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20"/>
  </p:notesMasterIdLst>
  <p:sldIdLst>
    <p:sldId id="256" r:id="rId2"/>
    <p:sldId id="258" r:id="rId3"/>
    <p:sldId id="296" r:id="rId4"/>
    <p:sldId id="297" r:id="rId5"/>
    <p:sldId id="310" r:id="rId6"/>
    <p:sldId id="298" r:id="rId7"/>
    <p:sldId id="299" r:id="rId8"/>
    <p:sldId id="311" r:id="rId9"/>
    <p:sldId id="300" r:id="rId10"/>
    <p:sldId id="301" r:id="rId11"/>
    <p:sldId id="302" r:id="rId12"/>
    <p:sldId id="303" r:id="rId13"/>
    <p:sldId id="304" r:id="rId14"/>
    <p:sldId id="305" r:id="rId15"/>
    <p:sldId id="306" r:id="rId16"/>
    <p:sldId id="307" r:id="rId17"/>
    <p:sldId id="308" r:id="rId18"/>
    <p:sldId id="309" r:id="rId19"/>
  </p:sldIdLst>
  <p:sldSz cx="9144000" cy="5143500" type="screen16x9"/>
  <p:notesSz cx="6858000" cy="9144000"/>
  <p:embeddedFontLst>
    <p:embeddedFont>
      <p:font typeface="Livvic" panose="020B0604020202020204" charset="0"/>
      <p:regular r:id="rId21"/>
      <p:bold r:id="rId22"/>
      <p:italic r:id="rId23"/>
      <p:boldItalic r:id="rId24"/>
    </p:embeddedFont>
    <p:embeddedFont>
      <p:font typeface="Fira Sans Extra Condensed Medium" panose="020B0604020202020204" charset="0"/>
      <p:regular r:id="rId25"/>
      <p:bold r:id="rId26"/>
      <p:italic r:id="rId27"/>
      <p:boldItalic r:id="rId28"/>
    </p:embeddedFont>
    <p:embeddedFont>
      <p:font typeface="Mansalva" panose="020B0604020202020204" charset="0"/>
      <p:regular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B518CE0-658B-48F1-A3DA-926F2D26152E}">
  <a:tblStyle styleId="{EB518CE0-658B-48F1-A3DA-926F2D26152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4" d="100"/>
          <a:sy n="94" d="100"/>
        </p:scale>
        <p:origin x="42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6.fntdata"/><Relationship Id="rId3" Type="http://schemas.openxmlformats.org/officeDocument/2006/relationships/slide" Target="slides/slide2.xml"/><Relationship Id="rId21" Type="http://schemas.openxmlformats.org/officeDocument/2006/relationships/font" Target="fonts/font1.fntdata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viewProps" Target="view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6A7E195-2629-490F-A7E2-9D2F2BF53B4C}" type="doc">
      <dgm:prSet loTypeId="urn:microsoft.com/office/officeart/2005/8/layout/process1" loCatId="process" qsTypeId="urn:microsoft.com/office/officeart/2005/8/quickstyle/simple1" qsCatId="simple" csTypeId="urn:microsoft.com/office/officeart/2005/8/colors/accent1_2" csCatId="accent1" phldr="1"/>
      <dgm:spPr/>
    </dgm:pt>
    <dgm:pt modelId="{1842A4AA-7DA4-4BDE-81E2-B3E56AFF47BD}">
      <dgm:prSet phldrT="[Text]"/>
      <dgm:spPr/>
      <dgm:t>
        <a:bodyPr/>
        <a:lstStyle/>
        <a:p>
          <a:r>
            <a:rPr lang="en-US" dirty="0" err="1" smtClean="0">
              <a:latin typeface="Livvic" panose="020B0604020202020204" charset="0"/>
            </a:rPr>
            <a:t>Identifikasi</a:t>
          </a:r>
          <a:r>
            <a:rPr lang="en-US" dirty="0" smtClean="0">
              <a:latin typeface="Livvic" panose="020B0604020202020204" charset="0"/>
            </a:rPr>
            <a:t> </a:t>
          </a:r>
          <a:r>
            <a:rPr lang="en-US" dirty="0" err="1" smtClean="0">
              <a:latin typeface="Livvic" panose="020B0604020202020204" charset="0"/>
            </a:rPr>
            <a:t>dan</a:t>
          </a:r>
          <a:r>
            <a:rPr lang="en-US" dirty="0" smtClean="0">
              <a:latin typeface="Livvic" panose="020B0604020202020204" charset="0"/>
            </a:rPr>
            <a:t> </a:t>
          </a:r>
          <a:r>
            <a:rPr lang="en-US" dirty="0" err="1" smtClean="0">
              <a:latin typeface="Livvic" panose="020B0604020202020204" charset="0"/>
            </a:rPr>
            <a:t>klarifikasi</a:t>
          </a:r>
          <a:r>
            <a:rPr lang="en-US" dirty="0" smtClean="0">
              <a:latin typeface="Livvic" panose="020B0604020202020204" charset="0"/>
            </a:rPr>
            <a:t> </a:t>
          </a:r>
          <a:r>
            <a:rPr lang="en-US" dirty="0" err="1" smtClean="0">
              <a:latin typeface="Livvic" panose="020B0604020202020204" charset="0"/>
            </a:rPr>
            <a:t>masalah</a:t>
          </a:r>
          <a:endParaRPr lang="en-US" dirty="0">
            <a:latin typeface="Livvic" panose="020B0604020202020204" charset="0"/>
          </a:endParaRPr>
        </a:p>
      </dgm:t>
    </dgm:pt>
    <dgm:pt modelId="{9F0F5FF3-88B8-4706-AAB9-34B3088206B6}" type="parTrans" cxnId="{3E6239CD-7AA2-4421-9EBD-7C2770898106}">
      <dgm:prSet/>
      <dgm:spPr/>
      <dgm:t>
        <a:bodyPr/>
        <a:lstStyle/>
        <a:p>
          <a:endParaRPr lang="en-US"/>
        </a:p>
      </dgm:t>
    </dgm:pt>
    <dgm:pt modelId="{A2A47BE5-CB6E-47EF-8681-33B6F5CD8DDD}" type="sibTrans" cxnId="{3E6239CD-7AA2-4421-9EBD-7C2770898106}">
      <dgm:prSet/>
      <dgm:spPr>
        <a:solidFill>
          <a:schemeClr val="accent3">
            <a:lumMod val="25000"/>
          </a:schemeClr>
        </a:solidFill>
      </dgm:spPr>
      <dgm:t>
        <a:bodyPr/>
        <a:lstStyle/>
        <a:p>
          <a:endParaRPr lang="en-US"/>
        </a:p>
      </dgm:t>
    </dgm:pt>
    <dgm:pt modelId="{A300B3CE-F8DD-4093-8034-18F741408FC0}">
      <dgm:prSet phldrT="[Text]"/>
      <dgm:spPr/>
      <dgm:t>
        <a:bodyPr/>
        <a:lstStyle/>
        <a:p>
          <a:r>
            <a:rPr lang="en-US" dirty="0" err="1" smtClean="0">
              <a:latin typeface="Livvic" panose="020B0604020202020204" charset="0"/>
            </a:rPr>
            <a:t>Menentukan</a:t>
          </a:r>
          <a:r>
            <a:rPr lang="en-US" dirty="0" smtClean="0">
              <a:latin typeface="Livvic" panose="020B0604020202020204" charset="0"/>
            </a:rPr>
            <a:t> </a:t>
          </a:r>
          <a:r>
            <a:rPr lang="en-US" dirty="0" err="1" smtClean="0">
              <a:latin typeface="Livvic" panose="020B0604020202020204" charset="0"/>
            </a:rPr>
            <a:t>informasi</a:t>
          </a:r>
          <a:r>
            <a:rPr lang="en-US" dirty="0" smtClean="0">
              <a:latin typeface="Livvic" panose="020B0604020202020204" charset="0"/>
            </a:rPr>
            <a:t> yang </a:t>
          </a:r>
          <a:r>
            <a:rPr lang="en-US" dirty="0" err="1" smtClean="0">
              <a:latin typeface="Livvic" panose="020B0604020202020204" charset="0"/>
            </a:rPr>
            <a:t>relevan</a:t>
          </a:r>
          <a:endParaRPr lang="en-US" dirty="0">
            <a:latin typeface="Livvic" panose="020B0604020202020204" charset="0"/>
          </a:endParaRPr>
        </a:p>
      </dgm:t>
    </dgm:pt>
    <dgm:pt modelId="{CA73968A-FAC5-469B-9EC1-F0ED37E75C14}" type="parTrans" cxnId="{958698B1-F45B-451B-B88A-D3EFBA8639E8}">
      <dgm:prSet/>
      <dgm:spPr/>
      <dgm:t>
        <a:bodyPr/>
        <a:lstStyle/>
        <a:p>
          <a:endParaRPr lang="en-US"/>
        </a:p>
      </dgm:t>
    </dgm:pt>
    <dgm:pt modelId="{743B36C2-A83E-4C2F-A84B-D4FC8B56651D}" type="sibTrans" cxnId="{958698B1-F45B-451B-B88A-D3EFBA8639E8}">
      <dgm:prSet/>
      <dgm:spPr>
        <a:solidFill>
          <a:schemeClr val="accent3">
            <a:lumMod val="25000"/>
          </a:schemeClr>
        </a:solidFill>
      </dgm:spPr>
      <dgm:t>
        <a:bodyPr/>
        <a:lstStyle/>
        <a:p>
          <a:endParaRPr lang="en-US"/>
        </a:p>
      </dgm:t>
    </dgm:pt>
    <dgm:pt modelId="{6756B96C-3CCB-416F-BE0F-82955336E2AB}">
      <dgm:prSet phldrT="[Text]"/>
      <dgm:spPr/>
      <dgm:t>
        <a:bodyPr/>
        <a:lstStyle/>
        <a:p>
          <a:r>
            <a:rPr lang="en-US" dirty="0" err="1" smtClean="0"/>
            <a:t>Menyelesaikan</a:t>
          </a:r>
          <a:r>
            <a:rPr lang="en-US" dirty="0" smtClean="0"/>
            <a:t> </a:t>
          </a:r>
          <a:r>
            <a:rPr lang="en-US" dirty="0" err="1" smtClean="0">
              <a:latin typeface="Livvic" panose="020B0604020202020204" charset="0"/>
            </a:rPr>
            <a:t>masalah</a:t>
          </a:r>
          <a:r>
            <a:rPr lang="en-US" dirty="0" smtClean="0"/>
            <a:t> </a:t>
          </a:r>
          <a:r>
            <a:rPr lang="en-US" dirty="0" err="1" smtClean="0"/>
            <a:t>dan</a:t>
          </a:r>
          <a:r>
            <a:rPr lang="en-US" dirty="0" smtClean="0"/>
            <a:t> </a:t>
          </a:r>
          <a:r>
            <a:rPr lang="en-US" dirty="0" err="1" smtClean="0"/>
            <a:t>menggambarkan</a:t>
          </a:r>
          <a:r>
            <a:rPr lang="en-US" dirty="0" smtClean="0"/>
            <a:t> </a:t>
          </a:r>
          <a:r>
            <a:rPr lang="en-US" dirty="0" err="1" smtClean="0"/>
            <a:t>kesimpulan</a:t>
          </a:r>
          <a:endParaRPr lang="en-US" dirty="0"/>
        </a:p>
      </dgm:t>
    </dgm:pt>
    <dgm:pt modelId="{D398D158-6694-4EA9-BB38-F2201188DB2C}" type="parTrans" cxnId="{5B0F213F-4962-40AB-A4E2-7C23E53DE253}">
      <dgm:prSet/>
      <dgm:spPr/>
      <dgm:t>
        <a:bodyPr/>
        <a:lstStyle/>
        <a:p>
          <a:endParaRPr lang="en-US"/>
        </a:p>
      </dgm:t>
    </dgm:pt>
    <dgm:pt modelId="{9AD3E56C-576D-4AB7-8F06-562D6E2E9234}" type="sibTrans" cxnId="{5B0F213F-4962-40AB-A4E2-7C23E53DE253}">
      <dgm:prSet/>
      <dgm:spPr/>
      <dgm:t>
        <a:bodyPr/>
        <a:lstStyle/>
        <a:p>
          <a:endParaRPr lang="en-US"/>
        </a:p>
      </dgm:t>
    </dgm:pt>
    <dgm:pt modelId="{E7818F21-6842-49CB-952D-DAA714D5D5E3}" type="pres">
      <dgm:prSet presAssocID="{56A7E195-2629-490F-A7E2-9D2F2BF53B4C}" presName="Name0" presStyleCnt="0">
        <dgm:presLayoutVars>
          <dgm:dir/>
          <dgm:resizeHandles val="exact"/>
        </dgm:presLayoutVars>
      </dgm:prSet>
      <dgm:spPr/>
    </dgm:pt>
    <dgm:pt modelId="{ED51605D-370F-461B-BFDC-08097EAF307E}" type="pres">
      <dgm:prSet presAssocID="{1842A4AA-7DA4-4BDE-81E2-B3E56AFF47BD}" presName="node" presStyleLbl="node1" presStyleIdx="0" presStyleCnt="3">
        <dgm:presLayoutVars>
          <dgm:bulletEnabled val="1"/>
        </dgm:presLayoutVars>
      </dgm:prSet>
      <dgm:spPr/>
    </dgm:pt>
    <dgm:pt modelId="{39450894-D962-4EAF-8DD7-F056AAB319E5}" type="pres">
      <dgm:prSet presAssocID="{A2A47BE5-CB6E-47EF-8681-33B6F5CD8DDD}" presName="sibTrans" presStyleLbl="sibTrans2D1" presStyleIdx="0" presStyleCnt="2"/>
      <dgm:spPr/>
    </dgm:pt>
    <dgm:pt modelId="{6C83937C-FC96-4047-8767-F97C1F02F50F}" type="pres">
      <dgm:prSet presAssocID="{A2A47BE5-CB6E-47EF-8681-33B6F5CD8DDD}" presName="connectorText" presStyleLbl="sibTrans2D1" presStyleIdx="0" presStyleCnt="2"/>
      <dgm:spPr/>
    </dgm:pt>
    <dgm:pt modelId="{A11A6268-20B0-40EE-AB5F-39305E17312C}" type="pres">
      <dgm:prSet presAssocID="{A300B3CE-F8DD-4093-8034-18F741408FC0}" presName="node" presStyleLbl="node1" presStyleIdx="1" presStyleCnt="3">
        <dgm:presLayoutVars>
          <dgm:bulletEnabled val="1"/>
        </dgm:presLayoutVars>
      </dgm:prSet>
      <dgm:spPr/>
    </dgm:pt>
    <dgm:pt modelId="{98220696-A421-4DFE-9D72-3E1DFBCDF080}" type="pres">
      <dgm:prSet presAssocID="{743B36C2-A83E-4C2F-A84B-D4FC8B56651D}" presName="sibTrans" presStyleLbl="sibTrans2D1" presStyleIdx="1" presStyleCnt="2"/>
      <dgm:spPr/>
    </dgm:pt>
    <dgm:pt modelId="{6E713139-DAD6-4710-949D-8868847D801C}" type="pres">
      <dgm:prSet presAssocID="{743B36C2-A83E-4C2F-A84B-D4FC8B56651D}" presName="connectorText" presStyleLbl="sibTrans2D1" presStyleIdx="1" presStyleCnt="2"/>
      <dgm:spPr/>
    </dgm:pt>
    <dgm:pt modelId="{693858BB-7B97-4A53-A149-0257F3F4014E}" type="pres">
      <dgm:prSet presAssocID="{6756B96C-3CCB-416F-BE0F-82955336E2AB}" presName="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EA43F628-2920-4C01-AC31-F0DB5AA6DAF9}" type="presOf" srcId="{743B36C2-A83E-4C2F-A84B-D4FC8B56651D}" destId="{98220696-A421-4DFE-9D72-3E1DFBCDF080}" srcOrd="0" destOrd="0" presId="urn:microsoft.com/office/officeart/2005/8/layout/process1"/>
    <dgm:cxn modelId="{91724175-3D29-4271-8B08-27ECB5B3B291}" type="presOf" srcId="{A2A47BE5-CB6E-47EF-8681-33B6F5CD8DDD}" destId="{39450894-D962-4EAF-8DD7-F056AAB319E5}" srcOrd="0" destOrd="0" presId="urn:microsoft.com/office/officeart/2005/8/layout/process1"/>
    <dgm:cxn modelId="{B77B0AE9-0E52-4E56-A972-C56DA3DAE55A}" type="presOf" srcId="{6756B96C-3CCB-416F-BE0F-82955336E2AB}" destId="{693858BB-7B97-4A53-A149-0257F3F4014E}" srcOrd="0" destOrd="0" presId="urn:microsoft.com/office/officeart/2005/8/layout/process1"/>
    <dgm:cxn modelId="{5B0F213F-4962-40AB-A4E2-7C23E53DE253}" srcId="{56A7E195-2629-490F-A7E2-9D2F2BF53B4C}" destId="{6756B96C-3CCB-416F-BE0F-82955336E2AB}" srcOrd="2" destOrd="0" parTransId="{D398D158-6694-4EA9-BB38-F2201188DB2C}" sibTransId="{9AD3E56C-576D-4AB7-8F06-562D6E2E9234}"/>
    <dgm:cxn modelId="{6E3CA42B-60FD-48F8-A23C-81D5FAECA2D8}" type="presOf" srcId="{743B36C2-A83E-4C2F-A84B-D4FC8B56651D}" destId="{6E713139-DAD6-4710-949D-8868847D801C}" srcOrd="1" destOrd="0" presId="urn:microsoft.com/office/officeart/2005/8/layout/process1"/>
    <dgm:cxn modelId="{D4786616-11C6-4C69-A48D-02A6D73D9307}" type="presOf" srcId="{1842A4AA-7DA4-4BDE-81E2-B3E56AFF47BD}" destId="{ED51605D-370F-461B-BFDC-08097EAF307E}" srcOrd="0" destOrd="0" presId="urn:microsoft.com/office/officeart/2005/8/layout/process1"/>
    <dgm:cxn modelId="{CE4B8AE7-9D28-445E-B038-79A4ACEFA723}" type="presOf" srcId="{56A7E195-2629-490F-A7E2-9D2F2BF53B4C}" destId="{E7818F21-6842-49CB-952D-DAA714D5D5E3}" srcOrd="0" destOrd="0" presId="urn:microsoft.com/office/officeart/2005/8/layout/process1"/>
    <dgm:cxn modelId="{3E6239CD-7AA2-4421-9EBD-7C2770898106}" srcId="{56A7E195-2629-490F-A7E2-9D2F2BF53B4C}" destId="{1842A4AA-7DA4-4BDE-81E2-B3E56AFF47BD}" srcOrd="0" destOrd="0" parTransId="{9F0F5FF3-88B8-4706-AAB9-34B3088206B6}" sibTransId="{A2A47BE5-CB6E-47EF-8681-33B6F5CD8DDD}"/>
    <dgm:cxn modelId="{F160BD11-A125-464A-8C7F-B0CE6961F329}" type="presOf" srcId="{A2A47BE5-CB6E-47EF-8681-33B6F5CD8DDD}" destId="{6C83937C-FC96-4047-8767-F97C1F02F50F}" srcOrd="1" destOrd="0" presId="urn:microsoft.com/office/officeart/2005/8/layout/process1"/>
    <dgm:cxn modelId="{846AB984-729B-4F1F-A4BC-6A255AAE209E}" type="presOf" srcId="{A300B3CE-F8DD-4093-8034-18F741408FC0}" destId="{A11A6268-20B0-40EE-AB5F-39305E17312C}" srcOrd="0" destOrd="0" presId="urn:microsoft.com/office/officeart/2005/8/layout/process1"/>
    <dgm:cxn modelId="{958698B1-F45B-451B-B88A-D3EFBA8639E8}" srcId="{56A7E195-2629-490F-A7E2-9D2F2BF53B4C}" destId="{A300B3CE-F8DD-4093-8034-18F741408FC0}" srcOrd="1" destOrd="0" parTransId="{CA73968A-FAC5-469B-9EC1-F0ED37E75C14}" sibTransId="{743B36C2-A83E-4C2F-A84B-D4FC8B56651D}"/>
    <dgm:cxn modelId="{285CD1F9-B6B8-4366-8C41-556D3037951F}" type="presParOf" srcId="{E7818F21-6842-49CB-952D-DAA714D5D5E3}" destId="{ED51605D-370F-461B-BFDC-08097EAF307E}" srcOrd="0" destOrd="0" presId="urn:microsoft.com/office/officeart/2005/8/layout/process1"/>
    <dgm:cxn modelId="{5BE97D69-B369-4B99-A403-87B25071B9FE}" type="presParOf" srcId="{E7818F21-6842-49CB-952D-DAA714D5D5E3}" destId="{39450894-D962-4EAF-8DD7-F056AAB319E5}" srcOrd="1" destOrd="0" presId="urn:microsoft.com/office/officeart/2005/8/layout/process1"/>
    <dgm:cxn modelId="{7D434D0C-3742-4403-866F-95D21AD4EED4}" type="presParOf" srcId="{39450894-D962-4EAF-8DD7-F056AAB319E5}" destId="{6C83937C-FC96-4047-8767-F97C1F02F50F}" srcOrd="0" destOrd="0" presId="urn:microsoft.com/office/officeart/2005/8/layout/process1"/>
    <dgm:cxn modelId="{E36F2133-A189-4991-98FC-B06566392F66}" type="presParOf" srcId="{E7818F21-6842-49CB-952D-DAA714D5D5E3}" destId="{A11A6268-20B0-40EE-AB5F-39305E17312C}" srcOrd="2" destOrd="0" presId="urn:microsoft.com/office/officeart/2005/8/layout/process1"/>
    <dgm:cxn modelId="{C08D8F08-0DFB-4322-B3A3-0E25EBA7D5BD}" type="presParOf" srcId="{E7818F21-6842-49CB-952D-DAA714D5D5E3}" destId="{98220696-A421-4DFE-9D72-3E1DFBCDF080}" srcOrd="3" destOrd="0" presId="urn:microsoft.com/office/officeart/2005/8/layout/process1"/>
    <dgm:cxn modelId="{09C40D16-EBF8-4E2D-9ED4-DD6EAEA2FF4D}" type="presParOf" srcId="{98220696-A421-4DFE-9D72-3E1DFBCDF080}" destId="{6E713139-DAD6-4710-949D-8868847D801C}" srcOrd="0" destOrd="0" presId="urn:microsoft.com/office/officeart/2005/8/layout/process1"/>
    <dgm:cxn modelId="{121078C3-114B-4F32-BCB0-5254BBC264D6}" type="presParOf" srcId="{E7818F21-6842-49CB-952D-DAA714D5D5E3}" destId="{693858BB-7B97-4A53-A149-0257F3F4014E}" srcOrd="4" destOrd="0" presId="urn:microsoft.com/office/officeart/2005/8/layout/process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F499089E-2270-4DBE-A627-D880AB4BE97F}" type="doc">
      <dgm:prSet loTypeId="urn:diagrams.loki3.com/Bracket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D7FA740-A255-463A-B1C5-7BD7281952FF}">
      <dgm:prSet phldrT="[Text]" custT="1"/>
      <dgm:spPr/>
      <dgm:t>
        <a:bodyPr/>
        <a:lstStyle/>
        <a:p>
          <a:r>
            <a:rPr lang="en-US" sz="1500" dirty="0" err="1" smtClean="0">
              <a:latin typeface="Livvic" panose="020B0604020202020204" charset="0"/>
            </a:rPr>
            <a:t>Fakta</a:t>
          </a:r>
          <a:endParaRPr lang="en-US" sz="1500" dirty="0">
            <a:latin typeface="Livvic" panose="020B0604020202020204" charset="0"/>
          </a:endParaRPr>
        </a:p>
      </dgm:t>
    </dgm:pt>
    <dgm:pt modelId="{BA8E63A7-3107-4A0A-AF1B-D2D7A45431FE}" type="parTrans" cxnId="{897385F9-88C2-413C-B30D-A0A689570950}">
      <dgm:prSet/>
      <dgm:spPr/>
      <dgm:t>
        <a:bodyPr/>
        <a:lstStyle/>
        <a:p>
          <a:endParaRPr lang="en-US"/>
        </a:p>
      </dgm:t>
    </dgm:pt>
    <dgm:pt modelId="{1DFF20F0-7AB1-4736-AEAD-FAC82625CE8D}" type="sibTrans" cxnId="{897385F9-88C2-413C-B30D-A0A689570950}">
      <dgm:prSet/>
      <dgm:spPr/>
      <dgm:t>
        <a:bodyPr/>
        <a:lstStyle/>
        <a:p>
          <a:endParaRPr lang="en-US"/>
        </a:p>
      </dgm:t>
    </dgm:pt>
    <dgm:pt modelId="{9B18BF9F-07D6-497E-AFB7-5CF151FDAF4B}">
      <dgm:prSet phldrT="[Text]" custT="1"/>
      <dgm:spPr/>
      <dgm:t>
        <a:bodyPr/>
        <a:lstStyle/>
        <a:p>
          <a:r>
            <a:rPr lang="en-US" sz="1500" dirty="0" err="1" smtClean="0">
              <a:latin typeface="Livvic" panose="020B0604020202020204" charset="0"/>
            </a:rPr>
            <a:t>Kejadian</a:t>
          </a:r>
          <a:r>
            <a:rPr lang="en-US" sz="1500" dirty="0" smtClean="0">
              <a:latin typeface="Livvic" panose="020B0604020202020204" charset="0"/>
            </a:rPr>
            <a:t>/</a:t>
          </a:r>
          <a:r>
            <a:rPr lang="en-US" sz="1500" dirty="0" err="1" smtClean="0">
              <a:latin typeface="Livvic" panose="020B0604020202020204" charset="0"/>
            </a:rPr>
            <a:t>keadaan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riil</a:t>
          </a:r>
          <a:endParaRPr lang="en-US" sz="1500" dirty="0">
            <a:latin typeface="Livvic" panose="020B0604020202020204" charset="0"/>
          </a:endParaRPr>
        </a:p>
      </dgm:t>
    </dgm:pt>
    <dgm:pt modelId="{16665AC5-88DC-414B-A6AB-BF0AC2DA4FA3}" type="parTrans" cxnId="{0F9E10C0-58A7-4FDB-B5B9-BAB1E45CD5BD}">
      <dgm:prSet/>
      <dgm:spPr/>
      <dgm:t>
        <a:bodyPr/>
        <a:lstStyle/>
        <a:p>
          <a:endParaRPr lang="en-US"/>
        </a:p>
      </dgm:t>
    </dgm:pt>
    <dgm:pt modelId="{DD7E5E0A-B9DE-46DA-9EBB-6A4F7E4591AE}" type="sibTrans" cxnId="{0F9E10C0-58A7-4FDB-B5B9-BAB1E45CD5BD}">
      <dgm:prSet/>
      <dgm:spPr/>
      <dgm:t>
        <a:bodyPr/>
        <a:lstStyle/>
        <a:p>
          <a:endParaRPr lang="en-US"/>
        </a:p>
      </dgm:t>
    </dgm:pt>
    <dgm:pt modelId="{445CE6CE-D89A-4195-867E-1AEF671C4E94}">
      <dgm:prSet phldrT="[Text]" custT="1"/>
      <dgm:spPr/>
      <dgm:t>
        <a:bodyPr/>
        <a:lstStyle/>
        <a:p>
          <a:r>
            <a:rPr lang="en-US" sz="1500" dirty="0" err="1" smtClean="0">
              <a:latin typeface="Livvic" panose="020B0604020202020204" charset="0"/>
            </a:rPr>
            <a:t>Opini</a:t>
          </a:r>
          <a:endParaRPr lang="en-US" sz="1500" dirty="0">
            <a:latin typeface="Livvic" panose="020B0604020202020204" charset="0"/>
          </a:endParaRPr>
        </a:p>
      </dgm:t>
    </dgm:pt>
    <dgm:pt modelId="{85A8AF37-4F8C-46F9-B286-8381C9164149}" type="parTrans" cxnId="{EB6374FC-2A9C-4BDC-8AE6-922538F6530A}">
      <dgm:prSet/>
      <dgm:spPr/>
      <dgm:t>
        <a:bodyPr/>
        <a:lstStyle/>
        <a:p>
          <a:endParaRPr lang="en-US"/>
        </a:p>
      </dgm:t>
    </dgm:pt>
    <dgm:pt modelId="{CA97A84C-19A9-4684-8FB4-A1B6BF0C7BE7}" type="sibTrans" cxnId="{EB6374FC-2A9C-4BDC-8AE6-922538F6530A}">
      <dgm:prSet/>
      <dgm:spPr/>
      <dgm:t>
        <a:bodyPr/>
        <a:lstStyle/>
        <a:p>
          <a:endParaRPr lang="en-US"/>
        </a:p>
      </dgm:t>
    </dgm:pt>
    <dgm:pt modelId="{03EB92AA-10B8-492A-B99D-04007C6F0E13}">
      <dgm:prSet phldrT="[Text]" custT="1"/>
      <dgm:spPr/>
      <dgm:t>
        <a:bodyPr/>
        <a:lstStyle/>
        <a:p>
          <a:r>
            <a:rPr lang="en-US" sz="1500" dirty="0" smtClean="0">
              <a:latin typeface="Livvic" panose="020B0604020202020204" charset="0"/>
            </a:rPr>
            <a:t>Ide, </a:t>
          </a:r>
          <a:r>
            <a:rPr lang="en-US" sz="1500" dirty="0" err="1" smtClean="0">
              <a:latin typeface="Livvic" panose="020B0604020202020204" charset="0"/>
            </a:rPr>
            <a:t>pikiran</a:t>
          </a:r>
          <a:r>
            <a:rPr lang="en-US" sz="1500" dirty="0" smtClean="0">
              <a:latin typeface="Livvic" panose="020B0604020202020204" charset="0"/>
            </a:rPr>
            <a:t>, </a:t>
          </a:r>
          <a:r>
            <a:rPr lang="en-US" sz="1500" dirty="0" err="1" smtClean="0">
              <a:latin typeface="Livvic" panose="020B0604020202020204" charset="0"/>
            </a:rPr>
            <a:t>pendapat</a:t>
          </a:r>
          <a:endParaRPr lang="en-US" sz="1500" dirty="0">
            <a:latin typeface="Livvic" panose="020B0604020202020204" charset="0"/>
          </a:endParaRPr>
        </a:p>
      </dgm:t>
    </dgm:pt>
    <dgm:pt modelId="{E66F7C3F-88C0-4965-9A64-74103B7BB88B}" type="parTrans" cxnId="{B7F9E6F9-0A91-429C-BDB9-127FA7C1861B}">
      <dgm:prSet/>
      <dgm:spPr/>
      <dgm:t>
        <a:bodyPr/>
        <a:lstStyle/>
        <a:p>
          <a:endParaRPr lang="en-US"/>
        </a:p>
      </dgm:t>
    </dgm:pt>
    <dgm:pt modelId="{8A2DB63E-93E1-4224-B9EE-C0B11385CB10}" type="sibTrans" cxnId="{B7F9E6F9-0A91-429C-BDB9-127FA7C1861B}">
      <dgm:prSet/>
      <dgm:spPr/>
      <dgm:t>
        <a:bodyPr/>
        <a:lstStyle/>
        <a:p>
          <a:endParaRPr lang="en-US"/>
        </a:p>
      </dgm:t>
    </dgm:pt>
    <dgm:pt modelId="{ABDFFE8D-98DA-44C8-8B9D-65C247AE333C}">
      <dgm:prSet phldrT="[Text]" custT="1"/>
      <dgm:spPr/>
      <dgm:t>
        <a:bodyPr/>
        <a:lstStyle/>
        <a:p>
          <a:r>
            <a:rPr lang="en-US" sz="1500" dirty="0" err="1" smtClean="0">
              <a:latin typeface="Livvic" panose="020B0604020202020204" charset="0"/>
            </a:rPr>
            <a:t>Benar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terjadi</a:t>
          </a:r>
          <a:endParaRPr lang="en-US" sz="1500" dirty="0">
            <a:latin typeface="Livvic" panose="020B0604020202020204" charset="0"/>
          </a:endParaRPr>
        </a:p>
      </dgm:t>
    </dgm:pt>
    <dgm:pt modelId="{AAA4F282-AA98-4861-A95A-ACCFAFE936DF}" type="parTrans" cxnId="{A9F271CA-FB6D-4F74-8D71-D889E5CED2D2}">
      <dgm:prSet/>
      <dgm:spPr/>
      <dgm:t>
        <a:bodyPr/>
        <a:lstStyle/>
        <a:p>
          <a:endParaRPr lang="en-US"/>
        </a:p>
      </dgm:t>
    </dgm:pt>
    <dgm:pt modelId="{672D0B58-1080-434E-A90E-E7D6A456ACF4}" type="sibTrans" cxnId="{A9F271CA-FB6D-4F74-8D71-D889E5CED2D2}">
      <dgm:prSet/>
      <dgm:spPr/>
      <dgm:t>
        <a:bodyPr/>
        <a:lstStyle/>
        <a:p>
          <a:endParaRPr lang="en-US"/>
        </a:p>
      </dgm:t>
    </dgm:pt>
    <dgm:pt modelId="{DFF3C3E7-3329-46B1-ADB4-2643B7960F7D}">
      <dgm:prSet phldrT="[Text]" custT="1"/>
      <dgm:spPr/>
      <dgm:t>
        <a:bodyPr/>
        <a:lstStyle/>
        <a:p>
          <a:r>
            <a:rPr lang="en-US" sz="1500" dirty="0" err="1" smtClean="0">
              <a:latin typeface="Livvic" panose="020B0604020202020204" charset="0"/>
            </a:rPr>
            <a:t>Bersifat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objektif</a:t>
          </a:r>
          <a:endParaRPr lang="en-US" sz="1500" dirty="0">
            <a:latin typeface="Livvic" panose="020B0604020202020204" charset="0"/>
          </a:endParaRPr>
        </a:p>
      </dgm:t>
    </dgm:pt>
    <dgm:pt modelId="{29349927-15CF-4D7D-8D5A-FC02E8599DC6}" type="parTrans" cxnId="{32B8C643-A13D-41BD-8126-556B3A278DCD}">
      <dgm:prSet/>
      <dgm:spPr/>
      <dgm:t>
        <a:bodyPr/>
        <a:lstStyle/>
        <a:p>
          <a:endParaRPr lang="en-US"/>
        </a:p>
      </dgm:t>
    </dgm:pt>
    <dgm:pt modelId="{C15A648B-5F19-4817-9CE2-FC7614742CE0}" type="sibTrans" cxnId="{32B8C643-A13D-41BD-8126-556B3A278DCD}">
      <dgm:prSet/>
      <dgm:spPr/>
      <dgm:t>
        <a:bodyPr/>
        <a:lstStyle/>
        <a:p>
          <a:endParaRPr lang="en-US"/>
        </a:p>
      </dgm:t>
    </dgm:pt>
    <dgm:pt modelId="{FD0D28E6-9DBF-4FD2-906C-8F219CCCB8A8}">
      <dgm:prSet phldrT="[Text]" custT="1"/>
      <dgm:spPr/>
      <dgm:t>
        <a:bodyPr/>
        <a:lstStyle/>
        <a:p>
          <a:r>
            <a:rPr lang="en-US" sz="1500" dirty="0" smtClean="0">
              <a:latin typeface="Livvic" panose="020B0604020202020204" charset="0"/>
            </a:rPr>
            <a:t>Ada data </a:t>
          </a:r>
          <a:r>
            <a:rPr lang="en-US" sz="1500" dirty="0" err="1" smtClean="0">
              <a:latin typeface="Livvic" panose="020B0604020202020204" charset="0"/>
            </a:rPr>
            <a:t>dan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bukti</a:t>
          </a:r>
          <a:endParaRPr lang="en-US" sz="1500" dirty="0">
            <a:latin typeface="Livvic" panose="020B0604020202020204" charset="0"/>
          </a:endParaRPr>
        </a:p>
      </dgm:t>
    </dgm:pt>
    <dgm:pt modelId="{B33381AB-CB1E-4875-B6FD-077CC05AF54E}" type="parTrans" cxnId="{CAFAC048-85FC-4C73-A455-8A2B989024BA}">
      <dgm:prSet/>
      <dgm:spPr/>
      <dgm:t>
        <a:bodyPr/>
        <a:lstStyle/>
        <a:p>
          <a:endParaRPr lang="en-US"/>
        </a:p>
      </dgm:t>
    </dgm:pt>
    <dgm:pt modelId="{B0A22C24-CF41-49A2-BEF8-0F926FAE85D9}" type="sibTrans" cxnId="{CAFAC048-85FC-4C73-A455-8A2B989024BA}">
      <dgm:prSet/>
      <dgm:spPr/>
      <dgm:t>
        <a:bodyPr/>
        <a:lstStyle/>
        <a:p>
          <a:endParaRPr lang="en-US"/>
        </a:p>
      </dgm:t>
    </dgm:pt>
    <dgm:pt modelId="{ACDA2E51-55FA-4ADC-AFAF-5B3C68C1DC88}">
      <dgm:prSet phldrT="[Text]" custT="1"/>
      <dgm:spPr/>
      <dgm:t>
        <a:bodyPr/>
        <a:lstStyle/>
        <a:p>
          <a:r>
            <a:rPr lang="en-US" sz="1500" dirty="0" err="1" smtClean="0">
              <a:latin typeface="Livvic" panose="020B0604020202020204" charset="0"/>
            </a:rPr>
            <a:t>Pernah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diuji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kepada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massa</a:t>
          </a:r>
          <a:endParaRPr lang="en-US" sz="1500" dirty="0">
            <a:latin typeface="Livvic" panose="020B0604020202020204" charset="0"/>
          </a:endParaRPr>
        </a:p>
      </dgm:t>
    </dgm:pt>
    <dgm:pt modelId="{40A30982-6559-409F-B9D9-42772235BD38}" type="parTrans" cxnId="{78B5A396-CCC5-4028-98C4-990EC4C317DE}">
      <dgm:prSet/>
      <dgm:spPr/>
      <dgm:t>
        <a:bodyPr/>
        <a:lstStyle/>
        <a:p>
          <a:endParaRPr lang="en-US"/>
        </a:p>
      </dgm:t>
    </dgm:pt>
    <dgm:pt modelId="{DD2F30B6-378E-4060-814E-762DEDBDB444}" type="sibTrans" cxnId="{78B5A396-CCC5-4028-98C4-990EC4C317DE}">
      <dgm:prSet/>
      <dgm:spPr/>
      <dgm:t>
        <a:bodyPr/>
        <a:lstStyle/>
        <a:p>
          <a:endParaRPr lang="en-US"/>
        </a:p>
      </dgm:t>
    </dgm:pt>
    <dgm:pt modelId="{3FD85A9A-B756-49E8-AC3C-F11DF835DED5}">
      <dgm:prSet phldrT="[Text]" custT="1"/>
      <dgm:spPr/>
      <dgm:t>
        <a:bodyPr/>
        <a:lstStyle/>
        <a:p>
          <a:r>
            <a:rPr lang="en-US" sz="1500" dirty="0" err="1" smtClean="0">
              <a:latin typeface="Livvic" panose="020B0604020202020204" charset="0"/>
            </a:rPr>
            <a:t>Bersifat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subjektif</a:t>
          </a:r>
          <a:endParaRPr lang="en-US" sz="1500" dirty="0">
            <a:latin typeface="Livvic" panose="020B0604020202020204" charset="0"/>
          </a:endParaRPr>
        </a:p>
      </dgm:t>
    </dgm:pt>
    <dgm:pt modelId="{C25370C1-3D5D-437C-85F7-2FCA28F16427}" type="parTrans" cxnId="{B38BBA75-7215-4EB0-A3CD-116BB5331CF0}">
      <dgm:prSet/>
      <dgm:spPr/>
      <dgm:t>
        <a:bodyPr/>
        <a:lstStyle/>
        <a:p>
          <a:endParaRPr lang="en-US"/>
        </a:p>
      </dgm:t>
    </dgm:pt>
    <dgm:pt modelId="{B3242090-E5B4-4C6A-A42B-A092479E6D09}" type="sibTrans" cxnId="{B38BBA75-7215-4EB0-A3CD-116BB5331CF0}">
      <dgm:prSet/>
      <dgm:spPr/>
      <dgm:t>
        <a:bodyPr/>
        <a:lstStyle/>
        <a:p>
          <a:endParaRPr lang="en-US"/>
        </a:p>
      </dgm:t>
    </dgm:pt>
    <dgm:pt modelId="{568C9637-7F51-40EC-96D4-B50871678404}">
      <dgm:prSet phldrT="[Text]" custT="1"/>
      <dgm:spPr/>
      <dgm:t>
        <a:bodyPr/>
        <a:lstStyle/>
        <a:p>
          <a:r>
            <a:rPr lang="en-US" sz="1500" dirty="0" err="1" smtClean="0">
              <a:latin typeface="Livvic" panose="020B0604020202020204" charset="0"/>
            </a:rPr>
            <a:t>Opinidapat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menjadi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fakta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apabila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dapat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diuji</a:t>
          </a:r>
          <a:r>
            <a:rPr lang="en-US" sz="1500" dirty="0" smtClean="0">
              <a:latin typeface="Livvic" panose="020B0604020202020204" charset="0"/>
            </a:rPr>
            <a:t> </a:t>
          </a:r>
          <a:r>
            <a:rPr lang="en-US" sz="1500" dirty="0" err="1" smtClean="0">
              <a:latin typeface="Livvic" panose="020B0604020202020204" charset="0"/>
            </a:rPr>
            <a:t>kebenarannya</a:t>
          </a:r>
          <a:endParaRPr lang="en-US" sz="1500" dirty="0">
            <a:latin typeface="Livvic" panose="020B0604020202020204" charset="0"/>
          </a:endParaRPr>
        </a:p>
      </dgm:t>
    </dgm:pt>
    <dgm:pt modelId="{BFCC4683-7C3C-4ADB-A06F-7D56C3E20D20}" type="parTrans" cxnId="{3C5C1087-88D0-4F83-8BAE-6E01C2A94BB3}">
      <dgm:prSet/>
      <dgm:spPr/>
      <dgm:t>
        <a:bodyPr/>
        <a:lstStyle/>
        <a:p>
          <a:endParaRPr lang="en-US"/>
        </a:p>
      </dgm:t>
    </dgm:pt>
    <dgm:pt modelId="{DAED8991-ED68-403F-BC12-97EFD80F22B8}" type="sibTrans" cxnId="{3C5C1087-88D0-4F83-8BAE-6E01C2A94BB3}">
      <dgm:prSet/>
      <dgm:spPr/>
      <dgm:t>
        <a:bodyPr/>
        <a:lstStyle/>
        <a:p>
          <a:endParaRPr lang="en-US"/>
        </a:p>
      </dgm:t>
    </dgm:pt>
    <dgm:pt modelId="{403C4DC2-8EE1-4952-8E0C-6F5C113B6A36}" type="pres">
      <dgm:prSet presAssocID="{F499089E-2270-4DBE-A627-D880AB4BE97F}" presName="Name0" presStyleCnt="0">
        <dgm:presLayoutVars>
          <dgm:dir/>
          <dgm:animLvl val="lvl"/>
          <dgm:resizeHandles val="exact"/>
        </dgm:presLayoutVars>
      </dgm:prSet>
      <dgm:spPr/>
    </dgm:pt>
    <dgm:pt modelId="{1EBD6A4E-25AA-41BD-A4F0-7D8B2828986D}" type="pres">
      <dgm:prSet presAssocID="{5D7FA740-A255-463A-B1C5-7BD7281952FF}" presName="linNode" presStyleCnt="0"/>
      <dgm:spPr/>
    </dgm:pt>
    <dgm:pt modelId="{7F189F1D-9B80-4CCF-A838-688D4680D3B1}" type="pres">
      <dgm:prSet presAssocID="{5D7FA740-A255-463A-B1C5-7BD7281952FF}" presName="parTx" presStyleLbl="revTx" presStyleIdx="0" presStyleCnt="2">
        <dgm:presLayoutVars>
          <dgm:chMax val="1"/>
          <dgm:bulletEnabled val="1"/>
        </dgm:presLayoutVars>
      </dgm:prSet>
      <dgm:spPr/>
    </dgm:pt>
    <dgm:pt modelId="{741E219E-ADF5-4BD9-821C-4B6D2C3C49F5}" type="pres">
      <dgm:prSet presAssocID="{5D7FA740-A255-463A-B1C5-7BD7281952FF}" presName="bracket" presStyleLbl="parChTrans1D1" presStyleIdx="0" presStyleCnt="2"/>
      <dgm:spPr/>
    </dgm:pt>
    <dgm:pt modelId="{90251B4B-433D-49E4-8A54-2A4B81C8FD64}" type="pres">
      <dgm:prSet presAssocID="{5D7FA740-A255-463A-B1C5-7BD7281952FF}" presName="spH" presStyleCnt="0"/>
      <dgm:spPr/>
    </dgm:pt>
    <dgm:pt modelId="{CA134824-7279-4494-BACD-8E002588F017}" type="pres">
      <dgm:prSet presAssocID="{5D7FA740-A255-463A-B1C5-7BD7281952FF}" presName="desTx" presStyleLbl="node1" presStyleIdx="0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C4E6983-4C9E-4887-8062-EB531B39FF28}" type="pres">
      <dgm:prSet presAssocID="{1DFF20F0-7AB1-4736-AEAD-FAC82625CE8D}" presName="spV" presStyleCnt="0"/>
      <dgm:spPr/>
    </dgm:pt>
    <dgm:pt modelId="{D9B4276E-A1D8-4799-A3A3-7F0BA12EEC73}" type="pres">
      <dgm:prSet presAssocID="{445CE6CE-D89A-4195-867E-1AEF671C4E94}" presName="linNode" presStyleCnt="0"/>
      <dgm:spPr/>
    </dgm:pt>
    <dgm:pt modelId="{220ECC09-B963-45B5-A8E8-14ACDBBB461C}" type="pres">
      <dgm:prSet presAssocID="{445CE6CE-D89A-4195-867E-1AEF671C4E94}" presName="parTx" presStyleLbl="revTx" presStyleIdx="1" presStyleCnt="2">
        <dgm:presLayoutVars>
          <dgm:chMax val="1"/>
          <dgm:bulletEnabled val="1"/>
        </dgm:presLayoutVars>
      </dgm:prSet>
      <dgm:spPr/>
    </dgm:pt>
    <dgm:pt modelId="{041E5473-E988-4560-8CF0-BA82943645E3}" type="pres">
      <dgm:prSet presAssocID="{445CE6CE-D89A-4195-867E-1AEF671C4E94}" presName="bracket" presStyleLbl="parChTrans1D1" presStyleIdx="1" presStyleCnt="2"/>
      <dgm:spPr/>
    </dgm:pt>
    <dgm:pt modelId="{7DEDB16A-4C9B-4220-8220-045EDCF8D6E3}" type="pres">
      <dgm:prSet presAssocID="{445CE6CE-D89A-4195-867E-1AEF671C4E94}" presName="spH" presStyleCnt="0"/>
      <dgm:spPr/>
    </dgm:pt>
    <dgm:pt modelId="{069C7649-ABDD-4686-BFA9-970AFD5C5C90}" type="pres">
      <dgm:prSet presAssocID="{445CE6CE-D89A-4195-867E-1AEF671C4E94}" presName="desTx" presStyleLbl="node1" presStyleIdx="1" presStyleCnt="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2B8C643-A13D-41BD-8126-556B3A278DCD}" srcId="{5D7FA740-A255-463A-B1C5-7BD7281952FF}" destId="{DFF3C3E7-3329-46B1-ADB4-2643B7960F7D}" srcOrd="2" destOrd="0" parTransId="{29349927-15CF-4D7D-8D5A-FC02E8599DC6}" sibTransId="{C15A648B-5F19-4817-9CE2-FC7614742CE0}"/>
    <dgm:cxn modelId="{B7F9E6F9-0A91-429C-BDB9-127FA7C1861B}" srcId="{445CE6CE-D89A-4195-867E-1AEF671C4E94}" destId="{03EB92AA-10B8-492A-B99D-04007C6F0E13}" srcOrd="0" destOrd="0" parTransId="{E66F7C3F-88C0-4965-9A64-74103B7BB88B}" sibTransId="{8A2DB63E-93E1-4224-B9EE-C0B11385CB10}"/>
    <dgm:cxn modelId="{FDAB2128-A9EA-4A98-922C-5F03F7A92554}" type="presOf" srcId="{9B18BF9F-07D6-497E-AFB7-5CF151FDAF4B}" destId="{CA134824-7279-4494-BACD-8E002588F017}" srcOrd="0" destOrd="0" presId="urn:diagrams.loki3.com/BracketList"/>
    <dgm:cxn modelId="{CAFAC048-85FC-4C73-A455-8A2B989024BA}" srcId="{5D7FA740-A255-463A-B1C5-7BD7281952FF}" destId="{FD0D28E6-9DBF-4FD2-906C-8F219CCCB8A8}" srcOrd="3" destOrd="0" parTransId="{B33381AB-CB1E-4875-B6FD-077CC05AF54E}" sibTransId="{B0A22C24-CF41-49A2-BEF8-0F926FAE85D9}"/>
    <dgm:cxn modelId="{78B5A396-CCC5-4028-98C4-990EC4C317DE}" srcId="{5D7FA740-A255-463A-B1C5-7BD7281952FF}" destId="{ACDA2E51-55FA-4ADC-AFAF-5B3C68C1DC88}" srcOrd="4" destOrd="0" parTransId="{40A30982-6559-409F-B9D9-42772235BD38}" sibTransId="{DD2F30B6-378E-4060-814E-762DEDBDB444}"/>
    <dgm:cxn modelId="{A9F271CA-FB6D-4F74-8D71-D889E5CED2D2}" srcId="{5D7FA740-A255-463A-B1C5-7BD7281952FF}" destId="{ABDFFE8D-98DA-44C8-8B9D-65C247AE333C}" srcOrd="1" destOrd="0" parTransId="{AAA4F282-AA98-4861-A95A-ACCFAFE936DF}" sibTransId="{672D0B58-1080-434E-A90E-E7D6A456ACF4}"/>
    <dgm:cxn modelId="{527974D4-6CE6-41D6-A9F9-CC54700B52D4}" type="presOf" srcId="{FD0D28E6-9DBF-4FD2-906C-8F219CCCB8A8}" destId="{CA134824-7279-4494-BACD-8E002588F017}" srcOrd="0" destOrd="3" presId="urn:diagrams.loki3.com/BracketList"/>
    <dgm:cxn modelId="{ABE77539-5709-4030-8C03-75E8EBFC7153}" type="presOf" srcId="{F499089E-2270-4DBE-A627-D880AB4BE97F}" destId="{403C4DC2-8EE1-4952-8E0C-6F5C113B6A36}" srcOrd="0" destOrd="0" presId="urn:diagrams.loki3.com/BracketList"/>
    <dgm:cxn modelId="{27B433C1-0357-4D8B-927E-2AD87542183B}" type="presOf" srcId="{5D7FA740-A255-463A-B1C5-7BD7281952FF}" destId="{7F189F1D-9B80-4CCF-A838-688D4680D3B1}" srcOrd="0" destOrd="0" presId="urn:diagrams.loki3.com/BracketList"/>
    <dgm:cxn modelId="{0F9E10C0-58A7-4FDB-B5B9-BAB1E45CD5BD}" srcId="{5D7FA740-A255-463A-B1C5-7BD7281952FF}" destId="{9B18BF9F-07D6-497E-AFB7-5CF151FDAF4B}" srcOrd="0" destOrd="0" parTransId="{16665AC5-88DC-414B-A6AB-BF0AC2DA4FA3}" sibTransId="{DD7E5E0A-B9DE-46DA-9EBB-6A4F7E4591AE}"/>
    <dgm:cxn modelId="{00FF92F6-5908-426C-882C-6B2C2B5B1E18}" type="presOf" srcId="{ABDFFE8D-98DA-44C8-8B9D-65C247AE333C}" destId="{CA134824-7279-4494-BACD-8E002588F017}" srcOrd="0" destOrd="1" presId="urn:diagrams.loki3.com/BracketList"/>
    <dgm:cxn modelId="{7AC37B7E-B764-431B-9561-6CF1447E1FBC}" type="presOf" srcId="{445CE6CE-D89A-4195-867E-1AEF671C4E94}" destId="{220ECC09-B963-45B5-A8E8-14ACDBBB461C}" srcOrd="0" destOrd="0" presId="urn:diagrams.loki3.com/BracketList"/>
    <dgm:cxn modelId="{CC6E436C-0E6C-4765-986B-EA00B4F2ACE5}" type="presOf" srcId="{3FD85A9A-B756-49E8-AC3C-F11DF835DED5}" destId="{069C7649-ABDD-4686-BFA9-970AFD5C5C90}" srcOrd="0" destOrd="1" presId="urn:diagrams.loki3.com/BracketList"/>
    <dgm:cxn modelId="{70347358-1620-43C7-8510-194D066FD7C0}" type="presOf" srcId="{ACDA2E51-55FA-4ADC-AFAF-5B3C68C1DC88}" destId="{CA134824-7279-4494-BACD-8E002588F017}" srcOrd="0" destOrd="4" presId="urn:diagrams.loki3.com/BracketList"/>
    <dgm:cxn modelId="{B38BBA75-7215-4EB0-A3CD-116BB5331CF0}" srcId="{445CE6CE-D89A-4195-867E-1AEF671C4E94}" destId="{3FD85A9A-B756-49E8-AC3C-F11DF835DED5}" srcOrd="1" destOrd="0" parTransId="{C25370C1-3D5D-437C-85F7-2FCA28F16427}" sibTransId="{B3242090-E5B4-4C6A-A42B-A092479E6D09}"/>
    <dgm:cxn modelId="{B1E4B11E-41D9-42F3-9D47-AC2078434431}" type="presOf" srcId="{568C9637-7F51-40EC-96D4-B50871678404}" destId="{069C7649-ABDD-4686-BFA9-970AFD5C5C90}" srcOrd="0" destOrd="2" presId="urn:diagrams.loki3.com/BracketList"/>
    <dgm:cxn modelId="{3C5C1087-88D0-4F83-8BAE-6E01C2A94BB3}" srcId="{445CE6CE-D89A-4195-867E-1AEF671C4E94}" destId="{568C9637-7F51-40EC-96D4-B50871678404}" srcOrd="2" destOrd="0" parTransId="{BFCC4683-7C3C-4ADB-A06F-7D56C3E20D20}" sibTransId="{DAED8991-ED68-403F-BC12-97EFD80F22B8}"/>
    <dgm:cxn modelId="{897385F9-88C2-413C-B30D-A0A689570950}" srcId="{F499089E-2270-4DBE-A627-D880AB4BE97F}" destId="{5D7FA740-A255-463A-B1C5-7BD7281952FF}" srcOrd="0" destOrd="0" parTransId="{BA8E63A7-3107-4A0A-AF1B-D2D7A45431FE}" sibTransId="{1DFF20F0-7AB1-4736-AEAD-FAC82625CE8D}"/>
    <dgm:cxn modelId="{EB6374FC-2A9C-4BDC-8AE6-922538F6530A}" srcId="{F499089E-2270-4DBE-A627-D880AB4BE97F}" destId="{445CE6CE-D89A-4195-867E-1AEF671C4E94}" srcOrd="1" destOrd="0" parTransId="{85A8AF37-4F8C-46F9-B286-8381C9164149}" sibTransId="{CA97A84C-19A9-4684-8FB4-A1B6BF0C7BE7}"/>
    <dgm:cxn modelId="{21B71A38-271D-43AC-896C-161DC93FAC71}" type="presOf" srcId="{DFF3C3E7-3329-46B1-ADB4-2643B7960F7D}" destId="{CA134824-7279-4494-BACD-8E002588F017}" srcOrd="0" destOrd="2" presId="urn:diagrams.loki3.com/BracketList"/>
    <dgm:cxn modelId="{3339CAEF-D90F-4B2D-8890-CD0D6F28DB2A}" type="presOf" srcId="{03EB92AA-10B8-492A-B99D-04007C6F0E13}" destId="{069C7649-ABDD-4686-BFA9-970AFD5C5C90}" srcOrd="0" destOrd="0" presId="urn:diagrams.loki3.com/BracketList"/>
    <dgm:cxn modelId="{B167CDAA-7F6F-4FBC-8352-688C44CE1597}" type="presParOf" srcId="{403C4DC2-8EE1-4952-8E0C-6F5C113B6A36}" destId="{1EBD6A4E-25AA-41BD-A4F0-7D8B2828986D}" srcOrd="0" destOrd="0" presId="urn:diagrams.loki3.com/BracketList"/>
    <dgm:cxn modelId="{C573E412-5BCA-4CC1-BBF2-A2B5DC9EB7F6}" type="presParOf" srcId="{1EBD6A4E-25AA-41BD-A4F0-7D8B2828986D}" destId="{7F189F1D-9B80-4CCF-A838-688D4680D3B1}" srcOrd="0" destOrd="0" presId="urn:diagrams.loki3.com/BracketList"/>
    <dgm:cxn modelId="{D7D5B69E-9ADF-45A3-A23D-B5C835AEB891}" type="presParOf" srcId="{1EBD6A4E-25AA-41BD-A4F0-7D8B2828986D}" destId="{741E219E-ADF5-4BD9-821C-4B6D2C3C49F5}" srcOrd="1" destOrd="0" presId="urn:diagrams.loki3.com/BracketList"/>
    <dgm:cxn modelId="{0D73E8C2-D18F-491A-B5EC-C9A9CF962BB5}" type="presParOf" srcId="{1EBD6A4E-25AA-41BD-A4F0-7D8B2828986D}" destId="{90251B4B-433D-49E4-8A54-2A4B81C8FD64}" srcOrd="2" destOrd="0" presId="urn:diagrams.loki3.com/BracketList"/>
    <dgm:cxn modelId="{704ABFEC-CEE7-4820-98F8-96EC5369224E}" type="presParOf" srcId="{1EBD6A4E-25AA-41BD-A4F0-7D8B2828986D}" destId="{CA134824-7279-4494-BACD-8E002588F017}" srcOrd="3" destOrd="0" presId="urn:diagrams.loki3.com/BracketList"/>
    <dgm:cxn modelId="{FB908D65-AEAE-4141-9570-8F20C9C6FCAD}" type="presParOf" srcId="{403C4DC2-8EE1-4952-8E0C-6F5C113B6A36}" destId="{BC4E6983-4C9E-4887-8062-EB531B39FF28}" srcOrd="1" destOrd="0" presId="urn:diagrams.loki3.com/BracketList"/>
    <dgm:cxn modelId="{D56A180C-276B-480C-8667-DB1BD276E5E6}" type="presParOf" srcId="{403C4DC2-8EE1-4952-8E0C-6F5C113B6A36}" destId="{D9B4276E-A1D8-4799-A3A3-7F0BA12EEC73}" srcOrd="2" destOrd="0" presId="urn:diagrams.loki3.com/BracketList"/>
    <dgm:cxn modelId="{DE220C1A-276A-4BBF-B481-0D12856B3875}" type="presParOf" srcId="{D9B4276E-A1D8-4799-A3A3-7F0BA12EEC73}" destId="{220ECC09-B963-45B5-A8E8-14ACDBBB461C}" srcOrd="0" destOrd="0" presId="urn:diagrams.loki3.com/BracketList"/>
    <dgm:cxn modelId="{25751D04-3919-4F5C-84DF-3CA387B655DA}" type="presParOf" srcId="{D9B4276E-A1D8-4799-A3A3-7F0BA12EEC73}" destId="{041E5473-E988-4560-8CF0-BA82943645E3}" srcOrd="1" destOrd="0" presId="urn:diagrams.loki3.com/BracketList"/>
    <dgm:cxn modelId="{978AE66C-33FE-4E51-9FE8-1350F7A0333D}" type="presParOf" srcId="{D9B4276E-A1D8-4799-A3A3-7F0BA12EEC73}" destId="{7DEDB16A-4C9B-4220-8220-045EDCF8D6E3}" srcOrd="2" destOrd="0" presId="urn:diagrams.loki3.com/BracketList"/>
    <dgm:cxn modelId="{02713E75-00A8-4758-B324-589FFFDEC5AD}" type="presParOf" srcId="{D9B4276E-A1D8-4799-A3A3-7F0BA12EEC73}" destId="{069C7649-ABDD-4686-BFA9-970AFD5C5C90}" srcOrd="3" destOrd="0" presId="urn:diagrams.loki3.com/Bracket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D51605D-370F-461B-BFDC-08097EAF307E}">
      <dsp:nvSpPr>
        <dsp:cNvPr id="0" name=""/>
        <dsp:cNvSpPr/>
      </dsp:nvSpPr>
      <dsp:spPr>
        <a:xfrm>
          <a:off x="6328" y="1464577"/>
          <a:ext cx="1891409" cy="113484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Livvic" panose="020B0604020202020204" charset="0"/>
            </a:rPr>
            <a:t>Identifikasi</a:t>
          </a:r>
          <a:r>
            <a:rPr lang="en-US" sz="1700" kern="1200" dirty="0" smtClean="0">
              <a:latin typeface="Livvic" panose="020B0604020202020204" charset="0"/>
            </a:rPr>
            <a:t> </a:t>
          </a:r>
          <a:r>
            <a:rPr lang="en-US" sz="1700" kern="1200" dirty="0" err="1" smtClean="0">
              <a:latin typeface="Livvic" panose="020B0604020202020204" charset="0"/>
            </a:rPr>
            <a:t>dan</a:t>
          </a:r>
          <a:r>
            <a:rPr lang="en-US" sz="1700" kern="1200" dirty="0" smtClean="0">
              <a:latin typeface="Livvic" panose="020B0604020202020204" charset="0"/>
            </a:rPr>
            <a:t> </a:t>
          </a:r>
          <a:r>
            <a:rPr lang="en-US" sz="1700" kern="1200" dirty="0" err="1" smtClean="0">
              <a:latin typeface="Livvic" panose="020B0604020202020204" charset="0"/>
            </a:rPr>
            <a:t>klarifikasi</a:t>
          </a:r>
          <a:r>
            <a:rPr lang="en-US" sz="1700" kern="1200" dirty="0" smtClean="0">
              <a:latin typeface="Livvic" panose="020B0604020202020204" charset="0"/>
            </a:rPr>
            <a:t> </a:t>
          </a:r>
          <a:r>
            <a:rPr lang="en-US" sz="1700" kern="1200" dirty="0" err="1" smtClean="0">
              <a:latin typeface="Livvic" panose="020B0604020202020204" charset="0"/>
            </a:rPr>
            <a:t>masalah</a:t>
          </a:r>
          <a:endParaRPr lang="en-US" sz="1700" kern="1200" dirty="0">
            <a:latin typeface="Livvic" panose="020B0604020202020204" charset="0"/>
          </a:endParaRPr>
        </a:p>
      </dsp:txBody>
      <dsp:txXfrm>
        <a:off x="39566" y="1497815"/>
        <a:ext cx="1824933" cy="1068369"/>
      </dsp:txXfrm>
    </dsp:sp>
    <dsp:sp modelId="{39450894-D962-4EAF-8DD7-F056AAB319E5}">
      <dsp:nvSpPr>
        <dsp:cNvPr id="0" name=""/>
        <dsp:cNvSpPr/>
      </dsp:nvSpPr>
      <dsp:spPr>
        <a:xfrm>
          <a:off x="2086879" y="1797465"/>
          <a:ext cx="400978" cy="469069"/>
        </a:xfrm>
        <a:prstGeom prst="rightArrow">
          <a:avLst>
            <a:gd name="adj1" fmla="val 60000"/>
            <a:gd name="adj2" fmla="val 50000"/>
          </a:avLst>
        </a:prstGeom>
        <a:solidFill>
          <a:schemeClr val="accent3">
            <a:lumMod val="2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/>
        </a:p>
      </dsp:txBody>
      <dsp:txXfrm>
        <a:off x="2086879" y="1891279"/>
        <a:ext cx="280685" cy="281441"/>
      </dsp:txXfrm>
    </dsp:sp>
    <dsp:sp modelId="{A11A6268-20B0-40EE-AB5F-39305E17312C}">
      <dsp:nvSpPr>
        <dsp:cNvPr id="0" name=""/>
        <dsp:cNvSpPr/>
      </dsp:nvSpPr>
      <dsp:spPr>
        <a:xfrm>
          <a:off x="2654302" y="1464577"/>
          <a:ext cx="1891409" cy="113484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>
              <a:latin typeface="Livvic" panose="020B0604020202020204" charset="0"/>
            </a:rPr>
            <a:t>Menentukan</a:t>
          </a:r>
          <a:r>
            <a:rPr lang="en-US" sz="1700" kern="1200" dirty="0" smtClean="0">
              <a:latin typeface="Livvic" panose="020B0604020202020204" charset="0"/>
            </a:rPr>
            <a:t> </a:t>
          </a:r>
          <a:r>
            <a:rPr lang="en-US" sz="1700" kern="1200" dirty="0" err="1" smtClean="0">
              <a:latin typeface="Livvic" panose="020B0604020202020204" charset="0"/>
            </a:rPr>
            <a:t>informasi</a:t>
          </a:r>
          <a:r>
            <a:rPr lang="en-US" sz="1700" kern="1200" dirty="0" smtClean="0">
              <a:latin typeface="Livvic" panose="020B0604020202020204" charset="0"/>
            </a:rPr>
            <a:t> yang </a:t>
          </a:r>
          <a:r>
            <a:rPr lang="en-US" sz="1700" kern="1200" dirty="0" err="1" smtClean="0">
              <a:latin typeface="Livvic" panose="020B0604020202020204" charset="0"/>
            </a:rPr>
            <a:t>relevan</a:t>
          </a:r>
          <a:endParaRPr lang="en-US" sz="1700" kern="1200" dirty="0">
            <a:latin typeface="Livvic" panose="020B0604020202020204" charset="0"/>
          </a:endParaRPr>
        </a:p>
      </dsp:txBody>
      <dsp:txXfrm>
        <a:off x="2687540" y="1497815"/>
        <a:ext cx="1824933" cy="1068369"/>
      </dsp:txXfrm>
    </dsp:sp>
    <dsp:sp modelId="{98220696-A421-4DFE-9D72-3E1DFBCDF080}">
      <dsp:nvSpPr>
        <dsp:cNvPr id="0" name=""/>
        <dsp:cNvSpPr/>
      </dsp:nvSpPr>
      <dsp:spPr>
        <a:xfrm>
          <a:off x="4734852" y="1797465"/>
          <a:ext cx="400978" cy="469069"/>
        </a:xfrm>
        <a:prstGeom prst="rightArrow">
          <a:avLst>
            <a:gd name="adj1" fmla="val 60000"/>
            <a:gd name="adj2" fmla="val 50000"/>
          </a:avLst>
        </a:prstGeom>
        <a:solidFill>
          <a:schemeClr val="accent3">
            <a:lumMod val="2500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400" kern="1200"/>
        </a:p>
      </dsp:txBody>
      <dsp:txXfrm>
        <a:off x="4734852" y="1891279"/>
        <a:ext cx="280685" cy="281441"/>
      </dsp:txXfrm>
    </dsp:sp>
    <dsp:sp modelId="{693858BB-7B97-4A53-A149-0257F3F4014E}">
      <dsp:nvSpPr>
        <dsp:cNvPr id="0" name=""/>
        <dsp:cNvSpPr/>
      </dsp:nvSpPr>
      <dsp:spPr>
        <a:xfrm>
          <a:off x="5302275" y="1464577"/>
          <a:ext cx="1891409" cy="1134845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4770" tIns="64770" rIns="64770" bIns="64770" numCol="1" spcCol="1270" anchor="ctr" anchorCtr="0">
          <a:noAutofit/>
        </a:bodyPr>
        <a:lstStyle/>
        <a:p>
          <a:pPr lvl="0" algn="ctr" defTabSz="7556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700" kern="1200" dirty="0" err="1" smtClean="0"/>
            <a:t>Menyelesaikan</a:t>
          </a:r>
          <a:r>
            <a:rPr lang="en-US" sz="1700" kern="1200" dirty="0" smtClean="0"/>
            <a:t> </a:t>
          </a:r>
          <a:r>
            <a:rPr lang="en-US" sz="1700" kern="1200" dirty="0" err="1" smtClean="0">
              <a:latin typeface="Livvic" panose="020B0604020202020204" charset="0"/>
            </a:rPr>
            <a:t>masalah</a:t>
          </a:r>
          <a:r>
            <a:rPr lang="en-US" sz="1700" kern="1200" dirty="0" smtClean="0"/>
            <a:t> </a:t>
          </a:r>
          <a:r>
            <a:rPr lang="en-US" sz="1700" kern="1200" dirty="0" err="1" smtClean="0"/>
            <a:t>dan</a:t>
          </a:r>
          <a:r>
            <a:rPr lang="en-US" sz="1700" kern="1200" dirty="0" smtClean="0"/>
            <a:t> </a:t>
          </a:r>
          <a:r>
            <a:rPr lang="en-US" sz="1700" kern="1200" dirty="0" err="1" smtClean="0"/>
            <a:t>menggambarkan</a:t>
          </a:r>
          <a:r>
            <a:rPr lang="en-US" sz="1700" kern="1200" dirty="0" smtClean="0"/>
            <a:t> </a:t>
          </a:r>
          <a:r>
            <a:rPr lang="en-US" sz="1700" kern="1200" dirty="0" err="1" smtClean="0"/>
            <a:t>kesimpulan</a:t>
          </a:r>
          <a:endParaRPr lang="en-US" sz="1700" kern="1200" dirty="0"/>
        </a:p>
      </dsp:txBody>
      <dsp:txXfrm>
        <a:off x="5335513" y="1497815"/>
        <a:ext cx="1824933" cy="106836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F189F1D-9B80-4CCF-A838-688D4680D3B1}">
      <dsp:nvSpPr>
        <dsp:cNvPr id="0" name=""/>
        <dsp:cNvSpPr/>
      </dsp:nvSpPr>
      <dsp:spPr>
        <a:xfrm>
          <a:off x="0" y="173458"/>
          <a:ext cx="1519126" cy="1287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38100" rIns="106680" bIns="38100" numCol="1" spcCol="1270" anchor="ctr" anchorCtr="0">
          <a:noAutofit/>
        </a:bodyPr>
        <a:lstStyle/>
        <a:p>
          <a:pPr lvl="0" algn="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err="1" smtClean="0">
              <a:latin typeface="Livvic" panose="020B0604020202020204" charset="0"/>
            </a:rPr>
            <a:t>Fakta</a:t>
          </a:r>
          <a:endParaRPr lang="en-US" sz="1500" kern="1200" dirty="0">
            <a:latin typeface="Livvic" panose="020B0604020202020204" charset="0"/>
          </a:endParaRPr>
        </a:p>
      </dsp:txBody>
      <dsp:txXfrm>
        <a:off x="0" y="173458"/>
        <a:ext cx="1519126" cy="1287000"/>
      </dsp:txXfrm>
    </dsp:sp>
    <dsp:sp modelId="{741E219E-ADF5-4BD9-821C-4B6D2C3C49F5}">
      <dsp:nvSpPr>
        <dsp:cNvPr id="0" name=""/>
        <dsp:cNvSpPr/>
      </dsp:nvSpPr>
      <dsp:spPr>
        <a:xfrm>
          <a:off x="1519126" y="133239"/>
          <a:ext cx="303825" cy="1367437"/>
        </a:xfrm>
        <a:prstGeom prst="leftBrace">
          <a:avLst>
            <a:gd name="adj1" fmla="val 35000"/>
            <a:gd name="adj2" fmla="val 5000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A134824-7279-4494-BACD-8E002588F017}">
      <dsp:nvSpPr>
        <dsp:cNvPr id="0" name=""/>
        <dsp:cNvSpPr/>
      </dsp:nvSpPr>
      <dsp:spPr>
        <a:xfrm>
          <a:off x="1944482" y="133239"/>
          <a:ext cx="4132024" cy="1367437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err="1" smtClean="0">
              <a:latin typeface="Livvic" panose="020B0604020202020204" charset="0"/>
            </a:rPr>
            <a:t>Kejadian</a:t>
          </a:r>
          <a:r>
            <a:rPr lang="en-US" sz="1500" kern="1200" dirty="0" smtClean="0">
              <a:latin typeface="Livvic" panose="020B0604020202020204" charset="0"/>
            </a:rPr>
            <a:t>/</a:t>
          </a:r>
          <a:r>
            <a:rPr lang="en-US" sz="1500" kern="1200" dirty="0" err="1" smtClean="0">
              <a:latin typeface="Livvic" panose="020B0604020202020204" charset="0"/>
            </a:rPr>
            <a:t>keadaan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riil</a:t>
          </a:r>
          <a:endParaRPr lang="en-US" sz="1500" kern="1200" dirty="0">
            <a:latin typeface="Livvic" panose="020B0604020202020204" charset="0"/>
          </a:endParaRP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err="1" smtClean="0">
              <a:latin typeface="Livvic" panose="020B0604020202020204" charset="0"/>
            </a:rPr>
            <a:t>Benar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terjadi</a:t>
          </a:r>
          <a:endParaRPr lang="en-US" sz="1500" kern="1200" dirty="0">
            <a:latin typeface="Livvic" panose="020B0604020202020204" charset="0"/>
          </a:endParaRP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err="1" smtClean="0">
              <a:latin typeface="Livvic" panose="020B0604020202020204" charset="0"/>
            </a:rPr>
            <a:t>Bersifat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objektif</a:t>
          </a:r>
          <a:endParaRPr lang="en-US" sz="1500" kern="1200" dirty="0">
            <a:latin typeface="Livvic" panose="020B0604020202020204" charset="0"/>
          </a:endParaRP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>
              <a:latin typeface="Livvic" panose="020B0604020202020204" charset="0"/>
            </a:rPr>
            <a:t>Ada data </a:t>
          </a:r>
          <a:r>
            <a:rPr lang="en-US" sz="1500" kern="1200" dirty="0" err="1" smtClean="0">
              <a:latin typeface="Livvic" panose="020B0604020202020204" charset="0"/>
            </a:rPr>
            <a:t>dan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bukti</a:t>
          </a:r>
          <a:endParaRPr lang="en-US" sz="1500" kern="1200" dirty="0">
            <a:latin typeface="Livvic" panose="020B0604020202020204" charset="0"/>
          </a:endParaRP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err="1" smtClean="0">
              <a:latin typeface="Livvic" panose="020B0604020202020204" charset="0"/>
            </a:rPr>
            <a:t>Pernah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diuji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kepada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massa</a:t>
          </a:r>
          <a:endParaRPr lang="en-US" sz="1500" kern="1200" dirty="0">
            <a:latin typeface="Livvic" panose="020B0604020202020204" charset="0"/>
          </a:endParaRPr>
        </a:p>
      </dsp:txBody>
      <dsp:txXfrm>
        <a:off x="1944482" y="133239"/>
        <a:ext cx="4132024" cy="1367437"/>
      </dsp:txXfrm>
    </dsp:sp>
    <dsp:sp modelId="{220ECC09-B963-45B5-A8E8-14ACDBBB461C}">
      <dsp:nvSpPr>
        <dsp:cNvPr id="0" name=""/>
        <dsp:cNvSpPr/>
      </dsp:nvSpPr>
      <dsp:spPr>
        <a:xfrm>
          <a:off x="0" y="1734676"/>
          <a:ext cx="1519126" cy="1287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38100" rIns="106680" bIns="38100" numCol="1" spcCol="1270" anchor="ctr" anchorCtr="0">
          <a:noAutofit/>
        </a:bodyPr>
        <a:lstStyle/>
        <a:p>
          <a:pPr lvl="0" algn="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kern="1200" dirty="0" err="1" smtClean="0">
              <a:latin typeface="Livvic" panose="020B0604020202020204" charset="0"/>
            </a:rPr>
            <a:t>Opini</a:t>
          </a:r>
          <a:endParaRPr lang="en-US" sz="1500" kern="1200" dirty="0">
            <a:latin typeface="Livvic" panose="020B0604020202020204" charset="0"/>
          </a:endParaRPr>
        </a:p>
      </dsp:txBody>
      <dsp:txXfrm>
        <a:off x="0" y="1734676"/>
        <a:ext cx="1519126" cy="1287000"/>
      </dsp:txXfrm>
    </dsp:sp>
    <dsp:sp modelId="{041E5473-E988-4560-8CF0-BA82943645E3}">
      <dsp:nvSpPr>
        <dsp:cNvPr id="0" name=""/>
        <dsp:cNvSpPr/>
      </dsp:nvSpPr>
      <dsp:spPr>
        <a:xfrm>
          <a:off x="1519126" y="1734676"/>
          <a:ext cx="303825" cy="1287000"/>
        </a:xfrm>
        <a:prstGeom prst="leftBrace">
          <a:avLst>
            <a:gd name="adj1" fmla="val 35000"/>
            <a:gd name="adj2" fmla="val 50000"/>
          </a:avLst>
        </a:prstGeom>
        <a:noFill/>
        <a:ln w="254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69C7649-ABDD-4686-BFA9-970AFD5C5C90}">
      <dsp:nvSpPr>
        <dsp:cNvPr id="0" name=""/>
        <dsp:cNvSpPr/>
      </dsp:nvSpPr>
      <dsp:spPr>
        <a:xfrm>
          <a:off x="1944482" y="1734676"/>
          <a:ext cx="4132024" cy="128700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smtClean="0">
              <a:latin typeface="Livvic" panose="020B0604020202020204" charset="0"/>
            </a:rPr>
            <a:t>Ide, </a:t>
          </a:r>
          <a:r>
            <a:rPr lang="en-US" sz="1500" kern="1200" dirty="0" err="1" smtClean="0">
              <a:latin typeface="Livvic" panose="020B0604020202020204" charset="0"/>
            </a:rPr>
            <a:t>pikiran</a:t>
          </a:r>
          <a:r>
            <a:rPr lang="en-US" sz="1500" kern="1200" dirty="0" smtClean="0">
              <a:latin typeface="Livvic" panose="020B0604020202020204" charset="0"/>
            </a:rPr>
            <a:t>, </a:t>
          </a:r>
          <a:r>
            <a:rPr lang="en-US" sz="1500" kern="1200" dirty="0" err="1" smtClean="0">
              <a:latin typeface="Livvic" panose="020B0604020202020204" charset="0"/>
            </a:rPr>
            <a:t>pendapat</a:t>
          </a:r>
          <a:endParaRPr lang="en-US" sz="1500" kern="1200" dirty="0">
            <a:latin typeface="Livvic" panose="020B0604020202020204" charset="0"/>
          </a:endParaRP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err="1" smtClean="0">
              <a:latin typeface="Livvic" panose="020B0604020202020204" charset="0"/>
            </a:rPr>
            <a:t>Bersifat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subjektif</a:t>
          </a:r>
          <a:endParaRPr lang="en-US" sz="1500" kern="1200" dirty="0">
            <a:latin typeface="Livvic" panose="020B0604020202020204" charset="0"/>
          </a:endParaRPr>
        </a:p>
        <a:p>
          <a:pPr marL="114300" lvl="1" indent="-114300" algn="l" defTabSz="6667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1500" kern="1200" dirty="0" err="1" smtClean="0">
              <a:latin typeface="Livvic" panose="020B0604020202020204" charset="0"/>
            </a:rPr>
            <a:t>Opinidapat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menjadi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fakta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apabila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dapat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diuji</a:t>
          </a:r>
          <a:r>
            <a:rPr lang="en-US" sz="1500" kern="1200" dirty="0" smtClean="0">
              <a:latin typeface="Livvic" panose="020B0604020202020204" charset="0"/>
            </a:rPr>
            <a:t> </a:t>
          </a:r>
          <a:r>
            <a:rPr lang="en-US" sz="1500" kern="1200" dirty="0" err="1" smtClean="0">
              <a:latin typeface="Livvic" panose="020B0604020202020204" charset="0"/>
            </a:rPr>
            <a:t>kebenarannya</a:t>
          </a:r>
          <a:endParaRPr lang="en-US" sz="1500" kern="1200" dirty="0">
            <a:latin typeface="Livvic" panose="020B0604020202020204" charset="0"/>
          </a:endParaRPr>
        </a:p>
      </dsp:txBody>
      <dsp:txXfrm>
        <a:off x="1944482" y="1734676"/>
        <a:ext cx="4132024" cy="128700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rocess1">
  <dgm:title val=""/>
  <dgm:desc val=""/>
  <dgm:catLst>
    <dgm:cat type="process" pri="1000"/>
    <dgm:cat type="convert" pri="1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ch" ptType="node" refType="w"/>
      <dgm:constr type="h" for="ch" ptType="node" op="equ"/>
      <dgm:constr type="primFontSz" for="ch" ptType="node" op="equ" val="65"/>
      <dgm:constr type="w" for="ch" ptType="sibTrans" refType="w" refFor="ch" refPtType="node" op="equ" fact="0.4"/>
      <dgm:constr type="h" for="ch" ptType="sibTrans" op="equ"/>
      <dgm:constr type="primFontSz" for="des" forName="connectorText" op="equ" val="55"/>
      <dgm:constr type="primFontSz" for="des" forName="connectorText" refType="primFontSz" refFor="ch" refPtType="node" op="lte" fact="0.8"/>
    </dgm:constrLst>
    <dgm:ruleLst/>
    <dgm:forEach name="nodesForEach" axis="ch" ptType="node">
      <dgm:layoutNode name="node">
        <dgm:varLst>
          <dgm:bulletEnabled val="1"/>
        </dgm:varLst>
        <dgm:alg type="tx"/>
        <dgm:shape xmlns:r="http://schemas.openxmlformats.org/officeDocument/2006/relationships" type="roundRect" r:blip="">
          <dgm:adjLst>
            <dgm:adj idx="1" val="0.1"/>
          </dgm:adjLst>
        </dgm:shape>
        <dgm:presOf axis="desOrSelf" ptType="node"/>
        <dgm:constrLst>
          <dgm:constr type="h" refType="w" fact="0.6"/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primFontSz" val="18" fact="NaN" max="NaN"/>
          <dgm:rule type="h" val="NaN" fact="1.5" max="NaN"/>
          <dgm:rule type="primFontSz" val="5" fact="NaN" max="NaN"/>
          <dgm:rule type="h" val="INF" fact="NaN" max="NaN"/>
        </dgm:ruleLst>
      </dgm:layoutNode>
      <dgm:forEach name="sibTransForEach" axis="followSib" ptType="sibTrans" cnt="1">
        <dgm:layoutNode name="sibTrans">
          <dgm:alg type="conn">
            <dgm:param type="begPts" val="auto"/>
            <dgm:param type="endPts" val="auto"/>
          </dgm:alg>
          <dgm:shape xmlns:r="http://schemas.openxmlformats.org/officeDocument/2006/relationships" type="conn" r:blip="">
            <dgm:adjLst/>
          </dgm:shape>
          <dgm:presOf axis="self"/>
          <dgm:constrLst>
            <dgm:constr type="h" refType="w" fact="0.62"/>
            <dgm:constr type="connDist"/>
            <dgm:constr type="begPad" refType="connDist" fact="0.25"/>
            <dgm:constr type="endPad" refType="connDist" fact="0.22"/>
          </dgm:constrLst>
          <dgm:ruleLst/>
          <dgm:layoutNode name="connectorText">
            <dgm:alg type="tx">
              <dgm:param type="autoTxRot" val="grav"/>
            </dgm:alg>
            <dgm:shape xmlns:r="http://schemas.openxmlformats.org/officeDocument/2006/relationships" type="conn" r:blip="" hideGeom="1">
              <dgm:adjLst/>
            </dgm:shape>
            <dgm:presOf axis="self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diagrams.loki3.com/BracketList">
  <dgm:title val="Vertical Bracket List"/>
  <dgm:desc val="Use to show grouped blocks of information.  Works well with large amounts of Level 2 text."/>
  <dgm:catLst>
    <dgm:cat type="list" pri="4110"/>
    <dgm:cat type="officeonline" pri="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3" srcId="0" destId="1" srcOrd="0" destOrd="0"/>
        <dgm:cxn modelId="4" srcId="1" destId="11" srcOrd="0" destOrd="0"/>
        <dgm:cxn modelId="5" srcId="0" destId="2" srcOrd="0" destOrd="0"/>
        <dgm:cxn modelId="6" srcId="2" destId="21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V" refType="primFontSz" refFor="des" refForName="parTx" fact="0.1"/>
      <dgm:constr type="primFontSz" for="des" forName="parTx" val="65"/>
      <dgm:constr type="primFontSz" for="des" forName="desTx" refType="primFontSz" refFor="des" refForName="parTx"/>
      <dgm:constr type="h" for="des" forName="parTx" refType="primFontSz" refFor="des" refForName="parTx" fact="0.55"/>
      <dgm:constr type="h" for="des" forName="bracket" refType="primFontSz" refFor="des" refForName="parTx" fact="0.55"/>
      <dgm:constr type="h" for="des" forName="desTx" refType="primFontSz" refFor="des" refForName="parTx" fact="0.55"/>
    </dgm:constrLst>
    <dgm:ruleLst>
      <dgm:rule type="primFontSz" for="des" forName="parTx" val="5" fact="NaN" max="NaN"/>
    </dgm:ruleLst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Tx" refType="w" fact="0.25"/>
          <dgm:constr type="w" for="ch" forName="bracket" refType="w" fact="0.05"/>
          <dgm:constr type="w" for="ch" forName="spH" refType="w" fact="0.02"/>
          <dgm:constr type="w" for="ch" forName="desTx" refType="w" fact="0.68"/>
          <dgm:constr type="h" for="ch" forName="bracket" refType="h" refFor="ch" refForName="desTx" op="gte"/>
          <dgm:constr type="h" for="ch" forName="bracket" refType="h" refFor="ch" refForName="parTx" op="gte"/>
          <dgm:constr type="h" for="ch" forName="desTx" refType="h" refFor="ch" refForName="parTx" op="gte"/>
        </dgm:constrLst>
        <dgm:ruleLst/>
        <dgm:layoutNode name="parTx" styleLbl="revTx">
          <dgm:varLst>
            <dgm:chMax val="1"/>
            <dgm:bulletEnabled val="1"/>
          </dgm:varLst>
          <dgm:choose name="Name8">
            <dgm:if name="Name9" func="var" arg="dir" op="equ" val="norm">
              <dgm:alg type="tx">
                <dgm:param type="parTxLTRAlign" val="r"/>
              </dgm:alg>
            </dgm:if>
            <dgm:else name="Name10">
              <dgm:alg type="tx">
                <dgm:param type="parTxLTRAlign" val="l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tMarg" refType="primFontSz" fact="0.2"/>
            <dgm:constr type="bMarg" refType="primFontSz" fact="0.2"/>
          </dgm:constrLst>
          <dgm:ruleLst>
            <dgm:rule type="h" val="INF" fact="NaN" max="NaN"/>
          </dgm:ruleLst>
        </dgm:layoutNode>
        <dgm:layoutNode name="bracket" styleLbl="parChTrans1D1">
          <dgm:alg type="sp"/>
          <dgm:choose name="Name11">
            <dgm:if name="Name12" func="var" arg="dir" op="equ" val="norm">
              <dgm:shape xmlns:r="http://schemas.openxmlformats.org/officeDocument/2006/relationships" type="leftBrace" r:blip="">
                <dgm:adjLst>
                  <dgm:adj idx="1" val="0.35"/>
                </dgm:adjLst>
              </dgm:shape>
            </dgm:if>
            <dgm:else name="Name13">
              <dgm:shape xmlns:r="http://schemas.openxmlformats.org/officeDocument/2006/relationships" rot="180" type="leftBrace" r:blip="">
                <dgm:adjLst>
                  <dgm:adj idx="1" val="0.35"/>
                </dgm:adjLst>
              </dgm:shape>
            </dgm:else>
          </dgm:choose>
          <dgm:presOf/>
        </dgm:layoutNode>
        <dgm:layoutNode name="spH">
          <dgm:alg type="sp"/>
        </dgm:layoutNode>
        <dgm:choose name="Name14">
          <dgm:if name="Name15" axis="ch" ptType="node" func="cnt" op="gte" val="1">
            <dgm:layoutNode name="desTx" styleLbl="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secFontSz" refType="primFontSz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h" val="INF" fact="NaN" max="NaN"/>
              </dgm:ruleLst>
            </dgm:layoutNode>
          </dgm:if>
          <dgm:else name="Name16"/>
        </dgm:choose>
      </dgm:layoutNode>
      <dgm:forEach name="Name17" axis="followSib" ptType="sibTrans" cnt="1">
        <dgm:layoutNode name="spV">
          <dgm:alg type="sp"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" name="Google Shape;64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2" name="Google Shape;64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Google Shape;654;g6c678194de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5" name="Google Shape;655;g6c678194de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3112437" y="1691488"/>
            <a:ext cx="2522610" cy="2358272"/>
          </a:xfrm>
          <a:custGeom>
            <a:avLst/>
            <a:gdLst/>
            <a:ahLst/>
            <a:cxnLst/>
            <a:rect l="l" t="t" r="r" b="b"/>
            <a:pathLst>
              <a:path w="21398" h="20004" extrusionOk="0">
                <a:moveTo>
                  <a:pt x="14157" y="627"/>
                </a:moveTo>
                <a:cubicBezTo>
                  <a:pt x="14153" y="627"/>
                  <a:pt x="14150" y="627"/>
                  <a:pt x="14146" y="628"/>
                </a:cubicBezTo>
                <a:lnTo>
                  <a:pt x="14146" y="628"/>
                </a:lnTo>
                <a:cubicBezTo>
                  <a:pt x="14151" y="628"/>
                  <a:pt x="14157" y="628"/>
                  <a:pt x="14162" y="628"/>
                </a:cubicBezTo>
                <a:cubicBezTo>
                  <a:pt x="14164" y="628"/>
                  <a:pt x="14166" y="628"/>
                  <a:pt x="14168" y="628"/>
                </a:cubicBezTo>
                <a:cubicBezTo>
                  <a:pt x="14164" y="627"/>
                  <a:pt x="14161" y="627"/>
                  <a:pt x="14157" y="627"/>
                </a:cubicBezTo>
                <a:close/>
                <a:moveTo>
                  <a:pt x="5805" y="1102"/>
                </a:moveTo>
                <a:cubicBezTo>
                  <a:pt x="5836" y="1139"/>
                  <a:pt x="5859" y="1176"/>
                  <a:pt x="5879" y="1220"/>
                </a:cubicBezTo>
                <a:cubicBezTo>
                  <a:pt x="5839" y="1244"/>
                  <a:pt x="5795" y="1267"/>
                  <a:pt x="5755" y="1294"/>
                </a:cubicBezTo>
                <a:cubicBezTo>
                  <a:pt x="5738" y="1244"/>
                  <a:pt x="5745" y="1180"/>
                  <a:pt x="5805" y="1102"/>
                </a:cubicBezTo>
                <a:close/>
                <a:moveTo>
                  <a:pt x="2676" y="4407"/>
                </a:moveTo>
                <a:lnTo>
                  <a:pt x="2817" y="4421"/>
                </a:lnTo>
                <a:cubicBezTo>
                  <a:pt x="2790" y="4471"/>
                  <a:pt x="2763" y="4522"/>
                  <a:pt x="2733" y="4572"/>
                </a:cubicBezTo>
                <a:cubicBezTo>
                  <a:pt x="2699" y="4525"/>
                  <a:pt x="2679" y="4464"/>
                  <a:pt x="2676" y="4407"/>
                </a:cubicBezTo>
                <a:close/>
                <a:moveTo>
                  <a:pt x="21150" y="4830"/>
                </a:moveTo>
                <a:cubicBezTo>
                  <a:pt x="21159" y="4846"/>
                  <a:pt x="21168" y="4859"/>
                  <a:pt x="21179" y="4868"/>
                </a:cubicBezTo>
                <a:cubicBezTo>
                  <a:pt x="21172" y="4858"/>
                  <a:pt x="21162" y="4843"/>
                  <a:pt x="21150" y="4830"/>
                </a:cubicBezTo>
                <a:close/>
                <a:moveTo>
                  <a:pt x="2173" y="5468"/>
                </a:moveTo>
                <a:cubicBezTo>
                  <a:pt x="2211" y="5468"/>
                  <a:pt x="2250" y="5479"/>
                  <a:pt x="2285" y="5498"/>
                </a:cubicBezTo>
                <a:cubicBezTo>
                  <a:pt x="2255" y="5562"/>
                  <a:pt x="2228" y="5625"/>
                  <a:pt x="2201" y="5689"/>
                </a:cubicBezTo>
                <a:cubicBezTo>
                  <a:pt x="2174" y="5619"/>
                  <a:pt x="2147" y="5545"/>
                  <a:pt x="2124" y="5474"/>
                </a:cubicBezTo>
                <a:cubicBezTo>
                  <a:pt x="2140" y="5470"/>
                  <a:pt x="2156" y="5468"/>
                  <a:pt x="2173" y="5468"/>
                </a:cubicBezTo>
                <a:close/>
                <a:moveTo>
                  <a:pt x="1797" y="6352"/>
                </a:moveTo>
                <a:lnTo>
                  <a:pt x="1797" y="6352"/>
                </a:lnTo>
                <a:cubicBezTo>
                  <a:pt x="1791" y="6360"/>
                  <a:pt x="1783" y="6367"/>
                  <a:pt x="1776" y="6374"/>
                </a:cubicBezTo>
                <a:lnTo>
                  <a:pt x="1776" y="6374"/>
                </a:lnTo>
                <a:cubicBezTo>
                  <a:pt x="1787" y="6372"/>
                  <a:pt x="1794" y="6365"/>
                  <a:pt x="1797" y="6352"/>
                </a:cubicBezTo>
                <a:close/>
                <a:moveTo>
                  <a:pt x="485" y="8250"/>
                </a:moveTo>
                <a:cubicBezTo>
                  <a:pt x="486" y="8257"/>
                  <a:pt x="487" y="8263"/>
                  <a:pt x="488" y="8269"/>
                </a:cubicBezTo>
                <a:lnTo>
                  <a:pt x="488" y="8269"/>
                </a:lnTo>
                <a:cubicBezTo>
                  <a:pt x="487" y="8263"/>
                  <a:pt x="486" y="8257"/>
                  <a:pt x="485" y="8250"/>
                </a:cubicBezTo>
                <a:close/>
                <a:moveTo>
                  <a:pt x="7666" y="9573"/>
                </a:moveTo>
                <a:cubicBezTo>
                  <a:pt x="7670" y="9580"/>
                  <a:pt x="7677" y="9587"/>
                  <a:pt x="7683" y="9597"/>
                </a:cubicBezTo>
                <a:lnTo>
                  <a:pt x="7693" y="9627"/>
                </a:lnTo>
                <a:cubicBezTo>
                  <a:pt x="7691" y="9627"/>
                  <a:pt x="7690" y="9628"/>
                  <a:pt x="7687" y="9628"/>
                </a:cubicBezTo>
                <a:cubicBezTo>
                  <a:pt x="7686" y="9628"/>
                  <a:pt x="7683" y="9628"/>
                  <a:pt x="7680" y="9627"/>
                </a:cubicBezTo>
                <a:cubicBezTo>
                  <a:pt x="7673" y="9607"/>
                  <a:pt x="7670" y="9590"/>
                  <a:pt x="7666" y="9573"/>
                </a:cubicBezTo>
                <a:close/>
                <a:moveTo>
                  <a:pt x="7592" y="9637"/>
                </a:moveTo>
                <a:lnTo>
                  <a:pt x="7592" y="9637"/>
                </a:lnTo>
                <a:cubicBezTo>
                  <a:pt x="7606" y="9664"/>
                  <a:pt x="7609" y="9681"/>
                  <a:pt x="7616" y="9701"/>
                </a:cubicBezTo>
                <a:lnTo>
                  <a:pt x="7613" y="9698"/>
                </a:lnTo>
                <a:cubicBezTo>
                  <a:pt x="7606" y="9677"/>
                  <a:pt x="7599" y="9661"/>
                  <a:pt x="7592" y="9637"/>
                </a:cubicBezTo>
                <a:close/>
                <a:moveTo>
                  <a:pt x="7569" y="9714"/>
                </a:moveTo>
                <a:cubicBezTo>
                  <a:pt x="7579" y="9728"/>
                  <a:pt x="7589" y="9741"/>
                  <a:pt x="7596" y="9758"/>
                </a:cubicBezTo>
                <a:lnTo>
                  <a:pt x="7582" y="9748"/>
                </a:lnTo>
                <a:lnTo>
                  <a:pt x="7582" y="9748"/>
                </a:lnTo>
                <a:cubicBezTo>
                  <a:pt x="7582" y="9748"/>
                  <a:pt x="7582" y="9748"/>
                  <a:pt x="7582" y="9748"/>
                </a:cubicBezTo>
                <a:lnTo>
                  <a:pt x="7569" y="9714"/>
                </a:lnTo>
                <a:close/>
                <a:moveTo>
                  <a:pt x="7582" y="9748"/>
                </a:moveTo>
                <a:lnTo>
                  <a:pt x="7599" y="9762"/>
                </a:lnTo>
                <a:lnTo>
                  <a:pt x="7616" y="9792"/>
                </a:lnTo>
                <a:lnTo>
                  <a:pt x="7596" y="9778"/>
                </a:lnTo>
                <a:cubicBezTo>
                  <a:pt x="7592" y="9772"/>
                  <a:pt x="7586" y="9758"/>
                  <a:pt x="7582" y="9748"/>
                </a:cubicBezTo>
                <a:close/>
                <a:moveTo>
                  <a:pt x="7616" y="9714"/>
                </a:moveTo>
                <a:cubicBezTo>
                  <a:pt x="7619" y="9718"/>
                  <a:pt x="7623" y="9718"/>
                  <a:pt x="7623" y="9718"/>
                </a:cubicBezTo>
                <a:lnTo>
                  <a:pt x="7623" y="9721"/>
                </a:lnTo>
                <a:cubicBezTo>
                  <a:pt x="7636" y="9751"/>
                  <a:pt x="7643" y="9772"/>
                  <a:pt x="7650" y="9795"/>
                </a:cubicBezTo>
                <a:lnTo>
                  <a:pt x="7636" y="9785"/>
                </a:lnTo>
                <a:cubicBezTo>
                  <a:pt x="7633" y="9765"/>
                  <a:pt x="7626" y="9738"/>
                  <a:pt x="7616" y="9714"/>
                </a:cubicBezTo>
                <a:close/>
                <a:moveTo>
                  <a:pt x="7643" y="9795"/>
                </a:moveTo>
                <a:lnTo>
                  <a:pt x="7656" y="9805"/>
                </a:lnTo>
                <a:cubicBezTo>
                  <a:pt x="7656" y="9805"/>
                  <a:pt x="7656" y="9812"/>
                  <a:pt x="7660" y="9815"/>
                </a:cubicBezTo>
                <a:lnTo>
                  <a:pt x="7660" y="9819"/>
                </a:lnTo>
                <a:lnTo>
                  <a:pt x="7646" y="9812"/>
                </a:lnTo>
                <a:cubicBezTo>
                  <a:pt x="7646" y="9805"/>
                  <a:pt x="7643" y="9799"/>
                  <a:pt x="7643" y="9795"/>
                </a:cubicBezTo>
                <a:close/>
                <a:moveTo>
                  <a:pt x="7680" y="9640"/>
                </a:moveTo>
                <a:lnTo>
                  <a:pt x="7700" y="9644"/>
                </a:lnTo>
                <a:cubicBezTo>
                  <a:pt x="7707" y="9661"/>
                  <a:pt x="7710" y="9681"/>
                  <a:pt x="7714" y="9698"/>
                </a:cubicBezTo>
                <a:lnTo>
                  <a:pt x="7714" y="9714"/>
                </a:lnTo>
                <a:cubicBezTo>
                  <a:pt x="7714" y="9681"/>
                  <a:pt x="7720" y="9667"/>
                  <a:pt x="7727" y="9664"/>
                </a:cubicBezTo>
                <a:cubicBezTo>
                  <a:pt x="7737" y="9674"/>
                  <a:pt x="7751" y="9684"/>
                  <a:pt x="7764" y="9694"/>
                </a:cubicBezTo>
                <a:cubicBezTo>
                  <a:pt x="7781" y="9718"/>
                  <a:pt x="7798" y="9745"/>
                  <a:pt x="7815" y="9775"/>
                </a:cubicBezTo>
                <a:cubicBezTo>
                  <a:pt x="7791" y="9768"/>
                  <a:pt x="7767" y="9755"/>
                  <a:pt x="7744" y="9745"/>
                </a:cubicBezTo>
                <a:lnTo>
                  <a:pt x="7744" y="9745"/>
                </a:lnTo>
                <a:cubicBezTo>
                  <a:pt x="7790" y="9785"/>
                  <a:pt x="7839" y="9826"/>
                  <a:pt x="7818" y="9826"/>
                </a:cubicBezTo>
                <a:cubicBezTo>
                  <a:pt x="7814" y="9826"/>
                  <a:pt x="7809" y="9824"/>
                  <a:pt x="7801" y="9822"/>
                </a:cubicBezTo>
                <a:lnTo>
                  <a:pt x="7697" y="9755"/>
                </a:lnTo>
                <a:cubicBezTo>
                  <a:pt x="7697" y="9741"/>
                  <a:pt x="7700" y="9728"/>
                  <a:pt x="7703" y="9711"/>
                </a:cubicBezTo>
                <a:cubicBezTo>
                  <a:pt x="7717" y="9725"/>
                  <a:pt x="7730" y="9735"/>
                  <a:pt x="7744" y="9745"/>
                </a:cubicBezTo>
                <a:lnTo>
                  <a:pt x="7703" y="9704"/>
                </a:lnTo>
                <a:lnTo>
                  <a:pt x="7697" y="9687"/>
                </a:lnTo>
                <a:cubicBezTo>
                  <a:pt x="7707" y="9687"/>
                  <a:pt x="7714" y="9687"/>
                  <a:pt x="7700" y="9674"/>
                </a:cubicBezTo>
                <a:lnTo>
                  <a:pt x="7693" y="9674"/>
                </a:lnTo>
                <a:cubicBezTo>
                  <a:pt x="7687" y="9664"/>
                  <a:pt x="7683" y="9650"/>
                  <a:pt x="7680" y="9640"/>
                </a:cubicBezTo>
                <a:close/>
                <a:moveTo>
                  <a:pt x="7687" y="9812"/>
                </a:moveTo>
                <a:cubicBezTo>
                  <a:pt x="7694" y="9819"/>
                  <a:pt x="7701" y="9826"/>
                  <a:pt x="7708" y="9833"/>
                </a:cubicBezTo>
                <a:lnTo>
                  <a:pt x="7708" y="9833"/>
                </a:lnTo>
                <a:cubicBezTo>
                  <a:pt x="7701" y="9828"/>
                  <a:pt x="7694" y="9823"/>
                  <a:pt x="7687" y="9818"/>
                </a:cubicBezTo>
                <a:lnTo>
                  <a:pt x="7687" y="9818"/>
                </a:lnTo>
                <a:cubicBezTo>
                  <a:pt x="7687" y="9815"/>
                  <a:pt x="7687" y="9812"/>
                  <a:pt x="7687" y="9812"/>
                </a:cubicBezTo>
                <a:close/>
                <a:moveTo>
                  <a:pt x="7603" y="9799"/>
                </a:moveTo>
                <a:lnTo>
                  <a:pt x="7626" y="9815"/>
                </a:lnTo>
                <a:cubicBezTo>
                  <a:pt x="7629" y="9819"/>
                  <a:pt x="7633" y="9822"/>
                  <a:pt x="7636" y="9829"/>
                </a:cubicBezTo>
                <a:lnTo>
                  <a:pt x="7633" y="9825"/>
                </a:lnTo>
                <a:cubicBezTo>
                  <a:pt x="7619" y="9825"/>
                  <a:pt x="7619" y="9829"/>
                  <a:pt x="7616" y="9836"/>
                </a:cubicBezTo>
                <a:cubicBezTo>
                  <a:pt x="7613" y="9822"/>
                  <a:pt x="7606" y="9809"/>
                  <a:pt x="7603" y="9799"/>
                </a:cubicBezTo>
                <a:close/>
                <a:moveTo>
                  <a:pt x="7683" y="9825"/>
                </a:moveTo>
                <a:lnTo>
                  <a:pt x="7697" y="9836"/>
                </a:lnTo>
                <a:cubicBezTo>
                  <a:pt x="7693" y="9836"/>
                  <a:pt x="7690" y="9829"/>
                  <a:pt x="7683" y="9829"/>
                </a:cubicBezTo>
                <a:cubicBezTo>
                  <a:pt x="7680" y="9825"/>
                  <a:pt x="7683" y="9825"/>
                  <a:pt x="7683" y="9825"/>
                </a:cubicBezTo>
                <a:close/>
                <a:moveTo>
                  <a:pt x="7653" y="9829"/>
                </a:moveTo>
                <a:lnTo>
                  <a:pt x="7666" y="9836"/>
                </a:lnTo>
                <a:lnTo>
                  <a:pt x="7670" y="9856"/>
                </a:lnTo>
                <a:cubicBezTo>
                  <a:pt x="7666" y="9852"/>
                  <a:pt x="7660" y="9849"/>
                  <a:pt x="7656" y="9846"/>
                </a:cubicBezTo>
                <a:cubicBezTo>
                  <a:pt x="7656" y="9839"/>
                  <a:pt x="7653" y="9832"/>
                  <a:pt x="7653" y="9829"/>
                </a:cubicBezTo>
                <a:close/>
                <a:moveTo>
                  <a:pt x="7680" y="9846"/>
                </a:moveTo>
                <a:cubicBezTo>
                  <a:pt x="7698" y="9857"/>
                  <a:pt x="7710" y="9865"/>
                  <a:pt x="7701" y="9865"/>
                </a:cubicBezTo>
                <a:cubicBezTo>
                  <a:pt x="7698" y="9865"/>
                  <a:pt x="7690" y="9864"/>
                  <a:pt x="7677" y="9860"/>
                </a:cubicBezTo>
                <a:lnTo>
                  <a:pt x="7677" y="9860"/>
                </a:lnTo>
                <a:cubicBezTo>
                  <a:pt x="7677" y="9854"/>
                  <a:pt x="7677" y="9849"/>
                  <a:pt x="7680" y="9846"/>
                </a:cubicBezTo>
                <a:close/>
                <a:moveTo>
                  <a:pt x="7406" y="9849"/>
                </a:moveTo>
                <a:cubicBezTo>
                  <a:pt x="7411" y="9849"/>
                  <a:pt x="7430" y="9860"/>
                  <a:pt x="7454" y="9876"/>
                </a:cubicBezTo>
                <a:cubicBezTo>
                  <a:pt x="7465" y="9886"/>
                  <a:pt x="7471" y="9896"/>
                  <a:pt x="7478" y="9906"/>
                </a:cubicBezTo>
                <a:lnTo>
                  <a:pt x="7475" y="9906"/>
                </a:lnTo>
                <a:lnTo>
                  <a:pt x="7417" y="9866"/>
                </a:lnTo>
                <a:cubicBezTo>
                  <a:pt x="7405" y="9854"/>
                  <a:pt x="7402" y="9849"/>
                  <a:pt x="7406" y="9849"/>
                </a:cubicBezTo>
                <a:close/>
                <a:moveTo>
                  <a:pt x="7438" y="9667"/>
                </a:moveTo>
                <a:cubicBezTo>
                  <a:pt x="7498" y="9745"/>
                  <a:pt x="7555" y="9829"/>
                  <a:pt x="7609" y="9913"/>
                </a:cubicBezTo>
                <a:lnTo>
                  <a:pt x="7576" y="9852"/>
                </a:lnTo>
                <a:lnTo>
                  <a:pt x="7613" y="9913"/>
                </a:lnTo>
                <a:cubicBezTo>
                  <a:pt x="7613" y="9913"/>
                  <a:pt x="7609" y="9916"/>
                  <a:pt x="7606" y="9916"/>
                </a:cubicBezTo>
                <a:cubicBezTo>
                  <a:pt x="7552" y="9842"/>
                  <a:pt x="7454" y="9708"/>
                  <a:pt x="7448" y="9691"/>
                </a:cubicBezTo>
                <a:lnTo>
                  <a:pt x="7448" y="9691"/>
                </a:lnTo>
                <a:lnTo>
                  <a:pt x="7569" y="9859"/>
                </a:lnTo>
                <a:cubicBezTo>
                  <a:pt x="7498" y="9751"/>
                  <a:pt x="7518" y="9795"/>
                  <a:pt x="7438" y="9667"/>
                </a:cubicBezTo>
                <a:close/>
                <a:moveTo>
                  <a:pt x="7384" y="9849"/>
                </a:moveTo>
                <a:lnTo>
                  <a:pt x="7485" y="9920"/>
                </a:lnTo>
                <a:cubicBezTo>
                  <a:pt x="7485" y="9923"/>
                  <a:pt x="7487" y="9926"/>
                  <a:pt x="7488" y="9929"/>
                </a:cubicBezTo>
                <a:lnTo>
                  <a:pt x="7488" y="9929"/>
                </a:lnTo>
                <a:lnTo>
                  <a:pt x="7479" y="9923"/>
                </a:lnTo>
                <a:lnTo>
                  <a:pt x="7479" y="9923"/>
                </a:lnTo>
                <a:lnTo>
                  <a:pt x="7488" y="9930"/>
                </a:lnTo>
                <a:cubicBezTo>
                  <a:pt x="7488" y="9929"/>
                  <a:pt x="7488" y="9929"/>
                  <a:pt x="7488" y="9929"/>
                </a:cubicBezTo>
                <a:lnTo>
                  <a:pt x="7488" y="9929"/>
                </a:lnTo>
                <a:lnTo>
                  <a:pt x="7495" y="9933"/>
                </a:lnTo>
                <a:lnTo>
                  <a:pt x="7502" y="9947"/>
                </a:lnTo>
                <a:cubicBezTo>
                  <a:pt x="7461" y="9920"/>
                  <a:pt x="7424" y="9889"/>
                  <a:pt x="7387" y="9862"/>
                </a:cubicBezTo>
                <a:lnTo>
                  <a:pt x="7387" y="9862"/>
                </a:lnTo>
                <a:lnTo>
                  <a:pt x="7479" y="9923"/>
                </a:lnTo>
                <a:lnTo>
                  <a:pt x="7479" y="9923"/>
                </a:lnTo>
                <a:lnTo>
                  <a:pt x="7384" y="9849"/>
                </a:lnTo>
                <a:close/>
                <a:moveTo>
                  <a:pt x="7279" y="9852"/>
                </a:moveTo>
                <a:lnTo>
                  <a:pt x="7279" y="9852"/>
                </a:lnTo>
                <a:cubicBezTo>
                  <a:pt x="7394" y="9903"/>
                  <a:pt x="7451" y="9937"/>
                  <a:pt x="7515" y="9970"/>
                </a:cubicBezTo>
                <a:cubicBezTo>
                  <a:pt x="7522" y="9990"/>
                  <a:pt x="7525" y="10007"/>
                  <a:pt x="7505" y="10011"/>
                </a:cubicBezTo>
                <a:lnTo>
                  <a:pt x="7528" y="10017"/>
                </a:lnTo>
                <a:cubicBezTo>
                  <a:pt x="7607" y="10067"/>
                  <a:pt x="7626" y="10082"/>
                  <a:pt x="7617" y="10082"/>
                </a:cubicBezTo>
                <a:cubicBezTo>
                  <a:pt x="7602" y="10082"/>
                  <a:pt x="7500" y="10033"/>
                  <a:pt x="7478" y="10033"/>
                </a:cubicBezTo>
                <a:cubicBezTo>
                  <a:pt x="7470" y="10033"/>
                  <a:pt x="7473" y="10040"/>
                  <a:pt x="7495" y="10058"/>
                </a:cubicBezTo>
                <a:cubicBezTo>
                  <a:pt x="7458" y="10031"/>
                  <a:pt x="7424" y="10007"/>
                  <a:pt x="7384" y="9984"/>
                </a:cubicBezTo>
                <a:lnTo>
                  <a:pt x="7384" y="9984"/>
                </a:lnTo>
                <a:cubicBezTo>
                  <a:pt x="7414" y="9990"/>
                  <a:pt x="7441" y="9997"/>
                  <a:pt x="7468" y="10007"/>
                </a:cubicBezTo>
                <a:cubicBezTo>
                  <a:pt x="7249" y="9886"/>
                  <a:pt x="7589" y="10017"/>
                  <a:pt x="7279" y="9852"/>
                </a:cubicBezTo>
                <a:close/>
                <a:moveTo>
                  <a:pt x="7340" y="9980"/>
                </a:moveTo>
                <a:cubicBezTo>
                  <a:pt x="7350" y="9980"/>
                  <a:pt x="7362" y="9981"/>
                  <a:pt x="7377" y="9984"/>
                </a:cubicBezTo>
                <a:cubicBezTo>
                  <a:pt x="7330" y="9990"/>
                  <a:pt x="7417" y="10078"/>
                  <a:pt x="7475" y="10165"/>
                </a:cubicBezTo>
                <a:lnTo>
                  <a:pt x="7407" y="10118"/>
                </a:lnTo>
                <a:cubicBezTo>
                  <a:pt x="7393" y="10114"/>
                  <a:pt x="7382" y="10113"/>
                  <a:pt x="7373" y="10113"/>
                </a:cubicBezTo>
                <a:cubicBezTo>
                  <a:pt x="7360" y="10113"/>
                  <a:pt x="7352" y="10116"/>
                  <a:pt x="7343" y="10118"/>
                </a:cubicBezTo>
                <a:lnTo>
                  <a:pt x="7306" y="10098"/>
                </a:lnTo>
                <a:cubicBezTo>
                  <a:pt x="7340" y="10064"/>
                  <a:pt x="7370" y="10041"/>
                  <a:pt x="7370" y="10041"/>
                </a:cubicBezTo>
                <a:lnTo>
                  <a:pt x="7370" y="10041"/>
                </a:lnTo>
                <a:cubicBezTo>
                  <a:pt x="7370" y="10041"/>
                  <a:pt x="7337" y="10061"/>
                  <a:pt x="7303" y="10098"/>
                </a:cubicBezTo>
                <a:lnTo>
                  <a:pt x="7290" y="10091"/>
                </a:lnTo>
                <a:cubicBezTo>
                  <a:pt x="7296" y="10085"/>
                  <a:pt x="7303" y="10078"/>
                  <a:pt x="7306" y="10071"/>
                </a:cubicBezTo>
                <a:lnTo>
                  <a:pt x="7306" y="10071"/>
                </a:lnTo>
                <a:lnTo>
                  <a:pt x="7286" y="10091"/>
                </a:lnTo>
                <a:cubicBezTo>
                  <a:pt x="7228" y="10060"/>
                  <a:pt x="7170" y="10030"/>
                  <a:pt x="7188" y="10030"/>
                </a:cubicBezTo>
                <a:cubicBezTo>
                  <a:pt x="7193" y="10030"/>
                  <a:pt x="7204" y="10032"/>
                  <a:pt x="7222" y="10037"/>
                </a:cubicBezTo>
                <a:lnTo>
                  <a:pt x="7249" y="10054"/>
                </a:lnTo>
                <a:cubicBezTo>
                  <a:pt x="7314" y="10045"/>
                  <a:pt x="7268" y="9980"/>
                  <a:pt x="7340" y="9980"/>
                </a:cubicBezTo>
                <a:close/>
                <a:moveTo>
                  <a:pt x="7279" y="10125"/>
                </a:moveTo>
                <a:cubicBezTo>
                  <a:pt x="7293" y="10125"/>
                  <a:pt x="7306" y="10128"/>
                  <a:pt x="7320" y="10128"/>
                </a:cubicBezTo>
                <a:cubicBezTo>
                  <a:pt x="7317" y="10131"/>
                  <a:pt x="7314" y="10136"/>
                  <a:pt x="7308" y="10136"/>
                </a:cubicBezTo>
                <a:cubicBezTo>
                  <a:pt x="7307" y="10136"/>
                  <a:pt x="7305" y="10136"/>
                  <a:pt x="7303" y="10135"/>
                </a:cubicBezTo>
                <a:lnTo>
                  <a:pt x="7303" y="10135"/>
                </a:lnTo>
                <a:cubicBezTo>
                  <a:pt x="7316" y="10145"/>
                  <a:pt x="7323" y="10152"/>
                  <a:pt x="7330" y="10159"/>
                </a:cubicBezTo>
                <a:cubicBezTo>
                  <a:pt x="7350" y="10175"/>
                  <a:pt x="7374" y="10189"/>
                  <a:pt x="7397" y="10202"/>
                </a:cubicBezTo>
                <a:lnTo>
                  <a:pt x="7387" y="10212"/>
                </a:lnTo>
                <a:cubicBezTo>
                  <a:pt x="7370" y="10206"/>
                  <a:pt x="7350" y="10199"/>
                  <a:pt x="7330" y="10196"/>
                </a:cubicBezTo>
                <a:lnTo>
                  <a:pt x="7327" y="10196"/>
                </a:lnTo>
                <a:lnTo>
                  <a:pt x="7340" y="10179"/>
                </a:lnTo>
                <a:lnTo>
                  <a:pt x="7323" y="10196"/>
                </a:lnTo>
                <a:lnTo>
                  <a:pt x="7313" y="10196"/>
                </a:lnTo>
                <a:lnTo>
                  <a:pt x="7303" y="10189"/>
                </a:lnTo>
                <a:cubicBezTo>
                  <a:pt x="7296" y="10182"/>
                  <a:pt x="7290" y="10179"/>
                  <a:pt x="7283" y="10172"/>
                </a:cubicBezTo>
                <a:cubicBezTo>
                  <a:pt x="7273" y="10165"/>
                  <a:pt x="7266" y="10155"/>
                  <a:pt x="7259" y="10145"/>
                </a:cubicBezTo>
                <a:cubicBezTo>
                  <a:pt x="7259" y="10138"/>
                  <a:pt x="7253" y="10132"/>
                  <a:pt x="7256" y="10128"/>
                </a:cubicBezTo>
                <a:lnTo>
                  <a:pt x="7276" y="10128"/>
                </a:lnTo>
                <a:lnTo>
                  <a:pt x="7279" y="10125"/>
                </a:lnTo>
                <a:close/>
                <a:moveTo>
                  <a:pt x="7280" y="10223"/>
                </a:moveTo>
                <a:cubicBezTo>
                  <a:pt x="7282" y="10223"/>
                  <a:pt x="7293" y="10223"/>
                  <a:pt x="7303" y="10226"/>
                </a:cubicBezTo>
                <a:lnTo>
                  <a:pt x="7296" y="10229"/>
                </a:lnTo>
                <a:cubicBezTo>
                  <a:pt x="7293" y="10226"/>
                  <a:pt x="7286" y="10226"/>
                  <a:pt x="7280" y="10223"/>
                </a:cubicBezTo>
                <a:close/>
                <a:moveTo>
                  <a:pt x="7397" y="10206"/>
                </a:moveTo>
                <a:cubicBezTo>
                  <a:pt x="7411" y="10216"/>
                  <a:pt x="7431" y="10226"/>
                  <a:pt x="7458" y="10239"/>
                </a:cubicBezTo>
                <a:cubicBezTo>
                  <a:pt x="7428" y="10226"/>
                  <a:pt x="7414" y="10223"/>
                  <a:pt x="7391" y="10216"/>
                </a:cubicBezTo>
                <a:cubicBezTo>
                  <a:pt x="7391" y="10212"/>
                  <a:pt x="7394" y="10209"/>
                  <a:pt x="7397" y="10206"/>
                </a:cubicBezTo>
                <a:close/>
                <a:moveTo>
                  <a:pt x="6990" y="10260"/>
                </a:moveTo>
                <a:lnTo>
                  <a:pt x="6990" y="10263"/>
                </a:lnTo>
                <a:lnTo>
                  <a:pt x="6987" y="10266"/>
                </a:lnTo>
                <a:lnTo>
                  <a:pt x="6987" y="10263"/>
                </a:lnTo>
                <a:lnTo>
                  <a:pt x="6990" y="10260"/>
                </a:lnTo>
                <a:close/>
                <a:moveTo>
                  <a:pt x="7360" y="10324"/>
                </a:moveTo>
                <a:cubicBezTo>
                  <a:pt x="7357" y="10334"/>
                  <a:pt x="7353" y="10337"/>
                  <a:pt x="7347" y="10347"/>
                </a:cubicBezTo>
                <a:cubicBezTo>
                  <a:pt x="7343" y="10347"/>
                  <a:pt x="7333" y="10340"/>
                  <a:pt x="7327" y="10340"/>
                </a:cubicBezTo>
                <a:cubicBezTo>
                  <a:pt x="7323" y="10340"/>
                  <a:pt x="7330" y="10334"/>
                  <a:pt x="7330" y="10330"/>
                </a:cubicBezTo>
                <a:cubicBezTo>
                  <a:pt x="7340" y="10327"/>
                  <a:pt x="7350" y="10327"/>
                  <a:pt x="7360" y="10324"/>
                </a:cubicBezTo>
                <a:close/>
                <a:moveTo>
                  <a:pt x="7370" y="10324"/>
                </a:moveTo>
                <a:cubicBezTo>
                  <a:pt x="7376" y="10338"/>
                  <a:pt x="7374" y="10348"/>
                  <a:pt x="7358" y="10348"/>
                </a:cubicBezTo>
                <a:cubicBezTo>
                  <a:pt x="7356" y="10348"/>
                  <a:pt x="7353" y="10348"/>
                  <a:pt x="7350" y="10347"/>
                </a:cubicBezTo>
                <a:lnTo>
                  <a:pt x="7364" y="10324"/>
                </a:lnTo>
                <a:close/>
                <a:moveTo>
                  <a:pt x="7303" y="10381"/>
                </a:moveTo>
                <a:lnTo>
                  <a:pt x="7316" y="10387"/>
                </a:lnTo>
                <a:cubicBezTo>
                  <a:pt x="7310" y="10394"/>
                  <a:pt x="7306" y="10398"/>
                  <a:pt x="7300" y="10404"/>
                </a:cubicBezTo>
                <a:lnTo>
                  <a:pt x="7293" y="10401"/>
                </a:lnTo>
                <a:lnTo>
                  <a:pt x="7303" y="10381"/>
                </a:lnTo>
                <a:close/>
                <a:moveTo>
                  <a:pt x="7323" y="10391"/>
                </a:moveTo>
                <a:cubicBezTo>
                  <a:pt x="7333" y="10398"/>
                  <a:pt x="7343" y="10401"/>
                  <a:pt x="7360" y="10404"/>
                </a:cubicBezTo>
                <a:cubicBezTo>
                  <a:pt x="7353" y="10411"/>
                  <a:pt x="7347" y="10418"/>
                  <a:pt x="7343" y="10421"/>
                </a:cubicBezTo>
                <a:lnTo>
                  <a:pt x="7313" y="10411"/>
                </a:lnTo>
                <a:lnTo>
                  <a:pt x="7323" y="10391"/>
                </a:lnTo>
                <a:close/>
                <a:moveTo>
                  <a:pt x="7290" y="10404"/>
                </a:moveTo>
                <a:lnTo>
                  <a:pt x="7300" y="10411"/>
                </a:lnTo>
                <a:lnTo>
                  <a:pt x="7279" y="10431"/>
                </a:lnTo>
                <a:lnTo>
                  <a:pt x="7273" y="10428"/>
                </a:lnTo>
                <a:lnTo>
                  <a:pt x="7290" y="10404"/>
                </a:lnTo>
                <a:close/>
                <a:moveTo>
                  <a:pt x="7367" y="10408"/>
                </a:moveTo>
                <a:lnTo>
                  <a:pt x="7387" y="10418"/>
                </a:lnTo>
                <a:cubicBezTo>
                  <a:pt x="7384" y="10425"/>
                  <a:pt x="7377" y="10431"/>
                  <a:pt x="7374" y="10438"/>
                </a:cubicBezTo>
                <a:lnTo>
                  <a:pt x="7357" y="10428"/>
                </a:lnTo>
                <a:lnTo>
                  <a:pt x="7367" y="10408"/>
                </a:lnTo>
                <a:close/>
                <a:moveTo>
                  <a:pt x="7391" y="10418"/>
                </a:moveTo>
                <a:lnTo>
                  <a:pt x="7397" y="10421"/>
                </a:lnTo>
                <a:lnTo>
                  <a:pt x="7387" y="10441"/>
                </a:lnTo>
                <a:lnTo>
                  <a:pt x="7380" y="10438"/>
                </a:lnTo>
                <a:lnTo>
                  <a:pt x="7391" y="10418"/>
                </a:lnTo>
                <a:close/>
                <a:moveTo>
                  <a:pt x="7351" y="10437"/>
                </a:moveTo>
                <a:cubicBezTo>
                  <a:pt x="7353" y="10437"/>
                  <a:pt x="7361" y="10445"/>
                  <a:pt x="7367" y="10448"/>
                </a:cubicBezTo>
                <a:lnTo>
                  <a:pt x="7350" y="10441"/>
                </a:lnTo>
                <a:lnTo>
                  <a:pt x="7350" y="10438"/>
                </a:lnTo>
                <a:cubicBezTo>
                  <a:pt x="7350" y="10438"/>
                  <a:pt x="7350" y="10437"/>
                  <a:pt x="7351" y="10437"/>
                </a:cubicBezTo>
                <a:close/>
                <a:moveTo>
                  <a:pt x="7414" y="10428"/>
                </a:moveTo>
                <a:lnTo>
                  <a:pt x="7401" y="10448"/>
                </a:lnTo>
                <a:lnTo>
                  <a:pt x="7397" y="10448"/>
                </a:lnTo>
                <a:cubicBezTo>
                  <a:pt x="7401" y="10438"/>
                  <a:pt x="7404" y="10435"/>
                  <a:pt x="7407" y="10428"/>
                </a:cubicBezTo>
                <a:close/>
                <a:moveTo>
                  <a:pt x="7481" y="10371"/>
                </a:moveTo>
                <a:cubicBezTo>
                  <a:pt x="7515" y="10391"/>
                  <a:pt x="7566" y="10418"/>
                  <a:pt x="7606" y="10441"/>
                </a:cubicBezTo>
                <a:cubicBezTo>
                  <a:pt x="7606" y="10445"/>
                  <a:pt x="7603" y="10451"/>
                  <a:pt x="7599" y="10455"/>
                </a:cubicBezTo>
                <a:lnTo>
                  <a:pt x="7596" y="10455"/>
                </a:lnTo>
                <a:cubicBezTo>
                  <a:pt x="7555" y="10431"/>
                  <a:pt x="7515" y="10404"/>
                  <a:pt x="7481" y="10371"/>
                </a:cubicBezTo>
                <a:close/>
                <a:moveTo>
                  <a:pt x="7310" y="10421"/>
                </a:moveTo>
                <a:lnTo>
                  <a:pt x="7337" y="10435"/>
                </a:lnTo>
                <a:lnTo>
                  <a:pt x="7333" y="10438"/>
                </a:lnTo>
                <a:cubicBezTo>
                  <a:pt x="7324" y="10433"/>
                  <a:pt x="7319" y="10431"/>
                  <a:pt x="7318" y="10431"/>
                </a:cubicBezTo>
                <a:cubicBezTo>
                  <a:pt x="7317" y="10431"/>
                  <a:pt x="7321" y="10434"/>
                  <a:pt x="7330" y="10441"/>
                </a:cubicBezTo>
                <a:lnTo>
                  <a:pt x="7330" y="10445"/>
                </a:lnTo>
                <a:cubicBezTo>
                  <a:pt x="7327" y="10448"/>
                  <a:pt x="7323" y="10455"/>
                  <a:pt x="7320" y="10458"/>
                </a:cubicBezTo>
                <a:cubicBezTo>
                  <a:pt x="7319" y="10459"/>
                  <a:pt x="7319" y="10459"/>
                  <a:pt x="7318" y="10459"/>
                </a:cubicBezTo>
                <a:cubicBezTo>
                  <a:pt x="7315" y="10459"/>
                  <a:pt x="7312" y="10454"/>
                  <a:pt x="7310" y="10451"/>
                </a:cubicBezTo>
                <a:cubicBezTo>
                  <a:pt x="7316" y="10431"/>
                  <a:pt x="7303" y="10441"/>
                  <a:pt x="7310" y="10421"/>
                </a:cubicBezTo>
                <a:close/>
                <a:moveTo>
                  <a:pt x="7417" y="10435"/>
                </a:moveTo>
                <a:lnTo>
                  <a:pt x="7431" y="10445"/>
                </a:lnTo>
                <a:lnTo>
                  <a:pt x="7417" y="10462"/>
                </a:lnTo>
                <a:cubicBezTo>
                  <a:pt x="7414" y="10462"/>
                  <a:pt x="7411" y="10458"/>
                  <a:pt x="7407" y="10455"/>
                </a:cubicBezTo>
                <a:lnTo>
                  <a:pt x="7417" y="10435"/>
                </a:lnTo>
                <a:close/>
                <a:moveTo>
                  <a:pt x="7256" y="10458"/>
                </a:moveTo>
                <a:cubicBezTo>
                  <a:pt x="7254" y="10460"/>
                  <a:pt x="7252" y="10461"/>
                  <a:pt x="7250" y="10462"/>
                </a:cubicBezTo>
                <a:lnTo>
                  <a:pt x="7250" y="10462"/>
                </a:lnTo>
                <a:lnTo>
                  <a:pt x="7253" y="10458"/>
                </a:lnTo>
                <a:close/>
                <a:moveTo>
                  <a:pt x="7347" y="10451"/>
                </a:moveTo>
                <a:cubicBezTo>
                  <a:pt x="7344" y="10457"/>
                  <a:pt x="7338" y="10461"/>
                  <a:pt x="7335" y="10466"/>
                </a:cubicBezTo>
                <a:lnTo>
                  <a:pt x="7335" y="10466"/>
                </a:lnTo>
                <a:lnTo>
                  <a:pt x="7343" y="10451"/>
                </a:lnTo>
                <a:close/>
                <a:moveTo>
                  <a:pt x="7061" y="10468"/>
                </a:moveTo>
                <a:lnTo>
                  <a:pt x="7061" y="10472"/>
                </a:lnTo>
                <a:lnTo>
                  <a:pt x="7057" y="10475"/>
                </a:lnTo>
                <a:lnTo>
                  <a:pt x="7057" y="10472"/>
                </a:lnTo>
                <a:lnTo>
                  <a:pt x="7061" y="10468"/>
                </a:lnTo>
                <a:close/>
                <a:moveTo>
                  <a:pt x="7313" y="10468"/>
                </a:moveTo>
                <a:lnTo>
                  <a:pt x="7303" y="10482"/>
                </a:lnTo>
                <a:lnTo>
                  <a:pt x="7300" y="10482"/>
                </a:lnTo>
                <a:lnTo>
                  <a:pt x="7306" y="10468"/>
                </a:lnTo>
                <a:close/>
                <a:moveTo>
                  <a:pt x="7333" y="10472"/>
                </a:moveTo>
                <a:lnTo>
                  <a:pt x="7333" y="10475"/>
                </a:lnTo>
                <a:lnTo>
                  <a:pt x="7323" y="10485"/>
                </a:lnTo>
                <a:cubicBezTo>
                  <a:pt x="7327" y="10478"/>
                  <a:pt x="7330" y="10475"/>
                  <a:pt x="7333" y="10472"/>
                </a:cubicBezTo>
                <a:close/>
                <a:moveTo>
                  <a:pt x="7347" y="10455"/>
                </a:moveTo>
                <a:lnTo>
                  <a:pt x="7360" y="10462"/>
                </a:lnTo>
                <a:cubicBezTo>
                  <a:pt x="7350" y="10475"/>
                  <a:pt x="7343" y="10485"/>
                  <a:pt x="7337" y="10499"/>
                </a:cubicBezTo>
                <a:lnTo>
                  <a:pt x="7327" y="10495"/>
                </a:lnTo>
                <a:lnTo>
                  <a:pt x="7340" y="10472"/>
                </a:lnTo>
                <a:cubicBezTo>
                  <a:pt x="7343" y="10468"/>
                  <a:pt x="7347" y="10462"/>
                  <a:pt x="7347" y="10455"/>
                </a:cubicBezTo>
                <a:close/>
                <a:moveTo>
                  <a:pt x="7296" y="10492"/>
                </a:moveTo>
                <a:lnTo>
                  <a:pt x="7286" y="10502"/>
                </a:lnTo>
                <a:lnTo>
                  <a:pt x="7293" y="10492"/>
                </a:lnTo>
                <a:close/>
                <a:moveTo>
                  <a:pt x="7367" y="10465"/>
                </a:moveTo>
                <a:lnTo>
                  <a:pt x="7370" y="10468"/>
                </a:lnTo>
                <a:lnTo>
                  <a:pt x="7347" y="10505"/>
                </a:lnTo>
                <a:lnTo>
                  <a:pt x="7343" y="10505"/>
                </a:lnTo>
                <a:lnTo>
                  <a:pt x="7367" y="10465"/>
                </a:lnTo>
                <a:close/>
                <a:moveTo>
                  <a:pt x="7327" y="10502"/>
                </a:moveTo>
                <a:lnTo>
                  <a:pt x="7333" y="10509"/>
                </a:lnTo>
                <a:lnTo>
                  <a:pt x="7327" y="10515"/>
                </a:lnTo>
                <a:cubicBezTo>
                  <a:pt x="7327" y="10512"/>
                  <a:pt x="7323" y="10512"/>
                  <a:pt x="7320" y="10512"/>
                </a:cubicBezTo>
                <a:lnTo>
                  <a:pt x="7327" y="10502"/>
                </a:lnTo>
                <a:close/>
                <a:moveTo>
                  <a:pt x="7434" y="10445"/>
                </a:moveTo>
                <a:cubicBezTo>
                  <a:pt x="7488" y="10485"/>
                  <a:pt x="7528" y="10519"/>
                  <a:pt x="7525" y="10525"/>
                </a:cubicBezTo>
                <a:cubicBezTo>
                  <a:pt x="7495" y="10502"/>
                  <a:pt x="7461" y="10482"/>
                  <a:pt x="7428" y="10465"/>
                </a:cubicBezTo>
                <a:cubicBezTo>
                  <a:pt x="7428" y="10458"/>
                  <a:pt x="7431" y="10451"/>
                  <a:pt x="7434" y="10445"/>
                </a:cubicBezTo>
                <a:close/>
                <a:moveTo>
                  <a:pt x="7401" y="10485"/>
                </a:moveTo>
                <a:lnTo>
                  <a:pt x="7374" y="10529"/>
                </a:lnTo>
                <a:lnTo>
                  <a:pt x="7370" y="10529"/>
                </a:lnTo>
                <a:lnTo>
                  <a:pt x="7394" y="10485"/>
                </a:lnTo>
                <a:close/>
                <a:moveTo>
                  <a:pt x="7414" y="10492"/>
                </a:moveTo>
                <a:cubicBezTo>
                  <a:pt x="7461" y="10520"/>
                  <a:pt x="7501" y="10547"/>
                  <a:pt x="7485" y="10547"/>
                </a:cubicBezTo>
                <a:cubicBezTo>
                  <a:pt x="7481" y="10547"/>
                  <a:pt x="7471" y="10544"/>
                  <a:pt x="7454" y="10539"/>
                </a:cubicBezTo>
                <a:lnTo>
                  <a:pt x="7407" y="10509"/>
                </a:lnTo>
                <a:lnTo>
                  <a:pt x="7414" y="10492"/>
                </a:lnTo>
                <a:close/>
                <a:moveTo>
                  <a:pt x="7389" y="10554"/>
                </a:moveTo>
                <a:lnTo>
                  <a:pt x="7394" y="10559"/>
                </a:lnTo>
                <a:lnTo>
                  <a:pt x="7394" y="10559"/>
                </a:lnTo>
                <a:lnTo>
                  <a:pt x="7387" y="10556"/>
                </a:lnTo>
                <a:cubicBezTo>
                  <a:pt x="7387" y="10556"/>
                  <a:pt x="7388" y="10555"/>
                  <a:pt x="7389" y="10554"/>
                </a:cubicBezTo>
                <a:close/>
                <a:moveTo>
                  <a:pt x="7404" y="10512"/>
                </a:moveTo>
                <a:cubicBezTo>
                  <a:pt x="7438" y="10542"/>
                  <a:pt x="7495" y="10586"/>
                  <a:pt x="7471" y="10586"/>
                </a:cubicBezTo>
                <a:cubicBezTo>
                  <a:pt x="7458" y="10579"/>
                  <a:pt x="7451" y="10576"/>
                  <a:pt x="7438" y="10569"/>
                </a:cubicBezTo>
                <a:lnTo>
                  <a:pt x="7414" y="10552"/>
                </a:lnTo>
                <a:lnTo>
                  <a:pt x="7394" y="10539"/>
                </a:lnTo>
                <a:cubicBezTo>
                  <a:pt x="7397" y="10532"/>
                  <a:pt x="7401" y="10522"/>
                  <a:pt x="7404" y="10512"/>
                </a:cubicBezTo>
                <a:close/>
                <a:moveTo>
                  <a:pt x="7286" y="10579"/>
                </a:moveTo>
                <a:cubicBezTo>
                  <a:pt x="7283" y="10583"/>
                  <a:pt x="7283" y="10586"/>
                  <a:pt x="7283" y="10589"/>
                </a:cubicBezTo>
                <a:lnTo>
                  <a:pt x="7279" y="10589"/>
                </a:lnTo>
                <a:cubicBezTo>
                  <a:pt x="7279" y="10586"/>
                  <a:pt x="7283" y="10583"/>
                  <a:pt x="7286" y="10579"/>
                </a:cubicBezTo>
                <a:close/>
                <a:moveTo>
                  <a:pt x="7404" y="10566"/>
                </a:moveTo>
                <a:lnTo>
                  <a:pt x="7407" y="10569"/>
                </a:lnTo>
                <a:cubicBezTo>
                  <a:pt x="7407" y="10573"/>
                  <a:pt x="7404" y="10576"/>
                  <a:pt x="7404" y="10579"/>
                </a:cubicBezTo>
                <a:lnTo>
                  <a:pt x="7417" y="10576"/>
                </a:lnTo>
                <a:cubicBezTo>
                  <a:pt x="7438" y="10593"/>
                  <a:pt x="7452" y="10606"/>
                  <a:pt x="7443" y="10606"/>
                </a:cubicBezTo>
                <a:cubicBezTo>
                  <a:pt x="7438" y="10606"/>
                  <a:pt x="7425" y="10601"/>
                  <a:pt x="7401" y="10589"/>
                </a:cubicBezTo>
                <a:lnTo>
                  <a:pt x="7397" y="10589"/>
                </a:lnTo>
                <a:cubicBezTo>
                  <a:pt x="7391" y="10586"/>
                  <a:pt x="7384" y="10579"/>
                  <a:pt x="7380" y="10573"/>
                </a:cubicBezTo>
                <a:lnTo>
                  <a:pt x="7384" y="10566"/>
                </a:lnTo>
                <a:close/>
                <a:moveTo>
                  <a:pt x="6812" y="10612"/>
                </a:moveTo>
                <a:cubicBezTo>
                  <a:pt x="6819" y="10612"/>
                  <a:pt x="6829" y="10612"/>
                  <a:pt x="6842" y="10613"/>
                </a:cubicBezTo>
                <a:lnTo>
                  <a:pt x="6839" y="10613"/>
                </a:lnTo>
                <a:lnTo>
                  <a:pt x="6845" y="10633"/>
                </a:lnTo>
                <a:lnTo>
                  <a:pt x="6828" y="10626"/>
                </a:lnTo>
                <a:lnTo>
                  <a:pt x="6798" y="10620"/>
                </a:lnTo>
                <a:cubicBezTo>
                  <a:pt x="6788" y="10615"/>
                  <a:pt x="6791" y="10612"/>
                  <a:pt x="6812" y="10612"/>
                </a:cubicBezTo>
                <a:close/>
                <a:moveTo>
                  <a:pt x="7337" y="10663"/>
                </a:moveTo>
                <a:cubicBezTo>
                  <a:pt x="7341" y="10667"/>
                  <a:pt x="7345" y="10670"/>
                  <a:pt x="7349" y="10674"/>
                </a:cubicBezTo>
                <a:lnTo>
                  <a:pt x="7349" y="10674"/>
                </a:lnTo>
                <a:cubicBezTo>
                  <a:pt x="7346" y="10672"/>
                  <a:pt x="7343" y="10669"/>
                  <a:pt x="7340" y="10667"/>
                </a:cubicBezTo>
                <a:lnTo>
                  <a:pt x="7337" y="10667"/>
                </a:lnTo>
                <a:cubicBezTo>
                  <a:pt x="7337" y="10667"/>
                  <a:pt x="7337" y="10667"/>
                  <a:pt x="7337" y="10663"/>
                </a:cubicBezTo>
                <a:close/>
                <a:moveTo>
                  <a:pt x="7397" y="10724"/>
                </a:moveTo>
                <a:cubicBezTo>
                  <a:pt x="7384" y="10731"/>
                  <a:pt x="7374" y="10737"/>
                  <a:pt x="7364" y="10748"/>
                </a:cubicBezTo>
                <a:lnTo>
                  <a:pt x="7290" y="10775"/>
                </a:lnTo>
                <a:lnTo>
                  <a:pt x="7296" y="10761"/>
                </a:lnTo>
                <a:lnTo>
                  <a:pt x="7397" y="10724"/>
                </a:lnTo>
                <a:close/>
                <a:moveTo>
                  <a:pt x="7266" y="10812"/>
                </a:moveTo>
                <a:lnTo>
                  <a:pt x="7300" y="10828"/>
                </a:lnTo>
                <a:cubicBezTo>
                  <a:pt x="7296" y="10828"/>
                  <a:pt x="7296" y="10832"/>
                  <a:pt x="7296" y="10835"/>
                </a:cubicBezTo>
                <a:cubicBezTo>
                  <a:pt x="7290" y="10828"/>
                  <a:pt x="7279" y="10822"/>
                  <a:pt x="7269" y="10815"/>
                </a:cubicBezTo>
                <a:lnTo>
                  <a:pt x="7266" y="10815"/>
                </a:lnTo>
                <a:lnTo>
                  <a:pt x="7266" y="10812"/>
                </a:lnTo>
                <a:close/>
                <a:moveTo>
                  <a:pt x="330" y="10832"/>
                </a:moveTo>
                <a:cubicBezTo>
                  <a:pt x="329" y="10837"/>
                  <a:pt x="329" y="10843"/>
                  <a:pt x="331" y="10848"/>
                </a:cubicBezTo>
                <a:lnTo>
                  <a:pt x="331" y="10848"/>
                </a:lnTo>
                <a:cubicBezTo>
                  <a:pt x="331" y="10842"/>
                  <a:pt x="331" y="10837"/>
                  <a:pt x="330" y="10832"/>
                </a:cubicBezTo>
                <a:close/>
                <a:moveTo>
                  <a:pt x="7158" y="10812"/>
                </a:moveTo>
                <a:lnTo>
                  <a:pt x="7165" y="10818"/>
                </a:lnTo>
                <a:lnTo>
                  <a:pt x="7061" y="10859"/>
                </a:lnTo>
                <a:lnTo>
                  <a:pt x="7051" y="10852"/>
                </a:lnTo>
                <a:lnTo>
                  <a:pt x="7158" y="10812"/>
                </a:lnTo>
                <a:close/>
                <a:moveTo>
                  <a:pt x="7037" y="10859"/>
                </a:moveTo>
                <a:lnTo>
                  <a:pt x="7047" y="10865"/>
                </a:lnTo>
                <a:lnTo>
                  <a:pt x="7030" y="10872"/>
                </a:lnTo>
                <a:lnTo>
                  <a:pt x="7020" y="10865"/>
                </a:lnTo>
                <a:lnTo>
                  <a:pt x="7037" y="10859"/>
                </a:lnTo>
                <a:close/>
                <a:moveTo>
                  <a:pt x="7316" y="10835"/>
                </a:moveTo>
                <a:lnTo>
                  <a:pt x="7374" y="10862"/>
                </a:lnTo>
                <a:lnTo>
                  <a:pt x="7364" y="10879"/>
                </a:lnTo>
                <a:cubicBezTo>
                  <a:pt x="7347" y="10869"/>
                  <a:pt x="7330" y="10855"/>
                  <a:pt x="7313" y="10845"/>
                </a:cubicBezTo>
                <a:cubicBezTo>
                  <a:pt x="7313" y="10842"/>
                  <a:pt x="7316" y="10838"/>
                  <a:pt x="7316" y="10835"/>
                </a:cubicBezTo>
                <a:close/>
                <a:moveTo>
                  <a:pt x="6993" y="10872"/>
                </a:moveTo>
                <a:lnTo>
                  <a:pt x="7003" y="10882"/>
                </a:lnTo>
                <a:lnTo>
                  <a:pt x="6983" y="10889"/>
                </a:lnTo>
                <a:cubicBezTo>
                  <a:pt x="6980" y="10889"/>
                  <a:pt x="6977" y="10882"/>
                  <a:pt x="6973" y="10882"/>
                </a:cubicBezTo>
                <a:lnTo>
                  <a:pt x="6993" y="10872"/>
                </a:lnTo>
                <a:close/>
                <a:moveTo>
                  <a:pt x="6953" y="10891"/>
                </a:moveTo>
                <a:cubicBezTo>
                  <a:pt x="6956" y="10891"/>
                  <a:pt x="6962" y="10893"/>
                  <a:pt x="6970" y="10896"/>
                </a:cubicBezTo>
                <a:lnTo>
                  <a:pt x="6956" y="10899"/>
                </a:lnTo>
                <a:cubicBezTo>
                  <a:pt x="6949" y="10893"/>
                  <a:pt x="6949" y="10891"/>
                  <a:pt x="6953" y="10891"/>
                </a:cubicBezTo>
                <a:close/>
                <a:moveTo>
                  <a:pt x="7222" y="10929"/>
                </a:moveTo>
                <a:lnTo>
                  <a:pt x="7229" y="10933"/>
                </a:lnTo>
                <a:lnTo>
                  <a:pt x="7229" y="10946"/>
                </a:lnTo>
                <a:lnTo>
                  <a:pt x="7219" y="10939"/>
                </a:lnTo>
                <a:lnTo>
                  <a:pt x="7222" y="10929"/>
                </a:lnTo>
                <a:close/>
                <a:moveTo>
                  <a:pt x="7249" y="10882"/>
                </a:moveTo>
                <a:cubicBezTo>
                  <a:pt x="7276" y="10902"/>
                  <a:pt x="7303" y="10926"/>
                  <a:pt x="7330" y="10946"/>
                </a:cubicBezTo>
                <a:cubicBezTo>
                  <a:pt x="7327" y="10950"/>
                  <a:pt x="7327" y="10950"/>
                  <a:pt x="7327" y="10950"/>
                </a:cubicBezTo>
                <a:lnTo>
                  <a:pt x="7327" y="10953"/>
                </a:lnTo>
                <a:cubicBezTo>
                  <a:pt x="7296" y="10939"/>
                  <a:pt x="7269" y="10926"/>
                  <a:pt x="7246" y="10909"/>
                </a:cubicBezTo>
                <a:cubicBezTo>
                  <a:pt x="7246" y="10902"/>
                  <a:pt x="7249" y="10892"/>
                  <a:pt x="7249" y="10882"/>
                </a:cubicBezTo>
                <a:close/>
                <a:moveTo>
                  <a:pt x="7199" y="10946"/>
                </a:moveTo>
                <a:lnTo>
                  <a:pt x="7195" y="10956"/>
                </a:lnTo>
                <a:lnTo>
                  <a:pt x="7192" y="10963"/>
                </a:lnTo>
                <a:lnTo>
                  <a:pt x="7192" y="10966"/>
                </a:lnTo>
                <a:lnTo>
                  <a:pt x="7199" y="10946"/>
                </a:lnTo>
                <a:close/>
                <a:moveTo>
                  <a:pt x="7202" y="10943"/>
                </a:moveTo>
                <a:cubicBezTo>
                  <a:pt x="7199" y="10956"/>
                  <a:pt x="7199" y="10966"/>
                  <a:pt x="7202" y="10976"/>
                </a:cubicBezTo>
                <a:cubicBezTo>
                  <a:pt x="7202" y="10977"/>
                  <a:pt x="7203" y="10977"/>
                  <a:pt x="7203" y="10977"/>
                </a:cubicBezTo>
                <a:cubicBezTo>
                  <a:pt x="7206" y="10977"/>
                  <a:pt x="7210" y="10968"/>
                  <a:pt x="7216" y="10953"/>
                </a:cubicBezTo>
                <a:lnTo>
                  <a:pt x="7226" y="10956"/>
                </a:lnTo>
                <a:cubicBezTo>
                  <a:pt x="7226" y="10970"/>
                  <a:pt x="7226" y="10983"/>
                  <a:pt x="7222" y="10993"/>
                </a:cubicBezTo>
                <a:lnTo>
                  <a:pt x="7189" y="10966"/>
                </a:lnTo>
                <a:lnTo>
                  <a:pt x="7199" y="10946"/>
                </a:lnTo>
                <a:lnTo>
                  <a:pt x="7199" y="10946"/>
                </a:lnTo>
                <a:lnTo>
                  <a:pt x="7202" y="10943"/>
                </a:lnTo>
                <a:close/>
                <a:moveTo>
                  <a:pt x="7238" y="10937"/>
                </a:moveTo>
                <a:lnTo>
                  <a:pt x="7238" y="10937"/>
                </a:lnTo>
                <a:cubicBezTo>
                  <a:pt x="7264" y="10950"/>
                  <a:pt x="7287" y="10963"/>
                  <a:pt x="7310" y="10976"/>
                </a:cubicBezTo>
                <a:lnTo>
                  <a:pt x="7300" y="10997"/>
                </a:lnTo>
                <a:lnTo>
                  <a:pt x="7236" y="10950"/>
                </a:lnTo>
                <a:cubicBezTo>
                  <a:pt x="7236" y="10946"/>
                  <a:pt x="7236" y="10943"/>
                  <a:pt x="7238" y="10937"/>
                </a:cubicBezTo>
                <a:close/>
                <a:moveTo>
                  <a:pt x="7232" y="10963"/>
                </a:moveTo>
                <a:lnTo>
                  <a:pt x="7296" y="11000"/>
                </a:lnTo>
                <a:cubicBezTo>
                  <a:pt x="7286" y="11020"/>
                  <a:pt x="7276" y="11040"/>
                  <a:pt x="7263" y="11061"/>
                </a:cubicBezTo>
                <a:cubicBezTo>
                  <a:pt x="7229" y="11047"/>
                  <a:pt x="7189" y="11057"/>
                  <a:pt x="7155" y="11040"/>
                </a:cubicBezTo>
                <a:cubicBezTo>
                  <a:pt x="7162" y="11024"/>
                  <a:pt x="7168" y="11013"/>
                  <a:pt x="7175" y="11003"/>
                </a:cubicBezTo>
                <a:lnTo>
                  <a:pt x="7172" y="11000"/>
                </a:lnTo>
                <a:lnTo>
                  <a:pt x="7172" y="11000"/>
                </a:lnTo>
                <a:cubicBezTo>
                  <a:pt x="7213" y="11019"/>
                  <a:pt x="7235" y="11027"/>
                  <a:pt x="7243" y="11027"/>
                </a:cubicBezTo>
                <a:cubicBezTo>
                  <a:pt x="7255" y="11027"/>
                  <a:pt x="7245" y="11014"/>
                  <a:pt x="7226" y="10997"/>
                </a:cubicBezTo>
                <a:cubicBezTo>
                  <a:pt x="7226" y="10987"/>
                  <a:pt x="7229" y="10973"/>
                  <a:pt x="7232" y="10963"/>
                </a:cubicBezTo>
                <a:close/>
                <a:moveTo>
                  <a:pt x="2153" y="13481"/>
                </a:moveTo>
                <a:cubicBezTo>
                  <a:pt x="2143" y="13488"/>
                  <a:pt x="2133" y="13494"/>
                  <a:pt x="2124" y="13500"/>
                </a:cubicBezTo>
                <a:cubicBezTo>
                  <a:pt x="2134" y="13496"/>
                  <a:pt x="2144" y="13489"/>
                  <a:pt x="2153" y="13481"/>
                </a:cubicBezTo>
                <a:close/>
                <a:moveTo>
                  <a:pt x="4450" y="16543"/>
                </a:moveTo>
                <a:lnTo>
                  <a:pt x="4450" y="16543"/>
                </a:lnTo>
                <a:cubicBezTo>
                  <a:pt x="4470" y="16557"/>
                  <a:pt x="4500" y="16577"/>
                  <a:pt x="4550" y="16607"/>
                </a:cubicBezTo>
                <a:lnTo>
                  <a:pt x="4550" y="16610"/>
                </a:lnTo>
                <a:lnTo>
                  <a:pt x="4450" y="16543"/>
                </a:lnTo>
                <a:close/>
                <a:moveTo>
                  <a:pt x="4845" y="16690"/>
                </a:moveTo>
                <a:cubicBezTo>
                  <a:pt x="4854" y="16690"/>
                  <a:pt x="4864" y="16694"/>
                  <a:pt x="4873" y="16701"/>
                </a:cubicBezTo>
                <a:cubicBezTo>
                  <a:pt x="4833" y="16718"/>
                  <a:pt x="4900" y="16809"/>
                  <a:pt x="4927" y="16889"/>
                </a:cubicBezTo>
                <a:cubicBezTo>
                  <a:pt x="4877" y="16842"/>
                  <a:pt x="4823" y="16802"/>
                  <a:pt x="4769" y="16762"/>
                </a:cubicBezTo>
                <a:lnTo>
                  <a:pt x="4766" y="16765"/>
                </a:lnTo>
                <a:cubicBezTo>
                  <a:pt x="4783" y="16722"/>
                  <a:pt x="4814" y="16690"/>
                  <a:pt x="4845" y="16690"/>
                </a:cubicBezTo>
                <a:close/>
                <a:moveTo>
                  <a:pt x="12136" y="19709"/>
                </a:moveTo>
                <a:lnTo>
                  <a:pt x="12136" y="19709"/>
                </a:lnTo>
                <a:cubicBezTo>
                  <a:pt x="12129" y="19715"/>
                  <a:pt x="12120" y="19723"/>
                  <a:pt x="12112" y="19732"/>
                </a:cubicBezTo>
                <a:lnTo>
                  <a:pt x="12112" y="19732"/>
                </a:lnTo>
                <a:cubicBezTo>
                  <a:pt x="12120" y="19724"/>
                  <a:pt x="12128" y="19716"/>
                  <a:pt x="12136" y="19709"/>
                </a:cubicBezTo>
                <a:close/>
                <a:moveTo>
                  <a:pt x="12112" y="19732"/>
                </a:moveTo>
                <a:cubicBezTo>
                  <a:pt x="12103" y="19741"/>
                  <a:pt x="12094" y="19750"/>
                  <a:pt x="12085" y="19760"/>
                </a:cubicBezTo>
                <a:cubicBezTo>
                  <a:pt x="12095" y="19750"/>
                  <a:pt x="12103" y="19740"/>
                  <a:pt x="12112" y="19732"/>
                </a:cubicBezTo>
                <a:close/>
                <a:moveTo>
                  <a:pt x="8259" y="0"/>
                </a:moveTo>
                <a:cubicBezTo>
                  <a:pt x="8258" y="0"/>
                  <a:pt x="8257" y="2"/>
                  <a:pt x="8255" y="5"/>
                </a:cubicBezTo>
                <a:cubicBezTo>
                  <a:pt x="8252" y="5"/>
                  <a:pt x="8249" y="5"/>
                  <a:pt x="8246" y="5"/>
                </a:cubicBezTo>
                <a:cubicBezTo>
                  <a:pt x="7949" y="5"/>
                  <a:pt x="7642" y="159"/>
                  <a:pt x="7253" y="369"/>
                </a:cubicBezTo>
                <a:lnTo>
                  <a:pt x="7283" y="274"/>
                </a:lnTo>
                <a:cubicBezTo>
                  <a:pt x="7271" y="273"/>
                  <a:pt x="7258" y="273"/>
                  <a:pt x="7245" y="273"/>
                </a:cubicBezTo>
                <a:cubicBezTo>
                  <a:pt x="7063" y="273"/>
                  <a:pt x="6819" y="377"/>
                  <a:pt x="6640" y="399"/>
                </a:cubicBezTo>
                <a:cubicBezTo>
                  <a:pt x="6613" y="486"/>
                  <a:pt x="6516" y="520"/>
                  <a:pt x="6616" y="604"/>
                </a:cubicBezTo>
                <a:cubicBezTo>
                  <a:pt x="6552" y="586"/>
                  <a:pt x="6490" y="579"/>
                  <a:pt x="6433" y="579"/>
                </a:cubicBezTo>
                <a:cubicBezTo>
                  <a:pt x="6184" y="579"/>
                  <a:pt x="5996" y="725"/>
                  <a:pt x="5832" y="867"/>
                </a:cubicBezTo>
                <a:cubicBezTo>
                  <a:pt x="5651" y="1064"/>
                  <a:pt x="5497" y="1252"/>
                  <a:pt x="5207" y="1252"/>
                </a:cubicBezTo>
                <a:cubicBezTo>
                  <a:pt x="5191" y="1252"/>
                  <a:pt x="5173" y="1252"/>
                  <a:pt x="5156" y="1250"/>
                </a:cubicBezTo>
                <a:cubicBezTo>
                  <a:pt x="5201" y="1220"/>
                  <a:pt x="5233" y="1136"/>
                  <a:pt x="5207" y="1136"/>
                </a:cubicBezTo>
                <a:cubicBezTo>
                  <a:pt x="5204" y="1136"/>
                  <a:pt x="5201" y="1137"/>
                  <a:pt x="5196" y="1139"/>
                </a:cubicBezTo>
                <a:cubicBezTo>
                  <a:pt x="5085" y="1240"/>
                  <a:pt x="4984" y="1345"/>
                  <a:pt x="4890" y="1459"/>
                </a:cubicBezTo>
                <a:cubicBezTo>
                  <a:pt x="4947" y="1504"/>
                  <a:pt x="4971" y="1511"/>
                  <a:pt x="4998" y="1511"/>
                </a:cubicBezTo>
                <a:cubicBezTo>
                  <a:pt x="5010" y="1511"/>
                  <a:pt x="5022" y="1510"/>
                  <a:pt x="5038" y="1510"/>
                </a:cubicBezTo>
                <a:cubicBezTo>
                  <a:pt x="5057" y="1510"/>
                  <a:pt x="5083" y="1512"/>
                  <a:pt x="5119" y="1520"/>
                </a:cubicBezTo>
                <a:cubicBezTo>
                  <a:pt x="5122" y="1627"/>
                  <a:pt x="5075" y="1735"/>
                  <a:pt x="4991" y="1806"/>
                </a:cubicBezTo>
                <a:cubicBezTo>
                  <a:pt x="5082" y="1617"/>
                  <a:pt x="4856" y="1634"/>
                  <a:pt x="4739" y="1627"/>
                </a:cubicBezTo>
                <a:lnTo>
                  <a:pt x="4739" y="1627"/>
                </a:lnTo>
                <a:cubicBezTo>
                  <a:pt x="4776" y="1651"/>
                  <a:pt x="4786" y="1705"/>
                  <a:pt x="4816" y="1735"/>
                </a:cubicBezTo>
                <a:cubicBezTo>
                  <a:pt x="4789" y="1731"/>
                  <a:pt x="4768" y="1729"/>
                  <a:pt x="4751" y="1729"/>
                </a:cubicBezTo>
                <a:cubicBezTo>
                  <a:pt x="4558" y="1729"/>
                  <a:pt x="4937" y="1972"/>
                  <a:pt x="4628" y="2028"/>
                </a:cubicBezTo>
                <a:lnTo>
                  <a:pt x="4591" y="1964"/>
                </a:lnTo>
                <a:cubicBezTo>
                  <a:pt x="4530" y="2065"/>
                  <a:pt x="4527" y="2210"/>
                  <a:pt x="4426" y="2280"/>
                </a:cubicBezTo>
                <a:cubicBezTo>
                  <a:pt x="4281" y="2199"/>
                  <a:pt x="4459" y="2142"/>
                  <a:pt x="4375" y="2041"/>
                </a:cubicBezTo>
                <a:lnTo>
                  <a:pt x="4375" y="2041"/>
                </a:lnTo>
                <a:cubicBezTo>
                  <a:pt x="4258" y="2169"/>
                  <a:pt x="4347" y="2489"/>
                  <a:pt x="4133" y="2489"/>
                </a:cubicBezTo>
                <a:cubicBezTo>
                  <a:pt x="4132" y="2489"/>
                  <a:pt x="4131" y="2489"/>
                  <a:pt x="4129" y="2489"/>
                </a:cubicBezTo>
                <a:cubicBezTo>
                  <a:pt x="4146" y="2405"/>
                  <a:pt x="4220" y="2334"/>
                  <a:pt x="4241" y="2250"/>
                </a:cubicBezTo>
                <a:cubicBezTo>
                  <a:pt x="4213" y="2248"/>
                  <a:pt x="4188" y="2248"/>
                  <a:pt x="4167" y="2248"/>
                </a:cubicBezTo>
                <a:cubicBezTo>
                  <a:pt x="3991" y="2248"/>
                  <a:pt x="3996" y="2294"/>
                  <a:pt x="3897" y="2354"/>
                </a:cubicBezTo>
                <a:lnTo>
                  <a:pt x="3907" y="2348"/>
                </a:lnTo>
                <a:lnTo>
                  <a:pt x="3907" y="2348"/>
                </a:lnTo>
                <a:cubicBezTo>
                  <a:pt x="3816" y="2398"/>
                  <a:pt x="3729" y="2452"/>
                  <a:pt x="3645" y="2509"/>
                </a:cubicBezTo>
                <a:lnTo>
                  <a:pt x="3729" y="2486"/>
                </a:lnTo>
                <a:lnTo>
                  <a:pt x="3729" y="2486"/>
                </a:lnTo>
                <a:cubicBezTo>
                  <a:pt x="3903" y="2921"/>
                  <a:pt x="3507" y="2876"/>
                  <a:pt x="3533" y="3258"/>
                </a:cubicBezTo>
                <a:lnTo>
                  <a:pt x="3533" y="3258"/>
                </a:lnTo>
                <a:cubicBezTo>
                  <a:pt x="3520" y="3075"/>
                  <a:pt x="3497" y="3046"/>
                  <a:pt x="3462" y="3046"/>
                </a:cubicBezTo>
                <a:cubicBezTo>
                  <a:pt x="3446" y="3046"/>
                  <a:pt x="3428" y="3052"/>
                  <a:pt x="3406" y="3052"/>
                </a:cubicBezTo>
                <a:cubicBezTo>
                  <a:pt x="3381" y="3052"/>
                  <a:pt x="3352" y="3044"/>
                  <a:pt x="3318" y="3011"/>
                </a:cubicBezTo>
                <a:cubicBezTo>
                  <a:pt x="3258" y="3029"/>
                  <a:pt x="3183" y="3060"/>
                  <a:pt x="3136" y="3060"/>
                </a:cubicBezTo>
                <a:cubicBezTo>
                  <a:pt x="3115" y="3060"/>
                  <a:pt x="3099" y="3054"/>
                  <a:pt x="3093" y="3037"/>
                </a:cubicBezTo>
                <a:lnTo>
                  <a:pt x="3093" y="3037"/>
                </a:lnTo>
                <a:cubicBezTo>
                  <a:pt x="3130" y="3236"/>
                  <a:pt x="2867" y="3162"/>
                  <a:pt x="2928" y="3448"/>
                </a:cubicBezTo>
                <a:cubicBezTo>
                  <a:pt x="2923" y="3446"/>
                  <a:pt x="2919" y="3445"/>
                  <a:pt x="2914" y="3445"/>
                </a:cubicBezTo>
                <a:cubicBezTo>
                  <a:pt x="2881" y="3445"/>
                  <a:pt x="2852" y="3501"/>
                  <a:pt x="2806" y="3501"/>
                </a:cubicBezTo>
                <a:cubicBezTo>
                  <a:pt x="2787" y="3501"/>
                  <a:pt x="2764" y="3491"/>
                  <a:pt x="2736" y="3461"/>
                </a:cubicBezTo>
                <a:lnTo>
                  <a:pt x="2736" y="3461"/>
                </a:lnTo>
                <a:cubicBezTo>
                  <a:pt x="2710" y="3529"/>
                  <a:pt x="2720" y="3548"/>
                  <a:pt x="2746" y="3548"/>
                </a:cubicBezTo>
                <a:cubicBezTo>
                  <a:pt x="2775" y="3548"/>
                  <a:pt x="2825" y="3524"/>
                  <a:pt x="2861" y="3524"/>
                </a:cubicBezTo>
                <a:cubicBezTo>
                  <a:pt x="2875" y="3524"/>
                  <a:pt x="2886" y="3527"/>
                  <a:pt x="2894" y="3536"/>
                </a:cubicBezTo>
                <a:cubicBezTo>
                  <a:pt x="2894" y="3862"/>
                  <a:pt x="2336" y="3960"/>
                  <a:pt x="2376" y="4448"/>
                </a:cubicBezTo>
                <a:cubicBezTo>
                  <a:pt x="2305" y="4761"/>
                  <a:pt x="2427" y="4919"/>
                  <a:pt x="2420" y="5181"/>
                </a:cubicBezTo>
                <a:cubicBezTo>
                  <a:pt x="2406" y="5208"/>
                  <a:pt x="2393" y="5235"/>
                  <a:pt x="2383" y="5262"/>
                </a:cubicBezTo>
                <a:cubicBezTo>
                  <a:pt x="2289" y="5259"/>
                  <a:pt x="2265" y="5097"/>
                  <a:pt x="2265" y="5097"/>
                </a:cubicBezTo>
                <a:cubicBezTo>
                  <a:pt x="2117" y="5215"/>
                  <a:pt x="2077" y="5339"/>
                  <a:pt x="2070" y="5511"/>
                </a:cubicBezTo>
                <a:cubicBezTo>
                  <a:pt x="2053" y="5487"/>
                  <a:pt x="2032" y="5479"/>
                  <a:pt x="2005" y="5479"/>
                </a:cubicBezTo>
                <a:cubicBezTo>
                  <a:pt x="1977" y="5479"/>
                  <a:pt x="1944" y="5487"/>
                  <a:pt x="1902" y="5498"/>
                </a:cubicBezTo>
                <a:cubicBezTo>
                  <a:pt x="1868" y="5622"/>
                  <a:pt x="2066" y="5656"/>
                  <a:pt x="1928" y="5784"/>
                </a:cubicBezTo>
                <a:cubicBezTo>
                  <a:pt x="1878" y="5733"/>
                  <a:pt x="1794" y="5662"/>
                  <a:pt x="1757" y="5578"/>
                </a:cubicBezTo>
                <a:lnTo>
                  <a:pt x="1757" y="5578"/>
                </a:lnTo>
                <a:cubicBezTo>
                  <a:pt x="1753" y="5747"/>
                  <a:pt x="1801" y="5925"/>
                  <a:pt x="1797" y="6090"/>
                </a:cubicBezTo>
                <a:cubicBezTo>
                  <a:pt x="1795" y="6090"/>
                  <a:pt x="1793" y="6090"/>
                  <a:pt x="1790" y="6090"/>
                </a:cubicBezTo>
                <a:cubicBezTo>
                  <a:pt x="1689" y="6090"/>
                  <a:pt x="1685" y="5947"/>
                  <a:pt x="1642" y="5874"/>
                </a:cubicBezTo>
                <a:lnTo>
                  <a:pt x="1642" y="5874"/>
                </a:lnTo>
                <a:cubicBezTo>
                  <a:pt x="1626" y="6060"/>
                  <a:pt x="1568" y="6342"/>
                  <a:pt x="1706" y="6443"/>
                </a:cubicBezTo>
                <a:cubicBezTo>
                  <a:pt x="1729" y="6418"/>
                  <a:pt x="1754" y="6396"/>
                  <a:pt x="1776" y="6374"/>
                </a:cubicBezTo>
                <a:lnTo>
                  <a:pt x="1776" y="6374"/>
                </a:lnTo>
                <a:cubicBezTo>
                  <a:pt x="1773" y="6375"/>
                  <a:pt x="1769" y="6376"/>
                  <a:pt x="1765" y="6376"/>
                </a:cubicBezTo>
                <a:cubicBezTo>
                  <a:pt x="1723" y="6376"/>
                  <a:pt x="1653" y="6328"/>
                  <a:pt x="1646" y="6288"/>
                </a:cubicBezTo>
                <a:cubicBezTo>
                  <a:pt x="1591" y="6139"/>
                  <a:pt x="1707" y="6106"/>
                  <a:pt x="1785" y="6106"/>
                </a:cubicBezTo>
                <a:cubicBezTo>
                  <a:pt x="1803" y="6106"/>
                  <a:pt x="1819" y="6107"/>
                  <a:pt x="1831" y="6110"/>
                </a:cubicBezTo>
                <a:lnTo>
                  <a:pt x="1828" y="6224"/>
                </a:lnTo>
                <a:cubicBezTo>
                  <a:pt x="1830" y="6225"/>
                  <a:pt x="1833" y="6225"/>
                  <a:pt x="1836" y="6225"/>
                </a:cubicBezTo>
                <a:cubicBezTo>
                  <a:pt x="2184" y="6225"/>
                  <a:pt x="1929" y="5789"/>
                  <a:pt x="2023" y="5582"/>
                </a:cubicBezTo>
                <a:lnTo>
                  <a:pt x="2023" y="5582"/>
                </a:lnTo>
                <a:lnTo>
                  <a:pt x="2184" y="5726"/>
                </a:lnTo>
                <a:cubicBezTo>
                  <a:pt x="1972" y="6248"/>
                  <a:pt x="1807" y="6787"/>
                  <a:pt x="1683" y="7338"/>
                </a:cubicBezTo>
                <a:lnTo>
                  <a:pt x="1673" y="7359"/>
                </a:lnTo>
                <a:cubicBezTo>
                  <a:pt x="1572" y="7285"/>
                  <a:pt x="1474" y="7200"/>
                  <a:pt x="1366" y="7157"/>
                </a:cubicBezTo>
                <a:lnTo>
                  <a:pt x="1282" y="7106"/>
                </a:lnTo>
                <a:lnTo>
                  <a:pt x="1282" y="7133"/>
                </a:lnTo>
                <a:cubicBezTo>
                  <a:pt x="1263" y="7130"/>
                  <a:pt x="1242" y="7128"/>
                  <a:pt x="1221" y="7128"/>
                </a:cubicBezTo>
                <a:cubicBezTo>
                  <a:pt x="1141" y="7128"/>
                  <a:pt x="1050" y="7155"/>
                  <a:pt x="946" y="7227"/>
                </a:cubicBezTo>
                <a:lnTo>
                  <a:pt x="979" y="7537"/>
                </a:lnTo>
                <a:lnTo>
                  <a:pt x="821" y="7557"/>
                </a:lnTo>
                <a:lnTo>
                  <a:pt x="912" y="7352"/>
                </a:lnTo>
                <a:lnTo>
                  <a:pt x="912" y="7352"/>
                </a:lnTo>
                <a:cubicBezTo>
                  <a:pt x="744" y="7409"/>
                  <a:pt x="808" y="7534"/>
                  <a:pt x="841" y="7648"/>
                </a:cubicBezTo>
                <a:cubicBezTo>
                  <a:pt x="827" y="7645"/>
                  <a:pt x="812" y="7643"/>
                  <a:pt x="797" y="7643"/>
                </a:cubicBezTo>
                <a:cubicBezTo>
                  <a:pt x="747" y="7643"/>
                  <a:pt x="699" y="7660"/>
                  <a:pt x="660" y="7688"/>
                </a:cubicBezTo>
                <a:cubicBezTo>
                  <a:pt x="703" y="7806"/>
                  <a:pt x="754" y="7921"/>
                  <a:pt x="801" y="8035"/>
                </a:cubicBezTo>
                <a:cubicBezTo>
                  <a:pt x="721" y="8028"/>
                  <a:pt x="676" y="7932"/>
                  <a:pt x="613" y="7932"/>
                </a:cubicBezTo>
                <a:cubicBezTo>
                  <a:pt x="587" y="7932"/>
                  <a:pt x="559" y="7947"/>
                  <a:pt x="525" y="7988"/>
                </a:cubicBezTo>
                <a:cubicBezTo>
                  <a:pt x="592" y="8146"/>
                  <a:pt x="794" y="7968"/>
                  <a:pt x="794" y="8183"/>
                </a:cubicBezTo>
                <a:cubicBezTo>
                  <a:pt x="636" y="8257"/>
                  <a:pt x="549" y="8190"/>
                  <a:pt x="603" y="8368"/>
                </a:cubicBezTo>
                <a:cubicBezTo>
                  <a:pt x="532" y="8365"/>
                  <a:pt x="501" y="8329"/>
                  <a:pt x="488" y="8269"/>
                </a:cubicBezTo>
                <a:lnTo>
                  <a:pt x="488" y="8269"/>
                </a:lnTo>
                <a:cubicBezTo>
                  <a:pt x="510" y="8424"/>
                  <a:pt x="412" y="8615"/>
                  <a:pt x="532" y="8715"/>
                </a:cubicBezTo>
                <a:cubicBezTo>
                  <a:pt x="358" y="8799"/>
                  <a:pt x="451" y="9115"/>
                  <a:pt x="267" y="9115"/>
                </a:cubicBezTo>
                <a:cubicBezTo>
                  <a:pt x="252" y="9115"/>
                  <a:pt x="235" y="9113"/>
                  <a:pt x="216" y="9109"/>
                </a:cubicBezTo>
                <a:lnTo>
                  <a:pt x="216" y="9109"/>
                </a:lnTo>
                <a:cubicBezTo>
                  <a:pt x="266" y="9166"/>
                  <a:pt x="380" y="9388"/>
                  <a:pt x="374" y="9512"/>
                </a:cubicBezTo>
                <a:cubicBezTo>
                  <a:pt x="329" y="9471"/>
                  <a:pt x="296" y="9454"/>
                  <a:pt x="273" y="9454"/>
                </a:cubicBezTo>
                <a:cubicBezTo>
                  <a:pt x="147" y="9454"/>
                  <a:pt x="259" y="9934"/>
                  <a:pt x="37" y="9934"/>
                </a:cubicBezTo>
                <a:cubicBezTo>
                  <a:pt x="26" y="9934"/>
                  <a:pt x="13" y="9932"/>
                  <a:pt x="0" y="9930"/>
                </a:cubicBezTo>
                <a:lnTo>
                  <a:pt x="0" y="9930"/>
                </a:lnTo>
                <a:cubicBezTo>
                  <a:pt x="269" y="10112"/>
                  <a:pt x="158" y="10610"/>
                  <a:pt x="401" y="10899"/>
                </a:cubicBezTo>
                <a:cubicBezTo>
                  <a:pt x="379" y="10888"/>
                  <a:pt x="341" y="10870"/>
                  <a:pt x="331" y="10848"/>
                </a:cubicBezTo>
                <a:lnTo>
                  <a:pt x="331" y="10848"/>
                </a:lnTo>
                <a:cubicBezTo>
                  <a:pt x="346" y="11021"/>
                  <a:pt x="283" y="11098"/>
                  <a:pt x="276" y="11229"/>
                </a:cubicBezTo>
                <a:cubicBezTo>
                  <a:pt x="297" y="11224"/>
                  <a:pt x="317" y="11222"/>
                  <a:pt x="337" y="11222"/>
                </a:cubicBezTo>
                <a:cubicBezTo>
                  <a:pt x="530" y="11222"/>
                  <a:pt x="674" y="11430"/>
                  <a:pt x="852" y="11488"/>
                </a:cubicBezTo>
                <a:cubicBezTo>
                  <a:pt x="813" y="11599"/>
                  <a:pt x="760" y="11627"/>
                  <a:pt x="702" y="11627"/>
                </a:cubicBezTo>
                <a:cubicBezTo>
                  <a:pt x="640" y="11627"/>
                  <a:pt x="572" y="11596"/>
                  <a:pt x="504" y="11596"/>
                </a:cubicBezTo>
                <a:cubicBezTo>
                  <a:pt x="463" y="11596"/>
                  <a:pt x="422" y="11607"/>
                  <a:pt x="384" y="11643"/>
                </a:cubicBezTo>
                <a:cubicBezTo>
                  <a:pt x="402" y="11634"/>
                  <a:pt x="420" y="11630"/>
                  <a:pt x="438" y="11630"/>
                </a:cubicBezTo>
                <a:cubicBezTo>
                  <a:pt x="556" y="11630"/>
                  <a:pt x="682" y="11798"/>
                  <a:pt x="773" y="11798"/>
                </a:cubicBezTo>
                <a:cubicBezTo>
                  <a:pt x="796" y="11798"/>
                  <a:pt x="817" y="11787"/>
                  <a:pt x="835" y="11761"/>
                </a:cubicBezTo>
                <a:lnTo>
                  <a:pt x="835" y="11761"/>
                </a:lnTo>
                <a:cubicBezTo>
                  <a:pt x="801" y="11969"/>
                  <a:pt x="848" y="11915"/>
                  <a:pt x="734" y="12090"/>
                </a:cubicBezTo>
                <a:cubicBezTo>
                  <a:pt x="791" y="12061"/>
                  <a:pt x="829" y="12049"/>
                  <a:pt x="855" y="12049"/>
                </a:cubicBezTo>
                <a:cubicBezTo>
                  <a:pt x="951" y="12049"/>
                  <a:pt x="908" y="12195"/>
                  <a:pt x="1084" y="12198"/>
                </a:cubicBezTo>
                <a:cubicBezTo>
                  <a:pt x="1107" y="12467"/>
                  <a:pt x="902" y="12413"/>
                  <a:pt x="1131" y="12558"/>
                </a:cubicBezTo>
                <a:cubicBezTo>
                  <a:pt x="1135" y="12618"/>
                  <a:pt x="1102" y="12637"/>
                  <a:pt x="1060" y="12637"/>
                </a:cubicBezTo>
                <a:cubicBezTo>
                  <a:pt x="997" y="12637"/>
                  <a:pt x="916" y="12595"/>
                  <a:pt x="916" y="12595"/>
                </a:cubicBezTo>
                <a:lnTo>
                  <a:pt x="916" y="12595"/>
                </a:lnTo>
                <a:cubicBezTo>
                  <a:pt x="962" y="12656"/>
                  <a:pt x="1002" y="12678"/>
                  <a:pt x="1039" y="12678"/>
                </a:cubicBezTo>
                <a:cubicBezTo>
                  <a:pt x="1128" y="12678"/>
                  <a:pt x="1196" y="12544"/>
                  <a:pt x="1289" y="12518"/>
                </a:cubicBezTo>
                <a:lnTo>
                  <a:pt x="1289" y="12518"/>
                </a:lnTo>
                <a:cubicBezTo>
                  <a:pt x="1531" y="12703"/>
                  <a:pt x="1259" y="12726"/>
                  <a:pt x="1242" y="12881"/>
                </a:cubicBezTo>
                <a:cubicBezTo>
                  <a:pt x="1410" y="12986"/>
                  <a:pt x="1663" y="12952"/>
                  <a:pt x="1743" y="13046"/>
                </a:cubicBezTo>
                <a:cubicBezTo>
                  <a:pt x="1727" y="13073"/>
                  <a:pt x="1703" y="13097"/>
                  <a:pt x="1676" y="13113"/>
                </a:cubicBezTo>
                <a:cubicBezTo>
                  <a:pt x="1695" y="13103"/>
                  <a:pt x="1715" y="13098"/>
                  <a:pt x="1735" y="13098"/>
                </a:cubicBezTo>
                <a:cubicBezTo>
                  <a:pt x="1747" y="13098"/>
                  <a:pt x="1759" y="13100"/>
                  <a:pt x="1770" y="13103"/>
                </a:cubicBezTo>
                <a:cubicBezTo>
                  <a:pt x="1768" y="13097"/>
                  <a:pt x="1768" y="13095"/>
                  <a:pt x="1770" y="13095"/>
                </a:cubicBezTo>
                <a:cubicBezTo>
                  <a:pt x="1778" y="13095"/>
                  <a:pt x="1836" y="13184"/>
                  <a:pt x="1868" y="13225"/>
                </a:cubicBezTo>
                <a:cubicBezTo>
                  <a:pt x="1908" y="13288"/>
                  <a:pt x="1955" y="13349"/>
                  <a:pt x="2006" y="13403"/>
                </a:cubicBezTo>
                <a:cubicBezTo>
                  <a:pt x="2033" y="13430"/>
                  <a:pt x="2063" y="13453"/>
                  <a:pt x="2093" y="13470"/>
                </a:cubicBezTo>
                <a:cubicBezTo>
                  <a:pt x="2102" y="13477"/>
                  <a:pt x="2108" y="13480"/>
                  <a:pt x="2112" y="13480"/>
                </a:cubicBezTo>
                <a:cubicBezTo>
                  <a:pt x="2119" y="13480"/>
                  <a:pt x="2122" y="13475"/>
                  <a:pt x="2124" y="13467"/>
                </a:cubicBezTo>
                <a:lnTo>
                  <a:pt x="2167" y="13467"/>
                </a:lnTo>
                <a:cubicBezTo>
                  <a:pt x="2163" y="13472"/>
                  <a:pt x="2158" y="13477"/>
                  <a:pt x="2153" y="13481"/>
                </a:cubicBezTo>
                <a:lnTo>
                  <a:pt x="2153" y="13481"/>
                </a:lnTo>
                <a:cubicBezTo>
                  <a:pt x="2228" y="13432"/>
                  <a:pt x="2305" y="13388"/>
                  <a:pt x="2383" y="13349"/>
                </a:cubicBezTo>
                <a:cubicBezTo>
                  <a:pt x="2420" y="13406"/>
                  <a:pt x="2575" y="13447"/>
                  <a:pt x="2457" y="13538"/>
                </a:cubicBezTo>
                <a:cubicBezTo>
                  <a:pt x="2437" y="13477"/>
                  <a:pt x="2383" y="13490"/>
                  <a:pt x="2329" y="13480"/>
                </a:cubicBezTo>
                <a:lnTo>
                  <a:pt x="2329" y="13480"/>
                </a:lnTo>
                <a:lnTo>
                  <a:pt x="2427" y="13561"/>
                </a:lnTo>
                <a:cubicBezTo>
                  <a:pt x="2392" y="13602"/>
                  <a:pt x="2367" y="13617"/>
                  <a:pt x="2347" y="13617"/>
                </a:cubicBezTo>
                <a:cubicBezTo>
                  <a:pt x="2291" y="13617"/>
                  <a:pt x="2274" y="13501"/>
                  <a:pt x="2213" y="13501"/>
                </a:cubicBezTo>
                <a:cubicBezTo>
                  <a:pt x="2201" y="13501"/>
                  <a:pt x="2187" y="13506"/>
                  <a:pt x="2171" y="13517"/>
                </a:cubicBezTo>
                <a:cubicBezTo>
                  <a:pt x="2299" y="13669"/>
                  <a:pt x="2568" y="13857"/>
                  <a:pt x="2585" y="14025"/>
                </a:cubicBezTo>
                <a:cubicBezTo>
                  <a:pt x="2564" y="14040"/>
                  <a:pt x="2545" y="14046"/>
                  <a:pt x="2528" y="14046"/>
                </a:cubicBezTo>
                <a:cubicBezTo>
                  <a:pt x="2437" y="14046"/>
                  <a:pt x="2384" y="13879"/>
                  <a:pt x="2339" y="13879"/>
                </a:cubicBezTo>
                <a:cubicBezTo>
                  <a:pt x="2321" y="13879"/>
                  <a:pt x="2305" y="13905"/>
                  <a:pt x="2289" y="13975"/>
                </a:cubicBezTo>
                <a:lnTo>
                  <a:pt x="2255" y="13699"/>
                </a:lnTo>
                <a:cubicBezTo>
                  <a:pt x="2196" y="13785"/>
                  <a:pt x="2166" y="13812"/>
                  <a:pt x="2149" y="13812"/>
                </a:cubicBezTo>
                <a:cubicBezTo>
                  <a:pt x="2120" y="13812"/>
                  <a:pt x="2126" y="13737"/>
                  <a:pt x="2091" y="13737"/>
                </a:cubicBezTo>
                <a:cubicBezTo>
                  <a:pt x="2071" y="13737"/>
                  <a:pt x="2036" y="13763"/>
                  <a:pt x="1972" y="13844"/>
                </a:cubicBezTo>
                <a:cubicBezTo>
                  <a:pt x="2060" y="14204"/>
                  <a:pt x="2225" y="14174"/>
                  <a:pt x="2339" y="14524"/>
                </a:cubicBezTo>
                <a:cubicBezTo>
                  <a:pt x="2348" y="14525"/>
                  <a:pt x="2357" y="14525"/>
                  <a:pt x="2365" y="14525"/>
                </a:cubicBezTo>
                <a:cubicBezTo>
                  <a:pt x="2469" y="14525"/>
                  <a:pt x="2481" y="14438"/>
                  <a:pt x="2583" y="14438"/>
                </a:cubicBezTo>
                <a:cubicBezTo>
                  <a:pt x="2591" y="14438"/>
                  <a:pt x="2599" y="14438"/>
                  <a:pt x="2608" y="14439"/>
                </a:cubicBezTo>
                <a:cubicBezTo>
                  <a:pt x="3029" y="14766"/>
                  <a:pt x="2376" y="15052"/>
                  <a:pt x="2820" y="15224"/>
                </a:cubicBezTo>
                <a:cubicBezTo>
                  <a:pt x="2825" y="15224"/>
                  <a:pt x="2830" y="15224"/>
                  <a:pt x="2834" y="15224"/>
                </a:cubicBezTo>
                <a:cubicBezTo>
                  <a:pt x="2908" y="15224"/>
                  <a:pt x="2990" y="15202"/>
                  <a:pt x="3064" y="15202"/>
                </a:cubicBezTo>
                <a:cubicBezTo>
                  <a:pt x="3157" y="15202"/>
                  <a:pt x="3235" y="15237"/>
                  <a:pt x="3265" y="15392"/>
                </a:cubicBezTo>
                <a:lnTo>
                  <a:pt x="3029" y="15463"/>
                </a:lnTo>
                <a:cubicBezTo>
                  <a:pt x="3108" y="15577"/>
                  <a:pt x="3183" y="15594"/>
                  <a:pt x="3252" y="15594"/>
                </a:cubicBezTo>
                <a:cubicBezTo>
                  <a:pt x="3280" y="15594"/>
                  <a:pt x="3307" y="15591"/>
                  <a:pt x="3333" y="15591"/>
                </a:cubicBezTo>
                <a:cubicBezTo>
                  <a:pt x="3407" y="15591"/>
                  <a:pt x="3471" y="15613"/>
                  <a:pt x="3524" y="15779"/>
                </a:cubicBezTo>
                <a:cubicBezTo>
                  <a:pt x="3518" y="15780"/>
                  <a:pt x="3513" y="15780"/>
                  <a:pt x="3508" y="15780"/>
                </a:cubicBezTo>
                <a:cubicBezTo>
                  <a:pt x="3418" y="15780"/>
                  <a:pt x="3327" y="15672"/>
                  <a:pt x="3306" y="15672"/>
                </a:cubicBezTo>
                <a:cubicBezTo>
                  <a:pt x="3302" y="15672"/>
                  <a:pt x="3300" y="15675"/>
                  <a:pt x="3302" y="15685"/>
                </a:cubicBezTo>
                <a:cubicBezTo>
                  <a:pt x="3310" y="15808"/>
                  <a:pt x="3347" y="15836"/>
                  <a:pt x="3395" y="15836"/>
                </a:cubicBezTo>
                <a:cubicBezTo>
                  <a:pt x="3438" y="15836"/>
                  <a:pt x="3489" y="15815"/>
                  <a:pt x="3539" y="15815"/>
                </a:cubicBezTo>
                <a:cubicBezTo>
                  <a:pt x="3570" y="15815"/>
                  <a:pt x="3601" y="15824"/>
                  <a:pt x="3628" y="15853"/>
                </a:cubicBezTo>
                <a:lnTo>
                  <a:pt x="3507" y="16018"/>
                </a:lnTo>
                <a:cubicBezTo>
                  <a:pt x="3790" y="16267"/>
                  <a:pt x="4180" y="16432"/>
                  <a:pt x="4513" y="16647"/>
                </a:cubicBezTo>
                <a:cubicBezTo>
                  <a:pt x="4459" y="16681"/>
                  <a:pt x="4365" y="16691"/>
                  <a:pt x="4402" y="16795"/>
                </a:cubicBezTo>
                <a:cubicBezTo>
                  <a:pt x="4860" y="17034"/>
                  <a:pt x="5260" y="17448"/>
                  <a:pt x="5634" y="17798"/>
                </a:cubicBezTo>
                <a:lnTo>
                  <a:pt x="5879" y="17734"/>
                </a:lnTo>
                <a:lnTo>
                  <a:pt x="5879" y="17734"/>
                </a:lnTo>
                <a:cubicBezTo>
                  <a:pt x="5916" y="17758"/>
                  <a:pt x="5913" y="17842"/>
                  <a:pt x="5856" y="17849"/>
                </a:cubicBezTo>
                <a:cubicBezTo>
                  <a:pt x="5888" y="17883"/>
                  <a:pt x="5909" y="17897"/>
                  <a:pt x="5923" y="17897"/>
                </a:cubicBezTo>
                <a:cubicBezTo>
                  <a:pt x="5968" y="17897"/>
                  <a:pt x="5943" y="17753"/>
                  <a:pt x="6031" y="17738"/>
                </a:cubicBezTo>
                <a:lnTo>
                  <a:pt x="6031" y="17738"/>
                </a:lnTo>
                <a:cubicBezTo>
                  <a:pt x="6128" y="17778"/>
                  <a:pt x="6108" y="17896"/>
                  <a:pt x="6024" y="17906"/>
                </a:cubicBezTo>
                <a:cubicBezTo>
                  <a:pt x="6250" y="17923"/>
                  <a:pt x="6472" y="17956"/>
                  <a:pt x="6687" y="18013"/>
                </a:cubicBezTo>
                <a:cubicBezTo>
                  <a:pt x="6966" y="18098"/>
                  <a:pt x="7030" y="18111"/>
                  <a:pt x="7003" y="18242"/>
                </a:cubicBezTo>
                <a:lnTo>
                  <a:pt x="6953" y="18263"/>
                </a:lnTo>
                <a:cubicBezTo>
                  <a:pt x="6956" y="18279"/>
                  <a:pt x="6953" y="18279"/>
                  <a:pt x="6970" y="18289"/>
                </a:cubicBezTo>
                <a:cubicBezTo>
                  <a:pt x="6993" y="18306"/>
                  <a:pt x="7020" y="18320"/>
                  <a:pt x="7047" y="18330"/>
                </a:cubicBezTo>
                <a:cubicBezTo>
                  <a:pt x="7092" y="18338"/>
                  <a:pt x="7138" y="18344"/>
                  <a:pt x="7183" y="18344"/>
                </a:cubicBezTo>
                <a:cubicBezTo>
                  <a:pt x="7193" y="18344"/>
                  <a:pt x="7203" y="18344"/>
                  <a:pt x="7212" y="18343"/>
                </a:cubicBezTo>
                <a:cubicBezTo>
                  <a:pt x="7221" y="18343"/>
                  <a:pt x="7230" y="18343"/>
                  <a:pt x="7239" y="18343"/>
                </a:cubicBezTo>
                <a:cubicBezTo>
                  <a:pt x="7337" y="18343"/>
                  <a:pt x="7428" y="18349"/>
                  <a:pt x="7465" y="18485"/>
                </a:cubicBezTo>
                <a:lnTo>
                  <a:pt x="7407" y="18475"/>
                </a:lnTo>
                <a:lnTo>
                  <a:pt x="7407" y="18475"/>
                </a:lnTo>
                <a:cubicBezTo>
                  <a:pt x="7828" y="18956"/>
                  <a:pt x="8494" y="19148"/>
                  <a:pt x="8844" y="19565"/>
                </a:cubicBezTo>
                <a:cubicBezTo>
                  <a:pt x="8876" y="19530"/>
                  <a:pt x="8913" y="19516"/>
                  <a:pt x="8954" y="19516"/>
                </a:cubicBezTo>
                <a:cubicBezTo>
                  <a:pt x="9029" y="19516"/>
                  <a:pt x="9118" y="19564"/>
                  <a:pt x="9208" y="19605"/>
                </a:cubicBezTo>
                <a:cubicBezTo>
                  <a:pt x="9271" y="19633"/>
                  <a:pt x="9336" y="19655"/>
                  <a:pt x="9393" y="19655"/>
                </a:cubicBezTo>
                <a:cubicBezTo>
                  <a:pt x="9461" y="19655"/>
                  <a:pt x="9518" y="19624"/>
                  <a:pt x="9551" y="19535"/>
                </a:cubicBezTo>
                <a:cubicBezTo>
                  <a:pt x="9857" y="19787"/>
                  <a:pt x="9746" y="19824"/>
                  <a:pt x="10265" y="20002"/>
                </a:cubicBezTo>
                <a:cubicBezTo>
                  <a:pt x="10271" y="20003"/>
                  <a:pt x="10276" y="20004"/>
                  <a:pt x="10282" y="20004"/>
                </a:cubicBezTo>
                <a:cubicBezTo>
                  <a:pt x="10416" y="20004"/>
                  <a:pt x="10494" y="19789"/>
                  <a:pt x="10652" y="19760"/>
                </a:cubicBezTo>
                <a:lnTo>
                  <a:pt x="10658" y="19942"/>
                </a:lnTo>
                <a:cubicBezTo>
                  <a:pt x="10736" y="19878"/>
                  <a:pt x="10813" y="19807"/>
                  <a:pt x="10884" y="19737"/>
                </a:cubicBezTo>
                <a:lnTo>
                  <a:pt x="11022" y="19949"/>
                </a:lnTo>
                <a:lnTo>
                  <a:pt x="11180" y="19888"/>
                </a:lnTo>
                <a:cubicBezTo>
                  <a:pt x="11116" y="19885"/>
                  <a:pt x="11035" y="19817"/>
                  <a:pt x="11042" y="19763"/>
                </a:cubicBezTo>
                <a:cubicBezTo>
                  <a:pt x="11103" y="19738"/>
                  <a:pt x="11174" y="19727"/>
                  <a:pt x="11246" y="19727"/>
                </a:cubicBezTo>
                <a:cubicBezTo>
                  <a:pt x="11450" y="19727"/>
                  <a:pt x="11664" y="19812"/>
                  <a:pt x="11691" y="19881"/>
                </a:cubicBezTo>
                <a:cubicBezTo>
                  <a:pt x="11877" y="19784"/>
                  <a:pt x="12052" y="19673"/>
                  <a:pt x="12220" y="19565"/>
                </a:cubicBezTo>
                <a:lnTo>
                  <a:pt x="12220" y="19565"/>
                </a:lnTo>
                <a:cubicBezTo>
                  <a:pt x="12232" y="19622"/>
                  <a:pt x="12186" y="19663"/>
                  <a:pt x="12136" y="19709"/>
                </a:cubicBezTo>
                <a:lnTo>
                  <a:pt x="12136" y="19709"/>
                </a:lnTo>
                <a:cubicBezTo>
                  <a:pt x="12171" y="19678"/>
                  <a:pt x="12195" y="19667"/>
                  <a:pt x="12214" y="19667"/>
                </a:cubicBezTo>
                <a:cubicBezTo>
                  <a:pt x="12264" y="19667"/>
                  <a:pt x="12271" y="19750"/>
                  <a:pt x="12314" y="19750"/>
                </a:cubicBezTo>
                <a:cubicBezTo>
                  <a:pt x="12337" y="19750"/>
                  <a:pt x="12370" y="19728"/>
                  <a:pt x="12425" y="19659"/>
                </a:cubicBezTo>
                <a:cubicBezTo>
                  <a:pt x="12375" y="19639"/>
                  <a:pt x="12405" y="19551"/>
                  <a:pt x="12398" y="19514"/>
                </a:cubicBezTo>
                <a:lnTo>
                  <a:pt x="12398" y="19514"/>
                </a:lnTo>
                <a:cubicBezTo>
                  <a:pt x="12424" y="19522"/>
                  <a:pt x="12453" y="19526"/>
                  <a:pt x="12484" y="19526"/>
                </a:cubicBezTo>
                <a:cubicBezTo>
                  <a:pt x="12662" y="19526"/>
                  <a:pt x="12910" y="19403"/>
                  <a:pt x="13065" y="19262"/>
                </a:cubicBezTo>
                <a:lnTo>
                  <a:pt x="13088" y="19393"/>
                </a:lnTo>
                <a:cubicBezTo>
                  <a:pt x="13502" y="19208"/>
                  <a:pt x="13835" y="18835"/>
                  <a:pt x="14195" y="18518"/>
                </a:cubicBezTo>
                <a:lnTo>
                  <a:pt x="14195" y="18518"/>
                </a:lnTo>
                <a:cubicBezTo>
                  <a:pt x="14171" y="18528"/>
                  <a:pt x="14147" y="18532"/>
                  <a:pt x="14125" y="18532"/>
                </a:cubicBezTo>
                <a:cubicBezTo>
                  <a:pt x="13996" y="18532"/>
                  <a:pt x="13925" y="18379"/>
                  <a:pt x="14000" y="18293"/>
                </a:cubicBezTo>
                <a:lnTo>
                  <a:pt x="14000" y="18293"/>
                </a:lnTo>
                <a:lnTo>
                  <a:pt x="14175" y="18397"/>
                </a:lnTo>
                <a:cubicBezTo>
                  <a:pt x="14167" y="18342"/>
                  <a:pt x="14143" y="18335"/>
                  <a:pt x="14118" y="18335"/>
                </a:cubicBezTo>
                <a:cubicBezTo>
                  <a:pt x="14109" y="18335"/>
                  <a:pt x="14101" y="18336"/>
                  <a:pt x="14092" y="18336"/>
                </a:cubicBezTo>
                <a:cubicBezTo>
                  <a:pt x="14061" y="18336"/>
                  <a:pt x="14036" y="18324"/>
                  <a:pt x="14051" y="18212"/>
                </a:cubicBezTo>
                <a:cubicBezTo>
                  <a:pt x="14076" y="18193"/>
                  <a:pt x="14101" y="18185"/>
                  <a:pt x="14124" y="18185"/>
                </a:cubicBezTo>
                <a:cubicBezTo>
                  <a:pt x="14216" y="18185"/>
                  <a:pt x="14275" y="18318"/>
                  <a:pt x="14256" y="18407"/>
                </a:cubicBezTo>
                <a:lnTo>
                  <a:pt x="14354" y="18222"/>
                </a:lnTo>
                <a:cubicBezTo>
                  <a:pt x="14401" y="18256"/>
                  <a:pt x="14387" y="18310"/>
                  <a:pt x="14431" y="18370"/>
                </a:cubicBezTo>
                <a:cubicBezTo>
                  <a:pt x="14407" y="18229"/>
                  <a:pt x="14815" y="18273"/>
                  <a:pt x="14754" y="18040"/>
                </a:cubicBezTo>
                <a:lnTo>
                  <a:pt x="14754" y="18040"/>
                </a:lnTo>
                <a:lnTo>
                  <a:pt x="14804" y="18074"/>
                </a:lnTo>
                <a:cubicBezTo>
                  <a:pt x="15117" y="17764"/>
                  <a:pt x="15208" y="17573"/>
                  <a:pt x="15451" y="17307"/>
                </a:cubicBezTo>
                <a:cubicBezTo>
                  <a:pt x="15333" y="17189"/>
                  <a:pt x="15457" y="17112"/>
                  <a:pt x="15430" y="16940"/>
                </a:cubicBezTo>
                <a:cubicBezTo>
                  <a:pt x="15646" y="16785"/>
                  <a:pt x="15942" y="16661"/>
                  <a:pt x="16137" y="16408"/>
                </a:cubicBezTo>
                <a:cubicBezTo>
                  <a:pt x="16221" y="16186"/>
                  <a:pt x="16070" y="16267"/>
                  <a:pt x="16060" y="16125"/>
                </a:cubicBezTo>
                <a:lnTo>
                  <a:pt x="16060" y="16125"/>
                </a:lnTo>
                <a:cubicBezTo>
                  <a:pt x="16080" y="16140"/>
                  <a:pt x="16103" y="16145"/>
                  <a:pt x="16126" y="16145"/>
                </a:cubicBezTo>
                <a:cubicBezTo>
                  <a:pt x="16203" y="16145"/>
                  <a:pt x="16286" y="16084"/>
                  <a:pt x="16330" y="16084"/>
                </a:cubicBezTo>
                <a:cubicBezTo>
                  <a:pt x="16354" y="16084"/>
                  <a:pt x="16366" y="16102"/>
                  <a:pt x="16359" y="16159"/>
                </a:cubicBezTo>
                <a:cubicBezTo>
                  <a:pt x="16585" y="15853"/>
                  <a:pt x="16645" y="15765"/>
                  <a:pt x="16851" y="15318"/>
                </a:cubicBezTo>
                <a:lnTo>
                  <a:pt x="16851" y="15318"/>
                </a:lnTo>
                <a:cubicBezTo>
                  <a:pt x="16810" y="15319"/>
                  <a:pt x="16775" y="15327"/>
                  <a:pt x="16747" y="15327"/>
                </a:cubicBezTo>
                <a:cubicBezTo>
                  <a:pt x="16719" y="15327"/>
                  <a:pt x="16699" y="15319"/>
                  <a:pt x="16689" y="15291"/>
                </a:cubicBezTo>
                <a:cubicBezTo>
                  <a:pt x="16711" y="15235"/>
                  <a:pt x="16777" y="15203"/>
                  <a:pt x="16835" y="15203"/>
                </a:cubicBezTo>
                <a:cubicBezTo>
                  <a:pt x="16865" y="15203"/>
                  <a:pt x="16893" y="15212"/>
                  <a:pt x="16911" y="15230"/>
                </a:cubicBezTo>
                <a:lnTo>
                  <a:pt x="16911" y="15257"/>
                </a:lnTo>
                <a:cubicBezTo>
                  <a:pt x="17054" y="14711"/>
                  <a:pt x="17980" y="14530"/>
                  <a:pt x="17995" y="14008"/>
                </a:cubicBezTo>
                <a:lnTo>
                  <a:pt x="17995" y="14008"/>
                </a:lnTo>
                <a:lnTo>
                  <a:pt x="18103" y="13548"/>
                </a:lnTo>
                <a:cubicBezTo>
                  <a:pt x="18130" y="13516"/>
                  <a:pt x="18147" y="13503"/>
                  <a:pt x="18159" y="13503"/>
                </a:cubicBezTo>
                <a:cubicBezTo>
                  <a:pt x="18198" y="13503"/>
                  <a:pt x="18173" y="13647"/>
                  <a:pt x="18249" y="13647"/>
                </a:cubicBezTo>
                <a:cubicBezTo>
                  <a:pt x="18261" y="13647"/>
                  <a:pt x="18276" y="13644"/>
                  <a:pt x="18294" y="13635"/>
                </a:cubicBezTo>
                <a:cubicBezTo>
                  <a:pt x="18341" y="13097"/>
                  <a:pt x="18732" y="13009"/>
                  <a:pt x="18789" y="12582"/>
                </a:cubicBezTo>
                <a:cubicBezTo>
                  <a:pt x="19338" y="12538"/>
                  <a:pt x="19294" y="11612"/>
                  <a:pt x="19728" y="11374"/>
                </a:cubicBezTo>
                <a:lnTo>
                  <a:pt x="19624" y="11347"/>
                </a:lnTo>
                <a:cubicBezTo>
                  <a:pt x="19580" y="11205"/>
                  <a:pt x="19735" y="11256"/>
                  <a:pt x="19792" y="11195"/>
                </a:cubicBezTo>
                <a:cubicBezTo>
                  <a:pt x="19781" y="11191"/>
                  <a:pt x="19771" y="11190"/>
                  <a:pt x="19761" y="11190"/>
                </a:cubicBezTo>
                <a:cubicBezTo>
                  <a:pt x="19723" y="11190"/>
                  <a:pt x="19692" y="11212"/>
                  <a:pt x="19668" y="11212"/>
                </a:cubicBezTo>
                <a:cubicBezTo>
                  <a:pt x="19653" y="11212"/>
                  <a:pt x="19642" y="11203"/>
                  <a:pt x="19634" y="11175"/>
                </a:cubicBezTo>
                <a:cubicBezTo>
                  <a:pt x="19920" y="10307"/>
                  <a:pt x="20542" y="9519"/>
                  <a:pt x="20929" y="8641"/>
                </a:cubicBezTo>
                <a:cubicBezTo>
                  <a:pt x="21064" y="8318"/>
                  <a:pt x="20475" y="8294"/>
                  <a:pt x="20835" y="7951"/>
                </a:cubicBezTo>
                <a:lnTo>
                  <a:pt x="20835" y="7951"/>
                </a:lnTo>
                <a:lnTo>
                  <a:pt x="20987" y="8126"/>
                </a:lnTo>
                <a:cubicBezTo>
                  <a:pt x="20960" y="7449"/>
                  <a:pt x="21397" y="6615"/>
                  <a:pt x="21141" y="5868"/>
                </a:cubicBezTo>
                <a:lnTo>
                  <a:pt x="21141" y="5868"/>
                </a:lnTo>
                <a:cubicBezTo>
                  <a:pt x="21192" y="5908"/>
                  <a:pt x="21249" y="5908"/>
                  <a:pt x="21246" y="5982"/>
                </a:cubicBezTo>
                <a:cubicBezTo>
                  <a:pt x="21388" y="5817"/>
                  <a:pt x="21212" y="5403"/>
                  <a:pt x="21101" y="5403"/>
                </a:cubicBezTo>
                <a:cubicBezTo>
                  <a:pt x="21099" y="5403"/>
                  <a:pt x="21097" y="5403"/>
                  <a:pt x="21094" y="5403"/>
                </a:cubicBezTo>
                <a:cubicBezTo>
                  <a:pt x="21088" y="5289"/>
                  <a:pt x="21192" y="5363"/>
                  <a:pt x="21239" y="5282"/>
                </a:cubicBezTo>
                <a:cubicBezTo>
                  <a:pt x="21290" y="5104"/>
                  <a:pt x="20990" y="4919"/>
                  <a:pt x="21104" y="4808"/>
                </a:cubicBezTo>
                <a:cubicBezTo>
                  <a:pt x="21107" y="4805"/>
                  <a:pt x="21110" y="4803"/>
                  <a:pt x="21114" y="4803"/>
                </a:cubicBezTo>
                <a:cubicBezTo>
                  <a:pt x="21124" y="4803"/>
                  <a:pt x="21138" y="4815"/>
                  <a:pt x="21150" y="4830"/>
                </a:cubicBezTo>
                <a:lnTo>
                  <a:pt x="21150" y="4830"/>
                </a:lnTo>
                <a:cubicBezTo>
                  <a:pt x="21092" y="4725"/>
                  <a:pt x="21059" y="4500"/>
                  <a:pt x="20985" y="4500"/>
                </a:cubicBezTo>
                <a:cubicBezTo>
                  <a:pt x="20969" y="4500"/>
                  <a:pt x="20952" y="4510"/>
                  <a:pt x="20933" y="4532"/>
                </a:cubicBezTo>
                <a:cubicBezTo>
                  <a:pt x="20926" y="4236"/>
                  <a:pt x="20687" y="4050"/>
                  <a:pt x="20684" y="3811"/>
                </a:cubicBezTo>
                <a:cubicBezTo>
                  <a:pt x="20478" y="3769"/>
                  <a:pt x="20531" y="3418"/>
                  <a:pt x="20356" y="3418"/>
                </a:cubicBezTo>
                <a:cubicBezTo>
                  <a:pt x="20337" y="3418"/>
                  <a:pt x="20315" y="3422"/>
                  <a:pt x="20290" y="3431"/>
                </a:cubicBezTo>
                <a:cubicBezTo>
                  <a:pt x="20536" y="3313"/>
                  <a:pt x="20213" y="2889"/>
                  <a:pt x="19994" y="2836"/>
                </a:cubicBezTo>
                <a:cubicBezTo>
                  <a:pt x="20095" y="2836"/>
                  <a:pt x="19967" y="2661"/>
                  <a:pt x="20098" y="2647"/>
                </a:cubicBezTo>
                <a:cubicBezTo>
                  <a:pt x="20009" y="2530"/>
                  <a:pt x="19896" y="2449"/>
                  <a:pt x="19810" y="2449"/>
                </a:cubicBezTo>
                <a:cubicBezTo>
                  <a:pt x="19773" y="2449"/>
                  <a:pt x="19740" y="2464"/>
                  <a:pt x="19718" y="2499"/>
                </a:cubicBezTo>
                <a:cubicBezTo>
                  <a:pt x="19715" y="2250"/>
                  <a:pt x="19529" y="2156"/>
                  <a:pt x="19365" y="2088"/>
                </a:cubicBezTo>
                <a:cubicBezTo>
                  <a:pt x="19203" y="2014"/>
                  <a:pt x="19072" y="1954"/>
                  <a:pt x="19109" y="1732"/>
                </a:cubicBezTo>
                <a:cubicBezTo>
                  <a:pt x="18584" y="1493"/>
                  <a:pt x="18035" y="1321"/>
                  <a:pt x="17466" y="1213"/>
                </a:cubicBezTo>
                <a:cubicBezTo>
                  <a:pt x="17492" y="1151"/>
                  <a:pt x="17542" y="1130"/>
                  <a:pt x="17602" y="1130"/>
                </a:cubicBezTo>
                <a:cubicBezTo>
                  <a:pt x="17661" y="1130"/>
                  <a:pt x="17731" y="1150"/>
                  <a:pt x="17800" y="1170"/>
                </a:cubicBezTo>
                <a:cubicBezTo>
                  <a:pt x="17869" y="1196"/>
                  <a:pt x="17938" y="1221"/>
                  <a:pt x="17995" y="1221"/>
                </a:cubicBezTo>
                <a:cubicBezTo>
                  <a:pt x="18049" y="1221"/>
                  <a:pt x="18092" y="1199"/>
                  <a:pt x="18116" y="1136"/>
                </a:cubicBezTo>
                <a:cubicBezTo>
                  <a:pt x="17927" y="1093"/>
                  <a:pt x="17760" y="1085"/>
                  <a:pt x="17605" y="1085"/>
                </a:cubicBezTo>
                <a:cubicBezTo>
                  <a:pt x="17517" y="1085"/>
                  <a:pt x="17432" y="1088"/>
                  <a:pt x="17350" y="1088"/>
                </a:cubicBezTo>
                <a:cubicBezTo>
                  <a:pt x="17168" y="1088"/>
                  <a:pt x="16995" y="1076"/>
                  <a:pt x="16810" y="998"/>
                </a:cubicBezTo>
                <a:cubicBezTo>
                  <a:pt x="16706" y="941"/>
                  <a:pt x="16908" y="907"/>
                  <a:pt x="16958" y="870"/>
                </a:cubicBezTo>
                <a:cubicBezTo>
                  <a:pt x="16556" y="867"/>
                  <a:pt x="16206" y="714"/>
                  <a:pt x="15846" y="714"/>
                </a:cubicBezTo>
                <a:cubicBezTo>
                  <a:pt x="15779" y="714"/>
                  <a:pt x="15711" y="719"/>
                  <a:pt x="15642" y="732"/>
                </a:cubicBezTo>
                <a:cubicBezTo>
                  <a:pt x="15646" y="709"/>
                  <a:pt x="15696" y="688"/>
                  <a:pt x="15740" y="675"/>
                </a:cubicBezTo>
                <a:cubicBezTo>
                  <a:pt x="15696" y="673"/>
                  <a:pt x="15649" y="655"/>
                  <a:pt x="15612" y="655"/>
                </a:cubicBezTo>
                <a:cubicBezTo>
                  <a:pt x="15578" y="655"/>
                  <a:pt x="15553" y="671"/>
                  <a:pt x="15548" y="729"/>
                </a:cubicBezTo>
                <a:lnTo>
                  <a:pt x="15632" y="709"/>
                </a:lnTo>
                <a:lnTo>
                  <a:pt x="15632" y="709"/>
                </a:lnTo>
                <a:cubicBezTo>
                  <a:pt x="15727" y="889"/>
                  <a:pt x="15317" y="1010"/>
                  <a:pt x="15248" y="1102"/>
                </a:cubicBezTo>
                <a:lnTo>
                  <a:pt x="15248" y="1102"/>
                </a:lnTo>
                <a:cubicBezTo>
                  <a:pt x="15397" y="796"/>
                  <a:pt x="14856" y="974"/>
                  <a:pt x="15117" y="571"/>
                </a:cubicBezTo>
                <a:lnTo>
                  <a:pt x="15117" y="571"/>
                </a:lnTo>
                <a:cubicBezTo>
                  <a:pt x="15064" y="591"/>
                  <a:pt x="14990" y="638"/>
                  <a:pt x="14993" y="722"/>
                </a:cubicBezTo>
                <a:cubicBezTo>
                  <a:pt x="14916" y="688"/>
                  <a:pt x="14895" y="638"/>
                  <a:pt x="14986" y="557"/>
                </a:cubicBezTo>
                <a:lnTo>
                  <a:pt x="14986" y="557"/>
                </a:lnTo>
                <a:cubicBezTo>
                  <a:pt x="14710" y="588"/>
                  <a:pt x="14766" y="708"/>
                  <a:pt x="14573" y="708"/>
                </a:cubicBezTo>
                <a:cubicBezTo>
                  <a:pt x="14557" y="708"/>
                  <a:pt x="14539" y="707"/>
                  <a:pt x="14518" y="705"/>
                </a:cubicBezTo>
                <a:cubicBezTo>
                  <a:pt x="14522" y="648"/>
                  <a:pt x="14579" y="628"/>
                  <a:pt x="14613" y="561"/>
                </a:cubicBezTo>
                <a:lnTo>
                  <a:pt x="14613" y="561"/>
                </a:lnTo>
                <a:cubicBezTo>
                  <a:pt x="14499" y="643"/>
                  <a:pt x="14387" y="725"/>
                  <a:pt x="14239" y="725"/>
                </a:cubicBezTo>
                <a:cubicBezTo>
                  <a:pt x="14199" y="725"/>
                  <a:pt x="14157" y="719"/>
                  <a:pt x="14111" y="705"/>
                </a:cubicBezTo>
                <a:cubicBezTo>
                  <a:pt x="14123" y="676"/>
                  <a:pt x="14107" y="634"/>
                  <a:pt x="14146" y="628"/>
                </a:cubicBezTo>
                <a:lnTo>
                  <a:pt x="14146" y="628"/>
                </a:lnTo>
                <a:cubicBezTo>
                  <a:pt x="13834" y="634"/>
                  <a:pt x="13597" y="822"/>
                  <a:pt x="13294" y="822"/>
                </a:cubicBezTo>
                <a:cubicBezTo>
                  <a:pt x="13233" y="822"/>
                  <a:pt x="13169" y="814"/>
                  <a:pt x="13102" y="796"/>
                </a:cubicBezTo>
                <a:cubicBezTo>
                  <a:pt x="13219" y="540"/>
                  <a:pt x="12957" y="712"/>
                  <a:pt x="12933" y="493"/>
                </a:cubicBezTo>
                <a:lnTo>
                  <a:pt x="12708" y="567"/>
                </a:lnTo>
                <a:lnTo>
                  <a:pt x="12802" y="672"/>
                </a:lnTo>
                <a:cubicBezTo>
                  <a:pt x="12635" y="672"/>
                  <a:pt x="12491" y="794"/>
                  <a:pt x="12347" y="794"/>
                </a:cubicBezTo>
                <a:cubicBezTo>
                  <a:pt x="12321" y="794"/>
                  <a:pt x="12294" y="789"/>
                  <a:pt x="12267" y="779"/>
                </a:cubicBezTo>
                <a:lnTo>
                  <a:pt x="12408" y="682"/>
                </a:lnTo>
                <a:lnTo>
                  <a:pt x="12408" y="682"/>
                </a:lnTo>
                <a:lnTo>
                  <a:pt x="12045" y="746"/>
                </a:lnTo>
                <a:lnTo>
                  <a:pt x="12257" y="813"/>
                </a:lnTo>
                <a:cubicBezTo>
                  <a:pt x="12091" y="925"/>
                  <a:pt x="12246" y="1056"/>
                  <a:pt x="12109" y="1056"/>
                </a:cubicBezTo>
                <a:cubicBezTo>
                  <a:pt x="12090" y="1056"/>
                  <a:pt x="12066" y="1054"/>
                  <a:pt x="12035" y="1049"/>
                </a:cubicBezTo>
                <a:cubicBezTo>
                  <a:pt x="12085" y="1022"/>
                  <a:pt x="11833" y="1062"/>
                  <a:pt x="11762" y="937"/>
                </a:cubicBezTo>
                <a:cubicBezTo>
                  <a:pt x="11713" y="989"/>
                  <a:pt x="11647" y="1051"/>
                  <a:pt x="11582" y="1051"/>
                </a:cubicBezTo>
                <a:cubicBezTo>
                  <a:pt x="11549" y="1051"/>
                  <a:pt x="11516" y="1035"/>
                  <a:pt x="11486" y="991"/>
                </a:cubicBezTo>
                <a:cubicBezTo>
                  <a:pt x="11486" y="914"/>
                  <a:pt x="11580" y="766"/>
                  <a:pt x="11580" y="715"/>
                </a:cubicBezTo>
                <a:lnTo>
                  <a:pt x="11580" y="715"/>
                </a:lnTo>
                <a:cubicBezTo>
                  <a:pt x="11570" y="758"/>
                  <a:pt x="11543" y="773"/>
                  <a:pt x="11505" y="773"/>
                </a:cubicBezTo>
                <a:cubicBezTo>
                  <a:pt x="11411" y="773"/>
                  <a:pt x="11254" y="683"/>
                  <a:pt x="11127" y="683"/>
                </a:cubicBezTo>
                <a:cubicBezTo>
                  <a:pt x="11091" y="683"/>
                  <a:pt x="11057" y="690"/>
                  <a:pt x="11027" y="710"/>
                </a:cubicBezTo>
                <a:lnTo>
                  <a:pt x="11027" y="710"/>
                </a:lnTo>
                <a:cubicBezTo>
                  <a:pt x="11074" y="673"/>
                  <a:pt x="11104" y="619"/>
                  <a:pt x="11116" y="561"/>
                </a:cubicBezTo>
                <a:lnTo>
                  <a:pt x="11116" y="561"/>
                </a:lnTo>
                <a:lnTo>
                  <a:pt x="10981" y="661"/>
                </a:lnTo>
                <a:cubicBezTo>
                  <a:pt x="10917" y="577"/>
                  <a:pt x="10914" y="550"/>
                  <a:pt x="10961" y="470"/>
                </a:cubicBezTo>
                <a:cubicBezTo>
                  <a:pt x="10926" y="450"/>
                  <a:pt x="10900" y="442"/>
                  <a:pt x="10882" y="442"/>
                </a:cubicBezTo>
                <a:cubicBezTo>
                  <a:pt x="10799" y="442"/>
                  <a:pt x="10854" y="598"/>
                  <a:pt x="10791" y="598"/>
                </a:cubicBezTo>
                <a:cubicBezTo>
                  <a:pt x="10770" y="598"/>
                  <a:pt x="10736" y="581"/>
                  <a:pt x="10679" y="534"/>
                </a:cubicBezTo>
                <a:cubicBezTo>
                  <a:pt x="10705" y="530"/>
                  <a:pt x="10702" y="507"/>
                  <a:pt x="10763" y="500"/>
                </a:cubicBezTo>
                <a:cubicBezTo>
                  <a:pt x="10460" y="349"/>
                  <a:pt x="10123" y="386"/>
                  <a:pt x="9844" y="258"/>
                </a:cubicBezTo>
                <a:cubicBezTo>
                  <a:pt x="9826" y="156"/>
                  <a:pt x="9871" y="140"/>
                  <a:pt x="9925" y="140"/>
                </a:cubicBezTo>
                <a:cubicBezTo>
                  <a:pt x="9952" y="140"/>
                  <a:pt x="9980" y="144"/>
                  <a:pt x="10005" y="144"/>
                </a:cubicBezTo>
                <a:cubicBezTo>
                  <a:pt x="10051" y="144"/>
                  <a:pt x="10082" y="130"/>
                  <a:pt x="10059" y="52"/>
                </a:cubicBezTo>
                <a:cubicBezTo>
                  <a:pt x="9999" y="48"/>
                  <a:pt x="9939" y="46"/>
                  <a:pt x="9878" y="46"/>
                </a:cubicBezTo>
                <a:cubicBezTo>
                  <a:pt x="9498" y="46"/>
                  <a:pt x="9111" y="125"/>
                  <a:pt x="8767" y="125"/>
                </a:cubicBezTo>
                <a:cubicBezTo>
                  <a:pt x="8735" y="125"/>
                  <a:pt x="8704" y="125"/>
                  <a:pt x="8673" y="123"/>
                </a:cubicBezTo>
                <a:lnTo>
                  <a:pt x="8673" y="123"/>
                </a:lnTo>
                <a:lnTo>
                  <a:pt x="8750" y="147"/>
                </a:lnTo>
                <a:cubicBezTo>
                  <a:pt x="8736" y="230"/>
                  <a:pt x="8707" y="259"/>
                  <a:pt x="8668" y="259"/>
                </a:cubicBezTo>
                <a:cubicBezTo>
                  <a:pt x="8582" y="259"/>
                  <a:pt x="8447" y="116"/>
                  <a:pt x="8315" y="116"/>
                </a:cubicBezTo>
                <a:cubicBezTo>
                  <a:pt x="8283" y="116"/>
                  <a:pt x="8251" y="125"/>
                  <a:pt x="8220" y="146"/>
                </a:cubicBezTo>
                <a:lnTo>
                  <a:pt x="8220" y="146"/>
                </a:lnTo>
                <a:cubicBezTo>
                  <a:pt x="8261" y="113"/>
                  <a:pt x="8267" y="0"/>
                  <a:pt x="82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1002775" y="2019725"/>
            <a:ext cx="3566529" cy="3432911"/>
          </a:xfrm>
          <a:custGeom>
            <a:avLst/>
            <a:gdLst/>
            <a:ahLst/>
            <a:cxnLst/>
            <a:rect l="l" t="t" r="r" b="b"/>
            <a:pathLst>
              <a:path w="37077" h="35687" extrusionOk="0">
                <a:moveTo>
                  <a:pt x="14942" y="78"/>
                </a:moveTo>
                <a:lnTo>
                  <a:pt x="14942" y="78"/>
                </a:lnTo>
                <a:cubicBezTo>
                  <a:pt x="14932" y="83"/>
                  <a:pt x="14922" y="89"/>
                  <a:pt x="14912" y="95"/>
                </a:cubicBezTo>
                <a:lnTo>
                  <a:pt x="14912" y="95"/>
                </a:lnTo>
                <a:cubicBezTo>
                  <a:pt x="14922" y="89"/>
                  <a:pt x="14933" y="84"/>
                  <a:pt x="14942" y="78"/>
                </a:cubicBezTo>
                <a:close/>
                <a:moveTo>
                  <a:pt x="10392" y="1243"/>
                </a:moveTo>
                <a:cubicBezTo>
                  <a:pt x="10381" y="1244"/>
                  <a:pt x="10372" y="1248"/>
                  <a:pt x="10364" y="1255"/>
                </a:cubicBezTo>
                <a:lnTo>
                  <a:pt x="10364" y="1255"/>
                </a:lnTo>
                <a:cubicBezTo>
                  <a:pt x="10373" y="1251"/>
                  <a:pt x="10383" y="1247"/>
                  <a:pt x="10392" y="1243"/>
                </a:cubicBezTo>
                <a:close/>
                <a:moveTo>
                  <a:pt x="18906" y="1268"/>
                </a:moveTo>
                <a:cubicBezTo>
                  <a:pt x="18916" y="1286"/>
                  <a:pt x="18932" y="1297"/>
                  <a:pt x="18954" y="1297"/>
                </a:cubicBezTo>
                <a:cubicBezTo>
                  <a:pt x="18956" y="1297"/>
                  <a:pt x="18959" y="1297"/>
                  <a:pt x="18961" y="1296"/>
                </a:cubicBezTo>
                <a:cubicBezTo>
                  <a:pt x="18943" y="1288"/>
                  <a:pt x="18925" y="1278"/>
                  <a:pt x="18906" y="1268"/>
                </a:cubicBezTo>
                <a:close/>
                <a:moveTo>
                  <a:pt x="20664" y="1367"/>
                </a:moveTo>
                <a:cubicBezTo>
                  <a:pt x="20714" y="1455"/>
                  <a:pt x="20731" y="1559"/>
                  <a:pt x="20707" y="1657"/>
                </a:cubicBezTo>
                <a:cubicBezTo>
                  <a:pt x="20580" y="1646"/>
                  <a:pt x="20455" y="1633"/>
                  <a:pt x="20327" y="1623"/>
                </a:cubicBezTo>
                <a:cubicBezTo>
                  <a:pt x="20438" y="1535"/>
                  <a:pt x="20549" y="1448"/>
                  <a:pt x="20664" y="1367"/>
                </a:cubicBezTo>
                <a:close/>
                <a:moveTo>
                  <a:pt x="22817" y="1727"/>
                </a:moveTo>
                <a:lnTo>
                  <a:pt x="22868" y="1983"/>
                </a:lnTo>
                <a:cubicBezTo>
                  <a:pt x="22767" y="1963"/>
                  <a:pt x="22663" y="1943"/>
                  <a:pt x="22562" y="1926"/>
                </a:cubicBezTo>
                <a:cubicBezTo>
                  <a:pt x="22602" y="1858"/>
                  <a:pt x="22676" y="1795"/>
                  <a:pt x="22817" y="1727"/>
                </a:cubicBezTo>
                <a:close/>
                <a:moveTo>
                  <a:pt x="27044" y="2700"/>
                </a:moveTo>
                <a:lnTo>
                  <a:pt x="27059" y="2712"/>
                </a:lnTo>
                <a:lnTo>
                  <a:pt x="27059" y="2712"/>
                </a:lnTo>
                <a:cubicBezTo>
                  <a:pt x="27054" y="2708"/>
                  <a:pt x="27049" y="2704"/>
                  <a:pt x="27044" y="2700"/>
                </a:cubicBezTo>
                <a:close/>
                <a:moveTo>
                  <a:pt x="30097" y="5273"/>
                </a:moveTo>
                <a:cubicBezTo>
                  <a:pt x="30150" y="5273"/>
                  <a:pt x="30209" y="5285"/>
                  <a:pt x="30279" y="5311"/>
                </a:cubicBezTo>
                <a:cubicBezTo>
                  <a:pt x="30231" y="5382"/>
                  <a:pt x="30178" y="5446"/>
                  <a:pt x="30117" y="5503"/>
                </a:cubicBezTo>
                <a:cubicBezTo>
                  <a:pt x="30053" y="5446"/>
                  <a:pt x="29986" y="5385"/>
                  <a:pt x="29918" y="5328"/>
                </a:cubicBezTo>
                <a:cubicBezTo>
                  <a:pt x="29967" y="5295"/>
                  <a:pt x="30025" y="5273"/>
                  <a:pt x="30097" y="5273"/>
                </a:cubicBezTo>
                <a:close/>
                <a:moveTo>
                  <a:pt x="6768" y="5840"/>
                </a:moveTo>
                <a:lnTo>
                  <a:pt x="6768" y="5840"/>
                </a:lnTo>
                <a:cubicBezTo>
                  <a:pt x="6769" y="5841"/>
                  <a:pt x="6770" y="5841"/>
                  <a:pt x="6771" y="5842"/>
                </a:cubicBezTo>
                <a:lnTo>
                  <a:pt x="6771" y="5842"/>
                </a:lnTo>
                <a:cubicBezTo>
                  <a:pt x="6770" y="5841"/>
                  <a:pt x="6769" y="5841"/>
                  <a:pt x="6768" y="5840"/>
                </a:cubicBezTo>
                <a:close/>
                <a:moveTo>
                  <a:pt x="2771" y="11622"/>
                </a:moveTo>
                <a:cubicBezTo>
                  <a:pt x="2761" y="11657"/>
                  <a:pt x="2750" y="11702"/>
                  <a:pt x="2736" y="11763"/>
                </a:cubicBezTo>
                <a:lnTo>
                  <a:pt x="2729" y="11763"/>
                </a:lnTo>
                <a:cubicBezTo>
                  <a:pt x="2744" y="11710"/>
                  <a:pt x="2759" y="11662"/>
                  <a:pt x="2771" y="11622"/>
                </a:cubicBezTo>
                <a:close/>
                <a:moveTo>
                  <a:pt x="14359" y="12312"/>
                </a:moveTo>
                <a:cubicBezTo>
                  <a:pt x="14362" y="12312"/>
                  <a:pt x="14371" y="12337"/>
                  <a:pt x="14387" y="12396"/>
                </a:cubicBezTo>
                <a:lnTo>
                  <a:pt x="14357" y="12419"/>
                </a:lnTo>
                <a:lnTo>
                  <a:pt x="14357" y="12385"/>
                </a:lnTo>
                <a:lnTo>
                  <a:pt x="14357" y="12325"/>
                </a:lnTo>
                <a:cubicBezTo>
                  <a:pt x="14357" y="12317"/>
                  <a:pt x="14358" y="12312"/>
                  <a:pt x="14359" y="12312"/>
                </a:cubicBezTo>
                <a:close/>
                <a:moveTo>
                  <a:pt x="15074" y="12453"/>
                </a:moveTo>
                <a:lnTo>
                  <a:pt x="15084" y="12456"/>
                </a:lnTo>
                <a:lnTo>
                  <a:pt x="15074" y="12463"/>
                </a:lnTo>
                <a:lnTo>
                  <a:pt x="15067" y="12459"/>
                </a:lnTo>
                <a:lnTo>
                  <a:pt x="15074" y="12453"/>
                </a:lnTo>
                <a:close/>
                <a:moveTo>
                  <a:pt x="2581" y="12227"/>
                </a:moveTo>
                <a:cubicBezTo>
                  <a:pt x="2692" y="12234"/>
                  <a:pt x="2783" y="12298"/>
                  <a:pt x="2750" y="12379"/>
                </a:cubicBezTo>
                <a:cubicBezTo>
                  <a:pt x="2742" y="12368"/>
                  <a:pt x="2732" y="12363"/>
                  <a:pt x="2721" y="12363"/>
                </a:cubicBezTo>
                <a:cubicBezTo>
                  <a:pt x="2661" y="12363"/>
                  <a:pt x="2559" y="12498"/>
                  <a:pt x="2457" y="12577"/>
                </a:cubicBezTo>
                <a:cubicBezTo>
                  <a:pt x="2504" y="12463"/>
                  <a:pt x="2548" y="12348"/>
                  <a:pt x="2581" y="12231"/>
                </a:cubicBezTo>
                <a:lnTo>
                  <a:pt x="2581" y="12227"/>
                </a:lnTo>
                <a:close/>
                <a:moveTo>
                  <a:pt x="14761" y="12695"/>
                </a:moveTo>
                <a:lnTo>
                  <a:pt x="14754" y="12702"/>
                </a:lnTo>
                <a:lnTo>
                  <a:pt x="14747" y="12698"/>
                </a:lnTo>
                <a:lnTo>
                  <a:pt x="14754" y="12695"/>
                </a:lnTo>
                <a:close/>
                <a:moveTo>
                  <a:pt x="13965" y="12740"/>
                </a:moveTo>
                <a:cubicBezTo>
                  <a:pt x="13969" y="12740"/>
                  <a:pt x="13970" y="12753"/>
                  <a:pt x="13970" y="12772"/>
                </a:cubicBezTo>
                <a:lnTo>
                  <a:pt x="13956" y="12756"/>
                </a:lnTo>
                <a:cubicBezTo>
                  <a:pt x="13960" y="12744"/>
                  <a:pt x="13963" y="12740"/>
                  <a:pt x="13965" y="12740"/>
                </a:cubicBezTo>
                <a:close/>
                <a:moveTo>
                  <a:pt x="13993" y="12772"/>
                </a:moveTo>
                <a:lnTo>
                  <a:pt x="14020" y="12806"/>
                </a:lnTo>
                <a:lnTo>
                  <a:pt x="14014" y="12826"/>
                </a:lnTo>
                <a:lnTo>
                  <a:pt x="13990" y="12796"/>
                </a:lnTo>
                <a:cubicBezTo>
                  <a:pt x="13990" y="12789"/>
                  <a:pt x="13993" y="12779"/>
                  <a:pt x="13993" y="12772"/>
                </a:cubicBezTo>
                <a:close/>
                <a:moveTo>
                  <a:pt x="15455" y="12843"/>
                </a:moveTo>
                <a:cubicBezTo>
                  <a:pt x="15456" y="12843"/>
                  <a:pt x="15457" y="12843"/>
                  <a:pt x="15457" y="12843"/>
                </a:cubicBezTo>
                <a:lnTo>
                  <a:pt x="15464" y="12847"/>
                </a:lnTo>
                <a:cubicBezTo>
                  <a:pt x="15467" y="12850"/>
                  <a:pt x="15467" y="12870"/>
                  <a:pt x="15471" y="12877"/>
                </a:cubicBezTo>
                <a:lnTo>
                  <a:pt x="15434" y="12857"/>
                </a:lnTo>
                <a:cubicBezTo>
                  <a:pt x="15443" y="12854"/>
                  <a:pt x="15449" y="12843"/>
                  <a:pt x="15455" y="12843"/>
                </a:cubicBezTo>
                <a:close/>
                <a:moveTo>
                  <a:pt x="14051" y="12843"/>
                </a:moveTo>
                <a:lnTo>
                  <a:pt x="14071" y="12870"/>
                </a:lnTo>
                <a:cubicBezTo>
                  <a:pt x="14067" y="12877"/>
                  <a:pt x="14067" y="12887"/>
                  <a:pt x="14064" y="12894"/>
                </a:cubicBezTo>
                <a:lnTo>
                  <a:pt x="14044" y="12867"/>
                </a:lnTo>
                <a:cubicBezTo>
                  <a:pt x="14044" y="12860"/>
                  <a:pt x="14047" y="12853"/>
                  <a:pt x="14051" y="12843"/>
                </a:cubicBezTo>
                <a:close/>
                <a:moveTo>
                  <a:pt x="15303" y="12939"/>
                </a:moveTo>
                <a:cubicBezTo>
                  <a:pt x="15305" y="12939"/>
                  <a:pt x="15313" y="12955"/>
                  <a:pt x="15316" y="12978"/>
                </a:cubicBezTo>
                <a:lnTo>
                  <a:pt x="15313" y="12978"/>
                </a:lnTo>
                <a:lnTo>
                  <a:pt x="15303" y="12974"/>
                </a:lnTo>
                <a:lnTo>
                  <a:pt x="15303" y="12941"/>
                </a:lnTo>
                <a:cubicBezTo>
                  <a:pt x="15303" y="12940"/>
                  <a:pt x="15303" y="12939"/>
                  <a:pt x="15303" y="12939"/>
                </a:cubicBezTo>
                <a:close/>
                <a:moveTo>
                  <a:pt x="15306" y="12984"/>
                </a:moveTo>
                <a:lnTo>
                  <a:pt x="15303" y="12991"/>
                </a:lnTo>
                <a:cubicBezTo>
                  <a:pt x="15303" y="12991"/>
                  <a:pt x="15303" y="12991"/>
                  <a:pt x="15303" y="12988"/>
                </a:cubicBezTo>
                <a:lnTo>
                  <a:pt x="15303" y="12984"/>
                </a:lnTo>
                <a:close/>
                <a:moveTo>
                  <a:pt x="14868" y="13011"/>
                </a:moveTo>
                <a:lnTo>
                  <a:pt x="14889" y="13022"/>
                </a:lnTo>
                <a:lnTo>
                  <a:pt x="14889" y="13025"/>
                </a:lnTo>
                <a:cubicBezTo>
                  <a:pt x="14882" y="13022"/>
                  <a:pt x="14875" y="13018"/>
                  <a:pt x="14868" y="13011"/>
                </a:cubicBezTo>
                <a:close/>
                <a:moveTo>
                  <a:pt x="14953" y="13042"/>
                </a:moveTo>
                <a:lnTo>
                  <a:pt x="15000" y="13055"/>
                </a:lnTo>
                <a:lnTo>
                  <a:pt x="14993" y="13075"/>
                </a:lnTo>
                <a:cubicBezTo>
                  <a:pt x="14976" y="13069"/>
                  <a:pt x="14963" y="13062"/>
                  <a:pt x="14949" y="13055"/>
                </a:cubicBezTo>
                <a:cubicBezTo>
                  <a:pt x="14949" y="13052"/>
                  <a:pt x="14953" y="13045"/>
                  <a:pt x="14953" y="13042"/>
                </a:cubicBezTo>
                <a:close/>
                <a:moveTo>
                  <a:pt x="14088" y="12894"/>
                </a:moveTo>
                <a:lnTo>
                  <a:pt x="14219" y="13059"/>
                </a:lnTo>
                <a:cubicBezTo>
                  <a:pt x="14216" y="13062"/>
                  <a:pt x="14212" y="13069"/>
                  <a:pt x="14212" y="13075"/>
                </a:cubicBezTo>
                <a:lnTo>
                  <a:pt x="14212" y="13079"/>
                </a:lnTo>
                <a:lnTo>
                  <a:pt x="14084" y="12917"/>
                </a:lnTo>
                <a:cubicBezTo>
                  <a:pt x="14084" y="12910"/>
                  <a:pt x="14088" y="12900"/>
                  <a:pt x="14088" y="12894"/>
                </a:cubicBezTo>
                <a:close/>
                <a:moveTo>
                  <a:pt x="15006" y="13059"/>
                </a:moveTo>
                <a:lnTo>
                  <a:pt x="15043" y="13069"/>
                </a:lnTo>
                <a:cubicBezTo>
                  <a:pt x="15043" y="13079"/>
                  <a:pt x="15043" y="13085"/>
                  <a:pt x="15040" y="13092"/>
                </a:cubicBezTo>
                <a:lnTo>
                  <a:pt x="15003" y="13079"/>
                </a:lnTo>
                <a:cubicBezTo>
                  <a:pt x="15003" y="13072"/>
                  <a:pt x="15006" y="13066"/>
                  <a:pt x="15006" y="13059"/>
                </a:cubicBezTo>
                <a:close/>
                <a:moveTo>
                  <a:pt x="16026" y="12946"/>
                </a:moveTo>
                <a:cubicBezTo>
                  <a:pt x="16032" y="12946"/>
                  <a:pt x="16022" y="12988"/>
                  <a:pt x="16006" y="13048"/>
                </a:cubicBezTo>
                <a:cubicBezTo>
                  <a:pt x="15992" y="13069"/>
                  <a:pt x="15979" y="13085"/>
                  <a:pt x="15966" y="13102"/>
                </a:cubicBezTo>
                <a:cubicBezTo>
                  <a:pt x="15979" y="13059"/>
                  <a:pt x="15992" y="13018"/>
                  <a:pt x="16006" y="12974"/>
                </a:cubicBezTo>
                <a:cubicBezTo>
                  <a:pt x="16016" y="12954"/>
                  <a:pt x="16023" y="12946"/>
                  <a:pt x="16026" y="12946"/>
                </a:cubicBezTo>
                <a:close/>
                <a:moveTo>
                  <a:pt x="14831" y="13106"/>
                </a:moveTo>
                <a:lnTo>
                  <a:pt x="14855" y="13109"/>
                </a:lnTo>
                <a:cubicBezTo>
                  <a:pt x="14855" y="13109"/>
                  <a:pt x="14855" y="13112"/>
                  <a:pt x="14855" y="13112"/>
                </a:cubicBezTo>
                <a:lnTo>
                  <a:pt x="14831" y="13106"/>
                </a:lnTo>
                <a:close/>
                <a:moveTo>
                  <a:pt x="15427" y="12863"/>
                </a:moveTo>
                <a:lnTo>
                  <a:pt x="15471" y="12884"/>
                </a:lnTo>
                <a:cubicBezTo>
                  <a:pt x="15481" y="12907"/>
                  <a:pt x="15484" y="12931"/>
                  <a:pt x="15488" y="12958"/>
                </a:cubicBezTo>
                <a:cubicBezTo>
                  <a:pt x="15484" y="12951"/>
                  <a:pt x="15474" y="12947"/>
                  <a:pt x="15467" y="12934"/>
                </a:cubicBezTo>
                <a:lnTo>
                  <a:pt x="15467" y="12931"/>
                </a:lnTo>
                <a:cubicBezTo>
                  <a:pt x="15457" y="12958"/>
                  <a:pt x="15454" y="12974"/>
                  <a:pt x="15447" y="12991"/>
                </a:cubicBezTo>
                <a:cubicBezTo>
                  <a:pt x="15427" y="13035"/>
                  <a:pt x="15414" y="13082"/>
                  <a:pt x="15400" y="13126"/>
                </a:cubicBezTo>
                <a:lnTo>
                  <a:pt x="15380" y="13119"/>
                </a:lnTo>
                <a:cubicBezTo>
                  <a:pt x="15380" y="13082"/>
                  <a:pt x="15380" y="13045"/>
                  <a:pt x="15377" y="13011"/>
                </a:cubicBezTo>
                <a:lnTo>
                  <a:pt x="15377" y="13008"/>
                </a:lnTo>
                <a:lnTo>
                  <a:pt x="15414" y="13018"/>
                </a:lnTo>
                <a:cubicBezTo>
                  <a:pt x="15397" y="13011"/>
                  <a:pt x="15390" y="13008"/>
                  <a:pt x="15373" y="13001"/>
                </a:cubicBezTo>
                <a:cubicBezTo>
                  <a:pt x="15373" y="12995"/>
                  <a:pt x="15370" y="12988"/>
                  <a:pt x="15367" y="12978"/>
                </a:cubicBezTo>
                <a:cubicBezTo>
                  <a:pt x="15367" y="12971"/>
                  <a:pt x="15373" y="12968"/>
                  <a:pt x="15373" y="12961"/>
                </a:cubicBezTo>
                <a:lnTo>
                  <a:pt x="15447" y="12991"/>
                </a:lnTo>
                <a:cubicBezTo>
                  <a:pt x="15424" y="12981"/>
                  <a:pt x="15397" y="12968"/>
                  <a:pt x="15377" y="12958"/>
                </a:cubicBezTo>
                <a:cubicBezTo>
                  <a:pt x="15383" y="12944"/>
                  <a:pt x="15387" y="12927"/>
                  <a:pt x="15393" y="12914"/>
                </a:cubicBezTo>
                <a:cubicBezTo>
                  <a:pt x="15400" y="12894"/>
                  <a:pt x="15414" y="12877"/>
                  <a:pt x="15427" y="12863"/>
                </a:cubicBezTo>
                <a:close/>
                <a:moveTo>
                  <a:pt x="14872" y="13112"/>
                </a:moveTo>
                <a:cubicBezTo>
                  <a:pt x="14882" y="13112"/>
                  <a:pt x="14892" y="13116"/>
                  <a:pt x="14899" y="13116"/>
                </a:cubicBezTo>
                <a:lnTo>
                  <a:pt x="14899" y="13129"/>
                </a:lnTo>
                <a:lnTo>
                  <a:pt x="14879" y="13119"/>
                </a:lnTo>
                <a:lnTo>
                  <a:pt x="14872" y="13119"/>
                </a:lnTo>
                <a:lnTo>
                  <a:pt x="14872" y="13112"/>
                </a:lnTo>
                <a:close/>
                <a:moveTo>
                  <a:pt x="15144" y="13089"/>
                </a:moveTo>
                <a:cubicBezTo>
                  <a:pt x="15158" y="13102"/>
                  <a:pt x="15165" y="13119"/>
                  <a:pt x="15175" y="13139"/>
                </a:cubicBezTo>
                <a:lnTo>
                  <a:pt x="15128" y="13122"/>
                </a:lnTo>
                <a:lnTo>
                  <a:pt x="15128" y="13089"/>
                </a:lnTo>
                <a:close/>
                <a:moveTo>
                  <a:pt x="16016" y="12910"/>
                </a:moveTo>
                <a:lnTo>
                  <a:pt x="15949" y="13122"/>
                </a:lnTo>
                <a:cubicBezTo>
                  <a:pt x="15942" y="13129"/>
                  <a:pt x="15939" y="13133"/>
                  <a:pt x="15932" y="13139"/>
                </a:cubicBezTo>
                <a:lnTo>
                  <a:pt x="16016" y="12910"/>
                </a:lnTo>
                <a:close/>
                <a:moveTo>
                  <a:pt x="14670" y="13143"/>
                </a:moveTo>
                <a:lnTo>
                  <a:pt x="14693" y="13146"/>
                </a:lnTo>
                <a:cubicBezTo>
                  <a:pt x="14693" y="13149"/>
                  <a:pt x="14693" y="13149"/>
                  <a:pt x="14693" y="13149"/>
                </a:cubicBezTo>
                <a:cubicBezTo>
                  <a:pt x="14687" y="13149"/>
                  <a:pt x="14677" y="13149"/>
                  <a:pt x="14670" y="13146"/>
                </a:cubicBezTo>
                <a:lnTo>
                  <a:pt x="14670" y="13143"/>
                </a:lnTo>
                <a:close/>
                <a:moveTo>
                  <a:pt x="14981" y="13102"/>
                </a:moveTo>
                <a:cubicBezTo>
                  <a:pt x="14984" y="13102"/>
                  <a:pt x="14986" y="13102"/>
                  <a:pt x="14990" y="13102"/>
                </a:cubicBezTo>
                <a:lnTo>
                  <a:pt x="14980" y="13153"/>
                </a:lnTo>
                <a:lnTo>
                  <a:pt x="14969" y="13149"/>
                </a:lnTo>
                <a:cubicBezTo>
                  <a:pt x="14969" y="13129"/>
                  <a:pt x="14969" y="13120"/>
                  <a:pt x="14966" y="13120"/>
                </a:cubicBezTo>
                <a:cubicBezTo>
                  <a:pt x="14964" y="13120"/>
                  <a:pt x="14961" y="13129"/>
                  <a:pt x="14956" y="13146"/>
                </a:cubicBezTo>
                <a:lnTo>
                  <a:pt x="14926" y="13136"/>
                </a:lnTo>
                <a:cubicBezTo>
                  <a:pt x="14926" y="13129"/>
                  <a:pt x="14929" y="13126"/>
                  <a:pt x="14932" y="13119"/>
                </a:cubicBezTo>
                <a:cubicBezTo>
                  <a:pt x="14967" y="13119"/>
                  <a:pt x="14952" y="13102"/>
                  <a:pt x="14981" y="13102"/>
                </a:cubicBezTo>
                <a:close/>
                <a:moveTo>
                  <a:pt x="15996" y="12924"/>
                </a:moveTo>
                <a:lnTo>
                  <a:pt x="15925" y="13149"/>
                </a:lnTo>
                <a:lnTo>
                  <a:pt x="15912" y="13166"/>
                </a:lnTo>
                <a:cubicBezTo>
                  <a:pt x="15932" y="13082"/>
                  <a:pt x="15962" y="13001"/>
                  <a:pt x="15996" y="12924"/>
                </a:cubicBezTo>
                <a:close/>
                <a:moveTo>
                  <a:pt x="15131" y="13133"/>
                </a:moveTo>
                <a:lnTo>
                  <a:pt x="15175" y="13143"/>
                </a:lnTo>
                <a:lnTo>
                  <a:pt x="15178" y="13153"/>
                </a:lnTo>
                <a:cubicBezTo>
                  <a:pt x="15169" y="13161"/>
                  <a:pt x="15161" y="13167"/>
                  <a:pt x="15153" y="13167"/>
                </a:cubicBezTo>
                <a:cubicBezTo>
                  <a:pt x="15143" y="13167"/>
                  <a:pt x="15135" y="13157"/>
                  <a:pt x="15131" y="13133"/>
                </a:cubicBezTo>
                <a:close/>
                <a:moveTo>
                  <a:pt x="14879" y="13163"/>
                </a:moveTo>
                <a:cubicBezTo>
                  <a:pt x="14889" y="13163"/>
                  <a:pt x="14895" y="13166"/>
                  <a:pt x="14905" y="13166"/>
                </a:cubicBezTo>
                <a:lnTo>
                  <a:pt x="14905" y="13170"/>
                </a:lnTo>
                <a:cubicBezTo>
                  <a:pt x="14895" y="13166"/>
                  <a:pt x="14895" y="13166"/>
                  <a:pt x="14879" y="13163"/>
                </a:cubicBezTo>
                <a:close/>
                <a:moveTo>
                  <a:pt x="15003" y="13102"/>
                </a:moveTo>
                <a:cubicBezTo>
                  <a:pt x="15013" y="13102"/>
                  <a:pt x="15027" y="13106"/>
                  <a:pt x="15040" y="13109"/>
                </a:cubicBezTo>
                <a:cubicBezTo>
                  <a:pt x="15037" y="13133"/>
                  <a:pt x="15037" y="13149"/>
                  <a:pt x="15033" y="13180"/>
                </a:cubicBezTo>
                <a:cubicBezTo>
                  <a:pt x="15027" y="13173"/>
                  <a:pt x="15010" y="13166"/>
                  <a:pt x="14996" y="13159"/>
                </a:cubicBezTo>
                <a:cubicBezTo>
                  <a:pt x="14996" y="13143"/>
                  <a:pt x="15000" y="13122"/>
                  <a:pt x="15000" y="13102"/>
                </a:cubicBezTo>
                <a:close/>
                <a:moveTo>
                  <a:pt x="14916" y="13170"/>
                </a:moveTo>
                <a:lnTo>
                  <a:pt x="14949" y="13176"/>
                </a:lnTo>
                <a:cubicBezTo>
                  <a:pt x="14949" y="13180"/>
                  <a:pt x="14946" y="13183"/>
                  <a:pt x="14946" y="13186"/>
                </a:cubicBezTo>
                <a:cubicBezTo>
                  <a:pt x="14942" y="13183"/>
                  <a:pt x="14926" y="13176"/>
                  <a:pt x="14916" y="13173"/>
                </a:cubicBezTo>
                <a:lnTo>
                  <a:pt x="14916" y="13170"/>
                </a:lnTo>
                <a:close/>
                <a:moveTo>
                  <a:pt x="14828" y="13170"/>
                </a:moveTo>
                <a:lnTo>
                  <a:pt x="14848" y="13173"/>
                </a:lnTo>
                <a:cubicBezTo>
                  <a:pt x="14845" y="13180"/>
                  <a:pt x="14842" y="13183"/>
                  <a:pt x="14842" y="13190"/>
                </a:cubicBezTo>
                <a:cubicBezTo>
                  <a:pt x="14835" y="13186"/>
                  <a:pt x="14831" y="13186"/>
                  <a:pt x="14828" y="13186"/>
                </a:cubicBezTo>
                <a:lnTo>
                  <a:pt x="14825" y="13186"/>
                </a:lnTo>
                <a:cubicBezTo>
                  <a:pt x="14828" y="13180"/>
                  <a:pt x="14828" y="13176"/>
                  <a:pt x="14828" y="13170"/>
                </a:cubicBezTo>
                <a:close/>
                <a:moveTo>
                  <a:pt x="13977" y="13201"/>
                </a:moveTo>
                <a:lnTo>
                  <a:pt x="13993" y="13203"/>
                </a:lnTo>
                <a:lnTo>
                  <a:pt x="14007" y="13203"/>
                </a:lnTo>
                <a:lnTo>
                  <a:pt x="13977" y="13201"/>
                </a:lnTo>
                <a:close/>
                <a:moveTo>
                  <a:pt x="14815" y="13197"/>
                </a:moveTo>
                <a:lnTo>
                  <a:pt x="14835" y="13200"/>
                </a:lnTo>
                <a:lnTo>
                  <a:pt x="14835" y="13207"/>
                </a:lnTo>
                <a:lnTo>
                  <a:pt x="14815" y="13200"/>
                </a:lnTo>
                <a:cubicBezTo>
                  <a:pt x="14815" y="13200"/>
                  <a:pt x="14815" y="13197"/>
                  <a:pt x="14815" y="13197"/>
                </a:cubicBezTo>
                <a:close/>
                <a:moveTo>
                  <a:pt x="14862" y="13176"/>
                </a:moveTo>
                <a:lnTo>
                  <a:pt x="14905" y="13183"/>
                </a:lnTo>
                <a:cubicBezTo>
                  <a:pt x="14919" y="13186"/>
                  <a:pt x="14929" y="13190"/>
                  <a:pt x="14942" y="13190"/>
                </a:cubicBezTo>
                <a:cubicBezTo>
                  <a:pt x="14942" y="13197"/>
                  <a:pt x="14939" y="13207"/>
                  <a:pt x="14936" y="13213"/>
                </a:cubicBezTo>
                <a:cubicBezTo>
                  <a:pt x="14905" y="13207"/>
                  <a:pt x="14885" y="13200"/>
                  <a:pt x="14855" y="13193"/>
                </a:cubicBezTo>
                <a:cubicBezTo>
                  <a:pt x="14862" y="13190"/>
                  <a:pt x="14862" y="13183"/>
                  <a:pt x="14865" y="13180"/>
                </a:cubicBezTo>
                <a:lnTo>
                  <a:pt x="14862" y="13176"/>
                </a:lnTo>
                <a:close/>
                <a:moveTo>
                  <a:pt x="14969" y="13180"/>
                </a:moveTo>
                <a:cubicBezTo>
                  <a:pt x="14969" y="13193"/>
                  <a:pt x="14966" y="13203"/>
                  <a:pt x="14963" y="13217"/>
                </a:cubicBezTo>
                <a:lnTo>
                  <a:pt x="14959" y="13217"/>
                </a:lnTo>
                <a:cubicBezTo>
                  <a:pt x="14963" y="13200"/>
                  <a:pt x="14963" y="13193"/>
                  <a:pt x="14963" y="13180"/>
                </a:cubicBezTo>
                <a:close/>
                <a:moveTo>
                  <a:pt x="14125" y="13227"/>
                </a:moveTo>
                <a:cubicBezTo>
                  <a:pt x="14118" y="13230"/>
                  <a:pt x="14111" y="13230"/>
                  <a:pt x="14105" y="13230"/>
                </a:cubicBezTo>
                <a:lnTo>
                  <a:pt x="14105" y="13227"/>
                </a:lnTo>
                <a:close/>
                <a:moveTo>
                  <a:pt x="14855" y="13203"/>
                </a:moveTo>
                <a:cubicBezTo>
                  <a:pt x="14882" y="13210"/>
                  <a:pt x="14909" y="13217"/>
                  <a:pt x="14936" y="13220"/>
                </a:cubicBezTo>
                <a:cubicBezTo>
                  <a:pt x="14936" y="13223"/>
                  <a:pt x="14936" y="13227"/>
                  <a:pt x="14936" y="13230"/>
                </a:cubicBezTo>
                <a:lnTo>
                  <a:pt x="14855" y="13210"/>
                </a:lnTo>
                <a:cubicBezTo>
                  <a:pt x="14855" y="13207"/>
                  <a:pt x="14855" y="13207"/>
                  <a:pt x="14855" y="13203"/>
                </a:cubicBezTo>
                <a:close/>
                <a:moveTo>
                  <a:pt x="14993" y="13187"/>
                </a:moveTo>
                <a:lnTo>
                  <a:pt x="15030" y="13197"/>
                </a:lnTo>
                <a:cubicBezTo>
                  <a:pt x="15030" y="13203"/>
                  <a:pt x="15027" y="13220"/>
                  <a:pt x="15027" y="13230"/>
                </a:cubicBezTo>
                <a:cubicBezTo>
                  <a:pt x="15013" y="13227"/>
                  <a:pt x="15000" y="13223"/>
                  <a:pt x="14986" y="13223"/>
                </a:cubicBezTo>
                <a:cubicBezTo>
                  <a:pt x="14990" y="13210"/>
                  <a:pt x="14993" y="13200"/>
                  <a:pt x="14993" y="13187"/>
                </a:cubicBezTo>
                <a:close/>
                <a:moveTo>
                  <a:pt x="16497" y="13156"/>
                </a:moveTo>
                <a:cubicBezTo>
                  <a:pt x="16454" y="13186"/>
                  <a:pt x="16427" y="13210"/>
                  <a:pt x="16400" y="13230"/>
                </a:cubicBezTo>
                <a:cubicBezTo>
                  <a:pt x="16400" y="13230"/>
                  <a:pt x="16400" y="13227"/>
                  <a:pt x="16400" y="13223"/>
                </a:cubicBezTo>
                <a:cubicBezTo>
                  <a:pt x="16430" y="13200"/>
                  <a:pt x="16457" y="13180"/>
                  <a:pt x="16497" y="13156"/>
                </a:cubicBezTo>
                <a:close/>
                <a:moveTo>
                  <a:pt x="15575" y="12667"/>
                </a:moveTo>
                <a:cubicBezTo>
                  <a:pt x="15580" y="12667"/>
                  <a:pt x="15583" y="12687"/>
                  <a:pt x="15585" y="12735"/>
                </a:cubicBezTo>
                <a:lnTo>
                  <a:pt x="15572" y="12789"/>
                </a:lnTo>
                <a:cubicBezTo>
                  <a:pt x="15598" y="12836"/>
                  <a:pt x="15629" y="12840"/>
                  <a:pt x="15660" y="12840"/>
                </a:cubicBezTo>
                <a:cubicBezTo>
                  <a:pt x="15666" y="12840"/>
                  <a:pt x="15671" y="12840"/>
                  <a:pt x="15677" y="12840"/>
                </a:cubicBezTo>
                <a:cubicBezTo>
                  <a:pt x="15719" y="12840"/>
                  <a:pt x="15757" y="12847"/>
                  <a:pt x="15774" y="12971"/>
                </a:cubicBezTo>
                <a:cubicBezTo>
                  <a:pt x="15768" y="12960"/>
                  <a:pt x="15761" y="12955"/>
                  <a:pt x="15752" y="12955"/>
                </a:cubicBezTo>
                <a:cubicBezTo>
                  <a:pt x="15704" y="12955"/>
                  <a:pt x="15611" y="13115"/>
                  <a:pt x="15511" y="13244"/>
                </a:cubicBezTo>
                <a:lnTo>
                  <a:pt x="15555" y="13102"/>
                </a:lnTo>
                <a:cubicBezTo>
                  <a:pt x="15555" y="13032"/>
                  <a:pt x="15535" y="13008"/>
                  <a:pt x="15511" y="12991"/>
                </a:cubicBezTo>
                <a:cubicBezTo>
                  <a:pt x="15518" y="12968"/>
                  <a:pt x="15521" y="12941"/>
                  <a:pt x="15525" y="12914"/>
                </a:cubicBezTo>
                <a:cubicBezTo>
                  <a:pt x="15605" y="12954"/>
                  <a:pt x="15666" y="12991"/>
                  <a:pt x="15666" y="12991"/>
                </a:cubicBezTo>
                <a:cubicBezTo>
                  <a:pt x="15673" y="12984"/>
                  <a:pt x="15609" y="12947"/>
                  <a:pt x="15525" y="12907"/>
                </a:cubicBezTo>
                <a:cubicBezTo>
                  <a:pt x="15525" y="12897"/>
                  <a:pt x="15528" y="12890"/>
                  <a:pt x="15531" y="12880"/>
                </a:cubicBezTo>
                <a:cubicBezTo>
                  <a:pt x="15545" y="12887"/>
                  <a:pt x="15562" y="12894"/>
                  <a:pt x="15572" y="12900"/>
                </a:cubicBezTo>
                <a:cubicBezTo>
                  <a:pt x="15565" y="12894"/>
                  <a:pt x="15545" y="12880"/>
                  <a:pt x="15531" y="12873"/>
                </a:cubicBezTo>
                <a:cubicBezTo>
                  <a:pt x="15548" y="12769"/>
                  <a:pt x="15564" y="12667"/>
                  <a:pt x="15575" y="12667"/>
                </a:cubicBezTo>
                <a:close/>
                <a:moveTo>
                  <a:pt x="14051" y="13234"/>
                </a:moveTo>
                <a:lnTo>
                  <a:pt x="14051" y="13247"/>
                </a:lnTo>
                <a:lnTo>
                  <a:pt x="14027" y="13250"/>
                </a:lnTo>
                <a:lnTo>
                  <a:pt x="14030" y="13234"/>
                </a:lnTo>
                <a:close/>
                <a:moveTo>
                  <a:pt x="14986" y="13234"/>
                </a:moveTo>
                <a:cubicBezTo>
                  <a:pt x="15000" y="13237"/>
                  <a:pt x="15013" y="13240"/>
                  <a:pt x="15027" y="13244"/>
                </a:cubicBezTo>
                <a:cubicBezTo>
                  <a:pt x="15027" y="13247"/>
                  <a:pt x="15027" y="13250"/>
                  <a:pt x="15027" y="13257"/>
                </a:cubicBezTo>
                <a:lnTo>
                  <a:pt x="14986" y="13247"/>
                </a:lnTo>
                <a:cubicBezTo>
                  <a:pt x="14986" y="13240"/>
                  <a:pt x="14986" y="13237"/>
                  <a:pt x="14986" y="13234"/>
                </a:cubicBezTo>
                <a:close/>
                <a:moveTo>
                  <a:pt x="15380" y="13126"/>
                </a:moveTo>
                <a:lnTo>
                  <a:pt x="15400" y="13133"/>
                </a:lnTo>
                <a:cubicBezTo>
                  <a:pt x="15393" y="13163"/>
                  <a:pt x="15383" y="13203"/>
                  <a:pt x="15373" y="13260"/>
                </a:cubicBezTo>
                <a:cubicBezTo>
                  <a:pt x="15380" y="13197"/>
                  <a:pt x="15380" y="13170"/>
                  <a:pt x="15380" y="13126"/>
                </a:cubicBezTo>
                <a:close/>
                <a:moveTo>
                  <a:pt x="14791" y="13257"/>
                </a:moveTo>
                <a:lnTo>
                  <a:pt x="14815" y="13260"/>
                </a:lnTo>
                <a:lnTo>
                  <a:pt x="14815" y="13264"/>
                </a:lnTo>
                <a:lnTo>
                  <a:pt x="14791" y="13257"/>
                </a:lnTo>
                <a:close/>
                <a:moveTo>
                  <a:pt x="14007" y="13200"/>
                </a:moveTo>
                <a:lnTo>
                  <a:pt x="14014" y="13203"/>
                </a:lnTo>
                <a:lnTo>
                  <a:pt x="14014" y="13207"/>
                </a:lnTo>
                <a:lnTo>
                  <a:pt x="13993" y="13203"/>
                </a:lnTo>
                <a:lnTo>
                  <a:pt x="13973" y="13203"/>
                </a:lnTo>
                <a:lnTo>
                  <a:pt x="14017" y="13210"/>
                </a:lnTo>
                <a:cubicBezTo>
                  <a:pt x="13997" y="13213"/>
                  <a:pt x="13980" y="13217"/>
                  <a:pt x="13963" y="13227"/>
                </a:cubicBezTo>
                <a:cubicBezTo>
                  <a:pt x="13960" y="13234"/>
                  <a:pt x="13977" y="13237"/>
                  <a:pt x="14010" y="13237"/>
                </a:cubicBezTo>
                <a:lnTo>
                  <a:pt x="14007" y="13254"/>
                </a:lnTo>
                <a:cubicBezTo>
                  <a:pt x="13983" y="13260"/>
                  <a:pt x="13963" y="13267"/>
                  <a:pt x="13943" y="13271"/>
                </a:cubicBezTo>
                <a:cubicBezTo>
                  <a:pt x="13950" y="13247"/>
                  <a:pt x="13960" y="13223"/>
                  <a:pt x="13970" y="13200"/>
                </a:cubicBezTo>
                <a:lnTo>
                  <a:pt x="13977" y="13201"/>
                </a:lnTo>
                <a:lnTo>
                  <a:pt x="13977" y="13201"/>
                </a:lnTo>
                <a:lnTo>
                  <a:pt x="13973" y="13200"/>
                </a:lnTo>
                <a:close/>
                <a:moveTo>
                  <a:pt x="16346" y="13156"/>
                </a:moveTo>
                <a:lnTo>
                  <a:pt x="16346" y="13156"/>
                </a:lnTo>
                <a:cubicBezTo>
                  <a:pt x="16329" y="13180"/>
                  <a:pt x="16309" y="13203"/>
                  <a:pt x="16289" y="13227"/>
                </a:cubicBezTo>
                <a:cubicBezTo>
                  <a:pt x="16289" y="13221"/>
                  <a:pt x="16293" y="13210"/>
                  <a:pt x="16295" y="13202"/>
                </a:cubicBezTo>
                <a:lnTo>
                  <a:pt x="16295" y="13202"/>
                </a:lnTo>
                <a:lnTo>
                  <a:pt x="16282" y="13234"/>
                </a:lnTo>
                <a:cubicBezTo>
                  <a:pt x="16268" y="13247"/>
                  <a:pt x="16255" y="13264"/>
                  <a:pt x="16242" y="13277"/>
                </a:cubicBezTo>
                <a:cubicBezTo>
                  <a:pt x="16245" y="13264"/>
                  <a:pt x="16248" y="13247"/>
                  <a:pt x="16252" y="13234"/>
                </a:cubicBezTo>
                <a:lnTo>
                  <a:pt x="16295" y="13200"/>
                </a:lnTo>
                <a:lnTo>
                  <a:pt x="16295" y="13200"/>
                </a:lnTo>
                <a:cubicBezTo>
                  <a:pt x="16295" y="13201"/>
                  <a:pt x="16295" y="13201"/>
                  <a:pt x="16295" y="13202"/>
                </a:cubicBezTo>
                <a:lnTo>
                  <a:pt x="16295" y="13202"/>
                </a:lnTo>
                <a:lnTo>
                  <a:pt x="16295" y="13200"/>
                </a:lnTo>
                <a:lnTo>
                  <a:pt x="16295" y="13200"/>
                </a:lnTo>
                <a:lnTo>
                  <a:pt x="16295" y="13200"/>
                </a:lnTo>
                <a:lnTo>
                  <a:pt x="16295" y="13200"/>
                </a:lnTo>
                <a:cubicBezTo>
                  <a:pt x="16295" y="13199"/>
                  <a:pt x="16295" y="13198"/>
                  <a:pt x="16295" y="13197"/>
                </a:cubicBezTo>
                <a:cubicBezTo>
                  <a:pt x="16312" y="13183"/>
                  <a:pt x="16326" y="13173"/>
                  <a:pt x="16346" y="13156"/>
                </a:cubicBezTo>
                <a:close/>
                <a:moveTo>
                  <a:pt x="14980" y="13271"/>
                </a:moveTo>
                <a:lnTo>
                  <a:pt x="15023" y="13277"/>
                </a:lnTo>
                <a:lnTo>
                  <a:pt x="15023" y="13287"/>
                </a:lnTo>
                <a:lnTo>
                  <a:pt x="14980" y="13277"/>
                </a:lnTo>
                <a:lnTo>
                  <a:pt x="14980" y="13271"/>
                </a:lnTo>
                <a:close/>
                <a:moveTo>
                  <a:pt x="14835" y="13264"/>
                </a:moveTo>
                <a:lnTo>
                  <a:pt x="14922" y="13277"/>
                </a:lnTo>
                <a:cubicBezTo>
                  <a:pt x="14922" y="13284"/>
                  <a:pt x="14922" y="13287"/>
                  <a:pt x="14919" y="13294"/>
                </a:cubicBezTo>
                <a:lnTo>
                  <a:pt x="14835" y="13271"/>
                </a:lnTo>
                <a:lnTo>
                  <a:pt x="14835" y="13264"/>
                </a:lnTo>
                <a:close/>
                <a:moveTo>
                  <a:pt x="14280" y="13247"/>
                </a:moveTo>
                <a:lnTo>
                  <a:pt x="14269" y="13311"/>
                </a:lnTo>
                <a:cubicBezTo>
                  <a:pt x="14263" y="13311"/>
                  <a:pt x="14259" y="13308"/>
                  <a:pt x="14256" y="13308"/>
                </a:cubicBezTo>
                <a:cubicBezTo>
                  <a:pt x="14263" y="13291"/>
                  <a:pt x="14266" y="13271"/>
                  <a:pt x="14273" y="13247"/>
                </a:cubicBezTo>
                <a:close/>
                <a:moveTo>
                  <a:pt x="16645" y="13240"/>
                </a:moveTo>
                <a:cubicBezTo>
                  <a:pt x="16635" y="13257"/>
                  <a:pt x="16625" y="13271"/>
                  <a:pt x="16615" y="13287"/>
                </a:cubicBezTo>
                <a:cubicBezTo>
                  <a:pt x="16602" y="13297"/>
                  <a:pt x="16585" y="13308"/>
                  <a:pt x="16571" y="13318"/>
                </a:cubicBezTo>
                <a:cubicBezTo>
                  <a:pt x="16568" y="13314"/>
                  <a:pt x="16561" y="13318"/>
                  <a:pt x="16561" y="13297"/>
                </a:cubicBezTo>
                <a:lnTo>
                  <a:pt x="16561" y="13294"/>
                </a:lnTo>
                <a:cubicBezTo>
                  <a:pt x="16588" y="13274"/>
                  <a:pt x="16615" y="13254"/>
                  <a:pt x="16645" y="13240"/>
                </a:cubicBezTo>
                <a:close/>
                <a:moveTo>
                  <a:pt x="14572" y="13287"/>
                </a:moveTo>
                <a:cubicBezTo>
                  <a:pt x="14568" y="13297"/>
                  <a:pt x="14564" y="13308"/>
                  <a:pt x="14559" y="13320"/>
                </a:cubicBezTo>
                <a:lnTo>
                  <a:pt x="14559" y="13320"/>
                </a:lnTo>
                <a:cubicBezTo>
                  <a:pt x="14562" y="13310"/>
                  <a:pt x="14565" y="13299"/>
                  <a:pt x="14569" y="13287"/>
                </a:cubicBezTo>
                <a:close/>
                <a:moveTo>
                  <a:pt x="14980" y="13284"/>
                </a:moveTo>
                <a:lnTo>
                  <a:pt x="15023" y="13291"/>
                </a:lnTo>
                <a:cubicBezTo>
                  <a:pt x="15017" y="13304"/>
                  <a:pt x="15013" y="13308"/>
                  <a:pt x="15013" y="13321"/>
                </a:cubicBezTo>
                <a:lnTo>
                  <a:pt x="14973" y="13308"/>
                </a:lnTo>
                <a:cubicBezTo>
                  <a:pt x="14973" y="13301"/>
                  <a:pt x="14980" y="13294"/>
                  <a:pt x="14980" y="13284"/>
                </a:cubicBezTo>
                <a:close/>
                <a:moveTo>
                  <a:pt x="14794" y="13311"/>
                </a:moveTo>
                <a:cubicBezTo>
                  <a:pt x="14794" y="13314"/>
                  <a:pt x="14791" y="13321"/>
                  <a:pt x="14788" y="13328"/>
                </a:cubicBezTo>
                <a:lnTo>
                  <a:pt x="14788" y="13311"/>
                </a:lnTo>
                <a:close/>
                <a:moveTo>
                  <a:pt x="16221" y="13257"/>
                </a:moveTo>
                <a:lnTo>
                  <a:pt x="16221" y="13257"/>
                </a:lnTo>
                <a:cubicBezTo>
                  <a:pt x="16218" y="13274"/>
                  <a:pt x="16215" y="13291"/>
                  <a:pt x="16208" y="13308"/>
                </a:cubicBezTo>
                <a:lnTo>
                  <a:pt x="16208" y="13311"/>
                </a:lnTo>
                <a:lnTo>
                  <a:pt x="16188" y="13331"/>
                </a:lnTo>
                <a:cubicBezTo>
                  <a:pt x="16191" y="13328"/>
                  <a:pt x="16191" y="13324"/>
                  <a:pt x="16191" y="13321"/>
                </a:cubicBezTo>
                <a:cubicBezTo>
                  <a:pt x="16188" y="13304"/>
                  <a:pt x="16178" y="13304"/>
                  <a:pt x="16167" y="13301"/>
                </a:cubicBezTo>
                <a:cubicBezTo>
                  <a:pt x="16184" y="13287"/>
                  <a:pt x="16205" y="13271"/>
                  <a:pt x="16221" y="13257"/>
                </a:cubicBezTo>
                <a:close/>
                <a:moveTo>
                  <a:pt x="16352" y="12909"/>
                </a:moveTo>
                <a:cubicBezTo>
                  <a:pt x="16316" y="12976"/>
                  <a:pt x="16096" y="13245"/>
                  <a:pt x="16023" y="13334"/>
                </a:cubicBezTo>
                <a:lnTo>
                  <a:pt x="16107" y="13240"/>
                </a:lnTo>
                <a:lnTo>
                  <a:pt x="16026" y="13341"/>
                </a:lnTo>
                <a:cubicBezTo>
                  <a:pt x="16023" y="13338"/>
                  <a:pt x="16019" y="13334"/>
                  <a:pt x="16016" y="13331"/>
                </a:cubicBezTo>
                <a:cubicBezTo>
                  <a:pt x="16114" y="13197"/>
                  <a:pt x="16292" y="12951"/>
                  <a:pt x="16319" y="12934"/>
                </a:cubicBezTo>
                <a:lnTo>
                  <a:pt x="16319" y="12934"/>
                </a:lnTo>
                <a:lnTo>
                  <a:pt x="16097" y="13234"/>
                </a:lnTo>
                <a:cubicBezTo>
                  <a:pt x="16240" y="13058"/>
                  <a:pt x="16179" y="13111"/>
                  <a:pt x="16352" y="12909"/>
                </a:cubicBezTo>
                <a:close/>
                <a:moveTo>
                  <a:pt x="16376" y="13240"/>
                </a:moveTo>
                <a:cubicBezTo>
                  <a:pt x="16373" y="13244"/>
                  <a:pt x="16369" y="13250"/>
                  <a:pt x="16369" y="13254"/>
                </a:cubicBezTo>
                <a:cubicBezTo>
                  <a:pt x="16319" y="13294"/>
                  <a:pt x="16292" y="13318"/>
                  <a:pt x="16255" y="13345"/>
                </a:cubicBezTo>
                <a:cubicBezTo>
                  <a:pt x="16258" y="13331"/>
                  <a:pt x="16262" y="13328"/>
                  <a:pt x="16265" y="13314"/>
                </a:cubicBezTo>
                <a:cubicBezTo>
                  <a:pt x="16299" y="13291"/>
                  <a:pt x="16339" y="13267"/>
                  <a:pt x="16376" y="13240"/>
                </a:cubicBezTo>
                <a:close/>
                <a:moveTo>
                  <a:pt x="16252" y="13324"/>
                </a:moveTo>
                <a:lnTo>
                  <a:pt x="16242" y="13355"/>
                </a:lnTo>
                <a:lnTo>
                  <a:pt x="16221" y="13368"/>
                </a:lnTo>
                <a:cubicBezTo>
                  <a:pt x="16221" y="13358"/>
                  <a:pt x="16221" y="13351"/>
                  <a:pt x="16225" y="13341"/>
                </a:cubicBezTo>
                <a:lnTo>
                  <a:pt x="16252" y="13324"/>
                </a:lnTo>
                <a:close/>
                <a:moveTo>
                  <a:pt x="13825" y="13173"/>
                </a:moveTo>
                <a:lnTo>
                  <a:pt x="13899" y="13186"/>
                </a:lnTo>
                <a:cubicBezTo>
                  <a:pt x="13888" y="13292"/>
                  <a:pt x="13890" y="13332"/>
                  <a:pt x="13901" y="13332"/>
                </a:cubicBezTo>
                <a:cubicBezTo>
                  <a:pt x="13909" y="13332"/>
                  <a:pt x="13922" y="13309"/>
                  <a:pt x="13936" y="13274"/>
                </a:cubicBezTo>
                <a:cubicBezTo>
                  <a:pt x="13956" y="13271"/>
                  <a:pt x="13983" y="13271"/>
                  <a:pt x="14004" y="13267"/>
                </a:cubicBezTo>
                <a:lnTo>
                  <a:pt x="14004" y="13267"/>
                </a:lnTo>
                <a:lnTo>
                  <a:pt x="13973" y="13402"/>
                </a:lnTo>
                <a:cubicBezTo>
                  <a:pt x="13930" y="13395"/>
                  <a:pt x="13889" y="13385"/>
                  <a:pt x="13845" y="13378"/>
                </a:cubicBezTo>
                <a:cubicBezTo>
                  <a:pt x="13852" y="13311"/>
                  <a:pt x="13815" y="13247"/>
                  <a:pt x="13825" y="13180"/>
                </a:cubicBezTo>
                <a:cubicBezTo>
                  <a:pt x="13825" y="13176"/>
                  <a:pt x="13825" y="13176"/>
                  <a:pt x="13825" y="13173"/>
                </a:cubicBezTo>
                <a:close/>
                <a:moveTo>
                  <a:pt x="16198" y="13361"/>
                </a:moveTo>
                <a:lnTo>
                  <a:pt x="16198" y="13361"/>
                </a:lnTo>
                <a:cubicBezTo>
                  <a:pt x="16194" y="13372"/>
                  <a:pt x="16191" y="13378"/>
                  <a:pt x="16191" y="13388"/>
                </a:cubicBezTo>
                <a:lnTo>
                  <a:pt x="16157" y="13409"/>
                </a:lnTo>
                <a:cubicBezTo>
                  <a:pt x="16161" y="13402"/>
                  <a:pt x="16167" y="13388"/>
                  <a:pt x="16171" y="13378"/>
                </a:cubicBezTo>
                <a:lnTo>
                  <a:pt x="16198" y="13361"/>
                </a:lnTo>
                <a:close/>
                <a:moveTo>
                  <a:pt x="14047" y="13264"/>
                </a:moveTo>
                <a:cubicBezTo>
                  <a:pt x="14037" y="13314"/>
                  <a:pt x="14030" y="13365"/>
                  <a:pt x="14020" y="13412"/>
                </a:cubicBezTo>
                <a:lnTo>
                  <a:pt x="13980" y="13405"/>
                </a:lnTo>
                <a:lnTo>
                  <a:pt x="14020" y="13264"/>
                </a:lnTo>
                <a:close/>
                <a:moveTo>
                  <a:pt x="14357" y="13260"/>
                </a:moveTo>
                <a:lnTo>
                  <a:pt x="14384" y="13264"/>
                </a:lnTo>
                <a:lnTo>
                  <a:pt x="14508" y="13422"/>
                </a:lnTo>
                <a:cubicBezTo>
                  <a:pt x="14488" y="13402"/>
                  <a:pt x="14468" y="13388"/>
                  <a:pt x="14448" y="13375"/>
                </a:cubicBezTo>
                <a:lnTo>
                  <a:pt x="14357" y="13260"/>
                </a:lnTo>
                <a:close/>
                <a:moveTo>
                  <a:pt x="14152" y="13254"/>
                </a:moveTo>
                <a:lnTo>
                  <a:pt x="14152" y="13254"/>
                </a:lnTo>
                <a:cubicBezTo>
                  <a:pt x="14131" y="13311"/>
                  <a:pt x="14108" y="13368"/>
                  <a:pt x="14084" y="13425"/>
                </a:cubicBezTo>
                <a:lnTo>
                  <a:pt x="14071" y="13422"/>
                </a:lnTo>
                <a:cubicBezTo>
                  <a:pt x="14078" y="13368"/>
                  <a:pt x="14088" y="13311"/>
                  <a:pt x="14101" y="13257"/>
                </a:cubicBezTo>
                <a:lnTo>
                  <a:pt x="14152" y="13254"/>
                </a:lnTo>
                <a:close/>
                <a:moveTo>
                  <a:pt x="14767" y="13304"/>
                </a:moveTo>
                <a:cubicBezTo>
                  <a:pt x="14771" y="13318"/>
                  <a:pt x="14778" y="13331"/>
                  <a:pt x="14781" y="13341"/>
                </a:cubicBezTo>
                <a:cubicBezTo>
                  <a:pt x="14781" y="13345"/>
                  <a:pt x="14781" y="13348"/>
                  <a:pt x="14778" y="13351"/>
                </a:cubicBezTo>
                <a:lnTo>
                  <a:pt x="14757" y="13351"/>
                </a:lnTo>
                <a:lnTo>
                  <a:pt x="14771" y="13372"/>
                </a:lnTo>
                <a:cubicBezTo>
                  <a:pt x="14757" y="13410"/>
                  <a:pt x="14745" y="13437"/>
                  <a:pt x="14738" y="13437"/>
                </a:cubicBezTo>
                <a:cubicBezTo>
                  <a:pt x="14731" y="13437"/>
                  <a:pt x="14729" y="13413"/>
                  <a:pt x="14734" y="13351"/>
                </a:cubicBezTo>
                <a:cubicBezTo>
                  <a:pt x="14741" y="13334"/>
                  <a:pt x="14747" y="13321"/>
                  <a:pt x="14757" y="13304"/>
                </a:cubicBezTo>
                <a:close/>
                <a:moveTo>
                  <a:pt x="16221" y="13415"/>
                </a:moveTo>
                <a:lnTo>
                  <a:pt x="16211" y="13442"/>
                </a:lnTo>
                <a:cubicBezTo>
                  <a:pt x="16211" y="13432"/>
                  <a:pt x="16215" y="13425"/>
                  <a:pt x="16215" y="13415"/>
                </a:cubicBezTo>
                <a:close/>
                <a:moveTo>
                  <a:pt x="15945" y="12732"/>
                </a:moveTo>
                <a:lnTo>
                  <a:pt x="15945" y="12732"/>
                </a:lnTo>
                <a:cubicBezTo>
                  <a:pt x="15922" y="12958"/>
                  <a:pt x="15898" y="13075"/>
                  <a:pt x="15875" y="13203"/>
                </a:cubicBezTo>
                <a:cubicBezTo>
                  <a:pt x="15857" y="13219"/>
                  <a:pt x="15841" y="13229"/>
                  <a:pt x="15827" y="13229"/>
                </a:cubicBezTo>
                <a:cubicBezTo>
                  <a:pt x="15817" y="13229"/>
                  <a:pt x="15808" y="13223"/>
                  <a:pt x="15801" y="13210"/>
                </a:cubicBezTo>
                <a:lnTo>
                  <a:pt x="15801" y="13210"/>
                </a:lnTo>
                <a:lnTo>
                  <a:pt x="15804" y="13257"/>
                </a:lnTo>
                <a:cubicBezTo>
                  <a:pt x="15766" y="13399"/>
                  <a:pt x="15748" y="13449"/>
                  <a:pt x="15741" y="13449"/>
                </a:cubicBezTo>
                <a:cubicBezTo>
                  <a:pt x="15724" y="13449"/>
                  <a:pt x="15766" y="13172"/>
                  <a:pt x="15739" y="13172"/>
                </a:cubicBezTo>
                <a:cubicBezTo>
                  <a:pt x="15733" y="13172"/>
                  <a:pt x="15724" y="13186"/>
                  <a:pt x="15710" y="13220"/>
                </a:cubicBezTo>
                <a:cubicBezTo>
                  <a:pt x="15737" y="13143"/>
                  <a:pt x="15760" y="13069"/>
                  <a:pt x="15777" y="12991"/>
                </a:cubicBezTo>
                <a:cubicBezTo>
                  <a:pt x="15780" y="13042"/>
                  <a:pt x="15784" y="13092"/>
                  <a:pt x="15784" y="13146"/>
                </a:cubicBezTo>
                <a:cubicBezTo>
                  <a:pt x="15809" y="13011"/>
                  <a:pt x="15823" y="12976"/>
                  <a:pt x="15834" y="12976"/>
                </a:cubicBezTo>
                <a:cubicBezTo>
                  <a:pt x="15846" y="12976"/>
                  <a:pt x="15854" y="13019"/>
                  <a:pt x="15867" y="13019"/>
                </a:cubicBezTo>
                <a:cubicBezTo>
                  <a:pt x="15881" y="13019"/>
                  <a:pt x="15903" y="12965"/>
                  <a:pt x="15945" y="12732"/>
                </a:cubicBezTo>
                <a:close/>
                <a:moveTo>
                  <a:pt x="14266" y="13345"/>
                </a:moveTo>
                <a:lnTo>
                  <a:pt x="14253" y="13456"/>
                </a:lnTo>
                <a:lnTo>
                  <a:pt x="14216" y="13449"/>
                </a:lnTo>
                <a:cubicBezTo>
                  <a:pt x="14226" y="13419"/>
                  <a:pt x="14236" y="13378"/>
                  <a:pt x="14246" y="13345"/>
                </a:cubicBezTo>
                <a:close/>
                <a:moveTo>
                  <a:pt x="16181" y="13415"/>
                </a:moveTo>
                <a:lnTo>
                  <a:pt x="16181" y="13415"/>
                </a:lnTo>
                <a:cubicBezTo>
                  <a:pt x="16174" y="13450"/>
                  <a:pt x="16166" y="13474"/>
                  <a:pt x="16161" y="13474"/>
                </a:cubicBezTo>
                <a:cubicBezTo>
                  <a:pt x="16157" y="13474"/>
                  <a:pt x="16154" y="13458"/>
                  <a:pt x="16154" y="13419"/>
                </a:cubicBezTo>
                <a:cubicBezTo>
                  <a:pt x="16161" y="13419"/>
                  <a:pt x="16171" y="13419"/>
                  <a:pt x="16181" y="13415"/>
                </a:cubicBezTo>
                <a:close/>
                <a:moveTo>
                  <a:pt x="14879" y="13318"/>
                </a:moveTo>
                <a:lnTo>
                  <a:pt x="14912" y="13321"/>
                </a:lnTo>
                <a:cubicBezTo>
                  <a:pt x="14894" y="13405"/>
                  <a:pt x="14874" y="13481"/>
                  <a:pt x="14864" y="13481"/>
                </a:cubicBezTo>
                <a:cubicBezTo>
                  <a:pt x="14858" y="13481"/>
                  <a:pt x="14855" y="13463"/>
                  <a:pt x="14855" y="13419"/>
                </a:cubicBezTo>
                <a:lnTo>
                  <a:pt x="14855" y="13415"/>
                </a:lnTo>
                <a:lnTo>
                  <a:pt x="14879" y="13318"/>
                </a:lnTo>
                <a:close/>
                <a:moveTo>
                  <a:pt x="14815" y="13314"/>
                </a:moveTo>
                <a:lnTo>
                  <a:pt x="14872" y="13318"/>
                </a:lnTo>
                <a:cubicBezTo>
                  <a:pt x="14842" y="13382"/>
                  <a:pt x="14805" y="13483"/>
                  <a:pt x="14787" y="13483"/>
                </a:cubicBezTo>
                <a:cubicBezTo>
                  <a:pt x="14785" y="13483"/>
                  <a:pt x="14783" y="13481"/>
                  <a:pt x="14781" y="13476"/>
                </a:cubicBezTo>
                <a:cubicBezTo>
                  <a:pt x="14788" y="13442"/>
                  <a:pt x="14791" y="13432"/>
                  <a:pt x="14794" y="13405"/>
                </a:cubicBezTo>
                <a:lnTo>
                  <a:pt x="14808" y="13355"/>
                </a:lnTo>
                <a:lnTo>
                  <a:pt x="14805" y="13355"/>
                </a:lnTo>
                <a:cubicBezTo>
                  <a:pt x="14808" y="13338"/>
                  <a:pt x="14811" y="13321"/>
                  <a:pt x="14815" y="13314"/>
                </a:cubicBezTo>
                <a:close/>
                <a:moveTo>
                  <a:pt x="16248" y="13412"/>
                </a:moveTo>
                <a:cubicBezTo>
                  <a:pt x="16234" y="13441"/>
                  <a:pt x="16220" y="13467"/>
                  <a:pt x="16209" y="13495"/>
                </a:cubicBezTo>
                <a:lnTo>
                  <a:pt x="16209" y="13495"/>
                </a:lnTo>
                <a:cubicBezTo>
                  <a:pt x="16217" y="13473"/>
                  <a:pt x="16227" y="13441"/>
                  <a:pt x="16235" y="13412"/>
                </a:cubicBezTo>
                <a:close/>
                <a:moveTo>
                  <a:pt x="14966" y="13328"/>
                </a:moveTo>
                <a:cubicBezTo>
                  <a:pt x="14980" y="13328"/>
                  <a:pt x="14993" y="13331"/>
                  <a:pt x="15006" y="13331"/>
                </a:cubicBezTo>
                <a:cubicBezTo>
                  <a:pt x="14970" y="13443"/>
                  <a:pt x="14934" y="13530"/>
                  <a:pt x="14917" y="13530"/>
                </a:cubicBezTo>
                <a:cubicBezTo>
                  <a:pt x="14916" y="13530"/>
                  <a:pt x="14916" y="13530"/>
                  <a:pt x="14916" y="13530"/>
                </a:cubicBezTo>
                <a:cubicBezTo>
                  <a:pt x="14942" y="13466"/>
                  <a:pt x="14959" y="13398"/>
                  <a:pt x="14969" y="13331"/>
                </a:cubicBezTo>
                <a:lnTo>
                  <a:pt x="14966" y="13328"/>
                </a:lnTo>
                <a:close/>
                <a:moveTo>
                  <a:pt x="15161" y="13372"/>
                </a:moveTo>
                <a:cubicBezTo>
                  <a:pt x="15148" y="13442"/>
                  <a:pt x="15128" y="13540"/>
                  <a:pt x="15107" y="13624"/>
                </a:cubicBezTo>
                <a:lnTo>
                  <a:pt x="15080" y="13617"/>
                </a:lnTo>
                <a:cubicBezTo>
                  <a:pt x="15097" y="13533"/>
                  <a:pt x="15124" y="13449"/>
                  <a:pt x="15161" y="13372"/>
                </a:cubicBezTo>
                <a:close/>
                <a:moveTo>
                  <a:pt x="16541" y="13308"/>
                </a:moveTo>
                <a:lnTo>
                  <a:pt x="16541" y="13341"/>
                </a:lnTo>
                <a:cubicBezTo>
                  <a:pt x="16514" y="13361"/>
                  <a:pt x="16487" y="13378"/>
                  <a:pt x="16457" y="13395"/>
                </a:cubicBezTo>
                <a:lnTo>
                  <a:pt x="16430" y="13409"/>
                </a:lnTo>
                <a:lnTo>
                  <a:pt x="16430" y="13409"/>
                </a:lnTo>
                <a:cubicBezTo>
                  <a:pt x="16464" y="13397"/>
                  <a:pt x="16487" y="13392"/>
                  <a:pt x="16502" y="13392"/>
                </a:cubicBezTo>
                <a:cubicBezTo>
                  <a:pt x="16513" y="13392"/>
                  <a:pt x="16520" y="13394"/>
                  <a:pt x="16524" y="13398"/>
                </a:cubicBezTo>
                <a:cubicBezTo>
                  <a:pt x="16511" y="13425"/>
                  <a:pt x="16501" y="13456"/>
                  <a:pt x="16491" y="13483"/>
                </a:cubicBezTo>
                <a:cubicBezTo>
                  <a:pt x="16460" y="13523"/>
                  <a:pt x="16423" y="13567"/>
                  <a:pt x="16380" y="13614"/>
                </a:cubicBezTo>
                <a:cubicBezTo>
                  <a:pt x="16383" y="13567"/>
                  <a:pt x="16386" y="13520"/>
                  <a:pt x="16396" y="13476"/>
                </a:cubicBezTo>
                <a:lnTo>
                  <a:pt x="16396" y="13476"/>
                </a:lnTo>
                <a:cubicBezTo>
                  <a:pt x="16357" y="13563"/>
                  <a:pt x="16317" y="13653"/>
                  <a:pt x="16299" y="13653"/>
                </a:cubicBezTo>
                <a:cubicBezTo>
                  <a:pt x="16292" y="13653"/>
                  <a:pt x="16289" y="13641"/>
                  <a:pt x="16289" y="13614"/>
                </a:cubicBezTo>
                <a:cubicBezTo>
                  <a:pt x="16302" y="13563"/>
                  <a:pt x="16326" y="13483"/>
                  <a:pt x="16349" y="13398"/>
                </a:cubicBezTo>
                <a:cubicBezTo>
                  <a:pt x="16373" y="13395"/>
                  <a:pt x="16396" y="13392"/>
                  <a:pt x="16427" y="13385"/>
                </a:cubicBezTo>
                <a:lnTo>
                  <a:pt x="16427" y="13385"/>
                </a:lnTo>
                <a:cubicBezTo>
                  <a:pt x="16417" y="13415"/>
                  <a:pt x="16406" y="13446"/>
                  <a:pt x="16396" y="13476"/>
                </a:cubicBezTo>
                <a:lnTo>
                  <a:pt x="16443" y="13382"/>
                </a:lnTo>
                <a:lnTo>
                  <a:pt x="16467" y="13365"/>
                </a:lnTo>
                <a:cubicBezTo>
                  <a:pt x="16469" y="13372"/>
                  <a:pt x="16471" y="13378"/>
                  <a:pt x="16476" y="13378"/>
                </a:cubicBezTo>
                <a:cubicBezTo>
                  <a:pt x="16480" y="13378"/>
                  <a:pt x="16486" y="13373"/>
                  <a:pt x="16494" y="13358"/>
                </a:cubicBezTo>
                <a:cubicBezTo>
                  <a:pt x="16494" y="13348"/>
                  <a:pt x="16494" y="13351"/>
                  <a:pt x="16491" y="13345"/>
                </a:cubicBezTo>
                <a:lnTo>
                  <a:pt x="16541" y="13308"/>
                </a:lnTo>
                <a:close/>
                <a:moveTo>
                  <a:pt x="35749" y="19501"/>
                </a:moveTo>
                <a:cubicBezTo>
                  <a:pt x="35752" y="19509"/>
                  <a:pt x="35755" y="19518"/>
                  <a:pt x="35757" y="19527"/>
                </a:cubicBezTo>
                <a:cubicBezTo>
                  <a:pt x="35755" y="19517"/>
                  <a:pt x="35752" y="19508"/>
                  <a:pt x="35749" y="19501"/>
                </a:cubicBezTo>
                <a:close/>
                <a:moveTo>
                  <a:pt x="36397" y="22138"/>
                </a:moveTo>
                <a:cubicBezTo>
                  <a:pt x="36395" y="22138"/>
                  <a:pt x="36394" y="22138"/>
                  <a:pt x="36393" y="22138"/>
                </a:cubicBezTo>
                <a:cubicBezTo>
                  <a:pt x="36394" y="22139"/>
                  <a:pt x="36394" y="22140"/>
                  <a:pt x="36394" y="22140"/>
                </a:cubicBezTo>
                <a:lnTo>
                  <a:pt x="36394" y="22140"/>
                </a:lnTo>
                <a:cubicBezTo>
                  <a:pt x="36395" y="22140"/>
                  <a:pt x="36396" y="22139"/>
                  <a:pt x="36397" y="22138"/>
                </a:cubicBezTo>
                <a:lnTo>
                  <a:pt x="36397" y="22138"/>
                </a:lnTo>
                <a:cubicBezTo>
                  <a:pt x="36397" y="22138"/>
                  <a:pt x="36397" y="22138"/>
                  <a:pt x="36397" y="22138"/>
                </a:cubicBezTo>
                <a:close/>
                <a:moveTo>
                  <a:pt x="36411" y="21968"/>
                </a:moveTo>
                <a:cubicBezTo>
                  <a:pt x="36394" y="21968"/>
                  <a:pt x="36373" y="21971"/>
                  <a:pt x="36350" y="21977"/>
                </a:cubicBezTo>
                <a:lnTo>
                  <a:pt x="36434" y="22108"/>
                </a:lnTo>
                <a:cubicBezTo>
                  <a:pt x="36422" y="22120"/>
                  <a:pt x="36410" y="22130"/>
                  <a:pt x="36397" y="22138"/>
                </a:cubicBezTo>
                <a:lnTo>
                  <a:pt x="36397" y="22138"/>
                </a:lnTo>
                <a:cubicBezTo>
                  <a:pt x="36441" y="22139"/>
                  <a:pt x="36499" y="22208"/>
                  <a:pt x="36548" y="22276"/>
                </a:cubicBezTo>
                <a:cubicBezTo>
                  <a:pt x="36512" y="22148"/>
                  <a:pt x="36554" y="21968"/>
                  <a:pt x="36411" y="21968"/>
                </a:cubicBezTo>
                <a:close/>
                <a:moveTo>
                  <a:pt x="1461" y="26567"/>
                </a:moveTo>
                <a:cubicBezTo>
                  <a:pt x="1511" y="26590"/>
                  <a:pt x="1558" y="26618"/>
                  <a:pt x="1604" y="26644"/>
                </a:cubicBezTo>
                <a:lnTo>
                  <a:pt x="1604" y="26644"/>
                </a:lnTo>
                <a:cubicBezTo>
                  <a:pt x="1569" y="26621"/>
                  <a:pt x="1522" y="26595"/>
                  <a:pt x="1461" y="26567"/>
                </a:cubicBezTo>
                <a:close/>
                <a:moveTo>
                  <a:pt x="32374" y="33947"/>
                </a:moveTo>
                <a:lnTo>
                  <a:pt x="32374" y="33947"/>
                </a:lnTo>
                <a:cubicBezTo>
                  <a:pt x="32351" y="33971"/>
                  <a:pt x="32333" y="33995"/>
                  <a:pt x="32321" y="34018"/>
                </a:cubicBezTo>
                <a:cubicBezTo>
                  <a:pt x="32338" y="34000"/>
                  <a:pt x="32358" y="33974"/>
                  <a:pt x="32374" y="33947"/>
                </a:cubicBezTo>
                <a:close/>
                <a:moveTo>
                  <a:pt x="15424" y="1"/>
                </a:moveTo>
                <a:cubicBezTo>
                  <a:pt x="15188" y="206"/>
                  <a:pt x="15609" y="452"/>
                  <a:pt x="15235" y="576"/>
                </a:cubicBezTo>
                <a:cubicBezTo>
                  <a:pt x="15080" y="409"/>
                  <a:pt x="15069" y="266"/>
                  <a:pt x="14976" y="266"/>
                </a:cubicBezTo>
                <a:cubicBezTo>
                  <a:pt x="14938" y="266"/>
                  <a:pt x="14887" y="290"/>
                  <a:pt x="14808" y="344"/>
                </a:cubicBezTo>
                <a:cubicBezTo>
                  <a:pt x="14774" y="225"/>
                  <a:pt x="14821" y="148"/>
                  <a:pt x="14912" y="95"/>
                </a:cubicBezTo>
                <a:lnTo>
                  <a:pt x="14912" y="95"/>
                </a:lnTo>
                <a:cubicBezTo>
                  <a:pt x="14661" y="217"/>
                  <a:pt x="14275" y="156"/>
                  <a:pt x="14165" y="418"/>
                </a:cubicBezTo>
                <a:cubicBezTo>
                  <a:pt x="14084" y="334"/>
                  <a:pt x="13976" y="314"/>
                  <a:pt x="13864" y="314"/>
                </a:cubicBezTo>
                <a:cubicBezTo>
                  <a:pt x="13765" y="314"/>
                  <a:pt x="13662" y="330"/>
                  <a:pt x="13573" y="330"/>
                </a:cubicBezTo>
                <a:cubicBezTo>
                  <a:pt x="13431" y="330"/>
                  <a:pt x="13321" y="291"/>
                  <a:pt x="13307" y="92"/>
                </a:cubicBezTo>
                <a:cubicBezTo>
                  <a:pt x="13236" y="206"/>
                  <a:pt x="12913" y="529"/>
                  <a:pt x="12694" y="590"/>
                </a:cubicBezTo>
                <a:cubicBezTo>
                  <a:pt x="12793" y="377"/>
                  <a:pt x="12736" y="320"/>
                  <a:pt x="12613" y="320"/>
                </a:cubicBezTo>
                <a:cubicBezTo>
                  <a:pt x="12470" y="320"/>
                  <a:pt x="12237" y="397"/>
                  <a:pt x="12050" y="397"/>
                </a:cubicBezTo>
                <a:cubicBezTo>
                  <a:pt x="11901" y="397"/>
                  <a:pt x="11782" y="348"/>
                  <a:pt x="11762" y="172"/>
                </a:cubicBezTo>
                <a:cubicBezTo>
                  <a:pt x="11601" y="738"/>
                  <a:pt x="10675" y="825"/>
                  <a:pt x="10315" y="1408"/>
                </a:cubicBezTo>
                <a:cubicBezTo>
                  <a:pt x="10321" y="1364"/>
                  <a:pt x="10328" y="1286"/>
                  <a:pt x="10364" y="1255"/>
                </a:cubicBezTo>
                <a:lnTo>
                  <a:pt x="10364" y="1255"/>
                </a:lnTo>
                <a:cubicBezTo>
                  <a:pt x="10072" y="1380"/>
                  <a:pt x="9904" y="1315"/>
                  <a:pt x="9676" y="1374"/>
                </a:cubicBezTo>
                <a:cubicBezTo>
                  <a:pt x="9884" y="1734"/>
                  <a:pt x="9548" y="2138"/>
                  <a:pt x="9548" y="2511"/>
                </a:cubicBezTo>
                <a:cubicBezTo>
                  <a:pt x="8972" y="2498"/>
                  <a:pt x="9373" y="1990"/>
                  <a:pt x="9016" y="1791"/>
                </a:cubicBezTo>
                <a:lnTo>
                  <a:pt x="9016" y="1791"/>
                </a:lnTo>
                <a:cubicBezTo>
                  <a:pt x="9248" y="2023"/>
                  <a:pt x="8754" y="2545"/>
                  <a:pt x="9063" y="2636"/>
                </a:cubicBezTo>
                <a:cubicBezTo>
                  <a:pt x="8838" y="2669"/>
                  <a:pt x="8788" y="2702"/>
                  <a:pt x="8710" y="2702"/>
                </a:cubicBezTo>
                <a:cubicBezTo>
                  <a:pt x="8655" y="2702"/>
                  <a:pt x="8587" y="2686"/>
                  <a:pt x="8434" y="2643"/>
                </a:cubicBezTo>
                <a:lnTo>
                  <a:pt x="8434" y="2643"/>
                </a:lnTo>
                <a:cubicBezTo>
                  <a:pt x="8811" y="3016"/>
                  <a:pt x="8326" y="2922"/>
                  <a:pt x="8444" y="3312"/>
                </a:cubicBezTo>
                <a:cubicBezTo>
                  <a:pt x="8339" y="3356"/>
                  <a:pt x="8257" y="3369"/>
                  <a:pt x="8191" y="3369"/>
                </a:cubicBezTo>
                <a:cubicBezTo>
                  <a:pt x="8096" y="3369"/>
                  <a:pt x="8037" y="3342"/>
                  <a:pt x="7992" y="3342"/>
                </a:cubicBezTo>
                <a:cubicBezTo>
                  <a:pt x="7934" y="3342"/>
                  <a:pt x="7901" y="3387"/>
                  <a:pt x="7848" y="3592"/>
                </a:cubicBezTo>
                <a:cubicBezTo>
                  <a:pt x="7822" y="3602"/>
                  <a:pt x="7800" y="3606"/>
                  <a:pt x="7780" y="3606"/>
                </a:cubicBezTo>
                <a:cubicBezTo>
                  <a:pt x="7603" y="3606"/>
                  <a:pt x="7663" y="3238"/>
                  <a:pt x="7663" y="3238"/>
                </a:cubicBezTo>
                <a:lnTo>
                  <a:pt x="7663" y="3238"/>
                </a:lnTo>
                <a:cubicBezTo>
                  <a:pt x="7387" y="3639"/>
                  <a:pt x="7865" y="3639"/>
                  <a:pt x="8006" y="3844"/>
                </a:cubicBezTo>
                <a:cubicBezTo>
                  <a:pt x="7936" y="4039"/>
                  <a:pt x="7865" y="4098"/>
                  <a:pt x="7790" y="4098"/>
                </a:cubicBezTo>
                <a:cubicBezTo>
                  <a:pt x="7675" y="4098"/>
                  <a:pt x="7548" y="3960"/>
                  <a:pt x="7399" y="3960"/>
                </a:cubicBezTo>
                <a:cubicBezTo>
                  <a:pt x="7383" y="3960"/>
                  <a:pt x="7367" y="3962"/>
                  <a:pt x="7350" y="3965"/>
                </a:cubicBezTo>
                <a:cubicBezTo>
                  <a:pt x="7266" y="4319"/>
                  <a:pt x="7461" y="4729"/>
                  <a:pt x="7340" y="4924"/>
                </a:cubicBezTo>
                <a:cubicBezTo>
                  <a:pt x="7283" y="4911"/>
                  <a:pt x="7232" y="4884"/>
                  <a:pt x="7189" y="4847"/>
                </a:cubicBezTo>
                <a:lnTo>
                  <a:pt x="7189" y="4847"/>
                </a:lnTo>
                <a:cubicBezTo>
                  <a:pt x="7232" y="4887"/>
                  <a:pt x="7259" y="4945"/>
                  <a:pt x="7256" y="5005"/>
                </a:cubicBezTo>
                <a:cubicBezTo>
                  <a:pt x="7263" y="5000"/>
                  <a:pt x="7268" y="4998"/>
                  <a:pt x="7270" y="4998"/>
                </a:cubicBezTo>
                <a:cubicBezTo>
                  <a:pt x="7291" y="4998"/>
                  <a:pt x="7158" y="5162"/>
                  <a:pt x="7098" y="5237"/>
                </a:cubicBezTo>
                <a:cubicBezTo>
                  <a:pt x="7010" y="5345"/>
                  <a:pt x="6936" y="5459"/>
                  <a:pt x="6869" y="5581"/>
                </a:cubicBezTo>
                <a:cubicBezTo>
                  <a:pt x="6839" y="5641"/>
                  <a:pt x="6815" y="5702"/>
                  <a:pt x="6802" y="5769"/>
                </a:cubicBezTo>
                <a:cubicBezTo>
                  <a:pt x="6785" y="5813"/>
                  <a:pt x="6802" y="5820"/>
                  <a:pt x="6825" y="5820"/>
                </a:cubicBezTo>
                <a:lnTo>
                  <a:pt x="6852" y="5890"/>
                </a:lnTo>
                <a:cubicBezTo>
                  <a:pt x="6823" y="5877"/>
                  <a:pt x="6797" y="5861"/>
                  <a:pt x="6771" y="5842"/>
                </a:cubicBezTo>
                <a:lnTo>
                  <a:pt x="6771" y="5842"/>
                </a:lnTo>
                <a:cubicBezTo>
                  <a:pt x="6915" y="5949"/>
                  <a:pt x="7052" y="6070"/>
                  <a:pt x="7179" y="6200"/>
                </a:cubicBezTo>
                <a:cubicBezTo>
                  <a:pt x="7114" y="6278"/>
                  <a:pt x="7112" y="6477"/>
                  <a:pt x="6999" y="6477"/>
                </a:cubicBezTo>
                <a:cubicBezTo>
                  <a:pt x="6971" y="6477"/>
                  <a:pt x="6937" y="6465"/>
                  <a:pt x="6892" y="6435"/>
                </a:cubicBezTo>
                <a:cubicBezTo>
                  <a:pt x="6987" y="6365"/>
                  <a:pt x="6930" y="6277"/>
                  <a:pt x="6919" y="6180"/>
                </a:cubicBezTo>
                <a:lnTo>
                  <a:pt x="6919" y="6180"/>
                </a:lnTo>
                <a:lnTo>
                  <a:pt x="6835" y="6395"/>
                </a:lnTo>
                <a:cubicBezTo>
                  <a:pt x="6445" y="6234"/>
                  <a:pt x="6990" y="6099"/>
                  <a:pt x="6768" y="5924"/>
                </a:cubicBezTo>
                <a:lnTo>
                  <a:pt x="6768" y="5924"/>
                </a:lnTo>
                <a:cubicBezTo>
                  <a:pt x="6580" y="6234"/>
                  <a:pt x="6398" y="6802"/>
                  <a:pt x="6118" y="6923"/>
                </a:cubicBezTo>
                <a:cubicBezTo>
                  <a:pt x="5830" y="6712"/>
                  <a:pt x="6502" y="6379"/>
                  <a:pt x="6113" y="6379"/>
                </a:cubicBezTo>
                <a:cubicBezTo>
                  <a:pt x="6093" y="6379"/>
                  <a:pt x="6070" y="6380"/>
                  <a:pt x="6044" y="6382"/>
                </a:cubicBezTo>
                <a:lnTo>
                  <a:pt x="6499" y="6170"/>
                </a:lnTo>
                <a:cubicBezTo>
                  <a:pt x="5842" y="5971"/>
                  <a:pt x="6751" y="6005"/>
                  <a:pt x="6088" y="5759"/>
                </a:cubicBezTo>
                <a:lnTo>
                  <a:pt x="6088" y="5759"/>
                </a:lnTo>
                <a:cubicBezTo>
                  <a:pt x="5523" y="6112"/>
                  <a:pt x="5661" y="6382"/>
                  <a:pt x="5122" y="6772"/>
                </a:cubicBezTo>
                <a:cubicBezTo>
                  <a:pt x="5166" y="7021"/>
                  <a:pt x="5375" y="6947"/>
                  <a:pt x="5418" y="7193"/>
                </a:cubicBezTo>
                <a:cubicBezTo>
                  <a:pt x="5287" y="7556"/>
                  <a:pt x="5070" y="7619"/>
                  <a:pt x="4854" y="7619"/>
                </a:cubicBezTo>
                <a:cubicBezTo>
                  <a:pt x="4738" y="7619"/>
                  <a:pt x="4623" y="7601"/>
                  <a:pt x="4521" y="7601"/>
                </a:cubicBezTo>
                <a:cubicBezTo>
                  <a:pt x="4336" y="7601"/>
                  <a:pt x="4194" y="7660"/>
                  <a:pt x="4173" y="7994"/>
                </a:cubicBezTo>
                <a:cubicBezTo>
                  <a:pt x="4257" y="8286"/>
                  <a:pt x="4594" y="8603"/>
                  <a:pt x="4129" y="8859"/>
                </a:cubicBezTo>
                <a:lnTo>
                  <a:pt x="3877" y="8488"/>
                </a:lnTo>
                <a:lnTo>
                  <a:pt x="3877" y="8488"/>
                </a:lnTo>
                <a:cubicBezTo>
                  <a:pt x="3480" y="9003"/>
                  <a:pt x="4177" y="9111"/>
                  <a:pt x="3601" y="9525"/>
                </a:cubicBezTo>
                <a:cubicBezTo>
                  <a:pt x="3518" y="9355"/>
                  <a:pt x="3704" y="9080"/>
                  <a:pt x="3659" y="9080"/>
                </a:cubicBezTo>
                <a:cubicBezTo>
                  <a:pt x="3655" y="9080"/>
                  <a:pt x="3650" y="9083"/>
                  <a:pt x="3642" y="9087"/>
                </a:cubicBezTo>
                <a:cubicBezTo>
                  <a:pt x="3133" y="9286"/>
                  <a:pt x="3689" y="9468"/>
                  <a:pt x="3527" y="9747"/>
                </a:cubicBezTo>
                <a:lnTo>
                  <a:pt x="3174" y="9629"/>
                </a:lnTo>
                <a:cubicBezTo>
                  <a:pt x="2898" y="10252"/>
                  <a:pt x="2834" y="11026"/>
                  <a:pt x="2642" y="11722"/>
                </a:cubicBezTo>
                <a:cubicBezTo>
                  <a:pt x="2575" y="11665"/>
                  <a:pt x="2522" y="11564"/>
                  <a:pt x="2434" y="11564"/>
                </a:cubicBezTo>
                <a:cubicBezTo>
                  <a:pt x="2403" y="11564"/>
                  <a:pt x="2368" y="11576"/>
                  <a:pt x="2326" y="11608"/>
                </a:cubicBezTo>
                <a:cubicBezTo>
                  <a:pt x="2167" y="12534"/>
                  <a:pt x="1669" y="13459"/>
                  <a:pt x="1276" y="14300"/>
                </a:cubicBezTo>
                <a:lnTo>
                  <a:pt x="1521" y="14694"/>
                </a:lnTo>
                <a:cubicBezTo>
                  <a:pt x="1509" y="14740"/>
                  <a:pt x="1453" y="14772"/>
                  <a:pt x="1400" y="14772"/>
                </a:cubicBezTo>
                <a:cubicBezTo>
                  <a:pt x="1363" y="14772"/>
                  <a:pt x="1327" y="14756"/>
                  <a:pt x="1309" y="14718"/>
                </a:cubicBezTo>
                <a:lnTo>
                  <a:pt x="1309" y="14718"/>
                </a:lnTo>
                <a:cubicBezTo>
                  <a:pt x="1227" y="14865"/>
                  <a:pt x="1262" y="14888"/>
                  <a:pt x="1333" y="14888"/>
                </a:cubicBezTo>
                <a:cubicBezTo>
                  <a:pt x="1365" y="14888"/>
                  <a:pt x="1404" y="14883"/>
                  <a:pt x="1443" y="14883"/>
                </a:cubicBezTo>
                <a:cubicBezTo>
                  <a:pt x="1506" y="14883"/>
                  <a:pt x="1567" y="14895"/>
                  <a:pt x="1599" y="14957"/>
                </a:cubicBezTo>
                <a:cubicBezTo>
                  <a:pt x="1591" y="15069"/>
                  <a:pt x="1515" y="15126"/>
                  <a:pt x="1438" y="15126"/>
                </a:cubicBezTo>
                <a:cubicBezTo>
                  <a:pt x="1384" y="15126"/>
                  <a:pt x="1330" y="15098"/>
                  <a:pt x="1299" y="15041"/>
                </a:cubicBezTo>
                <a:lnTo>
                  <a:pt x="1299" y="15041"/>
                </a:lnTo>
                <a:cubicBezTo>
                  <a:pt x="1400" y="15435"/>
                  <a:pt x="1461" y="15838"/>
                  <a:pt x="1488" y="16246"/>
                </a:cubicBezTo>
                <a:cubicBezTo>
                  <a:pt x="1498" y="16777"/>
                  <a:pt x="1504" y="16895"/>
                  <a:pt x="1266" y="16919"/>
                </a:cubicBezTo>
                <a:lnTo>
                  <a:pt x="1198" y="16845"/>
                </a:lnTo>
                <a:cubicBezTo>
                  <a:pt x="1175" y="16858"/>
                  <a:pt x="1175" y="16855"/>
                  <a:pt x="1165" y="16892"/>
                </a:cubicBezTo>
                <a:cubicBezTo>
                  <a:pt x="1144" y="16939"/>
                  <a:pt x="1138" y="16993"/>
                  <a:pt x="1141" y="17043"/>
                </a:cubicBezTo>
                <a:cubicBezTo>
                  <a:pt x="1148" y="17144"/>
                  <a:pt x="1171" y="17245"/>
                  <a:pt x="1208" y="17339"/>
                </a:cubicBezTo>
                <a:cubicBezTo>
                  <a:pt x="1269" y="17528"/>
                  <a:pt x="1333" y="17699"/>
                  <a:pt x="1101" y="17858"/>
                </a:cubicBezTo>
                <a:lnTo>
                  <a:pt x="1087" y="17753"/>
                </a:lnTo>
                <a:cubicBezTo>
                  <a:pt x="492" y="18749"/>
                  <a:pt x="522" y="20011"/>
                  <a:pt x="0" y="20849"/>
                </a:cubicBezTo>
                <a:cubicBezTo>
                  <a:pt x="226" y="20947"/>
                  <a:pt x="165" y="21226"/>
                  <a:pt x="128" y="21502"/>
                </a:cubicBezTo>
                <a:cubicBezTo>
                  <a:pt x="108" y="21775"/>
                  <a:pt x="128" y="22044"/>
                  <a:pt x="444" y="22054"/>
                </a:cubicBezTo>
                <a:cubicBezTo>
                  <a:pt x="179" y="22731"/>
                  <a:pt x="54" y="22559"/>
                  <a:pt x="34" y="23548"/>
                </a:cubicBezTo>
                <a:cubicBezTo>
                  <a:pt x="74" y="23811"/>
                  <a:pt x="522" y="23818"/>
                  <a:pt x="667" y="24084"/>
                </a:cubicBezTo>
                <a:lnTo>
                  <a:pt x="354" y="24198"/>
                </a:lnTo>
                <a:cubicBezTo>
                  <a:pt x="508" y="24299"/>
                  <a:pt x="677" y="24386"/>
                  <a:pt x="835" y="24474"/>
                </a:cubicBezTo>
                <a:lnTo>
                  <a:pt x="549" y="24831"/>
                </a:lnTo>
                <a:lnTo>
                  <a:pt x="741" y="25073"/>
                </a:lnTo>
                <a:cubicBezTo>
                  <a:pt x="714" y="24955"/>
                  <a:pt x="781" y="24780"/>
                  <a:pt x="879" y="24760"/>
                </a:cubicBezTo>
                <a:cubicBezTo>
                  <a:pt x="1171" y="25107"/>
                  <a:pt x="1175" y="25840"/>
                  <a:pt x="1030" y="25951"/>
                </a:cubicBezTo>
                <a:cubicBezTo>
                  <a:pt x="1306" y="26217"/>
                  <a:pt x="1595" y="26463"/>
                  <a:pt x="1875" y="26695"/>
                </a:cubicBezTo>
                <a:cubicBezTo>
                  <a:pt x="1850" y="26709"/>
                  <a:pt x="1824" y="26714"/>
                  <a:pt x="1798" y="26714"/>
                </a:cubicBezTo>
                <a:cubicBezTo>
                  <a:pt x="1737" y="26714"/>
                  <a:pt x="1672" y="26682"/>
                  <a:pt x="1604" y="26644"/>
                </a:cubicBezTo>
                <a:lnTo>
                  <a:pt x="1604" y="26644"/>
                </a:lnTo>
                <a:cubicBezTo>
                  <a:pt x="1916" y="26852"/>
                  <a:pt x="1295" y="26900"/>
                  <a:pt x="1824" y="27102"/>
                </a:cubicBezTo>
                <a:cubicBezTo>
                  <a:pt x="1834" y="27001"/>
                  <a:pt x="2003" y="27005"/>
                  <a:pt x="2060" y="26971"/>
                </a:cubicBezTo>
                <a:cubicBezTo>
                  <a:pt x="2067" y="27308"/>
                  <a:pt x="2480" y="27762"/>
                  <a:pt x="2874" y="27987"/>
                </a:cubicBezTo>
                <a:lnTo>
                  <a:pt x="2655" y="28099"/>
                </a:lnTo>
                <a:cubicBezTo>
                  <a:pt x="3207" y="28714"/>
                  <a:pt x="4042" y="29085"/>
                  <a:pt x="4792" y="29532"/>
                </a:cubicBezTo>
                <a:cubicBezTo>
                  <a:pt x="4602" y="29306"/>
                  <a:pt x="4784" y="29050"/>
                  <a:pt x="4983" y="29050"/>
                </a:cubicBezTo>
                <a:cubicBezTo>
                  <a:pt x="5013" y="29050"/>
                  <a:pt x="5043" y="29056"/>
                  <a:pt x="5072" y="29068"/>
                </a:cubicBezTo>
                <a:lnTo>
                  <a:pt x="4984" y="29428"/>
                </a:lnTo>
                <a:cubicBezTo>
                  <a:pt x="5227" y="29317"/>
                  <a:pt x="4833" y="29186"/>
                  <a:pt x="5237" y="29111"/>
                </a:cubicBezTo>
                <a:lnTo>
                  <a:pt x="5237" y="29111"/>
                </a:lnTo>
                <a:cubicBezTo>
                  <a:pt x="5479" y="29286"/>
                  <a:pt x="5220" y="29556"/>
                  <a:pt x="5015" y="29573"/>
                </a:cubicBezTo>
                <a:lnTo>
                  <a:pt x="5392" y="29640"/>
                </a:lnTo>
                <a:cubicBezTo>
                  <a:pt x="5361" y="29741"/>
                  <a:pt x="5260" y="29748"/>
                  <a:pt x="5176" y="29855"/>
                </a:cubicBezTo>
                <a:cubicBezTo>
                  <a:pt x="5194" y="29846"/>
                  <a:pt x="5212" y="29842"/>
                  <a:pt x="5230" y="29842"/>
                </a:cubicBezTo>
                <a:cubicBezTo>
                  <a:pt x="5405" y="29842"/>
                  <a:pt x="5544" y="30278"/>
                  <a:pt x="5791" y="30278"/>
                </a:cubicBezTo>
                <a:cubicBezTo>
                  <a:pt x="5835" y="30278"/>
                  <a:pt x="5882" y="30264"/>
                  <a:pt x="5933" y="30232"/>
                </a:cubicBezTo>
                <a:lnTo>
                  <a:pt x="5933" y="30232"/>
                </a:lnTo>
                <a:lnTo>
                  <a:pt x="5903" y="30333"/>
                </a:lnTo>
                <a:cubicBezTo>
                  <a:pt x="6613" y="30710"/>
                  <a:pt x="6997" y="30757"/>
                  <a:pt x="7589" y="31030"/>
                </a:cubicBezTo>
                <a:cubicBezTo>
                  <a:pt x="7730" y="30761"/>
                  <a:pt x="7932" y="30929"/>
                  <a:pt x="8212" y="30787"/>
                </a:cubicBezTo>
                <a:cubicBezTo>
                  <a:pt x="8599" y="31077"/>
                  <a:pt x="8982" y="31518"/>
                  <a:pt x="9528" y="31713"/>
                </a:cubicBezTo>
                <a:cubicBezTo>
                  <a:pt x="9547" y="31714"/>
                  <a:pt x="9566" y="31714"/>
                  <a:pt x="9583" y="31714"/>
                </a:cubicBezTo>
                <a:cubicBezTo>
                  <a:pt x="9939" y="31714"/>
                  <a:pt x="9747" y="31520"/>
                  <a:pt x="9972" y="31427"/>
                </a:cubicBezTo>
                <a:lnTo>
                  <a:pt x="9972" y="31427"/>
                </a:lnTo>
                <a:cubicBezTo>
                  <a:pt x="9891" y="31693"/>
                  <a:pt x="10430" y="31895"/>
                  <a:pt x="10080" y="31962"/>
                </a:cubicBezTo>
                <a:cubicBezTo>
                  <a:pt x="10736" y="32184"/>
                  <a:pt x="10921" y="32238"/>
                  <a:pt x="11813" y="32342"/>
                </a:cubicBezTo>
                <a:cubicBezTo>
                  <a:pt x="11762" y="32204"/>
                  <a:pt x="11685" y="32117"/>
                  <a:pt x="11769" y="32049"/>
                </a:cubicBezTo>
                <a:lnTo>
                  <a:pt x="11769" y="32049"/>
                </a:lnTo>
                <a:cubicBezTo>
                  <a:pt x="11930" y="32063"/>
                  <a:pt x="12062" y="32278"/>
                  <a:pt x="11998" y="32396"/>
                </a:cubicBezTo>
                <a:lnTo>
                  <a:pt x="11947" y="32410"/>
                </a:lnTo>
                <a:cubicBezTo>
                  <a:pt x="11966" y="32409"/>
                  <a:pt x="11985" y="32408"/>
                  <a:pt x="12004" y="32408"/>
                </a:cubicBezTo>
                <a:cubicBezTo>
                  <a:pt x="12921" y="32408"/>
                  <a:pt x="13687" y="33624"/>
                  <a:pt x="14499" y="33624"/>
                </a:cubicBezTo>
                <a:cubicBezTo>
                  <a:pt x="14577" y="33624"/>
                  <a:pt x="14655" y="33613"/>
                  <a:pt x="14734" y="33589"/>
                </a:cubicBezTo>
                <a:lnTo>
                  <a:pt x="14734" y="33589"/>
                </a:lnTo>
                <a:lnTo>
                  <a:pt x="14717" y="33594"/>
                </a:lnTo>
                <a:lnTo>
                  <a:pt x="14717" y="33594"/>
                </a:lnTo>
                <a:lnTo>
                  <a:pt x="15579" y="33524"/>
                </a:lnTo>
                <a:lnTo>
                  <a:pt x="15579" y="33524"/>
                </a:lnTo>
                <a:cubicBezTo>
                  <a:pt x="15922" y="33668"/>
                  <a:pt x="15306" y="33665"/>
                  <a:pt x="15528" y="33900"/>
                </a:cubicBezTo>
                <a:cubicBezTo>
                  <a:pt x="15672" y="33868"/>
                  <a:pt x="15802" y="33855"/>
                  <a:pt x="15923" y="33855"/>
                </a:cubicBezTo>
                <a:cubicBezTo>
                  <a:pt x="16526" y="33855"/>
                  <a:pt x="16880" y="34191"/>
                  <a:pt x="17404" y="34191"/>
                </a:cubicBezTo>
                <a:cubicBezTo>
                  <a:pt x="17476" y="34191"/>
                  <a:pt x="17551" y="34184"/>
                  <a:pt x="17631" y="34170"/>
                </a:cubicBezTo>
                <a:cubicBezTo>
                  <a:pt x="18008" y="35095"/>
                  <a:pt x="19587" y="34503"/>
                  <a:pt x="20250" y="35129"/>
                </a:cubicBezTo>
                <a:lnTo>
                  <a:pt x="20233" y="34934"/>
                </a:lnTo>
                <a:cubicBezTo>
                  <a:pt x="20279" y="34901"/>
                  <a:pt x="20315" y="34888"/>
                  <a:pt x="20345" y="34888"/>
                </a:cubicBezTo>
                <a:cubicBezTo>
                  <a:pt x="20460" y="34888"/>
                  <a:pt x="20480" y="35085"/>
                  <a:pt x="20590" y="35136"/>
                </a:cubicBezTo>
                <a:cubicBezTo>
                  <a:pt x="20590" y="34984"/>
                  <a:pt x="20405" y="34937"/>
                  <a:pt x="20539" y="34849"/>
                </a:cubicBezTo>
                <a:lnTo>
                  <a:pt x="20539" y="34849"/>
                </a:lnTo>
                <a:cubicBezTo>
                  <a:pt x="22202" y="34863"/>
                  <a:pt x="23908" y="35502"/>
                  <a:pt x="25648" y="35684"/>
                </a:cubicBezTo>
                <a:cubicBezTo>
                  <a:pt x="25664" y="35685"/>
                  <a:pt x="25679" y="35686"/>
                  <a:pt x="25694" y="35686"/>
                </a:cubicBezTo>
                <a:cubicBezTo>
                  <a:pt x="26164" y="35686"/>
                  <a:pt x="26078" y="35029"/>
                  <a:pt x="26460" y="35029"/>
                </a:cubicBezTo>
                <a:cubicBezTo>
                  <a:pt x="26543" y="35029"/>
                  <a:pt x="26648" y="35060"/>
                  <a:pt x="26785" y="35136"/>
                </a:cubicBezTo>
                <a:lnTo>
                  <a:pt x="26570" y="35499"/>
                </a:lnTo>
                <a:cubicBezTo>
                  <a:pt x="27728" y="35075"/>
                  <a:pt x="29414" y="35371"/>
                  <a:pt x="30568" y="34510"/>
                </a:cubicBezTo>
                <a:lnTo>
                  <a:pt x="30568" y="34510"/>
                </a:lnTo>
                <a:cubicBezTo>
                  <a:pt x="30521" y="34617"/>
                  <a:pt x="30555" y="34715"/>
                  <a:pt x="30427" y="34759"/>
                </a:cubicBezTo>
                <a:cubicBezTo>
                  <a:pt x="30471" y="34777"/>
                  <a:pt x="30518" y="34785"/>
                  <a:pt x="30568" y="34785"/>
                </a:cubicBezTo>
                <a:cubicBezTo>
                  <a:pt x="30939" y="34785"/>
                  <a:pt x="31428" y="34330"/>
                  <a:pt x="31342" y="34170"/>
                </a:cubicBezTo>
                <a:cubicBezTo>
                  <a:pt x="31371" y="34158"/>
                  <a:pt x="31394" y="34154"/>
                  <a:pt x="31413" y="34154"/>
                </a:cubicBezTo>
                <a:cubicBezTo>
                  <a:pt x="31525" y="34154"/>
                  <a:pt x="31494" y="34323"/>
                  <a:pt x="31638" y="34351"/>
                </a:cubicBezTo>
                <a:cubicBezTo>
                  <a:pt x="31942" y="34342"/>
                  <a:pt x="32095" y="33838"/>
                  <a:pt x="32312" y="33838"/>
                </a:cubicBezTo>
                <a:cubicBezTo>
                  <a:pt x="32336" y="33838"/>
                  <a:pt x="32360" y="33844"/>
                  <a:pt x="32385" y="33857"/>
                </a:cubicBezTo>
                <a:cubicBezTo>
                  <a:pt x="32409" y="33869"/>
                  <a:pt x="32396" y="33908"/>
                  <a:pt x="32374" y="33947"/>
                </a:cubicBezTo>
                <a:lnTo>
                  <a:pt x="32374" y="33947"/>
                </a:lnTo>
                <a:cubicBezTo>
                  <a:pt x="32558" y="33753"/>
                  <a:pt x="33053" y="33531"/>
                  <a:pt x="32766" y="33406"/>
                </a:cubicBezTo>
                <a:cubicBezTo>
                  <a:pt x="33274" y="33227"/>
                  <a:pt x="33459" y="32712"/>
                  <a:pt x="33873" y="32571"/>
                </a:cubicBezTo>
                <a:cubicBezTo>
                  <a:pt x="33829" y="32150"/>
                  <a:pt x="34620" y="32073"/>
                  <a:pt x="34314" y="31679"/>
                </a:cubicBezTo>
                <a:lnTo>
                  <a:pt x="34314" y="31679"/>
                </a:lnTo>
                <a:cubicBezTo>
                  <a:pt x="34373" y="31743"/>
                  <a:pt x="34440" y="31771"/>
                  <a:pt x="34509" y="31771"/>
                </a:cubicBezTo>
                <a:cubicBezTo>
                  <a:pt x="34829" y="31771"/>
                  <a:pt x="35203" y="31173"/>
                  <a:pt x="35179" y="30838"/>
                </a:cubicBezTo>
                <a:lnTo>
                  <a:pt x="35179" y="30838"/>
                </a:lnTo>
                <a:cubicBezTo>
                  <a:pt x="35192" y="30878"/>
                  <a:pt x="35214" y="30891"/>
                  <a:pt x="35242" y="30891"/>
                </a:cubicBezTo>
                <a:cubicBezTo>
                  <a:pt x="35302" y="30891"/>
                  <a:pt x="35386" y="30830"/>
                  <a:pt x="35458" y="30830"/>
                </a:cubicBezTo>
                <a:cubicBezTo>
                  <a:pt x="35499" y="30830"/>
                  <a:pt x="35535" y="30849"/>
                  <a:pt x="35562" y="30909"/>
                </a:cubicBezTo>
                <a:cubicBezTo>
                  <a:pt x="35784" y="30602"/>
                  <a:pt x="35852" y="30236"/>
                  <a:pt x="35609" y="30175"/>
                </a:cubicBezTo>
                <a:cubicBezTo>
                  <a:pt x="36033" y="30027"/>
                  <a:pt x="36097" y="29653"/>
                  <a:pt x="36124" y="29334"/>
                </a:cubicBezTo>
                <a:cubicBezTo>
                  <a:pt x="36161" y="29014"/>
                  <a:pt x="36192" y="28755"/>
                  <a:pt x="36599" y="28691"/>
                </a:cubicBezTo>
                <a:cubicBezTo>
                  <a:pt x="36720" y="27651"/>
                  <a:pt x="36713" y="26601"/>
                  <a:pt x="36582" y="25564"/>
                </a:cubicBezTo>
                <a:lnTo>
                  <a:pt x="36582" y="25564"/>
                </a:lnTo>
                <a:cubicBezTo>
                  <a:pt x="36824" y="25581"/>
                  <a:pt x="36838" y="25854"/>
                  <a:pt x="36844" y="26116"/>
                </a:cubicBezTo>
                <a:cubicBezTo>
                  <a:pt x="36831" y="26379"/>
                  <a:pt x="36821" y="26631"/>
                  <a:pt x="37077" y="26641"/>
                </a:cubicBezTo>
                <a:cubicBezTo>
                  <a:pt x="36993" y="25655"/>
                  <a:pt x="36521" y="25127"/>
                  <a:pt x="36589" y="24309"/>
                </a:cubicBezTo>
                <a:cubicBezTo>
                  <a:pt x="36597" y="24259"/>
                  <a:pt x="36614" y="24239"/>
                  <a:pt x="36636" y="24239"/>
                </a:cubicBezTo>
                <a:cubicBezTo>
                  <a:pt x="36705" y="24239"/>
                  <a:pt x="36824" y="24443"/>
                  <a:pt x="36888" y="24494"/>
                </a:cubicBezTo>
                <a:cubicBezTo>
                  <a:pt x="36626" y="23664"/>
                  <a:pt x="36774" y="22846"/>
                  <a:pt x="36394" y="22140"/>
                </a:cubicBezTo>
                <a:lnTo>
                  <a:pt x="36394" y="22140"/>
                </a:lnTo>
                <a:cubicBezTo>
                  <a:pt x="36361" y="22161"/>
                  <a:pt x="36325" y="22171"/>
                  <a:pt x="36288" y="22171"/>
                </a:cubicBezTo>
                <a:cubicBezTo>
                  <a:pt x="36030" y="22171"/>
                  <a:pt x="35700" y="21717"/>
                  <a:pt x="35536" y="21660"/>
                </a:cubicBezTo>
                <a:lnTo>
                  <a:pt x="35536" y="21660"/>
                </a:lnTo>
                <a:cubicBezTo>
                  <a:pt x="35568" y="21664"/>
                  <a:pt x="35597" y="21667"/>
                  <a:pt x="35623" y="21667"/>
                </a:cubicBezTo>
                <a:cubicBezTo>
                  <a:pt x="36033" y="21667"/>
                  <a:pt x="35695" y="21099"/>
                  <a:pt x="36137" y="21099"/>
                </a:cubicBezTo>
                <a:cubicBezTo>
                  <a:pt x="36201" y="21099"/>
                  <a:pt x="36282" y="21111"/>
                  <a:pt x="36383" y="21139"/>
                </a:cubicBezTo>
                <a:cubicBezTo>
                  <a:pt x="36334" y="21068"/>
                  <a:pt x="36241" y="20990"/>
                  <a:pt x="36132" y="20990"/>
                </a:cubicBezTo>
                <a:cubicBezTo>
                  <a:pt x="36107" y="20990"/>
                  <a:pt x="36080" y="20995"/>
                  <a:pt x="36054" y="21004"/>
                </a:cubicBezTo>
                <a:cubicBezTo>
                  <a:pt x="36062" y="20908"/>
                  <a:pt x="36098" y="20847"/>
                  <a:pt x="36175" y="20847"/>
                </a:cubicBezTo>
                <a:cubicBezTo>
                  <a:pt x="36216" y="20847"/>
                  <a:pt x="36269" y="20865"/>
                  <a:pt x="36336" y="20903"/>
                </a:cubicBezTo>
                <a:cubicBezTo>
                  <a:pt x="36111" y="20405"/>
                  <a:pt x="35922" y="20641"/>
                  <a:pt x="35818" y="20173"/>
                </a:cubicBezTo>
                <a:cubicBezTo>
                  <a:pt x="35830" y="20170"/>
                  <a:pt x="35842" y="20169"/>
                  <a:pt x="35853" y="20169"/>
                </a:cubicBezTo>
                <a:cubicBezTo>
                  <a:pt x="35938" y="20169"/>
                  <a:pt x="36002" y="20239"/>
                  <a:pt x="36121" y="20257"/>
                </a:cubicBezTo>
                <a:cubicBezTo>
                  <a:pt x="35862" y="20065"/>
                  <a:pt x="35603" y="19880"/>
                  <a:pt x="35589" y="19470"/>
                </a:cubicBezTo>
                <a:lnTo>
                  <a:pt x="35589" y="19470"/>
                </a:lnTo>
                <a:cubicBezTo>
                  <a:pt x="35592" y="19470"/>
                  <a:pt x="35596" y="19470"/>
                  <a:pt x="35599" y="19470"/>
                </a:cubicBezTo>
                <a:cubicBezTo>
                  <a:pt x="35631" y="19470"/>
                  <a:pt x="35663" y="19456"/>
                  <a:pt x="35691" y="19456"/>
                </a:cubicBezTo>
                <a:cubicBezTo>
                  <a:pt x="35714" y="19456"/>
                  <a:pt x="35734" y="19466"/>
                  <a:pt x="35749" y="19501"/>
                </a:cubicBezTo>
                <a:lnTo>
                  <a:pt x="35749" y="19501"/>
                </a:lnTo>
                <a:cubicBezTo>
                  <a:pt x="35529" y="18849"/>
                  <a:pt x="34912" y="18534"/>
                  <a:pt x="34869" y="17770"/>
                </a:cubicBezTo>
                <a:lnTo>
                  <a:pt x="34869" y="17770"/>
                </a:lnTo>
                <a:cubicBezTo>
                  <a:pt x="34912" y="17776"/>
                  <a:pt x="34949" y="17778"/>
                  <a:pt x="34979" y="17778"/>
                </a:cubicBezTo>
                <a:cubicBezTo>
                  <a:pt x="35311" y="17778"/>
                  <a:pt x="34964" y="17466"/>
                  <a:pt x="35303" y="17309"/>
                </a:cubicBezTo>
                <a:lnTo>
                  <a:pt x="35051" y="16962"/>
                </a:lnTo>
                <a:lnTo>
                  <a:pt x="34919" y="17181"/>
                </a:lnTo>
                <a:cubicBezTo>
                  <a:pt x="34808" y="16841"/>
                  <a:pt x="34421" y="16649"/>
                  <a:pt x="34435" y="16320"/>
                </a:cubicBezTo>
                <a:lnTo>
                  <a:pt x="34435" y="16320"/>
                </a:lnTo>
                <a:lnTo>
                  <a:pt x="34684" y="16505"/>
                </a:lnTo>
                <a:lnTo>
                  <a:pt x="34371" y="15912"/>
                </a:lnTo>
                <a:lnTo>
                  <a:pt x="34371" y="16316"/>
                </a:lnTo>
                <a:cubicBezTo>
                  <a:pt x="34292" y="16255"/>
                  <a:pt x="34225" y="16236"/>
                  <a:pt x="34166" y="16236"/>
                </a:cubicBezTo>
                <a:cubicBezTo>
                  <a:pt x="34073" y="16236"/>
                  <a:pt x="34003" y="16285"/>
                  <a:pt x="33951" y="16285"/>
                </a:cubicBezTo>
                <a:cubicBezTo>
                  <a:pt x="33900" y="16285"/>
                  <a:pt x="33865" y="16240"/>
                  <a:pt x="33839" y="16064"/>
                </a:cubicBezTo>
                <a:lnTo>
                  <a:pt x="33839" y="16064"/>
                </a:lnTo>
                <a:cubicBezTo>
                  <a:pt x="33845" y="16070"/>
                  <a:pt x="33849" y="16073"/>
                  <a:pt x="33852" y="16073"/>
                </a:cubicBezTo>
                <a:cubicBezTo>
                  <a:pt x="33881" y="16073"/>
                  <a:pt x="33719" y="15705"/>
                  <a:pt x="33880" y="15532"/>
                </a:cubicBezTo>
                <a:cubicBezTo>
                  <a:pt x="33705" y="15445"/>
                  <a:pt x="33462" y="15307"/>
                  <a:pt x="33634" y="15085"/>
                </a:cubicBezTo>
                <a:cubicBezTo>
                  <a:pt x="33665" y="15074"/>
                  <a:pt x="33704" y="15070"/>
                  <a:pt x="33748" y="15070"/>
                </a:cubicBezTo>
                <a:cubicBezTo>
                  <a:pt x="33866" y="15070"/>
                  <a:pt x="34015" y="15098"/>
                  <a:pt x="34107" y="15098"/>
                </a:cubicBezTo>
                <a:cubicBezTo>
                  <a:pt x="34131" y="15098"/>
                  <a:pt x="34151" y="15096"/>
                  <a:pt x="34166" y="15091"/>
                </a:cubicBezTo>
                <a:lnTo>
                  <a:pt x="34166" y="15091"/>
                </a:lnTo>
                <a:cubicBezTo>
                  <a:pt x="34161" y="15092"/>
                  <a:pt x="34156" y="15092"/>
                  <a:pt x="34151" y="15092"/>
                </a:cubicBezTo>
                <a:cubicBezTo>
                  <a:pt x="33850" y="15092"/>
                  <a:pt x="34146" y="14393"/>
                  <a:pt x="33885" y="14143"/>
                </a:cubicBezTo>
                <a:lnTo>
                  <a:pt x="33885" y="14143"/>
                </a:lnTo>
                <a:cubicBezTo>
                  <a:pt x="33955" y="14186"/>
                  <a:pt x="34063" y="14206"/>
                  <a:pt x="34128" y="14206"/>
                </a:cubicBezTo>
                <a:cubicBezTo>
                  <a:pt x="34150" y="14206"/>
                  <a:pt x="34166" y="14204"/>
                  <a:pt x="34176" y="14199"/>
                </a:cubicBezTo>
                <a:lnTo>
                  <a:pt x="33923" y="14024"/>
                </a:lnTo>
                <a:cubicBezTo>
                  <a:pt x="34003" y="13911"/>
                  <a:pt x="34050" y="13868"/>
                  <a:pt x="34129" y="13868"/>
                </a:cubicBezTo>
                <a:cubicBezTo>
                  <a:pt x="34161" y="13868"/>
                  <a:pt x="34197" y="13875"/>
                  <a:pt x="34243" y="13886"/>
                </a:cubicBezTo>
                <a:cubicBezTo>
                  <a:pt x="34278" y="13711"/>
                  <a:pt x="34229" y="13672"/>
                  <a:pt x="34160" y="13672"/>
                </a:cubicBezTo>
                <a:cubicBezTo>
                  <a:pt x="34107" y="13672"/>
                  <a:pt x="34041" y="13696"/>
                  <a:pt x="33993" y="13696"/>
                </a:cubicBezTo>
                <a:cubicBezTo>
                  <a:pt x="33924" y="13696"/>
                  <a:pt x="33891" y="13649"/>
                  <a:pt x="33977" y="13425"/>
                </a:cubicBezTo>
                <a:lnTo>
                  <a:pt x="33977" y="13425"/>
                </a:lnTo>
                <a:cubicBezTo>
                  <a:pt x="33997" y="13476"/>
                  <a:pt x="34041" y="13452"/>
                  <a:pt x="34081" y="13553"/>
                </a:cubicBezTo>
                <a:cubicBezTo>
                  <a:pt x="34179" y="12941"/>
                  <a:pt x="33923" y="12385"/>
                  <a:pt x="33994" y="11827"/>
                </a:cubicBezTo>
                <a:cubicBezTo>
                  <a:pt x="34047" y="11799"/>
                  <a:pt x="34088" y="11787"/>
                  <a:pt x="34121" y="11787"/>
                </a:cubicBezTo>
                <a:cubicBezTo>
                  <a:pt x="34299" y="11787"/>
                  <a:pt x="34228" y="12133"/>
                  <a:pt x="34362" y="12133"/>
                </a:cubicBezTo>
                <a:cubicBezTo>
                  <a:pt x="34387" y="12133"/>
                  <a:pt x="34421" y="12120"/>
                  <a:pt x="34465" y="12089"/>
                </a:cubicBezTo>
                <a:cubicBezTo>
                  <a:pt x="34270" y="11255"/>
                  <a:pt x="33775" y="10467"/>
                  <a:pt x="33573" y="9723"/>
                </a:cubicBezTo>
                <a:lnTo>
                  <a:pt x="33573" y="9723"/>
                </a:lnTo>
                <a:lnTo>
                  <a:pt x="33577" y="9875"/>
                </a:lnTo>
                <a:cubicBezTo>
                  <a:pt x="33545" y="9879"/>
                  <a:pt x="33518" y="9882"/>
                  <a:pt x="33494" y="9882"/>
                </a:cubicBezTo>
                <a:cubicBezTo>
                  <a:pt x="33071" y="9882"/>
                  <a:pt x="33631" y="9228"/>
                  <a:pt x="33285" y="8955"/>
                </a:cubicBezTo>
                <a:lnTo>
                  <a:pt x="33285" y="8955"/>
                </a:lnTo>
                <a:cubicBezTo>
                  <a:pt x="33311" y="8971"/>
                  <a:pt x="33349" y="8977"/>
                  <a:pt x="33389" y="8977"/>
                </a:cubicBezTo>
                <a:cubicBezTo>
                  <a:pt x="33485" y="8977"/>
                  <a:pt x="33590" y="8943"/>
                  <a:pt x="33546" y="8943"/>
                </a:cubicBezTo>
                <a:cubicBezTo>
                  <a:pt x="33385" y="8418"/>
                  <a:pt x="32944" y="7970"/>
                  <a:pt x="32355" y="7405"/>
                </a:cubicBezTo>
                <a:lnTo>
                  <a:pt x="32537" y="7405"/>
                </a:lnTo>
                <a:cubicBezTo>
                  <a:pt x="32466" y="7075"/>
                  <a:pt x="32116" y="6681"/>
                  <a:pt x="31968" y="6361"/>
                </a:cubicBezTo>
                <a:cubicBezTo>
                  <a:pt x="31966" y="6361"/>
                  <a:pt x="31964" y="6361"/>
                  <a:pt x="31963" y="6361"/>
                </a:cubicBezTo>
                <a:cubicBezTo>
                  <a:pt x="31867" y="6361"/>
                  <a:pt x="31790" y="6312"/>
                  <a:pt x="31724" y="6312"/>
                </a:cubicBezTo>
                <a:cubicBezTo>
                  <a:pt x="31676" y="6312"/>
                  <a:pt x="31635" y="6339"/>
                  <a:pt x="31598" y="6432"/>
                </a:cubicBezTo>
                <a:cubicBezTo>
                  <a:pt x="31564" y="5786"/>
                  <a:pt x="31123" y="5473"/>
                  <a:pt x="30703" y="5221"/>
                </a:cubicBezTo>
                <a:cubicBezTo>
                  <a:pt x="30238" y="5005"/>
                  <a:pt x="29807" y="4833"/>
                  <a:pt x="29663" y="4261"/>
                </a:cubicBezTo>
                <a:lnTo>
                  <a:pt x="29663" y="4261"/>
                </a:lnTo>
                <a:cubicBezTo>
                  <a:pt x="29706" y="4298"/>
                  <a:pt x="29779" y="4314"/>
                  <a:pt x="29831" y="4314"/>
                </a:cubicBezTo>
                <a:cubicBezTo>
                  <a:pt x="29880" y="4314"/>
                  <a:pt x="29909" y="4299"/>
                  <a:pt x="29875" y="4271"/>
                </a:cubicBezTo>
                <a:cubicBezTo>
                  <a:pt x="29649" y="4130"/>
                  <a:pt x="29400" y="4026"/>
                  <a:pt x="29155" y="3918"/>
                </a:cubicBezTo>
                <a:lnTo>
                  <a:pt x="29155" y="3918"/>
                </a:lnTo>
                <a:cubicBezTo>
                  <a:pt x="29064" y="4157"/>
                  <a:pt x="29155" y="4100"/>
                  <a:pt x="29178" y="4349"/>
                </a:cubicBezTo>
                <a:cubicBezTo>
                  <a:pt x="29106" y="4373"/>
                  <a:pt x="29032" y="4385"/>
                  <a:pt x="28958" y="4385"/>
                </a:cubicBezTo>
                <a:cubicBezTo>
                  <a:pt x="28837" y="4385"/>
                  <a:pt x="28717" y="4353"/>
                  <a:pt x="28613" y="4288"/>
                </a:cubicBezTo>
                <a:lnTo>
                  <a:pt x="28613" y="4288"/>
                </a:lnTo>
                <a:cubicBezTo>
                  <a:pt x="28636" y="4291"/>
                  <a:pt x="28657" y="4293"/>
                  <a:pt x="28676" y="4293"/>
                </a:cubicBezTo>
                <a:cubicBezTo>
                  <a:pt x="28971" y="4293"/>
                  <a:pt x="28832" y="3943"/>
                  <a:pt x="28781" y="3753"/>
                </a:cubicBezTo>
                <a:lnTo>
                  <a:pt x="28781" y="3753"/>
                </a:lnTo>
                <a:cubicBezTo>
                  <a:pt x="28757" y="3831"/>
                  <a:pt x="28670" y="3874"/>
                  <a:pt x="28640" y="3945"/>
                </a:cubicBezTo>
                <a:cubicBezTo>
                  <a:pt x="28614" y="3796"/>
                  <a:pt x="28581" y="3746"/>
                  <a:pt x="28542" y="3746"/>
                </a:cubicBezTo>
                <a:cubicBezTo>
                  <a:pt x="28459" y="3746"/>
                  <a:pt x="28348" y="3958"/>
                  <a:pt x="28216" y="3958"/>
                </a:cubicBezTo>
                <a:cubicBezTo>
                  <a:pt x="28155" y="3958"/>
                  <a:pt x="28089" y="3914"/>
                  <a:pt x="28020" y="3783"/>
                </a:cubicBezTo>
                <a:lnTo>
                  <a:pt x="28111" y="3686"/>
                </a:lnTo>
                <a:cubicBezTo>
                  <a:pt x="27899" y="3635"/>
                  <a:pt x="27647" y="3713"/>
                  <a:pt x="27475" y="3575"/>
                </a:cubicBezTo>
                <a:cubicBezTo>
                  <a:pt x="27498" y="3452"/>
                  <a:pt x="27546" y="3429"/>
                  <a:pt x="27604" y="3429"/>
                </a:cubicBezTo>
                <a:cubicBezTo>
                  <a:pt x="27639" y="3429"/>
                  <a:pt x="27677" y="3437"/>
                  <a:pt x="27715" y="3437"/>
                </a:cubicBezTo>
                <a:cubicBezTo>
                  <a:pt x="27766" y="3437"/>
                  <a:pt x="27816" y="3423"/>
                  <a:pt x="27859" y="3356"/>
                </a:cubicBezTo>
                <a:cubicBezTo>
                  <a:pt x="27805" y="3332"/>
                  <a:pt x="27743" y="3323"/>
                  <a:pt x="27679" y="3323"/>
                </a:cubicBezTo>
                <a:cubicBezTo>
                  <a:pt x="27533" y="3323"/>
                  <a:pt x="27369" y="3366"/>
                  <a:pt x="27231" y="3366"/>
                </a:cubicBezTo>
                <a:cubicBezTo>
                  <a:pt x="27100" y="3366"/>
                  <a:pt x="26992" y="3327"/>
                  <a:pt x="26947" y="3174"/>
                </a:cubicBezTo>
                <a:cubicBezTo>
                  <a:pt x="26958" y="3173"/>
                  <a:pt x="26969" y="3173"/>
                  <a:pt x="26980" y="3173"/>
                </a:cubicBezTo>
                <a:cubicBezTo>
                  <a:pt x="27114" y="3173"/>
                  <a:pt x="27259" y="3239"/>
                  <a:pt x="27393" y="3239"/>
                </a:cubicBezTo>
                <a:cubicBezTo>
                  <a:pt x="27401" y="3239"/>
                  <a:pt x="27410" y="3239"/>
                  <a:pt x="27418" y="3238"/>
                </a:cubicBezTo>
                <a:cubicBezTo>
                  <a:pt x="27308" y="2810"/>
                  <a:pt x="27232" y="2851"/>
                  <a:pt x="27064" y="2716"/>
                </a:cubicBezTo>
                <a:lnTo>
                  <a:pt x="27064" y="2716"/>
                </a:lnTo>
                <a:cubicBezTo>
                  <a:pt x="26929" y="2585"/>
                  <a:pt x="26788" y="2464"/>
                  <a:pt x="26641" y="2353"/>
                </a:cubicBezTo>
                <a:lnTo>
                  <a:pt x="26641" y="2353"/>
                </a:lnTo>
                <a:lnTo>
                  <a:pt x="26728" y="2488"/>
                </a:lnTo>
                <a:cubicBezTo>
                  <a:pt x="26535" y="2645"/>
                  <a:pt x="26387" y="2696"/>
                  <a:pt x="26258" y="2696"/>
                </a:cubicBezTo>
                <a:cubicBezTo>
                  <a:pt x="26018" y="2696"/>
                  <a:pt x="25842" y="2519"/>
                  <a:pt x="25565" y="2519"/>
                </a:cubicBezTo>
                <a:cubicBezTo>
                  <a:pt x="25482" y="2519"/>
                  <a:pt x="25390" y="2535"/>
                  <a:pt x="25284" y="2577"/>
                </a:cubicBezTo>
                <a:lnTo>
                  <a:pt x="25284" y="2577"/>
                </a:lnTo>
                <a:cubicBezTo>
                  <a:pt x="25897" y="2330"/>
                  <a:pt x="25444" y="2358"/>
                  <a:pt x="25591" y="2064"/>
                </a:cubicBezTo>
                <a:cubicBezTo>
                  <a:pt x="25496" y="1929"/>
                  <a:pt x="25335" y="1754"/>
                  <a:pt x="25422" y="1690"/>
                </a:cubicBezTo>
                <a:lnTo>
                  <a:pt x="25422" y="1690"/>
                </a:lnTo>
                <a:cubicBezTo>
                  <a:pt x="25371" y="1718"/>
                  <a:pt x="25328" y="1728"/>
                  <a:pt x="25289" y="1728"/>
                </a:cubicBezTo>
                <a:cubicBezTo>
                  <a:pt x="25134" y="1728"/>
                  <a:pt x="25052" y="1553"/>
                  <a:pt x="24864" y="1553"/>
                </a:cubicBezTo>
                <a:cubicBezTo>
                  <a:pt x="24798" y="1553"/>
                  <a:pt x="24718" y="1575"/>
                  <a:pt x="24618" y="1633"/>
                </a:cubicBezTo>
                <a:cubicBezTo>
                  <a:pt x="24635" y="1529"/>
                  <a:pt x="24362" y="1545"/>
                  <a:pt x="24490" y="1310"/>
                </a:cubicBezTo>
                <a:cubicBezTo>
                  <a:pt x="24477" y="1309"/>
                  <a:pt x="24466" y="1309"/>
                  <a:pt x="24455" y="1309"/>
                </a:cubicBezTo>
                <a:cubicBezTo>
                  <a:pt x="24177" y="1309"/>
                  <a:pt x="24515" y="1513"/>
                  <a:pt x="24450" y="1626"/>
                </a:cubicBezTo>
                <a:cubicBezTo>
                  <a:pt x="24398" y="1643"/>
                  <a:pt x="24347" y="1650"/>
                  <a:pt x="24296" y="1650"/>
                </a:cubicBezTo>
                <a:cubicBezTo>
                  <a:pt x="23882" y="1650"/>
                  <a:pt x="23493" y="1155"/>
                  <a:pt x="22952" y="1155"/>
                </a:cubicBezTo>
                <a:cubicBezTo>
                  <a:pt x="22836" y="1155"/>
                  <a:pt x="22713" y="1178"/>
                  <a:pt x="22582" y="1233"/>
                </a:cubicBezTo>
                <a:cubicBezTo>
                  <a:pt x="22000" y="1286"/>
                  <a:pt x="21791" y="1586"/>
                  <a:pt x="21333" y="1720"/>
                </a:cubicBezTo>
                <a:cubicBezTo>
                  <a:pt x="21280" y="1710"/>
                  <a:pt x="21226" y="1704"/>
                  <a:pt x="21172" y="1697"/>
                </a:cubicBezTo>
                <a:cubicBezTo>
                  <a:pt x="21128" y="1535"/>
                  <a:pt x="21394" y="1404"/>
                  <a:pt x="21394" y="1404"/>
                </a:cubicBezTo>
                <a:cubicBezTo>
                  <a:pt x="21222" y="1289"/>
                  <a:pt x="21066" y="1243"/>
                  <a:pt x="20903" y="1243"/>
                </a:cubicBezTo>
                <a:cubicBezTo>
                  <a:pt x="20796" y="1243"/>
                  <a:pt x="20685" y="1263"/>
                  <a:pt x="20566" y="1296"/>
                </a:cubicBezTo>
                <a:cubicBezTo>
                  <a:pt x="20633" y="1212"/>
                  <a:pt x="20580" y="1128"/>
                  <a:pt x="20499" y="1000"/>
                </a:cubicBezTo>
                <a:cubicBezTo>
                  <a:pt x="20305" y="1009"/>
                  <a:pt x="20304" y="1250"/>
                  <a:pt x="20150" y="1250"/>
                </a:cubicBezTo>
                <a:cubicBezTo>
                  <a:pt x="20114" y="1250"/>
                  <a:pt x="20070" y="1237"/>
                  <a:pt x="20014" y="1206"/>
                </a:cubicBezTo>
                <a:cubicBezTo>
                  <a:pt x="20075" y="1091"/>
                  <a:pt x="20155" y="906"/>
                  <a:pt x="20280" y="792"/>
                </a:cubicBezTo>
                <a:lnTo>
                  <a:pt x="20280" y="792"/>
                </a:lnTo>
                <a:cubicBezTo>
                  <a:pt x="19987" y="876"/>
                  <a:pt x="19705" y="1064"/>
                  <a:pt x="19415" y="1152"/>
                </a:cubicBezTo>
                <a:cubicBezTo>
                  <a:pt x="19341" y="963"/>
                  <a:pt x="19597" y="879"/>
                  <a:pt x="19705" y="761"/>
                </a:cubicBezTo>
                <a:lnTo>
                  <a:pt x="19705" y="761"/>
                </a:lnTo>
                <a:cubicBezTo>
                  <a:pt x="19371" y="835"/>
                  <a:pt x="18850" y="896"/>
                  <a:pt x="18755" y="1189"/>
                </a:cubicBezTo>
                <a:cubicBezTo>
                  <a:pt x="18805" y="1211"/>
                  <a:pt x="18856" y="1240"/>
                  <a:pt x="18906" y="1268"/>
                </a:cubicBezTo>
                <a:lnTo>
                  <a:pt x="18906" y="1268"/>
                </a:lnTo>
                <a:cubicBezTo>
                  <a:pt x="18870" y="1200"/>
                  <a:pt x="18920" y="1033"/>
                  <a:pt x="18988" y="994"/>
                </a:cubicBezTo>
                <a:cubicBezTo>
                  <a:pt x="19054" y="943"/>
                  <a:pt x="19112" y="923"/>
                  <a:pt x="19161" y="923"/>
                </a:cubicBezTo>
                <a:cubicBezTo>
                  <a:pt x="19320" y="923"/>
                  <a:pt x="19391" y="1136"/>
                  <a:pt x="19398" y="1216"/>
                </a:cubicBezTo>
                <a:lnTo>
                  <a:pt x="19196" y="1276"/>
                </a:lnTo>
                <a:cubicBezTo>
                  <a:pt x="19256" y="1473"/>
                  <a:pt x="19358" y="1539"/>
                  <a:pt x="19483" y="1539"/>
                </a:cubicBezTo>
                <a:cubicBezTo>
                  <a:pt x="19741" y="1539"/>
                  <a:pt x="20096" y="1253"/>
                  <a:pt x="20376" y="1253"/>
                </a:cubicBezTo>
                <a:cubicBezTo>
                  <a:pt x="20391" y="1253"/>
                  <a:pt x="20407" y="1254"/>
                  <a:pt x="20421" y="1256"/>
                </a:cubicBezTo>
                <a:lnTo>
                  <a:pt x="20260" y="1613"/>
                </a:lnTo>
                <a:cubicBezTo>
                  <a:pt x="19816" y="1582"/>
                  <a:pt x="19372" y="1567"/>
                  <a:pt x="18928" y="1567"/>
                </a:cubicBezTo>
                <a:cubicBezTo>
                  <a:pt x="18348" y="1567"/>
                  <a:pt x="17768" y="1593"/>
                  <a:pt x="17191" y="1646"/>
                </a:cubicBezTo>
                <a:cubicBezTo>
                  <a:pt x="17177" y="1643"/>
                  <a:pt x="17164" y="1643"/>
                  <a:pt x="17147" y="1640"/>
                </a:cubicBezTo>
                <a:cubicBezTo>
                  <a:pt x="17217" y="1421"/>
                  <a:pt x="17308" y="1206"/>
                  <a:pt x="17325" y="994"/>
                </a:cubicBezTo>
                <a:lnTo>
                  <a:pt x="17366" y="822"/>
                </a:lnTo>
                <a:lnTo>
                  <a:pt x="17366" y="822"/>
                </a:lnTo>
                <a:lnTo>
                  <a:pt x="17325" y="842"/>
                </a:lnTo>
                <a:cubicBezTo>
                  <a:pt x="17302" y="664"/>
                  <a:pt x="17204" y="489"/>
                  <a:pt x="16972" y="310"/>
                </a:cubicBezTo>
                <a:lnTo>
                  <a:pt x="16450" y="539"/>
                </a:lnTo>
                <a:lnTo>
                  <a:pt x="16329" y="277"/>
                </a:lnTo>
                <a:lnTo>
                  <a:pt x="16733" y="320"/>
                </a:lnTo>
                <a:cubicBezTo>
                  <a:pt x="16660" y="221"/>
                  <a:pt x="16590" y="185"/>
                  <a:pt x="16520" y="185"/>
                </a:cubicBezTo>
                <a:cubicBezTo>
                  <a:pt x="16406" y="185"/>
                  <a:pt x="16295" y="282"/>
                  <a:pt x="16184" y="358"/>
                </a:cubicBezTo>
                <a:cubicBezTo>
                  <a:pt x="16161" y="223"/>
                  <a:pt x="16104" y="125"/>
                  <a:pt x="16013" y="68"/>
                </a:cubicBezTo>
                <a:cubicBezTo>
                  <a:pt x="15838" y="206"/>
                  <a:pt x="15663" y="358"/>
                  <a:pt x="15498" y="506"/>
                </a:cubicBezTo>
                <a:cubicBezTo>
                  <a:pt x="15451" y="304"/>
                  <a:pt x="15740" y="132"/>
                  <a:pt x="1542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313999" y="2289599"/>
            <a:ext cx="1254338" cy="1684120"/>
          </a:xfrm>
          <a:custGeom>
            <a:avLst/>
            <a:gdLst/>
            <a:ahLst/>
            <a:cxnLst/>
            <a:rect l="l" t="t" r="r" b="b"/>
            <a:pathLst>
              <a:path w="13065" h="17542" extrusionOk="0">
                <a:moveTo>
                  <a:pt x="8525" y="163"/>
                </a:moveTo>
                <a:cubicBezTo>
                  <a:pt x="8534" y="163"/>
                  <a:pt x="8543" y="164"/>
                  <a:pt x="8551" y="166"/>
                </a:cubicBezTo>
                <a:cubicBezTo>
                  <a:pt x="8521" y="234"/>
                  <a:pt x="8464" y="284"/>
                  <a:pt x="8393" y="308"/>
                </a:cubicBezTo>
                <a:cubicBezTo>
                  <a:pt x="8356" y="321"/>
                  <a:pt x="8319" y="328"/>
                  <a:pt x="8286" y="335"/>
                </a:cubicBezTo>
                <a:cubicBezTo>
                  <a:pt x="8226" y="341"/>
                  <a:pt x="8167" y="358"/>
                  <a:pt x="8117" y="390"/>
                </a:cubicBezTo>
                <a:lnTo>
                  <a:pt x="8117" y="390"/>
                </a:lnTo>
                <a:cubicBezTo>
                  <a:pt x="8139" y="372"/>
                  <a:pt x="8163" y="353"/>
                  <a:pt x="8188" y="335"/>
                </a:cubicBezTo>
                <a:lnTo>
                  <a:pt x="8235" y="301"/>
                </a:lnTo>
                <a:cubicBezTo>
                  <a:pt x="8269" y="274"/>
                  <a:pt x="8306" y="251"/>
                  <a:pt x="8346" y="227"/>
                </a:cubicBezTo>
                <a:cubicBezTo>
                  <a:pt x="8408" y="190"/>
                  <a:pt x="8475" y="163"/>
                  <a:pt x="8525" y="163"/>
                </a:cubicBezTo>
                <a:close/>
                <a:moveTo>
                  <a:pt x="10475" y="743"/>
                </a:moveTo>
                <a:cubicBezTo>
                  <a:pt x="10487" y="753"/>
                  <a:pt x="10499" y="762"/>
                  <a:pt x="10510" y="772"/>
                </a:cubicBezTo>
                <a:cubicBezTo>
                  <a:pt x="10498" y="761"/>
                  <a:pt x="10486" y="751"/>
                  <a:pt x="10475" y="743"/>
                </a:cubicBezTo>
                <a:close/>
                <a:moveTo>
                  <a:pt x="5566" y="5252"/>
                </a:moveTo>
                <a:cubicBezTo>
                  <a:pt x="5543" y="5255"/>
                  <a:pt x="5519" y="5258"/>
                  <a:pt x="5509" y="5258"/>
                </a:cubicBezTo>
                <a:cubicBezTo>
                  <a:pt x="5526" y="5255"/>
                  <a:pt x="5543" y="5255"/>
                  <a:pt x="5566" y="5252"/>
                </a:cubicBezTo>
                <a:close/>
                <a:moveTo>
                  <a:pt x="5338" y="5255"/>
                </a:moveTo>
                <a:lnTo>
                  <a:pt x="5341" y="5258"/>
                </a:lnTo>
                <a:cubicBezTo>
                  <a:pt x="5341" y="5258"/>
                  <a:pt x="5341" y="5259"/>
                  <a:pt x="5341" y="5261"/>
                </a:cubicBezTo>
                <a:lnTo>
                  <a:pt x="5341" y="5261"/>
                </a:lnTo>
                <a:lnTo>
                  <a:pt x="5338" y="5255"/>
                </a:lnTo>
                <a:close/>
                <a:moveTo>
                  <a:pt x="5395" y="5363"/>
                </a:moveTo>
                <a:lnTo>
                  <a:pt x="5396" y="5368"/>
                </a:lnTo>
                <a:lnTo>
                  <a:pt x="5396" y="5368"/>
                </a:lnTo>
                <a:cubicBezTo>
                  <a:pt x="5396" y="5366"/>
                  <a:pt x="5395" y="5364"/>
                  <a:pt x="5395" y="5363"/>
                </a:cubicBezTo>
                <a:close/>
                <a:moveTo>
                  <a:pt x="7952" y="5397"/>
                </a:moveTo>
                <a:cubicBezTo>
                  <a:pt x="7954" y="5398"/>
                  <a:pt x="7957" y="5399"/>
                  <a:pt x="7959" y="5400"/>
                </a:cubicBezTo>
                <a:cubicBezTo>
                  <a:pt x="7957" y="5399"/>
                  <a:pt x="7954" y="5398"/>
                  <a:pt x="7952" y="5397"/>
                </a:cubicBezTo>
                <a:close/>
                <a:moveTo>
                  <a:pt x="5398" y="5376"/>
                </a:moveTo>
                <a:lnTo>
                  <a:pt x="5398" y="5379"/>
                </a:lnTo>
                <a:cubicBezTo>
                  <a:pt x="5401" y="5386"/>
                  <a:pt x="5401" y="5393"/>
                  <a:pt x="5405" y="5400"/>
                </a:cubicBezTo>
                <a:cubicBezTo>
                  <a:pt x="5408" y="5403"/>
                  <a:pt x="5408" y="5406"/>
                  <a:pt x="5408" y="5410"/>
                </a:cubicBezTo>
                <a:cubicBezTo>
                  <a:pt x="5395" y="5403"/>
                  <a:pt x="5388" y="5393"/>
                  <a:pt x="5391" y="5383"/>
                </a:cubicBezTo>
                <a:cubicBezTo>
                  <a:pt x="5391" y="5383"/>
                  <a:pt x="5395" y="5379"/>
                  <a:pt x="5398" y="5376"/>
                </a:cubicBezTo>
                <a:close/>
                <a:moveTo>
                  <a:pt x="5408" y="5410"/>
                </a:moveTo>
                <a:lnTo>
                  <a:pt x="5408" y="5410"/>
                </a:lnTo>
                <a:cubicBezTo>
                  <a:pt x="5415" y="5427"/>
                  <a:pt x="5418" y="5443"/>
                  <a:pt x="5425" y="5460"/>
                </a:cubicBezTo>
                <a:cubicBezTo>
                  <a:pt x="5418" y="5447"/>
                  <a:pt x="5415" y="5427"/>
                  <a:pt x="5408" y="5410"/>
                </a:cubicBezTo>
                <a:close/>
                <a:moveTo>
                  <a:pt x="8087" y="5511"/>
                </a:moveTo>
                <a:lnTo>
                  <a:pt x="8087" y="5511"/>
                </a:lnTo>
                <a:cubicBezTo>
                  <a:pt x="8090" y="5517"/>
                  <a:pt x="8093" y="5523"/>
                  <a:pt x="8096" y="5528"/>
                </a:cubicBezTo>
                <a:lnTo>
                  <a:pt x="8096" y="5528"/>
                </a:lnTo>
                <a:cubicBezTo>
                  <a:pt x="8094" y="5523"/>
                  <a:pt x="8091" y="5517"/>
                  <a:pt x="8087" y="5511"/>
                </a:cubicBezTo>
                <a:close/>
                <a:moveTo>
                  <a:pt x="5486" y="5558"/>
                </a:moveTo>
                <a:lnTo>
                  <a:pt x="5486" y="5565"/>
                </a:lnTo>
                <a:lnTo>
                  <a:pt x="5482" y="5565"/>
                </a:lnTo>
                <a:cubicBezTo>
                  <a:pt x="5482" y="5565"/>
                  <a:pt x="5482" y="5558"/>
                  <a:pt x="5482" y="5558"/>
                </a:cubicBezTo>
                <a:close/>
                <a:moveTo>
                  <a:pt x="5728" y="5538"/>
                </a:moveTo>
                <a:cubicBezTo>
                  <a:pt x="5735" y="5538"/>
                  <a:pt x="5741" y="5545"/>
                  <a:pt x="5744" y="5562"/>
                </a:cubicBezTo>
                <a:lnTo>
                  <a:pt x="5744" y="5562"/>
                </a:lnTo>
                <a:lnTo>
                  <a:pt x="5725" y="5581"/>
                </a:lnTo>
                <a:cubicBezTo>
                  <a:pt x="5711" y="5585"/>
                  <a:pt x="5694" y="5588"/>
                  <a:pt x="5671" y="5595"/>
                </a:cubicBezTo>
                <a:cubicBezTo>
                  <a:pt x="5691" y="5568"/>
                  <a:pt x="5713" y="5538"/>
                  <a:pt x="5728" y="5538"/>
                </a:cubicBezTo>
                <a:close/>
                <a:moveTo>
                  <a:pt x="5644" y="5538"/>
                </a:moveTo>
                <a:lnTo>
                  <a:pt x="5607" y="5602"/>
                </a:lnTo>
                <a:lnTo>
                  <a:pt x="5573" y="5608"/>
                </a:lnTo>
                <a:cubicBezTo>
                  <a:pt x="5580" y="5602"/>
                  <a:pt x="5583" y="5595"/>
                  <a:pt x="5590" y="5588"/>
                </a:cubicBezTo>
                <a:lnTo>
                  <a:pt x="5624" y="5568"/>
                </a:lnTo>
                <a:lnTo>
                  <a:pt x="5607" y="5568"/>
                </a:lnTo>
                <a:cubicBezTo>
                  <a:pt x="5617" y="5558"/>
                  <a:pt x="5630" y="5548"/>
                  <a:pt x="5644" y="5538"/>
                </a:cubicBezTo>
                <a:close/>
                <a:moveTo>
                  <a:pt x="5684" y="5676"/>
                </a:moveTo>
                <a:lnTo>
                  <a:pt x="5677" y="5682"/>
                </a:lnTo>
                <a:lnTo>
                  <a:pt x="5674" y="5679"/>
                </a:lnTo>
                <a:cubicBezTo>
                  <a:pt x="5677" y="5679"/>
                  <a:pt x="5681" y="5676"/>
                  <a:pt x="5684" y="5676"/>
                </a:cubicBezTo>
                <a:close/>
                <a:moveTo>
                  <a:pt x="5859" y="5639"/>
                </a:moveTo>
                <a:cubicBezTo>
                  <a:pt x="5863" y="5639"/>
                  <a:pt x="5866" y="5640"/>
                  <a:pt x="5869" y="5642"/>
                </a:cubicBezTo>
                <a:cubicBezTo>
                  <a:pt x="5859" y="5711"/>
                  <a:pt x="5804" y="5722"/>
                  <a:pt x="5857" y="5739"/>
                </a:cubicBezTo>
                <a:lnTo>
                  <a:pt x="5857" y="5739"/>
                </a:lnTo>
                <a:cubicBezTo>
                  <a:pt x="5826" y="5769"/>
                  <a:pt x="5794" y="5804"/>
                  <a:pt x="5781" y="5804"/>
                </a:cubicBezTo>
                <a:cubicBezTo>
                  <a:pt x="5773" y="5804"/>
                  <a:pt x="5772" y="5790"/>
                  <a:pt x="5785" y="5753"/>
                </a:cubicBezTo>
                <a:lnTo>
                  <a:pt x="5785" y="5753"/>
                </a:lnTo>
                <a:lnTo>
                  <a:pt x="5775" y="5766"/>
                </a:lnTo>
                <a:cubicBezTo>
                  <a:pt x="5782" y="5750"/>
                  <a:pt x="5778" y="5733"/>
                  <a:pt x="5765" y="5719"/>
                </a:cubicBezTo>
                <a:cubicBezTo>
                  <a:pt x="5797" y="5676"/>
                  <a:pt x="5834" y="5639"/>
                  <a:pt x="5859" y="5639"/>
                </a:cubicBezTo>
                <a:close/>
                <a:moveTo>
                  <a:pt x="5933" y="5783"/>
                </a:moveTo>
                <a:lnTo>
                  <a:pt x="5933" y="5783"/>
                </a:lnTo>
                <a:cubicBezTo>
                  <a:pt x="5930" y="5800"/>
                  <a:pt x="5920" y="5820"/>
                  <a:pt x="5910" y="5834"/>
                </a:cubicBezTo>
                <a:lnTo>
                  <a:pt x="5910" y="5830"/>
                </a:lnTo>
                <a:cubicBezTo>
                  <a:pt x="5896" y="5824"/>
                  <a:pt x="5883" y="5820"/>
                  <a:pt x="5869" y="5817"/>
                </a:cubicBezTo>
                <a:lnTo>
                  <a:pt x="5933" y="5783"/>
                </a:lnTo>
                <a:close/>
                <a:moveTo>
                  <a:pt x="5953" y="5837"/>
                </a:moveTo>
                <a:lnTo>
                  <a:pt x="5947" y="5844"/>
                </a:lnTo>
                <a:cubicBezTo>
                  <a:pt x="5943" y="5844"/>
                  <a:pt x="5940" y="5844"/>
                  <a:pt x="5937" y="5840"/>
                </a:cubicBezTo>
                <a:cubicBezTo>
                  <a:pt x="5943" y="5840"/>
                  <a:pt x="5950" y="5837"/>
                  <a:pt x="5953" y="5837"/>
                </a:cubicBezTo>
                <a:close/>
                <a:moveTo>
                  <a:pt x="6135" y="6113"/>
                </a:moveTo>
                <a:lnTo>
                  <a:pt x="6135" y="6116"/>
                </a:lnTo>
                <a:cubicBezTo>
                  <a:pt x="6138" y="6130"/>
                  <a:pt x="6145" y="6143"/>
                  <a:pt x="6149" y="6157"/>
                </a:cubicBezTo>
                <a:lnTo>
                  <a:pt x="6088" y="6194"/>
                </a:lnTo>
                <a:cubicBezTo>
                  <a:pt x="6085" y="6174"/>
                  <a:pt x="6108" y="6143"/>
                  <a:pt x="6135" y="6113"/>
                </a:cubicBezTo>
                <a:close/>
                <a:moveTo>
                  <a:pt x="6152" y="6164"/>
                </a:moveTo>
                <a:cubicBezTo>
                  <a:pt x="6152" y="6170"/>
                  <a:pt x="6155" y="6177"/>
                  <a:pt x="6159" y="6184"/>
                </a:cubicBezTo>
                <a:cubicBezTo>
                  <a:pt x="6146" y="6196"/>
                  <a:pt x="6134" y="6205"/>
                  <a:pt x="6126" y="6205"/>
                </a:cubicBezTo>
                <a:cubicBezTo>
                  <a:pt x="6123" y="6205"/>
                  <a:pt x="6120" y="6203"/>
                  <a:pt x="6118" y="6201"/>
                </a:cubicBezTo>
                <a:lnTo>
                  <a:pt x="6152" y="6164"/>
                </a:lnTo>
                <a:close/>
                <a:moveTo>
                  <a:pt x="6256" y="6187"/>
                </a:moveTo>
                <a:lnTo>
                  <a:pt x="6253" y="6190"/>
                </a:lnTo>
                <a:lnTo>
                  <a:pt x="6199" y="6325"/>
                </a:lnTo>
                <a:cubicBezTo>
                  <a:pt x="6176" y="6291"/>
                  <a:pt x="6149" y="6261"/>
                  <a:pt x="6182" y="6204"/>
                </a:cubicBezTo>
                <a:lnTo>
                  <a:pt x="6182" y="6204"/>
                </a:lnTo>
                <a:cubicBezTo>
                  <a:pt x="6189" y="6206"/>
                  <a:pt x="6196" y="6207"/>
                  <a:pt x="6203" y="6207"/>
                </a:cubicBezTo>
                <a:cubicBezTo>
                  <a:pt x="6223" y="6207"/>
                  <a:pt x="6241" y="6200"/>
                  <a:pt x="6256" y="6187"/>
                </a:cubicBezTo>
                <a:close/>
                <a:moveTo>
                  <a:pt x="11099" y="6116"/>
                </a:moveTo>
                <a:cubicBezTo>
                  <a:pt x="11113" y="6207"/>
                  <a:pt x="11106" y="6302"/>
                  <a:pt x="11079" y="6389"/>
                </a:cubicBezTo>
                <a:cubicBezTo>
                  <a:pt x="11042" y="6322"/>
                  <a:pt x="11065" y="6227"/>
                  <a:pt x="11099" y="6116"/>
                </a:cubicBezTo>
                <a:close/>
                <a:moveTo>
                  <a:pt x="6376" y="6143"/>
                </a:moveTo>
                <a:cubicBezTo>
                  <a:pt x="6441" y="6143"/>
                  <a:pt x="6310" y="6269"/>
                  <a:pt x="6300" y="6312"/>
                </a:cubicBezTo>
                <a:cubicBezTo>
                  <a:pt x="6342" y="6282"/>
                  <a:pt x="6414" y="6231"/>
                  <a:pt x="6452" y="6231"/>
                </a:cubicBezTo>
                <a:cubicBezTo>
                  <a:pt x="6475" y="6231"/>
                  <a:pt x="6485" y="6248"/>
                  <a:pt x="6472" y="6298"/>
                </a:cubicBezTo>
                <a:cubicBezTo>
                  <a:pt x="6466" y="6301"/>
                  <a:pt x="6461" y="6302"/>
                  <a:pt x="6457" y="6302"/>
                </a:cubicBezTo>
                <a:cubicBezTo>
                  <a:pt x="6442" y="6302"/>
                  <a:pt x="6441" y="6285"/>
                  <a:pt x="6425" y="6285"/>
                </a:cubicBezTo>
                <a:lnTo>
                  <a:pt x="6401" y="6379"/>
                </a:lnTo>
                <a:cubicBezTo>
                  <a:pt x="6388" y="6389"/>
                  <a:pt x="6371" y="6399"/>
                  <a:pt x="6354" y="6406"/>
                </a:cubicBezTo>
                <a:cubicBezTo>
                  <a:pt x="6351" y="6379"/>
                  <a:pt x="6347" y="6352"/>
                  <a:pt x="6337" y="6325"/>
                </a:cubicBezTo>
                <a:lnTo>
                  <a:pt x="6263" y="6399"/>
                </a:lnTo>
                <a:cubicBezTo>
                  <a:pt x="6256" y="6369"/>
                  <a:pt x="6276" y="6342"/>
                  <a:pt x="6290" y="6315"/>
                </a:cubicBezTo>
                <a:lnTo>
                  <a:pt x="6290" y="6315"/>
                </a:lnTo>
                <a:cubicBezTo>
                  <a:pt x="6155" y="6389"/>
                  <a:pt x="6303" y="6386"/>
                  <a:pt x="6206" y="6456"/>
                </a:cubicBezTo>
                <a:cubicBezTo>
                  <a:pt x="6206" y="6446"/>
                  <a:pt x="6206" y="6440"/>
                  <a:pt x="6206" y="6433"/>
                </a:cubicBezTo>
                <a:cubicBezTo>
                  <a:pt x="6226" y="6399"/>
                  <a:pt x="6226" y="6359"/>
                  <a:pt x="6202" y="6328"/>
                </a:cubicBezTo>
                <a:cubicBezTo>
                  <a:pt x="6256" y="6308"/>
                  <a:pt x="6273" y="6147"/>
                  <a:pt x="6371" y="6143"/>
                </a:cubicBezTo>
                <a:cubicBezTo>
                  <a:pt x="6373" y="6143"/>
                  <a:pt x="6374" y="6143"/>
                  <a:pt x="6376" y="6143"/>
                </a:cubicBezTo>
                <a:close/>
                <a:moveTo>
                  <a:pt x="6189" y="6456"/>
                </a:moveTo>
                <a:cubicBezTo>
                  <a:pt x="6192" y="6456"/>
                  <a:pt x="6196" y="6460"/>
                  <a:pt x="6199" y="6460"/>
                </a:cubicBezTo>
                <a:cubicBezTo>
                  <a:pt x="6192" y="6466"/>
                  <a:pt x="6186" y="6470"/>
                  <a:pt x="6176" y="6477"/>
                </a:cubicBezTo>
                <a:cubicBezTo>
                  <a:pt x="6182" y="6470"/>
                  <a:pt x="6186" y="6463"/>
                  <a:pt x="6189" y="6456"/>
                </a:cubicBezTo>
                <a:close/>
                <a:moveTo>
                  <a:pt x="6945" y="6572"/>
                </a:moveTo>
                <a:cubicBezTo>
                  <a:pt x="6956" y="6572"/>
                  <a:pt x="6942" y="6600"/>
                  <a:pt x="6936" y="6625"/>
                </a:cubicBezTo>
                <a:lnTo>
                  <a:pt x="6933" y="6625"/>
                </a:lnTo>
                <a:cubicBezTo>
                  <a:pt x="6919" y="6631"/>
                  <a:pt x="6890" y="6645"/>
                  <a:pt x="6878" y="6645"/>
                </a:cubicBezTo>
                <a:cubicBezTo>
                  <a:pt x="6869" y="6645"/>
                  <a:pt x="6867" y="6638"/>
                  <a:pt x="6882" y="6618"/>
                </a:cubicBezTo>
                <a:cubicBezTo>
                  <a:pt x="6920" y="6584"/>
                  <a:pt x="6937" y="6572"/>
                  <a:pt x="6945" y="6572"/>
                </a:cubicBezTo>
                <a:close/>
                <a:moveTo>
                  <a:pt x="7892" y="6921"/>
                </a:moveTo>
                <a:cubicBezTo>
                  <a:pt x="7895" y="6927"/>
                  <a:pt x="7899" y="6931"/>
                  <a:pt x="7902" y="6934"/>
                </a:cubicBezTo>
                <a:lnTo>
                  <a:pt x="7882" y="6941"/>
                </a:lnTo>
                <a:lnTo>
                  <a:pt x="7892" y="6921"/>
                </a:lnTo>
                <a:close/>
                <a:moveTo>
                  <a:pt x="7764" y="7106"/>
                </a:moveTo>
                <a:cubicBezTo>
                  <a:pt x="7781" y="7106"/>
                  <a:pt x="7784" y="7119"/>
                  <a:pt x="7774" y="7150"/>
                </a:cubicBezTo>
                <a:lnTo>
                  <a:pt x="7771" y="7150"/>
                </a:lnTo>
                <a:cubicBezTo>
                  <a:pt x="7763" y="7153"/>
                  <a:pt x="7758" y="7155"/>
                  <a:pt x="7754" y="7155"/>
                </a:cubicBezTo>
                <a:cubicBezTo>
                  <a:pt x="7741" y="7155"/>
                  <a:pt x="7748" y="7135"/>
                  <a:pt x="7764" y="7106"/>
                </a:cubicBezTo>
                <a:close/>
                <a:moveTo>
                  <a:pt x="8132" y="8047"/>
                </a:moveTo>
                <a:lnTo>
                  <a:pt x="8132" y="8047"/>
                </a:lnTo>
                <a:cubicBezTo>
                  <a:pt x="8130" y="8048"/>
                  <a:pt x="8128" y="8050"/>
                  <a:pt x="8127" y="8052"/>
                </a:cubicBezTo>
                <a:cubicBezTo>
                  <a:pt x="8129" y="8050"/>
                  <a:pt x="8130" y="8048"/>
                  <a:pt x="8132" y="8047"/>
                </a:cubicBezTo>
                <a:close/>
                <a:moveTo>
                  <a:pt x="8147" y="8067"/>
                </a:moveTo>
                <a:lnTo>
                  <a:pt x="8141" y="8068"/>
                </a:lnTo>
                <a:cubicBezTo>
                  <a:pt x="8143" y="8068"/>
                  <a:pt x="8145" y="8068"/>
                  <a:pt x="8147" y="8067"/>
                </a:cubicBezTo>
                <a:close/>
                <a:moveTo>
                  <a:pt x="8508" y="8418"/>
                </a:moveTo>
                <a:cubicBezTo>
                  <a:pt x="8504" y="8418"/>
                  <a:pt x="8501" y="8425"/>
                  <a:pt x="8498" y="8425"/>
                </a:cubicBezTo>
                <a:cubicBezTo>
                  <a:pt x="8498" y="8422"/>
                  <a:pt x="8501" y="8422"/>
                  <a:pt x="8501" y="8418"/>
                </a:cubicBezTo>
                <a:close/>
                <a:moveTo>
                  <a:pt x="6707" y="6339"/>
                </a:moveTo>
                <a:cubicBezTo>
                  <a:pt x="6715" y="6339"/>
                  <a:pt x="6721" y="6343"/>
                  <a:pt x="6724" y="6352"/>
                </a:cubicBezTo>
                <a:cubicBezTo>
                  <a:pt x="6727" y="6392"/>
                  <a:pt x="6707" y="6429"/>
                  <a:pt x="6677" y="6450"/>
                </a:cubicBezTo>
                <a:lnTo>
                  <a:pt x="6764" y="6426"/>
                </a:lnTo>
                <a:lnTo>
                  <a:pt x="6764" y="6426"/>
                </a:lnTo>
                <a:cubicBezTo>
                  <a:pt x="6770" y="6437"/>
                  <a:pt x="6746" y="6464"/>
                  <a:pt x="6734" y="6466"/>
                </a:cubicBezTo>
                <a:lnTo>
                  <a:pt x="6734" y="6466"/>
                </a:lnTo>
                <a:lnTo>
                  <a:pt x="6727" y="6463"/>
                </a:lnTo>
                <a:lnTo>
                  <a:pt x="6727" y="6463"/>
                </a:lnTo>
                <a:cubicBezTo>
                  <a:pt x="6728" y="6465"/>
                  <a:pt x="6730" y="6466"/>
                  <a:pt x="6732" y="6466"/>
                </a:cubicBezTo>
                <a:cubicBezTo>
                  <a:pt x="6733" y="6466"/>
                  <a:pt x="6733" y="6466"/>
                  <a:pt x="6734" y="6466"/>
                </a:cubicBezTo>
                <a:lnTo>
                  <a:pt x="6734" y="6466"/>
                </a:lnTo>
                <a:lnTo>
                  <a:pt x="6805" y="6497"/>
                </a:lnTo>
                <a:lnTo>
                  <a:pt x="6798" y="6503"/>
                </a:lnTo>
                <a:cubicBezTo>
                  <a:pt x="6842" y="6473"/>
                  <a:pt x="6889" y="6446"/>
                  <a:pt x="6936" y="6423"/>
                </a:cubicBezTo>
                <a:lnTo>
                  <a:pt x="6936" y="6423"/>
                </a:lnTo>
                <a:cubicBezTo>
                  <a:pt x="6923" y="6466"/>
                  <a:pt x="6906" y="6440"/>
                  <a:pt x="6886" y="6470"/>
                </a:cubicBezTo>
                <a:lnTo>
                  <a:pt x="6970" y="6446"/>
                </a:lnTo>
                <a:lnTo>
                  <a:pt x="6970" y="6446"/>
                </a:lnTo>
                <a:cubicBezTo>
                  <a:pt x="6942" y="6499"/>
                  <a:pt x="6890" y="6531"/>
                  <a:pt x="6858" y="6531"/>
                </a:cubicBezTo>
                <a:cubicBezTo>
                  <a:pt x="6848" y="6531"/>
                  <a:pt x="6839" y="6528"/>
                  <a:pt x="6835" y="6520"/>
                </a:cubicBezTo>
                <a:cubicBezTo>
                  <a:pt x="6775" y="6610"/>
                  <a:pt x="6767" y="6632"/>
                  <a:pt x="6779" y="6632"/>
                </a:cubicBezTo>
                <a:cubicBezTo>
                  <a:pt x="6792" y="6632"/>
                  <a:pt x="6827" y="6608"/>
                  <a:pt x="6850" y="6608"/>
                </a:cubicBezTo>
                <a:cubicBezTo>
                  <a:pt x="6868" y="6608"/>
                  <a:pt x="6878" y="6623"/>
                  <a:pt x="6862" y="6678"/>
                </a:cubicBezTo>
                <a:lnTo>
                  <a:pt x="6805" y="6678"/>
                </a:lnTo>
                <a:cubicBezTo>
                  <a:pt x="6707" y="6827"/>
                  <a:pt x="6775" y="6800"/>
                  <a:pt x="6734" y="6911"/>
                </a:cubicBezTo>
                <a:cubicBezTo>
                  <a:pt x="6764" y="6864"/>
                  <a:pt x="6852" y="6648"/>
                  <a:pt x="6936" y="6625"/>
                </a:cubicBezTo>
                <a:lnTo>
                  <a:pt x="6936" y="6625"/>
                </a:lnTo>
                <a:cubicBezTo>
                  <a:pt x="6934" y="6643"/>
                  <a:pt x="6935" y="6658"/>
                  <a:pt x="6953" y="6658"/>
                </a:cubicBezTo>
                <a:cubicBezTo>
                  <a:pt x="6963" y="6658"/>
                  <a:pt x="6976" y="6654"/>
                  <a:pt x="6997" y="6645"/>
                </a:cubicBezTo>
                <a:lnTo>
                  <a:pt x="6997" y="6645"/>
                </a:lnTo>
                <a:cubicBezTo>
                  <a:pt x="6923" y="6722"/>
                  <a:pt x="6960" y="6722"/>
                  <a:pt x="6987" y="6739"/>
                </a:cubicBezTo>
                <a:lnTo>
                  <a:pt x="6886" y="6840"/>
                </a:lnTo>
                <a:cubicBezTo>
                  <a:pt x="6939" y="6833"/>
                  <a:pt x="6990" y="6779"/>
                  <a:pt x="7047" y="6746"/>
                </a:cubicBezTo>
                <a:lnTo>
                  <a:pt x="7047" y="6746"/>
                </a:lnTo>
                <a:cubicBezTo>
                  <a:pt x="7067" y="6783"/>
                  <a:pt x="6993" y="6870"/>
                  <a:pt x="6933" y="6941"/>
                </a:cubicBezTo>
                <a:cubicBezTo>
                  <a:pt x="6936" y="6948"/>
                  <a:pt x="6939" y="6952"/>
                  <a:pt x="6944" y="6952"/>
                </a:cubicBezTo>
                <a:cubicBezTo>
                  <a:pt x="6972" y="6952"/>
                  <a:pt x="7030" y="6813"/>
                  <a:pt x="7087" y="6813"/>
                </a:cubicBezTo>
                <a:cubicBezTo>
                  <a:pt x="7092" y="6813"/>
                  <a:pt x="7096" y="6814"/>
                  <a:pt x="7101" y="6816"/>
                </a:cubicBezTo>
                <a:cubicBezTo>
                  <a:pt x="7099" y="6860"/>
                  <a:pt x="7120" y="6872"/>
                  <a:pt x="7159" y="6872"/>
                </a:cubicBezTo>
                <a:cubicBezTo>
                  <a:pt x="7187" y="6872"/>
                  <a:pt x="7225" y="6866"/>
                  <a:pt x="7269" y="6860"/>
                </a:cubicBezTo>
                <a:lnTo>
                  <a:pt x="7269" y="6860"/>
                </a:lnTo>
                <a:cubicBezTo>
                  <a:pt x="7259" y="6921"/>
                  <a:pt x="7199" y="6914"/>
                  <a:pt x="7178" y="6951"/>
                </a:cubicBezTo>
                <a:lnTo>
                  <a:pt x="7286" y="6897"/>
                </a:lnTo>
                <a:lnTo>
                  <a:pt x="7286" y="6897"/>
                </a:lnTo>
                <a:cubicBezTo>
                  <a:pt x="7289" y="6904"/>
                  <a:pt x="7259" y="6927"/>
                  <a:pt x="7246" y="6941"/>
                </a:cubicBezTo>
                <a:cubicBezTo>
                  <a:pt x="7294" y="6931"/>
                  <a:pt x="7349" y="6850"/>
                  <a:pt x="7404" y="6850"/>
                </a:cubicBezTo>
                <a:cubicBezTo>
                  <a:pt x="7406" y="6850"/>
                  <a:pt x="7408" y="6850"/>
                  <a:pt x="7411" y="6850"/>
                </a:cubicBezTo>
                <a:cubicBezTo>
                  <a:pt x="7428" y="6837"/>
                  <a:pt x="7439" y="6831"/>
                  <a:pt x="7444" y="6831"/>
                </a:cubicBezTo>
                <a:cubicBezTo>
                  <a:pt x="7475" y="6831"/>
                  <a:pt x="7359" y="7001"/>
                  <a:pt x="7424" y="7001"/>
                </a:cubicBezTo>
                <a:cubicBezTo>
                  <a:pt x="7434" y="7001"/>
                  <a:pt x="7448" y="6997"/>
                  <a:pt x="7468" y="6988"/>
                </a:cubicBezTo>
                <a:lnTo>
                  <a:pt x="7468" y="6988"/>
                </a:lnTo>
                <a:cubicBezTo>
                  <a:pt x="7444" y="7025"/>
                  <a:pt x="7397" y="7042"/>
                  <a:pt x="7357" y="7082"/>
                </a:cubicBezTo>
                <a:cubicBezTo>
                  <a:pt x="7448" y="7072"/>
                  <a:pt x="7538" y="7049"/>
                  <a:pt x="7623" y="7015"/>
                </a:cubicBezTo>
                <a:lnTo>
                  <a:pt x="7623" y="7015"/>
                </a:lnTo>
                <a:lnTo>
                  <a:pt x="7582" y="7116"/>
                </a:lnTo>
                <a:cubicBezTo>
                  <a:pt x="7643" y="7018"/>
                  <a:pt x="7771" y="6971"/>
                  <a:pt x="7882" y="6941"/>
                </a:cubicBezTo>
                <a:lnTo>
                  <a:pt x="7882" y="6941"/>
                </a:lnTo>
                <a:lnTo>
                  <a:pt x="7862" y="6965"/>
                </a:lnTo>
                <a:lnTo>
                  <a:pt x="7909" y="6941"/>
                </a:lnTo>
                <a:cubicBezTo>
                  <a:pt x="7915" y="6948"/>
                  <a:pt x="7922" y="6958"/>
                  <a:pt x="7929" y="6965"/>
                </a:cubicBezTo>
                <a:cubicBezTo>
                  <a:pt x="7892" y="6995"/>
                  <a:pt x="7851" y="7018"/>
                  <a:pt x="7811" y="7039"/>
                </a:cubicBezTo>
                <a:lnTo>
                  <a:pt x="7862" y="6965"/>
                </a:lnTo>
                <a:lnTo>
                  <a:pt x="7862" y="6965"/>
                </a:lnTo>
                <a:cubicBezTo>
                  <a:pt x="7781" y="7005"/>
                  <a:pt x="7707" y="7055"/>
                  <a:pt x="7636" y="7113"/>
                </a:cubicBezTo>
                <a:cubicBezTo>
                  <a:pt x="7646" y="7108"/>
                  <a:pt x="7656" y="7105"/>
                  <a:pt x="7667" y="7105"/>
                </a:cubicBezTo>
                <a:cubicBezTo>
                  <a:pt x="7671" y="7105"/>
                  <a:pt x="7675" y="7105"/>
                  <a:pt x="7680" y="7106"/>
                </a:cubicBezTo>
                <a:cubicBezTo>
                  <a:pt x="7663" y="7113"/>
                  <a:pt x="7646" y="7123"/>
                  <a:pt x="7629" y="7136"/>
                </a:cubicBezTo>
                <a:cubicBezTo>
                  <a:pt x="7627" y="7140"/>
                  <a:pt x="7627" y="7141"/>
                  <a:pt x="7629" y="7141"/>
                </a:cubicBezTo>
                <a:cubicBezTo>
                  <a:pt x="7635" y="7141"/>
                  <a:pt x="7659" y="7129"/>
                  <a:pt x="7687" y="7119"/>
                </a:cubicBezTo>
                <a:lnTo>
                  <a:pt x="7687" y="7119"/>
                </a:lnTo>
                <a:lnTo>
                  <a:pt x="7569" y="7234"/>
                </a:lnTo>
                <a:lnTo>
                  <a:pt x="7623" y="7197"/>
                </a:lnTo>
                <a:lnTo>
                  <a:pt x="7596" y="7325"/>
                </a:lnTo>
                <a:cubicBezTo>
                  <a:pt x="7729" y="7284"/>
                  <a:pt x="7902" y="7210"/>
                  <a:pt x="8024" y="7210"/>
                </a:cubicBezTo>
                <a:cubicBezTo>
                  <a:pt x="8053" y="7210"/>
                  <a:pt x="8079" y="7214"/>
                  <a:pt x="8101" y="7224"/>
                </a:cubicBezTo>
                <a:cubicBezTo>
                  <a:pt x="7993" y="7271"/>
                  <a:pt x="7942" y="7331"/>
                  <a:pt x="7828" y="7412"/>
                </a:cubicBezTo>
                <a:cubicBezTo>
                  <a:pt x="7880" y="7357"/>
                  <a:pt x="7857" y="7350"/>
                  <a:pt x="7819" y="7350"/>
                </a:cubicBezTo>
                <a:cubicBezTo>
                  <a:pt x="7807" y="7350"/>
                  <a:pt x="7794" y="7351"/>
                  <a:pt x="7781" y="7351"/>
                </a:cubicBezTo>
                <a:cubicBezTo>
                  <a:pt x="7754" y="7351"/>
                  <a:pt x="7729" y="7347"/>
                  <a:pt x="7727" y="7328"/>
                </a:cubicBezTo>
                <a:lnTo>
                  <a:pt x="7727" y="7328"/>
                </a:lnTo>
                <a:cubicBezTo>
                  <a:pt x="7730" y="7358"/>
                  <a:pt x="7673" y="7392"/>
                  <a:pt x="7650" y="7402"/>
                </a:cubicBezTo>
                <a:lnTo>
                  <a:pt x="7814" y="7395"/>
                </a:lnTo>
                <a:lnTo>
                  <a:pt x="7814" y="7395"/>
                </a:lnTo>
                <a:cubicBezTo>
                  <a:pt x="7720" y="7459"/>
                  <a:pt x="7754" y="7459"/>
                  <a:pt x="7730" y="7506"/>
                </a:cubicBezTo>
                <a:cubicBezTo>
                  <a:pt x="7798" y="7449"/>
                  <a:pt x="7837" y="7433"/>
                  <a:pt x="7865" y="7433"/>
                </a:cubicBezTo>
                <a:cubicBezTo>
                  <a:pt x="7905" y="7433"/>
                  <a:pt x="7920" y="7467"/>
                  <a:pt x="7960" y="7467"/>
                </a:cubicBezTo>
                <a:cubicBezTo>
                  <a:pt x="7963" y="7467"/>
                  <a:pt x="7966" y="7466"/>
                  <a:pt x="7969" y="7466"/>
                </a:cubicBezTo>
                <a:lnTo>
                  <a:pt x="7969" y="7466"/>
                </a:lnTo>
                <a:cubicBezTo>
                  <a:pt x="7929" y="7495"/>
                  <a:pt x="7885" y="7523"/>
                  <a:pt x="7857" y="7523"/>
                </a:cubicBezTo>
                <a:cubicBezTo>
                  <a:pt x="7843" y="7523"/>
                  <a:pt x="7832" y="7516"/>
                  <a:pt x="7828" y="7500"/>
                </a:cubicBezTo>
                <a:cubicBezTo>
                  <a:pt x="7801" y="7533"/>
                  <a:pt x="7802" y="7545"/>
                  <a:pt x="7818" y="7545"/>
                </a:cubicBezTo>
                <a:cubicBezTo>
                  <a:pt x="7852" y="7545"/>
                  <a:pt x="7958" y="7489"/>
                  <a:pt x="7994" y="7489"/>
                </a:cubicBezTo>
                <a:cubicBezTo>
                  <a:pt x="8009" y="7489"/>
                  <a:pt x="8012" y="7499"/>
                  <a:pt x="7993" y="7527"/>
                </a:cubicBezTo>
                <a:cubicBezTo>
                  <a:pt x="7989" y="7521"/>
                  <a:pt x="7990" y="7515"/>
                  <a:pt x="7984" y="7515"/>
                </a:cubicBezTo>
                <a:cubicBezTo>
                  <a:pt x="7980" y="7515"/>
                  <a:pt x="7973" y="7518"/>
                  <a:pt x="7959" y="7527"/>
                </a:cubicBezTo>
                <a:cubicBezTo>
                  <a:pt x="7966" y="7525"/>
                  <a:pt x="7971" y="7524"/>
                  <a:pt x="7976" y="7524"/>
                </a:cubicBezTo>
                <a:cubicBezTo>
                  <a:pt x="8028" y="7524"/>
                  <a:pt x="8014" y="7596"/>
                  <a:pt x="7959" y="7617"/>
                </a:cubicBezTo>
                <a:lnTo>
                  <a:pt x="7949" y="7607"/>
                </a:lnTo>
                <a:lnTo>
                  <a:pt x="7949" y="7607"/>
                </a:lnTo>
                <a:cubicBezTo>
                  <a:pt x="7964" y="7665"/>
                  <a:pt x="8023" y="7740"/>
                  <a:pt x="8121" y="7740"/>
                </a:cubicBezTo>
                <a:cubicBezTo>
                  <a:pt x="8156" y="7740"/>
                  <a:pt x="8195" y="7731"/>
                  <a:pt x="8238" y="7708"/>
                </a:cubicBezTo>
                <a:lnTo>
                  <a:pt x="8238" y="7708"/>
                </a:lnTo>
                <a:lnTo>
                  <a:pt x="8003" y="7836"/>
                </a:lnTo>
                <a:cubicBezTo>
                  <a:pt x="8144" y="7786"/>
                  <a:pt x="8286" y="7739"/>
                  <a:pt x="8427" y="7688"/>
                </a:cubicBezTo>
                <a:lnTo>
                  <a:pt x="8451" y="7725"/>
                </a:lnTo>
                <a:cubicBezTo>
                  <a:pt x="8305" y="7818"/>
                  <a:pt x="8133" y="7927"/>
                  <a:pt x="8054" y="7927"/>
                </a:cubicBezTo>
                <a:cubicBezTo>
                  <a:pt x="8052" y="7927"/>
                  <a:pt x="8051" y="7927"/>
                  <a:pt x="8050" y="7927"/>
                </a:cubicBezTo>
                <a:lnTo>
                  <a:pt x="8050" y="7927"/>
                </a:lnTo>
                <a:cubicBezTo>
                  <a:pt x="8040" y="7954"/>
                  <a:pt x="8026" y="7984"/>
                  <a:pt x="8097" y="7988"/>
                </a:cubicBezTo>
                <a:cubicBezTo>
                  <a:pt x="8110" y="7968"/>
                  <a:pt x="8277" y="7849"/>
                  <a:pt x="8304" y="7849"/>
                </a:cubicBezTo>
                <a:cubicBezTo>
                  <a:pt x="8305" y="7849"/>
                  <a:pt x="8305" y="7849"/>
                  <a:pt x="8306" y="7850"/>
                </a:cubicBezTo>
                <a:cubicBezTo>
                  <a:pt x="8173" y="7979"/>
                  <a:pt x="8237" y="7928"/>
                  <a:pt x="8132" y="8047"/>
                </a:cubicBezTo>
                <a:lnTo>
                  <a:pt x="8132" y="8047"/>
                </a:lnTo>
                <a:cubicBezTo>
                  <a:pt x="8167" y="8013"/>
                  <a:pt x="8335" y="7935"/>
                  <a:pt x="8382" y="7935"/>
                </a:cubicBezTo>
                <a:cubicBezTo>
                  <a:pt x="8388" y="7935"/>
                  <a:pt x="8392" y="7937"/>
                  <a:pt x="8393" y="7940"/>
                </a:cubicBezTo>
                <a:cubicBezTo>
                  <a:pt x="8358" y="7953"/>
                  <a:pt x="8191" y="8053"/>
                  <a:pt x="8147" y="8067"/>
                </a:cubicBezTo>
                <a:lnTo>
                  <a:pt x="8147" y="8067"/>
                </a:lnTo>
                <a:lnTo>
                  <a:pt x="8385" y="8010"/>
                </a:lnTo>
                <a:lnTo>
                  <a:pt x="8385" y="8010"/>
                </a:lnTo>
                <a:cubicBezTo>
                  <a:pt x="8330" y="8028"/>
                  <a:pt x="8204" y="8112"/>
                  <a:pt x="8151" y="8156"/>
                </a:cubicBezTo>
                <a:cubicBezTo>
                  <a:pt x="8158" y="8151"/>
                  <a:pt x="8163" y="8149"/>
                  <a:pt x="8167" y="8149"/>
                </a:cubicBezTo>
                <a:cubicBezTo>
                  <a:pt x="8191" y="8149"/>
                  <a:pt x="8183" y="8211"/>
                  <a:pt x="8208" y="8216"/>
                </a:cubicBezTo>
                <a:lnTo>
                  <a:pt x="8245" y="8163"/>
                </a:lnTo>
                <a:cubicBezTo>
                  <a:pt x="8246" y="8181"/>
                  <a:pt x="8261" y="8187"/>
                  <a:pt x="8286" y="8187"/>
                </a:cubicBezTo>
                <a:cubicBezTo>
                  <a:pt x="8357" y="8187"/>
                  <a:pt x="8502" y="8131"/>
                  <a:pt x="8578" y="8131"/>
                </a:cubicBezTo>
                <a:cubicBezTo>
                  <a:pt x="8603" y="8131"/>
                  <a:pt x="8620" y="8137"/>
                  <a:pt x="8626" y="8152"/>
                </a:cubicBezTo>
                <a:cubicBezTo>
                  <a:pt x="8572" y="8166"/>
                  <a:pt x="8326" y="8274"/>
                  <a:pt x="8316" y="8321"/>
                </a:cubicBezTo>
                <a:lnTo>
                  <a:pt x="8420" y="8287"/>
                </a:lnTo>
                <a:cubicBezTo>
                  <a:pt x="8420" y="8297"/>
                  <a:pt x="8420" y="8307"/>
                  <a:pt x="8427" y="8314"/>
                </a:cubicBezTo>
                <a:cubicBezTo>
                  <a:pt x="8437" y="8297"/>
                  <a:pt x="8451" y="8284"/>
                  <a:pt x="8464" y="8274"/>
                </a:cubicBezTo>
                <a:cubicBezTo>
                  <a:pt x="8535" y="8250"/>
                  <a:pt x="8622" y="8227"/>
                  <a:pt x="8706" y="8203"/>
                </a:cubicBezTo>
                <a:cubicBezTo>
                  <a:pt x="8716" y="8237"/>
                  <a:pt x="8726" y="8267"/>
                  <a:pt x="8740" y="8294"/>
                </a:cubicBezTo>
                <a:cubicBezTo>
                  <a:pt x="8679" y="8304"/>
                  <a:pt x="8615" y="8317"/>
                  <a:pt x="8558" y="8328"/>
                </a:cubicBezTo>
                <a:cubicBezTo>
                  <a:pt x="8568" y="8307"/>
                  <a:pt x="8575" y="8284"/>
                  <a:pt x="8578" y="8260"/>
                </a:cubicBezTo>
                <a:lnTo>
                  <a:pt x="8578" y="8260"/>
                </a:lnTo>
                <a:cubicBezTo>
                  <a:pt x="8565" y="8290"/>
                  <a:pt x="8545" y="8314"/>
                  <a:pt x="8521" y="8334"/>
                </a:cubicBezTo>
                <a:cubicBezTo>
                  <a:pt x="8434" y="8351"/>
                  <a:pt x="8353" y="8365"/>
                  <a:pt x="8299" y="8375"/>
                </a:cubicBezTo>
                <a:cubicBezTo>
                  <a:pt x="8259" y="8425"/>
                  <a:pt x="8225" y="8418"/>
                  <a:pt x="8249" y="8455"/>
                </a:cubicBezTo>
                <a:cubicBezTo>
                  <a:pt x="8238" y="8462"/>
                  <a:pt x="8225" y="8469"/>
                  <a:pt x="8212" y="8476"/>
                </a:cubicBezTo>
                <a:cubicBezTo>
                  <a:pt x="8171" y="8415"/>
                  <a:pt x="8043" y="8398"/>
                  <a:pt x="8016" y="8290"/>
                </a:cubicBezTo>
                <a:cubicBezTo>
                  <a:pt x="7993" y="8311"/>
                  <a:pt x="7969" y="8331"/>
                  <a:pt x="7952" y="8354"/>
                </a:cubicBezTo>
                <a:cubicBezTo>
                  <a:pt x="7855" y="8304"/>
                  <a:pt x="7761" y="8250"/>
                  <a:pt x="7670" y="8193"/>
                </a:cubicBezTo>
                <a:cubicBezTo>
                  <a:pt x="7680" y="8179"/>
                  <a:pt x="7690" y="8166"/>
                  <a:pt x="7697" y="8152"/>
                </a:cubicBezTo>
                <a:lnTo>
                  <a:pt x="7697" y="8152"/>
                </a:lnTo>
                <a:lnTo>
                  <a:pt x="7639" y="8176"/>
                </a:lnTo>
                <a:cubicBezTo>
                  <a:pt x="7636" y="8173"/>
                  <a:pt x="7636" y="8173"/>
                  <a:pt x="7633" y="8173"/>
                </a:cubicBezTo>
                <a:cubicBezTo>
                  <a:pt x="7650" y="8152"/>
                  <a:pt x="7676" y="8129"/>
                  <a:pt x="7680" y="8105"/>
                </a:cubicBezTo>
                <a:lnTo>
                  <a:pt x="7680" y="8105"/>
                </a:lnTo>
                <a:cubicBezTo>
                  <a:pt x="7663" y="8129"/>
                  <a:pt x="7643" y="8149"/>
                  <a:pt x="7619" y="8163"/>
                </a:cubicBezTo>
                <a:cubicBezTo>
                  <a:pt x="7602" y="8152"/>
                  <a:pt x="7582" y="8142"/>
                  <a:pt x="7565" y="8132"/>
                </a:cubicBezTo>
                <a:lnTo>
                  <a:pt x="7565" y="8122"/>
                </a:lnTo>
                <a:cubicBezTo>
                  <a:pt x="7565" y="8122"/>
                  <a:pt x="7565" y="8121"/>
                  <a:pt x="7565" y="8121"/>
                </a:cubicBezTo>
                <a:cubicBezTo>
                  <a:pt x="7564" y="8121"/>
                  <a:pt x="7561" y="8126"/>
                  <a:pt x="7559" y="8129"/>
                </a:cubicBezTo>
                <a:cubicBezTo>
                  <a:pt x="7542" y="8115"/>
                  <a:pt x="7528" y="8102"/>
                  <a:pt x="7508" y="8092"/>
                </a:cubicBezTo>
                <a:cubicBezTo>
                  <a:pt x="7508" y="8089"/>
                  <a:pt x="7515" y="8089"/>
                  <a:pt x="7512" y="8085"/>
                </a:cubicBezTo>
                <a:lnTo>
                  <a:pt x="7512" y="8085"/>
                </a:lnTo>
                <a:cubicBezTo>
                  <a:pt x="7509" y="8086"/>
                  <a:pt x="7507" y="8087"/>
                  <a:pt x="7506" y="8087"/>
                </a:cubicBezTo>
                <a:cubicBezTo>
                  <a:pt x="7503" y="8087"/>
                  <a:pt x="7500" y="8085"/>
                  <a:pt x="7498" y="8085"/>
                </a:cubicBezTo>
                <a:cubicBezTo>
                  <a:pt x="7114" y="7823"/>
                  <a:pt x="6758" y="7516"/>
                  <a:pt x="6441" y="7177"/>
                </a:cubicBezTo>
                <a:lnTo>
                  <a:pt x="6438" y="7173"/>
                </a:lnTo>
                <a:cubicBezTo>
                  <a:pt x="6425" y="7143"/>
                  <a:pt x="6411" y="7113"/>
                  <a:pt x="6391" y="7082"/>
                </a:cubicBezTo>
                <a:cubicBezTo>
                  <a:pt x="6438" y="7012"/>
                  <a:pt x="6495" y="6944"/>
                  <a:pt x="6559" y="6887"/>
                </a:cubicBezTo>
                <a:lnTo>
                  <a:pt x="6559" y="6887"/>
                </a:lnTo>
                <a:cubicBezTo>
                  <a:pt x="6540" y="6898"/>
                  <a:pt x="6526" y="6903"/>
                  <a:pt x="6517" y="6903"/>
                </a:cubicBezTo>
                <a:cubicBezTo>
                  <a:pt x="6460" y="6903"/>
                  <a:pt x="6596" y="6709"/>
                  <a:pt x="6514" y="6709"/>
                </a:cubicBezTo>
                <a:cubicBezTo>
                  <a:pt x="6498" y="6709"/>
                  <a:pt x="6472" y="6717"/>
                  <a:pt x="6435" y="6736"/>
                </a:cubicBezTo>
                <a:cubicBezTo>
                  <a:pt x="6455" y="6692"/>
                  <a:pt x="6495" y="6699"/>
                  <a:pt x="6526" y="6658"/>
                </a:cubicBezTo>
                <a:lnTo>
                  <a:pt x="6526" y="6658"/>
                </a:lnTo>
                <a:cubicBezTo>
                  <a:pt x="6489" y="6681"/>
                  <a:pt x="6463" y="6692"/>
                  <a:pt x="6445" y="6692"/>
                </a:cubicBezTo>
                <a:cubicBezTo>
                  <a:pt x="6424" y="6692"/>
                  <a:pt x="6416" y="6676"/>
                  <a:pt x="6418" y="6645"/>
                </a:cubicBezTo>
                <a:lnTo>
                  <a:pt x="6438" y="6631"/>
                </a:lnTo>
                <a:cubicBezTo>
                  <a:pt x="6367" y="6581"/>
                  <a:pt x="6367" y="6514"/>
                  <a:pt x="6357" y="6429"/>
                </a:cubicBezTo>
                <a:cubicBezTo>
                  <a:pt x="6389" y="6429"/>
                  <a:pt x="6409" y="6454"/>
                  <a:pt x="6440" y="6454"/>
                </a:cubicBezTo>
                <a:cubicBezTo>
                  <a:pt x="6468" y="6454"/>
                  <a:pt x="6505" y="6434"/>
                  <a:pt x="6569" y="6359"/>
                </a:cubicBezTo>
                <a:lnTo>
                  <a:pt x="6569" y="6359"/>
                </a:lnTo>
                <a:lnTo>
                  <a:pt x="6549" y="6426"/>
                </a:lnTo>
                <a:cubicBezTo>
                  <a:pt x="6548" y="6423"/>
                  <a:pt x="6546" y="6422"/>
                  <a:pt x="6544" y="6422"/>
                </a:cubicBezTo>
                <a:cubicBezTo>
                  <a:pt x="6540" y="6422"/>
                  <a:pt x="6534" y="6427"/>
                  <a:pt x="6530" y="6427"/>
                </a:cubicBezTo>
                <a:cubicBezTo>
                  <a:pt x="6530" y="6427"/>
                  <a:pt x="6529" y="6426"/>
                  <a:pt x="6529" y="6426"/>
                </a:cubicBezTo>
                <a:cubicBezTo>
                  <a:pt x="6519" y="6455"/>
                  <a:pt x="6519" y="6466"/>
                  <a:pt x="6527" y="6466"/>
                </a:cubicBezTo>
                <a:cubicBezTo>
                  <a:pt x="6554" y="6466"/>
                  <a:pt x="6662" y="6339"/>
                  <a:pt x="6707" y="6339"/>
                </a:cubicBezTo>
                <a:close/>
                <a:moveTo>
                  <a:pt x="8551" y="8415"/>
                </a:moveTo>
                <a:cubicBezTo>
                  <a:pt x="8609" y="8415"/>
                  <a:pt x="8652" y="8428"/>
                  <a:pt x="8652" y="8459"/>
                </a:cubicBezTo>
                <a:cubicBezTo>
                  <a:pt x="8619" y="8479"/>
                  <a:pt x="8582" y="8496"/>
                  <a:pt x="8545" y="8509"/>
                </a:cubicBezTo>
                <a:cubicBezTo>
                  <a:pt x="8548" y="8482"/>
                  <a:pt x="8545" y="8452"/>
                  <a:pt x="8551" y="8415"/>
                </a:cubicBezTo>
                <a:close/>
                <a:moveTo>
                  <a:pt x="8535" y="8418"/>
                </a:moveTo>
                <a:cubicBezTo>
                  <a:pt x="8521" y="8455"/>
                  <a:pt x="8504" y="8492"/>
                  <a:pt x="8488" y="8529"/>
                </a:cubicBezTo>
                <a:cubicBezTo>
                  <a:pt x="8454" y="8540"/>
                  <a:pt x="8424" y="8550"/>
                  <a:pt x="8397" y="8556"/>
                </a:cubicBezTo>
                <a:lnTo>
                  <a:pt x="8366" y="8546"/>
                </a:lnTo>
                <a:cubicBezTo>
                  <a:pt x="8383" y="8543"/>
                  <a:pt x="8400" y="8540"/>
                  <a:pt x="8417" y="8533"/>
                </a:cubicBezTo>
                <a:lnTo>
                  <a:pt x="8238" y="8496"/>
                </a:lnTo>
                <a:lnTo>
                  <a:pt x="8232" y="8492"/>
                </a:lnTo>
                <a:cubicBezTo>
                  <a:pt x="8296" y="8465"/>
                  <a:pt x="8360" y="8442"/>
                  <a:pt x="8427" y="8432"/>
                </a:cubicBezTo>
                <a:lnTo>
                  <a:pt x="8427" y="8432"/>
                </a:lnTo>
                <a:cubicBezTo>
                  <a:pt x="8426" y="8455"/>
                  <a:pt x="8434" y="8464"/>
                  <a:pt x="8447" y="8464"/>
                </a:cubicBezTo>
                <a:cubicBezTo>
                  <a:pt x="8468" y="8464"/>
                  <a:pt x="8501" y="8441"/>
                  <a:pt x="8528" y="8418"/>
                </a:cubicBezTo>
                <a:close/>
                <a:moveTo>
                  <a:pt x="8834" y="8523"/>
                </a:moveTo>
                <a:lnTo>
                  <a:pt x="8834" y="8523"/>
                </a:lnTo>
                <a:cubicBezTo>
                  <a:pt x="8824" y="8546"/>
                  <a:pt x="8811" y="8573"/>
                  <a:pt x="8801" y="8597"/>
                </a:cubicBezTo>
                <a:lnTo>
                  <a:pt x="8854" y="8577"/>
                </a:lnTo>
                <a:cubicBezTo>
                  <a:pt x="8861" y="8593"/>
                  <a:pt x="8871" y="8614"/>
                  <a:pt x="8878" y="8634"/>
                </a:cubicBezTo>
                <a:lnTo>
                  <a:pt x="8824" y="8651"/>
                </a:lnTo>
                <a:lnTo>
                  <a:pt x="8827" y="8661"/>
                </a:lnTo>
                <a:lnTo>
                  <a:pt x="8881" y="8640"/>
                </a:lnTo>
                <a:cubicBezTo>
                  <a:pt x="8888" y="8657"/>
                  <a:pt x="8898" y="8678"/>
                  <a:pt x="8905" y="8694"/>
                </a:cubicBezTo>
                <a:cubicBezTo>
                  <a:pt x="8898" y="8701"/>
                  <a:pt x="8888" y="8704"/>
                  <a:pt x="8878" y="8708"/>
                </a:cubicBezTo>
                <a:cubicBezTo>
                  <a:pt x="8838" y="8698"/>
                  <a:pt x="8801" y="8684"/>
                  <a:pt x="8760" y="8674"/>
                </a:cubicBezTo>
                <a:cubicBezTo>
                  <a:pt x="8774" y="8651"/>
                  <a:pt x="8787" y="8624"/>
                  <a:pt x="8801" y="8597"/>
                </a:cubicBezTo>
                <a:lnTo>
                  <a:pt x="8801" y="8597"/>
                </a:lnTo>
                <a:lnTo>
                  <a:pt x="8750" y="8617"/>
                </a:lnTo>
                <a:lnTo>
                  <a:pt x="8713" y="8661"/>
                </a:lnTo>
                <a:lnTo>
                  <a:pt x="8706" y="8661"/>
                </a:lnTo>
                <a:lnTo>
                  <a:pt x="8706" y="8651"/>
                </a:lnTo>
                <a:cubicBezTo>
                  <a:pt x="8706" y="8647"/>
                  <a:pt x="8700" y="8644"/>
                  <a:pt x="8696" y="8640"/>
                </a:cubicBezTo>
                <a:lnTo>
                  <a:pt x="8750" y="8617"/>
                </a:lnTo>
                <a:lnTo>
                  <a:pt x="8834" y="8523"/>
                </a:lnTo>
                <a:close/>
                <a:moveTo>
                  <a:pt x="1689" y="10582"/>
                </a:moveTo>
                <a:cubicBezTo>
                  <a:pt x="1710" y="10582"/>
                  <a:pt x="1726" y="10586"/>
                  <a:pt x="1747" y="10586"/>
                </a:cubicBezTo>
                <a:lnTo>
                  <a:pt x="1720" y="10633"/>
                </a:lnTo>
                <a:lnTo>
                  <a:pt x="1639" y="10666"/>
                </a:lnTo>
                <a:cubicBezTo>
                  <a:pt x="1632" y="10653"/>
                  <a:pt x="1626" y="10643"/>
                  <a:pt x="1619" y="10633"/>
                </a:cubicBezTo>
                <a:lnTo>
                  <a:pt x="1689" y="10582"/>
                </a:lnTo>
                <a:close/>
                <a:moveTo>
                  <a:pt x="2026" y="10603"/>
                </a:moveTo>
                <a:cubicBezTo>
                  <a:pt x="2056" y="10606"/>
                  <a:pt x="2083" y="10609"/>
                  <a:pt x="2113" y="10613"/>
                </a:cubicBezTo>
                <a:lnTo>
                  <a:pt x="2090" y="10677"/>
                </a:lnTo>
                <a:cubicBezTo>
                  <a:pt x="2076" y="10650"/>
                  <a:pt x="2050" y="10626"/>
                  <a:pt x="2023" y="10613"/>
                </a:cubicBezTo>
                <a:lnTo>
                  <a:pt x="2026" y="10603"/>
                </a:lnTo>
                <a:close/>
                <a:moveTo>
                  <a:pt x="2073" y="10730"/>
                </a:moveTo>
                <a:lnTo>
                  <a:pt x="2073" y="10730"/>
                </a:lnTo>
                <a:cubicBezTo>
                  <a:pt x="2066" y="10744"/>
                  <a:pt x="2063" y="10761"/>
                  <a:pt x="2056" y="10774"/>
                </a:cubicBezTo>
                <a:cubicBezTo>
                  <a:pt x="2056" y="10757"/>
                  <a:pt x="2060" y="10740"/>
                  <a:pt x="2073" y="10730"/>
                </a:cubicBezTo>
                <a:close/>
                <a:moveTo>
                  <a:pt x="2192" y="10768"/>
                </a:moveTo>
                <a:cubicBezTo>
                  <a:pt x="2196" y="10768"/>
                  <a:pt x="2200" y="10769"/>
                  <a:pt x="2204" y="10771"/>
                </a:cubicBezTo>
                <a:cubicBezTo>
                  <a:pt x="2204" y="10774"/>
                  <a:pt x="2204" y="10774"/>
                  <a:pt x="2208" y="10778"/>
                </a:cubicBezTo>
                <a:lnTo>
                  <a:pt x="2204" y="10778"/>
                </a:lnTo>
                <a:cubicBezTo>
                  <a:pt x="2188" y="10784"/>
                  <a:pt x="2164" y="10794"/>
                  <a:pt x="2144" y="10804"/>
                </a:cubicBezTo>
                <a:cubicBezTo>
                  <a:pt x="2160" y="10783"/>
                  <a:pt x="2176" y="10768"/>
                  <a:pt x="2192" y="10768"/>
                </a:cubicBezTo>
                <a:close/>
                <a:moveTo>
                  <a:pt x="2204" y="10794"/>
                </a:moveTo>
                <a:cubicBezTo>
                  <a:pt x="2204" y="10821"/>
                  <a:pt x="2201" y="10852"/>
                  <a:pt x="2194" y="10878"/>
                </a:cubicBezTo>
                <a:cubicBezTo>
                  <a:pt x="2161" y="10878"/>
                  <a:pt x="2144" y="10855"/>
                  <a:pt x="2113" y="10852"/>
                </a:cubicBezTo>
                <a:cubicBezTo>
                  <a:pt x="2120" y="10841"/>
                  <a:pt x="2124" y="10835"/>
                  <a:pt x="2130" y="10825"/>
                </a:cubicBezTo>
                <a:lnTo>
                  <a:pt x="2127" y="10825"/>
                </a:lnTo>
                <a:cubicBezTo>
                  <a:pt x="2151" y="10808"/>
                  <a:pt x="2177" y="10798"/>
                  <a:pt x="2204" y="10794"/>
                </a:cubicBezTo>
                <a:close/>
                <a:moveTo>
                  <a:pt x="2406" y="10653"/>
                </a:moveTo>
                <a:cubicBezTo>
                  <a:pt x="2423" y="10656"/>
                  <a:pt x="2443" y="10660"/>
                  <a:pt x="2463" y="10663"/>
                </a:cubicBezTo>
                <a:lnTo>
                  <a:pt x="2450" y="10720"/>
                </a:lnTo>
                <a:lnTo>
                  <a:pt x="2460" y="10720"/>
                </a:lnTo>
                <a:lnTo>
                  <a:pt x="2470" y="10663"/>
                </a:lnTo>
                <a:cubicBezTo>
                  <a:pt x="2490" y="10666"/>
                  <a:pt x="2507" y="10670"/>
                  <a:pt x="2527" y="10673"/>
                </a:cubicBezTo>
                <a:cubicBezTo>
                  <a:pt x="2511" y="10774"/>
                  <a:pt x="2463" y="10882"/>
                  <a:pt x="2443" y="10979"/>
                </a:cubicBezTo>
                <a:cubicBezTo>
                  <a:pt x="2413" y="10990"/>
                  <a:pt x="2383" y="11003"/>
                  <a:pt x="2352" y="11013"/>
                </a:cubicBezTo>
                <a:cubicBezTo>
                  <a:pt x="2356" y="10986"/>
                  <a:pt x="2359" y="10959"/>
                  <a:pt x="2363" y="10929"/>
                </a:cubicBezTo>
                <a:cubicBezTo>
                  <a:pt x="2376" y="10919"/>
                  <a:pt x="2393" y="10905"/>
                  <a:pt x="2410" y="10899"/>
                </a:cubicBezTo>
                <a:lnTo>
                  <a:pt x="2410" y="10899"/>
                </a:lnTo>
                <a:lnTo>
                  <a:pt x="2366" y="10902"/>
                </a:lnTo>
                <a:cubicBezTo>
                  <a:pt x="2379" y="10818"/>
                  <a:pt x="2393" y="10734"/>
                  <a:pt x="2406" y="10653"/>
                </a:cubicBezTo>
                <a:close/>
                <a:moveTo>
                  <a:pt x="2283" y="11023"/>
                </a:moveTo>
                <a:cubicBezTo>
                  <a:pt x="2288" y="11023"/>
                  <a:pt x="2292" y="11026"/>
                  <a:pt x="2295" y="11033"/>
                </a:cubicBezTo>
                <a:lnTo>
                  <a:pt x="2255" y="11047"/>
                </a:lnTo>
                <a:cubicBezTo>
                  <a:pt x="2266" y="11034"/>
                  <a:pt x="2275" y="11023"/>
                  <a:pt x="2283" y="11023"/>
                </a:cubicBezTo>
                <a:close/>
                <a:moveTo>
                  <a:pt x="1976" y="11090"/>
                </a:moveTo>
                <a:cubicBezTo>
                  <a:pt x="1976" y="11094"/>
                  <a:pt x="1976" y="11094"/>
                  <a:pt x="1976" y="11097"/>
                </a:cubicBezTo>
                <a:lnTo>
                  <a:pt x="1965" y="11097"/>
                </a:lnTo>
                <a:lnTo>
                  <a:pt x="1976" y="11090"/>
                </a:lnTo>
                <a:close/>
                <a:moveTo>
                  <a:pt x="2184" y="10939"/>
                </a:moveTo>
                <a:lnTo>
                  <a:pt x="2184" y="10939"/>
                </a:lnTo>
                <a:cubicBezTo>
                  <a:pt x="2171" y="11000"/>
                  <a:pt x="2157" y="11053"/>
                  <a:pt x="2154" y="11080"/>
                </a:cubicBezTo>
                <a:cubicBezTo>
                  <a:pt x="2168" y="11047"/>
                  <a:pt x="2202" y="11018"/>
                  <a:pt x="2220" y="11018"/>
                </a:cubicBezTo>
                <a:cubicBezTo>
                  <a:pt x="2227" y="11018"/>
                  <a:pt x="2231" y="11023"/>
                  <a:pt x="2231" y="11033"/>
                </a:cubicBezTo>
                <a:lnTo>
                  <a:pt x="2214" y="11064"/>
                </a:lnTo>
                <a:cubicBezTo>
                  <a:pt x="2194" y="11070"/>
                  <a:pt x="2174" y="11074"/>
                  <a:pt x="2154" y="11080"/>
                </a:cubicBezTo>
                <a:lnTo>
                  <a:pt x="2127" y="11087"/>
                </a:lnTo>
                <a:cubicBezTo>
                  <a:pt x="2140" y="11064"/>
                  <a:pt x="2147" y="11037"/>
                  <a:pt x="2147" y="11013"/>
                </a:cubicBezTo>
                <a:lnTo>
                  <a:pt x="2147" y="11013"/>
                </a:lnTo>
                <a:lnTo>
                  <a:pt x="2073" y="11101"/>
                </a:lnTo>
                <a:lnTo>
                  <a:pt x="2033" y="11101"/>
                </a:lnTo>
                <a:cubicBezTo>
                  <a:pt x="2036" y="11084"/>
                  <a:pt x="2039" y="11067"/>
                  <a:pt x="2043" y="11050"/>
                </a:cubicBezTo>
                <a:cubicBezTo>
                  <a:pt x="2090" y="11020"/>
                  <a:pt x="2130" y="10983"/>
                  <a:pt x="2184" y="10939"/>
                </a:cubicBezTo>
                <a:close/>
                <a:moveTo>
                  <a:pt x="2299" y="11149"/>
                </a:moveTo>
                <a:cubicBezTo>
                  <a:pt x="2313" y="11149"/>
                  <a:pt x="2307" y="11169"/>
                  <a:pt x="2288" y="11195"/>
                </a:cubicBezTo>
                <a:cubicBezTo>
                  <a:pt x="2278" y="11195"/>
                  <a:pt x="2272" y="11185"/>
                  <a:pt x="2285" y="11154"/>
                </a:cubicBezTo>
                <a:lnTo>
                  <a:pt x="2282" y="11154"/>
                </a:lnTo>
                <a:cubicBezTo>
                  <a:pt x="2289" y="11151"/>
                  <a:pt x="2295" y="11149"/>
                  <a:pt x="2299" y="11149"/>
                </a:cubicBezTo>
                <a:close/>
                <a:moveTo>
                  <a:pt x="3156" y="11635"/>
                </a:moveTo>
                <a:cubicBezTo>
                  <a:pt x="3165" y="11635"/>
                  <a:pt x="3167" y="11642"/>
                  <a:pt x="3150" y="11663"/>
                </a:cubicBezTo>
                <a:cubicBezTo>
                  <a:pt x="3113" y="11694"/>
                  <a:pt x="3096" y="11706"/>
                  <a:pt x="3089" y="11706"/>
                </a:cubicBezTo>
                <a:cubicBezTo>
                  <a:pt x="3078" y="11706"/>
                  <a:pt x="3093" y="11677"/>
                  <a:pt x="3100" y="11653"/>
                </a:cubicBezTo>
                <a:cubicBezTo>
                  <a:pt x="3113" y="11649"/>
                  <a:pt x="3142" y="11635"/>
                  <a:pt x="3156" y="11635"/>
                </a:cubicBezTo>
                <a:close/>
                <a:moveTo>
                  <a:pt x="3296" y="11811"/>
                </a:moveTo>
                <a:cubicBezTo>
                  <a:pt x="3296" y="11811"/>
                  <a:pt x="3296" y="11811"/>
                  <a:pt x="3295" y="11811"/>
                </a:cubicBezTo>
                <a:lnTo>
                  <a:pt x="3295" y="11811"/>
                </a:lnTo>
                <a:lnTo>
                  <a:pt x="3301" y="11814"/>
                </a:lnTo>
                <a:cubicBezTo>
                  <a:pt x="3300" y="11812"/>
                  <a:pt x="3299" y="11811"/>
                  <a:pt x="3296" y="11811"/>
                </a:cubicBezTo>
                <a:close/>
                <a:moveTo>
                  <a:pt x="4150" y="12278"/>
                </a:moveTo>
                <a:lnTo>
                  <a:pt x="4150" y="12278"/>
                </a:lnTo>
                <a:cubicBezTo>
                  <a:pt x="4149" y="12279"/>
                  <a:pt x="4148" y="12279"/>
                  <a:pt x="4147" y="12279"/>
                </a:cubicBezTo>
                <a:lnTo>
                  <a:pt x="4147" y="12279"/>
                </a:lnTo>
                <a:lnTo>
                  <a:pt x="4150" y="12278"/>
                </a:lnTo>
                <a:close/>
                <a:moveTo>
                  <a:pt x="4532" y="12578"/>
                </a:moveTo>
                <a:cubicBezTo>
                  <a:pt x="4531" y="12578"/>
                  <a:pt x="4531" y="12578"/>
                  <a:pt x="4530" y="12578"/>
                </a:cubicBezTo>
                <a:cubicBezTo>
                  <a:pt x="4532" y="12578"/>
                  <a:pt x="4533" y="12578"/>
                  <a:pt x="4535" y="12579"/>
                </a:cubicBezTo>
                <a:lnTo>
                  <a:pt x="4535" y="12579"/>
                </a:lnTo>
                <a:cubicBezTo>
                  <a:pt x="4534" y="12578"/>
                  <a:pt x="4533" y="12578"/>
                  <a:pt x="4532" y="12578"/>
                </a:cubicBezTo>
                <a:close/>
                <a:moveTo>
                  <a:pt x="4789" y="12857"/>
                </a:moveTo>
                <a:cubicBezTo>
                  <a:pt x="4786" y="12867"/>
                  <a:pt x="4779" y="12874"/>
                  <a:pt x="4772" y="12881"/>
                </a:cubicBezTo>
                <a:cubicBezTo>
                  <a:pt x="4776" y="12874"/>
                  <a:pt x="4779" y="12867"/>
                  <a:pt x="4786" y="12861"/>
                </a:cubicBezTo>
                <a:lnTo>
                  <a:pt x="4789" y="12857"/>
                </a:lnTo>
                <a:close/>
                <a:moveTo>
                  <a:pt x="4897" y="12820"/>
                </a:moveTo>
                <a:cubicBezTo>
                  <a:pt x="4846" y="12844"/>
                  <a:pt x="4826" y="12867"/>
                  <a:pt x="4816" y="12888"/>
                </a:cubicBezTo>
                <a:cubicBezTo>
                  <a:pt x="4813" y="12888"/>
                  <a:pt x="4806" y="12891"/>
                  <a:pt x="4802" y="12891"/>
                </a:cubicBezTo>
                <a:cubicBezTo>
                  <a:pt x="4823" y="12871"/>
                  <a:pt x="4772" y="12844"/>
                  <a:pt x="4897" y="12820"/>
                </a:cubicBezTo>
                <a:close/>
                <a:moveTo>
                  <a:pt x="4779" y="12861"/>
                </a:moveTo>
                <a:lnTo>
                  <a:pt x="4779" y="12861"/>
                </a:lnTo>
                <a:cubicBezTo>
                  <a:pt x="4752" y="12895"/>
                  <a:pt x="4736" y="12907"/>
                  <a:pt x="4726" y="12907"/>
                </a:cubicBezTo>
                <a:cubicBezTo>
                  <a:pt x="4718" y="12907"/>
                  <a:pt x="4713" y="12900"/>
                  <a:pt x="4708" y="12891"/>
                </a:cubicBezTo>
                <a:lnTo>
                  <a:pt x="4779" y="12861"/>
                </a:lnTo>
                <a:close/>
                <a:moveTo>
                  <a:pt x="2696" y="10714"/>
                </a:moveTo>
                <a:lnTo>
                  <a:pt x="2746" y="10727"/>
                </a:lnTo>
                <a:cubicBezTo>
                  <a:pt x="2746" y="10730"/>
                  <a:pt x="2746" y="10734"/>
                  <a:pt x="2746" y="10737"/>
                </a:cubicBezTo>
                <a:cubicBezTo>
                  <a:pt x="2817" y="10771"/>
                  <a:pt x="2840" y="10848"/>
                  <a:pt x="2908" y="10868"/>
                </a:cubicBezTo>
                <a:cubicBezTo>
                  <a:pt x="2904" y="10905"/>
                  <a:pt x="2925" y="10956"/>
                  <a:pt x="2891" y="11016"/>
                </a:cubicBezTo>
                <a:cubicBezTo>
                  <a:pt x="2907" y="10994"/>
                  <a:pt x="2930" y="10949"/>
                  <a:pt x="2952" y="10949"/>
                </a:cubicBezTo>
                <a:cubicBezTo>
                  <a:pt x="2953" y="10949"/>
                  <a:pt x="2954" y="10949"/>
                  <a:pt x="2955" y="10949"/>
                </a:cubicBezTo>
                <a:cubicBezTo>
                  <a:pt x="2955" y="11090"/>
                  <a:pt x="2901" y="10956"/>
                  <a:pt x="2884" y="11117"/>
                </a:cubicBezTo>
                <a:cubicBezTo>
                  <a:pt x="2914" y="11033"/>
                  <a:pt x="2972" y="11016"/>
                  <a:pt x="3019" y="10976"/>
                </a:cubicBezTo>
                <a:cubicBezTo>
                  <a:pt x="3034" y="10922"/>
                  <a:pt x="3027" y="10903"/>
                  <a:pt x="3010" y="10903"/>
                </a:cubicBezTo>
                <a:cubicBezTo>
                  <a:pt x="2986" y="10903"/>
                  <a:pt x="2941" y="10943"/>
                  <a:pt x="2914" y="10969"/>
                </a:cubicBezTo>
                <a:cubicBezTo>
                  <a:pt x="2935" y="10909"/>
                  <a:pt x="2958" y="10848"/>
                  <a:pt x="2992" y="10791"/>
                </a:cubicBezTo>
                <a:cubicBezTo>
                  <a:pt x="3069" y="10815"/>
                  <a:pt x="3147" y="10848"/>
                  <a:pt x="3224" y="10875"/>
                </a:cubicBezTo>
                <a:cubicBezTo>
                  <a:pt x="3264" y="10936"/>
                  <a:pt x="3389" y="10939"/>
                  <a:pt x="3419" y="11047"/>
                </a:cubicBezTo>
                <a:cubicBezTo>
                  <a:pt x="3439" y="11027"/>
                  <a:pt x="3460" y="11003"/>
                  <a:pt x="3480" y="10979"/>
                </a:cubicBezTo>
                <a:cubicBezTo>
                  <a:pt x="3520" y="11000"/>
                  <a:pt x="3564" y="11020"/>
                  <a:pt x="3604" y="11043"/>
                </a:cubicBezTo>
                <a:lnTo>
                  <a:pt x="3621" y="11084"/>
                </a:lnTo>
                <a:lnTo>
                  <a:pt x="3621" y="11057"/>
                </a:lnTo>
                <a:lnTo>
                  <a:pt x="3614" y="11050"/>
                </a:lnTo>
                <a:lnTo>
                  <a:pt x="3614" y="11050"/>
                </a:lnTo>
                <a:cubicBezTo>
                  <a:pt x="3662" y="11074"/>
                  <a:pt x="3709" y="11094"/>
                  <a:pt x="3752" y="11121"/>
                </a:cubicBezTo>
                <a:cubicBezTo>
                  <a:pt x="3742" y="11134"/>
                  <a:pt x="3732" y="11148"/>
                  <a:pt x="3726" y="11161"/>
                </a:cubicBezTo>
                <a:lnTo>
                  <a:pt x="3783" y="11138"/>
                </a:lnTo>
                <a:lnTo>
                  <a:pt x="3789" y="11138"/>
                </a:lnTo>
                <a:cubicBezTo>
                  <a:pt x="3773" y="11158"/>
                  <a:pt x="3746" y="11185"/>
                  <a:pt x="3746" y="11208"/>
                </a:cubicBezTo>
                <a:cubicBezTo>
                  <a:pt x="3759" y="11181"/>
                  <a:pt x="3779" y="11161"/>
                  <a:pt x="3803" y="11144"/>
                </a:cubicBezTo>
                <a:cubicBezTo>
                  <a:pt x="3820" y="11154"/>
                  <a:pt x="3837" y="11168"/>
                  <a:pt x="3853" y="11178"/>
                </a:cubicBezTo>
                <a:lnTo>
                  <a:pt x="3853" y="11185"/>
                </a:lnTo>
                <a:cubicBezTo>
                  <a:pt x="3853" y="11185"/>
                  <a:pt x="3853" y="11186"/>
                  <a:pt x="3853" y="11186"/>
                </a:cubicBezTo>
                <a:cubicBezTo>
                  <a:pt x="3854" y="11186"/>
                  <a:pt x="3854" y="11181"/>
                  <a:pt x="3857" y="11181"/>
                </a:cubicBezTo>
                <a:cubicBezTo>
                  <a:pt x="3874" y="11191"/>
                  <a:pt x="3890" y="11205"/>
                  <a:pt x="3907" y="11215"/>
                </a:cubicBezTo>
                <a:cubicBezTo>
                  <a:pt x="3907" y="11218"/>
                  <a:pt x="3904" y="11218"/>
                  <a:pt x="3904" y="11222"/>
                </a:cubicBezTo>
                <a:cubicBezTo>
                  <a:pt x="3904" y="11223"/>
                  <a:pt x="3905" y="11223"/>
                  <a:pt x="3906" y="11223"/>
                </a:cubicBezTo>
                <a:cubicBezTo>
                  <a:pt x="3908" y="11223"/>
                  <a:pt x="3912" y="11222"/>
                  <a:pt x="3914" y="11222"/>
                </a:cubicBezTo>
                <a:cubicBezTo>
                  <a:pt x="4288" y="11464"/>
                  <a:pt x="4607" y="11774"/>
                  <a:pt x="4863" y="12140"/>
                </a:cubicBezTo>
                <a:cubicBezTo>
                  <a:pt x="4880" y="12167"/>
                  <a:pt x="4893" y="12194"/>
                  <a:pt x="4910" y="12218"/>
                </a:cubicBezTo>
                <a:cubicBezTo>
                  <a:pt x="4843" y="12285"/>
                  <a:pt x="4769" y="12346"/>
                  <a:pt x="4688" y="12393"/>
                </a:cubicBezTo>
                <a:cubicBezTo>
                  <a:pt x="4706" y="12387"/>
                  <a:pt x="4719" y="12384"/>
                  <a:pt x="4727" y="12384"/>
                </a:cubicBezTo>
                <a:cubicBezTo>
                  <a:pt x="4795" y="12384"/>
                  <a:pt x="4589" y="12554"/>
                  <a:pt x="4691" y="12554"/>
                </a:cubicBezTo>
                <a:cubicBezTo>
                  <a:pt x="4707" y="12554"/>
                  <a:pt x="4730" y="12550"/>
                  <a:pt x="4762" y="12541"/>
                </a:cubicBezTo>
                <a:lnTo>
                  <a:pt x="4762" y="12541"/>
                </a:lnTo>
                <a:cubicBezTo>
                  <a:pt x="4728" y="12575"/>
                  <a:pt x="4695" y="12565"/>
                  <a:pt x="4651" y="12591"/>
                </a:cubicBezTo>
                <a:cubicBezTo>
                  <a:pt x="4684" y="12582"/>
                  <a:pt x="4709" y="12577"/>
                  <a:pt x="4725" y="12577"/>
                </a:cubicBezTo>
                <a:cubicBezTo>
                  <a:pt x="4755" y="12577"/>
                  <a:pt x="4760" y="12592"/>
                  <a:pt x="4745" y="12622"/>
                </a:cubicBezTo>
                <a:lnTo>
                  <a:pt x="4722" y="12628"/>
                </a:lnTo>
                <a:cubicBezTo>
                  <a:pt x="4779" y="12703"/>
                  <a:pt x="4728" y="12773"/>
                  <a:pt x="4698" y="12871"/>
                </a:cubicBezTo>
                <a:cubicBezTo>
                  <a:pt x="4694" y="12867"/>
                  <a:pt x="4689" y="12865"/>
                  <a:pt x="4682" y="12865"/>
                </a:cubicBezTo>
                <a:cubicBezTo>
                  <a:pt x="4670" y="12865"/>
                  <a:pt x="4652" y="12875"/>
                  <a:pt x="4621" y="12908"/>
                </a:cubicBezTo>
                <a:lnTo>
                  <a:pt x="4675" y="12817"/>
                </a:lnTo>
                <a:lnTo>
                  <a:pt x="4675" y="12817"/>
                </a:lnTo>
                <a:cubicBezTo>
                  <a:pt x="4660" y="12826"/>
                  <a:pt x="4629" y="12856"/>
                  <a:pt x="4615" y="12856"/>
                </a:cubicBezTo>
                <a:cubicBezTo>
                  <a:pt x="4613" y="12856"/>
                  <a:pt x="4612" y="12855"/>
                  <a:pt x="4611" y="12854"/>
                </a:cubicBezTo>
                <a:lnTo>
                  <a:pt x="4698" y="12746"/>
                </a:lnTo>
                <a:lnTo>
                  <a:pt x="4698" y="12746"/>
                </a:lnTo>
                <a:cubicBezTo>
                  <a:pt x="4683" y="12760"/>
                  <a:pt x="4673" y="12766"/>
                  <a:pt x="4665" y="12766"/>
                </a:cubicBezTo>
                <a:cubicBezTo>
                  <a:pt x="4632" y="12766"/>
                  <a:pt x="4663" y="12648"/>
                  <a:pt x="4630" y="12648"/>
                </a:cubicBezTo>
                <a:cubicBezTo>
                  <a:pt x="4627" y="12648"/>
                  <a:pt x="4622" y="12649"/>
                  <a:pt x="4617" y="12652"/>
                </a:cubicBezTo>
                <a:cubicBezTo>
                  <a:pt x="4688" y="12689"/>
                  <a:pt x="4570" y="12773"/>
                  <a:pt x="4560" y="12861"/>
                </a:cubicBezTo>
                <a:cubicBezTo>
                  <a:pt x="4545" y="12867"/>
                  <a:pt x="4534" y="12870"/>
                  <a:pt x="4526" y="12870"/>
                </a:cubicBezTo>
                <a:cubicBezTo>
                  <a:pt x="4446" y="12870"/>
                  <a:pt x="4630" y="12597"/>
                  <a:pt x="4535" y="12579"/>
                </a:cubicBezTo>
                <a:lnTo>
                  <a:pt x="4535" y="12579"/>
                </a:lnTo>
                <a:cubicBezTo>
                  <a:pt x="4548" y="12589"/>
                  <a:pt x="4539" y="12665"/>
                  <a:pt x="4500" y="12692"/>
                </a:cubicBezTo>
                <a:cubicBezTo>
                  <a:pt x="4489" y="12649"/>
                  <a:pt x="4493" y="12602"/>
                  <a:pt x="4506" y="12558"/>
                </a:cubicBezTo>
                <a:cubicBezTo>
                  <a:pt x="4501" y="12556"/>
                  <a:pt x="4496" y="12556"/>
                  <a:pt x="4491" y="12556"/>
                </a:cubicBezTo>
                <a:cubicBezTo>
                  <a:pt x="4436" y="12556"/>
                  <a:pt x="4455" y="12662"/>
                  <a:pt x="4399" y="12699"/>
                </a:cubicBezTo>
                <a:cubicBezTo>
                  <a:pt x="4412" y="12662"/>
                  <a:pt x="4413" y="12648"/>
                  <a:pt x="4406" y="12648"/>
                </a:cubicBezTo>
                <a:cubicBezTo>
                  <a:pt x="4388" y="12648"/>
                  <a:pt x="4323" y="12728"/>
                  <a:pt x="4288" y="12740"/>
                </a:cubicBezTo>
                <a:lnTo>
                  <a:pt x="4345" y="12649"/>
                </a:lnTo>
                <a:cubicBezTo>
                  <a:pt x="4339" y="12631"/>
                  <a:pt x="4332" y="12624"/>
                  <a:pt x="4323" y="12624"/>
                </a:cubicBezTo>
                <a:cubicBezTo>
                  <a:pt x="4288" y="12624"/>
                  <a:pt x="4233" y="12740"/>
                  <a:pt x="4204" y="12740"/>
                </a:cubicBezTo>
                <a:cubicBezTo>
                  <a:pt x="4196" y="12740"/>
                  <a:pt x="4190" y="12732"/>
                  <a:pt x="4187" y="12713"/>
                </a:cubicBezTo>
                <a:lnTo>
                  <a:pt x="4294" y="12605"/>
                </a:lnTo>
                <a:lnTo>
                  <a:pt x="4240" y="12615"/>
                </a:lnTo>
                <a:lnTo>
                  <a:pt x="4314" y="12517"/>
                </a:lnTo>
                <a:lnTo>
                  <a:pt x="4314" y="12517"/>
                </a:lnTo>
                <a:cubicBezTo>
                  <a:pt x="4283" y="12536"/>
                  <a:pt x="4263" y="12544"/>
                  <a:pt x="4250" y="12544"/>
                </a:cubicBezTo>
                <a:cubicBezTo>
                  <a:pt x="4227" y="12544"/>
                  <a:pt x="4223" y="12522"/>
                  <a:pt x="4210" y="12491"/>
                </a:cubicBezTo>
                <a:cubicBezTo>
                  <a:pt x="4180" y="12552"/>
                  <a:pt x="4110" y="12635"/>
                  <a:pt x="4073" y="12635"/>
                </a:cubicBezTo>
                <a:cubicBezTo>
                  <a:pt x="4069" y="12635"/>
                  <a:pt x="4065" y="12634"/>
                  <a:pt x="4062" y="12632"/>
                </a:cubicBezTo>
                <a:cubicBezTo>
                  <a:pt x="4079" y="12565"/>
                  <a:pt x="4133" y="12554"/>
                  <a:pt x="4079" y="12538"/>
                </a:cubicBezTo>
                <a:cubicBezTo>
                  <a:pt x="4110" y="12506"/>
                  <a:pt x="4144" y="12470"/>
                  <a:pt x="4156" y="12470"/>
                </a:cubicBezTo>
                <a:cubicBezTo>
                  <a:pt x="4164" y="12470"/>
                  <a:pt x="4164" y="12484"/>
                  <a:pt x="4150" y="12521"/>
                </a:cubicBezTo>
                <a:lnTo>
                  <a:pt x="4220" y="12443"/>
                </a:lnTo>
                <a:cubicBezTo>
                  <a:pt x="4237" y="12366"/>
                  <a:pt x="4173" y="12390"/>
                  <a:pt x="4156" y="12379"/>
                </a:cubicBezTo>
                <a:lnTo>
                  <a:pt x="4156" y="12379"/>
                </a:lnTo>
                <a:cubicBezTo>
                  <a:pt x="4160" y="12390"/>
                  <a:pt x="4163" y="12400"/>
                  <a:pt x="4160" y="12413"/>
                </a:cubicBezTo>
                <a:lnTo>
                  <a:pt x="4008" y="12494"/>
                </a:lnTo>
                <a:cubicBezTo>
                  <a:pt x="4022" y="12460"/>
                  <a:pt x="4045" y="12430"/>
                  <a:pt x="4076" y="12410"/>
                </a:cubicBezTo>
                <a:cubicBezTo>
                  <a:pt x="4057" y="12410"/>
                  <a:pt x="4024" y="12441"/>
                  <a:pt x="3998" y="12441"/>
                </a:cubicBezTo>
                <a:cubicBezTo>
                  <a:pt x="3996" y="12441"/>
                  <a:pt x="3994" y="12441"/>
                  <a:pt x="3991" y="12440"/>
                </a:cubicBezTo>
                <a:cubicBezTo>
                  <a:pt x="4048" y="12371"/>
                  <a:pt x="4097" y="12298"/>
                  <a:pt x="4147" y="12279"/>
                </a:cubicBezTo>
                <a:lnTo>
                  <a:pt x="4147" y="12279"/>
                </a:lnTo>
                <a:lnTo>
                  <a:pt x="4035" y="12319"/>
                </a:lnTo>
                <a:cubicBezTo>
                  <a:pt x="4052" y="12285"/>
                  <a:pt x="4065" y="12211"/>
                  <a:pt x="4092" y="12191"/>
                </a:cubicBezTo>
                <a:cubicBezTo>
                  <a:pt x="4092" y="12178"/>
                  <a:pt x="4084" y="12174"/>
                  <a:pt x="4073" y="12174"/>
                </a:cubicBezTo>
                <a:cubicBezTo>
                  <a:pt x="4040" y="12174"/>
                  <a:pt x="3974" y="12212"/>
                  <a:pt x="3936" y="12212"/>
                </a:cubicBezTo>
                <a:cubicBezTo>
                  <a:pt x="3919" y="12212"/>
                  <a:pt x="3908" y="12205"/>
                  <a:pt x="3907" y="12184"/>
                </a:cubicBezTo>
                <a:cubicBezTo>
                  <a:pt x="3897" y="12194"/>
                  <a:pt x="3880" y="12204"/>
                  <a:pt x="3867" y="12208"/>
                </a:cubicBezTo>
                <a:cubicBezTo>
                  <a:pt x="3843" y="12170"/>
                  <a:pt x="3857" y="12091"/>
                  <a:pt x="3801" y="12091"/>
                </a:cubicBezTo>
                <a:cubicBezTo>
                  <a:pt x="3788" y="12091"/>
                  <a:pt x="3770" y="12096"/>
                  <a:pt x="3746" y="12107"/>
                </a:cubicBezTo>
                <a:lnTo>
                  <a:pt x="3816" y="11962"/>
                </a:lnTo>
                <a:cubicBezTo>
                  <a:pt x="3816" y="11962"/>
                  <a:pt x="3815" y="11962"/>
                  <a:pt x="3815" y="11962"/>
                </a:cubicBezTo>
                <a:cubicBezTo>
                  <a:pt x="3760" y="11962"/>
                  <a:pt x="3729" y="12141"/>
                  <a:pt x="3636" y="12141"/>
                </a:cubicBezTo>
                <a:cubicBezTo>
                  <a:pt x="3635" y="12141"/>
                  <a:pt x="3633" y="12141"/>
                  <a:pt x="3631" y="12140"/>
                </a:cubicBezTo>
                <a:cubicBezTo>
                  <a:pt x="3630" y="12141"/>
                  <a:pt x="3629" y="12141"/>
                  <a:pt x="3628" y="12141"/>
                </a:cubicBezTo>
                <a:cubicBezTo>
                  <a:pt x="3558" y="12141"/>
                  <a:pt x="3699" y="12022"/>
                  <a:pt x="3712" y="11976"/>
                </a:cubicBezTo>
                <a:lnTo>
                  <a:pt x="3712" y="11976"/>
                </a:lnTo>
                <a:cubicBezTo>
                  <a:pt x="3668" y="12005"/>
                  <a:pt x="3597" y="12050"/>
                  <a:pt x="3558" y="12050"/>
                </a:cubicBezTo>
                <a:cubicBezTo>
                  <a:pt x="3535" y="12050"/>
                  <a:pt x="3524" y="12033"/>
                  <a:pt x="3540" y="11982"/>
                </a:cubicBezTo>
                <a:cubicBezTo>
                  <a:pt x="3546" y="11981"/>
                  <a:pt x="3551" y="11980"/>
                  <a:pt x="3555" y="11980"/>
                </a:cubicBezTo>
                <a:cubicBezTo>
                  <a:pt x="3573" y="11980"/>
                  <a:pt x="3571" y="11996"/>
                  <a:pt x="3588" y="11999"/>
                </a:cubicBezTo>
                <a:lnTo>
                  <a:pt x="3614" y="11905"/>
                </a:lnTo>
                <a:cubicBezTo>
                  <a:pt x="3742" y="11824"/>
                  <a:pt x="3736" y="11885"/>
                  <a:pt x="3789" y="11767"/>
                </a:cubicBezTo>
                <a:lnTo>
                  <a:pt x="3789" y="11767"/>
                </a:lnTo>
                <a:cubicBezTo>
                  <a:pt x="3726" y="11840"/>
                  <a:pt x="3689" y="11860"/>
                  <a:pt x="3662" y="11860"/>
                </a:cubicBezTo>
                <a:cubicBezTo>
                  <a:pt x="3630" y="11860"/>
                  <a:pt x="3612" y="11833"/>
                  <a:pt x="3579" y="11833"/>
                </a:cubicBezTo>
                <a:cubicBezTo>
                  <a:pt x="3552" y="11833"/>
                  <a:pt x="3516" y="11852"/>
                  <a:pt x="3453" y="11922"/>
                </a:cubicBezTo>
                <a:lnTo>
                  <a:pt x="3473" y="11858"/>
                </a:lnTo>
                <a:cubicBezTo>
                  <a:pt x="3474" y="11859"/>
                  <a:pt x="3475" y="11860"/>
                  <a:pt x="3476" y="11860"/>
                </a:cubicBezTo>
                <a:cubicBezTo>
                  <a:pt x="3480" y="11860"/>
                  <a:pt x="3486" y="11856"/>
                  <a:pt x="3490" y="11856"/>
                </a:cubicBezTo>
                <a:cubicBezTo>
                  <a:pt x="3491" y="11856"/>
                  <a:pt x="3493" y="11856"/>
                  <a:pt x="3493" y="11858"/>
                </a:cubicBezTo>
                <a:cubicBezTo>
                  <a:pt x="3506" y="11828"/>
                  <a:pt x="3506" y="11816"/>
                  <a:pt x="3498" y="11816"/>
                </a:cubicBezTo>
                <a:cubicBezTo>
                  <a:pt x="3471" y="11816"/>
                  <a:pt x="3360" y="11935"/>
                  <a:pt x="3315" y="11935"/>
                </a:cubicBezTo>
                <a:cubicBezTo>
                  <a:pt x="3307" y="11935"/>
                  <a:pt x="3301" y="11931"/>
                  <a:pt x="3298" y="11922"/>
                </a:cubicBezTo>
                <a:cubicBezTo>
                  <a:pt x="3298" y="11881"/>
                  <a:pt x="3318" y="11848"/>
                  <a:pt x="3352" y="11828"/>
                </a:cubicBezTo>
                <a:lnTo>
                  <a:pt x="3352" y="11828"/>
                </a:lnTo>
                <a:lnTo>
                  <a:pt x="3261" y="11851"/>
                </a:lnTo>
                <a:cubicBezTo>
                  <a:pt x="3256" y="11840"/>
                  <a:pt x="3282" y="11813"/>
                  <a:pt x="3295" y="11811"/>
                </a:cubicBezTo>
                <a:lnTo>
                  <a:pt x="3295" y="11811"/>
                </a:lnTo>
                <a:lnTo>
                  <a:pt x="3227" y="11780"/>
                </a:lnTo>
                <a:lnTo>
                  <a:pt x="3234" y="11774"/>
                </a:lnTo>
                <a:lnTo>
                  <a:pt x="3234" y="11774"/>
                </a:lnTo>
                <a:cubicBezTo>
                  <a:pt x="3187" y="11801"/>
                  <a:pt x="3140" y="11828"/>
                  <a:pt x="3093" y="11851"/>
                </a:cubicBezTo>
                <a:cubicBezTo>
                  <a:pt x="3110" y="11804"/>
                  <a:pt x="3123" y="11834"/>
                  <a:pt x="3143" y="11804"/>
                </a:cubicBezTo>
                <a:lnTo>
                  <a:pt x="3143" y="11804"/>
                </a:lnTo>
                <a:lnTo>
                  <a:pt x="3063" y="11828"/>
                </a:lnTo>
                <a:cubicBezTo>
                  <a:pt x="3096" y="11774"/>
                  <a:pt x="3148" y="11744"/>
                  <a:pt x="3177" y="11744"/>
                </a:cubicBezTo>
                <a:cubicBezTo>
                  <a:pt x="3187" y="11744"/>
                  <a:pt x="3194" y="11747"/>
                  <a:pt x="3197" y="11753"/>
                </a:cubicBezTo>
                <a:cubicBezTo>
                  <a:pt x="3260" y="11666"/>
                  <a:pt x="3268" y="11644"/>
                  <a:pt x="3256" y="11644"/>
                </a:cubicBezTo>
                <a:cubicBezTo>
                  <a:pt x="3244" y="11644"/>
                  <a:pt x="3209" y="11667"/>
                  <a:pt x="3187" y="11667"/>
                </a:cubicBezTo>
                <a:cubicBezTo>
                  <a:pt x="3169" y="11667"/>
                  <a:pt x="3159" y="11652"/>
                  <a:pt x="3177" y="11595"/>
                </a:cubicBezTo>
                <a:lnTo>
                  <a:pt x="3234" y="11595"/>
                </a:lnTo>
                <a:cubicBezTo>
                  <a:pt x="3335" y="11454"/>
                  <a:pt x="3268" y="11478"/>
                  <a:pt x="3312" y="11370"/>
                </a:cubicBezTo>
                <a:lnTo>
                  <a:pt x="3312" y="11370"/>
                </a:lnTo>
                <a:cubicBezTo>
                  <a:pt x="3281" y="11417"/>
                  <a:pt x="3187" y="11629"/>
                  <a:pt x="3103" y="11649"/>
                </a:cubicBezTo>
                <a:cubicBezTo>
                  <a:pt x="3107" y="11634"/>
                  <a:pt x="3106" y="11619"/>
                  <a:pt x="3087" y="11619"/>
                </a:cubicBezTo>
                <a:cubicBezTo>
                  <a:pt x="3077" y="11619"/>
                  <a:pt x="3063" y="11623"/>
                  <a:pt x="3042" y="11632"/>
                </a:cubicBezTo>
                <a:cubicBezTo>
                  <a:pt x="3120" y="11555"/>
                  <a:pt x="3079" y="11555"/>
                  <a:pt x="3056" y="11538"/>
                </a:cubicBezTo>
                <a:lnTo>
                  <a:pt x="3157" y="11437"/>
                </a:lnTo>
                <a:lnTo>
                  <a:pt x="3157" y="11437"/>
                </a:lnTo>
                <a:cubicBezTo>
                  <a:pt x="3106" y="11444"/>
                  <a:pt x="3056" y="11498"/>
                  <a:pt x="2995" y="11531"/>
                </a:cubicBezTo>
                <a:cubicBezTo>
                  <a:pt x="2982" y="11491"/>
                  <a:pt x="3056" y="11410"/>
                  <a:pt x="3116" y="11336"/>
                </a:cubicBezTo>
                <a:cubicBezTo>
                  <a:pt x="3114" y="11329"/>
                  <a:pt x="3110" y="11326"/>
                  <a:pt x="3106" y="11326"/>
                </a:cubicBezTo>
                <a:cubicBezTo>
                  <a:pt x="3077" y="11326"/>
                  <a:pt x="3017" y="11464"/>
                  <a:pt x="2962" y="11464"/>
                </a:cubicBezTo>
                <a:cubicBezTo>
                  <a:pt x="2957" y="11464"/>
                  <a:pt x="2953" y="11463"/>
                  <a:pt x="2948" y="11461"/>
                </a:cubicBezTo>
                <a:cubicBezTo>
                  <a:pt x="2950" y="11419"/>
                  <a:pt x="2930" y="11406"/>
                  <a:pt x="2893" y="11406"/>
                </a:cubicBezTo>
                <a:cubicBezTo>
                  <a:pt x="2866" y="11406"/>
                  <a:pt x="2828" y="11413"/>
                  <a:pt x="2783" y="11420"/>
                </a:cubicBezTo>
                <a:cubicBezTo>
                  <a:pt x="2793" y="11360"/>
                  <a:pt x="2851" y="11363"/>
                  <a:pt x="2871" y="11326"/>
                </a:cubicBezTo>
                <a:lnTo>
                  <a:pt x="2871" y="11326"/>
                </a:lnTo>
                <a:lnTo>
                  <a:pt x="2766" y="11380"/>
                </a:lnTo>
                <a:cubicBezTo>
                  <a:pt x="2763" y="11373"/>
                  <a:pt x="2793" y="11353"/>
                  <a:pt x="2807" y="11340"/>
                </a:cubicBezTo>
                <a:lnTo>
                  <a:pt x="2807" y="11340"/>
                </a:lnTo>
                <a:cubicBezTo>
                  <a:pt x="2758" y="11349"/>
                  <a:pt x="2703" y="11431"/>
                  <a:pt x="2648" y="11431"/>
                </a:cubicBezTo>
                <a:cubicBezTo>
                  <a:pt x="2646" y="11431"/>
                  <a:pt x="2644" y="11431"/>
                  <a:pt x="2642" y="11430"/>
                </a:cubicBezTo>
                <a:cubicBezTo>
                  <a:pt x="2625" y="11444"/>
                  <a:pt x="2615" y="11449"/>
                  <a:pt x="2609" y="11449"/>
                </a:cubicBezTo>
                <a:cubicBezTo>
                  <a:pt x="2580" y="11449"/>
                  <a:pt x="2693" y="11281"/>
                  <a:pt x="2632" y="11281"/>
                </a:cubicBezTo>
                <a:cubicBezTo>
                  <a:pt x="2622" y="11281"/>
                  <a:pt x="2608" y="11286"/>
                  <a:pt x="2588" y="11296"/>
                </a:cubicBezTo>
                <a:cubicBezTo>
                  <a:pt x="2612" y="11259"/>
                  <a:pt x="2659" y="11242"/>
                  <a:pt x="2699" y="11202"/>
                </a:cubicBezTo>
                <a:lnTo>
                  <a:pt x="2699" y="11202"/>
                </a:lnTo>
                <a:cubicBezTo>
                  <a:pt x="2608" y="11215"/>
                  <a:pt x="2521" y="11239"/>
                  <a:pt x="2437" y="11276"/>
                </a:cubicBezTo>
                <a:lnTo>
                  <a:pt x="2477" y="11175"/>
                </a:lnTo>
                <a:lnTo>
                  <a:pt x="2477" y="11175"/>
                </a:lnTo>
                <a:cubicBezTo>
                  <a:pt x="2416" y="11276"/>
                  <a:pt x="2292" y="11323"/>
                  <a:pt x="2181" y="11356"/>
                </a:cubicBezTo>
                <a:lnTo>
                  <a:pt x="2171" y="11373"/>
                </a:lnTo>
                <a:lnTo>
                  <a:pt x="2161" y="11363"/>
                </a:lnTo>
                <a:lnTo>
                  <a:pt x="2181" y="11356"/>
                </a:lnTo>
                <a:lnTo>
                  <a:pt x="2201" y="11333"/>
                </a:lnTo>
                <a:lnTo>
                  <a:pt x="2201" y="11333"/>
                </a:lnTo>
                <a:lnTo>
                  <a:pt x="2157" y="11356"/>
                </a:lnTo>
                <a:lnTo>
                  <a:pt x="2137" y="11333"/>
                </a:lnTo>
                <a:cubicBezTo>
                  <a:pt x="2174" y="11303"/>
                  <a:pt x="2211" y="11279"/>
                  <a:pt x="2255" y="11259"/>
                </a:cubicBezTo>
                <a:lnTo>
                  <a:pt x="2255" y="11259"/>
                </a:lnTo>
                <a:lnTo>
                  <a:pt x="2201" y="11333"/>
                </a:lnTo>
                <a:cubicBezTo>
                  <a:pt x="2282" y="11289"/>
                  <a:pt x="2356" y="11239"/>
                  <a:pt x="2423" y="11181"/>
                </a:cubicBezTo>
                <a:lnTo>
                  <a:pt x="2423" y="11181"/>
                </a:lnTo>
                <a:cubicBezTo>
                  <a:pt x="2413" y="11186"/>
                  <a:pt x="2403" y="11189"/>
                  <a:pt x="2394" y="11189"/>
                </a:cubicBezTo>
                <a:cubicBezTo>
                  <a:pt x="2390" y="11189"/>
                  <a:pt x="2386" y="11189"/>
                  <a:pt x="2383" y="11188"/>
                </a:cubicBezTo>
                <a:cubicBezTo>
                  <a:pt x="2400" y="11181"/>
                  <a:pt x="2416" y="11168"/>
                  <a:pt x="2430" y="11154"/>
                </a:cubicBezTo>
                <a:cubicBezTo>
                  <a:pt x="2432" y="11152"/>
                  <a:pt x="2433" y="11151"/>
                  <a:pt x="2431" y="11151"/>
                </a:cubicBezTo>
                <a:cubicBezTo>
                  <a:pt x="2427" y="11151"/>
                  <a:pt x="2404" y="11162"/>
                  <a:pt x="2376" y="11175"/>
                </a:cubicBezTo>
                <a:lnTo>
                  <a:pt x="2490" y="11060"/>
                </a:lnTo>
                <a:lnTo>
                  <a:pt x="2490" y="11060"/>
                </a:lnTo>
                <a:lnTo>
                  <a:pt x="2440" y="11097"/>
                </a:lnTo>
                <a:lnTo>
                  <a:pt x="2463" y="10973"/>
                </a:lnTo>
                <a:lnTo>
                  <a:pt x="2460" y="10973"/>
                </a:lnTo>
                <a:cubicBezTo>
                  <a:pt x="2467" y="10963"/>
                  <a:pt x="2474" y="10949"/>
                  <a:pt x="2474" y="10946"/>
                </a:cubicBezTo>
                <a:lnTo>
                  <a:pt x="2474" y="10946"/>
                </a:lnTo>
                <a:cubicBezTo>
                  <a:pt x="2483" y="10981"/>
                  <a:pt x="2448" y="11061"/>
                  <a:pt x="2478" y="11061"/>
                </a:cubicBezTo>
                <a:cubicBezTo>
                  <a:pt x="2480" y="11061"/>
                  <a:pt x="2482" y="11061"/>
                  <a:pt x="2484" y="11060"/>
                </a:cubicBezTo>
                <a:cubicBezTo>
                  <a:pt x="2496" y="11006"/>
                  <a:pt x="2508" y="10994"/>
                  <a:pt x="2517" y="10994"/>
                </a:cubicBezTo>
                <a:cubicBezTo>
                  <a:pt x="2524" y="10994"/>
                  <a:pt x="2530" y="11002"/>
                  <a:pt x="2532" y="11002"/>
                </a:cubicBezTo>
                <a:cubicBezTo>
                  <a:pt x="2536" y="11002"/>
                  <a:pt x="2534" y="10990"/>
                  <a:pt x="2524" y="10936"/>
                </a:cubicBezTo>
                <a:cubicBezTo>
                  <a:pt x="2532" y="10929"/>
                  <a:pt x="2538" y="10927"/>
                  <a:pt x="2543" y="10927"/>
                </a:cubicBezTo>
                <a:cubicBezTo>
                  <a:pt x="2565" y="10927"/>
                  <a:pt x="2562" y="10977"/>
                  <a:pt x="2598" y="10979"/>
                </a:cubicBezTo>
                <a:cubicBezTo>
                  <a:pt x="2615" y="10885"/>
                  <a:pt x="2649" y="10798"/>
                  <a:pt x="2696" y="10714"/>
                </a:cubicBezTo>
                <a:close/>
                <a:moveTo>
                  <a:pt x="4813" y="12925"/>
                </a:moveTo>
                <a:cubicBezTo>
                  <a:pt x="4813" y="12935"/>
                  <a:pt x="4813" y="12945"/>
                  <a:pt x="4816" y="12955"/>
                </a:cubicBezTo>
                <a:cubicBezTo>
                  <a:pt x="4794" y="12984"/>
                  <a:pt x="4784" y="12987"/>
                  <a:pt x="4776" y="12987"/>
                </a:cubicBezTo>
                <a:cubicBezTo>
                  <a:pt x="4775" y="12987"/>
                  <a:pt x="4773" y="12986"/>
                  <a:pt x="4772" y="12986"/>
                </a:cubicBezTo>
                <a:cubicBezTo>
                  <a:pt x="4762" y="12986"/>
                  <a:pt x="4752" y="12991"/>
                  <a:pt x="4715" y="13056"/>
                </a:cubicBezTo>
                <a:cubicBezTo>
                  <a:pt x="4708" y="13056"/>
                  <a:pt x="4708" y="13059"/>
                  <a:pt x="4701" y="13059"/>
                </a:cubicBezTo>
                <a:cubicBezTo>
                  <a:pt x="4698" y="13061"/>
                  <a:pt x="4700" y="13061"/>
                  <a:pt x="4702" y="13061"/>
                </a:cubicBezTo>
                <a:cubicBezTo>
                  <a:pt x="4705" y="13061"/>
                  <a:pt x="4708" y="13061"/>
                  <a:pt x="4708" y="13063"/>
                </a:cubicBezTo>
                <a:lnTo>
                  <a:pt x="4708" y="13066"/>
                </a:lnTo>
                <a:lnTo>
                  <a:pt x="4715" y="13066"/>
                </a:lnTo>
                <a:cubicBezTo>
                  <a:pt x="4720" y="13068"/>
                  <a:pt x="4724" y="13069"/>
                  <a:pt x="4728" y="13069"/>
                </a:cubicBezTo>
                <a:cubicBezTo>
                  <a:pt x="4733" y="13069"/>
                  <a:pt x="4737" y="13068"/>
                  <a:pt x="4742" y="13066"/>
                </a:cubicBezTo>
                <a:lnTo>
                  <a:pt x="4789" y="13063"/>
                </a:lnTo>
                <a:lnTo>
                  <a:pt x="4789" y="13063"/>
                </a:lnTo>
                <a:cubicBezTo>
                  <a:pt x="4755" y="13083"/>
                  <a:pt x="4725" y="13106"/>
                  <a:pt x="4698" y="13133"/>
                </a:cubicBezTo>
                <a:cubicBezTo>
                  <a:pt x="4698" y="13127"/>
                  <a:pt x="4681" y="13123"/>
                  <a:pt x="4678" y="13116"/>
                </a:cubicBezTo>
                <a:cubicBezTo>
                  <a:pt x="4648" y="13133"/>
                  <a:pt x="4651" y="13147"/>
                  <a:pt x="4661" y="13160"/>
                </a:cubicBezTo>
                <a:cubicBezTo>
                  <a:pt x="4646" y="13170"/>
                  <a:pt x="4632" y="13176"/>
                  <a:pt x="4620" y="13176"/>
                </a:cubicBezTo>
                <a:cubicBezTo>
                  <a:pt x="4605" y="13176"/>
                  <a:pt x="4594" y="13164"/>
                  <a:pt x="4590" y="13133"/>
                </a:cubicBezTo>
                <a:cubicBezTo>
                  <a:pt x="4614" y="13103"/>
                  <a:pt x="4644" y="13076"/>
                  <a:pt x="4675" y="13056"/>
                </a:cubicBezTo>
                <a:cubicBezTo>
                  <a:pt x="4677" y="13034"/>
                  <a:pt x="4672" y="13029"/>
                  <a:pt x="4664" y="13029"/>
                </a:cubicBezTo>
                <a:cubicBezTo>
                  <a:pt x="4658" y="13029"/>
                  <a:pt x="4650" y="13033"/>
                  <a:pt x="4644" y="13033"/>
                </a:cubicBezTo>
                <a:cubicBezTo>
                  <a:pt x="4637" y="13033"/>
                  <a:pt x="4632" y="13028"/>
                  <a:pt x="4634" y="13009"/>
                </a:cubicBezTo>
                <a:cubicBezTo>
                  <a:pt x="4668" y="12950"/>
                  <a:pt x="4690" y="12936"/>
                  <a:pt x="4709" y="12936"/>
                </a:cubicBezTo>
                <a:cubicBezTo>
                  <a:pt x="4726" y="12936"/>
                  <a:pt x="4742" y="12947"/>
                  <a:pt x="4762" y="12947"/>
                </a:cubicBezTo>
                <a:cubicBezTo>
                  <a:pt x="4776" y="12947"/>
                  <a:pt x="4792" y="12942"/>
                  <a:pt x="4813" y="12925"/>
                </a:cubicBezTo>
                <a:close/>
                <a:moveTo>
                  <a:pt x="4017" y="15207"/>
                </a:moveTo>
                <a:lnTo>
                  <a:pt x="4001" y="15227"/>
                </a:lnTo>
                <a:cubicBezTo>
                  <a:pt x="4006" y="15223"/>
                  <a:pt x="4011" y="15216"/>
                  <a:pt x="4017" y="15207"/>
                </a:cubicBezTo>
                <a:close/>
                <a:moveTo>
                  <a:pt x="8500" y="0"/>
                </a:moveTo>
                <a:cubicBezTo>
                  <a:pt x="8391" y="0"/>
                  <a:pt x="8279" y="30"/>
                  <a:pt x="8158" y="69"/>
                </a:cubicBezTo>
                <a:cubicBezTo>
                  <a:pt x="8157" y="69"/>
                  <a:pt x="8157" y="69"/>
                  <a:pt x="8156" y="69"/>
                </a:cubicBezTo>
                <a:cubicBezTo>
                  <a:pt x="8113" y="69"/>
                  <a:pt x="7802" y="207"/>
                  <a:pt x="7639" y="476"/>
                </a:cubicBezTo>
                <a:cubicBezTo>
                  <a:pt x="7468" y="749"/>
                  <a:pt x="7421" y="1082"/>
                  <a:pt x="7508" y="1395"/>
                </a:cubicBezTo>
                <a:cubicBezTo>
                  <a:pt x="7475" y="1223"/>
                  <a:pt x="7475" y="1048"/>
                  <a:pt x="7515" y="880"/>
                </a:cubicBezTo>
                <a:cubicBezTo>
                  <a:pt x="7565" y="634"/>
                  <a:pt x="7771" y="365"/>
                  <a:pt x="7963" y="274"/>
                </a:cubicBezTo>
                <a:cubicBezTo>
                  <a:pt x="8040" y="235"/>
                  <a:pt x="8114" y="210"/>
                  <a:pt x="8148" y="210"/>
                </a:cubicBezTo>
                <a:cubicBezTo>
                  <a:pt x="8155" y="210"/>
                  <a:pt x="8161" y="211"/>
                  <a:pt x="8164" y="214"/>
                </a:cubicBezTo>
                <a:cubicBezTo>
                  <a:pt x="8191" y="214"/>
                  <a:pt x="8215" y="220"/>
                  <a:pt x="8238" y="237"/>
                </a:cubicBezTo>
                <a:cubicBezTo>
                  <a:pt x="8252" y="247"/>
                  <a:pt x="8252" y="264"/>
                  <a:pt x="8235" y="284"/>
                </a:cubicBezTo>
                <a:cubicBezTo>
                  <a:pt x="8218" y="304"/>
                  <a:pt x="8201" y="318"/>
                  <a:pt x="8090" y="405"/>
                </a:cubicBezTo>
                <a:cubicBezTo>
                  <a:pt x="7939" y="500"/>
                  <a:pt x="7831" y="654"/>
                  <a:pt x="7791" y="829"/>
                </a:cubicBezTo>
                <a:cubicBezTo>
                  <a:pt x="7744" y="1048"/>
                  <a:pt x="7801" y="1277"/>
                  <a:pt x="7949" y="1442"/>
                </a:cubicBezTo>
                <a:cubicBezTo>
                  <a:pt x="7905" y="1469"/>
                  <a:pt x="7946" y="1600"/>
                  <a:pt x="8127" y="1731"/>
                </a:cubicBezTo>
                <a:cubicBezTo>
                  <a:pt x="8242" y="1805"/>
                  <a:pt x="8370" y="1849"/>
                  <a:pt x="8504" y="1859"/>
                </a:cubicBezTo>
                <a:lnTo>
                  <a:pt x="8639" y="1869"/>
                </a:lnTo>
                <a:lnTo>
                  <a:pt x="8612" y="2011"/>
                </a:lnTo>
                <a:cubicBezTo>
                  <a:pt x="8740" y="1980"/>
                  <a:pt x="8757" y="1933"/>
                  <a:pt x="8868" y="1893"/>
                </a:cubicBezTo>
                <a:cubicBezTo>
                  <a:pt x="9039" y="1994"/>
                  <a:pt x="9013" y="2118"/>
                  <a:pt x="8989" y="2219"/>
                </a:cubicBezTo>
                <a:cubicBezTo>
                  <a:pt x="9032" y="2255"/>
                  <a:pt x="9057" y="2269"/>
                  <a:pt x="9072" y="2269"/>
                </a:cubicBezTo>
                <a:cubicBezTo>
                  <a:pt x="9096" y="2269"/>
                  <a:pt x="9091" y="2230"/>
                  <a:pt x="9087" y="2186"/>
                </a:cubicBezTo>
                <a:cubicBezTo>
                  <a:pt x="9080" y="2147"/>
                  <a:pt x="9078" y="2096"/>
                  <a:pt x="9119" y="2096"/>
                </a:cubicBezTo>
                <a:cubicBezTo>
                  <a:pt x="9143" y="2096"/>
                  <a:pt x="9183" y="2114"/>
                  <a:pt x="9245" y="2162"/>
                </a:cubicBezTo>
                <a:cubicBezTo>
                  <a:pt x="9426" y="2408"/>
                  <a:pt x="9615" y="2542"/>
                  <a:pt x="9908" y="2852"/>
                </a:cubicBezTo>
                <a:cubicBezTo>
                  <a:pt x="9936" y="2939"/>
                  <a:pt x="9930" y="2963"/>
                  <a:pt x="9912" y="2963"/>
                </a:cubicBezTo>
                <a:cubicBezTo>
                  <a:pt x="9890" y="2963"/>
                  <a:pt x="9851" y="2931"/>
                  <a:pt x="9831" y="2931"/>
                </a:cubicBezTo>
                <a:cubicBezTo>
                  <a:pt x="9821" y="2931"/>
                  <a:pt x="9816" y="2937"/>
                  <a:pt x="9817" y="2956"/>
                </a:cubicBezTo>
                <a:lnTo>
                  <a:pt x="10026" y="3088"/>
                </a:lnTo>
                <a:cubicBezTo>
                  <a:pt x="10046" y="3135"/>
                  <a:pt x="10009" y="3135"/>
                  <a:pt x="9989" y="3138"/>
                </a:cubicBezTo>
                <a:cubicBezTo>
                  <a:pt x="10031" y="3187"/>
                  <a:pt x="10060" y="3195"/>
                  <a:pt x="10087" y="3195"/>
                </a:cubicBezTo>
                <a:cubicBezTo>
                  <a:pt x="10100" y="3195"/>
                  <a:pt x="10112" y="3194"/>
                  <a:pt x="10125" y="3194"/>
                </a:cubicBezTo>
                <a:cubicBezTo>
                  <a:pt x="10164" y="3194"/>
                  <a:pt x="10208" y="3209"/>
                  <a:pt x="10288" y="3330"/>
                </a:cubicBezTo>
                <a:cubicBezTo>
                  <a:pt x="10473" y="3340"/>
                  <a:pt x="10328" y="3973"/>
                  <a:pt x="10604" y="4255"/>
                </a:cubicBezTo>
                <a:cubicBezTo>
                  <a:pt x="10601" y="4286"/>
                  <a:pt x="10590" y="4296"/>
                  <a:pt x="10575" y="4296"/>
                </a:cubicBezTo>
                <a:cubicBezTo>
                  <a:pt x="10551" y="4296"/>
                  <a:pt x="10517" y="4272"/>
                  <a:pt x="10489" y="4272"/>
                </a:cubicBezTo>
                <a:cubicBezTo>
                  <a:pt x="10480" y="4272"/>
                  <a:pt x="10471" y="4275"/>
                  <a:pt x="10463" y="4282"/>
                </a:cubicBezTo>
                <a:cubicBezTo>
                  <a:pt x="10722" y="4723"/>
                  <a:pt x="10668" y="4656"/>
                  <a:pt x="10911" y="5029"/>
                </a:cubicBezTo>
                <a:cubicBezTo>
                  <a:pt x="10901" y="5151"/>
                  <a:pt x="10894" y="5272"/>
                  <a:pt x="10874" y="5393"/>
                </a:cubicBezTo>
                <a:cubicBezTo>
                  <a:pt x="10893" y="5318"/>
                  <a:pt x="10921" y="5287"/>
                  <a:pt x="10953" y="5287"/>
                </a:cubicBezTo>
                <a:cubicBezTo>
                  <a:pt x="11040" y="5287"/>
                  <a:pt x="11162" y="5507"/>
                  <a:pt x="11257" y="5719"/>
                </a:cubicBezTo>
                <a:cubicBezTo>
                  <a:pt x="11264" y="5706"/>
                  <a:pt x="11267" y="5692"/>
                  <a:pt x="11274" y="5679"/>
                </a:cubicBezTo>
                <a:cubicBezTo>
                  <a:pt x="11277" y="5713"/>
                  <a:pt x="11281" y="5750"/>
                  <a:pt x="11284" y="5787"/>
                </a:cubicBezTo>
                <a:lnTo>
                  <a:pt x="11257" y="5723"/>
                </a:lnTo>
                <a:lnTo>
                  <a:pt x="11234" y="5780"/>
                </a:lnTo>
                <a:lnTo>
                  <a:pt x="11291" y="5847"/>
                </a:lnTo>
                <a:cubicBezTo>
                  <a:pt x="11298" y="5925"/>
                  <a:pt x="11301" y="6005"/>
                  <a:pt x="11304" y="6083"/>
                </a:cubicBezTo>
                <a:cubicBezTo>
                  <a:pt x="11261" y="6083"/>
                  <a:pt x="11207" y="6026"/>
                  <a:pt x="11156" y="5958"/>
                </a:cubicBezTo>
                <a:lnTo>
                  <a:pt x="11234" y="5780"/>
                </a:lnTo>
                <a:cubicBezTo>
                  <a:pt x="11147" y="5684"/>
                  <a:pt x="11057" y="5598"/>
                  <a:pt x="10980" y="5598"/>
                </a:cubicBezTo>
                <a:cubicBezTo>
                  <a:pt x="10968" y="5598"/>
                  <a:pt x="10956" y="5600"/>
                  <a:pt x="10944" y="5605"/>
                </a:cubicBezTo>
                <a:cubicBezTo>
                  <a:pt x="10971" y="5652"/>
                  <a:pt x="10991" y="5702"/>
                  <a:pt x="10998" y="5753"/>
                </a:cubicBezTo>
                <a:cubicBezTo>
                  <a:pt x="10978" y="5733"/>
                  <a:pt x="10961" y="5718"/>
                  <a:pt x="10948" y="5718"/>
                </a:cubicBezTo>
                <a:cubicBezTo>
                  <a:pt x="10944" y="5718"/>
                  <a:pt x="10941" y="5719"/>
                  <a:pt x="10938" y="5723"/>
                </a:cubicBezTo>
                <a:cubicBezTo>
                  <a:pt x="10924" y="5740"/>
                  <a:pt x="10961" y="5787"/>
                  <a:pt x="11005" y="5857"/>
                </a:cubicBezTo>
                <a:lnTo>
                  <a:pt x="10850" y="5972"/>
                </a:lnTo>
                <a:lnTo>
                  <a:pt x="10914" y="5995"/>
                </a:lnTo>
                <a:cubicBezTo>
                  <a:pt x="10894" y="6194"/>
                  <a:pt x="10864" y="6389"/>
                  <a:pt x="10820" y="6584"/>
                </a:cubicBezTo>
                <a:cubicBezTo>
                  <a:pt x="10890" y="6793"/>
                  <a:pt x="10975" y="6998"/>
                  <a:pt x="11012" y="7240"/>
                </a:cubicBezTo>
                <a:cubicBezTo>
                  <a:pt x="11069" y="7530"/>
                  <a:pt x="11025" y="7829"/>
                  <a:pt x="10894" y="8092"/>
                </a:cubicBezTo>
                <a:cubicBezTo>
                  <a:pt x="10887" y="7887"/>
                  <a:pt x="10749" y="7967"/>
                  <a:pt x="10635" y="7883"/>
                </a:cubicBezTo>
                <a:cubicBezTo>
                  <a:pt x="10850" y="7809"/>
                  <a:pt x="10789" y="7439"/>
                  <a:pt x="10864" y="7126"/>
                </a:cubicBezTo>
                <a:lnTo>
                  <a:pt x="10864" y="7126"/>
                </a:lnTo>
                <a:cubicBezTo>
                  <a:pt x="10838" y="7212"/>
                  <a:pt x="10811" y="7239"/>
                  <a:pt x="10789" y="7239"/>
                </a:cubicBezTo>
                <a:cubicBezTo>
                  <a:pt x="10768" y="7239"/>
                  <a:pt x="10751" y="7215"/>
                  <a:pt x="10742" y="7193"/>
                </a:cubicBezTo>
                <a:lnTo>
                  <a:pt x="10742" y="7193"/>
                </a:lnTo>
                <a:cubicBezTo>
                  <a:pt x="10749" y="7288"/>
                  <a:pt x="10746" y="7385"/>
                  <a:pt x="10736" y="7483"/>
                </a:cubicBezTo>
                <a:cubicBezTo>
                  <a:pt x="10732" y="7577"/>
                  <a:pt x="10715" y="7671"/>
                  <a:pt x="10695" y="7765"/>
                </a:cubicBezTo>
                <a:cubicBezTo>
                  <a:pt x="10681" y="7754"/>
                  <a:pt x="10665" y="7749"/>
                  <a:pt x="10649" y="7749"/>
                </a:cubicBezTo>
                <a:cubicBezTo>
                  <a:pt x="10624" y="7749"/>
                  <a:pt x="10599" y="7763"/>
                  <a:pt x="10584" y="7786"/>
                </a:cubicBezTo>
                <a:cubicBezTo>
                  <a:pt x="10551" y="7819"/>
                  <a:pt x="10510" y="7863"/>
                  <a:pt x="10460" y="7903"/>
                </a:cubicBezTo>
                <a:cubicBezTo>
                  <a:pt x="10517" y="7917"/>
                  <a:pt x="10544" y="7947"/>
                  <a:pt x="10544" y="7991"/>
                </a:cubicBezTo>
                <a:cubicBezTo>
                  <a:pt x="10544" y="8038"/>
                  <a:pt x="10507" y="8089"/>
                  <a:pt x="10490" y="8126"/>
                </a:cubicBezTo>
                <a:cubicBezTo>
                  <a:pt x="10429" y="8216"/>
                  <a:pt x="10301" y="8297"/>
                  <a:pt x="10221" y="8365"/>
                </a:cubicBezTo>
                <a:cubicBezTo>
                  <a:pt x="10201" y="8277"/>
                  <a:pt x="10234" y="8203"/>
                  <a:pt x="10376" y="8115"/>
                </a:cubicBezTo>
                <a:cubicBezTo>
                  <a:pt x="10364" y="8113"/>
                  <a:pt x="10353" y="8112"/>
                  <a:pt x="10343" y="8112"/>
                </a:cubicBezTo>
                <a:cubicBezTo>
                  <a:pt x="10258" y="8112"/>
                  <a:pt x="10244" y="8187"/>
                  <a:pt x="10187" y="8284"/>
                </a:cubicBezTo>
                <a:cubicBezTo>
                  <a:pt x="10150" y="8371"/>
                  <a:pt x="10071" y="8446"/>
                  <a:pt x="9992" y="8446"/>
                </a:cubicBezTo>
                <a:cubicBezTo>
                  <a:pt x="9970" y="8446"/>
                  <a:pt x="9949" y="8441"/>
                  <a:pt x="9928" y="8428"/>
                </a:cubicBezTo>
                <a:cubicBezTo>
                  <a:pt x="9978" y="8415"/>
                  <a:pt x="10009" y="8422"/>
                  <a:pt x="10036" y="8371"/>
                </a:cubicBezTo>
                <a:lnTo>
                  <a:pt x="10036" y="8371"/>
                </a:lnTo>
                <a:cubicBezTo>
                  <a:pt x="9982" y="8415"/>
                  <a:pt x="9918" y="8435"/>
                  <a:pt x="9851" y="8435"/>
                </a:cubicBezTo>
                <a:cubicBezTo>
                  <a:pt x="9845" y="8435"/>
                  <a:pt x="9839" y="8434"/>
                  <a:pt x="9833" y="8434"/>
                </a:cubicBezTo>
                <a:cubicBezTo>
                  <a:pt x="9826" y="8434"/>
                  <a:pt x="9820" y="8435"/>
                  <a:pt x="9813" y="8435"/>
                </a:cubicBezTo>
                <a:cubicBezTo>
                  <a:pt x="9794" y="8435"/>
                  <a:pt x="9776" y="8433"/>
                  <a:pt x="9770" y="8418"/>
                </a:cubicBezTo>
                <a:cubicBezTo>
                  <a:pt x="9763" y="8388"/>
                  <a:pt x="9763" y="8358"/>
                  <a:pt x="9763" y="8328"/>
                </a:cubicBezTo>
                <a:cubicBezTo>
                  <a:pt x="9763" y="8287"/>
                  <a:pt x="9776" y="8257"/>
                  <a:pt x="9793" y="8253"/>
                </a:cubicBezTo>
                <a:lnTo>
                  <a:pt x="9800" y="8270"/>
                </a:lnTo>
                <a:lnTo>
                  <a:pt x="9807" y="8297"/>
                </a:lnTo>
                <a:lnTo>
                  <a:pt x="9800" y="8267"/>
                </a:lnTo>
                <a:cubicBezTo>
                  <a:pt x="9780" y="8176"/>
                  <a:pt x="9753" y="8089"/>
                  <a:pt x="9716" y="8001"/>
                </a:cubicBezTo>
                <a:lnTo>
                  <a:pt x="9686" y="7930"/>
                </a:lnTo>
                <a:lnTo>
                  <a:pt x="9642" y="7836"/>
                </a:lnTo>
                <a:cubicBezTo>
                  <a:pt x="9601" y="7752"/>
                  <a:pt x="9561" y="7668"/>
                  <a:pt x="9517" y="7590"/>
                </a:cubicBezTo>
                <a:cubicBezTo>
                  <a:pt x="9347" y="7290"/>
                  <a:pt x="9155" y="7072"/>
                  <a:pt x="9052" y="7072"/>
                </a:cubicBezTo>
                <a:cubicBezTo>
                  <a:pt x="9049" y="7072"/>
                  <a:pt x="9046" y="7072"/>
                  <a:pt x="9043" y="7072"/>
                </a:cubicBezTo>
                <a:cubicBezTo>
                  <a:pt x="9057" y="7058"/>
                  <a:pt x="9222" y="7026"/>
                  <a:pt x="9299" y="7026"/>
                </a:cubicBezTo>
                <a:cubicBezTo>
                  <a:pt x="9312" y="7026"/>
                  <a:pt x="9322" y="7027"/>
                  <a:pt x="9329" y="7028"/>
                </a:cubicBezTo>
                <a:cubicBezTo>
                  <a:pt x="9087" y="6904"/>
                  <a:pt x="8834" y="6796"/>
                  <a:pt x="8575" y="6709"/>
                </a:cubicBezTo>
                <a:cubicBezTo>
                  <a:pt x="8514" y="6628"/>
                  <a:pt x="8457" y="6544"/>
                  <a:pt x="8393" y="6470"/>
                </a:cubicBezTo>
                <a:cubicBezTo>
                  <a:pt x="8468" y="6373"/>
                  <a:pt x="8546" y="6256"/>
                  <a:pt x="8667" y="6256"/>
                </a:cubicBezTo>
                <a:cubicBezTo>
                  <a:pt x="8726" y="6256"/>
                  <a:pt x="8796" y="6284"/>
                  <a:pt x="8881" y="6355"/>
                </a:cubicBezTo>
                <a:cubicBezTo>
                  <a:pt x="8790" y="6174"/>
                  <a:pt x="8656" y="6022"/>
                  <a:pt x="8488" y="5908"/>
                </a:cubicBezTo>
                <a:lnTo>
                  <a:pt x="8488" y="5908"/>
                </a:lnTo>
                <a:cubicBezTo>
                  <a:pt x="8528" y="5980"/>
                  <a:pt x="8484" y="6170"/>
                  <a:pt x="8411" y="6170"/>
                </a:cubicBezTo>
                <a:cubicBezTo>
                  <a:pt x="8399" y="6170"/>
                  <a:pt x="8386" y="6165"/>
                  <a:pt x="8373" y="6153"/>
                </a:cubicBezTo>
                <a:cubicBezTo>
                  <a:pt x="8274" y="5789"/>
                  <a:pt x="8289" y="5911"/>
                  <a:pt x="8096" y="5528"/>
                </a:cubicBezTo>
                <a:lnTo>
                  <a:pt x="8096" y="5528"/>
                </a:lnTo>
                <a:cubicBezTo>
                  <a:pt x="8120" y="5595"/>
                  <a:pt x="8033" y="5646"/>
                  <a:pt x="7928" y="5646"/>
                </a:cubicBezTo>
                <a:cubicBezTo>
                  <a:pt x="7860" y="5646"/>
                  <a:pt x="7784" y="5624"/>
                  <a:pt x="7727" y="5571"/>
                </a:cubicBezTo>
                <a:cubicBezTo>
                  <a:pt x="7774" y="5565"/>
                  <a:pt x="7867" y="5396"/>
                  <a:pt x="7942" y="5396"/>
                </a:cubicBezTo>
                <a:cubicBezTo>
                  <a:pt x="7945" y="5396"/>
                  <a:pt x="7949" y="5397"/>
                  <a:pt x="7952" y="5397"/>
                </a:cubicBezTo>
                <a:lnTo>
                  <a:pt x="7952" y="5397"/>
                </a:lnTo>
                <a:cubicBezTo>
                  <a:pt x="7771" y="5344"/>
                  <a:pt x="7590" y="5299"/>
                  <a:pt x="7413" y="5263"/>
                </a:cubicBezTo>
                <a:lnTo>
                  <a:pt x="7413" y="5263"/>
                </a:lnTo>
                <a:cubicBezTo>
                  <a:pt x="7415" y="5264"/>
                  <a:pt x="7418" y="5264"/>
                  <a:pt x="7420" y="5264"/>
                </a:cubicBezTo>
                <a:cubicBezTo>
                  <a:pt x="7521" y="5264"/>
                  <a:pt x="7530" y="5092"/>
                  <a:pt x="7481" y="4972"/>
                </a:cubicBezTo>
                <a:lnTo>
                  <a:pt x="7481" y="4972"/>
                </a:lnTo>
                <a:cubicBezTo>
                  <a:pt x="7483" y="4979"/>
                  <a:pt x="7482" y="4982"/>
                  <a:pt x="7477" y="4982"/>
                </a:cubicBezTo>
                <a:cubicBezTo>
                  <a:pt x="7432" y="4982"/>
                  <a:pt x="7092" y="4685"/>
                  <a:pt x="6970" y="4642"/>
                </a:cubicBezTo>
                <a:lnTo>
                  <a:pt x="6970" y="4642"/>
                </a:lnTo>
                <a:lnTo>
                  <a:pt x="7125" y="4814"/>
                </a:lnTo>
                <a:cubicBezTo>
                  <a:pt x="6653" y="4461"/>
                  <a:pt x="6451" y="4780"/>
                  <a:pt x="5960" y="4484"/>
                </a:cubicBezTo>
                <a:cubicBezTo>
                  <a:pt x="6044" y="4471"/>
                  <a:pt x="6276" y="4289"/>
                  <a:pt x="6017" y="4114"/>
                </a:cubicBezTo>
                <a:lnTo>
                  <a:pt x="6017" y="4114"/>
                </a:lnTo>
                <a:lnTo>
                  <a:pt x="5812" y="4171"/>
                </a:lnTo>
                <a:cubicBezTo>
                  <a:pt x="5721" y="4195"/>
                  <a:pt x="5600" y="4218"/>
                  <a:pt x="5496" y="4255"/>
                </a:cubicBezTo>
                <a:cubicBezTo>
                  <a:pt x="5469" y="4265"/>
                  <a:pt x="5445" y="4276"/>
                  <a:pt x="5418" y="4286"/>
                </a:cubicBezTo>
                <a:cubicBezTo>
                  <a:pt x="5245" y="4221"/>
                  <a:pt x="5079" y="4180"/>
                  <a:pt x="4934" y="4180"/>
                </a:cubicBezTo>
                <a:cubicBezTo>
                  <a:pt x="4890" y="4180"/>
                  <a:pt x="4849" y="4184"/>
                  <a:pt x="4809" y="4191"/>
                </a:cubicBezTo>
                <a:cubicBezTo>
                  <a:pt x="4819" y="4175"/>
                  <a:pt x="4833" y="4158"/>
                  <a:pt x="4843" y="4144"/>
                </a:cubicBezTo>
                <a:cubicBezTo>
                  <a:pt x="4954" y="4050"/>
                  <a:pt x="5085" y="3986"/>
                  <a:pt x="5226" y="3952"/>
                </a:cubicBezTo>
                <a:cubicBezTo>
                  <a:pt x="5330" y="3931"/>
                  <a:pt x="5434" y="3920"/>
                  <a:pt x="5538" y="3920"/>
                </a:cubicBezTo>
                <a:cubicBezTo>
                  <a:pt x="5594" y="3920"/>
                  <a:pt x="5649" y="3923"/>
                  <a:pt x="5704" y="3929"/>
                </a:cubicBezTo>
                <a:cubicBezTo>
                  <a:pt x="5634" y="3885"/>
                  <a:pt x="5570" y="3838"/>
                  <a:pt x="5506" y="3784"/>
                </a:cubicBezTo>
                <a:cubicBezTo>
                  <a:pt x="5465" y="3757"/>
                  <a:pt x="5401" y="3724"/>
                  <a:pt x="5159" y="3683"/>
                </a:cubicBezTo>
                <a:cubicBezTo>
                  <a:pt x="5072" y="3639"/>
                  <a:pt x="5132" y="3616"/>
                  <a:pt x="5243" y="3616"/>
                </a:cubicBezTo>
                <a:cubicBezTo>
                  <a:pt x="5361" y="3623"/>
                  <a:pt x="5479" y="3643"/>
                  <a:pt x="5590" y="3680"/>
                </a:cubicBezTo>
                <a:cubicBezTo>
                  <a:pt x="5352" y="3586"/>
                  <a:pt x="5109" y="3532"/>
                  <a:pt x="4871" y="3532"/>
                </a:cubicBezTo>
                <a:cubicBezTo>
                  <a:pt x="4776" y="3532"/>
                  <a:pt x="4683" y="3540"/>
                  <a:pt x="4590" y="3559"/>
                </a:cubicBezTo>
                <a:cubicBezTo>
                  <a:pt x="4523" y="3579"/>
                  <a:pt x="4459" y="3606"/>
                  <a:pt x="4395" y="3633"/>
                </a:cubicBezTo>
                <a:cubicBezTo>
                  <a:pt x="4429" y="3660"/>
                  <a:pt x="4395" y="3707"/>
                  <a:pt x="4338" y="3761"/>
                </a:cubicBezTo>
                <a:lnTo>
                  <a:pt x="4240" y="3848"/>
                </a:lnTo>
                <a:cubicBezTo>
                  <a:pt x="4207" y="3889"/>
                  <a:pt x="4173" y="3929"/>
                  <a:pt x="4136" y="3969"/>
                </a:cubicBezTo>
                <a:cubicBezTo>
                  <a:pt x="3998" y="4134"/>
                  <a:pt x="3954" y="4350"/>
                  <a:pt x="4018" y="4363"/>
                </a:cubicBezTo>
                <a:cubicBezTo>
                  <a:pt x="4055" y="4208"/>
                  <a:pt x="4136" y="4070"/>
                  <a:pt x="4251" y="3959"/>
                </a:cubicBezTo>
                <a:cubicBezTo>
                  <a:pt x="4301" y="3892"/>
                  <a:pt x="4372" y="3858"/>
                  <a:pt x="4439" y="3811"/>
                </a:cubicBezTo>
                <a:cubicBezTo>
                  <a:pt x="4503" y="3764"/>
                  <a:pt x="4574" y="3724"/>
                  <a:pt x="4648" y="3690"/>
                </a:cubicBezTo>
                <a:cubicBezTo>
                  <a:pt x="4712" y="3670"/>
                  <a:pt x="4776" y="3650"/>
                  <a:pt x="4839" y="3636"/>
                </a:cubicBezTo>
                <a:lnTo>
                  <a:pt x="4839" y="3636"/>
                </a:lnTo>
                <a:cubicBezTo>
                  <a:pt x="4873" y="3683"/>
                  <a:pt x="4813" y="3757"/>
                  <a:pt x="4712" y="3835"/>
                </a:cubicBezTo>
                <a:cubicBezTo>
                  <a:pt x="4668" y="3878"/>
                  <a:pt x="4614" y="3926"/>
                  <a:pt x="4560" y="3986"/>
                </a:cubicBezTo>
                <a:cubicBezTo>
                  <a:pt x="4506" y="4047"/>
                  <a:pt x="4439" y="4094"/>
                  <a:pt x="4388" y="4171"/>
                </a:cubicBezTo>
                <a:cubicBezTo>
                  <a:pt x="4271" y="4309"/>
                  <a:pt x="4203" y="4508"/>
                  <a:pt x="4180" y="4700"/>
                </a:cubicBezTo>
                <a:cubicBezTo>
                  <a:pt x="4167" y="4722"/>
                  <a:pt x="4152" y="4732"/>
                  <a:pt x="4136" y="4732"/>
                </a:cubicBezTo>
                <a:cubicBezTo>
                  <a:pt x="4052" y="4732"/>
                  <a:pt x="3934" y="4467"/>
                  <a:pt x="3901" y="4447"/>
                </a:cubicBezTo>
                <a:lnTo>
                  <a:pt x="3901" y="4447"/>
                </a:lnTo>
                <a:cubicBezTo>
                  <a:pt x="3921" y="4508"/>
                  <a:pt x="3890" y="4686"/>
                  <a:pt x="3921" y="4861"/>
                </a:cubicBezTo>
                <a:cubicBezTo>
                  <a:pt x="3938" y="5036"/>
                  <a:pt x="3988" y="5201"/>
                  <a:pt x="3971" y="5238"/>
                </a:cubicBezTo>
                <a:cubicBezTo>
                  <a:pt x="3921" y="5130"/>
                  <a:pt x="3877" y="5019"/>
                  <a:pt x="3837" y="4905"/>
                </a:cubicBezTo>
                <a:lnTo>
                  <a:pt x="3837" y="4905"/>
                </a:lnTo>
                <a:cubicBezTo>
                  <a:pt x="3837" y="5009"/>
                  <a:pt x="3853" y="5114"/>
                  <a:pt x="3890" y="5211"/>
                </a:cubicBezTo>
                <a:cubicBezTo>
                  <a:pt x="3931" y="5305"/>
                  <a:pt x="3975" y="5393"/>
                  <a:pt x="4028" y="5480"/>
                </a:cubicBezTo>
                <a:cubicBezTo>
                  <a:pt x="4136" y="5669"/>
                  <a:pt x="4213" y="5766"/>
                  <a:pt x="4237" y="5978"/>
                </a:cubicBezTo>
                <a:cubicBezTo>
                  <a:pt x="4286" y="6095"/>
                  <a:pt x="4263" y="6397"/>
                  <a:pt x="4338" y="6397"/>
                </a:cubicBezTo>
                <a:cubicBezTo>
                  <a:pt x="4341" y="6397"/>
                  <a:pt x="4345" y="6397"/>
                  <a:pt x="4348" y="6396"/>
                </a:cubicBezTo>
                <a:cubicBezTo>
                  <a:pt x="4372" y="6227"/>
                  <a:pt x="4543" y="6063"/>
                  <a:pt x="4715" y="5965"/>
                </a:cubicBezTo>
                <a:cubicBezTo>
                  <a:pt x="4789" y="6093"/>
                  <a:pt x="4863" y="6217"/>
                  <a:pt x="4930" y="6325"/>
                </a:cubicBezTo>
                <a:lnTo>
                  <a:pt x="4873" y="6342"/>
                </a:lnTo>
                <a:lnTo>
                  <a:pt x="4917" y="6409"/>
                </a:lnTo>
                <a:lnTo>
                  <a:pt x="4964" y="6376"/>
                </a:lnTo>
                <a:cubicBezTo>
                  <a:pt x="5055" y="6517"/>
                  <a:pt x="5136" y="6635"/>
                  <a:pt x="5189" y="6715"/>
                </a:cubicBezTo>
                <a:cubicBezTo>
                  <a:pt x="5193" y="6722"/>
                  <a:pt x="5200" y="6729"/>
                  <a:pt x="5203" y="6736"/>
                </a:cubicBezTo>
                <a:cubicBezTo>
                  <a:pt x="5186" y="6758"/>
                  <a:pt x="5157" y="6766"/>
                  <a:pt x="5123" y="6766"/>
                </a:cubicBezTo>
                <a:cubicBezTo>
                  <a:pt x="5045" y="6766"/>
                  <a:pt x="4938" y="6727"/>
                  <a:pt x="4865" y="6727"/>
                </a:cubicBezTo>
                <a:cubicBezTo>
                  <a:pt x="4816" y="6727"/>
                  <a:pt x="4782" y="6745"/>
                  <a:pt x="4782" y="6803"/>
                </a:cubicBezTo>
                <a:cubicBezTo>
                  <a:pt x="4786" y="6801"/>
                  <a:pt x="4791" y="6800"/>
                  <a:pt x="4797" y="6800"/>
                </a:cubicBezTo>
                <a:cubicBezTo>
                  <a:pt x="4842" y="6800"/>
                  <a:pt x="4928" y="6854"/>
                  <a:pt x="4964" y="6880"/>
                </a:cubicBezTo>
                <a:cubicBezTo>
                  <a:pt x="5011" y="7012"/>
                  <a:pt x="4826" y="6907"/>
                  <a:pt x="5008" y="7140"/>
                </a:cubicBezTo>
                <a:cubicBezTo>
                  <a:pt x="5015" y="7137"/>
                  <a:pt x="5022" y="7136"/>
                  <a:pt x="5029" y="7136"/>
                </a:cubicBezTo>
                <a:cubicBezTo>
                  <a:pt x="5132" y="7136"/>
                  <a:pt x="5241" y="7355"/>
                  <a:pt x="5253" y="7355"/>
                </a:cubicBezTo>
                <a:cubicBezTo>
                  <a:pt x="5258" y="7355"/>
                  <a:pt x="5243" y="7309"/>
                  <a:pt x="5196" y="7173"/>
                </a:cubicBezTo>
                <a:lnTo>
                  <a:pt x="5196" y="7173"/>
                </a:lnTo>
                <a:cubicBezTo>
                  <a:pt x="5398" y="7375"/>
                  <a:pt x="5351" y="7436"/>
                  <a:pt x="5570" y="7688"/>
                </a:cubicBezTo>
                <a:cubicBezTo>
                  <a:pt x="5573" y="7649"/>
                  <a:pt x="5608" y="7633"/>
                  <a:pt x="5663" y="7633"/>
                </a:cubicBezTo>
                <a:cubicBezTo>
                  <a:pt x="5741" y="7633"/>
                  <a:pt x="5857" y="7666"/>
                  <a:pt x="5974" y="7715"/>
                </a:cubicBezTo>
                <a:cubicBezTo>
                  <a:pt x="6051" y="7799"/>
                  <a:pt x="6128" y="7883"/>
                  <a:pt x="6209" y="7967"/>
                </a:cubicBezTo>
                <a:cubicBezTo>
                  <a:pt x="6209" y="7974"/>
                  <a:pt x="6209" y="7984"/>
                  <a:pt x="6213" y="7991"/>
                </a:cubicBezTo>
                <a:cubicBezTo>
                  <a:pt x="6307" y="8085"/>
                  <a:pt x="6394" y="8173"/>
                  <a:pt x="6472" y="8257"/>
                </a:cubicBezTo>
                <a:cubicBezTo>
                  <a:pt x="6472" y="8260"/>
                  <a:pt x="6472" y="8267"/>
                  <a:pt x="6465" y="8270"/>
                </a:cubicBezTo>
                <a:cubicBezTo>
                  <a:pt x="6472" y="8270"/>
                  <a:pt x="6475" y="8264"/>
                  <a:pt x="6482" y="8264"/>
                </a:cubicBezTo>
                <a:cubicBezTo>
                  <a:pt x="6576" y="8361"/>
                  <a:pt x="6663" y="8449"/>
                  <a:pt x="6754" y="8533"/>
                </a:cubicBezTo>
                <a:cubicBezTo>
                  <a:pt x="6788" y="8563"/>
                  <a:pt x="6818" y="8593"/>
                  <a:pt x="6852" y="8624"/>
                </a:cubicBezTo>
                <a:cubicBezTo>
                  <a:pt x="6849" y="8644"/>
                  <a:pt x="6835" y="8661"/>
                  <a:pt x="6818" y="8674"/>
                </a:cubicBezTo>
                <a:cubicBezTo>
                  <a:pt x="6842" y="8674"/>
                  <a:pt x="6869" y="8667"/>
                  <a:pt x="6889" y="8654"/>
                </a:cubicBezTo>
                <a:cubicBezTo>
                  <a:pt x="7007" y="8755"/>
                  <a:pt x="7131" y="8846"/>
                  <a:pt x="7263" y="8927"/>
                </a:cubicBezTo>
                <a:cubicBezTo>
                  <a:pt x="7283" y="8984"/>
                  <a:pt x="7488" y="9155"/>
                  <a:pt x="7360" y="9159"/>
                </a:cubicBezTo>
                <a:cubicBezTo>
                  <a:pt x="7441" y="9176"/>
                  <a:pt x="7532" y="9159"/>
                  <a:pt x="7680" y="9233"/>
                </a:cubicBezTo>
                <a:cubicBezTo>
                  <a:pt x="7743" y="9303"/>
                  <a:pt x="7749" y="9325"/>
                  <a:pt x="7726" y="9325"/>
                </a:cubicBezTo>
                <a:cubicBezTo>
                  <a:pt x="7684" y="9325"/>
                  <a:pt x="7546" y="9250"/>
                  <a:pt x="7487" y="9250"/>
                </a:cubicBezTo>
                <a:cubicBezTo>
                  <a:pt x="7455" y="9250"/>
                  <a:pt x="7446" y="9272"/>
                  <a:pt x="7485" y="9337"/>
                </a:cubicBezTo>
                <a:cubicBezTo>
                  <a:pt x="7495" y="9325"/>
                  <a:pt x="7516" y="9320"/>
                  <a:pt x="7545" y="9320"/>
                </a:cubicBezTo>
                <a:cubicBezTo>
                  <a:pt x="7678" y="9320"/>
                  <a:pt x="7979" y="9429"/>
                  <a:pt x="8185" y="9452"/>
                </a:cubicBezTo>
                <a:cubicBezTo>
                  <a:pt x="8161" y="9300"/>
                  <a:pt x="7687" y="9223"/>
                  <a:pt x="7448" y="9149"/>
                </a:cubicBezTo>
                <a:cubicBezTo>
                  <a:pt x="7481" y="9088"/>
                  <a:pt x="7562" y="9054"/>
                  <a:pt x="7670" y="9038"/>
                </a:cubicBezTo>
                <a:cubicBezTo>
                  <a:pt x="7946" y="9186"/>
                  <a:pt x="8238" y="9303"/>
                  <a:pt x="8538" y="9391"/>
                </a:cubicBezTo>
                <a:cubicBezTo>
                  <a:pt x="8565" y="9401"/>
                  <a:pt x="8592" y="9401"/>
                  <a:pt x="8622" y="9411"/>
                </a:cubicBezTo>
                <a:cubicBezTo>
                  <a:pt x="8639" y="9421"/>
                  <a:pt x="8663" y="9425"/>
                  <a:pt x="8686" y="9425"/>
                </a:cubicBezTo>
                <a:cubicBezTo>
                  <a:pt x="8831" y="9462"/>
                  <a:pt x="8979" y="9495"/>
                  <a:pt x="9127" y="9515"/>
                </a:cubicBezTo>
                <a:cubicBezTo>
                  <a:pt x="9137" y="9573"/>
                  <a:pt x="9144" y="9627"/>
                  <a:pt x="9151" y="9680"/>
                </a:cubicBezTo>
                <a:cubicBezTo>
                  <a:pt x="9154" y="9859"/>
                  <a:pt x="9181" y="10101"/>
                  <a:pt x="9174" y="10390"/>
                </a:cubicBezTo>
                <a:cubicBezTo>
                  <a:pt x="9171" y="10784"/>
                  <a:pt x="9090" y="11232"/>
                  <a:pt x="8949" y="11511"/>
                </a:cubicBezTo>
                <a:cubicBezTo>
                  <a:pt x="8955" y="11589"/>
                  <a:pt x="8945" y="11703"/>
                  <a:pt x="8962" y="11747"/>
                </a:cubicBezTo>
                <a:cubicBezTo>
                  <a:pt x="8851" y="12050"/>
                  <a:pt x="8706" y="12336"/>
                  <a:pt x="8531" y="12605"/>
                </a:cubicBezTo>
                <a:cubicBezTo>
                  <a:pt x="8474" y="12672"/>
                  <a:pt x="8417" y="12743"/>
                  <a:pt x="8353" y="12807"/>
                </a:cubicBezTo>
                <a:lnTo>
                  <a:pt x="8424" y="12750"/>
                </a:lnTo>
                <a:lnTo>
                  <a:pt x="8514" y="12628"/>
                </a:lnTo>
                <a:lnTo>
                  <a:pt x="8514" y="12628"/>
                </a:lnTo>
                <a:cubicBezTo>
                  <a:pt x="8488" y="12669"/>
                  <a:pt x="8467" y="12709"/>
                  <a:pt x="8437" y="12750"/>
                </a:cubicBezTo>
                <a:cubicBezTo>
                  <a:pt x="8238" y="13032"/>
                  <a:pt x="7989" y="13278"/>
                  <a:pt x="7697" y="13466"/>
                </a:cubicBezTo>
                <a:cubicBezTo>
                  <a:pt x="7697" y="13450"/>
                  <a:pt x="7687" y="13436"/>
                  <a:pt x="7670" y="13426"/>
                </a:cubicBezTo>
                <a:cubicBezTo>
                  <a:pt x="7602" y="13487"/>
                  <a:pt x="7532" y="13547"/>
                  <a:pt x="7454" y="13601"/>
                </a:cubicBezTo>
                <a:cubicBezTo>
                  <a:pt x="7444" y="13604"/>
                  <a:pt x="7438" y="13611"/>
                  <a:pt x="7427" y="13615"/>
                </a:cubicBezTo>
                <a:cubicBezTo>
                  <a:pt x="7427" y="13589"/>
                  <a:pt x="7477" y="13529"/>
                  <a:pt x="7424" y="13529"/>
                </a:cubicBezTo>
                <a:cubicBezTo>
                  <a:pt x="7420" y="13529"/>
                  <a:pt x="7416" y="13530"/>
                  <a:pt x="7411" y="13530"/>
                </a:cubicBezTo>
                <a:cubicBezTo>
                  <a:pt x="7417" y="13561"/>
                  <a:pt x="7394" y="13604"/>
                  <a:pt x="7343" y="13648"/>
                </a:cubicBezTo>
                <a:cubicBezTo>
                  <a:pt x="7199" y="13709"/>
                  <a:pt x="7051" y="13753"/>
                  <a:pt x="6896" y="13783"/>
                </a:cubicBezTo>
                <a:lnTo>
                  <a:pt x="6882" y="13783"/>
                </a:lnTo>
                <a:cubicBezTo>
                  <a:pt x="6876" y="13786"/>
                  <a:pt x="6869" y="13790"/>
                  <a:pt x="6862" y="13793"/>
                </a:cubicBezTo>
                <a:cubicBezTo>
                  <a:pt x="6738" y="13813"/>
                  <a:pt x="6613" y="13827"/>
                  <a:pt x="6485" y="13830"/>
                </a:cubicBezTo>
                <a:cubicBezTo>
                  <a:pt x="6472" y="13827"/>
                  <a:pt x="6455" y="13823"/>
                  <a:pt x="6438" y="13820"/>
                </a:cubicBezTo>
                <a:cubicBezTo>
                  <a:pt x="6421" y="13827"/>
                  <a:pt x="6401" y="13830"/>
                  <a:pt x="6381" y="13830"/>
                </a:cubicBezTo>
                <a:cubicBezTo>
                  <a:pt x="6320" y="13830"/>
                  <a:pt x="6263" y="13830"/>
                  <a:pt x="6202" y="13827"/>
                </a:cubicBezTo>
                <a:cubicBezTo>
                  <a:pt x="6347" y="13137"/>
                  <a:pt x="6243" y="12416"/>
                  <a:pt x="5906" y="11794"/>
                </a:cubicBezTo>
                <a:cubicBezTo>
                  <a:pt x="5140" y="10322"/>
                  <a:pt x="3374" y="9349"/>
                  <a:pt x="1691" y="9349"/>
                </a:cubicBezTo>
                <a:cubicBezTo>
                  <a:pt x="1297" y="9349"/>
                  <a:pt x="907" y="9402"/>
                  <a:pt x="535" y="9515"/>
                </a:cubicBezTo>
                <a:cubicBezTo>
                  <a:pt x="222" y="9613"/>
                  <a:pt x="0" y="10024"/>
                  <a:pt x="212" y="10330"/>
                </a:cubicBezTo>
                <a:cubicBezTo>
                  <a:pt x="337" y="10515"/>
                  <a:pt x="468" y="10697"/>
                  <a:pt x="599" y="10872"/>
                </a:cubicBezTo>
                <a:cubicBezTo>
                  <a:pt x="599" y="11023"/>
                  <a:pt x="599" y="11185"/>
                  <a:pt x="512" y="11228"/>
                </a:cubicBezTo>
                <a:cubicBezTo>
                  <a:pt x="855" y="11363"/>
                  <a:pt x="825" y="12090"/>
                  <a:pt x="1403" y="12302"/>
                </a:cubicBezTo>
                <a:cubicBezTo>
                  <a:pt x="1419" y="12340"/>
                  <a:pt x="1413" y="12350"/>
                  <a:pt x="1397" y="12350"/>
                </a:cubicBezTo>
                <a:cubicBezTo>
                  <a:pt x="1375" y="12350"/>
                  <a:pt x="1335" y="12330"/>
                  <a:pt x="1310" y="12330"/>
                </a:cubicBezTo>
                <a:cubicBezTo>
                  <a:pt x="1296" y="12330"/>
                  <a:pt x="1287" y="12336"/>
                  <a:pt x="1289" y="12356"/>
                </a:cubicBezTo>
                <a:cubicBezTo>
                  <a:pt x="1454" y="12393"/>
                  <a:pt x="1578" y="12497"/>
                  <a:pt x="1774" y="12740"/>
                </a:cubicBezTo>
                <a:lnTo>
                  <a:pt x="1730" y="12733"/>
                </a:lnTo>
                <a:lnTo>
                  <a:pt x="2531" y="13450"/>
                </a:lnTo>
                <a:cubicBezTo>
                  <a:pt x="2817" y="13712"/>
                  <a:pt x="3130" y="13948"/>
                  <a:pt x="3463" y="14156"/>
                </a:cubicBezTo>
                <a:lnTo>
                  <a:pt x="3450" y="14028"/>
                </a:lnTo>
                <a:lnTo>
                  <a:pt x="3450" y="14028"/>
                </a:lnTo>
                <a:cubicBezTo>
                  <a:pt x="3551" y="14092"/>
                  <a:pt x="3645" y="14170"/>
                  <a:pt x="3726" y="14257"/>
                </a:cubicBezTo>
                <a:cubicBezTo>
                  <a:pt x="4012" y="14230"/>
                  <a:pt x="3207" y="13975"/>
                  <a:pt x="3487" y="13921"/>
                </a:cubicBezTo>
                <a:lnTo>
                  <a:pt x="3487" y="13921"/>
                </a:lnTo>
                <a:cubicBezTo>
                  <a:pt x="3544" y="14069"/>
                  <a:pt x="3840" y="14234"/>
                  <a:pt x="4109" y="14362"/>
                </a:cubicBezTo>
                <a:cubicBezTo>
                  <a:pt x="4264" y="14439"/>
                  <a:pt x="4446" y="14506"/>
                  <a:pt x="4409" y="14570"/>
                </a:cubicBezTo>
                <a:cubicBezTo>
                  <a:pt x="4399" y="14591"/>
                  <a:pt x="4382" y="14604"/>
                  <a:pt x="4362" y="14614"/>
                </a:cubicBezTo>
                <a:cubicBezTo>
                  <a:pt x="4351" y="14643"/>
                  <a:pt x="4355" y="14653"/>
                  <a:pt x="4367" y="14653"/>
                </a:cubicBezTo>
                <a:cubicBezTo>
                  <a:pt x="4393" y="14653"/>
                  <a:pt x="4456" y="14606"/>
                  <a:pt x="4483" y="14606"/>
                </a:cubicBezTo>
                <a:cubicBezTo>
                  <a:pt x="4498" y="14606"/>
                  <a:pt x="4502" y="14619"/>
                  <a:pt x="4486" y="14658"/>
                </a:cubicBezTo>
                <a:lnTo>
                  <a:pt x="4385" y="14712"/>
                </a:lnTo>
                <a:cubicBezTo>
                  <a:pt x="4415" y="14718"/>
                  <a:pt x="4446" y="14725"/>
                  <a:pt x="4476" y="14735"/>
                </a:cubicBezTo>
                <a:cubicBezTo>
                  <a:pt x="4433" y="14812"/>
                  <a:pt x="4350" y="14861"/>
                  <a:pt x="4262" y="14861"/>
                </a:cubicBezTo>
                <a:cubicBezTo>
                  <a:pt x="4254" y="14861"/>
                  <a:pt x="4245" y="14861"/>
                  <a:pt x="4237" y="14860"/>
                </a:cubicBezTo>
                <a:cubicBezTo>
                  <a:pt x="4254" y="14846"/>
                  <a:pt x="4247" y="14813"/>
                  <a:pt x="4247" y="14796"/>
                </a:cubicBezTo>
                <a:lnTo>
                  <a:pt x="4247" y="14796"/>
                </a:lnTo>
                <a:cubicBezTo>
                  <a:pt x="4197" y="14826"/>
                  <a:pt x="4163" y="14880"/>
                  <a:pt x="4150" y="14937"/>
                </a:cubicBezTo>
                <a:cubicBezTo>
                  <a:pt x="4101" y="15046"/>
                  <a:pt x="4050" y="15159"/>
                  <a:pt x="4017" y="15207"/>
                </a:cubicBezTo>
                <a:lnTo>
                  <a:pt x="4017" y="15207"/>
                </a:lnTo>
                <a:lnTo>
                  <a:pt x="4183" y="15004"/>
                </a:lnTo>
                <a:lnTo>
                  <a:pt x="4183" y="15004"/>
                </a:lnTo>
                <a:cubicBezTo>
                  <a:pt x="4008" y="15365"/>
                  <a:pt x="3742" y="15738"/>
                  <a:pt x="3480" y="16125"/>
                </a:cubicBezTo>
                <a:lnTo>
                  <a:pt x="3285" y="16418"/>
                </a:lnTo>
                <a:lnTo>
                  <a:pt x="3238" y="16492"/>
                </a:lnTo>
                <a:lnTo>
                  <a:pt x="3207" y="16539"/>
                </a:lnTo>
                <a:cubicBezTo>
                  <a:pt x="3177" y="16590"/>
                  <a:pt x="3153" y="16643"/>
                  <a:pt x="3137" y="16697"/>
                </a:cubicBezTo>
                <a:cubicBezTo>
                  <a:pt x="3079" y="16892"/>
                  <a:pt x="3120" y="17104"/>
                  <a:pt x="3241" y="17269"/>
                </a:cubicBezTo>
                <a:cubicBezTo>
                  <a:pt x="3352" y="17421"/>
                  <a:pt x="3524" y="17518"/>
                  <a:pt x="3709" y="17539"/>
                </a:cubicBezTo>
                <a:cubicBezTo>
                  <a:pt x="3728" y="17540"/>
                  <a:pt x="3747" y="17541"/>
                  <a:pt x="3766" y="17541"/>
                </a:cubicBezTo>
                <a:cubicBezTo>
                  <a:pt x="3860" y="17541"/>
                  <a:pt x="3951" y="17521"/>
                  <a:pt x="4035" y="17481"/>
                </a:cubicBezTo>
                <a:cubicBezTo>
                  <a:pt x="4076" y="17458"/>
                  <a:pt x="4113" y="17434"/>
                  <a:pt x="4150" y="17407"/>
                </a:cubicBezTo>
                <a:lnTo>
                  <a:pt x="4180" y="17377"/>
                </a:lnTo>
                <a:cubicBezTo>
                  <a:pt x="4261" y="17303"/>
                  <a:pt x="4341" y="17222"/>
                  <a:pt x="4415" y="17138"/>
                </a:cubicBezTo>
                <a:lnTo>
                  <a:pt x="4331" y="17138"/>
                </a:lnTo>
                <a:cubicBezTo>
                  <a:pt x="4765" y="16650"/>
                  <a:pt x="4772" y="16852"/>
                  <a:pt x="5243" y="16303"/>
                </a:cubicBezTo>
                <a:lnTo>
                  <a:pt x="5243" y="16303"/>
                </a:lnTo>
                <a:lnTo>
                  <a:pt x="5233" y="16330"/>
                </a:lnTo>
                <a:cubicBezTo>
                  <a:pt x="5311" y="16166"/>
                  <a:pt x="5412" y="16014"/>
                  <a:pt x="5529" y="15879"/>
                </a:cubicBezTo>
                <a:lnTo>
                  <a:pt x="5529" y="15879"/>
                </a:lnTo>
                <a:cubicBezTo>
                  <a:pt x="5516" y="15916"/>
                  <a:pt x="5520" y="15930"/>
                  <a:pt x="5534" y="15930"/>
                </a:cubicBezTo>
                <a:cubicBezTo>
                  <a:pt x="5574" y="15930"/>
                  <a:pt x="5691" y="15830"/>
                  <a:pt x="5734" y="15830"/>
                </a:cubicBezTo>
                <a:cubicBezTo>
                  <a:pt x="5753" y="15830"/>
                  <a:pt x="5758" y="15849"/>
                  <a:pt x="5735" y="15906"/>
                </a:cubicBezTo>
                <a:cubicBezTo>
                  <a:pt x="5913" y="15587"/>
                  <a:pt x="5940" y="15496"/>
                  <a:pt x="5947" y="15428"/>
                </a:cubicBezTo>
                <a:cubicBezTo>
                  <a:pt x="5947" y="15368"/>
                  <a:pt x="5947" y="15304"/>
                  <a:pt x="5963" y="15082"/>
                </a:cubicBezTo>
                <a:cubicBezTo>
                  <a:pt x="5997" y="15075"/>
                  <a:pt x="6031" y="15072"/>
                  <a:pt x="6064" y="15068"/>
                </a:cubicBezTo>
                <a:cubicBezTo>
                  <a:pt x="6058" y="14954"/>
                  <a:pt x="6038" y="14897"/>
                  <a:pt x="6098" y="14728"/>
                </a:cubicBezTo>
                <a:cubicBezTo>
                  <a:pt x="6105" y="14727"/>
                  <a:pt x="6113" y="14727"/>
                  <a:pt x="6124" y="14727"/>
                </a:cubicBezTo>
                <a:cubicBezTo>
                  <a:pt x="6144" y="14727"/>
                  <a:pt x="6170" y="14728"/>
                  <a:pt x="6199" y="14728"/>
                </a:cubicBezTo>
                <a:cubicBezTo>
                  <a:pt x="6105" y="14752"/>
                  <a:pt x="6172" y="14789"/>
                  <a:pt x="6219" y="14829"/>
                </a:cubicBezTo>
                <a:cubicBezTo>
                  <a:pt x="6270" y="14870"/>
                  <a:pt x="6307" y="14910"/>
                  <a:pt x="6243" y="14947"/>
                </a:cubicBezTo>
                <a:cubicBezTo>
                  <a:pt x="6359" y="14999"/>
                  <a:pt x="6417" y="15015"/>
                  <a:pt x="6489" y="15015"/>
                </a:cubicBezTo>
                <a:cubicBezTo>
                  <a:pt x="6497" y="15015"/>
                  <a:pt x="6504" y="15015"/>
                  <a:pt x="6512" y="15015"/>
                </a:cubicBezTo>
                <a:cubicBezTo>
                  <a:pt x="6653" y="15004"/>
                  <a:pt x="6791" y="14981"/>
                  <a:pt x="6926" y="14941"/>
                </a:cubicBezTo>
                <a:cubicBezTo>
                  <a:pt x="7104" y="14889"/>
                  <a:pt x="7244" y="14837"/>
                  <a:pt x="7394" y="14837"/>
                </a:cubicBezTo>
                <a:cubicBezTo>
                  <a:pt x="7449" y="14837"/>
                  <a:pt x="7505" y="14844"/>
                  <a:pt x="7565" y="14860"/>
                </a:cubicBezTo>
                <a:cubicBezTo>
                  <a:pt x="7644" y="14761"/>
                  <a:pt x="7623" y="14730"/>
                  <a:pt x="7556" y="14730"/>
                </a:cubicBezTo>
                <a:cubicBezTo>
                  <a:pt x="7504" y="14730"/>
                  <a:pt x="7422" y="14749"/>
                  <a:pt x="7340" y="14769"/>
                </a:cubicBezTo>
                <a:cubicBezTo>
                  <a:pt x="7204" y="14800"/>
                  <a:pt x="7056" y="14832"/>
                  <a:pt x="7020" y="14832"/>
                </a:cubicBezTo>
                <a:cubicBezTo>
                  <a:pt x="7007" y="14832"/>
                  <a:pt x="7010" y="14827"/>
                  <a:pt x="7037" y="14816"/>
                </a:cubicBezTo>
                <a:cubicBezTo>
                  <a:pt x="6862" y="14772"/>
                  <a:pt x="7296" y="14607"/>
                  <a:pt x="7518" y="14530"/>
                </a:cubicBezTo>
                <a:cubicBezTo>
                  <a:pt x="7573" y="14509"/>
                  <a:pt x="7634" y="14506"/>
                  <a:pt x="7703" y="14506"/>
                </a:cubicBezTo>
                <a:cubicBezTo>
                  <a:pt x="7737" y="14506"/>
                  <a:pt x="7772" y="14507"/>
                  <a:pt x="7810" y="14507"/>
                </a:cubicBezTo>
                <a:cubicBezTo>
                  <a:pt x="8000" y="14507"/>
                  <a:pt x="8242" y="14487"/>
                  <a:pt x="8564" y="14245"/>
                </a:cubicBezTo>
                <a:lnTo>
                  <a:pt x="8564" y="14245"/>
                </a:lnTo>
                <a:cubicBezTo>
                  <a:pt x="8511" y="14284"/>
                  <a:pt x="8517" y="14301"/>
                  <a:pt x="8467" y="14338"/>
                </a:cubicBezTo>
                <a:cubicBezTo>
                  <a:pt x="8700" y="14237"/>
                  <a:pt x="8784" y="13985"/>
                  <a:pt x="9053" y="13840"/>
                </a:cubicBezTo>
                <a:cubicBezTo>
                  <a:pt x="9063" y="13625"/>
                  <a:pt x="9315" y="13554"/>
                  <a:pt x="9198" y="13403"/>
                </a:cubicBezTo>
                <a:lnTo>
                  <a:pt x="9198" y="13403"/>
                </a:lnTo>
                <a:cubicBezTo>
                  <a:pt x="9093" y="13564"/>
                  <a:pt x="8979" y="13719"/>
                  <a:pt x="8851" y="13864"/>
                </a:cubicBezTo>
                <a:cubicBezTo>
                  <a:pt x="9050" y="13588"/>
                  <a:pt x="9087" y="13251"/>
                  <a:pt x="9423" y="12857"/>
                </a:cubicBezTo>
                <a:lnTo>
                  <a:pt x="9423" y="12857"/>
                </a:lnTo>
                <a:cubicBezTo>
                  <a:pt x="9437" y="12911"/>
                  <a:pt x="9393" y="13066"/>
                  <a:pt x="9359" y="13174"/>
                </a:cubicBezTo>
                <a:cubicBezTo>
                  <a:pt x="9484" y="13069"/>
                  <a:pt x="9490" y="12904"/>
                  <a:pt x="9605" y="12783"/>
                </a:cubicBezTo>
                <a:lnTo>
                  <a:pt x="9605" y="12783"/>
                </a:lnTo>
                <a:cubicBezTo>
                  <a:pt x="9753" y="12918"/>
                  <a:pt x="9299" y="13416"/>
                  <a:pt x="9151" y="13759"/>
                </a:cubicBezTo>
                <a:cubicBezTo>
                  <a:pt x="9303" y="13697"/>
                  <a:pt x="9413" y="13331"/>
                  <a:pt x="9478" y="13331"/>
                </a:cubicBezTo>
                <a:cubicBezTo>
                  <a:pt x="9494" y="13331"/>
                  <a:pt x="9507" y="13352"/>
                  <a:pt x="9517" y="13403"/>
                </a:cubicBezTo>
                <a:cubicBezTo>
                  <a:pt x="9487" y="13221"/>
                  <a:pt x="9581" y="13096"/>
                  <a:pt x="9679" y="12945"/>
                </a:cubicBezTo>
                <a:cubicBezTo>
                  <a:pt x="9776" y="12790"/>
                  <a:pt x="9888" y="12615"/>
                  <a:pt x="9877" y="12379"/>
                </a:cubicBezTo>
                <a:lnTo>
                  <a:pt x="9877" y="12379"/>
                </a:lnTo>
                <a:lnTo>
                  <a:pt x="9965" y="12447"/>
                </a:lnTo>
                <a:cubicBezTo>
                  <a:pt x="9978" y="12376"/>
                  <a:pt x="9972" y="12225"/>
                  <a:pt x="10015" y="12107"/>
                </a:cubicBezTo>
                <a:lnTo>
                  <a:pt x="10073" y="12369"/>
                </a:lnTo>
                <a:cubicBezTo>
                  <a:pt x="10079" y="11999"/>
                  <a:pt x="10372" y="11740"/>
                  <a:pt x="10365" y="11383"/>
                </a:cubicBezTo>
                <a:lnTo>
                  <a:pt x="10365" y="11383"/>
                </a:lnTo>
                <a:cubicBezTo>
                  <a:pt x="10311" y="11683"/>
                  <a:pt x="10274" y="11750"/>
                  <a:pt x="10240" y="11750"/>
                </a:cubicBezTo>
                <a:cubicBezTo>
                  <a:pt x="10212" y="11750"/>
                  <a:pt x="10186" y="11707"/>
                  <a:pt x="10152" y="11707"/>
                </a:cubicBezTo>
                <a:cubicBezTo>
                  <a:pt x="10129" y="11707"/>
                  <a:pt x="10104" y="11725"/>
                  <a:pt x="10073" y="11787"/>
                </a:cubicBezTo>
                <a:cubicBezTo>
                  <a:pt x="10096" y="11360"/>
                  <a:pt x="10170" y="11255"/>
                  <a:pt x="10268" y="11128"/>
                </a:cubicBezTo>
                <a:cubicBezTo>
                  <a:pt x="10359" y="11010"/>
                  <a:pt x="10466" y="10868"/>
                  <a:pt x="10456" y="10441"/>
                </a:cubicBezTo>
                <a:lnTo>
                  <a:pt x="10456" y="10441"/>
                </a:lnTo>
                <a:cubicBezTo>
                  <a:pt x="10449" y="10557"/>
                  <a:pt x="10406" y="10715"/>
                  <a:pt x="10370" y="10715"/>
                </a:cubicBezTo>
                <a:cubicBezTo>
                  <a:pt x="10358" y="10715"/>
                  <a:pt x="10347" y="10697"/>
                  <a:pt x="10339" y="10653"/>
                </a:cubicBezTo>
                <a:lnTo>
                  <a:pt x="10386" y="10357"/>
                </a:lnTo>
                <a:cubicBezTo>
                  <a:pt x="10392" y="10341"/>
                  <a:pt x="10395" y="10299"/>
                  <a:pt x="10402" y="10299"/>
                </a:cubicBezTo>
                <a:cubicBezTo>
                  <a:pt x="10402" y="10299"/>
                  <a:pt x="10402" y="10300"/>
                  <a:pt x="10402" y="10300"/>
                </a:cubicBezTo>
                <a:cubicBezTo>
                  <a:pt x="10409" y="10300"/>
                  <a:pt x="10413" y="10290"/>
                  <a:pt x="10419" y="10286"/>
                </a:cubicBezTo>
                <a:cubicBezTo>
                  <a:pt x="10429" y="10276"/>
                  <a:pt x="10443" y="10269"/>
                  <a:pt x="10456" y="10263"/>
                </a:cubicBezTo>
                <a:cubicBezTo>
                  <a:pt x="10442" y="10198"/>
                  <a:pt x="10422" y="10177"/>
                  <a:pt x="10393" y="10177"/>
                </a:cubicBezTo>
                <a:cubicBezTo>
                  <a:pt x="10388" y="10177"/>
                  <a:pt x="10384" y="10178"/>
                  <a:pt x="10379" y="10178"/>
                </a:cubicBezTo>
                <a:cubicBezTo>
                  <a:pt x="10360" y="10182"/>
                  <a:pt x="10342" y="10195"/>
                  <a:pt x="10322" y="10195"/>
                </a:cubicBezTo>
                <a:cubicBezTo>
                  <a:pt x="10307" y="10195"/>
                  <a:pt x="10291" y="10187"/>
                  <a:pt x="10275" y="10158"/>
                </a:cubicBezTo>
                <a:cubicBezTo>
                  <a:pt x="10332" y="10138"/>
                  <a:pt x="10325" y="10118"/>
                  <a:pt x="10295" y="10074"/>
                </a:cubicBezTo>
                <a:cubicBezTo>
                  <a:pt x="10275" y="10034"/>
                  <a:pt x="10197" y="9946"/>
                  <a:pt x="10190" y="9896"/>
                </a:cubicBezTo>
                <a:cubicBezTo>
                  <a:pt x="10197" y="9886"/>
                  <a:pt x="10204" y="9879"/>
                  <a:pt x="10217" y="9876"/>
                </a:cubicBezTo>
                <a:lnTo>
                  <a:pt x="10318" y="9970"/>
                </a:lnTo>
                <a:cubicBezTo>
                  <a:pt x="10342" y="9973"/>
                  <a:pt x="10363" y="9974"/>
                  <a:pt x="10380" y="9974"/>
                </a:cubicBezTo>
                <a:cubicBezTo>
                  <a:pt x="10484" y="9974"/>
                  <a:pt x="10466" y="9925"/>
                  <a:pt x="10463" y="9879"/>
                </a:cubicBezTo>
                <a:cubicBezTo>
                  <a:pt x="10460" y="9852"/>
                  <a:pt x="10456" y="9825"/>
                  <a:pt x="10480" y="9805"/>
                </a:cubicBezTo>
                <a:cubicBezTo>
                  <a:pt x="10497" y="9791"/>
                  <a:pt x="10517" y="9785"/>
                  <a:pt x="10537" y="9781"/>
                </a:cubicBezTo>
                <a:lnTo>
                  <a:pt x="10726" y="9741"/>
                </a:lnTo>
                <a:lnTo>
                  <a:pt x="10726" y="9741"/>
                </a:lnTo>
                <a:cubicBezTo>
                  <a:pt x="10658" y="9818"/>
                  <a:pt x="10547" y="9896"/>
                  <a:pt x="10551" y="9946"/>
                </a:cubicBezTo>
                <a:cubicBezTo>
                  <a:pt x="10584" y="9926"/>
                  <a:pt x="10621" y="9913"/>
                  <a:pt x="10658" y="9899"/>
                </a:cubicBezTo>
                <a:lnTo>
                  <a:pt x="10826" y="9825"/>
                </a:lnTo>
                <a:lnTo>
                  <a:pt x="10826" y="9825"/>
                </a:lnTo>
                <a:lnTo>
                  <a:pt x="10793" y="9966"/>
                </a:lnTo>
                <a:cubicBezTo>
                  <a:pt x="11150" y="9744"/>
                  <a:pt x="11271" y="9711"/>
                  <a:pt x="11631" y="9492"/>
                </a:cubicBezTo>
                <a:cubicBezTo>
                  <a:pt x="11506" y="9485"/>
                  <a:pt x="11570" y="9317"/>
                  <a:pt x="11799" y="9068"/>
                </a:cubicBezTo>
                <a:cubicBezTo>
                  <a:pt x="11841" y="9038"/>
                  <a:pt x="11866" y="9029"/>
                  <a:pt x="11881" y="9029"/>
                </a:cubicBezTo>
                <a:cubicBezTo>
                  <a:pt x="11907" y="9029"/>
                  <a:pt x="11905" y="9056"/>
                  <a:pt x="11917" y="9056"/>
                </a:cubicBezTo>
                <a:cubicBezTo>
                  <a:pt x="11931" y="9056"/>
                  <a:pt x="11964" y="9016"/>
                  <a:pt x="12092" y="8836"/>
                </a:cubicBezTo>
                <a:lnTo>
                  <a:pt x="12092" y="8836"/>
                </a:lnTo>
                <a:cubicBezTo>
                  <a:pt x="12085" y="8964"/>
                  <a:pt x="12072" y="9135"/>
                  <a:pt x="11839" y="9229"/>
                </a:cubicBezTo>
                <a:cubicBezTo>
                  <a:pt x="11850" y="9273"/>
                  <a:pt x="11802" y="9361"/>
                  <a:pt x="11809" y="9401"/>
                </a:cubicBezTo>
                <a:cubicBezTo>
                  <a:pt x="12075" y="9273"/>
                  <a:pt x="12290" y="8879"/>
                  <a:pt x="12368" y="8711"/>
                </a:cubicBezTo>
                <a:lnTo>
                  <a:pt x="12368" y="8711"/>
                </a:lnTo>
                <a:cubicBezTo>
                  <a:pt x="12334" y="8772"/>
                  <a:pt x="12290" y="8829"/>
                  <a:pt x="12243" y="8879"/>
                </a:cubicBezTo>
                <a:cubicBezTo>
                  <a:pt x="12327" y="8651"/>
                  <a:pt x="12385" y="8418"/>
                  <a:pt x="12418" y="8179"/>
                </a:cubicBezTo>
                <a:cubicBezTo>
                  <a:pt x="12439" y="8155"/>
                  <a:pt x="12454" y="8145"/>
                  <a:pt x="12465" y="8145"/>
                </a:cubicBezTo>
                <a:cubicBezTo>
                  <a:pt x="12492" y="8145"/>
                  <a:pt x="12492" y="8209"/>
                  <a:pt x="12492" y="8274"/>
                </a:cubicBezTo>
                <a:cubicBezTo>
                  <a:pt x="12526" y="8139"/>
                  <a:pt x="12526" y="8035"/>
                  <a:pt x="12566" y="7840"/>
                </a:cubicBezTo>
                <a:cubicBezTo>
                  <a:pt x="12634" y="7914"/>
                  <a:pt x="12738" y="7927"/>
                  <a:pt x="12671" y="8223"/>
                </a:cubicBezTo>
                <a:cubicBezTo>
                  <a:pt x="12721" y="8004"/>
                  <a:pt x="12751" y="7782"/>
                  <a:pt x="12765" y="7560"/>
                </a:cubicBezTo>
                <a:cubicBezTo>
                  <a:pt x="12806" y="7531"/>
                  <a:pt x="12902" y="7321"/>
                  <a:pt x="12938" y="7321"/>
                </a:cubicBezTo>
                <a:cubicBezTo>
                  <a:pt x="12944" y="7321"/>
                  <a:pt x="12948" y="7326"/>
                  <a:pt x="12950" y="7338"/>
                </a:cubicBezTo>
                <a:cubicBezTo>
                  <a:pt x="13064" y="6978"/>
                  <a:pt x="12876" y="6446"/>
                  <a:pt x="12916" y="5989"/>
                </a:cubicBezTo>
                <a:cubicBezTo>
                  <a:pt x="12896" y="5965"/>
                  <a:pt x="12879" y="5918"/>
                  <a:pt x="12859" y="5820"/>
                </a:cubicBezTo>
                <a:cubicBezTo>
                  <a:pt x="12846" y="5393"/>
                  <a:pt x="12889" y="4989"/>
                  <a:pt x="12654" y="4525"/>
                </a:cubicBezTo>
                <a:cubicBezTo>
                  <a:pt x="12684" y="4417"/>
                  <a:pt x="12708" y="4313"/>
                  <a:pt x="12731" y="4205"/>
                </a:cubicBezTo>
                <a:cubicBezTo>
                  <a:pt x="12701" y="4128"/>
                  <a:pt x="12680" y="4101"/>
                  <a:pt x="12663" y="4101"/>
                </a:cubicBezTo>
                <a:cubicBezTo>
                  <a:pt x="12623" y="4101"/>
                  <a:pt x="12607" y="4258"/>
                  <a:pt x="12554" y="4258"/>
                </a:cubicBezTo>
                <a:cubicBezTo>
                  <a:pt x="12522" y="4258"/>
                  <a:pt x="12477" y="4201"/>
                  <a:pt x="12405" y="4020"/>
                </a:cubicBezTo>
                <a:cubicBezTo>
                  <a:pt x="12216" y="3599"/>
                  <a:pt x="12479" y="3814"/>
                  <a:pt x="12469" y="3639"/>
                </a:cubicBezTo>
                <a:cubicBezTo>
                  <a:pt x="12314" y="3444"/>
                  <a:pt x="12014" y="3141"/>
                  <a:pt x="11940" y="2711"/>
                </a:cubicBezTo>
                <a:lnTo>
                  <a:pt x="11940" y="2711"/>
                </a:lnTo>
                <a:cubicBezTo>
                  <a:pt x="12028" y="2825"/>
                  <a:pt x="12058" y="2933"/>
                  <a:pt x="12122" y="3047"/>
                </a:cubicBezTo>
                <a:cubicBezTo>
                  <a:pt x="12105" y="2939"/>
                  <a:pt x="12082" y="2828"/>
                  <a:pt x="12062" y="2717"/>
                </a:cubicBezTo>
                <a:lnTo>
                  <a:pt x="12062" y="2717"/>
                </a:lnTo>
                <a:cubicBezTo>
                  <a:pt x="12269" y="2915"/>
                  <a:pt x="12366" y="3116"/>
                  <a:pt x="12402" y="3116"/>
                </a:cubicBezTo>
                <a:cubicBezTo>
                  <a:pt x="12419" y="3116"/>
                  <a:pt x="12423" y="3073"/>
                  <a:pt x="12418" y="2966"/>
                </a:cubicBezTo>
                <a:lnTo>
                  <a:pt x="12418" y="2966"/>
                </a:lnTo>
                <a:cubicBezTo>
                  <a:pt x="12409" y="2969"/>
                  <a:pt x="12400" y="2970"/>
                  <a:pt x="12390" y="2970"/>
                </a:cubicBezTo>
                <a:cubicBezTo>
                  <a:pt x="12253" y="2970"/>
                  <a:pt x="12122" y="2700"/>
                  <a:pt x="11974" y="2445"/>
                </a:cubicBezTo>
                <a:cubicBezTo>
                  <a:pt x="11832" y="2196"/>
                  <a:pt x="11676" y="1951"/>
                  <a:pt x="11543" y="1951"/>
                </a:cubicBezTo>
                <a:cubicBezTo>
                  <a:pt x="11528" y="1951"/>
                  <a:pt x="11514" y="1954"/>
                  <a:pt x="11500" y="1960"/>
                </a:cubicBezTo>
                <a:cubicBezTo>
                  <a:pt x="11483" y="1889"/>
                  <a:pt x="11463" y="1815"/>
                  <a:pt x="11436" y="1745"/>
                </a:cubicBezTo>
                <a:lnTo>
                  <a:pt x="11436" y="1745"/>
                </a:lnTo>
                <a:cubicBezTo>
                  <a:pt x="11469" y="1799"/>
                  <a:pt x="11493" y="1795"/>
                  <a:pt x="11520" y="1849"/>
                </a:cubicBezTo>
                <a:cubicBezTo>
                  <a:pt x="11402" y="1415"/>
                  <a:pt x="11173" y="1708"/>
                  <a:pt x="10870" y="1264"/>
                </a:cubicBezTo>
                <a:cubicBezTo>
                  <a:pt x="10786" y="1134"/>
                  <a:pt x="10729" y="1024"/>
                  <a:pt x="10770" y="1024"/>
                </a:cubicBezTo>
                <a:cubicBezTo>
                  <a:pt x="10780" y="1024"/>
                  <a:pt x="10797" y="1030"/>
                  <a:pt x="10820" y="1045"/>
                </a:cubicBezTo>
                <a:cubicBezTo>
                  <a:pt x="10699" y="957"/>
                  <a:pt x="10581" y="870"/>
                  <a:pt x="10453" y="789"/>
                </a:cubicBezTo>
                <a:cubicBezTo>
                  <a:pt x="10399" y="741"/>
                  <a:pt x="10392" y="713"/>
                  <a:pt x="10413" y="713"/>
                </a:cubicBezTo>
                <a:cubicBezTo>
                  <a:pt x="10426" y="713"/>
                  <a:pt x="10448" y="722"/>
                  <a:pt x="10475" y="743"/>
                </a:cubicBezTo>
                <a:lnTo>
                  <a:pt x="10475" y="743"/>
                </a:lnTo>
                <a:cubicBezTo>
                  <a:pt x="10303" y="601"/>
                  <a:pt x="10116" y="479"/>
                  <a:pt x="9914" y="375"/>
                </a:cubicBezTo>
                <a:lnTo>
                  <a:pt x="9925" y="368"/>
                </a:lnTo>
                <a:cubicBezTo>
                  <a:pt x="9823" y="363"/>
                  <a:pt x="9637" y="338"/>
                  <a:pt x="9504" y="338"/>
                </a:cubicBezTo>
                <a:cubicBezTo>
                  <a:pt x="9478" y="338"/>
                  <a:pt x="9454" y="339"/>
                  <a:pt x="9433" y="341"/>
                </a:cubicBezTo>
                <a:cubicBezTo>
                  <a:pt x="9364" y="305"/>
                  <a:pt x="9367" y="297"/>
                  <a:pt x="9393" y="297"/>
                </a:cubicBezTo>
                <a:cubicBezTo>
                  <a:pt x="9414" y="297"/>
                  <a:pt x="9450" y="302"/>
                  <a:pt x="9475" y="302"/>
                </a:cubicBezTo>
                <a:cubicBezTo>
                  <a:pt x="9496" y="302"/>
                  <a:pt x="9510" y="298"/>
                  <a:pt x="9501" y="284"/>
                </a:cubicBezTo>
                <a:lnTo>
                  <a:pt x="9285" y="267"/>
                </a:lnTo>
                <a:lnTo>
                  <a:pt x="9070" y="291"/>
                </a:lnTo>
                <a:cubicBezTo>
                  <a:pt x="8948" y="239"/>
                  <a:pt x="9082" y="176"/>
                  <a:pt x="9272" y="176"/>
                </a:cubicBezTo>
                <a:cubicBezTo>
                  <a:pt x="9365" y="176"/>
                  <a:pt x="9471" y="192"/>
                  <a:pt x="9568" y="230"/>
                </a:cubicBezTo>
                <a:cubicBezTo>
                  <a:pt x="9451" y="79"/>
                  <a:pt x="9356" y="35"/>
                  <a:pt x="9247" y="35"/>
                </a:cubicBezTo>
                <a:cubicBezTo>
                  <a:pt x="9208" y="35"/>
                  <a:pt x="9167" y="41"/>
                  <a:pt x="9124" y="49"/>
                </a:cubicBezTo>
                <a:cubicBezTo>
                  <a:pt x="9039" y="65"/>
                  <a:pt x="8942" y="72"/>
                  <a:pt x="8807" y="106"/>
                </a:cubicBezTo>
                <a:cubicBezTo>
                  <a:pt x="8740" y="119"/>
                  <a:pt x="8663" y="129"/>
                  <a:pt x="8572" y="139"/>
                </a:cubicBezTo>
                <a:lnTo>
                  <a:pt x="8269" y="207"/>
                </a:lnTo>
                <a:cubicBezTo>
                  <a:pt x="8400" y="139"/>
                  <a:pt x="8531" y="69"/>
                  <a:pt x="8689" y="35"/>
                </a:cubicBezTo>
                <a:cubicBezTo>
                  <a:pt x="8626" y="10"/>
                  <a:pt x="8564" y="0"/>
                  <a:pt x="8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6004392" y="3430417"/>
            <a:ext cx="2969514" cy="2409514"/>
            <a:chOff x="2282775" y="694625"/>
            <a:chExt cx="1044500" cy="847525"/>
          </a:xfrm>
        </p:grpSpPr>
        <p:sp>
          <p:nvSpPr>
            <p:cNvPr id="13" name="Google Shape;13;p2"/>
            <p:cNvSpPr/>
            <p:nvPr/>
          </p:nvSpPr>
          <p:spPr>
            <a:xfrm>
              <a:off x="3129750" y="707825"/>
              <a:ext cx="142400" cy="149050"/>
            </a:xfrm>
            <a:custGeom>
              <a:avLst/>
              <a:gdLst/>
              <a:ahLst/>
              <a:cxnLst/>
              <a:rect l="l" t="t" r="r" b="b"/>
              <a:pathLst>
                <a:path w="5696" h="5962" extrusionOk="0">
                  <a:moveTo>
                    <a:pt x="1796" y="1"/>
                  </a:moveTo>
                  <a:cubicBezTo>
                    <a:pt x="1779" y="1"/>
                    <a:pt x="1761" y="1"/>
                    <a:pt x="1744" y="1"/>
                  </a:cubicBezTo>
                  <a:cubicBezTo>
                    <a:pt x="1293" y="14"/>
                    <a:pt x="1007" y="284"/>
                    <a:pt x="842" y="674"/>
                  </a:cubicBezTo>
                  <a:cubicBezTo>
                    <a:pt x="398" y="1078"/>
                    <a:pt x="115" y="1657"/>
                    <a:pt x="135" y="2404"/>
                  </a:cubicBezTo>
                  <a:cubicBezTo>
                    <a:pt x="135" y="2414"/>
                    <a:pt x="142" y="2421"/>
                    <a:pt x="146" y="2431"/>
                  </a:cubicBezTo>
                  <a:cubicBezTo>
                    <a:pt x="1" y="3020"/>
                    <a:pt x="78" y="3676"/>
                    <a:pt x="368" y="4194"/>
                  </a:cubicBezTo>
                  <a:cubicBezTo>
                    <a:pt x="704" y="4797"/>
                    <a:pt x="1236" y="5110"/>
                    <a:pt x="1811" y="5204"/>
                  </a:cubicBezTo>
                  <a:cubicBezTo>
                    <a:pt x="1680" y="5520"/>
                    <a:pt x="1835" y="5961"/>
                    <a:pt x="2276" y="5961"/>
                  </a:cubicBezTo>
                  <a:cubicBezTo>
                    <a:pt x="2559" y="5961"/>
                    <a:pt x="2717" y="5779"/>
                    <a:pt x="2767" y="5564"/>
                  </a:cubicBezTo>
                  <a:cubicBezTo>
                    <a:pt x="2956" y="5503"/>
                    <a:pt x="3137" y="5372"/>
                    <a:pt x="3326" y="5224"/>
                  </a:cubicBezTo>
                  <a:cubicBezTo>
                    <a:pt x="3753" y="4888"/>
                    <a:pt x="4127" y="4565"/>
                    <a:pt x="4500" y="4161"/>
                  </a:cubicBezTo>
                  <a:cubicBezTo>
                    <a:pt x="5295" y="3299"/>
                    <a:pt x="5695" y="2044"/>
                    <a:pt x="4897" y="1034"/>
                  </a:cubicBezTo>
                  <a:cubicBezTo>
                    <a:pt x="4347" y="340"/>
                    <a:pt x="3501" y="10"/>
                    <a:pt x="2673" y="10"/>
                  </a:cubicBezTo>
                  <a:cubicBezTo>
                    <a:pt x="2534" y="10"/>
                    <a:pt x="2395" y="20"/>
                    <a:pt x="2259" y="38"/>
                  </a:cubicBezTo>
                  <a:cubicBezTo>
                    <a:pt x="2108" y="14"/>
                    <a:pt x="1951" y="1"/>
                    <a:pt x="17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956125" y="710550"/>
              <a:ext cx="169200" cy="160025"/>
            </a:xfrm>
            <a:custGeom>
              <a:avLst/>
              <a:gdLst/>
              <a:ahLst/>
              <a:cxnLst/>
              <a:rect l="l" t="t" r="r" b="b"/>
              <a:pathLst>
                <a:path w="6768" h="6401" extrusionOk="0">
                  <a:moveTo>
                    <a:pt x="2011" y="2334"/>
                  </a:moveTo>
                  <a:lnTo>
                    <a:pt x="2011" y="2334"/>
                  </a:lnTo>
                  <a:cubicBezTo>
                    <a:pt x="2071" y="2400"/>
                    <a:pt x="2141" y="2464"/>
                    <a:pt x="2207" y="2531"/>
                  </a:cubicBezTo>
                  <a:cubicBezTo>
                    <a:pt x="2265" y="2588"/>
                    <a:pt x="2342" y="2625"/>
                    <a:pt x="2423" y="2635"/>
                  </a:cubicBezTo>
                  <a:cubicBezTo>
                    <a:pt x="2217" y="2840"/>
                    <a:pt x="2184" y="3160"/>
                    <a:pt x="2339" y="3406"/>
                  </a:cubicBezTo>
                  <a:cubicBezTo>
                    <a:pt x="1949" y="3305"/>
                    <a:pt x="1663" y="2764"/>
                    <a:pt x="2011" y="2334"/>
                  </a:cubicBezTo>
                  <a:close/>
                  <a:moveTo>
                    <a:pt x="2899" y="1916"/>
                  </a:moveTo>
                  <a:cubicBezTo>
                    <a:pt x="3126" y="1916"/>
                    <a:pt x="3341" y="1989"/>
                    <a:pt x="3540" y="2106"/>
                  </a:cubicBezTo>
                  <a:cubicBezTo>
                    <a:pt x="3813" y="2500"/>
                    <a:pt x="3947" y="2938"/>
                    <a:pt x="3870" y="3412"/>
                  </a:cubicBezTo>
                  <a:cubicBezTo>
                    <a:pt x="3840" y="3342"/>
                    <a:pt x="3796" y="3278"/>
                    <a:pt x="3745" y="3220"/>
                  </a:cubicBezTo>
                  <a:lnTo>
                    <a:pt x="3210" y="2642"/>
                  </a:lnTo>
                  <a:cubicBezTo>
                    <a:pt x="3089" y="2509"/>
                    <a:pt x="2954" y="2456"/>
                    <a:pt x="2824" y="2456"/>
                  </a:cubicBezTo>
                  <a:cubicBezTo>
                    <a:pt x="2795" y="2456"/>
                    <a:pt x="2767" y="2458"/>
                    <a:pt x="2739" y="2463"/>
                  </a:cubicBezTo>
                  <a:cubicBezTo>
                    <a:pt x="2793" y="2379"/>
                    <a:pt x="2817" y="2281"/>
                    <a:pt x="2803" y="2184"/>
                  </a:cubicBezTo>
                  <a:cubicBezTo>
                    <a:pt x="2790" y="2096"/>
                    <a:pt x="2779" y="2012"/>
                    <a:pt x="2759" y="1928"/>
                  </a:cubicBezTo>
                  <a:lnTo>
                    <a:pt x="2759" y="1925"/>
                  </a:lnTo>
                  <a:cubicBezTo>
                    <a:pt x="2806" y="1919"/>
                    <a:pt x="2853" y="1916"/>
                    <a:pt x="2899" y="1916"/>
                  </a:cubicBezTo>
                  <a:close/>
                  <a:moveTo>
                    <a:pt x="3779" y="4028"/>
                  </a:moveTo>
                  <a:cubicBezTo>
                    <a:pt x="3837" y="4314"/>
                    <a:pt x="4113" y="4477"/>
                    <a:pt x="4401" y="4477"/>
                  </a:cubicBezTo>
                  <a:cubicBezTo>
                    <a:pt x="4428" y="4477"/>
                    <a:pt x="4455" y="4475"/>
                    <a:pt x="4482" y="4472"/>
                  </a:cubicBezTo>
                  <a:lnTo>
                    <a:pt x="4482" y="4472"/>
                  </a:lnTo>
                  <a:cubicBezTo>
                    <a:pt x="4425" y="4607"/>
                    <a:pt x="4334" y="4721"/>
                    <a:pt x="4217" y="4809"/>
                  </a:cubicBezTo>
                  <a:cubicBezTo>
                    <a:pt x="4067" y="4917"/>
                    <a:pt x="3904" y="4962"/>
                    <a:pt x="3737" y="4962"/>
                  </a:cubicBezTo>
                  <a:cubicBezTo>
                    <a:pt x="3493" y="4962"/>
                    <a:pt x="3242" y="4867"/>
                    <a:pt x="3018" y="4735"/>
                  </a:cubicBezTo>
                  <a:cubicBezTo>
                    <a:pt x="2981" y="4698"/>
                    <a:pt x="2941" y="4668"/>
                    <a:pt x="2901" y="4641"/>
                  </a:cubicBezTo>
                  <a:cubicBezTo>
                    <a:pt x="3234" y="4550"/>
                    <a:pt x="3533" y="4355"/>
                    <a:pt x="3749" y="4082"/>
                  </a:cubicBezTo>
                  <a:cubicBezTo>
                    <a:pt x="3762" y="4065"/>
                    <a:pt x="3766" y="4045"/>
                    <a:pt x="3779" y="4028"/>
                  </a:cubicBezTo>
                  <a:close/>
                  <a:moveTo>
                    <a:pt x="2663" y="1"/>
                  </a:moveTo>
                  <a:cubicBezTo>
                    <a:pt x="2357" y="1"/>
                    <a:pt x="2074" y="97"/>
                    <a:pt x="1864" y="336"/>
                  </a:cubicBezTo>
                  <a:cubicBezTo>
                    <a:pt x="1773" y="430"/>
                    <a:pt x="1767" y="575"/>
                    <a:pt x="1841" y="680"/>
                  </a:cubicBezTo>
                  <a:cubicBezTo>
                    <a:pt x="1184" y="912"/>
                    <a:pt x="649" y="1393"/>
                    <a:pt x="447" y="2113"/>
                  </a:cubicBezTo>
                  <a:cubicBezTo>
                    <a:pt x="435" y="2112"/>
                    <a:pt x="424" y="2111"/>
                    <a:pt x="412" y="2111"/>
                  </a:cubicBezTo>
                  <a:cubicBezTo>
                    <a:pt x="191" y="2111"/>
                    <a:pt x="0" y="2318"/>
                    <a:pt x="134" y="2571"/>
                  </a:cubicBezTo>
                  <a:cubicBezTo>
                    <a:pt x="215" y="2722"/>
                    <a:pt x="303" y="2894"/>
                    <a:pt x="390" y="3069"/>
                  </a:cubicBezTo>
                  <a:cubicBezTo>
                    <a:pt x="467" y="3436"/>
                    <a:pt x="649" y="3772"/>
                    <a:pt x="915" y="4038"/>
                  </a:cubicBezTo>
                  <a:cubicBezTo>
                    <a:pt x="1080" y="4331"/>
                    <a:pt x="1262" y="4614"/>
                    <a:pt x="1457" y="4886"/>
                  </a:cubicBezTo>
                  <a:cubicBezTo>
                    <a:pt x="1221" y="5324"/>
                    <a:pt x="1373" y="6017"/>
                    <a:pt x="1921" y="6101"/>
                  </a:cubicBezTo>
                  <a:lnTo>
                    <a:pt x="2194" y="6145"/>
                  </a:lnTo>
                  <a:cubicBezTo>
                    <a:pt x="2247" y="6152"/>
                    <a:pt x="2300" y="6156"/>
                    <a:pt x="2353" y="6156"/>
                  </a:cubicBezTo>
                  <a:cubicBezTo>
                    <a:pt x="2469" y="6156"/>
                    <a:pt x="2585" y="6138"/>
                    <a:pt x="2695" y="6101"/>
                  </a:cubicBezTo>
                  <a:cubicBezTo>
                    <a:pt x="3017" y="6288"/>
                    <a:pt x="3367" y="6400"/>
                    <a:pt x="3750" y="6400"/>
                  </a:cubicBezTo>
                  <a:cubicBezTo>
                    <a:pt x="4075" y="6400"/>
                    <a:pt x="4424" y="6319"/>
                    <a:pt x="4799" y="6135"/>
                  </a:cubicBezTo>
                  <a:cubicBezTo>
                    <a:pt x="6767" y="5162"/>
                    <a:pt x="6061" y="2275"/>
                    <a:pt x="4671" y="1134"/>
                  </a:cubicBezTo>
                  <a:lnTo>
                    <a:pt x="4667" y="1130"/>
                  </a:lnTo>
                  <a:cubicBezTo>
                    <a:pt x="4624" y="1063"/>
                    <a:pt x="4580" y="996"/>
                    <a:pt x="4530" y="935"/>
                  </a:cubicBezTo>
                  <a:cubicBezTo>
                    <a:pt x="4179" y="498"/>
                    <a:pt x="3360" y="1"/>
                    <a:pt x="26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769400" y="694625"/>
              <a:ext cx="152475" cy="166875"/>
            </a:xfrm>
            <a:custGeom>
              <a:avLst/>
              <a:gdLst/>
              <a:ahLst/>
              <a:cxnLst/>
              <a:rect l="l" t="t" r="r" b="b"/>
              <a:pathLst>
                <a:path w="6099" h="6675" extrusionOk="0">
                  <a:moveTo>
                    <a:pt x="2740" y="4938"/>
                  </a:moveTo>
                  <a:cubicBezTo>
                    <a:pt x="2899" y="4969"/>
                    <a:pt x="3060" y="4984"/>
                    <a:pt x="3220" y="4984"/>
                  </a:cubicBezTo>
                  <a:cubicBezTo>
                    <a:pt x="3303" y="4984"/>
                    <a:pt x="3387" y="4979"/>
                    <a:pt x="3471" y="4971"/>
                  </a:cubicBezTo>
                  <a:cubicBezTo>
                    <a:pt x="3582" y="5193"/>
                    <a:pt x="3622" y="5443"/>
                    <a:pt x="3528" y="5685"/>
                  </a:cubicBezTo>
                  <a:cubicBezTo>
                    <a:pt x="3427" y="5944"/>
                    <a:pt x="3168" y="6223"/>
                    <a:pt x="2888" y="6307"/>
                  </a:cubicBezTo>
                  <a:cubicBezTo>
                    <a:pt x="2993" y="6267"/>
                    <a:pt x="3070" y="6173"/>
                    <a:pt x="3087" y="6062"/>
                  </a:cubicBezTo>
                  <a:cubicBezTo>
                    <a:pt x="3094" y="5991"/>
                    <a:pt x="3111" y="5920"/>
                    <a:pt x="3131" y="5853"/>
                  </a:cubicBezTo>
                  <a:cubicBezTo>
                    <a:pt x="3218" y="5587"/>
                    <a:pt x="3067" y="5294"/>
                    <a:pt x="2845" y="5153"/>
                  </a:cubicBezTo>
                  <a:cubicBezTo>
                    <a:pt x="2784" y="5113"/>
                    <a:pt x="2720" y="5082"/>
                    <a:pt x="2656" y="5055"/>
                  </a:cubicBezTo>
                  <a:cubicBezTo>
                    <a:pt x="2686" y="5018"/>
                    <a:pt x="2717" y="4978"/>
                    <a:pt x="2740" y="4938"/>
                  </a:cubicBezTo>
                  <a:close/>
                  <a:moveTo>
                    <a:pt x="3713" y="1"/>
                  </a:moveTo>
                  <a:cubicBezTo>
                    <a:pt x="3707" y="1"/>
                    <a:pt x="3700" y="1"/>
                    <a:pt x="3693" y="1"/>
                  </a:cubicBezTo>
                  <a:cubicBezTo>
                    <a:pt x="3299" y="7"/>
                    <a:pt x="2946" y="192"/>
                    <a:pt x="2838" y="590"/>
                  </a:cubicBezTo>
                  <a:cubicBezTo>
                    <a:pt x="2811" y="684"/>
                    <a:pt x="2804" y="781"/>
                    <a:pt x="2814" y="876"/>
                  </a:cubicBezTo>
                  <a:cubicBezTo>
                    <a:pt x="2710" y="889"/>
                    <a:pt x="2606" y="909"/>
                    <a:pt x="2505" y="936"/>
                  </a:cubicBezTo>
                  <a:cubicBezTo>
                    <a:pt x="2279" y="1010"/>
                    <a:pt x="2071" y="1131"/>
                    <a:pt x="1892" y="1286"/>
                  </a:cubicBezTo>
                  <a:cubicBezTo>
                    <a:pt x="1728" y="959"/>
                    <a:pt x="1394" y="764"/>
                    <a:pt x="1066" y="764"/>
                  </a:cubicBezTo>
                  <a:cubicBezTo>
                    <a:pt x="803" y="764"/>
                    <a:pt x="544" y="889"/>
                    <a:pt x="378" y="1172"/>
                  </a:cubicBezTo>
                  <a:cubicBezTo>
                    <a:pt x="1" y="1811"/>
                    <a:pt x="65" y="2602"/>
                    <a:pt x="317" y="3349"/>
                  </a:cubicBezTo>
                  <a:cubicBezTo>
                    <a:pt x="321" y="3417"/>
                    <a:pt x="344" y="3477"/>
                    <a:pt x="381" y="3531"/>
                  </a:cubicBezTo>
                  <a:cubicBezTo>
                    <a:pt x="543" y="3945"/>
                    <a:pt x="748" y="4339"/>
                    <a:pt x="997" y="4709"/>
                  </a:cubicBezTo>
                  <a:cubicBezTo>
                    <a:pt x="947" y="5217"/>
                    <a:pt x="1074" y="5732"/>
                    <a:pt x="1435" y="6102"/>
                  </a:cubicBezTo>
                  <a:cubicBezTo>
                    <a:pt x="1789" y="6463"/>
                    <a:pt x="2365" y="6675"/>
                    <a:pt x="2917" y="6675"/>
                  </a:cubicBezTo>
                  <a:cubicBezTo>
                    <a:pt x="3451" y="6675"/>
                    <a:pt x="3963" y="6478"/>
                    <a:pt x="4235" y="6028"/>
                  </a:cubicBezTo>
                  <a:cubicBezTo>
                    <a:pt x="4347" y="6118"/>
                    <a:pt x="4490" y="6164"/>
                    <a:pt x="4633" y="6164"/>
                  </a:cubicBezTo>
                  <a:cubicBezTo>
                    <a:pt x="4928" y="6164"/>
                    <a:pt x="5219" y="5971"/>
                    <a:pt x="5224" y="5584"/>
                  </a:cubicBezTo>
                  <a:cubicBezTo>
                    <a:pt x="5224" y="5362"/>
                    <a:pt x="5194" y="5140"/>
                    <a:pt x="5136" y="4928"/>
                  </a:cubicBezTo>
                  <a:cubicBezTo>
                    <a:pt x="5873" y="4120"/>
                    <a:pt x="6099" y="3252"/>
                    <a:pt x="5793" y="2192"/>
                  </a:cubicBezTo>
                  <a:cubicBezTo>
                    <a:pt x="5535" y="1299"/>
                    <a:pt x="4786" y="1"/>
                    <a:pt x="37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551575" y="699150"/>
              <a:ext cx="158375" cy="166800"/>
            </a:xfrm>
            <a:custGeom>
              <a:avLst/>
              <a:gdLst/>
              <a:ahLst/>
              <a:cxnLst/>
              <a:rect l="l" t="t" r="r" b="b"/>
              <a:pathLst>
                <a:path w="6335" h="6672" extrusionOk="0">
                  <a:moveTo>
                    <a:pt x="4453" y="4043"/>
                  </a:moveTo>
                  <a:lnTo>
                    <a:pt x="4453" y="4043"/>
                  </a:lnTo>
                  <a:cubicBezTo>
                    <a:pt x="4339" y="4269"/>
                    <a:pt x="4124" y="4420"/>
                    <a:pt x="3878" y="4454"/>
                  </a:cubicBezTo>
                  <a:cubicBezTo>
                    <a:pt x="3850" y="4458"/>
                    <a:pt x="3819" y="4460"/>
                    <a:pt x="3787" y="4460"/>
                  </a:cubicBezTo>
                  <a:cubicBezTo>
                    <a:pt x="3617" y="4460"/>
                    <a:pt x="3399" y="4400"/>
                    <a:pt x="3269" y="4279"/>
                  </a:cubicBezTo>
                  <a:cubicBezTo>
                    <a:pt x="3673" y="4262"/>
                    <a:pt x="4073" y="4185"/>
                    <a:pt x="4453" y="4043"/>
                  </a:cubicBezTo>
                  <a:close/>
                  <a:moveTo>
                    <a:pt x="2886" y="0"/>
                  </a:moveTo>
                  <a:cubicBezTo>
                    <a:pt x="2363" y="0"/>
                    <a:pt x="1834" y="132"/>
                    <a:pt x="1344" y="425"/>
                  </a:cubicBezTo>
                  <a:cubicBezTo>
                    <a:pt x="519" y="920"/>
                    <a:pt x="1" y="1886"/>
                    <a:pt x="314" y="2822"/>
                  </a:cubicBezTo>
                  <a:cubicBezTo>
                    <a:pt x="125" y="3505"/>
                    <a:pt x="233" y="4151"/>
                    <a:pt x="533" y="4716"/>
                  </a:cubicBezTo>
                  <a:lnTo>
                    <a:pt x="533" y="4723"/>
                  </a:lnTo>
                  <a:cubicBezTo>
                    <a:pt x="563" y="4854"/>
                    <a:pt x="600" y="4982"/>
                    <a:pt x="647" y="5107"/>
                  </a:cubicBezTo>
                  <a:cubicBezTo>
                    <a:pt x="748" y="5366"/>
                    <a:pt x="920" y="5608"/>
                    <a:pt x="1058" y="5850"/>
                  </a:cubicBezTo>
                  <a:cubicBezTo>
                    <a:pt x="1080" y="5884"/>
                    <a:pt x="1114" y="5899"/>
                    <a:pt x="1147" y="5899"/>
                  </a:cubicBezTo>
                  <a:cubicBezTo>
                    <a:pt x="1201" y="5899"/>
                    <a:pt x="1254" y="5861"/>
                    <a:pt x="1256" y="5797"/>
                  </a:cubicBezTo>
                  <a:cubicBezTo>
                    <a:pt x="1256" y="5753"/>
                    <a:pt x="1260" y="5706"/>
                    <a:pt x="1263" y="5659"/>
                  </a:cubicBezTo>
                  <a:cubicBezTo>
                    <a:pt x="1727" y="6089"/>
                    <a:pt x="2276" y="6416"/>
                    <a:pt x="2875" y="6621"/>
                  </a:cubicBezTo>
                  <a:cubicBezTo>
                    <a:pt x="2977" y="6656"/>
                    <a:pt x="3073" y="6671"/>
                    <a:pt x="3164" y="6671"/>
                  </a:cubicBezTo>
                  <a:cubicBezTo>
                    <a:pt x="3569" y="6671"/>
                    <a:pt x="3856" y="6357"/>
                    <a:pt x="3955" y="5988"/>
                  </a:cubicBezTo>
                  <a:cubicBezTo>
                    <a:pt x="4066" y="5982"/>
                    <a:pt x="4174" y="5965"/>
                    <a:pt x="4285" y="5941"/>
                  </a:cubicBezTo>
                  <a:cubicBezTo>
                    <a:pt x="5372" y="5712"/>
                    <a:pt x="6038" y="4780"/>
                    <a:pt x="6224" y="3727"/>
                  </a:cubicBezTo>
                  <a:cubicBezTo>
                    <a:pt x="6335" y="3091"/>
                    <a:pt x="6234" y="2438"/>
                    <a:pt x="5937" y="1866"/>
                  </a:cubicBezTo>
                  <a:cubicBezTo>
                    <a:pt x="5832" y="1034"/>
                    <a:pt x="5222" y="266"/>
                    <a:pt x="4325" y="266"/>
                  </a:cubicBezTo>
                  <a:cubicBezTo>
                    <a:pt x="4304" y="266"/>
                    <a:pt x="4283" y="266"/>
                    <a:pt x="4261" y="267"/>
                  </a:cubicBezTo>
                  <a:cubicBezTo>
                    <a:pt x="4245" y="267"/>
                    <a:pt x="4224" y="274"/>
                    <a:pt x="4208" y="277"/>
                  </a:cubicBezTo>
                  <a:cubicBezTo>
                    <a:pt x="3790" y="99"/>
                    <a:pt x="3340" y="0"/>
                    <a:pt x="28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664750" y="891750"/>
              <a:ext cx="169050" cy="167975"/>
            </a:xfrm>
            <a:custGeom>
              <a:avLst/>
              <a:gdLst/>
              <a:ahLst/>
              <a:cxnLst/>
              <a:rect l="l" t="t" r="r" b="b"/>
              <a:pathLst>
                <a:path w="6762" h="6719" extrusionOk="0">
                  <a:moveTo>
                    <a:pt x="3012" y="2676"/>
                  </a:moveTo>
                  <a:cubicBezTo>
                    <a:pt x="3635" y="2676"/>
                    <a:pt x="3652" y="3413"/>
                    <a:pt x="3362" y="3797"/>
                  </a:cubicBezTo>
                  <a:cubicBezTo>
                    <a:pt x="3158" y="4069"/>
                    <a:pt x="2923" y="4180"/>
                    <a:pt x="2688" y="4180"/>
                  </a:cubicBezTo>
                  <a:cubicBezTo>
                    <a:pt x="2528" y="4180"/>
                    <a:pt x="2368" y="4129"/>
                    <a:pt x="2218" y="4043"/>
                  </a:cubicBezTo>
                  <a:cubicBezTo>
                    <a:pt x="2279" y="3598"/>
                    <a:pt x="2454" y="2676"/>
                    <a:pt x="3012" y="2676"/>
                  </a:cubicBezTo>
                  <a:close/>
                  <a:moveTo>
                    <a:pt x="3655" y="4780"/>
                  </a:moveTo>
                  <a:lnTo>
                    <a:pt x="3655" y="4780"/>
                  </a:lnTo>
                  <a:cubicBezTo>
                    <a:pt x="3534" y="4975"/>
                    <a:pt x="3389" y="5153"/>
                    <a:pt x="3228" y="5318"/>
                  </a:cubicBezTo>
                  <a:cubicBezTo>
                    <a:pt x="3009" y="5247"/>
                    <a:pt x="2804" y="5136"/>
                    <a:pt x="2629" y="4992"/>
                  </a:cubicBezTo>
                  <a:lnTo>
                    <a:pt x="2629" y="4992"/>
                  </a:lnTo>
                  <a:cubicBezTo>
                    <a:pt x="2653" y="4992"/>
                    <a:pt x="2677" y="4993"/>
                    <a:pt x="2701" y="4993"/>
                  </a:cubicBezTo>
                  <a:cubicBezTo>
                    <a:pt x="2892" y="4993"/>
                    <a:pt x="3083" y="4969"/>
                    <a:pt x="3272" y="4921"/>
                  </a:cubicBezTo>
                  <a:lnTo>
                    <a:pt x="3272" y="4924"/>
                  </a:lnTo>
                  <a:cubicBezTo>
                    <a:pt x="3403" y="4887"/>
                    <a:pt x="3534" y="4840"/>
                    <a:pt x="3655" y="4780"/>
                  </a:cubicBezTo>
                  <a:close/>
                  <a:moveTo>
                    <a:pt x="3788" y="0"/>
                  </a:moveTo>
                  <a:cubicBezTo>
                    <a:pt x="3048" y="0"/>
                    <a:pt x="2406" y="309"/>
                    <a:pt x="2131" y="1010"/>
                  </a:cubicBezTo>
                  <a:cubicBezTo>
                    <a:pt x="2030" y="960"/>
                    <a:pt x="1922" y="920"/>
                    <a:pt x="1814" y="893"/>
                  </a:cubicBezTo>
                  <a:cubicBezTo>
                    <a:pt x="1710" y="868"/>
                    <a:pt x="1607" y="857"/>
                    <a:pt x="1508" y="857"/>
                  </a:cubicBezTo>
                  <a:cubicBezTo>
                    <a:pt x="833" y="857"/>
                    <a:pt x="293" y="1385"/>
                    <a:pt x="135" y="2054"/>
                  </a:cubicBezTo>
                  <a:cubicBezTo>
                    <a:pt x="0" y="2626"/>
                    <a:pt x="115" y="3171"/>
                    <a:pt x="384" y="3639"/>
                  </a:cubicBezTo>
                  <a:cubicBezTo>
                    <a:pt x="334" y="4218"/>
                    <a:pt x="589" y="4847"/>
                    <a:pt x="899" y="5318"/>
                  </a:cubicBezTo>
                  <a:cubicBezTo>
                    <a:pt x="1470" y="6181"/>
                    <a:pt x="2371" y="6718"/>
                    <a:pt x="3364" y="6718"/>
                  </a:cubicBezTo>
                  <a:cubicBezTo>
                    <a:pt x="3587" y="6718"/>
                    <a:pt x="3816" y="6691"/>
                    <a:pt x="4046" y="6634"/>
                  </a:cubicBezTo>
                  <a:cubicBezTo>
                    <a:pt x="4429" y="6540"/>
                    <a:pt x="4550" y="6129"/>
                    <a:pt x="4456" y="5806"/>
                  </a:cubicBezTo>
                  <a:cubicBezTo>
                    <a:pt x="5065" y="5597"/>
                    <a:pt x="5594" y="5271"/>
                    <a:pt x="6024" y="4685"/>
                  </a:cubicBezTo>
                  <a:cubicBezTo>
                    <a:pt x="6667" y="3800"/>
                    <a:pt x="6761" y="2633"/>
                    <a:pt x="6267" y="1657"/>
                  </a:cubicBezTo>
                  <a:cubicBezTo>
                    <a:pt x="5846" y="832"/>
                    <a:pt x="5035" y="115"/>
                    <a:pt x="4096" y="18"/>
                  </a:cubicBezTo>
                  <a:cubicBezTo>
                    <a:pt x="3992" y="6"/>
                    <a:pt x="3889" y="0"/>
                    <a:pt x="37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860025" y="891275"/>
              <a:ext cx="123700" cy="153675"/>
            </a:xfrm>
            <a:custGeom>
              <a:avLst/>
              <a:gdLst/>
              <a:ahLst/>
              <a:cxnLst/>
              <a:rect l="l" t="t" r="r" b="b"/>
              <a:pathLst>
                <a:path w="4948" h="6147" extrusionOk="0">
                  <a:moveTo>
                    <a:pt x="2245" y="2056"/>
                  </a:moveTo>
                  <a:cubicBezTo>
                    <a:pt x="2265" y="2116"/>
                    <a:pt x="2302" y="2170"/>
                    <a:pt x="2353" y="2211"/>
                  </a:cubicBezTo>
                  <a:cubicBezTo>
                    <a:pt x="2423" y="2261"/>
                    <a:pt x="2494" y="2312"/>
                    <a:pt x="2565" y="2362"/>
                  </a:cubicBezTo>
                  <a:cubicBezTo>
                    <a:pt x="2584" y="2508"/>
                    <a:pt x="2684" y="2636"/>
                    <a:pt x="2850" y="2636"/>
                  </a:cubicBezTo>
                  <a:cubicBezTo>
                    <a:pt x="2860" y="2636"/>
                    <a:pt x="2871" y="2636"/>
                    <a:pt x="2881" y="2635"/>
                  </a:cubicBezTo>
                  <a:lnTo>
                    <a:pt x="2908" y="2635"/>
                  </a:lnTo>
                  <a:cubicBezTo>
                    <a:pt x="3029" y="2739"/>
                    <a:pt x="3140" y="2857"/>
                    <a:pt x="3235" y="2988"/>
                  </a:cubicBezTo>
                  <a:cubicBezTo>
                    <a:pt x="3204" y="3012"/>
                    <a:pt x="3174" y="3035"/>
                    <a:pt x="3144" y="3059"/>
                  </a:cubicBezTo>
                  <a:cubicBezTo>
                    <a:pt x="2923" y="2965"/>
                    <a:pt x="2688" y="2919"/>
                    <a:pt x="2454" y="2919"/>
                  </a:cubicBezTo>
                  <a:cubicBezTo>
                    <a:pt x="2224" y="2919"/>
                    <a:pt x="1994" y="2964"/>
                    <a:pt x="1777" y="3052"/>
                  </a:cubicBezTo>
                  <a:cubicBezTo>
                    <a:pt x="1697" y="3086"/>
                    <a:pt x="1623" y="3123"/>
                    <a:pt x="1548" y="3163"/>
                  </a:cubicBezTo>
                  <a:cubicBezTo>
                    <a:pt x="1464" y="2928"/>
                    <a:pt x="1589" y="2598"/>
                    <a:pt x="1808" y="2362"/>
                  </a:cubicBezTo>
                  <a:cubicBezTo>
                    <a:pt x="1973" y="2184"/>
                    <a:pt x="2114" y="2090"/>
                    <a:pt x="2245" y="2056"/>
                  </a:cubicBezTo>
                  <a:close/>
                  <a:moveTo>
                    <a:pt x="2535" y="4099"/>
                  </a:moveTo>
                  <a:cubicBezTo>
                    <a:pt x="2588" y="4099"/>
                    <a:pt x="2639" y="4105"/>
                    <a:pt x="2689" y="4119"/>
                  </a:cubicBezTo>
                  <a:cubicBezTo>
                    <a:pt x="2905" y="4183"/>
                    <a:pt x="3120" y="4321"/>
                    <a:pt x="3325" y="4496"/>
                  </a:cubicBezTo>
                  <a:cubicBezTo>
                    <a:pt x="3218" y="4688"/>
                    <a:pt x="3053" y="4842"/>
                    <a:pt x="2854" y="4940"/>
                  </a:cubicBezTo>
                  <a:cubicBezTo>
                    <a:pt x="2804" y="4657"/>
                    <a:pt x="2706" y="4388"/>
                    <a:pt x="2561" y="4139"/>
                  </a:cubicBezTo>
                  <a:cubicBezTo>
                    <a:pt x="2555" y="4129"/>
                    <a:pt x="2541" y="4112"/>
                    <a:pt x="2535" y="4099"/>
                  </a:cubicBezTo>
                  <a:close/>
                  <a:moveTo>
                    <a:pt x="2345" y="0"/>
                  </a:moveTo>
                  <a:cubicBezTo>
                    <a:pt x="1601" y="0"/>
                    <a:pt x="875" y="344"/>
                    <a:pt x="461" y="1063"/>
                  </a:cubicBezTo>
                  <a:cubicBezTo>
                    <a:pt x="0" y="1871"/>
                    <a:pt x="48" y="2921"/>
                    <a:pt x="724" y="3510"/>
                  </a:cubicBezTo>
                  <a:cubicBezTo>
                    <a:pt x="744" y="3648"/>
                    <a:pt x="791" y="3782"/>
                    <a:pt x="862" y="3907"/>
                  </a:cubicBezTo>
                  <a:cubicBezTo>
                    <a:pt x="791" y="4055"/>
                    <a:pt x="751" y="4216"/>
                    <a:pt x="748" y="4381"/>
                  </a:cubicBezTo>
                  <a:cubicBezTo>
                    <a:pt x="734" y="4987"/>
                    <a:pt x="1259" y="5408"/>
                    <a:pt x="1777" y="5620"/>
                  </a:cubicBezTo>
                  <a:cubicBezTo>
                    <a:pt x="1838" y="5643"/>
                    <a:pt x="1902" y="5664"/>
                    <a:pt x="1966" y="5677"/>
                  </a:cubicBezTo>
                  <a:cubicBezTo>
                    <a:pt x="2023" y="5765"/>
                    <a:pt x="2094" y="5839"/>
                    <a:pt x="2178" y="5899"/>
                  </a:cubicBezTo>
                  <a:cubicBezTo>
                    <a:pt x="2218" y="5936"/>
                    <a:pt x="2269" y="5963"/>
                    <a:pt x="2323" y="5977"/>
                  </a:cubicBezTo>
                  <a:cubicBezTo>
                    <a:pt x="2344" y="5972"/>
                    <a:pt x="2363" y="5969"/>
                    <a:pt x="2379" y="5969"/>
                  </a:cubicBezTo>
                  <a:cubicBezTo>
                    <a:pt x="2442" y="5969"/>
                    <a:pt x="2460" y="6007"/>
                    <a:pt x="2430" y="6084"/>
                  </a:cubicBezTo>
                  <a:cubicBezTo>
                    <a:pt x="2451" y="6128"/>
                    <a:pt x="2487" y="6147"/>
                    <a:pt x="2524" y="6147"/>
                  </a:cubicBezTo>
                  <a:cubicBezTo>
                    <a:pt x="2589" y="6147"/>
                    <a:pt x="2658" y="6091"/>
                    <a:pt x="2662" y="6020"/>
                  </a:cubicBezTo>
                  <a:cubicBezTo>
                    <a:pt x="2673" y="5889"/>
                    <a:pt x="2777" y="5832"/>
                    <a:pt x="2834" y="5707"/>
                  </a:cubicBezTo>
                  <a:cubicBezTo>
                    <a:pt x="3265" y="5633"/>
                    <a:pt x="3669" y="5462"/>
                    <a:pt x="4022" y="5206"/>
                  </a:cubicBezTo>
                  <a:cubicBezTo>
                    <a:pt x="4096" y="5290"/>
                    <a:pt x="4170" y="5374"/>
                    <a:pt x="4234" y="5448"/>
                  </a:cubicBezTo>
                  <a:cubicBezTo>
                    <a:pt x="4293" y="5513"/>
                    <a:pt x="4369" y="5541"/>
                    <a:pt x="4446" y="5541"/>
                  </a:cubicBezTo>
                  <a:cubicBezTo>
                    <a:pt x="4643" y="5541"/>
                    <a:pt x="4844" y="5355"/>
                    <a:pt x="4769" y="5139"/>
                  </a:cubicBezTo>
                  <a:cubicBezTo>
                    <a:pt x="4709" y="4964"/>
                    <a:pt x="4645" y="4792"/>
                    <a:pt x="4577" y="4624"/>
                  </a:cubicBezTo>
                  <a:cubicBezTo>
                    <a:pt x="4688" y="4455"/>
                    <a:pt x="4769" y="4270"/>
                    <a:pt x="4813" y="4075"/>
                  </a:cubicBezTo>
                  <a:cubicBezTo>
                    <a:pt x="4887" y="3725"/>
                    <a:pt x="4840" y="3345"/>
                    <a:pt x="4705" y="2988"/>
                  </a:cubicBezTo>
                  <a:cubicBezTo>
                    <a:pt x="4722" y="2971"/>
                    <a:pt x="4739" y="2961"/>
                    <a:pt x="4756" y="2944"/>
                  </a:cubicBezTo>
                  <a:cubicBezTo>
                    <a:pt x="4934" y="2790"/>
                    <a:pt x="4948" y="2500"/>
                    <a:pt x="4833" y="2298"/>
                  </a:cubicBezTo>
                  <a:cubicBezTo>
                    <a:pt x="4863" y="1699"/>
                    <a:pt x="4473" y="1087"/>
                    <a:pt x="4069" y="696"/>
                  </a:cubicBezTo>
                  <a:cubicBezTo>
                    <a:pt x="3594" y="238"/>
                    <a:pt x="2963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062025" y="875025"/>
              <a:ext cx="150200" cy="150350"/>
            </a:xfrm>
            <a:custGeom>
              <a:avLst/>
              <a:gdLst/>
              <a:ahLst/>
              <a:cxnLst/>
              <a:rect l="l" t="t" r="r" b="b"/>
              <a:pathLst>
                <a:path w="6008" h="6014" extrusionOk="0">
                  <a:moveTo>
                    <a:pt x="1872" y="2144"/>
                  </a:moveTo>
                  <a:cubicBezTo>
                    <a:pt x="1852" y="2406"/>
                    <a:pt x="2107" y="2568"/>
                    <a:pt x="2333" y="2598"/>
                  </a:cubicBezTo>
                  <a:cubicBezTo>
                    <a:pt x="2403" y="2605"/>
                    <a:pt x="2476" y="2609"/>
                    <a:pt x="2548" y="2609"/>
                  </a:cubicBezTo>
                  <a:cubicBezTo>
                    <a:pt x="2611" y="2609"/>
                    <a:pt x="2674" y="2606"/>
                    <a:pt x="2737" y="2602"/>
                  </a:cubicBezTo>
                  <a:lnTo>
                    <a:pt x="2737" y="2625"/>
                  </a:lnTo>
                  <a:cubicBezTo>
                    <a:pt x="2730" y="2817"/>
                    <a:pt x="2703" y="3009"/>
                    <a:pt x="2659" y="3197"/>
                  </a:cubicBezTo>
                  <a:cubicBezTo>
                    <a:pt x="2622" y="3248"/>
                    <a:pt x="2582" y="3295"/>
                    <a:pt x="2545" y="3349"/>
                  </a:cubicBezTo>
                  <a:cubicBezTo>
                    <a:pt x="2437" y="3389"/>
                    <a:pt x="2331" y="3411"/>
                    <a:pt x="2231" y="3411"/>
                  </a:cubicBezTo>
                  <a:cubicBezTo>
                    <a:pt x="1992" y="3411"/>
                    <a:pt x="1784" y="3284"/>
                    <a:pt x="1646" y="2955"/>
                  </a:cubicBezTo>
                  <a:cubicBezTo>
                    <a:pt x="1552" y="2726"/>
                    <a:pt x="1687" y="2544"/>
                    <a:pt x="1673" y="2332"/>
                  </a:cubicBezTo>
                  <a:cubicBezTo>
                    <a:pt x="1667" y="2295"/>
                    <a:pt x="1673" y="2258"/>
                    <a:pt x="1694" y="2228"/>
                  </a:cubicBezTo>
                  <a:cubicBezTo>
                    <a:pt x="1754" y="2204"/>
                    <a:pt x="1815" y="2177"/>
                    <a:pt x="1872" y="2144"/>
                  </a:cubicBezTo>
                  <a:close/>
                  <a:moveTo>
                    <a:pt x="997" y="3379"/>
                  </a:moveTo>
                  <a:lnTo>
                    <a:pt x="997" y="3379"/>
                  </a:lnTo>
                  <a:cubicBezTo>
                    <a:pt x="1041" y="3413"/>
                    <a:pt x="1084" y="3443"/>
                    <a:pt x="1131" y="3473"/>
                  </a:cubicBezTo>
                  <a:cubicBezTo>
                    <a:pt x="1576" y="3766"/>
                    <a:pt x="2060" y="3887"/>
                    <a:pt x="2558" y="3897"/>
                  </a:cubicBezTo>
                  <a:cubicBezTo>
                    <a:pt x="2565" y="3924"/>
                    <a:pt x="2582" y="3954"/>
                    <a:pt x="2606" y="3975"/>
                  </a:cubicBezTo>
                  <a:cubicBezTo>
                    <a:pt x="2737" y="4076"/>
                    <a:pt x="2898" y="4129"/>
                    <a:pt x="3063" y="4129"/>
                  </a:cubicBezTo>
                  <a:cubicBezTo>
                    <a:pt x="2949" y="4167"/>
                    <a:pt x="2832" y="4186"/>
                    <a:pt x="2715" y="4186"/>
                  </a:cubicBezTo>
                  <a:cubicBezTo>
                    <a:pt x="2541" y="4186"/>
                    <a:pt x="2367" y="4145"/>
                    <a:pt x="2208" y="4062"/>
                  </a:cubicBezTo>
                  <a:cubicBezTo>
                    <a:pt x="2081" y="3995"/>
                    <a:pt x="1955" y="3965"/>
                    <a:pt x="1837" y="3965"/>
                  </a:cubicBezTo>
                  <a:cubicBezTo>
                    <a:pt x="1606" y="3965"/>
                    <a:pt x="1403" y="4079"/>
                    <a:pt x="1269" y="4251"/>
                  </a:cubicBezTo>
                  <a:cubicBezTo>
                    <a:pt x="1108" y="3971"/>
                    <a:pt x="1041" y="3678"/>
                    <a:pt x="997" y="3379"/>
                  </a:cubicBezTo>
                  <a:close/>
                  <a:moveTo>
                    <a:pt x="2162" y="0"/>
                  </a:moveTo>
                  <a:cubicBezTo>
                    <a:pt x="1666" y="0"/>
                    <a:pt x="1176" y="149"/>
                    <a:pt x="778" y="478"/>
                  </a:cubicBezTo>
                  <a:cubicBezTo>
                    <a:pt x="300" y="875"/>
                    <a:pt x="28" y="1504"/>
                    <a:pt x="108" y="2120"/>
                  </a:cubicBezTo>
                  <a:cubicBezTo>
                    <a:pt x="135" y="2336"/>
                    <a:pt x="213" y="2544"/>
                    <a:pt x="334" y="2726"/>
                  </a:cubicBezTo>
                  <a:cubicBezTo>
                    <a:pt x="1" y="3339"/>
                    <a:pt x="327" y="4190"/>
                    <a:pt x="728" y="4725"/>
                  </a:cubicBezTo>
                  <a:cubicBezTo>
                    <a:pt x="919" y="4988"/>
                    <a:pt x="1155" y="5213"/>
                    <a:pt x="1424" y="5395"/>
                  </a:cubicBezTo>
                  <a:cubicBezTo>
                    <a:pt x="1680" y="5681"/>
                    <a:pt x="2023" y="5876"/>
                    <a:pt x="2404" y="5950"/>
                  </a:cubicBezTo>
                  <a:cubicBezTo>
                    <a:pt x="2551" y="5993"/>
                    <a:pt x="2703" y="6014"/>
                    <a:pt x="2856" y="6014"/>
                  </a:cubicBezTo>
                  <a:cubicBezTo>
                    <a:pt x="3018" y="6014"/>
                    <a:pt x="3180" y="5990"/>
                    <a:pt x="3336" y="5943"/>
                  </a:cubicBezTo>
                  <a:cubicBezTo>
                    <a:pt x="3396" y="5923"/>
                    <a:pt x="3450" y="5890"/>
                    <a:pt x="3494" y="5842"/>
                  </a:cubicBezTo>
                  <a:cubicBezTo>
                    <a:pt x="4160" y="5610"/>
                    <a:pt x="4796" y="5105"/>
                    <a:pt x="5227" y="4500"/>
                  </a:cubicBezTo>
                  <a:cubicBezTo>
                    <a:pt x="5253" y="4530"/>
                    <a:pt x="5286" y="4543"/>
                    <a:pt x="5319" y="4543"/>
                  </a:cubicBezTo>
                  <a:cubicBezTo>
                    <a:pt x="5391" y="4543"/>
                    <a:pt x="5460" y="4478"/>
                    <a:pt x="5439" y="4392"/>
                  </a:cubicBezTo>
                  <a:cubicBezTo>
                    <a:pt x="5429" y="4338"/>
                    <a:pt x="5416" y="4288"/>
                    <a:pt x="5406" y="4237"/>
                  </a:cubicBezTo>
                  <a:cubicBezTo>
                    <a:pt x="5523" y="4039"/>
                    <a:pt x="5621" y="3827"/>
                    <a:pt x="5692" y="3604"/>
                  </a:cubicBezTo>
                  <a:cubicBezTo>
                    <a:pt x="6008" y="2595"/>
                    <a:pt x="5900" y="1346"/>
                    <a:pt x="5042" y="633"/>
                  </a:cubicBezTo>
                  <a:cubicBezTo>
                    <a:pt x="4701" y="349"/>
                    <a:pt x="4356" y="216"/>
                    <a:pt x="4025" y="216"/>
                  </a:cubicBezTo>
                  <a:cubicBezTo>
                    <a:pt x="3834" y="216"/>
                    <a:pt x="3648" y="260"/>
                    <a:pt x="3470" y="347"/>
                  </a:cubicBezTo>
                  <a:cubicBezTo>
                    <a:pt x="3072" y="124"/>
                    <a:pt x="2615" y="0"/>
                    <a:pt x="2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942800" y="1061600"/>
              <a:ext cx="161675" cy="154750"/>
            </a:xfrm>
            <a:custGeom>
              <a:avLst/>
              <a:gdLst/>
              <a:ahLst/>
              <a:cxnLst/>
              <a:rect l="l" t="t" r="r" b="b"/>
              <a:pathLst>
                <a:path w="6467" h="6190" extrusionOk="0">
                  <a:moveTo>
                    <a:pt x="3922" y="2619"/>
                  </a:moveTo>
                  <a:cubicBezTo>
                    <a:pt x="3950" y="2619"/>
                    <a:pt x="3978" y="2621"/>
                    <a:pt x="4006" y="2627"/>
                  </a:cubicBezTo>
                  <a:cubicBezTo>
                    <a:pt x="4107" y="2647"/>
                    <a:pt x="4198" y="2734"/>
                    <a:pt x="4275" y="2852"/>
                  </a:cubicBezTo>
                  <a:cubicBezTo>
                    <a:pt x="4236" y="2858"/>
                    <a:pt x="4197" y="2861"/>
                    <a:pt x="4158" y="2861"/>
                  </a:cubicBezTo>
                  <a:cubicBezTo>
                    <a:pt x="4059" y="2861"/>
                    <a:pt x="3962" y="2843"/>
                    <a:pt x="3868" y="2812"/>
                  </a:cubicBezTo>
                  <a:cubicBezTo>
                    <a:pt x="3599" y="2710"/>
                    <a:pt x="3750" y="2619"/>
                    <a:pt x="3922" y="2619"/>
                  </a:cubicBezTo>
                  <a:close/>
                  <a:moveTo>
                    <a:pt x="4551" y="3734"/>
                  </a:moveTo>
                  <a:cubicBezTo>
                    <a:pt x="4564" y="3828"/>
                    <a:pt x="4564" y="3922"/>
                    <a:pt x="4551" y="4013"/>
                  </a:cubicBezTo>
                  <a:cubicBezTo>
                    <a:pt x="4486" y="4287"/>
                    <a:pt x="4327" y="4389"/>
                    <a:pt x="4139" y="4389"/>
                  </a:cubicBezTo>
                  <a:cubicBezTo>
                    <a:pt x="3876" y="4389"/>
                    <a:pt x="3558" y="4191"/>
                    <a:pt x="3366" y="3983"/>
                  </a:cubicBezTo>
                  <a:cubicBezTo>
                    <a:pt x="3339" y="3949"/>
                    <a:pt x="3316" y="3912"/>
                    <a:pt x="3296" y="3875"/>
                  </a:cubicBezTo>
                  <a:lnTo>
                    <a:pt x="3296" y="3875"/>
                  </a:lnTo>
                  <a:cubicBezTo>
                    <a:pt x="3418" y="3894"/>
                    <a:pt x="3541" y="3903"/>
                    <a:pt x="3663" y="3903"/>
                  </a:cubicBezTo>
                  <a:cubicBezTo>
                    <a:pt x="3967" y="3903"/>
                    <a:pt x="4268" y="3846"/>
                    <a:pt x="4551" y="3734"/>
                  </a:cubicBezTo>
                  <a:close/>
                  <a:moveTo>
                    <a:pt x="4094" y="1"/>
                  </a:moveTo>
                  <a:cubicBezTo>
                    <a:pt x="4076" y="1"/>
                    <a:pt x="4058" y="1"/>
                    <a:pt x="4039" y="2"/>
                  </a:cubicBezTo>
                  <a:cubicBezTo>
                    <a:pt x="3521" y="15"/>
                    <a:pt x="3030" y="217"/>
                    <a:pt x="2646" y="567"/>
                  </a:cubicBezTo>
                  <a:cubicBezTo>
                    <a:pt x="2623" y="490"/>
                    <a:pt x="2579" y="419"/>
                    <a:pt x="2525" y="362"/>
                  </a:cubicBezTo>
                  <a:cubicBezTo>
                    <a:pt x="2491" y="331"/>
                    <a:pt x="2458" y="304"/>
                    <a:pt x="2421" y="281"/>
                  </a:cubicBezTo>
                  <a:cubicBezTo>
                    <a:pt x="2352" y="233"/>
                    <a:pt x="2253" y="208"/>
                    <a:pt x="2155" y="208"/>
                  </a:cubicBezTo>
                  <a:cubicBezTo>
                    <a:pt x="2061" y="208"/>
                    <a:pt x="1967" y="231"/>
                    <a:pt x="1902" y="281"/>
                  </a:cubicBezTo>
                  <a:cubicBezTo>
                    <a:pt x="1" y="1711"/>
                    <a:pt x="587" y="4663"/>
                    <a:pt x="2061" y="6147"/>
                  </a:cubicBezTo>
                  <a:cubicBezTo>
                    <a:pt x="2090" y="6177"/>
                    <a:pt x="2123" y="6190"/>
                    <a:pt x="2156" y="6190"/>
                  </a:cubicBezTo>
                  <a:cubicBezTo>
                    <a:pt x="2251" y="6190"/>
                    <a:pt x="2338" y="6080"/>
                    <a:pt x="2283" y="5975"/>
                  </a:cubicBezTo>
                  <a:cubicBezTo>
                    <a:pt x="1896" y="5255"/>
                    <a:pt x="1768" y="4545"/>
                    <a:pt x="1798" y="3781"/>
                  </a:cubicBezTo>
                  <a:lnTo>
                    <a:pt x="1798" y="3781"/>
                  </a:lnTo>
                  <a:cubicBezTo>
                    <a:pt x="1862" y="4020"/>
                    <a:pt x="1953" y="4245"/>
                    <a:pt x="2074" y="4457"/>
                  </a:cubicBezTo>
                  <a:cubicBezTo>
                    <a:pt x="2499" y="5189"/>
                    <a:pt x="3348" y="5776"/>
                    <a:pt x="4213" y="5776"/>
                  </a:cubicBezTo>
                  <a:cubicBezTo>
                    <a:pt x="4334" y="5776"/>
                    <a:pt x="4457" y="5764"/>
                    <a:pt x="4578" y="5740"/>
                  </a:cubicBezTo>
                  <a:cubicBezTo>
                    <a:pt x="5658" y="5521"/>
                    <a:pt x="6126" y="4380"/>
                    <a:pt x="6146" y="3377"/>
                  </a:cubicBezTo>
                  <a:cubicBezTo>
                    <a:pt x="6146" y="3131"/>
                    <a:pt x="6119" y="2889"/>
                    <a:pt x="6065" y="2653"/>
                  </a:cubicBezTo>
                  <a:cubicBezTo>
                    <a:pt x="6467" y="1532"/>
                    <a:pt x="5389" y="1"/>
                    <a:pt x="40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748975" y="1075500"/>
              <a:ext cx="160425" cy="150150"/>
            </a:xfrm>
            <a:custGeom>
              <a:avLst/>
              <a:gdLst/>
              <a:ahLst/>
              <a:cxnLst/>
              <a:rect l="l" t="t" r="r" b="b"/>
              <a:pathLst>
                <a:path w="6417" h="6006" extrusionOk="0">
                  <a:moveTo>
                    <a:pt x="4419" y="2289"/>
                  </a:moveTo>
                  <a:cubicBezTo>
                    <a:pt x="4543" y="2330"/>
                    <a:pt x="4661" y="2394"/>
                    <a:pt x="4762" y="2478"/>
                  </a:cubicBezTo>
                  <a:lnTo>
                    <a:pt x="4759" y="2478"/>
                  </a:lnTo>
                  <a:cubicBezTo>
                    <a:pt x="4850" y="2649"/>
                    <a:pt x="4887" y="2845"/>
                    <a:pt x="4870" y="3036"/>
                  </a:cubicBezTo>
                  <a:cubicBezTo>
                    <a:pt x="4843" y="2902"/>
                    <a:pt x="4786" y="2774"/>
                    <a:pt x="4688" y="2693"/>
                  </a:cubicBezTo>
                  <a:cubicBezTo>
                    <a:pt x="4597" y="2622"/>
                    <a:pt x="4503" y="2559"/>
                    <a:pt x="4402" y="2508"/>
                  </a:cubicBezTo>
                  <a:cubicBezTo>
                    <a:pt x="4402" y="2434"/>
                    <a:pt x="4409" y="2363"/>
                    <a:pt x="4419" y="2289"/>
                  </a:cubicBezTo>
                  <a:close/>
                  <a:moveTo>
                    <a:pt x="3179" y="0"/>
                  </a:moveTo>
                  <a:cubicBezTo>
                    <a:pt x="3164" y="0"/>
                    <a:pt x="3148" y="0"/>
                    <a:pt x="3133" y="1"/>
                  </a:cubicBezTo>
                  <a:cubicBezTo>
                    <a:pt x="1740" y="51"/>
                    <a:pt x="767" y="1371"/>
                    <a:pt x="407" y="2609"/>
                  </a:cubicBezTo>
                  <a:cubicBezTo>
                    <a:pt x="0" y="3999"/>
                    <a:pt x="576" y="4972"/>
                    <a:pt x="1531" y="5917"/>
                  </a:cubicBezTo>
                  <a:cubicBezTo>
                    <a:pt x="1594" y="5979"/>
                    <a:pt x="1669" y="6005"/>
                    <a:pt x="1743" y="6005"/>
                  </a:cubicBezTo>
                  <a:cubicBezTo>
                    <a:pt x="1969" y="6005"/>
                    <a:pt x="2187" y="5763"/>
                    <a:pt x="2033" y="5530"/>
                  </a:cubicBezTo>
                  <a:cubicBezTo>
                    <a:pt x="2019" y="5510"/>
                    <a:pt x="2013" y="5483"/>
                    <a:pt x="2003" y="5463"/>
                  </a:cubicBezTo>
                  <a:lnTo>
                    <a:pt x="2003" y="5463"/>
                  </a:lnTo>
                  <a:cubicBezTo>
                    <a:pt x="2117" y="5513"/>
                    <a:pt x="2241" y="5547"/>
                    <a:pt x="2369" y="5554"/>
                  </a:cubicBezTo>
                  <a:lnTo>
                    <a:pt x="3211" y="5608"/>
                  </a:lnTo>
                  <a:cubicBezTo>
                    <a:pt x="3223" y="5608"/>
                    <a:pt x="3235" y="5609"/>
                    <a:pt x="3247" y="5609"/>
                  </a:cubicBezTo>
                  <a:cubicBezTo>
                    <a:pt x="3455" y="5609"/>
                    <a:pt x="3647" y="5501"/>
                    <a:pt x="3793" y="5352"/>
                  </a:cubicBezTo>
                  <a:cubicBezTo>
                    <a:pt x="3864" y="5342"/>
                    <a:pt x="3931" y="5318"/>
                    <a:pt x="3988" y="5278"/>
                  </a:cubicBezTo>
                  <a:cubicBezTo>
                    <a:pt x="4934" y="5278"/>
                    <a:pt x="5863" y="4702"/>
                    <a:pt x="6098" y="3740"/>
                  </a:cubicBezTo>
                  <a:cubicBezTo>
                    <a:pt x="6417" y="2459"/>
                    <a:pt x="5633" y="1047"/>
                    <a:pt x="4215" y="1047"/>
                  </a:cubicBezTo>
                  <a:cubicBezTo>
                    <a:pt x="4210" y="1047"/>
                    <a:pt x="4205" y="1047"/>
                    <a:pt x="4200" y="1047"/>
                  </a:cubicBezTo>
                  <a:cubicBezTo>
                    <a:pt x="4173" y="1047"/>
                    <a:pt x="4143" y="1058"/>
                    <a:pt x="4113" y="1058"/>
                  </a:cubicBezTo>
                  <a:cubicBezTo>
                    <a:pt x="4123" y="1034"/>
                    <a:pt x="4133" y="1010"/>
                    <a:pt x="4143" y="984"/>
                  </a:cubicBezTo>
                  <a:cubicBezTo>
                    <a:pt x="4287" y="361"/>
                    <a:pt x="3736" y="0"/>
                    <a:pt x="3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548725" y="1056300"/>
              <a:ext cx="154925" cy="147875"/>
            </a:xfrm>
            <a:custGeom>
              <a:avLst/>
              <a:gdLst/>
              <a:ahLst/>
              <a:cxnLst/>
              <a:rect l="l" t="t" r="r" b="b"/>
              <a:pathLst>
                <a:path w="6197" h="5915" extrusionOk="0">
                  <a:moveTo>
                    <a:pt x="3110" y="3110"/>
                  </a:moveTo>
                  <a:cubicBezTo>
                    <a:pt x="3139" y="3110"/>
                    <a:pt x="3170" y="3113"/>
                    <a:pt x="3201" y="3118"/>
                  </a:cubicBezTo>
                  <a:cubicBezTo>
                    <a:pt x="3241" y="3273"/>
                    <a:pt x="3272" y="3427"/>
                    <a:pt x="3292" y="3589"/>
                  </a:cubicBezTo>
                  <a:cubicBezTo>
                    <a:pt x="3204" y="3636"/>
                    <a:pt x="3108" y="3661"/>
                    <a:pt x="3025" y="3661"/>
                  </a:cubicBezTo>
                  <a:cubicBezTo>
                    <a:pt x="2834" y="3661"/>
                    <a:pt x="2704" y="3533"/>
                    <a:pt x="2868" y="3246"/>
                  </a:cubicBezTo>
                  <a:lnTo>
                    <a:pt x="2864" y="3246"/>
                  </a:lnTo>
                  <a:cubicBezTo>
                    <a:pt x="2920" y="3146"/>
                    <a:pt x="3007" y="3110"/>
                    <a:pt x="3110" y="3110"/>
                  </a:cubicBezTo>
                  <a:close/>
                  <a:moveTo>
                    <a:pt x="1656" y="1"/>
                  </a:moveTo>
                  <a:cubicBezTo>
                    <a:pt x="1398" y="1"/>
                    <a:pt x="1142" y="262"/>
                    <a:pt x="1162" y="520"/>
                  </a:cubicBezTo>
                  <a:cubicBezTo>
                    <a:pt x="1175" y="735"/>
                    <a:pt x="1212" y="944"/>
                    <a:pt x="1266" y="1149"/>
                  </a:cubicBezTo>
                  <a:cubicBezTo>
                    <a:pt x="660" y="1590"/>
                    <a:pt x="260" y="2260"/>
                    <a:pt x="162" y="3007"/>
                  </a:cubicBezTo>
                  <a:cubicBezTo>
                    <a:pt x="0" y="4286"/>
                    <a:pt x="761" y="5740"/>
                    <a:pt x="2151" y="5901"/>
                  </a:cubicBezTo>
                  <a:cubicBezTo>
                    <a:pt x="2227" y="5910"/>
                    <a:pt x="2300" y="5914"/>
                    <a:pt x="2371" y="5914"/>
                  </a:cubicBezTo>
                  <a:cubicBezTo>
                    <a:pt x="2775" y="5914"/>
                    <a:pt x="3100" y="5771"/>
                    <a:pt x="3352" y="5531"/>
                  </a:cubicBezTo>
                  <a:cubicBezTo>
                    <a:pt x="3574" y="5652"/>
                    <a:pt x="3828" y="5712"/>
                    <a:pt x="4088" y="5712"/>
                  </a:cubicBezTo>
                  <a:cubicBezTo>
                    <a:pt x="4500" y="5712"/>
                    <a:pt x="4926" y="5561"/>
                    <a:pt x="5254" y="5268"/>
                  </a:cubicBezTo>
                  <a:cubicBezTo>
                    <a:pt x="6196" y="4427"/>
                    <a:pt x="5957" y="3094"/>
                    <a:pt x="5247" y="2192"/>
                  </a:cubicBezTo>
                  <a:cubicBezTo>
                    <a:pt x="4880" y="1338"/>
                    <a:pt x="3992" y="718"/>
                    <a:pt x="3033" y="638"/>
                  </a:cubicBezTo>
                  <a:cubicBezTo>
                    <a:pt x="3019" y="638"/>
                    <a:pt x="3004" y="639"/>
                    <a:pt x="2990" y="639"/>
                  </a:cubicBezTo>
                  <a:cubicBezTo>
                    <a:pt x="2983" y="639"/>
                    <a:pt x="2975" y="639"/>
                    <a:pt x="2969" y="638"/>
                  </a:cubicBezTo>
                  <a:cubicBezTo>
                    <a:pt x="2619" y="271"/>
                    <a:pt x="2188" y="32"/>
                    <a:pt x="1680" y="2"/>
                  </a:cubicBezTo>
                  <a:cubicBezTo>
                    <a:pt x="1672" y="1"/>
                    <a:pt x="1664" y="1"/>
                    <a:pt x="1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3170475" y="1070175"/>
              <a:ext cx="156800" cy="124250"/>
            </a:xfrm>
            <a:custGeom>
              <a:avLst/>
              <a:gdLst/>
              <a:ahLst/>
              <a:cxnLst/>
              <a:rect l="l" t="t" r="r" b="b"/>
              <a:pathLst>
                <a:path w="6272" h="4970" extrusionOk="0">
                  <a:moveTo>
                    <a:pt x="3114" y="1"/>
                  </a:moveTo>
                  <a:cubicBezTo>
                    <a:pt x="2659" y="1"/>
                    <a:pt x="2191" y="122"/>
                    <a:pt x="1754" y="392"/>
                  </a:cubicBezTo>
                  <a:cubicBezTo>
                    <a:pt x="1455" y="406"/>
                    <a:pt x="1172" y="480"/>
                    <a:pt x="973" y="665"/>
                  </a:cubicBezTo>
                  <a:cubicBezTo>
                    <a:pt x="721" y="904"/>
                    <a:pt x="573" y="1294"/>
                    <a:pt x="506" y="1674"/>
                  </a:cubicBezTo>
                  <a:cubicBezTo>
                    <a:pt x="48" y="1981"/>
                    <a:pt x="1" y="2718"/>
                    <a:pt x="559" y="2943"/>
                  </a:cubicBezTo>
                  <a:cubicBezTo>
                    <a:pt x="798" y="3838"/>
                    <a:pt x="1455" y="4633"/>
                    <a:pt x="2367" y="4885"/>
                  </a:cubicBezTo>
                  <a:cubicBezTo>
                    <a:pt x="2570" y="4942"/>
                    <a:pt x="2775" y="4969"/>
                    <a:pt x="2977" y="4969"/>
                  </a:cubicBezTo>
                  <a:cubicBezTo>
                    <a:pt x="3952" y="4969"/>
                    <a:pt x="4870" y="4344"/>
                    <a:pt x="5321" y="3472"/>
                  </a:cubicBezTo>
                  <a:cubicBezTo>
                    <a:pt x="6271" y="1635"/>
                    <a:pt x="4785" y="1"/>
                    <a:pt x="31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3083650" y="1218425"/>
              <a:ext cx="169800" cy="149800"/>
            </a:xfrm>
            <a:custGeom>
              <a:avLst/>
              <a:gdLst/>
              <a:ahLst/>
              <a:cxnLst/>
              <a:rect l="l" t="t" r="r" b="b"/>
              <a:pathLst>
                <a:path w="6792" h="5992" extrusionOk="0">
                  <a:moveTo>
                    <a:pt x="3597" y="765"/>
                  </a:moveTo>
                  <a:cubicBezTo>
                    <a:pt x="3946" y="765"/>
                    <a:pt x="4249" y="965"/>
                    <a:pt x="4466" y="1264"/>
                  </a:cubicBezTo>
                  <a:cubicBezTo>
                    <a:pt x="4130" y="1294"/>
                    <a:pt x="3800" y="1392"/>
                    <a:pt x="3497" y="1546"/>
                  </a:cubicBezTo>
                  <a:cubicBezTo>
                    <a:pt x="3462" y="1542"/>
                    <a:pt x="3427" y="1540"/>
                    <a:pt x="3392" y="1540"/>
                  </a:cubicBezTo>
                  <a:cubicBezTo>
                    <a:pt x="3237" y="1540"/>
                    <a:pt x="3082" y="1581"/>
                    <a:pt x="2945" y="1661"/>
                  </a:cubicBezTo>
                  <a:cubicBezTo>
                    <a:pt x="2797" y="1583"/>
                    <a:pt x="2639" y="1519"/>
                    <a:pt x="2478" y="1476"/>
                  </a:cubicBezTo>
                  <a:cubicBezTo>
                    <a:pt x="2579" y="1321"/>
                    <a:pt x="2700" y="1183"/>
                    <a:pt x="2838" y="1065"/>
                  </a:cubicBezTo>
                  <a:lnTo>
                    <a:pt x="2841" y="1065"/>
                  </a:lnTo>
                  <a:cubicBezTo>
                    <a:pt x="3107" y="855"/>
                    <a:pt x="3362" y="765"/>
                    <a:pt x="3597" y="765"/>
                  </a:cubicBezTo>
                  <a:close/>
                  <a:moveTo>
                    <a:pt x="5079" y="2216"/>
                  </a:moveTo>
                  <a:lnTo>
                    <a:pt x="5079" y="2216"/>
                  </a:lnTo>
                  <a:cubicBezTo>
                    <a:pt x="5170" y="2236"/>
                    <a:pt x="5251" y="2280"/>
                    <a:pt x="5325" y="2337"/>
                  </a:cubicBezTo>
                  <a:cubicBezTo>
                    <a:pt x="5658" y="2620"/>
                    <a:pt x="5739" y="3545"/>
                    <a:pt x="5540" y="3932"/>
                  </a:cubicBezTo>
                  <a:cubicBezTo>
                    <a:pt x="5419" y="4165"/>
                    <a:pt x="5224" y="4360"/>
                    <a:pt x="5002" y="4515"/>
                  </a:cubicBezTo>
                  <a:cubicBezTo>
                    <a:pt x="4985" y="4303"/>
                    <a:pt x="4938" y="4094"/>
                    <a:pt x="4857" y="3899"/>
                  </a:cubicBezTo>
                  <a:cubicBezTo>
                    <a:pt x="4941" y="3710"/>
                    <a:pt x="4981" y="3508"/>
                    <a:pt x="4985" y="3303"/>
                  </a:cubicBezTo>
                  <a:cubicBezTo>
                    <a:pt x="5069" y="2946"/>
                    <a:pt x="5103" y="2580"/>
                    <a:pt x="5079" y="2216"/>
                  </a:cubicBezTo>
                  <a:close/>
                  <a:moveTo>
                    <a:pt x="2690" y="3821"/>
                  </a:moveTo>
                  <a:cubicBezTo>
                    <a:pt x="2854" y="3990"/>
                    <a:pt x="3033" y="4033"/>
                    <a:pt x="3309" y="4091"/>
                  </a:cubicBezTo>
                  <a:cubicBezTo>
                    <a:pt x="3320" y="4093"/>
                    <a:pt x="3331" y="4094"/>
                    <a:pt x="3343" y="4094"/>
                  </a:cubicBezTo>
                  <a:cubicBezTo>
                    <a:pt x="3448" y="4094"/>
                    <a:pt x="3567" y="4001"/>
                    <a:pt x="3528" y="3885"/>
                  </a:cubicBezTo>
                  <a:lnTo>
                    <a:pt x="3528" y="3885"/>
                  </a:lnTo>
                  <a:cubicBezTo>
                    <a:pt x="3639" y="3976"/>
                    <a:pt x="3642" y="4138"/>
                    <a:pt x="3602" y="4484"/>
                  </a:cubicBezTo>
                  <a:cubicBezTo>
                    <a:pt x="3612" y="4548"/>
                    <a:pt x="3615" y="4616"/>
                    <a:pt x="3612" y="4683"/>
                  </a:cubicBezTo>
                  <a:cubicBezTo>
                    <a:pt x="3511" y="4737"/>
                    <a:pt x="3403" y="4784"/>
                    <a:pt x="3295" y="4821"/>
                  </a:cubicBezTo>
                  <a:cubicBezTo>
                    <a:pt x="3013" y="4760"/>
                    <a:pt x="2750" y="4622"/>
                    <a:pt x="2538" y="4427"/>
                  </a:cubicBezTo>
                  <a:cubicBezTo>
                    <a:pt x="2538" y="4336"/>
                    <a:pt x="2548" y="4245"/>
                    <a:pt x="2572" y="4158"/>
                  </a:cubicBezTo>
                  <a:cubicBezTo>
                    <a:pt x="2605" y="4043"/>
                    <a:pt x="2646" y="3929"/>
                    <a:pt x="2690" y="3821"/>
                  </a:cubicBezTo>
                  <a:close/>
                  <a:moveTo>
                    <a:pt x="3505" y="0"/>
                  </a:moveTo>
                  <a:cubicBezTo>
                    <a:pt x="3161" y="0"/>
                    <a:pt x="2766" y="142"/>
                    <a:pt x="2323" y="476"/>
                  </a:cubicBezTo>
                  <a:cubicBezTo>
                    <a:pt x="1996" y="722"/>
                    <a:pt x="1737" y="1052"/>
                    <a:pt x="1576" y="1429"/>
                  </a:cubicBezTo>
                  <a:cubicBezTo>
                    <a:pt x="1343" y="1462"/>
                    <a:pt x="1121" y="1536"/>
                    <a:pt x="913" y="1647"/>
                  </a:cubicBezTo>
                  <a:cubicBezTo>
                    <a:pt x="219" y="2028"/>
                    <a:pt x="1" y="2633"/>
                    <a:pt x="88" y="3273"/>
                  </a:cubicBezTo>
                  <a:cubicBezTo>
                    <a:pt x="118" y="3529"/>
                    <a:pt x="192" y="3778"/>
                    <a:pt x="314" y="4006"/>
                  </a:cubicBezTo>
                  <a:cubicBezTo>
                    <a:pt x="805" y="5050"/>
                    <a:pt x="1955" y="5991"/>
                    <a:pt x="3045" y="5991"/>
                  </a:cubicBezTo>
                  <a:cubicBezTo>
                    <a:pt x="3238" y="5991"/>
                    <a:pt x="3430" y="5962"/>
                    <a:pt x="3615" y="5898"/>
                  </a:cubicBezTo>
                  <a:cubicBezTo>
                    <a:pt x="3675" y="5905"/>
                    <a:pt x="3734" y="5909"/>
                    <a:pt x="3793" y="5909"/>
                  </a:cubicBezTo>
                  <a:cubicBezTo>
                    <a:pt x="4248" y="5909"/>
                    <a:pt x="4667" y="5683"/>
                    <a:pt x="4914" y="5117"/>
                  </a:cubicBezTo>
                  <a:cubicBezTo>
                    <a:pt x="4954" y="5016"/>
                    <a:pt x="4985" y="4912"/>
                    <a:pt x="4998" y="4804"/>
                  </a:cubicBezTo>
                  <a:cubicBezTo>
                    <a:pt x="6058" y="4242"/>
                    <a:pt x="6792" y="3078"/>
                    <a:pt x="5978" y="1954"/>
                  </a:cubicBezTo>
                  <a:cubicBezTo>
                    <a:pt x="5725" y="1593"/>
                    <a:pt x="5338" y="1348"/>
                    <a:pt x="4901" y="1280"/>
                  </a:cubicBezTo>
                  <a:cubicBezTo>
                    <a:pt x="4657" y="554"/>
                    <a:pt x="4182" y="0"/>
                    <a:pt x="35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75075" y="1242650"/>
              <a:ext cx="136925" cy="121400"/>
            </a:xfrm>
            <a:custGeom>
              <a:avLst/>
              <a:gdLst/>
              <a:ahLst/>
              <a:cxnLst/>
              <a:rect l="l" t="t" r="r" b="b"/>
              <a:pathLst>
                <a:path w="5477" h="4856" extrusionOk="0">
                  <a:moveTo>
                    <a:pt x="2460" y="2389"/>
                  </a:moveTo>
                  <a:cubicBezTo>
                    <a:pt x="2775" y="2389"/>
                    <a:pt x="3101" y="2639"/>
                    <a:pt x="3329" y="2906"/>
                  </a:cubicBezTo>
                  <a:cubicBezTo>
                    <a:pt x="3329" y="2940"/>
                    <a:pt x="3329" y="2974"/>
                    <a:pt x="3326" y="3007"/>
                  </a:cubicBezTo>
                  <a:cubicBezTo>
                    <a:pt x="3127" y="3303"/>
                    <a:pt x="2796" y="3528"/>
                    <a:pt x="2465" y="3528"/>
                  </a:cubicBezTo>
                  <a:cubicBezTo>
                    <a:pt x="2298" y="3528"/>
                    <a:pt x="2131" y="3471"/>
                    <a:pt x="1980" y="3337"/>
                  </a:cubicBezTo>
                  <a:cubicBezTo>
                    <a:pt x="1906" y="3270"/>
                    <a:pt x="1845" y="3189"/>
                    <a:pt x="1801" y="3101"/>
                  </a:cubicBezTo>
                  <a:cubicBezTo>
                    <a:pt x="1852" y="2883"/>
                    <a:pt x="1933" y="2674"/>
                    <a:pt x="2054" y="2560"/>
                  </a:cubicBezTo>
                  <a:cubicBezTo>
                    <a:pt x="2181" y="2439"/>
                    <a:pt x="2319" y="2389"/>
                    <a:pt x="2460" y="2389"/>
                  </a:cubicBezTo>
                  <a:close/>
                  <a:moveTo>
                    <a:pt x="2543" y="1"/>
                  </a:moveTo>
                  <a:cubicBezTo>
                    <a:pt x="1988" y="1"/>
                    <a:pt x="1433" y="162"/>
                    <a:pt x="984" y="490"/>
                  </a:cubicBezTo>
                  <a:cubicBezTo>
                    <a:pt x="146" y="1102"/>
                    <a:pt x="1" y="2041"/>
                    <a:pt x="260" y="2869"/>
                  </a:cubicBezTo>
                  <a:cubicBezTo>
                    <a:pt x="334" y="3505"/>
                    <a:pt x="664" y="4118"/>
                    <a:pt x="1199" y="4491"/>
                  </a:cubicBezTo>
                  <a:cubicBezTo>
                    <a:pt x="1560" y="4743"/>
                    <a:pt x="1959" y="4855"/>
                    <a:pt x="2355" y="4855"/>
                  </a:cubicBezTo>
                  <a:cubicBezTo>
                    <a:pt x="2919" y="4855"/>
                    <a:pt x="3478" y="4627"/>
                    <a:pt x="3915" y="4246"/>
                  </a:cubicBezTo>
                  <a:cubicBezTo>
                    <a:pt x="4015" y="4440"/>
                    <a:pt x="4223" y="4572"/>
                    <a:pt x="4428" y="4572"/>
                  </a:cubicBezTo>
                  <a:cubicBezTo>
                    <a:pt x="4589" y="4572"/>
                    <a:pt x="4749" y="4491"/>
                    <a:pt x="4854" y="4296"/>
                  </a:cubicBezTo>
                  <a:cubicBezTo>
                    <a:pt x="5476" y="3142"/>
                    <a:pt x="5342" y="1631"/>
                    <a:pt x="4369" y="699"/>
                  </a:cubicBezTo>
                  <a:cubicBezTo>
                    <a:pt x="3885" y="236"/>
                    <a:pt x="3214" y="1"/>
                    <a:pt x="25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639350" y="1256150"/>
              <a:ext cx="145975" cy="134025"/>
            </a:xfrm>
            <a:custGeom>
              <a:avLst/>
              <a:gdLst/>
              <a:ahLst/>
              <a:cxnLst/>
              <a:rect l="l" t="t" r="r" b="b"/>
              <a:pathLst>
                <a:path w="5839" h="5361" extrusionOk="0">
                  <a:moveTo>
                    <a:pt x="2824" y="3234"/>
                  </a:moveTo>
                  <a:cubicBezTo>
                    <a:pt x="2999" y="3386"/>
                    <a:pt x="3194" y="3514"/>
                    <a:pt x="3402" y="3615"/>
                  </a:cubicBezTo>
                  <a:cubicBezTo>
                    <a:pt x="3396" y="3625"/>
                    <a:pt x="3399" y="3635"/>
                    <a:pt x="3396" y="3645"/>
                  </a:cubicBezTo>
                  <a:cubicBezTo>
                    <a:pt x="3365" y="3702"/>
                    <a:pt x="3325" y="3756"/>
                    <a:pt x="3278" y="3797"/>
                  </a:cubicBezTo>
                  <a:cubicBezTo>
                    <a:pt x="3147" y="3786"/>
                    <a:pt x="3019" y="3736"/>
                    <a:pt x="2911" y="3655"/>
                  </a:cubicBezTo>
                  <a:cubicBezTo>
                    <a:pt x="2871" y="3517"/>
                    <a:pt x="2840" y="3376"/>
                    <a:pt x="2824" y="3234"/>
                  </a:cubicBezTo>
                  <a:close/>
                  <a:moveTo>
                    <a:pt x="2051" y="0"/>
                  </a:moveTo>
                  <a:cubicBezTo>
                    <a:pt x="1495" y="0"/>
                    <a:pt x="968" y="363"/>
                    <a:pt x="818" y="922"/>
                  </a:cubicBezTo>
                  <a:cubicBezTo>
                    <a:pt x="687" y="1417"/>
                    <a:pt x="646" y="1932"/>
                    <a:pt x="703" y="2440"/>
                  </a:cubicBezTo>
                  <a:cubicBezTo>
                    <a:pt x="0" y="3675"/>
                    <a:pt x="1124" y="4867"/>
                    <a:pt x="2383" y="5143"/>
                  </a:cubicBezTo>
                  <a:cubicBezTo>
                    <a:pt x="2604" y="5267"/>
                    <a:pt x="2852" y="5361"/>
                    <a:pt x="3095" y="5361"/>
                  </a:cubicBezTo>
                  <a:cubicBezTo>
                    <a:pt x="3225" y="5361"/>
                    <a:pt x="3354" y="5334"/>
                    <a:pt x="3476" y="5271"/>
                  </a:cubicBezTo>
                  <a:cubicBezTo>
                    <a:pt x="3611" y="5193"/>
                    <a:pt x="3736" y="5096"/>
                    <a:pt x="3843" y="4981"/>
                  </a:cubicBezTo>
                  <a:cubicBezTo>
                    <a:pt x="3897" y="4951"/>
                    <a:pt x="3951" y="4921"/>
                    <a:pt x="4001" y="4884"/>
                  </a:cubicBezTo>
                  <a:cubicBezTo>
                    <a:pt x="4136" y="4833"/>
                    <a:pt x="4264" y="4769"/>
                    <a:pt x="4385" y="4692"/>
                  </a:cubicBezTo>
                  <a:cubicBezTo>
                    <a:pt x="4742" y="4453"/>
                    <a:pt x="5035" y="4052"/>
                    <a:pt x="5213" y="3605"/>
                  </a:cubicBezTo>
                  <a:cubicBezTo>
                    <a:pt x="5681" y="3187"/>
                    <a:pt x="5839" y="2457"/>
                    <a:pt x="5274" y="1848"/>
                  </a:cubicBezTo>
                  <a:cubicBezTo>
                    <a:pt x="4493" y="1013"/>
                    <a:pt x="3483" y="330"/>
                    <a:pt x="2369" y="41"/>
                  </a:cubicBezTo>
                  <a:cubicBezTo>
                    <a:pt x="2264" y="13"/>
                    <a:pt x="2157" y="0"/>
                    <a:pt x="20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446100" y="889450"/>
              <a:ext cx="177700" cy="127625"/>
            </a:xfrm>
            <a:custGeom>
              <a:avLst/>
              <a:gdLst/>
              <a:ahLst/>
              <a:cxnLst/>
              <a:rect l="l" t="t" r="r" b="b"/>
              <a:pathLst>
                <a:path w="7108" h="5105" extrusionOk="0">
                  <a:moveTo>
                    <a:pt x="2060" y="1789"/>
                  </a:moveTo>
                  <a:cubicBezTo>
                    <a:pt x="2120" y="1789"/>
                    <a:pt x="2181" y="1808"/>
                    <a:pt x="2238" y="1853"/>
                  </a:cubicBezTo>
                  <a:cubicBezTo>
                    <a:pt x="2244" y="1856"/>
                    <a:pt x="2248" y="1860"/>
                    <a:pt x="2255" y="1863"/>
                  </a:cubicBezTo>
                  <a:cubicBezTo>
                    <a:pt x="2255" y="1903"/>
                    <a:pt x="2261" y="1947"/>
                    <a:pt x="2265" y="1991"/>
                  </a:cubicBezTo>
                  <a:cubicBezTo>
                    <a:pt x="2117" y="2142"/>
                    <a:pt x="1992" y="2314"/>
                    <a:pt x="1894" y="2502"/>
                  </a:cubicBezTo>
                  <a:cubicBezTo>
                    <a:pt x="1837" y="2613"/>
                    <a:pt x="1787" y="2731"/>
                    <a:pt x="1746" y="2852"/>
                  </a:cubicBezTo>
                  <a:cubicBezTo>
                    <a:pt x="1595" y="2674"/>
                    <a:pt x="1501" y="2455"/>
                    <a:pt x="1575" y="2206"/>
                  </a:cubicBezTo>
                  <a:cubicBezTo>
                    <a:pt x="1622" y="2042"/>
                    <a:pt x="1840" y="1789"/>
                    <a:pt x="2060" y="1789"/>
                  </a:cubicBezTo>
                  <a:close/>
                  <a:moveTo>
                    <a:pt x="3693" y="3077"/>
                  </a:moveTo>
                  <a:cubicBezTo>
                    <a:pt x="3811" y="3077"/>
                    <a:pt x="3909" y="3155"/>
                    <a:pt x="3991" y="3263"/>
                  </a:cubicBezTo>
                  <a:cubicBezTo>
                    <a:pt x="3833" y="3317"/>
                    <a:pt x="3671" y="3357"/>
                    <a:pt x="3506" y="3381"/>
                  </a:cubicBezTo>
                  <a:cubicBezTo>
                    <a:pt x="3274" y="3276"/>
                    <a:pt x="3426" y="3101"/>
                    <a:pt x="3675" y="3078"/>
                  </a:cubicBezTo>
                  <a:lnTo>
                    <a:pt x="3671" y="3078"/>
                  </a:lnTo>
                  <a:cubicBezTo>
                    <a:pt x="3679" y="3077"/>
                    <a:pt x="3686" y="3077"/>
                    <a:pt x="3693" y="3077"/>
                  </a:cubicBezTo>
                  <a:close/>
                  <a:moveTo>
                    <a:pt x="4246" y="1"/>
                  </a:moveTo>
                  <a:cubicBezTo>
                    <a:pt x="3671" y="1"/>
                    <a:pt x="3103" y="242"/>
                    <a:pt x="2699" y="699"/>
                  </a:cubicBezTo>
                  <a:cubicBezTo>
                    <a:pt x="2467" y="589"/>
                    <a:pt x="2217" y="538"/>
                    <a:pt x="1966" y="538"/>
                  </a:cubicBezTo>
                  <a:cubicBezTo>
                    <a:pt x="984" y="538"/>
                    <a:pt x="1" y="1322"/>
                    <a:pt x="138" y="2435"/>
                  </a:cubicBezTo>
                  <a:cubicBezTo>
                    <a:pt x="242" y="3276"/>
                    <a:pt x="881" y="3983"/>
                    <a:pt x="1629" y="4333"/>
                  </a:cubicBezTo>
                  <a:cubicBezTo>
                    <a:pt x="1790" y="4407"/>
                    <a:pt x="1955" y="4464"/>
                    <a:pt x="2127" y="4501"/>
                  </a:cubicBezTo>
                  <a:cubicBezTo>
                    <a:pt x="2550" y="4890"/>
                    <a:pt x="3192" y="5105"/>
                    <a:pt x="3843" y="5105"/>
                  </a:cubicBezTo>
                  <a:cubicBezTo>
                    <a:pt x="4274" y="5105"/>
                    <a:pt x="4708" y="5011"/>
                    <a:pt x="5085" y="4811"/>
                  </a:cubicBezTo>
                  <a:cubicBezTo>
                    <a:pt x="6831" y="3886"/>
                    <a:pt x="7107" y="1304"/>
                    <a:pt x="5270" y="275"/>
                  </a:cubicBezTo>
                  <a:cubicBezTo>
                    <a:pt x="4949" y="90"/>
                    <a:pt x="4596" y="1"/>
                    <a:pt x="42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78300" y="1255625"/>
              <a:ext cx="113350" cy="110925"/>
            </a:xfrm>
            <a:custGeom>
              <a:avLst/>
              <a:gdLst/>
              <a:ahLst/>
              <a:cxnLst/>
              <a:rect l="l" t="t" r="r" b="b"/>
              <a:pathLst>
                <a:path w="4534" h="4437" extrusionOk="0">
                  <a:moveTo>
                    <a:pt x="2142" y="1909"/>
                  </a:moveTo>
                  <a:cubicBezTo>
                    <a:pt x="2217" y="1909"/>
                    <a:pt x="2313" y="1950"/>
                    <a:pt x="2430" y="2044"/>
                  </a:cubicBezTo>
                  <a:cubicBezTo>
                    <a:pt x="2585" y="2168"/>
                    <a:pt x="2636" y="2354"/>
                    <a:pt x="2717" y="2518"/>
                  </a:cubicBezTo>
                  <a:lnTo>
                    <a:pt x="2717" y="2522"/>
                  </a:lnTo>
                  <a:cubicBezTo>
                    <a:pt x="2579" y="2676"/>
                    <a:pt x="2397" y="2784"/>
                    <a:pt x="2243" y="2784"/>
                  </a:cubicBezTo>
                  <a:cubicBezTo>
                    <a:pt x="2073" y="2784"/>
                    <a:pt x="1936" y="2652"/>
                    <a:pt x="1929" y="2306"/>
                  </a:cubicBezTo>
                  <a:cubicBezTo>
                    <a:pt x="1925" y="2073"/>
                    <a:pt x="1992" y="1909"/>
                    <a:pt x="2142" y="1909"/>
                  </a:cubicBezTo>
                  <a:close/>
                  <a:moveTo>
                    <a:pt x="2094" y="0"/>
                  </a:moveTo>
                  <a:cubicBezTo>
                    <a:pt x="970" y="0"/>
                    <a:pt x="41" y="928"/>
                    <a:pt x="17" y="2054"/>
                  </a:cubicBezTo>
                  <a:cubicBezTo>
                    <a:pt x="1" y="3067"/>
                    <a:pt x="633" y="4093"/>
                    <a:pt x="1636" y="4373"/>
                  </a:cubicBezTo>
                  <a:cubicBezTo>
                    <a:pt x="1797" y="4414"/>
                    <a:pt x="1964" y="4436"/>
                    <a:pt x="2130" y="4436"/>
                  </a:cubicBezTo>
                  <a:cubicBezTo>
                    <a:pt x="2193" y="4436"/>
                    <a:pt x="2256" y="4433"/>
                    <a:pt x="2319" y="4427"/>
                  </a:cubicBezTo>
                  <a:cubicBezTo>
                    <a:pt x="2353" y="4427"/>
                    <a:pt x="2387" y="4433"/>
                    <a:pt x="2420" y="4433"/>
                  </a:cubicBezTo>
                  <a:cubicBezTo>
                    <a:pt x="2424" y="4433"/>
                    <a:pt x="2429" y="4433"/>
                    <a:pt x="2433" y="4433"/>
                  </a:cubicBezTo>
                  <a:cubicBezTo>
                    <a:pt x="3687" y="4433"/>
                    <a:pt x="4386" y="3407"/>
                    <a:pt x="4433" y="2377"/>
                  </a:cubicBezTo>
                  <a:cubicBezTo>
                    <a:pt x="4534" y="1657"/>
                    <a:pt x="4292" y="917"/>
                    <a:pt x="3659" y="462"/>
                  </a:cubicBezTo>
                  <a:cubicBezTo>
                    <a:pt x="3376" y="267"/>
                    <a:pt x="3050" y="139"/>
                    <a:pt x="2710" y="95"/>
                  </a:cubicBezTo>
                  <a:cubicBezTo>
                    <a:pt x="2528" y="38"/>
                    <a:pt x="2340" y="8"/>
                    <a:pt x="2148" y="1"/>
                  </a:cubicBezTo>
                  <a:cubicBezTo>
                    <a:pt x="2130" y="1"/>
                    <a:pt x="2112" y="0"/>
                    <a:pt x="20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79600" y="695600"/>
              <a:ext cx="152500" cy="127975"/>
            </a:xfrm>
            <a:custGeom>
              <a:avLst/>
              <a:gdLst/>
              <a:ahLst/>
              <a:cxnLst/>
              <a:rect l="l" t="t" r="r" b="b"/>
              <a:pathLst>
                <a:path w="6100" h="5119" extrusionOk="0">
                  <a:moveTo>
                    <a:pt x="2656" y="1944"/>
                  </a:moveTo>
                  <a:lnTo>
                    <a:pt x="2656" y="1944"/>
                  </a:lnTo>
                  <a:cubicBezTo>
                    <a:pt x="2569" y="2510"/>
                    <a:pt x="2886" y="3231"/>
                    <a:pt x="3487" y="3231"/>
                  </a:cubicBezTo>
                  <a:cubicBezTo>
                    <a:pt x="3555" y="3231"/>
                    <a:pt x="3625" y="3222"/>
                    <a:pt x="3700" y="3203"/>
                  </a:cubicBezTo>
                  <a:cubicBezTo>
                    <a:pt x="4245" y="3061"/>
                    <a:pt x="4386" y="2566"/>
                    <a:pt x="4342" y="2048"/>
                  </a:cubicBezTo>
                  <a:lnTo>
                    <a:pt x="4342" y="2048"/>
                  </a:lnTo>
                  <a:cubicBezTo>
                    <a:pt x="5260" y="3049"/>
                    <a:pt x="4123" y="4304"/>
                    <a:pt x="2950" y="4304"/>
                  </a:cubicBezTo>
                  <a:cubicBezTo>
                    <a:pt x="2932" y="4304"/>
                    <a:pt x="2914" y="4304"/>
                    <a:pt x="2895" y="4303"/>
                  </a:cubicBezTo>
                  <a:cubicBezTo>
                    <a:pt x="2300" y="4286"/>
                    <a:pt x="1714" y="4088"/>
                    <a:pt x="1472" y="3505"/>
                  </a:cubicBezTo>
                  <a:cubicBezTo>
                    <a:pt x="1277" y="3031"/>
                    <a:pt x="1297" y="2506"/>
                    <a:pt x="1576" y="2072"/>
                  </a:cubicBezTo>
                  <a:cubicBezTo>
                    <a:pt x="1579" y="2065"/>
                    <a:pt x="1583" y="2062"/>
                    <a:pt x="1586" y="2058"/>
                  </a:cubicBezTo>
                  <a:lnTo>
                    <a:pt x="1586" y="2058"/>
                  </a:lnTo>
                  <a:cubicBezTo>
                    <a:pt x="1421" y="2688"/>
                    <a:pt x="1563" y="3394"/>
                    <a:pt x="2165" y="3929"/>
                  </a:cubicBezTo>
                  <a:cubicBezTo>
                    <a:pt x="2198" y="3958"/>
                    <a:pt x="2236" y="3970"/>
                    <a:pt x="2273" y="3970"/>
                  </a:cubicBezTo>
                  <a:cubicBezTo>
                    <a:pt x="2386" y="3970"/>
                    <a:pt x="2491" y="3858"/>
                    <a:pt x="2417" y="3734"/>
                  </a:cubicBezTo>
                  <a:cubicBezTo>
                    <a:pt x="2057" y="3135"/>
                    <a:pt x="2236" y="2381"/>
                    <a:pt x="2656" y="1944"/>
                  </a:cubicBezTo>
                  <a:close/>
                  <a:moveTo>
                    <a:pt x="2345" y="0"/>
                  </a:moveTo>
                  <a:cubicBezTo>
                    <a:pt x="1156" y="0"/>
                    <a:pt x="0" y="1149"/>
                    <a:pt x="169" y="2590"/>
                  </a:cubicBezTo>
                  <a:cubicBezTo>
                    <a:pt x="260" y="3364"/>
                    <a:pt x="792" y="3970"/>
                    <a:pt x="1482" y="4340"/>
                  </a:cubicBezTo>
                  <a:cubicBezTo>
                    <a:pt x="1418" y="4454"/>
                    <a:pt x="1445" y="4599"/>
                    <a:pt x="1546" y="4683"/>
                  </a:cubicBezTo>
                  <a:cubicBezTo>
                    <a:pt x="1653" y="4788"/>
                    <a:pt x="1761" y="4902"/>
                    <a:pt x="1892" y="4976"/>
                  </a:cubicBezTo>
                  <a:cubicBezTo>
                    <a:pt x="2027" y="5050"/>
                    <a:pt x="2189" y="5077"/>
                    <a:pt x="2343" y="5111"/>
                  </a:cubicBezTo>
                  <a:cubicBezTo>
                    <a:pt x="2367" y="5116"/>
                    <a:pt x="2391" y="5119"/>
                    <a:pt x="2415" y="5119"/>
                  </a:cubicBezTo>
                  <a:cubicBezTo>
                    <a:pt x="2617" y="5119"/>
                    <a:pt x="2795" y="4924"/>
                    <a:pt x="2774" y="4737"/>
                  </a:cubicBezTo>
                  <a:lnTo>
                    <a:pt x="2774" y="4737"/>
                  </a:lnTo>
                  <a:cubicBezTo>
                    <a:pt x="2878" y="4749"/>
                    <a:pt x="2982" y="4754"/>
                    <a:pt x="3086" y="4754"/>
                  </a:cubicBezTo>
                  <a:cubicBezTo>
                    <a:pt x="3346" y="4754"/>
                    <a:pt x="3605" y="4718"/>
                    <a:pt x="3858" y="4646"/>
                  </a:cubicBezTo>
                  <a:cubicBezTo>
                    <a:pt x="5702" y="4094"/>
                    <a:pt x="6099" y="1641"/>
                    <a:pt x="4268" y="763"/>
                  </a:cubicBezTo>
                  <a:cubicBezTo>
                    <a:pt x="4083" y="675"/>
                    <a:pt x="3888" y="615"/>
                    <a:pt x="3686" y="588"/>
                  </a:cubicBezTo>
                  <a:cubicBezTo>
                    <a:pt x="3287" y="179"/>
                    <a:pt x="2813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362275" y="1100975"/>
              <a:ext cx="143575" cy="117200"/>
            </a:xfrm>
            <a:custGeom>
              <a:avLst/>
              <a:gdLst/>
              <a:ahLst/>
              <a:cxnLst/>
              <a:rect l="l" t="t" r="r" b="b"/>
              <a:pathLst>
                <a:path w="5743" h="4688" extrusionOk="0">
                  <a:moveTo>
                    <a:pt x="3209" y="1"/>
                  </a:moveTo>
                  <a:cubicBezTo>
                    <a:pt x="3071" y="1"/>
                    <a:pt x="2931" y="11"/>
                    <a:pt x="2787" y="32"/>
                  </a:cubicBezTo>
                  <a:cubicBezTo>
                    <a:pt x="2309" y="99"/>
                    <a:pt x="1922" y="284"/>
                    <a:pt x="1653" y="564"/>
                  </a:cubicBezTo>
                  <a:cubicBezTo>
                    <a:pt x="893" y="826"/>
                    <a:pt x="277" y="1516"/>
                    <a:pt x="145" y="2307"/>
                  </a:cubicBezTo>
                  <a:cubicBezTo>
                    <a:pt x="1" y="2754"/>
                    <a:pt x="55" y="3239"/>
                    <a:pt x="294" y="3643"/>
                  </a:cubicBezTo>
                  <a:cubicBezTo>
                    <a:pt x="681" y="4310"/>
                    <a:pt x="1447" y="4687"/>
                    <a:pt x="2206" y="4687"/>
                  </a:cubicBezTo>
                  <a:cubicBezTo>
                    <a:pt x="2251" y="4687"/>
                    <a:pt x="2295" y="4685"/>
                    <a:pt x="2340" y="4683"/>
                  </a:cubicBezTo>
                  <a:cubicBezTo>
                    <a:pt x="2393" y="4686"/>
                    <a:pt x="2446" y="4688"/>
                    <a:pt x="2499" y="4688"/>
                  </a:cubicBezTo>
                  <a:cubicBezTo>
                    <a:pt x="2722" y="4688"/>
                    <a:pt x="2943" y="4659"/>
                    <a:pt x="3161" y="4602"/>
                  </a:cubicBezTo>
                  <a:cubicBezTo>
                    <a:pt x="4255" y="4303"/>
                    <a:pt x="5022" y="3320"/>
                    <a:pt x="5517" y="2357"/>
                  </a:cubicBezTo>
                  <a:cubicBezTo>
                    <a:pt x="5682" y="2034"/>
                    <a:pt x="5742" y="1593"/>
                    <a:pt x="5517" y="1277"/>
                  </a:cubicBezTo>
                  <a:cubicBezTo>
                    <a:pt x="4956" y="481"/>
                    <a:pt x="4151" y="1"/>
                    <a:pt x="32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282775" y="878000"/>
              <a:ext cx="148350" cy="138025"/>
            </a:xfrm>
            <a:custGeom>
              <a:avLst/>
              <a:gdLst/>
              <a:ahLst/>
              <a:cxnLst/>
              <a:rect l="l" t="t" r="r" b="b"/>
              <a:pathLst>
                <a:path w="5934" h="5521" extrusionOk="0">
                  <a:moveTo>
                    <a:pt x="2557" y="2526"/>
                  </a:moveTo>
                  <a:cubicBezTo>
                    <a:pt x="2943" y="2526"/>
                    <a:pt x="3403" y="2861"/>
                    <a:pt x="3070" y="3203"/>
                  </a:cubicBezTo>
                  <a:cubicBezTo>
                    <a:pt x="2939" y="3338"/>
                    <a:pt x="2793" y="3394"/>
                    <a:pt x="2647" y="3394"/>
                  </a:cubicBezTo>
                  <a:cubicBezTo>
                    <a:pt x="2498" y="3394"/>
                    <a:pt x="2349" y="3336"/>
                    <a:pt x="2215" y="3246"/>
                  </a:cubicBezTo>
                  <a:cubicBezTo>
                    <a:pt x="2144" y="3108"/>
                    <a:pt x="2107" y="2960"/>
                    <a:pt x="2138" y="2826"/>
                  </a:cubicBezTo>
                  <a:cubicBezTo>
                    <a:pt x="2184" y="2612"/>
                    <a:pt x="2361" y="2526"/>
                    <a:pt x="2557" y="2526"/>
                  </a:cubicBezTo>
                  <a:close/>
                  <a:moveTo>
                    <a:pt x="3287" y="1"/>
                  </a:moveTo>
                  <a:cubicBezTo>
                    <a:pt x="3044" y="1"/>
                    <a:pt x="2810" y="49"/>
                    <a:pt x="2609" y="167"/>
                  </a:cubicBezTo>
                  <a:cubicBezTo>
                    <a:pt x="2447" y="265"/>
                    <a:pt x="2309" y="399"/>
                    <a:pt x="2208" y="561"/>
                  </a:cubicBezTo>
                  <a:cubicBezTo>
                    <a:pt x="2052" y="492"/>
                    <a:pt x="1884" y="457"/>
                    <a:pt x="1714" y="457"/>
                  </a:cubicBezTo>
                  <a:cubicBezTo>
                    <a:pt x="1686" y="457"/>
                    <a:pt x="1658" y="458"/>
                    <a:pt x="1629" y="460"/>
                  </a:cubicBezTo>
                  <a:cubicBezTo>
                    <a:pt x="987" y="507"/>
                    <a:pt x="502" y="1002"/>
                    <a:pt x="290" y="1581"/>
                  </a:cubicBezTo>
                  <a:cubicBezTo>
                    <a:pt x="0" y="2371"/>
                    <a:pt x="192" y="3270"/>
                    <a:pt x="677" y="3946"/>
                  </a:cubicBezTo>
                  <a:cubicBezTo>
                    <a:pt x="960" y="4552"/>
                    <a:pt x="1458" y="5064"/>
                    <a:pt x="2057" y="5326"/>
                  </a:cubicBezTo>
                  <a:cubicBezTo>
                    <a:pt x="2361" y="5459"/>
                    <a:pt x="2673" y="5520"/>
                    <a:pt x="2979" y="5520"/>
                  </a:cubicBezTo>
                  <a:cubicBezTo>
                    <a:pt x="3912" y="5520"/>
                    <a:pt x="4793" y="4948"/>
                    <a:pt x="5267" y="4091"/>
                  </a:cubicBezTo>
                  <a:cubicBezTo>
                    <a:pt x="5934" y="2886"/>
                    <a:pt x="5873" y="1146"/>
                    <a:pt x="4581" y="379"/>
                  </a:cubicBezTo>
                  <a:cubicBezTo>
                    <a:pt x="4231" y="173"/>
                    <a:pt x="3744" y="1"/>
                    <a:pt x="32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013725" y="1390275"/>
              <a:ext cx="189675" cy="151875"/>
            </a:xfrm>
            <a:custGeom>
              <a:avLst/>
              <a:gdLst/>
              <a:ahLst/>
              <a:cxnLst/>
              <a:rect l="l" t="t" r="r" b="b"/>
              <a:pathLst>
                <a:path w="7587" h="6075" extrusionOk="0">
                  <a:moveTo>
                    <a:pt x="3292" y="1898"/>
                  </a:moveTo>
                  <a:cubicBezTo>
                    <a:pt x="3387" y="1975"/>
                    <a:pt x="3467" y="2066"/>
                    <a:pt x="3531" y="2170"/>
                  </a:cubicBezTo>
                  <a:cubicBezTo>
                    <a:pt x="3406" y="2274"/>
                    <a:pt x="3250" y="2328"/>
                    <a:pt x="3093" y="2328"/>
                  </a:cubicBezTo>
                  <a:cubicBezTo>
                    <a:pt x="3009" y="2328"/>
                    <a:pt x="2925" y="2313"/>
                    <a:pt x="2845" y="2282"/>
                  </a:cubicBezTo>
                  <a:cubicBezTo>
                    <a:pt x="2973" y="2133"/>
                    <a:pt x="3124" y="2006"/>
                    <a:pt x="3289" y="1901"/>
                  </a:cubicBezTo>
                  <a:lnTo>
                    <a:pt x="3292" y="1898"/>
                  </a:lnTo>
                  <a:close/>
                  <a:moveTo>
                    <a:pt x="4601" y="1555"/>
                  </a:moveTo>
                  <a:cubicBezTo>
                    <a:pt x="4877" y="1578"/>
                    <a:pt x="5143" y="1662"/>
                    <a:pt x="5362" y="1831"/>
                  </a:cubicBezTo>
                  <a:cubicBezTo>
                    <a:pt x="5655" y="2063"/>
                    <a:pt x="5843" y="2335"/>
                    <a:pt x="6001" y="2628"/>
                  </a:cubicBezTo>
                  <a:cubicBezTo>
                    <a:pt x="5938" y="2609"/>
                    <a:pt x="5874" y="2599"/>
                    <a:pt x="5811" y="2599"/>
                  </a:cubicBezTo>
                  <a:cubicBezTo>
                    <a:pt x="5536" y="2599"/>
                    <a:pt x="5281" y="2775"/>
                    <a:pt x="5194" y="3049"/>
                  </a:cubicBezTo>
                  <a:cubicBezTo>
                    <a:pt x="5116" y="3284"/>
                    <a:pt x="4948" y="3507"/>
                    <a:pt x="4763" y="3705"/>
                  </a:cubicBezTo>
                  <a:cubicBezTo>
                    <a:pt x="4871" y="3493"/>
                    <a:pt x="4945" y="3261"/>
                    <a:pt x="4982" y="3025"/>
                  </a:cubicBezTo>
                  <a:cubicBezTo>
                    <a:pt x="5063" y="2477"/>
                    <a:pt x="4898" y="1972"/>
                    <a:pt x="4601" y="1555"/>
                  </a:cubicBezTo>
                  <a:close/>
                  <a:moveTo>
                    <a:pt x="1785" y="2133"/>
                  </a:moveTo>
                  <a:cubicBezTo>
                    <a:pt x="1933" y="2709"/>
                    <a:pt x="2401" y="3187"/>
                    <a:pt x="3084" y="3217"/>
                  </a:cubicBezTo>
                  <a:cubicBezTo>
                    <a:pt x="3096" y="3217"/>
                    <a:pt x="3108" y="3217"/>
                    <a:pt x="3120" y="3217"/>
                  </a:cubicBezTo>
                  <a:cubicBezTo>
                    <a:pt x="3276" y="3217"/>
                    <a:pt x="3432" y="3197"/>
                    <a:pt x="3582" y="3153"/>
                  </a:cubicBezTo>
                  <a:lnTo>
                    <a:pt x="3582" y="3153"/>
                  </a:lnTo>
                  <a:cubicBezTo>
                    <a:pt x="3511" y="3355"/>
                    <a:pt x="3403" y="3544"/>
                    <a:pt x="3262" y="3705"/>
                  </a:cubicBezTo>
                  <a:cubicBezTo>
                    <a:pt x="3056" y="3838"/>
                    <a:pt x="2819" y="3918"/>
                    <a:pt x="2588" y="3918"/>
                  </a:cubicBezTo>
                  <a:cubicBezTo>
                    <a:pt x="2237" y="3918"/>
                    <a:pt x="1897" y="3733"/>
                    <a:pt x="1690" y="3261"/>
                  </a:cubicBezTo>
                  <a:cubicBezTo>
                    <a:pt x="1492" y="2803"/>
                    <a:pt x="1566" y="2416"/>
                    <a:pt x="1785" y="2137"/>
                  </a:cubicBezTo>
                  <a:lnTo>
                    <a:pt x="1785" y="2133"/>
                  </a:lnTo>
                  <a:close/>
                  <a:moveTo>
                    <a:pt x="4610" y="1"/>
                  </a:moveTo>
                  <a:cubicBezTo>
                    <a:pt x="4103" y="1"/>
                    <a:pt x="3579" y="134"/>
                    <a:pt x="3151" y="380"/>
                  </a:cubicBezTo>
                  <a:cubicBezTo>
                    <a:pt x="3101" y="374"/>
                    <a:pt x="3052" y="371"/>
                    <a:pt x="3002" y="371"/>
                  </a:cubicBezTo>
                  <a:cubicBezTo>
                    <a:pt x="2801" y="371"/>
                    <a:pt x="2603" y="421"/>
                    <a:pt x="2424" y="518"/>
                  </a:cubicBezTo>
                  <a:cubicBezTo>
                    <a:pt x="1734" y="572"/>
                    <a:pt x="1071" y="905"/>
                    <a:pt x="698" y="1538"/>
                  </a:cubicBezTo>
                  <a:cubicBezTo>
                    <a:pt x="1" y="2706"/>
                    <a:pt x="563" y="4395"/>
                    <a:pt x="1805" y="4930"/>
                  </a:cubicBezTo>
                  <a:cubicBezTo>
                    <a:pt x="2057" y="5038"/>
                    <a:pt x="2325" y="5094"/>
                    <a:pt x="2597" y="5094"/>
                  </a:cubicBezTo>
                  <a:cubicBezTo>
                    <a:pt x="2688" y="5094"/>
                    <a:pt x="2780" y="5088"/>
                    <a:pt x="2872" y="5075"/>
                  </a:cubicBezTo>
                  <a:lnTo>
                    <a:pt x="2872" y="5075"/>
                  </a:lnTo>
                  <a:cubicBezTo>
                    <a:pt x="2845" y="5145"/>
                    <a:pt x="2841" y="5223"/>
                    <a:pt x="2858" y="5297"/>
                  </a:cubicBezTo>
                  <a:cubicBezTo>
                    <a:pt x="2973" y="5738"/>
                    <a:pt x="3494" y="5963"/>
                    <a:pt x="3905" y="6044"/>
                  </a:cubicBezTo>
                  <a:cubicBezTo>
                    <a:pt x="4005" y="6065"/>
                    <a:pt x="4105" y="6074"/>
                    <a:pt x="4204" y="6074"/>
                  </a:cubicBezTo>
                  <a:cubicBezTo>
                    <a:pt x="4623" y="6074"/>
                    <a:pt x="5030" y="5903"/>
                    <a:pt x="5376" y="5664"/>
                  </a:cubicBezTo>
                  <a:cubicBezTo>
                    <a:pt x="6065" y="5186"/>
                    <a:pt x="6526" y="4408"/>
                    <a:pt x="6493" y="3584"/>
                  </a:cubicBezTo>
                  <a:lnTo>
                    <a:pt x="6493" y="3584"/>
                  </a:lnTo>
                  <a:cubicBezTo>
                    <a:pt x="6658" y="3813"/>
                    <a:pt x="6836" y="4045"/>
                    <a:pt x="6870" y="4267"/>
                  </a:cubicBezTo>
                  <a:cubicBezTo>
                    <a:pt x="6878" y="4327"/>
                    <a:pt x="6930" y="4355"/>
                    <a:pt x="6984" y="4355"/>
                  </a:cubicBezTo>
                  <a:cubicBezTo>
                    <a:pt x="7040" y="4355"/>
                    <a:pt x="7097" y="4325"/>
                    <a:pt x="7109" y="4267"/>
                  </a:cubicBezTo>
                  <a:cubicBezTo>
                    <a:pt x="7179" y="3914"/>
                    <a:pt x="7482" y="3655"/>
                    <a:pt x="7533" y="3268"/>
                  </a:cubicBezTo>
                  <a:cubicBezTo>
                    <a:pt x="7587" y="2827"/>
                    <a:pt x="7412" y="2335"/>
                    <a:pt x="7250" y="1938"/>
                  </a:cubicBezTo>
                  <a:cubicBezTo>
                    <a:pt x="6900" y="1090"/>
                    <a:pt x="6240" y="377"/>
                    <a:pt x="5345" y="104"/>
                  </a:cubicBezTo>
                  <a:cubicBezTo>
                    <a:pt x="5114" y="34"/>
                    <a:pt x="4864" y="1"/>
                    <a:pt x="46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795900" y="1400775"/>
              <a:ext cx="143150" cy="119375"/>
            </a:xfrm>
            <a:custGeom>
              <a:avLst/>
              <a:gdLst/>
              <a:ahLst/>
              <a:cxnLst/>
              <a:rect l="l" t="t" r="r" b="b"/>
              <a:pathLst>
                <a:path w="5726" h="4775" extrusionOk="0">
                  <a:moveTo>
                    <a:pt x="3582" y="2501"/>
                  </a:moveTo>
                  <a:cubicBezTo>
                    <a:pt x="3656" y="2868"/>
                    <a:pt x="3555" y="3241"/>
                    <a:pt x="3097" y="3376"/>
                  </a:cubicBezTo>
                  <a:cubicBezTo>
                    <a:pt x="3043" y="3392"/>
                    <a:pt x="2990" y="3399"/>
                    <a:pt x="2938" y="3399"/>
                  </a:cubicBezTo>
                  <a:cubicBezTo>
                    <a:pt x="2766" y="3399"/>
                    <a:pt x="2609" y="3320"/>
                    <a:pt x="2488" y="3201"/>
                  </a:cubicBezTo>
                  <a:cubicBezTo>
                    <a:pt x="2518" y="3174"/>
                    <a:pt x="2549" y="3147"/>
                    <a:pt x="2579" y="3120"/>
                  </a:cubicBezTo>
                  <a:lnTo>
                    <a:pt x="2784" y="3120"/>
                  </a:lnTo>
                  <a:cubicBezTo>
                    <a:pt x="3225" y="3120"/>
                    <a:pt x="3488" y="2837"/>
                    <a:pt x="3582" y="2501"/>
                  </a:cubicBezTo>
                  <a:close/>
                  <a:moveTo>
                    <a:pt x="2286" y="0"/>
                  </a:moveTo>
                  <a:cubicBezTo>
                    <a:pt x="1843" y="0"/>
                    <a:pt x="1403" y="123"/>
                    <a:pt x="1017" y="364"/>
                  </a:cubicBezTo>
                  <a:cubicBezTo>
                    <a:pt x="963" y="361"/>
                    <a:pt x="910" y="350"/>
                    <a:pt x="856" y="347"/>
                  </a:cubicBezTo>
                  <a:cubicBezTo>
                    <a:pt x="846" y="347"/>
                    <a:pt x="837" y="346"/>
                    <a:pt x="828" y="346"/>
                  </a:cubicBezTo>
                  <a:cubicBezTo>
                    <a:pt x="465" y="346"/>
                    <a:pt x="262" y="732"/>
                    <a:pt x="334" y="1047"/>
                  </a:cubicBezTo>
                  <a:cubicBezTo>
                    <a:pt x="95" y="1458"/>
                    <a:pt x="1" y="1966"/>
                    <a:pt x="142" y="2538"/>
                  </a:cubicBezTo>
                  <a:cubicBezTo>
                    <a:pt x="263" y="3036"/>
                    <a:pt x="566" y="3450"/>
                    <a:pt x="967" y="3618"/>
                  </a:cubicBezTo>
                  <a:cubicBezTo>
                    <a:pt x="1342" y="4303"/>
                    <a:pt x="2026" y="4775"/>
                    <a:pt x="2797" y="4775"/>
                  </a:cubicBezTo>
                  <a:cubicBezTo>
                    <a:pt x="3167" y="4775"/>
                    <a:pt x="3556" y="4667"/>
                    <a:pt x="3942" y="4423"/>
                  </a:cubicBezTo>
                  <a:cubicBezTo>
                    <a:pt x="5726" y="3288"/>
                    <a:pt x="4898" y="886"/>
                    <a:pt x="3191" y="179"/>
                  </a:cubicBezTo>
                  <a:cubicBezTo>
                    <a:pt x="2900" y="59"/>
                    <a:pt x="2592" y="0"/>
                    <a:pt x="2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541150" y="1410500"/>
              <a:ext cx="136075" cy="116950"/>
            </a:xfrm>
            <a:custGeom>
              <a:avLst/>
              <a:gdLst/>
              <a:ahLst/>
              <a:cxnLst/>
              <a:rect l="l" t="t" r="r" b="b"/>
              <a:pathLst>
                <a:path w="5443" h="4678" extrusionOk="0">
                  <a:moveTo>
                    <a:pt x="3155" y="1"/>
                  </a:moveTo>
                  <a:cubicBezTo>
                    <a:pt x="2701" y="1"/>
                    <a:pt x="2244" y="124"/>
                    <a:pt x="1862" y="355"/>
                  </a:cubicBezTo>
                  <a:cubicBezTo>
                    <a:pt x="1" y="1483"/>
                    <a:pt x="791" y="4340"/>
                    <a:pt x="2841" y="4663"/>
                  </a:cubicBezTo>
                  <a:cubicBezTo>
                    <a:pt x="2905" y="4673"/>
                    <a:pt x="2966" y="4678"/>
                    <a:pt x="3025" y="4678"/>
                  </a:cubicBezTo>
                  <a:cubicBezTo>
                    <a:pt x="3444" y="4678"/>
                    <a:pt x="3748" y="4436"/>
                    <a:pt x="3952" y="4094"/>
                  </a:cubicBezTo>
                  <a:cubicBezTo>
                    <a:pt x="4527" y="3879"/>
                    <a:pt x="4971" y="3411"/>
                    <a:pt x="5160" y="2825"/>
                  </a:cubicBezTo>
                  <a:cubicBezTo>
                    <a:pt x="5442" y="1967"/>
                    <a:pt x="5200" y="958"/>
                    <a:pt x="4460" y="409"/>
                  </a:cubicBezTo>
                  <a:cubicBezTo>
                    <a:pt x="4085" y="131"/>
                    <a:pt x="3621" y="1"/>
                    <a:pt x="31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15800" y="1374225"/>
              <a:ext cx="178850" cy="129375"/>
            </a:xfrm>
            <a:custGeom>
              <a:avLst/>
              <a:gdLst/>
              <a:ahLst/>
              <a:cxnLst/>
              <a:rect l="l" t="t" r="r" b="b"/>
              <a:pathLst>
                <a:path w="7154" h="5175" extrusionOk="0">
                  <a:moveTo>
                    <a:pt x="3398" y="1"/>
                  </a:moveTo>
                  <a:cubicBezTo>
                    <a:pt x="2965" y="1"/>
                    <a:pt x="2519" y="137"/>
                    <a:pt x="2156" y="403"/>
                  </a:cubicBezTo>
                  <a:cubicBezTo>
                    <a:pt x="1" y="1981"/>
                    <a:pt x="1677" y="5175"/>
                    <a:pt x="3936" y="5175"/>
                  </a:cubicBezTo>
                  <a:cubicBezTo>
                    <a:pt x="4235" y="5175"/>
                    <a:pt x="4544" y="5119"/>
                    <a:pt x="4855" y="4997"/>
                  </a:cubicBezTo>
                  <a:cubicBezTo>
                    <a:pt x="7154" y="4088"/>
                    <a:pt x="6666" y="80"/>
                    <a:pt x="4064" y="66"/>
                  </a:cubicBezTo>
                  <a:cubicBezTo>
                    <a:pt x="4024" y="66"/>
                    <a:pt x="3980" y="76"/>
                    <a:pt x="3940" y="76"/>
                  </a:cubicBezTo>
                  <a:cubicBezTo>
                    <a:pt x="3767" y="26"/>
                    <a:pt x="3584" y="1"/>
                    <a:pt x="33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" name="Google Shape;36;p2"/>
          <p:cNvSpPr/>
          <p:nvPr/>
        </p:nvSpPr>
        <p:spPr>
          <a:xfrm>
            <a:off x="2105450" y="-477823"/>
            <a:ext cx="1714760" cy="1825757"/>
          </a:xfrm>
          <a:custGeom>
            <a:avLst/>
            <a:gdLst/>
            <a:ahLst/>
            <a:cxnLst/>
            <a:rect l="l" t="t" r="r" b="b"/>
            <a:pathLst>
              <a:path w="20068" h="21367" extrusionOk="0">
                <a:moveTo>
                  <a:pt x="9374" y="313"/>
                </a:moveTo>
                <a:cubicBezTo>
                  <a:pt x="9371" y="313"/>
                  <a:pt x="9368" y="314"/>
                  <a:pt x="9365" y="315"/>
                </a:cubicBezTo>
                <a:lnTo>
                  <a:pt x="9365" y="315"/>
                </a:lnTo>
                <a:cubicBezTo>
                  <a:pt x="9370" y="315"/>
                  <a:pt x="9375" y="314"/>
                  <a:pt x="9380" y="314"/>
                </a:cubicBezTo>
                <a:cubicBezTo>
                  <a:pt x="9378" y="314"/>
                  <a:pt x="9376" y="313"/>
                  <a:pt x="9374" y="313"/>
                </a:cubicBezTo>
                <a:close/>
                <a:moveTo>
                  <a:pt x="11954" y="516"/>
                </a:moveTo>
                <a:lnTo>
                  <a:pt x="11954" y="516"/>
                </a:lnTo>
                <a:cubicBezTo>
                  <a:pt x="11948" y="517"/>
                  <a:pt x="11942" y="518"/>
                  <a:pt x="11936" y="519"/>
                </a:cubicBezTo>
                <a:lnTo>
                  <a:pt x="11936" y="519"/>
                </a:lnTo>
                <a:cubicBezTo>
                  <a:pt x="11942" y="518"/>
                  <a:pt x="11948" y="517"/>
                  <a:pt x="11954" y="516"/>
                </a:cubicBezTo>
                <a:close/>
                <a:moveTo>
                  <a:pt x="13807" y="1839"/>
                </a:moveTo>
                <a:lnTo>
                  <a:pt x="13807" y="1839"/>
                </a:lnTo>
                <a:cubicBezTo>
                  <a:pt x="13809" y="1851"/>
                  <a:pt x="13816" y="1859"/>
                  <a:pt x="13829" y="1862"/>
                </a:cubicBezTo>
                <a:cubicBezTo>
                  <a:pt x="13821" y="1854"/>
                  <a:pt x="13814" y="1847"/>
                  <a:pt x="13807" y="1839"/>
                </a:cubicBezTo>
                <a:close/>
                <a:moveTo>
                  <a:pt x="6677" y="2061"/>
                </a:moveTo>
                <a:lnTo>
                  <a:pt x="6677" y="2061"/>
                </a:lnTo>
                <a:cubicBezTo>
                  <a:pt x="6682" y="2068"/>
                  <a:pt x="6687" y="2076"/>
                  <a:pt x="6692" y="2082"/>
                </a:cubicBezTo>
                <a:lnTo>
                  <a:pt x="6692" y="2082"/>
                </a:lnTo>
                <a:cubicBezTo>
                  <a:pt x="6687" y="2075"/>
                  <a:pt x="6682" y="2068"/>
                  <a:pt x="6677" y="2061"/>
                </a:cubicBezTo>
                <a:close/>
                <a:moveTo>
                  <a:pt x="14701" y="2202"/>
                </a:moveTo>
                <a:lnTo>
                  <a:pt x="14701" y="2202"/>
                </a:lnTo>
                <a:cubicBezTo>
                  <a:pt x="14714" y="2256"/>
                  <a:pt x="14704" y="2313"/>
                  <a:pt x="14674" y="2363"/>
                </a:cubicBezTo>
                <a:cubicBezTo>
                  <a:pt x="14610" y="2333"/>
                  <a:pt x="14549" y="2303"/>
                  <a:pt x="14482" y="2279"/>
                </a:cubicBezTo>
                <a:cubicBezTo>
                  <a:pt x="14556" y="2249"/>
                  <a:pt x="14630" y="2225"/>
                  <a:pt x="14701" y="2202"/>
                </a:cubicBezTo>
                <a:close/>
                <a:moveTo>
                  <a:pt x="15757" y="2774"/>
                </a:moveTo>
                <a:lnTo>
                  <a:pt x="15740" y="2915"/>
                </a:lnTo>
                <a:cubicBezTo>
                  <a:pt x="15690" y="2885"/>
                  <a:pt x="15639" y="2858"/>
                  <a:pt x="15592" y="2831"/>
                </a:cubicBezTo>
                <a:cubicBezTo>
                  <a:pt x="15639" y="2798"/>
                  <a:pt x="15697" y="2777"/>
                  <a:pt x="15757" y="2774"/>
                </a:cubicBezTo>
                <a:close/>
                <a:moveTo>
                  <a:pt x="3553" y="4384"/>
                </a:moveTo>
                <a:cubicBezTo>
                  <a:pt x="3546" y="4396"/>
                  <a:pt x="3537" y="4410"/>
                  <a:pt x="3527" y="4426"/>
                </a:cubicBezTo>
                <a:lnTo>
                  <a:pt x="3524" y="4426"/>
                </a:lnTo>
                <a:cubicBezTo>
                  <a:pt x="3535" y="4411"/>
                  <a:pt x="3545" y="4397"/>
                  <a:pt x="3553" y="4384"/>
                </a:cubicBezTo>
                <a:close/>
                <a:moveTo>
                  <a:pt x="3366" y="4638"/>
                </a:moveTo>
                <a:cubicBezTo>
                  <a:pt x="3423" y="4662"/>
                  <a:pt x="3457" y="4713"/>
                  <a:pt x="3426" y="4746"/>
                </a:cubicBezTo>
                <a:cubicBezTo>
                  <a:pt x="3423" y="4737"/>
                  <a:pt x="3415" y="4734"/>
                  <a:pt x="3405" y="4734"/>
                </a:cubicBezTo>
                <a:cubicBezTo>
                  <a:pt x="3370" y="4734"/>
                  <a:pt x="3301" y="4779"/>
                  <a:pt x="3238" y="4800"/>
                </a:cubicBezTo>
                <a:cubicBezTo>
                  <a:pt x="3285" y="4750"/>
                  <a:pt x="3326" y="4696"/>
                  <a:pt x="3366" y="4638"/>
                </a:cubicBezTo>
                <a:close/>
                <a:moveTo>
                  <a:pt x="18863" y="5903"/>
                </a:moveTo>
                <a:cubicBezTo>
                  <a:pt x="18904" y="5903"/>
                  <a:pt x="18949" y="5919"/>
                  <a:pt x="19001" y="5964"/>
                </a:cubicBezTo>
                <a:lnTo>
                  <a:pt x="19005" y="5964"/>
                </a:lnTo>
                <a:cubicBezTo>
                  <a:pt x="18968" y="5991"/>
                  <a:pt x="18927" y="6015"/>
                  <a:pt x="18887" y="6035"/>
                </a:cubicBezTo>
                <a:cubicBezTo>
                  <a:pt x="18864" y="5995"/>
                  <a:pt x="18840" y="5951"/>
                  <a:pt x="18813" y="5911"/>
                </a:cubicBezTo>
                <a:cubicBezTo>
                  <a:pt x="18829" y="5906"/>
                  <a:pt x="18845" y="5903"/>
                  <a:pt x="18863" y="5903"/>
                </a:cubicBezTo>
                <a:close/>
                <a:moveTo>
                  <a:pt x="9475" y="6777"/>
                </a:moveTo>
                <a:cubicBezTo>
                  <a:pt x="9479" y="6777"/>
                  <a:pt x="9480" y="6791"/>
                  <a:pt x="9477" y="6823"/>
                </a:cubicBezTo>
                <a:lnTo>
                  <a:pt x="9474" y="6823"/>
                </a:lnTo>
                <a:lnTo>
                  <a:pt x="9454" y="6829"/>
                </a:lnTo>
                <a:lnTo>
                  <a:pt x="9454" y="6826"/>
                </a:lnTo>
                <a:lnTo>
                  <a:pt x="9461" y="6813"/>
                </a:lnTo>
                <a:lnTo>
                  <a:pt x="9471" y="6782"/>
                </a:lnTo>
                <a:cubicBezTo>
                  <a:pt x="9473" y="6779"/>
                  <a:pt x="9474" y="6777"/>
                  <a:pt x="9475" y="6777"/>
                </a:cubicBezTo>
                <a:close/>
                <a:moveTo>
                  <a:pt x="9196" y="6931"/>
                </a:moveTo>
                <a:cubicBezTo>
                  <a:pt x="9199" y="6931"/>
                  <a:pt x="9197" y="6938"/>
                  <a:pt x="9195" y="6947"/>
                </a:cubicBezTo>
                <a:lnTo>
                  <a:pt x="9188" y="6937"/>
                </a:lnTo>
                <a:cubicBezTo>
                  <a:pt x="9193" y="6933"/>
                  <a:pt x="9195" y="6931"/>
                  <a:pt x="9196" y="6931"/>
                </a:cubicBezTo>
                <a:close/>
                <a:moveTo>
                  <a:pt x="9201" y="6950"/>
                </a:moveTo>
                <a:lnTo>
                  <a:pt x="9212" y="6971"/>
                </a:lnTo>
                <a:lnTo>
                  <a:pt x="9201" y="6981"/>
                </a:lnTo>
                <a:lnTo>
                  <a:pt x="9198" y="6961"/>
                </a:lnTo>
                <a:cubicBezTo>
                  <a:pt x="9198" y="6957"/>
                  <a:pt x="9201" y="6954"/>
                  <a:pt x="9201" y="6950"/>
                </a:cubicBezTo>
                <a:close/>
                <a:moveTo>
                  <a:pt x="9821" y="6974"/>
                </a:moveTo>
                <a:lnTo>
                  <a:pt x="9824" y="6981"/>
                </a:lnTo>
                <a:lnTo>
                  <a:pt x="9821" y="6981"/>
                </a:lnTo>
                <a:lnTo>
                  <a:pt x="9817" y="6974"/>
                </a:lnTo>
                <a:close/>
                <a:moveTo>
                  <a:pt x="9222" y="6998"/>
                </a:moveTo>
                <a:lnTo>
                  <a:pt x="9228" y="7018"/>
                </a:lnTo>
                <a:lnTo>
                  <a:pt x="9222" y="7028"/>
                </a:lnTo>
                <a:lnTo>
                  <a:pt x="9215" y="7011"/>
                </a:lnTo>
                <a:lnTo>
                  <a:pt x="9222" y="6998"/>
                </a:lnTo>
                <a:close/>
                <a:moveTo>
                  <a:pt x="9612" y="7045"/>
                </a:moveTo>
                <a:lnTo>
                  <a:pt x="9615" y="7048"/>
                </a:lnTo>
                <a:lnTo>
                  <a:pt x="9612" y="7048"/>
                </a:lnTo>
                <a:lnTo>
                  <a:pt x="9609" y="7045"/>
                </a:lnTo>
                <a:close/>
                <a:moveTo>
                  <a:pt x="9232" y="7028"/>
                </a:moveTo>
                <a:lnTo>
                  <a:pt x="9269" y="7136"/>
                </a:lnTo>
                <a:lnTo>
                  <a:pt x="9262" y="7146"/>
                </a:lnTo>
                <a:lnTo>
                  <a:pt x="9225" y="7038"/>
                </a:lnTo>
                <a:cubicBezTo>
                  <a:pt x="9225" y="7035"/>
                  <a:pt x="9228" y="7031"/>
                  <a:pt x="9232" y="7028"/>
                </a:cubicBezTo>
                <a:close/>
                <a:moveTo>
                  <a:pt x="9127" y="7173"/>
                </a:moveTo>
                <a:lnTo>
                  <a:pt x="9131" y="7175"/>
                </a:lnTo>
                <a:lnTo>
                  <a:pt x="9134" y="7176"/>
                </a:lnTo>
                <a:lnTo>
                  <a:pt x="9134" y="7176"/>
                </a:lnTo>
                <a:lnTo>
                  <a:pt x="9127" y="7173"/>
                </a:lnTo>
                <a:close/>
                <a:moveTo>
                  <a:pt x="9117" y="7166"/>
                </a:moveTo>
                <a:lnTo>
                  <a:pt x="9124" y="7169"/>
                </a:lnTo>
                <a:lnTo>
                  <a:pt x="9138" y="7176"/>
                </a:lnTo>
                <a:lnTo>
                  <a:pt x="9138" y="7179"/>
                </a:lnTo>
                <a:lnTo>
                  <a:pt x="9131" y="7175"/>
                </a:lnTo>
                <a:lnTo>
                  <a:pt x="9114" y="7169"/>
                </a:lnTo>
                <a:lnTo>
                  <a:pt x="9134" y="7179"/>
                </a:lnTo>
                <a:cubicBezTo>
                  <a:pt x="9129" y="7178"/>
                  <a:pt x="9124" y="7177"/>
                  <a:pt x="9119" y="7177"/>
                </a:cubicBezTo>
                <a:cubicBezTo>
                  <a:pt x="9114" y="7177"/>
                  <a:pt x="9109" y="7178"/>
                  <a:pt x="9104" y="7179"/>
                </a:cubicBezTo>
                <a:cubicBezTo>
                  <a:pt x="9101" y="7183"/>
                  <a:pt x="9111" y="7186"/>
                  <a:pt x="9127" y="7193"/>
                </a:cubicBezTo>
                <a:lnTo>
                  <a:pt x="9121" y="7200"/>
                </a:lnTo>
                <a:lnTo>
                  <a:pt x="9084" y="7196"/>
                </a:lnTo>
                <a:lnTo>
                  <a:pt x="9114" y="7166"/>
                </a:lnTo>
                <a:lnTo>
                  <a:pt x="9127" y="7173"/>
                </a:lnTo>
                <a:lnTo>
                  <a:pt x="9117" y="7166"/>
                </a:lnTo>
                <a:close/>
                <a:moveTo>
                  <a:pt x="9141" y="7196"/>
                </a:moveTo>
                <a:lnTo>
                  <a:pt x="9151" y="7200"/>
                </a:lnTo>
                <a:cubicBezTo>
                  <a:pt x="9151" y="7200"/>
                  <a:pt x="9151" y="7203"/>
                  <a:pt x="9148" y="7203"/>
                </a:cubicBezTo>
                <a:lnTo>
                  <a:pt x="9134" y="7203"/>
                </a:lnTo>
                <a:lnTo>
                  <a:pt x="9141" y="7196"/>
                </a:lnTo>
                <a:close/>
                <a:moveTo>
                  <a:pt x="9619" y="7230"/>
                </a:moveTo>
                <a:cubicBezTo>
                  <a:pt x="9622" y="7233"/>
                  <a:pt x="9626" y="7237"/>
                  <a:pt x="9629" y="7240"/>
                </a:cubicBezTo>
                <a:lnTo>
                  <a:pt x="9629" y="7243"/>
                </a:lnTo>
                <a:cubicBezTo>
                  <a:pt x="9622" y="7237"/>
                  <a:pt x="9619" y="7233"/>
                  <a:pt x="9615" y="7230"/>
                </a:cubicBezTo>
                <a:close/>
                <a:moveTo>
                  <a:pt x="9953" y="7249"/>
                </a:moveTo>
                <a:cubicBezTo>
                  <a:pt x="9954" y="7249"/>
                  <a:pt x="9955" y="7249"/>
                  <a:pt x="9955" y="7250"/>
                </a:cubicBezTo>
                <a:cubicBezTo>
                  <a:pt x="9955" y="7257"/>
                  <a:pt x="9955" y="7263"/>
                  <a:pt x="9955" y="7267"/>
                </a:cubicBezTo>
                <a:cubicBezTo>
                  <a:pt x="9949" y="7263"/>
                  <a:pt x="9945" y="7257"/>
                  <a:pt x="9939" y="7253"/>
                </a:cubicBezTo>
                <a:cubicBezTo>
                  <a:pt x="9944" y="7253"/>
                  <a:pt x="9949" y="7249"/>
                  <a:pt x="9953" y="7249"/>
                </a:cubicBezTo>
                <a:close/>
                <a:moveTo>
                  <a:pt x="9043" y="7129"/>
                </a:moveTo>
                <a:lnTo>
                  <a:pt x="9080" y="7146"/>
                </a:lnTo>
                <a:cubicBezTo>
                  <a:pt x="9056" y="7202"/>
                  <a:pt x="9051" y="7222"/>
                  <a:pt x="9058" y="7222"/>
                </a:cubicBezTo>
                <a:cubicBezTo>
                  <a:pt x="9062" y="7222"/>
                  <a:pt x="9072" y="7213"/>
                  <a:pt x="9084" y="7200"/>
                </a:cubicBezTo>
                <a:lnTo>
                  <a:pt x="9121" y="7206"/>
                </a:lnTo>
                <a:lnTo>
                  <a:pt x="9080" y="7270"/>
                </a:lnTo>
                <a:cubicBezTo>
                  <a:pt x="9060" y="7260"/>
                  <a:pt x="9040" y="7250"/>
                  <a:pt x="9020" y="7237"/>
                </a:cubicBezTo>
                <a:cubicBezTo>
                  <a:pt x="9033" y="7203"/>
                  <a:pt x="9026" y="7163"/>
                  <a:pt x="9043" y="7129"/>
                </a:cubicBezTo>
                <a:close/>
                <a:moveTo>
                  <a:pt x="9491" y="7263"/>
                </a:moveTo>
                <a:lnTo>
                  <a:pt x="9504" y="7270"/>
                </a:lnTo>
                <a:cubicBezTo>
                  <a:pt x="9498" y="7270"/>
                  <a:pt x="9494" y="7267"/>
                  <a:pt x="9491" y="7263"/>
                </a:cubicBezTo>
                <a:close/>
                <a:moveTo>
                  <a:pt x="9269" y="7247"/>
                </a:moveTo>
                <a:lnTo>
                  <a:pt x="9252" y="7277"/>
                </a:lnTo>
                <a:cubicBezTo>
                  <a:pt x="9249" y="7277"/>
                  <a:pt x="9249" y="7274"/>
                  <a:pt x="9245" y="7274"/>
                </a:cubicBezTo>
                <a:cubicBezTo>
                  <a:pt x="9252" y="7267"/>
                  <a:pt x="9259" y="7260"/>
                  <a:pt x="9265" y="7247"/>
                </a:cubicBezTo>
                <a:close/>
                <a:moveTo>
                  <a:pt x="9127" y="7210"/>
                </a:moveTo>
                <a:lnTo>
                  <a:pt x="9144" y="7213"/>
                </a:lnTo>
                <a:cubicBezTo>
                  <a:pt x="9131" y="7240"/>
                  <a:pt x="9117" y="7263"/>
                  <a:pt x="9104" y="7287"/>
                </a:cubicBezTo>
                <a:lnTo>
                  <a:pt x="9084" y="7277"/>
                </a:lnTo>
                <a:lnTo>
                  <a:pt x="9127" y="7210"/>
                </a:lnTo>
                <a:close/>
                <a:moveTo>
                  <a:pt x="9656" y="7260"/>
                </a:moveTo>
                <a:lnTo>
                  <a:pt x="9679" y="7277"/>
                </a:lnTo>
                <a:lnTo>
                  <a:pt x="9673" y="7287"/>
                </a:lnTo>
                <a:lnTo>
                  <a:pt x="9652" y="7267"/>
                </a:lnTo>
                <a:cubicBezTo>
                  <a:pt x="9652" y="7263"/>
                  <a:pt x="9656" y="7263"/>
                  <a:pt x="9656" y="7260"/>
                </a:cubicBezTo>
                <a:close/>
                <a:moveTo>
                  <a:pt x="9859" y="7272"/>
                </a:moveTo>
                <a:cubicBezTo>
                  <a:pt x="9860" y="7272"/>
                  <a:pt x="9858" y="7283"/>
                  <a:pt x="9858" y="7294"/>
                </a:cubicBezTo>
                <a:lnTo>
                  <a:pt x="9851" y="7287"/>
                </a:lnTo>
                <a:cubicBezTo>
                  <a:pt x="9854" y="7284"/>
                  <a:pt x="9858" y="7277"/>
                  <a:pt x="9858" y="7274"/>
                </a:cubicBezTo>
                <a:cubicBezTo>
                  <a:pt x="9858" y="7272"/>
                  <a:pt x="9859" y="7272"/>
                  <a:pt x="9859" y="7272"/>
                </a:cubicBezTo>
                <a:close/>
                <a:moveTo>
                  <a:pt x="9851" y="7294"/>
                </a:moveTo>
                <a:lnTo>
                  <a:pt x="9848" y="7297"/>
                </a:lnTo>
                <a:cubicBezTo>
                  <a:pt x="9848" y="7294"/>
                  <a:pt x="9848" y="7294"/>
                  <a:pt x="9848" y="7294"/>
                </a:cubicBezTo>
                <a:close/>
                <a:moveTo>
                  <a:pt x="9605" y="7287"/>
                </a:moveTo>
                <a:cubicBezTo>
                  <a:pt x="9609" y="7287"/>
                  <a:pt x="9615" y="7290"/>
                  <a:pt x="9619" y="7294"/>
                </a:cubicBezTo>
                <a:lnTo>
                  <a:pt x="9619" y="7300"/>
                </a:lnTo>
                <a:lnTo>
                  <a:pt x="9605" y="7290"/>
                </a:lnTo>
                <a:cubicBezTo>
                  <a:pt x="9605" y="7287"/>
                  <a:pt x="9605" y="7287"/>
                  <a:pt x="9605" y="7287"/>
                </a:cubicBezTo>
                <a:close/>
                <a:moveTo>
                  <a:pt x="9683" y="7280"/>
                </a:moveTo>
                <a:cubicBezTo>
                  <a:pt x="9689" y="7284"/>
                  <a:pt x="9693" y="7287"/>
                  <a:pt x="9700" y="7294"/>
                </a:cubicBezTo>
                <a:lnTo>
                  <a:pt x="9693" y="7304"/>
                </a:lnTo>
                <a:lnTo>
                  <a:pt x="9676" y="7290"/>
                </a:lnTo>
                <a:lnTo>
                  <a:pt x="9683" y="7280"/>
                </a:lnTo>
                <a:close/>
                <a:moveTo>
                  <a:pt x="9175" y="7223"/>
                </a:moveTo>
                <a:lnTo>
                  <a:pt x="9201" y="7230"/>
                </a:lnTo>
                <a:cubicBezTo>
                  <a:pt x="9181" y="7257"/>
                  <a:pt x="9158" y="7280"/>
                  <a:pt x="9134" y="7307"/>
                </a:cubicBezTo>
                <a:lnTo>
                  <a:pt x="9131" y="7304"/>
                </a:lnTo>
                <a:cubicBezTo>
                  <a:pt x="9141" y="7277"/>
                  <a:pt x="9158" y="7250"/>
                  <a:pt x="9175" y="7223"/>
                </a:cubicBezTo>
                <a:close/>
                <a:moveTo>
                  <a:pt x="9572" y="7307"/>
                </a:moveTo>
                <a:lnTo>
                  <a:pt x="9578" y="7311"/>
                </a:lnTo>
                <a:lnTo>
                  <a:pt x="9572" y="7317"/>
                </a:lnTo>
                <a:cubicBezTo>
                  <a:pt x="9572" y="7317"/>
                  <a:pt x="9568" y="7314"/>
                  <a:pt x="9565" y="7314"/>
                </a:cubicBezTo>
                <a:cubicBezTo>
                  <a:pt x="9568" y="7311"/>
                  <a:pt x="9568" y="7311"/>
                  <a:pt x="9572" y="7307"/>
                </a:cubicBezTo>
                <a:close/>
                <a:moveTo>
                  <a:pt x="9414" y="7317"/>
                </a:moveTo>
                <a:cubicBezTo>
                  <a:pt x="9413" y="7318"/>
                  <a:pt x="9413" y="7319"/>
                  <a:pt x="9412" y="7319"/>
                </a:cubicBezTo>
                <a:lnTo>
                  <a:pt x="9412" y="7319"/>
                </a:lnTo>
                <a:lnTo>
                  <a:pt x="9410" y="7317"/>
                </a:lnTo>
                <a:close/>
                <a:moveTo>
                  <a:pt x="9654" y="7297"/>
                </a:moveTo>
                <a:cubicBezTo>
                  <a:pt x="9656" y="7297"/>
                  <a:pt x="9660" y="7298"/>
                  <a:pt x="9666" y="7300"/>
                </a:cubicBezTo>
                <a:lnTo>
                  <a:pt x="9649" y="7324"/>
                </a:lnTo>
                <a:lnTo>
                  <a:pt x="9646" y="7321"/>
                </a:lnTo>
                <a:cubicBezTo>
                  <a:pt x="9649" y="7308"/>
                  <a:pt x="9650" y="7303"/>
                  <a:pt x="9648" y="7303"/>
                </a:cubicBezTo>
                <a:lnTo>
                  <a:pt x="9648" y="7303"/>
                </a:lnTo>
                <a:cubicBezTo>
                  <a:pt x="9647" y="7303"/>
                  <a:pt x="9644" y="7308"/>
                  <a:pt x="9639" y="7314"/>
                </a:cubicBezTo>
                <a:lnTo>
                  <a:pt x="9642" y="7317"/>
                </a:lnTo>
                <a:lnTo>
                  <a:pt x="9626" y="7307"/>
                </a:lnTo>
                <a:cubicBezTo>
                  <a:pt x="9626" y="7304"/>
                  <a:pt x="9629" y="7300"/>
                  <a:pt x="9632" y="7297"/>
                </a:cubicBezTo>
                <a:cubicBezTo>
                  <a:pt x="9637" y="7299"/>
                  <a:pt x="9640" y="7299"/>
                  <a:pt x="9642" y="7299"/>
                </a:cubicBezTo>
                <a:cubicBezTo>
                  <a:pt x="9648" y="7299"/>
                  <a:pt x="9649" y="7297"/>
                  <a:pt x="9654" y="7297"/>
                </a:cubicBezTo>
                <a:close/>
                <a:moveTo>
                  <a:pt x="9615" y="7321"/>
                </a:moveTo>
                <a:lnTo>
                  <a:pt x="9629" y="7331"/>
                </a:lnTo>
                <a:lnTo>
                  <a:pt x="9629" y="7334"/>
                </a:lnTo>
                <a:lnTo>
                  <a:pt x="9615" y="7321"/>
                </a:lnTo>
                <a:close/>
                <a:moveTo>
                  <a:pt x="9589" y="7314"/>
                </a:moveTo>
                <a:lnTo>
                  <a:pt x="9609" y="7324"/>
                </a:lnTo>
                <a:cubicBezTo>
                  <a:pt x="9612" y="7327"/>
                  <a:pt x="9619" y="7331"/>
                  <a:pt x="9626" y="7334"/>
                </a:cubicBezTo>
                <a:cubicBezTo>
                  <a:pt x="9626" y="7338"/>
                  <a:pt x="9622" y="7341"/>
                  <a:pt x="9619" y="7344"/>
                </a:cubicBezTo>
                <a:cubicBezTo>
                  <a:pt x="9605" y="7338"/>
                  <a:pt x="9595" y="7331"/>
                  <a:pt x="9582" y="7321"/>
                </a:cubicBezTo>
                <a:lnTo>
                  <a:pt x="9589" y="7314"/>
                </a:lnTo>
                <a:close/>
                <a:moveTo>
                  <a:pt x="9232" y="7290"/>
                </a:moveTo>
                <a:lnTo>
                  <a:pt x="9242" y="7294"/>
                </a:lnTo>
                <a:lnTo>
                  <a:pt x="9215" y="7348"/>
                </a:lnTo>
                <a:lnTo>
                  <a:pt x="9198" y="7341"/>
                </a:lnTo>
                <a:cubicBezTo>
                  <a:pt x="9208" y="7324"/>
                  <a:pt x="9222" y="7307"/>
                  <a:pt x="9232" y="7290"/>
                </a:cubicBezTo>
                <a:close/>
                <a:moveTo>
                  <a:pt x="9673" y="7300"/>
                </a:moveTo>
                <a:lnTo>
                  <a:pt x="9689" y="7311"/>
                </a:lnTo>
                <a:cubicBezTo>
                  <a:pt x="9683" y="7324"/>
                  <a:pt x="9679" y="7331"/>
                  <a:pt x="9673" y="7348"/>
                </a:cubicBezTo>
                <a:cubicBezTo>
                  <a:pt x="9669" y="7341"/>
                  <a:pt x="9663" y="7334"/>
                  <a:pt x="9659" y="7331"/>
                </a:cubicBezTo>
                <a:cubicBezTo>
                  <a:pt x="9663" y="7321"/>
                  <a:pt x="9666" y="7311"/>
                  <a:pt x="9669" y="7300"/>
                </a:cubicBezTo>
                <a:close/>
                <a:moveTo>
                  <a:pt x="9639" y="7334"/>
                </a:moveTo>
                <a:lnTo>
                  <a:pt x="9629" y="7351"/>
                </a:lnTo>
                <a:cubicBezTo>
                  <a:pt x="9632" y="7344"/>
                  <a:pt x="9636" y="7341"/>
                  <a:pt x="9636" y="7334"/>
                </a:cubicBezTo>
                <a:close/>
                <a:moveTo>
                  <a:pt x="9740" y="7314"/>
                </a:moveTo>
                <a:cubicBezTo>
                  <a:pt x="9743" y="7317"/>
                  <a:pt x="9747" y="7317"/>
                  <a:pt x="9750" y="7321"/>
                </a:cubicBezTo>
                <a:cubicBezTo>
                  <a:pt x="9753" y="7331"/>
                  <a:pt x="9753" y="7341"/>
                  <a:pt x="9753" y="7351"/>
                </a:cubicBezTo>
                <a:lnTo>
                  <a:pt x="9733" y="7334"/>
                </a:lnTo>
                <a:cubicBezTo>
                  <a:pt x="9733" y="7331"/>
                  <a:pt x="9740" y="7321"/>
                  <a:pt x="9740" y="7314"/>
                </a:cubicBezTo>
                <a:close/>
                <a:moveTo>
                  <a:pt x="9575" y="7327"/>
                </a:moveTo>
                <a:lnTo>
                  <a:pt x="9612" y="7351"/>
                </a:lnTo>
                <a:lnTo>
                  <a:pt x="9612" y="7354"/>
                </a:lnTo>
                <a:lnTo>
                  <a:pt x="9575" y="7331"/>
                </a:lnTo>
                <a:cubicBezTo>
                  <a:pt x="9575" y="7327"/>
                  <a:pt x="9575" y="7327"/>
                  <a:pt x="9575" y="7327"/>
                </a:cubicBezTo>
                <a:close/>
                <a:moveTo>
                  <a:pt x="9733" y="7338"/>
                </a:moveTo>
                <a:lnTo>
                  <a:pt x="9753" y="7354"/>
                </a:lnTo>
                <a:lnTo>
                  <a:pt x="9753" y="7358"/>
                </a:lnTo>
                <a:cubicBezTo>
                  <a:pt x="9749" y="7360"/>
                  <a:pt x="9745" y="7361"/>
                  <a:pt x="9741" y="7361"/>
                </a:cubicBezTo>
                <a:cubicBezTo>
                  <a:pt x="9735" y="7361"/>
                  <a:pt x="9731" y="7355"/>
                  <a:pt x="9733" y="7338"/>
                </a:cubicBezTo>
                <a:close/>
                <a:moveTo>
                  <a:pt x="9982" y="7297"/>
                </a:moveTo>
                <a:cubicBezTo>
                  <a:pt x="10013" y="7334"/>
                  <a:pt x="10039" y="7364"/>
                  <a:pt x="10039" y="7364"/>
                </a:cubicBezTo>
                <a:cubicBezTo>
                  <a:pt x="10039" y="7364"/>
                  <a:pt x="10016" y="7331"/>
                  <a:pt x="9982" y="7297"/>
                </a:cubicBezTo>
                <a:close/>
                <a:moveTo>
                  <a:pt x="9649" y="7341"/>
                </a:moveTo>
                <a:lnTo>
                  <a:pt x="9669" y="7354"/>
                </a:lnTo>
                <a:cubicBezTo>
                  <a:pt x="9669" y="7358"/>
                  <a:pt x="9663" y="7368"/>
                  <a:pt x="9659" y="7371"/>
                </a:cubicBezTo>
                <a:lnTo>
                  <a:pt x="9642" y="7361"/>
                </a:lnTo>
                <a:lnTo>
                  <a:pt x="9649" y="7341"/>
                </a:lnTo>
                <a:close/>
                <a:moveTo>
                  <a:pt x="9525" y="7371"/>
                </a:moveTo>
                <a:lnTo>
                  <a:pt x="9521" y="7378"/>
                </a:lnTo>
                <a:cubicBezTo>
                  <a:pt x="9521" y="7378"/>
                  <a:pt x="9521" y="7375"/>
                  <a:pt x="9521" y="7371"/>
                </a:cubicBezTo>
                <a:close/>
                <a:moveTo>
                  <a:pt x="9306" y="7270"/>
                </a:moveTo>
                <a:lnTo>
                  <a:pt x="9319" y="7277"/>
                </a:lnTo>
                <a:lnTo>
                  <a:pt x="9356" y="7381"/>
                </a:lnTo>
                <a:cubicBezTo>
                  <a:pt x="9350" y="7368"/>
                  <a:pt x="9343" y="7354"/>
                  <a:pt x="9333" y="7344"/>
                </a:cubicBezTo>
                <a:lnTo>
                  <a:pt x="9306" y="7270"/>
                </a:lnTo>
                <a:close/>
                <a:moveTo>
                  <a:pt x="9639" y="7364"/>
                </a:moveTo>
                <a:lnTo>
                  <a:pt x="9659" y="7378"/>
                </a:lnTo>
                <a:lnTo>
                  <a:pt x="9656" y="7385"/>
                </a:lnTo>
                <a:lnTo>
                  <a:pt x="9636" y="7371"/>
                </a:lnTo>
                <a:lnTo>
                  <a:pt x="9639" y="7364"/>
                </a:lnTo>
                <a:close/>
                <a:moveTo>
                  <a:pt x="9935" y="7250"/>
                </a:moveTo>
                <a:cubicBezTo>
                  <a:pt x="9942" y="7257"/>
                  <a:pt x="9949" y="7263"/>
                  <a:pt x="9952" y="7270"/>
                </a:cubicBezTo>
                <a:cubicBezTo>
                  <a:pt x="9955" y="7284"/>
                  <a:pt x="9952" y="7297"/>
                  <a:pt x="9949" y="7311"/>
                </a:cubicBezTo>
                <a:cubicBezTo>
                  <a:pt x="9949" y="7307"/>
                  <a:pt x="9942" y="7304"/>
                  <a:pt x="9945" y="7297"/>
                </a:cubicBezTo>
                <a:lnTo>
                  <a:pt x="9942" y="7294"/>
                </a:lnTo>
                <a:cubicBezTo>
                  <a:pt x="9935" y="7307"/>
                  <a:pt x="9928" y="7314"/>
                  <a:pt x="9922" y="7321"/>
                </a:cubicBezTo>
                <a:cubicBezTo>
                  <a:pt x="9905" y="7341"/>
                  <a:pt x="9888" y="7361"/>
                  <a:pt x="9875" y="7385"/>
                </a:cubicBezTo>
                <a:lnTo>
                  <a:pt x="9864" y="7375"/>
                </a:lnTo>
                <a:cubicBezTo>
                  <a:pt x="9871" y="7358"/>
                  <a:pt x="9878" y="7338"/>
                  <a:pt x="9885" y="7321"/>
                </a:cubicBezTo>
                <a:lnTo>
                  <a:pt x="9881" y="7317"/>
                </a:lnTo>
                <a:lnTo>
                  <a:pt x="9898" y="7331"/>
                </a:lnTo>
                <a:lnTo>
                  <a:pt x="9898" y="7331"/>
                </a:lnTo>
                <a:lnTo>
                  <a:pt x="9881" y="7314"/>
                </a:lnTo>
                <a:cubicBezTo>
                  <a:pt x="9881" y="7311"/>
                  <a:pt x="9881" y="7307"/>
                  <a:pt x="9881" y="7300"/>
                </a:cubicBezTo>
                <a:lnTo>
                  <a:pt x="9888" y="7294"/>
                </a:lnTo>
                <a:lnTo>
                  <a:pt x="9922" y="7321"/>
                </a:lnTo>
                <a:cubicBezTo>
                  <a:pt x="9912" y="7311"/>
                  <a:pt x="9898" y="7300"/>
                  <a:pt x="9891" y="7294"/>
                </a:cubicBezTo>
                <a:lnTo>
                  <a:pt x="9908" y="7274"/>
                </a:lnTo>
                <a:cubicBezTo>
                  <a:pt x="9915" y="7263"/>
                  <a:pt x="9925" y="7257"/>
                  <a:pt x="9935" y="7250"/>
                </a:cubicBezTo>
                <a:close/>
                <a:moveTo>
                  <a:pt x="9555" y="7358"/>
                </a:moveTo>
                <a:lnTo>
                  <a:pt x="9599" y="7378"/>
                </a:lnTo>
                <a:lnTo>
                  <a:pt x="9595" y="7388"/>
                </a:lnTo>
                <a:lnTo>
                  <a:pt x="9551" y="7358"/>
                </a:lnTo>
                <a:close/>
                <a:moveTo>
                  <a:pt x="9629" y="7385"/>
                </a:moveTo>
                <a:lnTo>
                  <a:pt x="9649" y="7395"/>
                </a:lnTo>
                <a:lnTo>
                  <a:pt x="9649" y="7398"/>
                </a:lnTo>
                <a:lnTo>
                  <a:pt x="9629" y="7385"/>
                </a:lnTo>
                <a:close/>
                <a:moveTo>
                  <a:pt x="9626" y="7391"/>
                </a:moveTo>
                <a:lnTo>
                  <a:pt x="9646" y="7405"/>
                </a:lnTo>
                <a:cubicBezTo>
                  <a:pt x="9642" y="7408"/>
                  <a:pt x="9642" y="7412"/>
                  <a:pt x="9639" y="7415"/>
                </a:cubicBezTo>
                <a:lnTo>
                  <a:pt x="9636" y="7415"/>
                </a:lnTo>
                <a:lnTo>
                  <a:pt x="9619" y="7405"/>
                </a:lnTo>
                <a:cubicBezTo>
                  <a:pt x="9622" y="7401"/>
                  <a:pt x="9626" y="7398"/>
                  <a:pt x="9626" y="7391"/>
                </a:cubicBezTo>
                <a:close/>
                <a:moveTo>
                  <a:pt x="9511" y="7364"/>
                </a:moveTo>
                <a:cubicBezTo>
                  <a:pt x="9511" y="7371"/>
                  <a:pt x="9511" y="7381"/>
                  <a:pt x="9511" y="7388"/>
                </a:cubicBezTo>
                <a:lnTo>
                  <a:pt x="9508" y="7391"/>
                </a:lnTo>
                <a:lnTo>
                  <a:pt x="9498" y="7388"/>
                </a:lnTo>
                <a:lnTo>
                  <a:pt x="9501" y="7398"/>
                </a:lnTo>
                <a:cubicBezTo>
                  <a:pt x="9488" y="7417"/>
                  <a:pt x="9477" y="7429"/>
                  <a:pt x="9473" y="7429"/>
                </a:cubicBezTo>
                <a:cubicBezTo>
                  <a:pt x="9469" y="7429"/>
                  <a:pt x="9472" y="7417"/>
                  <a:pt x="9488" y="7385"/>
                </a:cubicBezTo>
                <a:lnTo>
                  <a:pt x="9488" y="7381"/>
                </a:lnTo>
                <a:cubicBezTo>
                  <a:pt x="9491" y="7375"/>
                  <a:pt x="9498" y="7368"/>
                  <a:pt x="9508" y="7364"/>
                </a:cubicBezTo>
                <a:close/>
                <a:moveTo>
                  <a:pt x="9861" y="7378"/>
                </a:moveTo>
                <a:lnTo>
                  <a:pt x="9871" y="7385"/>
                </a:lnTo>
                <a:cubicBezTo>
                  <a:pt x="9861" y="7401"/>
                  <a:pt x="9851" y="7418"/>
                  <a:pt x="9838" y="7445"/>
                </a:cubicBezTo>
                <a:cubicBezTo>
                  <a:pt x="9851" y="7418"/>
                  <a:pt x="9858" y="7401"/>
                  <a:pt x="9864" y="7381"/>
                </a:cubicBezTo>
                <a:lnTo>
                  <a:pt x="9861" y="7378"/>
                </a:lnTo>
                <a:close/>
                <a:moveTo>
                  <a:pt x="9538" y="7378"/>
                </a:moveTo>
                <a:lnTo>
                  <a:pt x="9565" y="7391"/>
                </a:lnTo>
                <a:cubicBezTo>
                  <a:pt x="9539" y="7417"/>
                  <a:pt x="9504" y="7460"/>
                  <a:pt x="9494" y="7460"/>
                </a:cubicBezTo>
                <a:cubicBezTo>
                  <a:pt x="9492" y="7460"/>
                  <a:pt x="9491" y="7458"/>
                  <a:pt x="9491" y="7455"/>
                </a:cubicBezTo>
                <a:cubicBezTo>
                  <a:pt x="9498" y="7442"/>
                  <a:pt x="9501" y="7435"/>
                  <a:pt x="9511" y="7422"/>
                </a:cubicBezTo>
                <a:lnTo>
                  <a:pt x="9508" y="7422"/>
                </a:lnTo>
                <a:lnTo>
                  <a:pt x="9525" y="7398"/>
                </a:lnTo>
                <a:cubicBezTo>
                  <a:pt x="9528" y="7388"/>
                  <a:pt x="9535" y="7381"/>
                  <a:pt x="9538" y="7378"/>
                </a:cubicBezTo>
                <a:close/>
                <a:moveTo>
                  <a:pt x="10049" y="7178"/>
                </a:moveTo>
                <a:cubicBezTo>
                  <a:pt x="10052" y="7178"/>
                  <a:pt x="10050" y="7189"/>
                  <a:pt x="10043" y="7216"/>
                </a:cubicBezTo>
                <a:lnTo>
                  <a:pt x="10026" y="7243"/>
                </a:lnTo>
                <a:cubicBezTo>
                  <a:pt x="10036" y="7314"/>
                  <a:pt x="10120" y="7247"/>
                  <a:pt x="10097" y="7371"/>
                </a:cubicBezTo>
                <a:cubicBezTo>
                  <a:pt x="10095" y="7362"/>
                  <a:pt x="10091" y="7359"/>
                  <a:pt x="10083" y="7359"/>
                </a:cubicBezTo>
                <a:cubicBezTo>
                  <a:pt x="10054" y="7359"/>
                  <a:pt x="9982" y="7420"/>
                  <a:pt x="9912" y="7465"/>
                </a:cubicBezTo>
                <a:lnTo>
                  <a:pt x="9959" y="7401"/>
                </a:lnTo>
                <a:cubicBezTo>
                  <a:pt x="9972" y="7364"/>
                  <a:pt x="9965" y="7348"/>
                  <a:pt x="9959" y="7338"/>
                </a:cubicBezTo>
                <a:lnTo>
                  <a:pt x="9982" y="7297"/>
                </a:lnTo>
                <a:lnTo>
                  <a:pt x="9989" y="7284"/>
                </a:lnTo>
                <a:lnTo>
                  <a:pt x="10009" y="7300"/>
                </a:lnTo>
                <a:cubicBezTo>
                  <a:pt x="10006" y="7297"/>
                  <a:pt x="9996" y="7287"/>
                  <a:pt x="9992" y="7277"/>
                </a:cubicBezTo>
                <a:cubicBezTo>
                  <a:pt x="10017" y="7227"/>
                  <a:pt x="10042" y="7178"/>
                  <a:pt x="10049" y="7178"/>
                </a:cubicBezTo>
                <a:close/>
                <a:moveTo>
                  <a:pt x="10231" y="7403"/>
                </a:moveTo>
                <a:cubicBezTo>
                  <a:pt x="10235" y="7403"/>
                  <a:pt x="10222" y="7423"/>
                  <a:pt x="10201" y="7452"/>
                </a:cubicBezTo>
                <a:lnTo>
                  <a:pt x="10171" y="7472"/>
                </a:lnTo>
                <a:lnTo>
                  <a:pt x="10214" y="7415"/>
                </a:lnTo>
                <a:cubicBezTo>
                  <a:pt x="10223" y="7407"/>
                  <a:pt x="10229" y="7403"/>
                  <a:pt x="10231" y="7403"/>
                </a:cubicBezTo>
                <a:close/>
                <a:moveTo>
                  <a:pt x="9568" y="7391"/>
                </a:moveTo>
                <a:lnTo>
                  <a:pt x="9585" y="7398"/>
                </a:lnTo>
                <a:cubicBezTo>
                  <a:pt x="9561" y="7438"/>
                  <a:pt x="9538" y="7474"/>
                  <a:pt x="9532" y="7474"/>
                </a:cubicBezTo>
                <a:cubicBezTo>
                  <a:pt x="9529" y="7474"/>
                  <a:pt x="9530" y="7465"/>
                  <a:pt x="9538" y="7442"/>
                </a:cubicBezTo>
                <a:lnTo>
                  <a:pt x="9538" y="7438"/>
                </a:lnTo>
                <a:lnTo>
                  <a:pt x="9568" y="7391"/>
                </a:lnTo>
                <a:close/>
                <a:moveTo>
                  <a:pt x="10235" y="7381"/>
                </a:moveTo>
                <a:lnTo>
                  <a:pt x="10161" y="7479"/>
                </a:lnTo>
                <a:cubicBezTo>
                  <a:pt x="10157" y="7482"/>
                  <a:pt x="10154" y="7482"/>
                  <a:pt x="10151" y="7486"/>
                </a:cubicBezTo>
                <a:lnTo>
                  <a:pt x="10235" y="7381"/>
                </a:lnTo>
                <a:close/>
                <a:moveTo>
                  <a:pt x="10218" y="7385"/>
                </a:moveTo>
                <a:lnTo>
                  <a:pt x="10140" y="7492"/>
                </a:lnTo>
                <a:cubicBezTo>
                  <a:pt x="10140" y="7492"/>
                  <a:pt x="10137" y="7492"/>
                  <a:pt x="10134" y="7496"/>
                </a:cubicBezTo>
                <a:cubicBezTo>
                  <a:pt x="10157" y="7459"/>
                  <a:pt x="10188" y="7422"/>
                  <a:pt x="10218" y="7385"/>
                </a:cubicBezTo>
                <a:close/>
                <a:moveTo>
                  <a:pt x="9612" y="7412"/>
                </a:moveTo>
                <a:lnTo>
                  <a:pt x="9632" y="7422"/>
                </a:lnTo>
                <a:cubicBezTo>
                  <a:pt x="9593" y="7470"/>
                  <a:pt x="9561" y="7509"/>
                  <a:pt x="9549" y="7509"/>
                </a:cubicBezTo>
                <a:cubicBezTo>
                  <a:pt x="9549" y="7509"/>
                  <a:pt x="9549" y="7509"/>
                  <a:pt x="9548" y="7509"/>
                </a:cubicBezTo>
                <a:cubicBezTo>
                  <a:pt x="9572" y="7479"/>
                  <a:pt x="9595" y="7449"/>
                  <a:pt x="9612" y="7415"/>
                </a:cubicBezTo>
                <a:lnTo>
                  <a:pt x="9612" y="7412"/>
                </a:lnTo>
                <a:close/>
                <a:moveTo>
                  <a:pt x="9706" y="7465"/>
                </a:moveTo>
                <a:cubicBezTo>
                  <a:pt x="9686" y="7502"/>
                  <a:pt x="9656" y="7550"/>
                  <a:pt x="9632" y="7590"/>
                </a:cubicBezTo>
                <a:lnTo>
                  <a:pt x="9619" y="7580"/>
                </a:lnTo>
                <a:cubicBezTo>
                  <a:pt x="9642" y="7539"/>
                  <a:pt x="9673" y="7502"/>
                  <a:pt x="9706" y="7465"/>
                </a:cubicBezTo>
                <a:close/>
                <a:moveTo>
                  <a:pt x="10363" y="7570"/>
                </a:moveTo>
                <a:lnTo>
                  <a:pt x="10363" y="7570"/>
                </a:lnTo>
                <a:cubicBezTo>
                  <a:pt x="10349" y="7580"/>
                  <a:pt x="10336" y="7587"/>
                  <a:pt x="10319" y="7597"/>
                </a:cubicBezTo>
                <a:lnTo>
                  <a:pt x="10329" y="7583"/>
                </a:lnTo>
                <a:lnTo>
                  <a:pt x="10363" y="7570"/>
                </a:lnTo>
                <a:close/>
                <a:moveTo>
                  <a:pt x="10413" y="7438"/>
                </a:moveTo>
                <a:cubicBezTo>
                  <a:pt x="10332" y="7499"/>
                  <a:pt x="10248" y="7553"/>
                  <a:pt x="10161" y="7603"/>
                </a:cubicBezTo>
                <a:lnTo>
                  <a:pt x="10221" y="7573"/>
                </a:lnTo>
                <a:lnTo>
                  <a:pt x="10161" y="7610"/>
                </a:lnTo>
                <a:cubicBezTo>
                  <a:pt x="10161" y="7607"/>
                  <a:pt x="10161" y="7603"/>
                  <a:pt x="10161" y="7603"/>
                </a:cubicBezTo>
                <a:cubicBezTo>
                  <a:pt x="10231" y="7550"/>
                  <a:pt x="10369" y="7455"/>
                  <a:pt x="10386" y="7449"/>
                </a:cubicBezTo>
                <a:lnTo>
                  <a:pt x="10386" y="7449"/>
                </a:lnTo>
                <a:lnTo>
                  <a:pt x="10218" y="7566"/>
                </a:lnTo>
                <a:cubicBezTo>
                  <a:pt x="10326" y="7499"/>
                  <a:pt x="10282" y="7516"/>
                  <a:pt x="10413" y="7438"/>
                </a:cubicBezTo>
                <a:close/>
                <a:moveTo>
                  <a:pt x="10228" y="7277"/>
                </a:moveTo>
                <a:cubicBezTo>
                  <a:pt x="10174" y="7388"/>
                  <a:pt x="10144" y="7449"/>
                  <a:pt x="10107" y="7509"/>
                </a:cubicBezTo>
                <a:cubicBezTo>
                  <a:pt x="10098" y="7513"/>
                  <a:pt x="10091" y="7516"/>
                  <a:pt x="10084" y="7516"/>
                </a:cubicBezTo>
                <a:cubicBezTo>
                  <a:pt x="10075" y="7516"/>
                  <a:pt x="10068" y="7511"/>
                  <a:pt x="10066" y="7499"/>
                </a:cubicBezTo>
                <a:lnTo>
                  <a:pt x="10063" y="7526"/>
                </a:lnTo>
                <a:cubicBezTo>
                  <a:pt x="10019" y="7590"/>
                  <a:pt x="10000" y="7613"/>
                  <a:pt x="9995" y="7613"/>
                </a:cubicBezTo>
                <a:cubicBezTo>
                  <a:pt x="9982" y="7613"/>
                  <a:pt x="10058" y="7468"/>
                  <a:pt x="10042" y="7468"/>
                </a:cubicBezTo>
                <a:cubicBezTo>
                  <a:pt x="10039" y="7468"/>
                  <a:pt x="10034" y="7473"/>
                  <a:pt x="10025" y="7483"/>
                </a:cubicBezTo>
                <a:lnTo>
                  <a:pt x="10025" y="7483"/>
                </a:lnTo>
                <a:cubicBezTo>
                  <a:pt x="10042" y="7462"/>
                  <a:pt x="10079" y="7405"/>
                  <a:pt x="10097" y="7381"/>
                </a:cubicBezTo>
                <a:lnTo>
                  <a:pt x="10097" y="7381"/>
                </a:lnTo>
                <a:cubicBezTo>
                  <a:pt x="10090" y="7408"/>
                  <a:pt x="10080" y="7435"/>
                  <a:pt x="10070" y="7462"/>
                </a:cubicBezTo>
                <a:cubicBezTo>
                  <a:pt x="10106" y="7401"/>
                  <a:pt x="10120" y="7383"/>
                  <a:pt x="10127" y="7383"/>
                </a:cubicBezTo>
                <a:cubicBezTo>
                  <a:pt x="10135" y="7383"/>
                  <a:pt x="10129" y="7413"/>
                  <a:pt x="10138" y="7413"/>
                </a:cubicBezTo>
                <a:cubicBezTo>
                  <a:pt x="10146" y="7413"/>
                  <a:pt x="10167" y="7385"/>
                  <a:pt x="10228" y="7277"/>
                </a:cubicBezTo>
                <a:close/>
                <a:moveTo>
                  <a:pt x="10326" y="7583"/>
                </a:moveTo>
                <a:lnTo>
                  <a:pt x="10315" y="7597"/>
                </a:lnTo>
                <a:lnTo>
                  <a:pt x="10285" y="7613"/>
                </a:lnTo>
                <a:cubicBezTo>
                  <a:pt x="10289" y="7607"/>
                  <a:pt x="10295" y="7600"/>
                  <a:pt x="10299" y="7593"/>
                </a:cubicBezTo>
                <a:lnTo>
                  <a:pt x="10326" y="7583"/>
                </a:lnTo>
                <a:close/>
                <a:moveTo>
                  <a:pt x="10440" y="7597"/>
                </a:moveTo>
                <a:lnTo>
                  <a:pt x="10440" y="7597"/>
                </a:lnTo>
                <a:cubicBezTo>
                  <a:pt x="10413" y="7603"/>
                  <a:pt x="10393" y="7610"/>
                  <a:pt x="10376" y="7617"/>
                </a:cubicBezTo>
                <a:lnTo>
                  <a:pt x="10376" y="7613"/>
                </a:lnTo>
                <a:cubicBezTo>
                  <a:pt x="10396" y="7607"/>
                  <a:pt x="10416" y="7600"/>
                  <a:pt x="10440" y="7597"/>
                </a:cubicBezTo>
                <a:close/>
                <a:moveTo>
                  <a:pt x="10278" y="7600"/>
                </a:moveTo>
                <a:cubicBezTo>
                  <a:pt x="10275" y="7610"/>
                  <a:pt x="10268" y="7613"/>
                  <a:pt x="10262" y="7624"/>
                </a:cubicBezTo>
                <a:lnTo>
                  <a:pt x="10248" y="7634"/>
                </a:lnTo>
                <a:lnTo>
                  <a:pt x="10248" y="7634"/>
                </a:lnTo>
                <a:lnTo>
                  <a:pt x="10251" y="7630"/>
                </a:lnTo>
                <a:cubicBezTo>
                  <a:pt x="10251" y="7617"/>
                  <a:pt x="10245" y="7617"/>
                  <a:pt x="10241" y="7613"/>
                </a:cubicBezTo>
                <a:lnTo>
                  <a:pt x="10278" y="7600"/>
                </a:lnTo>
                <a:close/>
                <a:moveTo>
                  <a:pt x="10359" y="7617"/>
                </a:moveTo>
                <a:cubicBezTo>
                  <a:pt x="10359" y="7617"/>
                  <a:pt x="10356" y="7624"/>
                  <a:pt x="10356" y="7624"/>
                </a:cubicBezTo>
                <a:cubicBezTo>
                  <a:pt x="10322" y="7634"/>
                  <a:pt x="10302" y="7644"/>
                  <a:pt x="10278" y="7650"/>
                </a:cubicBezTo>
                <a:lnTo>
                  <a:pt x="10289" y="7637"/>
                </a:lnTo>
                <a:cubicBezTo>
                  <a:pt x="10312" y="7630"/>
                  <a:pt x="10336" y="7624"/>
                  <a:pt x="10359" y="7617"/>
                </a:cubicBezTo>
                <a:close/>
                <a:moveTo>
                  <a:pt x="10282" y="7640"/>
                </a:moveTo>
                <a:lnTo>
                  <a:pt x="10272" y="7654"/>
                </a:lnTo>
                <a:lnTo>
                  <a:pt x="10258" y="7657"/>
                </a:lnTo>
                <a:cubicBezTo>
                  <a:pt x="10262" y="7654"/>
                  <a:pt x="10262" y="7650"/>
                  <a:pt x="10265" y="7644"/>
                </a:cubicBezTo>
                <a:lnTo>
                  <a:pt x="10282" y="7640"/>
                </a:lnTo>
                <a:close/>
                <a:moveTo>
                  <a:pt x="10248" y="7650"/>
                </a:moveTo>
                <a:lnTo>
                  <a:pt x="10238" y="7664"/>
                </a:lnTo>
                <a:lnTo>
                  <a:pt x="10218" y="7667"/>
                </a:lnTo>
                <a:cubicBezTo>
                  <a:pt x="10221" y="7664"/>
                  <a:pt x="10225" y="7657"/>
                  <a:pt x="10231" y="7650"/>
                </a:cubicBezTo>
                <a:lnTo>
                  <a:pt x="10231" y="7654"/>
                </a:lnTo>
                <a:lnTo>
                  <a:pt x="10248" y="7650"/>
                </a:lnTo>
                <a:close/>
                <a:moveTo>
                  <a:pt x="10251" y="7681"/>
                </a:moveTo>
                <a:lnTo>
                  <a:pt x="10244" y="7691"/>
                </a:lnTo>
                <a:lnTo>
                  <a:pt x="10244" y="7691"/>
                </a:lnTo>
                <a:cubicBezTo>
                  <a:pt x="10245" y="7689"/>
                  <a:pt x="10246" y="7686"/>
                  <a:pt x="10248" y="7681"/>
                </a:cubicBezTo>
                <a:close/>
                <a:moveTo>
                  <a:pt x="10504" y="7667"/>
                </a:moveTo>
                <a:lnTo>
                  <a:pt x="10477" y="7688"/>
                </a:lnTo>
                <a:lnTo>
                  <a:pt x="10450" y="7694"/>
                </a:lnTo>
                <a:cubicBezTo>
                  <a:pt x="10450" y="7691"/>
                  <a:pt x="10443" y="7691"/>
                  <a:pt x="10450" y="7681"/>
                </a:cubicBezTo>
                <a:cubicBezTo>
                  <a:pt x="10467" y="7674"/>
                  <a:pt x="10484" y="7671"/>
                  <a:pt x="10504" y="7667"/>
                </a:cubicBezTo>
                <a:close/>
                <a:moveTo>
                  <a:pt x="10214" y="7671"/>
                </a:moveTo>
                <a:lnTo>
                  <a:pt x="10214" y="7674"/>
                </a:lnTo>
                <a:cubicBezTo>
                  <a:pt x="10221" y="7674"/>
                  <a:pt x="10225" y="7674"/>
                  <a:pt x="10231" y="7677"/>
                </a:cubicBezTo>
                <a:cubicBezTo>
                  <a:pt x="10221" y="7691"/>
                  <a:pt x="10212" y="7702"/>
                  <a:pt x="10209" y="7702"/>
                </a:cubicBezTo>
                <a:cubicBezTo>
                  <a:pt x="10205" y="7702"/>
                  <a:pt x="10206" y="7693"/>
                  <a:pt x="10214" y="7671"/>
                </a:cubicBezTo>
                <a:close/>
                <a:moveTo>
                  <a:pt x="10437" y="7681"/>
                </a:moveTo>
                <a:lnTo>
                  <a:pt x="10430" y="7701"/>
                </a:lnTo>
                <a:cubicBezTo>
                  <a:pt x="10413" y="7708"/>
                  <a:pt x="10393" y="7711"/>
                  <a:pt x="10376" y="7714"/>
                </a:cubicBezTo>
                <a:lnTo>
                  <a:pt x="10362" y="7714"/>
                </a:lnTo>
                <a:lnTo>
                  <a:pt x="10373" y="7704"/>
                </a:lnTo>
                <a:lnTo>
                  <a:pt x="10389" y="7698"/>
                </a:lnTo>
                <a:cubicBezTo>
                  <a:pt x="10389" y="7704"/>
                  <a:pt x="10389" y="7709"/>
                  <a:pt x="10392" y="7709"/>
                </a:cubicBezTo>
                <a:cubicBezTo>
                  <a:pt x="10394" y="7709"/>
                  <a:pt x="10398" y="7706"/>
                  <a:pt x="10403" y="7701"/>
                </a:cubicBezTo>
                <a:cubicBezTo>
                  <a:pt x="10406" y="7694"/>
                  <a:pt x="10403" y="7698"/>
                  <a:pt x="10403" y="7694"/>
                </a:cubicBezTo>
                <a:lnTo>
                  <a:pt x="10437" y="7681"/>
                </a:lnTo>
                <a:close/>
                <a:moveTo>
                  <a:pt x="10258" y="7681"/>
                </a:moveTo>
                <a:lnTo>
                  <a:pt x="10258" y="7684"/>
                </a:lnTo>
                <a:lnTo>
                  <a:pt x="10265" y="7684"/>
                </a:lnTo>
                <a:cubicBezTo>
                  <a:pt x="10251" y="7698"/>
                  <a:pt x="10238" y="7711"/>
                  <a:pt x="10225" y="7725"/>
                </a:cubicBezTo>
                <a:cubicBezTo>
                  <a:pt x="10231" y="7718"/>
                  <a:pt x="10245" y="7698"/>
                  <a:pt x="10258" y="7681"/>
                </a:cubicBezTo>
                <a:close/>
                <a:moveTo>
                  <a:pt x="10319" y="7698"/>
                </a:moveTo>
                <a:lnTo>
                  <a:pt x="10363" y="7704"/>
                </a:lnTo>
                <a:cubicBezTo>
                  <a:pt x="10349" y="7718"/>
                  <a:pt x="10339" y="7731"/>
                  <a:pt x="10329" y="7745"/>
                </a:cubicBezTo>
                <a:lnTo>
                  <a:pt x="10362" y="7714"/>
                </a:lnTo>
                <a:lnTo>
                  <a:pt x="10362" y="7714"/>
                </a:lnTo>
                <a:cubicBezTo>
                  <a:pt x="10394" y="7715"/>
                  <a:pt x="10406" y="7721"/>
                  <a:pt x="10410" y="7728"/>
                </a:cubicBezTo>
                <a:cubicBezTo>
                  <a:pt x="10400" y="7738"/>
                  <a:pt x="10386" y="7751"/>
                  <a:pt x="10376" y="7765"/>
                </a:cubicBezTo>
                <a:cubicBezTo>
                  <a:pt x="10356" y="7782"/>
                  <a:pt x="10329" y="7795"/>
                  <a:pt x="10295" y="7812"/>
                </a:cubicBezTo>
                <a:cubicBezTo>
                  <a:pt x="10305" y="7788"/>
                  <a:pt x="10319" y="7765"/>
                  <a:pt x="10329" y="7745"/>
                </a:cubicBezTo>
                <a:lnTo>
                  <a:pt x="10329" y="7745"/>
                </a:lnTo>
                <a:cubicBezTo>
                  <a:pt x="10296" y="7783"/>
                  <a:pt x="10261" y="7821"/>
                  <a:pt x="10249" y="7821"/>
                </a:cubicBezTo>
                <a:cubicBezTo>
                  <a:pt x="10244" y="7821"/>
                  <a:pt x="10243" y="7814"/>
                  <a:pt x="10248" y="7799"/>
                </a:cubicBezTo>
                <a:lnTo>
                  <a:pt x="10319" y="7698"/>
                </a:lnTo>
                <a:close/>
                <a:moveTo>
                  <a:pt x="229" y="11904"/>
                </a:moveTo>
                <a:cubicBezTo>
                  <a:pt x="239" y="11914"/>
                  <a:pt x="248" y="11923"/>
                  <a:pt x="256" y="11931"/>
                </a:cubicBezTo>
                <a:lnTo>
                  <a:pt x="256" y="11931"/>
                </a:lnTo>
                <a:cubicBezTo>
                  <a:pt x="248" y="11922"/>
                  <a:pt x="239" y="11913"/>
                  <a:pt x="229" y="11904"/>
                </a:cubicBezTo>
                <a:close/>
                <a:moveTo>
                  <a:pt x="256" y="11931"/>
                </a:moveTo>
                <a:lnTo>
                  <a:pt x="256" y="11931"/>
                </a:lnTo>
                <a:cubicBezTo>
                  <a:pt x="262" y="11936"/>
                  <a:pt x="267" y="11942"/>
                  <a:pt x="272" y="11947"/>
                </a:cubicBezTo>
                <a:lnTo>
                  <a:pt x="272" y="11947"/>
                </a:lnTo>
                <a:cubicBezTo>
                  <a:pt x="267" y="11942"/>
                  <a:pt x="262" y="11937"/>
                  <a:pt x="256" y="11931"/>
                </a:cubicBezTo>
                <a:close/>
                <a:moveTo>
                  <a:pt x="19325" y="14312"/>
                </a:moveTo>
                <a:cubicBezTo>
                  <a:pt x="19325" y="14318"/>
                  <a:pt x="19325" y="14324"/>
                  <a:pt x="19325" y="14331"/>
                </a:cubicBezTo>
                <a:cubicBezTo>
                  <a:pt x="19325" y="14323"/>
                  <a:pt x="19325" y="14317"/>
                  <a:pt x="19325" y="14312"/>
                </a:cubicBezTo>
                <a:close/>
                <a:moveTo>
                  <a:pt x="19200" y="15714"/>
                </a:moveTo>
                <a:lnTo>
                  <a:pt x="19217" y="15798"/>
                </a:lnTo>
                <a:cubicBezTo>
                  <a:pt x="19210" y="15801"/>
                  <a:pt x="19203" y="15804"/>
                  <a:pt x="19197" y="15806"/>
                </a:cubicBezTo>
                <a:lnTo>
                  <a:pt x="19197" y="15806"/>
                </a:lnTo>
                <a:cubicBezTo>
                  <a:pt x="19195" y="15806"/>
                  <a:pt x="19194" y="15805"/>
                  <a:pt x="19193" y="15805"/>
                </a:cubicBezTo>
                <a:lnTo>
                  <a:pt x="19193" y="15805"/>
                </a:lnTo>
                <a:cubicBezTo>
                  <a:pt x="19193" y="15806"/>
                  <a:pt x="19194" y="15806"/>
                  <a:pt x="19194" y="15807"/>
                </a:cubicBezTo>
                <a:lnTo>
                  <a:pt x="19194" y="15807"/>
                </a:lnTo>
                <a:cubicBezTo>
                  <a:pt x="19195" y="15807"/>
                  <a:pt x="19196" y="15806"/>
                  <a:pt x="19197" y="15806"/>
                </a:cubicBezTo>
                <a:lnTo>
                  <a:pt x="19197" y="15806"/>
                </a:lnTo>
                <a:cubicBezTo>
                  <a:pt x="19218" y="15816"/>
                  <a:pt x="19234" y="15861"/>
                  <a:pt x="19251" y="15906"/>
                </a:cubicBezTo>
                <a:cubicBezTo>
                  <a:pt x="19254" y="15822"/>
                  <a:pt x="19321" y="15724"/>
                  <a:pt x="19200" y="15714"/>
                </a:cubicBezTo>
                <a:close/>
                <a:moveTo>
                  <a:pt x="14995" y="21236"/>
                </a:moveTo>
                <a:cubicBezTo>
                  <a:pt x="14979" y="21245"/>
                  <a:pt x="14966" y="21254"/>
                  <a:pt x="14956" y="21264"/>
                </a:cubicBezTo>
                <a:cubicBezTo>
                  <a:pt x="14967" y="21257"/>
                  <a:pt x="14982" y="21247"/>
                  <a:pt x="14995" y="21236"/>
                </a:cubicBezTo>
                <a:close/>
                <a:moveTo>
                  <a:pt x="10285" y="1"/>
                </a:moveTo>
                <a:lnTo>
                  <a:pt x="10285" y="1"/>
                </a:lnTo>
                <a:cubicBezTo>
                  <a:pt x="10100" y="267"/>
                  <a:pt x="9602" y="146"/>
                  <a:pt x="9313" y="385"/>
                </a:cubicBezTo>
                <a:cubicBezTo>
                  <a:pt x="9321" y="362"/>
                  <a:pt x="9341" y="324"/>
                  <a:pt x="9365" y="315"/>
                </a:cubicBezTo>
                <a:lnTo>
                  <a:pt x="9365" y="315"/>
                </a:lnTo>
                <a:cubicBezTo>
                  <a:pt x="9350" y="316"/>
                  <a:pt x="9336" y="317"/>
                  <a:pt x="9322" y="317"/>
                </a:cubicBezTo>
                <a:cubicBezTo>
                  <a:pt x="9178" y="317"/>
                  <a:pt x="9106" y="262"/>
                  <a:pt x="8983" y="253"/>
                </a:cubicBezTo>
                <a:lnTo>
                  <a:pt x="8983" y="253"/>
                </a:lnTo>
                <a:cubicBezTo>
                  <a:pt x="9030" y="479"/>
                  <a:pt x="8781" y="630"/>
                  <a:pt x="8714" y="822"/>
                </a:cubicBezTo>
                <a:cubicBezTo>
                  <a:pt x="8421" y="714"/>
                  <a:pt x="8714" y="519"/>
                  <a:pt x="8569" y="354"/>
                </a:cubicBezTo>
                <a:lnTo>
                  <a:pt x="8569" y="354"/>
                </a:lnTo>
                <a:cubicBezTo>
                  <a:pt x="8646" y="516"/>
                  <a:pt x="8296" y="698"/>
                  <a:pt x="8441" y="802"/>
                </a:cubicBezTo>
                <a:cubicBezTo>
                  <a:pt x="8232" y="762"/>
                  <a:pt x="8286" y="815"/>
                  <a:pt x="8111" y="694"/>
                </a:cubicBezTo>
                <a:lnTo>
                  <a:pt x="8111" y="694"/>
                </a:lnTo>
                <a:cubicBezTo>
                  <a:pt x="8242" y="957"/>
                  <a:pt x="8007" y="822"/>
                  <a:pt x="8000" y="1044"/>
                </a:cubicBezTo>
                <a:cubicBezTo>
                  <a:pt x="7989" y="1045"/>
                  <a:pt x="7979" y="1045"/>
                  <a:pt x="7969" y="1045"/>
                </a:cubicBezTo>
                <a:cubicBezTo>
                  <a:pt x="7824" y="1045"/>
                  <a:pt x="7787" y="977"/>
                  <a:pt x="7746" y="977"/>
                </a:cubicBezTo>
                <a:cubicBezTo>
                  <a:pt x="7721" y="977"/>
                  <a:pt x="7694" y="1003"/>
                  <a:pt x="7640" y="1085"/>
                </a:cubicBezTo>
                <a:cubicBezTo>
                  <a:pt x="7639" y="1085"/>
                  <a:pt x="7638" y="1085"/>
                  <a:pt x="7637" y="1085"/>
                </a:cubicBezTo>
                <a:cubicBezTo>
                  <a:pt x="7490" y="1085"/>
                  <a:pt x="7606" y="866"/>
                  <a:pt x="7606" y="866"/>
                </a:cubicBezTo>
                <a:lnTo>
                  <a:pt x="7606" y="866"/>
                </a:lnTo>
                <a:cubicBezTo>
                  <a:pt x="7391" y="1027"/>
                  <a:pt x="7640" y="1112"/>
                  <a:pt x="7677" y="1246"/>
                </a:cubicBezTo>
                <a:cubicBezTo>
                  <a:pt x="7620" y="1317"/>
                  <a:pt x="7578" y="1342"/>
                  <a:pt x="7543" y="1342"/>
                </a:cubicBezTo>
                <a:cubicBezTo>
                  <a:pt x="7461" y="1342"/>
                  <a:pt x="7420" y="1204"/>
                  <a:pt x="7313" y="1192"/>
                </a:cubicBezTo>
                <a:cubicBezTo>
                  <a:pt x="7206" y="1361"/>
                  <a:pt x="7236" y="1606"/>
                  <a:pt x="7138" y="1687"/>
                </a:cubicBezTo>
                <a:cubicBezTo>
                  <a:pt x="7112" y="1670"/>
                  <a:pt x="7088" y="1647"/>
                  <a:pt x="7071" y="1620"/>
                </a:cubicBezTo>
                <a:lnTo>
                  <a:pt x="7071" y="1620"/>
                </a:lnTo>
                <a:cubicBezTo>
                  <a:pt x="7088" y="1650"/>
                  <a:pt x="7091" y="1684"/>
                  <a:pt x="7081" y="1714"/>
                </a:cubicBezTo>
                <a:cubicBezTo>
                  <a:pt x="7084" y="1713"/>
                  <a:pt x="7086" y="1713"/>
                  <a:pt x="7087" y="1713"/>
                </a:cubicBezTo>
                <a:cubicBezTo>
                  <a:pt x="7107" y="1713"/>
                  <a:pt x="7004" y="1777"/>
                  <a:pt x="6957" y="1808"/>
                </a:cubicBezTo>
                <a:cubicBezTo>
                  <a:pt x="6893" y="1849"/>
                  <a:pt x="6832" y="1892"/>
                  <a:pt x="6778" y="1946"/>
                </a:cubicBezTo>
                <a:cubicBezTo>
                  <a:pt x="6751" y="1970"/>
                  <a:pt x="6728" y="2000"/>
                  <a:pt x="6708" y="2030"/>
                </a:cubicBezTo>
                <a:cubicBezTo>
                  <a:pt x="6691" y="2050"/>
                  <a:pt x="6698" y="2057"/>
                  <a:pt x="6711" y="2061"/>
                </a:cubicBezTo>
                <a:lnTo>
                  <a:pt x="6711" y="2104"/>
                </a:lnTo>
                <a:cubicBezTo>
                  <a:pt x="6704" y="2097"/>
                  <a:pt x="6698" y="2090"/>
                  <a:pt x="6692" y="2082"/>
                </a:cubicBezTo>
                <a:lnTo>
                  <a:pt x="6692" y="2082"/>
                </a:lnTo>
                <a:cubicBezTo>
                  <a:pt x="6743" y="2160"/>
                  <a:pt x="6786" y="2240"/>
                  <a:pt x="6826" y="2323"/>
                </a:cubicBezTo>
                <a:cubicBezTo>
                  <a:pt x="6784" y="2348"/>
                  <a:pt x="6749" y="2437"/>
                  <a:pt x="6698" y="2437"/>
                </a:cubicBezTo>
                <a:cubicBezTo>
                  <a:pt x="6679" y="2437"/>
                  <a:pt x="6658" y="2425"/>
                  <a:pt x="6634" y="2394"/>
                </a:cubicBezTo>
                <a:cubicBezTo>
                  <a:pt x="6698" y="2374"/>
                  <a:pt x="6681" y="2320"/>
                  <a:pt x="6694" y="2266"/>
                </a:cubicBezTo>
                <a:lnTo>
                  <a:pt x="6694" y="2266"/>
                </a:lnTo>
                <a:lnTo>
                  <a:pt x="6610" y="2363"/>
                </a:lnTo>
                <a:cubicBezTo>
                  <a:pt x="6435" y="2212"/>
                  <a:pt x="6745" y="2239"/>
                  <a:pt x="6661" y="2108"/>
                </a:cubicBezTo>
                <a:lnTo>
                  <a:pt x="6661" y="2108"/>
                </a:lnTo>
                <a:cubicBezTo>
                  <a:pt x="6506" y="2232"/>
                  <a:pt x="6311" y="2498"/>
                  <a:pt x="6142" y="2512"/>
                </a:cubicBezTo>
                <a:cubicBezTo>
                  <a:pt x="6028" y="2340"/>
                  <a:pt x="6479" y="2289"/>
                  <a:pt x="6200" y="2219"/>
                </a:cubicBezTo>
                <a:lnTo>
                  <a:pt x="6476" y="2188"/>
                </a:lnTo>
                <a:cubicBezTo>
                  <a:pt x="6169" y="1966"/>
                  <a:pt x="6637" y="2148"/>
                  <a:pt x="6338" y="1902"/>
                </a:cubicBezTo>
                <a:lnTo>
                  <a:pt x="6338" y="1902"/>
                </a:lnTo>
                <a:cubicBezTo>
                  <a:pt x="5977" y="1987"/>
                  <a:pt x="6004" y="2148"/>
                  <a:pt x="5651" y="2256"/>
                </a:cubicBezTo>
                <a:cubicBezTo>
                  <a:pt x="5631" y="2394"/>
                  <a:pt x="5752" y="2394"/>
                  <a:pt x="5732" y="2528"/>
                </a:cubicBezTo>
                <a:cubicBezTo>
                  <a:pt x="5644" y="2638"/>
                  <a:pt x="5560" y="2672"/>
                  <a:pt x="5481" y="2672"/>
                </a:cubicBezTo>
                <a:cubicBezTo>
                  <a:pt x="5342" y="2672"/>
                  <a:pt x="5218" y="2566"/>
                  <a:pt x="5111" y="2566"/>
                </a:cubicBezTo>
                <a:cubicBezTo>
                  <a:pt x="5048" y="2566"/>
                  <a:pt x="4991" y="2603"/>
                  <a:pt x="4941" y="2724"/>
                </a:cubicBezTo>
                <a:cubicBezTo>
                  <a:pt x="4934" y="2892"/>
                  <a:pt x="5052" y="3117"/>
                  <a:pt x="4763" y="3164"/>
                </a:cubicBezTo>
                <a:lnTo>
                  <a:pt x="4699" y="2929"/>
                </a:lnTo>
                <a:lnTo>
                  <a:pt x="4699" y="2929"/>
                </a:lnTo>
                <a:cubicBezTo>
                  <a:pt x="4402" y="3127"/>
                  <a:pt x="4746" y="3309"/>
                  <a:pt x="4372" y="3417"/>
                </a:cubicBezTo>
                <a:cubicBezTo>
                  <a:pt x="4359" y="3310"/>
                  <a:pt x="4517" y="3197"/>
                  <a:pt x="4479" y="3197"/>
                </a:cubicBezTo>
                <a:cubicBezTo>
                  <a:pt x="4477" y="3197"/>
                  <a:pt x="4475" y="3198"/>
                  <a:pt x="4473" y="3198"/>
                </a:cubicBezTo>
                <a:cubicBezTo>
                  <a:pt x="4174" y="3212"/>
                  <a:pt x="4429" y="3407"/>
                  <a:pt x="4295" y="3521"/>
                </a:cubicBezTo>
                <a:lnTo>
                  <a:pt x="4133" y="3397"/>
                </a:lnTo>
                <a:cubicBezTo>
                  <a:pt x="3877" y="3673"/>
                  <a:pt x="3706" y="4063"/>
                  <a:pt x="3484" y="4389"/>
                </a:cubicBezTo>
                <a:cubicBezTo>
                  <a:pt x="3455" y="4343"/>
                  <a:pt x="3448" y="4268"/>
                  <a:pt x="3380" y="4268"/>
                </a:cubicBezTo>
                <a:cubicBezTo>
                  <a:pt x="3368" y="4268"/>
                  <a:pt x="3355" y="4270"/>
                  <a:pt x="3339" y="4275"/>
                </a:cubicBezTo>
                <a:cubicBezTo>
                  <a:pt x="3093" y="4729"/>
                  <a:pt x="2669" y="5120"/>
                  <a:pt x="2316" y="5487"/>
                </a:cubicBezTo>
                <a:lnTo>
                  <a:pt x="2373" y="5736"/>
                </a:lnTo>
                <a:cubicBezTo>
                  <a:pt x="2363" y="5751"/>
                  <a:pt x="2342" y="5760"/>
                  <a:pt x="2320" y="5760"/>
                </a:cubicBezTo>
                <a:cubicBezTo>
                  <a:pt x="2292" y="5760"/>
                  <a:pt x="2263" y="5745"/>
                  <a:pt x="2259" y="5712"/>
                </a:cubicBezTo>
                <a:lnTo>
                  <a:pt x="2259" y="5712"/>
                </a:lnTo>
                <a:cubicBezTo>
                  <a:pt x="2107" y="5847"/>
                  <a:pt x="2350" y="5773"/>
                  <a:pt x="2363" y="5887"/>
                </a:cubicBezTo>
                <a:cubicBezTo>
                  <a:pt x="2345" y="5931"/>
                  <a:pt x="2311" y="5951"/>
                  <a:pt x="2279" y="5951"/>
                </a:cubicBezTo>
                <a:cubicBezTo>
                  <a:pt x="2239" y="5951"/>
                  <a:pt x="2202" y="5923"/>
                  <a:pt x="2195" y="5877"/>
                </a:cubicBezTo>
                <a:cubicBezTo>
                  <a:pt x="2178" y="6099"/>
                  <a:pt x="2138" y="6321"/>
                  <a:pt x="2077" y="6537"/>
                </a:cubicBezTo>
                <a:cubicBezTo>
                  <a:pt x="2002" y="6775"/>
                  <a:pt x="1979" y="6856"/>
                  <a:pt x="1894" y="6856"/>
                </a:cubicBezTo>
                <a:cubicBezTo>
                  <a:pt x="1880" y="6856"/>
                  <a:pt x="1864" y="6854"/>
                  <a:pt x="1845" y="6850"/>
                </a:cubicBezTo>
                <a:lnTo>
                  <a:pt x="1821" y="6799"/>
                </a:lnTo>
                <a:cubicBezTo>
                  <a:pt x="1808" y="6799"/>
                  <a:pt x="1808" y="6799"/>
                  <a:pt x="1794" y="6816"/>
                </a:cubicBezTo>
                <a:cubicBezTo>
                  <a:pt x="1777" y="6839"/>
                  <a:pt x="1764" y="6866"/>
                  <a:pt x="1757" y="6893"/>
                </a:cubicBezTo>
                <a:cubicBezTo>
                  <a:pt x="1744" y="6947"/>
                  <a:pt x="1737" y="7001"/>
                  <a:pt x="1737" y="7058"/>
                </a:cubicBezTo>
                <a:cubicBezTo>
                  <a:pt x="1737" y="7166"/>
                  <a:pt x="1737" y="7267"/>
                  <a:pt x="1592" y="7311"/>
                </a:cubicBezTo>
                <a:lnTo>
                  <a:pt x="1602" y="7250"/>
                </a:lnTo>
                <a:lnTo>
                  <a:pt x="1602" y="7250"/>
                </a:lnTo>
                <a:cubicBezTo>
                  <a:pt x="1114" y="7664"/>
                  <a:pt x="909" y="8327"/>
                  <a:pt x="485" y="8670"/>
                </a:cubicBezTo>
                <a:cubicBezTo>
                  <a:pt x="586" y="8761"/>
                  <a:pt x="505" y="8896"/>
                  <a:pt x="438" y="9030"/>
                </a:cubicBezTo>
                <a:cubicBezTo>
                  <a:pt x="377" y="9168"/>
                  <a:pt x="340" y="9313"/>
                  <a:pt x="505" y="9374"/>
                </a:cubicBezTo>
                <a:cubicBezTo>
                  <a:pt x="246" y="9680"/>
                  <a:pt x="213" y="9565"/>
                  <a:pt x="24" y="10080"/>
                </a:cubicBezTo>
                <a:cubicBezTo>
                  <a:pt x="1" y="10222"/>
                  <a:pt x="229" y="10306"/>
                  <a:pt x="260" y="10471"/>
                </a:cubicBezTo>
                <a:lnTo>
                  <a:pt x="75" y="10474"/>
                </a:lnTo>
                <a:cubicBezTo>
                  <a:pt x="138" y="10551"/>
                  <a:pt x="209" y="10629"/>
                  <a:pt x="276" y="10703"/>
                </a:cubicBezTo>
                <a:lnTo>
                  <a:pt x="64" y="10838"/>
                </a:lnTo>
                <a:lnTo>
                  <a:pt x="122" y="10996"/>
                </a:lnTo>
                <a:cubicBezTo>
                  <a:pt x="128" y="10933"/>
                  <a:pt x="193" y="10858"/>
                  <a:pt x="246" y="10858"/>
                </a:cubicBezTo>
                <a:cubicBezTo>
                  <a:pt x="247" y="10858"/>
                  <a:pt x="248" y="10858"/>
                  <a:pt x="250" y="10858"/>
                </a:cubicBezTo>
                <a:cubicBezTo>
                  <a:pt x="340" y="11093"/>
                  <a:pt x="213" y="11474"/>
                  <a:pt x="115" y="11507"/>
                </a:cubicBezTo>
                <a:cubicBezTo>
                  <a:pt x="213" y="11692"/>
                  <a:pt x="320" y="11871"/>
                  <a:pt x="425" y="12042"/>
                </a:cubicBezTo>
                <a:cubicBezTo>
                  <a:pt x="419" y="12043"/>
                  <a:pt x="414" y="12044"/>
                  <a:pt x="409" y="12044"/>
                </a:cubicBezTo>
                <a:cubicBezTo>
                  <a:pt x="357" y="12044"/>
                  <a:pt x="316" y="11995"/>
                  <a:pt x="272" y="11947"/>
                </a:cubicBezTo>
                <a:lnTo>
                  <a:pt x="272" y="11947"/>
                </a:lnTo>
                <a:cubicBezTo>
                  <a:pt x="446" y="12142"/>
                  <a:pt x="74" y="12039"/>
                  <a:pt x="324" y="12248"/>
                </a:cubicBezTo>
                <a:cubicBezTo>
                  <a:pt x="336" y="12222"/>
                  <a:pt x="361" y="12216"/>
                  <a:pt x="388" y="12216"/>
                </a:cubicBezTo>
                <a:cubicBezTo>
                  <a:pt x="413" y="12216"/>
                  <a:pt x="440" y="12222"/>
                  <a:pt x="459" y="12222"/>
                </a:cubicBezTo>
                <a:cubicBezTo>
                  <a:pt x="464" y="12222"/>
                  <a:pt x="468" y="12221"/>
                  <a:pt x="472" y="12221"/>
                </a:cubicBezTo>
                <a:lnTo>
                  <a:pt x="472" y="12221"/>
                </a:lnTo>
                <a:cubicBezTo>
                  <a:pt x="414" y="12396"/>
                  <a:pt x="549" y="12705"/>
                  <a:pt x="714" y="12894"/>
                </a:cubicBezTo>
                <a:lnTo>
                  <a:pt x="579" y="12911"/>
                </a:lnTo>
                <a:cubicBezTo>
                  <a:pt x="758" y="13331"/>
                  <a:pt x="1128" y="13671"/>
                  <a:pt x="1438" y="14038"/>
                </a:cubicBezTo>
                <a:cubicBezTo>
                  <a:pt x="1387" y="13907"/>
                  <a:pt x="1482" y="13813"/>
                  <a:pt x="1577" y="13813"/>
                </a:cubicBezTo>
                <a:cubicBezTo>
                  <a:pt x="1609" y="13813"/>
                  <a:pt x="1640" y="13824"/>
                  <a:pt x="1666" y="13846"/>
                </a:cubicBezTo>
                <a:lnTo>
                  <a:pt x="1555" y="14018"/>
                </a:lnTo>
                <a:cubicBezTo>
                  <a:pt x="1684" y="14003"/>
                  <a:pt x="1554" y="13891"/>
                  <a:pt x="1684" y="13891"/>
                </a:cubicBezTo>
                <a:cubicBezTo>
                  <a:pt x="1700" y="13891"/>
                  <a:pt x="1719" y="13893"/>
                  <a:pt x="1744" y="13897"/>
                </a:cubicBezTo>
                <a:cubicBezTo>
                  <a:pt x="1827" y="14016"/>
                  <a:pt x="1695" y="14103"/>
                  <a:pt x="1586" y="14103"/>
                </a:cubicBezTo>
                <a:cubicBezTo>
                  <a:pt x="1572" y="14103"/>
                  <a:pt x="1558" y="14102"/>
                  <a:pt x="1545" y="14099"/>
                </a:cubicBezTo>
                <a:lnTo>
                  <a:pt x="1545" y="14099"/>
                </a:lnTo>
                <a:lnTo>
                  <a:pt x="1730" y="14200"/>
                </a:lnTo>
                <a:cubicBezTo>
                  <a:pt x="1697" y="14247"/>
                  <a:pt x="1639" y="14233"/>
                  <a:pt x="1579" y="14274"/>
                </a:cubicBezTo>
                <a:cubicBezTo>
                  <a:pt x="1582" y="14273"/>
                  <a:pt x="1586" y="14273"/>
                  <a:pt x="1589" y="14273"/>
                </a:cubicBezTo>
                <a:cubicBezTo>
                  <a:pt x="1709" y="14273"/>
                  <a:pt x="1680" y="14609"/>
                  <a:pt x="1862" y="14609"/>
                </a:cubicBezTo>
                <a:cubicBezTo>
                  <a:pt x="1876" y="14609"/>
                  <a:pt x="1890" y="14607"/>
                  <a:pt x="1905" y="14603"/>
                </a:cubicBezTo>
                <a:lnTo>
                  <a:pt x="1905" y="14603"/>
                </a:lnTo>
                <a:lnTo>
                  <a:pt x="1872" y="14651"/>
                </a:lnTo>
                <a:cubicBezTo>
                  <a:pt x="2175" y="14974"/>
                  <a:pt x="2363" y="15068"/>
                  <a:pt x="2622" y="15314"/>
                </a:cubicBezTo>
                <a:cubicBezTo>
                  <a:pt x="2663" y="15276"/>
                  <a:pt x="2698" y="15264"/>
                  <a:pt x="2733" y="15264"/>
                </a:cubicBezTo>
                <a:cubicBezTo>
                  <a:pt x="2794" y="15264"/>
                  <a:pt x="2855" y="15301"/>
                  <a:pt x="2943" y="15301"/>
                </a:cubicBezTo>
                <a:cubicBezTo>
                  <a:pt x="2958" y="15301"/>
                  <a:pt x="2975" y="15299"/>
                  <a:pt x="2992" y="15297"/>
                </a:cubicBezTo>
                <a:cubicBezTo>
                  <a:pt x="3140" y="15515"/>
                  <a:pt x="3262" y="15815"/>
                  <a:pt x="3511" y="16014"/>
                </a:cubicBezTo>
                <a:cubicBezTo>
                  <a:pt x="3560" y="16033"/>
                  <a:pt x="3594" y="16041"/>
                  <a:pt x="3620" y="16041"/>
                </a:cubicBezTo>
                <a:cubicBezTo>
                  <a:pt x="3706" y="16041"/>
                  <a:pt x="3684" y="15951"/>
                  <a:pt x="3793" y="15943"/>
                </a:cubicBezTo>
                <a:lnTo>
                  <a:pt x="3793" y="15943"/>
                </a:lnTo>
                <a:cubicBezTo>
                  <a:pt x="3708" y="16063"/>
                  <a:pt x="3919" y="16245"/>
                  <a:pt x="3784" y="16245"/>
                </a:cubicBezTo>
                <a:cubicBezTo>
                  <a:pt x="3776" y="16245"/>
                  <a:pt x="3765" y="16244"/>
                  <a:pt x="3753" y="16242"/>
                </a:cubicBezTo>
                <a:lnTo>
                  <a:pt x="3753" y="16242"/>
                </a:lnTo>
                <a:cubicBezTo>
                  <a:pt x="4056" y="16471"/>
                  <a:pt x="4143" y="16535"/>
                  <a:pt x="4588" y="16747"/>
                </a:cubicBezTo>
                <a:cubicBezTo>
                  <a:pt x="4588" y="16666"/>
                  <a:pt x="4561" y="16606"/>
                  <a:pt x="4614" y="16586"/>
                </a:cubicBezTo>
                <a:cubicBezTo>
                  <a:pt x="4699" y="16623"/>
                  <a:pt x="4729" y="16757"/>
                  <a:pt x="4672" y="16808"/>
                </a:cubicBezTo>
                <a:lnTo>
                  <a:pt x="4645" y="16808"/>
                </a:lnTo>
                <a:cubicBezTo>
                  <a:pt x="5194" y="16961"/>
                  <a:pt x="5358" y="17905"/>
                  <a:pt x="5887" y="17915"/>
                </a:cubicBezTo>
                <a:lnTo>
                  <a:pt x="5873" y="17915"/>
                </a:lnTo>
                <a:lnTo>
                  <a:pt x="6334" y="18033"/>
                </a:lnTo>
                <a:cubicBezTo>
                  <a:pt x="6489" y="18171"/>
                  <a:pt x="6169" y="18056"/>
                  <a:pt x="6243" y="18221"/>
                </a:cubicBezTo>
                <a:cubicBezTo>
                  <a:pt x="6782" y="18278"/>
                  <a:pt x="6859" y="18669"/>
                  <a:pt x="7287" y="18736"/>
                </a:cubicBezTo>
                <a:cubicBezTo>
                  <a:pt x="7320" y="19285"/>
                  <a:pt x="8246" y="19254"/>
                  <a:pt x="8478" y="19699"/>
                </a:cubicBezTo>
                <a:lnTo>
                  <a:pt x="8505" y="19594"/>
                </a:lnTo>
                <a:cubicBezTo>
                  <a:pt x="8522" y="19589"/>
                  <a:pt x="8537" y="19587"/>
                  <a:pt x="8549" y="19587"/>
                </a:cubicBezTo>
                <a:cubicBezTo>
                  <a:pt x="8638" y="19587"/>
                  <a:pt x="8603" y="19712"/>
                  <a:pt x="8656" y="19763"/>
                </a:cubicBezTo>
                <a:cubicBezTo>
                  <a:pt x="8683" y="19685"/>
                  <a:pt x="8592" y="19625"/>
                  <a:pt x="8680" y="19604"/>
                </a:cubicBezTo>
                <a:lnTo>
                  <a:pt x="8680" y="19604"/>
                </a:lnTo>
                <a:cubicBezTo>
                  <a:pt x="9541" y="19907"/>
                  <a:pt x="10315" y="20543"/>
                  <a:pt x="11187" y="20947"/>
                </a:cubicBezTo>
                <a:cubicBezTo>
                  <a:pt x="11222" y="20962"/>
                  <a:pt x="11253" y="20969"/>
                  <a:pt x="11282" y="20969"/>
                </a:cubicBezTo>
                <a:cubicBezTo>
                  <a:pt x="11454" y="20969"/>
                  <a:pt x="11533" y="20742"/>
                  <a:pt x="11678" y="20742"/>
                </a:cubicBezTo>
                <a:cubicBezTo>
                  <a:pt x="11732" y="20742"/>
                  <a:pt x="11796" y="20774"/>
                  <a:pt x="11877" y="20863"/>
                </a:cubicBezTo>
                <a:lnTo>
                  <a:pt x="11702" y="21014"/>
                </a:lnTo>
                <a:cubicBezTo>
                  <a:pt x="11714" y="21014"/>
                  <a:pt x="11727" y="21014"/>
                  <a:pt x="11739" y="21014"/>
                </a:cubicBezTo>
                <a:cubicBezTo>
                  <a:pt x="12263" y="21014"/>
                  <a:pt x="12871" y="21279"/>
                  <a:pt x="13466" y="21279"/>
                </a:cubicBezTo>
                <a:cubicBezTo>
                  <a:pt x="13631" y="21279"/>
                  <a:pt x="13796" y="21259"/>
                  <a:pt x="13957" y="21206"/>
                </a:cubicBezTo>
                <a:lnTo>
                  <a:pt x="13957" y="21206"/>
                </a:lnTo>
                <a:cubicBezTo>
                  <a:pt x="13914" y="21255"/>
                  <a:pt x="13913" y="21311"/>
                  <a:pt x="13845" y="21311"/>
                </a:cubicBezTo>
                <a:cubicBezTo>
                  <a:pt x="13843" y="21311"/>
                  <a:pt x="13841" y="21311"/>
                  <a:pt x="13839" y="21311"/>
                </a:cubicBezTo>
                <a:lnTo>
                  <a:pt x="13839" y="21311"/>
                </a:lnTo>
                <a:cubicBezTo>
                  <a:pt x="13884" y="21351"/>
                  <a:pt x="13948" y="21367"/>
                  <a:pt x="14018" y="21367"/>
                </a:cubicBezTo>
                <a:cubicBezTo>
                  <a:pt x="14206" y="21367"/>
                  <a:pt x="14433" y="21250"/>
                  <a:pt x="14421" y="21169"/>
                </a:cubicBezTo>
                <a:cubicBezTo>
                  <a:pt x="14423" y="21169"/>
                  <a:pt x="14425" y="21169"/>
                  <a:pt x="14427" y="21169"/>
                </a:cubicBezTo>
                <a:cubicBezTo>
                  <a:pt x="14537" y="21169"/>
                  <a:pt x="14463" y="21271"/>
                  <a:pt x="14539" y="21317"/>
                </a:cubicBezTo>
                <a:cubicBezTo>
                  <a:pt x="14554" y="21322"/>
                  <a:pt x="14569" y="21324"/>
                  <a:pt x="14585" y="21324"/>
                </a:cubicBezTo>
                <a:cubicBezTo>
                  <a:pt x="14720" y="21324"/>
                  <a:pt x="14858" y="21163"/>
                  <a:pt x="14957" y="21163"/>
                </a:cubicBezTo>
                <a:cubicBezTo>
                  <a:pt x="14979" y="21163"/>
                  <a:pt x="14999" y="21171"/>
                  <a:pt x="15017" y="21189"/>
                </a:cubicBezTo>
                <a:cubicBezTo>
                  <a:pt x="15029" y="21202"/>
                  <a:pt x="15014" y="21220"/>
                  <a:pt x="14995" y="21236"/>
                </a:cubicBezTo>
                <a:lnTo>
                  <a:pt x="14995" y="21236"/>
                </a:lnTo>
                <a:cubicBezTo>
                  <a:pt x="15124" y="21168"/>
                  <a:pt x="15422" y="21141"/>
                  <a:pt x="15296" y="21025"/>
                </a:cubicBezTo>
                <a:cubicBezTo>
                  <a:pt x="15589" y="21025"/>
                  <a:pt x="15777" y="20786"/>
                  <a:pt x="16020" y="20786"/>
                </a:cubicBezTo>
                <a:cubicBezTo>
                  <a:pt x="16070" y="20560"/>
                  <a:pt x="16498" y="20661"/>
                  <a:pt x="16407" y="20399"/>
                </a:cubicBezTo>
                <a:lnTo>
                  <a:pt x="16407" y="20399"/>
                </a:lnTo>
                <a:cubicBezTo>
                  <a:pt x="16436" y="20464"/>
                  <a:pt x="16487" y="20490"/>
                  <a:pt x="16547" y="20490"/>
                </a:cubicBezTo>
                <a:cubicBezTo>
                  <a:pt x="16718" y="20490"/>
                  <a:pt x="16964" y="20277"/>
                  <a:pt x="17006" y="20116"/>
                </a:cubicBezTo>
                <a:cubicBezTo>
                  <a:pt x="17006" y="20153"/>
                  <a:pt x="17030" y="20160"/>
                  <a:pt x="17061" y="20160"/>
                </a:cubicBezTo>
                <a:cubicBezTo>
                  <a:pt x="17077" y="20160"/>
                  <a:pt x="17095" y="20158"/>
                  <a:pt x="17113" y="20158"/>
                </a:cubicBezTo>
                <a:cubicBezTo>
                  <a:pt x="17152" y="20158"/>
                  <a:pt x="17188" y="20167"/>
                  <a:pt x="17194" y="20224"/>
                </a:cubicBezTo>
                <a:cubicBezTo>
                  <a:pt x="17363" y="20102"/>
                  <a:pt x="17464" y="19924"/>
                  <a:pt x="17349" y="19850"/>
                </a:cubicBezTo>
                <a:cubicBezTo>
                  <a:pt x="17598" y="19850"/>
                  <a:pt x="17696" y="19665"/>
                  <a:pt x="17766" y="19503"/>
                </a:cubicBezTo>
                <a:cubicBezTo>
                  <a:pt x="17834" y="19365"/>
                  <a:pt x="17889" y="19247"/>
                  <a:pt x="18051" y="19247"/>
                </a:cubicBezTo>
                <a:cubicBezTo>
                  <a:pt x="18074" y="19247"/>
                  <a:pt x="18099" y="19249"/>
                  <a:pt x="18126" y="19254"/>
                </a:cubicBezTo>
                <a:cubicBezTo>
                  <a:pt x="18376" y="18733"/>
                  <a:pt x="18557" y="18188"/>
                  <a:pt x="18675" y="17626"/>
                </a:cubicBezTo>
                <a:cubicBezTo>
                  <a:pt x="18796" y="17676"/>
                  <a:pt x="18756" y="17821"/>
                  <a:pt x="18712" y="17962"/>
                </a:cubicBezTo>
                <a:cubicBezTo>
                  <a:pt x="18658" y="18093"/>
                  <a:pt x="18608" y="18225"/>
                  <a:pt x="18739" y="18275"/>
                </a:cubicBezTo>
                <a:cubicBezTo>
                  <a:pt x="18870" y="17747"/>
                  <a:pt x="18719" y="17390"/>
                  <a:pt x="18901" y="16976"/>
                </a:cubicBezTo>
                <a:cubicBezTo>
                  <a:pt x="18914" y="16953"/>
                  <a:pt x="18926" y="16943"/>
                  <a:pt x="18937" y="16943"/>
                </a:cubicBezTo>
                <a:cubicBezTo>
                  <a:pt x="18979" y="16943"/>
                  <a:pt x="19005" y="17078"/>
                  <a:pt x="19032" y="17121"/>
                </a:cubicBezTo>
                <a:cubicBezTo>
                  <a:pt x="19045" y="16640"/>
                  <a:pt x="19263" y="16244"/>
                  <a:pt x="19194" y="15807"/>
                </a:cubicBezTo>
                <a:lnTo>
                  <a:pt x="19194" y="15807"/>
                </a:lnTo>
                <a:cubicBezTo>
                  <a:pt x="19184" y="15809"/>
                  <a:pt x="19175" y="15810"/>
                  <a:pt x="19166" y="15810"/>
                </a:cubicBezTo>
                <a:cubicBezTo>
                  <a:pt x="19013" y="15810"/>
                  <a:pt x="18914" y="15470"/>
                  <a:pt x="18832" y="15404"/>
                </a:cubicBezTo>
                <a:lnTo>
                  <a:pt x="18832" y="15404"/>
                </a:lnTo>
                <a:cubicBezTo>
                  <a:pt x="18870" y="15424"/>
                  <a:pt x="18901" y="15432"/>
                  <a:pt x="18926" y="15432"/>
                </a:cubicBezTo>
                <a:cubicBezTo>
                  <a:pt x="19059" y="15432"/>
                  <a:pt x="19041" y="15208"/>
                  <a:pt x="19183" y="15208"/>
                </a:cubicBezTo>
                <a:cubicBezTo>
                  <a:pt x="19226" y="15208"/>
                  <a:pt x="19284" y="15229"/>
                  <a:pt x="19365" y="15283"/>
                </a:cubicBezTo>
                <a:cubicBezTo>
                  <a:pt x="19348" y="15231"/>
                  <a:pt x="19303" y="15155"/>
                  <a:pt x="19222" y="15155"/>
                </a:cubicBezTo>
                <a:cubicBezTo>
                  <a:pt x="19220" y="15155"/>
                  <a:pt x="19219" y="15155"/>
                  <a:pt x="19217" y="15155"/>
                </a:cubicBezTo>
                <a:cubicBezTo>
                  <a:pt x="19235" y="15116"/>
                  <a:pt x="19258" y="15092"/>
                  <a:pt x="19287" y="15092"/>
                </a:cubicBezTo>
                <a:cubicBezTo>
                  <a:pt x="19313" y="15092"/>
                  <a:pt x="19344" y="15110"/>
                  <a:pt x="19382" y="15152"/>
                </a:cubicBezTo>
                <a:cubicBezTo>
                  <a:pt x="19355" y="14852"/>
                  <a:pt x="19214" y="14943"/>
                  <a:pt x="19244" y="14681"/>
                </a:cubicBezTo>
                <a:lnTo>
                  <a:pt x="19244" y="14681"/>
                </a:lnTo>
                <a:cubicBezTo>
                  <a:pt x="19301" y="14688"/>
                  <a:pt x="19318" y="14741"/>
                  <a:pt x="19385" y="14778"/>
                </a:cubicBezTo>
                <a:cubicBezTo>
                  <a:pt x="19284" y="14630"/>
                  <a:pt x="19183" y="14489"/>
                  <a:pt x="19247" y="14274"/>
                </a:cubicBezTo>
                <a:lnTo>
                  <a:pt x="19247" y="14274"/>
                </a:lnTo>
                <a:cubicBezTo>
                  <a:pt x="19280" y="14286"/>
                  <a:pt x="19321" y="14271"/>
                  <a:pt x="19325" y="14312"/>
                </a:cubicBezTo>
                <a:lnTo>
                  <a:pt x="19325" y="14312"/>
                </a:lnTo>
                <a:cubicBezTo>
                  <a:pt x="19326" y="13938"/>
                  <a:pt x="19061" y="13664"/>
                  <a:pt x="19176" y="13261"/>
                </a:cubicBezTo>
                <a:lnTo>
                  <a:pt x="19176" y="13261"/>
                </a:lnTo>
                <a:cubicBezTo>
                  <a:pt x="19225" y="13285"/>
                  <a:pt x="19258" y="13295"/>
                  <a:pt x="19281" y="13295"/>
                </a:cubicBezTo>
                <a:cubicBezTo>
                  <a:pt x="19379" y="13295"/>
                  <a:pt x="19303" y="13118"/>
                  <a:pt x="19483" y="13099"/>
                </a:cubicBezTo>
                <a:lnTo>
                  <a:pt x="19412" y="12874"/>
                </a:lnTo>
                <a:lnTo>
                  <a:pt x="19308" y="12964"/>
                </a:lnTo>
                <a:cubicBezTo>
                  <a:pt x="19311" y="12766"/>
                  <a:pt x="19143" y="12601"/>
                  <a:pt x="19210" y="12429"/>
                </a:cubicBezTo>
                <a:lnTo>
                  <a:pt x="19210" y="12429"/>
                </a:lnTo>
                <a:lnTo>
                  <a:pt x="19304" y="12571"/>
                </a:lnTo>
                <a:lnTo>
                  <a:pt x="19247" y="12207"/>
                </a:lnTo>
                <a:lnTo>
                  <a:pt x="19173" y="12416"/>
                </a:lnTo>
                <a:cubicBezTo>
                  <a:pt x="19120" y="12334"/>
                  <a:pt x="19062" y="12328"/>
                  <a:pt x="19016" y="12328"/>
                </a:cubicBezTo>
                <a:cubicBezTo>
                  <a:pt x="19008" y="12328"/>
                  <a:pt x="19000" y="12328"/>
                  <a:pt x="18993" y="12328"/>
                </a:cubicBezTo>
                <a:cubicBezTo>
                  <a:pt x="18944" y="12328"/>
                  <a:pt x="18917" y="12320"/>
                  <a:pt x="18941" y="12190"/>
                </a:cubicBezTo>
                <a:lnTo>
                  <a:pt x="18941" y="12190"/>
                </a:lnTo>
                <a:cubicBezTo>
                  <a:pt x="18943" y="12195"/>
                  <a:pt x="18945" y="12198"/>
                  <a:pt x="18947" y="12198"/>
                </a:cubicBezTo>
                <a:cubicBezTo>
                  <a:pt x="18963" y="12198"/>
                  <a:pt x="18946" y="11982"/>
                  <a:pt x="19059" y="11921"/>
                </a:cubicBezTo>
                <a:cubicBezTo>
                  <a:pt x="18981" y="11844"/>
                  <a:pt x="18880" y="11729"/>
                  <a:pt x="19008" y="11645"/>
                </a:cubicBezTo>
                <a:cubicBezTo>
                  <a:pt x="19089" y="11645"/>
                  <a:pt x="19234" y="11743"/>
                  <a:pt x="19284" y="11743"/>
                </a:cubicBezTo>
                <a:cubicBezTo>
                  <a:pt x="19111" y="11697"/>
                  <a:pt x="19411" y="11369"/>
                  <a:pt x="19305" y="11193"/>
                </a:cubicBezTo>
                <a:lnTo>
                  <a:pt x="19305" y="11193"/>
                </a:lnTo>
                <a:cubicBezTo>
                  <a:pt x="19339" y="11238"/>
                  <a:pt x="19391" y="11270"/>
                  <a:pt x="19449" y="11282"/>
                </a:cubicBezTo>
                <a:lnTo>
                  <a:pt x="19348" y="11144"/>
                </a:lnTo>
                <a:cubicBezTo>
                  <a:pt x="19393" y="11111"/>
                  <a:pt x="19423" y="11095"/>
                  <a:pt x="19453" y="11095"/>
                </a:cubicBezTo>
                <a:cubicBezTo>
                  <a:pt x="19478" y="11095"/>
                  <a:pt x="19504" y="11107"/>
                  <a:pt x="19540" y="11130"/>
                </a:cubicBezTo>
                <a:cubicBezTo>
                  <a:pt x="19681" y="10885"/>
                  <a:pt x="19261" y="11107"/>
                  <a:pt x="19483" y="10844"/>
                </a:cubicBezTo>
                <a:lnTo>
                  <a:pt x="19483" y="10844"/>
                </a:lnTo>
                <a:cubicBezTo>
                  <a:pt x="19486" y="10871"/>
                  <a:pt x="19510" y="10868"/>
                  <a:pt x="19516" y="10928"/>
                </a:cubicBezTo>
                <a:cubicBezTo>
                  <a:pt x="19675" y="10626"/>
                  <a:pt x="19641" y="10292"/>
                  <a:pt x="19776" y="10013"/>
                </a:cubicBezTo>
                <a:cubicBezTo>
                  <a:pt x="19789" y="10011"/>
                  <a:pt x="19801" y="10010"/>
                  <a:pt x="19812" y="10010"/>
                </a:cubicBezTo>
                <a:cubicBezTo>
                  <a:pt x="19976" y="10010"/>
                  <a:pt x="19817" y="10242"/>
                  <a:pt x="19932" y="10242"/>
                </a:cubicBezTo>
                <a:cubicBezTo>
                  <a:pt x="19944" y="10242"/>
                  <a:pt x="19957" y="10240"/>
                  <a:pt x="19974" y="10235"/>
                </a:cubicBezTo>
                <a:cubicBezTo>
                  <a:pt x="20021" y="9764"/>
                  <a:pt x="19903" y="9266"/>
                  <a:pt x="19934" y="8845"/>
                </a:cubicBezTo>
                <a:lnTo>
                  <a:pt x="19934" y="8845"/>
                </a:lnTo>
                <a:lnTo>
                  <a:pt x="19907" y="8926"/>
                </a:lnTo>
                <a:cubicBezTo>
                  <a:pt x="19596" y="8866"/>
                  <a:pt x="20062" y="8610"/>
                  <a:pt x="19917" y="8392"/>
                </a:cubicBezTo>
                <a:lnTo>
                  <a:pt x="19917" y="8392"/>
                </a:lnTo>
                <a:cubicBezTo>
                  <a:pt x="19943" y="8426"/>
                  <a:pt x="20024" y="8440"/>
                  <a:pt x="20053" y="8440"/>
                </a:cubicBezTo>
                <a:cubicBezTo>
                  <a:pt x="20063" y="8440"/>
                  <a:pt x="20067" y="8438"/>
                  <a:pt x="20058" y="8435"/>
                </a:cubicBezTo>
                <a:cubicBezTo>
                  <a:pt x="20065" y="8132"/>
                  <a:pt x="19917" y="7822"/>
                  <a:pt x="19712" y="7425"/>
                </a:cubicBezTo>
                <a:lnTo>
                  <a:pt x="19712" y="7425"/>
                </a:lnTo>
                <a:lnTo>
                  <a:pt x="19806" y="7459"/>
                </a:lnTo>
                <a:cubicBezTo>
                  <a:pt x="19826" y="7274"/>
                  <a:pt x="19715" y="7008"/>
                  <a:pt x="19695" y="6813"/>
                </a:cubicBezTo>
                <a:cubicBezTo>
                  <a:pt x="19635" y="6794"/>
                  <a:pt x="19601" y="6742"/>
                  <a:pt x="19558" y="6742"/>
                </a:cubicBezTo>
                <a:cubicBezTo>
                  <a:pt x="19538" y="6742"/>
                  <a:pt x="19516" y="6753"/>
                  <a:pt x="19489" y="6786"/>
                </a:cubicBezTo>
                <a:cubicBezTo>
                  <a:pt x="19587" y="6442"/>
                  <a:pt x="19412" y="6203"/>
                  <a:pt x="19237" y="5998"/>
                </a:cubicBezTo>
                <a:cubicBezTo>
                  <a:pt x="19035" y="5803"/>
                  <a:pt x="18840" y="5635"/>
                  <a:pt x="18867" y="5312"/>
                </a:cubicBezTo>
                <a:lnTo>
                  <a:pt x="18867" y="5312"/>
                </a:lnTo>
                <a:cubicBezTo>
                  <a:pt x="18890" y="5346"/>
                  <a:pt x="18945" y="5373"/>
                  <a:pt x="18970" y="5373"/>
                </a:cubicBezTo>
                <a:cubicBezTo>
                  <a:pt x="18981" y="5373"/>
                  <a:pt x="18985" y="5368"/>
                  <a:pt x="18978" y="5355"/>
                </a:cubicBezTo>
                <a:cubicBezTo>
                  <a:pt x="18880" y="5241"/>
                  <a:pt x="18776" y="5137"/>
                  <a:pt x="18665" y="5042"/>
                </a:cubicBezTo>
                <a:cubicBezTo>
                  <a:pt x="18574" y="5150"/>
                  <a:pt x="18631" y="5137"/>
                  <a:pt x="18601" y="5268"/>
                </a:cubicBezTo>
                <a:cubicBezTo>
                  <a:pt x="18598" y="5268"/>
                  <a:pt x="18594" y="5268"/>
                  <a:pt x="18591" y="5268"/>
                </a:cubicBezTo>
                <a:cubicBezTo>
                  <a:pt x="18483" y="5268"/>
                  <a:pt x="18383" y="5218"/>
                  <a:pt x="18315" y="5137"/>
                </a:cubicBezTo>
                <a:lnTo>
                  <a:pt x="18315" y="5137"/>
                </a:lnTo>
                <a:cubicBezTo>
                  <a:pt x="18346" y="5152"/>
                  <a:pt x="18372" y="5159"/>
                  <a:pt x="18393" y="5159"/>
                </a:cubicBezTo>
                <a:cubicBezTo>
                  <a:pt x="18500" y="5159"/>
                  <a:pt x="18492" y="4986"/>
                  <a:pt x="18500" y="4891"/>
                </a:cubicBezTo>
                <a:lnTo>
                  <a:pt x="18500" y="4891"/>
                </a:lnTo>
                <a:cubicBezTo>
                  <a:pt x="18473" y="4928"/>
                  <a:pt x="18419" y="4931"/>
                  <a:pt x="18392" y="4965"/>
                </a:cubicBezTo>
                <a:cubicBezTo>
                  <a:pt x="18408" y="4870"/>
                  <a:pt x="18395" y="4841"/>
                  <a:pt x="18366" y="4841"/>
                </a:cubicBezTo>
                <a:cubicBezTo>
                  <a:pt x="18326" y="4841"/>
                  <a:pt x="18255" y="4899"/>
                  <a:pt x="18195" y="4899"/>
                </a:cubicBezTo>
                <a:cubicBezTo>
                  <a:pt x="18152" y="4899"/>
                  <a:pt x="18115" y="4870"/>
                  <a:pt x="18100" y="4770"/>
                </a:cubicBezTo>
                <a:lnTo>
                  <a:pt x="18164" y="4736"/>
                </a:lnTo>
                <a:cubicBezTo>
                  <a:pt x="18063" y="4672"/>
                  <a:pt x="17918" y="4665"/>
                  <a:pt x="17851" y="4568"/>
                </a:cubicBezTo>
                <a:cubicBezTo>
                  <a:pt x="17877" y="4523"/>
                  <a:pt x="17900" y="4509"/>
                  <a:pt x="17923" y="4509"/>
                </a:cubicBezTo>
                <a:cubicBezTo>
                  <a:pt x="17958" y="4509"/>
                  <a:pt x="17992" y="4543"/>
                  <a:pt x="18034" y="4543"/>
                </a:cubicBezTo>
                <a:cubicBezTo>
                  <a:pt x="18051" y="4543"/>
                  <a:pt x="18069" y="4537"/>
                  <a:pt x="18089" y="4521"/>
                </a:cubicBezTo>
                <a:cubicBezTo>
                  <a:pt x="17965" y="4400"/>
                  <a:pt x="17642" y="4487"/>
                  <a:pt x="17649" y="4265"/>
                </a:cubicBezTo>
                <a:lnTo>
                  <a:pt x="17649" y="4265"/>
                </a:lnTo>
                <a:cubicBezTo>
                  <a:pt x="17729" y="4285"/>
                  <a:pt x="17800" y="4359"/>
                  <a:pt x="17884" y="4383"/>
                </a:cubicBezTo>
                <a:cubicBezTo>
                  <a:pt x="17901" y="4130"/>
                  <a:pt x="17851" y="4147"/>
                  <a:pt x="17787" y="4036"/>
                </a:cubicBezTo>
                <a:lnTo>
                  <a:pt x="17787" y="4036"/>
                </a:lnTo>
                <a:lnTo>
                  <a:pt x="17790" y="4046"/>
                </a:lnTo>
                <a:cubicBezTo>
                  <a:pt x="17746" y="3955"/>
                  <a:pt x="17692" y="3868"/>
                  <a:pt x="17635" y="3784"/>
                </a:cubicBezTo>
                <a:lnTo>
                  <a:pt x="17635" y="3784"/>
                </a:lnTo>
                <a:lnTo>
                  <a:pt x="17659" y="3868"/>
                </a:lnTo>
                <a:cubicBezTo>
                  <a:pt x="17582" y="3896"/>
                  <a:pt x="17520" y="3908"/>
                  <a:pt x="17469" y="3908"/>
                </a:cubicBezTo>
                <a:cubicBezTo>
                  <a:pt x="17228" y="3908"/>
                  <a:pt x="17206" y="3655"/>
                  <a:pt x="16913" y="3655"/>
                </a:cubicBezTo>
                <a:cubicBezTo>
                  <a:pt x="16906" y="3655"/>
                  <a:pt x="16898" y="3655"/>
                  <a:pt x="16891" y="3655"/>
                </a:cubicBezTo>
                <a:lnTo>
                  <a:pt x="16891" y="3655"/>
                </a:lnTo>
                <a:cubicBezTo>
                  <a:pt x="17252" y="3638"/>
                  <a:pt x="17013" y="3571"/>
                  <a:pt x="17140" y="3447"/>
                </a:cubicBezTo>
                <a:cubicBezTo>
                  <a:pt x="17117" y="3360"/>
                  <a:pt x="17063" y="3238"/>
                  <a:pt x="17120" y="3222"/>
                </a:cubicBezTo>
                <a:lnTo>
                  <a:pt x="17120" y="3222"/>
                </a:lnTo>
                <a:cubicBezTo>
                  <a:pt x="17108" y="3224"/>
                  <a:pt x="17097" y="3225"/>
                  <a:pt x="17086" y="3225"/>
                </a:cubicBezTo>
                <a:cubicBezTo>
                  <a:pt x="16943" y="3225"/>
                  <a:pt x="16970" y="3042"/>
                  <a:pt x="16784" y="3042"/>
                </a:cubicBezTo>
                <a:cubicBezTo>
                  <a:pt x="16763" y="3042"/>
                  <a:pt x="16738" y="3044"/>
                  <a:pt x="16710" y="3050"/>
                </a:cubicBezTo>
                <a:cubicBezTo>
                  <a:pt x="16737" y="2996"/>
                  <a:pt x="16592" y="2956"/>
                  <a:pt x="16703" y="2858"/>
                </a:cubicBezTo>
                <a:cubicBezTo>
                  <a:pt x="16675" y="2847"/>
                  <a:pt x="16655" y="2842"/>
                  <a:pt x="16641" y="2842"/>
                </a:cubicBezTo>
                <a:cubicBezTo>
                  <a:pt x="16572" y="2842"/>
                  <a:pt x="16671" y="2973"/>
                  <a:pt x="16626" y="3013"/>
                </a:cubicBezTo>
                <a:cubicBezTo>
                  <a:pt x="16309" y="3010"/>
                  <a:pt x="16217" y="2476"/>
                  <a:pt x="15765" y="2476"/>
                </a:cubicBezTo>
                <a:cubicBezTo>
                  <a:pt x="15751" y="2476"/>
                  <a:pt x="15738" y="2477"/>
                  <a:pt x="15724" y="2478"/>
                </a:cubicBezTo>
                <a:cubicBezTo>
                  <a:pt x="15646" y="2460"/>
                  <a:pt x="15578" y="2453"/>
                  <a:pt x="15515" y="2453"/>
                </a:cubicBezTo>
                <a:cubicBezTo>
                  <a:pt x="15335" y="2453"/>
                  <a:pt x="15200" y="2509"/>
                  <a:pt x="15020" y="2509"/>
                </a:cubicBezTo>
                <a:cubicBezTo>
                  <a:pt x="15009" y="2509"/>
                  <a:pt x="14998" y="2509"/>
                  <a:pt x="14987" y="2508"/>
                </a:cubicBezTo>
                <a:cubicBezTo>
                  <a:pt x="14963" y="2495"/>
                  <a:pt x="14936" y="2481"/>
                  <a:pt x="14909" y="2468"/>
                </a:cubicBezTo>
                <a:cubicBezTo>
                  <a:pt x="14913" y="2377"/>
                  <a:pt x="15077" y="2353"/>
                  <a:pt x="15077" y="2353"/>
                </a:cubicBezTo>
                <a:cubicBezTo>
                  <a:pt x="14960" y="2202"/>
                  <a:pt x="14835" y="2158"/>
                  <a:pt x="14664" y="2151"/>
                </a:cubicBezTo>
                <a:cubicBezTo>
                  <a:pt x="14714" y="2118"/>
                  <a:pt x="14701" y="2067"/>
                  <a:pt x="14684" y="1983"/>
                </a:cubicBezTo>
                <a:cubicBezTo>
                  <a:pt x="14672" y="1980"/>
                  <a:pt x="14662" y="1978"/>
                  <a:pt x="14652" y="1978"/>
                </a:cubicBezTo>
                <a:cubicBezTo>
                  <a:pt x="14579" y="1978"/>
                  <a:pt x="14537" y="2055"/>
                  <a:pt x="14479" y="2055"/>
                </a:cubicBezTo>
                <a:cubicBezTo>
                  <a:pt x="14455" y="2055"/>
                  <a:pt x="14428" y="2041"/>
                  <a:pt x="14394" y="2003"/>
                </a:cubicBezTo>
                <a:cubicBezTo>
                  <a:pt x="14445" y="1953"/>
                  <a:pt x="14519" y="1872"/>
                  <a:pt x="14603" y="1835"/>
                </a:cubicBezTo>
                <a:cubicBezTo>
                  <a:pt x="14592" y="1835"/>
                  <a:pt x="14581" y="1834"/>
                  <a:pt x="14570" y="1834"/>
                </a:cubicBezTo>
                <a:cubicBezTo>
                  <a:pt x="14425" y="1834"/>
                  <a:pt x="14269" y="1869"/>
                  <a:pt x="14125" y="1869"/>
                </a:cubicBezTo>
                <a:cubicBezTo>
                  <a:pt x="14114" y="1869"/>
                  <a:pt x="14102" y="1869"/>
                  <a:pt x="14091" y="1869"/>
                </a:cubicBezTo>
                <a:cubicBezTo>
                  <a:pt x="14088" y="1758"/>
                  <a:pt x="14233" y="1758"/>
                  <a:pt x="14310" y="1717"/>
                </a:cubicBezTo>
                <a:cubicBezTo>
                  <a:pt x="14215" y="1707"/>
                  <a:pt x="14093" y="1685"/>
                  <a:pt x="13984" y="1685"/>
                </a:cubicBezTo>
                <a:cubicBezTo>
                  <a:pt x="13882" y="1685"/>
                  <a:pt x="13790" y="1704"/>
                  <a:pt x="13741" y="1771"/>
                </a:cubicBezTo>
                <a:cubicBezTo>
                  <a:pt x="13764" y="1791"/>
                  <a:pt x="13785" y="1815"/>
                  <a:pt x="13807" y="1839"/>
                </a:cubicBezTo>
                <a:lnTo>
                  <a:pt x="13807" y="1839"/>
                </a:lnTo>
                <a:cubicBezTo>
                  <a:pt x="13800" y="1798"/>
                  <a:pt x="13854" y="1718"/>
                  <a:pt x="13896" y="1711"/>
                </a:cubicBezTo>
                <a:cubicBezTo>
                  <a:pt x="13922" y="1702"/>
                  <a:pt x="13944" y="1698"/>
                  <a:pt x="13963" y="1698"/>
                </a:cubicBezTo>
                <a:cubicBezTo>
                  <a:pt x="14082" y="1698"/>
                  <a:pt x="14083" y="1850"/>
                  <a:pt x="14071" y="1899"/>
                </a:cubicBezTo>
                <a:lnTo>
                  <a:pt x="13953" y="1896"/>
                </a:lnTo>
                <a:lnTo>
                  <a:pt x="13953" y="1896"/>
                </a:lnTo>
                <a:cubicBezTo>
                  <a:pt x="13949" y="2062"/>
                  <a:pt x="14042" y="2096"/>
                  <a:pt x="14165" y="2096"/>
                </a:cubicBezTo>
                <a:cubicBezTo>
                  <a:pt x="14254" y="2096"/>
                  <a:pt x="14358" y="2078"/>
                  <a:pt x="14450" y="2078"/>
                </a:cubicBezTo>
                <a:cubicBezTo>
                  <a:pt x="14505" y="2078"/>
                  <a:pt x="14555" y="2084"/>
                  <a:pt x="14596" y="2104"/>
                </a:cubicBezTo>
                <a:lnTo>
                  <a:pt x="14448" y="2262"/>
                </a:lnTo>
                <a:cubicBezTo>
                  <a:pt x="13930" y="2040"/>
                  <a:pt x="13395" y="1865"/>
                  <a:pt x="12846" y="1731"/>
                </a:cubicBezTo>
                <a:lnTo>
                  <a:pt x="12826" y="1721"/>
                </a:lnTo>
                <a:cubicBezTo>
                  <a:pt x="12903" y="1620"/>
                  <a:pt x="12988" y="1525"/>
                  <a:pt x="13035" y="1418"/>
                </a:cubicBezTo>
                <a:lnTo>
                  <a:pt x="13085" y="1334"/>
                </a:lnTo>
                <a:lnTo>
                  <a:pt x="13058" y="1337"/>
                </a:lnTo>
                <a:cubicBezTo>
                  <a:pt x="13078" y="1239"/>
                  <a:pt x="13058" y="1132"/>
                  <a:pt x="12971" y="997"/>
                </a:cubicBezTo>
                <a:lnTo>
                  <a:pt x="12658" y="1024"/>
                </a:lnTo>
                <a:lnTo>
                  <a:pt x="12641" y="866"/>
                </a:lnTo>
                <a:lnTo>
                  <a:pt x="12843" y="960"/>
                </a:lnTo>
                <a:cubicBezTo>
                  <a:pt x="12815" y="872"/>
                  <a:pt x="12768" y="847"/>
                  <a:pt x="12714" y="847"/>
                </a:cubicBezTo>
                <a:cubicBezTo>
                  <a:pt x="12663" y="847"/>
                  <a:pt x="12606" y="868"/>
                  <a:pt x="12550" y="883"/>
                </a:cubicBezTo>
                <a:cubicBezTo>
                  <a:pt x="12564" y="822"/>
                  <a:pt x="12550" y="755"/>
                  <a:pt x="12513" y="701"/>
                </a:cubicBezTo>
                <a:cubicBezTo>
                  <a:pt x="12395" y="745"/>
                  <a:pt x="12277" y="792"/>
                  <a:pt x="12166" y="839"/>
                </a:cubicBezTo>
                <a:cubicBezTo>
                  <a:pt x="12176" y="725"/>
                  <a:pt x="12358" y="687"/>
                  <a:pt x="12217" y="563"/>
                </a:cubicBezTo>
                <a:lnTo>
                  <a:pt x="12217" y="563"/>
                </a:lnTo>
                <a:cubicBezTo>
                  <a:pt x="12059" y="627"/>
                  <a:pt x="12234" y="829"/>
                  <a:pt x="12015" y="829"/>
                </a:cubicBezTo>
                <a:cubicBezTo>
                  <a:pt x="11957" y="697"/>
                  <a:pt x="11993" y="617"/>
                  <a:pt x="11913" y="617"/>
                </a:cubicBezTo>
                <a:cubicBezTo>
                  <a:pt x="11894" y="617"/>
                  <a:pt x="11870" y="621"/>
                  <a:pt x="11837" y="630"/>
                </a:cubicBezTo>
                <a:cubicBezTo>
                  <a:pt x="11840" y="563"/>
                  <a:pt x="11876" y="532"/>
                  <a:pt x="11936" y="519"/>
                </a:cubicBezTo>
                <a:lnTo>
                  <a:pt x="11936" y="519"/>
                </a:lnTo>
                <a:cubicBezTo>
                  <a:pt x="11920" y="521"/>
                  <a:pt x="11905" y="522"/>
                  <a:pt x="11889" y="522"/>
                </a:cubicBezTo>
                <a:cubicBezTo>
                  <a:pt x="11805" y="522"/>
                  <a:pt x="11716" y="498"/>
                  <a:pt x="11638" y="498"/>
                </a:cubicBezTo>
                <a:cubicBezTo>
                  <a:pt x="11581" y="498"/>
                  <a:pt x="11529" y="511"/>
                  <a:pt x="11490" y="556"/>
                </a:cubicBezTo>
                <a:cubicBezTo>
                  <a:pt x="11402" y="364"/>
                  <a:pt x="11036" y="482"/>
                  <a:pt x="11103" y="233"/>
                </a:cubicBezTo>
                <a:lnTo>
                  <a:pt x="11103" y="233"/>
                </a:lnTo>
                <a:cubicBezTo>
                  <a:pt x="11047" y="279"/>
                  <a:pt x="10833" y="385"/>
                  <a:pt x="10707" y="385"/>
                </a:cubicBezTo>
                <a:cubicBezTo>
                  <a:pt x="10703" y="385"/>
                  <a:pt x="10699" y="385"/>
                  <a:pt x="10696" y="385"/>
                </a:cubicBezTo>
                <a:cubicBezTo>
                  <a:pt x="10968" y="95"/>
                  <a:pt x="10214" y="317"/>
                  <a:pt x="1028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2"/>
          <p:cNvSpPr/>
          <p:nvPr/>
        </p:nvSpPr>
        <p:spPr>
          <a:xfrm>
            <a:off x="7807125" y="2479713"/>
            <a:ext cx="2522610" cy="2358272"/>
          </a:xfrm>
          <a:custGeom>
            <a:avLst/>
            <a:gdLst/>
            <a:ahLst/>
            <a:cxnLst/>
            <a:rect l="l" t="t" r="r" b="b"/>
            <a:pathLst>
              <a:path w="21398" h="20004" extrusionOk="0">
                <a:moveTo>
                  <a:pt x="14157" y="627"/>
                </a:moveTo>
                <a:cubicBezTo>
                  <a:pt x="14153" y="627"/>
                  <a:pt x="14150" y="627"/>
                  <a:pt x="14146" y="628"/>
                </a:cubicBezTo>
                <a:lnTo>
                  <a:pt x="14146" y="628"/>
                </a:lnTo>
                <a:cubicBezTo>
                  <a:pt x="14151" y="628"/>
                  <a:pt x="14157" y="628"/>
                  <a:pt x="14162" y="628"/>
                </a:cubicBezTo>
                <a:cubicBezTo>
                  <a:pt x="14164" y="628"/>
                  <a:pt x="14166" y="628"/>
                  <a:pt x="14168" y="628"/>
                </a:cubicBezTo>
                <a:cubicBezTo>
                  <a:pt x="14164" y="627"/>
                  <a:pt x="14161" y="627"/>
                  <a:pt x="14157" y="627"/>
                </a:cubicBezTo>
                <a:close/>
                <a:moveTo>
                  <a:pt x="5805" y="1102"/>
                </a:moveTo>
                <a:cubicBezTo>
                  <a:pt x="5836" y="1139"/>
                  <a:pt x="5859" y="1176"/>
                  <a:pt x="5879" y="1220"/>
                </a:cubicBezTo>
                <a:cubicBezTo>
                  <a:pt x="5839" y="1244"/>
                  <a:pt x="5795" y="1267"/>
                  <a:pt x="5755" y="1294"/>
                </a:cubicBezTo>
                <a:cubicBezTo>
                  <a:pt x="5738" y="1244"/>
                  <a:pt x="5745" y="1180"/>
                  <a:pt x="5805" y="1102"/>
                </a:cubicBezTo>
                <a:close/>
                <a:moveTo>
                  <a:pt x="2676" y="4407"/>
                </a:moveTo>
                <a:lnTo>
                  <a:pt x="2817" y="4421"/>
                </a:lnTo>
                <a:cubicBezTo>
                  <a:pt x="2790" y="4471"/>
                  <a:pt x="2763" y="4522"/>
                  <a:pt x="2733" y="4572"/>
                </a:cubicBezTo>
                <a:cubicBezTo>
                  <a:pt x="2699" y="4525"/>
                  <a:pt x="2679" y="4464"/>
                  <a:pt x="2676" y="4407"/>
                </a:cubicBezTo>
                <a:close/>
                <a:moveTo>
                  <a:pt x="21150" y="4830"/>
                </a:moveTo>
                <a:cubicBezTo>
                  <a:pt x="21159" y="4846"/>
                  <a:pt x="21168" y="4859"/>
                  <a:pt x="21179" y="4868"/>
                </a:cubicBezTo>
                <a:cubicBezTo>
                  <a:pt x="21172" y="4858"/>
                  <a:pt x="21162" y="4843"/>
                  <a:pt x="21150" y="4830"/>
                </a:cubicBezTo>
                <a:close/>
                <a:moveTo>
                  <a:pt x="2173" y="5468"/>
                </a:moveTo>
                <a:cubicBezTo>
                  <a:pt x="2211" y="5468"/>
                  <a:pt x="2250" y="5479"/>
                  <a:pt x="2285" y="5498"/>
                </a:cubicBezTo>
                <a:cubicBezTo>
                  <a:pt x="2255" y="5562"/>
                  <a:pt x="2228" y="5625"/>
                  <a:pt x="2201" y="5689"/>
                </a:cubicBezTo>
                <a:cubicBezTo>
                  <a:pt x="2174" y="5619"/>
                  <a:pt x="2147" y="5545"/>
                  <a:pt x="2124" y="5474"/>
                </a:cubicBezTo>
                <a:cubicBezTo>
                  <a:pt x="2140" y="5470"/>
                  <a:pt x="2156" y="5468"/>
                  <a:pt x="2173" y="5468"/>
                </a:cubicBezTo>
                <a:close/>
                <a:moveTo>
                  <a:pt x="1797" y="6352"/>
                </a:moveTo>
                <a:lnTo>
                  <a:pt x="1797" y="6352"/>
                </a:lnTo>
                <a:cubicBezTo>
                  <a:pt x="1791" y="6360"/>
                  <a:pt x="1783" y="6367"/>
                  <a:pt x="1776" y="6374"/>
                </a:cubicBezTo>
                <a:lnTo>
                  <a:pt x="1776" y="6374"/>
                </a:lnTo>
                <a:cubicBezTo>
                  <a:pt x="1787" y="6372"/>
                  <a:pt x="1794" y="6365"/>
                  <a:pt x="1797" y="6352"/>
                </a:cubicBezTo>
                <a:close/>
                <a:moveTo>
                  <a:pt x="485" y="8250"/>
                </a:moveTo>
                <a:cubicBezTo>
                  <a:pt x="486" y="8257"/>
                  <a:pt x="487" y="8263"/>
                  <a:pt x="488" y="8269"/>
                </a:cubicBezTo>
                <a:lnTo>
                  <a:pt x="488" y="8269"/>
                </a:lnTo>
                <a:cubicBezTo>
                  <a:pt x="487" y="8263"/>
                  <a:pt x="486" y="8257"/>
                  <a:pt x="485" y="8250"/>
                </a:cubicBezTo>
                <a:close/>
                <a:moveTo>
                  <a:pt x="7666" y="9573"/>
                </a:moveTo>
                <a:cubicBezTo>
                  <a:pt x="7670" y="9580"/>
                  <a:pt x="7677" y="9587"/>
                  <a:pt x="7683" y="9597"/>
                </a:cubicBezTo>
                <a:lnTo>
                  <a:pt x="7693" y="9627"/>
                </a:lnTo>
                <a:cubicBezTo>
                  <a:pt x="7691" y="9627"/>
                  <a:pt x="7690" y="9628"/>
                  <a:pt x="7687" y="9628"/>
                </a:cubicBezTo>
                <a:cubicBezTo>
                  <a:pt x="7686" y="9628"/>
                  <a:pt x="7683" y="9628"/>
                  <a:pt x="7680" y="9627"/>
                </a:cubicBezTo>
                <a:cubicBezTo>
                  <a:pt x="7673" y="9607"/>
                  <a:pt x="7670" y="9590"/>
                  <a:pt x="7666" y="9573"/>
                </a:cubicBezTo>
                <a:close/>
                <a:moveTo>
                  <a:pt x="7592" y="9637"/>
                </a:moveTo>
                <a:lnTo>
                  <a:pt x="7592" y="9637"/>
                </a:lnTo>
                <a:cubicBezTo>
                  <a:pt x="7606" y="9664"/>
                  <a:pt x="7609" y="9681"/>
                  <a:pt x="7616" y="9701"/>
                </a:cubicBezTo>
                <a:lnTo>
                  <a:pt x="7613" y="9698"/>
                </a:lnTo>
                <a:cubicBezTo>
                  <a:pt x="7606" y="9677"/>
                  <a:pt x="7599" y="9661"/>
                  <a:pt x="7592" y="9637"/>
                </a:cubicBezTo>
                <a:close/>
                <a:moveTo>
                  <a:pt x="7569" y="9714"/>
                </a:moveTo>
                <a:cubicBezTo>
                  <a:pt x="7579" y="9728"/>
                  <a:pt x="7589" y="9741"/>
                  <a:pt x="7596" y="9758"/>
                </a:cubicBezTo>
                <a:lnTo>
                  <a:pt x="7582" y="9748"/>
                </a:lnTo>
                <a:lnTo>
                  <a:pt x="7582" y="9748"/>
                </a:lnTo>
                <a:cubicBezTo>
                  <a:pt x="7582" y="9748"/>
                  <a:pt x="7582" y="9748"/>
                  <a:pt x="7582" y="9748"/>
                </a:cubicBezTo>
                <a:lnTo>
                  <a:pt x="7569" y="9714"/>
                </a:lnTo>
                <a:close/>
                <a:moveTo>
                  <a:pt x="7582" y="9748"/>
                </a:moveTo>
                <a:lnTo>
                  <a:pt x="7599" y="9762"/>
                </a:lnTo>
                <a:lnTo>
                  <a:pt x="7616" y="9792"/>
                </a:lnTo>
                <a:lnTo>
                  <a:pt x="7596" y="9778"/>
                </a:lnTo>
                <a:cubicBezTo>
                  <a:pt x="7592" y="9772"/>
                  <a:pt x="7586" y="9758"/>
                  <a:pt x="7582" y="9748"/>
                </a:cubicBezTo>
                <a:close/>
                <a:moveTo>
                  <a:pt x="7616" y="9714"/>
                </a:moveTo>
                <a:cubicBezTo>
                  <a:pt x="7619" y="9718"/>
                  <a:pt x="7623" y="9718"/>
                  <a:pt x="7623" y="9718"/>
                </a:cubicBezTo>
                <a:lnTo>
                  <a:pt x="7623" y="9721"/>
                </a:lnTo>
                <a:cubicBezTo>
                  <a:pt x="7636" y="9751"/>
                  <a:pt x="7643" y="9772"/>
                  <a:pt x="7650" y="9795"/>
                </a:cubicBezTo>
                <a:lnTo>
                  <a:pt x="7636" y="9785"/>
                </a:lnTo>
                <a:cubicBezTo>
                  <a:pt x="7633" y="9765"/>
                  <a:pt x="7626" y="9738"/>
                  <a:pt x="7616" y="9714"/>
                </a:cubicBezTo>
                <a:close/>
                <a:moveTo>
                  <a:pt x="7643" y="9795"/>
                </a:moveTo>
                <a:lnTo>
                  <a:pt x="7656" y="9805"/>
                </a:lnTo>
                <a:cubicBezTo>
                  <a:pt x="7656" y="9805"/>
                  <a:pt x="7656" y="9812"/>
                  <a:pt x="7660" y="9815"/>
                </a:cubicBezTo>
                <a:lnTo>
                  <a:pt x="7660" y="9819"/>
                </a:lnTo>
                <a:lnTo>
                  <a:pt x="7646" y="9812"/>
                </a:lnTo>
                <a:cubicBezTo>
                  <a:pt x="7646" y="9805"/>
                  <a:pt x="7643" y="9799"/>
                  <a:pt x="7643" y="9795"/>
                </a:cubicBezTo>
                <a:close/>
                <a:moveTo>
                  <a:pt x="7680" y="9640"/>
                </a:moveTo>
                <a:lnTo>
                  <a:pt x="7700" y="9644"/>
                </a:lnTo>
                <a:cubicBezTo>
                  <a:pt x="7707" y="9661"/>
                  <a:pt x="7710" y="9681"/>
                  <a:pt x="7714" y="9698"/>
                </a:cubicBezTo>
                <a:lnTo>
                  <a:pt x="7714" y="9714"/>
                </a:lnTo>
                <a:cubicBezTo>
                  <a:pt x="7714" y="9681"/>
                  <a:pt x="7720" y="9667"/>
                  <a:pt x="7727" y="9664"/>
                </a:cubicBezTo>
                <a:cubicBezTo>
                  <a:pt x="7737" y="9674"/>
                  <a:pt x="7751" y="9684"/>
                  <a:pt x="7764" y="9694"/>
                </a:cubicBezTo>
                <a:cubicBezTo>
                  <a:pt x="7781" y="9718"/>
                  <a:pt x="7798" y="9745"/>
                  <a:pt x="7815" y="9775"/>
                </a:cubicBezTo>
                <a:cubicBezTo>
                  <a:pt x="7791" y="9768"/>
                  <a:pt x="7767" y="9755"/>
                  <a:pt x="7744" y="9745"/>
                </a:cubicBezTo>
                <a:lnTo>
                  <a:pt x="7744" y="9745"/>
                </a:lnTo>
                <a:cubicBezTo>
                  <a:pt x="7790" y="9785"/>
                  <a:pt x="7839" y="9826"/>
                  <a:pt x="7818" y="9826"/>
                </a:cubicBezTo>
                <a:cubicBezTo>
                  <a:pt x="7814" y="9826"/>
                  <a:pt x="7809" y="9824"/>
                  <a:pt x="7801" y="9822"/>
                </a:cubicBezTo>
                <a:lnTo>
                  <a:pt x="7697" y="9755"/>
                </a:lnTo>
                <a:cubicBezTo>
                  <a:pt x="7697" y="9741"/>
                  <a:pt x="7700" y="9728"/>
                  <a:pt x="7703" y="9711"/>
                </a:cubicBezTo>
                <a:cubicBezTo>
                  <a:pt x="7717" y="9725"/>
                  <a:pt x="7730" y="9735"/>
                  <a:pt x="7744" y="9745"/>
                </a:cubicBezTo>
                <a:lnTo>
                  <a:pt x="7703" y="9704"/>
                </a:lnTo>
                <a:lnTo>
                  <a:pt x="7697" y="9687"/>
                </a:lnTo>
                <a:cubicBezTo>
                  <a:pt x="7707" y="9687"/>
                  <a:pt x="7714" y="9687"/>
                  <a:pt x="7700" y="9674"/>
                </a:cubicBezTo>
                <a:lnTo>
                  <a:pt x="7693" y="9674"/>
                </a:lnTo>
                <a:cubicBezTo>
                  <a:pt x="7687" y="9664"/>
                  <a:pt x="7683" y="9650"/>
                  <a:pt x="7680" y="9640"/>
                </a:cubicBezTo>
                <a:close/>
                <a:moveTo>
                  <a:pt x="7687" y="9812"/>
                </a:moveTo>
                <a:cubicBezTo>
                  <a:pt x="7694" y="9819"/>
                  <a:pt x="7701" y="9826"/>
                  <a:pt x="7708" y="9833"/>
                </a:cubicBezTo>
                <a:lnTo>
                  <a:pt x="7708" y="9833"/>
                </a:lnTo>
                <a:cubicBezTo>
                  <a:pt x="7701" y="9828"/>
                  <a:pt x="7694" y="9823"/>
                  <a:pt x="7687" y="9818"/>
                </a:cubicBezTo>
                <a:lnTo>
                  <a:pt x="7687" y="9818"/>
                </a:lnTo>
                <a:cubicBezTo>
                  <a:pt x="7687" y="9815"/>
                  <a:pt x="7687" y="9812"/>
                  <a:pt x="7687" y="9812"/>
                </a:cubicBezTo>
                <a:close/>
                <a:moveTo>
                  <a:pt x="7603" y="9799"/>
                </a:moveTo>
                <a:lnTo>
                  <a:pt x="7626" y="9815"/>
                </a:lnTo>
                <a:cubicBezTo>
                  <a:pt x="7629" y="9819"/>
                  <a:pt x="7633" y="9822"/>
                  <a:pt x="7636" y="9829"/>
                </a:cubicBezTo>
                <a:lnTo>
                  <a:pt x="7633" y="9825"/>
                </a:lnTo>
                <a:cubicBezTo>
                  <a:pt x="7619" y="9825"/>
                  <a:pt x="7619" y="9829"/>
                  <a:pt x="7616" y="9836"/>
                </a:cubicBezTo>
                <a:cubicBezTo>
                  <a:pt x="7613" y="9822"/>
                  <a:pt x="7606" y="9809"/>
                  <a:pt x="7603" y="9799"/>
                </a:cubicBezTo>
                <a:close/>
                <a:moveTo>
                  <a:pt x="7683" y="9825"/>
                </a:moveTo>
                <a:lnTo>
                  <a:pt x="7697" y="9836"/>
                </a:lnTo>
                <a:cubicBezTo>
                  <a:pt x="7693" y="9836"/>
                  <a:pt x="7690" y="9829"/>
                  <a:pt x="7683" y="9829"/>
                </a:cubicBezTo>
                <a:cubicBezTo>
                  <a:pt x="7680" y="9825"/>
                  <a:pt x="7683" y="9825"/>
                  <a:pt x="7683" y="9825"/>
                </a:cubicBezTo>
                <a:close/>
                <a:moveTo>
                  <a:pt x="7653" y="9829"/>
                </a:moveTo>
                <a:lnTo>
                  <a:pt x="7666" y="9836"/>
                </a:lnTo>
                <a:lnTo>
                  <a:pt x="7670" y="9856"/>
                </a:lnTo>
                <a:cubicBezTo>
                  <a:pt x="7666" y="9852"/>
                  <a:pt x="7660" y="9849"/>
                  <a:pt x="7656" y="9846"/>
                </a:cubicBezTo>
                <a:cubicBezTo>
                  <a:pt x="7656" y="9839"/>
                  <a:pt x="7653" y="9832"/>
                  <a:pt x="7653" y="9829"/>
                </a:cubicBezTo>
                <a:close/>
                <a:moveTo>
                  <a:pt x="7680" y="9846"/>
                </a:moveTo>
                <a:cubicBezTo>
                  <a:pt x="7698" y="9857"/>
                  <a:pt x="7710" y="9865"/>
                  <a:pt x="7701" y="9865"/>
                </a:cubicBezTo>
                <a:cubicBezTo>
                  <a:pt x="7698" y="9865"/>
                  <a:pt x="7690" y="9864"/>
                  <a:pt x="7677" y="9860"/>
                </a:cubicBezTo>
                <a:lnTo>
                  <a:pt x="7677" y="9860"/>
                </a:lnTo>
                <a:cubicBezTo>
                  <a:pt x="7677" y="9854"/>
                  <a:pt x="7677" y="9849"/>
                  <a:pt x="7680" y="9846"/>
                </a:cubicBezTo>
                <a:close/>
                <a:moveTo>
                  <a:pt x="7406" y="9849"/>
                </a:moveTo>
                <a:cubicBezTo>
                  <a:pt x="7411" y="9849"/>
                  <a:pt x="7430" y="9860"/>
                  <a:pt x="7454" y="9876"/>
                </a:cubicBezTo>
                <a:cubicBezTo>
                  <a:pt x="7465" y="9886"/>
                  <a:pt x="7471" y="9896"/>
                  <a:pt x="7478" y="9906"/>
                </a:cubicBezTo>
                <a:lnTo>
                  <a:pt x="7475" y="9906"/>
                </a:lnTo>
                <a:lnTo>
                  <a:pt x="7417" y="9866"/>
                </a:lnTo>
                <a:cubicBezTo>
                  <a:pt x="7405" y="9854"/>
                  <a:pt x="7402" y="9849"/>
                  <a:pt x="7406" y="9849"/>
                </a:cubicBezTo>
                <a:close/>
                <a:moveTo>
                  <a:pt x="7438" y="9667"/>
                </a:moveTo>
                <a:cubicBezTo>
                  <a:pt x="7498" y="9745"/>
                  <a:pt x="7555" y="9829"/>
                  <a:pt x="7609" y="9913"/>
                </a:cubicBezTo>
                <a:lnTo>
                  <a:pt x="7576" y="9852"/>
                </a:lnTo>
                <a:lnTo>
                  <a:pt x="7613" y="9913"/>
                </a:lnTo>
                <a:cubicBezTo>
                  <a:pt x="7613" y="9913"/>
                  <a:pt x="7609" y="9916"/>
                  <a:pt x="7606" y="9916"/>
                </a:cubicBezTo>
                <a:cubicBezTo>
                  <a:pt x="7552" y="9842"/>
                  <a:pt x="7454" y="9708"/>
                  <a:pt x="7448" y="9691"/>
                </a:cubicBezTo>
                <a:lnTo>
                  <a:pt x="7448" y="9691"/>
                </a:lnTo>
                <a:lnTo>
                  <a:pt x="7569" y="9859"/>
                </a:lnTo>
                <a:cubicBezTo>
                  <a:pt x="7498" y="9751"/>
                  <a:pt x="7518" y="9795"/>
                  <a:pt x="7438" y="9667"/>
                </a:cubicBezTo>
                <a:close/>
                <a:moveTo>
                  <a:pt x="7384" y="9849"/>
                </a:moveTo>
                <a:lnTo>
                  <a:pt x="7485" y="9920"/>
                </a:lnTo>
                <a:cubicBezTo>
                  <a:pt x="7485" y="9923"/>
                  <a:pt x="7487" y="9926"/>
                  <a:pt x="7488" y="9929"/>
                </a:cubicBezTo>
                <a:lnTo>
                  <a:pt x="7488" y="9929"/>
                </a:lnTo>
                <a:lnTo>
                  <a:pt x="7479" y="9923"/>
                </a:lnTo>
                <a:lnTo>
                  <a:pt x="7479" y="9923"/>
                </a:lnTo>
                <a:lnTo>
                  <a:pt x="7488" y="9930"/>
                </a:lnTo>
                <a:cubicBezTo>
                  <a:pt x="7488" y="9929"/>
                  <a:pt x="7488" y="9929"/>
                  <a:pt x="7488" y="9929"/>
                </a:cubicBezTo>
                <a:lnTo>
                  <a:pt x="7488" y="9929"/>
                </a:lnTo>
                <a:lnTo>
                  <a:pt x="7495" y="9933"/>
                </a:lnTo>
                <a:lnTo>
                  <a:pt x="7502" y="9947"/>
                </a:lnTo>
                <a:cubicBezTo>
                  <a:pt x="7461" y="9920"/>
                  <a:pt x="7424" y="9889"/>
                  <a:pt x="7387" y="9862"/>
                </a:cubicBezTo>
                <a:lnTo>
                  <a:pt x="7387" y="9862"/>
                </a:lnTo>
                <a:lnTo>
                  <a:pt x="7479" y="9923"/>
                </a:lnTo>
                <a:lnTo>
                  <a:pt x="7479" y="9923"/>
                </a:lnTo>
                <a:lnTo>
                  <a:pt x="7384" y="9849"/>
                </a:lnTo>
                <a:close/>
                <a:moveTo>
                  <a:pt x="7279" y="9852"/>
                </a:moveTo>
                <a:lnTo>
                  <a:pt x="7279" y="9852"/>
                </a:lnTo>
                <a:cubicBezTo>
                  <a:pt x="7394" y="9903"/>
                  <a:pt x="7451" y="9937"/>
                  <a:pt x="7515" y="9970"/>
                </a:cubicBezTo>
                <a:cubicBezTo>
                  <a:pt x="7522" y="9990"/>
                  <a:pt x="7525" y="10007"/>
                  <a:pt x="7505" y="10011"/>
                </a:cubicBezTo>
                <a:lnTo>
                  <a:pt x="7528" y="10017"/>
                </a:lnTo>
                <a:cubicBezTo>
                  <a:pt x="7607" y="10067"/>
                  <a:pt x="7626" y="10082"/>
                  <a:pt x="7617" y="10082"/>
                </a:cubicBezTo>
                <a:cubicBezTo>
                  <a:pt x="7602" y="10082"/>
                  <a:pt x="7500" y="10033"/>
                  <a:pt x="7478" y="10033"/>
                </a:cubicBezTo>
                <a:cubicBezTo>
                  <a:pt x="7470" y="10033"/>
                  <a:pt x="7473" y="10040"/>
                  <a:pt x="7495" y="10058"/>
                </a:cubicBezTo>
                <a:cubicBezTo>
                  <a:pt x="7458" y="10031"/>
                  <a:pt x="7424" y="10007"/>
                  <a:pt x="7384" y="9984"/>
                </a:cubicBezTo>
                <a:lnTo>
                  <a:pt x="7384" y="9984"/>
                </a:lnTo>
                <a:cubicBezTo>
                  <a:pt x="7414" y="9990"/>
                  <a:pt x="7441" y="9997"/>
                  <a:pt x="7468" y="10007"/>
                </a:cubicBezTo>
                <a:cubicBezTo>
                  <a:pt x="7249" y="9886"/>
                  <a:pt x="7589" y="10017"/>
                  <a:pt x="7279" y="9852"/>
                </a:cubicBezTo>
                <a:close/>
                <a:moveTo>
                  <a:pt x="7340" y="9980"/>
                </a:moveTo>
                <a:cubicBezTo>
                  <a:pt x="7350" y="9980"/>
                  <a:pt x="7362" y="9981"/>
                  <a:pt x="7377" y="9984"/>
                </a:cubicBezTo>
                <a:cubicBezTo>
                  <a:pt x="7330" y="9990"/>
                  <a:pt x="7417" y="10078"/>
                  <a:pt x="7475" y="10165"/>
                </a:cubicBezTo>
                <a:lnTo>
                  <a:pt x="7407" y="10118"/>
                </a:lnTo>
                <a:cubicBezTo>
                  <a:pt x="7393" y="10114"/>
                  <a:pt x="7382" y="10113"/>
                  <a:pt x="7373" y="10113"/>
                </a:cubicBezTo>
                <a:cubicBezTo>
                  <a:pt x="7360" y="10113"/>
                  <a:pt x="7352" y="10116"/>
                  <a:pt x="7343" y="10118"/>
                </a:cubicBezTo>
                <a:lnTo>
                  <a:pt x="7306" y="10098"/>
                </a:lnTo>
                <a:cubicBezTo>
                  <a:pt x="7340" y="10064"/>
                  <a:pt x="7370" y="10041"/>
                  <a:pt x="7370" y="10041"/>
                </a:cubicBezTo>
                <a:lnTo>
                  <a:pt x="7370" y="10041"/>
                </a:lnTo>
                <a:cubicBezTo>
                  <a:pt x="7370" y="10041"/>
                  <a:pt x="7337" y="10061"/>
                  <a:pt x="7303" y="10098"/>
                </a:cubicBezTo>
                <a:lnTo>
                  <a:pt x="7290" y="10091"/>
                </a:lnTo>
                <a:cubicBezTo>
                  <a:pt x="7296" y="10085"/>
                  <a:pt x="7303" y="10078"/>
                  <a:pt x="7306" y="10071"/>
                </a:cubicBezTo>
                <a:lnTo>
                  <a:pt x="7306" y="10071"/>
                </a:lnTo>
                <a:lnTo>
                  <a:pt x="7286" y="10091"/>
                </a:lnTo>
                <a:cubicBezTo>
                  <a:pt x="7228" y="10060"/>
                  <a:pt x="7170" y="10030"/>
                  <a:pt x="7188" y="10030"/>
                </a:cubicBezTo>
                <a:cubicBezTo>
                  <a:pt x="7193" y="10030"/>
                  <a:pt x="7204" y="10032"/>
                  <a:pt x="7222" y="10037"/>
                </a:cubicBezTo>
                <a:lnTo>
                  <a:pt x="7249" y="10054"/>
                </a:lnTo>
                <a:cubicBezTo>
                  <a:pt x="7314" y="10045"/>
                  <a:pt x="7268" y="9980"/>
                  <a:pt x="7340" y="9980"/>
                </a:cubicBezTo>
                <a:close/>
                <a:moveTo>
                  <a:pt x="7279" y="10125"/>
                </a:moveTo>
                <a:cubicBezTo>
                  <a:pt x="7293" y="10125"/>
                  <a:pt x="7306" y="10128"/>
                  <a:pt x="7320" y="10128"/>
                </a:cubicBezTo>
                <a:cubicBezTo>
                  <a:pt x="7317" y="10131"/>
                  <a:pt x="7314" y="10136"/>
                  <a:pt x="7308" y="10136"/>
                </a:cubicBezTo>
                <a:cubicBezTo>
                  <a:pt x="7307" y="10136"/>
                  <a:pt x="7305" y="10136"/>
                  <a:pt x="7303" y="10135"/>
                </a:cubicBezTo>
                <a:lnTo>
                  <a:pt x="7303" y="10135"/>
                </a:lnTo>
                <a:cubicBezTo>
                  <a:pt x="7316" y="10145"/>
                  <a:pt x="7323" y="10152"/>
                  <a:pt x="7330" y="10159"/>
                </a:cubicBezTo>
                <a:cubicBezTo>
                  <a:pt x="7350" y="10175"/>
                  <a:pt x="7374" y="10189"/>
                  <a:pt x="7397" y="10202"/>
                </a:cubicBezTo>
                <a:lnTo>
                  <a:pt x="7387" y="10212"/>
                </a:lnTo>
                <a:cubicBezTo>
                  <a:pt x="7370" y="10206"/>
                  <a:pt x="7350" y="10199"/>
                  <a:pt x="7330" y="10196"/>
                </a:cubicBezTo>
                <a:lnTo>
                  <a:pt x="7327" y="10196"/>
                </a:lnTo>
                <a:lnTo>
                  <a:pt x="7340" y="10179"/>
                </a:lnTo>
                <a:lnTo>
                  <a:pt x="7323" y="10196"/>
                </a:lnTo>
                <a:lnTo>
                  <a:pt x="7313" y="10196"/>
                </a:lnTo>
                <a:lnTo>
                  <a:pt x="7303" y="10189"/>
                </a:lnTo>
                <a:cubicBezTo>
                  <a:pt x="7296" y="10182"/>
                  <a:pt x="7290" y="10179"/>
                  <a:pt x="7283" y="10172"/>
                </a:cubicBezTo>
                <a:cubicBezTo>
                  <a:pt x="7273" y="10165"/>
                  <a:pt x="7266" y="10155"/>
                  <a:pt x="7259" y="10145"/>
                </a:cubicBezTo>
                <a:cubicBezTo>
                  <a:pt x="7259" y="10138"/>
                  <a:pt x="7253" y="10132"/>
                  <a:pt x="7256" y="10128"/>
                </a:cubicBezTo>
                <a:lnTo>
                  <a:pt x="7276" y="10128"/>
                </a:lnTo>
                <a:lnTo>
                  <a:pt x="7279" y="10125"/>
                </a:lnTo>
                <a:close/>
                <a:moveTo>
                  <a:pt x="7280" y="10223"/>
                </a:moveTo>
                <a:cubicBezTo>
                  <a:pt x="7282" y="10223"/>
                  <a:pt x="7293" y="10223"/>
                  <a:pt x="7303" y="10226"/>
                </a:cubicBezTo>
                <a:lnTo>
                  <a:pt x="7296" y="10229"/>
                </a:lnTo>
                <a:cubicBezTo>
                  <a:pt x="7293" y="10226"/>
                  <a:pt x="7286" y="10226"/>
                  <a:pt x="7280" y="10223"/>
                </a:cubicBezTo>
                <a:close/>
                <a:moveTo>
                  <a:pt x="7397" y="10206"/>
                </a:moveTo>
                <a:cubicBezTo>
                  <a:pt x="7411" y="10216"/>
                  <a:pt x="7431" y="10226"/>
                  <a:pt x="7458" y="10239"/>
                </a:cubicBezTo>
                <a:cubicBezTo>
                  <a:pt x="7428" y="10226"/>
                  <a:pt x="7414" y="10223"/>
                  <a:pt x="7391" y="10216"/>
                </a:cubicBezTo>
                <a:cubicBezTo>
                  <a:pt x="7391" y="10212"/>
                  <a:pt x="7394" y="10209"/>
                  <a:pt x="7397" y="10206"/>
                </a:cubicBezTo>
                <a:close/>
                <a:moveTo>
                  <a:pt x="6990" y="10260"/>
                </a:moveTo>
                <a:lnTo>
                  <a:pt x="6990" y="10263"/>
                </a:lnTo>
                <a:lnTo>
                  <a:pt x="6987" y="10266"/>
                </a:lnTo>
                <a:lnTo>
                  <a:pt x="6987" y="10263"/>
                </a:lnTo>
                <a:lnTo>
                  <a:pt x="6990" y="10260"/>
                </a:lnTo>
                <a:close/>
                <a:moveTo>
                  <a:pt x="7360" y="10324"/>
                </a:moveTo>
                <a:cubicBezTo>
                  <a:pt x="7357" y="10334"/>
                  <a:pt x="7353" y="10337"/>
                  <a:pt x="7347" y="10347"/>
                </a:cubicBezTo>
                <a:cubicBezTo>
                  <a:pt x="7343" y="10347"/>
                  <a:pt x="7333" y="10340"/>
                  <a:pt x="7327" y="10340"/>
                </a:cubicBezTo>
                <a:cubicBezTo>
                  <a:pt x="7323" y="10340"/>
                  <a:pt x="7330" y="10334"/>
                  <a:pt x="7330" y="10330"/>
                </a:cubicBezTo>
                <a:cubicBezTo>
                  <a:pt x="7340" y="10327"/>
                  <a:pt x="7350" y="10327"/>
                  <a:pt x="7360" y="10324"/>
                </a:cubicBezTo>
                <a:close/>
                <a:moveTo>
                  <a:pt x="7370" y="10324"/>
                </a:moveTo>
                <a:cubicBezTo>
                  <a:pt x="7376" y="10338"/>
                  <a:pt x="7374" y="10348"/>
                  <a:pt x="7358" y="10348"/>
                </a:cubicBezTo>
                <a:cubicBezTo>
                  <a:pt x="7356" y="10348"/>
                  <a:pt x="7353" y="10348"/>
                  <a:pt x="7350" y="10347"/>
                </a:cubicBezTo>
                <a:lnTo>
                  <a:pt x="7364" y="10324"/>
                </a:lnTo>
                <a:close/>
                <a:moveTo>
                  <a:pt x="7303" y="10381"/>
                </a:moveTo>
                <a:lnTo>
                  <a:pt x="7316" y="10387"/>
                </a:lnTo>
                <a:cubicBezTo>
                  <a:pt x="7310" y="10394"/>
                  <a:pt x="7306" y="10398"/>
                  <a:pt x="7300" y="10404"/>
                </a:cubicBezTo>
                <a:lnTo>
                  <a:pt x="7293" y="10401"/>
                </a:lnTo>
                <a:lnTo>
                  <a:pt x="7303" y="10381"/>
                </a:lnTo>
                <a:close/>
                <a:moveTo>
                  <a:pt x="7323" y="10391"/>
                </a:moveTo>
                <a:cubicBezTo>
                  <a:pt x="7333" y="10398"/>
                  <a:pt x="7343" y="10401"/>
                  <a:pt x="7360" y="10404"/>
                </a:cubicBezTo>
                <a:cubicBezTo>
                  <a:pt x="7353" y="10411"/>
                  <a:pt x="7347" y="10418"/>
                  <a:pt x="7343" y="10421"/>
                </a:cubicBezTo>
                <a:lnTo>
                  <a:pt x="7313" y="10411"/>
                </a:lnTo>
                <a:lnTo>
                  <a:pt x="7323" y="10391"/>
                </a:lnTo>
                <a:close/>
                <a:moveTo>
                  <a:pt x="7290" y="10404"/>
                </a:moveTo>
                <a:lnTo>
                  <a:pt x="7300" y="10411"/>
                </a:lnTo>
                <a:lnTo>
                  <a:pt x="7279" y="10431"/>
                </a:lnTo>
                <a:lnTo>
                  <a:pt x="7273" y="10428"/>
                </a:lnTo>
                <a:lnTo>
                  <a:pt x="7290" y="10404"/>
                </a:lnTo>
                <a:close/>
                <a:moveTo>
                  <a:pt x="7367" y="10408"/>
                </a:moveTo>
                <a:lnTo>
                  <a:pt x="7387" y="10418"/>
                </a:lnTo>
                <a:cubicBezTo>
                  <a:pt x="7384" y="10425"/>
                  <a:pt x="7377" y="10431"/>
                  <a:pt x="7374" y="10438"/>
                </a:cubicBezTo>
                <a:lnTo>
                  <a:pt x="7357" y="10428"/>
                </a:lnTo>
                <a:lnTo>
                  <a:pt x="7367" y="10408"/>
                </a:lnTo>
                <a:close/>
                <a:moveTo>
                  <a:pt x="7391" y="10418"/>
                </a:moveTo>
                <a:lnTo>
                  <a:pt x="7397" y="10421"/>
                </a:lnTo>
                <a:lnTo>
                  <a:pt x="7387" y="10441"/>
                </a:lnTo>
                <a:lnTo>
                  <a:pt x="7380" y="10438"/>
                </a:lnTo>
                <a:lnTo>
                  <a:pt x="7391" y="10418"/>
                </a:lnTo>
                <a:close/>
                <a:moveTo>
                  <a:pt x="7351" y="10437"/>
                </a:moveTo>
                <a:cubicBezTo>
                  <a:pt x="7353" y="10437"/>
                  <a:pt x="7361" y="10445"/>
                  <a:pt x="7367" y="10448"/>
                </a:cubicBezTo>
                <a:lnTo>
                  <a:pt x="7350" y="10441"/>
                </a:lnTo>
                <a:lnTo>
                  <a:pt x="7350" y="10438"/>
                </a:lnTo>
                <a:cubicBezTo>
                  <a:pt x="7350" y="10438"/>
                  <a:pt x="7350" y="10437"/>
                  <a:pt x="7351" y="10437"/>
                </a:cubicBezTo>
                <a:close/>
                <a:moveTo>
                  <a:pt x="7414" y="10428"/>
                </a:moveTo>
                <a:lnTo>
                  <a:pt x="7401" y="10448"/>
                </a:lnTo>
                <a:lnTo>
                  <a:pt x="7397" y="10448"/>
                </a:lnTo>
                <a:cubicBezTo>
                  <a:pt x="7401" y="10438"/>
                  <a:pt x="7404" y="10435"/>
                  <a:pt x="7407" y="10428"/>
                </a:cubicBezTo>
                <a:close/>
                <a:moveTo>
                  <a:pt x="7481" y="10371"/>
                </a:moveTo>
                <a:cubicBezTo>
                  <a:pt x="7515" y="10391"/>
                  <a:pt x="7566" y="10418"/>
                  <a:pt x="7606" y="10441"/>
                </a:cubicBezTo>
                <a:cubicBezTo>
                  <a:pt x="7606" y="10445"/>
                  <a:pt x="7603" y="10451"/>
                  <a:pt x="7599" y="10455"/>
                </a:cubicBezTo>
                <a:lnTo>
                  <a:pt x="7596" y="10455"/>
                </a:lnTo>
                <a:cubicBezTo>
                  <a:pt x="7555" y="10431"/>
                  <a:pt x="7515" y="10404"/>
                  <a:pt x="7481" y="10371"/>
                </a:cubicBezTo>
                <a:close/>
                <a:moveTo>
                  <a:pt x="7310" y="10421"/>
                </a:moveTo>
                <a:lnTo>
                  <a:pt x="7337" y="10435"/>
                </a:lnTo>
                <a:lnTo>
                  <a:pt x="7333" y="10438"/>
                </a:lnTo>
                <a:cubicBezTo>
                  <a:pt x="7324" y="10433"/>
                  <a:pt x="7319" y="10431"/>
                  <a:pt x="7318" y="10431"/>
                </a:cubicBezTo>
                <a:cubicBezTo>
                  <a:pt x="7317" y="10431"/>
                  <a:pt x="7321" y="10434"/>
                  <a:pt x="7330" y="10441"/>
                </a:cubicBezTo>
                <a:lnTo>
                  <a:pt x="7330" y="10445"/>
                </a:lnTo>
                <a:cubicBezTo>
                  <a:pt x="7327" y="10448"/>
                  <a:pt x="7323" y="10455"/>
                  <a:pt x="7320" y="10458"/>
                </a:cubicBezTo>
                <a:cubicBezTo>
                  <a:pt x="7319" y="10459"/>
                  <a:pt x="7319" y="10459"/>
                  <a:pt x="7318" y="10459"/>
                </a:cubicBezTo>
                <a:cubicBezTo>
                  <a:pt x="7315" y="10459"/>
                  <a:pt x="7312" y="10454"/>
                  <a:pt x="7310" y="10451"/>
                </a:cubicBezTo>
                <a:cubicBezTo>
                  <a:pt x="7316" y="10431"/>
                  <a:pt x="7303" y="10441"/>
                  <a:pt x="7310" y="10421"/>
                </a:cubicBezTo>
                <a:close/>
                <a:moveTo>
                  <a:pt x="7417" y="10435"/>
                </a:moveTo>
                <a:lnTo>
                  <a:pt x="7431" y="10445"/>
                </a:lnTo>
                <a:lnTo>
                  <a:pt x="7417" y="10462"/>
                </a:lnTo>
                <a:cubicBezTo>
                  <a:pt x="7414" y="10462"/>
                  <a:pt x="7411" y="10458"/>
                  <a:pt x="7407" y="10455"/>
                </a:cubicBezTo>
                <a:lnTo>
                  <a:pt x="7417" y="10435"/>
                </a:lnTo>
                <a:close/>
                <a:moveTo>
                  <a:pt x="7256" y="10458"/>
                </a:moveTo>
                <a:cubicBezTo>
                  <a:pt x="7254" y="10460"/>
                  <a:pt x="7252" y="10461"/>
                  <a:pt x="7250" y="10462"/>
                </a:cubicBezTo>
                <a:lnTo>
                  <a:pt x="7250" y="10462"/>
                </a:lnTo>
                <a:lnTo>
                  <a:pt x="7253" y="10458"/>
                </a:lnTo>
                <a:close/>
                <a:moveTo>
                  <a:pt x="7347" y="10451"/>
                </a:moveTo>
                <a:cubicBezTo>
                  <a:pt x="7344" y="10457"/>
                  <a:pt x="7338" y="10461"/>
                  <a:pt x="7335" y="10466"/>
                </a:cubicBezTo>
                <a:lnTo>
                  <a:pt x="7335" y="10466"/>
                </a:lnTo>
                <a:lnTo>
                  <a:pt x="7343" y="10451"/>
                </a:lnTo>
                <a:close/>
                <a:moveTo>
                  <a:pt x="7061" y="10468"/>
                </a:moveTo>
                <a:lnTo>
                  <a:pt x="7061" y="10472"/>
                </a:lnTo>
                <a:lnTo>
                  <a:pt x="7057" y="10475"/>
                </a:lnTo>
                <a:lnTo>
                  <a:pt x="7057" y="10472"/>
                </a:lnTo>
                <a:lnTo>
                  <a:pt x="7061" y="10468"/>
                </a:lnTo>
                <a:close/>
                <a:moveTo>
                  <a:pt x="7313" y="10468"/>
                </a:moveTo>
                <a:lnTo>
                  <a:pt x="7303" y="10482"/>
                </a:lnTo>
                <a:lnTo>
                  <a:pt x="7300" y="10482"/>
                </a:lnTo>
                <a:lnTo>
                  <a:pt x="7306" y="10468"/>
                </a:lnTo>
                <a:close/>
                <a:moveTo>
                  <a:pt x="7333" y="10472"/>
                </a:moveTo>
                <a:lnTo>
                  <a:pt x="7333" y="10475"/>
                </a:lnTo>
                <a:lnTo>
                  <a:pt x="7323" y="10485"/>
                </a:lnTo>
                <a:cubicBezTo>
                  <a:pt x="7327" y="10478"/>
                  <a:pt x="7330" y="10475"/>
                  <a:pt x="7333" y="10472"/>
                </a:cubicBezTo>
                <a:close/>
                <a:moveTo>
                  <a:pt x="7347" y="10455"/>
                </a:moveTo>
                <a:lnTo>
                  <a:pt x="7360" y="10462"/>
                </a:lnTo>
                <a:cubicBezTo>
                  <a:pt x="7350" y="10475"/>
                  <a:pt x="7343" y="10485"/>
                  <a:pt x="7337" y="10499"/>
                </a:cubicBezTo>
                <a:lnTo>
                  <a:pt x="7327" y="10495"/>
                </a:lnTo>
                <a:lnTo>
                  <a:pt x="7340" y="10472"/>
                </a:lnTo>
                <a:cubicBezTo>
                  <a:pt x="7343" y="10468"/>
                  <a:pt x="7347" y="10462"/>
                  <a:pt x="7347" y="10455"/>
                </a:cubicBezTo>
                <a:close/>
                <a:moveTo>
                  <a:pt x="7296" y="10492"/>
                </a:moveTo>
                <a:lnTo>
                  <a:pt x="7286" y="10502"/>
                </a:lnTo>
                <a:lnTo>
                  <a:pt x="7293" y="10492"/>
                </a:lnTo>
                <a:close/>
                <a:moveTo>
                  <a:pt x="7367" y="10465"/>
                </a:moveTo>
                <a:lnTo>
                  <a:pt x="7370" y="10468"/>
                </a:lnTo>
                <a:lnTo>
                  <a:pt x="7347" y="10505"/>
                </a:lnTo>
                <a:lnTo>
                  <a:pt x="7343" y="10505"/>
                </a:lnTo>
                <a:lnTo>
                  <a:pt x="7367" y="10465"/>
                </a:lnTo>
                <a:close/>
                <a:moveTo>
                  <a:pt x="7327" y="10502"/>
                </a:moveTo>
                <a:lnTo>
                  <a:pt x="7333" y="10509"/>
                </a:lnTo>
                <a:lnTo>
                  <a:pt x="7327" y="10515"/>
                </a:lnTo>
                <a:cubicBezTo>
                  <a:pt x="7327" y="10512"/>
                  <a:pt x="7323" y="10512"/>
                  <a:pt x="7320" y="10512"/>
                </a:cubicBezTo>
                <a:lnTo>
                  <a:pt x="7327" y="10502"/>
                </a:lnTo>
                <a:close/>
                <a:moveTo>
                  <a:pt x="7434" y="10445"/>
                </a:moveTo>
                <a:cubicBezTo>
                  <a:pt x="7488" y="10485"/>
                  <a:pt x="7528" y="10519"/>
                  <a:pt x="7525" y="10525"/>
                </a:cubicBezTo>
                <a:cubicBezTo>
                  <a:pt x="7495" y="10502"/>
                  <a:pt x="7461" y="10482"/>
                  <a:pt x="7428" y="10465"/>
                </a:cubicBezTo>
                <a:cubicBezTo>
                  <a:pt x="7428" y="10458"/>
                  <a:pt x="7431" y="10451"/>
                  <a:pt x="7434" y="10445"/>
                </a:cubicBezTo>
                <a:close/>
                <a:moveTo>
                  <a:pt x="7401" y="10485"/>
                </a:moveTo>
                <a:lnTo>
                  <a:pt x="7374" y="10529"/>
                </a:lnTo>
                <a:lnTo>
                  <a:pt x="7370" y="10529"/>
                </a:lnTo>
                <a:lnTo>
                  <a:pt x="7394" y="10485"/>
                </a:lnTo>
                <a:close/>
                <a:moveTo>
                  <a:pt x="7414" y="10492"/>
                </a:moveTo>
                <a:cubicBezTo>
                  <a:pt x="7461" y="10520"/>
                  <a:pt x="7501" y="10547"/>
                  <a:pt x="7485" y="10547"/>
                </a:cubicBezTo>
                <a:cubicBezTo>
                  <a:pt x="7481" y="10547"/>
                  <a:pt x="7471" y="10544"/>
                  <a:pt x="7454" y="10539"/>
                </a:cubicBezTo>
                <a:lnTo>
                  <a:pt x="7407" y="10509"/>
                </a:lnTo>
                <a:lnTo>
                  <a:pt x="7414" y="10492"/>
                </a:lnTo>
                <a:close/>
                <a:moveTo>
                  <a:pt x="7389" y="10554"/>
                </a:moveTo>
                <a:lnTo>
                  <a:pt x="7394" y="10559"/>
                </a:lnTo>
                <a:lnTo>
                  <a:pt x="7394" y="10559"/>
                </a:lnTo>
                <a:lnTo>
                  <a:pt x="7387" y="10556"/>
                </a:lnTo>
                <a:cubicBezTo>
                  <a:pt x="7387" y="10556"/>
                  <a:pt x="7388" y="10555"/>
                  <a:pt x="7389" y="10554"/>
                </a:cubicBezTo>
                <a:close/>
                <a:moveTo>
                  <a:pt x="7404" y="10512"/>
                </a:moveTo>
                <a:cubicBezTo>
                  <a:pt x="7438" y="10542"/>
                  <a:pt x="7495" y="10586"/>
                  <a:pt x="7471" y="10586"/>
                </a:cubicBezTo>
                <a:cubicBezTo>
                  <a:pt x="7458" y="10579"/>
                  <a:pt x="7451" y="10576"/>
                  <a:pt x="7438" y="10569"/>
                </a:cubicBezTo>
                <a:lnTo>
                  <a:pt x="7414" y="10552"/>
                </a:lnTo>
                <a:lnTo>
                  <a:pt x="7394" y="10539"/>
                </a:lnTo>
                <a:cubicBezTo>
                  <a:pt x="7397" y="10532"/>
                  <a:pt x="7401" y="10522"/>
                  <a:pt x="7404" y="10512"/>
                </a:cubicBezTo>
                <a:close/>
                <a:moveTo>
                  <a:pt x="7286" y="10579"/>
                </a:moveTo>
                <a:cubicBezTo>
                  <a:pt x="7283" y="10583"/>
                  <a:pt x="7283" y="10586"/>
                  <a:pt x="7283" y="10589"/>
                </a:cubicBezTo>
                <a:lnTo>
                  <a:pt x="7279" y="10589"/>
                </a:lnTo>
                <a:cubicBezTo>
                  <a:pt x="7279" y="10586"/>
                  <a:pt x="7283" y="10583"/>
                  <a:pt x="7286" y="10579"/>
                </a:cubicBezTo>
                <a:close/>
                <a:moveTo>
                  <a:pt x="7404" y="10566"/>
                </a:moveTo>
                <a:lnTo>
                  <a:pt x="7407" y="10569"/>
                </a:lnTo>
                <a:cubicBezTo>
                  <a:pt x="7407" y="10573"/>
                  <a:pt x="7404" y="10576"/>
                  <a:pt x="7404" y="10579"/>
                </a:cubicBezTo>
                <a:lnTo>
                  <a:pt x="7417" y="10576"/>
                </a:lnTo>
                <a:cubicBezTo>
                  <a:pt x="7438" y="10593"/>
                  <a:pt x="7452" y="10606"/>
                  <a:pt x="7443" y="10606"/>
                </a:cubicBezTo>
                <a:cubicBezTo>
                  <a:pt x="7438" y="10606"/>
                  <a:pt x="7425" y="10601"/>
                  <a:pt x="7401" y="10589"/>
                </a:cubicBezTo>
                <a:lnTo>
                  <a:pt x="7397" y="10589"/>
                </a:lnTo>
                <a:cubicBezTo>
                  <a:pt x="7391" y="10586"/>
                  <a:pt x="7384" y="10579"/>
                  <a:pt x="7380" y="10573"/>
                </a:cubicBezTo>
                <a:lnTo>
                  <a:pt x="7384" y="10566"/>
                </a:lnTo>
                <a:close/>
                <a:moveTo>
                  <a:pt x="6812" y="10612"/>
                </a:moveTo>
                <a:cubicBezTo>
                  <a:pt x="6819" y="10612"/>
                  <a:pt x="6829" y="10612"/>
                  <a:pt x="6842" y="10613"/>
                </a:cubicBezTo>
                <a:lnTo>
                  <a:pt x="6839" y="10613"/>
                </a:lnTo>
                <a:lnTo>
                  <a:pt x="6845" y="10633"/>
                </a:lnTo>
                <a:lnTo>
                  <a:pt x="6828" y="10626"/>
                </a:lnTo>
                <a:lnTo>
                  <a:pt x="6798" y="10620"/>
                </a:lnTo>
                <a:cubicBezTo>
                  <a:pt x="6788" y="10615"/>
                  <a:pt x="6791" y="10612"/>
                  <a:pt x="6812" y="10612"/>
                </a:cubicBezTo>
                <a:close/>
                <a:moveTo>
                  <a:pt x="7337" y="10663"/>
                </a:moveTo>
                <a:cubicBezTo>
                  <a:pt x="7341" y="10667"/>
                  <a:pt x="7345" y="10670"/>
                  <a:pt x="7349" y="10674"/>
                </a:cubicBezTo>
                <a:lnTo>
                  <a:pt x="7349" y="10674"/>
                </a:lnTo>
                <a:cubicBezTo>
                  <a:pt x="7346" y="10672"/>
                  <a:pt x="7343" y="10669"/>
                  <a:pt x="7340" y="10667"/>
                </a:cubicBezTo>
                <a:lnTo>
                  <a:pt x="7337" y="10667"/>
                </a:lnTo>
                <a:cubicBezTo>
                  <a:pt x="7337" y="10667"/>
                  <a:pt x="7337" y="10667"/>
                  <a:pt x="7337" y="10663"/>
                </a:cubicBezTo>
                <a:close/>
                <a:moveTo>
                  <a:pt x="7397" y="10724"/>
                </a:moveTo>
                <a:cubicBezTo>
                  <a:pt x="7384" y="10731"/>
                  <a:pt x="7374" y="10737"/>
                  <a:pt x="7364" y="10748"/>
                </a:cubicBezTo>
                <a:lnTo>
                  <a:pt x="7290" y="10775"/>
                </a:lnTo>
                <a:lnTo>
                  <a:pt x="7296" y="10761"/>
                </a:lnTo>
                <a:lnTo>
                  <a:pt x="7397" y="10724"/>
                </a:lnTo>
                <a:close/>
                <a:moveTo>
                  <a:pt x="7266" y="10812"/>
                </a:moveTo>
                <a:lnTo>
                  <a:pt x="7300" y="10828"/>
                </a:lnTo>
                <a:cubicBezTo>
                  <a:pt x="7296" y="10828"/>
                  <a:pt x="7296" y="10832"/>
                  <a:pt x="7296" y="10835"/>
                </a:cubicBezTo>
                <a:cubicBezTo>
                  <a:pt x="7290" y="10828"/>
                  <a:pt x="7279" y="10822"/>
                  <a:pt x="7269" y="10815"/>
                </a:cubicBezTo>
                <a:lnTo>
                  <a:pt x="7266" y="10815"/>
                </a:lnTo>
                <a:lnTo>
                  <a:pt x="7266" y="10812"/>
                </a:lnTo>
                <a:close/>
                <a:moveTo>
                  <a:pt x="330" y="10832"/>
                </a:moveTo>
                <a:cubicBezTo>
                  <a:pt x="329" y="10837"/>
                  <a:pt x="329" y="10843"/>
                  <a:pt x="331" y="10848"/>
                </a:cubicBezTo>
                <a:lnTo>
                  <a:pt x="331" y="10848"/>
                </a:lnTo>
                <a:cubicBezTo>
                  <a:pt x="331" y="10842"/>
                  <a:pt x="331" y="10837"/>
                  <a:pt x="330" y="10832"/>
                </a:cubicBezTo>
                <a:close/>
                <a:moveTo>
                  <a:pt x="7158" y="10812"/>
                </a:moveTo>
                <a:lnTo>
                  <a:pt x="7165" y="10818"/>
                </a:lnTo>
                <a:lnTo>
                  <a:pt x="7061" y="10859"/>
                </a:lnTo>
                <a:lnTo>
                  <a:pt x="7051" y="10852"/>
                </a:lnTo>
                <a:lnTo>
                  <a:pt x="7158" y="10812"/>
                </a:lnTo>
                <a:close/>
                <a:moveTo>
                  <a:pt x="7037" y="10859"/>
                </a:moveTo>
                <a:lnTo>
                  <a:pt x="7047" y="10865"/>
                </a:lnTo>
                <a:lnTo>
                  <a:pt x="7030" y="10872"/>
                </a:lnTo>
                <a:lnTo>
                  <a:pt x="7020" y="10865"/>
                </a:lnTo>
                <a:lnTo>
                  <a:pt x="7037" y="10859"/>
                </a:lnTo>
                <a:close/>
                <a:moveTo>
                  <a:pt x="7316" y="10835"/>
                </a:moveTo>
                <a:lnTo>
                  <a:pt x="7374" y="10862"/>
                </a:lnTo>
                <a:lnTo>
                  <a:pt x="7364" y="10879"/>
                </a:lnTo>
                <a:cubicBezTo>
                  <a:pt x="7347" y="10869"/>
                  <a:pt x="7330" y="10855"/>
                  <a:pt x="7313" y="10845"/>
                </a:cubicBezTo>
                <a:cubicBezTo>
                  <a:pt x="7313" y="10842"/>
                  <a:pt x="7316" y="10838"/>
                  <a:pt x="7316" y="10835"/>
                </a:cubicBezTo>
                <a:close/>
                <a:moveTo>
                  <a:pt x="6993" y="10872"/>
                </a:moveTo>
                <a:lnTo>
                  <a:pt x="7003" y="10882"/>
                </a:lnTo>
                <a:lnTo>
                  <a:pt x="6983" y="10889"/>
                </a:lnTo>
                <a:cubicBezTo>
                  <a:pt x="6980" y="10889"/>
                  <a:pt x="6977" y="10882"/>
                  <a:pt x="6973" y="10882"/>
                </a:cubicBezTo>
                <a:lnTo>
                  <a:pt x="6993" y="10872"/>
                </a:lnTo>
                <a:close/>
                <a:moveTo>
                  <a:pt x="6953" y="10891"/>
                </a:moveTo>
                <a:cubicBezTo>
                  <a:pt x="6956" y="10891"/>
                  <a:pt x="6962" y="10893"/>
                  <a:pt x="6970" y="10896"/>
                </a:cubicBezTo>
                <a:lnTo>
                  <a:pt x="6956" y="10899"/>
                </a:lnTo>
                <a:cubicBezTo>
                  <a:pt x="6949" y="10893"/>
                  <a:pt x="6949" y="10891"/>
                  <a:pt x="6953" y="10891"/>
                </a:cubicBezTo>
                <a:close/>
                <a:moveTo>
                  <a:pt x="7222" y="10929"/>
                </a:moveTo>
                <a:lnTo>
                  <a:pt x="7229" y="10933"/>
                </a:lnTo>
                <a:lnTo>
                  <a:pt x="7229" y="10946"/>
                </a:lnTo>
                <a:lnTo>
                  <a:pt x="7219" y="10939"/>
                </a:lnTo>
                <a:lnTo>
                  <a:pt x="7222" y="10929"/>
                </a:lnTo>
                <a:close/>
                <a:moveTo>
                  <a:pt x="7249" y="10882"/>
                </a:moveTo>
                <a:cubicBezTo>
                  <a:pt x="7276" y="10902"/>
                  <a:pt x="7303" y="10926"/>
                  <a:pt x="7330" y="10946"/>
                </a:cubicBezTo>
                <a:cubicBezTo>
                  <a:pt x="7327" y="10950"/>
                  <a:pt x="7327" y="10950"/>
                  <a:pt x="7327" y="10950"/>
                </a:cubicBezTo>
                <a:lnTo>
                  <a:pt x="7327" y="10953"/>
                </a:lnTo>
                <a:cubicBezTo>
                  <a:pt x="7296" y="10939"/>
                  <a:pt x="7269" y="10926"/>
                  <a:pt x="7246" y="10909"/>
                </a:cubicBezTo>
                <a:cubicBezTo>
                  <a:pt x="7246" y="10902"/>
                  <a:pt x="7249" y="10892"/>
                  <a:pt x="7249" y="10882"/>
                </a:cubicBezTo>
                <a:close/>
                <a:moveTo>
                  <a:pt x="7199" y="10946"/>
                </a:moveTo>
                <a:lnTo>
                  <a:pt x="7195" y="10956"/>
                </a:lnTo>
                <a:lnTo>
                  <a:pt x="7192" y="10963"/>
                </a:lnTo>
                <a:lnTo>
                  <a:pt x="7192" y="10966"/>
                </a:lnTo>
                <a:lnTo>
                  <a:pt x="7199" y="10946"/>
                </a:lnTo>
                <a:close/>
                <a:moveTo>
                  <a:pt x="7202" y="10943"/>
                </a:moveTo>
                <a:cubicBezTo>
                  <a:pt x="7199" y="10956"/>
                  <a:pt x="7199" y="10966"/>
                  <a:pt x="7202" y="10976"/>
                </a:cubicBezTo>
                <a:cubicBezTo>
                  <a:pt x="7202" y="10977"/>
                  <a:pt x="7203" y="10977"/>
                  <a:pt x="7203" y="10977"/>
                </a:cubicBezTo>
                <a:cubicBezTo>
                  <a:pt x="7206" y="10977"/>
                  <a:pt x="7210" y="10968"/>
                  <a:pt x="7216" y="10953"/>
                </a:cubicBezTo>
                <a:lnTo>
                  <a:pt x="7226" y="10956"/>
                </a:lnTo>
                <a:cubicBezTo>
                  <a:pt x="7226" y="10970"/>
                  <a:pt x="7226" y="10983"/>
                  <a:pt x="7222" y="10993"/>
                </a:cubicBezTo>
                <a:lnTo>
                  <a:pt x="7189" y="10966"/>
                </a:lnTo>
                <a:lnTo>
                  <a:pt x="7199" y="10946"/>
                </a:lnTo>
                <a:lnTo>
                  <a:pt x="7199" y="10946"/>
                </a:lnTo>
                <a:lnTo>
                  <a:pt x="7202" y="10943"/>
                </a:lnTo>
                <a:close/>
                <a:moveTo>
                  <a:pt x="7238" y="10937"/>
                </a:moveTo>
                <a:lnTo>
                  <a:pt x="7238" y="10937"/>
                </a:lnTo>
                <a:cubicBezTo>
                  <a:pt x="7264" y="10950"/>
                  <a:pt x="7287" y="10963"/>
                  <a:pt x="7310" y="10976"/>
                </a:cubicBezTo>
                <a:lnTo>
                  <a:pt x="7300" y="10997"/>
                </a:lnTo>
                <a:lnTo>
                  <a:pt x="7236" y="10950"/>
                </a:lnTo>
                <a:cubicBezTo>
                  <a:pt x="7236" y="10946"/>
                  <a:pt x="7236" y="10943"/>
                  <a:pt x="7238" y="10937"/>
                </a:cubicBezTo>
                <a:close/>
                <a:moveTo>
                  <a:pt x="7232" y="10963"/>
                </a:moveTo>
                <a:lnTo>
                  <a:pt x="7296" y="11000"/>
                </a:lnTo>
                <a:cubicBezTo>
                  <a:pt x="7286" y="11020"/>
                  <a:pt x="7276" y="11040"/>
                  <a:pt x="7263" y="11061"/>
                </a:cubicBezTo>
                <a:cubicBezTo>
                  <a:pt x="7229" y="11047"/>
                  <a:pt x="7189" y="11057"/>
                  <a:pt x="7155" y="11040"/>
                </a:cubicBezTo>
                <a:cubicBezTo>
                  <a:pt x="7162" y="11024"/>
                  <a:pt x="7168" y="11013"/>
                  <a:pt x="7175" y="11003"/>
                </a:cubicBezTo>
                <a:lnTo>
                  <a:pt x="7172" y="11000"/>
                </a:lnTo>
                <a:lnTo>
                  <a:pt x="7172" y="11000"/>
                </a:lnTo>
                <a:cubicBezTo>
                  <a:pt x="7213" y="11019"/>
                  <a:pt x="7235" y="11027"/>
                  <a:pt x="7243" y="11027"/>
                </a:cubicBezTo>
                <a:cubicBezTo>
                  <a:pt x="7255" y="11027"/>
                  <a:pt x="7245" y="11014"/>
                  <a:pt x="7226" y="10997"/>
                </a:cubicBezTo>
                <a:cubicBezTo>
                  <a:pt x="7226" y="10987"/>
                  <a:pt x="7229" y="10973"/>
                  <a:pt x="7232" y="10963"/>
                </a:cubicBezTo>
                <a:close/>
                <a:moveTo>
                  <a:pt x="2153" y="13481"/>
                </a:moveTo>
                <a:cubicBezTo>
                  <a:pt x="2143" y="13488"/>
                  <a:pt x="2133" y="13494"/>
                  <a:pt x="2124" y="13500"/>
                </a:cubicBezTo>
                <a:cubicBezTo>
                  <a:pt x="2134" y="13496"/>
                  <a:pt x="2144" y="13489"/>
                  <a:pt x="2153" y="13481"/>
                </a:cubicBezTo>
                <a:close/>
                <a:moveTo>
                  <a:pt x="4450" y="16543"/>
                </a:moveTo>
                <a:lnTo>
                  <a:pt x="4450" y="16543"/>
                </a:lnTo>
                <a:cubicBezTo>
                  <a:pt x="4470" y="16557"/>
                  <a:pt x="4500" y="16577"/>
                  <a:pt x="4550" y="16607"/>
                </a:cubicBezTo>
                <a:lnTo>
                  <a:pt x="4550" y="16610"/>
                </a:lnTo>
                <a:lnTo>
                  <a:pt x="4450" y="16543"/>
                </a:lnTo>
                <a:close/>
                <a:moveTo>
                  <a:pt x="4845" y="16690"/>
                </a:moveTo>
                <a:cubicBezTo>
                  <a:pt x="4854" y="16690"/>
                  <a:pt x="4864" y="16694"/>
                  <a:pt x="4873" y="16701"/>
                </a:cubicBezTo>
                <a:cubicBezTo>
                  <a:pt x="4833" y="16718"/>
                  <a:pt x="4900" y="16809"/>
                  <a:pt x="4927" y="16889"/>
                </a:cubicBezTo>
                <a:cubicBezTo>
                  <a:pt x="4877" y="16842"/>
                  <a:pt x="4823" y="16802"/>
                  <a:pt x="4769" y="16762"/>
                </a:cubicBezTo>
                <a:lnTo>
                  <a:pt x="4766" y="16765"/>
                </a:lnTo>
                <a:cubicBezTo>
                  <a:pt x="4783" y="16722"/>
                  <a:pt x="4814" y="16690"/>
                  <a:pt x="4845" y="16690"/>
                </a:cubicBezTo>
                <a:close/>
                <a:moveTo>
                  <a:pt x="12136" y="19709"/>
                </a:moveTo>
                <a:lnTo>
                  <a:pt x="12136" y="19709"/>
                </a:lnTo>
                <a:cubicBezTo>
                  <a:pt x="12129" y="19715"/>
                  <a:pt x="12120" y="19723"/>
                  <a:pt x="12112" y="19732"/>
                </a:cubicBezTo>
                <a:lnTo>
                  <a:pt x="12112" y="19732"/>
                </a:lnTo>
                <a:cubicBezTo>
                  <a:pt x="12120" y="19724"/>
                  <a:pt x="12128" y="19716"/>
                  <a:pt x="12136" y="19709"/>
                </a:cubicBezTo>
                <a:close/>
                <a:moveTo>
                  <a:pt x="12112" y="19732"/>
                </a:moveTo>
                <a:cubicBezTo>
                  <a:pt x="12103" y="19741"/>
                  <a:pt x="12094" y="19750"/>
                  <a:pt x="12085" y="19760"/>
                </a:cubicBezTo>
                <a:cubicBezTo>
                  <a:pt x="12095" y="19750"/>
                  <a:pt x="12103" y="19740"/>
                  <a:pt x="12112" y="19732"/>
                </a:cubicBezTo>
                <a:close/>
                <a:moveTo>
                  <a:pt x="8259" y="0"/>
                </a:moveTo>
                <a:cubicBezTo>
                  <a:pt x="8258" y="0"/>
                  <a:pt x="8257" y="2"/>
                  <a:pt x="8255" y="5"/>
                </a:cubicBezTo>
                <a:cubicBezTo>
                  <a:pt x="8252" y="5"/>
                  <a:pt x="8249" y="5"/>
                  <a:pt x="8246" y="5"/>
                </a:cubicBezTo>
                <a:cubicBezTo>
                  <a:pt x="7949" y="5"/>
                  <a:pt x="7642" y="159"/>
                  <a:pt x="7253" y="369"/>
                </a:cubicBezTo>
                <a:lnTo>
                  <a:pt x="7283" y="274"/>
                </a:lnTo>
                <a:cubicBezTo>
                  <a:pt x="7271" y="273"/>
                  <a:pt x="7258" y="273"/>
                  <a:pt x="7245" y="273"/>
                </a:cubicBezTo>
                <a:cubicBezTo>
                  <a:pt x="7063" y="273"/>
                  <a:pt x="6819" y="377"/>
                  <a:pt x="6640" y="399"/>
                </a:cubicBezTo>
                <a:cubicBezTo>
                  <a:pt x="6613" y="486"/>
                  <a:pt x="6516" y="520"/>
                  <a:pt x="6616" y="604"/>
                </a:cubicBezTo>
                <a:cubicBezTo>
                  <a:pt x="6552" y="586"/>
                  <a:pt x="6490" y="579"/>
                  <a:pt x="6433" y="579"/>
                </a:cubicBezTo>
                <a:cubicBezTo>
                  <a:pt x="6184" y="579"/>
                  <a:pt x="5996" y="725"/>
                  <a:pt x="5832" y="867"/>
                </a:cubicBezTo>
                <a:cubicBezTo>
                  <a:pt x="5651" y="1064"/>
                  <a:pt x="5497" y="1252"/>
                  <a:pt x="5207" y="1252"/>
                </a:cubicBezTo>
                <a:cubicBezTo>
                  <a:pt x="5191" y="1252"/>
                  <a:pt x="5173" y="1252"/>
                  <a:pt x="5156" y="1250"/>
                </a:cubicBezTo>
                <a:cubicBezTo>
                  <a:pt x="5201" y="1220"/>
                  <a:pt x="5233" y="1136"/>
                  <a:pt x="5207" y="1136"/>
                </a:cubicBezTo>
                <a:cubicBezTo>
                  <a:pt x="5204" y="1136"/>
                  <a:pt x="5201" y="1137"/>
                  <a:pt x="5196" y="1139"/>
                </a:cubicBezTo>
                <a:cubicBezTo>
                  <a:pt x="5085" y="1240"/>
                  <a:pt x="4984" y="1345"/>
                  <a:pt x="4890" y="1459"/>
                </a:cubicBezTo>
                <a:cubicBezTo>
                  <a:pt x="4947" y="1504"/>
                  <a:pt x="4971" y="1511"/>
                  <a:pt x="4998" y="1511"/>
                </a:cubicBezTo>
                <a:cubicBezTo>
                  <a:pt x="5010" y="1511"/>
                  <a:pt x="5022" y="1510"/>
                  <a:pt x="5038" y="1510"/>
                </a:cubicBezTo>
                <a:cubicBezTo>
                  <a:pt x="5057" y="1510"/>
                  <a:pt x="5083" y="1512"/>
                  <a:pt x="5119" y="1520"/>
                </a:cubicBezTo>
                <a:cubicBezTo>
                  <a:pt x="5122" y="1627"/>
                  <a:pt x="5075" y="1735"/>
                  <a:pt x="4991" y="1806"/>
                </a:cubicBezTo>
                <a:cubicBezTo>
                  <a:pt x="5082" y="1617"/>
                  <a:pt x="4856" y="1634"/>
                  <a:pt x="4739" y="1627"/>
                </a:cubicBezTo>
                <a:lnTo>
                  <a:pt x="4739" y="1627"/>
                </a:lnTo>
                <a:cubicBezTo>
                  <a:pt x="4776" y="1651"/>
                  <a:pt x="4786" y="1705"/>
                  <a:pt x="4816" y="1735"/>
                </a:cubicBezTo>
                <a:cubicBezTo>
                  <a:pt x="4789" y="1731"/>
                  <a:pt x="4768" y="1729"/>
                  <a:pt x="4751" y="1729"/>
                </a:cubicBezTo>
                <a:cubicBezTo>
                  <a:pt x="4558" y="1729"/>
                  <a:pt x="4937" y="1972"/>
                  <a:pt x="4628" y="2028"/>
                </a:cubicBezTo>
                <a:lnTo>
                  <a:pt x="4591" y="1964"/>
                </a:lnTo>
                <a:cubicBezTo>
                  <a:pt x="4530" y="2065"/>
                  <a:pt x="4527" y="2210"/>
                  <a:pt x="4426" y="2280"/>
                </a:cubicBezTo>
                <a:cubicBezTo>
                  <a:pt x="4281" y="2199"/>
                  <a:pt x="4459" y="2142"/>
                  <a:pt x="4375" y="2041"/>
                </a:cubicBezTo>
                <a:lnTo>
                  <a:pt x="4375" y="2041"/>
                </a:lnTo>
                <a:cubicBezTo>
                  <a:pt x="4258" y="2169"/>
                  <a:pt x="4347" y="2489"/>
                  <a:pt x="4133" y="2489"/>
                </a:cubicBezTo>
                <a:cubicBezTo>
                  <a:pt x="4132" y="2489"/>
                  <a:pt x="4131" y="2489"/>
                  <a:pt x="4129" y="2489"/>
                </a:cubicBezTo>
                <a:cubicBezTo>
                  <a:pt x="4146" y="2405"/>
                  <a:pt x="4220" y="2334"/>
                  <a:pt x="4241" y="2250"/>
                </a:cubicBezTo>
                <a:cubicBezTo>
                  <a:pt x="4213" y="2248"/>
                  <a:pt x="4188" y="2248"/>
                  <a:pt x="4167" y="2248"/>
                </a:cubicBezTo>
                <a:cubicBezTo>
                  <a:pt x="3991" y="2248"/>
                  <a:pt x="3996" y="2294"/>
                  <a:pt x="3897" y="2354"/>
                </a:cubicBezTo>
                <a:lnTo>
                  <a:pt x="3907" y="2348"/>
                </a:lnTo>
                <a:lnTo>
                  <a:pt x="3907" y="2348"/>
                </a:lnTo>
                <a:cubicBezTo>
                  <a:pt x="3816" y="2398"/>
                  <a:pt x="3729" y="2452"/>
                  <a:pt x="3645" y="2509"/>
                </a:cubicBezTo>
                <a:lnTo>
                  <a:pt x="3729" y="2486"/>
                </a:lnTo>
                <a:lnTo>
                  <a:pt x="3729" y="2486"/>
                </a:lnTo>
                <a:cubicBezTo>
                  <a:pt x="3903" y="2921"/>
                  <a:pt x="3507" y="2876"/>
                  <a:pt x="3533" y="3258"/>
                </a:cubicBezTo>
                <a:lnTo>
                  <a:pt x="3533" y="3258"/>
                </a:lnTo>
                <a:cubicBezTo>
                  <a:pt x="3520" y="3075"/>
                  <a:pt x="3497" y="3046"/>
                  <a:pt x="3462" y="3046"/>
                </a:cubicBezTo>
                <a:cubicBezTo>
                  <a:pt x="3446" y="3046"/>
                  <a:pt x="3428" y="3052"/>
                  <a:pt x="3406" y="3052"/>
                </a:cubicBezTo>
                <a:cubicBezTo>
                  <a:pt x="3381" y="3052"/>
                  <a:pt x="3352" y="3044"/>
                  <a:pt x="3318" y="3011"/>
                </a:cubicBezTo>
                <a:cubicBezTo>
                  <a:pt x="3258" y="3029"/>
                  <a:pt x="3183" y="3060"/>
                  <a:pt x="3136" y="3060"/>
                </a:cubicBezTo>
                <a:cubicBezTo>
                  <a:pt x="3115" y="3060"/>
                  <a:pt x="3099" y="3054"/>
                  <a:pt x="3093" y="3037"/>
                </a:cubicBezTo>
                <a:lnTo>
                  <a:pt x="3093" y="3037"/>
                </a:lnTo>
                <a:cubicBezTo>
                  <a:pt x="3130" y="3236"/>
                  <a:pt x="2867" y="3162"/>
                  <a:pt x="2928" y="3448"/>
                </a:cubicBezTo>
                <a:cubicBezTo>
                  <a:pt x="2923" y="3446"/>
                  <a:pt x="2919" y="3445"/>
                  <a:pt x="2914" y="3445"/>
                </a:cubicBezTo>
                <a:cubicBezTo>
                  <a:pt x="2881" y="3445"/>
                  <a:pt x="2852" y="3501"/>
                  <a:pt x="2806" y="3501"/>
                </a:cubicBezTo>
                <a:cubicBezTo>
                  <a:pt x="2787" y="3501"/>
                  <a:pt x="2764" y="3491"/>
                  <a:pt x="2736" y="3461"/>
                </a:cubicBezTo>
                <a:lnTo>
                  <a:pt x="2736" y="3461"/>
                </a:lnTo>
                <a:cubicBezTo>
                  <a:pt x="2710" y="3529"/>
                  <a:pt x="2720" y="3548"/>
                  <a:pt x="2746" y="3548"/>
                </a:cubicBezTo>
                <a:cubicBezTo>
                  <a:pt x="2775" y="3548"/>
                  <a:pt x="2825" y="3524"/>
                  <a:pt x="2861" y="3524"/>
                </a:cubicBezTo>
                <a:cubicBezTo>
                  <a:pt x="2875" y="3524"/>
                  <a:pt x="2886" y="3527"/>
                  <a:pt x="2894" y="3536"/>
                </a:cubicBezTo>
                <a:cubicBezTo>
                  <a:pt x="2894" y="3862"/>
                  <a:pt x="2336" y="3960"/>
                  <a:pt x="2376" y="4448"/>
                </a:cubicBezTo>
                <a:cubicBezTo>
                  <a:pt x="2305" y="4761"/>
                  <a:pt x="2427" y="4919"/>
                  <a:pt x="2420" y="5181"/>
                </a:cubicBezTo>
                <a:cubicBezTo>
                  <a:pt x="2406" y="5208"/>
                  <a:pt x="2393" y="5235"/>
                  <a:pt x="2383" y="5262"/>
                </a:cubicBezTo>
                <a:cubicBezTo>
                  <a:pt x="2289" y="5259"/>
                  <a:pt x="2265" y="5097"/>
                  <a:pt x="2265" y="5097"/>
                </a:cubicBezTo>
                <a:cubicBezTo>
                  <a:pt x="2117" y="5215"/>
                  <a:pt x="2077" y="5339"/>
                  <a:pt x="2070" y="5511"/>
                </a:cubicBezTo>
                <a:cubicBezTo>
                  <a:pt x="2053" y="5487"/>
                  <a:pt x="2032" y="5479"/>
                  <a:pt x="2005" y="5479"/>
                </a:cubicBezTo>
                <a:cubicBezTo>
                  <a:pt x="1977" y="5479"/>
                  <a:pt x="1944" y="5487"/>
                  <a:pt x="1902" y="5498"/>
                </a:cubicBezTo>
                <a:cubicBezTo>
                  <a:pt x="1868" y="5622"/>
                  <a:pt x="2066" y="5656"/>
                  <a:pt x="1928" y="5784"/>
                </a:cubicBezTo>
                <a:cubicBezTo>
                  <a:pt x="1878" y="5733"/>
                  <a:pt x="1794" y="5662"/>
                  <a:pt x="1757" y="5578"/>
                </a:cubicBezTo>
                <a:lnTo>
                  <a:pt x="1757" y="5578"/>
                </a:lnTo>
                <a:cubicBezTo>
                  <a:pt x="1753" y="5747"/>
                  <a:pt x="1801" y="5925"/>
                  <a:pt x="1797" y="6090"/>
                </a:cubicBezTo>
                <a:cubicBezTo>
                  <a:pt x="1795" y="6090"/>
                  <a:pt x="1793" y="6090"/>
                  <a:pt x="1790" y="6090"/>
                </a:cubicBezTo>
                <a:cubicBezTo>
                  <a:pt x="1689" y="6090"/>
                  <a:pt x="1685" y="5947"/>
                  <a:pt x="1642" y="5874"/>
                </a:cubicBezTo>
                <a:lnTo>
                  <a:pt x="1642" y="5874"/>
                </a:lnTo>
                <a:cubicBezTo>
                  <a:pt x="1626" y="6060"/>
                  <a:pt x="1568" y="6342"/>
                  <a:pt x="1706" y="6443"/>
                </a:cubicBezTo>
                <a:cubicBezTo>
                  <a:pt x="1729" y="6418"/>
                  <a:pt x="1754" y="6396"/>
                  <a:pt x="1776" y="6374"/>
                </a:cubicBezTo>
                <a:lnTo>
                  <a:pt x="1776" y="6374"/>
                </a:lnTo>
                <a:cubicBezTo>
                  <a:pt x="1773" y="6375"/>
                  <a:pt x="1769" y="6376"/>
                  <a:pt x="1765" y="6376"/>
                </a:cubicBezTo>
                <a:cubicBezTo>
                  <a:pt x="1723" y="6376"/>
                  <a:pt x="1653" y="6328"/>
                  <a:pt x="1646" y="6288"/>
                </a:cubicBezTo>
                <a:cubicBezTo>
                  <a:pt x="1591" y="6139"/>
                  <a:pt x="1707" y="6106"/>
                  <a:pt x="1785" y="6106"/>
                </a:cubicBezTo>
                <a:cubicBezTo>
                  <a:pt x="1803" y="6106"/>
                  <a:pt x="1819" y="6107"/>
                  <a:pt x="1831" y="6110"/>
                </a:cubicBezTo>
                <a:lnTo>
                  <a:pt x="1828" y="6224"/>
                </a:lnTo>
                <a:cubicBezTo>
                  <a:pt x="1830" y="6225"/>
                  <a:pt x="1833" y="6225"/>
                  <a:pt x="1836" y="6225"/>
                </a:cubicBezTo>
                <a:cubicBezTo>
                  <a:pt x="2184" y="6225"/>
                  <a:pt x="1929" y="5789"/>
                  <a:pt x="2023" y="5582"/>
                </a:cubicBezTo>
                <a:lnTo>
                  <a:pt x="2023" y="5582"/>
                </a:lnTo>
                <a:lnTo>
                  <a:pt x="2184" y="5726"/>
                </a:lnTo>
                <a:cubicBezTo>
                  <a:pt x="1972" y="6248"/>
                  <a:pt x="1807" y="6787"/>
                  <a:pt x="1683" y="7338"/>
                </a:cubicBezTo>
                <a:lnTo>
                  <a:pt x="1673" y="7359"/>
                </a:lnTo>
                <a:cubicBezTo>
                  <a:pt x="1572" y="7285"/>
                  <a:pt x="1474" y="7200"/>
                  <a:pt x="1366" y="7157"/>
                </a:cubicBezTo>
                <a:lnTo>
                  <a:pt x="1282" y="7106"/>
                </a:lnTo>
                <a:lnTo>
                  <a:pt x="1282" y="7133"/>
                </a:lnTo>
                <a:cubicBezTo>
                  <a:pt x="1263" y="7130"/>
                  <a:pt x="1242" y="7128"/>
                  <a:pt x="1221" y="7128"/>
                </a:cubicBezTo>
                <a:cubicBezTo>
                  <a:pt x="1141" y="7128"/>
                  <a:pt x="1050" y="7155"/>
                  <a:pt x="946" y="7227"/>
                </a:cubicBezTo>
                <a:lnTo>
                  <a:pt x="979" y="7537"/>
                </a:lnTo>
                <a:lnTo>
                  <a:pt x="821" y="7557"/>
                </a:lnTo>
                <a:lnTo>
                  <a:pt x="912" y="7352"/>
                </a:lnTo>
                <a:lnTo>
                  <a:pt x="912" y="7352"/>
                </a:lnTo>
                <a:cubicBezTo>
                  <a:pt x="744" y="7409"/>
                  <a:pt x="808" y="7534"/>
                  <a:pt x="841" y="7648"/>
                </a:cubicBezTo>
                <a:cubicBezTo>
                  <a:pt x="827" y="7645"/>
                  <a:pt x="812" y="7643"/>
                  <a:pt x="797" y="7643"/>
                </a:cubicBezTo>
                <a:cubicBezTo>
                  <a:pt x="747" y="7643"/>
                  <a:pt x="699" y="7660"/>
                  <a:pt x="660" y="7688"/>
                </a:cubicBezTo>
                <a:cubicBezTo>
                  <a:pt x="703" y="7806"/>
                  <a:pt x="754" y="7921"/>
                  <a:pt x="801" y="8035"/>
                </a:cubicBezTo>
                <a:cubicBezTo>
                  <a:pt x="721" y="8028"/>
                  <a:pt x="676" y="7932"/>
                  <a:pt x="613" y="7932"/>
                </a:cubicBezTo>
                <a:cubicBezTo>
                  <a:pt x="587" y="7932"/>
                  <a:pt x="559" y="7947"/>
                  <a:pt x="525" y="7988"/>
                </a:cubicBezTo>
                <a:cubicBezTo>
                  <a:pt x="592" y="8146"/>
                  <a:pt x="794" y="7968"/>
                  <a:pt x="794" y="8183"/>
                </a:cubicBezTo>
                <a:cubicBezTo>
                  <a:pt x="636" y="8257"/>
                  <a:pt x="549" y="8190"/>
                  <a:pt x="603" y="8368"/>
                </a:cubicBezTo>
                <a:cubicBezTo>
                  <a:pt x="532" y="8365"/>
                  <a:pt x="501" y="8329"/>
                  <a:pt x="488" y="8269"/>
                </a:cubicBezTo>
                <a:lnTo>
                  <a:pt x="488" y="8269"/>
                </a:lnTo>
                <a:cubicBezTo>
                  <a:pt x="510" y="8424"/>
                  <a:pt x="412" y="8615"/>
                  <a:pt x="532" y="8715"/>
                </a:cubicBezTo>
                <a:cubicBezTo>
                  <a:pt x="358" y="8799"/>
                  <a:pt x="451" y="9115"/>
                  <a:pt x="267" y="9115"/>
                </a:cubicBezTo>
                <a:cubicBezTo>
                  <a:pt x="252" y="9115"/>
                  <a:pt x="235" y="9113"/>
                  <a:pt x="216" y="9109"/>
                </a:cubicBezTo>
                <a:lnTo>
                  <a:pt x="216" y="9109"/>
                </a:lnTo>
                <a:cubicBezTo>
                  <a:pt x="266" y="9166"/>
                  <a:pt x="380" y="9388"/>
                  <a:pt x="374" y="9512"/>
                </a:cubicBezTo>
                <a:cubicBezTo>
                  <a:pt x="329" y="9471"/>
                  <a:pt x="296" y="9454"/>
                  <a:pt x="273" y="9454"/>
                </a:cubicBezTo>
                <a:cubicBezTo>
                  <a:pt x="147" y="9454"/>
                  <a:pt x="259" y="9934"/>
                  <a:pt x="37" y="9934"/>
                </a:cubicBezTo>
                <a:cubicBezTo>
                  <a:pt x="26" y="9934"/>
                  <a:pt x="13" y="9932"/>
                  <a:pt x="0" y="9930"/>
                </a:cubicBezTo>
                <a:lnTo>
                  <a:pt x="0" y="9930"/>
                </a:lnTo>
                <a:cubicBezTo>
                  <a:pt x="269" y="10112"/>
                  <a:pt x="158" y="10610"/>
                  <a:pt x="401" y="10899"/>
                </a:cubicBezTo>
                <a:cubicBezTo>
                  <a:pt x="379" y="10888"/>
                  <a:pt x="341" y="10870"/>
                  <a:pt x="331" y="10848"/>
                </a:cubicBezTo>
                <a:lnTo>
                  <a:pt x="331" y="10848"/>
                </a:lnTo>
                <a:cubicBezTo>
                  <a:pt x="346" y="11021"/>
                  <a:pt x="283" y="11098"/>
                  <a:pt x="276" y="11229"/>
                </a:cubicBezTo>
                <a:cubicBezTo>
                  <a:pt x="297" y="11224"/>
                  <a:pt x="317" y="11222"/>
                  <a:pt x="337" y="11222"/>
                </a:cubicBezTo>
                <a:cubicBezTo>
                  <a:pt x="530" y="11222"/>
                  <a:pt x="674" y="11430"/>
                  <a:pt x="852" y="11488"/>
                </a:cubicBezTo>
                <a:cubicBezTo>
                  <a:pt x="813" y="11599"/>
                  <a:pt x="760" y="11627"/>
                  <a:pt x="702" y="11627"/>
                </a:cubicBezTo>
                <a:cubicBezTo>
                  <a:pt x="640" y="11627"/>
                  <a:pt x="572" y="11596"/>
                  <a:pt x="504" y="11596"/>
                </a:cubicBezTo>
                <a:cubicBezTo>
                  <a:pt x="463" y="11596"/>
                  <a:pt x="422" y="11607"/>
                  <a:pt x="384" y="11643"/>
                </a:cubicBezTo>
                <a:cubicBezTo>
                  <a:pt x="402" y="11634"/>
                  <a:pt x="420" y="11630"/>
                  <a:pt x="438" y="11630"/>
                </a:cubicBezTo>
                <a:cubicBezTo>
                  <a:pt x="556" y="11630"/>
                  <a:pt x="682" y="11798"/>
                  <a:pt x="773" y="11798"/>
                </a:cubicBezTo>
                <a:cubicBezTo>
                  <a:pt x="796" y="11798"/>
                  <a:pt x="817" y="11787"/>
                  <a:pt x="835" y="11761"/>
                </a:cubicBezTo>
                <a:lnTo>
                  <a:pt x="835" y="11761"/>
                </a:lnTo>
                <a:cubicBezTo>
                  <a:pt x="801" y="11969"/>
                  <a:pt x="848" y="11915"/>
                  <a:pt x="734" y="12090"/>
                </a:cubicBezTo>
                <a:cubicBezTo>
                  <a:pt x="791" y="12061"/>
                  <a:pt x="829" y="12049"/>
                  <a:pt x="855" y="12049"/>
                </a:cubicBezTo>
                <a:cubicBezTo>
                  <a:pt x="951" y="12049"/>
                  <a:pt x="908" y="12195"/>
                  <a:pt x="1084" y="12198"/>
                </a:cubicBezTo>
                <a:cubicBezTo>
                  <a:pt x="1107" y="12467"/>
                  <a:pt x="902" y="12413"/>
                  <a:pt x="1131" y="12558"/>
                </a:cubicBezTo>
                <a:cubicBezTo>
                  <a:pt x="1135" y="12618"/>
                  <a:pt x="1102" y="12637"/>
                  <a:pt x="1060" y="12637"/>
                </a:cubicBezTo>
                <a:cubicBezTo>
                  <a:pt x="997" y="12637"/>
                  <a:pt x="916" y="12595"/>
                  <a:pt x="916" y="12595"/>
                </a:cubicBezTo>
                <a:lnTo>
                  <a:pt x="916" y="12595"/>
                </a:lnTo>
                <a:cubicBezTo>
                  <a:pt x="962" y="12656"/>
                  <a:pt x="1002" y="12678"/>
                  <a:pt x="1039" y="12678"/>
                </a:cubicBezTo>
                <a:cubicBezTo>
                  <a:pt x="1128" y="12678"/>
                  <a:pt x="1196" y="12544"/>
                  <a:pt x="1289" y="12518"/>
                </a:cubicBezTo>
                <a:lnTo>
                  <a:pt x="1289" y="12518"/>
                </a:lnTo>
                <a:cubicBezTo>
                  <a:pt x="1531" y="12703"/>
                  <a:pt x="1259" y="12726"/>
                  <a:pt x="1242" y="12881"/>
                </a:cubicBezTo>
                <a:cubicBezTo>
                  <a:pt x="1410" y="12986"/>
                  <a:pt x="1663" y="12952"/>
                  <a:pt x="1743" y="13046"/>
                </a:cubicBezTo>
                <a:cubicBezTo>
                  <a:pt x="1727" y="13073"/>
                  <a:pt x="1703" y="13097"/>
                  <a:pt x="1676" y="13113"/>
                </a:cubicBezTo>
                <a:cubicBezTo>
                  <a:pt x="1695" y="13103"/>
                  <a:pt x="1715" y="13098"/>
                  <a:pt x="1735" y="13098"/>
                </a:cubicBezTo>
                <a:cubicBezTo>
                  <a:pt x="1747" y="13098"/>
                  <a:pt x="1759" y="13100"/>
                  <a:pt x="1770" y="13103"/>
                </a:cubicBezTo>
                <a:cubicBezTo>
                  <a:pt x="1768" y="13097"/>
                  <a:pt x="1768" y="13095"/>
                  <a:pt x="1770" y="13095"/>
                </a:cubicBezTo>
                <a:cubicBezTo>
                  <a:pt x="1778" y="13095"/>
                  <a:pt x="1836" y="13184"/>
                  <a:pt x="1868" y="13225"/>
                </a:cubicBezTo>
                <a:cubicBezTo>
                  <a:pt x="1908" y="13288"/>
                  <a:pt x="1955" y="13349"/>
                  <a:pt x="2006" y="13403"/>
                </a:cubicBezTo>
                <a:cubicBezTo>
                  <a:pt x="2033" y="13430"/>
                  <a:pt x="2063" y="13453"/>
                  <a:pt x="2093" y="13470"/>
                </a:cubicBezTo>
                <a:cubicBezTo>
                  <a:pt x="2102" y="13477"/>
                  <a:pt x="2108" y="13480"/>
                  <a:pt x="2112" y="13480"/>
                </a:cubicBezTo>
                <a:cubicBezTo>
                  <a:pt x="2119" y="13480"/>
                  <a:pt x="2122" y="13475"/>
                  <a:pt x="2124" y="13467"/>
                </a:cubicBezTo>
                <a:lnTo>
                  <a:pt x="2167" y="13467"/>
                </a:lnTo>
                <a:cubicBezTo>
                  <a:pt x="2163" y="13472"/>
                  <a:pt x="2158" y="13477"/>
                  <a:pt x="2153" y="13481"/>
                </a:cubicBezTo>
                <a:lnTo>
                  <a:pt x="2153" y="13481"/>
                </a:lnTo>
                <a:cubicBezTo>
                  <a:pt x="2228" y="13432"/>
                  <a:pt x="2305" y="13388"/>
                  <a:pt x="2383" y="13349"/>
                </a:cubicBezTo>
                <a:cubicBezTo>
                  <a:pt x="2420" y="13406"/>
                  <a:pt x="2575" y="13447"/>
                  <a:pt x="2457" y="13538"/>
                </a:cubicBezTo>
                <a:cubicBezTo>
                  <a:pt x="2437" y="13477"/>
                  <a:pt x="2383" y="13490"/>
                  <a:pt x="2329" y="13480"/>
                </a:cubicBezTo>
                <a:lnTo>
                  <a:pt x="2329" y="13480"/>
                </a:lnTo>
                <a:lnTo>
                  <a:pt x="2427" y="13561"/>
                </a:lnTo>
                <a:cubicBezTo>
                  <a:pt x="2392" y="13602"/>
                  <a:pt x="2367" y="13617"/>
                  <a:pt x="2347" y="13617"/>
                </a:cubicBezTo>
                <a:cubicBezTo>
                  <a:pt x="2291" y="13617"/>
                  <a:pt x="2274" y="13501"/>
                  <a:pt x="2213" y="13501"/>
                </a:cubicBezTo>
                <a:cubicBezTo>
                  <a:pt x="2201" y="13501"/>
                  <a:pt x="2187" y="13506"/>
                  <a:pt x="2171" y="13517"/>
                </a:cubicBezTo>
                <a:cubicBezTo>
                  <a:pt x="2299" y="13669"/>
                  <a:pt x="2568" y="13857"/>
                  <a:pt x="2585" y="14025"/>
                </a:cubicBezTo>
                <a:cubicBezTo>
                  <a:pt x="2564" y="14040"/>
                  <a:pt x="2545" y="14046"/>
                  <a:pt x="2528" y="14046"/>
                </a:cubicBezTo>
                <a:cubicBezTo>
                  <a:pt x="2437" y="14046"/>
                  <a:pt x="2384" y="13879"/>
                  <a:pt x="2339" y="13879"/>
                </a:cubicBezTo>
                <a:cubicBezTo>
                  <a:pt x="2321" y="13879"/>
                  <a:pt x="2305" y="13905"/>
                  <a:pt x="2289" y="13975"/>
                </a:cubicBezTo>
                <a:lnTo>
                  <a:pt x="2255" y="13699"/>
                </a:lnTo>
                <a:cubicBezTo>
                  <a:pt x="2196" y="13785"/>
                  <a:pt x="2166" y="13812"/>
                  <a:pt x="2149" y="13812"/>
                </a:cubicBezTo>
                <a:cubicBezTo>
                  <a:pt x="2120" y="13812"/>
                  <a:pt x="2126" y="13737"/>
                  <a:pt x="2091" y="13737"/>
                </a:cubicBezTo>
                <a:cubicBezTo>
                  <a:pt x="2071" y="13737"/>
                  <a:pt x="2036" y="13763"/>
                  <a:pt x="1972" y="13844"/>
                </a:cubicBezTo>
                <a:cubicBezTo>
                  <a:pt x="2060" y="14204"/>
                  <a:pt x="2225" y="14174"/>
                  <a:pt x="2339" y="14524"/>
                </a:cubicBezTo>
                <a:cubicBezTo>
                  <a:pt x="2348" y="14525"/>
                  <a:pt x="2357" y="14525"/>
                  <a:pt x="2365" y="14525"/>
                </a:cubicBezTo>
                <a:cubicBezTo>
                  <a:pt x="2469" y="14525"/>
                  <a:pt x="2481" y="14438"/>
                  <a:pt x="2583" y="14438"/>
                </a:cubicBezTo>
                <a:cubicBezTo>
                  <a:pt x="2591" y="14438"/>
                  <a:pt x="2599" y="14438"/>
                  <a:pt x="2608" y="14439"/>
                </a:cubicBezTo>
                <a:cubicBezTo>
                  <a:pt x="3029" y="14766"/>
                  <a:pt x="2376" y="15052"/>
                  <a:pt x="2820" y="15224"/>
                </a:cubicBezTo>
                <a:cubicBezTo>
                  <a:pt x="2825" y="15224"/>
                  <a:pt x="2830" y="15224"/>
                  <a:pt x="2834" y="15224"/>
                </a:cubicBezTo>
                <a:cubicBezTo>
                  <a:pt x="2908" y="15224"/>
                  <a:pt x="2990" y="15202"/>
                  <a:pt x="3064" y="15202"/>
                </a:cubicBezTo>
                <a:cubicBezTo>
                  <a:pt x="3157" y="15202"/>
                  <a:pt x="3235" y="15237"/>
                  <a:pt x="3265" y="15392"/>
                </a:cubicBezTo>
                <a:lnTo>
                  <a:pt x="3029" y="15463"/>
                </a:lnTo>
                <a:cubicBezTo>
                  <a:pt x="3108" y="15577"/>
                  <a:pt x="3183" y="15594"/>
                  <a:pt x="3252" y="15594"/>
                </a:cubicBezTo>
                <a:cubicBezTo>
                  <a:pt x="3280" y="15594"/>
                  <a:pt x="3307" y="15591"/>
                  <a:pt x="3333" y="15591"/>
                </a:cubicBezTo>
                <a:cubicBezTo>
                  <a:pt x="3407" y="15591"/>
                  <a:pt x="3471" y="15613"/>
                  <a:pt x="3524" y="15779"/>
                </a:cubicBezTo>
                <a:cubicBezTo>
                  <a:pt x="3518" y="15780"/>
                  <a:pt x="3513" y="15780"/>
                  <a:pt x="3508" y="15780"/>
                </a:cubicBezTo>
                <a:cubicBezTo>
                  <a:pt x="3418" y="15780"/>
                  <a:pt x="3327" y="15672"/>
                  <a:pt x="3306" y="15672"/>
                </a:cubicBezTo>
                <a:cubicBezTo>
                  <a:pt x="3302" y="15672"/>
                  <a:pt x="3300" y="15675"/>
                  <a:pt x="3302" y="15685"/>
                </a:cubicBezTo>
                <a:cubicBezTo>
                  <a:pt x="3310" y="15808"/>
                  <a:pt x="3347" y="15836"/>
                  <a:pt x="3395" y="15836"/>
                </a:cubicBezTo>
                <a:cubicBezTo>
                  <a:pt x="3438" y="15836"/>
                  <a:pt x="3489" y="15815"/>
                  <a:pt x="3539" y="15815"/>
                </a:cubicBezTo>
                <a:cubicBezTo>
                  <a:pt x="3570" y="15815"/>
                  <a:pt x="3601" y="15824"/>
                  <a:pt x="3628" y="15853"/>
                </a:cubicBezTo>
                <a:lnTo>
                  <a:pt x="3507" y="16018"/>
                </a:lnTo>
                <a:cubicBezTo>
                  <a:pt x="3790" y="16267"/>
                  <a:pt x="4180" y="16432"/>
                  <a:pt x="4513" y="16647"/>
                </a:cubicBezTo>
                <a:cubicBezTo>
                  <a:pt x="4459" y="16681"/>
                  <a:pt x="4365" y="16691"/>
                  <a:pt x="4402" y="16795"/>
                </a:cubicBezTo>
                <a:cubicBezTo>
                  <a:pt x="4860" y="17034"/>
                  <a:pt x="5260" y="17448"/>
                  <a:pt x="5634" y="17798"/>
                </a:cubicBezTo>
                <a:lnTo>
                  <a:pt x="5879" y="17734"/>
                </a:lnTo>
                <a:lnTo>
                  <a:pt x="5879" y="17734"/>
                </a:lnTo>
                <a:cubicBezTo>
                  <a:pt x="5916" y="17758"/>
                  <a:pt x="5913" y="17842"/>
                  <a:pt x="5856" y="17849"/>
                </a:cubicBezTo>
                <a:cubicBezTo>
                  <a:pt x="5888" y="17883"/>
                  <a:pt x="5909" y="17897"/>
                  <a:pt x="5923" y="17897"/>
                </a:cubicBezTo>
                <a:cubicBezTo>
                  <a:pt x="5968" y="17897"/>
                  <a:pt x="5943" y="17753"/>
                  <a:pt x="6031" y="17738"/>
                </a:cubicBezTo>
                <a:lnTo>
                  <a:pt x="6031" y="17738"/>
                </a:lnTo>
                <a:cubicBezTo>
                  <a:pt x="6128" y="17778"/>
                  <a:pt x="6108" y="17896"/>
                  <a:pt x="6024" y="17906"/>
                </a:cubicBezTo>
                <a:cubicBezTo>
                  <a:pt x="6250" y="17923"/>
                  <a:pt x="6472" y="17956"/>
                  <a:pt x="6687" y="18013"/>
                </a:cubicBezTo>
                <a:cubicBezTo>
                  <a:pt x="6966" y="18098"/>
                  <a:pt x="7030" y="18111"/>
                  <a:pt x="7003" y="18242"/>
                </a:cubicBezTo>
                <a:lnTo>
                  <a:pt x="6953" y="18263"/>
                </a:lnTo>
                <a:cubicBezTo>
                  <a:pt x="6956" y="18279"/>
                  <a:pt x="6953" y="18279"/>
                  <a:pt x="6970" y="18289"/>
                </a:cubicBezTo>
                <a:cubicBezTo>
                  <a:pt x="6993" y="18306"/>
                  <a:pt x="7020" y="18320"/>
                  <a:pt x="7047" y="18330"/>
                </a:cubicBezTo>
                <a:cubicBezTo>
                  <a:pt x="7092" y="18338"/>
                  <a:pt x="7138" y="18344"/>
                  <a:pt x="7183" y="18344"/>
                </a:cubicBezTo>
                <a:cubicBezTo>
                  <a:pt x="7193" y="18344"/>
                  <a:pt x="7203" y="18344"/>
                  <a:pt x="7212" y="18343"/>
                </a:cubicBezTo>
                <a:cubicBezTo>
                  <a:pt x="7221" y="18343"/>
                  <a:pt x="7230" y="18343"/>
                  <a:pt x="7239" y="18343"/>
                </a:cubicBezTo>
                <a:cubicBezTo>
                  <a:pt x="7337" y="18343"/>
                  <a:pt x="7428" y="18349"/>
                  <a:pt x="7465" y="18485"/>
                </a:cubicBezTo>
                <a:lnTo>
                  <a:pt x="7407" y="18475"/>
                </a:lnTo>
                <a:lnTo>
                  <a:pt x="7407" y="18475"/>
                </a:lnTo>
                <a:cubicBezTo>
                  <a:pt x="7828" y="18956"/>
                  <a:pt x="8494" y="19148"/>
                  <a:pt x="8844" y="19565"/>
                </a:cubicBezTo>
                <a:cubicBezTo>
                  <a:pt x="8876" y="19530"/>
                  <a:pt x="8913" y="19516"/>
                  <a:pt x="8954" y="19516"/>
                </a:cubicBezTo>
                <a:cubicBezTo>
                  <a:pt x="9029" y="19516"/>
                  <a:pt x="9118" y="19564"/>
                  <a:pt x="9208" y="19605"/>
                </a:cubicBezTo>
                <a:cubicBezTo>
                  <a:pt x="9271" y="19633"/>
                  <a:pt x="9336" y="19655"/>
                  <a:pt x="9393" y="19655"/>
                </a:cubicBezTo>
                <a:cubicBezTo>
                  <a:pt x="9461" y="19655"/>
                  <a:pt x="9518" y="19624"/>
                  <a:pt x="9551" y="19535"/>
                </a:cubicBezTo>
                <a:cubicBezTo>
                  <a:pt x="9857" y="19787"/>
                  <a:pt x="9746" y="19824"/>
                  <a:pt x="10265" y="20002"/>
                </a:cubicBezTo>
                <a:cubicBezTo>
                  <a:pt x="10271" y="20003"/>
                  <a:pt x="10276" y="20004"/>
                  <a:pt x="10282" y="20004"/>
                </a:cubicBezTo>
                <a:cubicBezTo>
                  <a:pt x="10416" y="20004"/>
                  <a:pt x="10494" y="19789"/>
                  <a:pt x="10652" y="19760"/>
                </a:cubicBezTo>
                <a:lnTo>
                  <a:pt x="10658" y="19942"/>
                </a:lnTo>
                <a:cubicBezTo>
                  <a:pt x="10736" y="19878"/>
                  <a:pt x="10813" y="19807"/>
                  <a:pt x="10884" y="19737"/>
                </a:cubicBezTo>
                <a:lnTo>
                  <a:pt x="11022" y="19949"/>
                </a:lnTo>
                <a:lnTo>
                  <a:pt x="11180" y="19888"/>
                </a:lnTo>
                <a:cubicBezTo>
                  <a:pt x="11116" y="19885"/>
                  <a:pt x="11035" y="19817"/>
                  <a:pt x="11042" y="19763"/>
                </a:cubicBezTo>
                <a:cubicBezTo>
                  <a:pt x="11103" y="19738"/>
                  <a:pt x="11174" y="19727"/>
                  <a:pt x="11246" y="19727"/>
                </a:cubicBezTo>
                <a:cubicBezTo>
                  <a:pt x="11450" y="19727"/>
                  <a:pt x="11664" y="19812"/>
                  <a:pt x="11691" y="19881"/>
                </a:cubicBezTo>
                <a:cubicBezTo>
                  <a:pt x="11877" y="19784"/>
                  <a:pt x="12052" y="19673"/>
                  <a:pt x="12220" y="19565"/>
                </a:cubicBezTo>
                <a:lnTo>
                  <a:pt x="12220" y="19565"/>
                </a:lnTo>
                <a:cubicBezTo>
                  <a:pt x="12232" y="19622"/>
                  <a:pt x="12186" y="19663"/>
                  <a:pt x="12136" y="19709"/>
                </a:cubicBezTo>
                <a:lnTo>
                  <a:pt x="12136" y="19709"/>
                </a:lnTo>
                <a:cubicBezTo>
                  <a:pt x="12171" y="19678"/>
                  <a:pt x="12195" y="19667"/>
                  <a:pt x="12214" y="19667"/>
                </a:cubicBezTo>
                <a:cubicBezTo>
                  <a:pt x="12264" y="19667"/>
                  <a:pt x="12271" y="19750"/>
                  <a:pt x="12314" y="19750"/>
                </a:cubicBezTo>
                <a:cubicBezTo>
                  <a:pt x="12337" y="19750"/>
                  <a:pt x="12370" y="19728"/>
                  <a:pt x="12425" y="19659"/>
                </a:cubicBezTo>
                <a:cubicBezTo>
                  <a:pt x="12375" y="19639"/>
                  <a:pt x="12405" y="19551"/>
                  <a:pt x="12398" y="19514"/>
                </a:cubicBezTo>
                <a:lnTo>
                  <a:pt x="12398" y="19514"/>
                </a:lnTo>
                <a:cubicBezTo>
                  <a:pt x="12424" y="19522"/>
                  <a:pt x="12453" y="19526"/>
                  <a:pt x="12484" y="19526"/>
                </a:cubicBezTo>
                <a:cubicBezTo>
                  <a:pt x="12662" y="19526"/>
                  <a:pt x="12910" y="19403"/>
                  <a:pt x="13065" y="19262"/>
                </a:cubicBezTo>
                <a:lnTo>
                  <a:pt x="13088" y="19393"/>
                </a:lnTo>
                <a:cubicBezTo>
                  <a:pt x="13502" y="19208"/>
                  <a:pt x="13835" y="18835"/>
                  <a:pt x="14195" y="18518"/>
                </a:cubicBezTo>
                <a:lnTo>
                  <a:pt x="14195" y="18518"/>
                </a:lnTo>
                <a:cubicBezTo>
                  <a:pt x="14171" y="18528"/>
                  <a:pt x="14147" y="18532"/>
                  <a:pt x="14125" y="18532"/>
                </a:cubicBezTo>
                <a:cubicBezTo>
                  <a:pt x="13996" y="18532"/>
                  <a:pt x="13925" y="18379"/>
                  <a:pt x="14000" y="18293"/>
                </a:cubicBezTo>
                <a:lnTo>
                  <a:pt x="14000" y="18293"/>
                </a:lnTo>
                <a:lnTo>
                  <a:pt x="14175" y="18397"/>
                </a:lnTo>
                <a:cubicBezTo>
                  <a:pt x="14167" y="18342"/>
                  <a:pt x="14143" y="18335"/>
                  <a:pt x="14118" y="18335"/>
                </a:cubicBezTo>
                <a:cubicBezTo>
                  <a:pt x="14109" y="18335"/>
                  <a:pt x="14101" y="18336"/>
                  <a:pt x="14092" y="18336"/>
                </a:cubicBezTo>
                <a:cubicBezTo>
                  <a:pt x="14061" y="18336"/>
                  <a:pt x="14036" y="18324"/>
                  <a:pt x="14051" y="18212"/>
                </a:cubicBezTo>
                <a:cubicBezTo>
                  <a:pt x="14076" y="18193"/>
                  <a:pt x="14101" y="18185"/>
                  <a:pt x="14124" y="18185"/>
                </a:cubicBezTo>
                <a:cubicBezTo>
                  <a:pt x="14216" y="18185"/>
                  <a:pt x="14275" y="18318"/>
                  <a:pt x="14256" y="18407"/>
                </a:cubicBezTo>
                <a:lnTo>
                  <a:pt x="14354" y="18222"/>
                </a:lnTo>
                <a:cubicBezTo>
                  <a:pt x="14401" y="18256"/>
                  <a:pt x="14387" y="18310"/>
                  <a:pt x="14431" y="18370"/>
                </a:cubicBezTo>
                <a:cubicBezTo>
                  <a:pt x="14407" y="18229"/>
                  <a:pt x="14815" y="18273"/>
                  <a:pt x="14754" y="18040"/>
                </a:cubicBezTo>
                <a:lnTo>
                  <a:pt x="14754" y="18040"/>
                </a:lnTo>
                <a:lnTo>
                  <a:pt x="14804" y="18074"/>
                </a:lnTo>
                <a:cubicBezTo>
                  <a:pt x="15117" y="17764"/>
                  <a:pt x="15208" y="17573"/>
                  <a:pt x="15451" y="17307"/>
                </a:cubicBezTo>
                <a:cubicBezTo>
                  <a:pt x="15333" y="17189"/>
                  <a:pt x="15457" y="17112"/>
                  <a:pt x="15430" y="16940"/>
                </a:cubicBezTo>
                <a:cubicBezTo>
                  <a:pt x="15646" y="16785"/>
                  <a:pt x="15942" y="16661"/>
                  <a:pt x="16137" y="16408"/>
                </a:cubicBezTo>
                <a:cubicBezTo>
                  <a:pt x="16221" y="16186"/>
                  <a:pt x="16070" y="16267"/>
                  <a:pt x="16060" y="16125"/>
                </a:cubicBezTo>
                <a:lnTo>
                  <a:pt x="16060" y="16125"/>
                </a:lnTo>
                <a:cubicBezTo>
                  <a:pt x="16080" y="16140"/>
                  <a:pt x="16103" y="16145"/>
                  <a:pt x="16126" y="16145"/>
                </a:cubicBezTo>
                <a:cubicBezTo>
                  <a:pt x="16203" y="16145"/>
                  <a:pt x="16286" y="16084"/>
                  <a:pt x="16330" y="16084"/>
                </a:cubicBezTo>
                <a:cubicBezTo>
                  <a:pt x="16354" y="16084"/>
                  <a:pt x="16366" y="16102"/>
                  <a:pt x="16359" y="16159"/>
                </a:cubicBezTo>
                <a:cubicBezTo>
                  <a:pt x="16585" y="15853"/>
                  <a:pt x="16645" y="15765"/>
                  <a:pt x="16851" y="15318"/>
                </a:cubicBezTo>
                <a:lnTo>
                  <a:pt x="16851" y="15318"/>
                </a:lnTo>
                <a:cubicBezTo>
                  <a:pt x="16810" y="15319"/>
                  <a:pt x="16775" y="15327"/>
                  <a:pt x="16747" y="15327"/>
                </a:cubicBezTo>
                <a:cubicBezTo>
                  <a:pt x="16719" y="15327"/>
                  <a:pt x="16699" y="15319"/>
                  <a:pt x="16689" y="15291"/>
                </a:cubicBezTo>
                <a:cubicBezTo>
                  <a:pt x="16711" y="15235"/>
                  <a:pt x="16777" y="15203"/>
                  <a:pt x="16835" y="15203"/>
                </a:cubicBezTo>
                <a:cubicBezTo>
                  <a:pt x="16865" y="15203"/>
                  <a:pt x="16893" y="15212"/>
                  <a:pt x="16911" y="15230"/>
                </a:cubicBezTo>
                <a:lnTo>
                  <a:pt x="16911" y="15257"/>
                </a:lnTo>
                <a:cubicBezTo>
                  <a:pt x="17054" y="14711"/>
                  <a:pt x="17980" y="14530"/>
                  <a:pt x="17995" y="14008"/>
                </a:cubicBezTo>
                <a:lnTo>
                  <a:pt x="17995" y="14008"/>
                </a:lnTo>
                <a:lnTo>
                  <a:pt x="18103" y="13548"/>
                </a:lnTo>
                <a:cubicBezTo>
                  <a:pt x="18130" y="13516"/>
                  <a:pt x="18147" y="13503"/>
                  <a:pt x="18159" y="13503"/>
                </a:cubicBezTo>
                <a:cubicBezTo>
                  <a:pt x="18198" y="13503"/>
                  <a:pt x="18173" y="13647"/>
                  <a:pt x="18249" y="13647"/>
                </a:cubicBezTo>
                <a:cubicBezTo>
                  <a:pt x="18261" y="13647"/>
                  <a:pt x="18276" y="13644"/>
                  <a:pt x="18294" y="13635"/>
                </a:cubicBezTo>
                <a:cubicBezTo>
                  <a:pt x="18341" y="13097"/>
                  <a:pt x="18732" y="13009"/>
                  <a:pt x="18789" y="12582"/>
                </a:cubicBezTo>
                <a:cubicBezTo>
                  <a:pt x="19338" y="12538"/>
                  <a:pt x="19294" y="11612"/>
                  <a:pt x="19728" y="11374"/>
                </a:cubicBezTo>
                <a:lnTo>
                  <a:pt x="19624" y="11347"/>
                </a:lnTo>
                <a:cubicBezTo>
                  <a:pt x="19580" y="11205"/>
                  <a:pt x="19735" y="11256"/>
                  <a:pt x="19792" y="11195"/>
                </a:cubicBezTo>
                <a:cubicBezTo>
                  <a:pt x="19781" y="11191"/>
                  <a:pt x="19771" y="11190"/>
                  <a:pt x="19761" y="11190"/>
                </a:cubicBezTo>
                <a:cubicBezTo>
                  <a:pt x="19723" y="11190"/>
                  <a:pt x="19692" y="11212"/>
                  <a:pt x="19668" y="11212"/>
                </a:cubicBezTo>
                <a:cubicBezTo>
                  <a:pt x="19653" y="11212"/>
                  <a:pt x="19642" y="11203"/>
                  <a:pt x="19634" y="11175"/>
                </a:cubicBezTo>
                <a:cubicBezTo>
                  <a:pt x="19920" y="10307"/>
                  <a:pt x="20542" y="9519"/>
                  <a:pt x="20929" y="8641"/>
                </a:cubicBezTo>
                <a:cubicBezTo>
                  <a:pt x="21064" y="8318"/>
                  <a:pt x="20475" y="8294"/>
                  <a:pt x="20835" y="7951"/>
                </a:cubicBezTo>
                <a:lnTo>
                  <a:pt x="20835" y="7951"/>
                </a:lnTo>
                <a:lnTo>
                  <a:pt x="20987" y="8126"/>
                </a:lnTo>
                <a:cubicBezTo>
                  <a:pt x="20960" y="7449"/>
                  <a:pt x="21397" y="6615"/>
                  <a:pt x="21141" y="5868"/>
                </a:cubicBezTo>
                <a:lnTo>
                  <a:pt x="21141" y="5868"/>
                </a:lnTo>
                <a:cubicBezTo>
                  <a:pt x="21192" y="5908"/>
                  <a:pt x="21249" y="5908"/>
                  <a:pt x="21246" y="5982"/>
                </a:cubicBezTo>
                <a:cubicBezTo>
                  <a:pt x="21388" y="5817"/>
                  <a:pt x="21212" y="5403"/>
                  <a:pt x="21101" y="5403"/>
                </a:cubicBezTo>
                <a:cubicBezTo>
                  <a:pt x="21099" y="5403"/>
                  <a:pt x="21097" y="5403"/>
                  <a:pt x="21094" y="5403"/>
                </a:cubicBezTo>
                <a:cubicBezTo>
                  <a:pt x="21088" y="5289"/>
                  <a:pt x="21192" y="5363"/>
                  <a:pt x="21239" y="5282"/>
                </a:cubicBezTo>
                <a:cubicBezTo>
                  <a:pt x="21290" y="5104"/>
                  <a:pt x="20990" y="4919"/>
                  <a:pt x="21104" y="4808"/>
                </a:cubicBezTo>
                <a:cubicBezTo>
                  <a:pt x="21107" y="4805"/>
                  <a:pt x="21110" y="4803"/>
                  <a:pt x="21114" y="4803"/>
                </a:cubicBezTo>
                <a:cubicBezTo>
                  <a:pt x="21124" y="4803"/>
                  <a:pt x="21138" y="4815"/>
                  <a:pt x="21150" y="4830"/>
                </a:cubicBezTo>
                <a:lnTo>
                  <a:pt x="21150" y="4830"/>
                </a:lnTo>
                <a:cubicBezTo>
                  <a:pt x="21092" y="4725"/>
                  <a:pt x="21059" y="4500"/>
                  <a:pt x="20985" y="4500"/>
                </a:cubicBezTo>
                <a:cubicBezTo>
                  <a:pt x="20969" y="4500"/>
                  <a:pt x="20952" y="4510"/>
                  <a:pt x="20933" y="4532"/>
                </a:cubicBezTo>
                <a:cubicBezTo>
                  <a:pt x="20926" y="4236"/>
                  <a:pt x="20687" y="4050"/>
                  <a:pt x="20684" y="3811"/>
                </a:cubicBezTo>
                <a:cubicBezTo>
                  <a:pt x="20478" y="3769"/>
                  <a:pt x="20531" y="3418"/>
                  <a:pt x="20356" y="3418"/>
                </a:cubicBezTo>
                <a:cubicBezTo>
                  <a:pt x="20337" y="3418"/>
                  <a:pt x="20315" y="3422"/>
                  <a:pt x="20290" y="3431"/>
                </a:cubicBezTo>
                <a:cubicBezTo>
                  <a:pt x="20536" y="3313"/>
                  <a:pt x="20213" y="2889"/>
                  <a:pt x="19994" y="2836"/>
                </a:cubicBezTo>
                <a:cubicBezTo>
                  <a:pt x="20095" y="2836"/>
                  <a:pt x="19967" y="2661"/>
                  <a:pt x="20098" y="2647"/>
                </a:cubicBezTo>
                <a:cubicBezTo>
                  <a:pt x="20009" y="2530"/>
                  <a:pt x="19896" y="2449"/>
                  <a:pt x="19810" y="2449"/>
                </a:cubicBezTo>
                <a:cubicBezTo>
                  <a:pt x="19773" y="2449"/>
                  <a:pt x="19740" y="2464"/>
                  <a:pt x="19718" y="2499"/>
                </a:cubicBezTo>
                <a:cubicBezTo>
                  <a:pt x="19715" y="2250"/>
                  <a:pt x="19529" y="2156"/>
                  <a:pt x="19365" y="2088"/>
                </a:cubicBezTo>
                <a:cubicBezTo>
                  <a:pt x="19203" y="2014"/>
                  <a:pt x="19072" y="1954"/>
                  <a:pt x="19109" y="1732"/>
                </a:cubicBezTo>
                <a:cubicBezTo>
                  <a:pt x="18584" y="1493"/>
                  <a:pt x="18035" y="1321"/>
                  <a:pt x="17466" y="1213"/>
                </a:cubicBezTo>
                <a:cubicBezTo>
                  <a:pt x="17492" y="1151"/>
                  <a:pt x="17542" y="1130"/>
                  <a:pt x="17602" y="1130"/>
                </a:cubicBezTo>
                <a:cubicBezTo>
                  <a:pt x="17661" y="1130"/>
                  <a:pt x="17731" y="1150"/>
                  <a:pt x="17800" y="1170"/>
                </a:cubicBezTo>
                <a:cubicBezTo>
                  <a:pt x="17869" y="1196"/>
                  <a:pt x="17938" y="1221"/>
                  <a:pt x="17995" y="1221"/>
                </a:cubicBezTo>
                <a:cubicBezTo>
                  <a:pt x="18049" y="1221"/>
                  <a:pt x="18092" y="1199"/>
                  <a:pt x="18116" y="1136"/>
                </a:cubicBezTo>
                <a:cubicBezTo>
                  <a:pt x="17927" y="1093"/>
                  <a:pt x="17760" y="1085"/>
                  <a:pt x="17605" y="1085"/>
                </a:cubicBezTo>
                <a:cubicBezTo>
                  <a:pt x="17517" y="1085"/>
                  <a:pt x="17432" y="1088"/>
                  <a:pt x="17350" y="1088"/>
                </a:cubicBezTo>
                <a:cubicBezTo>
                  <a:pt x="17168" y="1088"/>
                  <a:pt x="16995" y="1076"/>
                  <a:pt x="16810" y="998"/>
                </a:cubicBezTo>
                <a:cubicBezTo>
                  <a:pt x="16706" y="941"/>
                  <a:pt x="16908" y="907"/>
                  <a:pt x="16958" y="870"/>
                </a:cubicBezTo>
                <a:cubicBezTo>
                  <a:pt x="16556" y="867"/>
                  <a:pt x="16206" y="714"/>
                  <a:pt x="15846" y="714"/>
                </a:cubicBezTo>
                <a:cubicBezTo>
                  <a:pt x="15779" y="714"/>
                  <a:pt x="15711" y="719"/>
                  <a:pt x="15642" y="732"/>
                </a:cubicBezTo>
                <a:cubicBezTo>
                  <a:pt x="15646" y="709"/>
                  <a:pt x="15696" y="688"/>
                  <a:pt x="15740" y="675"/>
                </a:cubicBezTo>
                <a:cubicBezTo>
                  <a:pt x="15696" y="673"/>
                  <a:pt x="15649" y="655"/>
                  <a:pt x="15612" y="655"/>
                </a:cubicBezTo>
                <a:cubicBezTo>
                  <a:pt x="15578" y="655"/>
                  <a:pt x="15553" y="671"/>
                  <a:pt x="15548" y="729"/>
                </a:cubicBezTo>
                <a:lnTo>
                  <a:pt x="15632" y="709"/>
                </a:lnTo>
                <a:lnTo>
                  <a:pt x="15632" y="709"/>
                </a:lnTo>
                <a:cubicBezTo>
                  <a:pt x="15727" y="889"/>
                  <a:pt x="15317" y="1010"/>
                  <a:pt x="15248" y="1102"/>
                </a:cubicBezTo>
                <a:lnTo>
                  <a:pt x="15248" y="1102"/>
                </a:lnTo>
                <a:cubicBezTo>
                  <a:pt x="15397" y="796"/>
                  <a:pt x="14856" y="974"/>
                  <a:pt x="15117" y="571"/>
                </a:cubicBezTo>
                <a:lnTo>
                  <a:pt x="15117" y="571"/>
                </a:lnTo>
                <a:cubicBezTo>
                  <a:pt x="15064" y="591"/>
                  <a:pt x="14990" y="638"/>
                  <a:pt x="14993" y="722"/>
                </a:cubicBezTo>
                <a:cubicBezTo>
                  <a:pt x="14916" y="688"/>
                  <a:pt x="14895" y="638"/>
                  <a:pt x="14986" y="557"/>
                </a:cubicBezTo>
                <a:lnTo>
                  <a:pt x="14986" y="557"/>
                </a:lnTo>
                <a:cubicBezTo>
                  <a:pt x="14710" y="588"/>
                  <a:pt x="14766" y="708"/>
                  <a:pt x="14573" y="708"/>
                </a:cubicBezTo>
                <a:cubicBezTo>
                  <a:pt x="14557" y="708"/>
                  <a:pt x="14539" y="707"/>
                  <a:pt x="14518" y="705"/>
                </a:cubicBezTo>
                <a:cubicBezTo>
                  <a:pt x="14522" y="648"/>
                  <a:pt x="14579" y="628"/>
                  <a:pt x="14613" y="561"/>
                </a:cubicBezTo>
                <a:lnTo>
                  <a:pt x="14613" y="561"/>
                </a:lnTo>
                <a:cubicBezTo>
                  <a:pt x="14499" y="643"/>
                  <a:pt x="14387" y="725"/>
                  <a:pt x="14239" y="725"/>
                </a:cubicBezTo>
                <a:cubicBezTo>
                  <a:pt x="14199" y="725"/>
                  <a:pt x="14157" y="719"/>
                  <a:pt x="14111" y="705"/>
                </a:cubicBezTo>
                <a:cubicBezTo>
                  <a:pt x="14123" y="676"/>
                  <a:pt x="14107" y="634"/>
                  <a:pt x="14146" y="628"/>
                </a:cubicBezTo>
                <a:lnTo>
                  <a:pt x="14146" y="628"/>
                </a:lnTo>
                <a:cubicBezTo>
                  <a:pt x="13834" y="634"/>
                  <a:pt x="13597" y="822"/>
                  <a:pt x="13294" y="822"/>
                </a:cubicBezTo>
                <a:cubicBezTo>
                  <a:pt x="13233" y="822"/>
                  <a:pt x="13169" y="814"/>
                  <a:pt x="13102" y="796"/>
                </a:cubicBezTo>
                <a:cubicBezTo>
                  <a:pt x="13219" y="540"/>
                  <a:pt x="12957" y="712"/>
                  <a:pt x="12933" y="493"/>
                </a:cubicBezTo>
                <a:lnTo>
                  <a:pt x="12708" y="567"/>
                </a:lnTo>
                <a:lnTo>
                  <a:pt x="12802" y="672"/>
                </a:lnTo>
                <a:cubicBezTo>
                  <a:pt x="12635" y="672"/>
                  <a:pt x="12491" y="794"/>
                  <a:pt x="12347" y="794"/>
                </a:cubicBezTo>
                <a:cubicBezTo>
                  <a:pt x="12321" y="794"/>
                  <a:pt x="12294" y="789"/>
                  <a:pt x="12267" y="779"/>
                </a:cubicBezTo>
                <a:lnTo>
                  <a:pt x="12408" y="682"/>
                </a:lnTo>
                <a:lnTo>
                  <a:pt x="12408" y="682"/>
                </a:lnTo>
                <a:lnTo>
                  <a:pt x="12045" y="746"/>
                </a:lnTo>
                <a:lnTo>
                  <a:pt x="12257" y="813"/>
                </a:lnTo>
                <a:cubicBezTo>
                  <a:pt x="12091" y="925"/>
                  <a:pt x="12246" y="1056"/>
                  <a:pt x="12109" y="1056"/>
                </a:cubicBezTo>
                <a:cubicBezTo>
                  <a:pt x="12090" y="1056"/>
                  <a:pt x="12066" y="1054"/>
                  <a:pt x="12035" y="1049"/>
                </a:cubicBezTo>
                <a:cubicBezTo>
                  <a:pt x="12085" y="1022"/>
                  <a:pt x="11833" y="1062"/>
                  <a:pt x="11762" y="937"/>
                </a:cubicBezTo>
                <a:cubicBezTo>
                  <a:pt x="11713" y="989"/>
                  <a:pt x="11647" y="1051"/>
                  <a:pt x="11582" y="1051"/>
                </a:cubicBezTo>
                <a:cubicBezTo>
                  <a:pt x="11549" y="1051"/>
                  <a:pt x="11516" y="1035"/>
                  <a:pt x="11486" y="991"/>
                </a:cubicBezTo>
                <a:cubicBezTo>
                  <a:pt x="11486" y="914"/>
                  <a:pt x="11580" y="766"/>
                  <a:pt x="11580" y="715"/>
                </a:cubicBezTo>
                <a:lnTo>
                  <a:pt x="11580" y="715"/>
                </a:lnTo>
                <a:cubicBezTo>
                  <a:pt x="11570" y="758"/>
                  <a:pt x="11543" y="773"/>
                  <a:pt x="11505" y="773"/>
                </a:cubicBezTo>
                <a:cubicBezTo>
                  <a:pt x="11411" y="773"/>
                  <a:pt x="11254" y="683"/>
                  <a:pt x="11127" y="683"/>
                </a:cubicBezTo>
                <a:cubicBezTo>
                  <a:pt x="11091" y="683"/>
                  <a:pt x="11057" y="690"/>
                  <a:pt x="11027" y="710"/>
                </a:cubicBezTo>
                <a:lnTo>
                  <a:pt x="11027" y="710"/>
                </a:lnTo>
                <a:cubicBezTo>
                  <a:pt x="11074" y="673"/>
                  <a:pt x="11104" y="619"/>
                  <a:pt x="11116" y="561"/>
                </a:cubicBezTo>
                <a:lnTo>
                  <a:pt x="11116" y="561"/>
                </a:lnTo>
                <a:lnTo>
                  <a:pt x="10981" y="661"/>
                </a:lnTo>
                <a:cubicBezTo>
                  <a:pt x="10917" y="577"/>
                  <a:pt x="10914" y="550"/>
                  <a:pt x="10961" y="470"/>
                </a:cubicBezTo>
                <a:cubicBezTo>
                  <a:pt x="10926" y="450"/>
                  <a:pt x="10900" y="442"/>
                  <a:pt x="10882" y="442"/>
                </a:cubicBezTo>
                <a:cubicBezTo>
                  <a:pt x="10799" y="442"/>
                  <a:pt x="10854" y="598"/>
                  <a:pt x="10791" y="598"/>
                </a:cubicBezTo>
                <a:cubicBezTo>
                  <a:pt x="10770" y="598"/>
                  <a:pt x="10736" y="581"/>
                  <a:pt x="10679" y="534"/>
                </a:cubicBezTo>
                <a:cubicBezTo>
                  <a:pt x="10705" y="530"/>
                  <a:pt x="10702" y="507"/>
                  <a:pt x="10763" y="500"/>
                </a:cubicBezTo>
                <a:cubicBezTo>
                  <a:pt x="10460" y="349"/>
                  <a:pt x="10123" y="386"/>
                  <a:pt x="9844" y="258"/>
                </a:cubicBezTo>
                <a:cubicBezTo>
                  <a:pt x="9826" y="156"/>
                  <a:pt x="9871" y="140"/>
                  <a:pt x="9925" y="140"/>
                </a:cubicBezTo>
                <a:cubicBezTo>
                  <a:pt x="9952" y="140"/>
                  <a:pt x="9980" y="144"/>
                  <a:pt x="10005" y="144"/>
                </a:cubicBezTo>
                <a:cubicBezTo>
                  <a:pt x="10051" y="144"/>
                  <a:pt x="10082" y="130"/>
                  <a:pt x="10059" y="52"/>
                </a:cubicBezTo>
                <a:cubicBezTo>
                  <a:pt x="9999" y="48"/>
                  <a:pt x="9939" y="46"/>
                  <a:pt x="9878" y="46"/>
                </a:cubicBezTo>
                <a:cubicBezTo>
                  <a:pt x="9498" y="46"/>
                  <a:pt x="9111" y="125"/>
                  <a:pt x="8767" y="125"/>
                </a:cubicBezTo>
                <a:cubicBezTo>
                  <a:pt x="8735" y="125"/>
                  <a:pt x="8704" y="125"/>
                  <a:pt x="8673" y="123"/>
                </a:cubicBezTo>
                <a:lnTo>
                  <a:pt x="8673" y="123"/>
                </a:lnTo>
                <a:lnTo>
                  <a:pt x="8750" y="147"/>
                </a:lnTo>
                <a:cubicBezTo>
                  <a:pt x="8736" y="230"/>
                  <a:pt x="8707" y="259"/>
                  <a:pt x="8668" y="259"/>
                </a:cubicBezTo>
                <a:cubicBezTo>
                  <a:pt x="8582" y="259"/>
                  <a:pt x="8447" y="116"/>
                  <a:pt x="8315" y="116"/>
                </a:cubicBezTo>
                <a:cubicBezTo>
                  <a:pt x="8283" y="116"/>
                  <a:pt x="8251" y="125"/>
                  <a:pt x="8220" y="146"/>
                </a:cubicBezTo>
                <a:lnTo>
                  <a:pt x="8220" y="146"/>
                </a:lnTo>
                <a:cubicBezTo>
                  <a:pt x="8261" y="113"/>
                  <a:pt x="8267" y="0"/>
                  <a:pt x="82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/>
          <p:nvPr/>
        </p:nvSpPr>
        <p:spPr>
          <a:xfrm rot="4025233">
            <a:off x="5887126" y="-608186"/>
            <a:ext cx="2899339" cy="2710458"/>
          </a:xfrm>
          <a:custGeom>
            <a:avLst/>
            <a:gdLst/>
            <a:ahLst/>
            <a:cxnLst/>
            <a:rect l="l" t="t" r="r" b="b"/>
            <a:pathLst>
              <a:path w="21398" h="20004" extrusionOk="0">
                <a:moveTo>
                  <a:pt x="14157" y="627"/>
                </a:moveTo>
                <a:cubicBezTo>
                  <a:pt x="14153" y="627"/>
                  <a:pt x="14150" y="627"/>
                  <a:pt x="14146" y="628"/>
                </a:cubicBezTo>
                <a:lnTo>
                  <a:pt x="14146" y="628"/>
                </a:lnTo>
                <a:cubicBezTo>
                  <a:pt x="14151" y="628"/>
                  <a:pt x="14157" y="628"/>
                  <a:pt x="14162" y="628"/>
                </a:cubicBezTo>
                <a:cubicBezTo>
                  <a:pt x="14164" y="628"/>
                  <a:pt x="14166" y="628"/>
                  <a:pt x="14168" y="628"/>
                </a:cubicBezTo>
                <a:cubicBezTo>
                  <a:pt x="14164" y="627"/>
                  <a:pt x="14161" y="627"/>
                  <a:pt x="14157" y="627"/>
                </a:cubicBezTo>
                <a:close/>
                <a:moveTo>
                  <a:pt x="5805" y="1102"/>
                </a:moveTo>
                <a:cubicBezTo>
                  <a:pt x="5836" y="1139"/>
                  <a:pt x="5859" y="1176"/>
                  <a:pt x="5879" y="1220"/>
                </a:cubicBezTo>
                <a:cubicBezTo>
                  <a:pt x="5839" y="1244"/>
                  <a:pt x="5795" y="1267"/>
                  <a:pt x="5755" y="1294"/>
                </a:cubicBezTo>
                <a:cubicBezTo>
                  <a:pt x="5738" y="1244"/>
                  <a:pt x="5745" y="1180"/>
                  <a:pt x="5805" y="1102"/>
                </a:cubicBezTo>
                <a:close/>
                <a:moveTo>
                  <a:pt x="2676" y="4407"/>
                </a:moveTo>
                <a:lnTo>
                  <a:pt x="2817" y="4421"/>
                </a:lnTo>
                <a:cubicBezTo>
                  <a:pt x="2790" y="4471"/>
                  <a:pt x="2763" y="4522"/>
                  <a:pt x="2733" y="4572"/>
                </a:cubicBezTo>
                <a:cubicBezTo>
                  <a:pt x="2699" y="4525"/>
                  <a:pt x="2679" y="4464"/>
                  <a:pt x="2676" y="4407"/>
                </a:cubicBezTo>
                <a:close/>
                <a:moveTo>
                  <a:pt x="21150" y="4830"/>
                </a:moveTo>
                <a:cubicBezTo>
                  <a:pt x="21159" y="4846"/>
                  <a:pt x="21168" y="4859"/>
                  <a:pt x="21179" y="4868"/>
                </a:cubicBezTo>
                <a:cubicBezTo>
                  <a:pt x="21172" y="4858"/>
                  <a:pt x="21162" y="4843"/>
                  <a:pt x="21150" y="4830"/>
                </a:cubicBezTo>
                <a:close/>
                <a:moveTo>
                  <a:pt x="2173" y="5468"/>
                </a:moveTo>
                <a:cubicBezTo>
                  <a:pt x="2211" y="5468"/>
                  <a:pt x="2250" y="5479"/>
                  <a:pt x="2285" y="5498"/>
                </a:cubicBezTo>
                <a:cubicBezTo>
                  <a:pt x="2255" y="5562"/>
                  <a:pt x="2228" y="5625"/>
                  <a:pt x="2201" y="5689"/>
                </a:cubicBezTo>
                <a:cubicBezTo>
                  <a:pt x="2174" y="5619"/>
                  <a:pt x="2147" y="5545"/>
                  <a:pt x="2124" y="5474"/>
                </a:cubicBezTo>
                <a:cubicBezTo>
                  <a:pt x="2140" y="5470"/>
                  <a:pt x="2156" y="5468"/>
                  <a:pt x="2173" y="5468"/>
                </a:cubicBezTo>
                <a:close/>
                <a:moveTo>
                  <a:pt x="1797" y="6352"/>
                </a:moveTo>
                <a:lnTo>
                  <a:pt x="1797" y="6352"/>
                </a:lnTo>
                <a:cubicBezTo>
                  <a:pt x="1791" y="6360"/>
                  <a:pt x="1783" y="6367"/>
                  <a:pt x="1776" y="6374"/>
                </a:cubicBezTo>
                <a:lnTo>
                  <a:pt x="1776" y="6374"/>
                </a:lnTo>
                <a:cubicBezTo>
                  <a:pt x="1787" y="6372"/>
                  <a:pt x="1794" y="6365"/>
                  <a:pt x="1797" y="6352"/>
                </a:cubicBezTo>
                <a:close/>
                <a:moveTo>
                  <a:pt x="485" y="8250"/>
                </a:moveTo>
                <a:cubicBezTo>
                  <a:pt x="486" y="8257"/>
                  <a:pt x="487" y="8263"/>
                  <a:pt x="488" y="8269"/>
                </a:cubicBezTo>
                <a:lnTo>
                  <a:pt x="488" y="8269"/>
                </a:lnTo>
                <a:cubicBezTo>
                  <a:pt x="487" y="8263"/>
                  <a:pt x="486" y="8257"/>
                  <a:pt x="485" y="8250"/>
                </a:cubicBezTo>
                <a:close/>
                <a:moveTo>
                  <a:pt x="7666" y="9573"/>
                </a:moveTo>
                <a:cubicBezTo>
                  <a:pt x="7670" y="9580"/>
                  <a:pt x="7677" y="9587"/>
                  <a:pt x="7683" y="9597"/>
                </a:cubicBezTo>
                <a:lnTo>
                  <a:pt x="7693" y="9627"/>
                </a:lnTo>
                <a:cubicBezTo>
                  <a:pt x="7691" y="9627"/>
                  <a:pt x="7690" y="9628"/>
                  <a:pt x="7687" y="9628"/>
                </a:cubicBezTo>
                <a:cubicBezTo>
                  <a:pt x="7686" y="9628"/>
                  <a:pt x="7683" y="9628"/>
                  <a:pt x="7680" y="9627"/>
                </a:cubicBezTo>
                <a:cubicBezTo>
                  <a:pt x="7673" y="9607"/>
                  <a:pt x="7670" y="9590"/>
                  <a:pt x="7666" y="9573"/>
                </a:cubicBezTo>
                <a:close/>
                <a:moveTo>
                  <a:pt x="7592" y="9637"/>
                </a:moveTo>
                <a:lnTo>
                  <a:pt x="7592" y="9637"/>
                </a:lnTo>
                <a:cubicBezTo>
                  <a:pt x="7606" y="9664"/>
                  <a:pt x="7609" y="9681"/>
                  <a:pt x="7616" y="9701"/>
                </a:cubicBezTo>
                <a:lnTo>
                  <a:pt x="7613" y="9698"/>
                </a:lnTo>
                <a:cubicBezTo>
                  <a:pt x="7606" y="9677"/>
                  <a:pt x="7599" y="9661"/>
                  <a:pt x="7592" y="9637"/>
                </a:cubicBezTo>
                <a:close/>
                <a:moveTo>
                  <a:pt x="7569" y="9714"/>
                </a:moveTo>
                <a:cubicBezTo>
                  <a:pt x="7579" y="9728"/>
                  <a:pt x="7589" y="9741"/>
                  <a:pt x="7596" y="9758"/>
                </a:cubicBezTo>
                <a:lnTo>
                  <a:pt x="7582" y="9748"/>
                </a:lnTo>
                <a:lnTo>
                  <a:pt x="7582" y="9748"/>
                </a:lnTo>
                <a:cubicBezTo>
                  <a:pt x="7582" y="9748"/>
                  <a:pt x="7582" y="9748"/>
                  <a:pt x="7582" y="9748"/>
                </a:cubicBezTo>
                <a:lnTo>
                  <a:pt x="7569" y="9714"/>
                </a:lnTo>
                <a:close/>
                <a:moveTo>
                  <a:pt x="7582" y="9748"/>
                </a:moveTo>
                <a:lnTo>
                  <a:pt x="7599" y="9762"/>
                </a:lnTo>
                <a:lnTo>
                  <a:pt x="7616" y="9792"/>
                </a:lnTo>
                <a:lnTo>
                  <a:pt x="7596" y="9778"/>
                </a:lnTo>
                <a:cubicBezTo>
                  <a:pt x="7592" y="9772"/>
                  <a:pt x="7586" y="9758"/>
                  <a:pt x="7582" y="9748"/>
                </a:cubicBezTo>
                <a:close/>
                <a:moveTo>
                  <a:pt x="7616" y="9714"/>
                </a:moveTo>
                <a:cubicBezTo>
                  <a:pt x="7619" y="9718"/>
                  <a:pt x="7623" y="9718"/>
                  <a:pt x="7623" y="9718"/>
                </a:cubicBezTo>
                <a:lnTo>
                  <a:pt x="7623" y="9721"/>
                </a:lnTo>
                <a:cubicBezTo>
                  <a:pt x="7636" y="9751"/>
                  <a:pt x="7643" y="9772"/>
                  <a:pt x="7650" y="9795"/>
                </a:cubicBezTo>
                <a:lnTo>
                  <a:pt x="7636" y="9785"/>
                </a:lnTo>
                <a:cubicBezTo>
                  <a:pt x="7633" y="9765"/>
                  <a:pt x="7626" y="9738"/>
                  <a:pt x="7616" y="9714"/>
                </a:cubicBezTo>
                <a:close/>
                <a:moveTo>
                  <a:pt x="7643" y="9795"/>
                </a:moveTo>
                <a:lnTo>
                  <a:pt x="7656" y="9805"/>
                </a:lnTo>
                <a:cubicBezTo>
                  <a:pt x="7656" y="9805"/>
                  <a:pt x="7656" y="9812"/>
                  <a:pt x="7660" y="9815"/>
                </a:cubicBezTo>
                <a:lnTo>
                  <a:pt x="7660" y="9819"/>
                </a:lnTo>
                <a:lnTo>
                  <a:pt x="7646" y="9812"/>
                </a:lnTo>
                <a:cubicBezTo>
                  <a:pt x="7646" y="9805"/>
                  <a:pt x="7643" y="9799"/>
                  <a:pt x="7643" y="9795"/>
                </a:cubicBezTo>
                <a:close/>
                <a:moveTo>
                  <a:pt x="7680" y="9640"/>
                </a:moveTo>
                <a:lnTo>
                  <a:pt x="7700" y="9644"/>
                </a:lnTo>
                <a:cubicBezTo>
                  <a:pt x="7707" y="9661"/>
                  <a:pt x="7710" y="9681"/>
                  <a:pt x="7714" y="9698"/>
                </a:cubicBezTo>
                <a:lnTo>
                  <a:pt x="7714" y="9714"/>
                </a:lnTo>
                <a:cubicBezTo>
                  <a:pt x="7714" y="9681"/>
                  <a:pt x="7720" y="9667"/>
                  <a:pt x="7727" y="9664"/>
                </a:cubicBezTo>
                <a:cubicBezTo>
                  <a:pt x="7737" y="9674"/>
                  <a:pt x="7751" y="9684"/>
                  <a:pt x="7764" y="9694"/>
                </a:cubicBezTo>
                <a:cubicBezTo>
                  <a:pt x="7781" y="9718"/>
                  <a:pt x="7798" y="9745"/>
                  <a:pt x="7815" y="9775"/>
                </a:cubicBezTo>
                <a:cubicBezTo>
                  <a:pt x="7791" y="9768"/>
                  <a:pt x="7767" y="9755"/>
                  <a:pt x="7744" y="9745"/>
                </a:cubicBezTo>
                <a:lnTo>
                  <a:pt x="7744" y="9745"/>
                </a:lnTo>
                <a:cubicBezTo>
                  <a:pt x="7790" y="9785"/>
                  <a:pt x="7839" y="9826"/>
                  <a:pt x="7818" y="9826"/>
                </a:cubicBezTo>
                <a:cubicBezTo>
                  <a:pt x="7814" y="9826"/>
                  <a:pt x="7809" y="9824"/>
                  <a:pt x="7801" y="9822"/>
                </a:cubicBezTo>
                <a:lnTo>
                  <a:pt x="7697" y="9755"/>
                </a:lnTo>
                <a:cubicBezTo>
                  <a:pt x="7697" y="9741"/>
                  <a:pt x="7700" y="9728"/>
                  <a:pt x="7703" y="9711"/>
                </a:cubicBezTo>
                <a:cubicBezTo>
                  <a:pt x="7717" y="9725"/>
                  <a:pt x="7730" y="9735"/>
                  <a:pt x="7744" y="9745"/>
                </a:cubicBezTo>
                <a:lnTo>
                  <a:pt x="7703" y="9704"/>
                </a:lnTo>
                <a:lnTo>
                  <a:pt x="7697" y="9687"/>
                </a:lnTo>
                <a:cubicBezTo>
                  <a:pt x="7707" y="9687"/>
                  <a:pt x="7714" y="9687"/>
                  <a:pt x="7700" y="9674"/>
                </a:cubicBezTo>
                <a:lnTo>
                  <a:pt x="7693" y="9674"/>
                </a:lnTo>
                <a:cubicBezTo>
                  <a:pt x="7687" y="9664"/>
                  <a:pt x="7683" y="9650"/>
                  <a:pt x="7680" y="9640"/>
                </a:cubicBezTo>
                <a:close/>
                <a:moveTo>
                  <a:pt x="7687" y="9812"/>
                </a:moveTo>
                <a:cubicBezTo>
                  <a:pt x="7694" y="9819"/>
                  <a:pt x="7701" y="9826"/>
                  <a:pt x="7708" y="9833"/>
                </a:cubicBezTo>
                <a:lnTo>
                  <a:pt x="7708" y="9833"/>
                </a:lnTo>
                <a:cubicBezTo>
                  <a:pt x="7701" y="9828"/>
                  <a:pt x="7694" y="9823"/>
                  <a:pt x="7687" y="9818"/>
                </a:cubicBezTo>
                <a:lnTo>
                  <a:pt x="7687" y="9818"/>
                </a:lnTo>
                <a:cubicBezTo>
                  <a:pt x="7687" y="9815"/>
                  <a:pt x="7687" y="9812"/>
                  <a:pt x="7687" y="9812"/>
                </a:cubicBezTo>
                <a:close/>
                <a:moveTo>
                  <a:pt x="7603" y="9799"/>
                </a:moveTo>
                <a:lnTo>
                  <a:pt x="7626" y="9815"/>
                </a:lnTo>
                <a:cubicBezTo>
                  <a:pt x="7629" y="9819"/>
                  <a:pt x="7633" y="9822"/>
                  <a:pt x="7636" y="9829"/>
                </a:cubicBezTo>
                <a:lnTo>
                  <a:pt x="7633" y="9825"/>
                </a:lnTo>
                <a:cubicBezTo>
                  <a:pt x="7619" y="9825"/>
                  <a:pt x="7619" y="9829"/>
                  <a:pt x="7616" y="9836"/>
                </a:cubicBezTo>
                <a:cubicBezTo>
                  <a:pt x="7613" y="9822"/>
                  <a:pt x="7606" y="9809"/>
                  <a:pt x="7603" y="9799"/>
                </a:cubicBezTo>
                <a:close/>
                <a:moveTo>
                  <a:pt x="7683" y="9825"/>
                </a:moveTo>
                <a:lnTo>
                  <a:pt x="7697" y="9836"/>
                </a:lnTo>
                <a:cubicBezTo>
                  <a:pt x="7693" y="9836"/>
                  <a:pt x="7690" y="9829"/>
                  <a:pt x="7683" y="9829"/>
                </a:cubicBezTo>
                <a:cubicBezTo>
                  <a:pt x="7680" y="9825"/>
                  <a:pt x="7683" y="9825"/>
                  <a:pt x="7683" y="9825"/>
                </a:cubicBezTo>
                <a:close/>
                <a:moveTo>
                  <a:pt x="7653" y="9829"/>
                </a:moveTo>
                <a:lnTo>
                  <a:pt x="7666" y="9836"/>
                </a:lnTo>
                <a:lnTo>
                  <a:pt x="7670" y="9856"/>
                </a:lnTo>
                <a:cubicBezTo>
                  <a:pt x="7666" y="9852"/>
                  <a:pt x="7660" y="9849"/>
                  <a:pt x="7656" y="9846"/>
                </a:cubicBezTo>
                <a:cubicBezTo>
                  <a:pt x="7656" y="9839"/>
                  <a:pt x="7653" y="9832"/>
                  <a:pt x="7653" y="9829"/>
                </a:cubicBezTo>
                <a:close/>
                <a:moveTo>
                  <a:pt x="7680" y="9846"/>
                </a:moveTo>
                <a:cubicBezTo>
                  <a:pt x="7698" y="9857"/>
                  <a:pt x="7710" y="9865"/>
                  <a:pt x="7701" y="9865"/>
                </a:cubicBezTo>
                <a:cubicBezTo>
                  <a:pt x="7698" y="9865"/>
                  <a:pt x="7690" y="9864"/>
                  <a:pt x="7677" y="9860"/>
                </a:cubicBezTo>
                <a:lnTo>
                  <a:pt x="7677" y="9860"/>
                </a:lnTo>
                <a:cubicBezTo>
                  <a:pt x="7677" y="9854"/>
                  <a:pt x="7677" y="9849"/>
                  <a:pt x="7680" y="9846"/>
                </a:cubicBezTo>
                <a:close/>
                <a:moveTo>
                  <a:pt x="7406" y="9849"/>
                </a:moveTo>
                <a:cubicBezTo>
                  <a:pt x="7411" y="9849"/>
                  <a:pt x="7430" y="9860"/>
                  <a:pt x="7454" y="9876"/>
                </a:cubicBezTo>
                <a:cubicBezTo>
                  <a:pt x="7465" y="9886"/>
                  <a:pt x="7471" y="9896"/>
                  <a:pt x="7478" y="9906"/>
                </a:cubicBezTo>
                <a:lnTo>
                  <a:pt x="7475" y="9906"/>
                </a:lnTo>
                <a:lnTo>
                  <a:pt x="7417" y="9866"/>
                </a:lnTo>
                <a:cubicBezTo>
                  <a:pt x="7405" y="9854"/>
                  <a:pt x="7402" y="9849"/>
                  <a:pt x="7406" y="9849"/>
                </a:cubicBezTo>
                <a:close/>
                <a:moveTo>
                  <a:pt x="7438" y="9667"/>
                </a:moveTo>
                <a:cubicBezTo>
                  <a:pt x="7498" y="9745"/>
                  <a:pt x="7555" y="9829"/>
                  <a:pt x="7609" y="9913"/>
                </a:cubicBezTo>
                <a:lnTo>
                  <a:pt x="7576" y="9852"/>
                </a:lnTo>
                <a:lnTo>
                  <a:pt x="7613" y="9913"/>
                </a:lnTo>
                <a:cubicBezTo>
                  <a:pt x="7613" y="9913"/>
                  <a:pt x="7609" y="9916"/>
                  <a:pt x="7606" y="9916"/>
                </a:cubicBezTo>
                <a:cubicBezTo>
                  <a:pt x="7552" y="9842"/>
                  <a:pt x="7454" y="9708"/>
                  <a:pt x="7448" y="9691"/>
                </a:cubicBezTo>
                <a:lnTo>
                  <a:pt x="7448" y="9691"/>
                </a:lnTo>
                <a:lnTo>
                  <a:pt x="7569" y="9859"/>
                </a:lnTo>
                <a:cubicBezTo>
                  <a:pt x="7498" y="9751"/>
                  <a:pt x="7518" y="9795"/>
                  <a:pt x="7438" y="9667"/>
                </a:cubicBezTo>
                <a:close/>
                <a:moveTo>
                  <a:pt x="7384" y="9849"/>
                </a:moveTo>
                <a:lnTo>
                  <a:pt x="7485" y="9920"/>
                </a:lnTo>
                <a:cubicBezTo>
                  <a:pt x="7485" y="9923"/>
                  <a:pt x="7487" y="9926"/>
                  <a:pt x="7488" y="9929"/>
                </a:cubicBezTo>
                <a:lnTo>
                  <a:pt x="7488" y="9929"/>
                </a:lnTo>
                <a:lnTo>
                  <a:pt x="7479" y="9923"/>
                </a:lnTo>
                <a:lnTo>
                  <a:pt x="7479" y="9923"/>
                </a:lnTo>
                <a:lnTo>
                  <a:pt x="7488" y="9930"/>
                </a:lnTo>
                <a:cubicBezTo>
                  <a:pt x="7488" y="9929"/>
                  <a:pt x="7488" y="9929"/>
                  <a:pt x="7488" y="9929"/>
                </a:cubicBezTo>
                <a:lnTo>
                  <a:pt x="7488" y="9929"/>
                </a:lnTo>
                <a:lnTo>
                  <a:pt x="7495" y="9933"/>
                </a:lnTo>
                <a:lnTo>
                  <a:pt x="7502" y="9947"/>
                </a:lnTo>
                <a:cubicBezTo>
                  <a:pt x="7461" y="9920"/>
                  <a:pt x="7424" y="9889"/>
                  <a:pt x="7387" y="9862"/>
                </a:cubicBezTo>
                <a:lnTo>
                  <a:pt x="7387" y="9862"/>
                </a:lnTo>
                <a:lnTo>
                  <a:pt x="7479" y="9923"/>
                </a:lnTo>
                <a:lnTo>
                  <a:pt x="7479" y="9923"/>
                </a:lnTo>
                <a:lnTo>
                  <a:pt x="7384" y="9849"/>
                </a:lnTo>
                <a:close/>
                <a:moveTo>
                  <a:pt x="7279" y="9852"/>
                </a:moveTo>
                <a:lnTo>
                  <a:pt x="7279" y="9852"/>
                </a:lnTo>
                <a:cubicBezTo>
                  <a:pt x="7394" y="9903"/>
                  <a:pt x="7451" y="9937"/>
                  <a:pt x="7515" y="9970"/>
                </a:cubicBezTo>
                <a:cubicBezTo>
                  <a:pt x="7522" y="9990"/>
                  <a:pt x="7525" y="10007"/>
                  <a:pt x="7505" y="10011"/>
                </a:cubicBezTo>
                <a:lnTo>
                  <a:pt x="7528" y="10017"/>
                </a:lnTo>
                <a:cubicBezTo>
                  <a:pt x="7607" y="10067"/>
                  <a:pt x="7626" y="10082"/>
                  <a:pt x="7617" y="10082"/>
                </a:cubicBezTo>
                <a:cubicBezTo>
                  <a:pt x="7602" y="10082"/>
                  <a:pt x="7500" y="10033"/>
                  <a:pt x="7478" y="10033"/>
                </a:cubicBezTo>
                <a:cubicBezTo>
                  <a:pt x="7470" y="10033"/>
                  <a:pt x="7473" y="10040"/>
                  <a:pt x="7495" y="10058"/>
                </a:cubicBezTo>
                <a:cubicBezTo>
                  <a:pt x="7458" y="10031"/>
                  <a:pt x="7424" y="10007"/>
                  <a:pt x="7384" y="9984"/>
                </a:cubicBezTo>
                <a:lnTo>
                  <a:pt x="7384" y="9984"/>
                </a:lnTo>
                <a:cubicBezTo>
                  <a:pt x="7414" y="9990"/>
                  <a:pt x="7441" y="9997"/>
                  <a:pt x="7468" y="10007"/>
                </a:cubicBezTo>
                <a:cubicBezTo>
                  <a:pt x="7249" y="9886"/>
                  <a:pt x="7589" y="10017"/>
                  <a:pt x="7279" y="9852"/>
                </a:cubicBezTo>
                <a:close/>
                <a:moveTo>
                  <a:pt x="7340" y="9980"/>
                </a:moveTo>
                <a:cubicBezTo>
                  <a:pt x="7350" y="9980"/>
                  <a:pt x="7362" y="9981"/>
                  <a:pt x="7377" y="9984"/>
                </a:cubicBezTo>
                <a:cubicBezTo>
                  <a:pt x="7330" y="9990"/>
                  <a:pt x="7417" y="10078"/>
                  <a:pt x="7475" y="10165"/>
                </a:cubicBezTo>
                <a:lnTo>
                  <a:pt x="7407" y="10118"/>
                </a:lnTo>
                <a:cubicBezTo>
                  <a:pt x="7393" y="10114"/>
                  <a:pt x="7382" y="10113"/>
                  <a:pt x="7373" y="10113"/>
                </a:cubicBezTo>
                <a:cubicBezTo>
                  <a:pt x="7360" y="10113"/>
                  <a:pt x="7352" y="10116"/>
                  <a:pt x="7343" y="10118"/>
                </a:cubicBezTo>
                <a:lnTo>
                  <a:pt x="7306" y="10098"/>
                </a:lnTo>
                <a:cubicBezTo>
                  <a:pt x="7340" y="10064"/>
                  <a:pt x="7370" y="10041"/>
                  <a:pt x="7370" y="10041"/>
                </a:cubicBezTo>
                <a:lnTo>
                  <a:pt x="7370" y="10041"/>
                </a:lnTo>
                <a:cubicBezTo>
                  <a:pt x="7370" y="10041"/>
                  <a:pt x="7337" y="10061"/>
                  <a:pt x="7303" y="10098"/>
                </a:cubicBezTo>
                <a:lnTo>
                  <a:pt x="7290" y="10091"/>
                </a:lnTo>
                <a:cubicBezTo>
                  <a:pt x="7296" y="10085"/>
                  <a:pt x="7303" y="10078"/>
                  <a:pt x="7306" y="10071"/>
                </a:cubicBezTo>
                <a:lnTo>
                  <a:pt x="7306" y="10071"/>
                </a:lnTo>
                <a:lnTo>
                  <a:pt x="7286" y="10091"/>
                </a:lnTo>
                <a:cubicBezTo>
                  <a:pt x="7228" y="10060"/>
                  <a:pt x="7170" y="10030"/>
                  <a:pt x="7188" y="10030"/>
                </a:cubicBezTo>
                <a:cubicBezTo>
                  <a:pt x="7193" y="10030"/>
                  <a:pt x="7204" y="10032"/>
                  <a:pt x="7222" y="10037"/>
                </a:cubicBezTo>
                <a:lnTo>
                  <a:pt x="7249" y="10054"/>
                </a:lnTo>
                <a:cubicBezTo>
                  <a:pt x="7314" y="10045"/>
                  <a:pt x="7268" y="9980"/>
                  <a:pt x="7340" y="9980"/>
                </a:cubicBezTo>
                <a:close/>
                <a:moveTo>
                  <a:pt x="7279" y="10125"/>
                </a:moveTo>
                <a:cubicBezTo>
                  <a:pt x="7293" y="10125"/>
                  <a:pt x="7306" y="10128"/>
                  <a:pt x="7320" y="10128"/>
                </a:cubicBezTo>
                <a:cubicBezTo>
                  <a:pt x="7317" y="10131"/>
                  <a:pt x="7314" y="10136"/>
                  <a:pt x="7308" y="10136"/>
                </a:cubicBezTo>
                <a:cubicBezTo>
                  <a:pt x="7307" y="10136"/>
                  <a:pt x="7305" y="10136"/>
                  <a:pt x="7303" y="10135"/>
                </a:cubicBezTo>
                <a:lnTo>
                  <a:pt x="7303" y="10135"/>
                </a:lnTo>
                <a:cubicBezTo>
                  <a:pt x="7316" y="10145"/>
                  <a:pt x="7323" y="10152"/>
                  <a:pt x="7330" y="10159"/>
                </a:cubicBezTo>
                <a:cubicBezTo>
                  <a:pt x="7350" y="10175"/>
                  <a:pt x="7374" y="10189"/>
                  <a:pt x="7397" y="10202"/>
                </a:cubicBezTo>
                <a:lnTo>
                  <a:pt x="7387" y="10212"/>
                </a:lnTo>
                <a:cubicBezTo>
                  <a:pt x="7370" y="10206"/>
                  <a:pt x="7350" y="10199"/>
                  <a:pt x="7330" y="10196"/>
                </a:cubicBezTo>
                <a:lnTo>
                  <a:pt x="7327" y="10196"/>
                </a:lnTo>
                <a:lnTo>
                  <a:pt x="7340" y="10179"/>
                </a:lnTo>
                <a:lnTo>
                  <a:pt x="7323" y="10196"/>
                </a:lnTo>
                <a:lnTo>
                  <a:pt x="7313" y="10196"/>
                </a:lnTo>
                <a:lnTo>
                  <a:pt x="7303" y="10189"/>
                </a:lnTo>
                <a:cubicBezTo>
                  <a:pt x="7296" y="10182"/>
                  <a:pt x="7290" y="10179"/>
                  <a:pt x="7283" y="10172"/>
                </a:cubicBezTo>
                <a:cubicBezTo>
                  <a:pt x="7273" y="10165"/>
                  <a:pt x="7266" y="10155"/>
                  <a:pt x="7259" y="10145"/>
                </a:cubicBezTo>
                <a:cubicBezTo>
                  <a:pt x="7259" y="10138"/>
                  <a:pt x="7253" y="10132"/>
                  <a:pt x="7256" y="10128"/>
                </a:cubicBezTo>
                <a:lnTo>
                  <a:pt x="7276" y="10128"/>
                </a:lnTo>
                <a:lnTo>
                  <a:pt x="7279" y="10125"/>
                </a:lnTo>
                <a:close/>
                <a:moveTo>
                  <a:pt x="7280" y="10223"/>
                </a:moveTo>
                <a:cubicBezTo>
                  <a:pt x="7282" y="10223"/>
                  <a:pt x="7293" y="10223"/>
                  <a:pt x="7303" y="10226"/>
                </a:cubicBezTo>
                <a:lnTo>
                  <a:pt x="7296" y="10229"/>
                </a:lnTo>
                <a:cubicBezTo>
                  <a:pt x="7293" y="10226"/>
                  <a:pt x="7286" y="10226"/>
                  <a:pt x="7280" y="10223"/>
                </a:cubicBezTo>
                <a:close/>
                <a:moveTo>
                  <a:pt x="7397" y="10206"/>
                </a:moveTo>
                <a:cubicBezTo>
                  <a:pt x="7411" y="10216"/>
                  <a:pt x="7431" y="10226"/>
                  <a:pt x="7458" y="10239"/>
                </a:cubicBezTo>
                <a:cubicBezTo>
                  <a:pt x="7428" y="10226"/>
                  <a:pt x="7414" y="10223"/>
                  <a:pt x="7391" y="10216"/>
                </a:cubicBezTo>
                <a:cubicBezTo>
                  <a:pt x="7391" y="10212"/>
                  <a:pt x="7394" y="10209"/>
                  <a:pt x="7397" y="10206"/>
                </a:cubicBezTo>
                <a:close/>
                <a:moveTo>
                  <a:pt x="6990" y="10260"/>
                </a:moveTo>
                <a:lnTo>
                  <a:pt x="6990" y="10263"/>
                </a:lnTo>
                <a:lnTo>
                  <a:pt x="6987" y="10266"/>
                </a:lnTo>
                <a:lnTo>
                  <a:pt x="6987" y="10263"/>
                </a:lnTo>
                <a:lnTo>
                  <a:pt x="6990" y="10260"/>
                </a:lnTo>
                <a:close/>
                <a:moveTo>
                  <a:pt x="7360" y="10324"/>
                </a:moveTo>
                <a:cubicBezTo>
                  <a:pt x="7357" y="10334"/>
                  <a:pt x="7353" y="10337"/>
                  <a:pt x="7347" y="10347"/>
                </a:cubicBezTo>
                <a:cubicBezTo>
                  <a:pt x="7343" y="10347"/>
                  <a:pt x="7333" y="10340"/>
                  <a:pt x="7327" y="10340"/>
                </a:cubicBezTo>
                <a:cubicBezTo>
                  <a:pt x="7323" y="10340"/>
                  <a:pt x="7330" y="10334"/>
                  <a:pt x="7330" y="10330"/>
                </a:cubicBezTo>
                <a:cubicBezTo>
                  <a:pt x="7340" y="10327"/>
                  <a:pt x="7350" y="10327"/>
                  <a:pt x="7360" y="10324"/>
                </a:cubicBezTo>
                <a:close/>
                <a:moveTo>
                  <a:pt x="7370" y="10324"/>
                </a:moveTo>
                <a:cubicBezTo>
                  <a:pt x="7376" y="10338"/>
                  <a:pt x="7374" y="10348"/>
                  <a:pt x="7358" y="10348"/>
                </a:cubicBezTo>
                <a:cubicBezTo>
                  <a:pt x="7356" y="10348"/>
                  <a:pt x="7353" y="10348"/>
                  <a:pt x="7350" y="10347"/>
                </a:cubicBezTo>
                <a:lnTo>
                  <a:pt x="7364" y="10324"/>
                </a:lnTo>
                <a:close/>
                <a:moveTo>
                  <a:pt x="7303" y="10381"/>
                </a:moveTo>
                <a:lnTo>
                  <a:pt x="7316" y="10387"/>
                </a:lnTo>
                <a:cubicBezTo>
                  <a:pt x="7310" y="10394"/>
                  <a:pt x="7306" y="10398"/>
                  <a:pt x="7300" y="10404"/>
                </a:cubicBezTo>
                <a:lnTo>
                  <a:pt x="7293" y="10401"/>
                </a:lnTo>
                <a:lnTo>
                  <a:pt x="7303" y="10381"/>
                </a:lnTo>
                <a:close/>
                <a:moveTo>
                  <a:pt x="7323" y="10391"/>
                </a:moveTo>
                <a:cubicBezTo>
                  <a:pt x="7333" y="10398"/>
                  <a:pt x="7343" y="10401"/>
                  <a:pt x="7360" y="10404"/>
                </a:cubicBezTo>
                <a:cubicBezTo>
                  <a:pt x="7353" y="10411"/>
                  <a:pt x="7347" y="10418"/>
                  <a:pt x="7343" y="10421"/>
                </a:cubicBezTo>
                <a:lnTo>
                  <a:pt x="7313" y="10411"/>
                </a:lnTo>
                <a:lnTo>
                  <a:pt x="7323" y="10391"/>
                </a:lnTo>
                <a:close/>
                <a:moveTo>
                  <a:pt x="7290" y="10404"/>
                </a:moveTo>
                <a:lnTo>
                  <a:pt x="7300" y="10411"/>
                </a:lnTo>
                <a:lnTo>
                  <a:pt x="7279" y="10431"/>
                </a:lnTo>
                <a:lnTo>
                  <a:pt x="7273" y="10428"/>
                </a:lnTo>
                <a:lnTo>
                  <a:pt x="7290" y="10404"/>
                </a:lnTo>
                <a:close/>
                <a:moveTo>
                  <a:pt x="7367" y="10408"/>
                </a:moveTo>
                <a:lnTo>
                  <a:pt x="7387" y="10418"/>
                </a:lnTo>
                <a:cubicBezTo>
                  <a:pt x="7384" y="10425"/>
                  <a:pt x="7377" y="10431"/>
                  <a:pt x="7374" y="10438"/>
                </a:cubicBezTo>
                <a:lnTo>
                  <a:pt x="7357" y="10428"/>
                </a:lnTo>
                <a:lnTo>
                  <a:pt x="7367" y="10408"/>
                </a:lnTo>
                <a:close/>
                <a:moveTo>
                  <a:pt x="7391" y="10418"/>
                </a:moveTo>
                <a:lnTo>
                  <a:pt x="7397" y="10421"/>
                </a:lnTo>
                <a:lnTo>
                  <a:pt x="7387" y="10441"/>
                </a:lnTo>
                <a:lnTo>
                  <a:pt x="7380" y="10438"/>
                </a:lnTo>
                <a:lnTo>
                  <a:pt x="7391" y="10418"/>
                </a:lnTo>
                <a:close/>
                <a:moveTo>
                  <a:pt x="7351" y="10437"/>
                </a:moveTo>
                <a:cubicBezTo>
                  <a:pt x="7353" y="10437"/>
                  <a:pt x="7361" y="10445"/>
                  <a:pt x="7367" y="10448"/>
                </a:cubicBezTo>
                <a:lnTo>
                  <a:pt x="7350" y="10441"/>
                </a:lnTo>
                <a:lnTo>
                  <a:pt x="7350" y="10438"/>
                </a:lnTo>
                <a:cubicBezTo>
                  <a:pt x="7350" y="10438"/>
                  <a:pt x="7350" y="10437"/>
                  <a:pt x="7351" y="10437"/>
                </a:cubicBezTo>
                <a:close/>
                <a:moveTo>
                  <a:pt x="7414" y="10428"/>
                </a:moveTo>
                <a:lnTo>
                  <a:pt x="7401" y="10448"/>
                </a:lnTo>
                <a:lnTo>
                  <a:pt x="7397" y="10448"/>
                </a:lnTo>
                <a:cubicBezTo>
                  <a:pt x="7401" y="10438"/>
                  <a:pt x="7404" y="10435"/>
                  <a:pt x="7407" y="10428"/>
                </a:cubicBezTo>
                <a:close/>
                <a:moveTo>
                  <a:pt x="7481" y="10371"/>
                </a:moveTo>
                <a:cubicBezTo>
                  <a:pt x="7515" y="10391"/>
                  <a:pt x="7566" y="10418"/>
                  <a:pt x="7606" y="10441"/>
                </a:cubicBezTo>
                <a:cubicBezTo>
                  <a:pt x="7606" y="10445"/>
                  <a:pt x="7603" y="10451"/>
                  <a:pt x="7599" y="10455"/>
                </a:cubicBezTo>
                <a:lnTo>
                  <a:pt x="7596" y="10455"/>
                </a:lnTo>
                <a:cubicBezTo>
                  <a:pt x="7555" y="10431"/>
                  <a:pt x="7515" y="10404"/>
                  <a:pt x="7481" y="10371"/>
                </a:cubicBezTo>
                <a:close/>
                <a:moveTo>
                  <a:pt x="7310" y="10421"/>
                </a:moveTo>
                <a:lnTo>
                  <a:pt x="7337" y="10435"/>
                </a:lnTo>
                <a:lnTo>
                  <a:pt x="7333" y="10438"/>
                </a:lnTo>
                <a:cubicBezTo>
                  <a:pt x="7324" y="10433"/>
                  <a:pt x="7319" y="10431"/>
                  <a:pt x="7318" y="10431"/>
                </a:cubicBezTo>
                <a:cubicBezTo>
                  <a:pt x="7317" y="10431"/>
                  <a:pt x="7321" y="10434"/>
                  <a:pt x="7330" y="10441"/>
                </a:cubicBezTo>
                <a:lnTo>
                  <a:pt x="7330" y="10445"/>
                </a:lnTo>
                <a:cubicBezTo>
                  <a:pt x="7327" y="10448"/>
                  <a:pt x="7323" y="10455"/>
                  <a:pt x="7320" y="10458"/>
                </a:cubicBezTo>
                <a:cubicBezTo>
                  <a:pt x="7319" y="10459"/>
                  <a:pt x="7319" y="10459"/>
                  <a:pt x="7318" y="10459"/>
                </a:cubicBezTo>
                <a:cubicBezTo>
                  <a:pt x="7315" y="10459"/>
                  <a:pt x="7312" y="10454"/>
                  <a:pt x="7310" y="10451"/>
                </a:cubicBezTo>
                <a:cubicBezTo>
                  <a:pt x="7316" y="10431"/>
                  <a:pt x="7303" y="10441"/>
                  <a:pt x="7310" y="10421"/>
                </a:cubicBezTo>
                <a:close/>
                <a:moveTo>
                  <a:pt x="7417" y="10435"/>
                </a:moveTo>
                <a:lnTo>
                  <a:pt x="7431" y="10445"/>
                </a:lnTo>
                <a:lnTo>
                  <a:pt x="7417" y="10462"/>
                </a:lnTo>
                <a:cubicBezTo>
                  <a:pt x="7414" y="10462"/>
                  <a:pt x="7411" y="10458"/>
                  <a:pt x="7407" y="10455"/>
                </a:cubicBezTo>
                <a:lnTo>
                  <a:pt x="7417" y="10435"/>
                </a:lnTo>
                <a:close/>
                <a:moveTo>
                  <a:pt x="7256" y="10458"/>
                </a:moveTo>
                <a:cubicBezTo>
                  <a:pt x="7254" y="10460"/>
                  <a:pt x="7252" y="10461"/>
                  <a:pt x="7250" y="10462"/>
                </a:cubicBezTo>
                <a:lnTo>
                  <a:pt x="7250" y="10462"/>
                </a:lnTo>
                <a:lnTo>
                  <a:pt x="7253" y="10458"/>
                </a:lnTo>
                <a:close/>
                <a:moveTo>
                  <a:pt x="7347" y="10451"/>
                </a:moveTo>
                <a:cubicBezTo>
                  <a:pt x="7344" y="10457"/>
                  <a:pt x="7338" y="10461"/>
                  <a:pt x="7335" y="10466"/>
                </a:cubicBezTo>
                <a:lnTo>
                  <a:pt x="7335" y="10466"/>
                </a:lnTo>
                <a:lnTo>
                  <a:pt x="7343" y="10451"/>
                </a:lnTo>
                <a:close/>
                <a:moveTo>
                  <a:pt x="7061" y="10468"/>
                </a:moveTo>
                <a:lnTo>
                  <a:pt x="7061" y="10472"/>
                </a:lnTo>
                <a:lnTo>
                  <a:pt x="7057" y="10475"/>
                </a:lnTo>
                <a:lnTo>
                  <a:pt x="7057" y="10472"/>
                </a:lnTo>
                <a:lnTo>
                  <a:pt x="7061" y="10468"/>
                </a:lnTo>
                <a:close/>
                <a:moveTo>
                  <a:pt x="7313" y="10468"/>
                </a:moveTo>
                <a:lnTo>
                  <a:pt x="7303" y="10482"/>
                </a:lnTo>
                <a:lnTo>
                  <a:pt x="7300" y="10482"/>
                </a:lnTo>
                <a:lnTo>
                  <a:pt x="7306" y="10468"/>
                </a:lnTo>
                <a:close/>
                <a:moveTo>
                  <a:pt x="7333" y="10472"/>
                </a:moveTo>
                <a:lnTo>
                  <a:pt x="7333" y="10475"/>
                </a:lnTo>
                <a:lnTo>
                  <a:pt x="7323" y="10485"/>
                </a:lnTo>
                <a:cubicBezTo>
                  <a:pt x="7327" y="10478"/>
                  <a:pt x="7330" y="10475"/>
                  <a:pt x="7333" y="10472"/>
                </a:cubicBezTo>
                <a:close/>
                <a:moveTo>
                  <a:pt x="7347" y="10455"/>
                </a:moveTo>
                <a:lnTo>
                  <a:pt x="7360" y="10462"/>
                </a:lnTo>
                <a:cubicBezTo>
                  <a:pt x="7350" y="10475"/>
                  <a:pt x="7343" y="10485"/>
                  <a:pt x="7337" y="10499"/>
                </a:cubicBezTo>
                <a:lnTo>
                  <a:pt x="7327" y="10495"/>
                </a:lnTo>
                <a:lnTo>
                  <a:pt x="7340" y="10472"/>
                </a:lnTo>
                <a:cubicBezTo>
                  <a:pt x="7343" y="10468"/>
                  <a:pt x="7347" y="10462"/>
                  <a:pt x="7347" y="10455"/>
                </a:cubicBezTo>
                <a:close/>
                <a:moveTo>
                  <a:pt x="7296" y="10492"/>
                </a:moveTo>
                <a:lnTo>
                  <a:pt x="7286" y="10502"/>
                </a:lnTo>
                <a:lnTo>
                  <a:pt x="7293" y="10492"/>
                </a:lnTo>
                <a:close/>
                <a:moveTo>
                  <a:pt x="7367" y="10465"/>
                </a:moveTo>
                <a:lnTo>
                  <a:pt x="7370" y="10468"/>
                </a:lnTo>
                <a:lnTo>
                  <a:pt x="7347" y="10505"/>
                </a:lnTo>
                <a:lnTo>
                  <a:pt x="7343" y="10505"/>
                </a:lnTo>
                <a:lnTo>
                  <a:pt x="7367" y="10465"/>
                </a:lnTo>
                <a:close/>
                <a:moveTo>
                  <a:pt x="7327" y="10502"/>
                </a:moveTo>
                <a:lnTo>
                  <a:pt x="7333" y="10509"/>
                </a:lnTo>
                <a:lnTo>
                  <a:pt x="7327" y="10515"/>
                </a:lnTo>
                <a:cubicBezTo>
                  <a:pt x="7327" y="10512"/>
                  <a:pt x="7323" y="10512"/>
                  <a:pt x="7320" y="10512"/>
                </a:cubicBezTo>
                <a:lnTo>
                  <a:pt x="7327" y="10502"/>
                </a:lnTo>
                <a:close/>
                <a:moveTo>
                  <a:pt x="7434" y="10445"/>
                </a:moveTo>
                <a:cubicBezTo>
                  <a:pt x="7488" y="10485"/>
                  <a:pt x="7528" y="10519"/>
                  <a:pt x="7525" y="10525"/>
                </a:cubicBezTo>
                <a:cubicBezTo>
                  <a:pt x="7495" y="10502"/>
                  <a:pt x="7461" y="10482"/>
                  <a:pt x="7428" y="10465"/>
                </a:cubicBezTo>
                <a:cubicBezTo>
                  <a:pt x="7428" y="10458"/>
                  <a:pt x="7431" y="10451"/>
                  <a:pt x="7434" y="10445"/>
                </a:cubicBezTo>
                <a:close/>
                <a:moveTo>
                  <a:pt x="7401" y="10485"/>
                </a:moveTo>
                <a:lnTo>
                  <a:pt x="7374" y="10529"/>
                </a:lnTo>
                <a:lnTo>
                  <a:pt x="7370" y="10529"/>
                </a:lnTo>
                <a:lnTo>
                  <a:pt x="7394" y="10485"/>
                </a:lnTo>
                <a:close/>
                <a:moveTo>
                  <a:pt x="7414" y="10492"/>
                </a:moveTo>
                <a:cubicBezTo>
                  <a:pt x="7461" y="10520"/>
                  <a:pt x="7501" y="10547"/>
                  <a:pt x="7485" y="10547"/>
                </a:cubicBezTo>
                <a:cubicBezTo>
                  <a:pt x="7481" y="10547"/>
                  <a:pt x="7471" y="10544"/>
                  <a:pt x="7454" y="10539"/>
                </a:cubicBezTo>
                <a:lnTo>
                  <a:pt x="7407" y="10509"/>
                </a:lnTo>
                <a:lnTo>
                  <a:pt x="7414" y="10492"/>
                </a:lnTo>
                <a:close/>
                <a:moveTo>
                  <a:pt x="7389" y="10554"/>
                </a:moveTo>
                <a:lnTo>
                  <a:pt x="7394" y="10559"/>
                </a:lnTo>
                <a:lnTo>
                  <a:pt x="7394" y="10559"/>
                </a:lnTo>
                <a:lnTo>
                  <a:pt x="7387" y="10556"/>
                </a:lnTo>
                <a:cubicBezTo>
                  <a:pt x="7387" y="10556"/>
                  <a:pt x="7388" y="10555"/>
                  <a:pt x="7389" y="10554"/>
                </a:cubicBezTo>
                <a:close/>
                <a:moveTo>
                  <a:pt x="7404" y="10512"/>
                </a:moveTo>
                <a:cubicBezTo>
                  <a:pt x="7438" y="10542"/>
                  <a:pt x="7495" y="10586"/>
                  <a:pt x="7471" y="10586"/>
                </a:cubicBezTo>
                <a:cubicBezTo>
                  <a:pt x="7458" y="10579"/>
                  <a:pt x="7451" y="10576"/>
                  <a:pt x="7438" y="10569"/>
                </a:cubicBezTo>
                <a:lnTo>
                  <a:pt x="7414" y="10552"/>
                </a:lnTo>
                <a:lnTo>
                  <a:pt x="7394" y="10539"/>
                </a:lnTo>
                <a:cubicBezTo>
                  <a:pt x="7397" y="10532"/>
                  <a:pt x="7401" y="10522"/>
                  <a:pt x="7404" y="10512"/>
                </a:cubicBezTo>
                <a:close/>
                <a:moveTo>
                  <a:pt x="7286" y="10579"/>
                </a:moveTo>
                <a:cubicBezTo>
                  <a:pt x="7283" y="10583"/>
                  <a:pt x="7283" y="10586"/>
                  <a:pt x="7283" y="10589"/>
                </a:cubicBezTo>
                <a:lnTo>
                  <a:pt x="7279" y="10589"/>
                </a:lnTo>
                <a:cubicBezTo>
                  <a:pt x="7279" y="10586"/>
                  <a:pt x="7283" y="10583"/>
                  <a:pt x="7286" y="10579"/>
                </a:cubicBezTo>
                <a:close/>
                <a:moveTo>
                  <a:pt x="7404" y="10566"/>
                </a:moveTo>
                <a:lnTo>
                  <a:pt x="7407" y="10569"/>
                </a:lnTo>
                <a:cubicBezTo>
                  <a:pt x="7407" y="10573"/>
                  <a:pt x="7404" y="10576"/>
                  <a:pt x="7404" y="10579"/>
                </a:cubicBezTo>
                <a:lnTo>
                  <a:pt x="7417" y="10576"/>
                </a:lnTo>
                <a:cubicBezTo>
                  <a:pt x="7438" y="10593"/>
                  <a:pt x="7452" y="10606"/>
                  <a:pt x="7443" y="10606"/>
                </a:cubicBezTo>
                <a:cubicBezTo>
                  <a:pt x="7438" y="10606"/>
                  <a:pt x="7425" y="10601"/>
                  <a:pt x="7401" y="10589"/>
                </a:cubicBezTo>
                <a:lnTo>
                  <a:pt x="7397" y="10589"/>
                </a:lnTo>
                <a:cubicBezTo>
                  <a:pt x="7391" y="10586"/>
                  <a:pt x="7384" y="10579"/>
                  <a:pt x="7380" y="10573"/>
                </a:cubicBezTo>
                <a:lnTo>
                  <a:pt x="7384" y="10566"/>
                </a:lnTo>
                <a:close/>
                <a:moveTo>
                  <a:pt x="6812" y="10612"/>
                </a:moveTo>
                <a:cubicBezTo>
                  <a:pt x="6819" y="10612"/>
                  <a:pt x="6829" y="10612"/>
                  <a:pt x="6842" y="10613"/>
                </a:cubicBezTo>
                <a:lnTo>
                  <a:pt x="6839" y="10613"/>
                </a:lnTo>
                <a:lnTo>
                  <a:pt x="6845" y="10633"/>
                </a:lnTo>
                <a:lnTo>
                  <a:pt x="6828" y="10626"/>
                </a:lnTo>
                <a:lnTo>
                  <a:pt x="6798" y="10620"/>
                </a:lnTo>
                <a:cubicBezTo>
                  <a:pt x="6788" y="10615"/>
                  <a:pt x="6791" y="10612"/>
                  <a:pt x="6812" y="10612"/>
                </a:cubicBezTo>
                <a:close/>
                <a:moveTo>
                  <a:pt x="7337" y="10663"/>
                </a:moveTo>
                <a:cubicBezTo>
                  <a:pt x="7341" y="10667"/>
                  <a:pt x="7345" y="10670"/>
                  <a:pt x="7349" y="10674"/>
                </a:cubicBezTo>
                <a:lnTo>
                  <a:pt x="7349" y="10674"/>
                </a:lnTo>
                <a:cubicBezTo>
                  <a:pt x="7346" y="10672"/>
                  <a:pt x="7343" y="10669"/>
                  <a:pt x="7340" y="10667"/>
                </a:cubicBezTo>
                <a:lnTo>
                  <a:pt x="7337" y="10667"/>
                </a:lnTo>
                <a:cubicBezTo>
                  <a:pt x="7337" y="10667"/>
                  <a:pt x="7337" y="10667"/>
                  <a:pt x="7337" y="10663"/>
                </a:cubicBezTo>
                <a:close/>
                <a:moveTo>
                  <a:pt x="7397" y="10724"/>
                </a:moveTo>
                <a:cubicBezTo>
                  <a:pt x="7384" y="10731"/>
                  <a:pt x="7374" y="10737"/>
                  <a:pt x="7364" y="10748"/>
                </a:cubicBezTo>
                <a:lnTo>
                  <a:pt x="7290" y="10775"/>
                </a:lnTo>
                <a:lnTo>
                  <a:pt x="7296" y="10761"/>
                </a:lnTo>
                <a:lnTo>
                  <a:pt x="7397" y="10724"/>
                </a:lnTo>
                <a:close/>
                <a:moveTo>
                  <a:pt x="7266" y="10812"/>
                </a:moveTo>
                <a:lnTo>
                  <a:pt x="7300" y="10828"/>
                </a:lnTo>
                <a:cubicBezTo>
                  <a:pt x="7296" y="10828"/>
                  <a:pt x="7296" y="10832"/>
                  <a:pt x="7296" y="10835"/>
                </a:cubicBezTo>
                <a:cubicBezTo>
                  <a:pt x="7290" y="10828"/>
                  <a:pt x="7279" y="10822"/>
                  <a:pt x="7269" y="10815"/>
                </a:cubicBezTo>
                <a:lnTo>
                  <a:pt x="7266" y="10815"/>
                </a:lnTo>
                <a:lnTo>
                  <a:pt x="7266" y="10812"/>
                </a:lnTo>
                <a:close/>
                <a:moveTo>
                  <a:pt x="330" y="10832"/>
                </a:moveTo>
                <a:cubicBezTo>
                  <a:pt x="329" y="10837"/>
                  <a:pt x="329" y="10843"/>
                  <a:pt x="331" y="10848"/>
                </a:cubicBezTo>
                <a:lnTo>
                  <a:pt x="331" y="10848"/>
                </a:lnTo>
                <a:cubicBezTo>
                  <a:pt x="331" y="10842"/>
                  <a:pt x="331" y="10837"/>
                  <a:pt x="330" y="10832"/>
                </a:cubicBezTo>
                <a:close/>
                <a:moveTo>
                  <a:pt x="7158" y="10812"/>
                </a:moveTo>
                <a:lnTo>
                  <a:pt x="7165" y="10818"/>
                </a:lnTo>
                <a:lnTo>
                  <a:pt x="7061" y="10859"/>
                </a:lnTo>
                <a:lnTo>
                  <a:pt x="7051" y="10852"/>
                </a:lnTo>
                <a:lnTo>
                  <a:pt x="7158" y="10812"/>
                </a:lnTo>
                <a:close/>
                <a:moveTo>
                  <a:pt x="7037" y="10859"/>
                </a:moveTo>
                <a:lnTo>
                  <a:pt x="7047" y="10865"/>
                </a:lnTo>
                <a:lnTo>
                  <a:pt x="7030" y="10872"/>
                </a:lnTo>
                <a:lnTo>
                  <a:pt x="7020" y="10865"/>
                </a:lnTo>
                <a:lnTo>
                  <a:pt x="7037" y="10859"/>
                </a:lnTo>
                <a:close/>
                <a:moveTo>
                  <a:pt x="7316" y="10835"/>
                </a:moveTo>
                <a:lnTo>
                  <a:pt x="7374" y="10862"/>
                </a:lnTo>
                <a:lnTo>
                  <a:pt x="7364" y="10879"/>
                </a:lnTo>
                <a:cubicBezTo>
                  <a:pt x="7347" y="10869"/>
                  <a:pt x="7330" y="10855"/>
                  <a:pt x="7313" y="10845"/>
                </a:cubicBezTo>
                <a:cubicBezTo>
                  <a:pt x="7313" y="10842"/>
                  <a:pt x="7316" y="10838"/>
                  <a:pt x="7316" y="10835"/>
                </a:cubicBezTo>
                <a:close/>
                <a:moveTo>
                  <a:pt x="6993" y="10872"/>
                </a:moveTo>
                <a:lnTo>
                  <a:pt x="7003" y="10882"/>
                </a:lnTo>
                <a:lnTo>
                  <a:pt x="6983" y="10889"/>
                </a:lnTo>
                <a:cubicBezTo>
                  <a:pt x="6980" y="10889"/>
                  <a:pt x="6977" y="10882"/>
                  <a:pt x="6973" y="10882"/>
                </a:cubicBezTo>
                <a:lnTo>
                  <a:pt x="6993" y="10872"/>
                </a:lnTo>
                <a:close/>
                <a:moveTo>
                  <a:pt x="6953" y="10891"/>
                </a:moveTo>
                <a:cubicBezTo>
                  <a:pt x="6956" y="10891"/>
                  <a:pt x="6962" y="10893"/>
                  <a:pt x="6970" y="10896"/>
                </a:cubicBezTo>
                <a:lnTo>
                  <a:pt x="6956" y="10899"/>
                </a:lnTo>
                <a:cubicBezTo>
                  <a:pt x="6949" y="10893"/>
                  <a:pt x="6949" y="10891"/>
                  <a:pt x="6953" y="10891"/>
                </a:cubicBezTo>
                <a:close/>
                <a:moveTo>
                  <a:pt x="7222" y="10929"/>
                </a:moveTo>
                <a:lnTo>
                  <a:pt x="7229" y="10933"/>
                </a:lnTo>
                <a:lnTo>
                  <a:pt x="7229" y="10946"/>
                </a:lnTo>
                <a:lnTo>
                  <a:pt x="7219" y="10939"/>
                </a:lnTo>
                <a:lnTo>
                  <a:pt x="7222" y="10929"/>
                </a:lnTo>
                <a:close/>
                <a:moveTo>
                  <a:pt x="7249" y="10882"/>
                </a:moveTo>
                <a:cubicBezTo>
                  <a:pt x="7276" y="10902"/>
                  <a:pt x="7303" y="10926"/>
                  <a:pt x="7330" y="10946"/>
                </a:cubicBezTo>
                <a:cubicBezTo>
                  <a:pt x="7327" y="10950"/>
                  <a:pt x="7327" y="10950"/>
                  <a:pt x="7327" y="10950"/>
                </a:cubicBezTo>
                <a:lnTo>
                  <a:pt x="7327" y="10953"/>
                </a:lnTo>
                <a:cubicBezTo>
                  <a:pt x="7296" y="10939"/>
                  <a:pt x="7269" y="10926"/>
                  <a:pt x="7246" y="10909"/>
                </a:cubicBezTo>
                <a:cubicBezTo>
                  <a:pt x="7246" y="10902"/>
                  <a:pt x="7249" y="10892"/>
                  <a:pt x="7249" y="10882"/>
                </a:cubicBezTo>
                <a:close/>
                <a:moveTo>
                  <a:pt x="7199" y="10946"/>
                </a:moveTo>
                <a:lnTo>
                  <a:pt x="7195" y="10956"/>
                </a:lnTo>
                <a:lnTo>
                  <a:pt x="7192" y="10963"/>
                </a:lnTo>
                <a:lnTo>
                  <a:pt x="7192" y="10966"/>
                </a:lnTo>
                <a:lnTo>
                  <a:pt x="7199" y="10946"/>
                </a:lnTo>
                <a:close/>
                <a:moveTo>
                  <a:pt x="7202" y="10943"/>
                </a:moveTo>
                <a:cubicBezTo>
                  <a:pt x="7199" y="10956"/>
                  <a:pt x="7199" y="10966"/>
                  <a:pt x="7202" y="10976"/>
                </a:cubicBezTo>
                <a:cubicBezTo>
                  <a:pt x="7202" y="10977"/>
                  <a:pt x="7203" y="10977"/>
                  <a:pt x="7203" y="10977"/>
                </a:cubicBezTo>
                <a:cubicBezTo>
                  <a:pt x="7206" y="10977"/>
                  <a:pt x="7210" y="10968"/>
                  <a:pt x="7216" y="10953"/>
                </a:cubicBezTo>
                <a:lnTo>
                  <a:pt x="7226" y="10956"/>
                </a:lnTo>
                <a:cubicBezTo>
                  <a:pt x="7226" y="10970"/>
                  <a:pt x="7226" y="10983"/>
                  <a:pt x="7222" y="10993"/>
                </a:cubicBezTo>
                <a:lnTo>
                  <a:pt x="7189" y="10966"/>
                </a:lnTo>
                <a:lnTo>
                  <a:pt x="7199" y="10946"/>
                </a:lnTo>
                <a:lnTo>
                  <a:pt x="7199" y="10946"/>
                </a:lnTo>
                <a:lnTo>
                  <a:pt x="7202" y="10943"/>
                </a:lnTo>
                <a:close/>
                <a:moveTo>
                  <a:pt x="7238" y="10937"/>
                </a:moveTo>
                <a:lnTo>
                  <a:pt x="7238" y="10937"/>
                </a:lnTo>
                <a:cubicBezTo>
                  <a:pt x="7264" y="10950"/>
                  <a:pt x="7287" y="10963"/>
                  <a:pt x="7310" y="10976"/>
                </a:cubicBezTo>
                <a:lnTo>
                  <a:pt x="7300" y="10997"/>
                </a:lnTo>
                <a:lnTo>
                  <a:pt x="7236" y="10950"/>
                </a:lnTo>
                <a:cubicBezTo>
                  <a:pt x="7236" y="10946"/>
                  <a:pt x="7236" y="10943"/>
                  <a:pt x="7238" y="10937"/>
                </a:cubicBezTo>
                <a:close/>
                <a:moveTo>
                  <a:pt x="7232" y="10963"/>
                </a:moveTo>
                <a:lnTo>
                  <a:pt x="7296" y="11000"/>
                </a:lnTo>
                <a:cubicBezTo>
                  <a:pt x="7286" y="11020"/>
                  <a:pt x="7276" y="11040"/>
                  <a:pt x="7263" y="11061"/>
                </a:cubicBezTo>
                <a:cubicBezTo>
                  <a:pt x="7229" y="11047"/>
                  <a:pt x="7189" y="11057"/>
                  <a:pt x="7155" y="11040"/>
                </a:cubicBezTo>
                <a:cubicBezTo>
                  <a:pt x="7162" y="11024"/>
                  <a:pt x="7168" y="11013"/>
                  <a:pt x="7175" y="11003"/>
                </a:cubicBezTo>
                <a:lnTo>
                  <a:pt x="7172" y="11000"/>
                </a:lnTo>
                <a:lnTo>
                  <a:pt x="7172" y="11000"/>
                </a:lnTo>
                <a:cubicBezTo>
                  <a:pt x="7213" y="11019"/>
                  <a:pt x="7235" y="11027"/>
                  <a:pt x="7243" y="11027"/>
                </a:cubicBezTo>
                <a:cubicBezTo>
                  <a:pt x="7255" y="11027"/>
                  <a:pt x="7245" y="11014"/>
                  <a:pt x="7226" y="10997"/>
                </a:cubicBezTo>
                <a:cubicBezTo>
                  <a:pt x="7226" y="10987"/>
                  <a:pt x="7229" y="10973"/>
                  <a:pt x="7232" y="10963"/>
                </a:cubicBezTo>
                <a:close/>
                <a:moveTo>
                  <a:pt x="2153" y="13481"/>
                </a:moveTo>
                <a:cubicBezTo>
                  <a:pt x="2143" y="13488"/>
                  <a:pt x="2133" y="13494"/>
                  <a:pt x="2124" y="13500"/>
                </a:cubicBezTo>
                <a:cubicBezTo>
                  <a:pt x="2134" y="13496"/>
                  <a:pt x="2144" y="13489"/>
                  <a:pt x="2153" y="13481"/>
                </a:cubicBezTo>
                <a:close/>
                <a:moveTo>
                  <a:pt x="4450" y="16543"/>
                </a:moveTo>
                <a:lnTo>
                  <a:pt x="4450" y="16543"/>
                </a:lnTo>
                <a:cubicBezTo>
                  <a:pt x="4470" y="16557"/>
                  <a:pt x="4500" y="16577"/>
                  <a:pt x="4550" y="16607"/>
                </a:cubicBezTo>
                <a:lnTo>
                  <a:pt x="4550" y="16610"/>
                </a:lnTo>
                <a:lnTo>
                  <a:pt x="4450" y="16543"/>
                </a:lnTo>
                <a:close/>
                <a:moveTo>
                  <a:pt x="4845" y="16690"/>
                </a:moveTo>
                <a:cubicBezTo>
                  <a:pt x="4854" y="16690"/>
                  <a:pt x="4864" y="16694"/>
                  <a:pt x="4873" y="16701"/>
                </a:cubicBezTo>
                <a:cubicBezTo>
                  <a:pt x="4833" y="16718"/>
                  <a:pt x="4900" y="16809"/>
                  <a:pt x="4927" y="16889"/>
                </a:cubicBezTo>
                <a:cubicBezTo>
                  <a:pt x="4877" y="16842"/>
                  <a:pt x="4823" y="16802"/>
                  <a:pt x="4769" y="16762"/>
                </a:cubicBezTo>
                <a:lnTo>
                  <a:pt x="4766" y="16765"/>
                </a:lnTo>
                <a:cubicBezTo>
                  <a:pt x="4783" y="16722"/>
                  <a:pt x="4814" y="16690"/>
                  <a:pt x="4845" y="16690"/>
                </a:cubicBezTo>
                <a:close/>
                <a:moveTo>
                  <a:pt x="12136" y="19709"/>
                </a:moveTo>
                <a:lnTo>
                  <a:pt x="12136" y="19709"/>
                </a:lnTo>
                <a:cubicBezTo>
                  <a:pt x="12129" y="19715"/>
                  <a:pt x="12120" y="19723"/>
                  <a:pt x="12112" y="19732"/>
                </a:cubicBezTo>
                <a:lnTo>
                  <a:pt x="12112" y="19732"/>
                </a:lnTo>
                <a:cubicBezTo>
                  <a:pt x="12120" y="19724"/>
                  <a:pt x="12128" y="19716"/>
                  <a:pt x="12136" y="19709"/>
                </a:cubicBezTo>
                <a:close/>
                <a:moveTo>
                  <a:pt x="12112" y="19732"/>
                </a:moveTo>
                <a:cubicBezTo>
                  <a:pt x="12103" y="19741"/>
                  <a:pt x="12094" y="19750"/>
                  <a:pt x="12085" y="19760"/>
                </a:cubicBezTo>
                <a:cubicBezTo>
                  <a:pt x="12095" y="19750"/>
                  <a:pt x="12103" y="19740"/>
                  <a:pt x="12112" y="19732"/>
                </a:cubicBezTo>
                <a:close/>
                <a:moveTo>
                  <a:pt x="8259" y="0"/>
                </a:moveTo>
                <a:cubicBezTo>
                  <a:pt x="8258" y="0"/>
                  <a:pt x="8257" y="2"/>
                  <a:pt x="8255" y="5"/>
                </a:cubicBezTo>
                <a:cubicBezTo>
                  <a:pt x="8252" y="5"/>
                  <a:pt x="8249" y="5"/>
                  <a:pt x="8246" y="5"/>
                </a:cubicBezTo>
                <a:cubicBezTo>
                  <a:pt x="7949" y="5"/>
                  <a:pt x="7642" y="159"/>
                  <a:pt x="7253" y="369"/>
                </a:cubicBezTo>
                <a:lnTo>
                  <a:pt x="7283" y="274"/>
                </a:lnTo>
                <a:cubicBezTo>
                  <a:pt x="7271" y="273"/>
                  <a:pt x="7258" y="273"/>
                  <a:pt x="7245" y="273"/>
                </a:cubicBezTo>
                <a:cubicBezTo>
                  <a:pt x="7063" y="273"/>
                  <a:pt x="6819" y="377"/>
                  <a:pt x="6640" y="399"/>
                </a:cubicBezTo>
                <a:cubicBezTo>
                  <a:pt x="6613" y="486"/>
                  <a:pt x="6516" y="520"/>
                  <a:pt x="6616" y="604"/>
                </a:cubicBezTo>
                <a:cubicBezTo>
                  <a:pt x="6552" y="586"/>
                  <a:pt x="6490" y="579"/>
                  <a:pt x="6433" y="579"/>
                </a:cubicBezTo>
                <a:cubicBezTo>
                  <a:pt x="6184" y="579"/>
                  <a:pt x="5996" y="725"/>
                  <a:pt x="5832" y="867"/>
                </a:cubicBezTo>
                <a:cubicBezTo>
                  <a:pt x="5651" y="1064"/>
                  <a:pt x="5497" y="1252"/>
                  <a:pt x="5207" y="1252"/>
                </a:cubicBezTo>
                <a:cubicBezTo>
                  <a:pt x="5191" y="1252"/>
                  <a:pt x="5173" y="1252"/>
                  <a:pt x="5156" y="1250"/>
                </a:cubicBezTo>
                <a:cubicBezTo>
                  <a:pt x="5201" y="1220"/>
                  <a:pt x="5233" y="1136"/>
                  <a:pt x="5207" y="1136"/>
                </a:cubicBezTo>
                <a:cubicBezTo>
                  <a:pt x="5204" y="1136"/>
                  <a:pt x="5201" y="1137"/>
                  <a:pt x="5196" y="1139"/>
                </a:cubicBezTo>
                <a:cubicBezTo>
                  <a:pt x="5085" y="1240"/>
                  <a:pt x="4984" y="1345"/>
                  <a:pt x="4890" y="1459"/>
                </a:cubicBezTo>
                <a:cubicBezTo>
                  <a:pt x="4947" y="1504"/>
                  <a:pt x="4971" y="1511"/>
                  <a:pt x="4998" y="1511"/>
                </a:cubicBezTo>
                <a:cubicBezTo>
                  <a:pt x="5010" y="1511"/>
                  <a:pt x="5022" y="1510"/>
                  <a:pt x="5038" y="1510"/>
                </a:cubicBezTo>
                <a:cubicBezTo>
                  <a:pt x="5057" y="1510"/>
                  <a:pt x="5083" y="1512"/>
                  <a:pt x="5119" y="1520"/>
                </a:cubicBezTo>
                <a:cubicBezTo>
                  <a:pt x="5122" y="1627"/>
                  <a:pt x="5075" y="1735"/>
                  <a:pt x="4991" y="1806"/>
                </a:cubicBezTo>
                <a:cubicBezTo>
                  <a:pt x="5082" y="1617"/>
                  <a:pt x="4856" y="1634"/>
                  <a:pt x="4739" y="1627"/>
                </a:cubicBezTo>
                <a:lnTo>
                  <a:pt x="4739" y="1627"/>
                </a:lnTo>
                <a:cubicBezTo>
                  <a:pt x="4776" y="1651"/>
                  <a:pt x="4786" y="1705"/>
                  <a:pt x="4816" y="1735"/>
                </a:cubicBezTo>
                <a:cubicBezTo>
                  <a:pt x="4789" y="1731"/>
                  <a:pt x="4768" y="1729"/>
                  <a:pt x="4751" y="1729"/>
                </a:cubicBezTo>
                <a:cubicBezTo>
                  <a:pt x="4558" y="1729"/>
                  <a:pt x="4937" y="1972"/>
                  <a:pt x="4628" y="2028"/>
                </a:cubicBezTo>
                <a:lnTo>
                  <a:pt x="4591" y="1964"/>
                </a:lnTo>
                <a:cubicBezTo>
                  <a:pt x="4530" y="2065"/>
                  <a:pt x="4527" y="2210"/>
                  <a:pt x="4426" y="2280"/>
                </a:cubicBezTo>
                <a:cubicBezTo>
                  <a:pt x="4281" y="2199"/>
                  <a:pt x="4459" y="2142"/>
                  <a:pt x="4375" y="2041"/>
                </a:cubicBezTo>
                <a:lnTo>
                  <a:pt x="4375" y="2041"/>
                </a:lnTo>
                <a:cubicBezTo>
                  <a:pt x="4258" y="2169"/>
                  <a:pt x="4347" y="2489"/>
                  <a:pt x="4133" y="2489"/>
                </a:cubicBezTo>
                <a:cubicBezTo>
                  <a:pt x="4132" y="2489"/>
                  <a:pt x="4131" y="2489"/>
                  <a:pt x="4129" y="2489"/>
                </a:cubicBezTo>
                <a:cubicBezTo>
                  <a:pt x="4146" y="2405"/>
                  <a:pt x="4220" y="2334"/>
                  <a:pt x="4241" y="2250"/>
                </a:cubicBezTo>
                <a:cubicBezTo>
                  <a:pt x="4213" y="2248"/>
                  <a:pt x="4188" y="2248"/>
                  <a:pt x="4167" y="2248"/>
                </a:cubicBezTo>
                <a:cubicBezTo>
                  <a:pt x="3991" y="2248"/>
                  <a:pt x="3996" y="2294"/>
                  <a:pt x="3897" y="2354"/>
                </a:cubicBezTo>
                <a:lnTo>
                  <a:pt x="3907" y="2348"/>
                </a:lnTo>
                <a:lnTo>
                  <a:pt x="3907" y="2348"/>
                </a:lnTo>
                <a:cubicBezTo>
                  <a:pt x="3816" y="2398"/>
                  <a:pt x="3729" y="2452"/>
                  <a:pt x="3645" y="2509"/>
                </a:cubicBezTo>
                <a:lnTo>
                  <a:pt x="3729" y="2486"/>
                </a:lnTo>
                <a:lnTo>
                  <a:pt x="3729" y="2486"/>
                </a:lnTo>
                <a:cubicBezTo>
                  <a:pt x="3903" y="2921"/>
                  <a:pt x="3507" y="2876"/>
                  <a:pt x="3533" y="3258"/>
                </a:cubicBezTo>
                <a:lnTo>
                  <a:pt x="3533" y="3258"/>
                </a:lnTo>
                <a:cubicBezTo>
                  <a:pt x="3520" y="3075"/>
                  <a:pt x="3497" y="3046"/>
                  <a:pt x="3462" y="3046"/>
                </a:cubicBezTo>
                <a:cubicBezTo>
                  <a:pt x="3446" y="3046"/>
                  <a:pt x="3428" y="3052"/>
                  <a:pt x="3406" y="3052"/>
                </a:cubicBezTo>
                <a:cubicBezTo>
                  <a:pt x="3381" y="3052"/>
                  <a:pt x="3352" y="3044"/>
                  <a:pt x="3318" y="3011"/>
                </a:cubicBezTo>
                <a:cubicBezTo>
                  <a:pt x="3258" y="3029"/>
                  <a:pt x="3183" y="3060"/>
                  <a:pt x="3136" y="3060"/>
                </a:cubicBezTo>
                <a:cubicBezTo>
                  <a:pt x="3115" y="3060"/>
                  <a:pt x="3099" y="3054"/>
                  <a:pt x="3093" y="3037"/>
                </a:cubicBezTo>
                <a:lnTo>
                  <a:pt x="3093" y="3037"/>
                </a:lnTo>
                <a:cubicBezTo>
                  <a:pt x="3130" y="3236"/>
                  <a:pt x="2867" y="3162"/>
                  <a:pt x="2928" y="3448"/>
                </a:cubicBezTo>
                <a:cubicBezTo>
                  <a:pt x="2923" y="3446"/>
                  <a:pt x="2919" y="3445"/>
                  <a:pt x="2914" y="3445"/>
                </a:cubicBezTo>
                <a:cubicBezTo>
                  <a:pt x="2881" y="3445"/>
                  <a:pt x="2852" y="3501"/>
                  <a:pt x="2806" y="3501"/>
                </a:cubicBezTo>
                <a:cubicBezTo>
                  <a:pt x="2787" y="3501"/>
                  <a:pt x="2764" y="3491"/>
                  <a:pt x="2736" y="3461"/>
                </a:cubicBezTo>
                <a:lnTo>
                  <a:pt x="2736" y="3461"/>
                </a:lnTo>
                <a:cubicBezTo>
                  <a:pt x="2710" y="3529"/>
                  <a:pt x="2720" y="3548"/>
                  <a:pt x="2746" y="3548"/>
                </a:cubicBezTo>
                <a:cubicBezTo>
                  <a:pt x="2775" y="3548"/>
                  <a:pt x="2825" y="3524"/>
                  <a:pt x="2861" y="3524"/>
                </a:cubicBezTo>
                <a:cubicBezTo>
                  <a:pt x="2875" y="3524"/>
                  <a:pt x="2886" y="3527"/>
                  <a:pt x="2894" y="3536"/>
                </a:cubicBezTo>
                <a:cubicBezTo>
                  <a:pt x="2894" y="3862"/>
                  <a:pt x="2336" y="3960"/>
                  <a:pt x="2376" y="4448"/>
                </a:cubicBezTo>
                <a:cubicBezTo>
                  <a:pt x="2305" y="4761"/>
                  <a:pt x="2427" y="4919"/>
                  <a:pt x="2420" y="5181"/>
                </a:cubicBezTo>
                <a:cubicBezTo>
                  <a:pt x="2406" y="5208"/>
                  <a:pt x="2393" y="5235"/>
                  <a:pt x="2383" y="5262"/>
                </a:cubicBezTo>
                <a:cubicBezTo>
                  <a:pt x="2289" y="5259"/>
                  <a:pt x="2265" y="5097"/>
                  <a:pt x="2265" y="5097"/>
                </a:cubicBezTo>
                <a:cubicBezTo>
                  <a:pt x="2117" y="5215"/>
                  <a:pt x="2077" y="5339"/>
                  <a:pt x="2070" y="5511"/>
                </a:cubicBezTo>
                <a:cubicBezTo>
                  <a:pt x="2053" y="5487"/>
                  <a:pt x="2032" y="5479"/>
                  <a:pt x="2005" y="5479"/>
                </a:cubicBezTo>
                <a:cubicBezTo>
                  <a:pt x="1977" y="5479"/>
                  <a:pt x="1944" y="5487"/>
                  <a:pt x="1902" y="5498"/>
                </a:cubicBezTo>
                <a:cubicBezTo>
                  <a:pt x="1868" y="5622"/>
                  <a:pt x="2066" y="5656"/>
                  <a:pt x="1928" y="5784"/>
                </a:cubicBezTo>
                <a:cubicBezTo>
                  <a:pt x="1878" y="5733"/>
                  <a:pt x="1794" y="5662"/>
                  <a:pt x="1757" y="5578"/>
                </a:cubicBezTo>
                <a:lnTo>
                  <a:pt x="1757" y="5578"/>
                </a:lnTo>
                <a:cubicBezTo>
                  <a:pt x="1753" y="5747"/>
                  <a:pt x="1801" y="5925"/>
                  <a:pt x="1797" y="6090"/>
                </a:cubicBezTo>
                <a:cubicBezTo>
                  <a:pt x="1795" y="6090"/>
                  <a:pt x="1793" y="6090"/>
                  <a:pt x="1790" y="6090"/>
                </a:cubicBezTo>
                <a:cubicBezTo>
                  <a:pt x="1689" y="6090"/>
                  <a:pt x="1685" y="5947"/>
                  <a:pt x="1642" y="5874"/>
                </a:cubicBezTo>
                <a:lnTo>
                  <a:pt x="1642" y="5874"/>
                </a:lnTo>
                <a:cubicBezTo>
                  <a:pt x="1626" y="6060"/>
                  <a:pt x="1568" y="6342"/>
                  <a:pt x="1706" y="6443"/>
                </a:cubicBezTo>
                <a:cubicBezTo>
                  <a:pt x="1729" y="6418"/>
                  <a:pt x="1754" y="6396"/>
                  <a:pt x="1776" y="6374"/>
                </a:cubicBezTo>
                <a:lnTo>
                  <a:pt x="1776" y="6374"/>
                </a:lnTo>
                <a:cubicBezTo>
                  <a:pt x="1773" y="6375"/>
                  <a:pt x="1769" y="6376"/>
                  <a:pt x="1765" y="6376"/>
                </a:cubicBezTo>
                <a:cubicBezTo>
                  <a:pt x="1723" y="6376"/>
                  <a:pt x="1653" y="6328"/>
                  <a:pt x="1646" y="6288"/>
                </a:cubicBezTo>
                <a:cubicBezTo>
                  <a:pt x="1591" y="6139"/>
                  <a:pt x="1707" y="6106"/>
                  <a:pt x="1785" y="6106"/>
                </a:cubicBezTo>
                <a:cubicBezTo>
                  <a:pt x="1803" y="6106"/>
                  <a:pt x="1819" y="6107"/>
                  <a:pt x="1831" y="6110"/>
                </a:cubicBezTo>
                <a:lnTo>
                  <a:pt x="1828" y="6224"/>
                </a:lnTo>
                <a:cubicBezTo>
                  <a:pt x="1830" y="6225"/>
                  <a:pt x="1833" y="6225"/>
                  <a:pt x="1836" y="6225"/>
                </a:cubicBezTo>
                <a:cubicBezTo>
                  <a:pt x="2184" y="6225"/>
                  <a:pt x="1929" y="5789"/>
                  <a:pt x="2023" y="5582"/>
                </a:cubicBezTo>
                <a:lnTo>
                  <a:pt x="2023" y="5582"/>
                </a:lnTo>
                <a:lnTo>
                  <a:pt x="2184" y="5726"/>
                </a:lnTo>
                <a:cubicBezTo>
                  <a:pt x="1972" y="6248"/>
                  <a:pt x="1807" y="6787"/>
                  <a:pt x="1683" y="7338"/>
                </a:cubicBezTo>
                <a:lnTo>
                  <a:pt x="1673" y="7359"/>
                </a:lnTo>
                <a:cubicBezTo>
                  <a:pt x="1572" y="7285"/>
                  <a:pt x="1474" y="7200"/>
                  <a:pt x="1366" y="7157"/>
                </a:cubicBezTo>
                <a:lnTo>
                  <a:pt x="1282" y="7106"/>
                </a:lnTo>
                <a:lnTo>
                  <a:pt x="1282" y="7133"/>
                </a:lnTo>
                <a:cubicBezTo>
                  <a:pt x="1263" y="7130"/>
                  <a:pt x="1242" y="7128"/>
                  <a:pt x="1221" y="7128"/>
                </a:cubicBezTo>
                <a:cubicBezTo>
                  <a:pt x="1141" y="7128"/>
                  <a:pt x="1050" y="7155"/>
                  <a:pt x="946" y="7227"/>
                </a:cubicBezTo>
                <a:lnTo>
                  <a:pt x="979" y="7537"/>
                </a:lnTo>
                <a:lnTo>
                  <a:pt x="821" y="7557"/>
                </a:lnTo>
                <a:lnTo>
                  <a:pt x="912" y="7352"/>
                </a:lnTo>
                <a:lnTo>
                  <a:pt x="912" y="7352"/>
                </a:lnTo>
                <a:cubicBezTo>
                  <a:pt x="744" y="7409"/>
                  <a:pt x="808" y="7534"/>
                  <a:pt x="841" y="7648"/>
                </a:cubicBezTo>
                <a:cubicBezTo>
                  <a:pt x="827" y="7645"/>
                  <a:pt x="812" y="7643"/>
                  <a:pt x="797" y="7643"/>
                </a:cubicBezTo>
                <a:cubicBezTo>
                  <a:pt x="747" y="7643"/>
                  <a:pt x="699" y="7660"/>
                  <a:pt x="660" y="7688"/>
                </a:cubicBezTo>
                <a:cubicBezTo>
                  <a:pt x="703" y="7806"/>
                  <a:pt x="754" y="7921"/>
                  <a:pt x="801" y="8035"/>
                </a:cubicBezTo>
                <a:cubicBezTo>
                  <a:pt x="721" y="8028"/>
                  <a:pt x="676" y="7932"/>
                  <a:pt x="613" y="7932"/>
                </a:cubicBezTo>
                <a:cubicBezTo>
                  <a:pt x="587" y="7932"/>
                  <a:pt x="559" y="7947"/>
                  <a:pt x="525" y="7988"/>
                </a:cubicBezTo>
                <a:cubicBezTo>
                  <a:pt x="592" y="8146"/>
                  <a:pt x="794" y="7968"/>
                  <a:pt x="794" y="8183"/>
                </a:cubicBezTo>
                <a:cubicBezTo>
                  <a:pt x="636" y="8257"/>
                  <a:pt x="549" y="8190"/>
                  <a:pt x="603" y="8368"/>
                </a:cubicBezTo>
                <a:cubicBezTo>
                  <a:pt x="532" y="8365"/>
                  <a:pt x="501" y="8329"/>
                  <a:pt x="488" y="8269"/>
                </a:cubicBezTo>
                <a:lnTo>
                  <a:pt x="488" y="8269"/>
                </a:lnTo>
                <a:cubicBezTo>
                  <a:pt x="510" y="8424"/>
                  <a:pt x="412" y="8615"/>
                  <a:pt x="532" y="8715"/>
                </a:cubicBezTo>
                <a:cubicBezTo>
                  <a:pt x="358" y="8799"/>
                  <a:pt x="451" y="9115"/>
                  <a:pt x="267" y="9115"/>
                </a:cubicBezTo>
                <a:cubicBezTo>
                  <a:pt x="252" y="9115"/>
                  <a:pt x="235" y="9113"/>
                  <a:pt x="216" y="9109"/>
                </a:cubicBezTo>
                <a:lnTo>
                  <a:pt x="216" y="9109"/>
                </a:lnTo>
                <a:cubicBezTo>
                  <a:pt x="266" y="9166"/>
                  <a:pt x="380" y="9388"/>
                  <a:pt x="374" y="9512"/>
                </a:cubicBezTo>
                <a:cubicBezTo>
                  <a:pt x="329" y="9471"/>
                  <a:pt x="296" y="9454"/>
                  <a:pt x="273" y="9454"/>
                </a:cubicBezTo>
                <a:cubicBezTo>
                  <a:pt x="147" y="9454"/>
                  <a:pt x="259" y="9934"/>
                  <a:pt x="37" y="9934"/>
                </a:cubicBezTo>
                <a:cubicBezTo>
                  <a:pt x="26" y="9934"/>
                  <a:pt x="13" y="9932"/>
                  <a:pt x="0" y="9930"/>
                </a:cubicBezTo>
                <a:lnTo>
                  <a:pt x="0" y="9930"/>
                </a:lnTo>
                <a:cubicBezTo>
                  <a:pt x="269" y="10112"/>
                  <a:pt x="158" y="10610"/>
                  <a:pt x="401" y="10899"/>
                </a:cubicBezTo>
                <a:cubicBezTo>
                  <a:pt x="379" y="10888"/>
                  <a:pt x="341" y="10870"/>
                  <a:pt x="331" y="10848"/>
                </a:cubicBezTo>
                <a:lnTo>
                  <a:pt x="331" y="10848"/>
                </a:lnTo>
                <a:cubicBezTo>
                  <a:pt x="346" y="11021"/>
                  <a:pt x="283" y="11098"/>
                  <a:pt x="276" y="11229"/>
                </a:cubicBezTo>
                <a:cubicBezTo>
                  <a:pt x="297" y="11224"/>
                  <a:pt x="317" y="11222"/>
                  <a:pt x="337" y="11222"/>
                </a:cubicBezTo>
                <a:cubicBezTo>
                  <a:pt x="530" y="11222"/>
                  <a:pt x="674" y="11430"/>
                  <a:pt x="852" y="11488"/>
                </a:cubicBezTo>
                <a:cubicBezTo>
                  <a:pt x="813" y="11599"/>
                  <a:pt x="760" y="11627"/>
                  <a:pt x="702" y="11627"/>
                </a:cubicBezTo>
                <a:cubicBezTo>
                  <a:pt x="640" y="11627"/>
                  <a:pt x="572" y="11596"/>
                  <a:pt x="504" y="11596"/>
                </a:cubicBezTo>
                <a:cubicBezTo>
                  <a:pt x="463" y="11596"/>
                  <a:pt x="422" y="11607"/>
                  <a:pt x="384" y="11643"/>
                </a:cubicBezTo>
                <a:cubicBezTo>
                  <a:pt x="402" y="11634"/>
                  <a:pt x="420" y="11630"/>
                  <a:pt x="438" y="11630"/>
                </a:cubicBezTo>
                <a:cubicBezTo>
                  <a:pt x="556" y="11630"/>
                  <a:pt x="682" y="11798"/>
                  <a:pt x="773" y="11798"/>
                </a:cubicBezTo>
                <a:cubicBezTo>
                  <a:pt x="796" y="11798"/>
                  <a:pt x="817" y="11787"/>
                  <a:pt x="835" y="11761"/>
                </a:cubicBezTo>
                <a:lnTo>
                  <a:pt x="835" y="11761"/>
                </a:lnTo>
                <a:cubicBezTo>
                  <a:pt x="801" y="11969"/>
                  <a:pt x="848" y="11915"/>
                  <a:pt x="734" y="12090"/>
                </a:cubicBezTo>
                <a:cubicBezTo>
                  <a:pt x="791" y="12061"/>
                  <a:pt x="829" y="12049"/>
                  <a:pt x="855" y="12049"/>
                </a:cubicBezTo>
                <a:cubicBezTo>
                  <a:pt x="951" y="12049"/>
                  <a:pt x="908" y="12195"/>
                  <a:pt x="1084" y="12198"/>
                </a:cubicBezTo>
                <a:cubicBezTo>
                  <a:pt x="1107" y="12467"/>
                  <a:pt x="902" y="12413"/>
                  <a:pt x="1131" y="12558"/>
                </a:cubicBezTo>
                <a:cubicBezTo>
                  <a:pt x="1135" y="12618"/>
                  <a:pt x="1102" y="12637"/>
                  <a:pt x="1060" y="12637"/>
                </a:cubicBezTo>
                <a:cubicBezTo>
                  <a:pt x="997" y="12637"/>
                  <a:pt x="916" y="12595"/>
                  <a:pt x="916" y="12595"/>
                </a:cubicBezTo>
                <a:lnTo>
                  <a:pt x="916" y="12595"/>
                </a:lnTo>
                <a:cubicBezTo>
                  <a:pt x="962" y="12656"/>
                  <a:pt x="1002" y="12678"/>
                  <a:pt x="1039" y="12678"/>
                </a:cubicBezTo>
                <a:cubicBezTo>
                  <a:pt x="1128" y="12678"/>
                  <a:pt x="1196" y="12544"/>
                  <a:pt x="1289" y="12518"/>
                </a:cubicBezTo>
                <a:lnTo>
                  <a:pt x="1289" y="12518"/>
                </a:lnTo>
                <a:cubicBezTo>
                  <a:pt x="1531" y="12703"/>
                  <a:pt x="1259" y="12726"/>
                  <a:pt x="1242" y="12881"/>
                </a:cubicBezTo>
                <a:cubicBezTo>
                  <a:pt x="1410" y="12986"/>
                  <a:pt x="1663" y="12952"/>
                  <a:pt x="1743" y="13046"/>
                </a:cubicBezTo>
                <a:cubicBezTo>
                  <a:pt x="1727" y="13073"/>
                  <a:pt x="1703" y="13097"/>
                  <a:pt x="1676" y="13113"/>
                </a:cubicBezTo>
                <a:cubicBezTo>
                  <a:pt x="1695" y="13103"/>
                  <a:pt x="1715" y="13098"/>
                  <a:pt x="1735" y="13098"/>
                </a:cubicBezTo>
                <a:cubicBezTo>
                  <a:pt x="1747" y="13098"/>
                  <a:pt x="1759" y="13100"/>
                  <a:pt x="1770" y="13103"/>
                </a:cubicBezTo>
                <a:cubicBezTo>
                  <a:pt x="1768" y="13097"/>
                  <a:pt x="1768" y="13095"/>
                  <a:pt x="1770" y="13095"/>
                </a:cubicBezTo>
                <a:cubicBezTo>
                  <a:pt x="1778" y="13095"/>
                  <a:pt x="1836" y="13184"/>
                  <a:pt x="1868" y="13225"/>
                </a:cubicBezTo>
                <a:cubicBezTo>
                  <a:pt x="1908" y="13288"/>
                  <a:pt x="1955" y="13349"/>
                  <a:pt x="2006" y="13403"/>
                </a:cubicBezTo>
                <a:cubicBezTo>
                  <a:pt x="2033" y="13430"/>
                  <a:pt x="2063" y="13453"/>
                  <a:pt x="2093" y="13470"/>
                </a:cubicBezTo>
                <a:cubicBezTo>
                  <a:pt x="2102" y="13477"/>
                  <a:pt x="2108" y="13480"/>
                  <a:pt x="2112" y="13480"/>
                </a:cubicBezTo>
                <a:cubicBezTo>
                  <a:pt x="2119" y="13480"/>
                  <a:pt x="2122" y="13475"/>
                  <a:pt x="2124" y="13467"/>
                </a:cubicBezTo>
                <a:lnTo>
                  <a:pt x="2167" y="13467"/>
                </a:lnTo>
                <a:cubicBezTo>
                  <a:pt x="2163" y="13472"/>
                  <a:pt x="2158" y="13477"/>
                  <a:pt x="2153" y="13481"/>
                </a:cubicBezTo>
                <a:lnTo>
                  <a:pt x="2153" y="13481"/>
                </a:lnTo>
                <a:cubicBezTo>
                  <a:pt x="2228" y="13432"/>
                  <a:pt x="2305" y="13388"/>
                  <a:pt x="2383" y="13349"/>
                </a:cubicBezTo>
                <a:cubicBezTo>
                  <a:pt x="2420" y="13406"/>
                  <a:pt x="2575" y="13447"/>
                  <a:pt x="2457" y="13538"/>
                </a:cubicBezTo>
                <a:cubicBezTo>
                  <a:pt x="2437" y="13477"/>
                  <a:pt x="2383" y="13490"/>
                  <a:pt x="2329" y="13480"/>
                </a:cubicBezTo>
                <a:lnTo>
                  <a:pt x="2329" y="13480"/>
                </a:lnTo>
                <a:lnTo>
                  <a:pt x="2427" y="13561"/>
                </a:lnTo>
                <a:cubicBezTo>
                  <a:pt x="2392" y="13602"/>
                  <a:pt x="2367" y="13617"/>
                  <a:pt x="2347" y="13617"/>
                </a:cubicBezTo>
                <a:cubicBezTo>
                  <a:pt x="2291" y="13617"/>
                  <a:pt x="2274" y="13501"/>
                  <a:pt x="2213" y="13501"/>
                </a:cubicBezTo>
                <a:cubicBezTo>
                  <a:pt x="2201" y="13501"/>
                  <a:pt x="2187" y="13506"/>
                  <a:pt x="2171" y="13517"/>
                </a:cubicBezTo>
                <a:cubicBezTo>
                  <a:pt x="2299" y="13669"/>
                  <a:pt x="2568" y="13857"/>
                  <a:pt x="2585" y="14025"/>
                </a:cubicBezTo>
                <a:cubicBezTo>
                  <a:pt x="2564" y="14040"/>
                  <a:pt x="2545" y="14046"/>
                  <a:pt x="2528" y="14046"/>
                </a:cubicBezTo>
                <a:cubicBezTo>
                  <a:pt x="2437" y="14046"/>
                  <a:pt x="2384" y="13879"/>
                  <a:pt x="2339" y="13879"/>
                </a:cubicBezTo>
                <a:cubicBezTo>
                  <a:pt x="2321" y="13879"/>
                  <a:pt x="2305" y="13905"/>
                  <a:pt x="2289" y="13975"/>
                </a:cubicBezTo>
                <a:lnTo>
                  <a:pt x="2255" y="13699"/>
                </a:lnTo>
                <a:cubicBezTo>
                  <a:pt x="2196" y="13785"/>
                  <a:pt x="2166" y="13812"/>
                  <a:pt x="2149" y="13812"/>
                </a:cubicBezTo>
                <a:cubicBezTo>
                  <a:pt x="2120" y="13812"/>
                  <a:pt x="2126" y="13737"/>
                  <a:pt x="2091" y="13737"/>
                </a:cubicBezTo>
                <a:cubicBezTo>
                  <a:pt x="2071" y="13737"/>
                  <a:pt x="2036" y="13763"/>
                  <a:pt x="1972" y="13844"/>
                </a:cubicBezTo>
                <a:cubicBezTo>
                  <a:pt x="2060" y="14204"/>
                  <a:pt x="2225" y="14174"/>
                  <a:pt x="2339" y="14524"/>
                </a:cubicBezTo>
                <a:cubicBezTo>
                  <a:pt x="2348" y="14525"/>
                  <a:pt x="2357" y="14525"/>
                  <a:pt x="2365" y="14525"/>
                </a:cubicBezTo>
                <a:cubicBezTo>
                  <a:pt x="2469" y="14525"/>
                  <a:pt x="2481" y="14438"/>
                  <a:pt x="2583" y="14438"/>
                </a:cubicBezTo>
                <a:cubicBezTo>
                  <a:pt x="2591" y="14438"/>
                  <a:pt x="2599" y="14438"/>
                  <a:pt x="2608" y="14439"/>
                </a:cubicBezTo>
                <a:cubicBezTo>
                  <a:pt x="3029" y="14766"/>
                  <a:pt x="2376" y="15052"/>
                  <a:pt x="2820" y="15224"/>
                </a:cubicBezTo>
                <a:cubicBezTo>
                  <a:pt x="2825" y="15224"/>
                  <a:pt x="2830" y="15224"/>
                  <a:pt x="2834" y="15224"/>
                </a:cubicBezTo>
                <a:cubicBezTo>
                  <a:pt x="2908" y="15224"/>
                  <a:pt x="2990" y="15202"/>
                  <a:pt x="3064" y="15202"/>
                </a:cubicBezTo>
                <a:cubicBezTo>
                  <a:pt x="3157" y="15202"/>
                  <a:pt x="3235" y="15237"/>
                  <a:pt x="3265" y="15392"/>
                </a:cubicBezTo>
                <a:lnTo>
                  <a:pt x="3029" y="15463"/>
                </a:lnTo>
                <a:cubicBezTo>
                  <a:pt x="3108" y="15577"/>
                  <a:pt x="3183" y="15594"/>
                  <a:pt x="3252" y="15594"/>
                </a:cubicBezTo>
                <a:cubicBezTo>
                  <a:pt x="3280" y="15594"/>
                  <a:pt x="3307" y="15591"/>
                  <a:pt x="3333" y="15591"/>
                </a:cubicBezTo>
                <a:cubicBezTo>
                  <a:pt x="3407" y="15591"/>
                  <a:pt x="3471" y="15613"/>
                  <a:pt x="3524" y="15779"/>
                </a:cubicBezTo>
                <a:cubicBezTo>
                  <a:pt x="3518" y="15780"/>
                  <a:pt x="3513" y="15780"/>
                  <a:pt x="3508" y="15780"/>
                </a:cubicBezTo>
                <a:cubicBezTo>
                  <a:pt x="3418" y="15780"/>
                  <a:pt x="3327" y="15672"/>
                  <a:pt x="3306" y="15672"/>
                </a:cubicBezTo>
                <a:cubicBezTo>
                  <a:pt x="3302" y="15672"/>
                  <a:pt x="3300" y="15675"/>
                  <a:pt x="3302" y="15685"/>
                </a:cubicBezTo>
                <a:cubicBezTo>
                  <a:pt x="3310" y="15808"/>
                  <a:pt x="3347" y="15836"/>
                  <a:pt x="3395" y="15836"/>
                </a:cubicBezTo>
                <a:cubicBezTo>
                  <a:pt x="3438" y="15836"/>
                  <a:pt x="3489" y="15815"/>
                  <a:pt x="3539" y="15815"/>
                </a:cubicBezTo>
                <a:cubicBezTo>
                  <a:pt x="3570" y="15815"/>
                  <a:pt x="3601" y="15824"/>
                  <a:pt x="3628" y="15853"/>
                </a:cubicBezTo>
                <a:lnTo>
                  <a:pt x="3507" y="16018"/>
                </a:lnTo>
                <a:cubicBezTo>
                  <a:pt x="3790" y="16267"/>
                  <a:pt x="4180" y="16432"/>
                  <a:pt x="4513" y="16647"/>
                </a:cubicBezTo>
                <a:cubicBezTo>
                  <a:pt x="4459" y="16681"/>
                  <a:pt x="4365" y="16691"/>
                  <a:pt x="4402" y="16795"/>
                </a:cubicBezTo>
                <a:cubicBezTo>
                  <a:pt x="4860" y="17034"/>
                  <a:pt x="5260" y="17448"/>
                  <a:pt x="5634" y="17798"/>
                </a:cubicBezTo>
                <a:lnTo>
                  <a:pt x="5879" y="17734"/>
                </a:lnTo>
                <a:lnTo>
                  <a:pt x="5879" y="17734"/>
                </a:lnTo>
                <a:cubicBezTo>
                  <a:pt x="5916" y="17758"/>
                  <a:pt x="5913" y="17842"/>
                  <a:pt x="5856" y="17849"/>
                </a:cubicBezTo>
                <a:cubicBezTo>
                  <a:pt x="5888" y="17883"/>
                  <a:pt x="5909" y="17897"/>
                  <a:pt x="5923" y="17897"/>
                </a:cubicBezTo>
                <a:cubicBezTo>
                  <a:pt x="5968" y="17897"/>
                  <a:pt x="5943" y="17753"/>
                  <a:pt x="6031" y="17738"/>
                </a:cubicBezTo>
                <a:lnTo>
                  <a:pt x="6031" y="17738"/>
                </a:lnTo>
                <a:cubicBezTo>
                  <a:pt x="6128" y="17778"/>
                  <a:pt x="6108" y="17896"/>
                  <a:pt x="6024" y="17906"/>
                </a:cubicBezTo>
                <a:cubicBezTo>
                  <a:pt x="6250" y="17923"/>
                  <a:pt x="6472" y="17956"/>
                  <a:pt x="6687" y="18013"/>
                </a:cubicBezTo>
                <a:cubicBezTo>
                  <a:pt x="6966" y="18098"/>
                  <a:pt x="7030" y="18111"/>
                  <a:pt x="7003" y="18242"/>
                </a:cubicBezTo>
                <a:lnTo>
                  <a:pt x="6953" y="18263"/>
                </a:lnTo>
                <a:cubicBezTo>
                  <a:pt x="6956" y="18279"/>
                  <a:pt x="6953" y="18279"/>
                  <a:pt x="6970" y="18289"/>
                </a:cubicBezTo>
                <a:cubicBezTo>
                  <a:pt x="6993" y="18306"/>
                  <a:pt x="7020" y="18320"/>
                  <a:pt x="7047" y="18330"/>
                </a:cubicBezTo>
                <a:cubicBezTo>
                  <a:pt x="7092" y="18338"/>
                  <a:pt x="7138" y="18344"/>
                  <a:pt x="7183" y="18344"/>
                </a:cubicBezTo>
                <a:cubicBezTo>
                  <a:pt x="7193" y="18344"/>
                  <a:pt x="7203" y="18344"/>
                  <a:pt x="7212" y="18343"/>
                </a:cubicBezTo>
                <a:cubicBezTo>
                  <a:pt x="7221" y="18343"/>
                  <a:pt x="7230" y="18343"/>
                  <a:pt x="7239" y="18343"/>
                </a:cubicBezTo>
                <a:cubicBezTo>
                  <a:pt x="7337" y="18343"/>
                  <a:pt x="7428" y="18349"/>
                  <a:pt x="7465" y="18485"/>
                </a:cubicBezTo>
                <a:lnTo>
                  <a:pt x="7407" y="18475"/>
                </a:lnTo>
                <a:lnTo>
                  <a:pt x="7407" y="18475"/>
                </a:lnTo>
                <a:cubicBezTo>
                  <a:pt x="7828" y="18956"/>
                  <a:pt x="8494" y="19148"/>
                  <a:pt x="8844" y="19565"/>
                </a:cubicBezTo>
                <a:cubicBezTo>
                  <a:pt x="8876" y="19530"/>
                  <a:pt x="8913" y="19516"/>
                  <a:pt x="8954" y="19516"/>
                </a:cubicBezTo>
                <a:cubicBezTo>
                  <a:pt x="9029" y="19516"/>
                  <a:pt x="9118" y="19564"/>
                  <a:pt x="9208" y="19605"/>
                </a:cubicBezTo>
                <a:cubicBezTo>
                  <a:pt x="9271" y="19633"/>
                  <a:pt x="9336" y="19655"/>
                  <a:pt x="9393" y="19655"/>
                </a:cubicBezTo>
                <a:cubicBezTo>
                  <a:pt x="9461" y="19655"/>
                  <a:pt x="9518" y="19624"/>
                  <a:pt x="9551" y="19535"/>
                </a:cubicBezTo>
                <a:cubicBezTo>
                  <a:pt x="9857" y="19787"/>
                  <a:pt x="9746" y="19824"/>
                  <a:pt x="10265" y="20002"/>
                </a:cubicBezTo>
                <a:cubicBezTo>
                  <a:pt x="10271" y="20003"/>
                  <a:pt x="10276" y="20004"/>
                  <a:pt x="10282" y="20004"/>
                </a:cubicBezTo>
                <a:cubicBezTo>
                  <a:pt x="10416" y="20004"/>
                  <a:pt x="10494" y="19789"/>
                  <a:pt x="10652" y="19760"/>
                </a:cubicBezTo>
                <a:lnTo>
                  <a:pt x="10658" y="19942"/>
                </a:lnTo>
                <a:cubicBezTo>
                  <a:pt x="10736" y="19878"/>
                  <a:pt x="10813" y="19807"/>
                  <a:pt x="10884" y="19737"/>
                </a:cubicBezTo>
                <a:lnTo>
                  <a:pt x="11022" y="19949"/>
                </a:lnTo>
                <a:lnTo>
                  <a:pt x="11180" y="19888"/>
                </a:lnTo>
                <a:cubicBezTo>
                  <a:pt x="11116" y="19885"/>
                  <a:pt x="11035" y="19817"/>
                  <a:pt x="11042" y="19763"/>
                </a:cubicBezTo>
                <a:cubicBezTo>
                  <a:pt x="11103" y="19738"/>
                  <a:pt x="11174" y="19727"/>
                  <a:pt x="11246" y="19727"/>
                </a:cubicBezTo>
                <a:cubicBezTo>
                  <a:pt x="11450" y="19727"/>
                  <a:pt x="11664" y="19812"/>
                  <a:pt x="11691" y="19881"/>
                </a:cubicBezTo>
                <a:cubicBezTo>
                  <a:pt x="11877" y="19784"/>
                  <a:pt x="12052" y="19673"/>
                  <a:pt x="12220" y="19565"/>
                </a:cubicBezTo>
                <a:lnTo>
                  <a:pt x="12220" y="19565"/>
                </a:lnTo>
                <a:cubicBezTo>
                  <a:pt x="12232" y="19622"/>
                  <a:pt x="12186" y="19663"/>
                  <a:pt x="12136" y="19709"/>
                </a:cubicBezTo>
                <a:lnTo>
                  <a:pt x="12136" y="19709"/>
                </a:lnTo>
                <a:cubicBezTo>
                  <a:pt x="12171" y="19678"/>
                  <a:pt x="12195" y="19667"/>
                  <a:pt x="12214" y="19667"/>
                </a:cubicBezTo>
                <a:cubicBezTo>
                  <a:pt x="12264" y="19667"/>
                  <a:pt x="12271" y="19750"/>
                  <a:pt x="12314" y="19750"/>
                </a:cubicBezTo>
                <a:cubicBezTo>
                  <a:pt x="12337" y="19750"/>
                  <a:pt x="12370" y="19728"/>
                  <a:pt x="12425" y="19659"/>
                </a:cubicBezTo>
                <a:cubicBezTo>
                  <a:pt x="12375" y="19639"/>
                  <a:pt x="12405" y="19551"/>
                  <a:pt x="12398" y="19514"/>
                </a:cubicBezTo>
                <a:lnTo>
                  <a:pt x="12398" y="19514"/>
                </a:lnTo>
                <a:cubicBezTo>
                  <a:pt x="12424" y="19522"/>
                  <a:pt x="12453" y="19526"/>
                  <a:pt x="12484" y="19526"/>
                </a:cubicBezTo>
                <a:cubicBezTo>
                  <a:pt x="12662" y="19526"/>
                  <a:pt x="12910" y="19403"/>
                  <a:pt x="13065" y="19262"/>
                </a:cubicBezTo>
                <a:lnTo>
                  <a:pt x="13088" y="19393"/>
                </a:lnTo>
                <a:cubicBezTo>
                  <a:pt x="13502" y="19208"/>
                  <a:pt x="13835" y="18835"/>
                  <a:pt x="14195" y="18518"/>
                </a:cubicBezTo>
                <a:lnTo>
                  <a:pt x="14195" y="18518"/>
                </a:lnTo>
                <a:cubicBezTo>
                  <a:pt x="14171" y="18528"/>
                  <a:pt x="14147" y="18532"/>
                  <a:pt x="14125" y="18532"/>
                </a:cubicBezTo>
                <a:cubicBezTo>
                  <a:pt x="13996" y="18532"/>
                  <a:pt x="13925" y="18379"/>
                  <a:pt x="14000" y="18293"/>
                </a:cubicBezTo>
                <a:lnTo>
                  <a:pt x="14000" y="18293"/>
                </a:lnTo>
                <a:lnTo>
                  <a:pt x="14175" y="18397"/>
                </a:lnTo>
                <a:cubicBezTo>
                  <a:pt x="14167" y="18342"/>
                  <a:pt x="14143" y="18335"/>
                  <a:pt x="14118" y="18335"/>
                </a:cubicBezTo>
                <a:cubicBezTo>
                  <a:pt x="14109" y="18335"/>
                  <a:pt x="14101" y="18336"/>
                  <a:pt x="14092" y="18336"/>
                </a:cubicBezTo>
                <a:cubicBezTo>
                  <a:pt x="14061" y="18336"/>
                  <a:pt x="14036" y="18324"/>
                  <a:pt x="14051" y="18212"/>
                </a:cubicBezTo>
                <a:cubicBezTo>
                  <a:pt x="14076" y="18193"/>
                  <a:pt x="14101" y="18185"/>
                  <a:pt x="14124" y="18185"/>
                </a:cubicBezTo>
                <a:cubicBezTo>
                  <a:pt x="14216" y="18185"/>
                  <a:pt x="14275" y="18318"/>
                  <a:pt x="14256" y="18407"/>
                </a:cubicBezTo>
                <a:lnTo>
                  <a:pt x="14354" y="18222"/>
                </a:lnTo>
                <a:cubicBezTo>
                  <a:pt x="14401" y="18256"/>
                  <a:pt x="14387" y="18310"/>
                  <a:pt x="14431" y="18370"/>
                </a:cubicBezTo>
                <a:cubicBezTo>
                  <a:pt x="14407" y="18229"/>
                  <a:pt x="14815" y="18273"/>
                  <a:pt x="14754" y="18040"/>
                </a:cubicBezTo>
                <a:lnTo>
                  <a:pt x="14754" y="18040"/>
                </a:lnTo>
                <a:lnTo>
                  <a:pt x="14804" y="18074"/>
                </a:lnTo>
                <a:cubicBezTo>
                  <a:pt x="15117" y="17764"/>
                  <a:pt x="15208" y="17573"/>
                  <a:pt x="15451" y="17307"/>
                </a:cubicBezTo>
                <a:cubicBezTo>
                  <a:pt x="15333" y="17189"/>
                  <a:pt x="15457" y="17112"/>
                  <a:pt x="15430" y="16940"/>
                </a:cubicBezTo>
                <a:cubicBezTo>
                  <a:pt x="15646" y="16785"/>
                  <a:pt x="15942" y="16661"/>
                  <a:pt x="16137" y="16408"/>
                </a:cubicBezTo>
                <a:cubicBezTo>
                  <a:pt x="16221" y="16186"/>
                  <a:pt x="16070" y="16267"/>
                  <a:pt x="16060" y="16125"/>
                </a:cubicBezTo>
                <a:lnTo>
                  <a:pt x="16060" y="16125"/>
                </a:lnTo>
                <a:cubicBezTo>
                  <a:pt x="16080" y="16140"/>
                  <a:pt x="16103" y="16145"/>
                  <a:pt x="16126" y="16145"/>
                </a:cubicBezTo>
                <a:cubicBezTo>
                  <a:pt x="16203" y="16145"/>
                  <a:pt x="16286" y="16084"/>
                  <a:pt x="16330" y="16084"/>
                </a:cubicBezTo>
                <a:cubicBezTo>
                  <a:pt x="16354" y="16084"/>
                  <a:pt x="16366" y="16102"/>
                  <a:pt x="16359" y="16159"/>
                </a:cubicBezTo>
                <a:cubicBezTo>
                  <a:pt x="16585" y="15853"/>
                  <a:pt x="16645" y="15765"/>
                  <a:pt x="16851" y="15318"/>
                </a:cubicBezTo>
                <a:lnTo>
                  <a:pt x="16851" y="15318"/>
                </a:lnTo>
                <a:cubicBezTo>
                  <a:pt x="16810" y="15319"/>
                  <a:pt x="16775" y="15327"/>
                  <a:pt x="16747" y="15327"/>
                </a:cubicBezTo>
                <a:cubicBezTo>
                  <a:pt x="16719" y="15327"/>
                  <a:pt x="16699" y="15319"/>
                  <a:pt x="16689" y="15291"/>
                </a:cubicBezTo>
                <a:cubicBezTo>
                  <a:pt x="16711" y="15235"/>
                  <a:pt x="16777" y="15203"/>
                  <a:pt x="16835" y="15203"/>
                </a:cubicBezTo>
                <a:cubicBezTo>
                  <a:pt x="16865" y="15203"/>
                  <a:pt x="16893" y="15212"/>
                  <a:pt x="16911" y="15230"/>
                </a:cubicBezTo>
                <a:lnTo>
                  <a:pt x="16911" y="15257"/>
                </a:lnTo>
                <a:cubicBezTo>
                  <a:pt x="17054" y="14711"/>
                  <a:pt x="17980" y="14530"/>
                  <a:pt x="17995" y="14008"/>
                </a:cubicBezTo>
                <a:lnTo>
                  <a:pt x="17995" y="14008"/>
                </a:lnTo>
                <a:lnTo>
                  <a:pt x="18103" y="13548"/>
                </a:lnTo>
                <a:cubicBezTo>
                  <a:pt x="18130" y="13516"/>
                  <a:pt x="18147" y="13503"/>
                  <a:pt x="18159" y="13503"/>
                </a:cubicBezTo>
                <a:cubicBezTo>
                  <a:pt x="18198" y="13503"/>
                  <a:pt x="18173" y="13647"/>
                  <a:pt x="18249" y="13647"/>
                </a:cubicBezTo>
                <a:cubicBezTo>
                  <a:pt x="18261" y="13647"/>
                  <a:pt x="18276" y="13644"/>
                  <a:pt x="18294" y="13635"/>
                </a:cubicBezTo>
                <a:cubicBezTo>
                  <a:pt x="18341" y="13097"/>
                  <a:pt x="18732" y="13009"/>
                  <a:pt x="18789" y="12582"/>
                </a:cubicBezTo>
                <a:cubicBezTo>
                  <a:pt x="19338" y="12538"/>
                  <a:pt x="19294" y="11612"/>
                  <a:pt x="19728" y="11374"/>
                </a:cubicBezTo>
                <a:lnTo>
                  <a:pt x="19624" y="11347"/>
                </a:lnTo>
                <a:cubicBezTo>
                  <a:pt x="19580" y="11205"/>
                  <a:pt x="19735" y="11256"/>
                  <a:pt x="19792" y="11195"/>
                </a:cubicBezTo>
                <a:cubicBezTo>
                  <a:pt x="19781" y="11191"/>
                  <a:pt x="19771" y="11190"/>
                  <a:pt x="19761" y="11190"/>
                </a:cubicBezTo>
                <a:cubicBezTo>
                  <a:pt x="19723" y="11190"/>
                  <a:pt x="19692" y="11212"/>
                  <a:pt x="19668" y="11212"/>
                </a:cubicBezTo>
                <a:cubicBezTo>
                  <a:pt x="19653" y="11212"/>
                  <a:pt x="19642" y="11203"/>
                  <a:pt x="19634" y="11175"/>
                </a:cubicBezTo>
                <a:cubicBezTo>
                  <a:pt x="19920" y="10307"/>
                  <a:pt x="20542" y="9519"/>
                  <a:pt x="20929" y="8641"/>
                </a:cubicBezTo>
                <a:cubicBezTo>
                  <a:pt x="21064" y="8318"/>
                  <a:pt x="20475" y="8294"/>
                  <a:pt x="20835" y="7951"/>
                </a:cubicBezTo>
                <a:lnTo>
                  <a:pt x="20835" y="7951"/>
                </a:lnTo>
                <a:lnTo>
                  <a:pt x="20987" y="8126"/>
                </a:lnTo>
                <a:cubicBezTo>
                  <a:pt x="20960" y="7449"/>
                  <a:pt x="21397" y="6615"/>
                  <a:pt x="21141" y="5868"/>
                </a:cubicBezTo>
                <a:lnTo>
                  <a:pt x="21141" y="5868"/>
                </a:lnTo>
                <a:cubicBezTo>
                  <a:pt x="21192" y="5908"/>
                  <a:pt x="21249" y="5908"/>
                  <a:pt x="21246" y="5982"/>
                </a:cubicBezTo>
                <a:cubicBezTo>
                  <a:pt x="21388" y="5817"/>
                  <a:pt x="21212" y="5403"/>
                  <a:pt x="21101" y="5403"/>
                </a:cubicBezTo>
                <a:cubicBezTo>
                  <a:pt x="21099" y="5403"/>
                  <a:pt x="21097" y="5403"/>
                  <a:pt x="21094" y="5403"/>
                </a:cubicBezTo>
                <a:cubicBezTo>
                  <a:pt x="21088" y="5289"/>
                  <a:pt x="21192" y="5363"/>
                  <a:pt x="21239" y="5282"/>
                </a:cubicBezTo>
                <a:cubicBezTo>
                  <a:pt x="21290" y="5104"/>
                  <a:pt x="20990" y="4919"/>
                  <a:pt x="21104" y="4808"/>
                </a:cubicBezTo>
                <a:cubicBezTo>
                  <a:pt x="21107" y="4805"/>
                  <a:pt x="21110" y="4803"/>
                  <a:pt x="21114" y="4803"/>
                </a:cubicBezTo>
                <a:cubicBezTo>
                  <a:pt x="21124" y="4803"/>
                  <a:pt x="21138" y="4815"/>
                  <a:pt x="21150" y="4830"/>
                </a:cubicBezTo>
                <a:lnTo>
                  <a:pt x="21150" y="4830"/>
                </a:lnTo>
                <a:cubicBezTo>
                  <a:pt x="21092" y="4725"/>
                  <a:pt x="21059" y="4500"/>
                  <a:pt x="20985" y="4500"/>
                </a:cubicBezTo>
                <a:cubicBezTo>
                  <a:pt x="20969" y="4500"/>
                  <a:pt x="20952" y="4510"/>
                  <a:pt x="20933" y="4532"/>
                </a:cubicBezTo>
                <a:cubicBezTo>
                  <a:pt x="20926" y="4236"/>
                  <a:pt x="20687" y="4050"/>
                  <a:pt x="20684" y="3811"/>
                </a:cubicBezTo>
                <a:cubicBezTo>
                  <a:pt x="20478" y="3769"/>
                  <a:pt x="20531" y="3418"/>
                  <a:pt x="20356" y="3418"/>
                </a:cubicBezTo>
                <a:cubicBezTo>
                  <a:pt x="20337" y="3418"/>
                  <a:pt x="20315" y="3422"/>
                  <a:pt x="20290" y="3431"/>
                </a:cubicBezTo>
                <a:cubicBezTo>
                  <a:pt x="20536" y="3313"/>
                  <a:pt x="20213" y="2889"/>
                  <a:pt x="19994" y="2836"/>
                </a:cubicBezTo>
                <a:cubicBezTo>
                  <a:pt x="20095" y="2836"/>
                  <a:pt x="19967" y="2661"/>
                  <a:pt x="20098" y="2647"/>
                </a:cubicBezTo>
                <a:cubicBezTo>
                  <a:pt x="20009" y="2530"/>
                  <a:pt x="19896" y="2449"/>
                  <a:pt x="19810" y="2449"/>
                </a:cubicBezTo>
                <a:cubicBezTo>
                  <a:pt x="19773" y="2449"/>
                  <a:pt x="19740" y="2464"/>
                  <a:pt x="19718" y="2499"/>
                </a:cubicBezTo>
                <a:cubicBezTo>
                  <a:pt x="19715" y="2250"/>
                  <a:pt x="19529" y="2156"/>
                  <a:pt x="19365" y="2088"/>
                </a:cubicBezTo>
                <a:cubicBezTo>
                  <a:pt x="19203" y="2014"/>
                  <a:pt x="19072" y="1954"/>
                  <a:pt x="19109" y="1732"/>
                </a:cubicBezTo>
                <a:cubicBezTo>
                  <a:pt x="18584" y="1493"/>
                  <a:pt x="18035" y="1321"/>
                  <a:pt x="17466" y="1213"/>
                </a:cubicBezTo>
                <a:cubicBezTo>
                  <a:pt x="17492" y="1151"/>
                  <a:pt x="17542" y="1130"/>
                  <a:pt x="17602" y="1130"/>
                </a:cubicBezTo>
                <a:cubicBezTo>
                  <a:pt x="17661" y="1130"/>
                  <a:pt x="17731" y="1150"/>
                  <a:pt x="17800" y="1170"/>
                </a:cubicBezTo>
                <a:cubicBezTo>
                  <a:pt x="17869" y="1196"/>
                  <a:pt x="17938" y="1221"/>
                  <a:pt x="17995" y="1221"/>
                </a:cubicBezTo>
                <a:cubicBezTo>
                  <a:pt x="18049" y="1221"/>
                  <a:pt x="18092" y="1199"/>
                  <a:pt x="18116" y="1136"/>
                </a:cubicBezTo>
                <a:cubicBezTo>
                  <a:pt x="17927" y="1093"/>
                  <a:pt x="17760" y="1085"/>
                  <a:pt x="17605" y="1085"/>
                </a:cubicBezTo>
                <a:cubicBezTo>
                  <a:pt x="17517" y="1085"/>
                  <a:pt x="17432" y="1088"/>
                  <a:pt x="17350" y="1088"/>
                </a:cubicBezTo>
                <a:cubicBezTo>
                  <a:pt x="17168" y="1088"/>
                  <a:pt x="16995" y="1076"/>
                  <a:pt x="16810" y="998"/>
                </a:cubicBezTo>
                <a:cubicBezTo>
                  <a:pt x="16706" y="941"/>
                  <a:pt x="16908" y="907"/>
                  <a:pt x="16958" y="870"/>
                </a:cubicBezTo>
                <a:cubicBezTo>
                  <a:pt x="16556" y="867"/>
                  <a:pt x="16206" y="714"/>
                  <a:pt x="15846" y="714"/>
                </a:cubicBezTo>
                <a:cubicBezTo>
                  <a:pt x="15779" y="714"/>
                  <a:pt x="15711" y="719"/>
                  <a:pt x="15642" y="732"/>
                </a:cubicBezTo>
                <a:cubicBezTo>
                  <a:pt x="15646" y="709"/>
                  <a:pt x="15696" y="688"/>
                  <a:pt x="15740" y="675"/>
                </a:cubicBezTo>
                <a:cubicBezTo>
                  <a:pt x="15696" y="673"/>
                  <a:pt x="15649" y="655"/>
                  <a:pt x="15612" y="655"/>
                </a:cubicBezTo>
                <a:cubicBezTo>
                  <a:pt x="15578" y="655"/>
                  <a:pt x="15553" y="671"/>
                  <a:pt x="15548" y="729"/>
                </a:cubicBezTo>
                <a:lnTo>
                  <a:pt x="15632" y="709"/>
                </a:lnTo>
                <a:lnTo>
                  <a:pt x="15632" y="709"/>
                </a:lnTo>
                <a:cubicBezTo>
                  <a:pt x="15727" y="889"/>
                  <a:pt x="15317" y="1010"/>
                  <a:pt x="15248" y="1102"/>
                </a:cubicBezTo>
                <a:lnTo>
                  <a:pt x="15248" y="1102"/>
                </a:lnTo>
                <a:cubicBezTo>
                  <a:pt x="15397" y="796"/>
                  <a:pt x="14856" y="974"/>
                  <a:pt x="15117" y="571"/>
                </a:cubicBezTo>
                <a:lnTo>
                  <a:pt x="15117" y="571"/>
                </a:lnTo>
                <a:cubicBezTo>
                  <a:pt x="15064" y="591"/>
                  <a:pt x="14990" y="638"/>
                  <a:pt x="14993" y="722"/>
                </a:cubicBezTo>
                <a:cubicBezTo>
                  <a:pt x="14916" y="688"/>
                  <a:pt x="14895" y="638"/>
                  <a:pt x="14986" y="557"/>
                </a:cubicBezTo>
                <a:lnTo>
                  <a:pt x="14986" y="557"/>
                </a:lnTo>
                <a:cubicBezTo>
                  <a:pt x="14710" y="588"/>
                  <a:pt x="14766" y="708"/>
                  <a:pt x="14573" y="708"/>
                </a:cubicBezTo>
                <a:cubicBezTo>
                  <a:pt x="14557" y="708"/>
                  <a:pt x="14539" y="707"/>
                  <a:pt x="14518" y="705"/>
                </a:cubicBezTo>
                <a:cubicBezTo>
                  <a:pt x="14522" y="648"/>
                  <a:pt x="14579" y="628"/>
                  <a:pt x="14613" y="561"/>
                </a:cubicBezTo>
                <a:lnTo>
                  <a:pt x="14613" y="561"/>
                </a:lnTo>
                <a:cubicBezTo>
                  <a:pt x="14499" y="643"/>
                  <a:pt x="14387" y="725"/>
                  <a:pt x="14239" y="725"/>
                </a:cubicBezTo>
                <a:cubicBezTo>
                  <a:pt x="14199" y="725"/>
                  <a:pt x="14157" y="719"/>
                  <a:pt x="14111" y="705"/>
                </a:cubicBezTo>
                <a:cubicBezTo>
                  <a:pt x="14123" y="676"/>
                  <a:pt x="14107" y="634"/>
                  <a:pt x="14146" y="628"/>
                </a:cubicBezTo>
                <a:lnTo>
                  <a:pt x="14146" y="628"/>
                </a:lnTo>
                <a:cubicBezTo>
                  <a:pt x="13834" y="634"/>
                  <a:pt x="13597" y="822"/>
                  <a:pt x="13294" y="822"/>
                </a:cubicBezTo>
                <a:cubicBezTo>
                  <a:pt x="13233" y="822"/>
                  <a:pt x="13169" y="814"/>
                  <a:pt x="13102" y="796"/>
                </a:cubicBezTo>
                <a:cubicBezTo>
                  <a:pt x="13219" y="540"/>
                  <a:pt x="12957" y="712"/>
                  <a:pt x="12933" y="493"/>
                </a:cubicBezTo>
                <a:lnTo>
                  <a:pt x="12708" y="567"/>
                </a:lnTo>
                <a:lnTo>
                  <a:pt x="12802" y="672"/>
                </a:lnTo>
                <a:cubicBezTo>
                  <a:pt x="12635" y="672"/>
                  <a:pt x="12491" y="794"/>
                  <a:pt x="12347" y="794"/>
                </a:cubicBezTo>
                <a:cubicBezTo>
                  <a:pt x="12321" y="794"/>
                  <a:pt x="12294" y="789"/>
                  <a:pt x="12267" y="779"/>
                </a:cubicBezTo>
                <a:lnTo>
                  <a:pt x="12408" y="682"/>
                </a:lnTo>
                <a:lnTo>
                  <a:pt x="12408" y="682"/>
                </a:lnTo>
                <a:lnTo>
                  <a:pt x="12045" y="746"/>
                </a:lnTo>
                <a:lnTo>
                  <a:pt x="12257" y="813"/>
                </a:lnTo>
                <a:cubicBezTo>
                  <a:pt x="12091" y="925"/>
                  <a:pt x="12246" y="1056"/>
                  <a:pt x="12109" y="1056"/>
                </a:cubicBezTo>
                <a:cubicBezTo>
                  <a:pt x="12090" y="1056"/>
                  <a:pt x="12066" y="1054"/>
                  <a:pt x="12035" y="1049"/>
                </a:cubicBezTo>
                <a:cubicBezTo>
                  <a:pt x="12085" y="1022"/>
                  <a:pt x="11833" y="1062"/>
                  <a:pt x="11762" y="937"/>
                </a:cubicBezTo>
                <a:cubicBezTo>
                  <a:pt x="11713" y="989"/>
                  <a:pt x="11647" y="1051"/>
                  <a:pt x="11582" y="1051"/>
                </a:cubicBezTo>
                <a:cubicBezTo>
                  <a:pt x="11549" y="1051"/>
                  <a:pt x="11516" y="1035"/>
                  <a:pt x="11486" y="991"/>
                </a:cubicBezTo>
                <a:cubicBezTo>
                  <a:pt x="11486" y="914"/>
                  <a:pt x="11580" y="766"/>
                  <a:pt x="11580" y="715"/>
                </a:cubicBezTo>
                <a:lnTo>
                  <a:pt x="11580" y="715"/>
                </a:lnTo>
                <a:cubicBezTo>
                  <a:pt x="11570" y="758"/>
                  <a:pt x="11543" y="773"/>
                  <a:pt x="11505" y="773"/>
                </a:cubicBezTo>
                <a:cubicBezTo>
                  <a:pt x="11411" y="773"/>
                  <a:pt x="11254" y="683"/>
                  <a:pt x="11127" y="683"/>
                </a:cubicBezTo>
                <a:cubicBezTo>
                  <a:pt x="11091" y="683"/>
                  <a:pt x="11057" y="690"/>
                  <a:pt x="11027" y="710"/>
                </a:cubicBezTo>
                <a:lnTo>
                  <a:pt x="11027" y="710"/>
                </a:lnTo>
                <a:cubicBezTo>
                  <a:pt x="11074" y="673"/>
                  <a:pt x="11104" y="619"/>
                  <a:pt x="11116" y="561"/>
                </a:cubicBezTo>
                <a:lnTo>
                  <a:pt x="11116" y="561"/>
                </a:lnTo>
                <a:lnTo>
                  <a:pt x="10981" y="661"/>
                </a:lnTo>
                <a:cubicBezTo>
                  <a:pt x="10917" y="577"/>
                  <a:pt x="10914" y="550"/>
                  <a:pt x="10961" y="470"/>
                </a:cubicBezTo>
                <a:cubicBezTo>
                  <a:pt x="10926" y="450"/>
                  <a:pt x="10900" y="442"/>
                  <a:pt x="10882" y="442"/>
                </a:cubicBezTo>
                <a:cubicBezTo>
                  <a:pt x="10799" y="442"/>
                  <a:pt x="10854" y="598"/>
                  <a:pt x="10791" y="598"/>
                </a:cubicBezTo>
                <a:cubicBezTo>
                  <a:pt x="10770" y="598"/>
                  <a:pt x="10736" y="581"/>
                  <a:pt x="10679" y="534"/>
                </a:cubicBezTo>
                <a:cubicBezTo>
                  <a:pt x="10705" y="530"/>
                  <a:pt x="10702" y="507"/>
                  <a:pt x="10763" y="500"/>
                </a:cubicBezTo>
                <a:cubicBezTo>
                  <a:pt x="10460" y="349"/>
                  <a:pt x="10123" y="386"/>
                  <a:pt x="9844" y="258"/>
                </a:cubicBezTo>
                <a:cubicBezTo>
                  <a:pt x="9826" y="156"/>
                  <a:pt x="9871" y="140"/>
                  <a:pt x="9925" y="140"/>
                </a:cubicBezTo>
                <a:cubicBezTo>
                  <a:pt x="9952" y="140"/>
                  <a:pt x="9980" y="144"/>
                  <a:pt x="10005" y="144"/>
                </a:cubicBezTo>
                <a:cubicBezTo>
                  <a:pt x="10051" y="144"/>
                  <a:pt x="10082" y="130"/>
                  <a:pt x="10059" y="52"/>
                </a:cubicBezTo>
                <a:cubicBezTo>
                  <a:pt x="9999" y="48"/>
                  <a:pt x="9939" y="46"/>
                  <a:pt x="9878" y="46"/>
                </a:cubicBezTo>
                <a:cubicBezTo>
                  <a:pt x="9498" y="46"/>
                  <a:pt x="9111" y="125"/>
                  <a:pt x="8767" y="125"/>
                </a:cubicBezTo>
                <a:cubicBezTo>
                  <a:pt x="8735" y="125"/>
                  <a:pt x="8704" y="125"/>
                  <a:pt x="8673" y="123"/>
                </a:cubicBezTo>
                <a:lnTo>
                  <a:pt x="8673" y="123"/>
                </a:lnTo>
                <a:lnTo>
                  <a:pt x="8750" y="147"/>
                </a:lnTo>
                <a:cubicBezTo>
                  <a:pt x="8736" y="230"/>
                  <a:pt x="8707" y="259"/>
                  <a:pt x="8668" y="259"/>
                </a:cubicBezTo>
                <a:cubicBezTo>
                  <a:pt x="8582" y="259"/>
                  <a:pt x="8447" y="116"/>
                  <a:pt x="8315" y="116"/>
                </a:cubicBezTo>
                <a:cubicBezTo>
                  <a:pt x="8283" y="116"/>
                  <a:pt x="8251" y="125"/>
                  <a:pt x="8220" y="146"/>
                </a:cubicBezTo>
                <a:lnTo>
                  <a:pt x="8220" y="146"/>
                </a:lnTo>
                <a:cubicBezTo>
                  <a:pt x="8261" y="113"/>
                  <a:pt x="8267" y="0"/>
                  <a:pt x="82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2"/>
          <p:cNvSpPr/>
          <p:nvPr/>
        </p:nvSpPr>
        <p:spPr>
          <a:xfrm rot="6300053">
            <a:off x="7890185" y="-538982"/>
            <a:ext cx="900625" cy="1209243"/>
          </a:xfrm>
          <a:custGeom>
            <a:avLst/>
            <a:gdLst/>
            <a:ahLst/>
            <a:cxnLst/>
            <a:rect l="l" t="t" r="r" b="b"/>
            <a:pathLst>
              <a:path w="13065" h="17542" extrusionOk="0">
                <a:moveTo>
                  <a:pt x="8525" y="163"/>
                </a:moveTo>
                <a:cubicBezTo>
                  <a:pt x="8534" y="163"/>
                  <a:pt x="8543" y="164"/>
                  <a:pt x="8551" y="166"/>
                </a:cubicBezTo>
                <a:cubicBezTo>
                  <a:pt x="8521" y="234"/>
                  <a:pt x="8464" y="284"/>
                  <a:pt x="8393" y="308"/>
                </a:cubicBezTo>
                <a:cubicBezTo>
                  <a:pt x="8356" y="321"/>
                  <a:pt x="8319" y="328"/>
                  <a:pt x="8286" y="335"/>
                </a:cubicBezTo>
                <a:cubicBezTo>
                  <a:pt x="8226" y="341"/>
                  <a:pt x="8167" y="358"/>
                  <a:pt x="8117" y="390"/>
                </a:cubicBezTo>
                <a:lnTo>
                  <a:pt x="8117" y="390"/>
                </a:lnTo>
                <a:cubicBezTo>
                  <a:pt x="8139" y="372"/>
                  <a:pt x="8163" y="353"/>
                  <a:pt x="8188" y="335"/>
                </a:cubicBezTo>
                <a:lnTo>
                  <a:pt x="8235" y="301"/>
                </a:lnTo>
                <a:cubicBezTo>
                  <a:pt x="8269" y="274"/>
                  <a:pt x="8306" y="251"/>
                  <a:pt x="8346" y="227"/>
                </a:cubicBezTo>
                <a:cubicBezTo>
                  <a:pt x="8408" y="190"/>
                  <a:pt x="8475" y="163"/>
                  <a:pt x="8525" y="163"/>
                </a:cubicBezTo>
                <a:close/>
                <a:moveTo>
                  <a:pt x="10475" y="743"/>
                </a:moveTo>
                <a:cubicBezTo>
                  <a:pt x="10487" y="753"/>
                  <a:pt x="10499" y="762"/>
                  <a:pt x="10510" y="772"/>
                </a:cubicBezTo>
                <a:cubicBezTo>
                  <a:pt x="10498" y="761"/>
                  <a:pt x="10486" y="751"/>
                  <a:pt x="10475" y="743"/>
                </a:cubicBezTo>
                <a:close/>
                <a:moveTo>
                  <a:pt x="5566" y="5252"/>
                </a:moveTo>
                <a:cubicBezTo>
                  <a:pt x="5543" y="5255"/>
                  <a:pt x="5519" y="5258"/>
                  <a:pt x="5509" y="5258"/>
                </a:cubicBezTo>
                <a:cubicBezTo>
                  <a:pt x="5526" y="5255"/>
                  <a:pt x="5543" y="5255"/>
                  <a:pt x="5566" y="5252"/>
                </a:cubicBezTo>
                <a:close/>
                <a:moveTo>
                  <a:pt x="5338" y="5255"/>
                </a:moveTo>
                <a:lnTo>
                  <a:pt x="5341" y="5258"/>
                </a:lnTo>
                <a:cubicBezTo>
                  <a:pt x="5341" y="5258"/>
                  <a:pt x="5341" y="5259"/>
                  <a:pt x="5341" y="5261"/>
                </a:cubicBezTo>
                <a:lnTo>
                  <a:pt x="5341" y="5261"/>
                </a:lnTo>
                <a:lnTo>
                  <a:pt x="5338" y="5255"/>
                </a:lnTo>
                <a:close/>
                <a:moveTo>
                  <a:pt x="5395" y="5363"/>
                </a:moveTo>
                <a:lnTo>
                  <a:pt x="5396" y="5368"/>
                </a:lnTo>
                <a:lnTo>
                  <a:pt x="5396" y="5368"/>
                </a:lnTo>
                <a:cubicBezTo>
                  <a:pt x="5396" y="5366"/>
                  <a:pt x="5395" y="5364"/>
                  <a:pt x="5395" y="5363"/>
                </a:cubicBezTo>
                <a:close/>
                <a:moveTo>
                  <a:pt x="7952" y="5397"/>
                </a:moveTo>
                <a:cubicBezTo>
                  <a:pt x="7954" y="5398"/>
                  <a:pt x="7957" y="5399"/>
                  <a:pt x="7959" y="5400"/>
                </a:cubicBezTo>
                <a:cubicBezTo>
                  <a:pt x="7957" y="5399"/>
                  <a:pt x="7954" y="5398"/>
                  <a:pt x="7952" y="5397"/>
                </a:cubicBezTo>
                <a:close/>
                <a:moveTo>
                  <a:pt x="5398" y="5376"/>
                </a:moveTo>
                <a:lnTo>
                  <a:pt x="5398" y="5379"/>
                </a:lnTo>
                <a:cubicBezTo>
                  <a:pt x="5401" y="5386"/>
                  <a:pt x="5401" y="5393"/>
                  <a:pt x="5405" y="5400"/>
                </a:cubicBezTo>
                <a:cubicBezTo>
                  <a:pt x="5408" y="5403"/>
                  <a:pt x="5408" y="5406"/>
                  <a:pt x="5408" y="5410"/>
                </a:cubicBezTo>
                <a:cubicBezTo>
                  <a:pt x="5395" y="5403"/>
                  <a:pt x="5388" y="5393"/>
                  <a:pt x="5391" y="5383"/>
                </a:cubicBezTo>
                <a:cubicBezTo>
                  <a:pt x="5391" y="5383"/>
                  <a:pt x="5395" y="5379"/>
                  <a:pt x="5398" y="5376"/>
                </a:cubicBezTo>
                <a:close/>
                <a:moveTo>
                  <a:pt x="5408" y="5410"/>
                </a:moveTo>
                <a:lnTo>
                  <a:pt x="5408" y="5410"/>
                </a:lnTo>
                <a:cubicBezTo>
                  <a:pt x="5415" y="5427"/>
                  <a:pt x="5418" y="5443"/>
                  <a:pt x="5425" y="5460"/>
                </a:cubicBezTo>
                <a:cubicBezTo>
                  <a:pt x="5418" y="5447"/>
                  <a:pt x="5415" y="5427"/>
                  <a:pt x="5408" y="5410"/>
                </a:cubicBezTo>
                <a:close/>
                <a:moveTo>
                  <a:pt x="8087" y="5511"/>
                </a:moveTo>
                <a:lnTo>
                  <a:pt x="8087" y="5511"/>
                </a:lnTo>
                <a:cubicBezTo>
                  <a:pt x="8090" y="5517"/>
                  <a:pt x="8093" y="5523"/>
                  <a:pt x="8096" y="5528"/>
                </a:cubicBezTo>
                <a:lnTo>
                  <a:pt x="8096" y="5528"/>
                </a:lnTo>
                <a:cubicBezTo>
                  <a:pt x="8094" y="5523"/>
                  <a:pt x="8091" y="5517"/>
                  <a:pt x="8087" y="5511"/>
                </a:cubicBezTo>
                <a:close/>
                <a:moveTo>
                  <a:pt x="5486" y="5558"/>
                </a:moveTo>
                <a:lnTo>
                  <a:pt x="5486" y="5565"/>
                </a:lnTo>
                <a:lnTo>
                  <a:pt x="5482" y="5565"/>
                </a:lnTo>
                <a:cubicBezTo>
                  <a:pt x="5482" y="5565"/>
                  <a:pt x="5482" y="5558"/>
                  <a:pt x="5482" y="5558"/>
                </a:cubicBezTo>
                <a:close/>
                <a:moveTo>
                  <a:pt x="5728" y="5538"/>
                </a:moveTo>
                <a:cubicBezTo>
                  <a:pt x="5735" y="5538"/>
                  <a:pt x="5741" y="5545"/>
                  <a:pt x="5744" y="5562"/>
                </a:cubicBezTo>
                <a:lnTo>
                  <a:pt x="5744" y="5562"/>
                </a:lnTo>
                <a:lnTo>
                  <a:pt x="5725" y="5581"/>
                </a:lnTo>
                <a:cubicBezTo>
                  <a:pt x="5711" y="5585"/>
                  <a:pt x="5694" y="5588"/>
                  <a:pt x="5671" y="5595"/>
                </a:cubicBezTo>
                <a:cubicBezTo>
                  <a:pt x="5691" y="5568"/>
                  <a:pt x="5713" y="5538"/>
                  <a:pt x="5728" y="5538"/>
                </a:cubicBezTo>
                <a:close/>
                <a:moveTo>
                  <a:pt x="5644" y="5538"/>
                </a:moveTo>
                <a:lnTo>
                  <a:pt x="5607" y="5602"/>
                </a:lnTo>
                <a:lnTo>
                  <a:pt x="5573" y="5608"/>
                </a:lnTo>
                <a:cubicBezTo>
                  <a:pt x="5580" y="5602"/>
                  <a:pt x="5583" y="5595"/>
                  <a:pt x="5590" y="5588"/>
                </a:cubicBezTo>
                <a:lnTo>
                  <a:pt x="5624" y="5568"/>
                </a:lnTo>
                <a:lnTo>
                  <a:pt x="5607" y="5568"/>
                </a:lnTo>
                <a:cubicBezTo>
                  <a:pt x="5617" y="5558"/>
                  <a:pt x="5630" y="5548"/>
                  <a:pt x="5644" y="5538"/>
                </a:cubicBezTo>
                <a:close/>
                <a:moveTo>
                  <a:pt x="5684" y="5676"/>
                </a:moveTo>
                <a:lnTo>
                  <a:pt x="5677" y="5682"/>
                </a:lnTo>
                <a:lnTo>
                  <a:pt x="5674" y="5679"/>
                </a:lnTo>
                <a:cubicBezTo>
                  <a:pt x="5677" y="5679"/>
                  <a:pt x="5681" y="5676"/>
                  <a:pt x="5684" y="5676"/>
                </a:cubicBezTo>
                <a:close/>
                <a:moveTo>
                  <a:pt x="5859" y="5639"/>
                </a:moveTo>
                <a:cubicBezTo>
                  <a:pt x="5863" y="5639"/>
                  <a:pt x="5866" y="5640"/>
                  <a:pt x="5869" y="5642"/>
                </a:cubicBezTo>
                <a:cubicBezTo>
                  <a:pt x="5859" y="5711"/>
                  <a:pt x="5804" y="5722"/>
                  <a:pt x="5857" y="5739"/>
                </a:cubicBezTo>
                <a:lnTo>
                  <a:pt x="5857" y="5739"/>
                </a:lnTo>
                <a:cubicBezTo>
                  <a:pt x="5826" y="5769"/>
                  <a:pt x="5794" y="5804"/>
                  <a:pt x="5781" y="5804"/>
                </a:cubicBezTo>
                <a:cubicBezTo>
                  <a:pt x="5773" y="5804"/>
                  <a:pt x="5772" y="5790"/>
                  <a:pt x="5785" y="5753"/>
                </a:cubicBezTo>
                <a:lnTo>
                  <a:pt x="5785" y="5753"/>
                </a:lnTo>
                <a:lnTo>
                  <a:pt x="5775" y="5766"/>
                </a:lnTo>
                <a:cubicBezTo>
                  <a:pt x="5782" y="5750"/>
                  <a:pt x="5778" y="5733"/>
                  <a:pt x="5765" y="5719"/>
                </a:cubicBezTo>
                <a:cubicBezTo>
                  <a:pt x="5797" y="5676"/>
                  <a:pt x="5834" y="5639"/>
                  <a:pt x="5859" y="5639"/>
                </a:cubicBezTo>
                <a:close/>
                <a:moveTo>
                  <a:pt x="5933" y="5783"/>
                </a:moveTo>
                <a:lnTo>
                  <a:pt x="5933" y="5783"/>
                </a:lnTo>
                <a:cubicBezTo>
                  <a:pt x="5930" y="5800"/>
                  <a:pt x="5920" y="5820"/>
                  <a:pt x="5910" y="5834"/>
                </a:cubicBezTo>
                <a:lnTo>
                  <a:pt x="5910" y="5830"/>
                </a:lnTo>
                <a:cubicBezTo>
                  <a:pt x="5896" y="5824"/>
                  <a:pt x="5883" y="5820"/>
                  <a:pt x="5869" y="5817"/>
                </a:cubicBezTo>
                <a:lnTo>
                  <a:pt x="5933" y="5783"/>
                </a:lnTo>
                <a:close/>
                <a:moveTo>
                  <a:pt x="5953" y="5837"/>
                </a:moveTo>
                <a:lnTo>
                  <a:pt x="5947" y="5844"/>
                </a:lnTo>
                <a:cubicBezTo>
                  <a:pt x="5943" y="5844"/>
                  <a:pt x="5940" y="5844"/>
                  <a:pt x="5937" y="5840"/>
                </a:cubicBezTo>
                <a:cubicBezTo>
                  <a:pt x="5943" y="5840"/>
                  <a:pt x="5950" y="5837"/>
                  <a:pt x="5953" y="5837"/>
                </a:cubicBezTo>
                <a:close/>
                <a:moveTo>
                  <a:pt x="6135" y="6113"/>
                </a:moveTo>
                <a:lnTo>
                  <a:pt x="6135" y="6116"/>
                </a:lnTo>
                <a:cubicBezTo>
                  <a:pt x="6138" y="6130"/>
                  <a:pt x="6145" y="6143"/>
                  <a:pt x="6149" y="6157"/>
                </a:cubicBezTo>
                <a:lnTo>
                  <a:pt x="6088" y="6194"/>
                </a:lnTo>
                <a:cubicBezTo>
                  <a:pt x="6085" y="6174"/>
                  <a:pt x="6108" y="6143"/>
                  <a:pt x="6135" y="6113"/>
                </a:cubicBezTo>
                <a:close/>
                <a:moveTo>
                  <a:pt x="6152" y="6164"/>
                </a:moveTo>
                <a:cubicBezTo>
                  <a:pt x="6152" y="6170"/>
                  <a:pt x="6155" y="6177"/>
                  <a:pt x="6159" y="6184"/>
                </a:cubicBezTo>
                <a:cubicBezTo>
                  <a:pt x="6146" y="6196"/>
                  <a:pt x="6134" y="6205"/>
                  <a:pt x="6126" y="6205"/>
                </a:cubicBezTo>
                <a:cubicBezTo>
                  <a:pt x="6123" y="6205"/>
                  <a:pt x="6120" y="6203"/>
                  <a:pt x="6118" y="6201"/>
                </a:cubicBezTo>
                <a:lnTo>
                  <a:pt x="6152" y="6164"/>
                </a:lnTo>
                <a:close/>
                <a:moveTo>
                  <a:pt x="6256" y="6187"/>
                </a:moveTo>
                <a:lnTo>
                  <a:pt x="6253" y="6190"/>
                </a:lnTo>
                <a:lnTo>
                  <a:pt x="6199" y="6325"/>
                </a:lnTo>
                <a:cubicBezTo>
                  <a:pt x="6176" y="6291"/>
                  <a:pt x="6149" y="6261"/>
                  <a:pt x="6182" y="6204"/>
                </a:cubicBezTo>
                <a:lnTo>
                  <a:pt x="6182" y="6204"/>
                </a:lnTo>
                <a:cubicBezTo>
                  <a:pt x="6189" y="6206"/>
                  <a:pt x="6196" y="6207"/>
                  <a:pt x="6203" y="6207"/>
                </a:cubicBezTo>
                <a:cubicBezTo>
                  <a:pt x="6223" y="6207"/>
                  <a:pt x="6241" y="6200"/>
                  <a:pt x="6256" y="6187"/>
                </a:cubicBezTo>
                <a:close/>
                <a:moveTo>
                  <a:pt x="11099" y="6116"/>
                </a:moveTo>
                <a:cubicBezTo>
                  <a:pt x="11113" y="6207"/>
                  <a:pt x="11106" y="6302"/>
                  <a:pt x="11079" y="6389"/>
                </a:cubicBezTo>
                <a:cubicBezTo>
                  <a:pt x="11042" y="6322"/>
                  <a:pt x="11065" y="6227"/>
                  <a:pt x="11099" y="6116"/>
                </a:cubicBezTo>
                <a:close/>
                <a:moveTo>
                  <a:pt x="6376" y="6143"/>
                </a:moveTo>
                <a:cubicBezTo>
                  <a:pt x="6441" y="6143"/>
                  <a:pt x="6310" y="6269"/>
                  <a:pt x="6300" y="6312"/>
                </a:cubicBezTo>
                <a:cubicBezTo>
                  <a:pt x="6342" y="6282"/>
                  <a:pt x="6414" y="6231"/>
                  <a:pt x="6452" y="6231"/>
                </a:cubicBezTo>
                <a:cubicBezTo>
                  <a:pt x="6475" y="6231"/>
                  <a:pt x="6485" y="6248"/>
                  <a:pt x="6472" y="6298"/>
                </a:cubicBezTo>
                <a:cubicBezTo>
                  <a:pt x="6466" y="6301"/>
                  <a:pt x="6461" y="6302"/>
                  <a:pt x="6457" y="6302"/>
                </a:cubicBezTo>
                <a:cubicBezTo>
                  <a:pt x="6442" y="6302"/>
                  <a:pt x="6441" y="6285"/>
                  <a:pt x="6425" y="6285"/>
                </a:cubicBezTo>
                <a:lnTo>
                  <a:pt x="6401" y="6379"/>
                </a:lnTo>
                <a:cubicBezTo>
                  <a:pt x="6388" y="6389"/>
                  <a:pt x="6371" y="6399"/>
                  <a:pt x="6354" y="6406"/>
                </a:cubicBezTo>
                <a:cubicBezTo>
                  <a:pt x="6351" y="6379"/>
                  <a:pt x="6347" y="6352"/>
                  <a:pt x="6337" y="6325"/>
                </a:cubicBezTo>
                <a:lnTo>
                  <a:pt x="6263" y="6399"/>
                </a:lnTo>
                <a:cubicBezTo>
                  <a:pt x="6256" y="6369"/>
                  <a:pt x="6276" y="6342"/>
                  <a:pt x="6290" y="6315"/>
                </a:cubicBezTo>
                <a:lnTo>
                  <a:pt x="6290" y="6315"/>
                </a:lnTo>
                <a:cubicBezTo>
                  <a:pt x="6155" y="6389"/>
                  <a:pt x="6303" y="6386"/>
                  <a:pt x="6206" y="6456"/>
                </a:cubicBezTo>
                <a:cubicBezTo>
                  <a:pt x="6206" y="6446"/>
                  <a:pt x="6206" y="6440"/>
                  <a:pt x="6206" y="6433"/>
                </a:cubicBezTo>
                <a:cubicBezTo>
                  <a:pt x="6226" y="6399"/>
                  <a:pt x="6226" y="6359"/>
                  <a:pt x="6202" y="6328"/>
                </a:cubicBezTo>
                <a:cubicBezTo>
                  <a:pt x="6256" y="6308"/>
                  <a:pt x="6273" y="6147"/>
                  <a:pt x="6371" y="6143"/>
                </a:cubicBezTo>
                <a:cubicBezTo>
                  <a:pt x="6373" y="6143"/>
                  <a:pt x="6374" y="6143"/>
                  <a:pt x="6376" y="6143"/>
                </a:cubicBezTo>
                <a:close/>
                <a:moveTo>
                  <a:pt x="6189" y="6456"/>
                </a:moveTo>
                <a:cubicBezTo>
                  <a:pt x="6192" y="6456"/>
                  <a:pt x="6196" y="6460"/>
                  <a:pt x="6199" y="6460"/>
                </a:cubicBezTo>
                <a:cubicBezTo>
                  <a:pt x="6192" y="6466"/>
                  <a:pt x="6186" y="6470"/>
                  <a:pt x="6176" y="6477"/>
                </a:cubicBezTo>
                <a:cubicBezTo>
                  <a:pt x="6182" y="6470"/>
                  <a:pt x="6186" y="6463"/>
                  <a:pt x="6189" y="6456"/>
                </a:cubicBezTo>
                <a:close/>
                <a:moveTo>
                  <a:pt x="6945" y="6572"/>
                </a:moveTo>
                <a:cubicBezTo>
                  <a:pt x="6956" y="6572"/>
                  <a:pt x="6942" y="6600"/>
                  <a:pt x="6936" y="6625"/>
                </a:cubicBezTo>
                <a:lnTo>
                  <a:pt x="6933" y="6625"/>
                </a:lnTo>
                <a:cubicBezTo>
                  <a:pt x="6919" y="6631"/>
                  <a:pt x="6890" y="6645"/>
                  <a:pt x="6878" y="6645"/>
                </a:cubicBezTo>
                <a:cubicBezTo>
                  <a:pt x="6869" y="6645"/>
                  <a:pt x="6867" y="6638"/>
                  <a:pt x="6882" y="6618"/>
                </a:cubicBezTo>
                <a:cubicBezTo>
                  <a:pt x="6920" y="6584"/>
                  <a:pt x="6937" y="6572"/>
                  <a:pt x="6945" y="6572"/>
                </a:cubicBezTo>
                <a:close/>
                <a:moveTo>
                  <a:pt x="7892" y="6921"/>
                </a:moveTo>
                <a:cubicBezTo>
                  <a:pt x="7895" y="6927"/>
                  <a:pt x="7899" y="6931"/>
                  <a:pt x="7902" y="6934"/>
                </a:cubicBezTo>
                <a:lnTo>
                  <a:pt x="7882" y="6941"/>
                </a:lnTo>
                <a:lnTo>
                  <a:pt x="7892" y="6921"/>
                </a:lnTo>
                <a:close/>
                <a:moveTo>
                  <a:pt x="7764" y="7106"/>
                </a:moveTo>
                <a:cubicBezTo>
                  <a:pt x="7781" y="7106"/>
                  <a:pt x="7784" y="7119"/>
                  <a:pt x="7774" y="7150"/>
                </a:cubicBezTo>
                <a:lnTo>
                  <a:pt x="7771" y="7150"/>
                </a:lnTo>
                <a:cubicBezTo>
                  <a:pt x="7763" y="7153"/>
                  <a:pt x="7758" y="7155"/>
                  <a:pt x="7754" y="7155"/>
                </a:cubicBezTo>
                <a:cubicBezTo>
                  <a:pt x="7741" y="7155"/>
                  <a:pt x="7748" y="7135"/>
                  <a:pt x="7764" y="7106"/>
                </a:cubicBezTo>
                <a:close/>
                <a:moveTo>
                  <a:pt x="8132" y="8047"/>
                </a:moveTo>
                <a:lnTo>
                  <a:pt x="8132" y="8047"/>
                </a:lnTo>
                <a:cubicBezTo>
                  <a:pt x="8130" y="8048"/>
                  <a:pt x="8128" y="8050"/>
                  <a:pt x="8127" y="8052"/>
                </a:cubicBezTo>
                <a:cubicBezTo>
                  <a:pt x="8129" y="8050"/>
                  <a:pt x="8130" y="8048"/>
                  <a:pt x="8132" y="8047"/>
                </a:cubicBezTo>
                <a:close/>
                <a:moveTo>
                  <a:pt x="8147" y="8067"/>
                </a:moveTo>
                <a:lnTo>
                  <a:pt x="8141" y="8068"/>
                </a:lnTo>
                <a:cubicBezTo>
                  <a:pt x="8143" y="8068"/>
                  <a:pt x="8145" y="8068"/>
                  <a:pt x="8147" y="8067"/>
                </a:cubicBezTo>
                <a:close/>
                <a:moveTo>
                  <a:pt x="8508" y="8418"/>
                </a:moveTo>
                <a:cubicBezTo>
                  <a:pt x="8504" y="8418"/>
                  <a:pt x="8501" y="8425"/>
                  <a:pt x="8498" y="8425"/>
                </a:cubicBezTo>
                <a:cubicBezTo>
                  <a:pt x="8498" y="8422"/>
                  <a:pt x="8501" y="8422"/>
                  <a:pt x="8501" y="8418"/>
                </a:cubicBezTo>
                <a:close/>
                <a:moveTo>
                  <a:pt x="6707" y="6339"/>
                </a:moveTo>
                <a:cubicBezTo>
                  <a:pt x="6715" y="6339"/>
                  <a:pt x="6721" y="6343"/>
                  <a:pt x="6724" y="6352"/>
                </a:cubicBezTo>
                <a:cubicBezTo>
                  <a:pt x="6727" y="6392"/>
                  <a:pt x="6707" y="6429"/>
                  <a:pt x="6677" y="6450"/>
                </a:cubicBezTo>
                <a:lnTo>
                  <a:pt x="6764" y="6426"/>
                </a:lnTo>
                <a:lnTo>
                  <a:pt x="6764" y="6426"/>
                </a:lnTo>
                <a:cubicBezTo>
                  <a:pt x="6770" y="6437"/>
                  <a:pt x="6746" y="6464"/>
                  <a:pt x="6734" y="6466"/>
                </a:cubicBezTo>
                <a:lnTo>
                  <a:pt x="6734" y="6466"/>
                </a:lnTo>
                <a:lnTo>
                  <a:pt x="6727" y="6463"/>
                </a:lnTo>
                <a:lnTo>
                  <a:pt x="6727" y="6463"/>
                </a:lnTo>
                <a:cubicBezTo>
                  <a:pt x="6728" y="6465"/>
                  <a:pt x="6730" y="6466"/>
                  <a:pt x="6732" y="6466"/>
                </a:cubicBezTo>
                <a:cubicBezTo>
                  <a:pt x="6733" y="6466"/>
                  <a:pt x="6733" y="6466"/>
                  <a:pt x="6734" y="6466"/>
                </a:cubicBezTo>
                <a:lnTo>
                  <a:pt x="6734" y="6466"/>
                </a:lnTo>
                <a:lnTo>
                  <a:pt x="6805" y="6497"/>
                </a:lnTo>
                <a:lnTo>
                  <a:pt x="6798" y="6503"/>
                </a:lnTo>
                <a:cubicBezTo>
                  <a:pt x="6842" y="6473"/>
                  <a:pt x="6889" y="6446"/>
                  <a:pt x="6936" y="6423"/>
                </a:cubicBezTo>
                <a:lnTo>
                  <a:pt x="6936" y="6423"/>
                </a:lnTo>
                <a:cubicBezTo>
                  <a:pt x="6923" y="6466"/>
                  <a:pt x="6906" y="6440"/>
                  <a:pt x="6886" y="6470"/>
                </a:cubicBezTo>
                <a:lnTo>
                  <a:pt x="6970" y="6446"/>
                </a:lnTo>
                <a:lnTo>
                  <a:pt x="6970" y="6446"/>
                </a:lnTo>
                <a:cubicBezTo>
                  <a:pt x="6942" y="6499"/>
                  <a:pt x="6890" y="6531"/>
                  <a:pt x="6858" y="6531"/>
                </a:cubicBezTo>
                <a:cubicBezTo>
                  <a:pt x="6848" y="6531"/>
                  <a:pt x="6839" y="6528"/>
                  <a:pt x="6835" y="6520"/>
                </a:cubicBezTo>
                <a:cubicBezTo>
                  <a:pt x="6775" y="6610"/>
                  <a:pt x="6767" y="6632"/>
                  <a:pt x="6779" y="6632"/>
                </a:cubicBezTo>
                <a:cubicBezTo>
                  <a:pt x="6792" y="6632"/>
                  <a:pt x="6827" y="6608"/>
                  <a:pt x="6850" y="6608"/>
                </a:cubicBezTo>
                <a:cubicBezTo>
                  <a:pt x="6868" y="6608"/>
                  <a:pt x="6878" y="6623"/>
                  <a:pt x="6862" y="6678"/>
                </a:cubicBezTo>
                <a:lnTo>
                  <a:pt x="6805" y="6678"/>
                </a:lnTo>
                <a:cubicBezTo>
                  <a:pt x="6707" y="6827"/>
                  <a:pt x="6775" y="6800"/>
                  <a:pt x="6734" y="6911"/>
                </a:cubicBezTo>
                <a:cubicBezTo>
                  <a:pt x="6764" y="6864"/>
                  <a:pt x="6852" y="6648"/>
                  <a:pt x="6936" y="6625"/>
                </a:cubicBezTo>
                <a:lnTo>
                  <a:pt x="6936" y="6625"/>
                </a:lnTo>
                <a:cubicBezTo>
                  <a:pt x="6934" y="6643"/>
                  <a:pt x="6935" y="6658"/>
                  <a:pt x="6953" y="6658"/>
                </a:cubicBezTo>
                <a:cubicBezTo>
                  <a:pt x="6963" y="6658"/>
                  <a:pt x="6976" y="6654"/>
                  <a:pt x="6997" y="6645"/>
                </a:cubicBezTo>
                <a:lnTo>
                  <a:pt x="6997" y="6645"/>
                </a:lnTo>
                <a:cubicBezTo>
                  <a:pt x="6923" y="6722"/>
                  <a:pt x="6960" y="6722"/>
                  <a:pt x="6987" y="6739"/>
                </a:cubicBezTo>
                <a:lnTo>
                  <a:pt x="6886" y="6840"/>
                </a:lnTo>
                <a:cubicBezTo>
                  <a:pt x="6939" y="6833"/>
                  <a:pt x="6990" y="6779"/>
                  <a:pt x="7047" y="6746"/>
                </a:cubicBezTo>
                <a:lnTo>
                  <a:pt x="7047" y="6746"/>
                </a:lnTo>
                <a:cubicBezTo>
                  <a:pt x="7067" y="6783"/>
                  <a:pt x="6993" y="6870"/>
                  <a:pt x="6933" y="6941"/>
                </a:cubicBezTo>
                <a:cubicBezTo>
                  <a:pt x="6936" y="6948"/>
                  <a:pt x="6939" y="6952"/>
                  <a:pt x="6944" y="6952"/>
                </a:cubicBezTo>
                <a:cubicBezTo>
                  <a:pt x="6972" y="6952"/>
                  <a:pt x="7030" y="6813"/>
                  <a:pt x="7087" y="6813"/>
                </a:cubicBezTo>
                <a:cubicBezTo>
                  <a:pt x="7092" y="6813"/>
                  <a:pt x="7096" y="6814"/>
                  <a:pt x="7101" y="6816"/>
                </a:cubicBezTo>
                <a:cubicBezTo>
                  <a:pt x="7099" y="6860"/>
                  <a:pt x="7120" y="6872"/>
                  <a:pt x="7159" y="6872"/>
                </a:cubicBezTo>
                <a:cubicBezTo>
                  <a:pt x="7187" y="6872"/>
                  <a:pt x="7225" y="6866"/>
                  <a:pt x="7269" y="6860"/>
                </a:cubicBezTo>
                <a:lnTo>
                  <a:pt x="7269" y="6860"/>
                </a:lnTo>
                <a:cubicBezTo>
                  <a:pt x="7259" y="6921"/>
                  <a:pt x="7199" y="6914"/>
                  <a:pt x="7178" y="6951"/>
                </a:cubicBezTo>
                <a:lnTo>
                  <a:pt x="7286" y="6897"/>
                </a:lnTo>
                <a:lnTo>
                  <a:pt x="7286" y="6897"/>
                </a:lnTo>
                <a:cubicBezTo>
                  <a:pt x="7289" y="6904"/>
                  <a:pt x="7259" y="6927"/>
                  <a:pt x="7246" y="6941"/>
                </a:cubicBezTo>
                <a:cubicBezTo>
                  <a:pt x="7294" y="6931"/>
                  <a:pt x="7349" y="6850"/>
                  <a:pt x="7404" y="6850"/>
                </a:cubicBezTo>
                <a:cubicBezTo>
                  <a:pt x="7406" y="6850"/>
                  <a:pt x="7408" y="6850"/>
                  <a:pt x="7411" y="6850"/>
                </a:cubicBezTo>
                <a:cubicBezTo>
                  <a:pt x="7428" y="6837"/>
                  <a:pt x="7439" y="6831"/>
                  <a:pt x="7444" y="6831"/>
                </a:cubicBezTo>
                <a:cubicBezTo>
                  <a:pt x="7475" y="6831"/>
                  <a:pt x="7359" y="7001"/>
                  <a:pt x="7424" y="7001"/>
                </a:cubicBezTo>
                <a:cubicBezTo>
                  <a:pt x="7434" y="7001"/>
                  <a:pt x="7448" y="6997"/>
                  <a:pt x="7468" y="6988"/>
                </a:cubicBezTo>
                <a:lnTo>
                  <a:pt x="7468" y="6988"/>
                </a:lnTo>
                <a:cubicBezTo>
                  <a:pt x="7444" y="7025"/>
                  <a:pt x="7397" y="7042"/>
                  <a:pt x="7357" y="7082"/>
                </a:cubicBezTo>
                <a:cubicBezTo>
                  <a:pt x="7448" y="7072"/>
                  <a:pt x="7538" y="7049"/>
                  <a:pt x="7623" y="7015"/>
                </a:cubicBezTo>
                <a:lnTo>
                  <a:pt x="7623" y="7015"/>
                </a:lnTo>
                <a:lnTo>
                  <a:pt x="7582" y="7116"/>
                </a:lnTo>
                <a:cubicBezTo>
                  <a:pt x="7643" y="7018"/>
                  <a:pt x="7771" y="6971"/>
                  <a:pt x="7882" y="6941"/>
                </a:cubicBezTo>
                <a:lnTo>
                  <a:pt x="7882" y="6941"/>
                </a:lnTo>
                <a:lnTo>
                  <a:pt x="7862" y="6965"/>
                </a:lnTo>
                <a:lnTo>
                  <a:pt x="7909" y="6941"/>
                </a:lnTo>
                <a:cubicBezTo>
                  <a:pt x="7915" y="6948"/>
                  <a:pt x="7922" y="6958"/>
                  <a:pt x="7929" y="6965"/>
                </a:cubicBezTo>
                <a:cubicBezTo>
                  <a:pt x="7892" y="6995"/>
                  <a:pt x="7851" y="7018"/>
                  <a:pt x="7811" y="7039"/>
                </a:cubicBezTo>
                <a:lnTo>
                  <a:pt x="7862" y="6965"/>
                </a:lnTo>
                <a:lnTo>
                  <a:pt x="7862" y="6965"/>
                </a:lnTo>
                <a:cubicBezTo>
                  <a:pt x="7781" y="7005"/>
                  <a:pt x="7707" y="7055"/>
                  <a:pt x="7636" y="7113"/>
                </a:cubicBezTo>
                <a:cubicBezTo>
                  <a:pt x="7646" y="7108"/>
                  <a:pt x="7656" y="7105"/>
                  <a:pt x="7667" y="7105"/>
                </a:cubicBezTo>
                <a:cubicBezTo>
                  <a:pt x="7671" y="7105"/>
                  <a:pt x="7675" y="7105"/>
                  <a:pt x="7680" y="7106"/>
                </a:cubicBezTo>
                <a:cubicBezTo>
                  <a:pt x="7663" y="7113"/>
                  <a:pt x="7646" y="7123"/>
                  <a:pt x="7629" y="7136"/>
                </a:cubicBezTo>
                <a:cubicBezTo>
                  <a:pt x="7627" y="7140"/>
                  <a:pt x="7627" y="7141"/>
                  <a:pt x="7629" y="7141"/>
                </a:cubicBezTo>
                <a:cubicBezTo>
                  <a:pt x="7635" y="7141"/>
                  <a:pt x="7659" y="7129"/>
                  <a:pt x="7687" y="7119"/>
                </a:cubicBezTo>
                <a:lnTo>
                  <a:pt x="7687" y="7119"/>
                </a:lnTo>
                <a:lnTo>
                  <a:pt x="7569" y="7234"/>
                </a:lnTo>
                <a:lnTo>
                  <a:pt x="7623" y="7197"/>
                </a:lnTo>
                <a:lnTo>
                  <a:pt x="7596" y="7325"/>
                </a:lnTo>
                <a:cubicBezTo>
                  <a:pt x="7729" y="7284"/>
                  <a:pt x="7902" y="7210"/>
                  <a:pt x="8024" y="7210"/>
                </a:cubicBezTo>
                <a:cubicBezTo>
                  <a:pt x="8053" y="7210"/>
                  <a:pt x="8079" y="7214"/>
                  <a:pt x="8101" y="7224"/>
                </a:cubicBezTo>
                <a:cubicBezTo>
                  <a:pt x="7993" y="7271"/>
                  <a:pt x="7942" y="7331"/>
                  <a:pt x="7828" y="7412"/>
                </a:cubicBezTo>
                <a:cubicBezTo>
                  <a:pt x="7880" y="7357"/>
                  <a:pt x="7857" y="7350"/>
                  <a:pt x="7819" y="7350"/>
                </a:cubicBezTo>
                <a:cubicBezTo>
                  <a:pt x="7807" y="7350"/>
                  <a:pt x="7794" y="7351"/>
                  <a:pt x="7781" y="7351"/>
                </a:cubicBezTo>
                <a:cubicBezTo>
                  <a:pt x="7754" y="7351"/>
                  <a:pt x="7729" y="7347"/>
                  <a:pt x="7727" y="7328"/>
                </a:cubicBezTo>
                <a:lnTo>
                  <a:pt x="7727" y="7328"/>
                </a:lnTo>
                <a:cubicBezTo>
                  <a:pt x="7730" y="7358"/>
                  <a:pt x="7673" y="7392"/>
                  <a:pt x="7650" y="7402"/>
                </a:cubicBezTo>
                <a:lnTo>
                  <a:pt x="7814" y="7395"/>
                </a:lnTo>
                <a:lnTo>
                  <a:pt x="7814" y="7395"/>
                </a:lnTo>
                <a:cubicBezTo>
                  <a:pt x="7720" y="7459"/>
                  <a:pt x="7754" y="7459"/>
                  <a:pt x="7730" y="7506"/>
                </a:cubicBezTo>
                <a:cubicBezTo>
                  <a:pt x="7798" y="7449"/>
                  <a:pt x="7837" y="7433"/>
                  <a:pt x="7865" y="7433"/>
                </a:cubicBezTo>
                <a:cubicBezTo>
                  <a:pt x="7905" y="7433"/>
                  <a:pt x="7920" y="7467"/>
                  <a:pt x="7960" y="7467"/>
                </a:cubicBezTo>
                <a:cubicBezTo>
                  <a:pt x="7963" y="7467"/>
                  <a:pt x="7966" y="7466"/>
                  <a:pt x="7969" y="7466"/>
                </a:cubicBezTo>
                <a:lnTo>
                  <a:pt x="7969" y="7466"/>
                </a:lnTo>
                <a:cubicBezTo>
                  <a:pt x="7929" y="7495"/>
                  <a:pt x="7885" y="7523"/>
                  <a:pt x="7857" y="7523"/>
                </a:cubicBezTo>
                <a:cubicBezTo>
                  <a:pt x="7843" y="7523"/>
                  <a:pt x="7832" y="7516"/>
                  <a:pt x="7828" y="7500"/>
                </a:cubicBezTo>
                <a:cubicBezTo>
                  <a:pt x="7801" y="7533"/>
                  <a:pt x="7802" y="7545"/>
                  <a:pt x="7818" y="7545"/>
                </a:cubicBezTo>
                <a:cubicBezTo>
                  <a:pt x="7852" y="7545"/>
                  <a:pt x="7958" y="7489"/>
                  <a:pt x="7994" y="7489"/>
                </a:cubicBezTo>
                <a:cubicBezTo>
                  <a:pt x="8009" y="7489"/>
                  <a:pt x="8012" y="7499"/>
                  <a:pt x="7993" y="7527"/>
                </a:cubicBezTo>
                <a:cubicBezTo>
                  <a:pt x="7989" y="7521"/>
                  <a:pt x="7990" y="7515"/>
                  <a:pt x="7984" y="7515"/>
                </a:cubicBezTo>
                <a:cubicBezTo>
                  <a:pt x="7980" y="7515"/>
                  <a:pt x="7973" y="7518"/>
                  <a:pt x="7959" y="7527"/>
                </a:cubicBezTo>
                <a:cubicBezTo>
                  <a:pt x="7966" y="7525"/>
                  <a:pt x="7971" y="7524"/>
                  <a:pt x="7976" y="7524"/>
                </a:cubicBezTo>
                <a:cubicBezTo>
                  <a:pt x="8028" y="7524"/>
                  <a:pt x="8014" y="7596"/>
                  <a:pt x="7959" y="7617"/>
                </a:cubicBezTo>
                <a:lnTo>
                  <a:pt x="7949" y="7607"/>
                </a:lnTo>
                <a:lnTo>
                  <a:pt x="7949" y="7607"/>
                </a:lnTo>
                <a:cubicBezTo>
                  <a:pt x="7964" y="7665"/>
                  <a:pt x="8023" y="7740"/>
                  <a:pt x="8121" y="7740"/>
                </a:cubicBezTo>
                <a:cubicBezTo>
                  <a:pt x="8156" y="7740"/>
                  <a:pt x="8195" y="7731"/>
                  <a:pt x="8238" y="7708"/>
                </a:cubicBezTo>
                <a:lnTo>
                  <a:pt x="8238" y="7708"/>
                </a:lnTo>
                <a:lnTo>
                  <a:pt x="8003" y="7836"/>
                </a:lnTo>
                <a:cubicBezTo>
                  <a:pt x="8144" y="7786"/>
                  <a:pt x="8286" y="7739"/>
                  <a:pt x="8427" y="7688"/>
                </a:cubicBezTo>
                <a:lnTo>
                  <a:pt x="8451" y="7725"/>
                </a:lnTo>
                <a:cubicBezTo>
                  <a:pt x="8305" y="7818"/>
                  <a:pt x="8133" y="7927"/>
                  <a:pt x="8054" y="7927"/>
                </a:cubicBezTo>
                <a:cubicBezTo>
                  <a:pt x="8052" y="7927"/>
                  <a:pt x="8051" y="7927"/>
                  <a:pt x="8050" y="7927"/>
                </a:cubicBezTo>
                <a:lnTo>
                  <a:pt x="8050" y="7927"/>
                </a:lnTo>
                <a:cubicBezTo>
                  <a:pt x="8040" y="7954"/>
                  <a:pt x="8026" y="7984"/>
                  <a:pt x="8097" y="7988"/>
                </a:cubicBezTo>
                <a:cubicBezTo>
                  <a:pt x="8110" y="7968"/>
                  <a:pt x="8277" y="7849"/>
                  <a:pt x="8304" y="7849"/>
                </a:cubicBezTo>
                <a:cubicBezTo>
                  <a:pt x="8305" y="7849"/>
                  <a:pt x="8305" y="7849"/>
                  <a:pt x="8306" y="7850"/>
                </a:cubicBezTo>
                <a:cubicBezTo>
                  <a:pt x="8173" y="7979"/>
                  <a:pt x="8237" y="7928"/>
                  <a:pt x="8132" y="8047"/>
                </a:cubicBezTo>
                <a:lnTo>
                  <a:pt x="8132" y="8047"/>
                </a:lnTo>
                <a:cubicBezTo>
                  <a:pt x="8167" y="8013"/>
                  <a:pt x="8335" y="7935"/>
                  <a:pt x="8382" y="7935"/>
                </a:cubicBezTo>
                <a:cubicBezTo>
                  <a:pt x="8388" y="7935"/>
                  <a:pt x="8392" y="7937"/>
                  <a:pt x="8393" y="7940"/>
                </a:cubicBezTo>
                <a:cubicBezTo>
                  <a:pt x="8358" y="7953"/>
                  <a:pt x="8191" y="8053"/>
                  <a:pt x="8147" y="8067"/>
                </a:cubicBezTo>
                <a:lnTo>
                  <a:pt x="8147" y="8067"/>
                </a:lnTo>
                <a:lnTo>
                  <a:pt x="8385" y="8010"/>
                </a:lnTo>
                <a:lnTo>
                  <a:pt x="8385" y="8010"/>
                </a:lnTo>
                <a:cubicBezTo>
                  <a:pt x="8330" y="8028"/>
                  <a:pt x="8204" y="8112"/>
                  <a:pt x="8151" y="8156"/>
                </a:cubicBezTo>
                <a:cubicBezTo>
                  <a:pt x="8158" y="8151"/>
                  <a:pt x="8163" y="8149"/>
                  <a:pt x="8167" y="8149"/>
                </a:cubicBezTo>
                <a:cubicBezTo>
                  <a:pt x="8191" y="8149"/>
                  <a:pt x="8183" y="8211"/>
                  <a:pt x="8208" y="8216"/>
                </a:cubicBezTo>
                <a:lnTo>
                  <a:pt x="8245" y="8163"/>
                </a:lnTo>
                <a:cubicBezTo>
                  <a:pt x="8246" y="8181"/>
                  <a:pt x="8261" y="8187"/>
                  <a:pt x="8286" y="8187"/>
                </a:cubicBezTo>
                <a:cubicBezTo>
                  <a:pt x="8357" y="8187"/>
                  <a:pt x="8502" y="8131"/>
                  <a:pt x="8578" y="8131"/>
                </a:cubicBezTo>
                <a:cubicBezTo>
                  <a:pt x="8603" y="8131"/>
                  <a:pt x="8620" y="8137"/>
                  <a:pt x="8626" y="8152"/>
                </a:cubicBezTo>
                <a:cubicBezTo>
                  <a:pt x="8572" y="8166"/>
                  <a:pt x="8326" y="8274"/>
                  <a:pt x="8316" y="8321"/>
                </a:cubicBezTo>
                <a:lnTo>
                  <a:pt x="8420" y="8287"/>
                </a:lnTo>
                <a:cubicBezTo>
                  <a:pt x="8420" y="8297"/>
                  <a:pt x="8420" y="8307"/>
                  <a:pt x="8427" y="8314"/>
                </a:cubicBezTo>
                <a:cubicBezTo>
                  <a:pt x="8437" y="8297"/>
                  <a:pt x="8451" y="8284"/>
                  <a:pt x="8464" y="8274"/>
                </a:cubicBezTo>
                <a:cubicBezTo>
                  <a:pt x="8535" y="8250"/>
                  <a:pt x="8622" y="8227"/>
                  <a:pt x="8706" y="8203"/>
                </a:cubicBezTo>
                <a:cubicBezTo>
                  <a:pt x="8716" y="8237"/>
                  <a:pt x="8726" y="8267"/>
                  <a:pt x="8740" y="8294"/>
                </a:cubicBezTo>
                <a:cubicBezTo>
                  <a:pt x="8679" y="8304"/>
                  <a:pt x="8615" y="8317"/>
                  <a:pt x="8558" y="8328"/>
                </a:cubicBezTo>
                <a:cubicBezTo>
                  <a:pt x="8568" y="8307"/>
                  <a:pt x="8575" y="8284"/>
                  <a:pt x="8578" y="8260"/>
                </a:cubicBezTo>
                <a:lnTo>
                  <a:pt x="8578" y="8260"/>
                </a:lnTo>
                <a:cubicBezTo>
                  <a:pt x="8565" y="8290"/>
                  <a:pt x="8545" y="8314"/>
                  <a:pt x="8521" y="8334"/>
                </a:cubicBezTo>
                <a:cubicBezTo>
                  <a:pt x="8434" y="8351"/>
                  <a:pt x="8353" y="8365"/>
                  <a:pt x="8299" y="8375"/>
                </a:cubicBezTo>
                <a:cubicBezTo>
                  <a:pt x="8259" y="8425"/>
                  <a:pt x="8225" y="8418"/>
                  <a:pt x="8249" y="8455"/>
                </a:cubicBezTo>
                <a:cubicBezTo>
                  <a:pt x="8238" y="8462"/>
                  <a:pt x="8225" y="8469"/>
                  <a:pt x="8212" y="8476"/>
                </a:cubicBezTo>
                <a:cubicBezTo>
                  <a:pt x="8171" y="8415"/>
                  <a:pt x="8043" y="8398"/>
                  <a:pt x="8016" y="8290"/>
                </a:cubicBezTo>
                <a:cubicBezTo>
                  <a:pt x="7993" y="8311"/>
                  <a:pt x="7969" y="8331"/>
                  <a:pt x="7952" y="8354"/>
                </a:cubicBezTo>
                <a:cubicBezTo>
                  <a:pt x="7855" y="8304"/>
                  <a:pt x="7761" y="8250"/>
                  <a:pt x="7670" y="8193"/>
                </a:cubicBezTo>
                <a:cubicBezTo>
                  <a:pt x="7680" y="8179"/>
                  <a:pt x="7690" y="8166"/>
                  <a:pt x="7697" y="8152"/>
                </a:cubicBezTo>
                <a:lnTo>
                  <a:pt x="7697" y="8152"/>
                </a:lnTo>
                <a:lnTo>
                  <a:pt x="7639" y="8176"/>
                </a:lnTo>
                <a:cubicBezTo>
                  <a:pt x="7636" y="8173"/>
                  <a:pt x="7636" y="8173"/>
                  <a:pt x="7633" y="8173"/>
                </a:cubicBezTo>
                <a:cubicBezTo>
                  <a:pt x="7650" y="8152"/>
                  <a:pt x="7676" y="8129"/>
                  <a:pt x="7680" y="8105"/>
                </a:cubicBezTo>
                <a:lnTo>
                  <a:pt x="7680" y="8105"/>
                </a:lnTo>
                <a:cubicBezTo>
                  <a:pt x="7663" y="8129"/>
                  <a:pt x="7643" y="8149"/>
                  <a:pt x="7619" y="8163"/>
                </a:cubicBezTo>
                <a:cubicBezTo>
                  <a:pt x="7602" y="8152"/>
                  <a:pt x="7582" y="8142"/>
                  <a:pt x="7565" y="8132"/>
                </a:cubicBezTo>
                <a:lnTo>
                  <a:pt x="7565" y="8122"/>
                </a:lnTo>
                <a:cubicBezTo>
                  <a:pt x="7565" y="8122"/>
                  <a:pt x="7565" y="8121"/>
                  <a:pt x="7565" y="8121"/>
                </a:cubicBezTo>
                <a:cubicBezTo>
                  <a:pt x="7564" y="8121"/>
                  <a:pt x="7561" y="8126"/>
                  <a:pt x="7559" y="8129"/>
                </a:cubicBezTo>
                <a:cubicBezTo>
                  <a:pt x="7542" y="8115"/>
                  <a:pt x="7528" y="8102"/>
                  <a:pt x="7508" y="8092"/>
                </a:cubicBezTo>
                <a:cubicBezTo>
                  <a:pt x="7508" y="8089"/>
                  <a:pt x="7515" y="8089"/>
                  <a:pt x="7512" y="8085"/>
                </a:cubicBezTo>
                <a:lnTo>
                  <a:pt x="7512" y="8085"/>
                </a:lnTo>
                <a:cubicBezTo>
                  <a:pt x="7509" y="8086"/>
                  <a:pt x="7507" y="8087"/>
                  <a:pt x="7506" y="8087"/>
                </a:cubicBezTo>
                <a:cubicBezTo>
                  <a:pt x="7503" y="8087"/>
                  <a:pt x="7500" y="8085"/>
                  <a:pt x="7498" y="8085"/>
                </a:cubicBezTo>
                <a:cubicBezTo>
                  <a:pt x="7114" y="7823"/>
                  <a:pt x="6758" y="7516"/>
                  <a:pt x="6441" y="7177"/>
                </a:cubicBezTo>
                <a:lnTo>
                  <a:pt x="6438" y="7173"/>
                </a:lnTo>
                <a:cubicBezTo>
                  <a:pt x="6425" y="7143"/>
                  <a:pt x="6411" y="7113"/>
                  <a:pt x="6391" y="7082"/>
                </a:cubicBezTo>
                <a:cubicBezTo>
                  <a:pt x="6438" y="7012"/>
                  <a:pt x="6495" y="6944"/>
                  <a:pt x="6559" y="6887"/>
                </a:cubicBezTo>
                <a:lnTo>
                  <a:pt x="6559" y="6887"/>
                </a:lnTo>
                <a:cubicBezTo>
                  <a:pt x="6540" y="6898"/>
                  <a:pt x="6526" y="6903"/>
                  <a:pt x="6517" y="6903"/>
                </a:cubicBezTo>
                <a:cubicBezTo>
                  <a:pt x="6460" y="6903"/>
                  <a:pt x="6596" y="6709"/>
                  <a:pt x="6514" y="6709"/>
                </a:cubicBezTo>
                <a:cubicBezTo>
                  <a:pt x="6498" y="6709"/>
                  <a:pt x="6472" y="6717"/>
                  <a:pt x="6435" y="6736"/>
                </a:cubicBezTo>
                <a:cubicBezTo>
                  <a:pt x="6455" y="6692"/>
                  <a:pt x="6495" y="6699"/>
                  <a:pt x="6526" y="6658"/>
                </a:cubicBezTo>
                <a:lnTo>
                  <a:pt x="6526" y="6658"/>
                </a:lnTo>
                <a:cubicBezTo>
                  <a:pt x="6489" y="6681"/>
                  <a:pt x="6463" y="6692"/>
                  <a:pt x="6445" y="6692"/>
                </a:cubicBezTo>
                <a:cubicBezTo>
                  <a:pt x="6424" y="6692"/>
                  <a:pt x="6416" y="6676"/>
                  <a:pt x="6418" y="6645"/>
                </a:cubicBezTo>
                <a:lnTo>
                  <a:pt x="6438" y="6631"/>
                </a:lnTo>
                <a:cubicBezTo>
                  <a:pt x="6367" y="6581"/>
                  <a:pt x="6367" y="6514"/>
                  <a:pt x="6357" y="6429"/>
                </a:cubicBezTo>
                <a:cubicBezTo>
                  <a:pt x="6389" y="6429"/>
                  <a:pt x="6409" y="6454"/>
                  <a:pt x="6440" y="6454"/>
                </a:cubicBezTo>
                <a:cubicBezTo>
                  <a:pt x="6468" y="6454"/>
                  <a:pt x="6505" y="6434"/>
                  <a:pt x="6569" y="6359"/>
                </a:cubicBezTo>
                <a:lnTo>
                  <a:pt x="6569" y="6359"/>
                </a:lnTo>
                <a:lnTo>
                  <a:pt x="6549" y="6426"/>
                </a:lnTo>
                <a:cubicBezTo>
                  <a:pt x="6548" y="6423"/>
                  <a:pt x="6546" y="6422"/>
                  <a:pt x="6544" y="6422"/>
                </a:cubicBezTo>
                <a:cubicBezTo>
                  <a:pt x="6540" y="6422"/>
                  <a:pt x="6534" y="6427"/>
                  <a:pt x="6530" y="6427"/>
                </a:cubicBezTo>
                <a:cubicBezTo>
                  <a:pt x="6530" y="6427"/>
                  <a:pt x="6529" y="6426"/>
                  <a:pt x="6529" y="6426"/>
                </a:cubicBezTo>
                <a:cubicBezTo>
                  <a:pt x="6519" y="6455"/>
                  <a:pt x="6519" y="6466"/>
                  <a:pt x="6527" y="6466"/>
                </a:cubicBezTo>
                <a:cubicBezTo>
                  <a:pt x="6554" y="6466"/>
                  <a:pt x="6662" y="6339"/>
                  <a:pt x="6707" y="6339"/>
                </a:cubicBezTo>
                <a:close/>
                <a:moveTo>
                  <a:pt x="8551" y="8415"/>
                </a:moveTo>
                <a:cubicBezTo>
                  <a:pt x="8609" y="8415"/>
                  <a:pt x="8652" y="8428"/>
                  <a:pt x="8652" y="8459"/>
                </a:cubicBezTo>
                <a:cubicBezTo>
                  <a:pt x="8619" y="8479"/>
                  <a:pt x="8582" y="8496"/>
                  <a:pt x="8545" y="8509"/>
                </a:cubicBezTo>
                <a:cubicBezTo>
                  <a:pt x="8548" y="8482"/>
                  <a:pt x="8545" y="8452"/>
                  <a:pt x="8551" y="8415"/>
                </a:cubicBezTo>
                <a:close/>
                <a:moveTo>
                  <a:pt x="8535" y="8418"/>
                </a:moveTo>
                <a:cubicBezTo>
                  <a:pt x="8521" y="8455"/>
                  <a:pt x="8504" y="8492"/>
                  <a:pt x="8488" y="8529"/>
                </a:cubicBezTo>
                <a:cubicBezTo>
                  <a:pt x="8454" y="8540"/>
                  <a:pt x="8424" y="8550"/>
                  <a:pt x="8397" y="8556"/>
                </a:cubicBezTo>
                <a:lnTo>
                  <a:pt x="8366" y="8546"/>
                </a:lnTo>
                <a:cubicBezTo>
                  <a:pt x="8383" y="8543"/>
                  <a:pt x="8400" y="8540"/>
                  <a:pt x="8417" y="8533"/>
                </a:cubicBezTo>
                <a:lnTo>
                  <a:pt x="8238" y="8496"/>
                </a:lnTo>
                <a:lnTo>
                  <a:pt x="8232" y="8492"/>
                </a:lnTo>
                <a:cubicBezTo>
                  <a:pt x="8296" y="8465"/>
                  <a:pt x="8360" y="8442"/>
                  <a:pt x="8427" y="8432"/>
                </a:cubicBezTo>
                <a:lnTo>
                  <a:pt x="8427" y="8432"/>
                </a:lnTo>
                <a:cubicBezTo>
                  <a:pt x="8426" y="8455"/>
                  <a:pt x="8434" y="8464"/>
                  <a:pt x="8447" y="8464"/>
                </a:cubicBezTo>
                <a:cubicBezTo>
                  <a:pt x="8468" y="8464"/>
                  <a:pt x="8501" y="8441"/>
                  <a:pt x="8528" y="8418"/>
                </a:cubicBezTo>
                <a:close/>
                <a:moveTo>
                  <a:pt x="8834" y="8523"/>
                </a:moveTo>
                <a:lnTo>
                  <a:pt x="8834" y="8523"/>
                </a:lnTo>
                <a:cubicBezTo>
                  <a:pt x="8824" y="8546"/>
                  <a:pt x="8811" y="8573"/>
                  <a:pt x="8801" y="8597"/>
                </a:cubicBezTo>
                <a:lnTo>
                  <a:pt x="8854" y="8577"/>
                </a:lnTo>
                <a:cubicBezTo>
                  <a:pt x="8861" y="8593"/>
                  <a:pt x="8871" y="8614"/>
                  <a:pt x="8878" y="8634"/>
                </a:cubicBezTo>
                <a:lnTo>
                  <a:pt x="8824" y="8651"/>
                </a:lnTo>
                <a:lnTo>
                  <a:pt x="8827" y="8661"/>
                </a:lnTo>
                <a:lnTo>
                  <a:pt x="8881" y="8640"/>
                </a:lnTo>
                <a:cubicBezTo>
                  <a:pt x="8888" y="8657"/>
                  <a:pt x="8898" y="8678"/>
                  <a:pt x="8905" y="8694"/>
                </a:cubicBezTo>
                <a:cubicBezTo>
                  <a:pt x="8898" y="8701"/>
                  <a:pt x="8888" y="8704"/>
                  <a:pt x="8878" y="8708"/>
                </a:cubicBezTo>
                <a:cubicBezTo>
                  <a:pt x="8838" y="8698"/>
                  <a:pt x="8801" y="8684"/>
                  <a:pt x="8760" y="8674"/>
                </a:cubicBezTo>
                <a:cubicBezTo>
                  <a:pt x="8774" y="8651"/>
                  <a:pt x="8787" y="8624"/>
                  <a:pt x="8801" y="8597"/>
                </a:cubicBezTo>
                <a:lnTo>
                  <a:pt x="8801" y="8597"/>
                </a:lnTo>
                <a:lnTo>
                  <a:pt x="8750" y="8617"/>
                </a:lnTo>
                <a:lnTo>
                  <a:pt x="8713" y="8661"/>
                </a:lnTo>
                <a:lnTo>
                  <a:pt x="8706" y="8661"/>
                </a:lnTo>
                <a:lnTo>
                  <a:pt x="8706" y="8651"/>
                </a:lnTo>
                <a:cubicBezTo>
                  <a:pt x="8706" y="8647"/>
                  <a:pt x="8700" y="8644"/>
                  <a:pt x="8696" y="8640"/>
                </a:cubicBezTo>
                <a:lnTo>
                  <a:pt x="8750" y="8617"/>
                </a:lnTo>
                <a:lnTo>
                  <a:pt x="8834" y="8523"/>
                </a:lnTo>
                <a:close/>
                <a:moveTo>
                  <a:pt x="1689" y="10582"/>
                </a:moveTo>
                <a:cubicBezTo>
                  <a:pt x="1710" y="10582"/>
                  <a:pt x="1726" y="10586"/>
                  <a:pt x="1747" y="10586"/>
                </a:cubicBezTo>
                <a:lnTo>
                  <a:pt x="1720" y="10633"/>
                </a:lnTo>
                <a:lnTo>
                  <a:pt x="1639" y="10666"/>
                </a:lnTo>
                <a:cubicBezTo>
                  <a:pt x="1632" y="10653"/>
                  <a:pt x="1626" y="10643"/>
                  <a:pt x="1619" y="10633"/>
                </a:cubicBezTo>
                <a:lnTo>
                  <a:pt x="1689" y="10582"/>
                </a:lnTo>
                <a:close/>
                <a:moveTo>
                  <a:pt x="2026" y="10603"/>
                </a:moveTo>
                <a:cubicBezTo>
                  <a:pt x="2056" y="10606"/>
                  <a:pt x="2083" y="10609"/>
                  <a:pt x="2113" y="10613"/>
                </a:cubicBezTo>
                <a:lnTo>
                  <a:pt x="2090" y="10677"/>
                </a:lnTo>
                <a:cubicBezTo>
                  <a:pt x="2076" y="10650"/>
                  <a:pt x="2050" y="10626"/>
                  <a:pt x="2023" y="10613"/>
                </a:cubicBezTo>
                <a:lnTo>
                  <a:pt x="2026" y="10603"/>
                </a:lnTo>
                <a:close/>
                <a:moveTo>
                  <a:pt x="2073" y="10730"/>
                </a:moveTo>
                <a:lnTo>
                  <a:pt x="2073" y="10730"/>
                </a:lnTo>
                <a:cubicBezTo>
                  <a:pt x="2066" y="10744"/>
                  <a:pt x="2063" y="10761"/>
                  <a:pt x="2056" y="10774"/>
                </a:cubicBezTo>
                <a:cubicBezTo>
                  <a:pt x="2056" y="10757"/>
                  <a:pt x="2060" y="10740"/>
                  <a:pt x="2073" y="10730"/>
                </a:cubicBezTo>
                <a:close/>
                <a:moveTo>
                  <a:pt x="2192" y="10768"/>
                </a:moveTo>
                <a:cubicBezTo>
                  <a:pt x="2196" y="10768"/>
                  <a:pt x="2200" y="10769"/>
                  <a:pt x="2204" y="10771"/>
                </a:cubicBezTo>
                <a:cubicBezTo>
                  <a:pt x="2204" y="10774"/>
                  <a:pt x="2204" y="10774"/>
                  <a:pt x="2208" y="10778"/>
                </a:cubicBezTo>
                <a:lnTo>
                  <a:pt x="2204" y="10778"/>
                </a:lnTo>
                <a:cubicBezTo>
                  <a:pt x="2188" y="10784"/>
                  <a:pt x="2164" y="10794"/>
                  <a:pt x="2144" y="10804"/>
                </a:cubicBezTo>
                <a:cubicBezTo>
                  <a:pt x="2160" y="10783"/>
                  <a:pt x="2176" y="10768"/>
                  <a:pt x="2192" y="10768"/>
                </a:cubicBezTo>
                <a:close/>
                <a:moveTo>
                  <a:pt x="2204" y="10794"/>
                </a:moveTo>
                <a:cubicBezTo>
                  <a:pt x="2204" y="10821"/>
                  <a:pt x="2201" y="10852"/>
                  <a:pt x="2194" y="10878"/>
                </a:cubicBezTo>
                <a:cubicBezTo>
                  <a:pt x="2161" y="10878"/>
                  <a:pt x="2144" y="10855"/>
                  <a:pt x="2113" y="10852"/>
                </a:cubicBezTo>
                <a:cubicBezTo>
                  <a:pt x="2120" y="10841"/>
                  <a:pt x="2124" y="10835"/>
                  <a:pt x="2130" y="10825"/>
                </a:cubicBezTo>
                <a:lnTo>
                  <a:pt x="2127" y="10825"/>
                </a:lnTo>
                <a:cubicBezTo>
                  <a:pt x="2151" y="10808"/>
                  <a:pt x="2177" y="10798"/>
                  <a:pt x="2204" y="10794"/>
                </a:cubicBezTo>
                <a:close/>
                <a:moveTo>
                  <a:pt x="2406" y="10653"/>
                </a:moveTo>
                <a:cubicBezTo>
                  <a:pt x="2423" y="10656"/>
                  <a:pt x="2443" y="10660"/>
                  <a:pt x="2463" y="10663"/>
                </a:cubicBezTo>
                <a:lnTo>
                  <a:pt x="2450" y="10720"/>
                </a:lnTo>
                <a:lnTo>
                  <a:pt x="2460" y="10720"/>
                </a:lnTo>
                <a:lnTo>
                  <a:pt x="2470" y="10663"/>
                </a:lnTo>
                <a:cubicBezTo>
                  <a:pt x="2490" y="10666"/>
                  <a:pt x="2507" y="10670"/>
                  <a:pt x="2527" y="10673"/>
                </a:cubicBezTo>
                <a:cubicBezTo>
                  <a:pt x="2511" y="10774"/>
                  <a:pt x="2463" y="10882"/>
                  <a:pt x="2443" y="10979"/>
                </a:cubicBezTo>
                <a:cubicBezTo>
                  <a:pt x="2413" y="10990"/>
                  <a:pt x="2383" y="11003"/>
                  <a:pt x="2352" y="11013"/>
                </a:cubicBezTo>
                <a:cubicBezTo>
                  <a:pt x="2356" y="10986"/>
                  <a:pt x="2359" y="10959"/>
                  <a:pt x="2363" y="10929"/>
                </a:cubicBezTo>
                <a:cubicBezTo>
                  <a:pt x="2376" y="10919"/>
                  <a:pt x="2393" y="10905"/>
                  <a:pt x="2410" y="10899"/>
                </a:cubicBezTo>
                <a:lnTo>
                  <a:pt x="2410" y="10899"/>
                </a:lnTo>
                <a:lnTo>
                  <a:pt x="2366" y="10902"/>
                </a:lnTo>
                <a:cubicBezTo>
                  <a:pt x="2379" y="10818"/>
                  <a:pt x="2393" y="10734"/>
                  <a:pt x="2406" y="10653"/>
                </a:cubicBezTo>
                <a:close/>
                <a:moveTo>
                  <a:pt x="2283" y="11023"/>
                </a:moveTo>
                <a:cubicBezTo>
                  <a:pt x="2288" y="11023"/>
                  <a:pt x="2292" y="11026"/>
                  <a:pt x="2295" y="11033"/>
                </a:cubicBezTo>
                <a:lnTo>
                  <a:pt x="2255" y="11047"/>
                </a:lnTo>
                <a:cubicBezTo>
                  <a:pt x="2266" y="11034"/>
                  <a:pt x="2275" y="11023"/>
                  <a:pt x="2283" y="11023"/>
                </a:cubicBezTo>
                <a:close/>
                <a:moveTo>
                  <a:pt x="1976" y="11090"/>
                </a:moveTo>
                <a:cubicBezTo>
                  <a:pt x="1976" y="11094"/>
                  <a:pt x="1976" y="11094"/>
                  <a:pt x="1976" y="11097"/>
                </a:cubicBezTo>
                <a:lnTo>
                  <a:pt x="1965" y="11097"/>
                </a:lnTo>
                <a:lnTo>
                  <a:pt x="1976" y="11090"/>
                </a:lnTo>
                <a:close/>
                <a:moveTo>
                  <a:pt x="2184" y="10939"/>
                </a:moveTo>
                <a:lnTo>
                  <a:pt x="2184" y="10939"/>
                </a:lnTo>
                <a:cubicBezTo>
                  <a:pt x="2171" y="11000"/>
                  <a:pt x="2157" y="11053"/>
                  <a:pt x="2154" y="11080"/>
                </a:cubicBezTo>
                <a:cubicBezTo>
                  <a:pt x="2168" y="11047"/>
                  <a:pt x="2202" y="11018"/>
                  <a:pt x="2220" y="11018"/>
                </a:cubicBezTo>
                <a:cubicBezTo>
                  <a:pt x="2227" y="11018"/>
                  <a:pt x="2231" y="11023"/>
                  <a:pt x="2231" y="11033"/>
                </a:cubicBezTo>
                <a:lnTo>
                  <a:pt x="2214" y="11064"/>
                </a:lnTo>
                <a:cubicBezTo>
                  <a:pt x="2194" y="11070"/>
                  <a:pt x="2174" y="11074"/>
                  <a:pt x="2154" y="11080"/>
                </a:cubicBezTo>
                <a:lnTo>
                  <a:pt x="2127" y="11087"/>
                </a:lnTo>
                <a:cubicBezTo>
                  <a:pt x="2140" y="11064"/>
                  <a:pt x="2147" y="11037"/>
                  <a:pt x="2147" y="11013"/>
                </a:cubicBezTo>
                <a:lnTo>
                  <a:pt x="2147" y="11013"/>
                </a:lnTo>
                <a:lnTo>
                  <a:pt x="2073" y="11101"/>
                </a:lnTo>
                <a:lnTo>
                  <a:pt x="2033" y="11101"/>
                </a:lnTo>
                <a:cubicBezTo>
                  <a:pt x="2036" y="11084"/>
                  <a:pt x="2039" y="11067"/>
                  <a:pt x="2043" y="11050"/>
                </a:cubicBezTo>
                <a:cubicBezTo>
                  <a:pt x="2090" y="11020"/>
                  <a:pt x="2130" y="10983"/>
                  <a:pt x="2184" y="10939"/>
                </a:cubicBezTo>
                <a:close/>
                <a:moveTo>
                  <a:pt x="2299" y="11149"/>
                </a:moveTo>
                <a:cubicBezTo>
                  <a:pt x="2313" y="11149"/>
                  <a:pt x="2307" y="11169"/>
                  <a:pt x="2288" y="11195"/>
                </a:cubicBezTo>
                <a:cubicBezTo>
                  <a:pt x="2278" y="11195"/>
                  <a:pt x="2272" y="11185"/>
                  <a:pt x="2285" y="11154"/>
                </a:cubicBezTo>
                <a:lnTo>
                  <a:pt x="2282" y="11154"/>
                </a:lnTo>
                <a:cubicBezTo>
                  <a:pt x="2289" y="11151"/>
                  <a:pt x="2295" y="11149"/>
                  <a:pt x="2299" y="11149"/>
                </a:cubicBezTo>
                <a:close/>
                <a:moveTo>
                  <a:pt x="3156" y="11635"/>
                </a:moveTo>
                <a:cubicBezTo>
                  <a:pt x="3165" y="11635"/>
                  <a:pt x="3167" y="11642"/>
                  <a:pt x="3150" y="11663"/>
                </a:cubicBezTo>
                <a:cubicBezTo>
                  <a:pt x="3113" y="11694"/>
                  <a:pt x="3096" y="11706"/>
                  <a:pt x="3089" y="11706"/>
                </a:cubicBezTo>
                <a:cubicBezTo>
                  <a:pt x="3078" y="11706"/>
                  <a:pt x="3093" y="11677"/>
                  <a:pt x="3100" y="11653"/>
                </a:cubicBezTo>
                <a:cubicBezTo>
                  <a:pt x="3113" y="11649"/>
                  <a:pt x="3142" y="11635"/>
                  <a:pt x="3156" y="11635"/>
                </a:cubicBezTo>
                <a:close/>
                <a:moveTo>
                  <a:pt x="3296" y="11811"/>
                </a:moveTo>
                <a:cubicBezTo>
                  <a:pt x="3296" y="11811"/>
                  <a:pt x="3296" y="11811"/>
                  <a:pt x="3295" y="11811"/>
                </a:cubicBezTo>
                <a:lnTo>
                  <a:pt x="3295" y="11811"/>
                </a:lnTo>
                <a:lnTo>
                  <a:pt x="3301" y="11814"/>
                </a:lnTo>
                <a:cubicBezTo>
                  <a:pt x="3300" y="11812"/>
                  <a:pt x="3299" y="11811"/>
                  <a:pt x="3296" y="11811"/>
                </a:cubicBezTo>
                <a:close/>
                <a:moveTo>
                  <a:pt x="4150" y="12278"/>
                </a:moveTo>
                <a:lnTo>
                  <a:pt x="4150" y="12278"/>
                </a:lnTo>
                <a:cubicBezTo>
                  <a:pt x="4149" y="12279"/>
                  <a:pt x="4148" y="12279"/>
                  <a:pt x="4147" y="12279"/>
                </a:cubicBezTo>
                <a:lnTo>
                  <a:pt x="4147" y="12279"/>
                </a:lnTo>
                <a:lnTo>
                  <a:pt x="4150" y="12278"/>
                </a:lnTo>
                <a:close/>
                <a:moveTo>
                  <a:pt x="4532" y="12578"/>
                </a:moveTo>
                <a:cubicBezTo>
                  <a:pt x="4531" y="12578"/>
                  <a:pt x="4531" y="12578"/>
                  <a:pt x="4530" y="12578"/>
                </a:cubicBezTo>
                <a:cubicBezTo>
                  <a:pt x="4532" y="12578"/>
                  <a:pt x="4533" y="12578"/>
                  <a:pt x="4535" y="12579"/>
                </a:cubicBezTo>
                <a:lnTo>
                  <a:pt x="4535" y="12579"/>
                </a:lnTo>
                <a:cubicBezTo>
                  <a:pt x="4534" y="12578"/>
                  <a:pt x="4533" y="12578"/>
                  <a:pt x="4532" y="12578"/>
                </a:cubicBezTo>
                <a:close/>
                <a:moveTo>
                  <a:pt x="4789" y="12857"/>
                </a:moveTo>
                <a:cubicBezTo>
                  <a:pt x="4786" y="12867"/>
                  <a:pt x="4779" y="12874"/>
                  <a:pt x="4772" y="12881"/>
                </a:cubicBezTo>
                <a:cubicBezTo>
                  <a:pt x="4776" y="12874"/>
                  <a:pt x="4779" y="12867"/>
                  <a:pt x="4786" y="12861"/>
                </a:cubicBezTo>
                <a:lnTo>
                  <a:pt x="4789" y="12857"/>
                </a:lnTo>
                <a:close/>
                <a:moveTo>
                  <a:pt x="4897" y="12820"/>
                </a:moveTo>
                <a:cubicBezTo>
                  <a:pt x="4846" y="12844"/>
                  <a:pt x="4826" y="12867"/>
                  <a:pt x="4816" y="12888"/>
                </a:cubicBezTo>
                <a:cubicBezTo>
                  <a:pt x="4813" y="12888"/>
                  <a:pt x="4806" y="12891"/>
                  <a:pt x="4802" y="12891"/>
                </a:cubicBezTo>
                <a:cubicBezTo>
                  <a:pt x="4823" y="12871"/>
                  <a:pt x="4772" y="12844"/>
                  <a:pt x="4897" y="12820"/>
                </a:cubicBezTo>
                <a:close/>
                <a:moveTo>
                  <a:pt x="4779" y="12861"/>
                </a:moveTo>
                <a:lnTo>
                  <a:pt x="4779" y="12861"/>
                </a:lnTo>
                <a:cubicBezTo>
                  <a:pt x="4752" y="12895"/>
                  <a:pt x="4736" y="12907"/>
                  <a:pt x="4726" y="12907"/>
                </a:cubicBezTo>
                <a:cubicBezTo>
                  <a:pt x="4718" y="12907"/>
                  <a:pt x="4713" y="12900"/>
                  <a:pt x="4708" y="12891"/>
                </a:cubicBezTo>
                <a:lnTo>
                  <a:pt x="4779" y="12861"/>
                </a:lnTo>
                <a:close/>
                <a:moveTo>
                  <a:pt x="2696" y="10714"/>
                </a:moveTo>
                <a:lnTo>
                  <a:pt x="2746" y="10727"/>
                </a:lnTo>
                <a:cubicBezTo>
                  <a:pt x="2746" y="10730"/>
                  <a:pt x="2746" y="10734"/>
                  <a:pt x="2746" y="10737"/>
                </a:cubicBezTo>
                <a:cubicBezTo>
                  <a:pt x="2817" y="10771"/>
                  <a:pt x="2840" y="10848"/>
                  <a:pt x="2908" y="10868"/>
                </a:cubicBezTo>
                <a:cubicBezTo>
                  <a:pt x="2904" y="10905"/>
                  <a:pt x="2925" y="10956"/>
                  <a:pt x="2891" y="11016"/>
                </a:cubicBezTo>
                <a:cubicBezTo>
                  <a:pt x="2907" y="10994"/>
                  <a:pt x="2930" y="10949"/>
                  <a:pt x="2952" y="10949"/>
                </a:cubicBezTo>
                <a:cubicBezTo>
                  <a:pt x="2953" y="10949"/>
                  <a:pt x="2954" y="10949"/>
                  <a:pt x="2955" y="10949"/>
                </a:cubicBezTo>
                <a:cubicBezTo>
                  <a:pt x="2955" y="11090"/>
                  <a:pt x="2901" y="10956"/>
                  <a:pt x="2884" y="11117"/>
                </a:cubicBezTo>
                <a:cubicBezTo>
                  <a:pt x="2914" y="11033"/>
                  <a:pt x="2972" y="11016"/>
                  <a:pt x="3019" y="10976"/>
                </a:cubicBezTo>
                <a:cubicBezTo>
                  <a:pt x="3034" y="10922"/>
                  <a:pt x="3027" y="10903"/>
                  <a:pt x="3010" y="10903"/>
                </a:cubicBezTo>
                <a:cubicBezTo>
                  <a:pt x="2986" y="10903"/>
                  <a:pt x="2941" y="10943"/>
                  <a:pt x="2914" y="10969"/>
                </a:cubicBezTo>
                <a:cubicBezTo>
                  <a:pt x="2935" y="10909"/>
                  <a:pt x="2958" y="10848"/>
                  <a:pt x="2992" y="10791"/>
                </a:cubicBezTo>
                <a:cubicBezTo>
                  <a:pt x="3069" y="10815"/>
                  <a:pt x="3147" y="10848"/>
                  <a:pt x="3224" y="10875"/>
                </a:cubicBezTo>
                <a:cubicBezTo>
                  <a:pt x="3264" y="10936"/>
                  <a:pt x="3389" y="10939"/>
                  <a:pt x="3419" y="11047"/>
                </a:cubicBezTo>
                <a:cubicBezTo>
                  <a:pt x="3439" y="11027"/>
                  <a:pt x="3460" y="11003"/>
                  <a:pt x="3480" y="10979"/>
                </a:cubicBezTo>
                <a:cubicBezTo>
                  <a:pt x="3520" y="11000"/>
                  <a:pt x="3564" y="11020"/>
                  <a:pt x="3604" y="11043"/>
                </a:cubicBezTo>
                <a:lnTo>
                  <a:pt x="3621" y="11084"/>
                </a:lnTo>
                <a:lnTo>
                  <a:pt x="3621" y="11057"/>
                </a:lnTo>
                <a:lnTo>
                  <a:pt x="3614" y="11050"/>
                </a:lnTo>
                <a:lnTo>
                  <a:pt x="3614" y="11050"/>
                </a:lnTo>
                <a:cubicBezTo>
                  <a:pt x="3662" y="11074"/>
                  <a:pt x="3709" y="11094"/>
                  <a:pt x="3752" y="11121"/>
                </a:cubicBezTo>
                <a:cubicBezTo>
                  <a:pt x="3742" y="11134"/>
                  <a:pt x="3732" y="11148"/>
                  <a:pt x="3726" y="11161"/>
                </a:cubicBezTo>
                <a:lnTo>
                  <a:pt x="3783" y="11138"/>
                </a:lnTo>
                <a:lnTo>
                  <a:pt x="3789" y="11138"/>
                </a:lnTo>
                <a:cubicBezTo>
                  <a:pt x="3773" y="11158"/>
                  <a:pt x="3746" y="11185"/>
                  <a:pt x="3746" y="11208"/>
                </a:cubicBezTo>
                <a:cubicBezTo>
                  <a:pt x="3759" y="11181"/>
                  <a:pt x="3779" y="11161"/>
                  <a:pt x="3803" y="11144"/>
                </a:cubicBezTo>
                <a:cubicBezTo>
                  <a:pt x="3820" y="11154"/>
                  <a:pt x="3837" y="11168"/>
                  <a:pt x="3853" y="11178"/>
                </a:cubicBezTo>
                <a:lnTo>
                  <a:pt x="3853" y="11185"/>
                </a:lnTo>
                <a:cubicBezTo>
                  <a:pt x="3853" y="11185"/>
                  <a:pt x="3853" y="11186"/>
                  <a:pt x="3853" y="11186"/>
                </a:cubicBezTo>
                <a:cubicBezTo>
                  <a:pt x="3854" y="11186"/>
                  <a:pt x="3854" y="11181"/>
                  <a:pt x="3857" y="11181"/>
                </a:cubicBezTo>
                <a:cubicBezTo>
                  <a:pt x="3874" y="11191"/>
                  <a:pt x="3890" y="11205"/>
                  <a:pt x="3907" y="11215"/>
                </a:cubicBezTo>
                <a:cubicBezTo>
                  <a:pt x="3907" y="11218"/>
                  <a:pt x="3904" y="11218"/>
                  <a:pt x="3904" y="11222"/>
                </a:cubicBezTo>
                <a:cubicBezTo>
                  <a:pt x="3904" y="11223"/>
                  <a:pt x="3905" y="11223"/>
                  <a:pt x="3906" y="11223"/>
                </a:cubicBezTo>
                <a:cubicBezTo>
                  <a:pt x="3908" y="11223"/>
                  <a:pt x="3912" y="11222"/>
                  <a:pt x="3914" y="11222"/>
                </a:cubicBezTo>
                <a:cubicBezTo>
                  <a:pt x="4288" y="11464"/>
                  <a:pt x="4607" y="11774"/>
                  <a:pt x="4863" y="12140"/>
                </a:cubicBezTo>
                <a:cubicBezTo>
                  <a:pt x="4880" y="12167"/>
                  <a:pt x="4893" y="12194"/>
                  <a:pt x="4910" y="12218"/>
                </a:cubicBezTo>
                <a:cubicBezTo>
                  <a:pt x="4843" y="12285"/>
                  <a:pt x="4769" y="12346"/>
                  <a:pt x="4688" y="12393"/>
                </a:cubicBezTo>
                <a:cubicBezTo>
                  <a:pt x="4706" y="12387"/>
                  <a:pt x="4719" y="12384"/>
                  <a:pt x="4727" y="12384"/>
                </a:cubicBezTo>
                <a:cubicBezTo>
                  <a:pt x="4795" y="12384"/>
                  <a:pt x="4589" y="12554"/>
                  <a:pt x="4691" y="12554"/>
                </a:cubicBezTo>
                <a:cubicBezTo>
                  <a:pt x="4707" y="12554"/>
                  <a:pt x="4730" y="12550"/>
                  <a:pt x="4762" y="12541"/>
                </a:cubicBezTo>
                <a:lnTo>
                  <a:pt x="4762" y="12541"/>
                </a:lnTo>
                <a:cubicBezTo>
                  <a:pt x="4728" y="12575"/>
                  <a:pt x="4695" y="12565"/>
                  <a:pt x="4651" y="12591"/>
                </a:cubicBezTo>
                <a:cubicBezTo>
                  <a:pt x="4684" y="12582"/>
                  <a:pt x="4709" y="12577"/>
                  <a:pt x="4725" y="12577"/>
                </a:cubicBezTo>
                <a:cubicBezTo>
                  <a:pt x="4755" y="12577"/>
                  <a:pt x="4760" y="12592"/>
                  <a:pt x="4745" y="12622"/>
                </a:cubicBezTo>
                <a:lnTo>
                  <a:pt x="4722" y="12628"/>
                </a:lnTo>
                <a:cubicBezTo>
                  <a:pt x="4779" y="12703"/>
                  <a:pt x="4728" y="12773"/>
                  <a:pt x="4698" y="12871"/>
                </a:cubicBezTo>
                <a:cubicBezTo>
                  <a:pt x="4694" y="12867"/>
                  <a:pt x="4689" y="12865"/>
                  <a:pt x="4682" y="12865"/>
                </a:cubicBezTo>
                <a:cubicBezTo>
                  <a:pt x="4670" y="12865"/>
                  <a:pt x="4652" y="12875"/>
                  <a:pt x="4621" y="12908"/>
                </a:cubicBezTo>
                <a:lnTo>
                  <a:pt x="4675" y="12817"/>
                </a:lnTo>
                <a:lnTo>
                  <a:pt x="4675" y="12817"/>
                </a:lnTo>
                <a:cubicBezTo>
                  <a:pt x="4660" y="12826"/>
                  <a:pt x="4629" y="12856"/>
                  <a:pt x="4615" y="12856"/>
                </a:cubicBezTo>
                <a:cubicBezTo>
                  <a:pt x="4613" y="12856"/>
                  <a:pt x="4612" y="12855"/>
                  <a:pt x="4611" y="12854"/>
                </a:cubicBezTo>
                <a:lnTo>
                  <a:pt x="4698" y="12746"/>
                </a:lnTo>
                <a:lnTo>
                  <a:pt x="4698" y="12746"/>
                </a:lnTo>
                <a:cubicBezTo>
                  <a:pt x="4683" y="12760"/>
                  <a:pt x="4673" y="12766"/>
                  <a:pt x="4665" y="12766"/>
                </a:cubicBezTo>
                <a:cubicBezTo>
                  <a:pt x="4632" y="12766"/>
                  <a:pt x="4663" y="12648"/>
                  <a:pt x="4630" y="12648"/>
                </a:cubicBezTo>
                <a:cubicBezTo>
                  <a:pt x="4627" y="12648"/>
                  <a:pt x="4622" y="12649"/>
                  <a:pt x="4617" y="12652"/>
                </a:cubicBezTo>
                <a:cubicBezTo>
                  <a:pt x="4688" y="12689"/>
                  <a:pt x="4570" y="12773"/>
                  <a:pt x="4560" y="12861"/>
                </a:cubicBezTo>
                <a:cubicBezTo>
                  <a:pt x="4545" y="12867"/>
                  <a:pt x="4534" y="12870"/>
                  <a:pt x="4526" y="12870"/>
                </a:cubicBezTo>
                <a:cubicBezTo>
                  <a:pt x="4446" y="12870"/>
                  <a:pt x="4630" y="12597"/>
                  <a:pt x="4535" y="12579"/>
                </a:cubicBezTo>
                <a:lnTo>
                  <a:pt x="4535" y="12579"/>
                </a:lnTo>
                <a:cubicBezTo>
                  <a:pt x="4548" y="12589"/>
                  <a:pt x="4539" y="12665"/>
                  <a:pt x="4500" y="12692"/>
                </a:cubicBezTo>
                <a:cubicBezTo>
                  <a:pt x="4489" y="12649"/>
                  <a:pt x="4493" y="12602"/>
                  <a:pt x="4506" y="12558"/>
                </a:cubicBezTo>
                <a:cubicBezTo>
                  <a:pt x="4501" y="12556"/>
                  <a:pt x="4496" y="12556"/>
                  <a:pt x="4491" y="12556"/>
                </a:cubicBezTo>
                <a:cubicBezTo>
                  <a:pt x="4436" y="12556"/>
                  <a:pt x="4455" y="12662"/>
                  <a:pt x="4399" y="12699"/>
                </a:cubicBezTo>
                <a:cubicBezTo>
                  <a:pt x="4412" y="12662"/>
                  <a:pt x="4413" y="12648"/>
                  <a:pt x="4406" y="12648"/>
                </a:cubicBezTo>
                <a:cubicBezTo>
                  <a:pt x="4388" y="12648"/>
                  <a:pt x="4323" y="12728"/>
                  <a:pt x="4288" y="12740"/>
                </a:cubicBezTo>
                <a:lnTo>
                  <a:pt x="4345" y="12649"/>
                </a:lnTo>
                <a:cubicBezTo>
                  <a:pt x="4339" y="12631"/>
                  <a:pt x="4332" y="12624"/>
                  <a:pt x="4323" y="12624"/>
                </a:cubicBezTo>
                <a:cubicBezTo>
                  <a:pt x="4288" y="12624"/>
                  <a:pt x="4233" y="12740"/>
                  <a:pt x="4204" y="12740"/>
                </a:cubicBezTo>
                <a:cubicBezTo>
                  <a:pt x="4196" y="12740"/>
                  <a:pt x="4190" y="12732"/>
                  <a:pt x="4187" y="12713"/>
                </a:cubicBezTo>
                <a:lnTo>
                  <a:pt x="4294" y="12605"/>
                </a:lnTo>
                <a:lnTo>
                  <a:pt x="4240" y="12615"/>
                </a:lnTo>
                <a:lnTo>
                  <a:pt x="4314" y="12517"/>
                </a:lnTo>
                <a:lnTo>
                  <a:pt x="4314" y="12517"/>
                </a:lnTo>
                <a:cubicBezTo>
                  <a:pt x="4283" y="12536"/>
                  <a:pt x="4263" y="12544"/>
                  <a:pt x="4250" y="12544"/>
                </a:cubicBezTo>
                <a:cubicBezTo>
                  <a:pt x="4227" y="12544"/>
                  <a:pt x="4223" y="12522"/>
                  <a:pt x="4210" y="12491"/>
                </a:cubicBezTo>
                <a:cubicBezTo>
                  <a:pt x="4180" y="12552"/>
                  <a:pt x="4110" y="12635"/>
                  <a:pt x="4073" y="12635"/>
                </a:cubicBezTo>
                <a:cubicBezTo>
                  <a:pt x="4069" y="12635"/>
                  <a:pt x="4065" y="12634"/>
                  <a:pt x="4062" y="12632"/>
                </a:cubicBezTo>
                <a:cubicBezTo>
                  <a:pt x="4079" y="12565"/>
                  <a:pt x="4133" y="12554"/>
                  <a:pt x="4079" y="12538"/>
                </a:cubicBezTo>
                <a:cubicBezTo>
                  <a:pt x="4110" y="12506"/>
                  <a:pt x="4144" y="12470"/>
                  <a:pt x="4156" y="12470"/>
                </a:cubicBezTo>
                <a:cubicBezTo>
                  <a:pt x="4164" y="12470"/>
                  <a:pt x="4164" y="12484"/>
                  <a:pt x="4150" y="12521"/>
                </a:cubicBezTo>
                <a:lnTo>
                  <a:pt x="4220" y="12443"/>
                </a:lnTo>
                <a:cubicBezTo>
                  <a:pt x="4237" y="12366"/>
                  <a:pt x="4173" y="12390"/>
                  <a:pt x="4156" y="12379"/>
                </a:cubicBezTo>
                <a:lnTo>
                  <a:pt x="4156" y="12379"/>
                </a:lnTo>
                <a:cubicBezTo>
                  <a:pt x="4160" y="12390"/>
                  <a:pt x="4163" y="12400"/>
                  <a:pt x="4160" y="12413"/>
                </a:cubicBezTo>
                <a:lnTo>
                  <a:pt x="4008" y="12494"/>
                </a:lnTo>
                <a:cubicBezTo>
                  <a:pt x="4022" y="12460"/>
                  <a:pt x="4045" y="12430"/>
                  <a:pt x="4076" y="12410"/>
                </a:cubicBezTo>
                <a:cubicBezTo>
                  <a:pt x="4057" y="12410"/>
                  <a:pt x="4024" y="12441"/>
                  <a:pt x="3998" y="12441"/>
                </a:cubicBezTo>
                <a:cubicBezTo>
                  <a:pt x="3996" y="12441"/>
                  <a:pt x="3994" y="12441"/>
                  <a:pt x="3991" y="12440"/>
                </a:cubicBezTo>
                <a:cubicBezTo>
                  <a:pt x="4048" y="12371"/>
                  <a:pt x="4097" y="12298"/>
                  <a:pt x="4147" y="12279"/>
                </a:cubicBezTo>
                <a:lnTo>
                  <a:pt x="4147" y="12279"/>
                </a:lnTo>
                <a:lnTo>
                  <a:pt x="4035" y="12319"/>
                </a:lnTo>
                <a:cubicBezTo>
                  <a:pt x="4052" y="12285"/>
                  <a:pt x="4065" y="12211"/>
                  <a:pt x="4092" y="12191"/>
                </a:cubicBezTo>
                <a:cubicBezTo>
                  <a:pt x="4092" y="12178"/>
                  <a:pt x="4084" y="12174"/>
                  <a:pt x="4073" y="12174"/>
                </a:cubicBezTo>
                <a:cubicBezTo>
                  <a:pt x="4040" y="12174"/>
                  <a:pt x="3974" y="12212"/>
                  <a:pt x="3936" y="12212"/>
                </a:cubicBezTo>
                <a:cubicBezTo>
                  <a:pt x="3919" y="12212"/>
                  <a:pt x="3908" y="12205"/>
                  <a:pt x="3907" y="12184"/>
                </a:cubicBezTo>
                <a:cubicBezTo>
                  <a:pt x="3897" y="12194"/>
                  <a:pt x="3880" y="12204"/>
                  <a:pt x="3867" y="12208"/>
                </a:cubicBezTo>
                <a:cubicBezTo>
                  <a:pt x="3843" y="12170"/>
                  <a:pt x="3857" y="12091"/>
                  <a:pt x="3801" y="12091"/>
                </a:cubicBezTo>
                <a:cubicBezTo>
                  <a:pt x="3788" y="12091"/>
                  <a:pt x="3770" y="12096"/>
                  <a:pt x="3746" y="12107"/>
                </a:cubicBezTo>
                <a:lnTo>
                  <a:pt x="3816" y="11962"/>
                </a:lnTo>
                <a:cubicBezTo>
                  <a:pt x="3816" y="11962"/>
                  <a:pt x="3815" y="11962"/>
                  <a:pt x="3815" y="11962"/>
                </a:cubicBezTo>
                <a:cubicBezTo>
                  <a:pt x="3760" y="11962"/>
                  <a:pt x="3729" y="12141"/>
                  <a:pt x="3636" y="12141"/>
                </a:cubicBezTo>
                <a:cubicBezTo>
                  <a:pt x="3635" y="12141"/>
                  <a:pt x="3633" y="12141"/>
                  <a:pt x="3631" y="12140"/>
                </a:cubicBezTo>
                <a:cubicBezTo>
                  <a:pt x="3630" y="12141"/>
                  <a:pt x="3629" y="12141"/>
                  <a:pt x="3628" y="12141"/>
                </a:cubicBezTo>
                <a:cubicBezTo>
                  <a:pt x="3558" y="12141"/>
                  <a:pt x="3699" y="12022"/>
                  <a:pt x="3712" y="11976"/>
                </a:cubicBezTo>
                <a:lnTo>
                  <a:pt x="3712" y="11976"/>
                </a:lnTo>
                <a:cubicBezTo>
                  <a:pt x="3668" y="12005"/>
                  <a:pt x="3597" y="12050"/>
                  <a:pt x="3558" y="12050"/>
                </a:cubicBezTo>
                <a:cubicBezTo>
                  <a:pt x="3535" y="12050"/>
                  <a:pt x="3524" y="12033"/>
                  <a:pt x="3540" y="11982"/>
                </a:cubicBezTo>
                <a:cubicBezTo>
                  <a:pt x="3546" y="11981"/>
                  <a:pt x="3551" y="11980"/>
                  <a:pt x="3555" y="11980"/>
                </a:cubicBezTo>
                <a:cubicBezTo>
                  <a:pt x="3573" y="11980"/>
                  <a:pt x="3571" y="11996"/>
                  <a:pt x="3588" y="11999"/>
                </a:cubicBezTo>
                <a:lnTo>
                  <a:pt x="3614" y="11905"/>
                </a:lnTo>
                <a:cubicBezTo>
                  <a:pt x="3742" y="11824"/>
                  <a:pt x="3736" y="11885"/>
                  <a:pt x="3789" y="11767"/>
                </a:cubicBezTo>
                <a:lnTo>
                  <a:pt x="3789" y="11767"/>
                </a:lnTo>
                <a:cubicBezTo>
                  <a:pt x="3726" y="11840"/>
                  <a:pt x="3689" y="11860"/>
                  <a:pt x="3662" y="11860"/>
                </a:cubicBezTo>
                <a:cubicBezTo>
                  <a:pt x="3630" y="11860"/>
                  <a:pt x="3612" y="11833"/>
                  <a:pt x="3579" y="11833"/>
                </a:cubicBezTo>
                <a:cubicBezTo>
                  <a:pt x="3552" y="11833"/>
                  <a:pt x="3516" y="11852"/>
                  <a:pt x="3453" y="11922"/>
                </a:cubicBezTo>
                <a:lnTo>
                  <a:pt x="3473" y="11858"/>
                </a:lnTo>
                <a:cubicBezTo>
                  <a:pt x="3474" y="11859"/>
                  <a:pt x="3475" y="11860"/>
                  <a:pt x="3476" y="11860"/>
                </a:cubicBezTo>
                <a:cubicBezTo>
                  <a:pt x="3480" y="11860"/>
                  <a:pt x="3486" y="11856"/>
                  <a:pt x="3490" y="11856"/>
                </a:cubicBezTo>
                <a:cubicBezTo>
                  <a:pt x="3491" y="11856"/>
                  <a:pt x="3493" y="11856"/>
                  <a:pt x="3493" y="11858"/>
                </a:cubicBezTo>
                <a:cubicBezTo>
                  <a:pt x="3506" y="11828"/>
                  <a:pt x="3506" y="11816"/>
                  <a:pt x="3498" y="11816"/>
                </a:cubicBezTo>
                <a:cubicBezTo>
                  <a:pt x="3471" y="11816"/>
                  <a:pt x="3360" y="11935"/>
                  <a:pt x="3315" y="11935"/>
                </a:cubicBezTo>
                <a:cubicBezTo>
                  <a:pt x="3307" y="11935"/>
                  <a:pt x="3301" y="11931"/>
                  <a:pt x="3298" y="11922"/>
                </a:cubicBezTo>
                <a:cubicBezTo>
                  <a:pt x="3298" y="11881"/>
                  <a:pt x="3318" y="11848"/>
                  <a:pt x="3352" y="11828"/>
                </a:cubicBezTo>
                <a:lnTo>
                  <a:pt x="3352" y="11828"/>
                </a:lnTo>
                <a:lnTo>
                  <a:pt x="3261" y="11851"/>
                </a:lnTo>
                <a:cubicBezTo>
                  <a:pt x="3256" y="11840"/>
                  <a:pt x="3282" y="11813"/>
                  <a:pt x="3295" y="11811"/>
                </a:cubicBezTo>
                <a:lnTo>
                  <a:pt x="3295" y="11811"/>
                </a:lnTo>
                <a:lnTo>
                  <a:pt x="3227" y="11780"/>
                </a:lnTo>
                <a:lnTo>
                  <a:pt x="3234" y="11774"/>
                </a:lnTo>
                <a:lnTo>
                  <a:pt x="3234" y="11774"/>
                </a:lnTo>
                <a:cubicBezTo>
                  <a:pt x="3187" y="11801"/>
                  <a:pt x="3140" y="11828"/>
                  <a:pt x="3093" y="11851"/>
                </a:cubicBezTo>
                <a:cubicBezTo>
                  <a:pt x="3110" y="11804"/>
                  <a:pt x="3123" y="11834"/>
                  <a:pt x="3143" y="11804"/>
                </a:cubicBezTo>
                <a:lnTo>
                  <a:pt x="3143" y="11804"/>
                </a:lnTo>
                <a:lnTo>
                  <a:pt x="3063" y="11828"/>
                </a:lnTo>
                <a:cubicBezTo>
                  <a:pt x="3096" y="11774"/>
                  <a:pt x="3148" y="11744"/>
                  <a:pt x="3177" y="11744"/>
                </a:cubicBezTo>
                <a:cubicBezTo>
                  <a:pt x="3187" y="11744"/>
                  <a:pt x="3194" y="11747"/>
                  <a:pt x="3197" y="11753"/>
                </a:cubicBezTo>
                <a:cubicBezTo>
                  <a:pt x="3260" y="11666"/>
                  <a:pt x="3268" y="11644"/>
                  <a:pt x="3256" y="11644"/>
                </a:cubicBezTo>
                <a:cubicBezTo>
                  <a:pt x="3244" y="11644"/>
                  <a:pt x="3209" y="11667"/>
                  <a:pt x="3187" y="11667"/>
                </a:cubicBezTo>
                <a:cubicBezTo>
                  <a:pt x="3169" y="11667"/>
                  <a:pt x="3159" y="11652"/>
                  <a:pt x="3177" y="11595"/>
                </a:cubicBezTo>
                <a:lnTo>
                  <a:pt x="3234" y="11595"/>
                </a:lnTo>
                <a:cubicBezTo>
                  <a:pt x="3335" y="11454"/>
                  <a:pt x="3268" y="11478"/>
                  <a:pt x="3312" y="11370"/>
                </a:cubicBezTo>
                <a:lnTo>
                  <a:pt x="3312" y="11370"/>
                </a:lnTo>
                <a:cubicBezTo>
                  <a:pt x="3281" y="11417"/>
                  <a:pt x="3187" y="11629"/>
                  <a:pt x="3103" y="11649"/>
                </a:cubicBezTo>
                <a:cubicBezTo>
                  <a:pt x="3107" y="11634"/>
                  <a:pt x="3106" y="11619"/>
                  <a:pt x="3087" y="11619"/>
                </a:cubicBezTo>
                <a:cubicBezTo>
                  <a:pt x="3077" y="11619"/>
                  <a:pt x="3063" y="11623"/>
                  <a:pt x="3042" y="11632"/>
                </a:cubicBezTo>
                <a:cubicBezTo>
                  <a:pt x="3120" y="11555"/>
                  <a:pt x="3079" y="11555"/>
                  <a:pt x="3056" y="11538"/>
                </a:cubicBezTo>
                <a:lnTo>
                  <a:pt x="3157" y="11437"/>
                </a:lnTo>
                <a:lnTo>
                  <a:pt x="3157" y="11437"/>
                </a:lnTo>
                <a:cubicBezTo>
                  <a:pt x="3106" y="11444"/>
                  <a:pt x="3056" y="11498"/>
                  <a:pt x="2995" y="11531"/>
                </a:cubicBezTo>
                <a:cubicBezTo>
                  <a:pt x="2982" y="11491"/>
                  <a:pt x="3056" y="11410"/>
                  <a:pt x="3116" y="11336"/>
                </a:cubicBezTo>
                <a:cubicBezTo>
                  <a:pt x="3114" y="11329"/>
                  <a:pt x="3110" y="11326"/>
                  <a:pt x="3106" y="11326"/>
                </a:cubicBezTo>
                <a:cubicBezTo>
                  <a:pt x="3077" y="11326"/>
                  <a:pt x="3017" y="11464"/>
                  <a:pt x="2962" y="11464"/>
                </a:cubicBezTo>
                <a:cubicBezTo>
                  <a:pt x="2957" y="11464"/>
                  <a:pt x="2953" y="11463"/>
                  <a:pt x="2948" y="11461"/>
                </a:cubicBezTo>
                <a:cubicBezTo>
                  <a:pt x="2950" y="11419"/>
                  <a:pt x="2930" y="11406"/>
                  <a:pt x="2893" y="11406"/>
                </a:cubicBezTo>
                <a:cubicBezTo>
                  <a:pt x="2866" y="11406"/>
                  <a:pt x="2828" y="11413"/>
                  <a:pt x="2783" y="11420"/>
                </a:cubicBezTo>
                <a:cubicBezTo>
                  <a:pt x="2793" y="11360"/>
                  <a:pt x="2851" y="11363"/>
                  <a:pt x="2871" y="11326"/>
                </a:cubicBezTo>
                <a:lnTo>
                  <a:pt x="2871" y="11326"/>
                </a:lnTo>
                <a:lnTo>
                  <a:pt x="2766" y="11380"/>
                </a:lnTo>
                <a:cubicBezTo>
                  <a:pt x="2763" y="11373"/>
                  <a:pt x="2793" y="11353"/>
                  <a:pt x="2807" y="11340"/>
                </a:cubicBezTo>
                <a:lnTo>
                  <a:pt x="2807" y="11340"/>
                </a:lnTo>
                <a:cubicBezTo>
                  <a:pt x="2758" y="11349"/>
                  <a:pt x="2703" y="11431"/>
                  <a:pt x="2648" y="11431"/>
                </a:cubicBezTo>
                <a:cubicBezTo>
                  <a:pt x="2646" y="11431"/>
                  <a:pt x="2644" y="11431"/>
                  <a:pt x="2642" y="11430"/>
                </a:cubicBezTo>
                <a:cubicBezTo>
                  <a:pt x="2625" y="11444"/>
                  <a:pt x="2615" y="11449"/>
                  <a:pt x="2609" y="11449"/>
                </a:cubicBezTo>
                <a:cubicBezTo>
                  <a:pt x="2580" y="11449"/>
                  <a:pt x="2693" y="11281"/>
                  <a:pt x="2632" y="11281"/>
                </a:cubicBezTo>
                <a:cubicBezTo>
                  <a:pt x="2622" y="11281"/>
                  <a:pt x="2608" y="11286"/>
                  <a:pt x="2588" y="11296"/>
                </a:cubicBezTo>
                <a:cubicBezTo>
                  <a:pt x="2612" y="11259"/>
                  <a:pt x="2659" y="11242"/>
                  <a:pt x="2699" y="11202"/>
                </a:cubicBezTo>
                <a:lnTo>
                  <a:pt x="2699" y="11202"/>
                </a:lnTo>
                <a:cubicBezTo>
                  <a:pt x="2608" y="11215"/>
                  <a:pt x="2521" y="11239"/>
                  <a:pt x="2437" y="11276"/>
                </a:cubicBezTo>
                <a:lnTo>
                  <a:pt x="2477" y="11175"/>
                </a:lnTo>
                <a:lnTo>
                  <a:pt x="2477" y="11175"/>
                </a:lnTo>
                <a:cubicBezTo>
                  <a:pt x="2416" y="11276"/>
                  <a:pt x="2292" y="11323"/>
                  <a:pt x="2181" y="11356"/>
                </a:cubicBezTo>
                <a:lnTo>
                  <a:pt x="2171" y="11373"/>
                </a:lnTo>
                <a:lnTo>
                  <a:pt x="2161" y="11363"/>
                </a:lnTo>
                <a:lnTo>
                  <a:pt x="2181" y="11356"/>
                </a:lnTo>
                <a:lnTo>
                  <a:pt x="2201" y="11333"/>
                </a:lnTo>
                <a:lnTo>
                  <a:pt x="2201" y="11333"/>
                </a:lnTo>
                <a:lnTo>
                  <a:pt x="2157" y="11356"/>
                </a:lnTo>
                <a:lnTo>
                  <a:pt x="2137" y="11333"/>
                </a:lnTo>
                <a:cubicBezTo>
                  <a:pt x="2174" y="11303"/>
                  <a:pt x="2211" y="11279"/>
                  <a:pt x="2255" y="11259"/>
                </a:cubicBezTo>
                <a:lnTo>
                  <a:pt x="2255" y="11259"/>
                </a:lnTo>
                <a:lnTo>
                  <a:pt x="2201" y="11333"/>
                </a:lnTo>
                <a:cubicBezTo>
                  <a:pt x="2282" y="11289"/>
                  <a:pt x="2356" y="11239"/>
                  <a:pt x="2423" y="11181"/>
                </a:cubicBezTo>
                <a:lnTo>
                  <a:pt x="2423" y="11181"/>
                </a:lnTo>
                <a:cubicBezTo>
                  <a:pt x="2413" y="11186"/>
                  <a:pt x="2403" y="11189"/>
                  <a:pt x="2394" y="11189"/>
                </a:cubicBezTo>
                <a:cubicBezTo>
                  <a:pt x="2390" y="11189"/>
                  <a:pt x="2386" y="11189"/>
                  <a:pt x="2383" y="11188"/>
                </a:cubicBezTo>
                <a:cubicBezTo>
                  <a:pt x="2400" y="11181"/>
                  <a:pt x="2416" y="11168"/>
                  <a:pt x="2430" y="11154"/>
                </a:cubicBezTo>
                <a:cubicBezTo>
                  <a:pt x="2432" y="11152"/>
                  <a:pt x="2433" y="11151"/>
                  <a:pt x="2431" y="11151"/>
                </a:cubicBezTo>
                <a:cubicBezTo>
                  <a:pt x="2427" y="11151"/>
                  <a:pt x="2404" y="11162"/>
                  <a:pt x="2376" y="11175"/>
                </a:cubicBezTo>
                <a:lnTo>
                  <a:pt x="2490" y="11060"/>
                </a:lnTo>
                <a:lnTo>
                  <a:pt x="2490" y="11060"/>
                </a:lnTo>
                <a:lnTo>
                  <a:pt x="2440" y="11097"/>
                </a:lnTo>
                <a:lnTo>
                  <a:pt x="2463" y="10973"/>
                </a:lnTo>
                <a:lnTo>
                  <a:pt x="2460" y="10973"/>
                </a:lnTo>
                <a:cubicBezTo>
                  <a:pt x="2467" y="10963"/>
                  <a:pt x="2474" y="10949"/>
                  <a:pt x="2474" y="10946"/>
                </a:cubicBezTo>
                <a:lnTo>
                  <a:pt x="2474" y="10946"/>
                </a:lnTo>
                <a:cubicBezTo>
                  <a:pt x="2483" y="10981"/>
                  <a:pt x="2448" y="11061"/>
                  <a:pt x="2478" y="11061"/>
                </a:cubicBezTo>
                <a:cubicBezTo>
                  <a:pt x="2480" y="11061"/>
                  <a:pt x="2482" y="11061"/>
                  <a:pt x="2484" y="11060"/>
                </a:cubicBezTo>
                <a:cubicBezTo>
                  <a:pt x="2496" y="11006"/>
                  <a:pt x="2508" y="10994"/>
                  <a:pt x="2517" y="10994"/>
                </a:cubicBezTo>
                <a:cubicBezTo>
                  <a:pt x="2524" y="10994"/>
                  <a:pt x="2530" y="11002"/>
                  <a:pt x="2532" y="11002"/>
                </a:cubicBezTo>
                <a:cubicBezTo>
                  <a:pt x="2536" y="11002"/>
                  <a:pt x="2534" y="10990"/>
                  <a:pt x="2524" y="10936"/>
                </a:cubicBezTo>
                <a:cubicBezTo>
                  <a:pt x="2532" y="10929"/>
                  <a:pt x="2538" y="10927"/>
                  <a:pt x="2543" y="10927"/>
                </a:cubicBezTo>
                <a:cubicBezTo>
                  <a:pt x="2565" y="10927"/>
                  <a:pt x="2562" y="10977"/>
                  <a:pt x="2598" y="10979"/>
                </a:cubicBezTo>
                <a:cubicBezTo>
                  <a:pt x="2615" y="10885"/>
                  <a:pt x="2649" y="10798"/>
                  <a:pt x="2696" y="10714"/>
                </a:cubicBezTo>
                <a:close/>
                <a:moveTo>
                  <a:pt x="4813" y="12925"/>
                </a:moveTo>
                <a:cubicBezTo>
                  <a:pt x="4813" y="12935"/>
                  <a:pt x="4813" y="12945"/>
                  <a:pt x="4816" y="12955"/>
                </a:cubicBezTo>
                <a:cubicBezTo>
                  <a:pt x="4794" y="12984"/>
                  <a:pt x="4784" y="12987"/>
                  <a:pt x="4776" y="12987"/>
                </a:cubicBezTo>
                <a:cubicBezTo>
                  <a:pt x="4775" y="12987"/>
                  <a:pt x="4773" y="12986"/>
                  <a:pt x="4772" y="12986"/>
                </a:cubicBezTo>
                <a:cubicBezTo>
                  <a:pt x="4762" y="12986"/>
                  <a:pt x="4752" y="12991"/>
                  <a:pt x="4715" y="13056"/>
                </a:cubicBezTo>
                <a:cubicBezTo>
                  <a:pt x="4708" y="13056"/>
                  <a:pt x="4708" y="13059"/>
                  <a:pt x="4701" y="13059"/>
                </a:cubicBezTo>
                <a:cubicBezTo>
                  <a:pt x="4698" y="13061"/>
                  <a:pt x="4700" y="13061"/>
                  <a:pt x="4702" y="13061"/>
                </a:cubicBezTo>
                <a:cubicBezTo>
                  <a:pt x="4705" y="13061"/>
                  <a:pt x="4708" y="13061"/>
                  <a:pt x="4708" y="13063"/>
                </a:cubicBezTo>
                <a:lnTo>
                  <a:pt x="4708" y="13066"/>
                </a:lnTo>
                <a:lnTo>
                  <a:pt x="4715" y="13066"/>
                </a:lnTo>
                <a:cubicBezTo>
                  <a:pt x="4720" y="13068"/>
                  <a:pt x="4724" y="13069"/>
                  <a:pt x="4728" y="13069"/>
                </a:cubicBezTo>
                <a:cubicBezTo>
                  <a:pt x="4733" y="13069"/>
                  <a:pt x="4737" y="13068"/>
                  <a:pt x="4742" y="13066"/>
                </a:cubicBezTo>
                <a:lnTo>
                  <a:pt x="4789" y="13063"/>
                </a:lnTo>
                <a:lnTo>
                  <a:pt x="4789" y="13063"/>
                </a:lnTo>
                <a:cubicBezTo>
                  <a:pt x="4755" y="13083"/>
                  <a:pt x="4725" y="13106"/>
                  <a:pt x="4698" y="13133"/>
                </a:cubicBezTo>
                <a:cubicBezTo>
                  <a:pt x="4698" y="13127"/>
                  <a:pt x="4681" y="13123"/>
                  <a:pt x="4678" y="13116"/>
                </a:cubicBezTo>
                <a:cubicBezTo>
                  <a:pt x="4648" y="13133"/>
                  <a:pt x="4651" y="13147"/>
                  <a:pt x="4661" y="13160"/>
                </a:cubicBezTo>
                <a:cubicBezTo>
                  <a:pt x="4646" y="13170"/>
                  <a:pt x="4632" y="13176"/>
                  <a:pt x="4620" y="13176"/>
                </a:cubicBezTo>
                <a:cubicBezTo>
                  <a:pt x="4605" y="13176"/>
                  <a:pt x="4594" y="13164"/>
                  <a:pt x="4590" y="13133"/>
                </a:cubicBezTo>
                <a:cubicBezTo>
                  <a:pt x="4614" y="13103"/>
                  <a:pt x="4644" y="13076"/>
                  <a:pt x="4675" y="13056"/>
                </a:cubicBezTo>
                <a:cubicBezTo>
                  <a:pt x="4677" y="13034"/>
                  <a:pt x="4672" y="13029"/>
                  <a:pt x="4664" y="13029"/>
                </a:cubicBezTo>
                <a:cubicBezTo>
                  <a:pt x="4658" y="13029"/>
                  <a:pt x="4650" y="13033"/>
                  <a:pt x="4644" y="13033"/>
                </a:cubicBezTo>
                <a:cubicBezTo>
                  <a:pt x="4637" y="13033"/>
                  <a:pt x="4632" y="13028"/>
                  <a:pt x="4634" y="13009"/>
                </a:cubicBezTo>
                <a:cubicBezTo>
                  <a:pt x="4668" y="12950"/>
                  <a:pt x="4690" y="12936"/>
                  <a:pt x="4709" y="12936"/>
                </a:cubicBezTo>
                <a:cubicBezTo>
                  <a:pt x="4726" y="12936"/>
                  <a:pt x="4742" y="12947"/>
                  <a:pt x="4762" y="12947"/>
                </a:cubicBezTo>
                <a:cubicBezTo>
                  <a:pt x="4776" y="12947"/>
                  <a:pt x="4792" y="12942"/>
                  <a:pt x="4813" y="12925"/>
                </a:cubicBezTo>
                <a:close/>
                <a:moveTo>
                  <a:pt x="4017" y="15207"/>
                </a:moveTo>
                <a:lnTo>
                  <a:pt x="4001" y="15227"/>
                </a:lnTo>
                <a:cubicBezTo>
                  <a:pt x="4006" y="15223"/>
                  <a:pt x="4011" y="15216"/>
                  <a:pt x="4017" y="15207"/>
                </a:cubicBezTo>
                <a:close/>
                <a:moveTo>
                  <a:pt x="8500" y="0"/>
                </a:moveTo>
                <a:cubicBezTo>
                  <a:pt x="8391" y="0"/>
                  <a:pt x="8279" y="30"/>
                  <a:pt x="8158" y="69"/>
                </a:cubicBezTo>
                <a:cubicBezTo>
                  <a:pt x="8157" y="69"/>
                  <a:pt x="8157" y="69"/>
                  <a:pt x="8156" y="69"/>
                </a:cubicBezTo>
                <a:cubicBezTo>
                  <a:pt x="8113" y="69"/>
                  <a:pt x="7802" y="207"/>
                  <a:pt x="7639" y="476"/>
                </a:cubicBezTo>
                <a:cubicBezTo>
                  <a:pt x="7468" y="749"/>
                  <a:pt x="7421" y="1082"/>
                  <a:pt x="7508" y="1395"/>
                </a:cubicBezTo>
                <a:cubicBezTo>
                  <a:pt x="7475" y="1223"/>
                  <a:pt x="7475" y="1048"/>
                  <a:pt x="7515" y="880"/>
                </a:cubicBezTo>
                <a:cubicBezTo>
                  <a:pt x="7565" y="634"/>
                  <a:pt x="7771" y="365"/>
                  <a:pt x="7963" y="274"/>
                </a:cubicBezTo>
                <a:cubicBezTo>
                  <a:pt x="8040" y="235"/>
                  <a:pt x="8114" y="210"/>
                  <a:pt x="8148" y="210"/>
                </a:cubicBezTo>
                <a:cubicBezTo>
                  <a:pt x="8155" y="210"/>
                  <a:pt x="8161" y="211"/>
                  <a:pt x="8164" y="214"/>
                </a:cubicBezTo>
                <a:cubicBezTo>
                  <a:pt x="8191" y="214"/>
                  <a:pt x="8215" y="220"/>
                  <a:pt x="8238" y="237"/>
                </a:cubicBezTo>
                <a:cubicBezTo>
                  <a:pt x="8252" y="247"/>
                  <a:pt x="8252" y="264"/>
                  <a:pt x="8235" y="284"/>
                </a:cubicBezTo>
                <a:cubicBezTo>
                  <a:pt x="8218" y="304"/>
                  <a:pt x="8201" y="318"/>
                  <a:pt x="8090" y="405"/>
                </a:cubicBezTo>
                <a:cubicBezTo>
                  <a:pt x="7939" y="500"/>
                  <a:pt x="7831" y="654"/>
                  <a:pt x="7791" y="829"/>
                </a:cubicBezTo>
                <a:cubicBezTo>
                  <a:pt x="7744" y="1048"/>
                  <a:pt x="7801" y="1277"/>
                  <a:pt x="7949" y="1442"/>
                </a:cubicBezTo>
                <a:cubicBezTo>
                  <a:pt x="7905" y="1469"/>
                  <a:pt x="7946" y="1600"/>
                  <a:pt x="8127" y="1731"/>
                </a:cubicBezTo>
                <a:cubicBezTo>
                  <a:pt x="8242" y="1805"/>
                  <a:pt x="8370" y="1849"/>
                  <a:pt x="8504" y="1859"/>
                </a:cubicBezTo>
                <a:lnTo>
                  <a:pt x="8639" y="1869"/>
                </a:lnTo>
                <a:lnTo>
                  <a:pt x="8612" y="2011"/>
                </a:lnTo>
                <a:cubicBezTo>
                  <a:pt x="8740" y="1980"/>
                  <a:pt x="8757" y="1933"/>
                  <a:pt x="8868" y="1893"/>
                </a:cubicBezTo>
                <a:cubicBezTo>
                  <a:pt x="9039" y="1994"/>
                  <a:pt x="9013" y="2118"/>
                  <a:pt x="8989" y="2219"/>
                </a:cubicBezTo>
                <a:cubicBezTo>
                  <a:pt x="9032" y="2255"/>
                  <a:pt x="9057" y="2269"/>
                  <a:pt x="9072" y="2269"/>
                </a:cubicBezTo>
                <a:cubicBezTo>
                  <a:pt x="9096" y="2269"/>
                  <a:pt x="9091" y="2230"/>
                  <a:pt x="9087" y="2186"/>
                </a:cubicBezTo>
                <a:cubicBezTo>
                  <a:pt x="9080" y="2147"/>
                  <a:pt x="9078" y="2096"/>
                  <a:pt x="9119" y="2096"/>
                </a:cubicBezTo>
                <a:cubicBezTo>
                  <a:pt x="9143" y="2096"/>
                  <a:pt x="9183" y="2114"/>
                  <a:pt x="9245" y="2162"/>
                </a:cubicBezTo>
                <a:cubicBezTo>
                  <a:pt x="9426" y="2408"/>
                  <a:pt x="9615" y="2542"/>
                  <a:pt x="9908" y="2852"/>
                </a:cubicBezTo>
                <a:cubicBezTo>
                  <a:pt x="9936" y="2939"/>
                  <a:pt x="9930" y="2963"/>
                  <a:pt x="9912" y="2963"/>
                </a:cubicBezTo>
                <a:cubicBezTo>
                  <a:pt x="9890" y="2963"/>
                  <a:pt x="9851" y="2931"/>
                  <a:pt x="9831" y="2931"/>
                </a:cubicBezTo>
                <a:cubicBezTo>
                  <a:pt x="9821" y="2931"/>
                  <a:pt x="9816" y="2937"/>
                  <a:pt x="9817" y="2956"/>
                </a:cubicBezTo>
                <a:lnTo>
                  <a:pt x="10026" y="3088"/>
                </a:lnTo>
                <a:cubicBezTo>
                  <a:pt x="10046" y="3135"/>
                  <a:pt x="10009" y="3135"/>
                  <a:pt x="9989" y="3138"/>
                </a:cubicBezTo>
                <a:cubicBezTo>
                  <a:pt x="10031" y="3187"/>
                  <a:pt x="10060" y="3195"/>
                  <a:pt x="10087" y="3195"/>
                </a:cubicBezTo>
                <a:cubicBezTo>
                  <a:pt x="10100" y="3195"/>
                  <a:pt x="10112" y="3194"/>
                  <a:pt x="10125" y="3194"/>
                </a:cubicBezTo>
                <a:cubicBezTo>
                  <a:pt x="10164" y="3194"/>
                  <a:pt x="10208" y="3209"/>
                  <a:pt x="10288" y="3330"/>
                </a:cubicBezTo>
                <a:cubicBezTo>
                  <a:pt x="10473" y="3340"/>
                  <a:pt x="10328" y="3973"/>
                  <a:pt x="10604" y="4255"/>
                </a:cubicBezTo>
                <a:cubicBezTo>
                  <a:pt x="10601" y="4286"/>
                  <a:pt x="10590" y="4296"/>
                  <a:pt x="10575" y="4296"/>
                </a:cubicBezTo>
                <a:cubicBezTo>
                  <a:pt x="10551" y="4296"/>
                  <a:pt x="10517" y="4272"/>
                  <a:pt x="10489" y="4272"/>
                </a:cubicBezTo>
                <a:cubicBezTo>
                  <a:pt x="10480" y="4272"/>
                  <a:pt x="10471" y="4275"/>
                  <a:pt x="10463" y="4282"/>
                </a:cubicBezTo>
                <a:cubicBezTo>
                  <a:pt x="10722" y="4723"/>
                  <a:pt x="10668" y="4656"/>
                  <a:pt x="10911" y="5029"/>
                </a:cubicBezTo>
                <a:cubicBezTo>
                  <a:pt x="10901" y="5151"/>
                  <a:pt x="10894" y="5272"/>
                  <a:pt x="10874" y="5393"/>
                </a:cubicBezTo>
                <a:cubicBezTo>
                  <a:pt x="10893" y="5318"/>
                  <a:pt x="10921" y="5287"/>
                  <a:pt x="10953" y="5287"/>
                </a:cubicBezTo>
                <a:cubicBezTo>
                  <a:pt x="11040" y="5287"/>
                  <a:pt x="11162" y="5507"/>
                  <a:pt x="11257" y="5719"/>
                </a:cubicBezTo>
                <a:cubicBezTo>
                  <a:pt x="11264" y="5706"/>
                  <a:pt x="11267" y="5692"/>
                  <a:pt x="11274" y="5679"/>
                </a:cubicBezTo>
                <a:cubicBezTo>
                  <a:pt x="11277" y="5713"/>
                  <a:pt x="11281" y="5750"/>
                  <a:pt x="11284" y="5787"/>
                </a:cubicBezTo>
                <a:lnTo>
                  <a:pt x="11257" y="5723"/>
                </a:lnTo>
                <a:lnTo>
                  <a:pt x="11234" y="5780"/>
                </a:lnTo>
                <a:lnTo>
                  <a:pt x="11291" y="5847"/>
                </a:lnTo>
                <a:cubicBezTo>
                  <a:pt x="11298" y="5925"/>
                  <a:pt x="11301" y="6005"/>
                  <a:pt x="11304" y="6083"/>
                </a:cubicBezTo>
                <a:cubicBezTo>
                  <a:pt x="11261" y="6083"/>
                  <a:pt x="11207" y="6026"/>
                  <a:pt x="11156" y="5958"/>
                </a:cubicBezTo>
                <a:lnTo>
                  <a:pt x="11234" y="5780"/>
                </a:lnTo>
                <a:cubicBezTo>
                  <a:pt x="11147" y="5684"/>
                  <a:pt x="11057" y="5598"/>
                  <a:pt x="10980" y="5598"/>
                </a:cubicBezTo>
                <a:cubicBezTo>
                  <a:pt x="10968" y="5598"/>
                  <a:pt x="10956" y="5600"/>
                  <a:pt x="10944" y="5605"/>
                </a:cubicBezTo>
                <a:cubicBezTo>
                  <a:pt x="10971" y="5652"/>
                  <a:pt x="10991" y="5702"/>
                  <a:pt x="10998" y="5753"/>
                </a:cubicBezTo>
                <a:cubicBezTo>
                  <a:pt x="10978" y="5733"/>
                  <a:pt x="10961" y="5718"/>
                  <a:pt x="10948" y="5718"/>
                </a:cubicBezTo>
                <a:cubicBezTo>
                  <a:pt x="10944" y="5718"/>
                  <a:pt x="10941" y="5719"/>
                  <a:pt x="10938" y="5723"/>
                </a:cubicBezTo>
                <a:cubicBezTo>
                  <a:pt x="10924" y="5740"/>
                  <a:pt x="10961" y="5787"/>
                  <a:pt x="11005" y="5857"/>
                </a:cubicBezTo>
                <a:lnTo>
                  <a:pt x="10850" y="5972"/>
                </a:lnTo>
                <a:lnTo>
                  <a:pt x="10914" y="5995"/>
                </a:lnTo>
                <a:cubicBezTo>
                  <a:pt x="10894" y="6194"/>
                  <a:pt x="10864" y="6389"/>
                  <a:pt x="10820" y="6584"/>
                </a:cubicBezTo>
                <a:cubicBezTo>
                  <a:pt x="10890" y="6793"/>
                  <a:pt x="10975" y="6998"/>
                  <a:pt x="11012" y="7240"/>
                </a:cubicBezTo>
                <a:cubicBezTo>
                  <a:pt x="11069" y="7530"/>
                  <a:pt x="11025" y="7829"/>
                  <a:pt x="10894" y="8092"/>
                </a:cubicBezTo>
                <a:cubicBezTo>
                  <a:pt x="10887" y="7887"/>
                  <a:pt x="10749" y="7967"/>
                  <a:pt x="10635" y="7883"/>
                </a:cubicBezTo>
                <a:cubicBezTo>
                  <a:pt x="10850" y="7809"/>
                  <a:pt x="10789" y="7439"/>
                  <a:pt x="10864" y="7126"/>
                </a:cubicBezTo>
                <a:lnTo>
                  <a:pt x="10864" y="7126"/>
                </a:lnTo>
                <a:cubicBezTo>
                  <a:pt x="10838" y="7212"/>
                  <a:pt x="10811" y="7239"/>
                  <a:pt x="10789" y="7239"/>
                </a:cubicBezTo>
                <a:cubicBezTo>
                  <a:pt x="10768" y="7239"/>
                  <a:pt x="10751" y="7215"/>
                  <a:pt x="10742" y="7193"/>
                </a:cubicBezTo>
                <a:lnTo>
                  <a:pt x="10742" y="7193"/>
                </a:lnTo>
                <a:cubicBezTo>
                  <a:pt x="10749" y="7288"/>
                  <a:pt x="10746" y="7385"/>
                  <a:pt x="10736" y="7483"/>
                </a:cubicBezTo>
                <a:cubicBezTo>
                  <a:pt x="10732" y="7577"/>
                  <a:pt x="10715" y="7671"/>
                  <a:pt x="10695" y="7765"/>
                </a:cubicBezTo>
                <a:cubicBezTo>
                  <a:pt x="10681" y="7754"/>
                  <a:pt x="10665" y="7749"/>
                  <a:pt x="10649" y="7749"/>
                </a:cubicBezTo>
                <a:cubicBezTo>
                  <a:pt x="10624" y="7749"/>
                  <a:pt x="10599" y="7763"/>
                  <a:pt x="10584" y="7786"/>
                </a:cubicBezTo>
                <a:cubicBezTo>
                  <a:pt x="10551" y="7819"/>
                  <a:pt x="10510" y="7863"/>
                  <a:pt x="10460" y="7903"/>
                </a:cubicBezTo>
                <a:cubicBezTo>
                  <a:pt x="10517" y="7917"/>
                  <a:pt x="10544" y="7947"/>
                  <a:pt x="10544" y="7991"/>
                </a:cubicBezTo>
                <a:cubicBezTo>
                  <a:pt x="10544" y="8038"/>
                  <a:pt x="10507" y="8089"/>
                  <a:pt x="10490" y="8126"/>
                </a:cubicBezTo>
                <a:cubicBezTo>
                  <a:pt x="10429" y="8216"/>
                  <a:pt x="10301" y="8297"/>
                  <a:pt x="10221" y="8365"/>
                </a:cubicBezTo>
                <a:cubicBezTo>
                  <a:pt x="10201" y="8277"/>
                  <a:pt x="10234" y="8203"/>
                  <a:pt x="10376" y="8115"/>
                </a:cubicBezTo>
                <a:cubicBezTo>
                  <a:pt x="10364" y="8113"/>
                  <a:pt x="10353" y="8112"/>
                  <a:pt x="10343" y="8112"/>
                </a:cubicBezTo>
                <a:cubicBezTo>
                  <a:pt x="10258" y="8112"/>
                  <a:pt x="10244" y="8187"/>
                  <a:pt x="10187" y="8284"/>
                </a:cubicBezTo>
                <a:cubicBezTo>
                  <a:pt x="10150" y="8371"/>
                  <a:pt x="10071" y="8446"/>
                  <a:pt x="9992" y="8446"/>
                </a:cubicBezTo>
                <a:cubicBezTo>
                  <a:pt x="9970" y="8446"/>
                  <a:pt x="9949" y="8441"/>
                  <a:pt x="9928" y="8428"/>
                </a:cubicBezTo>
                <a:cubicBezTo>
                  <a:pt x="9978" y="8415"/>
                  <a:pt x="10009" y="8422"/>
                  <a:pt x="10036" y="8371"/>
                </a:cubicBezTo>
                <a:lnTo>
                  <a:pt x="10036" y="8371"/>
                </a:lnTo>
                <a:cubicBezTo>
                  <a:pt x="9982" y="8415"/>
                  <a:pt x="9918" y="8435"/>
                  <a:pt x="9851" y="8435"/>
                </a:cubicBezTo>
                <a:cubicBezTo>
                  <a:pt x="9845" y="8435"/>
                  <a:pt x="9839" y="8434"/>
                  <a:pt x="9833" y="8434"/>
                </a:cubicBezTo>
                <a:cubicBezTo>
                  <a:pt x="9826" y="8434"/>
                  <a:pt x="9820" y="8435"/>
                  <a:pt x="9813" y="8435"/>
                </a:cubicBezTo>
                <a:cubicBezTo>
                  <a:pt x="9794" y="8435"/>
                  <a:pt x="9776" y="8433"/>
                  <a:pt x="9770" y="8418"/>
                </a:cubicBezTo>
                <a:cubicBezTo>
                  <a:pt x="9763" y="8388"/>
                  <a:pt x="9763" y="8358"/>
                  <a:pt x="9763" y="8328"/>
                </a:cubicBezTo>
                <a:cubicBezTo>
                  <a:pt x="9763" y="8287"/>
                  <a:pt x="9776" y="8257"/>
                  <a:pt x="9793" y="8253"/>
                </a:cubicBezTo>
                <a:lnTo>
                  <a:pt x="9800" y="8270"/>
                </a:lnTo>
                <a:lnTo>
                  <a:pt x="9807" y="8297"/>
                </a:lnTo>
                <a:lnTo>
                  <a:pt x="9800" y="8267"/>
                </a:lnTo>
                <a:cubicBezTo>
                  <a:pt x="9780" y="8176"/>
                  <a:pt x="9753" y="8089"/>
                  <a:pt x="9716" y="8001"/>
                </a:cubicBezTo>
                <a:lnTo>
                  <a:pt x="9686" y="7930"/>
                </a:lnTo>
                <a:lnTo>
                  <a:pt x="9642" y="7836"/>
                </a:lnTo>
                <a:cubicBezTo>
                  <a:pt x="9601" y="7752"/>
                  <a:pt x="9561" y="7668"/>
                  <a:pt x="9517" y="7590"/>
                </a:cubicBezTo>
                <a:cubicBezTo>
                  <a:pt x="9347" y="7290"/>
                  <a:pt x="9155" y="7072"/>
                  <a:pt x="9052" y="7072"/>
                </a:cubicBezTo>
                <a:cubicBezTo>
                  <a:pt x="9049" y="7072"/>
                  <a:pt x="9046" y="7072"/>
                  <a:pt x="9043" y="7072"/>
                </a:cubicBezTo>
                <a:cubicBezTo>
                  <a:pt x="9057" y="7058"/>
                  <a:pt x="9222" y="7026"/>
                  <a:pt x="9299" y="7026"/>
                </a:cubicBezTo>
                <a:cubicBezTo>
                  <a:pt x="9312" y="7026"/>
                  <a:pt x="9322" y="7027"/>
                  <a:pt x="9329" y="7028"/>
                </a:cubicBezTo>
                <a:cubicBezTo>
                  <a:pt x="9087" y="6904"/>
                  <a:pt x="8834" y="6796"/>
                  <a:pt x="8575" y="6709"/>
                </a:cubicBezTo>
                <a:cubicBezTo>
                  <a:pt x="8514" y="6628"/>
                  <a:pt x="8457" y="6544"/>
                  <a:pt x="8393" y="6470"/>
                </a:cubicBezTo>
                <a:cubicBezTo>
                  <a:pt x="8468" y="6373"/>
                  <a:pt x="8546" y="6256"/>
                  <a:pt x="8667" y="6256"/>
                </a:cubicBezTo>
                <a:cubicBezTo>
                  <a:pt x="8726" y="6256"/>
                  <a:pt x="8796" y="6284"/>
                  <a:pt x="8881" y="6355"/>
                </a:cubicBezTo>
                <a:cubicBezTo>
                  <a:pt x="8790" y="6174"/>
                  <a:pt x="8656" y="6022"/>
                  <a:pt x="8488" y="5908"/>
                </a:cubicBezTo>
                <a:lnTo>
                  <a:pt x="8488" y="5908"/>
                </a:lnTo>
                <a:cubicBezTo>
                  <a:pt x="8528" y="5980"/>
                  <a:pt x="8484" y="6170"/>
                  <a:pt x="8411" y="6170"/>
                </a:cubicBezTo>
                <a:cubicBezTo>
                  <a:pt x="8399" y="6170"/>
                  <a:pt x="8386" y="6165"/>
                  <a:pt x="8373" y="6153"/>
                </a:cubicBezTo>
                <a:cubicBezTo>
                  <a:pt x="8274" y="5789"/>
                  <a:pt x="8289" y="5911"/>
                  <a:pt x="8096" y="5528"/>
                </a:cubicBezTo>
                <a:lnTo>
                  <a:pt x="8096" y="5528"/>
                </a:lnTo>
                <a:cubicBezTo>
                  <a:pt x="8120" y="5595"/>
                  <a:pt x="8033" y="5646"/>
                  <a:pt x="7928" y="5646"/>
                </a:cubicBezTo>
                <a:cubicBezTo>
                  <a:pt x="7860" y="5646"/>
                  <a:pt x="7784" y="5624"/>
                  <a:pt x="7727" y="5571"/>
                </a:cubicBezTo>
                <a:cubicBezTo>
                  <a:pt x="7774" y="5565"/>
                  <a:pt x="7867" y="5396"/>
                  <a:pt x="7942" y="5396"/>
                </a:cubicBezTo>
                <a:cubicBezTo>
                  <a:pt x="7945" y="5396"/>
                  <a:pt x="7949" y="5397"/>
                  <a:pt x="7952" y="5397"/>
                </a:cubicBezTo>
                <a:lnTo>
                  <a:pt x="7952" y="5397"/>
                </a:lnTo>
                <a:cubicBezTo>
                  <a:pt x="7771" y="5344"/>
                  <a:pt x="7590" y="5299"/>
                  <a:pt x="7413" y="5263"/>
                </a:cubicBezTo>
                <a:lnTo>
                  <a:pt x="7413" y="5263"/>
                </a:lnTo>
                <a:cubicBezTo>
                  <a:pt x="7415" y="5264"/>
                  <a:pt x="7418" y="5264"/>
                  <a:pt x="7420" y="5264"/>
                </a:cubicBezTo>
                <a:cubicBezTo>
                  <a:pt x="7521" y="5264"/>
                  <a:pt x="7530" y="5092"/>
                  <a:pt x="7481" y="4972"/>
                </a:cubicBezTo>
                <a:lnTo>
                  <a:pt x="7481" y="4972"/>
                </a:lnTo>
                <a:cubicBezTo>
                  <a:pt x="7483" y="4979"/>
                  <a:pt x="7482" y="4982"/>
                  <a:pt x="7477" y="4982"/>
                </a:cubicBezTo>
                <a:cubicBezTo>
                  <a:pt x="7432" y="4982"/>
                  <a:pt x="7092" y="4685"/>
                  <a:pt x="6970" y="4642"/>
                </a:cubicBezTo>
                <a:lnTo>
                  <a:pt x="6970" y="4642"/>
                </a:lnTo>
                <a:lnTo>
                  <a:pt x="7125" y="4814"/>
                </a:lnTo>
                <a:cubicBezTo>
                  <a:pt x="6653" y="4461"/>
                  <a:pt x="6451" y="4780"/>
                  <a:pt x="5960" y="4484"/>
                </a:cubicBezTo>
                <a:cubicBezTo>
                  <a:pt x="6044" y="4471"/>
                  <a:pt x="6276" y="4289"/>
                  <a:pt x="6017" y="4114"/>
                </a:cubicBezTo>
                <a:lnTo>
                  <a:pt x="6017" y="4114"/>
                </a:lnTo>
                <a:lnTo>
                  <a:pt x="5812" y="4171"/>
                </a:lnTo>
                <a:cubicBezTo>
                  <a:pt x="5721" y="4195"/>
                  <a:pt x="5600" y="4218"/>
                  <a:pt x="5496" y="4255"/>
                </a:cubicBezTo>
                <a:cubicBezTo>
                  <a:pt x="5469" y="4265"/>
                  <a:pt x="5445" y="4276"/>
                  <a:pt x="5418" y="4286"/>
                </a:cubicBezTo>
                <a:cubicBezTo>
                  <a:pt x="5245" y="4221"/>
                  <a:pt x="5079" y="4180"/>
                  <a:pt x="4934" y="4180"/>
                </a:cubicBezTo>
                <a:cubicBezTo>
                  <a:pt x="4890" y="4180"/>
                  <a:pt x="4849" y="4184"/>
                  <a:pt x="4809" y="4191"/>
                </a:cubicBezTo>
                <a:cubicBezTo>
                  <a:pt x="4819" y="4175"/>
                  <a:pt x="4833" y="4158"/>
                  <a:pt x="4843" y="4144"/>
                </a:cubicBezTo>
                <a:cubicBezTo>
                  <a:pt x="4954" y="4050"/>
                  <a:pt x="5085" y="3986"/>
                  <a:pt x="5226" y="3952"/>
                </a:cubicBezTo>
                <a:cubicBezTo>
                  <a:pt x="5330" y="3931"/>
                  <a:pt x="5434" y="3920"/>
                  <a:pt x="5538" y="3920"/>
                </a:cubicBezTo>
                <a:cubicBezTo>
                  <a:pt x="5594" y="3920"/>
                  <a:pt x="5649" y="3923"/>
                  <a:pt x="5704" y="3929"/>
                </a:cubicBezTo>
                <a:cubicBezTo>
                  <a:pt x="5634" y="3885"/>
                  <a:pt x="5570" y="3838"/>
                  <a:pt x="5506" y="3784"/>
                </a:cubicBezTo>
                <a:cubicBezTo>
                  <a:pt x="5465" y="3757"/>
                  <a:pt x="5401" y="3724"/>
                  <a:pt x="5159" y="3683"/>
                </a:cubicBezTo>
                <a:cubicBezTo>
                  <a:pt x="5072" y="3639"/>
                  <a:pt x="5132" y="3616"/>
                  <a:pt x="5243" y="3616"/>
                </a:cubicBezTo>
                <a:cubicBezTo>
                  <a:pt x="5361" y="3623"/>
                  <a:pt x="5479" y="3643"/>
                  <a:pt x="5590" y="3680"/>
                </a:cubicBezTo>
                <a:cubicBezTo>
                  <a:pt x="5352" y="3586"/>
                  <a:pt x="5109" y="3532"/>
                  <a:pt x="4871" y="3532"/>
                </a:cubicBezTo>
                <a:cubicBezTo>
                  <a:pt x="4776" y="3532"/>
                  <a:pt x="4683" y="3540"/>
                  <a:pt x="4590" y="3559"/>
                </a:cubicBezTo>
                <a:cubicBezTo>
                  <a:pt x="4523" y="3579"/>
                  <a:pt x="4459" y="3606"/>
                  <a:pt x="4395" y="3633"/>
                </a:cubicBezTo>
                <a:cubicBezTo>
                  <a:pt x="4429" y="3660"/>
                  <a:pt x="4395" y="3707"/>
                  <a:pt x="4338" y="3761"/>
                </a:cubicBezTo>
                <a:lnTo>
                  <a:pt x="4240" y="3848"/>
                </a:lnTo>
                <a:cubicBezTo>
                  <a:pt x="4207" y="3889"/>
                  <a:pt x="4173" y="3929"/>
                  <a:pt x="4136" y="3969"/>
                </a:cubicBezTo>
                <a:cubicBezTo>
                  <a:pt x="3998" y="4134"/>
                  <a:pt x="3954" y="4350"/>
                  <a:pt x="4018" y="4363"/>
                </a:cubicBezTo>
                <a:cubicBezTo>
                  <a:pt x="4055" y="4208"/>
                  <a:pt x="4136" y="4070"/>
                  <a:pt x="4251" y="3959"/>
                </a:cubicBezTo>
                <a:cubicBezTo>
                  <a:pt x="4301" y="3892"/>
                  <a:pt x="4372" y="3858"/>
                  <a:pt x="4439" y="3811"/>
                </a:cubicBezTo>
                <a:cubicBezTo>
                  <a:pt x="4503" y="3764"/>
                  <a:pt x="4574" y="3724"/>
                  <a:pt x="4648" y="3690"/>
                </a:cubicBezTo>
                <a:cubicBezTo>
                  <a:pt x="4712" y="3670"/>
                  <a:pt x="4776" y="3650"/>
                  <a:pt x="4839" y="3636"/>
                </a:cubicBezTo>
                <a:lnTo>
                  <a:pt x="4839" y="3636"/>
                </a:lnTo>
                <a:cubicBezTo>
                  <a:pt x="4873" y="3683"/>
                  <a:pt x="4813" y="3757"/>
                  <a:pt x="4712" y="3835"/>
                </a:cubicBezTo>
                <a:cubicBezTo>
                  <a:pt x="4668" y="3878"/>
                  <a:pt x="4614" y="3926"/>
                  <a:pt x="4560" y="3986"/>
                </a:cubicBezTo>
                <a:cubicBezTo>
                  <a:pt x="4506" y="4047"/>
                  <a:pt x="4439" y="4094"/>
                  <a:pt x="4388" y="4171"/>
                </a:cubicBezTo>
                <a:cubicBezTo>
                  <a:pt x="4271" y="4309"/>
                  <a:pt x="4203" y="4508"/>
                  <a:pt x="4180" y="4700"/>
                </a:cubicBezTo>
                <a:cubicBezTo>
                  <a:pt x="4167" y="4722"/>
                  <a:pt x="4152" y="4732"/>
                  <a:pt x="4136" y="4732"/>
                </a:cubicBezTo>
                <a:cubicBezTo>
                  <a:pt x="4052" y="4732"/>
                  <a:pt x="3934" y="4467"/>
                  <a:pt x="3901" y="4447"/>
                </a:cubicBezTo>
                <a:lnTo>
                  <a:pt x="3901" y="4447"/>
                </a:lnTo>
                <a:cubicBezTo>
                  <a:pt x="3921" y="4508"/>
                  <a:pt x="3890" y="4686"/>
                  <a:pt x="3921" y="4861"/>
                </a:cubicBezTo>
                <a:cubicBezTo>
                  <a:pt x="3938" y="5036"/>
                  <a:pt x="3988" y="5201"/>
                  <a:pt x="3971" y="5238"/>
                </a:cubicBezTo>
                <a:cubicBezTo>
                  <a:pt x="3921" y="5130"/>
                  <a:pt x="3877" y="5019"/>
                  <a:pt x="3837" y="4905"/>
                </a:cubicBezTo>
                <a:lnTo>
                  <a:pt x="3837" y="4905"/>
                </a:lnTo>
                <a:cubicBezTo>
                  <a:pt x="3837" y="5009"/>
                  <a:pt x="3853" y="5114"/>
                  <a:pt x="3890" y="5211"/>
                </a:cubicBezTo>
                <a:cubicBezTo>
                  <a:pt x="3931" y="5305"/>
                  <a:pt x="3975" y="5393"/>
                  <a:pt x="4028" y="5480"/>
                </a:cubicBezTo>
                <a:cubicBezTo>
                  <a:pt x="4136" y="5669"/>
                  <a:pt x="4213" y="5766"/>
                  <a:pt x="4237" y="5978"/>
                </a:cubicBezTo>
                <a:cubicBezTo>
                  <a:pt x="4286" y="6095"/>
                  <a:pt x="4263" y="6397"/>
                  <a:pt x="4338" y="6397"/>
                </a:cubicBezTo>
                <a:cubicBezTo>
                  <a:pt x="4341" y="6397"/>
                  <a:pt x="4345" y="6397"/>
                  <a:pt x="4348" y="6396"/>
                </a:cubicBezTo>
                <a:cubicBezTo>
                  <a:pt x="4372" y="6227"/>
                  <a:pt x="4543" y="6063"/>
                  <a:pt x="4715" y="5965"/>
                </a:cubicBezTo>
                <a:cubicBezTo>
                  <a:pt x="4789" y="6093"/>
                  <a:pt x="4863" y="6217"/>
                  <a:pt x="4930" y="6325"/>
                </a:cubicBezTo>
                <a:lnTo>
                  <a:pt x="4873" y="6342"/>
                </a:lnTo>
                <a:lnTo>
                  <a:pt x="4917" y="6409"/>
                </a:lnTo>
                <a:lnTo>
                  <a:pt x="4964" y="6376"/>
                </a:lnTo>
                <a:cubicBezTo>
                  <a:pt x="5055" y="6517"/>
                  <a:pt x="5136" y="6635"/>
                  <a:pt x="5189" y="6715"/>
                </a:cubicBezTo>
                <a:cubicBezTo>
                  <a:pt x="5193" y="6722"/>
                  <a:pt x="5200" y="6729"/>
                  <a:pt x="5203" y="6736"/>
                </a:cubicBezTo>
                <a:cubicBezTo>
                  <a:pt x="5186" y="6758"/>
                  <a:pt x="5157" y="6766"/>
                  <a:pt x="5123" y="6766"/>
                </a:cubicBezTo>
                <a:cubicBezTo>
                  <a:pt x="5045" y="6766"/>
                  <a:pt x="4938" y="6727"/>
                  <a:pt x="4865" y="6727"/>
                </a:cubicBezTo>
                <a:cubicBezTo>
                  <a:pt x="4816" y="6727"/>
                  <a:pt x="4782" y="6745"/>
                  <a:pt x="4782" y="6803"/>
                </a:cubicBezTo>
                <a:cubicBezTo>
                  <a:pt x="4786" y="6801"/>
                  <a:pt x="4791" y="6800"/>
                  <a:pt x="4797" y="6800"/>
                </a:cubicBezTo>
                <a:cubicBezTo>
                  <a:pt x="4842" y="6800"/>
                  <a:pt x="4928" y="6854"/>
                  <a:pt x="4964" y="6880"/>
                </a:cubicBezTo>
                <a:cubicBezTo>
                  <a:pt x="5011" y="7012"/>
                  <a:pt x="4826" y="6907"/>
                  <a:pt x="5008" y="7140"/>
                </a:cubicBezTo>
                <a:cubicBezTo>
                  <a:pt x="5015" y="7137"/>
                  <a:pt x="5022" y="7136"/>
                  <a:pt x="5029" y="7136"/>
                </a:cubicBezTo>
                <a:cubicBezTo>
                  <a:pt x="5132" y="7136"/>
                  <a:pt x="5241" y="7355"/>
                  <a:pt x="5253" y="7355"/>
                </a:cubicBezTo>
                <a:cubicBezTo>
                  <a:pt x="5258" y="7355"/>
                  <a:pt x="5243" y="7309"/>
                  <a:pt x="5196" y="7173"/>
                </a:cubicBezTo>
                <a:lnTo>
                  <a:pt x="5196" y="7173"/>
                </a:lnTo>
                <a:cubicBezTo>
                  <a:pt x="5398" y="7375"/>
                  <a:pt x="5351" y="7436"/>
                  <a:pt x="5570" y="7688"/>
                </a:cubicBezTo>
                <a:cubicBezTo>
                  <a:pt x="5573" y="7649"/>
                  <a:pt x="5608" y="7633"/>
                  <a:pt x="5663" y="7633"/>
                </a:cubicBezTo>
                <a:cubicBezTo>
                  <a:pt x="5741" y="7633"/>
                  <a:pt x="5857" y="7666"/>
                  <a:pt x="5974" y="7715"/>
                </a:cubicBezTo>
                <a:cubicBezTo>
                  <a:pt x="6051" y="7799"/>
                  <a:pt x="6128" y="7883"/>
                  <a:pt x="6209" y="7967"/>
                </a:cubicBezTo>
                <a:cubicBezTo>
                  <a:pt x="6209" y="7974"/>
                  <a:pt x="6209" y="7984"/>
                  <a:pt x="6213" y="7991"/>
                </a:cubicBezTo>
                <a:cubicBezTo>
                  <a:pt x="6307" y="8085"/>
                  <a:pt x="6394" y="8173"/>
                  <a:pt x="6472" y="8257"/>
                </a:cubicBezTo>
                <a:cubicBezTo>
                  <a:pt x="6472" y="8260"/>
                  <a:pt x="6472" y="8267"/>
                  <a:pt x="6465" y="8270"/>
                </a:cubicBezTo>
                <a:cubicBezTo>
                  <a:pt x="6472" y="8270"/>
                  <a:pt x="6475" y="8264"/>
                  <a:pt x="6482" y="8264"/>
                </a:cubicBezTo>
                <a:cubicBezTo>
                  <a:pt x="6576" y="8361"/>
                  <a:pt x="6663" y="8449"/>
                  <a:pt x="6754" y="8533"/>
                </a:cubicBezTo>
                <a:cubicBezTo>
                  <a:pt x="6788" y="8563"/>
                  <a:pt x="6818" y="8593"/>
                  <a:pt x="6852" y="8624"/>
                </a:cubicBezTo>
                <a:cubicBezTo>
                  <a:pt x="6849" y="8644"/>
                  <a:pt x="6835" y="8661"/>
                  <a:pt x="6818" y="8674"/>
                </a:cubicBezTo>
                <a:cubicBezTo>
                  <a:pt x="6842" y="8674"/>
                  <a:pt x="6869" y="8667"/>
                  <a:pt x="6889" y="8654"/>
                </a:cubicBezTo>
                <a:cubicBezTo>
                  <a:pt x="7007" y="8755"/>
                  <a:pt x="7131" y="8846"/>
                  <a:pt x="7263" y="8927"/>
                </a:cubicBezTo>
                <a:cubicBezTo>
                  <a:pt x="7283" y="8984"/>
                  <a:pt x="7488" y="9155"/>
                  <a:pt x="7360" y="9159"/>
                </a:cubicBezTo>
                <a:cubicBezTo>
                  <a:pt x="7441" y="9176"/>
                  <a:pt x="7532" y="9159"/>
                  <a:pt x="7680" y="9233"/>
                </a:cubicBezTo>
                <a:cubicBezTo>
                  <a:pt x="7743" y="9303"/>
                  <a:pt x="7749" y="9325"/>
                  <a:pt x="7726" y="9325"/>
                </a:cubicBezTo>
                <a:cubicBezTo>
                  <a:pt x="7684" y="9325"/>
                  <a:pt x="7546" y="9250"/>
                  <a:pt x="7487" y="9250"/>
                </a:cubicBezTo>
                <a:cubicBezTo>
                  <a:pt x="7455" y="9250"/>
                  <a:pt x="7446" y="9272"/>
                  <a:pt x="7485" y="9337"/>
                </a:cubicBezTo>
                <a:cubicBezTo>
                  <a:pt x="7495" y="9325"/>
                  <a:pt x="7516" y="9320"/>
                  <a:pt x="7545" y="9320"/>
                </a:cubicBezTo>
                <a:cubicBezTo>
                  <a:pt x="7678" y="9320"/>
                  <a:pt x="7979" y="9429"/>
                  <a:pt x="8185" y="9452"/>
                </a:cubicBezTo>
                <a:cubicBezTo>
                  <a:pt x="8161" y="9300"/>
                  <a:pt x="7687" y="9223"/>
                  <a:pt x="7448" y="9149"/>
                </a:cubicBezTo>
                <a:cubicBezTo>
                  <a:pt x="7481" y="9088"/>
                  <a:pt x="7562" y="9054"/>
                  <a:pt x="7670" y="9038"/>
                </a:cubicBezTo>
                <a:cubicBezTo>
                  <a:pt x="7946" y="9186"/>
                  <a:pt x="8238" y="9303"/>
                  <a:pt x="8538" y="9391"/>
                </a:cubicBezTo>
                <a:cubicBezTo>
                  <a:pt x="8565" y="9401"/>
                  <a:pt x="8592" y="9401"/>
                  <a:pt x="8622" y="9411"/>
                </a:cubicBezTo>
                <a:cubicBezTo>
                  <a:pt x="8639" y="9421"/>
                  <a:pt x="8663" y="9425"/>
                  <a:pt x="8686" y="9425"/>
                </a:cubicBezTo>
                <a:cubicBezTo>
                  <a:pt x="8831" y="9462"/>
                  <a:pt x="8979" y="9495"/>
                  <a:pt x="9127" y="9515"/>
                </a:cubicBezTo>
                <a:cubicBezTo>
                  <a:pt x="9137" y="9573"/>
                  <a:pt x="9144" y="9627"/>
                  <a:pt x="9151" y="9680"/>
                </a:cubicBezTo>
                <a:cubicBezTo>
                  <a:pt x="9154" y="9859"/>
                  <a:pt x="9181" y="10101"/>
                  <a:pt x="9174" y="10390"/>
                </a:cubicBezTo>
                <a:cubicBezTo>
                  <a:pt x="9171" y="10784"/>
                  <a:pt x="9090" y="11232"/>
                  <a:pt x="8949" y="11511"/>
                </a:cubicBezTo>
                <a:cubicBezTo>
                  <a:pt x="8955" y="11589"/>
                  <a:pt x="8945" y="11703"/>
                  <a:pt x="8962" y="11747"/>
                </a:cubicBezTo>
                <a:cubicBezTo>
                  <a:pt x="8851" y="12050"/>
                  <a:pt x="8706" y="12336"/>
                  <a:pt x="8531" y="12605"/>
                </a:cubicBezTo>
                <a:cubicBezTo>
                  <a:pt x="8474" y="12672"/>
                  <a:pt x="8417" y="12743"/>
                  <a:pt x="8353" y="12807"/>
                </a:cubicBezTo>
                <a:lnTo>
                  <a:pt x="8424" y="12750"/>
                </a:lnTo>
                <a:lnTo>
                  <a:pt x="8514" y="12628"/>
                </a:lnTo>
                <a:lnTo>
                  <a:pt x="8514" y="12628"/>
                </a:lnTo>
                <a:cubicBezTo>
                  <a:pt x="8488" y="12669"/>
                  <a:pt x="8467" y="12709"/>
                  <a:pt x="8437" y="12750"/>
                </a:cubicBezTo>
                <a:cubicBezTo>
                  <a:pt x="8238" y="13032"/>
                  <a:pt x="7989" y="13278"/>
                  <a:pt x="7697" y="13466"/>
                </a:cubicBezTo>
                <a:cubicBezTo>
                  <a:pt x="7697" y="13450"/>
                  <a:pt x="7687" y="13436"/>
                  <a:pt x="7670" y="13426"/>
                </a:cubicBezTo>
                <a:cubicBezTo>
                  <a:pt x="7602" y="13487"/>
                  <a:pt x="7532" y="13547"/>
                  <a:pt x="7454" y="13601"/>
                </a:cubicBezTo>
                <a:cubicBezTo>
                  <a:pt x="7444" y="13604"/>
                  <a:pt x="7438" y="13611"/>
                  <a:pt x="7427" y="13615"/>
                </a:cubicBezTo>
                <a:cubicBezTo>
                  <a:pt x="7427" y="13589"/>
                  <a:pt x="7477" y="13529"/>
                  <a:pt x="7424" y="13529"/>
                </a:cubicBezTo>
                <a:cubicBezTo>
                  <a:pt x="7420" y="13529"/>
                  <a:pt x="7416" y="13530"/>
                  <a:pt x="7411" y="13530"/>
                </a:cubicBezTo>
                <a:cubicBezTo>
                  <a:pt x="7417" y="13561"/>
                  <a:pt x="7394" y="13604"/>
                  <a:pt x="7343" y="13648"/>
                </a:cubicBezTo>
                <a:cubicBezTo>
                  <a:pt x="7199" y="13709"/>
                  <a:pt x="7051" y="13753"/>
                  <a:pt x="6896" y="13783"/>
                </a:cubicBezTo>
                <a:lnTo>
                  <a:pt x="6882" y="13783"/>
                </a:lnTo>
                <a:cubicBezTo>
                  <a:pt x="6876" y="13786"/>
                  <a:pt x="6869" y="13790"/>
                  <a:pt x="6862" y="13793"/>
                </a:cubicBezTo>
                <a:cubicBezTo>
                  <a:pt x="6738" y="13813"/>
                  <a:pt x="6613" y="13827"/>
                  <a:pt x="6485" y="13830"/>
                </a:cubicBezTo>
                <a:cubicBezTo>
                  <a:pt x="6472" y="13827"/>
                  <a:pt x="6455" y="13823"/>
                  <a:pt x="6438" y="13820"/>
                </a:cubicBezTo>
                <a:cubicBezTo>
                  <a:pt x="6421" y="13827"/>
                  <a:pt x="6401" y="13830"/>
                  <a:pt x="6381" y="13830"/>
                </a:cubicBezTo>
                <a:cubicBezTo>
                  <a:pt x="6320" y="13830"/>
                  <a:pt x="6263" y="13830"/>
                  <a:pt x="6202" y="13827"/>
                </a:cubicBezTo>
                <a:cubicBezTo>
                  <a:pt x="6347" y="13137"/>
                  <a:pt x="6243" y="12416"/>
                  <a:pt x="5906" y="11794"/>
                </a:cubicBezTo>
                <a:cubicBezTo>
                  <a:pt x="5140" y="10322"/>
                  <a:pt x="3374" y="9349"/>
                  <a:pt x="1691" y="9349"/>
                </a:cubicBezTo>
                <a:cubicBezTo>
                  <a:pt x="1297" y="9349"/>
                  <a:pt x="907" y="9402"/>
                  <a:pt x="535" y="9515"/>
                </a:cubicBezTo>
                <a:cubicBezTo>
                  <a:pt x="222" y="9613"/>
                  <a:pt x="0" y="10024"/>
                  <a:pt x="212" y="10330"/>
                </a:cubicBezTo>
                <a:cubicBezTo>
                  <a:pt x="337" y="10515"/>
                  <a:pt x="468" y="10697"/>
                  <a:pt x="599" y="10872"/>
                </a:cubicBezTo>
                <a:cubicBezTo>
                  <a:pt x="599" y="11023"/>
                  <a:pt x="599" y="11185"/>
                  <a:pt x="512" y="11228"/>
                </a:cubicBezTo>
                <a:cubicBezTo>
                  <a:pt x="855" y="11363"/>
                  <a:pt x="825" y="12090"/>
                  <a:pt x="1403" y="12302"/>
                </a:cubicBezTo>
                <a:cubicBezTo>
                  <a:pt x="1419" y="12340"/>
                  <a:pt x="1413" y="12350"/>
                  <a:pt x="1397" y="12350"/>
                </a:cubicBezTo>
                <a:cubicBezTo>
                  <a:pt x="1375" y="12350"/>
                  <a:pt x="1335" y="12330"/>
                  <a:pt x="1310" y="12330"/>
                </a:cubicBezTo>
                <a:cubicBezTo>
                  <a:pt x="1296" y="12330"/>
                  <a:pt x="1287" y="12336"/>
                  <a:pt x="1289" y="12356"/>
                </a:cubicBezTo>
                <a:cubicBezTo>
                  <a:pt x="1454" y="12393"/>
                  <a:pt x="1578" y="12497"/>
                  <a:pt x="1774" y="12740"/>
                </a:cubicBezTo>
                <a:lnTo>
                  <a:pt x="1730" y="12733"/>
                </a:lnTo>
                <a:lnTo>
                  <a:pt x="2531" y="13450"/>
                </a:lnTo>
                <a:cubicBezTo>
                  <a:pt x="2817" y="13712"/>
                  <a:pt x="3130" y="13948"/>
                  <a:pt x="3463" y="14156"/>
                </a:cubicBezTo>
                <a:lnTo>
                  <a:pt x="3450" y="14028"/>
                </a:lnTo>
                <a:lnTo>
                  <a:pt x="3450" y="14028"/>
                </a:lnTo>
                <a:cubicBezTo>
                  <a:pt x="3551" y="14092"/>
                  <a:pt x="3645" y="14170"/>
                  <a:pt x="3726" y="14257"/>
                </a:cubicBezTo>
                <a:cubicBezTo>
                  <a:pt x="4012" y="14230"/>
                  <a:pt x="3207" y="13975"/>
                  <a:pt x="3487" y="13921"/>
                </a:cubicBezTo>
                <a:lnTo>
                  <a:pt x="3487" y="13921"/>
                </a:lnTo>
                <a:cubicBezTo>
                  <a:pt x="3544" y="14069"/>
                  <a:pt x="3840" y="14234"/>
                  <a:pt x="4109" y="14362"/>
                </a:cubicBezTo>
                <a:cubicBezTo>
                  <a:pt x="4264" y="14439"/>
                  <a:pt x="4446" y="14506"/>
                  <a:pt x="4409" y="14570"/>
                </a:cubicBezTo>
                <a:cubicBezTo>
                  <a:pt x="4399" y="14591"/>
                  <a:pt x="4382" y="14604"/>
                  <a:pt x="4362" y="14614"/>
                </a:cubicBezTo>
                <a:cubicBezTo>
                  <a:pt x="4351" y="14643"/>
                  <a:pt x="4355" y="14653"/>
                  <a:pt x="4367" y="14653"/>
                </a:cubicBezTo>
                <a:cubicBezTo>
                  <a:pt x="4393" y="14653"/>
                  <a:pt x="4456" y="14606"/>
                  <a:pt x="4483" y="14606"/>
                </a:cubicBezTo>
                <a:cubicBezTo>
                  <a:pt x="4498" y="14606"/>
                  <a:pt x="4502" y="14619"/>
                  <a:pt x="4486" y="14658"/>
                </a:cubicBezTo>
                <a:lnTo>
                  <a:pt x="4385" y="14712"/>
                </a:lnTo>
                <a:cubicBezTo>
                  <a:pt x="4415" y="14718"/>
                  <a:pt x="4446" y="14725"/>
                  <a:pt x="4476" y="14735"/>
                </a:cubicBezTo>
                <a:cubicBezTo>
                  <a:pt x="4433" y="14812"/>
                  <a:pt x="4350" y="14861"/>
                  <a:pt x="4262" y="14861"/>
                </a:cubicBezTo>
                <a:cubicBezTo>
                  <a:pt x="4254" y="14861"/>
                  <a:pt x="4245" y="14861"/>
                  <a:pt x="4237" y="14860"/>
                </a:cubicBezTo>
                <a:cubicBezTo>
                  <a:pt x="4254" y="14846"/>
                  <a:pt x="4247" y="14813"/>
                  <a:pt x="4247" y="14796"/>
                </a:cubicBezTo>
                <a:lnTo>
                  <a:pt x="4247" y="14796"/>
                </a:lnTo>
                <a:cubicBezTo>
                  <a:pt x="4197" y="14826"/>
                  <a:pt x="4163" y="14880"/>
                  <a:pt x="4150" y="14937"/>
                </a:cubicBezTo>
                <a:cubicBezTo>
                  <a:pt x="4101" y="15046"/>
                  <a:pt x="4050" y="15159"/>
                  <a:pt x="4017" y="15207"/>
                </a:cubicBezTo>
                <a:lnTo>
                  <a:pt x="4017" y="15207"/>
                </a:lnTo>
                <a:lnTo>
                  <a:pt x="4183" y="15004"/>
                </a:lnTo>
                <a:lnTo>
                  <a:pt x="4183" y="15004"/>
                </a:lnTo>
                <a:cubicBezTo>
                  <a:pt x="4008" y="15365"/>
                  <a:pt x="3742" y="15738"/>
                  <a:pt x="3480" y="16125"/>
                </a:cubicBezTo>
                <a:lnTo>
                  <a:pt x="3285" y="16418"/>
                </a:lnTo>
                <a:lnTo>
                  <a:pt x="3238" y="16492"/>
                </a:lnTo>
                <a:lnTo>
                  <a:pt x="3207" y="16539"/>
                </a:lnTo>
                <a:cubicBezTo>
                  <a:pt x="3177" y="16590"/>
                  <a:pt x="3153" y="16643"/>
                  <a:pt x="3137" y="16697"/>
                </a:cubicBezTo>
                <a:cubicBezTo>
                  <a:pt x="3079" y="16892"/>
                  <a:pt x="3120" y="17104"/>
                  <a:pt x="3241" y="17269"/>
                </a:cubicBezTo>
                <a:cubicBezTo>
                  <a:pt x="3352" y="17421"/>
                  <a:pt x="3524" y="17518"/>
                  <a:pt x="3709" y="17539"/>
                </a:cubicBezTo>
                <a:cubicBezTo>
                  <a:pt x="3728" y="17540"/>
                  <a:pt x="3747" y="17541"/>
                  <a:pt x="3766" y="17541"/>
                </a:cubicBezTo>
                <a:cubicBezTo>
                  <a:pt x="3860" y="17541"/>
                  <a:pt x="3951" y="17521"/>
                  <a:pt x="4035" y="17481"/>
                </a:cubicBezTo>
                <a:cubicBezTo>
                  <a:pt x="4076" y="17458"/>
                  <a:pt x="4113" y="17434"/>
                  <a:pt x="4150" y="17407"/>
                </a:cubicBezTo>
                <a:lnTo>
                  <a:pt x="4180" y="17377"/>
                </a:lnTo>
                <a:cubicBezTo>
                  <a:pt x="4261" y="17303"/>
                  <a:pt x="4341" y="17222"/>
                  <a:pt x="4415" y="17138"/>
                </a:cubicBezTo>
                <a:lnTo>
                  <a:pt x="4331" y="17138"/>
                </a:lnTo>
                <a:cubicBezTo>
                  <a:pt x="4765" y="16650"/>
                  <a:pt x="4772" y="16852"/>
                  <a:pt x="5243" y="16303"/>
                </a:cubicBezTo>
                <a:lnTo>
                  <a:pt x="5243" y="16303"/>
                </a:lnTo>
                <a:lnTo>
                  <a:pt x="5233" y="16330"/>
                </a:lnTo>
                <a:cubicBezTo>
                  <a:pt x="5311" y="16166"/>
                  <a:pt x="5412" y="16014"/>
                  <a:pt x="5529" y="15879"/>
                </a:cubicBezTo>
                <a:lnTo>
                  <a:pt x="5529" y="15879"/>
                </a:lnTo>
                <a:cubicBezTo>
                  <a:pt x="5516" y="15916"/>
                  <a:pt x="5520" y="15930"/>
                  <a:pt x="5534" y="15930"/>
                </a:cubicBezTo>
                <a:cubicBezTo>
                  <a:pt x="5574" y="15930"/>
                  <a:pt x="5691" y="15830"/>
                  <a:pt x="5734" y="15830"/>
                </a:cubicBezTo>
                <a:cubicBezTo>
                  <a:pt x="5753" y="15830"/>
                  <a:pt x="5758" y="15849"/>
                  <a:pt x="5735" y="15906"/>
                </a:cubicBezTo>
                <a:cubicBezTo>
                  <a:pt x="5913" y="15587"/>
                  <a:pt x="5940" y="15496"/>
                  <a:pt x="5947" y="15428"/>
                </a:cubicBezTo>
                <a:cubicBezTo>
                  <a:pt x="5947" y="15368"/>
                  <a:pt x="5947" y="15304"/>
                  <a:pt x="5963" y="15082"/>
                </a:cubicBezTo>
                <a:cubicBezTo>
                  <a:pt x="5997" y="15075"/>
                  <a:pt x="6031" y="15072"/>
                  <a:pt x="6064" y="15068"/>
                </a:cubicBezTo>
                <a:cubicBezTo>
                  <a:pt x="6058" y="14954"/>
                  <a:pt x="6038" y="14897"/>
                  <a:pt x="6098" y="14728"/>
                </a:cubicBezTo>
                <a:cubicBezTo>
                  <a:pt x="6105" y="14727"/>
                  <a:pt x="6113" y="14727"/>
                  <a:pt x="6124" y="14727"/>
                </a:cubicBezTo>
                <a:cubicBezTo>
                  <a:pt x="6144" y="14727"/>
                  <a:pt x="6170" y="14728"/>
                  <a:pt x="6199" y="14728"/>
                </a:cubicBezTo>
                <a:cubicBezTo>
                  <a:pt x="6105" y="14752"/>
                  <a:pt x="6172" y="14789"/>
                  <a:pt x="6219" y="14829"/>
                </a:cubicBezTo>
                <a:cubicBezTo>
                  <a:pt x="6270" y="14870"/>
                  <a:pt x="6307" y="14910"/>
                  <a:pt x="6243" y="14947"/>
                </a:cubicBezTo>
                <a:cubicBezTo>
                  <a:pt x="6359" y="14999"/>
                  <a:pt x="6417" y="15015"/>
                  <a:pt x="6489" y="15015"/>
                </a:cubicBezTo>
                <a:cubicBezTo>
                  <a:pt x="6497" y="15015"/>
                  <a:pt x="6504" y="15015"/>
                  <a:pt x="6512" y="15015"/>
                </a:cubicBezTo>
                <a:cubicBezTo>
                  <a:pt x="6653" y="15004"/>
                  <a:pt x="6791" y="14981"/>
                  <a:pt x="6926" y="14941"/>
                </a:cubicBezTo>
                <a:cubicBezTo>
                  <a:pt x="7104" y="14889"/>
                  <a:pt x="7244" y="14837"/>
                  <a:pt x="7394" y="14837"/>
                </a:cubicBezTo>
                <a:cubicBezTo>
                  <a:pt x="7449" y="14837"/>
                  <a:pt x="7505" y="14844"/>
                  <a:pt x="7565" y="14860"/>
                </a:cubicBezTo>
                <a:cubicBezTo>
                  <a:pt x="7644" y="14761"/>
                  <a:pt x="7623" y="14730"/>
                  <a:pt x="7556" y="14730"/>
                </a:cubicBezTo>
                <a:cubicBezTo>
                  <a:pt x="7504" y="14730"/>
                  <a:pt x="7422" y="14749"/>
                  <a:pt x="7340" y="14769"/>
                </a:cubicBezTo>
                <a:cubicBezTo>
                  <a:pt x="7204" y="14800"/>
                  <a:pt x="7056" y="14832"/>
                  <a:pt x="7020" y="14832"/>
                </a:cubicBezTo>
                <a:cubicBezTo>
                  <a:pt x="7007" y="14832"/>
                  <a:pt x="7010" y="14827"/>
                  <a:pt x="7037" y="14816"/>
                </a:cubicBezTo>
                <a:cubicBezTo>
                  <a:pt x="6862" y="14772"/>
                  <a:pt x="7296" y="14607"/>
                  <a:pt x="7518" y="14530"/>
                </a:cubicBezTo>
                <a:cubicBezTo>
                  <a:pt x="7573" y="14509"/>
                  <a:pt x="7634" y="14506"/>
                  <a:pt x="7703" y="14506"/>
                </a:cubicBezTo>
                <a:cubicBezTo>
                  <a:pt x="7737" y="14506"/>
                  <a:pt x="7772" y="14507"/>
                  <a:pt x="7810" y="14507"/>
                </a:cubicBezTo>
                <a:cubicBezTo>
                  <a:pt x="8000" y="14507"/>
                  <a:pt x="8242" y="14487"/>
                  <a:pt x="8564" y="14245"/>
                </a:cubicBezTo>
                <a:lnTo>
                  <a:pt x="8564" y="14245"/>
                </a:lnTo>
                <a:cubicBezTo>
                  <a:pt x="8511" y="14284"/>
                  <a:pt x="8517" y="14301"/>
                  <a:pt x="8467" y="14338"/>
                </a:cubicBezTo>
                <a:cubicBezTo>
                  <a:pt x="8700" y="14237"/>
                  <a:pt x="8784" y="13985"/>
                  <a:pt x="9053" y="13840"/>
                </a:cubicBezTo>
                <a:cubicBezTo>
                  <a:pt x="9063" y="13625"/>
                  <a:pt x="9315" y="13554"/>
                  <a:pt x="9198" y="13403"/>
                </a:cubicBezTo>
                <a:lnTo>
                  <a:pt x="9198" y="13403"/>
                </a:lnTo>
                <a:cubicBezTo>
                  <a:pt x="9093" y="13564"/>
                  <a:pt x="8979" y="13719"/>
                  <a:pt x="8851" y="13864"/>
                </a:cubicBezTo>
                <a:cubicBezTo>
                  <a:pt x="9050" y="13588"/>
                  <a:pt x="9087" y="13251"/>
                  <a:pt x="9423" y="12857"/>
                </a:cubicBezTo>
                <a:lnTo>
                  <a:pt x="9423" y="12857"/>
                </a:lnTo>
                <a:cubicBezTo>
                  <a:pt x="9437" y="12911"/>
                  <a:pt x="9393" y="13066"/>
                  <a:pt x="9359" y="13174"/>
                </a:cubicBezTo>
                <a:cubicBezTo>
                  <a:pt x="9484" y="13069"/>
                  <a:pt x="9490" y="12904"/>
                  <a:pt x="9605" y="12783"/>
                </a:cubicBezTo>
                <a:lnTo>
                  <a:pt x="9605" y="12783"/>
                </a:lnTo>
                <a:cubicBezTo>
                  <a:pt x="9753" y="12918"/>
                  <a:pt x="9299" y="13416"/>
                  <a:pt x="9151" y="13759"/>
                </a:cubicBezTo>
                <a:cubicBezTo>
                  <a:pt x="9303" y="13697"/>
                  <a:pt x="9413" y="13331"/>
                  <a:pt x="9478" y="13331"/>
                </a:cubicBezTo>
                <a:cubicBezTo>
                  <a:pt x="9494" y="13331"/>
                  <a:pt x="9507" y="13352"/>
                  <a:pt x="9517" y="13403"/>
                </a:cubicBezTo>
                <a:cubicBezTo>
                  <a:pt x="9487" y="13221"/>
                  <a:pt x="9581" y="13096"/>
                  <a:pt x="9679" y="12945"/>
                </a:cubicBezTo>
                <a:cubicBezTo>
                  <a:pt x="9776" y="12790"/>
                  <a:pt x="9888" y="12615"/>
                  <a:pt x="9877" y="12379"/>
                </a:cubicBezTo>
                <a:lnTo>
                  <a:pt x="9877" y="12379"/>
                </a:lnTo>
                <a:lnTo>
                  <a:pt x="9965" y="12447"/>
                </a:lnTo>
                <a:cubicBezTo>
                  <a:pt x="9978" y="12376"/>
                  <a:pt x="9972" y="12225"/>
                  <a:pt x="10015" y="12107"/>
                </a:cubicBezTo>
                <a:lnTo>
                  <a:pt x="10073" y="12369"/>
                </a:lnTo>
                <a:cubicBezTo>
                  <a:pt x="10079" y="11999"/>
                  <a:pt x="10372" y="11740"/>
                  <a:pt x="10365" y="11383"/>
                </a:cubicBezTo>
                <a:lnTo>
                  <a:pt x="10365" y="11383"/>
                </a:lnTo>
                <a:cubicBezTo>
                  <a:pt x="10311" y="11683"/>
                  <a:pt x="10274" y="11750"/>
                  <a:pt x="10240" y="11750"/>
                </a:cubicBezTo>
                <a:cubicBezTo>
                  <a:pt x="10212" y="11750"/>
                  <a:pt x="10186" y="11707"/>
                  <a:pt x="10152" y="11707"/>
                </a:cubicBezTo>
                <a:cubicBezTo>
                  <a:pt x="10129" y="11707"/>
                  <a:pt x="10104" y="11725"/>
                  <a:pt x="10073" y="11787"/>
                </a:cubicBezTo>
                <a:cubicBezTo>
                  <a:pt x="10096" y="11360"/>
                  <a:pt x="10170" y="11255"/>
                  <a:pt x="10268" y="11128"/>
                </a:cubicBezTo>
                <a:cubicBezTo>
                  <a:pt x="10359" y="11010"/>
                  <a:pt x="10466" y="10868"/>
                  <a:pt x="10456" y="10441"/>
                </a:cubicBezTo>
                <a:lnTo>
                  <a:pt x="10456" y="10441"/>
                </a:lnTo>
                <a:cubicBezTo>
                  <a:pt x="10449" y="10557"/>
                  <a:pt x="10406" y="10715"/>
                  <a:pt x="10370" y="10715"/>
                </a:cubicBezTo>
                <a:cubicBezTo>
                  <a:pt x="10358" y="10715"/>
                  <a:pt x="10347" y="10697"/>
                  <a:pt x="10339" y="10653"/>
                </a:cubicBezTo>
                <a:lnTo>
                  <a:pt x="10386" y="10357"/>
                </a:lnTo>
                <a:cubicBezTo>
                  <a:pt x="10392" y="10341"/>
                  <a:pt x="10395" y="10299"/>
                  <a:pt x="10402" y="10299"/>
                </a:cubicBezTo>
                <a:cubicBezTo>
                  <a:pt x="10402" y="10299"/>
                  <a:pt x="10402" y="10300"/>
                  <a:pt x="10402" y="10300"/>
                </a:cubicBezTo>
                <a:cubicBezTo>
                  <a:pt x="10409" y="10300"/>
                  <a:pt x="10413" y="10290"/>
                  <a:pt x="10419" y="10286"/>
                </a:cubicBezTo>
                <a:cubicBezTo>
                  <a:pt x="10429" y="10276"/>
                  <a:pt x="10443" y="10269"/>
                  <a:pt x="10456" y="10263"/>
                </a:cubicBezTo>
                <a:cubicBezTo>
                  <a:pt x="10442" y="10198"/>
                  <a:pt x="10422" y="10177"/>
                  <a:pt x="10393" y="10177"/>
                </a:cubicBezTo>
                <a:cubicBezTo>
                  <a:pt x="10388" y="10177"/>
                  <a:pt x="10384" y="10178"/>
                  <a:pt x="10379" y="10178"/>
                </a:cubicBezTo>
                <a:cubicBezTo>
                  <a:pt x="10360" y="10182"/>
                  <a:pt x="10342" y="10195"/>
                  <a:pt x="10322" y="10195"/>
                </a:cubicBezTo>
                <a:cubicBezTo>
                  <a:pt x="10307" y="10195"/>
                  <a:pt x="10291" y="10187"/>
                  <a:pt x="10275" y="10158"/>
                </a:cubicBezTo>
                <a:cubicBezTo>
                  <a:pt x="10332" y="10138"/>
                  <a:pt x="10325" y="10118"/>
                  <a:pt x="10295" y="10074"/>
                </a:cubicBezTo>
                <a:cubicBezTo>
                  <a:pt x="10275" y="10034"/>
                  <a:pt x="10197" y="9946"/>
                  <a:pt x="10190" y="9896"/>
                </a:cubicBezTo>
                <a:cubicBezTo>
                  <a:pt x="10197" y="9886"/>
                  <a:pt x="10204" y="9879"/>
                  <a:pt x="10217" y="9876"/>
                </a:cubicBezTo>
                <a:lnTo>
                  <a:pt x="10318" y="9970"/>
                </a:lnTo>
                <a:cubicBezTo>
                  <a:pt x="10342" y="9973"/>
                  <a:pt x="10363" y="9974"/>
                  <a:pt x="10380" y="9974"/>
                </a:cubicBezTo>
                <a:cubicBezTo>
                  <a:pt x="10484" y="9974"/>
                  <a:pt x="10466" y="9925"/>
                  <a:pt x="10463" y="9879"/>
                </a:cubicBezTo>
                <a:cubicBezTo>
                  <a:pt x="10460" y="9852"/>
                  <a:pt x="10456" y="9825"/>
                  <a:pt x="10480" y="9805"/>
                </a:cubicBezTo>
                <a:cubicBezTo>
                  <a:pt x="10497" y="9791"/>
                  <a:pt x="10517" y="9785"/>
                  <a:pt x="10537" y="9781"/>
                </a:cubicBezTo>
                <a:lnTo>
                  <a:pt x="10726" y="9741"/>
                </a:lnTo>
                <a:lnTo>
                  <a:pt x="10726" y="9741"/>
                </a:lnTo>
                <a:cubicBezTo>
                  <a:pt x="10658" y="9818"/>
                  <a:pt x="10547" y="9896"/>
                  <a:pt x="10551" y="9946"/>
                </a:cubicBezTo>
                <a:cubicBezTo>
                  <a:pt x="10584" y="9926"/>
                  <a:pt x="10621" y="9913"/>
                  <a:pt x="10658" y="9899"/>
                </a:cubicBezTo>
                <a:lnTo>
                  <a:pt x="10826" y="9825"/>
                </a:lnTo>
                <a:lnTo>
                  <a:pt x="10826" y="9825"/>
                </a:lnTo>
                <a:lnTo>
                  <a:pt x="10793" y="9966"/>
                </a:lnTo>
                <a:cubicBezTo>
                  <a:pt x="11150" y="9744"/>
                  <a:pt x="11271" y="9711"/>
                  <a:pt x="11631" y="9492"/>
                </a:cubicBezTo>
                <a:cubicBezTo>
                  <a:pt x="11506" y="9485"/>
                  <a:pt x="11570" y="9317"/>
                  <a:pt x="11799" y="9068"/>
                </a:cubicBezTo>
                <a:cubicBezTo>
                  <a:pt x="11841" y="9038"/>
                  <a:pt x="11866" y="9029"/>
                  <a:pt x="11881" y="9029"/>
                </a:cubicBezTo>
                <a:cubicBezTo>
                  <a:pt x="11907" y="9029"/>
                  <a:pt x="11905" y="9056"/>
                  <a:pt x="11917" y="9056"/>
                </a:cubicBezTo>
                <a:cubicBezTo>
                  <a:pt x="11931" y="9056"/>
                  <a:pt x="11964" y="9016"/>
                  <a:pt x="12092" y="8836"/>
                </a:cubicBezTo>
                <a:lnTo>
                  <a:pt x="12092" y="8836"/>
                </a:lnTo>
                <a:cubicBezTo>
                  <a:pt x="12085" y="8964"/>
                  <a:pt x="12072" y="9135"/>
                  <a:pt x="11839" y="9229"/>
                </a:cubicBezTo>
                <a:cubicBezTo>
                  <a:pt x="11850" y="9273"/>
                  <a:pt x="11802" y="9361"/>
                  <a:pt x="11809" y="9401"/>
                </a:cubicBezTo>
                <a:cubicBezTo>
                  <a:pt x="12075" y="9273"/>
                  <a:pt x="12290" y="8879"/>
                  <a:pt x="12368" y="8711"/>
                </a:cubicBezTo>
                <a:lnTo>
                  <a:pt x="12368" y="8711"/>
                </a:lnTo>
                <a:cubicBezTo>
                  <a:pt x="12334" y="8772"/>
                  <a:pt x="12290" y="8829"/>
                  <a:pt x="12243" y="8879"/>
                </a:cubicBezTo>
                <a:cubicBezTo>
                  <a:pt x="12327" y="8651"/>
                  <a:pt x="12385" y="8418"/>
                  <a:pt x="12418" y="8179"/>
                </a:cubicBezTo>
                <a:cubicBezTo>
                  <a:pt x="12439" y="8155"/>
                  <a:pt x="12454" y="8145"/>
                  <a:pt x="12465" y="8145"/>
                </a:cubicBezTo>
                <a:cubicBezTo>
                  <a:pt x="12492" y="8145"/>
                  <a:pt x="12492" y="8209"/>
                  <a:pt x="12492" y="8274"/>
                </a:cubicBezTo>
                <a:cubicBezTo>
                  <a:pt x="12526" y="8139"/>
                  <a:pt x="12526" y="8035"/>
                  <a:pt x="12566" y="7840"/>
                </a:cubicBezTo>
                <a:cubicBezTo>
                  <a:pt x="12634" y="7914"/>
                  <a:pt x="12738" y="7927"/>
                  <a:pt x="12671" y="8223"/>
                </a:cubicBezTo>
                <a:cubicBezTo>
                  <a:pt x="12721" y="8004"/>
                  <a:pt x="12751" y="7782"/>
                  <a:pt x="12765" y="7560"/>
                </a:cubicBezTo>
                <a:cubicBezTo>
                  <a:pt x="12806" y="7531"/>
                  <a:pt x="12902" y="7321"/>
                  <a:pt x="12938" y="7321"/>
                </a:cubicBezTo>
                <a:cubicBezTo>
                  <a:pt x="12944" y="7321"/>
                  <a:pt x="12948" y="7326"/>
                  <a:pt x="12950" y="7338"/>
                </a:cubicBezTo>
                <a:cubicBezTo>
                  <a:pt x="13064" y="6978"/>
                  <a:pt x="12876" y="6446"/>
                  <a:pt x="12916" y="5989"/>
                </a:cubicBezTo>
                <a:cubicBezTo>
                  <a:pt x="12896" y="5965"/>
                  <a:pt x="12879" y="5918"/>
                  <a:pt x="12859" y="5820"/>
                </a:cubicBezTo>
                <a:cubicBezTo>
                  <a:pt x="12846" y="5393"/>
                  <a:pt x="12889" y="4989"/>
                  <a:pt x="12654" y="4525"/>
                </a:cubicBezTo>
                <a:cubicBezTo>
                  <a:pt x="12684" y="4417"/>
                  <a:pt x="12708" y="4313"/>
                  <a:pt x="12731" y="4205"/>
                </a:cubicBezTo>
                <a:cubicBezTo>
                  <a:pt x="12701" y="4128"/>
                  <a:pt x="12680" y="4101"/>
                  <a:pt x="12663" y="4101"/>
                </a:cubicBezTo>
                <a:cubicBezTo>
                  <a:pt x="12623" y="4101"/>
                  <a:pt x="12607" y="4258"/>
                  <a:pt x="12554" y="4258"/>
                </a:cubicBezTo>
                <a:cubicBezTo>
                  <a:pt x="12522" y="4258"/>
                  <a:pt x="12477" y="4201"/>
                  <a:pt x="12405" y="4020"/>
                </a:cubicBezTo>
                <a:cubicBezTo>
                  <a:pt x="12216" y="3599"/>
                  <a:pt x="12479" y="3814"/>
                  <a:pt x="12469" y="3639"/>
                </a:cubicBezTo>
                <a:cubicBezTo>
                  <a:pt x="12314" y="3444"/>
                  <a:pt x="12014" y="3141"/>
                  <a:pt x="11940" y="2711"/>
                </a:cubicBezTo>
                <a:lnTo>
                  <a:pt x="11940" y="2711"/>
                </a:lnTo>
                <a:cubicBezTo>
                  <a:pt x="12028" y="2825"/>
                  <a:pt x="12058" y="2933"/>
                  <a:pt x="12122" y="3047"/>
                </a:cubicBezTo>
                <a:cubicBezTo>
                  <a:pt x="12105" y="2939"/>
                  <a:pt x="12082" y="2828"/>
                  <a:pt x="12062" y="2717"/>
                </a:cubicBezTo>
                <a:lnTo>
                  <a:pt x="12062" y="2717"/>
                </a:lnTo>
                <a:cubicBezTo>
                  <a:pt x="12269" y="2915"/>
                  <a:pt x="12366" y="3116"/>
                  <a:pt x="12402" y="3116"/>
                </a:cubicBezTo>
                <a:cubicBezTo>
                  <a:pt x="12419" y="3116"/>
                  <a:pt x="12423" y="3073"/>
                  <a:pt x="12418" y="2966"/>
                </a:cubicBezTo>
                <a:lnTo>
                  <a:pt x="12418" y="2966"/>
                </a:lnTo>
                <a:cubicBezTo>
                  <a:pt x="12409" y="2969"/>
                  <a:pt x="12400" y="2970"/>
                  <a:pt x="12390" y="2970"/>
                </a:cubicBezTo>
                <a:cubicBezTo>
                  <a:pt x="12253" y="2970"/>
                  <a:pt x="12122" y="2700"/>
                  <a:pt x="11974" y="2445"/>
                </a:cubicBezTo>
                <a:cubicBezTo>
                  <a:pt x="11832" y="2196"/>
                  <a:pt x="11676" y="1951"/>
                  <a:pt x="11543" y="1951"/>
                </a:cubicBezTo>
                <a:cubicBezTo>
                  <a:pt x="11528" y="1951"/>
                  <a:pt x="11514" y="1954"/>
                  <a:pt x="11500" y="1960"/>
                </a:cubicBezTo>
                <a:cubicBezTo>
                  <a:pt x="11483" y="1889"/>
                  <a:pt x="11463" y="1815"/>
                  <a:pt x="11436" y="1745"/>
                </a:cubicBezTo>
                <a:lnTo>
                  <a:pt x="11436" y="1745"/>
                </a:lnTo>
                <a:cubicBezTo>
                  <a:pt x="11469" y="1799"/>
                  <a:pt x="11493" y="1795"/>
                  <a:pt x="11520" y="1849"/>
                </a:cubicBezTo>
                <a:cubicBezTo>
                  <a:pt x="11402" y="1415"/>
                  <a:pt x="11173" y="1708"/>
                  <a:pt x="10870" y="1264"/>
                </a:cubicBezTo>
                <a:cubicBezTo>
                  <a:pt x="10786" y="1134"/>
                  <a:pt x="10729" y="1024"/>
                  <a:pt x="10770" y="1024"/>
                </a:cubicBezTo>
                <a:cubicBezTo>
                  <a:pt x="10780" y="1024"/>
                  <a:pt x="10797" y="1030"/>
                  <a:pt x="10820" y="1045"/>
                </a:cubicBezTo>
                <a:cubicBezTo>
                  <a:pt x="10699" y="957"/>
                  <a:pt x="10581" y="870"/>
                  <a:pt x="10453" y="789"/>
                </a:cubicBezTo>
                <a:cubicBezTo>
                  <a:pt x="10399" y="741"/>
                  <a:pt x="10392" y="713"/>
                  <a:pt x="10413" y="713"/>
                </a:cubicBezTo>
                <a:cubicBezTo>
                  <a:pt x="10426" y="713"/>
                  <a:pt x="10448" y="722"/>
                  <a:pt x="10475" y="743"/>
                </a:cubicBezTo>
                <a:lnTo>
                  <a:pt x="10475" y="743"/>
                </a:lnTo>
                <a:cubicBezTo>
                  <a:pt x="10303" y="601"/>
                  <a:pt x="10116" y="479"/>
                  <a:pt x="9914" y="375"/>
                </a:cubicBezTo>
                <a:lnTo>
                  <a:pt x="9925" y="368"/>
                </a:lnTo>
                <a:cubicBezTo>
                  <a:pt x="9823" y="363"/>
                  <a:pt x="9637" y="338"/>
                  <a:pt x="9504" y="338"/>
                </a:cubicBezTo>
                <a:cubicBezTo>
                  <a:pt x="9478" y="338"/>
                  <a:pt x="9454" y="339"/>
                  <a:pt x="9433" y="341"/>
                </a:cubicBezTo>
                <a:cubicBezTo>
                  <a:pt x="9364" y="305"/>
                  <a:pt x="9367" y="297"/>
                  <a:pt x="9393" y="297"/>
                </a:cubicBezTo>
                <a:cubicBezTo>
                  <a:pt x="9414" y="297"/>
                  <a:pt x="9450" y="302"/>
                  <a:pt x="9475" y="302"/>
                </a:cubicBezTo>
                <a:cubicBezTo>
                  <a:pt x="9496" y="302"/>
                  <a:pt x="9510" y="298"/>
                  <a:pt x="9501" y="284"/>
                </a:cubicBezTo>
                <a:lnTo>
                  <a:pt x="9285" y="267"/>
                </a:lnTo>
                <a:lnTo>
                  <a:pt x="9070" y="291"/>
                </a:lnTo>
                <a:cubicBezTo>
                  <a:pt x="8948" y="239"/>
                  <a:pt x="9082" y="176"/>
                  <a:pt x="9272" y="176"/>
                </a:cubicBezTo>
                <a:cubicBezTo>
                  <a:pt x="9365" y="176"/>
                  <a:pt x="9471" y="192"/>
                  <a:pt x="9568" y="230"/>
                </a:cubicBezTo>
                <a:cubicBezTo>
                  <a:pt x="9451" y="79"/>
                  <a:pt x="9356" y="35"/>
                  <a:pt x="9247" y="35"/>
                </a:cubicBezTo>
                <a:cubicBezTo>
                  <a:pt x="9208" y="35"/>
                  <a:pt x="9167" y="41"/>
                  <a:pt x="9124" y="49"/>
                </a:cubicBezTo>
                <a:cubicBezTo>
                  <a:pt x="9039" y="65"/>
                  <a:pt x="8942" y="72"/>
                  <a:pt x="8807" y="106"/>
                </a:cubicBezTo>
                <a:cubicBezTo>
                  <a:pt x="8740" y="119"/>
                  <a:pt x="8663" y="129"/>
                  <a:pt x="8572" y="139"/>
                </a:cubicBezTo>
                <a:lnTo>
                  <a:pt x="8269" y="207"/>
                </a:lnTo>
                <a:cubicBezTo>
                  <a:pt x="8400" y="139"/>
                  <a:pt x="8531" y="69"/>
                  <a:pt x="8689" y="35"/>
                </a:cubicBezTo>
                <a:cubicBezTo>
                  <a:pt x="8626" y="10"/>
                  <a:pt x="8564" y="0"/>
                  <a:pt x="8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2"/>
          <p:cNvGrpSpPr/>
          <p:nvPr/>
        </p:nvGrpSpPr>
        <p:grpSpPr>
          <a:xfrm>
            <a:off x="5680394" y="1347936"/>
            <a:ext cx="5075081" cy="1984668"/>
            <a:chOff x="3468250" y="1882875"/>
            <a:chExt cx="992875" cy="388275"/>
          </a:xfrm>
        </p:grpSpPr>
        <p:sp>
          <p:nvSpPr>
            <p:cNvPr id="41" name="Google Shape;41;p2"/>
            <p:cNvSpPr/>
            <p:nvPr/>
          </p:nvSpPr>
          <p:spPr>
            <a:xfrm>
              <a:off x="4306975" y="2208450"/>
              <a:ext cx="67800" cy="23975"/>
            </a:xfrm>
            <a:custGeom>
              <a:avLst/>
              <a:gdLst/>
              <a:ahLst/>
              <a:cxnLst/>
              <a:rect l="l" t="t" r="r" b="b"/>
              <a:pathLst>
                <a:path w="2712" h="959" extrusionOk="0">
                  <a:moveTo>
                    <a:pt x="535" y="0"/>
                  </a:moveTo>
                  <a:cubicBezTo>
                    <a:pt x="426" y="0"/>
                    <a:pt x="319" y="10"/>
                    <a:pt x="216" y="32"/>
                  </a:cubicBezTo>
                  <a:cubicBezTo>
                    <a:pt x="84" y="65"/>
                    <a:pt x="0" y="264"/>
                    <a:pt x="111" y="358"/>
                  </a:cubicBezTo>
                  <a:cubicBezTo>
                    <a:pt x="374" y="580"/>
                    <a:pt x="657" y="621"/>
                    <a:pt x="986" y="695"/>
                  </a:cubicBezTo>
                  <a:lnTo>
                    <a:pt x="2178" y="954"/>
                  </a:lnTo>
                  <a:cubicBezTo>
                    <a:pt x="2196" y="957"/>
                    <a:pt x="2214" y="959"/>
                    <a:pt x="2232" y="959"/>
                  </a:cubicBezTo>
                  <a:cubicBezTo>
                    <a:pt x="2335" y="959"/>
                    <a:pt x="2433" y="904"/>
                    <a:pt x="2487" y="812"/>
                  </a:cubicBezTo>
                  <a:lnTo>
                    <a:pt x="2605" y="829"/>
                  </a:lnTo>
                  <a:cubicBezTo>
                    <a:pt x="2606" y="829"/>
                    <a:pt x="2607" y="829"/>
                    <a:pt x="2608" y="829"/>
                  </a:cubicBezTo>
                  <a:cubicBezTo>
                    <a:pt x="2658" y="829"/>
                    <a:pt x="2712" y="755"/>
                    <a:pt x="2652" y="728"/>
                  </a:cubicBezTo>
                  <a:lnTo>
                    <a:pt x="2528" y="678"/>
                  </a:lnTo>
                  <a:cubicBezTo>
                    <a:pt x="2541" y="560"/>
                    <a:pt x="2447" y="456"/>
                    <a:pt x="2339" y="425"/>
                  </a:cubicBezTo>
                  <a:cubicBezTo>
                    <a:pt x="1790" y="286"/>
                    <a:pt x="1129" y="0"/>
                    <a:pt x="5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168950" y="2186450"/>
              <a:ext cx="68725" cy="26200"/>
            </a:xfrm>
            <a:custGeom>
              <a:avLst/>
              <a:gdLst/>
              <a:ahLst/>
              <a:cxnLst/>
              <a:rect l="l" t="t" r="r" b="b"/>
              <a:pathLst>
                <a:path w="2749" h="1048" extrusionOk="0">
                  <a:moveTo>
                    <a:pt x="2449" y="1"/>
                  </a:moveTo>
                  <a:cubicBezTo>
                    <a:pt x="2393" y="1"/>
                    <a:pt x="2332" y="22"/>
                    <a:pt x="2274" y="70"/>
                  </a:cubicBezTo>
                  <a:cubicBezTo>
                    <a:pt x="1994" y="296"/>
                    <a:pt x="1648" y="424"/>
                    <a:pt x="1288" y="434"/>
                  </a:cubicBezTo>
                  <a:cubicBezTo>
                    <a:pt x="1280" y="434"/>
                    <a:pt x="1273" y="434"/>
                    <a:pt x="1266" y="434"/>
                  </a:cubicBezTo>
                  <a:cubicBezTo>
                    <a:pt x="935" y="434"/>
                    <a:pt x="651" y="285"/>
                    <a:pt x="332" y="249"/>
                  </a:cubicBezTo>
                  <a:cubicBezTo>
                    <a:pt x="323" y="247"/>
                    <a:pt x="314" y="247"/>
                    <a:pt x="306" y="247"/>
                  </a:cubicBezTo>
                  <a:cubicBezTo>
                    <a:pt x="158" y="247"/>
                    <a:pt x="1" y="402"/>
                    <a:pt x="90" y="555"/>
                  </a:cubicBezTo>
                  <a:cubicBezTo>
                    <a:pt x="297" y="909"/>
                    <a:pt x="658" y="1048"/>
                    <a:pt x="1049" y="1048"/>
                  </a:cubicBezTo>
                  <a:cubicBezTo>
                    <a:pt x="1629" y="1048"/>
                    <a:pt x="2275" y="744"/>
                    <a:pt x="2590" y="387"/>
                  </a:cubicBezTo>
                  <a:cubicBezTo>
                    <a:pt x="2748" y="205"/>
                    <a:pt x="2624" y="1"/>
                    <a:pt x="2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203650" y="2130000"/>
              <a:ext cx="73050" cy="16150"/>
            </a:xfrm>
            <a:custGeom>
              <a:avLst/>
              <a:gdLst/>
              <a:ahLst/>
              <a:cxnLst/>
              <a:rect l="l" t="t" r="r" b="b"/>
              <a:pathLst>
                <a:path w="2922" h="646" extrusionOk="0">
                  <a:moveTo>
                    <a:pt x="894" y="1"/>
                  </a:moveTo>
                  <a:cubicBezTo>
                    <a:pt x="679" y="1"/>
                    <a:pt x="467" y="19"/>
                    <a:pt x="263" y="87"/>
                  </a:cubicBezTo>
                  <a:cubicBezTo>
                    <a:pt x="28" y="164"/>
                    <a:pt x="1" y="477"/>
                    <a:pt x="240" y="561"/>
                  </a:cubicBezTo>
                  <a:cubicBezTo>
                    <a:pt x="428" y="627"/>
                    <a:pt x="628" y="646"/>
                    <a:pt x="831" y="646"/>
                  </a:cubicBezTo>
                  <a:cubicBezTo>
                    <a:pt x="1053" y="646"/>
                    <a:pt x="1277" y="624"/>
                    <a:pt x="1492" y="619"/>
                  </a:cubicBezTo>
                  <a:cubicBezTo>
                    <a:pt x="1926" y="605"/>
                    <a:pt x="2316" y="588"/>
                    <a:pt x="2737" y="484"/>
                  </a:cubicBezTo>
                  <a:cubicBezTo>
                    <a:pt x="2898" y="440"/>
                    <a:pt x="2922" y="198"/>
                    <a:pt x="2750" y="154"/>
                  </a:cubicBezTo>
                  <a:cubicBezTo>
                    <a:pt x="2336" y="43"/>
                    <a:pt x="1949" y="33"/>
                    <a:pt x="1522" y="23"/>
                  </a:cubicBezTo>
                  <a:cubicBezTo>
                    <a:pt x="1314" y="18"/>
                    <a:pt x="1103" y="1"/>
                    <a:pt x="8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358050" y="2147725"/>
              <a:ext cx="46550" cy="20225"/>
            </a:xfrm>
            <a:custGeom>
              <a:avLst/>
              <a:gdLst/>
              <a:ahLst/>
              <a:cxnLst/>
              <a:rect l="l" t="t" r="r" b="b"/>
              <a:pathLst>
                <a:path w="1862" h="809" extrusionOk="0">
                  <a:moveTo>
                    <a:pt x="110" y="0"/>
                  </a:moveTo>
                  <a:cubicBezTo>
                    <a:pt x="51" y="0"/>
                    <a:pt x="0" y="81"/>
                    <a:pt x="30" y="132"/>
                  </a:cubicBezTo>
                  <a:cubicBezTo>
                    <a:pt x="222" y="485"/>
                    <a:pt x="431" y="637"/>
                    <a:pt x="821" y="738"/>
                  </a:cubicBezTo>
                  <a:cubicBezTo>
                    <a:pt x="993" y="781"/>
                    <a:pt x="1168" y="805"/>
                    <a:pt x="1346" y="808"/>
                  </a:cubicBezTo>
                  <a:cubicBezTo>
                    <a:pt x="1592" y="808"/>
                    <a:pt x="1626" y="768"/>
                    <a:pt x="1807" y="623"/>
                  </a:cubicBezTo>
                  <a:cubicBezTo>
                    <a:pt x="1841" y="596"/>
                    <a:pt x="1861" y="539"/>
                    <a:pt x="1811" y="512"/>
                  </a:cubicBezTo>
                  <a:cubicBezTo>
                    <a:pt x="1683" y="445"/>
                    <a:pt x="1653" y="398"/>
                    <a:pt x="1498" y="377"/>
                  </a:cubicBezTo>
                  <a:cubicBezTo>
                    <a:pt x="1333" y="364"/>
                    <a:pt x="1171" y="337"/>
                    <a:pt x="1010" y="297"/>
                  </a:cubicBezTo>
                  <a:cubicBezTo>
                    <a:pt x="858" y="253"/>
                    <a:pt x="727" y="169"/>
                    <a:pt x="579" y="118"/>
                  </a:cubicBezTo>
                  <a:cubicBezTo>
                    <a:pt x="431" y="68"/>
                    <a:pt x="279" y="51"/>
                    <a:pt x="131" y="4"/>
                  </a:cubicBezTo>
                  <a:cubicBezTo>
                    <a:pt x="124" y="1"/>
                    <a:pt x="117" y="0"/>
                    <a:pt x="1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401850" y="2241825"/>
              <a:ext cx="59275" cy="29325"/>
            </a:xfrm>
            <a:custGeom>
              <a:avLst/>
              <a:gdLst/>
              <a:ahLst/>
              <a:cxnLst/>
              <a:rect l="l" t="t" r="r" b="b"/>
              <a:pathLst>
                <a:path w="2371" h="1173" extrusionOk="0">
                  <a:moveTo>
                    <a:pt x="285" y="0"/>
                  </a:moveTo>
                  <a:cubicBezTo>
                    <a:pt x="135" y="0"/>
                    <a:pt x="0" y="241"/>
                    <a:pt x="173" y="305"/>
                  </a:cubicBezTo>
                  <a:cubicBezTo>
                    <a:pt x="850" y="558"/>
                    <a:pt x="1469" y="965"/>
                    <a:pt x="2172" y="1167"/>
                  </a:cubicBezTo>
                  <a:cubicBezTo>
                    <a:pt x="2185" y="1170"/>
                    <a:pt x="2197" y="1172"/>
                    <a:pt x="2208" y="1172"/>
                  </a:cubicBezTo>
                  <a:cubicBezTo>
                    <a:pt x="2314" y="1172"/>
                    <a:pt x="2371" y="1030"/>
                    <a:pt x="2307" y="948"/>
                  </a:cubicBezTo>
                  <a:cubicBezTo>
                    <a:pt x="2054" y="635"/>
                    <a:pt x="1768" y="463"/>
                    <a:pt x="1412" y="288"/>
                  </a:cubicBezTo>
                  <a:cubicBezTo>
                    <a:pt x="1041" y="107"/>
                    <a:pt x="702" y="73"/>
                    <a:pt x="308" y="2"/>
                  </a:cubicBezTo>
                  <a:cubicBezTo>
                    <a:pt x="300" y="1"/>
                    <a:pt x="292" y="0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057500" y="2147300"/>
              <a:ext cx="70200" cy="20950"/>
            </a:xfrm>
            <a:custGeom>
              <a:avLst/>
              <a:gdLst/>
              <a:ahLst/>
              <a:cxnLst/>
              <a:rect l="l" t="t" r="r" b="b"/>
              <a:pathLst>
                <a:path w="2808" h="838" extrusionOk="0">
                  <a:moveTo>
                    <a:pt x="882" y="1"/>
                  </a:moveTo>
                  <a:cubicBezTo>
                    <a:pt x="607" y="1"/>
                    <a:pt x="332" y="48"/>
                    <a:pt x="125" y="206"/>
                  </a:cubicBezTo>
                  <a:cubicBezTo>
                    <a:pt x="55" y="260"/>
                    <a:pt x="1" y="371"/>
                    <a:pt x="82" y="442"/>
                  </a:cubicBezTo>
                  <a:cubicBezTo>
                    <a:pt x="385" y="717"/>
                    <a:pt x="896" y="707"/>
                    <a:pt x="1283" y="748"/>
                  </a:cubicBezTo>
                  <a:cubicBezTo>
                    <a:pt x="1594" y="778"/>
                    <a:pt x="1902" y="837"/>
                    <a:pt x="2211" y="837"/>
                  </a:cubicBezTo>
                  <a:cubicBezTo>
                    <a:pt x="2342" y="837"/>
                    <a:pt x="2474" y="826"/>
                    <a:pt x="2606" y="798"/>
                  </a:cubicBezTo>
                  <a:cubicBezTo>
                    <a:pt x="2734" y="771"/>
                    <a:pt x="2808" y="580"/>
                    <a:pt x="2703" y="489"/>
                  </a:cubicBezTo>
                  <a:cubicBezTo>
                    <a:pt x="2350" y="176"/>
                    <a:pt x="1865" y="105"/>
                    <a:pt x="1411" y="44"/>
                  </a:cubicBezTo>
                  <a:cubicBezTo>
                    <a:pt x="1247" y="22"/>
                    <a:pt x="1065" y="1"/>
                    <a:pt x="88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995075" y="2185375"/>
              <a:ext cx="66400" cy="38250"/>
            </a:xfrm>
            <a:custGeom>
              <a:avLst/>
              <a:gdLst/>
              <a:ahLst/>
              <a:cxnLst/>
              <a:rect l="l" t="t" r="r" b="b"/>
              <a:pathLst>
                <a:path w="2656" h="1530" extrusionOk="0">
                  <a:moveTo>
                    <a:pt x="390" y="0"/>
                  </a:moveTo>
                  <a:cubicBezTo>
                    <a:pt x="365" y="0"/>
                    <a:pt x="341" y="1"/>
                    <a:pt x="317" y="2"/>
                  </a:cubicBezTo>
                  <a:cubicBezTo>
                    <a:pt x="159" y="12"/>
                    <a:pt x="1" y="211"/>
                    <a:pt x="98" y="366"/>
                  </a:cubicBezTo>
                  <a:cubicBezTo>
                    <a:pt x="310" y="699"/>
                    <a:pt x="630" y="870"/>
                    <a:pt x="980" y="1039"/>
                  </a:cubicBezTo>
                  <a:cubicBezTo>
                    <a:pt x="1347" y="1224"/>
                    <a:pt x="1731" y="1382"/>
                    <a:pt x="2121" y="1513"/>
                  </a:cubicBezTo>
                  <a:cubicBezTo>
                    <a:pt x="2156" y="1524"/>
                    <a:pt x="2189" y="1529"/>
                    <a:pt x="2220" y="1529"/>
                  </a:cubicBezTo>
                  <a:cubicBezTo>
                    <a:pt x="2518" y="1529"/>
                    <a:pt x="2656" y="1077"/>
                    <a:pt x="2397" y="894"/>
                  </a:cubicBezTo>
                  <a:cubicBezTo>
                    <a:pt x="1854" y="507"/>
                    <a:pt x="1090" y="0"/>
                    <a:pt x="39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68925" y="2062825"/>
              <a:ext cx="66400" cy="36450"/>
            </a:xfrm>
            <a:custGeom>
              <a:avLst/>
              <a:gdLst/>
              <a:ahLst/>
              <a:cxnLst/>
              <a:rect l="l" t="t" r="r" b="b"/>
              <a:pathLst>
                <a:path w="2656" h="1458" extrusionOk="0">
                  <a:moveTo>
                    <a:pt x="214" y="1"/>
                  </a:moveTo>
                  <a:cubicBezTo>
                    <a:pt x="148" y="1"/>
                    <a:pt x="90" y="50"/>
                    <a:pt x="84" y="122"/>
                  </a:cubicBezTo>
                  <a:cubicBezTo>
                    <a:pt x="0" y="697"/>
                    <a:pt x="535" y="1071"/>
                    <a:pt x="1000" y="1286"/>
                  </a:cubicBezTo>
                  <a:cubicBezTo>
                    <a:pt x="1255" y="1406"/>
                    <a:pt x="1498" y="1457"/>
                    <a:pt x="1740" y="1457"/>
                  </a:cubicBezTo>
                  <a:cubicBezTo>
                    <a:pt x="2015" y="1457"/>
                    <a:pt x="2290" y="1392"/>
                    <a:pt x="2585" y="1286"/>
                  </a:cubicBezTo>
                  <a:cubicBezTo>
                    <a:pt x="2648" y="1263"/>
                    <a:pt x="2655" y="1158"/>
                    <a:pt x="2578" y="1158"/>
                  </a:cubicBezTo>
                  <a:cubicBezTo>
                    <a:pt x="2577" y="1158"/>
                    <a:pt x="2576" y="1158"/>
                    <a:pt x="2575" y="1158"/>
                  </a:cubicBezTo>
                  <a:cubicBezTo>
                    <a:pt x="2547" y="1160"/>
                    <a:pt x="2519" y="1161"/>
                    <a:pt x="2491" y="1161"/>
                  </a:cubicBezTo>
                  <a:cubicBezTo>
                    <a:pt x="2067" y="1161"/>
                    <a:pt x="1592" y="976"/>
                    <a:pt x="1232" y="768"/>
                  </a:cubicBezTo>
                  <a:cubicBezTo>
                    <a:pt x="862" y="553"/>
                    <a:pt x="660" y="179"/>
                    <a:pt x="266" y="11"/>
                  </a:cubicBezTo>
                  <a:cubicBezTo>
                    <a:pt x="249" y="4"/>
                    <a:pt x="231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17700" y="2021000"/>
              <a:ext cx="61350" cy="47850"/>
            </a:xfrm>
            <a:custGeom>
              <a:avLst/>
              <a:gdLst/>
              <a:ahLst/>
              <a:cxnLst/>
              <a:rect l="l" t="t" r="r" b="b"/>
              <a:pathLst>
                <a:path w="2454" h="1914" extrusionOk="0">
                  <a:moveTo>
                    <a:pt x="230" y="1"/>
                  </a:moveTo>
                  <a:cubicBezTo>
                    <a:pt x="106" y="1"/>
                    <a:pt x="0" y="147"/>
                    <a:pt x="59" y="267"/>
                  </a:cubicBezTo>
                  <a:cubicBezTo>
                    <a:pt x="278" y="698"/>
                    <a:pt x="695" y="920"/>
                    <a:pt x="1079" y="1196"/>
                  </a:cubicBezTo>
                  <a:cubicBezTo>
                    <a:pt x="1476" y="1485"/>
                    <a:pt x="1856" y="1792"/>
                    <a:pt x="2344" y="1913"/>
                  </a:cubicBezTo>
                  <a:cubicBezTo>
                    <a:pt x="2347" y="1913"/>
                    <a:pt x="2350" y="1913"/>
                    <a:pt x="2354" y="1913"/>
                  </a:cubicBezTo>
                  <a:cubicBezTo>
                    <a:pt x="2413" y="1913"/>
                    <a:pt x="2454" y="1856"/>
                    <a:pt x="2431" y="1798"/>
                  </a:cubicBezTo>
                  <a:cubicBezTo>
                    <a:pt x="2196" y="1357"/>
                    <a:pt x="1802" y="1065"/>
                    <a:pt x="1422" y="755"/>
                  </a:cubicBezTo>
                  <a:cubicBezTo>
                    <a:pt x="1058" y="452"/>
                    <a:pt x="735" y="112"/>
                    <a:pt x="264" y="5"/>
                  </a:cubicBezTo>
                  <a:cubicBezTo>
                    <a:pt x="253" y="2"/>
                    <a:pt x="241" y="1"/>
                    <a:pt x="2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899600" y="2127075"/>
              <a:ext cx="55775" cy="32500"/>
            </a:xfrm>
            <a:custGeom>
              <a:avLst/>
              <a:gdLst/>
              <a:ahLst/>
              <a:cxnLst/>
              <a:rect l="l" t="t" r="r" b="b"/>
              <a:pathLst>
                <a:path w="2231" h="1300" extrusionOk="0">
                  <a:moveTo>
                    <a:pt x="359" y="0"/>
                  </a:moveTo>
                  <a:cubicBezTo>
                    <a:pt x="339" y="0"/>
                    <a:pt x="319" y="1"/>
                    <a:pt x="300" y="2"/>
                  </a:cubicBezTo>
                  <a:cubicBezTo>
                    <a:pt x="141" y="9"/>
                    <a:pt x="0" y="197"/>
                    <a:pt x="88" y="345"/>
                  </a:cubicBezTo>
                  <a:cubicBezTo>
                    <a:pt x="364" y="806"/>
                    <a:pt x="1070" y="1032"/>
                    <a:pt x="1528" y="1264"/>
                  </a:cubicBezTo>
                  <a:cubicBezTo>
                    <a:pt x="1577" y="1288"/>
                    <a:pt x="1627" y="1299"/>
                    <a:pt x="1675" y="1299"/>
                  </a:cubicBezTo>
                  <a:cubicBezTo>
                    <a:pt x="1989" y="1299"/>
                    <a:pt x="2231" y="830"/>
                    <a:pt x="1895" y="651"/>
                  </a:cubicBezTo>
                  <a:cubicBezTo>
                    <a:pt x="1447" y="418"/>
                    <a:pt x="884" y="0"/>
                    <a:pt x="3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661075" y="2010750"/>
              <a:ext cx="69575" cy="26075"/>
            </a:xfrm>
            <a:custGeom>
              <a:avLst/>
              <a:gdLst/>
              <a:ahLst/>
              <a:cxnLst/>
              <a:rect l="l" t="t" r="r" b="b"/>
              <a:pathLst>
                <a:path w="2783" h="1043" extrusionOk="0">
                  <a:moveTo>
                    <a:pt x="814" y="0"/>
                  </a:moveTo>
                  <a:cubicBezTo>
                    <a:pt x="627" y="0"/>
                    <a:pt x="439" y="31"/>
                    <a:pt x="249" y="105"/>
                  </a:cubicBezTo>
                  <a:cubicBezTo>
                    <a:pt x="95" y="166"/>
                    <a:pt x="0" y="401"/>
                    <a:pt x="182" y="499"/>
                  </a:cubicBezTo>
                  <a:cubicBezTo>
                    <a:pt x="572" y="714"/>
                    <a:pt x="1010" y="738"/>
                    <a:pt x="1437" y="839"/>
                  </a:cubicBezTo>
                  <a:cubicBezTo>
                    <a:pt x="1656" y="892"/>
                    <a:pt x="1868" y="983"/>
                    <a:pt x="2090" y="1020"/>
                  </a:cubicBezTo>
                  <a:cubicBezTo>
                    <a:pt x="2126" y="1026"/>
                    <a:pt x="2164" y="1028"/>
                    <a:pt x="2203" y="1028"/>
                  </a:cubicBezTo>
                  <a:cubicBezTo>
                    <a:pt x="2300" y="1028"/>
                    <a:pt x="2403" y="1015"/>
                    <a:pt x="2501" y="1015"/>
                  </a:cubicBezTo>
                  <a:cubicBezTo>
                    <a:pt x="2567" y="1015"/>
                    <a:pt x="2630" y="1021"/>
                    <a:pt x="2689" y="1041"/>
                  </a:cubicBezTo>
                  <a:cubicBezTo>
                    <a:pt x="2694" y="1042"/>
                    <a:pt x="2699" y="1043"/>
                    <a:pt x="2703" y="1043"/>
                  </a:cubicBezTo>
                  <a:cubicBezTo>
                    <a:pt x="2746" y="1043"/>
                    <a:pt x="2783" y="980"/>
                    <a:pt x="2746" y="950"/>
                  </a:cubicBezTo>
                  <a:cubicBezTo>
                    <a:pt x="2575" y="808"/>
                    <a:pt x="2531" y="590"/>
                    <a:pt x="2339" y="452"/>
                  </a:cubicBezTo>
                  <a:cubicBezTo>
                    <a:pt x="2168" y="327"/>
                    <a:pt x="1932" y="256"/>
                    <a:pt x="1727" y="186"/>
                  </a:cubicBezTo>
                  <a:cubicBezTo>
                    <a:pt x="1424" y="81"/>
                    <a:pt x="1120" y="0"/>
                    <a:pt x="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735950" y="2084775"/>
              <a:ext cx="62875" cy="22100"/>
            </a:xfrm>
            <a:custGeom>
              <a:avLst/>
              <a:gdLst/>
              <a:ahLst/>
              <a:cxnLst/>
              <a:rect l="l" t="t" r="r" b="b"/>
              <a:pathLst>
                <a:path w="2515" h="884" extrusionOk="0">
                  <a:moveTo>
                    <a:pt x="489" y="0"/>
                  </a:moveTo>
                  <a:cubicBezTo>
                    <a:pt x="378" y="0"/>
                    <a:pt x="264" y="17"/>
                    <a:pt x="142" y="58"/>
                  </a:cubicBezTo>
                  <a:cubicBezTo>
                    <a:pt x="41" y="89"/>
                    <a:pt x="0" y="213"/>
                    <a:pt x="68" y="294"/>
                  </a:cubicBezTo>
                  <a:cubicBezTo>
                    <a:pt x="334" y="610"/>
                    <a:pt x="684" y="630"/>
                    <a:pt x="1071" y="718"/>
                  </a:cubicBezTo>
                  <a:cubicBezTo>
                    <a:pt x="1426" y="802"/>
                    <a:pt x="1759" y="883"/>
                    <a:pt x="2119" y="883"/>
                  </a:cubicBezTo>
                  <a:cubicBezTo>
                    <a:pt x="2178" y="883"/>
                    <a:pt x="2238" y="881"/>
                    <a:pt x="2299" y="876"/>
                  </a:cubicBezTo>
                  <a:cubicBezTo>
                    <a:pt x="2444" y="863"/>
                    <a:pt x="2514" y="678"/>
                    <a:pt x="2387" y="590"/>
                  </a:cubicBezTo>
                  <a:cubicBezTo>
                    <a:pt x="2033" y="355"/>
                    <a:pt x="1646" y="264"/>
                    <a:pt x="1242" y="156"/>
                  </a:cubicBezTo>
                  <a:cubicBezTo>
                    <a:pt x="970" y="84"/>
                    <a:pt x="738" y="0"/>
                    <a:pt x="4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885800" y="1987825"/>
              <a:ext cx="52350" cy="33525"/>
            </a:xfrm>
            <a:custGeom>
              <a:avLst/>
              <a:gdLst/>
              <a:ahLst/>
              <a:cxnLst/>
              <a:rect l="l" t="t" r="r" b="b"/>
              <a:pathLst>
                <a:path w="2094" h="1341" extrusionOk="0">
                  <a:moveTo>
                    <a:pt x="119" y="1"/>
                  </a:moveTo>
                  <a:cubicBezTo>
                    <a:pt x="47" y="1"/>
                    <a:pt x="0" y="84"/>
                    <a:pt x="47" y="147"/>
                  </a:cubicBezTo>
                  <a:cubicBezTo>
                    <a:pt x="455" y="689"/>
                    <a:pt x="1181" y="988"/>
                    <a:pt x="1760" y="1318"/>
                  </a:cubicBezTo>
                  <a:cubicBezTo>
                    <a:pt x="1787" y="1334"/>
                    <a:pt x="1814" y="1340"/>
                    <a:pt x="1840" y="1340"/>
                  </a:cubicBezTo>
                  <a:cubicBezTo>
                    <a:pt x="1987" y="1340"/>
                    <a:pt x="2094" y="1115"/>
                    <a:pt x="1942" y="1012"/>
                  </a:cubicBezTo>
                  <a:cubicBezTo>
                    <a:pt x="1390" y="638"/>
                    <a:pt x="808" y="130"/>
                    <a:pt x="135" y="2"/>
                  </a:cubicBezTo>
                  <a:cubicBezTo>
                    <a:pt x="129" y="1"/>
                    <a:pt x="124" y="1"/>
                    <a:pt x="1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675700" y="1945225"/>
              <a:ext cx="101350" cy="24575"/>
            </a:xfrm>
            <a:custGeom>
              <a:avLst/>
              <a:gdLst/>
              <a:ahLst/>
              <a:cxnLst/>
              <a:rect l="l" t="t" r="r" b="b"/>
              <a:pathLst>
                <a:path w="4054" h="983" extrusionOk="0">
                  <a:moveTo>
                    <a:pt x="1436" y="1"/>
                  </a:moveTo>
                  <a:cubicBezTo>
                    <a:pt x="1019" y="1"/>
                    <a:pt x="595" y="60"/>
                    <a:pt x="159" y="188"/>
                  </a:cubicBezTo>
                  <a:cubicBezTo>
                    <a:pt x="1" y="222"/>
                    <a:pt x="21" y="451"/>
                    <a:pt x="183" y="461"/>
                  </a:cubicBezTo>
                  <a:cubicBezTo>
                    <a:pt x="1357" y="555"/>
                    <a:pt x="2572" y="639"/>
                    <a:pt x="3710" y="976"/>
                  </a:cubicBezTo>
                  <a:cubicBezTo>
                    <a:pt x="3725" y="981"/>
                    <a:pt x="3741" y="983"/>
                    <a:pt x="3756" y="983"/>
                  </a:cubicBezTo>
                  <a:cubicBezTo>
                    <a:pt x="3929" y="983"/>
                    <a:pt x="4054" y="702"/>
                    <a:pt x="3871" y="616"/>
                  </a:cubicBezTo>
                  <a:cubicBezTo>
                    <a:pt x="3061" y="233"/>
                    <a:pt x="2263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468250" y="1974800"/>
              <a:ext cx="70500" cy="17900"/>
            </a:xfrm>
            <a:custGeom>
              <a:avLst/>
              <a:gdLst/>
              <a:ahLst/>
              <a:cxnLst/>
              <a:rect l="l" t="t" r="r" b="b"/>
              <a:pathLst>
                <a:path w="2820" h="716" extrusionOk="0">
                  <a:moveTo>
                    <a:pt x="2762" y="1"/>
                  </a:moveTo>
                  <a:cubicBezTo>
                    <a:pt x="2759" y="1"/>
                    <a:pt x="2756" y="1"/>
                    <a:pt x="2753" y="2"/>
                  </a:cubicBezTo>
                  <a:cubicBezTo>
                    <a:pt x="1871" y="116"/>
                    <a:pt x="956" y="183"/>
                    <a:pt x="118" y="506"/>
                  </a:cubicBezTo>
                  <a:cubicBezTo>
                    <a:pt x="18" y="543"/>
                    <a:pt x="0" y="715"/>
                    <a:pt x="134" y="715"/>
                  </a:cubicBezTo>
                  <a:cubicBezTo>
                    <a:pt x="135" y="715"/>
                    <a:pt x="136" y="715"/>
                    <a:pt x="138" y="715"/>
                  </a:cubicBezTo>
                  <a:cubicBezTo>
                    <a:pt x="1036" y="675"/>
                    <a:pt x="1905" y="358"/>
                    <a:pt x="2763" y="106"/>
                  </a:cubicBezTo>
                  <a:cubicBezTo>
                    <a:pt x="2814" y="90"/>
                    <a:pt x="2820" y="1"/>
                    <a:pt x="27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545600" y="2023625"/>
              <a:ext cx="81075" cy="21800"/>
            </a:xfrm>
            <a:custGeom>
              <a:avLst/>
              <a:gdLst/>
              <a:ahLst/>
              <a:cxnLst/>
              <a:rect l="l" t="t" r="r" b="b"/>
              <a:pathLst>
                <a:path w="3243" h="872" extrusionOk="0">
                  <a:moveTo>
                    <a:pt x="1811" y="0"/>
                  </a:moveTo>
                  <a:cubicBezTo>
                    <a:pt x="1198" y="0"/>
                    <a:pt x="585" y="263"/>
                    <a:pt x="69" y="690"/>
                  </a:cubicBezTo>
                  <a:cubicBezTo>
                    <a:pt x="0" y="750"/>
                    <a:pt x="49" y="871"/>
                    <a:pt x="134" y="871"/>
                  </a:cubicBezTo>
                  <a:cubicBezTo>
                    <a:pt x="144" y="871"/>
                    <a:pt x="155" y="870"/>
                    <a:pt x="167" y="865"/>
                  </a:cubicBezTo>
                  <a:cubicBezTo>
                    <a:pt x="619" y="689"/>
                    <a:pt x="1110" y="625"/>
                    <a:pt x="1604" y="625"/>
                  </a:cubicBezTo>
                  <a:cubicBezTo>
                    <a:pt x="2050" y="625"/>
                    <a:pt x="2500" y="677"/>
                    <a:pt x="2926" y="744"/>
                  </a:cubicBezTo>
                  <a:cubicBezTo>
                    <a:pt x="2933" y="745"/>
                    <a:pt x="2940" y="746"/>
                    <a:pt x="2946" y="746"/>
                  </a:cubicBezTo>
                  <a:cubicBezTo>
                    <a:pt x="3081" y="746"/>
                    <a:pt x="3243" y="557"/>
                    <a:pt x="3101" y="448"/>
                  </a:cubicBezTo>
                  <a:cubicBezTo>
                    <a:pt x="2696" y="137"/>
                    <a:pt x="2254" y="0"/>
                    <a:pt x="18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566150" y="1882875"/>
              <a:ext cx="87900" cy="42825"/>
            </a:xfrm>
            <a:custGeom>
              <a:avLst/>
              <a:gdLst/>
              <a:ahLst/>
              <a:cxnLst/>
              <a:rect l="l" t="t" r="r" b="b"/>
              <a:pathLst>
                <a:path w="3516" h="1713" extrusionOk="0">
                  <a:moveTo>
                    <a:pt x="3440" y="1"/>
                  </a:moveTo>
                  <a:cubicBezTo>
                    <a:pt x="3434" y="1"/>
                    <a:pt x="3427" y="2"/>
                    <a:pt x="3420" y="4"/>
                  </a:cubicBezTo>
                  <a:cubicBezTo>
                    <a:pt x="3084" y="98"/>
                    <a:pt x="2778" y="68"/>
                    <a:pt x="2451" y="185"/>
                  </a:cubicBezTo>
                  <a:cubicBezTo>
                    <a:pt x="2179" y="283"/>
                    <a:pt x="1916" y="418"/>
                    <a:pt x="1650" y="532"/>
                  </a:cubicBezTo>
                  <a:cubicBezTo>
                    <a:pt x="1112" y="768"/>
                    <a:pt x="647" y="1060"/>
                    <a:pt x="153" y="1373"/>
                  </a:cubicBezTo>
                  <a:cubicBezTo>
                    <a:pt x="1" y="1470"/>
                    <a:pt x="46" y="1712"/>
                    <a:pt x="214" y="1712"/>
                  </a:cubicBezTo>
                  <a:cubicBezTo>
                    <a:pt x="233" y="1712"/>
                    <a:pt x="252" y="1709"/>
                    <a:pt x="274" y="1703"/>
                  </a:cubicBezTo>
                  <a:cubicBezTo>
                    <a:pt x="829" y="1535"/>
                    <a:pt x="1344" y="1383"/>
                    <a:pt x="1872" y="1131"/>
                  </a:cubicBezTo>
                  <a:cubicBezTo>
                    <a:pt x="2135" y="1003"/>
                    <a:pt x="2407" y="892"/>
                    <a:pt x="2663" y="751"/>
                  </a:cubicBezTo>
                  <a:cubicBezTo>
                    <a:pt x="2973" y="579"/>
                    <a:pt x="3168" y="320"/>
                    <a:pt x="3461" y="121"/>
                  </a:cubicBezTo>
                  <a:cubicBezTo>
                    <a:pt x="3516" y="85"/>
                    <a:pt x="3501" y="1"/>
                    <a:pt x="3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" name="Google Shape;58;p2"/>
          <p:cNvGrpSpPr/>
          <p:nvPr/>
        </p:nvGrpSpPr>
        <p:grpSpPr>
          <a:xfrm>
            <a:off x="1121032" y="-40932"/>
            <a:ext cx="2259622" cy="1781094"/>
            <a:chOff x="1025550" y="238100"/>
            <a:chExt cx="1159375" cy="913850"/>
          </a:xfrm>
        </p:grpSpPr>
        <p:sp>
          <p:nvSpPr>
            <p:cNvPr id="59" name="Google Shape;59;p2"/>
            <p:cNvSpPr/>
            <p:nvPr/>
          </p:nvSpPr>
          <p:spPr>
            <a:xfrm>
              <a:off x="1025550" y="720025"/>
              <a:ext cx="377625" cy="257725"/>
            </a:xfrm>
            <a:custGeom>
              <a:avLst/>
              <a:gdLst/>
              <a:ahLst/>
              <a:cxnLst/>
              <a:rect l="l" t="t" r="r" b="b"/>
              <a:pathLst>
                <a:path w="15105" h="10309" extrusionOk="0">
                  <a:moveTo>
                    <a:pt x="5150" y="3225"/>
                  </a:moveTo>
                  <a:cubicBezTo>
                    <a:pt x="5607" y="3323"/>
                    <a:pt x="6095" y="3342"/>
                    <a:pt x="6589" y="3342"/>
                  </a:cubicBezTo>
                  <a:cubicBezTo>
                    <a:pt x="6910" y="3342"/>
                    <a:pt x="7233" y="3334"/>
                    <a:pt x="7553" y="3334"/>
                  </a:cubicBezTo>
                  <a:cubicBezTo>
                    <a:pt x="8017" y="3334"/>
                    <a:pt x="8473" y="3351"/>
                    <a:pt x="8902" y="3434"/>
                  </a:cubicBezTo>
                  <a:cubicBezTo>
                    <a:pt x="10241" y="3696"/>
                    <a:pt x="10790" y="4174"/>
                    <a:pt x="10396" y="5480"/>
                  </a:cubicBezTo>
                  <a:cubicBezTo>
                    <a:pt x="10107" y="6439"/>
                    <a:pt x="9619" y="7196"/>
                    <a:pt x="8838" y="7832"/>
                  </a:cubicBezTo>
                  <a:cubicBezTo>
                    <a:pt x="8031" y="8486"/>
                    <a:pt x="6933" y="8883"/>
                    <a:pt x="5871" y="8883"/>
                  </a:cubicBezTo>
                  <a:cubicBezTo>
                    <a:pt x="4719" y="8883"/>
                    <a:pt x="3609" y="8416"/>
                    <a:pt x="2955" y="7304"/>
                  </a:cubicBezTo>
                  <a:cubicBezTo>
                    <a:pt x="1902" y="5503"/>
                    <a:pt x="3561" y="4278"/>
                    <a:pt x="5150" y="3232"/>
                  </a:cubicBezTo>
                  <a:lnTo>
                    <a:pt x="5150" y="3225"/>
                  </a:lnTo>
                  <a:close/>
                  <a:moveTo>
                    <a:pt x="6222" y="0"/>
                  </a:moveTo>
                  <a:cubicBezTo>
                    <a:pt x="6126" y="0"/>
                    <a:pt x="6029" y="14"/>
                    <a:pt x="5934" y="41"/>
                  </a:cubicBezTo>
                  <a:cubicBezTo>
                    <a:pt x="3248" y="802"/>
                    <a:pt x="1" y="4719"/>
                    <a:pt x="1390" y="7600"/>
                  </a:cubicBezTo>
                  <a:cubicBezTo>
                    <a:pt x="2309" y="9515"/>
                    <a:pt x="4301" y="10308"/>
                    <a:pt x="6312" y="10308"/>
                  </a:cubicBezTo>
                  <a:cubicBezTo>
                    <a:pt x="7365" y="10308"/>
                    <a:pt x="8424" y="10091"/>
                    <a:pt x="9336" y="9703"/>
                  </a:cubicBezTo>
                  <a:cubicBezTo>
                    <a:pt x="11884" y="8620"/>
                    <a:pt x="15104" y="5019"/>
                    <a:pt x="13099" y="2125"/>
                  </a:cubicBezTo>
                  <a:cubicBezTo>
                    <a:pt x="12291" y="967"/>
                    <a:pt x="10183" y="244"/>
                    <a:pt x="8202" y="244"/>
                  </a:cubicBezTo>
                  <a:cubicBezTo>
                    <a:pt x="7788" y="244"/>
                    <a:pt x="7380" y="275"/>
                    <a:pt x="6990" y="341"/>
                  </a:cubicBezTo>
                  <a:cubicBezTo>
                    <a:pt x="6791" y="121"/>
                    <a:pt x="6510" y="0"/>
                    <a:pt x="6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410725" y="867950"/>
              <a:ext cx="367850" cy="284000"/>
            </a:xfrm>
            <a:custGeom>
              <a:avLst/>
              <a:gdLst/>
              <a:ahLst/>
              <a:cxnLst/>
              <a:rect l="l" t="t" r="r" b="b"/>
              <a:pathLst>
                <a:path w="14714" h="11360" extrusionOk="0">
                  <a:moveTo>
                    <a:pt x="7695" y="2273"/>
                  </a:moveTo>
                  <a:cubicBezTo>
                    <a:pt x="7753" y="2273"/>
                    <a:pt x="7812" y="2274"/>
                    <a:pt x="7872" y="2275"/>
                  </a:cubicBezTo>
                  <a:cubicBezTo>
                    <a:pt x="10228" y="2349"/>
                    <a:pt x="12785" y="4254"/>
                    <a:pt x="12220" y="6920"/>
                  </a:cubicBezTo>
                  <a:cubicBezTo>
                    <a:pt x="11888" y="8488"/>
                    <a:pt x="10697" y="8875"/>
                    <a:pt x="9309" y="8875"/>
                  </a:cubicBezTo>
                  <a:cubicBezTo>
                    <a:pt x="8711" y="8875"/>
                    <a:pt x="8076" y="8804"/>
                    <a:pt x="7458" y="8724"/>
                  </a:cubicBezTo>
                  <a:cubicBezTo>
                    <a:pt x="6691" y="7667"/>
                    <a:pt x="5371" y="6906"/>
                    <a:pt x="4591" y="5870"/>
                  </a:cubicBezTo>
                  <a:cubicBezTo>
                    <a:pt x="3702" y="4695"/>
                    <a:pt x="3615" y="3908"/>
                    <a:pt x="4890" y="3107"/>
                  </a:cubicBezTo>
                  <a:cubicBezTo>
                    <a:pt x="5775" y="2550"/>
                    <a:pt x="6675" y="2273"/>
                    <a:pt x="7695" y="2273"/>
                  </a:cubicBezTo>
                  <a:close/>
                  <a:moveTo>
                    <a:pt x="6297" y="1"/>
                  </a:moveTo>
                  <a:cubicBezTo>
                    <a:pt x="3617" y="1"/>
                    <a:pt x="627" y="1105"/>
                    <a:pt x="249" y="3951"/>
                  </a:cubicBezTo>
                  <a:cubicBezTo>
                    <a:pt x="0" y="5809"/>
                    <a:pt x="1760" y="8498"/>
                    <a:pt x="3854" y="9797"/>
                  </a:cubicBezTo>
                  <a:cubicBezTo>
                    <a:pt x="3860" y="10201"/>
                    <a:pt x="4056" y="10598"/>
                    <a:pt x="4486" y="10800"/>
                  </a:cubicBezTo>
                  <a:cubicBezTo>
                    <a:pt x="5268" y="11171"/>
                    <a:pt x="6278" y="11360"/>
                    <a:pt x="7346" y="11360"/>
                  </a:cubicBezTo>
                  <a:cubicBezTo>
                    <a:pt x="9993" y="11360"/>
                    <a:pt x="12988" y="10200"/>
                    <a:pt x="13701" y="7795"/>
                  </a:cubicBezTo>
                  <a:cubicBezTo>
                    <a:pt x="14714" y="4375"/>
                    <a:pt x="11813" y="1336"/>
                    <a:pt x="8844" y="371"/>
                  </a:cubicBezTo>
                  <a:cubicBezTo>
                    <a:pt x="8113" y="133"/>
                    <a:pt x="7224" y="1"/>
                    <a:pt x="62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760550" y="654000"/>
              <a:ext cx="274600" cy="256850"/>
            </a:xfrm>
            <a:custGeom>
              <a:avLst/>
              <a:gdLst/>
              <a:ahLst/>
              <a:cxnLst/>
              <a:rect l="l" t="t" r="r" b="b"/>
              <a:pathLst>
                <a:path w="10984" h="10274" extrusionOk="0">
                  <a:moveTo>
                    <a:pt x="4991" y="2374"/>
                  </a:moveTo>
                  <a:cubicBezTo>
                    <a:pt x="6530" y="2374"/>
                    <a:pt x="7934" y="3724"/>
                    <a:pt x="7610" y="5435"/>
                  </a:cubicBezTo>
                  <a:cubicBezTo>
                    <a:pt x="7324" y="6933"/>
                    <a:pt x="6085" y="7909"/>
                    <a:pt x="4806" y="8653"/>
                  </a:cubicBezTo>
                  <a:cubicBezTo>
                    <a:pt x="4722" y="8639"/>
                    <a:pt x="4638" y="8619"/>
                    <a:pt x="4554" y="8595"/>
                  </a:cubicBezTo>
                  <a:cubicBezTo>
                    <a:pt x="2158" y="7818"/>
                    <a:pt x="1347" y="4072"/>
                    <a:pt x="3672" y="2733"/>
                  </a:cubicBezTo>
                  <a:lnTo>
                    <a:pt x="3672" y="2730"/>
                  </a:lnTo>
                  <a:cubicBezTo>
                    <a:pt x="4098" y="2484"/>
                    <a:pt x="4550" y="2374"/>
                    <a:pt x="4991" y="2374"/>
                  </a:cubicBezTo>
                  <a:close/>
                  <a:moveTo>
                    <a:pt x="5496" y="0"/>
                  </a:moveTo>
                  <a:cubicBezTo>
                    <a:pt x="4368" y="0"/>
                    <a:pt x="3236" y="423"/>
                    <a:pt x="2333" y="1373"/>
                  </a:cubicBezTo>
                  <a:cubicBezTo>
                    <a:pt x="1" y="3820"/>
                    <a:pt x="489" y="7943"/>
                    <a:pt x="3517" y="9629"/>
                  </a:cubicBezTo>
                  <a:cubicBezTo>
                    <a:pt x="3568" y="9659"/>
                    <a:pt x="3622" y="9682"/>
                    <a:pt x="3676" y="9709"/>
                  </a:cubicBezTo>
                  <a:cubicBezTo>
                    <a:pt x="3729" y="9831"/>
                    <a:pt x="3827" y="9928"/>
                    <a:pt x="3952" y="9982"/>
                  </a:cubicBezTo>
                  <a:cubicBezTo>
                    <a:pt x="4443" y="10182"/>
                    <a:pt x="4934" y="10273"/>
                    <a:pt x="5416" y="10273"/>
                  </a:cubicBezTo>
                  <a:cubicBezTo>
                    <a:pt x="8410" y="10273"/>
                    <a:pt x="10984" y="6735"/>
                    <a:pt x="10285" y="3810"/>
                  </a:cubicBezTo>
                  <a:cubicBezTo>
                    <a:pt x="9733" y="1501"/>
                    <a:pt x="7621" y="0"/>
                    <a:pt x="54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827700" y="238100"/>
              <a:ext cx="357225" cy="334175"/>
            </a:xfrm>
            <a:custGeom>
              <a:avLst/>
              <a:gdLst/>
              <a:ahLst/>
              <a:cxnLst/>
              <a:rect l="l" t="t" r="r" b="b"/>
              <a:pathLst>
                <a:path w="14289" h="13367" extrusionOk="0">
                  <a:moveTo>
                    <a:pt x="6490" y="3091"/>
                  </a:moveTo>
                  <a:cubicBezTo>
                    <a:pt x="8493" y="3091"/>
                    <a:pt x="10319" y="4852"/>
                    <a:pt x="9898" y="7078"/>
                  </a:cubicBezTo>
                  <a:cubicBezTo>
                    <a:pt x="9528" y="9027"/>
                    <a:pt x="7916" y="10296"/>
                    <a:pt x="6253" y="11262"/>
                  </a:cubicBezTo>
                  <a:cubicBezTo>
                    <a:pt x="6142" y="11241"/>
                    <a:pt x="6031" y="11218"/>
                    <a:pt x="5920" y="11188"/>
                  </a:cubicBezTo>
                  <a:cubicBezTo>
                    <a:pt x="2807" y="10171"/>
                    <a:pt x="1753" y="5298"/>
                    <a:pt x="4776" y="3555"/>
                  </a:cubicBezTo>
                  <a:cubicBezTo>
                    <a:pt x="5329" y="3236"/>
                    <a:pt x="5917" y="3091"/>
                    <a:pt x="6490" y="3091"/>
                  </a:cubicBezTo>
                  <a:close/>
                  <a:moveTo>
                    <a:pt x="7151" y="0"/>
                  </a:moveTo>
                  <a:cubicBezTo>
                    <a:pt x="5683" y="0"/>
                    <a:pt x="4211" y="550"/>
                    <a:pt x="3036" y="1785"/>
                  </a:cubicBezTo>
                  <a:cubicBezTo>
                    <a:pt x="0" y="4972"/>
                    <a:pt x="633" y="10336"/>
                    <a:pt x="4574" y="12530"/>
                  </a:cubicBezTo>
                  <a:cubicBezTo>
                    <a:pt x="4641" y="12567"/>
                    <a:pt x="4712" y="12598"/>
                    <a:pt x="4779" y="12631"/>
                  </a:cubicBezTo>
                  <a:cubicBezTo>
                    <a:pt x="4850" y="12793"/>
                    <a:pt x="4978" y="12921"/>
                    <a:pt x="5139" y="12988"/>
                  </a:cubicBezTo>
                  <a:cubicBezTo>
                    <a:pt x="5778" y="13248"/>
                    <a:pt x="6419" y="13367"/>
                    <a:pt x="7045" y="13367"/>
                  </a:cubicBezTo>
                  <a:cubicBezTo>
                    <a:pt x="10942" y="13367"/>
                    <a:pt x="14289" y="8765"/>
                    <a:pt x="13384" y="4955"/>
                  </a:cubicBezTo>
                  <a:cubicBezTo>
                    <a:pt x="12665" y="1952"/>
                    <a:pt x="9916" y="0"/>
                    <a:pt x="71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394350" y="411600"/>
              <a:ext cx="322975" cy="272875"/>
            </a:xfrm>
            <a:custGeom>
              <a:avLst/>
              <a:gdLst/>
              <a:ahLst/>
              <a:cxnLst/>
              <a:rect l="l" t="t" r="r" b="b"/>
              <a:pathLst>
                <a:path w="12919" h="10915" extrusionOk="0">
                  <a:moveTo>
                    <a:pt x="6307" y="2885"/>
                  </a:moveTo>
                  <a:cubicBezTo>
                    <a:pt x="6435" y="2885"/>
                    <a:pt x="6565" y="2891"/>
                    <a:pt x="6696" y="2905"/>
                  </a:cubicBezTo>
                  <a:cubicBezTo>
                    <a:pt x="7756" y="3012"/>
                    <a:pt x="8978" y="3618"/>
                    <a:pt x="9298" y="4725"/>
                  </a:cubicBezTo>
                  <a:cubicBezTo>
                    <a:pt x="9543" y="5584"/>
                    <a:pt x="9257" y="6654"/>
                    <a:pt x="8352" y="6923"/>
                  </a:cubicBezTo>
                  <a:cubicBezTo>
                    <a:pt x="7578" y="7155"/>
                    <a:pt x="7628" y="8047"/>
                    <a:pt x="8180" y="8397"/>
                  </a:cubicBezTo>
                  <a:cubicBezTo>
                    <a:pt x="7675" y="8730"/>
                    <a:pt x="7167" y="8976"/>
                    <a:pt x="6753" y="9084"/>
                  </a:cubicBezTo>
                  <a:cubicBezTo>
                    <a:pt x="6304" y="9200"/>
                    <a:pt x="5781" y="9266"/>
                    <a:pt x="5250" y="9266"/>
                  </a:cubicBezTo>
                  <a:cubicBezTo>
                    <a:pt x="3450" y="9266"/>
                    <a:pt x="1564" y="8504"/>
                    <a:pt x="2170" y="6354"/>
                  </a:cubicBezTo>
                  <a:cubicBezTo>
                    <a:pt x="2695" y="4486"/>
                    <a:pt x="4315" y="2885"/>
                    <a:pt x="6307" y="2885"/>
                  </a:cubicBezTo>
                  <a:close/>
                  <a:moveTo>
                    <a:pt x="6967" y="1"/>
                  </a:moveTo>
                  <a:cubicBezTo>
                    <a:pt x="3578" y="1"/>
                    <a:pt x="445" y="2888"/>
                    <a:pt x="211" y="6408"/>
                  </a:cubicBezTo>
                  <a:cubicBezTo>
                    <a:pt x="1" y="9543"/>
                    <a:pt x="2637" y="10915"/>
                    <a:pt x="5335" y="10915"/>
                  </a:cubicBezTo>
                  <a:cubicBezTo>
                    <a:pt x="6440" y="10915"/>
                    <a:pt x="7555" y="10685"/>
                    <a:pt x="8490" y="10251"/>
                  </a:cubicBezTo>
                  <a:cubicBezTo>
                    <a:pt x="9644" y="9720"/>
                    <a:pt x="10825" y="8808"/>
                    <a:pt x="11468" y="7647"/>
                  </a:cubicBezTo>
                  <a:cubicBezTo>
                    <a:pt x="12057" y="7145"/>
                    <a:pt x="12448" y="6452"/>
                    <a:pt x="12569" y="5691"/>
                  </a:cubicBezTo>
                  <a:cubicBezTo>
                    <a:pt x="12919" y="3443"/>
                    <a:pt x="11206" y="1266"/>
                    <a:pt x="9224" y="448"/>
                  </a:cubicBezTo>
                  <a:cubicBezTo>
                    <a:pt x="8478" y="142"/>
                    <a:pt x="7716" y="1"/>
                    <a:pt x="69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" name="Google Shape;64;p2"/>
          <p:cNvSpPr txBox="1">
            <a:spLocks noGrp="1"/>
          </p:cNvSpPr>
          <p:nvPr>
            <p:ph type="ctrTitle"/>
          </p:nvPr>
        </p:nvSpPr>
        <p:spPr>
          <a:xfrm>
            <a:off x="785925" y="2423900"/>
            <a:ext cx="6021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5" name="Google Shape;65;p2"/>
          <p:cNvSpPr txBox="1">
            <a:spLocks noGrp="1"/>
          </p:cNvSpPr>
          <p:nvPr>
            <p:ph type="subTitle" idx="1"/>
          </p:nvPr>
        </p:nvSpPr>
        <p:spPr>
          <a:xfrm>
            <a:off x="5935200" y="594075"/>
            <a:ext cx="24888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44" name="Google Shape;244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245" name="Google Shape;245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4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12"/>
          <p:cNvSpPr txBox="1">
            <a:spLocks noGrp="1"/>
          </p:cNvSpPr>
          <p:nvPr>
            <p:ph type="ctrTitle"/>
          </p:nvPr>
        </p:nvSpPr>
        <p:spPr>
          <a:xfrm>
            <a:off x="627777" y="2655075"/>
            <a:ext cx="2463000" cy="85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57" name="Google Shape;257;p12"/>
          <p:cNvSpPr txBox="1">
            <a:spLocks noGrp="1"/>
          </p:cNvSpPr>
          <p:nvPr>
            <p:ph type="subTitle" idx="1"/>
          </p:nvPr>
        </p:nvSpPr>
        <p:spPr>
          <a:xfrm>
            <a:off x="627777" y="3354825"/>
            <a:ext cx="24630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58" name="Google Shape;258;p12"/>
          <p:cNvSpPr txBox="1">
            <a:spLocks noGrp="1"/>
          </p:cNvSpPr>
          <p:nvPr>
            <p:ph type="title" idx="2" hasCustomPrompt="1"/>
          </p:nvPr>
        </p:nvSpPr>
        <p:spPr>
          <a:xfrm>
            <a:off x="4022626" y="2102613"/>
            <a:ext cx="1098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None/>
              <a:defRPr sz="4800" b="1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59" name="Google Shape;259;p12"/>
          <p:cNvSpPr txBox="1">
            <a:spLocks noGrp="1"/>
          </p:cNvSpPr>
          <p:nvPr>
            <p:ph type="ctrTitle" idx="3"/>
          </p:nvPr>
        </p:nvSpPr>
        <p:spPr>
          <a:xfrm>
            <a:off x="6052682" y="2655225"/>
            <a:ext cx="2463000" cy="85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60" name="Google Shape;260;p12"/>
          <p:cNvSpPr txBox="1">
            <a:spLocks noGrp="1"/>
          </p:cNvSpPr>
          <p:nvPr>
            <p:ph type="subTitle" idx="4"/>
          </p:nvPr>
        </p:nvSpPr>
        <p:spPr>
          <a:xfrm>
            <a:off x="6052682" y="3354829"/>
            <a:ext cx="24630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61" name="Google Shape;261;p12"/>
          <p:cNvSpPr txBox="1">
            <a:spLocks noGrp="1"/>
          </p:cNvSpPr>
          <p:nvPr>
            <p:ph type="title" idx="5" hasCustomPrompt="1"/>
          </p:nvPr>
        </p:nvSpPr>
        <p:spPr>
          <a:xfrm>
            <a:off x="1309978" y="1441595"/>
            <a:ext cx="1098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None/>
              <a:defRPr sz="4800" b="1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62" name="Google Shape;262;p12"/>
          <p:cNvSpPr txBox="1">
            <a:spLocks noGrp="1"/>
          </p:cNvSpPr>
          <p:nvPr>
            <p:ph type="ctrTitle" idx="6"/>
          </p:nvPr>
        </p:nvSpPr>
        <p:spPr>
          <a:xfrm>
            <a:off x="3340426" y="3324821"/>
            <a:ext cx="2463000" cy="85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2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63" name="Google Shape;263;p12"/>
          <p:cNvSpPr txBox="1">
            <a:spLocks noGrp="1"/>
          </p:cNvSpPr>
          <p:nvPr>
            <p:ph type="subTitle" idx="7"/>
          </p:nvPr>
        </p:nvSpPr>
        <p:spPr>
          <a:xfrm>
            <a:off x="3340426" y="4024525"/>
            <a:ext cx="24630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64" name="Google Shape;264;p12"/>
          <p:cNvSpPr txBox="1">
            <a:spLocks noGrp="1"/>
          </p:cNvSpPr>
          <p:nvPr>
            <p:ph type="title" idx="8" hasCustomPrompt="1"/>
          </p:nvPr>
        </p:nvSpPr>
        <p:spPr>
          <a:xfrm>
            <a:off x="6734882" y="1441595"/>
            <a:ext cx="10986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None/>
              <a:defRPr sz="4800" b="1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grpSp>
        <p:nvGrpSpPr>
          <p:cNvPr id="265" name="Google Shape;265;p12"/>
          <p:cNvGrpSpPr/>
          <p:nvPr/>
        </p:nvGrpSpPr>
        <p:grpSpPr>
          <a:xfrm>
            <a:off x="8490006" y="808367"/>
            <a:ext cx="1189567" cy="806097"/>
            <a:chOff x="5747016" y="722653"/>
            <a:chExt cx="558771" cy="378627"/>
          </a:xfrm>
        </p:grpSpPr>
        <p:sp>
          <p:nvSpPr>
            <p:cNvPr id="266" name="Google Shape;266;p12"/>
            <p:cNvSpPr/>
            <p:nvPr/>
          </p:nvSpPr>
          <p:spPr>
            <a:xfrm>
              <a:off x="6072948" y="938800"/>
              <a:ext cx="117603" cy="44075"/>
            </a:xfrm>
            <a:custGeom>
              <a:avLst/>
              <a:gdLst/>
              <a:ahLst/>
              <a:cxnLst/>
              <a:rect l="l" t="t" r="r" b="b"/>
              <a:pathLst>
                <a:path w="2783" h="1043" extrusionOk="0">
                  <a:moveTo>
                    <a:pt x="814" y="0"/>
                  </a:moveTo>
                  <a:cubicBezTo>
                    <a:pt x="627" y="0"/>
                    <a:pt x="439" y="31"/>
                    <a:pt x="249" y="105"/>
                  </a:cubicBezTo>
                  <a:cubicBezTo>
                    <a:pt x="95" y="166"/>
                    <a:pt x="0" y="401"/>
                    <a:pt x="182" y="499"/>
                  </a:cubicBezTo>
                  <a:cubicBezTo>
                    <a:pt x="572" y="714"/>
                    <a:pt x="1010" y="738"/>
                    <a:pt x="1437" y="839"/>
                  </a:cubicBezTo>
                  <a:cubicBezTo>
                    <a:pt x="1656" y="892"/>
                    <a:pt x="1868" y="983"/>
                    <a:pt x="2090" y="1020"/>
                  </a:cubicBezTo>
                  <a:cubicBezTo>
                    <a:pt x="2126" y="1026"/>
                    <a:pt x="2164" y="1028"/>
                    <a:pt x="2203" y="1028"/>
                  </a:cubicBezTo>
                  <a:cubicBezTo>
                    <a:pt x="2300" y="1028"/>
                    <a:pt x="2403" y="1015"/>
                    <a:pt x="2501" y="1015"/>
                  </a:cubicBezTo>
                  <a:cubicBezTo>
                    <a:pt x="2567" y="1015"/>
                    <a:pt x="2630" y="1021"/>
                    <a:pt x="2689" y="1041"/>
                  </a:cubicBezTo>
                  <a:cubicBezTo>
                    <a:pt x="2694" y="1042"/>
                    <a:pt x="2699" y="1043"/>
                    <a:pt x="2703" y="1043"/>
                  </a:cubicBezTo>
                  <a:cubicBezTo>
                    <a:pt x="2746" y="1043"/>
                    <a:pt x="2783" y="980"/>
                    <a:pt x="2746" y="950"/>
                  </a:cubicBezTo>
                  <a:cubicBezTo>
                    <a:pt x="2575" y="808"/>
                    <a:pt x="2531" y="590"/>
                    <a:pt x="2339" y="452"/>
                  </a:cubicBezTo>
                  <a:cubicBezTo>
                    <a:pt x="2168" y="327"/>
                    <a:pt x="1932" y="256"/>
                    <a:pt x="1727" y="186"/>
                  </a:cubicBezTo>
                  <a:cubicBezTo>
                    <a:pt x="1424" y="81"/>
                    <a:pt x="1120" y="0"/>
                    <a:pt x="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12"/>
            <p:cNvSpPr/>
            <p:nvPr/>
          </p:nvSpPr>
          <p:spPr>
            <a:xfrm>
              <a:off x="6199509" y="1063925"/>
              <a:ext cx="106278" cy="37356"/>
            </a:xfrm>
            <a:custGeom>
              <a:avLst/>
              <a:gdLst/>
              <a:ahLst/>
              <a:cxnLst/>
              <a:rect l="l" t="t" r="r" b="b"/>
              <a:pathLst>
                <a:path w="2515" h="884" extrusionOk="0">
                  <a:moveTo>
                    <a:pt x="489" y="0"/>
                  </a:moveTo>
                  <a:cubicBezTo>
                    <a:pt x="378" y="0"/>
                    <a:pt x="264" y="17"/>
                    <a:pt x="142" y="58"/>
                  </a:cubicBezTo>
                  <a:cubicBezTo>
                    <a:pt x="41" y="89"/>
                    <a:pt x="0" y="213"/>
                    <a:pt x="68" y="294"/>
                  </a:cubicBezTo>
                  <a:cubicBezTo>
                    <a:pt x="334" y="610"/>
                    <a:pt x="684" y="630"/>
                    <a:pt x="1071" y="718"/>
                  </a:cubicBezTo>
                  <a:cubicBezTo>
                    <a:pt x="1426" y="802"/>
                    <a:pt x="1759" y="883"/>
                    <a:pt x="2119" y="883"/>
                  </a:cubicBezTo>
                  <a:cubicBezTo>
                    <a:pt x="2178" y="883"/>
                    <a:pt x="2238" y="881"/>
                    <a:pt x="2299" y="876"/>
                  </a:cubicBezTo>
                  <a:cubicBezTo>
                    <a:pt x="2444" y="863"/>
                    <a:pt x="2514" y="678"/>
                    <a:pt x="2387" y="590"/>
                  </a:cubicBezTo>
                  <a:cubicBezTo>
                    <a:pt x="2033" y="355"/>
                    <a:pt x="1646" y="264"/>
                    <a:pt x="1242" y="156"/>
                  </a:cubicBezTo>
                  <a:cubicBezTo>
                    <a:pt x="970" y="84"/>
                    <a:pt x="738" y="0"/>
                    <a:pt x="4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12"/>
            <p:cNvSpPr/>
            <p:nvPr/>
          </p:nvSpPr>
          <p:spPr>
            <a:xfrm>
              <a:off x="6097669" y="828043"/>
              <a:ext cx="171312" cy="41539"/>
            </a:xfrm>
            <a:custGeom>
              <a:avLst/>
              <a:gdLst/>
              <a:ahLst/>
              <a:cxnLst/>
              <a:rect l="l" t="t" r="r" b="b"/>
              <a:pathLst>
                <a:path w="4054" h="983" extrusionOk="0">
                  <a:moveTo>
                    <a:pt x="1436" y="1"/>
                  </a:moveTo>
                  <a:cubicBezTo>
                    <a:pt x="1019" y="1"/>
                    <a:pt x="595" y="60"/>
                    <a:pt x="159" y="188"/>
                  </a:cubicBezTo>
                  <a:cubicBezTo>
                    <a:pt x="1" y="222"/>
                    <a:pt x="21" y="451"/>
                    <a:pt x="183" y="461"/>
                  </a:cubicBezTo>
                  <a:cubicBezTo>
                    <a:pt x="1357" y="555"/>
                    <a:pt x="2572" y="639"/>
                    <a:pt x="3710" y="976"/>
                  </a:cubicBezTo>
                  <a:cubicBezTo>
                    <a:pt x="3725" y="981"/>
                    <a:pt x="3741" y="983"/>
                    <a:pt x="3756" y="983"/>
                  </a:cubicBezTo>
                  <a:cubicBezTo>
                    <a:pt x="3929" y="983"/>
                    <a:pt x="4054" y="702"/>
                    <a:pt x="3871" y="616"/>
                  </a:cubicBezTo>
                  <a:cubicBezTo>
                    <a:pt x="3061" y="233"/>
                    <a:pt x="2263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12"/>
            <p:cNvSpPr/>
            <p:nvPr/>
          </p:nvSpPr>
          <p:spPr>
            <a:xfrm>
              <a:off x="5747016" y="878034"/>
              <a:ext cx="119166" cy="30256"/>
            </a:xfrm>
            <a:custGeom>
              <a:avLst/>
              <a:gdLst/>
              <a:ahLst/>
              <a:cxnLst/>
              <a:rect l="l" t="t" r="r" b="b"/>
              <a:pathLst>
                <a:path w="2820" h="716" extrusionOk="0">
                  <a:moveTo>
                    <a:pt x="2762" y="1"/>
                  </a:moveTo>
                  <a:cubicBezTo>
                    <a:pt x="2759" y="1"/>
                    <a:pt x="2756" y="1"/>
                    <a:pt x="2753" y="2"/>
                  </a:cubicBezTo>
                  <a:cubicBezTo>
                    <a:pt x="1871" y="116"/>
                    <a:pt x="956" y="183"/>
                    <a:pt x="118" y="506"/>
                  </a:cubicBezTo>
                  <a:cubicBezTo>
                    <a:pt x="18" y="543"/>
                    <a:pt x="0" y="715"/>
                    <a:pt x="134" y="715"/>
                  </a:cubicBezTo>
                  <a:cubicBezTo>
                    <a:pt x="135" y="715"/>
                    <a:pt x="136" y="715"/>
                    <a:pt x="138" y="715"/>
                  </a:cubicBezTo>
                  <a:cubicBezTo>
                    <a:pt x="1036" y="675"/>
                    <a:pt x="1905" y="358"/>
                    <a:pt x="2763" y="106"/>
                  </a:cubicBezTo>
                  <a:cubicBezTo>
                    <a:pt x="2814" y="90"/>
                    <a:pt x="2820" y="1"/>
                    <a:pt x="27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12"/>
            <p:cNvSpPr/>
            <p:nvPr/>
          </p:nvSpPr>
          <p:spPr>
            <a:xfrm>
              <a:off x="5877761" y="960563"/>
              <a:ext cx="137041" cy="36849"/>
            </a:xfrm>
            <a:custGeom>
              <a:avLst/>
              <a:gdLst/>
              <a:ahLst/>
              <a:cxnLst/>
              <a:rect l="l" t="t" r="r" b="b"/>
              <a:pathLst>
                <a:path w="3243" h="872" extrusionOk="0">
                  <a:moveTo>
                    <a:pt x="1811" y="0"/>
                  </a:moveTo>
                  <a:cubicBezTo>
                    <a:pt x="1198" y="0"/>
                    <a:pt x="585" y="263"/>
                    <a:pt x="69" y="690"/>
                  </a:cubicBezTo>
                  <a:cubicBezTo>
                    <a:pt x="0" y="750"/>
                    <a:pt x="49" y="871"/>
                    <a:pt x="134" y="871"/>
                  </a:cubicBezTo>
                  <a:cubicBezTo>
                    <a:pt x="144" y="871"/>
                    <a:pt x="155" y="870"/>
                    <a:pt x="167" y="865"/>
                  </a:cubicBezTo>
                  <a:cubicBezTo>
                    <a:pt x="619" y="689"/>
                    <a:pt x="1110" y="625"/>
                    <a:pt x="1604" y="625"/>
                  </a:cubicBezTo>
                  <a:cubicBezTo>
                    <a:pt x="2050" y="625"/>
                    <a:pt x="2500" y="677"/>
                    <a:pt x="2926" y="744"/>
                  </a:cubicBezTo>
                  <a:cubicBezTo>
                    <a:pt x="2933" y="745"/>
                    <a:pt x="2940" y="746"/>
                    <a:pt x="2946" y="746"/>
                  </a:cubicBezTo>
                  <a:cubicBezTo>
                    <a:pt x="3081" y="746"/>
                    <a:pt x="3243" y="557"/>
                    <a:pt x="3101" y="448"/>
                  </a:cubicBezTo>
                  <a:cubicBezTo>
                    <a:pt x="2696" y="137"/>
                    <a:pt x="2254" y="0"/>
                    <a:pt x="18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2"/>
            <p:cNvSpPr/>
            <p:nvPr/>
          </p:nvSpPr>
          <p:spPr>
            <a:xfrm>
              <a:off x="5912496" y="722653"/>
              <a:ext cx="148577" cy="72387"/>
            </a:xfrm>
            <a:custGeom>
              <a:avLst/>
              <a:gdLst/>
              <a:ahLst/>
              <a:cxnLst/>
              <a:rect l="l" t="t" r="r" b="b"/>
              <a:pathLst>
                <a:path w="3516" h="1713" extrusionOk="0">
                  <a:moveTo>
                    <a:pt x="3440" y="1"/>
                  </a:moveTo>
                  <a:cubicBezTo>
                    <a:pt x="3434" y="1"/>
                    <a:pt x="3427" y="2"/>
                    <a:pt x="3420" y="4"/>
                  </a:cubicBezTo>
                  <a:cubicBezTo>
                    <a:pt x="3084" y="98"/>
                    <a:pt x="2778" y="68"/>
                    <a:pt x="2451" y="185"/>
                  </a:cubicBezTo>
                  <a:cubicBezTo>
                    <a:pt x="2179" y="283"/>
                    <a:pt x="1916" y="418"/>
                    <a:pt x="1650" y="532"/>
                  </a:cubicBezTo>
                  <a:cubicBezTo>
                    <a:pt x="1112" y="768"/>
                    <a:pt x="647" y="1060"/>
                    <a:pt x="153" y="1373"/>
                  </a:cubicBezTo>
                  <a:cubicBezTo>
                    <a:pt x="1" y="1470"/>
                    <a:pt x="46" y="1712"/>
                    <a:pt x="214" y="1712"/>
                  </a:cubicBezTo>
                  <a:cubicBezTo>
                    <a:pt x="233" y="1712"/>
                    <a:pt x="252" y="1709"/>
                    <a:pt x="274" y="1703"/>
                  </a:cubicBezTo>
                  <a:cubicBezTo>
                    <a:pt x="829" y="1535"/>
                    <a:pt x="1344" y="1383"/>
                    <a:pt x="1872" y="1131"/>
                  </a:cubicBezTo>
                  <a:cubicBezTo>
                    <a:pt x="2135" y="1003"/>
                    <a:pt x="2407" y="892"/>
                    <a:pt x="2663" y="751"/>
                  </a:cubicBezTo>
                  <a:cubicBezTo>
                    <a:pt x="2973" y="579"/>
                    <a:pt x="3168" y="320"/>
                    <a:pt x="3461" y="121"/>
                  </a:cubicBezTo>
                  <a:cubicBezTo>
                    <a:pt x="3516" y="85"/>
                    <a:pt x="3501" y="1"/>
                    <a:pt x="3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" name="Google Shape;272;p12"/>
          <p:cNvGrpSpPr/>
          <p:nvPr/>
        </p:nvGrpSpPr>
        <p:grpSpPr>
          <a:xfrm>
            <a:off x="-399819" y="4037342"/>
            <a:ext cx="1189567" cy="806097"/>
            <a:chOff x="5747016" y="722653"/>
            <a:chExt cx="558771" cy="378627"/>
          </a:xfrm>
        </p:grpSpPr>
        <p:sp>
          <p:nvSpPr>
            <p:cNvPr id="273" name="Google Shape;273;p12"/>
            <p:cNvSpPr/>
            <p:nvPr/>
          </p:nvSpPr>
          <p:spPr>
            <a:xfrm>
              <a:off x="6072948" y="938800"/>
              <a:ext cx="117603" cy="44075"/>
            </a:xfrm>
            <a:custGeom>
              <a:avLst/>
              <a:gdLst/>
              <a:ahLst/>
              <a:cxnLst/>
              <a:rect l="l" t="t" r="r" b="b"/>
              <a:pathLst>
                <a:path w="2783" h="1043" extrusionOk="0">
                  <a:moveTo>
                    <a:pt x="814" y="0"/>
                  </a:moveTo>
                  <a:cubicBezTo>
                    <a:pt x="627" y="0"/>
                    <a:pt x="439" y="31"/>
                    <a:pt x="249" y="105"/>
                  </a:cubicBezTo>
                  <a:cubicBezTo>
                    <a:pt x="95" y="166"/>
                    <a:pt x="0" y="401"/>
                    <a:pt x="182" y="499"/>
                  </a:cubicBezTo>
                  <a:cubicBezTo>
                    <a:pt x="572" y="714"/>
                    <a:pt x="1010" y="738"/>
                    <a:pt x="1437" y="839"/>
                  </a:cubicBezTo>
                  <a:cubicBezTo>
                    <a:pt x="1656" y="892"/>
                    <a:pt x="1868" y="983"/>
                    <a:pt x="2090" y="1020"/>
                  </a:cubicBezTo>
                  <a:cubicBezTo>
                    <a:pt x="2126" y="1026"/>
                    <a:pt x="2164" y="1028"/>
                    <a:pt x="2203" y="1028"/>
                  </a:cubicBezTo>
                  <a:cubicBezTo>
                    <a:pt x="2300" y="1028"/>
                    <a:pt x="2403" y="1015"/>
                    <a:pt x="2501" y="1015"/>
                  </a:cubicBezTo>
                  <a:cubicBezTo>
                    <a:pt x="2567" y="1015"/>
                    <a:pt x="2630" y="1021"/>
                    <a:pt x="2689" y="1041"/>
                  </a:cubicBezTo>
                  <a:cubicBezTo>
                    <a:pt x="2694" y="1042"/>
                    <a:pt x="2699" y="1043"/>
                    <a:pt x="2703" y="1043"/>
                  </a:cubicBezTo>
                  <a:cubicBezTo>
                    <a:pt x="2746" y="1043"/>
                    <a:pt x="2783" y="980"/>
                    <a:pt x="2746" y="950"/>
                  </a:cubicBezTo>
                  <a:cubicBezTo>
                    <a:pt x="2575" y="808"/>
                    <a:pt x="2531" y="590"/>
                    <a:pt x="2339" y="452"/>
                  </a:cubicBezTo>
                  <a:cubicBezTo>
                    <a:pt x="2168" y="327"/>
                    <a:pt x="1932" y="256"/>
                    <a:pt x="1727" y="186"/>
                  </a:cubicBezTo>
                  <a:cubicBezTo>
                    <a:pt x="1424" y="81"/>
                    <a:pt x="1120" y="0"/>
                    <a:pt x="8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2"/>
            <p:cNvSpPr/>
            <p:nvPr/>
          </p:nvSpPr>
          <p:spPr>
            <a:xfrm>
              <a:off x="6199509" y="1063925"/>
              <a:ext cx="106278" cy="37356"/>
            </a:xfrm>
            <a:custGeom>
              <a:avLst/>
              <a:gdLst/>
              <a:ahLst/>
              <a:cxnLst/>
              <a:rect l="l" t="t" r="r" b="b"/>
              <a:pathLst>
                <a:path w="2515" h="884" extrusionOk="0">
                  <a:moveTo>
                    <a:pt x="489" y="0"/>
                  </a:moveTo>
                  <a:cubicBezTo>
                    <a:pt x="378" y="0"/>
                    <a:pt x="264" y="17"/>
                    <a:pt x="142" y="58"/>
                  </a:cubicBezTo>
                  <a:cubicBezTo>
                    <a:pt x="41" y="89"/>
                    <a:pt x="0" y="213"/>
                    <a:pt x="68" y="294"/>
                  </a:cubicBezTo>
                  <a:cubicBezTo>
                    <a:pt x="334" y="610"/>
                    <a:pt x="684" y="630"/>
                    <a:pt x="1071" y="718"/>
                  </a:cubicBezTo>
                  <a:cubicBezTo>
                    <a:pt x="1426" y="802"/>
                    <a:pt x="1759" y="883"/>
                    <a:pt x="2119" y="883"/>
                  </a:cubicBezTo>
                  <a:cubicBezTo>
                    <a:pt x="2178" y="883"/>
                    <a:pt x="2238" y="881"/>
                    <a:pt x="2299" y="876"/>
                  </a:cubicBezTo>
                  <a:cubicBezTo>
                    <a:pt x="2444" y="863"/>
                    <a:pt x="2514" y="678"/>
                    <a:pt x="2387" y="590"/>
                  </a:cubicBezTo>
                  <a:cubicBezTo>
                    <a:pt x="2033" y="355"/>
                    <a:pt x="1646" y="264"/>
                    <a:pt x="1242" y="156"/>
                  </a:cubicBezTo>
                  <a:cubicBezTo>
                    <a:pt x="970" y="84"/>
                    <a:pt x="738" y="0"/>
                    <a:pt x="4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2"/>
            <p:cNvSpPr/>
            <p:nvPr/>
          </p:nvSpPr>
          <p:spPr>
            <a:xfrm>
              <a:off x="6097669" y="828043"/>
              <a:ext cx="171312" cy="41539"/>
            </a:xfrm>
            <a:custGeom>
              <a:avLst/>
              <a:gdLst/>
              <a:ahLst/>
              <a:cxnLst/>
              <a:rect l="l" t="t" r="r" b="b"/>
              <a:pathLst>
                <a:path w="4054" h="983" extrusionOk="0">
                  <a:moveTo>
                    <a:pt x="1436" y="1"/>
                  </a:moveTo>
                  <a:cubicBezTo>
                    <a:pt x="1019" y="1"/>
                    <a:pt x="595" y="60"/>
                    <a:pt x="159" y="188"/>
                  </a:cubicBezTo>
                  <a:cubicBezTo>
                    <a:pt x="1" y="222"/>
                    <a:pt x="21" y="451"/>
                    <a:pt x="183" y="461"/>
                  </a:cubicBezTo>
                  <a:cubicBezTo>
                    <a:pt x="1357" y="555"/>
                    <a:pt x="2572" y="639"/>
                    <a:pt x="3710" y="976"/>
                  </a:cubicBezTo>
                  <a:cubicBezTo>
                    <a:pt x="3725" y="981"/>
                    <a:pt x="3741" y="983"/>
                    <a:pt x="3756" y="983"/>
                  </a:cubicBezTo>
                  <a:cubicBezTo>
                    <a:pt x="3929" y="983"/>
                    <a:pt x="4054" y="702"/>
                    <a:pt x="3871" y="616"/>
                  </a:cubicBezTo>
                  <a:cubicBezTo>
                    <a:pt x="3061" y="233"/>
                    <a:pt x="2263" y="1"/>
                    <a:pt x="14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2"/>
            <p:cNvSpPr/>
            <p:nvPr/>
          </p:nvSpPr>
          <p:spPr>
            <a:xfrm>
              <a:off x="5747016" y="878034"/>
              <a:ext cx="119166" cy="30256"/>
            </a:xfrm>
            <a:custGeom>
              <a:avLst/>
              <a:gdLst/>
              <a:ahLst/>
              <a:cxnLst/>
              <a:rect l="l" t="t" r="r" b="b"/>
              <a:pathLst>
                <a:path w="2820" h="716" extrusionOk="0">
                  <a:moveTo>
                    <a:pt x="2762" y="1"/>
                  </a:moveTo>
                  <a:cubicBezTo>
                    <a:pt x="2759" y="1"/>
                    <a:pt x="2756" y="1"/>
                    <a:pt x="2753" y="2"/>
                  </a:cubicBezTo>
                  <a:cubicBezTo>
                    <a:pt x="1871" y="116"/>
                    <a:pt x="956" y="183"/>
                    <a:pt x="118" y="506"/>
                  </a:cubicBezTo>
                  <a:cubicBezTo>
                    <a:pt x="18" y="543"/>
                    <a:pt x="0" y="715"/>
                    <a:pt x="134" y="715"/>
                  </a:cubicBezTo>
                  <a:cubicBezTo>
                    <a:pt x="135" y="715"/>
                    <a:pt x="136" y="715"/>
                    <a:pt x="138" y="715"/>
                  </a:cubicBezTo>
                  <a:cubicBezTo>
                    <a:pt x="1036" y="675"/>
                    <a:pt x="1905" y="358"/>
                    <a:pt x="2763" y="106"/>
                  </a:cubicBezTo>
                  <a:cubicBezTo>
                    <a:pt x="2814" y="90"/>
                    <a:pt x="2820" y="1"/>
                    <a:pt x="27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12"/>
            <p:cNvSpPr/>
            <p:nvPr/>
          </p:nvSpPr>
          <p:spPr>
            <a:xfrm>
              <a:off x="5877761" y="960563"/>
              <a:ext cx="137041" cy="36849"/>
            </a:xfrm>
            <a:custGeom>
              <a:avLst/>
              <a:gdLst/>
              <a:ahLst/>
              <a:cxnLst/>
              <a:rect l="l" t="t" r="r" b="b"/>
              <a:pathLst>
                <a:path w="3243" h="872" extrusionOk="0">
                  <a:moveTo>
                    <a:pt x="1811" y="0"/>
                  </a:moveTo>
                  <a:cubicBezTo>
                    <a:pt x="1198" y="0"/>
                    <a:pt x="585" y="263"/>
                    <a:pt x="69" y="690"/>
                  </a:cubicBezTo>
                  <a:cubicBezTo>
                    <a:pt x="0" y="750"/>
                    <a:pt x="49" y="871"/>
                    <a:pt x="134" y="871"/>
                  </a:cubicBezTo>
                  <a:cubicBezTo>
                    <a:pt x="144" y="871"/>
                    <a:pt x="155" y="870"/>
                    <a:pt x="167" y="865"/>
                  </a:cubicBezTo>
                  <a:cubicBezTo>
                    <a:pt x="619" y="689"/>
                    <a:pt x="1110" y="625"/>
                    <a:pt x="1604" y="625"/>
                  </a:cubicBezTo>
                  <a:cubicBezTo>
                    <a:pt x="2050" y="625"/>
                    <a:pt x="2500" y="677"/>
                    <a:pt x="2926" y="744"/>
                  </a:cubicBezTo>
                  <a:cubicBezTo>
                    <a:pt x="2933" y="745"/>
                    <a:pt x="2940" y="746"/>
                    <a:pt x="2946" y="746"/>
                  </a:cubicBezTo>
                  <a:cubicBezTo>
                    <a:pt x="3081" y="746"/>
                    <a:pt x="3243" y="557"/>
                    <a:pt x="3101" y="448"/>
                  </a:cubicBezTo>
                  <a:cubicBezTo>
                    <a:pt x="2696" y="137"/>
                    <a:pt x="2254" y="0"/>
                    <a:pt x="18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12"/>
            <p:cNvSpPr/>
            <p:nvPr/>
          </p:nvSpPr>
          <p:spPr>
            <a:xfrm>
              <a:off x="5912496" y="722653"/>
              <a:ext cx="148577" cy="72387"/>
            </a:xfrm>
            <a:custGeom>
              <a:avLst/>
              <a:gdLst/>
              <a:ahLst/>
              <a:cxnLst/>
              <a:rect l="l" t="t" r="r" b="b"/>
              <a:pathLst>
                <a:path w="3516" h="1713" extrusionOk="0">
                  <a:moveTo>
                    <a:pt x="3440" y="1"/>
                  </a:moveTo>
                  <a:cubicBezTo>
                    <a:pt x="3434" y="1"/>
                    <a:pt x="3427" y="2"/>
                    <a:pt x="3420" y="4"/>
                  </a:cubicBezTo>
                  <a:cubicBezTo>
                    <a:pt x="3084" y="98"/>
                    <a:pt x="2778" y="68"/>
                    <a:pt x="2451" y="185"/>
                  </a:cubicBezTo>
                  <a:cubicBezTo>
                    <a:pt x="2179" y="283"/>
                    <a:pt x="1916" y="418"/>
                    <a:pt x="1650" y="532"/>
                  </a:cubicBezTo>
                  <a:cubicBezTo>
                    <a:pt x="1112" y="768"/>
                    <a:pt x="647" y="1060"/>
                    <a:pt x="153" y="1373"/>
                  </a:cubicBezTo>
                  <a:cubicBezTo>
                    <a:pt x="1" y="1470"/>
                    <a:pt x="46" y="1712"/>
                    <a:pt x="214" y="1712"/>
                  </a:cubicBezTo>
                  <a:cubicBezTo>
                    <a:pt x="233" y="1712"/>
                    <a:pt x="252" y="1709"/>
                    <a:pt x="274" y="1703"/>
                  </a:cubicBezTo>
                  <a:cubicBezTo>
                    <a:pt x="829" y="1535"/>
                    <a:pt x="1344" y="1383"/>
                    <a:pt x="1872" y="1131"/>
                  </a:cubicBezTo>
                  <a:cubicBezTo>
                    <a:pt x="2135" y="1003"/>
                    <a:pt x="2407" y="892"/>
                    <a:pt x="2663" y="751"/>
                  </a:cubicBezTo>
                  <a:cubicBezTo>
                    <a:pt x="2973" y="579"/>
                    <a:pt x="3168" y="320"/>
                    <a:pt x="3461" y="121"/>
                  </a:cubicBezTo>
                  <a:cubicBezTo>
                    <a:pt x="3516" y="85"/>
                    <a:pt x="3501" y="1"/>
                    <a:pt x="3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" name="Google Shape;279;p12"/>
          <p:cNvGrpSpPr/>
          <p:nvPr/>
        </p:nvGrpSpPr>
        <p:grpSpPr>
          <a:xfrm>
            <a:off x="6709118" y="4397572"/>
            <a:ext cx="2239346" cy="1284415"/>
            <a:chOff x="1025550" y="720025"/>
            <a:chExt cx="753025" cy="431925"/>
          </a:xfrm>
        </p:grpSpPr>
        <p:sp>
          <p:nvSpPr>
            <p:cNvPr id="280" name="Google Shape;280;p12"/>
            <p:cNvSpPr/>
            <p:nvPr/>
          </p:nvSpPr>
          <p:spPr>
            <a:xfrm>
              <a:off x="1025550" y="720025"/>
              <a:ext cx="377625" cy="257725"/>
            </a:xfrm>
            <a:custGeom>
              <a:avLst/>
              <a:gdLst/>
              <a:ahLst/>
              <a:cxnLst/>
              <a:rect l="l" t="t" r="r" b="b"/>
              <a:pathLst>
                <a:path w="15105" h="10309" extrusionOk="0">
                  <a:moveTo>
                    <a:pt x="5150" y="3225"/>
                  </a:moveTo>
                  <a:cubicBezTo>
                    <a:pt x="5607" y="3323"/>
                    <a:pt x="6095" y="3342"/>
                    <a:pt x="6589" y="3342"/>
                  </a:cubicBezTo>
                  <a:cubicBezTo>
                    <a:pt x="6910" y="3342"/>
                    <a:pt x="7233" y="3334"/>
                    <a:pt x="7553" y="3334"/>
                  </a:cubicBezTo>
                  <a:cubicBezTo>
                    <a:pt x="8017" y="3334"/>
                    <a:pt x="8473" y="3351"/>
                    <a:pt x="8902" y="3434"/>
                  </a:cubicBezTo>
                  <a:cubicBezTo>
                    <a:pt x="10241" y="3696"/>
                    <a:pt x="10790" y="4174"/>
                    <a:pt x="10396" y="5480"/>
                  </a:cubicBezTo>
                  <a:cubicBezTo>
                    <a:pt x="10107" y="6439"/>
                    <a:pt x="9619" y="7196"/>
                    <a:pt x="8838" y="7832"/>
                  </a:cubicBezTo>
                  <a:cubicBezTo>
                    <a:pt x="8031" y="8486"/>
                    <a:pt x="6933" y="8883"/>
                    <a:pt x="5871" y="8883"/>
                  </a:cubicBezTo>
                  <a:cubicBezTo>
                    <a:pt x="4719" y="8883"/>
                    <a:pt x="3609" y="8416"/>
                    <a:pt x="2955" y="7304"/>
                  </a:cubicBezTo>
                  <a:cubicBezTo>
                    <a:pt x="1902" y="5503"/>
                    <a:pt x="3561" y="4278"/>
                    <a:pt x="5150" y="3232"/>
                  </a:cubicBezTo>
                  <a:lnTo>
                    <a:pt x="5150" y="3225"/>
                  </a:lnTo>
                  <a:close/>
                  <a:moveTo>
                    <a:pt x="6222" y="0"/>
                  </a:moveTo>
                  <a:cubicBezTo>
                    <a:pt x="6126" y="0"/>
                    <a:pt x="6029" y="14"/>
                    <a:pt x="5934" y="41"/>
                  </a:cubicBezTo>
                  <a:cubicBezTo>
                    <a:pt x="3248" y="802"/>
                    <a:pt x="1" y="4719"/>
                    <a:pt x="1390" y="7600"/>
                  </a:cubicBezTo>
                  <a:cubicBezTo>
                    <a:pt x="2309" y="9515"/>
                    <a:pt x="4301" y="10308"/>
                    <a:pt x="6312" y="10308"/>
                  </a:cubicBezTo>
                  <a:cubicBezTo>
                    <a:pt x="7365" y="10308"/>
                    <a:pt x="8424" y="10091"/>
                    <a:pt x="9336" y="9703"/>
                  </a:cubicBezTo>
                  <a:cubicBezTo>
                    <a:pt x="11884" y="8620"/>
                    <a:pt x="15104" y="5019"/>
                    <a:pt x="13099" y="2125"/>
                  </a:cubicBezTo>
                  <a:cubicBezTo>
                    <a:pt x="12291" y="967"/>
                    <a:pt x="10183" y="244"/>
                    <a:pt x="8202" y="244"/>
                  </a:cubicBezTo>
                  <a:cubicBezTo>
                    <a:pt x="7788" y="244"/>
                    <a:pt x="7380" y="275"/>
                    <a:pt x="6990" y="341"/>
                  </a:cubicBezTo>
                  <a:cubicBezTo>
                    <a:pt x="6791" y="121"/>
                    <a:pt x="6510" y="0"/>
                    <a:pt x="62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2"/>
            <p:cNvSpPr/>
            <p:nvPr/>
          </p:nvSpPr>
          <p:spPr>
            <a:xfrm>
              <a:off x="1410725" y="867950"/>
              <a:ext cx="367850" cy="284000"/>
            </a:xfrm>
            <a:custGeom>
              <a:avLst/>
              <a:gdLst/>
              <a:ahLst/>
              <a:cxnLst/>
              <a:rect l="l" t="t" r="r" b="b"/>
              <a:pathLst>
                <a:path w="14714" h="11360" extrusionOk="0">
                  <a:moveTo>
                    <a:pt x="7695" y="2273"/>
                  </a:moveTo>
                  <a:cubicBezTo>
                    <a:pt x="7753" y="2273"/>
                    <a:pt x="7812" y="2274"/>
                    <a:pt x="7872" y="2275"/>
                  </a:cubicBezTo>
                  <a:cubicBezTo>
                    <a:pt x="10228" y="2349"/>
                    <a:pt x="12785" y="4254"/>
                    <a:pt x="12220" y="6920"/>
                  </a:cubicBezTo>
                  <a:cubicBezTo>
                    <a:pt x="11888" y="8488"/>
                    <a:pt x="10697" y="8875"/>
                    <a:pt x="9309" y="8875"/>
                  </a:cubicBezTo>
                  <a:cubicBezTo>
                    <a:pt x="8711" y="8875"/>
                    <a:pt x="8076" y="8804"/>
                    <a:pt x="7458" y="8724"/>
                  </a:cubicBezTo>
                  <a:cubicBezTo>
                    <a:pt x="6691" y="7667"/>
                    <a:pt x="5371" y="6906"/>
                    <a:pt x="4591" y="5870"/>
                  </a:cubicBezTo>
                  <a:cubicBezTo>
                    <a:pt x="3702" y="4695"/>
                    <a:pt x="3615" y="3908"/>
                    <a:pt x="4890" y="3107"/>
                  </a:cubicBezTo>
                  <a:cubicBezTo>
                    <a:pt x="5775" y="2550"/>
                    <a:pt x="6675" y="2273"/>
                    <a:pt x="7695" y="2273"/>
                  </a:cubicBezTo>
                  <a:close/>
                  <a:moveTo>
                    <a:pt x="6297" y="1"/>
                  </a:moveTo>
                  <a:cubicBezTo>
                    <a:pt x="3617" y="1"/>
                    <a:pt x="627" y="1105"/>
                    <a:pt x="249" y="3951"/>
                  </a:cubicBezTo>
                  <a:cubicBezTo>
                    <a:pt x="0" y="5809"/>
                    <a:pt x="1760" y="8498"/>
                    <a:pt x="3854" y="9797"/>
                  </a:cubicBezTo>
                  <a:cubicBezTo>
                    <a:pt x="3860" y="10201"/>
                    <a:pt x="4056" y="10598"/>
                    <a:pt x="4486" y="10800"/>
                  </a:cubicBezTo>
                  <a:cubicBezTo>
                    <a:pt x="5268" y="11171"/>
                    <a:pt x="6278" y="11360"/>
                    <a:pt x="7346" y="11360"/>
                  </a:cubicBezTo>
                  <a:cubicBezTo>
                    <a:pt x="9993" y="11360"/>
                    <a:pt x="12988" y="10200"/>
                    <a:pt x="13701" y="7795"/>
                  </a:cubicBezTo>
                  <a:cubicBezTo>
                    <a:pt x="14714" y="4375"/>
                    <a:pt x="11813" y="1336"/>
                    <a:pt x="8844" y="371"/>
                  </a:cubicBezTo>
                  <a:cubicBezTo>
                    <a:pt x="8113" y="133"/>
                    <a:pt x="7224" y="1"/>
                    <a:pt x="62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2" name="Google Shape;282;p12"/>
          <p:cNvSpPr/>
          <p:nvPr/>
        </p:nvSpPr>
        <p:spPr>
          <a:xfrm>
            <a:off x="-366532" y="232997"/>
            <a:ext cx="1122981" cy="766397"/>
          </a:xfrm>
          <a:custGeom>
            <a:avLst/>
            <a:gdLst/>
            <a:ahLst/>
            <a:cxnLst/>
            <a:rect l="l" t="t" r="r" b="b"/>
            <a:pathLst>
              <a:path w="15105" h="10309" extrusionOk="0">
                <a:moveTo>
                  <a:pt x="5150" y="3225"/>
                </a:moveTo>
                <a:cubicBezTo>
                  <a:pt x="5607" y="3323"/>
                  <a:pt x="6095" y="3342"/>
                  <a:pt x="6589" y="3342"/>
                </a:cubicBezTo>
                <a:cubicBezTo>
                  <a:pt x="6910" y="3342"/>
                  <a:pt x="7233" y="3334"/>
                  <a:pt x="7553" y="3334"/>
                </a:cubicBezTo>
                <a:cubicBezTo>
                  <a:pt x="8017" y="3334"/>
                  <a:pt x="8473" y="3351"/>
                  <a:pt x="8902" y="3434"/>
                </a:cubicBezTo>
                <a:cubicBezTo>
                  <a:pt x="10241" y="3696"/>
                  <a:pt x="10790" y="4174"/>
                  <a:pt x="10396" y="5480"/>
                </a:cubicBezTo>
                <a:cubicBezTo>
                  <a:pt x="10107" y="6439"/>
                  <a:pt x="9619" y="7196"/>
                  <a:pt x="8838" y="7832"/>
                </a:cubicBezTo>
                <a:cubicBezTo>
                  <a:pt x="8031" y="8486"/>
                  <a:pt x="6933" y="8883"/>
                  <a:pt x="5871" y="8883"/>
                </a:cubicBezTo>
                <a:cubicBezTo>
                  <a:pt x="4719" y="8883"/>
                  <a:pt x="3609" y="8416"/>
                  <a:pt x="2955" y="7304"/>
                </a:cubicBezTo>
                <a:cubicBezTo>
                  <a:pt x="1902" y="5503"/>
                  <a:pt x="3561" y="4278"/>
                  <a:pt x="5150" y="3232"/>
                </a:cubicBezTo>
                <a:lnTo>
                  <a:pt x="5150" y="3225"/>
                </a:lnTo>
                <a:close/>
                <a:moveTo>
                  <a:pt x="6222" y="0"/>
                </a:moveTo>
                <a:cubicBezTo>
                  <a:pt x="6126" y="0"/>
                  <a:pt x="6029" y="14"/>
                  <a:pt x="5934" y="41"/>
                </a:cubicBezTo>
                <a:cubicBezTo>
                  <a:pt x="3248" y="802"/>
                  <a:pt x="1" y="4719"/>
                  <a:pt x="1390" y="7600"/>
                </a:cubicBezTo>
                <a:cubicBezTo>
                  <a:pt x="2309" y="9515"/>
                  <a:pt x="4301" y="10308"/>
                  <a:pt x="6312" y="10308"/>
                </a:cubicBezTo>
                <a:cubicBezTo>
                  <a:pt x="7365" y="10308"/>
                  <a:pt x="8424" y="10091"/>
                  <a:pt x="9336" y="9703"/>
                </a:cubicBezTo>
                <a:cubicBezTo>
                  <a:pt x="11884" y="8620"/>
                  <a:pt x="15104" y="5019"/>
                  <a:pt x="13099" y="2125"/>
                </a:cubicBezTo>
                <a:cubicBezTo>
                  <a:pt x="12291" y="967"/>
                  <a:pt x="10183" y="244"/>
                  <a:pt x="8202" y="244"/>
                </a:cubicBezTo>
                <a:cubicBezTo>
                  <a:pt x="7788" y="244"/>
                  <a:pt x="7380" y="275"/>
                  <a:pt x="6990" y="341"/>
                </a:cubicBezTo>
                <a:cubicBezTo>
                  <a:pt x="6791" y="121"/>
                  <a:pt x="6510" y="0"/>
                  <a:pt x="622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3" name="Google Shape;283;p12"/>
          <p:cNvSpPr txBox="1">
            <a:spLocks noGrp="1"/>
          </p:cNvSpPr>
          <p:nvPr>
            <p:ph type="title" idx="9"/>
          </p:nvPr>
        </p:nvSpPr>
        <p:spPr>
          <a:xfrm>
            <a:off x="546675" y="193568"/>
            <a:ext cx="8050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5">
    <p:spTree>
      <p:nvGrpSpPr>
        <p:cNvPr id="1" name="Shape 6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63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id-ID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id-ID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AAB3D6-5C15-4907-9A09-B75FD2348A71}" type="datetimeFigureOut">
              <a:rPr lang="id-ID" smtClean="0"/>
              <a:t>18/08/2020</a:t>
            </a:fld>
            <a:endParaRPr lang="id-ID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d-ID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322AE24-F13D-42E6-B4C6-08901C7D6907}" type="slidenum">
              <a:rPr lang="id-ID" smtClean="0"/>
              <a:t>‹#›</a:t>
            </a:fld>
            <a:endParaRPr lang="id-ID"/>
          </a:p>
        </p:txBody>
      </p:sp>
    </p:spTree>
    <p:extLst>
      <p:ext uri="{BB962C8B-B14F-4D97-AF65-F5344CB8AC3E}">
        <p14:creationId xmlns:p14="http://schemas.microsoft.com/office/powerpoint/2010/main" val="37377175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Mansalva"/>
              <a:buNone/>
              <a:defRPr sz="3000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Mansalva"/>
              <a:buNone/>
              <a:defRPr sz="3000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Mansalva"/>
              <a:buNone/>
              <a:defRPr sz="3000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Mansalva"/>
              <a:buNone/>
              <a:defRPr sz="3000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Mansalva"/>
              <a:buNone/>
              <a:defRPr sz="3000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Mansalva"/>
              <a:buNone/>
              <a:defRPr sz="3000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Mansalva"/>
              <a:buNone/>
              <a:defRPr sz="3000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Mansalva"/>
              <a:buNone/>
              <a:defRPr sz="3000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Mansalva"/>
              <a:buNone/>
              <a:defRPr sz="3000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●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ivvic"/>
              <a:buChar char="○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Livvic"/>
              <a:buChar char="■"/>
              <a:defRPr>
                <a:solidFill>
                  <a:schemeClr val="dk1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5" r:id="rId2"/>
    <p:sldLayoutId id="2147483658" r:id="rId3"/>
    <p:sldLayoutId id="2147483670" r:id="rId4"/>
    <p:sldLayoutId id="2147483671" r:id="rId5"/>
    <p:sldLayoutId id="2147483675" r:id="rId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6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" name="Google Shape;644;p28"/>
          <p:cNvSpPr/>
          <p:nvPr/>
        </p:nvSpPr>
        <p:spPr>
          <a:xfrm>
            <a:off x="495829" y="2348882"/>
            <a:ext cx="6311696" cy="2307439"/>
          </a:xfrm>
          <a:custGeom>
            <a:avLst/>
            <a:gdLst/>
            <a:ahLst/>
            <a:cxnLst/>
            <a:rect l="l" t="t" r="r" b="b"/>
            <a:pathLst>
              <a:path w="60386" h="22076" extrusionOk="0">
                <a:moveTo>
                  <a:pt x="31120" y="653"/>
                </a:moveTo>
                <a:lnTo>
                  <a:pt x="31120" y="653"/>
                </a:lnTo>
                <a:cubicBezTo>
                  <a:pt x="31145" y="655"/>
                  <a:pt x="31167" y="658"/>
                  <a:pt x="31189" y="661"/>
                </a:cubicBezTo>
                <a:lnTo>
                  <a:pt x="31189" y="661"/>
                </a:lnTo>
                <a:cubicBezTo>
                  <a:pt x="31168" y="657"/>
                  <a:pt x="31145" y="655"/>
                  <a:pt x="31120" y="653"/>
                </a:cubicBezTo>
                <a:close/>
                <a:moveTo>
                  <a:pt x="19123" y="724"/>
                </a:moveTo>
                <a:lnTo>
                  <a:pt x="19123" y="724"/>
                </a:lnTo>
                <a:cubicBezTo>
                  <a:pt x="19335" y="740"/>
                  <a:pt x="19550" y="764"/>
                  <a:pt x="19762" y="788"/>
                </a:cubicBezTo>
                <a:lnTo>
                  <a:pt x="19298" y="788"/>
                </a:lnTo>
                <a:cubicBezTo>
                  <a:pt x="19291" y="784"/>
                  <a:pt x="19287" y="781"/>
                  <a:pt x="19281" y="781"/>
                </a:cubicBezTo>
                <a:cubicBezTo>
                  <a:pt x="19227" y="757"/>
                  <a:pt x="19176" y="737"/>
                  <a:pt x="19123" y="724"/>
                </a:cubicBezTo>
                <a:close/>
                <a:moveTo>
                  <a:pt x="48751" y="724"/>
                </a:moveTo>
                <a:cubicBezTo>
                  <a:pt x="48967" y="740"/>
                  <a:pt x="49179" y="764"/>
                  <a:pt x="49391" y="788"/>
                </a:cubicBezTo>
                <a:lnTo>
                  <a:pt x="48926" y="788"/>
                </a:lnTo>
                <a:cubicBezTo>
                  <a:pt x="48920" y="784"/>
                  <a:pt x="48916" y="781"/>
                  <a:pt x="48913" y="781"/>
                </a:cubicBezTo>
                <a:cubicBezTo>
                  <a:pt x="48859" y="757"/>
                  <a:pt x="48805" y="737"/>
                  <a:pt x="48751" y="724"/>
                </a:cubicBezTo>
                <a:close/>
                <a:moveTo>
                  <a:pt x="18273" y="1"/>
                </a:moveTo>
                <a:cubicBezTo>
                  <a:pt x="18202" y="1"/>
                  <a:pt x="18130" y="2"/>
                  <a:pt x="18059" y="3"/>
                </a:cubicBezTo>
                <a:cubicBezTo>
                  <a:pt x="17070" y="30"/>
                  <a:pt x="16349" y="340"/>
                  <a:pt x="15421" y="458"/>
                </a:cubicBezTo>
                <a:cubicBezTo>
                  <a:pt x="14760" y="537"/>
                  <a:pt x="14096" y="575"/>
                  <a:pt x="13432" y="575"/>
                </a:cubicBezTo>
                <a:cubicBezTo>
                  <a:pt x="13075" y="575"/>
                  <a:pt x="12718" y="564"/>
                  <a:pt x="12361" y="542"/>
                </a:cubicBezTo>
                <a:cubicBezTo>
                  <a:pt x="11395" y="476"/>
                  <a:pt x="10578" y="178"/>
                  <a:pt x="9585" y="178"/>
                </a:cubicBezTo>
                <a:cubicBezTo>
                  <a:pt x="9558" y="178"/>
                  <a:pt x="9531" y="178"/>
                  <a:pt x="9504" y="178"/>
                </a:cubicBezTo>
                <a:cubicBezTo>
                  <a:pt x="8454" y="199"/>
                  <a:pt x="7475" y="434"/>
                  <a:pt x="6425" y="458"/>
                </a:cubicBezTo>
                <a:cubicBezTo>
                  <a:pt x="6235" y="462"/>
                  <a:pt x="6046" y="463"/>
                  <a:pt x="5856" y="463"/>
                </a:cubicBezTo>
                <a:cubicBezTo>
                  <a:pt x="5535" y="463"/>
                  <a:pt x="5214" y="459"/>
                  <a:pt x="4893" y="459"/>
                </a:cubicBezTo>
                <a:cubicBezTo>
                  <a:pt x="4439" y="459"/>
                  <a:pt x="3985" y="467"/>
                  <a:pt x="3531" y="501"/>
                </a:cubicBezTo>
                <a:cubicBezTo>
                  <a:pt x="3198" y="525"/>
                  <a:pt x="2868" y="569"/>
                  <a:pt x="2545" y="633"/>
                </a:cubicBezTo>
                <a:lnTo>
                  <a:pt x="2265" y="646"/>
                </a:lnTo>
                <a:cubicBezTo>
                  <a:pt x="2235" y="643"/>
                  <a:pt x="2211" y="639"/>
                  <a:pt x="2188" y="639"/>
                </a:cubicBezTo>
                <a:cubicBezTo>
                  <a:pt x="2077" y="639"/>
                  <a:pt x="1969" y="650"/>
                  <a:pt x="1861" y="676"/>
                </a:cubicBezTo>
                <a:cubicBezTo>
                  <a:pt x="1838" y="680"/>
                  <a:pt x="1818" y="683"/>
                  <a:pt x="1794" y="687"/>
                </a:cubicBezTo>
                <a:cubicBezTo>
                  <a:pt x="1683" y="687"/>
                  <a:pt x="1606" y="660"/>
                  <a:pt x="1495" y="650"/>
                </a:cubicBezTo>
                <a:lnTo>
                  <a:pt x="1495" y="650"/>
                </a:lnTo>
                <a:cubicBezTo>
                  <a:pt x="1589" y="660"/>
                  <a:pt x="1653" y="676"/>
                  <a:pt x="1676" y="724"/>
                </a:cubicBezTo>
                <a:cubicBezTo>
                  <a:pt x="1761" y="899"/>
                  <a:pt x="260" y="1336"/>
                  <a:pt x="122" y="1558"/>
                </a:cubicBezTo>
                <a:cubicBezTo>
                  <a:pt x="0" y="1753"/>
                  <a:pt x="108" y="2097"/>
                  <a:pt x="105" y="2299"/>
                </a:cubicBezTo>
                <a:cubicBezTo>
                  <a:pt x="101" y="2797"/>
                  <a:pt x="226" y="3288"/>
                  <a:pt x="219" y="3783"/>
                </a:cubicBezTo>
                <a:cubicBezTo>
                  <a:pt x="202" y="4927"/>
                  <a:pt x="206" y="6075"/>
                  <a:pt x="219" y="7215"/>
                </a:cubicBezTo>
                <a:cubicBezTo>
                  <a:pt x="243" y="9467"/>
                  <a:pt x="300" y="11718"/>
                  <a:pt x="300" y="13970"/>
                </a:cubicBezTo>
                <a:lnTo>
                  <a:pt x="300" y="21057"/>
                </a:lnTo>
                <a:cubicBezTo>
                  <a:pt x="300" y="21377"/>
                  <a:pt x="488" y="21640"/>
                  <a:pt x="721" y="21640"/>
                </a:cubicBezTo>
                <a:lnTo>
                  <a:pt x="899" y="21640"/>
                </a:lnTo>
                <a:cubicBezTo>
                  <a:pt x="943" y="21640"/>
                  <a:pt x="986" y="21646"/>
                  <a:pt x="1027" y="21663"/>
                </a:cubicBezTo>
                <a:cubicBezTo>
                  <a:pt x="1075" y="21683"/>
                  <a:pt x="1126" y="21693"/>
                  <a:pt x="1177" y="21693"/>
                </a:cubicBezTo>
                <a:cubicBezTo>
                  <a:pt x="1231" y="21693"/>
                  <a:pt x="1285" y="21682"/>
                  <a:pt x="1336" y="21660"/>
                </a:cubicBezTo>
                <a:lnTo>
                  <a:pt x="1380" y="21640"/>
                </a:lnTo>
                <a:lnTo>
                  <a:pt x="4537" y="21640"/>
                </a:lnTo>
                <a:cubicBezTo>
                  <a:pt x="4547" y="21640"/>
                  <a:pt x="4554" y="21643"/>
                  <a:pt x="4561" y="21643"/>
                </a:cubicBezTo>
                <a:cubicBezTo>
                  <a:pt x="4665" y="21663"/>
                  <a:pt x="4773" y="21683"/>
                  <a:pt x="4874" y="21700"/>
                </a:cubicBezTo>
                <a:cubicBezTo>
                  <a:pt x="4884" y="21700"/>
                  <a:pt x="4890" y="21700"/>
                  <a:pt x="4900" y="21703"/>
                </a:cubicBezTo>
                <a:cubicBezTo>
                  <a:pt x="5261" y="21801"/>
                  <a:pt x="5624" y="21872"/>
                  <a:pt x="5994" y="21919"/>
                </a:cubicBezTo>
                <a:cubicBezTo>
                  <a:pt x="6327" y="21956"/>
                  <a:pt x="6661" y="21972"/>
                  <a:pt x="6995" y="21972"/>
                </a:cubicBezTo>
                <a:cubicBezTo>
                  <a:pt x="7915" y="21972"/>
                  <a:pt x="8836" y="21851"/>
                  <a:pt x="9720" y="21730"/>
                </a:cubicBezTo>
                <a:cubicBezTo>
                  <a:pt x="9767" y="21724"/>
                  <a:pt x="9814" y="21714"/>
                  <a:pt x="9861" y="21700"/>
                </a:cubicBezTo>
                <a:cubicBezTo>
                  <a:pt x="9885" y="21690"/>
                  <a:pt x="9911" y="21683"/>
                  <a:pt x="9938" y="21683"/>
                </a:cubicBezTo>
                <a:cubicBezTo>
                  <a:pt x="10228" y="21663"/>
                  <a:pt x="10514" y="21650"/>
                  <a:pt x="10793" y="21640"/>
                </a:cubicBezTo>
                <a:lnTo>
                  <a:pt x="12274" y="21640"/>
                </a:lnTo>
                <a:cubicBezTo>
                  <a:pt x="12974" y="21670"/>
                  <a:pt x="13654" y="21737"/>
                  <a:pt x="14384" y="21825"/>
                </a:cubicBezTo>
                <a:cubicBezTo>
                  <a:pt x="14717" y="21863"/>
                  <a:pt x="15036" y="21880"/>
                  <a:pt x="15349" y="21880"/>
                </a:cubicBezTo>
                <a:cubicBezTo>
                  <a:pt x="15973" y="21880"/>
                  <a:pt x="16572" y="21810"/>
                  <a:pt x="17204" y="21693"/>
                </a:cubicBezTo>
                <a:lnTo>
                  <a:pt x="17470" y="21643"/>
                </a:lnTo>
                <a:cubicBezTo>
                  <a:pt x="17490" y="21640"/>
                  <a:pt x="17507" y="21640"/>
                  <a:pt x="17527" y="21640"/>
                </a:cubicBezTo>
                <a:lnTo>
                  <a:pt x="21569" y="21640"/>
                </a:lnTo>
                <a:cubicBezTo>
                  <a:pt x="21586" y="21640"/>
                  <a:pt x="21606" y="21640"/>
                  <a:pt x="21623" y="21643"/>
                </a:cubicBezTo>
                <a:cubicBezTo>
                  <a:pt x="22151" y="21730"/>
                  <a:pt x="22680" y="21828"/>
                  <a:pt x="23212" y="21909"/>
                </a:cubicBezTo>
                <a:cubicBezTo>
                  <a:pt x="23840" y="22003"/>
                  <a:pt x="24494" y="22075"/>
                  <a:pt x="25150" y="22075"/>
                </a:cubicBezTo>
                <a:cubicBezTo>
                  <a:pt x="25404" y="22075"/>
                  <a:pt x="25658" y="22064"/>
                  <a:pt x="25911" y="22040"/>
                </a:cubicBezTo>
                <a:cubicBezTo>
                  <a:pt x="26641" y="21966"/>
                  <a:pt x="27391" y="21710"/>
                  <a:pt x="28149" y="21640"/>
                </a:cubicBezTo>
                <a:lnTo>
                  <a:pt x="28886" y="21640"/>
                </a:lnTo>
                <a:cubicBezTo>
                  <a:pt x="28939" y="21646"/>
                  <a:pt x="28990" y="21653"/>
                  <a:pt x="29044" y="21660"/>
                </a:cubicBezTo>
                <a:cubicBezTo>
                  <a:pt x="29104" y="21671"/>
                  <a:pt x="29164" y="21677"/>
                  <a:pt x="29224" y="21677"/>
                </a:cubicBezTo>
                <a:cubicBezTo>
                  <a:pt x="29274" y="21677"/>
                  <a:pt x="29324" y="21672"/>
                  <a:pt x="29374" y="21663"/>
                </a:cubicBezTo>
                <a:cubicBezTo>
                  <a:pt x="29393" y="21660"/>
                  <a:pt x="29413" y="21659"/>
                  <a:pt x="29432" y="21659"/>
                </a:cubicBezTo>
                <a:cubicBezTo>
                  <a:pt x="29480" y="21659"/>
                  <a:pt x="29526" y="21668"/>
                  <a:pt x="29569" y="21687"/>
                </a:cubicBezTo>
                <a:cubicBezTo>
                  <a:pt x="29596" y="21697"/>
                  <a:pt x="29624" y="21702"/>
                  <a:pt x="29652" y="21702"/>
                </a:cubicBezTo>
                <a:cubicBezTo>
                  <a:pt x="29686" y="21702"/>
                  <a:pt x="29721" y="21695"/>
                  <a:pt x="29754" y="21680"/>
                </a:cubicBezTo>
                <a:lnTo>
                  <a:pt x="29915" y="21640"/>
                </a:lnTo>
                <a:lnTo>
                  <a:pt x="30524" y="21640"/>
                </a:lnTo>
                <a:cubicBezTo>
                  <a:pt x="30568" y="21640"/>
                  <a:pt x="30609" y="21646"/>
                  <a:pt x="30649" y="21663"/>
                </a:cubicBezTo>
                <a:cubicBezTo>
                  <a:pt x="30698" y="21683"/>
                  <a:pt x="30750" y="21693"/>
                  <a:pt x="30802" y="21693"/>
                </a:cubicBezTo>
                <a:cubicBezTo>
                  <a:pt x="30856" y="21693"/>
                  <a:pt x="30909" y="21682"/>
                  <a:pt x="30959" y="21660"/>
                </a:cubicBezTo>
                <a:cubicBezTo>
                  <a:pt x="30975" y="21653"/>
                  <a:pt x="30989" y="21646"/>
                  <a:pt x="31002" y="21640"/>
                </a:cubicBezTo>
                <a:lnTo>
                  <a:pt x="34166" y="21640"/>
                </a:lnTo>
                <a:cubicBezTo>
                  <a:pt x="34176" y="21640"/>
                  <a:pt x="34183" y="21643"/>
                  <a:pt x="34189" y="21643"/>
                </a:cubicBezTo>
                <a:cubicBezTo>
                  <a:pt x="34294" y="21663"/>
                  <a:pt x="34398" y="21683"/>
                  <a:pt x="34506" y="21700"/>
                </a:cubicBezTo>
                <a:cubicBezTo>
                  <a:pt x="34512" y="21700"/>
                  <a:pt x="34523" y="21700"/>
                  <a:pt x="34529" y="21703"/>
                </a:cubicBezTo>
                <a:cubicBezTo>
                  <a:pt x="34889" y="21801"/>
                  <a:pt x="35253" y="21872"/>
                  <a:pt x="35623" y="21919"/>
                </a:cubicBezTo>
                <a:cubicBezTo>
                  <a:pt x="35955" y="21956"/>
                  <a:pt x="36289" y="21972"/>
                  <a:pt x="36623" y="21972"/>
                </a:cubicBezTo>
                <a:cubicBezTo>
                  <a:pt x="37544" y="21972"/>
                  <a:pt x="38464" y="21851"/>
                  <a:pt x="39349" y="21730"/>
                </a:cubicBezTo>
                <a:cubicBezTo>
                  <a:pt x="39399" y="21724"/>
                  <a:pt x="39446" y="21714"/>
                  <a:pt x="39490" y="21700"/>
                </a:cubicBezTo>
                <a:cubicBezTo>
                  <a:pt x="39517" y="21690"/>
                  <a:pt x="39540" y="21683"/>
                  <a:pt x="39567" y="21683"/>
                </a:cubicBezTo>
                <a:cubicBezTo>
                  <a:pt x="39857" y="21663"/>
                  <a:pt x="40143" y="21650"/>
                  <a:pt x="40422" y="21640"/>
                </a:cubicBezTo>
                <a:lnTo>
                  <a:pt x="41903" y="21640"/>
                </a:lnTo>
                <a:cubicBezTo>
                  <a:pt x="42603" y="21670"/>
                  <a:pt x="43283" y="21737"/>
                  <a:pt x="44016" y="21825"/>
                </a:cubicBezTo>
                <a:cubicBezTo>
                  <a:pt x="44349" y="21863"/>
                  <a:pt x="44668" y="21880"/>
                  <a:pt x="44980" y="21880"/>
                </a:cubicBezTo>
                <a:cubicBezTo>
                  <a:pt x="45604" y="21880"/>
                  <a:pt x="46200" y="21810"/>
                  <a:pt x="46833" y="21693"/>
                </a:cubicBezTo>
                <a:lnTo>
                  <a:pt x="47099" y="21643"/>
                </a:lnTo>
                <a:cubicBezTo>
                  <a:pt x="47119" y="21640"/>
                  <a:pt x="47136" y="21640"/>
                  <a:pt x="47156" y="21640"/>
                </a:cubicBezTo>
                <a:lnTo>
                  <a:pt x="51198" y="21640"/>
                </a:lnTo>
                <a:cubicBezTo>
                  <a:pt x="51215" y="21640"/>
                  <a:pt x="51235" y="21640"/>
                  <a:pt x="51252" y="21643"/>
                </a:cubicBezTo>
                <a:cubicBezTo>
                  <a:pt x="51780" y="21730"/>
                  <a:pt x="52309" y="21828"/>
                  <a:pt x="52840" y="21909"/>
                </a:cubicBezTo>
                <a:cubicBezTo>
                  <a:pt x="53469" y="22003"/>
                  <a:pt x="54123" y="22075"/>
                  <a:pt x="54779" y="22075"/>
                </a:cubicBezTo>
                <a:cubicBezTo>
                  <a:pt x="55033" y="22075"/>
                  <a:pt x="55287" y="22064"/>
                  <a:pt x="55539" y="22040"/>
                </a:cubicBezTo>
                <a:cubicBezTo>
                  <a:pt x="56270" y="21966"/>
                  <a:pt x="57024" y="21710"/>
                  <a:pt x="57781" y="21640"/>
                </a:cubicBezTo>
                <a:lnTo>
                  <a:pt x="58514" y="21640"/>
                </a:lnTo>
                <a:cubicBezTo>
                  <a:pt x="58568" y="21646"/>
                  <a:pt x="58622" y="21653"/>
                  <a:pt x="58673" y="21660"/>
                </a:cubicBezTo>
                <a:cubicBezTo>
                  <a:pt x="58730" y="21672"/>
                  <a:pt x="58788" y="21678"/>
                  <a:pt x="58846" y="21678"/>
                </a:cubicBezTo>
                <a:cubicBezTo>
                  <a:pt x="58899" y="21678"/>
                  <a:pt x="58952" y="21673"/>
                  <a:pt x="59006" y="21663"/>
                </a:cubicBezTo>
                <a:cubicBezTo>
                  <a:pt x="59024" y="21660"/>
                  <a:pt x="59043" y="21659"/>
                  <a:pt x="59062" y="21659"/>
                </a:cubicBezTo>
                <a:cubicBezTo>
                  <a:pt x="59108" y="21659"/>
                  <a:pt x="59155" y="21668"/>
                  <a:pt x="59198" y="21687"/>
                </a:cubicBezTo>
                <a:cubicBezTo>
                  <a:pt x="59225" y="21697"/>
                  <a:pt x="59253" y="21702"/>
                  <a:pt x="59282" y="21702"/>
                </a:cubicBezTo>
                <a:cubicBezTo>
                  <a:pt x="59317" y="21702"/>
                  <a:pt x="59351" y="21695"/>
                  <a:pt x="59383" y="21680"/>
                </a:cubicBezTo>
                <a:lnTo>
                  <a:pt x="59548" y="21640"/>
                </a:lnTo>
                <a:lnTo>
                  <a:pt x="59958" y="21640"/>
                </a:lnTo>
                <a:cubicBezTo>
                  <a:pt x="60190" y="21640"/>
                  <a:pt x="60379" y="21377"/>
                  <a:pt x="60379" y="21057"/>
                </a:cubicBezTo>
                <a:lnTo>
                  <a:pt x="60386" y="1700"/>
                </a:lnTo>
                <a:cubicBezTo>
                  <a:pt x="60386" y="1380"/>
                  <a:pt x="60197" y="1121"/>
                  <a:pt x="59965" y="1121"/>
                </a:cubicBezTo>
                <a:lnTo>
                  <a:pt x="59652" y="1121"/>
                </a:lnTo>
                <a:cubicBezTo>
                  <a:pt x="59679" y="1074"/>
                  <a:pt x="59706" y="1030"/>
                  <a:pt x="59729" y="983"/>
                </a:cubicBezTo>
                <a:cubicBezTo>
                  <a:pt x="59760" y="922"/>
                  <a:pt x="59669" y="862"/>
                  <a:pt x="59544" y="858"/>
                </a:cubicBezTo>
                <a:lnTo>
                  <a:pt x="59167" y="801"/>
                </a:lnTo>
                <a:cubicBezTo>
                  <a:pt x="59161" y="799"/>
                  <a:pt x="59154" y="798"/>
                  <a:pt x="59148" y="798"/>
                </a:cubicBezTo>
                <a:cubicBezTo>
                  <a:pt x="59120" y="798"/>
                  <a:pt x="59094" y="814"/>
                  <a:pt x="59113" y="828"/>
                </a:cubicBezTo>
                <a:cubicBezTo>
                  <a:pt x="59113" y="841"/>
                  <a:pt x="59113" y="855"/>
                  <a:pt x="59117" y="868"/>
                </a:cubicBezTo>
                <a:cubicBezTo>
                  <a:pt x="59100" y="858"/>
                  <a:pt x="59083" y="848"/>
                  <a:pt x="59066" y="838"/>
                </a:cubicBezTo>
                <a:lnTo>
                  <a:pt x="59066" y="788"/>
                </a:lnTo>
                <a:lnTo>
                  <a:pt x="59016" y="788"/>
                </a:lnTo>
                <a:cubicBezTo>
                  <a:pt x="58975" y="788"/>
                  <a:pt x="58938" y="781"/>
                  <a:pt x="58901" y="767"/>
                </a:cubicBezTo>
                <a:cubicBezTo>
                  <a:pt x="58514" y="623"/>
                  <a:pt x="57962" y="555"/>
                  <a:pt x="57528" y="525"/>
                </a:cubicBezTo>
                <a:cubicBezTo>
                  <a:pt x="57279" y="506"/>
                  <a:pt x="57028" y="499"/>
                  <a:pt x="56776" y="499"/>
                </a:cubicBezTo>
                <a:cubicBezTo>
                  <a:pt x="56297" y="499"/>
                  <a:pt x="55816" y="527"/>
                  <a:pt x="55344" y="562"/>
                </a:cubicBezTo>
                <a:cubicBezTo>
                  <a:pt x="54967" y="592"/>
                  <a:pt x="54590" y="616"/>
                  <a:pt x="54213" y="639"/>
                </a:cubicBezTo>
                <a:cubicBezTo>
                  <a:pt x="54197" y="639"/>
                  <a:pt x="54183" y="636"/>
                  <a:pt x="54166" y="633"/>
                </a:cubicBezTo>
                <a:lnTo>
                  <a:pt x="50808" y="266"/>
                </a:lnTo>
                <a:cubicBezTo>
                  <a:pt x="49872" y="163"/>
                  <a:pt x="48875" y="4"/>
                  <a:pt x="47903" y="4"/>
                </a:cubicBezTo>
                <a:cubicBezTo>
                  <a:pt x="47830" y="4"/>
                  <a:pt x="47757" y="5"/>
                  <a:pt x="47685" y="7"/>
                </a:cubicBezTo>
                <a:cubicBezTo>
                  <a:pt x="46699" y="30"/>
                  <a:pt x="45975" y="343"/>
                  <a:pt x="45046" y="461"/>
                </a:cubicBezTo>
                <a:cubicBezTo>
                  <a:pt x="44381" y="538"/>
                  <a:pt x="43713" y="577"/>
                  <a:pt x="43043" y="577"/>
                </a:cubicBezTo>
                <a:cubicBezTo>
                  <a:pt x="42692" y="577"/>
                  <a:pt x="42341" y="566"/>
                  <a:pt x="41990" y="545"/>
                </a:cubicBezTo>
                <a:cubicBezTo>
                  <a:pt x="41028" y="480"/>
                  <a:pt x="40215" y="181"/>
                  <a:pt x="39228" y="181"/>
                </a:cubicBezTo>
                <a:cubicBezTo>
                  <a:pt x="39196" y="181"/>
                  <a:pt x="39165" y="181"/>
                  <a:pt x="39133" y="182"/>
                </a:cubicBezTo>
                <a:cubicBezTo>
                  <a:pt x="38083" y="202"/>
                  <a:pt x="37104" y="438"/>
                  <a:pt x="36050" y="458"/>
                </a:cubicBezTo>
                <a:cubicBezTo>
                  <a:pt x="35844" y="463"/>
                  <a:pt x="35638" y="464"/>
                  <a:pt x="35431" y="464"/>
                </a:cubicBezTo>
                <a:cubicBezTo>
                  <a:pt x="35128" y="464"/>
                  <a:pt x="34825" y="461"/>
                  <a:pt x="34522" y="461"/>
                </a:cubicBezTo>
                <a:cubicBezTo>
                  <a:pt x="34067" y="461"/>
                  <a:pt x="33612" y="468"/>
                  <a:pt x="33156" y="505"/>
                </a:cubicBezTo>
                <a:cubicBezTo>
                  <a:pt x="32826" y="528"/>
                  <a:pt x="32497" y="572"/>
                  <a:pt x="32170" y="633"/>
                </a:cubicBezTo>
                <a:lnTo>
                  <a:pt x="31891" y="646"/>
                </a:lnTo>
                <a:cubicBezTo>
                  <a:pt x="31864" y="643"/>
                  <a:pt x="31837" y="643"/>
                  <a:pt x="31813" y="643"/>
                </a:cubicBezTo>
                <a:cubicBezTo>
                  <a:pt x="31800" y="642"/>
                  <a:pt x="31787" y="642"/>
                  <a:pt x="31774" y="642"/>
                </a:cubicBezTo>
                <a:cubicBezTo>
                  <a:pt x="31678" y="642"/>
                  <a:pt x="31581" y="653"/>
                  <a:pt x="31487" y="676"/>
                </a:cubicBezTo>
                <a:cubicBezTo>
                  <a:pt x="31467" y="683"/>
                  <a:pt x="31447" y="687"/>
                  <a:pt x="31423" y="687"/>
                </a:cubicBezTo>
                <a:cubicBezTo>
                  <a:pt x="31416" y="687"/>
                  <a:pt x="31410" y="687"/>
                  <a:pt x="31403" y="687"/>
                </a:cubicBezTo>
                <a:cubicBezTo>
                  <a:pt x="31323" y="687"/>
                  <a:pt x="31262" y="672"/>
                  <a:pt x="31189" y="661"/>
                </a:cubicBezTo>
                <a:lnTo>
                  <a:pt x="31189" y="661"/>
                </a:lnTo>
                <a:cubicBezTo>
                  <a:pt x="31247" y="672"/>
                  <a:pt x="31288" y="691"/>
                  <a:pt x="31305" y="724"/>
                </a:cubicBezTo>
                <a:cubicBezTo>
                  <a:pt x="31346" y="808"/>
                  <a:pt x="31033" y="946"/>
                  <a:pt x="30676" y="1097"/>
                </a:cubicBezTo>
                <a:cubicBezTo>
                  <a:pt x="30639" y="1114"/>
                  <a:pt x="30595" y="1121"/>
                  <a:pt x="30555" y="1121"/>
                </a:cubicBezTo>
                <a:lnTo>
                  <a:pt x="30020" y="1121"/>
                </a:lnTo>
                <a:cubicBezTo>
                  <a:pt x="30047" y="1077"/>
                  <a:pt x="30074" y="1033"/>
                  <a:pt x="30094" y="986"/>
                </a:cubicBezTo>
                <a:cubicBezTo>
                  <a:pt x="30124" y="922"/>
                  <a:pt x="30037" y="865"/>
                  <a:pt x="29912" y="858"/>
                </a:cubicBezTo>
                <a:lnTo>
                  <a:pt x="29538" y="801"/>
                </a:lnTo>
                <a:cubicBezTo>
                  <a:pt x="29532" y="799"/>
                  <a:pt x="29526" y="798"/>
                  <a:pt x="29519" y="798"/>
                </a:cubicBezTo>
                <a:cubicBezTo>
                  <a:pt x="29492" y="798"/>
                  <a:pt x="29468" y="814"/>
                  <a:pt x="29485" y="828"/>
                </a:cubicBezTo>
                <a:lnTo>
                  <a:pt x="29488" y="865"/>
                </a:lnTo>
                <a:cubicBezTo>
                  <a:pt x="29471" y="855"/>
                  <a:pt x="29454" y="845"/>
                  <a:pt x="29437" y="838"/>
                </a:cubicBezTo>
                <a:lnTo>
                  <a:pt x="29437" y="788"/>
                </a:lnTo>
                <a:lnTo>
                  <a:pt x="29387" y="788"/>
                </a:lnTo>
                <a:cubicBezTo>
                  <a:pt x="29350" y="788"/>
                  <a:pt x="29310" y="781"/>
                  <a:pt x="29276" y="767"/>
                </a:cubicBezTo>
                <a:cubicBezTo>
                  <a:pt x="28886" y="619"/>
                  <a:pt x="28334" y="555"/>
                  <a:pt x="27899" y="522"/>
                </a:cubicBezTo>
                <a:cubicBezTo>
                  <a:pt x="27658" y="504"/>
                  <a:pt x="27415" y="496"/>
                  <a:pt x="27172" y="496"/>
                </a:cubicBezTo>
                <a:cubicBezTo>
                  <a:pt x="26685" y="496"/>
                  <a:pt x="26195" y="526"/>
                  <a:pt x="25715" y="562"/>
                </a:cubicBezTo>
                <a:cubicBezTo>
                  <a:pt x="25342" y="589"/>
                  <a:pt x="24962" y="616"/>
                  <a:pt x="24585" y="639"/>
                </a:cubicBezTo>
                <a:cubicBezTo>
                  <a:pt x="24571" y="636"/>
                  <a:pt x="24558" y="633"/>
                  <a:pt x="24537" y="633"/>
                </a:cubicBezTo>
                <a:lnTo>
                  <a:pt x="21179" y="263"/>
                </a:lnTo>
                <a:cubicBezTo>
                  <a:pt x="20242" y="162"/>
                  <a:pt x="19243" y="1"/>
                  <a:pt x="1827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" name="Google Shape;645;p28"/>
          <p:cNvSpPr txBox="1">
            <a:spLocks noGrp="1"/>
          </p:cNvSpPr>
          <p:nvPr>
            <p:ph type="ctrTitle"/>
          </p:nvPr>
        </p:nvSpPr>
        <p:spPr>
          <a:xfrm>
            <a:off x="785925" y="2423900"/>
            <a:ext cx="6021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Dasar Pemikiran Kritis dan Kreatif</a:t>
            </a:r>
            <a:endParaRPr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91860" y="1562625"/>
            <a:ext cx="8520600" cy="572700"/>
          </a:xfrm>
        </p:spPr>
        <p:txBody>
          <a:bodyPr/>
          <a:lstStyle/>
          <a:p>
            <a:r>
              <a:rPr lang="en-US" dirty="0" err="1" smtClean="0"/>
              <a:t>Mudahnya</a:t>
            </a:r>
            <a:r>
              <a:rPr lang="en-US" dirty="0" smtClean="0"/>
              <a:t>, </a:t>
            </a:r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Kreatif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2334419"/>
            <a:ext cx="7886700" cy="736028"/>
          </a:xfrm>
        </p:spPr>
        <p:txBody>
          <a:bodyPr/>
          <a:lstStyle/>
          <a:p>
            <a:pPr marL="0" indent="0" algn="ctr">
              <a:buNone/>
            </a:pPr>
            <a:r>
              <a:rPr lang="en-US" dirty="0" smtClean="0"/>
              <a:t>Proses </a:t>
            </a:r>
            <a:r>
              <a:rPr lang="en-US" dirty="0" err="1" smtClean="0"/>
              <a:t>kognitif</a:t>
            </a:r>
            <a:r>
              <a:rPr lang="en-US" dirty="0"/>
              <a:t> </a:t>
            </a:r>
            <a:r>
              <a:rPr lang="en-US" dirty="0" err="1" smtClean="0"/>
              <a:t>mencari</a:t>
            </a:r>
            <a:r>
              <a:rPr lang="en-US" dirty="0" smtClean="0"/>
              <a:t> </a:t>
            </a:r>
            <a:r>
              <a:rPr lang="en-US" dirty="0" err="1" smtClean="0"/>
              <a:t>pilihan</a:t>
            </a:r>
            <a:r>
              <a:rPr lang="en-US" dirty="0" smtClean="0"/>
              <a:t> – </a:t>
            </a:r>
            <a:r>
              <a:rPr lang="en-US" dirty="0" err="1" smtClean="0"/>
              <a:t>pilihan</a:t>
            </a:r>
            <a:r>
              <a:rPr lang="en-US" dirty="0"/>
              <a:t> </a:t>
            </a:r>
            <a:r>
              <a:rPr lang="en-US" dirty="0" err="1" smtClean="0"/>
              <a:t>kemungkinan</a:t>
            </a:r>
            <a:r>
              <a:rPr lang="en-US" dirty="0" smtClean="0"/>
              <a:t> </a:t>
            </a:r>
            <a:r>
              <a:rPr lang="en-US" dirty="0" err="1" smtClean="0"/>
              <a:t>penyelesaian</a:t>
            </a:r>
            <a:r>
              <a:rPr lang="en-US" dirty="0" smtClean="0"/>
              <a:t> </a:t>
            </a:r>
            <a:r>
              <a:rPr lang="en-US" dirty="0" err="1" smtClean="0"/>
              <a:t>atas</a:t>
            </a:r>
            <a:r>
              <a:rPr lang="en-US" dirty="0" smtClean="0"/>
              <a:t> </a:t>
            </a:r>
            <a:r>
              <a:rPr lang="en-US" dirty="0" err="1" smtClean="0"/>
              <a:t>suatu</a:t>
            </a:r>
            <a:r>
              <a:rPr lang="en-US" dirty="0" smtClean="0"/>
              <a:t> </a:t>
            </a:r>
            <a:r>
              <a:rPr lang="en-US" dirty="0" err="1" smtClean="0"/>
              <a:t>isu</a:t>
            </a:r>
            <a:r>
              <a:rPr lang="en-US" dirty="0" smtClean="0"/>
              <a:t> </a:t>
            </a:r>
            <a:endParaRPr lang="id-ID" dirty="0"/>
          </a:p>
        </p:txBody>
      </p:sp>
      <p:grpSp>
        <p:nvGrpSpPr>
          <p:cNvPr id="4" name="Google Shape;1032;p41"/>
          <p:cNvGrpSpPr/>
          <p:nvPr/>
        </p:nvGrpSpPr>
        <p:grpSpPr>
          <a:xfrm>
            <a:off x="4061612" y="2732690"/>
            <a:ext cx="1330196" cy="1643555"/>
            <a:chOff x="3159094" y="1175314"/>
            <a:chExt cx="2471205" cy="3197059"/>
          </a:xfrm>
        </p:grpSpPr>
        <p:sp>
          <p:nvSpPr>
            <p:cNvPr id="5" name="Google Shape;1033;p41"/>
            <p:cNvSpPr/>
            <p:nvPr/>
          </p:nvSpPr>
          <p:spPr>
            <a:xfrm>
              <a:off x="4031172" y="2007811"/>
              <a:ext cx="1599127" cy="1750118"/>
            </a:xfrm>
            <a:custGeom>
              <a:avLst/>
              <a:gdLst/>
              <a:ahLst/>
              <a:cxnLst/>
              <a:rect l="l" t="t" r="r" b="b"/>
              <a:pathLst>
                <a:path w="6099" h="6675" extrusionOk="0">
                  <a:moveTo>
                    <a:pt x="2740" y="4938"/>
                  </a:moveTo>
                  <a:cubicBezTo>
                    <a:pt x="2899" y="4969"/>
                    <a:pt x="3060" y="4984"/>
                    <a:pt x="3220" y="4984"/>
                  </a:cubicBezTo>
                  <a:cubicBezTo>
                    <a:pt x="3303" y="4984"/>
                    <a:pt x="3387" y="4979"/>
                    <a:pt x="3471" y="4971"/>
                  </a:cubicBezTo>
                  <a:cubicBezTo>
                    <a:pt x="3582" y="5193"/>
                    <a:pt x="3622" y="5443"/>
                    <a:pt x="3528" y="5685"/>
                  </a:cubicBezTo>
                  <a:cubicBezTo>
                    <a:pt x="3427" y="5944"/>
                    <a:pt x="3168" y="6223"/>
                    <a:pt x="2888" y="6307"/>
                  </a:cubicBezTo>
                  <a:cubicBezTo>
                    <a:pt x="2993" y="6267"/>
                    <a:pt x="3070" y="6173"/>
                    <a:pt x="3087" y="6062"/>
                  </a:cubicBezTo>
                  <a:cubicBezTo>
                    <a:pt x="3094" y="5991"/>
                    <a:pt x="3111" y="5920"/>
                    <a:pt x="3131" y="5853"/>
                  </a:cubicBezTo>
                  <a:cubicBezTo>
                    <a:pt x="3218" y="5587"/>
                    <a:pt x="3067" y="5294"/>
                    <a:pt x="2845" y="5153"/>
                  </a:cubicBezTo>
                  <a:cubicBezTo>
                    <a:pt x="2784" y="5113"/>
                    <a:pt x="2720" y="5082"/>
                    <a:pt x="2656" y="5055"/>
                  </a:cubicBezTo>
                  <a:cubicBezTo>
                    <a:pt x="2686" y="5018"/>
                    <a:pt x="2717" y="4978"/>
                    <a:pt x="2740" y="4938"/>
                  </a:cubicBezTo>
                  <a:close/>
                  <a:moveTo>
                    <a:pt x="3713" y="1"/>
                  </a:moveTo>
                  <a:cubicBezTo>
                    <a:pt x="3707" y="1"/>
                    <a:pt x="3700" y="1"/>
                    <a:pt x="3693" y="1"/>
                  </a:cubicBezTo>
                  <a:cubicBezTo>
                    <a:pt x="3299" y="7"/>
                    <a:pt x="2946" y="192"/>
                    <a:pt x="2838" y="590"/>
                  </a:cubicBezTo>
                  <a:cubicBezTo>
                    <a:pt x="2811" y="684"/>
                    <a:pt x="2804" y="781"/>
                    <a:pt x="2814" y="876"/>
                  </a:cubicBezTo>
                  <a:cubicBezTo>
                    <a:pt x="2710" y="889"/>
                    <a:pt x="2606" y="909"/>
                    <a:pt x="2505" y="936"/>
                  </a:cubicBezTo>
                  <a:cubicBezTo>
                    <a:pt x="2279" y="1010"/>
                    <a:pt x="2071" y="1131"/>
                    <a:pt x="1892" y="1286"/>
                  </a:cubicBezTo>
                  <a:cubicBezTo>
                    <a:pt x="1728" y="959"/>
                    <a:pt x="1394" y="764"/>
                    <a:pt x="1066" y="764"/>
                  </a:cubicBezTo>
                  <a:cubicBezTo>
                    <a:pt x="803" y="764"/>
                    <a:pt x="544" y="889"/>
                    <a:pt x="378" y="1172"/>
                  </a:cubicBezTo>
                  <a:cubicBezTo>
                    <a:pt x="1" y="1811"/>
                    <a:pt x="65" y="2602"/>
                    <a:pt x="317" y="3349"/>
                  </a:cubicBezTo>
                  <a:cubicBezTo>
                    <a:pt x="321" y="3417"/>
                    <a:pt x="344" y="3477"/>
                    <a:pt x="381" y="3531"/>
                  </a:cubicBezTo>
                  <a:cubicBezTo>
                    <a:pt x="543" y="3945"/>
                    <a:pt x="748" y="4339"/>
                    <a:pt x="997" y="4709"/>
                  </a:cubicBezTo>
                  <a:cubicBezTo>
                    <a:pt x="947" y="5217"/>
                    <a:pt x="1074" y="5732"/>
                    <a:pt x="1435" y="6102"/>
                  </a:cubicBezTo>
                  <a:cubicBezTo>
                    <a:pt x="1789" y="6463"/>
                    <a:pt x="2365" y="6675"/>
                    <a:pt x="2917" y="6675"/>
                  </a:cubicBezTo>
                  <a:cubicBezTo>
                    <a:pt x="3451" y="6675"/>
                    <a:pt x="3963" y="6478"/>
                    <a:pt x="4235" y="6028"/>
                  </a:cubicBezTo>
                  <a:cubicBezTo>
                    <a:pt x="4347" y="6118"/>
                    <a:pt x="4490" y="6164"/>
                    <a:pt x="4633" y="6164"/>
                  </a:cubicBezTo>
                  <a:cubicBezTo>
                    <a:pt x="4928" y="6164"/>
                    <a:pt x="5219" y="5971"/>
                    <a:pt x="5224" y="5584"/>
                  </a:cubicBezTo>
                  <a:cubicBezTo>
                    <a:pt x="5224" y="5362"/>
                    <a:pt x="5194" y="5140"/>
                    <a:pt x="5136" y="4928"/>
                  </a:cubicBezTo>
                  <a:cubicBezTo>
                    <a:pt x="5873" y="4120"/>
                    <a:pt x="6099" y="3252"/>
                    <a:pt x="5793" y="2192"/>
                  </a:cubicBezTo>
                  <a:cubicBezTo>
                    <a:pt x="5535" y="1299"/>
                    <a:pt x="4786" y="1"/>
                    <a:pt x="3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034;p41"/>
            <p:cNvSpPr/>
            <p:nvPr/>
          </p:nvSpPr>
          <p:spPr>
            <a:xfrm>
              <a:off x="3182425" y="1320670"/>
              <a:ext cx="1599128" cy="1684196"/>
            </a:xfrm>
            <a:custGeom>
              <a:avLst/>
              <a:gdLst/>
              <a:ahLst/>
              <a:cxnLst/>
              <a:rect l="l" t="t" r="r" b="b"/>
              <a:pathLst>
                <a:path w="6335" h="6672" extrusionOk="0">
                  <a:moveTo>
                    <a:pt x="4453" y="4043"/>
                  </a:moveTo>
                  <a:lnTo>
                    <a:pt x="4453" y="4043"/>
                  </a:lnTo>
                  <a:cubicBezTo>
                    <a:pt x="4339" y="4269"/>
                    <a:pt x="4124" y="4420"/>
                    <a:pt x="3878" y="4454"/>
                  </a:cubicBezTo>
                  <a:cubicBezTo>
                    <a:pt x="3850" y="4458"/>
                    <a:pt x="3819" y="4460"/>
                    <a:pt x="3787" y="4460"/>
                  </a:cubicBezTo>
                  <a:cubicBezTo>
                    <a:pt x="3617" y="4460"/>
                    <a:pt x="3399" y="4400"/>
                    <a:pt x="3269" y="4279"/>
                  </a:cubicBezTo>
                  <a:cubicBezTo>
                    <a:pt x="3673" y="4262"/>
                    <a:pt x="4073" y="4185"/>
                    <a:pt x="4453" y="4043"/>
                  </a:cubicBezTo>
                  <a:close/>
                  <a:moveTo>
                    <a:pt x="2886" y="0"/>
                  </a:moveTo>
                  <a:cubicBezTo>
                    <a:pt x="2363" y="0"/>
                    <a:pt x="1834" y="132"/>
                    <a:pt x="1344" y="425"/>
                  </a:cubicBezTo>
                  <a:cubicBezTo>
                    <a:pt x="519" y="920"/>
                    <a:pt x="1" y="1886"/>
                    <a:pt x="314" y="2822"/>
                  </a:cubicBezTo>
                  <a:cubicBezTo>
                    <a:pt x="125" y="3505"/>
                    <a:pt x="233" y="4151"/>
                    <a:pt x="533" y="4716"/>
                  </a:cubicBezTo>
                  <a:lnTo>
                    <a:pt x="533" y="4723"/>
                  </a:lnTo>
                  <a:cubicBezTo>
                    <a:pt x="563" y="4854"/>
                    <a:pt x="600" y="4982"/>
                    <a:pt x="647" y="5107"/>
                  </a:cubicBezTo>
                  <a:cubicBezTo>
                    <a:pt x="748" y="5366"/>
                    <a:pt x="920" y="5608"/>
                    <a:pt x="1058" y="5850"/>
                  </a:cubicBezTo>
                  <a:cubicBezTo>
                    <a:pt x="1080" y="5884"/>
                    <a:pt x="1114" y="5899"/>
                    <a:pt x="1147" y="5899"/>
                  </a:cubicBezTo>
                  <a:cubicBezTo>
                    <a:pt x="1201" y="5899"/>
                    <a:pt x="1254" y="5861"/>
                    <a:pt x="1256" y="5797"/>
                  </a:cubicBezTo>
                  <a:cubicBezTo>
                    <a:pt x="1256" y="5753"/>
                    <a:pt x="1260" y="5706"/>
                    <a:pt x="1263" y="5659"/>
                  </a:cubicBezTo>
                  <a:cubicBezTo>
                    <a:pt x="1727" y="6089"/>
                    <a:pt x="2276" y="6416"/>
                    <a:pt x="2875" y="6621"/>
                  </a:cubicBezTo>
                  <a:cubicBezTo>
                    <a:pt x="2977" y="6656"/>
                    <a:pt x="3073" y="6671"/>
                    <a:pt x="3164" y="6671"/>
                  </a:cubicBezTo>
                  <a:cubicBezTo>
                    <a:pt x="3569" y="6671"/>
                    <a:pt x="3856" y="6357"/>
                    <a:pt x="3955" y="5988"/>
                  </a:cubicBezTo>
                  <a:cubicBezTo>
                    <a:pt x="4066" y="5982"/>
                    <a:pt x="4174" y="5965"/>
                    <a:pt x="4285" y="5941"/>
                  </a:cubicBezTo>
                  <a:cubicBezTo>
                    <a:pt x="5372" y="5712"/>
                    <a:pt x="6038" y="4780"/>
                    <a:pt x="6224" y="3727"/>
                  </a:cubicBezTo>
                  <a:cubicBezTo>
                    <a:pt x="6335" y="3091"/>
                    <a:pt x="6234" y="2438"/>
                    <a:pt x="5937" y="1866"/>
                  </a:cubicBezTo>
                  <a:cubicBezTo>
                    <a:pt x="5832" y="1034"/>
                    <a:pt x="5222" y="266"/>
                    <a:pt x="4325" y="266"/>
                  </a:cubicBezTo>
                  <a:cubicBezTo>
                    <a:pt x="4304" y="266"/>
                    <a:pt x="4283" y="266"/>
                    <a:pt x="4261" y="267"/>
                  </a:cubicBezTo>
                  <a:cubicBezTo>
                    <a:pt x="4245" y="267"/>
                    <a:pt x="4224" y="274"/>
                    <a:pt x="4208" y="277"/>
                  </a:cubicBezTo>
                  <a:cubicBezTo>
                    <a:pt x="3790" y="99"/>
                    <a:pt x="3340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035;p41"/>
            <p:cNvSpPr/>
            <p:nvPr/>
          </p:nvSpPr>
          <p:spPr>
            <a:xfrm>
              <a:off x="3159094" y="2607645"/>
              <a:ext cx="1776056" cy="1764729"/>
            </a:xfrm>
            <a:custGeom>
              <a:avLst/>
              <a:gdLst/>
              <a:ahLst/>
              <a:cxnLst/>
              <a:rect l="l" t="t" r="r" b="b"/>
              <a:pathLst>
                <a:path w="6762" h="6719" extrusionOk="0">
                  <a:moveTo>
                    <a:pt x="3012" y="2676"/>
                  </a:moveTo>
                  <a:cubicBezTo>
                    <a:pt x="3635" y="2676"/>
                    <a:pt x="3652" y="3413"/>
                    <a:pt x="3362" y="3797"/>
                  </a:cubicBezTo>
                  <a:cubicBezTo>
                    <a:pt x="3158" y="4069"/>
                    <a:pt x="2923" y="4180"/>
                    <a:pt x="2688" y="4180"/>
                  </a:cubicBezTo>
                  <a:cubicBezTo>
                    <a:pt x="2528" y="4180"/>
                    <a:pt x="2368" y="4129"/>
                    <a:pt x="2218" y="4043"/>
                  </a:cubicBezTo>
                  <a:cubicBezTo>
                    <a:pt x="2279" y="3598"/>
                    <a:pt x="2454" y="2676"/>
                    <a:pt x="3012" y="2676"/>
                  </a:cubicBezTo>
                  <a:close/>
                  <a:moveTo>
                    <a:pt x="3655" y="4780"/>
                  </a:moveTo>
                  <a:lnTo>
                    <a:pt x="3655" y="4780"/>
                  </a:lnTo>
                  <a:cubicBezTo>
                    <a:pt x="3534" y="4975"/>
                    <a:pt x="3389" y="5153"/>
                    <a:pt x="3228" y="5318"/>
                  </a:cubicBezTo>
                  <a:cubicBezTo>
                    <a:pt x="3009" y="5247"/>
                    <a:pt x="2804" y="5136"/>
                    <a:pt x="2629" y="4992"/>
                  </a:cubicBezTo>
                  <a:lnTo>
                    <a:pt x="2629" y="4992"/>
                  </a:lnTo>
                  <a:cubicBezTo>
                    <a:pt x="2653" y="4992"/>
                    <a:pt x="2677" y="4993"/>
                    <a:pt x="2701" y="4993"/>
                  </a:cubicBezTo>
                  <a:cubicBezTo>
                    <a:pt x="2892" y="4993"/>
                    <a:pt x="3083" y="4969"/>
                    <a:pt x="3272" y="4921"/>
                  </a:cubicBezTo>
                  <a:lnTo>
                    <a:pt x="3272" y="4924"/>
                  </a:lnTo>
                  <a:cubicBezTo>
                    <a:pt x="3403" y="4887"/>
                    <a:pt x="3534" y="4840"/>
                    <a:pt x="3655" y="4780"/>
                  </a:cubicBezTo>
                  <a:close/>
                  <a:moveTo>
                    <a:pt x="3788" y="0"/>
                  </a:moveTo>
                  <a:cubicBezTo>
                    <a:pt x="3048" y="0"/>
                    <a:pt x="2406" y="309"/>
                    <a:pt x="2131" y="1010"/>
                  </a:cubicBezTo>
                  <a:cubicBezTo>
                    <a:pt x="2030" y="960"/>
                    <a:pt x="1922" y="920"/>
                    <a:pt x="1814" y="893"/>
                  </a:cubicBezTo>
                  <a:cubicBezTo>
                    <a:pt x="1710" y="868"/>
                    <a:pt x="1607" y="857"/>
                    <a:pt x="1508" y="857"/>
                  </a:cubicBezTo>
                  <a:cubicBezTo>
                    <a:pt x="833" y="857"/>
                    <a:pt x="293" y="1385"/>
                    <a:pt x="135" y="2054"/>
                  </a:cubicBezTo>
                  <a:cubicBezTo>
                    <a:pt x="0" y="2626"/>
                    <a:pt x="115" y="3171"/>
                    <a:pt x="384" y="3639"/>
                  </a:cubicBezTo>
                  <a:cubicBezTo>
                    <a:pt x="334" y="4218"/>
                    <a:pt x="589" y="4847"/>
                    <a:pt x="899" y="5318"/>
                  </a:cubicBezTo>
                  <a:cubicBezTo>
                    <a:pt x="1470" y="6181"/>
                    <a:pt x="2371" y="6718"/>
                    <a:pt x="3364" y="6718"/>
                  </a:cubicBezTo>
                  <a:cubicBezTo>
                    <a:pt x="3587" y="6718"/>
                    <a:pt x="3816" y="6691"/>
                    <a:pt x="4046" y="6634"/>
                  </a:cubicBezTo>
                  <a:cubicBezTo>
                    <a:pt x="4429" y="6540"/>
                    <a:pt x="4550" y="6129"/>
                    <a:pt x="4456" y="5806"/>
                  </a:cubicBezTo>
                  <a:cubicBezTo>
                    <a:pt x="5065" y="5597"/>
                    <a:pt x="5594" y="5271"/>
                    <a:pt x="6024" y="4685"/>
                  </a:cubicBezTo>
                  <a:cubicBezTo>
                    <a:pt x="6667" y="3800"/>
                    <a:pt x="6761" y="2633"/>
                    <a:pt x="6267" y="1657"/>
                  </a:cubicBezTo>
                  <a:cubicBezTo>
                    <a:pt x="5846" y="832"/>
                    <a:pt x="5035" y="115"/>
                    <a:pt x="4096" y="18"/>
                  </a:cubicBezTo>
                  <a:cubicBezTo>
                    <a:pt x="3992" y="6"/>
                    <a:pt x="3889" y="0"/>
                    <a:pt x="3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" name="Google Shape;1036;p41"/>
            <p:cNvGrpSpPr/>
            <p:nvPr/>
          </p:nvGrpSpPr>
          <p:grpSpPr>
            <a:xfrm rot="-922854">
              <a:off x="3587155" y="1659517"/>
              <a:ext cx="919947" cy="1245668"/>
              <a:chOff x="1322000" y="2105525"/>
              <a:chExt cx="1065975" cy="1443400"/>
            </a:xfrm>
          </p:grpSpPr>
          <p:sp>
            <p:nvSpPr>
              <p:cNvPr id="61" name="Google Shape;1037;p41"/>
              <p:cNvSpPr/>
              <p:nvPr/>
            </p:nvSpPr>
            <p:spPr>
              <a:xfrm>
                <a:off x="1746200" y="3354275"/>
                <a:ext cx="217800" cy="179725"/>
              </a:xfrm>
              <a:custGeom>
                <a:avLst/>
                <a:gdLst/>
                <a:ahLst/>
                <a:cxnLst/>
                <a:rect l="l" t="t" r="r" b="b"/>
                <a:pathLst>
                  <a:path w="8712" h="7189" extrusionOk="0">
                    <a:moveTo>
                      <a:pt x="0" y="1"/>
                    </a:moveTo>
                    <a:lnTo>
                      <a:pt x="0" y="3395"/>
                    </a:lnTo>
                    <a:cubicBezTo>
                      <a:pt x="0" y="5488"/>
                      <a:pt x="1951" y="7189"/>
                      <a:pt x="4356" y="7189"/>
                    </a:cubicBezTo>
                    <a:cubicBezTo>
                      <a:pt x="6761" y="7189"/>
                      <a:pt x="8712" y="5488"/>
                      <a:pt x="8712" y="3395"/>
                    </a:cubicBezTo>
                    <a:lnTo>
                      <a:pt x="8712" y="50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038;p41"/>
              <p:cNvSpPr/>
              <p:nvPr/>
            </p:nvSpPr>
            <p:spPr>
              <a:xfrm>
                <a:off x="1731500" y="3339600"/>
                <a:ext cx="247200" cy="209325"/>
              </a:xfrm>
              <a:custGeom>
                <a:avLst/>
                <a:gdLst/>
                <a:ahLst/>
                <a:cxnLst/>
                <a:rect l="l" t="t" r="r" b="b"/>
                <a:pathLst>
                  <a:path w="9888" h="8373" extrusionOk="0">
                    <a:moveTo>
                      <a:pt x="588" y="0"/>
                    </a:moveTo>
                    <a:cubicBezTo>
                      <a:pt x="295" y="0"/>
                      <a:pt x="1" y="196"/>
                      <a:pt x="1" y="588"/>
                    </a:cubicBezTo>
                    <a:lnTo>
                      <a:pt x="1" y="3982"/>
                    </a:lnTo>
                    <a:cubicBezTo>
                      <a:pt x="1" y="6404"/>
                      <a:pt x="2219" y="8373"/>
                      <a:pt x="4944" y="8373"/>
                    </a:cubicBezTo>
                    <a:cubicBezTo>
                      <a:pt x="7670" y="8373"/>
                      <a:pt x="9888" y="6404"/>
                      <a:pt x="9888" y="3982"/>
                    </a:cubicBezTo>
                    <a:lnTo>
                      <a:pt x="9888" y="1087"/>
                    </a:lnTo>
                    <a:cubicBezTo>
                      <a:pt x="9888" y="695"/>
                      <a:pt x="9594" y="499"/>
                      <a:pt x="9300" y="499"/>
                    </a:cubicBezTo>
                    <a:cubicBezTo>
                      <a:pt x="9006" y="499"/>
                      <a:pt x="8712" y="695"/>
                      <a:pt x="8712" y="1087"/>
                    </a:cubicBezTo>
                    <a:lnTo>
                      <a:pt x="8712" y="3982"/>
                    </a:lnTo>
                    <a:cubicBezTo>
                      <a:pt x="8712" y="5754"/>
                      <a:pt x="7019" y="7188"/>
                      <a:pt x="4944" y="7188"/>
                    </a:cubicBezTo>
                    <a:cubicBezTo>
                      <a:pt x="2869" y="7188"/>
                      <a:pt x="1176" y="5754"/>
                      <a:pt x="1176" y="3982"/>
                    </a:cubicBezTo>
                    <a:lnTo>
                      <a:pt x="1176" y="588"/>
                    </a:lnTo>
                    <a:cubicBezTo>
                      <a:pt x="1176" y="196"/>
                      <a:pt x="882" y="0"/>
                      <a:pt x="588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039;p41"/>
              <p:cNvSpPr/>
              <p:nvPr/>
            </p:nvSpPr>
            <p:spPr>
              <a:xfrm>
                <a:off x="1331350" y="2127775"/>
                <a:ext cx="1047500" cy="1062650"/>
              </a:xfrm>
              <a:custGeom>
                <a:avLst/>
                <a:gdLst/>
                <a:ahLst/>
                <a:cxnLst/>
                <a:rect l="l" t="t" r="r" b="b"/>
                <a:pathLst>
                  <a:path w="41900" h="42506" extrusionOk="0">
                    <a:moveTo>
                      <a:pt x="20442" y="0"/>
                    </a:moveTo>
                    <a:cubicBezTo>
                      <a:pt x="16060" y="54"/>
                      <a:pt x="10965" y="1880"/>
                      <a:pt x="7705" y="4810"/>
                    </a:cubicBezTo>
                    <a:cubicBezTo>
                      <a:pt x="4445" y="7732"/>
                      <a:pt x="1452" y="11580"/>
                      <a:pt x="1105" y="15944"/>
                    </a:cubicBezTo>
                    <a:cubicBezTo>
                      <a:pt x="0" y="29670"/>
                      <a:pt x="7153" y="31345"/>
                      <a:pt x="8801" y="33741"/>
                    </a:cubicBezTo>
                    <a:cubicBezTo>
                      <a:pt x="10529" y="36252"/>
                      <a:pt x="10760" y="39459"/>
                      <a:pt x="10947" y="42505"/>
                    </a:cubicBezTo>
                    <a:lnTo>
                      <a:pt x="30953" y="42505"/>
                    </a:lnTo>
                    <a:cubicBezTo>
                      <a:pt x="31140" y="39459"/>
                      <a:pt x="31371" y="36252"/>
                      <a:pt x="33099" y="33741"/>
                    </a:cubicBezTo>
                    <a:cubicBezTo>
                      <a:pt x="34747" y="31336"/>
                      <a:pt x="41900" y="29661"/>
                      <a:pt x="40795" y="15944"/>
                    </a:cubicBezTo>
                    <a:cubicBezTo>
                      <a:pt x="40448" y="11580"/>
                      <a:pt x="37455" y="7732"/>
                      <a:pt x="34195" y="4810"/>
                    </a:cubicBezTo>
                    <a:cubicBezTo>
                      <a:pt x="30935" y="1880"/>
                      <a:pt x="24816" y="54"/>
                      <a:pt x="204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1040;p41"/>
              <p:cNvSpPr/>
              <p:nvPr/>
            </p:nvSpPr>
            <p:spPr>
              <a:xfrm>
                <a:off x="1351400" y="2125975"/>
                <a:ext cx="1006750" cy="1064350"/>
              </a:xfrm>
              <a:custGeom>
                <a:avLst/>
                <a:gdLst/>
                <a:ahLst/>
                <a:cxnLst/>
                <a:rect l="l" t="t" r="r" b="b"/>
                <a:pathLst>
                  <a:path w="40270" h="42574" extrusionOk="0">
                    <a:moveTo>
                      <a:pt x="15317" y="232"/>
                    </a:moveTo>
                    <a:cubicBezTo>
                      <a:pt x="15257" y="232"/>
                      <a:pt x="15187" y="257"/>
                      <a:pt x="15107" y="277"/>
                    </a:cubicBezTo>
                    <a:cubicBezTo>
                      <a:pt x="15117" y="302"/>
                      <a:pt x="15124" y="313"/>
                      <a:pt x="15144" y="313"/>
                    </a:cubicBezTo>
                    <a:cubicBezTo>
                      <a:pt x="15160" y="313"/>
                      <a:pt x="15184" y="307"/>
                      <a:pt x="15222" y="295"/>
                    </a:cubicBezTo>
                    <a:cubicBezTo>
                      <a:pt x="15231" y="295"/>
                      <a:pt x="15409" y="259"/>
                      <a:pt x="15374" y="241"/>
                    </a:cubicBezTo>
                    <a:cubicBezTo>
                      <a:pt x="15356" y="235"/>
                      <a:pt x="15337" y="232"/>
                      <a:pt x="15317" y="232"/>
                    </a:cubicBezTo>
                    <a:close/>
                    <a:moveTo>
                      <a:pt x="24540" y="575"/>
                    </a:moveTo>
                    <a:cubicBezTo>
                      <a:pt x="24451" y="575"/>
                      <a:pt x="24434" y="647"/>
                      <a:pt x="24566" y="678"/>
                    </a:cubicBezTo>
                    <a:cubicBezTo>
                      <a:pt x="24587" y="683"/>
                      <a:pt x="24605" y="686"/>
                      <a:pt x="24620" y="686"/>
                    </a:cubicBezTo>
                    <a:cubicBezTo>
                      <a:pt x="24701" y="686"/>
                      <a:pt x="24675" y="610"/>
                      <a:pt x="24584" y="580"/>
                    </a:cubicBezTo>
                    <a:cubicBezTo>
                      <a:pt x="24568" y="577"/>
                      <a:pt x="24553" y="575"/>
                      <a:pt x="24540" y="575"/>
                    </a:cubicBezTo>
                    <a:close/>
                    <a:moveTo>
                      <a:pt x="25181" y="678"/>
                    </a:moveTo>
                    <a:cubicBezTo>
                      <a:pt x="25118" y="696"/>
                      <a:pt x="25047" y="696"/>
                      <a:pt x="25056" y="749"/>
                    </a:cubicBezTo>
                    <a:cubicBezTo>
                      <a:pt x="25124" y="768"/>
                      <a:pt x="25173" y="777"/>
                      <a:pt x="25203" y="777"/>
                    </a:cubicBezTo>
                    <a:cubicBezTo>
                      <a:pt x="25261" y="777"/>
                      <a:pt x="25254" y="745"/>
                      <a:pt x="25190" y="687"/>
                    </a:cubicBezTo>
                    <a:lnTo>
                      <a:pt x="25181" y="678"/>
                    </a:lnTo>
                    <a:close/>
                    <a:moveTo>
                      <a:pt x="15632" y="883"/>
                    </a:moveTo>
                    <a:lnTo>
                      <a:pt x="15632" y="883"/>
                    </a:lnTo>
                    <a:cubicBezTo>
                      <a:pt x="15627" y="883"/>
                      <a:pt x="15622" y="884"/>
                      <a:pt x="15616" y="885"/>
                    </a:cubicBezTo>
                    <a:lnTo>
                      <a:pt x="15616" y="885"/>
                    </a:lnTo>
                    <a:cubicBezTo>
                      <a:pt x="15621" y="884"/>
                      <a:pt x="15626" y="884"/>
                      <a:pt x="15632" y="883"/>
                    </a:cubicBezTo>
                    <a:close/>
                    <a:moveTo>
                      <a:pt x="25973" y="1159"/>
                    </a:moveTo>
                    <a:lnTo>
                      <a:pt x="26071" y="1186"/>
                    </a:lnTo>
                    <a:lnTo>
                      <a:pt x="26152" y="1266"/>
                    </a:lnTo>
                    <a:cubicBezTo>
                      <a:pt x="26054" y="1239"/>
                      <a:pt x="25956" y="1221"/>
                      <a:pt x="25973" y="1159"/>
                    </a:cubicBezTo>
                    <a:close/>
                    <a:moveTo>
                      <a:pt x="13347" y="1205"/>
                    </a:moveTo>
                    <a:cubicBezTo>
                      <a:pt x="13369" y="1205"/>
                      <a:pt x="13385" y="1212"/>
                      <a:pt x="13388" y="1230"/>
                    </a:cubicBezTo>
                    <a:lnTo>
                      <a:pt x="13111" y="1328"/>
                    </a:lnTo>
                    <a:cubicBezTo>
                      <a:pt x="13094" y="1284"/>
                      <a:pt x="13111" y="1275"/>
                      <a:pt x="13192" y="1248"/>
                    </a:cubicBezTo>
                    <a:cubicBezTo>
                      <a:pt x="13239" y="1230"/>
                      <a:pt x="13305" y="1205"/>
                      <a:pt x="13347" y="1205"/>
                    </a:cubicBezTo>
                    <a:close/>
                    <a:moveTo>
                      <a:pt x="9486" y="2931"/>
                    </a:moveTo>
                    <a:lnTo>
                      <a:pt x="9486" y="2931"/>
                    </a:lnTo>
                    <a:cubicBezTo>
                      <a:pt x="9487" y="2933"/>
                      <a:pt x="9488" y="2935"/>
                      <a:pt x="9490" y="2936"/>
                    </a:cubicBezTo>
                    <a:lnTo>
                      <a:pt x="9490" y="2936"/>
                    </a:lnTo>
                    <a:cubicBezTo>
                      <a:pt x="9488" y="2934"/>
                      <a:pt x="9487" y="2932"/>
                      <a:pt x="9486" y="2931"/>
                    </a:cubicBezTo>
                    <a:close/>
                    <a:moveTo>
                      <a:pt x="9864" y="2816"/>
                    </a:moveTo>
                    <a:cubicBezTo>
                      <a:pt x="9881" y="2816"/>
                      <a:pt x="9884" y="2832"/>
                      <a:pt x="9851" y="2869"/>
                    </a:cubicBezTo>
                    <a:cubicBezTo>
                      <a:pt x="9807" y="2914"/>
                      <a:pt x="9771" y="2958"/>
                      <a:pt x="9745" y="3012"/>
                    </a:cubicBezTo>
                    <a:cubicBezTo>
                      <a:pt x="9727" y="2976"/>
                      <a:pt x="9691" y="2931"/>
                      <a:pt x="9780" y="2878"/>
                    </a:cubicBezTo>
                    <a:cubicBezTo>
                      <a:pt x="9782" y="2875"/>
                      <a:pt x="9784" y="2872"/>
                      <a:pt x="9786" y="2869"/>
                    </a:cubicBezTo>
                    <a:lnTo>
                      <a:pt x="9786" y="2869"/>
                    </a:lnTo>
                    <a:cubicBezTo>
                      <a:pt x="9810" y="2836"/>
                      <a:pt x="9846" y="2816"/>
                      <a:pt x="9864" y="2816"/>
                    </a:cubicBezTo>
                    <a:close/>
                    <a:moveTo>
                      <a:pt x="7580" y="4450"/>
                    </a:moveTo>
                    <a:cubicBezTo>
                      <a:pt x="7620" y="4450"/>
                      <a:pt x="7636" y="4470"/>
                      <a:pt x="7562" y="4544"/>
                    </a:cubicBezTo>
                    <a:cubicBezTo>
                      <a:pt x="7528" y="4570"/>
                      <a:pt x="7500" y="4581"/>
                      <a:pt x="7480" y="4581"/>
                    </a:cubicBezTo>
                    <a:cubicBezTo>
                      <a:pt x="7433" y="4581"/>
                      <a:pt x="7431" y="4520"/>
                      <a:pt x="7500" y="4463"/>
                    </a:cubicBezTo>
                    <a:cubicBezTo>
                      <a:pt x="7526" y="4457"/>
                      <a:pt x="7557" y="4450"/>
                      <a:pt x="7580" y="4450"/>
                    </a:cubicBezTo>
                    <a:close/>
                    <a:moveTo>
                      <a:pt x="6794" y="5486"/>
                    </a:moveTo>
                    <a:lnTo>
                      <a:pt x="6796" y="5488"/>
                    </a:lnTo>
                    <a:cubicBezTo>
                      <a:pt x="6796" y="5487"/>
                      <a:pt x="6795" y="5486"/>
                      <a:pt x="6794" y="5486"/>
                    </a:cubicBezTo>
                    <a:close/>
                    <a:moveTo>
                      <a:pt x="6269" y="5931"/>
                    </a:moveTo>
                    <a:lnTo>
                      <a:pt x="6269" y="5931"/>
                    </a:lnTo>
                    <a:cubicBezTo>
                      <a:pt x="6270" y="5932"/>
                      <a:pt x="6270" y="5933"/>
                      <a:pt x="6271" y="5933"/>
                    </a:cubicBezTo>
                    <a:cubicBezTo>
                      <a:pt x="6270" y="5933"/>
                      <a:pt x="6270" y="5932"/>
                      <a:pt x="6269" y="5931"/>
                    </a:cubicBezTo>
                    <a:close/>
                    <a:moveTo>
                      <a:pt x="35370" y="7278"/>
                    </a:moveTo>
                    <a:cubicBezTo>
                      <a:pt x="35371" y="7278"/>
                      <a:pt x="35371" y="7278"/>
                      <a:pt x="35371" y="7278"/>
                    </a:cubicBezTo>
                    <a:lnTo>
                      <a:pt x="35371" y="7278"/>
                    </a:lnTo>
                    <a:cubicBezTo>
                      <a:pt x="35371" y="7278"/>
                      <a:pt x="35371" y="7278"/>
                      <a:pt x="35370" y="7278"/>
                    </a:cubicBezTo>
                    <a:close/>
                    <a:moveTo>
                      <a:pt x="37085" y="9394"/>
                    </a:moveTo>
                    <a:cubicBezTo>
                      <a:pt x="37068" y="9394"/>
                      <a:pt x="37049" y="9401"/>
                      <a:pt x="37027" y="9416"/>
                    </a:cubicBezTo>
                    <a:lnTo>
                      <a:pt x="37081" y="9496"/>
                    </a:lnTo>
                    <a:lnTo>
                      <a:pt x="37170" y="9549"/>
                    </a:lnTo>
                    <a:cubicBezTo>
                      <a:pt x="37157" y="9446"/>
                      <a:pt x="37130" y="9394"/>
                      <a:pt x="37085" y="9394"/>
                    </a:cubicBezTo>
                    <a:close/>
                    <a:moveTo>
                      <a:pt x="2292" y="10997"/>
                    </a:moveTo>
                    <a:cubicBezTo>
                      <a:pt x="2294" y="10998"/>
                      <a:pt x="2296" y="11000"/>
                      <a:pt x="2298" y="11001"/>
                    </a:cubicBezTo>
                    <a:cubicBezTo>
                      <a:pt x="2296" y="11000"/>
                      <a:pt x="2294" y="10998"/>
                      <a:pt x="2292" y="10997"/>
                    </a:cubicBezTo>
                    <a:close/>
                    <a:moveTo>
                      <a:pt x="32939" y="4321"/>
                    </a:moveTo>
                    <a:lnTo>
                      <a:pt x="32939" y="4321"/>
                    </a:lnTo>
                    <a:cubicBezTo>
                      <a:pt x="32876" y="4401"/>
                      <a:pt x="33010" y="4713"/>
                      <a:pt x="33072" y="4846"/>
                    </a:cubicBezTo>
                    <a:cubicBezTo>
                      <a:pt x="33081" y="4863"/>
                      <a:pt x="33166" y="5064"/>
                      <a:pt x="33199" y="5064"/>
                    </a:cubicBezTo>
                    <a:cubicBezTo>
                      <a:pt x="33202" y="5064"/>
                      <a:pt x="33204" y="5063"/>
                      <a:pt x="33206" y="5060"/>
                    </a:cubicBezTo>
                    <a:cubicBezTo>
                      <a:pt x="33286" y="5078"/>
                      <a:pt x="33348" y="5123"/>
                      <a:pt x="33375" y="5194"/>
                    </a:cubicBezTo>
                    <a:cubicBezTo>
                      <a:pt x="33446" y="5301"/>
                      <a:pt x="33536" y="5452"/>
                      <a:pt x="33660" y="5514"/>
                    </a:cubicBezTo>
                    <a:cubicBezTo>
                      <a:pt x="33776" y="5568"/>
                      <a:pt x="33812" y="5541"/>
                      <a:pt x="33856" y="5666"/>
                    </a:cubicBezTo>
                    <a:cubicBezTo>
                      <a:pt x="33981" y="5791"/>
                      <a:pt x="34310" y="5915"/>
                      <a:pt x="34195" y="6031"/>
                    </a:cubicBezTo>
                    <a:cubicBezTo>
                      <a:pt x="34205" y="6020"/>
                      <a:pt x="34218" y="6016"/>
                      <a:pt x="34231" y="6016"/>
                    </a:cubicBezTo>
                    <a:cubicBezTo>
                      <a:pt x="34331" y="6016"/>
                      <a:pt x="34500" y="6273"/>
                      <a:pt x="34587" y="6352"/>
                    </a:cubicBezTo>
                    <a:cubicBezTo>
                      <a:pt x="34615" y="6375"/>
                      <a:pt x="34632" y="6383"/>
                      <a:pt x="34645" y="6383"/>
                    </a:cubicBezTo>
                    <a:cubicBezTo>
                      <a:pt x="34668" y="6383"/>
                      <a:pt x="34676" y="6358"/>
                      <a:pt x="34709" y="6358"/>
                    </a:cubicBezTo>
                    <a:cubicBezTo>
                      <a:pt x="34721" y="6358"/>
                      <a:pt x="34736" y="6361"/>
                      <a:pt x="34756" y="6370"/>
                    </a:cubicBezTo>
                    <a:cubicBezTo>
                      <a:pt x="34809" y="6405"/>
                      <a:pt x="34836" y="6485"/>
                      <a:pt x="34791" y="6548"/>
                    </a:cubicBezTo>
                    <a:cubicBezTo>
                      <a:pt x="34685" y="6646"/>
                      <a:pt x="34934" y="6726"/>
                      <a:pt x="35041" y="6833"/>
                    </a:cubicBezTo>
                    <a:cubicBezTo>
                      <a:pt x="35094" y="6877"/>
                      <a:pt x="35399" y="7278"/>
                      <a:pt x="35371" y="7278"/>
                    </a:cubicBezTo>
                    <a:cubicBezTo>
                      <a:pt x="35371" y="7278"/>
                      <a:pt x="35371" y="7278"/>
                      <a:pt x="35371" y="7278"/>
                    </a:cubicBezTo>
                    <a:lnTo>
                      <a:pt x="35371" y="7278"/>
                    </a:lnTo>
                    <a:cubicBezTo>
                      <a:pt x="35373" y="7279"/>
                      <a:pt x="35375" y="7279"/>
                      <a:pt x="35376" y="7279"/>
                    </a:cubicBezTo>
                    <a:cubicBezTo>
                      <a:pt x="35401" y="7279"/>
                      <a:pt x="35330" y="7222"/>
                      <a:pt x="35369" y="7222"/>
                    </a:cubicBezTo>
                    <a:cubicBezTo>
                      <a:pt x="35374" y="7222"/>
                      <a:pt x="35380" y="7223"/>
                      <a:pt x="35388" y="7225"/>
                    </a:cubicBezTo>
                    <a:cubicBezTo>
                      <a:pt x="35442" y="7260"/>
                      <a:pt x="35495" y="7296"/>
                      <a:pt x="35531" y="7349"/>
                    </a:cubicBezTo>
                    <a:cubicBezTo>
                      <a:pt x="35602" y="7412"/>
                      <a:pt x="35655" y="7492"/>
                      <a:pt x="35691" y="7581"/>
                    </a:cubicBezTo>
                    <a:cubicBezTo>
                      <a:pt x="35700" y="7643"/>
                      <a:pt x="35664" y="7661"/>
                      <a:pt x="35771" y="7741"/>
                    </a:cubicBezTo>
                    <a:cubicBezTo>
                      <a:pt x="35843" y="7795"/>
                      <a:pt x="35896" y="7759"/>
                      <a:pt x="35958" y="7804"/>
                    </a:cubicBezTo>
                    <a:cubicBezTo>
                      <a:pt x="36056" y="7875"/>
                      <a:pt x="36119" y="8062"/>
                      <a:pt x="36163" y="8160"/>
                    </a:cubicBezTo>
                    <a:cubicBezTo>
                      <a:pt x="36217" y="8276"/>
                      <a:pt x="36288" y="8383"/>
                      <a:pt x="36368" y="8489"/>
                    </a:cubicBezTo>
                    <a:cubicBezTo>
                      <a:pt x="36457" y="8587"/>
                      <a:pt x="36546" y="8677"/>
                      <a:pt x="36644" y="8757"/>
                    </a:cubicBezTo>
                    <a:cubicBezTo>
                      <a:pt x="36689" y="8792"/>
                      <a:pt x="36822" y="8837"/>
                      <a:pt x="36858" y="8890"/>
                    </a:cubicBezTo>
                    <a:cubicBezTo>
                      <a:pt x="36855" y="8887"/>
                      <a:pt x="36839" y="8885"/>
                      <a:pt x="36821" y="8885"/>
                    </a:cubicBezTo>
                    <a:cubicBezTo>
                      <a:pt x="36789" y="8885"/>
                      <a:pt x="36748" y="8891"/>
                      <a:pt x="36742" y="8908"/>
                    </a:cubicBezTo>
                    <a:cubicBezTo>
                      <a:pt x="36733" y="8953"/>
                      <a:pt x="36885" y="9131"/>
                      <a:pt x="36920" y="9175"/>
                    </a:cubicBezTo>
                    <a:cubicBezTo>
                      <a:pt x="36983" y="9238"/>
                      <a:pt x="37000" y="9175"/>
                      <a:pt x="37072" y="9264"/>
                    </a:cubicBezTo>
                    <a:cubicBezTo>
                      <a:pt x="37134" y="9336"/>
                      <a:pt x="37179" y="9407"/>
                      <a:pt x="37214" y="9496"/>
                    </a:cubicBezTo>
                    <a:cubicBezTo>
                      <a:pt x="37321" y="9728"/>
                      <a:pt x="37241" y="9772"/>
                      <a:pt x="37446" y="9959"/>
                    </a:cubicBezTo>
                    <a:cubicBezTo>
                      <a:pt x="37553" y="10030"/>
                      <a:pt x="37633" y="10128"/>
                      <a:pt x="37677" y="10244"/>
                    </a:cubicBezTo>
                    <a:cubicBezTo>
                      <a:pt x="37713" y="10298"/>
                      <a:pt x="37811" y="10271"/>
                      <a:pt x="37882" y="10387"/>
                    </a:cubicBezTo>
                    <a:cubicBezTo>
                      <a:pt x="37856" y="10413"/>
                      <a:pt x="37713" y="10387"/>
                      <a:pt x="37811" y="10503"/>
                    </a:cubicBezTo>
                    <a:cubicBezTo>
                      <a:pt x="37869" y="10546"/>
                      <a:pt x="37928" y="10584"/>
                      <a:pt x="37991" y="10616"/>
                    </a:cubicBezTo>
                    <a:lnTo>
                      <a:pt x="37991" y="10616"/>
                    </a:lnTo>
                    <a:cubicBezTo>
                      <a:pt x="37989" y="10616"/>
                      <a:pt x="37988" y="10615"/>
                      <a:pt x="37987" y="10615"/>
                    </a:cubicBezTo>
                    <a:cubicBezTo>
                      <a:pt x="37927" y="10615"/>
                      <a:pt x="38117" y="10878"/>
                      <a:pt x="38141" y="10948"/>
                    </a:cubicBezTo>
                    <a:cubicBezTo>
                      <a:pt x="38185" y="11073"/>
                      <a:pt x="38060" y="10992"/>
                      <a:pt x="38141" y="11135"/>
                    </a:cubicBezTo>
                    <a:cubicBezTo>
                      <a:pt x="38164" y="11185"/>
                      <a:pt x="38204" y="11207"/>
                      <a:pt x="38244" y="11207"/>
                    </a:cubicBezTo>
                    <a:cubicBezTo>
                      <a:pt x="38322" y="11207"/>
                      <a:pt x="38398" y="11122"/>
                      <a:pt x="38341" y="11001"/>
                    </a:cubicBezTo>
                    <a:lnTo>
                      <a:pt x="38341" y="11001"/>
                    </a:lnTo>
                    <a:lnTo>
                      <a:pt x="38399" y="11117"/>
                    </a:lnTo>
                    <a:cubicBezTo>
                      <a:pt x="38437" y="11188"/>
                      <a:pt x="38516" y="11256"/>
                      <a:pt x="38552" y="11256"/>
                    </a:cubicBezTo>
                    <a:cubicBezTo>
                      <a:pt x="38575" y="11256"/>
                      <a:pt x="38581" y="11230"/>
                      <a:pt x="38550" y="11162"/>
                    </a:cubicBezTo>
                    <a:cubicBezTo>
                      <a:pt x="38488" y="11028"/>
                      <a:pt x="38417" y="10903"/>
                      <a:pt x="38337" y="10788"/>
                    </a:cubicBezTo>
                    <a:cubicBezTo>
                      <a:pt x="38247" y="10645"/>
                      <a:pt x="38221" y="10609"/>
                      <a:pt x="38123" y="10574"/>
                    </a:cubicBezTo>
                    <a:cubicBezTo>
                      <a:pt x="38045" y="10535"/>
                      <a:pt x="38008" y="10367"/>
                      <a:pt x="37928" y="10367"/>
                    </a:cubicBezTo>
                    <a:cubicBezTo>
                      <a:pt x="37917" y="10367"/>
                      <a:pt x="37906" y="10370"/>
                      <a:pt x="37893" y="10377"/>
                    </a:cubicBezTo>
                    <a:lnTo>
                      <a:pt x="37893" y="10377"/>
                    </a:lnTo>
                    <a:cubicBezTo>
                      <a:pt x="37987" y="10320"/>
                      <a:pt x="37793" y="9976"/>
                      <a:pt x="37722" y="9826"/>
                    </a:cubicBezTo>
                    <a:cubicBezTo>
                      <a:pt x="37677" y="9763"/>
                      <a:pt x="37651" y="9692"/>
                      <a:pt x="37624" y="9612"/>
                    </a:cubicBezTo>
                    <a:cubicBezTo>
                      <a:pt x="37668" y="9585"/>
                      <a:pt x="37651" y="9478"/>
                      <a:pt x="37597" y="9389"/>
                    </a:cubicBezTo>
                    <a:lnTo>
                      <a:pt x="37517" y="9443"/>
                    </a:lnTo>
                    <a:cubicBezTo>
                      <a:pt x="37428" y="9318"/>
                      <a:pt x="37481" y="9256"/>
                      <a:pt x="37375" y="9140"/>
                    </a:cubicBezTo>
                    <a:cubicBezTo>
                      <a:pt x="37294" y="9042"/>
                      <a:pt x="37196" y="8970"/>
                      <a:pt x="37081" y="8926"/>
                    </a:cubicBezTo>
                    <a:cubicBezTo>
                      <a:pt x="37074" y="8924"/>
                      <a:pt x="37069" y="8924"/>
                      <a:pt x="37065" y="8924"/>
                    </a:cubicBezTo>
                    <a:cubicBezTo>
                      <a:pt x="37058" y="8924"/>
                      <a:pt x="37053" y="8925"/>
                      <a:pt x="37048" y="8925"/>
                    </a:cubicBezTo>
                    <a:cubicBezTo>
                      <a:pt x="37038" y="8925"/>
                      <a:pt x="37029" y="8920"/>
                      <a:pt x="37009" y="8890"/>
                    </a:cubicBezTo>
                    <a:cubicBezTo>
                      <a:pt x="36974" y="8837"/>
                      <a:pt x="36938" y="8766"/>
                      <a:pt x="36911" y="8703"/>
                    </a:cubicBezTo>
                    <a:cubicBezTo>
                      <a:pt x="36876" y="8587"/>
                      <a:pt x="36822" y="8436"/>
                      <a:pt x="36706" y="8356"/>
                    </a:cubicBezTo>
                    <a:cubicBezTo>
                      <a:pt x="36573" y="8267"/>
                      <a:pt x="36466" y="8151"/>
                      <a:pt x="36377" y="8017"/>
                    </a:cubicBezTo>
                    <a:cubicBezTo>
                      <a:pt x="36341" y="7955"/>
                      <a:pt x="36386" y="7830"/>
                      <a:pt x="36315" y="7795"/>
                    </a:cubicBezTo>
                    <a:cubicBezTo>
                      <a:pt x="36290" y="7780"/>
                      <a:pt x="36272" y="7774"/>
                      <a:pt x="36259" y="7774"/>
                    </a:cubicBezTo>
                    <a:cubicBezTo>
                      <a:pt x="36208" y="7774"/>
                      <a:pt x="36218" y="7857"/>
                      <a:pt x="36185" y="7857"/>
                    </a:cubicBezTo>
                    <a:cubicBezTo>
                      <a:pt x="36169" y="7857"/>
                      <a:pt x="36142" y="7837"/>
                      <a:pt x="36092" y="7777"/>
                    </a:cubicBezTo>
                    <a:cubicBezTo>
                      <a:pt x="35932" y="7590"/>
                      <a:pt x="36306" y="7723"/>
                      <a:pt x="36119" y="7501"/>
                    </a:cubicBezTo>
                    <a:cubicBezTo>
                      <a:pt x="36085" y="7464"/>
                      <a:pt x="36064" y="7454"/>
                      <a:pt x="36048" y="7454"/>
                    </a:cubicBezTo>
                    <a:cubicBezTo>
                      <a:pt x="36024" y="7454"/>
                      <a:pt x="36013" y="7477"/>
                      <a:pt x="35990" y="7477"/>
                    </a:cubicBezTo>
                    <a:cubicBezTo>
                      <a:pt x="35980" y="7477"/>
                      <a:pt x="35967" y="7472"/>
                      <a:pt x="35949" y="7456"/>
                    </a:cubicBezTo>
                    <a:cubicBezTo>
                      <a:pt x="35825" y="7332"/>
                      <a:pt x="35709" y="7189"/>
                      <a:pt x="35602" y="7038"/>
                    </a:cubicBezTo>
                    <a:cubicBezTo>
                      <a:pt x="35379" y="6753"/>
                      <a:pt x="35130" y="6370"/>
                      <a:pt x="34845" y="6129"/>
                    </a:cubicBezTo>
                    <a:cubicBezTo>
                      <a:pt x="34765" y="6049"/>
                      <a:pt x="34720" y="6067"/>
                      <a:pt x="34631" y="6031"/>
                    </a:cubicBezTo>
                    <a:cubicBezTo>
                      <a:pt x="34444" y="5951"/>
                      <a:pt x="34604" y="5969"/>
                      <a:pt x="34587" y="5915"/>
                    </a:cubicBezTo>
                    <a:cubicBezTo>
                      <a:pt x="34506" y="5808"/>
                      <a:pt x="34400" y="5719"/>
                      <a:pt x="34275" y="5675"/>
                    </a:cubicBezTo>
                    <a:cubicBezTo>
                      <a:pt x="34123" y="5675"/>
                      <a:pt x="34150" y="5630"/>
                      <a:pt x="34150" y="5514"/>
                    </a:cubicBezTo>
                    <a:cubicBezTo>
                      <a:pt x="34150" y="5511"/>
                      <a:pt x="34142" y="5510"/>
                      <a:pt x="34129" y="5510"/>
                    </a:cubicBezTo>
                    <a:cubicBezTo>
                      <a:pt x="34071" y="5510"/>
                      <a:pt x="33915" y="5539"/>
                      <a:pt x="33936" y="5568"/>
                    </a:cubicBezTo>
                    <a:cubicBezTo>
                      <a:pt x="33883" y="5514"/>
                      <a:pt x="33945" y="5434"/>
                      <a:pt x="33945" y="5408"/>
                    </a:cubicBezTo>
                    <a:cubicBezTo>
                      <a:pt x="33945" y="5336"/>
                      <a:pt x="33803" y="5256"/>
                      <a:pt x="33740" y="5221"/>
                    </a:cubicBezTo>
                    <a:cubicBezTo>
                      <a:pt x="33678" y="5185"/>
                      <a:pt x="33313" y="4936"/>
                      <a:pt x="33455" y="4918"/>
                    </a:cubicBezTo>
                    <a:cubicBezTo>
                      <a:pt x="33625" y="4891"/>
                      <a:pt x="33206" y="4731"/>
                      <a:pt x="33135" y="4686"/>
                    </a:cubicBezTo>
                    <a:cubicBezTo>
                      <a:pt x="32948" y="4553"/>
                      <a:pt x="33161" y="4383"/>
                      <a:pt x="32939" y="4321"/>
                    </a:cubicBezTo>
                    <a:close/>
                    <a:moveTo>
                      <a:pt x="38993" y="12359"/>
                    </a:moveTo>
                    <a:cubicBezTo>
                      <a:pt x="39016" y="12359"/>
                      <a:pt x="39047" y="12384"/>
                      <a:pt x="39067" y="12435"/>
                    </a:cubicBezTo>
                    <a:cubicBezTo>
                      <a:pt x="39061" y="12486"/>
                      <a:pt x="39056" y="12547"/>
                      <a:pt x="39034" y="12547"/>
                    </a:cubicBezTo>
                    <a:cubicBezTo>
                      <a:pt x="39022" y="12547"/>
                      <a:pt x="39004" y="12527"/>
                      <a:pt x="38978" y="12471"/>
                    </a:cubicBezTo>
                    <a:cubicBezTo>
                      <a:pt x="38948" y="12397"/>
                      <a:pt x="38965" y="12359"/>
                      <a:pt x="38993" y="12359"/>
                    </a:cubicBezTo>
                    <a:close/>
                    <a:moveTo>
                      <a:pt x="726" y="15042"/>
                    </a:moveTo>
                    <a:cubicBezTo>
                      <a:pt x="609" y="15042"/>
                      <a:pt x="644" y="15219"/>
                      <a:pt x="691" y="15219"/>
                    </a:cubicBezTo>
                    <a:cubicBezTo>
                      <a:pt x="708" y="15219"/>
                      <a:pt x="726" y="15196"/>
                      <a:pt x="739" y="15134"/>
                    </a:cubicBezTo>
                    <a:cubicBezTo>
                      <a:pt x="748" y="15108"/>
                      <a:pt x="748" y="15072"/>
                      <a:pt x="757" y="15045"/>
                    </a:cubicBezTo>
                    <a:cubicBezTo>
                      <a:pt x="746" y="15043"/>
                      <a:pt x="735" y="15042"/>
                      <a:pt x="726" y="15042"/>
                    </a:cubicBezTo>
                    <a:close/>
                    <a:moveTo>
                      <a:pt x="40011" y="15694"/>
                    </a:moveTo>
                    <a:cubicBezTo>
                      <a:pt x="40052" y="15694"/>
                      <a:pt x="40083" y="15746"/>
                      <a:pt x="40064" y="15882"/>
                    </a:cubicBezTo>
                    <a:cubicBezTo>
                      <a:pt x="40047" y="15936"/>
                      <a:pt x="40011" y="15980"/>
                      <a:pt x="39975" y="15989"/>
                    </a:cubicBezTo>
                    <a:cubicBezTo>
                      <a:pt x="39922" y="15989"/>
                      <a:pt x="39877" y="15882"/>
                      <a:pt x="39904" y="15793"/>
                    </a:cubicBezTo>
                    <a:cubicBezTo>
                      <a:pt x="39929" y="15735"/>
                      <a:pt x="39974" y="15694"/>
                      <a:pt x="40011" y="15694"/>
                    </a:cubicBezTo>
                    <a:close/>
                    <a:moveTo>
                      <a:pt x="232" y="17655"/>
                    </a:moveTo>
                    <a:cubicBezTo>
                      <a:pt x="232" y="17806"/>
                      <a:pt x="196" y="17851"/>
                      <a:pt x="125" y="17851"/>
                    </a:cubicBezTo>
                    <a:lnTo>
                      <a:pt x="125" y="17744"/>
                    </a:lnTo>
                    <a:cubicBezTo>
                      <a:pt x="160" y="17700"/>
                      <a:pt x="196" y="17655"/>
                      <a:pt x="232" y="17655"/>
                    </a:cubicBezTo>
                    <a:close/>
                    <a:moveTo>
                      <a:pt x="40207" y="18323"/>
                    </a:moveTo>
                    <a:lnTo>
                      <a:pt x="40207" y="18323"/>
                    </a:lnTo>
                    <a:cubicBezTo>
                      <a:pt x="40207" y="18325"/>
                      <a:pt x="40208" y="18328"/>
                      <a:pt x="40208" y="18330"/>
                    </a:cubicBezTo>
                    <a:lnTo>
                      <a:pt x="40208" y="18330"/>
                    </a:lnTo>
                    <a:cubicBezTo>
                      <a:pt x="40208" y="18327"/>
                      <a:pt x="40208" y="18325"/>
                      <a:pt x="40207" y="18323"/>
                    </a:cubicBezTo>
                    <a:close/>
                    <a:moveTo>
                      <a:pt x="40162" y="18875"/>
                    </a:moveTo>
                    <a:lnTo>
                      <a:pt x="40162" y="18973"/>
                    </a:lnTo>
                    <a:lnTo>
                      <a:pt x="40207" y="19080"/>
                    </a:lnTo>
                    <a:cubicBezTo>
                      <a:pt x="40269" y="18947"/>
                      <a:pt x="40260" y="18875"/>
                      <a:pt x="40162" y="18875"/>
                    </a:cubicBezTo>
                    <a:close/>
                    <a:moveTo>
                      <a:pt x="39990" y="21857"/>
                    </a:moveTo>
                    <a:cubicBezTo>
                      <a:pt x="39989" y="21865"/>
                      <a:pt x="39988" y="21873"/>
                      <a:pt x="39987" y="21881"/>
                    </a:cubicBezTo>
                    <a:lnTo>
                      <a:pt x="39987" y="21881"/>
                    </a:lnTo>
                    <a:cubicBezTo>
                      <a:pt x="39993" y="21873"/>
                      <a:pt x="39998" y="21866"/>
                      <a:pt x="40002" y="21859"/>
                    </a:cubicBezTo>
                    <a:lnTo>
                      <a:pt x="39990" y="21857"/>
                    </a:lnTo>
                    <a:close/>
                    <a:moveTo>
                      <a:pt x="39450" y="22981"/>
                    </a:moveTo>
                    <a:cubicBezTo>
                      <a:pt x="39450" y="22982"/>
                      <a:pt x="39451" y="22982"/>
                      <a:pt x="39451" y="22982"/>
                    </a:cubicBezTo>
                    <a:lnTo>
                      <a:pt x="39451" y="22982"/>
                    </a:lnTo>
                    <a:cubicBezTo>
                      <a:pt x="39451" y="22982"/>
                      <a:pt x="39450" y="22982"/>
                      <a:pt x="39450" y="22981"/>
                    </a:cubicBezTo>
                    <a:close/>
                    <a:moveTo>
                      <a:pt x="873" y="24255"/>
                    </a:moveTo>
                    <a:cubicBezTo>
                      <a:pt x="926" y="24300"/>
                      <a:pt x="962" y="24362"/>
                      <a:pt x="980" y="24433"/>
                    </a:cubicBezTo>
                    <a:cubicBezTo>
                      <a:pt x="966" y="24437"/>
                      <a:pt x="948" y="24443"/>
                      <a:pt x="930" y="24443"/>
                    </a:cubicBezTo>
                    <a:cubicBezTo>
                      <a:pt x="901" y="24443"/>
                      <a:pt x="872" y="24428"/>
                      <a:pt x="855" y="24362"/>
                    </a:cubicBezTo>
                    <a:lnTo>
                      <a:pt x="873" y="24255"/>
                    </a:lnTo>
                    <a:close/>
                    <a:moveTo>
                      <a:pt x="39333" y="24806"/>
                    </a:moveTo>
                    <a:cubicBezTo>
                      <a:pt x="39324" y="24834"/>
                      <a:pt x="39315" y="24861"/>
                      <a:pt x="39307" y="24888"/>
                    </a:cubicBezTo>
                    <a:lnTo>
                      <a:pt x="39307" y="24888"/>
                    </a:lnTo>
                    <a:cubicBezTo>
                      <a:pt x="39313" y="24882"/>
                      <a:pt x="39319" y="24876"/>
                      <a:pt x="39325" y="24870"/>
                    </a:cubicBezTo>
                    <a:cubicBezTo>
                      <a:pt x="39333" y="24845"/>
                      <a:pt x="39335" y="24824"/>
                      <a:pt x="39333" y="24806"/>
                    </a:cubicBezTo>
                    <a:close/>
                    <a:moveTo>
                      <a:pt x="945" y="25083"/>
                    </a:moveTo>
                    <a:cubicBezTo>
                      <a:pt x="944" y="25083"/>
                      <a:pt x="944" y="25084"/>
                      <a:pt x="944" y="25084"/>
                    </a:cubicBezTo>
                    <a:lnTo>
                      <a:pt x="945" y="25083"/>
                    </a:lnTo>
                    <a:close/>
                    <a:moveTo>
                      <a:pt x="38836" y="25958"/>
                    </a:moveTo>
                    <a:cubicBezTo>
                      <a:pt x="38867" y="25958"/>
                      <a:pt x="38884" y="26004"/>
                      <a:pt x="38853" y="26072"/>
                    </a:cubicBezTo>
                    <a:cubicBezTo>
                      <a:pt x="38812" y="26170"/>
                      <a:pt x="38770" y="26216"/>
                      <a:pt x="38745" y="26216"/>
                    </a:cubicBezTo>
                    <a:cubicBezTo>
                      <a:pt x="38715" y="26216"/>
                      <a:pt x="38711" y="26152"/>
                      <a:pt x="38764" y="26037"/>
                    </a:cubicBezTo>
                    <a:cubicBezTo>
                      <a:pt x="38786" y="25981"/>
                      <a:pt x="38814" y="25958"/>
                      <a:pt x="38836" y="25958"/>
                    </a:cubicBezTo>
                    <a:close/>
                    <a:moveTo>
                      <a:pt x="38167" y="26856"/>
                    </a:moveTo>
                    <a:lnTo>
                      <a:pt x="38167" y="26856"/>
                    </a:lnTo>
                    <a:cubicBezTo>
                      <a:pt x="38168" y="26857"/>
                      <a:pt x="38169" y="26857"/>
                      <a:pt x="38170" y="26858"/>
                    </a:cubicBezTo>
                    <a:lnTo>
                      <a:pt x="38170" y="26858"/>
                    </a:lnTo>
                    <a:cubicBezTo>
                      <a:pt x="38169" y="26857"/>
                      <a:pt x="38168" y="26857"/>
                      <a:pt x="38167" y="26856"/>
                    </a:cubicBezTo>
                    <a:close/>
                    <a:moveTo>
                      <a:pt x="37054" y="29412"/>
                    </a:moveTo>
                    <a:cubicBezTo>
                      <a:pt x="37054" y="29412"/>
                      <a:pt x="37054" y="29412"/>
                      <a:pt x="37054" y="29412"/>
                    </a:cubicBezTo>
                    <a:cubicBezTo>
                      <a:pt x="37054" y="29412"/>
                      <a:pt x="37054" y="29412"/>
                      <a:pt x="37054" y="29412"/>
                    </a:cubicBezTo>
                    <a:close/>
                    <a:moveTo>
                      <a:pt x="36363" y="30130"/>
                    </a:moveTo>
                    <a:cubicBezTo>
                      <a:pt x="36343" y="30130"/>
                      <a:pt x="36316" y="30141"/>
                      <a:pt x="36288" y="30170"/>
                    </a:cubicBezTo>
                    <a:lnTo>
                      <a:pt x="36252" y="30276"/>
                    </a:lnTo>
                    <a:cubicBezTo>
                      <a:pt x="36422" y="30218"/>
                      <a:pt x="36419" y="30130"/>
                      <a:pt x="36363" y="30130"/>
                    </a:cubicBezTo>
                    <a:close/>
                    <a:moveTo>
                      <a:pt x="35157" y="31300"/>
                    </a:moveTo>
                    <a:cubicBezTo>
                      <a:pt x="35157" y="31300"/>
                      <a:pt x="35157" y="31301"/>
                      <a:pt x="35157" y="31301"/>
                    </a:cubicBezTo>
                    <a:cubicBezTo>
                      <a:pt x="35157" y="31300"/>
                      <a:pt x="35157" y="31300"/>
                      <a:pt x="35157" y="31300"/>
                    </a:cubicBezTo>
                    <a:close/>
                    <a:moveTo>
                      <a:pt x="8961" y="36218"/>
                    </a:moveTo>
                    <a:cubicBezTo>
                      <a:pt x="8961" y="36218"/>
                      <a:pt x="8962" y="36218"/>
                      <a:pt x="8963" y="36219"/>
                    </a:cubicBezTo>
                    <a:lnTo>
                      <a:pt x="8963" y="36219"/>
                    </a:lnTo>
                    <a:cubicBezTo>
                      <a:pt x="8962" y="36218"/>
                      <a:pt x="8961" y="36218"/>
                      <a:pt x="8961" y="36218"/>
                    </a:cubicBezTo>
                    <a:close/>
                    <a:moveTo>
                      <a:pt x="9161" y="36301"/>
                    </a:moveTo>
                    <a:cubicBezTo>
                      <a:pt x="9169" y="36301"/>
                      <a:pt x="9179" y="36306"/>
                      <a:pt x="9192" y="36315"/>
                    </a:cubicBezTo>
                    <a:cubicBezTo>
                      <a:pt x="9255" y="36351"/>
                      <a:pt x="9264" y="36449"/>
                      <a:pt x="9290" y="36538"/>
                    </a:cubicBezTo>
                    <a:cubicBezTo>
                      <a:pt x="9278" y="36541"/>
                      <a:pt x="9262" y="36545"/>
                      <a:pt x="9246" y="36545"/>
                    </a:cubicBezTo>
                    <a:cubicBezTo>
                      <a:pt x="9216" y="36545"/>
                      <a:pt x="9183" y="36531"/>
                      <a:pt x="9166" y="36467"/>
                    </a:cubicBezTo>
                    <a:cubicBezTo>
                      <a:pt x="9144" y="36387"/>
                      <a:pt x="9128" y="36301"/>
                      <a:pt x="9161" y="36301"/>
                    </a:cubicBezTo>
                    <a:close/>
                    <a:moveTo>
                      <a:pt x="9780" y="37242"/>
                    </a:moveTo>
                    <a:lnTo>
                      <a:pt x="9780" y="37242"/>
                    </a:lnTo>
                    <a:cubicBezTo>
                      <a:pt x="9634" y="37274"/>
                      <a:pt x="9737" y="37441"/>
                      <a:pt x="9789" y="37441"/>
                    </a:cubicBezTo>
                    <a:cubicBezTo>
                      <a:pt x="9810" y="37441"/>
                      <a:pt x="9822" y="37414"/>
                      <a:pt x="9807" y="37340"/>
                    </a:cubicBezTo>
                    <a:cubicBezTo>
                      <a:pt x="9798" y="37304"/>
                      <a:pt x="9789" y="37277"/>
                      <a:pt x="9780" y="37242"/>
                    </a:cubicBezTo>
                    <a:close/>
                    <a:moveTo>
                      <a:pt x="9994" y="37821"/>
                    </a:moveTo>
                    <a:cubicBezTo>
                      <a:pt x="9994" y="37821"/>
                      <a:pt x="9994" y="37821"/>
                      <a:pt x="9993" y="37821"/>
                    </a:cubicBezTo>
                    <a:lnTo>
                      <a:pt x="9993" y="37821"/>
                    </a:lnTo>
                    <a:cubicBezTo>
                      <a:pt x="9994" y="37821"/>
                      <a:pt x="9994" y="37821"/>
                      <a:pt x="9994" y="37821"/>
                    </a:cubicBezTo>
                    <a:close/>
                    <a:moveTo>
                      <a:pt x="30765" y="37892"/>
                    </a:moveTo>
                    <a:cubicBezTo>
                      <a:pt x="30765" y="37894"/>
                      <a:pt x="30765" y="37895"/>
                      <a:pt x="30764" y="37897"/>
                    </a:cubicBezTo>
                    <a:lnTo>
                      <a:pt x="30764" y="37897"/>
                    </a:lnTo>
                    <a:cubicBezTo>
                      <a:pt x="30765" y="37896"/>
                      <a:pt x="30765" y="37894"/>
                      <a:pt x="30765" y="37892"/>
                    </a:cubicBezTo>
                    <a:close/>
                    <a:moveTo>
                      <a:pt x="9914" y="39089"/>
                    </a:moveTo>
                    <a:cubicBezTo>
                      <a:pt x="9924" y="39089"/>
                      <a:pt x="9935" y="39096"/>
                      <a:pt x="9949" y="39112"/>
                    </a:cubicBezTo>
                    <a:cubicBezTo>
                      <a:pt x="9994" y="39157"/>
                      <a:pt x="9994" y="39255"/>
                      <a:pt x="10003" y="39344"/>
                    </a:cubicBezTo>
                    <a:cubicBezTo>
                      <a:pt x="9994" y="39344"/>
                      <a:pt x="9983" y="39345"/>
                      <a:pt x="9972" y="39345"/>
                    </a:cubicBezTo>
                    <a:cubicBezTo>
                      <a:pt x="9939" y="39345"/>
                      <a:pt x="9900" y="39335"/>
                      <a:pt x="9887" y="39255"/>
                    </a:cubicBezTo>
                    <a:cubicBezTo>
                      <a:pt x="9873" y="39172"/>
                      <a:pt x="9881" y="39089"/>
                      <a:pt x="9914" y="39089"/>
                    </a:cubicBezTo>
                    <a:close/>
                    <a:moveTo>
                      <a:pt x="29892" y="42443"/>
                    </a:moveTo>
                    <a:lnTo>
                      <a:pt x="29892" y="42443"/>
                    </a:lnTo>
                    <a:cubicBezTo>
                      <a:pt x="29892" y="42444"/>
                      <a:pt x="29893" y="42444"/>
                      <a:pt x="29893" y="42444"/>
                    </a:cubicBezTo>
                    <a:cubicBezTo>
                      <a:pt x="29893" y="42444"/>
                      <a:pt x="29893" y="42444"/>
                      <a:pt x="29893" y="42444"/>
                    </a:cubicBezTo>
                    <a:lnTo>
                      <a:pt x="29893" y="42444"/>
                    </a:lnTo>
                    <a:cubicBezTo>
                      <a:pt x="29893" y="42444"/>
                      <a:pt x="29892" y="42444"/>
                      <a:pt x="29892" y="42443"/>
                    </a:cubicBezTo>
                    <a:close/>
                    <a:moveTo>
                      <a:pt x="19371" y="0"/>
                    </a:moveTo>
                    <a:cubicBezTo>
                      <a:pt x="19363" y="0"/>
                      <a:pt x="19355" y="0"/>
                      <a:pt x="19346" y="1"/>
                    </a:cubicBezTo>
                    <a:cubicBezTo>
                      <a:pt x="19346" y="23"/>
                      <a:pt x="19396" y="163"/>
                      <a:pt x="19315" y="163"/>
                    </a:cubicBezTo>
                    <a:cubicBezTo>
                      <a:pt x="19299" y="163"/>
                      <a:pt x="19277" y="157"/>
                      <a:pt x="19248" y="143"/>
                    </a:cubicBezTo>
                    <a:cubicBezTo>
                      <a:pt x="19159" y="99"/>
                      <a:pt x="19159" y="19"/>
                      <a:pt x="18990" y="19"/>
                    </a:cubicBezTo>
                    <a:cubicBezTo>
                      <a:pt x="18892" y="19"/>
                      <a:pt x="18857" y="72"/>
                      <a:pt x="18741" y="72"/>
                    </a:cubicBezTo>
                    <a:cubicBezTo>
                      <a:pt x="18741" y="42"/>
                      <a:pt x="18677" y="32"/>
                      <a:pt x="18592" y="32"/>
                    </a:cubicBezTo>
                    <a:cubicBezTo>
                      <a:pt x="18449" y="32"/>
                      <a:pt x="18248" y="61"/>
                      <a:pt x="18197" y="72"/>
                    </a:cubicBezTo>
                    <a:cubicBezTo>
                      <a:pt x="18055" y="99"/>
                      <a:pt x="18260" y="161"/>
                      <a:pt x="18215" y="188"/>
                    </a:cubicBezTo>
                    <a:cubicBezTo>
                      <a:pt x="18196" y="200"/>
                      <a:pt x="18176" y="205"/>
                      <a:pt x="18157" y="205"/>
                    </a:cubicBezTo>
                    <a:cubicBezTo>
                      <a:pt x="18058" y="205"/>
                      <a:pt x="17963" y="78"/>
                      <a:pt x="17948" y="63"/>
                    </a:cubicBezTo>
                    <a:cubicBezTo>
                      <a:pt x="17937" y="49"/>
                      <a:pt x="17906" y="44"/>
                      <a:pt x="17869" y="44"/>
                    </a:cubicBezTo>
                    <a:cubicBezTo>
                      <a:pt x="17789" y="44"/>
                      <a:pt x="17676" y="66"/>
                      <a:pt x="17627" y="72"/>
                    </a:cubicBezTo>
                    <a:cubicBezTo>
                      <a:pt x="17449" y="99"/>
                      <a:pt x="17271" y="135"/>
                      <a:pt x="17093" y="179"/>
                    </a:cubicBezTo>
                    <a:cubicBezTo>
                      <a:pt x="16968" y="241"/>
                      <a:pt x="16835" y="286"/>
                      <a:pt x="16710" y="331"/>
                    </a:cubicBezTo>
                    <a:cubicBezTo>
                      <a:pt x="16660" y="314"/>
                      <a:pt x="16917" y="122"/>
                      <a:pt x="16856" y="122"/>
                    </a:cubicBezTo>
                    <a:cubicBezTo>
                      <a:pt x="16851" y="122"/>
                      <a:pt x="16844" y="123"/>
                      <a:pt x="16835" y="126"/>
                    </a:cubicBezTo>
                    <a:cubicBezTo>
                      <a:pt x="16728" y="161"/>
                      <a:pt x="16269" y="347"/>
                      <a:pt x="16273" y="392"/>
                    </a:cubicBezTo>
                    <a:lnTo>
                      <a:pt x="16273" y="392"/>
                    </a:lnTo>
                    <a:cubicBezTo>
                      <a:pt x="16267" y="349"/>
                      <a:pt x="16216" y="331"/>
                      <a:pt x="16142" y="331"/>
                    </a:cubicBezTo>
                    <a:cubicBezTo>
                      <a:pt x="16112" y="331"/>
                      <a:pt x="16078" y="334"/>
                      <a:pt x="16042" y="339"/>
                    </a:cubicBezTo>
                    <a:cubicBezTo>
                      <a:pt x="15935" y="357"/>
                      <a:pt x="15828" y="384"/>
                      <a:pt x="15730" y="429"/>
                    </a:cubicBezTo>
                    <a:cubicBezTo>
                      <a:pt x="15650" y="455"/>
                      <a:pt x="15632" y="500"/>
                      <a:pt x="15561" y="535"/>
                    </a:cubicBezTo>
                    <a:cubicBezTo>
                      <a:pt x="15450" y="584"/>
                      <a:pt x="15349" y="596"/>
                      <a:pt x="15250" y="596"/>
                    </a:cubicBezTo>
                    <a:cubicBezTo>
                      <a:pt x="15168" y="596"/>
                      <a:pt x="15086" y="588"/>
                      <a:pt x="14999" y="588"/>
                    </a:cubicBezTo>
                    <a:cubicBezTo>
                      <a:pt x="14982" y="588"/>
                      <a:pt x="14964" y="588"/>
                      <a:pt x="14946" y="589"/>
                    </a:cubicBezTo>
                    <a:cubicBezTo>
                      <a:pt x="14893" y="589"/>
                      <a:pt x="14893" y="616"/>
                      <a:pt x="14902" y="633"/>
                    </a:cubicBezTo>
                    <a:cubicBezTo>
                      <a:pt x="14831" y="660"/>
                      <a:pt x="14750" y="669"/>
                      <a:pt x="14679" y="687"/>
                    </a:cubicBezTo>
                    <a:cubicBezTo>
                      <a:pt x="14545" y="722"/>
                      <a:pt x="14448" y="803"/>
                      <a:pt x="14305" y="847"/>
                    </a:cubicBezTo>
                    <a:cubicBezTo>
                      <a:pt x="14189" y="874"/>
                      <a:pt x="14082" y="901"/>
                      <a:pt x="13967" y="909"/>
                    </a:cubicBezTo>
                    <a:cubicBezTo>
                      <a:pt x="13895" y="918"/>
                      <a:pt x="13824" y="945"/>
                      <a:pt x="13762" y="990"/>
                    </a:cubicBezTo>
                    <a:cubicBezTo>
                      <a:pt x="13699" y="1052"/>
                      <a:pt x="13316" y="1150"/>
                      <a:pt x="13192" y="1203"/>
                    </a:cubicBezTo>
                    <a:cubicBezTo>
                      <a:pt x="13129" y="1221"/>
                      <a:pt x="12791" y="1426"/>
                      <a:pt x="12773" y="1426"/>
                    </a:cubicBezTo>
                    <a:cubicBezTo>
                      <a:pt x="12764" y="1426"/>
                      <a:pt x="12800" y="1337"/>
                      <a:pt x="12809" y="1328"/>
                    </a:cubicBezTo>
                    <a:lnTo>
                      <a:pt x="12809" y="1328"/>
                    </a:lnTo>
                    <a:lnTo>
                      <a:pt x="12639" y="1444"/>
                    </a:lnTo>
                    <a:cubicBezTo>
                      <a:pt x="12622" y="1462"/>
                      <a:pt x="12524" y="1595"/>
                      <a:pt x="12497" y="1604"/>
                    </a:cubicBezTo>
                    <a:cubicBezTo>
                      <a:pt x="12493" y="1606"/>
                      <a:pt x="12490" y="1607"/>
                      <a:pt x="12487" y="1607"/>
                    </a:cubicBezTo>
                    <a:cubicBezTo>
                      <a:pt x="12462" y="1607"/>
                      <a:pt x="12466" y="1542"/>
                      <a:pt x="12426" y="1542"/>
                    </a:cubicBezTo>
                    <a:cubicBezTo>
                      <a:pt x="12337" y="1560"/>
                      <a:pt x="12256" y="1586"/>
                      <a:pt x="12176" y="1622"/>
                    </a:cubicBezTo>
                    <a:cubicBezTo>
                      <a:pt x="12102" y="1669"/>
                      <a:pt x="11992" y="1747"/>
                      <a:pt x="11931" y="1747"/>
                    </a:cubicBezTo>
                    <a:cubicBezTo>
                      <a:pt x="11912" y="1747"/>
                      <a:pt x="11898" y="1739"/>
                      <a:pt x="11891" y="1720"/>
                    </a:cubicBezTo>
                    <a:lnTo>
                      <a:pt x="11891" y="1720"/>
                    </a:lnTo>
                    <a:cubicBezTo>
                      <a:pt x="11900" y="1747"/>
                      <a:pt x="11811" y="1827"/>
                      <a:pt x="11829" y="1836"/>
                    </a:cubicBezTo>
                    <a:cubicBezTo>
                      <a:pt x="11803" y="1828"/>
                      <a:pt x="11780" y="1824"/>
                      <a:pt x="11756" y="1824"/>
                    </a:cubicBezTo>
                    <a:cubicBezTo>
                      <a:pt x="11700" y="1824"/>
                      <a:pt x="11640" y="1848"/>
                      <a:pt x="11526" y="1898"/>
                    </a:cubicBezTo>
                    <a:cubicBezTo>
                      <a:pt x="11446" y="1925"/>
                      <a:pt x="11366" y="1961"/>
                      <a:pt x="11294" y="2014"/>
                    </a:cubicBezTo>
                    <a:cubicBezTo>
                      <a:pt x="11259" y="2050"/>
                      <a:pt x="11303" y="2050"/>
                      <a:pt x="11250" y="2076"/>
                    </a:cubicBezTo>
                    <a:cubicBezTo>
                      <a:pt x="11090" y="2148"/>
                      <a:pt x="11027" y="2130"/>
                      <a:pt x="10858" y="2210"/>
                    </a:cubicBezTo>
                    <a:cubicBezTo>
                      <a:pt x="10798" y="2233"/>
                      <a:pt x="10551" y="2377"/>
                      <a:pt x="10456" y="2377"/>
                    </a:cubicBezTo>
                    <a:cubicBezTo>
                      <a:pt x="10439" y="2377"/>
                      <a:pt x="10427" y="2372"/>
                      <a:pt x="10421" y="2361"/>
                    </a:cubicBezTo>
                    <a:lnTo>
                      <a:pt x="10421" y="2361"/>
                    </a:lnTo>
                    <a:cubicBezTo>
                      <a:pt x="10252" y="2450"/>
                      <a:pt x="10448" y="2450"/>
                      <a:pt x="10350" y="2540"/>
                    </a:cubicBezTo>
                    <a:cubicBezTo>
                      <a:pt x="10327" y="2558"/>
                      <a:pt x="10298" y="2565"/>
                      <a:pt x="10270" y="2565"/>
                    </a:cubicBezTo>
                    <a:cubicBezTo>
                      <a:pt x="10232" y="2565"/>
                      <a:pt x="10196" y="2554"/>
                      <a:pt x="10181" y="2548"/>
                    </a:cubicBezTo>
                    <a:cubicBezTo>
                      <a:pt x="10128" y="2557"/>
                      <a:pt x="10083" y="2575"/>
                      <a:pt x="10038" y="2593"/>
                    </a:cubicBezTo>
                    <a:cubicBezTo>
                      <a:pt x="9925" y="2634"/>
                      <a:pt x="9589" y="2941"/>
                      <a:pt x="9504" y="2941"/>
                    </a:cubicBezTo>
                    <a:cubicBezTo>
                      <a:pt x="9498" y="2941"/>
                      <a:pt x="9493" y="2939"/>
                      <a:pt x="9490" y="2936"/>
                    </a:cubicBezTo>
                    <a:lnTo>
                      <a:pt x="9490" y="2936"/>
                    </a:lnTo>
                    <a:cubicBezTo>
                      <a:pt x="9508" y="2967"/>
                      <a:pt x="9536" y="3103"/>
                      <a:pt x="9477" y="3136"/>
                    </a:cubicBezTo>
                    <a:cubicBezTo>
                      <a:pt x="9469" y="3141"/>
                      <a:pt x="9459" y="3142"/>
                      <a:pt x="9448" y="3142"/>
                    </a:cubicBezTo>
                    <a:cubicBezTo>
                      <a:pt x="9414" y="3142"/>
                      <a:pt x="9375" y="3125"/>
                      <a:pt x="9362" y="3118"/>
                    </a:cubicBezTo>
                    <a:cubicBezTo>
                      <a:pt x="9326" y="3127"/>
                      <a:pt x="9290" y="3145"/>
                      <a:pt x="9255" y="3154"/>
                    </a:cubicBezTo>
                    <a:cubicBezTo>
                      <a:pt x="9166" y="3181"/>
                      <a:pt x="9094" y="3225"/>
                      <a:pt x="9032" y="3288"/>
                    </a:cubicBezTo>
                    <a:cubicBezTo>
                      <a:pt x="9000" y="3304"/>
                      <a:pt x="8968" y="3334"/>
                      <a:pt x="8937" y="3334"/>
                    </a:cubicBezTo>
                    <a:cubicBezTo>
                      <a:pt x="8933" y="3334"/>
                      <a:pt x="8929" y="3333"/>
                      <a:pt x="8925" y="3332"/>
                    </a:cubicBezTo>
                    <a:cubicBezTo>
                      <a:pt x="8873" y="3324"/>
                      <a:pt x="8930" y="3198"/>
                      <a:pt x="8902" y="3198"/>
                    </a:cubicBezTo>
                    <a:cubicBezTo>
                      <a:pt x="8901" y="3198"/>
                      <a:pt x="8900" y="3198"/>
                      <a:pt x="8898" y="3199"/>
                    </a:cubicBezTo>
                    <a:cubicBezTo>
                      <a:pt x="8863" y="3199"/>
                      <a:pt x="8720" y="3386"/>
                      <a:pt x="8676" y="3421"/>
                    </a:cubicBezTo>
                    <a:cubicBezTo>
                      <a:pt x="8515" y="3519"/>
                      <a:pt x="8346" y="3608"/>
                      <a:pt x="8177" y="3680"/>
                    </a:cubicBezTo>
                    <a:cubicBezTo>
                      <a:pt x="7999" y="3778"/>
                      <a:pt x="8284" y="3884"/>
                      <a:pt x="8008" y="3965"/>
                    </a:cubicBezTo>
                    <a:cubicBezTo>
                      <a:pt x="7865" y="4000"/>
                      <a:pt x="7785" y="3991"/>
                      <a:pt x="7634" y="4134"/>
                    </a:cubicBezTo>
                    <a:cubicBezTo>
                      <a:pt x="7587" y="4180"/>
                      <a:pt x="7541" y="4361"/>
                      <a:pt x="7471" y="4361"/>
                    </a:cubicBezTo>
                    <a:cubicBezTo>
                      <a:pt x="7460" y="4361"/>
                      <a:pt x="7449" y="4357"/>
                      <a:pt x="7438" y="4348"/>
                    </a:cubicBezTo>
                    <a:cubicBezTo>
                      <a:pt x="7424" y="4338"/>
                      <a:pt x="7411" y="4334"/>
                      <a:pt x="7397" y="4334"/>
                    </a:cubicBezTo>
                    <a:cubicBezTo>
                      <a:pt x="7308" y="4334"/>
                      <a:pt x="7208" y="4513"/>
                      <a:pt x="7161" y="4606"/>
                    </a:cubicBezTo>
                    <a:cubicBezTo>
                      <a:pt x="7072" y="4793"/>
                      <a:pt x="6939" y="4740"/>
                      <a:pt x="6787" y="4846"/>
                    </a:cubicBezTo>
                    <a:cubicBezTo>
                      <a:pt x="6636" y="4962"/>
                      <a:pt x="6841" y="4989"/>
                      <a:pt x="6841" y="5042"/>
                    </a:cubicBezTo>
                    <a:cubicBezTo>
                      <a:pt x="6832" y="5105"/>
                      <a:pt x="6565" y="5105"/>
                      <a:pt x="6547" y="5185"/>
                    </a:cubicBezTo>
                    <a:cubicBezTo>
                      <a:pt x="6547" y="5212"/>
                      <a:pt x="6627" y="5176"/>
                      <a:pt x="6600" y="5229"/>
                    </a:cubicBezTo>
                    <a:cubicBezTo>
                      <a:pt x="6565" y="5274"/>
                      <a:pt x="6529" y="5319"/>
                      <a:pt x="6476" y="5345"/>
                    </a:cubicBezTo>
                    <a:cubicBezTo>
                      <a:pt x="6464" y="5349"/>
                      <a:pt x="6455" y="5350"/>
                      <a:pt x="6447" y="5350"/>
                    </a:cubicBezTo>
                    <a:cubicBezTo>
                      <a:pt x="6397" y="5350"/>
                      <a:pt x="6403" y="5293"/>
                      <a:pt x="6363" y="5293"/>
                    </a:cubicBezTo>
                    <a:cubicBezTo>
                      <a:pt x="6344" y="5293"/>
                      <a:pt x="6314" y="5306"/>
                      <a:pt x="6262" y="5345"/>
                    </a:cubicBezTo>
                    <a:cubicBezTo>
                      <a:pt x="6012" y="5541"/>
                      <a:pt x="5790" y="5764"/>
                      <a:pt x="5594" y="6013"/>
                    </a:cubicBezTo>
                    <a:cubicBezTo>
                      <a:pt x="5558" y="6076"/>
                      <a:pt x="5514" y="6138"/>
                      <a:pt x="5469" y="6191"/>
                    </a:cubicBezTo>
                    <a:cubicBezTo>
                      <a:pt x="5452" y="6241"/>
                      <a:pt x="5434" y="6259"/>
                      <a:pt x="5418" y="6259"/>
                    </a:cubicBezTo>
                    <a:cubicBezTo>
                      <a:pt x="5378" y="6259"/>
                      <a:pt x="5345" y="6155"/>
                      <a:pt x="5337" y="6155"/>
                    </a:cubicBezTo>
                    <a:cubicBezTo>
                      <a:pt x="5336" y="6155"/>
                      <a:pt x="5336" y="6155"/>
                      <a:pt x="5335" y="6156"/>
                    </a:cubicBezTo>
                    <a:cubicBezTo>
                      <a:pt x="5211" y="6281"/>
                      <a:pt x="5398" y="6352"/>
                      <a:pt x="5157" y="6441"/>
                    </a:cubicBezTo>
                    <a:cubicBezTo>
                      <a:pt x="5122" y="6468"/>
                      <a:pt x="5095" y="6512"/>
                      <a:pt x="5068" y="6548"/>
                    </a:cubicBezTo>
                    <a:cubicBezTo>
                      <a:pt x="5000" y="6633"/>
                      <a:pt x="4617" y="7211"/>
                      <a:pt x="4519" y="7211"/>
                    </a:cubicBezTo>
                    <a:cubicBezTo>
                      <a:pt x="4515" y="7211"/>
                      <a:pt x="4510" y="7210"/>
                      <a:pt x="4507" y="7207"/>
                    </a:cubicBezTo>
                    <a:lnTo>
                      <a:pt x="4418" y="7528"/>
                    </a:lnTo>
                    <a:cubicBezTo>
                      <a:pt x="4408" y="7518"/>
                      <a:pt x="4396" y="7513"/>
                      <a:pt x="4382" y="7513"/>
                    </a:cubicBezTo>
                    <a:cubicBezTo>
                      <a:pt x="4323" y="7513"/>
                      <a:pt x="4234" y="7598"/>
                      <a:pt x="4169" y="7670"/>
                    </a:cubicBezTo>
                    <a:cubicBezTo>
                      <a:pt x="4088" y="7759"/>
                      <a:pt x="4044" y="7723"/>
                      <a:pt x="3964" y="7741"/>
                    </a:cubicBezTo>
                    <a:cubicBezTo>
                      <a:pt x="3884" y="7759"/>
                      <a:pt x="3955" y="8000"/>
                      <a:pt x="3866" y="8098"/>
                    </a:cubicBezTo>
                    <a:cubicBezTo>
                      <a:pt x="3850" y="8089"/>
                      <a:pt x="3789" y="7970"/>
                      <a:pt x="3751" y="7970"/>
                    </a:cubicBezTo>
                    <a:cubicBezTo>
                      <a:pt x="3747" y="7970"/>
                      <a:pt x="3744" y="7971"/>
                      <a:pt x="3741" y="7973"/>
                    </a:cubicBezTo>
                    <a:cubicBezTo>
                      <a:pt x="3661" y="8053"/>
                      <a:pt x="3581" y="8240"/>
                      <a:pt x="3616" y="8276"/>
                    </a:cubicBezTo>
                    <a:cubicBezTo>
                      <a:pt x="3661" y="8320"/>
                      <a:pt x="3732" y="8258"/>
                      <a:pt x="3661" y="8356"/>
                    </a:cubicBezTo>
                    <a:cubicBezTo>
                      <a:pt x="3643" y="8400"/>
                      <a:pt x="3599" y="8427"/>
                      <a:pt x="3545" y="8445"/>
                    </a:cubicBezTo>
                    <a:cubicBezTo>
                      <a:pt x="3540" y="8446"/>
                      <a:pt x="3535" y="8447"/>
                      <a:pt x="3530" y="8447"/>
                    </a:cubicBezTo>
                    <a:cubicBezTo>
                      <a:pt x="3469" y="8447"/>
                      <a:pt x="3461" y="8354"/>
                      <a:pt x="3400" y="8354"/>
                    </a:cubicBezTo>
                    <a:cubicBezTo>
                      <a:pt x="3395" y="8354"/>
                      <a:pt x="3390" y="8355"/>
                      <a:pt x="3385" y="8356"/>
                    </a:cubicBezTo>
                    <a:cubicBezTo>
                      <a:pt x="3367" y="8356"/>
                      <a:pt x="3385" y="8472"/>
                      <a:pt x="3385" y="8472"/>
                    </a:cubicBezTo>
                    <a:cubicBezTo>
                      <a:pt x="3367" y="8552"/>
                      <a:pt x="3331" y="8623"/>
                      <a:pt x="3287" y="8685"/>
                    </a:cubicBezTo>
                    <a:cubicBezTo>
                      <a:pt x="3242" y="8748"/>
                      <a:pt x="3216" y="8739"/>
                      <a:pt x="3198" y="8783"/>
                    </a:cubicBezTo>
                    <a:cubicBezTo>
                      <a:pt x="3180" y="8846"/>
                      <a:pt x="3171" y="8908"/>
                      <a:pt x="3180" y="8962"/>
                    </a:cubicBezTo>
                    <a:cubicBezTo>
                      <a:pt x="3180" y="9042"/>
                      <a:pt x="3029" y="8997"/>
                      <a:pt x="3002" y="9113"/>
                    </a:cubicBezTo>
                    <a:cubicBezTo>
                      <a:pt x="2984" y="9166"/>
                      <a:pt x="3011" y="9193"/>
                      <a:pt x="2984" y="9256"/>
                    </a:cubicBezTo>
                    <a:cubicBezTo>
                      <a:pt x="2948" y="9309"/>
                      <a:pt x="2913" y="9371"/>
                      <a:pt x="2868" y="9425"/>
                    </a:cubicBezTo>
                    <a:cubicBezTo>
                      <a:pt x="2938" y="9323"/>
                      <a:pt x="2985" y="9167"/>
                      <a:pt x="2948" y="9167"/>
                    </a:cubicBezTo>
                    <a:cubicBezTo>
                      <a:pt x="2934" y="9167"/>
                      <a:pt x="2905" y="9192"/>
                      <a:pt x="2859" y="9256"/>
                    </a:cubicBezTo>
                    <a:cubicBezTo>
                      <a:pt x="2788" y="9353"/>
                      <a:pt x="2673" y="9566"/>
                      <a:pt x="2725" y="9603"/>
                    </a:cubicBezTo>
                    <a:lnTo>
                      <a:pt x="2725" y="9603"/>
                    </a:lnTo>
                    <a:cubicBezTo>
                      <a:pt x="2719" y="9598"/>
                      <a:pt x="2712" y="9596"/>
                      <a:pt x="2705" y="9596"/>
                    </a:cubicBezTo>
                    <a:cubicBezTo>
                      <a:pt x="2569" y="9596"/>
                      <a:pt x="2222" y="10227"/>
                      <a:pt x="2129" y="10387"/>
                    </a:cubicBezTo>
                    <a:cubicBezTo>
                      <a:pt x="2031" y="10565"/>
                      <a:pt x="2129" y="10520"/>
                      <a:pt x="2191" y="10565"/>
                    </a:cubicBezTo>
                    <a:cubicBezTo>
                      <a:pt x="2218" y="10681"/>
                      <a:pt x="2209" y="10698"/>
                      <a:pt x="2093" y="10734"/>
                    </a:cubicBezTo>
                    <a:cubicBezTo>
                      <a:pt x="2081" y="10728"/>
                      <a:pt x="2069" y="10725"/>
                      <a:pt x="2055" y="10725"/>
                    </a:cubicBezTo>
                    <a:cubicBezTo>
                      <a:pt x="1909" y="10725"/>
                      <a:pt x="1684" y="11062"/>
                      <a:pt x="1586" y="11242"/>
                    </a:cubicBezTo>
                    <a:cubicBezTo>
                      <a:pt x="1514" y="11340"/>
                      <a:pt x="1479" y="11464"/>
                      <a:pt x="1470" y="11580"/>
                    </a:cubicBezTo>
                    <a:cubicBezTo>
                      <a:pt x="1488" y="11723"/>
                      <a:pt x="1452" y="11865"/>
                      <a:pt x="1381" y="11990"/>
                    </a:cubicBezTo>
                    <a:cubicBezTo>
                      <a:pt x="1440" y="11871"/>
                      <a:pt x="1444" y="11778"/>
                      <a:pt x="1411" y="11778"/>
                    </a:cubicBezTo>
                    <a:cubicBezTo>
                      <a:pt x="1390" y="11778"/>
                      <a:pt x="1355" y="11816"/>
                      <a:pt x="1309" y="11910"/>
                    </a:cubicBezTo>
                    <a:cubicBezTo>
                      <a:pt x="1211" y="12097"/>
                      <a:pt x="1149" y="12284"/>
                      <a:pt x="1069" y="12471"/>
                    </a:cubicBezTo>
                    <a:cubicBezTo>
                      <a:pt x="980" y="12694"/>
                      <a:pt x="944" y="12792"/>
                      <a:pt x="1007" y="12943"/>
                    </a:cubicBezTo>
                    <a:cubicBezTo>
                      <a:pt x="982" y="12885"/>
                      <a:pt x="964" y="12826"/>
                      <a:pt x="911" y="12826"/>
                    </a:cubicBezTo>
                    <a:cubicBezTo>
                      <a:pt x="908" y="12826"/>
                      <a:pt x="904" y="12827"/>
                      <a:pt x="900" y="12827"/>
                    </a:cubicBezTo>
                    <a:cubicBezTo>
                      <a:pt x="864" y="12836"/>
                      <a:pt x="793" y="12979"/>
                      <a:pt x="828" y="13005"/>
                    </a:cubicBezTo>
                    <a:cubicBezTo>
                      <a:pt x="864" y="13023"/>
                      <a:pt x="802" y="13157"/>
                      <a:pt x="766" y="13255"/>
                    </a:cubicBezTo>
                    <a:cubicBezTo>
                      <a:pt x="757" y="13308"/>
                      <a:pt x="802" y="13326"/>
                      <a:pt x="811" y="13380"/>
                    </a:cubicBezTo>
                    <a:cubicBezTo>
                      <a:pt x="811" y="13460"/>
                      <a:pt x="730" y="13504"/>
                      <a:pt x="695" y="13567"/>
                    </a:cubicBezTo>
                    <a:cubicBezTo>
                      <a:pt x="668" y="13629"/>
                      <a:pt x="641" y="13700"/>
                      <a:pt x="633" y="13771"/>
                    </a:cubicBezTo>
                    <a:cubicBezTo>
                      <a:pt x="606" y="13843"/>
                      <a:pt x="606" y="13914"/>
                      <a:pt x="633" y="13985"/>
                    </a:cubicBezTo>
                    <a:cubicBezTo>
                      <a:pt x="659" y="14021"/>
                      <a:pt x="615" y="14101"/>
                      <a:pt x="597" y="14190"/>
                    </a:cubicBezTo>
                    <a:cubicBezTo>
                      <a:pt x="569" y="14186"/>
                      <a:pt x="552" y="14172"/>
                      <a:pt x="540" y="14172"/>
                    </a:cubicBezTo>
                    <a:cubicBezTo>
                      <a:pt x="525" y="14172"/>
                      <a:pt x="518" y="14194"/>
                      <a:pt x="508" y="14288"/>
                    </a:cubicBezTo>
                    <a:cubicBezTo>
                      <a:pt x="499" y="14386"/>
                      <a:pt x="499" y="14484"/>
                      <a:pt x="499" y="14582"/>
                    </a:cubicBezTo>
                    <a:cubicBezTo>
                      <a:pt x="499" y="14581"/>
                      <a:pt x="499" y="14581"/>
                      <a:pt x="499" y="14581"/>
                    </a:cubicBezTo>
                    <a:lnTo>
                      <a:pt x="499" y="14581"/>
                    </a:lnTo>
                    <a:cubicBezTo>
                      <a:pt x="500" y="14581"/>
                      <a:pt x="512" y="14722"/>
                      <a:pt x="490" y="14722"/>
                    </a:cubicBezTo>
                    <a:cubicBezTo>
                      <a:pt x="488" y="14722"/>
                      <a:pt x="485" y="14720"/>
                      <a:pt x="481" y="14716"/>
                    </a:cubicBezTo>
                    <a:cubicBezTo>
                      <a:pt x="473" y="14707"/>
                      <a:pt x="472" y="14661"/>
                      <a:pt x="444" y="14661"/>
                    </a:cubicBezTo>
                    <a:cubicBezTo>
                      <a:pt x="442" y="14661"/>
                      <a:pt x="439" y="14661"/>
                      <a:pt x="437" y="14662"/>
                    </a:cubicBezTo>
                    <a:cubicBezTo>
                      <a:pt x="410" y="14733"/>
                      <a:pt x="419" y="14814"/>
                      <a:pt x="445" y="14885"/>
                    </a:cubicBezTo>
                    <a:cubicBezTo>
                      <a:pt x="463" y="14956"/>
                      <a:pt x="472" y="15108"/>
                      <a:pt x="410" y="15152"/>
                    </a:cubicBezTo>
                    <a:cubicBezTo>
                      <a:pt x="394" y="15164"/>
                      <a:pt x="381" y="15166"/>
                      <a:pt x="369" y="15166"/>
                    </a:cubicBezTo>
                    <a:cubicBezTo>
                      <a:pt x="363" y="15166"/>
                      <a:pt x="357" y="15165"/>
                      <a:pt x="352" y="15165"/>
                    </a:cubicBezTo>
                    <a:cubicBezTo>
                      <a:pt x="328" y="15165"/>
                      <a:pt x="309" y="15176"/>
                      <a:pt x="276" y="15295"/>
                    </a:cubicBezTo>
                    <a:cubicBezTo>
                      <a:pt x="232" y="15419"/>
                      <a:pt x="205" y="15544"/>
                      <a:pt x="178" y="15678"/>
                    </a:cubicBezTo>
                    <a:cubicBezTo>
                      <a:pt x="174" y="15731"/>
                      <a:pt x="183" y="15745"/>
                      <a:pt x="197" y="15745"/>
                    </a:cubicBezTo>
                    <a:cubicBezTo>
                      <a:pt x="211" y="15745"/>
                      <a:pt x="230" y="15730"/>
                      <a:pt x="244" y="15730"/>
                    </a:cubicBezTo>
                    <a:cubicBezTo>
                      <a:pt x="246" y="15730"/>
                      <a:pt x="248" y="15730"/>
                      <a:pt x="250" y="15731"/>
                    </a:cubicBezTo>
                    <a:cubicBezTo>
                      <a:pt x="276" y="15749"/>
                      <a:pt x="303" y="15856"/>
                      <a:pt x="267" y="15918"/>
                    </a:cubicBezTo>
                    <a:cubicBezTo>
                      <a:pt x="241" y="15961"/>
                      <a:pt x="190" y="16149"/>
                      <a:pt x="237" y="16158"/>
                    </a:cubicBezTo>
                    <a:lnTo>
                      <a:pt x="237" y="16158"/>
                    </a:lnTo>
                    <a:cubicBezTo>
                      <a:pt x="236" y="16158"/>
                      <a:pt x="235" y="16158"/>
                      <a:pt x="234" y="16158"/>
                    </a:cubicBezTo>
                    <a:cubicBezTo>
                      <a:pt x="110" y="16158"/>
                      <a:pt x="187" y="16633"/>
                      <a:pt x="187" y="16746"/>
                    </a:cubicBezTo>
                    <a:cubicBezTo>
                      <a:pt x="187" y="16862"/>
                      <a:pt x="160" y="16844"/>
                      <a:pt x="143" y="16933"/>
                    </a:cubicBezTo>
                    <a:cubicBezTo>
                      <a:pt x="125" y="17049"/>
                      <a:pt x="107" y="17165"/>
                      <a:pt x="107" y="17281"/>
                    </a:cubicBezTo>
                    <a:cubicBezTo>
                      <a:pt x="107" y="17361"/>
                      <a:pt x="98" y="17949"/>
                      <a:pt x="27" y="17949"/>
                    </a:cubicBezTo>
                    <a:cubicBezTo>
                      <a:pt x="18" y="18100"/>
                      <a:pt x="27" y="18136"/>
                      <a:pt x="98" y="18154"/>
                    </a:cubicBezTo>
                    <a:cubicBezTo>
                      <a:pt x="134" y="18163"/>
                      <a:pt x="187" y="18261"/>
                      <a:pt x="187" y="18341"/>
                    </a:cubicBezTo>
                    <a:cubicBezTo>
                      <a:pt x="187" y="18340"/>
                      <a:pt x="187" y="18340"/>
                      <a:pt x="186" y="18340"/>
                    </a:cubicBezTo>
                    <a:cubicBezTo>
                      <a:pt x="172" y="18340"/>
                      <a:pt x="70" y="18396"/>
                      <a:pt x="54" y="18421"/>
                    </a:cubicBezTo>
                    <a:cubicBezTo>
                      <a:pt x="18" y="18528"/>
                      <a:pt x="18" y="18644"/>
                      <a:pt x="54" y="18751"/>
                    </a:cubicBezTo>
                    <a:cubicBezTo>
                      <a:pt x="80" y="18849"/>
                      <a:pt x="98" y="18947"/>
                      <a:pt x="107" y="19044"/>
                    </a:cubicBezTo>
                    <a:cubicBezTo>
                      <a:pt x="107" y="19053"/>
                      <a:pt x="54" y="19116"/>
                      <a:pt x="45" y="19151"/>
                    </a:cubicBezTo>
                    <a:cubicBezTo>
                      <a:pt x="0" y="19312"/>
                      <a:pt x="205" y="19312"/>
                      <a:pt x="214" y="19454"/>
                    </a:cubicBezTo>
                    <a:cubicBezTo>
                      <a:pt x="214" y="19533"/>
                      <a:pt x="193" y="19551"/>
                      <a:pt x="166" y="19551"/>
                    </a:cubicBezTo>
                    <a:cubicBezTo>
                      <a:pt x="143" y="19551"/>
                      <a:pt x="116" y="19539"/>
                      <a:pt x="94" y="19539"/>
                    </a:cubicBezTo>
                    <a:cubicBezTo>
                      <a:pt x="74" y="19539"/>
                      <a:pt x="59" y="19549"/>
                      <a:pt x="54" y="19588"/>
                    </a:cubicBezTo>
                    <a:cubicBezTo>
                      <a:pt x="27" y="19819"/>
                      <a:pt x="160" y="20060"/>
                      <a:pt x="205" y="20256"/>
                    </a:cubicBezTo>
                    <a:cubicBezTo>
                      <a:pt x="205" y="20285"/>
                      <a:pt x="242" y="20595"/>
                      <a:pt x="214" y="20595"/>
                    </a:cubicBezTo>
                    <a:cubicBezTo>
                      <a:pt x="208" y="20595"/>
                      <a:pt x="199" y="20582"/>
                      <a:pt x="187" y="20550"/>
                    </a:cubicBezTo>
                    <a:cubicBezTo>
                      <a:pt x="187" y="20436"/>
                      <a:pt x="168" y="20372"/>
                      <a:pt x="146" y="20372"/>
                    </a:cubicBezTo>
                    <a:cubicBezTo>
                      <a:pt x="129" y="20372"/>
                      <a:pt x="110" y="20414"/>
                      <a:pt x="98" y="20505"/>
                    </a:cubicBezTo>
                    <a:cubicBezTo>
                      <a:pt x="81" y="20573"/>
                      <a:pt x="112" y="20792"/>
                      <a:pt x="169" y="20792"/>
                    </a:cubicBezTo>
                    <a:cubicBezTo>
                      <a:pt x="172" y="20792"/>
                      <a:pt x="175" y="20792"/>
                      <a:pt x="178" y="20790"/>
                    </a:cubicBezTo>
                    <a:cubicBezTo>
                      <a:pt x="186" y="20783"/>
                      <a:pt x="223" y="20697"/>
                      <a:pt x="251" y="20697"/>
                    </a:cubicBezTo>
                    <a:cubicBezTo>
                      <a:pt x="257" y="20697"/>
                      <a:pt x="263" y="20701"/>
                      <a:pt x="267" y="20710"/>
                    </a:cubicBezTo>
                    <a:cubicBezTo>
                      <a:pt x="267" y="20719"/>
                      <a:pt x="107" y="21102"/>
                      <a:pt x="178" y="21147"/>
                    </a:cubicBezTo>
                    <a:cubicBezTo>
                      <a:pt x="188" y="21151"/>
                      <a:pt x="198" y="21152"/>
                      <a:pt x="207" y="21152"/>
                    </a:cubicBezTo>
                    <a:cubicBezTo>
                      <a:pt x="224" y="21152"/>
                      <a:pt x="240" y="21148"/>
                      <a:pt x="256" y="21148"/>
                    </a:cubicBezTo>
                    <a:cubicBezTo>
                      <a:pt x="271" y="21148"/>
                      <a:pt x="287" y="21151"/>
                      <a:pt x="303" y="21164"/>
                    </a:cubicBezTo>
                    <a:cubicBezTo>
                      <a:pt x="347" y="21200"/>
                      <a:pt x="374" y="21280"/>
                      <a:pt x="410" y="21334"/>
                    </a:cubicBezTo>
                    <a:cubicBezTo>
                      <a:pt x="303" y="21343"/>
                      <a:pt x="258" y="21325"/>
                      <a:pt x="285" y="21556"/>
                    </a:cubicBezTo>
                    <a:cubicBezTo>
                      <a:pt x="285" y="21610"/>
                      <a:pt x="345" y="21862"/>
                      <a:pt x="390" y="21862"/>
                    </a:cubicBezTo>
                    <a:cubicBezTo>
                      <a:pt x="397" y="21862"/>
                      <a:pt x="404" y="21856"/>
                      <a:pt x="410" y="21841"/>
                    </a:cubicBezTo>
                    <a:lnTo>
                      <a:pt x="428" y="22037"/>
                    </a:lnTo>
                    <a:cubicBezTo>
                      <a:pt x="424" y="22038"/>
                      <a:pt x="421" y="22039"/>
                      <a:pt x="417" y="22039"/>
                    </a:cubicBezTo>
                    <a:cubicBezTo>
                      <a:pt x="398" y="22039"/>
                      <a:pt x="377" y="22028"/>
                      <a:pt x="359" y="22028"/>
                    </a:cubicBezTo>
                    <a:cubicBezTo>
                      <a:pt x="344" y="22028"/>
                      <a:pt x="331" y="22034"/>
                      <a:pt x="321" y="22055"/>
                    </a:cubicBezTo>
                    <a:cubicBezTo>
                      <a:pt x="285" y="22144"/>
                      <a:pt x="285" y="22242"/>
                      <a:pt x="312" y="22331"/>
                    </a:cubicBezTo>
                    <a:cubicBezTo>
                      <a:pt x="365" y="22536"/>
                      <a:pt x="535" y="22563"/>
                      <a:pt x="428" y="22741"/>
                    </a:cubicBezTo>
                    <a:cubicBezTo>
                      <a:pt x="258" y="22759"/>
                      <a:pt x="490" y="22892"/>
                      <a:pt x="517" y="23044"/>
                    </a:cubicBezTo>
                    <a:cubicBezTo>
                      <a:pt x="543" y="23142"/>
                      <a:pt x="472" y="23302"/>
                      <a:pt x="517" y="23373"/>
                    </a:cubicBezTo>
                    <a:cubicBezTo>
                      <a:pt x="561" y="23427"/>
                      <a:pt x="606" y="23462"/>
                      <a:pt x="650" y="23507"/>
                    </a:cubicBezTo>
                    <a:cubicBezTo>
                      <a:pt x="606" y="23587"/>
                      <a:pt x="561" y="23498"/>
                      <a:pt x="561" y="23658"/>
                    </a:cubicBezTo>
                    <a:cubicBezTo>
                      <a:pt x="561" y="23739"/>
                      <a:pt x="570" y="23881"/>
                      <a:pt x="633" y="23917"/>
                    </a:cubicBezTo>
                    <a:cubicBezTo>
                      <a:pt x="686" y="23943"/>
                      <a:pt x="686" y="24086"/>
                      <a:pt x="704" y="24184"/>
                    </a:cubicBezTo>
                    <a:cubicBezTo>
                      <a:pt x="722" y="24246"/>
                      <a:pt x="820" y="24255"/>
                      <a:pt x="855" y="24389"/>
                    </a:cubicBezTo>
                    <a:lnTo>
                      <a:pt x="766" y="24407"/>
                    </a:lnTo>
                    <a:cubicBezTo>
                      <a:pt x="783" y="24473"/>
                      <a:pt x="815" y="24586"/>
                      <a:pt x="855" y="24586"/>
                    </a:cubicBezTo>
                    <a:cubicBezTo>
                      <a:pt x="858" y="24586"/>
                      <a:pt x="861" y="24586"/>
                      <a:pt x="864" y="24585"/>
                    </a:cubicBezTo>
                    <a:cubicBezTo>
                      <a:pt x="926" y="24629"/>
                      <a:pt x="953" y="24709"/>
                      <a:pt x="926" y="24781"/>
                    </a:cubicBezTo>
                    <a:cubicBezTo>
                      <a:pt x="948" y="24845"/>
                      <a:pt x="958" y="24864"/>
                      <a:pt x="980" y="24864"/>
                    </a:cubicBezTo>
                    <a:cubicBezTo>
                      <a:pt x="985" y="24864"/>
                      <a:pt x="991" y="24863"/>
                      <a:pt x="998" y="24861"/>
                    </a:cubicBezTo>
                    <a:cubicBezTo>
                      <a:pt x="999" y="24861"/>
                      <a:pt x="1001" y="24860"/>
                      <a:pt x="1003" y="24860"/>
                    </a:cubicBezTo>
                    <a:cubicBezTo>
                      <a:pt x="1045" y="24860"/>
                      <a:pt x="1087" y="24970"/>
                      <a:pt x="1105" y="25039"/>
                    </a:cubicBezTo>
                    <a:lnTo>
                      <a:pt x="945" y="25083"/>
                    </a:lnTo>
                    <a:lnTo>
                      <a:pt x="945" y="25083"/>
                    </a:lnTo>
                    <a:cubicBezTo>
                      <a:pt x="946" y="25083"/>
                      <a:pt x="948" y="25083"/>
                      <a:pt x="950" y="25083"/>
                    </a:cubicBezTo>
                    <a:cubicBezTo>
                      <a:pt x="1013" y="25083"/>
                      <a:pt x="1114" y="25371"/>
                      <a:pt x="1140" y="25458"/>
                    </a:cubicBezTo>
                    <a:cubicBezTo>
                      <a:pt x="1176" y="25600"/>
                      <a:pt x="1131" y="25609"/>
                      <a:pt x="1140" y="25707"/>
                    </a:cubicBezTo>
                    <a:cubicBezTo>
                      <a:pt x="1238" y="26135"/>
                      <a:pt x="1443" y="26553"/>
                      <a:pt x="1612" y="26963"/>
                    </a:cubicBezTo>
                    <a:cubicBezTo>
                      <a:pt x="1612" y="26963"/>
                      <a:pt x="1577" y="27007"/>
                      <a:pt x="1612" y="27088"/>
                    </a:cubicBezTo>
                    <a:cubicBezTo>
                      <a:pt x="1639" y="27159"/>
                      <a:pt x="1675" y="27221"/>
                      <a:pt x="1719" y="27284"/>
                    </a:cubicBezTo>
                    <a:lnTo>
                      <a:pt x="2093" y="27898"/>
                    </a:lnTo>
                    <a:cubicBezTo>
                      <a:pt x="2254" y="28174"/>
                      <a:pt x="2441" y="28442"/>
                      <a:pt x="2654" y="28691"/>
                    </a:cubicBezTo>
                    <a:cubicBezTo>
                      <a:pt x="2717" y="28780"/>
                      <a:pt x="2797" y="28860"/>
                      <a:pt x="2895" y="28923"/>
                    </a:cubicBezTo>
                    <a:cubicBezTo>
                      <a:pt x="2939" y="28940"/>
                      <a:pt x="3002" y="29038"/>
                      <a:pt x="3037" y="29092"/>
                    </a:cubicBezTo>
                    <a:cubicBezTo>
                      <a:pt x="3018" y="29067"/>
                      <a:pt x="2990" y="29048"/>
                      <a:pt x="2976" y="29048"/>
                    </a:cubicBezTo>
                    <a:cubicBezTo>
                      <a:pt x="2966" y="29048"/>
                      <a:pt x="2964" y="29060"/>
                      <a:pt x="2984" y="29092"/>
                    </a:cubicBezTo>
                    <a:cubicBezTo>
                      <a:pt x="3082" y="29252"/>
                      <a:pt x="3198" y="29404"/>
                      <a:pt x="3322" y="29537"/>
                    </a:cubicBezTo>
                    <a:cubicBezTo>
                      <a:pt x="3376" y="29599"/>
                      <a:pt x="3501" y="29778"/>
                      <a:pt x="3572" y="29787"/>
                    </a:cubicBezTo>
                    <a:cubicBezTo>
                      <a:pt x="3574" y="29787"/>
                      <a:pt x="3575" y="29787"/>
                      <a:pt x="3577" y="29787"/>
                    </a:cubicBezTo>
                    <a:cubicBezTo>
                      <a:pt x="3619" y="29787"/>
                      <a:pt x="3653" y="29687"/>
                      <a:pt x="3679" y="29662"/>
                    </a:cubicBezTo>
                    <a:cubicBezTo>
                      <a:pt x="3750" y="29733"/>
                      <a:pt x="3750" y="29840"/>
                      <a:pt x="3688" y="29911"/>
                    </a:cubicBezTo>
                    <a:cubicBezTo>
                      <a:pt x="3634" y="29965"/>
                      <a:pt x="3759" y="30072"/>
                      <a:pt x="3866" y="30178"/>
                    </a:cubicBezTo>
                    <a:cubicBezTo>
                      <a:pt x="4008" y="30321"/>
                      <a:pt x="4142" y="30463"/>
                      <a:pt x="4276" y="30624"/>
                    </a:cubicBezTo>
                    <a:cubicBezTo>
                      <a:pt x="4293" y="30651"/>
                      <a:pt x="4302" y="30713"/>
                      <a:pt x="4320" y="30722"/>
                    </a:cubicBezTo>
                    <a:cubicBezTo>
                      <a:pt x="4382" y="30766"/>
                      <a:pt x="4454" y="30793"/>
                      <a:pt x="4525" y="30820"/>
                    </a:cubicBezTo>
                    <a:cubicBezTo>
                      <a:pt x="4685" y="30891"/>
                      <a:pt x="4792" y="31114"/>
                      <a:pt x="4917" y="31238"/>
                    </a:cubicBezTo>
                    <a:cubicBezTo>
                      <a:pt x="4983" y="31321"/>
                      <a:pt x="5087" y="31373"/>
                      <a:pt x="5202" y="31373"/>
                    </a:cubicBezTo>
                    <a:cubicBezTo>
                      <a:pt x="5211" y="31373"/>
                      <a:pt x="5220" y="31373"/>
                      <a:pt x="5229" y="31372"/>
                    </a:cubicBezTo>
                    <a:cubicBezTo>
                      <a:pt x="5433" y="31390"/>
                      <a:pt x="5273" y="31497"/>
                      <a:pt x="5264" y="31523"/>
                    </a:cubicBezTo>
                    <a:cubicBezTo>
                      <a:pt x="5246" y="31604"/>
                      <a:pt x="5496" y="31639"/>
                      <a:pt x="5523" y="31639"/>
                    </a:cubicBezTo>
                    <a:cubicBezTo>
                      <a:pt x="5683" y="31702"/>
                      <a:pt x="5629" y="31817"/>
                      <a:pt x="5710" y="31906"/>
                    </a:cubicBezTo>
                    <a:cubicBezTo>
                      <a:pt x="5808" y="32022"/>
                      <a:pt x="5923" y="32120"/>
                      <a:pt x="6057" y="32191"/>
                    </a:cubicBezTo>
                    <a:cubicBezTo>
                      <a:pt x="6128" y="32236"/>
                      <a:pt x="6556" y="32512"/>
                      <a:pt x="6493" y="32583"/>
                    </a:cubicBezTo>
                    <a:cubicBezTo>
                      <a:pt x="6574" y="32664"/>
                      <a:pt x="6672" y="32726"/>
                      <a:pt x="6770" y="32788"/>
                    </a:cubicBezTo>
                    <a:cubicBezTo>
                      <a:pt x="7108" y="33011"/>
                      <a:pt x="7429" y="33278"/>
                      <a:pt x="7714" y="33563"/>
                    </a:cubicBezTo>
                    <a:cubicBezTo>
                      <a:pt x="7797" y="33646"/>
                      <a:pt x="7899" y="33742"/>
                      <a:pt x="7972" y="33742"/>
                    </a:cubicBezTo>
                    <a:cubicBezTo>
                      <a:pt x="7979" y="33742"/>
                      <a:pt x="7986" y="33741"/>
                      <a:pt x="7992" y="33739"/>
                    </a:cubicBezTo>
                    <a:lnTo>
                      <a:pt x="7992" y="33739"/>
                    </a:lnTo>
                    <a:cubicBezTo>
                      <a:pt x="7953" y="33756"/>
                      <a:pt x="7896" y="33779"/>
                      <a:pt x="7927" y="33857"/>
                    </a:cubicBezTo>
                    <a:cubicBezTo>
                      <a:pt x="7963" y="33937"/>
                      <a:pt x="8008" y="33937"/>
                      <a:pt x="8043" y="34009"/>
                    </a:cubicBezTo>
                    <a:lnTo>
                      <a:pt x="8097" y="34142"/>
                    </a:lnTo>
                    <a:cubicBezTo>
                      <a:pt x="8177" y="34320"/>
                      <a:pt x="8275" y="34481"/>
                      <a:pt x="8373" y="34668"/>
                    </a:cubicBezTo>
                    <a:cubicBezTo>
                      <a:pt x="8435" y="34730"/>
                      <a:pt x="8489" y="34801"/>
                      <a:pt x="8524" y="34890"/>
                    </a:cubicBezTo>
                    <a:lnTo>
                      <a:pt x="8622" y="35068"/>
                    </a:lnTo>
                    <a:cubicBezTo>
                      <a:pt x="8639" y="35074"/>
                      <a:pt x="8655" y="35076"/>
                      <a:pt x="8671" y="35076"/>
                    </a:cubicBezTo>
                    <a:cubicBezTo>
                      <a:pt x="8735" y="35076"/>
                      <a:pt x="8790" y="35039"/>
                      <a:pt x="8863" y="35039"/>
                    </a:cubicBezTo>
                    <a:cubicBezTo>
                      <a:pt x="8885" y="35039"/>
                      <a:pt x="8908" y="35042"/>
                      <a:pt x="8934" y="35051"/>
                    </a:cubicBezTo>
                    <a:cubicBezTo>
                      <a:pt x="8964" y="35066"/>
                      <a:pt x="8975" y="35279"/>
                      <a:pt x="8897" y="35279"/>
                    </a:cubicBezTo>
                    <a:cubicBezTo>
                      <a:pt x="8882" y="35279"/>
                      <a:pt x="8865" y="35272"/>
                      <a:pt x="8845" y="35256"/>
                    </a:cubicBezTo>
                    <a:cubicBezTo>
                      <a:pt x="8808" y="35226"/>
                      <a:pt x="8783" y="35213"/>
                      <a:pt x="8767" y="35213"/>
                    </a:cubicBezTo>
                    <a:cubicBezTo>
                      <a:pt x="8725" y="35213"/>
                      <a:pt x="8749" y="35307"/>
                      <a:pt x="8800" y="35443"/>
                    </a:cubicBezTo>
                    <a:cubicBezTo>
                      <a:pt x="8827" y="35532"/>
                      <a:pt x="8872" y="35621"/>
                      <a:pt x="8934" y="35701"/>
                    </a:cubicBezTo>
                    <a:cubicBezTo>
                      <a:pt x="8979" y="35737"/>
                      <a:pt x="8987" y="35701"/>
                      <a:pt x="9014" y="35808"/>
                    </a:cubicBezTo>
                    <a:cubicBezTo>
                      <a:pt x="9031" y="35876"/>
                      <a:pt x="9024" y="36220"/>
                      <a:pt x="8969" y="36220"/>
                    </a:cubicBezTo>
                    <a:cubicBezTo>
                      <a:pt x="8967" y="36220"/>
                      <a:pt x="8965" y="36219"/>
                      <a:pt x="8963" y="36219"/>
                    </a:cubicBezTo>
                    <a:lnTo>
                      <a:pt x="8963" y="36219"/>
                    </a:lnTo>
                    <a:cubicBezTo>
                      <a:pt x="9050" y="36263"/>
                      <a:pt x="9077" y="36317"/>
                      <a:pt x="9121" y="36485"/>
                    </a:cubicBezTo>
                    <a:cubicBezTo>
                      <a:pt x="9157" y="36618"/>
                      <a:pt x="9210" y="36752"/>
                      <a:pt x="9281" y="36877"/>
                    </a:cubicBezTo>
                    <a:cubicBezTo>
                      <a:pt x="9317" y="36921"/>
                      <a:pt x="9353" y="36984"/>
                      <a:pt x="9379" y="37037"/>
                    </a:cubicBezTo>
                    <a:cubicBezTo>
                      <a:pt x="9370" y="37081"/>
                      <a:pt x="9326" y="37144"/>
                      <a:pt x="9335" y="37197"/>
                    </a:cubicBezTo>
                    <a:cubicBezTo>
                      <a:pt x="9353" y="37295"/>
                      <a:pt x="9415" y="37375"/>
                      <a:pt x="9442" y="37473"/>
                    </a:cubicBezTo>
                    <a:lnTo>
                      <a:pt x="9513" y="37803"/>
                    </a:lnTo>
                    <a:cubicBezTo>
                      <a:pt x="9468" y="37963"/>
                      <a:pt x="9602" y="37981"/>
                      <a:pt x="9647" y="37990"/>
                    </a:cubicBezTo>
                    <a:cubicBezTo>
                      <a:pt x="9691" y="37999"/>
                      <a:pt x="9718" y="38079"/>
                      <a:pt x="9736" y="38168"/>
                    </a:cubicBezTo>
                    <a:cubicBezTo>
                      <a:pt x="9638" y="38186"/>
                      <a:pt x="9593" y="38159"/>
                      <a:pt x="9620" y="38373"/>
                    </a:cubicBezTo>
                    <a:cubicBezTo>
                      <a:pt x="9673" y="38756"/>
                      <a:pt x="9727" y="39130"/>
                      <a:pt x="9780" y="39504"/>
                    </a:cubicBezTo>
                    <a:cubicBezTo>
                      <a:pt x="9780" y="39529"/>
                      <a:pt x="9819" y="39885"/>
                      <a:pt x="9853" y="39885"/>
                    </a:cubicBezTo>
                    <a:cubicBezTo>
                      <a:pt x="9855" y="39885"/>
                      <a:pt x="9858" y="39883"/>
                      <a:pt x="9860" y="39878"/>
                    </a:cubicBezTo>
                    <a:cubicBezTo>
                      <a:pt x="9872" y="39857"/>
                      <a:pt x="9882" y="39847"/>
                      <a:pt x="9891" y="39847"/>
                    </a:cubicBezTo>
                    <a:cubicBezTo>
                      <a:pt x="9928" y="39847"/>
                      <a:pt x="9939" y="40018"/>
                      <a:pt x="9932" y="40083"/>
                    </a:cubicBezTo>
                    <a:cubicBezTo>
                      <a:pt x="9932" y="40172"/>
                      <a:pt x="9878" y="40119"/>
                      <a:pt x="9869" y="40190"/>
                    </a:cubicBezTo>
                    <a:cubicBezTo>
                      <a:pt x="9860" y="40244"/>
                      <a:pt x="9860" y="40306"/>
                      <a:pt x="9869" y="40359"/>
                    </a:cubicBezTo>
                    <a:cubicBezTo>
                      <a:pt x="9878" y="40457"/>
                      <a:pt x="9878" y="40751"/>
                      <a:pt x="9932" y="40831"/>
                    </a:cubicBezTo>
                    <a:cubicBezTo>
                      <a:pt x="9985" y="40903"/>
                      <a:pt x="9949" y="40983"/>
                      <a:pt x="9976" y="41108"/>
                    </a:cubicBezTo>
                    <a:cubicBezTo>
                      <a:pt x="9994" y="41170"/>
                      <a:pt x="10065" y="41250"/>
                      <a:pt x="10074" y="41286"/>
                    </a:cubicBezTo>
                    <a:cubicBezTo>
                      <a:pt x="10074" y="41321"/>
                      <a:pt x="10030" y="41357"/>
                      <a:pt x="10021" y="41401"/>
                    </a:cubicBezTo>
                    <a:cubicBezTo>
                      <a:pt x="9985" y="41517"/>
                      <a:pt x="9985" y="41651"/>
                      <a:pt x="9994" y="41776"/>
                    </a:cubicBezTo>
                    <a:cubicBezTo>
                      <a:pt x="10012" y="41972"/>
                      <a:pt x="10030" y="42194"/>
                      <a:pt x="10056" y="42390"/>
                    </a:cubicBezTo>
                    <a:cubicBezTo>
                      <a:pt x="10074" y="42497"/>
                      <a:pt x="10101" y="42533"/>
                      <a:pt x="10154" y="42533"/>
                    </a:cubicBezTo>
                    <a:cubicBezTo>
                      <a:pt x="10169" y="42561"/>
                      <a:pt x="10185" y="42573"/>
                      <a:pt x="10200" y="42573"/>
                    </a:cubicBezTo>
                    <a:cubicBezTo>
                      <a:pt x="10295" y="42573"/>
                      <a:pt x="10376" y="42121"/>
                      <a:pt x="10226" y="42121"/>
                    </a:cubicBezTo>
                    <a:cubicBezTo>
                      <a:pt x="10215" y="42121"/>
                      <a:pt x="10203" y="42123"/>
                      <a:pt x="10189" y="42128"/>
                    </a:cubicBezTo>
                    <a:lnTo>
                      <a:pt x="10189" y="42128"/>
                    </a:lnTo>
                    <a:cubicBezTo>
                      <a:pt x="10239" y="42084"/>
                      <a:pt x="10202" y="41629"/>
                      <a:pt x="10270" y="41544"/>
                    </a:cubicBezTo>
                    <a:cubicBezTo>
                      <a:pt x="10315" y="41482"/>
                      <a:pt x="10270" y="41455"/>
                      <a:pt x="10252" y="41375"/>
                    </a:cubicBezTo>
                    <a:cubicBezTo>
                      <a:pt x="10226" y="41295"/>
                      <a:pt x="10226" y="41179"/>
                      <a:pt x="10208" y="41090"/>
                    </a:cubicBezTo>
                    <a:cubicBezTo>
                      <a:pt x="10136" y="40644"/>
                      <a:pt x="10101" y="40146"/>
                      <a:pt x="10065" y="39682"/>
                    </a:cubicBezTo>
                    <a:cubicBezTo>
                      <a:pt x="10048" y="39392"/>
                      <a:pt x="10065" y="38756"/>
                      <a:pt x="9851" y="38756"/>
                    </a:cubicBezTo>
                    <a:cubicBezTo>
                      <a:pt x="9848" y="38756"/>
                      <a:pt x="9846" y="38756"/>
                      <a:pt x="9843" y="38756"/>
                    </a:cubicBezTo>
                    <a:cubicBezTo>
                      <a:pt x="9834" y="38756"/>
                      <a:pt x="9673" y="38720"/>
                      <a:pt x="9718" y="38667"/>
                    </a:cubicBezTo>
                    <a:cubicBezTo>
                      <a:pt x="9753" y="38614"/>
                      <a:pt x="9798" y="38560"/>
                      <a:pt x="9843" y="38551"/>
                    </a:cubicBezTo>
                    <a:cubicBezTo>
                      <a:pt x="9932" y="38524"/>
                      <a:pt x="10012" y="38480"/>
                      <a:pt x="10092" y="38426"/>
                    </a:cubicBezTo>
                    <a:cubicBezTo>
                      <a:pt x="10074" y="38391"/>
                      <a:pt x="10056" y="38426"/>
                      <a:pt x="10038" y="38355"/>
                    </a:cubicBezTo>
                    <a:cubicBezTo>
                      <a:pt x="10012" y="38275"/>
                      <a:pt x="9994" y="38204"/>
                      <a:pt x="9976" y="38133"/>
                    </a:cubicBezTo>
                    <a:cubicBezTo>
                      <a:pt x="9958" y="38017"/>
                      <a:pt x="9923" y="37831"/>
                      <a:pt x="9993" y="37821"/>
                    </a:cubicBezTo>
                    <a:lnTo>
                      <a:pt x="9993" y="37821"/>
                    </a:lnTo>
                    <a:cubicBezTo>
                      <a:pt x="9989" y="37821"/>
                      <a:pt x="9985" y="37822"/>
                      <a:pt x="9981" y="37822"/>
                    </a:cubicBezTo>
                    <a:cubicBezTo>
                      <a:pt x="9863" y="37822"/>
                      <a:pt x="9901" y="37579"/>
                      <a:pt x="9798" y="37554"/>
                    </a:cubicBezTo>
                    <a:cubicBezTo>
                      <a:pt x="9682" y="37536"/>
                      <a:pt x="9611" y="37420"/>
                      <a:pt x="9664" y="37313"/>
                    </a:cubicBezTo>
                    <a:cubicBezTo>
                      <a:pt x="9691" y="37233"/>
                      <a:pt x="9753" y="37260"/>
                      <a:pt x="9762" y="37153"/>
                    </a:cubicBezTo>
                    <a:cubicBezTo>
                      <a:pt x="9771" y="37073"/>
                      <a:pt x="9745" y="36975"/>
                      <a:pt x="9691" y="36957"/>
                    </a:cubicBezTo>
                    <a:cubicBezTo>
                      <a:pt x="9638" y="36939"/>
                      <a:pt x="9647" y="36912"/>
                      <a:pt x="9620" y="36788"/>
                    </a:cubicBezTo>
                    <a:cubicBezTo>
                      <a:pt x="9602" y="36725"/>
                      <a:pt x="9638" y="36752"/>
                      <a:pt x="9655" y="36725"/>
                    </a:cubicBezTo>
                    <a:cubicBezTo>
                      <a:pt x="9718" y="36618"/>
                      <a:pt x="9451" y="36351"/>
                      <a:pt x="9477" y="36164"/>
                    </a:cubicBezTo>
                    <a:cubicBezTo>
                      <a:pt x="9433" y="36039"/>
                      <a:pt x="9255" y="35915"/>
                      <a:pt x="9264" y="35870"/>
                    </a:cubicBezTo>
                    <a:cubicBezTo>
                      <a:pt x="9272" y="35852"/>
                      <a:pt x="9335" y="35772"/>
                      <a:pt x="9308" y="35737"/>
                    </a:cubicBezTo>
                    <a:cubicBezTo>
                      <a:pt x="9286" y="35701"/>
                      <a:pt x="9266" y="35701"/>
                      <a:pt x="9244" y="35701"/>
                    </a:cubicBezTo>
                    <a:cubicBezTo>
                      <a:pt x="9221" y="35701"/>
                      <a:pt x="9197" y="35701"/>
                      <a:pt x="9166" y="35665"/>
                    </a:cubicBezTo>
                    <a:cubicBezTo>
                      <a:pt x="9166" y="35665"/>
                      <a:pt x="9272" y="35487"/>
                      <a:pt x="9264" y="35478"/>
                    </a:cubicBezTo>
                    <a:cubicBezTo>
                      <a:pt x="9130" y="35416"/>
                      <a:pt x="9041" y="35282"/>
                      <a:pt x="9032" y="35131"/>
                    </a:cubicBezTo>
                    <a:cubicBezTo>
                      <a:pt x="9014" y="35024"/>
                      <a:pt x="8979" y="34926"/>
                      <a:pt x="8934" y="34837"/>
                    </a:cubicBezTo>
                    <a:cubicBezTo>
                      <a:pt x="8922" y="34813"/>
                      <a:pt x="8876" y="34759"/>
                      <a:pt x="8866" y="34759"/>
                    </a:cubicBezTo>
                    <a:cubicBezTo>
                      <a:pt x="8864" y="34759"/>
                      <a:pt x="8863" y="34761"/>
                      <a:pt x="8864" y="34765"/>
                    </a:cubicBezTo>
                    <a:lnTo>
                      <a:pt x="8864" y="34765"/>
                    </a:lnTo>
                    <a:cubicBezTo>
                      <a:pt x="8834" y="34699"/>
                      <a:pt x="8802" y="34639"/>
                      <a:pt x="8765" y="34579"/>
                    </a:cubicBezTo>
                    <a:cubicBezTo>
                      <a:pt x="8731" y="34518"/>
                      <a:pt x="8722" y="34504"/>
                      <a:pt x="8718" y="34504"/>
                    </a:cubicBezTo>
                    <a:cubicBezTo>
                      <a:pt x="8714" y="34504"/>
                      <a:pt x="8713" y="34514"/>
                      <a:pt x="8702" y="34514"/>
                    </a:cubicBezTo>
                    <a:cubicBezTo>
                      <a:pt x="8695" y="34514"/>
                      <a:pt x="8684" y="34510"/>
                      <a:pt x="8667" y="34498"/>
                    </a:cubicBezTo>
                    <a:cubicBezTo>
                      <a:pt x="8613" y="34454"/>
                      <a:pt x="8542" y="34187"/>
                      <a:pt x="8506" y="34124"/>
                    </a:cubicBezTo>
                    <a:cubicBezTo>
                      <a:pt x="8453" y="34000"/>
                      <a:pt x="8382" y="33884"/>
                      <a:pt x="8293" y="33795"/>
                    </a:cubicBezTo>
                    <a:cubicBezTo>
                      <a:pt x="8272" y="33782"/>
                      <a:pt x="8253" y="33781"/>
                      <a:pt x="8236" y="33781"/>
                    </a:cubicBezTo>
                    <a:cubicBezTo>
                      <a:pt x="8234" y="33781"/>
                      <a:pt x="8232" y="33781"/>
                      <a:pt x="8230" y="33781"/>
                    </a:cubicBezTo>
                    <a:cubicBezTo>
                      <a:pt x="8193" y="33781"/>
                      <a:pt x="8165" y="33777"/>
                      <a:pt x="8141" y="33634"/>
                    </a:cubicBezTo>
                    <a:cubicBezTo>
                      <a:pt x="8148" y="33567"/>
                      <a:pt x="8073" y="33423"/>
                      <a:pt x="8032" y="33423"/>
                    </a:cubicBezTo>
                    <a:cubicBezTo>
                      <a:pt x="8019" y="33423"/>
                      <a:pt x="8010" y="33437"/>
                      <a:pt x="8008" y="33474"/>
                    </a:cubicBezTo>
                    <a:cubicBezTo>
                      <a:pt x="7993" y="33484"/>
                      <a:pt x="7977" y="33489"/>
                      <a:pt x="7960" y="33489"/>
                    </a:cubicBezTo>
                    <a:cubicBezTo>
                      <a:pt x="7890" y="33489"/>
                      <a:pt x="7812" y="33401"/>
                      <a:pt x="7776" y="33278"/>
                    </a:cubicBezTo>
                    <a:cubicBezTo>
                      <a:pt x="7740" y="33180"/>
                      <a:pt x="7794" y="33136"/>
                      <a:pt x="7616" y="33029"/>
                    </a:cubicBezTo>
                    <a:cubicBezTo>
                      <a:pt x="7518" y="32993"/>
                      <a:pt x="7420" y="32940"/>
                      <a:pt x="7322" y="32886"/>
                    </a:cubicBezTo>
                    <a:cubicBezTo>
                      <a:pt x="7322" y="32885"/>
                      <a:pt x="7323" y="32884"/>
                      <a:pt x="7326" y="32884"/>
                    </a:cubicBezTo>
                    <a:cubicBezTo>
                      <a:pt x="7345" y="32884"/>
                      <a:pt x="7414" y="32911"/>
                      <a:pt x="7449" y="32911"/>
                    </a:cubicBezTo>
                    <a:cubicBezTo>
                      <a:pt x="7469" y="32911"/>
                      <a:pt x="7479" y="32903"/>
                      <a:pt x="7464" y="32877"/>
                    </a:cubicBezTo>
                    <a:cubicBezTo>
                      <a:pt x="7420" y="32797"/>
                      <a:pt x="7224" y="32726"/>
                      <a:pt x="7170" y="32708"/>
                    </a:cubicBezTo>
                    <a:cubicBezTo>
                      <a:pt x="7081" y="32637"/>
                      <a:pt x="6992" y="32548"/>
                      <a:pt x="6930" y="32459"/>
                    </a:cubicBezTo>
                    <a:cubicBezTo>
                      <a:pt x="6876" y="32370"/>
                      <a:pt x="6814" y="32298"/>
                      <a:pt x="6734" y="32236"/>
                    </a:cubicBezTo>
                    <a:cubicBezTo>
                      <a:pt x="6636" y="32147"/>
                      <a:pt x="6529" y="32067"/>
                      <a:pt x="6413" y="32004"/>
                    </a:cubicBezTo>
                    <a:cubicBezTo>
                      <a:pt x="6297" y="31942"/>
                      <a:pt x="6208" y="31951"/>
                      <a:pt x="6182" y="31862"/>
                    </a:cubicBezTo>
                    <a:cubicBezTo>
                      <a:pt x="6128" y="31728"/>
                      <a:pt x="6030" y="31621"/>
                      <a:pt x="5914" y="31550"/>
                    </a:cubicBezTo>
                    <a:cubicBezTo>
                      <a:pt x="5890" y="31535"/>
                      <a:pt x="5870" y="31529"/>
                      <a:pt x="5855" y="31529"/>
                    </a:cubicBezTo>
                    <a:cubicBezTo>
                      <a:pt x="5821" y="31529"/>
                      <a:pt x="5805" y="31557"/>
                      <a:pt x="5790" y="31582"/>
                    </a:cubicBezTo>
                    <a:lnTo>
                      <a:pt x="5790" y="31582"/>
                    </a:lnTo>
                    <a:cubicBezTo>
                      <a:pt x="5854" y="31462"/>
                      <a:pt x="5527" y="31246"/>
                      <a:pt x="5398" y="31221"/>
                    </a:cubicBezTo>
                    <a:cubicBezTo>
                      <a:pt x="5327" y="31203"/>
                      <a:pt x="5229" y="31105"/>
                      <a:pt x="5220" y="31042"/>
                    </a:cubicBezTo>
                    <a:cubicBezTo>
                      <a:pt x="5220" y="31028"/>
                      <a:pt x="5229" y="31025"/>
                      <a:pt x="5240" y="31025"/>
                    </a:cubicBezTo>
                    <a:cubicBezTo>
                      <a:pt x="5251" y="31025"/>
                      <a:pt x="5264" y="31028"/>
                      <a:pt x="5274" y="31028"/>
                    </a:cubicBezTo>
                    <a:cubicBezTo>
                      <a:pt x="5288" y="31028"/>
                      <a:pt x="5298" y="31023"/>
                      <a:pt x="5291" y="30998"/>
                    </a:cubicBezTo>
                    <a:cubicBezTo>
                      <a:pt x="5264" y="30936"/>
                      <a:pt x="5184" y="30927"/>
                      <a:pt x="5140" y="30909"/>
                    </a:cubicBezTo>
                    <a:cubicBezTo>
                      <a:pt x="5042" y="30855"/>
                      <a:pt x="4952" y="30766"/>
                      <a:pt x="4899" y="30659"/>
                    </a:cubicBezTo>
                    <a:cubicBezTo>
                      <a:pt x="4961" y="30597"/>
                      <a:pt x="4739" y="30570"/>
                      <a:pt x="4694" y="30526"/>
                    </a:cubicBezTo>
                    <a:cubicBezTo>
                      <a:pt x="4561" y="30419"/>
                      <a:pt x="4463" y="30259"/>
                      <a:pt x="4329" y="30187"/>
                    </a:cubicBezTo>
                    <a:cubicBezTo>
                      <a:pt x="4204" y="30107"/>
                      <a:pt x="4097" y="30009"/>
                      <a:pt x="4008" y="29885"/>
                    </a:cubicBezTo>
                    <a:cubicBezTo>
                      <a:pt x="3919" y="29760"/>
                      <a:pt x="3786" y="29519"/>
                      <a:pt x="3652" y="29448"/>
                    </a:cubicBezTo>
                    <a:cubicBezTo>
                      <a:pt x="3599" y="29421"/>
                      <a:pt x="3608" y="29314"/>
                      <a:pt x="3581" y="29261"/>
                    </a:cubicBezTo>
                    <a:cubicBezTo>
                      <a:pt x="3545" y="29181"/>
                      <a:pt x="3483" y="29181"/>
                      <a:pt x="3412" y="29101"/>
                    </a:cubicBezTo>
                    <a:cubicBezTo>
                      <a:pt x="3340" y="29021"/>
                      <a:pt x="3269" y="28896"/>
                      <a:pt x="3189" y="28807"/>
                    </a:cubicBezTo>
                    <a:cubicBezTo>
                      <a:pt x="3109" y="28718"/>
                      <a:pt x="3082" y="28771"/>
                      <a:pt x="3037" y="28629"/>
                    </a:cubicBezTo>
                    <a:cubicBezTo>
                      <a:pt x="2998" y="28502"/>
                      <a:pt x="2903" y="28250"/>
                      <a:pt x="2788" y="28250"/>
                    </a:cubicBezTo>
                    <a:cubicBezTo>
                      <a:pt x="2774" y="28250"/>
                      <a:pt x="2759" y="28254"/>
                      <a:pt x="2744" y="28263"/>
                    </a:cubicBezTo>
                    <a:cubicBezTo>
                      <a:pt x="2859" y="28192"/>
                      <a:pt x="2441" y="27551"/>
                      <a:pt x="2316" y="27435"/>
                    </a:cubicBezTo>
                    <a:cubicBezTo>
                      <a:pt x="2200" y="27346"/>
                      <a:pt x="2343" y="27079"/>
                      <a:pt x="2138" y="26999"/>
                    </a:cubicBezTo>
                    <a:cubicBezTo>
                      <a:pt x="2040" y="26972"/>
                      <a:pt x="1951" y="26972"/>
                      <a:pt x="1969" y="26803"/>
                    </a:cubicBezTo>
                    <a:cubicBezTo>
                      <a:pt x="1924" y="26696"/>
                      <a:pt x="1880" y="26598"/>
                      <a:pt x="1826" y="26500"/>
                    </a:cubicBezTo>
                    <a:cubicBezTo>
                      <a:pt x="1826" y="26499"/>
                      <a:pt x="1826" y="26499"/>
                      <a:pt x="1827" y="26499"/>
                    </a:cubicBezTo>
                    <a:cubicBezTo>
                      <a:pt x="1831" y="26499"/>
                      <a:pt x="1859" y="26527"/>
                      <a:pt x="1876" y="26527"/>
                    </a:cubicBezTo>
                    <a:cubicBezTo>
                      <a:pt x="1885" y="26527"/>
                      <a:pt x="1891" y="26518"/>
                      <a:pt x="1888" y="26491"/>
                    </a:cubicBezTo>
                    <a:cubicBezTo>
                      <a:pt x="1871" y="26420"/>
                      <a:pt x="1844" y="26348"/>
                      <a:pt x="1808" y="26286"/>
                    </a:cubicBezTo>
                    <a:cubicBezTo>
                      <a:pt x="1737" y="26126"/>
                      <a:pt x="1719" y="25921"/>
                      <a:pt x="1648" y="25778"/>
                    </a:cubicBezTo>
                    <a:lnTo>
                      <a:pt x="1648" y="25778"/>
                    </a:lnTo>
                    <a:cubicBezTo>
                      <a:pt x="1661" y="25891"/>
                      <a:pt x="1610" y="25984"/>
                      <a:pt x="1536" y="25984"/>
                    </a:cubicBezTo>
                    <a:cubicBezTo>
                      <a:pt x="1510" y="25984"/>
                      <a:pt x="1482" y="25973"/>
                      <a:pt x="1452" y="25948"/>
                    </a:cubicBezTo>
                    <a:cubicBezTo>
                      <a:pt x="1415" y="25859"/>
                      <a:pt x="1446" y="25840"/>
                      <a:pt x="1485" y="25840"/>
                    </a:cubicBezTo>
                    <a:cubicBezTo>
                      <a:pt x="1513" y="25840"/>
                      <a:pt x="1544" y="25850"/>
                      <a:pt x="1559" y="25850"/>
                    </a:cubicBezTo>
                    <a:cubicBezTo>
                      <a:pt x="1612" y="25850"/>
                      <a:pt x="1479" y="25654"/>
                      <a:pt x="1479" y="25573"/>
                    </a:cubicBezTo>
                    <a:cubicBezTo>
                      <a:pt x="1470" y="25502"/>
                      <a:pt x="1514" y="25369"/>
                      <a:pt x="1479" y="25333"/>
                    </a:cubicBezTo>
                    <a:cubicBezTo>
                      <a:pt x="1443" y="25306"/>
                      <a:pt x="1381" y="25297"/>
                      <a:pt x="1372" y="25190"/>
                    </a:cubicBezTo>
                    <a:cubicBezTo>
                      <a:pt x="1372" y="25048"/>
                      <a:pt x="1354" y="24896"/>
                      <a:pt x="1327" y="24754"/>
                    </a:cubicBezTo>
                    <a:cubicBezTo>
                      <a:pt x="1326" y="24764"/>
                      <a:pt x="1323" y="24769"/>
                      <a:pt x="1319" y="24769"/>
                    </a:cubicBezTo>
                    <a:cubicBezTo>
                      <a:pt x="1277" y="24769"/>
                      <a:pt x="1102" y="24169"/>
                      <a:pt x="1078" y="24104"/>
                    </a:cubicBezTo>
                    <a:cubicBezTo>
                      <a:pt x="1075" y="24094"/>
                      <a:pt x="1070" y="24091"/>
                      <a:pt x="1065" y="24091"/>
                    </a:cubicBezTo>
                    <a:cubicBezTo>
                      <a:pt x="1046" y="24091"/>
                      <a:pt x="1016" y="24130"/>
                      <a:pt x="984" y="24130"/>
                    </a:cubicBezTo>
                    <a:cubicBezTo>
                      <a:pt x="971" y="24130"/>
                      <a:pt x="957" y="24123"/>
                      <a:pt x="944" y="24104"/>
                    </a:cubicBezTo>
                    <a:cubicBezTo>
                      <a:pt x="882" y="23997"/>
                      <a:pt x="1007" y="23926"/>
                      <a:pt x="1033" y="23926"/>
                    </a:cubicBezTo>
                    <a:cubicBezTo>
                      <a:pt x="971" y="23917"/>
                      <a:pt x="935" y="23854"/>
                      <a:pt x="944" y="23801"/>
                    </a:cubicBezTo>
                    <a:cubicBezTo>
                      <a:pt x="962" y="23721"/>
                      <a:pt x="1024" y="23747"/>
                      <a:pt x="1033" y="23676"/>
                    </a:cubicBezTo>
                    <a:cubicBezTo>
                      <a:pt x="1033" y="23632"/>
                      <a:pt x="891" y="23587"/>
                      <a:pt x="873" y="23454"/>
                    </a:cubicBezTo>
                    <a:cubicBezTo>
                      <a:pt x="873" y="23419"/>
                      <a:pt x="950" y="23204"/>
                      <a:pt x="903" y="23204"/>
                    </a:cubicBezTo>
                    <a:cubicBezTo>
                      <a:pt x="902" y="23204"/>
                      <a:pt x="901" y="23204"/>
                      <a:pt x="900" y="23204"/>
                    </a:cubicBezTo>
                    <a:cubicBezTo>
                      <a:pt x="882" y="23210"/>
                      <a:pt x="872" y="23252"/>
                      <a:pt x="854" y="23252"/>
                    </a:cubicBezTo>
                    <a:cubicBezTo>
                      <a:pt x="845" y="23252"/>
                      <a:pt x="834" y="23242"/>
                      <a:pt x="820" y="23213"/>
                    </a:cubicBezTo>
                    <a:cubicBezTo>
                      <a:pt x="802" y="23177"/>
                      <a:pt x="793" y="23142"/>
                      <a:pt x="802" y="23106"/>
                    </a:cubicBezTo>
                    <a:cubicBezTo>
                      <a:pt x="820" y="23017"/>
                      <a:pt x="926" y="23106"/>
                      <a:pt x="909" y="22990"/>
                    </a:cubicBezTo>
                    <a:cubicBezTo>
                      <a:pt x="900" y="22901"/>
                      <a:pt x="882" y="22812"/>
                      <a:pt x="855" y="22723"/>
                    </a:cubicBezTo>
                    <a:cubicBezTo>
                      <a:pt x="846" y="22696"/>
                      <a:pt x="802" y="22661"/>
                      <a:pt x="802" y="22661"/>
                    </a:cubicBezTo>
                    <a:cubicBezTo>
                      <a:pt x="766" y="22509"/>
                      <a:pt x="757" y="22349"/>
                      <a:pt x="730" y="22207"/>
                    </a:cubicBezTo>
                    <a:cubicBezTo>
                      <a:pt x="712" y="22113"/>
                      <a:pt x="691" y="22061"/>
                      <a:pt x="672" y="22061"/>
                    </a:cubicBezTo>
                    <a:cubicBezTo>
                      <a:pt x="656" y="22061"/>
                      <a:pt x="641" y="22104"/>
                      <a:pt x="633" y="22198"/>
                    </a:cubicBezTo>
                    <a:cubicBezTo>
                      <a:pt x="615" y="22064"/>
                      <a:pt x="615" y="21930"/>
                      <a:pt x="641" y="21797"/>
                    </a:cubicBezTo>
                    <a:cubicBezTo>
                      <a:pt x="704" y="21690"/>
                      <a:pt x="713" y="21556"/>
                      <a:pt x="677" y="21441"/>
                    </a:cubicBezTo>
                    <a:cubicBezTo>
                      <a:pt x="624" y="21369"/>
                      <a:pt x="597" y="21298"/>
                      <a:pt x="588" y="21218"/>
                    </a:cubicBezTo>
                    <a:cubicBezTo>
                      <a:pt x="579" y="21155"/>
                      <a:pt x="579" y="21084"/>
                      <a:pt x="561" y="21022"/>
                    </a:cubicBezTo>
                    <a:cubicBezTo>
                      <a:pt x="558" y="21022"/>
                      <a:pt x="553" y="21023"/>
                      <a:pt x="548" y="21023"/>
                    </a:cubicBezTo>
                    <a:cubicBezTo>
                      <a:pt x="537" y="21023"/>
                      <a:pt x="523" y="21019"/>
                      <a:pt x="517" y="20995"/>
                    </a:cubicBezTo>
                    <a:cubicBezTo>
                      <a:pt x="490" y="20853"/>
                      <a:pt x="472" y="20710"/>
                      <a:pt x="454" y="20559"/>
                    </a:cubicBezTo>
                    <a:cubicBezTo>
                      <a:pt x="437" y="20425"/>
                      <a:pt x="383" y="20318"/>
                      <a:pt x="445" y="20229"/>
                    </a:cubicBezTo>
                    <a:cubicBezTo>
                      <a:pt x="481" y="20096"/>
                      <a:pt x="472" y="19953"/>
                      <a:pt x="428" y="19819"/>
                    </a:cubicBezTo>
                    <a:cubicBezTo>
                      <a:pt x="423" y="19810"/>
                      <a:pt x="418" y="19805"/>
                      <a:pt x="414" y="19805"/>
                    </a:cubicBezTo>
                    <a:cubicBezTo>
                      <a:pt x="385" y="19805"/>
                      <a:pt x="365" y="19977"/>
                      <a:pt x="365" y="20015"/>
                    </a:cubicBezTo>
                    <a:cubicBezTo>
                      <a:pt x="356" y="19917"/>
                      <a:pt x="356" y="19819"/>
                      <a:pt x="374" y="19721"/>
                    </a:cubicBezTo>
                    <a:cubicBezTo>
                      <a:pt x="410" y="19650"/>
                      <a:pt x="428" y="19579"/>
                      <a:pt x="445" y="19499"/>
                    </a:cubicBezTo>
                    <a:cubicBezTo>
                      <a:pt x="463" y="19338"/>
                      <a:pt x="392" y="19294"/>
                      <a:pt x="419" y="19142"/>
                    </a:cubicBezTo>
                    <a:cubicBezTo>
                      <a:pt x="437" y="19080"/>
                      <a:pt x="570" y="18902"/>
                      <a:pt x="472" y="18866"/>
                    </a:cubicBezTo>
                    <a:cubicBezTo>
                      <a:pt x="419" y="18849"/>
                      <a:pt x="321" y="18813"/>
                      <a:pt x="374" y="18653"/>
                    </a:cubicBezTo>
                    <a:cubicBezTo>
                      <a:pt x="419" y="18581"/>
                      <a:pt x="454" y="18501"/>
                      <a:pt x="472" y="18412"/>
                    </a:cubicBezTo>
                    <a:cubicBezTo>
                      <a:pt x="481" y="18376"/>
                      <a:pt x="517" y="18047"/>
                      <a:pt x="481" y="18038"/>
                    </a:cubicBezTo>
                    <a:cubicBezTo>
                      <a:pt x="478" y="18037"/>
                      <a:pt x="475" y="18036"/>
                      <a:pt x="472" y="18036"/>
                    </a:cubicBezTo>
                    <a:cubicBezTo>
                      <a:pt x="450" y="18036"/>
                      <a:pt x="415" y="18057"/>
                      <a:pt x="389" y="18057"/>
                    </a:cubicBezTo>
                    <a:cubicBezTo>
                      <a:pt x="362" y="18057"/>
                      <a:pt x="344" y="18036"/>
                      <a:pt x="356" y="17949"/>
                    </a:cubicBezTo>
                    <a:cubicBezTo>
                      <a:pt x="365" y="17888"/>
                      <a:pt x="384" y="17875"/>
                      <a:pt x="406" y="17875"/>
                    </a:cubicBezTo>
                    <a:cubicBezTo>
                      <a:pt x="421" y="17875"/>
                      <a:pt x="438" y="17881"/>
                      <a:pt x="453" y="17881"/>
                    </a:cubicBezTo>
                    <a:cubicBezTo>
                      <a:pt x="464" y="17881"/>
                      <a:pt x="473" y="17879"/>
                      <a:pt x="481" y="17869"/>
                    </a:cubicBezTo>
                    <a:cubicBezTo>
                      <a:pt x="454" y="17815"/>
                      <a:pt x="419" y="17771"/>
                      <a:pt x="392" y="17708"/>
                    </a:cubicBezTo>
                    <a:cubicBezTo>
                      <a:pt x="356" y="17610"/>
                      <a:pt x="383" y="17593"/>
                      <a:pt x="419" y="17548"/>
                    </a:cubicBezTo>
                    <a:cubicBezTo>
                      <a:pt x="499" y="17397"/>
                      <a:pt x="526" y="17227"/>
                      <a:pt x="517" y="17049"/>
                    </a:cubicBezTo>
                    <a:cubicBezTo>
                      <a:pt x="510" y="17000"/>
                      <a:pt x="483" y="16987"/>
                      <a:pt x="452" y="16987"/>
                    </a:cubicBezTo>
                    <a:cubicBezTo>
                      <a:pt x="416" y="16987"/>
                      <a:pt x="374" y="17005"/>
                      <a:pt x="350" y="17005"/>
                    </a:cubicBezTo>
                    <a:cubicBezTo>
                      <a:pt x="337" y="17005"/>
                      <a:pt x="330" y="17000"/>
                      <a:pt x="330" y="16987"/>
                    </a:cubicBezTo>
                    <a:cubicBezTo>
                      <a:pt x="330" y="16889"/>
                      <a:pt x="383" y="16880"/>
                      <a:pt x="410" y="16836"/>
                    </a:cubicBezTo>
                    <a:cubicBezTo>
                      <a:pt x="445" y="16755"/>
                      <a:pt x="472" y="16666"/>
                      <a:pt x="481" y="16568"/>
                    </a:cubicBezTo>
                    <a:cubicBezTo>
                      <a:pt x="490" y="16444"/>
                      <a:pt x="615" y="16203"/>
                      <a:pt x="597" y="16105"/>
                    </a:cubicBezTo>
                    <a:cubicBezTo>
                      <a:pt x="588" y="16052"/>
                      <a:pt x="508" y="15963"/>
                      <a:pt x="543" y="15918"/>
                    </a:cubicBezTo>
                    <a:cubicBezTo>
                      <a:pt x="588" y="15874"/>
                      <a:pt x="606" y="15882"/>
                      <a:pt x="624" y="15793"/>
                    </a:cubicBezTo>
                    <a:cubicBezTo>
                      <a:pt x="659" y="15597"/>
                      <a:pt x="517" y="15491"/>
                      <a:pt x="535" y="15286"/>
                    </a:cubicBezTo>
                    <a:cubicBezTo>
                      <a:pt x="552" y="15090"/>
                      <a:pt x="748" y="15018"/>
                      <a:pt x="775" y="14867"/>
                    </a:cubicBezTo>
                    <a:cubicBezTo>
                      <a:pt x="777" y="14853"/>
                      <a:pt x="773" y="14847"/>
                      <a:pt x="765" y="14847"/>
                    </a:cubicBezTo>
                    <a:cubicBezTo>
                      <a:pt x="744" y="14847"/>
                      <a:pt x="699" y="14886"/>
                      <a:pt x="695" y="14901"/>
                    </a:cubicBezTo>
                    <a:lnTo>
                      <a:pt x="695" y="14901"/>
                    </a:lnTo>
                    <a:cubicBezTo>
                      <a:pt x="714" y="14778"/>
                      <a:pt x="793" y="14777"/>
                      <a:pt x="811" y="14671"/>
                    </a:cubicBezTo>
                    <a:cubicBezTo>
                      <a:pt x="820" y="14537"/>
                      <a:pt x="837" y="14413"/>
                      <a:pt x="864" y="14279"/>
                    </a:cubicBezTo>
                    <a:lnTo>
                      <a:pt x="864" y="14279"/>
                    </a:lnTo>
                    <a:cubicBezTo>
                      <a:pt x="861" y="14291"/>
                      <a:pt x="860" y="14296"/>
                      <a:pt x="860" y="14296"/>
                    </a:cubicBezTo>
                    <a:cubicBezTo>
                      <a:pt x="860" y="14296"/>
                      <a:pt x="889" y="14172"/>
                      <a:pt x="882" y="14128"/>
                    </a:cubicBezTo>
                    <a:cubicBezTo>
                      <a:pt x="873" y="14056"/>
                      <a:pt x="891" y="13994"/>
                      <a:pt x="926" y="13932"/>
                    </a:cubicBezTo>
                    <a:cubicBezTo>
                      <a:pt x="989" y="13789"/>
                      <a:pt x="1033" y="13638"/>
                      <a:pt x="1060" y="13478"/>
                    </a:cubicBezTo>
                    <a:cubicBezTo>
                      <a:pt x="1069" y="13425"/>
                      <a:pt x="1035" y="13219"/>
                      <a:pt x="1075" y="13219"/>
                    </a:cubicBezTo>
                    <a:cubicBezTo>
                      <a:pt x="1076" y="13219"/>
                      <a:pt x="1077" y="13219"/>
                      <a:pt x="1078" y="13219"/>
                    </a:cubicBezTo>
                    <a:cubicBezTo>
                      <a:pt x="1106" y="13225"/>
                      <a:pt x="1135" y="13232"/>
                      <a:pt x="1160" y="13232"/>
                    </a:cubicBezTo>
                    <a:cubicBezTo>
                      <a:pt x="1213" y="13232"/>
                      <a:pt x="1250" y="13198"/>
                      <a:pt x="1238" y="13041"/>
                    </a:cubicBezTo>
                    <a:cubicBezTo>
                      <a:pt x="1229" y="12968"/>
                      <a:pt x="1210" y="12880"/>
                      <a:pt x="1214" y="12791"/>
                    </a:cubicBezTo>
                    <a:lnTo>
                      <a:pt x="1214" y="12791"/>
                    </a:lnTo>
                    <a:cubicBezTo>
                      <a:pt x="1220" y="12838"/>
                      <a:pt x="1254" y="12872"/>
                      <a:pt x="1274" y="12872"/>
                    </a:cubicBezTo>
                    <a:cubicBezTo>
                      <a:pt x="1301" y="12801"/>
                      <a:pt x="1354" y="12685"/>
                      <a:pt x="1301" y="12667"/>
                    </a:cubicBezTo>
                    <a:lnTo>
                      <a:pt x="1301" y="12667"/>
                    </a:lnTo>
                    <a:cubicBezTo>
                      <a:pt x="1274" y="12685"/>
                      <a:pt x="1247" y="12711"/>
                      <a:pt x="1220" y="12738"/>
                    </a:cubicBezTo>
                    <a:cubicBezTo>
                      <a:pt x="1220" y="12740"/>
                      <a:pt x="1219" y="12743"/>
                      <a:pt x="1218" y="12745"/>
                    </a:cubicBezTo>
                    <a:lnTo>
                      <a:pt x="1218" y="12745"/>
                    </a:lnTo>
                    <a:cubicBezTo>
                      <a:pt x="1228" y="12677"/>
                      <a:pt x="1253" y="12611"/>
                      <a:pt x="1309" y="12551"/>
                    </a:cubicBezTo>
                    <a:cubicBezTo>
                      <a:pt x="1399" y="12480"/>
                      <a:pt x="1479" y="12400"/>
                      <a:pt x="1550" y="12302"/>
                    </a:cubicBezTo>
                    <a:cubicBezTo>
                      <a:pt x="1612" y="12195"/>
                      <a:pt x="1577" y="12159"/>
                      <a:pt x="1621" y="12070"/>
                    </a:cubicBezTo>
                    <a:cubicBezTo>
                      <a:pt x="1666" y="11981"/>
                      <a:pt x="1755" y="11963"/>
                      <a:pt x="1808" y="11865"/>
                    </a:cubicBezTo>
                    <a:cubicBezTo>
                      <a:pt x="1817" y="11847"/>
                      <a:pt x="1782" y="11803"/>
                      <a:pt x="1782" y="11776"/>
                    </a:cubicBezTo>
                    <a:cubicBezTo>
                      <a:pt x="1790" y="11598"/>
                      <a:pt x="1986" y="11554"/>
                      <a:pt x="2049" y="11456"/>
                    </a:cubicBezTo>
                    <a:lnTo>
                      <a:pt x="2049" y="11456"/>
                    </a:lnTo>
                    <a:cubicBezTo>
                      <a:pt x="2041" y="11467"/>
                      <a:pt x="2027" y="11472"/>
                      <a:pt x="2010" y="11472"/>
                    </a:cubicBezTo>
                    <a:cubicBezTo>
                      <a:pt x="1945" y="11472"/>
                      <a:pt x="1849" y="11395"/>
                      <a:pt x="2004" y="11269"/>
                    </a:cubicBezTo>
                    <a:cubicBezTo>
                      <a:pt x="2093" y="11215"/>
                      <a:pt x="2156" y="11135"/>
                      <a:pt x="2191" y="11046"/>
                    </a:cubicBezTo>
                    <a:cubicBezTo>
                      <a:pt x="2224" y="11002"/>
                      <a:pt x="2244" y="10985"/>
                      <a:pt x="2262" y="10985"/>
                    </a:cubicBezTo>
                    <a:cubicBezTo>
                      <a:pt x="2272" y="10985"/>
                      <a:pt x="2281" y="10989"/>
                      <a:pt x="2292" y="10997"/>
                    </a:cubicBezTo>
                    <a:lnTo>
                      <a:pt x="2292" y="10997"/>
                    </a:lnTo>
                    <a:cubicBezTo>
                      <a:pt x="2196" y="10915"/>
                      <a:pt x="2519" y="10564"/>
                      <a:pt x="2423" y="10503"/>
                    </a:cubicBezTo>
                    <a:lnTo>
                      <a:pt x="2423" y="10503"/>
                    </a:lnTo>
                    <a:cubicBezTo>
                      <a:pt x="2426" y="10504"/>
                      <a:pt x="2430" y="10505"/>
                      <a:pt x="2434" y="10505"/>
                    </a:cubicBezTo>
                    <a:cubicBezTo>
                      <a:pt x="2503" y="10505"/>
                      <a:pt x="2657" y="10231"/>
                      <a:pt x="2699" y="10155"/>
                    </a:cubicBezTo>
                    <a:cubicBezTo>
                      <a:pt x="2744" y="10084"/>
                      <a:pt x="2779" y="10004"/>
                      <a:pt x="2806" y="9932"/>
                    </a:cubicBezTo>
                    <a:cubicBezTo>
                      <a:pt x="2806" y="9932"/>
                      <a:pt x="2788" y="9817"/>
                      <a:pt x="2797" y="9817"/>
                    </a:cubicBezTo>
                    <a:cubicBezTo>
                      <a:pt x="2803" y="9815"/>
                      <a:pt x="2808" y="9814"/>
                      <a:pt x="2814" y="9814"/>
                    </a:cubicBezTo>
                    <a:cubicBezTo>
                      <a:pt x="2869" y="9814"/>
                      <a:pt x="2915" y="9890"/>
                      <a:pt x="2939" y="9906"/>
                    </a:cubicBezTo>
                    <a:cubicBezTo>
                      <a:pt x="2957" y="9826"/>
                      <a:pt x="2993" y="9736"/>
                      <a:pt x="2957" y="9683"/>
                    </a:cubicBezTo>
                    <a:cubicBezTo>
                      <a:pt x="2931" y="9639"/>
                      <a:pt x="2877" y="9576"/>
                      <a:pt x="2966" y="9443"/>
                    </a:cubicBezTo>
                    <a:cubicBezTo>
                      <a:pt x="2989" y="9458"/>
                      <a:pt x="3039" y="9547"/>
                      <a:pt x="3081" y="9547"/>
                    </a:cubicBezTo>
                    <a:cubicBezTo>
                      <a:pt x="3088" y="9547"/>
                      <a:pt x="3094" y="9545"/>
                      <a:pt x="3100" y="9541"/>
                    </a:cubicBezTo>
                    <a:cubicBezTo>
                      <a:pt x="3162" y="9496"/>
                      <a:pt x="3162" y="9371"/>
                      <a:pt x="3153" y="9336"/>
                    </a:cubicBezTo>
                    <a:cubicBezTo>
                      <a:pt x="3198" y="9273"/>
                      <a:pt x="3251" y="9220"/>
                      <a:pt x="3305" y="9166"/>
                    </a:cubicBezTo>
                    <a:cubicBezTo>
                      <a:pt x="3340" y="9140"/>
                      <a:pt x="3429" y="9122"/>
                      <a:pt x="3456" y="9068"/>
                    </a:cubicBezTo>
                    <a:cubicBezTo>
                      <a:pt x="3518" y="8988"/>
                      <a:pt x="3429" y="8908"/>
                      <a:pt x="3483" y="8864"/>
                    </a:cubicBezTo>
                    <a:cubicBezTo>
                      <a:pt x="3492" y="8855"/>
                      <a:pt x="3563" y="8837"/>
                      <a:pt x="3590" y="8810"/>
                    </a:cubicBezTo>
                    <a:cubicBezTo>
                      <a:pt x="3625" y="8775"/>
                      <a:pt x="3661" y="8739"/>
                      <a:pt x="3697" y="8703"/>
                    </a:cubicBezTo>
                    <a:cubicBezTo>
                      <a:pt x="3795" y="8587"/>
                      <a:pt x="3830" y="8489"/>
                      <a:pt x="3910" y="8383"/>
                    </a:cubicBezTo>
                    <a:cubicBezTo>
                      <a:pt x="3982" y="8285"/>
                      <a:pt x="4053" y="8294"/>
                      <a:pt x="4097" y="8204"/>
                    </a:cubicBezTo>
                    <a:cubicBezTo>
                      <a:pt x="4123" y="8137"/>
                      <a:pt x="4124" y="8102"/>
                      <a:pt x="4102" y="8083"/>
                    </a:cubicBezTo>
                    <a:lnTo>
                      <a:pt x="4102" y="8083"/>
                    </a:lnTo>
                    <a:cubicBezTo>
                      <a:pt x="4131" y="8105"/>
                      <a:pt x="4153" y="8122"/>
                      <a:pt x="4178" y="8122"/>
                    </a:cubicBezTo>
                    <a:cubicBezTo>
                      <a:pt x="4212" y="8122"/>
                      <a:pt x="4251" y="8093"/>
                      <a:pt x="4320" y="8009"/>
                    </a:cubicBezTo>
                    <a:cubicBezTo>
                      <a:pt x="4311" y="8000"/>
                      <a:pt x="4302" y="7991"/>
                      <a:pt x="4284" y="7982"/>
                    </a:cubicBezTo>
                    <a:cubicBezTo>
                      <a:pt x="4365" y="7884"/>
                      <a:pt x="4667" y="7590"/>
                      <a:pt x="4685" y="7501"/>
                    </a:cubicBezTo>
                    <a:cubicBezTo>
                      <a:pt x="4685" y="7492"/>
                      <a:pt x="4543" y="7483"/>
                      <a:pt x="4614" y="7421"/>
                    </a:cubicBezTo>
                    <a:cubicBezTo>
                      <a:pt x="4685" y="7349"/>
                      <a:pt x="4792" y="7323"/>
                      <a:pt x="4863" y="7269"/>
                    </a:cubicBezTo>
                    <a:cubicBezTo>
                      <a:pt x="5059" y="7118"/>
                      <a:pt x="5246" y="6949"/>
                      <a:pt x="5407" y="6762"/>
                    </a:cubicBezTo>
                    <a:cubicBezTo>
                      <a:pt x="5496" y="6664"/>
                      <a:pt x="5505" y="6574"/>
                      <a:pt x="5603" y="6476"/>
                    </a:cubicBezTo>
                    <a:cubicBezTo>
                      <a:pt x="5745" y="6316"/>
                      <a:pt x="5710" y="6307"/>
                      <a:pt x="5710" y="6191"/>
                    </a:cubicBezTo>
                    <a:lnTo>
                      <a:pt x="5710" y="6191"/>
                    </a:lnTo>
                    <a:cubicBezTo>
                      <a:pt x="5710" y="6199"/>
                      <a:pt x="5719" y="6203"/>
                      <a:pt x="5736" y="6203"/>
                    </a:cubicBezTo>
                    <a:cubicBezTo>
                      <a:pt x="5815" y="6203"/>
                      <a:pt x="6045" y="6121"/>
                      <a:pt x="6030" y="6040"/>
                    </a:cubicBezTo>
                    <a:cubicBezTo>
                      <a:pt x="6028" y="6030"/>
                      <a:pt x="6018" y="6027"/>
                      <a:pt x="6003" y="6027"/>
                    </a:cubicBezTo>
                    <a:cubicBezTo>
                      <a:pt x="5938" y="6027"/>
                      <a:pt x="5778" y="6102"/>
                      <a:pt x="5712" y="6102"/>
                    </a:cubicBezTo>
                    <a:cubicBezTo>
                      <a:pt x="5695" y="6102"/>
                      <a:pt x="5684" y="6097"/>
                      <a:pt x="5683" y="6085"/>
                    </a:cubicBezTo>
                    <a:cubicBezTo>
                      <a:pt x="5683" y="6085"/>
                      <a:pt x="5950" y="5969"/>
                      <a:pt x="5968" y="5960"/>
                    </a:cubicBezTo>
                    <a:cubicBezTo>
                      <a:pt x="6039" y="5936"/>
                      <a:pt x="6130" y="5908"/>
                      <a:pt x="6196" y="5908"/>
                    </a:cubicBezTo>
                    <a:cubicBezTo>
                      <a:pt x="6228" y="5908"/>
                      <a:pt x="6254" y="5915"/>
                      <a:pt x="6269" y="5931"/>
                    </a:cubicBezTo>
                    <a:lnTo>
                      <a:pt x="6269" y="5931"/>
                    </a:lnTo>
                    <a:cubicBezTo>
                      <a:pt x="6194" y="5842"/>
                      <a:pt x="6414" y="5701"/>
                      <a:pt x="6467" y="5559"/>
                    </a:cubicBezTo>
                    <a:cubicBezTo>
                      <a:pt x="6538" y="5497"/>
                      <a:pt x="6574" y="5471"/>
                      <a:pt x="6597" y="5471"/>
                    </a:cubicBezTo>
                    <a:cubicBezTo>
                      <a:pt x="6618" y="5471"/>
                      <a:pt x="6628" y="5490"/>
                      <a:pt x="6645" y="5523"/>
                    </a:cubicBezTo>
                    <a:cubicBezTo>
                      <a:pt x="6650" y="5536"/>
                      <a:pt x="6658" y="5540"/>
                      <a:pt x="6667" y="5540"/>
                    </a:cubicBezTo>
                    <a:cubicBezTo>
                      <a:pt x="6701" y="5540"/>
                      <a:pt x="6755" y="5482"/>
                      <a:pt x="6784" y="5482"/>
                    </a:cubicBezTo>
                    <a:cubicBezTo>
                      <a:pt x="6788" y="5482"/>
                      <a:pt x="6791" y="5483"/>
                      <a:pt x="6794" y="5486"/>
                    </a:cubicBezTo>
                    <a:lnTo>
                      <a:pt x="6794" y="5486"/>
                    </a:lnTo>
                    <a:lnTo>
                      <a:pt x="6654" y="5327"/>
                    </a:lnTo>
                    <a:cubicBezTo>
                      <a:pt x="6705" y="5280"/>
                      <a:pt x="6762" y="5267"/>
                      <a:pt x="6813" y="5267"/>
                    </a:cubicBezTo>
                    <a:cubicBezTo>
                      <a:pt x="6873" y="5267"/>
                      <a:pt x="6923" y="5285"/>
                      <a:pt x="6941" y="5285"/>
                    </a:cubicBezTo>
                    <a:cubicBezTo>
                      <a:pt x="6945" y="5285"/>
                      <a:pt x="6947" y="5285"/>
                      <a:pt x="6948" y="5283"/>
                    </a:cubicBezTo>
                    <a:cubicBezTo>
                      <a:pt x="7001" y="5194"/>
                      <a:pt x="7055" y="4989"/>
                      <a:pt x="7197" y="4953"/>
                    </a:cubicBezTo>
                    <a:cubicBezTo>
                      <a:pt x="7313" y="4927"/>
                      <a:pt x="7696" y="4731"/>
                      <a:pt x="7696" y="4579"/>
                    </a:cubicBezTo>
                    <a:cubicBezTo>
                      <a:pt x="7696" y="4517"/>
                      <a:pt x="7936" y="4410"/>
                      <a:pt x="7972" y="4321"/>
                    </a:cubicBezTo>
                    <a:cubicBezTo>
                      <a:pt x="8005" y="4238"/>
                      <a:pt x="8048" y="4221"/>
                      <a:pt x="8094" y="4221"/>
                    </a:cubicBezTo>
                    <a:cubicBezTo>
                      <a:pt x="8126" y="4221"/>
                      <a:pt x="8158" y="4229"/>
                      <a:pt x="8189" y="4229"/>
                    </a:cubicBezTo>
                    <a:cubicBezTo>
                      <a:pt x="8210" y="4229"/>
                      <a:pt x="8230" y="4225"/>
                      <a:pt x="8248" y="4214"/>
                    </a:cubicBezTo>
                    <a:cubicBezTo>
                      <a:pt x="8337" y="4170"/>
                      <a:pt x="8364" y="4063"/>
                      <a:pt x="8453" y="4000"/>
                    </a:cubicBezTo>
                    <a:cubicBezTo>
                      <a:pt x="8500" y="3973"/>
                      <a:pt x="8527" y="3963"/>
                      <a:pt x="8543" y="3963"/>
                    </a:cubicBezTo>
                    <a:cubicBezTo>
                      <a:pt x="8568" y="3963"/>
                      <a:pt x="8563" y="3990"/>
                      <a:pt x="8569" y="4018"/>
                    </a:cubicBezTo>
                    <a:cubicBezTo>
                      <a:pt x="8569" y="4026"/>
                      <a:pt x="8572" y="4029"/>
                      <a:pt x="8578" y="4029"/>
                    </a:cubicBezTo>
                    <a:cubicBezTo>
                      <a:pt x="8611" y="4029"/>
                      <a:pt x="8720" y="3919"/>
                      <a:pt x="8720" y="3911"/>
                    </a:cubicBezTo>
                    <a:cubicBezTo>
                      <a:pt x="8765" y="3840"/>
                      <a:pt x="8800" y="3840"/>
                      <a:pt x="8854" y="3822"/>
                    </a:cubicBezTo>
                    <a:cubicBezTo>
                      <a:pt x="8982" y="3766"/>
                      <a:pt x="8756" y="3630"/>
                      <a:pt x="8900" y="3630"/>
                    </a:cubicBezTo>
                    <a:cubicBezTo>
                      <a:pt x="8915" y="3630"/>
                      <a:pt x="8935" y="3632"/>
                      <a:pt x="8961" y="3635"/>
                    </a:cubicBezTo>
                    <a:cubicBezTo>
                      <a:pt x="9121" y="3635"/>
                      <a:pt x="9264" y="3555"/>
                      <a:pt x="9344" y="3421"/>
                    </a:cubicBezTo>
                    <a:cubicBezTo>
                      <a:pt x="9404" y="3314"/>
                      <a:pt x="9459" y="3247"/>
                      <a:pt x="9547" y="3247"/>
                    </a:cubicBezTo>
                    <a:cubicBezTo>
                      <a:pt x="9576" y="3247"/>
                      <a:pt x="9609" y="3254"/>
                      <a:pt x="9647" y="3270"/>
                    </a:cubicBezTo>
                    <a:cubicBezTo>
                      <a:pt x="9650" y="3271"/>
                      <a:pt x="9654" y="3272"/>
                      <a:pt x="9658" y="3272"/>
                    </a:cubicBezTo>
                    <a:cubicBezTo>
                      <a:pt x="9741" y="3272"/>
                      <a:pt x="9938" y="3026"/>
                      <a:pt x="10046" y="3026"/>
                    </a:cubicBezTo>
                    <a:cubicBezTo>
                      <a:pt x="10053" y="3026"/>
                      <a:pt x="10059" y="3027"/>
                      <a:pt x="10065" y="3029"/>
                    </a:cubicBezTo>
                    <a:cubicBezTo>
                      <a:pt x="10002" y="3008"/>
                      <a:pt x="10218" y="2769"/>
                      <a:pt x="10281" y="2769"/>
                    </a:cubicBezTo>
                    <a:cubicBezTo>
                      <a:pt x="10298" y="2769"/>
                      <a:pt x="10303" y="2787"/>
                      <a:pt x="10288" y="2833"/>
                    </a:cubicBezTo>
                    <a:cubicBezTo>
                      <a:pt x="10304" y="2863"/>
                      <a:pt x="10323" y="2875"/>
                      <a:pt x="10344" y="2875"/>
                    </a:cubicBezTo>
                    <a:cubicBezTo>
                      <a:pt x="10419" y="2875"/>
                      <a:pt x="10523" y="2728"/>
                      <a:pt x="10626" y="2673"/>
                    </a:cubicBezTo>
                    <a:cubicBezTo>
                      <a:pt x="10707" y="2629"/>
                      <a:pt x="10796" y="2584"/>
                      <a:pt x="10894" y="2566"/>
                    </a:cubicBezTo>
                    <a:cubicBezTo>
                      <a:pt x="10900" y="2565"/>
                      <a:pt x="10906" y="2564"/>
                      <a:pt x="10910" y="2564"/>
                    </a:cubicBezTo>
                    <a:cubicBezTo>
                      <a:pt x="10929" y="2564"/>
                      <a:pt x="10935" y="2572"/>
                      <a:pt x="10955" y="2572"/>
                    </a:cubicBezTo>
                    <a:cubicBezTo>
                      <a:pt x="10964" y="2572"/>
                      <a:pt x="10975" y="2571"/>
                      <a:pt x="10992" y="2566"/>
                    </a:cubicBezTo>
                    <a:cubicBezTo>
                      <a:pt x="11090" y="2522"/>
                      <a:pt x="11366" y="2352"/>
                      <a:pt x="11339" y="2299"/>
                    </a:cubicBezTo>
                    <a:lnTo>
                      <a:pt x="11339" y="2299"/>
                    </a:lnTo>
                    <a:cubicBezTo>
                      <a:pt x="11358" y="2337"/>
                      <a:pt x="11363" y="2375"/>
                      <a:pt x="11412" y="2375"/>
                    </a:cubicBezTo>
                    <a:cubicBezTo>
                      <a:pt x="11432" y="2375"/>
                      <a:pt x="11460" y="2368"/>
                      <a:pt x="11499" y="2352"/>
                    </a:cubicBezTo>
                    <a:cubicBezTo>
                      <a:pt x="11571" y="2329"/>
                      <a:pt x="11656" y="2213"/>
                      <a:pt x="11718" y="2213"/>
                    </a:cubicBezTo>
                    <a:cubicBezTo>
                      <a:pt x="11726" y="2213"/>
                      <a:pt x="11733" y="2215"/>
                      <a:pt x="11740" y="2219"/>
                    </a:cubicBezTo>
                    <a:cubicBezTo>
                      <a:pt x="11740" y="2219"/>
                      <a:pt x="11820" y="2165"/>
                      <a:pt x="11811" y="2148"/>
                    </a:cubicBezTo>
                    <a:cubicBezTo>
                      <a:pt x="11811" y="2121"/>
                      <a:pt x="11882" y="2103"/>
                      <a:pt x="11918" y="2103"/>
                    </a:cubicBezTo>
                    <a:cubicBezTo>
                      <a:pt x="12067" y="2068"/>
                      <a:pt x="12286" y="2041"/>
                      <a:pt x="12240" y="1904"/>
                    </a:cubicBezTo>
                    <a:lnTo>
                      <a:pt x="12240" y="1904"/>
                    </a:lnTo>
                    <a:cubicBezTo>
                      <a:pt x="12249" y="1927"/>
                      <a:pt x="12273" y="1978"/>
                      <a:pt x="12316" y="1978"/>
                    </a:cubicBezTo>
                    <a:cubicBezTo>
                      <a:pt x="12334" y="1978"/>
                      <a:pt x="12356" y="1968"/>
                      <a:pt x="12381" y="1943"/>
                    </a:cubicBezTo>
                    <a:cubicBezTo>
                      <a:pt x="12467" y="1857"/>
                      <a:pt x="12428" y="1862"/>
                      <a:pt x="12555" y="1814"/>
                    </a:cubicBezTo>
                    <a:lnTo>
                      <a:pt x="12555" y="1814"/>
                    </a:lnTo>
                    <a:cubicBezTo>
                      <a:pt x="12499" y="1840"/>
                      <a:pt x="12529" y="1901"/>
                      <a:pt x="12595" y="1901"/>
                    </a:cubicBezTo>
                    <a:cubicBezTo>
                      <a:pt x="12611" y="1901"/>
                      <a:pt x="12629" y="1897"/>
                      <a:pt x="12648" y="1889"/>
                    </a:cubicBezTo>
                    <a:cubicBezTo>
                      <a:pt x="12746" y="1863"/>
                      <a:pt x="12826" y="1818"/>
                      <a:pt x="12907" y="1773"/>
                    </a:cubicBezTo>
                    <a:cubicBezTo>
                      <a:pt x="13085" y="1676"/>
                      <a:pt x="13085" y="1658"/>
                      <a:pt x="13067" y="1569"/>
                    </a:cubicBezTo>
                    <a:cubicBezTo>
                      <a:pt x="13136" y="1547"/>
                      <a:pt x="13171" y="1538"/>
                      <a:pt x="13193" y="1538"/>
                    </a:cubicBezTo>
                    <a:cubicBezTo>
                      <a:pt x="13226" y="1538"/>
                      <a:pt x="13233" y="1556"/>
                      <a:pt x="13281" y="1578"/>
                    </a:cubicBezTo>
                    <a:cubicBezTo>
                      <a:pt x="13281" y="1578"/>
                      <a:pt x="13343" y="1471"/>
                      <a:pt x="13334" y="1444"/>
                    </a:cubicBezTo>
                    <a:lnTo>
                      <a:pt x="13334" y="1444"/>
                    </a:lnTo>
                    <a:cubicBezTo>
                      <a:pt x="13370" y="1524"/>
                      <a:pt x="13423" y="1586"/>
                      <a:pt x="13494" y="1631"/>
                    </a:cubicBezTo>
                    <a:cubicBezTo>
                      <a:pt x="13566" y="1560"/>
                      <a:pt x="13628" y="1488"/>
                      <a:pt x="13690" y="1417"/>
                    </a:cubicBezTo>
                    <a:cubicBezTo>
                      <a:pt x="13779" y="1293"/>
                      <a:pt x="13984" y="1275"/>
                      <a:pt x="14154" y="1248"/>
                    </a:cubicBezTo>
                    <a:cubicBezTo>
                      <a:pt x="14243" y="1230"/>
                      <a:pt x="14572" y="1186"/>
                      <a:pt x="14563" y="1097"/>
                    </a:cubicBezTo>
                    <a:cubicBezTo>
                      <a:pt x="14563" y="1034"/>
                      <a:pt x="14545" y="972"/>
                      <a:pt x="14519" y="901"/>
                    </a:cubicBezTo>
                    <a:cubicBezTo>
                      <a:pt x="14535" y="896"/>
                      <a:pt x="14550" y="895"/>
                      <a:pt x="14562" y="895"/>
                    </a:cubicBezTo>
                    <a:cubicBezTo>
                      <a:pt x="14658" y="895"/>
                      <a:pt x="14645" y="1004"/>
                      <a:pt x="14652" y="1043"/>
                    </a:cubicBezTo>
                    <a:cubicBezTo>
                      <a:pt x="14649" y="1021"/>
                      <a:pt x="14674" y="1012"/>
                      <a:pt x="14708" y="1012"/>
                    </a:cubicBezTo>
                    <a:cubicBezTo>
                      <a:pt x="14769" y="1012"/>
                      <a:pt x="14860" y="1041"/>
                      <a:pt x="14866" y="1070"/>
                    </a:cubicBezTo>
                    <a:cubicBezTo>
                      <a:pt x="14874" y="1101"/>
                      <a:pt x="14882" y="1145"/>
                      <a:pt x="14947" y="1145"/>
                    </a:cubicBezTo>
                    <a:cubicBezTo>
                      <a:pt x="14957" y="1145"/>
                      <a:pt x="14969" y="1144"/>
                      <a:pt x="14982" y="1141"/>
                    </a:cubicBezTo>
                    <a:lnTo>
                      <a:pt x="14937" y="927"/>
                    </a:lnTo>
                    <a:lnTo>
                      <a:pt x="14937" y="927"/>
                    </a:lnTo>
                    <a:cubicBezTo>
                      <a:pt x="14945" y="960"/>
                      <a:pt x="14992" y="972"/>
                      <a:pt x="15059" y="972"/>
                    </a:cubicBezTo>
                    <a:cubicBezTo>
                      <a:pt x="15220" y="972"/>
                      <a:pt x="15496" y="903"/>
                      <a:pt x="15616" y="885"/>
                    </a:cubicBezTo>
                    <a:lnTo>
                      <a:pt x="15616" y="885"/>
                    </a:lnTo>
                    <a:cubicBezTo>
                      <a:pt x="15609" y="886"/>
                      <a:pt x="15603" y="886"/>
                      <a:pt x="15598" y="886"/>
                    </a:cubicBezTo>
                    <a:cubicBezTo>
                      <a:pt x="15523" y="886"/>
                      <a:pt x="15516" y="834"/>
                      <a:pt x="15516" y="803"/>
                    </a:cubicBezTo>
                    <a:cubicBezTo>
                      <a:pt x="15536" y="799"/>
                      <a:pt x="15555" y="798"/>
                      <a:pt x="15573" y="798"/>
                    </a:cubicBezTo>
                    <a:cubicBezTo>
                      <a:pt x="15684" y="798"/>
                      <a:pt x="15774" y="855"/>
                      <a:pt x="15870" y="855"/>
                    </a:cubicBezTo>
                    <a:cubicBezTo>
                      <a:pt x="15916" y="855"/>
                      <a:pt x="15963" y="842"/>
                      <a:pt x="16015" y="803"/>
                    </a:cubicBezTo>
                    <a:cubicBezTo>
                      <a:pt x="16030" y="780"/>
                      <a:pt x="16138" y="683"/>
                      <a:pt x="16194" y="683"/>
                    </a:cubicBezTo>
                    <a:cubicBezTo>
                      <a:pt x="16205" y="683"/>
                      <a:pt x="16214" y="687"/>
                      <a:pt x="16220" y="696"/>
                    </a:cubicBezTo>
                    <a:cubicBezTo>
                      <a:pt x="16236" y="719"/>
                      <a:pt x="16140" y="826"/>
                      <a:pt x="16210" y="826"/>
                    </a:cubicBezTo>
                    <a:cubicBezTo>
                      <a:pt x="16219" y="826"/>
                      <a:pt x="16231" y="825"/>
                      <a:pt x="16247" y="820"/>
                    </a:cubicBezTo>
                    <a:cubicBezTo>
                      <a:pt x="16380" y="785"/>
                      <a:pt x="16434" y="714"/>
                      <a:pt x="16630" y="705"/>
                    </a:cubicBezTo>
                    <a:cubicBezTo>
                      <a:pt x="16772" y="705"/>
                      <a:pt x="16906" y="705"/>
                      <a:pt x="17048" y="687"/>
                    </a:cubicBezTo>
                    <a:cubicBezTo>
                      <a:pt x="17201" y="655"/>
                      <a:pt x="17304" y="549"/>
                      <a:pt x="17163" y="549"/>
                    </a:cubicBezTo>
                    <a:cubicBezTo>
                      <a:pt x="17149" y="549"/>
                      <a:pt x="17131" y="551"/>
                      <a:pt x="17111" y="553"/>
                    </a:cubicBezTo>
                    <a:cubicBezTo>
                      <a:pt x="17209" y="535"/>
                      <a:pt x="17316" y="526"/>
                      <a:pt x="17414" y="518"/>
                    </a:cubicBezTo>
                    <a:cubicBezTo>
                      <a:pt x="17494" y="526"/>
                      <a:pt x="17565" y="544"/>
                      <a:pt x="17636" y="571"/>
                    </a:cubicBezTo>
                    <a:cubicBezTo>
                      <a:pt x="17690" y="571"/>
                      <a:pt x="17743" y="562"/>
                      <a:pt x="17788" y="535"/>
                    </a:cubicBezTo>
                    <a:cubicBezTo>
                      <a:pt x="17903" y="500"/>
                      <a:pt x="17859" y="464"/>
                      <a:pt x="17850" y="411"/>
                    </a:cubicBezTo>
                    <a:lnTo>
                      <a:pt x="17850" y="411"/>
                    </a:lnTo>
                    <a:cubicBezTo>
                      <a:pt x="17821" y="429"/>
                      <a:pt x="17795" y="436"/>
                      <a:pt x="17779" y="436"/>
                    </a:cubicBezTo>
                    <a:cubicBezTo>
                      <a:pt x="17755" y="436"/>
                      <a:pt x="17751" y="419"/>
                      <a:pt x="17788" y="393"/>
                    </a:cubicBezTo>
                    <a:cubicBezTo>
                      <a:pt x="17850" y="348"/>
                      <a:pt x="17930" y="322"/>
                      <a:pt x="18010" y="322"/>
                    </a:cubicBezTo>
                    <a:cubicBezTo>
                      <a:pt x="18153" y="338"/>
                      <a:pt x="17924" y="466"/>
                      <a:pt x="18061" y="466"/>
                    </a:cubicBezTo>
                    <a:cubicBezTo>
                      <a:pt x="18069" y="466"/>
                      <a:pt x="18079" y="465"/>
                      <a:pt x="18091" y="464"/>
                    </a:cubicBezTo>
                    <a:cubicBezTo>
                      <a:pt x="18171" y="464"/>
                      <a:pt x="18589" y="384"/>
                      <a:pt x="18474" y="331"/>
                    </a:cubicBezTo>
                    <a:cubicBezTo>
                      <a:pt x="18376" y="286"/>
                      <a:pt x="18322" y="277"/>
                      <a:pt x="18429" y="215"/>
                    </a:cubicBezTo>
                    <a:cubicBezTo>
                      <a:pt x="18483" y="184"/>
                      <a:pt x="18542" y="167"/>
                      <a:pt x="18602" y="167"/>
                    </a:cubicBezTo>
                    <a:cubicBezTo>
                      <a:pt x="18630" y="167"/>
                      <a:pt x="18659" y="171"/>
                      <a:pt x="18687" y="179"/>
                    </a:cubicBezTo>
                    <a:cubicBezTo>
                      <a:pt x="18812" y="224"/>
                      <a:pt x="18652" y="429"/>
                      <a:pt x="18687" y="437"/>
                    </a:cubicBezTo>
                    <a:cubicBezTo>
                      <a:pt x="18785" y="437"/>
                      <a:pt x="18874" y="429"/>
                      <a:pt x="18963" y="402"/>
                    </a:cubicBezTo>
                    <a:cubicBezTo>
                      <a:pt x="19061" y="366"/>
                      <a:pt x="18981" y="322"/>
                      <a:pt x="19070" y="286"/>
                    </a:cubicBezTo>
                    <a:cubicBezTo>
                      <a:pt x="19092" y="276"/>
                      <a:pt x="19110" y="271"/>
                      <a:pt x="19126" y="271"/>
                    </a:cubicBezTo>
                    <a:cubicBezTo>
                      <a:pt x="19205" y="271"/>
                      <a:pt x="19207" y="390"/>
                      <a:pt x="19292" y="390"/>
                    </a:cubicBezTo>
                    <a:cubicBezTo>
                      <a:pt x="19303" y="390"/>
                      <a:pt x="19315" y="388"/>
                      <a:pt x="19329" y="384"/>
                    </a:cubicBezTo>
                    <a:cubicBezTo>
                      <a:pt x="19457" y="344"/>
                      <a:pt x="19506" y="282"/>
                      <a:pt x="19514" y="218"/>
                    </a:cubicBezTo>
                    <a:lnTo>
                      <a:pt x="19514" y="218"/>
                    </a:lnTo>
                    <a:cubicBezTo>
                      <a:pt x="19510" y="262"/>
                      <a:pt x="19498" y="319"/>
                      <a:pt x="19551" y="357"/>
                    </a:cubicBezTo>
                    <a:cubicBezTo>
                      <a:pt x="19648" y="429"/>
                      <a:pt x="19765" y="465"/>
                      <a:pt x="19885" y="465"/>
                    </a:cubicBezTo>
                    <a:cubicBezTo>
                      <a:pt x="19899" y="465"/>
                      <a:pt x="19912" y="465"/>
                      <a:pt x="19925" y="464"/>
                    </a:cubicBezTo>
                    <a:cubicBezTo>
                      <a:pt x="19970" y="455"/>
                      <a:pt x="19836" y="384"/>
                      <a:pt x="19934" y="357"/>
                    </a:cubicBezTo>
                    <a:cubicBezTo>
                      <a:pt x="19979" y="348"/>
                      <a:pt x="20023" y="344"/>
                      <a:pt x="20068" y="344"/>
                    </a:cubicBezTo>
                    <a:cubicBezTo>
                      <a:pt x="20112" y="344"/>
                      <a:pt x="20157" y="348"/>
                      <a:pt x="20202" y="357"/>
                    </a:cubicBezTo>
                    <a:cubicBezTo>
                      <a:pt x="20300" y="375"/>
                      <a:pt x="20362" y="437"/>
                      <a:pt x="20442" y="437"/>
                    </a:cubicBezTo>
                    <a:cubicBezTo>
                      <a:pt x="20551" y="437"/>
                      <a:pt x="20577" y="372"/>
                      <a:pt x="20655" y="372"/>
                    </a:cubicBezTo>
                    <a:cubicBezTo>
                      <a:pt x="20673" y="372"/>
                      <a:pt x="20693" y="376"/>
                      <a:pt x="20718" y="384"/>
                    </a:cubicBezTo>
                    <a:cubicBezTo>
                      <a:pt x="20772" y="407"/>
                      <a:pt x="20779" y="498"/>
                      <a:pt x="20850" y="498"/>
                    </a:cubicBezTo>
                    <a:cubicBezTo>
                      <a:pt x="20861" y="498"/>
                      <a:pt x="20873" y="496"/>
                      <a:pt x="20887" y="491"/>
                    </a:cubicBezTo>
                    <a:cubicBezTo>
                      <a:pt x="20994" y="450"/>
                      <a:pt x="21003" y="355"/>
                      <a:pt x="21151" y="355"/>
                    </a:cubicBezTo>
                    <a:cubicBezTo>
                      <a:pt x="21163" y="355"/>
                      <a:pt x="21176" y="356"/>
                      <a:pt x="21190" y="357"/>
                    </a:cubicBezTo>
                    <a:lnTo>
                      <a:pt x="21181" y="420"/>
                    </a:lnTo>
                    <a:cubicBezTo>
                      <a:pt x="21199" y="446"/>
                      <a:pt x="21181" y="455"/>
                      <a:pt x="21137" y="455"/>
                    </a:cubicBezTo>
                    <a:cubicBezTo>
                      <a:pt x="21195" y="460"/>
                      <a:pt x="21253" y="462"/>
                      <a:pt x="21310" y="462"/>
                    </a:cubicBezTo>
                    <a:cubicBezTo>
                      <a:pt x="21368" y="462"/>
                      <a:pt x="21426" y="460"/>
                      <a:pt x="21484" y="455"/>
                    </a:cubicBezTo>
                    <a:cubicBezTo>
                      <a:pt x="21591" y="464"/>
                      <a:pt x="21627" y="518"/>
                      <a:pt x="21725" y="518"/>
                    </a:cubicBezTo>
                    <a:cubicBezTo>
                      <a:pt x="21805" y="500"/>
                      <a:pt x="21885" y="500"/>
                      <a:pt x="21965" y="500"/>
                    </a:cubicBezTo>
                    <a:cubicBezTo>
                      <a:pt x="22054" y="509"/>
                      <a:pt x="22143" y="535"/>
                      <a:pt x="22223" y="571"/>
                    </a:cubicBezTo>
                    <a:cubicBezTo>
                      <a:pt x="22264" y="588"/>
                      <a:pt x="22301" y="594"/>
                      <a:pt x="22335" y="594"/>
                    </a:cubicBezTo>
                    <a:cubicBezTo>
                      <a:pt x="22410" y="594"/>
                      <a:pt x="22474" y="566"/>
                      <a:pt x="22551" y="566"/>
                    </a:cubicBezTo>
                    <a:cubicBezTo>
                      <a:pt x="22568" y="566"/>
                      <a:pt x="22587" y="567"/>
                      <a:pt x="22606" y="571"/>
                    </a:cubicBezTo>
                    <a:cubicBezTo>
                      <a:pt x="22749" y="589"/>
                      <a:pt x="22785" y="705"/>
                      <a:pt x="22918" y="731"/>
                    </a:cubicBezTo>
                    <a:cubicBezTo>
                      <a:pt x="22931" y="733"/>
                      <a:pt x="22944" y="734"/>
                      <a:pt x="22956" y="734"/>
                    </a:cubicBezTo>
                    <a:cubicBezTo>
                      <a:pt x="23052" y="734"/>
                      <a:pt x="23126" y="678"/>
                      <a:pt x="23221" y="678"/>
                    </a:cubicBezTo>
                    <a:cubicBezTo>
                      <a:pt x="23372" y="678"/>
                      <a:pt x="23301" y="838"/>
                      <a:pt x="23292" y="874"/>
                    </a:cubicBezTo>
                    <a:cubicBezTo>
                      <a:pt x="23381" y="856"/>
                      <a:pt x="23470" y="829"/>
                      <a:pt x="23560" y="794"/>
                    </a:cubicBezTo>
                    <a:cubicBezTo>
                      <a:pt x="23605" y="770"/>
                      <a:pt x="23637" y="760"/>
                      <a:pt x="23659" y="760"/>
                    </a:cubicBezTo>
                    <a:cubicBezTo>
                      <a:pt x="23719" y="760"/>
                      <a:pt x="23706" y="833"/>
                      <a:pt x="23693" y="892"/>
                    </a:cubicBezTo>
                    <a:cubicBezTo>
                      <a:pt x="23701" y="858"/>
                      <a:pt x="23737" y="848"/>
                      <a:pt x="23785" y="848"/>
                    </a:cubicBezTo>
                    <a:cubicBezTo>
                      <a:pt x="23863" y="848"/>
                      <a:pt x="23973" y="875"/>
                      <a:pt x="24044" y="875"/>
                    </a:cubicBezTo>
                    <a:cubicBezTo>
                      <a:pt x="24080" y="875"/>
                      <a:pt x="24105" y="868"/>
                      <a:pt x="24112" y="847"/>
                    </a:cubicBezTo>
                    <a:cubicBezTo>
                      <a:pt x="24183" y="927"/>
                      <a:pt x="24272" y="981"/>
                      <a:pt x="24370" y="1016"/>
                    </a:cubicBezTo>
                    <a:cubicBezTo>
                      <a:pt x="24378" y="988"/>
                      <a:pt x="24395" y="978"/>
                      <a:pt x="24421" y="978"/>
                    </a:cubicBezTo>
                    <a:cubicBezTo>
                      <a:pt x="24452" y="978"/>
                      <a:pt x="24495" y="993"/>
                      <a:pt x="24548" y="1007"/>
                    </a:cubicBezTo>
                    <a:cubicBezTo>
                      <a:pt x="24578" y="1013"/>
                      <a:pt x="24607" y="1015"/>
                      <a:pt x="24634" y="1015"/>
                    </a:cubicBezTo>
                    <a:cubicBezTo>
                      <a:pt x="24709" y="1015"/>
                      <a:pt x="24776" y="1000"/>
                      <a:pt x="24845" y="1000"/>
                    </a:cubicBezTo>
                    <a:cubicBezTo>
                      <a:pt x="24870" y="1000"/>
                      <a:pt x="24896" y="1002"/>
                      <a:pt x="24922" y="1007"/>
                    </a:cubicBezTo>
                    <a:cubicBezTo>
                      <a:pt x="24954" y="1007"/>
                      <a:pt x="25110" y="1239"/>
                      <a:pt x="25212" y="1239"/>
                    </a:cubicBezTo>
                    <a:cubicBezTo>
                      <a:pt x="25223" y="1239"/>
                      <a:pt x="25233" y="1236"/>
                      <a:pt x="25243" y="1230"/>
                    </a:cubicBezTo>
                    <a:cubicBezTo>
                      <a:pt x="25279" y="1209"/>
                      <a:pt x="25210" y="1059"/>
                      <a:pt x="25267" y="1059"/>
                    </a:cubicBezTo>
                    <a:cubicBezTo>
                      <a:pt x="25281" y="1059"/>
                      <a:pt x="25301" y="1067"/>
                      <a:pt x="25332" y="1088"/>
                    </a:cubicBezTo>
                    <a:cubicBezTo>
                      <a:pt x="25408" y="1143"/>
                      <a:pt x="25425" y="1177"/>
                      <a:pt x="25487" y="1177"/>
                    </a:cubicBezTo>
                    <a:cubicBezTo>
                      <a:pt x="25505" y="1177"/>
                      <a:pt x="25527" y="1174"/>
                      <a:pt x="25555" y="1168"/>
                    </a:cubicBezTo>
                    <a:cubicBezTo>
                      <a:pt x="25555" y="1168"/>
                      <a:pt x="25638" y="1122"/>
                      <a:pt x="25658" y="1122"/>
                    </a:cubicBezTo>
                    <a:cubicBezTo>
                      <a:pt x="25660" y="1122"/>
                      <a:pt x="25661" y="1123"/>
                      <a:pt x="25662" y="1123"/>
                    </a:cubicBezTo>
                    <a:cubicBezTo>
                      <a:pt x="25715" y="1186"/>
                      <a:pt x="25510" y="1248"/>
                      <a:pt x="25555" y="1293"/>
                    </a:cubicBezTo>
                    <a:cubicBezTo>
                      <a:pt x="25557" y="1294"/>
                      <a:pt x="25562" y="1295"/>
                      <a:pt x="25569" y="1295"/>
                    </a:cubicBezTo>
                    <a:cubicBezTo>
                      <a:pt x="25599" y="1295"/>
                      <a:pt x="25662" y="1284"/>
                      <a:pt x="25662" y="1284"/>
                    </a:cubicBezTo>
                    <a:cubicBezTo>
                      <a:pt x="25679" y="1281"/>
                      <a:pt x="25697" y="1280"/>
                      <a:pt x="25714" y="1280"/>
                    </a:cubicBezTo>
                    <a:cubicBezTo>
                      <a:pt x="25764" y="1280"/>
                      <a:pt x="25811" y="1290"/>
                      <a:pt x="25858" y="1310"/>
                    </a:cubicBezTo>
                    <a:cubicBezTo>
                      <a:pt x="25844" y="1305"/>
                      <a:pt x="25834" y="1303"/>
                      <a:pt x="25826" y="1303"/>
                    </a:cubicBezTo>
                    <a:cubicBezTo>
                      <a:pt x="25792" y="1303"/>
                      <a:pt x="25802" y="1342"/>
                      <a:pt x="25795" y="1364"/>
                    </a:cubicBezTo>
                    <a:cubicBezTo>
                      <a:pt x="25799" y="1353"/>
                      <a:pt x="25809" y="1349"/>
                      <a:pt x="25822" y="1349"/>
                    </a:cubicBezTo>
                    <a:cubicBezTo>
                      <a:pt x="25864" y="1349"/>
                      <a:pt x="25943" y="1393"/>
                      <a:pt x="25991" y="1399"/>
                    </a:cubicBezTo>
                    <a:cubicBezTo>
                      <a:pt x="25991" y="1390"/>
                      <a:pt x="26000" y="1364"/>
                      <a:pt x="26027" y="1364"/>
                    </a:cubicBezTo>
                    <a:cubicBezTo>
                      <a:pt x="26134" y="1373"/>
                      <a:pt x="26294" y="1426"/>
                      <a:pt x="26285" y="1480"/>
                    </a:cubicBezTo>
                    <a:cubicBezTo>
                      <a:pt x="26272" y="1539"/>
                      <a:pt x="26416" y="1604"/>
                      <a:pt x="26502" y="1604"/>
                    </a:cubicBezTo>
                    <a:cubicBezTo>
                      <a:pt x="26532" y="1604"/>
                      <a:pt x="26554" y="1596"/>
                      <a:pt x="26561" y="1578"/>
                    </a:cubicBezTo>
                    <a:cubicBezTo>
                      <a:pt x="26620" y="1591"/>
                      <a:pt x="26736" y="1652"/>
                      <a:pt x="26805" y="1652"/>
                    </a:cubicBezTo>
                    <a:cubicBezTo>
                      <a:pt x="26830" y="1652"/>
                      <a:pt x="26848" y="1643"/>
                      <a:pt x="26855" y="1622"/>
                    </a:cubicBezTo>
                    <a:cubicBezTo>
                      <a:pt x="27018" y="1731"/>
                      <a:pt x="27343" y="1988"/>
                      <a:pt x="27577" y="1988"/>
                    </a:cubicBezTo>
                    <a:cubicBezTo>
                      <a:pt x="27612" y="1988"/>
                      <a:pt x="27645" y="1982"/>
                      <a:pt x="27675" y="1969"/>
                    </a:cubicBezTo>
                    <a:lnTo>
                      <a:pt x="27675" y="1969"/>
                    </a:lnTo>
                    <a:cubicBezTo>
                      <a:pt x="27623" y="2073"/>
                      <a:pt x="27652" y="2103"/>
                      <a:pt x="27715" y="2103"/>
                    </a:cubicBezTo>
                    <a:cubicBezTo>
                      <a:pt x="27796" y="2103"/>
                      <a:pt x="27932" y="2054"/>
                      <a:pt x="28017" y="2054"/>
                    </a:cubicBezTo>
                    <a:cubicBezTo>
                      <a:pt x="28047" y="2054"/>
                      <a:pt x="28071" y="2060"/>
                      <a:pt x="28084" y="2076"/>
                    </a:cubicBezTo>
                    <a:cubicBezTo>
                      <a:pt x="28165" y="2165"/>
                      <a:pt x="28156" y="2272"/>
                      <a:pt x="28343" y="2272"/>
                    </a:cubicBezTo>
                    <a:cubicBezTo>
                      <a:pt x="28450" y="2254"/>
                      <a:pt x="28548" y="2228"/>
                      <a:pt x="28646" y="2183"/>
                    </a:cubicBezTo>
                    <a:lnTo>
                      <a:pt x="28646" y="2183"/>
                    </a:lnTo>
                    <a:cubicBezTo>
                      <a:pt x="28699" y="2272"/>
                      <a:pt x="28556" y="2290"/>
                      <a:pt x="28797" y="2379"/>
                    </a:cubicBezTo>
                    <a:cubicBezTo>
                      <a:pt x="28822" y="2389"/>
                      <a:pt x="28840" y="2392"/>
                      <a:pt x="28853" y="2392"/>
                    </a:cubicBezTo>
                    <a:cubicBezTo>
                      <a:pt x="28899" y="2392"/>
                      <a:pt x="28891" y="2349"/>
                      <a:pt x="28936" y="2349"/>
                    </a:cubicBezTo>
                    <a:cubicBezTo>
                      <a:pt x="28952" y="2349"/>
                      <a:pt x="28975" y="2355"/>
                      <a:pt x="29011" y="2370"/>
                    </a:cubicBezTo>
                    <a:cubicBezTo>
                      <a:pt x="28984" y="2406"/>
                      <a:pt x="28904" y="2486"/>
                      <a:pt x="28966" y="2557"/>
                    </a:cubicBezTo>
                    <a:cubicBezTo>
                      <a:pt x="29011" y="2602"/>
                      <a:pt x="29106" y="2638"/>
                      <a:pt x="29166" y="2638"/>
                    </a:cubicBezTo>
                    <a:cubicBezTo>
                      <a:pt x="29190" y="2638"/>
                      <a:pt x="29208" y="2632"/>
                      <a:pt x="29216" y="2620"/>
                    </a:cubicBezTo>
                    <a:cubicBezTo>
                      <a:pt x="29218" y="2613"/>
                      <a:pt x="29226" y="2611"/>
                      <a:pt x="29238" y="2611"/>
                    </a:cubicBezTo>
                    <a:cubicBezTo>
                      <a:pt x="29312" y="2611"/>
                      <a:pt x="29534" y="2711"/>
                      <a:pt x="29572" y="2727"/>
                    </a:cubicBezTo>
                    <a:cubicBezTo>
                      <a:pt x="29661" y="2771"/>
                      <a:pt x="29901" y="2878"/>
                      <a:pt x="29919" y="2949"/>
                    </a:cubicBezTo>
                    <a:cubicBezTo>
                      <a:pt x="29937" y="3047"/>
                      <a:pt x="30017" y="3145"/>
                      <a:pt x="30204" y="3181"/>
                    </a:cubicBezTo>
                    <a:cubicBezTo>
                      <a:pt x="30218" y="3184"/>
                      <a:pt x="30231" y="3185"/>
                      <a:pt x="30242" y="3185"/>
                    </a:cubicBezTo>
                    <a:cubicBezTo>
                      <a:pt x="30279" y="3185"/>
                      <a:pt x="30308" y="3174"/>
                      <a:pt x="30341" y="3174"/>
                    </a:cubicBezTo>
                    <a:cubicBezTo>
                      <a:pt x="30365" y="3174"/>
                      <a:pt x="30392" y="3180"/>
                      <a:pt x="30427" y="3199"/>
                    </a:cubicBezTo>
                    <a:cubicBezTo>
                      <a:pt x="30525" y="3243"/>
                      <a:pt x="30614" y="3306"/>
                      <a:pt x="30694" y="3377"/>
                    </a:cubicBezTo>
                    <a:cubicBezTo>
                      <a:pt x="30710" y="3393"/>
                      <a:pt x="30997" y="3607"/>
                      <a:pt x="31044" y="3607"/>
                    </a:cubicBezTo>
                    <a:cubicBezTo>
                      <a:pt x="31049" y="3607"/>
                      <a:pt x="31051" y="3604"/>
                      <a:pt x="31050" y="3599"/>
                    </a:cubicBezTo>
                    <a:cubicBezTo>
                      <a:pt x="31043" y="3565"/>
                      <a:pt x="31051" y="3550"/>
                      <a:pt x="31070" y="3550"/>
                    </a:cubicBezTo>
                    <a:cubicBezTo>
                      <a:pt x="31137" y="3550"/>
                      <a:pt x="31341" y="3735"/>
                      <a:pt x="31425" y="3804"/>
                    </a:cubicBezTo>
                    <a:cubicBezTo>
                      <a:pt x="31514" y="3867"/>
                      <a:pt x="31603" y="3920"/>
                      <a:pt x="31692" y="3974"/>
                    </a:cubicBezTo>
                    <a:cubicBezTo>
                      <a:pt x="31735" y="3993"/>
                      <a:pt x="31756" y="4001"/>
                      <a:pt x="31765" y="4001"/>
                    </a:cubicBezTo>
                    <a:cubicBezTo>
                      <a:pt x="31778" y="4001"/>
                      <a:pt x="31772" y="3989"/>
                      <a:pt x="31772" y="3974"/>
                    </a:cubicBezTo>
                    <a:cubicBezTo>
                      <a:pt x="31772" y="3969"/>
                      <a:pt x="31774" y="3968"/>
                      <a:pt x="31777" y="3968"/>
                    </a:cubicBezTo>
                    <a:cubicBezTo>
                      <a:pt x="31804" y="3968"/>
                      <a:pt x="31917" y="4073"/>
                      <a:pt x="31932" y="4080"/>
                    </a:cubicBezTo>
                    <a:cubicBezTo>
                      <a:pt x="31986" y="4125"/>
                      <a:pt x="32048" y="4161"/>
                      <a:pt x="32110" y="4196"/>
                    </a:cubicBezTo>
                    <a:cubicBezTo>
                      <a:pt x="32173" y="4232"/>
                      <a:pt x="32404" y="4312"/>
                      <a:pt x="32369" y="4374"/>
                    </a:cubicBezTo>
                    <a:cubicBezTo>
                      <a:pt x="32333" y="4437"/>
                      <a:pt x="32485" y="4561"/>
                      <a:pt x="32591" y="4624"/>
                    </a:cubicBezTo>
                    <a:cubicBezTo>
                      <a:pt x="32615" y="4637"/>
                      <a:pt x="32632" y="4641"/>
                      <a:pt x="32644" y="4641"/>
                    </a:cubicBezTo>
                    <a:cubicBezTo>
                      <a:pt x="32672" y="4641"/>
                      <a:pt x="32676" y="4616"/>
                      <a:pt x="32700" y="4616"/>
                    </a:cubicBezTo>
                    <a:cubicBezTo>
                      <a:pt x="32715" y="4616"/>
                      <a:pt x="32737" y="4626"/>
                      <a:pt x="32778" y="4659"/>
                    </a:cubicBezTo>
                    <a:cubicBezTo>
                      <a:pt x="32743" y="4695"/>
                      <a:pt x="32689" y="4713"/>
                      <a:pt x="32787" y="4793"/>
                    </a:cubicBezTo>
                    <a:cubicBezTo>
                      <a:pt x="32810" y="4810"/>
                      <a:pt x="32828" y="4817"/>
                      <a:pt x="32840" y="4817"/>
                    </a:cubicBezTo>
                    <a:cubicBezTo>
                      <a:pt x="32921" y="4817"/>
                      <a:pt x="32812" y="4514"/>
                      <a:pt x="32743" y="4437"/>
                    </a:cubicBezTo>
                    <a:cubicBezTo>
                      <a:pt x="32654" y="4348"/>
                      <a:pt x="32476" y="4259"/>
                      <a:pt x="32520" y="4196"/>
                    </a:cubicBezTo>
                    <a:cubicBezTo>
                      <a:pt x="32467" y="4134"/>
                      <a:pt x="32271" y="4045"/>
                      <a:pt x="32315" y="3982"/>
                    </a:cubicBezTo>
                    <a:lnTo>
                      <a:pt x="32315" y="3982"/>
                    </a:lnTo>
                    <a:cubicBezTo>
                      <a:pt x="32293" y="3997"/>
                      <a:pt x="32302" y="4116"/>
                      <a:pt x="32244" y="4116"/>
                    </a:cubicBezTo>
                    <a:cubicBezTo>
                      <a:pt x="32233" y="4116"/>
                      <a:pt x="32218" y="4111"/>
                      <a:pt x="32199" y="4098"/>
                    </a:cubicBezTo>
                    <a:cubicBezTo>
                      <a:pt x="32101" y="4027"/>
                      <a:pt x="32048" y="3822"/>
                      <a:pt x="31923" y="3795"/>
                    </a:cubicBezTo>
                    <a:cubicBezTo>
                      <a:pt x="31921" y="3795"/>
                      <a:pt x="31919" y="3795"/>
                      <a:pt x="31917" y="3795"/>
                    </a:cubicBezTo>
                    <a:cubicBezTo>
                      <a:pt x="31890" y="3795"/>
                      <a:pt x="31906" y="3850"/>
                      <a:pt x="31906" y="3867"/>
                    </a:cubicBezTo>
                    <a:cubicBezTo>
                      <a:pt x="31900" y="3877"/>
                      <a:pt x="31889" y="3881"/>
                      <a:pt x="31877" y="3881"/>
                    </a:cubicBezTo>
                    <a:cubicBezTo>
                      <a:pt x="31833" y="3881"/>
                      <a:pt x="31758" y="3832"/>
                      <a:pt x="31710" y="3804"/>
                    </a:cubicBezTo>
                    <a:cubicBezTo>
                      <a:pt x="31629" y="3751"/>
                      <a:pt x="31478" y="3626"/>
                      <a:pt x="31576" y="3608"/>
                    </a:cubicBezTo>
                    <a:cubicBezTo>
                      <a:pt x="31581" y="3607"/>
                      <a:pt x="31585" y="3607"/>
                      <a:pt x="31591" y="3607"/>
                    </a:cubicBezTo>
                    <a:cubicBezTo>
                      <a:pt x="31666" y="3607"/>
                      <a:pt x="31818" y="3689"/>
                      <a:pt x="31884" y="3689"/>
                    </a:cubicBezTo>
                    <a:cubicBezTo>
                      <a:pt x="31906" y="3689"/>
                      <a:pt x="31919" y="3679"/>
                      <a:pt x="31914" y="3653"/>
                    </a:cubicBezTo>
                    <a:cubicBezTo>
                      <a:pt x="31892" y="3561"/>
                      <a:pt x="31810" y="3496"/>
                      <a:pt x="31714" y="3496"/>
                    </a:cubicBezTo>
                    <a:cubicBezTo>
                      <a:pt x="31698" y="3496"/>
                      <a:pt x="31682" y="3498"/>
                      <a:pt x="31665" y="3501"/>
                    </a:cubicBezTo>
                    <a:cubicBezTo>
                      <a:pt x="31658" y="3505"/>
                      <a:pt x="31649" y="3506"/>
                      <a:pt x="31639" y="3506"/>
                    </a:cubicBezTo>
                    <a:cubicBezTo>
                      <a:pt x="31502" y="3506"/>
                      <a:pt x="31134" y="3238"/>
                      <a:pt x="31184" y="3163"/>
                    </a:cubicBezTo>
                    <a:lnTo>
                      <a:pt x="31184" y="3163"/>
                    </a:lnTo>
                    <a:cubicBezTo>
                      <a:pt x="31169" y="3178"/>
                      <a:pt x="31160" y="3243"/>
                      <a:pt x="31116" y="3243"/>
                    </a:cubicBezTo>
                    <a:cubicBezTo>
                      <a:pt x="31108" y="3243"/>
                      <a:pt x="31098" y="3240"/>
                      <a:pt x="31086" y="3234"/>
                    </a:cubicBezTo>
                    <a:cubicBezTo>
                      <a:pt x="31030" y="3213"/>
                      <a:pt x="30918" y="3159"/>
                      <a:pt x="30860" y="3159"/>
                    </a:cubicBezTo>
                    <a:cubicBezTo>
                      <a:pt x="30845" y="3159"/>
                      <a:pt x="30834" y="3162"/>
                      <a:pt x="30828" y="3172"/>
                    </a:cubicBezTo>
                    <a:lnTo>
                      <a:pt x="30828" y="3172"/>
                    </a:lnTo>
                    <a:cubicBezTo>
                      <a:pt x="30898" y="3056"/>
                      <a:pt x="30231" y="2700"/>
                      <a:pt x="30071" y="2629"/>
                    </a:cubicBezTo>
                    <a:cubicBezTo>
                      <a:pt x="29860" y="2519"/>
                      <a:pt x="29629" y="2465"/>
                      <a:pt x="29396" y="2465"/>
                    </a:cubicBezTo>
                    <a:cubicBezTo>
                      <a:pt x="29375" y="2465"/>
                      <a:pt x="29354" y="2465"/>
                      <a:pt x="29333" y="2466"/>
                    </a:cubicBezTo>
                    <a:lnTo>
                      <a:pt x="29333" y="2466"/>
                    </a:lnTo>
                    <a:cubicBezTo>
                      <a:pt x="29407" y="2460"/>
                      <a:pt x="29551" y="2439"/>
                      <a:pt x="29501" y="2388"/>
                    </a:cubicBezTo>
                    <a:lnTo>
                      <a:pt x="29385" y="2352"/>
                    </a:lnTo>
                    <a:cubicBezTo>
                      <a:pt x="29331" y="2326"/>
                      <a:pt x="29376" y="2352"/>
                      <a:pt x="29358" y="2299"/>
                    </a:cubicBezTo>
                    <a:cubicBezTo>
                      <a:pt x="29345" y="2242"/>
                      <a:pt x="29292" y="2190"/>
                      <a:pt x="29247" y="2190"/>
                    </a:cubicBezTo>
                    <a:cubicBezTo>
                      <a:pt x="29228" y="2190"/>
                      <a:pt x="29211" y="2198"/>
                      <a:pt x="29198" y="2219"/>
                    </a:cubicBezTo>
                    <a:cubicBezTo>
                      <a:pt x="29175" y="2254"/>
                      <a:pt x="29170" y="2281"/>
                      <a:pt x="29136" y="2281"/>
                    </a:cubicBezTo>
                    <a:cubicBezTo>
                      <a:pt x="29117" y="2281"/>
                      <a:pt x="29090" y="2273"/>
                      <a:pt x="29046" y="2254"/>
                    </a:cubicBezTo>
                    <a:cubicBezTo>
                      <a:pt x="28984" y="2219"/>
                      <a:pt x="28913" y="2192"/>
                      <a:pt x="28850" y="2156"/>
                    </a:cubicBezTo>
                    <a:cubicBezTo>
                      <a:pt x="28806" y="2121"/>
                      <a:pt x="28833" y="2094"/>
                      <a:pt x="28797" y="2085"/>
                    </a:cubicBezTo>
                    <a:lnTo>
                      <a:pt x="28476" y="1952"/>
                    </a:lnTo>
                    <a:cubicBezTo>
                      <a:pt x="28444" y="1938"/>
                      <a:pt x="28417" y="1932"/>
                      <a:pt x="28395" y="1932"/>
                    </a:cubicBezTo>
                    <a:cubicBezTo>
                      <a:pt x="28294" y="1932"/>
                      <a:pt x="28298" y="2053"/>
                      <a:pt x="28339" y="2075"/>
                    </a:cubicBezTo>
                    <a:lnTo>
                      <a:pt x="28339" y="2075"/>
                    </a:lnTo>
                    <a:cubicBezTo>
                      <a:pt x="28249" y="2034"/>
                      <a:pt x="28092" y="1817"/>
                      <a:pt x="28004" y="1747"/>
                    </a:cubicBezTo>
                    <a:cubicBezTo>
                      <a:pt x="27960" y="1707"/>
                      <a:pt x="27912" y="1676"/>
                      <a:pt x="27893" y="1676"/>
                    </a:cubicBezTo>
                    <a:cubicBezTo>
                      <a:pt x="27877" y="1676"/>
                      <a:pt x="27880" y="1695"/>
                      <a:pt x="27915" y="1747"/>
                    </a:cubicBezTo>
                    <a:cubicBezTo>
                      <a:pt x="27953" y="1791"/>
                      <a:pt x="27996" y="1873"/>
                      <a:pt x="27955" y="1873"/>
                    </a:cubicBezTo>
                    <a:cubicBezTo>
                      <a:pt x="27939" y="1873"/>
                      <a:pt x="27910" y="1860"/>
                      <a:pt x="27862" y="1827"/>
                    </a:cubicBezTo>
                    <a:cubicBezTo>
                      <a:pt x="27782" y="1773"/>
                      <a:pt x="27710" y="1711"/>
                      <a:pt x="27639" y="1640"/>
                    </a:cubicBezTo>
                    <a:cubicBezTo>
                      <a:pt x="27630" y="1631"/>
                      <a:pt x="27586" y="1578"/>
                      <a:pt x="27568" y="1569"/>
                    </a:cubicBezTo>
                    <a:lnTo>
                      <a:pt x="27568" y="1569"/>
                    </a:lnTo>
                    <a:cubicBezTo>
                      <a:pt x="27603" y="1587"/>
                      <a:pt x="27594" y="1711"/>
                      <a:pt x="27568" y="1720"/>
                    </a:cubicBezTo>
                    <a:cubicBezTo>
                      <a:pt x="27567" y="1720"/>
                      <a:pt x="27566" y="1720"/>
                      <a:pt x="27565" y="1720"/>
                    </a:cubicBezTo>
                    <a:cubicBezTo>
                      <a:pt x="27525" y="1720"/>
                      <a:pt x="27363" y="1524"/>
                      <a:pt x="27345" y="1497"/>
                    </a:cubicBezTo>
                    <a:cubicBezTo>
                      <a:pt x="27287" y="1433"/>
                      <a:pt x="27258" y="1408"/>
                      <a:pt x="27247" y="1408"/>
                    </a:cubicBezTo>
                    <a:cubicBezTo>
                      <a:pt x="27213" y="1408"/>
                      <a:pt x="27359" y="1649"/>
                      <a:pt x="27345" y="1649"/>
                    </a:cubicBezTo>
                    <a:cubicBezTo>
                      <a:pt x="27344" y="1649"/>
                      <a:pt x="27343" y="1649"/>
                      <a:pt x="27342" y="1649"/>
                    </a:cubicBezTo>
                    <a:cubicBezTo>
                      <a:pt x="27285" y="1649"/>
                      <a:pt x="27118" y="1453"/>
                      <a:pt x="27049" y="1453"/>
                    </a:cubicBezTo>
                    <a:cubicBezTo>
                      <a:pt x="27038" y="1453"/>
                      <a:pt x="27029" y="1458"/>
                      <a:pt x="27024" y="1471"/>
                    </a:cubicBezTo>
                    <a:cubicBezTo>
                      <a:pt x="27060" y="1382"/>
                      <a:pt x="26365" y="1195"/>
                      <a:pt x="26249" y="1159"/>
                    </a:cubicBezTo>
                    <a:cubicBezTo>
                      <a:pt x="26107" y="1123"/>
                      <a:pt x="25964" y="1105"/>
                      <a:pt x="25822" y="1088"/>
                    </a:cubicBezTo>
                    <a:cubicBezTo>
                      <a:pt x="25711" y="1071"/>
                      <a:pt x="25673" y="971"/>
                      <a:pt x="25592" y="971"/>
                    </a:cubicBezTo>
                    <a:cubicBezTo>
                      <a:pt x="25588" y="971"/>
                      <a:pt x="25585" y="971"/>
                      <a:pt x="25581" y="972"/>
                    </a:cubicBezTo>
                    <a:cubicBezTo>
                      <a:pt x="25501" y="990"/>
                      <a:pt x="25421" y="1007"/>
                      <a:pt x="25341" y="1007"/>
                    </a:cubicBezTo>
                    <a:cubicBezTo>
                      <a:pt x="25349" y="1007"/>
                      <a:pt x="25602" y="862"/>
                      <a:pt x="25455" y="862"/>
                    </a:cubicBezTo>
                    <a:cubicBezTo>
                      <a:pt x="25443" y="862"/>
                      <a:pt x="25429" y="863"/>
                      <a:pt x="25412" y="865"/>
                    </a:cubicBezTo>
                    <a:cubicBezTo>
                      <a:pt x="25398" y="867"/>
                      <a:pt x="25382" y="868"/>
                      <a:pt x="25367" y="868"/>
                    </a:cubicBezTo>
                    <a:cubicBezTo>
                      <a:pt x="25311" y="868"/>
                      <a:pt x="25251" y="857"/>
                      <a:pt x="25204" y="857"/>
                    </a:cubicBezTo>
                    <a:cubicBezTo>
                      <a:pt x="25166" y="857"/>
                      <a:pt x="25137" y="864"/>
                      <a:pt x="25127" y="892"/>
                    </a:cubicBezTo>
                    <a:cubicBezTo>
                      <a:pt x="25121" y="908"/>
                      <a:pt x="25109" y="913"/>
                      <a:pt x="25093" y="913"/>
                    </a:cubicBezTo>
                    <a:cubicBezTo>
                      <a:pt x="25051" y="913"/>
                      <a:pt x="24985" y="875"/>
                      <a:pt x="24948" y="875"/>
                    </a:cubicBezTo>
                    <a:cubicBezTo>
                      <a:pt x="24935" y="875"/>
                      <a:pt x="24926" y="879"/>
                      <a:pt x="24922" y="892"/>
                    </a:cubicBezTo>
                    <a:cubicBezTo>
                      <a:pt x="24940" y="812"/>
                      <a:pt x="24922" y="758"/>
                      <a:pt x="24771" y="696"/>
                    </a:cubicBezTo>
                    <a:cubicBezTo>
                      <a:pt x="24762" y="692"/>
                      <a:pt x="24753" y="691"/>
                      <a:pt x="24744" y="691"/>
                    </a:cubicBezTo>
                    <a:cubicBezTo>
                      <a:pt x="24656" y="691"/>
                      <a:pt x="24573" y="838"/>
                      <a:pt x="24459" y="838"/>
                    </a:cubicBezTo>
                    <a:cubicBezTo>
                      <a:pt x="24449" y="839"/>
                      <a:pt x="24440" y="839"/>
                      <a:pt x="24430" y="839"/>
                    </a:cubicBezTo>
                    <a:cubicBezTo>
                      <a:pt x="24133" y="839"/>
                      <a:pt x="24184" y="569"/>
                      <a:pt x="24201" y="491"/>
                    </a:cubicBezTo>
                    <a:lnTo>
                      <a:pt x="24201" y="491"/>
                    </a:lnTo>
                    <a:cubicBezTo>
                      <a:pt x="24058" y="553"/>
                      <a:pt x="23907" y="607"/>
                      <a:pt x="23755" y="642"/>
                    </a:cubicBezTo>
                    <a:cubicBezTo>
                      <a:pt x="23711" y="571"/>
                      <a:pt x="23658" y="509"/>
                      <a:pt x="23595" y="464"/>
                    </a:cubicBezTo>
                    <a:cubicBezTo>
                      <a:pt x="23589" y="485"/>
                      <a:pt x="23566" y="492"/>
                      <a:pt x="23536" y="492"/>
                    </a:cubicBezTo>
                    <a:cubicBezTo>
                      <a:pt x="23474" y="492"/>
                      <a:pt x="23381" y="464"/>
                      <a:pt x="23328" y="464"/>
                    </a:cubicBezTo>
                    <a:cubicBezTo>
                      <a:pt x="23284" y="464"/>
                      <a:pt x="23064" y="508"/>
                      <a:pt x="23078" y="526"/>
                    </a:cubicBezTo>
                    <a:lnTo>
                      <a:pt x="23078" y="526"/>
                    </a:lnTo>
                    <a:cubicBezTo>
                      <a:pt x="23011" y="449"/>
                      <a:pt x="23162" y="357"/>
                      <a:pt x="22910" y="357"/>
                    </a:cubicBezTo>
                    <a:cubicBezTo>
                      <a:pt x="22899" y="357"/>
                      <a:pt x="22887" y="357"/>
                      <a:pt x="22874" y="357"/>
                    </a:cubicBezTo>
                    <a:cubicBezTo>
                      <a:pt x="22856" y="358"/>
                      <a:pt x="22839" y="358"/>
                      <a:pt x="22823" y="358"/>
                    </a:cubicBezTo>
                    <a:cubicBezTo>
                      <a:pt x="22651" y="358"/>
                      <a:pt x="22608" y="314"/>
                      <a:pt x="22624" y="233"/>
                    </a:cubicBezTo>
                    <a:cubicBezTo>
                      <a:pt x="22608" y="230"/>
                      <a:pt x="22595" y="229"/>
                      <a:pt x="22584" y="229"/>
                    </a:cubicBezTo>
                    <a:cubicBezTo>
                      <a:pt x="22517" y="229"/>
                      <a:pt x="22537" y="271"/>
                      <a:pt x="22491" y="286"/>
                    </a:cubicBezTo>
                    <a:cubicBezTo>
                      <a:pt x="22476" y="293"/>
                      <a:pt x="22458" y="296"/>
                      <a:pt x="22438" y="296"/>
                    </a:cubicBezTo>
                    <a:cubicBezTo>
                      <a:pt x="22371" y="296"/>
                      <a:pt x="22279" y="265"/>
                      <a:pt x="22206" y="265"/>
                    </a:cubicBezTo>
                    <a:cubicBezTo>
                      <a:pt x="22193" y="265"/>
                      <a:pt x="22181" y="266"/>
                      <a:pt x="22170" y="268"/>
                    </a:cubicBezTo>
                    <a:cubicBezTo>
                      <a:pt x="22081" y="286"/>
                      <a:pt x="22134" y="348"/>
                      <a:pt x="22081" y="375"/>
                    </a:cubicBezTo>
                    <a:cubicBezTo>
                      <a:pt x="22067" y="381"/>
                      <a:pt x="22050" y="383"/>
                      <a:pt x="22033" y="383"/>
                    </a:cubicBezTo>
                    <a:cubicBezTo>
                      <a:pt x="21996" y="383"/>
                      <a:pt x="21954" y="374"/>
                      <a:pt x="21926" y="374"/>
                    </a:cubicBezTo>
                    <a:cubicBezTo>
                      <a:pt x="21909" y="374"/>
                      <a:pt x="21897" y="378"/>
                      <a:pt x="21894" y="388"/>
                    </a:cubicBezTo>
                    <a:lnTo>
                      <a:pt x="21894" y="388"/>
                    </a:lnTo>
                    <a:cubicBezTo>
                      <a:pt x="21904" y="313"/>
                      <a:pt x="21927" y="321"/>
                      <a:pt x="21787" y="304"/>
                    </a:cubicBezTo>
                    <a:lnTo>
                      <a:pt x="21511" y="268"/>
                    </a:lnTo>
                    <a:cubicBezTo>
                      <a:pt x="21511" y="237"/>
                      <a:pt x="21511" y="185"/>
                      <a:pt x="21584" y="185"/>
                    </a:cubicBezTo>
                    <a:cubicBezTo>
                      <a:pt x="21594" y="185"/>
                      <a:pt x="21605" y="186"/>
                      <a:pt x="21618" y="188"/>
                    </a:cubicBezTo>
                    <a:cubicBezTo>
                      <a:pt x="21662" y="170"/>
                      <a:pt x="21716" y="197"/>
                      <a:pt x="21734" y="152"/>
                    </a:cubicBezTo>
                    <a:cubicBezTo>
                      <a:pt x="21692" y="147"/>
                      <a:pt x="21656" y="145"/>
                      <a:pt x="21623" y="145"/>
                    </a:cubicBezTo>
                    <a:cubicBezTo>
                      <a:pt x="21440" y="145"/>
                      <a:pt x="21381" y="219"/>
                      <a:pt x="21199" y="241"/>
                    </a:cubicBezTo>
                    <a:cubicBezTo>
                      <a:pt x="21171" y="246"/>
                      <a:pt x="21150" y="248"/>
                      <a:pt x="21135" y="248"/>
                    </a:cubicBezTo>
                    <a:cubicBezTo>
                      <a:pt x="21029" y="248"/>
                      <a:pt x="21199" y="152"/>
                      <a:pt x="21199" y="152"/>
                    </a:cubicBezTo>
                    <a:cubicBezTo>
                      <a:pt x="21137" y="152"/>
                      <a:pt x="21083" y="161"/>
                      <a:pt x="21030" y="170"/>
                    </a:cubicBezTo>
                    <a:cubicBezTo>
                      <a:pt x="21000" y="185"/>
                      <a:pt x="20969" y="192"/>
                      <a:pt x="20939" y="192"/>
                    </a:cubicBezTo>
                    <a:cubicBezTo>
                      <a:pt x="20896" y="192"/>
                      <a:pt x="20856" y="178"/>
                      <a:pt x="20825" y="152"/>
                    </a:cubicBezTo>
                    <a:cubicBezTo>
                      <a:pt x="20770" y="116"/>
                      <a:pt x="20665" y="89"/>
                      <a:pt x="20590" y="89"/>
                    </a:cubicBezTo>
                    <a:cubicBezTo>
                      <a:pt x="20518" y="89"/>
                      <a:pt x="20474" y="114"/>
                      <a:pt x="20531" y="179"/>
                    </a:cubicBezTo>
                    <a:cubicBezTo>
                      <a:pt x="20513" y="175"/>
                      <a:pt x="20499" y="173"/>
                      <a:pt x="20487" y="173"/>
                    </a:cubicBezTo>
                    <a:cubicBezTo>
                      <a:pt x="20450" y="173"/>
                      <a:pt x="20435" y="188"/>
                      <a:pt x="20415" y="188"/>
                    </a:cubicBezTo>
                    <a:cubicBezTo>
                      <a:pt x="20414" y="188"/>
                      <a:pt x="20413" y="189"/>
                      <a:pt x="20413" y="189"/>
                    </a:cubicBezTo>
                    <a:cubicBezTo>
                      <a:pt x="20392" y="189"/>
                      <a:pt x="20442" y="80"/>
                      <a:pt x="20433" y="63"/>
                    </a:cubicBezTo>
                    <a:cubicBezTo>
                      <a:pt x="20433" y="44"/>
                      <a:pt x="20411" y="38"/>
                      <a:pt x="20383" y="38"/>
                    </a:cubicBezTo>
                    <a:cubicBezTo>
                      <a:pt x="20360" y="38"/>
                      <a:pt x="20332" y="42"/>
                      <a:pt x="20308" y="45"/>
                    </a:cubicBezTo>
                    <a:cubicBezTo>
                      <a:pt x="20066" y="97"/>
                      <a:pt x="20101" y="242"/>
                      <a:pt x="19858" y="242"/>
                    </a:cubicBezTo>
                    <a:cubicBezTo>
                      <a:pt x="19851" y="242"/>
                      <a:pt x="19844" y="242"/>
                      <a:pt x="19836" y="241"/>
                    </a:cubicBezTo>
                    <a:cubicBezTo>
                      <a:pt x="19836" y="188"/>
                      <a:pt x="19854" y="126"/>
                      <a:pt x="19801" y="81"/>
                    </a:cubicBezTo>
                    <a:cubicBezTo>
                      <a:pt x="19768" y="48"/>
                      <a:pt x="19724" y="35"/>
                      <a:pt x="19682" y="35"/>
                    </a:cubicBezTo>
                    <a:cubicBezTo>
                      <a:pt x="19610" y="35"/>
                      <a:pt x="19542" y="75"/>
                      <a:pt x="19542" y="126"/>
                    </a:cubicBezTo>
                    <a:cubicBezTo>
                      <a:pt x="19542" y="67"/>
                      <a:pt x="19503" y="0"/>
                      <a:pt x="19371" y="0"/>
                    </a:cubicBezTo>
                    <a:close/>
                    <a:moveTo>
                      <a:pt x="38385" y="11357"/>
                    </a:moveTo>
                    <a:cubicBezTo>
                      <a:pt x="38363" y="11357"/>
                      <a:pt x="38350" y="11368"/>
                      <a:pt x="38354" y="11393"/>
                    </a:cubicBezTo>
                    <a:cubicBezTo>
                      <a:pt x="38381" y="11429"/>
                      <a:pt x="38408" y="11473"/>
                      <a:pt x="38434" y="11518"/>
                    </a:cubicBezTo>
                    <a:cubicBezTo>
                      <a:pt x="38461" y="11589"/>
                      <a:pt x="38479" y="11652"/>
                      <a:pt x="38479" y="11732"/>
                    </a:cubicBezTo>
                    <a:cubicBezTo>
                      <a:pt x="38515" y="11901"/>
                      <a:pt x="38577" y="12070"/>
                      <a:pt x="38657" y="12222"/>
                    </a:cubicBezTo>
                    <a:cubicBezTo>
                      <a:pt x="38674" y="12258"/>
                      <a:pt x="38692" y="12267"/>
                      <a:pt x="38711" y="12267"/>
                    </a:cubicBezTo>
                    <a:cubicBezTo>
                      <a:pt x="38729" y="12267"/>
                      <a:pt x="38749" y="12259"/>
                      <a:pt x="38770" y="12259"/>
                    </a:cubicBezTo>
                    <a:cubicBezTo>
                      <a:pt x="38795" y="12259"/>
                      <a:pt x="38823" y="12271"/>
                      <a:pt x="38853" y="12328"/>
                    </a:cubicBezTo>
                    <a:cubicBezTo>
                      <a:pt x="38898" y="12418"/>
                      <a:pt x="38915" y="12507"/>
                      <a:pt x="38915" y="12605"/>
                    </a:cubicBezTo>
                    <a:cubicBezTo>
                      <a:pt x="38871" y="12622"/>
                      <a:pt x="38871" y="12631"/>
                      <a:pt x="38907" y="12720"/>
                    </a:cubicBezTo>
                    <a:cubicBezTo>
                      <a:pt x="38932" y="12785"/>
                      <a:pt x="38939" y="12800"/>
                      <a:pt x="38949" y="12800"/>
                    </a:cubicBezTo>
                    <a:cubicBezTo>
                      <a:pt x="38957" y="12800"/>
                      <a:pt x="38967" y="12789"/>
                      <a:pt x="38991" y="12789"/>
                    </a:cubicBezTo>
                    <a:cubicBezTo>
                      <a:pt x="38997" y="12789"/>
                      <a:pt x="39005" y="12790"/>
                      <a:pt x="39013" y="12792"/>
                    </a:cubicBezTo>
                    <a:cubicBezTo>
                      <a:pt x="39058" y="12827"/>
                      <a:pt x="39094" y="12890"/>
                      <a:pt x="39094" y="12943"/>
                    </a:cubicBezTo>
                    <a:cubicBezTo>
                      <a:pt x="39076" y="13059"/>
                      <a:pt x="38942" y="12916"/>
                      <a:pt x="39005" y="13130"/>
                    </a:cubicBezTo>
                    <a:cubicBezTo>
                      <a:pt x="39030" y="13198"/>
                      <a:pt x="39119" y="13345"/>
                      <a:pt x="39174" y="13345"/>
                    </a:cubicBezTo>
                    <a:cubicBezTo>
                      <a:pt x="39177" y="13345"/>
                      <a:pt x="39180" y="13345"/>
                      <a:pt x="39183" y="13344"/>
                    </a:cubicBezTo>
                    <a:cubicBezTo>
                      <a:pt x="39200" y="13380"/>
                      <a:pt x="39209" y="13451"/>
                      <a:pt x="39236" y="13486"/>
                    </a:cubicBezTo>
                    <a:cubicBezTo>
                      <a:pt x="39316" y="13638"/>
                      <a:pt x="39388" y="13789"/>
                      <a:pt x="39441" y="13941"/>
                    </a:cubicBezTo>
                    <a:cubicBezTo>
                      <a:pt x="39438" y="13954"/>
                      <a:pt x="39433" y="13959"/>
                      <a:pt x="39425" y="13959"/>
                    </a:cubicBezTo>
                    <a:cubicBezTo>
                      <a:pt x="39380" y="13959"/>
                      <a:pt x="39264" y="13780"/>
                      <a:pt x="39238" y="13780"/>
                    </a:cubicBezTo>
                    <a:cubicBezTo>
                      <a:pt x="39237" y="13780"/>
                      <a:pt x="39237" y="13780"/>
                      <a:pt x="39236" y="13780"/>
                    </a:cubicBezTo>
                    <a:cubicBezTo>
                      <a:pt x="39236" y="13780"/>
                      <a:pt x="39237" y="13780"/>
                      <a:pt x="39237" y="13780"/>
                    </a:cubicBezTo>
                    <a:cubicBezTo>
                      <a:pt x="39275" y="13780"/>
                      <a:pt x="39432" y="14262"/>
                      <a:pt x="39477" y="14315"/>
                    </a:cubicBezTo>
                    <a:cubicBezTo>
                      <a:pt x="39539" y="14386"/>
                      <a:pt x="39548" y="14484"/>
                      <a:pt x="39512" y="14564"/>
                    </a:cubicBezTo>
                    <a:cubicBezTo>
                      <a:pt x="39468" y="14725"/>
                      <a:pt x="39539" y="14698"/>
                      <a:pt x="39557" y="14787"/>
                    </a:cubicBezTo>
                    <a:cubicBezTo>
                      <a:pt x="39575" y="14858"/>
                      <a:pt x="39584" y="14929"/>
                      <a:pt x="39566" y="14992"/>
                    </a:cubicBezTo>
                    <a:cubicBezTo>
                      <a:pt x="39557" y="15027"/>
                      <a:pt x="39557" y="15054"/>
                      <a:pt x="39566" y="15090"/>
                    </a:cubicBezTo>
                    <a:cubicBezTo>
                      <a:pt x="39577" y="15131"/>
                      <a:pt x="39609" y="15164"/>
                      <a:pt x="39634" y="15164"/>
                    </a:cubicBezTo>
                    <a:cubicBezTo>
                      <a:pt x="39646" y="15164"/>
                      <a:pt x="39658" y="15155"/>
                      <a:pt x="39664" y="15134"/>
                    </a:cubicBezTo>
                    <a:cubicBezTo>
                      <a:pt x="39675" y="15119"/>
                      <a:pt x="39692" y="15107"/>
                      <a:pt x="39707" y="15107"/>
                    </a:cubicBezTo>
                    <a:cubicBezTo>
                      <a:pt x="39727" y="15107"/>
                      <a:pt x="39744" y="15127"/>
                      <a:pt x="39744" y="15188"/>
                    </a:cubicBezTo>
                    <a:cubicBezTo>
                      <a:pt x="39744" y="15303"/>
                      <a:pt x="39681" y="15321"/>
                      <a:pt x="39673" y="15410"/>
                    </a:cubicBezTo>
                    <a:cubicBezTo>
                      <a:pt x="39673" y="15517"/>
                      <a:pt x="39699" y="15615"/>
                      <a:pt x="39735" y="15713"/>
                    </a:cubicBezTo>
                    <a:cubicBezTo>
                      <a:pt x="39753" y="15784"/>
                      <a:pt x="39753" y="15865"/>
                      <a:pt x="39735" y="15936"/>
                    </a:cubicBezTo>
                    <a:cubicBezTo>
                      <a:pt x="39726" y="15954"/>
                      <a:pt x="39717" y="15989"/>
                      <a:pt x="39717" y="16016"/>
                    </a:cubicBezTo>
                    <a:cubicBezTo>
                      <a:pt x="39726" y="16141"/>
                      <a:pt x="39771" y="16105"/>
                      <a:pt x="39779" y="16230"/>
                    </a:cubicBezTo>
                    <a:cubicBezTo>
                      <a:pt x="39779" y="16301"/>
                      <a:pt x="39771" y="16381"/>
                      <a:pt x="39762" y="16452"/>
                    </a:cubicBezTo>
                    <a:cubicBezTo>
                      <a:pt x="39753" y="16657"/>
                      <a:pt x="39779" y="16853"/>
                      <a:pt x="39842" y="17049"/>
                    </a:cubicBezTo>
                    <a:cubicBezTo>
                      <a:pt x="39886" y="17156"/>
                      <a:pt x="39895" y="17192"/>
                      <a:pt x="39815" y="17192"/>
                    </a:cubicBezTo>
                    <a:cubicBezTo>
                      <a:pt x="39804" y="17167"/>
                      <a:pt x="39796" y="17157"/>
                      <a:pt x="39789" y="17157"/>
                    </a:cubicBezTo>
                    <a:cubicBezTo>
                      <a:pt x="39771" y="17157"/>
                      <a:pt x="39771" y="17247"/>
                      <a:pt x="39771" y="17308"/>
                    </a:cubicBezTo>
                    <a:cubicBezTo>
                      <a:pt x="39771" y="17414"/>
                      <a:pt x="39779" y="17530"/>
                      <a:pt x="39797" y="17637"/>
                    </a:cubicBezTo>
                    <a:cubicBezTo>
                      <a:pt x="39842" y="17717"/>
                      <a:pt x="39851" y="17806"/>
                      <a:pt x="39842" y="17887"/>
                    </a:cubicBezTo>
                    <a:cubicBezTo>
                      <a:pt x="39762" y="17887"/>
                      <a:pt x="39797" y="18163"/>
                      <a:pt x="39815" y="18252"/>
                    </a:cubicBezTo>
                    <a:cubicBezTo>
                      <a:pt x="39833" y="18350"/>
                      <a:pt x="39958" y="18474"/>
                      <a:pt x="39931" y="18519"/>
                    </a:cubicBezTo>
                    <a:cubicBezTo>
                      <a:pt x="39851" y="18599"/>
                      <a:pt x="39815" y="18706"/>
                      <a:pt x="39815" y="18822"/>
                    </a:cubicBezTo>
                    <a:cubicBezTo>
                      <a:pt x="39797" y="19089"/>
                      <a:pt x="39788" y="19356"/>
                      <a:pt x="39797" y="19623"/>
                    </a:cubicBezTo>
                    <a:cubicBezTo>
                      <a:pt x="39797" y="19721"/>
                      <a:pt x="39806" y="19819"/>
                      <a:pt x="39815" y="19908"/>
                    </a:cubicBezTo>
                    <a:cubicBezTo>
                      <a:pt x="39824" y="19971"/>
                      <a:pt x="39860" y="20015"/>
                      <a:pt x="39851" y="20060"/>
                    </a:cubicBezTo>
                    <a:cubicBezTo>
                      <a:pt x="39851" y="20140"/>
                      <a:pt x="39779" y="20194"/>
                      <a:pt x="39762" y="20256"/>
                    </a:cubicBezTo>
                    <a:cubicBezTo>
                      <a:pt x="39726" y="20336"/>
                      <a:pt x="39708" y="20425"/>
                      <a:pt x="39699" y="20505"/>
                    </a:cubicBezTo>
                    <a:cubicBezTo>
                      <a:pt x="39690" y="20630"/>
                      <a:pt x="39681" y="20737"/>
                      <a:pt x="39753" y="20746"/>
                    </a:cubicBezTo>
                    <a:cubicBezTo>
                      <a:pt x="39699" y="20746"/>
                      <a:pt x="39753" y="21022"/>
                      <a:pt x="39762" y="21084"/>
                    </a:cubicBezTo>
                    <a:cubicBezTo>
                      <a:pt x="39762" y="21120"/>
                      <a:pt x="39664" y="21253"/>
                      <a:pt x="39655" y="21325"/>
                    </a:cubicBezTo>
                    <a:cubicBezTo>
                      <a:pt x="39619" y="21432"/>
                      <a:pt x="39601" y="21547"/>
                      <a:pt x="39610" y="21663"/>
                    </a:cubicBezTo>
                    <a:cubicBezTo>
                      <a:pt x="39610" y="21719"/>
                      <a:pt x="39638" y="21729"/>
                      <a:pt x="39668" y="21729"/>
                    </a:cubicBezTo>
                    <a:cubicBezTo>
                      <a:pt x="39685" y="21729"/>
                      <a:pt x="39704" y="21726"/>
                      <a:pt x="39717" y="21726"/>
                    </a:cubicBezTo>
                    <a:cubicBezTo>
                      <a:pt x="39717" y="21797"/>
                      <a:pt x="39708" y="21859"/>
                      <a:pt x="39690" y="21921"/>
                    </a:cubicBezTo>
                    <a:cubicBezTo>
                      <a:pt x="39681" y="21921"/>
                      <a:pt x="39664" y="21921"/>
                      <a:pt x="39655" y="21930"/>
                    </a:cubicBezTo>
                    <a:cubicBezTo>
                      <a:pt x="39637" y="21984"/>
                      <a:pt x="39628" y="22037"/>
                      <a:pt x="39628" y="22091"/>
                    </a:cubicBezTo>
                    <a:cubicBezTo>
                      <a:pt x="39628" y="22126"/>
                      <a:pt x="39584" y="22135"/>
                      <a:pt x="39566" y="22189"/>
                    </a:cubicBezTo>
                    <a:cubicBezTo>
                      <a:pt x="39548" y="22260"/>
                      <a:pt x="39539" y="22322"/>
                      <a:pt x="39539" y="22385"/>
                    </a:cubicBezTo>
                    <a:cubicBezTo>
                      <a:pt x="39530" y="22545"/>
                      <a:pt x="39539" y="22696"/>
                      <a:pt x="39566" y="22848"/>
                    </a:cubicBezTo>
                    <a:cubicBezTo>
                      <a:pt x="39576" y="22973"/>
                      <a:pt x="39562" y="23004"/>
                      <a:pt x="39532" y="23004"/>
                    </a:cubicBezTo>
                    <a:cubicBezTo>
                      <a:pt x="39512" y="23004"/>
                      <a:pt x="39484" y="22989"/>
                      <a:pt x="39451" y="22982"/>
                    </a:cubicBezTo>
                    <a:lnTo>
                      <a:pt x="39451" y="22982"/>
                    </a:lnTo>
                    <a:cubicBezTo>
                      <a:pt x="39493" y="22992"/>
                      <a:pt x="39432" y="23107"/>
                      <a:pt x="39450" y="23169"/>
                    </a:cubicBezTo>
                    <a:cubicBezTo>
                      <a:pt x="39450" y="23177"/>
                      <a:pt x="39512" y="23195"/>
                      <a:pt x="39512" y="23204"/>
                    </a:cubicBezTo>
                    <a:cubicBezTo>
                      <a:pt x="39494" y="23293"/>
                      <a:pt x="39423" y="23258"/>
                      <a:pt x="39405" y="23338"/>
                    </a:cubicBezTo>
                    <a:cubicBezTo>
                      <a:pt x="39388" y="23436"/>
                      <a:pt x="39432" y="23516"/>
                      <a:pt x="39432" y="23623"/>
                    </a:cubicBezTo>
                    <a:cubicBezTo>
                      <a:pt x="39429" y="23685"/>
                      <a:pt x="39421" y="23707"/>
                      <a:pt x="39413" y="23707"/>
                    </a:cubicBezTo>
                    <a:cubicBezTo>
                      <a:pt x="39400" y="23707"/>
                      <a:pt x="39384" y="23652"/>
                      <a:pt x="39379" y="23614"/>
                    </a:cubicBezTo>
                    <a:cubicBezTo>
                      <a:pt x="39370" y="23569"/>
                      <a:pt x="39347" y="23544"/>
                      <a:pt x="39324" y="23544"/>
                    </a:cubicBezTo>
                    <a:cubicBezTo>
                      <a:pt x="39298" y="23544"/>
                      <a:pt x="39272" y="23578"/>
                      <a:pt x="39272" y="23649"/>
                    </a:cubicBezTo>
                    <a:cubicBezTo>
                      <a:pt x="39263" y="23792"/>
                      <a:pt x="39281" y="23943"/>
                      <a:pt x="39352" y="23970"/>
                    </a:cubicBezTo>
                    <a:cubicBezTo>
                      <a:pt x="39348" y="23969"/>
                      <a:pt x="39345" y="23969"/>
                      <a:pt x="39341" y="23969"/>
                    </a:cubicBezTo>
                    <a:cubicBezTo>
                      <a:pt x="39200" y="23969"/>
                      <a:pt x="39113" y="24773"/>
                      <a:pt x="38996" y="24773"/>
                    </a:cubicBezTo>
                    <a:cubicBezTo>
                      <a:pt x="38993" y="24773"/>
                      <a:pt x="38990" y="24773"/>
                      <a:pt x="38987" y="24772"/>
                    </a:cubicBezTo>
                    <a:cubicBezTo>
                      <a:pt x="38853" y="24905"/>
                      <a:pt x="38915" y="25092"/>
                      <a:pt x="38871" y="25271"/>
                    </a:cubicBezTo>
                    <a:cubicBezTo>
                      <a:pt x="38844" y="25404"/>
                      <a:pt x="38800" y="25538"/>
                      <a:pt x="38755" y="25671"/>
                    </a:cubicBezTo>
                    <a:cubicBezTo>
                      <a:pt x="38684" y="25850"/>
                      <a:pt x="38657" y="26028"/>
                      <a:pt x="38586" y="26188"/>
                    </a:cubicBezTo>
                    <a:cubicBezTo>
                      <a:pt x="38532" y="26313"/>
                      <a:pt x="38470" y="26322"/>
                      <a:pt x="38399" y="26491"/>
                    </a:cubicBezTo>
                    <a:cubicBezTo>
                      <a:pt x="38363" y="26553"/>
                      <a:pt x="38345" y="26624"/>
                      <a:pt x="38337" y="26705"/>
                    </a:cubicBezTo>
                    <a:cubicBezTo>
                      <a:pt x="38337" y="26731"/>
                      <a:pt x="38390" y="26731"/>
                      <a:pt x="38363" y="26785"/>
                    </a:cubicBezTo>
                    <a:cubicBezTo>
                      <a:pt x="38344" y="26841"/>
                      <a:pt x="38291" y="26875"/>
                      <a:pt x="38235" y="26875"/>
                    </a:cubicBezTo>
                    <a:cubicBezTo>
                      <a:pt x="38213" y="26875"/>
                      <a:pt x="38191" y="26870"/>
                      <a:pt x="38170" y="26858"/>
                    </a:cubicBezTo>
                    <a:lnTo>
                      <a:pt x="38170" y="26858"/>
                    </a:lnTo>
                    <a:cubicBezTo>
                      <a:pt x="38252" y="26922"/>
                      <a:pt x="37659" y="27873"/>
                      <a:pt x="37588" y="28005"/>
                    </a:cubicBezTo>
                    <a:cubicBezTo>
                      <a:pt x="37508" y="28139"/>
                      <a:pt x="37348" y="28263"/>
                      <a:pt x="37277" y="28388"/>
                    </a:cubicBezTo>
                    <a:cubicBezTo>
                      <a:pt x="37196" y="28504"/>
                      <a:pt x="37134" y="28629"/>
                      <a:pt x="37081" y="28762"/>
                    </a:cubicBezTo>
                    <a:cubicBezTo>
                      <a:pt x="37065" y="28800"/>
                      <a:pt x="37057" y="28964"/>
                      <a:pt x="37083" y="28964"/>
                    </a:cubicBezTo>
                    <a:cubicBezTo>
                      <a:pt x="37085" y="28964"/>
                      <a:pt x="37087" y="28963"/>
                      <a:pt x="37089" y="28961"/>
                    </a:cubicBezTo>
                    <a:lnTo>
                      <a:pt x="37089" y="28961"/>
                    </a:lnTo>
                    <a:cubicBezTo>
                      <a:pt x="37074" y="28977"/>
                      <a:pt x="37059" y="28981"/>
                      <a:pt x="37044" y="28981"/>
                    </a:cubicBezTo>
                    <a:cubicBezTo>
                      <a:pt x="37026" y="28981"/>
                      <a:pt x="37007" y="28975"/>
                      <a:pt x="36987" y="28975"/>
                    </a:cubicBezTo>
                    <a:cubicBezTo>
                      <a:pt x="36958" y="28975"/>
                      <a:pt x="36927" y="28989"/>
                      <a:pt x="36894" y="29056"/>
                    </a:cubicBezTo>
                    <a:cubicBezTo>
                      <a:pt x="36885" y="29074"/>
                      <a:pt x="36831" y="29252"/>
                      <a:pt x="36796" y="29270"/>
                    </a:cubicBezTo>
                    <a:cubicBezTo>
                      <a:pt x="36795" y="29270"/>
                      <a:pt x="36794" y="29270"/>
                      <a:pt x="36794" y="29270"/>
                    </a:cubicBezTo>
                    <a:cubicBezTo>
                      <a:pt x="36774" y="29270"/>
                      <a:pt x="36775" y="29157"/>
                      <a:pt x="36744" y="29157"/>
                    </a:cubicBezTo>
                    <a:cubicBezTo>
                      <a:pt x="36737" y="29157"/>
                      <a:pt x="36727" y="29164"/>
                      <a:pt x="36715" y="29181"/>
                    </a:cubicBezTo>
                    <a:cubicBezTo>
                      <a:pt x="36653" y="29279"/>
                      <a:pt x="36537" y="29484"/>
                      <a:pt x="36591" y="29537"/>
                    </a:cubicBezTo>
                    <a:cubicBezTo>
                      <a:pt x="36537" y="29582"/>
                      <a:pt x="36466" y="29617"/>
                      <a:pt x="36395" y="29617"/>
                    </a:cubicBezTo>
                    <a:cubicBezTo>
                      <a:pt x="36315" y="29671"/>
                      <a:pt x="36243" y="29733"/>
                      <a:pt x="36172" y="29795"/>
                    </a:cubicBezTo>
                    <a:cubicBezTo>
                      <a:pt x="36172" y="29849"/>
                      <a:pt x="36234" y="29893"/>
                      <a:pt x="36145" y="29991"/>
                    </a:cubicBezTo>
                    <a:cubicBezTo>
                      <a:pt x="36074" y="30072"/>
                      <a:pt x="36003" y="30098"/>
                      <a:pt x="35932" y="30187"/>
                    </a:cubicBezTo>
                    <a:cubicBezTo>
                      <a:pt x="35896" y="30259"/>
                      <a:pt x="35843" y="30330"/>
                      <a:pt x="35789" y="30392"/>
                    </a:cubicBezTo>
                    <a:cubicBezTo>
                      <a:pt x="35691" y="30490"/>
                      <a:pt x="35629" y="30472"/>
                      <a:pt x="35513" y="30570"/>
                    </a:cubicBezTo>
                    <a:cubicBezTo>
                      <a:pt x="35433" y="30624"/>
                      <a:pt x="35317" y="30749"/>
                      <a:pt x="35362" y="30793"/>
                    </a:cubicBezTo>
                    <a:cubicBezTo>
                      <a:pt x="35335" y="30802"/>
                      <a:pt x="35112" y="30882"/>
                      <a:pt x="35139" y="30891"/>
                    </a:cubicBezTo>
                    <a:cubicBezTo>
                      <a:pt x="35166" y="30900"/>
                      <a:pt x="35326" y="30882"/>
                      <a:pt x="35192" y="30989"/>
                    </a:cubicBezTo>
                    <a:cubicBezTo>
                      <a:pt x="35130" y="31034"/>
                      <a:pt x="35068" y="31060"/>
                      <a:pt x="35005" y="31087"/>
                    </a:cubicBezTo>
                    <a:cubicBezTo>
                      <a:pt x="34881" y="31167"/>
                      <a:pt x="34643" y="31343"/>
                      <a:pt x="34631" y="31450"/>
                    </a:cubicBezTo>
                    <a:lnTo>
                      <a:pt x="34631" y="31450"/>
                    </a:lnTo>
                    <a:cubicBezTo>
                      <a:pt x="34632" y="31439"/>
                      <a:pt x="34623" y="31434"/>
                      <a:pt x="34607" y="31434"/>
                    </a:cubicBezTo>
                    <a:cubicBezTo>
                      <a:pt x="34542" y="31434"/>
                      <a:pt x="34371" y="31513"/>
                      <a:pt x="34328" y="31541"/>
                    </a:cubicBezTo>
                    <a:cubicBezTo>
                      <a:pt x="34373" y="31595"/>
                      <a:pt x="34293" y="31639"/>
                      <a:pt x="34212" y="31710"/>
                    </a:cubicBezTo>
                    <a:cubicBezTo>
                      <a:pt x="34123" y="31773"/>
                      <a:pt x="34150" y="31746"/>
                      <a:pt x="34141" y="31800"/>
                    </a:cubicBezTo>
                    <a:cubicBezTo>
                      <a:pt x="34132" y="31889"/>
                      <a:pt x="33847" y="31996"/>
                      <a:pt x="33767" y="32049"/>
                    </a:cubicBezTo>
                    <a:cubicBezTo>
                      <a:pt x="33714" y="32093"/>
                      <a:pt x="33732" y="32129"/>
                      <a:pt x="33669" y="32191"/>
                    </a:cubicBezTo>
                    <a:cubicBezTo>
                      <a:pt x="33571" y="32272"/>
                      <a:pt x="33473" y="32352"/>
                      <a:pt x="33375" y="32423"/>
                    </a:cubicBezTo>
                    <a:cubicBezTo>
                      <a:pt x="33188" y="32583"/>
                      <a:pt x="33099" y="32672"/>
                      <a:pt x="33081" y="32824"/>
                    </a:cubicBezTo>
                    <a:cubicBezTo>
                      <a:pt x="33081" y="32770"/>
                      <a:pt x="33117" y="32681"/>
                      <a:pt x="33081" y="32664"/>
                    </a:cubicBezTo>
                    <a:cubicBezTo>
                      <a:pt x="33077" y="32661"/>
                      <a:pt x="33072" y="32660"/>
                      <a:pt x="33068" y="32660"/>
                    </a:cubicBezTo>
                    <a:cubicBezTo>
                      <a:pt x="33022" y="32660"/>
                      <a:pt x="32957" y="32765"/>
                      <a:pt x="32957" y="32797"/>
                    </a:cubicBezTo>
                    <a:cubicBezTo>
                      <a:pt x="32933" y="32924"/>
                      <a:pt x="32832" y="33015"/>
                      <a:pt x="32709" y="33015"/>
                    </a:cubicBezTo>
                    <a:cubicBezTo>
                      <a:pt x="32694" y="33015"/>
                      <a:pt x="32678" y="33014"/>
                      <a:pt x="32663" y="33011"/>
                    </a:cubicBezTo>
                    <a:cubicBezTo>
                      <a:pt x="32575" y="33011"/>
                      <a:pt x="32573" y="33282"/>
                      <a:pt x="32516" y="33282"/>
                    </a:cubicBezTo>
                    <a:cubicBezTo>
                      <a:pt x="32509" y="33282"/>
                      <a:pt x="32502" y="33278"/>
                      <a:pt x="32493" y="33269"/>
                    </a:cubicBezTo>
                    <a:cubicBezTo>
                      <a:pt x="32489" y="33264"/>
                      <a:pt x="32483" y="33262"/>
                      <a:pt x="32475" y="33262"/>
                    </a:cubicBezTo>
                    <a:cubicBezTo>
                      <a:pt x="32395" y="33262"/>
                      <a:pt x="32165" y="33548"/>
                      <a:pt x="32243" y="33607"/>
                    </a:cubicBezTo>
                    <a:lnTo>
                      <a:pt x="32243" y="33607"/>
                    </a:lnTo>
                    <a:cubicBezTo>
                      <a:pt x="32235" y="33601"/>
                      <a:pt x="32226" y="33599"/>
                      <a:pt x="32216" y="33599"/>
                    </a:cubicBezTo>
                    <a:cubicBezTo>
                      <a:pt x="32182" y="33599"/>
                      <a:pt x="32136" y="33629"/>
                      <a:pt x="32075" y="33670"/>
                    </a:cubicBezTo>
                    <a:cubicBezTo>
                      <a:pt x="32048" y="33688"/>
                      <a:pt x="32039" y="33750"/>
                      <a:pt x="31995" y="33813"/>
                    </a:cubicBezTo>
                    <a:cubicBezTo>
                      <a:pt x="31932" y="33902"/>
                      <a:pt x="31888" y="33928"/>
                      <a:pt x="31816" y="34026"/>
                    </a:cubicBezTo>
                    <a:cubicBezTo>
                      <a:pt x="31772" y="34107"/>
                      <a:pt x="31736" y="34196"/>
                      <a:pt x="31710" y="34285"/>
                    </a:cubicBezTo>
                    <a:cubicBezTo>
                      <a:pt x="31647" y="34383"/>
                      <a:pt x="31585" y="34481"/>
                      <a:pt x="31523" y="34579"/>
                    </a:cubicBezTo>
                    <a:cubicBezTo>
                      <a:pt x="31425" y="34694"/>
                      <a:pt x="31344" y="34837"/>
                      <a:pt x="31291" y="34979"/>
                    </a:cubicBezTo>
                    <a:cubicBezTo>
                      <a:pt x="31255" y="35068"/>
                      <a:pt x="31282" y="35175"/>
                      <a:pt x="31264" y="35211"/>
                    </a:cubicBezTo>
                    <a:cubicBezTo>
                      <a:pt x="31246" y="35247"/>
                      <a:pt x="31148" y="35256"/>
                      <a:pt x="31113" y="35309"/>
                    </a:cubicBezTo>
                    <a:cubicBezTo>
                      <a:pt x="31077" y="35371"/>
                      <a:pt x="31077" y="35443"/>
                      <a:pt x="31113" y="35496"/>
                    </a:cubicBezTo>
                    <a:cubicBezTo>
                      <a:pt x="31131" y="35532"/>
                      <a:pt x="31246" y="35594"/>
                      <a:pt x="31148" y="35674"/>
                    </a:cubicBezTo>
                    <a:cubicBezTo>
                      <a:pt x="31059" y="35763"/>
                      <a:pt x="30997" y="35763"/>
                      <a:pt x="30926" y="35888"/>
                    </a:cubicBezTo>
                    <a:cubicBezTo>
                      <a:pt x="30837" y="36048"/>
                      <a:pt x="30979" y="36191"/>
                      <a:pt x="30837" y="36307"/>
                    </a:cubicBezTo>
                    <a:cubicBezTo>
                      <a:pt x="30757" y="36378"/>
                      <a:pt x="30676" y="36743"/>
                      <a:pt x="30650" y="36868"/>
                    </a:cubicBezTo>
                    <a:cubicBezTo>
                      <a:pt x="30641" y="36984"/>
                      <a:pt x="30614" y="37108"/>
                      <a:pt x="30578" y="37224"/>
                    </a:cubicBezTo>
                    <a:cubicBezTo>
                      <a:pt x="30525" y="37313"/>
                      <a:pt x="30480" y="37402"/>
                      <a:pt x="30436" y="37491"/>
                    </a:cubicBezTo>
                    <a:cubicBezTo>
                      <a:pt x="30458" y="37486"/>
                      <a:pt x="30484" y="37456"/>
                      <a:pt x="30502" y="37456"/>
                    </a:cubicBezTo>
                    <a:cubicBezTo>
                      <a:pt x="30513" y="37456"/>
                      <a:pt x="30522" y="37467"/>
                      <a:pt x="30525" y="37500"/>
                    </a:cubicBezTo>
                    <a:cubicBezTo>
                      <a:pt x="30525" y="37562"/>
                      <a:pt x="30516" y="37616"/>
                      <a:pt x="30498" y="37678"/>
                    </a:cubicBezTo>
                    <a:cubicBezTo>
                      <a:pt x="30472" y="37783"/>
                      <a:pt x="30412" y="37955"/>
                      <a:pt x="30343" y="37955"/>
                    </a:cubicBezTo>
                    <a:cubicBezTo>
                      <a:pt x="30341" y="37955"/>
                      <a:pt x="30340" y="37955"/>
                      <a:pt x="30338" y="37954"/>
                    </a:cubicBezTo>
                    <a:lnTo>
                      <a:pt x="30338" y="37954"/>
                    </a:lnTo>
                    <a:cubicBezTo>
                      <a:pt x="30543" y="37999"/>
                      <a:pt x="30276" y="38124"/>
                      <a:pt x="30267" y="38293"/>
                    </a:cubicBezTo>
                    <a:cubicBezTo>
                      <a:pt x="30258" y="38444"/>
                      <a:pt x="30347" y="38480"/>
                      <a:pt x="30329" y="38649"/>
                    </a:cubicBezTo>
                    <a:cubicBezTo>
                      <a:pt x="30311" y="38729"/>
                      <a:pt x="30276" y="38809"/>
                      <a:pt x="30240" y="38881"/>
                    </a:cubicBezTo>
                    <a:cubicBezTo>
                      <a:pt x="30169" y="39121"/>
                      <a:pt x="30276" y="39041"/>
                      <a:pt x="30213" y="39290"/>
                    </a:cubicBezTo>
                    <a:cubicBezTo>
                      <a:pt x="30178" y="39442"/>
                      <a:pt x="30142" y="39593"/>
                      <a:pt x="30133" y="39745"/>
                    </a:cubicBezTo>
                    <a:cubicBezTo>
                      <a:pt x="30133" y="39798"/>
                      <a:pt x="30151" y="39959"/>
                      <a:pt x="30151" y="39967"/>
                    </a:cubicBezTo>
                    <a:cubicBezTo>
                      <a:pt x="30106" y="40226"/>
                      <a:pt x="29919" y="40493"/>
                      <a:pt x="29955" y="40769"/>
                    </a:cubicBezTo>
                    <a:cubicBezTo>
                      <a:pt x="29982" y="40903"/>
                      <a:pt x="30017" y="40787"/>
                      <a:pt x="29999" y="40947"/>
                    </a:cubicBezTo>
                    <a:cubicBezTo>
                      <a:pt x="29973" y="41001"/>
                      <a:pt x="29946" y="41063"/>
                      <a:pt x="29937" y="41125"/>
                    </a:cubicBezTo>
                    <a:cubicBezTo>
                      <a:pt x="29937" y="41161"/>
                      <a:pt x="29973" y="41152"/>
                      <a:pt x="29973" y="41206"/>
                    </a:cubicBezTo>
                    <a:cubicBezTo>
                      <a:pt x="29998" y="41521"/>
                      <a:pt x="29796" y="42097"/>
                      <a:pt x="29879" y="42403"/>
                    </a:cubicBezTo>
                    <a:lnTo>
                      <a:pt x="29879" y="42403"/>
                    </a:lnTo>
                    <a:cubicBezTo>
                      <a:pt x="29882" y="42406"/>
                      <a:pt x="29886" y="42415"/>
                      <a:pt x="29893" y="42435"/>
                    </a:cubicBezTo>
                    <a:cubicBezTo>
                      <a:pt x="29892" y="42438"/>
                      <a:pt x="29892" y="42441"/>
                      <a:pt x="29892" y="42443"/>
                    </a:cubicBezTo>
                    <a:lnTo>
                      <a:pt x="29892" y="42443"/>
                    </a:lnTo>
                    <a:cubicBezTo>
                      <a:pt x="29887" y="42431"/>
                      <a:pt x="29883" y="42417"/>
                      <a:pt x="29879" y="42403"/>
                    </a:cubicBezTo>
                    <a:lnTo>
                      <a:pt x="29879" y="42403"/>
                    </a:lnTo>
                    <a:cubicBezTo>
                      <a:pt x="29879" y="42403"/>
                      <a:pt x="29879" y="42403"/>
                      <a:pt x="29878" y="42403"/>
                    </a:cubicBezTo>
                    <a:cubicBezTo>
                      <a:pt x="29873" y="42403"/>
                      <a:pt x="29884" y="42467"/>
                      <a:pt x="29889" y="42467"/>
                    </a:cubicBezTo>
                    <a:cubicBezTo>
                      <a:pt x="29891" y="42467"/>
                      <a:pt x="29892" y="42461"/>
                      <a:pt x="29893" y="42444"/>
                    </a:cubicBezTo>
                    <a:lnTo>
                      <a:pt x="29893" y="42444"/>
                    </a:lnTo>
                    <a:cubicBezTo>
                      <a:pt x="29897" y="42517"/>
                      <a:pt x="30010" y="42574"/>
                      <a:pt x="30114" y="42574"/>
                    </a:cubicBezTo>
                    <a:cubicBezTo>
                      <a:pt x="30195" y="42574"/>
                      <a:pt x="30269" y="42540"/>
                      <a:pt x="30284" y="42453"/>
                    </a:cubicBezTo>
                    <a:cubicBezTo>
                      <a:pt x="30293" y="42390"/>
                      <a:pt x="30329" y="42114"/>
                      <a:pt x="30293" y="42078"/>
                    </a:cubicBezTo>
                    <a:cubicBezTo>
                      <a:pt x="30231" y="41998"/>
                      <a:pt x="30160" y="41989"/>
                      <a:pt x="30231" y="41767"/>
                    </a:cubicBezTo>
                    <a:cubicBezTo>
                      <a:pt x="30276" y="41553"/>
                      <a:pt x="30311" y="41348"/>
                      <a:pt x="30320" y="41134"/>
                    </a:cubicBezTo>
                    <a:cubicBezTo>
                      <a:pt x="30320" y="41001"/>
                      <a:pt x="30213" y="40894"/>
                      <a:pt x="30240" y="40787"/>
                    </a:cubicBezTo>
                    <a:cubicBezTo>
                      <a:pt x="30284" y="40627"/>
                      <a:pt x="30427" y="40627"/>
                      <a:pt x="30463" y="40431"/>
                    </a:cubicBezTo>
                    <a:cubicBezTo>
                      <a:pt x="30475" y="40377"/>
                      <a:pt x="30457" y="40364"/>
                      <a:pt x="30432" y="40364"/>
                    </a:cubicBezTo>
                    <a:cubicBezTo>
                      <a:pt x="30407" y="40364"/>
                      <a:pt x="30374" y="40378"/>
                      <a:pt x="30360" y="40378"/>
                    </a:cubicBezTo>
                    <a:cubicBezTo>
                      <a:pt x="30358" y="40378"/>
                      <a:pt x="30357" y="40378"/>
                      <a:pt x="30356" y="40377"/>
                    </a:cubicBezTo>
                    <a:cubicBezTo>
                      <a:pt x="30365" y="40270"/>
                      <a:pt x="30498" y="40244"/>
                      <a:pt x="30463" y="40128"/>
                    </a:cubicBezTo>
                    <a:cubicBezTo>
                      <a:pt x="30454" y="40101"/>
                      <a:pt x="30213" y="40039"/>
                      <a:pt x="30311" y="39878"/>
                    </a:cubicBezTo>
                    <a:cubicBezTo>
                      <a:pt x="30356" y="39807"/>
                      <a:pt x="30409" y="39896"/>
                      <a:pt x="30454" y="39763"/>
                    </a:cubicBezTo>
                    <a:cubicBezTo>
                      <a:pt x="30480" y="39691"/>
                      <a:pt x="30489" y="39611"/>
                      <a:pt x="30489" y="39540"/>
                    </a:cubicBezTo>
                    <a:cubicBezTo>
                      <a:pt x="30480" y="39380"/>
                      <a:pt x="30338" y="39567"/>
                      <a:pt x="30374" y="39273"/>
                    </a:cubicBezTo>
                    <a:lnTo>
                      <a:pt x="30374" y="39273"/>
                    </a:lnTo>
                    <a:cubicBezTo>
                      <a:pt x="30386" y="39277"/>
                      <a:pt x="30399" y="39279"/>
                      <a:pt x="30411" y="39279"/>
                    </a:cubicBezTo>
                    <a:cubicBezTo>
                      <a:pt x="30455" y="39279"/>
                      <a:pt x="30500" y="39254"/>
                      <a:pt x="30534" y="39192"/>
                    </a:cubicBezTo>
                    <a:cubicBezTo>
                      <a:pt x="30578" y="39086"/>
                      <a:pt x="30650" y="38916"/>
                      <a:pt x="30552" y="38899"/>
                    </a:cubicBezTo>
                    <a:lnTo>
                      <a:pt x="30552" y="38899"/>
                    </a:lnTo>
                    <a:cubicBezTo>
                      <a:pt x="30558" y="38900"/>
                      <a:pt x="30565" y="38900"/>
                      <a:pt x="30571" y="38900"/>
                    </a:cubicBezTo>
                    <a:cubicBezTo>
                      <a:pt x="30676" y="38900"/>
                      <a:pt x="30673" y="38757"/>
                      <a:pt x="30623" y="38614"/>
                    </a:cubicBezTo>
                    <a:lnTo>
                      <a:pt x="30623" y="38614"/>
                    </a:lnTo>
                    <a:cubicBezTo>
                      <a:pt x="30624" y="38614"/>
                      <a:pt x="30625" y="38614"/>
                      <a:pt x="30627" y="38614"/>
                    </a:cubicBezTo>
                    <a:cubicBezTo>
                      <a:pt x="30720" y="38614"/>
                      <a:pt x="30747" y="37990"/>
                      <a:pt x="30764" y="37897"/>
                    </a:cubicBezTo>
                    <a:lnTo>
                      <a:pt x="30764" y="37897"/>
                    </a:lnTo>
                    <a:cubicBezTo>
                      <a:pt x="30736" y="38026"/>
                      <a:pt x="30698" y="38085"/>
                      <a:pt x="30673" y="38085"/>
                    </a:cubicBezTo>
                    <a:cubicBezTo>
                      <a:pt x="30642" y="38085"/>
                      <a:pt x="30631" y="37995"/>
                      <a:pt x="30685" y="37839"/>
                    </a:cubicBezTo>
                    <a:cubicBezTo>
                      <a:pt x="30757" y="37643"/>
                      <a:pt x="30810" y="37438"/>
                      <a:pt x="30872" y="37242"/>
                    </a:cubicBezTo>
                    <a:cubicBezTo>
                      <a:pt x="30869" y="37241"/>
                      <a:pt x="30866" y="37241"/>
                      <a:pt x="30863" y="37241"/>
                    </a:cubicBezTo>
                    <a:cubicBezTo>
                      <a:pt x="30750" y="37241"/>
                      <a:pt x="30622" y="37727"/>
                      <a:pt x="30569" y="37883"/>
                    </a:cubicBezTo>
                    <a:cubicBezTo>
                      <a:pt x="30605" y="37732"/>
                      <a:pt x="30632" y="37562"/>
                      <a:pt x="30676" y="37411"/>
                    </a:cubicBezTo>
                    <a:cubicBezTo>
                      <a:pt x="30712" y="37304"/>
                      <a:pt x="30765" y="37144"/>
                      <a:pt x="30828" y="37117"/>
                    </a:cubicBezTo>
                    <a:cubicBezTo>
                      <a:pt x="30838" y="37112"/>
                      <a:pt x="30847" y="37110"/>
                      <a:pt x="30854" y="37110"/>
                    </a:cubicBezTo>
                    <a:cubicBezTo>
                      <a:pt x="30880" y="37110"/>
                      <a:pt x="30891" y="37134"/>
                      <a:pt x="30909" y="37134"/>
                    </a:cubicBezTo>
                    <a:cubicBezTo>
                      <a:pt x="30921" y="37134"/>
                      <a:pt x="30936" y="37122"/>
                      <a:pt x="30961" y="37081"/>
                    </a:cubicBezTo>
                    <a:cubicBezTo>
                      <a:pt x="31095" y="36841"/>
                      <a:pt x="30997" y="36734"/>
                      <a:pt x="31068" y="36494"/>
                    </a:cubicBezTo>
                    <a:cubicBezTo>
                      <a:pt x="31113" y="36315"/>
                      <a:pt x="31211" y="36164"/>
                      <a:pt x="31344" y="36048"/>
                    </a:cubicBezTo>
                    <a:cubicBezTo>
                      <a:pt x="31291" y="36022"/>
                      <a:pt x="31264" y="35834"/>
                      <a:pt x="31282" y="35728"/>
                    </a:cubicBezTo>
                    <a:cubicBezTo>
                      <a:pt x="31295" y="35648"/>
                      <a:pt x="31315" y="35632"/>
                      <a:pt x="31335" y="35632"/>
                    </a:cubicBezTo>
                    <a:cubicBezTo>
                      <a:pt x="31349" y="35632"/>
                      <a:pt x="31364" y="35641"/>
                      <a:pt x="31375" y="35641"/>
                    </a:cubicBezTo>
                    <a:cubicBezTo>
                      <a:pt x="31381" y="35641"/>
                      <a:pt x="31386" y="35638"/>
                      <a:pt x="31389" y="35630"/>
                    </a:cubicBezTo>
                    <a:cubicBezTo>
                      <a:pt x="31399" y="35606"/>
                      <a:pt x="31402" y="35588"/>
                      <a:pt x="31402" y="35573"/>
                    </a:cubicBezTo>
                    <a:lnTo>
                      <a:pt x="31402" y="35573"/>
                    </a:lnTo>
                    <a:cubicBezTo>
                      <a:pt x="31415" y="35583"/>
                      <a:pt x="31429" y="35590"/>
                      <a:pt x="31442" y="35590"/>
                    </a:cubicBezTo>
                    <a:cubicBezTo>
                      <a:pt x="31452" y="35590"/>
                      <a:pt x="31461" y="35586"/>
                      <a:pt x="31469" y="35576"/>
                    </a:cubicBezTo>
                    <a:cubicBezTo>
                      <a:pt x="31531" y="35460"/>
                      <a:pt x="31594" y="35345"/>
                      <a:pt x="31629" y="35211"/>
                    </a:cubicBezTo>
                    <a:cubicBezTo>
                      <a:pt x="31674" y="35104"/>
                      <a:pt x="31754" y="34917"/>
                      <a:pt x="31736" y="34828"/>
                    </a:cubicBezTo>
                    <a:cubicBezTo>
                      <a:pt x="31727" y="34775"/>
                      <a:pt x="31710" y="34757"/>
                      <a:pt x="31772" y="34668"/>
                    </a:cubicBezTo>
                    <a:cubicBezTo>
                      <a:pt x="31808" y="34614"/>
                      <a:pt x="31852" y="34570"/>
                      <a:pt x="31879" y="34570"/>
                    </a:cubicBezTo>
                    <a:cubicBezTo>
                      <a:pt x="31914" y="34570"/>
                      <a:pt x="31932" y="34543"/>
                      <a:pt x="31968" y="34472"/>
                    </a:cubicBezTo>
                    <a:cubicBezTo>
                      <a:pt x="32030" y="34365"/>
                      <a:pt x="32039" y="34249"/>
                      <a:pt x="32093" y="34133"/>
                    </a:cubicBezTo>
                    <a:cubicBezTo>
                      <a:pt x="32146" y="34026"/>
                      <a:pt x="32217" y="33919"/>
                      <a:pt x="32289" y="33821"/>
                    </a:cubicBezTo>
                    <a:cubicBezTo>
                      <a:pt x="32342" y="33759"/>
                      <a:pt x="32458" y="33715"/>
                      <a:pt x="32493" y="33679"/>
                    </a:cubicBezTo>
                    <a:cubicBezTo>
                      <a:pt x="32520" y="33643"/>
                      <a:pt x="32449" y="33661"/>
                      <a:pt x="32476" y="33634"/>
                    </a:cubicBezTo>
                    <a:lnTo>
                      <a:pt x="32538" y="33563"/>
                    </a:lnTo>
                    <a:cubicBezTo>
                      <a:pt x="32636" y="33438"/>
                      <a:pt x="32752" y="33323"/>
                      <a:pt x="32876" y="33216"/>
                    </a:cubicBezTo>
                    <a:cubicBezTo>
                      <a:pt x="32992" y="33109"/>
                      <a:pt x="33259" y="32904"/>
                      <a:pt x="33197" y="32824"/>
                    </a:cubicBezTo>
                    <a:lnTo>
                      <a:pt x="33197" y="32824"/>
                    </a:lnTo>
                    <a:cubicBezTo>
                      <a:pt x="33204" y="32832"/>
                      <a:pt x="33214" y="32836"/>
                      <a:pt x="33227" y="32836"/>
                    </a:cubicBezTo>
                    <a:cubicBezTo>
                      <a:pt x="33315" y="32836"/>
                      <a:pt x="33523" y="32671"/>
                      <a:pt x="33616" y="32601"/>
                    </a:cubicBezTo>
                    <a:cubicBezTo>
                      <a:pt x="33758" y="32476"/>
                      <a:pt x="33740" y="32414"/>
                      <a:pt x="33883" y="32316"/>
                    </a:cubicBezTo>
                    <a:cubicBezTo>
                      <a:pt x="33896" y="32307"/>
                      <a:pt x="33906" y="32303"/>
                      <a:pt x="33914" y="32303"/>
                    </a:cubicBezTo>
                    <a:cubicBezTo>
                      <a:pt x="33938" y="32303"/>
                      <a:pt x="33947" y="32334"/>
                      <a:pt x="33977" y="32334"/>
                    </a:cubicBezTo>
                    <a:cubicBezTo>
                      <a:pt x="33985" y="32334"/>
                      <a:pt x="33995" y="32331"/>
                      <a:pt x="34008" y="32325"/>
                    </a:cubicBezTo>
                    <a:cubicBezTo>
                      <a:pt x="34079" y="32289"/>
                      <a:pt x="34141" y="32245"/>
                      <a:pt x="34204" y="32191"/>
                    </a:cubicBezTo>
                    <a:cubicBezTo>
                      <a:pt x="34275" y="32129"/>
                      <a:pt x="34337" y="32058"/>
                      <a:pt x="34400" y="31987"/>
                    </a:cubicBezTo>
                    <a:cubicBezTo>
                      <a:pt x="34416" y="31953"/>
                      <a:pt x="34405" y="31933"/>
                      <a:pt x="34390" y="31919"/>
                    </a:cubicBezTo>
                    <a:lnTo>
                      <a:pt x="34390" y="31919"/>
                    </a:lnTo>
                    <a:cubicBezTo>
                      <a:pt x="34395" y="31921"/>
                      <a:pt x="34400" y="31922"/>
                      <a:pt x="34406" y="31922"/>
                    </a:cubicBezTo>
                    <a:cubicBezTo>
                      <a:pt x="34478" y="31922"/>
                      <a:pt x="34575" y="31760"/>
                      <a:pt x="34649" y="31702"/>
                    </a:cubicBezTo>
                    <a:cubicBezTo>
                      <a:pt x="34664" y="31690"/>
                      <a:pt x="34677" y="31686"/>
                      <a:pt x="34688" y="31686"/>
                    </a:cubicBezTo>
                    <a:cubicBezTo>
                      <a:pt x="34737" y="31686"/>
                      <a:pt x="34756" y="31777"/>
                      <a:pt x="34807" y="31777"/>
                    </a:cubicBezTo>
                    <a:cubicBezTo>
                      <a:pt x="34826" y="31777"/>
                      <a:pt x="34849" y="31764"/>
                      <a:pt x="34881" y="31728"/>
                    </a:cubicBezTo>
                    <a:cubicBezTo>
                      <a:pt x="35041" y="31550"/>
                      <a:pt x="34872" y="31497"/>
                      <a:pt x="34881" y="31381"/>
                    </a:cubicBezTo>
                    <a:cubicBezTo>
                      <a:pt x="34894" y="31313"/>
                      <a:pt x="35052" y="31297"/>
                      <a:pt x="35123" y="31297"/>
                    </a:cubicBezTo>
                    <a:cubicBezTo>
                      <a:pt x="35142" y="31297"/>
                      <a:pt x="35156" y="31298"/>
                      <a:pt x="35157" y="31300"/>
                    </a:cubicBezTo>
                    <a:lnTo>
                      <a:pt x="35157" y="31300"/>
                    </a:lnTo>
                    <a:cubicBezTo>
                      <a:pt x="35165" y="31247"/>
                      <a:pt x="35121" y="31256"/>
                      <a:pt x="35210" y="31167"/>
                    </a:cubicBezTo>
                    <a:cubicBezTo>
                      <a:pt x="35237" y="31140"/>
                      <a:pt x="35317" y="31087"/>
                      <a:pt x="35326" y="31051"/>
                    </a:cubicBezTo>
                    <a:cubicBezTo>
                      <a:pt x="35335" y="31025"/>
                      <a:pt x="35290" y="31016"/>
                      <a:pt x="35299" y="30980"/>
                    </a:cubicBezTo>
                    <a:cubicBezTo>
                      <a:pt x="35317" y="30944"/>
                      <a:pt x="35388" y="30882"/>
                      <a:pt x="35424" y="30846"/>
                    </a:cubicBezTo>
                    <a:cubicBezTo>
                      <a:pt x="35440" y="30870"/>
                      <a:pt x="35455" y="30885"/>
                      <a:pt x="35477" y="30885"/>
                    </a:cubicBezTo>
                    <a:cubicBezTo>
                      <a:pt x="35503" y="30885"/>
                      <a:pt x="35539" y="30861"/>
                      <a:pt x="35593" y="30802"/>
                    </a:cubicBezTo>
                    <a:cubicBezTo>
                      <a:pt x="35684" y="30698"/>
                      <a:pt x="35709" y="30646"/>
                      <a:pt x="35746" y="30646"/>
                    </a:cubicBezTo>
                    <a:cubicBezTo>
                      <a:pt x="35760" y="30646"/>
                      <a:pt x="35776" y="30654"/>
                      <a:pt x="35798" y="30668"/>
                    </a:cubicBezTo>
                    <a:cubicBezTo>
                      <a:pt x="35800" y="30670"/>
                      <a:pt x="35803" y="30671"/>
                      <a:pt x="35807" y="30671"/>
                    </a:cubicBezTo>
                    <a:cubicBezTo>
                      <a:pt x="35856" y="30671"/>
                      <a:pt x="36012" y="30506"/>
                      <a:pt x="36012" y="30472"/>
                    </a:cubicBezTo>
                    <a:cubicBezTo>
                      <a:pt x="36012" y="30428"/>
                      <a:pt x="35940" y="30463"/>
                      <a:pt x="36012" y="30374"/>
                    </a:cubicBezTo>
                    <a:cubicBezTo>
                      <a:pt x="36092" y="30276"/>
                      <a:pt x="36190" y="30178"/>
                      <a:pt x="36288" y="30098"/>
                    </a:cubicBezTo>
                    <a:cubicBezTo>
                      <a:pt x="36395" y="30009"/>
                      <a:pt x="36448" y="30036"/>
                      <a:pt x="36537" y="29965"/>
                    </a:cubicBezTo>
                    <a:cubicBezTo>
                      <a:pt x="36644" y="29893"/>
                      <a:pt x="36715" y="29787"/>
                      <a:pt x="36760" y="29671"/>
                    </a:cubicBezTo>
                    <a:cubicBezTo>
                      <a:pt x="36794" y="29553"/>
                      <a:pt x="37034" y="29411"/>
                      <a:pt x="37053" y="29411"/>
                    </a:cubicBezTo>
                    <a:cubicBezTo>
                      <a:pt x="37054" y="29411"/>
                      <a:pt x="37054" y="29411"/>
                      <a:pt x="37054" y="29412"/>
                    </a:cubicBezTo>
                    <a:lnTo>
                      <a:pt x="37054" y="29412"/>
                    </a:lnTo>
                    <a:cubicBezTo>
                      <a:pt x="37067" y="29363"/>
                      <a:pt x="37052" y="29347"/>
                      <a:pt x="37023" y="29347"/>
                    </a:cubicBezTo>
                    <a:cubicBezTo>
                      <a:pt x="36964" y="29347"/>
                      <a:pt x="36849" y="29415"/>
                      <a:pt x="36813" y="29415"/>
                    </a:cubicBezTo>
                    <a:cubicBezTo>
                      <a:pt x="36809" y="29415"/>
                      <a:pt x="36806" y="29414"/>
                      <a:pt x="36804" y="29412"/>
                    </a:cubicBezTo>
                    <a:cubicBezTo>
                      <a:pt x="36796" y="29412"/>
                      <a:pt x="36882" y="29295"/>
                      <a:pt x="36914" y="29295"/>
                    </a:cubicBezTo>
                    <a:cubicBezTo>
                      <a:pt x="36917" y="29295"/>
                      <a:pt x="36919" y="29296"/>
                      <a:pt x="36920" y="29297"/>
                    </a:cubicBezTo>
                    <a:cubicBezTo>
                      <a:pt x="36925" y="29299"/>
                      <a:pt x="36929" y="29300"/>
                      <a:pt x="36934" y="29300"/>
                    </a:cubicBezTo>
                    <a:cubicBezTo>
                      <a:pt x="36989" y="29300"/>
                      <a:pt x="37075" y="29166"/>
                      <a:pt x="37107" y="29092"/>
                    </a:cubicBezTo>
                    <a:cubicBezTo>
                      <a:pt x="37141" y="29008"/>
                      <a:pt x="37164" y="28991"/>
                      <a:pt x="37191" y="28991"/>
                    </a:cubicBezTo>
                    <a:cubicBezTo>
                      <a:pt x="37209" y="28991"/>
                      <a:pt x="37229" y="28999"/>
                      <a:pt x="37255" y="28999"/>
                    </a:cubicBezTo>
                    <a:cubicBezTo>
                      <a:pt x="37271" y="28999"/>
                      <a:pt x="37290" y="28996"/>
                      <a:pt x="37312" y="28985"/>
                    </a:cubicBezTo>
                    <a:cubicBezTo>
                      <a:pt x="37383" y="28949"/>
                      <a:pt x="37339" y="28896"/>
                      <a:pt x="37348" y="28869"/>
                    </a:cubicBezTo>
                    <a:cubicBezTo>
                      <a:pt x="37303" y="28833"/>
                      <a:pt x="37383" y="28727"/>
                      <a:pt x="37419" y="28664"/>
                    </a:cubicBezTo>
                    <a:cubicBezTo>
                      <a:pt x="37535" y="28513"/>
                      <a:pt x="37579" y="28504"/>
                      <a:pt x="37606" y="28326"/>
                    </a:cubicBezTo>
                    <a:cubicBezTo>
                      <a:pt x="37624" y="28272"/>
                      <a:pt x="37642" y="28219"/>
                      <a:pt x="37668" y="28174"/>
                    </a:cubicBezTo>
                    <a:cubicBezTo>
                      <a:pt x="37671" y="28173"/>
                      <a:pt x="37674" y="28172"/>
                      <a:pt x="37676" y="28172"/>
                    </a:cubicBezTo>
                    <a:cubicBezTo>
                      <a:pt x="37709" y="28172"/>
                      <a:pt x="37701" y="28299"/>
                      <a:pt x="37752" y="28299"/>
                    </a:cubicBezTo>
                    <a:cubicBezTo>
                      <a:pt x="37768" y="28299"/>
                      <a:pt x="37790" y="28287"/>
                      <a:pt x="37820" y="28254"/>
                    </a:cubicBezTo>
                    <a:cubicBezTo>
                      <a:pt x="37945" y="28085"/>
                      <a:pt x="38051" y="27907"/>
                      <a:pt x="38141" y="27720"/>
                    </a:cubicBezTo>
                    <a:lnTo>
                      <a:pt x="38141" y="27720"/>
                    </a:lnTo>
                    <a:cubicBezTo>
                      <a:pt x="38125" y="27744"/>
                      <a:pt x="38067" y="27851"/>
                      <a:pt x="38036" y="27851"/>
                    </a:cubicBezTo>
                    <a:cubicBezTo>
                      <a:pt x="38032" y="27851"/>
                      <a:pt x="38028" y="27849"/>
                      <a:pt x="38025" y="27845"/>
                    </a:cubicBezTo>
                    <a:cubicBezTo>
                      <a:pt x="37998" y="27809"/>
                      <a:pt x="38176" y="27569"/>
                      <a:pt x="38141" y="27542"/>
                    </a:cubicBezTo>
                    <a:lnTo>
                      <a:pt x="38141" y="27542"/>
                    </a:lnTo>
                    <a:cubicBezTo>
                      <a:pt x="38156" y="27557"/>
                      <a:pt x="38023" y="27694"/>
                      <a:pt x="38000" y="27694"/>
                    </a:cubicBezTo>
                    <a:cubicBezTo>
                      <a:pt x="37997" y="27694"/>
                      <a:pt x="37996" y="27691"/>
                      <a:pt x="37998" y="27684"/>
                    </a:cubicBezTo>
                    <a:cubicBezTo>
                      <a:pt x="38037" y="27567"/>
                      <a:pt x="38049" y="27380"/>
                      <a:pt x="38124" y="27380"/>
                    </a:cubicBezTo>
                    <a:cubicBezTo>
                      <a:pt x="38134" y="27380"/>
                      <a:pt x="38146" y="27383"/>
                      <a:pt x="38158" y="27390"/>
                    </a:cubicBezTo>
                    <a:cubicBezTo>
                      <a:pt x="38170" y="27420"/>
                      <a:pt x="38178" y="27464"/>
                      <a:pt x="38199" y="27464"/>
                    </a:cubicBezTo>
                    <a:cubicBezTo>
                      <a:pt x="38211" y="27464"/>
                      <a:pt x="38226" y="27451"/>
                      <a:pt x="38247" y="27417"/>
                    </a:cubicBezTo>
                    <a:cubicBezTo>
                      <a:pt x="38363" y="27275"/>
                      <a:pt x="38452" y="27105"/>
                      <a:pt x="38515" y="26927"/>
                    </a:cubicBezTo>
                    <a:cubicBezTo>
                      <a:pt x="38535" y="26857"/>
                      <a:pt x="38504" y="26849"/>
                      <a:pt x="38468" y="26849"/>
                    </a:cubicBezTo>
                    <a:cubicBezTo>
                      <a:pt x="38458" y="26849"/>
                      <a:pt x="38447" y="26850"/>
                      <a:pt x="38437" y="26850"/>
                    </a:cubicBezTo>
                    <a:cubicBezTo>
                      <a:pt x="38420" y="26850"/>
                      <a:pt x="38406" y="26848"/>
                      <a:pt x="38399" y="26838"/>
                    </a:cubicBezTo>
                    <a:cubicBezTo>
                      <a:pt x="38470" y="26705"/>
                      <a:pt x="38550" y="26589"/>
                      <a:pt x="38657" y="26473"/>
                    </a:cubicBezTo>
                    <a:cubicBezTo>
                      <a:pt x="38659" y="26472"/>
                      <a:pt x="38661" y="26472"/>
                      <a:pt x="38662" y="26472"/>
                    </a:cubicBezTo>
                    <a:cubicBezTo>
                      <a:pt x="38704" y="26472"/>
                      <a:pt x="38621" y="26697"/>
                      <a:pt x="38604" y="26731"/>
                    </a:cubicBezTo>
                    <a:cubicBezTo>
                      <a:pt x="38657" y="26624"/>
                      <a:pt x="38728" y="26384"/>
                      <a:pt x="38817" y="26313"/>
                    </a:cubicBezTo>
                    <a:cubicBezTo>
                      <a:pt x="38833" y="26301"/>
                      <a:pt x="38849" y="26297"/>
                      <a:pt x="38865" y="26297"/>
                    </a:cubicBezTo>
                    <a:cubicBezTo>
                      <a:pt x="38910" y="26297"/>
                      <a:pt x="38954" y="26335"/>
                      <a:pt x="38987" y="26348"/>
                    </a:cubicBezTo>
                    <a:cubicBezTo>
                      <a:pt x="38933" y="26241"/>
                      <a:pt x="38898" y="26135"/>
                      <a:pt x="38880" y="26019"/>
                    </a:cubicBezTo>
                    <a:cubicBezTo>
                      <a:pt x="38880" y="25939"/>
                      <a:pt x="38951" y="25841"/>
                      <a:pt x="38960" y="25752"/>
                    </a:cubicBezTo>
                    <a:cubicBezTo>
                      <a:pt x="38978" y="25707"/>
                      <a:pt x="38915" y="25609"/>
                      <a:pt x="38987" y="25565"/>
                    </a:cubicBezTo>
                    <a:cubicBezTo>
                      <a:pt x="38993" y="25560"/>
                      <a:pt x="39000" y="25558"/>
                      <a:pt x="39006" y="25558"/>
                    </a:cubicBezTo>
                    <a:cubicBezTo>
                      <a:pt x="39052" y="25558"/>
                      <a:pt x="39080" y="25683"/>
                      <a:pt x="39140" y="25683"/>
                    </a:cubicBezTo>
                    <a:cubicBezTo>
                      <a:pt x="39145" y="25683"/>
                      <a:pt x="39151" y="25682"/>
                      <a:pt x="39156" y="25680"/>
                    </a:cubicBezTo>
                    <a:cubicBezTo>
                      <a:pt x="39227" y="25654"/>
                      <a:pt x="39218" y="25484"/>
                      <a:pt x="39218" y="25422"/>
                    </a:cubicBezTo>
                    <a:cubicBezTo>
                      <a:pt x="39209" y="25369"/>
                      <a:pt x="39183" y="25342"/>
                      <a:pt x="39200" y="25244"/>
                    </a:cubicBezTo>
                    <a:cubicBezTo>
                      <a:pt x="39218" y="25155"/>
                      <a:pt x="39254" y="25048"/>
                      <a:pt x="39290" y="24950"/>
                    </a:cubicBezTo>
                    <a:cubicBezTo>
                      <a:pt x="39295" y="24930"/>
                      <a:pt x="39301" y="24909"/>
                      <a:pt x="39307" y="24888"/>
                    </a:cubicBezTo>
                    <a:lnTo>
                      <a:pt x="39307" y="24888"/>
                    </a:lnTo>
                    <a:cubicBezTo>
                      <a:pt x="39281" y="24913"/>
                      <a:pt x="39253" y="24938"/>
                      <a:pt x="39236" y="24938"/>
                    </a:cubicBezTo>
                    <a:cubicBezTo>
                      <a:pt x="39218" y="24938"/>
                      <a:pt x="39211" y="24914"/>
                      <a:pt x="39227" y="24843"/>
                    </a:cubicBezTo>
                    <a:cubicBezTo>
                      <a:pt x="39246" y="24782"/>
                      <a:pt x="39273" y="24757"/>
                      <a:pt x="39295" y="24757"/>
                    </a:cubicBezTo>
                    <a:cubicBezTo>
                      <a:pt x="39314" y="24757"/>
                      <a:pt x="39329" y="24776"/>
                      <a:pt x="39333" y="24806"/>
                    </a:cubicBezTo>
                    <a:lnTo>
                      <a:pt x="39333" y="24806"/>
                    </a:lnTo>
                    <a:cubicBezTo>
                      <a:pt x="39403" y="24592"/>
                      <a:pt x="39502" y="24345"/>
                      <a:pt x="39494" y="24157"/>
                    </a:cubicBezTo>
                    <a:cubicBezTo>
                      <a:pt x="39494" y="24095"/>
                      <a:pt x="39450" y="24068"/>
                      <a:pt x="39477" y="24006"/>
                    </a:cubicBezTo>
                    <a:cubicBezTo>
                      <a:pt x="39521" y="23926"/>
                      <a:pt x="39584" y="23926"/>
                      <a:pt x="39628" y="23837"/>
                    </a:cubicBezTo>
                    <a:cubicBezTo>
                      <a:pt x="39726" y="23614"/>
                      <a:pt x="39779" y="23373"/>
                      <a:pt x="39788" y="23133"/>
                    </a:cubicBezTo>
                    <a:cubicBezTo>
                      <a:pt x="39788" y="23088"/>
                      <a:pt x="39735" y="22999"/>
                      <a:pt x="39744" y="22973"/>
                    </a:cubicBezTo>
                    <a:cubicBezTo>
                      <a:pt x="39779" y="22901"/>
                      <a:pt x="39851" y="22990"/>
                      <a:pt x="39886" y="22866"/>
                    </a:cubicBezTo>
                    <a:cubicBezTo>
                      <a:pt x="39842" y="22830"/>
                      <a:pt x="39815" y="22768"/>
                      <a:pt x="39833" y="22714"/>
                    </a:cubicBezTo>
                    <a:cubicBezTo>
                      <a:pt x="39842" y="22643"/>
                      <a:pt x="39869" y="22563"/>
                      <a:pt x="39824" y="22536"/>
                    </a:cubicBezTo>
                    <a:cubicBezTo>
                      <a:pt x="39735" y="22492"/>
                      <a:pt x="39744" y="22456"/>
                      <a:pt x="39699" y="22313"/>
                    </a:cubicBezTo>
                    <a:cubicBezTo>
                      <a:pt x="39713" y="22285"/>
                      <a:pt x="39823" y="22218"/>
                      <a:pt x="39859" y="22218"/>
                    </a:cubicBezTo>
                    <a:cubicBezTo>
                      <a:pt x="39868" y="22218"/>
                      <a:pt x="39872" y="22222"/>
                      <a:pt x="39869" y="22233"/>
                    </a:cubicBezTo>
                    <a:cubicBezTo>
                      <a:pt x="39842" y="22287"/>
                      <a:pt x="39833" y="22358"/>
                      <a:pt x="39851" y="22420"/>
                    </a:cubicBezTo>
                    <a:cubicBezTo>
                      <a:pt x="39857" y="22439"/>
                      <a:pt x="39863" y="22447"/>
                      <a:pt x="39869" y="22447"/>
                    </a:cubicBezTo>
                    <a:cubicBezTo>
                      <a:pt x="39881" y="22447"/>
                      <a:pt x="39893" y="22419"/>
                      <a:pt x="39904" y="22385"/>
                    </a:cubicBezTo>
                    <a:cubicBezTo>
                      <a:pt x="39931" y="22296"/>
                      <a:pt x="39877" y="22028"/>
                      <a:pt x="39958" y="21966"/>
                    </a:cubicBezTo>
                    <a:cubicBezTo>
                      <a:pt x="39971" y="21956"/>
                      <a:pt x="39981" y="21925"/>
                      <a:pt x="39987" y="21881"/>
                    </a:cubicBezTo>
                    <a:lnTo>
                      <a:pt x="39987" y="21881"/>
                    </a:lnTo>
                    <a:cubicBezTo>
                      <a:pt x="39961" y="21914"/>
                      <a:pt x="39923" y="21946"/>
                      <a:pt x="39895" y="21946"/>
                    </a:cubicBezTo>
                    <a:cubicBezTo>
                      <a:pt x="39869" y="21946"/>
                      <a:pt x="39852" y="21919"/>
                      <a:pt x="39860" y="21841"/>
                    </a:cubicBezTo>
                    <a:lnTo>
                      <a:pt x="39860" y="21832"/>
                    </a:lnTo>
                    <a:lnTo>
                      <a:pt x="39990" y="21857"/>
                    </a:lnTo>
                    <a:lnTo>
                      <a:pt x="39990" y="21857"/>
                    </a:lnTo>
                    <a:cubicBezTo>
                      <a:pt x="40009" y="21690"/>
                      <a:pt x="39998" y="21382"/>
                      <a:pt x="40011" y="21262"/>
                    </a:cubicBezTo>
                    <a:cubicBezTo>
                      <a:pt x="40005" y="21261"/>
                      <a:pt x="39999" y="21260"/>
                      <a:pt x="39994" y="21260"/>
                    </a:cubicBezTo>
                    <a:cubicBezTo>
                      <a:pt x="39933" y="21260"/>
                      <a:pt x="39926" y="21343"/>
                      <a:pt x="39868" y="21343"/>
                    </a:cubicBezTo>
                    <a:cubicBezTo>
                      <a:pt x="39865" y="21343"/>
                      <a:pt x="39862" y="21343"/>
                      <a:pt x="39860" y="21343"/>
                    </a:cubicBezTo>
                    <a:cubicBezTo>
                      <a:pt x="39869" y="21227"/>
                      <a:pt x="39967" y="21138"/>
                      <a:pt x="39967" y="21093"/>
                    </a:cubicBezTo>
                    <a:cubicBezTo>
                      <a:pt x="39949" y="21004"/>
                      <a:pt x="39913" y="20915"/>
                      <a:pt x="39869" y="20844"/>
                    </a:cubicBezTo>
                    <a:cubicBezTo>
                      <a:pt x="39949" y="20808"/>
                      <a:pt x="40269" y="20283"/>
                      <a:pt x="40100" y="20265"/>
                    </a:cubicBezTo>
                    <a:lnTo>
                      <a:pt x="40100" y="20265"/>
                    </a:lnTo>
                    <a:cubicBezTo>
                      <a:pt x="40100" y="20300"/>
                      <a:pt x="40100" y="20345"/>
                      <a:pt x="40118" y="20381"/>
                    </a:cubicBezTo>
                    <a:cubicBezTo>
                      <a:pt x="40120" y="20393"/>
                      <a:pt x="40116" y="20397"/>
                      <a:pt x="40109" y="20397"/>
                    </a:cubicBezTo>
                    <a:cubicBezTo>
                      <a:pt x="40084" y="20397"/>
                      <a:pt x="40018" y="20341"/>
                      <a:pt x="40011" y="20327"/>
                    </a:cubicBezTo>
                    <a:cubicBezTo>
                      <a:pt x="39984" y="20265"/>
                      <a:pt x="39984" y="20194"/>
                      <a:pt x="39993" y="20131"/>
                    </a:cubicBezTo>
                    <a:cubicBezTo>
                      <a:pt x="40004" y="20062"/>
                      <a:pt x="40028" y="20050"/>
                      <a:pt x="40055" y="20050"/>
                    </a:cubicBezTo>
                    <a:cubicBezTo>
                      <a:pt x="40067" y="20050"/>
                      <a:pt x="40081" y="20053"/>
                      <a:pt x="40094" y="20053"/>
                    </a:cubicBezTo>
                    <a:cubicBezTo>
                      <a:pt x="40124" y="20053"/>
                      <a:pt x="40151" y="20040"/>
                      <a:pt x="40162" y="19953"/>
                    </a:cubicBezTo>
                    <a:cubicBezTo>
                      <a:pt x="40180" y="19846"/>
                      <a:pt x="40180" y="19739"/>
                      <a:pt x="40171" y="19632"/>
                    </a:cubicBezTo>
                    <a:cubicBezTo>
                      <a:pt x="40162" y="19525"/>
                      <a:pt x="40091" y="19597"/>
                      <a:pt x="40091" y="19436"/>
                    </a:cubicBezTo>
                    <a:cubicBezTo>
                      <a:pt x="40091" y="19330"/>
                      <a:pt x="40091" y="19267"/>
                      <a:pt x="40145" y="19267"/>
                    </a:cubicBezTo>
                    <a:cubicBezTo>
                      <a:pt x="40153" y="19284"/>
                      <a:pt x="40184" y="19331"/>
                      <a:pt x="40210" y="19331"/>
                    </a:cubicBezTo>
                    <a:cubicBezTo>
                      <a:pt x="40212" y="19331"/>
                      <a:pt x="40214" y="19330"/>
                      <a:pt x="40216" y="19330"/>
                    </a:cubicBezTo>
                    <a:cubicBezTo>
                      <a:pt x="40234" y="19321"/>
                      <a:pt x="40029" y="18857"/>
                      <a:pt x="40100" y="18786"/>
                    </a:cubicBezTo>
                    <a:cubicBezTo>
                      <a:pt x="40171" y="18715"/>
                      <a:pt x="40216" y="18777"/>
                      <a:pt x="40234" y="18590"/>
                    </a:cubicBezTo>
                    <a:cubicBezTo>
                      <a:pt x="40234" y="18504"/>
                      <a:pt x="40225" y="18417"/>
                      <a:pt x="40208" y="18330"/>
                    </a:cubicBezTo>
                    <a:lnTo>
                      <a:pt x="40208" y="18330"/>
                    </a:lnTo>
                    <a:cubicBezTo>
                      <a:pt x="40210" y="18379"/>
                      <a:pt x="40122" y="18588"/>
                      <a:pt x="40092" y="18588"/>
                    </a:cubicBezTo>
                    <a:cubicBezTo>
                      <a:pt x="40085" y="18588"/>
                      <a:pt x="40081" y="18575"/>
                      <a:pt x="40082" y="18546"/>
                    </a:cubicBezTo>
                    <a:cubicBezTo>
                      <a:pt x="40100" y="18412"/>
                      <a:pt x="40109" y="18287"/>
                      <a:pt x="40109" y="18154"/>
                    </a:cubicBezTo>
                    <a:lnTo>
                      <a:pt x="40100" y="17931"/>
                    </a:lnTo>
                    <a:cubicBezTo>
                      <a:pt x="40109" y="17887"/>
                      <a:pt x="40100" y="17869"/>
                      <a:pt x="40073" y="17860"/>
                    </a:cubicBezTo>
                    <a:cubicBezTo>
                      <a:pt x="40071" y="17848"/>
                      <a:pt x="40076" y="17844"/>
                      <a:pt x="40084" y="17844"/>
                    </a:cubicBezTo>
                    <a:cubicBezTo>
                      <a:pt x="40113" y="17844"/>
                      <a:pt x="40191" y="17904"/>
                      <a:pt x="40198" y="17904"/>
                    </a:cubicBezTo>
                    <a:cubicBezTo>
                      <a:pt x="40252" y="17878"/>
                      <a:pt x="40189" y="17744"/>
                      <a:pt x="40171" y="17717"/>
                    </a:cubicBezTo>
                    <a:cubicBezTo>
                      <a:pt x="40154" y="17691"/>
                      <a:pt x="40082" y="17610"/>
                      <a:pt x="40100" y="17530"/>
                    </a:cubicBezTo>
                    <a:cubicBezTo>
                      <a:pt x="40113" y="17489"/>
                      <a:pt x="40131" y="17480"/>
                      <a:pt x="40150" y="17480"/>
                    </a:cubicBezTo>
                    <a:cubicBezTo>
                      <a:pt x="40163" y="17480"/>
                      <a:pt x="40176" y="17484"/>
                      <a:pt x="40187" y="17484"/>
                    </a:cubicBezTo>
                    <a:cubicBezTo>
                      <a:pt x="40195" y="17484"/>
                      <a:pt x="40201" y="17482"/>
                      <a:pt x="40207" y="17477"/>
                    </a:cubicBezTo>
                    <a:lnTo>
                      <a:pt x="40207" y="17477"/>
                    </a:lnTo>
                    <a:cubicBezTo>
                      <a:pt x="40204" y="17480"/>
                      <a:pt x="40200" y="17482"/>
                      <a:pt x="40197" y="17482"/>
                    </a:cubicBezTo>
                    <a:cubicBezTo>
                      <a:pt x="40150" y="17482"/>
                      <a:pt x="40072" y="17231"/>
                      <a:pt x="40056" y="17165"/>
                    </a:cubicBezTo>
                    <a:cubicBezTo>
                      <a:pt x="40038" y="17085"/>
                      <a:pt x="40038" y="17005"/>
                      <a:pt x="40047" y="16925"/>
                    </a:cubicBezTo>
                    <a:cubicBezTo>
                      <a:pt x="40056" y="16853"/>
                      <a:pt x="40091" y="16889"/>
                      <a:pt x="40100" y="16818"/>
                    </a:cubicBezTo>
                    <a:cubicBezTo>
                      <a:pt x="40109" y="16746"/>
                      <a:pt x="40109" y="16488"/>
                      <a:pt x="40064" y="16488"/>
                    </a:cubicBezTo>
                    <a:cubicBezTo>
                      <a:pt x="40011" y="16479"/>
                      <a:pt x="39993" y="16461"/>
                      <a:pt x="39984" y="16363"/>
                    </a:cubicBezTo>
                    <a:cubicBezTo>
                      <a:pt x="39984" y="16363"/>
                      <a:pt x="39975" y="16212"/>
                      <a:pt x="39984" y="16212"/>
                    </a:cubicBezTo>
                    <a:cubicBezTo>
                      <a:pt x="39998" y="16212"/>
                      <a:pt x="40069" y="16359"/>
                      <a:pt x="40113" y="16359"/>
                    </a:cubicBezTo>
                    <a:cubicBezTo>
                      <a:pt x="40128" y="16359"/>
                      <a:pt x="40140" y="16341"/>
                      <a:pt x="40145" y="16292"/>
                    </a:cubicBezTo>
                    <a:cubicBezTo>
                      <a:pt x="40154" y="16141"/>
                      <a:pt x="40056" y="16087"/>
                      <a:pt x="40082" y="15936"/>
                    </a:cubicBezTo>
                    <a:cubicBezTo>
                      <a:pt x="40109" y="15758"/>
                      <a:pt x="40047" y="15651"/>
                      <a:pt x="39984" y="15517"/>
                    </a:cubicBezTo>
                    <a:cubicBezTo>
                      <a:pt x="39940" y="15410"/>
                      <a:pt x="39967" y="15437"/>
                      <a:pt x="39967" y="15375"/>
                    </a:cubicBezTo>
                    <a:cubicBezTo>
                      <a:pt x="39958" y="15312"/>
                      <a:pt x="39949" y="15250"/>
                      <a:pt x="39931" y="15197"/>
                    </a:cubicBezTo>
                    <a:cubicBezTo>
                      <a:pt x="39877" y="15152"/>
                      <a:pt x="39771" y="14974"/>
                      <a:pt x="39842" y="14912"/>
                    </a:cubicBezTo>
                    <a:cubicBezTo>
                      <a:pt x="39860" y="14894"/>
                      <a:pt x="40029" y="14787"/>
                      <a:pt x="39913" y="14698"/>
                    </a:cubicBezTo>
                    <a:cubicBezTo>
                      <a:pt x="39860" y="14662"/>
                      <a:pt x="39824" y="14680"/>
                      <a:pt x="39806" y="14546"/>
                    </a:cubicBezTo>
                    <a:cubicBezTo>
                      <a:pt x="39797" y="14475"/>
                      <a:pt x="39860" y="14511"/>
                      <a:pt x="39877" y="14475"/>
                    </a:cubicBezTo>
                    <a:cubicBezTo>
                      <a:pt x="39886" y="14413"/>
                      <a:pt x="39877" y="14350"/>
                      <a:pt x="39851" y="14288"/>
                    </a:cubicBezTo>
                    <a:lnTo>
                      <a:pt x="39762" y="14306"/>
                    </a:lnTo>
                    <a:cubicBezTo>
                      <a:pt x="39762" y="14359"/>
                      <a:pt x="39753" y="14413"/>
                      <a:pt x="39735" y="14466"/>
                    </a:cubicBezTo>
                    <a:cubicBezTo>
                      <a:pt x="39731" y="14470"/>
                      <a:pt x="39727" y="14472"/>
                      <a:pt x="39724" y="14472"/>
                    </a:cubicBezTo>
                    <a:cubicBezTo>
                      <a:pt x="39683" y="14472"/>
                      <a:pt x="39645" y="14268"/>
                      <a:pt x="39637" y="14244"/>
                    </a:cubicBezTo>
                    <a:cubicBezTo>
                      <a:pt x="39592" y="14083"/>
                      <a:pt x="39673" y="14154"/>
                      <a:pt x="39664" y="14003"/>
                    </a:cubicBezTo>
                    <a:cubicBezTo>
                      <a:pt x="39673" y="13914"/>
                      <a:pt x="39664" y="13825"/>
                      <a:pt x="39637" y="13736"/>
                    </a:cubicBezTo>
                    <a:cubicBezTo>
                      <a:pt x="39592" y="13691"/>
                      <a:pt x="39575" y="13763"/>
                      <a:pt x="39530" y="13620"/>
                    </a:cubicBezTo>
                    <a:cubicBezTo>
                      <a:pt x="39503" y="13558"/>
                      <a:pt x="39494" y="13478"/>
                      <a:pt x="39459" y="13460"/>
                    </a:cubicBezTo>
                    <a:cubicBezTo>
                      <a:pt x="39370" y="13406"/>
                      <a:pt x="39254" y="12952"/>
                      <a:pt x="39218" y="12845"/>
                    </a:cubicBezTo>
                    <a:cubicBezTo>
                      <a:pt x="39183" y="12729"/>
                      <a:pt x="39209" y="12747"/>
                      <a:pt x="39236" y="12694"/>
                    </a:cubicBezTo>
                    <a:cubicBezTo>
                      <a:pt x="39263" y="12640"/>
                      <a:pt x="39174" y="12471"/>
                      <a:pt x="39147" y="12409"/>
                    </a:cubicBezTo>
                    <a:cubicBezTo>
                      <a:pt x="39138" y="12320"/>
                      <a:pt x="39094" y="12168"/>
                      <a:pt x="39022" y="12150"/>
                    </a:cubicBezTo>
                    <a:cubicBezTo>
                      <a:pt x="38978" y="12133"/>
                      <a:pt x="38960" y="12070"/>
                      <a:pt x="38924" y="11990"/>
                    </a:cubicBezTo>
                    <a:cubicBezTo>
                      <a:pt x="38907" y="11945"/>
                      <a:pt x="38862" y="11945"/>
                      <a:pt x="38826" y="11883"/>
                    </a:cubicBezTo>
                    <a:cubicBezTo>
                      <a:pt x="38782" y="11785"/>
                      <a:pt x="38737" y="11687"/>
                      <a:pt x="38702" y="11589"/>
                    </a:cubicBezTo>
                    <a:cubicBezTo>
                      <a:pt x="38667" y="11492"/>
                      <a:pt x="38464" y="11357"/>
                      <a:pt x="38385" y="113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1041;p41"/>
              <p:cNvSpPr/>
              <p:nvPr/>
            </p:nvSpPr>
            <p:spPr>
              <a:xfrm>
                <a:off x="1322000" y="2113075"/>
                <a:ext cx="1065975" cy="1092050"/>
              </a:xfrm>
              <a:custGeom>
                <a:avLst/>
                <a:gdLst/>
                <a:ahLst/>
                <a:cxnLst/>
                <a:rect l="l" t="t" r="r" b="b"/>
                <a:pathLst>
                  <a:path w="42639" h="43682" extrusionOk="0">
                    <a:moveTo>
                      <a:pt x="20799" y="0"/>
                    </a:moveTo>
                    <a:cubicBezTo>
                      <a:pt x="16113" y="54"/>
                      <a:pt x="10965" y="2004"/>
                      <a:pt x="7678" y="4953"/>
                    </a:cubicBezTo>
                    <a:cubicBezTo>
                      <a:pt x="3483" y="8720"/>
                      <a:pt x="1203" y="12604"/>
                      <a:pt x="891" y="16488"/>
                    </a:cubicBezTo>
                    <a:cubicBezTo>
                      <a:pt x="0" y="27577"/>
                      <a:pt x="4463" y="31104"/>
                      <a:pt x="7126" y="33215"/>
                    </a:cubicBezTo>
                    <a:cubicBezTo>
                      <a:pt x="7803" y="33759"/>
                      <a:pt x="8382" y="34222"/>
                      <a:pt x="8694" y="34667"/>
                    </a:cubicBezTo>
                    <a:cubicBezTo>
                      <a:pt x="10377" y="37117"/>
                      <a:pt x="10573" y="40448"/>
                      <a:pt x="10733" y="43129"/>
                    </a:cubicBezTo>
                    <a:cubicBezTo>
                      <a:pt x="10759" y="43438"/>
                      <a:pt x="11017" y="43673"/>
                      <a:pt x="11324" y="43673"/>
                    </a:cubicBezTo>
                    <a:cubicBezTo>
                      <a:pt x="11335" y="43673"/>
                      <a:pt x="11346" y="43673"/>
                      <a:pt x="11357" y="43672"/>
                    </a:cubicBezTo>
                    <a:cubicBezTo>
                      <a:pt x="11678" y="43645"/>
                      <a:pt x="11918" y="43378"/>
                      <a:pt x="11909" y="43058"/>
                    </a:cubicBezTo>
                    <a:cubicBezTo>
                      <a:pt x="11740" y="40225"/>
                      <a:pt x="11535" y="36716"/>
                      <a:pt x="9665" y="33990"/>
                    </a:cubicBezTo>
                    <a:cubicBezTo>
                      <a:pt x="9255" y="33411"/>
                      <a:pt x="8605" y="32895"/>
                      <a:pt x="7856" y="32298"/>
                    </a:cubicBezTo>
                    <a:cubicBezTo>
                      <a:pt x="5211" y="30205"/>
                      <a:pt x="1221" y="27051"/>
                      <a:pt x="2067" y="16585"/>
                    </a:cubicBezTo>
                    <a:cubicBezTo>
                      <a:pt x="2423" y="12132"/>
                      <a:pt x="5745" y="8284"/>
                      <a:pt x="8471" y="5835"/>
                    </a:cubicBezTo>
                    <a:cubicBezTo>
                      <a:pt x="11508" y="3109"/>
                      <a:pt x="16470" y="1230"/>
                      <a:pt x="20799" y="1176"/>
                    </a:cubicBezTo>
                    <a:cubicBezTo>
                      <a:pt x="24825" y="1230"/>
                      <a:pt x="30881" y="2877"/>
                      <a:pt x="34177" y="5835"/>
                    </a:cubicBezTo>
                    <a:cubicBezTo>
                      <a:pt x="36903" y="8284"/>
                      <a:pt x="40225" y="12132"/>
                      <a:pt x="40581" y="16585"/>
                    </a:cubicBezTo>
                    <a:cubicBezTo>
                      <a:pt x="41419" y="27043"/>
                      <a:pt x="37428" y="30205"/>
                      <a:pt x="34792" y="32298"/>
                    </a:cubicBezTo>
                    <a:cubicBezTo>
                      <a:pt x="34044" y="32895"/>
                      <a:pt x="33393" y="33411"/>
                      <a:pt x="32984" y="33990"/>
                    </a:cubicBezTo>
                    <a:cubicBezTo>
                      <a:pt x="31113" y="36716"/>
                      <a:pt x="30908" y="40234"/>
                      <a:pt x="30739" y="43058"/>
                    </a:cubicBezTo>
                    <a:cubicBezTo>
                      <a:pt x="30721" y="43387"/>
                      <a:pt x="30971" y="43663"/>
                      <a:pt x="31291" y="43681"/>
                    </a:cubicBezTo>
                    <a:lnTo>
                      <a:pt x="31327" y="43681"/>
                    </a:lnTo>
                    <a:cubicBezTo>
                      <a:pt x="31639" y="43672"/>
                      <a:pt x="31888" y="43432"/>
                      <a:pt x="31906" y="43129"/>
                    </a:cubicBezTo>
                    <a:cubicBezTo>
                      <a:pt x="32066" y="40448"/>
                      <a:pt x="32262" y="37117"/>
                      <a:pt x="33946" y="34667"/>
                    </a:cubicBezTo>
                    <a:cubicBezTo>
                      <a:pt x="34257" y="34222"/>
                      <a:pt x="34836" y="33750"/>
                      <a:pt x="35513" y="33215"/>
                    </a:cubicBezTo>
                    <a:cubicBezTo>
                      <a:pt x="38185" y="31104"/>
                      <a:pt x="42639" y="27577"/>
                      <a:pt x="41748" y="16488"/>
                    </a:cubicBezTo>
                    <a:cubicBezTo>
                      <a:pt x="41445" y="12604"/>
                      <a:pt x="39156" y="8720"/>
                      <a:pt x="34961" y="4953"/>
                    </a:cubicBezTo>
                    <a:cubicBezTo>
                      <a:pt x="31452" y="1809"/>
                      <a:pt x="25056" y="54"/>
                      <a:pt x="20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1042;p41"/>
              <p:cNvSpPr/>
              <p:nvPr/>
            </p:nvSpPr>
            <p:spPr>
              <a:xfrm>
                <a:off x="1331900" y="2105525"/>
                <a:ext cx="1046075" cy="1106425"/>
              </a:xfrm>
              <a:custGeom>
                <a:avLst/>
                <a:gdLst/>
                <a:ahLst/>
                <a:cxnLst/>
                <a:rect l="l" t="t" r="r" b="b"/>
                <a:pathLst>
                  <a:path w="41843" h="44257" extrusionOk="0">
                    <a:moveTo>
                      <a:pt x="17921" y="187"/>
                    </a:moveTo>
                    <a:cubicBezTo>
                      <a:pt x="17892" y="187"/>
                      <a:pt x="17853" y="189"/>
                      <a:pt x="17802" y="195"/>
                    </a:cubicBezTo>
                    <a:cubicBezTo>
                      <a:pt x="17730" y="204"/>
                      <a:pt x="17659" y="213"/>
                      <a:pt x="17597" y="222"/>
                    </a:cubicBezTo>
                    <a:cubicBezTo>
                      <a:pt x="17602" y="277"/>
                      <a:pt x="17655" y="296"/>
                      <a:pt x="17721" y="296"/>
                    </a:cubicBezTo>
                    <a:cubicBezTo>
                      <a:pt x="17878" y="296"/>
                      <a:pt x="18107" y="187"/>
                      <a:pt x="17921" y="187"/>
                    </a:cubicBezTo>
                    <a:close/>
                    <a:moveTo>
                      <a:pt x="23502" y="302"/>
                    </a:moveTo>
                    <a:cubicBezTo>
                      <a:pt x="23502" y="302"/>
                      <a:pt x="23502" y="302"/>
                      <a:pt x="23502" y="302"/>
                    </a:cubicBezTo>
                    <a:lnTo>
                      <a:pt x="23502" y="302"/>
                    </a:lnTo>
                    <a:cubicBezTo>
                      <a:pt x="23503" y="302"/>
                      <a:pt x="23502" y="302"/>
                      <a:pt x="23502" y="302"/>
                    </a:cubicBezTo>
                    <a:close/>
                    <a:moveTo>
                      <a:pt x="23075" y="507"/>
                    </a:moveTo>
                    <a:cubicBezTo>
                      <a:pt x="23378" y="552"/>
                      <a:pt x="23467" y="596"/>
                      <a:pt x="23449" y="668"/>
                    </a:cubicBezTo>
                    <a:lnTo>
                      <a:pt x="23253" y="641"/>
                    </a:lnTo>
                    <a:cubicBezTo>
                      <a:pt x="23155" y="596"/>
                      <a:pt x="23057" y="543"/>
                      <a:pt x="23075" y="507"/>
                    </a:cubicBezTo>
                    <a:close/>
                    <a:moveTo>
                      <a:pt x="22606" y="1513"/>
                    </a:moveTo>
                    <a:cubicBezTo>
                      <a:pt x="22605" y="1513"/>
                      <a:pt x="22604" y="1514"/>
                      <a:pt x="22603" y="1514"/>
                    </a:cubicBezTo>
                    <a:cubicBezTo>
                      <a:pt x="22608" y="1514"/>
                      <a:pt x="22613" y="1514"/>
                      <a:pt x="22618" y="1514"/>
                    </a:cubicBezTo>
                    <a:lnTo>
                      <a:pt x="22618" y="1514"/>
                    </a:lnTo>
                    <a:cubicBezTo>
                      <a:pt x="22613" y="1514"/>
                      <a:pt x="22609" y="1513"/>
                      <a:pt x="22606" y="1513"/>
                    </a:cubicBezTo>
                    <a:close/>
                    <a:moveTo>
                      <a:pt x="23798" y="1676"/>
                    </a:moveTo>
                    <a:cubicBezTo>
                      <a:pt x="23741" y="1676"/>
                      <a:pt x="23706" y="1697"/>
                      <a:pt x="23698" y="1736"/>
                    </a:cubicBezTo>
                    <a:lnTo>
                      <a:pt x="23894" y="1781"/>
                    </a:lnTo>
                    <a:lnTo>
                      <a:pt x="24108" y="1772"/>
                    </a:lnTo>
                    <a:cubicBezTo>
                      <a:pt x="23975" y="1708"/>
                      <a:pt x="23869" y="1676"/>
                      <a:pt x="23798" y="1676"/>
                    </a:cubicBezTo>
                    <a:close/>
                    <a:moveTo>
                      <a:pt x="17641" y="1656"/>
                    </a:moveTo>
                    <a:cubicBezTo>
                      <a:pt x="17739" y="1665"/>
                      <a:pt x="17846" y="1683"/>
                      <a:pt x="17846" y="1719"/>
                    </a:cubicBezTo>
                    <a:cubicBezTo>
                      <a:pt x="17846" y="1769"/>
                      <a:pt x="17662" y="1844"/>
                      <a:pt x="17483" y="1844"/>
                    </a:cubicBezTo>
                    <a:cubicBezTo>
                      <a:pt x="17474" y="1844"/>
                      <a:pt x="17464" y="1844"/>
                      <a:pt x="17454" y="1843"/>
                    </a:cubicBezTo>
                    <a:cubicBezTo>
                      <a:pt x="17205" y="1825"/>
                      <a:pt x="17125" y="1683"/>
                      <a:pt x="17641" y="1656"/>
                    </a:cubicBezTo>
                    <a:close/>
                    <a:moveTo>
                      <a:pt x="9001" y="3455"/>
                    </a:moveTo>
                    <a:cubicBezTo>
                      <a:pt x="9002" y="3456"/>
                      <a:pt x="9002" y="3456"/>
                      <a:pt x="9002" y="3457"/>
                    </a:cubicBezTo>
                    <a:lnTo>
                      <a:pt x="9002" y="3457"/>
                    </a:lnTo>
                    <a:cubicBezTo>
                      <a:pt x="9002" y="3456"/>
                      <a:pt x="9002" y="3456"/>
                      <a:pt x="9001" y="3455"/>
                    </a:cubicBezTo>
                    <a:close/>
                    <a:moveTo>
                      <a:pt x="29523" y="3438"/>
                    </a:moveTo>
                    <a:cubicBezTo>
                      <a:pt x="29628" y="3510"/>
                      <a:pt x="29733" y="3624"/>
                      <a:pt x="29644" y="3624"/>
                    </a:cubicBezTo>
                    <a:cubicBezTo>
                      <a:pt x="29612" y="3624"/>
                      <a:pt x="29554" y="3609"/>
                      <a:pt x="29461" y="3571"/>
                    </a:cubicBezTo>
                    <a:lnTo>
                      <a:pt x="29523" y="3438"/>
                    </a:lnTo>
                    <a:close/>
                    <a:moveTo>
                      <a:pt x="11010" y="4179"/>
                    </a:moveTo>
                    <a:cubicBezTo>
                      <a:pt x="11058" y="4179"/>
                      <a:pt x="11049" y="4207"/>
                      <a:pt x="10890" y="4302"/>
                    </a:cubicBezTo>
                    <a:lnTo>
                      <a:pt x="10881" y="4302"/>
                    </a:lnTo>
                    <a:cubicBezTo>
                      <a:pt x="10793" y="4350"/>
                      <a:pt x="10734" y="4370"/>
                      <a:pt x="10703" y="4370"/>
                    </a:cubicBezTo>
                    <a:cubicBezTo>
                      <a:pt x="10643" y="4370"/>
                      <a:pt x="10689" y="4295"/>
                      <a:pt x="10836" y="4213"/>
                    </a:cubicBezTo>
                    <a:cubicBezTo>
                      <a:pt x="10899" y="4197"/>
                      <a:pt x="10973" y="4179"/>
                      <a:pt x="11010" y="4179"/>
                    </a:cubicBezTo>
                    <a:close/>
                    <a:moveTo>
                      <a:pt x="31493" y="4835"/>
                    </a:moveTo>
                    <a:cubicBezTo>
                      <a:pt x="31493" y="4835"/>
                      <a:pt x="31492" y="4836"/>
                      <a:pt x="31492" y="4836"/>
                    </a:cubicBezTo>
                    <a:cubicBezTo>
                      <a:pt x="31492" y="4836"/>
                      <a:pt x="31493" y="4835"/>
                      <a:pt x="31493" y="4835"/>
                    </a:cubicBezTo>
                    <a:close/>
                    <a:moveTo>
                      <a:pt x="35313" y="5852"/>
                    </a:moveTo>
                    <a:lnTo>
                      <a:pt x="35313" y="5852"/>
                    </a:lnTo>
                    <a:cubicBezTo>
                      <a:pt x="35438" y="5914"/>
                      <a:pt x="35545" y="5994"/>
                      <a:pt x="35634" y="6101"/>
                    </a:cubicBezTo>
                    <a:cubicBezTo>
                      <a:pt x="35621" y="6114"/>
                      <a:pt x="35606" y="6132"/>
                      <a:pt x="35578" y="6132"/>
                    </a:cubicBezTo>
                    <a:cubicBezTo>
                      <a:pt x="35547" y="6132"/>
                      <a:pt x="35500" y="6109"/>
                      <a:pt x="35420" y="6030"/>
                    </a:cubicBezTo>
                    <a:lnTo>
                      <a:pt x="35313" y="5852"/>
                    </a:lnTo>
                    <a:close/>
                    <a:moveTo>
                      <a:pt x="34665" y="6933"/>
                    </a:moveTo>
                    <a:lnTo>
                      <a:pt x="34665" y="6933"/>
                    </a:lnTo>
                    <a:cubicBezTo>
                      <a:pt x="34674" y="6942"/>
                      <a:pt x="34683" y="6951"/>
                      <a:pt x="34692" y="6961"/>
                    </a:cubicBezTo>
                    <a:lnTo>
                      <a:pt x="34692" y="6961"/>
                    </a:lnTo>
                    <a:cubicBezTo>
                      <a:pt x="34691" y="6959"/>
                      <a:pt x="34691" y="6957"/>
                      <a:pt x="34690" y="6956"/>
                    </a:cubicBezTo>
                    <a:cubicBezTo>
                      <a:pt x="34681" y="6948"/>
                      <a:pt x="34673" y="6940"/>
                      <a:pt x="34665" y="6933"/>
                    </a:cubicBezTo>
                    <a:close/>
                    <a:moveTo>
                      <a:pt x="36267" y="8776"/>
                    </a:moveTo>
                    <a:cubicBezTo>
                      <a:pt x="36296" y="8776"/>
                      <a:pt x="36360" y="8819"/>
                      <a:pt x="36435" y="8907"/>
                    </a:cubicBezTo>
                    <a:cubicBezTo>
                      <a:pt x="36600" y="9110"/>
                      <a:pt x="36654" y="9224"/>
                      <a:pt x="36619" y="9224"/>
                    </a:cubicBezTo>
                    <a:cubicBezTo>
                      <a:pt x="36590" y="9224"/>
                      <a:pt x="36498" y="9144"/>
                      <a:pt x="36355" y="8969"/>
                    </a:cubicBezTo>
                    <a:cubicBezTo>
                      <a:pt x="36247" y="8841"/>
                      <a:pt x="36231" y="8776"/>
                      <a:pt x="36267" y="8776"/>
                    </a:cubicBezTo>
                    <a:close/>
                    <a:moveTo>
                      <a:pt x="5706" y="8987"/>
                    </a:moveTo>
                    <a:lnTo>
                      <a:pt x="5706" y="8987"/>
                    </a:lnTo>
                    <a:cubicBezTo>
                      <a:pt x="5501" y="9138"/>
                      <a:pt x="5421" y="9263"/>
                      <a:pt x="5483" y="9316"/>
                    </a:cubicBezTo>
                    <a:lnTo>
                      <a:pt x="5608" y="9165"/>
                    </a:lnTo>
                    <a:lnTo>
                      <a:pt x="5706" y="8987"/>
                    </a:lnTo>
                    <a:close/>
                    <a:moveTo>
                      <a:pt x="37284" y="9918"/>
                    </a:moveTo>
                    <a:lnTo>
                      <a:pt x="37284" y="9918"/>
                    </a:lnTo>
                    <a:cubicBezTo>
                      <a:pt x="37303" y="9941"/>
                      <a:pt x="37322" y="9964"/>
                      <a:pt x="37341" y="9988"/>
                    </a:cubicBezTo>
                    <a:lnTo>
                      <a:pt x="37341" y="9988"/>
                    </a:lnTo>
                    <a:cubicBezTo>
                      <a:pt x="37328" y="9972"/>
                      <a:pt x="37308" y="9947"/>
                      <a:pt x="37284" y="9918"/>
                    </a:cubicBezTo>
                    <a:close/>
                    <a:moveTo>
                      <a:pt x="37341" y="9988"/>
                    </a:moveTo>
                    <a:cubicBezTo>
                      <a:pt x="37346" y="9994"/>
                      <a:pt x="37350" y="9999"/>
                      <a:pt x="37353" y="10002"/>
                    </a:cubicBezTo>
                    <a:cubicBezTo>
                      <a:pt x="37349" y="9997"/>
                      <a:pt x="37345" y="9993"/>
                      <a:pt x="37341" y="9988"/>
                    </a:cubicBezTo>
                    <a:close/>
                    <a:moveTo>
                      <a:pt x="718" y="13957"/>
                    </a:moveTo>
                    <a:cubicBezTo>
                      <a:pt x="718" y="13957"/>
                      <a:pt x="718" y="13957"/>
                      <a:pt x="718" y="13957"/>
                    </a:cubicBezTo>
                    <a:lnTo>
                      <a:pt x="718" y="13957"/>
                    </a:lnTo>
                    <a:cubicBezTo>
                      <a:pt x="718" y="13957"/>
                      <a:pt x="718" y="13957"/>
                      <a:pt x="718" y="13957"/>
                    </a:cubicBezTo>
                    <a:close/>
                    <a:moveTo>
                      <a:pt x="40261" y="17640"/>
                    </a:moveTo>
                    <a:cubicBezTo>
                      <a:pt x="40237" y="17640"/>
                      <a:pt x="40214" y="17707"/>
                      <a:pt x="40221" y="17841"/>
                    </a:cubicBezTo>
                    <a:lnTo>
                      <a:pt x="40274" y="18037"/>
                    </a:lnTo>
                    <a:cubicBezTo>
                      <a:pt x="40326" y="17771"/>
                      <a:pt x="40293" y="17640"/>
                      <a:pt x="40261" y="17640"/>
                    </a:cubicBezTo>
                    <a:close/>
                    <a:moveTo>
                      <a:pt x="328" y="17643"/>
                    </a:moveTo>
                    <a:cubicBezTo>
                      <a:pt x="353" y="17643"/>
                      <a:pt x="375" y="17722"/>
                      <a:pt x="370" y="17858"/>
                    </a:cubicBezTo>
                    <a:cubicBezTo>
                      <a:pt x="344" y="17937"/>
                      <a:pt x="312" y="18037"/>
                      <a:pt x="291" y="18037"/>
                    </a:cubicBezTo>
                    <a:cubicBezTo>
                      <a:pt x="277" y="18037"/>
                      <a:pt x="269" y="17989"/>
                      <a:pt x="272" y="17849"/>
                    </a:cubicBezTo>
                    <a:cubicBezTo>
                      <a:pt x="281" y="17706"/>
                      <a:pt x="305" y="17643"/>
                      <a:pt x="328" y="17643"/>
                    </a:cubicBezTo>
                    <a:close/>
                    <a:moveTo>
                      <a:pt x="8647" y="5641"/>
                    </a:moveTo>
                    <a:cubicBezTo>
                      <a:pt x="8628" y="5641"/>
                      <a:pt x="8580" y="5668"/>
                      <a:pt x="8494" y="5736"/>
                    </a:cubicBezTo>
                    <a:lnTo>
                      <a:pt x="8494" y="5727"/>
                    </a:lnTo>
                    <a:cubicBezTo>
                      <a:pt x="8253" y="5914"/>
                      <a:pt x="8031" y="6110"/>
                      <a:pt x="7826" y="6324"/>
                    </a:cubicBezTo>
                    <a:cubicBezTo>
                      <a:pt x="7585" y="6555"/>
                      <a:pt x="7523" y="6626"/>
                      <a:pt x="7443" y="6787"/>
                    </a:cubicBezTo>
                    <a:cubicBezTo>
                      <a:pt x="7354" y="6965"/>
                      <a:pt x="7016" y="7160"/>
                      <a:pt x="7095" y="7259"/>
                    </a:cubicBezTo>
                    <a:lnTo>
                      <a:pt x="7095" y="7259"/>
                    </a:lnTo>
                    <a:cubicBezTo>
                      <a:pt x="7090" y="7252"/>
                      <a:pt x="7082" y="7249"/>
                      <a:pt x="7073" y="7249"/>
                    </a:cubicBezTo>
                    <a:cubicBezTo>
                      <a:pt x="6943" y="7249"/>
                      <a:pt x="6428" y="7756"/>
                      <a:pt x="6205" y="7971"/>
                    </a:cubicBezTo>
                    <a:cubicBezTo>
                      <a:pt x="6115" y="8060"/>
                      <a:pt x="5937" y="8230"/>
                      <a:pt x="5857" y="8292"/>
                    </a:cubicBezTo>
                    <a:cubicBezTo>
                      <a:pt x="5853" y="8288"/>
                      <a:pt x="5847" y="8286"/>
                      <a:pt x="5839" y="8286"/>
                    </a:cubicBezTo>
                    <a:cubicBezTo>
                      <a:pt x="5783" y="8286"/>
                      <a:pt x="5645" y="8392"/>
                      <a:pt x="5528" y="8533"/>
                    </a:cubicBezTo>
                    <a:lnTo>
                      <a:pt x="5599" y="8595"/>
                    </a:lnTo>
                    <a:cubicBezTo>
                      <a:pt x="5385" y="8827"/>
                      <a:pt x="5305" y="8809"/>
                      <a:pt x="5127" y="9067"/>
                    </a:cubicBezTo>
                    <a:cubicBezTo>
                      <a:pt x="4975" y="9254"/>
                      <a:pt x="4860" y="9468"/>
                      <a:pt x="4771" y="9690"/>
                    </a:cubicBezTo>
                    <a:cubicBezTo>
                      <a:pt x="4753" y="9762"/>
                      <a:pt x="4806" y="9717"/>
                      <a:pt x="4717" y="9824"/>
                    </a:cubicBezTo>
                    <a:cubicBezTo>
                      <a:pt x="4637" y="9931"/>
                      <a:pt x="4530" y="10047"/>
                      <a:pt x="4441" y="10145"/>
                    </a:cubicBezTo>
                    <a:cubicBezTo>
                      <a:pt x="4272" y="10323"/>
                      <a:pt x="4049" y="10537"/>
                      <a:pt x="3942" y="10777"/>
                    </a:cubicBezTo>
                    <a:cubicBezTo>
                      <a:pt x="3809" y="11080"/>
                      <a:pt x="3657" y="11365"/>
                      <a:pt x="3479" y="11632"/>
                    </a:cubicBezTo>
                    <a:cubicBezTo>
                      <a:pt x="3399" y="11757"/>
                      <a:pt x="3238" y="11810"/>
                      <a:pt x="3185" y="11971"/>
                    </a:cubicBezTo>
                    <a:cubicBezTo>
                      <a:pt x="3149" y="12077"/>
                      <a:pt x="3161" y="12103"/>
                      <a:pt x="3186" y="12103"/>
                    </a:cubicBezTo>
                    <a:cubicBezTo>
                      <a:pt x="3209" y="12103"/>
                      <a:pt x="3243" y="12082"/>
                      <a:pt x="3261" y="12082"/>
                    </a:cubicBezTo>
                    <a:cubicBezTo>
                      <a:pt x="3287" y="12082"/>
                      <a:pt x="3283" y="12122"/>
                      <a:pt x="3176" y="12318"/>
                    </a:cubicBezTo>
                    <a:cubicBezTo>
                      <a:pt x="3116" y="12438"/>
                      <a:pt x="3082" y="12474"/>
                      <a:pt x="3059" y="12474"/>
                    </a:cubicBezTo>
                    <a:cubicBezTo>
                      <a:pt x="3022" y="12474"/>
                      <a:pt x="3014" y="12380"/>
                      <a:pt x="2973" y="12380"/>
                    </a:cubicBezTo>
                    <a:cubicBezTo>
                      <a:pt x="2945" y="12380"/>
                      <a:pt x="2901" y="12427"/>
                      <a:pt x="2820" y="12585"/>
                    </a:cubicBezTo>
                    <a:cubicBezTo>
                      <a:pt x="2677" y="12870"/>
                      <a:pt x="2855" y="12692"/>
                      <a:pt x="2784" y="12879"/>
                    </a:cubicBezTo>
                    <a:cubicBezTo>
                      <a:pt x="2686" y="13191"/>
                      <a:pt x="2455" y="13592"/>
                      <a:pt x="2339" y="13904"/>
                    </a:cubicBezTo>
                    <a:cubicBezTo>
                      <a:pt x="2045" y="14572"/>
                      <a:pt x="1751" y="15453"/>
                      <a:pt x="1662" y="16202"/>
                    </a:cubicBezTo>
                    <a:cubicBezTo>
                      <a:pt x="1653" y="16353"/>
                      <a:pt x="1662" y="16504"/>
                      <a:pt x="1689" y="16647"/>
                    </a:cubicBezTo>
                    <a:cubicBezTo>
                      <a:pt x="1706" y="16843"/>
                      <a:pt x="1695" y="16879"/>
                      <a:pt x="1675" y="16879"/>
                    </a:cubicBezTo>
                    <a:cubicBezTo>
                      <a:pt x="1664" y="16879"/>
                      <a:pt x="1649" y="16867"/>
                      <a:pt x="1636" y="16867"/>
                    </a:cubicBezTo>
                    <a:cubicBezTo>
                      <a:pt x="1626" y="16867"/>
                      <a:pt x="1616" y="16873"/>
                      <a:pt x="1608" y="16896"/>
                    </a:cubicBezTo>
                    <a:cubicBezTo>
                      <a:pt x="1573" y="17155"/>
                      <a:pt x="1573" y="17422"/>
                      <a:pt x="1608" y="17680"/>
                    </a:cubicBezTo>
                    <a:cubicBezTo>
                      <a:pt x="1706" y="17921"/>
                      <a:pt x="1662" y="17930"/>
                      <a:pt x="1564" y="18090"/>
                    </a:cubicBezTo>
                    <a:cubicBezTo>
                      <a:pt x="1556" y="18106"/>
                      <a:pt x="1695" y="18353"/>
                      <a:pt x="1733" y="18353"/>
                    </a:cubicBezTo>
                    <a:cubicBezTo>
                      <a:pt x="1738" y="18353"/>
                      <a:pt x="1741" y="18349"/>
                      <a:pt x="1742" y="18340"/>
                    </a:cubicBezTo>
                    <a:lnTo>
                      <a:pt x="1742" y="18340"/>
                    </a:lnTo>
                    <a:cubicBezTo>
                      <a:pt x="1724" y="18491"/>
                      <a:pt x="1626" y="18491"/>
                      <a:pt x="1600" y="18535"/>
                    </a:cubicBezTo>
                    <a:cubicBezTo>
                      <a:pt x="1537" y="18633"/>
                      <a:pt x="1573" y="18963"/>
                      <a:pt x="1600" y="19096"/>
                    </a:cubicBezTo>
                    <a:cubicBezTo>
                      <a:pt x="1608" y="19250"/>
                      <a:pt x="1667" y="19976"/>
                      <a:pt x="1591" y="19976"/>
                    </a:cubicBezTo>
                    <a:cubicBezTo>
                      <a:pt x="1584" y="19976"/>
                      <a:pt x="1575" y="19968"/>
                      <a:pt x="1564" y="19952"/>
                    </a:cubicBezTo>
                    <a:cubicBezTo>
                      <a:pt x="1550" y="19926"/>
                      <a:pt x="1539" y="19914"/>
                      <a:pt x="1531" y="19914"/>
                    </a:cubicBezTo>
                    <a:cubicBezTo>
                      <a:pt x="1469" y="19914"/>
                      <a:pt x="1577" y="20596"/>
                      <a:pt x="1608" y="20753"/>
                    </a:cubicBezTo>
                    <a:cubicBezTo>
                      <a:pt x="1662" y="21216"/>
                      <a:pt x="1386" y="21118"/>
                      <a:pt x="1510" y="21528"/>
                    </a:cubicBezTo>
                    <a:cubicBezTo>
                      <a:pt x="1608" y="21528"/>
                      <a:pt x="1724" y="20896"/>
                      <a:pt x="1769" y="20629"/>
                    </a:cubicBezTo>
                    <a:cubicBezTo>
                      <a:pt x="1769" y="20602"/>
                      <a:pt x="1885" y="20121"/>
                      <a:pt x="1840" y="20121"/>
                    </a:cubicBezTo>
                    <a:cubicBezTo>
                      <a:pt x="1804" y="19978"/>
                      <a:pt x="1796" y="19827"/>
                      <a:pt x="1822" y="19684"/>
                    </a:cubicBezTo>
                    <a:cubicBezTo>
                      <a:pt x="1849" y="19435"/>
                      <a:pt x="1902" y="19105"/>
                      <a:pt x="1858" y="18820"/>
                    </a:cubicBezTo>
                    <a:cubicBezTo>
                      <a:pt x="1831" y="18580"/>
                      <a:pt x="1796" y="18562"/>
                      <a:pt x="1858" y="18313"/>
                    </a:cubicBezTo>
                    <a:cubicBezTo>
                      <a:pt x="1884" y="17952"/>
                      <a:pt x="1781" y="17315"/>
                      <a:pt x="1932" y="17315"/>
                    </a:cubicBezTo>
                    <a:cubicBezTo>
                      <a:pt x="1934" y="17315"/>
                      <a:pt x="1936" y="17315"/>
                      <a:pt x="1938" y="17315"/>
                    </a:cubicBezTo>
                    <a:cubicBezTo>
                      <a:pt x="1876" y="17306"/>
                      <a:pt x="1876" y="17110"/>
                      <a:pt x="1902" y="16887"/>
                    </a:cubicBezTo>
                    <a:cubicBezTo>
                      <a:pt x="1920" y="16665"/>
                      <a:pt x="1983" y="16424"/>
                      <a:pt x="1991" y="16291"/>
                    </a:cubicBezTo>
                    <a:cubicBezTo>
                      <a:pt x="2009" y="15997"/>
                      <a:pt x="1920" y="16228"/>
                      <a:pt x="1920" y="16015"/>
                    </a:cubicBezTo>
                    <a:cubicBezTo>
                      <a:pt x="1920" y="15843"/>
                      <a:pt x="2036" y="15729"/>
                      <a:pt x="2068" y="15729"/>
                    </a:cubicBezTo>
                    <a:cubicBezTo>
                      <a:pt x="2070" y="15729"/>
                      <a:pt x="2071" y="15729"/>
                      <a:pt x="2072" y="15730"/>
                    </a:cubicBezTo>
                    <a:cubicBezTo>
                      <a:pt x="2078" y="15732"/>
                      <a:pt x="2085" y="15732"/>
                      <a:pt x="2091" y="15732"/>
                    </a:cubicBezTo>
                    <a:cubicBezTo>
                      <a:pt x="2219" y="15732"/>
                      <a:pt x="2182" y="15289"/>
                      <a:pt x="2259" y="14999"/>
                    </a:cubicBezTo>
                    <a:cubicBezTo>
                      <a:pt x="2321" y="14803"/>
                      <a:pt x="2383" y="14598"/>
                      <a:pt x="2464" y="14402"/>
                    </a:cubicBezTo>
                    <a:cubicBezTo>
                      <a:pt x="2508" y="14260"/>
                      <a:pt x="2570" y="14117"/>
                      <a:pt x="2651" y="13975"/>
                    </a:cubicBezTo>
                    <a:cubicBezTo>
                      <a:pt x="2652" y="13962"/>
                      <a:pt x="2651" y="13956"/>
                      <a:pt x="2650" y="13956"/>
                    </a:cubicBezTo>
                    <a:cubicBezTo>
                      <a:pt x="2643" y="13956"/>
                      <a:pt x="2615" y="14045"/>
                      <a:pt x="2602" y="14045"/>
                    </a:cubicBezTo>
                    <a:cubicBezTo>
                      <a:pt x="2598" y="14045"/>
                      <a:pt x="2595" y="14031"/>
                      <a:pt x="2597" y="13993"/>
                    </a:cubicBezTo>
                    <a:cubicBezTo>
                      <a:pt x="2615" y="13877"/>
                      <a:pt x="2651" y="13761"/>
                      <a:pt x="2704" y="13645"/>
                    </a:cubicBezTo>
                    <a:cubicBezTo>
                      <a:pt x="2775" y="13476"/>
                      <a:pt x="2855" y="13307"/>
                      <a:pt x="2953" y="13155"/>
                    </a:cubicBezTo>
                    <a:cubicBezTo>
                      <a:pt x="3051" y="13075"/>
                      <a:pt x="3114" y="12968"/>
                      <a:pt x="3141" y="12853"/>
                    </a:cubicBezTo>
                    <a:cubicBezTo>
                      <a:pt x="3203" y="12674"/>
                      <a:pt x="3158" y="12630"/>
                      <a:pt x="3203" y="12496"/>
                    </a:cubicBezTo>
                    <a:cubicBezTo>
                      <a:pt x="3283" y="12256"/>
                      <a:pt x="3541" y="11980"/>
                      <a:pt x="3657" y="11810"/>
                    </a:cubicBezTo>
                    <a:cubicBezTo>
                      <a:pt x="3800" y="11606"/>
                      <a:pt x="3960" y="11392"/>
                      <a:pt x="4102" y="11160"/>
                    </a:cubicBezTo>
                    <a:cubicBezTo>
                      <a:pt x="4254" y="10938"/>
                      <a:pt x="4388" y="10706"/>
                      <a:pt x="4503" y="10492"/>
                    </a:cubicBezTo>
                    <a:cubicBezTo>
                      <a:pt x="4557" y="10394"/>
                      <a:pt x="4619" y="10154"/>
                      <a:pt x="4699" y="10056"/>
                    </a:cubicBezTo>
                    <a:lnTo>
                      <a:pt x="4699" y="10056"/>
                    </a:lnTo>
                    <a:cubicBezTo>
                      <a:pt x="4682" y="10081"/>
                      <a:pt x="4681" y="10217"/>
                      <a:pt x="4711" y="10217"/>
                    </a:cubicBezTo>
                    <a:cubicBezTo>
                      <a:pt x="4713" y="10217"/>
                      <a:pt x="4715" y="10217"/>
                      <a:pt x="4717" y="10216"/>
                    </a:cubicBezTo>
                    <a:cubicBezTo>
                      <a:pt x="4779" y="10180"/>
                      <a:pt x="5064" y="9788"/>
                      <a:pt x="5127" y="9699"/>
                    </a:cubicBezTo>
                    <a:cubicBezTo>
                      <a:pt x="5225" y="9539"/>
                      <a:pt x="5127" y="9584"/>
                      <a:pt x="5269" y="9405"/>
                    </a:cubicBezTo>
                    <a:cubicBezTo>
                      <a:pt x="5385" y="9254"/>
                      <a:pt x="5501" y="9112"/>
                      <a:pt x="5635" y="8978"/>
                    </a:cubicBezTo>
                    <a:cubicBezTo>
                      <a:pt x="6000" y="8631"/>
                      <a:pt x="6053" y="8684"/>
                      <a:pt x="6374" y="8248"/>
                    </a:cubicBezTo>
                    <a:cubicBezTo>
                      <a:pt x="6507" y="8034"/>
                      <a:pt x="6668" y="7838"/>
                      <a:pt x="6855" y="7677"/>
                    </a:cubicBezTo>
                    <a:cubicBezTo>
                      <a:pt x="6944" y="7588"/>
                      <a:pt x="6917" y="7473"/>
                      <a:pt x="7113" y="7277"/>
                    </a:cubicBezTo>
                    <a:cubicBezTo>
                      <a:pt x="7137" y="7283"/>
                      <a:pt x="7121" y="7378"/>
                      <a:pt x="7165" y="7378"/>
                    </a:cubicBezTo>
                    <a:cubicBezTo>
                      <a:pt x="7187" y="7378"/>
                      <a:pt x="7225" y="7352"/>
                      <a:pt x="7291" y="7277"/>
                    </a:cubicBezTo>
                    <a:cubicBezTo>
                      <a:pt x="7369" y="7170"/>
                      <a:pt x="7442" y="7058"/>
                      <a:pt x="7504" y="6944"/>
                    </a:cubicBezTo>
                    <a:lnTo>
                      <a:pt x="7504" y="6944"/>
                    </a:lnTo>
                    <a:cubicBezTo>
                      <a:pt x="7504" y="6950"/>
                      <a:pt x="7506" y="6952"/>
                      <a:pt x="7510" y="6952"/>
                    </a:cubicBezTo>
                    <a:cubicBezTo>
                      <a:pt x="7562" y="6952"/>
                      <a:pt x="7967" y="6535"/>
                      <a:pt x="8066" y="6457"/>
                    </a:cubicBezTo>
                    <a:cubicBezTo>
                      <a:pt x="8140" y="6401"/>
                      <a:pt x="8172" y="6388"/>
                      <a:pt x="8191" y="6388"/>
                    </a:cubicBezTo>
                    <a:cubicBezTo>
                      <a:pt x="8207" y="6388"/>
                      <a:pt x="8213" y="6397"/>
                      <a:pt x="8229" y="6397"/>
                    </a:cubicBezTo>
                    <a:cubicBezTo>
                      <a:pt x="8250" y="6397"/>
                      <a:pt x="8287" y="6380"/>
                      <a:pt x="8387" y="6297"/>
                    </a:cubicBezTo>
                    <a:cubicBezTo>
                      <a:pt x="8548" y="6158"/>
                      <a:pt x="8545" y="6027"/>
                      <a:pt x="8436" y="6027"/>
                    </a:cubicBezTo>
                    <a:cubicBezTo>
                      <a:pt x="8377" y="6027"/>
                      <a:pt x="8286" y="6066"/>
                      <a:pt x="8173" y="6163"/>
                    </a:cubicBezTo>
                    <a:lnTo>
                      <a:pt x="8387" y="5976"/>
                    </a:lnTo>
                    <a:cubicBezTo>
                      <a:pt x="8543" y="5840"/>
                      <a:pt x="8699" y="5641"/>
                      <a:pt x="8647" y="5641"/>
                    </a:cubicBezTo>
                    <a:close/>
                    <a:moveTo>
                      <a:pt x="655" y="22909"/>
                    </a:moveTo>
                    <a:lnTo>
                      <a:pt x="655" y="22909"/>
                    </a:lnTo>
                    <a:cubicBezTo>
                      <a:pt x="654" y="22909"/>
                      <a:pt x="654" y="22909"/>
                      <a:pt x="653" y="22909"/>
                    </a:cubicBezTo>
                    <a:lnTo>
                      <a:pt x="653" y="22909"/>
                    </a:lnTo>
                    <a:cubicBezTo>
                      <a:pt x="654" y="22909"/>
                      <a:pt x="655" y="22909"/>
                      <a:pt x="655" y="22909"/>
                    </a:cubicBezTo>
                    <a:close/>
                    <a:moveTo>
                      <a:pt x="40034" y="23060"/>
                    </a:moveTo>
                    <a:cubicBezTo>
                      <a:pt x="40037" y="23061"/>
                      <a:pt x="40040" y="23061"/>
                      <a:pt x="40043" y="23061"/>
                    </a:cubicBezTo>
                    <a:lnTo>
                      <a:pt x="40043" y="23061"/>
                    </a:lnTo>
                    <a:cubicBezTo>
                      <a:pt x="40042" y="23061"/>
                      <a:pt x="40042" y="23061"/>
                      <a:pt x="40041" y="23061"/>
                    </a:cubicBezTo>
                    <a:cubicBezTo>
                      <a:pt x="40039" y="23061"/>
                      <a:pt x="40036" y="23061"/>
                      <a:pt x="40034" y="23060"/>
                    </a:cubicBezTo>
                    <a:close/>
                    <a:moveTo>
                      <a:pt x="538" y="23318"/>
                    </a:moveTo>
                    <a:cubicBezTo>
                      <a:pt x="568" y="23318"/>
                      <a:pt x="606" y="23328"/>
                      <a:pt x="636" y="23458"/>
                    </a:cubicBezTo>
                    <a:lnTo>
                      <a:pt x="636" y="23458"/>
                    </a:lnTo>
                    <a:cubicBezTo>
                      <a:pt x="632" y="23458"/>
                      <a:pt x="632" y="23473"/>
                      <a:pt x="638" y="23514"/>
                    </a:cubicBezTo>
                    <a:cubicBezTo>
                      <a:pt x="681" y="23619"/>
                      <a:pt x="690" y="23741"/>
                      <a:pt x="671" y="23741"/>
                    </a:cubicBezTo>
                    <a:cubicBezTo>
                      <a:pt x="662" y="23741"/>
                      <a:pt x="648" y="23717"/>
                      <a:pt x="629" y="23657"/>
                    </a:cubicBezTo>
                    <a:lnTo>
                      <a:pt x="522" y="23318"/>
                    </a:lnTo>
                    <a:cubicBezTo>
                      <a:pt x="527" y="23318"/>
                      <a:pt x="532" y="23318"/>
                      <a:pt x="538" y="23318"/>
                    </a:cubicBezTo>
                    <a:close/>
                    <a:moveTo>
                      <a:pt x="1528" y="27692"/>
                    </a:moveTo>
                    <a:cubicBezTo>
                      <a:pt x="1528" y="27692"/>
                      <a:pt x="1528" y="27692"/>
                      <a:pt x="1528" y="27692"/>
                    </a:cubicBezTo>
                    <a:cubicBezTo>
                      <a:pt x="1528" y="27692"/>
                      <a:pt x="1528" y="27692"/>
                      <a:pt x="1528" y="27692"/>
                    </a:cubicBezTo>
                    <a:close/>
                    <a:moveTo>
                      <a:pt x="2152" y="28111"/>
                    </a:moveTo>
                    <a:lnTo>
                      <a:pt x="2152" y="28111"/>
                    </a:lnTo>
                    <a:cubicBezTo>
                      <a:pt x="2151" y="28111"/>
                      <a:pt x="2151" y="28111"/>
                      <a:pt x="2150" y="28111"/>
                    </a:cubicBezTo>
                    <a:lnTo>
                      <a:pt x="2150" y="28111"/>
                    </a:lnTo>
                    <a:cubicBezTo>
                      <a:pt x="2151" y="28111"/>
                      <a:pt x="2151" y="28111"/>
                      <a:pt x="2152" y="28111"/>
                    </a:cubicBezTo>
                    <a:close/>
                    <a:moveTo>
                      <a:pt x="3477" y="30371"/>
                    </a:moveTo>
                    <a:cubicBezTo>
                      <a:pt x="3503" y="30371"/>
                      <a:pt x="3535" y="30406"/>
                      <a:pt x="3621" y="30507"/>
                    </a:cubicBezTo>
                    <a:cubicBezTo>
                      <a:pt x="3711" y="30631"/>
                      <a:pt x="3871" y="30827"/>
                      <a:pt x="3835" y="30854"/>
                    </a:cubicBezTo>
                    <a:lnTo>
                      <a:pt x="3452" y="30382"/>
                    </a:lnTo>
                    <a:cubicBezTo>
                      <a:pt x="3461" y="30375"/>
                      <a:pt x="3469" y="30371"/>
                      <a:pt x="3477" y="30371"/>
                    </a:cubicBezTo>
                    <a:close/>
                    <a:moveTo>
                      <a:pt x="6844" y="32167"/>
                    </a:moveTo>
                    <a:cubicBezTo>
                      <a:pt x="6850" y="32175"/>
                      <a:pt x="6856" y="32183"/>
                      <a:pt x="6864" y="32190"/>
                    </a:cubicBezTo>
                    <a:cubicBezTo>
                      <a:pt x="6857" y="32182"/>
                      <a:pt x="6851" y="32174"/>
                      <a:pt x="6844" y="32167"/>
                    </a:cubicBezTo>
                    <a:close/>
                    <a:moveTo>
                      <a:pt x="35958" y="32777"/>
                    </a:moveTo>
                    <a:cubicBezTo>
                      <a:pt x="35972" y="32777"/>
                      <a:pt x="35971" y="32793"/>
                      <a:pt x="35946" y="32831"/>
                    </a:cubicBezTo>
                    <a:lnTo>
                      <a:pt x="35946" y="32822"/>
                    </a:lnTo>
                    <a:cubicBezTo>
                      <a:pt x="35848" y="32956"/>
                      <a:pt x="35723" y="33063"/>
                      <a:pt x="35589" y="33161"/>
                    </a:cubicBezTo>
                    <a:cubicBezTo>
                      <a:pt x="35563" y="33125"/>
                      <a:pt x="35518" y="33090"/>
                      <a:pt x="35687" y="32947"/>
                    </a:cubicBezTo>
                    <a:cubicBezTo>
                      <a:pt x="35789" y="32871"/>
                      <a:pt x="35921" y="32777"/>
                      <a:pt x="35958" y="32777"/>
                    </a:cubicBezTo>
                    <a:close/>
                    <a:moveTo>
                      <a:pt x="6926" y="33161"/>
                    </a:moveTo>
                    <a:lnTo>
                      <a:pt x="6926" y="33161"/>
                    </a:lnTo>
                    <a:cubicBezTo>
                      <a:pt x="6899" y="33188"/>
                      <a:pt x="6908" y="33205"/>
                      <a:pt x="7051" y="33321"/>
                    </a:cubicBezTo>
                    <a:cubicBezTo>
                      <a:pt x="7067" y="33329"/>
                      <a:pt x="7292" y="33519"/>
                      <a:pt x="7318" y="33519"/>
                    </a:cubicBezTo>
                    <a:cubicBezTo>
                      <a:pt x="7322" y="33519"/>
                      <a:pt x="7322" y="33515"/>
                      <a:pt x="7318" y="33508"/>
                    </a:cubicBezTo>
                    <a:cubicBezTo>
                      <a:pt x="7247" y="33401"/>
                      <a:pt x="7086" y="33286"/>
                      <a:pt x="6926" y="33161"/>
                    </a:cubicBezTo>
                    <a:close/>
                    <a:moveTo>
                      <a:pt x="9180" y="33998"/>
                    </a:moveTo>
                    <a:cubicBezTo>
                      <a:pt x="9313" y="34158"/>
                      <a:pt x="9429" y="34328"/>
                      <a:pt x="9376" y="34354"/>
                    </a:cubicBezTo>
                    <a:cubicBezTo>
                      <a:pt x="9340" y="34301"/>
                      <a:pt x="9304" y="34248"/>
                      <a:pt x="9260" y="34185"/>
                    </a:cubicBezTo>
                    <a:cubicBezTo>
                      <a:pt x="9224" y="34132"/>
                      <a:pt x="9206" y="34061"/>
                      <a:pt x="9171" y="33998"/>
                    </a:cubicBezTo>
                    <a:close/>
                    <a:moveTo>
                      <a:pt x="34444" y="34379"/>
                    </a:moveTo>
                    <a:cubicBezTo>
                      <a:pt x="34326" y="34379"/>
                      <a:pt x="34151" y="34634"/>
                      <a:pt x="34209" y="34634"/>
                    </a:cubicBezTo>
                    <a:cubicBezTo>
                      <a:pt x="34228" y="34634"/>
                      <a:pt x="34272" y="34606"/>
                      <a:pt x="34351" y="34533"/>
                    </a:cubicBezTo>
                    <a:lnTo>
                      <a:pt x="34503" y="34408"/>
                    </a:lnTo>
                    <a:cubicBezTo>
                      <a:pt x="34486" y="34387"/>
                      <a:pt x="34466" y="34379"/>
                      <a:pt x="34444" y="34379"/>
                    </a:cubicBezTo>
                    <a:close/>
                    <a:moveTo>
                      <a:pt x="32267" y="35005"/>
                    </a:moveTo>
                    <a:cubicBezTo>
                      <a:pt x="32252" y="35022"/>
                      <a:pt x="32230" y="35061"/>
                      <a:pt x="32204" y="35115"/>
                    </a:cubicBezTo>
                    <a:lnTo>
                      <a:pt x="32204" y="35115"/>
                    </a:lnTo>
                    <a:cubicBezTo>
                      <a:pt x="32224" y="35082"/>
                      <a:pt x="32245" y="35045"/>
                      <a:pt x="32267" y="35005"/>
                    </a:cubicBezTo>
                    <a:close/>
                    <a:moveTo>
                      <a:pt x="10008" y="35888"/>
                    </a:moveTo>
                    <a:cubicBezTo>
                      <a:pt x="9989" y="35888"/>
                      <a:pt x="9989" y="35945"/>
                      <a:pt x="10008" y="36056"/>
                    </a:cubicBezTo>
                    <a:lnTo>
                      <a:pt x="10008" y="36047"/>
                    </a:lnTo>
                    <a:cubicBezTo>
                      <a:pt x="10064" y="36131"/>
                      <a:pt x="10120" y="36220"/>
                      <a:pt x="10154" y="36220"/>
                    </a:cubicBezTo>
                    <a:cubicBezTo>
                      <a:pt x="10164" y="36220"/>
                      <a:pt x="10171" y="36214"/>
                      <a:pt x="10177" y="36198"/>
                    </a:cubicBezTo>
                    <a:cubicBezTo>
                      <a:pt x="10091" y="35989"/>
                      <a:pt x="10033" y="35888"/>
                      <a:pt x="10008" y="35888"/>
                    </a:cubicBezTo>
                    <a:close/>
                    <a:moveTo>
                      <a:pt x="10465" y="36975"/>
                    </a:moveTo>
                    <a:cubicBezTo>
                      <a:pt x="10438" y="36975"/>
                      <a:pt x="10433" y="37047"/>
                      <a:pt x="10462" y="37160"/>
                    </a:cubicBezTo>
                    <a:cubicBezTo>
                      <a:pt x="10498" y="37280"/>
                      <a:pt x="10542" y="37347"/>
                      <a:pt x="10568" y="37347"/>
                    </a:cubicBezTo>
                    <a:cubicBezTo>
                      <a:pt x="10594" y="37347"/>
                      <a:pt x="10600" y="37280"/>
                      <a:pt x="10560" y="37133"/>
                    </a:cubicBezTo>
                    <a:cubicBezTo>
                      <a:pt x="10520" y="37022"/>
                      <a:pt x="10486" y="36975"/>
                      <a:pt x="10465" y="36975"/>
                    </a:cubicBezTo>
                    <a:close/>
                    <a:moveTo>
                      <a:pt x="32500" y="37337"/>
                    </a:moveTo>
                    <a:cubicBezTo>
                      <a:pt x="32509" y="37337"/>
                      <a:pt x="32515" y="37351"/>
                      <a:pt x="32516" y="37383"/>
                    </a:cubicBezTo>
                    <a:lnTo>
                      <a:pt x="32516" y="37383"/>
                    </a:lnTo>
                    <a:cubicBezTo>
                      <a:pt x="32489" y="37544"/>
                      <a:pt x="32454" y="37704"/>
                      <a:pt x="32401" y="37855"/>
                    </a:cubicBezTo>
                    <a:cubicBezTo>
                      <a:pt x="32365" y="37837"/>
                      <a:pt x="32303" y="37837"/>
                      <a:pt x="32365" y="37632"/>
                    </a:cubicBezTo>
                    <a:cubicBezTo>
                      <a:pt x="32399" y="37497"/>
                      <a:pt x="32468" y="37337"/>
                      <a:pt x="32500" y="37337"/>
                    </a:cubicBezTo>
                    <a:close/>
                    <a:moveTo>
                      <a:pt x="30480" y="44144"/>
                    </a:moveTo>
                    <a:cubicBezTo>
                      <a:pt x="30465" y="44144"/>
                      <a:pt x="30621" y="44205"/>
                      <a:pt x="30638" y="44205"/>
                    </a:cubicBezTo>
                    <a:cubicBezTo>
                      <a:pt x="30645" y="44205"/>
                      <a:pt x="30628" y="44195"/>
                      <a:pt x="30566" y="44165"/>
                    </a:cubicBezTo>
                    <a:lnTo>
                      <a:pt x="30566" y="44165"/>
                    </a:lnTo>
                    <a:lnTo>
                      <a:pt x="30566" y="44170"/>
                    </a:lnTo>
                    <a:cubicBezTo>
                      <a:pt x="30509" y="44151"/>
                      <a:pt x="30485" y="44144"/>
                      <a:pt x="30480" y="44144"/>
                    </a:cubicBezTo>
                    <a:close/>
                    <a:moveTo>
                      <a:pt x="19953" y="1"/>
                    </a:moveTo>
                    <a:cubicBezTo>
                      <a:pt x="19910" y="1"/>
                      <a:pt x="19872" y="3"/>
                      <a:pt x="19841" y="8"/>
                    </a:cubicBezTo>
                    <a:cubicBezTo>
                      <a:pt x="19744" y="25"/>
                      <a:pt x="19588" y="100"/>
                      <a:pt x="19487" y="100"/>
                    </a:cubicBezTo>
                    <a:cubicBezTo>
                      <a:pt x="19477" y="100"/>
                      <a:pt x="19467" y="99"/>
                      <a:pt x="19458" y="97"/>
                    </a:cubicBezTo>
                    <a:cubicBezTo>
                      <a:pt x="19385" y="68"/>
                      <a:pt x="19311" y="51"/>
                      <a:pt x="19232" y="51"/>
                    </a:cubicBezTo>
                    <a:cubicBezTo>
                      <a:pt x="19216" y="51"/>
                      <a:pt x="19199" y="51"/>
                      <a:pt x="19182" y="53"/>
                    </a:cubicBezTo>
                    <a:cubicBezTo>
                      <a:pt x="18746" y="80"/>
                      <a:pt x="18577" y="240"/>
                      <a:pt x="18176" y="311"/>
                    </a:cubicBezTo>
                    <a:cubicBezTo>
                      <a:pt x="18089" y="324"/>
                      <a:pt x="18012" y="328"/>
                      <a:pt x="17941" y="328"/>
                    </a:cubicBezTo>
                    <a:cubicBezTo>
                      <a:pt x="17725" y="328"/>
                      <a:pt x="17568" y="285"/>
                      <a:pt x="17394" y="285"/>
                    </a:cubicBezTo>
                    <a:cubicBezTo>
                      <a:pt x="17337" y="285"/>
                      <a:pt x="17277" y="290"/>
                      <a:pt x="17214" y="302"/>
                    </a:cubicBezTo>
                    <a:cubicBezTo>
                      <a:pt x="17108" y="319"/>
                      <a:pt x="17254" y="357"/>
                      <a:pt x="17308" y="357"/>
                    </a:cubicBezTo>
                    <a:cubicBezTo>
                      <a:pt x="17311" y="357"/>
                      <a:pt x="17314" y="357"/>
                      <a:pt x="17316" y="357"/>
                    </a:cubicBezTo>
                    <a:lnTo>
                      <a:pt x="17316" y="357"/>
                    </a:lnTo>
                    <a:cubicBezTo>
                      <a:pt x="17251" y="368"/>
                      <a:pt x="17199" y="371"/>
                      <a:pt x="17154" y="371"/>
                    </a:cubicBezTo>
                    <a:cubicBezTo>
                      <a:pt x="17069" y="371"/>
                      <a:pt x="17009" y="358"/>
                      <a:pt x="16932" y="358"/>
                    </a:cubicBezTo>
                    <a:cubicBezTo>
                      <a:pt x="16891" y="358"/>
                      <a:pt x="16844" y="362"/>
                      <a:pt x="16786" y="374"/>
                    </a:cubicBezTo>
                    <a:cubicBezTo>
                      <a:pt x="16509" y="443"/>
                      <a:pt x="16307" y="512"/>
                      <a:pt x="16009" y="582"/>
                    </a:cubicBezTo>
                    <a:lnTo>
                      <a:pt x="16009" y="582"/>
                    </a:lnTo>
                    <a:cubicBezTo>
                      <a:pt x="16017" y="580"/>
                      <a:pt x="16022" y="579"/>
                      <a:pt x="16022" y="579"/>
                    </a:cubicBezTo>
                    <a:lnTo>
                      <a:pt x="16022" y="579"/>
                    </a:lnTo>
                    <a:cubicBezTo>
                      <a:pt x="16022" y="579"/>
                      <a:pt x="16010" y="581"/>
                      <a:pt x="15985" y="587"/>
                    </a:cubicBezTo>
                    <a:cubicBezTo>
                      <a:pt x="15993" y="585"/>
                      <a:pt x="16001" y="584"/>
                      <a:pt x="16009" y="582"/>
                    </a:cubicBezTo>
                    <a:lnTo>
                      <a:pt x="16009" y="582"/>
                    </a:lnTo>
                    <a:cubicBezTo>
                      <a:pt x="15956" y="595"/>
                      <a:pt x="15750" y="649"/>
                      <a:pt x="15673" y="694"/>
                    </a:cubicBezTo>
                    <a:cubicBezTo>
                      <a:pt x="15548" y="757"/>
                      <a:pt x="15415" y="792"/>
                      <a:pt x="15281" y="810"/>
                    </a:cubicBezTo>
                    <a:cubicBezTo>
                      <a:pt x="14951" y="872"/>
                      <a:pt x="14631" y="961"/>
                      <a:pt x="14319" y="1095"/>
                    </a:cubicBezTo>
                    <a:cubicBezTo>
                      <a:pt x="14221" y="1128"/>
                      <a:pt x="13938" y="1323"/>
                      <a:pt x="13869" y="1323"/>
                    </a:cubicBezTo>
                    <a:cubicBezTo>
                      <a:pt x="13863" y="1323"/>
                      <a:pt x="13858" y="1322"/>
                      <a:pt x="13856" y="1318"/>
                    </a:cubicBezTo>
                    <a:cubicBezTo>
                      <a:pt x="13828" y="1281"/>
                      <a:pt x="13810" y="1236"/>
                      <a:pt x="13742" y="1236"/>
                    </a:cubicBezTo>
                    <a:cubicBezTo>
                      <a:pt x="13680" y="1236"/>
                      <a:pt x="13576" y="1274"/>
                      <a:pt x="13384" y="1389"/>
                    </a:cubicBezTo>
                    <a:cubicBezTo>
                      <a:pt x="13279" y="1451"/>
                      <a:pt x="13171" y="1535"/>
                      <a:pt x="13049" y="1616"/>
                    </a:cubicBezTo>
                    <a:lnTo>
                      <a:pt x="13049" y="1616"/>
                    </a:lnTo>
                    <a:cubicBezTo>
                      <a:pt x="13084" y="1578"/>
                      <a:pt x="13092" y="1545"/>
                      <a:pt x="13072" y="1540"/>
                    </a:cubicBezTo>
                    <a:lnTo>
                      <a:pt x="13072" y="1540"/>
                    </a:lnTo>
                    <a:cubicBezTo>
                      <a:pt x="12938" y="1594"/>
                      <a:pt x="12689" y="1683"/>
                      <a:pt x="12707" y="1736"/>
                    </a:cubicBezTo>
                    <a:cubicBezTo>
                      <a:pt x="12770" y="1728"/>
                      <a:pt x="12834" y="1720"/>
                      <a:pt x="12892" y="1713"/>
                    </a:cubicBezTo>
                    <a:lnTo>
                      <a:pt x="12892" y="1713"/>
                    </a:lnTo>
                    <a:cubicBezTo>
                      <a:pt x="12772" y="1778"/>
                      <a:pt x="12639" y="1834"/>
                      <a:pt x="12484" y="1861"/>
                    </a:cubicBezTo>
                    <a:cubicBezTo>
                      <a:pt x="12261" y="1888"/>
                      <a:pt x="12039" y="1941"/>
                      <a:pt x="11825" y="2013"/>
                    </a:cubicBezTo>
                    <a:cubicBezTo>
                      <a:pt x="11576" y="2111"/>
                      <a:pt x="11558" y="2164"/>
                      <a:pt x="11380" y="2253"/>
                    </a:cubicBezTo>
                    <a:cubicBezTo>
                      <a:pt x="11210" y="2333"/>
                      <a:pt x="11041" y="2342"/>
                      <a:pt x="10845" y="2440"/>
                    </a:cubicBezTo>
                    <a:cubicBezTo>
                      <a:pt x="10801" y="2458"/>
                      <a:pt x="10774" y="2529"/>
                      <a:pt x="10738" y="2547"/>
                    </a:cubicBezTo>
                    <a:cubicBezTo>
                      <a:pt x="10471" y="2779"/>
                      <a:pt x="10168" y="2761"/>
                      <a:pt x="9946" y="2885"/>
                    </a:cubicBezTo>
                    <a:cubicBezTo>
                      <a:pt x="9965" y="2876"/>
                      <a:pt x="9985" y="2871"/>
                      <a:pt x="10003" y="2871"/>
                    </a:cubicBezTo>
                    <a:cubicBezTo>
                      <a:pt x="10100" y="2871"/>
                      <a:pt x="10139" y="3002"/>
                      <a:pt x="9741" y="3153"/>
                    </a:cubicBezTo>
                    <a:cubicBezTo>
                      <a:pt x="9554" y="3215"/>
                      <a:pt x="9376" y="3304"/>
                      <a:pt x="9215" y="3420"/>
                    </a:cubicBezTo>
                    <a:cubicBezTo>
                      <a:pt x="9116" y="3467"/>
                      <a:pt x="9069" y="3489"/>
                      <a:pt x="9042" y="3489"/>
                    </a:cubicBezTo>
                    <a:cubicBezTo>
                      <a:pt x="9022" y="3489"/>
                      <a:pt x="9013" y="3478"/>
                      <a:pt x="9002" y="3457"/>
                    </a:cubicBezTo>
                    <a:lnTo>
                      <a:pt x="9002" y="3457"/>
                    </a:lnTo>
                    <a:cubicBezTo>
                      <a:pt x="9057" y="3575"/>
                      <a:pt x="8164" y="4062"/>
                      <a:pt x="8235" y="4177"/>
                    </a:cubicBezTo>
                    <a:cubicBezTo>
                      <a:pt x="8233" y="4173"/>
                      <a:pt x="8228" y="4171"/>
                      <a:pt x="8221" y="4171"/>
                    </a:cubicBezTo>
                    <a:cubicBezTo>
                      <a:pt x="8120" y="4171"/>
                      <a:pt x="7612" y="4578"/>
                      <a:pt x="7478" y="4711"/>
                    </a:cubicBezTo>
                    <a:cubicBezTo>
                      <a:pt x="7345" y="4818"/>
                      <a:pt x="7211" y="4952"/>
                      <a:pt x="7104" y="5068"/>
                    </a:cubicBezTo>
                    <a:cubicBezTo>
                      <a:pt x="7077" y="5130"/>
                      <a:pt x="7051" y="5192"/>
                      <a:pt x="7015" y="5246"/>
                    </a:cubicBezTo>
                    <a:cubicBezTo>
                      <a:pt x="7003" y="5250"/>
                      <a:pt x="6992" y="5252"/>
                      <a:pt x="6983" y="5252"/>
                    </a:cubicBezTo>
                    <a:cubicBezTo>
                      <a:pt x="6917" y="5252"/>
                      <a:pt x="6914" y="5153"/>
                      <a:pt x="6890" y="5130"/>
                    </a:cubicBezTo>
                    <a:cubicBezTo>
                      <a:pt x="6801" y="5255"/>
                      <a:pt x="6668" y="5406"/>
                      <a:pt x="6668" y="5477"/>
                    </a:cubicBezTo>
                    <a:cubicBezTo>
                      <a:pt x="6668" y="5558"/>
                      <a:pt x="6694" y="5638"/>
                      <a:pt x="6445" y="5869"/>
                    </a:cubicBezTo>
                    <a:cubicBezTo>
                      <a:pt x="6430" y="5846"/>
                      <a:pt x="6434" y="5716"/>
                      <a:pt x="6378" y="5716"/>
                    </a:cubicBezTo>
                    <a:cubicBezTo>
                      <a:pt x="6369" y="5716"/>
                      <a:pt x="6359" y="5720"/>
                      <a:pt x="6347" y="5727"/>
                    </a:cubicBezTo>
                    <a:cubicBezTo>
                      <a:pt x="6240" y="5825"/>
                      <a:pt x="6151" y="5941"/>
                      <a:pt x="6098" y="6074"/>
                    </a:cubicBezTo>
                    <a:cubicBezTo>
                      <a:pt x="5991" y="6190"/>
                      <a:pt x="5875" y="6288"/>
                      <a:pt x="5750" y="6386"/>
                    </a:cubicBezTo>
                    <a:cubicBezTo>
                      <a:pt x="5643" y="6439"/>
                      <a:pt x="5545" y="6511"/>
                      <a:pt x="5456" y="6591"/>
                    </a:cubicBezTo>
                    <a:cubicBezTo>
                      <a:pt x="5314" y="6742"/>
                      <a:pt x="5376" y="6840"/>
                      <a:pt x="5269" y="6938"/>
                    </a:cubicBezTo>
                    <a:cubicBezTo>
                      <a:pt x="5252" y="6956"/>
                      <a:pt x="5145" y="7009"/>
                      <a:pt x="5091" y="7054"/>
                    </a:cubicBezTo>
                    <a:cubicBezTo>
                      <a:pt x="5002" y="7125"/>
                      <a:pt x="4922" y="7196"/>
                      <a:pt x="4851" y="7277"/>
                    </a:cubicBezTo>
                    <a:cubicBezTo>
                      <a:pt x="4655" y="7499"/>
                      <a:pt x="4530" y="7677"/>
                      <a:pt x="4343" y="7900"/>
                    </a:cubicBezTo>
                    <a:cubicBezTo>
                      <a:pt x="4192" y="8087"/>
                      <a:pt x="4102" y="8114"/>
                      <a:pt x="3987" y="8292"/>
                    </a:cubicBezTo>
                    <a:cubicBezTo>
                      <a:pt x="3907" y="8408"/>
                      <a:pt x="3889" y="8470"/>
                      <a:pt x="3915" y="8497"/>
                    </a:cubicBezTo>
                    <a:cubicBezTo>
                      <a:pt x="3893" y="8478"/>
                      <a:pt x="3874" y="8460"/>
                      <a:pt x="3847" y="8460"/>
                    </a:cubicBezTo>
                    <a:cubicBezTo>
                      <a:pt x="3799" y="8460"/>
                      <a:pt x="3725" y="8517"/>
                      <a:pt x="3559" y="8729"/>
                    </a:cubicBezTo>
                    <a:cubicBezTo>
                      <a:pt x="3567" y="8729"/>
                      <a:pt x="3597" y="8765"/>
                      <a:pt x="3596" y="8765"/>
                    </a:cubicBezTo>
                    <a:cubicBezTo>
                      <a:pt x="3596" y="8765"/>
                      <a:pt x="3596" y="8765"/>
                      <a:pt x="3595" y="8764"/>
                    </a:cubicBezTo>
                    <a:cubicBezTo>
                      <a:pt x="3443" y="8960"/>
                      <a:pt x="2891" y="9655"/>
                      <a:pt x="2847" y="9824"/>
                    </a:cubicBezTo>
                    <a:cubicBezTo>
                      <a:pt x="2847" y="9825"/>
                      <a:pt x="2847" y="9825"/>
                      <a:pt x="2848" y="9825"/>
                    </a:cubicBezTo>
                    <a:cubicBezTo>
                      <a:pt x="2857" y="9825"/>
                      <a:pt x="2905" y="9806"/>
                      <a:pt x="2935" y="9806"/>
                    </a:cubicBezTo>
                    <a:cubicBezTo>
                      <a:pt x="2964" y="9806"/>
                      <a:pt x="2977" y="9824"/>
                      <a:pt x="2918" y="9895"/>
                    </a:cubicBezTo>
                    <a:cubicBezTo>
                      <a:pt x="2811" y="10038"/>
                      <a:pt x="2642" y="10180"/>
                      <a:pt x="2526" y="10341"/>
                    </a:cubicBezTo>
                    <a:cubicBezTo>
                      <a:pt x="2214" y="10742"/>
                      <a:pt x="1938" y="11187"/>
                      <a:pt x="1706" y="11641"/>
                    </a:cubicBezTo>
                    <a:cubicBezTo>
                      <a:pt x="1600" y="11891"/>
                      <a:pt x="1573" y="12060"/>
                      <a:pt x="1448" y="12309"/>
                    </a:cubicBezTo>
                    <a:cubicBezTo>
                      <a:pt x="1279" y="12719"/>
                      <a:pt x="1323" y="12701"/>
                      <a:pt x="1332" y="12888"/>
                    </a:cubicBezTo>
                    <a:cubicBezTo>
                      <a:pt x="1332" y="12884"/>
                      <a:pt x="1330" y="12882"/>
                      <a:pt x="1326" y="12882"/>
                    </a:cubicBezTo>
                    <a:cubicBezTo>
                      <a:pt x="1277" y="12882"/>
                      <a:pt x="934" y="13360"/>
                      <a:pt x="976" y="13485"/>
                    </a:cubicBezTo>
                    <a:cubicBezTo>
                      <a:pt x="978" y="13490"/>
                      <a:pt x="980" y="13492"/>
                      <a:pt x="984" y="13492"/>
                    </a:cubicBezTo>
                    <a:cubicBezTo>
                      <a:pt x="1038" y="13492"/>
                      <a:pt x="1298" y="13020"/>
                      <a:pt x="1358" y="13020"/>
                    </a:cubicBezTo>
                    <a:cubicBezTo>
                      <a:pt x="1362" y="13020"/>
                      <a:pt x="1366" y="13024"/>
                      <a:pt x="1368" y="13031"/>
                    </a:cubicBezTo>
                    <a:cubicBezTo>
                      <a:pt x="1368" y="13031"/>
                      <a:pt x="1297" y="13155"/>
                      <a:pt x="1225" y="13280"/>
                    </a:cubicBezTo>
                    <a:lnTo>
                      <a:pt x="1065" y="13547"/>
                    </a:lnTo>
                    <a:cubicBezTo>
                      <a:pt x="946" y="13709"/>
                      <a:pt x="803" y="13959"/>
                      <a:pt x="728" y="13959"/>
                    </a:cubicBezTo>
                    <a:cubicBezTo>
                      <a:pt x="725" y="13959"/>
                      <a:pt x="721" y="13958"/>
                      <a:pt x="718" y="13957"/>
                    </a:cubicBezTo>
                    <a:lnTo>
                      <a:pt x="718" y="13957"/>
                    </a:lnTo>
                    <a:cubicBezTo>
                      <a:pt x="842" y="14003"/>
                      <a:pt x="611" y="14510"/>
                      <a:pt x="611" y="14794"/>
                    </a:cubicBezTo>
                    <a:cubicBezTo>
                      <a:pt x="555" y="15048"/>
                      <a:pt x="530" y="15121"/>
                      <a:pt x="501" y="15121"/>
                    </a:cubicBezTo>
                    <a:cubicBezTo>
                      <a:pt x="489" y="15121"/>
                      <a:pt x="476" y="15107"/>
                      <a:pt x="459" y="15088"/>
                    </a:cubicBezTo>
                    <a:cubicBezTo>
                      <a:pt x="455" y="15084"/>
                      <a:pt x="450" y="15082"/>
                      <a:pt x="446" y="15082"/>
                    </a:cubicBezTo>
                    <a:cubicBezTo>
                      <a:pt x="391" y="15082"/>
                      <a:pt x="351" y="15356"/>
                      <a:pt x="318" y="15356"/>
                    </a:cubicBezTo>
                    <a:cubicBezTo>
                      <a:pt x="318" y="15356"/>
                      <a:pt x="317" y="15356"/>
                      <a:pt x="317" y="15355"/>
                    </a:cubicBezTo>
                    <a:lnTo>
                      <a:pt x="317" y="15355"/>
                    </a:lnTo>
                    <a:lnTo>
                      <a:pt x="522" y="15409"/>
                    </a:lnTo>
                    <a:cubicBezTo>
                      <a:pt x="459" y="15747"/>
                      <a:pt x="272" y="15836"/>
                      <a:pt x="272" y="15872"/>
                    </a:cubicBezTo>
                    <a:cubicBezTo>
                      <a:pt x="263" y="16095"/>
                      <a:pt x="353" y="16460"/>
                      <a:pt x="255" y="16736"/>
                    </a:cubicBezTo>
                    <a:cubicBezTo>
                      <a:pt x="192" y="16950"/>
                      <a:pt x="41" y="17823"/>
                      <a:pt x="139" y="18019"/>
                    </a:cubicBezTo>
                    <a:cubicBezTo>
                      <a:pt x="183" y="18108"/>
                      <a:pt x="94" y="18633"/>
                      <a:pt x="139" y="18820"/>
                    </a:cubicBezTo>
                    <a:cubicBezTo>
                      <a:pt x="237" y="19168"/>
                      <a:pt x="68" y="19186"/>
                      <a:pt x="59" y="19408"/>
                    </a:cubicBezTo>
                    <a:cubicBezTo>
                      <a:pt x="41" y="19658"/>
                      <a:pt x="112" y="19773"/>
                      <a:pt x="112" y="20023"/>
                    </a:cubicBezTo>
                    <a:cubicBezTo>
                      <a:pt x="112" y="20189"/>
                      <a:pt x="100" y="20234"/>
                      <a:pt x="83" y="20234"/>
                    </a:cubicBezTo>
                    <a:cubicBezTo>
                      <a:pt x="71" y="20234"/>
                      <a:pt x="56" y="20211"/>
                      <a:pt x="41" y="20192"/>
                    </a:cubicBezTo>
                    <a:cubicBezTo>
                      <a:pt x="39" y="20190"/>
                      <a:pt x="37" y="20189"/>
                      <a:pt x="35" y="20189"/>
                    </a:cubicBezTo>
                    <a:cubicBezTo>
                      <a:pt x="1" y="20189"/>
                      <a:pt x="41" y="20576"/>
                      <a:pt x="41" y="20602"/>
                    </a:cubicBezTo>
                    <a:cubicBezTo>
                      <a:pt x="68" y="20709"/>
                      <a:pt x="76" y="20816"/>
                      <a:pt x="68" y="20922"/>
                    </a:cubicBezTo>
                    <a:cubicBezTo>
                      <a:pt x="59" y="21252"/>
                      <a:pt x="326" y="20905"/>
                      <a:pt x="183" y="21332"/>
                    </a:cubicBezTo>
                    <a:cubicBezTo>
                      <a:pt x="112" y="21555"/>
                      <a:pt x="139" y="21982"/>
                      <a:pt x="228" y="22232"/>
                    </a:cubicBezTo>
                    <a:cubicBezTo>
                      <a:pt x="335" y="22526"/>
                      <a:pt x="388" y="22722"/>
                      <a:pt x="290" y="22944"/>
                    </a:cubicBezTo>
                    <a:cubicBezTo>
                      <a:pt x="237" y="23069"/>
                      <a:pt x="468" y="23773"/>
                      <a:pt x="433" y="23942"/>
                    </a:cubicBezTo>
                    <a:cubicBezTo>
                      <a:pt x="435" y="23934"/>
                      <a:pt x="438" y="23930"/>
                      <a:pt x="443" y="23930"/>
                    </a:cubicBezTo>
                    <a:cubicBezTo>
                      <a:pt x="503" y="23930"/>
                      <a:pt x="746" y="24586"/>
                      <a:pt x="684" y="24586"/>
                    </a:cubicBezTo>
                    <a:cubicBezTo>
                      <a:pt x="674" y="24586"/>
                      <a:pt x="656" y="24569"/>
                      <a:pt x="629" y="24530"/>
                    </a:cubicBezTo>
                    <a:lnTo>
                      <a:pt x="629" y="24530"/>
                    </a:lnTo>
                    <a:cubicBezTo>
                      <a:pt x="477" y="24557"/>
                      <a:pt x="682" y="24984"/>
                      <a:pt x="771" y="25287"/>
                    </a:cubicBezTo>
                    <a:cubicBezTo>
                      <a:pt x="834" y="25474"/>
                      <a:pt x="887" y="25670"/>
                      <a:pt x="932" y="25875"/>
                    </a:cubicBezTo>
                    <a:cubicBezTo>
                      <a:pt x="940" y="25973"/>
                      <a:pt x="905" y="25919"/>
                      <a:pt x="940" y="26071"/>
                    </a:cubicBezTo>
                    <a:cubicBezTo>
                      <a:pt x="984" y="26280"/>
                      <a:pt x="1233" y="26891"/>
                      <a:pt x="1310" y="26891"/>
                    </a:cubicBezTo>
                    <a:cubicBezTo>
                      <a:pt x="1311" y="26891"/>
                      <a:pt x="1312" y="26891"/>
                      <a:pt x="1314" y="26891"/>
                    </a:cubicBezTo>
                    <a:lnTo>
                      <a:pt x="1314" y="26891"/>
                    </a:lnTo>
                    <a:cubicBezTo>
                      <a:pt x="1260" y="26908"/>
                      <a:pt x="1190" y="26883"/>
                      <a:pt x="1288" y="27175"/>
                    </a:cubicBezTo>
                    <a:cubicBezTo>
                      <a:pt x="1359" y="27344"/>
                      <a:pt x="1537" y="27602"/>
                      <a:pt x="1528" y="27692"/>
                    </a:cubicBezTo>
                    <a:lnTo>
                      <a:pt x="1528" y="27692"/>
                    </a:lnTo>
                    <a:cubicBezTo>
                      <a:pt x="1528" y="27692"/>
                      <a:pt x="1528" y="27692"/>
                      <a:pt x="1528" y="27692"/>
                    </a:cubicBezTo>
                    <a:cubicBezTo>
                      <a:pt x="1533" y="27692"/>
                      <a:pt x="1627" y="27861"/>
                      <a:pt x="1653" y="27861"/>
                    </a:cubicBezTo>
                    <a:cubicBezTo>
                      <a:pt x="1671" y="27861"/>
                      <a:pt x="1733" y="28021"/>
                      <a:pt x="1751" y="28075"/>
                    </a:cubicBezTo>
                    <a:cubicBezTo>
                      <a:pt x="1850" y="28372"/>
                      <a:pt x="1987" y="28768"/>
                      <a:pt x="2127" y="28768"/>
                    </a:cubicBezTo>
                    <a:cubicBezTo>
                      <a:pt x="2138" y="28768"/>
                      <a:pt x="2150" y="28766"/>
                      <a:pt x="2161" y="28761"/>
                    </a:cubicBezTo>
                    <a:lnTo>
                      <a:pt x="2161" y="28761"/>
                    </a:lnTo>
                    <a:cubicBezTo>
                      <a:pt x="2134" y="28779"/>
                      <a:pt x="2027" y="28823"/>
                      <a:pt x="2196" y="29010"/>
                    </a:cubicBezTo>
                    <a:cubicBezTo>
                      <a:pt x="2312" y="29117"/>
                      <a:pt x="2410" y="29242"/>
                      <a:pt x="2481" y="29384"/>
                    </a:cubicBezTo>
                    <a:cubicBezTo>
                      <a:pt x="2447" y="29328"/>
                      <a:pt x="2416" y="29303"/>
                      <a:pt x="2396" y="29303"/>
                    </a:cubicBezTo>
                    <a:cubicBezTo>
                      <a:pt x="2358" y="29303"/>
                      <a:pt x="2356" y="29391"/>
                      <a:pt x="2437" y="29536"/>
                    </a:cubicBezTo>
                    <a:cubicBezTo>
                      <a:pt x="2544" y="29705"/>
                      <a:pt x="2660" y="29874"/>
                      <a:pt x="2784" y="30026"/>
                    </a:cubicBezTo>
                    <a:cubicBezTo>
                      <a:pt x="2985" y="30274"/>
                      <a:pt x="3050" y="30335"/>
                      <a:pt x="3104" y="30335"/>
                    </a:cubicBezTo>
                    <a:cubicBezTo>
                      <a:pt x="3122" y="30335"/>
                      <a:pt x="3138" y="30328"/>
                      <a:pt x="3158" y="30319"/>
                    </a:cubicBezTo>
                    <a:cubicBezTo>
                      <a:pt x="3390" y="30613"/>
                      <a:pt x="3319" y="30560"/>
                      <a:pt x="3354" y="30694"/>
                    </a:cubicBezTo>
                    <a:cubicBezTo>
                      <a:pt x="3354" y="30694"/>
                      <a:pt x="3514" y="30785"/>
                      <a:pt x="3552" y="30785"/>
                    </a:cubicBezTo>
                    <a:cubicBezTo>
                      <a:pt x="3555" y="30785"/>
                      <a:pt x="3557" y="30784"/>
                      <a:pt x="3559" y="30783"/>
                    </a:cubicBezTo>
                    <a:lnTo>
                      <a:pt x="3559" y="30783"/>
                    </a:lnTo>
                    <a:cubicBezTo>
                      <a:pt x="3497" y="30837"/>
                      <a:pt x="3506" y="30943"/>
                      <a:pt x="3506" y="31086"/>
                    </a:cubicBezTo>
                    <a:cubicBezTo>
                      <a:pt x="3648" y="31192"/>
                      <a:pt x="3800" y="31299"/>
                      <a:pt x="3951" y="31388"/>
                    </a:cubicBezTo>
                    <a:cubicBezTo>
                      <a:pt x="4200" y="31531"/>
                      <a:pt x="4441" y="31843"/>
                      <a:pt x="4690" y="32110"/>
                    </a:cubicBezTo>
                    <a:cubicBezTo>
                      <a:pt x="4803" y="32257"/>
                      <a:pt x="5270" y="32717"/>
                      <a:pt x="5369" y="32717"/>
                    </a:cubicBezTo>
                    <a:cubicBezTo>
                      <a:pt x="5372" y="32717"/>
                      <a:pt x="5374" y="32716"/>
                      <a:pt x="5376" y="32716"/>
                    </a:cubicBezTo>
                    <a:cubicBezTo>
                      <a:pt x="5456" y="32680"/>
                      <a:pt x="5474" y="32618"/>
                      <a:pt x="5528" y="32573"/>
                    </a:cubicBezTo>
                    <a:cubicBezTo>
                      <a:pt x="5750" y="32769"/>
                      <a:pt x="5590" y="32796"/>
                      <a:pt x="5563" y="32831"/>
                    </a:cubicBezTo>
                    <a:cubicBezTo>
                      <a:pt x="5566" y="32829"/>
                      <a:pt x="5569" y="32827"/>
                      <a:pt x="5572" y="32827"/>
                    </a:cubicBezTo>
                    <a:cubicBezTo>
                      <a:pt x="5629" y="32827"/>
                      <a:pt x="5847" y="33118"/>
                      <a:pt x="5822" y="33143"/>
                    </a:cubicBezTo>
                    <a:cubicBezTo>
                      <a:pt x="5795" y="33179"/>
                      <a:pt x="5741" y="33205"/>
                      <a:pt x="5911" y="33348"/>
                    </a:cubicBezTo>
                    <a:lnTo>
                      <a:pt x="6061" y="33188"/>
                    </a:lnTo>
                    <a:lnTo>
                      <a:pt x="6061" y="33188"/>
                    </a:lnTo>
                    <a:cubicBezTo>
                      <a:pt x="5979" y="33281"/>
                      <a:pt x="6856" y="33972"/>
                      <a:pt x="7077" y="34167"/>
                    </a:cubicBezTo>
                    <a:cubicBezTo>
                      <a:pt x="6917" y="34025"/>
                      <a:pt x="6971" y="33989"/>
                      <a:pt x="6988" y="33963"/>
                    </a:cubicBezTo>
                    <a:lnTo>
                      <a:pt x="6988" y="33963"/>
                    </a:lnTo>
                    <a:cubicBezTo>
                      <a:pt x="7300" y="34230"/>
                      <a:pt x="7318" y="34479"/>
                      <a:pt x="7665" y="34684"/>
                    </a:cubicBezTo>
                    <a:cubicBezTo>
                      <a:pt x="7710" y="34693"/>
                      <a:pt x="8013" y="34871"/>
                      <a:pt x="8004" y="34960"/>
                    </a:cubicBezTo>
                    <a:cubicBezTo>
                      <a:pt x="8004" y="34964"/>
                      <a:pt x="8000" y="34966"/>
                      <a:pt x="7994" y="34966"/>
                    </a:cubicBezTo>
                    <a:cubicBezTo>
                      <a:pt x="7969" y="34966"/>
                      <a:pt x="7901" y="34938"/>
                      <a:pt x="7866" y="34938"/>
                    </a:cubicBezTo>
                    <a:cubicBezTo>
                      <a:pt x="7836" y="34938"/>
                      <a:pt x="7832" y="34959"/>
                      <a:pt x="7906" y="35040"/>
                    </a:cubicBezTo>
                    <a:cubicBezTo>
                      <a:pt x="8084" y="35236"/>
                      <a:pt x="8191" y="35325"/>
                      <a:pt x="8360" y="35655"/>
                    </a:cubicBezTo>
                    <a:cubicBezTo>
                      <a:pt x="8485" y="35913"/>
                      <a:pt x="8565" y="36136"/>
                      <a:pt x="8699" y="36412"/>
                    </a:cubicBezTo>
                    <a:cubicBezTo>
                      <a:pt x="8784" y="36599"/>
                      <a:pt x="8886" y="36748"/>
                      <a:pt x="8919" y="36748"/>
                    </a:cubicBezTo>
                    <a:cubicBezTo>
                      <a:pt x="8940" y="36748"/>
                      <a:pt x="8932" y="36682"/>
                      <a:pt x="8868" y="36519"/>
                    </a:cubicBezTo>
                    <a:lnTo>
                      <a:pt x="8868" y="36519"/>
                    </a:lnTo>
                    <a:cubicBezTo>
                      <a:pt x="8948" y="36706"/>
                      <a:pt x="9037" y="36902"/>
                      <a:pt x="9090" y="37089"/>
                    </a:cubicBezTo>
                    <a:cubicBezTo>
                      <a:pt x="9126" y="37231"/>
                      <a:pt x="9144" y="37374"/>
                      <a:pt x="9162" y="37516"/>
                    </a:cubicBezTo>
                    <a:cubicBezTo>
                      <a:pt x="9180" y="37623"/>
                      <a:pt x="9215" y="37721"/>
                      <a:pt x="9260" y="37810"/>
                    </a:cubicBezTo>
                    <a:cubicBezTo>
                      <a:pt x="9308" y="37926"/>
                      <a:pt x="9333" y="37956"/>
                      <a:pt x="9354" y="37956"/>
                    </a:cubicBezTo>
                    <a:cubicBezTo>
                      <a:pt x="9371" y="37956"/>
                      <a:pt x="9387" y="37934"/>
                      <a:pt x="9411" y="37926"/>
                    </a:cubicBezTo>
                    <a:cubicBezTo>
                      <a:pt x="9355" y="37826"/>
                      <a:pt x="9338" y="37743"/>
                      <a:pt x="9358" y="37743"/>
                    </a:cubicBezTo>
                    <a:cubicBezTo>
                      <a:pt x="9366" y="37743"/>
                      <a:pt x="9381" y="37758"/>
                      <a:pt x="9402" y="37793"/>
                    </a:cubicBezTo>
                    <a:cubicBezTo>
                      <a:pt x="9482" y="37926"/>
                      <a:pt x="9536" y="38078"/>
                      <a:pt x="9563" y="38229"/>
                    </a:cubicBezTo>
                    <a:cubicBezTo>
                      <a:pt x="9576" y="38309"/>
                      <a:pt x="9569" y="38334"/>
                      <a:pt x="9553" y="38334"/>
                    </a:cubicBezTo>
                    <a:cubicBezTo>
                      <a:pt x="9525" y="38334"/>
                      <a:pt x="9469" y="38256"/>
                      <a:pt x="9444" y="38256"/>
                    </a:cubicBezTo>
                    <a:cubicBezTo>
                      <a:pt x="9429" y="38256"/>
                      <a:pt x="9427" y="38289"/>
                      <a:pt x="9456" y="38398"/>
                    </a:cubicBezTo>
                    <a:cubicBezTo>
                      <a:pt x="9495" y="38531"/>
                      <a:pt x="9664" y="39198"/>
                      <a:pt x="9717" y="39198"/>
                    </a:cubicBezTo>
                    <a:cubicBezTo>
                      <a:pt x="9724" y="39198"/>
                      <a:pt x="9730" y="39185"/>
                      <a:pt x="9732" y="39155"/>
                    </a:cubicBezTo>
                    <a:cubicBezTo>
                      <a:pt x="9737" y="39041"/>
                      <a:pt x="9736" y="38957"/>
                      <a:pt x="9756" y="38957"/>
                    </a:cubicBezTo>
                    <a:cubicBezTo>
                      <a:pt x="9770" y="38957"/>
                      <a:pt x="9792" y="38992"/>
                      <a:pt x="9830" y="39075"/>
                    </a:cubicBezTo>
                    <a:cubicBezTo>
                      <a:pt x="9910" y="39236"/>
                      <a:pt x="9946" y="39414"/>
                      <a:pt x="9946" y="39592"/>
                    </a:cubicBezTo>
                    <a:cubicBezTo>
                      <a:pt x="9941" y="39660"/>
                      <a:pt x="9917" y="39683"/>
                      <a:pt x="9886" y="39683"/>
                    </a:cubicBezTo>
                    <a:cubicBezTo>
                      <a:pt x="9821" y="39683"/>
                      <a:pt x="9724" y="39585"/>
                      <a:pt x="9696" y="39585"/>
                    </a:cubicBezTo>
                    <a:cubicBezTo>
                      <a:pt x="9689" y="39585"/>
                      <a:pt x="9686" y="39589"/>
                      <a:pt x="9687" y="39601"/>
                    </a:cubicBezTo>
                    <a:cubicBezTo>
                      <a:pt x="9696" y="39788"/>
                      <a:pt x="9732" y="39975"/>
                      <a:pt x="9785" y="40162"/>
                    </a:cubicBezTo>
                    <a:cubicBezTo>
                      <a:pt x="9848" y="40349"/>
                      <a:pt x="9874" y="40189"/>
                      <a:pt x="9928" y="40358"/>
                    </a:cubicBezTo>
                    <a:cubicBezTo>
                      <a:pt x="10026" y="40679"/>
                      <a:pt x="9803" y="40616"/>
                      <a:pt x="9874" y="40901"/>
                    </a:cubicBezTo>
                    <a:cubicBezTo>
                      <a:pt x="9950" y="41180"/>
                      <a:pt x="10018" y="41267"/>
                      <a:pt x="10086" y="41275"/>
                    </a:cubicBezTo>
                    <a:lnTo>
                      <a:pt x="10086" y="41275"/>
                    </a:lnTo>
                    <a:cubicBezTo>
                      <a:pt x="10064" y="41272"/>
                      <a:pt x="10040" y="41264"/>
                      <a:pt x="10017" y="41264"/>
                    </a:cubicBezTo>
                    <a:cubicBezTo>
                      <a:pt x="9985" y="41264"/>
                      <a:pt x="9956" y="41279"/>
                      <a:pt x="9937" y="41347"/>
                    </a:cubicBezTo>
                    <a:cubicBezTo>
                      <a:pt x="9883" y="41605"/>
                      <a:pt x="9874" y="41872"/>
                      <a:pt x="9910" y="42130"/>
                    </a:cubicBezTo>
                    <a:cubicBezTo>
                      <a:pt x="9913" y="42143"/>
                      <a:pt x="9916" y="42149"/>
                      <a:pt x="9919" y="42149"/>
                    </a:cubicBezTo>
                    <a:cubicBezTo>
                      <a:pt x="9932" y="42149"/>
                      <a:pt x="9951" y="42067"/>
                      <a:pt x="9973" y="42067"/>
                    </a:cubicBezTo>
                    <a:cubicBezTo>
                      <a:pt x="9984" y="42067"/>
                      <a:pt x="9996" y="42086"/>
                      <a:pt x="10008" y="42139"/>
                    </a:cubicBezTo>
                    <a:cubicBezTo>
                      <a:pt x="10044" y="42317"/>
                      <a:pt x="10061" y="42505"/>
                      <a:pt x="10052" y="42692"/>
                    </a:cubicBezTo>
                    <a:cubicBezTo>
                      <a:pt x="10052" y="42888"/>
                      <a:pt x="10008" y="43039"/>
                      <a:pt x="10017" y="43208"/>
                    </a:cubicBezTo>
                    <a:cubicBezTo>
                      <a:pt x="10052" y="43458"/>
                      <a:pt x="10097" y="43511"/>
                      <a:pt x="10248" y="43849"/>
                    </a:cubicBezTo>
                    <a:cubicBezTo>
                      <a:pt x="10355" y="44001"/>
                      <a:pt x="10302" y="44152"/>
                      <a:pt x="10640" y="44250"/>
                    </a:cubicBezTo>
                    <a:cubicBezTo>
                      <a:pt x="10669" y="44255"/>
                      <a:pt x="10698" y="44257"/>
                      <a:pt x="10727" y="44257"/>
                    </a:cubicBezTo>
                    <a:cubicBezTo>
                      <a:pt x="10813" y="44257"/>
                      <a:pt x="10899" y="44237"/>
                      <a:pt x="10979" y="44197"/>
                    </a:cubicBezTo>
                    <a:cubicBezTo>
                      <a:pt x="11130" y="44143"/>
                      <a:pt x="11273" y="44072"/>
                      <a:pt x="11397" y="43974"/>
                    </a:cubicBezTo>
                    <a:lnTo>
                      <a:pt x="11433" y="44028"/>
                    </a:lnTo>
                    <a:cubicBezTo>
                      <a:pt x="11442" y="44025"/>
                      <a:pt x="11450" y="44024"/>
                      <a:pt x="11456" y="44024"/>
                    </a:cubicBezTo>
                    <a:cubicBezTo>
                      <a:pt x="11490" y="44024"/>
                      <a:pt x="11467" y="44066"/>
                      <a:pt x="11353" y="44135"/>
                    </a:cubicBezTo>
                    <a:cubicBezTo>
                      <a:pt x="11495" y="44063"/>
                      <a:pt x="11602" y="43947"/>
                      <a:pt x="11665" y="43814"/>
                    </a:cubicBezTo>
                    <a:cubicBezTo>
                      <a:pt x="11754" y="43645"/>
                      <a:pt x="11780" y="43458"/>
                      <a:pt x="11754" y="43279"/>
                    </a:cubicBezTo>
                    <a:cubicBezTo>
                      <a:pt x="11736" y="43057"/>
                      <a:pt x="11780" y="42959"/>
                      <a:pt x="11754" y="42763"/>
                    </a:cubicBezTo>
                    <a:cubicBezTo>
                      <a:pt x="11718" y="42611"/>
                      <a:pt x="11691" y="42451"/>
                      <a:pt x="11682" y="42282"/>
                    </a:cubicBezTo>
                    <a:cubicBezTo>
                      <a:pt x="11665" y="42104"/>
                      <a:pt x="11656" y="41917"/>
                      <a:pt x="11674" y="41730"/>
                    </a:cubicBezTo>
                    <a:cubicBezTo>
                      <a:pt x="11682" y="41391"/>
                      <a:pt x="11567" y="41266"/>
                      <a:pt x="11540" y="40972"/>
                    </a:cubicBezTo>
                    <a:cubicBezTo>
                      <a:pt x="11513" y="40670"/>
                      <a:pt x="11611" y="40545"/>
                      <a:pt x="11576" y="40251"/>
                    </a:cubicBezTo>
                    <a:cubicBezTo>
                      <a:pt x="11549" y="40019"/>
                      <a:pt x="11451" y="39895"/>
                      <a:pt x="11397" y="39690"/>
                    </a:cubicBezTo>
                    <a:cubicBezTo>
                      <a:pt x="11343" y="39451"/>
                      <a:pt x="11429" y="39432"/>
                      <a:pt x="11493" y="39432"/>
                    </a:cubicBezTo>
                    <a:cubicBezTo>
                      <a:pt x="11505" y="39432"/>
                      <a:pt x="11517" y="39433"/>
                      <a:pt x="11526" y="39433"/>
                    </a:cubicBezTo>
                    <a:cubicBezTo>
                      <a:pt x="11531" y="39433"/>
                      <a:pt x="11536" y="39432"/>
                      <a:pt x="11540" y="39432"/>
                    </a:cubicBezTo>
                    <a:cubicBezTo>
                      <a:pt x="11478" y="39271"/>
                      <a:pt x="11406" y="39111"/>
                      <a:pt x="11317" y="38959"/>
                    </a:cubicBezTo>
                    <a:cubicBezTo>
                      <a:pt x="11139" y="38674"/>
                      <a:pt x="11246" y="38648"/>
                      <a:pt x="11326" y="38630"/>
                    </a:cubicBezTo>
                    <a:lnTo>
                      <a:pt x="11326" y="38630"/>
                    </a:lnTo>
                    <a:cubicBezTo>
                      <a:pt x="11325" y="38630"/>
                      <a:pt x="11324" y="38630"/>
                      <a:pt x="11323" y="38630"/>
                    </a:cubicBezTo>
                    <a:cubicBezTo>
                      <a:pt x="11218" y="38630"/>
                      <a:pt x="11122" y="37855"/>
                      <a:pt x="11027" y="37855"/>
                    </a:cubicBezTo>
                    <a:cubicBezTo>
                      <a:pt x="11025" y="37855"/>
                      <a:pt x="11024" y="37855"/>
                      <a:pt x="11023" y="37855"/>
                    </a:cubicBezTo>
                    <a:cubicBezTo>
                      <a:pt x="11032" y="37641"/>
                      <a:pt x="11006" y="37436"/>
                      <a:pt x="10952" y="37240"/>
                    </a:cubicBezTo>
                    <a:cubicBezTo>
                      <a:pt x="10950" y="37241"/>
                      <a:pt x="10948" y="37241"/>
                      <a:pt x="10946" y="37241"/>
                    </a:cubicBezTo>
                    <a:cubicBezTo>
                      <a:pt x="10889" y="37241"/>
                      <a:pt x="10870" y="37109"/>
                      <a:pt x="10801" y="36902"/>
                    </a:cubicBezTo>
                    <a:cubicBezTo>
                      <a:pt x="10694" y="36617"/>
                      <a:pt x="10578" y="36474"/>
                      <a:pt x="10471" y="36225"/>
                    </a:cubicBezTo>
                    <a:cubicBezTo>
                      <a:pt x="10444" y="36163"/>
                      <a:pt x="10444" y="35584"/>
                      <a:pt x="10275" y="35459"/>
                    </a:cubicBezTo>
                    <a:cubicBezTo>
                      <a:pt x="10273" y="35457"/>
                      <a:pt x="10270" y="35457"/>
                      <a:pt x="10268" y="35457"/>
                    </a:cubicBezTo>
                    <a:cubicBezTo>
                      <a:pt x="10236" y="35457"/>
                      <a:pt x="10212" y="35603"/>
                      <a:pt x="10173" y="35603"/>
                    </a:cubicBezTo>
                    <a:cubicBezTo>
                      <a:pt x="10153" y="35603"/>
                      <a:pt x="10129" y="35565"/>
                      <a:pt x="10097" y="35450"/>
                    </a:cubicBezTo>
                    <a:cubicBezTo>
                      <a:pt x="10035" y="35227"/>
                      <a:pt x="10052" y="35192"/>
                      <a:pt x="9883" y="35005"/>
                    </a:cubicBezTo>
                    <a:cubicBezTo>
                      <a:pt x="9883" y="35005"/>
                      <a:pt x="9732" y="34889"/>
                      <a:pt x="9732" y="34871"/>
                    </a:cubicBezTo>
                    <a:cubicBezTo>
                      <a:pt x="9726" y="34840"/>
                      <a:pt x="9735" y="34828"/>
                      <a:pt x="9752" y="34828"/>
                    </a:cubicBezTo>
                    <a:cubicBezTo>
                      <a:pt x="9798" y="34828"/>
                      <a:pt x="9903" y="34910"/>
                      <a:pt x="9942" y="34910"/>
                    </a:cubicBezTo>
                    <a:cubicBezTo>
                      <a:pt x="9954" y="34910"/>
                      <a:pt x="9959" y="34902"/>
                      <a:pt x="9954" y="34880"/>
                    </a:cubicBezTo>
                    <a:cubicBezTo>
                      <a:pt x="9910" y="34818"/>
                      <a:pt x="9865" y="34764"/>
                      <a:pt x="9803" y="34702"/>
                    </a:cubicBezTo>
                    <a:cubicBezTo>
                      <a:pt x="9714" y="34604"/>
                      <a:pt x="9634" y="34497"/>
                      <a:pt x="9571" y="34372"/>
                    </a:cubicBezTo>
                    <a:lnTo>
                      <a:pt x="9571" y="34372"/>
                    </a:lnTo>
                    <a:cubicBezTo>
                      <a:pt x="9607" y="34432"/>
                      <a:pt x="9627" y="34449"/>
                      <a:pt x="9639" y="34449"/>
                    </a:cubicBezTo>
                    <a:cubicBezTo>
                      <a:pt x="9655" y="34449"/>
                      <a:pt x="9660" y="34422"/>
                      <a:pt x="9669" y="34417"/>
                    </a:cubicBezTo>
                    <a:lnTo>
                      <a:pt x="9669" y="34417"/>
                    </a:lnTo>
                    <a:cubicBezTo>
                      <a:pt x="9668" y="34417"/>
                      <a:pt x="9666" y="34418"/>
                      <a:pt x="9665" y="34418"/>
                    </a:cubicBezTo>
                    <a:cubicBezTo>
                      <a:pt x="9618" y="34418"/>
                      <a:pt x="9523" y="34190"/>
                      <a:pt x="9429" y="34069"/>
                    </a:cubicBezTo>
                    <a:cubicBezTo>
                      <a:pt x="9425" y="34074"/>
                      <a:pt x="9418" y="34081"/>
                      <a:pt x="9407" y="34081"/>
                    </a:cubicBezTo>
                    <a:cubicBezTo>
                      <a:pt x="9396" y="34081"/>
                      <a:pt x="9380" y="34074"/>
                      <a:pt x="9358" y="34052"/>
                    </a:cubicBezTo>
                    <a:cubicBezTo>
                      <a:pt x="9206" y="33882"/>
                      <a:pt x="8975" y="33633"/>
                      <a:pt x="9001" y="33588"/>
                    </a:cubicBezTo>
                    <a:cubicBezTo>
                      <a:pt x="9043" y="33514"/>
                      <a:pt x="8667" y="33146"/>
                      <a:pt x="8572" y="33146"/>
                    </a:cubicBezTo>
                    <a:cubicBezTo>
                      <a:pt x="8565" y="33146"/>
                      <a:pt x="8560" y="33148"/>
                      <a:pt x="8556" y="33152"/>
                    </a:cubicBezTo>
                    <a:cubicBezTo>
                      <a:pt x="8426" y="33047"/>
                      <a:pt x="8156" y="32779"/>
                      <a:pt x="8069" y="32779"/>
                    </a:cubicBezTo>
                    <a:cubicBezTo>
                      <a:pt x="8060" y="32779"/>
                      <a:pt x="8053" y="32781"/>
                      <a:pt x="8048" y="32787"/>
                    </a:cubicBezTo>
                    <a:cubicBezTo>
                      <a:pt x="7737" y="32466"/>
                      <a:pt x="7060" y="31709"/>
                      <a:pt x="6677" y="31611"/>
                    </a:cubicBezTo>
                    <a:cubicBezTo>
                      <a:pt x="6926" y="31415"/>
                      <a:pt x="6115" y="31264"/>
                      <a:pt x="5991" y="31086"/>
                    </a:cubicBezTo>
                    <a:cubicBezTo>
                      <a:pt x="5893" y="30916"/>
                      <a:pt x="5911" y="30774"/>
                      <a:pt x="5608" y="30578"/>
                    </a:cubicBezTo>
                    <a:cubicBezTo>
                      <a:pt x="5456" y="30498"/>
                      <a:pt x="5296" y="30417"/>
                      <a:pt x="5127" y="30346"/>
                    </a:cubicBezTo>
                    <a:cubicBezTo>
                      <a:pt x="5064" y="30186"/>
                      <a:pt x="5287" y="30319"/>
                      <a:pt x="4922" y="29945"/>
                    </a:cubicBezTo>
                    <a:cubicBezTo>
                      <a:pt x="4845" y="29858"/>
                      <a:pt x="4813" y="29845"/>
                      <a:pt x="4791" y="29845"/>
                    </a:cubicBezTo>
                    <a:cubicBezTo>
                      <a:pt x="4781" y="29845"/>
                      <a:pt x="4773" y="29847"/>
                      <a:pt x="4764" y="29847"/>
                    </a:cubicBezTo>
                    <a:cubicBezTo>
                      <a:pt x="4740" y="29847"/>
                      <a:pt x="4709" y="29831"/>
                      <a:pt x="4619" y="29714"/>
                    </a:cubicBezTo>
                    <a:cubicBezTo>
                      <a:pt x="4655" y="29687"/>
                      <a:pt x="4797" y="29687"/>
                      <a:pt x="4717" y="29536"/>
                    </a:cubicBezTo>
                    <a:cubicBezTo>
                      <a:pt x="4657" y="29423"/>
                      <a:pt x="4429" y="29152"/>
                      <a:pt x="4390" y="29152"/>
                    </a:cubicBezTo>
                    <a:cubicBezTo>
                      <a:pt x="4389" y="29152"/>
                      <a:pt x="4388" y="29152"/>
                      <a:pt x="4388" y="29153"/>
                    </a:cubicBezTo>
                    <a:cubicBezTo>
                      <a:pt x="4387" y="29153"/>
                      <a:pt x="4386" y="29154"/>
                      <a:pt x="4384" y="29154"/>
                    </a:cubicBezTo>
                    <a:cubicBezTo>
                      <a:pt x="4334" y="29154"/>
                      <a:pt x="3976" y="28652"/>
                      <a:pt x="3924" y="28565"/>
                    </a:cubicBezTo>
                    <a:cubicBezTo>
                      <a:pt x="3826" y="28404"/>
                      <a:pt x="3541" y="27932"/>
                      <a:pt x="3550" y="27825"/>
                    </a:cubicBezTo>
                    <a:cubicBezTo>
                      <a:pt x="3559" y="27683"/>
                      <a:pt x="3515" y="27442"/>
                      <a:pt x="3310" y="27140"/>
                    </a:cubicBezTo>
                    <a:cubicBezTo>
                      <a:pt x="3212" y="26988"/>
                      <a:pt x="3149" y="27006"/>
                      <a:pt x="3051" y="26792"/>
                    </a:cubicBezTo>
                    <a:cubicBezTo>
                      <a:pt x="2971" y="26587"/>
                      <a:pt x="2909" y="26383"/>
                      <a:pt x="2855" y="26178"/>
                    </a:cubicBezTo>
                    <a:cubicBezTo>
                      <a:pt x="2855" y="26151"/>
                      <a:pt x="2775" y="25937"/>
                      <a:pt x="2722" y="25732"/>
                    </a:cubicBezTo>
                    <a:cubicBezTo>
                      <a:pt x="2673" y="25543"/>
                      <a:pt x="2631" y="25354"/>
                      <a:pt x="2618" y="25354"/>
                    </a:cubicBezTo>
                    <a:cubicBezTo>
                      <a:pt x="2617" y="25354"/>
                      <a:pt x="2616" y="25355"/>
                      <a:pt x="2615" y="25358"/>
                    </a:cubicBezTo>
                    <a:cubicBezTo>
                      <a:pt x="2608" y="25391"/>
                      <a:pt x="2599" y="25405"/>
                      <a:pt x="2589" y="25405"/>
                    </a:cubicBezTo>
                    <a:cubicBezTo>
                      <a:pt x="2522" y="25405"/>
                      <a:pt x="2395" y="24763"/>
                      <a:pt x="2357" y="24539"/>
                    </a:cubicBezTo>
                    <a:cubicBezTo>
                      <a:pt x="2321" y="24325"/>
                      <a:pt x="2277" y="24102"/>
                      <a:pt x="2223" y="23897"/>
                    </a:cubicBezTo>
                    <a:cubicBezTo>
                      <a:pt x="2192" y="23774"/>
                      <a:pt x="2182" y="23740"/>
                      <a:pt x="2176" y="23740"/>
                    </a:cubicBezTo>
                    <a:cubicBezTo>
                      <a:pt x="2171" y="23740"/>
                      <a:pt x="2168" y="23758"/>
                      <a:pt x="2161" y="23773"/>
                    </a:cubicBezTo>
                    <a:cubicBezTo>
                      <a:pt x="2160" y="23774"/>
                      <a:pt x="2159" y="23775"/>
                      <a:pt x="2158" y="23775"/>
                    </a:cubicBezTo>
                    <a:cubicBezTo>
                      <a:pt x="2139" y="23775"/>
                      <a:pt x="2098" y="23415"/>
                      <a:pt x="2089" y="23381"/>
                    </a:cubicBezTo>
                    <a:cubicBezTo>
                      <a:pt x="2072" y="23238"/>
                      <a:pt x="2054" y="23096"/>
                      <a:pt x="2027" y="22953"/>
                    </a:cubicBezTo>
                    <a:cubicBezTo>
                      <a:pt x="2000" y="22820"/>
                      <a:pt x="1867" y="22330"/>
                      <a:pt x="1938" y="22303"/>
                    </a:cubicBezTo>
                    <a:cubicBezTo>
                      <a:pt x="2000" y="22285"/>
                      <a:pt x="1974" y="21884"/>
                      <a:pt x="1947" y="21635"/>
                    </a:cubicBezTo>
                    <a:cubicBezTo>
                      <a:pt x="1920" y="21386"/>
                      <a:pt x="1849" y="21653"/>
                      <a:pt x="1831" y="21314"/>
                    </a:cubicBezTo>
                    <a:cubicBezTo>
                      <a:pt x="1849" y="21314"/>
                      <a:pt x="1865" y="21321"/>
                      <a:pt x="1879" y="21321"/>
                    </a:cubicBezTo>
                    <a:cubicBezTo>
                      <a:pt x="1908" y="21321"/>
                      <a:pt x="1926" y="21293"/>
                      <a:pt x="1920" y="21118"/>
                    </a:cubicBezTo>
                    <a:cubicBezTo>
                      <a:pt x="1914" y="21028"/>
                      <a:pt x="1902" y="20992"/>
                      <a:pt x="1886" y="20992"/>
                    </a:cubicBezTo>
                    <a:cubicBezTo>
                      <a:pt x="1828" y="20992"/>
                      <a:pt x="1722" y="21484"/>
                      <a:pt x="1715" y="21680"/>
                    </a:cubicBezTo>
                    <a:cubicBezTo>
                      <a:pt x="1706" y="21929"/>
                      <a:pt x="1787" y="22321"/>
                      <a:pt x="1706" y="22330"/>
                    </a:cubicBezTo>
                    <a:cubicBezTo>
                      <a:pt x="1715" y="22499"/>
                      <a:pt x="1813" y="22927"/>
                      <a:pt x="1733" y="22935"/>
                    </a:cubicBezTo>
                    <a:cubicBezTo>
                      <a:pt x="1734" y="22936"/>
                      <a:pt x="1736" y="22936"/>
                      <a:pt x="1737" y="22936"/>
                    </a:cubicBezTo>
                    <a:cubicBezTo>
                      <a:pt x="1762" y="22936"/>
                      <a:pt x="1810" y="22842"/>
                      <a:pt x="1852" y="22842"/>
                    </a:cubicBezTo>
                    <a:cubicBezTo>
                      <a:pt x="1875" y="22842"/>
                      <a:pt x="1896" y="22869"/>
                      <a:pt x="1911" y="22953"/>
                    </a:cubicBezTo>
                    <a:cubicBezTo>
                      <a:pt x="1938" y="23167"/>
                      <a:pt x="1849" y="23550"/>
                      <a:pt x="1947" y="23773"/>
                    </a:cubicBezTo>
                    <a:cubicBezTo>
                      <a:pt x="1954" y="23793"/>
                      <a:pt x="1960" y="23801"/>
                      <a:pt x="1967" y="23801"/>
                    </a:cubicBezTo>
                    <a:cubicBezTo>
                      <a:pt x="1985" y="23801"/>
                      <a:pt x="2000" y="23733"/>
                      <a:pt x="2000" y="23719"/>
                    </a:cubicBezTo>
                    <a:cubicBezTo>
                      <a:pt x="2001" y="23719"/>
                      <a:pt x="2002" y="23719"/>
                      <a:pt x="2003" y="23719"/>
                    </a:cubicBezTo>
                    <a:cubicBezTo>
                      <a:pt x="2055" y="23719"/>
                      <a:pt x="2099" y="23962"/>
                      <a:pt x="2134" y="24102"/>
                    </a:cubicBezTo>
                    <a:cubicBezTo>
                      <a:pt x="2164" y="24270"/>
                      <a:pt x="2208" y="24587"/>
                      <a:pt x="2164" y="24587"/>
                    </a:cubicBezTo>
                    <a:cubicBezTo>
                      <a:pt x="2157" y="24587"/>
                      <a:pt x="2147" y="24577"/>
                      <a:pt x="2134" y="24557"/>
                    </a:cubicBezTo>
                    <a:cubicBezTo>
                      <a:pt x="2054" y="24461"/>
                      <a:pt x="1946" y="23945"/>
                      <a:pt x="1892" y="23945"/>
                    </a:cubicBezTo>
                    <a:cubicBezTo>
                      <a:pt x="1886" y="23945"/>
                      <a:pt x="1880" y="23953"/>
                      <a:pt x="1876" y="23969"/>
                    </a:cubicBezTo>
                    <a:cubicBezTo>
                      <a:pt x="1831" y="24174"/>
                      <a:pt x="1876" y="24378"/>
                      <a:pt x="1991" y="24548"/>
                    </a:cubicBezTo>
                    <a:cubicBezTo>
                      <a:pt x="2098" y="24681"/>
                      <a:pt x="2374" y="25688"/>
                      <a:pt x="2268" y="25723"/>
                    </a:cubicBezTo>
                    <a:cubicBezTo>
                      <a:pt x="2278" y="25723"/>
                      <a:pt x="2305" y="25692"/>
                      <a:pt x="2334" y="25692"/>
                    </a:cubicBezTo>
                    <a:cubicBezTo>
                      <a:pt x="2357" y="25692"/>
                      <a:pt x="2382" y="25711"/>
                      <a:pt x="2401" y="25777"/>
                    </a:cubicBezTo>
                    <a:cubicBezTo>
                      <a:pt x="2445" y="25950"/>
                      <a:pt x="2580" y="26250"/>
                      <a:pt x="2637" y="26250"/>
                    </a:cubicBezTo>
                    <a:cubicBezTo>
                      <a:pt x="2638" y="26250"/>
                      <a:pt x="2640" y="26249"/>
                      <a:pt x="2641" y="26249"/>
                    </a:cubicBezTo>
                    <a:lnTo>
                      <a:pt x="2641" y="26249"/>
                    </a:lnTo>
                    <a:cubicBezTo>
                      <a:pt x="2580" y="26269"/>
                      <a:pt x="2678" y="26642"/>
                      <a:pt x="2820" y="27042"/>
                    </a:cubicBezTo>
                    <a:cubicBezTo>
                      <a:pt x="2989" y="27425"/>
                      <a:pt x="3176" y="27861"/>
                      <a:pt x="3265" y="28004"/>
                    </a:cubicBezTo>
                    <a:cubicBezTo>
                      <a:pt x="3408" y="28253"/>
                      <a:pt x="3568" y="28502"/>
                      <a:pt x="3746" y="28734"/>
                    </a:cubicBezTo>
                    <a:cubicBezTo>
                      <a:pt x="3892" y="28896"/>
                      <a:pt x="4045" y="29050"/>
                      <a:pt x="4205" y="29197"/>
                    </a:cubicBezTo>
                    <a:lnTo>
                      <a:pt x="4205" y="29197"/>
                    </a:lnTo>
                    <a:cubicBezTo>
                      <a:pt x="4128" y="29130"/>
                      <a:pt x="3991" y="29020"/>
                      <a:pt x="3948" y="29020"/>
                    </a:cubicBezTo>
                    <a:cubicBezTo>
                      <a:pt x="3933" y="29020"/>
                      <a:pt x="3929" y="29032"/>
                      <a:pt x="3942" y="29064"/>
                    </a:cubicBezTo>
                    <a:lnTo>
                      <a:pt x="4094" y="29268"/>
                    </a:lnTo>
                    <a:cubicBezTo>
                      <a:pt x="4165" y="29366"/>
                      <a:pt x="4111" y="29286"/>
                      <a:pt x="4120" y="29366"/>
                    </a:cubicBezTo>
                    <a:cubicBezTo>
                      <a:pt x="4120" y="29482"/>
                      <a:pt x="4235" y="29673"/>
                      <a:pt x="4322" y="29673"/>
                    </a:cubicBezTo>
                    <a:cubicBezTo>
                      <a:pt x="4329" y="29673"/>
                      <a:pt x="4336" y="29672"/>
                      <a:pt x="4343" y="29669"/>
                    </a:cubicBezTo>
                    <a:cubicBezTo>
                      <a:pt x="4365" y="29658"/>
                      <a:pt x="4376" y="29643"/>
                      <a:pt x="4393" y="29643"/>
                    </a:cubicBezTo>
                    <a:cubicBezTo>
                      <a:pt x="4419" y="29643"/>
                      <a:pt x="4456" y="29676"/>
                      <a:pt x="4557" y="29803"/>
                    </a:cubicBezTo>
                    <a:cubicBezTo>
                      <a:pt x="4646" y="29919"/>
                      <a:pt x="4753" y="30043"/>
                      <a:pt x="4833" y="30150"/>
                    </a:cubicBezTo>
                    <a:cubicBezTo>
                      <a:pt x="4895" y="30239"/>
                      <a:pt x="4851" y="30239"/>
                      <a:pt x="4904" y="30302"/>
                    </a:cubicBezTo>
                    <a:cubicBezTo>
                      <a:pt x="5064" y="30471"/>
                      <a:pt x="5216" y="30658"/>
                      <a:pt x="5385" y="30818"/>
                    </a:cubicBezTo>
                    <a:cubicBezTo>
                      <a:pt x="5495" y="30928"/>
                      <a:pt x="5566" y="30966"/>
                      <a:pt x="5608" y="30966"/>
                    </a:cubicBezTo>
                    <a:cubicBezTo>
                      <a:pt x="5679" y="30966"/>
                      <a:pt x="5667" y="30860"/>
                      <a:pt x="5617" y="30809"/>
                    </a:cubicBezTo>
                    <a:lnTo>
                      <a:pt x="5617" y="30809"/>
                    </a:lnTo>
                    <a:cubicBezTo>
                      <a:pt x="5759" y="30952"/>
                      <a:pt x="5991" y="31388"/>
                      <a:pt x="6124" y="31540"/>
                    </a:cubicBezTo>
                    <a:cubicBezTo>
                      <a:pt x="6216" y="31643"/>
                      <a:pt x="6304" y="31735"/>
                      <a:pt x="6322" y="31735"/>
                    </a:cubicBezTo>
                    <a:cubicBezTo>
                      <a:pt x="6332" y="31735"/>
                      <a:pt x="6320" y="31707"/>
                      <a:pt x="6276" y="31638"/>
                    </a:cubicBezTo>
                    <a:cubicBezTo>
                      <a:pt x="6231" y="31564"/>
                      <a:pt x="6175" y="31448"/>
                      <a:pt x="6208" y="31448"/>
                    </a:cubicBezTo>
                    <a:cubicBezTo>
                      <a:pt x="6227" y="31448"/>
                      <a:pt x="6276" y="31486"/>
                      <a:pt x="6374" y="31593"/>
                    </a:cubicBezTo>
                    <a:cubicBezTo>
                      <a:pt x="6516" y="31754"/>
                      <a:pt x="6641" y="31896"/>
                      <a:pt x="6739" y="32030"/>
                    </a:cubicBezTo>
                    <a:cubicBezTo>
                      <a:pt x="6777" y="32083"/>
                      <a:pt x="6808" y="32123"/>
                      <a:pt x="6844" y="32167"/>
                    </a:cubicBezTo>
                    <a:lnTo>
                      <a:pt x="6844" y="32167"/>
                    </a:lnTo>
                    <a:cubicBezTo>
                      <a:pt x="6810" y="32108"/>
                      <a:pt x="6833" y="32011"/>
                      <a:pt x="6876" y="32011"/>
                    </a:cubicBezTo>
                    <a:cubicBezTo>
                      <a:pt x="6878" y="32011"/>
                      <a:pt x="6880" y="32012"/>
                      <a:pt x="6882" y="32012"/>
                    </a:cubicBezTo>
                    <a:cubicBezTo>
                      <a:pt x="6935" y="32030"/>
                      <a:pt x="7211" y="32439"/>
                      <a:pt x="7247" y="32475"/>
                    </a:cubicBezTo>
                    <a:cubicBezTo>
                      <a:pt x="7353" y="32620"/>
                      <a:pt x="7399" y="32672"/>
                      <a:pt x="7412" y="32672"/>
                    </a:cubicBezTo>
                    <a:cubicBezTo>
                      <a:pt x="7444" y="32672"/>
                      <a:pt x="7231" y="32297"/>
                      <a:pt x="7246" y="32297"/>
                    </a:cubicBezTo>
                    <a:cubicBezTo>
                      <a:pt x="7246" y="32297"/>
                      <a:pt x="7247" y="32297"/>
                      <a:pt x="7247" y="32297"/>
                    </a:cubicBezTo>
                    <a:cubicBezTo>
                      <a:pt x="7338" y="32339"/>
                      <a:pt x="7673" y="32802"/>
                      <a:pt x="7766" y="32802"/>
                    </a:cubicBezTo>
                    <a:cubicBezTo>
                      <a:pt x="7772" y="32802"/>
                      <a:pt x="7777" y="32800"/>
                      <a:pt x="7781" y="32796"/>
                    </a:cubicBezTo>
                    <a:lnTo>
                      <a:pt x="7781" y="32796"/>
                    </a:lnTo>
                    <a:cubicBezTo>
                      <a:pt x="7728" y="32858"/>
                      <a:pt x="8859" y="33767"/>
                      <a:pt x="9001" y="33989"/>
                    </a:cubicBezTo>
                    <a:cubicBezTo>
                      <a:pt x="9197" y="34203"/>
                      <a:pt x="9376" y="34426"/>
                      <a:pt x="9545" y="34666"/>
                    </a:cubicBezTo>
                    <a:cubicBezTo>
                      <a:pt x="9678" y="34844"/>
                      <a:pt x="9652" y="35031"/>
                      <a:pt x="9767" y="35156"/>
                    </a:cubicBezTo>
                    <a:cubicBezTo>
                      <a:pt x="9882" y="35262"/>
                      <a:pt x="9980" y="35386"/>
                      <a:pt x="10059" y="35518"/>
                    </a:cubicBezTo>
                    <a:lnTo>
                      <a:pt x="10059" y="35518"/>
                    </a:lnTo>
                    <a:cubicBezTo>
                      <a:pt x="10039" y="35491"/>
                      <a:pt x="9865" y="35357"/>
                      <a:pt x="9817" y="35357"/>
                    </a:cubicBezTo>
                    <a:cubicBezTo>
                      <a:pt x="9790" y="35357"/>
                      <a:pt x="9802" y="35398"/>
                      <a:pt x="9901" y="35521"/>
                    </a:cubicBezTo>
                    <a:cubicBezTo>
                      <a:pt x="10014" y="35677"/>
                      <a:pt x="10134" y="35967"/>
                      <a:pt x="10215" y="35967"/>
                    </a:cubicBezTo>
                    <a:cubicBezTo>
                      <a:pt x="10217" y="35967"/>
                      <a:pt x="10219" y="35967"/>
                      <a:pt x="10222" y="35967"/>
                    </a:cubicBezTo>
                    <a:cubicBezTo>
                      <a:pt x="10222" y="35967"/>
                      <a:pt x="10223" y="35966"/>
                      <a:pt x="10224" y="35966"/>
                    </a:cubicBezTo>
                    <a:cubicBezTo>
                      <a:pt x="10292" y="35966"/>
                      <a:pt x="10352" y="36333"/>
                      <a:pt x="10404" y="36333"/>
                    </a:cubicBezTo>
                    <a:cubicBezTo>
                      <a:pt x="10405" y="36333"/>
                      <a:pt x="10405" y="36333"/>
                      <a:pt x="10406" y="36333"/>
                    </a:cubicBezTo>
                    <a:lnTo>
                      <a:pt x="10406" y="36333"/>
                    </a:lnTo>
                    <a:cubicBezTo>
                      <a:pt x="10337" y="36360"/>
                      <a:pt x="10321" y="36433"/>
                      <a:pt x="10409" y="36750"/>
                    </a:cubicBezTo>
                    <a:cubicBezTo>
                      <a:pt x="10462" y="36964"/>
                      <a:pt x="10676" y="36982"/>
                      <a:pt x="10783" y="37214"/>
                    </a:cubicBezTo>
                    <a:cubicBezTo>
                      <a:pt x="11059" y="37810"/>
                      <a:pt x="10756" y="37917"/>
                      <a:pt x="10685" y="37926"/>
                    </a:cubicBezTo>
                    <a:cubicBezTo>
                      <a:pt x="10845" y="38167"/>
                      <a:pt x="10988" y="38416"/>
                      <a:pt x="11104" y="38674"/>
                    </a:cubicBezTo>
                    <a:cubicBezTo>
                      <a:pt x="11059" y="38808"/>
                      <a:pt x="11041" y="38951"/>
                      <a:pt x="11032" y="39093"/>
                    </a:cubicBezTo>
                    <a:cubicBezTo>
                      <a:pt x="11033" y="39093"/>
                      <a:pt x="11034" y="39093"/>
                      <a:pt x="11035" y="39093"/>
                    </a:cubicBezTo>
                    <a:cubicBezTo>
                      <a:pt x="11095" y="39093"/>
                      <a:pt x="11131" y="39443"/>
                      <a:pt x="11166" y="39610"/>
                    </a:cubicBezTo>
                    <a:cubicBezTo>
                      <a:pt x="11191" y="39693"/>
                      <a:pt x="11318" y="40060"/>
                      <a:pt x="11341" y="40060"/>
                    </a:cubicBezTo>
                    <a:cubicBezTo>
                      <a:pt x="11342" y="40060"/>
                      <a:pt x="11343" y="40059"/>
                      <a:pt x="11343" y="40057"/>
                    </a:cubicBezTo>
                    <a:lnTo>
                      <a:pt x="11343" y="40057"/>
                    </a:lnTo>
                    <a:cubicBezTo>
                      <a:pt x="11298" y="40240"/>
                      <a:pt x="11140" y="39951"/>
                      <a:pt x="11264" y="40545"/>
                    </a:cubicBezTo>
                    <a:cubicBezTo>
                      <a:pt x="11353" y="40964"/>
                      <a:pt x="11335" y="41088"/>
                      <a:pt x="11237" y="41088"/>
                    </a:cubicBezTo>
                    <a:cubicBezTo>
                      <a:pt x="11264" y="41329"/>
                      <a:pt x="11299" y="41231"/>
                      <a:pt x="11335" y="41320"/>
                    </a:cubicBezTo>
                    <a:cubicBezTo>
                      <a:pt x="11389" y="41453"/>
                      <a:pt x="11389" y="41792"/>
                      <a:pt x="11424" y="41970"/>
                    </a:cubicBezTo>
                    <a:cubicBezTo>
                      <a:pt x="11460" y="42148"/>
                      <a:pt x="11504" y="42015"/>
                      <a:pt x="11549" y="42121"/>
                    </a:cubicBezTo>
                    <a:cubicBezTo>
                      <a:pt x="11584" y="42237"/>
                      <a:pt x="11567" y="42496"/>
                      <a:pt x="11611" y="42496"/>
                    </a:cubicBezTo>
                    <a:cubicBezTo>
                      <a:pt x="11592" y="42496"/>
                      <a:pt x="11578" y="42492"/>
                      <a:pt x="11568" y="42492"/>
                    </a:cubicBezTo>
                    <a:cubicBezTo>
                      <a:pt x="11541" y="42492"/>
                      <a:pt x="11545" y="42520"/>
                      <a:pt x="11558" y="42727"/>
                    </a:cubicBezTo>
                    <a:lnTo>
                      <a:pt x="11584" y="43306"/>
                    </a:lnTo>
                    <a:cubicBezTo>
                      <a:pt x="11582" y="43306"/>
                      <a:pt x="11579" y="43306"/>
                      <a:pt x="11576" y="43306"/>
                    </a:cubicBezTo>
                    <a:cubicBezTo>
                      <a:pt x="11540" y="43306"/>
                      <a:pt x="11486" y="43299"/>
                      <a:pt x="11478" y="43101"/>
                    </a:cubicBezTo>
                    <a:cubicBezTo>
                      <a:pt x="11451" y="43021"/>
                      <a:pt x="11460" y="42896"/>
                      <a:pt x="11415" y="42896"/>
                    </a:cubicBezTo>
                    <a:cubicBezTo>
                      <a:pt x="11433" y="43092"/>
                      <a:pt x="11460" y="43279"/>
                      <a:pt x="11495" y="43466"/>
                    </a:cubicBezTo>
                    <a:cubicBezTo>
                      <a:pt x="11513" y="43645"/>
                      <a:pt x="11442" y="43823"/>
                      <a:pt x="11299" y="43939"/>
                    </a:cubicBezTo>
                    <a:cubicBezTo>
                      <a:pt x="11177" y="44010"/>
                      <a:pt x="11122" y="44035"/>
                      <a:pt x="11105" y="44035"/>
                    </a:cubicBezTo>
                    <a:cubicBezTo>
                      <a:pt x="11061" y="44035"/>
                      <a:pt x="11254" y="43876"/>
                      <a:pt x="11228" y="43876"/>
                    </a:cubicBezTo>
                    <a:cubicBezTo>
                      <a:pt x="11184" y="43903"/>
                      <a:pt x="11130" y="43930"/>
                      <a:pt x="11077" y="43956"/>
                    </a:cubicBezTo>
                    <a:cubicBezTo>
                      <a:pt x="11023" y="43974"/>
                      <a:pt x="10970" y="43992"/>
                      <a:pt x="10916" y="43992"/>
                    </a:cubicBezTo>
                    <a:cubicBezTo>
                      <a:pt x="10882" y="44005"/>
                      <a:pt x="10846" y="44011"/>
                      <a:pt x="10811" y="44011"/>
                    </a:cubicBezTo>
                    <a:cubicBezTo>
                      <a:pt x="10701" y="44011"/>
                      <a:pt x="10594" y="43951"/>
                      <a:pt x="10533" y="43849"/>
                    </a:cubicBezTo>
                    <a:cubicBezTo>
                      <a:pt x="10348" y="43694"/>
                      <a:pt x="10373" y="43235"/>
                      <a:pt x="10309" y="43235"/>
                    </a:cubicBezTo>
                    <a:cubicBezTo>
                      <a:pt x="10296" y="43235"/>
                      <a:pt x="10280" y="43254"/>
                      <a:pt x="10257" y="43297"/>
                    </a:cubicBezTo>
                    <a:cubicBezTo>
                      <a:pt x="10257" y="43217"/>
                      <a:pt x="10248" y="43137"/>
                      <a:pt x="10231" y="43066"/>
                    </a:cubicBezTo>
                    <a:cubicBezTo>
                      <a:pt x="10226" y="43046"/>
                      <a:pt x="10231" y="43040"/>
                      <a:pt x="10242" y="43040"/>
                    </a:cubicBezTo>
                    <a:cubicBezTo>
                      <a:pt x="10271" y="43040"/>
                      <a:pt x="10334" y="43084"/>
                      <a:pt x="10352" y="43084"/>
                    </a:cubicBezTo>
                    <a:cubicBezTo>
                      <a:pt x="10354" y="43084"/>
                      <a:pt x="10355" y="43084"/>
                      <a:pt x="10355" y="43083"/>
                    </a:cubicBezTo>
                    <a:cubicBezTo>
                      <a:pt x="10391" y="43066"/>
                      <a:pt x="10364" y="42923"/>
                      <a:pt x="10355" y="42816"/>
                    </a:cubicBezTo>
                    <a:cubicBezTo>
                      <a:pt x="10266" y="42335"/>
                      <a:pt x="10115" y="42424"/>
                      <a:pt x="10079" y="41881"/>
                    </a:cubicBezTo>
                    <a:cubicBezTo>
                      <a:pt x="10096" y="41881"/>
                      <a:pt x="10114" y="41884"/>
                      <a:pt x="10131" y="41884"/>
                    </a:cubicBezTo>
                    <a:cubicBezTo>
                      <a:pt x="10169" y="41884"/>
                      <a:pt x="10206" y="41871"/>
                      <a:pt x="10231" y="41792"/>
                    </a:cubicBezTo>
                    <a:cubicBezTo>
                      <a:pt x="10293" y="41605"/>
                      <a:pt x="10222" y="41275"/>
                      <a:pt x="10142" y="41275"/>
                    </a:cubicBezTo>
                    <a:cubicBezTo>
                      <a:pt x="10204" y="41275"/>
                      <a:pt x="10266" y="41168"/>
                      <a:pt x="10240" y="40866"/>
                    </a:cubicBezTo>
                    <a:cubicBezTo>
                      <a:pt x="10222" y="40866"/>
                      <a:pt x="10168" y="40910"/>
                      <a:pt x="10125" y="40910"/>
                    </a:cubicBezTo>
                    <a:cubicBezTo>
                      <a:pt x="10081" y="40910"/>
                      <a:pt x="10048" y="40866"/>
                      <a:pt x="10070" y="40687"/>
                    </a:cubicBezTo>
                    <a:cubicBezTo>
                      <a:pt x="10097" y="40509"/>
                      <a:pt x="10186" y="40491"/>
                      <a:pt x="10142" y="40162"/>
                    </a:cubicBezTo>
                    <a:cubicBezTo>
                      <a:pt x="10115" y="39957"/>
                      <a:pt x="10052" y="39895"/>
                      <a:pt x="10035" y="39663"/>
                    </a:cubicBezTo>
                    <a:cubicBezTo>
                      <a:pt x="10106" y="39654"/>
                      <a:pt x="9919" y="38737"/>
                      <a:pt x="9874" y="38568"/>
                    </a:cubicBezTo>
                    <a:cubicBezTo>
                      <a:pt x="9853" y="38492"/>
                      <a:pt x="9837" y="38465"/>
                      <a:pt x="9825" y="38465"/>
                    </a:cubicBezTo>
                    <a:cubicBezTo>
                      <a:pt x="9796" y="38465"/>
                      <a:pt x="9785" y="38616"/>
                      <a:pt x="9762" y="38616"/>
                    </a:cubicBezTo>
                    <a:cubicBezTo>
                      <a:pt x="9758" y="38616"/>
                      <a:pt x="9754" y="38612"/>
                      <a:pt x="9750" y="38603"/>
                    </a:cubicBezTo>
                    <a:cubicBezTo>
                      <a:pt x="9643" y="38380"/>
                      <a:pt x="9759" y="38113"/>
                      <a:pt x="9776" y="38078"/>
                    </a:cubicBezTo>
                    <a:cubicBezTo>
                      <a:pt x="9812" y="38006"/>
                      <a:pt x="9669" y="37570"/>
                      <a:pt x="9634" y="37445"/>
                    </a:cubicBezTo>
                    <a:cubicBezTo>
                      <a:pt x="9518" y="37089"/>
                      <a:pt x="9376" y="36742"/>
                      <a:pt x="9206" y="36403"/>
                    </a:cubicBezTo>
                    <a:lnTo>
                      <a:pt x="8770" y="35699"/>
                    </a:lnTo>
                    <a:cubicBezTo>
                      <a:pt x="8768" y="35690"/>
                      <a:pt x="8771" y="35686"/>
                      <a:pt x="8776" y="35686"/>
                    </a:cubicBezTo>
                    <a:cubicBezTo>
                      <a:pt x="8820" y="35686"/>
                      <a:pt x="9067" y="35966"/>
                      <a:pt x="9102" y="35966"/>
                    </a:cubicBezTo>
                    <a:cubicBezTo>
                      <a:pt x="9110" y="35966"/>
                      <a:pt x="9106" y="35948"/>
                      <a:pt x="9082" y="35904"/>
                    </a:cubicBezTo>
                    <a:cubicBezTo>
                      <a:pt x="8966" y="35708"/>
                      <a:pt x="8832" y="35512"/>
                      <a:pt x="8690" y="35325"/>
                    </a:cubicBezTo>
                    <a:cubicBezTo>
                      <a:pt x="8519" y="35113"/>
                      <a:pt x="8365" y="34932"/>
                      <a:pt x="8329" y="34932"/>
                    </a:cubicBezTo>
                    <a:cubicBezTo>
                      <a:pt x="8327" y="34932"/>
                      <a:pt x="8326" y="34932"/>
                      <a:pt x="8325" y="34933"/>
                    </a:cubicBezTo>
                    <a:lnTo>
                      <a:pt x="8325" y="34933"/>
                    </a:lnTo>
                    <a:cubicBezTo>
                      <a:pt x="8386" y="34896"/>
                      <a:pt x="8297" y="34710"/>
                      <a:pt x="8102" y="34515"/>
                    </a:cubicBezTo>
                    <a:cubicBezTo>
                      <a:pt x="7950" y="34354"/>
                      <a:pt x="7781" y="34212"/>
                      <a:pt x="7603" y="34087"/>
                    </a:cubicBezTo>
                    <a:cubicBezTo>
                      <a:pt x="7469" y="33980"/>
                      <a:pt x="7407" y="33989"/>
                      <a:pt x="7265" y="33891"/>
                    </a:cubicBezTo>
                    <a:cubicBezTo>
                      <a:pt x="6846" y="33615"/>
                      <a:pt x="6668" y="33330"/>
                      <a:pt x="6374" y="33054"/>
                    </a:cubicBezTo>
                    <a:cubicBezTo>
                      <a:pt x="6321" y="33001"/>
                      <a:pt x="6296" y="32986"/>
                      <a:pt x="6281" y="32986"/>
                    </a:cubicBezTo>
                    <a:cubicBezTo>
                      <a:pt x="6271" y="32986"/>
                      <a:pt x="6265" y="32993"/>
                      <a:pt x="6258" y="33001"/>
                    </a:cubicBezTo>
                    <a:lnTo>
                      <a:pt x="5911" y="32707"/>
                    </a:lnTo>
                    <a:cubicBezTo>
                      <a:pt x="5706" y="32537"/>
                      <a:pt x="5501" y="32413"/>
                      <a:pt x="5269" y="32208"/>
                    </a:cubicBezTo>
                    <a:cubicBezTo>
                      <a:pt x="5100" y="32056"/>
                      <a:pt x="4940" y="31896"/>
                      <a:pt x="4797" y="31718"/>
                    </a:cubicBezTo>
                    <a:cubicBezTo>
                      <a:pt x="4699" y="31602"/>
                      <a:pt x="4592" y="31495"/>
                      <a:pt x="4477" y="31406"/>
                    </a:cubicBezTo>
                    <a:cubicBezTo>
                      <a:pt x="4334" y="31326"/>
                      <a:pt x="3826" y="30711"/>
                      <a:pt x="3666" y="30489"/>
                    </a:cubicBezTo>
                    <a:cubicBezTo>
                      <a:pt x="3443" y="30266"/>
                      <a:pt x="3238" y="30026"/>
                      <a:pt x="3051" y="29776"/>
                    </a:cubicBezTo>
                    <a:cubicBezTo>
                      <a:pt x="3048" y="29768"/>
                      <a:pt x="3050" y="29765"/>
                      <a:pt x="3056" y="29765"/>
                    </a:cubicBezTo>
                    <a:cubicBezTo>
                      <a:pt x="3081" y="29765"/>
                      <a:pt x="3178" y="29831"/>
                      <a:pt x="3185" y="29839"/>
                    </a:cubicBezTo>
                    <a:lnTo>
                      <a:pt x="2918" y="29527"/>
                    </a:lnTo>
                    <a:cubicBezTo>
                      <a:pt x="2811" y="29447"/>
                      <a:pt x="2713" y="29358"/>
                      <a:pt x="2624" y="29251"/>
                    </a:cubicBezTo>
                    <a:cubicBezTo>
                      <a:pt x="2606" y="29215"/>
                      <a:pt x="2686" y="29215"/>
                      <a:pt x="2660" y="29135"/>
                    </a:cubicBezTo>
                    <a:cubicBezTo>
                      <a:pt x="2588" y="28975"/>
                      <a:pt x="2499" y="28814"/>
                      <a:pt x="2410" y="28663"/>
                    </a:cubicBezTo>
                    <a:cubicBezTo>
                      <a:pt x="2260" y="28486"/>
                      <a:pt x="2074" y="28151"/>
                      <a:pt x="2150" y="28111"/>
                    </a:cubicBezTo>
                    <a:lnTo>
                      <a:pt x="2150" y="28111"/>
                    </a:lnTo>
                    <a:cubicBezTo>
                      <a:pt x="2149" y="28112"/>
                      <a:pt x="2149" y="28112"/>
                      <a:pt x="2148" y="28112"/>
                    </a:cubicBezTo>
                    <a:cubicBezTo>
                      <a:pt x="2116" y="28112"/>
                      <a:pt x="2005" y="27964"/>
                      <a:pt x="1985" y="27964"/>
                    </a:cubicBezTo>
                    <a:cubicBezTo>
                      <a:pt x="1984" y="27964"/>
                      <a:pt x="1983" y="27965"/>
                      <a:pt x="1983" y="27967"/>
                    </a:cubicBezTo>
                    <a:lnTo>
                      <a:pt x="1983" y="27967"/>
                    </a:lnTo>
                    <a:cubicBezTo>
                      <a:pt x="1991" y="27816"/>
                      <a:pt x="1929" y="27700"/>
                      <a:pt x="1796" y="27389"/>
                    </a:cubicBezTo>
                    <a:cubicBezTo>
                      <a:pt x="1742" y="27220"/>
                      <a:pt x="1671" y="27051"/>
                      <a:pt x="1600" y="26890"/>
                    </a:cubicBezTo>
                    <a:cubicBezTo>
                      <a:pt x="1546" y="26810"/>
                      <a:pt x="1555" y="26890"/>
                      <a:pt x="1519" y="26774"/>
                    </a:cubicBezTo>
                    <a:cubicBezTo>
                      <a:pt x="1386" y="26454"/>
                      <a:pt x="1395" y="26329"/>
                      <a:pt x="1306" y="25973"/>
                    </a:cubicBezTo>
                    <a:cubicBezTo>
                      <a:pt x="1261" y="25821"/>
                      <a:pt x="1021" y="25091"/>
                      <a:pt x="1101" y="25082"/>
                    </a:cubicBezTo>
                    <a:cubicBezTo>
                      <a:pt x="1069" y="24929"/>
                      <a:pt x="1047" y="24897"/>
                      <a:pt x="1027" y="24897"/>
                    </a:cubicBezTo>
                    <a:cubicBezTo>
                      <a:pt x="1012" y="24897"/>
                      <a:pt x="998" y="24914"/>
                      <a:pt x="983" y="24914"/>
                    </a:cubicBezTo>
                    <a:cubicBezTo>
                      <a:pt x="966" y="24914"/>
                      <a:pt x="947" y="24895"/>
                      <a:pt x="923" y="24815"/>
                    </a:cubicBezTo>
                    <a:cubicBezTo>
                      <a:pt x="896" y="24708"/>
                      <a:pt x="896" y="24601"/>
                      <a:pt x="923" y="24503"/>
                    </a:cubicBezTo>
                    <a:cubicBezTo>
                      <a:pt x="914" y="24396"/>
                      <a:pt x="914" y="24298"/>
                      <a:pt x="896" y="24191"/>
                    </a:cubicBezTo>
                    <a:cubicBezTo>
                      <a:pt x="834" y="23954"/>
                      <a:pt x="581" y="22941"/>
                      <a:pt x="653" y="22909"/>
                    </a:cubicBezTo>
                    <a:lnTo>
                      <a:pt x="653" y="22909"/>
                    </a:lnTo>
                    <a:cubicBezTo>
                      <a:pt x="652" y="22910"/>
                      <a:pt x="651" y="22910"/>
                      <a:pt x="651" y="22910"/>
                    </a:cubicBezTo>
                    <a:cubicBezTo>
                      <a:pt x="618" y="22910"/>
                      <a:pt x="476" y="22846"/>
                      <a:pt x="459" y="22704"/>
                    </a:cubicBezTo>
                    <a:cubicBezTo>
                      <a:pt x="459" y="22633"/>
                      <a:pt x="477" y="22570"/>
                      <a:pt x="504" y="22517"/>
                    </a:cubicBezTo>
                    <a:lnTo>
                      <a:pt x="504" y="22294"/>
                    </a:lnTo>
                    <a:cubicBezTo>
                      <a:pt x="513" y="22116"/>
                      <a:pt x="504" y="21938"/>
                      <a:pt x="477" y="21760"/>
                    </a:cubicBezTo>
                    <a:cubicBezTo>
                      <a:pt x="468" y="21688"/>
                      <a:pt x="468" y="21617"/>
                      <a:pt x="477" y="21537"/>
                    </a:cubicBezTo>
                    <a:cubicBezTo>
                      <a:pt x="483" y="21521"/>
                      <a:pt x="491" y="21515"/>
                      <a:pt x="499" y="21515"/>
                    </a:cubicBezTo>
                    <a:cubicBezTo>
                      <a:pt x="537" y="21515"/>
                      <a:pt x="594" y="21645"/>
                      <a:pt x="614" y="21645"/>
                    </a:cubicBezTo>
                    <a:cubicBezTo>
                      <a:pt x="617" y="21645"/>
                      <a:pt x="619" y="21642"/>
                      <a:pt x="620" y="21635"/>
                    </a:cubicBezTo>
                    <a:cubicBezTo>
                      <a:pt x="629" y="21564"/>
                      <a:pt x="522" y="21127"/>
                      <a:pt x="504" y="21003"/>
                    </a:cubicBezTo>
                    <a:cubicBezTo>
                      <a:pt x="468" y="20629"/>
                      <a:pt x="531" y="20219"/>
                      <a:pt x="549" y="19871"/>
                    </a:cubicBezTo>
                    <a:cubicBezTo>
                      <a:pt x="566" y="19479"/>
                      <a:pt x="308" y="19809"/>
                      <a:pt x="415" y="19266"/>
                    </a:cubicBezTo>
                    <a:cubicBezTo>
                      <a:pt x="486" y="18998"/>
                      <a:pt x="522" y="18722"/>
                      <a:pt x="522" y="18446"/>
                    </a:cubicBezTo>
                    <a:cubicBezTo>
                      <a:pt x="522" y="18304"/>
                      <a:pt x="388" y="17921"/>
                      <a:pt x="513" y="17867"/>
                    </a:cubicBezTo>
                    <a:cubicBezTo>
                      <a:pt x="647" y="17805"/>
                      <a:pt x="566" y="17333"/>
                      <a:pt x="531" y="17119"/>
                    </a:cubicBezTo>
                    <a:cubicBezTo>
                      <a:pt x="468" y="16718"/>
                      <a:pt x="620" y="16594"/>
                      <a:pt x="673" y="16237"/>
                    </a:cubicBezTo>
                    <a:cubicBezTo>
                      <a:pt x="699" y="16060"/>
                      <a:pt x="671" y="16026"/>
                      <a:pt x="631" y="16026"/>
                    </a:cubicBezTo>
                    <a:cubicBezTo>
                      <a:pt x="606" y="16026"/>
                      <a:pt x="576" y="16040"/>
                      <a:pt x="553" y="16040"/>
                    </a:cubicBezTo>
                    <a:cubicBezTo>
                      <a:pt x="539" y="16040"/>
                      <a:pt x="527" y="16034"/>
                      <a:pt x="522" y="16015"/>
                    </a:cubicBezTo>
                    <a:cubicBezTo>
                      <a:pt x="486" y="15917"/>
                      <a:pt x="744" y="15551"/>
                      <a:pt x="718" y="15409"/>
                    </a:cubicBezTo>
                    <a:cubicBezTo>
                      <a:pt x="717" y="15403"/>
                      <a:pt x="714" y="15400"/>
                      <a:pt x="712" y="15400"/>
                    </a:cubicBezTo>
                    <a:cubicBezTo>
                      <a:pt x="699" y="15400"/>
                      <a:pt x="671" y="15451"/>
                      <a:pt x="657" y="15451"/>
                    </a:cubicBezTo>
                    <a:cubicBezTo>
                      <a:pt x="651" y="15451"/>
                      <a:pt x="647" y="15443"/>
                      <a:pt x="647" y="15418"/>
                    </a:cubicBezTo>
                    <a:cubicBezTo>
                      <a:pt x="655" y="15293"/>
                      <a:pt x="682" y="15177"/>
                      <a:pt x="727" y="15070"/>
                    </a:cubicBezTo>
                    <a:cubicBezTo>
                      <a:pt x="752" y="15017"/>
                      <a:pt x="770" y="15002"/>
                      <a:pt x="785" y="15002"/>
                    </a:cubicBezTo>
                    <a:cubicBezTo>
                      <a:pt x="802" y="15002"/>
                      <a:pt x="815" y="15023"/>
                      <a:pt x="832" y="15023"/>
                    </a:cubicBezTo>
                    <a:cubicBezTo>
                      <a:pt x="854" y="15023"/>
                      <a:pt x="884" y="14985"/>
                      <a:pt x="940" y="14803"/>
                    </a:cubicBezTo>
                    <a:cubicBezTo>
                      <a:pt x="1110" y="14251"/>
                      <a:pt x="1341" y="13538"/>
                      <a:pt x="1528" y="12995"/>
                    </a:cubicBezTo>
                    <a:cubicBezTo>
                      <a:pt x="1591" y="12808"/>
                      <a:pt x="1582" y="12781"/>
                      <a:pt x="1662" y="12594"/>
                    </a:cubicBezTo>
                    <a:cubicBezTo>
                      <a:pt x="1685" y="12462"/>
                      <a:pt x="1713" y="12422"/>
                      <a:pt x="1740" y="12422"/>
                    </a:cubicBezTo>
                    <a:cubicBezTo>
                      <a:pt x="1781" y="12422"/>
                      <a:pt x="1818" y="12517"/>
                      <a:pt x="1829" y="12517"/>
                    </a:cubicBezTo>
                    <a:cubicBezTo>
                      <a:pt x="1830" y="12517"/>
                      <a:pt x="1831" y="12516"/>
                      <a:pt x="1831" y="12514"/>
                    </a:cubicBezTo>
                    <a:cubicBezTo>
                      <a:pt x="1983" y="12202"/>
                      <a:pt x="1751" y="12256"/>
                      <a:pt x="2054" y="11891"/>
                    </a:cubicBezTo>
                    <a:lnTo>
                      <a:pt x="2179" y="11632"/>
                    </a:lnTo>
                    <a:cubicBezTo>
                      <a:pt x="2257" y="11450"/>
                      <a:pt x="2910" y="10133"/>
                      <a:pt x="3034" y="10133"/>
                    </a:cubicBezTo>
                    <a:cubicBezTo>
                      <a:pt x="3037" y="10133"/>
                      <a:pt x="3040" y="10134"/>
                      <a:pt x="3043" y="10136"/>
                    </a:cubicBezTo>
                    <a:lnTo>
                      <a:pt x="3274" y="9548"/>
                    </a:lnTo>
                    <a:cubicBezTo>
                      <a:pt x="3279" y="9552"/>
                      <a:pt x="3284" y="9554"/>
                      <a:pt x="3291" y="9554"/>
                    </a:cubicBezTo>
                    <a:cubicBezTo>
                      <a:pt x="3360" y="9554"/>
                      <a:pt x="3536" y="9344"/>
                      <a:pt x="3675" y="9165"/>
                    </a:cubicBezTo>
                    <a:cubicBezTo>
                      <a:pt x="3853" y="8942"/>
                      <a:pt x="3880" y="9005"/>
                      <a:pt x="3996" y="8924"/>
                    </a:cubicBezTo>
                    <a:cubicBezTo>
                      <a:pt x="4085" y="8871"/>
                      <a:pt x="4129" y="8515"/>
                      <a:pt x="4307" y="8301"/>
                    </a:cubicBezTo>
                    <a:cubicBezTo>
                      <a:pt x="4322" y="8316"/>
                      <a:pt x="4344" y="8451"/>
                      <a:pt x="4387" y="8451"/>
                    </a:cubicBezTo>
                    <a:cubicBezTo>
                      <a:pt x="4395" y="8451"/>
                      <a:pt x="4404" y="8446"/>
                      <a:pt x="4414" y="8435"/>
                    </a:cubicBezTo>
                    <a:cubicBezTo>
                      <a:pt x="4566" y="8274"/>
                      <a:pt x="4779" y="7945"/>
                      <a:pt x="4753" y="7900"/>
                    </a:cubicBezTo>
                    <a:cubicBezTo>
                      <a:pt x="4748" y="7890"/>
                      <a:pt x="4738" y="7886"/>
                      <a:pt x="4726" y="7886"/>
                    </a:cubicBezTo>
                    <a:cubicBezTo>
                      <a:pt x="4706" y="7886"/>
                      <a:pt x="4680" y="7897"/>
                      <a:pt x="4669" y="7897"/>
                    </a:cubicBezTo>
                    <a:cubicBezTo>
                      <a:pt x="4653" y="7897"/>
                      <a:pt x="4662" y="7879"/>
                      <a:pt x="4735" y="7793"/>
                    </a:cubicBezTo>
                    <a:cubicBezTo>
                      <a:pt x="4797" y="7713"/>
                      <a:pt x="4868" y="7651"/>
                      <a:pt x="4949" y="7606"/>
                    </a:cubicBezTo>
                    <a:cubicBezTo>
                      <a:pt x="4969" y="7595"/>
                      <a:pt x="4984" y="7591"/>
                      <a:pt x="4997" y="7591"/>
                    </a:cubicBezTo>
                    <a:cubicBezTo>
                      <a:pt x="5054" y="7591"/>
                      <a:pt x="5039" y="7689"/>
                      <a:pt x="5095" y="7689"/>
                    </a:cubicBezTo>
                    <a:cubicBezTo>
                      <a:pt x="5106" y="7689"/>
                      <a:pt x="5119" y="7686"/>
                      <a:pt x="5136" y="7677"/>
                    </a:cubicBezTo>
                    <a:cubicBezTo>
                      <a:pt x="5162" y="7615"/>
                      <a:pt x="5189" y="7553"/>
                      <a:pt x="5207" y="7490"/>
                    </a:cubicBezTo>
                    <a:cubicBezTo>
                      <a:pt x="5278" y="7357"/>
                      <a:pt x="5376" y="7232"/>
                      <a:pt x="5483" y="7125"/>
                    </a:cubicBezTo>
                    <a:cubicBezTo>
                      <a:pt x="5590" y="7009"/>
                      <a:pt x="5617" y="7018"/>
                      <a:pt x="5679" y="6929"/>
                    </a:cubicBezTo>
                    <a:cubicBezTo>
                      <a:pt x="5741" y="6840"/>
                      <a:pt x="5795" y="6742"/>
                      <a:pt x="5839" y="6644"/>
                    </a:cubicBezTo>
                    <a:cubicBezTo>
                      <a:pt x="5902" y="6520"/>
                      <a:pt x="6062" y="6555"/>
                      <a:pt x="6196" y="6368"/>
                    </a:cubicBezTo>
                    <a:cubicBezTo>
                      <a:pt x="6258" y="6270"/>
                      <a:pt x="6240" y="6235"/>
                      <a:pt x="6329" y="6145"/>
                    </a:cubicBezTo>
                    <a:cubicBezTo>
                      <a:pt x="6418" y="6039"/>
                      <a:pt x="6516" y="5941"/>
                      <a:pt x="6623" y="5852"/>
                    </a:cubicBezTo>
                    <a:lnTo>
                      <a:pt x="6623" y="5852"/>
                    </a:lnTo>
                    <a:cubicBezTo>
                      <a:pt x="6447" y="6015"/>
                      <a:pt x="6258" y="6267"/>
                      <a:pt x="6302" y="6267"/>
                    </a:cubicBezTo>
                    <a:cubicBezTo>
                      <a:pt x="6321" y="6267"/>
                      <a:pt x="6380" y="6223"/>
                      <a:pt x="6499" y="6110"/>
                    </a:cubicBezTo>
                    <a:cubicBezTo>
                      <a:pt x="6685" y="5941"/>
                      <a:pt x="7023" y="5603"/>
                      <a:pt x="6980" y="5549"/>
                    </a:cubicBezTo>
                    <a:lnTo>
                      <a:pt x="6980" y="5549"/>
                    </a:lnTo>
                    <a:cubicBezTo>
                      <a:pt x="6982" y="5552"/>
                      <a:pt x="6987" y="5554"/>
                      <a:pt x="6993" y="5554"/>
                    </a:cubicBezTo>
                    <a:cubicBezTo>
                      <a:pt x="7142" y="5554"/>
                      <a:pt x="8240" y="4551"/>
                      <a:pt x="8565" y="4337"/>
                    </a:cubicBezTo>
                    <a:cubicBezTo>
                      <a:pt x="8868" y="4115"/>
                      <a:pt x="8716" y="4159"/>
                      <a:pt x="8672" y="4088"/>
                    </a:cubicBezTo>
                    <a:cubicBezTo>
                      <a:pt x="8770" y="3919"/>
                      <a:pt x="8814" y="3883"/>
                      <a:pt x="9001" y="3856"/>
                    </a:cubicBezTo>
                    <a:cubicBezTo>
                      <a:pt x="9010" y="3871"/>
                      <a:pt x="9028" y="3878"/>
                      <a:pt x="9055" y="3878"/>
                    </a:cubicBezTo>
                    <a:cubicBezTo>
                      <a:pt x="9255" y="3878"/>
                      <a:pt x="9920" y="3501"/>
                      <a:pt x="10266" y="3304"/>
                    </a:cubicBezTo>
                    <a:cubicBezTo>
                      <a:pt x="10480" y="3197"/>
                      <a:pt x="10685" y="3064"/>
                      <a:pt x="10872" y="2912"/>
                    </a:cubicBezTo>
                    <a:cubicBezTo>
                      <a:pt x="11068" y="2725"/>
                      <a:pt x="11299" y="2574"/>
                      <a:pt x="11558" y="2458"/>
                    </a:cubicBezTo>
                    <a:lnTo>
                      <a:pt x="11558" y="2458"/>
                    </a:lnTo>
                    <a:cubicBezTo>
                      <a:pt x="11303" y="2585"/>
                      <a:pt x="11165" y="2701"/>
                      <a:pt x="11231" y="2701"/>
                    </a:cubicBezTo>
                    <a:cubicBezTo>
                      <a:pt x="11267" y="2701"/>
                      <a:pt x="11362" y="2667"/>
                      <a:pt x="11531" y="2583"/>
                    </a:cubicBezTo>
                    <a:cubicBezTo>
                      <a:pt x="11896" y="2404"/>
                      <a:pt x="12270" y="2244"/>
                      <a:pt x="12644" y="2075"/>
                    </a:cubicBezTo>
                    <a:cubicBezTo>
                      <a:pt x="13099" y="1897"/>
                      <a:pt x="13295" y="1808"/>
                      <a:pt x="13473" y="1630"/>
                    </a:cubicBezTo>
                    <a:lnTo>
                      <a:pt x="13473" y="1630"/>
                    </a:lnTo>
                    <a:cubicBezTo>
                      <a:pt x="13393" y="1710"/>
                      <a:pt x="13304" y="1781"/>
                      <a:pt x="13393" y="1808"/>
                    </a:cubicBezTo>
                    <a:cubicBezTo>
                      <a:pt x="13398" y="1809"/>
                      <a:pt x="13405" y="1810"/>
                      <a:pt x="13415" y="1810"/>
                    </a:cubicBezTo>
                    <a:cubicBezTo>
                      <a:pt x="13502" y="1810"/>
                      <a:pt x="13749" y="1741"/>
                      <a:pt x="13749" y="1701"/>
                    </a:cubicBezTo>
                    <a:cubicBezTo>
                      <a:pt x="13758" y="1656"/>
                      <a:pt x="14043" y="1567"/>
                      <a:pt x="14239" y="1496"/>
                    </a:cubicBezTo>
                    <a:cubicBezTo>
                      <a:pt x="14337" y="1469"/>
                      <a:pt x="14319" y="1416"/>
                      <a:pt x="14408" y="1362"/>
                    </a:cubicBezTo>
                    <a:cubicBezTo>
                      <a:pt x="14551" y="1291"/>
                      <a:pt x="14693" y="1318"/>
                      <a:pt x="14836" y="1282"/>
                    </a:cubicBezTo>
                    <a:cubicBezTo>
                      <a:pt x="14969" y="1255"/>
                      <a:pt x="15112" y="1211"/>
                      <a:pt x="15254" y="1175"/>
                    </a:cubicBezTo>
                    <a:cubicBezTo>
                      <a:pt x="15388" y="1149"/>
                      <a:pt x="15521" y="1086"/>
                      <a:pt x="15637" y="1015"/>
                    </a:cubicBezTo>
                    <a:cubicBezTo>
                      <a:pt x="15691" y="961"/>
                      <a:pt x="15860" y="926"/>
                      <a:pt x="16047" y="890"/>
                    </a:cubicBezTo>
                    <a:lnTo>
                      <a:pt x="16047" y="890"/>
                    </a:lnTo>
                    <a:cubicBezTo>
                      <a:pt x="16057" y="925"/>
                      <a:pt x="16031" y="951"/>
                      <a:pt x="16061" y="951"/>
                    </a:cubicBezTo>
                    <a:cubicBezTo>
                      <a:pt x="16085" y="951"/>
                      <a:pt x="16144" y="934"/>
                      <a:pt x="16287" y="890"/>
                    </a:cubicBezTo>
                    <a:cubicBezTo>
                      <a:pt x="16475" y="837"/>
                      <a:pt x="16662" y="774"/>
                      <a:pt x="16831" y="712"/>
                    </a:cubicBezTo>
                    <a:lnTo>
                      <a:pt x="16831" y="712"/>
                    </a:lnTo>
                    <a:cubicBezTo>
                      <a:pt x="16830" y="712"/>
                      <a:pt x="16830" y="713"/>
                      <a:pt x="16830" y="713"/>
                    </a:cubicBezTo>
                    <a:cubicBezTo>
                      <a:pt x="16837" y="713"/>
                      <a:pt x="17051" y="644"/>
                      <a:pt x="17108" y="644"/>
                    </a:cubicBezTo>
                    <a:cubicBezTo>
                      <a:pt x="17121" y="644"/>
                      <a:pt x="17126" y="649"/>
                      <a:pt x="17116" y="659"/>
                    </a:cubicBezTo>
                    <a:cubicBezTo>
                      <a:pt x="17089" y="676"/>
                      <a:pt x="16991" y="703"/>
                      <a:pt x="17036" y="730"/>
                    </a:cubicBezTo>
                    <a:cubicBezTo>
                      <a:pt x="17187" y="712"/>
                      <a:pt x="17330" y="668"/>
                      <a:pt x="17463" y="596"/>
                    </a:cubicBezTo>
                    <a:cubicBezTo>
                      <a:pt x="17557" y="553"/>
                      <a:pt x="17780" y="486"/>
                      <a:pt x="17918" y="486"/>
                    </a:cubicBezTo>
                    <a:cubicBezTo>
                      <a:pt x="17950" y="486"/>
                      <a:pt x="17977" y="490"/>
                      <a:pt x="17998" y="498"/>
                    </a:cubicBezTo>
                    <a:cubicBezTo>
                      <a:pt x="18126" y="536"/>
                      <a:pt x="17993" y="574"/>
                      <a:pt x="18196" y="574"/>
                    </a:cubicBezTo>
                    <a:cubicBezTo>
                      <a:pt x="18233" y="574"/>
                      <a:pt x="18282" y="572"/>
                      <a:pt x="18345" y="570"/>
                    </a:cubicBezTo>
                    <a:lnTo>
                      <a:pt x="19084" y="534"/>
                    </a:lnTo>
                    <a:cubicBezTo>
                      <a:pt x="19334" y="516"/>
                      <a:pt x="19164" y="480"/>
                      <a:pt x="19182" y="454"/>
                    </a:cubicBezTo>
                    <a:cubicBezTo>
                      <a:pt x="19274" y="404"/>
                      <a:pt x="19372" y="377"/>
                      <a:pt x="19476" y="377"/>
                    </a:cubicBezTo>
                    <a:cubicBezTo>
                      <a:pt x="19502" y="377"/>
                      <a:pt x="19529" y="379"/>
                      <a:pt x="19556" y="383"/>
                    </a:cubicBezTo>
                    <a:cubicBezTo>
                      <a:pt x="19606" y="392"/>
                      <a:pt x="19750" y="405"/>
                      <a:pt x="19868" y="405"/>
                    </a:cubicBezTo>
                    <a:cubicBezTo>
                      <a:pt x="19961" y="405"/>
                      <a:pt x="20037" y="397"/>
                      <a:pt x="20037" y="374"/>
                    </a:cubicBezTo>
                    <a:cubicBezTo>
                      <a:pt x="20037" y="431"/>
                      <a:pt x="20191" y="436"/>
                      <a:pt x="20390" y="436"/>
                    </a:cubicBezTo>
                    <a:cubicBezTo>
                      <a:pt x="20439" y="436"/>
                      <a:pt x="20492" y="436"/>
                      <a:pt x="20545" y="436"/>
                    </a:cubicBezTo>
                    <a:lnTo>
                      <a:pt x="21240" y="418"/>
                    </a:lnTo>
                    <a:cubicBezTo>
                      <a:pt x="21365" y="436"/>
                      <a:pt x="21489" y="454"/>
                      <a:pt x="21614" y="480"/>
                    </a:cubicBezTo>
                    <a:cubicBezTo>
                      <a:pt x="21837" y="516"/>
                      <a:pt x="22077" y="534"/>
                      <a:pt x="22300" y="570"/>
                    </a:cubicBezTo>
                    <a:cubicBezTo>
                      <a:pt x="22469" y="578"/>
                      <a:pt x="23636" y="721"/>
                      <a:pt x="23627" y="801"/>
                    </a:cubicBezTo>
                    <a:cubicBezTo>
                      <a:pt x="23768" y="827"/>
                      <a:pt x="23860" y="840"/>
                      <a:pt x="23922" y="840"/>
                    </a:cubicBezTo>
                    <a:cubicBezTo>
                      <a:pt x="23990" y="840"/>
                      <a:pt x="24022" y="825"/>
                      <a:pt x="24046" y="792"/>
                    </a:cubicBezTo>
                    <a:cubicBezTo>
                      <a:pt x="24052" y="768"/>
                      <a:pt x="24156" y="753"/>
                      <a:pt x="24271" y="753"/>
                    </a:cubicBezTo>
                    <a:cubicBezTo>
                      <a:pt x="24328" y="753"/>
                      <a:pt x="24387" y="757"/>
                      <a:pt x="24438" y="766"/>
                    </a:cubicBezTo>
                    <a:cubicBezTo>
                      <a:pt x="24411" y="766"/>
                      <a:pt x="24518" y="899"/>
                      <a:pt x="24571" y="926"/>
                    </a:cubicBezTo>
                    <a:cubicBezTo>
                      <a:pt x="24776" y="997"/>
                      <a:pt x="24990" y="1051"/>
                      <a:pt x="25212" y="1077"/>
                    </a:cubicBezTo>
                    <a:cubicBezTo>
                      <a:pt x="25391" y="1095"/>
                      <a:pt x="25595" y="1122"/>
                      <a:pt x="25800" y="1157"/>
                    </a:cubicBezTo>
                    <a:cubicBezTo>
                      <a:pt x="25827" y="1166"/>
                      <a:pt x="25934" y="1255"/>
                      <a:pt x="25987" y="1273"/>
                    </a:cubicBezTo>
                    <a:cubicBezTo>
                      <a:pt x="26065" y="1305"/>
                      <a:pt x="26126" y="1316"/>
                      <a:pt x="26178" y="1316"/>
                    </a:cubicBezTo>
                    <a:cubicBezTo>
                      <a:pt x="26295" y="1316"/>
                      <a:pt x="26370" y="1262"/>
                      <a:pt x="26489" y="1262"/>
                    </a:cubicBezTo>
                    <a:cubicBezTo>
                      <a:pt x="26527" y="1262"/>
                      <a:pt x="26570" y="1268"/>
                      <a:pt x="26620" y="1282"/>
                    </a:cubicBezTo>
                    <a:cubicBezTo>
                      <a:pt x="27021" y="1389"/>
                      <a:pt x="26566" y="1407"/>
                      <a:pt x="26825" y="1505"/>
                    </a:cubicBezTo>
                    <a:cubicBezTo>
                      <a:pt x="27261" y="1674"/>
                      <a:pt x="27769" y="1683"/>
                      <a:pt x="28152" y="1790"/>
                    </a:cubicBezTo>
                    <a:cubicBezTo>
                      <a:pt x="28216" y="1798"/>
                      <a:pt x="28927" y="2022"/>
                      <a:pt x="28793" y="2022"/>
                    </a:cubicBezTo>
                    <a:cubicBezTo>
                      <a:pt x="28778" y="2022"/>
                      <a:pt x="28752" y="2019"/>
                      <a:pt x="28713" y="2013"/>
                    </a:cubicBezTo>
                    <a:cubicBezTo>
                      <a:pt x="28541" y="1948"/>
                      <a:pt x="28421" y="1917"/>
                      <a:pt x="28376" y="1917"/>
                    </a:cubicBezTo>
                    <a:cubicBezTo>
                      <a:pt x="28321" y="1917"/>
                      <a:pt x="28378" y="1964"/>
                      <a:pt x="28588" y="2057"/>
                    </a:cubicBezTo>
                    <a:cubicBezTo>
                      <a:pt x="28700" y="2102"/>
                      <a:pt x="29037" y="2234"/>
                      <a:pt x="29133" y="2234"/>
                    </a:cubicBezTo>
                    <a:cubicBezTo>
                      <a:pt x="29152" y="2234"/>
                      <a:pt x="29161" y="2229"/>
                      <a:pt x="29158" y="2217"/>
                    </a:cubicBezTo>
                    <a:cubicBezTo>
                      <a:pt x="29158" y="2192"/>
                      <a:pt x="28969" y="2064"/>
                      <a:pt x="29043" y="2064"/>
                    </a:cubicBezTo>
                    <a:cubicBezTo>
                      <a:pt x="29048" y="2064"/>
                      <a:pt x="29054" y="2065"/>
                      <a:pt x="29060" y="2066"/>
                    </a:cubicBezTo>
                    <a:cubicBezTo>
                      <a:pt x="29078" y="2075"/>
                      <a:pt x="29669" y="2512"/>
                      <a:pt x="29793" y="2512"/>
                    </a:cubicBezTo>
                    <a:cubicBezTo>
                      <a:pt x="29795" y="2512"/>
                      <a:pt x="29798" y="2512"/>
                      <a:pt x="29800" y="2511"/>
                    </a:cubicBezTo>
                    <a:cubicBezTo>
                      <a:pt x="29862" y="2502"/>
                      <a:pt x="29826" y="2431"/>
                      <a:pt x="29907" y="2422"/>
                    </a:cubicBezTo>
                    <a:cubicBezTo>
                      <a:pt x="30031" y="2440"/>
                      <a:pt x="30156" y="2467"/>
                      <a:pt x="30272" y="2502"/>
                    </a:cubicBezTo>
                    <a:cubicBezTo>
                      <a:pt x="30227" y="2591"/>
                      <a:pt x="30174" y="2609"/>
                      <a:pt x="30592" y="2796"/>
                    </a:cubicBezTo>
                    <a:cubicBezTo>
                      <a:pt x="30670" y="2839"/>
                      <a:pt x="31085" y="3016"/>
                      <a:pt x="31172" y="3016"/>
                    </a:cubicBezTo>
                    <a:cubicBezTo>
                      <a:pt x="31195" y="3016"/>
                      <a:pt x="31195" y="3004"/>
                      <a:pt x="31162" y="2974"/>
                    </a:cubicBezTo>
                    <a:lnTo>
                      <a:pt x="31162" y="2974"/>
                    </a:lnTo>
                    <a:lnTo>
                      <a:pt x="31528" y="3162"/>
                    </a:lnTo>
                    <a:cubicBezTo>
                      <a:pt x="31528" y="3197"/>
                      <a:pt x="31412" y="3188"/>
                      <a:pt x="31483" y="3260"/>
                    </a:cubicBezTo>
                    <a:cubicBezTo>
                      <a:pt x="31617" y="3384"/>
                      <a:pt x="31777" y="3491"/>
                      <a:pt x="31946" y="3562"/>
                    </a:cubicBezTo>
                    <a:cubicBezTo>
                      <a:pt x="32320" y="3732"/>
                      <a:pt x="32516" y="3660"/>
                      <a:pt x="32694" y="3954"/>
                    </a:cubicBezTo>
                    <a:cubicBezTo>
                      <a:pt x="32596" y="4097"/>
                      <a:pt x="32988" y="4088"/>
                      <a:pt x="33238" y="4275"/>
                    </a:cubicBezTo>
                    <a:cubicBezTo>
                      <a:pt x="33416" y="4400"/>
                      <a:pt x="33585" y="4640"/>
                      <a:pt x="33737" y="4711"/>
                    </a:cubicBezTo>
                    <a:cubicBezTo>
                      <a:pt x="33771" y="4720"/>
                      <a:pt x="34020" y="4828"/>
                      <a:pt x="34038" y="4828"/>
                    </a:cubicBezTo>
                    <a:cubicBezTo>
                      <a:pt x="34039" y="4828"/>
                      <a:pt x="34039" y="4828"/>
                      <a:pt x="34039" y="4827"/>
                    </a:cubicBezTo>
                    <a:lnTo>
                      <a:pt x="34039" y="4827"/>
                    </a:lnTo>
                    <a:cubicBezTo>
                      <a:pt x="34111" y="4952"/>
                      <a:pt x="33950" y="4854"/>
                      <a:pt x="34173" y="5085"/>
                    </a:cubicBezTo>
                    <a:cubicBezTo>
                      <a:pt x="34280" y="5192"/>
                      <a:pt x="34494" y="5388"/>
                      <a:pt x="34583" y="5415"/>
                    </a:cubicBezTo>
                    <a:cubicBezTo>
                      <a:pt x="34672" y="5442"/>
                      <a:pt x="34859" y="5638"/>
                      <a:pt x="35010" y="5780"/>
                    </a:cubicBezTo>
                    <a:cubicBezTo>
                      <a:pt x="35108" y="5869"/>
                      <a:pt x="35215" y="5834"/>
                      <a:pt x="35420" y="6039"/>
                    </a:cubicBezTo>
                    <a:lnTo>
                      <a:pt x="35349" y="6101"/>
                    </a:lnTo>
                    <a:cubicBezTo>
                      <a:pt x="35446" y="6198"/>
                      <a:pt x="35603" y="6355"/>
                      <a:pt x="35657" y="6355"/>
                    </a:cubicBezTo>
                    <a:cubicBezTo>
                      <a:pt x="35662" y="6355"/>
                      <a:pt x="35666" y="6353"/>
                      <a:pt x="35669" y="6350"/>
                    </a:cubicBezTo>
                    <a:cubicBezTo>
                      <a:pt x="35794" y="6413"/>
                      <a:pt x="35892" y="6520"/>
                      <a:pt x="35954" y="6635"/>
                    </a:cubicBezTo>
                    <a:cubicBezTo>
                      <a:pt x="36054" y="6728"/>
                      <a:pt x="36089" y="6762"/>
                      <a:pt x="36112" y="6762"/>
                    </a:cubicBezTo>
                    <a:cubicBezTo>
                      <a:pt x="36120" y="6762"/>
                      <a:pt x="36126" y="6758"/>
                      <a:pt x="36133" y="6751"/>
                    </a:cubicBezTo>
                    <a:cubicBezTo>
                      <a:pt x="36136" y="6748"/>
                      <a:pt x="36140" y="6747"/>
                      <a:pt x="36145" y="6747"/>
                    </a:cubicBezTo>
                    <a:cubicBezTo>
                      <a:pt x="36198" y="6747"/>
                      <a:pt x="36355" y="6912"/>
                      <a:pt x="36453" y="7009"/>
                    </a:cubicBezTo>
                    <a:lnTo>
                      <a:pt x="36320" y="7125"/>
                    </a:lnTo>
                    <a:cubicBezTo>
                      <a:pt x="36322" y="7123"/>
                      <a:pt x="36325" y="7122"/>
                      <a:pt x="36329" y="7122"/>
                    </a:cubicBezTo>
                    <a:cubicBezTo>
                      <a:pt x="36414" y="7122"/>
                      <a:pt x="36833" y="7551"/>
                      <a:pt x="36952" y="7695"/>
                    </a:cubicBezTo>
                    <a:cubicBezTo>
                      <a:pt x="37139" y="7918"/>
                      <a:pt x="37086" y="7936"/>
                      <a:pt x="37210" y="8096"/>
                    </a:cubicBezTo>
                    <a:cubicBezTo>
                      <a:pt x="37727" y="8800"/>
                      <a:pt x="38306" y="9521"/>
                      <a:pt x="38796" y="10269"/>
                    </a:cubicBezTo>
                    <a:lnTo>
                      <a:pt x="38796" y="10269"/>
                    </a:lnTo>
                    <a:cubicBezTo>
                      <a:pt x="38795" y="10276"/>
                      <a:pt x="38795" y="10346"/>
                      <a:pt x="38867" y="10474"/>
                    </a:cubicBezTo>
                    <a:lnTo>
                      <a:pt x="39108" y="10848"/>
                    </a:lnTo>
                    <a:cubicBezTo>
                      <a:pt x="39366" y="11249"/>
                      <a:pt x="39606" y="11650"/>
                      <a:pt x="39829" y="12069"/>
                    </a:cubicBezTo>
                    <a:cubicBezTo>
                      <a:pt x="40123" y="12648"/>
                      <a:pt x="40390" y="13236"/>
                      <a:pt x="40631" y="13832"/>
                    </a:cubicBezTo>
                    <a:cubicBezTo>
                      <a:pt x="40702" y="14046"/>
                      <a:pt x="40782" y="14242"/>
                      <a:pt x="40880" y="14438"/>
                    </a:cubicBezTo>
                    <a:cubicBezTo>
                      <a:pt x="40951" y="14572"/>
                      <a:pt x="40996" y="14723"/>
                      <a:pt x="41014" y="14874"/>
                    </a:cubicBezTo>
                    <a:cubicBezTo>
                      <a:pt x="40997" y="14797"/>
                      <a:pt x="40971" y="14731"/>
                      <a:pt x="40959" y="14731"/>
                    </a:cubicBezTo>
                    <a:cubicBezTo>
                      <a:pt x="40952" y="14731"/>
                      <a:pt x="40950" y="14756"/>
                      <a:pt x="40960" y="14821"/>
                    </a:cubicBezTo>
                    <a:cubicBezTo>
                      <a:pt x="41032" y="15177"/>
                      <a:pt x="41121" y="15578"/>
                      <a:pt x="41183" y="15934"/>
                    </a:cubicBezTo>
                    <a:cubicBezTo>
                      <a:pt x="41219" y="16086"/>
                      <a:pt x="41236" y="16522"/>
                      <a:pt x="41299" y="16629"/>
                    </a:cubicBezTo>
                    <a:cubicBezTo>
                      <a:pt x="41306" y="16644"/>
                      <a:pt x="41316" y="16650"/>
                      <a:pt x="41327" y="16650"/>
                    </a:cubicBezTo>
                    <a:cubicBezTo>
                      <a:pt x="41370" y="16650"/>
                      <a:pt x="41431" y="16567"/>
                      <a:pt x="41459" y="16567"/>
                    </a:cubicBezTo>
                    <a:cubicBezTo>
                      <a:pt x="41495" y="16870"/>
                      <a:pt x="41388" y="16950"/>
                      <a:pt x="41343" y="16968"/>
                    </a:cubicBezTo>
                    <a:cubicBezTo>
                      <a:pt x="41263" y="16994"/>
                      <a:pt x="41308" y="17315"/>
                      <a:pt x="41325" y="17609"/>
                    </a:cubicBezTo>
                    <a:cubicBezTo>
                      <a:pt x="41343" y="18001"/>
                      <a:pt x="41379" y="18437"/>
                      <a:pt x="41370" y="18820"/>
                    </a:cubicBezTo>
                    <a:cubicBezTo>
                      <a:pt x="41361" y="18892"/>
                      <a:pt x="41334" y="18990"/>
                      <a:pt x="41334" y="19025"/>
                    </a:cubicBezTo>
                    <a:cubicBezTo>
                      <a:pt x="41343" y="19186"/>
                      <a:pt x="41361" y="19337"/>
                      <a:pt x="41397" y="19497"/>
                    </a:cubicBezTo>
                    <a:cubicBezTo>
                      <a:pt x="41450" y="19827"/>
                      <a:pt x="41361" y="20299"/>
                      <a:pt x="41334" y="20646"/>
                    </a:cubicBezTo>
                    <a:cubicBezTo>
                      <a:pt x="41299" y="20869"/>
                      <a:pt x="41325" y="21092"/>
                      <a:pt x="41406" y="21305"/>
                    </a:cubicBezTo>
                    <a:cubicBezTo>
                      <a:pt x="41462" y="21524"/>
                      <a:pt x="41415" y="21556"/>
                      <a:pt x="41364" y="21556"/>
                    </a:cubicBezTo>
                    <a:cubicBezTo>
                      <a:pt x="41344" y="21556"/>
                      <a:pt x="41323" y="21551"/>
                      <a:pt x="41307" y="21551"/>
                    </a:cubicBezTo>
                    <a:cubicBezTo>
                      <a:pt x="41300" y="21551"/>
                      <a:pt x="41294" y="21552"/>
                      <a:pt x="41290" y="21555"/>
                    </a:cubicBezTo>
                    <a:cubicBezTo>
                      <a:pt x="41219" y="21626"/>
                      <a:pt x="41325" y="22054"/>
                      <a:pt x="41325" y="22107"/>
                    </a:cubicBezTo>
                    <a:cubicBezTo>
                      <a:pt x="41352" y="22437"/>
                      <a:pt x="41219" y="22508"/>
                      <a:pt x="41165" y="22722"/>
                    </a:cubicBezTo>
                    <a:cubicBezTo>
                      <a:pt x="41094" y="23025"/>
                      <a:pt x="41058" y="23327"/>
                      <a:pt x="41032" y="23639"/>
                    </a:cubicBezTo>
                    <a:cubicBezTo>
                      <a:pt x="41023" y="23807"/>
                      <a:pt x="40856" y="24779"/>
                      <a:pt x="40775" y="24779"/>
                    </a:cubicBezTo>
                    <a:cubicBezTo>
                      <a:pt x="40775" y="24779"/>
                      <a:pt x="40774" y="24779"/>
                      <a:pt x="40773" y="24779"/>
                    </a:cubicBezTo>
                    <a:cubicBezTo>
                      <a:pt x="40711" y="24993"/>
                      <a:pt x="40666" y="25251"/>
                      <a:pt x="40613" y="25465"/>
                    </a:cubicBezTo>
                    <a:cubicBezTo>
                      <a:pt x="40426" y="26276"/>
                      <a:pt x="40159" y="27068"/>
                      <a:pt x="39838" y="27834"/>
                    </a:cubicBezTo>
                    <a:cubicBezTo>
                      <a:pt x="39723" y="28090"/>
                      <a:pt x="39609" y="28407"/>
                      <a:pt x="39667" y="28457"/>
                    </a:cubicBezTo>
                    <a:lnTo>
                      <a:pt x="39667" y="28457"/>
                    </a:lnTo>
                    <a:cubicBezTo>
                      <a:pt x="39647" y="28441"/>
                      <a:pt x="39627" y="28408"/>
                      <a:pt x="39597" y="28408"/>
                    </a:cubicBezTo>
                    <a:cubicBezTo>
                      <a:pt x="39573" y="28408"/>
                      <a:pt x="39542" y="28428"/>
                      <a:pt x="39500" y="28494"/>
                    </a:cubicBezTo>
                    <a:cubicBezTo>
                      <a:pt x="39402" y="28609"/>
                      <a:pt x="39393" y="28707"/>
                      <a:pt x="39304" y="28841"/>
                    </a:cubicBezTo>
                    <a:lnTo>
                      <a:pt x="39143" y="29072"/>
                    </a:lnTo>
                    <a:cubicBezTo>
                      <a:pt x="38929" y="29411"/>
                      <a:pt x="38689" y="29714"/>
                      <a:pt x="38457" y="30061"/>
                    </a:cubicBezTo>
                    <a:cubicBezTo>
                      <a:pt x="38377" y="30222"/>
                      <a:pt x="38270" y="30373"/>
                      <a:pt x="38155" y="30515"/>
                    </a:cubicBezTo>
                    <a:lnTo>
                      <a:pt x="37887" y="30845"/>
                    </a:lnTo>
                    <a:cubicBezTo>
                      <a:pt x="37861" y="31023"/>
                      <a:pt x="38012" y="31005"/>
                      <a:pt x="37950" y="31210"/>
                    </a:cubicBezTo>
                    <a:cubicBezTo>
                      <a:pt x="37937" y="31249"/>
                      <a:pt x="37700" y="31433"/>
                      <a:pt x="37619" y="31433"/>
                    </a:cubicBezTo>
                    <a:cubicBezTo>
                      <a:pt x="37587" y="31433"/>
                      <a:pt x="37580" y="31404"/>
                      <a:pt x="37620" y="31326"/>
                    </a:cubicBezTo>
                    <a:cubicBezTo>
                      <a:pt x="37679" y="31216"/>
                      <a:pt x="37689" y="31168"/>
                      <a:pt x="37664" y="31168"/>
                    </a:cubicBezTo>
                    <a:cubicBezTo>
                      <a:pt x="37625" y="31168"/>
                      <a:pt x="37496" y="31288"/>
                      <a:pt x="37326" y="31469"/>
                    </a:cubicBezTo>
                    <a:cubicBezTo>
                      <a:pt x="37193" y="31593"/>
                      <a:pt x="37059" y="31736"/>
                      <a:pt x="36943" y="31887"/>
                    </a:cubicBezTo>
                    <a:cubicBezTo>
                      <a:pt x="36890" y="31976"/>
                      <a:pt x="36943" y="31958"/>
                      <a:pt x="36774" y="32092"/>
                    </a:cubicBezTo>
                    <a:cubicBezTo>
                      <a:pt x="36664" y="32178"/>
                      <a:pt x="36176" y="32485"/>
                      <a:pt x="36096" y="32485"/>
                    </a:cubicBezTo>
                    <a:cubicBezTo>
                      <a:pt x="36085" y="32485"/>
                      <a:pt x="36082" y="32479"/>
                      <a:pt x="36088" y="32466"/>
                    </a:cubicBezTo>
                    <a:lnTo>
                      <a:pt x="36088" y="32466"/>
                    </a:lnTo>
                    <a:cubicBezTo>
                      <a:pt x="36017" y="32609"/>
                      <a:pt x="35919" y="32689"/>
                      <a:pt x="35661" y="32911"/>
                    </a:cubicBezTo>
                    <a:cubicBezTo>
                      <a:pt x="35429" y="33090"/>
                      <a:pt x="35215" y="33277"/>
                      <a:pt x="35010" y="33473"/>
                    </a:cubicBezTo>
                    <a:cubicBezTo>
                      <a:pt x="34957" y="33526"/>
                      <a:pt x="34779" y="33740"/>
                      <a:pt x="34743" y="33758"/>
                    </a:cubicBezTo>
                    <a:cubicBezTo>
                      <a:pt x="34645" y="33784"/>
                      <a:pt x="34556" y="33820"/>
                      <a:pt x="34467" y="33873"/>
                    </a:cubicBezTo>
                    <a:cubicBezTo>
                      <a:pt x="34298" y="33998"/>
                      <a:pt x="34191" y="34150"/>
                      <a:pt x="34031" y="34292"/>
                    </a:cubicBezTo>
                    <a:cubicBezTo>
                      <a:pt x="33852" y="34452"/>
                      <a:pt x="33683" y="34631"/>
                      <a:pt x="33541" y="34818"/>
                    </a:cubicBezTo>
                    <a:cubicBezTo>
                      <a:pt x="33291" y="35040"/>
                      <a:pt x="33362" y="35174"/>
                      <a:pt x="33371" y="35227"/>
                    </a:cubicBezTo>
                    <a:cubicBezTo>
                      <a:pt x="33380" y="35290"/>
                      <a:pt x="33300" y="35432"/>
                      <a:pt x="33220" y="35593"/>
                    </a:cubicBezTo>
                    <a:cubicBezTo>
                      <a:pt x="33186" y="35572"/>
                      <a:pt x="33166" y="35550"/>
                      <a:pt x="33141" y="35550"/>
                    </a:cubicBezTo>
                    <a:cubicBezTo>
                      <a:pt x="33101" y="35550"/>
                      <a:pt x="33050" y="35612"/>
                      <a:pt x="32917" y="35851"/>
                    </a:cubicBezTo>
                    <a:cubicBezTo>
                      <a:pt x="32552" y="36555"/>
                      <a:pt x="32276" y="37294"/>
                      <a:pt x="32089" y="38060"/>
                    </a:cubicBezTo>
                    <a:cubicBezTo>
                      <a:pt x="32072" y="38110"/>
                      <a:pt x="31899" y="38827"/>
                      <a:pt x="31936" y="38827"/>
                    </a:cubicBezTo>
                    <a:cubicBezTo>
                      <a:pt x="31938" y="38827"/>
                      <a:pt x="31942" y="38824"/>
                      <a:pt x="31946" y="38817"/>
                    </a:cubicBezTo>
                    <a:cubicBezTo>
                      <a:pt x="31964" y="38786"/>
                      <a:pt x="31976" y="38773"/>
                      <a:pt x="31983" y="38773"/>
                    </a:cubicBezTo>
                    <a:cubicBezTo>
                      <a:pt x="32023" y="38773"/>
                      <a:pt x="31948" y="39121"/>
                      <a:pt x="31911" y="39262"/>
                    </a:cubicBezTo>
                    <a:cubicBezTo>
                      <a:pt x="31875" y="39432"/>
                      <a:pt x="31848" y="39316"/>
                      <a:pt x="31804" y="39440"/>
                    </a:cubicBezTo>
                    <a:cubicBezTo>
                      <a:pt x="31768" y="39547"/>
                      <a:pt x="31741" y="39663"/>
                      <a:pt x="31732" y="39788"/>
                    </a:cubicBezTo>
                    <a:cubicBezTo>
                      <a:pt x="31697" y="39993"/>
                      <a:pt x="31599" y="40581"/>
                      <a:pt x="31617" y="40750"/>
                    </a:cubicBezTo>
                    <a:cubicBezTo>
                      <a:pt x="31643" y="40910"/>
                      <a:pt x="31599" y="41070"/>
                      <a:pt x="31590" y="41311"/>
                    </a:cubicBezTo>
                    <a:cubicBezTo>
                      <a:pt x="31590" y="41453"/>
                      <a:pt x="31643" y="41623"/>
                      <a:pt x="31634" y="41703"/>
                    </a:cubicBezTo>
                    <a:cubicBezTo>
                      <a:pt x="31634" y="41783"/>
                      <a:pt x="31581" y="41836"/>
                      <a:pt x="31563" y="41917"/>
                    </a:cubicBezTo>
                    <a:cubicBezTo>
                      <a:pt x="31501" y="42166"/>
                      <a:pt x="31474" y="42415"/>
                      <a:pt x="31456" y="42674"/>
                    </a:cubicBezTo>
                    <a:cubicBezTo>
                      <a:pt x="31447" y="42870"/>
                      <a:pt x="31439" y="43083"/>
                      <a:pt x="31430" y="43297"/>
                    </a:cubicBezTo>
                    <a:cubicBezTo>
                      <a:pt x="31447" y="43484"/>
                      <a:pt x="31376" y="43671"/>
                      <a:pt x="31234" y="43796"/>
                    </a:cubicBezTo>
                    <a:cubicBezTo>
                      <a:pt x="31091" y="43912"/>
                      <a:pt x="31011" y="43930"/>
                      <a:pt x="31020" y="43983"/>
                    </a:cubicBezTo>
                    <a:cubicBezTo>
                      <a:pt x="30972" y="43998"/>
                      <a:pt x="30944" y="44011"/>
                      <a:pt x="30933" y="44023"/>
                    </a:cubicBezTo>
                    <a:lnTo>
                      <a:pt x="30933" y="44023"/>
                    </a:lnTo>
                    <a:cubicBezTo>
                      <a:pt x="30927" y="43943"/>
                      <a:pt x="30858" y="43875"/>
                      <a:pt x="30735" y="43814"/>
                    </a:cubicBezTo>
                    <a:cubicBezTo>
                      <a:pt x="30637" y="43760"/>
                      <a:pt x="30566" y="43680"/>
                      <a:pt x="30521" y="43582"/>
                    </a:cubicBezTo>
                    <a:cubicBezTo>
                      <a:pt x="30485" y="43484"/>
                      <a:pt x="30468" y="43386"/>
                      <a:pt x="30459" y="43288"/>
                    </a:cubicBezTo>
                    <a:cubicBezTo>
                      <a:pt x="30396" y="43128"/>
                      <a:pt x="30325" y="43128"/>
                      <a:pt x="30414" y="42656"/>
                    </a:cubicBezTo>
                    <a:cubicBezTo>
                      <a:pt x="30468" y="42255"/>
                      <a:pt x="30530" y="41801"/>
                      <a:pt x="30548" y="41382"/>
                    </a:cubicBezTo>
                    <a:cubicBezTo>
                      <a:pt x="30566" y="41115"/>
                      <a:pt x="30477" y="40892"/>
                      <a:pt x="30512" y="40687"/>
                    </a:cubicBezTo>
                    <a:cubicBezTo>
                      <a:pt x="30575" y="40358"/>
                      <a:pt x="30726" y="40340"/>
                      <a:pt x="30797" y="39939"/>
                    </a:cubicBezTo>
                    <a:cubicBezTo>
                      <a:pt x="30817" y="39841"/>
                      <a:pt x="30804" y="39816"/>
                      <a:pt x="30780" y="39816"/>
                    </a:cubicBezTo>
                    <a:cubicBezTo>
                      <a:pt x="30755" y="39816"/>
                      <a:pt x="30719" y="39845"/>
                      <a:pt x="30699" y="39845"/>
                    </a:cubicBezTo>
                    <a:cubicBezTo>
                      <a:pt x="30696" y="39845"/>
                      <a:pt x="30693" y="39844"/>
                      <a:pt x="30690" y="39841"/>
                    </a:cubicBezTo>
                    <a:cubicBezTo>
                      <a:pt x="30726" y="39636"/>
                      <a:pt x="30868" y="39565"/>
                      <a:pt x="30860" y="39351"/>
                    </a:cubicBezTo>
                    <a:cubicBezTo>
                      <a:pt x="30860" y="39289"/>
                      <a:pt x="30628" y="39164"/>
                      <a:pt x="30771" y="38853"/>
                    </a:cubicBezTo>
                    <a:cubicBezTo>
                      <a:pt x="30833" y="38710"/>
                      <a:pt x="30860" y="38888"/>
                      <a:pt x="30949" y="38612"/>
                    </a:cubicBezTo>
                    <a:cubicBezTo>
                      <a:pt x="30993" y="38461"/>
                      <a:pt x="31029" y="38318"/>
                      <a:pt x="31056" y="38167"/>
                    </a:cubicBezTo>
                    <a:cubicBezTo>
                      <a:pt x="31109" y="37846"/>
                      <a:pt x="30895" y="38220"/>
                      <a:pt x="31047" y="37632"/>
                    </a:cubicBezTo>
                    <a:lnTo>
                      <a:pt x="31047" y="37632"/>
                    </a:lnTo>
                    <a:cubicBezTo>
                      <a:pt x="31058" y="37643"/>
                      <a:pt x="31070" y="37649"/>
                      <a:pt x="31083" y="37649"/>
                    </a:cubicBezTo>
                    <a:cubicBezTo>
                      <a:pt x="31123" y="37649"/>
                      <a:pt x="31173" y="37597"/>
                      <a:pt x="31234" y="37490"/>
                    </a:cubicBezTo>
                    <a:cubicBezTo>
                      <a:pt x="31332" y="37276"/>
                      <a:pt x="31474" y="36938"/>
                      <a:pt x="31385" y="36902"/>
                    </a:cubicBezTo>
                    <a:lnTo>
                      <a:pt x="31385" y="36902"/>
                    </a:lnTo>
                    <a:cubicBezTo>
                      <a:pt x="31393" y="36905"/>
                      <a:pt x="31401" y="36906"/>
                      <a:pt x="31409" y="36906"/>
                    </a:cubicBezTo>
                    <a:cubicBezTo>
                      <a:pt x="31519" y="36906"/>
                      <a:pt x="31584" y="36624"/>
                      <a:pt x="31626" y="36341"/>
                    </a:cubicBezTo>
                    <a:cubicBezTo>
                      <a:pt x="31627" y="36341"/>
                      <a:pt x="31628" y="36341"/>
                      <a:pt x="31629" y="36341"/>
                    </a:cubicBezTo>
                    <a:cubicBezTo>
                      <a:pt x="31698" y="36341"/>
                      <a:pt x="32042" y="35445"/>
                      <a:pt x="32204" y="35115"/>
                    </a:cubicBezTo>
                    <a:lnTo>
                      <a:pt x="32204" y="35115"/>
                    </a:lnTo>
                    <a:cubicBezTo>
                      <a:pt x="32108" y="35276"/>
                      <a:pt x="32043" y="35350"/>
                      <a:pt x="32019" y="35350"/>
                    </a:cubicBezTo>
                    <a:cubicBezTo>
                      <a:pt x="31985" y="35350"/>
                      <a:pt x="32044" y="35184"/>
                      <a:pt x="32231" y="34898"/>
                    </a:cubicBezTo>
                    <a:cubicBezTo>
                      <a:pt x="32463" y="34559"/>
                      <a:pt x="32686" y="34203"/>
                      <a:pt x="32979" y="33891"/>
                    </a:cubicBezTo>
                    <a:cubicBezTo>
                      <a:pt x="32976" y="33888"/>
                      <a:pt x="32972" y="33887"/>
                      <a:pt x="32966" y="33887"/>
                    </a:cubicBezTo>
                    <a:cubicBezTo>
                      <a:pt x="32906" y="33887"/>
                      <a:pt x="32713" y="34047"/>
                      <a:pt x="32534" y="34274"/>
                    </a:cubicBezTo>
                    <a:cubicBezTo>
                      <a:pt x="32353" y="34505"/>
                      <a:pt x="32172" y="34773"/>
                      <a:pt x="32082" y="34932"/>
                    </a:cubicBezTo>
                    <a:lnTo>
                      <a:pt x="32082" y="34932"/>
                    </a:lnTo>
                    <a:cubicBezTo>
                      <a:pt x="32237" y="34652"/>
                      <a:pt x="32400" y="34388"/>
                      <a:pt x="32588" y="34132"/>
                    </a:cubicBezTo>
                    <a:cubicBezTo>
                      <a:pt x="32721" y="33945"/>
                      <a:pt x="32971" y="33704"/>
                      <a:pt x="33086" y="33677"/>
                    </a:cubicBezTo>
                    <a:cubicBezTo>
                      <a:pt x="33096" y="33674"/>
                      <a:pt x="33104" y="33673"/>
                      <a:pt x="33109" y="33673"/>
                    </a:cubicBezTo>
                    <a:cubicBezTo>
                      <a:pt x="33150" y="33673"/>
                      <a:pt x="33114" y="33738"/>
                      <a:pt x="33145" y="33738"/>
                    </a:cubicBezTo>
                    <a:cubicBezTo>
                      <a:pt x="33161" y="33738"/>
                      <a:pt x="33192" y="33722"/>
                      <a:pt x="33256" y="33677"/>
                    </a:cubicBezTo>
                    <a:cubicBezTo>
                      <a:pt x="33701" y="33357"/>
                      <a:pt x="33745" y="33170"/>
                      <a:pt x="34137" y="32840"/>
                    </a:cubicBezTo>
                    <a:cubicBezTo>
                      <a:pt x="34405" y="32618"/>
                      <a:pt x="34707" y="32430"/>
                      <a:pt x="35028" y="32279"/>
                    </a:cubicBezTo>
                    <a:cubicBezTo>
                      <a:pt x="34992" y="32235"/>
                      <a:pt x="35206" y="31950"/>
                      <a:pt x="35349" y="31789"/>
                    </a:cubicBezTo>
                    <a:cubicBezTo>
                      <a:pt x="35451" y="31680"/>
                      <a:pt x="35497" y="31654"/>
                      <a:pt x="35524" y="31654"/>
                    </a:cubicBezTo>
                    <a:cubicBezTo>
                      <a:pt x="35548" y="31654"/>
                      <a:pt x="35557" y="31673"/>
                      <a:pt x="35574" y="31673"/>
                    </a:cubicBezTo>
                    <a:cubicBezTo>
                      <a:pt x="35582" y="31673"/>
                      <a:pt x="35592" y="31669"/>
                      <a:pt x="35607" y="31656"/>
                    </a:cubicBezTo>
                    <a:cubicBezTo>
                      <a:pt x="35641" y="31627"/>
                      <a:pt x="35665" y="31603"/>
                      <a:pt x="35680" y="31582"/>
                    </a:cubicBezTo>
                    <a:lnTo>
                      <a:pt x="35680" y="31582"/>
                    </a:lnTo>
                    <a:cubicBezTo>
                      <a:pt x="35685" y="31598"/>
                      <a:pt x="35694" y="31609"/>
                      <a:pt x="35709" y="31609"/>
                    </a:cubicBezTo>
                    <a:cubicBezTo>
                      <a:pt x="35720" y="31609"/>
                      <a:pt x="35733" y="31604"/>
                      <a:pt x="35750" y="31593"/>
                    </a:cubicBezTo>
                    <a:cubicBezTo>
                      <a:pt x="35972" y="31433"/>
                      <a:pt x="36177" y="31246"/>
                      <a:pt x="36364" y="31041"/>
                    </a:cubicBezTo>
                    <a:cubicBezTo>
                      <a:pt x="36533" y="30881"/>
                      <a:pt x="36810" y="30551"/>
                      <a:pt x="36872" y="30409"/>
                    </a:cubicBezTo>
                    <a:cubicBezTo>
                      <a:pt x="36899" y="30302"/>
                      <a:pt x="36970" y="30213"/>
                      <a:pt x="37059" y="30141"/>
                    </a:cubicBezTo>
                    <a:cubicBezTo>
                      <a:pt x="37112" y="30061"/>
                      <a:pt x="37193" y="29999"/>
                      <a:pt x="37282" y="29954"/>
                    </a:cubicBezTo>
                    <a:cubicBezTo>
                      <a:pt x="37344" y="29936"/>
                      <a:pt x="37362" y="29892"/>
                      <a:pt x="37469" y="29758"/>
                    </a:cubicBezTo>
                    <a:cubicBezTo>
                      <a:pt x="37611" y="29562"/>
                      <a:pt x="37736" y="29358"/>
                      <a:pt x="37834" y="29144"/>
                    </a:cubicBezTo>
                    <a:cubicBezTo>
                      <a:pt x="37959" y="28930"/>
                      <a:pt x="38119" y="28716"/>
                      <a:pt x="38244" y="28502"/>
                    </a:cubicBezTo>
                    <a:cubicBezTo>
                      <a:pt x="38324" y="28369"/>
                      <a:pt x="38484" y="28208"/>
                      <a:pt x="38538" y="28119"/>
                    </a:cubicBezTo>
                    <a:cubicBezTo>
                      <a:pt x="38548" y="28099"/>
                      <a:pt x="38544" y="28095"/>
                      <a:pt x="38537" y="28095"/>
                    </a:cubicBezTo>
                    <a:cubicBezTo>
                      <a:pt x="38533" y="28095"/>
                      <a:pt x="38529" y="28096"/>
                      <a:pt x="38525" y="28096"/>
                    </a:cubicBezTo>
                    <a:cubicBezTo>
                      <a:pt x="38518" y="28096"/>
                      <a:pt x="38514" y="28092"/>
                      <a:pt x="38529" y="28066"/>
                    </a:cubicBezTo>
                    <a:lnTo>
                      <a:pt x="38627" y="27888"/>
                    </a:lnTo>
                    <a:lnTo>
                      <a:pt x="39054" y="26997"/>
                    </a:lnTo>
                    <a:cubicBezTo>
                      <a:pt x="39170" y="26686"/>
                      <a:pt x="39436" y="26047"/>
                      <a:pt x="39340" y="26009"/>
                    </a:cubicBezTo>
                    <a:lnTo>
                      <a:pt x="39340" y="26009"/>
                    </a:lnTo>
                    <a:cubicBezTo>
                      <a:pt x="39342" y="26009"/>
                      <a:pt x="39344" y="26010"/>
                      <a:pt x="39346" y="26010"/>
                    </a:cubicBezTo>
                    <a:cubicBezTo>
                      <a:pt x="39438" y="26010"/>
                      <a:pt x="39626" y="25378"/>
                      <a:pt x="39695" y="25127"/>
                    </a:cubicBezTo>
                    <a:cubicBezTo>
                      <a:pt x="39802" y="24761"/>
                      <a:pt x="39749" y="24699"/>
                      <a:pt x="39829" y="24343"/>
                    </a:cubicBezTo>
                    <a:cubicBezTo>
                      <a:pt x="39865" y="24200"/>
                      <a:pt x="39909" y="24316"/>
                      <a:pt x="39954" y="24182"/>
                    </a:cubicBezTo>
                    <a:cubicBezTo>
                      <a:pt x="40007" y="24022"/>
                      <a:pt x="40043" y="23871"/>
                      <a:pt x="40070" y="23710"/>
                    </a:cubicBezTo>
                    <a:cubicBezTo>
                      <a:pt x="40105" y="23514"/>
                      <a:pt x="40123" y="23327"/>
                      <a:pt x="40114" y="23131"/>
                    </a:cubicBezTo>
                    <a:cubicBezTo>
                      <a:pt x="40114" y="23068"/>
                      <a:pt x="40098" y="23055"/>
                      <a:pt x="40079" y="23055"/>
                    </a:cubicBezTo>
                    <a:cubicBezTo>
                      <a:pt x="40072" y="23055"/>
                      <a:pt x="40064" y="23057"/>
                      <a:pt x="40056" y="23059"/>
                    </a:cubicBezTo>
                    <a:lnTo>
                      <a:pt x="40056" y="23059"/>
                    </a:lnTo>
                    <a:cubicBezTo>
                      <a:pt x="40154" y="23025"/>
                      <a:pt x="40125" y="22583"/>
                      <a:pt x="40159" y="22383"/>
                    </a:cubicBezTo>
                    <a:cubicBezTo>
                      <a:pt x="40172" y="22283"/>
                      <a:pt x="40200" y="22266"/>
                      <a:pt x="40231" y="22266"/>
                    </a:cubicBezTo>
                    <a:cubicBezTo>
                      <a:pt x="40247" y="22266"/>
                      <a:pt x="40264" y="22270"/>
                      <a:pt x="40280" y="22270"/>
                    </a:cubicBezTo>
                    <a:cubicBezTo>
                      <a:pt x="40320" y="22270"/>
                      <a:pt x="40355" y="22244"/>
                      <a:pt x="40364" y="22063"/>
                    </a:cubicBezTo>
                    <a:cubicBezTo>
                      <a:pt x="40364" y="21573"/>
                      <a:pt x="40203" y="21760"/>
                      <a:pt x="40132" y="21582"/>
                    </a:cubicBezTo>
                    <a:cubicBezTo>
                      <a:pt x="40080" y="21442"/>
                      <a:pt x="40266" y="21055"/>
                      <a:pt x="40283" y="21055"/>
                    </a:cubicBezTo>
                    <a:cubicBezTo>
                      <a:pt x="40283" y="21055"/>
                      <a:pt x="40283" y="21056"/>
                      <a:pt x="40283" y="21056"/>
                    </a:cubicBezTo>
                    <a:cubicBezTo>
                      <a:pt x="40257" y="20976"/>
                      <a:pt x="40221" y="21047"/>
                      <a:pt x="40239" y="20789"/>
                    </a:cubicBezTo>
                    <a:cubicBezTo>
                      <a:pt x="40248" y="20682"/>
                      <a:pt x="40257" y="20575"/>
                      <a:pt x="40248" y="20468"/>
                    </a:cubicBezTo>
                    <a:cubicBezTo>
                      <a:pt x="40244" y="20438"/>
                      <a:pt x="40235" y="20433"/>
                      <a:pt x="40225" y="20433"/>
                    </a:cubicBezTo>
                    <a:cubicBezTo>
                      <a:pt x="40220" y="20433"/>
                      <a:pt x="40215" y="20434"/>
                      <a:pt x="40210" y="20434"/>
                    </a:cubicBezTo>
                    <a:cubicBezTo>
                      <a:pt x="40199" y="20434"/>
                      <a:pt x="40187" y="20430"/>
                      <a:pt x="40176" y="20406"/>
                    </a:cubicBezTo>
                    <a:cubicBezTo>
                      <a:pt x="40159" y="20281"/>
                      <a:pt x="40159" y="20156"/>
                      <a:pt x="40159" y="20032"/>
                    </a:cubicBezTo>
                    <a:lnTo>
                      <a:pt x="40159" y="20032"/>
                    </a:lnTo>
                    <a:cubicBezTo>
                      <a:pt x="40168" y="20036"/>
                      <a:pt x="40178" y="20038"/>
                      <a:pt x="40186" y="20038"/>
                    </a:cubicBezTo>
                    <a:cubicBezTo>
                      <a:pt x="40231" y="20038"/>
                      <a:pt x="40254" y="19969"/>
                      <a:pt x="40239" y="19729"/>
                    </a:cubicBezTo>
                    <a:cubicBezTo>
                      <a:pt x="40212" y="19337"/>
                      <a:pt x="40185" y="19275"/>
                      <a:pt x="40292" y="19230"/>
                    </a:cubicBezTo>
                    <a:cubicBezTo>
                      <a:pt x="40319" y="19212"/>
                      <a:pt x="40328" y="18696"/>
                      <a:pt x="40292" y="18642"/>
                    </a:cubicBezTo>
                    <a:cubicBezTo>
                      <a:pt x="40282" y="18624"/>
                      <a:pt x="40274" y="18619"/>
                      <a:pt x="40267" y="18619"/>
                    </a:cubicBezTo>
                    <a:cubicBezTo>
                      <a:pt x="40257" y="18619"/>
                      <a:pt x="40250" y="18628"/>
                      <a:pt x="40244" y="18628"/>
                    </a:cubicBezTo>
                    <a:cubicBezTo>
                      <a:pt x="40236" y="18628"/>
                      <a:pt x="40229" y="18607"/>
                      <a:pt x="40221" y="18500"/>
                    </a:cubicBezTo>
                    <a:cubicBezTo>
                      <a:pt x="40194" y="18241"/>
                      <a:pt x="40185" y="17947"/>
                      <a:pt x="40185" y="17689"/>
                    </a:cubicBezTo>
                    <a:cubicBezTo>
                      <a:pt x="40185" y="17422"/>
                      <a:pt x="40230" y="17377"/>
                      <a:pt x="40239" y="17146"/>
                    </a:cubicBezTo>
                    <a:cubicBezTo>
                      <a:pt x="40266" y="16896"/>
                      <a:pt x="40230" y="16647"/>
                      <a:pt x="40159" y="16407"/>
                    </a:cubicBezTo>
                    <a:cubicBezTo>
                      <a:pt x="40105" y="16148"/>
                      <a:pt x="40078" y="15890"/>
                      <a:pt x="40087" y="15623"/>
                    </a:cubicBezTo>
                    <a:cubicBezTo>
                      <a:pt x="40064" y="15570"/>
                      <a:pt x="40047" y="15549"/>
                      <a:pt x="40033" y="15549"/>
                    </a:cubicBezTo>
                    <a:cubicBezTo>
                      <a:pt x="39973" y="15549"/>
                      <a:pt x="39992" y="15970"/>
                      <a:pt x="39963" y="15970"/>
                    </a:cubicBezTo>
                    <a:cubicBezTo>
                      <a:pt x="39954" y="15970"/>
                      <a:pt x="39874" y="15649"/>
                      <a:pt x="39909" y="15632"/>
                    </a:cubicBezTo>
                    <a:cubicBezTo>
                      <a:pt x="39954" y="15596"/>
                      <a:pt x="39874" y="15249"/>
                      <a:pt x="39793" y="15088"/>
                    </a:cubicBezTo>
                    <a:cubicBezTo>
                      <a:pt x="39651" y="14732"/>
                      <a:pt x="39785" y="14874"/>
                      <a:pt x="39785" y="14661"/>
                    </a:cubicBezTo>
                    <a:cubicBezTo>
                      <a:pt x="39785" y="14509"/>
                      <a:pt x="39704" y="14483"/>
                      <a:pt x="39687" y="14438"/>
                    </a:cubicBezTo>
                    <a:cubicBezTo>
                      <a:pt x="39685" y="14439"/>
                      <a:pt x="39683" y="14439"/>
                      <a:pt x="39681" y="14439"/>
                    </a:cubicBezTo>
                    <a:cubicBezTo>
                      <a:pt x="39627" y="14439"/>
                      <a:pt x="39543" y="14193"/>
                      <a:pt x="39500" y="14055"/>
                    </a:cubicBezTo>
                    <a:cubicBezTo>
                      <a:pt x="39366" y="13690"/>
                      <a:pt x="39375" y="13610"/>
                      <a:pt x="39161" y="13342"/>
                    </a:cubicBezTo>
                    <a:cubicBezTo>
                      <a:pt x="39108" y="13244"/>
                      <a:pt x="39054" y="13146"/>
                      <a:pt x="39010" y="13049"/>
                    </a:cubicBezTo>
                    <a:cubicBezTo>
                      <a:pt x="39007" y="13035"/>
                      <a:pt x="39010" y="13029"/>
                      <a:pt x="39017" y="13029"/>
                    </a:cubicBezTo>
                    <a:cubicBezTo>
                      <a:pt x="39043" y="13029"/>
                      <a:pt x="39131" y="13125"/>
                      <a:pt x="39169" y="13125"/>
                    </a:cubicBezTo>
                    <a:cubicBezTo>
                      <a:pt x="39194" y="13125"/>
                      <a:pt x="39197" y="13086"/>
                      <a:pt x="39152" y="12959"/>
                    </a:cubicBezTo>
                    <a:cubicBezTo>
                      <a:pt x="38992" y="12576"/>
                      <a:pt x="38805" y="12202"/>
                      <a:pt x="38591" y="11846"/>
                    </a:cubicBezTo>
                    <a:lnTo>
                      <a:pt x="38591" y="11846"/>
                    </a:lnTo>
                    <a:cubicBezTo>
                      <a:pt x="38609" y="11882"/>
                      <a:pt x="38769" y="12149"/>
                      <a:pt x="38716" y="12149"/>
                    </a:cubicBezTo>
                    <a:cubicBezTo>
                      <a:pt x="38690" y="12149"/>
                      <a:pt x="38417" y="11614"/>
                      <a:pt x="38363" y="11614"/>
                    </a:cubicBezTo>
                    <a:cubicBezTo>
                      <a:pt x="38362" y="11614"/>
                      <a:pt x="38360" y="11614"/>
                      <a:pt x="38359" y="11614"/>
                    </a:cubicBezTo>
                    <a:cubicBezTo>
                      <a:pt x="38360" y="11614"/>
                      <a:pt x="38360" y="11614"/>
                      <a:pt x="38360" y="11614"/>
                    </a:cubicBezTo>
                    <a:cubicBezTo>
                      <a:pt x="38379" y="11614"/>
                      <a:pt x="38532" y="11991"/>
                      <a:pt x="38506" y="11991"/>
                    </a:cubicBezTo>
                    <a:cubicBezTo>
                      <a:pt x="38504" y="11991"/>
                      <a:pt x="38499" y="11987"/>
                      <a:pt x="38493" y="11980"/>
                    </a:cubicBezTo>
                    <a:cubicBezTo>
                      <a:pt x="38342" y="11739"/>
                      <a:pt x="38048" y="11436"/>
                      <a:pt x="38155" y="11383"/>
                    </a:cubicBezTo>
                    <a:lnTo>
                      <a:pt x="38155" y="11383"/>
                    </a:lnTo>
                    <a:cubicBezTo>
                      <a:pt x="38186" y="11406"/>
                      <a:pt x="38232" y="11437"/>
                      <a:pt x="38254" y="11437"/>
                    </a:cubicBezTo>
                    <a:cubicBezTo>
                      <a:pt x="38275" y="11437"/>
                      <a:pt x="38274" y="11408"/>
                      <a:pt x="38217" y="11312"/>
                    </a:cubicBezTo>
                    <a:cubicBezTo>
                      <a:pt x="38039" y="10982"/>
                      <a:pt x="37825" y="10661"/>
                      <a:pt x="37593" y="10359"/>
                    </a:cubicBezTo>
                    <a:cubicBezTo>
                      <a:pt x="37546" y="10299"/>
                      <a:pt x="37519" y="10278"/>
                      <a:pt x="37503" y="10278"/>
                    </a:cubicBezTo>
                    <a:cubicBezTo>
                      <a:pt x="37465" y="10278"/>
                      <a:pt x="37487" y="10394"/>
                      <a:pt x="37454" y="10394"/>
                    </a:cubicBezTo>
                    <a:cubicBezTo>
                      <a:pt x="37453" y="10394"/>
                      <a:pt x="37452" y="10394"/>
                      <a:pt x="37451" y="10394"/>
                    </a:cubicBezTo>
                    <a:cubicBezTo>
                      <a:pt x="37353" y="10243"/>
                      <a:pt x="37014" y="9717"/>
                      <a:pt x="36997" y="9619"/>
                    </a:cubicBezTo>
                    <a:cubicBezTo>
                      <a:pt x="36994" y="9609"/>
                      <a:pt x="36995" y="9605"/>
                      <a:pt x="36999" y="9605"/>
                    </a:cubicBezTo>
                    <a:cubicBezTo>
                      <a:pt x="37027" y="9605"/>
                      <a:pt x="37187" y="9799"/>
                      <a:pt x="37284" y="9918"/>
                    </a:cubicBezTo>
                    <a:lnTo>
                      <a:pt x="37284" y="9918"/>
                    </a:lnTo>
                    <a:cubicBezTo>
                      <a:pt x="37106" y="9696"/>
                      <a:pt x="36942" y="9473"/>
                      <a:pt x="36792" y="9236"/>
                    </a:cubicBezTo>
                    <a:cubicBezTo>
                      <a:pt x="36729" y="9103"/>
                      <a:pt x="36836" y="9103"/>
                      <a:pt x="36881" y="9076"/>
                    </a:cubicBezTo>
                    <a:cubicBezTo>
                      <a:pt x="36694" y="8996"/>
                      <a:pt x="36516" y="8898"/>
                      <a:pt x="36346" y="8782"/>
                    </a:cubicBezTo>
                    <a:cubicBezTo>
                      <a:pt x="36239" y="8711"/>
                      <a:pt x="36088" y="8506"/>
                      <a:pt x="35954" y="8381"/>
                    </a:cubicBezTo>
                    <a:cubicBezTo>
                      <a:pt x="35892" y="8319"/>
                      <a:pt x="35732" y="8265"/>
                      <a:pt x="35687" y="8141"/>
                    </a:cubicBezTo>
                    <a:cubicBezTo>
                      <a:pt x="35666" y="8093"/>
                      <a:pt x="35678" y="8078"/>
                      <a:pt x="35704" y="8078"/>
                    </a:cubicBezTo>
                    <a:cubicBezTo>
                      <a:pt x="35746" y="8078"/>
                      <a:pt x="35824" y="8114"/>
                      <a:pt x="35866" y="8114"/>
                    </a:cubicBezTo>
                    <a:cubicBezTo>
                      <a:pt x="35887" y="8114"/>
                      <a:pt x="35898" y="8105"/>
                      <a:pt x="35892" y="8078"/>
                    </a:cubicBezTo>
                    <a:cubicBezTo>
                      <a:pt x="35874" y="7971"/>
                      <a:pt x="35616" y="7767"/>
                      <a:pt x="35527" y="7704"/>
                    </a:cubicBezTo>
                    <a:cubicBezTo>
                      <a:pt x="35429" y="7651"/>
                      <a:pt x="35331" y="7580"/>
                      <a:pt x="35251" y="7508"/>
                    </a:cubicBezTo>
                    <a:cubicBezTo>
                      <a:pt x="35099" y="7366"/>
                      <a:pt x="34948" y="7205"/>
                      <a:pt x="34797" y="7063"/>
                    </a:cubicBezTo>
                    <a:cubicBezTo>
                      <a:pt x="34763" y="7030"/>
                      <a:pt x="34728" y="6996"/>
                      <a:pt x="34692" y="6961"/>
                    </a:cubicBezTo>
                    <a:lnTo>
                      <a:pt x="34692" y="6961"/>
                    </a:lnTo>
                    <a:cubicBezTo>
                      <a:pt x="34739" y="7036"/>
                      <a:pt x="34797" y="7134"/>
                      <a:pt x="34766" y="7134"/>
                    </a:cubicBezTo>
                    <a:cubicBezTo>
                      <a:pt x="34749" y="7134"/>
                      <a:pt x="34705" y="7105"/>
                      <a:pt x="34618" y="7027"/>
                    </a:cubicBezTo>
                    <a:lnTo>
                      <a:pt x="34618" y="7018"/>
                    </a:lnTo>
                    <a:cubicBezTo>
                      <a:pt x="34493" y="6903"/>
                      <a:pt x="34472" y="6841"/>
                      <a:pt x="34511" y="6841"/>
                    </a:cubicBezTo>
                    <a:cubicBezTo>
                      <a:pt x="34538" y="6841"/>
                      <a:pt x="34595" y="6871"/>
                      <a:pt x="34665" y="6933"/>
                    </a:cubicBezTo>
                    <a:lnTo>
                      <a:pt x="34665" y="6933"/>
                    </a:lnTo>
                    <a:cubicBezTo>
                      <a:pt x="34326" y="6597"/>
                      <a:pt x="33904" y="6169"/>
                      <a:pt x="33558" y="5949"/>
                    </a:cubicBezTo>
                    <a:cubicBezTo>
                      <a:pt x="33460" y="5887"/>
                      <a:pt x="33407" y="5905"/>
                      <a:pt x="33309" y="5798"/>
                    </a:cubicBezTo>
                    <a:cubicBezTo>
                      <a:pt x="33184" y="5664"/>
                      <a:pt x="33193" y="5593"/>
                      <a:pt x="33051" y="5460"/>
                    </a:cubicBezTo>
                    <a:cubicBezTo>
                      <a:pt x="32873" y="5299"/>
                      <a:pt x="32694" y="5139"/>
                      <a:pt x="32498" y="4996"/>
                    </a:cubicBezTo>
                    <a:cubicBezTo>
                      <a:pt x="32294" y="4863"/>
                      <a:pt x="32080" y="4738"/>
                      <a:pt x="31857" y="4631"/>
                    </a:cubicBezTo>
                    <a:cubicBezTo>
                      <a:pt x="31777" y="4596"/>
                      <a:pt x="31599" y="4560"/>
                      <a:pt x="31563" y="4542"/>
                    </a:cubicBezTo>
                    <a:cubicBezTo>
                      <a:pt x="31430" y="4444"/>
                      <a:pt x="31617" y="4435"/>
                      <a:pt x="31385" y="4302"/>
                    </a:cubicBezTo>
                    <a:cubicBezTo>
                      <a:pt x="31363" y="4305"/>
                      <a:pt x="31341" y="4307"/>
                      <a:pt x="31319" y="4307"/>
                    </a:cubicBezTo>
                    <a:cubicBezTo>
                      <a:pt x="31238" y="4307"/>
                      <a:pt x="31162" y="4282"/>
                      <a:pt x="31091" y="4239"/>
                    </a:cubicBezTo>
                    <a:cubicBezTo>
                      <a:pt x="30982" y="4177"/>
                      <a:pt x="30852" y="4101"/>
                      <a:pt x="30786" y="4101"/>
                    </a:cubicBezTo>
                    <a:cubicBezTo>
                      <a:pt x="30776" y="4101"/>
                      <a:pt x="30768" y="4102"/>
                      <a:pt x="30762" y="4106"/>
                    </a:cubicBezTo>
                    <a:cubicBezTo>
                      <a:pt x="30725" y="4124"/>
                      <a:pt x="30694" y="4132"/>
                      <a:pt x="30658" y="4132"/>
                    </a:cubicBezTo>
                    <a:cubicBezTo>
                      <a:pt x="30587" y="4132"/>
                      <a:pt x="30498" y="4102"/>
                      <a:pt x="30316" y="4061"/>
                    </a:cubicBezTo>
                    <a:cubicBezTo>
                      <a:pt x="30260" y="4013"/>
                      <a:pt x="30138" y="3804"/>
                      <a:pt x="30174" y="3804"/>
                    </a:cubicBezTo>
                    <a:cubicBezTo>
                      <a:pt x="30178" y="3804"/>
                      <a:pt x="30184" y="3807"/>
                      <a:pt x="30192" y="3812"/>
                    </a:cubicBezTo>
                    <a:cubicBezTo>
                      <a:pt x="30298" y="3892"/>
                      <a:pt x="30423" y="3954"/>
                      <a:pt x="30548" y="3990"/>
                    </a:cubicBezTo>
                    <a:cubicBezTo>
                      <a:pt x="30563" y="3993"/>
                      <a:pt x="30574" y="3994"/>
                      <a:pt x="30581" y="3994"/>
                    </a:cubicBezTo>
                    <a:cubicBezTo>
                      <a:pt x="30624" y="3994"/>
                      <a:pt x="30562" y="3955"/>
                      <a:pt x="30494" y="3910"/>
                    </a:cubicBezTo>
                    <a:cubicBezTo>
                      <a:pt x="30334" y="3812"/>
                      <a:pt x="29817" y="3651"/>
                      <a:pt x="29711" y="3527"/>
                    </a:cubicBezTo>
                    <a:cubicBezTo>
                      <a:pt x="29639" y="3420"/>
                      <a:pt x="28677" y="3117"/>
                      <a:pt x="28374" y="3010"/>
                    </a:cubicBezTo>
                    <a:lnTo>
                      <a:pt x="28374" y="3010"/>
                    </a:lnTo>
                    <a:cubicBezTo>
                      <a:pt x="28348" y="3081"/>
                      <a:pt x="28535" y="3153"/>
                      <a:pt x="28508" y="3215"/>
                    </a:cubicBezTo>
                    <a:cubicBezTo>
                      <a:pt x="28294" y="3126"/>
                      <a:pt x="28143" y="2983"/>
                      <a:pt x="28045" y="2957"/>
                    </a:cubicBezTo>
                    <a:cubicBezTo>
                      <a:pt x="27906" y="2935"/>
                      <a:pt x="27766" y="2919"/>
                      <a:pt x="27627" y="2919"/>
                    </a:cubicBezTo>
                    <a:cubicBezTo>
                      <a:pt x="27597" y="2919"/>
                      <a:pt x="27567" y="2919"/>
                      <a:pt x="27537" y="2921"/>
                    </a:cubicBezTo>
                    <a:cubicBezTo>
                      <a:pt x="27498" y="2834"/>
                      <a:pt x="26717" y="2345"/>
                      <a:pt x="26502" y="2345"/>
                    </a:cubicBezTo>
                    <a:cubicBezTo>
                      <a:pt x="26475" y="2345"/>
                      <a:pt x="26457" y="2352"/>
                      <a:pt x="26451" y="2369"/>
                    </a:cubicBezTo>
                    <a:cubicBezTo>
                      <a:pt x="26531" y="2396"/>
                      <a:pt x="26602" y="2413"/>
                      <a:pt x="26682" y="2422"/>
                    </a:cubicBezTo>
                    <a:cubicBezTo>
                      <a:pt x="26789" y="2440"/>
                      <a:pt x="26602" y="2494"/>
                      <a:pt x="26557" y="2494"/>
                    </a:cubicBezTo>
                    <a:cubicBezTo>
                      <a:pt x="26424" y="2485"/>
                      <a:pt x="26290" y="2458"/>
                      <a:pt x="26166" y="2413"/>
                    </a:cubicBezTo>
                    <a:cubicBezTo>
                      <a:pt x="25827" y="2306"/>
                      <a:pt x="26237" y="2289"/>
                      <a:pt x="25845" y="2164"/>
                    </a:cubicBezTo>
                    <a:cubicBezTo>
                      <a:pt x="25640" y="2093"/>
                      <a:pt x="25426" y="2039"/>
                      <a:pt x="25212" y="2004"/>
                    </a:cubicBezTo>
                    <a:cubicBezTo>
                      <a:pt x="25179" y="1998"/>
                      <a:pt x="25153" y="1996"/>
                      <a:pt x="25133" y="1996"/>
                    </a:cubicBezTo>
                    <a:cubicBezTo>
                      <a:pt x="25055" y="1996"/>
                      <a:pt x="25058" y="2029"/>
                      <a:pt x="24983" y="2029"/>
                    </a:cubicBezTo>
                    <a:cubicBezTo>
                      <a:pt x="24949" y="2029"/>
                      <a:pt x="24900" y="2022"/>
                      <a:pt x="24821" y="2004"/>
                    </a:cubicBezTo>
                    <a:cubicBezTo>
                      <a:pt x="24607" y="1959"/>
                      <a:pt x="24473" y="1941"/>
                      <a:pt x="24482" y="1879"/>
                    </a:cubicBezTo>
                    <a:cubicBezTo>
                      <a:pt x="24518" y="1879"/>
                      <a:pt x="24633" y="1861"/>
                      <a:pt x="24616" y="1834"/>
                    </a:cubicBezTo>
                    <a:cubicBezTo>
                      <a:pt x="24607" y="1817"/>
                      <a:pt x="23645" y="1834"/>
                      <a:pt x="23511" y="1754"/>
                    </a:cubicBezTo>
                    <a:cubicBezTo>
                      <a:pt x="23413" y="1683"/>
                      <a:pt x="23511" y="1638"/>
                      <a:pt x="23146" y="1567"/>
                    </a:cubicBezTo>
                    <a:cubicBezTo>
                      <a:pt x="22973" y="1541"/>
                      <a:pt x="22791" y="1524"/>
                      <a:pt x="22618" y="1514"/>
                    </a:cubicBezTo>
                    <a:lnTo>
                      <a:pt x="22618" y="1514"/>
                    </a:lnTo>
                    <a:cubicBezTo>
                      <a:pt x="22722" y="1530"/>
                      <a:pt x="23203" y="1710"/>
                      <a:pt x="23095" y="1710"/>
                    </a:cubicBezTo>
                    <a:cubicBezTo>
                      <a:pt x="23081" y="1710"/>
                      <a:pt x="23057" y="1707"/>
                      <a:pt x="23021" y="1701"/>
                    </a:cubicBezTo>
                    <a:cubicBezTo>
                      <a:pt x="22745" y="1647"/>
                      <a:pt x="22505" y="1603"/>
                      <a:pt x="22220" y="1567"/>
                    </a:cubicBezTo>
                    <a:cubicBezTo>
                      <a:pt x="22077" y="1549"/>
                      <a:pt x="21935" y="1532"/>
                      <a:pt x="21783" y="1523"/>
                    </a:cubicBezTo>
                    <a:cubicBezTo>
                      <a:pt x="21739" y="1514"/>
                      <a:pt x="21705" y="1509"/>
                      <a:pt x="21682" y="1509"/>
                    </a:cubicBezTo>
                    <a:cubicBezTo>
                      <a:pt x="21658" y="1509"/>
                      <a:pt x="21645" y="1514"/>
                      <a:pt x="21641" y="1523"/>
                    </a:cubicBezTo>
                    <a:cubicBezTo>
                      <a:pt x="21525" y="1523"/>
                      <a:pt x="21748" y="1425"/>
                      <a:pt x="21739" y="1416"/>
                    </a:cubicBezTo>
                    <a:cubicBezTo>
                      <a:pt x="21720" y="1394"/>
                      <a:pt x="21664" y="1387"/>
                      <a:pt x="21599" y="1387"/>
                    </a:cubicBezTo>
                    <a:cubicBezTo>
                      <a:pt x="21506" y="1387"/>
                      <a:pt x="21396" y="1402"/>
                      <a:pt x="21365" y="1407"/>
                    </a:cubicBezTo>
                    <a:cubicBezTo>
                      <a:pt x="21273" y="1437"/>
                      <a:pt x="21182" y="1451"/>
                      <a:pt x="21091" y="1451"/>
                    </a:cubicBezTo>
                    <a:cubicBezTo>
                      <a:pt x="21048" y="1451"/>
                      <a:pt x="21006" y="1448"/>
                      <a:pt x="20964" y="1442"/>
                    </a:cubicBezTo>
                    <a:cubicBezTo>
                      <a:pt x="20812" y="1407"/>
                      <a:pt x="20928" y="1362"/>
                      <a:pt x="20866" y="1327"/>
                    </a:cubicBezTo>
                    <a:lnTo>
                      <a:pt x="20866" y="1327"/>
                    </a:lnTo>
                    <a:cubicBezTo>
                      <a:pt x="20964" y="1389"/>
                      <a:pt x="20367" y="1425"/>
                      <a:pt x="20224" y="1451"/>
                    </a:cubicBezTo>
                    <a:cubicBezTo>
                      <a:pt x="20098" y="1471"/>
                      <a:pt x="19976" y="1481"/>
                      <a:pt x="19851" y="1481"/>
                    </a:cubicBezTo>
                    <a:cubicBezTo>
                      <a:pt x="19810" y="1481"/>
                      <a:pt x="19768" y="1480"/>
                      <a:pt x="19726" y="1478"/>
                    </a:cubicBezTo>
                    <a:cubicBezTo>
                      <a:pt x="19592" y="1469"/>
                      <a:pt x="19663" y="1434"/>
                      <a:pt x="19521" y="1434"/>
                    </a:cubicBezTo>
                    <a:cubicBezTo>
                      <a:pt x="19396" y="1434"/>
                      <a:pt x="18853" y="1460"/>
                      <a:pt x="18844" y="1514"/>
                    </a:cubicBezTo>
                    <a:cubicBezTo>
                      <a:pt x="18826" y="1558"/>
                      <a:pt x="18790" y="1576"/>
                      <a:pt x="18586" y="1612"/>
                    </a:cubicBezTo>
                    <a:cubicBezTo>
                      <a:pt x="18488" y="1630"/>
                      <a:pt x="18390" y="1638"/>
                      <a:pt x="18292" y="1638"/>
                    </a:cubicBezTo>
                    <a:cubicBezTo>
                      <a:pt x="18292" y="1622"/>
                      <a:pt x="18754" y="1466"/>
                      <a:pt x="18524" y="1466"/>
                    </a:cubicBezTo>
                    <a:cubicBezTo>
                      <a:pt x="18507" y="1466"/>
                      <a:pt x="18486" y="1467"/>
                      <a:pt x="18461" y="1469"/>
                    </a:cubicBezTo>
                    <a:cubicBezTo>
                      <a:pt x="18149" y="1496"/>
                      <a:pt x="18042" y="1603"/>
                      <a:pt x="17730" y="1612"/>
                    </a:cubicBezTo>
                    <a:cubicBezTo>
                      <a:pt x="17445" y="1630"/>
                      <a:pt x="17160" y="1701"/>
                      <a:pt x="16893" y="1817"/>
                    </a:cubicBezTo>
                    <a:cubicBezTo>
                      <a:pt x="16804" y="1861"/>
                      <a:pt x="16706" y="1879"/>
                      <a:pt x="16608" y="1879"/>
                    </a:cubicBezTo>
                    <a:cubicBezTo>
                      <a:pt x="16510" y="1888"/>
                      <a:pt x="16341" y="1959"/>
                      <a:pt x="16243" y="1977"/>
                    </a:cubicBezTo>
                    <a:cubicBezTo>
                      <a:pt x="16175" y="2037"/>
                      <a:pt x="15908" y="2169"/>
                      <a:pt x="15752" y="2169"/>
                    </a:cubicBezTo>
                    <a:cubicBezTo>
                      <a:pt x="15725" y="2169"/>
                      <a:pt x="15701" y="2164"/>
                      <a:pt x="15682" y="2155"/>
                    </a:cubicBezTo>
                    <a:cubicBezTo>
                      <a:pt x="15664" y="2149"/>
                      <a:pt x="15570" y="2086"/>
                      <a:pt x="15457" y="2086"/>
                    </a:cubicBezTo>
                    <a:cubicBezTo>
                      <a:pt x="15398" y="2086"/>
                      <a:pt x="15333" y="2103"/>
                      <a:pt x="15272" y="2155"/>
                    </a:cubicBezTo>
                    <a:cubicBezTo>
                      <a:pt x="15192" y="2235"/>
                      <a:pt x="15219" y="2262"/>
                      <a:pt x="14960" y="2333"/>
                    </a:cubicBezTo>
                    <a:cubicBezTo>
                      <a:pt x="14934" y="2340"/>
                      <a:pt x="14916" y="2342"/>
                      <a:pt x="14902" y="2342"/>
                    </a:cubicBezTo>
                    <a:cubicBezTo>
                      <a:pt x="14842" y="2342"/>
                      <a:pt x="14885" y="2289"/>
                      <a:pt x="14827" y="2289"/>
                    </a:cubicBezTo>
                    <a:cubicBezTo>
                      <a:pt x="14702" y="2306"/>
                      <a:pt x="14586" y="2342"/>
                      <a:pt x="14470" y="2387"/>
                    </a:cubicBezTo>
                    <a:lnTo>
                      <a:pt x="14497" y="2476"/>
                    </a:lnTo>
                    <a:cubicBezTo>
                      <a:pt x="14571" y="2456"/>
                      <a:pt x="14644" y="2446"/>
                      <a:pt x="14718" y="2446"/>
                    </a:cubicBezTo>
                    <a:cubicBezTo>
                      <a:pt x="14742" y="2446"/>
                      <a:pt x="14767" y="2447"/>
                      <a:pt x="14791" y="2449"/>
                    </a:cubicBezTo>
                    <a:cubicBezTo>
                      <a:pt x="14871" y="2467"/>
                      <a:pt x="14399" y="2609"/>
                      <a:pt x="14337" y="2636"/>
                    </a:cubicBezTo>
                    <a:cubicBezTo>
                      <a:pt x="14214" y="2680"/>
                      <a:pt x="14160" y="2691"/>
                      <a:pt x="14123" y="2691"/>
                    </a:cubicBezTo>
                    <a:cubicBezTo>
                      <a:pt x="14089" y="2691"/>
                      <a:pt x="14071" y="2682"/>
                      <a:pt x="14030" y="2682"/>
                    </a:cubicBezTo>
                    <a:cubicBezTo>
                      <a:pt x="13998" y="2682"/>
                      <a:pt x="13952" y="2688"/>
                      <a:pt x="13874" y="2707"/>
                    </a:cubicBezTo>
                    <a:cubicBezTo>
                      <a:pt x="13695" y="2743"/>
                      <a:pt x="13526" y="2796"/>
                      <a:pt x="13357" y="2859"/>
                    </a:cubicBezTo>
                    <a:cubicBezTo>
                      <a:pt x="13268" y="2939"/>
                      <a:pt x="13402" y="2921"/>
                      <a:pt x="13134" y="3037"/>
                    </a:cubicBezTo>
                    <a:cubicBezTo>
                      <a:pt x="13019" y="3072"/>
                      <a:pt x="12903" y="3126"/>
                      <a:pt x="12796" y="3188"/>
                    </a:cubicBezTo>
                    <a:cubicBezTo>
                      <a:pt x="12680" y="3304"/>
                      <a:pt x="11816" y="3678"/>
                      <a:pt x="11602" y="3785"/>
                    </a:cubicBezTo>
                    <a:cubicBezTo>
                      <a:pt x="11481" y="3850"/>
                      <a:pt x="11437" y="3865"/>
                      <a:pt x="11406" y="3865"/>
                    </a:cubicBezTo>
                    <a:cubicBezTo>
                      <a:pt x="11382" y="3865"/>
                      <a:pt x="11365" y="3856"/>
                      <a:pt x="11326" y="3856"/>
                    </a:cubicBezTo>
                    <a:cubicBezTo>
                      <a:pt x="11228" y="3856"/>
                      <a:pt x="10916" y="4043"/>
                      <a:pt x="10792" y="4115"/>
                    </a:cubicBezTo>
                    <a:cubicBezTo>
                      <a:pt x="10614" y="4177"/>
                      <a:pt x="10346" y="4337"/>
                      <a:pt x="10293" y="4435"/>
                    </a:cubicBezTo>
                    <a:cubicBezTo>
                      <a:pt x="10266" y="4498"/>
                      <a:pt x="10142" y="4560"/>
                      <a:pt x="9999" y="4649"/>
                    </a:cubicBezTo>
                    <a:cubicBezTo>
                      <a:pt x="9901" y="4702"/>
                      <a:pt x="9901" y="4756"/>
                      <a:pt x="9776" y="4845"/>
                    </a:cubicBezTo>
                    <a:cubicBezTo>
                      <a:pt x="9571" y="4996"/>
                      <a:pt x="9429" y="5059"/>
                      <a:pt x="9233" y="5201"/>
                    </a:cubicBezTo>
                    <a:cubicBezTo>
                      <a:pt x="9030" y="5347"/>
                      <a:pt x="8695" y="5803"/>
                      <a:pt x="8784" y="5803"/>
                    </a:cubicBezTo>
                    <a:cubicBezTo>
                      <a:pt x="8793" y="5803"/>
                      <a:pt x="8806" y="5799"/>
                      <a:pt x="8823" y="5789"/>
                    </a:cubicBezTo>
                    <a:lnTo>
                      <a:pt x="8823" y="5789"/>
                    </a:lnTo>
                    <a:cubicBezTo>
                      <a:pt x="8823" y="5789"/>
                      <a:pt x="8823" y="5789"/>
                      <a:pt x="8823" y="5789"/>
                    </a:cubicBezTo>
                    <a:cubicBezTo>
                      <a:pt x="8825" y="5789"/>
                      <a:pt x="9029" y="5619"/>
                      <a:pt x="9064" y="5602"/>
                    </a:cubicBezTo>
                    <a:cubicBezTo>
                      <a:pt x="9180" y="5513"/>
                      <a:pt x="9304" y="5442"/>
                      <a:pt x="9429" y="5379"/>
                    </a:cubicBezTo>
                    <a:cubicBezTo>
                      <a:pt x="9732" y="5219"/>
                      <a:pt x="10035" y="5023"/>
                      <a:pt x="10346" y="4827"/>
                    </a:cubicBezTo>
                    <a:cubicBezTo>
                      <a:pt x="10560" y="4685"/>
                      <a:pt x="10293" y="4711"/>
                      <a:pt x="10578" y="4515"/>
                    </a:cubicBezTo>
                    <a:cubicBezTo>
                      <a:pt x="10738" y="4409"/>
                      <a:pt x="10908" y="4328"/>
                      <a:pt x="11095" y="4275"/>
                    </a:cubicBezTo>
                    <a:cubicBezTo>
                      <a:pt x="11101" y="4292"/>
                      <a:pt x="11108" y="4301"/>
                      <a:pt x="11123" y="4301"/>
                    </a:cubicBezTo>
                    <a:cubicBezTo>
                      <a:pt x="11147" y="4301"/>
                      <a:pt x="11191" y="4277"/>
                      <a:pt x="11291" y="4221"/>
                    </a:cubicBezTo>
                    <a:cubicBezTo>
                      <a:pt x="11549" y="4079"/>
                      <a:pt x="11406" y="4150"/>
                      <a:pt x="11460" y="4052"/>
                    </a:cubicBezTo>
                    <a:cubicBezTo>
                      <a:pt x="11540" y="3972"/>
                      <a:pt x="11647" y="3910"/>
                      <a:pt x="11763" y="3874"/>
                    </a:cubicBezTo>
                    <a:cubicBezTo>
                      <a:pt x="11780" y="3870"/>
                      <a:pt x="11794" y="3869"/>
                      <a:pt x="11805" y="3869"/>
                    </a:cubicBezTo>
                    <a:cubicBezTo>
                      <a:pt x="11883" y="3869"/>
                      <a:pt x="11808" y="3956"/>
                      <a:pt x="11865" y="3956"/>
                    </a:cubicBezTo>
                    <a:cubicBezTo>
                      <a:pt x="11893" y="3956"/>
                      <a:pt x="11952" y="3935"/>
                      <a:pt x="12074" y="3874"/>
                    </a:cubicBezTo>
                    <a:cubicBezTo>
                      <a:pt x="12217" y="3803"/>
                      <a:pt x="12538" y="3607"/>
                      <a:pt x="12520" y="3562"/>
                    </a:cubicBezTo>
                    <a:cubicBezTo>
                      <a:pt x="12591" y="3518"/>
                      <a:pt x="12725" y="3473"/>
                      <a:pt x="12805" y="3429"/>
                    </a:cubicBezTo>
                    <a:cubicBezTo>
                      <a:pt x="12903" y="3366"/>
                      <a:pt x="13669" y="2983"/>
                      <a:pt x="13722" y="2974"/>
                    </a:cubicBezTo>
                    <a:cubicBezTo>
                      <a:pt x="13727" y="2974"/>
                      <a:pt x="13730" y="2974"/>
                      <a:pt x="13734" y="2974"/>
                    </a:cubicBezTo>
                    <a:cubicBezTo>
                      <a:pt x="13845" y="2974"/>
                      <a:pt x="13366" y="3260"/>
                      <a:pt x="13375" y="3286"/>
                    </a:cubicBezTo>
                    <a:cubicBezTo>
                      <a:pt x="13526" y="3188"/>
                      <a:pt x="13695" y="3099"/>
                      <a:pt x="13865" y="3037"/>
                    </a:cubicBezTo>
                    <a:cubicBezTo>
                      <a:pt x="14123" y="2921"/>
                      <a:pt x="14399" y="2814"/>
                      <a:pt x="14453" y="2779"/>
                    </a:cubicBezTo>
                    <a:cubicBezTo>
                      <a:pt x="14604" y="2689"/>
                      <a:pt x="14773" y="2636"/>
                      <a:pt x="14951" y="2636"/>
                    </a:cubicBezTo>
                    <a:cubicBezTo>
                      <a:pt x="15245" y="2618"/>
                      <a:pt x="15210" y="2556"/>
                      <a:pt x="15388" y="2502"/>
                    </a:cubicBezTo>
                    <a:cubicBezTo>
                      <a:pt x="15521" y="2458"/>
                      <a:pt x="15664" y="2431"/>
                      <a:pt x="15806" y="2422"/>
                    </a:cubicBezTo>
                    <a:cubicBezTo>
                      <a:pt x="15869" y="2413"/>
                      <a:pt x="15922" y="2404"/>
                      <a:pt x="15985" y="2387"/>
                    </a:cubicBezTo>
                    <a:cubicBezTo>
                      <a:pt x="16127" y="2342"/>
                      <a:pt x="16216" y="2262"/>
                      <a:pt x="16092" y="2262"/>
                    </a:cubicBezTo>
                    <a:cubicBezTo>
                      <a:pt x="16029" y="2253"/>
                      <a:pt x="15994" y="2200"/>
                      <a:pt x="16207" y="2164"/>
                    </a:cubicBezTo>
                    <a:cubicBezTo>
                      <a:pt x="16249" y="2158"/>
                      <a:pt x="16283" y="2156"/>
                      <a:pt x="16314" y="2156"/>
                    </a:cubicBezTo>
                    <a:cubicBezTo>
                      <a:pt x="16398" y="2156"/>
                      <a:pt x="16454" y="2172"/>
                      <a:pt x="16541" y="2172"/>
                    </a:cubicBezTo>
                    <a:cubicBezTo>
                      <a:pt x="16573" y="2172"/>
                      <a:pt x="16609" y="2170"/>
                      <a:pt x="16653" y="2164"/>
                    </a:cubicBezTo>
                    <a:cubicBezTo>
                      <a:pt x="16866" y="2128"/>
                      <a:pt x="17071" y="2084"/>
                      <a:pt x="17285" y="2021"/>
                    </a:cubicBezTo>
                    <a:cubicBezTo>
                      <a:pt x="17428" y="1986"/>
                      <a:pt x="17579" y="1968"/>
                      <a:pt x="17730" y="1959"/>
                    </a:cubicBezTo>
                    <a:cubicBezTo>
                      <a:pt x="17753" y="1964"/>
                      <a:pt x="17777" y="1966"/>
                      <a:pt x="17803" y="1966"/>
                    </a:cubicBezTo>
                    <a:cubicBezTo>
                      <a:pt x="17828" y="1966"/>
                      <a:pt x="17855" y="1964"/>
                      <a:pt x="17882" y="1959"/>
                    </a:cubicBezTo>
                    <a:cubicBezTo>
                      <a:pt x="18140" y="1923"/>
                      <a:pt x="18069" y="1888"/>
                      <a:pt x="18318" y="1852"/>
                    </a:cubicBezTo>
                    <a:cubicBezTo>
                      <a:pt x="18488" y="1825"/>
                      <a:pt x="18603" y="1834"/>
                      <a:pt x="18764" y="1817"/>
                    </a:cubicBezTo>
                    <a:cubicBezTo>
                      <a:pt x="19173" y="1799"/>
                      <a:pt x="19574" y="1754"/>
                      <a:pt x="19966" y="1683"/>
                    </a:cubicBezTo>
                    <a:cubicBezTo>
                      <a:pt x="20077" y="1661"/>
                      <a:pt x="20151" y="1645"/>
                      <a:pt x="20195" y="1645"/>
                    </a:cubicBezTo>
                    <a:cubicBezTo>
                      <a:pt x="20240" y="1645"/>
                      <a:pt x="20256" y="1661"/>
                      <a:pt x="20251" y="1701"/>
                    </a:cubicBezTo>
                    <a:cubicBezTo>
                      <a:pt x="20132" y="1740"/>
                      <a:pt x="20193" y="1748"/>
                      <a:pt x="20291" y="1748"/>
                    </a:cubicBezTo>
                    <a:cubicBezTo>
                      <a:pt x="20346" y="1748"/>
                      <a:pt x="20413" y="1745"/>
                      <a:pt x="20465" y="1745"/>
                    </a:cubicBezTo>
                    <a:cubicBezTo>
                      <a:pt x="20638" y="1753"/>
                      <a:pt x="20840" y="1766"/>
                      <a:pt x="21015" y="1766"/>
                    </a:cubicBezTo>
                    <a:cubicBezTo>
                      <a:pt x="21056" y="1766"/>
                      <a:pt x="21096" y="1765"/>
                      <a:pt x="21133" y="1763"/>
                    </a:cubicBezTo>
                    <a:cubicBezTo>
                      <a:pt x="21218" y="1750"/>
                      <a:pt x="21304" y="1743"/>
                      <a:pt x="21391" y="1743"/>
                    </a:cubicBezTo>
                    <a:cubicBezTo>
                      <a:pt x="21478" y="1743"/>
                      <a:pt x="21565" y="1750"/>
                      <a:pt x="21650" y="1763"/>
                    </a:cubicBezTo>
                    <a:cubicBezTo>
                      <a:pt x="21641" y="1843"/>
                      <a:pt x="22193" y="1870"/>
                      <a:pt x="22380" y="1888"/>
                    </a:cubicBezTo>
                    <a:cubicBezTo>
                      <a:pt x="22395" y="1889"/>
                      <a:pt x="22411" y="1890"/>
                      <a:pt x="22428" y="1890"/>
                    </a:cubicBezTo>
                    <a:cubicBezTo>
                      <a:pt x="22569" y="1890"/>
                      <a:pt x="22752" y="1840"/>
                      <a:pt x="22858" y="1840"/>
                    </a:cubicBezTo>
                    <a:cubicBezTo>
                      <a:pt x="22886" y="1840"/>
                      <a:pt x="22908" y="1844"/>
                      <a:pt x="22923" y="1852"/>
                    </a:cubicBezTo>
                    <a:cubicBezTo>
                      <a:pt x="23101" y="1968"/>
                      <a:pt x="23306" y="2030"/>
                      <a:pt x="23511" y="2057"/>
                    </a:cubicBezTo>
                    <a:lnTo>
                      <a:pt x="25114" y="2378"/>
                    </a:lnTo>
                    <a:lnTo>
                      <a:pt x="25676" y="2485"/>
                    </a:lnTo>
                    <a:cubicBezTo>
                      <a:pt x="25791" y="2511"/>
                      <a:pt x="25889" y="2494"/>
                      <a:pt x="25987" y="2529"/>
                    </a:cubicBezTo>
                    <a:cubicBezTo>
                      <a:pt x="26112" y="2574"/>
                      <a:pt x="26237" y="2636"/>
                      <a:pt x="26353" y="2716"/>
                    </a:cubicBezTo>
                    <a:cubicBezTo>
                      <a:pt x="26504" y="2787"/>
                      <a:pt x="26673" y="2859"/>
                      <a:pt x="26834" y="2912"/>
                    </a:cubicBezTo>
                    <a:cubicBezTo>
                      <a:pt x="27001" y="2968"/>
                      <a:pt x="27151" y="3011"/>
                      <a:pt x="27238" y="3011"/>
                    </a:cubicBezTo>
                    <a:cubicBezTo>
                      <a:pt x="27277" y="3011"/>
                      <a:pt x="27304" y="3002"/>
                      <a:pt x="27315" y="2983"/>
                    </a:cubicBezTo>
                    <a:lnTo>
                      <a:pt x="27315" y="2983"/>
                    </a:lnTo>
                    <a:cubicBezTo>
                      <a:pt x="27288" y="3037"/>
                      <a:pt x="27840" y="3135"/>
                      <a:pt x="27965" y="3162"/>
                    </a:cubicBezTo>
                    <a:cubicBezTo>
                      <a:pt x="28036" y="3179"/>
                      <a:pt x="28285" y="3358"/>
                      <a:pt x="28428" y="3429"/>
                    </a:cubicBezTo>
                    <a:cubicBezTo>
                      <a:pt x="28633" y="3527"/>
                      <a:pt x="28847" y="3616"/>
                      <a:pt x="29069" y="3687"/>
                    </a:cubicBezTo>
                    <a:cubicBezTo>
                      <a:pt x="29111" y="3702"/>
                      <a:pt x="29140" y="3707"/>
                      <a:pt x="29161" y="3707"/>
                    </a:cubicBezTo>
                    <a:cubicBezTo>
                      <a:pt x="29229" y="3707"/>
                      <a:pt x="29205" y="3645"/>
                      <a:pt x="29212" y="3625"/>
                    </a:cubicBezTo>
                    <a:lnTo>
                      <a:pt x="29212" y="3625"/>
                    </a:lnTo>
                    <a:cubicBezTo>
                      <a:pt x="29301" y="3660"/>
                      <a:pt x="29497" y="3732"/>
                      <a:pt x="29586" y="3785"/>
                    </a:cubicBezTo>
                    <a:cubicBezTo>
                      <a:pt x="29568" y="3794"/>
                      <a:pt x="29568" y="3812"/>
                      <a:pt x="29586" y="3830"/>
                    </a:cubicBezTo>
                    <a:cubicBezTo>
                      <a:pt x="29675" y="3883"/>
                      <a:pt x="29773" y="3928"/>
                      <a:pt x="29871" y="3963"/>
                    </a:cubicBezTo>
                    <a:cubicBezTo>
                      <a:pt x="29942" y="3999"/>
                      <a:pt x="29960" y="4052"/>
                      <a:pt x="30058" y="4115"/>
                    </a:cubicBezTo>
                    <a:cubicBezTo>
                      <a:pt x="30156" y="4168"/>
                      <a:pt x="30298" y="4239"/>
                      <a:pt x="30414" y="4293"/>
                    </a:cubicBezTo>
                    <a:cubicBezTo>
                      <a:pt x="30788" y="4462"/>
                      <a:pt x="30949" y="4507"/>
                      <a:pt x="31269" y="4622"/>
                    </a:cubicBezTo>
                    <a:cubicBezTo>
                      <a:pt x="31676" y="4782"/>
                      <a:pt x="31547" y="4774"/>
                      <a:pt x="31493" y="4835"/>
                    </a:cubicBezTo>
                    <a:lnTo>
                      <a:pt x="31493" y="4835"/>
                    </a:lnTo>
                    <a:cubicBezTo>
                      <a:pt x="31496" y="4832"/>
                      <a:pt x="31499" y="4831"/>
                      <a:pt x="31504" y="4831"/>
                    </a:cubicBezTo>
                    <a:cubicBezTo>
                      <a:pt x="31555" y="4831"/>
                      <a:pt x="31726" y="4972"/>
                      <a:pt x="31830" y="4996"/>
                    </a:cubicBezTo>
                    <a:cubicBezTo>
                      <a:pt x="31845" y="4996"/>
                      <a:pt x="31876" y="4974"/>
                      <a:pt x="31902" y="4974"/>
                    </a:cubicBezTo>
                    <a:cubicBezTo>
                      <a:pt x="31908" y="4974"/>
                      <a:pt x="31914" y="4975"/>
                      <a:pt x="31920" y="4979"/>
                    </a:cubicBezTo>
                    <a:cubicBezTo>
                      <a:pt x="32071" y="5077"/>
                      <a:pt x="31991" y="5112"/>
                      <a:pt x="32124" y="5201"/>
                    </a:cubicBezTo>
                    <a:cubicBezTo>
                      <a:pt x="32311" y="5308"/>
                      <a:pt x="32454" y="5353"/>
                      <a:pt x="32623" y="5451"/>
                    </a:cubicBezTo>
                    <a:cubicBezTo>
                      <a:pt x="32757" y="5530"/>
                      <a:pt x="32785" y="5557"/>
                      <a:pt x="32764" y="5557"/>
                    </a:cubicBezTo>
                    <a:cubicBezTo>
                      <a:pt x="32741" y="5557"/>
                      <a:pt x="32658" y="5523"/>
                      <a:pt x="32596" y="5495"/>
                    </a:cubicBezTo>
                    <a:cubicBezTo>
                      <a:pt x="32554" y="5475"/>
                      <a:pt x="32522" y="5466"/>
                      <a:pt x="32500" y="5466"/>
                    </a:cubicBezTo>
                    <a:cubicBezTo>
                      <a:pt x="32434" y="5466"/>
                      <a:pt x="32469" y="5548"/>
                      <a:pt x="32650" y="5656"/>
                    </a:cubicBezTo>
                    <a:cubicBezTo>
                      <a:pt x="32848" y="5785"/>
                      <a:pt x="33071" y="5908"/>
                      <a:pt x="33160" y="5908"/>
                    </a:cubicBezTo>
                    <a:cubicBezTo>
                      <a:pt x="33175" y="5908"/>
                      <a:pt x="33186" y="5904"/>
                      <a:pt x="33193" y="5897"/>
                    </a:cubicBezTo>
                    <a:lnTo>
                      <a:pt x="33193" y="5897"/>
                    </a:lnTo>
                    <a:cubicBezTo>
                      <a:pt x="33133" y="5969"/>
                      <a:pt x="33479" y="6226"/>
                      <a:pt x="33808" y="6537"/>
                    </a:cubicBezTo>
                    <a:cubicBezTo>
                      <a:pt x="34146" y="6858"/>
                      <a:pt x="34476" y="7152"/>
                      <a:pt x="34431" y="7196"/>
                    </a:cubicBezTo>
                    <a:cubicBezTo>
                      <a:pt x="34618" y="7490"/>
                      <a:pt x="34912" y="7642"/>
                      <a:pt x="35188" y="7900"/>
                    </a:cubicBezTo>
                    <a:cubicBezTo>
                      <a:pt x="35393" y="8105"/>
                      <a:pt x="35589" y="8310"/>
                      <a:pt x="35776" y="8524"/>
                    </a:cubicBezTo>
                    <a:cubicBezTo>
                      <a:pt x="36035" y="8818"/>
                      <a:pt x="36302" y="9067"/>
                      <a:pt x="36525" y="9343"/>
                    </a:cubicBezTo>
                    <a:cubicBezTo>
                      <a:pt x="36703" y="9566"/>
                      <a:pt x="36712" y="9646"/>
                      <a:pt x="36925" y="9940"/>
                    </a:cubicBezTo>
                    <a:cubicBezTo>
                      <a:pt x="37014" y="10065"/>
                      <a:pt x="37112" y="10180"/>
                      <a:pt x="37228" y="10287"/>
                    </a:cubicBezTo>
                    <a:cubicBezTo>
                      <a:pt x="37239" y="10298"/>
                      <a:pt x="37247" y="10300"/>
                      <a:pt x="37255" y="10300"/>
                    </a:cubicBezTo>
                    <a:cubicBezTo>
                      <a:pt x="37260" y="10300"/>
                      <a:pt x="37264" y="10299"/>
                      <a:pt x="37268" y="10299"/>
                    </a:cubicBezTo>
                    <a:cubicBezTo>
                      <a:pt x="37283" y="10299"/>
                      <a:pt x="37301" y="10305"/>
                      <a:pt x="37335" y="10359"/>
                    </a:cubicBezTo>
                    <a:cubicBezTo>
                      <a:pt x="37486" y="10590"/>
                      <a:pt x="37424" y="10670"/>
                      <a:pt x="37380" y="10697"/>
                    </a:cubicBezTo>
                    <a:cubicBezTo>
                      <a:pt x="37381" y="10696"/>
                      <a:pt x="37382" y="10696"/>
                      <a:pt x="37384" y="10696"/>
                    </a:cubicBezTo>
                    <a:cubicBezTo>
                      <a:pt x="37442" y="10696"/>
                      <a:pt x="37772" y="11157"/>
                      <a:pt x="38092" y="11677"/>
                    </a:cubicBezTo>
                    <a:cubicBezTo>
                      <a:pt x="38413" y="12211"/>
                      <a:pt x="38680" y="12808"/>
                      <a:pt x="38751" y="12959"/>
                    </a:cubicBezTo>
                    <a:cubicBezTo>
                      <a:pt x="38885" y="13244"/>
                      <a:pt x="38992" y="13610"/>
                      <a:pt x="39108" y="13886"/>
                    </a:cubicBezTo>
                    <a:cubicBezTo>
                      <a:pt x="39197" y="14162"/>
                      <a:pt x="39339" y="14429"/>
                      <a:pt x="39437" y="14679"/>
                    </a:cubicBezTo>
                    <a:cubicBezTo>
                      <a:pt x="39466" y="14743"/>
                      <a:pt x="39606" y="14960"/>
                      <a:pt x="39634" y="14960"/>
                    </a:cubicBezTo>
                    <a:cubicBezTo>
                      <a:pt x="39641" y="14960"/>
                      <a:pt x="39642" y="14949"/>
                      <a:pt x="39634" y="14923"/>
                    </a:cubicBezTo>
                    <a:lnTo>
                      <a:pt x="39634" y="14923"/>
                    </a:lnTo>
                    <a:cubicBezTo>
                      <a:pt x="39693" y="15131"/>
                      <a:pt x="39509" y="15010"/>
                      <a:pt x="39642" y="15347"/>
                    </a:cubicBezTo>
                    <a:cubicBezTo>
                      <a:pt x="39704" y="15489"/>
                      <a:pt x="39758" y="15640"/>
                      <a:pt x="39793" y="15792"/>
                    </a:cubicBezTo>
                    <a:cubicBezTo>
                      <a:pt x="39793" y="15794"/>
                      <a:pt x="39793" y="15795"/>
                      <a:pt x="39791" y="15795"/>
                    </a:cubicBezTo>
                    <a:cubicBezTo>
                      <a:pt x="39778" y="15795"/>
                      <a:pt x="39697" y="15680"/>
                      <a:pt x="39669" y="15680"/>
                    </a:cubicBezTo>
                    <a:cubicBezTo>
                      <a:pt x="39657" y="15680"/>
                      <a:pt x="39654" y="15700"/>
                      <a:pt x="39669" y="15756"/>
                    </a:cubicBezTo>
                    <a:cubicBezTo>
                      <a:pt x="39749" y="15997"/>
                      <a:pt x="39838" y="16451"/>
                      <a:pt x="39918" y="16451"/>
                    </a:cubicBezTo>
                    <a:cubicBezTo>
                      <a:pt x="39927" y="16585"/>
                      <a:pt x="39909" y="16718"/>
                      <a:pt x="39865" y="16843"/>
                    </a:cubicBezTo>
                    <a:cubicBezTo>
                      <a:pt x="39874" y="16887"/>
                      <a:pt x="39829" y="17395"/>
                      <a:pt x="39847" y="17431"/>
                    </a:cubicBezTo>
                    <a:cubicBezTo>
                      <a:pt x="39891" y="17511"/>
                      <a:pt x="39954" y="17475"/>
                      <a:pt x="39980" y="17751"/>
                    </a:cubicBezTo>
                    <a:cubicBezTo>
                      <a:pt x="39998" y="17965"/>
                      <a:pt x="39972" y="18117"/>
                      <a:pt x="39998" y="18348"/>
                    </a:cubicBezTo>
                    <a:cubicBezTo>
                      <a:pt x="40034" y="18509"/>
                      <a:pt x="40052" y="18669"/>
                      <a:pt x="40061" y="18838"/>
                    </a:cubicBezTo>
                    <a:cubicBezTo>
                      <a:pt x="40061" y="19132"/>
                      <a:pt x="39998" y="19203"/>
                      <a:pt x="39989" y="19506"/>
                    </a:cubicBezTo>
                    <a:cubicBezTo>
                      <a:pt x="39980" y="19711"/>
                      <a:pt x="39989" y="20050"/>
                      <a:pt x="40061" y="20050"/>
                    </a:cubicBezTo>
                    <a:cubicBezTo>
                      <a:pt x="40025" y="20210"/>
                      <a:pt x="39998" y="20370"/>
                      <a:pt x="39980" y="20531"/>
                    </a:cubicBezTo>
                    <a:cubicBezTo>
                      <a:pt x="39997" y="20514"/>
                      <a:pt x="40039" y="20413"/>
                      <a:pt x="40064" y="20413"/>
                    </a:cubicBezTo>
                    <a:cubicBezTo>
                      <a:pt x="40080" y="20413"/>
                      <a:pt x="40089" y="20456"/>
                      <a:pt x="40078" y="20593"/>
                    </a:cubicBezTo>
                    <a:cubicBezTo>
                      <a:pt x="40070" y="20762"/>
                      <a:pt x="40025" y="20842"/>
                      <a:pt x="40007" y="20994"/>
                    </a:cubicBezTo>
                    <a:cubicBezTo>
                      <a:pt x="39954" y="21302"/>
                      <a:pt x="39910" y="21880"/>
                      <a:pt x="39970" y="22057"/>
                    </a:cubicBezTo>
                    <a:lnTo>
                      <a:pt x="39970" y="22057"/>
                    </a:lnTo>
                    <a:cubicBezTo>
                      <a:pt x="39968" y="22053"/>
                      <a:pt x="39965" y="22051"/>
                      <a:pt x="39963" y="22051"/>
                    </a:cubicBezTo>
                    <a:cubicBezTo>
                      <a:pt x="39922" y="22051"/>
                      <a:pt x="39800" y="22510"/>
                      <a:pt x="39776" y="22633"/>
                    </a:cubicBezTo>
                    <a:cubicBezTo>
                      <a:pt x="39838" y="22642"/>
                      <a:pt x="39802" y="22802"/>
                      <a:pt x="39776" y="23025"/>
                    </a:cubicBezTo>
                    <a:cubicBezTo>
                      <a:pt x="39740" y="23283"/>
                      <a:pt x="39758" y="23167"/>
                      <a:pt x="39785" y="23247"/>
                    </a:cubicBezTo>
                    <a:cubicBezTo>
                      <a:pt x="39838" y="23381"/>
                      <a:pt x="39615" y="23942"/>
                      <a:pt x="39580" y="24120"/>
                    </a:cubicBezTo>
                    <a:cubicBezTo>
                      <a:pt x="39553" y="24254"/>
                      <a:pt x="39580" y="24289"/>
                      <a:pt x="39553" y="24459"/>
                    </a:cubicBezTo>
                    <a:cubicBezTo>
                      <a:pt x="39508" y="24699"/>
                      <a:pt x="39446" y="24940"/>
                      <a:pt x="39375" y="25180"/>
                    </a:cubicBezTo>
                    <a:cubicBezTo>
                      <a:pt x="39241" y="25643"/>
                      <a:pt x="39188" y="25884"/>
                      <a:pt x="39206" y="26133"/>
                    </a:cubicBezTo>
                    <a:cubicBezTo>
                      <a:pt x="39197" y="26058"/>
                      <a:pt x="39204" y="25890"/>
                      <a:pt x="39162" y="25890"/>
                    </a:cubicBezTo>
                    <a:cubicBezTo>
                      <a:pt x="39159" y="25890"/>
                      <a:pt x="39156" y="25891"/>
                      <a:pt x="39152" y="25893"/>
                    </a:cubicBezTo>
                    <a:cubicBezTo>
                      <a:pt x="39108" y="25919"/>
                      <a:pt x="39054" y="26187"/>
                      <a:pt x="39045" y="26249"/>
                    </a:cubicBezTo>
                    <a:cubicBezTo>
                      <a:pt x="39019" y="26570"/>
                      <a:pt x="38929" y="26739"/>
                      <a:pt x="38760" y="26881"/>
                    </a:cubicBezTo>
                    <a:cubicBezTo>
                      <a:pt x="38650" y="26966"/>
                      <a:pt x="38685" y="27437"/>
                      <a:pt x="38597" y="27437"/>
                    </a:cubicBezTo>
                    <a:cubicBezTo>
                      <a:pt x="38592" y="27437"/>
                      <a:pt x="38587" y="27436"/>
                      <a:pt x="38582" y="27434"/>
                    </a:cubicBezTo>
                    <a:cubicBezTo>
                      <a:pt x="38580" y="27433"/>
                      <a:pt x="38578" y="27432"/>
                      <a:pt x="38576" y="27432"/>
                    </a:cubicBezTo>
                    <a:cubicBezTo>
                      <a:pt x="38536" y="27432"/>
                      <a:pt x="38436" y="27594"/>
                      <a:pt x="38359" y="27772"/>
                    </a:cubicBezTo>
                    <a:cubicBezTo>
                      <a:pt x="38279" y="27950"/>
                      <a:pt x="38190" y="28128"/>
                      <a:pt x="38235" y="28155"/>
                    </a:cubicBezTo>
                    <a:cubicBezTo>
                      <a:pt x="38232" y="28154"/>
                      <a:pt x="38228" y="28153"/>
                      <a:pt x="38225" y="28153"/>
                    </a:cubicBezTo>
                    <a:cubicBezTo>
                      <a:pt x="38187" y="28153"/>
                      <a:pt x="38119" y="28236"/>
                      <a:pt x="38021" y="28342"/>
                    </a:cubicBezTo>
                    <a:cubicBezTo>
                      <a:pt x="37976" y="28404"/>
                      <a:pt x="37950" y="28511"/>
                      <a:pt x="37870" y="28618"/>
                    </a:cubicBezTo>
                    <a:cubicBezTo>
                      <a:pt x="37745" y="28805"/>
                      <a:pt x="37665" y="28868"/>
                      <a:pt x="37540" y="29037"/>
                    </a:cubicBezTo>
                    <a:cubicBezTo>
                      <a:pt x="37406" y="29215"/>
                      <a:pt x="37371" y="29358"/>
                      <a:pt x="37246" y="29500"/>
                    </a:cubicBezTo>
                    <a:cubicBezTo>
                      <a:pt x="37103" y="29669"/>
                      <a:pt x="36970" y="29847"/>
                      <a:pt x="36818" y="30008"/>
                    </a:cubicBezTo>
                    <a:cubicBezTo>
                      <a:pt x="36578" y="30230"/>
                      <a:pt x="36409" y="30391"/>
                      <a:pt x="36177" y="30649"/>
                    </a:cubicBezTo>
                    <a:cubicBezTo>
                      <a:pt x="36061" y="30774"/>
                      <a:pt x="35981" y="30943"/>
                      <a:pt x="35919" y="30996"/>
                    </a:cubicBezTo>
                    <a:cubicBezTo>
                      <a:pt x="35848" y="31077"/>
                      <a:pt x="35741" y="31059"/>
                      <a:pt x="35643" y="31121"/>
                    </a:cubicBezTo>
                    <a:cubicBezTo>
                      <a:pt x="35545" y="31192"/>
                      <a:pt x="35473" y="31290"/>
                      <a:pt x="35438" y="31397"/>
                    </a:cubicBezTo>
                    <a:cubicBezTo>
                      <a:pt x="35420" y="31451"/>
                      <a:pt x="35482" y="31567"/>
                      <a:pt x="35269" y="31673"/>
                    </a:cubicBezTo>
                    <a:cubicBezTo>
                      <a:pt x="35099" y="31762"/>
                      <a:pt x="35001" y="31762"/>
                      <a:pt x="34770" y="31914"/>
                    </a:cubicBezTo>
                    <a:cubicBezTo>
                      <a:pt x="34476" y="32119"/>
                      <a:pt x="34449" y="32377"/>
                      <a:pt x="34146" y="32493"/>
                    </a:cubicBezTo>
                    <a:cubicBezTo>
                      <a:pt x="33959" y="32564"/>
                      <a:pt x="33407" y="33045"/>
                      <a:pt x="33220" y="33232"/>
                    </a:cubicBezTo>
                    <a:cubicBezTo>
                      <a:pt x="33042" y="33410"/>
                      <a:pt x="32890" y="33588"/>
                      <a:pt x="32686" y="33784"/>
                    </a:cubicBezTo>
                    <a:cubicBezTo>
                      <a:pt x="32632" y="33811"/>
                      <a:pt x="32222" y="34230"/>
                      <a:pt x="32258" y="34230"/>
                    </a:cubicBezTo>
                    <a:cubicBezTo>
                      <a:pt x="32280" y="34224"/>
                      <a:pt x="32336" y="34167"/>
                      <a:pt x="32357" y="34167"/>
                    </a:cubicBezTo>
                    <a:cubicBezTo>
                      <a:pt x="32370" y="34167"/>
                      <a:pt x="32369" y="34189"/>
                      <a:pt x="32338" y="34256"/>
                    </a:cubicBezTo>
                    <a:cubicBezTo>
                      <a:pt x="32285" y="34363"/>
                      <a:pt x="32231" y="34470"/>
                      <a:pt x="32160" y="34568"/>
                    </a:cubicBezTo>
                    <a:cubicBezTo>
                      <a:pt x="32033" y="34746"/>
                      <a:pt x="31850" y="35052"/>
                      <a:pt x="31779" y="35052"/>
                    </a:cubicBezTo>
                    <a:cubicBezTo>
                      <a:pt x="31775" y="35052"/>
                      <a:pt x="31771" y="35051"/>
                      <a:pt x="31768" y="35049"/>
                    </a:cubicBezTo>
                    <a:lnTo>
                      <a:pt x="31768" y="35049"/>
                    </a:lnTo>
                    <a:cubicBezTo>
                      <a:pt x="31946" y="35156"/>
                      <a:pt x="31563" y="35379"/>
                      <a:pt x="31439" y="35699"/>
                    </a:cubicBezTo>
                    <a:cubicBezTo>
                      <a:pt x="31323" y="35984"/>
                      <a:pt x="31412" y="36056"/>
                      <a:pt x="31287" y="36385"/>
                    </a:cubicBezTo>
                    <a:cubicBezTo>
                      <a:pt x="31251" y="36483"/>
                      <a:pt x="31118" y="36724"/>
                      <a:pt x="31073" y="36831"/>
                    </a:cubicBezTo>
                    <a:cubicBezTo>
                      <a:pt x="30877" y="37312"/>
                      <a:pt x="31038" y="37151"/>
                      <a:pt x="30860" y="37650"/>
                    </a:cubicBezTo>
                    <a:cubicBezTo>
                      <a:pt x="30753" y="37953"/>
                      <a:pt x="30673" y="38256"/>
                      <a:pt x="30619" y="38559"/>
                    </a:cubicBezTo>
                    <a:cubicBezTo>
                      <a:pt x="30592" y="38666"/>
                      <a:pt x="30583" y="38986"/>
                      <a:pt x="30575" y="39004"/>
                    </a:cubicBezTo>
                    <a:cubicBezTo>
                      <a:pt x="30459" y="39521"/>
                      <a:pt x="30218" y="40082"/>
                      <a:pt x="30227" y="40634"/>
                    </a:cubicBezTo>
                    <a:cubicBezTo>
                      <a:pt x="30227" y="40910"/>
                      <a:pt x="30281" y="40661"/>
                      <a:pt x="30245" y="40999"/>
                    </a:cubicBezTo>
                    <a:cubicBezTo>
                      <a:pt x="30209" y="41115"/>
                      <a:pt x="30183" y="41240"/>
                      <a:pt x="30165" y="41364"/>
                    </a:cubicBezTo>
                    <a:cubicBezTo>
                      <a:pt x="30156" y="41436"/>
                      <a:pt x="30192" y="41427"/>
                      <a:pt x="30192" y="41534"/>
                    </a:cubicBezTo>
                    <a:cubicBezTo>
                      <a:pt x="30192" y="41863"/>
                      <a:pt x="30120" y="42344"/>
                      <a:pt x="30067" y="42816"/>
                    </a:cubicBezTo>
                    <a:cubicBezTo>
                      <a:pt x="30058" y="42932"/>
                      <a:pt x="30049" y="43048"/>
                      <a:pt x="30031" y="43164"/>
                    </a:cubicBezTo>
                    <a:cubicBezTo>
                      <a:pt x="30031" y="43217"/>
                      <a:pt x="30022" y="43271"/>
                      <a:pt x="30022" y="43333"/>
                    </a:cubicBezTo>
                    <a:cubicBezTo>
                      <a:pt x="30013" y="43413"/>
                      <a:pt x="30022" y="43493"/>
                      <a:pt x="30040" y="43573"/>
                    </a:cubicBezTo>
                    <a:cubicBezTo>
                      <a:pt x="30094" y="43849"/>
                      <a:pt x="30290" y="44072"/>
                      <a:pt x="30557" y="44161"/>
                    </a:cubicBezTo>
                    <a:cubicBezTo>
                      <a:pt x="30560" y="44163"/>
                      <a:pt x="30563" y="44164"/>
                      <a:pt x="30566" y="44165"/>
                    </a:cubicBezTo>
                    <a:lnTo>
                      <a:pt x="30566" y="44165"/>
                    </a:lnTo>
                    <a:lnTo>
                      <a:pt x="30566" y="44161"/>
                    </a:lnTo>
                    <a:cubicBezTo>
                      <a:pt x="30618" y="44186"/>
                      <a:pt x="30668" y="44196"/>
                      <a:pt x="30713" y="44196"/>
                    </a:cubicBezTo>
                    <a:cubicBezTo>
                      <a:pt x="30831" y="44196"/>
                      <a:pt x="30918" y="44127"/>
                      <a:pt x="30931" y="44063"/>
                    </a:cubicBezTo>
                    <a:cubicBezTo>
                      <a:pt x="30932" y="44057"/>
                      <a:pt x="30933" y="44052"/>
                      <a:pt x="30933" y="44046"/>
                    </a:cubicBezTo>
                    <a:lnTo>
                      <a:pt x="30933" y="44046"/>
                    </a:lnTo>
                    <a:cubicBezTo>
                      <a:pt x="30941" y="44055"/>
                      <a:pt x="30959" y="44064"/>
                      <a:pt x="30984" y="44072"/>
                    </a:cubicBezTo>
                    <a:cubicBezTo>
                      <a:pt x="31019" y="44079"/>
                      <a:pt x="31055" y="44082"/>
                      <a:pt x="31090" y="44082"/>
                    </a:cubicBezTo>
                    <a:cubicBezTo>
                      <a:pt x="31199" y="44082"/>
                      <a:pt x="31307" y="44050"/>
                      <a:pt x="31394" y="43983"/>
                    </a:cubicBezTo>
                    <a:cubicBezTo>
                      <a:pt x="31537" y="43894"/>
                      <a:pt x="31634" y="43743"/>
                      <a:pt x="31670" y="43573"/>
                    </a:cubicBezTo>
                    <a:cubicBezTo>
                      <a:pt x="31677" y="43464"/>
                      <a:pt x="31657" y="43407"/>
                      <a:pt x="31620" y="43407"/>
                    </a:cubicBezTo>
                    <a:cubicBezTo>
                      <a:pt x="31611" y="43407"/>
                      <a:pt x="31601" y="43410"/>
                      <a:pt x="31590" y="43416"/>
                    </a:cubicBezTo>
                    <a:lnTo>
                      <a:pt x="31590" y="43416"/>
                    </a:lnTo>
                    <a:cubicBezTo>
                      <a:pt x="31648" y="43333"/>
                      <a:pt x="31692" y="42425"/>
                      <a:pt x="31777" y="42264"/>
                    </a:cubicBezTo>
                    <a:cubicBezTo>
                      <a:pt x="31839" y="42139"/>
                      <a:pt x="31795" y="42095"/>
                      <a:pt x="31795" y="41917"/>
                    </a:cubicBezTo>
                    <a:cubicBezTo>
                      <a:pt x="31786" y="41738"/>
                      <a:pt x="31822" y="41525"/>
                      <a:pt x="31822" y="41338"/>
                    </a:cubicBezTo>
                    <a:cubicBezTo>
                      <a:pt x="31866" y="40394"/>
                      <a:pt x="32009" y="39449"/>
                      <a:pt x="32240" y="38532"/>
                    </a:cubicBezTo>
                    <a:cubicBezTo>
                      <a:pt x="32356" y="37953"/>
                      <a:pt x="32873" y="36795"/>
                      <a:pt x="32712" y="36688"/>
                    </a:cubicBezTo>
                    <a:cubicBezTo>
                      <a:pt x="32703" y="36688"/>
                      <a:pt x="32614" y="36510"/>
                      <a:pt x="32686" y="36439"/>
                    </a:cubicBezTo>
                    <a:cubicBezTo>
                      <a:pt x="32756" y="36384"/>
                      <a:pt x="32827" y="36329"/>
                      <a:pt x="32873" y="36329"/>
                    </a:cubicBezTo>
                    <a:cubicBezTo>
                      <a:pt x="32879" y="36329"/>
                      <a:pt x="32885" y="36330"/>
                      <a:pt x="32890" y="36332"/>
                    </a:cubicBezTo>
                    <a:cubicBezTo>
                      <a:pt x="32894" y="36333"/>
                      <a:pt x="32905" y="36334"/>
                      <a:pt x="32923" y="36334"/>
                    </a:cubicBezTo>
                    <a:cubicBezTo>
                      <a:pt x="33003" y="36334"/>
                      <a:pt x="33204" y="36318"/>
                      <a:pt x="33211" y="36296"/>
                    </a:cubicBezTo>
                    <a:cubicBezTo>
                      <a:pt x="33229" y="36216"/>
                      <a:pt x="33184" y="36261"/>
                      <a:pt x="33229" y="36127"/>
                    </a:cubicBezTo>
                    <a:cubicBezTo>
                      <a:pt x="33291" y="35993"/>
                      <a:pt x="33354" y="35860"/>
                      <a:pt x="33425" y="35726"/>
                    </a:cubicBezTo>
                    <a:cubicBezTo>
                      <a:pt x="33526" y="35541"/>
                      <a:pt x="33714" y="35269"/>
                      <a:pt x="33780" y="35269"/>
                    </a:cubicBezTo>
                    <a:cubicBezTo>
                      <a:pt x="33784" y="35269"/>
                      <a:pt x="33787" y="35270"/>
                      <a:pt x="33790" y="35272"/>
                    </a:cubicBezTo>
                    <a:cubicBezTo>
                      <a:pt x="33683" y="35174"/>
                      <a:pt x="34013" y="34889"/>
                      <a:pt x="34022" y="34764"/>
                    </a:cubicBezTo>
                    <a:cubicBezTo>
                      <a:pt x="34013" y="34684"/>
                      <a:pt x="34057" y="34470"/>
                      <a:pt x="34342" y="34354"/>
                    </a:cubicBezTo>
                    <a:cubicBezTo>
                      <a:pt x="34379" y="34340"/>
                      <a:pt x="34404" y="34336"/>
                      <a:pt x="34424" y="34336"/>
                    </a:cubicBezTo>
                    <a:cubicBezTo>
                      <a:pt x="34447" y="34336"/>
                      <a:pt x="34465" y="34341"/>
                      <a:pt x="34488" y="34341"/>
                    </a:cubicBezTo>
                    <a:cubicBezTo>
                      <a:pt x="34519" y="34341"/>
                      <a:pt x="34560" y="34332"/>
                      <a:pt x="34636" y="34292"/>
                    </a:cubicBezTo>
                    <a:cubicBezTo>
                      <a:pt x="34761" y="34221"/>
                      <a:pt x="34912" y="34096"/>
                      <a:pt x="34930" y="34016"/>
                    </a:cubicBezTo>
                    <a:cubicBezTo>
                      <a:pt x="34948" y="33945"/>
                      <a:pt x="35001" y="33918"/>
                      <a:pt x="35197" y="33767"/>
                    </a:cubicBezTo>
                    <a:cubicBezTo>
                      <a:pt x="35231" y="33739"/>
                      <a:pt x="35248" y="33730"/>
                      <a:pt x="35258" y="33730"/>
                    </a:cubicBezTo>
                    <a:cubicBezTo>
                      <a:pt x="35273" y="33730"/>
                      <a:pt x="35271" y="33751"/>
                      <a:pt x="35290" y="33751"/>
                    </a:cubicBezTo>
                    <a:cubicBezTo>
                      <a:pt x="35294" y="33751"/>
                      <a:pt x="35299" y="33751"/>
                      <a:pt x="35304" y="33749"/>
                    </a:cubicBezTo>
                    <a:cubicBezTo>
                      <a:pt x="35500" y="33713"/>
                      <a:pt x="35901" y="33161"/>
                      <a:pt x="36222" y="33001"/>
                    </a:cubicBezTo>
                    <a:cubicBezTo>
                      <a:pt x="36427" y="32840"/>
                      <a:pt x="36605" y="32502"/>
                      <a:pt x="36676" y="32475"/>
                    </a:cubicBezTo>
                    <a:cubicBezTo>
                      <a:pt x="36720" y="32457"/>
                      <a:pt x="36854" y="32448"/>
                      <a:pt x="36916" y="32386"/>
                    </a:cubicBezTo>
                    <a:cubicBezTo>
                      <a:pt x="37023" y="32261"/>
                      <a:pt x="36908" y="32279"/>
                      <a:pt x="37014" y="32145"/>
                    </a:cubicBezTo>
                    <a:cubicBezTo>
                      <a:pt x="37014" y="32137"/>
                      <a:pt x="37308" y="32074"/>
                      <a:pt x="37308" y="32074"/>
                    </a:cubicBezTo>
                    <a:cubicBezTo>
                      <a:pt x="37380" y="31896"/>
                      <a:pt x="37531" y="31682"/>
                      <a:pt x="37834" y="31415"/>
                    </a:cubicBezTo>
                    <a:cubicBezTo>
                      <a:pt x="38003" y="31281"/>
                      <a:pt x="38155" y="31130"/>
                      <a:pt x="38279" y="30970"/>
                    </a:cubicBezTo>
                    <a:cubicBezTo>
                      <a:pt x="38319" y="30924"/>
                      <a:pt x="38397" y="30795"/>
                      <a:pt x="38382" y="30795"/>
                    </a:cubicBezTo>
                    <a:cubicBezTo>
                      <a:pt x="38376" y="30795"/>
                      <a:pt x="38359" y="30812"/>
                      <a:pt x="38324" y="30854"/>
                    </a:cubicBezTo>
                    <a:lnTo>
                      <a:pt x="38636" y="30480"/>
                    </a:lnTo>
                    <a:cubicBezTo>
                      <a:pt x="38840" y="30213"/>
                      <a:pt x="38680" y="30417"/>
                      <a:pt x="38742" y="30257"/>
                    </a:cubicBezTo>
                    <a:cubicBezTo>
                      <a:pt x="38787" y="30141"/>
                      <a:pt x="39152" y="29723"/>
                      <a:pt x="39241" y="29598"/>
                    </a:cubicBezTo>
                    <a:cubicBezTo>
                      <a:pt x="39402" y="29384"/>
                      <a:pt x="39526" y="29162"/>
                      <a:pt x="39642" y="28921"/>
                    </a:cubicBezTo>
                    <a:cubicBezTo>
                      <a:pt x="39678" y="28779"/>
                      <a:pt x="39553" y="28823"/>
                      <a:pt x="39811" y="28529"/>
                    </a:cubicBezTo>
                    <a:cubicBezTo>
                      <a:pt x="39910" y="28453"/>
                      <a:pt x="40113" y="28123"/>
                      <a:pt x="40048" y="28123"/>
                    </a:cubicBezTo>
                    <a:cubicBezTo>
                      <a:pt x="40037" y="28123"/>
                      <a:pt x="40018" y="28133"/>
                      <a:pt x="39989" y="28155"/>
                    </a:cubicBezTo>
                    <a:cubicBezTo>
                      <a:pt x="39909" y="28111"/>
                      <a:pt x="40016" y="27843"/>
                      <a:pt x="40194" y="27612"/>
                    </a:cubicBezTo>
                    <a:cubicBezTo>
                      <a:pt x="40301" y="27442"/>
                      <a:pt x="40364" y="27487"/>
                      <a:pt x="40470" y="27095"/>
                    </a:cubicBezTo>
                    <a:cubicBezTo>
                      <a:pt x="40479" y="27042"/>
                      <a:pt x="40568" y="26498"/>
                      <a:pt x="40595" y="26489"/>
                    </a:cubicBezTo>
                    <a:cubicBezTo>
                      <a:pt x="40596" y="26489"/>
                      <a:pt x="40596" y="26489"/>
                      <a:pt x="40597" y="26489"/>
                    </a:cubicBezTo>
                    <a:cubicBezTo>
                      <a:pt x="40615" y="26489"/>
                      <a:pt x="40566" y="26739"/>
                      <a:pt x="40599" y="26739"/>
                    </a:cubicBezTo>
                    <a:cubicBezTo>
                      <a:pt x="40606" y="26739"/>
                      <a:pt x="40616" y="26728"/>
                      <a:pt x="40631" y="26703"/>
                    </a:cubicBezTo>
                    <a:cubicBezTo>
                      <a:pt x="40720" y="26570"/>
                      <a:pt x="40755" y="26151"/>
                      <a:pt x="40773" y="26044"/>
                    </a:cubicBezTo>
                    <a:cubicBezTo>
                      <a:pt x="40836" y="25812"/>
                      <a:pt x="40916" y="25581"/>
                      <a:pt x="41005" y="25358"/>
                    </a:cubicBezTo>
                    <a:cubicBezTo>
                      <a:pt x="41094" y="25180"/>
                      <a:pt x="41156" y="24993"/>
                      <a:pt x="41192" y="24797"/>
                    </a:cubicBezTo>
                    <a:cubicBezTo>
                      <a:pt x="41263" y="24530"/>
                      <a:pt x="41308" y="24263"/>
                      <a:pt x="41343" y="23987"/>
                    </a:cubicBezTo>
                    <a:cubicBezTo>
                      <a:pt x="41388" y="23728"/>
                      <a:pt x="41317" y="23586"/>
                      <a:pt x="41406" y="23434"/>
                    </a:cubicBezTo>
                    <a:cubicBezTo>
                      <a:pt x="41504" y="23167"/>
                      <a:pt x="41566" y="22900"/>
                      <a:pt x="41584" y="22615"/>
                    </a:cubicBezTo>
                    <a:cubicBezTo>
                      <a:pt x="41597" y="22461"/>
                      <a:pt x="41564" y="22446"/>
                      <a:pt x="41531" y="22446"/>
                    </a:cubicBezTo>
                    <a:cubicBezTo>
                      <a:pt x="41522" y="22446"/>
                      <a:pt x="41514" y="22447"/>
                      <a:pt x="41506" y="22447"/>
                    </a:cubicBezTo>
                    <a:cubicBezTo>
                      <a:pt x="41502" y="22447"/>
                      <a:pt x="41498" y="22446"/>
                      <a:pt x="41495" y="22446"/>
                    </a:cubicBezTo>
                    <a:lnTo>
                      <a:pt x="41495" y="22446"/>
                    </a:lnTo>
                    <a:cubicBezTo>
                      <a:pt x="41497" y="22446"/>
                      <a:pt x="41500" y="22446"/>
                      <a:pt x="41502" y="22446"/>
                    </a:cubicBezTo>
                    <a:cubicBezTo>
                      <a:pt x="41655" y="22446"/>
                      <a:pt x="41663" y="21604"/>
                      <a:pt x="41619" y="21350"/>
                    </a:cubicBezTo>
                    <a:cubicBezTo>
                      <a:pt x="41593" y="21181"/>
                      <a:pt x="41611" y="21012"/>
                      <a:pt x="41673" y="20842"/>
                    </a:cubicBezTo>
                    <a:cubicBezTo>
                      <a:pt x="41677" y="20836"/>
                      <a:pt x="41681" y="20834"/>
                      <a:pt x="41684" y="20834"/>
                    </a:cubicBezTo>
                    <a:cubicBezTo>
                      <a:pt x="41703" y="20834"/>
                      <a:pt x="41709" y="20922"/>
                      <a:pt x="41725" y="20922"/>
                    </a:cubicBezTo>
                    <a:cubicBezTo>
                      <a:pt x="41730" y="20922"/>
                      <a:pt x="41736" y="20912"/>
                      <a:pt x="41744" y="20887"/>
                    </a:cubicBezTo>
                    <a:cubicBezTo>
                      <a:pt x="41771" y="20771"/>
                      <a:pt x="41762" y="20646"/>
                      <a:pt x="41735" y="20531"/>
                    </a:cubicBezTo>
                    <a:cubicBezTo>
                      <a:pt x="41708" y="20290"/>
                      <a:pt x="41717" y="20050"/>
                      <a:pt x="41762" y="19809"/>
                    </a:cubicBezTo>
                    <a:cubicBezTo>
                      <a:pt x="41842" y="19809"/>
                      <a:pt x="41726" y="19435"/>
                      <a:pt x="41726" y="19301"/>
                    </a:cubicBezTo>
                    <a:cubicBezTo>
                      <a:pt x="41708" y="18963"/>
                      <a:pt x="41744" y="18562"/>
                      <a:pt x="41673" y="18277"/>
                    </a:cubicBezTo>
                    <a:cubicBezTo>
                      <a:pt x="41628" y="17974"/>
                      <a:pt x="41602" y="17671"/>
                      <a:pt x="41611" y="17360"/>
                    </a:cubicBezTo>
                    <a:lnTo>
                      <a:pt x="41611" y="16763"/>
                    </a:lnTo>
                    <a:cubicBezTo>
                      <a:pt x="41602" y="16567"/>
                      <a:pt x="41575" y="16380"/>
                      <a:pt x="41521" y="16184"/>
                    </a:cubicBezTo>
                    <a:cubicBezTo>
                      <a:pt x="41495" y="16077"/>
                      <a:pt x="41539" y="15890"/>
                      <a:pt x="41530" y="15783"/>
                    </a:cubicBezTo>
                    <a:cubicBezTo>
                      <a:pt x="41521" y="15596"/>
                      <a:pt x="41459" y="15516"/>
                      <a:pt x="41415" y="15293"/>
                    </a:cubicBezTo>
                    <a:cubicBezTo>
                      <a:pt x="41361" y="15053"/>
                      <a:pt x="41308" y="14785"/>
                      <a:pt x="41236" y="14545"/>
                    </a:cubicBezTo>
                    <a:cubicBezTo>
                      <a:pt x="41147" y="14287"/>
                      <a:pt x="41121" y="14376"/>
                      <a:pt x="41076" y="14073"/>
                    </a:cubicBezTo>
                    <a:cubicBezTo>
                      <a:pt x="41033" y="13788"/>
                      <a:pt x="40873" y="13162"/>
                      <a:pt x="40734" y="13162"/>
                    </a:cubicBezTo>
                    <a:cubicBezTo>
                      <a:pt x="40729" y="13162"/>
                      <a:pt x="40724" y="13163"/>
                      <a:pt x="40720" y="13164"/>
                    </a:cubicBezTo>
                    <a:cubicBezTo>
                      <a:pt x="40800" y="13138"/>
                      <a:pt x="40666" y="12755"/>
                      <a:pt x="40488" y="12336"/>
                    </a:cubicBezTo>
                    <a:cubicBezTo>
                      <a:pt x="40328" y="11997"/>
                      <a:pt x="40141" y="11668"/>
                      <a:pt x="39927" y="11365"/>
                    </a:cubicBezTo>
                    <a:cubicBezTo>
                      <a:pt x="39749" y="11151"/>
                      <a:pt x="39793" y="10715"/>
                      <a:pt x="39482" y="10492"/>
                    </a:cubicBezTo>
                    <a:cubicBezTo>
                      <a:pt x="39348" y="10394"/>
                      <a:pt x="39241" y="10367"/>
                      <a:pt x="39134" y="10074"/>
                    </a:cubicBezTo>
                    <a:cubicBezTo>
                      <a:pt x="39092" y="9997"/>
                      <a:pt x="38747" y="9512"/>
                      <a:pt x="38733" y="9510"/>
                    </a:cubicBezTo>
                    <a:lnTo>
                      <a:pt x="38733" y="9510"/>
                    </a:lnTo>
                    <a:cubicBezTo>
                      <a:pt x="38733" y="9509"/>
                      <a:pt x="38734" y="9509"/>
                      <a:pt x="38734" y="9509"/>
                    </a:cubicBezTo>
                    <a:cubicBezTo>
                      <a:pt x="38743" y="9509"/>
                      <a:pt x="38799" y="9563"/>
                      <a:pt x="38818" y="9563"/>
                    </a:cubicBezTo>
                    <a:cubicBezTo>
                      <a:pt x="38828" y="9563"/>
                      <a:pt x="38827" y="9549"/>
                      <a:pt x="38805" y="9503"/>
                    </a:cubicBezTo>
                    <a:cubicBezTo>
                      <a:pt x="38725" y="9370"/>
                      <a:pt x="38636" y="9245"/>
                      <a:pt x="38538" y="9129"/>
                    </a:cubicBezTo>
                    <a:cubicBezTo>
                      <a:pt x="38324" y="8827"/>
                      <a:pt x="38119" y="8461"/>
                      <a:pt x="37887" y="8203"/>
                    </a:cubicBezTo>
                    <a:lnTo>
                      <a:pt x="37887" y="8203"/>
                    </a:lnTo>
                    <a:cubicBezTo>
                      <a:pt x="38018" y="8413"/>
                      <a:pt x="38043" y="8574"/>
                      <a:pt x="37955" y="8574"/>
                    </a:cubicBezTo>
                    <a:cubicBezTo>
                      <a:pt x="37924" y="8574"/>
                      <a:pt x="37877" y="8553"/>
                      <a:pt x="37816" y="8506"/>
                    </a:cubicBezTo>
                    <a:cubicBezTo>
                      <a:pt x="37690" y="8353"/>
                      <a:pt x="37710" y="8322"/>
                      <a:pt x="37756" y="8322"/>
                    </a:cubicBezTo>
                    <a:cubicBezTo>
                      <a:pt x="37789" y="8322"/>
                      <a:pt x="37834" y="8337"/>
                      <a:pt x="37852" y="8337"/>
                    </a:cubicBezTo>
                    <a:cubicBezTo>
                      <a:pt x="37914" y="8328"/>
                      <a:pt x="37576" y="7980"/>
                      <a:pt x="37486" y="7865"/>
                    </a:cubicBezTo>
                    <a:cubicBezTo>
                      <a:pt x="37397" y="7749"/>
                      <a:pt x="37299" y="7499"/>
                      <a:pt x="37228" y="7464"/>
                    </a:cubicBezTo>
                    <a:cubicBezTo>
                      <a:pt x="37112" y="7419"/>
                      <a:pt x="37014" y="7339"/>
                      <a:pt x="36952" y="7241"/>
                    </a:cubicBezTo>
                    <a:cubicBezTo>
                      <a:pt x="36747" y="6983"/>
                      <a:pt x="36640" y="6796"/>
                      <a:pt x="36391" y="6520"/>
                    </a:cubicBezTo>
                    <a:lnTo>
                      <a:pt x="36391" y="6520"/>
                    </a:lnTo>
                    <a:cubicBezTo>
                      <a:pt x="36401" y="6537"/>
                      <a:pt x="36403" y="6545"/>
                      <a:pt x="36398" y="6545"/>
                    </a:cubicBezTo>
                    <a:cubicBezTo>
                      <a:pt x="36341" y="6545"/>
                      <a:pt x="35435" y="5613"/>
                      <a:pt x="35313" y="5540"/>
                    </a:cubicBezTo>
                    <a:cubicBezTo>
                      <a:pt x="35300" y="5530"/>
                      <a:pt x="35292" y="5525"/>
                      <a:pt x="35286" y="5525"/>
                    </a:cubicBezTo>
                    <a:cubicBezTo>
                      <a:pt x="35258" y="5525"/>
                      <a:pt x="35287" y="5614"/>
                      <a:pt x="35243" y="5614"/>
                    </a:cubicBezTo>
                    <a:cubicBezTo>
                      <a:pt x="35230" y="5614"/>
                      <a:pt x="35210" y="5606"/>
                      <a:pt x="35180" y="5584"/>
                    </a:cubicBezTo>
                    <a:cubicBezTo>
                      <a:pt x="34975" y="5460"/>
                      <a:pt x="35010" y="5308"/>
                      <a:pt x="35028" y="5281"/>
                    </a:cubicBezTo>
                    <a:lnTo>
                      <a:pt x="35028" y="5281"/>
                    </a:lnTo>
                    <a:cubicBezTo>
                      <a:pt x="35025" y="5286"/>
                      <a:pt x="35018" y="5289"/>
                      <a:pt x="35008" y="5289"/>
                    </a:cubicBezTo>
                    <a:cubicBezTo>
                      <a:pt x="34963" y="5289"/>
                      <a:pt x="34859" y="5239"/>
                      <a:pt x="34779" y="5130"/>
                    </a:cubicBezTo>
                    <a:cubicBezTo>
                      <a:pt x="34681" y="4996"/>
                      <a:pt x="34788" y="5023"/>
                      <a:pt x="34681" y="4907"/>
                    </a:cubicBezTo>
                    <a:cubicBezTo>
                      <a:pt x="34618" y="4836"/>
                      <a:pt x="34414" y="4845"/>
                      <a:pt x="34209" y="4658"/>
                    </a:cubicBezTo>
                    <a:cubicBezTo>
                      <a:pt x="34159" y="4600"/>
                      <a:pt x="33933" y="4296"/>
                      <a:pt x="33872" y="4296"/>
                    </a:cubicBezTo>
                    <a:cubicBezTo>
                      <a:pt x="33867" y="4296"/>
                      <a:pt x="33864" y="4298"/>
                      <a:pt x="33861" y="4302"/>
                    </a:cubicBezTo>
                    <a:cubicBezTo>
                      <a:pt x="33848" y="4314"/>
                      <a:pt x="33914" y="4387"/>
                      <a:pt x="33885" y="4387"/>
                    </a:cubicBezTo>
                    <a:cubicBezTo>
                      <a:pt x="33874" y="4387"/>
                      <a:pt x="33849" y="4376"/>
                      <a:pt x="33799" y="4346"/>
                    </a:cubicBezTo>
                    <a:cubicBezTo>
                      <a:pt x="33728" y="4311"/>
                      <a:pt x="33674" y="4266"/>
                      <a:pt x="33621" y="4221"/>
                    </a:cubicBezTo>
                    <a:cubicBezTo>
                      <a:pt x="33496" y="4088"/>
                      <a:pt x="33737" y="4141"/>
                      <a:pt x="33532" y="3990"/>
                    </a:cubicBezTo>
                    <a:cubicBezTo>
                      <a:pt x="33380" y="3865"/>
                      <a:pt x="33220" y="3758"/>
                      <a:pt x="33051" y="3669"/>
                    </a:cubicBezTo>
                    <a:cubicBezTo>
                      <a:pt x="33006" y="3651"/>
                      <a:pt x="32953" y="3634"/>
                      <a:pt x="32908" y="3625"/>
                    </a:cubicBezTo>
                    <a:cubicBezTo>
                      <a:pt x="32641" y="3447"/>
                      <a:pt x="32356" y="3277"/>
                      <a:pt x="32071" y="3135"/>
                    </a:cubicBezTo>
                    <a:cubicBezTo>
                      <a:pt x="31917" y="3054"/>
                      <a:pt x="31818" y="3013"/>
                      <a:pt x="31787" y="3013"/>
                    </a:cubicBezTo>
                    <a:cubicBezTo>
                      <a:pt x="31749" y="3013"/>
                      <a:pt x="31807" y="3072"/>
                      <a:pt x="31982" y="3188"/>
                    </a:cubicBezTo>
                    <a:cubicBezTo>
                      <a:pt x="31741" y="3064"/>
                      <a:pt x="31510" y="2921"/>
                      <a:pt x="31287" y="2761"/>
                    </a:cubicBezTo>
                    <a:cubicBezTo>
                      <a:pt x="31100" y="2591"/>
                      <a:pt x="30886" y="2458"/>
                      <a:pt x="30655" y="2378"/>
                    </a:cubicBezTo>
                    <a:cubicBezTo>
                      <a:pt x="30485" y="2351"/>
                      <a:pt x="30334" y="2306"/>
                      <a:pt x="30174" y="2235"/>
                    </a:cubicBezTo>
                    <a:cubicBezTo>
                      <a:pt x="30085" y="2200"/>
                      <a:pt x="29898" y="2102"/>
                      <a:pt x="29800" y="2075"/>
                    </a:cubicBezTo>
                    <a:cubicBezTo>
                      <a:pt x="29800" y="2082"/>
                      <a:pt x="29800" y="2099"/>
                      <a:pt x="29772" y="2099"/>
                    </a:cubicBezTo>
                    <a:cubicBezTo>
                      <a:pt x="29764" y="2099"/>
                      <a:pt x="29752" y="2097"/>
                      <a:pt x="29737" y="2093"/>
                    </a:cubicBezTo>
                    <a:cubicBezTo>
                      <a:pt x="29497" y="2021"/>
                      <a:pt x="29140" y="1852"/>
                      <a:pt x="28873" y="1772"/>
                    </a:cubicBezTo>
                    <a:cubicBezTo>
                      <a:pt x="28615" y="1692"/>
                      <a:pt x="28374" y="1656"/>
                      <a:pt x="28214" y="1540"/>
                    </a:cubicBezTo>
                    <a:cubicBezTo>
                      <a:pt x="27965" y="1416"/>
                      <a:pt x="27689" y="1327"/>
                      <a:pt x="27413" y="1282"/>
                    </a:cubicBezTo>
                    <a:cubicBezTo>
                      <a:pt x="27270" y="1282"/>
                      <a:pt x="27689" y="1442"/>
                      <a:pt x="27769" y="1469"/>
                    </a:cubicBezTo>
                    <a:cubicBezTo>
                      <a:pt x="27582" y="1416"/>
                      <a:pt x="27395" y="1353"/>
                      <a:pt x="27217" y="1273"/>
                    </a:cubicBezTo>
                    <a:cubicBezTo>
                      <a:pt x="27083" y="1202"/>
                      <a:pt x="26940" y="1131"/>
                      <a:pt x="26798" y="1077"/>
                    </a:cubicBezTo>
                    <a:cubicBezTo>
                      <a:pt x="26486" y="961"/>
                      <a:pt x="26370" y="1006"/>
                      <a:pt x="26076" y="890"/>
                    </a:cubicBezTo>
                    <a:cubicBezTo>
                      <a:pt x="25979" y="845"/>
                      <a:pt x="25734" y="685"/>
                      <a:pt x="25602" y="685"/>
                    </a:cubicBezTo>
                    <a:cubicBezTo>
                      <a:pt x="25578" y="685"/>
                      <a:pt x="25557" y="691"/>
                      <a:pt x="25542" y="703"/>
                    </a:cubicBezTo>
                    <a:cubicBezTo>
                      <a:pt x="25506" y="729"/>
                      <a:pt x="25464" y="766"/>
                      <a:pt x="25376" y="766"/>
                    </a:cubicBezTo>
                    <a:cubicBezTo>
                      <a:pt x="25311" y="766"/>
                      <a:pt x="25220" y="746"/>
                      <a:pt x="25088" y="685"/>
                    </a:cubicBezTo>
                    <a:cubicBezTo>
                      <a:pt x="24945" y="605"/>
                      <a:pt x="24785" y="543"/>
                      <a:pt x="24625" y="498"/>
                    </a:cubicBezTo>
                    <a:cubicBezTo>
                      <a:pt x="24554" y="475"/>
                      <a:pt x="24029" y="348"/>
                      <a:pt x="23885" y="348"/>
                    </a:cubicBezTo>
                    <a:cubicBezTo>
                      <a:pt x="23865" y="348"/>
                      <a:pt x="23853" y="350"/>
                      <a:pt x="23850" y="356"/>
                    </a:cubicBezTo>
                    <a:cubicBezTo>
                      <a:pt x="23835" y="370"/>
                      <a:pt x="23967" y="473"/>
                      <a:pt x="23818" y="473"/>
                    </a:cubicBezTo>
                    <a:cubicBezTo>
                      <a:pt x="23783" y="473"/>
                      <a:pt x="23733" y="467"/>
                      <a:pt x="23663" y="454"/>
                    </a:cubicBezTo>
                    <a:cubicBezTo>
                      <a:pt x="23387" y="400"/>
                      <a:pt x="23600" y="356"/>
                      <a:pt x="23502" y="302"/>
                    </a:cubicBezTo>
                    <a:lnTo>
                      <a:pt x="23502" y="302"/>
                    </a:lnTo>
                    <a:cubicBezTo>
                      <a:pt x="23498" y="305"/>
                      <a:pt x="23216" y="356"/>
                      <a:pt x="23182" y="356"/>
                    </a:cubicBezTo>
                    <a:cubicBezTo>
                      <a:pt x="23158" y="359"/>
                      <a:pt x="23134" y="361"/>
                      <a:pt x="23110" y="361"/>
                    </a:cubicBezTo>
                    <a:cubicBezTo>
                      <a:pt x="23016" y="361"/>
                      <a:pt x="22921" y="334"/>
                      <a:pt x="22843" y="285"/>
                    </a:cubicBezTo>
                    <a:cubicBezTo>
                      <a:pt x="22514" y="178"/>
                      <a:pt x="22166" y="115"/>
                      <a:pt x="21819" y="97"/>
                    </a:cubicBezTo>
                    <a:cubicBezTo>
                      <a:pt x="21540" y="97"/>
                      <a:pt x="21806" y="285"/>
                      <a:pt x="21694" y="285"/>
                    </a:cubicBezTo>
                    <a:cubicBezTo>
                      <a:pt x="21691" y="285"/>
                      <a:pt x="21688" y="285"/>
                      <a:pt x="21685" y="285"/>
                    </a:cubicBezTo>
                    <a:cubicBezTo>
                      <a:pt x="21498" y="267"/>
                      <a:pt x="21480" y="213"/>
                      <a:pt x="21382" y="187"/>
                    </a:cubicBezTo>
                    <a:cubicBezTo>
                      <a:pt x="21204" y="133"/>
                      <a:pt x="21017" y="106"/>
                      <a:pt x="20830" y="97"/>
                    </a:cubicBezTo>
                    <a:cubicBezTo>
                      <a:pt x="20603" y="75"/>
                      <a:pt x="20196" y="1"/>
                      <a:pt x="199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043;p41"/>
              <p:cNvSpPr/>
              <p:nvPr/>
            </p:nvSpPr>
            <p:spPr>
              <a:xfrm>
                <a:off x="1840400" y="2808275"/>
                <a:ext cx="294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5874" extrusionOk="0">
                    <a:moveTo>
                      <a:pt x="588" y="1"/>
                    </a:moveTo>
                    <a:cubicBezTo>
                      <a:pt x="294" y="1"/>
                      <a:pt x="0" y="196"/>
                      <a:pt x="0" y="588"/>
                    </a:cubicBezTo>
                    <a:lnTo>
                      <a:pt x="0" y="15285"/>
                    </a:lnTo>
                    <a:cubicBezTo>
                      <a:pt x="0" y="15606"/>
                      <a:pt x="259" y="15873"/>
                      <a:pt x="588" y="15873"/>
                    </a:cubicBezTo>
                    <a:cubicBezTo>
                      <a:pt x="909" y="15873"/>
                      <a:pt x="1176" y="15606"/>
                      <a:pt x="1176" y="15285"/>
                    </a:cubicBezTo>
                    <a:lnTo>
                      <a:pt x="1176" y="588"/>
                    </a:lnTo>
                    <a:cubicBezTo>
                      <a:pt x="1176" y="196"/>
                      <a:pt x="882" y="1"/>
                      <a:pt x="588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044;p41"/>
              <p:cNvSpPr/>
              <p:nvPr/>
            </p:nvSpPr>
            <p:spPr>
              <a:xfrm>
                <a:off x="1832250" y="2804400"/>
                <a:ext cx="44475" cy="405300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6212" extrusionOk="0">
                    <a:moveTo>
                      <a:pt x="380" y="1091"/>
                    </a:moveTo>
                    <a:cubicBezTo>
                      <a:pt x="364" y="1091"/>
                      <a:pt x="348" y="1100"/>
                      <a:pt x="353" y="1117"/>
                    </a:cubicBezTo>
                    <a:cubicBezTo>
                      <a:pt x="353" y="1134"/>
                      <a:pt x="364" y="1141"/>
                      <a:pt x="378" y="1141"/>
                    </a:cubicBezTo>
                    <a:cubicBezTo>
                      <a:pt x="393" y="1141"/>
                      <a:pt x="411" y="1132"/>
                      <a:pt x="415" y="1117"/>
                    </a:cubicBezTo>
                    <a:lnTo>
                      <a:pt x="406" y="1117"/>
                    </a:lnTo>
                    <a:cubicBezTo>
                      <a:pt x="411" y="1100"/>
                      <a:pt x="395" y="1091"/>
                      <a:pt x="380" y="1091"/>
                    </a:cubicBezTo>
                    <a:close/>
                    <a:moveTo>
                      <a:pt x="1285" y="1176"/>
                    </a:moveTo>
                    <a:cubicBezTo>
                      <a:pt x="1284" y="1176"/>
                      <a:pt x="1282" y="1177"/>
                      <a:pt x="1279" y="1180"/>
                    </a:cubicBezTo>
                    <a:cubicBezTo>
                      <a:pt x="1244" y="1198"/>
                      <a:pt x="1253" y="1224"/>
                      <a:pt x="1253" y="1251"/>
                    </a:cubicBezTo>
                    <a:cubicBezTo>
                      <a:pt x="1279" y="1251"/>
                      <a:pt x="1288" y="1251"/>
                      <a:pt x="1288" y="1224"/>
                    </a:cubicBezTo>
                    <a:cubicBezTo>
                      <a:pt x="1288" y="1217"/>
                      <a:pt x="1295" y="1176"/>
                      <a:pt x="1285" y="1176"/>
                    </a:cubicBezTo>
                    <a:close/>
                    <a:moveTo>
                      <a:pt x="393" y="1258"/>
                    </a:moveTo>
                    <a:cubicBezTo>
                      <a:pt x="389" y="1258"/>
                      <a:pt x="385" y="1258"/>
                      <a:pt x="380" y="1260"/>
                    </a:cubicBezTo>
                    <a:cubicBezTo>
                      <a:pt x="385" y="1296"/>
                      <a:pt x="393" y="1315"/>
                      <a:pt x="406" y="1315"/>
                    </a:cubicBezTo>
                    <a:cubicBezTo>
                      <a:pt x="415" y="1315"/>
                      <a:pt x="427" y="1305"/>
                      <a:pt x="442" y="1287"/>
                    </a:cubicBezTo>
                    <a:lnTo>
                      <a:pt x="433" y="1287"/>
                    </a:lnTo>
                    <a:cubicBezTo>
                      <a:pt x="419" y="1272"/>
                      <a:pt x="410" y="1258"/>
                      <a:pt x="393" y="1258"/>
                    </a:cubicBezTo>
                    <a:close/>
                    <a:moveTo>
                      <a:pt x="300" y="1545"/>
                    </a:moveTo>
                    <a:lnTo>
                      <a:pt x="300" y="1572"/>
                    </a:lnTo>
                    <a:lnTo>
                      <a:pt x="264" y="1607"/>
                    </a:lnTo>
                    <a:cubicBezTo>
                      <a:pt x="264" y="1572"/>
                      <a:pt x="255" y="1545"/>
                      <a:pt x="300" y="1545"/>
                    </a:cubicBezTo>
                    <a:close/>
                    <a:moveTo>
                      <a:pt x="1520" y="1803"/>
                    </a:moveTo>
                    <a:lnTo>
                      <a:pt x="1520" y="1884"/>
                    </a:lnTo>
                    <a:cubicBezTo>
                      <a:pt x="1493" y="1884"/>
                      <a:pt x="1493" y="1884"/>
                      <a:pt x="1493" y="1857"/>
                    </a:cubicBezTo>
                    <a:cubicBezTo>
                      <a:pt x="1493" y="1830"/>
                      <a:pt x="1484" y="1803"/>
                      <a:pt x="1511" y="1803"/>
                    </a:cubicBezTo>
                    <a:close/>
                    <a:moveTo>
                      <a:pt x="1457" y="1973"/>
                    </a:moveTo>
                    <a:cubicBezTo>
                      <a:pt x="1457" y="1973"/>
                      <a:pt x="1458" y="1974"/>
                      <a:pt x="1459" y="1975"/>
                    </a:cubicBezTo>
                    <a:lnTo>
                      <a:pt x="1459" y="1975"/>
                    </a:lnTo>
                    <a:lnTo>
                      <a:pt x="1457" y="1973"/>
                    </a:lnTo>
                    <a:close/>
                    <a:moveTo>
                      <a:pt x="1530" y="2917"/>
                    </a:moveTo>
                    <a:cubicBezTo>
                      <a:pt x="1534" y="2917"/>
                      <a:pt x="1540" y="2922"/>
                      <a:pt x="1547" y="2935"/>
                    </a:cubicBezTo>
                    <a:cubicBezTo>
                      <a:pt x="1564" y="2961"/>
                      <a:pt x="1573" y="2961"/>
                      <a:pt x="1591" y="2979"/>
                    </a:cubicBezTo>
                    <a:cubicBezTo>
                      <a:pt x="1573" y="2979"/>
                      <a:pt x="1529" y="2979"/>
                      <a:pt x="1529" y="2952"/>
                    </a:cubicBezTo>
                    <a:cubicBezTo>
                      <a:pt x="1517" y="2935"/>
                      <a:pt x="1521" y="2917"/>
                      <a:pt x="1530" y="2917"/>
                    </a:cubicBezTo>
                    <a:close/>
                    <a:moveTo>
                      <a:pt x="401" y="3166"/>
                    </a:moveTo>
                    <a:cubicBezTo>
                      <a:pt x="399" y="3166"/>
                      <a:pt x="396" y="3166"/>
                      <a:pt x="394" y="3167"/>
                    </a:cubicBezTo>
                    <a:lnTo>
                      <a:pt x="394" y="3167"/>
                    </a:lnTo>
                    <a:cubicBezTo>
                      <a:pt x="399" y="3166"/>
                      <a:pt x="403" y="3166"/>
                      <a:pt x="406" y="3166"/>
                    </a:cubicBezTo>
                    <a:cubicBezTo>
                      <a:pt x="405" y="3166"/>
                      <a:pt x="403" y="3166"/>
                      <a:pt x="401" y="3166"/>
                    </a:cubicBezTo>
                    <a:close/>
                    <a:moveTo>
                      <a:pt x="353" y="3558"/>
                    </a:moveTo>
                    <a:cubicBezTo>
                      <a:pt x="348" y="3558"/>
                      <a:pt x="344" y="3559"/>
                      <a:pt x="340" y="3560"/>
                    </a:cubicBezTo>
                    <a:lnTo>
                      <a:pt x="340" y="3560"/>
                    </a:lnTo>
                    <a:cubicBezTo>
                      <a:pt x="346" y="3559"/>
                      <a:pt x="350" y="3558"/>
                      <a:pt x="353" y="3558"/>
                    </a:cubicBezTo>
                    <a:close/>
                    <a:moveTo>
                      <a:pt x="1588" y="3730"/>
                    </a:moveTo>
                    <a:cubicBezTo>
                      <a:pt x="1597" y="3730"/>
                      <a:pt x="1605" y="3736"/>
                      <a:pt x="1609" y="3754"/>
                    </a:cubicBezTo>
                    <a:cubicBezTo>
                      <a:pt x="1613" y="3772"/>
                      <a:pt x="1598" y="3781"/>
                      <a:pt x="1581" y="3781"/>
                    </a:cubicBezTo>
                    <a:cubicBezTo>
                      <a:pt x="1564" y="3781"/>
                      <a:pt x="1547" y="3772"/>
                      <a:pt x="1547" y="3754"/>
                    </a:cubicBezTo>
                    <a:cubicBezTo>
                      <a:pt x="1557" y="3743"/>
                      <a:pt x="1574" y="3730"/>
                      <a:pt x="1588" y="3730"/>
                    </a:cubicBezTo>
                    <a:close/>
                    <a:moveTo>
                      <a:pt x="194" y="3834"/>
                    </a:moveTo>
                    <a:cubicBezTo>
                      <a:pt x="185" y="3843"/>
                      <a:pt x="176" y="3851"/>
                      <a:pt x="168" y="3858"/>
                    </a:cubicBezTo>
                    <a:lnTo>
                      <a:pt x="168" y="3858"/>
                    </a:lnTo>
                    <a:cubicBezTo>
                      <a:pt x="178" y="3859"/>
                      <a:pt x="189" y="3861"/>
                      <a:pt x="202" y="3861"/>
                    </a:cubicBezTo>
                    <a:cubicBezTo>
                      <a:pt x="202" y="3847"/>
                      <a:pt x="198" y="3839"/>
                      <a:pt x="194" y="3834"/>
                    </a:cubicBezTo>
                    <a:close/>
                    <a:moveTo>
                      <a:pt x="161" y="3857"/>
                    </a:moveTo>
                    <a:cubicBezTo>
                      <a:pt x="147" y="3857"/>
                      <a:pt x="139" y="3863"/>
                      <a:pt x="139" y="3888"/>
                    </a:cubicBezTo>
                    <a:cubicBezTo>
                      <a:pt x="139" y="3885"/>
                      <a:pt x="151" y="3873"/>
                      <a:pt x="168" y="3858"/>
                    </a:cubicBezTo>
                    <a:lnTo>
                      <a:pt x="168" y="3858"/>
                    </a:lnTo>
                    <a:cubicBezTo>
                      <a:pt x="166" y="3858"/>
                      <a:pt x="163" y="3857"/>
                      <a:pt x="161" y="3857"/>
                    </a:cubicBezTo>
                    <a:close/>
                    <a:moveTo>
                      <a:pt x="1728" y="4154"/>
                    </a:moveTo>
                    <a:cubicBezTo>
                      <a:pt x="1726" y="4154"/>
                      <a:pt x="1725" y="4154"/>
                      <a:pt x="1724" y="4155"/>
                    </a:cubicBezTo>
                    <a:lnTo>
                      <a:pt x="1734" y="4155"/>
                    </a:lnTo>
                    <a:cubicBezTo>
                      <a:pt x="1731" y="4154"/>
                      <a:pt x="1730" y="4154"/>
                      <a:pt x="1728" y="4154"/>
                    </a:cubicBezTo>
                    <a:close/>
                    <a:moveTo>
                      <a:pt x="121" y="5660"/>
                    </a:moveTo>
                    <a:lnTo>
                      <a:pt x="121" y="5687"/>
                    </a:lnTo>
                    <a:lnTo>
                      <a:pt x="148" y="5714"/>
                    </a:lnTo>
                    <a:cubicBezTo>
                      <a:pt x="184" y="5678"/>
                      <a:pt x="175" y="5660"/>
                      <a:pt x="121" y="5660"/>
                    </a:cubicBezTo>
                    <a:close/>
                    <a:moveTo>
                      <a:pt x="415" y="3772"/>
                    </a:moveTo>
                    <a:cubicBezTo>
                      <a:pt x="353" y="3772"/>
                      <a:pt x="264" y="3861"/>
                      <a:pt x="228" y="3897"/>
                    </a:cubicBezTo>
                    <a:cubicBezTo>
                      <a:pt x="228" y="3897"/>
                      <a:pt x="157" y="3968"/>
                      <a:pt x="184" y="3968"/>
                    </a:cubicBezTo>
                    <a:cubicBezTo>
                      <a:pt x="202" y="3986"/>
                      <a:pt x="202" y="4003"/>
                      <a:pt x="193" y="4030"/>
                    </a:cubicBezTo>
                    <a:cubicBezTo>
                      <a:pt x="175" y="4057"/>
                      <a:pt x="139" y="4110"/>
                      <a:pt x="166" y="4155"/>
                    </a:cubicBezTo>
                    <a:cubicBezTo>
                      <a:pt x="193" y="4190"/>
                      <a:pt x="210" y="4190"/>
                      <a:pt x="175" y="4226"/>
                    </a:cubicBezTo>
                    <a:cubicBezTo>
                      <a:pt x="175" y="4280"/>
                      <a:pt x="255" y="4369"/>
                      <a:pt x="157" y="4369"/>
                    </a:cubicBezTo>
                    <a:cubicBezTo>
                      <a:pt x="237" y="4369"/>
                      <a:pt x="184" y="4484"/>
                      <a:pt x="193" y="4520"/>
                    </a:cubicBezTo>
                    <a:cubicBezTo>
                      <a:pt x="202" y="4556"/>
                      <a:pt x="228" y="4529"/>
                      <a:pt x="255" y="4556"/>
                    </a:cubicBezTo>
                    <a:cubicBezTo>
                      <a:pt x="282" y="4582"/>
                      <a:pt x="219" y="4600"/>
                      <a:pt x="202" y="4600"/>
                    </a:cubicBezTo>
                    <a:cubicBezTo>
                      <a:pt x="112" y="4600"/>
                      <a:pt x="184" y="4663"/>
                      <a:pt x="193" y="4716"/>
                    </a:cubicBezTo>
                    <a:cubicBezTo>
                      <a:pt x="193" y="4733"/>
                      <a:pt x="169" y="4869"/>
                      <a:pt x="159" y="4869"/>
                    </a:cubicBezTo>
                    <a:cubicBezTo>
                      <a:pt x="158" y="4869"/>
                      <a:pt x="157" y="4868"/>
                      <a:pt x="157" y="4867"/>
                    </a:cubicBezTo>
                    <a:lnTo>
                      <a:pt x="157" y="4867"/>
                    </a:lnTo>
                    <a:cubicBezTo>
                      <a:pt x="159" y="4871"/>
                      <a:pt x="160" y="4872"/>
                      <a:pt x="160" y="4872"/>
                    </a:cubicBezTo>
                    <a:cubicBezTo>
                      <a:pt x="163" y="4872"/>
                      <a:pt x="162" y="4859"/>
                      <a:pt x="170" y="4859"/>
                    </a:cubicBezTo>
                    <a:cubicBezTo>
                      <a:pt x="173" y="4859"/>
                      <a:pt x="177" y="4861"/>
                      <a:pt x="184" y="4867"/>
                    </a:cubicBezTo>
                    <a:cubicBezTo>
                      <a:pt x="210" y="4894"/>
                      <a:pt x="193" y="4912"/>
                      <a:pt x="193" y="4921"/>
                    </a:cubicBezTo>
                    <a:cubicBezTo>
                      <a:pt x="193" y="4939"/>
                      <a:pt x="193" y="4992"/>
                      <a:pt x="175" y="5001"/>
                    </a:cubicBezTo>
                    <a:cubicBezTo>
                      <a:pt x="157" y="5019"/>
                      <a:pt x="130" y="5019"/>
                      <a:pt x="148" y="5054"/>
                    </a:cubicBezTo>
                    <a:cubicBezTo>
                      <a:pt x="166" y="5090"/>
                      <a:pt x="202" y="5090"/>
                      <a:pt x="210" y="5108"/>
                    </a:cubicBezTo>
                    <a:cubicBezTo>
                      <a:pt x="219" y="5126"/>
                      <a:pt x="184" y="5197"/>
                      <a:pt x="166" y="5215"/>
                    </a:cubicBezTo>
                    <a:cubicBezTo>
                      <a:pt x="157" y="5250"/>
                      <a:pt x="148" y="5286"/>
                      <a:pt x="148" y="5331"/>
                    </a:cubicBezTo>
                    <a:cubicBezTo>
                      <a:pt x="148" y="5366"/>
                      <a:pt x="157" y="5402"/>
                      <a:pt x="175" y="5437"/>
                    </a:cubicBezTo>
                    <a:cubicBezTo>
                      <a:pt x="184" y="5455"/>
                      <a:pt x="228" y="5491"/>
                      <a:pt x="228" y="5509"/>
                    </a:cubicBezTo>
                    <a:cubicBezTo>
                      <a:pt x="210" y="5500"/>
                      <a:pt x="193" y="5491"/>
                      <a:pt x="166" y="5491"/>
                    </a:cubicBezTo>
                    <a:cubicBezTo>
                      <a:pt x="148" y="5500"/>
                      <a:pt x="157" y="5571"/>
                      <a:pt x="157" y="5589"/>
                    </a:cubicBezTo>
                    <a:cubicBezTo>
                      <a:pt x="166" y="5598"/>
                      <a:pt x="202" y="5598"/>
                      <a:pt x="202" y="5633"/>
                    </a:cubicBezTo>
                    <a:cubicBezTo>
                      <a:pt x="210" y="5660"/>
                      <a:pt x="202" y="5687"/>
                      <a:pt x="193" y="5714"/>
                    </a:cubicBezTo>
                    <a:cubicBezTo>
                      <a:pt x="166" y="5785"/>
                      <a:pt x="112" y="5785"/>
                      <a:pt x="157" y="5865"/>
                    </a:cubicBezTo>
                    <a:cubicBezTo>
                      <a:pt x="184" y="5892"/>
                      <a:pt x="193" y="5936"/>
                      <a:pt x="184" y="5972"/>
                    </a:cubicBezTo>
                    <a:cubicBezTo>
                      <a:pt x="184" y="5990"/>
                      <a:pt x="237" y="5999"/>
                      <a:pt x="237" y="6043"/>
                    </a:cubicBezTo>
                    <a:cubicBezTo>
                      <a:pt x="227" y="6043"/>
                      <a:pt x="202" y="6035"/>
                      <a:pt x="183" y="6035"/>
                    </a:cubicBezTo>
                    <a:cubicBezTo>
                      <a:pt x="168" y="6035"/>
                      <a:pt x="158" y="6041"/>
                      <a:pt x="166" y="6061"/>
                    </a:cubicBezTo>
                    <a:cubicBezTo>
                      <a:pt x="178" y="6092"/>
                      <a:pt x="199" y="6101"/>
                      <a:pt x="217" y="6110"/>
                    </a:cubicBezTo>
                    <a:lnTo>
                      <a:pt x="217" y="6110"/>
                    </a:lnTo>
                    <a:cubicBezTo>
                      <a:pt x="217" y="6110"/>
                      <a:pt x="216" y="6110"/>
                      <a:pt x="216" y="6110"/>
                    </a:cubicBezTo>
                    <a:cubicBezTo>
                      <a:pt x="192" y="6110"/>
                      <a:pt x="209" y="6199"/>
                      <a:pt x="202" y="6221"/>
                    </a:cubicBezTo>
                    <a:cubicBezTo>
                      <a:pt x="202" y="6248"/>
                      <a:pt x="148" y="6221"/>
                      <a:pt x="148" y="6266"/>
                    </a:cubicBezTo>
                    <a:cubicBezTo>
                      <a:pt x="148" y="6292"/>
                      <a:pt x="181" y="6305"/>
                      <a:pt x="215" y="6305"/>
                    </a:cubicBezTo>
                    <a:cubicBezTo>
                      <a:pt x="252" y="6305"/>
                      <a:pt x="291" y="6289"/>
                      <a:pt x="291" y="6257"/>
                    </a:cubicBezTo>
                    <a:lnTo>
                      <a:pt x="291" y="6301"/>
                    </a:lnTo>
                    <a:cubicBezTo>
                      <a:pt x="284" y="6320"/>
                      <a:pt x="308" y="6351"/>
                      <a:pt x="326" y="6351"/>
                    </a:cubicBezTo>
                    <a:cubicBezTo>
                      <a:pt x="334" y="6351"/>
                      <a:pt x="341" y="6345"/>
                      <a:pt x="344" y="6328"/>
                    </a:cubicBezTo>
                    <a:lnTo>
                      <a:pt x="353" y="6328"/>
                    </a:lnTo>
                    <a:cubicBezTo>
                      <a:pt x="362" y="6284"/>
                      <a:pt x="362" y="6239"/>
                      <a:pt x="353" y="6203"/>
                    </a:cubicBezTo>
                    <a:cubicBezTo>
                      <a:pt x="344" y="6150"/>
                      <a:pt x="335" y="6141"/>
                      <a:pt x="300" y="6114"/>
                    </a:cubicBezTo>
                    <a:cubicBezTo>
                      <a:pt x="264" y="6088"/>
                      <a:pt x="317" y="6034"/>
                      <a:pt x="246" y="6034"/>
                    </a:cubicBezTo>
                    <a:cubicBezTo>
                      <a:pt x="317" y="6034"/>
                      <a:pt x="317" y="5918"/>
                      <a:pt x="335" y="5874"/>
                    </a:cubicBezTo>
                    <a:cubicBezTo>
                      <a:pt x="335" y="5847"/>
                      <a:pt x="344" y="5820"/>
                      <a:pt x="353" y="5803"/>
                    </a:cubicBezTo>
                    <a:cubicBezTo>
                      <a:pt x="389" y="5803"/>
                      <a:pt x="415" y="5776"/>
                      <a:pt x="415" y="5749"/>
                    </a:cubicBezTo>
                    <a:lnTo>
                      <a:pt x="353" y="5749"/>
                    </a:lnTo>
                    <a:cubicBezTo>
                      <a:pt x="353" y="5705"/>
                      <a:pt x="406" y="5696"/>
                      <a:pt x="389" y="5651"/>
                    </a:cubicBezTo>
                    <a:cubicBezTo>
                      <a:pt x="380" y="5616"/>
                      <a:pt x="353" y="5580"/>
                      <a:pt x="326" y="5553"/>
                    </a:cubicBezTo>
                    <a:cubicBezTo>
                      <a:pt x="308" y="5544"/>
                      <a:pt x="300" y="5553"/>
                      <a:pt x="300" y="5535"/>
                    </a:cubicBezTo>
                    <a:cubicBezTo>
                      <a:pt x="300" y="5509"/>
                      <a:pt x="308" y="5491"/>
                      <a:pt x="317" y="5473"/>
                    </a:cubicBezTo>
                    <a:cubicBezTo>
                      <a:pt x="344" y="5437"/>
                      <a:pt x="380" y="5393"/>
                      <a:pt x="344" y="5366"/>
                    </a:cubicBezTo>
                    <a:cubicBezTo>
                      <a:pt x="317" y="5322"/>
                      <a:pt x="308" y="5268"/>
                      <a:pt x="317" y="5224"/>
                    </a:cubicBezTo>
                    <a:cubicBezTo>
                      <a:pt x="326" y="5206"/>
                      <a:pt x="389" y="5188"/>
                      <a:pt x="371" y="5161"/>
                    </a:cubicBezTo>
                    <a:cubicBezTo>
                      <a:pt x="361" y="5147"/>
                      <a:pt x="350" y="5143"/>
                      <a:pt x="339" y="5143"/>
                    </a:cubicBezTo>
                    <a:cubicBezTo>
                      <a:pt x="322" y="5143"/>
                      <a:pt x="304" y="5152"/>
                      <a:pt x="292" y="5152"/>
                    </a:cubicBezTo>
                    <a:cubicBezTo>
                      <a:pt x="280" y="5152"/>
                      <a:pt x="273" y="5145"/>
                      <a:pt x="273" y="5117"/>
                    </a:cubicBezTo>
                    <a:cubicBezTo>
                      <a:pt x="276" y="5092"/>
                      <a:pt x="289" y="5085"/>
                      <a:pt x="305" y="5085"/>
                    </a:cubicBezTo>
                    <a:cubicBezTo>
                      <a:pt x="326" y="5085"/>
                      <a:pt x="351" y="5095"/>
                      <a:pt x="371" y="5095"/>
                    </a:cubicBezTo>
                    <a:cubicBezTo>
                      <a:pt x="386" y="5095"/>
                      <a:pt x="397" y="5088"/>
                      <a:pt x="397" y="5063"/>
                    </a:cubicBezTo>
                    <a:cubicBezTo>
                      <a:pt x="397" y="5019"/>
                      <a:pt x="353" y="5054"/>
                      <a:pt x="335" y="5019"/>
                    </a:cubicBezTo>
                    <a:cubicBezTo>
                      <a:pt x="326" y="4965"/>
                      <a:pt x="335" y="4912"/>
                      <a:pt x="344" y="4867"/>
                    </a:cubicBezTo>
                    <a:cubicBezTo>
                      <a:pt x="380" y="4752"/>
                      <a:pt x="397" y="4636"/>
                      <a:pt x="397" y="4520"/>
                    </a:cubicBezTo>
                    <a:cubicBezTo>
                      <a:pt x="389" y="4493"/>
                      <a:pt x="362" y="4484"/>
                      <a:pt x="344" y="4458"/>
                    </a:cubicBezTo>
                    <a:cubicBezTo>
                      <a:pt x="322" y="4431"/>
                      <a:pt x="324" y="4427"/>
                      <a:pt x="334" y="4427"/>
                    </a:cubicBezTo>
                    <a:cubicBezTo>
                      <a:pt x="339" y="4427"/>
                      <a:pt x="346" y="4428"/>
                      <a:pt x="353" y="4428"/>
                    </a:cubicBezTo>
                    <a:cubicBezTo>
                      <a:pt x="360" y="4428"/>
                      <a:pt x="366" y="4427"/>
                      <a:pt x="371" y="4422"/>
                    </a:cubicBezTo>
                    <a:cubicBezTo>
                      <a:pt x="389" y="4413"/>
                      <a:pt x="362" y="4333"/>
                      <a:pt x="344" y="4315"/>
                    </a:cubicBezTo>
                    <a:cubicBezTo>
                      <a:pt x="282" y="4280"/>
                      <a:pt x="308" y="4280"/>
                      <a:pt x="362" y="4262"/>
                    </a:cubicBezTo>
                    <a:cubicBezTo>
                      <a:pt x="369" y="4262"/>
                      <a:pt x="279" y="4222"/>
                      <a:pt x="253" y="4222"/>
                    </a:cubicBezTo>
                    <a:cubicBezTo>
                      <a:pt x="249" y="4222"/>
                      <a:pt x="246" y="4224"/>
                      <a:pt x="246" y="4226"/>
                    </a:cubicBezTo>
                    <a:cubicBezTo>
                      <a:pt x="246" y="4199"/>
                      <a:pt x="308" y="4199"/>
                      <a:pt x="326" y="4190"/>
                    </a:cubicBezTo>
                    <a:cubicBezTo>
                      <a:pt x="353" y="4182"/>
                      <a:pt x="335" y="4137"/>
                      <a:pt x="326" y="4110"/>
                    </a:cubicBezTo>
                    <a:cubicBezTo>
                      <a:pt x="318" y="4094"/>
                      <a:pt x="288" y="3991"/>
                      <a:pt x="329" y="3991"/>
                    </a:cubicBezTo>
                    <a:cubicBezTo>
                      <a:pt x="333" y="3991"/>
                      <a:pt x="338" y="3992"/>
                      <a:pt x="344" y="3995"/>
                    </a:cubicBezTo>
                    <a:cubicBezTo>
                      <a:pt x="350" y="3997"/>
                      <a:pt x="355" y="3998"/>
                      <a:pt x="359" y="3998"/>
                    </a:cubicBezTo>
                    <a:cubicBezTo>
                      <a:pt x="392" y="3998"/>
                      <a:pt x="334" y="3903"/>
                      <a:pt x="326" y="3879"/>
                    </a:cubicBezTo>
                    <a:cubicBezTo>
                      <a:pt x="317" y="3816"/>
                      <a:pt x="478" y="3834"/>
                      <a:pt x="415" y="3772"/>
                    </a:cubicBezTo>
                    <a:close/>
                    <a:moveTo>
                      <a:pt x="281" y="6693"/>
                    </a:moveTo>
                    <a:cubicBezTo>
                      <a:pt x="297" y="6693"/>
                      <a:pt x="313" y="6702"/>
                      <a:pt x="308" y="6720"/>
                    </a:cubicBezTo>
                    <a:cubicBezTo>
                      <a:pt x="292" y="6731"/>
                      <a:pt x="273" y="6748"/>
                      <a:pt x="260" y="6748"/>
                    </a:cubicBezTo>
                    <a:cubicBezTo>
                      <a:pt x="252" y="6748"/>
                      <a:pt x="246" y="6741"/>
                      <a:pt x="246" y="6720"/>
                    </a:cubicBezTo>
                    <a:cubicBezTo>
                      <a:pt x="246" y="6702"/>
                      <a:pt x="264" y="6693"/>
                      <a:pt x="281" y="6693"/>
                    </a:cubicBezTo>
                    <a:close/>
                    <a:moveTo>
                      <a:pt x="348" y="7707"/>
                    </a:moveTo>
                    <a:cubicBezTo>
                      <a:pt x="377" y="7707"/>
                      <a:pt x="400" y="7722"/>
                      <a:pt x="380" y="7762"/>
                    </a:cubicBezTo>
                    <a:cubicBezTo>
                      <a:pt x="362" y="7780"/>
                      <a:pt x="344" y="7789"/>
                      <a:pt x="317" y="7789"/>
                    </a:cubicBezTo>
                    <a:cubicBezTo>
                      <a:pt x="291" y="7789"/>
                      <a:pt x="264" y="7753"/>
                      <a:pt x="291" y="7727"/>
                    </a:cubicBezTo>
                    <a:cubicBezTo>
                      <a:pt x="302" y="7715"/>
                      <a:pt x="327" y="7707"/>
                      <a:pt x="348" y="7707"/>
                    </a:cubicBezTo>
                    <a:close/>
                    <a:moveTo>
                      <a:pt x="1502" y="8270"/>
                    </a:moveTo>
                    <a:lnTo>
                      <a:pt x="1502" y="8270"/>
                    </a:lnTo>
                    <a:cubicBezTo>
                      <a:pt x="1502" y="8315"/>
                      <a:pt x="1493" y="8323"/>
                      <a:pt x="1449" y="8323"/>
                    </a:cubicBezTo>
                    <a:lnTo>
                      <a:pt x="1449" y="8297"/>
                    </a:lnTo>
                    <a:cubicBezTo>
                      <a:pt x="1456" y="8281"/>
                      <a:pt x="1478" y="8272"/>
                      <a:pt x="1502" y="8270"/>
                    </a:cubicBezTo>
                    <a:close/>
                    <a:moveTo>
                      <a:pt x="389" y="8475"/>
                    </a:moveTo>
                    <a:cubicBezTo>
                      <a:pt x="389" y="8475"/>
                      <a:pt x="389" y="8476"/>
                      <a:pt x="389" y="8477"/>
                    </a:cubicBezTo>
                    <a:lnTo>
                      <a:pt x="389" y="8477"/>
                    </a:lnTo>
                    <a:cubicBezTo>
                      <a:pt x="389" y="8476"/>
                      <a:pt x="389" y="8475"/>
                      <a:pt x="389" y="8475"/>
                    </a:cubicBezTo>
                    <a:close/>
                    <a:moveTo>
                      <a:pt x="371" y="8626"/>
                    </a:moveTo>
                    <a:lnTo>
                      <a:pt x="371" y="8653"/>
                    </a:lnTo>
                    <a:lnTo>
                      <a:pt x="397" y="8680"/>
                    </a:lnTo>
                    <a:cubicBezTo>
                      <a:pt x="433" y="8644"/>
                      <a:pt x="424" y="8626"/>
                      <a:pt x="371" y="8626"/>
                    </a:cubicBezTo>
                    <a:close/>
                    <a:moveTo>
                      <a:pt x="386" y="9481"/>
                    </a:moveTo>
                    <a:cubicBezTo>
                      <a:pt x="386" y="9482"/>
                      <a:pt x="386" y="9482"/>
                      <a:pt x="386" y="9483"/>
                    </a:cubicBezTo>
                    <a:lnTo>
                      <a:pt x="386" y="9483"/>
                    </a:lnTo>
                    <a:cubicBezTo>
                      <a:pt x="387" y="9482"/>
                      <a:pt x="388" y="9482"/>
                      <a:pt x="389" y="9481"/>
                    </a:cubicBezTo>
                    <a:close/>
                    <a:moveTo>
                      <a:pt x="166" y="9829"/>
                    </a:moveTo>
                    <a:cubicBezTo>
                      <a:pt x="168" y="9829"/>
                      <a:pt x="170" y="9830"/>
                      <a:pt x="173" y="9830"/>
                    </a:cubicBezTo>
                    <a:lnTo>
                      <a:pt x="173" y="9830"/>
                    </a:lnTo>
                    <a:cubicBezTo>
                      <a:pt x="171" y="9829"/>
                      <a:pt x="169" y="9829"/>
                      <a:pt x="166" y="9829"/>
                    </a:cubicBezTo>
                    <a:close/>
                    <a:moveTo>
                      <a:pt x="1510" y="10230"/>
                    </a:moveTo>
                    <a:cubicBezTo>
                      <a:pt x="1510" y="10232"/>
                      <a:pt x="1510" y="10235"/>
                      <a:pt x="1511" y="10237"/>
                    </a:cubicBezTo>
                    <a:lnTo>
                      <a:pt x="1511" y="10237"/>
                    </a:lnTo>
                    <a:cubicBezTo>
                      <a:pt x="1511" y="10234"/>
                      <a:pt x="1510" y="10232"/>
                      <a:pt x="1510" y="10230"/>
                    </a:cubicBezTo>
                    <a:close/>
                    <a:moveTo>
                      <a:pt x="342" y="10363"/>
                    </a:moveTo>
                    <a:cubicBezTo>
                      <a:pt x="342" y="10367"/>
                      <a:pt x="342" y="10371"/>
                      <a:pt x="341" y="10375"/>
                    </a:cubicBezTo>
                    <a:lnTo>
                      <a:pt x="341" y="10375"/>
                    </a:lnTo>
                    <a:cubicBezTo>
                      <a:pt x="342" y="10374"/>
                      <a:pt x="343" y="10373"/>
                      <a:pt x="344" y="10372"/>
                    </a:cubicBezTo>
                    <a:cubicBezTo>
                      <a:pt x="344" y="10369"/>
                      <a:pt x="343" y="10366"/>
                      <a:pt x="342" y="10363"/>
                    </a:cubicBezTo>
                    <a:close/>
                    <a:moveTo>
                      <a:pt x="301" y="10725"/>
                    </a:moveTo>
                    <a:cubicBezTo>
                      <a:pt x="302" y="10729"/>
                      <a:pt x="305" y="10734"/>
                      <a:pt x="308" y="10737"/>
                    </a:cubicBezTo>
                    <a:cubicBezTo>
                      <a:pt x="309" y="10737"/>
                      <a:pt x="309" y="10738"/>
                      <a:pt x="309" y="10738"/>
                    </a:cubicBezTo>
                    <a:lnTo>
                      <a:pt x="309" y="10738"/>
                    </a:lnTo>
                    <a:cubicBezTo>
                      <a:pt x="308" y="10732"/>
                      <a:pt x="305" y="10728"/>
                      <a:pt x="301" y="10725"/>
                    </a:cubicBezTo>
                    <a:close/>
                    <a:moveTo>
                      <a:pt x="300" y="11227"/>
                    </a:moveTo>
                    <a:cubicBezTo>
                      <a:pt x="301" y="11228"/>
                      <a:pt x="302" y="11228"/>
                      <a:pt x="303" y="11229"/>
                    </a:cubicBezTo>
                    <a:lnTo>
                      <a:pt x="303" y="11229"/>
                    </a:lnTo>
                    <a:cubicBezTo>
                      <a:pt x="302" y="11228"/>
                      <a:pt x="301" y="11227"/>
                      <a:pt x="300" y="11227"/>
                    </a:cubicBezTo>
                    <a:close/>
                    <a:moveTo>
                      <a:pt x="348" y="12131"/>
                    </a:moveTo>
                    <a:cubicBezTo>
                      <a:pt x="333" y="12131"/>
                      <a:pt x="317" y="12141"/>
                      <a:pt x="317" y="12162"/>
                    </a:cubicBezTo>
                    <a:lnTo>
                      <a:pt x="344" y="12189"/>
                    </a:lnTo>
                    <a:cubicBezTo>
                      <a:pt x="386" y="12152"/>
                      <a:pt x="369" y="12131"/>
                      <a:pt x="348" y="12131"/>
                    </a:cubicBezTo>
                    <a:close/>
                    <a:moveTo>
                      <a:pt x="1475" y="14518"/>
                    </a:moveTo>
                    <a:cubicBezTo>
                      <a:pt x="1480" y="14518"/>
                      <a:pt x="1486" y="14519"/>
                      <a:pt x="1493" y="14523"/>
                    </a:cubicBezTo>
                    <a:lnTo>
                      <a:pt x="1484" y="14523"/>
                    </a:lnTo>
                    <a:cubicBezTo>
                      <a:pt x="1511" y="14541"/>
                      <a:pt x="1502" y="14567"/>
                      <a:pt x="1502" y="14594"/>
                    </a:cubicBezTo>
                    <a:cubicBezTo>
                      <a:pt x="1484" y="14594"/>
                      <a:pt x="1440" y="14594"/>
                      <a:pt x="1440" y="14567"/>
                    </a:cubicBezTo>
                    <a:cubicBezTo>
                      <a:pt x="1440" y="14546"/>
                      <a:pt x="1451" y="14518"/>
                      <a:pt x="1475" y="14518"/>
                    </a:cubicBezTo>
                    <a:close/>
                    <a:moveTo>
                      <a:pt x="1548" y="15354"/>
                    </a:moveTo>
                    <a:cubicBezTo>
                      <a:pt x="1553" y="15354"/>
                      <a:pt x="1558" y="15356"/>
                      <a:pt x="1564" y="15360"/>
                    </a:cubicBezTo>
                    <a:cubicBezTo>
                      <a:pt x="1591" y="15378"/>
                      <a:pt x="1582" y="15405"/>
                      <a:pt x="1573" y="15431"/>
                    </a:cubicBezTo>
                    <a:cubicBezTo>
                      <a:pt x="1555" y="15431"/>
                      <a:pt x="1520" y="15431"/>
                      <a:pt x="1520" y="15405"/>
                    </a:cubicBezTo>
                    <a:cubicBezTo>
                      <a:pt x="1520" y="15377"/>
                      <a:pt x="1531" y="15354"/>
                      <a:pt x="1548" y="15354"/>
                    </a:cubicBezTo>
                    <a:close/>
                    <a:moveTo>
                      <a:pt x="1008" y="1"/>
                    </a:moveTo>
                    <a:cubicBezTo>
                      <a:pt x="1000" y="1"/>
                      <a:pt x="993" y="2"/>
                      <a:pt x="985" y="4"/>
                    </a:cubicBezTo>
                    <a:cubicBezTo>
                      <a:pt x="968" y="4"/>
                      <a:pt x="1021" y="49"/>
                      <a:pt x="985" y="58"/>
                    </a:cubicBezTo>
                    <a:cubicBezTo>
                      <a:pt x="968" y="62"/>
                      <a:pt x="950" y="64"/>
                      <a:pt x="932" y="64"/>
                    </a:cubicBezTo>
                    <a:cubicBezTo>
                      <a:pt x="914" y="64"/>
                      <a:pt x="896" y="62"/>
                      <a:pt x="878" y="58"/>
                    </a:cubicBezTo>
                    <a:cubicBezTo>
                      <a:pt x="855" y="58"/>
                      <a:pt x="824" y="29"/>
                      <a:pt x="799" y="29"/>
                    </a:cubicBezTo>
                    <a:cubicBezTo>
                      <a:pt x="795" y="29"/>
                      <a:pt x="792" y="30"/>
                      <a:pt x="789" y="31"/>
                    </a:cubicBezTo>
                    <a:cubicBezTo>
                      <a:pt x="739" y="47"/>
                      <a:pt x="752" y="103"/>
                      <a:pt x="710" y="103"/>
                    </a:cubicBezTo>
                    <a:cubicBezTo>
                      <a:pt x="707" y="103"/>
                      <a:pt x="704" y="103"/>
                      <a:pt x="700" y="102"/>
                    </a:cubicBezTo>
                    <a:cubicBezTo>
                      <a:pt x="680" y="102"/>
                      <a:pt x="660" y="61"/>
                      <a:pt x="635" y="61"/>
                    </a:cubicBezTo>
                    <a:cubicBezTo>
                      <a:pt x="628" y="61"/>
                      <a:pt x="620" y="65"/>
                      <a:pt x="611" y="75"/>
                    </a:cubicBezTo>
                    <a:cubicBezTo>
                      <a:pt x="585" y="111"/>
                      <a:pt x="620" y="173"/>
                      <a:pt x="567" y="200"/>
                    </a:cubicBezTo>
                    <a:lnTo>
                      <a:pt x="549" y="173"/>
                    </a:lnTo>
                    <a:cubicBezTo>
                      <a:pt x="531" y="164"/>
                      <a:pt x="531" y="156"/>
                      <a:pt x="549" y="138"/>
                    </a:cubicBezTo>
                    <a:cubicBezTo>
                      <a:pt x="549" y="137"/>
                      <a:pt x="549" y="137"/>
                      <a:pt x="548" y="137"/>
                    </a:cubicBezTo>
                    <a:cubicBezTo>
                      <a:pt x="541" y="137"/>
                      <a:pt x="460" y="227"/>
                      <a:pt x="460" y="236"/>
                    </a:cubicBezTo>
                    <a:cubicBezTo>
                      <a:pt x="433" y="262"/>
                      <a:pt x="397" y="253"/>
                      <a:pt x="380" y="280"/>
                    </a:cubicBezTo>
                    <a:cubicBezTo>
                      <a:pt x="362" y="316"/>
                      <a:pt x="371" y="325"/>
                      <a:pt x="344" y="360"/>
                    </a:cubicBezTo>
                    <a:cubicBezTo>
                      <a:pt x="326" y="387"/>
                      <a:pt x="300" y="414"/>
                      <a:pt x="273" y="441"/>
                    </a:cubicBezTo>
                    <a:cubicBezTo>
                      <a:pt x="219" y="476"/>
                      <a:pt x="273" y="530"/>
                      <a:pt x="255" y="574"/>
                    </a:cubicBezTo>
                    <a:cubicBezTo>
                      <a:pt x="228" y="619"/>
                      <a:pt x="166" y="628"/>
                      <a:pt x="157" y="681"/>
                    </a:cubicBezTo>
                    <a:cubicBezTo>
                      <a:pt x="148" y="743"/>
                      <a:pt x="202" y="752"/>
                      <a:pt x="210" y="797"/>
                    </a:cubicBezTo>
                    <a:cubicBezTo>
                      <a:pt x="219" y="832"/>
                      <a:pt x="130" y="832"/>
                      <a:pt x="95" y="832"/>
                    </a:cubicBezTo>
                    <a:cubicBezTo>
                      <a:pt x="121" y="859"/>
                      <a:pt x="148" y="877"/>
                      <a:pt x="175" y="904"/>
                    </a:cubicBezTo>
                    <a:cubicBezTo>
                      <a:pt x="255" y="948"/>
                      <a:pt x="184" y="948"/>
                      <a:pt x="139" y="948"/>
                    </a:cubicBezTo>
                    <a:cubicBezTo>
                      <a:pt x="210" y="948"/>
                      <a:pt x="157" y="1055"/>
                      <a:pt x="210" y="1064"/>
                    </a:cubicBezTo>
                    <a:cubicBezTo>
                      <a:pt x="184" y="1082"/>
                      <a:pt x="157" y="1109"/>
                      <a:pt x="148" y="1144"/>
                    </a:cubicBezTo>
                    <a:cubicBezTo>
                      <a:pt x="193" y="1144"/>
                      <a:pt x="175" y="1162"/>
                      <a:pt x="184" y="1198"/>
                    </a:cubicBezTo>
                    <a:cubicBezTo>
                      <a:pt x="184" y="1224"/>
                      <a:pt x="228" y="1260"/>
                      <a:pt x="228" y="1305"/>
                    </a:cubicBezTo>
                    <a:cubicBezTo>
                      <a:pt x="228" y="1313"/>
                      <a:pt x="95" y="1385"/>
                      <a:pt x="148" y="1411"/>
                    </a:cubicBezTo>
                    <a:cubicBezTo>
                      <a:pt x="151" y="1412"/>
                      <a:pt x="154" y="1413"/>
                      <a:pt x="158" y="1413"/>
                    </a:cubicBezTo>
                    <a:cubicBezTo>
                      <a:pt x="178" y="1413"/>
                      <a:pt x="214" y="1402"/>
                      <a:pt x="236" y="1402"/>
                    </a:cubicBezTo>
                    <a:cubicBezTo>
                      <a:pt x="252" y="1402"/>
                      <a:pt x="260" y="1408"/>
                      <a:pt x="246" y="1429"/>
                    </a:cubicBezTo>
                    <a:cubicBezTo>
                      <a:pt x="219" y="1456"/>
                      <a:pt x="202" y="1465"/>
                      <a:pt x="237" y="1492"/>
                    </a:cubicBezTo>
                    <a:cubicBezTo>
                      <a:pt x="237" y="1492"/>
                      <a:pt x="282" y="1518"/>
                      <a:pt x="273" y="1527"/>
                    </a:cubicBezTo>
                    <a:cubicBezTo>
                      <a:pt x="269" y="1530"/>
                      <a:pt x="264" y="1531"/>
                      <a:pt x="259" y="1531"/>
                    </a:cubicBezTo>
                    <a:cubicBezTo>
                      <a:pt x="234" y="1531"/>
                      <a:pt x="197" y="1506"/>
                      <a:pt x="176" y="1506"/>
                    </a:cubicBezTo>
                    <a:cubicBezTo>
                      <a:pt x="172" y="1506"/>
                      <a:pt x="169" y="1507"/>
                      <a:pt x="166" y="1509"/>
                    </a:cubicBezTo>
                    <a:cubicBezTo>
                      <a:pt x="148" y="1518"/>
                      <a:pt x="193" y="1536"/>
                      <a:pt x="193" y="1536"/>
                    </a:cubicBezTo>
                    <a:cubicBezTo>
                      <a:pt x="210" y="1554"/>
                      <a:pt x="202" y="1563"/>
                      <a:pt x="202" y="1590"/>
                    </a:cubicBezTo>
                    <a:cubicBezTo>
                      <a:pt x="202" y="1581"/>
                      <a:pt x="197" y="1578"/>
                      <a:pt x="190" y="1578"/>
                    </a:cubicBezTo>
                    <a:cubicBezTo>
                      <a:pt x="184" y="1578"/>
                      <a:pt x="175" y="1581"/>
                      <a:pt x="166" y="1581"/>
                    </a:cubicBezTo>
                    <a:cubicBezTo>
                      <a:pt x="193" y="1581"/>
                      <a:pt x="166" y="1616"/>
                      <a:pt x="175" y="1643"/>
                    </a:cubicBezTo>
                    <a:lnTo>
                      <a:pt x="202" y="1643"/>
                    </a:lnTo>
                    <a:cubicBezTo>
                      <a:pt x="219" y="1679"/>
                      <a:pt x="219" y="1723"/>
                      <a:pt x="184" y="1723"/>
                    </a:cubicBezTo>
                    <a:cubicBezTo>
                      <a:pt x="148" y="1732"/>
                      <a:pt x="130" y="1812"/>
                      <a:pt x="175" y="1812"/>
                    </a:cubicBezTo>
                    <a:cubicBezTo>
                      <a:pt x="184" y="1839"/>
                      <a:pt x="157" y="1901"/>
                      <a:pt x="202" y="1901"/>
                    </a:cubicBezTo>
                    <a:cubicBezTo>
                      <a:pt x="166" y="1964"/>
                      <a:pt x="68" y="2106"/>
                      <a:pt x="166" y="2160"/>
                    </a:cubicBezTo>
                    <a:cubicBezTo>
                      <a:pt x="158" y="2159"/>
                      <a:pt x="151" y="2159"/>
                      <a:pt x="144" y="2159"/>
                    </a:cubicBezTo>
                    <a:cubicBezTo>
                      <a:pt x="1" y="2159"/>
                      <a:pt x="236" y="2250"/>
                      <a:pt x="202" y="2284"/>
                    </a:cubicBezTo>
                    <a:cubicBezTo>
                      <a:pt x="166" y="2311"/>
                      <a:pt x="104" y="2320"/>
                      <a:pt x="148" y="2373"/>
                    </a:cubicBezTo>
                    <a:cubicBezTo>
                      <a:pt x="184" y="2400"/>
                      <a:pt x="219" y="2427"/>
                      <a:pt x="264" y="2445"/>
                    </a:cubicBezTo>
                    <a:cubicBezTo>
                      <a:pt x="228" y="2462"/>
                      <a:pt x="184" y="2427"/>
                      <a:pt x="193" y="2507"/>
                    </a:cubicBezTo>
                    <a:cubicBezTo>
                      <a:pt x="202" y="2552"/>
                      <a:pt x="246" y="2507"/>
                      <a:pt x="246" y="2560"/>
                    </a:cubicBezTo>
                    <a:cubicBezTo>
                      <a:pt x="231" y="2560"/>
                      <a:pt x="204" y="2555"/>
                      <a:pt x="180" y="2555"/>
                    </a:cubicBezTo>
                    <a:cubicBezTo>
                      <a:pt x="163" y="2555"/>
                      <a:pt x="147" y="2558"/>
                      <a:pt x="139" y="2569"/>
                    </a:cubicBezTo>
                    <a:cubicBezTo>
                      <a:pt x="121" y="2596"/>
                      <a:pt x="130" y="2641"/>
                      <a:pt x="157" y="2650"/>
                    </a:cubicBezTo>
                    <a:cubicBezTo>
                      <a:pt x="193" y="2650"/>
                      <a:pt x="193" y="2739"/>
                      <a:pt x="193" y="2756"/>
                    </a:cubicBezTo>
                    <a:cubicBezTo>
                      <a:pt x="193" y="2774"/>
                      <a:pt x="202" y="2872"/>
                      <a:pt x="166" y="2881"/>
                    </a:cubicBezTo>
                    <a:cubicBezTo>
                      <a:pt x="130" y="2890"/>
                      <a:pt x="86" y="2926"/>
                      <a:pt x="121" y="2979"/>
                    </a:cubicBezTo>
                    <a:cubicBezTo>
                      <a:pt x="130" y="3006"/>
                      <a:pt x="166" y="3006"/>
                      <a:pt x="175" y="3041"/>
                    </a:cubicBezTo>
                    <a:cubicBezTo>
                      <a:pt x="175" y="3077"/>
                      <a:pt x="166" y="3104"/>
                      <a:pt x="157" y="3139"/>
                    </a:cubicBezTo>
                    <a:cubicBezTo>
                      <a:pt x="157" y="3148"/>
                      <a:pt x="124" y="3265"/>
                      <a:pt x="138" y="3265"/>
                    </a:cubicBezTo>
                    <a:cubicBezTo>
                      <a:pt x="138" y="3265"/>
                      <a:pt x="139" y="3264"/>
                      <a:pt x="139" y="3264"/>
                    </a:cubicBezTo>
                    <a:cubicBezTo>
                      <a:pt x="148" y="3259"/>
                      <a:pt x="156" y="3257"/>
                      <a:pt x="161" y="3257"/>
                    </a:cubicBezTo>
                    <a:cubicBezTo>
                      <a:pt x="199" y="3257"/>
                      <a:pt x="165" y="3350"/>
                      <a:pt x="157" y="3389"/>
                    </a:cubicBezTo>
                    <a:cubicBezTo>
                      <a:pt x="157" y="3416"/>
                      <a:pt x="157" y="3451"/>
                      <a:pt x="157" y="3478"/>
                    </a:cubicBezTo>
                    <a:cubicBezTo>
                      <a:pt x="157" y="3498"/>
                      <a:pt x="160" y="3504"/>
                      <a:pt x="165" y="3504"/>
                    </a:cubicBezTo>
                    <a:cubicBezTo>
                      <a:pt x="170" y="3504"/>
                      <a:pt x="176" y="3500"/>
                      <a:pt x="184" y="3496"/>
                    </a:cubicBezTo>
                    <a:cubicBezTo>
                      <a:pt x="193" y="3496"/>
                      <a:pt x="184" y="3549"/>
                      <a:pt x="184" y="3558"/>
                    </a:cubicBezTo>
                    <a:cubicBezTo>
                      <a:pt x="175" y="3576"/>
                      <a:pt x="184" y="3594"/>
                      <a:pt x="184" y="3620"/>
                    </a:cubicBezTo>
                    <a:cubicBezTo>
                      <a:pt x="193" y="3638"/>
                      <a:pt x="237" y="3709"/>
                      <a:pt x="184" y="3709"/>
                    </a:cubicBezTo>
                    <a:cubicBezTo>
                      <a:pt x="139" y="3718"/>
                      <a:pt x="130" y="3772"/>
                      <a:pt x="148" y="3807"/>
                    </a:cubicBezTo>
                    <a:cubicBezTo>
                      <a:pt x="155" y="3834"/>
                      <a:pt x="181" y="3821"/>
                      <a:pt x="194" y="3834"/>
                    </a:cubicBezTo>
                    <a:lnTo>
                      <a:pt x="194" y="3834"/>
                    </a:lnTo>
                    <a:cubicBezTo>
                      <a:pt x="232" y="3799"/>
                      <a:pt x="277" y="3756"/>
                      <a:pt x="282" y="3736"/>
                    </a:cubicBezTo>
                    <a:cubicBezTo>
                      <a:pt x="300" y="3701"/>
                      <a:pt x="273" y="3647"/>
                      <a:pt x="326" y="3647"/>
                    </a:cubicBezTo>
                    <a:cubicBezTo>
                      <a:pt x="334" y="3623"/>
                      <a:pt x="314" y="3572"/>
                      <a:pt x="340" y="3560"/>
                    </a:cubicBezTo>
                    <a:lnTo>
                      <a:pt x="340" y="3560"/>
                    </a:lnTo>
                    <a:cubicBezTo>
                      <a:pt x="323" y="3565"/>
                      <a:pt x="296" y="3574"/>
                      <a:pt x="276" y="3574"/>
                    </a:cubicBezTo>
                    <a:cubicBezTo>
                      <a:pt x="264" y="3574"/>
                      <a:pt x="255" y="3570"/>
                      <a:pt x="255" y="3558"/>
                    </a:cubicBezTo>
                    <a:cubicBezTo>
                      <a:pt x="255" y="3514"/>
                      <a:pt x="335" y="3469"/>
                      <a:pt x="308" y="3442"/>
                    </a:cubicBezTo>
                    <a:cubicBezTo>
                      <a:pt x="306" y="3440"/>
                      <a:pt x="302" y="3439"/>
                      <a:pt x="297" y="3439"/>
                    </a:cubicBezTo>
                    <a:cubicBezTo>
                      <a:pt x="285" y="3439"/>
                      <a:pt x="270" y="3445"/>
                      <a:pt x="264" y="3451"/>
                    </a:cubicBezTo>
                    <a:cubicBezTo>
                      <a:pt x="237" y="3451"/>
                      <a:pt x="237" y="3416"/>
                      <a:pt x="237" y="3389"/>
                    </a:cubicBezTo>
                    <a:cubicBezTo>
                      <a:pt x="237" y="3373"/>
                      <a:pt x="251" y="3323"/>
                      <a:pt x="284" y="3323"/>
                    </a:cubicBezTo>
                    <a:cubicBezTo>
                      <a:pt x="289" y="3323"/>
                      <a:pt x="294" y="3324"/>
                      <a:pt x="300" y="3326"/>
                    </a:cubicBezTo>
                    <a:cubicBezTo>
                      <a:pt x="331" y="3350"/>
                      <a:pt x="335" y="3420"/>
                      <a:pt x="365" y="3420"/>
                    </a:cubicBezTo>
                    <a:cubicBezTo>
                      <a:pt x="369" y="3420"/>
                      <a:pt x="374" y="3419"/>
                      <a:pt x="380" y="3416"/>
                    </a:cubicBezTo>
                    <a:cubicBezTo>
                      <a:pt x="424" y="3398"/>
                      <a:pt x="415" y="3344"/>
                      <a:pt x="380" y="3335"/>
                    </a:cubicBezTo>
                    <a:cubicBezTo>
                      <a:pt x="338" y="3319"/>
                      <a:pt x="343" y="3180"/>
                      <a:pt x="394" y="3167"/>
                    </a:cubicBezTo>
                    <a:lnTo>
                      <a:pt x="394" y="3167"/>
                    </a:lnTo>
                    <a:cubicBezTo>
                      <a:pt x="388" y="3167"/>
                      <a:pt x="381" y="3168"/>
                      <a:pt x="374" y="3168"/>
                    </a:cubicBezTo>
                    <a:cubicBezTo>
                      <a:pt x="354" y="3168"/>
                      <a:pt x="335" y="3164"/>
                      <a:pt x="335" y="3148"/>
                    </a:cubicBezTo>
                    <a:cubicBezTo>
                      <a:pt x="335" y="3131"/>
                      <a:pt x="326" y="3077"/>
                      <a:pt x="291" y="3077"/>
                    </a:cubicBezTo>
                    <a:cubicBezTo>
                      <a:pt x="371" y="3077"/>
                      <a:pt x="371" y="2854"/>
                      <a:pt x="362" y="2810"/>
                    </a:cubicBezTo>
                    <a:cubicBezTo>
                      <a:pt x="362" y="2726"/>
                      <a:pt x="322" y="2650"/>
                      <a:pt x="266" y="2597"/>
                    </a:cubicBezTo>
                    <a:lnTo>
                      <a:pt x="266" y="2597"/>
                    </a:lnTo>
                    <a:cubicBezTo>
                      <a:pt x="284" y="2612"/>
                      <a:pt x="318" y="2638"/>
                      <a:pt x="339" y="2638"/>
                    </a:cubicBezTo>
                    <a:cubicBezTo>
                      <a:pt x="345" y="2638"/>
                      <a:pt x="350" y="2636"/>
                      <a:pt x="353" y="2632"/>
                    </a:cubicBezTo>
                    <a:lnTo>
                      <a:pt x="344" y="2596"/>
                    </a:lnTo>
                    <a:cubicBezTo>
                      <a:pt x="344" y="2590"/>
                      <a:pt x="344" y="2588"/>
                      <a:pt x="345" y="2588"/>
                    </a:cubicBezTo>
                    <a:cubicBezTo>
                      <a:pt x="346" y="2588"/>
                      <a:pt x="348" y="2590"/>
                      <a:pt x="352" y="2590"/>
                    </a:cubicBezTo>
                    <a:cubicBezTo>
                      <a:pt x="355" y="2590"/>
                      <a:pt x="358" y="2589"/>
                      <a:pt x="362" y="2587"/>
                    </a:cubicBezTo>
                    <a:cubicBezTo>
                      <a:pt x="389" y="2569"/>
                      <a:pt x="415" y="2534"/>
                      <a:pt x="362" y="2534"/>
                    </a:cubicBezTo>
                    <a:cubicBezTo>
                      <a:pt x="335" y="2534"/>
                      <a:pt x="317" y="2534"/>
                      <a:pt x="317" y="2498"/>
                    </a:cubicBezTo>
                    <a:cubicBezTo>
                      <a:pt x="308" y="2480"/>
                      <a:pt x="308" y="2454"/>
                      <a:pt x="317" y="2436"/>
                    </a:cubicBezTo>
                    <a:cubicBezTo>
                      <a:pt x="317" y="2418"/>
                      <a:pt x="344" y="2418"/>
                      <a:pt x="344" y="2409"/>
                    </a:cubicBezTo>
                    <a:lnTo>
                      <a:pt x="344" y="2311"/>
                    </a:lnTo>
                    <a:cubicBezTo>
                      <a:pt x="344" y="2278"/>
                      <a:pt x="314" y="2268"/>
                      <a:pt x="286" y="2268"/>
                    </a:cubicBezTo>
                    <a:cubicBezTo>
                      <a:pt x="261" y="2268"/>
                      <a:pt x="237" y="2276"/>
                      <a:pt x="237" y="2284"/>
                    </a:cubicBezTo>
                    <a:cubicBezTo>
                      <a:pt x="237" y="2258"/>
                      <a:pt x="335" y="2195"/>
                      <a:pt x="353" y="2160"/>
                    </a:cubicBezTo>
                    <a:cubicBezTo>
                      <a:pt x="365" y="2142"/>
                      <a:pt x="369" y="2125"/>
                      <a:pt x="360" y="2125"/>
                    </a:cubicBezTo>
                    <a:cubicBezTo>
                      <a:pt x="355" y="2125"/>
                      <a:pt x="347" y="2130"/>
                      <a:pt x="335" y="2142"/>
                    </a:cubicBezTo>
                    <a:cubicBezTo>
                      <a:pt x="320" y="2152"/>
                      <a:pt x="294" y="2164"/>
                      <a:pt x="279" y="2164"/>
                    </a:cubicBezTo>
                    <a:cubicBezTo>
                      <a:pt x="267" y="2164"/>
                      <a:pt x="261" y="2157"/>
                      <a:pt x="273" y="2133"/>
                    </a:cubicBezTo>
                    <a:cubicBezTo>
                      <a:pt x="291" y="2097"/>
                      <a:pt x="308" y="2071"/>
                      <a:pt x="335" y="2053"/>
                    </a:cubicBezTo>
                    <a:cubicBezTo>
                      <a:pt x="335" y="2053"/>
                      <a:pt x="362" y="2035"/>
                      <a:pt x="362" y="2026"/>
                    </a:cubicBezTo>
                    <a:lnTo>
                      <a:pt x="362" y="2026"/>
                    </a:lnTo>
                    <a:cubicBezTo>
                      <a:pt x="362" y="2032"/>
                      <a:pt x="322" y="2039"/>
                      <a:pt x="295" y="2039"/>
                    </a:cubicBezTo>
                    <a:cubicBezTo>
                      <a:pt x="284" y="2039"/>
                      <a:pt x="275" y="2038"/>
                      <a:pt x="273" y="2035"/>
                    </a:cubicBezTo>
                    <a:cubicBezTo>
                      <a:pt x="255" y="2035"/>
                      <a:pt x="344" y="1964"/>
                      <a:pt x="353" y="1955"/>
                    </a:cubicBezTo>
                    <a:cubicBezTo>
                      <a:pt x="382" y="1929"/>
                      <a:pt x="387" y="1919"/>
                      <a:pt x="379" y="1919"/>
                    </a:cubicBezTo>
                    <a:cubicBezTo>
                      <a:pt x="361" y="1919"/>
                      <a:pt x="270" y="1973"/>
                      <a:pt x="264" y="1973"/>
                    </a:cubicBezTo>
                    <a:cubicBezTo>
                      <a:pt x="264" y="1973"/>
                      <a:pt x="362" y="1866"/>
                      <a:pt x="300" y="1866"/>
                    </a:cubicBezTo>
                    <a:cubicBezTo>
                      <a:pt x="362" y="1866"/>
                      <a:pt x="344" y="1661"/>
                      <a:pt x="335" y="1625"/>
                    </a:cubicBezTo>
                    <a:cubicBezTo>
                      <a:pt x="335" y="1581"/>
                      <a:pt x="326" y="1545"/>
                      <a:pt x="308" y="1501"/>
                    </a:cubicBezTo>
                    <a:cubicBezTo>
                      <a:pt x="300" y="1474"/>
                      <a:pt x="362" y="1447"/>
                      <a:pt x="335" y="1429"/>
                    </a:cubicBezTo>
                    <a:cubicBezTo>
                      <a:pt x="317" y="1403"/>
                      <a:pt x="282" y="1376"/>
                      <a:pt x="282" y="1358"/>
                    </a:cubicBezTo>
                    <a:lnTo>
                      <a:pt x="282" y="1358"/>
                    </a:lnTo>
                    <a:cubicBezTo>
                      <a:pt x="282" y="1358"/>
                      <a:pt x="350" y="1396"/>
                      <a:pt x="374" y="1396"/>
                    </a:cubicBezTo>
                    <a:cubicBezTo>
                      <a:pt x="385" y="1396"/>
                      <a:pt x="387" y="1389"/>
                      <a:pt x="371" y="1367"/>
                    </a:cubicBezTo>
                    <a:cubicBezTo>
                      <a:pt x="344" y="1340"/>
                      <a:pt x="353" y="1296"/>
                      <a:pt x="308" y="1296"/>
                    </a:cubicBezTo>
                    <a:cubicBezTo>
                      <a:pt x="264" y="1287"/>
                      <a:pt x="317" y="1233"/>
                      <a:pt x="282" y="1233"/>
                    </a:cubicBezTo>
                    <a:cubicBezTo>
                      <a:pt x="326" y="1233"/>
                      <a:pt x="362" y="1224"/>
                      <a:pt x="371" y="1180"/>
                    </a:cubicBezTo>
                    <a:cubicBezTo>
                      <a:pt x="380" y="1153"/>
                      <a:pt x="264" y="1135"/>
                      <a:pt x="246" y="1100"/>
                    </a:cubicBezTo>
                    <a:cubicBezTo>
                      <a:pt x="193" y="1011"/>
                      <a:pt x="371" y="1011"/>
                      <a:pt x="415" y="1011"/>
                    </a:cubicBezTo>
                    <a:cubicBezTo>
                      <a:pt x="362" y="975"/>
                      <a:pt x="317" y="930"/>
                      <a:pt x="273" y="886"/>
                    </a:cubicBezTo>
                    <a:cubicBezTo>
                      <a:pt x="308" y="877"/>
                      <a:pt x="335" y="859"/>
                      <a:pt x="362" y="832"/>
                    </a:cubicBezTo>
                    <a:cubicBezTo>
                      <a:pt x="326" y="832"/>
                      <a:pt x="335" y="779"/>
                      <a:pt x="326" y="761"/>
                    </a:cubicBezTo>
                    <a:cubicBezTo>
                      <a:pt x="317" y="734"/>
                      <a:pt x="273" y="681"/>
                      <a:pt x="264" y="681"/>
                    </a:cubicBezTo>
                    <a:cubicBezTo>
                      <a:pt x="271" y="678"/>
                      <a:pt x="279" y="677"/>
                      <a:pt x="288" y="677"/>
                    </a:cubicBezTo>
                    <a:cubicBezTo>
                      <a:pt x="305" y="677"/>
                      <a:pt x="322" y="681"/>
                      <a:pt x="336" y="681"/>
                    </a:cubicBezTo>
                    <a:cubicBezTo>
                      <a:pt x="357" y="681"/>
                      <a:pt x="371" y="672"/>
                      <a:pt x="362" y="628"/>
                    </a:cubicBezTo>
                    <a:cubicBezTo>
                      <a:pt x="349" y="583"/>
                      <a:pt x="359" y="566"/>
                      <a:pt x="385" y="566"/>
                    </a:cubicBezTo>
                    <a:cubicBezTo>
                      <a:pt x="395" y="566"/>
                      <a:pt x="409" y="569"/>
                      <a:pt x="424" y="574"/>
                    </a:cubicBezTo>
                    <a:cubicBezTo>
                      <a:pt x="433" y="547"/>
                      <a:pt x="406" y="547"/>
                      <a:pt x="397" y="530"/>
                    </a:cubicBezTo>
                    <a:cubicBezTo>
                      <a:pt x="380" y="512"/>
                      <a:pt x="415" y="467"/>
                      <a:pt x="415" y="441"/>
                    </a:cubicBezTo>
                    <a:cubicBezTo>
                      <a:pt x="424" y="405"/>
                      <a:pt x="380" y="405"/>
                      <a:pt x="380" y="378"/>
                    </a:cubicBezTo>
                    <a:cubicBezTo>
                      <a:pt x="371" y="351"/>
                      <a:pt x="415" y="334"/>
                      <a:pt x="397" y="316"/>
                    </a:cubicBezTo>
                    <a:lnTo>
                      <a:pt x="397" y="316"/>
                    </a:lnTo>
                    <a:cubicBezTo>
                      <a:pt x="412" y="330"/>
                      <a:pt x="416" y="339"/>
                      <a:pt x="422" y="339"/>
                    </a:cubicBezTo>
                    <a:cubicBezTo>
                      <a:pt x="427" y="339"/>
                      <a:pt x="434" y="332"/>
                      <a:pt x="451" y="316"/>
                    </a:cubicBezTo>
                    <a:cubicBezTo>
                      <a:pt x="469" y="298"/>
                      <a:pt x="487" y="280"/>
                      <a:pt x="513" y="262"/>
                    </a:cubicBezTo>
                    <a:cubicBezTo>
                      <a:pt x="531" y="271"/>
                      <a:pt x="549" y="307"/>
                      <a:pt x="531" y="325"/>
                    </a:cubicBezTo>
                    <a:cubicBezTo>
                      <a:pt x="531" y="343"/>
                      <a:pt x="504" y="343"/>
                      <a:pt x="531" y="360"/>
                    </a:cubicBezTo>
                    <a:cubicBezTo>
                      <a:pt x="585" y="316"/>
                      <a:pt x="549" y="262"/>
                      <a:pt x="593" y="200"/>
                    </a:cubicBezTo>
                    <a:cubicBezTo>
                      <a:pt x="603" y="186"/>
                      <a:pt x="610" y="181"/>
                      <a:pt x="615" y="181"/>
                    </a:cubicBezTo>
                    <a:cubicBezTo>
                      <a:pt x="631" y="181"/>
                      <a:pt x="622" y="245"/>
                      <a:pt x="629" y="245"/>
                    </a:cubicBezTo>
                    <a:lnTo>
                      <a:pt x="656" y="209"/>
                    </a:lnTo>
                    <a:cubicBezTo>
                      <a:pt x="668" y="185"/>
                      <a:pt x="676" y="173"/>
                      <a:pt x="687" y="173"/>
                    </a:cubicBezTo>
                    <a:cubicBezTo>
                      <a:pt x="693" y="173"/>
                      <a:pt x="700" y="176"/>
                      <a:pt x="709" y="182"/>
                    </a:cubicBezTo>
                    <a:cubicBezTo>
                      <a:pt x="721" y="188"/>
                      <a:pt x="740" y="192"/>
                      <a:pt x="758" y="192"/>
                    </a:cubicBezTo>
                    <a:cubicBezTo>
                      <a:pt x="793" y="192"/>
                      <a:pt x="825" y="176"/>
                      <a:pt x="789" y="129"/>
                    </a:cubicBezTo>
                    <a:cubicBezTo>
                      <a:pt x="816" y="129"/>
                      <a:pt x="816" y="120"/>
                      <a:pt x="825" y="111"/>
                    </a:cubicBezTo>
                    <a:cubicBezTo>
                      <a:pt x="834" y="111"/>
                      <a:pt x="825" y="173"/>
                      <a:pt x="834" y="191"/>
                    </a:cubicBezTo>
                    <a:cubicBezTo>
                      <a:pt x="838" y="196"/>
                      <a:pt x="843" y="198"/>
                      <a:pt x="848" y="198"/>
                    </a:cubicBezTo>
                    <a:cubicBezTo>
                      <a:pt x="854" y="198"/>
                      <a:pt x="861" y="196"/>
                      <a:pt x="870" y="191"/>
                    </a:cubicBezTo>
                    <a:cubicBezTo>
                      <a:pt x="929" y="157"/>
                      <a:pt x="924" y="66"/>
                      <a:pt x="1001" y="66"/>
                    </a:cubicBezTo>
                    <a:cubicBezTo>
                      <a:pt x="1005" y="66"/>
                      <a:pt x="1008" y="66"/>
                      <a:pt x="1012" y="66"/>
                    </a:cubicBezTo>
                    <a:cubicBezTo>
                      <a:pt x="1003" y="102"/>
                      <a:pt x="1003" y="138"/>
                      <a:pt x="1012" y="164"/>
                    </a:cubicBezTo>
                    <a:cubicBezTo>
                      <a:pt x="1020" y="188"/>
                      <a:pt x="1034" y="197"/>
                      <a:pt x="1049" y="197"/>
                    </a:cubicBezTo>
                    <a:cubicBezTo>
                      <a:pt x="1067" y="197"/>
                      <a:pt x="1085" y="183"/>
                      <a:pt x="1091" y="160"/>
                    </a:cubicBezTo>
                    <a:lnTo>
                      <a:pt x="1091" y="160"/>
                    </a:lnTo>
                    <a:cubicBezTo>
                      <a:pt x="1083" y="195"/>
                      <a:pt x="1085" y="236"/>
                      <a:pt x="1119" y="253"/>
                    </a:cubicBezTo>
                    <a:cubicBezTo>
                      <a:pt x="1126" y="240"/>
                      <a:pt x="1144" y="160"/>
                      <a:pt x="1164" y="160"/>
                    </a:cubicBezTo>
                    <a:cubicBezTo>
                      <a:pt x="1170" y="160"/>
                      <a:pt x="1175" y="167"/>
                      <a:pt x="1181" y="182"/>
                    </a:cubicBezTo>
                    <a:cubicBezTo>
                      <a:pt x="1190" y="218"/>
                      <a:pt x="1172" y="262"/>
                      <a:pt x="1208" y="289"/>
                    </a:cubicBezTo>
                    <a:cubicBezTo>
                      <a:pt x="1226" y="298"/>
                      <a:pt x="1237" y="298"/>
                      <a:pt x="1246" y="298"/>
                    </a:cubicBezTo>
                    <a:cubicBezTo>
                      <a:pt x="1255" y="298"/>
                      <a:pt x="1261" y="298"/>
                      <a:pt x="1270" y="307"/>
                    </a:cubicBezTo>
                    <a:cubicBezTo>
                      <a:pt x="1253" y="343"/>
                      <a:pt x="1342" y="414"/>
                      <a:pt x="1351" y="432"/>
                    </a:cubicBezTo>
                    <a:cubicBezTo>
                      <a:pt x="1356" y="436"/>
                      <a:pt x="1361" y="438"/>
                      <a:pt x="1366" y="438"/>
                    </a:cubicBezTo>
                    <a:cubicBezTo>
                      <a:pt x="1389" y="438"/>
                      <a:pt x="1398" y="387"/>
                      <a:pt x="1413" y="387"/>
                    </a:cubicBezTo>
                    <a:cubicBezTo>
                      <a:pt x="1466" y="396"/>
                      <a:pt x="1386" y="485"/>
                      <a:pt x="1377" y="503"/>
                    </a:cubicBezTo>
                    <a:cubicBezTo>
                      <a:pt x="1368" y="512"/>
                      <a:pt x="1386" y="565"/>
                      <a:pt x="1386" y="583"/>
                    </a:cubicBezTo>
                    <a:cubicBezTo>
                      <a:pt x="1395" y="592"/>
                      <a:pt x="1422" y="645"/>
                      <a:pt x="1449" y="708"/>
                    </a:cubicBezTo>
                    <a:cubicBezTo>
                      <a:pt x="1449" y="717"/>
                      <a:pt x="1502" y="815"/>
                      <a:pt x="1493" y="824"/>
                    </a:cubicBezTo>
                    <a:cubicBezTo>
                      <a:pt x="1493" y="824"/>
                      <a:pt x="1492" y="824"/>
                      <a:pt x="1491" y="824"/>
                    </a:cubicBezTo>
                    <a:cubicBezTo>
                      <a:pt x="1478" y="824"/>
                      <a:pt x="1413" y="762"/>
                      <a:pt x="1393" y="762"/>
                    </a:cubicBezTo>
                    <a:cubicBezTo>
                      <a:pt x="1389" y="762"/>
                      <a:pt x="1386" y="765"/>
                      <a:pt x="1386" y="770"/>
                    </a:cubicBezTo>
                    <a:cubicBezTo>
                      <a:pt x="1386" y="815"/>
                      <a:pt x="1449" y="948"/>
                      <a:pt x="1484" y="948"/>
                    </a:cubicBezTo>
                    <a:cubicBezTo>
                      <a:pt x="1440" y="948"/>
                      <a:pt x="1431" y="975"/>
                      <a:pt x="1422" y="1011"/>
                    </a:cubicBezTo>
                    <a:cubicBezTo>
                      <a:pt x="1422" y="1037"/>
                      <a:pt x="1422" y="1073"/>
                      <a:pt x="1431" y="1100"/>
                    </a:cubicBezTo>
                    <a:cubicBezTo>
                      <a:pt x="1440" y="1126"/>
                      <a:pt x="1466" y="1135"/>
                      <a:pt x="1475" y="1153"/>
                    </a:cubicBezTo>
                    <a:cubicBezTo>
                      <a:pt x="1502" y="1224"/>
                      <a:pt x="1440" y="1269"/>
                      <a:pt x="1413" y="1331"/>
                    </a:cubicBezTo>
                    <a:cubicBezTo>
                      <a:pt x="1413" y="1349"/>
                      <a:pt x="1413" y="1349"/>
                      <a:pt x="1440" y="1349"/>
                    </a:cubicBezTo>
                    <a:cubicBezTo>
                      <a:pt x="1440" y="1367"/>
                      <a:pt x="1440" y="1394"/>
                      <a:pt x="1440" y="1411"/>
                    </a:cubicBezTo>
                    <a:cubicBezTo>
                      <a:pt x="1440" y="1447"/>
                      <a:pt x="1466" y="1483"/>
                      <a:pt x="1466" y="1527"/>
                    </a:cubicBezTo>
                    <a:cubicBezTo>
                      <a:pt x="1457" y="1554"/>
                      <a:pt x="1457" y="1590"/>
                      <a:pt x="1440" y="1616"/>
                    </a:cubicBezTo>
                    <a:cubicBezTo>
                      <a:pt x="1440" y="1634"/>
                      <a:pt x="1431" y="1670"/>
                      <a:pt x="1449" y="1688"/>
                    </a:cubicBezTo>
                    <a:cubicBezTo>
                      <a:pt x="1466" y="1696"/>
                      <a:pt x="1457" y="1821"/>
                      <a:pt x="1457" y="1857"/>
                    </a:cubicBezTo>
                    <a:cubicBezTo>
                      <a:pt x="1457" y="1875"/>
                      <a:pt x="1511" y="1990"/>
                      <a:pt x="1502" y="1990"/>
                    </a:cubicBezTo>
                    <a:cubicBezTo>
                      <a:pt x="1502" y="1992"/>
                      <a:pt x="1500" y="1993"/>
                      <a:pt x="1498" y="1993"/>
                    </a:cubicBezTo>
                    <a:cubicBezTo>
                      <a:pt x="1488" y="1993"/>
                      <a:pt x="1464" y="1983"/>
                      <a:pt x="1459" y="1975"/>
                    </a:cubicBezTo>
                    <a:lnTo>
                      <a:pt x="1459" y="1975"/>
                    </a:lnTo>
                    <a:lnTo>
                      <a:pt x="1484" y="2035"/>
                    </a:lnTo>
                    <a:cubicBezTo>
                      <a:pt x="1493" y="2044"/>
                      <a:pt x="1547" y="2079"/>
                      <a:pt x="1547" y="2088"/>
                    </a:cubicBezTo>
                    <a:cubicBezTo>
                      <a:pt x="1547" y="2093"/>
                      <a:pt x="1535" y="2093"/>
                      <a:pt x="1523" y="2093"/>
                    </a:cubicBezTo>
                    <a:cubicBezTo>
                      <a:pt x="1511" y="2093"/>
                      <a:pt x="1498" y="2093"/>
                      <a:pt x="1493" y="2097"/>
                    </a:cubicBezTo>
                    <a:cubicBezTo>
                      <a:pt x="1484" y="2124"/>
                      <a:pt x="1475" y="2151"/>
                      <a:pt x="1484" y="2177"/>
                    </a:cubicBezTo>
                    <a:cubicBezTo>
                      <a:pt x="1502" y="2213"/>
                      <a:pt x="1529" y="2267"/>
                      <a:pt x="1466" y="2267"/>
                    </a:cubicBezTo>
                    <a:cubicBezTo>
                      <a:pt x="1484" y="2267"/>
                      <a:pt x="1511" y="2293"/>
                      <a:pt x="1520" y="2293"/>
                    </a:cubicBezTo>
                    <a:cubicBezTo>
                      <a:pt x="1484" y="2311"/>
                      <a:pt x="1484" y="2329"/>
                      <a:pt x="1484" y="2382"/>
                    </a:cubicBezTo>
                    <a:cubicBezTo>
                      <a:pt x="1475" y="2409"/>
                      <a:pt x="1475" y="2436"/>
                      <a:pt x="1484" y="2454"/>
                    </a:cubicBezTo>
                    <a:cubicBezTo>
                      <a:pt x="1489" y="2462"/>
                      <a:pt x="1495" y="2462"/>
                      <a:pt x="1501" y="2462"/>
                    </a:cubicBezTo>
                    <a:cubicBezTo>
                      <a:pt x="1506" y="2462"/>
                      <a:pt x="1511" y="2462"/>
                      <a:pt x="1511" y="2471"/>
                    </a:cubicBezTo>
                    <a:cubicBezTo>
                      <a:pt x="1511" y="2525"/>
                      <a:pt x="1475" y="2543"/>
                      <a:pt x="1475" y="2596"/>
                    </a:cubicBezTo>
                    <a:cubicBezTo>
                      <a:pt x="1475" y="2614"/>
                      <a:pt x="1484" y="2721"/>
                      <a:pt x="1449" y="2721"/>
                    </a:cubicBezTo>
                    <a:cubicBezTo>
                      <a:pt x="1449" y="2745"/>
                      <a:pt x="1457" y="2751"/>
                      <a:pt x="1468" y="2751"/>
                    </a:cubicBezTo>
                    <a:cubicBezTo>
                      <a:pt x="1476" y="2751"/>
                      <a:pt x="1486" y="2748"/>
                      <a:pt x="1495" y="2748"/>
                    </a:cubicBezTo>
                    <a:cubicBezTo>
                      <a:pt x="1505" y="2748"/>
                      <a:pt x="1514" y="2751"/>
                      <a:pt x="1520" y="2765"/>
                    </a:cubicBezTo>
                    <a:cubicBezTo>
                      <a:pt x="1529" y="2783"/>
                      <a:pt x="1484" y="2810"/>
                      <a:pt x="1475" y="2810"/>
                    </a:cubicBezTo>
                    <a:cubicBezTo>
                      <a:pt x="1466" y="2828"/>
                      <a:pt x="1457" y="2837"/>
                      <a:pt x="1457" y="2854"/>
                    </a:cubicBezTo>
                    <a:cubicBezTo>
                      <a:pt x="1440" y="2890"/>
                      <a:pt x="1520" y="3041"/>
                      <a:pt x="1466" y="3041"/>
                    </a:cubicBezTo>
                    <a:cubicBezTo>
                      <a:pt x="1484" y="3041"/>
                      <a:pt x="1573" y="3050"/>
                      <a:pt x="1573" y="3068"/>
                    </a:cubicBezTo>
                    <a:cubicBezTo>
                      <a:pt x="1564" y="3095"/>
                      <a:pt x="1538" y="3095"/>
                      <a:pt x="1529" y="3095"/>
                    </a:cubicBezTo>
                    <a:cubicBezTo>
                      <a:pt x="1520" y="3104"/>
                      <a:pt x="1520" y="3122"/>
                      <a:pt x="1511" y="3131"/>
                    </a:cubicBezTo>
                    <a:cubicBezTo>
                      <a:pt x="1502" y="3157"/>
                      <a:pt x="1493" y="3184"/>
                      <a:pt x="1511" y="3202"/>
                    </a:cubicBezTo>
                    <a:cubicBezTo>
                      <a:pt x="1511" y="3220"/>
                      <a:pt x="1511" y="3228"/>
                      <a:pt x="1502" y="3237"/>
                    </a:cubicBezTo>
                    <a:cubicBezTo>
                      <a:pt x="1501" y="3238"/>
                      <a:pt x="1499" y="3239"/>
                      <a:pt x="1497" y="3239"/>
                    </a:cubicBezTo>
                    <a:cubicBezTo>
                      <a:pt x="1482" y="3239"/>
                      <a:pt x="1442" y="3218"/>
                      <a:pt x="1427" y="3218"/>
                    </a:cubicBezTo>
                    <a:cubicBezTo>
                      <a:pt x="1424" y="3218"/>
                      <a:pt x="1423" y="3219"/>
                      <a:pt x="1422" y="3220"/>
                    </a:cubicBezTo>
                    <a:cubicBezTo>
                      <a:pt x="1413" y="3228"/>
                      <a:pt x="1457" y="3291"/>
                      <a:pt x="1457" y="3309"/>
                    </a:cubicBezTo>
                    <a:cubicBezTo>
                      <a:pt x="1457" y="3371"/>
                      <a:pt x="1440" y="3424"/>
                      <a:pt x="1422" y="3478"/>
                    </a:cubicBezTo>
                    <a:cubicBezTo>
                      <a:pt x="1404" y="3531"/>
                      <a:pt x="1555" y="3487"/>
                      <a:pt x="1493" y="3558"/>
                    </a:cubicBezTo>
                    <a:cubicBezTo>
                      <a:pt x="1466" y="3603"/>
                      <a:pt x="1431" y="3612"/>
                      <a:pt x="1440" y="3674"/>
                    </a:cubicBezTo>
                    <a:cubicBezTo>
                      <a:pt x="1440" y="3692"/>
                      <a:pt x="1538" y="3745"/>
                      <a:pt x="1466" y="3754"/>
                    </a:cubicBezTo>
                    <a:cubicBezTo>
                      <a:pt x="1404" y="3763"/>
                      <a:pt x="1457" y="3834"/>
                      <a:pt x="1475" y="3870"/>
                    </a:cubicBezTo>
                    <a:cubicBezTo>
                      <a:pt x="1529" y="3923"/>
                      <a:pt x="1457" y="3941"/>
                      <a:pt x="1449" y="3995"/>
                    </a:cubicBezTo>
                    <a:cubicBezTo>
                      <a:pt x="1444" y="4019"/>
                      <a:pt x="1461" y="4025"/>
                      <a:pt x="1482" y="4025"/>
                    </a:cubicBezTo>
                    <a:cubicBezTo>
                      <a:pt x="1502" y="4025"/>
                      <a:pt x="1526" y="4020"/>
                      <a:pt x="1543" y="4020"/>
                    </a:cubicBezTo>
                    <a:cubicBezTo>
                      <a:pt x="1548" y="4020"/>
                      <a:pt x="1552" y="4020"/>
                      <a:pt x="1555" y="4021"/>
                    </a:cubicBezTo>
                    <a:cubicBezTo>
                      <a:pt x="1573" y="4030"/>
                      <a:pt x="1466" y="4092"/>
                      <a:pt x="1502" y="4110"/>
                    </a:cubicBezTo>
                    <a:cubicBezTo>
                      <a:pt x="1508" y="4110"/>
                      <a:pt x="1518" y="4102"/>
                      <a:pt x="1526" y="4102"/>
                    </a:cubicBezTo>
                    <a:cubicBezTo>
                      <a:pt x="1531" y="4102"/>
                      <a:pt x="1535" y="4104"/>
                      <a:pt x="1538" y="4110"/>
                    </a:cubicBezTo>
                    <a:cubicBezTo>
                      <a:pt x="1547" y="4128"/>
                      <a:pt x="1547" y="4146"/>
                      <a:pt x="1538" y="4164"/>
                    </a:cubicBezTo>
                    <a:cubicBezTo>
                      <a:pt x="1531" y="4170"/>
                      <a:pt x="1524" y="4172"/>
                      <a:pt x="1516" y="4172"/>
                    </a:cubicBezTo>
                    <a:cubicBezTo>
                      <a:pt x="1506" y="4172"/>
                      <a:pt x="1495" y="4169"/>
                      <a:pt x="1486" y="4169"/>
                    </a:cubicBezTo>
                    <a:cubicBezTo>
                      <a:pt x="1470" y="4169"/>
                      <a:pt x="1457" y="4176"/>
                      <a:pt x="1449" y="4208"/>
                    </a:cubicBezTo>
                    <a:cubicBezTo>
                      <a:pt x="1431" y="4297"/>
                      <a:pt x="1431" y="4386"/>
                      <a:pt x="1457" y="4475"/>
                    </a:cubicBezTo>
                    <a:cubicBezTo>
                      <a:pt x="1466" y="4502"/>
                      <a:pt x="1475" y="4511"/>
                      <a:pt x="1475" y="4538"/>
                    </a:cubicBezTo>
                    <a:cubicBezTo>
                      <a:pt x="1500" y="4558"/>
                      <a:pt x="1487" y="4564"/>
                      <a:pt x="1466" y="4564"/>
                    </a:cubicBezTo>
                    <a:cubicBezTo>
                      <a:pt x="1441" y="4564"/>
                      <a:pt x="1404" y="4556"/>
                      <a:pt x="1404" y="4556"/>
                    </a:cubicBezTo>
                    <a:lnTo>
                      <a:pt x="1404" y="4556"/>
                    </a:lnTo>
                    <a:cubicBezTo>
                      <a:pt x="1404" y="4609"/>
                      <a:pt x="1520" y="4582"/>
                      <a:pt x="1449" y="4654"/>
                    </a:cubicBezTo>
                    <a:cubicBezTo>
                      <a:pt x="1449" y="4663"/>
                      <a:pt x="1449" y="4680"/>
                      <a:pt x="1457" y="4689"/>
                    </a:cubicBezTo>
                    <a:cubicBezTo>
                      <a:pt x="1457" y="4725"/>
                      <a:pt x="1529" y="4939"/>
                      <a:pt x="1475" y="4939"/>
                    </a:cubicBezTo>
                    <a:lnTo>
                      <a:pt x="1564" y="5028"/>
                    </a:lnTo>
                    <a:cubicBezTo>
                      <a:pt x="1511" y="5028"/>
                      <a:pt x="1502" y="5072"/>
                      <a:pt x="1502" y="5108"/>
                    </a:cubicBezTo>
                    <a:cubicBezTo>
                      <a:pt x="1502" y="5144"/>
                      <a:pt x="1466" y="5144"/>
                      <a:pt x="1431" y="5161"/>
                    </a:cubicBezTo>
                    <a:cubicBezTo>
                      <a:pt x="1404" y="5179"/>
                      <a:pt x="1529" y="5215"/>
                      <a:pt x="1529" y="5259"/>
                    </a:cubicBezTo>
                    <a:cubicBezTo>
                      <a:pt x="1517" y="5259"/>
                      <a:pt x="1477" y="5251"/>
                      <a:pt x="1450" y="5251"/>
                    </a:cubicBezTo>
                    <a:cubicBezTo>
                      <a:pt x="1436" y="5251"/>
                      <a:pt x="1425" y="5253"/>
                      <a:pt x="1422" y="5259"/>
                    </a:cubicBezTo>
                    <a:cubicBezTo>
                      <a:pt x="1413" y="5295"/>
                      <a:pt x="1440" y="5331"/>
                      <a:pt x="1475" y="5348"/>
                    </a:cubicBezTo>
                    <a:cubicBezTo>
                      <a:pt x="1491" y="5348"/>
                      <a:pt x="1504" y="5339"/>
                      <a:pt x="1514" y="5339"/>
                    </a:cubicBezTo>
                    <a:cubicBezTo>
                      <a:pt x="1520" y="5339"/>
                      <a:pt x="1525" y="5343"/>
                      <a:pt x="1529" y="5357"/>
                    </a:cubicBezTo>
                    <a:cubicBezTo>
                      <a:pt x="1529" y="5393"/>
                      <a:pt x="1529" y="5384"/>
                      <a:pt x="1502" y="5393"/>
                    </a:cubicBezTo>
                    <a:cubicBezTo>
                      <a:pt x="1495" y="5398"/>
                      <a:pt x="1485" y="5399"/>
                      <a:pt x="1475" y="5399"/>
                    </a:cubicBezTo>
                    <a:cubicBezTo>
                      <a:pt x="1458" y="5399"/>
                      <a:pt x="1439" y="5395"/>
                      <a:pt x="1422" y="5395"/>
                    </a:cubicBezTo>
                    <a:cubicBezTo>
                      <a:pt x="1412" y="5395"/>
                      <a:pt x="1402" y="5397"/>
                      <a:pt x="1395" y="5402"/>
                    </a:cubicBezTo>
                    <a:cubicBezTo>
                      <a:pt x="1386" y="5402"/>
                      <a:pt x="1431" y="5429"/>
                      <a:pt x="1431" y="5429"/>
                    </a:cubicBezTo>
                    <a:cubicBezTo>
                      <a:pt x="1449" y="5446"/>
                      <a:pt x="1457" y="5473"/>
                      <a:pt x="1457" y="5500"/>
                    </a:cubicBezTo>
                    <a:cubicBezTo>
                      <a:pt x="1457" y="5518"/>
                      <a:pt x="1449" y="5518"/>
                      <a:pt x="1457" y="5535"/>
                    </a:cubicBezTo>
                    <a:cubicBezTo>
                      <a:pt x="1466" y="5553"/>
                      <a:pt x="1484" y="5571"/>
                      <a:pt x="1511" y="5580"/>
                    </a:cubicBezTo>
                    <a:cubicBezTo>
                      <a:pt x="1529" y="5598"/>
                      <a:pt x="1449" y="5616"/>
                      <a:pt x="1475" y="5642"/>
                    </a:cubicBezTo>
                    <a:cubicBezTo>
                      <a:pt x="1484" y="5660"/>
                      <a:pt x="1511" y="5660"/>
                      <a:pt x="1511" y="5678"/>
                    </a:cubicBezTo>
                    <a:cubicBezTo>
                      <a:pt x="1520" y="5705"/>
                      <a:pt x="1520" y="5722"/>
                      <a:pt x="1511" y="5740"/>
                    </a:cubicBezTo>
                    <a:cubicBezTo>
                      <a:pt x="1511" y="5710"/>
                      <a:pt x="1487" y="5672"/>
                      <a:pt x="1468" y="5672"/>
                    </a:cubicBezTo>
                    <a:cubicBezTo>
                      <a:pt x="1459" y="5672"/>
                      <a:pt x="1451" y="5681"/>
                      <a:pt x="1449" y="5705"/>
                    </a:cubicBezTo>
                    <a:cubicBezTo>
                      <a:pt x="1449" y="5740"/>
                      <a:pt x="1457" y="5803"/>
                      <a:pt x="1502" y="5812"/>
                    </a:cubicBezTo>
                    <a:cubicBezTo>
                      <a:pt x="1422" y="5812"/>
                      <a:pt x="1449" y="6034"/>
                      <a:pt x="1449" y="6088"/>
                    </a:cubicBezTo>
                    <a:cubicBezTo>
                      <a:pt x="1449" y="6121"/>
                      <a:pt x="1461" y="6129"/>
                      <a:pt x="1480" y="6129"/>
                    </a:cubicBezTo>
                    <a:cubicBezTo>
                      <a:pt x="1496" y="6129"/>
                      <a:pt x="1517" y="6123"/>
                      <a:pt x="1538" y="6123"/>
                    </a:cubicBezTo>
                    <a:cubicBezTo>
                      <a:pt x="1591" y="6150"/>
                      <a:pt x="1591" y="6159"/>
                      <a:pt x="1538" y="6186"/>
                    </a:cubicBezTo>
                    <a:cubicBezTo>
                      <a:pt x="1449" y="6186"/>
                      <a:pt x="1422" y="6310"/>
                      <a:pt x="1422" y="6373"/>
                    </a:cubicBezTo>
                    <a:cubicBezTo>
                      <a:pt x="1413" y="6417"/>
                      <a:pt x="1422" y="6453"/>
                      <a:pt x="1449" y="6480"/>
                    </a:cubicBezTo>
                    <a:cubicBezTo>
                      <a:pt x="1484" y="6506"/>
                      <a:pt x="1511" y="6551"/>
                      <a:pt x="1502" y="6595"/>
                    </a:cubicBezTo>
                    <a:cubicBezTo>
                      <a:pt x="1502" y="6560"/>
                      <a:pt x="1485" y="6537"/>
                      <a:pt x="1470" y="6537"/>
                    </a:cubicBezTo>
                    <a:cubicBezTo>
                      <a:pt x="1459" y="6537"/>
                      <a:pt x="1449" y="6551"/>
                      <a:pt x="1449" y="6586"/>
                    </a:cubicBezTo>
                    <a:lnTo>
                      <a:pt x="1449" y="6756"/>
                    </a:lnTo>
                    <a:cubicBezTo>
                      <a:pt x="1449" y="6827"/>
                      <a:pt x="1449" y="6863"/>
                      <a:pt x="1511" y="6889"/>
                    </a:cubicBezTo>
                    <a:cubicBezTo>
                      <a:pt x="1489" y="6882"/>
                      <a:pt x="1473" y="6869"/>
                      <a:pt x="1449" y="6869"/>
                    </a:cubicBezTo>
                    <a:cubicBezTo>
                      <a:pt x="1444" y="6869"/>
                      <a:pt x="1438" y="6870"/>
                      <a:pt x="1431" y="6872"/>
                    </a:cubicBezTo>
                    <a:cubicBezTo>
                      <a:pt x="1395" y="6889"/>
                      <a:pt x="1395" y="6925"/>
                      <a:pt x="1422" y="6925"/>
                    </a:cubicBezTo>
                    <a:cubicBezTo>
                      <a:pt x="1449" y="6934"/>
                      <a:pt x="1440" y="6970"/>
                      <a:pt x="1440" y="7005"/>
                    </a:cubicBezTo>
                    <a:cubicBezTo>
                      <a:pt x="1449" y="7032"/>
                      <a:pt x="1475" y="7014"/>
                      <a:pt x="1484" y="7032"/>
                    </a:cubicBezTo>
                    <a:cubicBezTo>
                      <a:pt x="1493" y="7050"/>
                      <a:pt x="1466" y="7076"/>
                      <a:pt x="1457" y="7094"/>
                    </a:cubicBezTo>
                    <a:cubicBezTo>
                      <a:pt x="1449" y="7112"/>
                      <a:pt x="1449" y="7139"/>
                      <a:pt x="1449" y="7157"/>
                    </a:cubicBezTo>
                    <a:cubicBezTo>
                      <a:pt x="1449" y="7174"/>
                      <a:pt x="1457" y="7201"/>
                      <a:pt x="1484" y="7210"/>
                    </a:cubicBezTo>
                    <a:cubicBezTo>
                      <a:pt x="1502" y="7219"/>
                      <a:pt x="1493" y="7246"/>
                      <a:pt x="1493" y="7272"/>
                    </a:cubicBezTo>
                    <a:cubicBezTo>
                      <a:pt x="1483" y="7272"/>
                      <a:pt x="1475" y="7272"/>
                      <a:pt x="1469" y="7272"/>
                    </a:cubicBezTo>
                    <a:cubicBezTo>
                      <a:pt x="1454" y="7272"/>
                      <a:pt x="1451" y="7276"/>
                      <a:pt x="1457" y="7308"/>
                    </a:cubicBezTo>
                    <a:cubicBezTo>
                      <a:pt x="1466" y="7335"/>
                      <a:pt x="1475" y="7361"/>
                      <a:pt x="1493" y="7388"/>
                    </a:cubicBezTo>
                    <a:cubicBezTo>
                      <a:pt x="1493" y="7388"/>
                      <a:pt x="1516" y="7434"/>
                      <a:pt x="1498" y="7434"/>
                    </a:cubicBezTo>
                    <a:cubicBezTo>
                      <a:pt x="1497" y="7434"/>
                      <a:pt x="1495" y="7433"/>
                      <a:pt x="1493" y="7433"/>
                    </a:cubicBezTo>
                    <a:cubicBezTo>
                      <a:pt x="1466" y="7415"/>
                      <a:pt x="1484" y="7415"/>
                      <a:pt x="1457" y="7415"/>
                    </a:cubicBezTo>
                    <a:cubicBezTo>
                      <a:pt x="1457" y="7459"/>
                      <a:pt x="1475" y="7450"/>
                      <a:pt x="1493" y="7477"/>
                    </a:cubicBezTo>
                    <a:cubicBezTo>
                      <a:pt x="1520" y="7504"/>
                      <a:pt x="1538" y="7540"/>
                      <a:pt x="1502" y="7557"/>
                    </a:cubicBezTo>
                    <a:cubicBezTo>
                      <a:pt x="1466" y="7575"/>
                      <a:pt x="1449" y="7548"/>
                      <a:pt x="1431" y="7602"/>
                    </a:cubicBezTo>
                    <a:cubicBezTo>
                      <a:pt x="1422" y="7638"/>
                      <a:pt x="1413" y="7682"/>
                      <a:pt x="1404" y="7718"/>
                    </a:cubicBezTo>
                    <a:cubicBezTo>
                      <a:pt x="1404" y="7732"/>
                      <a:pt x="1408" y="7736"/>
                      <a:pt x="1415" y="7736"/>
                    </a:cubicBezTo>
                    <a:cubicBezTo>
                      <a:pt x="1424" y="7736"/>
                      <a:pt x="1438" y="7727"/>
                      <a:pt x="1449" y="7727"/>
                    </a:cubicBezTo>
                    <a:cubicBezTo>
                      <a:pt x="1475" y="7736"/>
                      <a:pt x="1484" y="7762"/>
                      <a:pt x="1475" y="7780"/>
                    </a:cubicBezTo>
                    <a:cubicBezTo>
                      <a:pt x="1457" y="7798"/>
                      <a:pt x="1431" y="7851"/>
                      <a:pt x="1475" y="7851"/>
                    </a:cubicBezTo>
                    <a:cubicBezTo>
                      <a:pt x="1395" y="7851"/>
                      <a:pt x="1457" y="7994"/>
                      <a:pt x="1457" y="8021"/>
                    </a:cubicBezTo>
                    <a:cubicBezTo>
                      <a:pt x="1457" y="8056"/>
                      <a:pt x="1449" y="8047"/>
                      <a:pt x="1440" y="8074"/>
                    </a:cubicBezTo>
                    <a:cubicBezTo>
                      <a:pt x="1431" y="8110"/>
                      <a:pt x="1422" y="8145"/>
                      <a:pt x="1422" y="8181"/>
                    </a:cubicBezTo>
                    <a:cubicBezTo>
                      <a:pt x="1422" y="8199"/>
                      <a:pt x="1440" y="8368"/>
                      <a:pt x="1395" y="8368"/>
                    </a:cubicBezTo>
                    <a:cubicBezTo>
                      <a:pt x="1395" y="8412"/>
                      <a:pt x="1404" y="8421"/>
                      <a:pt x="1440" y="8430"/>
                    </a:cubicBezTo>
                    <a:cubicBezTo>
                      <a:pt x="1466" y="8430"/>
                      <a:pt x="1502" y="8457"/>
                      <a:pt x="1502" y="8484"/>
                    </a:cubicBezTo>
                    <a:cubicBezTo>
                      <a:pt x="1475" y="8484"/>
                      <a:pt x="1449" y="8493"/>
                      <a:pt x="1431" y="8510"/>
                    </a:cubicBezTo>
                    <a:cubicBezTo>
                      <a:pt x="1404" y="8537"/>
                      <a:pt x="1404" y="8573"/>
                      <a:pt x="1422" y="8600"/>
                    </a:cubicBezTo>
                    <a:cubicBezTo>
                      <a:pt x="1431" y="8626"/>
                      <a:pt x="1440" y="8653"/>
                      <a:pt x="1449" y="8689"/>
                    </a:cubicBezTo>
                    <a:cubicBezTo>
                      <a:pt x="1449" y="8689"/>
                      <a:pt x="1413" y="8706"/>
                      <a:pt x="1413" y="8715"/>
                    </a:cubicBezTo>
                    <a:cubicBezTo>
                      <a:pt x="1386" y="8760"/>
                      <a:pt x="1502" y="8760"/>
                      <a:pt x="1502" y="8804"/>
                    </a:cubicBezTo>
                    <a:cubicBezTo>
                      <a:pt x="1502" y="8825"/>
                      <a:pt x="1490" y="8830"/>
                      <a:pt x="1474" y="8830"/>
                    </a:cubicBezTo>
                    <a:cubicBezTo>
                      <a:pt x="1461" y="8830"/>
                      <a:pt x="1446" y="8827"/>
                      <a:pt x="1433" y="8827"/>
                    </a:cubicBezTo>
                    <a:cubicBezTo>
                      <a:pt x="1420" y="8827"/>
                      <a:pt x="1409" y="8829"/>
                      <a:pt x="1404" y="8840"/>
                    </a:cubicBezTo>
                    <a:cubicBezTo>
                      <a:pt x="1386" y="8902"/>
                      <a:pt x="1466" y="8974"/>
                      <a:pt x="1484" y="9036"/>
                    </a:cubicBezTo>
                    <a:cubicBezTo>
                      <a:pt x="1484" y="9043"/>
                      <a:pt x="1502" y="9129"/>
                      <a:pt x="1484" y="9129"/>
                    </a:cubicBezTo>
                    <a:cubicBezTo>
                      <a:pt x="1480" y="9129"/>
                      <a:pt x="1474" y="9126"/>
                      <a:pt x="1466" y="9116"/>
                    </a:cubicBezTo>
                    <a:cubicBezTo>
                      <a:pt x="1466" y="9086"/>
                      <a:pt x="1458" y="9068"/>
                      <a:pt x="1448" y="9068"/>
                    </a:cubicBezTo>
                    <a:cubicBezTo>
                      <a:pt x="1439" y="9068"/>
                      <a:pt x="1430" y="9080"/>
                      <a:pt x="1422" y="9107"/>
                    </a:cubicBezTo>
                    <a:cubicBezTo>
                      <a:pt x="1413" y="9124"/>
                      <a:pt x="1421" y="9188"/>
                      <a:pt x="1444" y="9188"/>
                    </a:cubicBezTo>
                    <a:cubicBezTo>
                      <a:pt x="1445" y="9188"/>
                      <a:pt x="1447" y="9188"/>
                      <a:pt x="1449" y="9187"/>
                    </a:cubicBezTo>
                    <a:cubicBezTo>
                      <a:pt x="1463" y="9187"/>
                      <a:pt x="1488" y="9165"/>
                      <a:pt x="1503" y="9165"/>
                    </a:cubicBezTo>
                    <a:cubicBezTo>
                      <a:pt x="1506" y="9165"/>
                      <a:pt x="1509" y="9166"/>
                      <a:pt x="1511" y="9170"/>
                    </a:cubicBezTo>
                    <a:cubicBezTo>
                      <a:pt x="1529" y="9178"/>
                      <a:pt x="1395" y="9276"/>
                      <a:pt x="1431" y="9285"/>
                    </a:cubicBezTo>
                    <a:cubicBezTo>
                      <a:pt x="1449" y="9290"/>
                      <a:pt x="1462" y="9290"/>
                      <a:pt x="1473" y="9290"/>
                    </a:cubicBezTo>
                    <a:cubicBezTo>
                      <a:pt x="1484" y="9290"/>
                      <a:pt x="1493" y="9290"/>
                      <a:pt x="1502" y="9294"/>
                    </a:cubicBezTo>
                    <a:cubicBezTo>
                      <a:pt x="1529" y="9312"/>
                      <a:pt x="1538" y="9330"/>
                      <a:pt x="1555" y="9348"/>
                    </a:cubicBezTo>
                    <a:cubicBezTo>
                      <a:pt x="1543" y="9348"/>
                      <a:pt x="1532" y="9347"/>
                      <a:pt x="1522" y="9347"/>
                    </a:cubicBezTo>
                    <a:cubicBezTo>
                      <a:pt x="1483" y="9347"/>
                      <a:pt x="1466" y="9353"/>
                      <a:pt x="1466" y="9410"/>
                    </a:cubicBezTo>
                    <a:cubicBezTo>
                      <a:pt x="1466" y="9426"/>
                      <a:pt x="1487" y="9495"/>
                      <a:pt x="1510" y="9495"/>
                    </a:cubicBezTo>
                    <a:cubicBezTo>
                      <a:pt x="1513" y="9495"/>
                      <a:pt x="1516" y="9494"/>
                      <a:pt x="1520" y="9490"/>
                    </a:cubicBezTo>
                    <a:lnTo>
                      <a:pt x="1520" y="9553"/>
                    </a:lnTo>
                    <a:cubicBezTo>
                      <a:pt x="1508" y="9553"/>
                      <a:pt x="1492" y="9545"/>
                      <a:pt x="1478" y="9545"/>
                    </a:cubicBezTo>
                    <a:cubicBezTo>
                      <a:pt x="1470" y="9545"/>
                      <a:pt x="1463" y="9547"/>
                      <a:pt x="1457" y="9553"/>
                    </a:cubicBezTo>
                    <a:cubicBezTo>
                      <a:pt x="1431" y="9570"/>
                      <a:pt x="1422" y="9597"/>
                      <a:pt x="1440" y="9633"/>
                    </a:cubicBezTo>
                    <a:cubicBezTo>
                      <a:pt x="1457" y="9686"/>
                      <a:pt x="1555" y="9704"/>
                      <a:pt x="1466" y="9749"/>
                    </a:cubicBezTo>
                    <a:cubicBezTo>
                      <a:pt x="1359" y="9749"/>
                      <a:pt x="1484" y="9793"/>
                      <a:pt x="1484" y="9838"/>
                    </a:cubicBezTo>
                    <a:cubicBezTo>
                      <a:pt x="1484" y="9882"/>
                      <a:pt x="1422" y="9909"/>
                      <a:pt x="1440" y="9936"/>
                    </a:cubicBezTo>
                    <a:lnTo>
                      <a:pt x="1502" y="9980"/>
                    </a:lnTo>
                    <a:cubicBezTo>
                      <a:pt x="1466" y="9998"/>
                      <a:pt x="1457" y="9971"/>
                      <a:pt x="1431" y="10016"/>
                    </a:cubicBezTo>
                    <a:cubicBezTo>
                      <a:pt x="1422" y="10034"/>
                      <a:pt x="1413" y="10078"/>
                      <a:pt x="1440" y="10096"/>
                    </a:cubicBezTo>
                    <a:cubicBezTo>
                      <a:pt x="1475" y="10105"/>
                      <a:pt x="1457" y="10140"/>
                      <a:pt x="1457" y="10176"/>
                    </a:cubicBezTo>
                    <a:cubicBezTo>
                      <a:pt x="1457" y="10200"/>
                      <a:pt x="1502" y="10203"/>
                      <a:pt x="1510" y="10230"/>
                    </a:cubicBezTo>
                    <a:lnTo>
                      <a:pt x="1510" y="10230"/>
                    </a:lnTo>
                    <a:cubicBezTo>
                      <a:pt x="1510" y="10227"/>
                      <a:pt x="1510" y="10224"/>
                      <a:pt x="1511" y="10221"/>
                    </a:cubicBezTo>
                    <a:lnTo>
                      <a:pt x="1538" y="10194"/>
                    </a:lnTo>
                    <a:cubicBezTo>
                      <a:pt x="1555" y="10212"/>
                      <a:pt x="1573" y="10230"/>
                      <a:pt x="1564" y="10256"/>
                    </a:cubicBezTo>
                    <a:cubicBezTo>
                      <a:pt x="1550" y="10256"/>
                      <a:pt x="1517" y="10256"/>
                      <a:pt x="1511" y="10237"/>
                    </a:cubicBezTo>
                    <a:lnTo>
                      <a:pt x="1511" y="10237"/>
                    </a:lnTo>
                    <a:cubicBezTo>
                      <a:pt x="1511" y="10237"/>
                      <a:pt x="1511" y="10238"/>
                      <a:pt x="1511" y="10238"/>
                    </a:cubicBezTo>
                    <a:lnTo>
                      <a:pt x="1457" y="10238"/>
                    </a:lnTo>
                    <a:cubicBezTo>
                      <a:pt x="1457" y="10256"/>
                      <a:pt x="1457" y="10292"/>
                      <a:pt x="1484" y="10292"/>
                    </a:cubicBezTo>
                    <a:cubicBezTo>
                      <a:pt x="1511" y="10319"/>
                      <a:pt x="1511" y="10328"/>
                      <a:pt x="1484" y="10354"/>
                    </a:cubicBezTo>
                    <a:cubicBezTo>
                      <a:pt x="1484" y="10381"/>
                      <a:pt x="1484" y="10381"/>
                      <a:pt x="1511" y="10381"/>
                    </a:cubicBezTo>
                    <a:cubicBezTo>
                      <a:pt x="1538" y="10381"/>
                      <a:pt x="1538" y="10417"/>
                      <a:pt x="1538" y="10443"/>
                    </a:cubicBezTo>
                    <a:lnTo>
                      <a:pt x="1440" y="10443"/>
                    </a:lnTo>
                    <a:cubicBezTo>
                      <a:pt x="1484" y="10443"/>
                      <a:pt x="1484" y="10532"/>
                      <a:pt x="1484" y="10559"/>
                    </a:cubicBezTo>
                    <a:cubicBezTo>
                      <a:pt x="1484" y="10586"/>
                      <a:pt x="1457" y="10604"/>
                      <a:pt x="1449" y="10630"/>
                    </a:cubicBezTo>
                    <a:cubicBezTo>
                      <a:pt x="1422" y="10755"/>
                      <a:pt x="1404" y="10889"/>
                      <a:pt x="1413" y="11013"/>
                    </a:cubicBezTo>
                    <a:cubicBezTo>
                      <a:pt x="1413" y="11013"/>
                      <a:pt x="1386" y="11022"/>
                      <a:pt x="1386" y="11040"/>
                    </a:cubicBezTo>
                    <a:lnTo>
                      <a:pt x="1386" y="11111"/>
                    </a:lnTo>
                    <a:cubicBezTo>
                      <a:pt x="1395" y="11174"/>
                      <a:pt x="1395" y="11245"/>
                      <a:pt x="1404" y="11307"/>
                    </a:cubicBezTo>
                    <a:cubicBezTo>
                      <a:pt x="1413" y="11405"/>
                      <a:pt x="1422" y="11503"/>
                      <a:pt x="1440" y="11592"/>
                    </a:cubicBezTo>
                    <a:cubicBezTo>
                      <a:pt x="1440" y="11628"/>
                      <a:pt x="1457" y="11655"/>
                      <a:pt x="1475" y="11681"/>
                    </a:cubicBezTo>
                    <a:cubicBezTo>
                      <a:pt x="1493" y="11699"/>
                      <a:pt x="1493" y="11726"/>
                      <a:pt x="1493" y="11744"/>
                    </a:cubicBezTo>
                    <a:cubicBezTo>
                      <a:pt x="1493" y="11733"/>
                      <a:pt x="1483" y="11725"/>
                      <a:pt x="1475" y="11725"/>
                    </a:cubicBezTo>
                    <a:cubicBezTo>
                      <a:pt x="1470" y="11725"/>
                      <a:pt x="1466" y="11728"/>
                      <a:pt x="1466" y="11735"/>
                    </a:cubicBezTo>
                    <a:cubicBezTo>
                      <a:pt x="1457" y="11797"/>
                      <a:pt x="1457" y="11851"/>
                      <a:pt x="1457" y="11904"/>
                    </a:cubicBezTo>
                    <a:cubicBezTo>
                      <a:pt x="1457" y="11922"/>
                      <a:pt x="1449" y="11984"/>
                      <a:pt x="1475" y="12002"/>
                    </a:cubicBezTo>
                    <a:cubicBezTo>
                      <a:pt x="1482" y="12007"/>
                      <a:pt x="1490" y="12008"/>
                      <a:pt x="1499" y="12008"/>
                    </a:cubicBezTo>
                    <a:cubicBezTo>
                      <a:pt x="1526" y="12008"/>
                      <a:pt x="1560" y="11993"/>
                      <a:pt x="1573" y="11993"/>
                    </a:cubicBezTo>
                    <a:cubicBezTo>
                      <a:pt x="1573" y="12038"/>
                      <a:pt x="1520" y="12047"/>
                      <a:pt x="1484" y="12055"/>
                    </a:cubicBezTo>
                    <a:cubicBezTo>
                      <a:pt x="1449" y="12055"/>
                      <a:pt x="1457" y="12100"/>
                      <a:pt x="1457" y="12145"/>
                    </a:cubicBezTo>
                    <a:cubicBezTo>
                      <a:pt x="1457" y="12198"/>
                      <a:pt x="1457" y="12260"/>
                      <a:pt x="1440" y="12314"/>
                    </a:cubicBezTo>
                    <a:cubicBezTo>
                      <a:pt x="1440" y="12323"/>
                      <a:pt x="1422" y="12341"/>
                      <a:pt x="1422" y="12341"/>
                    </a:cubicBezTo>
                    <a:cubicBezTo>
                      <a:pt x="1422" y="12376"/>
                      <a:pt x="1449" y="12385"/>
                      <a:pt x="1466" y="12412"/>
                    </a:cubicBezTo>
                    <a:cubicBezTo>
                      <a:pt x="1493" y="12456"/>
                      <a:pt x="1440" y="12519"/>
                      <a:pt x="1431" y="12572"/>
                    </a:cubicBezTo>
                    <a:cubicBezTo>
                      <a:pt x="1422" y="12626"/>
                      <a:pt x="1457" y="12643"/>
                      <a:pt x="1493" y="12670"/>
                    </a:cubicBezTo>
                    <a:cubicBezTo>
                      <a:pt x="1544" y="12702"/>
                      <a:pt x="1504" y="12706"/>
                      <a:pt x="1470" y="12706"/>
                    </a:cubicBezTo>
                    <a:cubicBezTo>
                      <a:pt x="1457" y="12706"/>
                      <a:pt x="1445" y="12706"/>
                      <a:pt x="1440" y="12706"/>
                    </a:cubicBezTo>
                    <a:cubicBezTo>
                      <a:pt x="1395" y="12715"/>
                      <a:pt x="1484" y="12777"/>
                      <a:pt x="1484" y="12786"/>
                    </a:cubicBezTo>
                    <a:cubicBezTo>
                      <a:pt x="1520" y="12830"/>
                      <a:pt x="1449" y="12839"/>
                      <a:pt x="1431" y="12875"/>
                    </a:cubicBezTo>
                    <a:cubicBezTo>
                      <a:pt x="1422" y="12919"/>
                      <a:pt x="1422" y="12964"/>
                      <a:pt x="1431" y="13009"/>
                    </a:cubicBezTo>
                    <a:cubicBezTo>
                      <a:pt x="1431" y="13026"/>
                      <a:pt x="1466" y="13169"/>
                      <a:pt x="1413" y="13169"/>
                    </a:cubicBezTo>
                    <a:cubicBezTo>
                      <a:pt x="1404" y="13205"/>
                      <a:pt x="1413" y="13240"/>
                      <a:pt x="1422" y="13276"/>
                    </a:cubicBezTo>
                    <a:cubicBezTo>
                      <a:pt x="1449" y="13383"/>
                      <a:pt x="1440" y="13516"/>
                      <a:pt x="1466" y="13632"/>
                    </a:cubicBezTo>
                    <a:cubicBezTo>
                      <a:pt x="1475" y="13668"/>
                      <a:pt x="1493" y="13721"/>
                      <a:pt x="1538" y="13721"/>
                    </a:cubicBezTo>
                    <a:cubicBezTo>
                      <a:pt x="1527" y="13721"/>
                      <a:pt x="1515" y="13720"/>
                      <a:pt x="1503" y="13720"/>
                    </a:cubicBezTo>
                    <a:cubicBezTo>
                      <a:pt x="1485" y="13720"/>
                      <a:pt x="1468" y="13723"/>
                      <a:pt x="1457" y="13739"/>
                    </a:cubicBezTo>
                    <a:cubicBezTo>
                      <a:pt x="1440" y="13766"/>
                      <a:pt x="1466" y="13775"/>
                      <a:pt x="1457" y="13792"/>
                    </a:cubicBezTo>
                    <a:lnTo>
                      <a:pt x="1440" y="13837"/>
                    </a:lnTo>
                    <a:cubicBezTo>
                      <a:pt x="1431" y="13890"/>
                      <a:pt x="1422" y="13953"/>
                      <a:pt x="1422" y="14006"/>
                    </a:cubicBezTo>
                    <a:cubicBezTo>
                      <a:pt x="1449" y="14033"/>
                      <a:pt x="1449" y="14140"/>
                      <a:pt x="1449" y="14149"/>
                    </a:cubicBezTo>
                    <a:cubicBezTo>
                      <a:pt x="1502" y="14166"/>
                      <a:pt x="1564" y="14149"/>
                      <a:pt x="1618" y="14175"/>
                    </a:cubicBezTo>
                    <a:cubicBezTo>
                      <a:pt x="1632" y="14182"/>
                      <a:pt x="1596" y="14233"/>
                      <a:pt x="1555" y="14233"/>
                    </a:cubicBezTo>
                    <a:cubicBezTo>
                      <a:pt x="1543" y="14233"/>
                      <a:pt x="1531" y="14230"/>
                      <a:pt x="1520" y="14220"/>
                    </a:cubicBezTo>
                    <a:cubicBezTo>
                      <a:pt x="1506" y="14206"/>
                      <a:pt x="1493" y="14200"/>
                      <a:pt x="1483" y="14200"/>
                    </a:cubicBezTo>
                    <a:cubicBezTo>
                      <a:pt x="1461" y="14200"/>
                      <a:pt x="1449" y="14228"/>
                      <a:pt x="1449" y="14264"/>
                    </a:cubicBezTo>
                    <a:cubicBezTo>
                      <a:pt x="1449" y="14291"/>
                      <a:pt x="1449" y="14327"/>
                      <a:pt x="1466" y="14345"/>
                    </a:cubicBezTo>
                    <a:cubicBezTo>
                      <a:pt x="1484" y="14362"/>
                      <a:pt x="1493" y="14354"/>
                      <a:pt x="1484" y="14380"/>
                    </a:cubicBezTo>
                    <a:cubicBezTo>
                      <a:pt x="1476" y="14414"/>
                      <a:pt x="1411" y="14497"/>
                      <a:pt x="1381" y="14497"/>
                    </a:cubicBezTo>
                    <a:cubicBezTo>
                      <a:pt x="1380" y="14497"/>
                      <a:pt x="1379" y="14496"/>
                      <a:pt x="1377" y="14496"/>
                    </a:cubicBezTo>
                    <a:lnTo>
                      <a:pt x="1377" y="14496"/>
                    </a:lnTo>
                    <a:cubicBezTo>
                      <a:pt x="1413" y="14514"/>
                      <a:pt x="1413" y="14532"/>
                      <a:pt x="1413" y="14585"/>
                    </a:cubicBezTo>
                    <a:cubicBezTo>
                      <a:pt x="1413" y="14621"/>
                      <a:pt x="1422" y="14665"/>
                      <a:pt x="1440" y="14701"/>
                    </a:cubicBezTo>
                    <a:cubicBezTo>
                      <a:pt x="1440" y="14719"/>
                      <a:pt x="1475" y="14754"/>
                      <a:pt x="1466" y="14763"/>
                    </a:cubicBezTo>
                    <a:cubicBezTo>
                      <a:pt x="1466" y="14763"/>
                      <a:pt x="1422" y="14781"/>
                      <a:pt x="1422" y="14799"/>
                    </a:cubicBezTo>
                    <a:cubicBezTo>
                      <a:pt x="1422" y="14817"/>
                      <a:pt x="1440" y="14852"/>
                      <a:pt x="1440" y="14888"/>
                    </a:cubicBezTo>
                    <a:lnTo>
                      <a:pt x="1440" y="14986"/>
                    </a:lnTo>
                    <a:cubicBezTo>
                      <a:pt x="1395" y="15030"/>
                      <a:pt x="1466" y="15039"/>
                      <a:pt x="1493" y="15048"/>
                    </a:cubicBezTo>
                    <a:cubicBezTo>
                      <a:pt x="1520" y="15048"/>
                      <a:pt x="1529" y="15075"/>
                      <a:pt x="1529" y="15102"/>
                    </a:cubicBezTo>
                    <a:cubicBezTo>
                      <a:pt x="1515" y="15102"/>
                      <a:pt x="1503" y="15101"/>
                      <a:pt x="1493" y="15101"/>
                    </a:cubicBezTo>
                    <a:cubicBezTo>
                      <a:pt x="1459" y="15101"/>
                      <a:pt x="1447" y="15107"/>
                      <a:pt x="1440" y="15155"/>
                    </a:cubicBezTo>
                    <a:cubicBezTo>
                      <a:pt x="1431" y="15262"/>
                      <a:pt x="1440" y="15378"/>
                      <a:pt x="1431" y="15485"/>
                    </a:cubicBezTo>
                    <a:cubicBezTo>
                      <a:pt x="1431" y="15493"/>
                      <a:pt x="1414" y="15592"/>
                      <a:pt x="1437" y="15592"/>
                    </a:cubicBezTo>
                    <a:cubicBezTo>
                      <a:pt x="1438" y="15592"/>
                      <a:pt x="1439" y="15592"/>
                      <a:pt x="1440" y="15592"/>
                    </a:cubicBezTo>
                    <a:cubicBezTo>
                      <a:pt x="1447" y="15588"/>
                      <a:pt x="1452" y="15586"/>
                      <a:pt x="1456" y="15586"/>
                    </a:cubicBezTo>
                    <a:cubicBezTo>
                      <a:pt x="1479" y="15586"/>
                      <a:pt x="1464" y="15639"/>
                      <a:pt x="1449" y="15654"/>
                    </a:cubicBezTo>
                    <a:cubicBezTo>
                      <a:pt x="1442" y="15661"/>
                      <a:pt x="1435" y="15662"/>
                      <a:pt x="1429" y="15662"/>
                    </a:cubicBezTo>
                    <a:cubicBezTo>
                      <a:pt x="1423" y="15662"/>
                      <a:pt x="1416" y="15660"/>
                      <a:pt x="1411" y="15660"/>
                    </a:cubicBezTo>
                    <a:cubicBezTo>
                      <a:pt x="1408" y="15660"/>
                      <a:pt x="1406" y="15661"/>
                      <a:pt x="1404" y="15663"/>
                    </a:cubicBezTo>
                    <a:cubicBezTo>
                      <a:pt x="1386" y="15672"/>
                      <a:pt x="1377" y="15681"/>
                      <a:pt x="1368" y="15699"/>
                    </a:cubicBezTo>
                    <a:cubicBezTo>
                      <a:pt x="1359" y="15716"/>
                      <a:pt x="1306" y="15770"/>
                      <a:pt x="1315" y="15805"/>
                    </a:cubicBezTo>
                    <a:cubicBezTo>
                      <a:pt x="1324" y="15841"/>
                      <a:pt x="1288" y="15841"/>
                      <a:pt x="1279" y="15868"/>
                    </a:cubicBezTo>
                    <a:cubicBezTo>
                      <a:pt x="1261" y="15903"/>
                      <a:pt x="1279" y="15930"/>
                      <a:pt x="1261" y="15939"/>
                    </a:cubicBezTo>
                    <a:cubicBezTo>
                      <a:pt x="1260" y="15941"/>
                      <a:pt x="1258" y="15942"/>
                      <a:pt x="1255" y="15942"/>
                    </a:cubicBezTo>
                    <a:cubicBezTo>
                      <a:pt x="1245" y="15942"/>
                      <a:pt x="1231" y="15930"/>
                      <a:pt x="1217" y="15930"/>
                    </a:cubicBezTo>
                    <a:cubicBezTo>
                      <a:pt x="1181" y="15930"/>
                      <a:pt x="1146" y="15939"/>
                      <a:pt x="1119" y="15948"/>
                    </a:cubicBezTo>
                    <a:cubicBezTo>
                      <a:pt x="1066" y="15975"/>
                      <a:pt x="1012" y="15992"/>
                      <a:pt x="959" y="16001"/>
                    </a:cubicBezTo>
                    <a:cubicBezTo>
                      <a:pt x="932" y="16010"/>
                      <a:pt x="923" y="16028"/>
                      <a:pt x="923" y="16055"/>
                    </a:cubicBezTo>
                    <a:cubicBezTo>
                      <a:pt x="920" y="16058"/>
                      <a:pt x="918" y="16061"/>
                      <a:pt x="916" y="16064"/>
                    </a:cubicBezTo>
                    <a:lnTo>
                      <a:pt x="916" y="16064"/>
                    </a:lnTo>
                    <a:cubicBezTo>
                      <a:pt x="917" y="16011"/>
                      <a:pt x="908" y="15961"/>
                      <a:pt x="887" y="15957"/>
                    </a:cubicBezTo>
                    <a:cubicBezTo>
                      <a:pt x="872" y="15957"/>
                      <a:pt x="818" y="15937"/>
                      <a:pt x="797" y="15937"/>
                    </a:cubicBezTo>
                    <a:cubicBezTo>
                      <a:pt x="793" y="15937"/>
                      <a:pt x="791" y="15938"/>
                      <a:pt x="789" y="15939"/>
                    </a:cubicBezTo>
                    <a:cubicBezTo>
                      <a:pt x="772" y="15968"/>
                      <a:pt x="759" y="15993"/>
                      <a:pt x="737" y="15993"/>
                    </a:cubicBezTo>
                    <a:cubicBezTo>
                      <a:pt x="725" y="15993"/>
                      <a:pt x="711" y="15985"/>
                      <a:pt x="691" y="15966"/>
                    </a:cubicBezTo>
                    <a:cubicBezTo>
                      <a:pt x="656" y="15921"/>
                      <a:pt x="611" y="15886"/>
                      <a:pt x="558" y="15850"/>
                    </a:cubicBezTo>
                    <a:cubicBezTo>
                      <a:pt x="531" y="15832"/>
                      <a:pt x="460" y="15850"/>
                      <a:pt x="451" y="15823"/>
                    </a:cubicBezTo>
                    <a:cubicBezTo>
                      <a:pt x="433" y="15779"/>
                      <a:pt x="495" y="15725"/>
                      <a:pt x="487" y="15681"/>
                    </a:cubicBezTo>
                    <a:cubicBezTo>
                      <a:pt x="484" y="15672"/>
                      <a:pt x="480" y="15668"/>
                      <a:pt x="474" y="15668"/>
                    </a:cubicBezTo>
                    <a:cubicBezTo>
                      <a:pt x="457" y="15668"/>
                      <a:pt x="429" y="15699"/>
                      <a:pt x="415" y="15699"/>
                    </a:cubicBezTo>
                    <a:cubicBezTo>
                      <a:pt x="406" y="15672"/>
                      <a:pt x="469" y="15636"/>
                      <a:pt x="442" y="15618"/>
                    </a:cubicBezTo>
                    <a:cubicBezTo>
                      <a:pt x="437" y="15618"/>
                      <a:pt x="392" y="15628"/>
                      <a:pt x="356" y="15628"/>
                    </a:cubicBezTo>
                    <a:cubicBezTo>
                      <a:pt x="325" y="15628"/>
                      <a:pt x="301" y="15621"/>
                      <a:pt x="317" y="15592"/>
                    </a:cubicBezTo>
                    <a:cubicBezTo>
                      <a:pt x="335" y="15565"/>
                      <a:pt x="380" y="15574"/>
                      <a:pt x="389" y="15538"/>
                    </a:cubicBezTo>
                    <a:cubicBezTo>
                      <a:pt x="397" y="15511"/>
                      <a:pt x="397" y="15494"/>
                      <a:pt x="389" y="15476"/>
                    </a:cubicBezTo>
                    <a:cubicBezTo>
                      <a:pt x="371" y="15431"/>
                      <a:pt x="300" y="15494"/>
                      <a:pt x="300" y="15405"/>
                    </a:cubicBezTo>
                    <a:lnTo>
                      <a:pt x="300" y="15405"/>
                    </a:lnTo>
                    <a:cubicBezTo>
                      <a:pt x="308" y="15407"/>
                      <a:pt x="317" y="15408"/>
                      <a:pt x="326" y="15408"/>
                    </a:cubicBezTo>
                    <a:cubicBezTo>
                      <a:pt x="352" y="15408"/>
                      <a:pt x="375" y="15398"/>
                      <a:pt x="389" y="15378"/>
                    </a:cubicBezTo>
                    <a:cubicBezTo>
                      <a:pt x="406" y="15351"/>
                      <a:pt x="433" y="15298"/>
                      <a:pt x="371" y="15289"/>
                    </a:cubicBezTo>
                    <a:cubicBezTo>
                      <a:pt x="451" y="15289"/>
                      <a:pt x="433" y="15244"/>
                      <a:pt x="397" y="15209"/>
                    </a:cubicBezTo>
                    <a:cubicBezTo>
                      <a:pt x="451" y="15209"/>
                      <a:pt x="397" y="15013"/>
                      <a:pt x="397" y="14995"/>
                    </a:cubicBezTo>
                    <a:cubicBezTo>
                      <a:pt x="397" y="15036"/>
                      <a:pt x="380" y="15054"/>
                      <a:pt x="365" y="15054"/>
                    </a:cubicBezTo>
                    <a:cubicBezTo>
                      <a:pt x="346" y="15054"/>
                      <a:pt x="330" y="15029"/>
                      <a:pt x="344" y="14986"/>
                    </a:cubicBezTo>
                    <a:cubicBezTo>
                      <a:pt x="362" y="14924"/>
                      <a:pt x="371" y="14861"/>
                      <a:pt x="371" y="14808"/>
                    </a:cubicBezTo>
                    <a:cubicBezTo>
                      <a:pt x="300" y="14808"/>
                      <a:pt x="291" y="14959"/>
                      <a:pt x="282" y="15004"/>
                    </a:cubicBezTo>
                    <a:lnTo>
                      <a:pt x="282" y="14861"/>
                    </a:lnTo>
                    <a:cubicBezTo>
                      <a:pt x="282" y="14817"/>
                      <a:pt x="291" y="14781"/>
                      <a:pt x="317" y="14772"/>
                    </a:cubicBezTo>
                    <a:cubicBezTo>
                      <a:pt x="325" y="14768"/>
                      <a:pt x="333" y="14767"/>
                      <a:pt x="339" y="14767"/>
                    </a:cubicBezTo>
                    <a:cubicBezTo>
                      <a:pt x="351" y="14767"/>
                      <a:pt x="361" y="14771"/>
                      <a:pt x="370" y="14771"/>
                    </a:cubicBezTo>
                    <a:cubicBezTo>
                      <a:pt x="379" y="14771"/>
                      <a:pt x="388" y="14768"/>
                      <a:pt x="397" y="14754"/>
                    </a:cubicBezTo>
                    <a:cubicBezTo>
                      <a:pt x="433" y="14674"/>
                      <a:pt x="353" y="14647"/>
                      <a:pt x="353" y="14576"/>
                    </a:cubicBezTo>
                    <a:cubicBezTo>
                      <a:pt x="353" y="14523"/>
                      <a:pt x="380" y="14469"/>
                      <a:pt x="433" y="14434"/>
                    </a:cubicBezTo>
                    <a:cubicBezTo>
                      <a:pt x="389" y="14416"/>
                      <a:pt x="344" y="14389"/>
                      <a:pt x="326" y="14354"/>
                    </a:cubicBezTo>
                    <a:cubicBezTo>
                      <a:pt x="300" y="14300"/>
                      <a:pt x="362" y="14327"/>
                      <a:pt x="362" y="14309"/>
                    </a:cubicBezTo>
                    <a:cubicBezTo>
                      <a:pt x="362" y="14302"/>
                      <a:pt x="354" y="14296"/>
                      <a:pt x="344" y="14292"/>
                    </a:cubicBezTo>
                    <a:lnTo>
                      <a:pt x="344" y="14292"/>
                    </a:lnTo>
                    <a:cubicBezTo>
                      <a:pt x="352" y="14293"/>
                      <a:pt x="361" y="14294"/>
                      <a:pt x="368" y="14294"/>
                    </a:cubicBezTo>
                    <a:cubicBezTo>
                      <a:pt x="381" y="14294"/>
                      <a:pt x="392" y="14291"/>
                      <a:pt x="397" y="14282"/>
                    </a:cubicBezTo>
                    <a:cubicBezTo>
                      <a:pt x="406" y="14264"/>
                      <a:pt x="406" y="14193"/>
                      <a:pt x="397" y="14175"/>
                    </a:cubicBezTo>
                    <a:cubicBezTo>
                      <a:pt x="397" y="14149"/>
                      <a:pt x="389" y="14077"/>
                      <a:pt x="353" y="14060"/>
                    </a:cubicBezTo>
                    <a:cubicBezTo>
                      <a:pt x="326" y="14042"/>
                      <a:pt x="326" y="14051"/>
                      <a:pt x="326" y="14015"/>
                    </a:cubicBezTo>
                    <a:cubicBezTo>
                      <a:pt x="335" y="13997"/>
                      <a:pt x="344" y="13979"/>
                      <a:pt x="362" y="13979"/>
                    </a:cubicBezTo>
                    <a:cubicBezTo>
                      <a:pt x="389" y="13971"/>
                      <a:pt x="380" y="13962"/>
                      <a:pt x="380" y="13935"/>
                    </a:cubicBezTo>
                    <a:cubicBezTo>
                      <a:pt x="380" y="13908"/>
                      <a:pt x="344" y="13873"/>
                      <a:pt x="335" y="13837"/>
                    </a:cubicBezTo>
                    <a:cubicBezTo>
                      <a:pt x="335" y="13801"/>
                      <a:pt x="335" y="13766"/>
                      <a:pt x="335" y="13721"/>
                    </a:cubicBezTo>
                    <a:cubicBezTo>
                      <a:pt x="335" y="13703"/>
                      <a:pt x="380" y="13668"/>
                      <a:pt x="380" y="13659"/>
                    </a:cubicBezTo>
                    <a:cubicBezTo>
                      <a:pt x="380" y="13652"/>
                      <a:pt x="376" y="13650"/>
                      <a:pt x="371" y="13650"/>
                    </a:cubicBezTo>
                    <a:cubicBezTo>
                      <a:pt x="366" y="13650"/>
                      <a:pt x="360" y="13653"/>
                      <a:pt x="356" y="13653"/>
                    </a:cubicBezTo>
                    <a:cubicBezTo>
                      <a:pt x="354" y="13653"/>
                      <a:pt x="353" y="13652"/>
                      <a:pt x="353" y="13650"/>
                    </a:cubicBezTo>
                    <a:lnTo>
                      <a:pt x="353" y="13481"/>
                    </a:lnTo>
                    <a:cubicBezTo>
                      <a:pt x="353" y="13436"/>
                      <a:pt x="380" y="13338"/>
                      <a:pt x="308" y="13338"/>
                    </a:cubicBezTo>
                    <a:cubicBezTo>
                      <a:pt x="362" y="13338"/>
                      <a:pt x="362" y="13240"/>
                      <a:pt x="362" y="13205"/>
                    </a:cubicBezTo>
                    <a:cubicBezTo>
                      <a:pt x="362" y="13160"/>
                      <a:pt x="326" y="13142"/>
                      <a:pt x="335" y="13089"/>
                    </a:cubicBezTo>
                    <a:cubicBezTo>
                      <a:pt x="335" y="13071"/>
                      <a:pt x="380" y="13089"/>
                      <a:pt x="389" y="13062"/>
                    </a:cubicBezTo>
                    <a:cubicBezTo>
                      <a:pt x="397" y="13044"/>
                      <a:pt x="397" y="13017"/>
                      <a:pt x="397" y="13000"/>
                    </a:cubicBezTo>
                    <a:cubicBezTo>
                      <a:pt x="397" y="12964"/>
                      <a:pt x="389" y="12937"/>
                      <a:pt x="371" y="12911"/>
                    </a:cubicBezTo>
                    <a:cubicBezTo>
                      <a:pt x="362" y="12902"/>
                      <a:pt x="335" y="12902"/>
                      <a:pt x="317" y="12902"/>
                    </a:cubicBezTo>
                    <a:cubicBezTo>
                      <a:pt x="389" y="12902"/>
                      <a:pt x="335" y="12839"/>
                      <a:pt x="335" y="12804"/>
                    </a:cubicBezTo>
                    <a:cubicBezTo>
                      <a:pt x="344" y="12777"/>
                      <a:pt x="460" y="12813"/>
                      <a:pt x="442" y="12759"/>
                    </a:cubicBezTo>
                    <a:cubicBezTo>
                      <a:pt x="424" y="12706"/>
                      <a:pt x="326" y="12715"/>
                      <a:pt x="282" y="12697"/>
                    </a:cubicBezTo>
                    <a:cubicBezTo>
                      <a:pt x="228" y="12670"/>
                      <a:pt x="344" y="12617"/>
                      <a:pt x="353" y="12617"/>
                    </a:cubicBezTo>
                    <a:cubicBezTo>
                      <a:pt x="326" y="12608"/>
                      <a:pt x="317" y="12617"/>
                      <a:pt x="308" y="12581"/>
                    </a:cubicBezTo>
                    <a:lnTo>
                      <a:pt x="308" y="12536"/>
                    </a:lnTo>
                    <a:cubicBezTo>
                      <a:pt x="308" y="12532"/>
                      <a:pt x="302" y="12532"/>
                      <a:pt x="294" y="12532"/>
                    </a:cubicBezTo>
                    <a:cubicBezTo>
                      <a:pt x="286" y="12532"/>
                      <a:pt x="277" y="12532"/>
                      <a:pt x="273" y="12528"/>
                    </a:cubicBezTo>
                    <a:cubicBezTo>
                      <a:pt x="255" y="12519"/>
                      <a:pt x="255" y="12492"/>
                      <a:pt x="255" y="12474"/>
                    </a:cubicBezTo>
                    <a:cubicBezTo>
                      <a:pt x="300" y="12474"/>
                      <a:pt x="317" y="12474"/>
                      <a:pt x="308" y="12430"/>
                    </a:cubicBezTo>
                    <a:cubicBezTo>
                      <a:pt x="291" y="12385"/>
                      <a:pt x="273" y="12367"/>
                      <a:pt x="335" y="12358"/>
                    </a:cubicBezTo>
                    <a:cubicBezTo>
                      <a:pt x="353" y="12358"/>
                      <a:pt x="353" y="12287"/>
                      <a:pt x="335" y="12278"/>
                    </a:cubicBezTo>
                    <a:cubicBezTo>
                      <a:pt x="329" y="12275"/>
                      <a:pt x="323" y="12275"/>
                      <a:pt x="318" y="12275"/>
                    </a:cubicBezTo>
                    <a:lnTo>
                      <a:pt x="318" y="12275"/>
                    </a:lnTo>
                    <a:cubicBezTo>
                      <a:pt x="307" y="12275"/>
                      <a:pt x="300" y="12275"/>
                      <a:pt x="300" y="12251"/>
                    </a:cubicBezTo>
                    <a:cubicBezTo>
                      <a:pt x="291" y="12216"/>
                      <a:pt x="291" y="12180"/>
                      <a:pt x="300" y="12145"/>
                    </a:cubicBezTo>
                    <a:cubicBezTo>
                      <a:pt x="308" y="12100"/>
                      <a:pt x="335" y="12100"/>
                      <a:pt x="353" y="12064"/>
                    </a:cubicBezTo>
                    <a:cubicBezTo>
                      <a:pt x="371" y="12029"/>
                      <a:pt x="371" y="11993"/>
                      <a:pt x="344" y="11958"/>
                    </a:cubicBezTo>
                    <a:cubicBezTo>
                      <a:pt x="308" y="11922"/>
                      <a:pt x="371" y="11851"/>
                      <a:pt x="380" y="11851"/>
                    </a:cubicBezTo>
                    <a:cubicBezTo>
                      <a:pt x="371" y="11842"/>
                      <a:pt x="361" y="11838"/>
                      <a:pt x="352" y="11838"/>
                    </a:cubicBezTo>
                    <a:cubicBezTo>
                      <a:pt x="315" y="11838"/>
                      <a:pt x="278" y="11895"/>
                      <a:pt x="264" y="11895"/>
                    </a:cubicBezTo>
                    <a:cubicBezTo>
                      <a:pt x="264" y="11895"/>
                      <a:pt x="255" y="11842"/>
                      <a:pt x="273" y="11842"/>
                    </a:cubicBezTo>
                    <a:cubicBezTo>
                      <a:pt x="291" y="11842"/>
                      <a:pt x="291" y="11788"/>
                      <a:pt x="282" y="11762"/>
                    </a:cubicBezTo>
                    <a:cubicBezTo>
                      <a:pt x="255" y="11708"/>
                      <a:pt x="308" y="11735"/>
                      <a:pt x="344" y="11708"/>
                    </a:cubicBezTo>
                    <a:cubicBezTo>
                      <a:pt x="380" y="11672"/>
                      <a:pt x="326" y="11681"/>
                      <a:pt x="317" y="11672"/>
                    </a:cubicBezTo>
                    <a:cubicBezTo>
                      <a:pt x="291" y="11672"/>
                      <a:pt x="291" y="11628"/>
                      <a:pt x="291" y="11610"/>
                    </a:cubicBezTo>
                    <a:cubicBezTo>
                      <a:pt x="291" y="11557"/>
                      <a:pt x="308" y="11548"/>
                      <a:pt x="264" y="11503"/>
                    </a:cubicBezTo>
                    <a:cubicBezTo>
                      <a:pt x="264" y="11503"/>
                      <a:pt x="237" y="11459"/>
                      <a:pt x="246" y="11450"/>
                    </a:cubicBezTo>
                    <a:cubicBezTo>
                      <a:pt x="252" y="11450"/>
                      <a:pt x="290" y="11474"/>
                      <a:pt x="317" y="11474"/>
                    </a:cubicBezTo>
                    <a:cubicBezTo>
                      <a:pt x="330" y="11474"/>
                      <a:pt x="341" y="11468"/>
                      <a:pt x="344" y="11450"/>
                    </a:cubicBezTo>
                    <a:cubicBezTo>
                      <a:pt x="362" y="11396"/>
                      <a:pt x="362" y="11334"/>
                      <a:pt x="353" y="11281"/>
                    </a:cubicBezTo>
                    <a:lnTo>
                      <a:pt x="353" y="11281"/>
                    </a:lnTo>
                    <a:cubicBezTo>
                      <a:pt x="353" y="11281"/>
                      <a:pt x="353" y="11325"/>
                      <a:pt x="326" y="11325"/>
                    </a:cubicBezTo>
                    <a:cubicBezTo>
                      <a:pt x="309" y="11317"/>
                      <a:pt x="325" y="11243"/>
                      <a:pt x="303" y="11229"/>
                    </a:cubicBezTo>
                    <a:lnTo>
                      <a:pt x="303" y="11229"/>
                    </a:lnTo>
                    <a:cubicBezTo>
                      <a:pt x="309" y="11239"/>
                      <a:pt x="277" y="11290"/>
                      <a:pt x="266" y="11290"/>
                    </a:cubicBezTo>
                    <a:cubicBezTo>
                      <a:pt x="265" y="11290"/>
                      <a:pt x="264" y="11290"/>
                      <a:pt x="264" y="11289"/>
                    </a:cubicBezTo>
                    <a:cubicBezTo>
                      <a:pt x="256" y="11248"/>
                      <a:pt x="201" y="11191"/>
                      <a:pt x="252" y="11191"/>
                    </a:cubicBezTo>
                    <a:cubicBezTo>
                      <a:pt x="255" y="11191"/>
                      <a:pt x="259" y="11191"/>
                      <a:pt x="264" y="11191"/>
                    </a:cubicBezTo>
                    <a:cubicBezTo>
                      <a:pt x="280" y="11197"/>
                      <a:pt x="296" y="11206"/>
                      <a:pt x="307" y="11206"/>
                    </a:cubicBezTo>
                    <a:cubicBezTo>
                      <a:pt x="313" y="11206"/>
                      <a:pt x="317" y="11202"/>
                      <a:pt x="317" y="11191"/>
                    </a:cubicBezTo>
                    <a:cubicBezTo>
                      <a:pt x="335" y="11138"/>
                      <a:pt x="335" y="11076"/>
                      <a:pt x="317" y="11022"/>
                    </a:cubicBezTo>
                    <a:cubicBezTo>
                      <a:pt x="314" y="11010"/>
                      <a:pt x="307" y="11006"/>
                      <a:pt x="299" y="11006"/>
                    </a:cubicBezTo>
                    <a:cubicBezTo>
                      <a:pt x="281" y="11006"/>
                      <a:pt x="255" y="11022"/>
                      <a:pt x="237" y="11022"/>
                    </a:cubicBezTo>
                    <a:cubicBezTo>
                      <a:pt x="246" y="10969"/>
                      <a:pt x="264" y="10924"/>
                      <a:pt x="291" y="10889"/>
                    </a:cubicBezTo>
                    <a:cubicBezTo>
                      <a:pt x="292" y="10888"/>
                      <a:pt x="294" y="10888"/>
                      <a:pt x="295" y="10888"/>
                    </a:cubicBezTo>
                    <a:cubicBezTo>
                      <a:pt x="318" y="10888"/>
                      <a:pt x="326" y="10952"/>
                      <a:pt x="326" y="10960"/>
                    </a:cubicBezTo>
                    <a:cubicBezTo>
                      <a:pt x="326" y="10933"/>
                      <a:pt x="308" y="10853"/>
                      <a:pt x="344" y="10826"/>
                    </a:cubicBezTo>
                    <a:cubicBezTo>
                      <a:pt x="357" y="10817"/>
                      <a:pt x="375" y="10815"/>
                      <a:pt x="393" y="10815"/>
                    </a:cubicBezTo>
                    <a:cubicBezTo>
                      <a:pt x="411" y="10815"/>
                      <a:pt x="429" y="10817"/>
                      <a:pt x="442" y="10817"/>
                    </a:cubicBezTo>
                    <a:cubicBezTo>
                      <a:pt x="398" y="10800"/>
                      <a:pt x="353" y="10773"/>
                      <a:pt x="309" y="10738"/>
                    </a:cubicBezTo>
                    <a:lnTo>
                      <a:pt x="309" y="10738"/>
                    </a:lnTo>
                    <a:cubicBezTo>
                      <a:pt x="309" y="10740"/>
                      <a:pt x="309" y="10743"/>
                      <a:pt x="308" y="10746"/>
                    </a:cubicBezTo>
                    <a:cubicBezTo>
                      <a:pt x="304" y="10782"/>
                      <a:pt x="288" y="10800"/>
                      <a:pt x="274" y="10800"/>
                    </a:cubicBezTo>
                    <a:cubicBezTo>
                      <a:pt x="259" y="10800"/>
                      <a:pt x="246" y="10782"/>
                      <a:pt x="246" y="10746"/>
                    </a:cubicBezTo>
                    <a:cubicBezTo>
                      <a:pt x="246" y="10728"/>
                      <a:pt x="264" y="10719"/>
                      <a:pt x="281" y="10719"/>
                    </a:cubicBezTo>
                    <a:cubicBezTo>
                      <a:pt x="288" y="10719"/>
                      <a:pt x="295" y="10721"/>
                      <a:pt x="301" y="10725"/>
                    </a:cubicBezTo>
                    <a:lnTo>
                      <a:pt x="301" y="10725"/>
                    </a:lnTo>
                    <a:cubicBezTo>
                      <a:pt x="293" y="10706"/>
                      <a:pt x="298" y="10679"/>
                      <a:pt x="291" y="10657"/>
                    </a:cubicBezTo>
                    <a:cubicBezTo>
                      <a:pt x="282" y="10639"/>
                      <a:pt x="237" y="10630"/>
                      <a:pt x="264" y="10613"/>
                    </a:cubicBezTo>
                    <a:cubicBezTo>
                      <a:pt x="271" y="10607"/>
                      <a:pt x="279" y="10605"/>
                      <a:pt x="287" y="10605"/>
                    </a:cubicBezTo>
                    <a:cubicBezTo>
                      <a:pt x="312" y="10605"/>
                      <a:pt x="340" y="10625"/>
                      <a:pt x="369" y="10625"/>
                    </a:cubicBezTo>
                    <a:cubicBezTo>
                      <a:pt x="375" y="10625"/>
                      <a:pt x="382" y="10624"/>
                      <a:pt x="389" y="10621"/>
                    </a:cubicBezTo>
                    <a:cubicBezTo>
                      <a:pt x="424" y="10613"/>
                      <a:pt x="389" y="10568"/>
                      <a:pt x="380" y="10550"/>
                    </a:cubicBezTo>
                    <a:cubicBezTo>
                      <a:pt x="371" y="10532"/>
                      <a:pt x="344" y="10532"/>
                      <a:pt x="335" y="10497"/>
                    </a:cubicBezTo>
                    <a:cubicBezTo>
                      <a:pt x="335" y="10470"/>
                      <a:pt x="335" y="10443"/>
                      <a:pt x="335" y="10408"/>
                    </a:cubicBezTo>
                    <a:cubicBezTo>
                      <a:pt x="338" y="10397"/>
                      <a:pt x="339" y="10386"/>
                      <a:pt x="341" y="10375"/>
                    </a:cubicBezTo>
                    <a:lnTo>
                      <a:pt x="341" y="10375"/>
                    </a:lnTo>
                    <a:cubicBezTo>
                      <a:pt x="326" y="10389"/>
                      <a:pt x="309" y="10403"/>
                      <a:pt x="297" y="10403"/>
                    </a:cubicBezTo>
                    <a:cubicBezTo>
                      <a:pt x="288" y="10403"/>
                      <a:pt x="282" y="10395"/>
                      <a:pt x="282" y="10372"/>
                    </a:cubicBezTo>
                    <a:cubicBezTo>
                      <a:pt x="282" y="10354"/>
                      <a:pt x="297" y="10345"/>
                      <a:pt x="313" y="10345"/>
                    </a:cubicBezTo>
                    <a:cubicBezTo>
                      <a:pt x="325" y="10345"/>
                      <a:pt x="338" y="10351"/>
                      <a:pt x="342" y="10363"/>
                    </a:cubicBezTo>
                    <a:lnTo>
                      <a:pt x="342" y="10363"/>
                    </a:lnTo>
                    <a:cubicBezTo>
                      <a:pt x="349" y="10298"/>
                      <a:pt x="341" y="10234"/>
                      <a:pt x="326" y="10176"/>
                    </a:cubicBezTo>
                    <a:cubicBezTo>
                      <a:pt x="317" y="10158"/>
                      <a:pt x="282" y="10158"/>
                      <a:pt x="300" y="10132"/>
                    </a:cubicBezTo>
                    <a:cubicBezTo>
                      <a:pt x="308" y="10114"/>
                      <a:pt x="344" y="10105"/>
                      <a:pt x="362" y="10078"/>
                    </a:cubicBezTo>
                    <a:cubicBezTo>
                      <a:pt x="397" y="10007"/>
                      <a:pt x="397" y="9936"/>
                      <a:pt x="371" y="9864"/>
                    </a:cubicBezTo>
                    <a:cubicBezTo>
                      <a:pt x="362" y="9855"/>
                      <a:pt x="326" y="9829"/>
                      <a:pt x="326" y="9829"/>
                    </a:cubicBezTo>
                    <a:cubicBezTo>
                      <a:pt x="344" y="9802"/>
                      <a:pt x="397" y="9829"/>
                      <a:pt x="397" y="9784"/>
                    </a:cubicBezTo>
                    <a:cubicBezTo>
                      <a:pt x="397" y="9784"/>
                      <a:pt x="353" y="9775"/>
                      <a:pt x="344" y="9749"/>
                    </a:cubicBezTo>
                    <a:cubicBezTo>
                      <a:pt x="344" y="9713"/>
                      <a:pt x="344" y="9704"/>
                      <a:pt x="326" y="9695"/>
                    </a:cubicBezTo>
                    <a:cubicBezTo>
                      <a:pt x="264" y="9686"/>
                      <a:pt x="273" y="9677"/>
                      <a:pt x="237" y="9642"/>
                    </a:cubicBezTo>
                    <a:cubicBezTo>
                      <a:pt x="244" y="9627"/>
                      <a:pt x="310" y="9601"/>
                      <a:pt x="330" y="9601"/>
                    </a:cubicBezTo>
                    <a:cubicBezTo>
                      <a:pt x="335" y="9601"/>
                      <a:pt x="337" y="9603"/>
                      <a:pt x="335" y="9606"/>
                    </a:cubicBezTo>
                    <a:cubicBezTo>
                      <a:pt x="326" y="9624"/>
                      <a:pt x="308" y="9642"/>
                      <a:pt x="335" y="9659"/>
                    </a:cubicBezTo>
                    <a:cubicBezTo>
                      <a:pt x="344" y="9668"/>
                      <a:pt x="348" y="9671"/>
                      <a:pt x="352" y="9671"/>
                    </a:cubicBezTo>
                    <a:cubicBezTo>
                      <a:pt x="358" y="9671"/>
                      <a:pt x="356" y="9657"/>
                      <a:pt x="362" y="9651"/>
                    </a:cubicBezTo>
                    <a:cubicBezTo>
                      <a:pt x="371" y="9642"/>
                      <a:pt x="326" y="9544"/>
                      <a:pt x="371" y="9526"/>
                    </a:cubicBezTo>
                    <a:cubicBezTo>
                      <a:pt x="384" y="9520"/>
                      <a:pt x="388" y="9504"/>
                      <a:pt x="386" y="9483"/>
                    </a:cubicBezTo>
                    <a:lnTo>
                      <a:pt x="386" y="9483"/>
                    </a:lnTo>
                    <a:cubicBezTo>
                      <a:pt x="366" y="9498"/>
                      <a:pt x="338" y="9512"/>
                      <a:pt x="317" y="9512"/>
                    </a:cubicBezTo>
                    <a:cubicBezTo>
                      <a:pt x="302" y="9512"/>
                      <a:pt x="291" y="9504"/>
                      <a:pt x="291" y="9481"/>
                    </a:cubicBezTo>
                    <a:lnTo>
                      <a:pt x="386" y="9481"/>
                    </a:lnTo>
                    <a:cubicBezTo>
                      <a:pt x="382" y="9432"/>
                      <a:pt x="353" y="9358"/>
                      <a:pt x="353" y="9321"/>
                    </a:cubicBezTo>
                    <a:cubicBezTo>
                      <a:pt x="308" y="9321"/>
                      <a:pt x="308" y="9348"/>
                      <a:pt x="264" y="9348"/>
                    </a:cubicBezTo>
                    <a:cubicBezTo>
                      <a:pt x="264" y="9321"/>
                      <a:pt x="317" y="9294"/>
                      <a:pt x="317" y="9276"/>
                    </a:cubicBezTo>
                    <a:cubicBezTo>
                      <a:pt x="308" y="9259"/>
                      <a:pt x="264" y="9232"/>
                      <a:pt x="237" y="9205"/>
                    </a:cubicBezTo>
                    <a:cubicBezTo>
                      <a:pt x="273" y="9196"/>
                      <a:pt x="460" y="9036"/>
                      <a:pt x="362" y="9036"/>
                    </a:cubicBezTo>
                    <a:cubicBezTo>
                      <a:pt x="353" y="9054"/>
                      <a:pt x="371" y="9063"/>
                      <a:pt x="371" y="9072"/>
                    </a:cubicBezTo>
                    <a:cubicBezTo>
                      <a:pt x="371" y="9073"/>
                      <a:pt x="369" y="9074"/>
                      <a:pt x="366" y="9074"/>
                    </a:cubicBezTo>
                    <a:cubicBezTo>
                      <a:pt x="352" y="9074"/>
                      <a:pt x="316" y="9061"/>
                      <a:pt x="308" y="9054"/>
                    </a:cubicBezTo>
                    <a:cubicBezTo>
                      <a:pt x="291" y="9036"/>
                      <a:pt x="282" y="9018"/>
                      <a:pt x="291" y="9000"/>
                    </a:cubicBezTo>
                    <a:cubicBezTo>
                      <a:pt x="295" y="8974"/>
                      <a:pt x="315" y="8974"/>
                      <a:pt x="336" y="8974"/>
                    </a:cubicBezTo>
                    <a:cubicBezTo>
                      <a:pt x="357" y="8974"/>
                      <a:pt x="380" y="8974"/>
                      <a:pt x="389" y="8947"/>
                    </a:cubicBezTo>
                    <a:cubicBezTo>
                      <a:pt x="397" y="8911"/>
                      <a:pt x="397" y="8885"/>
                      <a:pt x="389" y="8849"/>
                    </a:cubicBezTo>
                    <a:cubicBezTo>
                      <a:pt x="380" y="8822"/>
                      <a:pt x="335" y="8840"/>
                      <a:pt x="335" y="8795"/>
                    </a:cubicBezTo>
                    <a:cubicBezTo>
                      <a:pt x="335" y="8751"/>
                      <a:pt x="326" y="8751"/>
                      <a:pt x="362" y="8751"/>
                    </a:cubicBezTo>
                    <a:cubicBezTo>
                      <a:pt x="371" y="8751"/>
                      <a:pt x="397" y="8769"/>
                      <a:pt x="406" y="8769"/>
                    </a:cubicBezTo>
                    <a:cubicBezTo>
                      <a:pt x="415" y="8760"/>
                      <a:pt x="291" y="8626"/>
                      <a:pt x="335" y="8608"/>
                    </a:cubicBezTo>
                    <a:cubicBezTo>
                      <a:pt x="371" y="8591"/>
                      <a:pt x="397" y="8608"/>
                      <a:pt x="406" y="8555"/>
                    </a:cubicBezTo>
                    <a:cubicBezTo>
                      <a:pt x="406" y="8529"/>
                      <a:pt x="398" y="8503"/>
                      <a:pt x="389" y="8477"/>
                    </a:cubicBezTo>
                    <a:lnTo>
                      <a:pt x="389" y="8477"/>
                    </a:lnTo>
                    <a:cubicBezTo>
                      <a:pt x="389" y="8490"/>
                      <a:pt x="339" y="8552"/>
                      <a:pt x="322" y="8552"/>
                    </a:cubicBezTo>
                    <a:cubicBezTo>
                      <a:pt x="318" y="8552"/>
                      <a:pt x="316" y="8548"/>
                      <a:pt x="317" y="8537"/>
                    </a:cubicBezTo>
                    <a:cubicBezTo>
                      <a:pt x="326" y="8502"/>
                      <a:pt x="335" y="8466"/>
                      <a:pt x="335" y="8430"/>
                    </a:cubicBezTo>
                    <a:lnTo>
                      <a:pt x="335" y="8359"/>
                    </a:lnTo>
                    <a:cubicBezTo>
                      <a:pt x="335" y="8347"/>
                      <a:pt x="335" y="8339"/>
                      <a:pt x="332" y="8335"/>
                    </a:cubicBezTo>
                    <a:lnTo>
                      <a:pt x="332" y="8335"/>
                    </a:lnTo>
                    <a:cubicBezTo>
                      <a:pt x="349" y="8340"/>
                      <a:pt x="391" y="8350"/>
                      <a:pt x="397" y="8350"/>
                    </a:cubicBezTo>
                    <a:cubicBezTo>
                      <a:pt x="424" y="8341"/>
                      <a:pt x="397" y="8306"/>
                      <a:pt x="389" y="8297"/>
                    </a:cubicBezTo>
                    <a:cubicBezTo>
                      <a:pt x="371" y="8288"/>
                      <a:pt x="335" y="8261"/>
                      <a:pt x="353" y="8234"/>
                    </a:cubicBezTo>
                    <a:cubicBezTo>
                      <a:pt x="360" y="8228"/>
                      <a:pt x="367" y="8226"/>
                      <a:pt x="375" y="8226"/>
                    </a:cubicBezTo>
                    <a:cubicBezTo>
                      <a:pt x="384" y="8226"/>
                      <a:pt x="394" y="8228"/>
                      <a:pt x="402" y="8228"/>
                    </a:cubicBezTo>
                    <a:cubicBezTo>
                      <a:pt x="407" y="8228"/>
                      <a:pt x="411" y="8227"/>
                      <a:pt x="415" y="8225"/>
                    </a:cubicBezTo>
                    <a:lnTo>
                      <a:pt x="415" y="8225"/>
                    </a:lnTo>
                    <a:cubicBezTo>
                      <a:pt x="414" y="8226"/>
                      <a:pt x="412" y="8226"/>
                      <a:pt x="411" y="8226"/>
                    </a:cubicBezTo>
                    <a:cubicBezTo>
                      <a:pt x="384" y="8226"/>
                      <a:pt x="344" y="8153"/>
                      <a:pt x="335" y="8136"/>
                    </a:cubicBezTo>
                    <a:cubicBezTo>
                      <a:pt x="326" y="8110"/>
                      <a:pt x="326" y="8083"/>
                      <a:pt x="335" y="8065"/>
                    </a:cubicBezTo>
                    <a:cubicBezTo>
                      <a:pt x="344" y="8047"/>
                      <a:pt x="362" y="8056"/>
                      <a:pt x="371" y="8029"/>
                    </a:cubicBezTo>
                    <a:cubicBezTo>
                      <a:pt x="380" y="8012"/>
                      <a:pt x="389" y="7940"/>
                      <a:pt x="362" y="7940"/>
                    </a:cubicBezTo>
                    <a:cubicBezTo>
                      <a:pt x="326" y="7931"/>
                      <a:pt x="317" y="7931"/>
                      <a:pt x="317" y="7896"/>
                    </a:cubicBezTo>
                    <a:lnTo>
                      <a:pt x="317" y="7860"/>
                    </a:lnTo>
                    <a:cubicBezTo>
                      <a:pt x="317" y="7860"/>
                      <a:pt x="364" y="7902"/>
                      <a:pt x="390" y="7902"/>
                    </a:cubicBezTo>
                    <a:cubicBezTo>
                      <a:pt x="398" y="7902"/>
                      <a:pt x="404" y="7898"/>
                      <a:pt x="406" y="7887"/>
                    </a:cubicBezTo>
                    <a:cubicBezTo>
                      <a:pt x="424" y="7833"/>
                      <a:pt x="353" y="7825"/>
                      <a:pt x="380" y="7780"/>
                    </a:cubicBezTo>
                    <a:cubicBezTo>
                      <a:pt x="406" y="7736"/>
                      <a:pt x="380" y="7700"/>
                      <a:pt x="353" y="7655"/>
                    </a:cubicBezTo>
                    <a:cubicBezTo>
                      <a:pt x="326" y="7620"/>
                      <a:pt x="353" y="7629"/>
                      <a:pt x="353" y="7611"/>
                    </a:cubicBezTo>
                    <a:cubicBezTo>
                      <a:pt x="362" y="7593"/>
                      <a:pt x="344" y="7575"/>
                      <a:pt x="344" y="7557"/>
                    </a:cubicBezTo>
                    <a:cubicBezTo>
                      <a:pt x="317" y="7548"/>
                      <a:pt x="273" y="7495"/>
                      <a:pt x="326" y="7477"/>
                    </a:cubicBezTo>
                    <a:cubicBezTo>
                      <a:pt x="335" y="7477"/>
                      <a:pt x="451" y="7450"/>
                      <a:pt x="389" y="7424"/>
                    </a:cubicBezTo>
                    <a:cubicBezTo>
                      <a:pt x="362" y="7406"/>
                      <a:pt x="344" y="7415"/>
                      <a:pt x="344" y="7370"/>
                    </a:cubicBezTo>
                    <a:cubicBezTo>
                      <a:pt x="344" y="7353"/>
                      <a:pt x="380" y="7361"/>
                      <a:pt x="397" y="7353"/>
                    </a:cubicBezTo>
                    <a:cubicBezTo>
                      <a:pt x="406" y="7344"/>
                      <a:pt x="406" y="7317"/>
                      <a:pt x="406" y="7299"/>
                    </a:cubicBezTo>
                    <a:lnTo>
                      <a:pt x="353" y="7299"/>
                    </a:lnTo>
                    <a:cubicBezTo>
                      <a:pt x="344" y="7317"/>
                      <a:pt x="335" y="7335"/>
                      <a:pt x="317" y="7344"/>
                    </a:cubicBezTo>
                    <a:cubicBezTo>
                      <a:pt x="316" y="7344"/>
                      <a:pt x="315" y="7344"/>
                      <a:pt x="314" y="7344"/>
                    </a:cubicBezTo>
                    <a:cubicBezTo>
                      <a:pt x="298" y="7344"/>
                      <a:pt x="291" y="7281"/>
                      <a:pt x="291" y="7272"/>
                    </a:cubicBezTo>
                    <a:cubicBezTo>
                      <a:pt x="291" y="7228"/>
                      <a:pt x="326" y="7255"/>
                      <a:pt x="344" y="7210"/>
                    </a:cubicBezTo>
                    <a:cubicBezTo>
                      <a:pt x="344" y="7201"/>
                      <a:pt x="380" y="7139"/>
                      <a:pt x="371" y="7130"/>
                    </a:cubicBezTo>
                    <a:cubicBezTo>
                      <a:pt x="362" y="7130"/>
                      <a:pt x="326" y="7130"/>
                      <a:pt x="326" y="7094"/>
                    </a:cubicBezTo>
                    <a:cubicBezTo>
                      <a:pt x="326" y="7076"/>
                      <a:pt x="335" y="7050"/>
                      <a:pt x="317" y="7041"/>
                    </a:cubicBezTo>
                    <a:cubicBezTo>
                      <a:pt x="273" y="7023"/>
                      <a:pt x="291" y="6889"/>
                      <a:pt x="300" y="6854"/>
                    </a:cubicBezTo>
                    <a:cubicBezTo>
                      <a:pt x="300" y="6818"/>
                      <a:pt x="317" y="6827"/>
                      <a:pt x="335" y="6809"/>
                    </a:cubicBezTo>
                    <a:cubicBezTo>
                      <a:pt x="362" y="6800"/>
                      <a:pt x="353" y="6747"/>
                      <a:pt x="353" y="6729"/>
                    </a:cubicBezTo>
                    <a:cubicBezTo>
                      <a:pt x="353" y="6711"/>
                      <a:pt x="380" y="6658"/>
                      <a:pt x="344" y="6640"/>
                    </a:cubicBezTo>
                    <a:cubicBezTo>
                      <a:pt x="308" y="6631"/>
                      <a:pt x="326" y="6613"/>
                      <a:pt x="326" y="6595"/>
                    </a:cubicBezTo>
                    <a:cubicBezTo>
                      <a:pt x="335" y="6569"/>
                      <a:pt x="308" y="6569"/>
                      <a:pt x="308" y="6551"/>
                    </a:cubicBezTo>
                    <a:cubicBezTo>
                      <a:pt x="308" y="6524"/>
                      <a:pt x="308" y="6489"/>
                      <a:pt x="317" y="6462"/>
                    </a:cubicBezTo>
                    <a:cubicBezTo>
                      <a:pt x="317" y="6424"/>
                      <a:pt x="236" y="6356"/>
                      <a:pt x="194" y="6356"/>
                    </a:cubicBezTo>
                    <a:cubicBezTo>
                      <a:pt x="186" y="6356"/>
                      <a:pt x="179" y="6358"/>
                      <a:pt x="175" y="6364"/>
                    </a:cubicBezTo>
                    <a:cubicBezTo>
                      <a:pt x="184" y="6373"/>
                      <a:pt x="184" y="6391"/>
                      <a:pt x="184" y="6408"/>
                    </a:cubicBezTo>
                    <a:cubicBezTo>
                      <a:pt x="184" y="6426"/>
                      <a:pt x="175" y="6453"/>
                      <a:pt x="157" y="6462"/>
                    </a:cubicBezTo>
                    <a:cubicBezTo>
                      <a:pt x="130" y="6515"/>
                      <a:pt x="121" y="6569"/>
                      <a:pt x="121" y="6622"/>
                    </a:cubicBezTo>
                    <a:cubicBezTo>
                      <a:pt x="121" y="6658"/>
                      <a:pt x="202" y="6622"/>
                      <a:pt x="210" y="6676"/>
                    </a:cubicBezTo>
                    <a:cubicBezTo>
                      <a:pt x="219" y="6702"/>
                      <a:pt x="202" y="6738"/>
                      <a:pt x="184" y="6756"/>
                    </a:cubicBezTo>
                    <a:cubicBezTo>
                      <a:pt x="157" y="6756"/>
                      <a:pt x="157" y="6756"/>
                      <a:pt x="148" y="6782"/>
                    </a:cubicBezTo>
                    <a:cubicBezTo>
                      <a:pt x="148" y="6827"/>
                      <a:pt x="148" y="6800"/>
                      <a:pt x="193" y="6818"/>
                    </a:cubicBezTo>
                    <a:cubicBezTo>
                      <a:pt x="210" y="6827"/>
                      <a:pt x="219" y="6845"/>
                      <a:pt x="202" y="6863"/>
                    </a:cubicBezTo>
                    <a:cubicBezTo>
                      <a:pt x="193" y="6874"/>
                      <a:pt x="182" y="6876"/>
                      <a:pt x="171" y="6876"/>
                    </a:cubicBezTo>
                    <a:cubicBezTo>
                      <a:pt x="162" y="6876"/>
                      <a:pt x="154" y="6875"/>
                      <a:pt x="146" y="6875"/>
                    </a:cubicBezTo>
                    <a:cubicBezTo>
                      <a:pt x="132" y="6875"/>
                      <a:pt x="121" y="6880"/>
                      <a:pt x="121" y="6907"/>
                    </a:cubicBezTo>
                    <a:cubicBezTo>
                      <a:pt x="121" y="6934"/>
                      <a:pt x="148" y="6987"/>
                      <a:pt x="175" y="6987"/>
                    </a:cubicBezTo>
                    <a:lnTo>
                      <a:pt x="175" y="7032"/>
                    </a:lnTo>
                    <a:cubicBezTo>
                      <a:pt x="193" y="7076"/>
                      <a:pt x="210" y="7130"/>
                      <a:pt x="219" y="7174"/>
                    </a:cubicBezTo>
                    <a:cubicBezTo>
                      <a:pt x="217" y="7178"/>
                      <a:pt x="214" y="7179"/>
                      <a:pt x="211" y="7179"/>
                    </a:cubicBezTo>
                    <a:cubicBezTo>
                      <a:pt x="188" y="7179"/>
                      <a:pt x="146" y="7112"/>
                      <a:pt x="130" y="7112"/>
                    </a:cubicBezTo>
                    <a:lnTo>
                      <a:pt x="130" y="7112"/>
                    </a:lnTo>
                    <a:cubicBezTo>
                      <a:pt x="148" y="7112"/>
                      <a:pt x="166" y="7263"/>
                      <a:pt x="184" y="7281"/>
                    </a:cubicBezTo>
                    <a:cubicBezTo>
                      <a:pt x="202" y="7299"/>
                      <a:pt x="202" y="7335"/>
                      <a:pt x="175" y="7361"/>
                    </a:cubicBezTo>
                    <a:cubicBezTo>
                      <a:pt x="139" y="7388"/>
                      <a:pt x="175" y="7397"/>
                      <a:pt x="175" y="7424"/>
                    </a:cubicBezTo>
                    <a:cubicBezTo>
                      <a:pt x="175" y="7450"/>
                      <a:pt x="175" y="7459"/>
                      <a:pt x="157" y="7486"/>
                    </a:cubicBezTo>
                    <a:cubicBezTo>
                      <a:pt x="148" y="7495"/>
                      <a:pt x="148" y="7504"/>
                      <a:pt x="148" y="7513"/>
                    </a:cubicBezTo>
                    <a:cubicBezTo>
                      <a:pt x="148" y="7530"/>
                      <a:pt x="163" y="7540"/>
                      <a:pt x="178" y="7540"/>
                    </a:cubicBezTo>
                    <a:cubicBezTo>
                      <a:pt x="187" y="7540"/>
                      <a:pt x="195" y="7537"/>
                      <a:pt x="202" y="7531"/>
                    </a:cubicBezTo>
                    <a:cubicBezTo>
                      <a:pt x="208" y="7527"/>
                      <a:pt x="217" y="7525"/>
                      <a:pt x="225" y="7525"/>
                    </a:cubicBezTo>
                    <a:cubicBezTo>
                      <a:pt x="238" y="7525"/>
                      <a:pt x="248" y="7532"/>
                      <a:pt x="237" y="7548"/>
                    </a:cubicBezTo>
                    <a:cubicBezTo>
                      <a:pt x="228" y="7584"/>
                      <a:pt x="193" y="7584"/>
                      <a:pt x="184" y="7611"/>
                    </a:cubicBezTo>
                    <a:cubicBezTo>
                      <a:pt x="175" y="7646"/>
                      <a:pt x="175" y="7673"/>
                      <a:pt x="193" y="7700"/>
                    </a:cubicBezTo>
                    <a:cubicBezTo>
                      <a:pt x="202" y="7727"/>
                      <a:pt x="193" y="7744"/>
                      <a:pt x="184" y="7771"/>
                    </a:cubicBezTo>
                    <a:cubicBezTo>
                      <a:pt x="175" y="7771"/>
                      <a:pt x="166" y="7780"/>
                      <a:pt x="166" y="7789"/>
                    </a:cubicBezTo>
                    <a:cubicBezTo>
                      <a:pt x="166" y="7825"/>
                      <a:pt x="193" y="7816"/>
                      <a:pt x="193" y="7851"/>
                    </a:cubicBezTo>
                    <a:cubicBezTo>
                      <a:pt x="193" y="7887"/>
                      <a:pt x="184" y="7896"/>
                      <a:pt x="175" y="7923"/>
                    </a:cubicBezTo>
                    <a:cubicBezTo>
                      <a:pt x="166" y="7976"/>
                      <a:pt x="175" y="8038"/>
                      <a:pt x="210" y="8092"/>
                    </a:cubicBezTo>
                    <a:cubicBezTo>
                      <a:pt x="237" y="8127"/>
                      <a:pt x="237" y="8136"/>
                      <a:pt x="193" y="8136"/>
                    </a:cubicBezTo>
                    <a:cubicBezTo>
                      <a:pt x="186" y="8129"/>
                      <a:pt x="180" y="8127"/>
                      <a:pt x="175" y="8127"/>
                    </a:cubicBezTo>
                    <a:cubicBezTo>
                      <a:pt x="162" y="8127"/>
                      <a:pt x="157" y="8150"/>
                      <a:pt x="157" y="8163"/>
                    </a:cubicBezTo>
                    <a:cubicBezTo>
                      <a:pt x="157" y="8199"/>
                      <a:pt x="157" y="8234"/>
                      <a:pt x="166" y="8261"/>
                    </a:cubicBezTo>
                    <a:cubicBezTo>
                      <a:pt x="175" y="8288"/>
                      <a:pt x="202" y="8306"/>
                      <a:pt x="184" y="8332"/>
                    </a:cubicBezTo>
                    <a:cubicBezTo>
                      <a:pt x="139" y="8332"/>
                      <a:pt x="157" y="8412"/>
                      <a:pt x="157" y="8448"/>
                    </a:cubicBezTo>
                    <a:cubicBezTo>
                      <a:pt x="166" y="8475"/>
                      <a:pt x="237" y="8510"/>
                      <a:pt x="219" y="8519"/>
                    </a:cubicBezTo>
                    <a:cubicBezTo>
                      <a:pt x="184" y="8555"/>
                      <a:pt x="166" y="8555"/>
                      <a:pt x="157" y="8608"/>
                    </a:cubicBezTo>
                    <a:cubicBezTo>
                      <a:pt x="148" y="8689"/>
                      <a:pt x="148" y="8769"/>
                      <a:pt x="157" y="8849"/>
                    </a:cubicBezTo>
                    <a:cubicBezTo>
                      <a:pt x="157" y="8876"/>
                      <a:pt x="166" y="8902"/>
                      <a:pt x="175" y="8929"/>
                    </a:cubicBezTo>
                    <a:cubicBezTo>
                      <a:pt x="175" y="8947"/>
                      <a:pt x="202" y="8956"/>
                      <a:pt x="202" y="8974"/>
                    </a:cubicBezTo>
                    <a:cubicBezTo>
                      <a:pt x="193" y="8991"/>
                      <a:pt x="157" y="9009"/>
                      <a:pt x="148" y="9027"/>
                    </a:cubicBezTo>
                    <a:cubicBezTo>
                      <a:pt x="130" y="9054"/>
                      <a:pt x="121" y="9081"/>
                      <a:pt x="112" y="9107"/>
                    </a:cubicBezTo>
                    <a:cubicBezTo>
                      <a:pt x="112" y="9143"/>
                      <a:pt x="112" y="9170"/>
                      <a:pt x="157" y="9170"/>
                    </a:cubicBezTo>
                    <a:cubicBezTo>
                      <a:pt x="121" y="9170"/>
                      <a:pt x="175" y="9250"/>
                      <a:pt x="184" y="9268"/>
                    </a:cubicBezTo>
                    <a:cubicBezTo>
                      <a:pt x="193" y="9285"/>
                      <a:pt x="139" y="9321"/>
                      <a:pt x="130" y="9348"/>
                    </a:cubicBezTo>
                    <a:cubicBezTo>
                      <a:pt x="121" y="9374"/>
                      <a:pt x="121" y="9410"/>
                      <a:pt x="130" y="9446"/>
                    </a:cubicBezTo>
                    <a:cubicBezTo>
                      <a:pt x="136" y="9462"/>
                      <a:pt x="154" y="9465"/>
                      <a:pt x="171" y="9465"/>
                    </a:cubicBezTo>
                    <a:cubicBezTo>
                      <a:pt x="183" y="9465"/>
                      <a:pt x="194" y="9464"/>
                      <a:pt x="202" y="9464"/>
                    </a:cubicBezTo>
                    <a:cubicBezTo>
                      <a:pt x="202" y="9481"/>
                      <a:pt x="202" y="9499"/>
                      <a:pt x="202" y="9517"/>
                    </a:cubicBezTo>
                    <a:lnTo>
                      <a:pt x="175" y="9517"/>
                    </a:lnTo>
                    <a:cubicBezTo>
                      <a:pt x="166" y="9526"/>
                      <a:pt x="175" y="9553"/>
                      <a:pt x="175" y="9570"/>
                    </a:cubicBezTo>
                    <a:cubicBezTo>
                      <a:pt x="175" y="9579"/>
                      <a:pt x="157" y="9579"/>
                      <a:pt x="148" y="9597"/>
                    </a:cubicBezTo>
                    <a:cubicBezTo>
                      <a:pt x="148" y="9615"/>
                      <a:pt x="148" y="9642"/>
                      <a:pt x="148" y="9659"/>
                    </a:cubicBezTo>
                    <a:cubicBezTo>
                      <a:pt x="157" y="9704"/>
                      <a:pt x="184" y="9749"/>
                      <a:pt x="210" y="9793"/>
                    </a:cubicBezTo>
                    <a:cubicBezTo>
                      <a:pt x="233" y="9826"/>
                      <a:pt x="227" y="9835"/>
                      <a:pt x="209" y="9835"/>
                    </a:cubicBezTo>
                    <a:cubicBezTo>
                      <a:pt x="200" y="9835"/>
                      <a:pt x="187" y="9833"/>
                      <a:pt x="173" y="9830"/>
                    </a:cubicBezTo>
                    <a:lnTo>
                      <a:pt x="173" y="9830"/>
                    </a:lnTo>
                    <a:cubicBezTo>
                      <a:pt x="188" y="9838"/>
                      <a:pt x="169" y="9874"/>
                      <a:pt x="193" y="9882"/>
                    </a:cubicBezTo>
                    <a:cubicBezTo>
                      <a:pt x="193" y="9882"/>
                      <a:pt x="228" y="9882"/>
                      <a:pt x="228" y="9891"/>
                    </a:cubicBezTo>
                    <a:cubicBezTo>
                      <a:pt x="228" y="9918"/>
                      <a:pt x="184" y="9918"/>
                      <a:pt x="184" y="9936"/>
                    </a:cubicBezTo>
                    <a:cubicBezTo>
                      <a:pt x="184" y="9962"/>
                      <a:pt x="219" y="9989"/>
                      <a:pt x="228" y="10016"/>
                    </a:cubicBezTo>
                    <a:cubicBezTo>
                      <a:pt x="235" y="10034"/>
                      <a:pt x="234" y="10040"/>
                      <a:pt x="229" y="10040"/>
                    </a:cubicBezTo>
                    <a:cubicBezTo>
                      <a:pt x="222" y="10040"/>
                      <a:pt x="207" y="10026"/>
                      <a:pt x="202" y="10016"/>
                    </a:cubicBezTo>
                    <a:cubicBezTo>
                      <a:pt x="194" y="10008"/>
                      <a:pt x="179" y="10004"/>
                      <a:pt x="165" y="10004"/>
                    </a:cubicBezTo>
                    <a:cubicBezTo>
                      <a:pt x="146" y="10004"/>
                      <a:pt x="129" y="10013"/>
                      <a:pt x="139" y="10034"/>
                    </a:cubicBezTo>
                    <a:cubicBezTo>
                      <a:pt x="148" y="10078"/>
                      <a:pt x="175" y="10123"/>
                      <a:pt x="219" y="10123"/>
                    </a:cubicBezTo>
                    <a:cubicBezTo>
                      <a:pt x="112" y="10123"/>
                      <a:pt x="219" y="10381"/>
                      <a:pt x="139" y="10381"/>
                    </a:cubicBezTo>
                    <a:cubicBezTo>
                      <a:pt x="86" y="10425"/>
                      <a:pt x="157" y="10470"/>
                      <a:pt x="166" y="10523"/>
                    </a:cubicBezTo>
                    <a:cubicBezTo>
                      <a:pt x="166" y="10568"/>
                      <a:pt x="166" y="10613"/>
                      <a:pt x="166" y="10648"/>
                    </a:cubicBezTo>
                    <a:cubicBezTo>
                      <a:pt x="166" y="10711"/>
                      <a:pt x="193" y="10764"/>
                      <a:pt x="193" y="10808"/>
                    </a:cubicBezTo>
                    <a:cubicBezTo>
                      <a:pt x="184" y="10862"/>
                      <a:pt x="157" y="10862"/>
                      <a:pt x="157" y="10915"/>
                    </a:cubicBezTo>
                    <a:cubicBezTo>
                      <a:pt x="157" y="10933"/>
                      <a:pt x="157" y="10960"/>
                      <a:pt x="175" y="10978"/>
                    </a:cubicBezTo>
                    <a:cubicBezTo>
                      <a:pt x="184" y="10987"/>
                      <a:pt x="193" y="10987"/>
                      <a:pt x="198" y="10987"/>
                    </a:cubicBezTo>
                    <a:cubicBezTo>
                      <a:pt x="204" y="10987"/>
                      <a:pt x="206" y="10987"/>
                      <a:pt x="202" y="10996"/>
                    </a:cubicBezTo>
                    <a:cubicBezTo>
                      <a:pt x="202" y="11040"/>
                      <a:pt x="139" y="11040"/>
                      <a:pt x="112" y="11040"/>
                    </a:cubicBezTo>
                    <a:cubicBezTo>
                      <a:pt x="175" y="11040"/>
                      <a:pt x="139" y="11370"/>
                      <a:pt x="139" y="11423"/>
                    </a:cubicBezTo>
                    <a:cubicBezTo>
                      <a:pt x="130" y="11477"/>
                      <a:pt x="112" y="11521"/>
                      <a:pt x="112" y="11566"/>
                    </a:cubicBezTo>
                    <a:cubicBezTo>
                      <a:pt x="112" y="11610"/>
                      <a:pt x="130" y="11655"/>
                      <a:pt x="148" y="11690"/>
                    </a:cubicBezTo>
                    <a:cubicBezTo>
                      <a:pt x="148" y="11705"/>
                      <a:pt x="194" y="11742"/>
                      <a:pt x="212" y="11742"/>
                    </a:cubicBezTo>
                    <a:cubicBezTo>
                      <a:pt x="217" y="11742"/>
                      <a:pt x="219" y="11740"/>
                      <a:pt x="219" y="11735"/>
                    </a:cubicBezTo>
                    <a:lnTo>
                      <a:pt x="219" y="11735"/>
                    </a:lnTo>
                    <a:cubicBezTo>
                      <a:pt x="219" y="11770"/>
                      <a:pt x="130" y="11744"/>
                      <a:pt x="157" y="11797"/>
                    </a:cubicBezTo>
                    <a:cubicBezTo>
                      <a:pt x="157" y="11806"/>
                      <a:pt x="202" y="11851"/>
                      <a:pt x="193" y="11868"/>
                    </a:cubicBezTo>
                    <a:cubicBezTo>
                      <a:pt x="192" y="11869"/>
                      <a:pt x="191" y="11869"/>
                      <a:pt x="189" y="11869"/>
                    </a:cubicBezTo>
                    <a:cubicBezTo>
                      <a:pt x="178" y="11869"/>
                      <a:pt x="143" y="11847"/>
                      <a:pt x="128" y="11847"/>
                    </a:cubicBezTo>
                    <a:cubicBezTo>
                      <a:pt x="122" y="11847"/>
                      <a:pt x="119" y="11850"/>
                      <a:pt x="121" y="11860"/>
                    </a:cubicBezTo>
                    <a:cubicBezTo>
                      <a:pt x="130" y="11886"/>
                      <a:pt x="157" y="11958"/>
                      <a:pt x="202" y="11958"/>
                    </a:cubicBezTo>
                    <a:cubicBezTo>
                      <a:pt x="210" y="11984"/>
                      <a:pt x="157" y="12011"/>
                      <a:pt x="139" y="12020"/>
                    </a:cubicBezTo>
                    <a:cubicBezTo>
                      <a:pt x="130" y="12029"/>
                      <a:pt x="104" y="12100"/>
                      <a:pt x="112" y="12100"/>
                    </a:cubicBezTo>
                    <a:cubicBezTo>
                      <a:pt x="121" y="12109"/>
                      <a:pt x="175" y="12109"/>
                      <a:pt x="184" y="12153"/>
                    </a:cubicBezTo>
                    <a:cubicBezTo>
                      <a:pt x="184" y="12189"/>
                      <a:pt x="166" y="12198"/>
                      <a:pt x="175" y="12234"/>
                    </a:cubicBezTo>
                    <a:cubicBezTo>
                      <a:pt x="184" y="12269"/>
                      <a:pt x="193" y="12269"/>
                      <a:pt x="193" y="12305"/>
                    </a:cubicBezTo>
                    <a:cubicBezTo>
                      <a:pt x="193" y="12341"/>
                      <a:pt x="157" y="12358"/>
                      <a:pt x="148" y="12403"/>
                    </a:cubicBezTo>
                    <a:cubicBezTo>
                      <a:pt x="148" y="12447"/>
                      <a:pt x="148" y="12474"/>
                      <a:pt x="193" y="12483"/>
                    </a:cubicBezTo>
                    <a:cubicBezTo>
                      <a:pt x="184" y="12483"/>
                      <a:pt x="136" y="12546"/>
                      <a:pt x="146" y="12546"/>
                    </a:cubicBezTo>
                    <a:cubicBezTo>
                      <a:pt x="146" y="12546"/>
                      <a:pt x="147" y="12546"/>
                      <a:pt x="148" y="12545"/>
                    </a:cubicBezTo>
                    <a:cubicBezTo>
                      <a:pt x="159" y="12545"/>
                      <a:pt x="183" y="12532"/>
                      <a:pt x="199" y="12532"/>
                    </a:cubicBezTo>
                    <a:cubicBezTo>
                      <a:pt x="208" y="12532"/>
                      <a:pt x="214" y="12537"/>
                      <a:pt x="210" y="12554"/>
                    </a:cubicBezTo>
                    <a:cubicBezTo>
                      <a:pt x="210" y="12581"/>
                      <a:pt x="184" y="12590"/>
                      <a:pt x="184" y="12617"/>
                    </a:cubicBezTo>
                    <a:cubicBezTo>
                      <a:pt x="166" y="12661"/>
                      <a:pt x="157" y="12740"/>
                      <a:pt x="200" y="12767"/>
                    </a:cubicBezTo>
                    <a:lnTo>
                      <a:pt x="200" y="12767"/>
                    </a:lnTo>
                    <a:cubicBezTo>
                      <a:pt x="198" y="12766"/>
                      <a:pt x="196" y="12766"/>
                      <a:pt x="193" y="12766"/>
                    </a:cubicBezTo>
                    <a:cubicBezTo>
                      <a:pt x="166" y="12766"/>
                      <a:pt x="130" y="12832"/>
                      <a:pt x="130" y="12848"/>
                    </a:cubicBezTo>
                    <a:cubicBezTo>
                      <a:pt x="166" y="12848"/>
                      <a:pt x="157" y="12875"/>
                      <a:pt x="157" y="12911"/>
                    </a:cubicBezTo>
                    <a:cubicBezTo>
                      <a:pt x="157" y="12946"/>
                      <a:pt x="157" y="12928"/>
                      <a:pt x="175" y="12937"/>
                    </a:cubicBezTo>
                    <a:cubicBezTo>
                      <a:pt x="202" y="12955"/>
                      <a:pt x="157" y="13044"/>
                      <a:pt x="157" y="13071"/>
                    </a:cubicBezTo>
                    <a:cubicBezTo>
                      <a:pt x="157" y="13098"/>
                      <a:pt x="175" y="13098"/>
                      <a:pt x="184" y="13115"/>
                    </a:cubicBezTo>
                    <a:cubicBezTo>
                      <a:pt x="184" y="13160"/>
                      <a:pt x="184" y="13196"/>
                      <a:pt x="184" y="13231"/>
                    </a:cubicBezTo>
                    <a:cubicBezTo>
                      <a:pt x="184" y="13302"/>
                      <a:pt x="193" y="13338"/>
                      <a:pt x="255" y="13365"/>
                    </a:cubicBezTo>
                    <a:cubicBezTo>
                      <a:pt x="232" y="13357"/>
                      <a:pt x="209" y="13336"/>
                      <a:pt x="186" y="13336"/>
                    </a:cubicBezTo>
                    <a:cubicBezTo>
                      <a:pt x="182" y="13336"/>
                      <a:pt x="179" y="13337"/>
                      <a:pt x="175" y="13338"/>
                    </a:cubicBezTo>
                    <a:cubicBezTo>
                      <a:pt x="148" y="13347"/>
                      <a:pt x="175" y="13383"/>
                      <a:pt x="193" y="13392"/>
                    </a:cubicBezTo>
                    <a:cubicBezTo>
                      <a:pt x="246" y="13436"/>
                      <a:pt x="228" y="13463"/>
                      <a:pt x="166" y="13490"/>
                    </a:cubicBezTo>
                    <a:cubicBezTo>
                      <a:pt x="104" y="13516"/>
                      <a:pt x="273" y="13579"/>
                      <a:pt x="202" y="13579"/>
                    </a:cubicBezTo>
                    <a:cubicBezTo>
                      <a:pt x="157" y="13579"/>
                      <a:pt x="157" y="13686"/>
                      <a:pt x="219" y="13686"/>
                    </a:cubicBezTo>
                    <a:cubicBezTo>
                      <a:pt x="193" y="13686"/>
                      <a:pt x="184" y="13703"/>
                      <a:pt x="166" y="13721"/>
                    </a:cubicBezTo>
                    <a:cubicBezTo>
                      <a:pt x="148" y="13748"/>
                      <a:pt x="175" y="13748"/>
                      <a:pt x="175" y="13775"/>
                    </a:cubicBezTo>
                    <a:cubicBezTo>
                      <a:pt x="175" y="13792"/>
                      <a:pt x="157" y="13819"/>
                      <a:pt x="148" y="13846"/>
                    </a:cubicBezTo>
                    <a:cubicBezTo>
                      <a:pt x="148" y="13881"/>
                      <a:pt x="175" y="13899"/>
                      <a:pt x="175" y="13926"/>
                    </a:cubicBezTo>
                    <a:cubicBezTo>
                      <a:pt x="175" y="13962"/>
                      <a:pt x="166" y="13988"/>
                      <a:pt x="157" y="14024"/>
                    </a:cubicBezTo>
                    <a:cubicBezTo>
                      <a:pt x="148" y="14069"/>
                      <a:pt x="139" y="14113"/>
                      <a:pt x="139" y="14158"/>
                    </a:cubicBezTo>
                    <a:cubicBezTo>
                      <a:pt x="139" y="14184"/>
                      <a:pt x="193" y="14202"/>
                      <a:pt x="193" y="14220"/>
                    </a:cubicBezTo>
                    <a:cubicBezTo>
                      <a:pt x="193" y="14229"/>
                      <a:pt x="139" y="14238"/>
                      <a:pt x="130" y="14256"/>
                    </a:cubicBezTo>
                    <a:cubicBezTo>
                      <a:pt x="112" y="14273"/>
                      <a:pt x="148" y="14300"/>
                      <a:pt x="166" y="14309"/>
                    </a:cubicBezTo>
                    <a:cubicBezTo>
                      <a:pt x="184" y="14318"/>
                      <a:pt x="264" y="14318"/>
                      <a:pt x="228" y="14354"/>
                    </a:cubicBezTo>
                    <a:cubicBezTo>
                      <a:pt x="202" y="14380"/>
                      <a:pt x="166" y="14389"/>
                      <a:pt x="148" y="14425"/>
                    </a:cubicBezTo>
                    <a:cubicBezTo>
                      <a:pt x="139" y="14469"/>
                      <a:pt x="246" y="14505"/>
                      <a:pt x="184" y="14550"/>
                    </a:cubicBezTo>
                    <a:cubicBezTo>
                      <a:pt x="148" y="14576"/>
                      <a:pt x="166" y="14683"/>
                      <a:pt x="175" y="14719"/>
                    </a:cubicBezTo>
                    <a:cubicBezTo>
                      <a:pt x="184" y="14754"/>
                      <a:pt x="184" y="14790"/>
                      <a:pt x="184" y="14817"/>
                    </a:cubicBezTo>
                    <a:cubicBezTo>
                      <a:pt x="184" y="14826"/>
                      <a:pt x="130" y="14906"/>
                      <a:pt x="139" y="14906"/>
                    </a:cubicBezTo>
                    <a:cubicBezTo>
                      <a:pt x="145" y="14906"/>
                      <a:pt x="159" y="14894"/>
                      <a:pt x="173" y="14894"/>
                    </a:cubicBezTo>
                    <a:cubicBezTo>
                      <a:pt x="180" y="14894"/>
                      <a:pt x="187" y="14897"/>
                      <a:pt x="193" y="14906"/>
                    </a:cubicBezTo>
                    <a:cubicBezTo>
                      <a:pt x="202" y="14924"/>
                      <a:pt x="202" y="14933"/>
                      <a:pt x="202" y="14950"/>
                    </a:cubicBezTo>
                    <a:cubicBezTo>
                      <a:pt x="202" y="14986"/>
                      <a:pt x="184" y="15039"/>
                      <a:pt x="139" y="15039"/>
                    </a:cubicBezTo>
                    <a:cubicBezTo>
                      <a:pt x="264" y="15039"/>
                      <a:pt x="121" y="15093"/>
                      <a:pt x="139" y="15137"/>
                    </a:cubicBezTo>
                    <a:cubicBezTo>
                      <a:pt x="148" y="15191"/>
                      <a:pt x="202" y="15182"/>
                      <a:pt x="210" y="15235"/>
                    </a:cubicBezTo>
                    <a:cubicBezTo>
                      <a:pt x="210" y="15253"/>
                      <a:pt x="184" y="15289"/>
                      <a:pt x="175" y="15307"/>
                    </a:cubicBezTo>
                    <a:cubicBezTo>
                      <a:pt x="157" y="15378"/>
                      <a:pt x="219" y="15351"/>
                      <a:pt x="193" y="15422"/>
                    </a:cubicBezTo>
                    <a:cubicBezTo>
                      <a:pt x="184" y="15476"/>
                      <a:pt x="184" y="15529"/>
                      <a:pt x="193" y="15583"/>
                    </a:cubicBezTo>
                    <a:cubicBezTo>
                      <a:pt x="210" y="15609"/>
                      <a:pt x="219" y="15627"/>
                      <a:pt x="237" y="15645"/>
                    </a:cubicBezTo>
                    <a:cubicBezTo>
                      <a:pt x="255" y="15734"/>
                      <a:pt x="219" y="15886"/>
                      <a:pt x="317" y="15939"/>
                    </a:cubicBezTo>
                    <a:cubicBezTo>
                      <a:pt x="329" y="15946"/>
                      <a:pt x="337" y="15948"/>
                      <a:pt x="342" y="15948"/>
                    </a:cubicBezTo>
                    <a:cubicBezTo>
                      <a:pt x="349" y="15948"/>
                      <a:pt x="353" y="15945"/>
                      <a:pt x="358" y="15945"/>
                    </a:cubicBezTo>
                    <a:cubicBezTo>
                      <a:pt x="364" y="15945"/>
                      <a:pt x="372" y="15949"/>
                      <a:pt x="389" y="15966"/>
                    </a:cubicBezTo>
                    <a:cubicBezTo>
                      <a:pt x="389" y="15992"/>
                      <a:pt x="397" y="16010"/>
                      <a:pt x="415" y="16028"/>
                    </a:cubicBezTo>
                    <a:cubicBezTo>
                      <a:pt x="418" y="16034"/>
                      <a:pt x="422" y="16036"/>
                      <a:pt x="427" y="16036"/>
                    </a:cubicBezTo>
                    <a:cubicBezTo>
                      <a:pt x="436" y="16036"/>
                      <a:pt x="448" y="16028"/>
                      <a:pt x="460" y="16028"/>
                    </a:cubicBezTo>
                    <a:cubicBezTo>
                      <a:pt x="533" y="16072"/>
                      <a:pt x="678" y="16211"/>
                      <a:pt x="796" y="16211"/>
                    </a:cubicBezTo>
                    <a:cubicBezTo>
                      <a:pt x="822" y="16211"/>
                      <a:pt x="847" y="16205"/>
                      <a:pt x="870" y="16188"/>
                    </a:cubicBezTo>
                    <a:lnTo>
                      <a:pt x="870" y="16188"/>
                    </a:lnTo>
                    <a:cubicBezTo>
                      <a:pt x="858" y="16197"/>
                      <a:pt x="858" y="16200"/>
                      <a:pt x="862" y="16200"/>
                    </a:cubicBezTo>
                    <a:cubicBezTo>
                      <a:pt x="870" y="16200"/>
                      <a:pt x="893" y="16188"/>
                      <a:pt x="870" y="16188"/>
                    </a:cubicBezTo>
                    <a:cubicBezTo>
                      <a:pt x="893" y="16188"/>
                      <a:pt x="908" y="16145"/>
                      <a:pt x="913" y="16096"/>
                    </a:cubicBezTo>
                    <a:lnTo>
                      <a:pt x="913" y="16096"/>
                    </a:lnTo>
                    <a:cubicBezTo>
                      <a:pt x="926" y="16127"/>
                      <a:pt x="976" y="16152"/>
                      <a:pt x="1014" y="16152"/>
                    </a:cubicBezTo>
                    <a:cubicBezTo>
                      <a:pt x="1047" y="16152"/>
                      <a:pt x="1070" y="16133"/>
                      <a:pt x="1050" y="16078"/>
                    </a:cubicBezTo>
                    <a:lnTo>
                      <a:pt x="1050" y="16078"/>
                    </a:lnTo>
                    <a:cubicBezTo>
                      <a:pt x="1056" y="16088"/>
                      <a:pt x="1071" y="16091"/>
                      <a:pt x="1090" y="16091"/>
                    </a:cubicBezTo>
                    <a:cubicBezTo>
                      <a:pt x="1129" y="16091"/>
                      <a:pt x="1187" y="16078"/>
                      <a:pt x="1226" y="16078"/>
                    </a:cubicBezTo>
                    <a:cubicBezTo>
                      <a:pt x="1236" y="16078"/>
                      <a:pt x="1246" y="16079"/>
                      <a:pt x="1253" y="16082"/>
                    </a:cubicBezTo>
                    <a:cubicBezTo>
                      <a:pt x="1263" y="16086"/>
                      <a:pt x="1269" y="16087"/>
                      <a:pt x="1274" y="16087"/>
                    </a:cubicBezTo>
                    <a:cubicBezTo>
                      <a:pt x="1291" y="16087"/>
                      <a:pt x="1283" y="16067"/>
                      <a:pt x="1297" y="16046"/>
                    </a:cubicBezTo>
                    <a:cubicBezTo>
                      <a:pt x="1315" y="16019"/>
                      <a:pt x="1351" y="16001"/>
                      <a:pt x="1368" y="15975"/>
                    </a:cubicBezTo>
                    <a:cubicBezTo>
                      <a:pt x="1466" y="15859"/>
                      <a:pt x="1547" y="15716"/>
                      <a:pt x="1582" y="15574"/>
                    </a:cubicBezTo>
                    <a:cubicBezTo>
                      <a:pt x="1609" y="15467"/>
                      <a:pt x="1662" y="15289"/>
                      <a:pt x="1538" y="15280"/>
                    </a:cubicBezTo>
                    <a:cubicBezTo>
                      <a:pt x="1529" y="15280"/>
                      <a:pt x="1440" y="15262"/>
                      <a:pt x="1475" y="15253"/>
                    </a:cubicBezTo>
                    <a:cubicBezTo>
                      <a:pt x="1493" y="15235"/>
                      <a:pt x="1529" y="15226"/>
                      <a:pt x="1555" y="15226"/>
                    </a:cubicBezTo>
                    <a:cubicBezTo>
                      <a:pt x="1609" y="15218"/>
                      <a:pt x="1662" y="15218"/>
                      <a:pt x="1716" y="15200"/>
                    </a:cubicBezTo>
                    <a:cubicBezTo>
                      <a:pt x="1707" y="15191"/>
                      <a:pt x="1698" y="15200"/>
                      <a:pt x="1689" y="15182"/>
                    </a:cubicBezTo>
                    <a:cubicBezTo>
                      <a:pt x="1680" y="15155"/>
                      <a:pt x="1680" y="15137"/>
                      <a:pt x="1680" y="15111"/>
                    </a:cubicBezTo>
                    <a:cubicBezTo>
                      <a:pt x="1680" y="15084"/>
                      <a:pt x="1680" y="15030"/>
                      <a:pt x="1725" y="15030"/>
                    </a:cubicBezTo>
                    <a:cubicBezTo>
                      <a:pt x="1644" y="15030"/>
                      <a:pt x="1707" y="14959"/>
                      <a:pt x="1644" y="14941"/>
                    </a:cubicBezTo>
                    <a:cubicBezTo>
                      <a:pt x="1609" y="14933"/>
                      <a:pt x="1529" y="14906"/>
                      <a:pt x="1600" y="14870"/>
                    </a:cubicBezTo>
                    <a:cubicBezTo>
                      <a:pt x="1608" y="14862"/>
                      <a:pt x="1617" y="14858"/>
                      <a:pt x="1625" y="14855"/>
                    </a:cubicBezTo>
                    <a:lnTo>
                      <a:pt x="1625" y="14855"/>
                    </a:lnTo>
                    <a:cubicBezTo>
                      <a:pt x="1628" y="14870"/>
                      <a:pt x="1648" y="14886"/>
                      <a:pt x="1663" y="14886"/>
                    </a:cubicBezTo>
                    <a:cubicBezTo>
                      <a:pt x="1672" y="14886"/>
                      <a:pt x="1680" y="14879"/>
                      <a:pt x="1680" y="14861"/>
                    </a:cubicBezTo>
                    <a:cubicBezTo>
                      <a:pt x="1680" y="14852"/>
                      <a:pt x="1680" y="14835"/>
                      <a:pt x="1680" y="14826"/>
                    </a:cubicBezTo>
                    <a:cubicBezTo>
                      <a:pt x="1707" y="14799"/>
                      <a:pt x="1698" y="14781"/>
                      <a:pt x="1671" y="14772"/>
                    </a:cubicBezTo>
                    <a:cubicBezTo>
                      <a:pt x="1636" y="14763"/>
                      <a:pt x="1653" y="14754"/>
                      <a:pt x="1653" y="14719"/>
                    </a:cubicBezTo>
                    <a:cubicBezTo>
                      <a:pt x="1653" y="14710"/>
                      <a:pt x="1658" y="14708"/>
                      <a:pt x="1663" y="14708"/>
                    </a:cubicBezTo>
                    <a:cubicBezTo>
                      <a:pt x="1669" y="14708"/>
                      <a:pt x="1676" y="14710"/>
                      <a:pt x="1680" y="14710"/>
                    </a:cubicBezTo>
                    <a:cubicBezTo>
                      <a:pt x="1742" y="14683"/>
                      <a:pt x="1627" y="14585"/>
                      <a:pt x="1680" y="14541"/>
                    </a:cubicBezTo>
                    <a:cubicBezTo>
                      <a:pt x="1680" y="14505"/>
                      <a:pt x="1600" y="14452"/>
                      <a:pt x="1618" y="14443"/>
                    </a:cubicBezTo>
                    <a:cubicBezTo>
                      <a:pt x="1636" y="14434"/>
                      <a:pt x="1680" y="14425"/>
                      <a:pt x="1671" y="14407"/>
                    </a:cubicBezTo>
                    <a:cubicBezTo>
                      <a:pt x="1671" y="14398"/>
                      <a:pt x="1627" y="14398"/>
                      <a:pt x="1609" y="14371"/>
                    </a:cubicBezTo>
                    <a:lnTo>
                      <a:pt x="1707" y="14336"/>
                    </a:lnTo>
                    <a:cubicBezTo>
                      <a:pt x="1662" y="14318"/>
                      <a:pt x="1627" y="14282"/>
                      <a:pt x="1662" y="14229"/>
                    </a:cubicBezTo>
                    <a:cubicBezTo>
                      <a:pt x="1671" y="14202"/>
                      <a:pt x="1680" y="14166"/>
                      <a:pt x="1680" y="14140"/>
                    </a:cubicBezTo>
                    <a:cubicBezTo>
                      <a:pt x="1680" y="14133"/>
                      <a:pt x="1670" y="14112"/>
                      <a:pt x="1665" y="14112"/>
                    </a:cubicBezTo>
                    <a:cubicBezTo>
                      <a:pt x="1664" y="14112"/>
                      <a:pt x="1662" y="14115"/>
                      <a:pt x="1662" y="14122"/>
                    </a:cubicBezTo>
                    <a:lnTo>
                      <a:pt x="1662" y="14060"/>
                    </a:lnTo>
                    <a:cubicBezTo>
                      <a:pt x="1662" y="14033"/>
                      <a:pt x="1662" y="14028"/>
                      <a:pt x="1659" y="14028"/>
                    </a:cubicBezTo>
                    <a:cubicBezTo>
                      <a:pt x="1657" y="14028"/>
                      <a:pt x="1655" y="14030"/>
                      <a:pt x="1651" y="14030"/>
                    </a:cubicBezTo>
                    <a:cubicBezTo>
                      <a:pt x="1647" y="14030"/>
                      <a:pt x="1642" y="14028"/>
                      <a:pt x="1636" y="14024"/>
                    </a:cubicBezTo>
                    <a:cubicBezTo>
                      <a:pt x="1609" y="13997"/>
                      <a:pt x="1653" y="13926"/>
                      <a:pt x="1662" y="13908"/>
                    </a:cubicBezTo>
                    <a:cubicBezTo>
                      <a:pt x="1662" y="13890"/>
                      <a:pt x="1680" y="13828"/>
                      <a:pt x="1662" y="13801"/>
                    </a:cubicBezTo>
                    <a:cubicBezTo>
                      <a:pt x="1644" y="13775"/>
                      <a:pt x="1582" y="13801"/>
                      <a:pt x="1636" y="13739"/>
                    </a:cubicBezTo>
                    <a:cubicBezTo>
                      <a:pt x="1671" y="13725"/>
                      <a:pt x="1696" y="13676"/>
                      <a:pt x="1667" y="13676"/>
                    </a:cubicBezTo>
                    <a:cubicBezTo>
                      <a:pt x="1660" y="13676"/>
                      <a:pt x="1649" y="13679"/>
                      <a:pt x="1636" y="13686"/>
                    </a:cubicBezTo>
                    <a:cubicBezTo>
                      <a:pt x="1582" y="13686"/>
                      <a:pt x="1573" y="13641"/>
                      <a:pt x="1609" y="13605"/>
                    </a:cubicBezTo>
                    <a:cubicBezTo>
                      <a:pt x="1644" y="13561"/>
                      <a:pt x="1671" y="13579"/>
                      <a:pt x="1644" y="13516"/>
                    </a:cubicBezTo>
                    <a:cubicBezTo>
                      <a:pt x="1644" y="13516"/>
                      <a:pt x="1582" y="13436"/>
                      <a:pt x="1591" y="13436"/>
                    </a:cubicBezTo>
                    <a:cubicBezTo>
                      <a:pt x="1592" y="13435"/>
                      <a:pt x="1593" y="13435"/>
                      <a:pt x="1594" y="13435"/>
                    </a:cubicBezTo>
                    <a:cubicBezTo>
                      <a:pt x="1604" y="13435"/>
                      <a:pt x="1628" y="13466"/>
                      <a:pt x="1645" y="13466"/>
                    </a:cubicBezTo>
                    <a:cubicBezTo>
                      <a:pt x="1648" y="13466"/>
                      <a:pt x="1651" y="13465"/>
                      <a:pt x="1653" y="13463"/>
                    </a:cubicBezTo>
                    <a:cubicBezTo>
                      <a:pt x="1671" y="13436"/>
                      <a:pt x="1627" y="13383"/>
                      <a:pt x="1618" y="13365"/>
                    </a:cubicBezTo>
                    <a:cubicBezTo>
                      <a:pt x="1609" y="13329"/>
                      <a:pt x="1618" y="13294"/>
                      <a:pt x="1636" y="13267"/>
                    </a:cubicBezTo>
                    <a:cubicBezTo>
                      <a:pt x="1653" y="13240"/>
                      <a:pt x="1662" y="13213"/>
                      <a:pt x="1671" y="13178"/>
                    </a:cubicBezTo>
                    <a:cubicBezTo>
                      <a:pt x="1671" y="13142"/>
                      <a:pt x="1662" y="13107"/>
                      <a:pt x="1653" y="13071"/>
                    </a:cubicBezTo>
                    <a:cubicBezTo>
                      <a:pt x="1644" y="13035"/>
                      <a:pt x="1600" y="13017"/>
                      <a:pt x="1636" y="12991"/>
                    </a:cubicBezTo>
                    <a:cubicBezTo>
                      <a:pt x="1671" y="12964"/>
                      <a:pt x="1680" y="12919"/>
                      <a:pt x="1671" y="12884"/>
                    </a:cubicBezTo>
                    <a:cubicBezTo>
                      <a:pt x="1671" y="12860"/>
                      <a:pt x="1655" y="12856"/>
                      <a:pt x="1637" y="12856"/>
                    </a:cubicBezTo>
                    <a:cubicBezTo>
                      <a:pt x="1628" y="12856"/>
                      <a:pt x="1618" y="12857"/>
                      <a:pt x="1609" y="12857"/>
                    </a:cubicBezTo>
                    <a:cubicBezTo>
                      <a:pt x="1698" y="12857"/>
                      <a:pt x="1671" y="12741"/>
                      <a:pt x="1636" y="12706"/>
                    </a:cubicBezTo>
                    <a:cubicBezTo>
                      <a:pt x="1609" y="12679"/>
                      <a:pt x="1618" y="12643"/>
                      <a:pt x="1644" y="12634"/>
                    </a:cubicBezTo>
                    <a:cubicBezTo>
                      <a:pt x="1647" y="12633"/>
                      <a:pt x="1650" y="12633"/>
                      <a:pt x="1652" y="12633"/>
                    </a:cubicBezTo>
                    <a:cubicBezTo>
                      <a:pt x="1661" y="12633"/>
                      <a:pt x="1668" y="12641"/>
                      <a:pt x="1677" y="12641"/>
                    </a:cubicBezTo>
                    <a:cubicBezTo>
                      <a:pt x="1680" y="12641"/>
                      <a:pt x="1684" y="12639"/>
                      <a:pt x="1689" y="12634"/>
                    </a:cubicBezTo>
                    <a:cubicBezTo>
                      <a:pt x="1707" y="12608"/>
                      <a:pt x="1680" y="12590"/>
                      <a:pt x="1671" y="12581"/>
                    </a:cubicBezTo>
                    <a:cubicBezTo>
                      <a:pt x="1653" y="12545"/>
                      <a:pt x="1662" y="12510"/>
                      <a:pt x="1689" y="12483"/>
                    </a:cubicBezTo>
                    <a:cubicBezTo>
                      <a:pt x="1734" y="12483"/>
                      <a:pt x="1662" y="12430"/>
                      <a:pt x="1662" y="12412"/>
                    </a:cubicBezTo>
                    <a:cubicBezTo>
                      <a:pt x="1653" y="12358"/>
                      <a:pt x="1671" y="12305"/>
                      <a:pt x="1644" y="12260"/>
                    </a:cubicBezTo>
                    <a:cubicBezTo>
                      <a:pt x="1627" y="12225"/>
                      <a:pt x="1627" y="12180"/>
                      <a:pt x="1636" y="12136"/>
                    </a:cubicBezTo>
                    <a:cubicBezTo>
                      <a:pt x="1644" y="12091"/>
                      <a:pt x="1671" y="12011"/>
                      <a:pt x="1636" y="11966"/>
                    </a:cubicBezTo>
                    <a:cubicBezTo>
                      <a:pt x="1627" y="11949"/>
                      <a:pt x="1671" y="11931"/>
                      <a:pt x="1680" y="11913"/>
                    </a:cubicBezTo>
                    <a:cubicBezTo>
                      <a:pt x="1689" y="11895"/>
                      <a:pt x="1662" y="11877"/>
                      <a:pt x="1662" y="11842"/>
                    </a:cubicBezTo>
                    <a:cubicBezTo>
                      <a:pt x="1662" y="11806"/>
                      <a:pt x="1662" y="11770"/>
                      <a:pt x="1662" y="11735"/>
                    </a:cubicBezTo>
                    <a:cubicBezTo>
                      <a:pt x="1653" y="11690"/>
                      <a:pt x="1627" y="11708"/>
                      <a:pt x="1653" y="11664"/>
                    </a:cubicBezTo>
                    <a:cubicBezTo>
                      <a:pt x="1680" y="11619"/>
                      <a:pt x="1725" y="11530"/>
                      <a:pt x="1627" y="11530"/>
                    </a:cubicBezTo>
                    <a:cubicBezTo>
                      <a:pt x="1725" y="11530"/>
                      <a:pt x="1698" y="11298"/>
                      <a:pt x="1653" y="11254"/>
                    </a:cubicBezTo>
                    <a:cubicBezTo>
                      <a:pt x="1618" y="11209"/>
                      <a:pt x="1778" y="11165"/>
                      <a:pt x="1689" y="11111"/>
                    </a:cubicBezTo>
                    <a:cubicBezTo>
                      <a:pt x="1653" y="11094"/>
                      <a:pt x="1600" y="11085"/>
                      <a:pt x="1644" y="11040"/>
                    </a:cubicBezTo>
                    <a:cubicBezTo>
                      <a:pt x="1644" y="11026"/>
                      <a:pt x="1644" y="10970"/>
                      <a:pt x="1640" y="10949"/>
                    </a:cubicBezTo>
                    <a:lnTo>
                      <a:pt x="1640" y="10949"/>
                    </a:lnTo>
                    <a:cubicBezTo>
                      <a:pt x="1645" y="10952"/>
                      <a:pt x="1650" y="10954"/>
                      <a:pt x="1656" y="10954"/>
                    </a:cubicBezTo>
                    <a:cubicBezTo>
                      <a:pt x="1662" y="10954"/>
                      <a:pt x="1668" y="10951"/>
                      <a:pt x="1671" y="10942"/>
                    </a:cubicBezTo>
                    <a:cubicBezTo>
                      <a:pt x="1680" y="10915"/>
                      <a:pt x="1680" y="10898"/>
                      <a:pt x="1671" y="10880"/>
                    </a:cubicBezTo>
                    <a:cubicBezTo>
                      <a:pt x="1671" y="10826"/>
                      <a:pt x="1716" y="10764"/>
                      <a:pt x="1707" y="10719"/>
                    </a:cubicBezTo>
                    <a:lnTo>
                      <a:pt x="1707" y="10719"/>
                    </a:lnTo>
                    <a:cubicBezTo>
                      <a:pt x="1684" y="10748"/>
                      <a:pt x="1651" y="10765"/>
                      <a:pt x="1616" y="10765"/>
                    </a:cubicBezTo>
                    <a:cubicBezTo>
                      <a:pt x="1596" y="10765"/>
                      <a:pt x="1575" y="10759"/>
                      <a:pt x="1555" y="10746"/>
                    </a:cubicBezTo>
                    <a:cubicBezTo>
                      <a:pt x="1555" y="10723"/>
                      <a:pt x="1567" y="10717"/>
                      <a:pt x="1581" y="10717"/>
                    </a:cubicBezTo>
                    <a:cubicBezTo>
                      <a:pt x="1601" y="10717"/>
                      <a:pt x="1625" y="10728"/>
                      <a:pt x="1636" y="10728"/>
                    </a:cubicBezTo>
                    <a:cubicBezTo>
                      <a:pt x="1662" y="10728"/>
                      <a:pt x="1644" y="10666"/>
                      <a:pt x="1653" y="10648"/>
                    </a:cubicBezTo>
                    <a:cubicBezTo>
                      <a:pt x="1653" y="10621"/>
                      <a:pt x="1707" y="10586"/>
                      <a:pt x="1698" y="10577"/>
                    </a:cubicBezTo>
                    <a:cubicBezTo>
                      <a:pt x="1680" y="10568"/>
                      <a:pt x="1653" y="10559"/>
                      <a:pt x="1662" y="10532"/>
                    </a:cubicBezTo>
                    <a:cubicBezTo>
                      <a:pt x="1671" y="10497"/>
                      <a:pt x="1707" y="10452"/>
                      <a:pt x="1707" y="10399"/>
                    </a:cubicBezTo>
                    <a:lnTo>
                      <a:pt x="1707" y="10399"/>
                    </a:lnTo>
                    <a:cubicBezTo>
                      <a:pt x="1705" y="10401"/>
                      <a:pt x="1703" y="10403"/>
                      <a:pt x="1701" y="10403"/>
                    </a:cubicBezTo>
                    <a:cubicBezTo>
                      <a:pt x="1681" y="10403"/>
                      <a:pt x="1688" y="10219"/>
                      <a:pt x="1680" y="10194"/>
                    </a:cubicBezTo>
                    <a:cubicBezTo>
                      <a:pt x="1678" y="10190"/>
                      <a:pt x="1674" y="10189"/>
                      <a:pt x="1669" y="10189"/>
                    </a:cubicBezTo>
                    <a:cubicBezTo>
                      <a:pt x="1657" y="10189"/>
                      <a:pt x="1638" y="10195"/>
                      <a:pt x="1623" y="10195"/>
                    </a:cubicBezTo>
                    <a:cubicBezTo>
                      <a:pt x="1614" y="10195"/>
                      <a:pt x="1605" y="10193"/>
                      <a:pt x="1600" y="10185"/>
                    </a:cubicBezTo>
                    <a:cubicBezTo>
                      <a:pt x="1582" y="10158"/>
                      <a:pt x="1653" y="10140"/>
                      <a:pt x="1671" y="10140"/>
                    </a:cubicBezTo>
                    <a:cubicBezTo>
                      <a:pt x="1653" y="10140"/>
                      <a:pt x="1618" y="10123"/>
                      <a:pt x="1636" y="10105"/>
                    </a:cubicBezTo>
                    <a:cubicBezTo>
                      <a:pt x="1662" y="10078"/>
                      <a:pt x="1689" y="10096"/>
                      <a:pt x="1707" y="10069"/>
                    </a:cubicBezTo>
                    <a:cubicBezTo>
                      <a:pt x="1716" y="10051"/>
                      <a:pt x="1627" y="10034"/>
                      <a:pt x="1636" y="9998"/>
                    </a:cubicBezTo>
                    <a:cubicBezTo>
                      <a:pt x="1636" y="9989"/>
                      <a:pt x="1716" y="9927"/>
                      <a:pt x="1680" y="9927"/>
                    </a:cubicBezTo>
                    <a:cubicBezTo>
                      <a:pt x="1662" y="9927"/>
                      <a:pt x="1652" y="9939"/>
                      <a:pt x="1645" y="9939"/>
                    </a:cubicBezTo>
                    <a:cubicBezTo>
                      <a:pt x="1642" y="9939"/>
                      <a:pt x="1639" y="9936"/>
                      <a:pt x="1636" y="9927"/>
                    </a:cubicBezTo>
                    <a:cubicBezTo>
                      <a:pt x="1627" y="9918"/>
                      <a:pt x="1627" y="9909"/>
                      <a:pt x="1636" y="9900"/>
                    </a:cubicBezTo>
                    <a:cubicBezTo>
                      <a:pt x="1642" y="9891"/>
                      <a:pt x="1651" y="9889"/>
                      <a:pt x="1662" y="9889"/>
                    </a:cubicBezTo>
                    <a:cubicBezTo>
                      <a:pt x="1671" y="9889"/>
                      <a:pt x="1680" y="9890"/>
                      <a:pt x="1689" y="9890"/>
                    </a:cubicBezTo>
                    <a:cubicBezTo>
                      <a:pt x="1701" y="9890"/>
                      <a:pt x="1712" y="9887"/>
                      <a:pt x="1716" y="9873"/>
                    </a:cubicBezTo>
                    <a:cubicBezTo>
                      <a:pt x="1725" y="9847"/>
                      <a:pt x="1725" y="9820"/>
                      <a:pt x="1716" y="9793"/>
                    </a:cubicBezTo>
                    <a:cubicBezTo>
                      <a:pt x="1716" y="9784"/>
                      <a:pt x="1689" y="9766"/>
                      <a:pt x="1689" y="9766"/>
                    </a:cubicBezTo>
                    <a:cubicBezTo>
                      <a:pt x="1698" y="9722"/>
                      <a:pt x="1698" y="9677"/>
                      <a:pt x="1689" y="9633"/>
                    </a:cubicBezTo>
                    <a:cubicBezTo>
                      <a:pt x="1684" y="9604"/>
                      <a:pt x="1674" y="9588"/>
                      <a:pt x="1663" y="9588"/>
                    </a:cubicBezTo>
                    <a:cubicBezTo>
                      <a:pt x="1654" y="9588"/>
                      <a:pt x="1644" y="9599"/>
                      <a:pt x="1636" y="9624"/>
                    </a:cubicBezTo>
                    <a:cubicBezTo>
                      <a:pt x="1627" y="9588"/>
                      <a:pt x="1644" y="9544"/>
                      <a:pt x="1671" y="9517"/>
                    </a:cubicBezTo>
                    <a:cubicBezTo>
                      <a:pt x="1689" y="9490"/>
                      <a:pt x="1734" y="9455"/>
                      <a:pt x="1707" y="9410"/>
                    </a:cubicBezTo>
                    <a:cubicBezTo>
                      <a:pt x="1680" y="9374"/>
                      <a:pt x="1671" y="9383"/>
                      <a:pt x="1671" y="9348"/>
                    </a:cubicBezTo>
                    <a:cubicBezTo>
                      <a:pt x="1671" y="9321"/>
                      <a:pt x="1671" y="9303"/>
                      <a:pt x="1671" y="9285"/>
                    </a:cubicBezTo>
                    <a:cubicBezTo>
                      <a:pt x="1662" y="9285"/>
                      <a:pt x="1644" y="9285"/>
                      <a:pt x="1644" y="9276"/>
                    </a:cubicBezTo>
                    <a:cubicBezTo>
                      <a:pt x="1627" y="9241"/>
                      <a:pt x="1644" y="9187"/>
                      <a:pt x="1636" y="9152"/>
                    </a:cubicBezTo>
                    <a:cubicBezTo>
                      <a:pt x="1618" y="9107"/>
                      <a:pt x="1591" y="9081"/>
                      <a:pt x="1636" y="9054"/>
                    </a:cubicBezTo>
                    <a:cubicBezTo>
                      <a:pt x="1653" y="9018"/>
                      <a:pt x="1653" y="8965"/>
                      <a:pt x="1636" y="8929"/>
                    </a:cubicBezTo>
                    <a:cubicBezTo>
                      <a:pt x="1632" y="8927"/>
                      <a:pt x="1629" y="8926"/>
                      <a:pt x="1626" y="8926"/>
                    </a:cubicBezTo>
                    <a:cubicBezTo>
                      <a:pt x="1605" y="8926"/>
                      <a:pt x="1591" y="8976"/>
                      <a:pt x="1591" y="8991"/>
                    </a:cubicBezTo>
                    <a:cubicBezTo>
                      <a:pt x="1582" y="8956"/>
                      <a:pt x="1591" y="8929"/>
                      <a:pt x="1600" y="8902"/>
                    </a:cubicBezTo>
                    <a:cubicBezTo>
                      <a:pt x="1618" y="8885"/>
                      <a:pt x="1636" y="8867"/>
                      <a:pt x="1644" y="8840"/>
                    </a:cubicBezTo>
                    <a:cubicBezTo>
                      <a:pt x="1653" y="8795"/>
                      <a:pt x="1618" y="8778"/>
                      <a:pt x="1636" y="8733"/>
                    </a:cubicBezTo>
                    <a:cubicBezTo>
                      <a:pt x="1644" y="8715"/>
                      <a:pt x="1734" y="8671"/>
                      <a:pt x="1671" y="8653"/>
                    </a:cubicBezTo>
                    <a:cubicBezTo>
                      <a:pt x="1636" y="8644"/>
                      <a:pt x="1582" y="8644"/>
                      <a:pt x="1618" y="8591"/>
                    </a:cubicBezTo>
                    <a:cubicBezTo>
                      <a:pt x="1644" y="8564"/>
                      <a:pt x="1662" y="8564"/>
                      <a:pt x="1680" y="8519"/>
                    </a:cubicBezTo>
                    <a:cubicBezTo>
                      <a:pt x="1680" y="8510"/>
                      <a:pt x="1698" y="8412"/>
                      <a:pt x="1680" y="8412"/>
                    </a:cubicBezTo>
                    <a:cubicBezTo>
                      <a:pt x="1667" y="8412"/>
                      <a:pt x="1644" y="8419"/>
                      <a:pt x="1627" y="8419"/>
                    </a:cubicBezTo>
                    <a:cubicBezTo>
                      <a:pt x="1609" y="8419"/>
                      <a:pt x="1595" y="8412"/>
                      <a:pt x="1600" y="8386"/>
                    </a:cubicBezTo>
                    <a:cubicBezTo>
                      <a:pt x="1603" y="8365"/>
                      <a:pt x="1611" y="8359"/>
                      <a:pt x="1620" y="8359"/>
                    </a:cubicBezTo>
                    <a:cubicBezTo>
                      <a:pt x="1633" y="8359"/>
                      <a:pt x="1649" y="8369"/>
                      <a:pt x="1663" y="8369"/>
                    </a:cubicBezTo>
                    <a:cubicBezTo>
                      <a:pt x="1666" y="8369"/>
                      <a:pt x="1669" y="8369"/>
                      <a:pt x="1671" y="8368"/>
                    </a:cubicBezTo>
                    <a:cubicBezTo>
                      <a:pt x="1671" y="8368"/>
                      <a:pt x="1618" y="8323"/>
                      <a:pt x="1609" y="8323"/>
                    </a:cubicBezTo>
                    <a:cubicBezTo>
                      <a:pt x="1591" y="8288"/>
                      <a:pt x="1600" y="8288"/>
                      <a:pt x="1627" y="8270"/>
                    </a:cubicBezTo>
                    <a:cubicBezTo>
                      <a:pt x="1662" y="8234"/>
                      <a:pt x="1680" y="8181"/>
                      <a:pt x="1671" y="8127"/>
                    </a:cubicBezTo>
                    <a:cubicBezTo>
                      <a:pt x="1665" y="8111"/>
                      <a:pt x="1648" y="8107"/>
                      <a:pt x="1629" y="8107"/>
                    </a:cubicBezTo>
                    <a:cubicBezTo>
                      <a:pt x="1605" y="8107"/>
                      <a:pt x="1578" y="8114"/>
                      <a:pt x="1564" y="8114"/>
                    </a:cubicBezTo>
                    <a:cubicBezTo>
                      <a:pt x="1559" y="8114"/>
                      <a:pt x="1555" y="8113"/>
                      <a:pt x="1555" y="8110"/>
                    </a:cubicBezTo>
                    <a:cubicBezTo>
                      <a:pt x="1555" y="8092"/>
                      <a:pt x="1591" y="8083"/>
                      <a:pt x="1600" y="8065"/>
                    </a:cubicBezTo>
                    <a:cubicBezTo>
                      <a:pt x="1618" y="8038"/>
                      <a:pt x="1636" y="8012"/>
                      <a:pt x="1636" y="7985"/>
                    </a:cubicBezTo>
                    <a:cubicBezTo>
                      <a:pt x="1644" y="7949"/>
                      <a:pt x="1707" y="7878"/>
                      <a:pt x="1698" y="7851"/>
                    </a:cubicBezTo>
                    <a:cubicBezTo>
                      <a:pt x="1680" y="7825"/>
                      <a:pt x="1636" y="7807"/>
                      <a:pt x="1653" y="7798"/>
                    </a:cubicBezTo>
                    <a:cubicBezTo>
                      <a:pt x="1671" y="7780"/>
                      <a:pt x="1689" y="7780"/>
                      <a:pt x="1689" y="7753"/>
                    </a:cubicBezTo>
                    <a:cubicBezTo>
                      <a:pt x="1698" y="7700"/>
                      <a:pt x="1609" y="7673"/>
                      <a:pt x="1600" y="7611"/>
                    </a:cubicBezTo>
                    <a:cubicBezTo>
                      <a:pt x="1600" y="7583"/>
                      <a:pt x="1626" y="7560"/>
                      <a:pt x="1651" y="7539"/>
                    </a:cubicBezTo>
                    <a:lnTo>
                      <a:pt x="1651" y="7539"/>
                    </a:lnTo>
                    <a:cubicBezTo>
                      <a:pt x="1658" y="7546"/>
                      <a:pt x="1669" y="7552"/>
                      <a:pt x="1678" y="7552"/>
                    </a:cubicBezTo>
                    <a:cubicBezTo>
                      <a:pt x="1689" y="7552"/>
                      <a:pt x="1698" y="7544"/>
                      <a:pt x="1698" y="7522"/>
                    </a:cubicBezTo>
                    <a:cubicBezTo>
                      <a:pt x="1698" y="7513"/>
                      <a:pt x="1698" y="7504"/>
                      <a:pt x="1698" y="7495"/>
                    </a:cubicBezTo>
                    <a:cubicBezTo>
                      <a:pt x="1696" y="7495"/>
                      <a:pt x="1695" y="7495"/>
                      <a:pt x="1693" y="7495"/>
                    </a:cubicBezTo>
                    <a:lnTo>
                      <a:pt x="1693" y="7495"/>
                    </a:lnTo>
                    <a:cubicBezTo>
                      <a:pt x="1696" y="7489"/>
                      <a:pt x="1698" y="7483"/>
                      <a:pt x="1698" y="7477"/>
                    </a:cubicBezTo>
                    <a:cubicBezTo>
                      <a:pt x="1698" y="7473"/>
                      <a:pt x="1695" y="7471"/>
                      <a:pt x="1691" y="7471"/>
                    </a:cubicBezTo>
                    <a:cubicBezTo>
                      <a:pt x="1679" y="7471"/>
                      <a:pt x="1653" y="7488"/>
                      <a:pt x="1653" y="7495"/>
                    </a:cubicBezTo>
                    <a:cubicBezTo>
                      <a:pt x="1653" y="7459"/>
                      <a:pt x="1698" y="7450"/>
                      <a:pt x="1698" y="7415"/>
                    </a:cubicBezTo>
                    <a:cubicBezTo>
                      <a:pt x="1689" y="7379"/>
                      <a:pt x="1680" y="7344"/>
                      <a:pt x="1680" y="7308"/>
                    </a:cubicBezTo>
                    <a:cubicBezTo>
                      <a:pt x="1680" y="7310"/>
                      <a:pt x="1680" y="7312"/>
                      <a:pt x="1680" y="7312"/>
                    </a:cubicBezTo>
                    <a:cubicBezTo>
                      <a:pt x="1680" y="7312"/>
                      <a:pt x="1678" y="7271"/>
                      <a:pt x="1662" y="7263"/>
                    </a:cubicBezTo>
                    <a:cubicBezTo>
                      <a:pt x="1644" y="7246"/>
                      <a:pt x="1653" y="7228"/>
                      <a:pt x="1662" y="7201"/>
                    </a:cubicBezTo>
                    <a:cubicBezTo>
                      <a:pt x="1680" y="7157"/>
                      <a:pt x="1680" y="7103"/>
                      <a:pt x="1662" y="7059"/>
                    </a:cubicBezTo>
                    <a:cubicBezTo>
                      <a:pt x="1653" y="7050"/>
                      <a:pt x="1591" y="6987"/>
                      <a:pt x="1618" y="6987"/>
                    </a:cubicBezTo>
                    <a:cubicBezTo>
                      <a:pt x="1671" y="6987"/>
                      <a:pt x="1734" y="6987"/>
                      <a:pt x="1680" y="6925"/>
                    </a:cubicBezTo>
                    <a:cubicBezTo>
                      <a:pt x="1653" y="6891"/>
                      <a:pt x="1600" y="6857"/>
                      <a:pt x="1596" y="6819"/>
                    </a:cubicBezTo>
                    <a:lnTo>
                      <a:pt x="1596" y="6819"/>
                    </a:lnTo>
                    <a:cubicBezTo>
                      <a:pt x="1608" y="6830"/>
                      <a:pt x="1637" y="6836"/>
                      <a:pt x="1644" y="6836"/>
                    </a:cubicBezTo>
                    <a:cubicBezTo>
                      <a:pt x="1644" y="6809"/>
                      <a:pt x="1653" y="6774"/>
                      <a:pt x="1618" y="6774"/>
                    </a:cubicBezTo>
                    <a:cubicBezTo>
                      <a:pt x="1614" y="6777"/>
                      <a:pt x="1610" y="6781"/>
                      <a:pt x="1606" y="6786"/>
                    </a:cubicBezTo>
                    <a:lnTo>
                      <a:pt x="1606" y="6786"/>
                    </a:lnTo>
                    <a:cubicBezTo>
                      <a:pt x="1607" y="6785"/>
                      <a:pt x="1608" y="6784"/>
                      <a:pt x="1609" y="6782"/>
                    </a:cubicBezTo>
                    <a:cubicBezTo>
                      <a:pt x="1636" y="6747"/>
                      <a:pt x="1671" y="6729"/>
                      <a:pt x="1689" y="6684"/>
                    </a:cubicBezTo>
                    <a:cubicBezTo>
                      <a:pt x="1698" y="6649"/>
                      <a:pt x="1671" y="6649"/>
                      <a:pt x="1671" y="6613"/>
                    </a:cubicBezTo>
                    <a:cubicBezTo>
                      <a:pt x="1671" y="6586"/>
                      <a:pt x="1716" y="6569"/>
                      <a:pt x="1716" y="6542"/>
                    </a:cubicBezTo>
                    <a:cubicBezTo>
                      <a:pt x="1716" y="6533"/>
                      <a:pt x="1689" y="6524"/>
                      <a:pt x="1680" y="6515"/>
                    </a:cubicBezTo>
                    <a:cubicBezTo>
                      <a:pt x="1636" y="6471"/>
                      <a:pt x="1734" y="6435"/>
                      <a:pt x="1734" y="6399"/>
                    </a:cubicBezTo>
                    <a:lnTo>
                      <a:pt x="1734" y="6399"/>
                    </a:lnTo>
                    <a:cubicBezTo>
                      <a:pt x="1734" y="6406"/>
                      <a:pt x="1715" y="6412"/>
                      <a:pt x="1695" y="6412"/>
                    </a:cubicBezTo>
                    <a:cubicBezTo>
                      <a:pt x="1663" y="6412"/>
                      <a:pt x="1630" y="6398"/>
                      <a:pt x="1662" y="6355"/>
                    </a:cubicBezTo>
                    <a:cubicBezTo>
                      <a:pt x="1689" y="6310"/>
                      <a:pt x="1698" y="6328"/>
                      <a:pt x="1698" y="6275"/>
                    </a:cubicBezTo>
                    <a:cubicBezTo>
                      <a:pt x="1707" y="6248"/>
                      <a:pt x="1716" y="6239"/>
                      <a:pt x="1742" y="6239"/>
                    </a:cubicBezTo>
                    <a:cubicBezTo>
                      <a:pt x="1662" y="6239"/>
                      <a:pt x="1734" y="6097"/>
                      <a:pt x="1653" y="6097"/>
                    </a:cubicBezTo>
                    <a:cubicBezTo>
                      <a:pt x="1698" y="6097"/>
                      <a:pt x="1689" y="5999"/>
                      <a:pt x="1689" y="5972"/>
                    </a:cubicBezTo>
                    <a:cubicBezTo>
                      <a:pt x="1689" y="5945"/>
                      <a:pt x="1680" y="5918"/>
                      <a:pt x="1671" y="5901"/>
                    </a:cubicBezTo>
                    <a:cubicBezTo>
                      <a:pt x="1671" y="5901"/>
                      <a:pt x="1627" y="5874"/>
                      <a:pt x="1627" y="5874"/>
                    </a:cubicBezTo>
                    <a:cubicBezTo>
                      <a:pt x="1630" y="5871"/>
                      <a:pt x="1640" y="5870"/>
                      <a:pt x="1652" y="5870"/>
                    </a:cubicBezTo>
                    <a:cubicBezTo>
                      <a:pt x="1678" y="5870"/>
                      <a:pt x="1716" y="5874"/>
                      <a:pt x="1734" y="5874"/>
                    </a:cubicBezTo>
                    <a:cubicBezTo>
                      <a:pt x="1707" y="5847"/>
                      <a:pt x="1698" y="5820"/>
                      <a:pt x="1662" y="5812"/>
                    </a:cubicBezTo>
                    <a:cubicBezTo>
                      <a:pt x="1636" y="5803"/>
                      <a:pt x="1582" y="5803"/>
                      <a:pt x="1582" y="5749"/>
                    </a:cubicBezTo>
                    <a:cubicBezTo>
                      <a:pt x="1600" y="5749"/>
                      <a:pt x="1634" y="5757"/>
                      <a:pt x="1659" y="5757"/>
                    </a:cubicBezTo>
                    <a:cubicBezTo>
                      <a:pt x="1672" y="5757"/>
                      <a:pt x="1683" y="5755"/>
                      <a:pt x="1689" y="5749"/>
                    </a:cubicBezTo>
                    <a:cubicBezTo>
                      <a:pt x="1698" y="5740"/>
                      <a:pt x="1662" y="5705"/>
                      <a:pt x="1644" y="5696"/>
                    </a:cubicBezTo>
                    <a:cubicBezTo>
                      <a:pt x="1644" y="5669"/>
                      <a:pt x="1644" y="5651"/>
                      <a:pt x="1662" y="5625"/>
                    </a:cubicBezTo>
                    <a:cubicBezTo>
                      <a:pt x="1671" y="5616"/>
                      <a:pt x="1698" y="5598"/>
                      <a:pt x="1698" y="5580"/>
                    </a:cubicBezTo>
                    <a:cubicBezTo>
                      <a:pt x="1698" y="5562"/>
                      <a:pt x="1627" y="5544"/>
                      <a:pt x="1636" y="5527"/>
                    </a:cubicBezTo>
                    <a:cubicBezTo>
                      <a:pt x="1644" y="5500"/>
                      <a:pt x="1662" y="5509"/>
                      <a:pt x="1671" y="5500"/>
                    </a:cubicBezTo>
                    <a:cubicBezTo>
                      <a:pt x="1671" y="5482"/>
                      <a:pt x="1680" y="5464"/>
                      <a:pt x="1680" y="5446"/>
                    </a:cubicBezTo>
                    <a:cubicBezTo>
                      <a:pt x="1671" y="5411"/>
                      <a:pt x="1671" y="5375"/>
                      <a:pt x="1662" y="5339"/>
                    </a:cubicBezTo>
                    <a:cubicBezTo>
                      <a:pt x="1662" y="5304"/>
                      <a:pt x="1689" y="5295"/>
                      <a:pt x="1680" y="5259"/>
                    </a:cubicBezTo>
                    <a:cubicBezTo>
                      <a:pt x="1671" y="5242"/>
                      <a:pt x="1653" y="5233"/>
                      <a:pt x="1636" y="5233"/>
                    </a:cubicBezTo>
                    <a:cubicBezTo>
                      <a:pt x="1689" y="5233"/>
                      <a:pt x="1707" y="5233"/>
                      <a:pt x="1716" y="5179"/>
                    </a:cubicBezTo>
                    <a:lnTo>
                      <a:pt x="1680" y="5179"/>
                    </a:lnTo>
                    <a:cubicBezTo>
                      <a:pt x="1680" y="5144"/>
                      <a:pt x="1707" y="5019"/>
                      <a:pt x="1680" y="4992"/>
                    </a:cubicBezTo>
                    <a:cubicBezTo>
                      <a:pt x="1680" y="4992"/>
                      <a:pt x="1648" y="5004"/>
                      <a:pt x="1630" y="5004"/>
                    </a:cubicBezTo>
                    <a:cubicBezTo>
                      <a:pt x="1621" y="5004"/>
                      <a:pt x="1615" y="5001"/>
                      <a:pt x="1618" y="4992"/>
                    </a:cubicBezTo>
                    <a:cubicBezTo>
                      <a:pt x="1627" y="4974"/>
                      <a:pt x="1653" y="4939"/>
                      <a:pt x="1662" y="4912"/>
                    </a:cubicBezTo>
                    <a:cubicBezTo>
                      <a:pt x="1689" y="4841"/>
                      <a:pt x="1707" y="4769"/>
                      <a:pt x="1698" y="4698"/>
                    </a:cubicBezTo>
                    <a:cubicBezTo>
                      <a:pt x="1698" y="4663"/>
                      <a:pt x="1662" y="4636"/>
                      <a:pt x="1662" y="4600"/>
                    </a:cubicBezTo>
                    <a:cubicBezTo>
                      <a:pt x="1662" y="4538"/>
                      <a:pt x="1636" y="4538"/>
                      <a:pt x="1592" y="4520"/>
                    </a:cubicBezTo>
                    <a:lnTo>
                      <a:pt x="1592" y="4520"/>
                    </a:lnTo>
                    <a:cubicBezTo>
                      <a:pt x="1593" y="4521"/>
                      <a:pt x="1593" y="4521"/>
                      <a:pt x="1594" y="4521"/>
                    </a:cubicBezTo>
                    <a:cubicBezTo>
                      <a:pt x="1618" y="4521"/>
                      <a:pt x="1705" y="4439"/>
                      <a:pt x="1662" y="4422"/>
                    </a:cubicBezTo>
                    <a:cubicBezTo>
                      <a:pt x="1661" y="4422"/>
                      <a:pt x="1659" y="4421"/>
                      <a:pt x="1657" y="4421"/>
                    </a:cubicBezTo>
                    <a:cubicBezTo>
                      <a:pt x="1623" y="4421"/>
                      <a:pt x="1568" y="4503"/>
                      <a:pt x="1541" y="4503"/>
                    </a:cubicBezTo>
                    <a:cubicBezTo>
                      <a:pt x="1540" y="4503"/>
                      <a:pt x="1539" y="4503"/>
                      <a:pt x="1538" y="4502"/>
                    </a:cubicBezTo>
                    <a:lnTo>
                      <a:pt x="1600" y="4413"/>
                    </a:lnTo>
                    <a:cubicBezTo>
                      <a:pt x="1627" y="4386"/>
                      <a:pt x="1671" y="4351"/>
                      <a:pt x="1707" y="4351"/>
                    </a:cubicBezTo>
                    <a:cubicBezTo>
                      <a:pt x="1636" y="4351"/>
                      <a:pt x="1671" y="4271"/>
                      <a:pt x="1636" y="4235"/>
                    </a:cubicBezTo>
                    <a:cubicBezTo>
                      <a:pt x="1636" y="4197"/>
                      <a:pt x="1640" y="4186"/>
                      <a:pt x="1655" y="4186"/>
                    </a:cubicBezTo>
                    <a:cubicBezTo>
                      <a:pt x="1662" y="4186"/>
                      <a:pt x="1670" y="4188"/>
                      <a:pt x="1680" y="4190"/>
                    </a:cubicBezTo>
                    <a:cubicBezTo>
                      <a:pt x="1684" y="4191"/>
                      <a:pt x="1687" y="4191"/>
                      <a:pt x="1689" y="4191"/>
                    </a:cubicBezTo>
                    <a:cubicBezTo>
                      <a:pt x="1716" y="4191"/>
                      <a:pt x="1712" y="4161"/>
                      <a:pt x="1724" y="4155"/>
                    </a:cubicBezTo>
                    <a:lnTo>
                      <a:pt x="1609" y="4155"/>
                    </a:lnTo>
                    <a:cubicBezTo>
                      <a:pt x="1609" y="4101"/>
                      <a:pt x="1707" y="4084"/>
                      <a:pt x="1707" y="4084"/>
                    </a:cubicBezTo>
                    <a:cubicBezTo>
                      <a:pt x="1689" y="4048"/>
                      <a:pt x="1618" y="4003"/>
                      <a:pt x="1653" y="3959"/>
                    </a:cubicBezTo>
                    <a:cubicBezTo>
                      <a:pt x="1689" y="3923"/>
                      <a:pt x="1742" y="3807"/>
                      <a:pt x="1680" y="3781"/>
                    </a:cubicBezTo>
                    <a:cubicBezTo>
                      <a:pt x="1653" y="3772"/>
                      <a:pt x="1689" y="3692"/>
                      <a:pt x="1653" y="3665"/>
                    </a:cubicBezTo>
                    <a:cubicBezTo>
                      <a:pt x="1600" y="3620"/>
                      <a:pt x="1698" y="3620"/>
                      <a:pt x="1707" y="3585"/>
                    </a:cubicBezTo>
                    <a:cubicBezTo>
                      <a:pt x="1716" y="3558"/>
                      <a:pt x="1671" y="3531"/>
                      <a:pt x="1671" y="3496"/>
                    </a:cubicBezTo>
                    <a:cubicBezTo>
                      <a:pt x="1677" y="3479"/>
                      <a:pt x="1682" y="3473"/>
                      <a:pt x="1693" y="3473"/>
                    </a:cubicBezTo>
                    <a:cubicBezTo>
                      <a:pt x="1699" y="3473"/>
                      <a:pt x="1706" y="3475"/>
                      <a:pt x="1716" y="3478"/>
                    </a:cubicBezTo>
                    <a:cubicBezTo>
                      <a:pt x="1742" y="3478"/>
                      <a:pt x="1716" y="3424"/>
                      <a:pt x="1716" y="3416"/>
                    </a:cubicBezTo>
                    <a:cubicBezTo>
                      <a:pt x="1698" y="3398"/>
                      <a:pt x="1716" y="3389"/>
                      <a:pt x="1716" y="3371"/>
                    </a:cubicBezTo>
                    <a:cubicBezTo>
                      <a:pt x="1734" y="3326"/>
                      <a:pt x="1564" y="3371"/>
                      <a:pt x="1662" y="3318"/>
                    </a:cubicBezTo>
                    <a:cubicBezTo>
                      <a:pt x="1716" y="3291"/>
                      <a:pt x="1725" y="3220"/>
                      <a:pt x="1680" y="3184"/>
                    </a:cubicBezTo>
                    <a:cubicBezTo>
                      <a:pt x="1627" y="3148"/>
                      <a:pt x="1618" y="3113"/>
                      <a:pt x="1689" y="3086"/>
                    </a:cubicBezTo>
                    <a:cubicBezTo>
                      <a:pt x="1734" y="3068"/>
                      <a:pt x="1644" y="2970"/>
                      <a:pt x="1689" y="2943"/>
                    </a:cubicBezTo>
                    <a:lnTo>
                      <a:pt x="1689" y="2943"/>
                    </a:lnTo>
                    <a:cubicBezTo>
                      <a:pt x="1687" y="2944"/>
                      <a:pt x="1685" y="2945"/>
                      <a:pt x="1683" y="2945"/>
                    </a:cubicBezTo>
                    <a:cubicBezTo>
                      <a:pt x="1650" y="2945"/>
                      <a:pt x="1592" y="2852"/>
                      <a:pt x="1624" y="2852"/>
                    </a:cubicBezTo>
                    <a:cubicBezTo>
                      <a:pt x="1631" y="2852"/>
                      <a:pt x="1640" y="2855"/>
                      <a:pt x="1653" y="2863"/>
                    </a:cubicBezTo>
                    <a:cubicBezTo>
                      <a:pt x="1742" y="2863"/>
                      <a:pt x="1671" y="2792"/>
                      <a:pt x="1662" y="2748"/>
                    </a:cubicBezTo>
                    <a:cubicBezTo>
                      <a:pt x="1653" y="2721"/>
                      <a:pt x="1662" y="2685"/>
                      <a:pt x="1671" y="2667"/>
                    </a:cubicBezTo>
                    <a:cubicBezTo>
                      <a:pt x="1680" y="2650"/>
                      <a:pt x="1698" y="2658"/>
                      <a:pt x="1698" y="2641"/>
                    </a:cubicBezTo>
                    <a:cubicBezTo>
                      <a:pt x="1698" y="2614"/>
                      <a:pt x="1689" y="2507"/>
                      <a:pt x="1644" y="2507"/>
                    </a:cubicBezTo>
                    <a:cubicBezTo>
                      <a:pt x="1655" y="2507"/>
                      <a:pt x="1665" y="2508"/>
                      <a:pt x="1674" y="2508"/>
                    </a:cubicBezTo>
                    <a:cubicBezTo>
                      <a:pt x="1698" y="2508"/>
                      <a:pt x="1716" y="2503"/>
                      <a:pt x="1716" y="2471"/>
                    </a:cubicBezTo>
                    <a:cubicBezTo>
                      <a:pt x="1716" y="2436"/>
                      <a:pt x="1662" y="2409"/>
                      <a:pt x="1698" y="2391"/>
                    </a:cubicBezTo>
                    <a:cubicBezTo>
                      <a:pt x="1698" y="2391"/>
                      <a:pt x="1689" y="2364"/>
                      <a:pt x="1680" y="2364"/>
                    </a:cubicBezTo>
                    <a:cubicBezTo>
                      <a:pt x="1662" y="2364"/>
                      <a:pt x="1680" y="2338"/>
                      <a:pt x="1680" y="2338"/>
                    </a:cubicBezTo>
                    <a:cubicBezTo>
                      <a:pt x="1698" y="2284"/>
                      <a:pt x="1734" y="2222"/>
                      <a:pt x="1644" y="2222"/>
                    </a:cubicBezTo>
                    <a:cubicBezTo>
                      <a:pt x="1662" y="2222"/>
                      <a:pt x="1734" y="2222"/>
                      <a:pt x="1698" y="2186"/>
                    </a:cubicBezTo>
                    <a:cubicBezTo>
                      <a:pt x="1671" y="2160"/>
                      <a:pt x="1662" y="2169"/>
                      <a:pt x="1662" y="2124"/>
                    </a:cubicBezTo>
                    <a:lnTo>
                      <a:pt x="1662" y="2124"/>
                    </a:lnTo>
                    <a:cubicBezTo>
                      <a:pt x="1662" y="2135"/>
                      <a:pt x="1673" y="2140"/>
                      <a:pt x="1687" y="2140"/>
                    </a:cubicBezTo>
                    <a:cubicBezTo>
                      <a:pt x="1705" y="2140"/>
                      <a:pt x="1728" y="2131"/>
                      <a:pt x="1734" y="2115"/>
                    </a:cubicBezTo>
                    <a:cubicBezTo>
                      <a:pt x="1734" y="2079"/>
                      <a:pt x="1725" y="2053"/>
                      <a:pt x="1716" y="2026"/>
                    </a:cubicBezTo>
                    <a:cubicBezTo>
                      <a:pt x="1698" y="1973"/>
                      <a:pt x="1689" y="1964"/>
                      <a:pt x="1636" y="1964"/>
                    </a:cubicBezTo>
                    <a:cubicBezTo>
                      <a:pt x="1636" y="1910"/>
                      <a:pt x="1644" y="1919"/>
                      <a:pt x="1689" y="1910"/>
                    </a:cubicBezTo>
                    <a:cubicBezTo>
                      <a:pt x="1662" y="1892"/>
                      <a:pt x="1644" y="1884"/>
                      <a:pt x="1618" y="1875"/>
                    </a:cubicBezTo>
                    <a:cubicBezTo>
                      <a:pt x="1662" y="1875"/>
                      <a:pt x="1707" y="1866"/>
                      <a:pt x="1751" y="1848"/>
                    </a:cubicBezTo>
                    <a:cubicBezTo>
                      <a:pt x="1734" y="1821"/>
                      <a:pt x="1698" y="1794"/>
                      <a:pt x="1671" y="1777"/>
                    </a:cubicBezTo>
                    <a:cubicBezTo>
                      <a:pt x="1618" y="1741"/>
                      <a:pt x="1644" y="1688"/>
                      <a:pt x="1662" y="1634"/>
                    </a:cubicBezTo>
                    <a:cubicBezTo>
                      <a:pt x="1671" y="1607"/>
                      <a:pt x="1698" y="1509"/>
                      <a:pt x="1644" y="1501"/>
                    </a:cubicBezTo>
                    <a:lnTo>
                      <a:pt x="1529" y="1501"/>
                    </a:lnTo>
                    <a:cubicBezTo>
                      <a:pt x="1529" y="1477"/>
                      <a:pt x="1560" y="1473"/>
                      <a:pt x="1589" y="1473"/>
                    </a:cubicBezTo>
                    <a:cubicBezTo>
                      <a:pt x="1604" y="1473"/>
                      <a:pt x="1618" y="1474"/>
                      <a:pt x="1627" y="1474"/>
                    </a:cubicBezTo>
                    <a:cubicBezTo>
                      <a:pt x="1591" y="1474"/>
                      <a:pt x="1644" y="1420"/>
                      <a:pt x="1671" y="1420"/>
                    </a:cubicBezTo>
                    <a:cubicBezTo>
                      <a:pt x="1698" y="1420"/>
                      <a:pt x="1734" y="1420"/>
                      <a:pt x="1734" y="1394"/>
                    </a:cubicBezTo>
                    <a:lnTo>
                      <a:pt x="1600" y="1394"/>
                    </a:lnTo>
                    <a:cubicBezTo>
                      <a:pt x="1671" y="1394"/>
                      <a:pt x="1680" y="1233"/>
                      <a:pt x="1680" y="1189"/>
                    </a:cubicBezTo>
                    <a:lnTo>
                      <a:pt x="1680" y="1189"/>
                    </a:lnTo>
                    <a:cubicBezTo>
                      <a:pt x="1680" y="1213"/>
                      <a:pt x="1660" y="1216"/>
                      <a:pt x="1642" y="1216"/>
                    </a:cubicBezTo>
                    <a:cubicBezTo>
                      <a:pt x="1633" y="1216"/>
                      <a:pt x="1624" y="1215"/>
                      <a:pt x="1618" y="1215"/>
                    </a:cubicBezTo>
                    <a:cubicBezTo>
                      <a:pt x="1618" y="1162"/>
                      <a:pt x="1734" y="1135"/>
                      <a:pt x="1680" y="1073"/>
                    </a:cubicBezTo>
                    <a:cubicBezTo>
                      <a:pt x="1671" y="1073"/>
                      <a:pt x="1609" y="1020"/>
                      <a:pt x="1644" y="1011"/>
                    </a:cubicBezTo>
                    <a:cubicBezTo>
                      <a:pt x="1656" y="1011"/>
                      <a:pt x="1688" y="1030"/>
                      <a:pt x="1708" y="1030"/>
                    </a:cubicBezTo>
                    <a:cubicBezTo>
                      <a:pt x="1718" y="1030"/>
                      <a:pt x="1725" y="1025"/>
                      <a:pt x="1725" y="1011"/>
                    </a:cubicBezTo>
                    <a:cubicBezTo>
                      <a:pt x="1716" y="966"/>
                      <a:pt x="1680" y="948"/>
                      <a:pt x="1689" y="904"/>
                    </a:cubicBezTo>
                    <a:cubicBezTo>
                      <a:pt x="1707" y="859"/>
                      <a:pt x="1725" y="815"/>
                      <a:pt x="1725" y="770"/>
                    </a:cubicBezTo>
                    <a:cubicBezTo>
                      <a:pt x="1725" y="727"/>
                      <a:pt x="1695" y="694"/>
                      <a:pt x="1674" y="694"/>
                    </a:cubicBezTo>
                    <a:cubicBezTo>
                      <a:pt x="1660" y="694"/>
                      <a:pt x="1650" y="708"/>
                      <a:pt x="1653" y="743"/>
                    </a:cubicBezTo>
                    <a:lnTo>
                      <a:pt x="1636" y="628"/>
                    </a:lnTo>
                    <a:cubicBezTo>
                      <a:pt x="1636" y="592"/>
                      <a:pt x="1653" y="574"/>
                      <a:pt x="1662" y="539"/>
                    </a:cubicBezTo>
                    <a:cubicBezTo>
                      <a:pt x="1662" y="521"/>
                      <a:pt x="1644" y="503"/>
                      <a:pt x="1636" y="485"/>
                    </a:cubicBezTo>
                    <a:cubicBezTo>
                      <a:pt x="1622" y="475"/>
                      <a:pt x="1612" y="471"/>
                      <a:pt x="1603" y="471"/>
                    </a:cubicBezTo>
                    <a:cubicBezTo>
                      <a:pt x="1589" y="471"/>
                      <a:pt x="1577" y="480"/>
                      <a:pt x="1555" y="485"/>
                    </a:cubicBezTo>
                    <a:cubicBezTo>
                      <a:pt x="1583" y="499"/>
                      <a:pt x="1584" y="518"/>
                      <a:pt x="1571" y="518"/>
                    </a:cubicBezTo>
                    <a:cubicBezTo>
                      <a:pt x="1567" y="518"/>
                      <a:pt x="1562" y="516"/>
                      <a:pt x="1555" y="512"/>
                    </a:cubicBezTo>
                    <a:cubicBezTo>
                      <a:pt x="1520" y="503"/>
                      <a:pt x="1502" y="485"/>
                      <a:pt x="1493" y="458"/>
                    </a:cubicBezTo>
                    <a:cubicBezTo>
                      <a:pt x="1475" y="405"/>
                      <a:pt x="1600" y="449"/>
                      <a:pt x="1555" y="387"/>
                    </a:cubicBezTo>
                    <a:cubicBezTo>
                      <a:pt x="1548" y="366"/>
                      <a:pt x="1469" y="300"/>
                      <a:pt x="1436" y="300"/>
                    </a:cubicBezTo>
                    <a:cubicBezTo>
                      <a:pt x="1427" y="300"/>
                      <a:pt x="1422" y="305"/>
                      <a:pt x="1422" y="316"/>
                    </a:cubicBezTo>
                    <a:cubicBezTo>
                      <a:pt x="1422" y="378"/>
                      <a:pt x="1422" y="378"/>
                      <a:pt x="1377" y="378"/>
                    </a:cubicBezTo>
                    <a:cubicBezTo>
                      <a:pt x="1351" y="378"/>
                      <a:pt x="1315" y="360"/>
                      <a:pt x="1315" y="325"/>
                    </a:cubicBezTo>
                    <a:cubicBezTo>
                      <a:pt x="1315" y="289"/>
                      <a:pt x="1422" y="227"/>
                      <a:pt x="1413" y="218"/>
                    </a:cubicBezTo>
                    <a:cubicBezTo>
                      <a:pt x="1395" y="182"/>
                      <a:pt x="1359" y="164"/>
                      <a:pt x="1324" y="164"/>
                    </a:cubicBezTo>
                    <a:cubicBezTo>
                      <a:pt x="1288" y="164"/>
                      <a:pt x="1297" y="200"/>
                      <a:pt x="1261" y="200"/>
                    </a:cubicBezTo>
                    <a:cubicBezTo>
                      <a:pt x="1259" y="200"/>
                      <a:pt x="1257" y="201"/>
                      <a:pt x="1255" y="201"/>
                    </a:cubicBezTo>
                    <a:cubicBezTo>
                      <a:pt x="1204" y="201"/>
                      <a:pt x="1259" y="102"/>
                      <a:pt x="1199" y="102"/>
                    </a:cubicBezTo>
                    <a:cubicBezTo>
                      <a:pt x="1167" y="102"/>
                      <a:pt x="1134" y="121"/>
                      <a:pt x="1116" y="148"/>
                    </a:cubicBezTo>
                    <a:lnTo>
                      <a:pt x="1116" y="148"/>
                    </a:lnTo>
                    <a:cubicBezTo>
                      <a:pt x="1124" y="128"/>
                      <a:pt x="1130" y="106"/>
                      <a:pt x="1119" y="84"/>
                    </a:cubicBezTo>
                    <a:cubicBezTo>
                      <a:pt x="1111" y="53"/>
                      <a:pt x="1062" y="1"/>
                      <a:pt x="1008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045;p41"/>
              <p:cNvSpPr/>
              <p:nvPr/>
            </p:nvSpPr>
            <p:spPr>
              <a:xfrm>
                <a:off x="1602575" y="3190175"/>
                <a:ext cx="505275" cy="163900"/>
              </a:xfrm>
              <a:custGeom>
                <a:avLst/>
                <a:gdLst/>
                <a:ahLst/>
                <a:cxnLst/>
                <a:rect l="l" t="t" r="r" b="b"/>
                <a:pathLst>
                  <a:path w="20211" h="6556" extrusionOk="0">
                    <a:moveTo>
                      <a:pt x="20211" y="0"/>
                    </a:moveTo>
                    <a:lnTo>
                      <a:pt x="0" y="9"/>
                    </a:lnTo>
                    <a:lnTo>
                      <a:pt x="0" y="4614"/>
                    </a:lnTo>
                    <a:cubicBezTo>
                      <a:pt x="0" y="5683"/>
                      <a:pt x="775" y="6556"/>
                      <a:pt x="1728" y="6556"/>
                    </a:cubicBezTo>
                    <a:lnTo>
                      <a:pt x="18483" y="6556"/>
                    </a:lnTo>
                    <a:cubicBezTo>
                      <a:pt x="19436" y="6556"/>
                      <a:pt x="20211" y="5683"/>
                      <a:pt x="20211" y="4614"/>
                    </a:cubicBezTo>
                    <a:lnTo>
                      <a:pt x="20211" y="0"/>
                    </a:ln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046;p41"/>
              <p:cNvSpPr/>
              <p:nvPr/>
            </p:nvSpPr>
            <p:spPr>
              <a:xfrm>
                <a:off x="1597450" y="3184825"/>
                <a:ext cx="520875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20835" h="6984" extrusionOk="0">
                    <a:moveTo>
                      <a:pt x="3020" y="125"/>
                    </a:moveTo>
                    <a:cubicBezTo>
                      <a:pt x="3065" y="134"/>
                      <a:pt x="3118" y="152"/>
                      <a:pt x="3082" y="205"/>
                    </a:cubicBezTo>
                    <a:cubicBezTo>
                      <a:pt x="3069" y="223"/>
                      <a:pt x="3051" y="228"/>
                      <a:pt x="3032" y="228"/>
                    </a:cubicBezTo>
                    <a:cubicBezTo>
                      <a:pt x="3013" y="228"/>
                      <a:pt x="2993" y="223"/>
                      <a:pt x="2976" y="223"/>
                    </a:cubicBezTo>
                    <a:cubicBezTo>
                      <a:pt x="2976" y="188"/>
                      <a:pt x="2976" y="125"/>
                      <a:pt x="3020" y="125"/>
                    </a:cubicBezTo>
                    <a:close/>
                    <a:moveTo>
                      <a:pt x="12862" y="134"/>
                    </a:moveTo>
                    <a:cubicBezTo>
                      <a:pt x="12889" y="161"/>
                      <a:pt x="12907" y="196"/>
                      <a:pt x="12907" y="232"/>
                    </a:cubicBezTo>
                    <a:cubicBezTo>
                      <a:pt x="12900" y="233"/>
                      <a:pt x="12893" y="233"/>
                      <a:pt x="12887" y="233"/>
                    </a:cubicBezTo>
                    <a:cubicBezTo>
                      <a:pt x="12832" y="233"/>
                      <a:pt x="12818" y="198"/>
                      <a:pt x="12818" y="134"/>
                    </a:cubicBezTo>
                    <a:close/>
                    <a:moveTo>
                      <a:pt x="478" y="259"/>
                    </a:moveTo>
                    <a:cubicBezTo>
                      <a:pt x="478" y="259"/>
                      <a:pt x="481" y="264"/>
                      <a:pt x="484" y="270"/>
                    </a:cubicBezTo>
                    <a:lnTo>
                      <a:pt x="484" y="270"/>
                    </a:lnTo>
                    <a:cubicBezTo>
                      <a:pt x="483" y="269"/>
                      <a:pt x="482" y="268"/>
                      <a:pt x="482" y="268"/>
                    </a:cubicBezTo>
                    <a:cubicBezTo>
                      <a:pt x="478" y="262"/>
                      <a:pt x="477" y="259"/>
                      <a:pt x="478" y="259"/>
                    </a:cubicBezTo>
                    <a:close/>
                    <a:moveTo>
                      <a:pt x="9834" y="232"/>
                    </a:moveTo>
                    <a:lnTo>
                      <a:pt x="9879" y="286"/>
                    </a:lnTo>
                    <a:cubicBezTo>
                      <a:pt x="9855" y="309"/>
                      <a:pt x="9839" y="332"/>
                      <a:pt x="9806" y="332"/>
                    </a:cubicBezTo>
                    <a:cubicBezTo>
                      <a:pt x="9801" y="332"/>
                      <a:pt x="9795" y="331"/>
                      <a:pt x="9789" y="330"/>
                    </a:cubicBezTo>
                    <a:cubicBezTo>
                      <a:pt x="9789" y="294"/>
                      <a:pt x="9789" y="232"/>
                      <a:pt x="9834" y="232"/>
                    </a:cubicBezTo>
                    <a:close/>
                    <a:moveTo>
                      <a:pt x="1711" y="259"/>
                    </a:moveTo>
                    <a:cubicBezTo>
                      <a:pt x="1755" y="259"/>
                      <a:pt x="1809" y="277"/>
                      <a:pt x="1773" y="330"/>
                    </a:cubicBezTo>
                    <a:cubicBezTo>
                      <a:pt x="1758" y="350"/>
                      <a:pt x="1738" y="356"/>
                      <a:pt x="1715" y="356"/>
                    </a:cubicBezTo>
                    <a:cubicBezTo>
                      <a:pt x="1697" y="356"/>
                      <a:pt x="1677" y="352"/>
                      <a:pt x="1657" y="348"/>
                    </a:cubicBezTo>
                    <a:cubicBezTo>
                      <a:pt x="1657" y="312"/>
                      <a:pt x="1657" y="259"/>
                      <a:pt x="1711" y="259"/>
                    </a:cubicBezTo>
                    <a:close/>
                    <a:moveTo>
                      <a:pt x="19997" y="286"/>
                    </a:moveTo>
                    <a:cubicBezTo>
                      <a:pt x="20024" y="321"/>
                      <a:pt x="20042" y="375"/>
                      <a:pt x="19997" y="384"/>
                    </a:cubicBezTo>
                    <a:cubicBezTo>
                      <a:pt x="19926" y="384"/>
                      <a:pt x="19935" y="286"/>
                      <a:pt x="19997" y="286"/>
                    </a:cubicBezTo>
                    <a:close/>
                    <a:moveTo>
                      <a:pt x="2573" y="422"/>
                    </a:moveTo>
                    <a:cubicBezTo>
                      <a:pt x="2534" y="422"/>
                      <a:pt x="2489" y="517"/>
                      <a:pt x="2566" y="517"/>
                    </a:cubicBezTo>
                    <a:lnTo>
                      <a:pt x="2610" y="517"/>
                    </a:lnTo>
                    <a:cubicBezTo>
                      <a:pt x="2610" y="446"/>
                      <a:pt x="2592" y="422"/>
                      <a:pt x="2573" y="422"/>
                    </a:cubicBezTo>
                    <a:close/>
                    <a:moveTo>
                      <a:pt x="14088" y="449"/>
                    </a:moveTo>
                    <a:cubicBezTo>
                      <a:pt x="14047" y="449"/>
                      <a:pt x="14000" y="544"/>
                      <a:pt x="14083" y="544"/>
                    </a:cubicBezTo>
                    <a:lnTo>
                      <a:pt x="14127" y="544"/>
                    </a:lnTo>
                    <a:cubicBezTo>
                      <a:pt x="14127" y="473"/>
                      <a:pt x="14108" y="449"/>
                      <a:pt x="14088" y="449"/>
                    </a:cubicBezTo>
                    <a:close/>
                    <a:moveTo>
                      <a:pt x="20273" y="1025"/>
                    </a:moveTo>
                    <a:cubicBezTo>
                      <a:pt x="20309" y="1025"/>
                      <a:pt x="20371" y="1025"/>
                      <a:pt x="20371" y="1069"/>
                    </a:cubicBezTo>
                    <a:cubicBezTo>
                      <a:pt x="20396" y="1094"/>
                      <a:pt x="20390" y="1124"/>
                      <a:pt x="20373" y="1124"/>
                    </a:cubicBezTo>
                    <a:cubicBezTo>
                      <a:pt x="20365" y="1124"/>
                      <a:pt x="20355" y="1118"/>
                      <a:pt x="20344" y="1105"/>
                    </a:cubicBezTo>
                    <a:cubicBezTo>
                      <a:pt x="20327" y="1078"/>
                      <a:pt x="20300" y="1052"/>
                      <a:pt x="20273" y="1025"/>
                    </a:cubicBezTo>
                    <a:close/>
                    <a:moveTo>
                      <a:pt x="20495" y="2608"/>
                    </a:moveTo>
                    <a:lnTo>
                      <a:pt x="20496" y="2610"/>
                    </a:lnTo>
                    <a:cubicBezTo>
                      <a:pt x="20496" y="2610"/>
                      <a:pt x="20496" y="2609"/>
                      <a:pt x="20495" y="2608"/>
                    </a:cubicBezTo>
                    <a:close/>
                    <a:moveTo>
                      <a:pt x="20389" y="2744"/>
                    </a:moveTo>
                    <a:cubicBezTo>
                      <a:pt x="20434" y="2744"/>
                      <a:pt x="20442" y="2753"/>
                      <a:pt x="20442" y="2788"/>
                    </a:cubicBezTo>
                    <a:cubicBezTo>
                      <a:pt x="20442" y="2824"/>
                      <a:pt x="20442" y="2878"/>
                      <a:pt x="20389" y="2878"/>
                    </a:cubicBezTo>
                    <a:lnTo>
                      <a:pt x="20389" y="2744"/>
                    </a:lnTo>
                    <a:close/>
                    <a:moveTo>
                      <a:pt x="20202" y="3448"/>
                    </a:moveTo>
                    <a:cubicBezTo>
                      <a:pt x="20205" y="3448"/>
                      <a:pt x="20209" y="3449"/>
                      <a:pt x="20213" y="3450"/>
                    </a:cubicBezTo>
                    <a:lnTo>
                      <a:pt x="20213" y="3450"/>
                    </a:lnTo>
                    <a:cubicBezTo>
                      <a:pt x="20210" y="3448"/>
                      <a:pt x="20206" y="3448"/>
                      <a:pt x="20202" y="3448"/>
                    </a:cubicBezTo>
                    <a:close/>
                    <a:moveTo>
                      <a:pt x="20817" y="3750"/>
                    </a:moveTo>
                    <a:cubicBezTo>
                      <a:pt x="20781" y="3750"/>
                      <a:pt x="20772" y="3750"/>
                      <a:pt x="20772" y="3795"/>
                    </a:cubicBezTo>
                    <a:cubicBezTo>
                      <a:pt x="20772" y="3795"/>
                      <a:pt x="20765" y="3860"/>
                      <a:pt x="20783" y="3860"/>
                    </a:cubicBezTo>
                    <a:cubicBezTo>
                      <a:pt x="20785" y="3860"/>
                      <a:pt x="20787" y="3859"/>
                      <a:pt x="20790" y="3857"/>
                    </a:cubicBezTo>
                    <a:cubicBezTo>
                      <a:pt x="20834" y="3831"/>
                      <a:pt x="20817" y="3786"/>
                      <a:pt x="20817" y="3750"/>
                    </a:cubicBezTo>
                    <a:close/>
                    <a:moveTo>
                      <a:pt x="18697" y="6440"/>
                    </a:moveTo>
                    <a:cubicBezTo>
                      <a:pt x="18697" y="6449"/>
                      <a:pt x="18697" y="6457"/>
                      <a:pt x="18697" y="6466"/>
                    </a:cubicBezTo>
                    <a:lnTo>
                      <a:pt x="18697" y="6466"/>
                    </a:lnTo>
                    <a:cubicBezTo>
                      <a:pt x="18698" y="6458"/>
                      <a:pt x="18698" y="6450"/>
                      <a:pt x="18697" y="6440"/>
                    </a:cubicBezTo>
                    <a:close/>
                    <a:moveTo>
                      <a:pt x="13290" y="6485"/>
                    </a:moveTo>
                    <a:cubicBezTo>
                      <a:pt x="13290" y="6488"/>
                      <a:pt x="13290" y="6491"/>
                      <a:pt x="13290" y="6494"/>
                    </a:cubicBezTo>
                    <a:lnTo>
                      <a:pt x="13290" y="6494"/>
                    </a:lnTo>
                    <a:cubicBezTo>
                      <a:pt x="13290" y="6491"/>
                      <a:pt x="13290" y="6488"/>
                      <a:pt x="13290" y="6485"/>
                    </a:cubicBezTo>
                    <a:close/>
                    <a:moveTo>
                      <a:pt x="11197" y="6423"/>
                    </a:moveTo>
                    <a:lnTo>
                      <a:pt x="11152" y="6467"/>
                    </a:lnTo>
                    <a:cubicBezTo>
                      <a:pt x="11178" y="6493"/>
                      <a:pt x="11198" y="6507"/>
                      <a:pt x="11212" y="6507"/>
                    </a:cubicBezTo>
                    <a:cubicBezTo>
                      <a:pt x="11232" y="6507"/>
                      <a:pt x="11241" y="6480"/>
                      <a:pt x="11241" y="6423"/>
                    </a:cubicBezTo>
                    <a:close/>
                    <a:moveTo>
                      <a:pt x="1096" y="6503"/>
                    </a:moveTo>
                    <a:lnTo>
                      <a:pt x="1034" y="6521"/>
                    </a:lnTo>
                    <a:cubicBezTo>
                      <a:pt x="1040" y="6573"/>
                      <a:pt x="1056" y="6591"/>
                      <a:pt x="1071" y="6591"/>
                    </a:cubicBezTo>
                    <a:cubicBezTo>
                      <a:pt x="1101" y="6591"/>
                      <a:pt x="1131" y="6526"/>
                      <a:pt x="1096" y="6503"/>
                    </a:cubicBezTo>
                    <a:close/>
                    <a:moveTo>
                      <a:pt x="17653" y="6661"/>
                    </a:moveTo>
                    <a:cubicBezTo>
                      <a:pt x="17679" y="6661"/>
                      <a:pt x="17699" y="6669"/>
                      <a:pt x="17699" y="6717"/>
                    </a:cubicBezTo>
                    <a:lnTo>
                      <a:pt x="17654" y="6717"/>
                    </a:lnTo>
                    <a:lnTo>
                      <a:pt x="17610" y="6663"/>
                    </a:lnTo>
                    <a:cubicBezTo>
                      <a:pt x="17625" y="6663"/>
                      <a:pt x="17640" y="6661"/>
                      <a:pt x="17653" y="6661"/>
                    </a:cubicBezTo>
                    <a:close/>
                    <a:moveTo>
                      <a:pt x="9567" y="6636"/>
                    </a:moveTo>
                    <a:cubicBezTo>
                      <a:pt x="9638" y="6636"/>
                      <a:pt x="9629" y="6734"/>
                      <a:pt x="9567" y="6734"/>
                    </a:cubicBezTo>
                    <a:cubicBezTo>
                      <a:pt x="9540" y="6708"/>
                      <a:pt x="9496" y="6654"/>
                      <a:pt x="9567" y="6645"/>
                    </a:cubicBezTo>
                    <a:lnTo>
                      <a:pt x="9567" y="6636"/>
                    </a:lnTo>
                    <a:close/>
                    <a:moveTo>
                      <a:pt x="3252" y="6636"/>
                    </a:moveTo>
                    <a:cubicBezTo>
                      <a:pt x="3314" y="6636"/>
                      <a:pt x="3305" y="6734"/>
                      <a:pt x="3252" y="6734"/>
                    </a:cubicBezTo>
                    <a:cubicBezTo>
                      <a:pt x="3247" y="6735"/>
                      <a:pt x="3243" y="6735"/>
                      <a:pt x="3238" y="6735"/>
                    </a:cubicBezTo>
                    <a:cubicBezTo>
                      <a:pt x="3144" y="6735"/>
                      <a:pt x="3141" y="6645"/>
                      <a:pt x="3252" y="6645"/>
                    </a:cubicBezTo>
                    <a:lnTo>
                      <a:pt x="3252" y="6636"/>
                    </a:lnTo>
                    <a:close/>
                    <a:moveTo>
                      <a:pt x="3840" y="6699"/>
                    </a:moveTo>
                    <a:cubicBezTo>
                      <a:pt x="3902" y="6699"/>
                      <a:pt x="3893" y="6797"/>
                      <a:pt x="3840" y="6797"/>
                    </a:cubicBezTo>
                    <a:cubicBezTo>
                      <a:pt x="3804" y="6770"/>
                      <a:pt x="3768" y="6717"/>
                      <a:pt x="3831" y="6699"/>
                    </a:cubicBezTo>
                    <a:close/>
                    <a:moveTo>
                      <a:pt x="14535" y="6799"/>
                    </a:moveTo>
                    <a:lnTo>
                      <a:pt x="14535" y="6799"/>
                    </a:lnTo>
                    <a:cubicBezTo>
                      <a:pt x="14536" y="6805"/>
                      <a:pt x="14537" y="6810"/>
                      <a:pt x="14537" y="6815"/>
                    </a:cubicBezTo>
                    <a:cubicBezTo>
                      <a:pt x="14537" y="6809"/>
                      <a:pt x="14536" y="6803"/>
                      <a:pt x="14535" y="6799"/>
                    </a:cubicBezTo>
                    <a:close/>
                    <a:moveTo>
                      <a:pt x="16959" y="6823"/>
                    </a:moveTo>
                    <a:cubicBezTo>
                      <a:pt x="16959" y="6823"/>
                      <a:pt x="16959" y="6823"/>
                      <a:pt x="16960" y="6823"/>
                    </a:cubicBezTo>
                    <a:cubicBezTo>
                      <a:pt x="16959" y="6823"/>
                      <a:pt x="16959" y="6823"/>
                      <a:pt x="16959" y="6823"/>
                    </a:cubicBezTo>
                    <a:close/>
                    <a:moveTo>
                      <a:pt x="7958" y="6693"/>
                    </a:moveTo>
                    <a:cubicBezTo>
                      <a:pt x="7969" y="6693"/>
                      <a:pt x="7980" y="6698"/>
                      <a:pt x="7990" y="6708"/>
                    </a:cubicBezTo>
                    <a:cubicBezTo>
                      <a:pt x="8028" y="6745"/>
                      <a:pt x="8053" y="6873"/>
                      <a:pt x="7989" y="6873"/>
                    </a:cubicBezTo>
                    <a:cubicBezTo>
                      <a:pt x="7978" y="6873"/>
                      <a:pt x="7963" y="6869"/>
                      <a:pt x="7946" y="6859"/>
                    </a:cubicBezTo>
                    <a:cubicBezTo>
                      <a:pt x="7919" y="6832"/>
                      <a:pt x="7901" y="6797"/>
                      <a:pt x="7901" y="6761"/>
                    </a:cubicBezTo>
                    <a:cubicBezTo>
                      <a:pt x="7901" y="6723"/>
                      <a:pt x="7929" y="6693"/>
                      <a:pt x="7958" y="6693"/>
                    </a:cubicBezTo>
                    <a:close/>
                    <a:moveTo>
                      <a:pt x="15169" y="6892"/>
                    </a:moveTo>
                    <a:lnTo>
                      <a:pt x="15169" y="6892"/>
                    </a:lnTo>
                    <a:cubicBezTo>
                      <a:pt x="15169" y="6893"/>
                      <a:pt x="15169" y="6894"/>
                      <a:pt x="15169" y="6895"/>
                    </a:cubicBezTo>
                    <a:lnTo>
                      <a:pt x="15169" y="6895"/>
                    </a:lnTo>
                    <a:cubicBezTo>
                      <a:pt x="15169" y="6894"/>
                      <a:pt x="15169" y="6893"/>
                      <a:pt x="15169" y="6892"/>
                    </a:cubicBezTo>
                    <a:close/>
                    <a:moveTo>
                      <a:pt x="18376" y="6823"/>
                    </a:moveTo>
                    <a:cubicBezTo>
                      <a:pt x="18305" y="6823"/>
                      <a:pt x="18323" y="6921"/>
                      <a:pt x="18376" y="6921"/>
                    </a:cubicBezTo>
                    <a:cubicBezTo>
                      <a:pt x="18429" y="6921"/>
                      <a:pt x="18438" y="6832"/>
                      <a:pt x="18376" y="6823"/>
                    </a:cubicBezTo>
                    <a:close/>
                    <a:moveTo>
                      <a:pt x="6547" y="6841"/>
                    </a:moveTo>
                    <a:lnTo>
                      <a:pt x="6494" y="6886"/>
                    </a:lnTo>
                    <a:cubicBezTo>
                      <a:pt x="6519" y="6911"/>
                      <a:pt x="6538" y="6923"/>
                      <a:pt x="6552" y="6923"/>
                    </a:cubicBezTo>
                    <a:cubicBezTo>
                      <a:pt x="6575" y="6923"/>
                      <a:pt x="6586" y="6895"/>
                      <a:pt x="6592" y="6841"/>
                    </a:cubicBezTo>
                    <a:close/>
                    <a:moveTo>
                      <a:pt x="7221" y="6922"/>
                    </a:moveTo>
                    <a:cubicBezTo>
                      <a:pt x="7222" y="6925"/>
                      <a:pt x="7223" y="6927"/>
                      <a:pt x="7224" y="6930"/>
                    </a:cubicBezTo>
                    <a:cubicBezTo>
                      <a:pt x="7223" y="6927"/>
                      <a:pt x="7222" y="6924"/>
                      <a:pt x="7221" y="6922"/>
                    </a:cubicBezTo>
                    <a:close/>
                    <a:moveTo>
                      <a:pt x="11003" y="6446"/>
                    </a:moveTo>
                    <a:cubicBezTo>
                      <a:pt x="10984" y="6446"/>
                      <a:pt x="10960" y="6452"/>
                      <a:pt x="10930" y="6467"/>
                    </a:cubicBezTo>
                    <a:cubicBezTo>
                      <a:pt x="10896" y="6507"/>
                      <a:pt x="10858" y="6512"/>
                      <a:pt x="10814" y="6512"/>
                    </a:cubicBezTo>
                    <a:cubicBezTo>
                      <a:pt x="10800" y="6512"/>
                      <a:pt x="10785" y="6512"/>
                      <a:pt x="10769" y="6512"/>
                    </a:cubicBezTo>
                    <a:cubicBezTo>
                      <a:pt x="10734" y="6512"/>
                      <a:pt x="10725" y="6610"/>
                      <a:pt x="10653" y="6610"/>
                    </a:cubicBezTo>
                    <a:cubicBezTo>
                      <a:pt x="10653" y="6579"/>
                      <a:pt x="10687" y="6487"/>
                      <a:pt x="10649" y="6487"/>
                    </a:cubicBezTo>
                    <a:cubicBezTo>
                      <a:pt x="10643" y="6487"/>
                      <a:pt x="10636" y="6489"/>
                      <a:pt x="10627" y="6494"/>
                    </a:cubicBezTo>
                    <a:cubicBezTo>
                      <a:pt x="10582" y="6512"/>
                      <a:pt x="10555" y="6574"/>
                      <a:pt x="10511" y="6601"/>
                    </a:cubicBezTo>
                    <a:cubicBezTo>
                      <a:pt x="10558" y="6554"/>
                      <a:pt x="10525" y="6544"/>
                      <a:pt x="10479" y="6544"/>
                    </a:cubicBezTo>
                    <a:cubicBezTo>
                      <a:pt x="10446" y="6544"/>
                      <a:pt x="10407" y="6549"/>
                      <a:pt x="10384" y="6549"/>
                    </a:cubicBezTo>
                    <a:cubicBezTo>
                      <a:pt x="10377" y="6549"/>
                      <a:pt x="10372" y="6548"/>
                      <a:pt x="10368" y="6547"/>
                    </a:cubicBezTo>
                    <a:cubicBezTo>
                      <a:pt x="10306" y="6529"/>
                      <a:pt x="10368" y="6449"/>
                      <a:pt x="10288" y="6449"/>
                    </a:cubicBezTo>
                    <a:cubicBezTo>
                      <a:pt x="10217" y="6449"/>
                      <a:pt x="10208" y="6699"/>
                      <a:pt x="10306" y="6699"/>
                    </a:cubicBezTo>
                    <a:lnTo>
                      <a:pt x="10244" y="6699"/>
                    </a:lnTo>
                    <a:cubicBezTo>
                      <a:pt x="10181" y="6699"/>
                      <a:pt x="10110" y="6797"/>
                      <a:pt x="10199" y="6815"/>
                    </a:cubicBezTo>
                    <a:cubicBezTo>
                      <a:pt x="10217" y="6817"/>
                      <a:pt x="10236" y="6818"/>
                      <a:pt x="10256" y="6818"/>
                    </a:cubicBezTo>
                    <a:cubicBezTo>
                      <a:pt x="10303" y="6818"/>
                      <a:pt x="10351" y="6812"/>
                      <a:pt x="10395" y="6806"/>
                    </a:cubicBezTo>
                    <a:cubicBezTo>
                      <a:pt x="10466" y="6788"/>
                      <a:pt x="10493" y="6779"/>
                      <a:pt x="10529" y="6725"/>
                    </a:cubicBezTo>
                    <a:cubicBezTo>
                      <a:pt x="10564" y="6663"/>
                      <a:pt x="10653" y="6743"/>
                      <a:pt x="10653" y="6619"/>
                    </a:cubicBezTo>
                    <a:cubicBezTo>
                      <a:pt x="10653" y="6734"/>
                      <a:pt x="10832" y="6743"/>
                      <a:pt x="10912" y="6761"/>
                    </a:cubicBezTo>
                    <a:cubicBezTo>
                      <a:pt x="10947" y="6770"/>
                      <a:pt x="10983" y="6788"/>
                      <a:pt x="11010" y="6806"/>
                    </a:cubicBezTo>
                    <a:cubicBezTo>
                      <a:pt x="11019" y="6859"/>
                      <a:pt x="11054" y="6895"/>
                      <a:pt x="11099" y="6904"/>
                    </a:cubicBezTo>
                    <a:lnTo>
                      <a:pt x="11099" y="6806"/>
                    </a:lnTo>
                    <a:cubicBezTo>
                      <a:pt x="11163" y="6806"/>
                      <a:pt x="11177" y="6871"/>
                      <a:pt x="11231" y="6871"/>
                    </a:cubicBezTo>
                    <a:cubicBezTo>
                      <a:pt x="11237" y="6871"/>
                      <a:pt x="11243" y="6870"/>
                      <a:pt x="11250" y="6868"/>
                    </a:cubicBezTo>
                    <a:cubicBezTo>
                      <a:pt x="11313" y="6850"/>
                      <a:pt x="11375" y="6806"/>
                      <a:pt x="11411" y="6752"/>
                    </a:cubicBezTo>
                    <a:cubicBezTo>
                      <a:pt x="11419" y="6725"/>
                      <a:pt x="11411" y="6717"/>
                      <a:pt x="11437" y="6717"/>
                    </a:cubicBezTo>
                    <a:cubicBezTo>
                      <a:pt x="11473" y="6717"/>
                      <a:pt x="11509" y="6725"/>
                      <a:pt x="11535" y="6752"/>
                    </a:cubicBezTo>
                    <a:cubicBezTo>
                      <a:pt x="11574" y="6778"/>
                      <a:pt x="11623" y="6814"/>
                      <a:pt x="11667" y="6814"/>
                    </a:cubicBezTo>
                    <a:cubicBezTo>
                      <a:pt x="11683" y="6814"/>
                      <a:pt x="11699" y="6809"/>
                      <a:pt x="11713" y="6797"/>
                    </a:cubicBezTo>
                    <a:cubicBezTo>
                      <a:pt x="11760" y="6757"/>
                      <a:pt x="11817" y="6737"/>
                      <a:pt x="11876" y="6737"/>
                    </a:cubicBezTo>
                    <a:cubicBezTo>
                      <a:pt x="11896" y="6737"/>
                      <a:pt x="11916" y="6739"/>
                      <a:pt x="11936" y="6743"/>
                    </a:cubicBezTo>
                    <a:cubicBezTo>
                      <a:pt x="11968" y="6751"/>
                      <a:pt x="11993" y="6845"/>
                      <a:pt x="12023" y="6845"/>
                    </a:cubicBezTo>
                    <a:cubicBezTo>
                      <a:pt x="12027" y="6845"/>
                      <a:pt x="12030" y="6844"/>
                      <a:pt x="12034" y="6841"/>
                    </a:cubicBezTo>
                    <a:cubicBezTo>
                      <a:pt x="12114" y="6770"/>
                      <a:pt x="11981" y="6672"/>
                      <a:pt x="12105" y="6672"/>
                    </a:cubicBezTo>
                    <a:cubicBezTo>
                      <a:pt x="12230" y="6681"/>
                      <a:pt x="12061" y="6868"/>
                      <a:pt x="12194" y="6868"/>
                    </a:cubicBezTo>
                    <a:cubicBezTo>
                      <a:pt x="12266" y="6868"/>
                      <a:pt x="12212" y="6797"/>
                      <a:pt x="12257" y="6779"/>
                    </a:cubicBezTo>
                    <a:cubicBezTo>
                      <a:pt x="12293" y="6771"/>
                      <a:pt x="12331" y="6766"/>
                      <a:pt x="12369" y="6766"/>
                    </a:cubicBezTo>
                    <a:cubicBezTo>
                      <a:pt x="12415" y="6766"/>
                      <a:pt x="12462" y="6773"/>
                      <a:pt x="12506" y="6788"/>
                    </a:cubicBezTo>
                    <a:cubicBezTo>
                      <a:pt x="12640" y="6810"/>
                      <a:pt x="12806" y="6876"/>
                      <a:pt x="12955" y="6876"/>
                    </a:cubicBezTo>
                    <a:cubicBezTo>
                      <a:pt x="12985" y="6876"/>
                      <a:pt x="13013" y="6874"/>
                      <a:pt x="13041" y="6868"/>
                    </a:cubicBezTo>
                    <a:cubicBezTo>
                      <a:pt x="13094" y="6859"/>
                      <a:pt x="13094" y="6815"/>
                      <a:pt x="13139" y="6788"/>
                    </a:cubicBezTo>
                    <a:cubicBezTo>
                      <a:pt x="13161" y="6765"/>
                      <a:pt x="13173" y="6757"/>
                      <a:pt x="13179" y="6757"/>
                    </a:cubicBezTo>
                    <a:cubicBezTo>
                      <a:pt x="13195" y="6757"/>
                      <a:pt x="13173" y="6813"/>
                      <a:pt x="13192" y="6832"/>
                    </a:cubicBezTo>
                    <a:cubicBezTo>
                      <a:pt x="13199" y="6839"/>
                      <a:pt x="13211" y="6842"/>
                      <a:pt x="13226" y="6842"/>
                    </a:cubicBezTo>
                    <a:cubicBezTo>
                      <a:pt x="13272" y="6842"/>
                      <a:pt x="13343" y="6817"/>
                      <a:pt x="13370" y="6797"/>
                    </a:cubicBezTo>
                    <a:cubicBezTo>
                      <a:pt x="13389" y="6749"/>
                      <a:pt x="13401" y="6730"/>
                      <a:pt x="13412" y="6730"/>
                    </a:cubicBezTo>
                    <a:cubicBezTo>
                      <a:pt x="13427" y="6730"/>
                      <a:pt x="13438" y="6768"/>
                      <a:pt x="13459" y="6815"/>
                    </a:cubicBezTo>
                    <a:cubicBezTo>
                      <a:pt x="13459" y="6815"/>
                      <a:pt x="13459" y="6815"/>
                      <a:pt x="13459" y="6815"/>
                    </a:cubicBezTo>
                    <a:cubicBezTo>
                      <a:pt x="13462" y="6815"/>
                      <a:pt x="13530" y="6636"/>
                      <a:pt x="13513" y="6627"/>
                    </a:cubicBezTo>
                    <a:cubicBezTo>
                      <a:pt x="13548" y="6627"/>
                      <a:pt x="13548" y="6734"/>
                      <a:pt x="13557" y="6752"/>
                    </a:cubicBezTo>
                    <a:cubicBezTo>
                      <a:pt x="13564" y="6772"/>
                      <a:pt x="13578" y="6778"/>
                      <a:pt x="13596" y="6778"/>
                    </a:cubicBezTo>
                    <a:cubicBezTo>
                      <a:pt x="13626" y="6778"/>
                      <a:pt x="13665" y="6758"/>
                      <a:pt x="13682" y="6752"/>
                    </a:cubicBezTo>
                    <a:cubicBezTo>
                      <a:pt x="13702" y="6747"/>
                      <a:pt x="13773" y="6722"/>
                      <a:pt x="13823" y="6722"/>
                    </a:cubicBezTo>
                    <a:cubicBezTo>
                      <a:pt x="13862" y="6722"/>
                      <a:pt x="13888" y="6737"/>
                      <a:pt x="13869" y="6788"/>
                    </a:cubicBezTo>
                    <a:cubicBezTo>
                      <a:pt x="13856" y="6825"/>
                      <a:pt x="13863" y="6839"/>
                      <a:pt x="13882" y="6839"/>
                    </a:cubicBezTo>
                    <a:cubicBezTo>
                      <a:pt x="13924" y="6839"/>
                      <a:pt x="14025" y="6767"/>
                      <a:pt x="14056" y="6761"/>
                    </a:cubicBezTo>
                    <a:cubicBezTo>
                      <a:pt x="14061" y="6760"/>
                      <a:pt x="14065" y="6759"/>
                      <a:pt x="14069" y="6759"/>
                    </a:cubicBezTo>
                    <a:cubicBezTo>
                      <a:pt x="14139" y="6759"/>
                      <a:pt x="14136" y="6934"/>
                      <a:pt x="14188" y="6934"/>
                    </a:cubicBezTo>
                    <a:cubicBezTo>
                      <a:pt x="14198" y="6934"/>
                      <a:pt x="14210" y="6927"/>
                      <a:pt x="14225" y="6913"/>
                    </a:cubicBezTo>
                    <a:cubicBezTo>
                      <a:pt x="14225" y="6806"/>
                      <a:pt x="14083" y="6654"/>
                      <a:pt x="14029" y="6592"/>
                    </a:cubicBezTo>
                    <a:cubicBezTo>
                      <a:pt x="14022" y="6584"/>
                      <a:pt x="13945" y="6502"/>
                      <a:pt x="13921" y="6502"/>
                    </a:cubicBezTo>
                    <a:cubicBezTo>
                      <a:pt x="13916" y="6502"/>
                      <a:pt x="13913" y="6505"/>
                      <a:pt x="13913" y="6512"/>
                    </a:cubicBezTo>
                    <a:cubicBezTo>
                      <a:pt x="13892" y="6533"/>
                      <a:pt x="13877" y="6545"/>
                      <a:pt x="13858" y="6545"/>
                    </a:cubicBezTo>
                    <a:cubicBezTo>
                      <a:pt x="13846" y="6545"/>
                      <a:pt x="13833" y="6540"/>
                      <a:pt x="13816" y="6529"/>
                    </a:cubicBezTo>
                    <a:cubicBezTo>
                      <a:pt x="13781" y="6516"/>
                      <a:pt x="13718" y="6474"/>
                      <a:pt x="13663" y="6474"/>
                    </a:cubicBezTo>
                    <a:cubicBezTo>
                      <a:pt x="13648" y="6474"/>
                      <a:pt x="13633" y="6477"/>
                      <a:pt x="13620" y="6485"/>
                    </a:cubicBezTo>
                    <a:cubicBezTo>
                      <a:pt x="13579" y="6514"/>
                      <a:pt x="13569" y="6539"/>
                      <a:pt x="13552" y="6539"/>
                    </a:cubicBezTo>
                    <a:cubicBezTo>
                      <a:pt x="13543" y="6539"/>
                      <a:pt x="13532" y="6531"/>
                      <a:pt x="13513" y="6512"/>
                    </a:cubicBezTo>
                    <a:cubicBezTo>
                      <a:pt x="13457" y="6512"/>
                      <a:pt x="13380" y="6564"/>
                      <a:pt x="13333" y="6564"/>
                    </a:cubicBezTo>
                    <a:cubicBezTo>
                      <a:pt x="13306" y="6564"/>
                      <a:pt x="13289" y="6547"/>
                      <a:pt x="13290" y="6494"/>
                    </a:cubicBezTo>
                    <a:lnTo>
                      <a:pt x="13290" y="6494"/>
                    </a:lnTo>
                    <a:cubicBezTo>
                      <a:pt x="13286" y="6540"/>
                      <a:pt x="13254" y="6553"/>
                      <a:pt x="13214" y="6553"/>
                    </a:cubicBezTo>
                    <a:cubicBezTo>
                      <a:pt x="13168" y="6553"/>
                      <a:pt x="13110" y="6536"/>
                      <a:pt x="13071" y="6536"/>
                    </a:cubicBezTo>
                    <a:cubicBezTo>
                      <a:pt x="13063" y="6536"/>
                      <a:pt x="13056" y="6537"/>
                      <a:pt x="13049" y="6538"/>
                    </a:cubicBezTo>
                    <a:cubicBezTo>
                      <a:pt x="12996" y="6547"/>
                      <a:pt x="13041" y="6601"/>
                      <a:pt x="12996" y="6636"/>
                    </a:cubicBezTo>
                    <a:cubicBezTo>
                      <a:pt x="12989" y="6644"/>
                      <a:pt x="12982" y="6647"/>
                      <a:pt x="12975" y="6647"/>
                    </a:cubicBezTo>
                    <a:cubicBezTo>
                      <a:pt x="12943" y="6647"/>
                      <a:pt x="12925" y="6570"/>
                      <a:pt x="12925" y="6547"/>
                    </a:cubicBezTo>
                    <a:cubicBezTo>
                      <a:pt x="12925" y="6491"/>
                      <a:pt x="12910" y="6473"/>
                      <a:pt x="12888" y="6473"/>
                    </a:cubicBezTo>
                    <a:cubicBezTo>
                      <a:pt x="12851" y="6473"/>
                      <a:pt x="12795" y="6524"/>
                      <a:pt x="12756" y="6529"/>
                    </a:cubicBezTo>
                    <a:cubicBezTo>
                      <a:pt x="12720" y="6529"/>
                      <a:pt x="12488" y="6494"/>
                      <a:pt x="12506" y="6476"/>
                    </a:cubicBezTo>
                    <a:lnTo>
                      <a:pt x="12506" y="6476"/>
                    </a:lnTo>
                    <a:cubicBezTo>
                      <a:pt x="12479" y="6494"/>
                      <a:pt x="12542" y="6476"/>
                      <a:pt x="12506" y="6521"/>
                    </a:cubicBezTo>
                    <a:cubicBezTo>
                      <a:pt x="12495" y="6537"/>
                      <a:pt x="12478" y="6540"/>
                      <a:pt x="12461" y="6540"/>
                    </a:cubicBezTo>
                    <a:cubicBezTo>
                      <a:pt x="12449" y="6540"/>
                      <a:pt x="12437" y="6538"/>
                      <a:pt x="12426" y="6538"/>
                    </a:cubicBezTo>
                    <a:cubicBezTo>
                      <a:pt x="12399" y="6538"/>
                      <a:pt x="12328" y="6538"/>
                      <a:pt x="12301" y="6512"/>
                    </a:cubicBezTo>
                    <a:cubicBezTo>
                      <a:pt x="12280" y="6491"/>
                      <a:pt x="12276" y="6459"/>
                      <a:pt x="12249" y="6459"/>
                    </a:cubicBezTo>
                    <a:cubicBezTo>
                      <a:pt x="12242" y="6459"/>
                      <a:pt x="12233" y="6461"/>
                      <a:pt x="12221" y="6467"/>
                    </a:cubicBezTo>
                    <a:cubicBezTo>
                      <a:pt x="12159" y="6494"/>
                      <a:pt x="12177" y="6556"/>
                      <a:pt x="12141" y="6565"/>
                    </a:cubicBezTo>
                    <a:cubicBezTo>
                      <a:pt x="12132" y="6571"/>
                      <a:pt x="12121" y="6574"/>
                      <a:pt x="12110" y="6574"/>
                    </a:cubicBezTo>
                    <a:cubicBezTo>
                      <a:pt x="12057" y="6574"/>
                      <a:pt x="11991" y="6516"/>
                      <a:pt x="11954" y="6494"/>
                    </a:cubicBezTo>
                    <a:cubicBezTo>
                      <a:pt x="11900" y="6467"/>
                      <a:pt x="11838" y="6458"/>
                      <a:pt x="11776" y="6458"/>
                    </a:cubicBezTo>
                    <a:cubicBezTo>
                      <a:pt x="11713" y="6458"/>
                      <a:pt x="11660" y="6476"/>
                      <a:pt x="11598" y="6512"/>
                    </a:cubicBezTo>
                    <a:cubicBezTo>
                      <a:pt x="11580" y="6521"/>
                      <a:pt x="11526" y="6601"/>
                      <a:pt x="11491" y="6601"/>
                    </a:cubicBezTo>
                    <a:cubicBezTo>
                      <a:pt x="11509" y="6565"/>
                      <a:pt x="11517" y="6529"/>
                      <a:pt x="11517" y="6485"/>
                    </a:cubicBezTo>
                    <a:cubicBezTo>
                      <a:pt x="11509" y="6472"/>
                      <a:pt x="11477" y="6467"/>
                      <a:pt x="11445" y="6467"/>
                    </a:cubicBezTo>
                    <a:cubicBezTo>
                      <a:pt x="11413" y="6467"/>
                      <a:pt x="11379" y="6472"/>
                      <a:pt x="11366" y="6476"/>
                    </a:cubicBezTo>
                    <a:cubicBezTo>
                      <a:pt x="11339" y="6485"/>
                      <a:pt x="11348" y="6538"/>
                      <a:pt x="11295" y="6547"/>
                    </a:cubicBezTo>
                    <a:cubicBezTo>
                      <a:pt x="11283" y="6550"/>
                      <a:pt x="11271" y="6551"/>
                      <a:pt x="11259" y="6551"/>
                    </a:cubicBezTo>
                    <a:cubicBezTo>
                      <a:pt x="11227" y="6551"/>
                      <a:pt x="11196" y="6543"/>
                      <a:pt x="11170" y="6529"/>
                    </a:cubicBezTo>
                    <a:cubicBezTo>
                      <a:pt x="11083" y="6503"/>
                      <a:pt x="11061" y="6446"/>
                      <a:pt x="11003" y="6446"/>
                    </a:cubicBezTo>
                    <a:close/>
                    <a:moveTo>
                      <a:pt x="18120" y="6876"/>
                    </a:moveTo>
                    <a:cubicBezTo>
                      <a:pt x="18054" y="6876"/>
                      <a:pt x="18052" y="6910"/>
                      <a:pt x="18100" y="6966"/>
                    </a:cubicBezTo>
                    <a:cubicBezTo>
                      <a:pt x="18127" y="6939"/>
                      <a:pt x="18162" y="6921"/>
                      <a:pt x="18144" y="6877"/>
                    </a:cubicBezTo>
                    <a:cubicBezTo>
                      <a:pt x="18135" y="6876"/>
                      <a:pt x="18127" y="6876"/>
                      <a:pt x="18120" y="6876"/>
                    </a:cubicBezTo>
                    <a:close/>
                    <a:moveTo>
                      <a:pt x="3145" y="1"/>
                    </a:moveTo>
                    <a:cubicBezTo>
                      <a:pt x="3118" y="72"/>
                      <a:pt x="3082" y="72"/>
                      <a:pt x="3011" y="72"/>
                    </a:cubicBezTo>
                    <a:cubicBezTo>
                      <a:pt x="2999" y="70"/>
                      <a:pt x="2986" y="69"/>
                      <a:pt x="2974" y="69"/>
                    </a:cubicBezTo>
                    <a:cubicBezTo>
                      <a:pt x="2918" y="69"/>
                      <a:pt x="2866" y="85"/>
                      <a:pt x="2815" y="107"/>
                    </a:cubicBezTo>
                    <a:cubicBezTo>
                      <a:pt x="2800" y="115"/>
                      <a:pt x="2758" y="156"/>
                      <a:pt x="2741" y="156"/>
                    </a:cubicBezTo>
                    <a:cubicBezTo>
                      <a:pt x="2738" y="156"/>
                      <a:pt x="2736" y="154"/>
                      <a:pt x="2735" y="152"/>
                    </a:cubicBezTo>
                    <a:cubicBezTo>
                      <a:pt x="2726" y="143"/>
                      <a:pt x="2690" y="81"/>
                      <a:pt x="2664" y="81"/>
                    </a:cubicBezTo>
                    <a:cubicBezTo>
                      <a:pt x="2659" y="80"/>
                      <a:pt x="2654" y="79"/>
                      <a:pt x="2649" y="79"/>
                    </a:cubicBezTo>
                    <a:cubicBezTo>
                      <a:pt x="2611" y="79"/>
                      <a:pt x="2578" y="107"/>
                      <a:pt x="2530" y="107"/>
                    </a:cubicBezTo>
                    <a:lnTo>
                      <a:pt x="2379" y="107"/>
                    </a:lnTo>
                    <a:cubicBezTo>
                      <a:pt x="2363" y="91"/>
                      <a:pt x="2349" y="85"/>
                      <a:pt x="2338" y="85"/>
                    </a:cubicBezTo>
                    <a:cubicBezTo>
                      <a:pt x="2300" y="85"/>
                      <a:pt x="2288" y="162"/>
                      <a:pt x="2281" y="196"/>
                    </a:cubicBezTo>
                    <a:cubicBezTo>
                      <a:pt x="2273" y="234"/>
                      <a:pt x="2247" y="252"/>
                      <a:pt x="2213" y="252"/>
                    </a:cubicBezTo>
                    <a:cubicBezTo>
                      <a:pt x="2206" y="252"/>
                      <a:pt x="2199" y="251"/>
                      <a:pt x="2192" y="250"/>
                    </a:cubicBezTo>
                    <a:cubicBezTo>
                      <a:pt x="2192" y="152"/>
                      <a:pt x="2209" y="116"/>
                      <a:pt x="2112" y="107"/>
                    </a:cubicBezTo>
                    <a:cubicBezTo>
                      <a:pt x="1942" y="99"/>
                      <a:pt x="1764" y="99"/>
                      <a:pt x="1586" y="99"/>
                    </a:cubicBezTo>
                    <a:cubicBezTo>
                      <a:pt x="1583" y="99"/>
                      <a:pt x="1566" y="98"/>
                      <a:pt x="1544" y="98"/>
                    </a:cubicBezTo>
                    <a:cubicBezTo>
                      <a:pt x="1488" y="98"/>
                      <a:pt x="1398" y="102"/>
                      <a:pt x="1417" y="134"/>
                    </a:cubicBezTo>
                    <a:cubicBezTo>
                      <a:pt x="1446" y="182"/>
                      <a:pt x="1409" y="194"/>
                      <a:pt x="1370" y="194"/>
                    </a:cubicBezTo>
                    <a:cubicBezTo>
                      <a:pt x="1350" y="194"/>
                      <a:pt x="1331" y="191"/>
                      <a:pt x="1319" y="188"/>
                    </a:cubicBezTo>
                    <a:cubicBezTo>
                      <a:pt x="1283" y="170"/>
                      <a:pt x="1301" y="125"/>
                      <a:pt x="1274" y="107"/>
                    </a:cubicBezTo>
                    <a:cubicBezTo>
                      <a:pt x="1256" y="99"/>
                      <a:pt x="1221" y="90"/>
                      <a:pt x="1194" y="90"/>
                    </a:cubicBezTo>
                    <a:cubicBezTo>
                      <a:pt x="1172" y="90"/>
                      <a:pt x="1127" y="83"/>
                      <a:pt x="1084" y="83"/>
                    </a:cubicBezTo>
                    <a:cubicBezTo>
                      <a:pt x="1040" y="83"/>
                      <a:pt x="998" y="90"/>
                      <a:pt x="980" y="116"/>
                    </a:cubicBezTo>
                    <a:cubicBezTo>
                      <a:pt x="965" y="136"/>
                      <a:pt x="949" y="140"/>
                      <a:pt x="932" y="140"/>
                    </a:cubicBezTo>
                    <a:cubicBezTo>
                      <a:pt x="919" y="140"/>
                      <a:pt x="906" y="138"/>
                      <a:pt x="891" y="138"/>
                    </a:cubicBezTo>
                    <a:cubicBezTo>
                      <a:pt x="880" y="138"/>
                      <a:pt x="868" y="139"/>
                      <a:pt x="856" y="143"/>
                    </a:cubicBezTo>
                    <a:cubicBezTo>
                      <a:pt x="829" y="152"/>
                      <a:pt x="793" y="223"/>
                      <a:pt x="775" y="223"/>
                    </a:cubicBezTo>
                    <a:cubicBezTo>
                      <a:pt x="758" y="223"/>
                      <a:pt x="740" y="170"/>
                      <a:pt x="722" y="161"/>
                    </a:cubicBezTo>
                    <a:cubicBezTo>
                      <a:pt x="677" y="125"/>
                      <a:pt x="615" y="107"/>
                      <a:pt x="553" y="107"/>
                    </a:cubicBezTo>
                    <a:cubicBezTo>
                      <a:pt x="455" y="107"/>
                      <a:pt x="366" y="116"/>
                      <a:pt x="268" y="134"/>
                    </a:cubicBezTo>
                    <a:cubicBezTo>
                      <a:pt x="225" y="143"/>
                      <a:pt x="207" y="168"/>
                      <a:pt x="205" y="218"/>
                    </a:cubicBezTo>
                    <a:lnTo>
                      <a:pt x="205" y="218"/>
                    </a:lnTo>
                    <a:cubicBezTo>
                      <a:pt x="143" y="223"/>
                      <a:pt x="90" y="241"/>
                      <a:pt x="81" y="277"/>
                    </a:cubicBezTo>
                    <a:cubicBezTo>
                      <a:pt x="72" y="303"/>
                      <a:pt x="54" y="428"/>
                      <a:pt x="90" y="446"/>
                    </a:cubicBezTo>
                    <a:cubicBezTo>
                      <a:pt x="161" y="482"/>
                      <a:pt x="232" y="482"/>
                      <a:pt x="170" y="588"/>
                    </a:cubicBezTo>
                    <a:cubicBezTo>
                      <a:pt x="134" y="677"/>
                      <a:pt x="125" y="775"/>
                      <a:pt x="134" y="873"/>
                    </a:cubicBezTo>
                    <a:cubicBezTo>
                      <a:pt x="143" y="936"/>
                      <a:pt x="250" y="989"/>
                      <a:pt x="232" y="1025"/>
                    </a:cubicBezTo>
                    <a:cubicBezTo>
                      <a:pt x="214" y="1105"/>
                      <a:pt x="63" y="1105"/>
                      <a:pt x="45" y="1203"/>
                    </a:cubicBezTo>
                    <a:cubicBezTo>
                      <a:pt x="42" y="1224"/>
                      <a:pt x="54" y="1230"/>
                      <a:pt x="72" y="1230"/>
                    </a:cubicBezTo>
                    <a:cubicBezTo>
                      <a:pt x="96" y="1230"/>
                      <a:pt x="129" y="1220"/>
                      <a:pt x="145" y="1220"/>
                    </a:cubicBezTo>
                    <a:cubicBezTo>
                      <a:pt x="148" y="1220"/>
                      <a:pt x="150" y="1220"/>
                      <a:pt x="152" y="1221"/>
                    </a:cubicBezTo>
                    <a:cubicBezTo>
                      <a:pt x="152" y="1265"/>
                      <a:pt x="27" y="1283"/>
                      <a:pt x="63" y="1328"/>
                    </a:cubicBezTo>
                    <a:cubicBezTo>
                      <a:pt x="72" y="1346"/>
                      <a:pt x="330" y="1363"/>
                      <a:pt x="241" y="1435"/>
                    </a:cubicBezTo>
                    <a:cubicBezTo>
                      <a:pt x="205" y="1470"/>
                      <a:pt x="143" y="1435"/>
                      <a:pt x="107" y="1497"/>
                    </a:cubicBezTo>
                    <a:cubicBezTo>
                      <a:pt x="98" y="1533"/>
                      <a:pt x="98" y="1568"/>
                      <a:pt x="107" y="1595"/>
                    </a:cubicBezTo>
                    <a:cubicBezTo>
                      <a:pt x="134" y="1666"/>
                      <a:pt x="250" y="1577"/>
                      <a:pt x="250" y="1711"/>
                    </a:cubicBezTo>
                    <a:cubicBezTo>
                      <a:pt x="241" y="1709"/>
                      <a:pt x="232" y="1708"/>
                      <a:pt x="222" y="1708"/>
                    </a:cubicBezTo>
                    <a:cubicBezTo>
                      <a:pt x="179" y="1708"/>
                      <a:pt x="137" y="1726"/>
                      <a:pt x="107" y="1755"/>
                    </a:cubicBezTo>
                    <a:cubicBezTo>
                      <a:pt x="72" y="1800"/>
                      <a:pt x="36" y="1889"/>
                      <a:pt x="134" y="1889"/>
                    </a:cubicBezTo>
                    <a:cubicBezTo>
                      <a:pt x="1" y="1889"/>
                      <a:pt x="27" y="1960"/>
                      <a:pt x="98" y="2022"/>
                    </a:cubicBezTo>
                    <a:cubicBezTo>
                      <a:pt x="9" y="2022"/>
                      <a:pt x="98" y="2325"/>
                      <a:pt x="98" y="2361"/>
                    </a:cubicBezTo>
                    <a:cubicBezTo>
                      <a:pt x="98" y="2294"/>
                      <a:pt x="126" y="2263"/>
                      <a:pt x="151" y="2263"/>
                    </a:cubicBezTo>
                    <a:cubicBezTo>
                      <a:pt x="180" y="2263"/>
                      <a:pt x="206" y="2303"/>
                      <a:pt x="188" y="2379"/>
                    </a:cubicBezTo>
                    <a:cubicBezTo>
                      <a:pt x="161" y="2468"/>
                      <a:pt x="143" y="2557"/>
                      <a:pt x="143" y="2655"/>
                    </a:cubicBezTo>
                    <a:cubicBezTo>
                      <a:pt x="250" y="2655"/>
                      <a:pt x="277" y="2414"/>
                      <a:pt x="294" y="2343"/>
                    </a:cubicBezTo>
                    <a:lnTo>
                      <a:pt x="294" y="2566"/>
                    </a:lnTo>
                    <a:cubicBezTo>
                      <a:pt x="294" y="2610"/>
                      <a:pt x="277" y="2691"/>
                      <a:pt x="223" y="2708"/>
                    </a:cubicBezTo>
                    <a:cubicBezTo>
                      <a:pt x="211" y="2715"/>
                      <a:pt x="199" y="2716"/>
                      <a:pt x="189" y="2716"/>
                    </a:cubicBezTo>
                    <a:cubicBezTo>
                      <a:pt x="172" y="2716"/>
                      <a:pt x="158" y="2712"/>
                      <a:pt x="144" y="2712"/>
                    </a:cubicBezTo>
                    <a:cubicBezTo>
                      <a:pt x="128" y="2712"/>
                      <a:pt x="113" y="2718"/>
                      <a:pt x="98" y="2744"/>
                    </a:cubicBezTo>
                    <a:cubicBezTo>
                      <a:pt x="27" y="2860"/>
                      <a:pt x="161" y="2895"/>
                      <a:pt x="170" y="3011"/>
                    </a:cubicBezTo>
                    <a:cubicBezTo>
                      <a:pt x="161" y="3109"/>
                      <a:pt x="116" y="3189"/>
                      <a:pt x="45" y="3243"/>
                    </a:cubicBezTo>
                    <a:cubicBezTo>
                      <a:pt x="107" y="3269"/>
                      <a:pt x="170" y="3314"/>
                      <a:pt x="205" y="3385"/>
                    </a:cubicBezTo>
                    <a:cubicBezTo>
                      <a:pt x="229" y="3433"/>
                      <a:pt x="190" y="3433"/>
                      <a:pt x="161" y="3433"/>
                    </a:cubicBezTo>
                    <a:lnTo>
                      <a:pt x="161" y="3433"/>
                    </a:lnTo>
                    <a:cubicBezTo>
                      <a:pt x="146" y="3433"/>
                      <a:pt x="134" y="3433"/>
                      <a:pt x="134" y="3439"/>
                    </a:cubicBezTo>
                    <a:cubicBezTo>
                      <a:pt x="134" y="3451"/>
                      <a:pt x="138" y="3460"/>
                      <a:pt x="145" y="3466"/>
                    </a:cubicBezTo>
                    <a:lnTo>
                      <a:pt x="145" y="3466"/>
                    </a:lnTo>
                    <a:cubicBezTo>
                      <a:pt x="136" y="3465"/>
                      <a:pt x="128" y="3464"/>
                      <a:pt x="121" y="3464"/>
                    </a:cubicBezTo>
                    <a:cubicBezTo>
                      <a:pt x="106" y="3464"/>
                      <a:pt x="94" y="3467"/>
                      <a:pt x="90" y="3474"/>
                    </a:cubicBezTo>
                    <a:cubicBezTo>
                      <a:pt x="63" y="3501"/>
                      <a:pt x="72" y="3617"/>
                      <a:pt x="81" y="3661"/>
                    </a:cubicBezTo>
                    <a:cubicBezTo>
                      <a:pt x="90" y="3706"/>
                      <a:pt x="98" y="3804"/>
                      <a:pt x="152" y="3840"/>
                    </a:cubicBezTo>
                    <a:cubicBezTo>
                      <a:pt x="188" y="3857"/>
                      <a:pt x="205" y="3866"/>
                      <a:pt x="196" y="3911"/>
                    </a:cubicBezTo>
                    <a:cubicBezTo>
                      <a:pt x="196" y="3938"/>
                      <a:pt x="170" y="3964"/>
                      <a:pt x="143" y="3973"/>
                    </a:cubicBezTo>
                    <a:cubicBezTo>
                      <a:pt x="107" y="3982"/>
                      <a:pt x="116" y="4000"/>
                      <a:pt x="116" y="4035"/>
                    </a:cubicBezTo>
                    <a:cubicBezTo>
                      <a:pt x="116" y="4071"/>
                      <a:pt x="170" y="4133"/>
                      <a:pt x="179" y="4196"/>
                    </a:cubicBezTo>
                    <a:cubicBezTo>
                      <a:pt x="196" y="4249"/>
                      <a:pt x="196" y="4303"/>
                      <a:pt x="188" y="4365"/>
                    </a:cubicBezTo>
                    <a:cubicBezTo>
                      <a:pt x="179" y="4401"/>
                      <a:pt x="125" y="4445"/>
                      <a:pt x="125" y="4472"/>
                    </a:cubicBezTo>
                    <a:cubicBezTo>
                      <a:pt x="125" y="4481"/>
                      <a:pt x="130" y="4484"/>
                      <a:pt x="136" y="4484"/>
                    </a:cubicBezTo>
                    <a:cubicBezTo>
                      <a:pt x="143" y="4484"/>
                      <a:pt x="154" y="4479"/>
                      <a:pt x="159" y="4479"/>
                    </a:cubicBezTo>
                    <a:cubicBezTo>
                      <a:pt x="160" y="4479"/>
                      <a:pt x="161" y="4479"/>
                      <a:pt x="161" y="4481"/>
                    </a:cubicBezTo>
                    <a:lnTo>
                      <a:pt x="161" y="4534"/>
                    </a:lnTo>
                    <a:lnTo>
                      <a:pt x="161" y="4757"/>
                    </a:lnTo>
                    <a:cubicBezTo>
                      <a:pt x="161" y="4826"/>
                      <a:pt x="136" y="4980"/>
                      <a:pt x="233" y="4980"/>
                    </a:cubicBezTo>
                    <a:cubicBezTo>
                      <a:pt x="233" y="4980"/>
                      <a:pt x="234" y="4980"/>
                      <a:pt x="234" y="4980"/>
                    </a:cubicBezTo>
                    <a:lnTo>
                      <a:pt x="234" y="4980"/>
                    </a:lnTo>
                    <a:cubicBezTo>
                      <a:pt x="152" y="4988"/>
                      <a:pt x="161" y="5142"/>
                      <a:pt x="179" y="5202"/>
                    </a:cubicBezTo>
                    <a:cubicBezTo>
                      <a:pt x="188" y="5282"/>
                      <a:pt x="259" y="5282"/>
                      <a:pt x="259" y="5363"/>
                    </a:cubicBezTo>
                    <a:cubicBezTo>
                      <a:pt x="259" y="5398"/>
                      <a:pt x="196" y="5389"/>
                      <a:pt x="188" y="5425"/>
                    </a:cubicBezTo>
                    <a:cubicBezTo>
                      <a:pt x="179" y="5461"/>
                      <a:pt x="188" y="5505"/>
                      <a:pt x="205" y="5532"/>
                    </a:cubicBezTo>
                    <a:cubicBezTo>
                      <a:pt x="223" y="5576"/>
                      <a:pt x="250" y="5621"/>
                      <a:pt x="286" y="5648"/>
                    </a:cubicBezTo>
                    <a:cubicBezTo>
                      <a:pt x="292" y="5652"/>
                      <a:pt x="299" y="5654"/>
                      <a:pt x="306" y="5654"/>
                    </a:cubicBezTo>
                    <a:cubicBezTo>
                      <a:pt x="329" y="5654"/>
                      <a:pt x="354" y="5637"/>
                      <a:pt x="375" y="5630"/>
                    </a:cubicBezTo>
                    <a:lnTo>
                      <a:pt x="375" y="5630"/>
                    </a:lnTo>
                    <a:cubicBezTo>
                      <a:pt x="268" y="5674"/>
                      <a:pt x="392" y="5737"/>
                      <a:pt x="410" y="5781"/>
                    </a:cubicBezTo>
                    <a:cubicBezTo>
                      <a:pt x="428" y="5826"/>
                      <a:pt x="223" y="5861"/>
                      <a:pt x="294" y="5924"/>
                    </a:cubicBezTo>
                    <a:cubicBezTo>
                      <a:pt x="313" y="5943"/>
                      <a:pt x="336" y="5950"/>
                      <a:pt x="360" y="5950"/>
                    </a:cubicBezTo>
                    <a:cubicBezTo>
                      <a:pt x="429" y="5950"/>
                      <a:pt x="514" y="5895"/>
                      <a:pt x="579" y="5888"/>
                    </a:cubicBezTo>
                    <a:cubicBezTo>
                      <a:pt x="582" y="5888"/>
                      <a:pt x="584" y="5888"/>
                      <a:pt x="586" y="5888"/>
                    </a:cubicBezTo>
                    <a:cubicBezTo>
                      <a:pt x="663" y="5888"/>
                      <a:pt x="553" y="6049"/>
                      <a:pt x="544" y="6049"/>
                    </a:cubicBezTo>
                    <a:cubicBezTo>
                      <a:pt x="571" y="6049"/>
                      <a:pt x="585" y="6035"/>
                      <a:pt x="600" y="6035"/>
                    </a:cubicBezTo>
                    <a:cubicBezTo>
                      <a:pt x="609" y="6035"/>
                      <a:pt x="619" y="6040"/>
                      <a:pt x="633" y="6057"/>
                    </a:cubicBezTo>
                    <a:cubicBezTo>
                      <a:pt x="642" y="6066"/>
                      <a:pt x="660" y="6111"/>
                      <a:pt x="677" y="6111"/>
                    </a:cubicBezTo>
                    <a:cubicBezTo>
                      <a:pt x="695" y="6111"/>
                      <a:pt x="722" y="6084"/>
                      <a:pt x="740" y="6075"/>
                    </a:cubicBezTo>
                    <a:cubicBezTo>
                      <a:pt x="767" y="6075"/>
                      <a:pt x="793" y="6111"/>
                      <a:pt x="802" y="6129"/>
                    </a:cubicBezTo>
                    <a:cubicBezTo>
                      <a:pt x="758" y="6164"/>
                      <a:pt x="731" y="6200"/>
                      <a:pt x="793" y="6227"/>
                    </a:cubicBezTo>
                    <a:cubicBezTo>
                      <a:pt x="873" y="6271"/>
                      <a:pt x="900" y="6262"/>
                      <a:pt x="838" y="6342"/>
                    </a:cubicBezTo>
                    <a:cubicBezTo>
                      <a:pt x="813" y="6368"/>
                      <a:pt x="898" y="6432"/>
                      <a:pt x="930" y="6432"/>
                    </a:cubicBezTo>
                    <a:cubicBezTo>
                      <a:pt x="932" y="6432"/>
                      <a:pt x="934" y="6432"/>
                      <a:pt x="936" y="6432"/>
                    </a:cubicBezTo>
                    <a:cubicBezTo>
                      <a:pt x="957" y="6417"/>
                      <a:pt x="956" y="6391"/>
                      <a:pt x="978" y="6391"/>
                    </a:cubicBezTo>
                    <a:cubicBezTo>
                      <a:pt x="983" y="6391"/>
                      <a:pt x="990" y="6392"/>
                      <a:pt x="998" y="6396"/>
                    </a:cubicBezTo>
                    <a:cubicBezTo>
                      <a:pt x="1052" y="6423"/>
                      <a:pt x="1096" y="6458"/>
                      <a:pt x="1132" y="6503"/>
                    </a:cubicBezTo>
                    <a:cubicBezTo>
                      <a:pt x="1176" y="6547"/>
                      <a:pt x="1167" y="6592"/>
                      <a:pt x="1194" y="6645"/>
                    </a:cubicBezTo>
                    <a:cubicBezTo>
                      <a:pt x="1221" y="6685"/>
                      <a:pt x="1263" y="6705"/>
                      <a:pt x="1308" y="6705"/>
                    </a:cubicBezTo>
                    <a:cubicBezTo>
                      <a:pt x="1323" y="6705"/>
                      <a:pt x="1339" y="6703"/>
                      <a:pt x="1354" y="6699"/>
                    </a:cubicBezTo>
                    <a:cubicBezTo>
                      <a:pt x="1361" y="6696"/>
                      <a:pt x="1367" y="6695"/>
                      <a:pt x="1374" y="6695"/>
                    </a:cubicBezTo>
                    <a:cubicBezTo>
                      <a:pt x="1441" y="6695"/>
                      <a:pt x="1515" y="6806"/>
                      <a:pt x="1515" y="6815"/>
                    </a:cubicBezTo>
                    <a:cubicBezTo>
                      <a:pt x="1595" y="6761"/>
                      <a:pt x="1479" y="6636"/>
                      <a:pt x="1497" y="6601"/>
                    </a:cubicBezTo>
                    <a:cubicBezTo>
                      <a:pt x="1497" y="6599"/>
                      <a:pt x="1501" y="6598"/>
                      <a:pt x="1507" y="6598"/>
                    </a:cubicBezTo>
                    <a:cubicBezTo>
                      <a:pt x="1527" y="6598"/>
                      <a:pt x="1568" y="6609"/>
                      <a:pt x="1568" y="6636"/>
                    </a:cubicBezTo>
                    <a:cubicBezTo>
                      <a:pt x="1557" y="6677"/>
                      <a:pt x="1590" y="6687"/>
                      <a:pt x="1624" y="6687"/>
                    </a:cubicBezTo>
                    <a:cubicBezTo>
                      <a:pt x="1643" y="6687"/>
                      <a:pt x="1662" y="6684"/>
                      <a:pt x="1675" y="6681"/>
                    </a:cubicBezTo>
                    <a:cubicBezTo>
                      <a:pt x="1689" y="6675"/>
                      <a:pt x="1700" y="6673"/>
                      <a:pt x="1708" y="6673"/>
                    </a:cubicBezTo>
                    <a:cubicBezTo>
                      <a:pt x="1749" y="6673"/>
                      <a:pt x="1716" y="6744"/>
                      <a:pt x="1746" y="6797"/>
                    </a:cubicBezTo>
                    <a:cubicBezTo>
                      <a:pt x="1753" y="6807"/>
                      <a:pt x="1759" y="6811"/>
                      <a:pt x="1765" y="6811"/>
                    </a:cubicBezTo>
                    <a:cubicBezTo>
                      <a:pt x="1785" y="6811"/>
                      <a:pt x="1802" y="6768"/>
                      <a:pt x="1809" y="6761"/>
                    </a:cubicBezTo>
                    <a:cubicBezTo>
                      <a:pt x="1809" y="6730"/>
                      <a:pt x="1838" y="6721"/>
                      <a:pt x="1866" y="6721"/>
                    </a:cubicBezTo>
                    <a:cubicBezTo>
                      <a:pt x="1878" y="6721"/>
                      <a:pt x="1889" y="6723"/>
                      <a:pt x="1898" y="6725"/>
                    </a:cubicBezTo>
                    <a:cubicBezTo>
                      <a:pt x="1936" y="6725"/>
                      <a:pt x="1961" y="6730"/>
                      <a:pt x="1983" y="6730"/>
                    </a:cubicBezTo>
                    <a:cubicBezTo>
                      <a:pt x="2012" y="6730"/>
                      <a:pt x="2035" y="6722"/>
                      <a:pt x="2076" y="6681"/>
                    </a:cubicBezTo>
                    <a:cubicBezTo>
                      <a:pt x="2084" y="6681"/>
                      <a:pt x="2129" y="6644"/>
                      <a:pt x="2150" y="6644"/>
                    </a:cubicBezTo>
                    <a:cubicBezTo>
                      <a:pt x="2153" y="6644"/>
                      <a:pt x="2154" y="6644"/>
                      <a:pt x="2156" y="6645"/>
                    </a:cubicBezTo>
                    <a:cubicBezTo>
                      <a:pt x="2174" y="6672"/>
                      <a:pt x="2067" y="6797"/>
                      <a:pt x="2156" y="6815"/>
                    </a:cubicBezTo>
                    <a:cubicBezTo>
                      <a:pt x="2221" y="6828"/>
                      <a:pt x="2291" y="6836"/>
                      <a:pt x="2359" y="6836"/>
                    </a:cubicBezTo>
                    <a:cubicBezTo>
                      <a:pt x="2384" y="6836"/>
                      <a:pt x="2408" y="6835"/>
                      <a:pt x="2432" y="6832"/>
                    </a:cubicBezTo>
                    <a:cubicBezTo>
                      <a:pt x="2423" y="6832"/>
                      <a:pt x="2361" y="6832"/>
                      <a:pt x="2361" y="6788"/>
                    </a:cubicBezTo>
                    <a:cubicBezTo>
                      <a:pt x="2361" y="6770"/>
                      <a:pt x="2503" y="6788"/>
                      <a:pt x="2503" y="6743"/>
                    </a:cubicBezTo>
                    <a:lnTo>
                      <a:pt x="2503" y="6743"/>
                    </a:lnTo>
                    <a:cubicBezTo>
                      <a:pt x="2503" y="6747"/>
                      <a:pt x="2501" y="6749"/>
                      <a:pt x="2498" y="6749"/>
                    </a:cubicBezTo>
                    <a:cubicBezTo>
                      <a:pt x="2476" y="6749"/>
                      <a:pt x="2400" y="6689"/>
                      <a:pt x="2423" y="6681"/>
                    </a:cubicBezTo>
                    <a:cubicBezTo>
                      <a:pt x="2463" y="6670"/>
                      <a:pt x="2514" y="6625"/>
                      <a:pt x="2545" y="6625"/>
                    </a:cubicBezTo>
                    <a:cubicBezTo>
                      <a:pt x="2563" y="6625"/>
                      <a:pt x="2575" y="6639"/>
                      <a:pt x="2575" y="6681"/>
                    </a:cubicBezTo>
                    <a:cubicBezTo>
                      <a:pt x="2557" y="6717"/>
                      <a:pt x="2530" y="6761"/>
                      <a:pt x="2575" y="6779"/>
                    </a:cubicBezTo>
                    <a:cubicBezTo>
                      <a:pt x="2615" y="6783"/>
                      <a:pt x="2657" y="6786"/>
                      <a:pt x="2700" y="6786"/>
                    </a:cubicBezTo>
                    <a:cubicBezTo>
                      <a:pt x="2744" y="6786"/>
                      <a:pt x="2788" y="6783"/>
                      <a:pt x="2833" y="6779"/>
                    </a:cubicBezTo>
                    <a:cubicBezTo>
                      <a:pt x="2886" y="6761"/>
                      <a:pt x="2833" y="6672"/>
                      <a:pt x="2842" y="6636"/>
                    </a:cubicBezTo>
                    <a:lnTo>
                      <a:pt x="2842" y="6636"/>
                    </a:lnTo>
                    <a:cubicBezTo>
                      <a:pt x="2913" y="6645"/>
                      <a:pt x="2984" y="6681"/>
                      <a:pt x="3047" y="6725"/>
                    </a:cubicBezTo>
                    <a:cubicBezTo>
                      <a:pt x="3065" y="6770"/>
                      <a:pt x="2940" y="6779"/>
                      <a:pt x="2931" y="6779"/>
                    </a:cubicBezTo>
                    <a:cubicBezTo>
                      <a:pt x="2955" y="6779"/>
                      <a:pt x="2991" y="6775"/>
                      <a:pt x="3027" y="6775"/>
                    </a:cubicBezTo>
                    <a:cubicBezTo>
                      <a:pt x="3073" y="6775"/>
                      <a:pt x="3120" y="6781"/>
                      <a:pt x="3145" y="6806"/>
                    </a:cubicBezTo>
                    <a:cubicBezTo>
                      <a:pt x="3180" y="6859"/>
                      <a:pt x="3163" y="6930"/>
                      <a:pt x="3154" y="6984"/>
                    </a:cubicBezTo>
                    <a:cubicBezTo>
                      <a:pt x="3189" y="6904"/>
                      <a:pt x="3234" y="6823"/>
                      <a:pt x="3278" y="6761"/>
                    </a:cubicBezTo>
                    <a:cubicBezTo>
                      <a:pt x="3314" y="6725"/>
                      <a:pt x="3367" y="6752"/>
                      <a:pt x="3403" y="6725"/>
                    </a:cubicBezTo>
                    <a:cubicBezTo>
                      <a:pt x="3424" y="6719"/>
                      <a:pt x="3444" y="6675"/>
                      <a:pt x="3468" y="6675"/>
                    </a:cubicBezTo>
                    <a:cubicBezTo>
                      <a:pt x="3476" y="6675"/>
                      <a:pt x="3484" y="6679"/>
                      <a:pt x="3492" y="6690"/>
                    </a:cubicBezTo>
                    <a:cubicBezTo>
                      <a:pt x="3519" y="6743"/>
                      <a:pt x="3448" y="6823"/>
                      <a:pt x="3465" y="6886"/>
                    </a:cubicBezTo>
                    <a:cubicBezTo>
                      <a:pt x="3474" y="6909"/>
                      <a:pt x="3487" y="6917"/>
                      <a:pt x="3502" y="6917"/>
                    </a:cubicBezTo>
                    <a:cubicBezTo>
                      <a:pt x="3532" y="6917"/>
                      <a:pt x="3569" y="6880"/>
                      <a:pt x="3581" y="6868"/>
                    </a:cubicBezTo>
                    <a:cubicBezTo>
                      <a:pt x="3599" y="6850"/>
                      <a:pt x="3608" y="6815"/>
                      <a:pt x="3652" y="6806"/>
                    </a:cubicBezTo>
                    <a:cubicBezTo>
                      <a:pt x="3697" y="6797"/>
                      <a:pt x="3750" y="6797"/>
                      <a:pt x="3795" y="6797"/>
                    </a:cubicBezTo>
                    <a:cubicBezTo>
                      <a:pt x="3856" y="6797"/>
                      <a:pt x="3935" y="6808"/>
                      <a:pt x="4011" y="6808"/>
                    </a:cubicBezTo>
                    <a:cubicBezTo>
                      <a:pt x="4068" y="6808"/>
                      <a:pt x="4123" y="6802"/>
                      <a:pt x="4169" y="6779"/>
                    </a:cubicBezTo>
                    <a:cubicBezTo>
                      <a:pt x="4192" y="6764"/>
                      <a:pt x="4195" y="6722"/>
                      <a:pt x="4218" y="6722"/>
                    </a:cubicBezTo>
                    <a:cubicBezTo>
                      <a:pt x="4222" y="6722"/>
                      <a:pt x="4226" y="6723"/>
                      <a:pt x="4231" y="6725"/>
                    </a:cubicBezTo>
                    <a:cubicBezTo>
                      <a:pt x="4258" y="6752"/>
                      <a:pt x="4276" y="6815"/>
                      <a:pt x="4320" y="6841"/>
                    </a:cubicBezTo>
                    <a:cubicBezTo>
                      <a:pt x="4376" y="6872"/>
                      <a:pt x="4440" y="6888"/>
                      <a:pt x="4505" y="6888"/>
                    </a:cubicBezTo>
                    <a:cubicBezTo>
                      <a:pt x="4554" y="6888"/>
                      <a:pt x="4604" y="6878"/>
                      <a:pt x="4650" y="6859"/>
                    </a:cubicBezTo>
                    <a:cubicBezTo>
                      <a:pt x="4667" y="6851"/>
                      <a:pt x="4699" y="6787"/>
                      <a:pt x="4711" y="6787"/>
                    </a:cubicBezTo>
                    <a:cubicBezTo>
                      <a:pt x="4711" y="6787"/>
                      <a:pt x="4712" y="6787"/>
                      <a:pt x="4712" y="6788"/>
                    </a:cubicBezTo>
                    <a:cubicBezTo>
                      <a:pt x="4748" y="6806"/>
                      <a:pt x="4712" y="6895"/>
                      <a:pt x="4775" y="6895"/>
                    </a:cubicBezTo>
                    <a:cubicBezTo>
                      <a:pt x="4775" y="6895"/>
                      <a:pt x="4793" y="6815"/>
                      <a:pt x="4837" y="6815"/>
                    </a:cubicBezTo>
                    <a:cubicBezTo>
                      <a:pt x="4882" y="6806"/>
                      <a:pt x="4908" y="6815"/>
                      <a:pt x="4917" y="6770"/>
                    </a:cubicBezTo>
                    <a:cubicBezTo>
                      <a:pt x="4935" y="6681"/>
                      <a:pt x="4944" y="6681"/>
                      <a:pt x="5006" y="6619"/>
                    </a:cubicBezTo>
                    <a:cubicBezTo>
                      <a:pt x="5024" y="6636"/>
                      <a:pt x="5075" y="6788"/>
                      <a:pt x="5061" y="6788"/>
                    </a:cubicBezTo>
                    <a:cubicBezTo>
                      <a:pt x="5061" y="6788"/>
                      <a:pt x="5060" y="6788"/>
                      <a:pt x="5060" y="6788"/>
                    </a:cubicBezTo>
                    <a:cubicBezTo>
                      <a:pt x="5043" y="6782"/>
                      <a:pt x="5022" y="6766"/>
                      <a:pt x="5003" y="6766"/>
                    </a:cubicBezTo>
                    <a:cubicBezTo>
                      <a:pt x="4992" y="6766"/>
                      <a:pt x="4981" y="6771"/>
                      <a:pt x="4971" y="6788"/>
                    </a:cubicBezTo>
                    <a:cubicBezTo>
                      <a:pt x="4935" y="6823"/>
                      <a:pt x="4971" y="6823"/>
                      <a:pt x="4989" y="6832"/>
                    </a:cubicBezTo>
                    <a:cubicBezTo>
                      <a:pt x="4993" y="6834"/>
                      <a:pt x="4999" y="6835"/>
                      <a:pt x="5005" y="6835"/>
                    </a:cubicBezTo>
                    <a:cubicBezTo>
                      <a:pt x="5038" y="6835"/>
                      <a:pt x="5090" y="6811"/>
                      <a:pt x="5131" y="6811"/>
                    </a:cubicBezTo>
                    <a:cubicBezTo>
                      <a:pt x="5154" y="6811"/>
                      <a:pt x="5173" y="6819"/>
                      <a:pt x="5184" y="6841"/>
                    </a:cubicBezTo>
                    <a:cubicBezTo>
                      <a:pt x="5189" y="6858"/>
                      <a:pt x="5208" y="6864"/>
                      <a:pt x="5234" y="6865"/>
                    </a:cubicBezTo>
                    <a:lnTo>
                      <a:pt x="5234" y="6865"/>
                    </a:lnTo>
                    <a:cubicBezTo>
                      <a:pt x="5191" y="6827"/>
                      <a:pt x="5151" y="6725"/>
                      <a:pt x="5238" y="6725"/>
                    </a:cubicBezTo>
                    <a:lnTo>
                      <a:pt x="5238" y="6865"/>
                    </a:lnTo>
                    <a:lnTo>
                      <a:pt x="5238" y="6865"/>
                    </a:lnTo>
                    <a:cubicBezTo>
                      <a:pt x="5237" y="6865"/>
                      <a:pt x="5235" y="6865"/>
                      <a:pt x="5234" y="6865"/>
                    </a:cubicBezTo>
                    <a:lnTo>
                      <a:pt x="5234" y="6865"/>
                    </a:lnTo>
                    <a:cubicBezTo>
                      <a:pt x="5236" y="6866"/>
                      <a:pt x="5237" y="6867"/>
                      <a:pt x="5238" y="6868"/>
                    </a:cubicBezTo>
                    <a:lnTo>
                      <a:pt x="5238" y="6865"/>
                    </a:lnTo>
                    <a:lnTo>
                      <a:pt x="5238" y="6865"/>
                    </a:lnTo>
                    <a:cubicBezTo>
                      <a:pt x="5239" y="6865"/>
                      <a:pt x="5239" y="6865"/>
                      <a:pt x="5240" y="6865"/>
                    </a:cubicBezTo>
                    <a:cubicBezTo>
                      <a:pt x="5316" y="6865"/>
                      <a:pt x="5447" y="6823"/>
                      <a:pt x="5505" y="6823"/>
                    </a:cubicBezTo>
                    <a:cubicBezTo>
                      <a:pt x="5505" y="6743"/>
                      <a:pt x="5461" y="6743"/>
                      <a:pt x="5461" y="6672"/>
                    </a:cubicBezTo>
                    <a:cubicBezTo>
                      <a:pt x="5512" y="6672"/>
                      <a:pt x="5546" y="6753"/>
                      <a:pt x="5573" y="6753"/>
                    </a:cubicBezTo>
                    <a:cubicBezTo>
                      <a:pt x="5574" y="6753"/>
                      <a:pt x="5575" y="6753"/>
                      <a:pt x="5576" y="6752"/>
                    </a:cubicBezTo>
                    <a:cubicBezTo>
                      <a:pt x="5621" y="6743"/>
                      <a:pt x="5657" y="6663"/>
                      <a:pt x="5692" y="6627"/>
                    </a:cubicBezTo>
                    <a:cubicBezTo>
                      <a:pt x="5706" y="6677"/>
                      <a:pt x="5861" y="6879"/>
                      <a:pt x="5929" y="6879"/>
                    </a:cubicBezTo>
                    <a:cubicBezTo>
                      <a:pt x="5946" y="6879"/>
                      <a:pt x="5958" y="6865"/>
                      <a:pt x="5959" y="6832"/>
                    </a:cubicBezTo>
                    <a:cubicBezTo>
                      <a:pt x="5951" y="6828"/>
                      <a:pt x="5944" y="6826"/>
                      <a:pt x="5938" y="6826"/>
                    </a:cubicBezTo>
                    <a:cubicBezTo>
                      <a:pt x="5919" y="6826"/>
                      <a:pt x="5913" y="6843"/>
                      <a:pt x="5906" y="6850"/>
                    </a:cubicBezTo>
                    <a:cubicBezTo>
                      <a:pt x="5888" y="6850"/>
                      <a:pt x="5915" y="6752"/>
                      <a:pt x="5924" y="6734"/>
                    </a:cubicBezTo>
                    <a:cubicBezTo>
                      <a:pt x="5944" y="6714"/>
                      <a:pt x="5969" y="6704"/>
                      <a:pt x="5991" y="6704"/>
                    </a:cubicBezTo>
                    <a:cubicBezTo>
                      <a:pt x="5999" y="6704"/>
                      <a:pt x="6006" y="6705"/>
                      <a:pt x="6013" y="6708"/>
                    </a:cubicBezTo>
                    <a:cubicBezTo>
                      <a:pt x="6093" y="6725"/>
                      <a:pt x="6004" y="6850"/>
                      <a:pt x="6102" y="6868"/>
                    </a:cubicBezTo>
                    <a:cubicBezTo>
                      <a:pt x="6124" y="6877"/>
                      <a:pt x="6149" y="6881"/>
                      <a:pt x="6173" y="6881"/>
                    </a:cubicBezTo>
                    <a:cubicBezTo>
                      <a:pt x="6198" y="6881"/>
                      <a:pt x="6222" y="6877"/>
                      <a:pt x="6244" y="6868"/>
                    </a:cubicBezTo>
                    <a:cubicBezTo>
                      <a:pt x="6298" y="6850"/>
                      <a:pt x="6262" y="6788"/>
                      <a:pt x="6334" y="6788"/>
                    </a:cubicBezTo>
                    <a:cubicBezTo>
                      <a:pt x="6350" y="6788"/>
                      <a:pt x="6364" y="6785"/>
                      <a:pt x="6375" y="6785"/>
                    </a:cubicBezTo>
                    <a:cubicBezTo>
                      <a:pt x="6394" y="6785"/>
                      <a:pt x="6405" y="6793"/>
                      <a:pt x="6405" y="6832"/>
                    </a:cubicBezTo>
                    <a:cubicBezTo>
                      <a:pt x="6405" y="6841"/>
                      <a:pt x="6378" y="6886"/>
                      <a:pt x="6378" y="6904"/>
                    </a:cubicBezTo>
                    <a:cubicBezTo>
                      <a:pt x="6378" y="6904"/>
                      <a:pt x="6379" y="6905"/>
                      <a:pt x="6380" y="6905"/>
                    </a:cubicBezTo>
                    <a:cubicBezTo>
                      <a:pt x="6400" y="6905"/>
                      <a:pt x="6540" y="6764"/>
                      <a:pt x="6603" y="6764"/>
                    </a:cubicBezTo>
                    <a:cubicBezTo>
                      <a:pt x="6614" y="6764"/>
                      <a:pt x="6622" y="6769"/>
                      <a:pt x="6627" y="6779"/>
                    </a:cubicBezTo>
                    <a:cubicBezTo>
                      <a:pt x="6663" y="6859"/>
                      <a:pt x="6627" y="6895"/>
                      <a:pt x="6717" y="6904"/>
                    </a:cubicBezTo>
                    <a:cubicBezTo>
                      <a:pt x="6752" y="6904"/>
                      <a:pt x="6795" y="6895"/>
                      <a:pt x="6831" y="6886"/>
                    </a:cubicBezTo>
                    <a:lnTo>
                      <a:pt x="6831" y="6886"/>
                    </a:lnTo>
                    <a:cubicBezTo>
                      <a:pt x="6831" y="6886"/>
                      <a:pt x="6831" y="6886"/>
                      <a:pt x="6831" y="6886"/>
                    </a:cubicBezTo>
                    <a:cubicBezTo>
                      <a:pt x="6832" y="6886"/>
                      <a:pt x="6832" y="6886"/>
                      <a:pt x="6832" y="6886"/>
                    </a:cubicBezTo>
                    <a:lnTo>
                      <a:pt x="6832" y="6886"/>
                    </a:lnTo>
                    <a:cubicBezTo>
                      <a:pt x="6832" y="6886"/>
                      <a:pt x="6831" y="6886"/>
                      <a:pt x="6831" y="6886"/>
                    </a:cubicBezTo>
                    <a:lnTo>
                      <a:pt x="6831" y="6886"/>
                    </a:lnTo>
                    <a:cubicBezTo>
                      <a:pt x="6814" y="6885"/>
                      <a:pt x="6682" y="6760"/>
                      <a:pt x="6725" y="6760"/>
                    </a:cubicBezTo>
                    <a:cubicBezTo>
                      <a:pt x="6727" y="6760"/>
                      <a:pt x="6730" y="6760"/>
                      <a:pt x="6734" y="6761"/>
                    </a:cubicBezTo>
                    <a:cubicBezTo>
                      <a:pt x="6797" y="6770"/>
                      <a:pt x="6859" y="6788"/>
                      <a:pt x="6912" y="6788"/>
                    </a:cubicBezTo>
                    <a:lnTo>
                      <a:pt x="7010" y="6788"/>
                    </a:lnTo>
                    <a:cubicBezTo>
                      <a:pt x="7018" y="6790"/>
                      <a:pt x="7023" y="6791"/>
                      <a:pt x="7028" y="6791"/>
                    </a:cubicBezTo>
                    <a:cubicBezTo>
                      <a:pt x="7041" y="6791"/>
                      <a:pt x="7046" y="6783"/>
                      <a:pt x="7046" y="6770"/>
                    </a:cubicBezTo>
                    <a:cubicBezTo>
                      <a:pt x="7047" y="6770"/>
                      <a:pt x="7048" y="6770"/>
                      <a:pt x="7049" y="6770"/>
                    </a:cubicBezTo>
                    <a:cubicBezTo>
                      <a:pt x="7070" y="6770"/>
                      <a:pt x="7028" y="6886"/>
                      <a:pt x="7028" y="6895"/>
                    </a:cubicBezTo>
                    <a:cubicBezTo>
                      <a:pt x="7031" y="6907"/>
                      <a:pt x="7037" y="6912"/>
                      <a:pt x="7046" y="6912"/>
                    </a:cubicBezTo>
                    <a:cubicBezTo>
                      <a:pt x="7068" y="6912"/>
                      <a:pt x="7102" y="6881"/>
                      <a:pt x="7108" y="6868"/>
                    </a:cubicBezTo>
                    <a:cubicBezTo>
                      <a:pt x="7123" y="6860"/>
                      <a:pt x="7151" y="6809"/>
                      <a:pt x="7181" y="6809"/>
                    </a:cubicBezTo>
                    <a:cubicBezTo>
                      <a:pt x="7186" y="6809"/>
                      <a:pt x="7192" y="6810"/>
                      <a:pt x="7197" y="6815"/>
                    </a:cubicBezTo>
                    <a:cubicBezTo>
                      <a:pt x="7231" y="6839"/>
                      <a:pt x="7210" y="6880"/>
                      <a:pt x="7221" y="6922"/>
                    </a:cubicBezTo>
                    <a:lnTo>
                      <a:pt x="7221" y="6922"/>
                    </a:lnTo>
                    <a:cubicBezTo>
                      <a:pt x="7212" y="6869"/>
                      <a:pt x="7333" y="6805"/>
                      <a:pt x="7367" y="6788"/>
                    </a:cubicBezTo>
                    <a:cubicBezTo>
                      <a:pt x="7385" y="6783"/>
                      <a:pt x="7402" y="6781"/>
                      <a:pt x="7420" y="6781"/>
                    </a:cubicBezTo>
                    <a:cubicBezTo>
                      <a:pt x="7438" y="6781"/>
                      <a:pt x="7456" y="6783"/>
                      <a:pt x="7474" y="6788"/>
                    </a:cubicBezTo>
                    <a:cubicBezTo>
                      <a:pt x="7509" y="6806"/>
                      <a:pt x="7491" y="6832"/>
                      <a:pt x="7518" y="6850"/>
                    </a:cubicBezTo>
                    <a:cubicBezTo>
                      <a:pt x="7536" y="6855"/>
                      <a:pt x="7574" y="6861"/>
                      <a:pt x="7607" y="6861"/>
                    </a:cubicBezTo>
                    <a:cubicBezTo>
                      <a:pt x="7641" y="6861"/>
                      <a:pt x="7670" y="6855"/>
                      <a:pt x="7670" y="6832"/>
                    </a:cubicBezTo>
                    <a:cubicBezTo>
                      <a:pt x="7678" y="6779"/>
                      <a:pt x="7687" y="6761"/>
                      <a:pt x="7732" y="6761"/>
                    </a:cubicBezTo>
                    <a:cubicBezTo>
                      <a:pt x="7732" y="6761"/>
                      <a:pt x="7794" y="6761"/>
                      <a:pt x="7794" y="6770"/>
                    </a:cubicBezTo>
                    <a:cubicBezTo>
                      <a:pt x="7794" y="6770"/>
                      <a:pt x="7678" y="6895"/>
                      <a:pt x="7759" y="6921"/>
                    </a:cubicBezTo>
                    <a:cubicBezTo>
                      <a:pt x="7765" y="6923"/>
                      <a:pt x="7771" y="6923"/>
                      <a:pt x="7776" y="6923"/>
                    </a:cubicBezTo>
                    <a:cubicBezTo>
                      <a:pt x="7828" y="6923"/>
                      <a:pt x="7847" y="6866"/>
                      <a:pt x="7887" y="6866"/>
                    </a:cubicBezTo>
                    <a:cubicBezTo>
                      <a:pt x="7896" y="6866"/>
                      <a:pt x="7907" y="6869"/>
                      <a:pt x="7919" y="6877"/>
                    </a:cubicBezTo>
                    <a:cubicBezTo>
                      <a:pt x="7940" y="6890"/>
                      <a:pt x="7960" y="6895"/>
                      <a:pt x="7980" y="6895"/>
                    </a:cubicBezTo>
                    <a:cubicBezTo>
                      <a:pt x="8027" y="6895"/>
                      <a:pt x="8071" y="6864"/>
                      <a:pt x="8115" y="6832"/>
                    </a:cubicBezTo>
                    <a:cubicBezTo>
                      <a:pt x="8138" y="6816"/>
                      <a:pt x="8149" y="6810"/>
                      <a:pt x="8155" y="6810"/>
                    </a:cubicBezTo>
                    <a:cubicBezTo>
                      <a:pt x="8165" y="6810"/>
                      <a:pt x="8160" y="6827"/>
                      <a:pt x="8177" y="6832"/>
                    </a:cubicBezTo>
                    <a:cubicBezTo>
                      <a:pt x="8183" y="6836"/>
                      <a:pt x="8188" y="6837"/>
                      <a:pt x="8194" y="6837"/>
                    </a:cubicBezTo>
                    <a:cubicBezTo>
                      <a:pt x="8218" y="6837"/>
                      <a:pt x="8243" y="6815"/>
                      <a:pt x="8257" y="6815"/>
                    </a:cubicBezTo>
                    <a:cubicBezTo>
                      <a:pt x="8275" y="6786"/>
                      <a:pt x="8319" y="6745"/>
                      <a:pt x="8352" y="6745"/>
                    </a:cubicBezTo>
                    <a:cubicBezTo>
                      <a:pt x="8370" y="6745"/>
                      <a:pt x="8385" y="6757"/>
                      <a:pt x="8391" y="6788"/>
                    </a:cubicBezTo>
                    <a:cubicBezTo>
                      <a:pt x="8398" y="6802"/>
                      <a:pt x="8422" y="6923"/>
                      <a:pt x="8454" y="6923"/>
                    </a:cubicBezTo>
                    <a:cubicBezTo>
                      <a:pt x="8462" y="6923"/>
                      <a:pt x="8471" y="6915"/>
                      <a:pt x="8480" y="6895"/>
                    </a:cubicBezTo>
                    <a:cubicBezTo>
                      <a:pt x="8496" y="6855"/>
                      <a:pt x="8498" y="6822"/>
                      <a:pt x="8543" y="6822"/>
                    </a:cubicBezTo>
                    <a:cubicBezTo>
                      <a:pt x="8548" y="6822"/>
                      <a:pt x="8554" y="6823"/>
                      <a:pt x="8560" y="6823"/>
                    </a:cubicBezTo>
                    <a:cubicBezTo>
                      <a:pt x="8587" y="6823"/>
                      <a:pt x="8569" y="6886"/>
                      <a:pt x="8587" y="6904"/>
                    </a:cubicBezTo>
                    <a:cubicBezTo>
                      <a:pt x="8596" y="6921"/>
                      <a:pt x="8640" y="6921"/>
                      <a:pt x="8667" y="6921"/>
                    </a:cubicBezTo>
                    <a:lnTo>
                      <a:pt x="8667" y="6823"/>
                    </a:lnTo>
                    <a:cubicBezTo>
                      <a:pt x="8640" y="6815"/>
                      <a:pt x="8605" y="6797"/>
                      <a:pt x="8596" y="6770"/>
                    </a:cubicBezTo>
                    <a:cubicBezTo>
                      <a:pt x="8591" y="6738"/>
                      <a:pt x="8627" y="6732"/>
                      <a:pt x="8661" y="6732"/>
                    </a:cubicBezTo>
                    <a:cubicBezTo>
                      <a:pt x="8683" y="6732"/>
                      <a:pt x="8705" y="6734"/>
                      <a:pt x="8712" y="6734"/>
                    </a:cubicBezTo>
                    <a:cubicBezTo>
                      <a:pt x="8783" y="6734"/>
                      <a:pt x="8747" y="6788"/>
                      <a:pt x="8819" y="6823"/>
                    </a:cubicBezTo>
                    <a:cubicBezTo>
                      <a:pt x="8827" y="6823"/>
                      <a:pt x="8911" y="6869"/>
                      <a:pt x="8931" y="6869"/>
                    </a:cubicBezTo>
                    <a:cubicBezTo>
                      <a:pt x="8932" y="6869"/>
                      <a:pt x="8934" y="6869"/>
                      <a:pt x="8934" y="6868"/>
                    </a:cubicBezTo>
                    <a:cubicBezTo>
                      <a:pt x="8961" y="6823"/>
                      <a:pt x="8934" y="6788"/>
                      <a:pt x="8997" y="6788"/>
                    </a:cubicBezTo>
                    <a:cubicBezTo>
                      <a:pt x="9011" y="6788"/>
                      <a:pt x="9024" y="6789"/>
                      <a:pt x="9035" y="6789"/>
                    </a:cubicBezTo>
                    <a:cubicBezTo>
                      <a:pt x="9052" y="6789"/>
                      <a:pt x="9066" y="6786"/>
                      <a:pt x="9077" y="6770"/>
                    </a:cubicBezTo>
                    <a:cubicBezTo>
                      <a:pt x="9095" y="6739"/>
                      <a:pt x="9155" y="6730"/>
                      <a:pt x="9218" y="6730"/>
                    </a:cubicBezTo>
                    <a:cubicBezTo>
                      <a:pt x="9282" y="6730"/>
                      <a:pt x="9349" y="6739"/>
                      <a:pt x="9380" y="6743"/>
                    </a:cubicBezTo>
                    <a:cubicBezTo>
                      <a:pt x="9433" y="6752"/>
                      <a:pt x="9424" y="6770"/>
                      <a:pt x="9442" y="6815"/>
                    </a:cubicBezTo>
                    <a:cubicBezTo>
                      <a:pt x="9454" y="6838"/>
                      <a:pt x="9494" y="6842"/>
                      <a:pt x="9527" y="6842"/>
                    </a:cubicBezTo>
                    <a:cubicBezTo>
                      <a:pt x="9543" y="6842"/>
                      <a:pt x="9558" y="6841"/>
                      <a:pt x="9567" y="6841"/>
                    </a:cubicBezTo>
                    <a:cubicBezTo>
                      <a:pt x="9587" y="6853"/>
                      <a:pt x="9612" y="6862"/>
                      <a:pt x="9636" y="6862"/>
                    </a:cubicBezTo>
                    <a:cubicBezTo>
                      <a:pt x="9664" y="6862"/>
                      <a:pt x="9691" y="6849"/>
                      <a:pt x="9700" y="6815"/>
                    </a:cubicBezTo>
                    <a:cubicBezTo>
                      <a:pt x="9709" y="6797"/>
                      <a:pt x="9720" y="6792"/>
                      <a:pt x="9734" y="6792"/>
                    </a:cubicBezTo>
                    <a:cubicBezTo>
                      <a:pt x="9747" y="6792"/>
                      <a:pt x="9763" y="6797"/>
                      <a:pt x="9781" y="6797"/>
                    </a:cubicBezTo>
                    <a:cubicBezTo>
                      <a:pt x="9825" y="6797"/>
                      <a:pt x="9816" y="6761"/>
                      <a:pt x="9852" y="6752"/>
                    </a:cubicBezTo>
                    <a:cubicBezTo>
                      <a:pt x="9859" y="6751"/>
                      <a:pt x="9867" y="6750"/>
                      <a:pt x="9874" y="6750"/>
                    </a:cubicBezTo>
                    <a:cubicBezTo>
                      <a:pt x="9916" y="6750"/>
                      <a:pt x="9949" y="6770"/>
                      <a:pt x="9994" y="6770"/>
                    </a:cubicBezTo>
                    <a:cubicBezTo>
                      <a:pt x="10048" y="6770"/>
                      <a:pt x="10199" y="6574"/>
                      <a:pt x="10146" y="6538"/>
                    </a:cubicBezTo>
                    <a:lnTo>
                      <a:pt x="10146" y="6538"/>
                    </a:lnTo>
                    <a:cubicBezTo>
                      <a:pt x="10119" y="6547"/>
                      <a:pt x="10101" y="6556"/>
                      <a:pt x="10075" y="6556"/>
                    </a:cubicBezTo>
                    <a:cubicBezTo>
                      <a:pt x="10039" y="6547"/>
                      <a:pt x="10003" y="6529"/>
                      <a:pt x="9977" y="6503"/>
                    </a:cubicBezTo>
                    <a:cubicBezTo>
                      <a:pt x="9917" y="6473"/>
                      <a:pt x="9846" y="6456"/>
                      <a:pt x="9778" y="6456"/>
                    </a:cubicBezTo>
                    <a:cubicBezTo>
                      <a:pt x="9764" y="6456"/>
                      <a:pt x="9750" y="6457"/>
                      <a:pt x="9736" y="6458"/>
                    </a:cubicBezTo>
                    <a:cubicBezTo>
                      <a:pt x="9683" y="6458"/>
                      <a:pt x="9736" y="6574"/>
                      <a:pt x="9656" y="6592"/>
                    </a:cubicBezTo>
                    <a:cubicBezTo>
                      <a:pt x="9648" y="6593"/>
                      <a:pt x="9640" y="6594"/>
                      <a:pt x="9632" y="6594"/>
                    </a:cubicBezTo>
                    <a:cubicBezTo>
                      <a:pt x="9594" y="6594"/>
                      <a:pt x="9553" y="6577"/>
                      <a:pt x="9531" y="6547"/>
                    </a:cubicBezTo>
                    <a:cubicBezTo>
                      <a:pt x="9531" y="6503"/>
                      <a:pt x="9531" y="6503"/>
                      <a:pt x="9487" y="6494"/>
                    </a:cubicBezTo>
                    <a:cubicBezTo>
                      <a:pt x="9415" y="6494"/>
                      <a:pt x="9451" y="6494"/>
                      <a:pt x="9433" y="6565"/>
                    </a:cubicBezTo>
                    <a:cubicBezTo>
                      <a:pt x="9427" y="6584"/>
                      <a:pt x="9397" y="6599"/>
                      <a:pt x="9375" y="6599"/>
                    </a:cubicBezTo>
                    <a:cubicBezTo>
                      <a:pt x="9366" y="6599"/>
                      <a:pt x="9358" y="6597"/>
                      <a:pt x="9353" y="6592"/>
                    </a:cubicBezTo>
                    <a:cubicBezTo>
                      <a:pt x="9308" y="6538"/>
                      <a:pt x="9389" y="6449"/>
                      <a:pt x="9291" y="6449"/>
                    </a:cubicBezTo>
                    <a:cubicBezTo>
                      <a:pt x="9255" y="6449"/>
                      <a:pt x="9166" y="6494"/>
                      <a:pt x="9166" y="6538"/>
                    </a:cubicBezTo>
                    <a:cubicBezTo>
                      <a:pt x="9160" y="6541"/>
                      <a:pt x="9153" y="6542"/>
                      <a:pt x="9146" y="6542"/>
                    </a:cubicBezTo>
                    <a:cubicBezTo>
                      <a:pt x="9130" y="6542"/>
                      <a:pt x="9113" y="6538"/>
                      <a:pt x="9095" y="6538"/>
                    </a:cubicBezTo>
                    <a:cubicBezTo>
                      <a:pt x="9023" y="6574"/>
                      <a:pt x="8943" y="6601"/>
                      <a:pt x="8863" y="6619"/>
                    </a:cubicBezTo>
                    <a:cubicBezTo>
                      <a:pt x="8836" y="6574"/>
                      <a:pt x="8961" y="6485"/>
                      <a:pt x="8961" y="6458"/>
                    </a:cubicBezTo>
                    <a:lnTo>
                      <a:pt x="8961" y="6458"/>
                    </a:lnTo>
                    <a:cubicBezTo>
                      <a:pt x="8961" y="6494"/>
                      <a:pt x="8730" y="6530"/>
                      <a:pt x="8694" y="6556"/>
                    </a:cubicBezTo>
                    <a:cubicBezTo>
                      <a:pt x="8684" y="6566"/>
                      <a:pt x="8671" y="6571"/>
                      <a:pt x="8658" y="6571"/>
                    </a:cubicBezTo>
                    <a:cubicBezTo>
                      <a:pt x="8635" y="6571"/>
                      <a:pt x="8609" y="6557"/>
                      <a:pt x="8587" y="6529"/>
                    </a:cubicBezTo>
                    <a:cubicBezTo>
                      <a:pt x="8563" y="6506"/>
                      <a:pt x="8548" y="6498"/>
                      <a:pt x="8538" y="6498"/>
                    </a:cubicBezTo>
                    <a:cubicBezTo>
                      <a:pt x="8516" y="6498"/>
                      <a:pt x="8510" y="6529"/>
                      <a:pt x="8480" y="6529"/>
                    </a:cubicBezTo>
                    <a:cubicBezTo>
                      <a:pt x="8436" y="6529"/>
                      <a:pt x="8418" y="6529"/>
                      <a:pt x="8382" y="6503"/>
                    </a:cubicBezTo>
                    <a:cubicBezTo>
                      <a:pt x="8373" y="6494"/>
                      <a:pt x="8355" y="6485"/>
                      <a:pt x="8347" y="6485"/>
                    </a:cubicBezTo>
                    <a:cubicBezTo>
                      <a:pt x="8302" y="6503"/>
                      <a:pt x="8293" y="6547"/>
                      <a:pt x="8311" y="6574"/>
                    </a:cubicBezTo>
                    <a:cubicBezTo>
                      <a:pt x="8326" y="6604"/>
                      <a:pt x="8328" y="6652"/>
                      <a:pt x="8303" y="6652"/>
                    </a:cubicBezTo>
                    <a:cubicBezTo>
                      <a:pt x="8298" y="6652"/>
                      <a:pt x="8292" y="6650"/>
                      <a:pt x="8284" y="6645"/>
                    </a:cubicBezTo>
                    <a:cubicBezTo>
                      <a:pt x="8231" y="6619"/>
                      <a:pt x="8231" y="6565"/>
                      <a:pt x="8186" y="6547"/>
                    </a:cubicBezTo>
                    <a:cubicBezTo>
                      <a:pt x="8173" y="6545"/>
                      <a:pt x="8159" y="6544"/>
                      <a:pt x="8146" y="6544"/>
                    </a:cubicBezTo>
                    <a:cubicBezTo>
                      <a:pt x="8107" y="6544"/>
                      <a:pt x="8070" y="6554"/>
                      <a:pt x="8044" y="6574"/>
                    </a:cubicBezTo>
                    <a:cubicBezTo>
                      <a:pt x="8008" y="6574"/>
                      <a:pt x="7972" y="6565"/>
                      <a:pt x="7937" y="6547"/>
                    </a:cubicBezTo>
                    <a:cubicBezTo>
                      <a:pt x="7937" y="6529"/>
                      <a:pt x="7919" y="6521"/>
                      <a:pt x="7910" y="6521"/>
                    </a:cubicBezTo>
                    <a:cubicBezTo>
                      <a:pt x="7848" y="6521"/>
                      <a:pt x="7866" y="6565"/>
                      <a:pt x="7803" y="6565"/>
                    </a:cubicBezTo>
                    <a:cubicBezTo>
                      <a:pt x="7768" y="6565"/>
                      <a:pt x="7741" y="6547"/>
                      <a:pt x="7705" y="6538"/>
                    </a:cubicBezTo>
                    <a:cubicBezTo>
                      <a:pt x="7681" y="6534"/>
                      <a:pt x="7656" y="6532"/>
                      <a:pt x="7632" y="6532"/>
                    </a:cubicBezTo>
                    <a:cubicBezTo>
                      <a:pt x="7559" y="6532"/>
                      <a:pt x="7489" y="6552"/>
                      <a:pt x="7429" y="6592"/>
                    </a:cubicBezTo>
                    <a:cubicBezTo>
                      <a:pt x="7404" y="6612"/>
                      <a:pt x="7389" y="6625"/>
                      <a:pt x="7380" y="6625"/>
                    </a:cubicBezTo>
                    <a:cubicBezTo>
                      <a:pt x="7369" y="6625"/>
                      <a:pt x="7367" y="6608"/>
                      <a:pt x="7367" y="6565"/>
                    </a:cubicBezTo>
                    <a:cubicBezTo>
                      <a:pt x="7411" y="6521"/>
                      <a:pt x="7349" y="6512"/>
                      <a:pt x="7313" y="6512"/>
                    </a:cubicBezTo>
                    <a:cubicBezTo>
                      <a:pt x="7269" y="6512"/>
                      <a:pt x="7215" y="6512"/>
                      <a:pt x="7162" y="6529"/>
                    </a:cubicBezTo>
                    <a:cubicBezTo>
                      <a:pt x="7141" y="6536"/>
                      <a:pt x="7115" y="6565"/>
                      <a:pt x="7084" y="6565"/>
                    </a:cubicBezTo>
                    <a:cubicBezTo>
                      <a:pt x="7075" y="6565"/>
                      <a:pt x="7065" y="6562"/>
                      <a:pt x="7055" y="6556"/>
                    </a:cubicBezTo>
                    <a:cubicBezTo>
                      <a:pt x="7055" y="6512"/>
                      <a:pt x="7017" y="6500"/>
                      <a:pt x="6975" y="6500"/>
                    </a:cubicBezTo>
                    <a:cubicBezTo>
                      <a:pt x="6941" y="6500"/>
                      <a:pt x="6906" y="6508"/>
                      <a:pt x="6886" y="6512"/>
                    </a:cubicBezTo>
                    <a:cubicBezTo>
                      <a:pt x="6855" y="6519"/>
                      <a:pt x="6803" y="6616"/>
                      <a:pt x="6779" y="6616"/>
                    </a:cubicBezTo>
                    <a:cubicBezTo>
                      <a:pt x="6775" y="6616"/>
                      <a:pt x="6772" y="6614"/>
                      <a:pt x="6770" y="6610"/>
                    </a:cubicBezTo>
                    <a:cubicBezTo>
                      <a:pt x="6725" y="6547"/>
                      <a:pt x="6708" y="6512"/>
                      <a:pt x="6627" y="6503"/>
                    </a:cubicBezTo>
                    <a:cubicBezTo>
                      <a:pt x="6565" y="6494"/>
                      <a:pt x="6503" y="6489"/>
                      <a:pt x="6442" y="6489"/>
                    </a:cubicBezTo>
                    <a:cubicBezTo>
                      <a:pt x="6380" y="6489"/>
                      <a:pt x="6320" y="6494"/>
                      <a:pt x="6262" y="6503"/>
                    </a:cubicBezTo>
                    <a:cubicBezTo>
                      <a:pt x="6218" y="6512"/>
                      <a:pt x="6173" y="6521"/>
                      <a:pt x="6129" y="6529"/>
                    </a:cubicBezTo>
                    <a:cubicBezTo>
                      <a:pt x="6102" y="6538"/>
                      <a:pt x="6084" y="6574"/>
                      <a:pt x="6057" y="6574"/>
                    </a:cubicBezTo>
                    <a:cubicBezTo>
                      <a:pt x="6040" y="6574"/>
                      <a:pt x="5995" y="6503"/>
                      <a:pt x="5968" y="6485"/>
                    </a:cubicBezTo>
                    <a:cubicBezTo>
                      <a:pt x="5933" y="6458"/>
                      <a:pt x="5897" y="6440"/>
                      <a:pt x="5853" y="6432"/>
                    </a:cubicBezTo>
                    <a:cubicBezTo>
                      <a:pt x="5842" y="6430"/>
                      <a:pt x="5831" y="6429"/>
                      <a:pt x="5820" y="6429"/>
                    </a:cubicBezTo>
                    <a:cubicBezTo>
                      <a:pt x="5777" y="6429"/>
                      <a:pt x="5737" y="6446"/>
                      <a:pt x="5737" y="6503"/>
                    </a:cubicBezTo>
                    <a:cubicBezTo>
                      <a:pt x="5737" y="6491"/>
                      <a:pt x="5730" y="6486"/>
                      <a:pt x="5720" y="6486"/>
                    </a:cubicBezTo>
                    <a:cubicBezTo>
                      <a:pt x="5685" y="6486"/>
                      <a:pt x="5606" y="6540"/>
                      <a:pt x="5585" y="6547"/>
                    </a:cubicBezTo>
                    <a:cubicBezTo>
                      <a:pt x="5584" y="6548"/>
                      <a:pt x="5583" y="6548"/>
                      <a:pt x="5581" y="6548"/>
                    </a:cubicBezTo>
                    <a:cubicBezTo>
                      <a:pt x="5554" y="6548"/>
                      <a:pt x="5504" y="6467"/>
                      <a:pt x="5478" y="6458"/>
                    </a:cubicBezTo>
                    <a:cubicBezTo>
                      <a:pt x="5447" y="6448"/>
                      <a:pt x="5416" y="6443"/>
                      <a:pt x="5384" y="6443"/>
                    </a:cubicBezTo>
                    <a:cubicBezTo>
                      <a:pt x="5362" y="6443"/>
                      <a:pt x="5340" y="6446"/>
                      <a:pt x="5318" y="6449"/>
                    </a:cubicBezTo>
                    <a:cubicBezTo>
                      <a:pt x="5274" y="6467"/>
                      <a:pt x="5291" y="6529"/>
                      <a:pt x="5291" y="6574"/>
                    </a:cubicBezTo>
                    <a:lnTo>
                      <a:pt x="5202" y="6574"/>
                    </a:lnTo>
                    <a:cubicBezTo>
                      <a:pt x="5202" y="6556"/>
                      <a:pt x="5202" y="6547"/>
                      <a:pt x="5202" y="6529"/>
                    </a:cubicBezTo>
                    <a:cubicBezTo>
                      <a:pt x="5198" y="6521"/>
                      <a:pt x="5184" y="6518"/>
                      <a:pt x="5170" y="6518"/>
                    </a:cubicBezTo>
                    <a:cubicBezTo>
                      <a:pt x="5156" y="6518"/>
                      <a:pt x="5140" y="6521"/>
                      <a:pt x="5131" y="6521"/>
                    </a:cubicBezTo>
                    <a:cubicBezTo>
                      <a:pt x="5113" y="6521"/>
                      <a:pt x="5104" y="6485"/>
                      <a:pt x="5078" y="6476"/>
                    </a:cubicBezTo>
                    <a:cubicBezTo>
                      <a:pt x="5064" y="6472"/>
                      <a:pt x="5049" y="6469"/>
                      <a:pt x="5033" y="6469"/>
                    </a:cubicBezTo>
                    <a:cubicBezTo>
                      <a:pt x="5017" y="6469"/>
                      <a:pt x="5002" y="6472"/>
                      <a:pt x="4989" y="6476"/>
                    </a:cubicBezTo>
                    <a:cubicBezTo>
                      <a:pt x="4891" y="6485"/>
                      <a:pt x="4855" y="6529"/>
                      <a:pt x="4784" y="6583"/>
                    </a:cubicBezTo>
                    <a:cubicBezTo>
                      <a:pt x="4755" y="6601"/>
                      <a:pt x="4737" y="6609"/>
                      <a:pt x="4726" y="6609"/>
                    </a:cubicBezTo>
                    <a:cubicBezTo>
                      <a:pt x="4699" y="6609"/>
                      <a:pt x="4712" y="6562"/>
                      <a:pt x="4712" y="6512"/>
                    </a:cubicBezTo>
                    <a:lnTo>
                      <a:pt x="4712" y="6512"/>
                    </a:lnTo>
                    <a:cubicBezTo>
                      <a:pt x="4712" y="6530"/>
                      <a:pt x="4702" y="6533"/>
                      <a:pt x="4688" y="6533"/>
                    </a:cubicBezTo>
                    <a:cubicBezTo>
                      <a:pt x="4681" y="6533"/>
                      <a:pt x="4672" y="6532"/>
                      <a:pt x="4663" y="6532"/>
                    </a:cubicBezTo>
                    <a:cubicBezTo>
                      <a:pt x="4651" y="6532"/>
                      <a:pt x="4639" y="6535"/>
                      <a:pt x="4632" y="6547"/>
                    </a:cubicBezTo>
                    <a:cubicBezTo>
                      <a:pt x="4632" y="6556"/>
                      <a:pt x="4623" y="6610"/>
                      <a:pt x="4614" y="6610"/>
                    </a:cubicBezTo>
                    <a:cubicBezTo>
                      <a:pt x="4570" y="6610"/>
                      <a:pt x="4579" y="6538"/>
                      <a:pt x="4552" y="6538"/>
                    </a:cubicBezTo>
                    <a:cubicBezTo>
                      <a:pt x="4516" y="6538"/>
                      <a:pt x="4463" y="6601"/>
                      <a:pt x="4418" y="6619"/>
                    </a:cubicBezTo>
                    <a:cubicBezTo>
                      <a:pt x="4409" y="6621"/>
                      <a:pt x="4401" y="6622"/>
                      <a:pt x="4395" y="6622"/>
                    </a:cubicBezTo>
                    <a:cubicBezTo>
                      <a:pt x="4359" y="6622"/>
                      <a:pt x="4395" y="6580"/>
                      <a:pt x="4418" y="6565"/>
                    </a:cubicBezTo>
                    <a:cubicBezTo>
                      <a:pt x="4451" y="6541"/>
                      <a:pt x="4454" y="6456"/>
                      <a:pt x="4406" y="6456"/>
                    </a:cubicBezTo>
                    <a:cubicBezTo>
                      <a:pt x="4402" y="6456"/>
                      <a:pt x="4397" y="6457"/>
                      <a:pt x="4392" y="6458"/>
                    </a:cubicBezTo>
                    <a:cubicBezTo>
                      <a:pt x="4320" y="6476"/>
                      <a:pt x="4267" y="6529"/>
                      <a:pt x="4258" y="6601"/>
                    </a:cubicBezTo>
                    <a:cubicBezTo>
                      <a:pt x="4258" y="6527"/>
                      <a:pt x="4189" y="6513"/>
                      <a:pt x="4107" y="6513"/>
                    </a:cubicBezTo>
                    <a:cubicBezTo>
                      <a:pt x="4059" y="6513"/>
                      <a:pt x="4006" y="6518"/>
                      <a:pt x="3961" y="6518"/>
                    </a:cubicBezTo>
                    <a:cubicBezTo>
                      <a:pt x="3902" y="6518"/>
                      <a:pt x="3857" y="6509"/>
                      <a:pt x="3857" y="6467"/>
                    </a:cubicBezTo>
                    <a:cubicBezTo>
                      <a:pt x="3834" y="6442"/>
                      <a:pt x="3812" y="6432"/>
                      <a:pt x="3790" y="6432"/>
                    </a:cubicBezTo>
                    <a:cubicBezTo>
                      <a:pt x="3735" y="6432"/>
                      <a:pt x="3683" y="6490"/>
                      <a:pt x="3626" y="6503"/>
                    </a:cubicBezTo>
                    <a:cubicBezTo>
                      <a:pt x="3590" y="6507"/>
                      <a:pt x="3557" y="6509"/>
                      <a:pt x="3524" y="6509"/>
                    </a:cubicBezTo>
                    <a:cubicBezTo>
                      <a:pt x="3492" y="6509"/>
                      <a:pt x="3461" y="6507"/>
                      <a:pt x="3430" y="6503"/>
                    </a:cubicBezTo>
                    <a:cubicBezTo>
                      <a:pt x="3341" y="6503"/>
                      <a:pt x="3261" y="6547"/>
                      <a:pt x="3180" y="6547"/>
                    </a:cubicBezTo>
                    <a:cubicBezTo>
                      <a:pt x="3100" y="6547"/>
                      <a:pt x="3100" y="6494"/>
                      <a:pt x="3020" y="6494"/>
                    </a:cubicBezTo>
                    <a:cubicBezTo>
                      <a:pt x="2984" y="6494"/>
                      <a:pt x="2940" y="6494"/>
                      <a:pt x="2913" y="6521"/>
                    </a:cubicBezTo>
                    <a:cubicBezTo>
                      <a:pt x="2895" y="6547"/>
                      <a:pt x="2913" y="6574"/>
                      <a:pt x="2886" y="6574"/>
                    </a:cubicBezTo>
                    <a:cubicBezTo>
                      <a:pt x="2824" y="6565"/>
                      <a:pt x="2815" y="6467"/>
                      <a:pt x="2815" y="6423"/>
                    </a:cubicBezTo>
                    <a:cubicBezTo>
                      <a:pt x="2815" y="6469"/>
                      <a:pt x="2695" y="6482"/>
                      <a:pt x="2562" y="6482"/>
                    </a:cubicBezTo>
                    <a:cubicBezTo>
                      <a:pt x="2416" y="6482"/>
                      <a:pt x="2256" y="6467"/>
                      <a:pt x="2218" y="6467"/>
                    </a:cubicBezTo>
                    <a:cubicBezTo>
                      <a:pt x="2138" y="6440"/>
                      <a:pt x="2067" y="6432"/>
                      <a:pt x="1987" y="6423"/>
                    </a:cubicBezTo>
                    <a:cubicBezTo>
                      <a:pt x="1924" y="6423"/>
                      <a:pt x="1871" y="6440"/>
                      <a:pt x="1818" y="6467"/>
                    </a:cubicBezTo>
                    <a:cubicBezTo>
                      <a:pt x="1810" y="6475"/>
                      <a:pt x="1737" y="6562"/>
                      <a:pt x="1748" y="6580"/>
                    </a:cubicBezTo>
                    <a:lnTo>
                      <a:pt x="1748" y="6580"/>
                    </a:lnTo>
                    <a:cubicBezTo>
                      <a:pt x="1721" y="6560"/>
                      <a:pt x="1751" y="6461"/>
                      <a:pt x="1712" y="6461"/>
                    </a:cubicBezTo>
                    <a:cubicBezTo>
                      <a:pt x="1707" y="6461"/>
                      <a:pt x="1701" y="6463"/>
                      <a:pt x="1693" y="6467"/>
                    </a:cubicBezTo>
                    <a:cubicBezTo>
                      <a:pt x="1685" y="6475"/>
                      <a:pt x="1628" y="6507"/>
                      <a:pt x="1599" y="6507"/>
                    </a:cubicBezTo>
                    <a:cubicBezTo>
                      <a:pt x="1594" y="6507"/>
                      <a:pt x="1589" y="6506"/>
                      <a:pt x="1586" y="6503"/>
                    </a:cubicBezTo>
                    <a:cubicBezTo>
                      <a:pt x="1577" y="6476"/>
                      <a:pt x="1675" y="6387"/>
                      <a:pt x="1631" y="6387"/>
                    </a:cubicBezTo>
                    <a:cubicBezTo>
                      <a:pt x="1595" y="6387"/>
                      <a:pt x="1488" y="6405"/>
                      <a:pt x="1461" y="6467"/>
                    </a:cubicBezTo>
                    <a:cubicBezTo>
                      <a:pt x="1426" y="6467"/>
                      <a:pt x="1426" y="6378"/>
                      <a:pt x="1435" y="6351"/>
                    </a:cubicBezTo>
                    <a:cubicBezTo>
                      <a:pt x="1426" y="6351"/>
                      <a:pt x="1380" y="6252"/>
                      <a:pt x="1366" y="6252"/>
                    </a:cubicBezTo>
                    <a:cubicBezTo>
                      <a:pt x="1365" y="6252"/>
                      <a:pt x="1364" y="6252"/>
                      <a:pt x="1363" y="6253"/>
                    </a:cubicBezTo>
                    <a:cubicBezTo>
                      <a:pt x="1333" y="6276"/>
                      <a:pt x="1309" y="6331"/>
                      <a:pt x="1270" y="6331"/>
                    </a:cubicBezTo>
                    <a:cubicBezTo>
                      <a:pt x="1263" y="6331"/>
                      <a:pt x="1256" y="6329"/>
                      <a:pt x="1248" y="6325"/>
                    </a:cubicBezTo>
                    <a:cubicBezTo>
                      <a:pt x="1203" y="6307"/>
                      <a:pt x="1212" y="6262"/>
                      <a:pt x="1167" y="6253"/>
                    </a:cubicBezTo>
                    <a:cubicBezTo>
                      <a:pt x="1123" y="6236"/>
                      <a:pt x="1105" y="6253"/>
                      <a:pt x="1069" y="6227"/>
                    </a:cubicBezTo>
                    <a:cubicBezTo>
                      <a:pt x="1025" y="6200"/>
                      <a:pt x="1052" y="6138"/>
                      <a:pt x="1016" y="6084"/>
                    </a:cubicBezTo>
                    <a:cubicBezTo>
                      <a:pt x="1005" y="6056"/>
                      <a:pt x="976" y="6038"/>
                      <a:pt x="944" y="6038"/>
                    </a:cubicBezTo>
                    <a:cubicBezTo>
                      <a:pt x="926" y="6038"/>
                      <a:pt x="908" y="6044"/>
                      <a:pt x="891" y="6057"/>
                    </a:cubicBezTo>
                    <a:cubicBezTo>
                      <a:pt x="891" y="6041"/>
                      <a:pt x="907" y="5931"/>
                      <a:pt x="894" y="5931"/>
                    </a:cubicBezTo>
                    <a:cubicBezTo>
                      <a:pt x="893" y="5931"/>
                      <a:pt x="892" y="5932"/>
                      <a:pt x="891" y="5933"/>
                    </a:cubicBezTo>
                    <a:cubicBezTo>
                      <a:pt x="884" y="5947"/>
                      <a:pt x="855" y="6011"/>
                      <a:pt x="825" y="6011"/>
                    </a:cubicBezTo>
                    <a:cubicBezTo>
                      <a:pt x="818" y="6011"/>
                      <a:pt x="810" y="6006"/>
                      <a:pt x="802" y="5995"/>
                    </a:cubicBezTo>
                    <a:cubicBezTo>
                      <a:pt x="784" y="5959"/>
                      <a:pt x="802" y="5924"/>
                      <a:pt x="793" y="5897"/>
                    </a:cubicBezTo>
                    <a:cubicBezTo>
                      <a:pt x="785" y="5829"/>
                      <a:pt x="735" y="5736"/>
                      <a:pt x="669" y="5736"/>
                    </a:cubicBezTo>
                    <a:cubicBezTo>
                      <a:pt x="666" y="5736"/>
                      <a:pt x="663" y="5736"/>
                      <a:pt x="660" y="5737"/>
                    </a:cubicBezTo>
                    <a:cubicBezTo>
                      <a:pt x="704" y="5728"/>
                      <a:pt x="713" y="5603"/>
                      <a:pt x="713" y="5576"/>
                    </a:cubicBezTo>
                    <a:lnTo>
                      <a:pt x="713" y="5576"/>
                    </a:lnTo>
                    <a:cubicBezTo>
                      <a:pt x="698" y="5583"/>
                      <a:pt x="687" y="5586"/>
                      <a:pt x="678" y="5586"/>
                    </a:cubicBezTo>
                    <a:cubicBezTo>
                      <a:pt x="650" y="5586"/>
                      <a:pt x="646" y="5557"/>
                      <a:pt x="633" y="5523"/>
                    </a:cubicBezTo>
                    <a:cubicBezTo>
                      <a:pt x="627" y="5499"/>
                      <a:pt x="629" y="5495"/>
                      <a:pt x="618" y="5495"/>
                    </a:cubicBezTo>
                    <a:cubicBezTo>
                      <a:pt x="612" y="5495"/>
                      <a:pt x="603" y="5496"/>
                      <a:pt x="588" y="5496"/>
                    </a:cubicBezTo>
                    <a:cubicBezTo>
                      <a:pt x="535" y="5496"/>
                      <a:pt x="571" y="5354"/>
                      <a:pt x="571" y="5318"/>
                    </a:cubicBezTo>
                    <a:cubicBezTo>
                      <a:pt x="562" y="5282"/>
                      <a:pt x="526" y="5300"/>
                      <a:pt x="517" y="5265"/>
                    </a:cubicBezTo>
                    <a:cubicBezTo>
                      <a:pt x="499" y="5220"/>
                      <a:pt x="482" y="5167"/>
                      <a:pt x="482" y="5113"/>
                    </a:cubicBezTo>
                    <a:cubicBezTo>
                      <a:pt x="482" y="5047"/>
                      <a:pt x="446" y="4982"/>
                      <a:pt x="388" y="4950"/>
                    </a:cubicBezTo>
                    <a:lnTo>
                      <a:pt x="388" y="4950"/>
                    </a:lnTo>
                    <a:cubicBezTo>
                      <a:pt x="413" y="4961"/>
                      <a:pt x="439" y="4972"/>
                      <a:pt x="460" y="4972"/>
                    </a:cubicBezTo>
                    <a:cubicBezTo>
                      <a:pt x="465" y="4972"/>
                      <a:pt x="469" y="4972"/>
                      <a:pt x="473" y="4971"/>
                    </a:cubicBezTo>
                    <a:cubicBezTo>
                      <a:pt x="517" y="4953"/>
                      <a:pt x="464" y="4908"/>
                      <a:pt x="446" y="4891"/>
                    </a:cubicBezTo>
                    <a:cubicBezTo>
                      <a:pt x="357" y="4837"/>
                      <a:pt x="384" y="4784"/>
                      <a:pt x="490" y="4748"/>
                    </a:cubicBezTo>
                    <a:cubicBezTo>
                      <a:pt x="562" y="4712"/>
                      <a:pt x="294" y="4614"/>
                      <a:pt x="419" y="4614"/>
                    </a:cubicBezTo>
                    <a:cubicBezTo>
                      <a:pt x="499" y="4614"/>
                      <a:pt x="499" y="4436"/>
                      <a:pt x="392" y="4427"/>
                    </a:cubicBezTo>
                    <a:cubicBezTo>
                      <a:pt x="437" y="4427"/>
                      <a:pt x="455" y="4401"/>
                      <a:pt x="482" y="4374"/>
                    </a:cubicBezTo>
                    <a:cubicBezTo>
                      <a:pt x="508" y="4338"/>
                      <a:pt x="473" y="4329"/>
                      <a:pt x="473" y="4294"/>
                    </a:cubicBezTo>
                    <a:cubicBezTo>
                      <a:pt x="473" y="4249"/>
                      <a:pt x="508" y="4223"/>
                      <a:pt x="508" y="4178"/>
                    </a:cubicBezTo>
                    <a:cubicBezTo>
                      <a:pt x="517" y="4125"/>
                      <a:pt x="473" y="4098"/>
                      <a:pt x="473" y="4053"/>
                    </a:cubicBezTo>
                    <a:cubicBezTo>
                      <a:pt x="473" y="4000"/>
                      <a:pt x="482" y="3955"/>
                      <a:pt x="490" y="3902"/>
                    </a:cubicBezTo>
                    <a:cubicBezTo>
                      <a:pt x="517" y="3840"/>
                      <a:pt x="526" y="3768"/>
                      <a:pt x="526" y="3697"/>
                    </a:cubicBezTo>
                    <a:cubicBezTo>
                      <a:pt x="517" y="3652"/>
                      <a:pt x="446" y="3617"/>
                      <a:pt x="446" y="3599"/>
                    </a:cubicBezTo>
                    <a:cubicBezTo>
                      <a:pt x="446" y="3581"/>
                      <a:pt x="535" y="3554"/>
                      <a:pt x="544" y="3528"/>
                    </a:cubicBezTo>
                    <a:cubicBezTo>
                      <a:pt x="562" y="3501"/>
                      <a:pt x="508" y="3465"/>
                      <a:pt x="482" y="3457"/>
                    </a:cubicBezTo>
                    <a:cubicBezTo>
                      <a:pt x="455" y="3439"/>
                      <a:pt x="321" y="3439"/>
                      <a:pt x="375" y="3385"/>
                    </a:cubicBezTo>
                    <a:cubicBezTo>
                      <a:pt x="428" y="3332"/>
                      <a:pt x="482" y="3323"/>
                      <a:pt x="508" y="3261"/>
                    </a:cubicBezTo>
                    <a:cubicBezTo>
                      <a:pt x="544" y="3180"/>
                      <a:pt x="357" y="3145"/>
                      <a:pt x="455" y="3074"/>
                    </a:cubicBezTo>
                    <a:cubicBezTo>
                      <a:pt x="508" y="3029"/>
                      <a:pt x="482" y="2869"/>
                      <a:pt x="473" y="2815"/>
                    </a:cubicBezTo>
                    <a:cubicBezTo>
                      <a:pt x="455" y="2762"/>
                      <a:pt x="446" y="2699"/>
                      <a:pt x="455" y="2646"/>
                    </a:cubicBezTo>
                    <a:cubicBezTo>
                      <a:pt x="455" y="2637"/>
                      <a:pt x="538" y="2521"/>
                      <a:pt x="528" y="2521"/>
                    </a:cubicBezTo>
                    <a:cubicBezTo>
                      <a:pt x="527" y="2521"/>
                      <a:pt x="527" y="2521"/>
                      <a:pt x="526" y="2521"/>
                    </a:cubicBezTo>
                    <a:cubicBezTo>
                      <a:pt x="514" y="2521"/>
                      <a:pt x="494" y="2541"/>
                      <a:pt x="475" y="2541"/>
                    </a:cubicBezTo>
                    <a:cubicBezTo>
                      <a:pt x="465" y="2541"/>
                      <a:pt x="455" y="2536"/>
                      <a:pt x="446" y="2521"/>
                    </a:cubicBezTo>
                    <a:cubicBezTo>
                      <a:pt x="428" y="2495"/>
                      <a:pt x="428" y="2468"/>
                      <a:pt x="428" y="2441"/>
                    </a:cubicBezTo>
                    <a:cubicBezTo>
                      <a:pt x="428" y="2388"/>
                      <a:pt x="455" y="2307"/>
                      <a:pt x="526" y="2307"/>
                    </a:cubicBezTo>
                    <a:cubicBezTo>
                      <a:pt x="312" y="2307"/>
                      <a:pt x="553" y="2218"/>
                      <a:pt x="535" y="2147"/>
                    </a:cubicBezTo>
                    <a:cubicBezTo>
                      <a:pt x="517" y="2076"/>
                      <a:pt x="428" y="2076"/>
                      <a:pt x="410" y="1996"/>
                    </a:cubicBezTo>
                    <a:cubicBezTo>
                      <a:pt x="410" y="1978"/>
                      <a:pt x="455" y="1916"/>
                      <a:pt x="464" y="1880"/>
                    </a:cubicBezTo>
                    <a:cubicBezTo>
                      <a:pt x="508" y="1773"/>
                      <a:pt x="401" y="1818"/>
                      <a:pt x="437" y="1702"/>
                    </a:cubicBezTo>
                    <a:cubicBezTo>
                      <a:pt x="455" y="1631"/>
                      <a:pt x="464" y="1559"/>
                      <a:pt x="464" y="1488"/>
                    </a:cubicBezTo>
                    <a:cubicBezTo>
                      <a:pt x="455" y="1461"/>
                      <a:pt x="437" y="1426"/>
                      <a:pt x="419" y="1390"/>
                    </a:cubicBezTo>
                    <a:cubicBezTo>
                      <a:pt x="428" y="1283"/>
                      <a:pt x="606" y="1150"/>
                      <a:pt x="535" y="1025"/>
                    </a:cubicBezTo>
                    <a:cubicBezTo>
                      <a:pt x="499" y="963"/>
                      <a:pt x="473" y="1025"/>
                      <a:pt x="473" y="945"/>
                    </a:cubicBezTo>
                    <a:cubicBezTo>
                      <a:pt x="499" y="927"/>
                      <a:pt x="517" y="900"/>
                      <a:pt x="517" y="865"/>
                    </a:cubicBezTo>
                    <a:cubicBezTo>
                      <a:pt x="517" y="847"/>
                      <a:pt x="490" y="847"/>
                      <a:pt x="482" y="829"/>
                    </a:cubicBezTo>
                    <a:cubicBezTo>
                      <a:pt x="437" y="702"/>
                      <a:pt x="560" y="483"/>
                      <a:pt x="524" y="341"/>
                    </a:cubicBezTo>
                    <a:lnTo>
                      <a:pt x="524" y="341"/>
                    </a:lnTo>
                    <a:cubicBezTo>
                      <a:pt x="578" y="354"/>
                      <a:pt x="631" y="370"/>
                      <a:pt x="651" y="401"/>
                    </a:cubicBezTo>
                    <a:cubicBezTo>
                      <a:pt x="660" y="420"/>
                      <a:pt x="667" y="427"/>
                      <a:pt x="675" y="427"/>
                    </a:cubicBezTo>
                    <a:cubicBezTo>
                      <a:pt x="688" y="427"/>
                      <a:pt x="702" y="404"/>
                      <a:pt x="731" y="392"/>
                    </a:cubicBezTo>
                    <a:cubicBezTo>
                      <a:pt x="767" y="384"/>
                      <a:pt x="811" y="375"/>
                      <a:pt x="856" y="375"/>
                    </a:cubicBezTo>
                    <a:cubicBezTo>
                      <a:pt x="985" y="353"/>
                      <a:pt x="1115" y="341"/>
                      <a:pt x="1244" y="341"/>
                    </a:cubicBezTo>
                    <a:cubicBezTo>
                      <a:pt x="1328" y="341"/>
                      <a:pt x="1413" y="346"/>
                      <a:pt x="1497" y="357"/>
                    </a:cubicBezTo>
                    <a:cubicBezTo>
                      <a:pt x="1566" y="366"/>
                      <a:pt x="1676" y="399"/>
                      <a:pt x="1767" y="399"/>
                    </a:cubicBezTo>
                    <a:cubicBezTo>
                      <a:pt x="1852" y="399"/>
                      <a:pt x="1920" y="371"/>
                      <a:pt x="1924" y="268"/>
                    </a:cubicBezTo>
                    <a:cubicBezTo>
                      <a:pt x="1924" y="260"/>
                      <a:pt x="1944" y="152"/>
                      <a:pt x="1961" y="152"/>
                    </a:cubicBezTo>
                    <a:cubicBezTo>
                      <a:pt x="1964" y="152"/>
                      <a:pt x="1967" y="155"/>
                      <a:pt x="1969" y="161"/>
                    </a:cubicBezTo>
                    <a:cubicBezTo>
                      <a:pt x="1996" y="205"/>
                      <a:pt x="2005" y="250"/>
                      <a:pt x="2014" y="303"/>
                    </a:cubicBezTo>
                    <a:cubicBezTo>
                      <a:pt x="2022" y="392"/>
                      <a:pt x="2031" y="482"/>
                      <a:pt x="2049" y="571"/>
                    </a:cubicBezTo>
                    <a:cubicBezTo>
                      <a:pt x="2067" y="553"/>
                      <a:pt x="2049" y="535"/>
                      <a:pt x="2085" y="526"/>
                    </a:cubicBezTo>
                    <a:cubicBezTo>
                      <a:pt x="2120" y="508"/>
                      <a:pt x="2156" y="508"/>
                      <a:pt x="2192" y="508"/>
                    </a:cubicBezTo>
                    <a:cubicBezTo>
                      <a:pt x="2245" y="508"/>
                      <a:pt x="2325" y="508"/>
                      <a:pt x="2325" y="580"/>
                    </a:cubicBezTo>
                    <a:cubicBezTo>
                      <a:pt x="2325" y="455"/>
                      <a:pt x="2432" y="544"/>
                      <a:pt x="2459" y="446"/>
                    </a:cubicBezTo>
                    <a:cubicBezTo>
                      <a:pt x="2465" y="408"/>
                      <a:pt x="2490" y="333"/>
                      <a:pt x="2526" y="333"/>
                    </a:cubicBezTo>
                    <a:cubicBezTo>
                      <a:pt x="2541" y="333"/>
                      <a:pt x="2557" y="344"/>
                      <a:pt x="2575" y="375"/>
                    </a:cubicBezTo>
                    <a:cubicBezTo>
                      <a:pt x="2610" y="419"/>
                      <a:pt x="2592" y="473"/>
                      <a:pt x="2637" y="508"/>
                    </a:cubicBezTo>
                    <a:cubicBezTo>
                      <a:pt x="2655" y="526"/>
                      <a:pt x="2672" y="534"/>
                      <a:pt x="2685" y="534"/>
                    </a:cubicBezTo>
                    <a:cubicBezTo>
                      <a:pt x="2706" y="534"/>
                      <a:pt x="2721" y="517"/>
                      <a:pt x="2726" y="490"/>
                    </a:cubicBezTo>
                    <a:cubicBezTo>
                      <a:pt x="2739" y="459"/>
                      <a:pt x="2747" y="454"/>
                      <a:pt x="2770" y="454"/>
                    </a:cubicBezTo>
                    <a:cubicBezTo>
                      <a:pt x="2779" y="454"/>
                      <a:pt x="2791" y="455"/>
                      <a:pt x="2806" y="455"/>
                    </a:cubicBezTo>
                    <a:cubicBezTo>
                      <a:pt x="2833" y="455"/>
                      <a:pt x="2815" y="490"/>
                      <a:pt x="2833" y="517"/>
                    </a:cubicBezTo>
                    <a:cubicBezTo>
                      <a:pt x="2841" y="536"/>
                      <a:pt x="2853" y="543"/>
                      <a:pt x="2868" y="543"/>
                    </a:cubicBezTo>
                    <a:cubicBezTo>
                      <a:pt x="2911" y="543"/>
                      <a:pt x="2977" y="491"/>
                      <a:pt x="3034" y="491"/>
                    </a:cubicBezTo>
                    <a:cubicBezTo>
                      <a:pt x="3055" y="491"/>
                      <a:pt x="3074" y="498"/>
                      <a:pt x="3091" y="517"/>
                    </a:cubicBezTo>
                    <a:cubicBezTo>
                      <a:pt x="3150" y="517"/>
                      <a:pt x="3216" y="400"/>
                      <a:pt x="3239" y="400"/>
                    </a:cubicBezTo>
                    <a:cubicBezTo>
                      <a:pt x="3240" y="400"/>
                      <a:pt x="3242" y="400"/>
                      <a:pt x="3243" y="401"/>
                    </a:cubicBezTo>
                    <a:cubicBezTo>
                      <a:pt x="3259" y="427"/>
                      <a:pt x="3276" y="491"/>
                      <a:pt x="3293" y="491"/>
                    </a:cubicBezTo>
                    <a:cubicBezTo>
                      <a:pt x="3294" y="491"/>
                      <a:pt x="3295" y="491"/>
                      <a:pt x="3296" y="490"/>
                    </a:cubicBezTo>
                    <a:cubicBezTo>
                      <a:pt x="3314" y="482"/>
                      <a:pt x="3314" y="410"/>
                      <a:pt x="3350" y="384"/>
                    </a:cubicBezTo>
                    <a:lnTo>
                      <a:pt x="3403" y="544"/>
                    </a:lnTo>
                    <a:cubicBezTo>
                      <a:pt x="3429" y="486"/>
                      <a:pt x="3468" y="442"/>
                      <a:pt x="3522" y="442"/>
                    </a:cubicBezTo>
                    <a:cubicBezTo>
                      <a:pt x="3542" y="442"/>
                      <a:pt x="3565" y="449"/>
                      <a:pt x="3590" y="464"/>
                    </a:cubicBezTo>
                    <a:cubicBezTo>
                      <a:pt x="3635" y="490"/>
                      <a:pt x="3679" y="499"/>
                      <a:pt x="3724" y="499"/>
                    </a:cubicBezTo>
                    <a:cubicBezTo>
                      <a:pt x="3742" y="499"/>
                      <a:pt x="3795" y="464"/>
                      <a:pt x="3750" y="464"/>
                    </a:cubicBezTo>
                    <a:lnTo>
                      <a:pt x="3866" y="464"/>
                    </a:lnTo>
                    <a:cubicBezTo>
                      <a:pt x="3937" y="464"/>
                      <a:pt x="3875" y="464"/>
                      <a:pt x="3920" y="419"/>
                    </a:cubicBezTo>
                    <a:cubicBezTo>
                      <a:pt x="3927" y="412"/>
                      <a:pt x="3937" y="409"/>
                      <a:pt x="3948" y="409"/>
                    </a:cubicBezTo>
                    <a:cubicBezTo>
                      <a:pt x="3995" y="409"/>
                      <a:pt x="4069" y="457"/>
                      <a:pt x="4098" y="464"/>
                    </a:cubicBezTo>
                    <a:cubicBezTo>
                      <a:pt x="4114" y="469"/>
                      <a:pt x="4162" y="482"/>
                      <a:pt x="4204" y="482"/>
                    </a:cubicBezTo>
                    <a:cubicBezTo>
                      <a:pt x="4230" y="482"/>
                      <a:pt x="4254" y="477"/>
                      <a:pt x="4267" y="464"/>
                    </a:cubicBezTo>
                    <a:cubicBezTo>
                      <a:pt x="4298" y="439"/>
                      <a:pt x="4290" y="386"/>
                      <a:pt x="4312" y="386"/>
                    </a:cubicBezTo>
                    <a:cubicBezTo>
                      <a:pt x="4321" y="386"/>
                      <a:pt x="4337" y="397"/>
                      <a:pt x="4365" y="428"/>
                    </a:cubicBezTo>
                    <a:cubicBezTo>
                      <a:pt x="4380" y="463"/>
                      <a:pt x="4420" y="493"/>
                      <a:pt x="4445" y="493"/>
                    </a:cubicBezTo>
                    <a:cubicBezTo>
                      <a:pt x="4464" y="493"/>
                      <a:pt x="4474" y="475"/>
                      <a:pt x="4454" y="428"/>
                    </a:cubicBezTo>
                    <a:cubicBezTo>
                      <a:pt x="4454" y="368"/>
                      <a:pt x="4477" y="338"/>
                      <a:pt x="4510" y="338"/>
                    </a:cubicBezTo>
                    <a:cubicBezTo>
                      <a:pt x="4530" y="338"/>
                      <a:pt x="4555" y="350"/>
                      <a:pt x="4579" y="375"/>
                    </a:cubicBezTo>
                    <a:cubicBezTo>
                      <a:pt x="4615" y="403"/>
                      <a:pt x="4622" y="456"/>
                      <a:pt x="4670" y="456"/>
                    </a:cubicBezTo>
                    <a:cubicBezTo>
                      <a:pt x="4682" y="456"/>
                      <a:pt x="4695" y="453"/>
                      <a:pt x="4712" y="446"/>
                    </a:cubicBezTo>
                    <a:cubicBezTo>
                      <a:pt x="4721" y="446"/>
                      <a:pt x="4821" y="346"/>
                      <a:pt x="4843" y="346"/>
                    </a:cubicBezTo>
                    <a:cubicBezTo>
                      <a:pt x="4844" y="346"/>
                      <a:pt x="4845" y="347"/>
                      <a:pt x="4846" y="348"/>
                    </a:cubicBezTo>
                    <a:cubicBezTo>
                      <a:pt x="4855" y="366"/>
                      <a:pt x="4766" y="428"/>
                      <a:pt x="4801" y="455"/>
                    </a:cubicBezTo>
                    <a:cubicBezTo>
                      <a:pt x="4806" y="459"/>
                      <a:pt x="4813" y="460"/>
                      <a:pt x="4819" y="460"/>
                    </a:cubicBezTo>
                    <a:cubicBezTo>
                      <a:pt x="4861" y="460"/>
                      <a:pt x="4930" y="399"/>
                      <a:pt x="4953" y="384"/>
                    </a:cubicBezTo>
                    <a:cubicBezTo>
                      <a:pt x="4962" y="382"/>
                      <a:pt x="4972" y="381"/>
                      <a:pt x="4981" y="381"/>
                    </a:cubicBezTo>
                    <a:cubicBezTo>
                      <a:pt x="5025" y="381"/>
                      <a:pt x="5069" y="397"/>
                      <a:pt x="5113" y="419"/>
                    </a:cubicBezTo>
                    <a:cubicBezTo>
                      <a:pt x="5149" y="446"/>
                      <a:pt x="5193" y="473"/>
                      <a:pt x="5238" y="473"/>
                    </a:cubicBezTo>
                    <a:cubicBezTo>
                      <a:pt x="5255" y="475"/>
                      <a:pt x="5271" y="476"/>
                      <a:pt x="5288" y="476"/>
                    </a:cubicBezTo>
                    <a:cubicBezTo>
                      <a:pt x="5334" y="476"/>
                      <a:pt x="5379" y="468"/>
                      <a:pt x="5425" y="455"/>
                    </a:cubicBezTo>
                    <a:cubicBezTo>
                      <a:pt x="5463" y="436"/>
                      <a:pt x="5488" y="398"/>
                      <a:pt x="5512" y="398"/>
                    </a:cubicBezTo>
                    <a:cubicBezTo>
                      <a:pt x="5521" y="398"/>
                      <a:pt x="5531" y="404"/>
                      <a:pt x="5541" y="419"/>
                    </a:cubicBezTo>
                    <a:cubicBezTo>
                      <a:pt x="5576" y="469"/>
                      <a:pt x="5629" y="496"/>
                      <a:pt x="5684" y="496"/>
                    </a:cubicBezTo>
                    <a:cubicBezTo>
                      <a:pt x="5699" y="496"/>
                      <a:pt x="5713" y="494"/>
                      <a:pt x="5728" y="490"/>
                    </a:cubicBezTo>
                    <a:cubicBezTo>
                      <a:pt x="5772" y="473"/>
                      <a:pt x="5763" y="419"/>
                      <a:pt x="5763" y="375"/>
                    </a:cubicBezTo>
                    <a:lnTo>
                      <a:pt x="5763" y="375"/>
                    </a:lnTo>
                    <a:cubicBezTo>
                      <a:pt x="5763" y="449"/>
                      <a:pt x="5814" y="477"/>
                      <a:pt x="5870" y="477"/>
                    </a:cubicBezTo>
                    <a:cubicBezTo>
                      <a:pt x="5922" y="477"/>
                      <a:pt x="5978" y="453"/>
                      <a:pt x="6004" y="419"/>
                    </a:cubicBezTo>
                    <a:cubicBezTo>
                      <a:pt x="6019" y="404"/>
                      <a:pt x="6037" y="397"/>
                      <a:pt x="6055" y="397"/>
                    </a:cubicBezTo>
                    <a:cubicBezTo>
                      <a:pt x="6080" y="397"/>
                      <a:pt x="6104" y="411"/>
                      <a:pt x="6120" y="437"/>
                    </a:cubicBezTo>
                    <a:cubicBezTo>
                      <a:pt x="6129" y="464"/>
                      <a:pt x="6084" y="482"/>
                      <a:pt x="6111" y="508"/>
                    </a:cubicBezTo>
                    <a:cubicBezTo>
                      <a:pt x="6118" y="518"/>
                      <a:pt x="6125" y="522"/>
                      <a:pt x="6133" y="522"/>
                    </a:cubicBezTo>
                    <a:cubicBezTo>
                      <a:pt x="6152" y="522"/>
                      <a:pt x="6172" y="495"/>
                      <a:pt x="6191" y="482"/>
                    </a:cubicBezTo>
                    <a:cubicBezTo>
                      <a:pt x="6208" y="472"/>
                      <a:pt x="6228" y="466"/>
                      <a:pt x="6249" y="466"/>
                    </a:cubicBezTo>
                    <a:cubicBezTo>
                      <a:pt x="6284" y="466"/>
                      <a:pt x="6320" y="480"/>
                      <a:pt x="6342" y="508"/>
                    </a:cubicBezTo>
                    <a:cubicBezTo>
                      <a:pt x="6342" y="529"/>
                      <a:pt x="6348" y="536"/>
                      <a:pt x="6357" y="536"/>
                    </a:cubicBezTo>
                    <a:cubicBezTo>
                      <a:pt x="6384" y="536"/>
                      <a:pt x="6438" y="470"/>
                      <a:pt x="6458" y="464"/>
                    </a:cubicBezTo>
                    <a:cubicBezTo>
                      <a:pt x="6475" y="459"/>
                      <a:pt x="6493" y="458"/>
                      <a:pt x="6511" y="458"/>
                    </a:cubicBezTo>
                    <a:cubicBezTo>
                      <a:pt x="6536" y="458"/>
                      <a:pt x="6562" y="461"/>
                      <a:pt x="6588" y="461"/>
                    </a:cubicBezTo>
                    <a:cubicBezTo>
                      <a:pt x="6621" y="461"/>
                      <a:pt x="6654" y="456"/>
                      <a:pt x="6681" y="437"/>
                    </a:cubicBezTo>
                    <a:cubicBezTo>
                      <a:pt x="6717" y="421"/>
                      <a:pt x="6756" y="412"/>
                      <a:pt x="6797" y="412"/>
                    </a:cubicBezTo>
                    <a:cubicBezTo>
                      <a:pt x="6826" y="412"/>
                      <a:pt x="6856" y="417"/>
                      <a:pt x="6886" y="428"/>
                    </a:cubicBezTo>
                    <a:cubicBezTo>
                      <a:pt x="6932" y="434"/>
                      <a:pt x="6999" y="458"/>
                      <a:pt x="7058" y="458"/>
                    </a:cubicBezTo>
                    <a:cubicBezTo>
                      <a:pt x="7091" y="458"/>
                      <a:pt x="7122" y="450"/>
                      <a:pt x="7144" y="428"/>
                    </a:cubicBezTo>
                    <a:cubicBezTo>
                      <a:pt x="7148" y="424"/>
                      <a:pt x="7152" y="423"/>
                      <a:pt x="7156" y="423"/>
                    </a:cubicBezTo>
                    <a:cubicBezTo>
                      <a:pt x="7181" y="423"/>
                      <a:pt x="7210" y="483"/>
                      <a:pt x="7233" y="490"/>
                    </a:cubicBezTo>
                    <a:cubicBezTo>
                      <a:pt x="7238" y="493"/>
                      <a:pt x="7242" y="495"/>
                      <a:pt x="7247" y="495"/>
                    </a:cubicBezTo>
                    <a:cubicBezTo>
                      <a:pt x="7269" y="495"/>
                      <a:pt x="7295" y="464"/>
                      <a:pt x="7340" y="464"/>
                    </a:cubicBezTo>
                    <a:cubicBezTo>
                      <a:pt x="7371" y="468"/>
                      <a:pt x="7400" y="470"/>
                      <a:pt x="7428" y="470"/>
                    </a:cubicBezTo>
                    <a:cubicBezTo>
                      <a:pt x="7456" y="470"/>
                      <a:pt x="7483" y="468"/>
                      <a:pt x="7509" y="464"/>
                    </a:cubicBezTo>
                    <a:cubicBezTo>
                      <a:pt x="7554" y="457"/>
                      <a:pt x="7557" y="428"/>
                      <a:pt x="7582" y="428"/>
                    </a:cubicBezTo>
                    <a:cubicBezTo>
                      <a:pt x="7591" y="428"/>
                      <a:pt x="7605" y="433"/>
                      <a:pt x="7625" y="446"/>
                    </a:cubicBezTo>
                    <a:cubicBezTo>
                      <a:pt x="7663" y="470"/>
                      <a:pt x="7722" y="499"/>
                      <a:pt x="7768" y="499"/>
                    </a:cubicBezTo>
                    <a:cubicBezTo>
                      <a:pt x="7808" y="499"/>
                      <a:pt x="7839" y="477"/>
                      <a:pt x="7839" y="410"/>
                    </a:cubicBezTo>
                    <a:cubicBezTo>
                      <a:pt x="7839" y="486"/>
                      <a:pt x="7928" y="513"/>
                      <a:pt x="8027" y="513"/>
                    </a:cubicBezTo>
                    <a:cubicBezTo>
                      <a:pt x="8126" y="513"/>
                      <a:pt x="8235" y="486"/>
                      <a:pt x="8275" y="455"/>
                    </a:cubicBezTo>
                    <a:cubicBezTo>
                      <a:pt x="8283" y="448"/>
                      <a:pt x="8291" y="445"/>
                      <a:pt x="8299" y="445"/>
                    </a:cubicBezTo>
                    <a:cubicBezTo>
                      <a:pt x="8345" y="445"/>
                      <a:pt x="8389" y="552"/>
                      <a:pt x="8438" y="552"/>
                    </a:cubicBezTo>
                    <a:cubicBezTo>
                      <a:pt x="8454" y="552"/>
                      <a:pt x="8471" y="540"/>
                      <a:pt x="8489" y="508"/>
                    </a:cubicBezTo>
                    <a:cubicBezTo>
                      <a:pt x="8515" y="463"/>
                      <a:pt x="8531" y="409"/>
                      <a:pt x="8562" y="409"/>
                    </a:cubicBezTo>
                    <a:cubicBezTo>
                      <a:pt x="8574" y="409"/>
                      <a:pt x="8587" y="417"/>
                      <a:pt x="8605" y="437"/>
                    </a:cubicBezTo>
                    <a:cubicBezTo>
                      <a:pt x="8658" y="437"/>
                      <a:pt x="8712" y="437"/>
                      <a:pt x="8756" y="428"/>
                    </a:cubicBezTo>
                    <a:cubicBezTo>
                      <a:pt x="8765" y="428"/>
                      <a:pt x="8721" y="464"/>
                      <a:pt x="8756" y="482"/>
                    </a:cubicBezTo>
                    <a:cubicBezTo>
                      <a:pt x="8775" y="488"/>
                      <a:pt x="8798" y="494"/>
                      <a:pt x="8823" y="494"/>
                    </a:cubicBezTo>
                    <a:cubicBezTo>
                      <a:pt x="8833" y="494"/>
                      <a:pt x="8844" y="493"/>
                      <a:pt x="8854" y="490"/>
                    </a:cubicBezTo>
                    <a:cubicBezTo>
                      <a:pt x="8929" y="490"/>
                      <a:pt x="9012" y="545"/>
                      <a:pt x="9087" y="545"/>
                    </a:cubicBezTo>
                    <a:cubicBezTo>
                      <a:pt x="9093" y="545"/>
                      <a:pt x="9098" y="544"/>
                      <a:pt x="9104" y="544"/>
                    </a:cubicBezTo>
                    <a:cubicBezTo>
                      <a:pt x="9023" y="490"/>
                      <a:pt x="9006" y="375"/>
                      <a:pt x="9059" y="303"/>
                    </a:cubicBezTo>
                    <a:cubicBezTo>
                      <a:pt x="9130" y="303"/>
                      <a:pt x="9086" y="401"/>
                      <a:pt x="9086" y="437"/>
                    </a:cubicBezTo>
                    <a:cubicBezTo>
                      <a:pt x="9082" y="458"/>
                      <a:pt x="9097" y="464"/>
                      <a:pt x="9117" y="464"/>
                    </a:cubicBezTo>
                    <a:cubicBezTo>
                      <a:pt x="9143" y="464"/>
                      <a:pt x="9180" y="454"/>
                      <a:pt x="9201" y="454"/>
                    </a:cubicBezTo>
                    <a:cubicBezTo>
                      <a:pt x="9205" y="454"/>
                      <a:pt x="9208" y="454"/>
                      <a:pt x="9211" y="455"/>
                    </a:cubicBezTo>
                    <a:cubicBezTo>
                      <a:pt x="9242" y="463"/>
                      <a:pt x="9286" y="531"/>
                      <a:pt x="9315" y="531"/>
                    </a:cubicBezTo>
                    <a:cubicBezTo>
                      <a:pt x="9319" y="531"/>
                      <a:pt x="9323" y="530"/>
                      <a:pt x="9326" y="526"/>
                    </a:cubicBezTo>
                    <a:cubicBezTo>
                      <a:pt x="9349" y="503"/>
                      <a:pt x="9353" y="460"/>
                      <a:pt x="9387" y="460"/>
                    </a:cubicBezTo>
                    <a:cubicBezTo>
                      <a:pt x="9393" y="460"/>
                      <a:pt x="9399" y="461"/>
                      <a:pt x="9406" y="464"/>
                    </a:cubicBezTo>
                    <a:cubicBezTo>
                      <a:pt x="9478" y="499"/>
                      <a:pt x="9522" y="553"/>
                      <a:pt x="9602" y="553"/>
                    </a:cubicBezTo>
                    <a:cubicBezTo>
                      <a:pt x="9549" y="499"/>
                      <a:pt x="9887" y="517"/>
                      <a:pt x="9923" y="499"/>
                    </a:cubicBezTo>
                    <a:cubicBezTo>
                      <a:pt x="9959" y="482"/>
                      <a:pt x="9896" y="401"/>
                      <a:pt x="9941" y="375"/>
                    </a:cubicBezTo>
                    <a:cubicBezTo>
                      <a:pt x="9945" y="370"/>
                      <a:pt x="9950" y="368"/>
                      <a:pt x="9954" y="368"/>
                    </a:cubicBezTo>
                    <a:cubicBezTo>
                      <a:pt x="9985" y="368"/>
                      <a:pt x="10012" y="467"/>
                      <a:pt x="10012" y="490"/>
                    </a:cubicBezTo>
                    <a:cubicBezTo>
                      <a:pt x="10012" y="469"/>
                      <a:pt x="10029" y="426"/>
                      <a:pt x="10053" y="426"/>
                    </a:cubicBezTo>
                    <a:cubicBezTo>
                      <a:pt x="10060" y="426"/>
                      <a:pt x="10067" y="429"/>
                      <a:pt x="10075" y="437"/>
                    </a:cubicBezTo>
                    <a:cubicBezTo>
                      <a:pt x="10110" y="464"/>
                      <a:pt x="10092" y="526"/>
                      <a:pt x="10119" y="544"/>
                    </a:cubicBezTo>
                    <a:cubicBezTo>
                      <a:pt x="10122" y="546"/>
                      <a:pt x="10125" y="547"/>
                      <a:pt x="10127" y="547"/>
                    </a:cubicBezTo>
                    <a:cubicBezTo>
                      <a:pt x="10156" y="547"/>
                      <a:pt x="10175" y="436"/>
                      <a:pt x="10225" y="436"/>
                    </a:cubicBezTo>
                    <a:cubicBezTo>
                      <a:pt x="10228" y="436"/>
                      <a:pt x="10231" y="436"/>
                      <a:pt x="10235" y="437"/>
                    </a:cubicBezTo>
                    <a:cubicBezTo>
                      <a:pt x="10250" y="437"/>
                      <a:pt x="10315" y="518"/>
                      <a:pt x="10335" y="518"/>
                    </a:cubicBezTo>
                    <a:cubicBezTo>
                      <a:pt x="10339" y="518"/>
                      <a:pt x="10342" y="515"/>
                      <a:pt x="10342" y="508"/>
                    </a:cubicBezTo>
                    <a:cubicBezTo>
                      <a:pt x="10342" y="473"/>
                      <a:pt x="10306" y="446"/>
                      <a:pt x="10351" y="419"/>
                    </a:cubicBezTo>
                    <a:cubicBezTo>
                      <a:pt x="10360" y="415"/>
                      <a:pt x="10368" y="412"/>
                      <a:pt x="10376" y="412"/>
                    </a:cubicBezTo>
                    <a:cubicBezTo>
                      <a:pt x="10384" y="412"/>
                      <a:pt x="10391" y="415"/>
                      <a:pt x="10395" y="419"/>
                    </a:cubicBezTo>
                    <a:cubicBezTo>
                      <a:pt x="10440" y="455"/>
                      <a:pt x="10386" y="553"/>
                      <a:pt x="10440" y="562"/>
                    </a:cubicBezTo>
                    <a:cubicBezTo>
                      <a:pt x="10462" y="566"/>
                      <a:pt x="10484" y="568"/>
                      <a:pt x="10507" y="568"/>
                    </a:cubicBezTo>
                    <a:cubicBezTo>
                      <a:pt x="10529" y="568"/>
                      <a:pt x="10551" y="566"/>
                      <a:pt x="10573" y="562"/>
                    </a:cubicBezTo>
                    <a:cubicBezTo>
                      <a:pt x="10582" y="562"/>
                      <a:pt x="10600" y="517"/>
                      <a:pt x="10600" y="517"/>
                    </a:cubicBezTo>
                    <a:cubicBezTo>
                      <a:pt x="10636" y="522"/>
                      <a:pt x="10671" y="524"/>
                      <a:pt x="10707" y="524"/>
                    </a:cubicBezTo>
                    <a:cubicBezTo>
                      <a:pt x="10743" y="524"/>
                      <a:pt x="10778" y="522"/>
                      <a:pt x="10814" y="517"/>
                    </a:cubicBezTo>
                    <a:cubicBezTo>
                      <a:pt x="10903" y="508"/>
                      <a:pt x="10912" y="455"/>
                      <a:pt x="10823" y="428"/>
                    </a:cubicBezTo>
                    <a:cubicBezTo>
                      <a:pt x="10835" y="427"/>
                      <a:pt x="10846" y="426"/>
                      <a:pt x="10858" y="426"/>
                    </a:cubicBezTo>
                    <a:cubicBezTo>
                      <a:pt x="10914" y="426"/>
                      <a:pt x="10964" y="444"/>
                      <a:pt x="11001" y="482"/>
                    </a:cubicBezTo>
                    <a:cubicBezTo>
                      <a:pt x="11035" y="515"/>
                      <a:pt x="11079" y="559"/>
                      <a:pt x="11125" y="559"/>
                    </a:cubicBezTo>
                    <a:cubicBezTo>
                      <a:pt x="11140" y="559"/>
                      <a:pt x="11155" y="555"/>
                      <a:pt x="11170" y="544"/>
                    </a:cubicBezTo>
                    <a:cubicBezTo>
                      <a:pt x="11224" y="499"/>
                      <a:pt x="11215" y="490"/>
                      <a:pt x="11277" y="482"/>
                    </a:cubicBezTo>
                    <a:lnTo>
                      <a:pt x="11366" y="482"/>
                    </a:lnTo>
                    <a:cubicBezTo>
                      <a:pt x="11366" y="473"/>
                      <a:pt x="11366" y="446"/>
                      <a:pt x="11384" y="437"/>
                    </a:cubicBezTo>
                    <a:cubicBezTo>
                      <a:pt x="11405" y="427"/>
                      <a:pt x="11429" y="424"/>
                      <a:pt x="11456" y="424"/>
                    </a:cubicBezTo>
                    <a:cubicBezTo>
                      <a:pt x="11477" y="424"/>
                      <a:pt x="11499" y="426"/>
                      <a:pt x="11521" y="426"/>
                    </a:cubicBezTo>
                    <a:cubicBezTo>
                      <a:pt x="11541" y="426"/>
                      <a:pt x="11561" y="424"/>
                      <a:pt x="11580" y="419"/>
                    </a:cubicBezTo>
                    <a:cubicBezTo>
                      <a:pt x="11618" y="408"/>
                      <a:pt x="11653" y="387"/>
                      <a:pt x="11685" y="387"/>
                    </a:cubicBezTo>
                    <a:cubicBezTo>
                      <a:pt x="11705" y="387"/>
                      <a:pt x="11723" y="395"/>
                      <a:pt x="11740" y="419"/>
                    </a:cubicBezTo>
                    <a:cubicBezTo>
                      <a:pt x="11767" y="441"/>
                      <a:pt x="11800" y="453"/>
                      <a:pt x="11834" y="453"/>
                    </a:cubicBezTo>
                    <a:cubicBezTo>
                      <a:pt x="11867" y="453"/>
                      <a:pt x="11900" y="441"/>
                      <a:pt x="11927" y="419"/>
                    </a:cubicBezTo>
                    <a:cubicBezTo>
                      <a:pt x="11954" y="384"/>
                      <a:pt x="11856" y="348"/>
                      <a:pt x="11838" y="348"/>
                    </a:cubicBezTo>
                    <a:cubicBezTo>
                      <a:pt x="11849" y="346"/>
                      <a:pt x="11860" y="345"/>
                      <a:pt x="11872" y="345"/>
                    </a:cubicBezTo>
                    <a:cubicBezTo>
                      <a:pt x="11905" y="345"/>
                      <a:pt x="11938" y="355"/>
                      <a:pt x="11972" y="375"/>
                    </a:cubicBezTo>
                    <a:cubicBezTo>
                      <a:pt x="12007" y="392"/>
                      <a:pt x="12025" y="428"/>
                      <a:pt x="12070" y="446"/>
                    </a:cubicBezTo>
                    <a:cubicBezTo>
                      <a:pt x="12078" y="448"/>
                      <a:pt x="12085" y="449"/>
                      <a:pt x="12093" y="449"/>
                    </a:cubicBezTo>
                    <a:cubicBezTo>
                      <a:pt x="12135" y="449"/>
                      <a:pt x="12161" y="418"/>
                      <a:pt x="12195" y="418"/>
                    </a:cubicBezTo>
                    <a:cubicBezTo>
                      <a:pt x="12206" y="418"/>
                      <a:pt x="12217" y="421"/>
                      <a:pt x="12230" y="428"/>
                    </a:cubicBezTo>
                    <a:cubicBezTo>
                      <a:pt x="12257" y="441"/>
                      <a:pt x="12308" y="525"/>
                      <a:pt x="12336" y="525"/>
                    </a:cubicBezTo>
                    <a:cubicBezTo>
                      <a:pt x="12346" y="525"/>
                      <a:pt x="12352" y="515"/>
                      <a:pt x="12355" y="490"/>
                    </a:cubicBezTo>
                    <a:cubicBezTo>
                      <a:pt x="12369" y="449"/>
                      <a:pt x="12377" y="381"/>
                      <a:pt x="12417" y="381"/>
                    </a:cubicBezTo>
                    <a:cubicBezTo>
                      <a:pt x="12429" y="381"/>
                      <a:pt x="12443" y="387"/>
                      <a:pt x="12462" y="401"/>
                    </a:cubicBezTo>
                    <a:cubicBezTo>
                      <a:pt x="12506" y="437"/>
                      <a:pt x="12506" y="473"/>
                      <a:pt x="12569" y="499"/>
                    </a:cubicBezTo>
                    <a:cubicBezTo>
                      <a:pt x="12580" y="499"/>
                      <a:pt x="12652" y="511"/>
                      <a:pt x="12700" y="511"/>
                    </a:cubicBezTo>
                    <a:cubicBezTo>
                      <a:pt x="12725" y="511"/>
                      <a:pt x="12744" y="508"/>
                      <a:pt x="12747" y="499"/>
                    </a:cubicBezTo>
                    <a:cubicBezTo>
                      <a:pt x="12747" y="466"/>
                      <a:pt x="12700" y="364"/>
                      <a:pt x="12765" y="364"/>
                    </a:cubicBezTo>
                    <a:cubicBezTo>
                      <a:pt x="12770" y="364"/>
                      <a:pt x="12776" y="364"/>
                      <a:pt x="12782" y="366"/>
                    </a:cubicBezTo>
                    <a:cubicBezTo>
                      <a:pt x="12845" y="384"/>
                      <a:pt x="12800" y="446"/>
                      <a:pt x="12818" y="490"/>
                    </a:cubicBezTo>
                    <a:cubicBezTo>
                      <a:pt x="12845" y="455"/>
                      <a:pt x="12862" y="419"/>
                      <a:pt x="12889" y="384"/>
                    </a:cubicBezTo>
                    <a:cubicBezTo>
                      <a:pt x="12904" y="372"/>
                      <a:pt x="12915" y="367"/>
                      <a:pt x="12923" y="367"/>
                    </a:cubicBezTo>
                    <a:cubicBezTo>
                      <a:pt x="12941" y="367"/>
                      <a:pt x="12949" y="387"/>
                      <a:pt x="12960" y="410"/>
                    </a:cubicBezTo>
                    <a:cubicBezTo>
                      <a:pt x="13010" y="460"/>
                      <a:pt x="13077" y="487"/>
                      <a:pt x="13142" y="487"/>
                    </a:cubicBezTo>
                    <a:cubicBezTo>
                      <a:pt x="13159" y="487"/>
                      <a:pt x="13176" y="485"/>
                      <a:pt x="13192" y="482"/>
                    </a:cubicBezTo>
                    <a:cubicBezTo>
                      <a:pt x="13254" y="455"/>
                      <a:pt x="13192" y="294"/>
                      <a:pt x="13219" y="294"/>
                    </a:cubicBezTo>
                    <a:cubicBezTo>
                      <a:pt x="13245" y="294"/>
                      <a:pt x="13263" y="339"/>
                      <a:pt x="13290" y="366"/>
                    </a:cubicBezTo>
                    <a:cubicBezTo>
                      <a:pt x="13326" y="392"/>
                      <a:pt x="13370" y="419"/>
                      <a:pt x="13415" y="419"/>
                    </a:cubicBezTo>
                    <a:cubicBezTo>
                      <a:pt x="13463" y="427"/>
                      <a:pt x="13561" y="521"/>
                      <a:pt x="13619" y="521"/>
                    </a:cubicBezTo>
                    <a:cubicBezTo>
                      <a:pt x="13626" y="521"/>
                      <a:pt x="13632" y="520"/>
                      <a:pt x="13637" y="517"/>
                    </a:cubicBezTo>
                    <a:cubicBezTo>
                      <a:pt x="13652" y="510"/>
                      <a:pt x="13686" y="446"/>
                      <a:pt x="13707" y="446"/>
                    </a:cubicBezTo>
                    <a:cubicBezTo>
                      <a:pt x="13711" y="446"/>
                      <a:pt x="13715" y="449"/>
                      <a:pt x="13718" y="455"/>
                    </a:cubicBezTo>
                    <a:cubicBezTo>
                      <a:pt x="13744" y="482"/>
                      <a:pt x="13735" y="508"/>
                      <a:pt x="13780" y="508"/>
                    </a:cubicBezTo>
                    <a:cubicBezTo>
                      <a:pt x="13785" y="509"/>
                      <a:pt x="13790" y="510"/>
                      <a:pt x="13794" y="510"/>
                    </a:cubicBezTo>
                    <a:cubicBezTo>
                      <a:pt x="13874" y="510"/>
                      <a:pt x="13918" y="374"/>
                      <a:pt x="14003" y="366"/>
                    </a:cubicBezTo>
                    <a:cubicBezTo>
                      <a:pt x="14005" y="366"/>
                      <a:pt x="14007" y="365"/>
                      <a:pt x="14009" y="365"/>
                    </a:cubicBezTo>
                    <a:cubicBezTo>
                      <a:pt x="14085" y="365"/>
                      <a:pt x="14138" y="526"/>
                      <a:pt x="14207" y="526"/>
                    </a:cubicBezTo>
                    <a:cubicBezTo>
                      <a:pt x="14234" y="526"/>
                      <a:pt x="14199" y="446"/>
                      <a:pt x="14190" y="446"/>
                    </a:cubicBezTo>
                    <a:cubicBezTo>
                      <a:pt x="14243" y="446"/>
                      <a:pt x="14252" y="526"/>
                      <a:pt x="14297" y="526"/>
                    </a:cubicBezTo>
                    <a:cubicBezTo>
                      <a:pt x="14359" y="508"/>
                      <a:pt x="14421" y="499"/>
                      <a:pt x="14484" y="490"/>
                    </a:cubicBezTo>
                    <a:cubicBezTo>
                      <a:pt x="14448" y="490"/>
                      <a:pt x="14528" y="490"/>
                      <a:pt x="14555" y="464"/>
                    </a:cubicBezTo>
                    <a:cubicBezTo>
                      <a:pt x="14567" y="452"/>
                      <a:pt x="14579" y="447"/>
                      <a:pt x="14592" y="447"/>
                    </a:cubicBezTo>
                    <a:cubicBezTo>
                      <a:pt x="14607" y="447"/>
                      <a:pt x="14624" y="454"/>
                      <a:pt x="14644" y="464"/>
                    </a:cubicBezTo>
                    <a:cubicBezTo>
                      <a:pt x="14680" y="477"/>
                      <a:pt x="14717" y="484"/>
                      <a:pt x="14755" y="484"/>
                    </a:cubicBezTo>
                    <a:cubicBezTo>
                      <a:pt x="14793" y="484"/>
                      <a:pt x="14831" y="477"/>
                      <a:pt x="14867" y="464"/>
                    </a:cubicBezTo>
                    <a:cubicBezTo>
                      <a:pt x="14889" y="456"/>
                      <a:pt x="14948" y="382"/>
                      <a:pt x="14967" y="382"/>
                    </a:cubicBezTo>
                    <a:cubicBezTo>
                      <a:pt x="14971" y="382"/>
                      <a:pt x="14973" y="385"/>
                      <a:pt x="14973" y="392"/>
                    </a:cubicBezTo>
                    <a:cubicBezTo>
                      <a:pt x="14980" y="457"/>
                      <a:pt x="14977" y="526"/>
                      <a:pt x="15015" y="526"/>
                    </a:cubicBezTo>
                    <a:cubicBezTo>
                      <a:pt x="15030" y="526"/>
                      <a:pt x="15051" y="515"/>
                      <a:pt x="15080" y="490"/>
                    </a:cubicBezTo>
                    <a:cubicBezTo>
                      <a:pt x="15113" y="462"/>
                      <a:pt x="15148" y="412"/>
                      <a:pt x="15187" y="381"/>
                    </a:cubicBezTo>
                    <a:lnTo>
                      <a:pt x="15187" y="381"/>
                    </a:lnTo>
                    <a:cubicBezTo>
                      <a:pt x="15169" y="404"/>
                      <a:pt x="15160" y="445"/>
                      <a:pt x="15160" y="464"/>
                    </a:cubicBezTo>
                    <a:cubicBezTo>
                      <a:pt x="15196" y="464"/>
                      <a:pt x="15250" y="464"/>
                      <a:pt x="15258" y="410"/>
                    </a:cubicBezTo>
                    <a:cubicBezTo>
                      <a:pt x="15241" y="392"/>
                      <a:pt x="15223" y="375"/>
                      <a:pt x="15214" y="366"/>
                    </a:cubicBezTo>
                    <a:cubicBezTo>
                      <a:pt x="15212" y="366"/>
                      <a:pt x="15211" y="366"/>
                      <a:pt x="15209" y="366"/>
                    </a:cubicBezTo>
                    <a:lnTo>
                      <a:pt x="15209" y="366"/>
                    </a:lnTo>
                    <a:cubicBezTo>
                      <a:pt x="15223" y="359"/>
                      <a:pt x="15237" y="354"/>
                      <a:pt x="15251" y="354"/>
                    </a:cubicBezTo>
                    <a:cubicBezTo>
                      <a:pt x="15268" y="354"/>
                      <a:pt x="15285" y="360"/>
                      <a:pt x="15303" y="375"/>
                    </a:cubicBezTo>
                    <a:cubicBezTo>
                      <a:pt x="15348" y="419"/>
                      <a:pt x="15383" y="490"/>
                      <a:pt x="15446" y="508"/>
                    </a:cubicBezTo>
                    <a:cubicBezTo>
                      <a:pt x="15451" y="509"/>
                      <a:pt x="15457" y="509"/>
                      <a:pt x="15461" y="509"/>
                    </a:cubicBezTo>
                    <a:cubicBezTo>
                      <a:pt x="15505" y="509"/>
                      <a:pt x="15518" y="480"/>
                      <a:pt x="15550" y="480"/>
                    </a:cubicBezTo>
                    <a:cubicBezTo>
                      <a:pt x="15553" y="480"/>
                      <a:pt x="15557" y="481"/>
                      <a:pt x="15561" y="482"/>
                    </a:cubicBezTo>
                    <a:cubicBezTo>
                      <a:pt x="15606" y="482"/>
                      <a:pt x="15633" y="553"/>
                      <a:pt x="15686" y="553"/>
                    </a:cubicBezTo>
                    <a:cubicBezTo>
                      <a:pt x="15695" y="553"/>
                      <a:pt x="15704" y="508"/>
                      <a:pt x="15713" y="499"/>
                    </a:cubicBezTo>
                    <a:cubicBezTo>
                      <a:pt x="15727" y="486"/>
                      <a:pt x="15741" y="481"/>
                      <a:pt x="15754" y="481"/>
                    </a:cubicBezTo>
                    <a:cubicBezTo>
                      <a:pt x="15812" y="481"/>
                      <a:pt x="15856" y="588"/>
                      <a:pt x="15900" y="588"/>
                    </a:cubicBezTo>
                    <a:cubicBezTo>
                      <a:pt x="15878" y="588"/>
                      <a:pt x="15868" y="439"/>
                      <a:pt x="15924" y="439"/>
                    </a:cubicBezTo>
                    <a:cubicBezTo>
                      <a:pt x="15936" y="439"/>
                      <a:pt x="15952" y="446"/>
                      <a:pt x="15971" y="464"/>
                    </a:cubicBezTo>
                    <a:cubicBezTo>
                      <a:pt x="16033" y="517"/>
                      <a:pt x="16016" y="517"/>
                      <a:pt x="16105" y="526"/>
                    </a:cubicBezTo>
                    <a:cubicBezTo>
                      <a:pt x="16140" y="544"/>
                      <a:pt x="16149" y="553"/>
                      <a:pt x="16149" y="606"/>
                    </a:cubicBezTo>
                    <a:cubicBezTo>
                      <a:pt x="16149" y="473"/>
                      <a:pt x="16372" y="580"/>
                      <a:pt x="16372" y="455"/>
                    </a:cubicBezTo>
                    <a:cubicBezTo>
                      <a:pt x="16372" y="510"/>
                      <a:pt x="16449" y="519"/>
                      <a:pt x="16511" y="519"/>
                    </a:cubicBezTo>
                    <a:cubicBezTo>
                      <a:pt x="16538" y="519"/>
                      <a:pt x="16563" y="517"/>
                      <a:pt x="16577" y="517"/>
                    </a:cubicBezTo>
                    <a:cubicBezTo>
                      <a:pt x="16612" y="508"/>
                      <a:pt x="16648" y="499"/>
                      <a:pt x="16684" y="482"/>
                    </a:cubicBezTo>
                    <a:cubicBezTo>
                      <a:pt x="16684" y="482"/>
                      <a:pt x="16716" y="410"/>
                      <a:pt x="16727" y="410"/>
                    </a:cubicBezTo>
                    <a:cubicBezTo>
                      <a:pt x="16727" y="410"/>
                      <a:pt x="16728" y="410"/>
                      <a:pt x="16728" y="410"/>
                    </a:cubicBezTo>
                    <a:cubicBezTo>
                      <a:pt x="16746" y="446"/>
                      <a:pt x="16728" y="535"/>
                      <a:pt x="16728" y="580"/>
                    </a:cubicBezTo>
                    <a:cubicBezTo>
                      <a:pt x="16764" y="544"/>
                      <a:pt x="16808" y="526"/>
                      <a:pt x="16817" y="473"/>
                    </a:cubicBezTo>
                    <a:cubicBezTo>
                      <a:pt x="16826" y="410"/>
                      <a:pt x="16835" y="339"/>
                      <a:pt x="16906" y="339"/>
                    </a:cubicBezTo>
                    <a:cubicBezTo>
                      <a:pt x="16906" y="366"/>
                      <a:pt x="16880" y="482"/>
                      <a:pt x="16906" y="499"/>
                    </a:cubicBezTo>
                    <a:cubicBezTo>
                      <a:pt x="16909" y="502"/>
                      <a:pt x="16912" y="503"/>
                      <a:pt x="16916" y="503"/>
                    </a:cubicBezTo>
                    <a:cubicBezTo>
                      <a:pt x="16940" y="503"/>
                      <a:pt x="16988" y="460"/>
                      <a:pt x="16995" y="437"/>
                    </a:cubicBezTo>
                    <a:cubicBezTo>
                      <a:pt x="17005" y="435"/>
                      <a:pt x="17014" y="433"/>
                      <a:pt x="17024" y="433"/>
                    </a:cubicBezTo>
                    <a:cubicBezTo>
                      <a:pt x="17050" y="433"/>
                      <a:pt x="17076" y="442"/>
                      <a:pt x="17102" y="455"/>
                    </a:cubicBezTo>
                    <a:cubicBezTo>
                      <a:pt x="17120" y="473"/>
                      <a:pt x="17156" y="526"/>
                      <a:pt x="17182" y="526"/>
                    </a:cubicBezTo>
                    <a:cubicBezTo>
                      <a:pt x="17225" y="526"/>
                      <a:pt x="17235" y="419"/>
                      <a:pt x="17260" y="419"/>
                    </a:cubicBezTo>
                    <a:cubicBezTo>
                      <a:pt x="17261" y="419"/>
                      <a:pt x="17262" y="419"/>
                      <a:pt x="17263" y="419"/>
                    </a:cubicBezTo>
                    <a:cubicBezTo>
                      <a:pt x="17271" y="419"/>
                      <a:pt x="17298" y="464"/>
                      <a:pt x="17307" y="473"/>
                    </a:cubicBezTo>
                    <a:cubicBezTo>
                      <a:pt x="17334" y="482"/>
                      <a:pt x="17361" y="490"/>
                      <a:pt x="17378" y="490"/>
                    </a:cubicBezTo>
                    <a:cubicBezTo>
                      <a:pt x="17441" y="482"/>
                      <a:pt x="17503" y="473"/>
                      <a:pt x="17557" y="455"/>
                    </a:cubicBezTo>
                    <a:cubicBezTo>
                      <a:pt x="17602" y="455"/>
                      <a:pt x="17622" y="494"/>
                      <a:pt x="17655" y="494"/>
                    </a:cubicBezTo>
                    <a:cubicBezTo>
                      <a:pt x="17660" y="494"/>
                      <a:pt x="17666" y="493"/>
                      <a:pt x="17672" y="490"/>
                    </a:cubicBezTo>
                    <a:cubicBezTo>
                      <a:pt x="17708" y="473"/>
                      <a:pt x="17726" y="446"/>
                      <a:pt x="17726" y="419"/>
                    </a:cubicBezTo>
                    <a:cubicBezTo>
                      <a:pt x="17726" y="499"/>
                      <a:pt x="17726" y="544"/>
                      <a:pt x="17815" y="544"/>
                    </a:cubicBezTo>
                    <a:lnTo>
                      <a:pt x="17815" y="499"/>
                    </a:lnTo>
                    <a:cubicBezTo>
                      <a:pt x="17848" y="499"/>
                      <a:pt x="17935" y="513"/>
                      <a:pt x="18005" y="513"/>
                    </a:cubicBezTo>
                    <a:cubicBezTo>
                      <a:pt x="18049" y="513"/>
                      <a:pt x="18086" y="508"/>
                      <a:pt x="18100" y="490"/>
                    </a:cubicBezTo>
                    <a:cubicBezTo>
                      <a:pt x="18100" y="490"/>
                      <a:pt x="18059" y="383"/>
                      <a:pt x="18095" y="383"/>
                    </a:cubicBezTo>
                    <a:cubicBezTo>
                      <a:pt x="18097" y="383"/>
                      <a:pt x="18098" y="383"/>
                      <a:pt x="18100" y="384"/>
                    </a:cubicBezTo>
                    <a:cubicBezTo>
                      <a:pt x="18144" y="392"/>
                      <a:pt x="18189" y="455"/>
                      <a:pt x="18233" y="473"/>
                    </a:cubicBezTo>
                    <a:cubicBezTo>
                      <a:pt x="18323" y="510"/>
                      <a:pt x="18412" y="528"/>
                      <a:pt x="18506" y="528"/>
                    </a:cubicBezTo>
                    <a:cubicBezTo>
                      <a:pt x="18525" y="528"/>
                      <a:pt x="18544" y="528"/>
                      <a:pt x="18563" y="526"/>
                    </a:cubicBezTo>
                    <a:cubicBezTo>
                      <a:pt x="18625" y="517"/>
                      <a:pt x="18661" y="464"/>
                      <a:pt x="18723" y="464"/>
                    </a:cubicBezTo>
                    <a:cubicBezTo>
                      <a:pt x="18821" y="464"/>
                      <a:pt x="18812" y="419"/>
                      <a:pt x="18848" y="348"/>
                    </a:cubicBezTo>
                    <a:lnTo>
                      <a:pt x="18848" y="348"/>
                    </a:lnTo>
                    <a:cubicBezTo>
                      <a:pt x="18841" y="370"/>
                      <a:pt x="18927" y="485"/>
                      <a:pt x="18975" y="485"/>
                    </a:cubicBezTo>
                    <a:cubicBezTo>
                      <a:pt x="18986" y="485"/>
                      <a:pt x="18994" y="479"/>
                      <a:pt x="18999" y="464"/>
                    </a:cubicBezTo>
                    <a:cubicBezTo>
                      <a:pt x="19017" y="410"/>
                      <a:pt x="18857" y="312"/>
                      <a:pt x="18875" y="250"/>
                    </a:cubicBezTo>
                    <a:lnTo>
                      <a:pt x="18875" y="250"/>
                    </a:lnTo>
                    <a:lnTo>
                      <a:pt x="19008" y="366"/>
                    </a:lnTo>
                    <a:cubicBezTo>
                      <a:pt x="19053" y="419"/>
                      <a:pt x="19115" y="482"/>
                      <a:pt x="19115" y="562"/>
                    </a:cubicBezTo>
                    <a:cubicBezTo>
                      <a:pt x="19115" y="437"/>
                      <a:pt x="19240" y="490"/>
                      <a:pt x="19302" y="428"/>
                    </a:cubicBezTo>
                    <a:cubicBezTo>
                      <a:pt x="19382" y="428"/>
                      <a:pt x="19382" y="446"/>
                      <a:pt x="19374" y="517"/>
                    </a:cubicBezTo>
                    <a:cubicBezTo>
                      <a:pt x="19356" y="588"/>
                      <a:pt x="19436" y="553"/>
                      <a:pt x="19436" y="597"/>
                    </a:cubicBezTo>
                    <a:lnTo>
                      <a:pt x="19436" y="384"/>
                    </a:lnTo>
                    <a:cubicBezTo>
                      <a:pt x="19507" y="384"/>
                      <a:pt x="19534" y="553"/>
                      <a:pt x="19543" y="553"/>
                    </a:cubicBezTo>
                    <a:cubicBezTo>
                      <a:pt x="19578" y="524"/>
                      <a:pt x="19636" y="446"/>
                      <a:pt x="19690" y="446"/>
                    </a:cubicBezTo>
                    <a:cubicBezTo>
                      <a:pt x="19703" y="446"/>
                      <a:pt x="19717" y="451"/>
                      <a:pt x="19730" y="464"/>
                    </a:cubicBezTo>
                    <a:cubicBezTo>
                      <a:pt x="19754" y="500"/>
                      <a:pt x="19867" y="556"/>
                      <a:pt x="19936" y="556"/>
                    </a:cubicBezTo>
                    <a:cubicBezTo>
                      <a:pt x="19969" y="556"/>
                      <a:pt x="19991" y="543"/>
                      <a:pt x="19988" y="508"/>
                    </a:cubicBezTo>
                    <a:cubicBezTo>
                      <a:pt x="19995" y="489"/>
                      <a:pt x="20002" y="485"/>
                      <a:pt x="20011" y="485"/>
                    </a:cubicBezTo>
                    <a:cubicBezTo>
                      <a:pt x="20018" y="485"/>
                      <a:pt x="20025" y="487"/>
                      <a:pt x="20033" y="487"/>
                    </a:cubicBezTo>
                    <a:cubicBezTo>
                      <a:pt x="20044" y="487"/>
                      <a:pt x="20055" y="483"/>
                      <a:pt x="20068" y="464"/>
                    </a:cubicBezTo>
                    <a:cubicBezTo>
                      <a:pt x="20088" y="442"/>
                      <a:pt x="20099" y="433"/>
                      <a:pt x="20103" y="433"/>
                    </a:cubicBezTo>
                    <a:cubicBezTo>
                      <a:pt x="20118" y="433"/>
                      <a:pt x="20057" y="539"/>
                      <a:pt x="20051" y="553"/>
                    </a:cubicBezTo>
                    <a:cubicBezTo>
                      <a:pt x="20049" y="554"/>
                      <a:pt x="20048" y="555"/>
                      <a:pt x="20049" y="555"/>
                    </a:cubicBezTo>
                    <a:cubicBezTo>
                      <a:pt x="20051" y="555"/>
                      <a:pt x="20072" y="541"/>
                      <a:pt x="20086" y="526"/>
                    </a:cubicBezTo>
                    <a:cubicBezTo>
                      <a:pt x="20102" y="516"/>
                      <a:pt x="20111" y="511"/>
                      <a:pt x="20117" y="511"/>
                    </a:cubicBezTo>
                    <a:cubicBezTo>
                      <a:pt x="20120" y="511"/>
                      <a:pt x="20122" y="513"/>
                      <a:pt x="20122" y="517"/>
                    </a:cubicBezTo>
                    <a:cubicBezTo>
                      <a:pt x="20113" y="535"/>
                      <a:pt x="20086" y="562"/>
                      <a:pt x="20042" y="588"/>
                    </a:cubicBezTo>
                    <a:cubicBezTo>
                      <a:pt x="20024" y="603"/>
                      <a:pt x="20020" y="607"/>
                      <a:pt x="20023" y="607"/>
                    </a:cubicBezTo>
                    <a:cubicBezTo>
                      <a:pt x="20027" y="607"/>
                      <a:pt x="20045" y="597"/>
                      <a:pt x="20051" y="597"/>
                    </a:cubicBezTo>
                    <a:cubicBezTo>
                      <a:pt x="20058" y="595"/>
                      <a:pt x="20062" y="594"/>
                      <a:pt x="20063" y="594"/>
                    </a:cubicBezTo>
                    <a:cubicBezTo>
                      <a:pt x="20068" y="594"/>
                      <a:pt x="20057" y="602"/>
                      <a:pt x="20051" y="615"/>
                    </a:cubicBezTo>
                    <a:cubicBezTo>
                      <a:pt x="20048" y="617"/>
                      <a:pt x="20048" y="618"/>
                      <a:pt x="20051" y="618"/>
                    </a:cubicBezTo>
                    <a:cubicBezTo>
                      <a:pt x="20066" y="618"/>
                      <a:pt x="20171" y="587"/>
                      <a:pt x="20190" y="587"/>
                    </a:cubicBezTo>
                    <a:cubicBezTo>
                      <a:pt x="20200" y="587"/>
                      <a:pt x="20189" y="594"/>
                      <a:pt x="20140" y="615"/>
                    </a:cubicBezTo>
                    <a:cubicBezTo>
                      <a:pt x="20051" y="615"/>
                      <a:pt x="20051" y="731"/>
                      <a:pt x="20122" y="784"/>
                    </a:cubicBezTo>
                    <a:cubicBezTo>
                      <a:pt x="20193" y="829"/>
                      <a:pt x="20220" y="891"/>
                      <a:pt x="20095" y="936"/>
                    </a:cubicBezTo>
                    <a:cubicBezTo>
                      <a:pt x="20015" y="963"/>
                      <a:pt x="20166" y="1123"/>
                      <a:pt x="20086" y="1158"/>
                    </a:cubicBezTo>
                    <a:cubicBezTo>
                      <a:pt x="20089" y="1157"/>
                      <a:pt x="20093" y="1156"/>
                      <a:pt x="20097" y="1156"/>
                    </a:cubicBezTo>
                    <a:cubicBezTo>
                      <a:pt x="20154" y="1156"/>
                      <a:pt x="20261" y="1309"/>
                      <a:pt x="20199" y="1309"/>
                    </a:cubicBezTo>
                    <a:cubicBezTo>
                      <a:pt x="20188" y="1309"/>
                      <a:pt x="20172" y="1304"/>
                      <a:pt x="20149" y="1292"/>
                    </a:cubicBezTo>
                    <a:cubicBezTo>
                      <a:pt x="20006" y="1292"/>
                      <a:pt x="20122" y="1390"/>
                      <a:pt x="20131" y="1461"/>
                    </a:cubicBezTo>
                    <a:cubicBezTo>
                      <a:pt x="20149" y="1506"/>
                      <a:pt x="20140" y="1550"/>
                      <a:pt x="20122" y="1595"/>
                    </a:cubicBezTo>
                    <a:cubicBezTo>
                      <a:pt x="20104" y="1622"/>
                      <a:pt x="20086" y="1604"/>
                      <a:pt x="20077" y="1639"/>
                    </a:cubicBezTo>
                    <a:cubicBezTo>
                      <a:pt x="20077" y="1675"/>
                      <a:pt x="20095" y="1835"/>
                      <a:pt x="20166" y="1835"/>
                    </a:cubicBezTo>
                    <a:cubicBezTo>
                      <a:pt x="20152" y="1835"/>
                      <a:pt x="20139" y="1835"/>
                      <a:pt x="20127" y="1835"/>
                    </a:cubicBezTo>
                    <a:cubicBezTo>
                      <a:pt x="20083" y="1835"/>
                      <a:pt x="20051" y="1840"/>
                      <a:pt x="20051" y="1889"/>
                    </a:cubicBezTo>
                    <a:cubicBezTo>
                      <a:pt x="20051" y="1933"/>
                      <a:pt x="20131" y="2005"/>
                      <a:pt x="20068" y="2014"/>
                    </a:cubicBezTo>
                    <a:cubicBezTo>
                      <a:pt x="20068" y="2014"/>
                      <a:pt x="20095" y="2058"/>
                      <a:pt x="20113" y="2058"/>
                    </a:cubicBezTo>
                    <a:cubicBezTo>
                      <a:pt x="20131" y="2067"/>
                      <a:pt x="20122" y="2103"/>
                      <a:pt x="20113" y="2112"/>
                    </a:cubicBezTo>
                    <a:cubicBezTo>
                      <a:pt x="20077" y="2183"/>
                      <a:pt x="20024" y="2290"/>
                      <a:pt x="20175" y="2290"/>
                    </a:cubicBezTo>
                    <a:cubicBezTo>
                      <a:pt x="20140" y="2290"/>
                      <a:pt x="20024" y="2290"/>
                      <a:pt x="20077" y="2343"/>
                    </a:cubicBezTo>
                    <a:cubicBezTo>
                      <a:pt x="20131" y="2388"/>
                      <a:pt x="20140" y="2370"/>
                      <a:pt x="20140" y="2441"/>
                    </a:cubicBezTo>
                    <a:cubicBezTo>
                      <a:pt x="20140" y="2423"/>
                      <a:pt x="20121" y="2413"/>
                      <a:pt x="20099" y="2413"/>
                    </a:cubicBezTo>
                    <a:cubicBezTo>
                      <a:pt x="20068" y="2413"/>
                      <a:pt x="20029" y="2431"/>
                      <a:pt x="20024" y="2468"/>
                    </a:cubicBezTo>
                    <a:cubicBezTo>
                      <a:pt x="20024" y="2512"/>
                      <a:pt x="20024" y="2557"/>
                      <a:pt x="20042" y="2593"/>
                    </a:cubicBezTo>
                    <a:cubicBezTo>
                      <a:pt x="20077" y="2682"/>
                      <a:pt x="20095" y="2691"/>
                      <a:pt x="20184" y="2691"/>
                    </a:cubicBezTo>
                    <a:cubicBezTo>
                      <a:pt x="20184" y="2780"/>
                      <a:pt x="20157" y="2762"/>
                      <a:pt x="20095" y="2788"/>
                    </a:cubicBezTo>
                    <a:cubicBezTo>
                      <a:pt x="20131" y="2806"/>
                      <a:pt x="20175" y="2815"/>
                      <a:pt x="20211" y="2833"/>
                    </a:cubicBezTo>
                    <a:cubicBezTo>
                      <a:pt x="20131" y="2833"/>
                      <a:pt x="20059" y="2842"/>
                      <a:pt x="19988" y="2869"/>
                    </a:cubicBezTo>
                    <a:cubicBezTo>
                      <a:pt x="20033" y="2913"/>
                      <a:pt x="20077" y="2949"/>
                      <a:pt x="20122" y="2984"/>
                    </a:cubicBezTo>
                    <a:cubicBezTo>
                      <a:pt x="20211" y="3047"/>
                      <a:pt x="20175" y="3136"/>
                      <a:pt x="20149" y="3207"/>
                    </a:cubicBezTo>
                    <a:cubicBezTo>
                      <a:pt x="20140" y="3252"/>
                      <a:pt x="20086" y="3394"/>
                      <a:pt x="20166" y="3412"/>
                    </a:cubicBezTo>
                    <a:lnTo>
                      <a:pt x="20371" y="3412"/>
                    </a:lnTo>
                    <a:cubicBezTo>
                      <a:pt x="20371" y="3447"/>
                      <a:pt x="20331" y="3457"/>
                      <a:pt x="20288" y="3457"/>
                    </a:cubicBezTo>
                    <a:cubicBezTo>
                      <a:pt x="20261" y="3457"/>
                      <a:pt x="20232" y="3453"/>
                      <a:pt x="20213" y="3450"/>
                    </a:cubicBezTo>
                    <a:lnTo>
                      <a:pt x="20213" y="3450"/>
                    </a:lnTo>
                    <a:cubicBezTo>
                      <a:pt x="20239" y="3463"/>
                      <a:pt x="20170" y="3537"/>
                      <a:pt x="20128" y="3537"/>
                    </a:cubicBezTo>
                    <a:cubicBezTo>
                      <a:pt x="20126" y="3537"/>
                      <a:pt x="20124" y="3537"/>
                      <a:pt x="20122" y="3537"/>
                    </a:cubicBezTo>
                    <a:cubicBezTo>
                      <a:pt x="20077" y="3537"/>
                      <a:pt x="20024" y="3537"/>
                      <a:pt x="20024" y="3581"/>
                    </a:cubicBezTo>
                    <a:lnTo>
                      <a:pt x="20238" y="3581"/>
                    </a:lnTo>
                    <a:cubicBezTo>
                      <a:pt x="20122" y="3581"/>
                      <a:pt x="20122" y="3831"/>
                      <a:pt x="20122" y="3902"/>
                    </a:cubicBezTo>
                    <a:cubicBezTo>
                      <a:pt x="20122" y="3862"/>
                      <a:pt x="20157" y="3857"/>
                      <a:pt x="20189" y="3857"/>
                    </a:cubicBezTo>
                    <a:cubicBezTo>
                      <a:pt x="20200" y="3857"/>
                      <a:pt x="20211" y="3857"/>
                      <a:pt x="20220" y="3857"/>
                    </a:cubicBezTo>
                    <a:cubicBezTo>
                      <a:pt x="20211" y="3946"/>
                      <a:pt x="20015" y="3991"/>
                      <a:pt x="20113" y="4080"/>
                    </a:cubicBezTo>
                    <a:cubicBezTo>
                      <a:pt x="20131" y="4089"/>
                      <a:pt x="20238" y="4169"/>
                      <a:pt x="20166" y="4178"/>
                    </a:cubicBezTo>
                    <a:cubicBezTo>
                      <a:pt x="20149" y="4178"/>
                      <a:pt x="20095" y="4150"/>
                      <a:pt x="20064" y="4150"/>
                    </a:cubicBezTo>
                    <a:cubicBezTo>
                      <a:pt x="20049" y="4150"/>
                      <a:pt x="20039" y="4157"/>
                      <a:pt x="20042" y="4178"/>
                    </a:cubicBezTo>
                    <a:cubicBezTo>
                      <a:pt x="20059" y="4249"/>
                      <a:pt x="20113" y="4276"/>
                      <a:pt x="20095" y="4365"/>
                    </a:cubicBezTo>
                    <a:cubicBezTo>
                      <a:pt x="20068" y="4427"/>
                      <a:pt x="20051" y="4490"/>
                      <a:pt x="20042" y="4552"/>
                    </a:cubicBezTo>
                    <a:cubicBezTo>
                      <a:pt x="20042" y="4603"/>
                      <a:pt x="20085" y="4647"/>
                      <a:pt x="20116" y="4647"/>
                    </a:cubicBezTo>
                    <a:cubicBezTo>
                      <a:pt x="20134" y="4647"/>
                      <a:pt x="20149" y="4632"/>
                      <a:pt x="20149" y="4597"/>
                    </a:cubicBezTo>
                    <a:lnTo>
                      <a:pt x="20149" y="4597"/>
                    </a:lnTo>
                    <a:cubicBezTo>
                      <a:pt x="20157" y="4641"/>
                      <a:pt x="20157" y="4686"/>
                      <a:pt x="20140" y="4730"/>
                    </a:cubicBezTo>
                    <a:cubicBezTo>
                      <a:pt x="20131" y="4775"/>
                      <a:pt x="20095" y="4802"/>
                      <a:pt x="20068" y="4828"/>
                    </a:cubicBezTo>
                    <a:cubicBezTo>
                      <a:pt x="20042" y="4864"/>
                      <a:pt x="20068" y="4873"/>
                      <a:pt x="20077" y="4891"/>
                    </a:cubicBezTo>
                    <a:cubicBezTo>
                      <a:pt x="20096" y="4922"/>
                      <a:pt x="20120" y="4927"/>
                      <a:pt x="20148" y="4927"/>
                    </a:cubicBezTo>
                    <a:cubicBezTo>
                      <a:pt x="20159" y="4927"/>
                      <a:pt x="20171" y="4926"/>
                      <a:pt x="20184" y="4926"/>
                    </a:cubicBezTo>
                    <a:cubicBezTo>
                      <a:pt x="20160" y="4902"/>
                      <a:pt x="20168" y="4887"/>
                      <a:pt x="20187" y="4887"/>
                    </a:cubicBezTo>
                    <a:cubicBezTo>
                      <a:pt x="20196" y="4887"/>
                      <a:pt x="20208" y="4891"/>
                      <a:pt x="20220" y="4899"/>
                    </a:cubicBezTo>
                    <a:cubicBezTo>
                      <a:pt x="20246" y="4926"/>
                      <a:pt x="20264" y="4962"/>
                      <a:pt x="20255" y="5006"/>
                    </a:cubicBezTo>
                    <a:cubicBezTo>
                      <a:pt x="20249" y="5016"/>
                      <a:pt x="20239" y="5020"/>
                      <a:pt x="20228" y="5020"/>
                    </a:cubicBezTo>
                    <a:cubicBezTo>
                      <a:pt x="20195" y="5020"/>
                      <a:pt x="20150" y="4988"/>
                      <a:pt x="20124" y="4988"/>
                    </a:cubicBezTo>
                    <a:cubicBezTo>
                      <a:pt x="20112" y="4988"/>
                      <a:pt x="20104" y="4995"/>
                      <a:pt x="20104" y="5015"/>
                    </a:cubicBezTo>
                    <a:cubicBezTo>
                      <a:pt x="20104" y="5040"/>
                      <a:pt x="20111" y="5198"/>
                      <a:pt x="20167" y="5198"/>
                    </a:cubicBezTo>
                    <a:cubicBezTo>
                      <a:pt x="20172" y="5198"/>
                      <a:pt x="20178" y="5196"/>
                      <a:pt x="20184" y="5193"/>
                    </a:cubicBezTo>
                    <a:cubicBezTo>
                      <a:pt x="20221" y="5175"/>
                      <a:pt x="20239" y="5161"/>
                      <a:pt x="20254" y="5161"/>
                    </a:cubicBezTo>
                    <a:cubicBezTo>
                      <a:pt x="20268" y="5161"/>
                      <a:pt x="20279" y="5173"/>
                      <a:pt x="20300" y="5202"/>
                    </a:cubicBezTo>
                    <a:cubicBezTo>
                      <a:pt x="20327" y="5238"/>
                      <a:pt x="20336" y="5291"/>
                      <a:pt x="20291" y="5309"/>
                    </a:cubicBezTo>
                    <a:cubicBezTo>
                      <a:pt x="20281" y="5314"/>
                      <a:pt x="20270" y="5316"/>
                      <a:pt x="20258" y="5316"/>
                    </a:cubicBezTo>
                    <a:cubicBezTo>
                      <a:pt x="20186" y="5316"/>
                      <a:pt x="20077" y="5245"/>
                      <a:pt x="20048" y="5245"/>
                    </a:cubicBezTo>
                    <a:cubicBezTo>
                      <a:pt x="20045" y="5245"/>
                      <a:pt x="20043" y="5246"/>
                      <a:pt x="20042" y="5247"/>
                    </a:cubicBezTo>
                    <a:cubicBezTo>
                      <a:pt x="20024" y="5274"/>
                      <a:pt x="20015" y="5318"/>
                      <a:pt x="20033" y="5354"/>
                    </a:cubicBezTo>
                    <a:cubicBezTo>
                      <a:pt x="20051" y="5398"/>
                      <a:pt x="20104" y="5389"/>
                      <a:pt x="20122" y="5434"/>
                    </a:cubicBezTo>
                    <a:cubicBezTo>
                      <a:pt x="20136" y="5466"/>
                      <a:pt x="20114" y="5473"/>
                      <a:pt x="20084" y="5473"/>
                    </a:cubicBezTo>
                    <a:cubicBezTo>
                      <a:pt x="20065" y="5473"/>
                      <a:pt x="20044" y="5470"/>
                      <a:pt x="20026" y="5470"/>
                    </a:cubicBezTo>
                    <a:cubicBezTo>
                      <a:pt x="20000" y="5470"/>
                      <a:pt x="19982" y="5475"/>
                      <a:pt x="19988" y="5496"/>
                    </a:cubicBezTo>
                    <a:cubicBezTo>
                      <a:pt x="20002" y="5543"/>
                      <a:pt x="20036" y="5586"/>
                      <a:pt x="20078" y="5615"/>
                    </a:cubicBezTo>
                    <a:lnTo>
                      <a:pt x="20078" y="5615"/>
                    </a:lnTo>
                    <a:cubicBezTo>
                      <a:pt x="20044" y="5598"/>
                      <a:pt x="20007" y="5585"/>
                      <a:pt x="19970" y="5585"/>
                    </a:cubicBezTo>
                    <a:cubicBezTo>
                      <a:pt x="19908" y="5585"/>
                      <a:pt x="19810" y="5612"/>
                      <a:pt x="19819" y="5674"/>
                    </a:cubicBezTo>
                    <a:cubicBezTo>
                      <a:pt x="19819" y="5692"/>
                      <a:pt x="19890" y="5674"/>
                      <a:pt x="19899" y="5728"/>
                    </a:cubicBezTo>
                    <a:cubicBezTo>
                      <a:pt x="19899" y="5763"/>
                      <a:pt x="19881" y="5799"/>
                      <a:pt x="19855" y="5817"/>
                    </a:cubicBezTo>
                    <a:cubicBezTo>
                      <a:pt x="19819" y="5844"/>
                      <a:pt x="19757" y="5835"/>
                      <a:pt x="19739" y="5861"/>
                    </a:cubicBezTo>
                    <a:cubicBezTo>
                      <a:pt x="19721" y="5888"/>
                      <a:pt x="19792" y="5977"/>
                      <a:pt x="19730" y="5986"/>
                    </a:cubicBezTo>
                    <a:cubicBezTo>
                      <a:pt x="19728" y="5987"/>
                      <a:pt x="19726" y="5987"/>
                      <a:pt x="19724" y="5987"/>
                    </a:cubicBezTo>
                    <a:cubicBezTo>
                      <a:pt x="19703" y="5987"/>
                      <a:pt x="19661" y="5960"/>
                      <a:pt x="19638" y="5960"/>
                    </a:cubicBezTo>
                    <a:cubicBezTo>
                      <a:pt x="19627" y="5960"/>
                      <a:pt x="19620" y="5967"/>
                      <a:pt x="19623" y="5986"/>
                    </a:cubicBezTo>
                    <a:cubicBezTo>
                      <a:pt x="19632" y="6057"/>
                      <a:pt x="19712" y="6120"/>
                      <a:pt x="19650" y="6182"/>
                    </a:cubicBezTo>
                    <a:lnTo>
                      <a:pt x="19614" y="6138"/>
                    </a:lnTo>
                    <a:cubicBezTo>
                      <a:pt x="19587" y="6120"/>
                      <a:pt x="19578" y="6111"/>
                      <a:pt x="19596" y="6093"/>
                    </a:cubicBezTo>
                    <a:cubicBezTo>
                      <a:pt x="19596" y="6092"/>
                      <a:pt x="19595" y="6091"/>
                      <a:pt x="19594" y="6091"/>
                    </a:cubicBezTo>
                    <a:cubicBezTo>
                      <a:pt x="19580" y="6091"/>
                      <a:pt x="19533" y="6201"/>
                      <a:pt x="19516" y="6209"/>
                    </a:cubicBezTo>
                    <a:cubicBezTo>
                      <a:pt x="19503" y="6227"/>
                      <a:pt x="19485" y="6227"/>
                      <a:pt x="19467" y="6227"/>
                    </a:cubicBezTo>
                    <a:cubicBezTo>
                      <a:pt x="19449" y="6227"/>
                      <a:pt x="19431" y="6227"/>
                      <a:pt x="19418" y="6244"/>
                    </a:cubicBezTo>
                    <a:cubicBezTo>
                      <a:pt x="19400" y="6280"/>
                      <a:pt x="19409" y="6307"/>
                      <a:pt x="19365" y="6334"/>
                    </a:cubicBezTo>
                    <a:cubicBezTo>
                      <a:pt x="19338" y="6351"/>
                      <a:pt x="19293" y="6360"/>
                      <a:pt x="19258" y="6360"/>
                    </a:cubicBezTo>
                    <a:cubicBezTo>
                      <a:pt x="19187" y="6360"/>
                      <a:pt x="19204" y="6449"/>
                      <a:pt x="19142" y="6467"/>
                    </a:cubicBezTo>
                    <a:cubicBezTo>
                      <a:pt x="19138" y="6469"/>
                      <a:pt x="19133" y="6469"/>
                      <a:pt x="19129" y="6469"/>
                    </a:cubicBezTo>
                    <a:cubicBezTo>
                      <a:pt x="19084" y="6469"/>
                      <a:pt x="19040" y="6403"/>
                      <a:pt x="18995" y="6403"/>
                    </a:cubicBezTo>
                    <a:cubicBezTo>
                      <a:pt x="18991" y="6403"/>
                      <a:pt x="18986" y="6403"/>
                      <a:pt x="18982" y="6405"/>
                    </a:cubicBezTo>
                    <a:cubicBezTo>
                      <a:pt x="18937" y="6423"/>
                      <a:pt x="18937" y="6503"/>
                      <a:pt x="18901" y="6529"/>
                    </a:cubicBezTo>
                    <a:cubicBezTo>
                      <a:pt x="18896" y="6533"/>
                      <a:pt x="18892" y="6534"/>
                      <a:pt x="18888" y="6534"/>
                    </a:cubicBezTo>
                    <a:cubicBezTo>
                      <a:pt x="18846" y="6534"/>
                      <a:pt x="18838" y="6393"/>
                      <a:pt x="18830" y="6360"/>
                    </a:cubicBezTo>
                    <a:cubicBezTo>
                      <a:pt x="18812" y="6414"/>
                      <a:pt x="18786" y="6449"/>
                      <a:pt x="18759" y="6503"/>
                    </a:cubicBezTo>
                    <a:cubicBezTo>
                      <a:pt x="18744" y="6544"/>
                      <a:pt x="18733" y="6560"/>
                      <a:pt x="18723" y="6560"/>
                    </a:cubicBezTo>
                    <a:cubicBezTo>
                      <a:pt x="18707" y="6560"/>
                      <a:pt x="18699" y="6513"/>
                      <a:pt x="18697" y="6466"/>
                    </a:cubicBezTo>
                    <a:lnTo>
                      <a:pt x="18697" y="6466"/>
                    </a:lnTo>
                    <a:cubicBezTo>
                      <a:pt x="18686" y="6544"/>
                      <a:pt x="18536" y="6484"/>
                      <a:pt x="18527" y="6565"/>
                    </a:cubicBezTo>
                    <a:cubicBezTo>
                      <a:pt x="18492" y="6521"/>
                      <a:pt x="18456" y="6476"/>
                      <a:pt x="18394" y="6467"/>
                    </a:cubicBezTo>
                    <a:cubicBezTo>
                      <a:pt x="18394" y="6507"/>
                      <a:pt x="18383" y="6514"/>
                      <a:pt x="18361" y="6514"/>
                    </a:cubicBezTo>
                    <a:cubicBezTo>
                      <a:pt x="18349" y="6514"/>
                      <a:pt x="18333" y="6512"/>
                      <a:pt x="18314" y="6512"/>
                    </a:cubicBezTo>
                    <a:cubicBezTo>
                      <a:pt x="18251" y="6512"/>
                      <a:pt x="18207" y="6601"/>
                      <a:pt x="18153" y="6601"/>
                    </a:cubicBezTo>
                    <a:cubicBezTo>
                      <a:pt x="18138" y="6601"/>
                      <a:pt x="18056" y="6446"/>
                      <a:pt x="18008" y="6446"/>
                    </a:cubicBezTo>
                    <a:cubicBezTo>
                      <a:pt x="17998" y="6446"/>
                      <a:pt x="17990" y="6452"/>
                      <a:pt x="17984" y="6467"/>
                    </a:cubicBezTo>
                    <a:cubicBezTo>
                      <a:pt x="17969" y="6490"/>
                      <a:pt x="18026" y="6640"/>
                      <a:pt x="17985" y="6640"/>
                    </a:cubicBezTo>
                    <a:cubicBezTo>
                      <a:pt x="17978" y="6640"/>
                      <a:pt x="17969" y="6636"/>
                      <a:pt x="17957" y="6627"/>
                    </a:cubicBezTo>
                    <a:cubicBezTo>
                      <a:pt x="17929" y="6599"/>
                      <a:pt x="17915" y="6574"/>
                      <a:pt x="17894" y="6574"/>
                    </a:cubicBezTo>
                    <a:cubicBezTo>
                      <a:pt x="17883" y="6574"/>
                      <a:pt x="17870" y="6582"/>
                      <a:pt x="17850" y="6601"/>
                    </a:cubicBezTo>
                    <a:cubicBezTo>
                      <a:pt x="17850" y="6601"/>
                      <a:pt x="17818" y="6673"/>
                      <a:pt x="17808" y="6673"/>
                    </a:cubicBezTo>
                    <a:cubicBezTo>
                      <a:pt x="17807" y="6673"/>
                      <a:pt x="17806" y="6672"/>
                      <a:pt x="17806" y="6672"/>
                    </a:cubicBezTo>
                    <a:cubicBezTo>
                      <a:pt x="17779" y="6627"/>
                      <a:pt x="17859" y="6521"/>
                      <a:pt x="17833" y="6485"/>
                    </a:cubicBezTo>
                    <a:cubicBezTo>
                      <a:pt x="17832" y="6484"/>
                      <a:pt x="17831" y="6484"/>
                      <a:pt x="17830" y="6484"/>
                    </a:cubicBezTo>
                    <a:cubicBezTo>
                      <a:pt x="17818" y="6484"/>
                      <a:pt x="17788" y="6529"/>
                      <a:pt x="17788" y="6529"/>
                    </a:cubicBezTo>
                    <a:cubicBezTo>
                      <a:pt x="17764" y="6553"/>
                      <a:pt x="17749" y="6557"/>
                      <a:pt x="17730" y="6557"/>
                    </a:cubicBezTo>
                    <a:cubicBezTo>
                      <a:pt x="17721" y="6557"/>
                      <a:pt x="17711" y="6556"/>
                      <a:pt x="17699" y="6556"/>
                    </a:cubicBezTo>
                    <a:cubicBezTo>
                      <a:pt x="17735" y="6556"/>
                      <a:pt x="17717" y="6512"/>
                      <a:pt x="17717" y="6485"/>
                    </a:cubicBezTo>
                    <a:lnTo>
                      <a:pt x="17717" y="6485"/>
                    </a:lnTo>
                    <a:cubicBezTo>
                      <a:pt x="17717" y="6503"/>
                      <a:pt x="17707" y="6508"/>
                      <a:pt x="17693" y="6508"/>
                    </a:cubicBezTo>
                    <a:cubicBezTo>
                      <a:pt x="17676" y="6508"/>
                      <a:pt x="17655" y="6501"/>
                      <a:pt x="17639" y="6501"/>
                    </a:cubicBezTo>
                    <a:cubicBezTo>
                      <a:pt x="17635" y="6501"/>
                      <a:pt x="17631" y="6502"/>
                      <a:pt x="17628" y="6503"/>
                    </a:cubicBezTo>
                    <a:cubicBezTo>
                      <a:pt x="17628" y="6521"/>
                      <a:pt x="17628" y="6538"/>
                      <a:pt x="17610" y="6547"/>
                    </a:cubicBezTo>
                    <a:cubicBezTo>
                      <a:pt x="17592" y="6558"/>
                      <a:pt x="17571" y="6564"/>
                      <a:pt x="17550" y="6564"/>
                    </a:cubicBezTo>
                    <a:cubicBezTo>
                      <a:pt x="17519" y="6564"/>
                      <a:pt x="17491" y="6549"/>
                      <a:pt x="17485" y="6512"/>
                    </a:cubicBezTo>
                    <a:cubicBezTo>
                      <a:pt x="17485" y="6469"/>
                      <a:pt x="17448" y="6447"/>
                      <a:pt x="17413" y="6447"/>
                    </a:cubicBezTo>
                    <a:cubicBezTo>
                      <a:pt x="17381" y="6447"/>
                      <a:pt x="17352" y="6465"/>
                      <a:pt x="17352" y="6503"/>
                    </a:cubicBezTo>
                    <a:cubicBezTo>
                      <a:pt x="17348" y="6504"/>
                      <a:pt x="17344" y="6504"/>
                      <a:pt x="17339" y="6504"/>
                    </a:cubicBezTo>
                    <a:cubicBezTo>
                      <a:pt x="17321" y="6504"/>
                      <a:pt x="17295" y="6498"/>
                      <a:pt x="17271" y="6498"/>
                    </a:cubicBezTo>
                    <a:cubicBezTo>
                      <a:pt x="17243" y="6498"/>
                      <a:pt x="17218" y="6507"/>
                      <a:pt x="17218" y="6547"/>
                    </a:cubicBezTo>
                    <a:cubicBezTo>
                      <a:pt x="17151" y="6511"/>
                      <a:pt x="17026" y="6420"/>
                      <a:pt x="16925" y="6420"/>
                    </a:cubicBezTo>
                    <a:cubicBezTo>
                      <a:pt x="16878" y="6420"/>
                      <a:pt x="16837" y="6440"/>
                      <a:pt x="16808" y="6494"/>
                    </a:cubicBezTo>
                    <a:cubicBezTo>
                      <a:pt x="16813" y="6405"/>
                      <a:pt x="16804" y="6374"/>
                      <a:pt x="16788" y="6374"/>
                    </a:cubicBezTo>
                    <a:cubicBezTo>
                      <a:pt x="16750" y="6374"/>
                      <a:pt x="16669" y="6552"/>
                      <a:pt x="16631" y="6552"/>
                    </a:cubicBezTo>
                    <a:cubicBezTo>
                      <a:pt x="16627" y="6552"/>
                      <a:pt x="16624" y="6551"/>
                      <a:pt x="16621" y="6547"/>
                    </a:cubicBezTo>
                    <a:cubicBezTo>
                      <a:pt x="16580" y="6506"/>
                      <a:pt x="16566" y="6435"/>
                      <a:pt x="16525" y="6435"/>
                    </a:cubicBezTo>
                    <a:cubicBezTo>
                      <a:pt x="16513" y="6435"/>
                      <a:pt x="16498" y="6441"/>
                      <a:pt x="16479" y="6458"/>
                    </a:cubicBezTo>
                    <a:cubicBezTo>
                      <a:pt x="16434" y="6521"/>
                      <a:pt x="16399" y="6583"/>
                      <a:pt x="16363" y="6654"/>
                    </a:cubicBezTo>
                    <a:cubicBezTo>
                      <a:pt x="16331" y="6598"/>
                      <a:pt x="16371" y="6527"/>
                      <a:pt x="16294" y="6527"/>
                    </a:cubicBezTo>
                    <a:cubicBezTo>
                      <a:pt x="16286" y="6527"/>
                      <a:pt x="16276" y="6528"/>
                      <a:pt x="16265" y="6529"/>
                    </a:cubicBezTo>
                    <a:cubicBezTo>
                      <a:pt x="16194" y="6547"/>
                      <a:pt x="16256" y="6627"/>
                      <a:pt x="16176" y="6627"/>
                    </a:cubicBezTo>
                    <a:cubicBezTo>
                      <a:pt x="16176" y="6583"/>
                      <a:pt x="16203" y="6476"/>
                      <a:pt x="16167" y="6440"/>
                    </a:cubicBezTo>
                    <a:cubicBezTo>
                      <a:pt x="16153" y="6429"/>
                      <a:pt x="16135" y="6424"/>
                      <a:pt x="16119" y="6424"/>
                    </a:cubicBezTo>
                    <a:cubicBezTo>
                      <a:pt x="16084" y="6424"/>
                      <a:pt x="16051" y="6446"/>
                      <a:pt x="16051" y="6476"/>
                    </a:cubicBezTo>
                    <a:cubicBezTo>
                      <a:pt x="16051" y="6529"/>
                      <a:pt x="15909" y="6529"/>
                      <a:pt x="15882" y="6529"/>
                    </a:cubicBezTo>
                    <a:cubicBezTo>
                      <a:pt x="15866" y="6529"/>
                      <a:pt x="15839" y="6532"/>
                      <a:pt x="15811" y="6532"/>
                    </a:cubicBezTo>
                    <a:cubicBezTo>
                      <a:pt x="15761" y="6532"/>
                      <a:pt x="15706" y="6525"/>
                      <a:pt x="15695" y="6485"/>
                    </a:cubicBezTo>
                    <a:cubicBezTo>
                      <a:pt x="15675" y="6427"/>
                      <a:pt x="15642" y="6387"/>
                      <a:pt x="15591" y="6387"/>
                    </a:cubicBezTo>
                    <a:cubicBezTo>
                      <a:pt x="15572" y="6387"/>
                      <a:pt x="15550" y="6393"/>
                      <a:pt x="15526" y="6405"/>
                    </a:cubicBezTo>
                    <a:cubicBezTo>
                      <a:pt x="15490" y="6432"/>
                      <a:pt x="15481" y="6494"/>
                      <a:pt x="15428" y="6503"/>
                    </a:cubicBezTo>
                    <a:cubicBezTo>
                      <a:pt x="15383" y="6503"/>
                      <a:pt x="15330" y="6494"/>
                      <a:pt x="15285" y="6467"/>
                    </a:cubicBezTo>
                    <a:cubicBezTo>
                      <a:pt x="15278" y="6467"/>
                      <a:pt x="15151" y="6433"/>
                      <a:pt x="15105" y="6433"/>
                    </a:cubicBezTo>
                    <a:cubicBezTo>
                      <a:pt x="15094" y="6433"/>
                      <a:pt x="15087" y="6435"/>
                      <a:pt x="15089" y="6440"/>
                    </a:cubicBezTo>
                    <a:cubicBezTo>
                      <a:pt x="15112" y="6494"/>
                      <a:pt x="15091" y="6510"/>
                      <a:pt x="15054" y="6510"/>
                    </a:cubicBezTo>
                    <a:cubicBezTo>
                      <a:pt x="15006" y="6510"/>
                      <a:pt x="14929" y="6481"/>
                      <a:pt x="14893" y="6476"/>
                    </a:cubicBezTo>
                    <a:cubicBezTo>
                      <a:pt x="14871" y="6472"/>
                      <a:pt x="14847" y="6469"/>
                      <a:pt x="14821" y="6469"/>
                    </a:cubicBezTo>
                    <a:cubicBezTo>
                      <a:pt x="14795" y="6469"/>
                      <a:pt x="14769" y="6472"/>
                      <a:pt x="14742" y="6476"/>
                    </a:cubicBezTo>
                    <a:cubicBezTo>
                      <a:pt x="14697" y="6485"/>
                      <a:pt x="14706" y="6494"/>
                      <a:pt x="14715" y="6512"/>
                    </a:cubicBezTo>
                    <a:cubicBezTo>
                      <a:pt x="14718" y="6519"/>
                      <a:pt x="14713" y="6522"/>
                      <a:pt x="14704" y="6522"/>
                    </a:cubicBezTo>
                    <a:cubicBezTo>
                      <a:pt x="14681" y="6522"/>
                      <a:pt x="14633" y="6503"/>
                      <a:pt x="14626" y="6503"/>
                    </a:cubicBezTo>
                    <a:cubicBezTo>
                      <a:pt x="14590" y="6503"/>
                      <a:pt x="14564" y="6512"/>
                      <a:pt x="14528" y="6521"/>
                    </a:cubicBezTo>
                    <a:cubicBezTo>
                      <a:pt x="14504" y="6527"/>
                      <a:pt x="14448" y="6557"/>
                      <a:pt x="14411" y="6557"/>
                    </a:cubicBezTo>
                    <a:cubicBezTo>
                      <a:pt x="14393" y="6557"/>
                      <a:pt x="14380" y="6550"/>
                      <a:pt x="14377" y="6529"/>
                    </a:cubicBezTo>
                    <a:cubicBezTo>
                      <a:pt x="14377" y="6475"/>
                      <a:pt x="14325" y="6452"/>
                      <a:pt x="14272" y="6452"/>
                    </a:cubicBezTo>
                    <a:cubicBezTo>
                      <a:pt x="14256" y="6452"/>
                      <a:pt x="14240" y="6454"/>
                      <a:pt x="14225" y="6458"/>
                    </a:cubicBezTo>
                    <a:cubicBezTo>
                      <a:pt x="14172" y="6476"/>
                      <a:pt x="14225" y="6547"/>
                      <a:pt x="14154" y="6547"/>
                    </a:cubicBezTo>
                    <a:cubicBezTo>
                      <a:pt x="14154" y="6494"/>
                      <a:pt x="14172" y="6449"/>
                      <a:pt x="14109" y="6449"/>
                    </a:cubicBezTo>
                    <a:cubicBezTo>
                      <a:pt x="14038" y="6467"/>
                      <a:pt x="14199" y="6681"/>
                      <a:pt x="14261" y="6699"/>
                    </a:cubicBezTo>
                    <a:cubicBezTo>
                      <a:pt x="14314" y="6717"/>
                      <a:pt x="14403" y="6681"/>
                      <a:pt x="14403" y="6761"/>
                    </a:cubicBezTo>
                    <a:cubicBezTo>
                      <a:pt x="14411" y="6765"/>
                      <a:pt x="14421" y="6766"/>
                      <a:pt x="14432" y="6766"/>
                    </a:cubicBezTo>
                    <a:cubicBezTo>
                      <a:pt x="14446" y="6766"/>
                      <a:pt x="14462" y="6764"/>
                      <a:pt x="14476" y="6764"/>
                    </a:cubicBezTo>
                    <a:cubicBezTo>
                      <a:pt x="14504" y="6764"/>
                      <a:pt x="14529" y="6769"/>
                      <a:pt x="14535" y="6799"/>
                    </a:cubicBezTo>
                    <a:lnTo>
                      <a:pt x="14535" y="6799"/>
                    </a:lnTo>
                    <a:cubicBezTo>
                      <a:pt x="14528" y="6750"/>
                      <a:pt x="14499" y="6645"/>
                      <a:pt x="14546" y="6645"/>
                    </a:cubicBezTo>
                    <a:cubicBezTo>
                      <a:pt x="14599" y="6645"/>
                      <a:pt x="14659" y="6743"/>
                      <a:pt x="14709" y="6743"/>
                    </a:cubicBezTo>
                    <a:cubicBezTo>
                      <a:pt x="14717" y="6743"/>
                      <a:pt x="14725" y="6741"/>
                      <a:pt x="14733" y="6734"/>
                    </a:cubicBezTo>
                    <a:cubicBezTo>
                      <a:pt x="14751" y="6725"/>
                      <a:pt x="14733" y="6681"/>
                      <a:pt x="14715" y="6663"/>
                    </a:cubicBezTo>
                    <a:cubicBezTo>
                      <a:pt x="14715" y="6619"/>
                      <a:pt x="14777" y="6619"/>
                      <a:pt x="14813" y="6619"/>
                    </a:cubicBezTo>
                    <a:cubicBezTo>
                      <a:pt x="14840" y="6619"/>
                      <a:pt x="14947" y="6645"/>
                      <a:pt x="14911" y="6717"/>
                    </a:cubicBezTo>
                    <a:cubicBezTo>
                      <a:pt x="14875" y="6788"/>
                      <a:pt x="14733" y="6770"/>
                      <a:pt x="14769" y="6850"/>
                    </a:cubicBezTo>
                    <a:cubicBezTo>
                      <a:pt x="14786" y="6889"/>
                      <a:pt x="14812" y="6907"/>
                      <a:pt x="14836" y="6907"/>
                    </a:cubicBezTo>
                    <a:cubicBezTo>
                      <a:pt x="14863" y="6907"/>
                      <a:pt x="14888" y="6887"/>
                      <a:pt x="14902" y="6850"/>
                    </a:cubicBezTo>
                    <a:cubicBezTo>
                      <a:pt x="14917" y="6810"/>
                      <a:pt x="14963" y="6793"/>
                      <a:pt x="15013" y="6793"/>
                    </a:cubicBezTo>
                    <a:cubicBezTo>
                      <a:pt x="15086" y="6793"/>
                      <a:pt x="15167" y="6830"/>
                      <a:pt x="15169" y="6892"/>
                    </a:cubicBezTo>
                    <a:lnTo>
                      <a:pt x="15169" y="6892"/>
                    </a:lnTo>
                    <a:cubicBezTo>
                      <a:pt x="15168" y="6862"/>
                      <a:pt x="15153" y="6779"/>
                      <a:pt x="15187" y="6779"/>
                    </a:cubicBezTo>
                    <a:cubicBezTo>
                      <a:pt x="15223" y="6779"/>
                      <a:pt x="15303" y="6770"/>
                      <a:pt x="15303" y="6708"/>
                    </a:cubicBezTo>
                    <a:cubicBezTo>
                      <a:pt x="15303" y="6826"/>
                      <a:pt x="15573" y="6832"/>
                      <a:pt x="15686" y="6832"/>
                    </a:cubicBezTo>
                    <a:cubicBezTo>
                      <a:pt x="15701" y="6832"/>
                      <a:pt x="15713" y="6832"/>
                      <a:pt x="15722" y="6832"/>
                    </a:cubicBezTo>
                    <a:cubicBezTo>
                      <a:pt x="15849" y="6824"/>
                      <a:pt x="15963" y="6766"/>
                      <a:pt x="16049" y="6677"/>
                    </a:cubicBezTo>
                    <a:lnTo>
                      <a:pt x="16049" y="6677"/>
                    </a:lnTo>
                    <a:cubicBezTo>
                      <a:pt x="16016" y="6717"/>
                      <a:pt x="15972" y="6780"/>
                      <a:pt x="15998" y="6806"/>
                    </a:cubicBezTo>
                    <a:lnTo>
                      <a:pt x="16060" y="6788"/>
                    </a:lnTo>
                    <a:cubicBezTo>
                      <a:pt x="16087" y="6788"/>
                      <a:pt x="16060" y="6788"/>
                      <a:pt x="16078" y="6832"/>
                    </a:cubicBezTo>
                    <a:cubicBezTo>
                      <a:pt x="16093" y="6862"/>
                      <a:pt x="16115" y="6883"/>
                      <a:pt x="16133" y="6883"/>
                    </a:cubicBezTo>
                    <a:cubicBezTo>
                      <a:pt x="16147" y="6883"/>
                      <a:pt x="16158" y="6869"/>
                      <a:pt x="16158" y="6832"/>
                    </a:cubicBezTo>
                    <a:cubicBezTo>
                      <a:pt x="16158" y="6770"/>
                      <a:pt x="16158" y="6743"/>
                      <a:pt x="16212" y="6743"/>
                    </a:cubicBezTo>
                    <a:cubicBezTo>
                      <a:pt x="16247" y="6743"/>
                      <a:pt x="16283" y="6743"/>
                      <a:pt x="16318" y="6752"/>
                    </a:cubicBezTo>
                    <a:cubicBezTo>
                      <a:pt x="16336" y="6761"/>
                      <a:pt x="16336" y="6797"/>
                      <a:pt x="16354" y="6797"/>
                    </a:cubicBezTo>
                    <a:lnTo>
                      <a:pt x="16505" y="6797"/>
                    </a:lnTo>
                    <a:cubicBezTo>
                      <a:pt x="16603" y="6797"/>
                      <a:pt x="16568" y="6627"/>
                      <a:pt x="16541" y="6627"/>
                    </a:cubicBezTo>
                    <a:cubicBezTo>
                      <a:pt x="16586" y="6627"/>
                      <a:pt x="16693" y="6779"/>
                      <a:pt x="16737" y="6815"/>
                    </a:cubicBezTo>
                    <a:cubicBezTo>
                      <a:pt x="16756" y="6826"/>
                      <a:pt x="16775" y="6834"/>
                      <a:pt x="16787" y="6834"/>
                    </a:cubicBezTo>
                    <a:cubicBezTo>
                      <a:pt x="16803" y="6834"/>
                      <a:pt x="16807" y="6820"/>
                      <a:pt x="16782" y="6779"/>
                    </a:cubicBezTo>
                    <a:cubicBezTo>
                      <a:pt x="16752" y="6750"/>
                      <a:pt x="16717" y="6678"/>
                      <a:pt x="16755" y="6678"/>
                    </a:cubicBezTo>
                    <a:cubicBezTo>
                      <a:pt x="16763" y="6678"/>
                      <a:pt x="16775" y="6682"/>
                      <a:pt x="16791" y="6690"/>
                    </a:cubicBezTo>
                    <a:cubicBezTo>
                      <a:pt x="16835" y="6717"/>
                      <a:pt x="16880" y="6743"/>
                      <a:pt x="16915" y="6788"/>
                    </a:cubicBezTo>
                    <a:cubicBezTo>
                      <a:pt x="16915" y="6788"/>
                      <a:pt x="16948" y="6821"/>
                      <a:pt x="16959" y="6823"/>
                    </a:cubicBezTo>
                    <a:lnTo>
                      <a:pt x="16959" y="6823"/>
                    </a:lnTo>
                    <a:cubicBezTo>
                      <a:pt x="16941" y="6819"/>
                      <a:pt x="16924" y="6707"/>
                      <a:pt x="16933" y="6681"/>
                    </a:cubicBezTo>
                    <a:cubicBezTo>
                      <a:pt x="16934" y="6680"/>
                      <a:pt x="16935" y="6679"/>
                      <a:pt x="16937" y="6679"/>
                    </a:cubicBezTo>
                    <a:cubicBezTo>
                      <a:pt x="16963" y="6679"/>
                      <a:pt x="17058" y="6806"/>
                      <a:pt x="17067" y="6815"/>
                    </a:cubicBezTo>
                    <a:cubicBezTo>
                      <a:pt x="17098" y="6851"/>
                      <a:pt x="17113" y="6866"/>
                      <a:pt x="17119" y="6866"/>
                    </a:cubicBezTo>
                    <a:cubicBezTo>
                      <a:pt x="17140" y="6866"/>
                      <a:pt x="17033" y="6679"/>
                      <a:pt x="17040" y="6672"/>
                    </a:cubicBezTo>
                    <a:cubicBezTo>
                      <a:pt x="17041" y="6671"/>
                      <a:pt x="17043" y="6671"/>
                      <a:pt x="17044" y="6671"/>
                    </a:cubicBezTo>
                    <a:cubicBezTo>
                      <a:pt x="17071" y="6671"/>
                      <a:pt x="17149" y="6764"/>
                      <a:pt x="17184" y="6764"/>
                    </a:cubicBezTo>
                    <a:cubicBezTo>
                      <a:pt x="17194" y="6764"/>
                      <a:pt x="17200" y="6756"/>
                      <a:pt x="17200" y="6734"/>
                    </a:cubicBezTo>
                    <a:cubicBezTo>
                      <a:pt x="17200" y="6791"/>
                      <a:pt x="17308" y="6803"/>
                      <a:pt x="17410" y="6803"/>
                    </a:cubicBezTo>
                    <a:cubicBezTo>
                      <a:pt x="17485" y="6803"/>
                      <a:pt x="17557" y="6797"/>
                      <a:pt x="17583" y="6797"/>
                    </a:cubicBezTo>
                    <a:cubicBezTo>
                      <a:pt x="17646" y="6788"/>
                      <a:pt x="17717" y="6770"/>
                      <a:pt x="17779" y="6743"/>
                    </a:cubicBezTo>
                    <a:cubicBezTo>
                      <a:pt x="17781" y="6743"/>
                      <a:pt x="17783" y="6743"/>
                      <a:pt x="17786" y="6743"/>
                    </a:cubicBezTo>
                    <a:cubicBezTo>
                      <a:pt x="17821" y="6743"/>
                      <a:pt x="17852" y="6802"/>
                      <a:pt x="17881" y="6802"/>
                    </a:cubicBezTo>
                    <a:cubicBezTo>
                      <a:pt x="17886" y="6802"/>
                      <a:pt x="17890" y="6800"/>
                      <a:pt x="17895" y="6797"/>
                    </a:cubicBezTo>
                    <a:cubicBezTo>
                      <a:pt x="17931" y="6761"/>
                      <a:pt x="17966" y="6699"/>
                      <a:pt x="18002" y="6699"/>
                    </a:cubicBezTo>
                    <a:cubicBezTo>
                      <a:pt x="18002" y="6699"/>
                      <a:pt x="17919" y="6870"/>
                      <a:pt x="17953" y="6870"/>
                    </a:cubicBezTo>
                    <a:cubicBezTo>
                      <a:pt x="17959" y="6870"/>
                      <a:pt x="17969" y="6864"/>
                      <a:pt x="17984" y="6850"/>
                    </a:cubicBezTo>
                    <a:cubicBezTo>
                      <a:pt x="18029" y="6806"/>
                      <a:pt x="18091" y="6823"/>
                      <a:pt x="18100" y="6743"/>
                    </a:cubicBezTo>
                    <a:cubicBezTo>
                      <a:pt x="18103" y="6722"/>
                      <a:pt x="18113" y="6716"/>
                      <a:pt x="18125" y="6716"/>
                    </a:cubicBezTo>
                    <a:cubicBezTo>
                      <a:pt x="18142" y="6716"/>
                      <a:pt x="18163" y="6726"/>
                      <a:pt x="18178" y="6726"/>
                    </a:cubicBezTo>
                    <a:cubicBezTo>
                      <a:pt x="18190" y="6726"/>
                      <a:pt x="18198" y="6720"/>
                      <a:pt x="18198" y="6699"/>
                    </a:cubicBezTo>
                    <a:cubicBezTo>
                      <a:pt x="18198" y="6779"/>
                      <a:pt x="18207" y="6832"/>
                      <a:pt x="18278" y="6850"/>
                    </a:cubicBezTo>
                    <a:cubicBezTo>
                      <a:pt x="18280" y="6851"/>
                      <a:pt x="18283" y="6851"/>
                      <a:pt x="18285" y="6851"/>
                    </a:cubicBezTo>
                    <a:cubicBezTo>
                      <a:pt x="18333" y="6851"/>
                      <a:pt x="18352" y="6671"/>
                      <a:pt x="18403" y="6645"/>
                    </a:cubicBezTo>
                    <a:cubicBezTo>
                      <a:pt x="18424" y="6632"/>
                      <a:pt x="18442" y="6626"/>
                      <a:pt x="18458" y="6626"/>
                    </a:cubicBezTo>
                    <a:cubicBezTo>
                      <a:pt x="18554" y="6626"/>
                      <a:pt x="18554" y="6852"/>
                      <a:pt x="18554" y="6921"/>
                    </a:cubicBezTo>
                    <a:cubicBezTo>
                      <a:pt x="18608" y="6841"/>
                      <a:pt x="18670" y="6761"/>
                      <a:pt x="18732" y="6681"/>
                    </a:cubicBezTo>
                    <a:cubicBezTo>
                      <a:pt x="18759" y="6734"/>
                      <a:pt x="18786" y="6779"/>
                      <a:pt x="18830" y="6823"/>
                    </a:cubicBezTo>
                    <a:cubicBezTo>
                      <a:pt x="18830" y="6761"/>
                      <a:pt x="18910" y="6770"/>
                      <a:pt x="18946" y="6752"/>
                    </a:cubicBezTo>
                    <a:cubicBezTo>
                      <a:pt x="18973" y="6734"/>
                      <a:pt x="19035" y="6645"/>
                      <a:pt x="19017" y="6619"/>
                    </a:cubicBezTo>
                    <a:lnTo>
                      <a:pt x="19017" y="6619"/>
                    </a:lnTo>
                    <a:cubicBezTo>
                      <a:pt x="19058" y="6666"/>
                      <a:pt x="19047" y="6759"/>
                      <a:pt x="19090" y="6759"/>
                    </a:cubicBezTo>
                    <a:cubicBezTo>
                      <a:pt x="19104" y="6759"/>
                      <a:pt x="19123" y="6749"/>
                      <a:pt x="19151" y="6725"/>
                    </a:cubicBezTo>
                    <a:cubicBezTo>
                      <a:pt x="19185" y="6699"/>
                      <a:pt x="19211" y="6685"/>
                      <a:pt x="19233" y="6685"/>
                    </a:cubicBezTo>
                    <a:cubicBezTo>
                      <a:pt x="19261" y="6685"/>
                      <a:pt x="19282" y="6710"/>
                      <a:pt x="19302" y="6761"/>
                    </a:cubicBezTo>
                    <a:cubicBezTo>
                      <a:pt x="19356" y="6743"/>
                      <a:pt x="19311" y="6708"/>
                      <a:pt x="19320" y="6672"/>
                    </a:cubicBezTo>
                    <a:cubicBezTo>
                      <a:pt x="19329" y="6636"/>
                      <a:pt x="19418" y="6619"/>
                      <a:pt x="19445" y="6574"/>
                    </a:cubicBezTo>
                    <a:cubicBezTo>
                      <a:pt x="19463" y="6529"/>
                      <a:pt x="19409" y="6503"/>
                      <a:pt x="19418" y="6467"/>
                    </a:cubicBezTo>
                    <a:cubicBezTo>
                      <a:pt x="19427" y="6424"/>
                      <a:pt x="19486" y="6431"/>
                      <a:pt x="19464" y="6390"/>
                    </a:cubicBezTo>
                    <a:lnTo>
                      <a:pt x="19464" y="6390"/>
                    </a:lnTo>
                    <a:cubicBezTo>
                      <a:pt x="19485" y="6426"/>
                      <a:pt x="19490" y="6443"/>
                      <a:pt x="19503" y="6443"/>
                    </a:cubicBezTo>
                    <a:cubicBezTo>
                      <a:pt x="19511" y="6443"/>
                      <a:pt x="19522" y="6436"/>
                      <a:pt x="19543" y="6423"/>
                    </a:cubicBezTo>
                    <a:cubicBezTo>
                      <a:pt x="19578" y="6396"/>
                      <a:pt x="19605" y="6378"/>
                      <a:pt x="19641" y="6351"/>
                    </a:cubicBezTo>
                    <a:cubicBezTo>
                      <a:pt x="19659" y="6378"/>
                      <a:pt x="19703" y="6423"/>
                      <a:pt x="19668" y="6458"/>
                    </a:cubicBezTo>
                    <a:cubicBezTo>
                      <a:pt x="19668" y="6485"/>
                      <a:pt x="19623" y="6485"/>
                      <a:pt x="19659" y="6521"/>
                    </a:cubicBezTo>
                    <a:cubicBezTo>
                      <a:pt x="19757" y="6440"/>
                      <a:pt x="19703" y="6351"/>
                      <a:pt x="19739" y="6253"/>
                    </a:cubicBezTo>
                    <a:cubicBezTo>
                      <a:pt x="19747" y="6230"/>
                      <a:pt x="19755" y="6222"/>
                      <a:pt x="19763" y="6222"/>
                    </a:cubicBezTo>
                    <a:cubicBezTo>
                      <a:pt x="19789" y="6222"/>
                      <a:pt x="19810" y="6316"/>
                      <a:pt x="19810" y="6316"/>
                    </a:cubicBezTo>
                    <a:cubicBezTo>
                      <a:pt x="19819" y="6289"/>
                      <a:pt x="19828" y="6271"/>
                      <a:pt x="19837" y="6236"/>
                    </a:cubicBezTo>
                    <a:cubicBezTo>
                      <a:pt x="19837" y="6182"/>
                      <a:pt x="19837" y="6173"/>
                      <a:pt x="19899" y="6173"/>
                    </a:cubicBezTo>
                    <a:cubicBezTo>
                      <a:pt x="19979" y="6173"/>
                      <a:pt x="20077" y="6075"/>
                      <a:pt x="19944" y="6040"/>
                    </a:cubicBezTo>
                    <a:cubicBezTo>
                      <a:pt x="19970" y="6031"/>
                      <a:pt x="19953" y="6004"/>
                      <a:pt x="19961" y="5995"/>
                    </a:cubicBezTo>
                    <a:cubicBezTo>
                      <a:pt x="19961" y="5993"/>
                      <a:pt x="19962" y="5992"/>
                      <a:pt x="19964" y="5992"/>
                    </a:cubicBezTo>
                    <a:cubicBezTo>
                      <a:pt x="19977" y="5992"/>
                      <a:pt x="20043" y="6058"/>
                      <a:pt x="20059" y="6066"/>
                    </a:cubicBezTo>
                    <a:cubicBezTo>
                      <a:pt x="20067" y="6072"/>
                      <a:pt x="20073" y="6075"/>
                      <a:pt x="20078" y="6075"/>
                    </a:cubicBezTo>
                    <a:cubicBezTo>
                      <a:pt x="20095" y="6075"/>
                      <a:pt x="20095" y="6043"/>
                      <a:pt x="20095" y="6022"/>
                    </a:cubicBezTo>
                    <a:cubicBezTo>
                      <a:pt x="20113" y="5897"/>
                      <a:pt x="19970" y="5835"/>
                      <a:pt x="20024" y="5737"/>
                    </a:cubicBezTo>
                    <a:lnTo>
                      <a:pt x="20024" y="5737"/>
                    </a:lnTo>
                    <a:cubicBezTo>
                      <a:pt x="20068" y="5772"/>
                      <a:pt x="20122" y="5790"/>
                      <a:pt x="20175" y="5799"/>
                    </a:cubicBezTo>
                    <a:cubicBezTo>
                      <a:pt x="20273" y="5799"/>
                      <a:pt x="20255" y="5710"/>
                      <a:pt x="20184" y="5674"/>
                    </a:cubicBezTo>
                    <a:lnTo>
                      <a:pt x="20184" y="5674"/>
                    </a:lnTo>
                    <a:cubicBezTo>
                      <a:pt x="20208" y="5686"/>
                      <a:pt x="20237" y="5695"/>
                      <a:pt x="20265" y="5695"/>
                    </a:cubicBezTo>
                    <a:cubicBezTo>
                      <a:pt x="20299" y="5695"/>
                      <a:pt x="20330" y="5682"/>
                      <a:pt x="20344" y="5648"/>
                    </a:cubicBezTo>
                    <a:cubicBezTo>
                      <a:pt x="20309" y="5630"/>
                      <a:pt x="20122" y="5594"/>
                      <a:pt x="20229" y="5550"/>
                    </a:cubicBezTo>
                    <a:cubicBezTo>
                      <a:pt x="20282" y="5532"/>
                      <a:pt x="20362" y="5559"/>
                      <a:pt x="20389" y="5487"/>
                    </a:cubicBezTo>
                    <a:cubicBezTo>
                      <a:pt x="20407" y="5443"/>
                      <a:pt x="20371" y="5416"/>
                      <a:pt x="20389" y="5363"/>
                    </a:cubicBezTo>
                    <a:lnTo>
                      <a:pt x="20389" y="5363"/>
                    </a:lnTo>
                    <a:cubicBezTo>
                      <a:pt x="20393" y="5364"/>
                      <a:pt x="20397" y="5365"/>
                      <a:pt x="20401" y="5365"/>
                    </a:cubicBezTo>
                    <a:cubicBezTo>
                      <a:pt x="20464" y="5365"/>
                      <a:pt x="20495" y="5164"/>
                      <a:pt x="20487" y="5122"/>
                    </a:cubicBezTo>
                    <a:cubicBezTo>
                      <a:pt x="20484" y="5104"/>
                      <a:pt x="20474" y="5098"/>
                      <a:pt x="20460" y="5098"/>
                    </a:cubicBezTo>
                    <a:cubicBezTo>
                      <a:pt x="20434" y="5098"/>
                      <a:pt x="20397" y="5119"/>
                      <a:pt x="20375" y="5119"/>
                    </a:cubicBezTo>
                    <a:cubicBezTo>
                      <a:pt x="20370" y="5119"/>
                      <a:pt x="20365" y="5117"/>
                      <a:pt x="20362" y="5113"/>
                    </a:cubicBezTo>
                    <a:cubicBezTo>
                      <a:pt x="20309" y="5051"/>
                      <a:pt x="20505" y="5015"/>
                      <a:pt x="20523" y="5015"/>
                    </a:cubicBezTo>
                    <a:cubicBezTo>
                      <a:pt x="20567" y="5006"/>
                      <a:pt x="20567" y="4891"/>
                      <a:pt x="20567" y="4864"/>
                    </a:cubicBezTo>
                    <a:cubicBezTo>
                      <a:pt x="20567" y="4775"/>
                      <a:pt x="20549" y="4695"/>
                      <a:pt x="20523" y="4614"/>
                    </a:cubicBezTo>
                    <a:cubicBezTo>
                      <a:pt x="20514" y="4588"/>
                      <a:pt x="20425" y="4445"/>
                      <a:pt x="20442" y="4427"/>
                    </a:cubicBezTo>
                    <a:cubicBezTo>
                      <a:pt x="20443" y="4427"/>
                      <a:pt x="20444" y="4427"/>
                      <a:pt x="20445" y="4427"/>
                    </a:cubicBezTo>
                    <a:cubicBezTo>
                      <a:pt x="20466" y="4427"/>
                      <a:pt x="20581" y="4514"/>
                      <a:pt x="20613" y="4514"/>
                    </a:cubicBezTo>
                    <a:cubicBezTo>
                      <a:pt x="20621" y="4514"/>
                      <a:pt x="20624" y="4510"/>
                      <a:pt x="20621" y="4499"/>
                    </a:cubicBezTo>
                    <a:cubicBezTo>
                      <a:pt x="20603" y="4445"/>
                      <a:pt x="20514" y="4231"/>
                      <a:pt x="20451" y="4231"/>
                    </a:cubicBezTo>
                    <a:cubicBezTo>
                      <a:pt x="20523" y="4231"/>
                      <a:pt x="20549" y="4187"/>
                      <a:pt x="20558" y="4133"/>
                    </a:cubicBezTo>
                    <a:cubicBezTo>
                      <a:pt x="20558" y="4080"/>
                      <a:pt x="20558" y="4035"/>
                      <a:pt x="20540" y="3991"/>
                    </a:cubicBezTo>
                    <a:cubicBezTo>
                      <a:pt x="20523" y="3946"/>
                      <a:pt x="20487" y="3938"/>
                      <a:pt x="20469" y="3902"/>
                    </a:cubicBezTo>
                    <a:cubicBezTo>
                      <a:pt x="20425" y="3786"/>
                      <a:pt x="20532" y="3724"/>
                      <a:pt x="20567" y="3626"/>
                    </a:cubicBezTo>
                    <a:cubicBezTo>
                      <a:pt x="20576" y="3599"/>
                      <a:pt x="20558" y="3599"/>
                      <a:pt x="20532" y="3599"/>
                    </a:cubicBezTo>
                    <a:cubicBezTo>
                      <a:pt x="20532" y="3563"/>
                      <a:pt x="20532" y="3537"/>
                      <a:pt x="20532" y="3501"/>
                    </a:cubicBezTo>
                    <a:cubicBezTo>
                      <a:pt x="20532" y="3439"/>
                      <a:pt x="20487" y="3385"/>
                      <a:pt x="20487" y="3314"/>
                    </a:cubicBezTo>
                    <a:cubicBezTo>
                      <a:pt x="20487" y="3269"/>
                      <a:pt x="20505" y="3216"/>
                      <a:pt x="20523" y="3163"/>
                    </a:cubicBezTo>
                    <a:cubicBezTo>
                      <a:pt x="20532" y="3136"/>
                      <a:pt x="20540" y="3082"/>
                      <a:pt x="20514" y="3065"/>
                    </a:cubicBezTo>
                    <a:cubicBezTo>
                      <a:pt x="20460" y="3029"/>
                      <a:pt x="20496" y="2851"/>
                      <a:pt x="20496" y="2788"/>
                    </a:cubicBezTo>
                    <a:cubicBezTo>
                      <a:pt x="20496" y="2762"/>
                      <a:pt x="20416" y="2584"/>
                      <a:pt x="20416" y="2575"/>
                    </a:cubicBezTo>
                    <a:cubicBezTo>
                      <a:pt x="20417" y="2574"/>
                      <a:pt x="20418" y="2573"/>
                      <a:pt x="20421" y="2573"/>
                    </a:cubicBezTo>
                    <a:cubicBezTo>
                      <a:pt x="20438" y="2573"/>
                      <a:pt x="20487" y="2598"/>
                      <a:pt x="20495" y="2608"/>
                    </a:cubicBezTo>
                    <a:lnTo>
                      <a:pt x="20495" y="2608"/>
                    </a:lnTo>
                    <a:lnTo>
                      <a:pt x="20451" y="2512"/>
                    </a:lnTo>
                    <a:cubicBezTo>
                      <a:pt x="20442" y="2503"/>
                      <a:pt x="20344" y="2441"/>
                      <a:pt x="20353" y="2432"/>
                    </a:cubicBezTo>
                    <a:cubicBezTo>
                      <a:pt x="20353" y="2423"/>
                      <a:pt x="20371" y="2423"/>
                      <a:pt x="20391" y="2423"/>
                    </a:cubicBezTo>
                    <a:cubicBezTo>
                      <a:pt x="20411" y="2423"/>
                      <a:pt x="20434" y="2423"/>
                      <a:pt x="20442" y="2414"/>
                    </a:cubicBezTo>
                    <a:cubicBezTo>
                      <a:pt x="20451" y="2388"/>
                      <a:pt x="20451" y="2325"/>
                      <a:pt x="20451" y="2290"/>
                    </a:cubicBezTo>
                    <a:cubicBezTo>
                      <a:pt x="20425" y="2236"/>
                      <a:pt x="20380" y="2156"/>
                      <a:pt x="20478" y="2156"/>
                    </a:cubicBezTo>
                    <a:cubicBezTo>
                      <a:pt x="20453" y="2156"/>
                      <a:pt x="20414" y="2111"/>
                      <a:pt x="20394" y="2111"/>
                    </a:cubicBezTo>
                    <a:cubicBezTo>
                      <a:pt x="20392" y="2111"/>
                      <a:pt x="20390" y="2111"/>
                      <a:pt x="20389" y="2112"/>
                    </a:cubicBezTo>
                    <a:cubicBezTo>
                      <a:pt x="20460" y="2076"/>
                      <a:pt x="20460" y="2049"/>
                      <a:pt x="20460" y="1978"/>
                    </a:cubicBezTo>
                    <a:cubicBezTo>
                      <a:pt x="20469" y="1933"/>
                      <a:pt x="20460" y="1889"/>
                      <a:pt x="20451" y="1853"/>
                    </a:cubicBezTo>
                    <a:cubicBezTo>
                      <a:pt x="20434" y="1835"/>
                      <a:pt x="20416" y="1853"/>
                      <a:pt x="20416" y="1827"/>
                    </a:cubicBezTo>
                    <a:cubicBezTo>
                      <a:pt x="20416" y="1746"/>
                      <a:pt x="20460" y="1720"/>
                      <a:pt x="20460" y="1639"/>
                    </a:cubicBezTo>
                    <a:cubicBezTo>
                      <a:pt x="20460" y="1604"/>
                      <a:pt x="20451" y="1435"/>
                      <a:pt x="20514" y="1435"/>
                    </a:cubicBezTo>
                    <a:cubicBezTo>
                      <a:pt x="20514" y="1395"/>
                      <a:pt x="20496" y="1389"/>
                      <a:pt x="20474" y="1389"/>
                    </a:cubicBezTo>
                    <a:cubicBezTo>
                      <a:pt x="20464" y="1389"/>
                      <a:pt x="20454" y="1390"/>
                      <a:pt x="20444" y="1390"/>
                    </a:cubicBezTo>
                    <a:cubicBezTo>
                      <a:pt x="20425" y="1390"/>
                      <a:pt x="20408" y="1386"/>
                      <a:pt x="20398" y="1363"/>
                    </a:cubicBezTo>
                    <a:cubicBezTo>
                      <a:pt x="20380" y="1337"/>
                      <a:pt x="20451" y="1301"/>
                      <a:pt x="20469" y="1301"/>
                    </a:cubicBezTo>
                    <a:cubicBezTo>
                      <a:pt x="20487" y="1274"/>
                      <a:pt x="20496" y="1256"/>
                      <a:pt x="20505" y="1230"/>
                    </a:cubicBezTo>
                    <a:cubicBezTo>
                      <a:pt x="20523" y="1176"/>
                      <a:pt x="20389" y="936"/>
                      <a:pt x="20478" y="936"/>
                    </a:cubicBezTo>
                    <a:cubicBezTo>
                      <a:pt x="20451" y="936"/>
                      <a:pt x="20309" y="918"/>
                      <a:pt x="20309" y="882"/>
                    </a:cubicBezTo>
                    <a:cubicBezTo>
                      <a:pt x="20309" y="847"/>
                      <a:pt x="20371" y="847"/>
                      <a:pt x="20380" y="847"/>
                    </a:cubicBezTo>
                    <a:cubicBezTo>
                      <a:pt x="20389" y="829"/>
                      <a:pt x="20398" y="811"/>
                      <a:pt x="20407" y="793"/>
                    </a:cubicBezTo>
                    <a:cubicBezTo>
                      <a:pt x="20425" y="758"/>
                      <a:pt x="20434" y="713"/>
                      <a:pt x="20416" y="677"/>
                    </a:cubicBezTo>
                    <a:cubicBezTo>
                      <a:pt x="20416" y="660"/>
                      <a:pt x="20407" y="633"/>
                      <a:pt x="20425" y="624"/>
                    </a:cubicBezTo>
                    <a:cubicBezTo>
                      <a:pt x="20430" y="622"/>
                      <a:pt x="20436" y="621"/>
                      <a:pt x="20443" y="621"/>
                    </a:cubicBezTo>
                    <a:cubicBezTo>
                      <a:pt x="20480" y="621"/>
                      <a:pt x="20527" y="654"/>
                      <a:pt x="20549" y="654"/>
                    </a:cubicBezTo>
                    <a:cubicBezTo>
                      <a:pt x="20553" y="654"/>
                      <a:pt x="20556" y="653"/>
                      <a:pt x="20558" y="651"/>
                    </a:cubicBezTo>
                    <a:cubicBezTo>
                      <a:pt x="20576" y="633"/>
                      <a:pt x="20496" y="508"/>
                      <a:pt x="20496" y="482"/>
                    </a:cubicBezTo>
                    <a:cubicBezTo>
                      <a:pt x="20505" y="357"/>
                      <a:pt x="20532" y="241"/>
                      <a:pt x="20558" y="116"/>
                    </a:cubicBezTo>
                    <a:cubicBezTo>
                      <a:pt x="20558" y="90"/>
                      <a:pt x="20558" y="81"/>
                      <a:pt x="20549" y="81"/>
                    </a:cubicBezTo>
                    <a:cubicBezTo>
                      <a:pt x="20478" y="117"/>
                      <a:pt x="20394" y="228"/>
                      <a:pt x="20351" y="228"/>
                    </a:cubicBezTo>
                    <a:cubicBezTo>
                      <a:pt x="20340" y="228"/>
                      <a:pt x="20332" y="221"/>
                      <a:pt x="20327" y="205"/>
                    </a:cubicBezTo>
                    <a:cubicBezTo>
                      <a:pt x="20304" y="161"/>
                      <a:pt x="20301" y="110"/>
                      <a:pt x="20222" y="110"/>
                    </a:cubicBezTo>
                    <a:cubicBezTo>
                      <a:pt x="20207" y="110"/>
                      <a:pt x="20188" y="112"/>
                      <a:pt x="20166" y="116"/>
                    </a:cubicBezTo>
                    <a:cubicBezTo>
                      <a:pt x="20127" y="116"/>
                      <a:pt x="20064" y="203"/>
                      <a:pt x="20029" y="203"/>
                    </a:cubicBezTo>
                    <a:cubicBezTo>
                      <a:pt x="20017" y="203"/>
                      <a:pt x="20008" y="192"/>
                      <a:pt x="20006" y="161"/>
                    </a:cubicBezTo>
                    <a:cubicBezTo>
                      <a:pt x="20000" y="113"/>
                      <a:pt x="19982" y="96"/>
                      <a:pt x="19959" y="96"/>
                    </a:cubicBezTo>
                    <a:cubicBezTo>
                      <a:pt x="19919" y="96"/>
                      <a:pt x="19865" y="150"/>
                      <a:pt x="19837" y="179"/>
                    </a:cubicBezTo>
                    <a:cubicBezTo>
                      <a:pt x="19815" y="198"/>
                      <a:pt x="19798" y="205"/>
                      <a:pt x="19782" y="205"/>
                    </a:cubicBezTo>
                    <a:cubicBezTo>
                      <a:pt x="19731" y="205"/>
                      <a:pt x="19700" y="130"/>
                      <a:pt x="19632" y="116"/>
                    </a:cubicBezTo>
                    <a:cubicBezTo>
                      <a:pt x="19629" y="116"/>
                      <a:pt x="19627" y="116"/>
                      <a:pt x="19625" y="116"/>
                    </a:cubicBezTo>
                    <a:cubicBezTo>
                      <a:pt x="19555" y="116"/>
                      <a:pt x="19614" y="251"/>
                      <a:pt x="19596" y="294"/>
                    </a:cubicBezTo>
                    <a:cubicBezTo>
                      <a:pt x="19593" y="299"/>
                      <a:pt x="19590" y="301"/>
                      <a:pt x="19586" y="301"/>
                    </a:cubicBezTo>
                    <a:cubicBezTo>
                      <a:pt x="19556" y="301"/>
                      <a:pt x="19498" y="196"/>
                      <a:pt x="19467" y="196"/>
                    </a:cubicBezTo>
                    <a:cubicBezTo>
                      <a:pt x="19462" y="196"/>
                      <a:pt x="19457" y="199"/>
                      <a:pt x="19454" y="205"/>
                    </a:cubicBezTo>
                    <a:cubicBezTo>
                      <a:pt x="19445" y="223"/>
                      <a:pt x="19480" y="250"/>
                      <a:pt x="19454" y="277"/>
                    </a:cubicBezTo>
                    <a:cubicBezTo>
                      <a:pt x="19440" y="281"/>
                      <a:pt x="19427" y="283"/>
                      <a:pt x="19414" y="283"/>
                    </a:cubicBezTo>
                    <a:cubicBezTo>
                      <a:pt x="19400" y="283"/>
                      <a:pt x="19387" y="281"/>
                      <a:pt x="19374" y="277"/>
                    </a:cubicBezTo>
                    <a:cubicBezTo>
                      <a:pt x="19329" y="223"/>
                      <a:pt x="19400" y="152"/>
                      <a:pt x="19302" y="125"/>
                    </a:cubicBezTo>
                    <a:cubicBezTo>
                      <a:pt x="19240" y="114"/>
                      <a:pt x="19178" y="107"/>
                      <a:pt x="19116" y="107"/>
                    </a:cubicBezTo>
                    <a:cubicBezTo>
                      <a:pt x="19035" y="107"/>
                      <a:pt x="18955" y="118"/>
                      <a:pt x="18875" y="143"/>
                    </a:cubicBezTo>
                    <a:cubicBezTo>
                      <a:pt x="18830" y="161"/>
                      <a:pt x="18830" y="170"/>
                      <a:pt x="18786" y="179"/>
                    </a:cubicBezTo>
                    <a:cubicBezTo>
                      <a:pt x="18773" y="192"/>
                      <a:pt x="18763" y="197"/>
                      <a:pt x="18756" y="197"/>
                    </a:cubicBezTo>
                    <a:cubicBezTo>
                      <a:pt x="18721" y="197"/>
                      <a:pt x="18758" y="54"/>
                      <a:pt x="18750" y="54"/>
                    </a:cubicBezTo>
                    <a:cubicBezTo>
                      <a:pt x="18689" y="54"/>
                      <a:pt x="18695" y="163"/>
                      <a:pt x="18654" y="163"/>
                    </a:cubicBezTo>
                    <a:cubicBezTo>
                      <a:pt x="18641" y="163"/>
                      <a:pt x="18624" y="153"/>
                      <a:pt x="18599" y="125"/>
                    </a:cubicBezTo>
                    <a:cubicBezTo>
                      <a:pt x="18581" y="125"/>
                      <a:pt x="18554" y="125"/>
                      <a:pt x="18536" y="134"/>
                    </a:cubicBezTo>
                    <a:cubicBezTo>
                      <a:pt x="18505" y="140"/>
                      <a:pt x="18322" y="200"/>
                      <a:pt x="18221" y="200"/>
                    </a:cubicBezTo>
                    <a:cubicBezTo>
                      <a:pt x="18179" y="200"/>
                      <a:pt x="18151" y="190"/>
                      <a:pt x="18153" y="161"/>
                    </a:cubicBezTo>
                    <a:lnTo>
                      <a:pt x="18153" y="161"/>
                    </a:lnTo>
                    <a:lnTo>
                      <a:pt x="18011" y="312"/>
                    </a:lnTo>
                    <a:cubicBezTo>
                      <a:pt x="18011" y="232"/>
                      <a:pt x="17948" y="214"/>
                      <a:pt x="17886" y="205"/>
                    </a:cubicBezTo>
                    <a:cubicBezTo>
                      <a:pt x="17833" y="205"/>
                      <a:pt x="17833" y="143"/>
                      <a:pt x="17806" y="99"/>
                    </a:cubicBezTo>
                    <a:cubicBezTo>
                      <a:pt x="17802" y="92"/>
                      <a:pt x="17797" y="90"/>
                      <a:pt x="17793" y="90"/>
                    </a:cubicBezTo>
                    <a:cubicBezTo>
                      <a:pt x="17758" y="90"/>
                      <a:pt x="17710" y="250"/>
                      <a:pt x="17654" y="250"/>
                    </a:cubicBezTo>
                    <a:cubicBezTo>
                      <a:pt x="17654" y="223"/>
                      <a:pt x="17681" y="81"/>
                      <a:pt x="17663" y="72"/>
                    </a:cubicBezTo>
                    <a:cubicBezTo>
                      <a:pt x="17657" y="71"/>
                      <a:pt x="17651" y="71"/>
                      <a:pt x="17645" y="71"/>
                    </a:cubicBezTo>
                    <a:cubicBezTo>
                      <a:pt x="17583" y="71"/>
                      <a:pt x="17537" y="113"/>
                      <a:pt x="17521" y="170"/>
                    </a:cubicBezTo>
                    <a:cubicBezTo>
                      <a:pt x="17521" y="205"/>
                      <a:pt x="17557" y="250"/>
                      <a:pt x="17503" y="250"/>
                    </a:cubicBezTo>
                    <a:cubicBezTo>
                      <a:pt x="17467" y="250"/>
                      <a:pt x="17459" y="241"/>
                      <a:pt x="17441" y="214"/>
                    </a:cubicBezTo>
                    <a:cubicBezTo>
                      <a:pt x="17405" y="161"/>
                      <a:pt x="17450" y="81"/>
                      <a:pt x="17423" y="27"/>
                    </a:cubicBezTo>
                    <a:cubicBezTo>
                      <a:pt x="17423" y="27"/>
                      <a:pt x="17423" y="27"/>
                      <a:pt x="17423" y="27"/>
                    </a:cubicBezTo>
                    <a:cubicBezTo>
                      <a:pt x="17419" y="27"/>
                      <a:pt x="17387" y="99"/>
                      <a:pt x="17387" y="99"/>
                    </a:cubicBezTo>
                    <a:cubicBezTo>
                      <a:pt x="17361" y="134"/>
                      <a:pt x="17316" y="152"/>
                      <a:pt x="17280" y="152"/>
                    </a:cubicBezTo>
                    <a:cubicBezTo>
                      <a:pt x="17252" y="152"/>
                      <a:pt x="17246" y="129"/>
                      <a:pt x="17231" y="129"/>
                    </a:cubicBezTo>
                    <a:cubicBezTo>
                      <a:pt x="17228" y="129"/>
                      <a:pt x="17223" y="131"/>
                      <a:pt x="17218" y="134"/>
                    </a:cubicBezTo>
                    <a:cubicBezTo>
                      <a:pt x="17191" y="161"/>
                      <a:pt x="17165" y="188"/>
                      <a:pt x="17147" y="223"/>
                    </a:cubicBezTo>
                    <a:cubicBezTo>
                      <a:pt x="17143" y="229"/>
                      <a:pt x="17140" y="232"/>
                      <a:pt x="17136" y="232"/>
                    </a:cubicBezTo>
                    <a:cubicBezTo>
                      <a:pt x="17118" y="232"/>
                      <a:pt x="17101" y="161"/>
                      <a:pt x="17069" y="161"/>
                    </a:cubicBezTo>
                    <a:cubicBezTo>
                      <a:pt x="17063" y="161"/>
                      <a:pt x="17056" y="164"/>
                      <a:pt x="17049" y="170"/>
                    </a:cubicBezTo>
                    <a:cubicBezTo>
                      <a:pt x="17022" y="188"/>
                      <a:pt x="17022" y="223"/>
                      <a:pt x="16995" y="232"/>
                    </a:cubicBezTo>
                    <a:cubicBezTo>
                      <a:pt x="16978" y="237"/>
                      <a:pt x="16962" y="239"/>
                      <a:pt x="16946" y="239"/>
                    </a:cubicBezTo>
                    <a:cubicBezTo>
                      <a:pt x="16931" y="239"/>
                      <a:pt x="16915" y="237"/>
                      <a:pt x="16897" y="232"/>
                    </a:cubicBezTo>
                    <a:cubicBezTo>
                      <a:pt x="16978" y="232"/>
                      <a:pt x="17084" y="143"/>
                      <a:pt x="16960" y="134"/>
                    </a:cubicBezTo>
                    <a:cubicBezTo>
                      <a:pt x="16906" y="134"/>
                      <a:pt x="16799" y="143"/>
                      <a:pt x="16791" y="214"/>
                    </a:cubicBezTo>
                    <a:cubicBezTo>
                      <a:pt x="16791" y="136"/>
                      <a:pt x="16668" y="122"/>
                      <a:pt x="16549" y="122"/>
                    </a:cubicBezTo>
                    <a:cubicBezTo>
                      <a:pt x="16482" y="122"/>
                      <a:pt x="16417" y="126"/>
                      <a:pt x="16374" y="126"/>
                    </a:cubicBezTo>
                    <a:cubicBezTo>
                      <a:pt x="16363" y="126"/>
                      <a:pt x="16353" y="126"/>
                      <a:pt x="16345" y="125"/>
                    </a:cubicBezTo>
                    <a:cubicBezTo>
                      <a:pt x="16256" y="125"/>
                      <a:pt x="16301" y="196"/>
                      <a:pt x="16301" y="277"/>
                    </a:cubicBezTo>
                    <a:cubicBezTo>
                      <a:pt x="16278" y="317"/>
                      <a:pt x="16265" y="337"/>
                      <a:pt x="16253" y="337"/>
                    </a:cubicBezTo>
                    <a:cubicBezTo>
                      <a:pt x="16240" y="337"/>
                      <a:pt x="16229" y="317"/>
                      <a:pt x="16212" y="277"/>
                    </a:cubicBezTo>
                    <a:cubicBezTo>
                      <a:pt x="16212" y="125"/>
                      <a:pt x="16007" y="72"/>
                      <a:pt x="15900" y="72"/>
                    </a:cubicBezTo>
                    <a:cubicBezTo>
                      <a:pt x="15891" y="70"/>
                      <a:pt x="15882" y="70"/>
                      <a:pt x="15872" y="70"/>
                    </a:cubicBezTo>
                    <a:cubicBezTo>
                      <a:pt x="15826" y="70"/>
                      <a:pt x="15777" y="88"/>
                      <a:pt x="15739" y="125"/>
                    </a:cubicBezTo>
                    <a:cubicBezTo>
                      <a:pt x="15707" y="181"/>
                      <a:pt x="15647" y="216"/>
                      <a:pt x="15583" y="216"/>
                    </a:cubicBezTo>
                    <a:cubicBezTo>
                      <a:pt x="15576" y="216"/>
                      <a:pt x="15569" y="215"/>
                      <a:pt x="15561" y="214"/>
                    </a:cubicBezTo>
                    <a:cubicBezTo>
                      <a:pt x="15650" y="214"/>
                      <a:pt x="15695" y="116"/>
                      <a:pt x="15579" y="116"/>
                    </a:cubicBezTo>
                    <a:lnTo>
                      <a:pt x="15303" y="116"/>
                    </a:lnTo>
                    <a:cubicBezTo>
                      <a:pt x="15199" y="116"/>
                      <a:pt x="15153" y="123"/>
                      <a:pt x="15106" y="201"/>
                    </a:cubicBezTo>
                    <a:lnTo>
                      <a:pt x="15106" y="201"/>
                    </a:lnTo>
                    <a:cubicBezTo>
                      <a:pt x="15123" y="167"/>
                      <a:pt x="15132" y="131"/>
                      <a:pt x="15125" y="90"/>
                    </a:cubicBezTo>
                    <a:cubicBezTo>
                      <a:pt x="15119" y="73"/>
                      <a:pt x="15091" y="57"/>
                      <a:pt x="15067" y="57"/>
                    </a:cubicBezTo>
                    <a:cubicBezTo>
                      <a:pt x="15052" y="57"/>
                      <a:pt x="15039" y="63"/>
                      <a:pt x="15036" y="81"/>
                    </a:cubicBezTo>
                    <a:cubicBezTo>
                      <a:pt x="15031" y="103"/>
                      <a:pt x="15014" y="107"/>
                      <a:pt x="14991" y="107"/>
                    </a:cubicBezTo>
                    <a:cubicBezTo>
                      <a:pt x="14976" y="107"/>
                      <a:pt x="14960" y="105"/>
                      <a:pt x="14943" y="105"/>
                    </a:cubicBezTo>
                    <a:cubicBezTo>
                      <a:pt x="14935" y="105"/>
                      <a:pt x="14927" y="106"/>
                      <a:pt x="14920" y="107"/>
                    </a:cubicBezTo>
                    <a:cubicBezTo>
                      <a:pt x="14893" y="107"/>
                      <a:pt x="14893" y="161"/>
                      <a:pt x="14875" y="179"/>
                    </a:cubicBezTo>
                    <a:cubicBezTo>
                      <a:pt x="14872" y="181"/>
                      <a:pt x="14868" y="182"/>
                      <a:pt x="14863" y="182"/>
                    </a:cubicBezTo>
                    <a:cubicBezTo>
                      <a:pt x="14837" y="182"/>
                      <a:pt x="14800" y="142"/>
                      <a:pt x="14777" y="134"/>
                    </a:cubicBezTo>
                    <a:cubicBezTo>
                      <a:pt x="14742" y="116"/>
                      <a:pt x="14715" y="116"/>
                      <a:pt x="14680" y="116"/>
                    </a:cubicBezTo>
                    <a:cubicBezTo>
                      <a:pt x="14644" y="116"/>
                      <a:pt x="14608" y="143"/>
                      <a:pt x="14590" y="179"/>
                    </a:cubicBezTo>
                    <a:cubicBezTo>
                      <a:pt x="14582" y="196"/>
                      <a:pt x="14568" y="201"/>
                      <a:pt x="14551" y="201"/>
                    </a:cubicBezTo>
                    <a:cubicBezTo>
                      <a:pt x="14535" y="201"/>
                      <a:pt x="14515" y="196"/>
                      <a:pt x="14492" y="196"/>
                    </a:cubicBezTo>
                    <a:cubicBezTo>
                      <a:pt x="14492" y="153"/>
                      <a:pt x="14506" y="131"/>
                      <a:pt x="14486" y="131"/>
                    </a:cubicBezTo>
                    <a:cubicBezTo>
                      <a:pt x="14477" y="131"/>
                      <a:pt x="14463" y="135"/>
                      <a:pt x="14439" y="143"/>
                    </a:cubicBezTo>
                    <a:cubicBezTo>
                      <a:pt x="14394" y="152"/>
                      <a:pt x="14350" y="170"/>
                      <a:pt x="14314" y="196"/>
                    </a:cubicBezTo>
                    <a:cubicBezTo>
                      <a:pt x="14314" y="196"/>
                      <a:pt x="14279" y="216"/>
                      <a:pt x="14260" y="216"/>
                    </a:cubicBezTo>
                    <a:cubicBezTo>
                      <a:pt x="14251" y="216"/>
                      <a:pt x="14246" y="211"/>
                      <a:pt x="14252" y="196"/>
                    </a:cubicBezTo>
                    <a:cubicBezTo>
                      <a:pt x="14252" y="179"/>
                      <a:pt x="14279" y="170"/>
                      <a:pt x="14270" y="143"/>
                    </a:cubicBezTo>
                    <a:cubicBezTo>
                      <a:pt x="14199" y="143"/>
                      <a:pt x="14207" y="161"/>
                      <a:pt x="14172" y="196"/>
                    </a:cubicBezTo>
                    <a:cubicBezTo>
                      <a:pt x="14145" y="218"/>
                      <a:pt x="14116" y="236"/>
                      <a:pt x="14091" y="236"/>
                    </a:cubicBezTo>
                    <a:cubicBezTo>
                      <a:pt x="14073" y="236"/>
                      <a:pt x="14058" y="227"/>
                      <a:pt x="14047" y="205"/>
                    </a:cubicBezTo>
                    <a:cubicBezTo>
                      <a:pt x="14020" y="152"/>
                      <a:pt x="14065" y="125"/>
                      <a:pt x="13976" y="99"/>
                    </a:cubicBezTo>
                    <a:cubicBezTo>
                      <a:pt x="13922" y="72"/>
                      <a:pt x="13860" y="54"/>
                      <a:pt x="13807" y="45"/>
                    </a:cubicBezTo>
                    <a:cubicBezTo>
                      <a:pt x="13753" y="45"/>
                      <a:pt x="13789" y="99"/>
                      <a:pt x="13780" y="125"/>
                    </a:cubicBezTo>
                    <a:cubicBezTo>
                      <a:pt x="13780" y="155"/>
                      <a:pt x="13755" y="173"/>
                      <a:pt x="13731" y="173"/>
                    </a:cubicBezTo>
                    <a:cubicBezTo>
                      <a:pt x="13720" y="173"/>
                      <a:pt x="13708" y="169"/>
                      <a:pt x="13700" y="161"/>
                    </a:cubicBezTo>
                    <a:cubicBezTo>
                      <a:pt x="13688" y="149"/>
                      <a:pt x="13643" y="127"/>
                      <a:pt x="13612" y="127"/>
                    </a:cubicBezTo>
                    <a:cubicBezTo>
                      <a:pt x="13596" y="127"/>
                      <a:pt x="13584" y="133"/>
                      <a:pt x="13584" y="152"/>
                    </a:cubicBezTo>
                    <a:cubicBezTo>
                      <a:pt x="13584" y="101"/>
                      <a:pt x="13552" y="85"/>
                      <a:pt x="13510" y="85"/>
                    </a:cubicBezTo>
                    <a:cubicBezTo>
                      <a:pt x="13443" y="85"/>
                      <a:pt x="13350" y="125"/>
                      <a:pt x="13317" y="125"/>
                    </a:cubicBezTo>
                    <a:cubicBezTo>
                      <a:pt x="13309" y="126"/>
                      <a:pt x="13303" y="127"/>
                      <a:pt x="13298" y="127"/>
                    </a:cubicBezTo>
                    <a:cubicBezTo>
                      <a:pt x="13267" y="127"/>
                      <a:pt x="13275" y="105"/>
                      <a:pt x="13237" y="90"/>
                    </a:cubicBezTo>
                    <a:cubicBezTo>
                      <a:pt x="13183" y="81"/>
                      <a:pt x="13130" y="72"/>
                      <a:pt x="13076" y="72"/>
                    </a:cubicBezTo>
                    <a:cubicBezTo>
                      <a:pt x="13062" y="72"/>
                      <a:pt x="13011" y="76"/>
                      <a:pt x="12954" y="76"/>
                    </a:cubicBezTo>
                    <a:cubicBezTo>
                      <a:pt x="12870" y="76"/>
                      <a:pt x="12773" y="66"/>
                      <a:pt x="12773" y="18"/>
                    </a:cubicBezTo>
                    <a:cubicBezTo>
                      <a:pt x="12711" y="18"/>
                      <a:pt x="12693" y="27"/>
                      <a:pt x="12684" y="107"/>
                    </a:cubicBezTo>
                    <a:cubicBezTo>
                      <a:pt x="12684" y="133"/>
                      <a:pt x="12637" y="197"/>
                      <a:pt x="12602" y="197"/>
                    </a:cubicBezTo>
                    <a:cubicBezTo>
                      <a:pt x="12599" y="197"/>
                      <a:pt x="12597" y="197"/>
                      <a:pt x="12595" y="196"/>
                    </a:cubicBezTo>
                    <a:cubicBezTo>
                      <a:pt x="12595" y="161"/>
                      <a:pt x="12577" y="116"/>
                      <a:pt x="12560" y="81"/>
                    </a:cubicBezTo>
                    <a:cubicBezTo>
                      <a:pt x="12538" y="59"/>
                      <a:pt x="12507" y="47"/>
                      <a:pt x="12475" y="47"/>
                    </a:cubicBezTo>
                    <a:cubicBezTo>
                      <a:pt x="12455" y="47"/>
                      <a:pt x="12435" y="52"/>
                      <a:pt x="12417" y="63"/>
                    </a:cubicBezTo>
                    <a:cubicBezTo>
                      <a:pt x="12373" y="90"/>
                      <a:pt x="12328" y="107"/>
                      <a:pt x="12283" y="107"/>
                    </a:cubicBezTo>
                    <a:cubicBezTo>
                      <a:pt x="12275" y="107"/>
                      <a:pt x="12248" y="54"/>
                      <a:pt x="12230" y="45"/>
                    </a:cubicBezTo>
                    <a:cubicBezTo>
                      <a:pt x="12223" y="41"/>
                      <a:pt x="12217" y="39"/>
                      <a:pt x="12211" y="39"/>
                    </a:cubicBezTo>
                    <a:cubicBezTo>
                      <a:pt x="12158" y="39"/>
                      <a:pt x="12153" y="205"/>
                      <a:pt x="12096" y="205"/>
                    </a:cubicBezTo>
                    <a:cubicBezTo>
                      <a:pt x="12007" y="205"/>
                      <a:pt x="12096" y="63"/>
                      <a:pt x="12043" y="45"/>
                    </a:cubicBezTo>
                    <a:cubicBezTo>
                      <a:pt x="12031" y="41"/>
                      <a:pt x="12018" y="39"/>
                      <a:pt x="12005" y="39"/>
                    </a:cubicBezTo>
                    <a:cubicBezTo>
                      <a:pt x="11910" y="39"/>
                      <a:pt x="11811" y="146"/>
                      <a:pt x="11740" y="170"/>
                    </a:cubicBezTo>
                    <a:cubicBezTo>
                      <a:pt x="11730" y="175"/>
                      <a:pt x="11658" y="192"/>
                      <a:pt x="11614" y="192"/>
                    </a:cubicBezTo>
                    <a:cubicBezTo>
                      <a:pt x="11581" y="192"/>
                      <a:pt x="11563" y="182"/>
                      <a:pt x="11598" y="152"/>
                    </a:cubicBezTo>
                    <a:cubicBezTo>
                      <a:pt x="11696" y="152"/>
                      <a:pt x="11722" y="90"/>
                      <a:pt x="11624" y="63"/>
                    </a:cubicBezTo>
                    <a:cubicBezTo>
                      <a:pt x="11617" y="61"/>
                      <a:pt x="11606" y="60"/>
                      <a:pt x="11593" y="60"/>
                    </a:cubicBezTo>
                    <a:cubicBezTo>
                      <a:pt x="11548" y="60"/>
                      <a:pt x="11484" y="74"/>
                      <a:pt x="11491" y="116"/>
                    </a:cubicBezTo>
                    <a:cubicBezTo>
                      <a:pt x="11491" y="134"/>
                      <a:pt x="11553" y="196"/>
                      <a:pt x="11526" y="223"/>
                    </a:cubicBezTo>
                    <a:cubicBezTo>
                      <a:pt x="11526" y="223"/>
                      <a:pt x="11399" y="69"/>
                      <a:pt x="11348" y="69"/>
                    </a:cubicBezTo>
                    <a:cubicBezTo>
                      <a:pt x="11340" y="69"/>
                      <a:pt x="11334" y="72"/>
                      <a:pt x="11330" y="81"/>
                    </a:cubicBezTo>
                    <a:cubicBezTo>
                      <a:pt x="11322" y="125"/>
                      <a:pt x="11330" y="170"/>
                      <a:pt x="11322" y="205"/>
                    </a:cubicBezTo>
                    <a:cubicBezTo>
                      <a:pt x="11304" y="250"/>
                      <a:pt x="11268" y="268"/>
                      <a:pt x="11241" y="294"/>
                    </a:cubicBezTo>
                    <a:cubicBezTo>
                      <a:pt x="11241" y="188"/>
                      <a:pt x="11250" y="143"/>
                      <a:pt x="11143" y="143"/>
                    </a:cubicBezTo>
                    <a:cubicBezTo>
                      <a:pt x="11117" y="143"/>
                      <a:pt x="10965" y="188"/>
                      <a:pt x="11010" y="241"/>
                    </a:cubicBezTo>
                    <a:lnTo>
                      <a:pt x="10921" y="241"/>
                    </a:lnTo>
                    <a:cubicBezTo>
                      <a:pt x="10921" y="205"/>
                      <a:pt x="10939" y="161"/>
                      <a:pt x="10921" y="125"/>
                    </a:cubicBezTo>
                    <a:cubicBezTo>
                      <a:pt x="10901" y="99"/>
                      <a:pt x="10867" y="83"/>
                      <a:pt x="10833" y="83"/>
                    </a:cubicBezTo>
                    <a:cubicBezTo>
                      <a:pt x="10820" y="83"/>
                      <a:pt x="10808" y="85"/>
                      <a:pt x="10796" y="90"/>
                    </a:cubicBezTo>
                    <a:cubicBezTo>
                      <a:pt x="10735" y="114"/>
                      <a:pt x="10703" y="202"/>
                      <a:pt x="10666" y="202"/>
                    </a:cubicBezTo>
                    <a:cubicBezTo>
                      <a:pt x="10649" y="202"/>
                      <a:pt x="10631" y="184"/>
                      <a:pt x="10609" y="134"/>
                    </a:cubicBezTo>
                    <a:cubicBezTo>
                      <a:pt x="10609" y="85"/>
                      <a:pt x="10603" y="67"/>
                      <a:pt x="10592" y="67"/>
                    </a:cubicBezTo>
                    <a:cubicBezTo>
                      <a:pt x="10567" y="67"/>
                      <a:pt x="10517" y="170"/>
                      <a:pt x="10466" y="170"/>
                    </a:cubicBezTo>
                    <a:cubicBezTo>
                      <a:pt x="10429" y="170"/>
                      <a:pt x="10378" y="100"/>
                      <a:pt x="10342" y="100"/>
                    </a:cubicBezTo>
                    <a:cubicBezTo>
                      <a:pt x="10336" y="100"/>
                      <a:pt x="10329" y="102"/>
                      <a:pt x="10324" y="107"/>
                    </a:cubicBezTo>
                    <a:cubicBezTo>
                      <a:pt x="10297" y="134"/>
                      <a:pt x="10270" y="170"/>
                      <a:pt x="10253" y="205"/>
                    </a:cubicBezTo>
                    <a:cubicBezTo>
                      <a:pt x="10217" y="152"/>
                      <a:pt x="10262" y="125"/>
                      <a:pt x="10190" y="90"/>
                    </a:cubicBezTo>
                    <a:cubicBezTo>
                      <a:pt x="10172" y="81"/>
                      <a:pt x="10148" y="72"/>
                      <a:pt x="10126" y="72"/>
                    </a:cubicBezTo>
                    <a:cubicBezTo>
                      <a:pt x="10103" y="72"/>
                      <a:pt x="10083" y="81"/>
                      <a:pt x="10075" y="107"/>
                    </a:cubicBezTo>
                    <a:cubicBezTo>
                      <a:pt x="10062" y="128"/>
                      <a:pt x="10045" y="133"/>
                      <a:pt x="10024" y="133"/>
                    </a:cubicBezTo>
                    <a:cubicBezTo>
                      <a:pt x="9999" y="133"/>
                      <a:pt x="9970" y="125"/>
                      <a:pt x="9941" y="125"/>
                    </a:cubicBezTo>
                    <a:cubicBezTo>
                      <a:pt x="9914" y="125"/>
                      <a:pt x="9905" y="223"/>
                      <a:pt x="9843" y="223"/>
                    </a:cubicBezTo>
                    <a:lnTo>
                      <a:pt x="9843" y="125"/>
                    </a:lnTo>
                    <a:cubicBezTo>
                      <a:pt x="9807" y="125"/>
                      <a:pt x="9754" y="125"/>
                      <a:pt x="9745" y="170"/>
                    </a:cubicBezTo>
                    <a:cubicBezTo>
                      <a:pt x="9727" y="192"/>
                      <a:pt x="9716" y="203"/>
                      <a:pt x="9704" y="203"/>
                    </a:cubicBezTo>
                    <a:cubicBezTo>
                      <a:pt x="9692" y="203"/>
                      <a:pt x="9678" y="192"/>
                      <a:pt x="9656" y="170"/>
                    </a:cubicBezTo>
                    <a:cubicBezTo>
                      <a:pt x="9620" y="170"/>
                      <a:pt x="9611" y="170"/>
                      <a:pt x="9611" y="223"/>
                    </a:cubicBezTo>
                    <a:cubicBezTo>
                      <a:pt x="9611" y="268"/>
                      <a:pt x="9558" y="268"/>
                      <a:pt x="9522" y="268"/>
                    </a:cubicBezTo>
                    <a:lnTo>
                      <a:pt x="9522" y="99"/>
                    </a:lnTo>
                    <a:cubicBezTo>
                      <a:pt x="9522" y="170"/>
                      <a:pt x="9380" y="179"/>
                      <a:pt x="9335" y="179"/>
                    </a:cubicBezTo>
                    <a:cubicBezTo>
                      <a:pt x="9273" y="179"/>
                      <a:pt x="9273" y="125"/>
                      <a:pt x="9219" y="107"/>
                    </a:cubicBezTo>
                    <a:cubicBezTo>
                      <a:pt x="9074" y="74"/>
                      <a:pt x="8924" y="56"/>
                      <a:pt x="8772" y="56"/>
                    </a:cubicBezTo>
                    <a:cubicBezTo>
                      <a:pt x="8720" y="56"/>
                      <a:pt x="8667" y="58"/>
                      <a:pt x="8614" y="63"/>
                    </a:cubicBezTo>
                    <a:cubicBezTo>
                      <a:pt x="8614" y="63"/>
                      <a:pt x="8605" y="9"/>
                      <a:pt x="8569" y="9"/>
                    </a:cubicBezTo>
                    <a:lnTo>
                      <a:pt x="8471" y="9"/>
                    </a:lnTo>
                    <a:lnTo>
                      <a:pt x="8151" y="45"/>
                    </a:lnTo>
                    <a:cubicBezTo>
                      <a:pt x="7999" y="54"/>
                      <a:pt x="7857" y="72"/>
                      <a:pt x="7714" y="99"/>
                    </a:cubicBezTo>
                    <a:cubicBezTo>
                      <a:pt x="7661" y="107"/>
                      <a:pt x="7607" y="125"/>
                      <a:pt x="7563" y="161"/>
                    </a:cubicBezTo>
                    <a:cubicBezTo>
                      <a:pt x="7554" y="179"/>
                      <a:pt x="7536" y="183"/>
                      <a:pt x="7517" y="183"/>
                    </a:cubicBezTo>
                    <a:cubicBezTo>
                      <a:pt x="7498" y="183"/>
                      <a:pt x="7478" y="179"/>
                      <a:pt x="7465" y="179"/>
                    </a:cubicBezTo>
                    <a:cubicBezTo>
                      <a:pt x="7491" y="179"/>
                      <a:pt x="7518" y="152"/>
                      <a:pt x="7483" y="143"/>
                    </a:cubicBezTo>
                    <a:cubicBezTo>
                      <a:pt x="7430" y="133"/>
                      <a:pt x="7378" y="128"/>
                      <a:pt x="7328" y="128"/>
                    </a:cubicBezTo>
                    <a:cubicBezTo>
                      <a:pt x="7292" y="128"/>
                      <a:pt x="7257" y="130"/>
                      <a:pt x="7224" y="134"/>
                    </a:cubicBezTo>
                    <a:cubicBezTo>
                      <a:pt x="7208" y="134"/>
                      <a:pt x="7180" y="131"/>
                      <a:pt x="7151" y="131"/>
                    </a:cubicBezTo>
                    <a:cubicBezTo>
                      <a:pt x="7116" y="131"/>
                      <a:pt x="7079" y="136"/>
                      <a:pt x="7064" y="161"/>
                    </a:cubicBezTo>
                    <a:cubicBezTo>
                      <a:pt x="7037" y="196"/>
                      <a:pt x="7073" y="286"/>
                      <a:pt x="7073" y="321"/>
                    </a:cubicBezTo>
                    <a:cubicBezTo>
                      <a:pt x="7010" y="321"/>
                      <a:pt x="6993" y="223"/>
                      <a:pt x="6993" y="170"/>
                    </a:cubicBezTo>
                    <a:cubicBezTo>
                      <a:pt x="6988" y="129"/>
                      <a:pt x="6962" y="120"/>
                      <a:pt x="6928" y="120"/>
                    </a:cubicBezTo>
                    <a:cubicBezTo>
                      <a:pt x="6902" y="120"/>
                      <a:pt x="6872" y="125"/>
                      <a:pt x="6841" y="125"/>
                    </a:cubicBezTo>
                    <a:cubicBezTo>
                      <a:pt x="6817" y="128"/>
                      <a:pt x="6793" y="129"/>
                      <a:pt x="6770" y="129"/>
                    </a:cubicBezTo>
                    <a:cubicBezTo>
                      <a:pt x="6704" y="129"/>
                      <a:pt x="6639" y="120"/>
                      <a:pt x="6574" y="107"/>
                    </a:cubicBezTo>
                    <a:cubicBezTo>
                      <a:pt x="6556" y="107"/>
                      <a:pt x="6538" y="72"/>
                      <a:pt x="6529" y="72"/>
                    </a:cubicBezTo>
                    <a:cubicBezTo>
                      <a:pt x="6485" y="81"/>
                      <a:pt x="6458" y="116"/>
                      <a:pt x="6414" y="134"/>
                    </a:cubicBezTo>
                    <a:cubicBezTo>
                      <a:pt x="6398" y="146"/>
                      <a:pt x="6380" y="151"/>
                      <a:pt x="6361" y="151"/>
                    </a:cubicBezTo>
                    <a:cubicBezTo>
                      <a:pt x="6296" y="151"/>
                      <a:pt x="6219" y="94"/>
                      <a:pt x="6164" y="81"/>
                    </a:cubicBezTo>
                    <a:cubicBezTo>
                      <a:pt x="6159" y="80"/>
                      <a:pt x="6154" y="80"/>
                      <a:pt x="6149" y="80"/>
                    </a:cubicBezTo>
                    <a:cubicBezTo>
                      <a:pt x="6081" y="80"/>
                      <a:pt x="6055" y="138"/>
                      <a:pt x="6013" y="196"/>
                    </a:cubicBezTo>
                    <a:cubicBezTo>
                      <a:pt x="5996" y="224"/>
                      <a:pt x="5984" y="235"/>
                      <a:pt x="5975" y="235"/>
                    </a:cubicBezTo>
                    <a:cubicBezTo>
                      <a:pt x="5949" y="235"/>
                      <a:pt x="5959" y="128"/>
                      <a:pt x="5959" y="107"/>
                    </a:cubicBezTo>
                    <a:cubicBezTo>
                      <a:pt x="5956" y="90"/>
                      <a:pt x="5948" y="83"/>
                      <a:pt x="5938" y="83"/>
                    </a:cubicBezTo>
                    <a:cubicBezTo>
                      <a:pt x="5903" y="83"/>
                      <a:pt x="5842" y="172"/>
                      <a:pt x="5835" y="179"/>
                    </a:cubicBezTo>
                    <a:cubicBezTo>
                      <a:pt x="5822" y="188"/>
                      <a:pt x="5810" y="193"/>
                      <a:pt x="5800" y="193"/>
                    </a:cubicBezTo>
                    <a:cubicBezTo>
                      <a:pt x="5756" y="193"/>
                      <a:pt x="5736" y="111"/>
                      <a:pt x="5692" y="90"/>
                    </a:cubicBezTo>
                    <a:cubicBezTo>
                      <a:pt x="5657" y="76"/>
                      <a:pt x="5621" y="70"/>
                      <a:pt x="5586" y="70"/>
                    </a:cubicBezTo>
                    <a:cubicBezTo>
                      <a:pt x="5552" y="70"/>
                      <a:pt x="5518" y="76"/>
                      <a:pt x="5487" y="90"/>
                    </a:cubicBezTo>
                    <a:cubicBezTo>
                      <a:pt x="5469" y="94"/>
                      <a:pt x="5397" y="109"/>
                      <a:pt x="5332" y="109"/>
                    </a:cubicBezTo>
                    <a:cubicBezTo>
                      <a:pt x="5273" y="109"/>
                      <a:pt x="5220" y="97"/>
                      <a:pt x="5220" y="54"/>
                    </a:cubicBezTo>
                    <a:cubicBezTo>
                      <a:pt x="5206" y="52"/>
                      <a:pt x="5191" y="50"/>
                      <a:pt x="5177" y="50"/>
                    </a:cubicBezTo>
                    <a:cubicBezTo>
                      <a:pt x="5138" y="50"/>
                      <a:pt x="5099" y="59"/>
                      <a:pt x="5060" y="72"/>
                    </a:cubicBezTo>
                    <a:cubicBezTo>
                      <a:pt x="4882" y="116"/>
                      <a:pt x="4686" y="107"/>
                      <a:pt x="4508" y="143"/>
                    </a:cubicBezTo>
                    <a:cubicBezTo>
                      <a:pt x="4445" y="161"/>
                      <a:pt x="4365" y="188"/>
                      <a:pt x="4365" y="268"/>
                    </a:cubicBezTo>
                    <a:cubicBezTo>
                      <a:pt x="4365" y="223"/>
                      <a:pt x="4383" y="152"/>
                      <a:pt x="4338" y="125"/>
                    </a:cubicBezTo>
                    <a:cubicBezTo>
                      <a:pt x="4328" y="119"/>
                      <a:pt x="4319" y="117"/>
                      <a:pt x="4312" y="117"/>
                    </a:cubicBezTo>
                    <a:cubicBezTo>
                      <a:pt x="4291" y="117"/>
                      <a:pt x="4279" y="135"/>
                      <a:pt x="4259" y="135"/>
                    </a:cubicBezTo>
                    <a:cubicBezTo>
                      <a:pt x="4256" y="135"/>
                      <a:pt x="4253" y="135"/>
                      <a:pt x="4249" y="134"/>
                    </a:cubicBezTo>
                    <a:lnTo>
                      <a:pt x="4187" y="107"/>
                    </a:lnTo>
                    <a:cubicBezTo>
                      <a:pt x="4114" y="93"/>
                      <a:pt x="4041" y="78"/>
                      <a:pt x="3964" y="78"/>
                    </a:cubicBezTo>
                    <a:cubicBezTo>
                      <a:pt x="3946" y="78"/>
                      <a:pt x="3929" y="79"/>
                      <a:pt x="3911" y="81"/>
                    </a:cubicBezTo>
                    <a:cubicBezTo>
                      <a:pt x="3875" y="125"/>
                      <a:pt x="3697" y="116"/>
                      <a:pt x="3688" y="125"/>
                    </a:cubicBezTo>
                    <a:cubicBezTo>
                      <a:pt x="3661" y="214"/>
                      <a:pt x="3679" y="312"/>
                      <a:pt x="3644" y="410"/>
                    </a:cubicBezTo>
                    <a:cubicBezTo>
                      <a:pt x="3642" y="412"/>
                      <a:pt x="3640" y="412"/>
                      <a:pt x="3638" y="412"/>
                    </a:cubicBezTo>
                    <a:cubicBezTo>
                      <a:pt x="3609" y="412"/>
                      <a:pt x="3515" y="315"/>
                      <a:pt x="3572" y="241"/>
                    </a:cubicBezTo>
                    <a:cubicBezTo>
                      <a:pt x="3635" y="161"/>
                      <a:pt x="3590" y="125"/>
                      <a:pt x="3501" y="125"/>
                    </a:cubicBezTo>
                    <a:cubicBezTo>
                      <a:pt x="3489" y="125"/>
                      <a:pt x="3474" y="124"/>
                      <a:pt x="3459" y="124"/>
                    </a:cubicBezTo>
                    <a:cubicBezTo>
                      <a:pt x="3428" y="124"/>
                      <a:pt x="3394" y="128"/>
                      <a:pt x="3376" y="152"/>
                    </a:cubicBezTo>
                    <a:cubicBezTo>
                      <a:pt x="3357" y="178"/>
                      <a:pt x="3361" y="195"/>
                      <a:pt x="3344" y="195"/>
                    </a:cubicBezTo>
                    <a:cubicBezTo>
                      <a:pt x="3338" y="195"/>
                      <a:pt x="3328" y="192"/>
                      <a:pt x="3314" y="188"/>
                    </a:cubicBezTo>
                    <a:cubicBezTo>
                      <a:pt x="3269" y="170"/>
                      <a:pt x="3127" y="54"/>
                      <a:pt x="3145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047;p41"/>
              <p:cNvSpPr/>
              <p:nvPr/>
            </p:nvSpPr>
            <p:spPr>
              <a:xfrm>
                <a:off x="1587650" y="3175700"/>
                <a:ext cx="53490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7732" extrusionOk="0">
                    <a:moveTo>
                      <a:pt x="20220" y="1167"/>
                    </a:moveTo>
                    <a:lnTo>
                      <a:pt x="20220" y="5193"/>
                    </a:lnTo>
                    <a:cubicBezTo>
                      <a:pt x="20220" y="5941"/>
                      <a:pt x="19703" y="6547"/>
                      <a:pt x="19080" y="6547"/>
                    </a:cubicBezTo>
                    <a:lnTo>
                      <a:pt x="2325" y="6547"/>
                    </a:lnTo>
                    <a:cubicBezTo>
                      <a:pt x="1693" y="6547"/>
                      <a:pt x="1185" y="5941"/>
                      <a:pt x="1185" y="5193"/>
                    </a:cubicBezTo>
                    <a:lnTo>
                      <a:pt x="1185" y="1176"/>
                    </a:lnTo>
                    <a:lnTo>
                      <a:pt x="20220" y="1167"/>
                    </a:lnTo>
                    <a:close/>
                    <a:moveTo>
                      <a:pt x="588" y="0"/>
                    </a:moveTo>
                    <a:cubicBezTo>
                      <a:pt x="268" y="0"/>
                      <a:pt x="1" y="259"/>
                      <a:pt x="1" y="588"/>
                    </a:cubicBezTo>
                    <a:lnTo>
                      <a:pt x="1" y="5202"/>
                    </a:lnTo>
                    <a:cubicBezTo>
                      <a:pt x="1" y="6592"/>
                      <a:pt x="1043" y="7732"/>
                      <a:pt x="2325" y="7732"/>
                    </a:cubicBezTo>
                    <a:lnTo>
                      <a:pt x="19080" y="7732"/>
                    </a:lnTo>
                    <a:cubicBezTo>
                      <a:pt x="20353" y="7732"/>
                      <a:pt x="21396" y="6592"/>
                      <a:pt x="21396" y="5193"/>
                    </a:cubicBezTo>
                    <a:lnTo>
                      <a:pt x="21396" y="588"/>
                    </a:lnTo>
                    <a:cubicBezTo>
                      <a:pt x="21396" y="259"/>
                      <a:pt x="21128" y="0"/>
                      <a:pt x="20808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048;p41"/>
              <p:cNvSpPr/>
              <p:nvPr/>
            </p:nvSpPr>
            <p:spPr>
              <a:xfrm>
                <a:off x="1587650" y="3175700"/>
                <a:ext cx="53490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7732" extrusionOk="0">
                    <a:moveTo>
                      <a:pt x="20220" y="1167"/>
                    </a:moveTo>
                    <a:lnTo>
                      <a:pt x="20220" y="5193"/>
                    </a:lnTo>
                    <a:cubicBezTo>
                      <a:pt x="20220" y="5941"/>
                      <a:pt x="19703" y="6547"/>
                      <a:pt x="19080" y="6547"/>
                    </a:cubicBezTo>
                    <a:lnTo>
                      <a:pt x="2325" y="6547"/>
                    </a:lnTo>
                    <a:cubicBezTo>
                      <a:pt x="1693" y="6547"/>
                      <a:pt x="1185" y="5941"/>
                      <a:pt x="1185" y="5193"/>
                    </a:cubicBezTo>
                    <a:lnTo>
                      <a:pt x="1185" y="1176"/>
                    </a:lnTo>
                    <a:lnTo>
                      <a:pt x="20220" y="1167"/>
                    </a:lnTo>
                    <a:close/>
                    <a:moveTo>
                      <a:pt x="588" y="0"/>
                    </a:moveTo>
                    <a:cubicBezTo>
                      <a:pt x="268" y="0"/>
                      <a:pt x="1" y="259"/>
                      <a:pt x="1" y="588"/>
                    </a:cubicBezTo>
                    <a:lnTo>
                      <a:pt x="1" y="5202"/>
                    </a:lnTo>
                    <a:cubicBezTo>
                      <a:pt x="1" y="6592"/>
                      <a:pt x="1043" y="7732"/>
                      <a:pt x="2325" y="7732"/>
                    </a:cubicBezTo>
                    <a:lnTo>
                      <a:pt x="19080" y="7732"/>
                    </a:lnTo>
                    <a:cubicBezTo>
                      <a:pt x="20353" y="7732"/>
                      <a:pt x="21396" y="6592"/>
                      <a:pt x="21396" y="5193"/>
                    </a:cubicBezTo>
                    <a:lnTo>
                      <a:pt x="21396" y="588"/>
                    </a:lnTo>
                    <a:cubicBezTo>
                      <a:pt x="21396" y="259"/>
                      <a:pt x="21128" y="0"/>
                      <a:pt x="20808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049;p41"/>
              <p:cNvSpPr/>
              <p:nvPr/>
            </p:nvSpPr>
            <p:spPr>
              <a:xfrm>
                <a:off x="1612150" y="3199975"/>
                <a:ext cx="491475" cy="144750"/>
              </a:xfrm>
              <a:custGeom>
                <a:avLst/>
                <a:gdLst/>
                <a:ahLst/>
                <a:cxnLst/>
                <a:rect l="l" t="t" r="r" b="b"/>
                <a:pathLst>
                  <a:path w="19659" h="5790" extrusionOk="0">
                    <a:moveTo>
                      <a:pt x="2789" y="115"/>
                    </a:moveTo>
                    <a:cubicBezTo>
                      <a:pt x="2792" y="115"/>
                      <a:pt x="2794" y="115"/>
                      <a:pt x="2797" y="116"/>
                    </a:cubicBezTo>
                    <a:cubicBezTo>
                      <a:pt x="2833" y="116"/>
                      <a:pt x="2886" y="134"/>
                      <a:pt x="2851" y="187"/>
                    </a:cubicBezTo>
                    <a:cubicBezTo>
                      <a:pt x="2837" y="205"/>
                      <a:pt x="2822" y="210"/>
                      <a:pt x="2805" y="210"/>
                    </a:cubicBezTo>
                    <a:cubicBezTo>
                      <a:pt x="2788" y="210"/>
                      <a:pt x="2771" y="205"/>
                      <a:pt x="2753" y="205"/>
                    </a:cubicBezTo>
                    <a:cubicBezTo>
                      <a:pt x="2753" y="172"/>
                      <a:pt x="2753" y="115"/>
                      <a:pt x="2789" y="115"/>
                    </a:cubicBezTo>
                    <a:close/>
                    <a:moveTo>
                      <a:pt x="11847" y="116"/>
                    </a:moveTo>
                    <a:cubicBezTo>
                      <a:pt x="11865" y="143"/>
                      <a:pt x="11883" y="178"/>
                      <a:pt x="11883" y="214"/>
                    </a:cubicBezTo>
                    <a:cubicBezTo>
                      <a:pt x="11876" y="215"/>
                      <a:pt x="11870" y="215"/>
                      <a:pt x="11865" y="215"/>
                    </a:cubicBezTo>
                    <a:cubicBezTo>
                      <a:pt x="11817" y="215"/>
                      <a:pt x="11802" y="180"/>
                      <a:pt x="11802" y="116"/>
                    </a:cubicBezTo>
                    <a:close/>
                    <a:moveTo>
                      <a:pt x="475" y="250"/>
                    </a:moveTo>
                    <a:cubicBezTo>
                      <a:pt x="485" y="250"/>
                      <a:pt x="495" y="271"/>
                      <a:pt x="486" y="271"/>
                    </a:cubicBezTo>
                    <a:cubicBezTo>
                      <a:pt x="482" y="271"/>
                      <a:pt x="476" y="268"/>
                      <a:pt x="465" y="260"/>
                    </a:cubicBezTo>
                    <a:lnTo>
                      <a:pt x="465" y="260"/>
                    </a:lnTo>
                    <a:cubicBezTo>
                      <a:pt x="468" y="253"/>
                      <a:pt x="471" y="250"/>
                      <a:pt x="475" y="250"/>
                    </a:cubicBezTo>
                    <a:close/>
                    <a:moveTo>
                      <a:pt x="1586" y="241"/>
                    </a:moveTo>
                    <a:cubicBezTo>
                      <a:pt x="1630" y="241"/>
                      <a:pt x="1675" y="259"/>
                      <a:pt x="1648" y="312"/>
                    </a:cubicBezTo>
                    <a:cubicBezTo>
                      <a:pt x="1633" y="337"/>
                      <a:pt x="1616" y="342"/>
                      <a:pt x="1595" y="342"/>
                    </a:cubicBezTo>
                    <a:cubicBezTo>
                      <a:pt x="1579" y="342"/>
                      <a:pt x="1561" y="339"/>
                      <a:pt x="1541" y="339"/>
                    </a:cubicBezTo>
                    <a:cubicBezTo>
                      <a:pt x="1541" y="303"/>
                      <a:pt x="1541" y="241"/>
                      <a:pt x="1586" y="241"/>
                    </a:cubicBezTo>
                    <a:close/>
                    <a:moveTo>
                      <a:pt x="18403" y="276"/>
                    </a:moveTo>
                    <a:cubicBezTo>
                      <a:pt x="18429" y="303"/>
                      <a:pt x="18464" y="364"/>
                      <a:pt x="18396" y="374"/>
                    </a:cubicBezTo>
                    <a:lnTo>
                      <a:pt x="18396" y="374"/>
                    </a:lnTo>
                    <a:cubicBezTo>
                      <a:pt x="18341" y="368"/>
                      <a:pt x="18351" y="276"/>
                      <a:pt x="18403" y="276"/>
                    </a:cubicBezTo>
                    <a:close/>
                    <a:moveTo>
                      <a:pt x="19293" y="392"/>
                    </a:moveTo>
                    <a:cubicBezTo>
                      <a:pt x="19291" y="393"/>
                      <a:pt x="19290" y="394"/>
                      <a:pt x="19288" y="394"/>
                    </a:cubicBezTo>
                    <a:lnTo>
                      <a:pt x="19288" y="394"/>
                    </a:lnTo>
                    <a:cubicBezTo>
                      <a:pt x="19290" y="394"/>
                      <a:pt x="19292" y="393"/>
                      <a:pt x="19293" y="392"/>
                    </a:cubicBezTo>
                    <a:close/>
                    <a:moveTo>
                      <a:pt x="2379" y="404"/>
                    </a:moveTo>
                    <a:cubicBezTo>
                      <a:pt x="2342" y="404"/>
                      <a:pt x="2298" y="499"/>
                      <a:pt x="2370" y="499"/>
                    </a:cubicBezTo>
                    <a:lnTo>
                      <a:pt x="2414" y="499"/>
                    </a:lnTo>
                    <a:cubicBezTo>
                      <a:pt x="2414" y="428"/>
                      <a:pt x="2397" y="404"/>
                      <a:pt x="2379" y="404"/>
                    </a:cubicBezTo>
                    <a:close/>
                    <a:moveTo>
                      <a:pt x="12963" y="431"/>
                    </a:moveTo>
                    <a:cubicBezTo>
                      <a:pt x="12929" y="431"/>
                      <a:pt x="12889" y="526"/>
                      <a:pt x="12960" y="526"/>
                    </a:cubicBezTo>
                    <a:lnTo>
                      <a:pt x="12996" y="526"/>
                    </a:lnTo>
                    <a:cubicBezTo>
                      <a:pt x="12996" y="454"/>
                      <a:pt x="12980" y="431"/>
                      <a:pt x="12963" y="431"/>
                    </a:cubicBezTo>
                    <a:close/>
                    <a:moveTo>
                      <a:pt x="19165" y="513"/>
                    </a:moveTo>
                    <a:cubicBezTo>
                      <a:pt x="19183" y="513"/>
                      <a:pt x="19195" y="519"/>
                      <a:pt x="19195" y="535"/>
                    </a:cubicBezTo>
                    <a:cubicBezTo>
                      <a:pt x="19195" y="535"/>
                      <a:pt x="19195" y="535"/>
                      <a:pt x="19195" y="535"/>
                    </a:cubicBezTo>
                    <a:lnTo>
                      <a:pt x="19195" y="535"/>
                    </a:lnTo>
                    <a:cubicBezTo>
                      <a:pt x="19196" y="535"/>
                      <a:pt x="19197" y="536"/>
                      <a:pt x="19198" y="536"/>
                    </a:cubicBezTo>
                    <a:lnTo>
                      <a:pt x="19198" y="536"/>
                    </a:lnTo>
                    <a:cubicBezTo>
                      <a:pt x="19222" y="556"/>
                      <a:pt x="19213" y="580"/>
                      <a:pt x="19193" y="580"/>
                    </a:cubicBezTo>
                    <a:cubicBezTo>
                      <a:pt x="19186" y="580"/>
                      <a:pt x="19177" y="577"/>
                      <a:pt x="19169" y="570"/>
                    </a:cubicBezTo>
                    <a:cubicBezTo>
                      <a:pt x="19151" y="552"/>
                      <a:pt x="19124" y="535"/>
                      <a:pt x="19097" y="526"/>
                    </a:cubicBezTo>
                    <a:cubicBezTo>
                      <a:pt x="19117" y="521"/>
                      <a:pt x="19144" y="513"/>
                      <a:pt x="19165" y="513"/>
                    </a:cubicBezTo>
                    <a:close/>
                    <a:moveTo>
                      <a:pt x="17895" y="593"/>
                    </a:moveTo>
                    <a:lnTo>
                      <a:pt x="17895" y="606"/>
                    </a:lnTo>
                    <a:cubicBezTo>
                      <a:pt x="17896" y="601"/>
                      <a:pt x="17896" y="596"/>
                      <a:pt x="17895" y="593"/>
                    </a:cubicBezTo>
                    <a:close/>
                    <a:moveTo>
                      <a:pt x="18937" y="638"/>
                    </a:moveTo>
                    <a:cubicBezTo>
                      <a:pt x="18934" y="639"/>
                      <a:pt x="18931" y="640"/>
                      <a:pt x="18928" y="642"/>
                    </a:cubicBezTo>
                    <a:cubicBezTo>
                      <a:pt x="18932" y="640"/>
                      <a:pt x="18935" y="639"/>
                      <a:pt x="18937" y="638"/>
                    </a:cubicBezTo>
                    <a:close/>
                    <a:moveTo>
                      <a:pt x="19222" y="2067"/>
                    </a:moveTo>
                    <a:cubicBezTo>
                      <a:pt x="19267" y="2067"/>
                      <a:pt x="19267" y="2067"/>
                      <a:pt x="19267" y="2111"/>
                    </a:cubicBezTo>
                    <a:cubicBezTo>
                      <a:pt x="19267" y="2145"/>
                      <a:pt x="19267" y="2186"/>
                      <a:pt x="19222" y="2191"/>
                    </a:cubicBezTo>
                    <a:lnTo>
                      <a:pt x="19222" y="2191"/>
                    </a:lnTo>
                    <a:lnTo>
                      <a:pt x="19222" y="2067"/>
                    </a:lnTo>
                    <a:close/>
                    <a:moveTo>
                      <a:pt x="19641" y="2975"/>
                    </a:moveTo>
                    <a:cubicBezTo>
                      <a:pt x="19596" y="2975"/>
                      <a:pt x="19596" y="2975"/>
                      <a:pt x="19596" y="3020"/>
                    </a:cubicBezTo>
                    <a:cubicBezTo>
                      <a:pt x="19596" y="3028"/>
                      <a:pt x="19589" y="3094"/>
                      <a:pt x="19607" y="3094"/>
                    </a:cubicBezTo>
                    <a:cubicBezTo>
                      <a:pt x="19609" y="3094"/>
                      <a:pt x="19611" y="3093"/>
                      <a:pt x="19614" y="3091"/>
                    </a:cubicBezTo>
                    <a:cubicBezTo>
                      <a:pt x="19658" y="3064"/>
                      <a:pt x="19641" y="3029"/>
                      <a:pt x="19641" y="2975"/>
                    </a:cubicBezTo>
                    <a:close/>
                    <a:moveTo>
                      <a:pt x="11954" y="5282"/>
                    </a:moveTo>
                    <a:cubicBezTo>
                      <a:pt x="11953" y="5283"/>
                      <a:pt x="11953" y="5283"/>
                      <a:pt x="11953" y="5284"/>
                    </a:cubicBezTo>
                    <a:lnTo>
                      <a:pt x="11953" y="5284"/>
                    </a:lnTo>
                    <a:cubicBezTo>
                      <a:pt x="11953" y="5283"/>
                      <a:pt x="11953" y="5283"/>
                      <a:pt x="11954" y="5282"/>
                    </a:cubicBezTo>
                    <a:close/>
                    <a:moveTo>
                      <a:pt x="10769" y="5229"/>
                    </a:moveTo>
                    <a:lnTo>
                      <a:pt x="10725" y="5273"/>
                    </a:lnTo>
                    <a:cubicBezTo>
                      <a:pt x="10746" y="5302"/>
                      <a:pt x="10764" y="5317"/>
                      <a:pt x="10777" y="5317"/>
                    </a:cubicBezTo>
                    <a:cubicBezTo>
                      <a:pt x="10795" y="5317"/>
                      <a:pt x="10805" y="5287"/>
                      <a:pt x="10805" y="5229"/>
                    </a:cubicBezTo>
                    <a:close/>
                    <a:moveTo>
                      <a:pt x="16703" y="5476"/>
                    </a:moveTo>
                    <a:cubicBezTo>
                      <a:pt x="16727" y="5476"/>
                      <a:pt x="16743" y="5483"/>
                      <a:pt x="16737" y="5523"/>
                    </a:cubicBezTo>
                    <a:lnTo>
                      <a:pt x="16701" y="5523"/>
                    </a:lnTo>
                    <a:lnTo>
                      <a:pt x="16657" y="5478"/>
                    </a:lnTo>
                    <a:cubicBezTo>
                      <a:pt x="16673" y="5478"/>
                      <a:pt x="16689" y="5476"/>
                      <a:pt x="16703" y="5476"/>
                    </a:cubicBezTo>
                    <a:close/>
                    <a:moveTo>
                      <a:pt x="3456" y="5451"/>
                    </a:moveTo>
                    <a:cubicBezTo>
                      <a:pt x="3519" y="5451"/>
                      <a:pt x="3510" y="5549"/>
                      <a:pt x="3456" y="5549"/>
                    </a:cubicBezTo>
                    <a:cubicBezTo>
                      <a:pt x="3358" y="5549"/>
                      <a:pt x="3358" y="5451"/>
                      <a:pt x="3456" y="5451"/>
                    </a:cubicBezTo>
                    <a:close/>
                    <a:moveTo>
                      <a:pt x="9273" y="5451"/>
                    </a:moveTo>
                    <a:cubicBezTo>
                      <a:pt x="9335" y="5451"/>
                      <a:pt x="9326" y="5549"/>
                      <a:pt x="9273" y="5549"/>
                    </a:cubicBezTo>
                    <a:cubicBezTo>
                      <a:pt x="9246" y="5514"/>
                      <a:pt x="9201" y="5460"/>
                      <a:pt x="9273" y="5451"/>
                    </a:cubicBezTo>
                    <a:close/>
                    <a:moveTo>
                      <a:pt x="4000" y="5505"/>
                    </a:moveTo>
                    <a:cubicBezTo>
                      <a:pt x="4062" y="5505"/>
                      <a:pt x="4053" y="5603"/>
                      <a:pt x="4000" y="5603"/>
                    </a:cubicBezTo>
                    <a:cubicBezTo>
                      <a:pt x="3973" y="5567"/>
                      <a:pt x="3928" y="5514"/>
                      <a:pt x="4000" y="5505"/>
                    </a:cubicBezTo>
                    <a:close/>
                    <a:moveTo>
                      <a:pt x="16057" y="5638"/>
                    </a:moveTo>
                    <a:cubicBezTo>
                      <a:pt x="16058" y="5638"/>
                      <a:pt x="16059" y="5638"/>
                      <a:pt x="16060" y="5638"/>
                    </a:cubicBezTo>
                    <a:cubicBezTo>
                      <a:pt x="16059" y="5638"/>
                      <a:pt x="16058" y="5638"/>
                      <a:pt x="16057" y="5638"/>
                    </a:cubicBezTo>
                    <a:close/>
                    <a:moveTo>
                      <a:pt x="1426" y="5558"/>
                    </a:moveTo>
                    <a:lnTo>
                      <a:pt x="1381" y="5612"/>
                    </a:lnTo>
                    <a:cubicBezTo>
                      <a:pt x="1404" y="5639"/>
                      <a:pt x="1423" y="5650"/>
                      <a:pt x="1437" y="5650"/>
                    </a:cubicBezTo>
                    <a:cubicBezTo>
                      <a:pt x="1477" y="5650"/>
                      <a:pt x="1478" y="5565"/>
                      <a:pt x="1426" y="5558"/>
                    </a:cubicBezTo>
                    <a:close/>
                    <a:moveTo>
                      <a:pt x="1880" y="5674"/>
                    </a:moveTo>
                    <a:lnTo>
                      <a:pt x="1880" y="5674"/>
                    </a:lnTo>
                    <a:cubicBezTo>
                      <a:pt x="1880" y="5674"/>
                      <a:pt x="1880" y="5674"/>
                      <a:pt x="1880" y="5674"/>
                    </a:cubicBezTo>
                    <a:cubicBezTo>
                      <a:pt x="1880" y="5674"/>
                      <a:pt x="1880" y="5674"/>
                      <a:pt x="1880" y="5674"/>
                    </a:cubicBezTo>
                    <a:close/>
                    <a:moveTo>
                      <a:pt x="5282" y="5532"/>
                    </a:moveTo>
                    <a:lnTo>
                      <a:pt x="5282" y="5674"/>
                    </a:lnTo>
                    <a:cubicBezTo>
                      <a:pt x="5247" y="5630"/>
                      <a:pt x="5211" y="5532"/>
                      <a:pt x="5282" y="5532"/>
                    </a:cubicBezTo>
                    <a:close/>
                    <a:moveTo>
                      <a:pt x="7780" y="5503"/>
                    </a:moveTo>
                    <a:cubicBezTo>
                      <a:pt x="7793" y="5503"/>
                      <a:pt x="7807" y="5509"/>
                      <a:pt x="7821" y="5523"/>
                    </a:cubicBezTo>
                    <a:cubicBezTo>
                      <a:pt x="7851" y="5560"/>
                      <a:pt x="7868" y="5679"/>
                      <a:pt x="7815" y="5679"/>
                    </a:cubicBezTo>
                    <a:cubicBezTo>
                      <a:pt x="7805" y="5679"/>
                      <a:pt x="7792" y="5675"/>
                      <a:pt x="7776" y="5665"/>
                    </a:cubicBezTo>
                    <a:cubicBezTo>
                      <a:pt x="7750" y="5638"/>
                      <a:pt x="7732" y="5603"/>
                      <a:pt x="7732" y="5567"/>
                    </a:cubicBezTo>
                    <a:cubicBezTo>
                      <a:pt x="7732" y="5531"/>
                      <a:pt x="7753" y="5503"/>
                      <a:pt x="7780" y="5503"/>
                    </a:cubicBezTo>
                    <a:close/>
                    <a:moveTo>
                      <a:pt x="6743" y="5692"/>
                    </a:moveTo>
                    <a:lnTo>
                      <a:pt x="6743" y="5692"/>
                    </a:lnTo>
                    <a:cubicBezTo>
                      <a:pt x="6743" y="5692"/>
                      <a:pt x="6743" y="5692"/>
                      <a:pt x="6742" y="5692"/>
                    </a:cubicBezTo>
                    <a:lnTo>
                      <a:pt x="6742" y="5692"/>
                    </a:lnTo>
                    <a:cubicBezTo>
                      <a:pt x="6743" y="5692"/>
                      <a:pt x="6743" y="5692"/>
                      <a:pt x="6743" y="5692"/>
                    </a:cubicBezTo>
                    <a:close/>
                    <a:moveTo>
                      <a:pt x="17360" y="5630"/>
                    </a:moveTo>
                    <a:cubicBezTo>
                      <a:pt x="17298" y="5630"/>
                      <a:pt x="17316" y="5728"/>
                      <a:pt x="17360" y="5728"/>
                    </a:cubicBezTo>
                    <a:cubicBezTo>
                      <a:pt x="17414" y="5728"/>
                      <a:pt x="17423" y="5630"/>
                      <a:pt x="17360" y="5630"/>
                    </a:cubicBezTo>
                    <a:close/>
                    <a:moveTo>
                      <a:pt x="6485" y="5647"/>
                    </a:moveTo>
                    <a:lnTo>
                      <a:pt x="6449" y="5692"/>
                    </a:lnTo>
                    <a:cubicBezTo>
                      <a:pt x="6468" y="5718"/>
                      <a:pt x="6485" y="5731"/>
                      <a:pt x="6498" y="5731"/>
                    </a:cubicBezTo>
                    <a:cubicBezTo>
                      <a:pt x="6517" y="5731"/>
                      <a:pt x="6529" y="5705"/>
                      <a:pt x="6529" y="5647"/>
                    </a:cubicBezTo>
                    <a:close/>
                    <a:moveTo>
                      <a:pt x="10591" y="5252"/>
                    </a:moveTo>
                    <a:cubicBezTo>
                      <a:pt x="10575" y="5252"/>
                      <a:pt x="10555" y="5258"/>
                      <a:pt x="10529" y="5273"/>
                    </a:cubicBezTo>
                    <a:cubicBezTo>
                      <a:pt x="10495" y="5313"/>
                      <a:pt x="10457" y="5318"/>
                      <a:pt x="10413" y="5318"/>
                    </a:cubicBezTo>
                    <a:cubicBezTo>
                      <a:pt x="10399" y="5318"/>
                      <a:pt x="10384" y="5318"/>
                      <a:pt x="10368" y="5318"/>
                    </a:cubicBezTo>
                    <a:cubicBezTo>
                      <a:pt x="10351" y="5318"/>
                      <a:pt x="10333" y="5416"/>
                      <a:pt x="10279" y="5416"/>
                    </a:cubicBezTo>
                    <a:cubicBezTo>
                      <a:pt x="10279" y="5385"/>
                      <a:pt x="10306" y="5293"/>
                      <a:pt x="10272" y="5293"/>
                    </a:cubicBezTo>
                    <a:cubicBezTo>
                      <a:pt x="10267" y="5293"/>
                      <a:pt x="10261" y="5295"/>
                      <a:pt x="10253" y="5300"/>
                    </a:cubicBezTo>
                    <a:cubicBezTo>
                      <a:pt x="10208" y="5318"/>
                      <a:pt x="10181" y="5380"/>
                      <a:pt x="10155" y="5407"/>
                    </a:cubicBezTo>
                    <a:cubicBezTo>
                      <a:pt x="10192" y="5360"/>
                      <a:pt x="10160" y="5350"/>
                      <a:pt x="10117" y="5350"/>
                    </a:cubicBezTo>
                    <a:cubicBezTo>
                      <a:pt x="10088" y="5350"/>
                      <a:pt x="10053" y="5355"/>
                      <a:pt x="10033" y="5355"/>
                    </a:cubicBezTo>
                    <a:cubicBezTo>
                      <a:pt x="10028" y="5355"/>
                      <a:pt x="10024" y="5354"/>
                      <a:pt x="10021" y="5353"/>
                    </a:cubicBezTo>
                    <a:cubicBezTo>
                      <a:pt x="9959" y="5336"/>
                      <a:pt x="10021" y="5264"/>
                      <a:pt x="9950" y="5264"/>
                    </a:cubicBezTo>
                    <a:cubicBezTo>
                      <a:pt x="9948" y="5264"/>
                      <a:pt x="9947" y="5264"/>
                      <a:pt x="9946" y="5264"/>
                    </a:cubicBezTo>
                    <a:cubicBezTo>
                      <a:pt x="9878" y="5264"/>
                      <a:pt x="9871" y="5505"/>
                      <a:pt x="9959" y="5505"/>
                    </a:cubicBezTo>
                    <a:lnTo>
                      <a:pt x="9905" y="5505"/>
                    </a:lnTo>
                    <a:cubicBezTo>
                      <a:pt x="9834" y="5505"/>
                      <a:pt x="9763" y="5603"/>
                      <a:pt x="9843" y="5621"/>
                    </a:cubicBezTo>
                    <a:cubicBezTo>
                      <a:pt x="9869" y="5624"/>
                      <a:pt x="9894" y="5627"/>
                      <a:pt x="9920" y="5627"/>
                    </a:cubicBezTo>
                    <a:cubicBezTo>
                      <a:pt x="9957" y="5627"/>
                      <a:pt x="9993" y="5622"/>
                      <a:pt x="10030" y="5612"/>
                    </a:cubicBezTo>
                    <a:cubicBezTo>
                      <a:pt x="10074" y="5612"/>
                      <a:pt x="10128" y="5576"/>
                      <a:pt x="10146" y="5532"/>
                    </a:cubicBezTo>
                    <a:cubicBezTo>
                      <a:pt x="10163" y="5508"/>
                      <a:pt x="10183" y="5506"/>
                      <a:pt x="10203" y="5506"/>
                    </a:cubicBezTo>
                    <a:cubicBezTo>
                      <a:pt x="10207" y="5506"/>
                      <a:pt x="10210" y="5506"/>
                      <a:pt x="10214" y="5506"/>
                    </a:cubicBezTo>
                    <a:cubicBezTo>
                      <a:pt x="10242" y="5506"/>
                      <a:pt x="10265" y="5502"/>
                      <a:pt x="10270" y="5434"/>
                    </a:cubicBezTo>
                    <a:cubicBezTo>
                      <a:pt x="10270" y="5540"/>
                      <a:pt x="10431" y="5558"/>
                      <a:pt x="10502" y="5576"/>
                    </a:cubicBezTo>
                    <a:cubicBezTo>
                      <a:pt x="10538" y="5585"/>
                      <a:pt x="10564" y="5594"/>
                      <a:pt x="10600" y="5612"/>
                    </a:cubicBezTo>
                    <a:cubicBezTo>
                      <a:pt x="10591" y="5665"/>
                      <a:pt x="10627" y="5710"/>
                      <a:pt x="10680" y="5719"/>
                    </a:cubicBezTo>
                    <a:lnTo>
                      <a:pt x="10680" y="5621"/>
                    </a:lnTo>
                    <a:cubicBezTo>
                      <a:pt x="10734" y="5621"/>
                      <a:pt x="10748" y="5680"/>
                      <a:pt x="10790" y="5680"/>
                    </a:cubicBezTo>
                    <a:cubicBezTo>
                      <a:pt x="10797" y="5680"/>
                      <a:pt x="10805" y="5678"/>
                      <a:pt x="10814" y="5674"/>
                    </a:cubicBezTo>
                    <a:cubicBezTo>
                      <a:pt x="10876" y="5656"/>
                      <a:pt x="10929" y="5621"/>
                      <a:pt x="10956" y="5567"/>
                    </a:cubicBezTo>
                    <a:cubicBezTo>
                      <a:pt x="10974" y="5540"/>
                      <a:pt x="10956" y="5523"/>
                      <a:pt x="10992" y="5523"/>
                    </a:cubicBezTo>
                    <a:cubicBezTo>
                      <a:pt x="11019" y="5532"/>
                      <a:pt x="11045" y="5540"/>
                      <a:pt x="11072" y="5558"/>
                    </a:cubicBezTo>
                    <a:cubicBezTo>
                      <a:pt x="11111" y="5584"/>
                      <a:pt x="11155" y="5620"/>
                      <a:pt x="11196" y="5620"/>
                    </a:cubicBezTo>
                    <a:cubicBezTo>
                      <a:pt x="11212" y="5620"/>
                      <a:pt x="11227" y="5615"/>
                      <a:pt x="11241" y="5603"/>
                    </a:cubicBezTo>
                    <a:cubicBezTo>
                      <a:pt x="11281" y="5570"/>
                      <a:pt x="11330" y="5551"/>
                      <a:pt x="11382" y="5551"/>
                    </a:cubicBezTo>
                    <a:cubicBezTo>
                      <a:pt x="11400" y="5551"/>
                      <a:pt x="11419" y="5554"/>
                      <a:pt x="11437" y="5558"/>
                    </a:cubicBezTo>
                    <a:cubicBezTo>
                      <a:pt x="11469" y="5566"/>
                      <a:pt x="11494" y="5652"/>
                      <a:pt x="11517" y="5652"/>
                    </a:cubicBezTo>
                    <a:cubicBezTo>
                      <a:pt x="11520" y="5652"/>
                      <a:pt x="11523" y="5650"/>
                      <a:pt x="11526" y="5647"/>
                    </a:cubicBezTo>
                    <a:cubicBezTo>
                      <a:pt x="11606" y="5585"/>
                      <a:pt x="11482" y="5487"/>
                      <a:pt x="11598" y="5487"/>
                    </a:cubicBezTo>
                    <a:cubicBezTo>
                      <a:pt x="11713" y="5487"/>
                      <a:pt x="11553" y="5683"/>
                      <a:pt x="11678" y="5683"/>
                    </a:cubicBezTo>
                    <a:cubicBezTo>
                      <a:pt x="11740" y="5683"/>
                      <a:pt x="11687" y="5603"/>
                      <a:pt x="11731" y="5585"/>
                    </a:cubicBezTo>
                    <a:cubicBezTo>
                      <a:pt x="11762" y="5578"/>
                      <a:pt x="11791" y="5575"/>
                      <a:pt x="11820" y="5575"/>
                    </a:cubicBezTo>
                    <a:cubicBezTo>
                      <a:pt x="11867" y="5575"/>
                      <a:pt x="11913" y="5583"/>
                      <a:pt x="11963" y="5594"/>
                    </a:cubicBezTo>
                    <a:cubicBezTo>
                      <a:pt x="12093" y="5625"/>
                      <a:pt x="12243" y="5688"/>
                      <a:pt x="12385" y="5688"/>
                    </a:cubicBezTo>
                    <a:cubicBezTo>
                      <a:pt x="12408" y="5688"/>
                      <a:pt x="12430" y="5687"/>
                      <a:pt x="12453" y="5683"/>
                    </a:cubicBezTo>
                    <a:cubicBezTo>
                      <a:pt x="12497" y="5674"/>
                      <a:pt x="12506" y="5630"/>
                      <a:pt x="12542" y="5594"/>
                    </a:cubicBezTo>
                    <a:cubicBezTo>
                      <a:pt x="12563" y="5573"/>
                      <a:pt x="12575" y="5565"/>
                      <a:pt x="12581" y="5565"/>
                    </a:cubicBezTo>
                    <a:cubicBezTo>
                      <a:pt x="12599" y="5565"/>
                      <a:pt x="12575" y="5628"/>
                      <a:pt x="12595" y="5647"/>
                    </a:cubicBezTo>
                    <a:cubicBezTo>
                      <a:pt x="12599" y="5651"/>
                      <a:pt x="12608" y="5653"/>
                      <a:pt x="12619" y="5653"/>
                    </a:cubicBezTo>
                    <a:cubicBezTo>
                      <a:pt x="12659" y="5653"/>
                      <a:pt x="12735" y="5631"/>
                      <a:pt x="12755" y="5603"/>
                    </a:cubicBezTo>
                    <a:cubicBezTo>
                      <a:pt x="12774" y="5558"/>
                      <a:pt x="12785" y="5540"/>
                      <a:pt x="12794" y="5540"/>
                    </a:cubicBezTo>
                    <a:cubicBezTo>
                      <a:pt x="12806" y="5540"/>
                      <a:pt x="12815" y="5574"/>
                      <a:pt x="12836" y="5621"/>
                    </a:cubicBezTo>
                    <a:cubicBezTo>
                      <a:pt x="12836" y="5621"/>
                      <a:pt x="12836" y="5622"/>
                      <a:pt x="12837" y="5622"/>
                    </a:cubicBezTo>
                    <a:cubicBezTo>
                      <a:pt x="12850" y="5622"/>
                      <a:pt x="12906" y="5443"/>
                      <a:pt x="12889" y="5443"/>
                    </a:cubicBezTo>
                    <a:cubicBezTo>
                      <a:pt x="12916" y="5443"/>
                      <a:pt x="12925" y="5540"/>
                      <a:pt x="12925" y="5567"/>
                    </a:cubicBezTo>
                    <a:cubicBezTo>
                      <a:pt x="12934" y="5587"/>
                      <a:pt x="12949" y="5593"/>
                      <a:pt x="12965" y="5593"/>
                    </a:cubicBezTo>
                    <a:cubicBezTo>
                      <a:pt x="12993" y="5593"/>
                      <a:pt x="13027" y="5573"/>
                      <a:pt x="13049" y="5567"/>
                    </a:cubicBezTo>
                    <a:cubicBezTo>
                      <a:pt x="13064" y="5557"/>
                      <a:pt x="13128" y="5533"/>
                      <a:pt x="13174" y="5533"/>
                    </a:cubicBezTo>
                    <a:cubicBezTo>
                      <a:pt x="13209" y="5533"/>
                      <a:pt x="13234" y="5547"/>
                      <a:pt x="13219" y="5594"/>
                    </a:cubicBezTo>
                    <a:cubicBezTo>
                      <a:pt x="13205" y="5634"/>
                      <a:pt x="13212" y="5649"/>
                      <a:pt x="13229" y="5649"/>
                    </a:cubicBezTo>
                    <a:cubicBezTo>
                      <a:pt x="13269" y="5649"/>
                      <a:pt x="13363" y="5573"/>
                      <a:pt x="13388" y="5567"/>
                    </a:cubicBezTo>
                    <a:cubicBezTo>
                      <a:pt x="13391" y="5567"/>
                      <a:pt x="13394" y="5566"/>
                      <a:pt x="13396" y="5566"/>
                    </a:cubicBezTo>
                    <a:cubicBezTo>
                      <a:pt x="13463" y="5566"/>
                      <a:pt x="13464" y="5740"/>
                      <a:pt x="13508" y="5740"/>
                    </a:cubicBezTo>
                    <a:cubicBezTo>
                      <a:pt x="13517" y="5740"/>
                      <a:pt x="13527" y="5734"/>
                      <a:pt x="13539" y="5719"/>
                    </a:cubicBezTo>
                    <a:cubicBezTo>
                      <a:pt x="13539" y="5612"/>
                      <a:pt x="13415" y="5460"/>
                      <a:pt x="13361" y="5398"/>
                    </a:cubicBezTo>
                    <a:cubicBezTo>
                      <a:pt x="13354" y="5398"/>
                      <a:pt x="13284" y="5317"/>
                      <a:pt x="13261" y="5317"/>
                    </a:cubicBezTo>
                    <a:cubicBezTo>
                      <a:pt x="13257" y="5317"/>
                      <a:pt x="13254" y="5320"/>
                      <a:pt x="13254" y="5327"/>
                    </a:cubicBezTo>
                    <a:cubicBezTo>
                      <a:pt x="13239" y="5348"/>
                      <a:pt x="13226" y="5356"/>
                      <a:pt x="13209" y="5356"/>
                    </a:cubicBezTo>
                    <a:cubicBezTo>
                      <a:pt x="13197" y="5356"/>
                      <a:pt x="13184" y="5352"/>
                      <a:pt x="13165" y="5345"/>
                    </a:cubicBezTo>
                    <a:cubicBezTo>
                      <a:pt x="13132" y="5324"/>
                      <a:pt x="13078" y="5284"/>
                      <a:pt x="13031" y="5284"/>
                    </a:cubicBezTo>
                    <a:cubicBezTo>
                      <a:pt x="13015" y="5284"/>
                      <a:pt x="13000" y="5289"/>
                      <a:pt x="12987" y="5300"/>
                    </a:cubicBezTo>
                    <a:cubicBezTo>
                      <a:pt x="12949" y="5327"/>
                      <a:pt x="12937" y="5351"/>
                      <a:pt x="12922" y="5351"/>
                    </a:cubicBezTo>
                    <a:cubicBezTo>
                      <a:pt x="12912" y="5351"/>
                      <a:pt x="12901" y="5342"/>
                      <a:pt x="12880" y="5318"/>
                    </a:cubicBezTo>
                    <a:cubicBezTo>
                      <a:pt x="12835" y="5318"/>
                      <a:pt x="12766" y="5374"/>
                      <a:pt x="12721" y="5374"/>
                    </a:cubicBezTo>
                    <a:cubicBezTo>
                      <a:pt x="12694" y="5374"/>
                      <a:pt x="12675" y="5354"/>
                      <a:pt x="12675" y="5291"/>
                    </a:cubicBezTo>
                    <a:cubicBezTo>
                      <a:pt x="12675" y="5345"/>
                      <a:pt x="12645" y="5359"/>
                      <a:pt x="12607" y="5359"/>
                    </a:cubicBezTo>
                    <a:cubicBezTo>
                      <a:pt x="12566" y="5359"/>
                      <a:pt x="12514" y="5342"/>
                      <a:pt x="12480" y="5342"/>
                    </a:cubicBezTo>
                    <a:cubicBezTo>
                      <a:pt x="12473" y="5342"/>
                      <a:pt x="12467" y="5343"/>
                      <a:pt x="12461" y="5345"/>
                    </a:cubicBezTo>
                    <a:cubicBezTo>
                      <a:pt x="12408" y="5362"/>
                      <a:pt x="12453" y="5407"/>
                      <a:pt x="12408" y="5451"/>
                    </a:cubicBezTo>
                    <a:cubicBezTo>
                      <a:pt x="12401" y="5457"/>
                      <a:pt x="12395" y="5459"/>
                      <a:pt x="12390" y="5459"/>
                    </a:cubicBezTo>
                    <a:cubicBezTo>
                      <a:pt x="12359" y="5459"/>
                      <a:pt x="12346" y="5384"/>
                      <a:pt x="12346" y="5353"/>
                    </a:cubicBezTo>
                    <a:cubicBezTo>
                      <a:pt x="12346" y="5300"/>
                      <a:pt x="12332" y="5283"/>
                      <a:pt x="12311" y="5283"/>
                    </a:cubicBezTo>
                    <a:cubicBezTo>
                      <a:pt x="12277" y="5283"/>
                      <a:pt x="12224" y="5330"/>
                      <a:pt x="12185" y="5336"/>
                    </a:cubicBezTo>
                    <a:cubicBezTo>
                      <a:pt x="12159" y="5336"/>
                      <a:pt x="11947" y="5302"/>
                      <a:pt x="11953" y="5284"/>
                    </a:cubicBezTo>
                    <a:lnTo>
                      <a:pt x="11953" y="5284"/>
                    </a:lnTo>
                    <a:cubicBezTo>
                      <a:pt x="11938" y="5308"/>
                      <a:pt x="11989" y="5283"/>
                      <a:pt x="11963" y="5327"/>
                    </a:cubicBezTo>
                    <a:cubicBezTo>
                      <a:pt x="11945" y="5353"/>
                      <a:pt x="11909" y="5353"/>
                      <a:pt x="11883" y="5353"/>
                    </a:cubicBezTo>
                    <a:cubicBezTo>
                      <a:pt x="11865" y="5353"/>
                      <a:pt x="11793" y="5353"/>
                      <a:pt x="11776" y="5318"/>
                    </a:cubicBezTo>
                    <a:cubicBezTo>
                      <a:pt x="11762" y="5297"/>
                      <a:pt x="11759" y="5265"/>
                      <a:pt x="11732" y="5265"/>
                    </a:cubicBezTo>
                    <a:cubicBezTo>
                      <a:pt x="11725" y="5265"/>
                      <a:pt x="11716" y="5267"/>
                      <a:pt x="11704" y="5273"/>
                    </a:cubicBezTo>
                    <a:cubicBezTo>
                      <a:pt x="11642" y="5309"/>
                      <a:pt x="11660" y="5362"/>
                      <a:pt x="11624" y="5380"/>
                    </a:cubicBezTo>
                    <a:cubicBezTo>
                      <a:pt x="11618" y="5384"/>
                      <a:pt x="11611" y="5386"/>
                      <a:pt x="11604" y="5386"/>
                    </a:cubicBezTo>
                    <a:cubicBezTo>
                      <a:pt x="11558" y="5386"/>
                      <a:pt x="11493" y="5324"/>
                      <a:pt x="11455" y="5309"/>
                    </a:cubicBezTo>
                    <a:cubicBezTo>
                      <a:pt x="11410" y="5273"/>
                      <a:pt x="11348" y="5264"/>
                      <a:pt x="11295" y="5264"/>
                    </a:cubicBezTo>
                    <a:cubicBezTo>
                      <a:pt x="11232" y="5273"/>
                      <a:pt x="11179" y="5282"/>
                      <a:pt x="11134" y="5318"/>
                    </a:cubicBezTo>
                    <a:cubicBezTo>
                      <a:pt x="11108" y="5336"/>
                      <a:pt x="11063" y="5407"/>
                      <a:pt x="11036" y="5407"/>
                    </a:cubicBezTo>
                    <a:cubicBezTo>
                      <a:pt x="11054" y="5371"/>
                      <a:pt x="11063" y="5336"/>
                      <a:pt x="11063" y="5300"/>
                    </a:cubicBezTo>
                    <a:cubicBezTo>
                      <a:pt x="11055" y="5284"/>
                      <a:pt x="11030" y="5279"/>
                      <a:pt x="11004" y="5279"/>
                    </a:cubicBezTo>
                    <a:cubicBezTo>
                      <a:pt x="10971" y="5279"/>
                      <a:pt x="10935" y="5286"/>
                      <a:pt x="10921" y="5291"/>
                    </a:cubicBezTo>
                    <a:cubicBezTo>
                      <a:pt x="10885" y="5300"/>
                      <a:pt x="10903" y="5353"/>
                      <a:pt x="10858" y="5362"/>
                    </a:cubicBezTo>
                    <a:cubicBezTo>
                      <a:pt x="10814" y="5362"/>
                      <a:pt x="10778" y="5353"/>
                      <a:pt x="10742" y="5345"/>
                    </a:cubicBezTo>
                    <a:cubicBezTo>
                      <a:pt x="10662" y="5311"/>
                      <a:pt x="10642" y="5252"/>
                      <a:pt x="10591" y="5252"/>
                    </a:cubicBezTo>
                    <a:close/>
                    <a:moveTo>
                      <a:pt x="17156" y="5674"/>
                    </a:moveTo>
                    <a:cubicBezTo>
                      <a:pt x="17075" y="5674"/>
                      <a:pt x="17058" y="5710"/>
                      <a:pt x="17111" y="5772"/>
                    </a:cubicBezTo>
                    <a:cubicBezTo>
                      <a:pt x="17138" y="5745"/>
                      <a:pt x="17164" y="5728"/>
                      <a:pt x="17156" y="5674"/>
                    </a:cubicBezTo>
                    <a:close/>
                    <a:moveTo>
                      <a:pt x="2922" y="0"/>
                    </a:moveTo>
                    <a:lnTo>
                      <a:pt x="2922" y="0"/>
                    </a:lnTo>
                    <a:cubicBezTo>
                      <a:pt x="2895" y="63"/>
                      <a:pt x="2868" y="63"/>
                      <a:pt x="2797" y="63"/>
                    </a:cubicBezTo>
                    <a:cubicBezTo>
                      <a:pt x="2735" y="63"/>
                      <a:pt x="2673" y="71"/>
                      <a:pt x="2619" y="98"/>
                    </a:cubicBezTo>
                    <a:cubicBezTo>
                      <a:pt x="2611" y="106"/>
                      <a:pt x="2565" y="153"/>
                      <a:pt x="2551" y="153"/>
                    </a:cubicBezTo>
                    <a:cubicBezTo>
                      <a:pt x="2549" y="153"/>
                      <a:pt x="2549" y="152"/>
                      <a:pt x="2548" y="152"/>
                    </a:cubicBezTo>
                    <a:cubicBezTo>
                      <a:pt x="2539" y="143"/>
                      <a:pt x="2503" y="80"/>
                      <a:pt x="2485" y="71"/>
                    </a:cubicBezTo>
                    <a:cubicBezTo>
                      <a:pt x="2481" y="71"/>
                      <a:pt x="2477" y="70"/>
                      <a:pt x="2474" y="70"/>
                    </a:cubicBezTo>
                    <a:cubicBezTo>
                      <a:pt x="2434" y="70"/>
                      <a:pt x="2401" y="107"/>
                      <a:pt x="2361" y="107"/>
                    </a:cubicBezTo>
                    <a:lnTo>
                      <a:pt x="2218" y="107"/>
                    </a:lnTo>
                    <a:cubicBezTo>
                      <a:pt x="2204" y="88"/>
                      <a:pt x="2192" y="81"/>
                      <a:pt x="2181" y="81"/>
                    </a:cubicBezTo>
                    <a:cubicBezTo>
                      <a:pt x="2148" y="81"/>
                      <a:pt x="2136" y="162"/>
                      <a:pt x="2129" y="196"/>
                    </a:cubicBezTo>
                    <a:cubicBezTo>
                      <a:pt x="2120" y="232"/>
                      <a:pt x="2085" y="250"/>
                      <a:pt x="2049" y="250"/>
                    </a:cubicBezTo>
                    <a:cubicBezTo>
                      <a:pt x="2049" y="152"/>
                      <a:pt x="2067" y="116"/>
                      <a:pt x="1978" y="107"/>
                    </a:cubicBezTo>
                    <a:cubicBezTo>
                      <a:pt x="1898" y="98"/>
                      <a:pt x="1817" y="96"/>
                      <a:pt x="1737" y="96"/>
                    </a:cubicBezTo>
                    <a:cubicBezTo>
                      <a:pt x="1657" y="96"/>
                      <a:pt x="1577" y="98"/>
                      <a:pt x="1497" y="98"/>
                    </a:cubicBezTo>
                    <a:cubicBezTo>
                      <a:pt x="1491" y="98"/>
                      <a:pt x="1468" y="97"/>
                      <a:pt x="1441" y="97"/>
                    </a:cubicBezTo>
                    <a:cubicBezTo>
                      <a:pt x="1388" y="97"/>
                      <a:pt x="1319" y="101"/>
                      <a:pt x="1336" y="125"/>
                    </a:cubicBezTo>
                    <a:cubicBezTo>
                      <a:pt x="1366" y="172"/>
                      <a:pt x="1333" y="188"/>
                      <a:pt x="1296" y="188"/>
                    </a:cubicBezTo>
                    <a:cubicBezTo>
                      <a:pt x="1278" y="188"/>
                      <a:pt x="1259" y="184"/>
                      <a:pt x="1247" y="178"/>
                    </a:cubicBezTo>
                    <a:cubicBezTo>
                      <a:pt x="1212" y="169"/>
                      <a:pt x="1230" y="125"/>
                      <a:pt x="1212" y="107"/>
                    </a:cubicBezTo>
                    <a:cubicBezTo>
                      <a:pt x="1185" y="89"/>
                      <a:pt x="1158" y="89"/>
                      <a:pt x="1132" y="89"/>
                    </a:cubicBezTo>
                    <a:cubicBezTo>
                      <a:pt x="1112" y="89"/>
                      <a:pt x="1066" y="81"/>
                      <a:pt x="1023" y="81"/>
                    </a:cubicBezTo>
                    <a:cubicBezTo>
                      <a:pt x="986" y="81"/>
                      <a:pt x="952" y="87"/>
                      <a:pt x="936" y="107"/>
                    </a:cubicBezTo>
                    <a:cubicBezTo>
                      <a:pt x="920" y="127"/>
                      <a:pt x="906" y="131"/>
                      <a:pt x="892" y="131"/>
                    </a:cubicBezTo>
                    <a:cubicBezTo>
                      <a:pt x="881" y="131"/>
                      <a:pt x="870" y="128"/>
                      <a:pt x="858" y="128"/>
                    </a:cubicBezTo>
                    <a:cubicBezTo>
                      <a:pt x="849" y="128"/>
                      <a:pt x="839" y="130"/>
                      <a:pt x="829" y="134"/>
                    </a:cubicBezTo>
                    <a:cubicBezTo>
                      <a:pt x="793" y="152"/>
                      <a:pt x="766" y="214"/>
                      <a:pt x="749" y="214"/>
                    </a:cubicBezTo>
                    <a:cubicBezTo>
                      <a:pt x="731" y="214"/>
                      <a:pt x="722" y="169"/>
                      <a:pt x="704" y="152"/>
                    </a:cubicBezTo>
                    <a:cubicBezTo>
                      <a:pt x="660" y="125"/>
                      <a:pt x="606" y="107"/>
                      <a:pt x="544" y="107"/>
                    </a:cubicBezTo>
                    <a:cubicBezTo>
                      <a:pt x="464" y="107"/>
                      <a:pt x="374" y="116"/>
                      <a:pt x="285" y="125"/>
                    </a:cubicBezTo>
                    <a:cubicBezTo>
                      <a:pt x="254" y="133"/>
                      <a:pt x="236" y="161"/>
                      <a:pt x="233" y="204"/>
                    </a:cubicBezTo>
                    <a:lnTo>
                      <a:pt x="233" y="204"/>
                    </a:lnTo>
                    <a:cubicBezTo>
                      <a:pt x="158" y="206"/>
                      <a:pt x="92" y="222"/>
                      <a:pt x="81" y="259"/>
                    </a:cubicBezTo>
                    <a:cubicBezTo>
                      <a:pt x="72" y="285"/>
                      <a:pt x="54" y="401"/>
                      <a:pt x="89" y="419"/>
                    </a:cubicBezTo>
                    <a:cubicBezTo>
                      <a:pt x="161" y="446"/>
                      <a:pt x="232" y="446"/>
                      <a:pt x="170" y="544"/>
                    </a:cubicBezTo>
                    <a:cubicBezTo>
                      <a:pt x="134" y="633"/>
                      <a:pt x="125" y="722"/>
                      <a:pt x="134" y="811"/>
                    </a:cubicBezTo>
                    <a:cubicBezTo>
                      <a:pt x="143" y="864"/>
                      <a:pt x="241" y="909"/>
                      <a:pt x="232" y="944"/>
                    </a:cubicBezTo>
                    <a:cubicBezTo>
                      <a:pt x="205" y="1025"/>
                      <a:pt x="63" y="1025"/>
                      <a:pt x="45" y="1114"/>
                    </a:cubicBezTo>
                    <a:cubicBezTo>
                      <a:pt x="38" y="1131"/>
                      <a:pt x="50" y="1136"/>
                      <a:pt x="68" y="1136"/>
                    </a:cubicBezTo>
                    <a:cubicBezTo>
                      <a:pt x="96" y="1136"/>
                      <a:pt x="141" y="1123"/>
                      <a:pt x="152" y="1123"/>
                    </a:cubicBezTo>
                    <a:cubicBezTo>
                      <a:pt x="152" y="1167"/>
                      <a:pt x="27" y="1185"/>
                      <a:pt x="63" y="1238"/>
                    </a:cubicBezTo>
                    <a:cubicBezTo>
                      <a:pt x="72" y="1247"/>
                      <a:pt x="330" y="1265"/>
                      <a:pt x="241" y="1336"/>
                    </a:cubicBezTo>
                    <a:cubicBezTo>
                      <a:pt x="205" y="1363"/>
                      <a:pt x="143" y="1336"/>
                      <a:pt x="107" y="1390"/>
                    </a:cubicBezTo>
                    <a:cubicBezTo>
                      <a:pt x="98" y="1416"/>
                      <a:pt x="98" y="1452"/>
                      <a:pt x="107" y="1488"/>
                    </a:cubicBezTo>
                    <a:cubicBezTo>
                      <a:pt x="134" y="1550"/>
                      <a:pt x="250" y="1470"/>
                      <a:pt x="250" y="1586"/>
                    </a:cubicBezTo>
                    <a:cubicBezTo>
                      <a:pt x="196" y="1586"/>
                      <a:pt x="143" y="1595"/>
                      <a:pt x="98" y="1630"/>
                    </a:cubicBezTo>
                    <a:cubicBezTo>
                      <a:pt x="72" y="1675"/>
                      <a:pt x="36" y="1755"/>
                      <a:pt x="134" y="1755"/>
                    </a:cubicBezTo>
                    <a:cubicBezTo>
                      <a:pt x="0" y="1755"/>
                      <a:pt x="27" y="1817"/>
                      <a:pt x="98" y="1880"/>
                    </a:cubicBezTo>
                    <a:cubicBezTo>
                      <a:pt x="0" y="1880"/>
                      <a:pt x="98" y="2156"/>
                      <a:pt x="98" y="2182"/>
                    </a:cubicBezTo>
                    <a:cubicBezTo>
                      <a:pt x="98" y="2125"/>
                      <a:pt x="125" y="2097"/>
                      <a:pt x="151" y="2097"/>
                    </a:cubicBezTo>
                    <a:cubicBezTo>
                      <a:pt x="180" y="2097"/>
                      <a:pt x="207" y="2134"/>
                      <a:pt x="187" y="2200"/>
                    </a:cubicBezTo>
                    <a:cubicBezTo>
                      <a:pt x="161" y="2289"/>
                      <a:pt x="143" y="2370"/>
                      <a:pt x="143" y="2459"/>
                    </a:cubicBezTo>
                    <a:cubicBezTo>
                      <a:pt x="250" y="2459"/>
                      <a:pt x="268" y="2236"/>
                      <a:pt x="294" y="2174"/>
                    </a:cubicBezTo>
                    <a:lnTo>
                      <a:pt x="294" y="2370"/>
                    </a:lnTo>
                    <a:cubicBezTo>
                      <a:pt x="294" y="2414"/>
                      <a:pt x="277" y="2485"/>
                      <a:pt x="223" y="2503"/>
                    </a:cubicBezTo>
                    <a:cubicBezTo>
                      <a:pt x="209" y="2509"/>
                      <a:pt x="197" y="2511"/>
                      <a:pt x="186" y="2511"/>
                    </a:cubicBezTo>
                    <a:cubicBezTo>
                      <a:pt x="166" y="2511"/>
                      <a:pt x="151" y="2505"/>
                      <a:pt x="136" y="2505"/>
                    </a:cubicBezTo>
                    <a:cubicBezTo>
                      <a:pt x="123" y="2505"/>
                      <a:pt x="112" y="2510"/>
                      <a:pt x="98" y="2530"/>
                    </a:cubicBezTo>
                    <a:cubicBezTo>
                      <a:pt x="27" y="2646"/>
                      <a:pt x="161" y="2681"/>
                      <a:pt x="161" y="2788"/>
                    </a:cubicBezTo>
                    <a:cubicBezTo>
                      <a:pt x="161" y="2868"/>
                      <a:pt x="116" y="2948"/>
                      <a:pt x="36" y="3002"/>
                    </a:cubicBezTo>
                    <a:cubicBezTo>
                      <a:pt x="107" y="3011"/>
                      <a:pt x="170" y="3046"/>
                      <a:pt x="214" y="3109"/>
                    </a:cubicBezTo>
                    <a:cubicBezTo>
                      <a:pt x="250" y="3180"/>
                      <a:pt x="143" y="3144"/>
                      <a:pt x="143" y="3171"/>
                    </a:cubicBezTo>
                    <a:cubicBezTo>
                      <a:pt x="143" y="3179"/>
                      <a:pt x="145" y="3184"/>
                      <a:pt x="149" y="3189"/>
                    </a:cubicBezTo>
                    <a:lnTo>
                      <a:pt x="149" y="3189"/>
                    </a:lnTo>
                    <a:cubicBezTo>
                      <a:pt x="142" y="3188"/>
                      <a:pt x="136" y="3188"/>
                      <a:pt x="130" y="3188"/>
                    </a:cubicBezTo>
                    <a:cubicBezTo>
                      <a:pt x="115" y="3188"/>
                      <a:pt x="103" y="3191"/>
                      <a:pt x="98" y="3198"/>
                    </a:cubicBezTo>
                    <a:cubicBezTo>
                      <a:pt x="81" y="3225"/>
                      <a:pt x="81" y="3323"/>
                      <a:pt x="89" y="3367"/>
                    </a:cubicBezTo>
                    <a:cubicBezTo>
                      <a:pt x="98" y="3412"/>
                      <a:pt x="107" y="3501"/>
                      <a:pt x="161" y="3527"/>
                    </a:cubicBezTo>
                    <a:cubicBezTo>
                      <a:pt x="196" y="3554"/>
                      <a:pt x="214" y="3554"/>
                      <a:pt x="205" y="3599"/>
                    </a:cubicBezTo>
                    <a:cubicBezTo>
                      <a:pt x="205" y="3625"/>
                      <a:pt x="179" y="3652"/>
                      <a:pt x="152" y="3652"/>
                    </a:cubicBezTo>
                    <a:cubicBezTo>
                      <a:pt x="116" y="3670"/>
                      <a:pt x="125" y="3679"/>
                      <a:pt x="125" y="3715"/>
                    </a:cubicBezTo>
                    <a:cubicBezTo>
                      <a:pt x="125" y="3750"/>
                      <a:pt x="179" y="3804"/>
                      <a:pt x="196" y="3857"/>
                    </a:cubicBezTo>
                    <a:cubicBezTo>
                      <a:pt x="205" y="3910"/>
                      <a:pt x="205" y="3964"/>
                      <a:pt x="196" y="4008"/>
                    </a:cubicBezTo>
                    <a:cubicBezTo>
                      <a:pt x="196" y="4044"/>
                      <a:pt x="134" y="4089"/>
                      <a:pt x="134" y="4115"/>
                    </a:cubicBezTo>
                    <a:cubicBezTo>
                      <a:pt x="134" y="4122"/>
                      <a:pt x="139" y="4124"/>
                      <a:pt x="145" y="4124"/>
                    </a:cubicBezTo>
                    <a:cubicBezTo>
                      <a:pt x="152" y="4124"/>
                      <a:pt x="160" y="4122"/>
                      <a:pt x="165" y="4122"/>
                    </a:cubicBezTo>
                    <a:cubicBezTo>
                      <a:pt x="168" y="4122"/>
                      <a:pt x="170" y="4122"/>
                      <a:pt x="170" y="4124"/>
                    </a:cubicBezTo>
                    <a:lnTo>
                      <a:pt x="170" y="4160"/>
                    </a:lnTo>
                    <a:lnTo>
                      <a:pt x="170" y="4365"/>
                    </a:lnTo>
                    <a:cubicBezTo>
                      <a:pt x="170" y="4430"/>
                      <a:pt x="170" y="4564"/>
                      <a:pt x="253" y="4564"/>
                    </a:cubicBezTo>
                    <a:cubicBezTo>
                      <a:pt x="260" y="4564"/>
                      <a:pt x="267" y="4563"/>
                      <a:pt x="274" y="4561"/>
                    </a:cubicBezTo>
                    <a:lnTo>
                      <a:pt x="274" y="4561"/>
                    </a:lnTo>
                    <a:cubicBezTo>
                      <a:pt x="197" y="4581"/>
                      <a:pt x="223" y="4722"/>
                      <a:pt x="241" y="4783"/>
                    </a:cubicBezTo>
                    <a:cubicBezTo>
                      <a:pt x="277" y="4855"/>
                      <a:pt x="339" y="4837"/>
                      <a:pt x="357" y="4908"/>
                    </a:cubicBezTo>
                    <a:cubicBezTo>
                      <a:pt x="366" y="4944"/>
                      <a:pt x="294" y="4953"/>
                      <a:pt x="294" y="4988"/>
                    </a:cubicBezTo>
                    <a:cubicBezTo>
                      <a:pt x="294" y="5024"/>
                      <a:pt x="303" y="5060"/>
                      <a:pt x="330" y="5086"/>
                    </a:cubicBezTo>
                    <a:cubicBezTo>
                      <a:pt x="357" y="5122"/>
                      <a:pt x="392" y="5149"/>
                      <a:pt x="437" y="5166"/>
                    </a:cubicBezTo>
                    <a:cubicBezTo>
                      <a:pt x="440" y="5167"/>
                      <a:pt x="443" y="5168"/>
                      <a:pt x="446" y="5168"/>
                    </a:cubicBezTo>
                    <a:cubicBezTo>
                      <a:pt x="460" y="5168"/>
                      <a:pt x="477" y="5158"/>
                      <a:pt x="491" y="5146"/>
                    </a:cubicBezTo>
                    <a:lnTo>
                      <a:pt x="491" y="5146"/>
                    </a:lnTo>
                    <a:cubicBezTo>
                      <a:pt x="450" y="5200"/>
                      <a:pt x="556" y="5224"/>
                      <a:pt x="579" y="5255"/>
                    </a:cubicBezTo>
                    <a:cubicBezTo>
                      <a:pt x="615" y="5282"/>
                      <a:pt x="428" y="5380"/>
                      <a:pt x="517" y="5425"/>
                    </a:cubicBezTo>
                    <a:cubicBezTo>
                      <a:pt x="531" y="5431"/>
                      <a:pt x="545" y="5433"/>
                      <a:pt x="557" y="5433"/>
                    </a:cubicBezTo>
                    <a:cubicBezTo>
                      <a:pt x="641" y="5433"/>
                      <a:pt x="697" y="5322"/>
                      <a:pt x="766" y="5291"/>
                    </a:cubicBezTo>
                    <a:cubicBezTo>
                      <a:pt x="772" y="5287"/>
                      <a:pt x="776" y="5285"/>
                      <a:pt x="780" y="5285"/>
                    </a:cubicBezTo>
                    <a:cubicBezTo>
                      <a:pt x="813" y="5285"/>
                      <a:pt x="784" y="5443"/>
                      <a:pt x="784" y="5451"/>
                    </a:cubicBezTo>
                    <a:cubicBezTo>
                      <a:pt x="812" y="5431"/>
                      <a:pt x="818" y="5410"/>
                      <a:pt x="840" y="5410"/>
                    </a:cubicBezTo>
                    <a:cubicBezTo>
                      <a:pt x="847" y="5410"/>
                      <a:pt x="854" y="5412"/>
                      <a:pt x="864" y="5416"/>
                    </a:cubicBezTo>
                    <a:cubicBezTo>
                      <a:pt x="872" y="5416"/>
                      <a:pt x="894" y="5444"/>
                      <a:pt x="912" y="5444"/>
                    </a:cubicBezTo>
                    <a:cubicBezTo>
                      <a:pt x="914" y="5444"/>
                      <a:pt x="916" y="5443"/>
                      <a:pt x="918" y="5443"/>
                    </a:cubicBezTo>
                    <a:cubicBezTo>
                      <a:pt x="936" y="5443"/>
                      <a:pt x="945" y="5398"/>
                      <a:pt x="962" y="5389"/>
                    </a:cubicBezTo>
                    <a:cubicBezTo>
                      <a:pt x="971" y="5384"/>
                      <a:pt x="979" y="5381"/>
                      <a:pt x="987" y="5381"/>
                    </a:cubicBezTo>
                    <a:cubicBezTo>
                      <a:pt x="1005" y="5381"/>
                      <a:pt x="1021" y="5392"/>
                      <a:pt x="1034" y="5398"/>
                    </a:cubicBezTo>
                    <a:cubicBezTo>
                      <a:pt x="1007" y="5451"/>
                      <a:pt x="998" y="5496"/>
                      <a:pt x="1060" y="5496"/>
                    </a:cubicBezTo>
                    <a:cubicBezTo>
                      <a:pt x="1089" y="5496"/>
                      <a:pt x="1109" y="5493"/>
                      <a:pt x="1123" y="5493"/>
                    </a:cubicBezTo>
                    <a:cubicBezTo>
                      <a:pt x="1149" y="5493"/>
                      <a:pt x="1152" y="5504"/>
                      <a:pt x="1141" y="5567"/>
                    </a:cubicBezTo>
                    <a:cubicBezTo>
                      <a:pt x="1141" y="5591"/>
                      <a:pt x="1188" y="5607"/>
                      <a:pt x="1225" y="5607"/>
                    </a:cubicBezTo>
                    <a:cubicBezTo>
                      <a:pt x="1243" y="5607"/>
                      <a:pt x="1259" y="5603"/>
                      <a:pt x="1265" y="5594"/>
                    </a:cubicBezTo>
                    <a:cubicBezTo>
                      <a:pt x="1274" y="5558"/>
                      <a:pt x="1247" y="5540"/>
                      <a:pt x="1292" y="5532"/>
                    </a:cubicBezTo>
                    <a:cubicBezTo>
                      <a:pt x="1314" y="5528"/>
                      <a:pt x="1338" y="5526"/>
                      <a:pt x="1362" y="5526"/>
                    </a:cubicBezTo>
                    <a:cubicBezTo>
                      <a:pt x="1395" y="5526"/>
                      <a:pt x="1430" y="5530"/>
                      <a:pt x="1461" y="5540"/>
                    </a:cubicBezTo>
                    <a:cubicBezTo>
                      <a:pt x="1515" y="5549"/>
                      <a:pt x="1524" y="5603"/>
                      <a:pt x="1568" y="5630"/>
                    </a:cubicBezTo>
                    <a:cubicBezTo>
                      <a:pt x="1588" y="5645"/>
                      <a:pt x="1612" y="5652"/>
                      <a:pt x="1637" y="5652"/>
                    </a:cubicBezTo>
                    <a:cubicBezTo>
                      <a:pt x="1668" y="5652"/>
                      <a:pt x="1699" y="5641"/>
                      <a:pt x="1719" y="5621"/>
                    </a:cubicBezTo>
                    <a:cubicBezTo>
                      <a:pt x="1731" y="5607"/>
                      <a:pt x="1747" y="5601"/>
                      <a:pt x="1763" y="5601"/>
                    </a:cubicBezTo>
                    <a:cubicBezTo>
                      <a:pt x="1818" y="5601"/>
                      <a:pt x="1886" y="5666"/>
                      <a:pt x="1880" y="5674"/>
                    </a:cubicBezTo>
                    <a:lnTo>
                      <a:pt x="1880" y="5674"/>
                    </a:lnTo>
                    <a:cubicBezTo>
                      <a:pt x="1942" y="5603"/>
                      <a:pt x="1817" y="5514"/>
                      <a:pt x="1817" y="5478"/>
                    </a:cubicBezTo>
                    <a:cubicBezTo>
                      <a:pt x="1817" y="5474"/>
                      <a:pt x="1832" y="5470"/>
                      <a:pt x="1847" y="5470"/>
                    </a:cubicBezTo>
                    <a:cubicBezTo>
                      <a:pt x="1867" y="5470"/>
                      <a:pt x="1889" y="5476"/>
                      <a:pt x="1889" y="5496"/>
                    </a:cubicBezTo>
                    <a:cubicBezTo>
                      <a:pt x="1889" y="5521"/>
                      <a:pt x="1907" y="5531"/>
                      <a:pt x="1929" y="5531"/>
                    </a:cubicBezTo>
                    <a:cubicBezTo>
                      <a:pt x="1955" y="5531"/>
                      <a:pt x="1986" y="5519"/>
                      <a:pt x="2004" y="5505"/>
                    </a:cubicBezTo>
                    <a:cubicBezTo>
                      <a:pt x="2016" y="5499"/>
                      <a:pt x="2024" y="5497"/>
                      <a:pt x="2031" y="5497"/>
                    </a:cubicBezTo>
                    <a:cubicBezTo>
                      <a:pt x="2066" y="5497"/>
                      <a:pt x="2047" y="5568"/>
                      <a:pt x="2085" y="5621"/>
                    </a:cubicBezTo>
                    <a:cubicBezTo>
                      <a:pt x="2091" y="5628"/>
                      <a:pt x="2096" y="5632"/>
                      <a:pt x="2101" y="5632"/>
                    </a:cubicBezTo>
                    <a:cubicBezTo>
                      <a:pt x="2119" y="5632"/>
                      <a:pt x="2131" y="5592"/>
                      <a:pt x="2138" y="5585"/>
                    </a:cubicBezTo>
                    <a:cubicBezTo>
                      <a:pt x="2138" y="5532"/>
                      <a:pt x="2192" y="5532"/>
                      <a:pt x="2218" y="5532"/>
                    </a:cubicBezTo>
                    <a:cubicBezTo>
                      <a:pt x="2260" y="5532"/>
                      <a:pt x="2284" y="5539"/>
                      <a:pt x="2306" y="5539"/>
                    </a:cubicBezTo>
                    <a:cubicBezTo>
                      <a:pt x="2330" y="5539"/>
                      <a:pt x="2350" y="5529"/>
                      <a:pt x="2388" y="5487"/>
                    </a:cubicBezTo>
                    <a:cubicBezTo>
                      <a:pt x="2388" y="5487"/>
                      <a:pt x="2425" y="5456"/>
                      <a:pt x="2442" y="5456"/>
                    </a:cubicBezTo>
                    <a:cubicBezTo>
                      <a:pt x="2446" y="5456"/>
                      <a:pt x="2448" y="5457"/>
                      <a:pt x="2450" y="5460"/>
                    </a:cubicBezTo>
                    <a:cubicBezTo>
                      <a:pt x="2477" y="5487"/>
                      <a:pt x="2379" y="5603"/>
                      <a:pt x="2450" y="5630"/>
                    </a:cubicBezTo>
                    <a:cubicBezTo>
                      <a:pt x="2502" y="5640"/>
                      <a:pt x="2551" y="5644"/>
                      <a:pt x="2601" y="5644"/>
                    </a:cubicBezTo>
                    <a:cubicBezTo>
                      <a:pt x="2636" y="5644"/>
                      <a:pt x="2671" y="5642"/>
                      <a:pt x="2708" y="5638"/>
                    </a:cubicBezTo>
                    <a:cubicBezTo>
                      <a:pt x="2699" y="5638"/>
                      <a:pt x="2637" y="5638"/>
                      <a:pt x="2646" y="5594"/>
                    </a:cubicBezTo>
                    <a:cubicBezTo>
                      <a:pt x="2646" y="5576"/>
                      <a:pt x="2770" y="5594"/>
                      <a:pt x="2771" y="5549"/>
                    </a:cubicBezTo>
                    <a:lnTo>
                      <a:pt x="2771" y="5549"/>
                    </a:lnTo>
                    <a:cubicBezTo>
                      <a:pt x="2771" y="5554"/>
                      <a:pt x="2768" y="5555"/>
                      <a:pt x="2764" y="5555"/>
                    </a:cubicBezTo>
                    <a:cubicBezTo>
                      <a:pt x="2743" y="5555"/>
                      <a:pt x="2677" y="5503"/>
                      <a:pt x="2699" y="5496"/>
                    </a:cubicBezTo>
                    <a:cubicBezTo>
                      <a:pt x="2733" y="5479"/>
                      <a:pt x="2781" y="5434"/>
                      <a:pt x="2809" y="5434"/>
                    </a:cubicBezTo>
                    <a:cubicBezTo>
                      <a:pt x="2826" y="5434"/>
                      <a:pt x="2836" y="5450"/>
                      <a:pt x="2833" y="5496"/>
                    </a:cubicBezTo>
                    <a:cubicBezTo>
                      <a:pt x="2824" y="5523"/>
                      <a:pt x="2797" y="5576"/>
                      <a:pt x="2833" y="5585"/>
                    </a:cubicBezTo>
                    <a:cubicBezTo>
                      <a:pt x="2873" y="5594"/>
                      <a:pt x="2913" y="5598"/>
                      <a:pt x="2953" y="5598"/>
                    </a:cubicBezTo>
                    <a:cubicBezTo>
                      <a:pt x="2993" y="5598"/>
                      <a:pt x="3033" y="5594"/>
                      <a:pt x="3073" y="5585"/>
                    </a:cubicBezTo>
                    <a:cubicBezTo>
                      <a:pt x="3127" y="5567"/>
                      <a:pt x="3073" y="5487"/>
                      <a:pt x="3082" y="5443"/>
                    </a:cubicBezTo>
                    <a:lnTo>
                      <a:pt x="3082" y="5443"/>
                    </a:lnTo>
                    <a:cubicBezTo>
                      <a:pt x="3154" y="5451"/>
                      <a:pt x="3216" y="5487"/>
                      <a:pt x="3269" y="5540"/>
                    </a:cubicBezTo>
                    <a:cubicBezTo>
                      <a:pt x="3287" y="5576"/>
                      <a:pt x="3171" y="5594"/>
                      <a:pt x="3154" y="5594"/>
                    </a:cubicBezTo>
                    <a:cubicBezTo>
                      <a:pt x="3180" y="5594"/>
                      <a:pt x="3220" y="5587"/>
                      <a:pt x="3258" y="5587"/>
                    </a:cubicBezTo>
                    <a:cubicBezTo>
                      <a:pt x="3296" y="5587"/>
                      <a:pt x="3332" y="5594"/>
                      <a:pt x="3349" y="5621"/>
                    </a:cubicBezTo>
                    <a:cubicBezTo>
                      <a:pt x="3385" y="5665"/>
                      <a:pt x="3367" y="5745"/>
                      <a:pt x="3367" y="5790"/>
                    </a:cubicBezTo>
                    <a:cubicBezTo>
                      <a:pt x="3394" y="5710"/>
                      <a:pt x="3430" y="5638"/>
                      <a:pt x="3474" y="5567"/>
                    </a:cubicBezTo>
                    <a:cubicBezTo>
                      <a:pt x="3488" y="5549"/>
                      <a:pt x="3508" y="5547"/>
                      <a:pt x="3529" y="5547"/>
                    </a:cubicBezTo>
                    <a:cubicBezTo>
                      <a:pt x="3536" y="5547"/>
                      <a:pt x="3543" y="5547"/>
                      <a:pt x="3550" y="5547"/>
                    </a:cubicBezTo>
                    <a:cubicBezTo>
                      <a:pt x="3564" y="5547"/>
                      <a:pt x="3578" y="5546"/>
                      <a:pt x="3590" y="5540"/>
                    </a:cubicBezTo>
                    <a:cubicBezTo>
                      <a:pt x="3603" y="5534"/>
                      <a:pt x="3622" y="5487"/>
                      <a:pt x="3642" y="5487"/>
                    </a:cubicBezTo>
                    <a:cubicBezTo>
                      <a:pt x="3648" y="5487"/>
                      <a:pt x="3655" y="5492"/>
                      <a:pt x="3661" y="5505"/>
                    </a:cubicBezTo>
                    <a:cubicBezTo>
                      <a:pt x="3688" y="5549"/>
                      <a:pt x="3617" y="5630"/>
                      <a:pt x="3643" y="5701"/>
                    </a:cubicBezTo>
                    <a:cubicBezTo>
                      <a:pt x="3649" y="5721"/>
                      <a:pt x="3659" y="5728"/>
                      <a:pt x="3671" y="5728"/>
                    </a:cubicBezTo>
                    <a:cubicBezTo>
                      <a:pt x="3697" y="5728"/>
                      <a:pt x="3732" y="5695"/>
                      <a:pt x="3750" y="5683"/>
                    </a:cubicBezTo>
                    <a:cubicBezTo>
                      <a:pt x="3777" y="5665"/>
                      <a:pt x="3786" y="5621"/>
                      <a:pt x="3822" y="5621"/>
                    </a:cubicBezTo>
                    <a:cubicBezTo>
                      <a:pt x="3853" y="5614"/>
                      <a:pt x="3885" y="5608"/>
                      <a:pt x="3916" y="5608"/>
                    </a:cubicBezTo>
                    <a:cubicBezTo>
                      <a:pt x="3929" y="5608"/>
                      <a:pt x="3942" y="5609"/>
                      <a:pt x="3955" y="5612"/>
                    </a:cubicBezTo>
                    <a:cubicBezTo>
                      <a:pt x="4004" y="5612"/>
                      <a:pt x="4064" y="5618"/>
                      <a:pt x="4124" y="5618"/>
                    </a:cubicBezTo>
                    <a:cubicBezTo>
                      <a:pt x="4185" y="5618"/>
                      <a:pt x="4245" y="5612"/>
                      <a:pt x="4294" y="5585"/>
                    </a:cubicBezTo>
                    <a:cubicBezTo>
                      <a:pt x="4317" y="5577"/>
                      <a:pt x="4320" y="5537"/>
                      <a:pt x="4343" y="5537"/>
                    </a:cubicBezTo>
                    <a:cubicBezTo>
                      <a:pt x="4347" y="5537"/>
                      <a:pt x="4351" y="5538"/>
                      <a:pt x="4356" y="5540"/>
                    </a:cubicBezTo>
                    <a:cubicBezTo>
                      <a:pt x="4383" y="5558"/>
                      <a:pt x="4401" y="5621"/>
                      <a:pt x="4436" y="5647"/>
                    </a:cubicBezTo>
                    <a:cubicBezTo>
                      <a:pt x="4484" y="5681"/>
                      <a:pt x="4541" y="5697"/>
                      <a:pt x="4597" y="5697"/>
                    </a:cubicBezTo>
                    <a:cubicBezTo>
                      <a:pt x="4646" y="5697"/>
                      <a:pt x="4694" y="5686"/>
                      <a:pt x="4739" y="5665"/>
                    </a:cubicBezTo>
                    <a:cubicBezTo>
                      <a:pt x="4748" y="5656"/>
                      <a:pt x="4784" y="5594"/>
                      <a:pt x="4792" y="5594"/>
                    </a:cubicBezTo>
                    <a:cubicBezTo>
                      <a:pt x="4828" y="5621"/>
                      <a:pt x="4792" y="5710"/>
                      <a:pt x="4855" y="5710"/>
                    </a:cubicBezTo>
                    <a:cubicBezTo>
                      <a:pt x="4855" y="5710"/>
                      <a:pt x="4864" y="5621"/>
                      <a:pt x="4908" y="5621"/>
                    </a:cubicBezTo>
                    <a:cubicBezTo>
                      <a:pt x="4953" y="5621"/>
                      <a:pt x="4979" y="5621"/>
                      <a:pt x="4979" y="5585"/>
                    </a:cubicBezTo>
                    <a:cubicBezTo>
                      <a:pt x="4997" y="5487"/>
                      <a:pt x="5015" y="5496"/>
                      <a:pt x="5069" y="5434"/>
                    </a:cubicBezTo>
                    <a:cubicBezTo>
                      <a:pt x="5086" y="5451"/>
                      <a:pt x="5128" y="5594"/>
                      <a:pt x="5114" y="5594"/>
                    </a:cubicBezTo>
                    <a:cubicBezTo>
                      <a:pt x="5114" y="5594"/>
                      <a:pt x="5114" y="5594"/>
                      <a:pt x="5113" y="5594"/>
                    </a:cubicBezTo>
                    <a:cubicBezTo>
                      <a:pt x="5102" y="5588"/>
                      <a:pt x="5084" y="5576"/>
                      <a:pt x="5066" y="5576"/>
                    </a:cubicBezTo>
                    <a:cubicBezTo>
                      <a:pt x="5054" y="5576"/>
                      <a:pt x="5043" y="5580"/>
                      <a:pt x="5033" y="5594"/>
                    </a:cubicBezTo>
                    <a:cubicBezTo>
                      <a:pt x="5006" y="5638"/>
                      <a:pt x="5033" y="5638"/>
                      <a:pt x="5051" y="5647"/>
                    </a:cubicBezTo>
                    <a:cubicBezTo>
                      <a:pt x="5053" y="5648"/>
                      <a:pt x="5055" y="5648"/>
                      <a:pt x="5058" y="5648"/>
                    </a:cubicBezTo>
                    <a:cubicBezTo>
                      <a:pt x="5085" y="5648"/>
                      <a:pt x="5137" y="5624"/>
                      <a:pt x="5177" y="5624"/>
                    </a:cubicBezTo>
                    <a:cubicBezTo>
                      <a:pt x="5200" y="5624"/>
                      <a:pt x="5220" y="5632"/>
                      <a:pt x="5229" y="5656"/>
                    </a:cubicBezTo>
                    <a:cubicBezTo>
                      <a:pt x="5236" y="5675"/>
                      <a:pt x="5255" y="5682"/>
                      <a:pt x="5281" y="5682"/>
                    </a:cubicBezTo>
                    <a:cubicBezTo>
                      <a:pt x="5351" y="5682"/>
                      <a:pt x="5471" y="5630"/>
                      <a:pt x="5523" y="5630"/>
                    </a:cubicBezTo>
                    <a:cubicBezTo>
                      <a:pt x="5523" y="5549"/>
                      <a:pt x="5478" y="5558"/>
                      <a:pt x="5478" y="5487"/>
                    </a:cubicBezTo>
                    <a:cubicBezTo>
                      <a:pt x="5529" y="5487"/>
                      <a:pt x="5564" y="5568"/>
                      <a:pt x="5590" y="5568"/>
                    </a:cubicBezTo>
                    <a:cubicBezTo>
                      <a:pt x="5592" y="5568"/>
                      <a:pt x="5593" y="5568"/>
                      <a:pt x="5594" y="5567"/>
                    </a:cubicBezTo>
                    <a:cubicBezTo>
                      <a:pt x="5630" y="5549"/>
                      <a:pt x="5665" y="5478"/>
                      <a:pt x="5692" y="5443"/>
                    </a:cubicBezTo>
                    <a:cubicBezTo>
                      <a:pt x="5706" y="5492"/>
                      <a:pt x="5852" y="5689"/>
                      <a:pt x="5914" y="5689"/>
                    </a:cubicBezTo>
                    <a:cubicBezTo>
                      <a:pt x="5931" y="5689"/>
                      <a:pt x="5941" y="5675"/>
                      <a:pt x="5941" y="5638"/>
                    </a:cubicBezTo>
                    <a:cubicBezTo>
                      <a:pt x="5938" y="5637"/>
                      <a:pt x="5934" y="5637"/>
                      <a:pt x="5931" y="5637"/>
                    </a:cubicBezTo>
                    <a:cubicBezTo>
                      <a:pt x="5912" y="5637"/>
                      <a:pt x="5905" y="5656"/>
                      <a:pt x="5897" y="5656"/>
                    </a:cubicBezTo>
                    <a:cubicBezTo>
                      <a:pt x="5896" y="5657"/>
                      <a:pt x="5896" y="5657"/>
                      <a:pt x="5895" y="5657"/>
                    </a:cubicBezTo>
                    <a:cubicBezTo>
                      <a:pt x="5881" y="5657"/>
                      <a:pt x="5906" y="5558"/>
                      <a:pt x="5915" y="5549"/>
                    </a:cubicBezTo>
                    <a:cubicBezTo>
                      <a:pt x="5928" y="5530"/>
                      <a:pt x="5950" y="5516"/>
                      <a:pt x="5971" y="5516"/>
                    </a:cubicBezTo>
                    <a:cubicBezTo>
                      <a:pt x="5979" y="5516"/>
                      <a:pt x="5987" y="5518"/>
                      <a:pt x="5995" y="5523"/>
                    </a:cubicBezTo>
                    <a:cubicBezTo>
                      <a:pt x="6066" y="5540"/>
                      <a:pt x="5986" y="5656"/>
                      <a:pt x="6075" y="5683"/>
                    </a:cubicBezTo>
                    <a:cubicBezTo>
                      <a:pt x="6093" y="5687"/>
                      <a:pt x="6115" y="5690"/>
                      <a:pt x="6139" y="5690"/>
                    </a:cubicBezTo>
                    <a:cubicBezTo>
                      <a:pt x="6162" y="5690"/>
                      <a:pt x="6186" y="5687"/>
                      <a:pt x="6209" y="5683"/>
                    </a:cubicBezTo>
                    <a:cubicBezTo>
                      <a:pt x="6253" y="5665"/>
                      <a:pt x="6218" y="5594"/>
                      <a:pt x="6280" y="5594"/>
                    </a:cubicBezTo>
                    <a:cubicBezTo>
                      <a:pt x="6290" y="5594"/>
                      <a:pt x="6299" y="5593"/>
                      <a:pt x="6308" y="5593"/>
                    </a:cubicBezTo>
                    <a:cubicBezTo>
                      <a:pt x="6338" y="5593"/>
                      <a:pt x="6358" y="5599"/>
                      <a:pt x="6351" y="5647"/>
                    </a:cubicBezTo>
                    <a:cubicBezTo>
                      <a:pt x="6351" y="5656"/>
                      <a:pt x="6324" y="5692"/>
                      <a:pt x="6333" y="5710"/>
                    </a:cubicBezTo>
                    <a:cubicBezTo>
                      <a:pt x="6333" y="5710"/>
                      <a:pt x="6334" y="5711"/>
                      <a:pt x="6334" y="5711"/>
                    </a:cubicBezTo>
                    <a:cubicBezTo>
                      <a:pt x="6347" y="5711"/>
                      <a:pt x="6478" y="5579"/>
                      <a:pt x="6534" y="5579"/>
                    </a:cubicBezTo>
                    <a:cubicBezTo>
                      <a:pt x="6544" y="5579"/>
                      <a:pt x="6552" y="5583"/>
                      <a:pt x="6556" y="5594"/>
                    </a:cubicBezTo>
                    <a:cubicBezTo>
                      <a:pt x="6583" y="5665"/>
                      <a:pt x="6556" y="5701"/>
                      <a:pt x="6636" y="5719"/>
                    </a:cubicBezTo>
                    <a:cubicBezTo>
                      <a:pt x="6672" y="5719"/>
                      <a:pt x="6707" y="5710"/>
                      <a:pt x="6742" y="5692"/>
                    </a:cubicBezTo>
                    <a:lnTo>
                      <a:pt x="6742" y="5692"/>
                    </a:lnTo>
                    <a:cubicBezTo>
                      <a:pt x="6742" y="5692"/>
                      <a:pt x="6742" y="5692"/>
                      <a:pt x="6742" y="5692"/>
                    </a:cubicBezTo>
                    <a:cubicBezTo>
                      <a:pt x="6726" y="5692"/>
                      <a:pt x="6594" y="5567"/>
                      <a:pt x="6648" y="5567"/>
                    </a:cubicBezTo>
                    <a:cubicBezTo>
                      <a:pt x="6650" y="5567"/>
                      <a:pt x="6652" y="5567"/>
                      <a:pt x="6654" y="5567"/>
                    </a:cubicBezTo>
                    <a:cubicBezTo>
                      <a:pt x="6707" y="5585"/>
                      <a:pt x="6761" y="5594"/>
                      <a:pt x="6814" y="5603"/>
                    </a:cubicBezTo>
                    <a:lnTo>
                      <a:pt x="6912" y="5603"/>
                    </a:lnTo>
                    <a:cubicBezTo>
                      <a:pt x="6917" y="5605"/>
                      <a:pt x="6921" y="5606"/>
                      <a:pt x="6925" y="5606"/>
                    </a:cubicBezTo>
                    <a:cubicBezTo>
                      <a:pt x="6934" y="5606"/>
                      <a:pt x="6939" y="5598"/>
                      <a:pt x="6939" y="5585"/>
                    </a:cubicBezTo>
                    <a:cubicBezTo>
                      <a:pt x="6940" y="5585"/>
                      <a:pt x="6941" y="5585"/>
                      <a:pt x="6942" y="5585"/>
                    </a:cubicBezTo>
                    <a:cubicBezTo>
                      <a:pt x="6963" y="5585"/>
                      <a:pt x="6921" y="5693"/>
                      <a:pt x="6921" y="5710"/>
                    </a:cubicBezTo>
                    <a:cubicBezTo>
                      <a:pt x="6924" y="5723"/>
                      <a:pt x="6931" y="5729"/>
                      <a:pt x="6940" y="5729"/>
                    </a:cubicBezTo>
                    <a:cubicBezTo>
                      <a:pt x="6960" y="5729"/>
                      <a:pt x="6989" y="5702"/>
                      <a:pt x="7001" y="5683"/>
                    </a:cubicBezTo>
                    <a:cubicBezTo>
                      <a:pt x="7009" y="5669"/>
                      <a:pt x="7033" y="5620"/>
                      <a:pt x="7061" y="5620"/>
                    </a:cubicBezTo>
                    <a:cubicBezTo>
                      <a:pt x="7068" y="5620"/>
                      <a:pt x="7075" y="5623"/>
                      <a:pt x="7082" y="5630"/>
                    </a:cubicBezTo>
                    <a:cubicBezTo>
                      <a:pt x="7117" y="5656"/>
                      <a:pt x="7082" y="5701"/>
                      <a:pt x="7099" y="5736"/>
                    </a:cubicBezTo>
                    <a:cubicBezTo>
                      <a:pt x="7082" y="5692"/>
                      <a:pt x="7197" y="5612"/>
                      <a:pt x="7233" y="5603"/>
                    </a:cubicBezTo>
                    <a:cubicBezTo>
                      <a:pt x="7246" y="5598"/>
                      <a:pt x="7262" y="5596"/>
                      <a:pt x="7279" y="5596"/>
                    </a:cubicBezTo>
                    <a:cubicBezTo>
                      <a:pt x="7295" y="5596"/>
                      <a:pt x="7313" y="5598"/>
                      <a:pt x="7331" y="5603"/>
                    </a:cubicBezTo>
                    <a:cubicBezTo>
                      <a:pt x="7358" y="5621"/>
                      <a:pt x="7340" y="5647"/>
                      <a:pt x="7376" y="5656"/>
                    </a:cubicBezTo>
                    <a:cubicBezTo>
                      <a:pt x="7389" y="5665"/>
                      <a:pt x="7422" y="5674"/>
                      <a:pt x="7452" y="5674"/>
                    </a:cubicBezTo>
                    <a:cubicBezTo>
                      <a:pt x="7482" y="5674"/>
                      <a:pt x="7509" y="5665"/>
                      <a:pt x="7509" y="5638"/>
                    </a:cubicBezTo>
                    <a:cubicBezTo>
                      <a:pt x="7518" y="5594"/>
                      <a:pt x="7527" y="5576"/>
                      <a:pt x="7563" y="5576"/>
                    </a:cubicBezTo>
                    <a:lnTo>
                      <a:pt x="7625" y="5576"/>
                    </a:lnTo>
                    <a:cubicBezTo>
                      <a:pt x="7625" y="5585"/>
                      <a:pt x="7518" y="5710"/>
                      <a:pt x="7589" y="5728"/>
                    </a:cubicBezTo>
                    <a:cubicBezTo>
                      <a:pt x="7597" y="5731"/>
                      <a:pt x="7605" y="5732"/>
                      <a:pt x="7612" y="5732"/>
                    </a:cubicBezTo>
                    <a:cubicBezTo>
                      <a:pt x="7655" y="5732"/>
                      <a:pt x="7676" y="5681"/>
                      <a:pt x="7711" y="5681"/>
                    </a:cubicBezTo>
                    <a:cubicBezTo>
                      <a:pt x="7720" y="5681"/>
                      <a:pt x="7730" y="5684"/>
                      <a:pt x="7741" y="5692"/>
                    </a:cubicBezTo>
                    <a:cubicBezTo>
                      <a:pt x="7759" y="5705"/>
                      <a:pt x="7776" y="5710"/>
                      <a:pt x="7794" y="5710"/>
                    </a:cubicBezTo>
                    <a:cubicBezTo>
                      <a:pt x="7835" y="5710"/>
                      <a:pt x="7875" y="5679"/>
                      <a:pt x="7919" y="5647"/>
                    </a:cubicBezTo>
                    <a:cubicBezTo>
                      <a:pt x="7939" y="5631"/>
                      <a:pt x="7949" y="5625"/>
                      <a:pt x="7954" y="5625"/>
                    </a:cubicBezTo>
                    <a:cubicBezTo>
                      <a:pt x="7964" y="5625"/>
                      <a:pt x="7961" y="5642"/>
                      <a:pt x="7972" y="5647"/>
                    </a:cubicBezTo>
                    <a:cubicBezTo>
                      <a:pt x="7976" y="5649"/>
                      <a:pt x="7980" y="5649"/>
                      <a:pt x="7984" y="5649"/>
                    </a:cubicBezTo>
                    <a:cubicBezTo>
                      <a:pt x="8009" y="5649"/>
                      <a:pt x="8037" y="5630"/>
                      <a:pt x="8052" y="5630"/>
                    </a:cubicBezTo>
                    <a:cubicBezTo>
                      <a:pt x="8064" y="5594"/>
                      <a:pt x="8103" y="5552"/>
                      <a:pt x="8135" y="5552"/>
                    </a:cubicBezTo>
                    <a:cubicBezTo>
                      <a:pt x="8153" y="5552"/>
                      <a:pt x="8168" y="5563"/>
                      <a:pt x="8177" y="5594"/>
                    </a:cubicBezTo>
                    <a:cubicBezTo>
                      <a:pt x="8177" y="5615"/>
                      <a:pt x="8200" y="5734"/>
                      <a:pt x="8232" y="5734"/>
                    </a:cubicBezTo>
                    <a:cubicBezTo>
                      <a:pt x="8240" y="5734"/>
                      <a:pt x="8249" y="5727"/>
                      <a:pt x="8257" y="5710"/>
                    </a:cubicBezTo>
                    <a:cubicBezTo>
                      <a:pt x="8273" y="5670"/>
                      <a:pt x="8268" y="5637"/>
                      <a:pt x="8311" y="5637"/>
                    </a:cubicBezTo>
                    <a:cubicBezTo>
                      <a:pt x="8316" y="5637"/>
                      <a:pt x="8322" y="5638"/>
                      <a:pt x="8329" y="5638"/>
                    </a:cubicBezTo>
                    <a:cubicBezTo>
                      <a:pt x="8355" y="5638"/>
                      <a:pt x="8337" y="5692"/>
                      <a:pt x="8346" y="5710"/>
                    </a:cubicBezTo>
                    <a:cubicBezTo>
                      <a:pt x="8364" y="5736"/>
                      <a:pt x="8400" y="5736"/>
                      <a:pt x="8427" y="5736"/>
                    </a:cubicBezTo>
                    <a:lnTo>
                      <a:pt x="8427" y="5638"/>
                    </a:lnTo>
                    <a:cubicBezTo>
                      <a:pt x="8409" y="5630"/>
                      <a:pt x="8373" y="5603"/>
                      <a:pt x="8364" y="5576"/>
                    </a:cubicBezTo>
                    <a:cubicBezTo>
                      <a:pt x="8351" y="5544"/>
                      <a:pt x="8402" y="5540"/>
                      <a:pt x="8436" y="5540"/>
                    </a:cubicBezTo>
                    <a:cubicBezTo>
                      <a:pt x="8449" y="5540"/>
                      <a:pt x="8460" y="5540"/>
                      <a:pt x="8462" y="5540"/>
                    </a:cubicBezTo>
                    <a:cubicBezTo>
                      <a:pt x="8533" y="5540"/>
                      <a:pt x="8498" y="5594"/>
                      <a:pt x="8560" y="5630"/>
                    </a:cubicBezTo>
                    <a:cubicBezTo>
                      <a:pt x="8568" y="5637"/>
                      <a:pt x="8635" y="5678"/>
                      <a:pt x="8665" y="5678"/>
                    </a:cubicBezTo>
                    <a:cubicBezTo>
                      <a:pt x="8670" y="5678"/>
                      <a:pt x="8673" y="5677"/>
                      <a:pt x="8676" y="5674"/>
                    </a:cubicBezTo>
                    <a:cubicBezTo>
                      <a:pt x="8694" y="5638"/>
                      <a:pt x="8676" y="5603"/>
                      <a:pt x="8729" y="5594"/>
                    </a:cubicBezTo>
                    <a:cubicBezTo>
                      <a:pt x="8745" y="5594"/>
                      <a:pt x="8763" y="5600"/>
                      <a:pt x="8777" y="5600"/>
                    </a:cubicBezTo>
                    <a:cubicBezTo>
                      <a:pt x="8788" y="5600"/>
                      <a:pt x="8797" y="5596"/>
                      <a:pt x="8801" y="5585"/>
                    </a:cubicBezTo>
                    <a:cubicBezTo>
                      <a:pt x="8818" y="5549"/>
                      <a:pt x="8874" y="5540"/>
                      <a:pt x="8932" y="5540"/>
                    </a:cubicBezTo>
                    <a:cubicBezTo>
                      <a:pt x="8990" y="5540"/>
                      <a:pt x="9050" y="5549"/>
                      <a:pt x="9077" y="5549"/>
                    </a:cubicBezTo>
                    <a:cubicBezTo>
                      <a:pt x="9130" y="5558"/>
                      <a:pt x="9121" y="5576"/>
                      <a:pt x="9139" y="5621"/>
                    </a:cubicBezTo>
                    <a:cubicBezTo>
                      <a:pt x="9144" y="5645"/>
                      <a:pt x="9171" y="5651"/>
                      <a:pt x="9199" y="5651"/>
                    </a:cubicBezTo>
                    <a:cubicBezTo>
                      <a:pt x="9221" y="5651"/>
                      <a:pt x="9243" y="5647"/>
                      <a:pt x="9255" y="5647"/>
                    </a:cubicBezTo>
                    <a:cubicBezTo>
                      <a:pt x="9273" y="5661"/>
                      <a:pt x="9299" y="5672"/>
                      <a:pt x="9324" y="5672"/>
                    </a:cubicBezTo>
                    <a:cubicBezTo>
                      <a:pt x="9348" y="5672"/>
                      <a:pt x="9371" y="5661"/>
                      <a:pt x="9380" y="5630"/>
                    </a:cubicBezTo>
                    <a:cubicBezTo>
                      <a:pt x="9386" y="5606"/>
                      <a:pt x="9399" y="5602"/>
                      <a:pt x="9419" y="5602"/>
                    </a:cubicBezTo>
                    <a:cubicBezTo>
                      <a:pt x="9428" y="5602"/>
                      <a:pt x="9439" y="5603"/>
                      <a:pt x="9451" y="5603"/>
                    </a:cubicBezTo>
                    <a:cubicBezTo>
                      <a:pt x="9487" y="5603"/>
                      <a:pt x="9478" y="5567"/>
                      <a:pt x="9513" y="5567"/>
                    </a:cubicBezTo>
                    <a:cubicBezTo>
                      <a:pt x="9527" y="5563"/>
                      <a:pt x="9538" y="5561"/>
                      <a:pt x="9549" y="5561"/>
                    </a:cubicBezTo>
                    <a:cubicBezTo>
                      <a:pt x="9582" y="5561"/>
                      <a:pt x="9607" y="5576"/>
                      <a:pt x="9647" y="5576"/>
                    </a:cubicBezTo>
                    <a:cubicBezTo>
                      <a:pt x="9648" y="5576"/>
                      <a:pt x="9649" y="5576"/>
                      <a:pt x="9650" y="5576"/>
                    </a:cubicBezTo>
                    <a:cubicBezTo>
                      <a:pt x="9698" y="5576"/>
                      <a:pt x="9833" y="5388"/>
                      <a:pt x="9789" y="5353"/>
                    </a:cubicBezTo>
                    <a:lnTo>
                      <a:pt x="9789" y="5353"/>
                    </a:lnTo>
                    <a:cubicBezTo>
                      <a:pt x="9763" y="5362"/>
                      <a:pt x="9745" y="5362"/>
                      <a:pt x="9718" y="5362"/>
                    </a:cubicBezTo>
                    <a:cubicBezTo>
                      <a:pt x="9691" y="5362"/>
                      <a:pt x="9656" y="5345"/>
                      <a:pt x="9638" y="5318"/>
                    </a:cubicBezTo>
                    <a:cubicBezTo>
                      <a:pt x="9579" y="5281"/>
                      <a:pt x="9513" y="5262"/>
                      <a:pt x="9452" y="5262"/>
                    </a:cubicBezTo>
                    <a:cubicBezTo>
                      <a:pt x="9439" y="5262"/>
                      <a:pt x="9427" y="5263"/>
                      <a:pt x="9415" y="5264"/>
                    </a:cubicBezTo>
                    <a:cubicBezTo>
                      <a:pt x="9362" y="5273"/>
                      <a:pt x="9415" y="5389"/>
                      <a:pt x="9335" y="5407"/>
                    </a:cubicBezTo>
                    <a:cubicBezTo>
                      <a:pt x="9327" y="5408"/>
                      <a:pt x="9320" y="5409"/>
                      <a:pt x="9312" y="5409"/>
                    </a:cubicBezTo>
                    <a:cubicBezTo>
                      <a:pt x="9276" y="5409"/>
                      <a:pt x="9241" y="5392"/>
                      <a:pt x="9219" y="5362"/>
                    </a:cubicBezTo>
                    <a:cubicBezTo>
                      <a:pt x="9219" y="5318"/>
                      <a:pt x="9219" y="5309"/>
                      <a:pt x="9175" y="5309"/>
                    </a:cubicBezTo>
                    <a:cubicBezTo>
                      <a:pt x="9112" y="5309"/>
                      <a:pt x="9148" y="5309"/>
                      <a:pt x="9130" y="5371"/>
                    </a:cubicBezTo>
                    <a:cubicBezTo>
                      <a:pt x="9124" y="5390"/>
                      <a:pt x="9100" y="5409"/>
                      <a:pt x="9080" y="5409"/>
                    </a:cubicBezTo>
                    <a:cubicBezTo>
                      <a:pt x="9072" y="5409"/>
                      <a:pt x="9064" y="5406"/>
                      <a:pt x="9059" y="5398"/>
                    </a:cubicBezTo>
                    <a:cubicBezTo>
                      <a:pt x="9014" y="5345"/>
                      <a:pt x="9095" y="5264"/>
                      <a:pt x="8997" y="5255"/>
                    </a:cubicBezTo>
                    <a:cubicBezTo>
                      <a:pt x="8961" y="5255"/>
                      <a:pt x="8890" y="5300"/>
                      <a:pt x="8890" y="5353"/>
                    </a:cubicBezTo>
                    <a:cubicBezTo>
                      <a:pt x="8884" y="5356"/>
                      <a:pt x="8877" y="5357"/>
                      <a:pt x="8870" y="5357"/>
                    </a:cubicBezTo>
                    <a:cubicBezTo>
                      <a:pt x="8855" y="5357"/>
                      <a:pt x="8839" y="5353"/>
                      <a:pt x="8827" y="5353"/>
                    </a:cubicBezTo>
                    <a:cubicBezTo>
                      <a:pt x="8756" y="5380"/>
                      <a:pt x="8685" y="5407"/>
                      <a:pt x="8614" y="5425"/>
                    </a:cubicBezTo>
                    <a:cubicBezTo>
                      <a:pt x="8578" y="5389"/>
                      <a:pt x="8703" y="5300"/>
                      <a:pt x="8703" y="5264"/>
                    </a:cubicBezTo>
                    <a:lnTo>
                      <a:pt x="8703" y="5264"/>
                    </a:lnTo>
                    <a:cubicBezTo>
                      <a:pt x="8703" y="5300"/>
                      <a:pt x="8480" y="5336"/>
                      <a:pt x="8453" y="5362"/>
                    </a:cubicBezTo>
                    <a:cubicBezTo>
                      <a:pt x="8446" y="5374"/>
                      <a:pt x="8433" y="5381"/>
                      <a:pt x="8417" y="5381"/>
                    </a:cubicBezTo>
                    <a:cubicBezTo>
                      <a:pt x="8397" y="5381"/>
                      <a:pt x="8371" y="5370"/>
                      <a:pt x="8346" y="5345"/>
                    </a:cubicBezTo>
                    <a:cubicBezTo>
                      <a:pt x="8326" y="5318"/>
                      <a:pt x="8313" y="5309"/>
                      <a:pt x="8303" y="5309"/>
                    </a:cubicBezTo>
                    <a:cubicBezTo>
                      <a:pt x="8284" y="5309"/>
                      <a:pt x="8278" y="5345"/>
                      <a:pt x="8248" y="5345"/>
                    </a:cubicBezTo>
                    <a:cubicBezTo>
                      <a:pt x="8213" y="5345"/>
                      <a:pt x="8195" y="5345"/>
                      <a:pt x="8159" y="5309"/>
                    </a:cubicBezTo>
                    <a:cubicBezTo>
                      <a:pt x="8150" y="5300"/>
                      <a:pt x="8142" y="5300"/>
                      <a:pt x="8124" y="5300"/>
                    </a:cubicBezTo>
                    <a:cubicBezTo>
                      <a:pt x="8088" y="5318"/>
                      <a:pt x="8070" y="5353"/>
                      <a:pt x="8097" y="5389"/>
                    </a:cubicBezTo>
                    <a:cubicBezTo>
                      <a:pt x="8105" y="5413"/>
                      <a:pt x="8113" y="5463"/>
                      <a:pt x="8084" y="5463"/>
                    </a:cubicBezTo>
                    <a:cubicBezTo>
                      <a:pt x="8080" y="5463"/>
                      <a:pt x="8076" y="5462"/>
                      <a:pt x="8070" y="5460"/>
                    </a:cubicBezTo>
                    <a:cubicBezTo>
                      <a:pt x="8017" y="5434"/>
                      <a:pt x="8017" y="5380"/>
                      <a:pt x="7972" y="5353"/>
                    </a:cubicBezTo>
                    <a:cubicBezTo>
                      <a:pt x="7961" y="5351"/>
                      <a:pt x="7950" y="5350"/>
                      <a:pt x="7939" y="5350"/>
                    </a:cubicBezTo>
                    <a:cubicBezTo>
                      <a:pt x="7906" y="5350"/>
                      <a:pt x="7874" y="5360"/>
                      <a:pt x="7848" y="5380"/>
                    </a:cubicBezTo>
                    <a:cubicBezTo>
                      <a:pt x="7838" y="5383"/>
                      <a:pt x="7828" y="5384"/>
                      <a:pt x="7819" y="5384"/>
                    </a:cubicBezTo>
                    <a:cubicBezTo>
                      <a:pt x="7794" y="5384"/>
                      <a:pt x="7769" y="5375"/>
                      <a:pt x="7750" y="5362"/>
                    </a:cubicBezTo>
                    <a:cubicBezTo>
                      <a:pt x="7741" y="5345"/>
                      <a:pt x="7732" y="5336"/>
                      <a:pt x="7723" y="5336"/>
                    </a:cubicBezTo>
                    <a:cubicBezTo>
                      <a:pt x="7669" y="5336"/>
                      <a:pt x="7678" y="5380"/>
                      <a:pt x="7625" y="5380"/>
                    </a:cubicBezTo>
                    <a:cubicBezTo>
                      <a:pt x="7589" y="5380"/>
                      <a:pt x="7571" y="5362"/>
                      <a:pt x="7536" y="5353"/>
                    </a:cubicBezTo>
                    <a:cubicBezTo>
                      <a:pt x="7514" y="5349"/>
                      <a:pt x="7491" y="5347"/>
                      <a:pt x="7469" y="5347"/>
                    </a:cubicBezTo>
                    <a:cubicBezTo>
                      <a:pt x="7403" y="5347"/>
                      <a:pt x="7340" y="5367"/>
                      <a:pt x="7286" y="5407"/>
                    </a:cubicBezTo>
                    <a:cubicBezTo>
                      <a:pt x="7263" y="5423"/>
                      <a:pt x="7248" y="5433"/>
                      <a:pt x="7239" y="5433"/>
                    </a:cubicBezTo>
                    <a:cubicBezTo>
                      <a:pt x="7227" y="5433"/>
                      <a:pt x="7224" y="5416"/>
                      <a:pt x="7224" y="5371"/>
                    </a:cubicBezTo>
                    <a:cubicBezTo>
                      <a:pt x="7260" y="5327"/>
                      <a:pt x="7206" y="5327"/>
                      <a:pt x="7180" y="5327"/>
                    </a:cubicBezTo>
                    <a:cubicBezTo>
                      <a:pt x="7161" y="5323"/>
                      <a:pt x="7141" y="5321"/>
                      <a:pt x="7121" y="5321"/>
                    </a:cubicBezTo>
                    <a:cubicBezTo>
                      <a:pt x="7092" y="5321"/>
                      <a:pt x="7063" y="5325"/>
                      <a:pt x="7037" y="5336"/>
                    </a:cubicBezTo>
                    <a:cubicBezTo>
                      <a:pt x="7016" y="5349"/>
                      <a:pt x="6995" y="5380"/>
                      <a:pt x="6962" y="5380"/>
                    </a:cubicBezTo>
                    <a:cubicBezTo>
                      <a:pt x="6952" y="5380"/>
                      <a:pt x="6942" y="5377"/>
                      <a:pt x="6930" y="5371"/>
                    </a:cubicBezTo>
                    <a:cubicBezTo>
                      <a:pt x="6930" y="5325"/>
                      <a:pt x="6892" y="5312"/>
                      <a:pt x="6853" y="5312"/>
                    </a:cubicBezTo>
                    <a:cubicBezTo>
                      <a:pt x="6824" y="5312"/>
                      <a:pt x="6794" y="5319"/>
                      <a:pt x="6779" y="5327"/>
                    </a:cubicBezTo>
                    <a:cubicBezTo>
                      <a:pt x="6739" y="5335"/>
                      <a:pt x="6692" y="5429"/>
                      <a:pt x="6670" y="5429"/>
                    </a:cubicBezTo>
                    <a:cubicBezTo>
                      <a:pt x="6667" y="5429"/>
                      <a:pt x="6665" y="5427"/>
                      <a:pt x="6663" y="5425"/>
                    </a:cubicBezTo>
                    <a:cubicBezTo>
                      <a:pt x="6627" y="5353"/>
                      <a:pt x="6609" y="5327"/>
                      <a:pt x="6538" y="5309"/>
                    </a:cubicBezTo>
                    <a:cubicBezTo>
                      <a:pt x="6480" y="5304"/>
                      <a:pt x="6425" y="5302"/>
                      <a:pt x="6369" y="5302"/>
                    </a:cubicBezTo>
                    <a:cubicBezTo>
                      <a:pt x="6313" y="5302"/>
                      <a:pt x="6258" y="5304"/>
                      <a:pt x="6200" y="5309"/>
                    </a:cubicBezTo>
                    <a:cubicBezTo>
                      <a:pt x="6164" y="5318"/>
                      <a:pt x="6120" y="5327"/>
                      <a:pt x="6084" y="5336"/>
                    </a:cubicBezTo>
                    <a:cubicBezTo>
                      <a:pt x="6057" y="5345"/>
                      <a:pt x="6039" y="5380"/>
                      <a:pt x="6022" y="5380"/>
                    </a:cubicBezTo>
                    <a:cubicBezTo>
                      <a:pt x="5995" y="5380"/>
                      <a:pt x="5959" y="5309"/>
                      <a:pt x="5933" y="5291"/>
                    </a:cubicBezTo>
                    <a:cubicBezTo>
                      <a:pt x="5906" y="5264"/>
                      <a:pt x="5861" y="5247"/>
                      <a:pt x="5826" y="5247"/>
                    </a:cubicBezTo>
                    <a:cubicBezTo>
                      <a:pt x="5815" y="5245"/>
                      <a:pt x="5804" y="5244"/>
                      <a:pt x="5794" y="5244"/>
                    </a:cubicBezTo>
                    <a:cubicBezTo>
                      <a:pt x="5756" y="5244"/>
                      <a:pt x="5728" y="5259"/>
                      <a:pt x="5728" y="5309"/>
                    </a:cubicBezTo>
                    <a:cubicBezTo>
                      <a:pt x="5728" y="5299"/>
                      <a:pt x="5722" y="5296"/>
                      <a:pt x="5714" y="5296"/>
                    </a:cubicBezTo>
                    <a:cubicBezTo>
                      <a:pt x="5682" y="5296"/>
                      <a:pt x="5606" y="5346"/>
                      <a:pt x="5585" y="5353"/>
                    </a:cubicBezTo>
                    <a:cubicBezTo>
                      <a:pt x="5583" y="5355"/>
                      <a:pt x="5580" y="5356"/>
                      <a:pt x="5577" y="5356"/>
                    </a:cubicBezTo>
                    <a:cubicBezTo>
                      <a:pt x="5549" y="5356"/>
                      <a:pt x="5502" y="5281"/>
                      <a:pt x="5469" y="5273"/>
                    </a:cubicBezTo>
                    <a:cubicBezTo>
                      <a:pt x="5442" y="5262"/>
                      <a:pt x="5414" y="5255"/>
                      <a:pt x="5385" y="5255"/>
                    </a:cubicBezTo>
                    <a:cubicBezTo>
                      <a:pt x="5366" y="5255"/>
                      <a:pt x="5347" y="5258"/>
                      <a:pt x="5327" y="5264"/>
                    </a:cubicBezTo>
                    <a:cubicBezTo>
                      <a:pt x="5291" y="5282"/>
                      <a:pt x="5309" y="5345"/>
                      <a:pt x="5309" y="5380"/>
                    </a:cubicBezTo>
                    <a:cubicBezTo>
                      <a:pt x="5296" y="5385"/>
                      <a:pt x="5280" y="5387"/>
                      <a:pt x="5265" y="5387"/>
                    </a:cubicBezTo>
                    <a:cubicBezTo>
                      <a:pt x="5249" y="5387"/>
                      <a:pt x="5233" y="5385"/>
                      <a:pt x="5220" y="5380"/>
                    </a:cubicBezTo>
                    <a:cubicBezTo>
                      <a:pt x="5229" y="5371"/>
                      <a:pt x="5229" y="5353"/>
                      <a:pt x="5220" y="5336"/>
                    </a:cubicBezTo>
                    <a:cubicBezTo>
                      <a:pt x="5217" y="5333"/>
                      <a:pt x="5211" y="5332"/>
                      <a:pt x="5204" y="5332"/>
                    </a:cubicBezTo>
                    <a:cubicBezTo>
                      <a:pt x="5189" y="5332"/>
                      <a:pt x="5170" y="5336"/>
                      <a:pt x="5158" y="5336"/>
                    </a:cubicBezTo>
                    <a:cubicBezTo>
                      <a:pt x="5140" y="5336"/>
                      <a:pt x="5131" y="5291"/>
                      <a:pt x="5113" y="5282"/>
                    </a:cubicBezTo>
                    <a:cubicBezTo>
                      <a:pt x="5095" y="5278"/>
                      <a:pt x="5080" y="5275"/>
                      <a:pt x="5065" y="5275"/>
                    </a:cubicBezTo>
                    <a:cubicBezTo>
                      <a:pt x="5051" y="5275"/>
                      <a:pt x="5037" y="5278"/>
                      <a:pt x="5024" y="5282"/>
                    </a:cubicBezTo>
                    <a:cubicBezTo>
                      <a:pt x="4944" y="5291"/>
                      <a:pt x="4908" y="5345"/>
                      <a:pt x="4837" y="5398"/>
                    </a:cubicBezTo>
                    <a:cubicBezTo>
                      <a:pt x="4812" y="5413"/>
                      <a:pt x="4796" y="5419"/>
                      <a:pt x="4786" y="5419"/>
                    </a:cubicBezTo>
                    <a:cubicBezTo>
                      <a:pt x="4761" y="5419"/>
                      <a:pt x="4775" y="5376"/>
                      <a:pt x="4775" y="5318"/>
                    </a:cubicBezTo>
                    <a:lnTo>
                      <a:pt x="4775" y="5318"/>
                    </a:lnTo>
                    <a:cubicBezTo>
                      <a:pt x="4775" y="5336"/>
                      <a:pt x="4766" y="5339"/>
                      <a:pt x="4753" y="5339"/>
                    </a:cubicBezTo>
                    <a:cubicBezTo>
                      <a:pt x="4746" y="5339"/>
                      <a:pt x="4738" y="5338"/>
                      <a:pt x="4730" y="5338"/>
                    </a:cubicBezTo>
                    <a:cubicBezTo>
                      <a:pt x="4717" y="5338"/>
                      <a:pt x="4704" y="5341"/>
                      <a:pt x="4694" y="5353"/>
                    </a:cubicBezTo>
                    <a:cubicBezTo>
                      <a:pt x="4694" y="5362"/>
                      <a:pt x="4686" y="5425"/>
                      <a:pt x="4686" y="5425"/>
                    </a:cubicBezTo>
                    <a:cubicBezTo>
                      <a:pt x="4650" y="5425"/>
                      <a:pt x="4650" y="5345"/>
                      <a:pt x="4623" y="5345"/>
                    </a:cubicBezTo>
                    <a:cubicBezTo>
                      <a:pt x="4588" y="5345"/>
                      <a:pt x="4543" y="5407"/>
                      <a:pt x="4507" y="5425"/>
                    </a:cubicBezTo>
                    <a:cubicBezTo>
                      <a:pt x="4496" y="5430"/>
                      <a:pt x="4487" y="5432"/>
                      <a:pt x="4482" y="5432"/>
                    </a:cubicBezTo>
                    <a:cubicBezTo>
                      <a:pt x="4458" y="5432"/>
                      <a:pt x="4486" y="5393"/>
                      <a:pt x="4507" y="5371"/>
                    </a:cubicBezTo>
                    <a:cubicBezTo>
                      <a:pt x="4532" y="5355"/>
                      <a:pt x="4541" y="5271"/>
                      <a:pt x="4495" y="5271"/>
                    </a:cubicBezTo>
                    <a:cubicBezTo>
                      <a:pt x="4491" y="5271"/>
                      <a:pt x="4486" y="5272"/>
                      <a:pt x="4481" y="5273"/>
                    </a:cubicBezTo>
                    <a:cubicBezTo>
                      <a:pt x="4418" y="5291"/>
                      <a:pt x="4365" y="5345"/>
                      <a:pt x="4365" y="5416"/>
                    </a:cubicBezTo>
                    <a:cubicBezTo>
                      <a:pt x="4365" y="5338"/>
                      <a:pt x="4299" y="5323"/>
                      <a:pt x="4223" y="5323"/>
                    </a:cubicBezTo>
                    <a:cubicBezTo>
                      <a:pt x="4179" y="5323"/>
                      <a:pt x="4131" y="5328"/>
                      <a:pt x="4091" y="5328"/>
                    </a:cubicBezTo>
                    <a:cubicBezTo>
                      <a:pt x="4034" y="5328"/>
                      <a:pt x="3991" y="5319"/>
                      <a:pt x="3991" y="5273"/>
                    </a:cubicBezTo>
                    <a:cubicBezTo>
                      <a:pt x="3972" y="5252"/>
                      <a:pt x="3952" y="5244"/>
                      <a:pt x="3933" y="5244"/>
                    </a:cubicBezTo>
                    <a:cubicBezTo>
                      <a:pt x="3881" y="5244"/>
                      <a:pt x="3829" y="5302"/>
                      <a:pt x="3777" y="5309"/>
                    </a:cubicBezTo>
                    <a:cubicBezTo>
                      <a:pt x="3746" y="5313"/>
                      <a:pt x="3715" y="5316"/>
                      <a:pt x="3685" y="5316"/>
                    </a:cubicBezTo>
                    <a:cubicBezTo>
                      <a:pt x="3655" y="5316"/>
                      <a:pt x="3626" y="5313"/>
                      <a:pt x="3599" y="5309"/>
                    </a:cubicBezTo>
                    <a:cubicBezTo>
                      <a:pt x="3525" y="5309"/>
                      <a:pt x="3451" y="5354"/>
                      <a:pt x="3384" y="5354"/>
                    </a:cubicBezTo>
                    <a:cubicBezTo>
                      <a:pt x="3378" y="5354"/>
                      <a:pt x="3373" y="5354"/>
                      <a:pt x="3367" y="5353"/>
                    </a:cubicBezTo>
                    <a:cubicBezTo>
                      <a:pt x="3296" y="5353"/>
                      <a:pt x="3296" y="5309"/>
                      <a:pt x="3216" y="5309"/>
                    </a:cubicBezTo>
                    <a:cubicBezTo>
                      <a:pt x="3189" y="5309"/>
                      <a:pt x="3145" y="5309"/>
                      <a:pt x="3127" y="5336"/>
                    </a:cubicBezTo>
                    <a:cubicBezTo>
                      <a:pt x="3100" y="5362"/>
                      <a:pt x="3127" y="5389"/>
                      <a:pt x="3100" y="5389"/>
                    </a:cubicBezTo>
                    <a:cubicBezTo>
                      <a:pt x="3038" y="5380"/>
                      <a:pt x="3038" y="5282"/>
                      <a:pt x="3038" y="5238"/>
                    </a:cubicBezTo>
                    <a:cubicBezTo>
                      <a:pt x="3038" y="5283"/>
                      <a:pt x="2934" y="5296"/>
                      <a:pt x="2814" y="5296"/>
                    </a:cubicBezTo>
                    <a:cubicBezTo>
                      <a:pt x="2675" y="5296"/>
                      <a:pt x="2515" y="5278"/>
                      <a:pt x="2477" y="5273"/>
                    </a:cubicBezTo>
                    <a:cubicBezTo>
                      <a:pt x="2414" y="5255"/>
                      <a:pt x="2352" y="5238"/>
                      <a:pt x="2290" y="5229"/>
                    </a:cubicBezTo>
                    <a:cubicBezTo>
                      <a:pt x="2218" y="5229"/>
                      <a:pt x="2156" y="5247"/>
                      <a:pt x="2102" y="5282"/>
                    </a:cubicBezTo>
                    <a:cubicBezTo>
                      <a:pt x="2085" y="5291"/>
                      <a:pt x="2013" y="5398"/>
                      <a:pt x="2040" y="5407"/>
                    </a:cubicBezTo>
                    <a:cubicBezTo>
                      <a:pt x="2001" y="5407"/>
                      <a:pt x="2023" y="5292"/>
                      <a:pt x="1982" y="5292"/>
                    </a:cubicBezTo>
                    <a:cubicBezTo>
                      <a:pt x="1976" y="5292"/>
                      <a:pt x="1969" y="5294"/>
                      <a:pt x="1960" y="5300"/>
                    </a:cubicBezTo>
                    <a:cubicBezTo>
                      <a:pt x="1952" y="5300"/>
                      <a:pt x="1892" y="5359"/>
                      <a:pt x="1870" y="5359"/>
                    </a:cubicBezTo>
                    <a:cubicBezTo>
                      <a:pt x="1866" y="5359"/>
                      <a:pt x="1863" y="5357"/>
                      <a:pt x="1862" y="5353"/>
                    </a:cubicBezTo>
                    <a:cubicBezTo>
                      <a:pt x="1846" y="5337"/>
                      <a:pt x="1905" y="5245"/>
                      <a:pt x="1879" y="5245"/>
                    </a:cubicBezTo>
                    <a:cubicBezTo>
                      <a:pt x="1877" y="5245"/>
                      <a:pt x="1874" y="5245"/>
                      <a:pt x="1871" y="5247"/>
                    </a:cubicBezTo>
                    <a:cubicBezTo>
                      <a:pt x="1826" y="5264"/>
                      <a:pt x="1719" y="5300"/>
                      <a:pt x="1719" y="5380"/>
                    </a:cubicBezTo>
                    <a:cubicBezTo>
                      <a:pt x="1718" y="5381"/>
                      <a:pt x="1716" y="5381"/>
                      <a:pt x="1714" y="5381"/>
                    </a:cubicBezTo>
                    <a:cubicBezTo>
                      <a:pt x="1681" y="5381"/>
                      <a:pt x="1648" y="5299"/>
                      <a:pt x="1639" y="5282"/>
                    </a:cubicBezTo>
                    <a:cubicBezTo>
                      <a:pt x="1623" y="5282"/>
                      <a:pt x="1535" y="5219"/>
                      <a:pt x="1517" y="5219"/>
                    </a:cubicBezTo>
                    <a:cubicBezTo>
                      <a:pt x="1516" y="5219"/>
                      <a:pt x="1515" y="5219"/>
                      <a:pt x="1515" y="5220"/>
                    </a:cubicBezTo>
                    <a:cubicBezTo>
                      <a:pt x="1497" y="5264"/>
                      <a:pt x="1506" y="5336"/>
                      <a:pt x="1443" y="5345"/>
                    </a:cubicBezTo>
                    <a:cubicBezTo>
                      <a:pt x="1413" y="5345"/>
                      <a:pt x="1382" y="5325"/>
                      <a:pt x="1352" y="5325"/>
                    </a:cubicBezTo>
                    <a:cubicBezTo>
                      <a:pt x="1347" y="5325"/>
                      <a:pt x="1342" y="5325"/>
                      <a:pt x="1336" y="5327"/>
                    </a:cubicBezTo>
                    <a:cubicBezTo>
                      <a:pt x="1305" y="5335"/>
                      <a:pt x="1294" y="5364"/>
                      <a:pt x="1267" y="5364"/>
                    </a:cubicBezTo>
                    <a:cubicBezTo>
                      <a:pt x="1264" y="5364"/>
                      <a:pt x="1260" y="5363"/>
                      <a:pt x="1256" y="5362"/>
                    </a:cubicBezTo>
                    <a:cubicBezTo>
                      <a:pt x="1221" y="5362"/>
                      <a:pt x="1212" y="5291"/>
                      <a:pt x="1167" y="5273"/>
                    </a:cubicBezTo>
                    <a:cubicBezTo>
                      <a:pt x="1156" y="5265"/>
                      <a:pt x="1143" y="5261"/>
                      <a:pt x="1130" y="5261"/>
                    </a:cubicBezTo>
                    <a:cubicBezTo>
                      <a:pt x="1102" y="5261"/>
                      <a:pt x="1075" y="5279"/>
                      <a:pt x="1069" y="5309"/>
                    </a:cubicBezTo>
                    <a:cubicBezTo>
                      <a:pt x="1069" y="5293"/>
                      <a:pt x="1048" y="5207"/>
                      <a:pt x="1037" y="5207"/>
                    </a:cubicBezTo>
                    <a:cubicBezTo>
                      <a:pt x="1036" y="5207"/>
                      <a:pt x="1035" y="5208"/>
                      <a:pt x="1034" y="5211"/>
                    </a:cubicBezTo>
                    <a:cubicBezTo>
                      <a:pt x="1026" y="5226"/>
                      <a:pt x="1025" y="5307"/>
                      <a:pt x="997" y="5307"/>
                    </a:cubicBezTo>
                    <a:cubicBezTo>
                      <a:pt x="992" y="5307"/>
                      <a:pt x="986" y="5305"/>
                      <a:pt x="980" y="5300"/>
                    </a:cubicBezTo>
                    <a:cubicBezTo>
                      <a:pt x="953" y="5282"/>
                      <a:pt x="962" y="5247"/>
                      <a:pt x="945" y="5220"/>
                    </a:cubicBezTo>
                    <a:cubicBezTo>
                      <a:pt x="923" y="5176"/>
                      <a:pt x="877" y="5133"/>
                      <a:pt x="822" y="5133"/>
                    </a:cubicBezTo>
                    <a:cubicBezTo>
                      <a:pt x="810" y="5133"/>
                      <a:pt x="797" y="5135"/>
                      <a:pt x="784" y="5140"/>
                    </a:cubicBezTo>
                    <a:cubicBezTo>
                      <a:pt x="820" y="5122"/>
                      <a:pt x="811" y="5006"/>
                      <a:pt x="802" y="4988"/>
                    </a:cubicBezTo>
                    <a:lnTo>
                      <a:pt x="802" y="4988"/>
                    </a:lnTo>
                    <a:cubicBezTo>
                      <a:pt x="787" y="5004"/>
                      <a:pt x="776" y="5009"/>
                      <a:pt x="767" y="5009"/>
                    </a:cubicBezTo>
                    <a:cubicBezTo>
                      <a:pt x="750" y="5009"/>
                      <a:pt x="742" y="4988"/>
                      <a:pt x="731" y="4970"/>
                    </a:cubicBezTo>
                    <a:cubicBezTo>
                      <a:pt x="717" y="4953"/>
                      <a:pt x="715" y="4946"/>
                      <a:pt x="711" y="4946"/>
                    </a:cubicBezTo>
                    <a:cubicBezTo>
                      <a:pt x="706" y="4946"/>
                      <a:pt x="700" y="4953"/>
                      <a:pt x="677" y="4962"/>
                    </a:cubicBezTo>
                    <a:cubicBezTo>
                      <a:pt x="675" y="4962"/>
                      <a:pt x="673" y="4962"/>
                      <a:pt x="672" y="4962"/>
                    </a:cubicBezTo>
                    <a:cubicBezTo>
                      <a:pt x="616" y="4962"/>
                      <a:pt x="633" y="4836"/>
                      <a:pt x="633" y="4810"/>
                    </a:cubicBezTo>
                    <a:cubicBezTo>
                      <a:pt x="624" y="4783"/>
                      <a:pt x="588" y="4801"/>
                      <a:pt x="570" y="4783"/>
                    </a:cubicBezTo>
                    <a:cubicBezTo>
                      <a:pt x="544" y="4739"/>
                      <a:pt x="526" y="4703"/>
                      <a:pt x="517" y="4659"/>
                    </a:cubicBezTo>
                    <a:cubicBezTo>
                      <a:pt x="510" y="4599"/>
                      <a:pt x="470" y="4555"/>
                      <a:pt x="416" y="4535"/>
                    </a:cubicBezTo>
                    <a:lnTo>
                      <a:pt x="416" y="4535"/>
                    </a:lnTo>
                    <a:cubicBezTo>
                      <a:pt x="428" y="4537"/>
                      <a:pt x="440" y="4538"/>
                      <a:pt x="451" y="4538"/>
                    </a:cubicBezTo>
                    <a:cubicBezTo>
                      <a:pt x="464" y="4538"/>
                      <a:pt x="477" y="4537"/>
                      <a:pt x="490" y="4534"/>
                    </a:cubicBezTo>
                    <a:cubicBezTo>
                      <a:pt x="535" y="4516"/>
                      <a:pt x="472" y="4481"/>
                      <a:pt x="455" y="4472"/>
                    </a:cubicBezTo>
                    <a:cubicBezTo>
                      <a:pt x="357" y="4436"/>
                      <a:pt x="383" y="4383"/>
                      <a:pt x="481" y="4347"/>
                    </a:cubicBezTo>
                    <a:cubicBezTo>
                      <a:pt x="553" y="4320"/>
                      <a:pt x="285" y="4249"/>
                      <a:pt x="410" y="4249"/>
                    </a:cubicBezTo>
                    <a:cubicBezTo>
                      <a:pt x="490" y="4249"/>
                      <a:pt x="481" y="4080"/>
                      <a:pt x="374" y="4080"/>
                    </a:cubicBezTo>
                    <a:cubicBezTo>
                      <a:pt x="419" y="4080"/>
                      <a:pt x="455" y="4062"/>
                      <a:pt x="472" y="4026"/>
                    </a:cubicBezTo>
                    <a:cubicBezTo>
                      <a:pt x="481" y="4008"/>
                      <a:pt x="464" y="3991"/>
                      <a:pt x="464" y="3955"/>
                    </a:cubicBezTo>
                    <a:cubicBezTo>
                      <a:pt x="464" y="3910"/>
                      <a:pt x="490" y="3893"/>
                      <a:pt x="499" y="3848"/>
                    </a:cubicBezTo>
                    <a:cubicBezTo>
                      <a:pt x="508" y="3804"/>
                      <a:pt x="464" y="3777"/>
                      <a:pt x="464" y="3732"/>
                    </a:cubicBezTo>
                    <a:cubicBezTo>
                      <a:pt x="464" y="3688"/>
                      <a:pt x="472" y="3643"/>
                      <a:pt x="481" y="3599"/>
                    </a:cubicBezTo>
                    <a:cubicBezTo>
                      <a:pt x="508" y="3536"/>
                      <a:pt x="517" y="3474"/>
                      <a:pt x="517" y="3403"/>
                    </a:cubicBezTo>
                    <a:cubicBezTo>
                      <a:pt x="508" y="3367"/>
                      <a:pt x="437" y="3332"/>
                      <a:pt x="437" y="3314"/>
                    </a:cubicBezTo>
                    <a:cubicBezTo>
                      <a:pt x="437" y="3296"/>
                      <a:pt x="517" y="3278"/>
                      <a:pt x="535" y="3260"/>
                    </a:cubicBezTo>
                    <a:cubicBezTo>
                      <a:pt x="553" y="3234"/>
                      <a:pt x="499" y="3198"/>
                      <a:pt x="472" y="3189"/>
                    </a:cubicBezTo>
                    <a:cubicBezTo>
                      <a:pt x="446" y="3180"/>
                      <a:pt x="312" y="3171"/>
                      <a:pt x="366" y="3127"/>
                    </a:cubicBezTo>
                    <a:cubicBezTo>
                      <a:pt x="419" y="3073"/>
                      <a:pt x="481" y="3064"/>
                      <a:pt x="499" y="3011"/>
                    </a:cubicBezTo>
                    <a:cubicBezTo>
                      <a:pt x="535" y="2940"/>
                      <a:pt x="348" y="2904"/>
                      <a:pt x="446" y="2833"/>
                    </a:cubicBezTo>
                    <a:cubicBezTo>
                      <a:pt x="499" y="2797"/>
                      <a:pt x="472" y="2646"/>
                      <a:pt x="464" y="2592"/>
                    </a:cubicBezTo>
                    <a:cubicBezTo>
                      <a:pt x="446" y="2548"/>
                      <a:pt x="437" y="2494"/>
                      <a:pt x="446" y="2450"/>
                    </a:cubicBezTo>
                    <a:cubicBezTo>
                      <a:pt x="446" y="2432"/>
                      <a:pt x="535" y="2325"/>
                      <a:pt x="517" y="2325"/>
                    </a:cubicBezTo>
                    <a:cubicBezTo>
                      <a:pt x="505" y="2325"/>
                      <a:pt x="481" y="2345"/>
                      <a:pt x="459" y="2345"/>
                    </a:cubicBezTo>
                    <a:cubicBezTo>
                      <a:pt x="448" y="2345"/>
                      <a:pt x="437" y="2340"/>
                      <a:pt x="428" y="2325"/>
                    </a:cubicBezTo>
                    <a:cubicBezTo>
                      <a:pt x="419" y="2307"/>
                      <a:pt x="410" y="2280"/>
                      <a:pt x="419" y="2254"/>
                    </a:cubicBezTo>
                    <a:cubicBezTo>
                      <a:pt x="419" y="2209"/>
                      <a:pt x="446" y="2129"/>
                      <a:pt x="517" y="2129"/>
                    </a:cubicBezTo>
                    <a:cubicBezTo>
                      <a:pt x="303" y="2129"/>
                      <a:pt x="544" y="2058"/>
                      <a:pt x="526" y="1987"/>
                    </a:cubicBezTo>
                    <a:cubicBezTo>
                      <a:pt x="508" y="1915"/>
                      <a:pt x="410" y="1915"/>
                      <a:pt x="401" y="1844"/>
                    </a:cubicBezTo>
                    <a:cubicBezTo>
                      <a:pt x="401" y="1826"/>
                      <a:pt x="446" y="1773"/>
                      <a:pt x="455" y="1746"/>
                    </a:cubicBezTo>
                    <a:cubicBezTo>
                      <a:pt x="490" y="1648"/>
                      <a:pt x="392" y="1684"/>
                      <a:pt x="419" y="1577"/>
                    </a:cubicBezTo>
                    <a:cubicBezTo>
                      <a:pt x="446" y="1514"/>
                      <a:pt x="455" y="1452"/>
                      <a:pt x="455" y="1390"/>
                    </a:cubicBezTo>
                    <a:cubicBezTo>
                      <a:pt x="437" y="1354"/>
                      <a:pt x="428" y="1327"/>
                      <a:pt x="410" y="1301"/>
                    </a:cubicBezTo>
                    <a:cubicBezTo>
                      <a:pt x="419" y="1185"/>
                      <a:pt x="588" y="1078"/>
                      <a:pt x="517" y="962"/>
                    </a:cubicBezTo>
                    <a:cubicBezTo>
                      <a:pt x="490" y="909"/>
                      <a:pt x="455" y="962"/>
                      <a:pt x="464" y="891"/>
                    </a:cubicBezTo>
                    <a:cubicBezTo>
                      <a:pt x="481" y="873"/>
                      <a:pt x="499" y="846"/>
                      <a:pt x="508" y="811"/>
                    </a:cubicBezTo>
                    <a:cubicBezTo>
                      <a:pt x="508" y="802"/>
                      <a:pt x="472" y="802"/>
                      <a:pt x="464" y="784"/>
                    </a:cubicBezTo>
                    <a:cubicBezTo>
                      <a:pt x="426" y="671"/>
                      <a:pt x="554" y="462"/>
                      <a:pt x="508" y="330"/>
                    </a:cubicBezTo>
                    <a:lnTo>
                      <a:pt x="508" y="330"/>
                    </a:lnTo>
                    <a:cubicBezTo>
                      <a:pt x="561" y="345"/>
                      <a:pt x="616" y="363"/>
                      <a:pt x="633" y="401"/>
                    </a:cubicBezTo>
                    <a:cubicBezTo>
                      <a:pt x="642" y="417"/>
                      <a:pt x="650" y="423"/>
                      <a:pt x="656" y="423"/>
                    </a:cubicBezTo>
                    <a:cubicBezTo>
                      <a:pt x="669" y="423"/>
                      <a:pt x="681" y="404"/>
                      <a:pt x="704" y="392"/>
                    </a:cubicBezTo>
                    <a:cubicBezTo>
                      <a:pt x="740" y="374"/>
                      <a:pt x="784" y="383"/>
                      <a:pt x="829" y="374"/>
                    </a:cubicBezTo>
                    <a:cubicBezTo>
                      <a:pt x="942" y="353"/>
                      <a:pt x="1062" y="341"/>
                      <a:pt x="1182" y="341"/>
                    </a:cubicBezTo>
                    <a:cubicBezTo>
                      <a:pt x="1261" y="341"/>
                      <a:pt x="1339" y="346"/>
                      <a:pt x="1417" y="357"/>
                    </a:cubicBezTo>
                    <a:cubicBezTo>
                      <a:pt x="1478" y="361"/>
                      <a:pt x="1581" y="396"/>
                      <a:pt x="1667" y="396"/>
                    </a:cubicBezTo>
                    <a:cubicBezTo>
                      <a:pt x="1743" y="396"/>
                      <a:pt x="1804" y="368"/>
                      <a:pt x="1809" y="267"/>
                    </a:cubicBezTo>
                    <a:cubicBezTo>
                      <a:pt x="1809" y="260"/>
                      <a:pt x="1829" y="143"/>
                      <a:pt x="1846" y="143"/>
                    </a:cubicBezTo>
                    <a:cubicBezTo>
                      <a:pt x="1848" y="143"/>
                      <a:pt x="1851" y="146"/>
                      <a:pt x="1853" y="152"/>
                    </a:cubicBezTo>
                    <a:cubicBezTo>
                      <a:pt x="1871" y="196"/>
                      <a:pt x="1880" y="250"/>
                      <a:pt x="1889" y="294"/>
                    </a:cubicBezTo>
                    <a:cubicBezTo>
                      <a:pt x="1898" y="383"/>
                      <a:pt x="1907" y="472"/>
                      <a:pt x="1924" y="561"/>
                    </a:cubicBezTo>
                    <a:cubicBezTo>
                      <a:pt x="1942" y="552"/>
                      <a:pt x="1924" y="535"/>
                      <a:pt x="1960" y="517"/>
                    </a:cubicBezTo>
                    <a:cubicBezTo>
                      <a:pt x="1979" y="511"/>
                      <a:pt x="2002" y="504"/>
                      <a:pt x="2024" y="504"/>
                    </a:cubicBezTo>
                    <a:cubicBezTo>
                      <a:pt x="2033" y="504"/>
                      <a:pt x="2041" y="505"/>
                      <a:pt x="2049" y="508"/>
                    </a:cubicBezTo>
                    <a:cubicBezTo>
                      <a:pt x="2102" y="508"/>
                      <a:pt x="2174" y="508"/>
                      <a:pt x="2174" y="579"/>
                    </a:cubicBezTo>
                    <a:cubicBezTo>
                      <a:pt x="2174" y="446"/>
                      <a:pt x="2281" y="544"/>
                      <a:pt x="2298" y="437"/>
                    </a:cubicBezTo>
                    <a:cubicBezTo>
                      <a:pt x="2305" y="398"/>
                      <a:pt x="2325" y="327"/>
                      <a:pt x="2359" y="327"/>
                    </a:cubicBezTo>
                    <a:cubicBezTo>
                      <a:pt x="2373" y="327"/>
                      <a:pt x="2388" y="338"/>
                      <a:pt x="2405" y="365"/>
                    </a:cubicBezTo>
                    <a:cubicBezTo>
                      <a:pt x="2441" y="410"/>
                      <a:pt x="2423" y="463"/>
                      <a:pt x="2468" y="508"/>
                    </a:cubicBezTo>
                    <a:cubicBezTo>
                      <a:pt x="2482" y="522"/>
                      <a:pt x="2496" y="529"/>
                      <a:pt x="2509" y="529"/>
                    </a:cubicBezTo>
                    <a:cubicBezTo>
                      <a:pt x="2528" y="529"/>
                      <a:pt x="2542" y="513"/>
                      <a:pt x="2548" y="481"/>
                    </a:cubicBezTo>
                    <a:cubicBezTo>
                      <a:pt x="2553" y="456"/>
                      <a:pt x="2560" y="451"/>
                      <a:pt x="2574" y="451"/>
                    </a:cubicBezTo>
                    <a:cubicBezTo>
                      <a:pt x="2585" y="451"/>
                      <a:pt x="2599" y="454"/>
                      <a:pt x="2619" y="454"/>
                    </a:cubicBezTo>
                    <a:cubicBezTo>
                      <a:pt x="2646" y="454"/>
                      <a:pt x="2637" y="481"/>
                      <a:pt x="2646" y="508"/>
                    </a:cubicBezTo>
                    <a:cubicBezTo>
                      <a:pt x="2654" y="529"/>
                      <a:pt x="2666" y="537"/>
                      <a:pt x="2682" y="537"/>
                    </a:cubicBezTo>
                    <a:cubicBezTo>
                      <a:pt x="2723" y="537"/>
                      <a:pt x="2784" y="483"/>
                      <a:pt x="2836" y="483"/>
                    </a:cubicBezTo>
                    <a:cubicBezTo>
                      <a:pt x="2855" y="483"/>
                      <a:pt x="2872" y="490"/>
                      <a:pt x="2886" y="508"/>
                    </a:cubicBezTo>
                    <a:cubicBezTo>
                      <a:pt x="2935" y="508"/>
                      <a:pt x="2998" y="398"/>
                      <a:pt x="3016" y="398"/>
                    </a:cubicBezTo>
                    <a:cubicBezTo>
                      <a:pt x="3018" y="398"/>
                      <a:pt x="3019" y="399"/>
                      <a:pt x="3020" y="401"/>
                    </a:cubicBezTo>
                    <a:cubicBezTo>
                      <a:pt x="3037" y="418"/>
                      <a:pt x="3054" y="491"/>
                      <a:pt x="3071" y="491"/>
                    </a:cubicBezTo>
                    <a:cubicBezTo>
                      <a:pt x="3071" y="491"/>
                      <a:pt x="3072" y="491"/>
                      <a:pt x="3073" y="490"/>
                    </a:cubicBezTo>
                    <a:cubicBezTo>
                      <a:pt x="3091" y="481"/>
                      <a:pt x="3082" y="410"/>
                      <a:pt x="3118" y="374"/>
                    </a:cubicBezTo>
                    <a:cubicBezTo>
                      <a:pt x="3118" y="374"/>
                      <a:pt x="3171" y="535"/>
                      <a:pt x="3171" y="535"/>
                    </a:cubicBezTo>
                    <a:cubicBezTo>
                      <a:pt x="3197" y="476"/>
                      <a:pt x="3233" y="437"/>
                      <a:pt x="3281" y="437"/>
                    </a:cubicBezTo>
                    <a:cubicBezTo>
                      <a:pt x="3299" y="437"/>
                      <a:pt x="3319" y="442"/>
                      <a:pt x="3341" y="454"/>
                    </a:cubicBezTo>
                    <a:cubicBezTo>
                      <a:pt x="3376" y="481"/>
                      <a:pt x="3421" y="499"/>
                      <a:pt x="3465" y="499"/>
                    </a:cubicBezTo>
                    <a:cubicBezTo>
                      <a:pt x="3483" y="499"/>
                      <a:pt x="3537" y="463"/>
                      <a:pt x="3492" y="463"/>
                    </a:cubicBezTo>
                    <a:lnTo>
                      <a:pt x="3590" y="463"/>
                    </a:lnTo>
                    <a:cubicBezTo>
                      <a:pt x="3652" y="463"/>
                      <a:pt x="3599" y="463"/>
                      <a:pt x="3635" y="419"/>
                    </a:cubicBezTo>
                    <a:cubicBezTo>
                      <a:pt x="3642" y="409"/>
                      <a:pt x="3653" y="405"/>
                      <a:pt x="3666" y="405"/>
                    </a:cubicBezTo>
                    <a:cubicBezTo>
                      <a:pt x="3712" y="405"/>
                      <a:pt x="3783" y="456"/>
                      <a:pt x="3804" y="463"/>
                    </a:cubicBezTo>
                    <a:cubicBezTo>
                      <a:pt x="3822" y="463"/>
                      <a:pt x="3871" y="475"/>
                      <a:pt x="3913" y="475"/>
                    </a:cubicBezTo>
                    <a:cubicBezTo>
                      <a:pt x="3933" y="475"/>
                      <a:pt x="3952" y="472"/>
                      <a:pt x="3964" y="463"/>
                    </a:cubicBezTo>
                    <a:cubicBezTo>
                      <a:pt x="3989" y="438"/>
                      <a:pt x="3983" y="382"/>
                      <a:pt x="4002" y="382"/>
                    </a:cubicBezTo>
                    <a:cubicBezTo>
                      <a:pt x="4011" y="382"/>
                      <a:pt x="4023" y="392"/>
                      <a:pt x="4044" y="419"/>
                    </a:cubicBezTo>
                    <a:cubicBezTo>
                      <a:pt x="4059" y="459"/>
                      <a:pt x="4099" y="490"/>
                      <a:pt x="4124" y="490"/>
                    </a:cubicBezTo>
                    <a:cubicBezTo>
                      <a:pt x="4143" y="490"/>
                      <a:pt x="4153" y="470"/>
                      <a:pt x="4133" y="419"/>
                    </a:cubicBezTo>
                    <a:cubicBezTo>
                      <a:pt x="4133" y="363"/>
                      <a:pt x="4154" y="335"/>
                      <a:pt x="4185" y="335"/>
                    </a:cubicBezTo>
                    <a:cubicBezTo>
                      <a:pt x="4204" y="335"/>
                      <a:pt x="4226" y="345"/>
                      <a:pt x="4249" y="365"/>
                    </a:cubicBezTo>
                    <a:cubicBezTo>
                      <a:pt x="4277" y="400"/>
                      <a:pt x="4283" y="451"/>
                      <a:pt x="4322" y="451"/>
                    </a:cubicBezTo>
                    <a:cubicBezTo>
                      <a:pt x="4333" y="451"/>
                      <a:pt x="4347" y="447"/>
                      <a:pt x="4365" y="437"/>
                    </a:cubicBezTo>
                    <a:cubicBezTo>
                      <a:pt x="4373" y="437"/>
                      <a:pt x="4472" y="346"/>
                      <a:pt x="4488" y="346"/>
                    </a:cubicBezTo>
                    <a:cubicBezTo>
                      <a:pt x="4489" y="346"/>
                      <a:pt x="4490" y="346"/>
                      <a:pt x="4490" y="348"/>
                    </a:cubicBezTo>
                    <a:cubicBezTo>
                      <a:pt x="4499" y="357"/>
                      <a:pt x="4418" y="419"/>
                      <a:pt x="4454" y="454"/>
                    </a:cubicBezTo>
                    <a:cubicBezTo>
                      <a:pt x="4460" y="460"/>
                      <a:pt x="4467" y="463"/>
                      <a:pt x="4474" y="463"/>
                    </a:cubicBezTo>
                    <a:cubicBezTo>
                      <a:pt x="4512" y="463"/>
                      <a:pt x="4565" y="400"/>
                      <a:pt x="4588" y="392"/>
                    </a:cubicBezTo>
                    <a:cubicBezTo>
                      <a:pt x="4601" y="390"/>
                      <a:pt x="4614" y="389"/>
                      <a:pt x="4628" y="389"/>
                    </a:cubicBezTo>
                    <a:cubicBezTo>
                      <a:pt x="4667" y="389"/>
                      <a:pt x="4706" y="399"/>
                      <a:pt x="4739" y="419"/>
                    </a:cubicBezTo>
                    <a:cubicBezTo>
                      <a:pt x="4766" y="454"/>
                      <a:pt x="4810" y="472"/>
                      <a:pt x="4855" y="472"/>
                    </a:cubicBezTo>
                    <a:cubicBezTo>
                      <a:pt x="4869" y="475"/>
                      <a:pt x="4884" y="476"/>
                      <a:pt x="4899" y="476"/>
                    </a:cubicBezTo>
                    <a:cubicBezTo>
                      <a:pt x="4941" y="476"/>
                      <a:pt x="4985" y="468"/>
                      <a:pt x="5024" y="454"/>
                    </a:cubicBezTo>
                    <a:cubicBezTo>
                      <a:pt x="5061" y="436"/>
                      <a:pt x="5081" y="401"/>
                      <a:pt x="5101" y="401"/>
                    </a:cubicBezTo>
                    <a:cubicBezTo>
                      <a:pt x="5110" y="401"/>
                      <a:pt x="5120" y="408"/>
                      <a:pt x="5131" y="428"/>
                    </a:cubicBezTo>
                    <a:cubicBezTo>
                      <a:pt x="5159" y="470"/>
                      <a:pt x="5210" y="496"/>
                      <a:pt x="5260" y="496"/>
                    </a:cubicBezTo>
                    <a:cubicBezTo>
                      <a:pt x="5274" y="496"/>
                      <a:pt x="5287" y="494"/>
                      <a:pt x="5300" y="490"/>
                    </a:cubicBezTo>
                    <a:cubicBezTo>
                      <a:pt x="5345" y="481"/>
                      <a:pt x="5336" y="419"/>
                      <a:pt x="5336" y="383"/>
                    </a:cubicBezTo>
                    <a:lnTo>
                      <a:pt x="5336" y="383"/>
                    </a:lnTo>
                    <a:cubicBezTo>
                      <a:pt x="5336" y="453"/>
                      <a:pt x="5376" y="478"/>
                      <a:pt x="5424" y="478"/>
                    </a:cubicBezTo>
                    <a:cubicBezTo>
                      <a:pt x="5474" y="478"/>
                      <a:pt x="5531" y="451"/>
                      <a:pt x="5558" y="419"/>
                    </a:cubicBezTo>
                    <a:cubicBezTo>
                      <a:pt x="5570" y="404"/>
                      <a:pt x="5585" y="397"/>
                      <a:pt x="5601" y="397"/>
                    </a:cubicBezTo>
                    <a:cubicBezTo>
                      <a:pt x="5624" y="397"/>
                      <a:pt x="5646" y="411"/>
                      <a:pt x="5656" y="437"/>
                    </a:cubicBezTo>
                    <a:cubicBezTo>
                      <a:pt x="5674" y="463"/>
                      <a:pt x="5630" y="481"/>
                      <a:pt x="5648" y="517"/>
                    </a:cubicBezTo>
                    <a:cubicBezTo>
                      <a:pt x="5653" y="523"/>
                      <a:pt x="5659" y="525"/>
                      <a:pt x="5665" y="525"/>
                    </a:cubicBezTo>
                    <a:cubicBezTo>
                      <a:pt x="5686" y="525"/>
                      <a:pt x="5705" y="495"/>
                      <a:pt x="5719" y="481"/>
                    </a:cubicBezTo>
                    <a:cubicBezTo>
                      <a:pt x="5739" y="471"/>
                      <a:pt x="5760" y="466"/>
                      <a:pt x="5781" y="466"/>
                    </a:cubicBezTo>
                    <a:cubicBezTo>
                      <a:pt x="5815" y="466"/>
                      <a:pt x="5848" y="480"/>
                      <a:pt x="5870" y="508"/>
                    </a:cubicBezTo>
                    <a:cubicBezTo>
                      <a:pt x="5870" y="528"/>
                      <a:pt x="5875" y="536"/>
                      <a:pt x="5882" y="536"/>
                    </a:cubicBezTo>
                    <a:cubicBezTo>
                      <a:pt x="5904" y="536"/>
                      <a:pt x="5948" y="470"/>
                      <a:pt x="5968" y="463"/>
                    </a:cubicBezTo>
                    <a:cubicBezTo>
                      <a:pt x="5981" y="460"/>
                      <a:pt x="5995" y="459"/>
                      <a:pt x="6008" y="459"/>
                    </a:cubicBezTo>
                    <a:cubicBezTo>
                      <a:pt x="6042" y="459"/>
                      <a:pt x="6076" y="466"/>
                      <a:pt x="6109" y="466"/>
                    </a:cubicBezTo>
                    <a:cubicBezTo>
                      <a:pt x="6135" y="466"/>
                      <a:pt x="6159" y="462"/>
                      <a:pt x="6182" y="446"/>
                    </a:cubicBezTo>
                    <a:cubicBezTo>
                      <a:pt x="6214" y="424"/>
                      <a:pt x="6253" y="412"/>
                      <a:pt x="6293" y="412"/>
                    </a:cubicBezTo>
                    <a:cubicBezTo>
                      <a:pt x="6318" y="412"/>
                      <a:pt x="6344" y="417"/>
                      <a:pt x="6369" y="428"/>
                    </a:cubicBezTo>
                    <a:cubicBezTo>
                      <a:pt x="6407" y="439"/>
                      <a:pt x="6466" y="460"/>
                      <a:pt x="6520" y="460"/>
                    </a:cubicBezTo>
                    <a:cubicBezTo>
                      <a:pt x="6554" y="460"/>
                      <a:pt x="6586" y="452"/>
                      <a:pt x="6609" y="428"/>
                    </a:cubicBezTo>
                    <a:cubicBezTo>
                      <a:pt x="6612" y="424"/>
                      <a:pt x="6615" y="422"/>
                      <a:pt x="6618" y="422"/>
                    </a:cubicBezTo>
                    <a:cubicBezTo>
                      <a:pt x="6637" y="422"/>
                      <a:pt x="6667" y="482"/>
                      <a:pt x="6690" y="490"/>
                    </a:cubicBezTo>
                    <a:cubicBezTo>
                      <a:pt x="6693" y="493"/>
                      <a:pt x="6696" y="494"/>
                      <a:pt x="6700" y="494"/>
                    </a:cubicBezTo>
                    <a:cubicBezTo>
                      <a:pt x="6720" y="494"/>
                      <a:pt x="6751" y="463"/>
                      <a:pt x="6788" y="463"/>
                    </a:cubicBezTo>
                    <a:cubicBezTo>
                      <a:pt x="6814" y="468"/>
                      <a:pt x="6839" y="470"/>
                      <a:pt x="6863" y="470"/>
                    </a:cubicBezTo>
                    <a:cubicBezTo>
                      <a:pt x="6888" y="470"/>
                      <a:pt x="6912" y="468"/>
                      <a:pt x="6939" y="463"/>
                    </a:cubicBezTo>
                    <a:cubicBezTo>
                      <a:pt x="6983" y="457"/>
                      <a:pt x="6987" y="428"/>
                      <a:pt x="7008" y="428"/>
                    </a:cubicBezTo>
                    <a:cubicBezTo>
                      <a:pt x="7017" y="428"/>
                      <a:pt x="7028" y="433"/>
                      <a:pt x="7046" y="446"/>
                    </a:cubicBezTo>
                    <a:cubicBezTo>
                      <a:pt x="7075" y="470"/>
                      <a:pt x="7128" y="502"/>
                      <a:pt x="7171" y="502"/>
                    </a:cubicBezTo>
                    <a:cubicBezTo>
                      <a:pt x="7208" y="502"/>
                      <a:pt x="7238" y="479"/>
                      <a:pt x="7242" y="410"/>
                    </a:cubicBezTo>
                    <a:cubicBezTo>
                      <a:pt x="7242" y="489"/>
                      <a:pt x="7321" y="516"/>
                      <a:pt x="7409" y="516"/>
                    </a:cubicBezTo>
                    <a:cubicBezTo>
                      <a:pt x="7501" y="516"/>
                      <a:pt x="7602" y="486"/>
                      <a:pt x="7634" y="454"/>
                    </a:cubicBezTo>
                    <a:cubicBezTo>
                      <a:pt x="7641" y="448"/>
                      <a:pt x="7648" y="445"/>
                      <a:pt x="7655" y="445"/>
                    </a:cubicBezTo>
                    <a:cubicBezTo>
                      <a:pt x="7698" y="445"/>
                      <a:pt x="7744" y="551"/>
                      <a:pt x="7791" y="551"/>
                    </a:cubicBezTo>
                    <a:cubicBezTo>
                      <a:pt x="7807" y="551"/>
                      <a:pt x="7823" y="540"/>
                      <a:pt x="7839" y="508"/>
                    </a:cubicBezTo>
                    <a:cubicBezTo>
                      <a:pt x="7857" y="464"/>
                      <a:pt x="7872" y="412"/>
                      <a:pt x="7900" y="412"/>
                    </a:cubicBezTo>
                    <a:cubicBezTo>
                      <a:pt x="7912" y="412"/>
                      <a:pt x="7927" y="422"/>
                      <a:pt x="7946" y="446"/>
                    </a:cubicBezTo>
                    <a:cubicBezTo>
                      <a:pt x="7961" y="446"/>
                      <a:pt x="8059" y="446"/>
                      <a:pt x="8083" y="435"/>
                    </a:cubicBezTo>
                    <a:lnTo>
                      <a:pt x="8083" y="435"/>
                    </a:lnTo>
                    <a:cubicBezTo>
                      <a:pt x="8075" y="448"/>
                      <a:pt x="8061" y="477"/>
                      <a:pt x="8088" y="490"/>
                    </a:cubicBezTo>
                    <a:cubicBezTo>
                      <a:pt x="8100" y="496"/>
                      <a:pt x="8111" y="498"/>
                      <a:pt x="8121" y="498"/>
                    </a:cubicBezTo>
                    <a:cubicBezTo>
                      <a:pt x="8142" y="498"/>
                      <a:pt x="8159" y="490"/>
                      <a:pt x="8177" y="490"/>
                    </a:cubicBezTo>
                    <a:cubicBezTo>
                      <a:pt x="8248" y="490"/>
                      <a:pt x="8320" y="546"/>
                      <a:pt x="8385" y="546"/>
                    </a:cubicBezTo>
                    <a:cubicBezTo>
                      <a:pt x="8393" y="546"/>
                      <a:pt x="8401" y="546"/>
                      <a:pt x="8409" y="544"/>
                    </a:cubicBezTo>
                    <a:cubicBezTo>
                      <a:pt x="8329" y="490"/>
                      <a:pt x="8320" y="383"/>
                      <a:pt x="8364" y="303"/>
                    </a:cubicBezTo>
                    <a:cubicBezTo>
                      <a:pt x="8435" y="303"/>
                      <a:pt x="8400" y="401"/>
                      <a:pt x="8391" y="437"/>
                    </a:cubicBezTo>
                    <a:cubicBezTo>
                      <a:pt x="8387" y="458"/>
                      <a:pt x="8400" y="463"/>
                      <a:pt x="8419" y="463"/>
                    </a:cubicBezTo>
                    <a:cubicBezTo>
                      <a:pt x="8444" y="463"/>
                      <a:pt x="8480" y="453"/>
                      <a:pt x="8504" y="453"/>
                    </a:cubicBezTo>
                    <a:cubicBezTo>
                      <a:pt x="8508" y="453"/>
                      <a:pt x="8512" y="454"/>
                      <a:pt x="8516" y="454"/>
                    </a:cubicBezTo>
                    <a:cubicBezTo>
                      <a:pt x="8539" y="470"/>
                      <a:pt x="8581" y="531"/>
                      <a:pt x="8598" y="531"/>
                    </a:cubicBezTo>
                    <a:cubicBezTo>
                      <a:pt x="8601" y="531"/>
                      <a:pt x="8603" y="530"/>
                      <a:pt x="8605" y="526"/>
                    </a:cubicBezTo>
                    <a:cubicBezTo>
                      <a:pt x="8620" y="510"/>
                      <a:pt x="8635" y="469"/>
                      <a:pt x="8662" y="469"/>
                    </a:cubicBezTo>
                    <a:cubicBezTo>
                      <a:pt x="8666" y="469"/>
                      <a:pt x="8671" y="470"/>
                      <a:pt x="8676" y="472"/>
                    </a:cubicBezTo>
                    <a:cubicBezTo>
                      <a:pt x="8747" y="499"/>
                      <a:pt x="8792" y="552"/>
                      <a:pt x="8863" y="552"/>
                    </a:cubicBezTo>
                    <a:cubicBezTo>
                      <a:pt x="8818" y="499"/>
                      <a:pt x="9130" y="517"/>
                      <a:pt x="9157" y="499"/>
                    </a:cubicBezTo>
                    <a:cubicBezTo>
                      <a:pt x="9193" y="490"/>
                      <a:pt x="9139" y="410"/>
                      <a:pt x="9175" y="374"/>
                    </a:cubicBezTo>
                    <a:cubicBezTo>
                      <a:pt x="9179" y="370"/>
                      <a:pt x="9183" y="368"/>
                      <a:pt x="9187" y="368"/>
                    </a:cubicBezTo>
                    <a:cubicBezTo>
                      <a:pt x="9217" y="368"/>
                      <a:pt x="9237" y="468"/>
                      <a:pt x="9237" y="499"/>
                    </a:cubicBezTo>
                    <a:cubicBezTo>
                      <a:pt x="9237" y="471"/>
                      <a:pt x="9254" y="426"/>
                      <a:pt x="9278" y="426"/>
                    </a:cubicBezTo>
                    <a:cubicBezTo>
                      <a:pt x="9285" y="426"/>
                      <a:pt x="9292" y="429"/>
                      <a:pt x="9299" y="437"/>
                    </a:cubicBezTo>
                    <a:cubicBezTo>
                      <a:pt x="9326" y="472"/>
                      <a:pt x="9308" y="526"/>
                      <a:pt x="9344" y="544"/>
                    </a:cubicBezTo>
                    <a:cubicBezTo>
                      <a:pt x="9346" y="546"/>
                      <a:pt x="9349" y="547"/>
                      <a:pt x="9351" y="547"/>
                    </a:cubicBezTo>
                    <a:cubicBezTo>
                      <a:pt x="9373" y="547"/>
                      <a:pt x="9392" y="436"/>
                      <a:pt x="9437" y="436"/>
                    </a:cubicBezTo>
                    <a:cubicBezTo>
                      <a:pt x="9439" y="436"/>
                      <a:pt x="9440" y="436"/>
                      <a:pt x="9442" y="437"/>
                    </a:cubicBezTo>
                    <a:cubicBezTo>
                      <a:pt x="9457" y="437"/>
                      <a:pt x="9520" y="521"/>
                      <a:pt x="9541" y="521"/>
                    </a:cubicBezTo>
                    <a:cubicBezTo>
                      <a:pt x="9546" y="521"/>
                      <a:pt x="9549" y="517"/>
                      <a:pt x="9549" y="508"/>
                    </a:cubicBezTo>
                    <a:cubicBezTo>
                      <a:pt x="9549" y="481"/>
                      <a:pt x="9504" y="446"/>
                      <a:pt x="9549" y="428"/>
                    </a:cubicBezTo>
                    <a:cubicBezTo>
                      <a:pt x="9553" y="423"/>
                      <a:pt x="9560" y="421"/>
                      <a:pt x="9568" y="421"/>
                    </a:cubicBezTo>
                    <a:cubicBezTo>
                      <a:pt x="9576" y="421"/>
                      <a:pt x="9584" y="423"/>
                      <a:pt x="9593" y="428"/>
                    </a:cubicBezTo>
                    <a:cubicBezTo>
                      <a:pt x="9629" y="463"/>
                      <a:pt x="9576" y="552"/>
                      <a:pt x="9629" y="561"/>
                    </a:cubicBezTo>
                    <a:cubicBezTo>
                      <a:pt x="9647" y="566"/>
                      <a:pt x="9667" y="568"/>
                      <a:pt x="9687" y="568"/>
                    </a:cubicBezTo>
                    <a:cubicBezTo>
                      <a:pt x="9707" y="568"/>
                      <a:pt x="9727" y="566"/>
                      <a:pt x="9745" y="561"/>
                    </a:cubicBezTo>
                    <a:cubicBezTo>
                      <a:pt x="9754" y="561"/>
                      <a:pt x="9772" y="517"/>
                      <a:pt x="9772" y="517"/>
                    </a:cubicBezTo>
                    <a:cubicBezTo>
                      <a:pt x="9803" y="521"/>
                      <a:pt x="9836" y="524"/>
                      <a:pt x="9870" y="524"/>
                    </a:cubicBezTo>
                    <a:cubicBezTo>
                      <a:pt x="9903" y="524"/>
                      <a:pt x="9936" y="521"/>
                      <a:pt x="9967" y="517"/>
                    </a:cubicBezTo>
                    <a:cubicBezTo>
                      <a:pt x="10048" y="508"/>
                      <a:pt x="10057" y="463"/>
                      <a:pt x="9976" y="428"/>
                    </a:cubicBezTo>
                    <a:cubicBezTo>
                      <a:pt x="10039" y="428"/>
                      <a:pt x="10101" y="428"/>
                      <a:pt x="10146" y="481"/>
                    </a:cubicBezTo>
                    <a:cubicBezTo>
                      <a:pt x="10180" y="522"/>
                      <a:pt x="10213" y="568"/>
                      <a:pt x="10251" y="568"/>
                    </a:cubicBezTo>
                    <a:cubicBezTo>
                      <a:pt x="10263" y="568"/>
                      <a:pt x="10275" y="563"/>
                      <a:pt x="10288" y="552"/>
                    </a:cubicBezTo>
                    <a:cubicBezTo>
                      <a:pt x="10351" y="508"/>
                      <a:pt x="10333" y="490"/>
                      <a:pt x="10395" y="481"/>
                    </a:cubicBezTo>
                    <a:cubicBezTo>
                      <a:pt x="10408" y="486"/>
                      <a:pt x="10422" y="488"/>
                      <a:pt x="10435" y="488"/>
                    </a:cubicBezTo>
                    <a:cubicBezTo>
                      <a:pt x="10448" y="488"/>
                      <a:pt x="10462" y="486"/>
                      <a:pt x="10475" y="481"/>
                    </a:cubicBezTo>
                    <a:cubicBezTo>
                      <a:pt x="10475" y="472"/>
                      <a:pt x="10475" y="446"/>
                      <a:pt x="10484" y="446"/>
                    </a:cubicBezTo>
                    <a:cubicBezTo>
                      <a:pt x="10504" y="432"/>
                      <a:pt x="10527" y="429"/>
                      <a:pt x="10552" y="429"/>
                    </a:cubicBezTo>
                    <a:cubicBezTo>
                      <a:pt x="10578" y="429"/>
                      <a:pt x="10606" y="433"/>
                      <a:pt x="10631" y="433"/>
                    </a:cubicBezTo>
                    <a:cubicBezTo>
                      <a:pt x="10646" y="433"/>
                      <a:pt x="10659" y="432"/>
                      <a:pt x="10671" y="428"/>
                    </a:cubicBezTo>
                    <a:cubicBezTo>
                      <a:pt x="10704" y="417"/>
                      <a:pt x="10738" y="392"/>
                      <a:pt x="10767" y="392"/>
                    </a:cubicBezTo>
                    <a:cubicBezTo>
                      <a:pt x="10784" y="392"/>
                      <a:pt x="10800" y="401"/>
                      <a:pt x="10814" y="428"/>
                    </a:cubicBezTo>
                    <a:cubicBezTo>
                      <a:pt x="10840" y="446"/>
                      <a:pt x="10872" y="454"/>
                      <a:pt x="10902" y="454"/>
                    </a:cubicBezTo>
                    <a:cubicBezTo>
                      <a:pt x="10932" y="454"/>
                      <a:pt x="10961" y="446"/>
                      <a:pt x="10983" y="428"/>
                    </a:cubicBezTo>
                    <a:cubicBezTo>
                      <a:pt x="11010" y="383"/>
                      <a:pt x="10921" y="348"/>
                      <a:pt x="10903" y="348"/>
                    </a:cubicBezTo>
                    <a:cubicBezTo>
                      <a:pt x="10947" y="348"/>
                      <a:pt x="10992" y="357"/>
                      <a:pt x="11027" y="374"/>
                    </a:cubicBezTo>
                    <a:cubicBezTo>
                      <a:pt x="11063" y="392"/>
                      <a:pt x="11081" y="437"/>
                      <a:pt x="11117" y="446"/>
                    </a:cubicBezTo>
                    <a:cubicBezTo>
                      <a:pt x="11126" y="448"/>
                      <a:pt x="11134" y="449"/>
                      <a:pt x="11142" y="449"/>
                    </a:cubicBezTo>
                    <a:cubicBezTo>
                      <a:pt x="11180" y="449"/>
                      <a:pt x="11201" y="425"/>
                      <a:pt x="11231" y="425"/>
                    </a:cubicBezTo>
                    <a:cubicBezTo>
                      <a:pt x="11242" y="425"/>
                      <a:pt x="11254" y="428"/>
                      <a:pt x="11268" y="437"/>
                    </a:cubicBezTo>
                    <a:cubicBezTo>
                      <a:pt x="11288" y="443"/>
                      <a:pt x="11333" y="524"/>
                      <a:pt x="11361" y="524"/>
                    </a:cubicBezTo>
                    <a:cubicBezTo>
                      <a:pt x="11371" y="524"/>
                      <a:pt x="11379" y="515"/>
                      <a:pt x="11384" y="490"/>
                    </a:cubicBezTo>
                    <a:cubicBezTo>
                      <a:pt x="11391" y="449"/>
                      <a:pt x="11397" y="381"/>
                      <a:pt x="11433" y="381"/>
                    </a:cubicBezTo>
                    <a:cubicBezTo>
                      <a:pt x="11444" y="381"/>
                      <a:pt x="11457" y="387"/>
                      <a:pt x="11473" y="401"/>
                    </a:cubicBezTo>
                    <a:cubicBezTo>
                      <a:pt x="11517" y="446"/>
                      <a:pt x="11517" y="481"/>
                      <a:pt x="11571" y="499"/>
                    </a:cubicBezTo>
                    <a:cubicBezTo>
                      <a:pt x="11582" y="505"/>
                      <a:pt x="11641" y="517"/>
                      <a:pt x="11685" y="517"/>
                    </a:cubicBezTo>
                    <a:cubicBezTo>
                      <a:pt x="11711" y="517"/>
                      <a:pt x="11731" y="512"/>
                      <a:pt x="11731" y="499"/>
                    </a:cubicBezTo>
                    <a:cubicBezTo>
                      <a:pt x="11731" y="466"/>
                      <a:pt x="11693" y="372"/>
                      <a:pt x="11751" y="372"/>
                    </a:cubicBezTo>
                    <a:cubicBezTo>
                      <a:pt x="11755" y="372"/>
                      <a:pt x="11761" y="373"/>
                      <a:pt x="11767" y="374"/>
                    </a:cubicBezTo>
                    <a:cubicBezTo>
                      <a:pt x="11820" y="383"/>
                      <a:pt x="11785" y="454"/>
                      <a:pt x="11802" y="490"/>
                    </a:cubicBezTo>
                    <a:cubicBezTo>
                      <a:pt x="11820" y="454"/>
                      <a:pt x="11847" y="428"/>
                      <a:pt x="11865" y="392"/>
                    </a:cubicBezTo>
                    <a:cubicBezTo>
                      <a:pt x="11881" y="376"/>
                      <a:pt x="11893" y="369"/>
                      <a:pt x="11902" y="369"/>
                    </a:cubicBezTo>
                    <a:cubicBezTo>
                      <a:pt x="11917" y="369"/>
                      <a:pt x="11925" y="388"/>
                      <a:pt x="11936" y="410"/>
                    </a:cubicBezTo>
                    <a:cubicBezTo>
                      <a:pt x="11980" y="461"/>
                      <a:pt x="12042" y="495"/>
                      <a:pt x="12108" y="495"/>
                    </a:cubicBezTo>
                    <a:cubicBezTo>
                      <a:pt x="12122" y="495"/>
                      <a:pt x="12136" y="493"/>
                      <a:pt x="12150" y="490"/>
                    </a:cubicBezTo>
                    <a:cubicBezTo>
                      <a:pt x="12203" y="463"/>
                      <a:pt x="12150" y="294"/>
                      <a:pt x="12168" y="294"/>
                    </a:cubicBezTo>
                    <a:cubicBezTo>
                      <a:pt x="12194" y="294"/>
                      <a:pt x="12212" y="348"/>
                      <a:pt x="12230" y="374"/>
                    </a:cubicBezTo>
                    <a:cubicBezTo>
                      <a:pt x="12266" y="401"/>
                      <a:pt x="12301" y="419"/>
                      <a:pt x="12346" y="428"/>
                    </a:cubicBezTo>
                    <a:cubicBezTo>
                      <a:pt x="12395" y="436"/>
                      <a:pt x="12490" y="528"/>
                      <a:pt x="12532" y="528"/>
                    </a:cubicBezTo>
                    <a:cubicBezTo>
                      <a:pt x="12536" y="528"/>
                      <a:pt x="12539" y="527"/>
                      <a:pt x="12542" y="526"/>
                    </a:cubicBezTo>
                    <a:cubicBezTo>
                      <a:pt x="12565" y="518"/>
                      <a:pt x="12595" y="450"/>
                      <a:pt x="12614" y="450"/>
                    </a:cubicBezTo>
                    <a:cubicBezTo>
                      <a:pt x="12617" y="450"/>
                      <a:pt x="12620" y="451"/>
                      <a:pt x="12622" y="454"/>
                    </a:cubicBezTo>
                    <a:cubicBezTo>
                      <a:pt x="12640" y="490"/>
                      <a:pt x="12640" y="508"/>
                      <a:pt x="12675" y="517"/>
                    </a:cubicBezTo>
                    <a:cubicBezTo>
                      <a:pt x="12678" y="517"/>
                      <a:pt x="12680" y="517"/>
                      <a:pt x="12683" y="517"/>
                    </a:cubicBezTo>
                    <a:cubicBezTo>
                      <a:pt x="12766" y="517"/>
                      <a:pt x="12803" y="374"/>
                      <a:pt x="12889" y="374"/>
                    </a:cubicBezTo>
                    <a:cubicBezTo>
                      <a:pt x="12891" y="374"/>
                      <a:pt x="12893" y="374"/>
                      <a:pt x="12895" y="374"/>
                    </a:cubicBezTo>
                    <a:cubicBezTo>
                      <a:pt x="12972" y="374"/>
                      <a:pt x="13015" y="526"/>
                      <a:pt x="13076" y="526"/>
                    </a:cubicBezTo>
                    <a:cubicBezTo>
                      <a:pt x="13103" y="526"/>
                      <a:pt x="13067" y="454"/>
                      <a:pt x="13058" y="454"/>
                    </a:cubicBezTo>
                    <a:cubicBezTo>
                      <a:pt x="13109" y="454"/>
                      <a:pt x="13120" y="526"/>
                      <a:pt x="13166" y="526"/>
                    </a:cubicBezTo>
                    <a:cubicBezTo>
                      <a:pt x="13169" y="526"/>
                      <a:pt x="13171" y="526"/>
                      <a:pt x="13174" y="526"/>
                    </a:cubicBezTo>
                    <a:cubicBezTo>
                      <a:pt x="13228" y="517"/>
                      <a:pt x="13281" y="499"/>
                      <a:pt x="13334" y="499"/>
                    </a:cubicBezTo>
                    <a:cubicBezTo>
                      <a:pt x="13308" y="499"/>
                      <a:pt x="13379" y="499"/>
                      <a:pt x="13406" y="472"/>
                    </a:cubicBezTo>
                    <a:cubicBezTo>
                      <a:pt x="13413" y="457"/>
                      <a:pt x="13424" y="452"/>
                      <a:pt x="13436" y="452"/>
                    </a:cubicBezTo>
                    <a:cubicBezTo>
                      <a:pt x="13452" y="452"/>
                      <a:pt x="13470" y="462"/>
                      <a:pt x="13486" y="472"/>
                    </a:cubicBezTo>
                    <a:cubicBezTo>
                      <a:pt x="13517" y="486"/>
                      <a:pt x="13553" y="492"/>
                      <a:pt x="13588" y="492"/>
                    </a:cubicBezTo>
                    <a:cubicBezTo>
                      <a:pt x="13624" y="492"/>
                      <a:pt x="13660" y="486"/>
                      <a:pt x="13691" y="472"/>
                    </a:cubicBezTo>
                    <a:cubicBezTo>
                      <a:pt x="13713" y="458"/>
                      <a:pt x="13764" y="390"/>
                      <a:pt x="13787" y="390"/>
                    </a:cubicBezTo>
                    <a:cubicBezTo>
                      <a:pt x="13792" y="390"/>
                      <a:pt x="13796" y="393"/>
                      <a:pt x="13798" y="401"/>
                    </a:cubicBezTo>
                    <a:cubicBezTo>
                      <a:pt x="13798" y="465"/>
                      <a:pt x="13798" y="534"/>
                      <a:pt x="13831" y="534"/>
                    </a:cubicBezTo>
                    <a:cubicBezTo>
                      <a:pt x="13844" y="534"/>
                      <a:pt x="13862" y="524"/>
                      <a:pt x="13887" y="499"/>
                    </a:cubicBezTo>
                    <a:cubicBezTo>
                      <a:pt x="13910" y="476"/>
                      <a:pt x="13932" y="444"/>
                      <a:pt x="13956" y="416"/>
                    </a:cubicBezTo>
                    <a:lnTo>
                      <a:pt x="13956" y="416"/>
                    </a:lnTo>
                    <a:cubicBezTo>
                      <a:pt x="13955" y="427"/>
                      <a:pt x="13955" y="438"/>
                      <a:pt x="13958" y="446"/>
                    </a:cubicBezTo>
                    <a:cubicBezTo>
                      <a:pt x="13985" y="446"/>
                      <a:pt x="14038" y="446"/>
                      <a:pt x="14038" y="392"/>
                    </a:cubicBezTo>
                    <a:cubicBezTo>
                      <a:pt x="14033" y="382"/>
                      <a:pt x="14025" y="372"/>
                      <a:pt x="14016" y="364"/>
                    </a:cubicBezTo>
                    <a:lnTo>
                      <a:pt x="14016" y="364"/>
                    </a:lnTo>
                    <a:cubicBezTo>
                      <a:pt x="14024" y="360"/>
                      <a:pt x="14033" y="358"/>
                      <a:pt x="14041" y="358"/>
                    </a:cubicBezTo>
                    <a:cubicBezTo>
                      <a:pt x="14057" y="358"/>
                      <a:pt x="14074" y="366"/>
                      <a:pt x="14092" y="383"/>
                    </a:cubicBezTo>
                    <a:cubicBezTo>
                      <a:pt x="14136" y="428"/>
                      <a:pt x="14172" y="499"/>
                      <a:pt x="14234" y="508"/>
                    </a:cubicBezTo>
                    <a:cubicBezTo>
                      <a:pt x="14243" y="511"/>
                      <a:pt x="14251" y="512"/>
                      <a:pt x="14257" y="512"/>
                    </a:cubicBezTo>
                    <a:cubicBezTo>
                      <a:pt x="14291" y="512"/>
                      <a:pt x="14302" y="481"/>
                      <a:pt x="14332" y="481"/>
                    </a:cubicBezTo>
                    <a:cubicBezTo>
                      <a:pt x="14377" y="481"/>
                      <a:pt x="14403" y="552"/>
                      <a:pt x="14448" y="561"/>
                    </a:cubicBezTo>
                    <a:cubicBezTo>
                      <a:pt x="14457" y="561"/>
                      <a:pt x="14466" y="508"/>
                      <a:pt x="14475" y="499"/>
                    </a:cubicBezTo>
                    <a:cubicBezTo>
                      <a:pt x="14487" y="487"/>
                      <a:pt x="14499" y="482"/>
                      <a:pt x="14510" y="482"/>
                    </a:cubicBezTo>
                    <a:cubicBezTo>
                      <a:pt x="14564" y="482"/>
                      <a:pt x="14609" y="597"/>
                      <a:pt x="14653" y="597"/>
                    </a:cubicBezTo>
                    <a:cubicBezTo>
                      <a:pt x="14623" y="597"/>
                      <a:pt x="14612" y="447"/>
                      <a:pt x="14668" y="447"/>
                    </a:cubicBezTo>
                    <a:cubicBezTo>
                      <a:pt x="14680" y="447"/>
                      <a:pt x="14696" y="455"/>
                      <a:pt x="14715" y="472"/>
                    </a:cubicBezTo>
                    <a:cubicBezTo>
                      <a:pt x="14768" y="526"/>
                      <a:pt x="14751" y="526"/>
                      <a:pt x="14831" y="526"/>
                    </a:cubicBezTo>
                    <a:cubicBezTo>
                      <a:pt x="14866" y="544"/>
                      <a:pt x="14875" y="561"/>
                      <a:pt x="14875" y="606"/>
                    </a:cubicBezTo>
                    <a:cubicBezTo>
                      <a:pt x="14875" y="472"/>
                      <a:pt x="15080" y="588"/>
                      <a:pt x="15080" y="463"/>
                    </a:cubicBezTo>
                    <a:cubicBezTo>
                      <a:pt x="15080" y="511"/>
                      <a:pt x="15144" y="523"/>
                      <a:pt x="15199" y="523"/>
                    </a:cubicBezTo>
                    <a:cubicBezTo>
                      <a:pt x="15227" y="523"/>
                      <a:pt x="15252" y="520"/>
                      <a:pt x="15267" y="517"/>
                    </a:cubicBezTo>
                    <a:cubicBezTo>
                      <a:pt x="15303" y="517"/>
                      <a:pt x="15339" y="508"/>
                      <a:pt x="15374" y="490"/>
                    </a:cubicBezTo>
                    <a:cubicBezTo>
                      <a:pt x="15374" y="490"/>
                      <a:pt x="15398" y="418"/>
                      <a:pt x="15408" y="418"/>
                    </a:cubicBezTo>
                    <a:cubicBezTo>
                      <a:pt x="15409" y="418"/>
                      <a:pt x="15409" y="418"/>
                      <a:pt x="15410" y="419"/>
                    </a:cubicBezTo>
                    <a:cubicBezTo>
                      <a:pt x="15419" y="472"/>
                      <a:pt x="15419" y="526"/>
                      <a:pt x="15410" y="588"/>
                    </a:cubicBezTo>
                    <a:cubicBezTo>
                      <a:pt x="15445" y="552"/>
                      <a:pt x="15481" y="535"/>
                      <a:pt x="15490" y="472"/>
                    </a:cubicBezTo>
                    <a:cubicBezTo>
                      <a:pt x="15499" y="419"/>
                      <a:pt x="15508" y="339"/>
                      <a:pt x="15579" y="339"/>
                    </a:cubicBezTo>
                    <a:cubicBezTo>
                      <a:pt x="15579" y="374"/>
                      <a:pt x="15552" y="490"/>
                      <a:pt x="15570" y="508"/>
                    </a:cubicBezTo>
                    <a:cubicBezTo>
                      <a:pt x="15573" y="510"/>
                      <a:pt x="15577" y="511"/>
                      <a:pt x="15581" y="511"/>
                    </a:cubicBezTo>
                    <a:cubicBezTo>
                      <a:pt x="15609" y="511"/>
                      <a:pt x="15651" y="460"/>
                      <a:pt x="15659" y="437"/>
                    </a:cubicBezTo>
                    <a:cubicBezTo>
                      <a:pt x="15695" y="437"/>
                      <a:pt x="15722" y="446"/>
                      <a:pt x="15757" y="463"/>
                    </a:cubicBezTo>
                    <a:cubicBezTo>
                      <a:pt x="15775" y="472"/>
                      <a:pt x="15802" y="526"/>
                      <a:pt x="15828" y="526"/>
                    </a:cubicBezTo>
                    <a:cubicBezTo>
                      <a:pt x="15871" y="526"/>
                      <a:pt x="15873" y="418"/>
                      <a:pt x="15897" y="418"/>
                    </a:cubicBezTo>
                    <a:cubicBezTo>
                      <a:pt x="15898" y="418"/>
                      <a:pt x="15899" y="419"/>
                      <a:pt x="15900" y="419"/>
                    </a:cubicBezTo>
                    <a:cubicBezTo>
                      <a:pt x="15909" y="419"/>
                      <a:pt x="15935" y="463"/>
                      <a:pt x="15944" y="472"/>
                    </a:cubicBezTo>
                    <a:cubicBezTo>
                      <a:pt x="15971" y="490"/>
                      <a:pt x="15989" y="490"/>
                      <a:pt x="16015" y="490"/>
                    </a:cubicBezTo>
                    <a:cubicBezTo>
                      <a:pt x="16078" y="490"/>
                      <a:pt x="16113" y="463"/>
                      <a:pt x="16176" y="463"/>
                    </a:cubicBezTo>
                    <a:cubicBezTo>
                      <a:pt x="16180" y="463"/>
                      <a:pt x="16184" y="463"/>
                      <a:pt x="16188" y="463"/>
                    </a:cubicBezTo>
                    <a:cubicBezTo>
                      <a:pt x="16229" y="463"/>
                      <a:pt x="16239" y="497"/>
                      <a:pt x="16267" y="497"/>
                    </a:cubicBezTo>
                    <a:cubicBezTo>
                      <a:pt x="16274" y="497"/>
                      <a:pt x="16282" y="495"/>
                      <a:pt x="16292" y="490"/>
                    </a:cubicBezTo>
                    <a:cubicBezTo>
                      <a:pt x="16318" y="481"/>
                      <a:pt x="16327" y="454"/>
                      <a:pt x="16327" y="419"/>
                    </a:cubicBezTo>
                    <a:cubicBezTo>
                      <a:pt x="16327" y="508"/>
                      <a:pt x="16327" y="552"/>
                      <a:pt x="16407" y="552"/>
                    </a:cubicBezTo>
                    <a:lnTo>
                      <a:pt x="16407" y="499"/>
                    </a:lnTo>
                    <a:cubicBezTo>
                      <a:pt x="16441" y="499"/>
                      <a:pt x="16523" y="516"/>
                      <a:pt x="16588" y="516"/>
                    </a:cubicBezTo>
                    <a:cubicBezTo>
                      <a:pt x="16628" y="516"/>
                      <a:pt x="16661" y="510"/>
                      <a:pt x="16675" y="490"/>
                    </a:cubicBezTo>
                    <a:cubicBezTo>
                      <a:pt x="16675" y="490"/>
                      <a:pt x="16642" y="392"/>
                      <a:pt x="16671" y="392"/>
                    </a:cubicBezTo>
                    <a:cubicBezTo>
                      <a:pt x="16672" y="392"/>
                      <a:pt x="16673" y="392"/>
                      <a:pt x="16675" y="392"/>
                    </a:cubicBezTo>
                    <a:cubicBezTo>
                      <a:pt x="16710" y="392"/>
                      <a:pt x="16755" y="454"/>
                      <a:pt x="16790" y="472"/>
                    </a:cubicBezTo>
                    <a:cubicBezTo>
                      <a:pt x="16872" y="509"/>
                      <a:pt x="16960" y="528"/>
                      <a:pt x="17049" y="528"/>
                    </a:cubicBezTo>
                    <a:cubicBezTo>
                      <a:pt x="17066" y="528"/>
                      <a:pt x="17084" y="527"/>
                      <a:pt x="17102" y="526"/>
                    </a:cubicBezTo>
                    <a:cubicBezTo>
                      <a:pt x="17156" y="517"/>
                      <a:pt x="17191" y="472"/>
                      <a:pt x="17245" y="463"/>
                    </a:cubicBezTo>
                    <a:cubicBezTo>
                      <a:pt x="17334" y="463"/>
                      <a:pt x="17334" y="428"/>
                      <a:pt x="17360" y="357"/>
                    </a:cubicBezTo>
                    <a:lnTo>
                      <a:pt x="17360" y="357"/>
                    </a:lnTo>
                    <a:cubicBezTo>
                      <a:pt x="17353" y="378"/>
                      <a:pt x="17431" y="489"/>
                      <a:pt x="17476" y="489"/>
                    </a:cubicBezTo>
                    <a:cubicBezTo>
                      <a:pt x="17488" y="489"/>
                      <a:pt x="17497" y="482"/>
                      <a:pt x="17503" y="463"/>
                    </a:cubicBezTo>
                    <a:cubicBezTo>
                      <a:pt x="17512" y="419"/>
                      <a:pt x="17369" y="312"/>
                      <a:pt x="17387" y="259"/>
                    </a:cubicBezTo>
                    <a:lnTo>
                      <a:pt x="17387" y="259"/>
                    </a:lnTo>
                    <a:lnTo>
                      <a:pt x="17512" y="374"/>
                    </a:lnTo>
                    <a:cubicBezTo>
                      <a:pt x="17565" y="419"/>
                      <a:pt x="17601" y="490"/>
                      <a:pt x="17610" y="561"/>
                    </a:cubicBezTo>
                    <a:cubicBezTo>
                      <a:pt x="17610" y="446"/>
                      <a:pt x="17717" y="499"/>
                      <a:pt x="17779" y="437"/>
                    </a:cubicBezTo>
                    <a:cubicBezTo>
                      <a:pt x="17850" y="437"/>
                      <a:pt x="17850" y="454"/>
                      <a:pt x="17841" y="526"/>
                    </a:cubicBezTo>
                    <a:cubicBezTo>
                      <a:pt x="17834" y="581"/>
                      <a:pt x="17888" y="567"/>
                      <a:pt x="17895" y="593"/>
                    </a:cubicBezTo>
                    <a:lnTo>
                      <a:pt x="17895" y="593"/>
                    </a:lnTo>
                    <a:lnTo>
                      <a:pt x="17895" y="392"/>
                    </a:lnTo>
                    <a:cubicBezTo>
                      <a:pt x="17966" y="392"/>
                      <a:pt x="17993" y="561"/>
                      <a:pt x="18002" y="561"/>
                    </a:cubicBezTo>
                    <a:cubicBezTo>
                      <a:pt x="18037" y="533"/>
                      <a:pt x="18084" y="454"/>
                      <a:pt x="18133" y="454"/>
                    </a:cubicBezTo>
                    <a:cubicBezTo>
                      <a:pt x="18145" y="454"/>
                      <a:pt x="18158" y="459"/>
                      <a:pt x="18171" y="472"/>
                    </a:cubicBezTo>
                    <a:cubicBezTo>
                      <a:pt x="18211" y="513"/>
                      <a:pt x="18293" y="564"/>
                      <a:pt x="18357" y="564"/>
                    </a:cubicBezTo>
                    <a:cubicBezTo>
                      <a:pt x="18392" y="564"/>
                      <a:pt x="18422" y="549"/>
                      <a:pt x="18438" y="508"/>
                    </a:cubicBezTo>
                    <a:cubicBezTo>
                      <a:pt x="18441" y="494"/>
                      <a:pt x="18454" y="491"/>
                      <a:pt x="18471" y="491"/>
                    </a:cubicBezTo>
                    <a:cubicBezTo>
                      <a:pt x="18491" y="491"/>
                      <a:pt x="18517" y="495"/>
                      <a:pt x="18541" y="495"/>
                    </a:cubicBezTo>
                    <a:cubicBezTo>
                      <a:pt x="18564" y="495"/>
                      <a:pt x="18586" y="491"/>
                      <a:pt x="18599" y="472"/>
                    </a:cubicBezTo>
                    <a:cubicBezTo>
                      <a:pt x="18614" y="451"/>
                      <a:pt x="18627" y="442"/>
                      <a:pt x="18637" y="442"/>
                    </a:cubicBezTo>
                    <a:cubicBezTo>
                      <a:pt x="18672" y="442"/>
                      <a:pt x="18680" y="548"/>
                      <a:pt x="18714" y="561"/>
                    </a:cubicBezTo>
                    <a:cubicBezTo>
                      <a:pt x="18717" y="562"/>
                      <a:pt x="18720" y="562"/>
                      <a:pt x="18722" y="562"/>
                    </a:cubicBezTo>
                    <a:cubicBezTo>
                      <a:pt x="18761" y="562"/>
                      <a:pt x="18800" y="507"/>
                      <a:pt x="18825" y="507"/>
                    </a:cubicBezTo>
                    <a:cubicBezTo>
                      <a:pt x="18827" y="507"/>
                      <a:pt x="18829" y="507"/>
                      <a:pt x="18830" y="508"/>
                    </a:cubicBezTo>
                    <a:cubicBezTo>
                      <a:pt x="18857" y="508"/>
                      <a:pt x="18839" y="535"/>
                      <a:pt x="18830" y="579"/>
                    </a:cubicBezTo>
                    <a:cubicBezTo>
                      <a:pt x="18827" y="594"/>
                      <a:pt x="18827" y="599"/>
                      <a:pt x="18828" y="599"/>
                    </a:cubicBezTo>
                    <a:cubicBezTo>
                      <a:pt x="18831" y="599"/>
                      <a:pt x="18839" y="579"/>
                      <a:pt x="18839" y="579"/>
                    </a:cubicBezTo>
                    <a:cubicBezTo>
                      <a:pt x="18846" y="566"/>
                      <a:pt x="18850" y="561"/>
                      <a:pt x="18852" y="561"/>
                    </a:cubicBezTo>
                    <a:cubicBezTo>
                      <a:pt x="18856" y="561"/>
                      <a:pt x="18853" y="574"/>
                      <a:pt x="18848" y="579"/>
                    </a:cubicBezTo>
                    <a:cubicBezTo>
                      <a:pt x="18848" y="580"/>
                      <a:pt x="18848" y="581"/>
                      <a:pt x="18849" y="581"/>
                    </a:cubicBezTo>
                    <a:cubicBezTo>
                      <a:pt x="18858" y="581"/>
                      <a:pt x="18939" y="428"/>
                      <a:pt x="18947" y="428"/>
                    </a:cubicBezTo>
                    <a:lnTo>
                      <a:pt x="18947" y="428"/>
                    </a:lnTo>
                    <a:cubicBezTo>
                      <a:pt x="18949" y="428"/>
                      <a:pt x="18944" y="443"/>
                      <a:pt x="18928" y="481"/>
                    </a:cubicBezTo>
                    <a:cubicBezTo>
                      <a:pt x="18908" y="528"/>
                      <a:pt x="18893" y="550"/>
                      <a:pt x="18898" y="550"/>
                    </a:cubicBezTo>
                    <a:cubicBezTo>
                      <a:pt x="18900" y="550"/>
                      <a:pt x="18904" y="548"/>
                      <a:pt x="18910" y="544"/>
                    </a:cubicBezTo>
                    <a:lnTo>
                      <a:pt x="18955" y="526"/>
                    </a:lnTo>
                    <a:cubicBezTo>
                      <a:pt x="18981" y="508"/>
                      <a:pt x="19001" y="500"/>
                      <a:pt x="19011" y="500"/>
                    </a:cubicBezTo>
                    <a:cubicBezTo>
                      <a:pt x="19031" y="500"/>
                      <a:pt x="19012" y="534"/>
                      <a:pt x="18928" y="588"/>
                    </a:cubicBezTo>
                    <a:cubicBezTo>
                      <a:pt x="18860" y="614"/>
                      <a:pt x="18996" y="615"/>
                      <a:pt x="18937" y="638"/>
                    </a:cubicBezTo>
                    <a:lnTo>
                      <a:pt x="18937" y="638"/>
                    </a:lnTo>
                    <a:cubicBezTo>
                      <a:pt x="18939" y="638"/>
                      <a:pt x="18941" y="638"/>
                      <a:pt x="18944" y="638"/>
                    </a:cubicBezTo>
                    <a:cubicBezTo>
                      <a:pt x="19002" y="638"/>
                      <a:pt x="19102" y="771"/>
                      <a:pt x="19040" y="771"/>
                    </a:cubicBezTo>
                    <a:cubicBezTo>
                      <a:pt x="19029" y="771"/>
                      <a:pt x="19013" y="767"/>
                      <a:pt x="18990" y="757"/>
                    </a:cubicBezTo>
                    <a:cubicBezTo>
                      <a:pt x="18839" y="757"/>
                      <a:pt x="18964" y="855"/>
                      <a:pt x="18973" y="918"/>
                    </a:cubicBezTo>
                    <a:cubicBezTo>
                      <a:pt x="18982" y="962"/>
                      <a:pt x="18973" y="998"/>
                      <a:pt x="18955" y="1042"/>
                    </a:cubicBezTo>
                    <a:cubicBezTo>
                      <a:pt x="18946" y="1060"/>
                      <a:pt x="18919" y="1051"/>
                      <a:pt x="18919" y="1078"/>
                    </a:cubicBezTo>
                    <a:cubicBezTo>
                      <a:pt x="18910" y="1105"/>
                      <a:pt x="18937" y="1256"/>
                      <a:pt x="18999" y="1256"/>
                    </a:cubicBezTo>
                    <a:cubicBezTo>
                      <a:pt x="18987" y="1256"/>
                      <a:pt x="18976" y="1256"/>
                      <a:pt x="18964" y="1256"/>
                    </a:cubicBezTo>
                    <a:cubicBezTo>
                      <a:pt x="18924" y="1256"/>
                      <a:pt x="18890" y="1261"/>
                      <a:pt x="18884" y="1310"/>
                    </a:cubicBezTo>
                    <a:cubicBezTo>
                      <a:pt x="18884" y="1345"/>
                      <a:pt x="18973" y="1408"/>
                      <a:pt x="18910" y="1425"/>
                    </a:cubicBezTo>
                    <a:cubicBezTo>
                      <a:pt x="18910" y="1425"/>
                      <a:pt x="18928" y="1461"/>
                      <a:pt x="18955" y="1461"/>
                    </a:cubicBezTo>
                    <a:cubicBezTo>
                      <a:pt x="18973" y="1470"/>
                      <a:pt x="18955" y="1497"/>
                      <a:pt x="18955" y="1514"/>
                    </a:cubicBezTo>
                    <a:cubicBezTo>
                      <a:pt x="18910" y="1577"/>
                      <a:pt x="18857" y="1675"/>
                      <a:pt x="19008" y="1675"/>
                    </a:cubicBezTo>
                    <a:cubicBezTo>
                      <a:pt x="18982" y="1675"/>
                      <a:pt x="18866" y="1675"/>
                      <a:pt x="18919" y="1719"/>
                    </a:cubicBezTo>
                    <a:cubicBezTo>
                      <a:pt x="18973" y="1764"/>
                      <a:pt x="18973" y="1755"/>
                      <a:pt x="18973" y="1817"/>
                    </a:cubicBezTo>
                    <a:cubicBezTo>
                      <a:pt x="18973" y="1798"/>
                      <a:pt x="18954" y="1789"/>
                      <a:pt x="18933" y="1789"/>
                    </a:cubicBezTo>
                    <a:cubicBezTo>
                      <a:pt x="18905" y="1789"/>
                      <a:pt x="18871" y="1805"/>
                      <a:pt x="18866" y="1835"/>
                    </a:cubicBezTo>
                    <a:cubicBezTo>
                      <a:pt x="18857" y="1871"/>
                      <a:pt x="18866" y="1915"/>
                      <a:pt x="18884" y="1951"/>
                    </a:cubicBezTo>
                    <a:cubicBezTo>
                      <a:pt x="18910" y="2040"/>
                      <a:pt x="18928" y="2040"/>
                      <a:pt x="19017" y="2049"/>
                    </a:cubicBezTo>
                    <a:cubicBezTo>
                      <a:pt x="19017" y="2120"/>
                      <a:pt x="18999" y="2102"/>
                      <a:pt x="18937" y="2129"/>
                    </a:cubicBezTo>
                    <a:cubicBezTo>
                      <a:pt x="18973" y="2147"/>
                      <a:pt x="19008" y="2165"/>
                      <a:pt x="19053" y="2174"/>
                    </a:cubicBezTo>
                    <a:cubicBezTo>
                      <a:pt x="18973" y="2174"/>
                      <a:pt x="18901" y="2182"/>
                      <a:pt x="18830" y="2209"/>
                    </a:cubicBezTo>
                    <a:cubicBezTo>
                      <a:pt x="18866" y="2254"/>
                      <a:pt x="18910" y="2289"/>
                      <a:pt x="18964" y="2316"/>
                    </a:cubicBezTo>
                    <a:cubicBezTo>
                      <a:pt x="19053" y="2378"/>
                      <a:pt x="19008" y="2459"/>
                      <a:pt x="18990" y="2530"/>
                    </a:cubicBezTo>
                    <a:cubicBezTo>
                      <a:pt x="18973" y="2565"/>
                      <a:pt x="18928" y="2708"/>
                      <a:pt x="19008" y="2717"/>
                    </a:cubicBezTo>
                    <a:cubicBezTo>
                      <a:pt x="19035" y="2720"/>
                      <a:pt x="19059" y="2721"/>
                      <a:pt x="19081" y="2721"/>
                    </a:cubicBezTo>
                    <a:cubicBezTo>
                      <a:pt x="19125" y="2721"/>
                      <a:pt x="19163" y="2717"/>
                      <a:pt x="19204" y="2717"/>
                    </a:cubicBezTo>
                    <a:cubicBezTo>
                      <a:pt x="19204" y="2749"/>
                      <a:pt x="19163" y="2755"/>
                      <a:pt x="19120" y="2755"/>
                    </a:cubicBezTo>
                    <a:cubicBezTo>
                      <a:pt x="19091" y="2755"/>
                      <a:pt x="19062" y="2753"/>
                      <a:pt x="19044" y="2753"/>
                    </a:cubicBezTo>
                    <a:cubicBezTo>
                      <a:pt x="19097" y="2753"/>
                      <a:pt x="19008" y="2833"/>
                      <a:pt x="18964" y="2833"/>
                    </a:cubicBezTo>
                    <a:cubicBezTo>
                      <a:pt x="18919" y="2833"/>
                      <a:pt x="18866" y="2833"/>
                      <a:pt x="18866" y="2877"/>
                    </a:cubicBezTo>
                    <a:lnTo>
                      <a:pt x="19080" y="2877"/>
                    </a:lnTo>
                    <a:cubicBezTo>
                      <a:pt x="18964" y="2877"/>
                      <a:pt x="18955" y="3100"/>
                      <a:pt x="18955" y="3162"/>
                    </a:cubicBezTo>
                    <a:cubicBezTo>
                      <a:pt x="18955" y="3130"/>
                      <a:pt x="18987" y="3126"/>
                      <a:pt x="19018" y="3126"/>
                    </a:cubicBezTo>
                    <a:cubicBezTo>
                      <a:pt x="19030" y="3126"/>
                      <a:pt x="19043" y="3127"/>
                      <a:pt x="19053" y="3127"/>
                    </a:cubicBezTo>
                    <a:cubicBezTo>
                      <a:pt x="19044" y="3207"/>
                      <a:pt x="18857" y="3242"/>
                      <a:pt x="18955" y="3332"/>
                    </a:cubicBezTo>
                    <a:cubicBezTo>
                      <a:pt x="18973" y="3340"/>
                      <a:pt x="19071" y="3412"/>
                      <a:pt x="19008" y="3421"/>
                    </a:cubicBezTo>
                    <a:cubicBezTo>
                      <a:pt x="19006" y="3421"/>
                      <a:pt x="19004" y="3421"/>
                      <a:pt x="19002" y="3421"/>
                    </a:cubicBezTo>
                    <a:cubicBezTo>
                      <a:pt x="18979" y="3421"/>
                      <a:pt x="18930" y="3399"/>
                      <a:pt x="18902" y="3399"/>
                    </a:cubicBezTo>
                    <a:cubicBezTo>
                      <a:pt x="18889" y="3399"/>
                      <a:pt x="18881" y="3404"/>
                      <a:pt x="18884" y="3421"/>
                    </a:cubicBezTo>
                    <a:cubicBezTo>
                      <a:pt x="18892" y="3483"/>
                      <a:pt x="18955" y="3510"/>
                      <a:pt x="18928" y="3590"/>
                    </a:cubicBezTo>
                    <a:cubicBezTo>
                      <a:pt x="18901" y="3652"/>
                      <a:pt x="18884" y="3706"/>
                      <a:pt x="18875" y="3768"/>
                    </a:cubicBezTo>
                    <a:cubicBezTo>
                      <a:pt x="18875" y="3813"/>
                      <a:pt x="18920" y="3850"/>
                      <a:pt x="18954" y="3850"/>
                    </a:cubicBezTo>
                    <a:cubicBezTo>
                      <a:pt x="18974" y="3850"/>
                      <a:pt x="18990" y="3837"/>
                      <a:pt x="18990" y="3804"/>
                    </a:cubicBezTo>
                    <a:lnTo>
                      <a:pt x="18990" y="3804"/>
                    </a:lnTo>
                    <a:cubicBezTo>
                      <a:pt x="18990" y="3848"/>
                      <a:pt x="18990" y="3893"/>
                      <a:pt x="18982" y="3937"/>
                    </a:cubicBezTo>
                    <a:cubicBezTo>
                      <a:pt x="18973" y="3973"/>
                      <a:pt x="18928" y="3991"/>
                      <a:pt x="18910" y="4026"/>
                    </a:cubicBezTo>
                    <a:cubicBezTo>
                      <a:pt x="18884" y="4053"/>
                      <a:pt x="18910" y="4071"/>
                      <a:pt x="18919" y="4089"/>
                    </a:cubicBezTo>
                    <a:cubicBezTo>
                      <a:pt x="18946" y="4133"/>
                      <a:pt x="18982" y="4115"/>
                      <a:pt x="19026" y="4124"/>
                    </a:cubicBezTo>
                    <a:cubicBezTo>
                      <a:pt x="19002" y="4100"/>
                      <a:pt x="19006" y="4085"/>
                      <a:pt x="19025" y="4085"/>
                    </a:cubicBezTo>
                    <a:cubicBezTo>
                      <a:pt x="19034" y="4085"/>
                      <a:pt x="19047" y="4089"/>
                      <a:pt x="19062" y="4098"/>
                    </a:cubicBezTo>
                    <a:cubicBezTo>
                      <a:pt x="19088" y="4115"/>
                      <a:pt x="19106" y="4151"/>
                      <a:pt x="19097" y="4187"/>
                    </a:cubicBezTo>
                    <a:cubicBezTo>
                      <a:pt x="19090" y="4205"/>
                      <a:pt x="19077" y="4211"/>
                      <a:pt x="19061" y="4211"/>
                    </a:cubicBezTo>
                    <a:cubicBezTo>
                      <a:pt x="19031" y="4211"/>
                      <a:pt x="18991" y="4189"/>
                      <a:pt x="18967" y="4189"/>
                    </a:cubicBezTo>
                    <a:cubicBezTo>
                      <a:pt x="18954" y="4189"/>
                      <a:pt x="18946" y="4195"/>
                      <a:pt x="18946" y="4213"/>
                    </a:cubicBezTo>
                    <a:cubicBezTo>
                      <a:pt x="18946" y="4254"/>
                      <a:pt x="18976" y="4377"/>
                      <a:pt x="19035" y="4377"/>
                    </a:cubicBezTo>
                    <a:cubicBezTo>
                      <a:pt x="19041" y="4377"/>
                      <a:pt x="19047" y="4376"/>
                      <a:pt x="19053" y="4374"/>
                    </a:cubicBezTo>
                    <a:cubicBezTo>
                      <a:pt x="19087" y="4354"/>
                      <a:pt x="19102" y="4340"/>
                      <a:pt x="19118" y="4340"/>
                    </a:cubicBezTo>
                    <a:cubicBezTo>
                      <a:pt x="19131" y="4340"/>
                      <a:pt x="19144" y="4350"/>
                      <a:pt x="19169" y="4374"/>
                    </a:cubicBezTo>
                    <a:cubicBezTo>
                      <a:pt x="19204" y="4400"/>
                      <a:pt x="19213" y="4454"/>
                      <a:pt x="19169" y="4481"/>
                    </a:cubicBezTo>
                    <a:cubicBezTo>
                      <a:pt x="19158" y="4487"/>
                      <a:pt x="19144" y="4489"/>
                      <a:pt x="19129" y="4489"/>
                    </a:cubicBezTo>
                    <a:cubicBezTo>
                      <a:pt x="19055" y="4489"/>
                      <a:pt x="18939" y="4435"/>
                      <a:pt x="18914" y="4435"/>
                    </a:cubicBezTo>
                    <a:cubicBezTo>
                      <a:pt x="18912" y="4435"/>
                      <a:pt x="18911" y="4436"/>
                      <a:pt x="18910" y="4436"/>
                    </a:cubicBezTo>
                    <a:cubicBezTo>
                      <a:pt x="18892" y="4472"/>
                      <a:pt x="18892" y="4507"/>
                      <a:pt x="18910" y="4534"/>
                    </a:cubicBezTo>
                    <a:cubicBezTo>
                      <a:pt x="18937" y="4579"/>
                      <a:pt x="18990" y="4561"/>
                      <a:pt x="19017" y="4596"/>
                    </a:cubicBezTo>
                    <a:cubicBezTo>
                      <a:pt x="19035" y="4629"/>
                      <a:pt x="19012" y="4635"/>
                      <a:pt x="18981" y="4635"/>
                    </a:cubicBezTo>
                    <a:cubicBezTo>
                      <a:pt x="18961" y="4635"/>
                      <a:pt x="18938" y="4633"/>
                      <a:pt x="18919" y="4633"/>
                    </a:cubicBezTo>
                    <a:cubicBezTo>
                      <a:pt x="18893" y="4633"/>
                      <a:pt x="18874" y="4637"/>
                      <a:pt x="18884" y="4659"/>
                    </a:cubicBezTo>
                    <a:cubicBezTo>
                      <a:pt x="18904" y="4708"/>
                      <a:pt x="18942" y="4745"/>
                      <a:pt x="18991" y="4772"/>
                    </a:cubicBezTo>
                    <a:lnTo>
                      <a:pt x="18991" y="4772"/>
                    </a:lnTo>
                    <a:cubicBezTo>
                      <a:pt x="18952" y="4757"/>
                      <a:pt x="18914" y="4745"/>
                      <a:pt x="18875" y="4739"/>
                    </a:cubicBezTo>
                    <a:cubicBezTo>
                      <a:pt x="18821" y="4739"/>
                      <a:pt x="18732" y="4766"/>
                      <a:pt x="18732" y="4810"/>
                    </a:cubicBezTo>
                    <a:cubicBezTo>
                      <a:pt x="18732" y="4837"/>
                      <a:pt x="18812" y="4819"/>
                      <a:pt x="18821" y="4864"/>
                    </a:cubicBezTo>
                    <a:cubicBezTo>
                      <a:pt x="18830" y="4899"/>
                      <a:pt x="18812" y="4935"/>
                      <a:pt x="18777" y="4944"/>
                    </a:cubicBezTo>
                    <a:cubicBezTo>
                      <a:pt x="18750" y="4970"/>
                      <a:pt x="18688" y="4953"/>
                      <a:pt x="18679" y="4979"/>
                    </a:cubicBezTo>
                    <a:cubicBezTo>
                      <a:pt x="18661" y="4997"/>
                      <a:pt x="18741" y="5086"/>
                      <a:pt x="18679" y="5086"/>
                    </a:cubicBezTo>
                    <a:cubicBezTo>
                      <a:pt x="18653" y="5086"/>
                      <a:pt x="18603" y="5049"/>
                      <a:pt x="18582" y="5049"/>
                    </a:cubicBezTo>
                    <a:cubicBezTo>
                      <a:pt x="18574" y="5049"/>
                      <a:pt x="18569" y="5054"/>
                      <a:pt x="18572" y="5068"/>
                    </a:cubicBezTo>
                    <a:cubicBezTo>
                      <a:pt x="18581" y="5122"/>
                      <a:pt x="18661" y="5202"/>
                      <a:pt x="18607" y="5247"/>
                    </a:cubicBezTo>
                    <a:lnTo>
                      <a:pt x="18563" y="5202"/>
                    </a:lnTo>
                    <a:cubicBezTo>
                      <a:pt x="18545" y="5184"/>
                      <a:pt x="18536" y="5166"/>
                      <a:pt x="18554" y="5157"/>
                    </a:cubicBezTo>
                    <a:cubicBezTo>
                      <a:pt x="18553" y="5156"/>
                      <a:pt x="18552" y="5155"/>
                      <a:pt x="18551" y="5155"/>
                    </a:cubicBezTo>
                    <a:cubicBezTo>
                      <a:pt x="18537" y="5155"/>
                      <a:pt x="18491" y="5247"/>
                      <a:pt x="18483" y="5255"/>
                    </a:cubicBezTo>
                    <a:cubicBezTo>
                      <a:pt x="18481" y="5257"/>
                      <a:pt x="18479" y="5257"/>
                      <a:pt x="18476" y="5257"/>
                    </a:cubicBezTo>
                    <a:cubicBezTo>
                      <a:pt x="18465" y="5257"/>
                      <a:pt x="18447" y="5252"/>
                      <a:pt x="18429" y="5252"/>
                    </a:cubicBezTo>
                    <a:cubicBezTo>
                      <a:pt x="18416" y="5252"/>
                      <a:pt x="18403" y="5255"/>
                      <a:pt x="18394" y="5264"/>
                    </a:cubicBezTo>
                    <a:cubicBezTo>
                      <a:pt x="18376" y="5291"/>
                      <a:pt x="18385" y="5318"/>
                      <a:pt x="18340" y="5336"/>
                    </a:cubicBezTo>
                    <a:cubicBezTo>
                      <a:pt x="18327" y="5345"/>
                      <a:pt x="18311" y="5349"/>
                      <a:pt x="18296" y="5349"/>
                    </a:cubicBezTo>
                    <a:cubicBezTo>
                      <a:pt x="18280" y="5349"/>
                      <a:pt x="18265" y="5345"/>
                      <a:pt x="18251" y="5336"/>
                    </a:cubicBezTo>
                    <a:cubicBezTo>
                      <a:pt x="18244" y="5331"/>
                      <a:pt x="18238" y="5329"/>
                      <a:pt x="18232" y="5329"/>
                    </a:cubicBezTo>
                    <a:cubicBezTo>
                      <a:pt x="18197" y="5329"/>
                      <a:pt x="18191" y="5416"/>
                      <a:pt x="18144" y="5416"/>
                    </a:cubicBezTo>
                    <a:cubicBezTo>
                      <a:pt x="18091" y="5416"/>
                      <a:pt x="18073" y="5300"/>
                      <a:pt x="18011" y="5300"/>
                    </a:cubicBezTo>
                    <a:cubicBezTo>
                      <a:pt x="17948" y="5300"/>
                      <a:pt x="17939" y="5389"/>
                      <a:pt x="17895" y="5407"/>
                    </a:cubicBezTo>
                    <a:cubicBezTo>
                      <a:pt x="17890" y="5409"/>
                      <a:pt x="17886" y="5410"/>
                      <a:pt x="17883" y="5410"/>
                    </a:cubicBezTo>
                    <a:cubicBezTo>
                      <a:pt x="17835" y="5410"/>
                      <a:pt x="17850" y="5262"/>
                      <a:pt x="17850" y="5229"/>
                    </a:cubicBezTo>
                    <a:lnTo>
                      <a:pt x="17850" y="5229"/>
                    </a:lnTo>
                    <a:cubicBezTo>
                      <a:pt x="17815" y="5264"/>
                      <a:pt x="17788" y="5300"/>
                      <a:pt x="17761" y="5336"/>
                    </a:cubicBezTo>
                    <a:cubicBezTo>
                      <a:pt x="17741" y="5375"/>
                      <a:pt x="17728" y="5391"/>
                      <a:pt x="17719" y="5391"/>
                    </a:cubicBezTo>
                    <a:cubicBezTo>
                      <a:pt x="17699" y="5391"/>
                      <a:pt x="17699" y="5319"/>
                      <a:pt x="17699" y="5264"/>
                    </a:cubicBezTo>
                    <a:cubicBezTo>
                      <a:pt x="17699" y="5389"/>
                      <a:pt x="17530" y="5300"/>
                      <a:pt x="17530" y="5389"/>
                    </a:cubicBezTo>
                    <a:cubicBezTo>
                      <a:pt x="17494" y="5345"/>
                      <a:pt x="17458" y="5300"/>
                      <a:pt x="17405" y="5291"/>
                    </a:cubicBezTo>
                    <a:cubicBezTo>
                      <a:pt x="17405" y="5353"/>
                      <a:pt x="17378" y="5336"/>
                      <a:pt x="17334" y="5345"/>
                    </a:cubicBezTo>
                    <a:cubicBezTo>
                      <a:pt x="17271" y="5345"/>
                      <a:pt x="17236" y="5425"/>
                      <a:pt x="17182" y="5425"/>
                    </a:cubicBezTo>
                    <a:cubicBezTo>
                      <a:pt x="17167" y="5425"/>
                      <a:pt x="17091" y="5270"/>
                      <a:pt x="17045" y="5270"/>
                    </a:cubicBezTo>
                    <a:cubicBezTo>
                      <a:pt x="17036" y="5270"/>
                      <a:pt x="17028" y="5276"/>
                      <a:pt x="17022" y="5291"/>
                    </a:cubicBezTo>
                    <a:cubicBezTo>
                      <a:pt x="17014" y="5322"/>
                      <a:pt x="17066" y="5464"/>
                      <a:pt x="17030" y="5464"/>
                    </a:cubicBezTo>
                    <a:cubicBezTo>
                      <a:pt x="17024" y="5464"/>
                      <a:pt x="17015" y="5460"/>
                      <a:pt x="17004" y="5451"/>
                    </a:cubicBezTo>
                    <a:cubicBezTo>
                      <a:pt x="16976" y="5423"/>
                      <a:pt x="16965" y="5398"/>
                      <a:pt x="16947" y="5398"/>
                    </a:cubicBezTo>
                    <a:cubicBezTo>
                      <a:pt x="16938" y="5398"/>
                      <a:pt x="16925" y="5406"/>
                      <a:pt x="16906" y="5425"/>
                    </a:cubicBezTo>
                    <a:cubicBezTo>
                      <a:pt x="16906" y="5425"/>
                      <a:pt x="16874" y="5505"/>
                      <a:pt x="16871" y="5505"/>
                    </a:cubicBezTo>
                    <a:cubicBezTo>
                      <a:pt x="16871" y="5505"/>
                      <a:pt x="16871" y="5505"/>
                      <a:pt x="16871" y="5505"/>
                    </a:cubicBezTo>
                    <a:cubicBezTo>
                      <a:pt x="16844" y="5451"/>
                      <a:pt x="16915" y="5345"/>
                      <a:pt x="16888" y="5318"/>
                    </a:cubicBezTo>
                    <a:cubicBezTo>
                      <a:pt x="16888" y="5317"/>
                      <a:pt x="16888" y="5317"/>
                      <a:pt x="16887" y="5317"/>
                    </a:cubicBezTo>
                    <a:cubicBezTo>
                      <a:pt x="16881" y="5317"/>
                      <a:pt x="16844" y="5353"/>
                      <a:pt x="16844" y="5353"/>
                    </a:cubicBezTo>
                    <a:cubicBezTo>
                      <a:pt x="16826" y="5377"/>
                      <a:pt x="16812" y="5381"/>
                      <a:pt x="16794" y="5381"/>
                    </a:cubicBezTo>
                    <a:cubicBezTo>
                      <a:pt x="16785" y="5381"/>
                      <a:pt x="16776" y="5380"/>
                      <a:pt x="16764" y="5380"/>
                    </a:cubicBezTo>
                    <a:cubicBezTo>
                      <a:pt x="16799" y="5380"/>
                      <a:pt x="16781" y="5336"/>
                      <a:pt x="16781" y="5309"/>
                    </a:cubicBezTo>
                    <a:lnTo>
                      <a:pt x="16781" y="5309"/>
                    </a:lnTo>
                    <a:cubicBezTo>
                      <a:pt x="16781" y="5330"/>
                      <a:pt x="16773" y="5336"/>
                      <a:pt x="16762" y="5336"/>
                    </a:cubicBezTo>
                    <a:cubicBezTo>
                      <a:pt x="16747" y="5336"/>
                      <a:pt x="16726" y="5325"/>
                      <a:pt x="16710" y="5325"/>
                    </a:cubicBezTo>
                    <a:cubicBezTo>
                      <a:pt x="16707" y="5325"/>
                      <a:pt x="16704" y="5326"/>
                      <a:pt x="16701" y="5327"/>
                    </a:cubicBezTo>
                    <a:cubicBezTo>
                      <a:pt x="16701" y="5345"/>
                      <a:pt x="16701" y="5362"/>
                      <a:pt x="16692" y="5371"/>
                    </a:cubicBezTo>
                    <a:cubicBezTo>
                      <a:pt x="16675" y="5382"/>
                      <a:pt x="16653" y="5388"/>
                      <a:pt x="16633" y="5388"/>
                    </a:cubicBezTo>
                    <a:cubicBezTo>
                      <a:pt x="16603" y="5388"/>
                      <a:pt x="16577" y="5373"/>
                      <a:pt x="16577" y="5336"/>
                    </a:cubicBezTo>
                    <a:cubicBezTo>
                      <a:pt x="16577" y="5293"/>
                      <a:pt x="16542" y="5271"/>
                      <a:pt x="16509" y="5271"/>
                    </a:cubicBezTo>
                    <a:cubicBezTo>
                      <a:pt x="16480" y="5271"/>
                      <a:pt x="16452" y="5289"/>
                      <a:pt x="16452" y="5327"/>
                    </a:cubicBezTo>
                    <a:cubicBezTo>
                      <a:pt x="16448" y="5328"/>
                      <a:pt x="16444" y="5328"/>
                      <a:pt x="16440" y="5328"/>
                    </a:cubicBezTo>
                    <a:cubicBezTo>
                      <a:pt x="16422" y="5328"/>
                      <a:pt x="16398" y="5322"/>
                      <a:pt x="16376" y="5322"/>
                    </a:cubicBezTo>
                    <a:cubicBezTo>
                      <a:pt x="16349" y="5322"/>
                      <a:pt x="16327" y="5331"/>
                      <a:pt x="16327" y="5371"/>
                    </a:cubicBezTo>
                    <a:cubicBezTo>
                      <a:pt x="16266" y="5335"/>
                      <a:pt x="16152" y="5244"/>
                      <a:pt x="16060" y="5244"/>
                    </a:cubicBezTo>
                    <a:cubicBezTo>
                      <a:pt x="16017" y="5244"/>
                      <a:pt x="15979" y="5264"/>
                      <a:pt x="15953" y="5318"/>
                    </a:cubicBezTo>
                    <a:cubicBezTo>
                      <a:pt x="15958" y="5229"/>
                      <a:pt x="15950" y="5197"/>
                      <a:pt x="15935" y="5197"/>
                    </a:cubicBezTo>
                    <a:cubicBezTo>
                      <a:pt x="15898" y="5197"/>
                      <a:pt x="15821" y="5376"/>
                      <a:pt x="15784" y="5376"/>
                    </a:cubicBezTo>
                    <a:cubicBezTo>
                      <a:pt x="15781" y="5376"/>
                      <a:pt x="15778" y="5374"/>
                      <a:pt x="15775" y="5371"/>
                    </a:cubicBezTo>
                    <a:cubicBezTo>
                      <a:pt x="15741" y="5330"/>
                      <a:pt x="15728" y="5258"/>
                      <a:pt x="15692" y="5258"/>
                    </a:cubicBezTo>
                    <a:cubicBezTo>
                      <a:pt x="15680" y="5258"/>
                      <a:pt x="15667" y="5265"/>
                      <a:pt x="15650" y="5282"/>
                    </a:cubicBezTo>
                    <a:cubicBezTo>
                      <a:pt x="15606" y="5345"/>
                      <a:pt x="15570" y="5407"/>
                      <a:pt x="15543" y="5478"/>
                    </a:cubicBezTo>
                    <a:cubicBezTo>
                      <a:pt x="15513" y="5424"/>
                      <a:pt x="15548" y="5357"/>
                      <a:pt x="15490" y="5357"/>
                    </a:cubicBezTo>
                    <a:cubicBezTo>
                      <a:pt x="15480" y="5357"/>
                      <a:pt x="15469" y="5359"/>
                      <a:pt x="15454" y="5362"/>
                    </a:cubicBezTo>
                    <a:cubicBezTo>
                      <a:pt x="15392" y="5371"/>
                      <a:pt x="15445" y="5451"/>
                      <a:pt x="15374" y="5451"/>
                    </a:cubicBezTo>
                    <a:cubicBezTo>
                      <a:pt x="15374" y="5407"/>
                      <a:pt x="15392" y="5300"/>
                      <a:pt x="15356" y="5264"/>
                    </a:cubicBezTo>
                    <a:cubicBezTo>
                      <a:pt x="15345" y="5253"/>
                      <a:pt x="15330" y="5248"/>
                      <a:pt x="15316" y="5248"/>
                    </a:cubicBezTo>
                    <a:cubicBezTo>
                      <a:pt x="15283" y="5248"/>
                      <a:pt x="15249" y="5272"/>
                      <a:pt x="15249" y="5309"/>
                    </a:cubicBezTo>
                    <a:cubicBezTo>
                      <a:pt x="15249" y="5353"/>
                      <a:pt x="15116" y="5353"/>
                      <a:pt x="15089" y="5353"/>
                    </a:cubicBezTo>
                    <a:cubicBezTo>
                      <a:pt x="15076" y="5353"/>
                      <a:pt x="15053" y="5356"/>
                      <a:pt x="15027" y="5356"/>
                    </a:cubicBezTo>
                    <a:cubicBezTo>
                      <a:pt x="14982" y="5356"/>
                      <a:pt x="14931" y="5349"/>
                      <a:pt x="14920" y="5309"/>
                    </a:cubicBezTo>
                    <a:cubicBezTo>
                      <a:pt x="14901" y="5253"/>
                      <a:pt x="14870" y="5214"/>
                      <a:pt x="14828" y="5214"/>
                    </a:cubicBezTo>
                    <a:cubicBezTo>
                      <a:pt x="14810" y="5214"/>
                      <a:pt x="14790" y="5222"/>
                      <a:pt x="14768" y="5238"/>
                    </a:cubicBezTo>
                    <a:cubicBezTo>
                      <a:pt x="14724" y="5255"/>
                      <a:pt x="14724" y="5318"/>
                      <a:pt x="14679" y="5327"/>
                    </a:cubicBezTo>
                    <a:cubicBezTo>
                      <a:pt x="14626" y="5327"/>
                      <a:pt x="14581" y="5318"/>
                      <a:pt x="14546" y="5291"/>
                    </a:cubicBezTo>
                    <a:cubicBezTo>
                      <a:pt x="14532" y="5291"/>
                      <a:pt x="14429" y="5261"/>
                      <a:pt x="14382" y="5261"/>
                    </a:cubicBezTo>
                    <a:cubicBezTo>
                      <a:pt x="14366" y="5261"/>
                      <a:pt x="14356" y="5264"/>
                      <a:pt x="14359" y="5273"/>
                    </a:cubicBezTo>
                    <a:cubicBezTo>
                      <a:pt x="14381" y="5321"/>
                      <a:pt x="14365" y="5335"/>
                      <a:pt x="14335" y="5335"/>
                    </a:cubicBezTo>
                    <a:cubicBezTo>
                      <a:pt x="14291" y="5335"/>
                      <a:pt x="14217" y="5305"/>
                      <a:pt x="14181" y="5300"/>
                    </a:cubicBezTo>
                    <a:cubicBezTo>
                      <a:pt x="14158" y="5296"/>
                      <a:pt x="14136" y="5293"/>
                      <a:pt x="14114" y="5293"/>
                    </a:cubicBezTo>
                    <a:cubicBezTo>
                      <a:pt x="14092" y="5293"/>
                      <a:pt x="14069" y="5296"/>
                      <a:pt x="14047" y="5300"/>
                    </a:cubicBezTo>
                    <a:cubicBezTo>
                      <a:pt x="14002" y="5309"/>
                      <a:pt x="14011" y="5318"/>
                      <a:pt x="14020" y="5336"/>
                    </a:cubicBezTo>
                    <a:cubicBezTo>
                      <a:pt x="14023" y="5343"/>
                      <a:pt x="14018" y="5346"/>
                      <a:pt x="14009" y="5346"/>
                    </a:cubicBezTo>
                    <a:cubicBezTo>
                      <a:pt x="13987" y="5346"/>
                      <a:pt x="13940" y="5327"/>
                      <a:pt x="13940" y="5327"/>
                    </a:cubicBezTo>
                    <a:cubicBezTo>
                      <a:pt x="13904" y="5327"/>
                      <a:pt x="13878" y="5336"/>
                      <a:pt x="13842" y="5345"/>
                    </a:cubicBezTo>
                    <a:cubicBezTo>
                      <a:pt x="13824" y="5351"/>
                      <a:pt x="13770" y="5385"/>
                      <a:pt x="13736" y="5385"/>
                    </a:cubicBezTo>
                    <a:cubicBezTo>
                      <a:pt x="13720" y="5385"/>
                      <a:pt x="13709" y="5377"/>
                      <a:pt x="13709" y="5353"/>
                    </a:cubicBezTo>
                    <a:cubicBezTo>
                      <a:pt x="13709" y="5299"/>
                      <a:pt x="13662" y="5276"/>
                      <a:pt x="13616" y="5276"/>
                    </a:cubicBezTo>
                    <a:cubicBezTo>
                      <a:pt x="13602" y="5276"/>
                      <a:pt x="13588" y="5278"/>
                      <a:pt x="13575" y="5282"/>
                    </a:cubicBezTo>
                    <a:cubicBezTo>
                      <a:pt x="13521" y="5300"/>
                      <a:pt x="13575" y="5371"/>
                      <a:pt x="13504" y="5371"/>
                    </a:cubicBezTo>
                    <a:cubicBezTo>
                      <a:pt x="13504" y="5318"/>
                      <a:pt x="13521" y="5273"/>
                      <a:pt x="13459" y="5273"/>
                    </a:cubicBezTo>
                    <a:cubicBezTo>
                      <a:pt x="13379" y="5273"/>
                      <a:pt x="13530" y="5487"/>
                      <a:pt x="13575" y="5505"/>
                    </a:cubicBezTo>
                    <a:cubicBezTo>
                      <a:pt x="13628" y="5523"/>
                      <a:pt x="13709" y="5487"/>
                      <a:pt x="13709" y="5567"/>
                    </a:cubicBezTo>
                    <a:cubicBezTo>
                      <a:pt x="13716" y="5571"/>
                      <a:pt x="13726" y="5572"/>
                      <a:pt x="13736" y="5572"/>
                    </a:cubicBezTo>
                    <a:cubicBezTo>
                      <a:pt x="13749" y="5572"/>
                      <a:pt x="13764" y="5570"/>
                      <a:pt x="13778" y="5570"/>
                    </a:cubicBezTo>
                    <a:cubicBezTo>
                      <a:pt x="13807" y="5570"/>
                      <a:pt x="13833" y="5577"/>
                      <a:pt x="13833" y="5621"/>
                    </a:cubicBezTo>
                    <a:cubicBezTo>
                      <a:pt x="13842" y="5594"/>
                      <a:pt x="13789" y="5460"/>
                      <a:pt x="13842" y="5460"/>
                    </a:cubicBezTo>
                    <a:cubicBezTo>
                      <a:pt x="13844" y="5460"/>
                      <a:pt x="13846" y="5460"/>
                      <a:pt x="13847" y="5460"/>
                    </a:cubicBezTo>
                    <a:cubicBezTo>
                      <a:pt x="13894" y="5460"/>
                      <a:pt x="13952" y="5555"/>
                      <a:pt x="13995" y="5555"/>
                    </a:cubicBezTo>
                    <a:cubicBezTo>
                      <a:pt x="14000" y="5555"/>
                      <a:pt x="14006" y="5554"/>
                      <a:pt x="14011" y="5549"/>
                    </a:cubicBezTo>
                    <a:cubicBezTo>
                      <a:pt x="14029" y="5532"/>
                      <a:pt x="14011" y="5487"/>
                      <a:pt x="14002" y="5478"/>
                    </a:cubicBezTo>
                    <a:cubicBezTo>
                      <a:pt x="14002" y="5438"/>
                      <a:pt x="14032" y="5433"/>
                      <a:pt x="14059" y="5433"/>
                    </a:cubicBezTo>
                    <a:cubicBezTo>
                      <a:pt x="14068" y="5433"/>
                      <a:pt x="14076" y="5434"/>
                      <a:pt x="14083" y="5434"/>
                    </a:cubicBezTo>
                    <a:cubicBezTo>
                      <a:pt x="14118" y="5434"/>
                      <a:pt x="14207" y="5451"/>
                      <a:pt x="14181" y="5523"/>
                    </a:cubicBezTo>
                    <a:cubicBezTo>
                      <a:pt x="14145" y="5594"/>
                      <a:pt x="14020" y="5585"/>
                      <a:pt x="14047" y="5656"/>
                    </a:cubicBezTo>
                    <a:cubicBezTo>
                      <a:pt x="14064" y="5695"/>
                      <a:pt x="14088" y="5713"/>
                      <a:pt x="14111" y="5713"/>
                    </a:cubicBezTo>
                    <a:cubicBezTo>
                      <a:pt x="14135" y="5713"/>
                      <a:pt x="14158" y="5693"/>
                      <a:pt x="14172" y="5656"/>
                    </a:cubicBezTo>
                    <a:cubicBezTo>
                      <a:pt x="14183" y="5620"/>
                      <a:pt x="14225" y="5603"/>
                      <a:pt x="14271" y="5603"/>
                    </a:cubicBezTo>
                    <a:cubicBezTo>
                      <a:pt x="14338" y="5603"/>
                      <a:pt x="14412" y="5638"/>
                      <a:pt x="14412" y="5701"/>
                    </a:cubicBezTo>
                    <a:cubicBezTo>
                      <a:pt x="14412" y="5674"/>
                      <a:pt x="14403" y="5594"/>
                      <a:pt x="14430" y="5594"/>
                    </a:cubicBezTo>
                    <a:cubicBezTo>
                      <a:pt x="14466" y="5594"/>
                      <a:pt x="14546" y="5576"/>
                      <a:pt x="14546" y="5523"/>
                    </a:cubicBezTo>
                    <a:cubicBezTo>
                      <a:pt x="14546" y="5647"/>
                      <a:pt x="14858" y="5647"/>
                      <a:pt x="14929" y="5647"/>
                    </a:cubicBezTo>
                    <a:cubicBezTo>
                      <a:pt x="15046" y="5640"/>
                      <a:pt x="15149" y="5584"/>
                      <a:pt x="15221" y="5499"/>
                    </a:cubicBezTo>
                    <a:lnTo>
                      <a:pt x="15221" y="5499"/>
                    </a:lnTo>
                    <a:cubicBezTo>
                      <a:pt x="15194" y="5538"/>
                      <a:pt x="15164" y="5594"/>
                      <a:pt x="15187" y="5612"/>
                    </a:cubicBezTo>
                    <a:lnTo>
                      <a:pt x="15241" y="5603"/>
                    </a:lnTo>
                    <a:cubicBezTo>
                      <a:pt x="15258" y="5603"/>
                      <a:pt x="15241" y="5603"/>
                      <a:pt x="15258" y="5638"/>
                    </a:cubicBezTo>
                    <a:cubicBezTo>
                      <a:pt x="15268" y="5672"/>
                      <a:pt x="15288" y="5696"/>
                      <a:pt x="15305" y="5696"/>
                    </a:cubicBezTo>
                    <a:cubicBezTo>
                      <a:pt x="15318" y="5696"/>
                      <a:pt x="15330" y="5679"/>
                      <a:pt x="15330" y="5638"/>
                    </a:cubicBezTo>
                    <a:cubicBezTo>
                      <a:pt x="15330" y="5585"/>
                      <a:pt x="15330" y="5558"/>
                      <a:pt x="15383" y="5558"/>
                    </a:cubicBezTo>
                    <a:cubicBezTo>
                      <a:pt x="15392" y="5555"/>
                      <a:pt x="15402" y="5554"/>
                      <a:pt x="15412" y="5554"/>
                    </a:cubicBezTo>
                    <a:cubicBezTo>
                      <a:pt x="15433" y="5554"/>
                      <a:pt x="15454" y="5558"/>
                      <a:pt x="15472" y="5558"/>
                    </a:cubicBezTo>
                    <a:cubicBezTo>
                      <a:pt x="15499" y="5567"/>
                      <a:pt x="15490" y="5603"/>
                      <a:pt x="15508" y="5603"/>
                    </a:cubicBezTo>
                    <a:lnTo>
                      <a:pt x="15650" y="5603"/>
                    </a:lnTo>
                    <a:cubicBezTo>
                      <a:pt x="15739" y="5603"/>
                      <a:pt x="15704" y="5434"/>
                      <a:pt x="15686" y="5434"/>
                    </a:cubicBezTo>
                    <a:cubicBezTo>
                      <a:pt x="15722" y="5434"/>
                      <a:pt x="15819" y="5594"/>
                      <a:pt x="15864" y="5621"/>
                    </a:cubicBezTo>
                    <a:cubicBezTo>
                      <a:pt x="15883" y="5636"/>
                      <a:pt x="15901" y="5645"/>
                      <a:pt x="15911" y="5645"/>
                    </a:cubicBezTo>
                    <a:cubicBezTo>
                      <a:pt x="15924" y="5645"/>
                      <a:pt x="15925" y="5629"/>
                      <a:pt x="15900" y="5594"/>
                    </a:cubicBezTo>
                    <a:cubicBezTo>
                      <a:pt x="15878" y="5565"/>
                      <a:pt x="15844" y="5493"/>
                      <a:pt x="15877" y="5493"/>
                    </a:cubicBezTo>
                    <a:cubicBezTo>
                      <a:pt x="15884" y="5493"/>
                      <a:pt x="15894" y="5497"/>
                      <a:pt x="15909" y="5505"/>
                    </a:cubicBezTo>
                    <a:cubicBezTo>
                      <a:pt x="15953" y="5523"/>
                      <a:pt x="15989" y="5558"/>
                      <a:pt x="16024" y="5594"/>
                    </a:cubicBezTo>
                    <a:cubicBezTo>
                      <a:pt x="16024" y="5594"/>
                      <a:pt x="16047" y="5632"/>
                      <a:pt x="16057" y="5638"/>
                    </a:cubicBezTo>
                    <a:lnTo>
                      <a:pt x="16057" y="5638"/>
                    </a:lnTo>
                    <a:cubicBezTo>
                      <a:pt x="16041" y="5627"/>
                      <a:pt x="16034" y="5513"/>
                      <a:pt x="16042" y="5496"/>
                    </a:cubicBezTo>
                    <a:cubicBezTo>
                      <a:pt x="16043" y="5494"/>
                      <a:pt x="16044" y="5493"/>
                      <a:pt x="16046" y="5493"/>
                    </a:cubicBezTo>
                    <a:cubicBezTo>
                      <a:pt x="16067" y="5493"/>
                      <a:pt x="16150" y="5613"/>
                      <a:pt x="16158" y="5630"/>
                    </a:cubicBezTo>
                    <a:cubicBezTo>
                      <a:pt x="16187" y="5666"/>
                      <a:pt x="16202" y="5681"/>
                      <a:pt x="16208" y="5681"/>
                    </a:cubicBezTo>
                    <a:cubicBezTo>
                      <a:pt x="16229" y="5681"/>
                      <a:pt x="16131" y="5494"/>
                      <a:pt x="16131" y="5487"/>
                    </a:cubicBezTo>
                    <a:cubicBezTo>
                      <a:pt x="16133" y="5485"/>
                      <a:pt x="16136" y="5484"/>
                      <a:pt x="16138" y="5484"/>
                    </a:cubicBezTo>
                    <a:cubicBezTo>
                      <a:pt x="16167" y="5484"/>
                      <a:pt x="16239" y="5575"/>
                      <a:pt x="16269" y="5575"/>
                    </a:cubicBezTo>
                    <a:cubicBezTo>
                      <a:pt x="16278" y="5575"/>
                      <a:pt x="16283" y="5567"/>
                      <a:pt x="16283" y="5549"/>
                    </a:cubicBezTo>
                    <a:cubicBezTo>
                      <a:pt x="16283" y="5601"/>
                      <a:pt x="16380" y="5614"/>
                      <a:pt x="16473" y="5614"/>
                    </a:cubicBezTo>
                    <a:cubicBezTo>
                      <a:pt x="16542" y="5614"/>
                      <a:pt x="16607" y="5607"/>
                      <a:pt x="16630" y="5603"/>
                    </a:cubicBezTo>
                    <a:cubicBezTo>
                      <a:pt x="16692" y="5594"/>
                      <a:pt x="16755" y="5576"/>
                      <a:pt x="16808" y="5558"/>
                    </a:cubicBezTo>
                    <a:cubicBezTo>
                      <a:pt x="16810" y="5558"/>
                      <a:pt x="16812" y="5558"/>
                      <a:pt x="16815" y="5558"/>
                    </a:cubicBezTo>
                    <a:cubicBezTo>
                      <a:pt x="16849" y="5558"/>
                      <a:pt x="16878" y="5611"/>
                      <a:pt x="16906" y="5611"/>
                    </a:cubicBezTo>
                    <a:cubicBezTo>
                      <a:pt x="16912" y="5611"/>
                      <a:pt x="16918" y="5609"/>
                      <a:pt x="16924" y="5603"/>
                    </a:cubicBezTo>
                    <a:cubicBezTo>
                      <a:pt x="16960" y="5576"/>
                      <a:pt x="16986" y="5505"/>
                      <a:pt x="17013" y="5505"/>
                    </a:cubicBezTo>
                    <a:cubicBezTo>
                      <a:pt x="17013" y="5505"/>
                      <a:pt x="16937" y="5676"/>
                      <a:pt x="16972" y="5676"/>
                    </a:cubicBezTo>
                    <a:cubicBezTo>
                      <a:pt x="16979" y="5676"/>
                      <a:pt x="16989" y="5670"/>
                      <a:pt x="17004" y="5656"/>
                    </a:cubicBezTo>
                    <a:cubicBezTo>
                      <a:pt x="17040" y="5621"/>
                      <a:pt x="17111" y="5630"/>
                      <a:pt x="17111" y="5558"/>
                    </a:cubicBezTo>
                    <a:cubicBezTo>
                      <a:pt x="17111" y="5532"/>
                      <a:pt x="17120" y="5525"/>
                      <a:pt x="17133" y="5525"/>
                    </a:cubicBezTo>
                    <a:cubicBezTo>
                      <a:pt x="17149" y="5525"/>
                      <a:pt x="17170" y="5536"/>
                      <a:pt x="17184" y="5536"/>
                    </a:cubicBezTo>
                    <a:cubicBezTo>
                      <a:pt x="17193" y="5536"/>
                      <a:pt x="17200" y="5531"/>
                      <a:pt x="17200" y="5514"/>
                    </a:cubicBezTo>
                    <a:cubicBezTo>
                      <a:pt x="17200" y="5585"/>
                      <a:pt x="17209" y="5638"/>
                      <a:pt x="17280" y="5665"/>
                    </a:cubicBezTo>
                    <a:cubicBezTo>
                      <a:pt x="17281" y="5665"/>
                      <a:pt x="17282" y="5665"/>
                      <a:pt x="17283" y="5665"/>
                    </a:cubicBezTo>
                    <a:cubicBezTo>
                      <a:pt x="17326" y="5665"/>
                      <a:pt x="17344" y="5486"/>
                      <a:pt x="17387" y="5451"/>
                    </a:cubicBezTo>
                    <a:cubicBezTo>
                      <a:pt x="17404" y="5440"/>
                      <a:pt x="17420" y="5435"/>
                      <a:pt x="17433" y="5435"/>
                    </a:cubicBezTo>
                    <a:cubicBezTo>
                      <a:pt x="17523" y="5435"/>
                      <a:pt x="17530" y="5667"/>
                      <a:pt x="17530" y="5736"/>
                    </a:cubicBezTo>
                    <a:cubicBezTo>
                      <a:pt x="17574" y="5647"/>
                      <a:pt x="17628" y="5567"/>
                      <a:pt x="17690" y="5496"/>
                    </a:cubicBezTo>
                    <a:cubicBezTo>
                      <a:pt x="17717" y="5549"/>
                      <a:pt x="17743" y="5594"/>
                      <a:pt x="17779" y="5638"/>
                    </a:cubicBezTo>
                    <a:cubicBezTo>
                      <a:pt x="17779" y="5576"/>
                      <a:pt x="17850" y="5603"/>
                      <a:pt x="17886" y="5585"/>
                    </a:cubicBezTo>
                    <a:cubicBezTo>
                      <a:pt x="17919" y="5577"/>
                      <a:pt x="17991" y="5506"/>
                      <a:pt x="17986" y="5483"/>
                    </a:cubicBezTo>
                    <a:lnTo>
                      <a:pt x="17986" y="5483"/>
                    </a:lnTo>
                    <a:cubicBezTo>
                      <a:pt x="18011" y="5535"/>
                      <a:pt x="17978" y="5628"/>
                      <a:pt x="18031" y="5628"/>
                    </a:cubicBezTo>
                    <a:cubicBezTo>
                      <a:pt x="18043" y="5628"/>
                      <a:pt x="18059" y="5623"/>
                      <a:pt x="18082" y="5612"/>
                    </a:cubicBezTo>
                    <a:cubicBezTo>
                      <a:pt x="18110" y="5598"/>
                      <a:pt x="18131" y="5591"/>
                      <a:pt x="18147" y="5591"/>
                    </a:cubicBezTo>
                    <a:cubicBezTo>
                      <a:pt x="18182" y="5591"/>
                      <a:pt x="18194" y="5625"/>
                      <a:pt x="18207" y="5692"/>
                    </a:cubicBezTo>
                    <a:cubicBezTo>
                      <a:pt x="18260" y="5692"/>
                      <a:pt x="18233" y="5638"/>
                      <a:pt x="18251" y="5612"/>
                    </a:cubicBezTo>
                    <a:cubicBezTo>
                      <a:pt x="18269" y="5558"/>
                      <a:pt x="18340" y="5585"/>
                      <a:pt x="18376" y="5549"/>
                    </a:cubicBezTo>
                    <a:cubicBezTo>
                      <a:pt x="18403" y="5505"/>
                      <a:pt x="18358" y="5469"/>
                      <a:pt x="18376" y="5434"/>
                    </a:cubicBezTo>
                    <a:cubicBezTo>
                      <a:pt x="18385" y="5399"/>
                      <a:pt x="18436" y="5415"/>
                      <a:pt x="18422" y="5375"/>
                    </a:cubicBezTo>
                    <a:lnTo>
                      <a:pt x="18422" y="5375"/>
                    </a:lnTo>
                    <a:cubicBezTo>
                      <a:pt x="18438" y="5419"/>
                      <a:pt x="18441" y="5435"/>
                      <a:pt x="18455" y="5435"/>
                    </a:cubicBezTo>
                    <a:cubicBezTo>
                      <a:pt x="18463" y="5435"/>
                      <a:pt x="18474" y="5431"/>
                      <a:pt x="18492" y="5425"/>
                    </a:cubicBezTo>
                    <a:cubicBezTo>
                      <a:pt x="18536" y="5398"/>
                      <a:pt x="18554" y="5389"/>
                      <a:pt x="18590" y="5371"/>
                    </a:cubicBezTo>
                    <a:cubicBezTo>
                      <a:pt x="18607" y="5398"/>
                      <a:pt x="18643" y="5451"/>
                      <a:pt x="18599" y="5478"/>
                    </a:cubicBezTo>
                    <a:cubicBezTo>
                      <a:pt x="18599" y="5505"/>
                      <a:pt x="18563" y="5496"/>
                      <a:pt x="18581" y="5540"/>
                    </a:cubicBezTo>
                    <a:cubicBezTo>
                      <a:pt x="18697" y="5478"/>
                      <a:pt x="18643" y="5380"/>
                      <a:pt x="18679" y="5291"/>
                    </a:cubicBezTo>
                    <a:cubicBezTo>
                      <a:pt x="18686" y="5272"/>
                      <a:pt x="18694" y="5264"/>
                      <a:pt x="18700" y="5264"/>
                    </a:cubicBezTo>
                    <a:cubicBezTo>
                      <a:pt x="18725" y="5264"/>
                      <a:pt x="18741" y="5362"/>
                      <a:pt x="18741" y="5362"/>
                    </a:cubicBezTo>
                    <a:cubicBezTo>
                      <a:pt x="18759" y="5345"/>
                      <a:pt x="18768" y="5318"/>
                      <a:pt x="18777" y="5291"/>
                    </a:cubicBezTo>
                    <a:cubicBezTo>
                      <a:pt x="18777" y="5249"/>
                      <a:pt x="18777" y="5235"/>
                      <a:pt x="18802" y="5235"/>
                    </a:cubicBezTo>
                    <a:cubicBezTo>
                      <a:pt x="18810" y="5235"/>
                      <a:pt x="18819" y="5236"/>
                      <a:pt x="18830" y="5238"/>
                    </a:cubicBezTo>
                    <a:cubicBezTo>
                      <a:pt x="18834" y="5238"/>
                      <a:pt x="18837" y="5238"/>
                      <a:pt x="18841" y="5238"/>
                    </a:cubicBezTo>
                    <a:cubicBezTo>
                      <a:pt x="18918" y="5238"/>
                      <a:pt x="19002" y="5147"/>
                      <a:pt x="18875" y="5113"/>
                    </a:cubicBezTo>
                    <a:cubicBezTo>
                      <a:pt x="18901" y="5104"/>
                      <a:pt x="18884" y="5077"/>
                      <a:pt x="18892" y="5068"/>
                    </a:cubicBezTo>
                    <a:cubicBezTo>
                      <a:pt x="18892" y="5068"/>
                      <a:pt x="18893" y="5068"/>
                      <a:pt x="18893" y="5068"/>
                    </a:cubicBezTo>
                    <a:cubicBezTo>
                      <a:pt x="18901" y="5068"/>
                      <a:pt x="18973" y="5140"/>
                      <a:pt x="18982" y="5149"/>
                    </a:cubicBezTo>
                    <a:cubicBezTo>
                      <a:pt x="18988" y="5152"/>
                      <a:pt x="18994" y="5153"/>
                      <a:pt x="18999" y="5153"/>
                    </a:cubicBezTo>
                    <a:cubicBezTo>
                      <a:pt x="19020" y="5153"/>
                      <a:pt x="19026" y="5126"/>
                      <a:pt x="19026" y="5104"/>
                    </a:cubicBezTo>
                    <a:cubicBezTo>
                      <a:pt x="19035" y="4988"/>
                      <a:pt x="18892" y="4926"/>
                      <a:pt x="18937" y="4837"/>
                    </a:cubicBezTo>
                    <a:lnTo>
                      <a:pt x="18937" y="4837"/>
                    </a:lnTo>
                    <a:cubicBezTo>
                      <a:pt x="18982" y="4872"/>
                      <a:pt x="19035" y="4890"/>
                      <a:pt x="19088" y="4899"/>
                    </a:cubicBezTo>
                    <a:cubicBezTo>
                      <a:pt x="19172" y="4899"/>
                      <a:pt x="19161" y="4821"/>
                      <a:pt x="19101" y="4789"/>
                    </a:cubicBezTo>
                    <a:lnTo>
                      <a:pt x="19101" y="4789"/>
                    </a:lnTo>
                    <a:cubicBezTo>
                      <a:pt x="19119" y="4796"/>
                      <a:pt x="19139" y="4800"/>
                      <a:pt x="19159" y="4800"/>
                    </a:cubicBezTo>
                    <a:cubicBezTo>
                      <a:pt x="19196" y="4800"/>
                      <a:pt x="19229" y="4785"/>
                      <a:pt x="19240" y="4748"/>
                    </a:cubicBezTo>
                    <a:cubicBezTo>
                      <a:pt x="19213" y="4739"/>
                      <a:pt x="19008" y="4703"/>
                      <a:pt x="19115" y="4668"/>
                    </a:cubicBezTo>
                    <a:cubicBezTo>
                      <a:pt x="19169" y="4650"/>
                      <a:pt x="19258" y="4668"/>
                      <a:pt x="19275" y="4596"/>
                    </a:cubicBezTo>
                    <a:cubicBezTo>
                      <a:pt x="19284" y="4552"/>
                      <a:pt x="19240" y="4534"/>
                      <a:pt x="19258" y="4489"/>
                    </a:cubicBezTo>
                    <a:lnTo>
                      <a:pt x="19258" y="4489"/>
                    </a:lnTo>
                    <a:cubicBezTo>
                      <a:pt x="19259" y="4490"/>
                      <a:pt x="19261" y="4490"/>
                      <a:pt x="19263" y="4490"/>
                    </a:cubicBezTo>
                    <a:cubicBezTo>
                      <a:pt x="19338" y="4490"/>
                      <a:pt x="19338" y="4293"/>
                      <a:pt x="19329" y="4258"/>
                    </a:cubicBezTo>
                    <a:cubicBezTo>
                      <a:pt x="19324" y="4240"/>
                      <a:pt x="19313" y="4234"/>
                      <a:pt x="19299" y="4234"/>
                    </a:cubicBezTo>
                    <a:cubicBezTo>
                      <a:pt x="19270" y="4234"/>
                      <a:pt x="19231" y="4261"/>
                      <a:pt x="19212" y="4261"/>
                    </a:cubicBezTo>
                    <a:cubicBezTo>
                      <a:pt x="19209" y="4261"/>
                      <a:pt x="19206" y="4260"/>
                      <a:pt x="19204" y="4258"/>
                    </a:cubicBezTo>
                    <a:cubicBezTo>
                      <a:pt x="19142" y="4204"/>
                      <a:pt x="19329" y="4160"/>
                      <a:pt x="19356" y="4151"/>
                    </a:cubicBezTo>
                    <a:cubicBezTo>
                      <a:pt x="19400" y="4142"/>
                      <a:pt x="19391" y="4053"/>
                      <a:pt x="19391" y="4026"/>
                    </a:cubicBezTo>
                    <a:cubicBezTo>
                      <a:pt x="19382" y="3946"/>
                      <a:pt x="19365" y="3875"/>
                      <a:pt x="19338" y="3804"/>
                    </a:cubicBezTo>
                    <a:cubicBezTo>
                      <a:pt x="19338" y="3777"/>
                      <a:pt x="19249" y="3643"/>
                      <a:pt x="19267" y="3634"/>
                    </a:cubicBezTo>
                    <a:cubicBezTo>
                      <a:pt x="19267" y="3633"/>
                      <a:pt x="19268" y="3633"/>
                      <a:pt x="19270" y="3633"/>
                    </a:cubicBezTo>
                    <a:cubicBezTo>
                      <a:pt x="19293" y="3633"/>
                      <a:pt x="19407" y="3709"/>
                      <a:pt x="19433" y="3709"/>
                    </a:cubicBezTo>
                    <a:cubicBezTo>
                      <a:pt x="19439" y="3709"/>
                      <a:pt x="19440" y="3706"/>
                      <a:pt x="19436" y="3697"/>
                    </a:cubicBezTo>
                    <a:cubicBezTo>
                      <a:pt x="19419" y="3645"/>
                      <a:pt x="19335" y="3462"/>
                      <a:pt x="19282" y="3448"/>
                    </a:cubicBezTo>
                    <a:lnTo>
                      <a:pt x="19282" y="3448"/>
                    </a:lnTo>
                    <a:cubicBezTo>
                      <a:pt x="19284" y="3448"/>
                      <a:pt x="19287" y="3448"/>
                      <a:pt x="19289" y="3448"/>
                    </a:cubicBezTo>
                    <a:cubicBezTo>
                      <a:pt x="19336" y="3448"/>
                      <a:pt x="19373" y="3407"/>
                      <a:pt x="19373" y="3358"/>
                    </a:cubicBezTo>
                    <a:cubicBezTo>
                      <a:pt x="19382" y="3314"/>
                      <a:pt x="19373" y="3269"/>
                      <a:pt x="19356" y="3225"/>
                    </a:cubicBezTo>
                    <a:cubicBezTo>
                      <a:pt x="19347" y="3189"/>
                      <a:pt x="19302" y="3180"/>
                      <a:pt x="19284" y="3144"/>
                    </a:cubicBezTo>
                    <a:cubicBezTo>
                      <a:pt x="19240" y="3046"/>
                      <a:pt x="19347" y="2975"/>
                      <a:pt x="19382" y="2895"/>
                    </a:cubicBezTo>
                    <a:cubicBezTo>
                      <a:pt x="19400" y="2868"/>
                      <a:pt x="19382" y="2868"/>
                      <a:pt x="19356" y="2868"/>
                    </a:cubicBezTo>
                    <a:cubicBezTo>
                      <a:pt x="19356" y="2842"/>
                      <a:pt x="19356" y="2806"/>
                      <a:pt x="19356" y="2779"/>
                    </a:cubicBezTo>
                    <a:cubicBezTo>
                      <a:pt x="19356" y="2717"/>
                      <a:pt x="19311" y="2672"/>
                      <a:pt x="19311" y="2610"/>
                    </a:cubicBezTo>
                    <a:cubicBezTo>
                      <a:pt x="19311" y="2565"/>
                      <a:pt x="19320" y="2512"/>
                      <a:pt x="19338" y="2468"/>
                    </a:cubicBezTo>
                    <a:cubicBezTo>
                      <a:pt x="19347" y="2441"/>
                      <a:pt x="19356" y="2396"/>
                      <a:pt x="19329" y="2378"/>
                    </a:cubicBezTo>
                    <a:cubicBezTo>
                      <a:pt x="19275" y="2343"/>
                      <a:pt x="19320" y="2182"/>
                      <a:pt x="19311" y="2120"/>
                    </a:cubicBezTo>
                    <a:cubicBezTo>
                      <a:pt x="19311" y="2102"/>
                      <a:pt x="19231" y="1933"/>
                      <a:pt x="19240" y="1933"/>
                    </a:cubicBezTo>
                    <a:cubicBezTo>
                      <a:pt x="19241" y="1932"/>
                      <a:pt x="19243" y="1931"/>
                      <a:pt x="19246" y="1931"/>
                    </a:cubicBezTo>
                    <a:cubicBezTo>
                      <a:pt x="19265" y="1931"/>
                      <a:pt x="19312" y="1952"/>
                      <a:pt x="19320" y="1960"/>
                    </a:cubicBezTo>
                    <a:lnTo>
                      <a:pt x="19267" y="1871"/>
                    </a:lnTo>
                    <a:cubicBezTo>
                      <a:pt x="19258" y="1862"/>
                      <a:pt x="19169" y="1808"/>
                      <a:pt x="19169" y="1791"/>
                    </a:cubicBezTo>
                    <a:cubicBezTo>
                      <a:pt x="19169" y="1782"/>
                      <a:pt x="19240" y="1791"/>
                      <a:pt x="19258" y="1773"/>
                    </a:cubicBezTo>
                    <a:cubicBezTo>
                      <a:pt x="19275" y="1755"/>
                      <a:pt x="19275" y="1701"/>
                      <a:pt x="19275" y="1666"/>
                    </a:cubicBezTo>
                    <a:cubicBezTo>
                      <a:pt x="19249" y="1621"/>
                      <a:pt x="19204" y="1541"/>
                      <a:pt x="19293" y="1541"/>
                    </a:cubicBezTo>
                    <a:cubicBezTo>
                      <a:pt x="19269" y="1541"/>
                      <a:pt x="19229" y="1496"/>
                      <a:pt x="19209" y="1496"/>
                    </a:cubicBezTo>
                    <a:cubicBezTo>
                      <a:pt x="19208" y="1496"/>
                      <a:pt x="19207" y="1496"/>
                      <a:pt x="19206" y="1496"/>
                    </a:cubicBezTo>
                    <a:lnTo>
                      <a:pt x="19206" y="1496"/>
                    </a:lnTo>
                    <a:cubicBezTo>
                      <a:pt x="19275" y="1469"/>
                      <a:pt x="19275" y="1443"/>
                      <a:pt x="19275" y="1372"/>
                    </a:cubicBezTo>
                    <a:cubicBezTo>
                      <a:pt x="19275" y="1345"/>
                      <a:pt x="19284" y="1292"/>
                      <a:pt x="19267" y="1265"/>
                    </a:cubicBezTo>
                    <a:cubicBezTo>
                      <a:pt x="19256" y="1251"/>
                      <a:pt x="19248" y="1248"/>
                      <a:pt x="19242" y="1248"/>
                    </a:cubicBezTo>
                    <a:cubicBezTo>
                      <a:pt x="19239" y="1248"/>
                      <a:pt x="19236" y="1249"/>
                      <a:pt x="19234" y="1249"/>
                    </a:cubicBezTo>
                    <a:cubicBezTo>
                      <a:pt x="19232" y="1249"/>
                      <a:pt x="19231" y="1247"/>
                      <a:pt x="19231" y="1238"/>
                    </a:cubicBezTo>
                    <a:cubicBezTo>
                      <a:pt x="19231" y="1167"/>
                      <a:pt x="19284" y="1140"/>
                      <a:pt x="19284" y="1060"/>
                    </a:cubicBezTo>
                    <a:cubicBezTo>
                      <a:pt x="19284" y="1033"/>
                      <a:pt x="19267" y="873"/>
                      <a:pt x="19338" y="873"/>
                    </a:cubicBezTo>
                    <a:cubicBezTo>
                      <a:pt x="19338" y="837"/>
                      <a:pt x="19318" y="832"/>
                      <a:pt x="19294" y="832"/>
                    </a:cubicBezTo>
                    <a:cubicBezTo>
                      <a:pt x="19283" y="832"/>
                      <a:pt x="19271" y="833"/>
                      <a:pt x="19260" y="833"/>
                    </a:cubicBezTo>
                    <a:cubicBezTo>
                      <a:pt x="19241" y="833"/>
                      <a:pt x="19222" y="829"/>
                      <a:pt x="19213" y="811"/>
                    </a:cubicBezTo>
                    <a:cubicBezTo>
                      <a:pt x="19204" y="784"/>
                      <a:pt x="19275" y="757"/>
                      <a:pt x="19284" y="748"/>
                    </a:cubicBezTo>
                    <a:cubicBezTo>
                      <a:pt x="19302" y="731"/>
                      <a:pt x="19311" y="713"/>
                      <a:pt x="19320" y="686"/>
                    </a:cubicBezTo>
                    <a:cubicBezTo>
                      <a:pt x="19320" y="633"/>
                      <a:pt x="19302" y="579"/>
                      <a:pt x="19284" y="526"/>
                    </a:cubicBezTo>
                    <a:cubicBezTo>
                      <a:pt x="19259" y="457"/>
                      <a:pt x="19250" y="414"/>
                      <a:pt x="19288" y="394"/>
                    </a:cubicBezTo>
                    <a:lnTo>
                      <a:pt x="19288" y="394"/>
                    </a:lnTo>
                    <a:cubicBezTo>
                      <a:pt x="19261" y="406"/>
                      <a:pt x="19162" y="440"/>
                      <a:pt x="19138" y="440"/>
                    </a:cubicBezTo>
                    <a:cubicBezTo>
                      <a:pt x="19134" y="440"/>
                      <a:pt x="19132" y="439"/>
                      <a:pt x="19133" y="437"/>
                    </a:cubicBezTo>
                    <a:cubicBezTo>
                      <a:pt x="19133" y="410"/>
                      <a:pt x="19186" y="374"/>
                      <a:pt x="19195" y="357"/>
                    </a:cubicBezTo>
                    <a:cubicBezTo>
                      <a:pt x="19204" y="339"/>
                      <a:pt x="19213" y="321"/>
                      <a:pt x="19222" y="294"/>
                    </a:cubicBezTo>
                    <a:cubicBezTo>
                      <a:pt x="19240" y="267"/>
                      <a:pt x="19240" y="241"/>
                      <a:pt x="19240" y="205"/>
                    </a:cubicBezTo>
                    <a:lnTo>
                      <a:pt x="19240" y="205"/>
                    </a:lnTo>
                    <a:cubicBezTo>
                      <a:pt x="19231" y="214"/>
                      <a:pt x="19213" y="214"/>
                      <a:pt x="19195" y="214"/>
                    </a:cubicBezTo>
                    <a:cubicBezTo>
                      <a:pt x="19186" y="214"/>
                      <a:pt x="19175" y="216"/>
                      <a:pt x="19167" y="216"/>
                    </a:cubicBezTo>
                    <a:cubicBezTo>
                      <a:pt x="19160" y="216"/>
                      <a:pt x="19155" y="214"/>
                      <a:pt x="19160" y="205"/>
                    </a:cubicBezTo>
                    <a:cubicBezTo>
                      <a:pt x="19169" y="169"/>
                      <a:pt x="19293" y="98"/>
                      <a:pt x="19293" y="71"/>
                    </a:cubicBezTo>
                    <a:cubicBezTo>
                      <a:pt x="19293" y="70"/>
                      <a:pt x="19292" y="69"/>
                      <a:pt x="19288" y="69"/>
                    </a:cubicBezTo>
                    <a:cubicBezTo>
                      <a:pt x="19259" y="69"/>
                      <a:pt x="19112" y="134"/>
                      <a:pt x="19088" y="134"/>
                    </a:cubicBezTo>
                    <a:cubicBezTo>
                      <a:pt x="18990" y="125"/>
                      <a:pt x="18892" y="107"/>
                      <a:pt x="18803" y="71"/>
                    </a:cubicBezTo>
                    <a:cubicBezTo>
                      <a:pt x="18799" y="70"/>
                      <a:pt x="18796" y="70"/>
                      <a:pt x="18793" y="70"/>
                    </a:cubicBezTo>
                    <a:cubicBezTo>
                      <a:pt x="18741" y="70"/>
                      <a:pt x="18772" y="222"/>
                      <a:pt x="18729" y="222"/>
                    </a:cubicBezTo>
                    <a:cubicBezTo>
                      <a:pt x="18719" y="222"/>
                      <a:pt x="18706" y="215"/>
                      <a:pt x="18688" y="196"/>
                    </a:cubicBezTo>
                    <a:cubicBezTo>
                      <a:pt x="18634" y="150"/>
                      <a:pt x="18613" y="104"/>
                      <a:pt x="18551" y="104"/>
                    </a:cubicBezTo>
                    <a:cubicBezTo>
                      <a:pt x="18541" y="104"/>
                      <a:pt x="18530" y="105"/>
                      <a:pt x="18518" y="107"/>
                    </a:cubicBezTo>
                    <a:cubicBezTo>
                      <a:pt x="18493" y="114"/>
                      <a:pt x="18443" y="195"/>
                      <a:pt x="18415" y="195"/>
                    </a:cubicBezTo>
                    <a:cubicBezTo>
                      <a:pt x="18404" y="195"/>
                      <a:pt x="18396" y="183"/>
                      <a:pt x="18394" y="152"/>
                    </a:cubicBezTo>
                    <a:cubicBezTo>
                      <a:pt x="18390" y="104"/>
                      <a:pt x="18376" y="87"/>
                      <a:pt x="18356" y="87"/>
                    </a:cubicBezTo>
                    <a:cubicBezTo>
                      <a:pt x="18321" y="87"/>
                      <a:pt x="18271" y="141"/>
                      <a:pt x="18242" y="169"/>
                    </a:cubicBezTo>
                    <a:cubicBezTo>
                      <a:pt x="18222" y="190"/>
                      <a:pt x="18205" y="197"/>
                      <a:pt x="18190" y="197"/>
                    </a:cubicBezTo>
                    <a:cubicBezTo>
                      <a:pt x="18145" y="197"/>
                      <a:pt x="18115" y="129"/>
                      <a:pt x="18055" y="116"/>
                    </a:cubicBezTo>
                    <a:cubicBezTo>
                      <a:pt x="18051" y="115"/>
                      <a:pt x="18048" y="115"/>
                      <a:pt x="18045" y="115"/>
                    </a:cubicBezTo>
                    <a:cubicBezTo>
                      <a:pt x="17990" y="115"/>
                      <a:pt x="18036" y="252"/>
                      <a:pt x="18020" y="294"/>
                    </a:cubicBezTo>
                    <a:cubicBezTo>
                      <a:pt x="18018" y="297"/>
                      <a:pt x="18016" y="299"/>
                      <a:pt x="18013" y="299"/>
                    </a:cubicBezTo>
                    <a:cubicBezTo>
                      <a:pt x="17990" y="299"/>
                      <a:pt x="17931" y="195"/>
                      <a:pt x="17900" y="195"/>
                    </a:cubicBezTo>
                    <a:cubicBezTo>
                      <a:pt x="17894" y="195"/>
                      <a:pt x="17889" y="198"/>
                      <a:pt x="17886" y="205"/>
                    </a:cubicBezTo>
                    <a:cubicBezTo>
                      <a:pt x="17886" y="223"/>
                      <a:pt x="17913" y="250"/>
                      <a:pt x="17886" y="276"/>
                    </a:cubicBezTo>
                    <a:cubicBezTo>
                      <a:pt x="17877" y="281"/>
                      <a:pt x="17866" y="283"/>
                      <a:pt x="17854" y="283"/>
                    </a:cubicBezTo>
                    <a:cubicBezTo>
                      <a:pt x="17841" y="283"/>
                      <a:pt x="17828" y="281"/>
                      <a:pt x="17815" y="276"/>
                    </a:cubicBezTo>
                    <a:cubicBezTo>
                      <a:pt x="17770" y="223"/>
                      <a:pt x="17850" y="152"/>
                      <a:pt x="17752" y="125"/>
                    </a:cubicBezTo>
                    <a:cubicBezTo>
                      <a:pt x="17700" y="110"/>
                      <a:pt x="17645" y="103"/>
                      <a:pt x="17589" y="103"/>
                    </a:cubicBezTo>
                    <a:cubicBezTo>
                      <a:pt x="17512" y="103"/>
                      <a:pt x="17433" y="117"/>
                      <a:pt x="17360" y="143"/>
                    </a:cubicBezTo>
                    <a:cubicBezTo>
                      <a:pt x="17325" y="152"/>
                      <a:pt x="17316" y="169"/>
                      <a:pt x="17271" y="169"/>
                    </a:cubicBezTo>
                    <a:cubicBezTo>
                      <a:pt x="17259" y="183"/>
                      <a:pt x="17251" y="189"/>
                      <a:pt x="17245" y="189"/>
                    </a:cubicBezTo>
                    <a:cubicBezTo>
                      <a:pt x="17216" y="189"/>
                      <a:pt x="17252" y="52"/>
                      <a:pt x="17245" y="45"/>
                    </a:cubicBezTo>
                    <a:cubicBezTo>
                      <a:pt x="17191" y="45"/>
                      <a:pt x="17198" y="158"/>
                      <a:pt x="17162" y="158"/>
                    </a:cubicBezTo>
                    <a:cubicBezTo>
                      <a:pt x="17151" y="158"/>
                      <a:pt x="17135" y="146"/>
                      <a:pt x="17111" y="116"/>
                    </a:cubicBezTo>
                    <a:cubicBezTo>
                      <a:pt x="17084" y="116"/>
                      <a:pt x="17066" y="125"/>
                      <a:pt x="17049" y="125"/>
                    </a:cubicBezTo>
                    <a:cubicBezTo>
                      <a:pt x="17017" y="131"/>
                      <a:pt x="16846" y="198"/>
                      <a:pt x="16753" y="198"/>
                    </a:cubicBezTo>
                    <a:cubicBezTo>
                      <a:pt x="16717" y="198"/>
                      <a:pt x="16692" y="188"/>
                      <a:pt x="16692" y="161"/>
                    </a:cubicBezTo>
                    <a:lnTo>
                      <a:pt x="16568" y="303"/>
                    </a:lnTo>
                    <a:cubicBezTo>
                      <a:pt x="16568" y="232"/>
                      <a:pt x="16505" y="214"/>
                      <a:pt x="16452" y="205"/>
                    </a:cubicBezTo>
                    <a:cubicBezTo>
                      <a:pt x="16407" y="205"/>
                      <a:pt x="16407" y="143"/>
                      <a:pt x="16381" y="98"/>
                    </a:cubicBezTo>
                    <a:cubicBezTo>
                      <a:pt x="16378" y="92"/>
                      <a:pt x="16374" y="89"/>
                      <a:pt x="16370" y="89"/>
                    </a:cubicBezTo>
                    <a:cubicBezTo>
                      <a:pt x="16340" y="89"/>
                      <a:pt x="16285" y="250"/>
                      <a:pt x="16238" y="250"/>
                    </a:cubicBezTo>
                    <a:cubicBezTo>
                      <a:pt x="16238" y="223"/>
                      <a:pt x="16265" y="80"/>
                      <a:pt x="16247" y="71"/>
                    </a:cubicBezTo>
                    <a:cubicBezTo>
                      <a:pt x="16242" y="71"/>
                      <a:pt x="16236" y="70"/>
                      <a:pt x="16231" y="70"/>
                    </a:cubicBezTo>
                    <a:cubicBezTo>
                      <a:pt x="16174" y="70"/>
                      <a:pt x="16122" y="112"/>
                      <a:pt x="16113" y="161"/>
                    </a:cubicBezTo>
                    <a:cubicBezTo>
                      <a:pt x="16113" y="205"/>
                      <a:pt x="16149" y="241"/>
                      <a:pt x="16105" y="250"/>
                    </a:cubicBezTo>
                    <a:cubicBezTo>
                      <a:pt x="16051" y="250"/>
                      <a:pt x="16060" y="241"/>
                      <a:pt x="16042" y="214"/>
                    </a:cubicBezTo>
                    <a:cubicBezTo>
                      <a:pt x="16015" y="161"/>
                      <a:pt x="16051" y="80"/>
                      <a:pt x="16024" y="27"/>
                    </a:cubicBezTo>
                    <a:cubicBezTo>
                      <a:pt x="16024" y="26"/>
                      <a:pt x="16024" y="26"/>
                      <a:pt x="16024" y="26"/>
                    </a:cubicBezTo>
                    <a:cubicBezTo>
                      <a:pt x="16021" y="26"/>
                      <a:pt x="15989" y="98"/>
                      <a:pt x="15989" y="98"/>
                    </a:cubicBezTo>
                    <a:cubicBezTo>
                      <a:pt x="15962" y="125"/>
                      <a:pt x="15935" y="143"/>
                      <a:pt x="15900" y="143"/>
                    </a:cubicBezTo>
                    <a:cubicBezTo>
                      <a:pt x="15873" y="143"/>
                      <a:pt x="15866" y="128"/>
                      <a:pt x="15853" y="128"/>
                    </a:cubicBezTo>
                    <a:cubicBezTo>
                      <a:pt x="15849" y="128"/>
                      <a:pt x="15844" y="129"/>
                      <a:pt x="15837" y="134"/>
                    </a:cubicBezTo>
                    <a:cubicBezTo>
                      <a:pt x="15811" y="161"/>
                      <a:pt x="15793" y="187"/>
                      <a:pt x="15775" y="223"/>
                    </a:cubicBezTo>
                    <a:cubicBezTo>
                      <a:pt x="15771" y="229"/>
                      <a:pt x="15768" y="232"/>
                      <a:pt x="15764" y="232"/>
                    </a:cubicBezTo>
                    <a:cubicBezTo>
                      <a:pt x="15746" y="232"/>
                      <a:pt x="15729" y="161"/>
                      <a:pt x="15697" y="161"/>
                    </a:cubicBezTo>
                    <a:cubicBezTo>
                      <a:pt x="15691" y="161"/>
                      <a:pt x="15684" y="163"/>
                      <a:pt x="15677" y="169"/>
                    </a:cubicBezTo>
                    <a:cubicBezTo>
                      <a:pt x="15659" y="187"/>
                      <a:pt x="15659" y="223"/>
                      <a:pt x="15632" y="232"/>
                    </a:cubicBezTo>
                    <a:cubicBezTo>
                      <a:pt x="15615" y="236"/>
                      <a:pt x="15599" y="238"/>
                      <a:pt x="15585" y="238"/>
                    </a:cubicBezTo>
                    <a:cubicBezTo>
                      <a:pt x="15570" y="238"/>
                      <a:pt x="15557" y="236"/>
                      <a:pt x="15543" y="232"/>
                    </a:cubicBezTo>
                    <a:cubicBezTo>
                      <a:pt x="15615" y="232"/>
                      <a:pt x="15713" y="143"/>
                      <a:pt x="15597" y="134"/>
                    </a:cubicBezTo>
                    <a:cubicBezTo>
                      <a:pt x="15543" y="134"/>
                      <a:pt x="15445" y="143"/>
                      <a:pt x="15445" y="214"/>
                    </a:cubicBezTo>
                    <a:cubicBezTo>
                      <a:pt x="15445" y="136"/>
                      <a:pt x="15335" y="122"/>
                      <a:pt x="15226" y="122"/>
                    </a:cubicBezTo>
                    <a:cubicBezTo>
                      <a:pt x="15165" y="122"/>
                      <a:pt x="15104" y="126"/>
                      <a:pt x="15064" y="126"/>
                    </a:cubicBezTo>
                    <a:cubicBezTo>
                      <a:pt x="15053" y="126"/>
                      <a:pt x="15043" y="126"/>
                      <a:pt x="15036" y="125"/>
                    </a:cubicBezTo>
                    <a:cubicBezTo>
                      <a:pt x="14956" y="125"/>
                      <a:pt x="14991" y="196"/>
                      <a:pt x="14991" y="276"/>
                    </a:cubicBezTo>
                    <a:cubicBezTo>
                      <a:pt x="14973" y="316"/>
                      <a:pt x="14960" y="336"/>
                      <a:pt x="14948" y="336"/>
                    </a:cubicBezTo>
                    <a:cubicBezTo>
                      <a:pt x="14935" y="336"/>
                      <a:pt x="14924" y="316"/>
                      <a:pt x="14911" y="276"/>
                    </a:cubicBezTo>
                    <a:cubicBezTo>
                      <a:pt x="14911" y="125"/>
                      <a:pt x="14715" y="71"/>
                      <a:pt x="14626" y="71"/>
                    </a:cubicBezTo>
                    <a:cubicBezTo>
                      <a:pt x="14617" y="70"/>
                      <a:pt x="14608" y="69"/>
                      <a:pt x="14599" y="69"/>
                    </a:cubicBezTo>
                    <a:cubicBezTo>
                      <a:pt x="14555" y="69"/>
                      <a:pt x="14512" y="88"/>
                      <a:pt x="14475" y="125"/>
                    </a:cubicBezTo>
                    <a:cubicBezTo>
                      <a:pt x="14451" y="181"/>
                      <a:pt x="14391" y="215"/>
                      <a:pt x="14327" y="215"/>
                    </a:cubicBezTo>
                    <a:cubicBezTo>
                      <a:pt x="14320" y="215"/>
                      <a:pt x="14313" y="215"/>
                      <a:pt x="14305" y="214"/>
                    </a:cubicBezTo>
                    <a:cubicBezTo>
                      <a:pt x="14403" y="214"/>
                      <a:pt x="14439" y="116"/>
                      <a:pt x="14323" y="116"/>
                    </a:cubicBezTo>
                    <a:lnTo>
                      <a:pt x="14074" y="116"/>
                    </a:lnTo>
                    <a:cubicBezTo>
                      <a:pt x="13988" y="116"/>
                      <a:pt x="13944" y="123"/>
                      <a:pt x="13904" y="195"/>
                    </a:cubicBezTo>
                    <a:lnTo>
                      <a:pt x="13904" y="195"/>
                    </a:lnTo>
                    <a:cubicBezTo>
                      <a:pt x="13917" y="160"/>
                      <a:pt x="13920" y="122"/>
                      <a:pt x="13913" y="89"/>
                    </a:cubicBezTo>
                    <a:cubicBezTo>
                      <a:pt x="13908" y="73"/>
                      <a:pt x="13882" y="57"/>
                      <a:pt x="13861" y="57"/>
                    </a:cubicBezTo>
                    <a:cubicBezTo>
                      <a:pt x="13848" y="57"/>
                      <a:pt x="13837" y="63"/>
                      <a:pt x="13833" y="80"/>
                    </a:cubicBezTo>
                    <a:cubicBezTo>
                      <a:pt x="13833" y="103"/>
                      <a:pt x="13818" y="107"/>
                      <a:pt x="13796" y="107"/>
                    </a:cubicBezTo>
                    <a:cubicBezTo>
                      <a:pt x="13782" y="107"/>
                      <a:pt x="13766" y="105"/>
                      <a:pt x="13750" y="105"/>
                    </a:cubicBezTo>
                    <a:cubicBezTo>
                      <a:pt x="13742" y="105"/>
                      <a:pt x="13734" y="106"/>
                      <a:pt x="13726" y="107"/>
                    </a:cubicBezTo>
                    <a:cubicBezTo>
                      <a:pt x="13700" y="107"/>
                      <a:pt x="13700" y="161"/>
                      <a:pt x="13682" y="178"/>
                    </a:cubicBezTo>
                    <a:cubicBezTo>
                      <a:pt x="13679" y="181"/>
                      <a:pt x="13676" y="182"/>
                      <a:pt x="13673" y="182"/>
                    </a:cubicBezTo>
                    <a:cubicBezTo>
                      <a:pt x="13652" y="182"/>
                      <a:pt x="13616" y="141"/>
                      <a:pt x="13593" y="134"/>
                    </a:cubicBezTo>
                    <a:cubicBezTo>
                      <a:pt x="13566" y="116"/>
                      <a:pt x="13530" y="116"/>
                      <a:pt x="13504" y="116"/>
                    </a:cubicBezTo>
                    <a:cubicBezTo>
                      <a:pt x="13468" y="116"/>
                      <a:pt x="13432" y="143"/>
                      <a:pt x="13415" y="178"/>
                    </a:cubicBezTo>
                    <a:cubicBezTo>
                      <a:pt x="13410" y="196"/>
                      <a:pt x="13399" y="201"/>
                      <a:pt x="13385" y="201"/>
                    </a:cubicBezTo>
                    <a:cubicBezTo>
                      <a:pt x="13370" y="201"/>
                      <a:pt x="13352" y="196"/>
                      <a:pt x="13334" y="196"/>
                    </a:cubicBezTo>
                    <a:cubicBezTo>
                      <a:pt x="13334" y="153"/>
                      <a:pt x="13343" y="131"/>
                      <a:pt x="13324" y="131"/>
                    </a:cubicBezTo>
                    <a:cubicBezTo>
                      <a:pt x="13316" y="131"/>
                      <a:pt x="13302" y="135"/>
                      <a:pt x="13281" y="143"/>
                    </a:cubicBezTo>
                    <a:cubicBezTo>
                      <a:pt x="13245" y="152"/>
                      <a:pt x="13201" y="169"/>
                      <a:pt x="13165" y="196"/>
                    </a:cubicBezTo>
                    <a:cubicBezTo>
                      <a:pt x="13171" y="196"/>
                      <a:pt x="13137" y="216"/>
                      <a:pt x="13117" y="216"/>
                    </a:cubicBezTo>
                    <a:cubicBezTo>
                      <a:pt x="13107" y="216"/>
                      <a:pt x="13100" y="211"/>
                      <a:pt x="13103" y="196"/>
                    </a:cubicBezTo>
                    <a:cubicBezTo>
                      <a:pt x="13112" y="178"/>
                      <a:pt x="13130" y="169"/>
                      <a:pt x="13121" y="134"/>
                    </a:cubicBezTo>
                    <a:cubicBezTo>
                      <a:pt x="13058" y="134"/>
                      <a:pt x="13076" y="152"/>
                      <a:pt x="13032" y="196"/>
                    </a:cubicBezTo>
                    <a:cubicBezTo>
                      <a:pt x="13010" y="217"/>
                      <a:pt x="12983" y="235"/>
                      <a:pt x="12961" y="235"/>
                    </a:cubicBezTo>
                    <a:cubicBezTo>
                      <a:pt x="12945" y="235"/>
                      <a:pt x="12932" y="227"/>
                      <a:pt x="12925" y="205"/>
                    </a:cubicBezTo>
                    <a:cubicBezTo>
                      <a:pt x="12898" y="152"/>
                      <a:pt x="12934" y="125"/>
                      <a:pt x="12853" y="98"/>
                    </a:cubicBezTo>
                    <a:cubicBezTo>
                      <a:pt x="12809" y="71"/>
                      <a:pt x="12755" y="54"/>
                      <a:pt x="12702" y="45"/>
                    </a:cubicBezTo>
                    <a:cubicBezTo>
                      <a:pt x="12649" y="45"/>
                      <a:pt x="12684" y="98"/>
                      <a:pt x="12684" y="125"/>
                    </a:cubicBezTo>
                    <a:cubicBezTo>
                      <a:pt x="12677" y="145"/>
                      <a:pt x="12651" y="170"/>
                      <a:pt x="12627" y="170"/>
                    </a:cubicBezTo>
                    <a:cubicBezTo>
                      <a:pt x="12618" y="170"/>
                      <a:pt x="12611" y="167"/>
                      <a:pt x="12604" y="161"/>
                    </a:cubicBezTo>
                    <a:cubicBezTo>
                      <a:pt x="12587" y="144"/>
                      <a:pt x="12554" y="124"/>
                      <a:pt x="12530" y="124"/>
                    </a:cubicBezTo>
                    <a:cubicBezTo>
                      <a:pt x="12516" y="124"/>
                      <a:pt x="12506" y="131"/>
                      <a:pt x="12506" y="152"/>
                    </a:cubicBezTo>
                    <a:cubicBezTo>
                      <a:pt x="12506" y="98"/>
                      <a:pt x="12474" y="82"/>
                      <a:pt x="12432" y="82"/>
                    </a:cubicBezTo>
                    <a:cubicBezTo>
                      <a:pt x="12368" y="82"/>
                      <a:pt x="12283" y="120"/>
                      <a:pt x="12257" y="125"/>
                    </a:cubicBezTo>
                    <a:cubicBezTo>
                      <a:pt x="12249" y="126"/>
                      <a:pt x="12243" y="127"/>
                      <a:pt x="12238" y="127"/>
                    </a:cubicBezTo>
                    <a:cubicBezTo>
                      <a:pt x="12207" y="127"/>
                      <a:pt x="12215" y="105"/>
                      <a:pt x="12176" y="89"/>
                    </a:cubicBezTo>
                    <a:cubicBezTo>
                      <a:pt x="12132" y="80"/>
                      <a:pt x="12078" y="71"/>
                      <a:pt x="12034" y="71"/>
                    </a:cubicBezTo>
                    <a:cubicBezTo>
                      <a:pt x="12022" y="71"/>
                      <a:pt x="11987" y="73"/>
                      <a:pt x="11947" y="73"/>
                    </a:cubicBezTo>
                    <a:cubicBezTo>
                      <a:pt x="11865" y="73"/>
                      <a:pt x="11758" y="66"/>
                      <a:pt x="11758" y="18"/>
                    </a:cubicBezTo>
                    <a:cubicBezTo>
                      <a:pt x="11695" y="18"/>
                      <a:pt x="11678" y="27"/>
                      <a:pt x="11669" y="107"/>
                    </a:cubicBezTo>
                    <a:cubicBezTo>
                      <a:pt x="11669" y="132"/>
                      <a:pt x="11629" y="197"/>
                      <a:pt x="11602" y="197"/>
                    </a:cubicBezTo>
                    <a:cubicBezTo>
                      <a:pt x="11601" y="197"/>
                      <a:pt x="11599" y="197"/>
                      <a:pt x="11598" y="196"/>
                    </a:cubicBezTo>
                    <a:cubicBezTo>
                      <a:pt x="11589" y="161"/>
                      <a:pt x="11580" y="116"/>
                      <a:pt x="11562" y="80"/>
                    </a:cubicBezTo>
                    <a:cubicBezTo>
                      <a:pt x="11540" y="59"/>
                      <a:pt x="11509" y="47"/>
                      <a:pt x="11480" y="47"/>
                    </a:cubicBezTo>
                    <a:cubicBezTo>
                      <a:pt x="11461" y="47"/>
                      <a:pt x="11442" y="52"/>
                      <a:pt x="11428" y="63"/>
                    </a:cubicBezTo>
                    <a:cubicBezTo>
                      <a:pt x="11384" y="89"/>
                      <a:pt x="11348" y="98"/>
                      <a:pt x="11304" y="107"/>
                    </a:cubicBezTo>
                    <a:cubicBezTo>
                      <a:pt x="11304" y="107"/>
                      <a:pt x="11268" y="54"/>
                      <a:pt x="11259" y="45"/>
                    </a:cubicBezTo>
                    <a:cubicBezTo>
                      <a:pt x="11252" y="40"/>
                      <a:pt x="11246" y="38"/>
                      <a:pt x="11240" y="38"/>
                    </a:cubicBezTo>
                    <a:cubicBezTo>
                      <a:pt x="11187" y="38"/>
                      <a:pt x="11183" y="205"/>
                      <a:pt x="11134" y="205"/>
                    </a:cubicBezTo>
                    <a:cubicBezTo>
                      <a:pt x="11045" y="205"/>
                      <a:pt x="11134" y="63"/>
                      <a:pt x="11081" y="45"/>
                    </a:cubicBezTo>
                    <a:cubicBezTo>
                      <a:pt x="11069" y="41"/>
                      <a:pt x="11058" y="39"/>
                      <a:pt x="11047" y="39"/>
                    </a:cubicBezTo>
                    <a:cubicBezTo>
                      <a:pt x="10960" y="39"/>
                      <a:pt x="10876" y="146"/>
                      <a:pt x="10805" y="169"/>
                    </a:cubicBezTo>
                    <a:cubicBezTo>
                      <a:pt x="10795" y="175"/>
                      <a:pt x="10729" y="191"/>
                      <a:pt x="10690" y="191"/>
                    </a:cubicBezTo>
                    <a:cubicBezTo>
                      <a:pt x="10660" y="191"/>
                      <a:pt x="10646" y="182"/>
                      <a:pt x="10680" y="152"/>
                    </a:cubicBezTo>
                    <a:cubicBezTo>
                      <a:pt x="10760" y="152"/>
                      <a:pt x="10787" y="89"/>
                      <a:pt x="10698" y="63"/>
                    </a:cubicBezTo>
                    <a:cubicBezTo>
                      <a:pt x="10692" y="61"/>
                      <a:pt x="10683" y="60"/>
                      <a:pt x="10671" y="60"/>
                    </a:cubicBezTo>
                    <a:cubicBezTo>
                      <a:pt x="10631" y="60"/>
                      <a:pt x="10566" y="74"/>
                      <a:pt x="10573" y="116"/>
                    </a:cubicBezTo>
                    <a:cubicBezTo>
                      <a:pt x="10573" y="134"/>
                      <a:pt x="10627" y="196"/>
                      <a:pt x="10609" y="223"/>
                    </a:cubicBezTo>
                    <a:cubicBezTo>
                      <a:pt x="10609" y="223"/>
                      <a:pt x="10488" y="69"/>
                      <a:pt x="10444" y="69"/>
                    </a:cubicBezTo>
                    <a:cubicBezTo>
                      <a:pt x="10438" y="69"/>
                      <a:pt x="10433" y="72"/>
                      <a:pt x="10431" y="80"/>
                    </a:cubicBezTo>
                    <a:cubicBezTo>
                      <a:pt x="10422" y="125"/>
                      <a:pt x="10431" y="169"/>
                      <a:pt x="10422" y="205"/>
                    </a:cubicBezTo>
                    <a:cubicBezTo>
                      <a:pt x="10404" y="250"/>
                      <a:pt x="10368" y="259"/>
                      <a:pt x="10342" y="285"/>
                    </a:cubicBezTo>
                    <a:cubicBezTo>
                      <a:pt x="10342" y="187"/>
                      <a:pt x="10351" y="143"/>
                      <a:pt x="10261" y="143"/>
                    </a:cubicBezTo>
                    <a:cubicBezTo>
                      <a:pt x="10235" y="143"/>
                      <a:pt x="10092" y="187"/>
                      <a:pt x="10137" y="241"/>
                    </a:cubicBezTo>
                    <a:lnTo>
                      <a:pt x="10057" y="241"/>
                    </a:lnTo>
                    <a:cubicBezTo>
                      <a:pt x="10057" y="196"/>
                      <a:pt x="10074" y="161"/>
                      <a:pt x="10057" y="125"/>
                    </a:cubicBezTo>
                    <a:cubicBezTo>
                      <a:pt x="10037" y="99"/>
                      <a:pt x="10008" y="82"/>
                      <a:pt x="9976" y="82"/>
                    </a:cubicBezTo>
                    <a:cubicBezTo>
                      <a:pt x="9965" y="82"/>
                      <a:pt x="9953" y="85"/>
                      <a:pt x="9941" y="89"/>
                    </a:cubicBezTo>
                    <a:cubicBezTo>
                      <a:pt x="9879" y="108"/>
                      <a:pt x="9851" y="196"/>
                      <a:pt x="9819" y="196"/>
                    </a:cubicBezTo>
                    <a:cubicBezTo>
                      <a:pt x="9805" y="196"/>
                      <a:pt x="9790" y="180"/>
                      <a:pt x="9772" y="134"/>
                    </a:cubicBezTo>
                    <a:cubicBezTo>
                      <a:pt x="9772" y="84"/>
                      <a:pt x="9765" y="67"/>
                      <a:pt x="9755" y="67"/>
                    </a:cubicBezTo>
                    <a:cubicBezTo>
                      <a:pt x="9731" y="67"/>
                      <a:pt x="9682" y="169"/>
                      <a:pt x="9638" y="169"/>
                    </a:cubicBezTo>
                    <a:cubicBezTo>
                      <a:pt x="9599" y="169"/>
                      <a:pt x="9546" y="94"/>
                      <a:pt x="9515" y="94"/>
                    </a:cubicBezTo>
                    <a:cubicBezTo>
                      <a:pt x="9511" y="94"/>
                      <a:pt x="9508" y="95"/>
                      <a:pt x="9504" y="98"/>
                    </a:cubicBezTo>
                    <a:cubicBezTo>
                      <a:pt x="9478" y="134"/>
                      <a:pt x="9460" y="169"/>
                      <a:pt x="9442" y="205"/>
                    </a:cubicBezTo>
                    <a:cubicBezTo>
                      <a:pt x="9406" y="143"/>
                      <a:pt x="9451" y="125"/>
                      <a:pt x="9380" y="89"/>
                    </a:cubicBezTo>
                    <a:cubicBezTo>
                      <a:pt x="9366" y="80"/>
                      <a:pt x="9344" y="71"/>
                      <a:pt x="9323" y="71"/>
                    </a:cubicBezTo>
                    <a:cubicBezTo>
                      <a:pt x="9302" y="71"/>
                      <a:pt x="9282" y="80"/>
                      <a:pt x="9273" y="107"/>
                    </a:cubicBezTo>
                    <a:cubicBezTo>
                      <a:pt x="9261" y="127"/>
                      <a:pt x="9243" y="133"/>
                      <a:pt x="9224" y="133"/>
                    </a:cubicBezTo>
                    <a:cubicBezTo>
                      <a:pt x="9201" y="133"/>
                      <a:pt x="9176" y="125"/>
                      <a:pt x="9157" y="125"/>
                    </a:cubicBezTo>
                    <a:cubicBezTo>
                      <a:pt x="9123" y="125"/>
                      <a:pt x="9121" y="215"/>
                      <a:pt x="9066" y="222"/>
                    </a:cubicBezTo>
                    <a:lnTo>
                      <a:pt x="9066" y="222"/>
                    </a:lnTo>
                    <a:lnTo>
                      <a:pt x="9059" y="214"/>
                    </a:lnTo>
                    <a:lnTo>
                      <a:pt x="9059" y="223"/>
                    </a:lnTo>
                    <a:cubicBezTo>
                      <a:pt x="9061" y="223"/>
                      <a:pt x="9064" y="223"/>
                      <a:pt x="9066" y="222"/>
                    </a:cubicBezTo>
                    <a:lnTo>
                      <a:pt x="9066" y="222"/>
                    </a:lnTo>
                    <a:lnTo>
                      <a:pt x="9104" y="267"/>
                    </a:lnTo>
                    <a:cubicBezTo>
                      <a:pt x="9082" y="289"/>
                      <a:pt x="9066" y="317"/>
                      <a:pt x="9037" y="317"/>
                    </a:cubicBezTo>
                    <a:cubicBezTo>
                      <a:pt x="9030" y="317"/>
                      <a:pt x="9023" y="315"/>
                      <a:pt x="9014" y="312"/>
                    </a:cubicBezTo>
                    <a:cubicBezTo>
                      <a:pt x="9014" y="276"/>
                      <a:pt x="9014" y="214"/>
                      <a:pt x="9059" y="214"/>
                    </a:cubicBezTo>
                    <a:lnTo>
                      <a:pt x="9059" y="125"/>
                    </a:lnTo>
                    <a:cubicBezTo>
                      <a:pt x="9052" y="125"/>
                      <a:pt x="9044" y="124"/>
                      <a:pt x="9035" y="124"/>
                    </a:cubicBezTo>
                    <a:cubicBezTo>
                      <a:pt x="9009" y="124"/>
                      <a:pt x="8979" y="129"/>
                      <a:pt x="8979" y="169"/>
                    </a:cubicBezTo>
                    <a:cubicBezTo>
                      <a:pt x="8961" y="192"/>
                      <a:pt x="8950" y="203"/>
                      <a:pt x="8939" y="203"/>
                    </a:cubicBezTo>
                    <a:cubicBezTo>
                      <a:pt x="8928" y="203"/>
                      <a:pt x="8916" y="192"/>
                      <a:pt x="8899" y="169"/>
                    </a:cubicBezTo>
                    <a:cubicBezTo>
                      <a:pt x="8863" y="169"/>
                      <a:pt x="8854" y="169"/>
                      <a:pt x="8854" y="223"/>
                    </a:cubicBezTo>
                    <a:cubicBezTo>
                      <a:pt x="8854" y="267"/>
                      <a:pt x="8801" y="267"/>
                      <a:pt x="8774" y="267"/>
                    </a:cubicBezTo>
                    <a:lnTo>
                      <a:pt x="8774" y="98"/>
                    </a:lnTo>
                    <a:cubicBezTo>
                      <a:pt x="8774" y="169"/>
                      <a:pt x="8640" y="178"/>
                      <a:pt x="8596" y="178"/>
                    </a:cubicBezTo>
                    <a:cubicBezTo>
                      <a:pt x="8533" y="178"/>
                      <a:pt x="8542" y="125"/>
                      <a:pt x="8498" y="107"/>
                    </a:cubicBezTo>
                    <a:cubicBezTo>
                      <a:pt x="8366" y="74"/>
                      <a:pt x="8229" y="56"/>
                      <a:pt x="8090" y="56"/>
                    </a:cubicBezTo>
                    <a:cubicBezTo>
                      <a:pt x="8042" y="56"/>
                      <a:pt x="7994" y="58"/>
                      <a:pt x="7946" y="63"/>
                    </a:cubicBezTo>
                    <a:cubicBezTo>
                      <a:pt x="7946" y="63"/>
                      <a:pt x="7937" y="9"/>
                      <a:pt x="7901" y="9"/>
                    </a:cubicBezTo>
                    <a:lnTo>
                      <a:pt x="7803" y="9"/>
                    </a:lnTo>
                    <a:lnTo>
                      <a:pt x="7509" y="45"/>
                    </a:lnTo>
                    <a:cubicBezTo>
                      <a:pt x="7376" y="54"/>
                      <a:pt x="7242" y="71"/>
                      <a:pt x="7108" y="98"/>
                    </a:cubicBezTo>
                    <a:cubicBezTo>
                      <a:pt x="7055" y="116"/>
                      <a:pt x="7001" y="125"/>
                      <a:pt x="6975" y="161"/>
                    </a:cubicBezTo>
                    <a:cubicBezTo>
                      <a:pt x="6960" y="185"/>
                      <a:pt x="6942" y="191"/>
                      <a:pt x="6925" y="191"/>
                    </a:cubicBezTo>
                    <a:cubicBezTo>
                      <a:pt x="6911" y="191"/>
                      <a:pt x="6897" y="187"/>
                      <a:pt x="6886" y="187"/>
                    </a:cubicBezTo>
                    <a:cubicBezTo>
                      <a:pt x="6912" y="187"/>
                      <a:pt x="6930" y="152"/>
                      <a:pt x="6895" y="143"/>
                    </a:cubicBezTo>
                    <a:cubicBezTo>
                      <a:pt x="6848" y="132"/>
                      <a:pt x="6804" y="128"/>
                      <a:pt x="6759" y="128"/>
                    </a:cubicBezTo>
                    <a:cubicBezTo>
                      <a:pt x="6728" y="128"/>
                      <a:pt x="6696" y="130"/>
                      <a:pt x="6663" y="134"/>
                    </a:cubicBezTo>
                    <a:cubicBezTo>
                      <a:pt x="6647" y="134"/>
                      <a:pt x="6621" y="130"/>
                      <a:pt x="6595" y="130"/>
                    </a:cubicBezTo>
                    <a:cubicBezTo>
                      <a:pt x="6562" y="130"/>
                      <a:pt x="6530" y="136"/>
                      <a:pt x="6520" y="161"/>
                    </a:cubicBezTo>
                    <a:cubicBezTo>
                      <a:pt x="6494" y="196"/>
                      <a:pt x="6529" y="285"/>
                      <a:pt x="6529" y="321"/>
                    </a:cubicBezTo>
                    <a:cubicBezTo>
                      <a:pt x="6467" y="321"/>
                      <a:pt x="6449" y="232"/>
                      <a:pt x="6449" y="169"/>
                    </a:cubicBezTo>
                    <a:cubicBezTo>
                      <a:pt x="6449" y="129"/>
                      <a:pt x="6426" y="120"/>
                      <a:pt x="6394" y="120"/>
                    </a:cubicBezTo>
                    <a:cubicBezTo>
                      <a:pt x="6371" y="120"/>
                      <a:pt x="6342" y="125"/>
                      <a:pt x="6316" y="125"/>
                    </a:cubicBezTo>
                    <a:cubicBezTo>
                      <a:pt x="6235" y="125"/>
                      <a:pt x="6146" y="125"/>
                      <a:pt x="6075" y="107"/>
                    </a:cubicBezTo>
                    <a:cubicBezTo>
                      <a:pt x="6057" y="107"/>
                      <a:pt x="6039" y="71"/>
                      <a:pt x="6031" y="71"/>
                    </a:cubicBezTo>
                    <a:cubicBezTo>
                      <a:pt x="5986" y="71"/>
                      <a:pt x="5968" y="107"/>
                      <a:pt x="5933" y="134"/>
                    </a:cubicBezTo>
                    <a:cubicBezTo>
                      <a:pt x="5916" y="146"/>
                      <a:pt x="5899" y="151"/>
                      <a:pt x="5881" y="151"/>
                    </a:cubicBezTo>
                    <a:cubicBezTo>
                      <a:pt x="5818" y="151"/>
                      <a:pt x="5747" y="94"/>
                      <a:pt x="5692" y="80"/>
                    </a:cubicBezTo>
                    <a:cubicBezTo>
                      <a:pt x="5687" y="80"/>
                      <a:pt x="5682" y="79"/>
                      <a:pt x="5677" y="79"/>
                    </a:cubicBezTo>
                    <a:cubicBezTo>
                      <a:pt x="5618" y="79"/>
                      <a:pt x="5600" y="130"/>
                      <a:pt x="5558" y="196"/>
                    </a:cubicBezTo>
                    <a:cubicBezTo>
                      <a:pt x="5542" y="221"/>
                      <a:pt x="5530" y="231"/>
                      <a:pt x="5523" y="231"/>
                    </a:cubicBezTo>
                    <a:cubicBezTo>
                      <a:pt x="5498" y="231"/>
                      <a:pt x="5512" y="125"/>
                      <a:pt x="5505" y="98"/>
                    </a:cubicBezTo>
                    <a:cubicBezTo>
                      <a:pt x="5501" y="83"/>
                      <a:pt x="5495" y="77"/>
                      <a:pt x="5487" y="77"/>
                    </a:cubicBezTo>
                    <a:cubicBezTo>
                      <a:pt x="5457" y="77"/>
                      <a:pt x="5405" y="162"/>
                      <a:pt x="5398" y="169"/>
                    </a:cubicBezTo>
                    <a:cubicBezTo>
                      <a:pt x="5385" y="179"/>
                      <a:pt x="5374" y="183"/>
                      <a:pt x="5364" y="183"/>
                    </a:cubicBezTo>
                    <a:cubicBezTo>
                      <a:pt x="5319" y="183"/>
                      <a:pt x="5301" y="102"/>
                      <a:pt x="5265" y="80"/>
                    </a:cubicBezTo>
                    <a:cubicBezTo>
                      <a:pt x="5233" y="71"/>
                      <a:pt x="5202" y="67"/>
                      <a:pt x="5171" y="67"/>
                    </a:cubicBezTo>
                    <a:cubicBezTo>
                      <a:pt x="5140" y="67"/>
                      <a:pt x="5109" y="71"/>
                      <a:pt x="5077" y="80"/>
                    </a:cubicBezTo>
                    <a:cubicBezTo>
                      <a:pt x="5057" y="85"/>
                      <a:pt x="4981" y="104"/>
                      <a:pt x="4920" y="104"/>
                    </a:cubicBezTo>
                    <a:cubicBezTo>
                      <a:pt x="4872" y="104"/>
                      <a:pt x="4833" y="93"/>
                      <a:pt x="4837" y="54"/>
                    </a:cubicBezTo>
                    <a:cubicBezTo>
                      <a:pt x="4817" y="50"/>
                      <a:pt x="4798" y="48"/>
                      <a:pt x="4779" y="48"/>
                    </a:cubicBezTo>
                    <a:cubicBezTo>
                      <a:pt x="4746" y="48"/>
                      <a:pt x="4714" y="55"/>
                      <a:pt x="4686" y="71"/>
                    </a:cubicBezTo>
                    <a:cubicBezTo>
                      <a:pt x="4516" y="116"/>
                      <a:pt x="4338" y="98"/>
                      <a:pt x="4169" y="143"/>
                    </a:cubicBezTo>
                    <a:cubicBezTo>
                      <a:pt x="4115" y="152"/>
                      <a:pt x="4044" y="178"/>
                      <a:pt x="4044" y="259"/>
                    </a:cubicBezTo>
                    <a:cubicBezTo>
                      <a:pt x="4044" y="214"/>
                      <a:pt x="4053" y="152"/>
                      <a:pt x="4018" y="125"/>
                    </a:cubicBezTo>
                    <a:cubicBezTo>
                      <a:pt x="4008" y="116"/>
                      <a:pt x="4001" y="112"/>
                      <a:pt x="3994" y="112"/>
                    </a:cubicBezTo>
                    <a:cubicBezTo>
                      <a:pt x="3979" y="112"/>
                      <a:pt x="3969" y="129"/>
                      <a:pt x="3952" y="129"/>
                    </a:cubicBezTo>
                    <a:cubicBezTo>
                      <a:pt x="3947" y="129"/>
                      <a:pt x="3943" y="128"/>
                      <a:pt x="3937" y="125"/>
                    </a:cubicBezTo>
                    <a:lnTo>
                      <a:pt x="3875" y="107"/>
                    </a:lnTo>
                    <a:cubicBezTo>
                      <a:pt x="3815" y="87"/>
                      <a:pt x="3755" y="77"/>
                      <a:pt x="3691" y="77"/>
                    </a:cubicBezTo>
                    <a:cubicBezTo>
                      <a:pt x="3670" y="77"/>
                      <a:pt x="3648" y="78"/>
                      <a:pt x="3626" y="80"/>
                    </a:cubicBezTo>
                    <a:cubicBezTo>
                      <a:pt x="3590" y="125"/>
                      <a:pt x="3430" y="107"/>
                      <a:pt x="3430" y="116"/>
                    </a:cubicBezTo>
                    <a:cubicBezTo>
                      <a:pt x="3394" y="205"/>
                      <a:pt x="3421" y="312"/>
                      <a:pt x="3376" y="401"/>
                    </a:cubicBezTo>
                    <a:cubicBezTo>
                      <a:pt x="3375" y="404"/>
                      <a:pt x="3373" y="405"/>
                      <a:pt x="3370" y="405"/>
                    </a:cubicBezTo>
                    <a:cubicBezTo>
                      <a:pt x="3346" y="405"/>
                      <a:pt x="3266" y="312"/>
                      <a:pt x="3314" y="241"/>
                    </a:cubicBezTo>
                    <a:cubicBezTo>
                      <a:pt x="3376" y="161"/>
                      <a:pt x="3341" y="125"/>
                      <a:pt x="3252" y="125"/>
                    </a:cubicBezTo>
                    <a:cubicBezTo>
                      <a:pt x="3243" y="125"/>
                      <a:pt x="3230" y="124"/>
                      <a:pt x="3216" y="124"/>
                    </a:cubicBezTo>
                    <a:cubicBezTo>
                      <a:pt x="3187" y="124"/>
                      <a:pt x="3154" y="128"/>
                      <a:pt x="3136" y="152"/>
                    </a:cubicBezTo>
                    <a:cubicBezTo>
                      <a:pt x="3116" y="171"/>
                      <a:pt x="3120" y="186"/>
                      <a:pt x="3107" y="186"/>
                    </a:cubicBezTo>
                    <a:cubicBezTo>
                      <a:pt x="3102" y="186"/>
                      <a:pt x="3095" y="183"/>
                      <a:pt x="3082" y="178"/>
                    </a:cubicBezTo>
                    <a:cubicBezTo>
                      <a:pt x="3038" y="169"/>
                      <a:pt x="2904" y="45"/>
                      <a:pt x="2922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050;p41"/>
              <p:cNvSpPr/>
              <p:nvPr/>
            </p:nvSpPr>
            <p:spPr>
              <a:xfrm>
                <a:off x="1574200" y="3165000"/>
                <a:ext cx="557700" cy="212975"/>
              </a:xfrm>
              <a:custGeom>
                <a:avLst/>
                <a:gdLst/>
                <a:ahLst/>
                <a:cxnLst/>
                <a:rect l="l" t="t" r="r" b="b"/>
                <a:pathLst>
                  <a:path w="22308" h="8519" extrusionOk="0">
                    <a:moveTo>
                      <a:pt x="13614" y="36"/>
                    </a:moveTo>
                    <a:cubicBezTo>
                      <a:pt x="13613" y="45"/>
                      <a:pt x="13612" y="53"/>
                      <a:pt x="13611" y="60"/>
                    </a:cubicBezTo>
                    <a:lnTo>
                      <a:pt x="13611" y="60"/>
                    </a:lnTo>
                    <a:cubicBezTo>
                      <a:pt x="13613" y="53"/>
                      <a:pt x="13614" y="45"/>
                      <a:pt x="13614" y="36"/>
                    </a:cubicBezTo>
                    <a:close/>
                    <a:moveTo>
                      <a:pt x="15798" y="101"/>
                    </a:moveTo>
                    <a:cubicBezTo>
                      <a:pt x="15790" y="101"/>
                      <a:pt x="15783" y="103"/>
                      <a:pt x="15779" y="108"/>
                    </a:cubicBezTo>
                    <a:cubicBezTo>
                      <a:pt x="15779" y="176"/>
                      <a:pt x="15798" y="199"/>
                      <a:pt x="15818" y="199"/>
                    </a:cubicBezTo>
                    <a:cubicBezTo>
                      <a:pt x="15859" y="199"/>
                      <a:pt x="15906" y="108"/>
                      <a:pt x="15823" y="108"/>
                    </a:cubicBezTo>
                    <a:cubicBezTo>
                      <a:pt x="15814" y="103"/>
                      <a:pt x="15805" y="101"/>
                      <a:pt x="15798" y="101"/>
                    </a:cubicBezTo>
                    <a:close/>
                    <a:moveTo>
                      <a:pt x="9481" y="259"/>
                    </a:moveTo>
                    <a:cubicBezTo>
                      <a:pt x="9544" y="259"/>
                      <a:pt x="9544" y="357"/>
                      <a:pt x="9481" y="357"/>
                    </a:cubicBezTo>
                    <a:cubicBezTo>
                      <a:pt x="9455" y="321"/>
                      <a:pt x="9401" y="268"/>
                      <a:pt x="9481" y="259"/>
                    </a:cubicBezTo>
                    <a:close/>
                    <a:moveTo>
                      <a:pt x="8181" y="295"/>
                    </a:moveTo>
                    <a:cubicBezTo>
                      <a:pt x="8181" y="330"/>
                      <a:pt x="8181" y="393"/>
                      <a:pt x="8127" y="393"/>
                    </a:cubicBezTo>
                    <a:cubicBezTo>
                      <a:pt x="8127" y="393"/>
                      <a:pt x="8127" y="393"/>
                      <a:pt x="8127" y="393"/>
                    </a:cubicBezTo>
                    <a:lnTo>
                      <a:pt x="8127" y="393"/>
                    </a:lnTo>
                    <a:cubicBezTo>
                      <a:pt x="8116" y="404"/>
                      <a:pt x="8104" y="409"/>
                      <a:pt x="8094" y="409"/>
                    </a:cubicBezTo>
                    <a:cubicBezTo>
                      <a:pt x="8073" y="409"/>
                      <a:pt x="8065" y="387"/>
                      <a:pt x="8101" y="357"/>
                    </a:cubicBezTo>
                    <a:cubicBezTo>
                      <a:pt x="8127" y="339"/>
                      <a:pt x="8154" y="313"/>
                      <a:pt x="8181" y="295"/>
                    </a:cubicBezTo>
                    <a:close/>
                    <a:moveTo>
                      <a:pt x="20400" y="311"/>
                    </a:moveTo>
                    <a:cubicBezTo>
                      <a:pt x="20406" y="311"/>
                      <a:pt x="20412" y="311"/>
                      <a:pt x="20419" y="313"/>
                    </a:cubicBezTo>
                    <a:cubicBezTo>
                      <a:pt x="20419" y="348"/>
                      <a:pt x="20419" y="411"/>
                      <a:pt x="20366" y="411"/>
                    </a:cubicBezTo>
                    <a:lnTo>
                      <a:pt x="20321" y="366"/>
                    </a:lnTo>
                    <a:cubicBezTo>
                      <a:pt x="20345" y="335"/>
                      <a:pt x="20361" y="311"/>
                      <a:pt x="20400" y="311"/>
                    </a:cubicBezTo>
                    <a:close/>
                    <a:moveTo>
                      <a:pt x="6337" y="411"/>
                    </a:moveTo>
                    <a:cubicBezTo>
                      <a:pt x="6337" y="455"/>
                      <a:pt x="6328" y="455"/>
                      <a:pt x="6293" y="455"/>
                    </a:cubicBezTo>
                    <a:cubicBezTo>
                      <a:pt x="6248" y="455"/>
                      <a:pt x="6195" y="455"/>
                      <a:pt x="6195" y="411"/>
                    </a:cubicBezTo>
                    <a:close/>
                    <a:moveTo>
                      <a:pt x="6473" y="499"/>
                    </a:moveTo>
                    <a:lnTo>
                      <a:pt x="6471" y="500"/>
                    </a:lnTo>
                    <a:cubicBezTo>
                      <a:pt x="6471" y="500"/>
                      <a:pt x="6472" y="499"/>
                      <a:pt x="6473" y="499"/>
                    </a:cubicBezTo>
                    <a:close/>
                    <a:moveTo>
                      <a:pt x="17103" y="418"/>
                    </a:moveTo>
                    <a:cubicBezTo>
                      <a:pt x="17157" y="418"/>
                      <a:pt x="17177" y="447"/>
                      <a:pt x="17177" y="517"/>
                    </a:cubicBezTo>
                    <a:lnTo>
                      <a:pt x="17124" y="517"/>
                    </a:lnTo>
                    <a:cubicBezTo>
                      <a:pt x="17097" y="491"/>
                      <a:pt x="17079" y="455"/>
                      <a:pt x="17079" y="419"/>
                    </a:cubicBezTo>
                    <a:cubicBezTo>
                      <a:pt x="17088" y="418"/>
                      <a:pt x="17096" y="418"/>
                      <a:pt x="17103" y="418"/>
                    </a:cubicBezTo>
                    <a:close/>
                    <a:moveTo>
                      <a:pt x="779" y="615"/>
                    </a:moveTo>
                    <a:cubicBezTo>
                      <a:pt x="771" y="615"/>
                      <a:pt x="762" y="618"/>
                      <a:pt x="752" y="624"/>
                    </a:cubicBezTo>
                    <a:cubicBezTo>
                      <a:pt x="709" y="661"/>
                      <a:pt x="766" y="703"/>
                      <a:pt x="803" y="703"/>
                    </a:cubicBezTo>
                    <a:cubicBezTo>
                      <a:pt x="811" y="703"/>
                      <a:pt x="819" y="701"/>
                      <a:pt x="824" y="696"/>
                    </a:cubicBezTo>
                    <a:lnTo>
                      <a:pt x="815" y="696"/>
                    </a:lnTo>
                    <a:cubicBezTo>
                      <a:pt x="844" y="674"/>
                      <a:pt x="819" y="615"/>
                      <a:pt x="779" y="615"/>
                    </a:cubicBezTo>
                    <a:close/>
                    <a:moveTo>
                      <a:pt x="5185" y="783"/>
                    </a:moveTo>
                    <a:cubicBezTo>
                      <a:pt x="5161" y="783"/>
                      <a:pt x="5133" y="786"/>
                      <a:pt x="5144" y="802"/>
                    </a:cubicBezTo>
                    <a:cubicBezTo>
                      <a:pt x="5158" y="827"/>
                      <a:pt x="5179" y="833"/>
                      <a:pt x="5203" y="833"/>
                    </a:cubicBezTo>
                    <a:cubicBezTo>
                      <a:pt x="5223" y="833"/>
                      <a:pt x="5245" y="829"/>
                      <a:pt x="5268" y="829"/>
                    </a:cubicBezTo>
                    <a:cubicBezTo>
                      <a:pt x="5268" y="785"/>
                      <a:pt x="5268" y="785"/>
                      <a:pt x="5215" y="785"/>
                    </a:cubicBezTo>
                    <a:cubicBezTo>
                      <a:pt x="5215" y="785"/>
                      <a:pt x="5201" y="783"/>
                      <a:pt x="5185" y="783"/>
                    </a:cubicBezTo>
                    <a:close/>
                    <a:moveTo>
                      <a:pt x="663" y="829"/>
                    </a:moveTo>
                    <a:lnTo>
                      <a:pt x="663" y="829"/>
                    </a:lnTo>
                    <a:cubicBezTo>
                      <a:pt x="651" y="880"/>
                      <a:pt x="669" y="903"/>
                      <a:pt x="703" y="903"/>
                    </a:cubicBezTo>
                    <a:cubicBezTo>
                      <a:pt x="718" y="903"/>
                      <a:pt x="734" y="899"/>
                      <a:pt x="752" y="892"/>
                    </a:cubicBezTo>
                    <a:lnTo>
                      <a:pt x="743" y="892"/>
                    </a:lnTo>
                    <a:cubicBezTo>
                      <a:pt x="726" y="865"/>
                      <a:pt x="717" y="838"/>
                      <a:pt x="663" y="829"/>
                    </a:cubicBezTo>
                    <a:close/>
                    <a:moveTo>
                      <a:pt x="485" y="1266"/>
                    </a:moveTo>
                    <a:lnTo>
                      <a:pt x="485" y="1319"/>
                    </a:lnTo>
                    <a:lnTo>
                      <a:pt x="432" y="1364"/>
                    </a:lnTo>
                    <a:cubicBezTo>
                      <a:pt x="432" y="1310"/>
                      <a:pt x="414" y="1266"/>
                      <a:pt x="485" y="1266"/>
                    </a:cubicBezTo>
                    <a:close/>
                    <a:moveTo>
                      <a:pt x="574" y="4650"/>
                    </a:moveTo>
                    <a:cubicBezTo>
                      <a:pt x="567" y="4650"/>
                      <a:pt x="561" y="4651"/>
                      <a:pt x="556" y="4653"/>
                    </a:cubicBezTo>
                    <a:lnTo>
                      <a:pt x="556" y="4653"/>
                    </a:lnTo>
                    <a:cubicBezTo>
                      <a:pt x="564" y="4652"/>
                      <a:pt x="570" y="4650"/>
                      <a:pt x="574" y="4650"/>
                    </a:cubicBezTo>
                    <a:close/>
                    <a:moveTo>
                      <a:pt x="285" y="6048"/>
                    </a:moveTo>
                    <a:lnTo>
                      <a:pt x="285" y="6048"/>
                    </a:lnTo>
                    <a:cubicBezTo>
                      <a:pt x="283" y="6048"/>
                      <a:pt x="282" y="6049"/>
                      <a:pt x="280" y="6049"/>
                    </a:cubicBezTo>
                    <a:cubicBezTo>
                      <a:pt x="282" y="6049"/>
                      <a:pt x="283" y="6048"/>
                      <a:pt x="285" y="6048"/>
                    </a:cubicBezTo>
                    <a:close/>
                    <a:moveTo>
                      <a:pt x="21649" y="6218"/>
                    </a:moveTo>
                    <a:cubicBezTo>
                      <a:pt x="21649" y="6219"/>
                      <a:pt x="21650" y="6219"/>
                      <a:pt x="21651" y="6220"/>
                    </a:cubicBezTo>
                    <a:lnTo>
                      <a:pt x="21651" y="6220"/>
                    </a:lnTo>
                    <a:cubicBezTo>
                      <a:pt x="21650" y="6219"/>
                      <a:pt x="21649" y="6219"/>
                      <a:pt x="21649" y="6218"/>
                    </a:cubicBezTo>
                    <a:close/>
                    <a:moveTo>
                      <a:pt x="21783" y="6315"/>
                    </a:moveTo>
                    <a:cubicBezTo>
                      <a:pt x="21793" y="6315"/>
                      <a:pt x="21805" y="6321"/>
                      <a:pt x="21818" y="6334"/>
                    </a:cubicBezTo>
                    <a:cubicBezTo>
                      <a:pt x="21853" y="6369"/>
                      <a:pt x="21818" y="6414"/>
                      <a:pt x="21809" y="6459"/>
                    </a:cubicBezTo>
                    <a:cubicBezTo>
                      <a:pt x="21773" y="6441"/>
                      <a:pt x="21711" y="6423"/>
                      <a:pt x="21729" y="6378"/>
                    </a:cubicBezTo>
                    <a:cubicBezTo>
                      <a:pt x="21741" y="6347"/>
                      <a:pt x="21758" y="6315"/>
                      <a:pt x="21783" y="6315"/>
                    </a:cubicBezTo>
                    <a:close/>
                    <a:moveTo>
                      <a:pt x="21848" y="6926"/>
                    </a:moveTo>
                    <a:cubicBezTo>
                      <a:pt x="21785" y="6926"/>
                      <a:pt x="21814" y="7023"/>
                      <a:pt x="21857" y="7023"/>
                    </a:cubicBezTo>
                    <a:cubicBezTo>
                      <a:pt x="21870" y="7023"/>
                      <a:pt x="21884" y="7015"/>
                      <a:pt x="21898" y="6993"/>
                    </a:cubicBezTo>
                    <a:cubicBezTo>
                      <a:pt x="21907" y="6975"/>
                      <a:pt x="21916" y="6957"/>
                      <a:pt x="21916" y="6948"/>
                    </a:cubicBezTo>
                    <a:cubicBezTo>
                      <a:pt x="21886" y="6932"/>
                      <a:pt x="21864" y="6926"/>
                      <a:pt x="21848" y="6926"/>
                    </a:cubicBezTo>
                    <a:close/>
                    <a:moveTo>
                      <a:pt x="21168" y="7567"/>
                    </a:moveTo>
                    <a:cubicBezTo>
                      <a:pt x="21185" y="7567"/>
                      <a:pt x="21199" y="7581"/>
                      <a:pt x="21203" y="7616"/>
                    </a:cubicBezTo>
                    <a:cubicBezTo>
                      <a:pt x="21212" y="7661"/>
                      <a:pt x="21168" y="7688"/>
                      <a:pt x="21132" y="7714"/>
                    </a:cubicBezTo>
                    <a:cubicBezTo>
                      <a:pt x="21105" y="7688"/>
                      <a:pt x="21061" y="7643"/>
                      <a:pt x="21105" y="7599"/>
                    </a:cubicBezTo>
                    <a:cubicBezTo>
                      <a:pt x="21127" y="7581"/>
                      <a:pt x="21150" y="7567"/>
                      <a:pt x="21168" y="7567"/>
                    </a:cubicBezTo>
                    <a:close/>
                    <a:moveTo>
                      <a:pt x="6338" y="8062"/>
                    </a:moveTo>
                    <a:cubicBezTo>
                      <a:pt x="6337" y="8062"/>
                      <a:pt x="6337" y="8062"/>
                      <a:pt x="6337" y="8062"/>
                    </a:cubicBezTo>
                    <a:cubicBezTo>
                      <a:pt x="6337" y="8062"/>
                      <a:pt x="6337" y="8062"/>
                      <a:pt x="6338" y="8062"/>
                    </a:cubicBezTo>
                    <a:close/>
                    <a:moveTo>
                      <a:pt x="8038" y="8071"/>
                    </a:moveTo>
                    <a:lnTo>
                      <a:pt x="8038" y="8079"/>
                    </a:lnTo>
                    <a:lnTo>
                      <a:pt x="8038" y="8079"/>
                    </a:lnTo>
                    <a:cubicBezTo>
                      <a:pt x="8042" y="8079"/>
                      <a:pt x="8045" y="8079"/>
                      <a:pt x="8048" y="8079"/>
                    </a:cubicBezTo>
                    <a:lnTo>
                      <a:pt x="8048" y="8079"/>
                    </a:lnTo>
                    <a:cubicBezTo>
                      <a:pt x="8045" y="8076"/>
                      <a:pt x="8042" y="8073"/>
                      <a:pt x="8038" y="8071"/>
                    </a:cubicBezTo>
                    <a:close/>
                    <a:moveTo>
                      <a:pt x="12020" y="8080"/>
                    </a:moveTo>
                    <a:lnTo>
                      <a:pt x="12020" y="8080"/>
                    </a:lnTo>
                    <a:cubicBezTo>
                      <a:pt x="12019" y="8080"/>
                      <a:pt x="12019" y="8080"/>
                      <a:pt x="12019" y="8081"/>
                    </a:cubicBezTo>
                    <a:lnTo>
                      <a:pt x="12019" y="8081"/>
                    </a:lnTo>
                    <a:cubicBezTo>
                      <a:pt x="12019" y="8080"/>
                      <a:pt x="12020" y="8080"/>
                      <a:pt x="12020" y="8080"/>
                    </a:cubicBezTo>
                    <a:close/>
                    <a:moveTo>
                      <a:pt x="6621" y="8013"/>
                    </a:moveTo>
                    <a:cubicBezTo>
                      <a:pt x="6599" y="8013"/>
                      <a:pt x="6587" y="8040"/>
                      <a:pt x="6587" y="8097"/>
                    </a:cubicBezTo>
                    <a:lnTo>
                      <a:pt x="6631" y="8097"/>
                    </a:lnTo>
                    <a:lnTo>
                      <a:pt x="6685" y="8053"/>
                    </a:lnTo>
                    <a:cubicBezTo>
                      <a:pt x="6659" y="8027"/>
                      <a:pt x="6637" y="8013"/>
                      <a:pt x="6621" y="8013"/>
                    </a:cubicBezTo>
                    <a:close/>
                    <a:moveTo>
                      <a:pt x="1545" y="8042"/>
                    </a:moveTo>
                    <a:cubicBezTo>
                      <a:pt x="1526" y="8042"/>
                      <a:pt x="1503" y="8060"/>
                      <a:pt x="1474" y="8097"/>
                    </a:cubicBezTo>
                    <a:lnTo>
                      <a:pt x="1527" y="8124"/>
                    </a:lnTo>
                    <a:lnTo>
                      <a:pt x="1599" y="8115"/>
                    </a:lnTo>
                    <a:cubicBezTo>
                      <a:pt x="1584" y="8067"/>
                      <a:pt x="1567" y="8042"/>
                      <a:pt x="1545" y="8042"/>
                    </a:cubicBezTo>
                    <a:close/>
                    <a:moveTo>
                      <a:pt x="12516" y="8095"/>
                    </a:moveTo>
                    <a:cubicBezTo>
                      <a:pt x="12472" y="8095"/>
                      <a:pt x="12477" y="8180"/>
                      <a:pt x="12537" y="8186"/>
                    </a:cubicBezTo>
                    <a:lnTo>
                      <a:pt x="12581" y="8133"/>
                    </a:lnTo>
                    <a:cubicBezTo>
                      <a:pt x="12553" y="8105"/>
                      <a:pt x="12532" y="8095"/>
                      <a:pt x="12516" y="8095"/>
                    </a:cubicBezTo>
                    <a:close/>
                    <a:moveTo>
                      <a:pt x="10970" y="8201"/>
                    </a:moveTo>
                    <a:lnTo>
                      <a:pt x="10970" y="8201"/>
                    </a:lnTo>
                    <a:cubicBezTo>
                      <a:pt x="10969" y="8202"/>
                      <a:pt x="10969" y="8203"/>
                      <a:pt x="10969" y="8204"/>
                    </a:cubicBezTo>
                    <a:cubicBezTo>
                      <a:pt x="10969" y="8203"/>
                      <a:pt x="10969" y="8202"/>
                      <a:pt x="10970" y="8201"/>
                    </a:cubicBezTo>
                    <a:close/>
                    <a:moveTo>
                      <a:pt x="5091" y="8057"/>
                    </a:moveTo>
                    <a:cubicBezTo>
                      <a:pt x="5103" y="8057"/>
                      <a:pt x="5117" y="8061"/>
                      <a:pt x="5135" y="8071"/>
                    </a:cubicBezTo>
                    <a:cubicBezTo>
                      <a:pt x="5161" y="8097"/>
                      <a:pt x="5179" y="8133"/>
                      <a:pt x="5188" y="8169"/>
                    </a:cubicBezTo>
                    <a:cubicBezTo>
                      <a:pt x="5188" y="8207"/>
                      <a:pt x="5156" y="8240"/>
                      <a:pt x="5125" y="8240"/>
                    </a:cubicBezTo>
                    <a:cubicBezTo>
                      <a:pt x="5113" y="8240"/>
                      <a:pt x="5100" y="8235"/>
                      <a:pt x="5090" y="8222"/>
                    </a:cubicBezTo>
                    <a:cubicBezTo>
                      <a:pt x="5052" y="8184"/>
                      <a:pt x="5027" y="8057"/>
                      <a:pt x="5091" y="8057"/>
                    </a:cubicBezTo>
                    <a:close/>
                    <a:moveTo>
                      <a:pt x="3398" y="8195"/>
                    </a:moveTo>
                    <a:cubicBezTo>
                      <a:pt x="3425" y="8231"/>
                      <a:pt x="3469" y="8284"/>
                      <a:pt x="3398" y="8293"/>
                    </a:cubicBezTo>
                    <a:cubicBezTo>
                      <a:pt x="3327" y="8293"/>
                      <a:pt x="3327" y="8195"/>
                      <a:pt x="3398" y="8195"/>
                    </a:cubicBezTo>
                    <a:close/>
                    <a:moveTo>
                      <a:pt x="10167" y="8195"/>
                    </a:moveTo>
                    <a:cubicBezTo>
                      <a:pt x="10283" y="8195"/>
                      <a:pt x="10283" y="8293"/>
                      <a:pt x="10167" y="8293"/>
                    </a:cubicBezTo>
                    <a:cubicBezTo>
                      <a:pt x="10096" y="8293"/>
                      <a:pt x="10096" y="8195"/>
                      <a:pt x="10167" y="8195"/>
                    </a:cubicBezTo>
                    <a:close/>
                    <a:moveTo>
                      <a:pt x="672" y="4998"/>
                    </a:moveTo>
                    <a:cubicBezTo>
                      <a:pt x="565" y="4998"/>
                      <a:pt x="423" y="5149"/>
                      <a:pt x="360" y="5211"/>
                    </a:cubicBezTo>
                    <a:cubicBezTo>
                      <a:pt x="352" y="5211"/>
                      <a:pt x="236" y="5336"/>
                      <a:pt x="280" y="5336"/>
                    </a:cubicBezTo>
                    <a:cubicBezTo>
                      <a:pt x="316" y="5354"/>
                      <a:pt x="325" y="5407"/>
                      <a:pt x="298" y="5434"/>
                    </a:cubicBezTo>
                    <a:cubicBezTo>
                      <a:pt x="271" y="5497"/>
                      <a:pt x="209" y="5577"/>
                      <a:pt x="254" y="5648"/>
                    </a:cubicBezTo>
                    <a:cubicBezTo>
                      <a:pt x="298" y="5719"/>
                      <a:pt x="334" y="5710"/>
                      <a:pt x="280" y="5782"/>
                    </a:cubicBezTo>
                    <a:cubicBezTo>
                      <a:pt x="280" y="5879"/>
                      <a:pt x="437" y="6028"/>
                      <a:pt x="285" y="6048"/>
                    </a:cubicBezTo>
                    <a:lnTo>
                      <a:pt x="285" y="6048"/>
                    </a:lnTo>
                    <a:cubicBezTo>
                      <a:pt x="288" y="6048"/>
                      <a:pt x="291" y="6048"/>
                      <a:pt x="294" y="6048"/>
                    </a:cubicBezTo>
                    <a:cubicBezTo>
                      <a:pt x="400" y="6048"/>
                      <a:pt x="344" y="6247"/>
                      <a:pt x="378" y="6307"/>
                    </a:cubicBezTo>
                    <a:cubicBezTo>
                      <a:pt x="392" y="6334"/>
                      <a:pt x="404" y="6341"/>
                      <a:pt x="417" y="6341"/>
                    </a:cubicBezTo>
                    <a:cubicBezTo>
                      <a:pt x="429" y="6341"/>
                      <a:pt x="441" y="6336"/>
                      <a:pt x="455" y="6336"/>
                    </a:cubicBezTo>
                    <a:cubicBezTo>
                      <a:pt x="466" y="6336"/>
                      <a:pt x="479" y="6339"/>
                      <a:pt x="494" y="6352"/>
                    </a:cubicBezTo>
                    <a:cubicBezTo>
                      <a:pt x="539" y="6396"/>
                      <a:pt x="450" y="6441"/>
                      <a:pt x="423" y="6450"/>
                    </a:cubicBezTo>
                    <a:cubicBezTo>
                      <a:pt x="280" y="6494"/>
                      <a:pt x="432" y="6574"/>
                      <a:pt x="467" y="6646"/>
                    </a:cubicBezTo>
                    <a:cubicBezTo>
                      <a:pt x="476" y="6681"/>
                      <a:pt x="554" y="6940"/>
                      <a:pt x="531" y="6940"/>
                    </a:cubicBezTo>
                    <a:cubicBezTo>
                      <a:pt x="531" y="6940"/>
                      <a:pt x="530" y="6940"/>
                      <a:pt x="530" y="6939"/>
                    </a:cubicBezTo>
                    <a:lnTo>
                      <a:pt x="530" y="6939"/>
                    </a:lnTo>
                    <a:cubicBezTo>
                      <a:pt x="533" y="6942"/>
                      <a:pt x="535" y="6943"/>
                      <a:pt x="537" y="6943"/>
                    </a:cubicBezTo>
                    <a:cubicBezTo>
                      <a:pt x="545" y="6943"/>
                      <a:pt x="526" y="6910"/>
                      <a:pt x="549" y="6910"/>
                    </a:cubicBezTo>
                    <a:cubicBezTo>
                      <a:pt x="553" y="6910"/>
                      <a:pt x="559" y="6910"/>
                      <a:pt x="565" y="6913"/>
                    </a:cubicBezTo>
                    <a:cubicBezTo>
                      <a:pt x="601" y="6922"/>
                      <a:pt x="619" y="6966"/>
                      <a:pt x="628" y="6993"/>
                    </a:cubicBezTo>
                    <a:cubicBezTo>
                      <a:pt x="645" y="7020"/>
                      <a:pt x="690" y="7091"/>
                      <a:pt x="672" y="7135"/>
                    </a:cubicBezTo>
                    <a:cubicBezTo>
                      <a:pt x="663" y="7180"/>
                      <a:pt x="619" y="7198"/>
                      <a:pt x="690" y="7242"/>
                    </a:cubicBezTo>
                    <a:cubicBezTo>
                      <a:pt x="707" y="7253"/>
                      <a:pt x="726" y="7255"/>
                      <a:pt x="744" y="7255"/>
                    </a:cubicBezTo>
                    <a:cubicBezTo>
                      <a:pt x="759" y="7255"/>
                      <a:pt x="774" y="7253"/>
                      <a:pt x="788" y="7253"/>
                    </a:cubicBezTo>
                    <a:cubicBezTo>
                      <a:pt x="801" y="7253"/>
                      <a:pt x="813" y="7255"/>
                      <a:pt x="824" y="7260"/>
                    </a:cubicBezTo>
                    <a:cubicBezTo>
                      <a:pt x="886" y="7296"/>
                      <a:pt x="877" y="7420"/>
                      <a:pt x="895" y="7483"/>
                    </a:cubicBezTo>
                    <a:cubicBezTo>
                      <a:pt x="922" y="7554"/>
                      <a:pt x="957" y="7616"/>
                      <a:pt x="1011" y="7670"/>
                    </a:cubicBezTo>
                    <a:cubicBezTo>
                      <a:pt x="1064" y="7723"/>
                      <a:pt x="1126" y="7759"/>
                      <a:pt x="1189" y="7786"/>
                    </a:cubicBezTo>
                    <a:cubicBezTo>
                      <a:pt x="1194" y="7787"/>
                      <a:pt x="1201" y="7788"/>
                      <a:pt x="1209" y="7788"/>
                    </a:cubicBezTo>
                    <a:cubicBezTo>
                      <a:pt x="1235" y="7788"/>
                      <a:pt x="1270" y="7782"/>
                      <a:pt x="1300" y="7782"/>
                    </a:cubicBezTo>
                    <a:cubicBezTo>
                      <a:pt x="1321" y="7782"/>
                      <a:pt x="1340" y="7785"/>
                      <a:pt x="1349" y="7795"/>
                    </a:cubicBezTo>
                    <a:cubicBezTo>
                      <a:pt x="1314" y="7803"/>
                      <a:pt x="1278" y="7830"/>
                      <a:pt x="1251" y="7857"/>
                    </a:cubicBezTo>
                    <a:cubicBezTo>
                      <a:pt x="1251" y="7893"/>
                      <a:pt x="1358" y="7964"/>
                      <a:pt x="1385" y="7973"/>
                    </a:cubicBezTo>
                    <a:cubicBezTo>
                      <a:pt x="1393" y="7975"/>
                      <a:pt x="1400" y="7976"/>
                      <a:pt x="1406" y="7976"/>
                    </a:cubicBezTo>
                    <a:cubicBezTo>
                      <a:pt x="1433" y="7976"/>
                      <a:pt x="1447" y="7956"/>
                      <a:pt x="1472" y="7956"/>
                    </a:cubicBezTo>
                    <a:cubicBezTo>
                      <a:pt x="1480" y="7956"/>
                      <a:pt x="1489" y="7958"/>
                      <a:pt x="1501" y="7964"/>
                    </a:cubicBezTo>
                    <a:cubicBezTo>
                      <a:pt x="1545" y="7991"/>
                      <a:pt x="1581" y="8026"/>
                      <a:pt x="1607" y="8062"/>
                    </a:cubicBezTo>
                    <a:cubicBezTo>
                      <a:pt x="1705" y="8160"/>
                      <a:pt x="1670" y="8249"/>
                      <a:pt x="1830" y="8258"/>
                    </a:cubicBezTo>
                    <a:cubicBezTo>
                      <a:pt x="1854" y="8252"/>
                      <a:pt x="1879" y="8249"/>
                      <a:pt x="1903" y="8249"/>
                    </a:cubicBezTo>
                    <a:cubicBezTo>
                      <a:pt x="1952" y="8249"/>
                      <a:pt x="1999" y="8261"/>
                      <a:pt x="2035" y="8284"/>
                    </a:cubicBezTo>
                    <a:cubicBezTo>
                      <a:pt x="2038" y="8286"/>
                      <a:pt x="2042" y="8287"/>
                      <a:pt x="2045" y="8287"/>
                    </a:cubicBezTo>
                    <a:cubicBezTo>
                      <a:pt x="2076" y="8287"/>
                      <a:pt x="2113" y="8229"/>
                      <a:pt x="2167" y="8229"/>
                    </a:cubicBezTo>
                    <a:cubicBezTo>
                      <a:pt x="2174" y="8229"/>
                      <a:pt x="2180" y="8229"/>
                      <a:pt x="2186" y="8231"/>
                    </a:cubicBezTo>
                    <a:cubicBezTo>
                      <a:pt x="2186" y="8265"/>
                      <a:pt x="2105" y="8356"/>
                      <a:pt x="2176" y="8356"/>
                    </a:cubicBezTo>
                    <a:cubicBezTo>
                      <a:pt x="2179" y="8356"/>
                      <a:pt x="2183" y="8356"/>
                      <a:pt x="2186" y="8356"/>
                    </a:cubicBezTo>
                    <a:cubicBezTo>
                      <a:pt x="2230" y="8356"/>
                      <a:pt x="2279" y="8321"/>
                      <a:pt x="2315" y="8293"/>
                    </a:cubicBezTo>
                    <a:lnTo>
                      <a:pt x="2315" y="8293"/>
                    </a:lnTo>
                    <a:cubicBezTo>
                      <a:pt x="2262" y="8348"/>
                      <a:pt x="2458" y="8357"/>
                      <a:pt x="2498" y="8365"/>
                    </a:cubicBezTo>
                    <a:cubicBezTo>
                      <a:pt x="2569" y="8391"/>
                      <a:pt x="2480" y="8454"/>
                      <a:pt x="2578" y="8480"/>
                    </a:cubicBezTo>
                    <a:cubicBezTo>
                      <a:pt x="2581" y="8481"/>
                      <a:pt x="2584" y="8481"/>
                      <a:pt x="2587" y="8481"/>
                    </a:cubicBezTo>
                    <a:cubicBezTo>
                      <a:pt x="2668" y="8481"/>
                      <a:pt x="2682" y="8240"/>
                      <a:pt x="2587" y="8231"/>
                    </a:cubicBezTo>
                    <a:cubicBezTo>
                      <a:pt x="2614" y="8231"/>
                      <a:pt x="2632" y="8240"/>
                      <a:pt x="2659" y="8240"/>
                    </a:cubicBezTo>
                    <a:cubicBezTo>
                      <a:pt x="2739" y="8231"/>
                      <a:pt x="2819" y="8133"/>
                      <a:pt x="2730" y="8115"/>
                    </a:cubicBezTo>
                    <a:cubicBezTo>
                      <a:pt x="2659" y="8106"/>
                      <a:pt x="2587" y="8097"/>
                      <a:pt x="2516" y="8097"/>
                    </a:cubicBezTo>
                    <a:cubicBezTo>
                      <a:pt x="2509" y="8096"/>
                      <a:pt x="2502" y="8096"/>
                      <a:pt x="2495" y="8096"/>
                    </a:cubicBezTo>
                    <a:cubicBezTo>
                      <a:pt x="2447" y="8096"/>
                      <a:pt x="2396" y="8120"/>
                      <a:pt x="2365" y="8151"/>
                    </a:cubicBezTo>
                    <a:cubicBezTo>
                      <a:pt x="2350" y="8163"/>
                      <a:pt x="2335" y="8167"/>
                      <a:pt x="2321" y="8167"/>
                    </a:cubicBezTo>
                    <a:cubicBezTo>
                      <a:pt x="2297" y="8167"/>
                      <a:pt x="2272" y="8157"/>
                      <a:pt x="2251" y="8157"/>
                    </a:cubicBezTo>
                    <a:cubicBezTo>
                      <a:pt x="2229" y="8157"/>
                      <a:pt x="2209" y="8168"/>
                      <a:pt x="2195" y="8213"/>
                    </a:cubicBezTo>
                    <a:cubicBezTo>
                      <a:pt x="2231" y="8097"/>
                      <a:pt x="2044" y="8026"/>
                      <a:pt x="1982" y="7982"/>
                    </a:cubicBezTo>
                    <a:cubicBezTo>
                      <a:pt x="1946" y="7955"/>
                      <a:pt x="1919" y="7928"/>
                      <a:pt x="1901" y="7893"/>
                    </a:cubicBezTo>
                    <a:cubicBezTo>
                      <a:pt x="1919" y="7848"/>
                      <a:pt x="1910" y="7795"/>
                      <a:pt x="1866" y="7768"/>
                    </a:cubicBezTo>
                    <a:lnTo>
                      <a:pt x="1812" y="7848"/>
                    </a:lnTo>
                    <a:cubicBezTo>
                      <a:pt x="1750" y="7812"/>
                      <a:pt x="1786" y="7741"/>
                      <a:pt x="1714" y="7714"/>
                    </a:cubicBezTo>
                    <a:cubicBezTo>
                      <a:pt x="1683" y="7706"/>
                      <a:pt x="1650" y="7701"/>
                      <a:pt x="1616" y="7701"/>
                    </a:cubicBezTo>
                    <a:cubicBezTo>
                      <a:pt x="1583" y="7701"/>
                      <a:pt x="1550" y="7706"/>
                      <a:pt x="1518" y="7714"/>
                    </a:cubicBezTo>
                    <a:cubicBezTo>
                      <a:pt x="1501" y="7726"/>
                      <a:pt x="1495" y="7737"/>
                      <a:pt x="1486" y="7737"/>
                    </a:cubicBezTo>
                    <a:cubicBezTo>
                      <a:pt x="1481" y="7737"/>
                      <a:pt x="1475" y="7733"/>
                      <a:pt x="1465" y="7723"/>
                    </a:cubicBezTo>
                    <a:cubicBezTo>
                      <a:pt x="1438" y="7706"/>
                      <a:pt x="1420" y="7670"/>
                      <a:pt x="1403" y="7634"/>
                    </a:cubicBezTo>
                    <a:cubicBezTo>
                      <a:pt x="1385" y="7572"/>
                      <a:pt x="1376" y="7483"/>
                      <a:pt x="1296" y="7474"/>
                    </a:cubicBezTo>
                    <a:cubicBezTo>
                      <a:pt x="1216" y="7456"/>
                      <a:pt x="1135" y="7403"/>
                      <a:pt x="1100" y="7331"/>
                    </a:cubicBezTo>
                    <a:cubicBezTo>
                      <a:pt x="1091" y="7296"/>
                      <a:pt x="1153" y="7207"/>
                      <a:pt x="1109" y="7189"/>
                    </a:cubicBezTo>
                    <a:cubicBezTo>
                      <a:pt x="1102" y="7187"/>
                      <a:pt x="1095" y="7186"/>
                      <a:pt x="1089" y="7186"/>
                    </a:cubicBezTo>
                    <a:cubicBezTo>
                      <a:pt x="1032" y="7186"/>
                      <a:pt x="1018" y="7264"/>
                      <a:pt x="986" y="7264"/>
                    </a:cubicBezTo>
                    <a:cubicBezTo>
                      <a:pt x="974" y="7264"/>
                      <a:pt x="959" y="7253"/>
                      <a:pt x="939" y="7225"/>
                    </a:cubicBezTo>
                    <a:cubicBezTo>
                      <a:pt x="859" y="7109"/>
                      <a:pt x="1126" y="7153"/>
                      <a:pt x="1046" y="7037"/>
                    </a:cubicBezTo>
                    <a:cubicBezTo>
                      <a:pt x="1037" y="7021"/>
                      <a:pt x="1027" y="7015"/>
                      <a:pt x="1017" y="7015"/>
                    </a:cubicBezTo>
                    <a:cubicBezTo>
                      <a:pt x="996" y="7015"/>
                      <a:pt x="975" y="7043"/>
                      <a:pt x="954" y="7043"/>
                    </a:cubicBezTo>
                    <a:cubicBezTo>
                      <a:pt x="949" y="7043"/>
                      <a:pt x="944" y="7041"/>
                      <a:pt x="939" y="7037"/>
                    </a:cubicBezTo>
                    <a:cubicBezTo>
                      <a:pt x="877" y="6966"/>
                      <a:pt x="841" y="6886"/>
                      <a:pt x="824" y="6797"/>
                    </a:cubicBezTo>
                    <a:cubicBezTo>
                      <a:pt x="779" y="6628"/>
                      <a:pt x="779" y="6405"/>
                      <a:pt x="717" y="6245"/>
                    </a:cubicBezTo>
                    <a:cubicBezTo>
                      <a:pt x="690" y="6191"/>
                      <a:pt x="645" y="6191"/>
                      <a:pt x="601" y="6156"/>
                    </a:cubicBezTo>
                    <a:cubicBezTo>
                      <a:pt x="512" y="6084"/>
                      <a:pt x="619" y="6120"/>
                      <a:pt x="645" y="6093"/>
                    </a:cubicBezTo>
                    <a:cubicBezTo>
                      <a:pt x="663" y="6067"/>
                      <a:pt x="619" y="5942"/>
                      <a:pt x="583" y="5915"/>
                    </a:cubicBezTo>
                    <a:cubicBezTo>
                      <a:pt x="467" y="5871"/>
                      <a:pt x="512" y="5862"/>
                      <a:pt x="592" y="5817"/>
                    </a:cubicBezTo>
                    <a:cubicBezTo>
                      <a:pt x="600" y="5817"/>
                      <a:pt x="462" y="5767"/>
                      <a:pt x="418" y="5767"/>
                    </a:cubicBezTo>
                    <a:cubicBezTo>
                      <a:pt x="410" y="5767"/>
                      <a:pt x="405" y="5768"/>
                      <a:pt x="405" y="5773"/>
                    </a:cubicBezTo>
                    <a:cubicBezTo>
                      <a:pt x="405" y="5728"/>
                      <a:pt x="512" y="5728"/>
                      <a:pt x="530" y="5719"/>
                    </a:cubicBezTo>
                    <a:cubicBezTo>
                      <a:pt x="583" y="5692"/>
                      <a:pt x="539" y="5612"/>
                      <a:pt x="521" y="5577"/>
                    </a:cubicBezTo>
                    <a:cubicBezTo>
                      <a:pt x="505" y="5545"/>
                      <a:pt x="454" y="5372"/>
                      <a:pt x="518" y="5372"/>
                    </a:cubicBezTo>
                    <a:cubicBezTo>
                      <a:pt x="526" y="5372"/>
                      <a:pt x="536" y="5375"/>
                      <a:pt x="548" y="5381"/>
                    </a:cubicBezTo>
                    <a:cubicBezTo>
                      <a:pt x="561" y="5385"/>
                      <a:pt x="572" y="5387"/>
                      <a:pt x="580" y="5387"/>
                    </a:cubicBezTo>
                    <a:cubicBezTo>
                      <a:pt x="652" y="5387"/>
                      <a:pt x="529" y="5225"/>
                      <a:pt x="521" y="5185"/>
                    </a:cubicBezTo>
                    <a:cubicBezTo>
                      <a:pt x="503" y="5069"/>
                      <a:pt x="770" y="5096"/>
                      <a:pt x="672" y="4998"/>
                    </a:cubicBezTo>
                    <a:close/>
                    <a:moveTo>
                      <a:pt x="6195" y="1"/>
                    </a:moveTo>
                    <a:cubicBezTo>
                      <a:pt x="6150" y="45"/>
                      <a:pt x="6114" y="90"/>
                      <a:pt x="6079" y="143"/>
                    </a:cubicBezTo>
                    <a:cubicBezTo>
                      <a:pt x="6047" y="183"/>
                      <a:pt x="6012" y="196"/>
                      <a:pt x="5974" y="196"/>
                    </a:cubicBezTo>
                    <a:cubicBezTo>
                      <a:pt x="5928" y="196"/>
                      <a:pt x="5879" y="176"/>
                      <a:pt x="5829" y="161"/>
                    </a:cubicBezTo>
                    <a:cubicBezTo>
                      <a:pt x="5805" y="156"/>
                      <a:pt x="5746" y="141"/>
                      <a:pt x="5695" y="141"/>
                    </a:cubicBezTo>
                    <a:cubicBezTo>
                      <a:pt x="5652" y="141"/>
                      <a:pt x="5615" y="151"/>
                      <a:pt x="5607" y="188"/>
                    </a:cubicBezTo>
                    <a:cubicBezTo>
                      <a:pt x="5607" y="250"/>
                      <a:pt x="5607" y="321"/>
                      <a:pt x="5607" y="384"/>
                    </a:cubicBezTo>
                    <a:cubicBezTo>
                      <a:pt x="5544" y="384"/>
                      <a:pt x="5562" y="268"/>
                      <a:pt x="5562" y="224"/>
                    </a:cubicBezTo>
                    <a:lnTo>
                      <a:pt x="5562" y="224"/>
                    </a:lnTo>
                    <a:cubicBezTo>
                      <a:pt x="5562" y="235"/>
                      <a:pt x="5558" y="240"/>
                      <a:pt x="5550" y="240"/>
                    </a:cubicBezTo>
                    <a:cubicBezTo>
                      <a:pt x="5524" y="240"/>
                      <a:pt x="5464" y="178"/>
                      <a:pt x="5464" y="143"/>
                    </a:cubicBezTo>
                    <a:cubicBezTo>
                      <a:pt x="5464" y="99"/>
                      <a:pt x="5473" y="45"/>
                      <a:pt x="5420" y="45"/>
                    </a:cubicBezTo>
                    <a:lnTo>
                      <a:pt x="5420" y="259"/>
                    </a:lnTo>
                    <a:cubicBezTo>
                      <a:pt x="5420" y="143"/>
                      <a:pt x="5161" y="134"/>
                      <a:pt x="5090" y="134"/>
                    </a:cubicBezTo>
                    <a:cubicBezTo>
                      <a:pt x="5135" y="134"/>
                      <a:pt x="5135" y="197"/>
                      <a:pt x="5135" y="232"/>
                    </a:cubicBezTo>
                    <a:cubicBezTo>
                      <a:pt x="5057" y="225"/>
                      <a:pt x="5013" y="106"/>
                      <a:pt x="4949" y="106"/>
                    </a:cubicBezTo>
                    <a:cubicBezTo>
                      <a:pt x="4932" y="106"/>
                      <a:pt x="4914" y="114"/>
                      <a:pt x="4894" y="134"/>
                    </a:cubicBezTo>
                    <a:cubicBezTo>
                      <a:pt x="4887" y="148"/>
                      <a:pt x="4834" y="208"/>
                      <a:pt x="4801" y="208"/>
                    </a:cubicBezTo>
                    <a:cubicBezTo>
                      <a:pt x="4791" y="208"/>
                      <a:pt x="4783" y="203"/>
                      <a:pt x="4778" y="188"/>
                    </a:cubicBezTo>
                    <a:cubicBezTo>
                      <a:pt x="4778" y="162"/>
                      <a:pt x="4844" y="63"/>
                      <a:pt x="4786" y="63"/>
                    </a:cubicBezTo>
                    <a:cubicBezTo>
                      <a:pt x="4784" y="63"/>
                      <a:pt x="4781" y="63"/>
                      <a:pt x="4778" y="63"/>
                    </a:cubicBezTo>
                    <a:cubicBezTo>
                      <a:pt x="4720" y="71"/>
                      <a:pt x="4691" y="114"/>
                      <a:pt x="4628" y="114"/>
                    </a:cubicBezTo>
                    <a:cubicBezTo>
                      <a:pt x="4614" y="114"/>
                      <a:pt x="4600" y="112"/>
                      <a:pt x="4582" y="108"/>
                    </a:cubicBezTo>
                    <a:cubicBezTo>
                      <a:pt x="4520" y="81"/>
                      <a:pt x="4449" y="63"/>
                      <a:pt x="4378" y="54"/>
                    </a:cubicBezTo>
                    <a:cubicBezTo>
                      <a:pt x="4297" y="54"/>
                      <a:pt x="4235" y="170"/>
                      <a:pt x="4342" y="170"/>
                    </a:cubicBezTo>
                    <a:cubicBezTo>
                      <a:pt x="4289" y="170"/>
                      <a:pt x="4244" y="170"/>
                      <a:pt x="4191" y="161"/>
                    </a:cubicBezTo>
                    <a:cubicBezTo>
                      <a:pt x="4146" y="152"/>
                      <a:pt x="4119" y="108"/>
                      <a:pt x="4084" y="90"/>
                    </a:cubicBezTo>
                    <a:cubicBezTo>
                      <a:pt x="4072" y="81"/>
                      <a:pt x="4063" y="78"/>
                      <a:pt x="4055" y="78"/>
                    </a:cubicBezTo>
                    <a:cubicBezTo>
                      <a:pt x="4037" y="78"/>
                      <a:pt x="4025" y="93"/>
                      <a:pt x="4012" y="99"/>
                    </a:cubicBezTo>
                    <a:cubicBezTo>
                      <a:pt x="3950" y="126"/>
                      <a:pt x="3968" y="161"/>
                      <a:pt x="3968" y="206"/>
                    </a:cubicBezTo>
                    <a:cubicBezTo>
                      <a:pt x="3983" y="194"/>
                      <a:pt x="3995" y="189"/>
                      <a:pt x="4003" y="189"/>
                    </a:cubicBezTo>
                    <a:cubicBezTo>
                      <a:pt x="4019" y="189"/>
                      <a:pt x="4021" y="209"/>
                      <a:pt x="4003" y="232"/>
                    </a:cubicBezTo>
                    <a:cubicBezTo>
                      <a:pt x="3981" y="262"/>
                      <a:pt x="3947" y="279"/>
                      <a:pt x="3911" y="279"/>
                    </a:cubicBezTo>
                    <a:cubicBezTo>
                      <a:pt x="3903" y="279"/>
                      <a:pt x="3895" y="278"/>
                      <a:pt x="3888" y="277"/>
                    </a:cubicBezTo>
                    <a:cubicBezTo>
                      <a:pt x="3816" y="250"/>
                      <a:pt x="3950" y="126"/>
                      <a:pt x="3861" y="126"/>
                    </a:cubicBezTo>
                    <a:cubicBezTo>
                      <a:pt x="3816" y="126"/>
                      <a:pt x="3612" y="170"/>
                      <a:pt x="3665" y="241"/>
                    </a:cubicBezTo>
                    <a:cubicBezTo>
                      <a:pt x="3718" y="304"/>
                      <a:pt x="3736" y="304"/>
                      <a:pt x="3683" y="348"/>
                    </a:cubicBezTo>
                    <a:cubicBezTo>
                      <a:pt x="3661" y="371"/>
                      <a:pt x="3631" y="389"/>
                      <a:pt x="3601" y="389"/>
                    </a:cubicBezTo>
                    <a:cubicBezTo>
                      <a:pt x="3584" y="389"/>
                      <a:pt x="3566" y="383"/>
                      <a:pt x="3549" y="366"/>
                    </a:cubicBezTo>
                    <a:cubicBezTo>
                      <a:pt x="3496" y="304"/>
                      <a:pt x="3585" y="117"/>
                      <a:pt x="3558" y="108"/>
                    </a:cubicBezTo>
                    <a:cubicBezTo>
                      <a:pt x="3542" y="104"/>
                      <a:pt x="3526" y="102"/>
                      <a:pt x="3509" y="102"/>
                    </a:cubicBezTo>
                    <a:cubicBezTo>
                      <a:pt x="3481" y="102"/>
                      <a:pt x="3453" y="109"/>
                      <a:pt x="3425" y="126"/>
                    </a:cubicBezTo>
                    <a:cubicBezTo>
                      <a:pt x="3371" y="161"/>
                      <a:pt x="3416" y="206"/>
                      <a:pt x="3371" y="241"/>
                    </a:cubicBezTo>
                    <a:cubicBezTo>
                      <a:pt x="3362" y="248"/>
                      <a:pt x="3354" y="250"/>
                      <a:pt x="3347" y="250"/>
                    </a:cubicBezTo>
                    <a:cubicBezTo>
                      <a:pt x="3299" y="250"/>
                      <a:pt x="3300" y="121"/>
                      <a:pt x="3253" y="121"/>
                    </a:cubicBezTo>
                    <a:cubicBezTo>
                      <a:pt x="3248" y="121"/>
                      <a:pt x="3243" y="123"/>
                      <a:pt x="3237" y="126"/>
                    </a:cubicBezTo>
                    <a:cubicBezTo>
                      <a:pt x="3186" y="168"/>
                      <a:pt x="3151" y="228"/>
                      <a:pt x="3149" y="304"/>
                    </a:cubicBezTo>
                    <a:lnTo>
                      <a:pt x="3149" y="304"/>
                    </a:lnTo>
                    <a:cubicBezTo>
                      <a:pt x="3150" y="252"/>
                      <a:pt x="3164" y="185"/>
                      <a:pt x="3131" y="143"/>
                    </a:cubicBezTo>
                    <a:cubicBezTo>
                      <a:pt x="3108" y="105"/>
                      <a:pt x="3038" y="40"/>
                      <a:pt x="2974" y="40"/>
                    </a:cubicBezTo>
                    <a:cubicBezTo>
                      <a:pt x="2963" y="40"/>
                      <a:pt x="2953" y="42"/>
                      <a:pt x="2944" y="45"/>
                    </a:cubicBezTo>
                    <a:cubicBezTo>
                      <a:pt x="2926" y="63"/>
                      <a:pt x="2988" y="117"/>
                      <a:pt x="2944" y="152"/>
                    </a:cubicBezTo>
                    <a:cubicBezTo>
                      <a:pt x="2926" y="161"/>
                      <a:pt x="2903" y="166"/>
                      <a:pt x="2880" y="166"/>
                    </a:cubicBezTo>
                    <a:cubicBezTo>
                      <a:pt x="2857" y="166"/>
                      <a:pt x="2832" y="161"/>
                      <a:pt x="2810" y="152"/>
                    </a:cubicBezTo>
                    <a:cubicBezTo>
                      <a:pt x="2765" y="134"/>
                      <a:pt x="2730" y="81"/>
                      <a:pt x="2694" y="81"/>
                    </a:cubicBezTo>
                    <a:cubicBezTo>
                      <a:pt x="2632" y="81"/>
                      <a:pt x="2624" y="168"/>
                      <a:pt x="2582" y="168"/>
                    </a:cubicBezTo>
                    <a:cubicBezTo>
                      <a:pt x="2576" y="168"/>
                      <a:pt x="2569" y="166"/>
                      <a:pt x="2561" y="161"/>
                    </a:cubicBezTo>
                    <a:cubicBezTo>
                      <a:pt x="2531" y="139"/>
                      <a:pt x="2526" y="58"/>
                      <a:pt x="2496" y="58"/>
                    </a:cubicBezTo>
                    <a:cubicBezTo>
                      <a:pt x="2489" y="58"/>
                      <a:pt x="2481" y="62"/>
                      <a:pt x="2471" y="72"/>
                    </a:cubicBezTo>
                    <a:cubicBezTo>
                      <a:pt x="2418" y="117"/>
                      <a:pt x="2427" y="223"/>
                      <a:pt x="2329" y="223"/>
                    </a:cubicBezTo>
                    <a:lnTo>
                      <a:pt x="2329" y="161"/>
                    </a:lnTo>
                    <a:cubicBezTo>
                      <a:pt x="2320" y="134"/>
                      <a:pt x="2329" y="126"/>
                      <a:pt x="2347" y="117"/>
                    </a:cubicBezTo>
                    <a:cubicBezTo>
                      <a:pt x="2348" y="114"/>
                      <a:pt x="2346" y="113"/>
                      <a:pt x="2343" y="113"/>
                    </a:cubicBezTo>
                    <a:cubicBezTo>
                      <a:pt x="2318" y="113"/>
                      <a:pt x="2193" y="161"/>
                      <a:pt x="2178" y="161"/>
                    </a:cubicBezTo>
                    <a:cubicBezTo>
                      <a:pt x="2137" y="161"/>
                      <a:pt x="2111" y="124"/>
                      <a:pt x="2073" y="124"/>
                    </a:cubicBezTo>
                    <a:cubicBezTo>
                      <a:pt x="2070" y="124"/>
                      <a:pt x="2066" y="125"/>
                      <a:pt x="2062" y="126"/>
                    </a:cubicBezTo>
                    <a:cubicBezTo>
                      <a:pt x="2017" y="143"/>
                      <a:pt x="1999" y="170"/>
                      <a:pt x="1946" y="170"/>
                    </a:cubicBezTo>
                    <a:cubicBezTo>
                      <a:pt x="1901" y="170"/>
                      <a:pt x="1857" y="161"/>
                      <a:pt x="1812" y="143"/>
                    </a:cubicBezTo>
                    <a:cubicBezTo>
                      <a:pt x="1800" y="136"/>
                      <a:pt x="1789" y="132"/>
                      <a:pt x="1778" y="132"/>
                    </a:cubicBezTo>
                    <a:cubicBezTo>
                      <a:pt x="1728" y="132"/>
                      <a:pt x="1693" y="206"/>
                      <a:pt x="1634" y="206"/>
                    </a:cubicBezTo>
                    <a:cubicBezTo>
                      <a:pt x="1563" y="197"/>
                      <a:pt x="1536" y="90"/>
                      <a:pt x="1465" y="90"/>
                    </a:cubicBezTo>
                    <a:cubicBezTo>
                      <a:pt x="1394" y="90"/>
                      <a:pt x="1376" y="170"/>
                      <a:pt x="1322" y="188"/>
                    </a:cubicBezTo>
                    <a:cubicBezTo>
                      <a:pt x="1317" y="190"/>
                      <a:pt x="1312" y="191"/>
                      <a:pt x="1308" y="191"/>
                    </a:cubicBezTo>
                    <a:cubicBezTo>
                      <a:pt x="1254" y="191"/>
                      <a:pt x="1269" y="52"/>
                      <a:pt x="1269" y="19"/>
                    </a:cubicBezTo>
                    <a:lnTo>
                      <a:pt x="1269" y="19"/>
                    </a:lnTo>
                    <a:cubicBezTo>
                      <a:pt x="1224" y="54"/>
                      <a:pt x="1189" y="99"/>
                      <a:pt x="1153" y="152"/>
                    </a:cubicBezTo>
                    <a:cubicBezTo>
                      <a:pt x="1125" y="192"/>
                      <a:pt x="1105" y="207"/>
                      <a:pt x="1090" y="207"/>
                    </a:cubicBezTo>
                    <a:cubicBezTo>
                      <a:pt x="1058" y="207"/>
                      <a:pt x="1052" y="136"/>
                      <a:pt x="1046" y="81"/>
                    </a:cubicBezTo>
                    <a:lnTo>
                      <a:pt x="1046" y="81"/>
                    </a:lnTo>
                    <a:cubicBezTo>
                      <a:pt x="1055" y="197"/>
                      <a:pt x="770" y="179"/>
                      <a:pt x="806" y="277"/>
                    </a:cubicBezTo>
                    <a:cubicBezTo>
                      <a:pt x="778" y="266"/>
                      <a:pt x="748" y="261"/>
                      <a:pt x="718" y="261"/>
                    </a:cubicBezTo>
                    <a:cubicBezTo>
                      <a:pt x="673" y="261"/>
                      <a:pt x="626" y="273"/>
                      <a:pt x="583" y="295"/>
                    </a:cubicBezTo>
                    <a:cubicBezTo>
                      <a:pt x="619" y="348"/>
                      <a:pt x="574" y="366"/>
                      <a:pt x="530" y="419"/>
                    </a:cubicBezTo>
                    <a:cubicBezTo>
                      <a:pt x="458" y="500"/>
                      <a:pt x="494" y="589"/>
                      <a:pt x="458" y="660"/>
                    </a:cubicBezTo>
                    <a:cubicBezTo>
                      <a:pt x="450" y="660"/>
                      <a:pt x="182" y="767"/>
                      <a:pt x="262" y="865"/>
                    </a:cubicBezTo>
                    <a:cubicBezTo>
                      <a:pt x="266" y="867"/>
                      <a:pt x="272" y="868"/>
                      <a:pt x="279" y="868"/>
                    </a:cubicBezTo>
                    <a:cubicBezTo>
                      <a:pt x="307" y="868"/>
                      <a:pt x="360" y="856"/>
                      <a:pt x="396" y="856"/>
                    </a:cubicBezTo>
                    <a:cubicBezTo>
                      <a:pt x="430" y="856"/>
                      <a:pt x="449" y="867"/>
                      <a:pt x="414" y="909"/>
                    </a:cubicBezTo>
                    <a:cubicBezTo>
                      <a:pt x="369" y="972"/>
                      <a:pt x="334" y="989"/>
                      <a:pt x="396" y="1043"/>
                    </a:cubicBezTo>
                    <a:cubicBezTo>
                      <a:pt x="396" y="1043"/>
                      <a:pt x="476" y="1079"/>
                      <a:pt x="467" y="1087"/>
                    </a:cubicBezTo>
                    <a:cubicBezTo>
                      <a:pt x="460" y="1091"/>
                      <a:pt x="451" y="1093"/>
                      <a:pt x="441" y="1093"/>
                    </a:cubicBezTo>
                    <a:cubicBezTo>
                      <a:pt x="394" y="1093"/>
                      <a:pt x="330" y="1055"/>
                      <a:pt x="297" y="1055"/>
                    </a:cubicBezTo>
                    <a:cubicBezTo>
                      <a:pt x="290" y="1055"/>
                      <a:pt x="284" y="1057"/>
                      <a:pt x="280" y="1061"/>
                    </a:cubicBezTo>
                    <a:cubicBezTo>
                      <a:pt x="271" y="1070"/>
                      <a:pt x="316" y="1105"/>
                      <a:pt x="316" y="1114"/>
                    </a:cubicBezTo>
                    <a:cubicBezTo>
                      <a:pt x="352" y="1141"/>
                      <a:pt x="343" y="1159"/>
                      <a:pt x="343" y="1203"/>
                    </a:cubicBezTo>
                    <a:cubicBezTo>
                      <a:pt x="343" y="1185"/>
                      <a:pt x="332" y="1181"/>
                      <a:pt x="317" y="1181"/>
                    </a:cubicBezTo>
                    <a:cubicBezTo>
                      <a:pt x="303" y="1181"/>
                      <a:pt x="285" y="1185"/>
                      <a:pt x="271" y="1185"/>
                    </a:cubicBezTo>
                    <a:cubicBezTo>
                      <a:pt x="325" y="1185"/>
                      <a:pt x="280" y="1248"/>
                      <a:pt x="289" y="1283"/>
                    </a:cubicBezTo>
                    <a:cubicBezTo>
                      <a:pt x="307" y="1283"/>
                      <a:pt x="325" y="1283"/>
                      <a:pt x="334" y="1292"/>
                    </a:cubicBezTo>
                    <a:cubicBezTo>
                      <a:pt x="360" y="1346"/>
                      <a:pt x="360" y="1426"/>
                      <a:pt x="307" y="1426"/>
                    </a:cubicBezTo>
                    <a:cubicBezTo>
                      <a:pt x="218" y="1426"/>
                      <a:pt x="209" y="1568"/>
                      <a:pt x="289" y="1568"/>
                    </a:cubicBezTo>
                    <a:cubicBezTo>
                      <a:pt x="298" y="1613"/>
                      <a:pt x="254" y="1720"/>
                      <a:pt x="334" y="1720"/>
                    </a:cubicBezTo>
                    <a:cubicBezTo>
                      <a:pt x="280" y="1827"/>
                      <a:pt x="111" y="2067"/>
                      <a:pt x="280" y="2156"/>
                    </a:cubicBezTo>
                    <a:cubicBezTo>
                      <a:pt x="264" y="2155"/>
                      <a:pt x="250" y="2155"/>
                      <a:pt x="238" y="2155"/>
                    </a:cubicBezTo>
                    <a:cubicBezTo>
                      <a:pt x="1" y="2155"/>
                      <a:pt x="385" y="2310"/>
                      <a:pt x="334" y="2361"/>
                    </a:cubicBezTo>
                    <a:cubicBezTo>
                      <a:pt x="280" y="2415"/>
                      <a:pt x="173" y="2424"/>
                      <a:pt x="245" y="2513"/>
                    </a:cubicBezTo>
                    <a:cubicBezTo>
                      <a:pt x="307" y="2557"/>
                      <a:pt x="369" y="2602"/>
                      <a:pt x="441" y="2637"/>
                    </a:cubicBezTo>
                    <a:cubicBezTo>
                      <a:pt x="378" y="2673"/>
                      <a:pt x="298" y="2611"/>
                      <a:pt x="325" y="2744"/>
                    </a:cubicBezTo>
                    <a:cubicBezTo>
                      <a:pt x="334" y="2815"/>
                      <a:pt x="414" y="2753"/>
                      <a:pt x="414" y="2833"/>
                    </a:cubicBezTo>
                    <a:cubicBezTo>
                      <a:pt x="392" y="2833"/>
                      <a:pt x="354" y="2829"/>
                      <a:pt x="317" y="2829"/>
                    </a:cubicBezTo>
                    <a:cubicBezTo>
                      <a:pt x="280" y="2829"/>
                      <a:pt x="245" y="2833"/>
                      <a:pt x="227" y="2851"/>
                    </a:cubicBezTo>
                    <a:cubicBezTo>
                      <a:pt x="191" y="2896"/>
                      <a:pt x="218" y="2976"/>
                      <a:pt x="271" y="2976"/>
                    </a:cubicBezTo>
                    <a:cubicBezTo>
                      <a:pt x="316" y="2985"/>
                      <a:pt x="316" y="3136"/>
                      <a:pt x="316" y="3163"/>
                    </a:cubicBezTo>
                    <a:cubicBezTo>
                      <a:pt x="316" y="3207"/>
                      <a:pt x="334" y="3341"/>
                      <a:pt x="271" y="3368"/>
                    </a:cubicBezTo>
                    <a:cubicBezTo>
                      <a:pt x="191" y="3394"/>
                      <a:pt x="147" y="3448"/>
                      <a:pt x="200" y="3546"/>
                    </a:cubicBezTo>
                    <a:cubicBezTo>
                      <a:pt x="218" y="3581"/>
                      <a:pt x="280" y="3590"/>
                      <a:pt x="289" y="3644"/>
                    </a:cubicBezTo>
                    <a:cubicBezTo>
                      <a:pt x="289" y="3697"/>
                      <a:pt x="280" y="3751"/>
                      <a:pt x="254" y="3804"/>
                    </a:cubicBezTo>
                    <a:cubicBezTo>
                      <a:pt x="254" y="3813"/>
                      <a:pt x="204" y="4010"/>
                      <a:pt x="232" y="4010"/>
                    </a:cubicBezTo>
                    <a:cubicBezTo>
                      <a:pt x="233" y="4010"/>
                      <a:pt x="234" y="4010"/>
                      <a:pt x="236" y="4009"/>
                    </a:cubicBezTo>
                    <a:cubicBezTo>
                      <a:pt x="250" y="4003"/>
                      <a:pt x="262" y="4000"/>
                      <a:pt x="271" y="4000"/>
                    </a:cubicBezTo>
                    <a:cubicBezTo>
                      <a:pt x="341" y="4000"/>
                      <a:pt x="270" y="4160"/>
                      <a:pt x="262" y="4223"/>
                    </a:cubicBezTo>
                    <a:cubicBezTo>
                      <a:pt x="262" y="4276"/>
                      <a:pt x="262" y="4330"/>
                      <a:pt x="262" y="4383"/>
                    </a:cubicBezTo>
                    <a:cubicBezTo>
                      <a:pt x="267" y="4412"/>
                      <a:pt x="272" y="4420"/>
                      <a:pt x="278" y="4420"/>
                    </a:cubicBezTo>
                    <a:cubicBezTo>
                      <a:pt x="284" y="4420"/>
                      <a:pt x="290" y="4414"/>
                      <a:pt x="298" y="4410"/>
                    </a:cubicBezTo>
                    <a:cubicBezTo>
                      <a:pt x="299" y="4409"/>
                      <a:pt x="300" y="4409"/>
                      <a:pt x="301" y="4409"/>
                    </a:cubicBezTo>
                    <a:cubicBezTo>
                      <a:pt x="323" y="4409"/>
                      <a:pt x="298" y="4499"/>
                      <a:pt x="298" y="4508"/>
                    </a:cubicBezTo>
                    <a:cubicBezTo>
                      <a:pt x="289" y="4543"/>
                      <a:pt x="298" y="4579"/>
                      <a:pt x="307" y="4615"/>
                    </a:cubicBezTo>
                    <a:cubicBezTo>
                      <a:pt x="316" y="4659"/>
                      <a:pt x="387" y="4775"/>
                      <a:pt x="316" y="4775"/>
                    </a:cubicBezTo>
                    <a:cubicBezTo>
                      <a:pt x="245" y="4784"/>
                      <a:pt x="227" y="4873"/>
                      <a:pt x="245" y="4935"/>
                    </a:cubicBezTo>
                    <a:cubicBezTo>
                      <a:pt x="262" y="4998"/>
                      <a:pt x="334" y="4935"/>
                      <a:pt x="334" y="5016"/>
                    </a:cubicBezTo>
                    <a:cubicBezTo>
                      <a:pt x="316" y="5016"/>
                      <a:pt x="299" y="5014"/>
                      <a:pt x="285" y="5014"/>
                    </a:cubicBezTo>
                    <a:cubicBezTo>
                      <a:pt x="256" y="5014"/>
                      <a:pt x="236" y="5021"/>
                      <a:pt x="236" y="5069"/>
                    </a:cubicBezTo>
                    <a:cubicBezTo>
                      <a:pt x="234" y="5096"/>
                      <a:pt x="245" y="5107"/>
                      <a:pt x="263" y="5107"/>
                    </a:cubicBezTo>
                    <a:cubicBezTo>
                      <a:pt x="321" y="5107"/>
                      <a:pt x="454" y="4994"/>
                      <a:pt x="467" y="4953"/>
                    </a:cubicBezTo>
                    <a:cubicBezTo>
                      <a:pt x="484" y="4894"/>
                      <a:pt x="452" y="4801"/>
                      <a:pt x="520" y="4801"/>
                    </a:cubicBezTo>
                    <a:cubicBezTo>
                      <a:pt x="523" y="4801"/>
                      <a:pt x="526" y="4801"/>
                      <a:pt x="530" y="4802"/>
                    </a:cubicBezTo>
                    <a:cubicBezTo>
                      <a:pt x="538" y="4762"/>
                      <a:pt x="510" y="4671"/>
                      <a:pt x="556" y="4653"/>
                    </a:cubicBezTo>
                    <a:lnTo>
                      <a:pt x="556" y="4653"/>
                    </a:lnTo>
                    <a:cubicBezTo>
                      <a:pt x="530" y="4659"/>
                      <a:pt x="488" y="4672"/>
                      <a:pt x="456" y="4672"/>
                    </a:cubicBezTo>
                    <a:cubicBezTo>
                      <a:pt x="432" y="4672"/>
                      <a:pt x="414" y="4664"/>
                      <a:pt x="414" y="4641"/>
                    </a:cubicBezTo>
                    <a:cubicBezTo>
                      <a:pt x="405" y="4579"/>
                      <a:pt x="539" y="4508"/>
                      <a:pt x="503" y="4445"/>
                    </a:cubicBezTo>
                    <a:cubicBezTo>
                      <a:pt x="500" y="4440"/>
                      <a:pt x="495" y="4438"/>
                      <a:pt x="488" y="4438"/>
                    </a:cubicBezTo>
                    <a:cubicBezTo>
                      <a:pt x="470" y="4438"/>
                      <a:pt x="444" y="4451"/>
                      <a:pt x="432" y="4463"/>
                    </a:cubicBezTo>
                    <a:cubicBezTo>
                      <a:pt x="378" y="4463"/>
                      <a:pt x="387" y="4401"/>
                      <a:pt x="387" y="4356"/>
                    </a:cubicBezTo>
                    <a:cubicBezTo>
                      <a:pt x="387" y="4326"/>
                      <a:pt x="407" y="4242"/>
                      <a:pt x="458" y="4242"/>
                    </a:cubicBezTo>
                    <a:cubicBezTo>
                      <a:pt x="466" y="4242"/>
                      <a:pt x="475" y="4245"/>
                      <a:pt x="485" y="4250"/>
                    </a:cubicBezTo>
                    <a:cubicBezTo>
                      <a:pt x="541" y="4281"/>
                      <a:pt x="540" y="4406"/>
                      <a:pt x="596" y="4406"/>
                    </a:cubicBezTo>
                    <a:cubicBezTo>
                      <a:pt x="603" y="4406"/>
                      <a:pt x="610" y="4405"/>
                      <a:pt x="619" y="4401"/>
                    </a:cubicBezTo>
                    <a:cubicBezTo>
                      <a:pt x="690" y="4365"/>
                      <a:pt x="681" y="4285"/>
                      <a:pt x="619" y="4258"/>
                    </a:cubicBezTo>
                    <a:cubicBezTo>
                      <a:pt x="521" y="4223"/>
                      <a:pt x="556" y="3973"/>
                      <a:pt x="654" y="3973"/>
                    </a:cubicBezTo>
                    <a:lnTo>
                      <a:pt x="654" y="3973"/>
                    </a:lnTo>
                    <a:cubicBezTo>
                      <a:pt x="643" y="3973"/>
                      <a:pt x="620" y="3977"/>
                      <a:pt x="599" y="3977"/>
                    </a:cubicBezTo>
                    <a:cubicBezTo>
                      <a:pt x="572" y="3977"/>
                      <a:pt x="548" y="3971"/>
                      <a:pt x="548" y="3947"/>
                    </a:cubicBezTo>
                    <a:cubicBezTo>
                      <a:pt x="548" y="3911"/>
                      <a:pt x="539" y="3822"/>
                      <a:pt x="476" y="3822"/>
                    </a:cubicBezTo>
                    <a:cubicBezTo>
                      <a:pt x="601" y="3822"/>
                      <a:pt x="601" y="3457"/>
                      <a:pt x="601" y="3377"/>
                    </a:cubicBezTo>
                    <a:cubicBezTo>
                      <a:pt x="593" y="3247"/>
                      <a:pt x="533" y="3125"/>
                      <a:pt x="442" y="3030"/>
                    </a:cubicBezTo>
                    <a:lnTo>
                      <a:pt x="442" y="3030"/>
                    </a:lnTo>
                    <a:cubicBezTo>
                      <a:pt x="474" y="3055"/>
                      <a:pt x="523" y="3088"/>
                      <a:pt x="551" y="3088"/>
                    </a:cubicBezTo>
                    <a:cubicBezTo>
                      <a:pt x="557" y="3088"/>
                      <a:pt x="562" y="3086"/>
                      <a:pt x="565" y="3083"/>
                    </a:cubicBezTo>
                    <a:lnTo>
                      <a:pt x="556" y="3020"/>
                    </a:lnTo>
                    <a:cubicBezTo>
                      <a:pt x="556" y="2994"/>
                      <a:pt x="556" y="3011"/>
                      <a:pt x="592" y="2994"/>
                    </a:cubicBezTo>
                    <a:cubicBezTo>
                      <a:pt x="654" y="2976"/>
                      <a:pt x="681" y="2913"/>
                      <a:pt x="592" y="2905"/>
                    </a:cubicBezTo>
                    <a:cubicBezTo>
                      <a:pt x="580" y="2905"/>
                      <a:pt x="570" y="2905"/>
                      <a:pt x="560" y="2905"/>
                    </a:cubicBezTo>
                    <a:cubicBezTo>
                      <a:pt x="528" y="2905"/>
                      <a:pt x="512" y="2900"/>
                      <a:pt x="512" y="2851"/>
                    </a:cubicBezTo>
                    <a:cubicBezTo>
                      <a:pt x="503" y="2815"/>
                      <a:pt x="512" y="2780"/>
                      <a:pt x="521" y="2735"/>
                    </a:cubicBezTo>
                    <a:cubicBezTo>
                      <a:pt x="530" y="2709"/>
                      <a:pt x="565" y="2717"/>
                      <a:pt x="565" y="2700"/>
                    </a:cubicBezTo>
                    <a:lnTo>
                      <a:pt x="565" y="2530"/>
                    </a:lnTo>
                    <a:cubicBezTo>
                      <a:pt x="565" y="2481"/>
                      <a:pt x="523" y="2466"/>
                      <a:pt x="480" y="2466"/>
                    </a:cubicBezTo>
                    <a:cubicBezTo>
                      <a:pt x="436" y="2466"/>
                      <a:pt x="392" y="2481"/>
                      <a:pt x="387" y="2495"/>
                    </a:cubicBezTo>
                    <a:cubicBezTo>
                      <a:pt x="387" y="2441"/>
                      <a:pt x="548" y="2334"/>
                      <a:pt x="583" y="2281"/>
                    </a:cubicBezTo>
                    <a:cubicBezTo>
                      <a:pt x="601" y="2251"/>
                      <a:pt x="607" y="2221"/>
                      <a:pt x="590" y="2221"/>
                    </a:cubicBezTo>
                    <a:cubicBezTo>
                      <a:pt x="582" y="2221"/>
                      <a:pt x="568" y="2228"/>
                      <a:pt x="548" y="2245"/>
                    </a:cubicBezTo>
                    <a:cubicBezTo>
                      <a:pt x="527" y="2261"/>
                      <a:pt x="484" y="2286"/>
                      <a:pt x="462" y="2286"/>
                    </a:cubicBezTo>
                    <a:cubicBezTo>
                      <a:pt x="446" y="2286"/>
                      <a:pt x="440" y="2273"/>
                      <a:pt x="458" y="2236"/>
                    </a:cubicBezTo>
                    <a:cubicBezTo>
                      <a:pt x="476" y="2183"/>
                      <a:pt x="512" y="2139"/>
                      <a:pt x="548" y="2094"/>
                    </a:cubicBezTo>
                    <a:cubicBezTo>
                      <a:pt x="548" y="2094"/>
                      <a:pt x="592" y="2067"/>
                      <a:pt x="592" y="2049"/>
                    </a:cubicBezTo>
                    <a:lnTo>
                      <a:pt x="592" y="2049"/>
                    </a:lnTo>
                    <a:cubicBezTo>
                      <a:pt x="592" y="2064"/>
                      <a:pt x="515" y="2079"/>
                      <a:pt x="472" y="2079"/>
                    </a:cubicBezTo>
                    <a:cubicBezTo>
                      <a:pt x="462" y="2079"/>
                      <a:pt x="454" y="2078"/>
                      <a:pt x="450" y="2076"/>
                    </a:cubicBezTo>
                    <a:cubicBezTo>
                      <a:pt x="432" y="2058"/>
                      <a:pt x="574" y="1951"/>
                      <a:pt x="583" y="1934"/>
                    </a:cubicBezTo>
                    <a:cubicBezTo>
                      <a:pt x="632" y="1890"/>
                      <a:pt x="642" y="1874"/>
                      <a:pt x="630" y="1874"/>
                    </a:cubicBezTo>
                    <a:cubicBezTo>
                      <a:pt x="602" y="1874"/>
                      <a:pt x="457" y="1961"/>
                      <a:pt x="442" y="1961"/>
                    </a:cubicBezTo>
                    <a:cubicBezTo>
                      <a:pt x="441" y="1961"/>
                      <a:pt x="441" y="1961"/>
                      <a:pt x="441" y="1960"/>
                    </a:cubicBezTo>
                    <a:cubicBezTo>
                      <a:pt x="414" y="1943"/>
                      <a:pt x="592" y="1791"/>
                      <a:pt x="503" y="1791"/>
                    </a:cubicBezTo>
                    <a:cubicBezTo>
                      <a:pt x="592" y="1791"/>
                      <a:pt x="565" y="1444"/>
                      <a:pt x="565" y="1381"/>
                    </a:cubicBezTo>
                    <a:cubicBezTo>
                      <a:pt x="548" y="1310"/>
                      <a:pt x="539" y="1239"/>
                      <a:pt x="512" y="1177"/>
                    </a:cubicBezTo>
                    <a:cubicBezTo>
                      <a:pt x="503" y="1123"/>
                      <a:pt x="592" y="1087"/>
                      <a:pt x="565" y="1043"/>
                    </a:cubicBezTo>
                    <a:cubicBezTo>
                      <a:pt x="548" y="1025"/>
                      <a:pt x="467" y="963"/>
                      <a:pt x="467" y="936"/>
                    </a:cubicBezTo>
                    <a:lnTo>
                      <a:pt x="467" y="936"/>
                    </a:lnTo>
                    <a:cubicBezTo>
                      <a:pt x="467" y="948"/>
                      <a:pt x="578" y="1008"/>
                      <a:pt x="620" y="1008"/>
                    </a:cubicBezTo>
                    <a:cubicBezTo>
                      <a:pt x="639" y="1008"/>
                      <a:pt x="643" y="996"/>
                      <a:pt x="619" y="963"/>
                    </a:cubicBezTo>
                    <a:cubicBezTo>
                      <a:pt x="583" y="918"/>
                      <a:pt x="619" y="856"/>
                      <a:pt x="548" y="820"/>
                    </a:cubicBezTo>
                    <a:cubicBezTo>
                      <a:pt x="477" y="797"/>
                      <a:pt x="572" y="746"/>
                      <a:pt x="559" y="722"/>
                    </a:cubicBezTo>
                    <a:lnTo>
                      <a:pt x="559" y="722"/>
                    </a:lnTo>
                    <a:cubicBezTo>
                      <a:pt x="580" y="734"/>
                      <a:pt x="604" y="740"/>
                      <a:pt x="629" y="740"/>
                    </a:cubicBezTo>
                    <a:cubicBezTo>
                      <a:pt x="659" y="740"/>
                      <a:pt x="690" y="731"/>
                      <a:pt x="717" y="713"/>
                    </a:cubicBezTo>
                    <a:cubicBezTo>
                      <a:pt x="752" y="687"/>
                      <a:pt x="628" y="544"/>
                      <a:pt x="663" y="464"/>
                    </a:cubicBezTo>
                    <a:cubicBezTo>
                      <a:pt x="690" y="414"/>
                      <a:pt x="720" y="395"/>
                      <a:pt x="749" y="395"/>
                    </a:cubicBezTo>
                    <a:cubicBezTo>
                      <a:pt x="835" y="395"/>
                      <a:pt x="919" y="562"/>
                      <a:pt x="939" y="615"/>
                    </a:cubicBezTo>
                    <a:cubicBezTo>
                      <a:pt x="939" y="509"/>
                      <a:pt x="984" y="411"/>
                      <a:pt x="1055" y="339"/>
                    </a:cubicBezTo>
                    <a:cubicBezTo>
                      <a:pt x="1082" y="384"/>
                      <a:pt x="1118" y="437"/>
                      <a:pt x="1162" y="482"/>
                    </a:cubicBezTo>
                    <a:cubicBezTo>
                      <a:pt x="1162" y="434"/>
                      <a:pt x="1198" y="430"/>
                      <a:pt x="1235" y="430"/>
                    </a:cubicBezTo>
                    <a:cubicBezTo>
                      <a:pt x="1242" y="430"/>
                      <a:pt x="1250" y="430"/>
                      <a:pt x="1257" y="430"/>
                    </a:cubicBezTo>
                    <a:cubicBezTo>
                      <a:pt x="1268" y="430"/>
                      <a:pt x="1278" y="430"/>
                      <a:pt x="1287" y="428"/>
                    </a:cubicBezTo>
                    <a:cubicBezTo>
                      <a:pt x="1304" y="420"/>
                      <a:pt x="1402" y="338"/>
                      <a:pt x="1395" y="315"/>
                    </a:cubicBezTo>
                    <a:lnTo>
                      <a:pt x="1395" y="315"/>
                    </a:lnTo>
                    <a:cubicBezTo>
                      <a:pt x="1429" y="375"/>
                      <a:pt x="1389" y="468"/>
                      <a:pt x="1454" y="468"/>
                    </a:cubicBezTo>
                    <a:cubicBezTo>
                      <a:pt x="1468" y="468"/>
                      <a:pt x="1485" y="464"/>
                      <a:pt x="1509" y="455"/>
                    </a:cubicBezTo>
                    <a:cubicBezTo>
                      <a:pt x="1538" y="442"/>
                      <a:pt x="1561" y="436"/>
                      <a:pt x="1580" y="436"/>
                    </a:cubicBezTo>
                    <a:cubicBezTo>
                      <a:pt x="1624" y="436"/>
                      <a:pt x="1640" y="472"/>
                      <a:pt x="1634" y="535"/>
                    </a:cubicBezTo>
                    <a:cubicBezTo>
                      <a:pt x="1697" y="535"/>
                      <a:pt x="1670" y="491"/>
                      <a:pt x="1697" y="464"/>
                    </a:cubicBezTo>
                    <a:cubicBezTo>
                      <a:pt x="1714" y="428"/>
                      <a:pt x="1803" y="455"/>
                      <a:pt x="1848" y="428"/>
                    </a:cubicBezTo>
                    <a:cubicBezTo>
                      <a:pt x="1901" y="402"/>
                      <a:pt x="1866" y="348"/>
                      <a:pt x="1892" y="313"/>
                    </a:cubicBezTo>
                    <a:cubicBezTo>
                      <a:pt x="1919" y="286"/>
                      <a:pt x="1982" y="313"/>
                      <a:pt x="1982" y="277"/>
                    </a:cubicBezTo>
                    <a:lnTo>
                      <a:pt x="1982" y="277"/>
                    </a:lnTo>
                    <a:cubicBezTo>
                      <a:pt x="1982" y="348"/>
                      <a:pt x="1964" y="348"/>
                      <a:pt x="2035" y="348"/>
                    </a:cubicBezTo>
                    <a:lnTo>
                      <a:pt x="2169" y="348"/>
                    </a:lnTo>
                    <a:cubicBezTo>
                      <a:pt x="2169" y="384"/>
                      <a:pt x="2169" y="446"/>
                      <a:pt x="2124" y="446"/>
                    </a:cubicBezTo>
                    <a:cubicBezTo>
                      <a:pt x="2106" y="464"/>
                      <a:pt x="2071" y="446"/>
                      <a:pt x="2071" y="491"/>
                    </a:cubicBezTo>
                    <a:cubicBezTo>
                      <a:pt x="2204" y="491"/>
                      <a:pt x="2222" y="384"/>
                      <a:pt x="2329" y="339"/>
                    </a:cubicBezTo>
                    <a:cubicBezTo>
                      <a:pt x="2344" y="331"/>
                      <a:pt x="2354" y="328"/>
                      <a:pt x="2361" y="328"/>
                    </a:cubicBezTo>
                    <a:cubicBezTo>
                      <a:pt x="2400" y="328"/>
                      <a:pt x="2329" y="437"/>
                      <a:pt x="2329" y="437"/>
                    </a:cubicBezTo>
                    <a:cubicBezTo>
                      <a:pt x="2356" y="428"/>
                      <a:pt x="2382" y="411"/>
                      <a:pt x="2409" y="402"/>
                    </a:cubicBezTo>
                    <a:cubicBezTo>
                      <a:pt x="2431" y="379"/>
                      <a:pt x="2445" y="368"/>
                      <a:pt x="2458" y="368"/>
                    </a:cubicBezTo>
                    <a:cubicBezTo>
                      <a:pt x="2471" y="368"/>
                      <a:pt x="2485" y="379"/>
                      <a:pt x="2507" y="402"/>
                    </a:cubicBezTo>
                    <a:cubicBezTo>
                      <a:pt x="2524" y="418"/>
                      <a:pt x="2570" y="435"/>
                      <a:pt x="2608" y="435"/>
                    </a:cubicBezTo>
                    <a:cubicBezTo>
                      <a:pt x="2651" y="435"/>
                      <a:pt x="2683" y="414"/>
                      <a:pt x="2650" y="348"/>
                    </a:cubicBezTo>
                    <a:lnTo>
                      <a:pt x="2650" y="348"/>
                    </a:lnTo>
                    <a:cubicBezTo>
                      <a:pt x="2658" y="352"/>
                      <a:pt x="2665" y="354"/>
                      <a:pt x="2671" y="354"/>
                    </a:cubicBezTo>
                    <a:cubicBezTo>
                      <a:pt x="2690" y="354"/>
                      <a:pt x="2696" y="337"/>
                      <a:pt x="2703" y="330"/>
                    </a:cubicBezTo>
                    <a:cubicBezTo>
                      <a:pt x="2721" y="330"/>
                      <a:pt x="2694" y="446"/>
                      <a:pt x="2694" y="455"/>
                    </a:cubicBezTo>
                    <a:cubicBezTo>
                      <a:pt x="2694" y="476"/>
                      <a:pt x="2704" y="483"/>
                      <a:pt x="2717" y="483"/>
                    </a:cubicBezTo>
                    <a:cubicBezTo>
                      <a:pt x="2732" y="483"/>
                      <a:pt x="2751" y="473"/>
                      <a:pt x="2765" y="464"/>
                    </a:cubicBezTo>
                    <a:cubicBezTo>
                      <a:pt x="2881" y="411"/>
                      <a:pt x="2863" y="259"/>
                      <a:pt x="2988" y="259"/>
                    </a:cubicBezTo>
                    <a:cubicBezTo>
                      <a:pt x="2979" y="313"/>
                      <a:pt x="2979" y="366"/>
                      <a:pt x="3006" y="419"/>
                    </a:cubicBezTo>
                    <a:cubicBezTo>
                      <a:pt x="3022" y="448"/>
                      <a:pt x="3042" y="459"/>
                      <a:pt x="3062" y="459"/>
                    </a:cubicBezTo>
                    <a:cubicBezTo>
                      <a:pt x="3097" y="459"/>
                      <a:pt x="3131" y="421"/>
                      <a:pt x="3131" y="375"/>
                    </a:cubicBezTo>
                    <a:cubicBezTo>
                      <a:pt x="3131" y="437"/>
                      <a:pt x="3148" y="509"/>
                      <a:pt x="3220" y="509"/>
                    </a:cubicBezTo>
                    <a:cubicBezTo>
                      <a:pt x="3220" y="479"/>
                      <a:pt x="3196" y="343"/>
                      <a:pt x="3236" y="343"/>
                    </a:cubicBezTo>
                    <a:cubicBezTo>
                      <a:pt x="3245" y="343"/>
                      <a:pt x="3257" y="350"/>
                      <a:pt x="3273" y="366"/>
                    </a:cubicBezTo>
                    <a:cubicBezTo>
                      <a:pt x="3309" y="411"/>
                      <a:pt x="3309" y="500"/>
                      <a:pt x="3389" y="500"/>
                    </a:cubicBezTo>
                    <a:cubicBezTo>
                      <a:pt x="3435" y="500"/>
                      <a:pt x="3454" y="460"/>
                      <a:pt x="3493" y="460"/>
                    </a:cubicBezTo>
                    <a:cubicBezTo>
                      <a:pt x="3499" y="460"/>
                      <a:pt x="3506" y="461"/>
                      <a:pt x="3514" y="464"/>
                    </a:cubicBezTo>
                    <a:cubicBezTo>
                      <a:pt x="3514" y="506"/>
                      <a:pt x="3592" y="517"/>
                      <a:pt x="3665" y="517"/>
                    </a:cubicBezTo>
                    <a:cubicBezTo>
                      <a:pt x="3715" y="517"/>
                      <a:pt x="3763" y="512"/>
                      <a:pt x="3781" y="509"/>
                    </a:cubicBezTo>
                    <a:cubicBezTo>
                      <a:pt x="3852" y="500"/>
                      <a:pt x="3754" y="411"/>
                      <a:pt x="3781" y="384"/>
                    </a:cubicBezTo>
                    <a:cubicBezTo>
                      <a:pt x="3788" y="377"/>
                      <a:pt x="3795" y="374"/>
                      <a:pt x="3801" y="374"/>
                    </a:cubicBezTo>
                    <a:cubicBezTo>
                      <a:pt x="3847" y="374"/>
                      <a:pt x="3889" y="512"/>
                      <a:pt x="3897" y="535"/>
                    </a:cubicBezTo>
                    <a:cubicBezTo>
                      <a:pt x="3909" y="567"/>
                      <a:pt x="3967" y="572"/>
                      <a:pt x="4013" y="572"/>
                    </a:cubicBezTo>
                    <a:cubicBezTo>
                      <a:pt x="4031" y="572"/>
                      <a:pt x="4047" y="571"/>
                      <a:pt x="4057" y="571"/>
                    </a:cubicBezTo>
                    <a:cubicBezTo>
                      <a:pt x="4146" y="571"/>
                      <a:pt x="4235" y="553"/>
                      <a:pt x="4315" y="526"/>
                    </a:cubicBezTo>
                    <a:cubicBezTo>
                      <a:pt x="4340" y="518"/>
                      <a:pt x="4474" y="444"/>
                      <a:pt x="4505" y="444"/>
                    </a:cubicBezTo>
                    <a:cubicBezTo>
                      <a:pt x="4508" y="444"/>
                      <a:pt x="4510" y="445"/>
                      <a:pt x="4511" y="446"/>
                    </a:cubicBezTo>
                    <a:cubicBezTo>
                      <a:pt x="4528" y="463"/>
                      <a:pt x="4392" y="626"/>
                      <a:pt x="4432" y="626"/>
                    </a:cubicBezTo>
                    <a:cubicBezTo>
                      <a:pt x="4434" y="626"/>
                      <a:pt x="4437" y="625"/>
                      <a:pt x="4440" y="624"/>
                    </a:cubicBezTo>
                    <a:cubicBezTo>
                      <a:pt x="4502" y="606"/>
                      <a:pt x="4725" y="509"/>
                      <a:pt x="4725" y="455"/>
                    </a:cubicBezTo>
                    <a:cubicBezTo>
                      <a:pt x="4725" y="526"/>
                      <a:pt x="4770" y="553"/>
                      <a:pt x="4841" y="562"/>
                    </a:cubicBezTo>
                    <a:cubicBezTo>
                      <a:pt x="4855" y="564"/>
                      <a:pt x="4869" y="565"/>
                      <a:pt x="4884" y="565"/>
                    </a:cubicBezTo>
                    <a:cubicBezTo>
                      <a:pt x="4922" y="565"/>
                      <a:pt x="4960" y="557"/>
                      <a:pt x="4992" y="544"/>
                    </a:cubicBezTo>
                    <a:cubicBezTo>
                      <a:pt x="5037" y="526"/>
                      <a:pt x="5046" y="491"/>
                      <a:pt x="5090" y="473"/>
                    </a:cubicBezTo>
                    <a:cubicBezTo>
                      <a:pt x="5110" y="465"/>
                      <a:pt x="5128" y="462"/>
                      <a:pt x="5145" y="462"/>
                    </a:cubicBezTo>
                    <a:cubicBezTo>
                      <a:pt x="5231" y="462"/>
                      <a:pt x="5294" y="541"/>
                      <a:pt x="5375" y="571"/>
                    </a:cubicBezTo>
                    <a:cubicBezTo>
                      <a:pt x="5381" y="572"/>
                      <a:pt x="5387" y="573"/>
                      <a:pt x="5391" y="573"/>
                    </a:cubicBezTo>
                    <a:cubicBezTo>
                      <a:pt x="5411" y="573"/>
                      <a:pt x="5411" y="557"/>
                      <a:pt x="5411" y="535"/>
                    </a:cubicBezTo>
                    <a:lnTo>
                      <a:pt x="5518" y="535"/>
                    </a:lnTo>
                    <a:cubicBezTo>
                      <a:pt x="5580" y="535"/>
                      <a:pt x="5642" y="491"/>
                      <a:pt x="5714" y="491"/>
                    </a:cubicBezTo>
                    <a:cubicBezTo>
                      <a:pt x="5767" y="500"/>
                      <a:pt x="5821" y="509"/>
                      <a:pt x="5874" y="526"/>
                    </a:cubicBezTo>
                    <a:cubicBezTo>
                      <a:pt x="5892" y="531"/>
                      <a:pt x="5914" y="535"/>
                      <a:pt x="5935" y="535"/>
                    </a:cubicBezTo>
                    <a:cubicBezTo>
                      <a:pt x="5956" y="535"/>
                      <a:pt x="5976" y="531"/>
                      <a:pt x="5990" y="517"/>
                    </a:cubicBezTo>
                    <a:cubicBezTo>
                      <a:pt x="6005" y="495"/>
                      <a:pt x="6048" y="488"/>
                      <a:pt x="6098" y="488"/>
                    </a:cubicBezTo>
                    <a:cubicBezTo>
                      <a:pt x="6164" y="488"/>
                      <a:pt x="6243" y="500"/>
                      <a:pt x="6284" y="500"/>
                    </a:cubicBezTo>
                    <a:cubicBezTo>
                      <a:pt x="6309" y="500"/>
                      <a:pt x="6486" y="428"/>
                      <a:pt x="6505" y="428"/>
                    </a:cubicBezTo>
                    <a:cubicBezTo>
                      <a:pt x="6506" y="428"/>
                      <a:pt x="6506" y="428"/>
                      <a:pt x="6506" y="428"/>
                    </a:cubicBezTo>
                    <a:cubicBezTo>
                      <a:pt x="6506" y="428"/>
                      <a:pt x="6483" y="490"/>
                      <a:pt x="6473" y="499"/>
                    </a:cubicBezTo>
                    <a:lnTo>
                      <a:pt x="6473" y="499"/>
                    </a:lnTo>
                    <a:lnTo>
                      <a:pt x="6569" y="455"/>
                    </a:lnTo>
                    <a:cubicBezTo>
                      <a:pt x="6577" y="447"/>
                      <a:pt x="6643" y="357"/>
                      <a:pt x="6664" y="357"/>
                    </a:cubicBezTo>
                    <a:cubicBezTo>
                      <a:pt x="6665" y="357"/>
                      <a:pt x="6666" y="357"/>
                      <a:pt x="6667" y="357"/>
                    </a:cubicBezTo>
                    <a:cubicBezTo>
                      <a:pt x="6685" y="357"/>
                      <a:pt x="6667" y="428"/>
                      <a:pt x="6685" y="446"/>
                    </a:cubicBezTo>
                    <a:cubicBezTo>
                      <a:pt x="6716" y="452"/>
                      <a:pt x="6748" y="459"/>
                      <a:pt x="6776" y="459"/>
                    </a:cubicBezTo>
                    <a:cubicBezTo>
                      <a:pt x="6788" y="459"/>
                      <a:pt x="6799" y="458"/>
                      <a:pt x="6809" y="455"/>
                    </a:cubicBezTo>
                    <a:cubicBezTo>
                      <a:pt x="6842" y="441"/>
                      <a:pt x="6881" y="425"/>
                      <a:pt x="6912" y="425"/>
                    </a:cubicBezTo>
                    <a:cubicBezTo>
                      <a:pt x="6940" y="425"/>
                      <a:pt x="6961" y="439"/>
                      <a:pt x="6961" y="482"/>
                    </a:cubicBezTo>
                    <a:cubicBezTo>
                      <a:pt x="6961" y="455"/>
                      <a:pt x="7014" y="411"/>
                      <a:pt x="7005" y="393"/>
                    </a:cubicBezTo>
                    <a:lnTo>
                      <a:pt x="7005" y="393"/>
                    </a:lnTo>
                    <a:cubicBezTo>
                      <a:pt x="7041" y="464"/>
                      <a:pt x="7068" y="464"/>
                      <a:pt x="7148" y="464"/>
                    </a:cubicBezTo>
                    <a:cubicBezTo>
                      <a:pt x="7161" y="467"/>
                      <a:pt x="7174" y="468"/>
                      <a:pt x="7187" y="468"/>
                    </a:cubicBezTo>
                    <a:cubicBezTo>
                      <a:pt x="7218" y="468"/>
                      <a:pt x="7250" y="461"/>
                      <a:pt x="7281" y="455"/>
                    </a:cubicBezTo>
                    <a:cubicBezTo>
                      <a:pt x="7299" y="437"/>
                      <a:pt x="7281" y="419"/>
                      <a:pt x="7308" y="419"/>
                    </a:cubicBezTo>
                    <a:cubicBezTo>
                      <a:pt x="7397" y="419"/>
                      <a:pt x="7424" y="464"/>
                      <a:pt x="7513" y="473"/>
                    </a:cubicBezTo>
                    <a:cubicBezTo>
                      <a:pt x="7526" y="473"/>
                      <a:pt x="7559" y="471"/>
                      <a:pt x="7596" y="471"/>
                    </a:cubicBezTo>
                    <a:cubicBezTo>
                      <a:pt x="7660" y="471"/>
                      <a:pt x="7736" y="478"/>
                      <a:pt x="7736" y="517"/>
                    </a:cubicBezTo>
                    <a:cubicBezTo>
                      <a:pt x="7825" y="517"/>
                      <a:pt x="7744" y="428"/>
                      <a:pt x="7807" y="402"/>
                    </a:cubicBezTo>
                    <a:cubicBezTo>
                      <a:pt x="7811" y="400"/>
                      <a:pt x="7815" y="399"/>
                      <a:pt x="7818" y="399"/>
                    </a:cubicBezTo>
                    <a:cubicBezTo>
                      <a:pt x="7848" y="399"/>
                      <a:pt x="7870" y="457"/>
                      <a:pt x="7878" y="473"/>
                    </a:cubicBezTo>
                    <a:cubicBezTo>
                      <a:pt x="7905" y="491"/>
                      <a:pt x="7932" y="500"/>
                      <a:pt x="7949" y="509"/>
                    </a:cubicBezTo>
                    <a:cubicBezTo>
                      <a:pt x="7953" y="510"/>
                      <a:pt x="7958" y="510"/>
                      <a:pt x="7964" y="510"/>
                    </a:cubicBezTo>
                    <a:cubicBezTo>
                      <a:pt x="8022" y="510"/>
                      <a:pt x="8158" y="451"/>
                      <a:pt x="8227" y="451"/>
                    </a:cubicBezTo>
                    <a:cubicBezTo>
                      <a:pt x="8253" y="451"/>
                      <a:pt x="8270" y="459"/>
                      <a:pt x="8270" y="482"/>
                    </a:cubicBezTo>
                    <a:cubicBezTo>
                      <a:pt x="8270" y="455"/>
                      <a:pt x="8288" y="313"/>
                      <a:pt x="8323" y="313"/>
                    </a:cubicBezTo>
                    <a:cubicBezTo>
                      <a:pt x="8359" y="313"/>
                      <a:pt x="8359" y="375"/>
                      <a:pt x="8368" y="384"/>
                    </a:cubicBezTo>
                    <a:cubicBezTo>
                      <a:pt x="8386" y="393"/>
                      <a:pt x="8404" y="402"/>
                      <a:pt x="8421" y="411"/>
                    </a:cubicBezTo>
                    <a:cubicBezTo>
                      <a:pt x="8443" y="422"/>
                      <a:pt x="8469" y="429"/>
                      <a:pt x="8496" y="429"/>
                    </a:cubicBezTo>
                    <a:cubicBezTo>
                      <a:pt x="8512" y="429"/>
                      <a:pt x="8529" y="426"/>
                      <a:pt x="8546" y="419"/>
                    </a:cubicBezTo>
                    <a:cubicBezTo>
                      <a:pt x="8555" y="419"/>
                      <a:pt x="8566" y="417"/>
                      <a:pt x="8576" y="417"/>
                    </a:cubicBezTo>
                    <a:cubicBezTo>
                      <a:pt x="8586" y="417"/>
                      <a:pt x="8595" y="419"/>
                      <a:pt x="8600" y="428"/>
                    </a:cubicBezTo>
                    <a:cubicBezTo>
                      <a:pt x="8617" y="473"/>
                      <a:pt x="8555" y="544"/>
                      <a:pt x="8573" y="562"/>
                    </a:cubicBezTo>
                    <a:cubicBezTo>
                      <a:pt x="8575" y="565"/>
                      <a:pt x="8579" y="567"/>
                      <a:pt x="8584" y="567"/>
                    </a:cubicBezTo>
                    <a:cubicBezTo>
                      <a:pt x="8617" y="567"/>
                      <a:pt x="8701" y="500"/>
                      <a:pt x="8724" y="500"/>
                    </a:cubicBezTo>
                    <a:cubicBezTo>
                      <a:pt x="8822" y="509"/>
                      <a:pt x="8911" y="526"/>
                      <a:pt x="9000" y="562"/>
                    </a:cubicBezTo>
                    <a:cubicBezTo>
                      <a:pt x="9005" y="563"/>
                      <a:pt x="9009" y="564"/>
                      <a:pt x="9012" y="564"/>
                    </a:cubicBezTo>
                    <a:cubicBezTo>
                      <a:pt x="9069" y="564"/>
                      <a:pt x="9036" y="411"/>
                      <a:pt x="9091" y="411"/>
                    </a:cubicBezTo>
                    <a:cubicBezTo>
                      <a:pt x="9103" y="411"/>
                      <a:pt x="9120" y="419"/>
                      <a:pt x="9143" y="437"/>
                    </a:cubicBezTo>
                    <a:cubicBezTo>
                      <a:pt x="9205" y="484"/>
                      <a:pt x="9226" y="530"/>
                      <a:pt x="9300" y="530"/>
                    </a:cubicBezTo>
                    <a:cubicBezTo>
                      <a:pt x="9312" y="530"/>
                      <a:pt x="9325" y="529"/>
                      <a:pt x="9339" y="526"/>
                    </a:cubicBezTo>
                    <a:cubicBezTo>
                      <a:pt x="9365" y="520"/>
                      <a:pt x="9419" y="438"/>
                      <a:pt x="9453" y="438"/>
                    </a:cubicBezTo>
                    <a:cubicBezTo>
                      <a:pt x="9466" y="438"/>
                      <a:pt x="9476" y="450"/>
                      <a:pt x="9481" y="482"/>
                    </a:cubicBezTo>
                    <a:cubicBezTo>
                      <a:pt x="9488" y="530"/>
                      <a:pt x="9506" y="547"/>
                      <a:pt x="9528" y="547"/>
                    </a:cubicBezTo>
                    <a:cubicBezTo>
                      <a:pt x="9569" y="547"/>
                      <a:pt x="9625" y="493"/>
                      <a:pt x="9660" y="464"/>
                    </a:cubicBezTo>
                    <a:cubicBezTo>
                      <a:pt x="9681" y="445"/>
                      <a:pt x="9699" y="437"/>
                      <a:pt x="9716" y="437"/>
                    </a:cubicBezTo>
                    <a:cubicBezTo>
                      <a:pt x="9769" y="437"/>
                      <a:pt x="9806" y="511"/>
                      <a:pt x="9873" y="517"/>
                    </a:cubicBezTo>
                    <a:cubicBezTo>
                      <a:pt x="9878" y="518"/>
                      <a:pt x="9883" y="519"/>
                      <a:pt x="9887" y="519"/>
                    </a:cubicBezTo>
                    <a:cubicBezTo>
                      <a:pt x="9956" y="519"/>
                      <a:pt x="9901" y="382"/>
                      <a:pt x="9918" y="348"/>
                    </a:cubicBezTo>
                    <a:cubicBezTo>
                      <a:pt x="9920" y="343"/>
                      <a:pt x="9923" y="341"/>
                      <a:pt x="9926" y="341"/>
                    </a:cubicBezTo>
                    <a:cubicBezTo>
                      <a:pt x="9952" y="341"/>
                      <a:pt x="10015" y="447"/>
                      <a:pt x="10053" y="447"/>
                    </a:cubicBezTo>
                    <a:cubicBezTo>
                      <a:pt x="10059" y="447"/>
                      <a:pt x="10065" y="444"/>
                      <a:pt x="10069" y="437"/>
                    </a:cubicBezTo>
                    <a:cubicBezTo>
                      <a:pt x="10078" y="419"/>
                      <a:pt x="10043" y="393"/>
                      <a:pt x="10060" y="366"/>
                    </a:cubicBezTo>
                    <a:cubicBezTo>
                      <a:pt x="10074" y="362"/>
                      <a:pt x="10089" y="359"/>
                      <a:pt x="10105" y="359"/>
                    </a:cubicBezTo>
                    <a:cubicBezTo>
                      <a:pt x="10120" y="359"/>
                      <a:pt x="10136" y="362"/>
                      <a:pt x="10149" y="366"/>
                    </a:cubicBezTo>
                    <a:cubicBezTo>
                      <a:pt x="10203" y="419"/>
                      <a:pt x="10114" y="482"/>
                      <a:pt x="10221" y="509"/>
                    </a:cubicBezTo>
                    <a:cubicBezTo>
                      <a:pt x="10292" y="525"/>
                      <a:pt x="10366" y="534"/>
                      <a:pt x="10439" y="534"/>
                    </a:cubicBezTo>
                    <a:cubicBezTo>
                      <a:pt x="10522" y="534"/>
                      <a:pt x="10604" y="523"/>
                      <a:pt x="10684" y="500"/>
                    </a:cubicBezTo>
                    <a:cubicBezTo>
                      <a:pt x="10728" y="482"/>
                      <a:pt x="10737" y="464"/>
                      <a:pt x="10782" y="464"/>
                    </a:cubicBezTo>
                    <a:cubicBezTo>
                      <a:pt x="10795" y="451"/>
                      <a:pt x="10804" y="445"/>
                      <a:pt x="10811" y="445"/>
                    </a:cubicBezTo>
                    <a:cubicBezTo>
                      <a:pt x="10846" y="445"/>
                      <a:pt x="10810" y="589"/>
                      <a:pt x="10817" y="589"/>
                    </a:cubicBezTo>
                    <a:cubicBezTo>
                      <a:pt x="10879" y="589"/>
                      <a:pt x="10872" y="480"/>
                      <a:pt x="10918" y="480"/>
                    </a:cubicBezTo>
                    <a:cubicBezTo>
                      <a:pt x="10932" y="480"/>
                      <a:pt x="10950" y="490"/>
                      <a:pt x="10978" y="517"/>
                    </a:cubicBezTo>
                    <a:cubicBezTo>
                      <a:pt x="10996" y="517"/>
                      <a:pt x="11022" y="517"/>
                      <a:pt x="11040" y="509"/>
                    </a:cubicBezTo>
                    <a:cubicBezTo>
                      <a:pt x="11079" y="502"/>
                      <a:pt x="11282" y="439"/>
                      <a:pt x="11390" y="439"/>
                    </a:cubicBezTo>
                    <a:cubicBezTo>
                      <a:pt x="11431" y="439"/>
                      <a:pt x="11459" y="448"/>
                      <a:pt x="11459" y="473"/>
                    </a:cubicBezTo>
                    <a:lnTo>
                      <a:pt x="11610" y="330"/>
                    </a:lnTo>
                    <a:cubicBezTo>
                      <a:pt x="11610" y="411"/>
                      <a:pt x="11681" y="428"/>
                      <a:pt x="11735" y="428"/>
                    </a:cubicBezTo>
                    <a:cubicBezTo>
                      <a:pt x="11797" y="437"/>
                      <a:pt x="11797" y="491"/>
                      <a:pt x="11824" y="544"/>
                    </a:cubicBezTo>
                    <a:cubicBezTo>
                      <a:pt x="11827" y="549"/>
                      <a:pt x="11831" y="550"/>
                      <a:pt x="11835" y="550"/>
                    </a:cubicBezTo>
                    <a:cubicBezTo>
                      <a:pt x="11872" y="550"/>
                      <a:pt x="11929" y="384"/>
                      <a:pt x="11993" y="384"/>
                    </a:cubicBezTo>
                    <a:cubicBezTo>
                      <a:pt x="11993" y="411"/>
                      <a:pt x="11958" y="553"/>
                      <a:pt x="11984" y="562"/>
                    </a:cubicBezTo>
                    <a:cubicBezTo>
                      <a:pt x="11994" y="565"/>
                      <a:pt x="12003" y="566"/>
                      <a:pt x="12013" y="566"/>
                    </a:cubicBezTo>
                    <a:cubicBezTo>
                      <a:pt x="12067" y="566"/>
                      <a:pt x="12121" y="526"/>
                      <a:pt x="12136" y="473"/>
                    </a:cubicBezTo>
                    <a:cubicBezTo>
                      <a:pt x="12136" y="437"/>
                      <a:pt x="12091" y="393"/>
                      <a:pt x="12154" y="393"/>
                    </a:cubicBezTo>
                    <a:cubicBezTo>
                      <a:pt x="12189" y="393"/>
                      <a:pt x="12198" y="393"/>
                      <a:pt x="12216" y="428"/>
                    </a:cubicBezTo>
                    <a:cubicBezTo>
                      <a:pt x="12252" y="482"/>
                      <a:pt x="12207" y="562"/>
                      <a:pt x="12234" y="606"/>
                    </a:cubicBezTo>
                    <a:cubicBezTo>
                      <a:pt x="12234" y="607"/>
                      <a:pt x="12235" y="607"/>
                      <a:pt x="12235" y="607"/>
                    </a:cubicBezTo>
                    <a:cubicBezTo>
                      <a:pt x="12246" y="607"/>
                      <a:pt x="12278" y="535"/>
                      <a:pt x="12278" y="535"/>
                    </a:cubicBezTo>
                    <a:cubicBezTo>
                      <a:pt x="12314" y="509"/>
                      <a:pt x="12349" y="491"/>
                      <a:pt x="12394" y="491"/>
                    </a:cubicBezTo>
                    <a:cubicBezTo>
                      <a:pt x="12421" y="491"/>
                      <a:pt x="12427" y="506"/>
                      <a:pt x="12440" y="506"/>
                    </a:cubicBezTo>
                    <a:cubicBezTo>
                      <a:pt x="12445" y="506"/>
                      <a:pt x="12450" y="504"/>
                      <a:pt x="12456" y="500"/>
                    </a:cubicBezTo>
                    <a:cubicBezTo>
                      <a:pt x="12492" y="482"/>
                      <a:pt x="12510" y="446"/>
                      <a:pt x="12537" y="419"/>
                    </a:cubicBezTo>
                    <a:cubicBezTo>
                      <a:pt x="12540" y="413"/>
                      <a:pt x="12544" y="411"/>
                      <a:pt x="12548" y="411"/>
                    </a:cubicBezTo>
                    <a:cubicBezTo>
                      <a:pt x="12567" y="411"/>
                      <a:pt x="12589" y="482"/>
                      <a:pt x="12623" y="482"/>
                    </a:cubicBezTo>
                    <a:cubicBezTo>
                      <a:pt x="12629" y="482"/>
                      <a:pt x="12636" y="479"/>
                      <a:pt x="12643" y="473"/>
                    </a:cubicBezTo>
                    <a:cubicBezTo>
                      <a:pt x="12670" y="455"/>
                      <a:pt x="12670" y="411"/>
                      <a:pt x="12706" y="402"/>
                    </a:cubicBezTo>
                    <a:lnTo>
                      <a:pt x="12804" y="402"/>
                    </a:lnTo>
                    <a:cubicBezTo>
                      <a:pt x="12724" y="402"/>
                      <a:pt x="12608" y="500"/>
                      <a:pt x="12741" y="509"/>
                    </a:cubicBezTo>
                    <a:cubicBezTo>
                      <a:pt x="12795" y="509"/>
                      <a:pt x="12911" y="491"/>
                      <a:pt x="12920" y="419"/>
                    </a:cubicBezTo>
                    <a:cubicBezTo>
                      <a:pt x="12920" y="501"/>
                      <a:pt x="13042" y="518"/>
                      <a:pt x="13165" y="518"/>
                    </a:cubicBezTo>
                    <a:cubicBezTo>
                      <a:pt x="13257" y="518"/>
                      <a:pt x="13350" y="509"/>
                      <a:pt x="13392" y="509"/>
                    </a:cubicBezTo>
                    <a:cubicBezTo>
                      <a:pt x="13490" y="509"/>
                      <a:pt x="13445" y="446"/>
                      <a:pt x="13445" y="366"/>
                    </a:cubicBezTo>
                    <a:cubicBezTo>
                      <a:pt x="13467" y="321"/>
                      <a:pt x="13483" y="299"/>
                      <a:pt x="13497" y="299"/>
                    </a:cubicBezTo>
                    <a:cubicBezTo>
                      <a:pt x="13512" y="299"/>
                      <a:pt x="13525" y="321"/>
                      <a:pt x="13543" y="366"/>
                    </a:cubicBezTo>
                    <a:cubicBezTo>
                      <a:pt x="13543" y="509"/>
                      <a:pt x="13766" y="562"/>
                      <a:pt x="13882" y="562"/>
                    </a:cubicBezTo>
                    <a:cubicBezTo>
                      <a:pt x="13892" y="563"/>
                      <a:pt x="13903" y="564"/>
                      <a:pt x="13914" y="564"/>
                    </a:cubicBezTo>
                    <a:cubicBezTo>
                      <a:pt x="13965" y="564"/>
                      <a:pt x="14014" y="547"/>
                      <a:pt x="14051" y="517"/>
                    </a:cubicBezTo>
                    <a:cubicBezTo>
                      <a:pt x="14091" y="453"/>
                      <a:pt x="14152" y="418"/>
                      <a:pt x="14223" y="418"/>
                    </a:cubicBezTo>
                    <a:cubicBezTo>
                      <a:pt x="14231" y="418"/>
                      <a:pt x="14239" y="419"/>
                      <a:pt x="14247" y="419"/>
                    </a:cubicBezTo>
                    <a:cubicBezTo>
                      <a:pt x="14140" y="419"/>
                      <a:pt x="14104" y="517"/>
                      <a:pt x="14229" y="517"/>
                    </a:cubicBezTo>
                    <a:lnTo>
                      <a:pt x="14523" y="517"/>
                    </a:lnTo>
                    <a:cubicBezTo>
                      <a:pt x="14625" y="517"/>
                      <a:pt x="14679" y="510"/>
                      <a:pt x="14727" y="441"/>
                    </a:cubicBezTo>
                    <a:lnTo>
                      <a:pt x="14727" y="441"/>
                    </a:lnTo>
                    <a:cubicBezTo>
                      <a:pt x="14711" y="473"/>
                      <a:pt x="14703" y="511"/>
                      <a:pt x="14710" y="544"/>
                    </a:cubicBezTo>
                    <a:cubicBezTo>
                      <a:pt x="14721" y="566"/>
                      <a:pt x="14752" y="581"/>
                      <a:pt x="14777" y="581"/>
                    </a:cubicBezTo>
                    <a:cubicBezTo>
                      <a:pt x="14792" y="581"/>
                      <a:pt x="14804" y="576"/>
                      <a:pt x="14808" y="562"/>
                    </a:cubicBezTo>
                    <a:cubicBezTo>
                      <a:pt x="14808" y="517"/>
                      <a:pt x="14879" y="535"/>
                      <a:pt x="14933" y="526"/>
                    </a:cubicBezTo>
                    <a:cubicBezTo>
                      <a:pt x="14959" y="526"/>
                      <a:pt x="14959" y="473"/>
                      <a:pt x="14977" y="455"/>
                    </a:cubicBezTo>
                    <a:cubicBezTo>
                      <a:pt x="14981" y="453"/>
                      <a:pt x="14985" y="451"/>
                      <a:pt x="14989" y="451"/>
                    </a:cubicBezTo>
                    <a:cubicBezTo>
                      <a:pt x="15016" y="451"/>
                      <a:pt x="15053" y="493"/>
                      <a:pt x="15084" y="509"/>
                    </a:cubicBezTo>
                    <a:cubicBezTo>
                      <a:pt x="15120" y="517"/>
                      <a:pt x="15155" y="517"/>
                      <a:pt x="15182" y="517"/>
                    </a:cubicBezTo>
                    <a:cubicBezTo>
                      <a:pt x="15227" y="517"/>
                      <a:pt x="15262" y="500"/>
                      <a:pt x="15289" y="464"/>
                    </a:cubicBezTo>
                    <a:cubicBezTo>
                      <a:pt x="15294" y="439"/>
                      <a:pt x="15310" y="434"/>
                      <a:pt x="15331" y="434"/>
                    </a:cubicBezTo>
                    <a:cubicBezTo>
                      <a:pt x="15347" y="434"/>
                      <a:pt x="15367" y="437"/>
                      <a:pt x="15387" y="437"/>
                    </a:cubicBezTo>
                    <a:cubicBezTo>
                      <a:pt x="15387" y="488"/>
                      <a:pt x="15373" y="511"/>
                      <a:pt x="15394" y="511"/>
                    </a:cubicBezTo>
                    <a:cubicBezTo>
                      <a:pt x="15403" y="511"/>
                      <a:pt x="15417" y="507"/>
                      <a:pt x="15440" y="500"/>
                    </a:cubicBezTo>
                    <a:cubicBezTo>
                      <a:pt x="15494" y="482"/>
                      <a:pt x="15538" y="464"/>
                      <a:pt x="15583" y="446"/>
                    </a:cubicBezTo>
                    <a:cubicBezTo>
                      <a:pt x="15576" y="446"/>
                      <a:pt x="15620" y="423"/>
                      <a:pt x="15639" y="423"/>
                    </a:cubicBezTo>
                    <a:cubicBezTo>
                      <a:pt x="15647" y="423"/>
                      <a:pt x="15650" y="427"/>
                      <a:pt x="15645" y="437"/>
                    </a:cubicBezTo>
                    <a:cubicBezTo>
                      <a:pt x="15645" y="446"/>
                      <a:pt x="15618" y="464"/>
                      <a:pt x="15627" y="491"/>
                    </a:cubicBezTo>
                    <a:cubicBezTo>
                      <a:pt x="15699" y="491"/>
                      <a:pt x="15690" y="473"/>
                      <a:pt x="15734" y="437"/>
                    </a:cubicBezTo>
                    <a:cubicBezTo>
                      <a:pt x="15762" y="415"/>
                      <a:pt x="15798" y="392"/>
                      <a:pt x="15827" y="392"/>
                    </a:cubicBezTo>
                    <a:cubicBezTo>
                      <a:pt x="15843" y="392"/>
                      <a:pt x="15858" y="400"/>
                      <a:pt x="15868" y="419"/>
                    </a:cubicBezTo>
                    <a:cubicBezTo>
                      <a:pt x="15895" y="491"/>
                      <a:pt x="15850" y="509"/>
                      <a:pt x="15939" y="535"/>
                    </a:cubicBezTo>
                    <a:cubicBezTo>
                      <a:pt x="16001" y="562"/>
                      <a:pt x="16064" y="571"/>
                      <a:pt x="16126" y="580"/>
                    </a:cubicBezTo>
                    <a:cubicBezTo>
                      <a:pt x="16180" y="580"/>
                      <a:pt x="16144" y="535"/>
                      <a:pt x="16144" y="509"/>
                    </a:cubicBezTo>
                    <a:cubicBezTo>
                      <a:pt x="16150" y="478"/>
                      <a:pt x="16177" y="460"/>
                      <a:pt x="16201" y="460"/>
                    </a:cubicBezTo>
                    <a:cubicBezTo>
                      <a:pt x="16213" y="460"/>
                      <a:pt x="16224" y="464"/>
                      <a:pt x="16233" y="473"/>
                    </a:cubicBezTo>
                    <a:cubicBezTo>
                      <a:pt x="16250" y="484"/>
                      <a:pt x="16294" y="507"/>
                      <a:pt x="16322" y="507"/>
                    </a:cubicBezTo>
                    <a:cubicBezTo>
                      <a:pt x="16338" y="507"/>
                      <a:pt x="16349" y="501"/>
                      <a:pt x="16349" y="482"/>
                    </a:cubicBezTo>
                    <a:cubicBezTo>
                      <a:pt x="16349" y="533"/>
                      <a:pt x="16383" y="549"/>
                      <a:pt x="16428" y="549"/>
                    </a:cubicBezTo>
                    <a:cubicBezTo>
                      <a:pt x="16501" y="549"/>
                      <a:pt x="16601" y="509"/>
                      <a:pt x="16634" y="509"/>
                    </a:cubicBezTo>
                    <a:cubicBezTo>
                      <a:pt x="16642" y="507"/>
                      <a:pt x="16649" y="507"/>
                      <a:pt x="16655" y="507"/>
                    </a:cubicBezTo>
                    <a:cubicBezTo>
                      <a:pt x="16692" y="507"/>
                      <a:pt x="16684" y="529"/>
                      <a:pt x="16723" y="544"/>
                    </a:cubicBezTo>
                    <a:cubicBezTo>
                      <a:pt x="16767" y="550"/>
                      <a:pt x="16807" y="557"/>
                      <a:pt x="16845" y="557"/>
                    </a:cubicBezTo>
                    <a:cubicBezTo>
                      <a:pt x="16861" y="557"/>
                      <a:pt x="16876" y="556"/>
                      <a:pt x="16892" y="553"/>
                    </a:cubicBezTo>
                    <a:cubicBezTo>
                      <a:pt x="16907" y="553"/>
                      <a:pt x="16949" y="551"/>
                      <a:pt x="16997" y="551"/>
                    </a:cubicBezTo>
                    <a:cubicBezTo>
                      <a:pt x="17094" y="551"/>
                      <a:pt x="17219" y="559"/>
                      <a:pt x="17213" y="606"/>
                    </a:cubicBezTo>
                    <a:cubicBezTo>
                      <a:pt x="17293" y="606"/>
                      <a:pt x="17311" y="598"/>
                      <a:pt x="17320" y="526"/>
                    </a:cubicBezTo>
                    <a:cubicBezTo>
                      <a:pt x="17320" y="491"/>
                      <a:pt x="17373" y="428"/>
                      <a:pt x="17409" y="428"/>
                    </a:cubicBezTo>
                    <a:cubicBezTo>
                      <a:pt x="17409" y="473"/>
                      <a:pt x="17427" y="517"/>
                      <a:pt x="17444" y="553"/>
                    </a:cubicBezTo>
                    <a:cubicBezTo>
                      <a:pt x="17471" y="575"/>
                      <a:pt x="17505" y="586"/>
                      <a:pt x="17539" y="586"/>
                    </a:cubicBezTo>
                    <a:cubicBezTo>
                      <a:pt x="17561" y="586"/>
                      <a:pt x="17584" y="581"/>
                      <a:pt x="17605" y="571"/>
                    </a:cubicBezTo>
                    <a:cubicBezTo>
                      <a:pt x="17649" y="544"/>
                      <a:pt x="17694" y="526"/>
                      <a:pt x="17747" y="517"/>
                    </a:cubicBezTo>
                    <a:cubicBezTo>
                      <a:pt x="17756" y="517"/>
                      <a:pt x="17783" y="580"/>
                      <a:pt x="17801" y="589"/>
                    </a:cubicBezTo>
                    <a:cubicBezTo>
                      <a:pt x="17808" y="593"/>
                      <a:pt x="17814" y="595"/>
                      <a:pt x="17820" y="595"/>
                    </a:cubicBezTo>
                    <a:cubicBezTo>
                      <a:pt x="17873" y="595"/>
                      <a:pt x="17879" y="428"/>
                      <a:pt x="17943" y="428"/>
                    </a:cubicBezTo>
                    <a:cubicBezTo>
                      <a:pt x="18041" y="428"/>
                      <a:pt x="17943" y="571"/>
                      <a:pt x="18006" y="589"/>
                    </a:cubicBezTo>
                    <a:cubicBezTo>
                      <a:pt x="18019" y="593"/>
                      <a:pt x="18032" y="595"/>
                      <a:pt x="18046" y="595"/>
                    </a:cubicBezTo>
                    <a:cubicBezTo>
                      <a:pt x="18148" y="595"/>
                      <a:pt x="18248" y="487"/>
                      <a:pt x="18335" y="455"/>
                    </a:cubicBezTo>
                    <a:cubicBezTo>
                      <a:pt x="18345" y="455"/>
                      <a:pt x="18415" y="441"/>
                      <a:pt x="18461" y="441"/>
                    </a:cubicBezTo>
                    <a:cubicBezTo>
                      <a:pt x="18497" y="441"/>
                      <a:pt x="18517" y="450"/>
                      <a:pt x="18478" y="482"/>
                    </a:cubicBezTo>
                    <a:cubicBezTo>
                      <a:pt x="18380" y="482"/>
                      <a:pt x="18353" y="535"/>
                      <a:pt x="18451" y="571"/>
                    </a:cubicBezTo>
                    <a:cubicBezTo>
                      <a:pt x="18458" y="573"/>
                      <a:pt x="18469" y="574"/>
                      <a:pt x="18482" y="574"/>
                    </a:cubicBezTo>
                    <a:cubicBezTo>
                      <a:pt x="18529" y="574"/>
                      <a:pt x="18600" y="558"/>
                      <a:pt x="18593" y="509"/>
                    </a:cubicBezTo>
                    <a:cubicBezTo>
                      <a:pt x="18593" y="500"/>
                      <a:pt x="18531" y="437"/>
                      <a:pt x="18558" y="411"/>
                    </a:cubicBezTo>
                    <a:lnTo>
                      <a:pt x="18558" y="411"/>
                    </a:lnTo>
                    <a:cubicBezTo>
                      <a:pt x="18558" y="411"/>
                      <a:pt x="18687" y="559"/>
                      <a:pt x="18742" y="559"/>
                    </a:cubicBezTo>
                    <a:cubicBezTo>
                      <a:pt x="18751" y="559"/>
                      <a:pt x="18759" y="555"/>
                      <a:pt x="18763" y="544"/>
                    </a:cubicBezTo>
                    <a:cubicBezTo>
                      <a:pt x="18772" y="509"/>
                      <a:pt x="18763" y="464"/>
                      <a:pt x="18780" y="419"/>
                    </a:cubicBezTo>
                    <a:cubicBezTo>
                      <a:pt x="18798" y="384"/>
                      <a:pt x="18834" y="366"/>
                      <a:pt x="18861" y="339"/>
                    </a:cubicBezTo>
                    <a:lnTo>
                      <a:pt x="18861" y="339"/>
                    </a:lnTo>
                    <a:cubicBezTo>
                      <a:pt x="18861" y="437"/>
                      <a:pt x="18852" y="482"/>
                      <a:pt x="18968" y="491"/>
                    </a:cubicBezTo>
                    <a:cubicBezTo>
                      <a:pt x="18994" y="491"/>
                      <a:pt x="19155" y="446"/>
                      <a:pt x="19110" y="393"/>
                    </a:cubicBezTo>
                    <a:lnTo>
                      <a:pt x="19199" y="393"/>
                    </a:lnTo>
                    <a:cubicBezTo>
                      <a:pt x="19199" y="428"/>
                      <a:pt x="19181" y="473"/>
                      <a:pt x="19199" y="509"/>
                    </a:cubicBezTo>
                    <a:cubicBezTo>
                      <a:pt x="19226" y="536"/>
                      <a:pt x="19264" y="547"/>
                      <a:pt x="19300" y="547"/>
                    </a:cubicBezTo>
                    <a:cubicBezTo>
                      <a:pt x="19311" y="547"/>
                      <a:pt x="19322" y="546"/>
                      <a:pt x="19333" y="544"/>
                    </a:cubicBezTo>
                    <a:cubicBezTo>
                      <a:pt x="19406" y="520"/>
                      <a:pt x="19442" y="432"/>
                      <a:pt x="19480" y="432"/>
                    </a:cubicBezTo>
                    <a:cubicBezTo>
                      <a:pt x="19498" y="432"/>
                      <a:pt x="19515" y="450"/>
                      <a:pt x="19538" y="500"/>
                    </a:cubicBezTo>
                    <a:cubicBezTo>
                      <a:pt x="19538" y="546"/>
                      <a:pt x="19544" y="563"/>
                      <a:pt x="19556" y="563"/>
                    </a:cubicBezTo>
                    <a:cubicBezTo>
                      <a:pt x="19583" y="563"/>
                      <a:pt x="19638" y="464"/>
                      <a:pt x="19689" y="464"/>
                    </a:cubicBezTo>
                    <a:cubicBezTo>
                      <a:pt x="19734" y="464"/>
                      <a:pt x="19792" y="534"/>
                      <a:pt x="19831" y="534"/>
                    </a:cubicBezTo>
                    <a:cubicBezTo>
                      <a:pt x="19838" y="534"/>
                      <a:pt x="19844" y="532"/>
                      <a:pt x="19849" y="526"/>
                    </a:cubicBezTo>
                    <a:cubicBezTo>
                      <a:pt x="19876" y="500"/>
                      <a:pt x="19903" y="464"/>
                      <a:pt x="19921" y="428"/>
                    </a:cubicBezTo>
                    <a:lnTo>
                      <a:pt x="19921" y="428"/>
                    </a:lnTo>
                    <a:cubicBezTo>
                      <a:pt x="19956" y="482"/>
                      <a:pt x="19912" y="509"/>
                      <a:pt x="19992" y="544"/>
                    </a:cubicBezTo>
                    <a:cubicBezTo>
                      <a:pt x="20011" y="549"/>
                      <a:pt x="20040" y="559"/>
                      <a:pt x="20066" y="559"/>
                    </a:cubicBezTo>
                    <a:cubicBezTo>
                      <a:pt x="20088" y="559"/>
                      <a:pt x="20108" y="551"/>
                      <a:pt x="20117" y="526"/>
                    </a:cubicBezTo>
                    <a:cubicBezTo>
                      <a:pt x="20125" y="506"/>
                      <a:pt x="20142" y="501"/>
                      <a:pt x="20163" y="501"/>
                    </a:cubicBezTo>
                    <a:cubicBezTo>
                      <a:pt x="20189" y="501"/>
                      <a:pt x="20221" y="509"/>
                      <a:pt x="20250" y="509"/>
                    </a:cubicBezTo>
                    <a:cubicBezTo>
                      <a:pt x="20277" y="509"/>
                      <a:pt x="20295" y="411"/>
                      <a:pt x="20357" y="411"/>
                    </a:cubicBezTo>
                    <a:lnTo>
                      <a:pt x="20357" y="509"/>
                    </a:lnTo>
                    <a:cubicBezTo>
                      <a:pt x="20393" y="509"/>
                      <a:pt x="20455" y="509"/>
                      <a:pt x="20455" y="455"/>
                    </a:cubicBezTo>
                    <a:cubicBezTo>
                      <a:pt x="20477" y="437"/>
                      <a:pt x="20493" y="428"/>
                      <a:pt x="20507" y="428"/>
                    </a:cubicBezTo>
                    <a:cubicBezTo>
                      <a:pt x="20522" y="428"/>
                      <a:pt x="20535" y="437"/>
                      <a:pt x="20553" y="455"/>
                    </a:cubicBezTo>
                    <a:cubicBezTo>
                      <a:pt x="20598" y="455"/>
                      <a:pt x="20606" y="455"/>
                      <a:pt x="20606" y="411"/>
                    </a:cubicBezTo>
                    <a:cubicBezTo>
                      <a:pt x="20606" y="370"/>
                      <a:pt x="20641" y="365"/>
                      <a:pt x="20674" y="365"/>
                    </a:cubicBezTo>
                    <a:cubicBezTo>
                      <a:pt x="20685" y="365"/>
                      <a:pt x="20695" y="366"/>
                      <a:pt x="20704" y="366"/>
                    </a:cubicBezTo>
                    <a:lnTo>
                      <a:pt x="20704" y="526"/>
                    </a:lnTo>
                    <a:cubicBezTo>
                      <a:pt x="20704" y="464"/>
                      <a:pt x="20856" y="455"/>
                      <a:pt x="20900" y="455"/>
                    </a:cubicBezTo>
                    <a:cubicBezTo>
                      <a:pt x="20972" y="455"/>
                      <a:pt x="20972" y="509"/>
                      <a:pt x="21016" y="517"/>
                    </a:cubicBezTo>
                    <a:cubicBezTo>
                      <a:pt x="21123" y="553"/>
                      <a:pt x="21230" y="571"/>
                      <a:pt x="21337" y="571"/>
                    </a:cubicBezTo>
                    <a:cubicBezTo>
                      <a:pt x="21417" y="571"/>
                      <a:pt x="21497" y="598"/>
                      <a:pt x="21568" y="633"/>
                    </a:cubicBezTo>
                    <a:cubicBezTo>
                      <a:pt x="21568" y="633"/>
                      <a:pt x="21551" y="678"/>
                      <a:pt x="21568" y="696"/>
                    </a:cubicBezTo>
                    <a:lnTo>
                      <a:pt x="21622" y="740"/>
                    </a:lnTo>
                    <a:cubicBezTo>
                      <a:pt x="21684" y="794"/>
                      <a:pt x="21729" y="865"/>
                      <a:pt x="21755" y="936"/>
                    </a:cubicBezTo>
                    <a:cubicBezTo>
                      <a:pt x="21782" y="1034"/>
                      <a:pt x="21782" y="1239"/>
                      <a:pt x="21818" y="1381"/>
                    </a:cubicBezTo>
                    <a:cubicBezTo>
                      <a:pt x="21836" y="1444"/>
                      <a:pt x="21836" y="1506"/>
                      <a:pt x="21880" y="1542"/>
                    </a:cubicBezTo>
                    <a:cubicBezTo>
                      <a:pt x="21925" y="1568"/>
                      <a:pt x="21898" y="1613"/>
                      <a:pt x="21898" y="1649"/>
                    </a:cubicBezTo>
                    <a:cubicBezTo>
                      <a:pt x="21898" y="1631"/>
                      <a:pt x="21883" y="1614"/>
                      <a:pt x="21870" y="1614"/>
                    </a:cubicBezTo>
                    <a:cubicBezTo>
                      <a:pt x="21863" y="1614"/>
                      <a:pt x="21856" y="1619"/>
                      <a:pt x="21853" y="1631"/>
                    </a:cubicBezTo>
                    <a:cubicBezTo>
                      <a:pt x="21845" y="1729"/>
                      <a:pt x="21845" y="1818"/>
                      <a:pt x="21845" y="1907"/>
                    </a:cubicBezTo>
                    <a:cubicBezTo>
                      <a:pt x="21845" y="1943"/>
                      <a:pt x="21836" y="2049"/>
                      <a:pt x="21871" y="2076"/>
                    </a:cubicBezTo>
                    <a:cubicBezTo>
                      <a:pt x="21883" y="2083"/>
                      <a:pt x="21899" y="2086"/>
                      <a:pt x="21916" y="2086"/>
                    </a:cubicBezTo>
                    <a:cubicBezTo>
                      <a:pt x="21960" y="2086"/>
                      <a:pt x="22015" y="2067"/>
                      <a:pt x="22040" y="2067"/>
                    </a:cubicBezTo>
                    <a:cubicBezTo>
                      <a:pt x="22040" y="2139"/>
                      <a:pt x="21942" y="2156"/>
                      <a:pt x="21889" y="2156"/>
                    </a:cubicBezTo>
                    <a:cubicBezTo>
                      <a:pt x="21809" y="2156"/>
                      <a:pt x="21845" y="2245"/>
                      <a:pt x="21845" y="2317"/>
                    </a:cubicBezTo>
                    <a:cubicBezTo>
                      <a:pt x="21853" y="2415"/>
                      <a:pt x="21845" y="2504"/>
                      <a:pt x="21827" y="2602"/>
                    </a:cubicBezTo>
                    <a:cubicBezTo>
                      <a:pt x="21827" y="2620"/>
                      <a:pt x="21791" y="2646"/>
                      <a:pt x="21791" y="2655"/>
                    </a:cubicBezTo>
                    <a:cubicBezTo>
                      <a:pt x="21791" y="2700"/>
                      <a:pt x="21827" y="2726"/>
                      <a:pt x="21853" y="2762"/>
                    </a:cubicBezTo>
                    <a:cubicBezTo>
                      <a:pt x="21907" y="2842"/>
                      <a:pt x="21818" y="2958"/>
                      <a:pt x="21800" y="3038"/>
                    </a:cubicBezTo>
                    <a:cubicBezTo>
                      <a:pt x="21791" y="3118"/>
                      <a:pt x="21845" y="3145"/>
                      <a:pt x="21916" y="3198"/>
                    </a:cubicBezTo>
                    <a:cubicBezTo>
                      <a:pt x="21996" y="3259"/>
                      <a:pt x="21921" y="3259"/>
                      <a:pt x="21863" y="3259"/>
                    </a:cubicBezTo>
                    <a:lnTo>
                      <a:pt x="21863" y="3259"/>
                    </a:lnTo>
                    <a:cubicBezTo>
                      <a:pt x="21844" y="3259"/>
                      <a:pt x="21827" y="3259"/>
                      <a:pt x="21818" y="3261"/>
                    </a:cubicBezTo>
                    <a:cubicBezTo>
                      <a:pt x="21747" y="3279"/>
                      <a:pt x="21880" y="3377"/>
                      <a:pt x="21889" y="3386"/>
                    </a:cubicBezTo>
                    <a:cubicBezTo>
                      <a:pt x="21942" y="3466"/>
                      <a:pt x="21827" y="3484"/>
                      <a:pt x="21800" y="3537"/>
                    </a:cubicBezTo>
                    <a:cubicBezTo>
                      <a:pt x="21782" y="3617"/>
                      <a:pt x="21782" y="3688"/>
                      <a:pt x="21800" y="3760"/>
                    </a:cubicBezTo>
                    <a:cubicBezTo>
                      <a:pt x="21809" y="3804"/>
                      <a:pt x="21862" y="4045"/>
                      <a:pt x="21773" y="4045"/>
                    </a:cubicBezTo>
                    <a:cubicBezTo>
                      <a:pt x="21764" y="4107"/>
                      <a:pt x="21764" y="4160"/>
                      <a:pt x="21791" y="4214"/>
                    </a:cubicBezTo>
                    <a:cubicBezTo>
                      <a:pt x="21836" y="4410"/>
                      <a:pt x="21818" y="4615"/>
                      <a:pt x="21862" y="4820"/>
                    </a:cubicBezTo>
                    <a:cubicBezTo>
                      <a:pt x="21871" y="4882"/>
                      <a:pt x="21898" y="4962"/>
                      <a:pt x="21987" y="4971"/>
                    </a:cubicBezTo>
                    <a:cubicBezTo>
                      <a:pt x="21967" y="4971"/>
                      <a:pt x="21942" y="4967"/>
                      <a:pt x="21918" y="4967"/>
                    </a:cubicBezTo>
                    <a:cubicBezTo>
                      <a:pt x="21888" y="4967"/>
                      <a:pt x="21859" y="4973"/>
                      <a:pt x="21845" y="4998"/>
                    </a:cubicBezTo>
                    <a:cubicBezTo>
                      <a:pt x="21809" y="5042"/>
                      <a:pt x="21862" y="5051"/>
                      <a:pt x="21853" y="5087"/>
                    </a:cubicBezTo>
                    <a:cubicBezTo>
                      <a:pt x="21845" y="5114"/>
                      <a:pt x="21836" y="5131"/>
                      <a:pt x="21827" y="5158"/>
                    </a:cubicBezTo>
                    <a:cubicBezTo>
                      <a:pt x="21800" y="5256"/>
                      <a:pt x="21791" y="5354"/>
                      <a:pt x="21800" y="5452"/>
                    </a:cubicBezTo>
                    <a:cubicBezTo>
                      <a:pt x="21845" y="5488"/>
                      <a:pt x="21836" y="5684"/>
                      <a:pt x="21836" y="5684"/>
                    </a:cubicBezTo>
                    <a:cubicBezTo>
                      <a:pt x="21925" y="5719"/>
                      <a:pt x="22023" y="5692"/>
                      <a:pt x="22121" y="5746"/>
                    </a:cubicBezTo>
                    <a:cubicBezTo>
                      <a:pt x="22134" y="5760"/>
                      <a:pt x="22074" y="5843"/>
                      <a:pt x="22008" y="5843"/>
                    </a:cubicBezTo>
                    <a:cubicBezTo>
                      <a:pt x="21989" y="5843"/>
                      <a:pt x="21970" y="5835"/>
                      <a:pt x="21951" y="5817"/>
                    </a:cubicBezTo>
                    <a:cubicBezTo>
                      <a:pt x="21926" y="5788"/>
                      <a:pt x="21904" y="5776"/>
                      <a:pt x="21886" y="5776"/>
                    </a:cubicBezTo>
                    <a:cubicBezTo>
                      <a:pt x="21853" y="5776"/>
                      <a:pt x="21832" y="5817"/>
                      <a:pt x="21827" y="5880"/>
                    </a:cubicBezTo>
                    <a:cubicBezTo>
                      <a:pt x="21827" y="5915"/>
                      <a:pt x="21809" y="5978"/>
                      <a:pt x="21836" y="6013"/>
                    </a:cubicBezTo>
                    <a:cubicBezTo>
                      <a:pt x="21871" y="6049"/>
                      <a:pt x="21889" y="6031"/>
                      <a:pt x="21862" y="6075"/>
                    </a:cubicBezTo>
                    <a:cubicBezTo>
                      <a:pt x="21847" y="6122"/>
                      <a:pt x="21721" y="6224"/>
                      <a:pt x="21667" y="6224"/>
                    </a:cubicBezTo>
                    <a:cubicBezTo>
                      <a:pt x="21660" y="6224"/>
                      <a:pt x="21655" y="6223"/>
                      <a:pt x="21651" y="6220"/>
                    </a:cubicBezTo>
                    <a:lnTo>
                      <a:pt x="21651" y="6220"/>
                    </a:lnTo>
                    <a:cubicBezTo>
                      <a:pt x="21702" y="6263"/>
                      <a:pt x="21702" y="6290"/>
                      <a:pt x="21675" y="6361"/>
                    </a:cubicBezTo>
                    <a:cubicBezTo>
                      <a:pt x="21657" y="6432"/>
                      <a:pt x="21640" y="6494"/>
                      <a:pt x="21649" y="6565"/>
                    </a:cubicBezTo>
                    <a:cubicBezTo>
                      <a:pt x="21649" y="6583"/>
                      <a:pt x="21675" y="6654"/>
                      <a:pt x="21657" y="6663"/>
                    </a:cubicBezTo>
                    <a:cubicBezTo>
                      <a:pt x="21649" y="6672"/>
                      <a:pt x="21577" y="6672"/>
                      <a:pt x="21559" y="6690"/>
                    </a:cubicBezTo>
                    <a:cubicBezTo>
                      <a:pt x="21533" y="6735"/>
                      <a:pt x="21559" y="6788"/>
                      <a:pt x="21533" y="6833"/>
                    </a:cubicBezTo>
                    <a:lnTo>
                      <a:pt x="21453" y="6966"/>
                    </a:lnTo>
                    <a:cubicBezTo>
                      <a:pt x="21355" y="6993"/>
                      <a:pt x="21444" y="7064"/>
                      <a:pt x="21470" y="7100"/>
                    </a:cubicBezTo>
                    <a:cubicBezTo>
                      <a:pt x="21506" y="7135"/>
                      <a:pt x="21488" y="7171"/>
                      <a:pt x="21462" y="7216"/>
                    </a:cubicBezTo>
                    <a:cubicBezTo>
                      <a:pt x="21415" y="7179"/>
                      <a:pt x="21389" y="7155"/>
                      <a:pt x="21364" y="7155"/>
                    </a:cubicBezTo>
                    <a:cubicBezTo>
                      <a:pt x="21346" y="7155"/>
                      <a:pt x="21327" y="7168"/>
                      <a:pt x="21301" y="7198"/>
                    </a:cubicBezTo>
                    <a:cubicBezTo>
                      <a:pt x="21185" y="7331"/>
                      <a:pt x="21052" y="7456"/>
                      <a:pt x="20918" y="7572"/>
                    </a:cubicBezTo>
                    <a:cubicBezTo>
                      <a:pt x="20909" y="7581"/>
                      <a:pt x="20749" y="7679"/>
                      <a:pt x="20793" y="7706"/>
                    </a:cubicBezTo>
                    <a:cubicBezTo>
                      <a:pt x="20883" y="7732"/>
                      <a:pt x="20785" y="7795"/>
                      <a:pt x="20740" y="7803"/>
                    </a:cubicBezTo>
                    <a:cubicBezTo>
                      <a:pt x="20737" y="7804"/>
                      <a:pt x="20733" y="7804"/>
                      <a:pt x="20731" y="7804"/>
                    </a:cubicBezTo>
                    <a:cubicBezTo>
                      <a:pt x="20695" y="7804"/>
                      <a:pt x="20693" y="7759"/>
                      <a:pt x="20660" y="7759"/>
                    </a:cubicBezTo>
                    <a:cubicBezTo>
                      <a:pt x="20633" y="7759"/>
                      <a:pt x="20606" y="7768"/>
                      <a:pt x="20589" y="7786"/>
                    </a:cubicBezTo>
                    <a:cubicBezTo>
                      <a:pt x="20544" y="7803"/>
                      <a:pt x="20410" y="7848"/>
                      <a:pt x="20393" y="7893"/>
                    </a:cubicBezTo>
                    <a:cubicBezTo>
                      <a:pt x="20375" y="7946"/>
                      <a:pt x="20330" y="7937"/>
                      <a:pt x="20286" y="7973"/>
                    </a:cubicBezTo>
                    <a:cubicBezTo>
                      <a:pt x="20259" y="7999"/>
                      <a:pt x="20241" y="8071"/>
                      <a:pt x="20223" y="8071"/>
                    </a:cubicBezTo>
                    <a:cubicBezTo>
                      <a:pt x="20222" y="8072"/>
                      <a:pt x="20220" y="8072"/>
                      <a:pt x="20218" y="8072"/>
                    </a:cubicBezTo>
                    <a:cubicBezTo>
                      <a:pt x="20201" y="8072"/>
                      <a:pt x="20176" y="8034"/>
                      <a:pt x="20152" y="8026"/>
                    </a:cubicBezTo>
                    <a:cubicBezTo>
                      <a:pt x="20125" y="8017"/>
                      <a:pt x="20096" y="8013"/>
                      <a:pt x="20066" y="8013"/>
                    </a:cubicBezTo>
                    <a:cubicBezTo>
                      <a:pt x="20036" y="8013"/>
                      <a:pt x="20005" y="8017"/>
                      <a:pt x="19974" y="8026"/>
                    </a:cubicBezTo>
                    <a:cubicBezTo>
                      <a:pt x="19885" y="8044"/>
                      <a:pt x="19778" y="8062"/>
                      <a:pt x="19689" y="8080"/>
                    </a:cubicBezTo>
                    <a:cubicBezTo>
                      <a:pt x="19644" y="8089"/>
                      <a:pt x="19618" y="8124"/>
                      <a:pt x="19627" y="8169"/>
                    </a:cubicBezTo>
                    <a:cubicBezTo>
                      <a:pt x="19617" y="8179"/>
                      <a:pt x="19610" y="8189"/>
                      <a:pt x="19607" y="8200"/>
                    </a:cubicBezTo>
                    <a:lnTo>
                      <a:pt x="19607" y="8200"/>
                    </a:lnTo>
                    <a:cubicBezTo>
                      <a:pt x="19606" y="8121"/>
                      <a:pt x="19588" y="8052"/>
                      <a:pt x="19546" y="8044"/>
                    </a:cubicBezTo>
                    <a:cubicBezTo>
                      <a:pt x="19525" y="8039"/>
                      <a:pt x="19467" y="8030"/>
                      <a:pt x="19421" y="8030"/>
                    </a:cubicBezTo>
                    <a:cubicBezTo>
                      <a:pt x="19391" y="8030"/>
                      <a:pt x="19366" y="8033"/>
                      <a:pt x="19359" y="8044"/>
                    </a:cubicBezTo>
                    <a:cubicBezTo>
                      <a:pt x="19333" y="8103"/>
                      <a:pt x="19326" y="8153"/>
                      <a:pt x="19277" y="8153"/>
                    </a:cubicBezTo>
                    <a:cubicBezTo>
                      <a:pt x="19260" y="8153"/>
                      <a:pt x="19238" y="8147"/>
                      <a:pt x="19208" y="8133"/>
                    </a:cubicBezTo>
                    <a:cubicBezTo>
                      <a:pt x="19127" y="8104"/>
                      <a:pt x="19046" y="8086"/>
                      <a:pt x="18959" y="8086"/>
                    </a:cubicBezTo>
                    <a:cubicBezTo>
                      <a:pt x="18942" y="8086"/>
                      <a:pt x="18923" y="8087"/>
                      <a:pt x="18905" y="8089"/>
                    </a:cubicBezTo>
                    <a:cubicBezTo>
                      <a:pt x="18845" y="8097"/>
                      <a:pt x="18802" y="8196"/>
                      <a:pt x="18751" y="8196"/>
                    </a:cubicBezTo>
                    <a:cubicBezTo>
                      <a:pt x="18749" y="8196"/>
                      <a:pt x="18747" y="8196"/>
                      <a:pt x="18745" y="8195"/>
                    </a:cubicBezTo>
                    <a:cubicBezTo>
                      <a:pt x="18656" y="8169"/>
                      <a:pt x="18656" y="8026"/>
                      <a:pt x="18558" y="7999"/>
                    </a:cubicBezTo>
                    <a:cubicBezTo>
                      <a:pt x="18555" y="7999"/>
                      <a:pt x="18553" y="7999"/>
                      <a:pt x="18551" y="7999"/>
                    </a:cubicBezTo>
                    <a:cubicBezTo>
                      <a:pt x="18499" y="7999"/>
                      <a:pt x="18540" y="8098"/>
                      <a:pt x="18540" y="8115"/>
                    </a:cubicBezTo>
                    <a:cubicBezTo>
                      <a:pt x="18494" y="8115"/>
                      <a:pt x="18468" y="8017"/>
                      <a:pt x="18433" y="8017"/>
                    </a:cubicBezTo>
                    <a:cubicBezTo>
                      <a:pt x="18428" y="8017"/>
                      <a:pt x="18422" y="8020"/>
                      <a:pt x="18415" y="8026"/>
                    </a:cubicBezTo>
                    <a:cubicBezTo>
                      <a:pt x="18400" y="8034"/>
                      <a:pt x="18385" y="8220"/>
                      <a:pt x="18329" y="8220"/>
                    </a:cubicBezTo>
                    <a:cubicBezTo>
                      <a:pt x="18320" y="8220"/>
                      <a:pt x="18311" y="8215"/>
                      <a:pt x="18299" y="8204"/>
                    </a:cubicBezTo>
                    <a:cubicBezTo>
                      <a:pt x="18264" y="8169"/>
                      <a:pt x="18299" y="8106"/>
                      <a:pt x="18237" y="8071"/>
                    </a:cubicBezTo>
                    <a:cubicBezTo>
                      <a:pt x="18219" y="8062"/>
                      <a:pt x="18199" y="8057"/>
                      <a:pt x="18179" y="8057"/>
                    </a:cubicBezTo>
                    <a:cubicBezTo>
                      <a:pt x="18159" y="8057"/>
                      <a:pt x="18139" y="8062"/>
                      <a:pt x="18121" y="8071"/>
                    </a:cubicBezTo>
                    <a:cubicBezTo>
                      <a:pt x="18041" y="8097"/>
                      <a:pt x="18148" y="8213"/>
                      <a:pt x="18006" y="8213"/>
                    </a:cubicBezTo>
                    <a:cubicBezTo>
                      <a:pt x="18006" y="8151"/>
                      <a:pt x="17997" y="8097"/>
                      <a:pt x="17952" y="8062"/>
                    </a:cubicBezTo>
                    <a:cubicBezTo>
                      <a:pt x="17924" y="8048"/>
                      <a:pt x="17885" y="8028"/>
                      <a:pt x="17855" y="8028"/>
                    </a:cubicBezTo>
                    <a:cubicBezTo>
                      <a:pt x="17829" y="8028"/>
                      <a:pt x="17810" y="8043"/>
                      <a:pt x="17810" y="8089"/>
                    </a:cubicBezTo>
                    <a:cubicBezTo>
                      <a:pt x="17810" y="8026"/>
                      <a:pt x="17792" y="8002"/>
                      <a:pt x="17765" y="8002"/>
                    </a:cubicBezTo>
                    <a:cubicBezTo>
                      <a:pt x="17738" y="8002"/>
                      <a:pt x="17703" y="8026"/>
                      <a:pt x="17667" y="8062"/>
                    </a:cubicBezTo>
                    <a:cubicBezTo>
                      <a:pt x="17667" y="8029"/>
                      <a:pt x="17631" y="8018"/>
                      <a:pt x="17582" y="8018"/>
                    </a:cubicBezTo>
                    <a:cubicBezTo>
                      <a:pt x="17484" y="8018"/>
                      <a:pt x="17332" y="8062"/>
                      <a:pt x="17302" y="8062"/>
                    </a:cubicBezTo>
                    <a:cubicBezTo>
                      <a:pt x="17430" y="8062"/>
                      <a:pt x="17437" y="8152"/>
                      <a:pt x="17344" y="8152"/>
                    </a:cubicBezTo>
                    <a:cubicBezTo>
                      <a:pt x="17327" y="8152"/>
                      <a:pt x="17307" y="8149"/>
                      <a:pt x="17284" y="8142"/>
                    </a:cubicBezTo>
                    <a:cubicBezTo>
                      <a:pt x="17186" y="8115"/>
                      <a:pt x="17088" y="8106"/>
                      <a:pt x="16990" y="8097"/>
                    </a:cubicBezTo>
                    <a:lnTo>
                      <a:pt x="16990" y="8097"/>
                    </a:lnTo>
                    <a:cubicBezTo>
                      <a:pt x="16990" y="8213"/>
                      <a:pt x="17240" y="8231"/>
                      <a:pt x="17320" y="8249"/>
                    </a:cubicBezTo>
                    <a:lnTo>
                      <a:pt x="17088" y="8249"/>
                    </a:lnTo>
                    <a:cubicBezTo>
                      <a:pt x="17035" y="8249"/>
                      <a:pt x="16954" y="8231"/>
                      <a:pt x="16928" y="8178"/>
                    </a:cubicBezTo>
                    <a:cubicBezTo>
                      <a:pt x="16901" y="8124"/>
                      <a:pt x="16963" y="8097"/>
                      <a:pt x="16901" y="8062"/>
                    </a:cubicBezTo>
                    <a:cubicBezTo>
                      <a:pt x="16870" y="8043"/>
                      <a:pt x="16845" y="8036"/>
                      <a:pt x="16822" y="8036"/>
                    </a:cubicBezTo>
                    <a:cubicBezTo>
                      <a:pt x="16746" y="8036"/>
                      <a:pt x="16703" y="8117"/>
                      <a:pt x="16607" y="8124"/>
                    </a:cubicBezTo>
                    <a:cubicBezTo>
                      <a:pt x="16509" y="8124"/>
                      <a:pt x="16420" y="8080"/>
                      <a:pt x="16358" y="7999"/>
                    </a:cubicBezTo>
                    <a:cubicBezTo>
                      <a:pt x="16340" y="8071"/>
                      <a:pt x="16286" y="8133"/>
                      <a:pt x="16224" y="8169"/>
                    </a:cubicBezTo>
                    <a:cubicBezTo>
                      <a:pt x="16210" y="8176"/>
                      <a:pt x="16200" y="8180"/>
                      <a:pt x="16192" y="8180"/>
                    </a:cubicBezTo>
                    <a:cubicBezTo>
                      <a:pt x="16154" y="8180"/>
                      <a:pt x="16175" y="8106"/>
                      <a:pt x="16153" y="8106"/>
                    </a:cubicBezTo>
                    <a:cubicBezTo>
                      <a:pt x="16143" y="8106"/>
                      <a:pt x="16136" y="8109"/>
                      <a:pt x="16130" y="8113"/>
                    </a:cubicBezTo>
                    <a:lnTo>
                      <a:pt x="16130" y="8113"/>
                    </a:lnTo>
                    <a:cubicBezTo>
                      <a:pt x="16133" y="8089"/>
                      <a:pt x="16131" y="8069"/>
                      <a:pt x="16117" y="8062"/>
                    </a:cubicBezTo>
                    <a:cubicBezTo>
                      <a:pt x="16083" y="8047"/>
                      <a:pt x="16046" y="8040"/>
                      <a:pt x="16009" y="8040"/>
                    </a:cubicBezTo>
                    <a:cubicBezTo>
                      <a:pt x="15979" y="8040"/>
                      <a:pt x="15949" y="8045"/>
                      <a:pt x="15921" y="8053"/>
                    </a:cubicBezTo>
                    <a:cubicBezTo>
                      <a:pt x="15868" y="8053"/>
                      <a:pt x="15770" y="8071"/>
                      <a:pt x="15734" y="8124"/>
                    </a:cubicBezTo>
                    <a:cubicBezTo>
                      <a:pt x="15712" y="8154"/>
                      <a:pt x="15708" y="8171"/>
                      <a:pt x="15677" y="8171"/>
                    </a:cubicBezTo>
                    <a:cubicBezTo>
                      <a:pt x="15671" y="8171"/>
                      <a:pt x="15663" y="8170"/>
                      <a:pt x="15654" y="8169"/>
                    </a:cubicBezTo>
                    <a:cubicBezTo>
                      <a:pt x="15618" y="8160"/>
                      <a:pt x="15592" y="8142"/>
                      <a:pt x="15583" y="8115"/>
                    </a:cubicBezTo>
                    <a:cubicBezTo>
                      <a:pt x="15578" y="8090"/>
                      <a:pt x="15573" y="8085"/>
                      <a:pt x="15562" y="8085"/>
                    </a:cubicBezTo>
                    <a:cubicBezTo>
                      <a:pt x="15553" y="8085"/>
                      <a:pt x="15540" y="8089"/>
                      <a:pt x="15520" y="8089"/>
                    </a:cubicBezTo>
                    <a:cubicBezTo>
                      <a:pt x="15476" y="8089"/>
                      <a:pt x="15405" y="8142"/>
                      <a:pt x="15351" y="8151"/>
                    </a:cubicBezTo>
                    <a:cubicBezTo>
                      <a:pt x="15315" y="8161"/>
                      <a:pt x="15278" y="8166"/>
                      <a:pt x="15243" y="8166"/>
                    </a:cubicBezTo>
                    <a:cubicBezTo>
                      <a:pt x="15219" y="8166"/>
                      <a:pt x="15195" y="8163"/>
                      <a:pt x="15173" y="8160"/>
                    </a:cubicBezTo>
                    <a:cubicBezTo>
                      <a:pt x="15129" y="8151"/>
                      <a:pt x="15075" y="8097"/>
                      <a:pt x="15057" y="8097"/>
                    </a:cubicBezTo>
                    <a:cubicBezTo>
                      <a:pt x="15039" y="8097"/>
                      <a:pt x="15066" y="8133"/>
                      <a:pt x="15048" y="8133"/>
                    </a:cubicBezTo>
                    <a:lnTo>
                      <a:pt x="14763" y="8133"/>
                    </a:lnTo>
                    <a:cubicBezTo>
                      <a:pt x="14731" y="8133"/>
                      <a:pt x="14686" y="8127"/>
                      <a:pt x="14644" y="8127"/>
                    </a:cubicBezTo>
                    <a:cubicBezTo>
                      <a:pt x="14581" y="8127"/>
                      <a:pt x="14523" y="8140"/>
                      <a:pt x="14523" y="8204"/>
                    </a:cubicBezTo>
                    <a:cubicBezTo>
                      <a:pt x="14523" y="8124"/>
                      <a:pt x="14354" y="8115"/>
                      <a:pt x="14300" y="8115"/>
                    </a:cubicBezTo>
                    <a:cubicBezTo>
                      <a:pt x="14209" y="8115"/>
                      <a:pt x="14195" y="8170"/>
                      <a:pt x="14128" y="8170"/>
                    </a:cubicBezTo>
                    <a:cubicBezTo>
                      <a:pt x="14123" y="8170"/>
                      <a:pt x="14118" y="8169"/>
                      <a:pt x="14113" y="8169"/>
                    </a:cubicBezTo>
                    <a:cubicBezTo>
                      <a:pt x="14069" y="8169"/>
                      <a:pt x="14095" y="8097"/>
                      <a:pt x="14060" y="8080"/>
                    </a:cubicBezTo>
                    <a:cubicBezTo>
                      <a:pt x="14040" y="8067"/>
                      <a:pt x="14011" y="8058"/>
                      <a:pt x="13983" y="8058"/>
                    </a:cubicBezTo>
                    <a:cubicBezTo>
                      <a:pt x="13973" y="8058"/>
                      <a:pt x="13962" y="8059"/>
                      <a:pt x="13953" y="8062"/>
                    </a:cubicBezTo>
                    <a:cubicBezTo>
                      <a:pt x="13899" y="8062"/>
                      <a:pt x="13855" y="8080"/>
                      <a:pt x="13810" y="8106"/>
                    </a:cubicBezTo>
                    <a:cubicBezTo>
                      <a:pt x="13795" y="8121"/>
                      <a:pt x="13799" y="8156"/>
                      <a:pt x="13801" y="8182"/>
                    </a:cubicBezTo>
                    <a:lnTo>
                      <a:pt x="13801" y="8182"/>
                    </a:lnTo>
                    <a:cubicBezTo>
                      <a:pt x="13798" y="8143"/>
                      <a:pt x="13781" y="8132"/>
                      <a:pt x="13758" y="8132"/>
                    </a:cubicBezTo>
                    <a:cubicBezTo>
                      <a:pt x="13722" y="8132"/>
                      <a:pt x="13672" y="8160"/>
                      <a:pt x="13640" y="8160"/>
                    </a:cubicBezTo>
                    <a:cubicBezTo>
                      <a:pt x="13637" y="8160"/>
                      <a:pt x="13635" y="8160"/>
                      <a:pt x="13632" y="8160"/>
                    </a:cubicBezTo>
                    <a:cubicBezTo>
                      <a:pt x="13582" y="8160"/>
                      <a:pt x="13641" y="7988"/>
                      <a:pt x="13569" y="7988"/>
                    </a:cubicBezTo>
                    <a:cubicBezTo>
                      <a:pt x="13564" y="7988"/>
                      <a:pt x="13558" y="7989"/>
                      <a:pt x="13552" y="7991"/>
                    </a:cubicBezTo>
                    <a:cubicBezTo>
                      <a:pt x="13445" y="8026"/>
                      <a:pt x="13490" y="8178"/>
                      <a:pt x="13445" y="8258"/>
                    </a:cubicBezTo>
                    <a:cubicBezTo>
                      <a:pt x="13437" y="8272"/>
                      <a:pt x="13428" y="8278"/>
                      <a:pt x="13418" y="8278"/>
                    </a:cubicBezTo>
                    <a:cubicBezTo>
                      <a:pt x="13372" y="8278"/>
                      <a:pt x="13311" y="8148"/>
                      <a:pt x="13311" y="8133"/>
                    </a:cubicBezTo>
                    <a:cubicBezTo>
                      <a:pt x="13294" y="8178"/>
                      <a:pt x="13311" y="8204"/>
                      <a:pt x="13249" y="8204"/>
                    </a:cubicBezTo>
                    <a:cubicBezTo>
                      <a:pt x="13243" y="8204"/>
                      <a:pt x="13217" y="8200"/>
                      <a:pt x="13198" y="8200"/>
                    </a:cubicBezTo>
                    <a:cubicBezTo>
                      <a:pt x="13189" y="8200"/>
                      <a:pt x="13181" y="8201"/>
                      <a:pt x="13178" y="8204"/>
                    </a:cubicBezTo>
                    <a:cubicBezTo>
                      <a:pt x="13160" y="8213"/>
                      <a:pt x="13178" y="8258"/>
                      <a:pt x="13160" y="8276"/>
                    </a:cubicBezTo>
                    <a:cubicBezTo>
                      <a:pt x="13142" y="8293"/>
                      <a:pt x="13098" y="8293"/>
                      <a:pt x="13071" y="8293"/>
                    </a:cubicBezTo>
                    <a:cubicBezTo>
                      <a:pt x="13071" y="8242"/>
                      <a:pt x="13071" y="8209"/>
                      <a:pt x="13031" y="8209"/>
                    </a:cubicBezTo>
                    <a:cubicBezTo>
                      <a:pt x="13022" y="8209"/>
                      <a:pt x="13012" y="8210"/>
                      <a:pt x="13000" y="8213"/>
                    </a:cubicBezTo>
                    <a:cubicBezTo>
                      <a:pt x="12954" y="8226"/>
                      <a:pt x="12926" y="8238"/>
                      <a:pt x="12908" y="8238"/>
                    </a:cubicBezTo>
                    <a:cubicBezTo>
                      <a:pt x="12887" y="8238"/>
                      <a:pt x="12880" y="8221"/>
                      <a:pt x="12875" y="8169"/>
                    </a:cubicBezTo>
                    <a:cubicBezTo>
                      <a:pt x="12875" y="8150"/>
                      <a:pt x="12839" y="8141"/>
                      <a:pt x="12805" y="8141"/>
                    </a:cubicBezTo>
                    <a:cubicBezTo>
                      <a:pt x="12775" y="8141"/>
                      <a:pt x="12746" y="8147"/>
                      <a:pt x="12741" y="8160"/>
                    </a:cubicBezTo>
                    <a:cubicBezTo>
                      <a:pt x="12724" y="8186"/>
                      <a:pt x="12759" y="8213"/>
                      <a:pt x="12706" y="8222"/>
                    </a:cubicBezTo>
                    <a:cubicBezTo>
                      <a:pt x="12680" y="8226"/>
                      <a:pt x="12653" y="8228"/>
                      <a:pt x="12625" y="8228"/>
                    </a:cubicBezTo>
                    <a:cubicBezTo>
                      <a:pt x="12586" y="8228"/>
                      <a:pt x="12546" y="8224"/>
                      <a:pt x="12510" y="8213"/>
                    </a:cubicBezTo>
                    <a:cubicBezTo>
                      <a:pt x="12447" y="8204"/>
                      <a:pt x="12439" y="8151"/>
                      <a:pt x="12376" y="8124"/>
                    </a:cubicBezTo>
                    <a:cubicBezTo>
                      <a:pt x="12353" y="8109"/>
                      <a:pt x="12326" y="8101"/>
                      <a:pt x="12299" y="8101"/>
                    </a:cubicBezTo>
                    <a:cubicBezTo>
                      <a:pt x="12264" y="8101"/>
                      <a:pt x="12228" y="8113"/>
                      <a:pt x="12198" y="8133"/>
                    </a:cubicBezTo>
                    <a:cubicBezTo>
                      <a:pt x="12186" y="8147"/>
                      <a:pt x="12170" y="8152"/>
                      <a:pt x="12152" y="8152"/>
                    </a:cubicBezTo>
                    <a:cubicBezTo>
                      <a:pt x="12091" y="8152"/>
                      <a:pt x="12013" y="8092"/>
                      <a:pt x="12019" y="8081"/>
                    </a:cubicBezTo>
                    <a:lnTo>
                      <a:pt x="12019" y="8081"/>
                    </a:lnTo>
                    <a:cubicBezTo>
                      <a:pt x="11941" y="8152"/>
                      <a:pt x="12091" y="8240"/>
                      <a:pt x="12091" y="8276"/>
                    </a:cubicBezTo>
                    <a:cubicBezTo>
                      <a:pt x="12091" y="8280"/>
                      <a:pt x="12075" y="8284"/>
                      <a:pt x="12057" y="8284"/>
                    </a:cubicBezTo>
                    <a:cubicBezTo>
                      <a:pt x="12036" y="8284"/>
                      <a:pt x="12011" y="8277"/>
                      <a:pt x="12011" y="8258"/>
                    </a:cubicBezTo>
                    <a:cubicBezTo>
                      <a:pt x="12011" y="8232"/>
                      <a:pt x="11989" y="8223"/>
                      <a:pt x="11962" y="8223"/>
                    </a:cubicBezTo>
                    <a:cubicBezTo>
                      <a:pt x="11932" y="8223"/>
                      <a:pt x="11896" y="8235"/>
                      <a:pt x="11877" y="8249"/>
                    </a:cubicBezTo>
                    <a:cubicBezTo>
                      <a:pt x="11860" y="8257"/>
                      <a:pt x="11847" y="8260"/>
                      <a:pt x="11838" y="8260"/>
                    </a:cubicBezTo>
                    <a:cubicBezTo>
                      <a:pt x="11792" y="8260"/>
                      <a:pt x="11815" y="8184"/>
                      <a:pt x="11771" y="8133"/>
                    </a:cubicBezTo>
                    <a:cubicBezTo>
                      <a:pt x="11765" y="8126"/>
                      <a:pt x="11760" y="8123"/>
                      <a:pt x="11756" y="8123"/>
                    </a:cubicBezTo>
                    <a:cubicBezTo>
                      <a:pt x="11737" y="8123"/>
                      <a:pt x="11724" y="8170"/>
                      <a:pt x="11717" y="8178"/>
                    </a:cubicBezTo>
                    <a:cubicBezTo>
                      <a:pt x="11717" y="8222"/>
                      <a:pt x="11655" y="8222"/>
                      <a:pt x="11619" y="8222"/>
                    </a:cubicBezTo>
                    <a:cubicBezTo>
                      <a:pt x="11573" y="8222"/>
                      <a:pt x="11545" y="8214"/>
                      <a:pt x="11519" y="8214"/>
                    </a:cubicBezTo>
                    <a:cubicBezTo>
                      <a:pt x="11491" y="8214"/>
                      <a:pt x="11466" y="8224"/>
                      <a:pt x="11423" y="8267"/>
                    </a:cubicBezTo>
                    <a:cubicBezTo>
                      <a:pt x="11423" y="8267"/>
                      <a:pt x="11380" y="8298"/>
                      <a:pt x="11355" y="8298"/>
                    </a:cubicBezTo>
                    <a:cubicBezTo>
                      <a:pt x="11350" y="8298"/>
                      <a:pt x="11346" y="8296"/>
                      <a:pt x="11343" y="8293"/>
                    </a:cubicBezTo>
                    <a:cubicBezTo>
                      <a:pt x="11325" y="8267"/>
                      <a:pt x="11441" y="8151"/>
                      <a:pt x="11343" y="8124"/>
                    </a:cubicBezTo>
                    <a:cubicBezTo>
                      <a:pt x="11286" y="8114"/>
                      <a:pt x="11228" y="8109"/>
                      <a:pt x="11171" y="8109"/>
                    </a:cubicBezTo>
                    <a:cubicBezTo>
                      <a:pt x="11130" y="8109"/>
                      <a:pt x="11090" y="8112"/>
                      <a:pt x="11049" y="8115"/>
                    </a:cubicBezTo>
                    <a:cubicBezTo>
                      <a:pt x="11058" y="8115"/>
                      <a:pt x="11129" y="8115"/>
                      <a:pt x="11129" y="8160"/>
                    </a:cubicBezTo>
                    <a:cubicBezTo>
                      <a:pt x="11129" y="8177"/>
                      <a:pt x="10986" y="8161"/>
                      <a:pt x="10970" y="8201"/>
                    </a:cubicBezTo>
                    <a:lnTo>
                      <a:pt x="10970" y="8201"/>
                    </a:lnTo>
                    <a:cubicBezTo>
                      <a:pt x="10971" y="8199"/>
                      <a:pt x="10974" y="8198"/>
                      <a:pt x="10977" y="8198"/>
                    </a:cubicBezTo>
                    <a:cubicBezTo>
                      <a:pt x="11004" y="8198"/>
                      <a:pt x="11089" y="8250"/>
                      <a:pt x="11067" y="8258"/>
                    </a:cubicBezTo>
                    <a:cubicBezTo>
                      <a:pt x="11022" y="8275"/>
                      <a:pt x="10967" y="8320"/>
                      <a:pt x="10932" y="8320"/>
                    </a:cubicBezTo>
                    <a:cubicBezTo>
                      <a:pt x="10911" y="8320"/>
                      <a:pt x="10898" y="8304"/>
                      <a:pt x="10898" y="8258"/>
                    </a:cubicBezTo>
                    <a:cubicBezTo>
                      <a:pt x="10915" y="8231"/>
                      <a:pt x="10951" y="8186"/>
                      <a:pt x="10898" y="8169"/>
                    </a:cubicBezTo>
                    <a:cubicBezTo>
                      <a:pt x="10853" y="8160"/>
                      <a:pt x="10806" y="8155"/>
                      <a:pt x="10760" y="8155"/>
                    </a:cubicBezTo>
                    <a:cubicBezTo>
                      <a:pt x="10713" y="8155"/>
                      <a:pt x="10666" y="8160"/>
                      <a:pt x="10622" y="8169"/>
                    </a:cubicBezTo>
                    <a:cubicBezTo>
                      <a:pt x="10559" y="8186"/>
                      <a:pt x="10622" y="8267"/>
                      <a:pt x="10613" y="8311"/>
                    </a:cubicBezTo>
                    <a:cubicBezTo>
                      <a:pt x="10532" y="8302"/>
                      <a:pt x="10452" y="8267"/>
                      <a:pt x="10390" y="8213"/>
                    </a:cubicBezTo>
                    <a:cubicBezTo>
                      <a:pt x="10372" y="8178"/>
                      <a:pt x="10506" y="8160"/>
                      <a:pt x="10515" y="8160"/>
                    </a:cubicBezTo>
                    <a:cubicBezTo>
                      <a:pt x="10488" y="8160"/>
                      <a:pt x="10443" y="8166"/>
                      <a:pt x="10400" y="8166"/>
                    </a:cubicBezTo>
                    <a:cubicBezTo>
                      <a:pt x="10357" y="8166"/>
                      <a:pt x="10314" y="8160"/>
                      <a:pt x="10292" y="8133"/>
                    </a:cubicBezTo>
                    <a:cubicBezTo>
                      <a:pt x="10247" y="8089"/>
                      <a:pt x="10274" y="8008"/>
                      <a:pt x="10274" y="7964"/>
                    </a:cubicBezTo>
                    <a:lnTo>
                      <a:pt x="10274" y="7964"/>
                    </a:lnTo>
                    <a:cubicBezTo>
                      <a:pt x="10247" y="8044"/>
                      <a:pt x="10203" y="8115"/>
                      <a:pt x="10141" y="8186"/>
                    </a:cubicBezTo>
                    <a:cubicBezTo>
                      <a:pt x="10127" y="8204"/>
                      <a:pt x="10105" y="8207"/>
                      <a:pt x="10080" y="8207"/>
                    </a:cubicBezTo>
                    <a:cubicBezTo>
                      <a:pt x="10072" y="8207"/>
                      <a:pt x="10064" y="8206"/>
                      <a:pt x="10055" y="8206"/>
                    </a:cubicBezTo>
                    <a:cubicBezTo>
                      <a:pt x="10039" y="8206"/>
                      <a:pt x="10022" y="8207"/>
                      <a:pt x="10007" y="8213"/>
                    </a:cubicBezTo>
                    <a:cubicBezTo>
                      <a:pt x="9993" y="8220"/>
                      <a:pt x="9968" y="8271"/>
                      <a:pt x="9941" y="8271"/>
                    </a:cubicBezTo>
                    <a:cubicBezTo>
                      <a:pt x="9933" y="8271"/>
                      <a:pt x="9925" y="8267"/>
                      <a:pt x="9918" y="8258"/>
                    </a:cubicBezTo>
                    <a:cubicBezTo>
                      <a:pt x="9891" y="8204"/>
                      <a:pt x="9971" y="8124"/>
                      <a:pt x="9945" y="8053"/>
                    </a:cubicBezTo>
                    <a:cubicBezTo>
                      <a:pt x="9936" y="8033"/>
                      <a:pt x="9923" y="8026"/>
                      <a:pt x="9908" y="8026"/>
                    </a:cubicBezTo>
                    <a:cubicBezTo>
                      <a:pt x="9877" y="8026"/>
                      <a:pt x="9838" y="8059"/>
                      <a:pt x="9820" y="8071"/>
                    </a:cubicBezTo>
                    <a:cubicBezTo>
                      <a:pt x="9793" y="8089"/>
                      <a:pt x="9784" y="8133"/>
                      <a:pt x="9740" y="8142"/>
                    </a:cubicBezTo>
                    <a:cubicBezTo>
                      <a:pt x="9710" y="8142"/>
                      <a:pt x="9676" y="8146"/>
                      <a:pt x="9641" y="8146"/>
                    </a:cubicBezTo>
                    <a:cubicBezTo>
                      <a:pt x="9624" y="8146"/>
                      <a:pt x="9606" y="8145"/>
                      <a:pt x="9588" y="8142"/>
                    </a:cubicBezTo>
                    <a:cubicBezTo>
                      <a:pt x="9574" y="8142"/>
                      <a:pt x="9558" y="8142"/>
                      <a:pt x="9543" y="8141"/>
                    </a:cubicBezTo>
                    <a:lnTo>
                      <a:pt x="9543" y="8141"/>
                    </a:lnTo>
                    <a:cubicBezTo>
                      <a:pt x="9576" y="8176"/>
                      <a:pt x="9609" y="8223"/>
                      <a:pt x="9535" y="8231"/>
                    </a:cubicBezTo>
                    <a:cubicBezTo>
                      <a:pt x="9482" y="8231"/>
                      <a:pt x="9474" y="8161"/>
                      <a:pt x="9510" y="8139"/>
                    </a:cubicBezTo>
                    <a:lnTo>
                      <a:pt x="9510" y="8139"/>
                    </a:lnTo>
                    <a:cubicBezTo>
                      <a:pt x="9521" y="8140"/>
                      <a:pt x="9532" y="8140"/>
                      <a:pt x="9543" y="8141"/>
                    </a:cubicBezTo>
                    <a:lnTo>
                      <a:pt x="9543" y="8141"/>
                    </a:lnTo>
                    <a:cubicBezTo>
                      <a:pt x="9540" y="8138"/>
                      <a:pt x="9537" y="8136"/>
                      <a:pt x="9535" y="8133"/>
                    </a:cubicBezTo>
                    <a:cubicBezTo>
                      <a:pt x="9525" y="8133"/>
                      <a:pt x="9517" y="8135"/>
                      <a:pt x="9510" y="8139"/>
                    </a:cubicBezTo>
                    <a:lnTo>
                      <a:pt x="9510" y="8139"/>
                    </a:lnTo>
                    <a:cubicBezTo>
                      <a:pt x="9471" y="8138"/>
                      <a:pt x="9430" y="8135"/>
                      <a:pt x="9388" y="8135"/>
                    </a:cubicBezTo>
                    <a:cubicBezTo>
                      <a:pt x="9317" y="8135"/>
                      <a:pt x="9245" y="8142"/>
                      <a:pt x="9187" y="8169"/>
                    </a:cubicBezTo>
                    <a:cubicBezTo>
                      <a:pt x="9165" y="8176"/>
                      <a:pt x="9155" y="8217"/>
                      <a:pt x="9135" y="8217"/>
                    </a:cubicBezTo>
                    <a:cubicBezTo>
                      <a:pt x="9132" y="8217"/>
                      <a:pt x="9129" y="8216"/>
                      <a:pt x="9125" y="8213"/>
                    </a:cubicBezTo>
                    <a:cubicBezTo>
                      <a:pt x="9089" y="8195"/>
                      <a:pt x="9072" y="8133"/>
                      <a:pt x="9027" y="8106"/>
                    </a:cubicBezTo>
                    <a:cubicBezTo>
                      <a:pt x="8969" y="8073"/>
                      <a:pt x="8903" y="8057"/>
                      <a:pt x="8838" y="8057"/>
                    </a:cubicBezTo>
                    <a:cubicBezTo>
                      <a:pt x="8783" y="8057"/>
                      <a:pt x="8729" y="8068"/>
                      <a:pt x="8680" y="8089"/>
                    </a:cubicBezTo>
                    <a:cubicBezTo>
                      <a:pt x="8655" y="8097"/>
                      <a:pt x="8622" y="8161"/>
                      <a:pt x="8610" y="8161"/>
                    </a:cubicBezTo>
                    <a:cubicBezTo>
                      <a:pt x="8610" y="8161"/>
                      <a:pt x="8609" y="8160"/>
                      <a:pt x="8608" y="8160"/>
                    </a:cubicBezTo>
                    <a:cubicBezTo>
                      <a:pt x="8564" y="8142"/>
                      <a:pt x="8608" y="8044"/>
                      <a:pt x="8537" y="8044"/>
                    </a:cubicBezTo>
                    <a:cubicBezTo>
                      <a:pt x="8537" y="8044"/>
                      <a:pt x="8519" y="8133"/>
                      <a:pt x="8475" y="8133"/>
                    </a:cubicBezTo>
                    <a:cubicBezTo>
                      <a:pt x="8421" y="8133"/>
                      <a:pt x="8395" y="8133"/>
                      <a:pt x="8386" y="8169"/>
                    </a:cubicBezTo>
                    <a:cubicBezTo>
                      <a:pt x="8368" y="8267"/>
                      <a:pt x="8350" y="8258"/>
                      <a:pt x="8288" y="8329"/>
                    </a:cubicBezTo>
                    <a:cubicBezTo>
                      <a:pt x="8271" y="8303"/>
                      <a:pt x="8220" y="8159"/>
                      <a:pt x="8233" y="8159"/>
                    </a:cubicBezTo>
                    <a:cubicBezTo>
                      <a:pt x="8233" y="8159"/>
                      <a:pt x="8234" y="8160"/>
                      <a:pt x="8234" y="8160"/>
                    </a:cubicBezTo>
                    <a:cubicBezTo>
                      <a:pt x="8251" y="8165"/>
                      <a:pt x="8271" y="8178"/>
                      <a:pt x="8293" y="8178"/>
                    </a:cubicBezTo>
                    <a:cubicBezTo>
                      <a:pt x="8305" y="8178"/>
                      <a:pt x="8319" y="8173"/>
                      <a:pt x="8332" y="8160"/>
                    </a:cubicBezTo>
                    <a:cubicBezTo>
                      <a:pt x="8368" y="8115"/>
                      <a:pt x="8332" y="8115"/>
                      <a:pt x="8315" y="8115"/>
                    </a:cubicBezTo>
                    <a:cubicBezTo>
                      <a:pt x="8310" y="8113"/>
                      <a:pt x="8304" y="8113"/>
                      <a:pt x="8298" y="8113"/>
                    </a:cubicBezTo>
                    <a:cubicBezTo>
                      <a:pt x="8264" y="8113"/>
                      <a:pt x="8210" y="8134"/>
                      <a:pt x="8165" y="8134"/>
                    </a:cubicBezTo>
                    <a:cubicBezTo>
                      <a:pt x="8137" y="8134"/>
                      <a:pt x="8113" y="8125"/>
                      <a:pt x="8101" y="8097"/>
                    </a:cubicBezTo>
                    <a:cubicBezTo>
                      <a:pt x="8094" y="8084"/>
                      <a:pt x="8075" y="8079"/>
                      <a:pt x="8048" y="8079"/>
                    </a:cubicBezTo>
                    <a:cubicBezTo>
                      <a:pt x="8048" y="8079"/>
                      <a:pt x="8048" y="8079"/>
                      <a:pt x="8048" y="8079"/>
                    </a:cubicBezTo>
                    <a:lnTo>
                      <a:pt x="8048" y="8079"/>
                    </a:lnTo>
                    <a:cubicBezTo>
                      <a:pt x="8088" y="8121"/>
                      <a:pt x="8121" y="8213"/>
                      <a:pt x="8038" y="8213"/>
                    </a:cubicBezTo>
                    <a:lnTo>
                      <a:pt x="8038" y="8079"/>
                    </a:lnTo>
                    <a:lnTo>
                      <a:pt x="8038" y="8079"/>
                    </a:lnTo>
                    <a:cubicBezTo>
                      <a:pt x="7957" y="8082"/>
                      <a:pt x="7820" y="8124"/>
                      <a:pt x="7762" y="8124"/>
                    </a:cubicBezTo>
                    <a:cubicBezTo>
                      <a:pt x="7762" y="8204"/>
                      <a:pt x="7807" y="8195"/>
                      <a:pt x="7807" y="8267"/>
                    </a:cubicBezTo>
                    <a:cubicBezTo>
                      <a:pt x="7756" y="8267"/>
                      <a:pt x="7713" y="8186"/>
                      <a:pt x="7686" y="8186"/>
                    </a:cubicBezTo>
                    <a:cubicBezTo>
                      <a:pt x="7685" y="8186"/>
                      <a:pt x="7683" y="8186"/>
                      <a:pt x="7682" y="8186"/>
                    </a:cubicBezTo>
                    <a:cubicBezTo>
                      <a:pt x="7638" y="8204"/>
                      <a:pt x="7602" y="8276"/>
                      <a:pt x="7566" y="8311"/>
                    </a:cubicBezTo>
                    <a:cubicBezTo>
                      <a:pt x="7552" y="8269"/>
                      <a:pt x="7381" y="8069"/>
                      <a:pt x="7311" y="8069"/>
                    </a:cubicBezTo>
                    <a:cubicBezTo>
                      <a:pt x="7293" y="8069"/>
                      <a:pt x="7281" y="8082"/>
                      <a:pt x="7281" y="8115"/>
                    </a:cubicBezTo>
                    <a:cubicBezTo>
                      <a:pt x="7286" y="8117"/>
                      <a:pt x="7291" y="8117"/>
                      <a:pt x="7295" y="8117"/>
                    </a:cubicBezTo>
                    <a:cubicBezTo>
                      <a:pt x="7319" y="8117"/>
                      <a:pt x="7327" y="8097"/>
                      <a:pt x="7335" y="8097"/>
                    </a:cubicBezTo>
                    <a:cubicBezTo>
                      <a:pt x="7335" y="8097"/>
                      <a:pt x="7336" y="8097"/>
                      <a:pt x="7337" y="8097"/>
                    </a:cubicBezTo>
                    <a:cubicBezTo>
                      <a:pt x="7350" y="8097"/>
                      <a:pt x="7325" y="8196"/>
                      <a:pt x="7317" y="8204"/>
                    </a:cubicBezTo>
                    <a:cubicBezTo>
                      <a:pt x="7290" y="8231"/>
                      <a:pt x="7255" y="8240"/>
                      <a:pt x="7219" y="8240"/>
                    </a:cubicBezTo>
                    <a:cubicBezTo>
                      <a:pt x="7130" y="8213"/>
                      <a:pt x="7228" y="8097"/>
                      <a:pt x="7130" y="8071"/>
                    </a:cubicBezTo>
                    <a:cubicBezTo>
                      <a:pt x="7103" y="8066"/>
                      <a:pt x="7076" y="8064"/>
                      <a:pt x="7051" y="8064"/>
                    </a:cubicBezTo>
                    <a:cubicBezTo>
                      <a:pt x="7025" y="8064"/>
                      <a:pt x="7001" y="8066"/>
                      <a:pt x="6978" y="8071"/>
                    </a:cubicBezTo>
                    <a:cubicBezTo>
                      <a:pt x="6916" y="8089"/>
                      <a:pt x="6961" y="8160"/>
                      <a:pt x="6880" y="8160"/>
                    </a:cubicBezTo>
                    <a:cubicBezTo>
                      <a:pt x="6867" y="8160"/>
                      <a:pt x="6855" y="8160"/>
                      <a:pt x="6845" y="8160"/>
                    </a:cubicBezTo>
                    <a:cubicBezTo>
                      <a:pt x="6815" y="8160"/>
                      <a:pt x="6800" y="8155"/>
                      <a:pt x="6800" y="8115"/>
                    </a:cubicBezTo>
                    <a:cubicBezTo>
                      <a:pt x="6809" y="8097"/>
                      <a:pt x="6836" y="8062"/>
                      <a:pt x="6827" y="8044"/>
                    </a:cubicBezTo>
                    <a:cubicBezTo>
                      <a:pt x="6827" y="8043"/>
                      <a:pt x="6826" y="8043"/>
                      <a:pt x="6825" y="8043"/>
                    </a:cubicBezTo>
                    <a:cubicBezTo>
                      <a:pt x="6805" y="8043"/>
                      <a:pt x="6657" y="8178"/>
                      <a:pt x="6589" y="8178"/>
                    </a:cubicBezTo>
                    <a:cubicBezTo>
                      <a:pt x="6576" y="8178"/>
                      <a:pt x="6566" y="8173"/>
                      <a:pt x="6560" y="8160"/>
                    </a:cubicBezTo>
                    <a:cubicBezTo>
                      <a:pt x="6533" y="8089"/>
                      <a:pt x="6560" y="8053"/>
                      <a:pt x="6471" y="8035"/>
                    </a:cubicBezTo>
                    <a:cubicBezTo>
                      <a:pt x="6426" y="8035"/>
                      <a:pt x="6382" y="8044"/>
                      <a:pt x="6338" y="8062"/>
                    </a:cubicBezTo>
                    <a:lnTo>
                      <a:pt x="6338" y="8062"/>
                    </a:lnTo>
                    <a:cubicBezTo>
                      <a:pt x="6338" y="8061"/>
                      <a:pt x="6339" y="8061"/>
                      <a:pt x="6339" y="8061"/>
                    </a:cubicBezTo>
                    <a:cubicBezTo>
                      <a:pt x="6364" y="8061"/>
                      <a:pt x="6512" y="8187"/>
                      <a:pt x="6451" y="8187"/>
                    </a:cubicBezTo>
                    <a:cubicBezTo>
                      <a:pt x="6449" y="8187"/>
                      <a:pt x="6446" y="8187"/>
                      <a:pt x="6444" y="8186"/>
                    </a:cubicBezTo>
                    <a:cubicBezTo>
                      <a:pt x="6382" y="8169"/>
                      <a:pt x="6319" y="8160"/>
                      <a:pt x="6257" y="8151"/>
                    </a:cubicBezTo>
                    <a:lnTo>
                      <a:pt x="6150" y="8151"/>
                    </a:lnTo>
                    <a:cubicBezTo>
                      <a:pt x="6143" y="8148"/>
                      <a:pt x="6137" y="8147"/>
                      <a:pt x="6132" y="8147"/>
                    </a:cubicBezTo>
                    <a:cubicBezTo>
                      <a:pt x="6119" y="8147"/>
                      <a:pt x="6114" y="8156"/>
                      <a:pt x="6114" y="8169"/>
                    </a:cubicBezTo>
                    <a:cubicBezTo>
                      <a:pt x="6113" y="8170"/>
                      <a:pt x="6111" y="8170"/>
                      <a:pt x="6110" y="8170"/>
                    </a:cubicBezTo>
                    <a:cubicBezTo>
                      <a:pt x="6095" y="8170"/>
                      <a:pt x="6141" y="8061"/>
                      <a:pt x="6132" y="8044"/>
                    </a:cubicBezTo>
                    <a:cubicBezTo>
                      <a:pt x="6130" y="8030"/>
                      <a:pt x="6122" y="8025"/>
                      <a:pt x="6112" y="8025"/>
                    </a:cubicBezTo>
                    <a:cubicBezTo>
                      <a:pt x="6089" y="8025"/>
                      <a:pt x="6056" y="8052"/>
                      <a:pt x="6043" y="8071"/>
                    </a:cubicBezTo>
                    <a:cubicBezTo>
                      <a:pt x="6036" y="8085"/>
                      <a:pt x="6006" y="8134"/>
                      <a:pt x="5976" y="8134"/>
                    </a:cubicBezTo>
                    <a:cubicBezTo>
                      <a:pt x="5968" y="8134"/>
                      <a:pt x="5961" y="8131"/>
                      <a:pt x="5954" y="8124"/>
                    </a:cubicBezTo>
                    <a:cubicBezTo>
                      <a:pt x="5910" y="8097"/>
                      <a:pt x="5945" y="8053"/>
                      <a:pt x="5927" y="8017"/>
                    </a:cubicBezTo>
                    <a:lnTo>
                      <a:pt x="5927" y="8017"/>
                    </a:lnTo>
                    <a:cubicBezTo>
                      <a:pt x="5945" y="8062"/>
                      <a:pt x="5812" y="8142"/>
                      <a:pt x="5776" y="8151"/>
                    </a:cubicBezTo>
                    <a:cubicBezTo>
                      <a:pt x="5754" y="8155"/>
                      <a:pt x="5734" y="8158"/>
                      <a:pt x="5714" y="8158"/>
                    </a:cubicBezTo>
                    <a:cubicBezTo>
                      <a:pt x="5694" y="8158"/>
                      <a:pt x="5674" y="8155"/>
                      <a:pt x="5651" y="8151"/>
                    </a:cubicBezTo>
                    <a:cubicBezTo>
                      <a:pt x="5625" y="8133"/>
                      <a:pt x="5642" y="8106"/>
                      <a:pt x="5607" y="8097"/>
                    </a:cubicBezTo>
                    <a:cubicBezTo>
                      <a:pt x="5589" y="8089"/>
                      <a:pt x="5549" y="8080"/>
                      <a:pt x="5513" y="8080"/>
                    </a:cubicBezTo>
                    <a:cubicBezTo>
                      <a:pt x="5478" y="8080"/>
                      <a:pt x="5446" y="8089"/>
                      <a:pt x="5446" y="8115"/>
                    </a:cubicBezTo>
                    <a:cubicBezTo>
                      <a:pt x="5438" y="8160"/>
                      <a:pt x="5429" y="8178"/>
                      <a:pt x="5384" y="8178"/>
                    </a:cubicBezTo>
                    <a:lnTo>
                      <a:pt x="5313" y="8178"/>
                    </a:lnTo>
                    <a:cubicBezTo>
                      <a:pt x="5313" y="8169"/>
                      <a:pt x="5446" y="8044"/>
                      <a:pt x="5357" y="8026"/>
                    </a:cubicBezTo>
                    <a:cubicBezTo>
                      <a:pt x="5347" y="8023"/>
                      <a:pt x="5338" y="8022"/>
                      <a:pt x="5330" y="8022"/>
                    </a:cubicBezTo>
                    <a:cubicBezTo>
                      <a:pt x="5277" y="8022"/>
                      <a:pt x="5253" y="8073"/>
                      <a:pt x="5213" y="8073"/>
                    </a:cubicBezTo>
                    <a:cubicBezTo>
                      <a:pt x="5203" y="8073"/>
                      <a:pt x="5192" y="8070"/>
                      <a:pt x="5179" y="8062"/>
                    </a:cubicBezTo>
                    <a:cubicBezTo>
                      <a:pt x="5158" y="8049"/>
                      <a:pt x="5138" y="8043"/>
                      <a:pt x="5118" y="8043"/>
                    </a:cubicBezTo>
                    <a:cubicBezTo>
                      <a:pt x="5071" y="8043"/>
                      <a:pt x="5025" y="8075"/>
                      <a:pt x="4974" y="8106"/>
                    </a:cubicBezTo>
                    <a:cubicBezTo>
                      <a:pt x="4948" y="8123"/>
                      <a:pt x="4935" y="8128"/>
                      <a:pt x="4928" y="8128"/>
                    </a:cubicBezTo>
                    <a:cubicBezTo>
                      <a:pt x="4916" y="8128"/>
                      <a:pt x="4920" y="8112"/>
                      <a:pt x="4903" y="8106"/>
                    </a:cubicBezTo>
                    <a:cubicBezTo>
                      <a:pt x="4899" y="8105"/>
                      <a:pt x="4895" y="8105"/>
                      <a:pt x="4891" y="8105"/>
                    </a:cubicBezTo>
                    <a:cubicBezTo>
                      <a:pt x="4866" y="8105"/>
                      <a:pt x="4837" y="8124"/>
                      <a:pt x="4814" y="8124"/>
                    </a:cubicBezTo>
                    <a:cubicBezTo>
                      <a:pt x="4796" y="8159"/>
                      <a:pt x="4752" y="8202"/>
                      <a:pt x="4716" y="8202"/>
                    </a:cubicBezTo>
                    <a:cubicBezTo>
                      <a:pt x="4697" y="8202"/>
                      <a:pt x="4681" y="8190"/>
                      <a:pt x="4672" y="8160"/>
                    </a:cubicBezTo>
                    <a:cubicBezTo>
                      <a:pt x="4672" y="8138"/>
                      <a:pt x="4643" y="8019"/>
                      <a:pt x="4608" y="8019"/>
                    </a:cubicBezTo>
                    <a:cubicBezTo>
                      <a:pt x="4600" y="8019"/>
                      <a:pt x="4591" y="8026"/>
                      <a:pt x="4582" y="8044"/>
                    </a:cubicBezTo>
                    <a:cubicBezTo>
                      <a:pt x="4559" y="8084"/>
                      <a:pt x="4556" y="8117"/>
                      <a:pt x="4511" y="8117"/>
                    </a:cubicBezTo>
                    <a:cubicBezTo>
                      <a:pt x="4506" y="8117"/>
                      <a:pt x="4500" y="8116"/>
                      <a:pt x="4493" y="8115"/>
                    </a:cubicBezTo>
                    <a:cubicBezTo>
                      <a:pt x="4458" y="8115"/>
                      <a:pt x="4484" y="8062"/>
                      <a:pt x="4467" y="8035"/>
                    </a:cubicBezTo>
                    <a:cubicBezTo>
                      <a:pt x="4449" y="8017"/>
                      <a:pt x="4404" y="8017"/>
                      <a:pt x="4378" y="8017"/>
                    </a:cubicBezTo>
                    <a:lnTo>
                      <a:pt x="4378" y="8115"/>
                    </a:lnTo>
                    <a:cubicBezTo>
                      <a:pt x="4404" y="8124"/>
                      <a:pt x="4440" y="8151"/>
                      <a:pt x="4449" y="8178"/>
                    </a:cubicBezTo>
                    <a:cubicBezTo>
                      <a:pt x="4462" y="8209"/>
                      <a:pt x="4406" y="8214"/>
                      <a:pt x="4367" y="8214"/>
                    </a:cubicBezTo>
                    <a:cubicBezTo>
                      <a:pt x="4351" y="8214"/>
                      <a:pt x="4338" y="8213"/>
                      <a:pt x="4333" y="8213"/>
                    </a:cubicBezTo>
                    <a:cubicBezTo>
                      <a:pt x="4253" y="8213"/>
                      <a:pt x="4289" y="8160"/>
                      <a:pt x="4217" y="8124"/>
                    </a:cubicBezTo>
                    <a:cubicBezTo>
                      <a:pt x="4210" y="8116"/>
                      <a:pt x="4136" y="8076"/>
                      <a:pt x="4104" y="8076"/>
                    </a:cubicBezTo>
                    <a:cubicBezTo>
                      <a:pt x="4099" y="8076"/>
                      <a:pt x="4095" y="8077"/>
                      <a:pt x="4093" y="8080"/>
                    </a:cubicBezTo>
                    <a:cubicBezTo>
                      <a:pt x="4066" y="8115"/>
                      <a:pt x="4101" y="8151"/>
                      <a:pt x="4030" y="8160"/>
                    </a:cubicBezTo>
                    <a:cubicBezTo>
                      <a:pt x="4010" y="8160"/>
                      <a:pt x="3989" y="8154"/>
                      <a:pt x="3972" y="8154"/>
                    </a:cubicBezTo>
                    <a:cubicBezTo>
                      <a:pt x="3960" y="8154"/>
                      <a:pt x="3949" y="8157"/>
                      <a:pt x="3941" y="8169"/>
                    </a:cubicBezTo>
                    <a:cubicBezTo>
                      <a:pt x="3924" y="8202"/>
                      <a:pt x="3863" y="8212"/>
                      <a:pt x="3798" y="8212"/>
                    </a:cubicBezTo>
                    <a:cubicBezTo>
                      <a:pt x="3726" y="8212"/>
                      <a:pt x="3649" y="8200"/>
                      <a:pt x="3620" y="8195"/>
                    </a:cubicBezTo>
                    <a:cubicBezTo>
                      <a:pt x="3558" y="8195"/>
                      <a:pt x="3576" y="8178"/>
                      <a:pt x="3549" y="8133"/>
                    </a:cubicBezTo>
                    <a:cubicBezTo>
                      <a:pt x="3536" y="8101"/>
                      <a:pt x="3487" y="8097"/>
                      <a:pt x="3447" y="8097"/>
                    </a:cubicBezTo>
                    <a:cubicBezTo>
                      <a:pt x="3431" y="8097"/>
                      <a:pt x="3417" y="8097"/>
                      <a:pt x="3407" y="8097"/>
                    </a:cubicBezTo>
                    <a:cubicBezTo>
                      <a:pt x="3390" y="8089"/>
                      <a:pt x="3363" y="8081"/>
                      <a:pt x="3338" y="8081"/>
                    </a:cubicBezTo>
                    <a:cubicBezTo>
                      <a:pt x="3309" y="8081"/>
                      <a:pt x="3283" y="8091"/>
                      <a:pt x="3273" y="8124"/>
                    </a:cubicBezTo>
                    <a:cubicBezTo>
                      <a:pt x="3261" y="8148"/>
                      <a:pt x="3245" y="8152"/>
                      <a:pt x="3223" y="8152"/>
                    </a:cubicBezTo>
                    <a:cubicBezTo>
                      <a:pt x="3212" y="8152"/>
                      <a:pt x="3199" y="8151"/>
                      <a:pt x="3184" y="8151"/>
                    </a:cubicBezTo>
                    <a:cubicBezTo>
                      <a:pt x="3139" y="8151"/>
                      <a:pt x="3148" y="8178"/>
                      <a:pt x="3113" y="8186"/>
                    </a:cubicBezTo>
                    <a:cubicBezTo>
                      <a:pt x="3059" y="8186"/>
                      <a:pt x="3006" y="8186"/>
                      <a:pt x="2961" y="8169"/>
                    </a:cubicBezTo>
                    <a:cubicBezTo>
                      <a:pt x="2899" y="8169"/>
                      <a:pt x="2739" y="8356"/>
                      <a:pt x="2783" y="8391"/>
                    </a:cubicBezTo>
                    <a:cubicBezTo>
                      <a:pt x="2810" y="8391"/>
                      <a:pt x="2837" y="8382"/>
                      <a:pt x="2863" y="8382"/>
                    </a:cubicBezTo>
                    <a:cubicBezTo>
                      <a:pt x="2908" y="8391"/>
                      <a:pt x="2944" y="8409"/>
                      <a:pt x="2970" y="8436"/>
                    </a:cubicBezTo>
                    <a:cubicBezTo>
                      <a:pt x="3037" y="8465"/>
                      <a:pt x="3109" y="8483"/>
                      <a:pt x="3183" y="8483"/>
                    </a:cubicBezTo>
                    <a:cubicBezTo>
                      <a:pt x="3198" y="8483"/>
                      <a:pt x="3213" y="8482"/>
                      <a:pt x="3229" y="8480"/>
                    </a:cubicBezTo>
                    <a:cubicBezTo>
                      <a:pt x="3291" y="8480"/>
                      <a:pt x="3229" y="8365"/>
                      <a:pt x="3318" y="8347"/>
                    </a:cubicBezTo>
                    <a:cubicBezTo>
                      <a:pt x="3327" y="8345"/>
                      <a:pt x="3336" y="8345"/>
                      <a:pt x="3345" y="8345"/>
                    </a:cubicBezTo>
                    <a:cubicBezTo>
                      <a:pt x="3389" y="8345"/>
                      <a:pt x="3429" y="8362"/>
                      <a:pt x="3451" y="8391"/>
                    </a:cubicBezTo>
                    <a:cubicBezTo>
                      <a:pt x="3451" y="8436"/>
                      <a:pt x="3460" y="8436"/>
                      <a:pt x="3505" y="8445"/>
                    </a:cubicBezTo>
                    <a:cubicBezTo>
                      <a:pt x="3576" y="8445"/>
                      <a:pt x="3540" y="8445"/>
                      <a:pt x="3558" y="8374"/>
                    </a:cubicBezTo>
                    <a:cubicBezTo>
                      <a:pt x="3565" y="8354"/>
                      <a:pt x="3594" y="8340"/>
                      <a:pt x="3620" y="8340"/>
                    </a:cubicBezTo>
                    <a:cubicBezTo>
                      <a:pt x="3630" y="8340"/>
                      <a:pt x="3640" y="8342"/>
                      <a:pt x="3647" y="8347"/>
                    </a:cubicBezTo>
                    <a:cubicBezTo>
                      <a:pt x="3692" y="8400"/>
                      <a:pt x="3603" y="8489"/>
                      <a:pt x="3710" y="8489"/>
                    </a:cubicBezTo>
                    <a:cubicBezTo>
                      <a:pt x="3754" y="8489"/>
                      <a:pt x="3843" y="8445"/>
                      <a:pt x="3843" y="8400"/>
                    </a:cubicBezTo>
                    <a:cubicBezTo>
                      <a:pt x="3849" y="8397"/>
                      <a:pt x="3857" y="8396"/>
                      <a:pt x="3866" y="8396"/>
                    </a:cubicBezTo>
                    <a:cubicBezTo>
                      <a:pt x="3883" y="8396"/>
                      <a:pt x="3903" y="8400"/>
                      <a:pt x="3914" y="8400"/>
                    </a:cubicBezTo>
                    <a:cubicBezTo>
                      <a:pt x="3995" y="8365"/>
                      <a:pt x="4084" y="8338"/>
                      <a:pt x="4164" y="8320"/>
                    </a:cubicBezTo>
                    <a:lnTo>
                      <a:pt x="4164" y="8320"/>
                    </a:lnTo>
                    <a:cubicBezTo>
                      <a:pt x="4199" y="8365"/>
                      <a:pt x="4057" y="8454"/>
                      <a:pt x="4057" y="8480"/>
                    </a:cubicBezTo>
                    <a:cubicBezTo>
                      <a:pt x="4057" y="8445"/>
                      <a:pt x="4315" y="8409"/>
                      <a:pt x="4342" y="8382"/>
                    </a:cubicBezTo>
                    <a:cubicBezTo>
                      <a:pt x="4355" y="8372"/>
                      <a:pt x="4370" y="8367"/>
                      <a:pt x="4385" y="8367"/>
                    </a:cubicBezTo>
                    <a:cubicBezTo>
                      <a:pt x="4411" y="8367"/>
                      <a:pt x="4439" y="8381"/>
                      <a:pt x="4467" y="8409"/>
                    </a:cubicBezTo>
                    <a:cubicBezTo>
                      <a:pt x="4490" y="8433"/>
                      <a:pt x="4506" y="8441"/>
                      <a:pt x="4518" y="8441"/>
                    </a:cubicBezTo>
                    <a:cubicBezTo>
                      <a:pt x="4543" y="8441"/>
                      <a:pt x="4553" y="8409"/>
                      <a:pt x="4582" y="8409"/>
                    </a:cubicBezTo>
                    <a:cubicBezTo>
                      <a:pt x="4627" y="8409"/>
                      <a:pt x="4645" y="8409"/>
                      <a:pt x="4680" y="8436"/>
                    </a:cubicBezTo>
                    <a:cubicBezTo>
                      <a:pt x="4698" y="8445"/>
                      <a:pt x="4716" y="8454"/>
                      <a:pt x="4734" y="8454"/>
                    </a:cubicBezTo>
                    <a:cubicBezTo>
                      <a:pt x="4770" y="8436"/>
                      <a:pt x="4787" y="8391"/>
                      <a:pt x="4761" y="8365"/>
                    </a:cubicBezTo>
                    <a:cubicBezTo>
                      <a:pt x="4753" y="8335"/>
                      <a:pt x="4746" y="8287"/>
                      <a:pt x="4774" y="8287"/>
                    </a:cubicBezTo>
                    <a:cubicBezTo>
                      <a:pt x="4780" y="8287"/>
                      <a:pt x="4787" y="8289"/>
                      <a:pt x="4796" y="8293"/>
                    </a:cubicBezTo>
                    <a:cubicBezTo>
                      <a:pt x="4850" y="8320"/>
                      <a:pt x="4850" y="8374"/>
                      <a:pt x="4903" y="8391"/>
                    </a:cubicBezTo>
                    <a:cubicBezTo>
                      <a:pt x="4916" y="8394"/>
                      <a:pt x="4930" y="8395"/>
                      <a:pt x="4943" y="8395"/>
                    </a:cubicBezTo>
                    <a:cubicBezTo>
                      <a:pt x="4983" y="8395"/>
                      <a:pt x="5021" y="8385"/>
                      <a:pt x="5055" y="8365"/>
                    </a:cubicBezTo>
                    <a:cubicBezTo>
                      <a:pt x="5090" y="8365"/>
                      <a:pt x="5126" y="8374"/>
                      <a:pt x="5161" y="8391"/>
                    </a:cubicBezTo>
                    <a:cubicBezTo>
                      <a:pt x="5170" y="8400"/>
                      <a:pt x="5188" y="8418"/>
                      <a:pt x="5206" y="8418"/>
                    </a:cubicBezTo>
                    <a:cubicBezTo>
                      <a:pt x="5259" y="8418"/>
                      <a:pt x="5250" y="8374"/>
                      <a:pt x="5313" y="8374"/>
                    </a:cubicBezTo>
                    <a:cubicBezTo>
                      <a:pt x="5357" y="8374"/>
                      <a:pt x="5384" y="8391"/>
                      <a:pt x="5429" y="8400"/>
                    </a:cubicBezTo>
                    <a:cubicBezTo>
                      <a:pt x="5453" y="8405"/>
                      <a:pt x="5478" y="8407"/>
                      <a:pt x="5503" y="8407"/>
                    </a:cubicBezTo>
                    <a:cubicBezTo>
                      <a:pt x="5578" y="8407"/>
                      <a:pt x="5654" y="8387"/>
                      <a:pt x="5714" y="8347"/>
                    </a:cubicBezTo>
                    <a:cubicBezTo>
                      <a:pt x="5743" y="8326"/>
                      <a:pt x="5760" y="8313"/>
                      <a:pt x="5770" y="8313"/>
                    </a:cubicBezTo>
                    <a:cubicBezTo>
                      <a:pt x="5782" y="8313"/>
                      <a:pt x="5785" y="8331"/>
                      <a:pt x="5785" y="8374"/>
                    </a:cubicBezTo>
                    <a:cubicBezTo>
                      <a:pt x="5740" y="8418"/>
                      <a:pt x="5803" y="8427"/>
                      <a:pt x="5838" y="8427"/>
                    </a:cubicBezTo>
                    <a:cubicBezTo>
                      <a:pt x="5892" y="8427"/>
                      <a:pt x="5945" y="8427"/>
                      <a:pt x="5999" y="8409"/>
                    </a:cubicBezTo>
                    <a:cubicBezTo>
                      <a:pt x="6026" y="8402"/>
                      <a:pt x="6054" y="8374"/>
                      <a:pt x="6090" y="8374"/>
                    </a:cubicBezTo>
                    <a:cubicBezTo>
                      <a:pt x="6100" y="8374"/>
                      <a:pt x="6111" y="8376"/>
                      <a:pt x="6123" y="8382"/>
                    </a:cubicBezTo>
                    <a:cubicBezTo>
                      <a:pt x="6123" y="8427"/>
                      <a:pt x="6164" y="8438"/>
                      <a:pt x="6209" y="8438"/>
                    </a:cubicBezTo>
                    <a:cubicBezTo>
                      <a:pt x="6244" y="8438"/>
                      <a:pt x="6282" y="8431"/>
                      <a:pt x="6302" y="8427"/>
                    </a:cubicBezTo>
                    <a:cubicBezTo>
                      <a:pt x="6341" y="8419"/>
                      <a:pt x="6400" y="8323"/>
                      <a:pt x="6426" y="8323"/>
                    </a:cubicBezTo>
                    <a:cubicBezTo>
                      <a:pt x="6430" y="8323"/>
                      <a:pt x="6433" y="8325"/>
                      <a:pt x="6435" y="8329"/>
                    </a:cubicBezTo>
                    <a:cubicBezTo>
                      <a:pt x="6480" y="8391"/>
                      <a:pt x="6497" y="8427"/>
                      <a:pt x="6578" y="8436"/>
                    </a:cubicBezTo>
                    <a:cubicBezTo>
                      <a:pt x="6644" y="8445"/>
                      <a:pt x="6711" y="8449"/>
                      <a:pt x="6778" y="8449"/>
                    </a:cubicBezTo>
                    <a:cubicBezTo>
                      <a:pt x="6845" y="8449"/>
                      <a:pt x="6912" y="8445"/>
                      <a:pt x="6978" y="8436"/>
                    </a:cubicBezTo>
                    <a:cubicBezTo>
                      <a:pt x="7023" y="8427"/>
                      <a:pt x="7068" y="8418"/>
                      <a:pt x="7112" y="8409"/>
                    </a:cubicBezTo>
                    <a:cubicBezTo>
                      <a:pt x="7139" y="8400"/>
                      <a:pt x="7166" y="8365"/>
                      <a:pt x="7192" y="8365"/>
                    </a:cubicBezTo>
                    <a:cubicBezTo>
                      <a:pt x="7210" y="8365"/>
                      <a:pt x="7255" y="8436"/>
                      <a:pt x="7281" y="8454"/>
                    </a:cubicBezTo>
                    <a:cubicBezTo>
                      <a:pt x="7326" y="8480"/>
                      <a:pt x="7361" y="8498"/>
                      <a:pt x="7415" y="8507"/>
                    </a:cubicBezTo>
                    <a:cubicBezTo>
                      <a:pt x="7426" y="8509"/>
                      <a:pt x="7436" y="8510"/>
                      <a:pt x="7447" y="8510"/>
                    </a:cubicBezTo>
                    <a:cubicBezTo>
                      <a:pt x="7488" y="8510"/>
                      <a:pt x="7522" y="8493"/>
                      <a:pt x="7522" y="8436"/>
                    </a:cubicBezTo>
                    <a:cubicBezTo>
                      <a:pt x="7522" y="8448"/>
                      <a:pt x="7529" y="8453"/>
                      <a:pt x="7540" y="8453"/>
                    </a:cubicBezTo>
                    <a:cubicBezTo>
                      <a:pt x="7578" y="8453"/>
                      <a:pt x="7664" y="8398"/>
                      <a:pt x="7691" y="8391"/>
                    </a:cubicBezTo>
                    <a:cubicBezTo>
                      <a:pt x="7692" y="8391"/>
                      <a:pt x="7694" y="8391"/>
                      <a:pt x="7695" y="8391"/>
                    </a:cubicBezTo>
                    <a:cubicBezTo>
                      <a:pt x="7724" y="8391"/>
                      <a:pt x="7782" y="8472"/>
                      <a:pt x="7816" y="8480"/>
                    </a:cubicBezTo>
                    <a:cubicBezTo>
                      <a:pt x="7847" y="8491"/>
                      <a:pt x="7878" y="8495"/>
                      <a:pt x="7910" y="8495"/>
                    </a:cubicBezTo>
                    <a:cubicBezTo>
                      <a:pt x="7932" y="8495"/>
                      <a:pt x="7954" y="8493"/>
                      <a:pt x="7976" y="8489"/>
                    </a:cubicBezTo>
                    <a:cubicBezTo>
                      <a:pt x="8030" y="8472"/>
                      <a:pt x="8012" y="8409"/>
                      <a:pt x="8012" y="8365"/>
                    </a:cubicBezTo>
                    <a:lnTo>
                      <a:pt x="8101" y="8365"/>
                    </a:lnTo>
                    <a:cubicBezTo>
                      <a:pt x="8101" y="8382"/>
                      <a:pt x="8101" y="8391"/>
                      <a:pt x="8110" y="8409"/>
                    </a:cubicBezTo>
                    <a:cubicBezTo>
                      <a:pt x="8119" y="8418"/>
                      <a:pt x="8134" y="8420"/>
                      <a:pt x="8150" y="8420"/>
                    </a:cubicBezTo>
                    <a:cubicBezTo>
                      <a:pt x="8165" y="8420"/>
                      <a:pt x="8181" y="8418"/>
                      <a:pt x="8190" y="8418"/>
                    </a:cubicBezTo>
                    <a:cubicBezTo>
                      <a:pt x="8208" y="8418"/>
                      <a:pt x="8217" y="8454"/>
                      <a:pt x="8243" y="8463"/>
                    </a:cubicBezTo>
                    <a:cubicBezTo>
                      <a:pt x="8261" y="8467"/>
                      <a:pt x="8277" y="8469"/>
                      <a:pt x="8292" y="8469"/>
                    </a:cubicBezTo>
                    <a:cubicBezTo>
                      <a:pt x="8308" y="8469"/>
                      <a:pt x="8323" y="8467"/>
                      <a:pt x="8341" y="8463"/>
                    </a:cubicBezTo>
                    <a:cubicBezTo>
                      <a:pt x="8421" y="8445"/>
                      <a:pt x="8502" y="8409"/>
                      <a:pt x="8564" y="8356"/>
                    </a:cubicBezTo>
                    <a:cubicBezTo>
                      <a:pt x="8594" y="8338"/>
                      <a:pt x="8613" y="8330"/>
                      <a:pt x="8625" y="8330"/>
                    </a:cubicBezTo>
                    <a:cubicBezTo>
                      <a:pt x="8653" y="8330"/>
                      <a:pt x="8635" y="8379"/>
                      <a:pt x="8635" y="8436"/>
                    </a:cubicBezTo>
                    <a:cubicBezTo>
                      <a:pt x="8635" y="8414"/>
                      <a:pt x="8651" y="8414"/>
                      <a:pt x="8670" y="8414"/>
                    </a:cubicBezTo>
                    <a:cubicBezTo>
                      <a:pt x="8689" y="8414"/>
                      <a:pt x="8711" y="8414"/>
                      <a:pt x="8724" y="8391"/>
                    </a:cubicBezTo>
                    <a:cubicBezTo>
                      <a:pt x="8724" y="8382"/>
                      <a:pt x="8733" y="8329"/>
                      <a:pt x="8742" y="8329"/>
                    </a:cubicBezTo>
                    <a:cubicBezTo>
                      <a:pt x="8787" y="8329"/>
                      <a:pt x="8778" y="8400"/>
                      <a:pt x="8813" y="8400"/>
                    </a:cubicBezTo>
                    <a:cubicBezTo>
                      <a:pt x="8849" y="8400"/>
                      <a:pt x="8902" y="8338"/>
                      <a:pt x="8947" y="8320"/>
                    </a:cubicBezTo>
                    <a:cubicBezTo>
                      <a:pt x="8958" y="8318"/>
                      <a:pt x="8967" y="8317"/>
                      <a:pt x="8974" y="8317"/>
                    </a:cubicBezTo>
                    <a:cubicBezTo>
                      <a:pt x="9015" y="8317"/>
                      <a:pt x="8978" y="8358"/>
                      <a:pt x="8947" y="8374"/>
                    </a:cubicBezTo>
                    <a:cubicBezTo>
                      <a:pt x="8922" y="8398"/>
                      <a:pt x="8913" y="8483"/>
                      <a:pt x="8967" y="8483"/>
                    </a:cubicBezTo>
                    <a:cubicBezTo>
                      <a:pt x="8971" y="8483"/>
                      <a:pt x="8977" y="8482"/>
                      <a:pt x="8983" y="8480"/>
                    </a:cubicBezTo>
                    <a:cubicBezTo>
                      <a:pt x="9045" y="8463"/>
                      <a:pt x="9116" y="8409"/>
                      <a:pt x="9125" y="8338"/>
                    </a:cubicBezTo>
                    <a:cubicBezTo>
                      <a:pt x="9125" y="8412"/>
                      <a:pt x="9199" y="8426"/>
                      <a:pt x="9286" y="8426"/>
                    </a:cubicBezTo>
                    <a:cubicBezTo>
                      <a:pt x="9338" y="8426"/>
                      <a:pt x="9394" y="8421"/>
                      <a:pt x="9442" y="8421"/>
                    </a:cubicBezTo>
                    <a:cubicBezTo>
                      <a:pt x="9505" y="8421"/>
                      <a:pt x="9553" y="8430"/>
                      <a:pt x="9553" y="8472"/>
                    </a:cubicBezTo>
                    <a:cubicBezTo>
                      <a:pt x="9576" y="8497"/>
                      <a:pt x="9599" y="8507"/>
                      <a:pt x="9622" y="8507"/>
                    </a:cubicBezTo>
                    <a:cubicBezTo>
                      <a:pt x="9680" y="8507"/>
                      <a:pt x="9739" y="8449"/>
                      <a:pt x="9802" y="8436"/>
                    </a:cubicBezTo>
                    <a:cubicBezTo>
                      <a:pt x="9838" y="8431"/>
                      <a:pt x="9873" y="8429"/>
                      <a:pt x="9909" y="8429"/>
                    </a:cubicBezTo>
                    <a:cubicBezTo>
                      <a:pt x="9945" y="8429"/>
                      <a:pt x="9980" y="8431"/>
                      <a:pt x="10016" y="8436"/>
                    </a:cubicBezTo>
                    <a:cubicBezTo>
                      <a:pt x="10105" y="8436"/>
                      <a:pt x="10194" y="8391"/>
                      <a:pt x="10283" y="8391"/>
                    </a:cubicBezTo>
                    <a:cubicBezTo>
                      <a:pt x="10363" y="8391"/>
                      <a:pt x="10363" y="8445"/>
                      <a:pt x="10452" y="8445"/>
                    </a:cubicBezTo>
                    <a:cubicBezTo>
                      <a:pt x="10488" y="8445"/>
                      <a:pt x="10541" y="8445"/>
                      <a:pt x="10568" y="8418"/>
                    </a:cubicBezTo>
                    <a:cubicBezTo>
                      <a:pt x="10586" y="8391"/>
                      <a:pt x="10568" y="8365"/>
                      <a:pt x="10595" y="8365"/>
                    </a:cubicBezTo>
                    <a:cubicBezTo>
                      <a:pt x="10666" y="8365"/>
                      <a:pt x="10666" y="8472"/>
                      <a:pt x="10666" y="8516"/>
                    </a:cubicBezTo>
                    <a:cubicBezTo>
                      <a:pt x="10666" y="8469"/>
                      <a:pt x="10796" y="8457"/>
                      <a:pt x="10941" y="8457"/>
                    </a:cubicBezTo>
                    <a:cubicBezTo>
                      <a:pt x="11099" y="8457"/>
                      <a:pt x="11274" y="8472"/>
                      <a:pt x="11316" y="8472"/>
                    </a:cubicBezTo>
                    <a:cubicBezTo>
                      <a:pt x="11396" y="8498"/>
                      <a:pt x="11477" y="8507"/>
                      <a:pt x="11557" y="8516"/>
                    </a:cubicBezTo>
                    <a:cubicBezTo>
                      <a:pt x="11628" y="8516"/>
                      <a:pt x="11699" y="8498"/>
                      <a:pt x="11771" y="8463"/>
                    </a:cubicBezTo>
                    <a:cubicBezTo>
                      <a:pt x="11788" y="8454"/>
                      <a:pt x="11877" y="8338"/>
                      <a:pt x="11833" y="8338"/>
                    </a:cubicBezTo>
                    <a:lnTo>
                      <a:pt x="11833" y="8338"/>
                    </a:lnTo>
                    <a:cubicBezTo>
                      <a:pt x="11879" y="8338"/>
                      <a:pt x="11858" y="8453"/>
                      <a:pt x="11911" y="8453"/>
                    </a:cubicBezTo>
                    <a:cubicBezTo>
                      <a:pt x="11919" y="8453"/>
                      <a:pt x="11928" y="8451"/>
                      <a:pt x="11940" y="8445"/>
                    </a:cubicBezTo>
                    <a:cubicBezTo>
                      <a:pt x="11948" y="8445"/>
                      <a:pt x="12021" y="8380"/>
                      <a:pt x="12042" y="8380"/>
                    </a:cubicBezTo>
                    <a:cubicBezTo>
                      <a:pt x="12044" y="8380"/>
                      <a:pt x="12046" y="8381"/>
                      <a:pt x="12047" y="8382"/>
                    </a:cubicBezTo>
                    <a:cubicBezTo>
                      <a:pt x="12063" y="8407"/>
                      <a:pt x="11996" y="8500"/>
                      <a:pt x="12028" y="8500"/>
                    </a:cubicBezTo>
                    <a:cubicBezTo>
                      <a:pt x="12030" y="8500"/>
                      <a:pt x="12034" y="8500"/>
                      <a:pt x="12038" y="8498"/>
                    </a:cubicBezTo>
                    <a:cubicBezTo>
                      <a:pt x="12082" y="8480"/>
                      <a:pt x="12216" y="8445"/>
                      <a:pt x="12216" y="8365"/>
                    </a:cubicBezTo>
                    <a:cubicBezTo>
                      <a:pt x="12218" y="8364"/>
                      <a:pt x="12219" y="8364"/>
                      <a:pt x="12221" y="8364"/>
                    </a:cubicBezTo>
                    <a:cubicBezTo>
                      <a:pt x="12256" y="8364"/>
                      <a:pt x="12296" y="8446"/>
                      <a:pt x="12305" y="8463"/>
                    </a:cubicBezTo>
                    <a:cubicBezTo>
                      <a:pt x="12321" y="8463"/>
                      <a:pt x="12414" y="8519"/>
                      <a:pt x="12441" y="8519"/>
                    </a:cubicBezTo>
                    <a:cubicBezTo>
                      <a:pt x="12444" y="8519"/>
                      <a:pt x="12446" y="8518"/>
                      <a:pt x="12447" y="8516"/>
                    </a:cubicBezTo>
                    <a:cubicBezTo>
                      <a:pt x="12474" y="8480"/>
                      <a:pt x="12465" y="8409"/>
                      <a:pt x="12528" y="8400"/>
                    </a:cubicBezTo>
                    <a:cubicBezTo>
                      <a:pt x="12573" y="8400"/>
                      <a:pt x="12606" y="8420"/>
                      <a:pt x="12648" y="8420"/>
                    </a:cubicBezTo>
                    <a:cubicBezTo>
                      <a:pt x="12655" y="8420"/>
                      <a:pt x="12663" y="8419"/>
                      <a:pt x="12670" y="8418"/>
                    </a:cubicBezTo>
                    <a:cubicBezTo>
                      <a:pt x="12724" y="8400"/>
                      <a:pt x="12732" y="8374"/>
                      <a:pt x="12795" y="8374"/>
                    </a:cubicBezTo>
                    <a:cubicBezTo>
                      <a:pt x="12848" y="8374"/>
                      <a:pt x="12884" y="8436"/>
                      <a:pt x="12955" y="8445"/>
                    </a:cubicBezTo>
                    <a:cubicBezTo>
                      <a:pt x="12964" y="8447"/>
                      <a:pt x="12975" y="8448"/>
                      <a:pt x="12986" y="8448"/>
                    </a:cubicBezTo>
                    <a:cubicBezTo>
                      <a:pt x="13029" y="8448"/>
                      <a:pt x="13080" y="8432"/>
                      <a:pt x="13080" y="8382"/>
                    </a:cubicBezTo>
                    <a:cubicBezTo>
                      <a:pt x="13095" y="8390"/>
                      <a:pt x="13178" y="8459"/>
                      <a:pt x="13194" y="8459"/>
                    </a:cubicBezTo>
                    <a:cubicBezTo>
                      <a:pt x="13196" y="8459"/>
                      <a:pt x="13197" y="8457"/>
                      <a:pt x="13196" y="8454"/>
                    </a:cubicBezTo>
                    <a:cubicBezTo>
                      <a:pt x="13187" y="8436"/>
                      <a:pt x="13124" y="8347"/>
                      <a:pt x="13205" y="8347"/>
                    </a:cubicBezTo>
                    <a:cubicBezTo>
                      <a:pt x="13249" y="8347"/>
                      <a:pt x="13267" y="8382"/>
                      <a:pt x="13311" y="8400"/>
                    </a:cubicBezTo>
                    <a:cubicBezTo>
                      <a:pt x="13342" y="8412"/>
                      <a:pt x="13387" y="8420"/>
                      <a:pt x="13431" y="8420"/>
                    </a:cubicBezTo>
                    <a:cubicBezTo>
                      <a:pt x="13488" y="8420"/>
                      <a:pt x="13543" y="8406"/>
                      <a:pt x="13560" y="8367"/>
                    </a:cubicBezTo>
                    <a:lnTo>
                      <a:pt x="13560" y="8367"/>
                    </a:lnTo>
                    <a:cubicBezTo>
                      <a:pt x="13549" y="8403"/>
                      <a:pt x="13677" y="8472"/>
                      <a:pt x="13703" y="8480"/>
                    </a:cubicBezTo>
                    <a:cubicBezTo>
                      <a:pt x="13703" y="8441"/>
                      <a:pt x="13721" y="8434"/>
                      <a:pt x="13748" y="8434"/>
                    </a:cubicBezTo>
                    <a:cubicBezTo>
                      <a:pt x="13764" y="8434"/>
                      <a:pt x="13782" y="8436"/>
                      <a:pt x="13801" y="8436"/>
                    </a:cubicBezTo>
                    <a:cubicBezTo>
                      <a:pt x="13817" y="8436"/>
                      <a:pt x="13826" y="8437"/>
                      <a:pt x="13832" y="8437"/>
                    </a:cubicBezTo>
                    <a:cubicBezTo>
                      <a:pt x="13848" y="8437"/>
                      <a:pt x="13842" y="8432"/>
                      <a:pt x="13855" y="8400"/>
                    </a:cubicBezTo>
                    <a:cubicBezTo>
                      <a:pt x="13863" y="8388"/>
                      <a:pt x="13877" y="8383"/>
                      <a:pt x="13894" y="8383"/>
                    </a:cubicBezTo>
                    <a:cubicBezTo>
                      <a:pt x="13951" y="8383"/>
                      <a:pt x="14043" y="8436"/>
                      <a:pt x="14077" y="8436"/>
                    </a:cubicBezTo>
                    <a:cubicBezTo>
                      <a:pt x="14082" y="8437"/>
                      <a:pt x="14085" y="8437"/>
                      <a:pt x="14088" y="8437"/>
                    </a:cubicBezTo>
                    <a:cubicBezTo>
                      <a:pt x="14121" y="8437"/>
                      <a:pt x="14117" y="8400"/>
                      <a:pt x="14158" y="8400"/>
                    </a:cubicBezTo>
                    <a:cubicBezTo>
                      <a:pt x="14184" y="8396"/>
                      <a:pt x="14213" y="8394"/>
                      <a:pt x="14243" y="8394"/>
                    </a:cubicBezTo>
                    <a:cubicBezTo>
                      <a:pt x="14273" y="8394"/>
                      <a:pt x="14305" y="8396"/>
                      <a:pt x="14336" y="8400"/>
                    </a:cubicBezTo>
                    <a:cubicBezTo>
                      <a:pt x="14434" y="8400"/>
                      <a:pt x="14494" y="8387"/>
                      <a:pt x="14543" y="8318"/>
                    </a:cubicBezTo>
                    <a:lnTo>
                      <a:pt x="14543" y="8318"/>
                    </a:lnTo>
                    <a:cubicBezTo>
                      <a:pt x="14525" y="8347"/>
                      <a:pt x="14508" y="8380"/>
                      <a:pt x="14514" y="8409"/>
                    </a:cubicBezTo>
                    <a:cubicBezTo>
                      <a:pt x="14517" y="8420"/>
                      <a:pt x="14525" y="8424"/>
                      <a:pt x="14536" y="8424"/>
                    </a:cubicBezTo>
                    <a:cubicBezTo>
                      <a:pt x="14560" y="8424"/>
                      <a:pt x="14597" y="8401"/>
                      <a:pt x="14603" y="8382"/>
                    </a:cubicBezTo>
                    <a:cubicBezTo>
                      <a:pt x="14636" y="8346"/>
                      <a:pt x="14663" y="8329"/>
                      <a:pt x="14686" y="8329"/>
                    </a:cubicBezTo>
                    <a:cubicBezTo>
                      <a:pt x="14720" y="8329"/>
                      <a:pt x="14746" y="8364"/>
                      <a:pt x="14772" y="8427"/>
                    </a:cubicBezTo>
                    <a:cubicBezTo>
                      <a:pt x="14777" y="8436"/>
                      <a:pt x="14782" y="8439"/>
                      <a:pt x="14788" y="8439"/>
                    </a:cubicBezTo>
                    <a:cubicBezTo>
                      <a:pt x="14824" y="8439"/>
                      <a:pt x="14886" y="8322"/>
                      <a:pt x="14907" y="8322"/>
                    </a:cubicBezTo>
                    <a:cubicBezTo>
                      <a:pt x="14914" y="8322"/>
                      <a:pt x="14916" y="8332"/>
                      <a:pt x="14915" y="8356"/>
                    </a:cubicBezTo>
                    <a:cubicBezTo>
                      <a:pt x="14915" y="8393"/>
                      <a:pt x="14957" y="8413"/>
                      <a:pt x="15002" y="8413"/>
                    </a:cubicBezTo>
                    <a:cubicBezTo>
                      <a:pt x="15054" y="8413"/>
                      <a:pt x="15111" y="8386"/>
                      <a:pt x="15111" y="8329"/>
                    </a:cubicBezTo>
                    <a:cubicBezTo>
                      <a:pt x="15111" y="8374"/>
                      <a:pt x="15137" y="8391"/>
                      <a:pt x="15173" y="8418"/>
                    </a:cubicBezTo>
                    <a:cubicBezTo>
                      <a:pt x="15180" y="8423"/>
                      <a:pt x="15186" y="8424"/>
                      <a:pt x="15192" y="8424"/>
                    </a:cubicBezTo>
                    <a:cubicBezTo>
                      <a:pt x="15210" y="8424"/>
                      <a:pt x="15227" y="8409"/>
                      <a:pt x="15253" y="8409"/>
                    </a:cubicBezTo>
                    <a:cubicBezTo>
                      <a:pt x="15307" y="8409"/>
                      <a:pt x="15333" y="8445"/>
                      <a:pt x="15387" y="8445"/>
                    </a:cubicBezTo>
                    <a:cubicBezTo>
                      <a:pt x="15392" y="8446"/>
                      <a:pt x="15396" y="8446"/>
                      <a:pt x="15401" y="8446"/>
                    </a:cubicBezTo>
                    <a:cubicBezTo>
                      <a:pt x="15447" y="8446"/>
                      <a:pt x="15480" y="8409"/>
                      <a:pt x="15520" y="8409"/>
                    </a:cubicBezTo>
                    <a:cubicBezTo>
                      <a:pt x="15574" y="8409"/>
                      <a:pt x="15627" y="8418"/>
                      <a:pt x="15681" y="8427"/>
                    </a:cubicBezTo>
                    <a:cubicBezTo>
                      <a:pt x="15739" y="8449"/>
                      <a:pt x="15798" y="8465"/>
                      <a:pt x="15862" y="8465"/>
                    </a:cubicBezTo>
                    <a:cubicBezTo>
                      <a:pt x="15875" y="8465"/>
                      <a:pt x="15889" y="8464"/>
                      <a:pt x="15903" y="8463"/>
                    </a:cubicBezTo>
                    <a:cubicBezTo>
                      <a:pt x="15948" y="8454"/>
                      <a:pt x="15984" y="8382"/>
                      <a:pt x="16010" y="8382"/>
                    </a:cubicBezTo>
                    <a:cubicBezTo>
                      <a:pt x="16028" y="8382"/>
                      <a:pt x="16046" y="8472"/>
                      <a:pt x="16082" y="8480"/>
                    </a:cubicBezTo>
                    <a:cubicBezTo>
                      <a:pt x="16085" y="8483"/>
                      <a:pt x="16089" y="8484"/>
                      <a:pt x="16093" y="8484"/>
                    </a:cubicBezTo>
                    <a:cubicBezTo>
                      <a:pt x="16118" y="8484"/>
                      <a:pt x="16146" y="8441"/>
                      <a:pt x="16162" y="8418"/>
                    </a:cubicBezTo>
                    <a:cubicBezTo>
                      <a:pt x="16169" y="8396"/>
                      <a:pt x="16177" y="8299"/>
                      <a:pt x="16210" y="8299"/>
                    </a:cubicBezTo>
                    <a:cubicBezTo>
                      <a:pt x="16217" y="8299"/>
                      <a:pt x="16224" y="8302"/>
                      <a:pt x="16233" y="8311"/>
                    </a:cubicBezTo>
                    <a:cubicBezTo>
                      <a:pt x="16286" y="8365"/>
                      <a:pt x="16295" y="8418"/>
                      <a:pt x="16367" y="8445"/>
                    </a:cubicBezTo>
                    <a:cubicBezTo>
                      <a:pt x="16374" y="8448"/>
                      <a:pt x="16381" y="8449"/>
                      <a:pt x="16387" y="8449"/>
                    </a:cubicBezTo>
                    <a:cubicBezTo>
                      <a:pt x="16439" y="8449"/>
                      <a:pt x="16476" y="8363"/>
                      <a:pt x="16520" y="8363"/>
                    </a:cubicBezTo>
                    <a:cubicBezTo>
                      <a:pt x="16534" y="8363"/>
                      <a:pt x="16547" y="8371"/>
                      <a:pt x="16563" y="8391"/>
                    </a:cubicBezTo>
                    <a:cubicBezTo>
                      <a:pt x="16587" y="8416"/>
                      <a:pt x="16638" y="8424"/>
                      <a:pt x="16690" y="8424"/>
                    </a:cubicBezTo>
                    <a:cubicBezTo>
                      <a:pt x="16751" y="8424"/>
                      <a:pt x="16814" y="8414"/>
                      <a:pt x="16848" y="8409"/>
                    </a:cubicBezTo>
                    <a:cubicBezTo>
                      <a:pt x="16887" y="8396"/>
                      <a:pt x="16931" y="8388"/>
                      <a:pt x="16976" y="8388"/>
                    </a:cubicBezTo>
                    <a:cubicBezTo>
                      <a:pt x="16992" y="8388"/>
                      <a:pt x="17009" y="8389"/>
                      <a:pt x="17026" y="8391"/>
                    </a:cubicBezTo>
                    <a:cubicBezTo>
                      <a:pt x="17034" y="8391"/>
                      <a:pt x="17145" y="8465"/>
                      <a:pt x="17158" y="8465"/>
                    </a:cubicBezTo>
                    <a:cubicBezTo>
                      <a:pt x="17160" y="8465"/>
                      <a:pt x="17160" y="8464"/>
                      <a:pt x="17159" y="8463"/>
                    </a:cubicBezTo>
                    <a:cubicBezTo>
                      <a:pt x="17159" y="8445"/>
                      <a:pt x="17115" y="8409"/>
                      <a:pt x="17159" y="8382"/>
                    </a:cubicBezTo>
                    <a:cubicBezTo>
                      <a:pt x="17186" y="8365"/>
                      <a:pt x="17213" y="8365"/>
                      <a:pt x="17248" y="8365"/>
                    </a:cubicBezTo>
                    <a:cubicBezTo>
                      <a:pt x="17302" y="8365"/>
                      <a:pt x="17391" y="8391"/>
                      <a:pt x="17391" y="8463"/>
                    </a:cubicBezTo>
                    <a:cubicBezTo>
                      <a:pt x="17391" y="8396"/>
                      <a:pt x="17400" y="8374"/>
                      <a:pt x="17414" y="8374"/>
                    </a:cubicBezTo>
                    <a:cubicBezTo>
                      <a:pt x="17444" y="8374"/>
                      <a:pt x="17499" y="8472"/>
                      <a:pt x="17551" y="8472"/>
                    </a:cubicBezTo>
                    <a:cubicBezTo>
                      <a:pt x="17554" y="8472"/>
                      <a:pt x="17557" y="8472"/>
                      <a:pt x="17560" y="8472"/>
                    </a:cubicBezTo>
                    <a:cubicBezTo>
                      <a:pt x="17640" y="8454"/>
                      <a:pt x="17640" y="8365"/>
                      <a:pt x="17721" y="8347"/>
                    </a:cubicBezTo>
                    <a:cubicBezTo>
                      <a:pt x="17747" y="8347"/>
                      <a:pt x="17810" y="8391"/>
                      <a:pt x="17836" y="8400"/>
                    </a:cubicBezTo>
                    <a:cubicBezTo>
                      <a:pt x="17857" y="8408"/>
                      <a:pt x="17872" y="8411"/>
                      <a:pt x="17885" y="8411"/>
                    </a:cubicBezTo>
                    <a:cubicBezTo>
                      <a:pt x="17931" y="8411"/>
                      <a:pt x="17932" y="8366"/>
                      <a:pt x="17987" y="8366"/>
                    </a:cubicBezTo>
                    <a:cubicBezTo>
                      <a:pt x="17999" y="8366"/>
                      <a:pt x="18014" y="8368"/>
                      <a:pt x="18032" y="8374"/>
                    </a:cubicBezTo>
                    <a:cubicBezTo>
                      <a:pt x="18104" y="8391"/>
                      <a:pt x="18175" y="8400"/>
                      <a:pt x="18255" y="8400"/>
                    </a:cubicBezTo>
                    <a:cubicBezTo>
                      <a:pt x="18291" y="8391"/>
                      <a:pt x="18326" y="8374"/>
                      <a:pt x="18362" y="8356"/>
                    </a:cubicBezTo>
                    <a:cubicBezTo>
                      <a:pt x="18466" y="8363"/>
                      <a:pt x="18582" y="8488"/>
                      <a:pt x="18695" y="8488"/>
                    </a:cubicBezTo>
                    <a:cubicBezTo>
                      <a:pt x="18718" y="8488"/>
                      <a:pt x="18740" y="8483"/>
                      <a:pt x="18763" y="8472"/>
                    </a:cubicBezTo>
                    <a:cubicBezTo>
                      <a:pt x="18825" y="8436"/>
                      <a:pt x="18763" y="8409"/>
                      <a:pt x="18843" y="8409"/>
                    </a:cubicBezTo>
                    <a:cubicBezTo>
                      <a:pt x="18870" y="8436"/>
                      <a:pt x="18896" y="8454"/>
                      <a:pt x="18932" y="8454"/>
                    </a:cubicBezTo>
                    <a:cubicBezTo>
                      <a:pt x="18950" y="8454"/>
                      <a:pt x="18941" y="8427"/>
                      <a:pt x="18968" y="8418"/>
                    </a:cubicBezTo>
                    <a:cubicBezTo>
                      <a:pt x="18989" y="8411"/>
                      <a:pt x="19012" y="8408"/>
                      <a:pt x="19037" y="8408"/>
                    </a:cubicBezTo>
                    <a:cubicBezTo>
                      <a:pt x="19152" y="8408"/>
                      <a:pt x="19302" y="8467"/>
                      <a:pt x="19423" y="8467"/>
                    </a:cubicBezTo>
                    <a:cubicBezTo>
                      <a:pt x="19465" y="8467"/>
                      <a:pt x="19503" y="8460"/>
                      <a:pt x="19535" y="8441"/>
                    </a:cubicBezTo>
                    <a:lnTo>
                      <a:pt x="19535" y="8441"/>
                    </a:lnTo>
                    <a:cubicBezTo>
                      <a:pt x="19534" y="8445"/>
                      <a:pt x="19535" y="8446"/>
                      <a:pt x="19539" y="8446"/>
                    </a:cubicBezTo>
                    <a:cubicBezTo>
                      <a:pt x="19551" y="8446"/>
                      <a:pt x="19588" y="8424"/>
                      <a:pt x="19564" y="8418"/>
                    </a:cubicBezTo>
                    <a:lnTo>
                      <a:pt x="19564" y="8418"/>
                    </a:lnTo>
                    <a:cubicBezTo>
                      <a:pt x="19555" y="8427"/>
                      <a:pt x="19546" y="8434"/>
                      <a:pt x="19535" y="8441"/>
                    </a:cubicBezTo>
                    <a:lnTo>
                      <a:pt x="19535" y="8441"/>
                    </a:lnTo>
                    <a:cubicBezTo>
                      <a:pt x="19537" y="8438"/>
                      <a:pt x="19540" y="8433"/>
                      <a:pt x="19546" y="8427"/>
                    </a:cubicBezTo>
                    <a:cubicBezTo>
                      <a:pt x="19579" y="8427"/>
                      <a:pt x="19604" y="8330"/>
                      <a:pt x="19607" y="8233"/>
                    </a:cubicBezTo>
                    <a:lnTo>
                      <a:pt x="19607" y="8233"/>
                    </a:lnTo>
                    <a:cubicBezTo>
                      <a:pt x="19621" y="8287"/>
                      <a:pt x="19702" y="8335"/>
                      <a:pt x="19763" y="8335"/>
                    </a:cubicBezTo>
                    <a:cubicBezTo>
                      <a:pt x="19812" y="8335"/>
                      <a:pt x="19847" y="8304"/>
                      <a:pt x="19824" y="8219"/>
                    </a:cubicBezTo>
                    <a:lnTo>
                      <a:pt x="19824" y="8219"/>
                    </a:lnTo>
                    <a:cubicBezTo>
                      <a:pt x="19848" y="8272"/>
                      <a:pt x="20074" y="8224"/>
                      <a:pt x="20134" y="8284"/>
                    </a:cubicBezTo>
                    <a:cubicBezTo>
                      <a:pt x="20148" y="8298"/>
                      <a:pt x="20158" y="8303"/>
                      <a:pt x="20166" y="8303"/>
                    </a:cubicBezTo>
                    <a:cubicBezTo>
                      <a:pt x="20187" y="8303"/>
                      <a:pt x="20198" y="8274"/>
                      <a:pt x="20223" y="8249"/>
                    </a:cubicBezTo>
                    <a:cubicBezTo>
                      <a:pt x="20268" y="8231"/>
                      <a:pt x="20312" y="8213"/>
                      <a:pt x="20357" y="8195"/>
                    </a:cubicBezTo>
                    <a:cubicBezTo>
                      <a:pt x="20571" y="8071"/>
                      <a:pt x="20793" y="7964"/>
                      <a:pt x="20998" y="7839"/>
                    </a:cubicBezTo>
                    <a:cubicBezTo>
                      <a:pt x="21123" y="7768"/>
                      <a:pt x="21444" y="7608"/>
                      <a:pt x="21292" y="7456"/>
                    </a:cubicBezTo>
                    <a:cubicBezTo>
                      <a:pt x="21284" y="7448"/>
                      <a:pt x="21206" y="7339"/>
                      <a:pt x="21232" y="7339"/>
                    </a:cubicBezTo>
                    <a:cubicBezTo>
                      <a:pt x="21233" y="7339"/>
                      <a:pt x="21236" y="7339"/>
                      <a:pt x="21239" y="7340"/>
                    </a:cubicBezTo>
                    <a:cubicBezTo>
                      <a:pt x="21292" y="7349"/>
                      <a:pt x="21337" y="7367"/>
                      <a:pt x="21372" y="7403"/>
                    </a:cubicBezTo>
                    <a:cubicBezTo>
                      <a:pt x="21453" y="7456"/>
                      <a:pt x="21533" y="7501"/>
                      <a:pt x="21613" y="7536"/>
                    </a:cubicBezTo>
                    <a:cubicBezTo>
                      <a:pt x="21613" y="7510"/>
                      <a:pt x="21586" y="7510"/>
                      <a:pt x="21604" y="7474"/>
                    </a:cubicBezTo>
                    <a:cubicBezTo>
                      <a:pt x="21622" y="7438"/>
                      <a:pt x="21649" y="7403"/>
                      <a:pt x="21666" y="7367"/>
                    </a:cubicBezTo>
                    <a:cubicBezTo>
                      <a:pt x="21696" y="7323"/>
                      <a:pt x="21744" y="7260"/>
                      <a:pt x="21790" y="7260"/>
                    </a:cubicBezTo>
                    <a:cubicBezTo>
                      <a:pt x="21799" y="7260"/>
                      <a:pt x="21809" y="7263"/>
                      <a:pt x="21818" y="7269"/>
                    </a:cubicBezTo>
                    <a:cubicBezTo>
                      <a:pt x="21711" y="7198"/>
                      <a:pt x="21862" y="7135"/>
                      <a:pt x="21782" y="7064"/>
                    </a:cubicBezTo>
                    <a:cubicBezTo>
                      <a:pt x="21747" y="7020"/>
                      <a:pt x="21657" y="6922"/>
                      <a:pt x="21782" y="6904"/>
                    </a:cubicBezTo>
                    <a:cubicBezTo>
                      <a:pt x="21788" y="6903"/>
                      <a:pt x="21794" y="6903"/>
                      <a:pt x="21799" y="6903"/>
                    </a:cubicBezTo>
                    <a:cubicBezTo>
                      <a:pt x="21834" y="6903"/>
                      <a:pt x="21861" y="6918"/>
                      <a:pt x="21890" y="6918"/>
                    </a:cubicBezTo>
                    <a:cubicBezTo>
                      <a:pt x="21904" y="6918"/>
                      <a:pt x="21918" y="6914"/>
                      <a:pt x="21934" y="6904"/>
                    </a:cubicBezTo>
                    <a:cubicBezTo>
                      <a:pt x="21987" y="6886"/>
                      <a:pt x="21996" y="6833"/>
                      <a:pt x="21960" y="6797"/>
                    </a:cubicBezTo>
                    <a:cubicBezTo>
                      <a:pt x="21925" y="6761"/>
                      <a:pt x="21942" y="6752"/>
                      <a:pt x="21969" y="6699"/>
                    </a:cubicBezTo>
                    <a:cubicBezTo>
                      <a:pt x="21975" y="6687"/>
                      <a:pt x="21981" y="6683"/>
                      <a:pt x="21987" y="6683"/>
                    </a:cubicBezTo>
                    <a:cubicBezTo>
                      <a:pt x="22000" y="6683"/>
                      <a:pt x="22014" y="6699"/>
                      <a:pt x="22032" y="6699"/>
                    </a:cubicBezTo>
                    <a:cubicBezTo>
                      <a:pt x="22130" y="6681"/>
                      <a:pt x="22023" y="6459"/>
                      <a:pt x="22121" y="6396"/>
                    </a:cubicBezTo>
                    <a:cubicBezTo>
                      <a:pt x="22138" y="6325"/>
                      <a:pt x="22032" y="6209"/>
                      <a:pt x="22058" y="6200"/>
                    </a:cubicBezTo>
                    <a:cubicBezTo>
                      <a:pt x="22094" y="6191"/>
                      <a:pt x="22174" y="6182"/>
                      <a:pt x="22156" y="6156"/>
                    </a:cubicBezTo>
                    <a:cubicBezTo>
                      <a:pt x="22147" y="6111"/>
                      <a:pt x="22085" y="6129"/>
                      <a:pt x="22067" y="6084"/>
                    </a:cubicBezTo>
                    <a:cubicBezTo>
                      <a:pt x="22067" y="6084"/>
                      <a:pt x="22228" y="6040"/>
                      <a:pt x="22228" y="6031"/>
                    </a:cubicBezTo>
                    <a:cubicBezTo>
                      <a:pt x="22147" y="5986"/>
                      <a:pt x="22130" y="5888"/>
                      <a:pt x="22174" y="5808"/>
                    </a:cubicBezTo>
                    <a:cubicBezTo>
                      <a:pt x="22201" y="5764"/>
                      <a:pt x="22219" y="5710"/>
                      <a:pt x="22219" y="5648"/>
                    </a:cubicBezTo>
                    <a:cubicBezTo>
                      <a:pt x="22219" y="5635"/>
                      <a:pt x="22200" y="5604"/>
                      <a:pt x="22190" y="5604"/>
                    </a:cubicBezTo>
                    <a:cubicBezTo>
                      <a:pt x="22186" y="5604"/>
                      <a:pt x="22183" y="5609"/>
                      <a:pt x="22183" y="5621"/>
                    </a:cubicBezTo>
                    <a:lnTo>
                      <a:pt x="22183" y="5514"/>
                    </a:lnTo>
                    <a:cubicBezTo>
                      <a:pt x="22183" y="5474"/>
                      <a:pt x="22183" y="5470"/>
                      <a:pt x="22177" y="5470"/>
                    </a:cubicBezTo>
                    <a:cubicBezTo>
                      <a:pt x="22176" y="5470"/>
                      <a:pt x="22174" y="5470"/>
                      <a:pt x="22171" y="5470"/>
                    </a:cubicBezTo>
                    <a:cubicBezTo>
                      <a:pt x="22165" y="5470"/>
                      <a:pt x="22154" y="5468"/>
                      <a:pt x="22138" y="5452"/>
                    </a:cubicBezTo>
                    <a:cubicBezTo>
                      <a:pt x="22103" y="5416"/>
                      <a:pt x="22174" y="5301"/>
                      <a:pt x="22183" y="5265"/>
                    </a:cubicBezTo>
                    <a:cubicBezTo>
                      <a:pt x="22192" y="5229"/>
                      <a:pt x="22219" y="5122"/>
                      <a:pt x="22183" y="5078"/>
                    </a:cubicBezTo>
                    <a:cubicBezTo>
                      <a:pt x="22147" y="5033"/>
                      <a:pt x="22049" y="5069"/>
                      <a:pt x="22147" y="4980"/>
                    </a:cubicBezTo>
                    <a:cubicBezTo>
                      <a:pt x="22198" y="4951"/>
                      <a:pt x="22237" y="4868"/>
                      <a:pt x="22192" y="4868"/>
                    </a:cubicBezTo>
                    <a:cubicBezTo>
                      <a:pt x="22181" y="4868"/>
                      <a:pt x="22167" y="4872"/>
                      <a:pt x="22147" y="4882"/>
                    </a:cubicBezTo>
                    <a:cubicBezTo>
                      <a:pt x="22058" y="4882"/>
                      <a:pt x="22032" y="4811"/>
                      <a:pt x="22094" y="4739"/>
                    </a:cubicBezTo>
                    <a:cubicBezTo>
                      <a:pt x="22138" y="4695"/>
                      <a:pt x="22201" y="4704"/>
                      <a:pt x="22165" y="4606"/>
                    </a:cubicBezTo>
                    <a:cubicBezTo>
                      <a:pt x="22165" y="4597"/>
                      <a:pt x="22049" y="4463"/>
                      <a:pt x="22067" y="4463"/>
                    </a:cubicBezTo>
                    <a:cubicBezTo>
                      <a:pt x="22068" y="4463"/>
                      <a:pt x="22069" y="4463"/>
                      <a:pt x="22070" y="4463"/>
                    </a:cubicBezTo>
                    <a:cubicBezTo>
                      <a:pt x="22087" y="4463"/>
                      <a:pt x="22129" y="4516"/>
                      <a:pt x="22158" y="4516"/>
                    </a:cubicBezTo>
                    <a:cubicBezTo>
                      <a:pt x="22164" y="4516"/>
                      <a:pt x="22170" y="4514"/>
                      <a:pt x="22174" y="4508"/>
                    </a:cubicBezTo>
                    <a:cubicBezTo>
                      <a:pt x="22201" y="4463"/>
                      <a:pt x="22121" y="4374"/>
                      <a:pt x="22103" y="4347"/>
                    </a:cubicBezTo>
                    <a:cubicBezTo>
                      <a:pt x="22103" y="4285"/>
                      <a:pt x="22112" y="4232"/>
                      <a:pt x="22138" y="4178"/>
                    </a:cubicBezTo>
                    <a:cubicBezTo>
                      <a:pt x="22174" y="4134"/>
                      <a:pt x="22192" y="4089"/>
                      <a:pt x="22192" y="4036"/>
                    </a:cubicBezTo>
                    <a:cubicBezTo>
                      <a:pt x="22201" y="3973"/>
                      <a:pt x="22192" y="3902"/>
                      <a:pt x="22174" y="3840"/>
                    </a:cubicBezTo>
                    <a:cubicBezTo>
                      <a:pt x="22147" y="3777"/>
                      <a:pt x="22085" y="3751"/>
                      <a:pt x="22147" y="3715"/>
                    </a:cubicBezTo>
                    <a:cubicBezTo>
                      <a:pt x="22201" y="3671"/>
                      <a:pt x="22228" y="3590"/>
                      <a:pt x="22210" y="3510"/>
                    </a:cubicBezTo>
                    <a:cubicBezTo>
                      <a:pt x="22203" y="3478"/>
                      <a:pt x="22170" y="3474"/>
                      <a:pt x="22135" y="3474"/>
                    </a:cubicBezTo>
                    <a:cubicBezTo>
                      <a:pt x="22121" y="3474"/>
                      <a:pt x="22107" y="3475"/>
                      <a:pt x="22094" y="3475"/>
                    </a:cubicBezTo>
                    <a:cubicBezTo>
                      <a:pt x="22236" y="3475"/>
                      <a:pt x="22201" y="3279"/>
                      <a:pt x="22138" y="3216"/>
                    </a:cubicBezTo>
                    <a:cubicBezTo>
                      <a:pt x="22103" y="3181"/>
                      <a:pt x="22112" y="3118"/>
                      <a:pt x="22156" y="3092"/>
                    </a:cubicBezTo>
                    <a:cubicBezTo>
                      <a:pt x="22158" y="3091"/>
                      <a:pt x="22160" y="3091"/>
                      <a:pt x="22162" y="3091"/>
                    </a:cubicBezTo>
                    <a:cubicBezTo>
                      <a:pt x="22179" y="3091"/>
                      <a:pt x="22193" y="3113"/>
                      <a:pt x="22212" y="3113"/>
                    </a:cubicBezTo>
                    <a:cubicBezTo>
                      <a:pt x="22219" y="3113"/>
                      <a:pt x="22227" y="3110"/>
                      <a:pt x="22236" y="3100"/>
                    </a:cubicBezTo>
                    <a:cubicBezTo>
                      <a:pt x="22263" y="3074"/>
                      <a:pt x="22219" y="3038"/>
                      <a:pt x="22201" y="3020"/>
                    </a:cubicBezTo>
                    <a:cubicBezTo>
                      <a:pt x="22174" y="2967"/>
                      <a:pt x="22183" y="2896"/>
                      <a:pt x="22228" y="2851"/>
                    </a:cubicBezTo>
                    <a:cubicBezTo>
                      <a:pt x="22308" y="2851"/>
                      <a:pt x="22192" y="2762"/>
                      <a:pt x="22183" y="2726"/>
                    </a:cubicBezTo>
                    <a:cubicBezTo>
                      <a:pt x="22165" y="2646"/>
                      <a:pt x="22210" y="2557"/>
                      <a:pt x="22156" y="2486"/>
                    </a:cubicBezTo>
                    <a:cubicBezTo>
                      <a:pt x="22130" y="2415"/>
                      <a:pt x="22121" y="2334"/>
                      <a:pt x="22147" y="2263"/>
                    </a:cubicBezTo>
                    <a:cubicBezTo>
                      <a:pt x="22165" y="2183"/>
                      <a:pt x="22210" y="2058"/>
                      <a:pt x="22147" y="1987"/>
                    </a:cubicBezTo>
                    <a:cubicBezTo>
                      <a:pt x="22121" y="1960"/>
                      <a:pt x="22201" y="1916"/>
                      <a:pt x="22210" y="1889"/>
                    </a:cubicBezTo>
                    <a:cubicBezTo>
                      <a:pt x="22236" y="1845"/>
                      <a:pt x="22183" y="1827"/>
                      <a:pt x="22183" y="1782"/>
                    </a:cubicBezTo>
                    <a:cubicBezTo>
                      <a:pt x="22192" y="1720"/>
                      <a:pt x="22192" y="1658"/>
                      <a:pt x="22183" y="1595"/>
                    </a:cubicBezTo>
                    <a:cubicBezTo>
                      <a:pt x="22174" y="1533"/>
                      <a:pt x="22121" y="1551"/>
                      <a:pt x="22165" y="1488"/>
                    </a:cubicBezTo>
                    <a:cubicBezTo>
                      <a:pt x="22210" y="1417"/>
                      <a:pt x="22281" y="1266"/>
                      <a:pt x="22130" y="1257"/>
                    </a:cubicBezTo>
                    <a:cubicBezTo>
                      <a:pt x="22210" y="1257"/>
                      <a:pt x="22236" y="1159"/>
                      <a:pt x="22236" y="1052"/>
                    </a:cubicBezTo>
                    <a:cubicBezTo>
                      <a:pt x="22245" y="927"/>
                      <a:pt x="22201" y="802"/>
                      <a:pt x="22121" y="704"/>
                    </a:cubicBezTo>
                    <a:cubicBezTo>
                      <a:pt x="22040" y="651"/>
                      <a:pt x="22174" y="393"/>
                      <a:pt x="21969" y="393"/>
                    </a:cubicBezTo>
                    <a:cubicBezTo>
                      <a:pt x="21928" y="397"/>
                      <a:pt x="21895" y="409"/>
                      <a:pt x="21866" y="409"/>
                    </a:cubicBezTo>
                    <a:cubicBezTo>
                      <a:pt x="21833" y="409"/>
                      <a:pt x="21806" y="393"/>
                      <a:pt x="21782" y="330"/>
                    </a:cubicBezTo>
                    <a:cubicBezTo>
                      <a:pt x="21766" y="307"/>
                      <a:pt x="21602" y="247"/>
                      <a:pt x="21573" y="247"/>
                    </a:cubicBezTo>
                    <a:cubicBezTo>
                      <a:pt x="21569" y="247"/>
                      <a:pt x="21567" y="248"/>
                      <a:pt x="21568" y="250"/>
                    </a:cubicBezTo>
                    <a:cubicBezTo>
                      <a:pt x="21559" y="241"/>
                      <a:pt x="21640" y="232"/>
                      <a:pt x="21595" y="197"/>
                    </a:cubicBezTo>
                    <a:cubicBezTo>
                      <a:pt x="21551" y="170"/>
                      <a:pt x="21497" y="161"/>
                      <a:pt x="21444" y="152"/>
                    </a:cubicBezTo>
                    <a:cubicBezTo>
                      <a:pt x="21306" y="136"/>
                      <a:pt x="21249" y="98"/>
                      <a:pt x="21166" y="98"/>
                    </a:cubicBezTo>
                    <a:cubicBezTo>
                      <a:pt x="21158" y="98"/>
                      <a:pt x="21150" y="98"/>
                      <a:pt x="21141" y="99"/>
                    </a:cubicBezTo>
                    <a:cubicBezTo>
                      <a:pt x="21230" y="152"/>
                      <a:pt x="21248" y="259"/>
                      <a:pt x="21185" y="339"/>
                    </a:cubicBezTo>
                    <a:cubicBezTo>
                      <a:pt x="21105" y="339"/>
                      <a:pt x="21159" y="241"/>
                      <a:pt x="21159" y="206"/>
                    </a:cubicBezTo>
                    <a:cubicBezTo>
                      <a:pt x="21162" y="185"/>
                      <a:pt x="21147" y="179"/>
                      <a:pt x="21124" y="179"/>
                    </a:cubicBezTo>
                    <a:cubicBezTo>
                      <a:pt x="21095" y="179"/>
                      <a:pt x="21054" y="189"/>
                      <a:pt x="21029" y="189"/>
                    </a:cubicBezTo>
                    <a:cubicBezTo>
                      <a:pt x="21024" y="189"/>
                      <a:pt x="21020" y="189"/>
                      <a:pt x="21016" y="188"/>
                    </a:cubicBezTo>
                    <a:cubicBezTo>
                      <a:pt x="20993" y="180"/>
                      <a:pt x="20943" y="112"/>
                      <a:pt x="20918" y="112"/>
                    </a:cubicBezTo>
                    <a:cubicBezTo>
                      <a:pt x="20915" y="112"/>
                      <a:pt x="20912" y="113"/>
                      <a:pt x="20909" y="117"/>
                    </a:cubicBezTo>
                    <a:cubicBezTo>
                      <a:pt x="20894" y="132"/>
                      <a:pt x="20879" y="174"/>
                      <a:pt x="20846" y="174"/>
                    </a:cubicBezTo>
                    <a:cubicBezTo>
                      <a:pt x="20841" y="174"/>
                      <a:pt x="20835" y="173"/>
                      <a:pt x="20829" y="170"/>
                    </a:cubicBezTo>
                    <a:cubicBezTo>
                      <a:pt x="20749" y="143"/>
                      <a:pt x="20695" y="90"/>
                      <a:pt x="20615" y="90"/>
                    </a:cubicBezTo>
                    <a:cubicBezTo>
                      <a:pt x="20669" y="143"/>
                      <a:pt x="20304" y="126"/>
                      <a:pt x="20268" y="143"/>
                    </a:cubicBezTo>
                    <a:cubicBezTo>
                      <a:pt x="20232" y="152"/>
                      <a:pt x="20295" y="232"/>
                      <a:pt x="20250" y="268"/>
                    </a:cubicBezTo>
                    <a:cubicBezTo>
                      <a:pt x="20245" y="272"/>
                      <a:pt x="20239" y="274"/>
                      <a:pt x="20235" y="274"/>
                    </a:cubicBezTo>
                    <a:cubicBezTo>
                      <a:pt x="20199" y="274"/>
                      <a:pt x="20179" y="175"/>
                      <a:pt x="20179" y="143"/>
                    </a:cubicBezTo>
                    <a:cubicBezTo>
                      <a:pt x="20179" y="171"/>
                      <a:pt x="20157" y="216"/>
                      <a:pt x="20130" y="216"/>
                    </a:cubicBezTo>
                    <a:cubicBezTo>
                      <a:pt x="20123" y="216"/>
                      <a:pt x="20115" y="213"/>
                      <a:pt x="20108" y="206"/>
                    </a:cubicBezTo>
                    <a:cubicBezTo>
                      <a:pt x="20063" y="170"/>
                      <a:pt x="20090" y="117"/>
                      <a:pt x="20054" y="90"/>
                    </a:cubicBezTo>
                    <a:cubicBezTo>
                      <a:pt x="20052" y="89"/>
                      <a:pt x="20050" y="88"/>
                      <a:pt x="20048" y="88"/>
                    </a:cubicBezTo>
                    <a:cubicBezTo>
                      <a:pt x="20017" y="88"/>
                      <a:pt x="19998" y="206"/>
                      <a:pt x="19936" y="206"/>
                    </a:cubicBezTo>
                    <a:cubicBezTo>
                      <a:pt x="19934" y="206"/>
                      <a:pt x="19932" y="206"/>
                      <a:pt x="19929" y="206"/>
                    </a:cubicBezTo>
                    <a:cubicBezTo>
                      <a:pt x="19915" y="206"/>
                      <a:pt x="19852" y="121"/>
                      <a:pt x="19830" y="121"/>
                    </a:cubicBezTo>
                    <a:cubicBezTo>
                      <a:pt x="19825" y="121"/>
                      <a:pt x="19823" y="125"/>
                      <a:pt x="19823" y="134"/>
                    </a:cubicBezTo>
                    <a:cubicBezTo>
                      <a:pt x="19823" y="161"/>
                      <a:pt x="19867" y="188"/>
                      <a:pt x="19823" y="215"/>
                    </a:cubicBezTo>
                    <a:cubicBezTo>
                      <a:pt x="19814" y="219"/>
                      <a:pt x="19805" y="221"/>
                      <a:pt x="19796" y="221"/>
                    </a:cubicBezTo>
                    <a:cubicBezTo>
                      <a:pt x="19787" y="221"/>
                      <a:pt x="19778" y="219"/>
                      <a:pt x="19769" y="215"/>
                    </a:cubicBezTo>
                    <a:cubicBezTo>
                      <a:pt x="19725" y="179"/>
                      <a:pt x="19778" y="90"/>
                      <a:pt x="19725" y="81"/>
                    </a:cubicBezTo>
                    <a:cubicBezTo>
                      <a:pt x="19702" y="77"/>
                      <a:pt x="19680" y="74"/>
                      <a:pt x="19658" y="74"/>
                    </a:cubicBezTo>
                    <a:cubicBezTo>
                      <a:pt x="19636" y="74"/>
                      <a:pt x="19613" y="77"/>
                      <a:pt x="19591" y="81"/>
                    </a:cubicBezTo>
                    <a:cubicBezTo>
                      <a:pt x="19573" y="81"/>
                      <a:pt x="19555" y="117"/>
                      <a:pt x="19555" y="117"/>
                    </a:cubicBezTo>
                    <a:lnTo>
                      <a:pt x="19324" y="117"/>
                    </a:lnTo>
                    <a:cubicBezTo>
                      <a:pt x="19235" y="134"/>
                      <a:pt x="19226" y="179"/>
                      <a:pt x="19315" y="215"/>
                    </a:cubicBezTo>
                    <a:cubicBezTo>
                      <a:pt x="19303" y="216"/>
                      <a:pt x="19291" y="217"/>
                      <a:pt x="19279" y="217"/>
                    </a:cubicBezTo>
                    <a:cubicBezTo>
                      <a:pt x="19220" y="217"/>
                      <a:pt x="19163" y="198"/>
                      <a:pt x="19119" y="161"/>
                    </a:cubicBezTo>
                    <a:cubicBezTo>
                      <a:pt x="19084" y="127"/>
                      <a:pt x="19039" y="76"/>
                      <a:pt x="18991" y="76"/>
                    </a:cubicBezTo>
                    <a:cubicBezTo>
                      <a:pt x="18977" y="76"/>
                      <a:pt x="18964" y="80"/>
                      <a:pt x="18950" y="90"/>
                    </a:cubicBezTo>
                    <a:cubicBezTo>
                      <a:pt x="18887" y="134"/>
                      <a:pt x="18896" y="152"/>
                      <a:pt x="18834" y="152"/>
                    </a:cubicBezTo>
                    <a:lnTo>
                      <a:pt x="18736" y="152"/>
                    </a:lnTo>
                    <a:cubicBezTo>
                      <a:pt x="18736" y="170"/>
                      <a:pt x="18736" y="188"/>
                      <a:pt x="18727" y="197"/>
                    </a:cubicBezTo>
                    <a:cubicBezTo>
                      <a:pt x="18703" y="207"/>
                      <a:pt x="18675" y="209"/>
                      <a:pt x="18645" y="209"/>
                    </a:cubicBezTo>
                    <a:cubicBezTo>
                      <a:pt x="18621" y="209"/>
                      <a:pt x="18596" y="208"/>
                      <a:pt x="18571" y="208"/>
                    </a:cubicBezTo>
                    <a:cubicBezTo>
                      <a:pt x="18548" y="208"/>
                      <a:pt x="18526" y="209"/>
                      <a:pt x="18504" y="215"/>
                    </a:cubicBezTo>
                    <a:cubicBezTo>
                      <a:pt x="18466" y="226"/>
                      <a:pt x="18431" y="247"/>
                      <a:pt x="18399" y="247"/>
                    </a:cubicBezTo>
                    <a:cubicBezTo>
                      <a:pt x="18379" y="247"/>
                      <a:pt x="18361" y="238"/>
                      <a:pt x="18344" y="215"/>
                    </a:cubicBezTo>
                    <a:cubicBezTo>
                      <a:pt x="18313" y="197"/>
                      <a:pt x="18277" y="188"/>
                      <a:pt x="18242" y="188"/>
                    </a:cubicBezTo>
                    <a:cubicBezTo>
                      <a:pt x="18206" y="188"/>
                      <a:pt x="18170" y="197"/>
                      <a:pt x="18139" y="215"/>
                    </a:cubicBezTo>
                    <a:cubicBezTo>
                      <a:pt x="18112" y="259"/>
                      <a:pt x="18219" y="286"/>
                      <a:pt x="18237" y="286"/>
                    </a:cubicBezTo>
                    <a:cubicBezTo>
                      <a:pt x="18225" y="288"/>
                      <a:pt x="18213" y="289"/>
                      <a:pt x="18200" y="289"/>
                    </a:cubicBezTo>
                    <a:cubicBezTo>
                      <a:pt x="18165" y="289"/>
                      <a:pt x="18127" y="281"/>
                      <a:pt x="18095" y="268"/>
                    </a:cubicBezTo>
                    <a:cubicBezTo>
                      <a:pt x="18059" y="241"/>
                      <a:pt x="18032" y="206"/>
                      <a:pt x="17988" y="197"/>
                    </a:cubicBezTo>
                    <a:cubicBezTo>
                      <a:pt x="17975" y="192"/>
                      <a:pt x="17963" y="191"/>
                      <a:pt x="17952" y="191"/>
                    </a:cubicBezTo>
                    <a:cubicBezTo>
                      <a:pt x="17911" y="191"/>
                      <a:pt x="17885" y="216"/>
                      <a:pt x="17849" y="216"/>
                    </a:cubicBezTo>
                    <a:cubicBezTo>
                      <a:pt x="17837" y="216"/>
                      <a:pt x="17824" y="213"/>
                      <a:pt x="17810" y="206"/>
                    </a:cubicBezTo>
                    <a:cubicBezTo>
                      <a:pt x="17783" y="193"/>
                      <a:pt x="17733" y="117"/>
                      <a:pt x="17701" y="117"/>
                    </a:cubicBezTo>
                    <a:cubicBezTo>
                      <a:pt x="17690" y="117"/>
                      <a:pt x="17681" y="126"/>
                      <a:pt x="17676" y="152"/>
                    </a:cubicBezTo>
                    <a:cubicBezTo>
                      <a:pt x="17662" y="194"/>
                      <a:pt x="17654" y="261"/>
                      <a:pt x="17610" y="261"/>
                    </a:cubicBezTo>
                    <a:cubicBezTo>
                      <a:pt x="17597" y="261"/>
                      <a:pt x="17580" y="255"/>
                      <a:pt x="17560" y="241"/>
                    </a:cubicBezTo>
                    <a:cubicBezTo>
                      <a:pt x="17516" y="197"/>
                      <a:pt x="17516" y="161"/>
                      <a:pt x="17453" y="143"/>
                    </a:cubicBezTo>
                    <a:cubicBezTo>
                      <a:pt x="17437" y="138"/>
                      <a:pt x="17368" y="125"/>
                      <a:pt x="17319" y="125"/>
                    </a:cubicBezTo>
                    <a:cubicBezTo>
                      <a:pt x="17289" y="125"/>
                      <a:pt x="17266" y="130"/>
                      <a:pt x="17266" y="143"/>
                    </a:cubicBezTo>
                    <a:cubicBezTo>
                      <a:pt x="17258" y="168"/>
                      <a:pt x="17311" y="270"/>
                      <a:pt x="17240" y="270"/>
                    </a:cubicBezTo>
                    <a:cubicBezTo>
                      <a:pt x="17235" y="270"/>
                      <a:pt x="17229" y="269"/>
                      <a:pt x="17222" y="268"/>
                    </a:cubicBezTo>
                    <a:cubicBezTo>
                      <a:pt x="17159" y="259"/>
                      <a:pt x="17204" y="188"/>
                      <a:pt x="17186" y="152"/>
                    </a:cubicBezTo>
                    <a:lnTo>
                      <a:pt x="17186" y="152"/>
                    </a:lnTo>
                    <a:cubicBezTo>
                      <a:pt x="17159" y="188"/>
                      <a:pt x="17133" y="215"/>
                      <a:pt x="17106" y="250"/>
                    </a:cubicBezTo>
                    <a:cubicBezTo>
                      <a:pt x="17091" y="262"/>
                      <a:pt x="17080" y="267"/>
                      <a:pt x="17071" y="267"/>
                    </a:cubicBezTo>
                    <a:cubicBezTo>
                      <a:pt x="17053" y="267"/>
                      <a:pt x="17044" y="247"/>
                      <a:pt x="17026" y="223"/>
                    </a:cubicBezTo>
                    <a:cubicBezTo>
                      <a:pt x="16976" y="174"/>
                      <a:pt x="16910" y="147"/>
                      <a:pt x="16840" y="147"/>
                    </a:cubicBezTo>
                    <a:cubicBezTo>
                      <a:pt x="16822" y="147"/>
                      <a:pt x="16803" y="149"/>
                      <a:pt x="16785" y="152"/>
                    </a:cubicBezTo>
                    <a:cubicBezTo>
                      <a:pt x="16714" y="179"/>
                      <a:pt x="16785" y="339"/>
                      <a:pt x="16750" y="348"/>
                    </a:cubicBezTo>
                    <a:cubicBezTo>
                      <a:pt x="16723" y="348"/>
                      <a:pt x="16705" y="295"/>
                      <a:pt x="16678" y="268"/>
                    </a:cubicBezTo>
                    <a:cubicBezTo>
                      <a:pt x="16643" y="241"/>
                      <a:pt x="16598" y="223"/>
                      <a:pt x="16545" y="215"/>
                    </a:cubicBezTo>
                    <a:cubicBezTo>
                      <a:pt x="16489" y="207"/>
                      <a:pt x="16390" y="113"/>
                      <a:pt x="16332" y="113"/>
                    </a:cubicBezTo>
                    <a:cubicBezTo>
                      <a:pt x="16325" y="113"/>
                      <a:pt x="16319" y="114"/>
                      <a:pt x="16313" y="117"/>
                    </a:cubicBezTo>
                    <a:cubicBezTo>
                      <a:pt x="16298" y="124"/>
                      <a:pt x="16262" y="193"/>
                      <a:pt x="16235" y="193"/>
                    </a:cubicBezTo>
                    <a:cubicBezTo>
                      <a:pt x="16231" y="193"/>
                      <a:pt x="16228" y="191"/>
                      <a:pt x="16224" y="188"/>
                    </a:cubicBezTo>
                    <a:cubicBezTo>
                      <a:pt x="16206" y="152"/>
                      <a:pt x="16206" y="134"/>
                      <a:pt x="16162" y="126"/>
                    </a:cubicBezTo>
                    <a:cubicBezTo>
                      <a:pt x="16159" y="125"/>
                      <a:pt x="16155" y="125"/>
                      <a:pt x="16152" y="125"/>
                    </a:cubicBezTo>
                    <a:cubicBezTo>
                      <a:pt x="16053" y="125"/>
                      <a:pt x="16016" y="259"/>
                      <a:pt x="15921" y="268"/>
                    </a:cubicBezTo>
                    <a:cubicBezTo>
                      <a:pt x="15919" y="268"/>
                      <a:pt x="15916" y="268"/>
                      <a:pt x="15913" y="268"/>
                    </a:cubicBezTo>
                    <a:cubicBezTo>
                      <a:pt x="15820" y="268"/>
                      <a:pt x="15768" y="117"/>
                      <a:pt x="15699" y="117"/>
                    </a:cubicBezTo>
                    <a:cubicBezTo>
                      <a:pt x="15672" y="117"/>
                      <a:pt x="15707" y="188"/>
                      <a:pt x="15716" y="188"/>
                    </a:cubicBezTo>
                    <a:cubicBezTo>
                      <a:pt x="15657" y="188"/>
                      <a:pt x="15646" y="116"/>
                      <a:pt x="15600" y="116"/>
                    </a:cubicBezTo>
                    <a:cubicBezTo>
                      <a:pt x="15597" y="116"/>
                      <a:pt x="15595" y="116"/>
                      <a:pt x="15592" y="117"/>
                    </a:cubicBezTo>
                    <a:cubicBezTo>
                      <a:pt x="15529" y="126"/>
                      <a:pt x="15467" y="143"/>
                      <a:pt x="15396" y="143"/>
                    </a:cubicBezTo>
                    <a:cubicBezTo>
                      <a:pt x="15431" y="143"/>
                      <a:pt x="15351" y="143"/>
                      <a:pt x="15324" y="170"/>
                    </a:cubicBezTo>
                    <a:cubicBezTo>
                      <a:pt x="15308" y="182"/>
                      <a:pt x="15294" y="187"/>
                      <a:pt x="15280" y="187"/>
                    </a:cubicBezTo>
                    <a:cubicBezTo>
                      <a:pt x="15263" y="187"/>
                      <a:pt x="15246" y="180"/>
                      <a:pt x="15227" y="170"/>
                    </a:cubicBezTo>
                    <a:cubicBezTo>
                      <a:pt x="15186" y="157"/>
                      <a:pt x="15146" y="150"/>
                      <a:pt x="15106" y="150"/>
                    </a:cubicBezTo>
                    <a:cubicBezTo>
                      <a:pt x="15066" y="150"/>
                      <a:pt x="15026" y="157"/>
                      <a:pt x="14986" y="170"/>
                    </a:cubicBezTo>
                    <a:cubicBezTo>
                      <a:pt x="14964" y="177"/>
                      <a:pt x="14905" y="252"/>
                      <a:pt x="14880" y="252"/>
                    </a:cubicBezTo>
                    <a:cubicBezTo>
                      <a:pt x="14875" y="252"/>
                      <a:pt x="14872" y="249"/>
                      <a:pt x="14870" y="241"/>
                    </a:cubicBezTo>
                    <a:cubicBezTo>
                      <a:pt x="14864" y="177"/>
                      <a:pt x="14867" y="108"/>
                      <a:pt x="14825" y="108"/>
                    </a:cubicBezTo>
                    <a:cubicBezTo>
                      <a:pt x="14809" y="108"/>
                      <a:pt x="14787" y="118"/>
                      <a:pt x="14754" y="143"/>
                    </a:cubicBezTo>
                    <a:cubicBezTo>
                      <a:pt x="14723" y="175"/>
                      <a:pt x="14687" y="224"/>
                      <a:pt x="14647" y="255"/>
                    </a:cubicBezTo>
                    <a:lnTo>
                      <a:pt x="14647" y="255"/>
                    </a:lnTo>
                    <a:cubicBezTo>
                      <a:pt x="14659" y="231"/>
                      <a:pt x="14665" y="198"/>
                      <a:pt x="14665" y="188"/>
                    </a:cubicBezTo>
                    <a:cubicBezTo>
                      <a:pt x="14656" y="188"/>
                      <a:pt x="14646" y="187"/>
                      <a:pt x="14635" y="187"/>
                    </a:cubicBezTo>
                    <a:cubicBezTo>
                      <a:pt x="14602" y="187"/>
                      <a:pt x="14567" y="192"/>
                      <a:pt x="14567" y="232"/>
                    </a:cubicBezTo>
                    <a:cubicBezTo>
                      <a:pt x="14575" y="248"/>
                      <a:pt x="14590" y="263"/>
                      <a:pt x="14605" y="279"/>
                    </a:cubicBezTo>
                    <a:lnTo>
                      <a:pt x="14605" y="279"/>
                    </a:lnTo>
                    <a:cubicBezTo>
                      <a:pt x="14596" y="282"/>
                      <a:pt x="14586" y="284"/>
                      <a:pt x="14576" y="284"/>
                    </a:cubicBezTo>
                    <a:cubicBezTo>
                      <a:pt x="14556" y="284"/>
                      <a:pt x="14535" y="277"/>
                      <a:pt x="14514" y="259"/>
                    </a:cubicBezTo>
                    <a:cubicBezTo>
                      <a:pt x="14460" y="215"/>
                      <a:pt x="14425" y="143"/>
                      <a:pt x="14363" y="134"/>
                    </a:cubicBezTo>
                    <a:cubicBezTo>
                      <a:pt x="14351" y="131"/>
                      <a:pt x="14340" y="130"/>
                      <a:pt x="14332" y="130"/>
                    </a:cubicBezTo>
                    <a:cubicBezTo>
                      <a:pt x="14287" y="130"/>
                      <a:pt x="14275" y="161"/>
                      <a:pt x="14238" y="161"/>
                    </a:cubicBezTo>
                    <a:cubicBezTo>
                      <a:pt x="14193" y="161"/>
                      <a:pt x="14158" y="81"/>
                      <a:pt x="14104" y="81"/>
                    </a:cubicBezTo>
                    <a:cubicBezTo>
                      <a:pt x="14095" y="81"/>
                      <a:pt x="14077" y="134"/>
                      <a:pt x="14069" y="143"/>
                    </a:cubicBezTo>
                    <a:cubicBezTo>
                      <a:pt x="14055" y="156"/>
                      <a:pt x="14041" y="161"/>
                      <a:pt x="14028" y="161"/>
                    </a:cubicBezTo>
                    <a:cubicBezTo>
                      <a:pt x="13967" y="161"/>
                      <a:pt x="13917" y="45"/>
                      <a:pt x="13873" y="45"/>
                    </a:cubicBezTo>
                    <a:cubicBezTo>
                      <a:pt x="13895" y="45"/>
                      <a:pt x="13910" y="195"/>
                      <a:pt x="13847" y="195"/>
                    </a:cubicBezTo>
                    <a:cubicBezTo>
                      <a:pt x="13833" y="195"/>
                      <a:pt x="13815" y="188"/>
                      <a:pt x="13792" y="170"/>
                    </a:cubicBezTo>
                    <a:cubicBezTo>
                      <a:pt x="13730" y="117"/>
                      <a:pt x="13748" y="117"/>
                      <a:pt x="13659" y="117"/>
                    </a:cubicBezTo>
                    <a:cubicBezTo>
                      <a:pt x="13623" y="102"/>
                      <a:pt x="13610" y="88"/>
                      <a:pt x="13611" y="60"/>
                    </a:cubicBezTo>
                    <a:lnTo>
                      <a:pt x="13611" y="60"/>
                    </a:lnTo>
                    <a:cubicBezTo>
                      <a:pt x="13583" y="156"/>
                      <a:pt x="13365" y="62"/>
                      <a:pt x="13365" y="179"/>
                    </a:cubicBezTo>
                    <a:cubicBezTo>
                      <a:pt x="13365" y="131"/>
                      <a:pt x="13290" y="120"/>
                      <a:pt x="13224" y="120"/>
                    </a:cubicBezTo>
                    <a:cubicBezTo>
                      <a:pt x="13191" y="120"/>
                      <a:pt x="13160" y="123"/>
                      <a:pt x="13142" y="126"/>
                    </a:cubicBezTo>
                    <a:cubicBezTo>
                      <a:pt x="13107" y="126"/>
                      <a:pt x="13062" y="134"/>
                      <a:pt x="13026" y="152"/>
                    </a:cubicBezTo>
                    <a:cubicBezTo>
                      <a:pt x="13026" y="152"/>
                      <a:pt x="12986" y="224"/>
                      <a:pt x="12982" y="224"/>
                    </a:cubicBezTo>
                    <a:cubicBezTo>
                      <a:pt x="12982" y="224"/>
                      <a:pt x="12982" y="224"/>
                      <a:pt x="12982" y="223"/>
                    </a:cubicBezTo>
                    <a:cubicBezTo>
                      <a:pt x="12955" y="188"/>
                      <a:pt x="12982" y="99"/>
                      <a:pt x="12982" y="54"/>
                    </a:cubicBezTo>
                    <a:lnTo>
                      <a:pt x="12982" y="54"/>
                    </a:lnTo>
                    <a:cubicBezTo>
                      <a:pt x="12937" y="90"/>
                      <a:pt x="12893" y="108"/>
                      <a:pt x="12884" y="170"/>
                    </a:cubicBezTo>
                    <a:cubicBezTo>
                      <a:pt x="12875" y="223"/>
                      <a:pt x="12857" y="304"/>
                      <a:pt x="12777" y="304"/>
                    </a:cubicBezTo>
                    <a:cubicBezTo>
                      <a:pt x="12777" y="268"/>
                      <a:pt x="12813" y="152"/>
                      <a:pt x="12786" y="134"/>
                    </a:cubicBezTo>
                    <a:cubicBezTo>
                      <a:pt x="12784" y="132"/>
                      <a:pt x="12781" y="131"/>
                      <a:pt x="12777" y="131"/>
                    </a:cubicBezTo>
                    <a:cubicBezTo>
                      <a:pt x="12752" y="131"/>
                      <a:pt x="12696" y="181"/>
                      <a:pt x="12688" y="197"/>
                    </a:cubicBezTo>
                    <a:cubicBezTo>
                      <a:pt x="12676" y="199"/>
                      <a:pt x="12665" y="200"/>
                      <a:pt x="12654" y="200"/>
                    </a:cubicBezTo>
                    <a:cubicBezTo>
                      <a:pt x="12624" y="200"/>
                      <a:pt x="12598" y="192"/>
                      <a:pt x="12572" y="179"/>
                    </a:cubicBezTo>
                    <a:cubicBezTo>
                      <a:pt x="12554" y="161"/>
                      <a:pt x="12519" y="117"/>
                      <a:pt x="12492" y="117"/>
                    </a:cubicBezTo>
                    <a:cubicBezTo>
                      <a:pt x="12441" y="117"/>
                      <a:pt x="12430" y="215"/>
                      <a:pt x="12406" y="215"/>
                    </a:cubicBezTo>
                    <a:cubicBezTo>
                      <a:pt x="12405" y="215"/>
                      <a:pt x="12404" y="215"/>
                      <a:pt x="12403" y="215"/>
                    </a:cubicBezTo>
                    <a:cubicBezTo>
                      <a:pt x="12394" y="215"/>
                      <a:pt x="12367" y="170"/>
                      <a:pt x="12349" y="161"/>
                    </a:cubicBezTo>
                    <a:cubicBezTo>
                      <a:pt x="12323" y="152"/>
                      <a:pt x="12296" y="152"/>
                      <a:pt x="12269" y="143"/>
                    </a:cubicBezTo>
                    <a:cubicBezTo>
                      <a:pt x="12207" y="152"/>
                      <a:pt x="12145" y="161"/>
                      <a:pt x="12082" y="179"/>
                    </a:cubicBezTo>
                    <a:cubicBezTo>
                      <a:pt x="12029" y="179"/>
                      <a:pt x="12008" y="140"/>
                      <a:pt x="11975" y="140"/>
                    </a:cubicBezTo>
                    <a:cubicBezTo>
                      <a:pt x="11970" y="140"/>
                      <a:pt x="11964" y="141"/>
                      <a:pt x="11958" y="143"/>
                    </a:cubicBezTo>
                    <a:cubicBezTo>
                      <a:pt x="11931" y="161"/>
                      <a:pt x="11904" y="188"/>
                      <a:pt x="11904" y="223"/>
                    </a:cubicBezTo>
                    <a:cubicBezTo>
                      <a:pt x="11904" y="134"/>
                      <a:pt x="11904" y="90"/>
                      <a:pt x="11815" y="90"/>
                    </a:cubicBezTo>
                    <a:lnTo>
                      <a:pt x="11815" y="143"/>
                    </a:lnTo>
                    <a:cubicBezTo>
                      <a:pt x="11776" y="143"/>
                      <a:pt x="11678" y="126"/>
                      <a:pt x="11601" y="126"/>
                    </a:cubicBezTo>
                    <a:cubicBezTo>
                      <a:pt x="11555" y="126"/>
                      <a:pt x="11517" y="132"/>
                      <a:pt x="11503" y="152"/>
                    </a:cubicBezTo>
                    <a:cubicBezTo>
                      <a:pt x="11503" y="152"/>
                      <a:pt x="11544" y="251"/>
                      <a:pt x="11508" y="251"/>
                    </a:cubicBezTo>
                    <a:cubicBezTo>
                      <a:pt x="11507" y="251"/>
                      <a:pt x="11505" y="251"/>
                      <a:pt x="11503" y="250"/>
                    </a:cubicBezTo>
                    <a:cubicBezTo>
                      <a:pt x="11450" y="241"/>
                      <a:pt x="11405" y="188"/>
                      <a:pt x="11361" y="170"/>
                    </a:cubicBezTo>
                    <a:cubicBezTo>
                      <a:pt x="11270" y="135"/>
                      <a:pt x="11173" y="111"/>
                      <a:pt x="11080" y="111"/>
                    </a:cubicBezTo>
                    <a:cubicBezTo>
                      <a:pt x="11054" y="111"/>
                      <a:pt x="11029" y="113"/>
                      <a:pt x="11005" y="117"/>
                    </a:cubicBezTo>
                    <a:cubicBezTo>
                      <a:pt x="10933" y="117"/>
                      <a:pt x="10898" y="170"/>
                      <a:pt x="10835" y="170"/>
                    </a:cubicBezTo>
                    <a:cubicBezTo>
                      <a:pt x="10729" y="170"/>
                      <a:pt x="10737" y="214"/>
                      <a:pt x="10693" y="285"/>
                    </a:cubicBezTo>
                    <a:lnTo>
                      <a:pt x="10693" y="285"/>
                    </a:lnTo>
                    <a:cubicBezTo>
                      <a:pt x="10706" y="263"/>
                      <a:pt x="10610" y="149"/>
                      <a:pt x="10559" y="149"/>
                    </a:cubicBezTo>
                    <a:cubicBezTo>
                      <a:pt x="10547" y="149"/>
                      <a:pt x="10537" y="155"/>
                      <a:pt x="10532" y="170"/>
                    </a:cubicBezTo>
                    <a:cubicBezTo>
                      <a:pt x="10515" y="223"/>
                      <a:pt x="10684" y="321"/>
                      <a:pt x="10666" y="384"/>
                    </a:cubicBezTo>
                    <a:lnTo>
                      <a:pt x="10532" y="268"/>
                    </a:lnTo>
                    <a:cubicBezTo>
                      <a:pt x="10479" y="223"/>
                      <a:pt x="10408" y="152"/>
                      <a:pt x="10408" y="81"/>
                    </a:cubicBezTo>
                    <a:cubicBezTo>
                      <a:pt x="10408" y="197"/>
                      <a:pt x="10283" y="143"/>
                      <a:pt x="10212" y="206"/>
                    </a:cubicBezTo>
                    <a:cubicBezTo>
                      <a:pt x="10123" y="206"/>
                      <a:pt x="10132" y="188"/>
                      <a:pt x="10141" y="117"/>
                    </a:cubicBezTo>
                    <a:cubicBezTo>
                      <a:pt x="10149" y="45"/>
                      <a:pt x="10069" y="81"/>
                      <a:pt x="10069" y="36"/>
                    </a:cubicBezTo>
                    <a:lnTo>
                      <a:pt x="10069" y="250"/>
                    </a:lnTo>
                    <a:cubicBezTo>
                      <a:pt x="9989" y="250"/>
                      <a:pt x="9962" y="81"/>
                      <a:pt x="9953" y="81"/>
                    </a:cubicBezTo>
                    <a:cubicBezTo>
                      <a:pt x="9911" y="109"/>
                      <a:pt x="9852" y="188"/>
                      <a:pt x="9798" y="188"/>
                    </a:cubicBezTo>
                    <a:cubicBezTo>
                      <a:pt x="9784" y="188"/>
                      <a:pt x="9770" y="183"/>
                      <a:pt x="9758" y="170"/>
                    </a:cubicBezTo>
                    <a:cubicBezTo>
                      <a:pt x="9710" y="129"/>
                      <a:pt x="9608" y="76"/>
                      <a:pt x="9532" y="76"/>
                    </a:cubicBezTo>
                    <a:cubicBezTo>
                      <a:pt x="9493" y="76"/>
                      <a:pt x="9461" y="89"/>
                      <a:pt x="9446" y="126"/>
                    </a:cubicBezTo>
                    <a:cubicBezTo>
                      <a:pt x="9439" y="145"/>
                      <a:pt x="9419" y="149"/>
                      <a:pt x="9393" y="149"/>
                    </a:cubicBezTo>
                    <a:cubicBezTo>
                      <a:pt x="9374" y="149"/>
                      <a:pt x="9351" y="147"/>
                      <a:pt x="9330" y="147"/>
                    </a:cubicBezTo>
                    <a:cubicBezTo>
                      <a:pt x="9301" y="147"/>
                      <a:pt x="9275" y="151"/>
                      <a:pt x="9259" y="170"/>
                    </a:cubicBezTo>
                    <a:cubicBezTo>
                      <a:pt x="9241" y="192"/>
                      <a:pt x="9226" y="200"/>
                      <a:pt x="9214" y="200"/>
                    </a:cubicBezTo>
                    <a:cubicBezTo>
                      <a:pt x="9172" y="200"/>
                      <a:pt x="9158" y="97"/>
                      <a:pt x="9116" y="90"/>
                    </a:cubicBezTo>
                    <a:cubicBezTo>
                      <a:pt x="9110" y="88"/>
                      <a:pt x="9105" y="87"/>
                      <a:pt x="9099" y="87"/>
                    </a:cubicBezTo>
                    <a:cubicBezTo>
                      <a:pt x="9059" y="87"/>
                      <a:pt x="9033" y="135"/>
                      <a:pt x="8984" y="135"/>
                    </a:cubicBezTo>
                    <a:cubicBezTo>
                      <a:pt x="8981" y="135"/>
                      <a:pt x="8977" y="135"/>
                      <a:pt x="8974" y="134"/>
                    </a:cubicBezTo>
                    <a:cubicBezTo>
                      <a:pt x="8920" y="134"/>
                      <a:pt x="8920" y="108"/>
                      <a:pt x="8938" y="63"/>
                    </a:cubicBezTo>
                    <a:cubicBezTo>
                      <a:pt x="8941" y="48"/>
                      <a:pt x="8931" y="43"/>
                      <a:pt x="8917" y="43"/>
                    </a:cubicBezTo>
                    <a:cubicBezTo>
                      <a:pt x="8888" y="43"/>
                      <a:pt x="8840" y="63"/>
                      <a:pt x="8840" y="63"/>
                    </a:cubicBezTo>
                    <a:cubicBezTo>
                      <a:pt x="8823" y="77"/>
                      <a:pt x="8812" y="81"/>
                      <a:pt x="8802" y="81"/>
                    </a:cubicBezTo>
                    <a:cubicBezTo>
                      <a:pt x="8786" y="81"/>
                      <a:pt x="8777" y="69"/>
                      <a:pt x="8760" y="63"/>
                    </a:cubicBezTo>
                    <a:cubicBezTo>
                      <a:pt x="8756" y="62"/>
                      <a:pt x="8753" y="61"/>
                      <a:pt x="8750" y="61"/>
                    </a:cubicBezTo>
                    <a:cubicBezTo>
                      <a:pt x="8702" y="61"/>
                      <a:pt x="8730" y="206"/>
                      <a:pt x="8706" y="206"/>
                    </a:cubicBezTo>
                    <a:cubicBezTo>
                      <a:pt x="8698" y="206"/>
                      <a:pt x="8685" y="191"/>
                      <a:pt x="8662" y="152"/>
                    </a:cubicBezTo>
                    <a:cubicBezTo>
                      <a:pt x="8643" y="109"/>
                      <a:pt x="8599" y="86"/>
                      <a:pt x="8554" y="86"/>
                    </a:cubicBezTo>
                    <a:cubicBezTo>
                      <a:pt x="8516" y="86"/>
                      <a:pt x="8477" y="102"/>
                      <a:pt x="8448" y="134"/>
                    </a:cubicBezTo>
                    <a:cubicBezTo>
                      <a:pt x="8413" y="174"/>
                      <a:pt x="8385" y="198"/>
                      <a:pt x="8359" y="198"/>
                    </a:cubicBezTo>
                    <a:cubicBezTo>
                      <a:pt x="8331" y="198"/>
                      <a:pt x="8306" y="171"/>
                      <a:pt x="8279" y="108"/>
                    </a:cubicBezTo>
                    <a:cubicBezTo>
                      <a:pt x="8273" y="90"/>
                      <a:pt x="8260" y="84"/>
                      <a:pt x="8243" y="84"/>
                    </a:cubicBezTo>
                    <a:cubicBezTo>
                      <a:pt x="8199" y="84"/>
                      <a:pt x="8127" y="127"/>
                      <a:pt x="8078" y="127"/>
                    </a:cubicBezTo>
                    <a:cubicBezTo>
                      <a:pt x="8061" y="127"/>
                      <a:pt x="8047" y="122"/>
                      <a:pt x="8038" y="108"/>
                    </a:cubicBezTo>
                    <a:lnTo>
                      <a:pt x="8038" y="108"/>
                    </a:lnTo>
                    <a:cubicBezTo>
                      <a:pt x="8063" y="150"/>
                      <a:pt x="7949" y="239"/>
                      <a:pt x="7901" y="239"/>
                    </a:cubicBezTo>
                    <a:cubicBezTo>
                      <a:pt x="7879" y="239"/>
                      <a:pt x="7871" y="220"/>
                      <a:pt x="7896" y="170"/>
                    </a:cubicBezTo>
                    <a:cubicBezTo>
                      <a:pt x="7896" y="114"/>
                      <a:pt x="7881" y="96"/>
                      <a:pt x="7859" y="96"/>
                    </a:cubicBezTo>
                    <a:cubicBezTo>
                      <a:pt x="7821" y="96"/>
                      <a:pt x="7762" y="147"/>
                      <a:pt x="7718" y="152"/>
                    </a:cubicBezTo>
                    <a:cubicBezTo>
                      <a:pt x="7701" y="155"/>
                      <a:pt x="7684" y="158"/>
                      <a:pt x="7666" y="158"/>
                    </a:cubicBezTo>
                    <a:cubicBezTo>
                      <a:pt x="7635" y="158"/>
                      <a:pt x="7603" y="151"/>
                      <a:pt x="7575" y="134"/>
                    </a:cubicBezTo>
                    <a:cubicBezTo>
                      <a:pt x="7549" y="126"/>
                      <a:pt x="7566" y="99"/>
                      <a:pt x="7531" y="99"/>
                    </a:cubicBezTo>
                    <a:cubicBezTo>
                      <a:pt x="7526" y="98"/>
                      <a:pt x="7520" y="97"/>
                      <a:pt x="7511" y="97"/>
                    </a:cubicBezTo>
                    <a:cubicBezTo>
                      <a:pt x="7453" y="97"/>
                      <a:pt x="7317" y="124"/>
                      <a:pt x="7317" y="179"/>
                    </a:cubicBezTo>
                    <a:cubicBezTo>
                      <a:pt x="7317" y="126"/>
                      <a:pt x="7326" y="72"/>
                      <a:pt x="7255" y="63"/>
                    </a:cubicBezTo>
                    <a:cubicBezTo>
                      <a:pt x="7222" y="63"/>
                      <a:pt x="7179" y="112"/>
                      <a:pt x="7148" y="112"/>
                    </a:cubicBezTo>
                    <a:cubicBezTo>
                      <a:pt x="7137" y="112"/>
                      <a:pt x="7128" y="106"/>
                      <a:pt x="7121" y="90"/>
                    </a:cubicBezTo>
                    <a:cubicBezTo>
                      <a:pt x="7121" y="90"/>
                      <a:pt x="7076" y="108"/>
                      <a:pt x="7076" y="134"/>
                    </a:cubicBezTo>
                    <a:cubicBezTo>
                      <a:pt x="7076" y="140"/>
                      <a:pt x="7072" y="142"/>
                      <a:pt x="7065" y="142"/>
                    </a:cubicBezTo>
                    <a:cubicBezTo>
                      <a:pt x="7051" y="142"/>
                      <a:pt x="7029" y="134"/>
                      <a:pt x="7023" y="134"/>
                    </a:cubicBezTo>
                    <a:cubicBezTo>
                      <a:pt x="6983" y="112"/>
                      <a:pt x="6936" y="88"/>
                      <a:pt x="6899" y="88"/>
                    </a:cubicBezTo>
                    <a:cubicBezTo>
                      <a:pt x="6863" y="88"/>
                      <a:pt x="6836" y="112"/>
                      <a:pt x="6836" y="188"/>
                    </a:cubicBezTo>
                    <a:cubicBezTo>
                      <a:pt x="6836" y="166"/>
                      <a:pt x="6836" y="85"/>
                      <a:pt x="6802" y="85"/>
                    </a:cubicBezTo>
                    <a:cubicBezTo>
                      <a:pt x="6794" y="85"/>
                      <a:pt x="6785" y="89"/>
                      <a:pt x="6774" y="99"/>
                    </a:cubicBezTo>
                    <a:cubicBezTo>
                      <a:pt x="6720" y="143"/>
                      <a:pt x="6738" y="152"/>
                      <a:pt x="6667" y="152"/>
                    </a:cubicBezTo>
                    <a:cubicBezTo>
                      <a:pt x="6711" y="152"/>
                      <a:pt x="6702" y="54"/>
                      <a:pt x="6640" y="45"/>
                    </a:cubicBezTo>
                    <a:cubicBezTo>
                      <a:pt x="6628" y="43"/>
                      <a:pt x="6615" y="42"/>
                      <a:pt x="6603" y="42"/>
                    </a:cubicBezTo>
                    <a:cubicBezTo>
                      <a:pt x="6567" y="42"/>
                      <a:pt x="6530" y="50"/>
                      <a:pt x="6497" y="63"/>
                    </a:cubicBezTo>
                    <a:cubicBezTo>
                      <a:pt x="6400" y="90"/>
                      <a:pt x="6400" y="108"/>
                      <a:pt x="6391" y="197"/>
                    </a:cubicBezTo>
                    <a:cubicBezTo>
                      <a:pt x="6302" y="197"/>
                      <a:pt x="6319" y="179"/>
                      <a:pt x="6293" y="117"/>
                    </a:cubicBezTo>
                    <a:cubicBezTo>
                      <a:pt x="6275" y="152"/>
                      <a:pt x="6257" y="188"/>
                      <a:pt x="6239" y="223"/>
                    </a:cubicBezTo>
                    <a:cubicBezTo>
                      <a:pt x="6239" y="152"/>
                      <a:pt x="6230" y="81"/>
                      <a:pt x="6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1051;p41"/>
              <p:cNvSpPr/>
              <p:nvPr/>
            </p:nvSpPr>
            <p:spPr>
              <a:xfrm>
                <a:off x="1580975" y="2423950"/>
                <a:ext cx="534900" cy="475425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19017" extrusionOk="0">
                    <a:moveTo>
                      <a:pt x="17530" y="1175"/>
                    </a:moveTo>
                    <a:cubicBezTo>
                      <a:pt x="18385" y="1175"/>
                      <a:pt x="19053" y="1407"/>
                      <a:pt x="19445" y="1861"/>
                    </a:cubicBezTo>
                    <a:cubicBezTo>
                      <a:pt x="20166" y="2690"/>
                      <a:pt x="20024" y="4302"/>
                      <a:pt x="19053" y="6297"/>
                    </a:cubicBezTo>
                    <a:cubicBezTo>
                      <a:pt x="17984" y="8470"/>
                      <a:pt x="16078" y="10822"/>
                      <a:pt x="13682" y="12924"/>
                    </a:cubicBezTo>
                    <a:cubicBezTo>
                      <a:pt x="11286" y="15026"/>
                      <a:pt x="8703" y="16594"/>
                      <a:pt x="6396" y="17360"/>
                    </a:cubicBezTo>
                    <a:cubicBezTo>
                      <a:pt x="5442" y="17679"/>
                      <a:pt x="4588" y="17837"/>
                      <a:pt x="3871" y="17837"/>
                    </a:cubicBezTo>
                    <a:cubicBezTo>
                      <a:pt x="3008" y="17837"/>
                      <a:pt x="2345" y="17608"/>
                      <a:pt x="1951" y="17155"/>
                    </a:cubicBezTo>
                    <a:cubicBezTo>
                      <a:pt x="1230" y="16327"/>
                      <a:pt x="1372" y="14714"/>
                      <a:pt x="2343" y="12719"/>
                    </a:cubicBezTo>
                    <a:cubicBezTo>
                      <a:pt x="3412" y="10546"/>
                      <a:pt x="5309" y="8194"/>
                      <a:pt x="7714" y="6092"/>
                    </a:cubicBezTo>
                    <a:cubicBezTo>
                      <a:pt x="10110" y="3990"/>
                      <a:pt x="12693" y="2422"/>
                      <a:pt x="15000" y="1656"/>
                    </a:cubicBezTo>
                    <a:cubicBezTo>
                      <a:pt x="15953" y="1336"/>
                      <a:pt x="16808" y="1175"/>
                      <a:pt x="17530" y="1175"/>
                    </a:cubicBezTo>
                    <a:close/>
                    <a:moveTo>
                      <a:pt x="17533" y="0"/>
                    </a:moveTo>
                    <a:cubicBezTo>
                      <a:pt x="16680" y="0"/>
                      <a:pt x="15702" y="178"/>
                      <a:pt x="14626" y="534"/>
                    </a:cubicBezTo>
                    <a:cubicBezTo>
                      <a:pt x="12185" y="1354"/>
                      <a:pt x="9451" y="3010"/>
                      <a:pt x="6939" y="5210"/>
                    </a:cubicBezTo>
                    <a:cubicBezTo>
                      <a:pt x="4427" y="7402"/>
                      <a:pt x="2423" y="9887"/>
                      <a:pt x="1283" y="12203"/>
                    </a:cubicBezTo>
                    <a:cubicBezTo>
                      <a:pt x="72" y="14679"/>
                      <a:pt x="0" y="16710"/>
                      <a:pt x="1060" y="17930"/>
                    </a:cubicBezTo>
                    <a:cubicBezTo>
                      <a:pt x="1693" y="18651"/>
                      <a:pt x="2655" y="19017"/>
                      <a:pt x="3866" y="19017"/>
                    </a:cubicBezTo>
                    <a:cubicBezTo>
                      <a:pt x="4721" y="19017"/>
                      <a:pt x="5692" y="18838"/>
                      <a:pt x="6779" y="18482"/>
                    </a:cubicBezTo>
                    <a:cubicBezTo>
                      <a:pt x="9219" y="17663"/>
                      <a:pt x="11945" y="16006"/>
                      <a:pt x="14457" y="13806"/>
                    </a:cubicBezTo>
                    <a:cubicBezTo>
                      <a:pt x="16969" y="11615"/>
                      <a:pt x="18973" y="9121"/>
                      <a:pt x="20113" y="6814"/>
                    </a:cubicBezTo>
                    <a:cubicBezTo>
                      <a:pt x="21324" y="4338"/>
                      <a:pt x="21395" y="2307"/>
                      <a:pt x="20335" y="1078"/>
                    </a:cubicBezTo>
                    <a:cubicBezTo>
                      <a:pt x="19707" y="361"/>
                      <a:pt x="18747" y="0"/>
                      <a:pt x="17533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1052;p41"/>
              <p:cNvSpPr/>
              <p:nvPr/>
            </p:nvSpPr>
            <p:spPr>
              <a:xfrm>
                <a:off x="1580975" y="2423950"/>
                <a:ext cx="534900" cy="475425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19017" extrusionOk="0">
                    <a:moveTo>
                      <a:pt x="17530" y="1175"/>
                    </a:moveTo>
                    <a:cubicBezTo>
                      <a:pt x="18385" y="1175"/>
                      <a:pt x="19053" y="1407"/>
                      <a:pt x="19445" y="1861"/>
                    </a:cubicBezTo>
                    <a:cubicBezTo>
                      <a:pt x="20166" y="2690"/>
                      <a:pt x="20024" y="4302"/>
                      <a:pt x="19053" y="6297"/>
                    </a:cubicBezTo>
                    <a:cubicBezTo>
                      <a:pt x="17984" y="8470"/>
                      <a:pt x="16078" y="10822"/>
                      <a:pt x="13682" y="12924"/>
                    </a:cubicBezTo>
                    <a:cubicBezTo>
                      <a:pt x="11286" y="15026"/>
                      <a:pt x="8703" y="16594"/>
                      <a:pt x="6396" y="17360"/>
                    </a:cubicBezTo>
                    <a:cubicBezTo>
                      <a:pt x="5442" y="17679"/>
                      <a:pt x="4588" y="17837"/>
                      <a:pt x="3871" y="17837"/>
                    </a:cubicBezTo>
                    <a:cubicBezTo>
                      <a:pt x="3008" y="17837"/>
                      <a:pt x="2345" y="17608"/>
                      <a:pt x="1951" y="17155"/>
                    </a:cubicBezTo>
                    <a:cubicBezTo>
                      <a:pt x="1230" y="16327"/>
                      <a:pt x="1372" y="14714"/>
                      <a:pt x="2343" y="12719"/>
                    </a:cubicBezTo>
                    <a:cubicBezTo>
                      <a:pt x="3412" y="10546"/>
                      <a:pt x="5309" y="8194"/>
                      <a:pt x="7714" y="6092"/>
                    </a:cubicBezTo>
                    <a:cubicBezTo>
                      <a:pt x="10110" y="3990"/>
                      <a:pt x="12693" y="2422"/>
                      <a:pt x="15000" y="1656"/>
                    </a:cubicBezTo>
                    <a:cubicBezTo>
                      <a:pt x="15953" y="1336"/>
                      <a:pt x="16808" y="1175"/>
                      <a:pt x="17530" y="1175"/>
                    </a:cubicBezTo>
                    <a:close/>
                    <a:moveTo>
                      <a:pt x="17533" y="0"/>
                    </a:moveTo>
                    <a:cubicBezTo>
                      <a:pt x="16680" y="0"/>
                      <a:pt x="15702" y="178"/>
                      <a:pt x="14626" y="534"/>
                    </a:cubicBezTo>
                    <a:cubicBezTo>
                      <a:pt x="12185" y="1354"/>
                      <a:pt x="9451" y="3010"/>
                      <a:pt x="6939" y="5210"/>
                    </a:cubicBezTo>
                    <a:cubicBezTo>
                      <a:pt x="4427" y="7402"/>
                      <a:pt x="2423" y="9887"/>
                      <a:pt x="1283" y="12203"/>
                    </a:cubicBezTo>
                    <a:cubicBezTo>
                      <a:pt x="72" y="14679"/>
                      <a:pt x="0" y="16710"/>
                      <a:pt x="1060" y="17930"/>
                    </a:cubicBezTo>
                    <a:cubicBezTo>
                      <a:pt x="1693" y="18651"/>
                      <a:pt x="2655" y="19017"/>
                      <a:pt x="3866" y="19017"/>
                    </a:cubicBezTo>
                    <a:cubicBezTo>
                      <a:pt x="4721" y="19017"/>
                      <a:pt x="5692" y="18838"/>
                      <a:pt x="6779" y="18482"/>
                    </a:cubicBezTo>
                    <a:cubicBezTo>
                      <a:pt x="9219" y="17663"/>
                      <a:pt x="11945" y="16006"/>
                      <a:pt x="14457" y="13806"/>
                    </a:cubicBezTo>
                    <a:cubicBezTo>
                      <a:pt x="16969" y="11615"/>
                      <a:pt x="18973" y="9121"/>
                      <a:pt x="20113" y="6814"/>
                    </a:cubicBezTo>
                    <a:cubicBezTo>
                      <a:pt x="21324" y="4338"/>
                      <a:pt x="21395" y="2307"/>
                      <a:pt x="20335" y="1078"/>
                    </a:cubicBezTo>
                    <a:cubicBezTo>
                      <a:pt x="19707" y="361"/>
                      <a:pt x="18747" y="0"/>
                      <a:pt x="17533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053;p41"/>
              <p:cNvSpPr/>
              <p:nvPr/>
            </p:nvSpPr>
            <p:spPr>
              <a:xfrm>
                <a:off x="1617175" y="2451850"/>
                <a:ext cx="463300" cy="418600"/>
              </a:xfrm>
              <a:custGeom>
                <a:avLst/>
                <a:gdLst/>
                <a:ahLst/>
                <a:cxnLst/>
                <a:rect l="l" t="t" r="r" b="b"/>
                <a:pathLst>
                  <a:path w="18532" h="16744" extrusionOk="0">
                    <a:moveTo>
                      <a:pt x="16055" y="229"/>
                    </a:moveTo>
                    <a:cubicBezTo>
                      <a:pt x="16054" y="230"/>
                      <a:pt x="16052" y="230"/>
                      <a:pt x="16051" y="231"/>
                    </a:cubicBezTo>
                    <a:lnTo>
                      <a:pt x="16051" y="231"/>
                    </a:lnTo>
                    <a:cubicBezTo>
                      <a:pt x="16055" y="230"/>
                      <a:pt x="16057" y="229"/>
                      <a:pt x="16055" y="229"/>
                    </a:cubicBezTo>
                    <a:close/>
                    <a:moveTo>
                      <a:pt x="16019" y="229"/>
                    </a:moveTo>
                    <a:lnTo>
                      <a:pt x="16028" y="238"/>
                    </a:lnTo>
                    <a:cubicBezTo>
                      <a:pt x="16028" y="238"/>
                      <a:pt x="16029" y="238"/>
                      <a:pt x="16029" y="238"/>
                    </a:cubicBezTo>
                    <a:lnTo>
                      <a:pt x="16029" y="238"/>
                    </a:lnTo>
                    <a:cubicBezTo>
                      <a:pt x="16022" y="239"/>
                      <a:pt x="16015" y="241"/>
                      <a:pt x="16011" y="241"/>
                    </a:cubicBezTo>
                    <a:cubicBezTo>
                      <a:pt x="16004" y="241"/>
                      <a:pt x="16004" y="238"/>
                      <a:pt x="16019" y="229"/>
                    </a:cubicBezTo>
                    <a:close/>
                    <a:moveTo>
                      <a:pt x="13909" y="371"/>
                    </a:moveTo>
                    <a:cubicBezTo>
                      <a:pt x="13909" y="371"/>
                      <a:pt x="13909" y="371"/>
                      <a:pt x="13908" y="371"/>
                    </a:cubicBezTo>
                    <a:cubicBezTo>
                      <a:pt x="13909" y="371"/>
                      <a:pt x="13909" y="371"/>
                      <a:pt x="13909" y="371"/>
                    </a:cubicBezTo>
                    <a:close/>
                    <a:moveTo>
                      <a:pt x="17531" y="406"/>
                    </a:moveTo>
                    <a:cubicBezTo>
                      <a:pt x="17539" y="406"/>
                      <a:pt x="17549" y="409"/>
                      <a:pt x="17560" y="416"/>
                    </a:cubicBezTo>
                    <a:cubicBezTo>
                      <a:pt x="17596" y="443"/>
                      <a:pt x="17632" y="469"/>
                      <a:pt x="17587" y="487"/>
                    </a:cubicBezTo>
                    <a:cubicBezTo>
                      <a:pt x="17583" y="488"/>
                      <a:pt x="17579" y="488"/>
                      <a:pt x="17576" y="488"/>
                    </a:cubicBezTo>
                    <a:cubicBezTo>
                      <a:pt x="17545" y="488"/>
                      <a:pt x="17521" y="458"/>
                      <a:pt x="17489" y="443"/>
                    </a:cubicBezTo>
                    <a:cubicBezTo>
                      <a:pt x="17496" y="429"/>
                      <a:pt x="17507" y="406"/>
                      <a:pt x="17531" y="406"/>
                    </a:cubicBezTo>
                    <a:close/>
                    <a:moveTo>
                      <a:pt x="14058" y="589"/>
                    </a:moveTo>
                    <a:cubicBezTo>
                      <a:pt x="14059" y="591"/>
                      <a:pt x="14059" y="592"/>
                      <a:pt x="14060" y="594"/>
                    </a:cubicBezTo>
                    <a:cubicBezTo>
                      <a:pt x="14059" y="592"/>
                      <a:pt x="14059" y="591"/>
                      <a:pt x="14058" y="589"/>
                    </a:cubicBezTo>
                    <a:close/>
                    <a:moveTo>
                      <a:pt x="18034" y="1044"/>
                    </a:moveTo>
                    <a:cubicBezTo>
                      <a:pt x="18016" y="1044"/>
                      <a:pt x="18004" y="1058"/>
                      <a:pt x="18023" y="1093"/>
                    </a:cubicBezTo>
                    <a:cubicBezTo>
                      <a:pt x="18032" y="1102"/>
                      <a:pt x="18041" y="1111"/>
                      <a:pt x="18050" y="1128"/>
                    </a:cubicBezTo>
                    <a:cubicBezTo>
                      <a:pt x="18119" y="1088"/>
                      <a:pt x="18066" y="1044"/>
                      <a:pt x="18034" y="1044"/>
                    </a:cubicBezTo>
                    <a:close/>
                    <a:moveTo>
                      <a:pt x="18370" y="1379"/>
                    </a:moveTo>
                    <a:cubicBezTo>
                      <a:pt x="18387" y="1379"/>
                      <a:pt x="18401" y="1387"/>
                      <a:pt x="18406" y="1413"/>
                    </a:cubicBezTo>
                    <a:cubicBezTo>
                      <a:pt x="18421" y="1457"/>
                      <a:pt x="18424" y="1501"/>
                      <a:pt x="18400" y="1501"/>
                    </a:cubicBezTo>
                    <a:cubicBezTo>
                      <a:pt x="18395" y="1501"/>
                      <a:pt x="18388" y="1498"/>
                      <a:pt x="18380" y="1494"/>
                    </a:cubicBezTo>
                    <a:cubicBezTo>
                      <a:pt x="18353" y="1476"/>
                      <a:pt x="18353" y="1422"/>
                      <a:pt x="18335" y="1387"/>
                    </a:cubicBezTo>
                    <a:cubicBezTo>
                      <a:pt x="18346" y="1383"/>
                      <a:pt x="18358" y="1379"/>
                      <a:pt x="18370" y="1379"/>
                    </a:cubicBezTo>
                    <a:close/>
                    <a:moveTo>
                      <a:pt x="18513" y="1564"/>
                    </a:moveTo>
                    <a:cubicBezTo>
                      <a:pt x="18513" y="1565"/>
                      <a:pt x="18513" y="1565"/>
                      <a:pt x="18513" y="1565"/>
                    </a:cubicBezTo>
                    <a:cubicBezTo>
                      <a:pt x="18513" y="1565"/>
                      <a:pt x="18513" y="1565"/>
                      <a:pt x="18513" y="1564"/>
                    </a:cubicBezTo>
                    <a:close/>
                    <a:moveTo>
                      <a:pt x="9847" y="2304"/>
                    </a:moveTo>
                    <a:cubicBezTo>
                      <a:pt x="9743" y="2304"/>
                      <a:pt x="9750" y="2366"/>
                      <a:pt x="9792" y="2366"/>
                    </a:cubicBezTo>
                    <a:cubicBezTo>
                      <a:pt x="9800" y="2366"/>
                      <a:pt x="9810" y="2363"/>
                      <a:pt x="9820" y="2358"/>
                    </a:cubicBezTo>
                    <a:lnTo>
                      <a:pt x="9847" y="2304"/>
                    </a:lnTo>
                    <a:close/>
                    <a:moveTo>
                      <a:pt x="8464" y="3529"/>
                    </a:moveTo>
                    <a:lnTo>
                      <a:pt x="8464" y="3529"/>
                    </a:lnTo>
                    <a:cubicBezTo>
                      <a:pt x="8465" y="3531"/>
                      <a:pt x="8465" y="3532"/>
                      <a:pt x="8466" y="3533"/>
                    </a:cubicBezTo>
                    <a:cubicBezTo>
                      <a:pt x="8466" y="3532"/>
                      <a:pt x="8465" y="3531"/>
                      <a:pt x="8464" y="3529"/>
                    </a:cubicBezTo>
                    <a:close/>
                    <a:moveTo>
                      <a:pt x="8033" y="3604"/>
                    </a:moveTo>
                    <a:cubicBezTo>
                      <a:pt x="8057" y="3604"/>
                      <a:pt x="8051" y="3636"/>
                      <a:pt x="7994" y="3676"/>
                    </a:cubicBezTo>
                    <a:lnTo>
                      <a:pt x="7994" y="3685"/>
                    </a:lnTo>
                    <a:cubicBezTo>
                      <a:pt x="7980" y="3697"/>
                      <a:pt x="7967" y="3702"/>
                      <a:pt x="7958" y="3702"/>
                    </a:cubicBezTo>
                    <a:cubicBezTo>
                      <a:pt x="7932" y="3702"/>
                      <a:pt x="7928" y="3666"/>
                      <a:pt x="7967" y="3640"/>
                    </a:cubicBezTo>
                    <a:cubicBezTo>
                      <a:pt x="7996" y="3614"/>
                      <a:pt x="8020" y="3604"/>
                      <a:pt x="8033" y="3604"/>
                    </a:cubicBezTo>
                    <a:close/>
                    <a:moveTo>
                      <a:pt x="7492" y="3969"/>
                    </a:moveTo>
                    <a:cubicBezTo>
                      <a:pt x="7484" y="3969"/>
                      <a:pt x="7476" y="3970"/>
                      <a:pt x="7468" y="3970"/>
                    </a:cubicBezTo>
                    <a:cubicBezTo>
                      <a:pt x="7456" y="3979"/>
                      <a:pt x="7450" y="3990"/>
                      <a:pt x="7447" y="4000"/>
                    </a:cubicBezTo>
                    <a:lnTo>
                      <a:pt x="7447" y="4000"/>
                    </a:lnTo>
                    <a:cubicBezTo>
                      <a:pt x="7462" y="3990"/>
                      <a:pt x="7477" y="3979"/>
                      <a:pt x="7492" y="3969"/>
                    </a:cubicBezTo>
                    <a:close/>
                    <a:moveTo>
                      <a:pt x="6358" y="4849"/>
                    </a:moveTo>
                    <a:cubicBezTo>
                      <a:pt x="6351" y="4849"/>
                      <a:pt x="6344" y="4850"/>
                      <a:pt x="6337" y="4852"/>
                    </a:cubicBezTo>
                    <a:lnTo>
                      <a:pt x="6344" y="4859"/>
                    </a:lnTo>
                    <a:lnTo>
                      <a:pt x="6344" y="4859"/>
                    </a:lnTo>
                    <a:cubicBezTo>
                      <a:pt x="6349" y="4855"/>
                      <a:pt x="6354" y="4852"/>
                      <a:pt x="6358" y="4849"/>
                    </a:cubicBezTo>
                    <a:close/>
                    <a:moveTo>
                      <a:pt x="5366" y="5707"/>
                    </a:moveTo>
                    <a:lnTo>
                      <a:pt x="5366" y="5707"/>
                    </a:lnTo>
                    <a:cubicBezTo>
                      <a:pt x="5295" y="5716"/>
                      <a:pt x="5277" y="5742"/>
                      <a:pt x="5313" y="5787"/>
                    </a:cubicBezTo>
                    <a:lnTo>
                      <a:pt x="5349" y="5760"/>
                    </a:lnTo>
                    <a:lnTo>
                      <a:pt x="5366" y="5707"/>
                    </a:lnTo>
                    <a:close/>
                    <a:moveTo>
                      <a:pt x="5136" y="5953"/>
                    </a:moveTo>
                    <a:cubicBezTo>
                      <a:pt x="5135" y="5954"/>
                      <a:pt x="5135" y="5955"/>
                      <a:pt x="5135" y="5956"/>
                    </a:cubicBezTo>
                    <a:cubicBezTo>
                      <a:pt x="5135" y="5955"/>
                      <a:pt x="5136" y="5954"/>
                      <a:pt x="5136" y="5953"/>
                    </a:cubicBezTo>
                    <a:close/>
                    <a:moveTo>
                      <a:pt x="4295" y="6792"/>
                    </a:moveTo>
                    <a:cubicBezTo>
                      <a:pt x="4287" y="6800"/>
                      <a:pt x="4282" y="6807"/>
                      <a:pt x="4280" y="6814"/>
                    </a:cubicBezTo>
                    <a:lnTo>
                      <a:pt x="4280" y="6814"/>
                    </a:lnTo>
                    <a:cubicBezTo>
                      <a:pt x="4284" y="6806"/>
                      <a:pt x="4289" y="6799"/>
                      <a:pt x="4295" y="6792"/>
                    </a:cubicBezTo>
                    <a:close/>
                    <a:moveTo>
                      <a:pt x="15966" y="7702"/>
                    </a:moveTo>
                    <a:cubicBezTo>
                      <a:pt x="15984" y="7720"/>
                      <a:pt x="16010" y="7737"/>
                      <a:pt x="15984" y="7773"/>
                    </a:cubicBezTo>
                    <a:lnTo>
                      <a:pt x="15930" y="7791"/>
                    </a:lnTo>
                    <a:cubicBezTo>
                      <a:pt x="15930" y="7764"/>
                      <a:pt x="15939" y="7729"/>
                      <a:pt x="15966" y="7702"/>
                    </a:cubicBezTo>
                    <a:close/>
                    <a:moveTo>
                      <a:pt x="15743" y="7827"/>
                    </a:moveTo>
                    <a:cubicBezTo>
                      <a:pt x="15744" y="7827"/>
                      <a:pt x="15745" y="7828"/>
                      <a:pt x="15746" y="7829"/>
                    </a:cubicBezTo>
                    <a:lnTo>
                      <a:pt x="15746" y="7829"/>
                    </a:lnTo>
                    <a:cubicBezTo>
                      <a:pt x="15745" y="7828"/>
                      <a:pt x="15744" y="7827"/>
                      <a:pt x="15743" y="7827"/>
                    </a:cubicBezTo>
                    <a:close/>
                    <a:moveTo>
                      <a:pt x="3327" y="8045"/>
                    </a:moveTo>
                    <a:cubicBezTo>
                      <a:pt x="3345" y="8045"/>
                      <a:pt x="3353" y="8057"/>
                      <a:pt x="3327" y="8094"/>
                    </a:cubicBezTo>
                    <a:cubicBezTo>
                      <a:pt x="3312" y="8111"/>
                      <a:pt x="3299" y="8118"/>
                      <a:pt x="3288" y="8118"/>
                    </a:cubicBezTo>
                    <a:cubicBezTo>
                      <a:pt x="3266" y="8118"/>
                      <a:pt x="3258" y="8088"/>
                      <a:pt x="3282" y="8058"/>
                    </a:cubicBezTo>
                    <a:cubicBezTo>
                      <a:pt x="3297" y="8051"/>
                      <a:pt x="3314" y="8045"/>
                      <a:pt x="3327" y="8045"/>
                    </a:cubicBezTo>
                    <a:close/>
                    <a:moveTo>
                      <a:pt x="2649" y="8957"/>
                    </a:moveTo>
                    <a:cubicBezTo>
                      <a:pt x="2649" y="8957"/>
                      <a:pt x="2649" y="8957"/>
                      <a:pt x="2649" y="8957"/>
                    </a:cubicBezTo>
                    <a:lnTo>
                      <a:pt x="2649" y="8957"/>
                    </a:lnTo>
                    <a:cubicBezTo>
                      <a:pt x="2649" y="8958"/>
                      <a:pt x="2650" y="8958"/>
                      <a:pt x="2650" y="8958"/>
                    </a:cubicBezTo>
                    <a:cubicBezTo>
                      <a:pt x="2650" y="8958"/>
                      <a:pt x="2649" y="8958"/>
                      <a:pt x="2649" y="8957"/>
                    </a:cubicBezTo>
                    <a:close/>
                    <a:moveTo>
                      <a:pt x="2880" y="8497"/>
                    </a:moveTo>
                    <a:cubicBezTo>
                      <a:pt x="2872" y="8497"/>
                      <a:pt x="2861" y="8504"/>
                      <a:pt x="2846" y="8521"/>
                    </a:cubicBezTo>
                    <a:cubicBezTo>
                      <a:pt x="2801" y="8566"/>
                      <a:pt x="2757" y="8619"/>
                      <a:pt x="2721" y="8682"/>
                    </a:cubicBezTo>
                    <a:cubicBezTo>
                      <a:pt x="2685" y="8744"/>
                      <a:pt x="2676" y="8771"/>
                      <a:pt x="2676" y="8815"/>
                    </a:cubicBezTo>
                    <a:cubicBezTo>
                      <a:pt x="2685" y="8869"/>
                      <a:pt x="2588" y="8913"/>
                      <a:pt x="2649" y="8957"/>
                    </a:cubicBezTo>
                    <a:lnTo>
                      <a:pt x="2649" y="8957"/>
                    </a:lnTo>
                    <a:cubicBezTo>
                      <a:pt x="2652" y="8952"/>
                      <a:pt x="2655" y="8946"/>
                      <a:pt x="2659" y="8940"/>
                    </a:cubicBezTo>
                    <a:cubicBezTo>
                      <a:pt x="2671" y="8946"/>
                      <a:pt x="2692" y="8987"/>
                      <a:pt x="2713" y="8987"/>
                    </a:cubicBezTo>
                    <a:cubicBezTo>
                      <a:pt x="2722" y="8987"/>
                      <a:pt x="2731" y="8979"/>
                      <a:pt x="2739" y="8958"/>
                    </a:cubicBezTo>
                    <a:cubicBezTo>
                      <a:pt x="2746" y="8927"/>
                      <a:pt x="2747" y="8891"/>
                      <a:pt x="2748" y="8853"/>
                    </a:cubicBezTo>
                    <a:lnTo>
                      <a:pt x="2748" y="8853"/>
                    </a:lnTo>
                    <a:cubicBezTo>
                      <a:pt x="2749" y="8860"/>
                      <a:pt x="2751" y="8863"/>
                      <a:pt x="2755" y="8863"/>
                    </a:cubicBezTo>
                    <a:cubicBezTo>
                      <a:pt x="2778" y="8863"/>
                      <a:pt x="2841" y="8756"/>
                      <a:pt x="2855" y="8735"/>
                    </a:cubicBezTo>
                    <a:cubicBezTo>
                      <a:pt x="2867" y="8724"/>
                      <a:pt x="2877" y="8721"/>
                      <a:pt x="2884" y="8721"/>
                    </a:cubicBezTo>
                    <a:cubicBezTo>
                      <a:pt x="2898" y="8721"/>
                      <a:pt x="2905" y="8733"/>
                      <a:pt x="2917" y="8733"/>
                    </a:cubicBezTo>
                    <a:cubicBezTo>
                      <a:pt x="2926" y="8733"/>
                      <a:pt x="2936" y="8728"/>
                      <a:pt x="2953" y="8708"/>
                    </a:cubicBezTo>
                    <a:cubicBezTo>
                      <a:pt x="2985" y="8662"/>
                      <a:pt x="2936" y="8602"/>
                      <a:pt x="2883" y="8602"/>
                    </a:cubicBezTo>
                    <a:cubicBezTo>
                      <a:pt x="2864" y="8602"/>
                      <a:pt x="2844" y="8609"/>
                      <a:pt x="2828" y="8628"/>
                    </a:cubicBezTo>
                    <a:lnTo>
                      <a:pt x="2863" y="8584"/>
                    </a:lnTo>
                    <a:cubicBezTo>
                      <a:pt x="2897" y="8563"/>
                      <a:pt x="2905" y="8497"/>
                      <a:pt x="2880" y="8497"/>
                    </a:cubicBezTo>
                    <a:close/>
                    <a:moveTo>
                      <a:pt x="2427" y="9421"/>
                    </a:moveTo>
                    <a:cubicBezTo>
                      <a:pt x="2356" y="9448"/>
                      <a:pt x="2347" y="9483"/>
                      <a:pt x="2391" y="9519"/>
                    </a:cubicBezTo>
                    <a:lnTo>
                      <a:pt x="2418" y="9474"/>
                    </a:lnTo>
                    <a:lnTo>
                      <a:pt x="2427" y="9421"/>
                    </a:lnTo>
                    <a:close/>
                    <a:moveTo>
                      <a:pt x="14020" y="10116"/>
                    </a:moveTo>
                    <a:cubicBezTo>
                      <a:pt x="14035" y="10116"/>
                      <a:pt x="14050" y="10122"/>
                      <a:pt x="14069" y="10134"/>
                    </a:cubicBezTo>
                    <a:lnTo>
                      <a:pt x="14033" y="10169"/>
                    </a:lnTo>
                    <a:cubicBezTo>
                      <a:pt x="14022" y="10173"/>
                      <a:pt x="14011" y="10175"/>
                      <a:pt x="14000" y="10175"/>
                    </a:cubicBezTo>
                    <a:cubicBezTo>
                      <a:pt x="13984" y="10175"/>
                      <a:pt x="13969" y="10171"/>
                      <a:pt x="13953" y="10160"/>
                    </a:cubicBezTo>
                    <a:cubicBezTo>
                      <a:pt x="13979" y="10129"/>
                      <a:pt x="13999" y="10116"/>
                      <a:pt x="14020" y="10116"/>
                    </a:cubicBezTo>
                    <a:close/>
                    <a:moveTo>
                      <a:pt x="13014" y="10845"/>
                    </a:moveTo>
                    <a:cubicBezTo>
                      <a:pt x="13006" y="10845"/>
                      <a:pt x="12996" y="10850"/>
                      <a:pt x="12982" y="10864"/>
                    </a:cubicBezTo>
                    <a:cubicBezTo>
                      <a:pt x="12964" y="10873"/>
                      <a:pt x="12955" y="10882"/>
                      <a:pt x="12946" y="10900"/>
                    </a:cubicBezTo>
                    <a:cubicBezTo>
                      <a:pt x="12963" y="10916"/>
                      <a:pt x="12977" y="10922"/>
                      <a:pt x="12989" y="10922"/>
                    </a:cubicBezTo>
                    <a:cubicBezTo>
                      <a:pt x="13031" y="10922"/>
                      <a:pt x="13043" y="10845"/>
                      <a:pt x="13014" y="10845"/>
                    </a:cubicBezTo>
                    <a:close/>
                    <a:moveTo>
                      <a:pt x="2630" y="8952"/>
                    </a:moveTo>
                    <a:cubicBezTo>
                      <a:pt x="2572" y="8952"/>
                      <a:pt x="2475" y="9070"/>
                      <a:pt x="2427" y="9118"/>
                    </a:cubicBezTo>
                    <a:cubicBezTo>
                      <a:pt x="2400" y="9145"/>
                      <a:pt x="2374" y="9172"/>
                      <a:pt x="2347" y="9189"/>
                    </a:cubicBezTo>
                    <a:cubicBezTo>
                      <a:pt x="2340" y="9185"/>
                      <a:pt x="2331" y="9182"/>
                      <a:pt x="2321" y="9182"/>
                    </a:cubicBezTo>
                    <a:cubicBezTo>
                      <a:pt x="2293" y="9182"/>
                      <a:pt x="2260" y="9199"/>
                      <a:pt x="2240" y="9225"/>
                    </a:cubicBezTo>
                    <a:lnTo>
                      <a:pt x="2293" y="9261"/>
                    </a:lnTo>
                    <a:cubicBezTo>
                      <a:pt x="2249" y="9323"/>
                      <a:pt x="2204" y="9305"/>
                      <a:pt x="2178" y="9367"/>
                    </a:cubicBezTo>
                    <a:cubicBezTo>
                      <a:pt x="2151" y="9421"/>
                      <a:pt x="2133" y="9474"/>
                      <a:pt x="2142" y="9537"/>
                    </a:cubicBezTo>
                    <a:cubicBezTo>
                      <a:pt x="2142" y="9555"/>
                      <a:pt x="2160" y="9555"/>
                      <a:pt x="2142" y="9572"/>
                    </a:cubicBezTo>
                    <a:cubicBezTo>
                      <a:pt x="2124" y="9599"/>
                      <a:pt x="2097" y="9626"/>
                      <a:pt x="2071" y="9644"/>
                    </a:cubicBezTo>
                    <a:cubicBezTo>
                      <a:pt x="2017" y="9679"/>
                      <a:pt x="1955" y="9715"/>
                      <a:pt x="1946" y="9786"/>
                    </a:cubicBezTo>
                    <a:cubicBezTo>
                      <a:pt x="1928" y="9857"/>
                      <a:pt x="1893" y="9929"/>
                      <a:pt x="1848" y="9982"/>
                    </a:cubicBezTo>
                    <a:cubicBezTo>
                      <a:pt x="1821" y="10009"/>
                      <a:pt x="1750" y="10000"/>
                      <a:pt x="1750" y="10036"/>
                    </a:cubicBezTo>
                    <a:cubicBezTo>
                      <a:pt x="1732" y="10125"/>
                      <a:pt x="1857" y="10036"/>
                      <a:pt x="1786" y="10151"/>
                    </a:cubicBezTo>
                    <a:cubicBezTo>
                      <a:pt x="1772" y="10174"/>
                      <a:pt x="1762" y="10182"/>
                      <a:pt x="1752" y="10182"/>
                    </a:cubicBezTo>
                    <a:cubicBezTo>
                      <a:pt x="1727" y="10182"/>
                      <a:pt x="1711" y="10125"/>
                      <a:pt x="1683" y="10125"/>
                    </a:cubicBezTo>
                    <a:cubicBezTo>
                      <a:pt x="1672" y="10125"/>
                      <a:pt x="1659" y="10134"/>
                      <a:pt x="1643" y="10160"/>
                    </a:cubicBezTo>
                    <a:cubicBezTo>
                      <a:pt x="1599" y="10223"/>
                      <a:pt x="1670" y="10205"/>
                      <a:pt x="1652" y="10240"/>
                    </a:cubicBezTo>
                    <a:cubicBezTo>
                      <a:pt x="1616" y="10321"/>
                      <a:pt x="1572" y="10392"/>
                      <a:pt x="1518" y="10454"/>
                    </a:cubicBezTo>
                    <a:cubicBezTo>
                      <a:pt x="1420" y="10597"/>
                      <a:pt x="1260" y="10748"/>
                      <a:pt x="1198" y="10900"/>
                    </a:cubicBezTo>
                    <a:cubicBezTo>
                      <a:pt x="1180" y="10953"/>
                      <a:pt x="1198" y="10971"/>
                      <a:pt x="1198" y="11015"/>
                    </a:cubicBezTo>
                    <a:cubicBezTo>
                      <a:pt x="1198" y="11054"/>
                      <a:pt x="1194" y="11065"/>
                      <a:pt x="1187" y="11065"/>
                    </a:cubicBezTo>
                    <a:cubicBezTo>
                      <a:pt x="1178" y="11065"/>
                      <a:pt x="1166" y="11048"/>
                      <a:pt x="1153" y="11048"/>
                    </a:cubicBezTo>
                    <a:cubicBezTo>
                      <a:pt x="1150" y="11048"/>
                      <a:pt x="1147" y="11049"/>
                      <a:pt x="1144" y="11051"/>
                    </a:cubicBezTo>
                    <a:cubicBezTo>
                      <a:pt x="1100" y="11095"/>
                      <a:pt x="1082" y="11158"/>
                      <a:pt x="1082" y="11220"/>
                    </a:cubicBezTo>
                    <a:cubicBezTo>
                      <a:pt x="1118" y="11291"/>
                      <a:pt x="1091" y="11283"/>
                      <a:pt x="1029" y="11291"/>
                    </a:cubicBezTo>
                    <a:cubicBezTo>
                      <a:pt x="1020" y="11291"/>
                      <a:pt x="1082" y="11400"/>
                      <a:pt x="1097" y="11400"/>
                    </a:cubicBezTo>
                    <a:cubicBezTo>
                      <a:pt x="1098" y="11400"/>
                      <a:pt x="1099" y="11400"/>
                      <a:pt x="1099" y="11399"/>
                    </a:cubicBezTo>
                    <a:lnTo>
                      <a:pt x="1099" y="11399"/>
                    </a:lnTo>
                    <a:cubicBezTo>
                      <a:pt x="1093" y="11407"/>
                      <a:pt x="1084" y="11410"/>
                      <a:pt x="1073" y="11410"/>
                    </a:cubicBezTo>
                    <a:cubicBezTo>
                      <a:pt x="1050" y="11410"/>
                      <a:pt x="1023" y="11398"/>
                      <a:pt x="1011" y="11398"/>
                    </a:cubicBezTo>
                    <a:cubicBezTo>
                      <a:pt x="975" y="11398"/>
                      <a:pt x="966" y="11478"/>
                      <a:pt x="957" y="11505"/>
                    </a:cubicBezTo>
                    <a:cubicBezTo>
                      <a:pt x="950" y="11528"/>
                      <a:pt x="908" y="11686"/>
                      <a:pt x="874" y="11686"/>
                    </a:cubicBezTo>
                    <a:cubicBezTo>
                      <a:pt x="869" y="11686"/>
                      <a:pt x="864" y="11683"/>
                      <a:pt x="859" y="11674"/>
                    </a:cubicBezTo>
                    <a:cubicBezTo>
                      <a:pt x="853" y="11664"/>
                      <a:pt x="847" y="11660"/>
                      <a:pt x="842" y="11660"/>
                    </a:cubicBezTo>
                    <a:cubicBezTo>
                      <a:pt x="812" y="11660"/>
                      <a:pt x="803" y="11813"/>
                      <a:pt x="788" y="11844"/>
                    </a:cubicBezTo>
                    <a:cubicBezTo>
                      <a:pt x="761" y="11951"/>
                      <a:pt x="619" y="11853"/>
                      <a:pt x="637" y="11968"/>
                    </a:cubicBezTo>
                    <a:cubicBezTo>
                      <a:pt x="643" y="11972"/>
                      <a:pt x="650" y="11973"/>
                      <a:pt x="659" y="11973"/>
                    </a:cubicBezTo>
                    <a:cubicBezTo>
                      <a:pt x="722" y="11973"/>
                      <a:pt x="840" y="11893"/>
                      <a:pt x="895" y="11861"/>
                    </a:cubicBezTo>
                    <a:cubicBezTo>
                      <a:pt x="904" y="11861"/>
                      <a:pt x="1002" y="11790"/>
                      <a:pt x="984" y="11781"/>
                    </a:cubicBezTo>
                    <a:cubicBezTo>
                      <a:pt x="975" y="11746"/>
                      <a:pt x="993" y="11710"/>
                      <a:pt x="1020" y="11683"/>
                    </a:cubicBezTo>
                    <a:cubicBezTo>
                      <a:pt x="1055" y="11639"/>
                      <a:pt x="1127" y="11585"/>
                      <a:pt x="1127" y="11523"/>
                    </a:cubicBezTo>
                    <a:cubicBezTo>
                      <a:pt x="1127" y="11452"/>
                      <a:pt x="1109" y="11443"/>
                      <a:pt x="1171" y="11407"/>
                    </a:cubicBezTo>
                    <a:cubicBezTo>
                      <a:pt x="1203" y="11344"/>
                      <a:pt x="1199" y="11204"/>
                      <a:pt x="1260" y="11204"/>
                    </a:cubicBezTo>
                    <a:cubicBezTo>
                      <a:pt x="1268" y="11204"/>
                      <a:pt x="1277" y="11206"/>
                      <a:pt x="1287" y="11211"/>
                    </a:cubicBezTo>
                    <a:cubicBezTo>
                      <a:pt x="1225" y="11176"/>
                      <a:pt x="1349" y="11051"/>
                      <a:pt x="1376" y="10989"/>
                    </a:cubicBezTo>
                    <a:cubicBezTo>
                      <a:pt x="1394" y="10935"/>
                      <a:pt x="1349" y="10962"/>
                      <a:pt x="1349" y="10908"/>
                    </a:cubicBezTo>
                    <a:cubicBezTo>
                      <a:pt x="1349" y="10875"/>
                      <a:pt x="1373" y="10866"/>
                      <a:pt x="1396" y="10866"/>
                    </a:cubicBezTo>
                    <a:cubicBezTo>
                      <a:pt x="1410" y="10866"/>
                      <a:pt x="1423" y="10869"/>
                      <a:pt x="1429" y="10873"/>
                    </a:cubicBezTo>
                    <a:cubicBezTo>
                      <a:pt x="1441" y="10879"/>
                      <a:pt x="1451" y="10882"/>
                      <a:pt x="1459" y="10882"/>
                    </a:cubicBezTo>
                    <a:cubicBezTo>
                      <a:pt x="1505" y="10882"/>
                      <a:pt x="1497" y="10784"/>
                      <a:pt x="1527" y="10730"/>
                    </a:cubicBezTo>
                    <a:cubicBezTo>
                      <a:pt x="1572" y="10659"/>
                      <a:pt x="1625" y="10588"/>
                      <a:pt x="1688" y="10525"/>
                    </a:cubicBezTo>
                    <a:cubicBezTo>
                      <a:pt x="1688" y="10523"/>
                      <a:pt x="1687" y="10522"/>
                      <a:pt x="1686" y="10522"/>
                    </a:cubicBezTo>
                    <a:cubicBezTo>
                      <a:pt x="1683" y="10522"/>
                      <a:pt x="1672" y="10542"/>
                      <a:pt x="1666" y="10542"/>
                    </a:cubicBezTo>
                    <a:cubicBezTo>
                      <a:pt x="1663" y="10542"/>
                      <a:pt x="1661" y="10538"/>
                      <a:pt x="1661" y="10525"/>
                    </a:cubicBezTo>
                    <a:cubicBezTo>
                      <a:pt x="1661" y="10499"/>
                      <a:pt x="1679" y="10463"/>
                      <a:pt x="1688" y="10445"/>
                    </a:cubicBezTo>
                    <a:cubicBezTo>
                      <a:pt x="1706" y="10419"/>
                      <a:pt x="1741" y="10356"/>
                      <a:pt x="1777" y="10347"/>
                    </a:cubicBezTo>
                    <a:cubicBezTo>
                      <a:pt x="1803" y="10329"/>
                      <a:pt x="1821" y="10347"/>
                      <a:pt x="1839" y="10285"/>
                    </a:cubicBezTo>
                    <a:cubicBezTo>
                      <a:pt x="1857" y="10231"/>
                      <a:pt x="1821" y="10223"/>
                      <a:pt x="1830" y="10187"/>
                    </a:cubicBezTo>
                    <a:cubicBezTo>
                      <a:pt x="1848" y="10134"/>
                      <a:pt x="1928" y="10089"/>
                      <a:pt x="1964" y="10053"/>
                    </a:cubicBezTo>
                    <a:cubicBezTo>
                      <a:pt x="2017" y="10018"/>
                      <a:pt x="2053" y="9964"/>
                      <a:pt x="2089" y="9920"/>
                    </a:cubicBezTo>
                    <a:cubicBezTo>
                      <a:pt x="2115" y="9866"/>
                      <a:pt x="2142" y="9813"/>
                      <a:pt x="2160" y="9750"/>
                    </a:cubicBezTo>
                    <a:cubicBezTo>
                      <a:pt x="2169" y="9724"/>
                      <a:pt x="2160" y="9653"/>
                      <a:pt x="2178" y="9635"/>
                    </a:cubicBezTo>
                    <a:cubicBezTo>
                      <a:pt x="2178" y="9635"/>
                      <a:pt x="2204" y="9688"/>
                      <a:pt x="2213" y="9688"/>
                    </a:cubicBezTo>
                    <a:cubicBezTo>
                      <a:pt x="2231" y="9688"/>
                      <a:pt x="2293" y="9590"/>
                      <a:pt x="2302" y="9572"/>
                    </a:cubicBezTo>
                    <a:cubicBezTo>
                      <a:pt x="2311" y="9546"/>
                      <a:pt x="2284" y="9528"/>
                      <a:pt x="2311" y="9483"/>
                    </a:cubicBezTo>
                    <a:cubicBezTo>
                      <a:pt x="2338" y="9448"/>
                      <a:pt x="2365" y="9412"/>
                      <a:pt x="2391" y="9385"/>
                    </a:cubicBezTo>
                    <a:cubicBezTo>
                      <a:pt x="2480" y="9305"/>
                      <a:pt x="2525" y="9341"/>
                      <a:pt x="2570" y="9216"/>
                    </a:cubicBezTo>
                    <a:cubicBezTo>
                      <a:pt x="2578" y="9154"/>
                      <a:pt x="2605" y="9100"/>
                      <a:pt x="2641" y="9065"/>
                    </a:cubicBezTo>
                    <a:cubicBezTo>
                      <a:pt x="2657" y="9041"/>
                      <a:pt x="2630" y="9003"/>
                      <a:pt x="2649" y="8957"/>
                    </a:cubicBezTo>
                    <a:lnTo>
                      <a:pt x="2649" y="8957"/>
                    </a:lnTo>
                    <a:cubicBezTo>
                      <a:pt x="2643" y="8954"/>
                      <a:pt x="2637" y="8952"/>
                      <a:pt x="2630" y="8952"/>
                    </a:cubicBezTo>
                    <a:close/>
                    <a:moveTo>
                      <a:pt x="8680" y="14195"/>
                    </a:moveTo>
                    <a:cubicBezTo>
                      <a:pt x="8680" y="14197"/>
                      <a:pt x="8681" y="14198"/>
                      <a:pt x="8682" y="14199"/>
                    </a:cubicBezTo>
                    <a:lnTo>
                      <a:pt x="8682" y="14199"/>
                    </a:lnTo>
                    <a:lnTo>
                      <a:pt x="8680" y="14195"/>
                    </a:lnTo>
                    <a:close/>
                    <a:moveTo>
                      <a:pt x="8301" y="14566"/>
                    </a:moveTo>
                    <a:cubicBezTo>
                      <a:pt x="8328" y="14566"/>
                      <a:pt x="8331" y="14604"/>
                      <a:pt x="8297" y="14632"/>
                    </a:cubicBezTo>
                    <a:cubicBezTo>
                      <a:pt x="8261" y="14632"/>
                      <a:pt x="8208" y="14623"/>
                      <a:pt x="8270" y="14578"/>
                    </a:cubicBezTo>
                    <a:cubicBezTo>
                      <a:pt x="8283" y="14570"/>
                      <a:pt x="8293" y="14566"/>
                      <a:pt x="8301" y="14566"/>
                    </a:cubicBezTo>
                    <a:close/>
                    <a:moveTo>
                      <a:pt x="7032" y="15175"/>
                    </a:moveTo>
                    <a:cubicBezTo>
                      <a:pt x="7032" y="15175"/>
                      <a:pt x="7033" y="15175"/>
                      <a:pt x="7033" y="15176"/>
                    </a:cubicBezTo>
                    <a:lnTo>
                      <a:pt x="7033" y="15176"/>
                    </a:lnTo>
                    <a:cubicBezTo>
                      <a:pt x="7033" y="15175"/>
                      <a:pt x="7032" y="15175"/>
                      <a:pt x="7032" y="15175"/>
                    </a:cubicBezTo>
                    <a:close/>
                    <a:moveTo>
                      <a:pt x="7324" y="15244"/>
                    </a:moveTo>
                    <a:cubicBezTo>
                      <a:pt x="7325" y="15245"/>
                      <a:pt x="7325" y="15246"/>
                      <a:pt x="7326" y="15246"/>
                    </a:cubicBezTo>
                    <a:cubicBezTo>
                      <a:pt x="7325" y="15245"/>
                      <a:pt x="7325" y="15245"/>
                      <a:pt x="7324" y="15244"/>
                    </a:cubicBezTo>
                    <a:close/>
                    <a:moveTo>
                      <a:pt x="7192" y="15193"/>
                    </a:moveTo>
                    <a:lnTo>
                      <a:pt x="7192" y="15193"/>
                    </a:lnTo>
                    <a:cubicBezTo>
                      <a:pt x="7201" y="15219"/>
                      <a:pt x="7219" y="15246"/>
                      <a:pt x="7175" y="15273"/>
                    </a:cubicBezTo>
                    <a:cubicBezTo>
                      <a:pt x="7175" y="15273"/>
                      <a:pt x="7175" y="15273"/>
                      <a:pt x="7175" y="15273"/>
                    </a:cubicBezTo>
                    <a:lnTo>
                      <a:pt x="7175" y="15273"/>
                    </a:lnTo>
                    <a:cubicBezTo>
                      <a:pt x="7173" y="15275"/>
                      <a:pt x="7172" y="15277"/>
                      <a:pt x="7171" y="15278"/>
                    </a:cubicBezTo>
                    <a:lnTo>
                      <a:pt x="7171" y="15278"/>
                    </a:lnTo>
                    <a:cubicBezTo>
                      <a:pt x="7162" y="15293"/>
                      <a:pt x="7149" y="15300"/>
                      <a:pt x="7140" y="15300"/>
                    </a:cubicBezTo>
                    <a:cubicBezTo>
                      <a:pt x="7130" y="15300"/>
                      <a:pt x="7126" y="15291"/>
                      <a:pt x="7139" y="15273"/>
                    </a:cubicBezTo>
                    <a:cubicBezTo>
                      <a:pt x="7157" y="15246"/>
                      <a:pt x="7175" y="15219"/>
                      <a:pt x="7192" y="15193"/>
                    </a:cubicBezTo>
                    <a:close/>
                    <a:moveTo>
                      <a:pt x="209" y="15353"/>
                    </a:moveTo>
                    <a:cubicBezTo>
                      <a:pt x="218" y="15398"/>
                      <a:pt x="245" y="15433"/>
                      <a:pt x="209" y="15442"/>
                    </a:cubicBezTo>
                    <a:lnTo>
                      <a:pt x="200" y="15398"/>
                    </a:lnTo>
                    <a:lnTo>
                      <a:pt x="209" y="15353"/>
                    </a:lnTo>
                    <a:close/>
                    <a:moveTo>
                      <a:pt x="272" y="15835"/>
                    </a:moveTo>
                    <a:cubicBezTo>
                      <a:pt x="260" y="15835"/>
                      <a:pt x="254" y="15853"/>
                      <a:pt x="254" y="15888"/>
                    </a:cubicBezTo>
                    <a:cubicBezTo>
                      <a:pt x="271" y="15899"/>
                      <a:pt x="287" y="15910"/>
                      <a:pt x="302" y="15910"/>
                    </a:cubicBezTo>
                    <a:cubicBezTo>
                      <a:pt x="311" y="15910"/>
                      <a:pt x="318" y="15906"/>
                      <a:pt x="325" y="15896"/>
                    </a:cubicBezTo>
                    <a:cubicBezTo>
                      <a:pt x="302" y="15855"/>
                      <a:pt x="284" y="15835"/>
                      <a:pt x="272" y="15835"/>
                    </a:cubicBezTo>
                    <a:close/>
                    <a:moveTo>
                      <a:pt x="5625" y="15986"/>
                    </a:moveTo>
                    <a:cubicBezTo>
                      <a:pt x="5634" y="16012"/>
                      <a:pt x="5625" y="16012"/>
                      <a:pt x="5598" y="16030"/>
                    </a:cubicBezTo>
                    <a:cubicBezTo>
                      <a:pt x="5576" y="16036"/>
                      <a:pt x="5547" y="16048"/>
                      <a:pt x="5526" y="16048"/>
                    </a:cubicBezTo>
                    <a:cubicBezTo>
                      <a:pt x="5513" y="16048"/>
                      <a:pt x="5503" y="16043"/>
                      <a:pt x="5500" y="16030"/>
                    </a:cubicBezTo>
                    <a:lnTo>
                      <a:pt x="5625" y="15986"/>
                    </a:lnTo>
                    <a:close/>
                    <a:moveTo>
                      <a:pt x="452" y="16050"/>
                    </a:moveTo>
                    <a:cubicBezTo>
                      <a:pt x="430" y="16050"/>
                      <a:pt x="426" y="16080"/>
                      <a:pt x="450" y="16110"/>
                    </a:cubicBezTo>
                    <a:cubicBezTo>
                      <a:pt x="464" y="16125"/>
                      <a:pt x="479" y="16131"/>
                      <a:pt x="490" y="16131"/>
                    </a:cubicBezTo>
                    <a:cubicBezTo>
                      <a:pt x="514" y="16131"/>
                      <a:pt x="524" y="16105"/>
                      <a:pt x="494" y="16075"/>
                    </a:cubicBezTo>
                    <a:cubicBezTo>
                      <a:pt x="477" y="16057"/>
                      <a:pt x="462" y="16050"/>
                      <a:pt x="452" y="16050"/>
                    </a:cubicBezTo>
                    <a:close/>
                    <a:moveTo>
                      <a:pt x="4903" y="16137"/>
                    </a:moveTo>
                    <a:lnTo>
                      <a:pt x="4903" y="16137"/>
                    </a:lnTo>
                    <a:cubicBezTo>
                      <a:pt x="4904" y="16139"/>
                      <a:pt x="4905" y="16141"/>
                      <a:pt x="4905" y="16144"/>
                    </a:cubicBezTo>
                    <a:lnTo>
                      <a:pt x="4905" y="16144"/>
                    </a:lnTo>
                    <a:cubicBezTo>
                      <a:pt x="4905" y="16142"/>
                      <a:pt x="4904" y="16139"/>
                      <a:pt x="4903" y="16137"/>
                    </a:cubicBezTo>
                    <a:close/>
                    <a:moveTo>
                      <a:pt x="4723" y="16541"/>
                    </a:moveTo>
                    <a:cubicBezTo>
                      <a:pt x="4716" y="16541"/>
                      <a:pt x="4706" y="16543"/>
                      <a:pt x="4689" y="16547"/>
                    </a:cubicBezTo>
                    <a:cubicBezTo>
                      <a:pt x="4689" y="16556"/>
                      <a:pt x="4600" y="16573"/>
                      <a:pt x="4627" y="16582"/>
                    </a:cubicBezTo>
                    <a:cubicBezTo>
                      <a:pt x="4638" y="16588"/>
                      <a:pt x="4648" y="16590"/>
                      <a:pt x="4659" y="16590"/>
                    </a:cubicBezTo>
                    <a:cubicBezTo>
                      <a:pt x="4684" y="16590"/>
                      <a:pt x="4711" y="16577"/>
                      <a:pt x="4743" y="16564"/>
                    </a:cubicBezTo>
                    <a:cubicBezTo>
                      <a:pt x="4737" y="16548"/>
                      <a:pt x="4735" y="16541"/>
                      <a:pt x="4723" y="16541"/>
                    </a:cubicBezTo>
                    <a:close/>
                    <a:moveTo>
                      <a:pt x="15911" y="0"/>
                    </a:moveTo>
                    <a:cubicBezTo>
                      <a:pt x="15878" y="0"/>
                      <a:pt x="15849" y="4"/>
                      <a:pt x="15841" y="15"/>
                    </a:cubicBezTo>
                    <a:cubicBezTo>
                      <a:pt x="15821" y="49"/>
                      <a:pt x="15816" y="78"/>
                      <a:pt x="15768" y="78"/>
                    </a:cubicBezTo>
                    <a:cubicBezTo>
                      <a:pt x="15753" y="78"/>
                      <a:pt x="15733" y="75"/>
                      <a:pt x="15708" y="68"/>
                    </a:cubicBezTo>
                    <a:cubicBezTo>
                      <a:pt x="15659" y="59"/>
                      <a:pt x="15610" y="55"/>
                      <a:pt x="15561" y="55"/>
                    </a:cubicBezTo>
                    <a:cubicBezTo>
                      <a:pt x="15512" y="55"/>
                      <a:pt x="15463" y="59"/>
                      <a:pt x="15414" y="68"/>
                    </a:cubicBezTo>
                    <a:cubicBezTo>
                      <a:pt x="15351" y="77"/>
                      <a:pt x="15307" y="149"/>
                      <a:pt x="15262" y="149"/>
                    </a:cubicBezTo>
                    <a:cubicBezTo>
                      <a:pt x="15182" y="149"/>
                      <a:pt x="15164" y="59"/>
                      <a:pt x="15066" y="59"/>
                    </a:cubicBezTo>
                    <a:cubicBezTo>
                      <a:pt x="15013" y="59"/>
                      <a:pt x="15066" y="122"/>
                      <a:pt x="15057" y="131"/>
                    </a:cubicBezTo>
                    <a:cubicBezTo>
                      <a:pt x="15055" y="131"/>
                      <a:pt x="15052" y="132"/>
                      <a:pt x="15049" y="132"/>
                    </a:cubicBezTo>
                    <a:cubicBezTo>
                      <a:pt x="15017" y="132"/>
                      <a:pt x="14989" y="94"/>
                      <a:pt x="14959" y="94"/>
                    </a:cubicBezTo>
                    <a:cubicBezTo>
                      <a:pt x="14950" y="94"/>
                      <a:pt x="14942" y="97"/>
                      <a:pt x="14933" y="104"/>
                    </a:cubicBezTo>
                    <a:cubicBezTo>
                      <a:pt x="14925" y="112"/>
                      <a:pt x="14931" y="234"/>
                      <a:pt x="14875" y="234"/>
                    </a:cubicBezTo>
                    <a:cubicBezTo>
                      <a:pt x="14868" y="234"/>
                      <a:pt x="14861" y="232"/>
                      <a:pt x="14852" y="229"/>
                    </a:cubicBezTo>
                    <a:cubicBezTo>
                      <a:pt x="14808" y="211"/>
                      <a:pt x="14844" y="166"/>
                      <a:pt x="14772" y="157"/>
                    </a:cubicBezTo>
                    <a:cubicBezTo>
                      <a:pt x="14737" y="157"/>
                      <a:pt x="14701" y="166"/>
                      <a:pt x="14674" y="184"/>
                    </a:cubicBezTo>
                    <a:cubicBezTo>
                      <a:pt x="14603" y="211"/>
                      <a:pt x="14710" y="255"/>
                      <a:pt x="14576" y="291"/>
                    </a:cubicBezTo>
                    <a:cubicBezTo>
                      <a:pt x="14576" y="255"/>
                      <a:pt x="14550" y="220"/>
                      <a:pt x="14514" y="220"/>
                    </a:cubicBezTo>
                    <a:cubicBezTo>
                      <a:pt x="14498" y="220"/>
                      <a:pt x="14481" y="219"/>
                      <a:pt x="14464" y="219"/>
                    </a:cubicBezTo>
                    <a:cubicBezTo>
                      <a:pt x="14416" y="219"/>
                      <a:pt x="14371" y="224"/>
                      <a:pt x="14379" y="259"/>
                    </a:cubicBezTo>
                    <a:lnTo>
                      <a:pt x="14379" y="259"/>
                    </a:lnTo>
                    <a:cubicBezTo>
                      <a:pt x="14371" y="234"/>
                      <a:pt x="14356" y="224"/>
                      <a:pt x="14338" y="224"/>
                    </a:cubicBezTo>
                    <a:cubicBezTo>
                      <a:pt x="14308" y="224"/>
                      <a:pt x="14270" y="250"/>
                      <a:pt x="14238" y="282"/>
                    </a:cubicBezTo>
                    <a:cubicBezTo>
                      <a:pt x="14236" y="273"/>
                      <a:pt x="14227" y="270"/>
                      <a:pt x="14213" y="270"/>
                    </a:cubicBezTo>
                    <a:cubicBezTo>
                      <a:pt x="14142" y="270"/>
                      <a:pt x="13943" y="362"/>
                      <a:pt x="13909" y="371"/>
                    </a:cubicBezTo>
                    <a:lnTo>
                      <a:pt x="13909" y="371"/>
                    </a:lnTo>
                    <a:cubicBezTo>
                      <a:pt x="13935" y="364"/>
                      <a:pt x="13956" y="361"/>
                      <a:pt x="13971" y="361"/>
                    </a:cubicBezTo>
                    <a:cubicBezTo>
                      <a:pt x="14037" y="361"/>
                      <a:pt x="14016" y="410"/>
                      <a:pt x="13908" y="425"/>
                    </a:cubicBezTo>
                    <a:cubicBezTo>
                      <a:pt x="13810" y="434"/>
                      <a:pt x="13712" y="460"/>
                      <a:pt x="13623" y="487"/>
                    </a:cubicBezTo>
                    <a:cubicBezTo>
                      <a:pt x="13629" y="507"/>
                      <a:pt x="13659" y="514"/>
                      <a:pt x="13698" y="514"/>
                    </a:cubicBezTo>
                    <a:cubicBezTo>
                      <a:pt x="13781" y="514"/>
                      <a:pt x="13908" y="484"/>
                      <a:pt x="13962" y="478"/>
                    </a:cubicBezTo>
                    <a:lnTo>
                      <a:pt x="13962" y="478"/>
                    </a:lnTo>
                    <a:lnTo>
                      <a:pt x="13748" y="540"/>
                    </a:lnTo>
                    <a:cubicBezTo>
                      <a:pt x="13716" y="546"/>
                      <a:pt x="13676" y="555"/>
                      <a:pt x="13643" y="555"/>
                    </a:cubicBezTo>
                    <a:cubicBezTo>
                      <a:pt x="13621" y="555"/>
                      <a:pt x="13602" y="551"/>
                      <a:pt x="13588" y="540"/>
                    </a:cubicBezTo>
                    <a:cubicBezTo>
                      <a:pt x="13561" y="514"/>
                      <a:pt x="13605" y="478"/>
                      <a:pt x="13534" y="478"/>
                    </a:cubicBezTo>
                    <a:cubicBezTo>
                      <a:pt x="13401" y="478"/>
                      <a:pt x="13392" y="567"/>
                      <a:pt x="13285" y="612"/>
                    </a:cubicBezTo>
                    <a:cubicBezTo>
                      <a:pt x="13241" y="626"/>
                      <a:pt x="13197" y="633"/>
                      <a:pt x="13151" y="633"/>
                    </a:cubicBezTo>
                    <a:cubicBezTo>
                      <a:pt x="13114" y="633"/>
                      <a:pt x="13075" y="629"/>
                      <a:pt x="13035" y="621"/>
                    </a:cubicBezTo>
                    <a:lnTo>
                      <a:pt x="13035" y="621"/>
                    </a:lnTo>
                    <a:cubicBezTo>
                      <a:pt x="13053" y="656"/>
                      <a:pt x="12991" y="728"/>
                      <a:pt x="12955" y="763"/>
                    </a:cubicBezTo>
                    <a:cubicBezTo>
                      <a:pt x="12939" y="777"/>
                      <a:pt x="12928" y="782"/>
                      <a:pt x="12920" y="782"/>
                    </a:cubicBezTo>
                    <a:cubicBezTo>
                      <a:pt x="12897" y="782"/>
                      <a:pt x="12897" y="745"/>
                      <a:pt x="12887" y="745"/>
                    </a:cubicBezTo>
                    <a:cubicBezTo>
                      <a:pt x="12886" y="745"/>
                      <a:pt x="12885" y="745"/>
                      <a:pt x="12884" y="745"/>
                    </a:cubicBezTo>
                    <a:cubicBezTo>
                      <a:pt x="12871" y="750"/>
                      <a:pt x="12863" y="756"/>
                      <a:pt x="12858" y="762"/>
                    </a:cubicBezTo>
                    <a:lnTo>
                      <a:pt x="12858" y="762"/>
                    </a:lnTo>
                    <a:cubicBezTo>
                      <a:pt x="12855" y="748"/>
                      <a:pt x="12850" y="736"/>
                      <a:pt x="12839" y="736"/>
                    </a:cubicBezTo>
                    <a:cubicBezTo>
                      <a:pt x="12777" y="745"/>
                      <a:pt x="12715" y="763"/>
                      <a:pt x="12661" y="799"/>
                    </a:cubicBezTo>
                    <a:cubicBezTo>
                      <a:pt x="12608" y="826"/>
                      <a:pt x="12528" y="870"/>
                      <a:pt x="12510" y="906"/>
                    </a:cubicBezTo>
                    <a:cubicBezTo>
                      <a:pt x="12492" y="950"/>
                      <a:pt x="12501" y="950"/>
                      <a:pt x="12448" y="968"/>
                    </a:cubicBezTo>
                    <a:cubicBezTo>
                      <a:pt x="12439" y="972"/>
                      <a:pt x="12428" y="975"/>
                      <a:pt x="12415" y="975"/>
                    </a:cubicBezTo>
                    <a:cubicBezTo>
                      <a:pt x="12403" y="975"/>
                      <a:pt x="12390" y="972"/>
                      <a:pt x="12376" y="968"/>
                    </a:cubicBezTo>
                    <a:cubicBezTo>
                      <a:pt x="12369" y="961"/>
                      <a:pt x="12364" y="958"/>
                      <a:pt x="12358" y="958"/>
                    </a:cubicBezTo>
                    <a:cubicBezTo>
                      <a:pt x="12348" y="958"/>
                      <a:pt x="12336" y="966"/>
                      <a:pt x="12314" y="977"/>
                    </a:cubicBezTo>
                    <a:cubicBezTo>
                      <a:pt x="12269" y="1004"/>
                      <a:pt x="12225" y="1039"/>
                      <a:pt x="12180" y="1075"/>
                    </a:cubicBezTo>
                    <a:cubicBezTo>
                      <a:pt x="12136" y="1102"/>
                      <a:pt x="12082" y="1128"/>
                      <a:pt x="12029" y="1146"/>
                    </a:cubicBezTo>
                    <a:cubicBezTo>
                      <a:pt x="12016" y="1153"/>
                      <a:pt x="11999" y="1154"/>
                      <a:pt x="11982" y="1154"/>
                    </a:cubicBezTo>
                    <a:cubicBezTo>
                      <a:pt x="11964" y="1154"/>
                      <a:pt x="11945" y="1152"/>
                      <a:pt x="11931" y="1152"/>
                    </a:cubicBezTo>
                    <a:cubicBezTo>
                      <a:pt x="11923" y="1152"/>
                      <a:pt x="11917" y="1153"/>
                      <a:pt x="11913" y="1155"/>
                    </a:cubicBezTo>
                    <a:cubicBezTo>
                      <a:pt x="11886" y="1173"/>
                      <a:pt x="11922" y="1173"/>
                      <a:pt x="11913" y="1182"/>
                    </a:cubicBezTo>
                    <a:lnTo>
                      <a:pt x="11869" y="1200"/>
                    </a:lnTo>
                    <a:lnTo>
                      <a:pt x="11664" y="1298"/>
                    </a:lnTo>
                    <a:cubicBezTo>
                      <a:pt x="11592" y="1333"/>
                      <a:pt x="11441" y="1378"/>
                      <a:pt x="11477" y="1440"/>
                    </a:cubicBezTo>
                    <a:cubicBezTo>
                      <a:pt x="11470" y="1429"/>
                      <a:pt x="11456" y="1425"/>
                      <a:pt x="11439" y="1425"/>
                    </a:cubicBezTo>
                    <a:cubicBezTo>
                      <a:pt x="11385" y="1425"/>
                      <a:pt x="11294" y="1467"/>
                      <a:pt x="11254" y="1494"/>
                    </a:cubicBezTo>
                    <a:cubicBezTo>
                      <a:pt x="11174" y="1529"/>
                      <a:pt x="11183" y="1574"/>
                      <a:pt x="11111" y="1600"/>
                    </a:cubicBezTo>
                    <a:cubicBezTo>
                      <a:pt x="11106" y="1603"/>
                      <a:pt x="11101" y="1605"/>
                      <a:pt x="11097" y="1605"/>
                    </a:cubicBezTo>
                    <a:cubicBezTo>
                      <a:pt x="11078" y="1605"/>
                      <a:pt x="11079" y="1574"/>
                      <a:pt x="11049" y="1574"/>
                    </a:cubicBezTo>
                    <a:cubicBezTo>
                      <a:pt x="11013" y="1583"/>
                      <a:pt x="10978" y="1600"/>
                      <a:pt x="10942" y="1618"/>
                    </a:cubicBezTo>
                    <a:cubicBezTo>
                      <a:pt x="10907" y="1645"/>
                      <a:pt x="10871" y="1672"/>
                      <a:pt x="10844" y="1698"/>
                    </a:cubicBezTo>
                    <a:cubicBezTo>
                      <a:pt x="10833" y="1715"/>
                      <a:pt x="10836" y="1728"/>
                      <a:pt x="10842" y="1738"/>
                    </a:cubicBezTo>
                    <a:lnTo>
                      <a:pt x="10842" y="1738"/>
                    </a:lnTo>
                    <a:cubicBezTo>
                      <a:pt x="10837" y="1734"/>
                      <a:pt x="10831" y="1733"/>
                      <a:pt x="10826" y="1733"/>
                    </a:cubicBezTo>
                    <a:cubicBezTo>
                      <a:pt x="10791" y="1733"/>
                      <a:pt x="10745" y="1800"/>
                      <a:pt x="10711" y="1814"/>
                    </a:cubicBezTo>
                    <a:cubicBezTo>
                      <a:pt x="10708" y="1815"/>
                      <a:pt x="10705" y="1816"/>
                      <a:pt x="10703" y="1816"/>
                    </a:cubicBezTo>
                    <a:cubicBezTo>
                      <a:pt x="10673" y="1816"/>
                      <a:pt x="10665" y="1744"/>
                      <a:pt x="10629" y="1744"/>
                    </a:cubicBezTo>
                    <a:cubicBezTo>
                      <a:pt x="10620" y="1744"/>
                      <a:pt x="10609" y="1749"/>
                      <a:pt x="10595" y="1761"/>
                    </a:cubicBezTo>
                    <a:cubicBezTo>
                      <a:pt x="10533" y="1823"/>
                      <a:pt x="10595" y="1894"/>
                      <a:pt x="10586" y="1957"/>
                    </a:cubicBezTo>
                    <a:cubicBezTo>
                      <a:pt x="10580" y="1975"/>
                      <a:pt x="10562" y="1980"/>
                      <a:pt x="10541" y="1980"/>
                    </a:cubicBezTo>
                    <a:cubicBezTo>
                      <a:pt x="10499" y="1980"/>
                      <a:pt x="10443" y="1957"/>
                      <a:pt x="10443" y="1957"/>
                    </a:cubicBezTo>
                    <a:lnTo>
                      <a:pt x="10443" y="1957"/>
                    </a:lnTo>
                    <a:cubicBezTo>
                      <a:pt x="10443" y="1983"/>
                      <a:pt x="10461" y="1983"/>
                      <a:pt x="10408" y="2019"/>
                    </a:cubicBezTo>
                    <a:cubicBezTo>
                      <a:pt x="10399" y="2028"/>
                      <a:pt x="10354" y="2046"/>
                      <a:pt x="10345" y="2055"/>
                    </a:cubicBezTo>
                    <a:cubicBezTo>
                      <a:pt x="10345" y="2073"/>
                      <a:pt x="10363" y="2081"/>
                      <a:pt x="10354" y="2099"/>
                    </a:cubicBezTo>
                    <a:cubicBezTo>
                      <a:pt x="10354" y="2117"/>
                      <a:pt x="10310" y="2144"/>
                      <a:pt x="10292" y="2153"/>
                    </a:cubicBezTo>
                    <a:cubicBezTo>
                      <a:pt x="10282" y="2138"/>
                      <a:pt x="10272" y="2126"/>
                      <a:pt x="10256" y="2126"/>
                    </a:cubicBezTo>
                    <a:cubicBezTo>
                      <a:pt x="10243" y="2126"/>
                      <a:pt x="10226" y="2133"/>
                      <a:pt x="10203" y="2153"/>
                    </a:cubicBezTo>
                    <a:cubicBezTo>
                      <a:pt x="10164" y="2191"/>
                      <a:pt x="10146" y="2213"/>
                      <a:pt x="10129" y="2213"/>
                    </a:cubicBezTo>
                    <a:cubicBezTo>
                      <a:pt x="10119" y="2213"/>
                      <a:pt x="10110" y="2205"/>
                      <a:pt x="10096" y="2188"/>
                    </a:cubicBezTo>
                    <a:cubicBezTo>
                      <a:pt x="10094" y="2186"/>
                      <a:pt x="10090" y="2185"/>
                      <a:pt x="10086" y="2185"/>
                    </a:cubicBezTo>
                    <a:cubicBezTo>
                      <a:pt x="10056" y="2185"/>
                      <a:pt x="9980" y="2235"/>
                      <a:pt x="9980" y="2251"/>
                    </a:cubicBezTo>
                    <a:cubicBezTo>
                      <a:pt x="9971" y="2268"/>
                      <a:pt x="10007" y="2268"/>
                      <a:pt x="9971" y="2304"/>
                    </a:cubicBezTo>
                    <a:cubicBezTo>
                      <a:pt x="9918" y="2340"/>
                      <a:pt x="9864" y="2375"/>
                      <a:pt x="9811" y="2393"/>
                    </a:cubicBezTo>
                    <a:cubicBezTo>
                      <a:pt x="9780" y="2407"/>
                      <a:pt x="9760" y="2407"/>
                      <a:pt x="9741" y="2407"/>
                    </a:cubicBezTo>
                    <a:cubicBezTo>
                      <a:pt x="9722" y="2407"/>
                      <a:pt x="9704" y="2407"/>
                      <a:pt x="9677" y="2420"/>
                    </a:cubicBezTo>
                    <a:cubicBezTo>
                      <a:pt x="9624" y="2429"/>
                      <a:pt x="9571" y="2464"/>
                      <a:pt x="9535" y="2509"/>
                    </a:cubicBezTo>
                    <a:cubicBezTo>
                      <a:pt x="9512" y="2561"/>
                      <a:pt x="9408" y="2582"/>
                      <a:pt x="9375" y="2582"/>
                    </a:cubicBezTo>
                    <a:cubicBezTo>
                      <a:pt x="9369" y="2582"/>
                      <a:pt x="9366" y="2582"/>
                      <a:pt x="9366" y="2580"/>
                    </a:cubicBezTo>
                    <a:lnTo>
                      <a:pt x="9366" y="2580"/>
                    </a:lnTo>
                    <a:cubicBezTo>
                      <a:pt x="9330" y="2651"/>
                      <a:pt x="9481" y="2616"/>
                      <a:pt x="9490" y="2643"/>
                    </a:cubicBezTo>
                    <a:cubicBezTo>
                      <a:pt x="9506" y="2658"/>
                      <a:pt x="9455" y="2680"/>
                      <a:pt x="9429" y="2680"/>
                    </a:cubicBezTo>
                    <a:cubicBezTo>
                      <a:pt x="9425" y="2680"/>
                      <a:pt x="9422" y="2679"/>
                      <a:pt x="9419" y="2678"/>
                    </a:cubicBezTo>
                    <a:cubicBezTo>
                      <a:pt x="9418" y="2675"/>
                      <a:pt x="9415" y="2674"/>
                      <a:pt x="9411" y="2674"/>
                    </a:cubicBezTo>
                    <a:cubicBezTo>
                      <a:pt x="9389" y="2674"/>
                      <a:pt x="9335" y="2711"/>
                      <a:pt x="9312" y="2741"/>
                    </a:cubicBezTo>
                    <a:cubicBezTo>
                      <a:pt x="9291" y="2761"/>
                      <a:pt x="9278" y="2768"/>
                      <a:pt x="9266" y="2768"/>
                    </a:cubicBezTo>
                    <a:cubicBezTo>
                      <a:pt x="9244" y="2768"/>
                      <a:pt x="9232" y="2741"/>
                      <a:pt x="9196" y="2741"/>
                    </a:cubicBezTo>
                    <a:cubicBezTo>
                      <a:pt x="9161" y="2741"/>
                      <a:pt x="9170" y="2776"/>
                      <a:pt x="9170" y="2785"/>
                    </a:cubicBezTo>
                    <a:cubicBezTo>
                      <a:pt x="9188" y="2812"/>
                      <a:pt x="9125" y="2847"/>
                      <a:pt x="9098" y="2865"/>
                    </a:cubicBezTo>
                    <a:cubicBezTo>
                      <a:pt x="9027" y="2910"/>
                      <a:pt x="9000" y="2910"/>
                      <a:pt x="8965" y="2990"/>
                    </a:cubicBezTo>
                    <a:cubicBezTo>
                      <a:pt x="8965" y="2990"/>
                      <a:pt x="8929" y="3043"/>
                      <a:pt x="8920" y="3043"/>
                    </a:cubicBezTo>
                    <a:cubicBezTo>
                      <a:pt x="8889" y="3043"/>
                      <a:pt x="8925" y="2956"/>
                      <a:pt x="8883" y="2956"/>
                    </a:cubicBezTo>
                    <a:cubicBezTo>
                      <a:pt x="8877" y="2956"/>
                      <a:pt x="8869" y="2958"/>
                      <a:pt x="8858" y="2963"/>
                    </a:cubicBezTo>
                    <a:cubicBezTo>
                      <a:pt x="8769" y="3008"/>
                      <a:pt x="8689" y="3061"/>
                      <a:pt x="8617" y="3124"/>
                    </a:cubicBezTo>
                    <a:cubicBezTo>
                      <a:pt x="8625" y="3124"/>
                      <a:pt x="8660" y="3089"/>
                      <a:pt x="8679" y="3089"/>
                    </a:cubicBezTo>
                    <a:cubicBezTo>
                      <a:pt x="8683" y="3089"/>
                      <a:pt x="8687" y="3091"/>
                      <a:pt x="8689" y="3097"/>
                    </a:cubicBezTo>
                    <a:cubicBezTo>
                      <a:pt x="8698" y="3124"/>
                      <a:pt x="8573" y="3177"/>
                      <a:pt x="8591" y="3213"/>
                    </a:cubicBezTo>
                    <a:cubicBezTo>
                      <a:pt x="8584" y="3199"/>
                      <a:pt x="8651" y="3180"/>
                      <a:pt x="8674" y="3180"/>
                    </a:cubicBezTo>
                    <a:cubicBezTo>
                      <a:pt x="8681" y="3180"/>
                      <a:pt x="8684" y="3182"/>
                      <a:pt x="8680" y="3186"/>
                    </a:cubicBezTo>
                    <a:cubicBezTo>
                      <a:pt x="8645" y="3221"/>
                      <a:pt x="8610" y="3294"/>
                      <a:pt x="8575" y="3294"/>
                    </a:cubicBezTo>
                    <a:cubicBezTo>
                      <a:pt x="8565" y="3294"/>
                      <a:pt x="8556" y="3288"/>
                      <a:pt x="8546" y="3275"/>
                    </a:cubicBezTo>
                    <a:cubicBezTo>
                      <a:pt x="8546" y="3255"/>
                      <a:pt x="8551" y="3230"/>
                      <a:pt x="8535" y="3230"/>
                    </a:cubicBezTo>
                    <a:cubicBezTo>
                      <a:pt x="8530" y="3230"/>
                      <a:pt x="8522" y="3233"/>
                      <a:pt x="8511" y="3239"/>
                    </a:cubicBezTo>
                    <a:cubicBezTo>
                      <a:pt x="8439" y="3275"/>
                      <a:pt x="8368" y="3328"/>
                      <a:pt x="8297" y="3382"/>
                    </a:cubicBezTo>
                    <a:cubicBezTo>
                      <a:pt x="8261" y="3426"/>
                      <a:pt x="8332" y="3435"/>
                      <a:pt x="8341" y="3462"/>
                    </a:cubicBezTo>
                    <a:cubicBezTo>
                      <a:pt x="8279" y="3498"/>
                      <a:pt x="8208" y="3524"/>
                      <a:pt x="8136" y="3533"/>
                    </a:cubicBezTo>
                    <a:cubicBezTo>
                      <a:pt x="8110" y="3524"/>
                      <a:pt x="8208" y="3453"/>
                      <a:pt x="8217" y="3444"/>
                    </a:cubicBezTo>
                    <a:lnTo>
                      <a:pt x="8217" y="3444"/>
                    </a:lnTo>
                    <a:cubicBezTo>
                      <a:pt x="8172" y="3471"/>
                      <a:pt x="8083" y="3551"/>
                      <a:pt x="8039" y="3551"/>
                    </a:cubicBezTo>
                    <a:cubicBezTo>
                      <a:pt x="7985" y="3551"/>
                      <a:pt x="7976" y="3498"/>
                      <a:pt x="7958" y="3480"/>
                    </a:cubicBezTo>
                    <a:lnTo>
                      <a:pt x="7958" y="3480"/>
                    </a:lnTo>
                    <a:cubicBezTo>
                      <a:pt x="7967" y="3542"/>
                      <a:pt x="7958" y="3605"/>
                      <a:pt x="7941" y="3667"/>
                    </a:cubicBezTo>
                    <a:cubicBezTo>
                      <a:pt x="7932" y="3694"/>
                      <a:pt x="7878" y="3720"/>
                      <a:pt x="7851" y="3756"/>
                    </a:cubicBezTo>
                    <a:cubicBezTo>
                      <a:pt x="7825" y="3783"/>
                      <a:pt x="7834" y="3827"/>
                      <a:pt x="7798" y="3827"/>
                    </a:cubicBezTo>
                    <a:cubicBezTo>
                      <a:pt x="7753" y="3818"/>
                      <a:pt x="7789" y="3729"/>
                      <a:pt x="7745" y="3711"/>
                    </a:cubicBezTo>
                    <a:cubicBezTo>
                      <a:pt x="7740" y="3709"/>
                      <a:pt x="7735" y="3709"/>
                      <a:pt x="7730" y="3709"/>
                    </a:cubicBezTo>
                    <a:cubicBezTo>
                      <a:pt x="7693" y="3709"/>
                      <a:pt x="7663" y="3768"/>
                      <a:pt x="7656" y="3792"/>
                    </a:cubicBezTo>
                    <a:cubicBezTo>
                      <a:pt x="7638" y="3818"/>
                      <a:pt x="7656" y="3836"/>
                      <a:pt x="7620" y="3872"/>
                    </a:cubicBezTo>
                    <a:cubicBezTo>
                      <a:pt x="7584" y="3898"/>
                      <a:pt x="7549" y="3934"/>
                      <a:pt x="7504" y="3961"/>
                    </a:cubicBezTo>
                    <a:cubicBezTo>
                      <a:pt x="7500" y="3964"/>
                      <a:pt x="7496" y="3966"/>
                      <a:pt x="7492" y="3969"/>
                    </a:cubicBezTo>
                    <a:lnTo>
                      <a:pt x="7492" y="3969"/>
                    </a:lnTo>
                    <a:cubicBezTo>
                      <a:pt x="7493" y="3969"/>
                      <a:pt x="7495" y="3969"/>
                      <a:pt x="7497" y="3969"/>
                    </a:cubicBezTo>
                    <a:cubicBezTo>
                      <a:pt x="7524" y="3969"/>
                      <a:pt x="7544" y="3974"/>
                      <a:pt x="7504" y="4014"/>
                    </a:cubicBezTo>
                    <a:lnTo>
                      <a:pt x="7504" y="4023"/>
                    </a:lnTo>
                    <a:cubicBezTo>
                      <a:pt x="7492" y="4031"/>
                      <a:pt x="7481" y="4035"/>
                      <a:pt x="7472" y="4035"/>
                    </a:cubicBezTo>
                    <a:cubicBezTo>
                      <a:pt x="7452" y="4035"/>
                      <a:pt x="7442" y="4019"/>
                      <a:pt x="7447" y="4000"/>
                    </a:cubicBezTo>
                    <a:lnTo>
                      <a:pt x="7447" y="4000"/>
                    </a:lnTo>
                    <a:cubicBezTo>
                      <a:pt x="7362" y="4062"/>
                      <a:pt x="7283" y="4130"/>
                      <a:pt x="7210" y="4210"/>
                    </a:cubicBezTo>
                    <a:cubicBezTo>
                      <a:pt x="7201" y="4228"/>
                      <a:pt x="7210" y="4264"/>
                      <a:pt x="7183" y="4273"/>
                    </a:cubicBezTo>
                    <a:cubicBezTo>
                      <a:pt x="7175" y="4275"/>
                      <a:pt x="7167" y="4275"/>
                      <a:pt x="7159" y="4275"/>
                    </a:cubicBezTo>
                    <a:cubicBezTo>
                      <a:pt x="7145" y="4275"/>
                      <a:pt x="7130" y="4273"/>
                      <a:pt x="7114" y="4273"/>
                    </a:cubicBezTo>
                    <a:cubicBezTo>
                      <a:pt x="7099" y="4273"/>
                      <a:pt x="7084" y="4275"/>
                      <a:pt x="7068" y="4281"/>
                    </a:cubicBezTo>
                    <a:cubicBezTo>
                      <a:pt x="6970" y="4317"/>
                      <a:pt x="6872" y="4388"/>
                      <a:pt x="6809" y="4486"/>
                    </a:cubicBezTo>
                    <a:cubicBezTo>
                      <a:pt x="6800" y="4504"/>
                      <a:pt x="6792" y="4558"/>
                      <a:pt x="6783" y="4558"/>
                    </a:cubicBezTo>
                    <a:cubicBezTo>
                      <a:pt x="6778" y="4560"/>
                      <a:pt x="6775" y="4561"/>
                      <a:pt x="6771" y="4561"/>
                    </a:cubicBezTo>
                    <a:cubicBezTo>
                      <a:pt x="6752" y="4561"/>
                      <a:pt x="6741" y="4534"/>
                      <a:pt x="6721" y="4534"/>
                    </a:cubicBezTo>
                    <a:cubicBezTo>
                      <a:pt x="6713" y="4534"/>
                      <a:pt x="6704" y="4538"/>
                      <a:pt x="6694" y="4549"/>
                    </a:cubicBezTo>
                    <a:cubicBezTo>
                      <a:pt x="6702" y="4575"/>
                      <a:pt x="6694" y="4602"/>
                      <a:pt x="6676" y="4629"/>
                    </a:cubicBezTo>
                    <a:cubicBezTo>
                      <a:pt x="6649" y="4647"/>
                      <a:pt x="6613" y="4673"/>
                      <a:pt x="6631" y="4700"/>
                    </a:cubicBezTo>
                    <a:cubicBezTo>
                      <a:pt x="6649" y="4754"/>
                      <a:pt x="6640" y="4754"/>
                      <a:pt x="6613" y="4825"/>
                    </a:cubicBezTo>
                    <a:cubicBezTo>
                      <a:pt x="6596" y="4825"/>
                      <a:pt x="6489" y="4798"/>
                      <a:pt x="6515" y="4780"/>
                    </a:cubicBezTo>
                    <a:cubicBezTo>
                      <a:pt x="6533" y="4771"/>
                      <a:pt x="6569" y="4762"/>
                      <a:pt x="6578" y="4727"/>
                    </a:cubicBezTo>
                    <a:cubicBezTo>
                      <a:pt x="6582" y="4708"/>
                      <a:pt x="6580" y="4702"/>
                      <a:pt x="6577" y="4702"/>
                    </a:cubicBezTo>
                    <a:cubicBezTo>
                      <a:pt x="6571" y="4702"/>
                      <a:pt x="6561" y="4713"/>
                      <a:pt x="6551" y="4718"/>
                    </a:cubicBezTo>
                    <a:cubicBezTo>
                      <a:pt x="6508" y="4735"/>
                      <a:pt x="6449" y="4843"/>
                      <a:pt x="6397" y="4843"/>
                    </a:cubicBezTo>
                    <a:cubicBezTo>
                      <a:pt x="6395" y="4843"/>
                      <a:pt x="6393" y="4843"/>
                      <a:pt x="6391" y="4843"/>
                    </a:cubicBezTo>
                    <a:cubicBezTo>
                      <a:pt x="6388" y="4842"/>
                      <a:pt x="6386" y="4841"/>
                      <a:pt x="6383" y="4841"/>
                    </a:cubicBezTo>
                    <a:cubicBezTo>
                      <a:pt x="6376" y="4841"/>
                      <a:pt x="6367" y="4844"/>
                      <a:pt x="6358" y="4849"/>
                    </a:cubicBezTo>
                    <a:lnTo>
                      <a:pt x="6358" y="4849"/>
                    </a:lnTo>
                    <a:cubicBezTo>
                      <a:pt x="6359" y="4849"/>
                      <a:pt x="6360" y="4849"/>
                      <a:pt x="6360" y="4849"/>
                    </a:cubicBezTo>
                    <a:cubicBezTo>
                      <a:pt x="6401" y="4849"/>
                      <a:pt x="6443" y="4869"/>
                      <a:pt x="6391" y="4914"/>
                    </a:cubicBezTo>
                    <a:lnTo>
                      <a:pt x="6344" y="4859"/>
                    </a:lnTo>
                    <a:lnTo>
                      <a:pt x="6344" y="4859"/>
                    </a:lnTo>
                    <a:cubicBezTo>
                      <a:pt x="6283" y="4904"/>
                      <a:pt x="6198" y="5024"/>
                      <a:pt x="6150" y="5065"/>
                    </a:cubicBezTo>
                    <a:cubicBezTo>
                      <a:pt x="6168" y="5083"/>
                      <a:pt x="6186" y="5083"/>
                      <a:pt x="6203" y="5083"/>
                    </a:cubicBezTo>
                    <a:cubicBezTo>
                      <a:pt x="6219" y="5083"/>
                      <a:pt x="6235" y="5083"/>
                      <a:pt x="6248" y="5101"/>
                    </a:cubicBezTo>
                    <a:cubicBezTo>
                      <a:pt x="6204" y="5137"/>
                      <a:pt x="6132" y="5128"/>
                      <a:pt x="6123" y="5145"/>
                    </a:cubicBezTo>
                    <a:cubicBezTo>
                      <a:pt x="6097" y="5181"/>
                      <a:pt x="6106" y="5235"/>
                      <a:pt x="6088" y="5270"/>
                    </a:cubicBezTo>
                    <a:cubicBezTo>
                      <a:pt x="6084" y="5269"/>
                      <a:pt x="6075" y="5269"/>
                      <a:pt x="6064" y="5269"/>
                    </a:cubicBezTo>
                    <a:cubicBezTo>
                      <a:pt x="5982" y="5269"/>
                      <a:pt x="5748" y="5298"/>
                      <a:pt x="5803" y="5368"/>
                    </a:cubicBezTo>
                    <a:cubicBezTo>
                      <a:pt x="5838" y="5350"/>
                      <a:pt x="5830" y="5333"/>
                      <a:pt x="5838" y="5324"/>
                    </a:cubicBezTo>
                    <a:cubicBezTo>
                      <a:pt x="5839" y="5323"/>
                      <a:pt x="5840" y="5323"/>
                      <a:pt x="5840" y="5323"/>
                    </a:cubicBezTo>
                    <a:cubicBezTo>
                      <a:pt x="5850" y="5323"/>
                      <a:pt x="5865" y="5378"/>
                      <a:pt x="5865" y="5386"/>
                    </a:cubicBezTo>
                    <a:cubicBezTo>
                      <a:pt x="5856" y="5413"/>
                      <a:pt x="5838" y="5439"/>
                      <a:pt x="5812" y="5457"/>
                    </a:cubicBezTo>
                    <a:cubicBezTo>
                      <a:pt x="5798" y="5468"/>
                      <a:pt x="5787" y="5472"/>
                      <a:pt x="5779" y="5472"/>
                    </a:cubicBezTo>
                    <a:cubicBezTo>
                      <a:pt x="5752" y="5472"/>
                      <a:pt x="5745" y="5434"/>
                      <a:pt x="5715" y="5434"/>
                    </a:cubicBezTo>
                    <a:cubicBezTo>
                      <a:pt x="5706" y="5434"/>
                      <a:pt x="5694" y="5438"/>
                      <a:pt x="5678" y="5448"/>
                    </a:cubicBezTo>
                    <a:cubicBezTo>
                      <a:pt x="5642" y="5475"/>
                      <a:pt x="5607" y="5511"/>
                      <a:pt x="5571" y="5546"/>
                    </a:cubicBezTo>
                    <a:cubicBezTo>
                      <a:pt x="5536" y="5591"/>
                      <a:pt x="5598" y="5591"/>
                      <a:pt x="5545" y="5644"/>
                    </a:cubicBezTo>
                    <a:cubicBezTo>
                      <a:pt x="5519" y="5670"/>
                      <a:pt x="5503" y="5691"/>
                      <a:pt x="5486" y="5691"/>
                    </a:cubicBezTo>
                    <a:cubicBezTo>
                      <a:pt x="5479" y="5691"/>
                      <a:pt x="5472" y="5687"/>
                      <a:pt x="5464" y="5680"/>
                    </a:cubicBezTo>
                    <a:cubicBezTo>
                      <a:pt x="5464" y="5671"/>
                      <a:pt x="5464" y="5635"/>
                      <a:pt x="5455" y="5626"/>
                    </a:cubicBezTo>
                    <a:cubicBezTo>
                      <a:pt x="5447" y="5626"/>
                      <a:pt x="5378" y="5849"/>
                      <a:pt x="5325" y="5849"/>
                    </a:cubicBezTo>
                    <a:cubicBezTo>
                      <a:pt x="5324" y="5849"/>
                      <a:pt x="5323" y="5849"/>
                      <a:pt x="5322" y="5849"/>
                    </a:cubicBezTo>
                    <a:cubicBezTo>
                      <a:pt x="5290" y="5844"/>
                      <a:pt x="5277" y="5829"/>
                      <a:pt x="5261" y="5829"/>
                    </a:cubicBezTo>
                    <a:cubicBezTo>
                      <a:pt x="5250" y="5829"/>
                      <a:pt x="5237" y="5836"/>
                      <a:pt x="5215" y="5858"/>
                    </a:cubicBezTo>
                    <a:cubicBezTo>
                      <a:pt x="5180" y="5884"/>
                      <a:pt x="5154" y="5918"/>
                      <a:pt x="5136" y="5953"/>
                    </a:cubicBezTo>
                    <a:lnTo>
                      <a:pt x="5136" y="5953"/>
                    </a:lnTo>
                    <a:cubicBezTo>
                      <a:pt x="5148" y="5940"/>
                      <a:pt x="5222" y="5919"/>
                      <a:pt x="5254" y="5919"/>
                    </a:cubicBezTo>
                    <a:cubicBezTo>
                      <a:pt x="5270" y="5919"/>
                      <a:pt x="5276" y="5924"/>
                      <a:pt x="5259" y="5938"/>
                    </a:cubicBezTo>
                    <a:cubicBezTo>
                      <a:pt x="5197" y="5983"/>
                      <a:pt x="5153" y="6009"/>
                      <a:pt x="5108" y="6045"/>
                    </a:cubicBezTo>
                    <a:lnTo>
                      <a:pt x="5037" y="6116"/>
                    </a:lnTo>
                    <a:cubicBezTo>
                      <a:pt x="5019" y="6125"/>
                      <a:pt x="5010" y="6143"/>
                      <a:pt x="5019" y="6152"/>
                    </a:cubicBezTo>
                    <a:cubicBezTo>
                      <a:pt x="5018" y="6154"/>
                      <a:pt x="5017" y="6155"/>
                      <a:pt x="5016" y="6155"/>
                    </a:cubicBezTo>
                    <a:cubicBezTo>
                      <a:pt x="5007" y="6155"/>
                      <a:pt x="4991" y="6089"/>
                      <a:pt x="4983" y="6081"/>
                    </a:cubicBezTo>
                    <a:cubicBezTo>
                      <a:pt x="4982" y="6080"/>
                      <a:pt x="4980" y="6080"/>
                      <a:pt x="4978" y="6080"/>
                    </a:cubicBezTo>
                    <a:cubicBezTo>
                      <a:pt x="4953" y="6080"/>
                      <a:pt x="4930" y="6135"/>
                      <a:pt x="4930" y="6152"/>
                    </a:cubicBezTo>
                    <a:cubicBezTo>
                      <a:pt x="4930" y="6170"/>
                      <a:pt x="4930" y="6223"/>
                      <a:pt x="4894" y="6241"/>
                    </a:cubicBezTo>
                    <a:cubicBezTo>
                      <a:pt x="4887" y="6244"/>
                      <a:pt x="4881" y="6245"/>
                      <a:pt x="4876" y="6245"/>
                    </a:cubicBezTo>
                    <a:cubicBezTo>
                      <a:pt x="4852" y="6245"/>
                      <a:pt x="4854" y="6214"/>
                      <a:pt x="4832" y="6214"/>
                    </a:cubicBezTo>
                    <a:lnTo>
                      <a:pt x="4832" y="6214"/>
                    </a:lnTo>
                    <a:cubicBezTo>
                      <a:pt x="4868" y="6214"/>
                      <a:pt x="4805" y="6348"/>
                      <a:pt x="4787" y="6375"/>
                    </a:cubicBezTo>
                    <a:cubicBezTo>
                      <a:pt x="4770" y="6401"/>
                      <a:pt x="4743" y="6437"/>
                      <a:pt x="4707" y="6455"/>
                    </a:cubicBezTo>
                    <a:cubicBezTo>
                      <a:pt x="4700" y="6460"/>
                      <a:pt x="4695" y="6461"/>
                      <a:pt x="4690" y="6461"/>
                    </a:cubicBezTo>
                    <a:cubicBezTo>
                      <a:pt x="4683" y="6461"/>
                      <a:pt x="4678" y="6457"/>
                      <a:pt x="4671" y="6457"/>
                    </a:cubicBezTo>
                    <a:cubicBezTo>
                      <a:pt x="4667" y="6457"/>
                      <a:pt x="4661" y="6459"/>
                      <a:pt x="4654" y="6464"/>
                    </a:cubicBezTo>
                    <a:cubicBezTo>
                      <a:pt x="4627" y="6482"/>
                      <a:pt x="4529" y="6562"/>
                      <a:pt x="4547" y="6580"/>
                    </a:cubicBezTo>
                    <a:cubicBezTo>
                      <a:pt x="4565" y="6606"/>
                      <a:pt x="4574" y="6615"/>
                      <a:pt x="4538" y="6651"/>
                    </a:cubicBezTo>
                    <a:cubicBezTo>
                      <a:pt x="4538" y="6651"/>
                      <a:pt x="4493" y="6704"/>
                      <a:pt x="4493" y="6704"/>
                    </a:cubicBezTo>
                    <a:cubicBezTo>
                      <a:pt x="4486" y="6697"/>
                      <a:pt x="4510" y="6594"/>
                      <a:pt x="4475" y="6594"/>
                    </a:cubicBezTo>
                    <a:cubicBezTo>
                      <a:pt x="4469" y="6594"/>
                      <a:pt x="4460" y="6598"/>
                      <a:pt x="4449" y="6606"/>
                    </a:cubicBezTo>
                    <a:cubicBezTo>
                      <a:pt x="4387" y="6660"/>
                      <a:pt x="4422" y="6713"/>
                      <a:pt x="4351" y="6749"/>
                    </a:cubicBezTo>
                    <a:cubicBezTo>
                      <a:pt x="4328" y="6759"/>
                      <a:pt x="4310" y="6773"/>
                      <a:pt x="4295" y="6792"/>
                    </a:cubicBezTo>
                    <a:lnTo>
                      <a:pt x="4295" y="6792"/>
                    </a:lnTo>
                    <a:cubicBezTo>
                      <a:pt x="4304" y="6784"/>
                      <a:pt x="4316" y="6775"/>
                      <a:pt x="4333" y="6767"/>
                    </a:cubicBezTo>
                    <a:cubicBezTo>
                      <a:pt x="4346" y="6762"/>
                      <a:pt x="4360" y="6760"/>
                      <a:pt x="4372" y="6760"/>
                    </a:cubicBezTo>
                    <a:cubicBezTo>
                      <a:pt x="4384" y="6760"/>
                      <a:pt x="4395" y="6762"/>
                      <a:pt x="4404" y="6767"/>
                    </a:cubicBezTo>
                    <a:lnTo>
                      <a:pt x="4404" y="6776"/>
                    </a:lnTo>
                    <a:cubicBezTo>
                      <a:pt x="4431" y="6793"/>
                      <a:pt x="4404" y="6847"/>
                      <a:pt x="4360" y="6865"/>
                    </a:cubicBezTo>
                    <a:cubicBezTo>
                      <a:pt x="4355" y="6865"/>
                      <a:pt x="4351" y="6866"/>
                      <a:pt x="4346" y="6866"/>
                    </a:cubicBezTo>
                    <a:cubicBezTo>
                      <a:pt x="4307" y="6866"/>
                      <a:pt x="4271" y="6844"/>
                      <a:pt x="4280" y="6814"/>
                    </a:cubicBezTo>
                    <a:lnTo>
                      <a:pt x="4280" y="6814"/>
                    </a:lnTo>
                    <a:cubicBezTo>
                      <a:pt x="4264" y="6842"/>
                      <a:pt x="4253" y="6874"/>
                      <a:pt x="4244" y="6909"/>
                    </a:cubicBezTo>
                    <a:cubicBezTo>
                      <a:pt x="4229" y="6944"/>
                      <a:pt x="4225" y="6948"/>
                      <a:pt x="4220" y="6948"/>
                    </a:cubicBezTo>
                    <a:cubicBezTo>
                      <a:pt x="4219" y="6948"/>
                      <a:pt x="4217" y="6948"/>
                      <a:pt x="4215" y="6948"/>
                    </a:cubicBezTo>
                    <a:cubicBezTo>
                      <a:pt x="4211" y="6948"/>
                      <a:pt x="4207" y="6949"/>
                      <a:pt x="4200" y="6954"/>
                    </a:cubicBezTo>
                    <a:cubicBezTo>
                      <a:pt x="4173" y="6971"/>
                      <a:pt x="4164" y="7007"/>
                      <a:pt x="4146" y="7025"/>
                    </a:cubicBezTo>
                    <a:cubicBezTo>
                      <a:pt x="4146" y="7057"/>
                      <a:pt x="4131" y="7134"/>
                      <a:pt x="4082" y="7134"/>
                    </a:cubicBezTo>
                    <a:cubicBezTo>
                      <a:pt x="4077" y="7134"/>
                      <a:pt x="4071" y="7133"/>
                      <a:pt x="4066" y="7132"/>
                    </a:cubicBezTo>
                    <a:cubicBezTo>
                      <a:pt x="4061" y="7132"/>
                      <a:pt x="4024" y="7114"/>
                      <a:pt x="3995" y="7114"/>
                    </a:cubicBezTo>
                    <a:cubicBezTo>
                      <a:pt x="3973" y="7114"/>
                      <a:pt x="3955" y="7124"/>
                      <a:pt x="3959" y="7159"/>
                    </a:cubicBezTo>
                    <a:cubicBezTo>
                      <a:pt x="3959" y="7194"/>
                      <a:pt x="3986" y="7203"/>
                      <a:pt x="3941" y="7248"/>
                    </a:cubicBezTo>
                    <a:cubicBezTo>
                      <a:pt x="3936" y="7251"/>
                      <a:pt x="3931" y="7253"/>
                      <a:pt x="3927" y="7253"/>
                    </a:cubicBezTo>
                    <a:cubicBezTo>
                      <a:pt x="3911" y="7253"/>
                      <a:pt x="3902" y="7230"/>
                      <a:pt x="3888" y="7230"/>
                    </a:cubicBezTo>
                    <a:cubicBezTo>
                      <a:pt x="3861" y="7239"/>
                      <a:pt x="3834" y="7265"/>
                      <a:pt x="3817" y="7283"/>
                    </a:cubicBezTo>
                    <a:lnTo>
                      <a:pt x="3861" y="7328"/>
                    </a:lnTo>
                    <a:cubicBezTo>
                      <a:pt x="3876" y="7320"/>
                      <a:pt x="3905" y="7299"/>
                      <a:pt x="3924" y="7299"/>
                    </a:cubicBezTo>
                    <a:cubicBezTo>
                      <a:pt x="3927" y="7299"/>
                      <a:pt x="3930" y="7300"/>
                      <a:pt x="3932" y="7301"/>
                    </a:cubicBezTo>
                    <a:cubicBezTo>
                      <a:pt x="3950" y="7301"/>
                      <a:pt x="3888" y="7390"/>
                      <a:pt x="3870" y="7399"/>
                    </a:cubicBezTo>
                    <a:cubicBezTo>
                      <a:pt x="3851" y="7421"/>
                      <a:pt x="3841" y="7425"/>
                      <a:pt x="3830" y="7425"/>
                    </a:cubicBezTo>
                    <a:cubicBezTo>
                      <a:pt x="3824" y="7425"/>
                      <a:pt x="3819" y="7424"/>
                      <a:pt x="3812" y="7424"/>
                    </a:cubicBezTo>
                    <a:cubicBezTo>
                      <a:pt x="3801" y="7424"/>
                      <a:pt x="3786" y="7427"/>
                      <a:pt x="3763" y="7444"/>
                    </a:cubicBezTo>
                    <a:cubicBezTo>
                      <a:pt x="3754" y="7444"/>
                      <a:pt x="3665" y="7506"/>
                      <a:pt x="3665" y="7515"/>
                    </a:cubicBezTo>
                    <a:cubicBezTo>
                      <a:pt x="3665" y="7550"/>
                      <a:pt x="3701" y="7542"/>
                      <a:pt x="3665" y="7595"/>
                    </a:cubicBezTo>
                    <a:cubicBezTo>
                      <a:pt x="3638" y="7622"/>
                      <a:pt x="3612" y="7639"/>
                      <a:pt x="3612" y="7666"/>
                    </a:cubicBezTo>
                    <a:cubicBezTo>
                      <a:pt x="3621" y="7720"/>
                      <a:pt x="3460" y="7862"/>
                      <a:pt x="3425" y="7907"/>
                    </a:cubicBezTo>
                    <a:cubicBezTo>
                      <a:pt x="3405" y="7926"/>
                      <a:pt x="3396" y="7932"/>
                      <a:pt x="3386" y="7932"/>
                    </a:cubicBezTo>
                    <a:cubicBezTo>
                      <a:pt x="3378" y="7932"/>
                      <a:pt x="3369" y="7929"/>
                      <a:pt x="3353" y="7925"/>
                    </a:cubicBezTo>
                    <a:cubicBezTo>
                      <a:pt x="3327" y="7925"/>
                      <a:pt x="3273" y="7996"/>
                      <a:pt x="3255" y="8023"/>
                    </a:cubicBezTo>
                    <a:cubicBezTo>
                      <a:pt x="3220" y="8049"/>
                      <a:pt x="3166" y="8094"/>
                      <a:pt x="3184" y="8129"/>
                    </a:cubicBezTo>
                    <a:cubicBezTo>
                      <a:pt x="3193" y="8174"/>
                      <a:pt x="3166" y="8174"/>
                      <a:pt x="3140" y="8201"/>
                    </a:cubicBezTo>
                    <a:cubicBezTo>
                      <a:pt x="3113" y="8236"/>
                      <a:pt x="3140" y="8245"/>
                      <a:pt x="3113" y="8272"/>
                    </a:cubicBezTo>
                    <a:cubicBezTo>
                      <a:pt x="3086" y="8308"/>
                      <a:pt x="3051" y="8352"/>
                      <a:pt x="3015" y="8379"/>
                    </a:cubicBezTo>
                    <a:cubicBezTo>
                      <a:pt x="2982" y="8429"/>
                      <a:pt x="2979" y="8595"/>
                      <a:pt x="3016" y="8595"/>
                    </a:cubicBezTo>
                    <a:cubicBezTo>
                      <a:pt x="3018" y="8595"/>
                      <a:pt x="3021" y="8594"/>
                      <a:pt x="3024" y="8593"/>
                    </a:cubicBezTo>
                    <a:cubicBezTo>
                      <a:pt x="3042" y="8566"/>
                      <a:pt x="3051" y="8548"/>
                      <a:pt x="3068" y="8530"/>
                    </a:cubicBezTo>
                    <a:cubicBezTo>
                      <a:pt x="3086" y="8503"/>
                      <a:pt x="3113" y="8486"/>
                      <a:pt x="3148" y="8468"/>
                    </a:cubicBezTo>
                    <a:cubicBezTo>
                      <a:pt x="3220" y="8423"/>
                      <a:pt x="3273" y="8370"/>
                      <a:pt x="3327" y="8299"/>
                    </a:cubicBezTo>
                    <a:cubicBezTo>
                      <a:pt x="3362" y="8254"/>
                      <a:pt x="3273" y="8254"/>
                      <a:pt x="3318" y="8192"/>
                    </a:cubicBezTo>
                    <a:cubicBezTo>
                      <a:pt x="3336" y="8147"/>
                      <a:pt x="3371" y="8120"/>
                      <a:pt x="3416" y="8103"/>
                    </a:cubicBezTo>
                    <a:cubicBezTo>
                      <a:pt x="3428" y="8111"/>
                      <a:pt x="3434" y="8115"/>
                      <a:pt x="3440" y="8115"/>
                    </a:cubicBezTo>
                    <a:cubicBezTo>
                      <a:pt x="3448" y="8115"/>
                      <a:pt x="3454" y="8108"/>
                      <a:pt x="3469" y="8094"/>
                    </a:cubicBezTo>
                    <a:cubicBezTo>
                      <a:pt x="3514" y="8040"/>
                      <a:pt x="3487" y="8067"/>
                      <a:pt x="3469" y="8023"/>
                    </a:cubicBezTo>
                    <a:cubicBezTo>
                      <a:pt x="3469" y="7996"/>
                      <a:pt x="3487" y="7969"/>
                      <a:pt x="3514" y="7951"/>
                    </a:cubicBezTo>
                    <a:cubicBezTo>
                      <a:pt x="3518" y="7950"/>
                      <a:pt x="3522" y="7949"/>
                      <a:pt x="3525" y="7949"/>
                    </a:cubicBezTo>
                    <a:cubicBezTo>
                      <a:pt x="3552" y="7949"/>
                      <a:pt x="3556" y="7987"/>
                      <a:pt x="3576" y="7987"/>
                    </a:cubicBezTo>
                    <a:cubicBezTo>
                      <a:pt x="3586" y="7987"/>
                      <a:pt x="3599" y="7978"/>
                      <a:pt x="3621" y="7951"/>
                    </a:cubicBezTo>
                    <a:cubicBezTo>
                      <a:pt x="3647" y="7925"/>
                      <a:pt x="3683" y="7844"/>
                      <a:pt x="3656" y="7827"/>
                    </a:cubicBezTo>
                    <a:cubicBezTo>
                      <a:pt x="3674" y="7800"/>
                      <a:pt x="3692" y="7782"/>
                      <a:pt x="3710" y="7764"/>
                    </a:cubicBezTo>
                    <a:cubicBezTo>
                      <a:pt x="3745" y="7693"/>
                      <a:pt x="3781" y="7631"/>
                      <a:pt x="3825" y="7559"/>
                    </a:cubicBezTo>
                    <a:cubicBezTo>
                      <a:pt x="3827" y="7559"/>
                      <a:pt x="3828" y="7559"/>
                      <a:pt x="3829" y="7559"/>
                    </a:cubicBezTo>
                    <a:cubicBezTo>
                      <a:pt x="3867" y="7559"/>
                      <a:pt x="3817" y="7693"/>
                      <a:pt x="3834" y="7702"/>
                    </a:cubicBezTo>
                    <a:cubicBezTo>
                      <a:pt x="3817" y="7684"/>
                      <a:pt x="3959" y="7488"/>
                      <a:pt x="3968" y="7461"/>
                    </a:cubicBezTo>
                    <a:cubicBezTo>
                      <a:pt x="3977" y="7408"/>
                      <a:pt x="4012" y="7390"/>
                      <a:pt x="4057" y="7381"/>
                    </a:cubicBezTo>
                    <a:cubicBezTo>
                      <a:pt x="4137" y="7363"/>
                      <a:pt x="4102" y="7337"/>
                      <a:pt x="4128" y="7301"/>
                    </a:cubicBezTo>
                    <a:cubicBezTo>
                      <a:pt x="4155" y="7265"/>
                      <a:pt x="4173" y="7256"/>
                      <a:pt x="4208" y="7239"/>
                    </a:cubicBezTo>
                    <a:cubicBezTo>
                      <a:pt x="4217" y="7239"/>
                      <a:pt x="4235" y="7230"/>
                      <a:pt x="4244" y="7221"/>
                    </a:cubicBezTo>
                    <a:cubicBezTo>
                      <a:pt x="4260" y="7189"/>
                      <a:pt x="4255" y="7157"/>
                      <a:pt x="4234" y="7157"/>
                    </a:cubicBezTo>
                    <a:cubicBezTo>
                      <a:pt x="4232" y="7157"/>
                      <a:pt x="4229" y="7158"/>
                      <a:pt x="4226" y="7159"/>
                    </a:cubicBezTo>
                    <a:cubicBezTo>
                      <a:pt x="4222" y="7159"/>
                      <a:pt x="4219" y="7160"/>
                      <a:pt x="4215" y="7160"/>
                    </a:cubicBezTo>
                    <a:cubicBezTo>
                      <a:pt x="4188" y="7160"/>
                      <a:pt x="4178" y="7129"/>
                      <a:pt x="4217" y="7105"/>
                    </a:cubicBezTo>
                    <a:cubicBezTo>
                      <a:pt x="4253" y="7078"/>
                      <a:pt x="4289" y="7096"/>
                      <a:pt x="4324" y="7069"/>
                    </a:cubicBezTo>
                    <a:cubicBezTo>
                      <a:pt x="4360" y="7043"/>
                      <a:pt x="4395" y="7007"/>
                      <a:pt x="4413" y="6963"/>
                    </a:cubicBezTo>
                    <a:cubicBezTo>
                      <a:pt x="4431" y="6936"/>
                      <a:pt x="4458" y="6909"/>
                      <a:pt x="4493" y="6900"/>
                    </a:cubicBezTo>
                    <a:cubicBezTo>
                      <a:pt x="4502" y="6900"/>
                      <a:pt x="4520" y="6891"/>
                      <a:pt x="4529" y="6882"/>
                    </a:cubicBezTo>
                    <a:cubicBezTo>
                      <a:pt x="4574" y="6838"/>
                      <a:pt x="4538" y="6829"/>
                      <a:pt x="4583" y="6784"/>
                    </a:cubicBezTo>
                    <a:cubicBezTo>
                      <a:pt x="4609" y="6767"/>
                      <a:pt x="4636" y="6740"/>
                      <a:pt x="4663" y="6722"/>
                    </a:cubicBezTo>
                    <a:cubicBezTo>
                      <a:pt x="4734" y="6669"/>
                      <a:pt x="4796" y="6588"/>
                      <a:pt x="4832" y="6499"/>
                    </a:cubicBezTo>
                    <a:cubicBezTo>
                      <a:pt x="4848" y="6467"/>
                      <a:pt x="4854" y="6451"/>
                      <a:pt x="4865" y="6451"/>
                    </a:cubicBezTo>
                    <a:cubicBezTo>
                      <a:pt x="4871" y="6451"/>
                      <a:pt x="4880" y="6458"/>
                      <a:pt x="4894" y="6473"/>
                    </a:cubicBezTo>
                    <a:cubicBezTo>
                      <a:pt x="4891" y="6488"/>
                      <a:pt x="4894" y="6494"/>
                      <a:pt x="4901" y="6494"/>
                    </a:cubicBezTo>
                    <a:cubicBezTo>
                      <a:pt x="4913" y="6494"/>
                      <a:pt x="4936" y="6472"/>
                      <a:pt x="4948" y="6455"/>
                    </a:cubicBezTo>
                    <a:cubicBezTo>
                      <a:pt x="4992" y="6419"/>
                      <a:pt x="5028" y="6384"/>
                      <a:pt x="5055" y="6348"/>
                    </a:cubicBezTo>
                    <a:cubicBezTo>
                      <a:pt x="5072" y="6312"/>
                      <a:pt x="5072" y="6277"/>
                      <a:pt x="5126" y="6250"/>
                    </a:cubicBezTo>
                    <a:cubicBezTo>
                      <a:pt x="5130" y="6255"/>
                      <a:pt x="5135" y="6258"/>
                      <a:pt x="5142" y="6258"/>
                    </a:cubicBezTo>
                    <a:cubicBezTo>
                      <a:pt x="5178" y="6258"/>
                      <a:pt x="5246" y="6182"/>
                      <a:pt x="5268" y="6152"/>
                    </a:cubicBezTo>
                    <a:cubicBezTo>
                      <a:pt x="5286" y="6116"/>
                      <a:pt x="5286" y="6018"/>
                      <a:pt x="5313" y="6018"/>
                    </a:cubicBezTo>
                    <a:cubicBezTo>
                      <a:pt x="5322" y="6020"/>
                      <a:pt x="5331" y="6021"/>
                      <a:pt x="5340" y="6021"/>
                    </a:cubicBezTo>
                    <a:cubicBezTo>
                      <a:pt x="5384" y="6021"/>
                      <a:pt x="5426" y="6002"/>
                      <a:pt x="5455" y="5965"/>
                    </a:cubicBezTo>
                    <a:cubicBezTo>
                      <a:pt x="5553" y="5885"/>
                      <a:pt x="5642" y="5805"/>
                      <a:pt x="5723" y="5716"/>
                    </a:cubicBezTo>
                    <a:lnTo>
                      <a:pt x="5812" y="5609"/>
                    </a:lnTo>
                    <a:cubicBezTo>
                      <a:pt x="5830" y="5591"/>
                      <a:pt x="5830" y="5555"/>
                      <a:pt x="5847" y="5546"/>
                    </a:cubicBezTo>
                    <a:cubicBezTo>
                      <a:pt x="5865" y="5528"/>
                      <a:pt x="5919" y="5528"/>
                      <a:pt x="5954" y="5520"/>
                    </a:cubicBezTo>
                    <a:cubicBezTo>
                      <a:pt x="5990" y="5511"/>
                      <a:pt x="6025" y="5484"/>
                      <a:pt x="6061" y="5466"/>
                    </a:cubicBezTo>
                    <a:cubicBezTo>
                      <a:pt x="6104" y="5432"/>
                      <a:pt x="6139" y="5389"/>
                      <a:pt x="6117" y="5362"/>
                    </a:cubicBezTo>
                    <a:lnTo>
                      <a:pt x="6117" y="5362"/>
                    </a:lnTo>
                    <a:cubicBezTo>
                      <a:pt x="6118" y="5363"/>
                      <a:pt x="6119" y="5363"/>
                      <a:pt x="6121" y="5363"/>
                    </a:cubicBezTo>
                    <a:cubicBezTo>
                      <a:pt x="6144" y="5363"/>
                      <a:pt x="6196" y="5259"/>
                      <a:pt x="6213" y="5235"/>
                    </a:cubicBezTo>
                    <a:cubicBezTo>
                      <a:pt x="6230" y="5208"/>
                      <a:pt x="6311" y="5217"/>
                      <a:pt x="6337" y="5199"/>
                    </a:cubicBezTo>
                    <a:cubicBezTo>
                      <a:pt x="6382" y="5163"/>
                      <a:pt x="6426" y="5137"/>
                      <a:pt x="6462" y="5092"/>
                    </a:cubicBezTo>
                    <a:cubicBezTo>
                      <a:pt x="6489" y="5056"/>
                      <a:pt x="6444" y="5039"/>
                      <a:pt x="6435" y="5021"/>
                    </a:cubicBezTo>
                    <a:cubicBezTo>
                      <a:pt x="6453" y="5003"/>
                      <a:pt x="6480" y="4976"/>
                      <a:pt x="6498" y="4967"/>
                    </a:cubicBezTo>
                    <a:cubicBezTo>
                      <a:pt x="6506" y="4967"/>
                      <a:pt x="6515" y="4976"/>
                      <a:pt x="6524" y="4976"/>
                    </a:cubicBezTo>
                    <a:cubicBezTo>
                      <a:pt x="6533" y="4976"/>
                      <a:pt x="6569" y="4950"/>
                      <a:pt x="6578" y="4932"/>
                    </a:cubicBezTo>
                    <a:cubicBezTo>
                      <a:pt x="6587" y="4927"/>
                      <a:pt x="6596" y="4927"/>
                      <a:pt x="6606" y="4927"/>
                    </a:cubicBezTo>
                    <a:cubicBezTo>
                      <a:pt x="6616" y="4927"/>
                      <a:pt x="6627" y="4927"/>
                      <a:pt x="6640" y="4923"/>
                    </a:cubicBezTo>
                    <a:cubicBezTo>
                      <a:pt x="6667" y="4905"/>
                      <a:pt x="6694" y="4887"/>
                      <a:pt x="6711" y="4869"/>
                    </a:cubicBezTo>
                    <a:cubicBezTo>
                      <a:pt x="6765" y="4807"/>
                      <a:pt x="6800" y="4745"/>
                      <a:pt x="6827" y="4682"/>
                    </a:cubicBezTo>
                    <a:cubicBezTo>
                      <a:pt x="6850" y="4644"/>
                      <a:pt x="6865" y="4630"/>
                      <a:pt x="6877" y="4630"/>
                    </a:cubicBezTo>
                    <a:cubicBezTo>
                      <a:pt x="6892" y="4630"/>
                      <a:pt x="6901" y="4653"/>
                      <a:pt x="6916" y="4673"/>
                    </a:cubicBezTo>
                    <a:cubicBezTo>
                      <a:pt x="6898" y="4647"/>
                      <a:pt x="6961" y="4629"/>
                      <a:pt x="6961" y="4602"/>
                    </a:cubicBezTo>
                    <a:cubicBezTo>
                      <a:pt x="6961" y="4593"/>
                      <a:pt x="6943" y="4567"/>
                      <a:pt x="6952" y="4558"/>
                    </a:cubicBezTo>
                    <a:cubicBezTo>
                      <a:pt x="6960" y="4554"/>
                      <a:pt x="6967" y="4552"/>
                      <a:pt x="6973" y="4552"/>
                    </a:cubicBezTo>
                    <a:cubicBezTo>
                      <a:pt x="6987" y="4552"/>
                      <a:pt x="6998" y="4559"/>
                      <a:pt x="7010" y="4559"/>
                    </a:cubicBezTo>
                    <a:cubicBezTo>
                      <a:pt x="7017" y="4559"/>
                      <a:pt x="7024" y="4557"/>
                      <a:pt x="7032" y="4549"/>
                    </a:cubicBezTo>
                    <a:cubicBezTo>
                      <a:pt x="7059" y="4531"/>
                      <a:pt x="7068" y="4469"/>
                      <a:pt x="7103" y="4433"/>
                    </a:cubicBezTo>
                    <a:cubicBezTo>
                      <a:pt x="7117" y="4416"/>
                      <a:pt x="7126" y="4410"/>
                      <a:pt x="7131" y="4410"/>
                    </a:cubicBezTo>
                    <a:cubicBezTo>
                      <a:pt x="7141" y="4410"/>
                      <a:pt x="7133" y="4441"/>
                      <a:pt x="7121" y="4460"/>
                    </a:cubicBezTo>
                    <a:cubicBezTo>
                      <a:pt x="7115" y="4472"/>
                      <a:pt x="7126" y="4508"/>
                      <a:pt x="7150" y="4508"/>
                    </a:cubicBezTo>
                    <a:cubicBezTo>
                      <a:pt x="7159" y="4508"/>
                      <a:pt x="7171" y="4502"/>
                      <a:pt x="7183" y="4486"/>
                    </a:cubicBezTo>
                    <a:cubicBezTo>
                      <a:pt x="7227" y="4442"/>
                      <a:pt x="7263" y="4372"/>
                      <a:pt x="7238" y="4336"/>
                    </a:cubicBezTo>
                    <a:lnTo>
                      <a:pt x="7238" y="4336"/>
                    </a:lnTo>
                    <a:cubicBezTo>
                      <a:pt x="7245" y="4346"/>
                      <a:pt x="7255" y="4350"/>
                      <a:pt x="7266" y="4350"/>
                    </a:cubicBezTo>
                    <a:cubicBezTo>
                      <a:pt x="7348" y="4350"/>
                      <a:pt x="7525" y="4140"/>
                      <a:pt x="7593" y="4140"/>
                    </a:cubicBezTo>
                    <a:cubicBezTo>
                      <a:pt x="7600" y="4140"/>
                      <a:pt x="7606" y="4143"/>
                      <a:pt x="7611" y="4148"/>
                    </a:cubicBezTo>
                    <a:cubicBezTo>
                      <a:pt x="7700" y="4139"/>
                      <a:pt x="7718" y="4041"/>
                      <a:pt x="7780" y="3979"/>
                    </a:cubicBezTo>
                    <a:cubicBezTo>
                      <a:pt x="7843" y="3925"/>
                      <a:pt x="7887" y="3898"/>
                      <a:pt x="7932" y="3863"/>
                    </a:cubicBezTo>
                    <a:cubicBezTo>
                      <a:pt x="8003" y="3809"/>
                      <a:pt x="8056" y="3738"/>
                      <a:pt x="8119" y="3685"/>
                    </a:cubicBezTo>
                    <a:cubicBezTo>
                      <a:pt x="8190" y="3640"/>
                      <a:pt x="8208" y="3658"/>
                      <a:pt x="8270" y="3613"/>
                    </a:cubicBezTo>
                    <a:cubicBezTo>
                      <a:pt x="8297" y="3596"/>
                      <a:pt x="8341" y="3569"/>
                      <a:pt x="8350" y="3542"/>
                    </a:cubicBezTo>
                    <a:cubicBezTo>
                      <a:pt x="8359" y="3507"/>
                      <a:pt x="8332" y="3507"/>
                      <a:pt x="8350" y="3498"/>
                    </a:cubicBezTo>
                    <a:cubicBezTo>
                      <a:pt x="8365" y="3489"/>
                      <a:pt x="8380" y="3485"/>
                      <a:pt x="8394" y="3485"/>
                    </a:cubicBezTo>
                    <a:cubicBezTo>
                      <a:pt x="8424" y="3485"/>
                      <a:pt x="8452" y="3502"/>
                      <a:pt x="8464" y="3529"/>
                    </a:cubicBezTo>
                    <a:lnTo>
                      <a:pt x="8464" y="3529"/>
                    </a:lnTo>
                    <a:cubicBezTo>
                      <a:pt x="8450" y="3468"/>
                      <a:pt x="8886" y="3194"/>
                      <a:pt x="8947" y="3159"/>
                    </a:cubicBezTo>
                    <a:cubicBezTo>
                      <a:pt x="9018" y="3124"/>
                      <a:pt x="9098" y="3088"/>
                      <a:pt x="9152" y="3043"/>
                    </a:cubicBezTo>
                    <a:cubicBezTo>
                      <a:pt x="9214" y="3008"/>
                      <a:pt x="9259" y="2963"/>
                      <a:pt x="9303" y="2910"/>
                    </a:cubicBezTo>
                    <a:cubicBezTo>
                      <a:pt x="9311" y="2893"/>
                      <a:pt x="9342" y="2810"/>
                      <a:pt x="9320" y="2810"/>
                    </a:cubicBezTo>
                    <a:cubicBezTo>
                      <a:pt x="9318" y="2810"/>
                      <a:pt x="9315" y="2810"/>
                      <a:pt x="9312" y="2812"/>
                    </a:cubicBezTo>
                    <a:cubicBezTo>
                      <a:pt x="9318" y="2808"/>
                      <a:pt x="9323" y="2807"/>
                      <a:pt x="9328" y="2807"/>
                    </a:cubicBezTo>
                    <a:cubicBezTo>
                      <a:pt x="9351" y="2807"/>
                      <a:pt x="9367" y="2838"/>
                      <a:pt x="9390" y="2838"/>
                    </a:cubicBezTo>
                    <a:cubicBezTo>
                      <a:pt x="9401" y="2838"/>
                      <a:pt x="9413" y="2832"/>
                      <a:pt x="9428" y="2812"/>
                    </a:cubicBezTo>
                    <a:cubicBezTo>
                      <a:pt x="9437" y="2803"/>
                      <a:pt x="9481" y="2723"/>
                      <a:pt x="9499" y="2723"/>
                    </a:cubicBezTo>
                    <a:cubicBezTo>
                      <a:pt x="9514" y="2723"/>
                      <a:pt x="9498" y="2793"/>
                      <a:pt x="9514" y="2793"/>
                    </a:cubicBezTo>
                    <a:cubicBezTo>
                      <a:pt x="9517" y="2793"/>
                      <a:pt x="9521" y="2791"/>
                      <a:pt x="9526" y="2785"/>
                    </a:cubicBezTo>
                    <a:cubicBezTo>
                      <a:pt x="9562" y="2758"/>
                      <a:pt x="9651" y="2678"/>
                      <a:pt x="9624" y="2634"/>
                    </a:cubicBezTo>
                    <a:cubicBezTo>
                      <a:pt x="9633" y="2625"/>
                      <a:pt x="9647" y="2622"/>
                      <a:pt x="9662" y="2622"/>
                    </a:cubicBezTo>
                    <a:cubicBezTo>
                      <a:pt x="9692" y="2622"/>
                      <a:pt x="9728" y="2634"/>
                      <a:pt x="9740" y="2634"/>
                    </a:cubicBezTo>
                    <a:cubicBezTo>
                      <a:pt x="9784" y="2625"/>
                      <a:pt x="9829" y="2607"/>
                      <a:pt x="9864" y="2589"/>
                    </a:cubicBezTo>
                    <a:cubicBezTo>
                      <a:pt x="9873" y="2562"/>
                      <a:pt x="9838" y="2527"/>
                      <a:pt x="9891" y="2491"/>
                    </a:cubicBezTo>
                    <a:cubicBezTo>
                      <a:pt x="9945" y="2456"/>
                      <a:pt x="9971" y="2456"/>
                      <a:pt x="10016" y="2429"/>
                    </a:cubicBezTo>
                    <a:cubicBezTo>
                      <a:pt x="10052" y="2393"/>
                      <a:pt x="10052" y="2375"/>
                      <a:pt x="10096" y="2349"/>
                    </a:cubicBezTo>
                    <a:cubicBezTo>
                      <a:pt x="10150" y="2313"/>
                      <a:pt x="10185" y="2331"/>
                      <a:pt x="10247" y="2304"/>
                    </a:cubicBezTo>
                    <a:cubicBezTo>
                      <a:pt x="10292" y="2286"/>
                      <a:pt x="10363" y="2242"/>
                      <a:pt x="10337" y="2206"/>
                    </a:cubicBezTo>
                    <a:cubicBezTo>
                      <a:pt x="10354" y="2206"/>
                      <a:pt x="10470" y="2206"/>
                      <a:pt x="10452" y="2188"/>
                    </a:cubicBezTo>
                    <a:cubicBezTo>
                      <a:pt x="10443" y="2179"/>
                      <a:pt x="10363" y="2162"/>
                      <a:pt x="10435" y="2126"/>
                    </a:cubicBezTo>
                    <a:cubicBezTo>
                      <a:pt x="10461" y="2117"/>
                      <a:pt x="10497" y="2108"/>
                      <a:pt x="10533" y="2108"/>
                    </a:cubicBezTo>
                    <a:cubicBezTo>
                      <a:pt x="10604" y="2090"/>
                      <a:pt x="10720" y="2028"/>
                      <a:pt x="10728" y="1975"/>
                    </a:cubicBezTo>
                    <a:cubicBezTo>
                      <a:pt x="10728" y="1985"/>
                      <a:pt x="10748" y="1989"/>
                      <a:pt x="10773" y="1989"/>
                    </a:cubicBezTo>
                    <a:cubicBezTo>
                      <a:pt x="10811" y="1989"/>
                      <a:pt x="10864" y="1980"/>
                      <a:pt x="10880" y="1975"/>
                    </a:cubicBezTo>
                    <a:cubicBezTo>
                      <a:pt x="10862" y="1939"/>
                      <a:pt x="10907" y="1930"/>
                      <a:pt x="10951" y="1903"/>
                    </a:cubicBezTo>
                    <a:cubicBezTo>
                      <a:pt x="10996" y="1877"/>
                      <a:pt x="10978" y="1894"/>
                      <a:pt x="10987" y="1859"/>
                    </a:cubicBezTo>
                    <a:cubicBezTo>
                      <a:pt x="10987" y="1832"/>
                      <a:pt x="11138" y="1796"/>
                      <a:pt x="11174" y="1779"/>
                    </a:cubicBezTo>
                    <a:cubicBezTo>
                      <a:pt x="11218" y="1761"/>
                      <a:pt x="11201" y="1752"/>
                      <a:pt x="11236" y="1725"/>
                    </a:cubicBezTo>
                    <a:cubicBezTo>
                      <a:pt x="11263" y="1707"/>
                      <a:pt x="11334" y="1672"/>
                      <a:pt x="11388" y="1645"/>
                    </a:cubicBezTo>
                    <a:cubicBezTo>
                      <a:pt x="11468" y="1601"/>
                      <a:pt x="11513" y="1575"/>
                      <a:pt x="11536" y="1523"/>
                    </a:cubicBezTo>
                    <a:lnTo>
                      <a:pt x="11536" y="1523"/>
                    </a:lnTo>
                    <a:cubicBezTo>
                      <a:pt x="11530" y="1543"/>
                      <a:pt x="11528" y="1563"/>
                      <a:pt x="11539" y="1574"/>
                    </a:cubicBezTo>
                    <a:cubicBezTo>
                      <a:pt x="11542" y="1576"/>
                      <a:pt x="11545" y="1577"/>
                      <a:pt x="11548" y="1577"/>
                    </a:cubicBezTo>
                    <a:cubicBezTo>
                      <a:pt x="11569" y="1577"/>
                      <a:pt x="11603" y="1536"/>
                      <a:pt x="11610" y="1520"/>
                    </a:cubicBezTo>
                    <a:cubicBezTo>
                      <a:pt x="11632" y="1472"/>
                      <a:pt x="11659" y="1453"/>
                      <a:pt x="11692" y="1453"/>
                    </a:cubicBezTo>
                    <a:cubicBezTo>
                      <a:pt x="11713" y="1453"/>
                      <a:pt x="11737" y="1461"/>
                      <a:pt x="11762" y="1476"/>
                    </a:cubicBezTo>
                    <a:cubicBezTo>
                      <a:pt x="11765" y="1477"/>
                      <a:pt x="11767" y="1478"/>
                      <a:pt x="11770" y="1478"/>
                    </a:cubicBezTo>
                    <a:cubicBezTo>
                      <a:pt x="11803" y="1478"/>
                      <a:pt x="11826" y="1362"/>
                      <a:pt x="11853" y="1362"/>
                    </a:cubicBezTo>
                    <a:cubicBezTo>
                      <a:pt x="11858" y="1362"/>
                      <a:pt x="11863" y="1367"/>
                      <a:pt x="11869" y="1378"/>
                    </a:cubicBezTo>
                    <a:cubicBezTo>
                      <a:pt x="11872" y="1387"/>
                      <a:pt x="11882" y="1391"/>
                      <a:pt x="11894" y="1391"/>
                    </a:cubicBezTo>
                    <a:cubicBezTo>
                      <a:pt x="11944" y="1391"/>
                      <a:pt x="12043" y="1330"/>
                      <a:pt x="12029" y="1280"/>
                    </a:cubicBezTo>
                    <a:lnTo>
                      <a:pt x="12029" y="1280"/>
                    </a:lnTo>
                    <a:cubicBezTo>
                      <a:pt x="12038" y="1306"/>
                      <a:pt x="12065" y="1306"/>
                      <a:pt x="12109" y="1306"/>
                    </a:cubicBezTo>
                    <a:cubicBezTo>
                      <a:pt x="12127" y="1306"/>
                      <a:pt x="12145" y="1289"/>
                      <a:pt x="12171" y="1271"/>
                    </a:cubicBezTo>
                    <a:cubicBezTo>
                      <a:pt x="12216" y="1253"/>
                      <a:pt x="12243" y="1262"/>
                      <a:pt x="12287" y="1244"/>
                    </a:cubicBezTo>
                    <a:cubicBezTo>
                      <a:pt x="12341" y="1226"/>
                      <a:pt x="12358" y="1191"/>
                      <a:pt x="12403" y="1173"/>
                    </a:cubicBezTo>
                    <a:cubicBezTo>
                      <a:pt x="12448" y="1155"/>
                      <a:pt x="12501" y="1137"/>
                      <a:pt x="12546" y="1119"/>
                    </a:cubicBezTo>
                    <a:cubicBezTo>
                      <a:pt x="12617" y="1111"/>
                      <a:pt x="12688" y="1093"/>
                      <a:pt x="12750" y="1057"/>
                    </a:cubicBezTo>
                    <a:cubicBezTo>
                      <a:pt x="12777" y="1039"/>
                      <a:pt x="12804" y="986"/>
                      <a:pt x="12822" y="977"/>
                    </a:cubicBezTo>
                    <a:cubicBezTo>
                      <a:pt x="12823" y="976"/>
                      <a:pt x="12825" y="976"/>
                      <a:pt x="12827" y="976"/>
                    </a:cubicBezTo>
                    <a:cubicBezTo>
                      <a:pt x="12846" y="976"/>
                      <a:pt x="12878" y="1013"/>
                      <a:pt x="12902" y="1013"/>
                    </a:cubicBezTo>
                    <a:cubicBezTo>
                      <a:pt x="12937" y="1013"/>
                      <a:pt x="12955" y="959"/>
                      <a:pt x="12964" y="941"/>
                    </a:cubicBezTo>
                    <a:cubicBezTo>
                      <a:pt x="12964" y="925"/>
                      <a:pt x="12948" y="860"/>
                      <a:pt x="12999" y="860"/>
                    </a:cubicBezTo>
                    <a:cubicBezTo>
                      <a:pt x="13002" y="860"/>
                      <a:pt x="13005" y="861"/>
                      <a:pt x="13009" y="861"/>
                    </a:cubicBezTo>
                    <a:cubicBezTo>
                      <a:pt x="13055" y="869"/>
                      <a:pt x="13074" y="890"/>
                      <a:pt x="13119" y="890"/>
                    </a:cubicBezTo>
                    <a:cubicBezTo>
                      <a:pt x="13126" y="890"/>
                      <a:pt x="13134" y="889"/>
                      <a:pt x="13142" y="888"/>
                    </a:cubicBezTo>
                    <a:cubicBezTo>
                      <a:pt x="13222" y="880"/>
                      <a:pt x="13230" y="786"/>
                      <a:pt x="13289" y="786"/>
                    </a:cubicBezTo>
                    <a:cubicBezTo>
                      <a:pt x="13296" y="786"/>
                      <a:pt x="13303" y="787"/>
                      <a:pt x="13312" y="790"/>
                    </a:cubicBezTo>
                    <a:cubicBezTo>
                      <a:pt x="13319" y="794"/>
                      <a:pt x="13329" y="795"/>
                      <a:pt x="13339" y="795"/>
                    </a:cubicBezTo>
                    <a:cubicBezTo>
                      <a:pt x="13406" y="795"/>
                      <a:pt x="13524" y="734"/>
                      <a:pt x="13570" y="719"/>
                    </a:cubicBezTo>
                    <a:cubicBezTo>
                      <a:pt x="13614" y="692"/>
                      <a:pt x="13668" y="665"/>
                      <a:pt x="13721" y="656"/>
                    </a:cubicBezTo>
                    <a:cubicBezTo>
                      <a:pt x="13733" y="656"/>
                      <a:pt x="13793" y="660"/>
                      <a:pt x="13831" y="660"/>
                    </a:cubicBezTo>
                    <a:cubicBezTo>
                      <a:pt x="13850" y="660"/>
                      <a:pt x="13864" y="659"/>
                      <a:pt x="13864" y="656"/>
                    </a:cubicBezTo>
                    <a:cubicBezTo>
                      <a:pt x="13855" y="647"/>
                      <a:pt x="13810" y="638"/>
                      <a:pt x="13837" y="603"/>
                    </a:cubicBezTo>
                    <a:cubicBezTo>
                      <a:pt x="13864" y="594"/>
                      <a:pt x="13891" y="585"/>
                      <a:pt x="13917" y="576"/>
                    </a:cubicBezTo>
                    <a:cubicBezTo>
                      <a:pt x="13938" y="568"/>
                      <a:pt x="13968" y="562"/>
                      <a:pt x="13995" y="562"/>
                    </a:cubicBezTo>
                    <a:cubicBezTo>
                      <a:pt x="14025" y="562"/>
                      <a:pt x="14051" y="569"/>
                      <a:pt x="14058" y="589"/>
                    </a:cubicBezTo>
                    <a:lnTo>
                      <a:pt x="14058" y="589"/>
                    </a:lnTo>
                    <a:cubicBezTo>
                      <a:pt x="14047" y="547"/>
                      <a:pt x="14056" y="535"/>
                      <a:pt x="14074" y="535"/>
                    </a:cubicBezTo>
                    <a:cubicBezTo>
                      <a:pt x="14101" y="535"/>
                      <a:pt x="14150" y="562"/>
                      <a:pt x="14189" y="562"/>
                    </a:cubicBezTo>
                    <a:cubicBezTo>
                      <a:pt x="14197" y="562"/>
                      <a:pt x="14204" y="561"/>
                      <a:pt x="14211" y="558"/>
                    </a:cubicBezTo>
                    <a:cubicBezTo>
                      <a:pt x="14282" y="523"/>
                      <a:pt x="14265" y="469"/>
                      <a:pt x="14345" y="443"/>
                    </a:cubicBezTo>
                    <a:lnTo>
                      <a:pt x="14452" y="443"/>
                    </a:lnTo>
                    <a:cubicBezTo>
                      <a:pt x="14567" y="443"/>
                      <a:pt x="14514" y="389"/>
                      <a:pt x="14630" y="380"/>
                    </a:cubicBezTo>
                    <a:cubicBezTo>
                      <a:pt x="14701" y="380"/>
                      <a:pt x="14772" y="371"/>
                      <a:pt x="14835" y="353"/>
                    </a:cubicBezTo>
                    <a:cubicBezTo>
                      <a:pt x="14861" y="353"/>
                      <a:pt x="14924" y="309"/>
                      <a:pt x="14933" y="309"/>
                    </a:cubicBezTo>
                    <a:cubicBezTo>
                      <a:pt x="14940" y="308"/>
                      <a:pt x="14947" y="308"/>
                      <a:pt x="14954" y="308"/>
                    </a:cubicBezTo>
                    <a:cubicBezTo>
                      <a:pt x="15033" y="308"/>
                      <a:pt x="15122" y="338"/>
                      <a:pt x="15205" y="338"/>
                    </a:cubicBezTo>
                    <a:cubicBezTo>
                      <a:pt x="15240" y="338"/>
                      <a:pt x="15275" y="333"/>
                      <a:pt x="15307" y="318"/>
                    </a:cubicBezTo>
                    <a:cubicBezTo>
                      <a:pt x="15360" y="291"/>
                      <a:pt x="15307" y="282"/>
                      <a:pt x="15378" y="273"/>
                    </a:cubicBezTo>
                    <a:cubicBezTo>
                      <a:pt x="15405" y="282"/>
                      <a:pt x="15431" y="291"/>
                      <a:pt x="15458" y="291"/>
                    </a:cubicBezTo>
                    <a:cubicBezTo>
                      <a:pt x="15476" y="291"/>
                      <a:pt x="15476" y="273"/>
                      <a:pt x="15494" y="264"/>
                    </a:cubicBezTo>
                    <a:cubicBezTo>
                      <a:pt x="15526" y="254"/>
                      <a:pt x="15564" y="251"/>
                      <a:pt x="15607" y="251"/>
                    </a:cubicBezTo>
                    <a:cubicBezTo>
                      <a:pt x="15691" y="251"/>
                      <a:pt x="15789" y="264"/>
                      <a:pt x="15877" y="264"/>
                    </a:cubicBezTo>
                    <a:cubicBezTo>
                      <a:pt x="15944" y="264"/>
                      <a:pt x="16006" y="257"/>
                      <a:pt x="16051" y="231"/>
                    </a:cubicBezTo>
                    <a:lnTo>
                      <a:pt x="16051" y="231"/>
                    </a:lnTo>
                    <a:cubicBezTo>
                      <a:pt x="16047" y="232"/>
                      <a:pt x="16043" y="234"/>
                      <a:pt x="16038" y="235"/>
                    </a:cubicBezTo>
                    <a:lnTo>
                      <a:pt x="16038" y="235"/>
                    </a:lnTo>
                    <a:cubicBezTo>
                      <a:pt x="16057" y="225"/>
                      <a:pt x="16073" y="186"/>
                      <a:pt x="16080" y="143"/>
                    </a:cubicBezTo>
                    <a:lnTo>
                      <a:pt x="16080" y="143"/>
                    </a:lnTo>
                    <a:cubicBezTo>
                      <a:pt x="16102" y="174"/>
                      <a:pt x="16168" y="203"/>
                      <a:pt x="16218" y="203"/>
                    </a:cubicBezTo>
                    <a:cubicBezTo>
                      <a:pt x="16258" y="203"/>
                      <a:pt x="16289" y="184"/>
                      <a:pt x="16278" y="134"/>
                    </a:cubicBezTo>
                    <a:lnTo>
                      <a:pt x="16278" y="134"/>
                    </a:lnTo>
                    <a:cubicBezTo>
                      <a:pt x="16293" y="167"/>
                      <a:pt x="16502" y="177"/>
                      <a:pt x="16536" y="229"/>
                    </a:cubicBezTo>
                    <a:cubicBezTo>
                      <a:pt x="16546" y="245"/>
                      <a:pt x="16553" y="251"/>
                      <a:pt x="16560" y="251"/>
                    </a:cubicBezTo>
                    <a:cubicBezTo>
                      <a:pt x="16573" y="251"/>
                      <a:pt x="16585" y="234"/>
                      <a:pt x="16607" y="229"/>
                    </a:cubicBezTo>
                    <a:cubicBezTo>
                      <a:pt x="16620" y="226"/>
                      <a:pt x="16633" y="225"/>
                      <a:pt x="16646" y="225"/>
                    </a:cubicBezTo>
                    <a:cubicBezTo>
                      <a:pt x="16678" y="225"/>
                      <a:pt x="16709" y="231"/>
                      <a:pt x="16741" y="238"/>
                    </a:cubicBezTo>
                    <a:cubicBezTo>
                      <a:pt x="16946" y="247"/>
                      <a:pt x="17159" y="309"/>
                      <a:pt x="17346" y="407"/>
                    </a:cubicBezTo>
                    <a:cubicBezTo>
                      <a:pt x="17440" y="450"/>
                      <a:pt x="17581" y="593"/>
                      <a:pt x="17674" y="593"/>
                    </a:cubicBezTo>
                    <a:cubicBezTo>
                      <a:pt x="17695" y="593"/>
                      <a:pt x="17714" y="586"/>
                      <a:pt x="17729" y="567"/>
                    </a:cubicBezTo>
                    <a:cubicBezTo>
                      <a:pt x="17729" y="567"/>
                      <a:pt x="17780" y="537"/>
                      <a:pt x="17801" y="537"/>
                    </a:cubicBezTo>
                    <a:cubicBezTo>
                      <a:pt x="17808" y="537"/>
                      <a:pt x="17812" y="540"/>
                      <a:pt x="17810" y="549"/>
                    </a:cubicBezTo>
                    <a:cubicBezTo>
                      <a:pt x="17819" y="585"/>
                      <a:pt x="17810" y="612"/>
                      <a:pt x="17792" y="638"/>
                    </a:cubicBezTo>
                    <a:cubicBezTo>
                      <a:pt x="17765" y="683"/>
                      <a:pt x="17738" y="736"/>
                      <a:pt x="17712" y="790"/>
                    </a:cubicBezTo>
                    <a:cubicBezTo>
                      <a:pt x="17724" y="790"/>
                      <a:pt x="17728" y="782"/>
                      <a:pt x="17737" y="782"/>
                    </a:cubicBezTo>
                    <a:cubicBezTo>
                      <a:pt x="17741" y="782"/>
                      <a:pt x="17747" y="784"/>
                      <a:pt x="17756" y="790"/>
                    </a:cubicBezTo>
                    <a:cubicBezTo>
                      <a:pt x="17783" y="799"/>
                      <a:pt x="17810" y="817"/>
                      <a:pt x="17827" y="843"/>
                    </a:cubicBezTo>
                    <a:cubicBezTo>
                      <a:pt x="17863" y="879"/>
                      <a:pt x="17899" y="941"/>
                      <a:pt x="17872" y="968"/>
                    </a:cubicBezTo>
                    <a:cubicBezTo>
                      <a:pt x="17883" y="960"/>
                      <a:pt x="17892" y="957"/>
                      <a:pt x="17900" y="957"/>
                    </a:cubicBezTo>
                    <a:cubicBezTo>
                      <a:pt x="17935" y="957"/>
                      <a:pt x="17951" y="1015"/>
                      <a:pt x="17992" y="1015"/>
                    </a:cubicBezTo>
                    <a:cubicBezTo>
                      <a:pt x="17996" y="1015"/>
                      <a:pt x="18001" y="1014"/>
                      <a:pt x="18006" y="1013"/>
                    </a:cubicBezTo>
                    <a:cubicBezTo>
                      <a:pt x="18014" y="1010"/>
                      <a:pt x="18025" y="1009"/>
                      <a:pt x="18037" y="1009"/>
                    </a:cubicBezTo>
                    <a:cubicBezTo>
                      <a:pt x="18074" y="1009"/>
                      <a:pt x="18117" y="1025"/>
                      <a:pt x="18104" y="1093"/>
                    </a:cubicBezTo>
                    <a:cubicBezTo>
                      <a:pt x="18095" y="1128"/>
                      <a:pt x="18059" y="1128"/>
                      <a:pt x="18059" y="1182"/>
                    </a:cubicBezTo>
                    <a:cubicBezTo>
                      <a:pt x="18059" y="1209"/>
                      <a:pt x="18068" y="1253"/>
                      <a:pt x="18104" y="1253"/>
                    </a:cubicBezTo>
                    <a:cubicBezTo>
                      <a:pt x="18130" y="1253"/>
                      <a:pt x="18130" y="1262"/>
                      <a:pt x="18148" y="1315"/>
                    </a:cubicBezTo>
                    <a:cubicBezTo>
                      <a:pt x="18157" y="1333"/>
                      <a:pt x="18139" y="1324"/>
                      <a:pt x="18121" y="1342"/>
                    </a:cubicBezTo>
                    <a:cubicBezTo>
                      <a:pt x="18086" y="1396"/>
                      <a:pt x="18228" y="1494"/>
                      <a:pt x="18202" y="1574"/>
                    </a:cubicBezTo>
                    <a:cubicBezTo>
                      <a:pt x="18210" y="1627"/>
                      <a:pt x="18300" y="1690"/>
                      <a:pt x="18291" y="1707"/>
                    </a:cubicBezTo>
                    <a:cubicBezTo>
                      <a:pt x="18282" y="1725"/>
                      <a:pt x="18237" y="1743"/>
                      <a:pt x="18246" y="1761"/>
                    </a:cubicBezTo>
                    <a:cubicBezTo>
                      <a:pt x="18255" y="1779"/>
                      <a:pt x="18291" y="1770"/>
                      <a:pt x="18317" y="1805"/>
                    </a:cubicBezTo>
                    <a:lnTo>
                      <a:pt x="18228" y="1868"/>
                    </a:lnTo>
                    <a:cubicBezTo>
                      <a:pt x="18291" y="1903"/>
                      <a:pt x="18317" y="1975"/>
                      <a:pt x="18291" y="2046"/>
                    </a:cubicBezTo>
                    <a:cubicBezTo>
                      <a:pt x="18273" y="2090"/>
                      <a:pt x="18264" y="2135"/>
                      <a:pt x="18264" y="2179"/>
                    </a:cubicBezTo>
                    <a:cubicBezTo>
                      <a:pt x="18264" y="2192"/>
                      <a:pt x="18278" y="2223"/>
                      <a:pt x="18285" y="2223"/>
                    </a:cubicBezTo>
                    <a:cubicBezTo>
                      <a:pt x="18289" y="2223"/>
                      <a:pt x="18291" y="2219"/>
                      <a:pt x="18291" y="2206"/>
                    </a:cubicBezTo>
                    <a:cubicBezTo>
                      <a:pt x="18291" y="2233"/>
                      <a:pt x="18291" y="2268"/>
                      <a:pt x="18291" y="2304"/>
                    </a:cubicBezTo>
                    <a:cubicBezTo>
                      <a:pt x="18291" y="2340"/>
                      <a:pt x="18291" y="2344"/>
                      <a:pt x="18293" y="2344"/>
                    </a:cubicBezTo>
                    <a:cubicBezTo>
                      <a:pt x="18294" y="2344"/>
                      <a:pt x="18295" y="2344"/>
                      <a:pt x="18296" y="2344"/>
                    </a:cubicBezTo>
                    <a:cubicBezTo>
                      <a:pt x="18299" y="2344"/>
                      <a:pt x="18303" y="2346"/>
                      <a:pt x="18308" y="2358"/>
                    </a:cubicBezTo>
                    <a:cubicBezTo>
                      <a:pt x="18335" y="2393"/>
                      <a:pt x="18282" y="2500"/>
                      <a:pt x="18273" y="2536"/>
                    </a:cubicBezTo>
                    <a:cubicBezTo>
                      <a:pt x="18255" y="2589"/>
                      <a:pt x="18255" y="2643"/>
                      <a:pt x="18255" y="2705"/>
                    </a:cubicBezTo>
                    <a:cubicBezTo>
                      <a:pt x="18273" y="2741"/>
                      <a:pt x="18335" y="2723"/>
                      <a:pt x="18273" y="2803"/>
                    </a:cubicBezTo>
                    <a:cubicBezTo>
                      <a:pt x="18235" y="2818"/>
                      <a:pt x="18197" y="2891"/>
                      <a:pt x="18230" y="2891"/>
                    </a:cubicBezTo>
                    <a:cubicBezTo>
                      <a:pt x="18236" y="2891"/>
                      <a:pt x="18244" y="2888"/>
                      <a:pt x="18255" y="2883"/>
                    </a:cubicBezTo>
                    <a:cubicBezTo>
                      <a:pt x="18308" y="2901"/>
                      <a:pt x="18308" y="2963"/>
                      <a:pt x="18264" y="3017"/>
                    </a:cubicBezTo>
                    <a:cubicBezTo>
                      <a:pt x="18228" y="3061"/>
                      <a:pt x="18193" y="3043"/>
                      <a:pt x="18193" y="3132"/>
                    </a:cubicBezTo>
                    <a:cubicBezTo>
                      <a:pt x="18193" y="3141"/>
                      <a:pt x="18237" y="3275"/>
                      <a:pt x="18219" y="3275"/>
                    </a:cubicBezTo>
                    <a:cubicBezTo>
                      <a:pt x="18212" y="3275"/>
                      <a:pt x="18198" y="3213"/>
                      <a:pt x="18179" y="3213"/>
                    </a:cubicBezTo>
                    <a:cubicBezTo>
                      <a:pt x="18175" y="3213"/>
                      <a:pt x="18170" y="3216"/>
                      <a:pt x="18166" y="3222"/>
                    </a:cubicBezTo>
                    <a:cubicBezTo>
                      <a:pt x="18139" y="3257"/>
                      <a:pt x="18166" y="3346"/>
                      <a:pt x="18175" y="3373"/>
                    </a:cubicBezTo>
                    <a:cubicBezTo>
                      <a:pt x="18166" y="3426"/>
                      <a:pt x="18148" y="3480"/>
                      <a:pt x="18112" y="3524"/>
                    </a:cubicBezTo>
                    <a:cubicBezTo>
                      <a:pt x="18086" y="3551"/>
                      <a:pt x="18059" y="3596"/>
                      <a:pt x="18041" y="3631"/>
                    </a:cubicBezTo>
                    <a:cubicBezTo>
                      <a:pt x="18023" y="3694"/>
                      <a:pt x="18015" y="3747"/>
                      <a:pt x="18006" y="3809"/>
                    </a:cubicBezTo>
                    <a:cubicBezTo>
                      <a:pt x="17997" y="3872"/>
                      <a:pt x="18023" y="3907"/>
                      <a:pt x="17979" y="3934"/>
                    </a:cubicBezTo>
                    <a:cubicBezTo>
                      <a:pt x="17925" y="3970"/>
                      <a:pt x="17890" y="4032"/>
                      <a:pt x="17881" y="4094"/>
                    </a:cubicBezTo>
                    <a:cubicBezTo>
                      <a:pt x="17872" y="4139"/>
                      <a:pt x="17908" y="4139"/>
                      <a:pt x="17934" y="4148"/>
                    </a:cubicBezTo>
                    <a:lnTo>
                      <a:pt x="17934" y="4148"/>
                    </a:lnTo>
                    <a:cubicBezTo>
                      <a:pt x="17929" y="4146"/>
                      <a:pt x="17924" y="4145"/>
                      <a:pt x="17919" y="4145"/>
                    </a:cubicBezTo>
                    <a:cubicBezTo>
                      <a:pt x="17849" y="4145"/>
                      <a:pt x="17810" y="4312"/>
                      <a:pt x="17819" y="4371"/>
                    </a:cubicBezTo>
                    <a:cubicBezTo>
                      <a:pt x="17827" y="4415"/>
                      <a:pt x="17810" y="4460"/>
                      <a:pt x="17774" y="4477"/>
                    </a:cubicBezTo>
                    <a:cubicBezTo>
                      <a:pt x="17752" y="4477"/>
                      <a:pt x="17754" y="4447"/>
                      <a:pt x="17740" y="4447"/>
                    </a:cubicBezTo>
                    <a:cubicBezTo>
                      <a:pt x="17737" y="4447"/>
                      <a:pt x="17734" y="4448"/>
                      <a:pt x="17729" y="4451"/>
                    </a:cubicBezTo>
                    <a:cubicBezTo>
                      <a:pt x="17703" y="4469"/>
                      <a:pt x="17721" y="4504"/>
                      <a:pt x="17712" y="4531"/>
                    </a:cubicBezTo>
                    <a:cubicBezTo>
                      <a:pt x="17712" y="4584"/>
                      <a:pt x="17685" y="4638"/>
                      <a:pt x="17640" y="4673"/>
                    </a:cubicBezTo>
                    <a:cubicBezTo>
                      <a:pt x="17636" y="4670"/>
                      <a:pt x="17632" y="4669"/>
                      <a:pt x="17628" y="4669"/>
                    </a:cubicBezTo>
                    <a:cubicBezTo>
                      <a:pt x="17603" y="4669"/>
                      <a:pt x="17630" y="4757"/>
                      <a:pt x="17614" y="4780"/>
                    </a:cubicBezTo>
                    <a:cubicBezTo>
                      <a:pt x="17596" y="4852"/>
                      <a:pt x="17534" y="4923"/>
                      <a:pt x="17534" y="4994"/>
                    </a:cubicBezTo>
                    <a:cubicBezTo>
                      <a:pt x="17525" y="5065"/>
                      <a:pt x="17498" y="5128"/>
                      <a:pt x="17453" y="5181"/>
                    </a:cubicBezTo>
                    <a:cubicBezTo>
                      <a:pt x="17409" y="5243"/>
                      <a:pt x="17329" y="5341"/>
                      <a:pt x="17329" y="5422"/>
                    </a:cubicBezTo>
                    <a:cubicBezTo>
                      <a:pt x="17329" y="5448"/>
                      <a:pt x="17275" y="5457"/>
                      <a:pt x="17257" y="5475"/>
                    </a:cubicBezTo>
                    <a:cubicBezTo>
                      <a:pt x="17240" y="5493"/>
                      <a:pt x="17240" y="5537"/>
                      <a:pt x="17213" y="5582"/>
                    </a:cubicBezTo>
                    <a:cubicBezTo>
                      <a:pt x="17186" y="5626"/>
                      <a:pt x="17159" y="5680"/>
                      <a:pt x="17133" y="5733"/>
                    </a:cubicBezTo>
                    <a:cubicBezTo>
                      <a:pt x="17115" y="5787"/>
                      <a:pt x="17151" y="5787"/>
                      <a:pt x="17097" y="5831"/>
                    </a:cubicBezTo>
                    <a:cubicBezTo>
                      <a:pt x="17044" y="5876"/>
                      <a:pt x="16928" y="5983"/>
                      <a:pt x="17008" y="6036"/>
                    </a:cubicBezTo>
                    <a:cubicBezTo>
                      <a:pt x="17002" y="6032"/>
                      <a:pt x="16996" y="6030"/>
                      <a:pt x="16989" y="6030"/>
                    </a:cubicBezTo>
                    <a:cubicBezTo>
                      <a:pt x="16905" y="6030"/>
                      <a:pt x="16767" y="6318"/>
                      <a:pt x="16759" y="6392"/>
                    </a:cubicBezTo>
                    <a:cubicBezTo>
                      <a:pt x="16750" y="6473"/>
                      <a:pt x="16580" y="6455"/>
                      <a:pt x="16616" y="6562"/>
                    </a:cubicBezTo>
                    <a:cubicBezTo>
                      <a:pt x="16625" y="6615"/>
                      <a:pt x="16661" y="6651"/>
                      <a:pt x="16580" y="6686"/>
                    </a:cubicBezTo>
                    <a:cubicBezTo>
                      <a:pt x="16554" y="6731"/>
                      <a:pt x="16527" y="6776"/>
                      <a:pt x="16509" y="6820"/>
                    </a:cubicBezTo>
                    <a:cubicBezTo>
                      <a:pt x="16502" y="6820"/>
                      <a:pt x="16507" y="6789"/>
                      <a:pt x="16493" y="6789"/>
                    </a:cubicBezTo>
                    <a:cubicBezTo>
                      <a:pt x="16490" y="6789"/>
                      <a:pt x="16487" y="6790"/>
                      <a:pt x="16482" y="6793"/>
                    </a:cubicBezTo>
                    <a:cubicBezTo>
                      <a:pt x="16456" y="6820"/>
                      <a:pt x="16438" y="6847"/>
                      <a:pt x="16420" y="6873"/>
                    </a:cubicBezTo>
                    <a:cubicBezTo>
                      <a:pt x="16376" y="6945"/>
                      <a:pt x="16287" y="6998"/>
                      <a:pt x="16251" y="7069"/>
                    </a:cubicBezTo>
                    <a:cubicBezTo>
                      <a:pt x="16274" y="7053"/>
                      <a:pt x="16300" y="7045"/>
                      <a:pt x="16324" y="7045"/>
                    </a:cubicBezTo>
                    <a:cubicBezTo>
                      <a:pt x="16365" y="7045"/>
                      <a:pt x="16399" y="7069"/>
                      <a:pt x="16393" y="7114"/>
                    </a:cubicBezTo>
                    <a:cubicBezTo>
                      <a:pt x="16383" y="7132"/>
                      <a:pt x="16373" y="7139"/>
                      <a:pt x="16364" y="7139"/>
                    </a:cubicBezTo>
                    <a:cubicBezTo>
                      <a:pt x="16343" y="7139"/>
                      <a:pt x="16326" y="7100"/>
                      <a:pt x="16313" y="7087"/>
                    </a:cubicBezTo>
                    <a:cubicBezTo>
                      <a:pt x="16313" y="7087"/>
                      <a:pt x="16312" y="7087"/>
                      <a:pt x="16312" y="7087"/>
                    </a:cubicBezTo>
                    <a:cubicBezTo>
                      <a:pt x="16300" y="7087"/>
                      <a:pt x="16259" y="7169"/>
                      <a:pt x="16233" y="7194"/>
                    </a:cubicBezTo>
                    <a:cubicBezTo>
                      <a:pt x="16206" y="7221"/>
                      <a:pt x="16135" y="7230"/>
                      <a:pt x="16135" y="7256"/>
                    </a:cubicBezTo>
                    <a:cubicBezTo>
                      <a:pt x="16135" y="7274"/>
                      <a:pt x="16153" y="7310"/>
                      <a:pt x="16117" y="7337"/>
                    </a:cubicBezTo>
                    <a:cubicBezTo>
                      <a:pt x="16064" y="7381"/>
                      <a:pt x="16010" y="7426"/>
                      <a:pt x="15957" y="7479"/>
                    </a:cubicBezTo>
                    <a:cubicBezTo>
                      <a:pt x="15960" y="7478"/>
                      <a:pt x="15962" y="7477"/>
                      <a:pt x="15964" y="7477"/>
                    </a:cubicBezTo>
                    <a:cubicBezTo>
                      <a:pt x="16000" y="7477"/>
                      <a:pt x="15805" y="7730"/>
                      <a:pt x="15788" y="7755"/>
                    </a:cubicBezTo>
                    <a:cubicBezTo>
                      <a:pt x="15779" y="7791"/>
                      <a:pt x="15850" y="7773"/>
                      <a:pt x="15841" y="7818"/>
                    </a:cubicBezTo>
                    <a:cubicBezTo>
                      <a:pt x="15837" y="7837"/>
                      <a:pt x="15821" y="7843"/>
                      <a:pt x="15802" y="7843"/>
                    </a:cubicBezTo>
                    <a:cubicBezTo>
                      <a:pt x="15780" y="7843"/>
                      <a:pt x="15755" y="7834"/>
                      <a:pt x="15746" y="7829"/>
                    </a:cubicBezTo>
                    <a:lnTo>
                      <a:pt x="15746" y="7829"/>
                    </a:lnTo>
                    <a:cubicBezTo>
                      <a:pt x="15769" y="7848"/>
                      <a:pt x="15760" y="7889"/>
                      <a:pt x="15734" y="7898"/>
                    </a:cubicBezTo>
                    <a:cubicBezTo>
                      <a:pt x="15727" y="7902"/>
                      <a:pt x="15720" y="7903"/>
                      <a:pt x="15714" y="7903"/>
                    </a:cubicBezTo>
                    <a:cubicBezTo>
                      <a:pt x="15697" y="7903"/>
                      <a:pt x="15684" y="7893"/>
                      <a:pt x="15670" y="7893"/>
                    </a:cubicBezTo>
                    <a:cubicBezTo>
                      <a:pt x="15665" y="7893"/>
                      <a:pt x="15660" y="7894"/>
                      <a:pt x="15654" y="7898"/>
                    </a:cubicBezTo>
                    <a:cubicBezTo>
                      <a:pt x="15618" y="7925"/>
                      <a:pt x="15681" y="7987"/>
                      <a:pt x="15636" y="8031"/>
                    </a:cubicBezTo>
                    <a:cubicBezTo>
                      <a:pt x="15618" y="8049"/>
                      <a:pt x="15503" y="8076"/>
                      <a:pt x="15529" y="8094"/>
                    </a:cubicBezTo>
                    <a:cubicBezTo>
                      <a:pt x="15556" y="8112"/>
                      <a:pt x="15583" y="8085"/>
                      <a:pt x="15565" y="8129"/>
                    </a:cubicBezTo>
                    <a:cubicBezTo>
                      <a:pt x="15565" y="8138"/>
                      <a:pt x="15547" y="8156"/>
                      <a:pt x="15538" y="8165"/>
                    </a:cubicBezTo>
                    <a:cubicBezTo>
                      <a:pt x="15533" y="8167"/>
                      <a:pt x="15529" y="8168"/>
                      <a:pt x="15524" y="8168"/>
                    </a:cubicBezTo>
                    <a:cubicBezTo>
                      <a:pt x="15499" y="8168"/>
                      <a:pt x="15486" y="8137"/>
                      <a:pt x="15464" y="8137"/>
                    </a:cubicBezTo>
                    <a:cubicBezTo>
                      <a:pt x="15457" y="8137"/>
                      <a:pt x="15449" y="8140"/>
                      <a:pt x="15440" y="8147"/>
                    </a:cubicBezTo>
                    <a:cubicBezTo>
                      <a:pt x="15414" y="8183"/>
                      <a:pt x="15387" y="8210"/>
                      <a:pt x="15369" y="8245"/>
                    </a:cubicBezTo>
                    <a:cubicBezTo>
                      <a:pt x="15360" y="8263"/>
                      <a:pt x="15360" y="8281"/>
                      <a:pt x="15369" y="8290"/>
                    </a:cubicBezTo>
                    <a:cubicBezTo>
                      <a:pt x="15325" y="8343"/>
                      <a:pt x="15271" y="8406"/>
                      <a:pt x="15235" y="8459"/>
                    </a:cubicBezTo>
                    <a:cubicBezTo>
                      <a:pt x="15206" y="8500"/>
                      <a:pt x="15200" y="8530"/>
                      <a:pt x="15220" y="8530"/>
                    </a:cubicBezTo>
                    <a:cubicBezTo>
                      <a:pt x="15230" y="8530"/>
                      <a:pt x="15247" y="8522"/>
                      <a:pt x="15271" y="8503"/>
                    </a:cubicBezTo>
                    <a:lnTo>
                      <a:pt x="15271" y="8503"/>
                    </a:lnTo>
                    <a:cubicBezTo>
                      <a:pt x="15235" y="8557"/>
                      <a:pt x="15182" y="8601"/>
                      <a:pt x="15129" y="8628"/>
                    </a:cubicBezTo>
                    <a:cubicBezTo>
                      <a:pt x="15084" y="8637"/>
                      <a:pt x="15013" y="8664"/>
                      <a:pt x="14995" y="8726"/>
                    </a:cubicBezTo>
                    <a:cubicBezTo>
                      <a:pt x="14977" y="8789"/>
                      <a:pt x="14995" y="8780"/>
                      <a:pt x="14950" y="8833"/>
                    </a:cubicBezTo>
                    <a:cubicBezTo>
                      <a:pt x="14933" y="8860"/>
                      <a:pt x="14906" y="8878"/>
                      <a:pt x="14888" y="8904"/>
                    </a:cubicBezTo>
                    <a:cubicBezTo>
                      <a:pt x="14888" y="8904"/>
                      <a:pt x="14906" y="8913"/>
                      <a:pt x="14897" y="8931"/>
                    </a:cubicBezTo>
                    <a:cubicBezTo>
                      <a:pt x="14879" y="8984"/>
                      <a:pt x="14808" y="9038"/>
                      <a:pt x="14772" y="9091"/>
                    </a:cubicBezTo>
                    <a:cubicBezTo>
                      <a:pt x="14746" y="9145"/>
                      <a:pt x="14728" y="9207"/>
                      <a:pt x="14674" y="9216"/>
                    </a:cubicBezTo>
                    <a:cubicBezTo>
                      <a:pt x="14612" y="9243"/>
                      <a:pt x="14567" y="9296"/>
                      <a:pt x="14550" y="9359"/>
                    </a:cubicBezTo>
                    <a:cubicBezTo>
                      <a:pt x="14550" y="9366"/>
                      <a:pt x="14553" y="9369"/>
                      <a:pt x="14560" y="9369"/>
                    </a:cubicBezTo>
                    <a:cubicBezTo>
                      <a:pt x="14581" y="9369"/>
                      <a:pt x="14632" y="9330"/>
                      <a:pt x="14639" y="9323"/>
                    </a:cubicBezTo>
                    <a:lnTo>
                      <a:pt x="14639" y="9323"/>
                    </a:lnTo>
                    <a:cubicBezTo>
                      <a:pt x="14612" y="9350"/>
                      <a:pt x="14576" y="9385"/>
                      <a:pt x="14541" y="9412"/>
                    </a:cubicBezTo>
                    <a:cubicBezTo>
                      <a:pt x="14505" y="9421"/>
                      <a:pt x="14469" y="9439"/>
                      <a:pt x="14443" y="9457"/>
                    </a:cubicBezTo>
                    <a:cubicBezTo>
                      <a:pt x="14380" y="9501"/>
                      <a:pt x="14398" y="9546"/>
                      <a:pt x="14327" y="9581"/>
                    </a:cubicBezTo>
                    <a:cubicBezTo>
                      <a:pt x="14300" y="9599"/>
                      <a:pt x="14184" y="9599"/>
                      <a:pt x="14220" y="9653"/>
                    </a:cubicBezTo>
                    <a:cubicBezTo>
                      <a:pt x="14238" y="9688"/>
                      <a:pt x="14265" y="9733"/>
                      <a:pt x="14184" y="9768"/>
                    </a:cubicBezTo>
                    <a:cubicBezTo>
                      <a:pt x="14140" y="9786"/>
                      <a:pt x="14122" y="9768"/>
                      <a:pt x="14069" y="9804"/>
                    </a:cubicBezTo>
                    <a:cubicBezTo>
                      <a:pt x="14051" y="9822"/>
                      <a:pt x="13935" y="9920"/>
                      <a:pt x="13953" y="9938"/>
                    </a:cubicBezTo>
                    <a:cubicBezTo>
                      <a:pt x="13962" y="9955"/>
                      <a:pt x="14051" y="9964"/>
                      <a:pt x="13980" y="10018"/>
                    </a:cubicBezTo>
                    <a:cubicBezTo>
                      <a:pt x="13970" y="10026"/>
                      <a:pt x="13962" y="10029"/>
                      <a:pt x="13955" y="10029"/>
                    </a:cubicBezTo>
                    <a:cubicBezTo>
                      <a:pt x="13935" y="10029"/>
                      <a:pt x="13928" y="9999"/>
                      <a:pt x="13906" y="9999"/>
                    </a:cubicBezTo>
                    <a:cubicBezTo>
                      <a:pt x="13904" y="9999"/>
                      <a:pt x="13902" y="9999"/>
                      <a:pt x="13899" y="10000"/>
                    </a:cubicBezTo>
                    <a:cubicBezTo>
                      <a:pt x="13899" y="10000"/>
                      <a:pt x="13899" y="10080"/>
                      <a:pt x="13891" y="10089"/>
                    </a:cubicBezTo>
                    <a:cubicBezTo>
                      <a:pt x="13882" y="10134"/>
                      <a:pt x="13864" y="10134"/>
                      <a:pt x="13828" y="10134"/>
                    </a:cubicBezTo>
                    <a:cubicBezTo>
                      <a:pt x="13757" y="10160"/>
                      <a:pt x="13686" y="10205"/>
                      <a:pt x="13632" y="10267"/>
                    </a:cubicBezTo>
                    <a:cubicBezTo>
                      <a:pt x="13605" y="10321"/>
                      <a:pt x="13721" y="10347"/>
                      <a:pt x="13703" y="10365"/>
                    </a:cubicBezTo>
                    <a:cubicBezTo>
                      <a:pt x="13677" y="10392"/>
                      <a:pt x="13641" y="10383"/>
                      <a:pt x="13614" y="10392"/>
                    </a:cubicBezTo>
                    <a:cubicBezTo>
                      <a:pt x="13579" y="10401"/>
                      <a:pt x="13543" y="10419"/>
                      <a:pt x="13508" y="10454"/>
                    </a:cubicBezTo>
                    <a:cubicBezTo>
                      <a:pt x="13463" y="10490"/>
                      <a:pt x="13329" y="10525"/>
                      <a:pt x="13312" y="10561"/>
                    </a:cubicBezTo>
                    <a:cubicBezTo>
                      <a:pt x="13294" y="10588"/>
                      <a:pt x="13312" y="10650"/>
                      <a:pt x="13276" y="10650"/>
                    </a:cubicBezTo>
                    <a:cubicBezTo>
                      <a:pt x="13262" y="10650"/>
                      <a:pt x="13253" y="10649"/>
                      <a:pt x="13246" y="10649"/>
                    </a:cubicBezTo>
                    <a:cubicBezTo>
                      <a:pt x="13235" y="10649"/>
                      <a:pt x="13226" y="10652"/>
                      <a:pt x="13205" y="10668"/>
                    </a:cubicBezTo>
                    <a:cubicBezTo>
                      <a:pt x="13133" y="10730"/>
                      <a:pt x="13169" y="10828"/>
                      <a:pt x="13098" y="10891"/>
                    </a:cubicBezTo>
                    <a:cubicBezTo>
                      <a:pt x="13035" y="10962"/>
                      <a:pt x="12937" y="10917"/>
                      <a:pt x="12875" y="10971"/>
                    </a:cubicBezTo>
                    <a:cubicBezTo>
                      <a:pt x="12857" y="10989"/>
                      <a:pt x="12920" y="10989"/>
                      <a:pt x="12929" y="10989"/>
                    </a:cubicBezTo>
                    <a:cubicBezTo>
                      <a:pt x="12884" y="11024"/>
                      <a:pt x="12839" y="10997"/>
                      <a:pt x="12804" y="11033"/>
                    </a:cubicBezTo>
                    <a:cubicBezTo>
                      <a:pt x="12768" y="11087"/>
                      <a:pt x="12733" y="11131"/>
                      <a:pt x="12688" y="11176"/>
                    </a:cubicBezTo>
                    <a:cubicBezTo>
                      <a:pt x="12693" y="11171"/>
                      <a:pt x="12695" y="11169"/>
                      <a:pt x="12695" y="11169"/>
                    </a:cubicBezTo>
                    <a:lnTo>
                      <a:pt x="12695" y="11169"/>
                    </a:lnTo>
                    <a:cubicBezTo>
                      <a:pt x="12695" y="11169"/>
                      <a:pt x="12651" y="11216"/>
                      <a:pt x="12644" y="11238"/>
                    </a:cubicBezTo>
                    <a:cubicBezTo>
                      <a:pt x="12635" y="11265"/>
                      <a:pt x="12608" y="11283"/>
                      <a:pt x="12581" y="11300"/>
                    </a:cubicBezTo>
                    <a:cubicBezTo>
                      <a:pt x="12510" y="11336"/>
                      <a:pt x="12456" y="11389"/>
                      <a:pt x="12412" y="11452"/>
                    </a:cubicBezTo>
                    <a:cubicBezTo>
                      <a:pt x="12395" y="11477"/>
                      <a:pt x="12378" y="11568"/>
                      <a:pt x="12353" y="11568"/>
                    </a:cubicBezTo>
                    <a:cubicBezTo>
                      <a:pt x="12352" y="11568"/>
                      <a:pt x="12351" y="11568"/>
                      <a:pt x="12350" y="11568"/>
                    </a:cubicBezTo>
                    <a:cubicBezTo>
                      <a:pt x="12331" y="11545"/>
                      <a:pt x="12313" y="11524"/>
                      <a:pt x="12295" y="11524"/>
                    </a:cubicBezTo>
                    <a:cubicBezTo>
                      <a:pt x="12277" y="11524"/>
                      <a:pt x="12260" y="11542"/>
                      <a:pt x="12243" y="11594"/>
                    </a:cubicBezTo>
                    <a:cubicBezTo>
                      <a:pt x="12233" y="11616"/>
                      <a:pt x="12227" y="11644"/>
                      <a:pt x="12219" y="11672"/>
                    </a:cubicBezTo>
                    <a:lnTo>
                      <a:pt x="12219" y="11672"/>
                    </a:lnTo>
                    <a:cubicBezTo>
                      <a:pt x="12218" y="11663"/>
                      <a:pt x="12213" y="11654"/>
                      <a:pt x="12207" y="11648"/>
                    </a:cubicBezTo>
                    <a:cubicBezTo>
                      <a:pt x="12171" y="11666"/>
                      <a:pt x="12127" y="11701"/>
                      <a:pt x="12154" y="11728"/>
                    </a:cubicBezTo>
                    <a:cubicBezTo>
                      <a:pt x="12170" y="11728"/>
                      <a:pt x="12186" y="11728"/>
                      <a:pt x="12202" y="11721"/>
                    </a:cubicBezTo>
                    <a:lnTo>
                      <a:pt x="12202" y="11721"/>
                    </a:lnTo>
                    <a:cubicBezTo>
                      <a:pt x="12186" y="11755"/>
                      <a:pt x="12162" y="11782"/>
                      <a:pt x="12118" y="11790"/>
                    </a:cubicBezTo>
                    <a:cubicBezTo>
                      <a:pt x="12056" y="11799"/>
                      <a:pt x="12002" y="11808"/>
                      <a:pt x="11949" y="11835"/>
                    </a:cubicBezTo>
                    <a:cubicBezTo>
                      <a:pt x="11895" y="11861"/>
                      <a:pt x="11913" y="11888"/>
                      <a:pt x="11877" y="11915"/>
                    </a:cubicBezTo>
                    <a:cubicBezTo>
                      <a:pt x="11842" y="11951"/>
                      <a:pt x="11788" y="11933"/>
                      <a:pt x="11753" y="11968"/>
                    </a:cubicBezTo>
                    <a:cubicBezTo>
                      <a:pt x="11744" y="11968"/>
                      <a:pt x="11753" y="12004"/>
                      <a:pt x="11753" y="12013"/>
                    </a:cubicBezTo>
                    <a:cubicBezTo>
                      <a:pt x="11717" y="12093"/>
                      <a:pt x="11610" y="12057"/>
                      <a:pt x="11566" y="12093"/>
                    </a:cubicBezTo>
                    <a:cubicBezTo>
                      <a:pt x="11568" y="12091"/>
                      <a:pt x="11571" y="12091"/>
                      <a:pt x="11574" y="12091"/>
                    </a:cubicBezTo>
                    <a:cubicBezTo>
                      <a:pt x="11607" y="12091"/>
                      <a:pt x="11671" y="12167"/>
                      <a:pt x="11566" y="12191"/>
                    </a:cubicBezTo>
                    <a:cubicBezTo>
                      <a:pt x="11521" y="12191"/>
                      <a:pt x="11477" y="12218"/>
                      <a:pt x="11441" y="12253"/>
                    </a:cubicBezTo>
                    <a:cubicBezTo>
                      <a:pt x="11427" y="12260"/>
                      <a:pt x="11418" y="12263"/>
                      <a:pt x="11410" y="12263"/>
                    </a:cubicBezTo>
                    <a:cubicBezTo>
                      <a:pt x="11397" y="12263"/>
                      <a:pt x="11390" y="12256"/>
                      <a:pt x="11379" y="12245"/>
                    </a:cubicBezTo>
                    <a:lnTo>
                      <a:pt x="11379" y="12245"/>
                    </a:lnTo>
                    <a:cubicBezTo>
                      <a:pt x="11432" y="12307"/>
                      <a:pt x="11209" y="12396"/>
                      <a:pt x="11254" y="12458"/>
                    </a:cubicBezTo>
                    <a:cubicBezTo>
                      <a:pt x="11250" y="12453"/>
                      <a:pt x="11245" y="12451"/>
                      <a:pt x="11238" y="12451"/>
                    </a:cubicBezTo>
                    <a:cubicBezTo>
                      <a:pt x="11196" y="12451"/>
                      <a:pt x="11106" y="12533"/>
                      <a:pt x="11076" y="12556"/>
                    </a:cubicBezTo>
                    <a:cubicBezTo>
                      <a:pt x="11049" y="12583"/>
                      <a:pt x="11022" y="12610"/>
                      <a:pt x="10996" y="12645"/>
                    </a:cubicBezTo>
                    <a:cubicBezTo>
                      <a:pt x="10996" y="12645"/>
                      <a:pt x="10996" y="12708"/>
                      <a:pt x="10987" y="12708"/>
                    </a:cubicBezTo>
                    <a:cubicBezTo>
                      <a:pt x="10960" y="12708"/>
                      <a:pt x="10942" y="12645"/>
                      <a:pt x="10924" y="12628"/>
                    </a:cubicBezTo>
                    <a:cubicBezTo>
                      <a:pt x="10907" y="12663"/>
                      <a:pt x="10880" y="12699"/>
                      <a:pt x="10898" y="12734"/>
                    </a:cubicBezTo>
                    <a:cubicBezTo>
                      <a:pt x="10924" y="12779"/>
                      <a:pt x="10907" y="12832"/>
                      <a:pt x="10871" y="12859"/>
                    </a:cubicBezTo>
                    <a:cubicBezTo>
                      <a:pt x="10854" y="12842"/>
                      <a:pt x="10837" y="12778"/>
                      <a:pt x="10813" y="12778"/>
                    </a:cubicBezTo>
                    <a:cubicBezTo>
                      <a:pt x="10812" y="12778"/>
                      <a:pt x="10810" y="12778"/>
                      <a:pt x="10809" y="12779"/>
                    </a:cubicBezTo>
                    <a:cubicBezTo>
                      <a:pt x="10773" y="12788"/>
                      <a:pt x="10755" y="12850"/>
                      <a:pt x="10755" y="12868"/>
                    </a:cubicBezTo>
                    <a:cubicBezTo>
                      <a:pt x="10728" y="12886"/>
                      <a:pt x="10702" y="12904"/>
                      <a:pt x="10666" y="12921"/>
                    </a:cubicBezTo>
                    <a:cubicBezTo>
                      <a:pt x="10648" y="12921"/>
                      <a:pt x="10604" y="12921"/>
                      <a:pt x="10577" y="12930"/>
                    </a:cubicBezTo>
                    <a:cubicBezTo>
                      <a:pt x="10541" y="12966"/>
                      <a:pt x="10577" y="13019"/>
                      <a:pt x="10550" y="13037"/>
                    </a:cubicBezTo>
                    <a:lnTo>
                      <a:pt x="10497" y="13037"/>
                    </a:lnTo>
                    <a:cubicBezTo>
                      <a:pt x="10470" y="13046"/>
                      <a:pt x="10452" y="13055"/>
                      <a:pt x="10426" y="13073"/>
                    </a:cubicBezTo>
                    <a:cubicBezTo>
                      <a:pt x="10372" y="13108"/>
                      <a:pt x="10345" y="13153"/>
                      <a:pt x="10292" y="13198"/>
                    </a:cubicBezTo>
                    <a:cubicBezTo>
                      <a:pt x="10247" y="13233"/>
                      <a:pt x="10221" y="13206"/>
                      <a:pt x="10185" y="13251"/>
                    </a:cubicBezTo>
                    <a:cubicBezTo>
                      <a:pt x="10163" y="13273"/>
                      <a:pt x="10158" y="13285"/>
                      <a:pt x="10162" y="13295"/>
                    </a:cubicBezTo>
                    <a:lnTo>
                      <a:pt x="10162" y="13295"/>
                    </a:lnTo>
                    <a:cubicBezTo>
                      <a:pt x="10149" y="13279"/>
                      <a:pt x="10138" y="13268"/>
                      <a:pt x="10122" y="13268"/>
                    </a:cubicBezTo>
                    <a:cubicBezTo>
                      <a:pt x="10106" y="13268"/>
                      <a:pt x="10085" y="13278"/>
                      <a:pt x="10052" y="13304"/>
                    </a:cubicBezTo>
                    <a:cubicBezTo>
                      <a:pt x="10060" y="13304"/>
                      <a:pt x="10069" y="13313"/>
                      <a:pt x="10069" y="13322"/>
                    </a:cubicBezTo>
                    <a:cubicBezTo>
                      <a:pt x="10025" y="13358"/>
                      <a:pt x="9847" y="13456"/>
                      <a:pt x="9838" y="13500"/>
                    </a:cubicBezTo>
                    <a:cubicBezTo>
                      <a:pt x="9838" y="13500"/>
                      <a:pt x="9909" y="13536"/>
                      <a:pt x="9873" y="13554"/>
                    </a:cubicBezTo>
                    <a:cubicBezTo>
                      <a:pt x="9829" y="13572"/>
                      <a:pt x="9775" y="13572"/>
                      <a:pt x="9731" y="13581"/>
                    </a:cubicBezTo>
                    <a:cubicBezTo>
                      <a:pt x="9624" y="13625"/>
                      <a:pt x="9526" y="13679"/>
                      <a:pt x="9428" y="13750"/>
                    </a:cubicBezTo>
                    <a:cubicBezTo>
                      <a:pt x="9383" y="13794"/>
                      <a:pt x="9375" y="13839"/>
                      <a:pt x="9321" y="13875"/>
                    </a:cubicBezTo>
                    <a:cubicBezTo>
                      <a:pt x="9241" y="13928"/>
                      <a:pt x="9259" y="13937"/>
                      <a:pt x="9250" y="13999"/>
                    </a:cubicBezTo>
                    <a:cubicBezTo>
                      <a:pt x="9250" y="13991"/>
                      <a:pt x="9218" y="13985"/>
                      <a:pt x="9183" y="13985"/>
                    </a:cubicBezTo>
                    <a:cubicBezTo>
                      <a:pt x="9136" y="13985"/>
                      <a:pt x="9085" y="13996"/>
                      <a:pt x="9090" y="14026"/>
                    </a:cubicBezTo>
                    <a:cubicBezTo>
                      <a:pt x="9090" y="14044"/>
                      <a:pt x="9132" y="14044"/>
                      <a:pt x="9174" y="14044"/>
                    </a:cubicBezTo>
                    <a:cubicBezTo>
                      <a:pt x="9216" y="14044"/>
                      <a:pt x="9259" y="14044"/>
                      <a:pt x="9259" y="14062"/>
                    </a:cubicBezTo>
                    <a:lnTo>
                      <a:pt x="9116" y="14079"/>
                    </a:lnTo>
                    <a:cubicBezTo>
                      <a:pt x="9063" y="14079"/>
                      <a:pt x="8983" y="14079"/>
                      <a:pt x="8956" y="14044"/>
                    </a:cubicBezTo>
                    <a:lnTo>
                      <a:pt x="8956" y="14044"/>
                    </a:lnTo>
                    <a:cubicBezTo>
                      <a:pt x="9000" y="14115"/>
                      <a:pt x="8876" y="14151"/>
                      <a:pt x="8849" y="14213"/>
                    </a:cubicBezTo>
                    <a:cubicBezTo>
                      <a:pt x="8817" y="14233"/>
                      <a:pt x="8798" y="14242"/>
                      <a:pt x="8785" y="14242"/>
                    </a:cubicBezTo>
                    <a:cubicBezTo>
                      <a:pt x="8770" y="14242"/>
                      <a:pt x="8765" y="14229"/>
                      <a:pt x="8760" y="14204"/>
                    </a:cubicBezTo>
                    <a:cubicBezTo>
                      <a:pt x="8755" y="14195"/>
                      <a:pt x="8748" y="14191"/>
                      <a:pt x="8739" y="14191"/>
                    </a:cubicBezTo>
                    <a:cubicBezTo>
                      <a:pt x="8723" y="14191"/>
                      <a:pt x="8704" y="14203"/>
                      <a:pt x="8691" y="14203"/>
                    </a:cubicBezTo>
                    <a:cubicBezTo>
                      <a:pt x="8687" y="14203"/>
                      <a:pt x="8684" y="14202"/>
                      <a:pt x="8682" y="14199"/>
                    </a:cubicBezTo>
                    <a:lnTo>
                      <a:pt x="8682" y="14199"/>
                    </a:lnTo>
                    <a:lnTo>
                      <a:pt x="8742" y="14311"/>
                    </a:lnTo>
                    <a:cubicBezTo>
                      <a:pt x="8730" y="14318"/>
                      <a:pt x="8716" y="14321"/>
                      <a:pt x="8703" y="14321"/>
                    </a:cubicBezTo>
                    <a:cubicBezTo>
                      <a:pt x="8655" y="14321"/>
                      <a:pt x="8607" y="14283"/>
                      <a:pt x="8600" y="14283"/>
                    </a:cubicBezTo>
                    <a:cubicBezTo>
                      <a:pt x="8600" y="14283"/>
                      <a:pt x="8600" y="14284"/>
                      <a:pt x="8600" y="14284"/>
                    </a:cubicBezTo>
                    <a:cubicBezTo>
                      <a:pt x="8564" y="14320"/>
                      <a:pt x="8537" y="14427"/>
                      <a:pt x="8457" y="14427"/>
                    </a:cubicBezTo>
                    <a:cubicBezTo>
                      <a:pt x="8404" y="14427"/>
                      <a:pt x="8208" y="14471"/>
                      <a:pt x="8199" y="14551"/>
                    </a:cubicBezTo>
                    <a:cubicBezTo>
                      <a:pt x="8199" y="14587"/>
                      <a:pt x="8083" y="14614"/>
                      <a:pt x="8056" y="14667"/>
                    </a:cubicBezTo>
                    <a:cubicBezTo>
                      <a:pt x="8044" y="14698"/>
                      <a:pt x="8030" y="14708"/>
                      <a:pt x="8014" y="14708"/>
                    </a:cubicBezTo>
                    <a:cubicBezTo>
                      <a:pt x="7989" y="14708"/>
                      <a:pt x="7961" y="14683"/>
                      <a:pt x="7936" y="14683"/>
                    </a:cubicBezTo>
                    <a:cubicBezTo>
                      <a:pt x="7931" y="14683"/>
                      <a:pt x="7927" y="14683"/>
                      <a:pt x="7923" y="14685"/>
                    </a:cubicBezTo>
                    <a:cubicBezTo>
                      <a:pt x="7869" y="14703"/>
                      <a:pt x="7860" y="14756"/>
                      <a:pt x="7816" y="14783"/>
                    </a:cubicBezTo>
                    <a:cubicBezTo>
                      <a:pt x="7801" y="14788"/>
                      <a:pt x="7790" y="14790"/>
                      <a:pt x="7782" y="14790"/>
                    </a:cubicBezTo>
                    <a:cubicBezTo>
                      <a:pt x="7762" y="14790"/>
                      <a:pt x="7762" y="14776"/>
                      <a:pt x="7762" y="14756"/>
                    </a:cubicBezTo>
                    <a:cubicBezTo>
                      <a:pt x="7761" y="14754"/>
                      <a:pt x="7759" y="14753"/>
                      <a:pt x="7756" y="14753"/>
                    </a:cubicBezTo>
                    <a:cubicBezTo>
                      <a:pt x="7737" y="14753"/>
                      <a:pt x="7682" y="14802"/>
                      <a:pt x="7682" y="14810"/>
                    </a:cubicBezTo>
                    <a:cubicBezTo>
                      <a:pt x="7656" y="14845"/>
                      <a:pt x="7638" y="14836"/>
                      <a:pt x="7620" y="14845"/>
                    </a:cubicBezTo>
                    <a:cubicBezTo>
                      <a:pt x="7560" y="14860"/>
                      <a:pt x="7651" y="14945"/>
                      <a:pt x="7608" y="14945"/>
                    </a:cubicBezTo>
                    <a:cubicBezTo>
                      <a:pt x="7599" y="14945"/>
                      <a:pt x="7586" y="14942"/>
                      <a:pt x="7566" y="14934"/>
                    </a:cubicBezTo>
                    <a:cubicBezTo>
                      <a:pt x="7553" y="14931"/>
                      <a:pt x="7539" y="14930"/>
                      <a:pt x="7526" y="14930"/>
                    </a:cubicBezTo>
                    <a:cubicBezTo>
                      <a:pt x="7463" y="14930"/>
                      <a:pt x="7409" y="14965"/>
                      <a:pt x="7379" y="15024"/>
                    </a:cubicBezTo>
                    <a:cubicBezTo>
                      <a:pt x="7356" y="15071"/>
                      <a:pt x="7332" y="15099"/>
                      <a:pt x="7295" y="15099"/>
                    </a:cubicBezTo>
                    <a:cubicBezTo>
                      <a:pt x="7276" y="15099"/>
                      <a:pt x="7255" y="15092"/>
                      <a:pt x="7228" y="15077"/>
                    </a:cubicBezTo>
                    <a:cubicBezTo>
                      <a:pt x="7225" y="15075"/>
                      <a:pt x="7221" y="15074"/>
                      <a:pt x="7217" y="15074"/>
                    </a:cubicBezTo>
                    <a:cubicBezTo>
                      <a:pt x="7174" y="15074"/>
                      <a:pt x="7100" y="15180"/>
                      <a:pt x="7049" y="15180"/>
                    </a:cubicBezTo>
                    <a:cubicBezTo>
                      <a:pt x="7044" y="15180"/>
                      <a:pt x="7038" y="15179"/>
                      <a:pt x="7033" y="15176"/>
                    </a:cubicBezTo>
                    <a:lnTo>
                      <a:pt x="7033" y="15176"/>
                    </a:lnTo>
                    <a:cubicBezTo>
                      <a:pt x="7065" y="15197"/>
                      <a:pt x="6969" y="15310"/>
                      <a:pt x="6934" y="15310"/>
                    </a:cubicBezTo>
                    <a:cubicBezTo>
                      <a:pt x="6924" y="15310"/>
                      <a:pt x="6919" y="15300"/>
                      <a:pt x="6925" y="15273"/>
                    </a:cubicBezTo>
                    <a:cubicBezTo>
                      <a:pt x="6916" y="15253"/>
                      <a:pt x="6906" y="15245"/>
                      <a:pt x="6894" y="15245"/>
                    </a:cubicBezTo>
                    <a:cubicBezTo>
                      <a:pt x="6859" y="15245"/>
                      <a:pt x="6812" y="15317"/>
                      <a:pt x="6765" y="15344"/>
                    </a:cubicBezTo>
                    <a:cubicBezTo>
                      <a:pt x="6729" y="15371"/>
                      <a:pt x="6685" y="15389"/>
                      <a:pt x="6640" y="15389"/>
                    </a:cubicBezTo>
                    <a:cubicBezTo>
                      <a:pt x="6622" y="15389"/>
                      <a:pt x="6620" y="15385"/>
                      <a:pt x="6613" y="15385"/>
                    </a:cubicBezTo>
                    <a:cubicBezTo>
                      <a:pt x="6609" y="15385"/>
                      <a:pt x="6604" y="15386"/>
                      <a:pt x="6596" y="15389"/>
                    </a:cubicBezTo>
                    <a:cubicBezTo>
                      <a:pt x="6560" y="15407"/>
                      <a:pt x="6417" y="15487"/>
                      <a:pt x="6435" y="15522"/>
                    </a:cubicBezTo>
                    <a:cubicBezTo>
                      <a:pt x="6422" y="15502"/>
                      <a:pt x="6419" y="15477"/>
                      <a:pt x="6391" y="15477"/>
                    </a:cubicBezTo>
                    <a:cubicBezTo>
                      <a:pt x="6382" y="15477"/>
                      <a:pt x="6371" y="15480"/>
                      <a:pt x="6355" y="15487"/>
                    </a:cubicBezTo>
                    <a:cubicBezTo>
                      <a:pt x="6317" y="15494"/>
                      <a:pt x="6285" y="15554"/>
                      <a:pt x="6254" y="15554"/>
                    </a:cubicBezTo>
                    <a:cubicBezTo>
                      <a:pt x="6249" y="15554"/>
                      <a:pt x="6244" y="15553"/>
                      <a:pt x="6239" y="15549"/>
                    </a:cubicBezTo>
                    <a:cubicBezTo>
                      <a:pt x="6239" y="15549"/>
                      <a:pt x="6204" y="15576"/>
                      <a:pt x="6204" y="15594"/>
                    </a:cubicBezTo>
                    <a:cubicBezTo>
                      <a:pt x="6213" y="15603"/>
                      <a:pt x="6177" y="15611"/>
                      <a:pt x="6159" y="15611"/>
                    </a:cubicBezTo>
                    <a:cubicBezTo>
                      <a:pt x="6091" y="15620"/>
                      <a:pt x="5991" y="15628"/>
                      <a:pt x="6005" y="15698"/>
                    </a:cubicBezTo>
                    <a:lnTo>
                      <a:pt x="6005" y="15698"/>
                    </a:lnTo>
                    <a:cubicBezTo>
                      <a:pt x="6000" y="15684"/>
                      <a:pt x="5988" y="15663"/>
                      <a:pt x="5972" y="15663"/>
                    </a:cubicBezTo>
                    <a:cubicBezTo>
                      <a:pt x="5964" y="15663"/>
                      <a:pt x="5955" y="15668"/>
                      <a:pt x="5945" y="15683"/>
                    </a:cubicBezTo>
                    <a:cubicBezTo>
                      <a:pt x="5901" y="15727"/>
                      <a:pt x="5928" y="15727"/>
                      <a:pt x="5856" y="15754"/>
                    </a:cubicBezTo>
                    <a:cubicBezTo>
                      <a:pt x="5895" y="15739"/>
                      <a:pt x="5874" y="15697"/>
                      <a:pt x="5833" y="15697"/>
                    </a:cubicBezTo>
                    <a:cubicBezTo>
                      <a:pt x="5826" y="15697"/>
                      <a:pt x="5819" y="15698"/>
                      <a:pt x="5812" y="15700"/>
                    </a:cubicBezTo>
                    <a:cubicBezTo>
                      <a:pt x="5776" y="15718"/>
                      <a:pt x="5732" y="15736"/>
                      <a:pt x="5696" y="15763"/>
                    </a:cubicBezTo>
                    <a:cubicBezTo>
                      <a:pt x="5616" y="15807"/>
                      <a:pt x="5616" y="15825"/>
                      <a:pt x="5634" y="15870"/>
                    </a:cubicBezTo>
                    <a:cubicBezTo>
                      <a:pt x="5602" y="15884"/>
                      <a:pt x="5585" y="15890"/>
                      <a:pt x="5574" y="15890"/>
                    </a:cubicBezTo>
                    <a:cubicBezTo>
                      <a:pt x="5558" y="15890"/>
                      <a:pt x="5553" y="15877"/>
                      <a:pt x="5527" y="15861"/>
                    </a:cubicBezTo>
                    <a:cubicBezTo>
                      <a:pt x="5518" y="15888"/>
                      <a:pt x="5518" y="15914"/>
                      <a:pt x="5509" y="15941"/>
                    </a:cubicBezTo>
                    <a:cubicBezTo>
                      <a:pt x="5491" y="15896"/>
                      <a:pt x="5464" y="15861"/>
                      <a:pt x="5420" y="15825"/>
                    </a:cubicBezTo>
                    <a:cubicBezTo>
                      <a:pt x="5393" y="15870"/>
                      <a:pt x="5366" y="15905"/>
                      <a:pt x="5340" y="15950"/>
                    </a:cubicBezTo>
                    <a:cubicBezTo>
                      <a:pt x="5304" y="16012"/>
                      <a:pt x="5215" y="16021"/>
                      <a:pt x="5135" y="16039"/>
                    </a:cubicBezTo>
                    <a:cubicBezTo>
                      <a:pt x="5090" y="16039"/>
                      <a:pt x="4939" y="16066"/>
                      <a:pt x="4948" y="16110"/>
                    </a:cubicBezTo>
                    <a:cubicBezTo>
                      <a:pt x="4957" y="16155"/>
                      <a:pt x="4966" y="16190"/>
                      <a:pt x="4983" y="16226"/>
                    </a:cubicBezTo>
                    <a:cubicBezTo>
                      <a:pt x="4977" y="16228"/>
                      <a:pt x="4972" y="16229"/>
                      <a:pt x="4966" y="16229"/>
                    </a:cubicBezTo>
                    <a:cubicBezTo>
                      <a:pt x="4923" y="16229"/>
                      <a:pt x="4913" y="16172"/>
                      <a:pt x="4905" y="16144"/>
                    </a:cubicBezTo>
                    <a:lnTo>
                      <a:pt x="4905" y="16144"/>
                    </a:lnTo>
                    <a:cubicBezTo>
                      <a:pt x="4905" y="16151"/>
                      <a:pt x="4898" y="16154"/>
                      <a:pt x="4886" y="16154"/>
                    </a:cubicBezTo>
                    <a:cubicBezTo>
                      <a:pt x="4859" y="16154"/>
                      <a:pt x="4811" y="16137"/>
                      <a:pt x="4805" y="16119"/>
                    </a:cubicBezTo>
                    <a:cubicBezTo>
                      <a:pt x="4798" y="16105"/>
                      <a:pt x="4797" y="16079"/>
                      <a:pt x="4768" y="16079"/>
                    </a:cubicBezTo>
                    <a:cubicBezTo>
                      <a:pt x="4761" y="16079"/>
                      <a:pt x="4753" y="16080"/>
                      <a:pt x="4743" y="16083"/>
                    </a:cubicBezTo>
                    <a:lnTo>
                      <a:pt x="4778" y="16206"/>
                    </a:lnTo>
                    <a:lnTo>
                      <a:pt x="4778" y="16206"/>
                    </a:lnTo>
                    <a:cubicBezTo>
                      <a:pt x="4771" y="16185"/>
                      <a:pt x="4743" y="16177"/>
                      <a:pt x="4706" y="16177"/>
                    </a:cubicBezTo>
                    <a:cubicBezTo>
                      <a:pt x="4625" y="16177"/>
                      <a:pt x="4500" y="16214"/>
                      <a:pt x="4458" y="16226"/>
                    </a:cubicBezTo>
                    <a:cubicBezTo>
                      <a:pt x="4463" y="16225"/>
                      <a:pt x="4467" y="16225"/>
                      <a:pt x="4471" y="16225"/>
                    </a:cubicBezTo>
                    <a:cubicBezTo>
                      <a:pt x="4504" y="16225"/>
                      <a:pt x="4512" y="16255"/>
                      <a:pt x="4520" y="16271"/>
                    </a:cubicBezTo>
                    <a:cubicBezTo>
                      <a:pt x="4512" y="16272"/>
                      <a:pt x="4504" y="16273"/>
                      <a:pt x="4496" y="16273"/>
                    </a:cubicBezTo>
                    <a:cubicBezTo>
                      <a:pt x="4439" y="16273"/>
                      <a:pt x="4394" y="16239"/>
                      <a:pt x="4348" y="16239"/>
                    </a:cubicBezTo>
                    <a:cubicBezTo>
                      <a:pt x="4326" y="16239"/>
                      <a:pt x="4304" y="16247"/>
                      <a:pt x="4280" y="16271"/>
                    </a:cubicBezTo>
                    <a:cubicBezTo>
                      <a:pt x="4280" y="16285"/>
                      <a:pt x="4238" y="16342"/>
                      <a:pt x="4208" y="16342"/>
                    </a:cubicBezTo>
                    <a:cubicBezTo>
                      <a:pt x="4201" y="16342"/>
                      <a:pt x="4195" y="16339"/>
                      <a:pt x="4191" y="16333"/>
                    </a:cubicBezTo>
                    <a:cubicBezTo>
                      <a:pt x="4183" y="16318"/>
                      <a:pt x="4221" y="16256"/>
                      <a:pt x="4193" y="16256"/>
                    </a:cubicBezTo>
                    <a:cubicBezTo>
                      <a:pt x="4188" y="16256"/>
                      <a:pt x="4182" y="16258"/>
                      <a:pt x="4173" y="16262"/>
                    </a:cubicBezTo>
                    <a:cubicBezTo>
                      <a:pt x="4110" y="16279"/>
                      <a:pt x="4093" y="16324"/>
                      <a:pt x="4004" y="16333"/>
                    </a:cubicBezTo>
                    <a:cubicBezTo>
                      <a:pt x="3941" y="16333"/>
                      <a:pt x="3870" y="16333"/>
                      <a:pt x="3808" y="16342"/>
                    </a:cubicBezTo>
                    <a:cubicBezTo>
                      <a:pt x="3735" y="16358"/>
                      <a:pt x="3692" y="16425"/>
                      <a:pt x="3762" y="16425"/>
                    </a:cubicBezTo>
                    <a:cubicBezTo>
                      <a:pt x="3770" y="16425"/>
                      <a:pt x="3779" y="16424"/>
                      <a:pt x="3790" y="16422"/>
                    </a:cubicBezTo>
                    <a:lnTo>
                      <a:pt x="3790" y="16422"/>
                    </a:lnTo>
                    <a:cubicBezTo>
                      <a:pt x="3736" y="16431"/>
                      <a:pt x="3692" y="16440"/>
                      <a:pt x="3647" y="16440"/>
                    </a:cubicBezTo>
                    <a:cubicBezTo>
                      <a:pt x="3612" y="16440"/>
                      <a:pt x="3576" y="16431"/>
                      <a:pt x="3540" y="16413"/>
                    </a:cubicBezTo>
                    <a:cubicBezTo>
                      <a:pt x="3514" y="16413"/>
                      <a:pt x="3496" y="16422"/>
                      <a:pt x="3478" y="16440"/>
                    </a:cubicBezTo>
                    <a:cubicBezTo>
                      <a:pt x="3425" y="16466"/>
                      <a:pt x="3442" y="16475"/>
                      <a:pt x="3451" y="16511"/>
                    </a:cubicBezTo>
                    <a:cubicBezTo>
                      <a:pt x="3463" y="16500"/>
                      <a:pt x="3474" y="16495"/>
                      <a:pt x="3481" y="16495"/>
                    </a:cubicBezTo>
                    <a:cubicBezTo>
                      <a:pt x="3491" y="16495"/>
                      <a:pt x="3494" y="16504"/>
                      <a:pt x="3478" y="16520"/>
                    </a:cubicBezTo>
                    <a:cubicBezTo>
                      <a:pt x="3451" y="16547"/>
                      <a:pt x="3416" y="16564"/>
                      <a:pt x="3380" y="16564"/>
                    </a:cubicBezTo>
                    <a:cubicBezTo>
                      <a:pt x="3312" y="16564"/>
                      <a:pt x="3415" y="16475"/>
                      <a:pt x="3346" y="16475"/>
                    </a:cubicBezTo>
                    <a:cubicBezTo>
                      <a:pt x="3343" y="16475"/>
                      <a:pt x="3339" y="16475"/>
                      <a:pt x="3336" y="16475"/>
                    </a:cubicBezTo>
                    <a:cubicBezTo>
                      <a:pt x="3300" y="16484"/>
                      <a:pt x="3113" y="16538"/>
                      <a:pt x="3166" y="16573"/>
                    </a:cubicBezTo>
                    <a:cubicBezTo>
                      <a:pt x="3220" y="16600"/>
                      <a:pt x="3238" y="16600"/>
                      <a:pt x="3193" y="16636"/>
                    </a:cubicBezTo>
                    <a:cubicBezTo>
                      <a:pt x="3169" y="16659"/>
                      <a:pt x="3142" y="16671"/>
                      <a:pt x="3113" y="16671"/>
                    </a:cubicBezTo>
                    <a:cubicBezTo>
                      <a:pt x="3098" y="16671"/>
                      <a:pt x="3083" y="16668"/>
                      <a:pt x="3068" y="16662"/>
                    </a:cubicBezTo>
                    <a:cubicBezTo>
                      <a:pt x="3015" y="16636"/>
                      <a:pt x="3086" y="16511"/>
                      <a:pt x="3059" y="16511"/>
                    </a:cubicBezTo>
                    <a:cubicBezTo>
                      <a:pt x="3047" y="16509"/>
                      <a:pt x="3036" y="16508"/>
                      <a:pt x="3024" y="16508"/>
                    </a:cubicBezTo>
                    <a:cubicBezTo>
                      <a:pt x="2992" y="16508"/>
                      <a:pt x="2961" y="16516"/>
                      <a:pt x="2935" y="16529"/>
                    </a:cubicBezTo>
                    <a:cubicBezTo>
                      <a:pt x="2890" y="16556"/>
                      <a:pt x="2935" y="16582"/>
                      <a:pt x="2890" y="16600"/>
                    </a:cubicBezTo>
                    <a:cubicBezTo>
                      <a:pt x="2881" y="16607"/>
                      <a:pt x="2873" y="16610"/>
                      <a:pt x="2866" y="16610"/>
                    </a:cubicBezTo>
                    <a:cubicBezTo>
                      <a:pt x="2833" y="16610"/>
                      <a:pt x="2827" y="16543"/>
                      <a:pt x="2784" y="16543"/>
                    </a:cubicBezTo>
                    <a:cubicBezTo>
                      <a:pt x="2779" y="16543"/>
                      <a:pt x="2772" y="16544"/>
                      <a:pt x="2765" y="16547"/>
                    </a:cubicBezTo>
                    <a:cubicBezTo>
                      <a:pt x="2723" y="16564"/>
                      <a:pt x="2688" y="16605"/>
                      <a:pt x="2685" y="16656"/>
                    </a:cubicBezTo>
                    <a:lnTo>
                      <a:pt x="2685" y="16656"/>
                    </a:lnTo>
                    <a:cubicBezTo>
                      <a:pt x="2687" y="16621"/>
                      <a:pt x="2701" y="16581"/>
                      <a:pt x="2667" y="16556"/>
                    </a:cubicBezTo>
                    <a:cubicBezTo>
                      <a:pt x="2631" y="16526"/>
                      <a:pt x="2581" y="16509"/>
                      <a:pt x="2530" y="16509"/>
                    </a:cubicBezTo>
                    <a:cubicBezTo>
                      <a:pt x="2520" y="16509"/>
                      <a:pt x="2509" y="16510"/>
                      <a:pt x="2498" y="16511"/>
                    </a:cubicBezTo>
                    <a:cubicBezTo>
                      <a:pt x="2472" y="16520"/>
                      <a:pt x="2534" y="16556"/>
                      <a:pt x="2498" y="16573"/>
                    </a:cubicBezTo>
                    <a:cubicBezTo>
                      <a:pt x="2476" y="16578"/>
                      <a:pt x="2454" y="16580"/>
                      <a:pt x="2433" y="16580"/>
                    </a:cubicBezTo>
                    <a:cubicBezTo>
                      <a:pt x="2411" y="16580"/>
                      <a:pt x="2391" y="16578"/>
                      <a:pt x="2374" y="16573"/>
                    </a:cubicBezTo>
                    <a:cubicBezTo>
                      <a:pt x="2329" y="16564"/>
                      <a:pt x="2302" y="16529"/>
                      <a:pt x="2258" y="16529"/>
                    </a:cubicBezTo>
                    <a:cubicBezTo>
                      <a:pt x="2214" y="16529"/>
                      <a:pt x="2206" y="16571"/>
                      <a:pt x="2170" y="16571"/>
                    </a:cubicBezTo>
                    <a:cubicBezTo>
                      <a:pt x="2162" y="16571"/>
                      <a:pt x="2153" y="16569"/>
                      <a:pt x="2142" y="16564"/>
                    </a:cubicBezTo>
                    <a:cubicBezTo>
                      <a:pt x="2112" y="16557"/>
                      <a:pt x="2114" y="16505"/>
                      <a:pt x="2083" y="16505"/>
                    </a:cubicBezTo>
                    <a:cubicBezTo>
                      <a:pt x="2077" y="16505"/>
                      <a:pt x="2070" y="16507"/>
                      <a:pt x="2062" y="16511"/>
                    </a:cubicBezTo>
                    <a:cubicBezTo>
                      <a:pt x="2020" y="16528"/>
                      <a:pt x="2010" y="16592"/>
                      <a:pt x="1942" y="16592"/>
                    </a:cubicBezTo>
                    <a:cubicBezTo>
                      <a:pt x="1937" y="16592"/>
                      <a:pt x="1933" y="16592"/>
                      <a:pt x="1928" y="16591"/>
                    </a:cubicBezTo>
                    <a:lnTo>
                      <a:pt x="1928" y="16556"/>
                    </a:lnTo>
                    <a:cubicBezTo>
                      <a:pt x="1919" y="16538"/>
                      <a:pt x="1928" y="16529"/>
                      <a:pt x="1946" y="16529"/>
                    </a:cubicBezTo>
                    <a:lnTo>
                      <a:pt x="1786" y="16529"/>
                    </a:lnTo>
                    <a:cubicBezTo>
                      <a:pt x="1741" y="16529"/>
                      <a:pt x="1723" y="16493"/>
                      <a:pt x="1688" y="16493"/>
                    </a:cubicBezTo>
                    <a:cubicBezTo>
                      <a:pt x="1658" y="16493"/>
                      <a:pt x="1640" y="16497"/>
                      <a:pt x="1616" y="16497"/>
                    </a:cubicBezTo>
                    <a:cubicBezTo>
                      <a:pt x="1604" y="16497"/>
                      <a:pt x="1590" y="16496"/>
                      <a:pt x="1572" y="16493"/>
                    </a:cubicBezTo>
                    <a:cubicBezTo>
                      <a:pt x="1536" y="16484"/>
                      <a:pt x="1492" y="16466"/>
                      <a:pt x="1465" y="16449"/>
                    </a:cubicBezTo>
                    <a:cubicBezTo>
                      <a:pt x="1443" y="16433"/>
                      <a:pt x="1421" y="16428"/>
                      <a:pt x="1401" y="16428"/>
                    </a:cubicBezTo>
                    <a:cubicBezTo>
                      <a:pt x="1375" y="16428"/>
                      <a:pt x="1350" y="16435"/>
                      <a:pt x="1325" y="16435"/>
                    </a:cubicBezTo>
                    <a:cubicBezTo>
                      <a:pt x="1315" y="16435"/>
                      <a:pt x="1306" y="16434"/>
                      <a:pt x="1296" y="16431"/>
                    </a:cubicBezTo>
                    <a:cubicBezTo>
                      <a:pt x="1242" y="16413"/>
                      <a:pt x="1233" y="16333"/>
                      <a:pt x="1180" y="16315"/>
                    </a:cubicBezTo>
                    <a:cubicBezTo>
                      <a:pt x="1165" y="16308"/>
                      <a:pt x="1151" y="16305"/>
                      <a:pt x="1138" y="16305"/>
                    </a:cubicBezTo>
                    <a:cubicBezTo>
                      <a:pt x="1111" y="16305"/>
                      <a:pt x="1087" y="16317"/>
                      <a:pt x="1062" y="16317"/>
                    </a:cubicBezTo>
                    <a:cubicBezTo>
                      <a:pt x="1057" y="16317"/>
                      <a:pt x="1052" y="16316"/>
                      <a:pt x="1046" y="16315"/>
                    </a:cubicBezTo>
                    <a:cubicBezTo>
                      <a:pt x="975" y="16288"/>
                      <a:pt x="1046" y="16217"/>
                      <a:pt x="1055" y="16199"/>
                    </a:cubicBezTo>
                    <a:cubicBezTo>
                      <a:pt x="1011" y="16199"/>
                      <a:pt x="966" y="16208"/>
                      <a:pt x="922" y="16217"/>
                    </a:cubicBezTo>
                    <a:cubicBezTo>
                      <a:pt x="905" y="16222"/>
                      <a:pt x="893" y="16224"/>
                      <a:pt x="884" y="16224"/>
                    </a:cubicBezTo>
                    <a:cubicBezTo>
                      <a:pt x="838" y="16224"/>
                      <a:pt x="873" y="16175"/>
                      <a:pt x="895" y="16146"/>
                    </a:cubicBezTo>
                    <a:lnTo>
                      <a:pt x="895" y="16146"/>
                    </a:lnTo>
                    <a:cubicBezTo>
                      <a:pt x="888" y="16154"/>
                      <a:pt x="879" y="16158"/>
                      <a:pt x="870" y="16158"/>
                    </a:cubicBezTo>
                    <a:cubicBezTo>
                      <a:pt x="828" y="16158"/>
                      <a:pt x="770" y="16093"/>
                      <a:pt x="735" y="16093"/>
                    </a:cubicBezTo>
                    <a:cubicBezTo>
                      <a:pt x="728" y="16093"/>
                      <a:pt x="722" y="16095"/>
                      <a:pt x="717" y="16101"/>
                    </a:cubicBezTo>
                    <a:cubicBezTo>
                      <a:pt x="708" y="16057"/>
                      <a:pt x="699" y="16003"/>
                      <a:pt x="672" y="15968"/>
                    </a:cubicBezTo>
                    <a:cubicBezTo>
                      <a:pt x="665" y="15975"/>
                      <a:pt x="658" y="15979"/>
                      <a:pt x="651" y="15979"/>
                    </a:cubicBezTo>
                    <a:cubicBezTo>
                      <a:pt x="635" y="15979"/>
                      <a:pt x="620" y="15958"/>
                      <a:pt x="601" y="15932"/>
                    </a:cubicBezTo>
                    <a:cubicBezTo>
                      <a:pt x="565" y="15905"/>
                      <a:pt x="503" y="15888"/>
                      <a:pt x="467" y="15843"/>
                    </a:cubicBezTo>
                    <a:cubicBezTo>
                      <a:pt x="450" y="15834"/>
                      <a:pt x="512" y="15665"/>
                      <a:pt x="450" y="15665"/>
                    </a:cubicBezTo>
                    <a:cubicBezTo>
                      <a:pt x="430" y="15665"/>
                      <a:pt x="392" y="15725"/>
                      <a:pt x="370" y="15725"/>
                    </a:cubicBezTo>
                    <a:cubicBezTo>
                      <a:pt x="361" y="15725"/>
                      <a:pt x="354" y="15716"/>
                      <a:pt x="352" y="15692"/>
                    </a:cubicBezTo>
                    <a:cubicBezTo>
                      <a:pt x="352" y="15638"/>
                      <a:pt x="369" y="15629"/>
                      <a:pt x="325" y="15594"/>
                    </a:cubicBezTo>
                    <a:cubicBezTo>
                      <a:pt x="325" y="15594"/>
                      <a:pt x="263" y="15576"/>
                      <a:pt x="263" y="15576"/>
                    </a:cubicBezTo>
                    <a:cubicBezTo>
                      <a:pt x="268" y="15561"/>
                      <a:pt x="283" y="15557"/>
                      <a:pt x="300" y="15557"/>
                    </a:cubicBezTo>
                    <a:cubicBezTo>
                      <a:pt x="320" y="15557"/>
                      <a:pt x="343" y="15562"/>
                      <a:pt x="359" y="15562"/>
                    </a:cubicBezTo>
                    <a:cubicBezTo>
                      <a:pt x="370" y="15562"/>
                      <a:pt x="378" y="15559"/>
                      <a:pt x="378" y="15549"/>
                    </a:cubicBezTo>
                    <a:cubicBezTo>
                      <a:pt x="378" y="15540"/>
                      <a:pt x="334" y="15513"/>
                      <a:pt x="334" y="15513"/>
                    </a:cubicBezTo>
                    <a:cubicBezTo>
                      <a:pt x="310" y="15497"/>
                      <a:pt x="307" y="15489"/>
                      <a:pt x="294" y="15455"/>
                    </a:cubicBezTo>
                    <a:lnTo>
                      <a:pt x="294" y="15455"/>
                    </a:lnTo>
                    <a:cubicBezTo>
                      <a:pt x="297" y="15459"/>
                      <a:pt x="300" y="15460"/>
                      <a:pt x="303" y="15460"/>
                    </a:cubicBezTo>
                    <a:cubicBezTo>
                      <a:pt x="312" y="15460"/>
                      <a:pt x="323" y="15448"/>
                      <a:pt x="334" y="15442"/>
                    </a:cubicBezTo>
                    <a:lnTo>
                      <a:pt x="334" y="15442"/>
                    </a:lnTo>
                    <a:cubicBezTo>
                      <a:pt x="332" y="15443"/>
                      <a:pt x="330" y="15443"/>
                      <a:pt x="329" y="15443"/>
                    </a:cubicBezTo>
                    <a:cubicBezTo>
                      <a:pt x="308" y="15443"/>
                      <a:pt x="315" y="15388"/>
                      <a:pt x="298" y="15371"/>
                    </a:cubicBezTo>
                    <a:cubicBezTo>
                      <a:pt x="292" y="15371"/>
                      <a:pt x="286" y="15375"/>
                      <a:pt x="280" y="15375"/>
                    </a:cubicBezTo>
                    <a:cubicBezTo>
                      <a:pt x="277" y="15375"/>
                      <a:pt x="274" y="15374"/>
                      <a:pt x="271" y="15371"/>
                    </a:cubicBezTo>
                    <a:cubicBezTo>
                      <a:pt x="245" y="15326"/>
                      <a:pt x="227" y="15255"/>
                      <a:pt x="254" y="15246"/>
                    </a:cubicBezTo>
                    <a:cubicBezTo>
                      <a:pt x="288" y="15238"/>
                      <a:pt x="281" y="15121"/>
                      <a:pt x="240" y="15121"/>
                    </a:cubicBezTo>
                    <a:cubicBezTo>
                      <a:pt x="239" y="15121"/>
                      <a:pt x="237" y="15121"/>
                      <a:pt x="236" y="15122"/>
                    </a:cubicBezTo>
                    <a:cubicBezTo>
                      <a:pt x="227" y="15087"/>
                      <a:pt x="235" y="14996"/>
                      <a:pt x="197" y="14996"/>
                    </a:cubicBezTo>
                    <a:cubicBezTo>
                      <a:pt x="195" y="14996"/>
                      <a:pt x="193" y="14996"/>
                      <a:pt x="191" y="14997"/>
                    </a:cubicBezTo>
                    <a:cubicBezTo>
                      <a:pt x="209" y="14890"/>
                      <a:pt x="298" y="14676"/>
                      <a:pt x="200" y="14596"/>
                    </a:cubicBezTo>
                    <a:lnTo>
                      <a:pt x="200" y="14596"/>
                    </a:lnTo>
                    <a:cubicBezTo>
                      <a:pt x="210" y="14597"/>
                      <a:pt x="219" y="14597"/>
                      <a:pt x="226" y="14597"/>
                    </a:cubicBezTo>
                    <a:cubicBezTo>
                      <a:pt x="362" y="14597"/>
                      <a:pt x="140" y="14451"/>
                      <a:pt x="173" y="14409"/>
                    </a:cubicBezTo>
                    <a:cubicBezTo>
                      <a:pt x="209" y="14355"/>
                      <a:pt x="271" y="14355"/>
                      <a:pt x="236" y="14275"/>
                    </a:cubicBezTo>
                    <a:cubicBezTo>
                      <a:pt x="209" y="14222"/>
                      <a:pt x="173" y="14186"/>
                      <a:pt x="129" y="14151"/>
                    </a:cubicBezTo>
                    <a:cubicBezTo>
                      <a:pt x="173" y="14115"/>
                      <a:pt x="209" y="14177"/>
                      <a:pt x="218" y="14062"/>
                    </a:cubicBezTo>
                    <a:cubicBezTo>
                      <a:pt x="218" y="13990"/>
                      <a:pt x="156" y="14044"/>
                      <a:pt x="173" y="13964"/>
                    </a:cubicBezTo>
                    <a:cubicBezTo>
                      <a:pt x="191" y="13964"/>
                      <a:pt x="221" y="13979"/>
                      <a:pt x="247" y="13979"/>
                    </a:cubicBezTo>
                    <a:cubicBezTo>
                      <a:pt x="260" y="13979"/>
                      <a:pt x="271" y="13975"/>
                      <a:pt x="280" y="13964"/>
                    </a:cubicBezTo>
                    <a:cubicBezTo>
                      <a:pt x="307" y="13928"/>
                      <a:pt x="307" y="13857"/>
                      <a:pt x="280" y="13848"/>
                    </a:cubicBezTo>
                    <a:cubicBezTo>
                      <a:pt x="254" y="13848"/>
                      <a:pt x="280" y="13705"/>
                      <a:pt x="280" y="13679"/>
                    </a:cubicBezTo>
                    <a:cubicBezTo>
                      <a:pt x="289" y="13634"/>
                      <a:pt x="307" y="13509"/>
                      <a:pt x="352" y="13500"/>
                    </a:cubicBezTo>
                    <a:cubicBezTo>
                      <a:pt x="396" y="13492"/>
                      <a:pt x="441" y="13438"/>
                      <a:pt x="432" y="13349"/>
                    </a:cubicBezTo>
                    <a:cubicBezTo>
                      <a:pt x="432" y="13313"/>
                      <a:pt x="396" y="13296"/>
                      <a:pt x="405" y="13242"/>
                    </a:cubicBezTo>
                    <a:cubicBezTo>
                      <a:pt x="423" y="13189"/>
                      <a:pt x="441" y="13144"/>
                      <a:pt x="467" y="13108"/>
                    </a:cubicBezTo>
                    <a:cubicBezTo>
                      <a:pt x="467" y="13100"/>
                      <a:pt x="565" y="12921"/>
                      <a:pt x="539" y="12921"/>
                    </a:cubicBezTo>
                    <a:cubicBezTo>
                      <a:pt x="533" y="12923"/>
                      <a:pt x="528" y="12924"/>
                      <a:pt x="524" y="12924"/>
                    </a:cubicBezTo>
                    <a:cubicBezTo>
                      <a:pt x="474" y="12924"/>
                      <a:pt x="567" y="12784"/>
                      <a:pt x="583" y="12734"/>
                    </a:cubicBezTo>
                    <a:cubicBezTo>
                      <a:pt x="610" y="12690"/>
                      <a:pt x="628" y="12636"/>
                      <a:pt x="637" y="12592"/>
                    </a:cubicBezTo>
                    <a:cubicBezTo>
                      <a:pt x="649" y="12560"/>
                      <a:pt x="644" y="12556"/>
                      <a:pt x="637" y="12556"/>
                    </a:cubicBezTo>
                    <a:cubicBezTo>
                      <a:pt x="634" y="12556"/>
                      <a:pt x="630" y="12556"/>
                      <a:pt x="628" y="12556"/>
                    </a:cubicBezTo>
                    <a:cubicBezTo>
                      <a:pt x="619" y="12556"/>
                      <a:pt x="663" y="12485"/>
                      <a:pt x="663" y="12476"/>
                    </a:cubicBezTo>
                    <a:cubicBezTo>
                      <a:pt x="681" y="12440"/>
                      <a:pt x="690" y="12414"/>
                      <a:pt x="690" y="12378"/>
                    </a:cubicBezTo>
                    <a:cubicBezTo>
                      <a:pt x="698" y="12345"/>
                      <a:pt x="707" y="12243"/>
                      <a:pt x="744" y="12243"/>
                    </a:cubicBezTo>
                    <a:cubicBezTo>
                      <a:pt x="746" y="12243"/>
                      <a:pt x="749" y="12243"/>
                      <a:pt x="752" y="12245"/>
                    </a:cubicBezTo>
                    <a:cubicBezTo>
                      <a:pt x="754" y="12245"/>
                      <a:pt x="756" y="12245"/>
                      <a:pt x="758" y="12245"/>
                    </a:cubicBezTo>
                    <a:cubicBezTo>
                      <a:pt x="793" y="12245"/>
                      <a:pt x="834" y="12170"/>
                      <a:pt x="850" y="12120"/>
                    </a:cubicBezTo>
                    <a:cubicBezTo>
                      <a:pt x="859" y="12057"/>
                      <a:pt x="797" y="12102"/>
                      <a:pt x="824" y="12031"/>
                    </a:cubicBezTo>
                    <a:lnTo>
                      <a:pt x="824" y="12031"/>
                    </a:lnTo>
                    <a:cubicBezTo>
                      <a:pt x="838" y="12035"/>
                      <a:pt x="852" y="12045"/>
                      <a:pt x="865" y="12045"/>
                    </a:cubicBezTo>
                    <a:cubicBezTo>
                      <a:pt x="876" y="12045"/>
                      <a:pt x="887" y="12038"/>
                      <a:pt x="895" y="12013"/>
                    </a:cubicBezTo>
                    <a:cubicBezTo>
                      <a:pt x="910" y="11990"/>
                      <a:pt x="906" y="11981"/>
                      <a:pt x="891" y="11981"/>
                    </a:cubicBezTo>
                    <a:cubicBezTo>
                      <a:pt x="854" y="11981"/>
                      <a:pt x="754" y="12037"/>
                      <a:pt x="735" y="12075"/>
                    </a:cubicBezTo>
                    <a:lnTo>
                      <a:pt x="726" y="12066"/>
                    </a:lnTo>
                    <a:cubicBezTo>
                      <a:pt x="701" y="12115"/>
                      <a:pt x="684" y="12193"/>
                      <a:pt x="648" y="12193"/>
                    </a:cubicBezTo>
                    <a:cubicBezTo>
                      <a:pt x="644" y="12193"/>
                      <a:pt x="641" y="12193"/>
                      <a:pt x="637" y="12191"/>
                    </a:cubicBezTo>
                    <a:cubicBezTo>
                      <a:pt x="612" y="12224"/>
                      <a:pt x="595" y="12309"/>
                      <a:pt x="565" y="12309"/>
                    </a:cubicBezTo>
                    <a:cubicBezTo>
                      <a:pt x="562" y="12309"/>
                      <a:pt x="559" y="12308"/>
                      <a:pt x="556" y="12307"/>
                    </a:cubicBezTo>
                    <a:lnTo>
                      <a:pt x="556" y="12307"/>
                    </a:lnTo>
                    <a:cubicBezTo>
                      <a:pt x="565" y="12316"/>
                      <a:pt x="663" y="12298"/>
                      <a:pt x="637" y="12351"/>
                    </a:cubicBezTo>
                    <a:cubicBezTo>
                      <a:pt x="619" y="12405"/>
                      <a:pt x="521" y="12440"/>
                      <a:pt x="521" y="12503"/>
                    </a:cubicBezTo>
                    <a:cubicBezTo>
                      <a:pt x="521" y="12510"/>
                      <a:pt x="527" y="12513"/>
                      <a:pt x="535" y="12513"/>
                    </a:cubicBezTo>
                    <a:cubicBezTo>
                      <a:pt x="546" y="12513"/>
                      <a:pt x="560" y="12508"/>
                      <a:pt x="565" y="12503"/>
                    </a:cubicBezTo>
                    <a:lnTo>
                      <a:pt x="565" y="12503"/>
                    </a:lnTo>
                    <a:cubicBezTo>
                      <a:pt x="592" y="12512"/>
                      <a:pt x="565" y="12565"/>
                      <a:pt x="556" y="12601"/>
                    </a:cubicBezTo>
                    <a:cubicBezTo>
                      <a:pt x="556" y="12622"/>
                      <a:pt x="517" y="12688"/>
                      <a:pt x="488" y="12688"/>
                    </a:cubicBezTo>
                    <a:cubicBezTo>
                      <a:pt x="480" y="12688"/>
                      <a:pt x="473" y="12683"/>
                      <a:pt x="467" y="12672"/>
                    </a:cubicBezTo>
                    <a:cubicBezTo>
                      <a:pt x="442" y="12630"/>
                      <a:pt x="496" y="12510"/>
                      <a:pt x="451" y="12510"/>
                    </a:cubicBezTo>
                    <a:cubicBezTo>
                      <a:pt x="448" y="12510"/>
                      <a:pt x="445" y="12511"/>
                      <a:pt x="441" y="12512"/>
                    </a:cubicBezTo>
                    <a:cubicBezTo>
                      <a:pt x="387" y="12521"/>
                      <a:pt x="361" y="12592"/>
                      <a:pt x="396" y="12636"/>
                    </a:cubicBezTo>
                    <a:cubicBezTo>
                      <a:pt x="437" y="12685"/>
                      <a:pt x="358" y="12877"/>
                      <a:pt x="303" y="12888"/>
                    </a:cubicBezTo>
                    <a:lnTo>
                      <a:pt x="303" y="12888"/>
                    </a:lnTo>
                    <a:cubicBezTo>
                      <a:pt x="297" y="12886"/>
                      <a:pt x="291" y="12886"/>
                      <a:pt x="289" y="12886"/>
                    </a:cubicBezTo>
                    <a:cubicBezTo>
                      <a:pt x="292" y="12887"/>
                      <a:pt x="295" y="12888"/>
                      <a:pt x="299" y="12888"/>
                    </a:cubicBezTo>
                    <a:cubicBezTo>
                      <a:pt x="300" y="12888"/>
                      <a:pt x="302" y="12888"/>
                      <a:pt x="303" y="12888"/>
                    </a:cubicBezTo>
                    <a:lnTo>
                      <a:pt x="303" y="12888"/>
                    </a:lnTo>
                    <a:cubicBezTo>
                      <a:pt x="324" y="12892"/>
                      <a:pt x="358" y="12903"/>
                      <a:pt x="352" y="12930"/>
                    </a:cubicBezTo>
                    <a:cubicBezTo>
                      <a:pt x="343" y="12966"/>
                      <a:pt x="316" y="13037"/>
                      <a:pt x="352" y="13055"/>
                    </a:cubicBezTo>
                    <a:cubicBezTo>
                      <a:pt x="349" y="13054"/>
                      <a:pt x="346" y="13054"/>
                      <a:pt x="343" y="13054"/>
                    </a:cubicBezTo>
                    <a:cubicBezTo>
                      <a:pt x="272" y="13054"/>
                      <a:pt x="173" y="13370"/>
                      <a:pt x="165" y="13447"/>
                    </a:cubicBezTo>
                    <a:cubicBezTo>
                      <a:pt x="138" y="13572"/>
                      <a:pt x="147" y="13705"/>
                      <a:pt x="200" y="13821"/>
                    </a:cubicBezTo>
                    <a:cubicBezTo>
                      <a:pt x="193" y="13806"/>
                      <a:pt x="159" y="13725"/>
                      <a:pt x="132" y="13725"/>
                    </a:cubicBezTo>
                    <a:cubicBezTo>
                      <a:pt x="128" y="13725"/>
                      <a:pt x="124" y="13727"/>
                      <a:pt x="120" y="13732"/>
                    </a:cubicBezTo>
                    <a:lnTo>
                      <a:pt x="120" y="13785"/>
                    </a:lnTo>
                    <a:cubicBezTo>
                      <a:pt x="120" y="13799"/>
                      <a:pt x="120" y="13801"/>
                      <a:pt x="117" y="13801"/>
                    </a:cubicBezTo>
                    <a:cubicBezTo>
                      <a:pt x="115" y="13801"/>
                      <a:pt x="113" y="13800"/>
                      <a:pt x="109" y="13800"/>
                    </a:cubicBezTo>
                    <a:cubicBezTo>
                      <a:pt x="105" y="13800"/>
                      <a:pt x="100" y="13801"/>
                      <a:pt x="93" y="13803"/>
                    </a:cubicBezTo>
                    <a:cubicBezTo>
                      <a:pt x="67" y="13812"/>
                      <a:pt x="31" y="13875"/>
                      <a:pt x="76" y="13892"/>
                    </a:cubicBezTo>
                    <a:cubicBezTo>
                      <a:pt x="111" y="13901"/>
                      <a:pt x="129" y="13892"/>
                      <a:pt x="120" y="13955"/>
                    </a:cubicBezTo>
                    <a:cubicBezTo>
                      <a:pt x="120" y="13981"/>
                      <a:pt x="111" y="14017"/>
                      <a:pt x="102" y="14053"/>
                    </a:cubicBezTo>
                    <a:cubicBezTo>
                      <a:pt x="93" y="14070"/>
                      <a:pt x="76" y="14062"/>
                      <a:pt x="76" y="14079"/>
                    </a:cubicBezTo>
                    <a:lnTo>
                      <a:pt x="49" y="14240"/>
                    </a:lnTo>
                    <a:cubicBezTo>
                      <a:pt x="49" y="14292"/>
                      <a:pt x="77" y="14309"/>
                      <a:pt x="103" y="14309"/>
                    </a:cubicBezTo>
                    <a:cubicBezTo>
                      <a:pt x="126" y="14309"/>
                      <a:pt x="147" y="14297"/>
                      <a:pt x="147" y="14284"/>
                    </a:cubicBezTo>
                    <a:lnTo>
                      <a:pt x="147" y="14284"/>
                    </a:lnTo>
                    <a:cubicBezTo>
                      <a:pt x="147" y="14329"/>
                      <a:pt x="49" y="14436"/>
                      <a:pt x="31" y="14480"/>
                    </a:cubicBezTo>
                    <a:cubicBezTo>
                      <a:pt x="13" y="14510"/>
                      <a:pt x="7" y="14540"/>
                      <a:pt x="16" y="14540"/>
                    </a:cubicBezTo>
                    <a:cubicBezTo>
                      <a:pt x="20" y="14540"/>
                      <a:pt x="28" y="14533"/>
                      <a:pt x="40" y="14516"/>
                    </a:cubicBezTo>
                    <a:cubicBezTo>
                      <a:pt x="55" y="14501"/>
                      <a:pt x="80" y="14481"/>
                      <a:pt x="96" y="14481"/>
                    </a:cubicBezTo>
                    <a:cubicBezTo>
                      <a:pt x="108" y="14481"/>
                      <a:pt x="114" y="14494"/>
                      <a:pt x="102" y="14534"/>
                    </a:cubicBezTo>
                    <a:cubicBezTo>
                      <a:pt x="84" y="14578"/>
                      <a:pt x="67" y="14623"/>
                      <a:pt x="40" y="14658"/>
                    </a:cubicBezTo>
                    <a:cubicBezTo>
                      <a:pt x="40" y="14658"/>
                      <a:pt x="22" y="14694"/>
                      <a:pt x="22" y="14703"/>
                    </a:cubicBezTo>
                    <a:lnTo>
                      <a:pt x="22" y="14703"/>
                    </a:lnTo>
                    <a:cubicBezTo>
                      <a:pt x="22" y="14688"/>
                      <a:pt x="70" y="14674"/>
                      <a:pt x="92" y="14674"/>
                    </a:cubicBezTo>
                    <a:cubicBezTo>
                      <a:pt x="97" y="14674"/>
                      <a:pt x="101" y="14675"/>
                      <a:pt x="102" y="14676"/>
                    </a:cubicBezTo>
                    <a:cubicBezTo>
                      <a:pt x="120" y="14694"/>
                      <a:pt x="31" y="14801"/>
                      <a:pt x="31" y="14810"/>
                    </a:cubicBezTo>
                    <a:cubicBezTo>
                      <a:pt x="5" y="14857"/>
                      <a:pt x="0" y="14873"/>
                      <a:pt x="7" y="14873"/>
                    </a:cubicBezTo>
                    <a:cubicBezTo>
                      <a:pt x="22" y="14873"/>
                      <a:pt x="100" y="14783"/>
                      <a:pt x="110" y="14783"/>
                    </a:cubicBezTo>
                    <a:cubicBezTo>
                      <a:pt x="111" y="14783"/>
                      <a:pt x="111" y="14783"/>
                      <a:pt x="111" y="14783"/>
                    </a:cubicBezTo>
                    <a:cubicBezTo>
                      <a:pt x="120" y="14792"/>
                      <a:pt x="40" y="14952"/>
                      <a:pt x="93" y="14952"/>
                    </a:cubicBezTo>
                    <a:cubicBezTo>
                      <a:pt x="31" y="14952"/>
                      <a:pt x="102" y="15282"/>
                      <a:pt x="129" y="15335"/>
                    </a:cubicBezTo>
                    <a:cubicBezTo>
                      <a:pt x="156" y="15398"/>
                      <a:pt x="182" y="15460"/>
                      <a:pt x="218" y="15513"/>
                    </a:cubicBezTo>
                    <a:cubicBezTo>
                      <a:pt x="245" y="15558"/>
                      <a:pt x="209" y="15611"/>
                      <a:pt x="236" y="15638"/>
                    </a:cubicBezTo>
                    <a:cubicBezTo>
                      <a:pt x="271" y="15665"/>
                      <a:pt x="325" y="15683"/>
                      <a:pt x="334" y="15700"/>
                    </a:cubicBezTo>
                    <a:cubicBezTo>
                      <a:pt x="334" y="15700"/>
                      <a:pt x="287" y="15692"/>
                      <a:pt x="254" y="15692"/>
                    </a:cubicBezTo>
                    <a:cubicBezTo>
                      <a:pt x="220" y="15692"/>
                      <a:pt x="200" y="15700"/>
                      <a:pt x="254" y="15736"/>
                    </a:cubicBezTo>
                    <a:cubicBezTo>
                      <a:pt x="285" y="15760"/>
                      <a:pt x="317" y="15819"/>
                      <a:pt x="349" y="15819"/>
                    </a:cubicBezTo>
                    <a:cubicBezTo>
                      <a:pt x="353" y="15819"/>
                      <a:pt x="357" y="15818"/>
                      <a:pt x="361" y="15816"/>
                    </a:cubicBezTo>
                    <a:cubicBezTo>
                      <a:pt x="365" y="15813"/>
                      <a:pt x="368" y="15812"/>
                      <a:pt x="371" y="15812"/>
                    </a:cubicBezTo>
                    <a:cubicBezTo>
                      <a:pt x="393" y="15812"/>
                      <a:pt x="399" y="15874"/>
                      <a:pt x="421" y="15874"/>
                    </a:cubicBezTo>
                    <a:cubicBezTo>
                      <a:pt x="424" y="15874"/>
                      <a:pt x="428" y="15873"/>
                      <a:pt x="432" y="15870"/>
                    </a:cubicBezTo>
                    <a:lnTo>
                      <a:pt x="432" y="15870"/>
                    </a:lnTo>
                    <a:cubicBezTo>
                      <a:pt x="396" y="15896"/>
                      <a:pt x="378" y="15923"/>
                      <a:pt x="414" y="15994"/>
                    </a:cubicBezTo>
                    <a:cubicBezTo>
                      <a:pt x="423" y="16012"/>
                      <a:pt x="439" y="16017"/>
                      <a:pt x="458" y="16017"/>
                    </a:cubicBezTo>
                    <a:cubicBezTo>
                      <a:pt x="488" y="16017"/>
                      <a:pt x="525" y="16005"/>
                      <a:pt x="557" y="16005"/>
                    </a:cubicBezTo>
                    <a:cubicBezTo>
                      <a:pt x="570" y="16005"/>
                      <a:pt x="582" y="16007"/>
                      <a:pt x="592" y="16012"/>
                    </a:cubicBezTo>
                    <a:cubicBezTo>
                      <a:pt x="726" y="16066"/>
                      <a:pt x="610" y="16199"/>
                      <a:pt x="583" y="16235"/>
                    </a:cubicBezTo>
                    <a:lnTo>
                      <a:pt x="815" y="16235"/>
                    </a:lnTo>
                    <a:cubicBezTo>
                      <a:pt x="815" y="16279"/>
                      <a:pt x="824" y="16315"/>
                      <a:pt x="842" y="16360"/>
                    </a:cubicBezTo>
                    <a:cubicBezTo>
                      <a:pt x="848" y="16351"/>
                      <a:pt x="856" y="16348"/>
                      <a:pt x="866" y="16348"/>
                    </a:cubicBezTo>
                    <a:cubicBezTo>
                      <a:pt x="897" y="16348"/>
                      <a:pt x="939" y="16382"/>
                      <a:pt x="966" y="16395"/>
                    </a:cubicBezTo>
                    <a:cubicBezTo>
                      <a:pt x="971" y="16398"/>
                      <a:pt x="983" y="16399"/>
                      <a:pt x="997" y="16399"/>
                    </a:cubicBezTo>
                    <a:cubicBezTo>
                      <a:pt x="1036" y="16399"/>
                      <a:pt x="1093" y="16391"/>
                      <a:pt x="1091" y="16379"/>
                    </a:cubicBezTo>
                    <a:lnTo>
                      <a:pt x="1091" y="16379"/>
                    </a:lnTo>
                    <a:cubicBezTo>
                      <a:pt x="1107" y="16432"/>
                      <a:pt x="1012" y="16476"/>
                      <a:pt x="1153" y="16502"/>
                    </a:cubicBezTo>
                    <a:cubicBezTo>
                      <a:pt x="1251" y="16520"/>
                      <a:pt x="1278" y="16538"/>
                      <a:pt x="1251" y="16591"/>
                    </a:cubicBezTo>
                    <a:cubicBezTo>
                      <a:pt x="1262" y="16595"/>
                      <a:pt x="1270" y="16596"/>
                      <a:pt x="1276" y="16596"/>
                    </a:cubicBezTo>
                    <a:cubicBezTo>
                      <a:pt x="1303" y="16596"/>
                      <a:pt x="1301" y="16572"/>
                      <a:pt x="1323" y="16564"/>
                    </a:cubicBezTo>
                    <a:cubicBezTo>
                      <a:pt x="1325" y="16564"/>
                      <a:pt x="1328" y="16563"/>
                      <a:pt x="1331" y="16563"/>
                    </a:cubicBezTo>
                    <a:cubicBezTo>
                      <a:pt x="1360" y="16563"/>
                      <a:pt x="1420" y="16592"/>
                      <a:pt x="1461" y="16592"/>
                    </a:cubicBezTo>
                    <a:cubicBezTo>
                      <a:pt x="1465" y="16592"/>
                      <a:pt x="1470" y="16592"/>
                      <a:pt x="1474" y="16591"/>
                    </a:cubicBezTo>
                    <a:cubicBezTo>
                      <a:pt x="1518" y="16582"/>
                      <a:pt x="1492" y="16547"/>
                      <a:pt x="1527" y="16538"/>
                    </a:cubicBezTo>
                    <a:cubicBezTo>
                      <a:pt x="1533" y="16534"/>
                      <a:pt x="1539" y="16533"/>
                      <a:pt x="1546" y="16533"/>
                    </a:cubicBezTo>
                    <a:cubicBezTo>
                      <a:pt x="1565" y="16533"/>
                      <a:pt x="1585" y="16543"/>
                      <a:pt x="1598" y="16543"/>
                    </a:cubicBezTo>
                    <a:cubicBezTo>
                      <a:pt x="1602" y="16543"/>
                      <a:pt x="1606" y="16542"/>
                      <a:pt x="1608" y="16538"/>
                    </a:cubicBezTo>
                    <a:lnTo>
                      <a:pt x="1608" y="16538"/>
                    </a:lnTo>
                    <a:cubicBezTo>
                      <a:pt x="1599" y="16573"/>
                      <a:pt x="1590" y="16573"/>
                      <a:pt x="1652" y="16591"/>
                    </a:cubicBezTo>
                    <a:cubicBezTo>
                      <a:pt x="1688" y="16600"/>
                      <a:pt x="1732" y="16600"/>
                      <a:pt x="1777" y="16609"/>
                    </a:cubicBezTo>
                    <a:cubicBezTo>
                      <a:pt x="1777" y="16633"/>
                      <a:pt x="1770" y="16664"/>
                      <a:pt x="1736" y="16664"/>
                    </a:cubicBezTo>
                    <a:cubicBezTo>
                      <a:pt x="1732" y="16664"/>
                      <a:pt x="1728" y="16663"/>
                      <a:pt x="1723" y="16662"/>
                    </a:cubicBezTo>
                    <a:cubicBezTo>
                      <a:pt x="1717" y="16665"/>
                      <a:pt x="1711" y="16665"/>
                      <a:pt x="1705" y="16665"/>
                    </a:cubicBezTo>
                    <a:cubicBezTo>
                      <a:pt x="1699" y="16665"/>
                      <a:pt x="1694" y="16665"/>
                      <a:pt x="1690" y="16665"/>
                    </a:cubicBezTo>
                    <a:cubicBezTo>
                      <a:pt x="1681" y="16665"/>
                      <a:pt x="1674" y="16667"/>
                      <a:pt x="1670" y="16680"/>
                    </a:cubicBezTo>
                    <a:cubicBezTo>
                      <a:pt x="1687" y="16683"/>
                      <a:pt x="1703" y="16684"/>
                      <a:pt x="1717" y="16684"/>
                    </a:cubicBezTo>
                    <a:cubicBezTo>
                      <a:pt x="1803" y="16684"/>
                      <a:pt x="1835" y="16642"/>
                      <a:pt x="1919" y="16627"/>
                    </a:cubicBezTo>
                    <a:cubicBezTo>
                      <a:pt x="1926" y="16626"/>
                      <a:pt x="1931" y="16626"/>
                      <a:pt x="1936" y="16626"/>
                    </a:cubicBezTo>
                    <a:cubicBezTo>
                      <a:pt x="2014" y="16626"/>
                      <a:pt x="1919" y="16689"/>
                      <a:pt x="1919" y="16689"/>
                    </a:cubicBezTo>
                    <a:cubicBezTo>
                      <a:pt x="1946" y="16680"/>
                      <a:pt x="1973" y="16680"/>
                      <a:pt x="1999" y="16671"/>
                    </a:cubicBezTo>
                    <a:cubicBezTo>
                      <a:pt x="2019" y="16663"/>
                      <a:pt x="2032" y="16659"/>
                      <a:pt x="2044" y="16659"/>
                    </a:cubicBezTo>
                    <a:cubicBezTo>
                      <a:pt x="2057" y="16659"/>
                      <a:pt x="2069" y="16666"/>
                      <a:pt x="2089" y="16680"/>
                    </a:cubicBezTo>
                    <a:cubicBezTo>
                      <a:pt x="2113" y="16695"/>
                      <a:pt x="2168" y="16712"/>
                      <a:pt x="2205" y="16712"/>
                    </a:cubicBezTo>
                    <a:cubicBezTo>
                      <a:pt x="2237" y="16712"/>
                      <a:pt x="2256" y="16699"/>
                      <a:pt x="2231" y="16662"/>
                    </a:cubicBezTo>
                    <a:lnTo>
                      <a:pt x="2231" y="16662"/>
                    </a:lnTo>
                    <a:cubicBezTo>
                      <a:pt x="2236" y="16664"/>
                      <a:pt x="2241" y="16665"/>
                      <a:pt x="2246" y="16665"/>
                    </a:cubicBezTo>
                    <a:cubicBezTo>
                      <a:pt x="2265" y="16665"/>
                      <a:pt x="2277" y="16654"/>
                      <a:pt x="2284" y="16654"/>
                    </a:cubicBezTo>
                    <a:cubicBezTo>
                      <a:pt x="2285" y="16653"/>
                      <a:pt x="2285" y="16653"/>
                      <a:pt x="2286" y="16653"/>
                    </a:cubicBezTo>
                    <a:cubicBezTo>
                      <a:pt x="2291" y="16653"/>
                      <a:pt x="2276" y="16716"/>
                      <a:pt x="2276" y="16725"/>
                    </a:cubicBezTo>
                    <a:cubicBezTo>
                      <a:pt x="2276" y="16731"/>
                      <a:pt x="2293" y="16737"/>
                      <a:pt x="2313" y="16737"/>
                    </a:cubicBezTo>
                    <a:cubicBezTo>
                      <a:pt x="2322" y="16737"/>
                      <a:pt x="2330" y="16736"/>
                      <a:pt x="2338" y="16734"/>
                    </a:cubicBezTo>
                    <a:cubicBezTo>
                      <a:pt x="2445" y="16698"/>
                      <a:pt x="2427" y="16609"/>
                      <a:pt x="2552" y="16609"/>
                    </a:cubicBezTo>
                    <a:cubicBezTo>
                      <a:pt x="2543" y="16636"/>
                      <a:pt x="2552" y="16671"/>
                      <a:pt x="2570" y="16698"/>
                    </a:cubicBezTo>
                    <a:cubicBezTo>
                      <a:pt x="2585" y="16717"/>
                      <a:pt x="2606" y="16725"/>
                      <a:pt x="2625" y="16725"/>
                    </a:cubicBezTo>
                    <a:cubicBezTo>
                      <a:pt x="2656" y="16725"/>
                      <a:pt x="2684" y="16705"/>
                      <a:pt x="2686" y="16681"/>
                    </a:cubicBezTo>
                    <a:lnTo>
                      <a:pt x="2686" y="16681"/>
                    </a:lnTo>
                    <a:cubicBezTo>
                      <a:pt x="2690" y="16711"/>
                      <a:pt x="2713" y="16744"/>
                      <a:pt x="2766" y="16744"/>
                    </a:cubicBezTo>
                    <a:cubicBezTo>
                      <a:pt x="2771" y="16744"/>
                      <a:pt x="2777" y="16743"/>
                      <a:pt x="2783" y="16743"/>
                    </a:cubicBezTo>
                    <a:cubicBezTo>
                      <a:pt x="2783" y="16728"/>
                      <a:pt x="2752" y="16643"/>
                      <a:pt x="2795" y="16643"/>
                    </a:cubicBezTo>
                    <a:cubicBezTo>
                      <a:pt x="2803" y="16643"/>
                      <a:pt x="2814" y="16646"/>
                      <a:pt x="2828" y="16654"/>
                    </a:cubicBezTo>
                    <a:cubicBezTo>
                      <a:pt x="2861" y="16678"/>
                      <a:pt x="2871" y="16726"/>
                      <a:pt x="2929" y="16726"/>
                    </a:cubicBezTo>
                    <a:cubicBezTo>
                      <a:pt x="2933" y="16726"/>
                      <a:pt x="2938" y="16725"/>
                      <a:pt x="2944" y="16725"/>
                    </a:cubicBezTo>
                    <a:cubicBezTo>
                      <a:pt x="2997" y="16725"/>
                      <a:pt x="3006" y="16689"/>
                      <a:pt x="3059" y="16689"/>
                    </a:cubicBezTo>
                    <a:cubicBezTo>
                      <a:pt x="3059" y="16709"/>
                      <a:pt x="3087" y="16715"/>
                      <a:pt x="3125" y="16715"/>
                    </a:cubicBezTo>
                    <a:cubicBezTo>
                      <a:pt x="3191" y="16715"/>
                      <a:pt x="3286" y="16695"/>
                      <a:pt x="3309" y="16689"/>
                    </a:cubicBezTo>
                    <a:cubicBezTo>
                      <a:pt x="3380" y="16671"/>
                      <a:pt x="3282" y="16636"/>
                      <a:pt x="3300" y="16618"/>
                    </a:cubicBezTo>
                    <a:cubicBezTo>
                      <a:pt x="3308" y="16610"/>
                      <a:pt x="3316" y="16607"/>
                      <a:pt x="3325" y="16607"/>
                    </a:cubicBezTo>
                    <a:cubicBezTo>
                      <a:pt x="3367" y="16607"/>
                      <a:pt x="3417" y="16682"/>
                      <a:pt x="3425" y="16689"/>
                    </a:cubicBezTo>
                    <a:cubicBezTo>
                      <a:pt x="3428" y="16695"/>
                      <a:pt x="3442" y="16697"/>
                      <a:pt x="3462" y="16697"/>
                    </a:cubicBezTo>
                    <a:cubicBezTo>
                      <a:pt x="3501" y="16697"/>
                      <a:pt x="3558" y="16689"/>
                      <a:pt x="3576" y="16689"/>
                    </a:cubicBezTo>
                    <a:cubicBezTo>
                      <a:pt x="3665" y="16671"/>
                      <a:pt x="3745" y="16645"/>
                      <a:pt x="3825" y="16609"/>
                    </a:cubicBezTo>
                    <a:cubicBezTo>
                      <a:pt x="3879" y="16573"/>
                      <a:pt x="3932" y="16547"/>
                      <a:pt x="3995" y="16520"/>
                    </a:cubicBezTo>
                    <a:lnTo>
                      <a:pt x="3995" y="16520"/>
                    </a:lnTo>
                    <a:cubicBezTo>
                      <a:pt x="4019" y="16528"/>
                      <a:pt x="3909" y="16648"/>
                      <a:pt x="3938" y="16648"/>
                    </a:cubicBezTo>
                    <a:cubicBezTo>
                      <a:pt x="3941" y="16648"/>
                      <a:pt x="3945" y="16647"/>
                      <a:pt x="3950" y="16645"/>
                    </a:cubicBezTo>
                    <a:cubicBezTo>
                      <a:pt x="4003" y="16618"/>
                      <a:pt x="4196" y="16513"/>
                      <a:pt x="4191" y="16485"/>
                    </a:cubicBezTo>
                    <a:lnTo>
                      <a:pt x="4191" y="16485"/>
                    </a:lnTo>
                    <a:cubicBezTo>
                      <a:pt x="4197" y="16508"/>
                      <a:pt x="4219" y="16520"/>
                      <a:pt x="4251" y="16520"/>
                    </a:cubicBezTo>
                    <a:cubicBezTo>
                      <a:pt x="4267" y="16520"/>
                      <a:pt x="4286" y="16517"/>
                      <a:pt x="4306" y="16511"/>
                    </a:cubicBezTo>
                    <a:cubicBezTo>
                      <a:pt x="4351" y="16502"/>
                      <a:pt x="4404" y="16484"/>
                      <a:pt x="4449" y="16466"/>
                    </a:cubicBezTo>
                    <a:cubicBezTo>
                      <a:pt x="4476" y="16449"/>
                      <a:pt x="4485" y="16422"/>
                      <a:pt x="4520" y="16395"/>
                    </a:cubicBezTo>
                    <a:cubicBezTo>
                      <a:pt x="4562" y="16372"/>
                      <a:pt x="4603" y="16366"/>
                      <a:pt x="4643" y="16366"/>
                    </a:cubicBezTo>
                    <a:cubicBezTo>
                      <a:pt x="4696" y="16366"/>
                      <a:pt x="4749" y="16377"/>
                      <a:pt x="4805" y="16377"/>
                    </a:cubicBezTo>
                    <a:cubicBezTo>
                      <a:pt x="4832" y="16377"/>
                      <a:pt x="4823" y="16360"/>
                      <a:pt x="4823" y="16351"/>
                    </a:cubicBezTo>
                    <a:cubicBezTo>
                      <a:pt x="4859" y="16333"/>
                      <a:pt x="4894" y="16324"/>
                      <a:pt x="4921" y="16315"/>
                    </a:cubicBezTo>
                    <a:cubicBezTo>
                      <a:pt x="4983" y="16297"/>
                      <a:pt x="5028" y="16253"/>
                      <a:pt x="5090" y="16226"/>
                    </a:cubicBezTo>
                    <a:cubicBezTo>
                      <a:pt x="5144" y="16217"/>
                      <a:pt x="5197" y="16199"/>
                      <a:pt x="5242" y="16199"/>
                    </a:cubicBezTo>
                    <a:cubicBezTo>
                      <a:pt x="5268" y="16199"/>
                      <a:pt x="5322" y="16181"/>
                      <a:pt x="5340" y="16155"/>
                    </a:cubicBezTo>
                    <a:cubicBezTo>
                      <a:pt x="5357" y="16128"/>
                      <a:pt x="5545" y="16075"/>
                      <a:pt x="5598" y="16048"/>
                    </a:cubicBezTo>
                    <a:cubicBezTo>
                      <a:pt x="5625" y="16030"/>
                      <a:pt x="5776" y="15923"/>
                      <a:pt x="5785" y="15923"/>
                    </a:cubicBezTo>
                    <a:cubicBezTo>
                      <a:pt x="5794" y="15923"/>
                      <a:pt x="5776" y="15977"/>
                      <a:pt x="5776" y="15977"/>
                    </a:cubicBezTo>
                    <a:lnTo>
                      <a:pt x="5847" y="15914"/>
                    </a:lnTo>
                    <a:cubicBezTo>
                      <a:pt x="5856" y="15905"/>
                      <a:pt x="5892" y="15834"/>
                      <a:pt x="5910" y="15825"/>
                    </a:cubicBezTo>
                    <a:cubicBezTo>
                      <a:pt x="5928" y="15825"/>
                      <a:pt x="5928" y="15870"/>
                      <a:pt x="5945" y="15870"/>
                    </a:cubicBezTo>
                    <a:cubicBezTo>
                      <a:pt x="5990" y="15861"/>
                      <a:pt x="6025" y="15852"/>
                      <a:pt x="6061" y="15834"/>
                    </a:cubicBezTo>
                    <a:cubicBezTo>
                      <a:pt x="6093" y="15808"/>
                      <a:pt x="6139" y="15769"/>
                      <a:pt x="6169" y="15769"/>
                    </a:cubicBezTo>
                    <a:cubicBezTo>
                      <a:pt x="6181" y="15769"/>
                      <a:pt x="6190" y="15775"/>
                      <a:pt x="6195" y="15790"/>
                    </a:cubicBezTo>
                    <a:cubicBezTo>
                      <a:pt x="6195" y="15772"/>
                      <a:pt x="6230" y="15727"/>
                      <a:pt x="6221" y="15718"/>
                    </a:cubicBezTo>
                    <a:lnTo>
                      <a:pt x="6221" y="15718"/>
                    </a:lnTo>
                    <a:cubicBezTo>
                      <a:pt x="6239" y="15729"/>
                      <a:pt x="6254" y="15734"/>
                      <a:pt x="6270" y="15734"/>
                    </a:cubicBezTo>
                    <a:cubicBezTo>
                      <a:pt x="6294" y="15734"/>
                      <a:pt x="6321" y="15722"/>
                      <a:pt x="6364" y="15700"/>
                    </a:cubicBezTo>
                    <a:cubicBezTo>
                      <a:pt x="6400" y="15692"/>
                      <a:pt x="6435" y="15674"/>
                      <a:pt x="6471" y="15647"/>
                    </a:cubicBezTo>
                    <a:cubicBezTo>
                      <a:pt x="6489" y="15629"/>
                      <a:pt x="6462" y="15629"/>
                      <a:pt x="6489" y="15611"/>
                    </a:cubicBezTo>
                    <a:cubicBezTo>
                      <a:pt x="6560" y="15585"/>
                      <a:pt x="6604" y="15594"/>
                      <a:pt x="6676" y="15567"/>
                    </a:cubicBezTo>
                    <a:cubicBezTo>
                      <a:pt x="6705" y="15552"/>
                      <a:pt x="6816" y="15487"/>
                      <a:pt x="6862" y="15487"/>
                    </a:cubicBezTo>
                    <a:cubicBezTo>
                      <a:pt x="6871" y="15487"/>
                      <a:pt x="6878" y="15490"/>
                      <a:pt x="6881" y="15496"/>
                    </a:cubicBezTo>
                    <a:cubicBezTo>
                      <a:pt x="6961" y="15460"/>
                      <a:pt x="6863" y="15442"/>
                      <a:pt x="6907" y="15407"/>
                    </a:cubicBezTo>
                    <a:cubicBezTo>
                      <a:pt x="6916" y="15398"/>
                      <a:pt x="6926" y="15395"/>
                      <a:pt x="6936" y="15395"/>
                    </a:cubicBezTo>
                    <a:cubicBezTo>
                      <a:pt x="6959" y="15395"/>
                      <a:pt x="6981" y="15409"/>
                      <a:pt x="6987" y="15415"/>
                    </a:cubicBezTo>
                    <a:cubicBezTo>
                      <a:pt x="7014" y="15407"/>
                      <a:pt x="7041" y="15407"/>
                      <a:pt x="7068" y="15398"/>
                    </a:cubicBezTo>
                    <a:cubicBezTo>
                      <a:pt x="7115" y="15390"/>
                      <a:pt x="7263" y="15239"/>
                      <a:pt x="7313" y="15239"/>
                    </a:cubicBezTo>
                    <a:cubicBezTo>
                      <a:pt x="7317" y="15239"/>
                      <a:pt x="7321" y="15241"/>
                      <a:pt x="7324" y="15244"/>
                    </a:cubicBezTo>
                    <a:lnTo>
                      <a:pt x="7324" y="15244"/>
                    </a:lnTo>
                    <a:cubicBezTo>
                      <a:pt x="7314" y="15227"/>
                      <a:pt x="7292" y="15148"/>
                      <a:pt x="7326" y="15139"/>
                    </a:cubicBezTo>
                    <a:cubicBezTo>
                      <a:pt x="7332" y="15135"/>
                      <a:pt x="7338" y="15133"/>
                      <a:pt x="7344" y="15133"/>
                    </a:cubicBezTo>
                    <a:cubicBezTo>
                      <a:pt x="7361" y="15133"/>
                      <a:pt x="7373" y="15150"/>
                      <a:pt x="7379" y="15157"/>
                    </a:cubicBezTo>
                    <a:cubicBezTo>
                      <a:pt x="7397" y="15148"/>
                      <a:pt x="7415" y="15148"/>
                      <a:pt x="7433" y="15139"/>
                    </a:cubicBezTo>
                    <a:cubicBezTo>
                      <a:pt x="7468" y="15139"/>
                      <a:pt x="7513" y="15122"/>
                      <a:pt x="7540" y="15095"/>
                    </a:cubicBezTo>
                    <a:cubicBezTo>
                      <a:pt x="7554" y="15088"/>
                      <a:pt x="7569" y="15075"/>
                      <a:pt x="7583" y="15075"/>
                    </a:cubicBezTo>
                    <a:cubicBezTo>
                      <a:pt x="7586" y="15075"/>
                      <a:pt x="7590" y="15075"/>
                      <a:pt x="7593" y="15077"/>
                    </a:cubicBezTo>
                    <a:cubicBezTo>
                      <a:pt x="7602" y="15077"/>
                      <a:pt x="7593" y="15157"/>
                      <a:pt x="7611" y="15157"/>
                    </a:cubicBezTo>
                    <a:cubicBezTo>
                      <a:pt x="7629" y="15157"/>
                      <a:pt x="7691" y="15068"/>
                      <a:pt x="7718" y="15050"/>
                    </a:cubicBezTo>
                    <a:cubicBezTo>
                      <a:pt x="7798" y="15015"/>
                      <a:pt x="7878" y="14979"/>
                      <a:pt x="7967" y="14961"/>
                    </a:cubicBezTo>
                    <a:cubicBezTo>
                      <a:pt x="8047" y="14926"/>
                      <a:pt x="7905" y="14836"/>
                      <a:pt x="8047" y="14828"/>
                    </a:cubicBezTo>
                    <a:cubicBezTo>
                      <a:pt x="8063" y="14828"/>
                      <a:pt x="8078" y="14828"/>
                      <a:pt x="8092" y="14828"/>
                    </a:cubicBezTo>
                    <a:cubicBezTo>
                      <a:pt x="8140" y="14828"/>
                      <a:pt x="8179" y="14823"/>
                      <a:pt x="8234" y="14774"/>
                    </a:cubicBezTo>
                    <a:cubicBezTo>
                      <a:pt x="8264" y="14759"/>
                      <a:pt x="8281" y="14672"/>
                      <a:pt x="8316" y="14672"/>
                    </a:cubicBezTo>
                    <a:cubicBezTo>
                      <a:pt x="8324" y="14672"/>
                      <a:pt x="8332" y="14676"/>
                      <a:pt x="8341" y="14685"/>
                    </a:cubicBezTo>
                    <a:cubicBezTo>
                      <a:pt x="8350" y="14696"/>
                      <a:pt x="8360" y="14701"/>
                      <a:pt x="8370" y="14701"/>
                    </a:cubicBezTo>
                    <a:cubicBezTo>
                      <a:pt x="8410" y="14701"/>
                      <a:pt x="8455" y="14630"/>
                      <a:pt x="8484" y="14587"/>
                    </a:cubicBezTo>
                    <a:cubicBezTo>
                      <a:pt x="8537" y="14507"/>
                      <a:pt x="8591" y="14551"/>
                      <a:pt x="8671" y="14516"/>
                    </a:cubicBezTo>
                    <a:cubicBezTo>
                      <a:pt x="8751" y="14471"/>
                      <a:pt x="8653" y="14427"/>
                      <a:pt x="8653" y="14400"/>
                    </a:cubicBezTo>
                    <a:cubicBezTo>
                      <a:pt x="8655" y="14393"/>
                      <a:pt x="8667" y="14391"/>
                      <a:pt x="8682" y="14391"/>
                    </a:cubicBezTo>
                    <a:cubicBezTo>
                      <a:pt x="8703" y="14391"/>
                      <a:pt x="8730" y="14394"/>
                      <a:pt x="8754" y="14394"/>
                    </a:cubicBezTo>
                    <a:cubicBezTo>
                      <a:pt x="8780" y="14394"/>
                      <a:pt x="8801" y="14390"/>
                      <a:pt x="8805" y="14373"/>
                    </a:cubicBezTo>
                    <a:cubicBezTo>
                      <a:pt x="8805" y="14355"/>
                      <a:pt x="8769" y="14364"/>
                      <a:pt x="8778" y="14338"/>
                    </a:cubicBezTo>
                    <a:cubicBezTo>
                      <a:pt x="8796" y="14320"/>
                      <a:pt x="8822" y="14302"/>
                      <a:pt x="8849" y="14293"/>
                    </a:cubicBezTo>
                    <a:cubicBezTo>
                      <a:pt x="8893" y="14293"/>
                      <a:pt x="8871" y="14347"/>
                      <a:pt x="8915" y="14347"/>
                    </a:cubicBezTo>
                    <a:cubicBezTo>
                      <a:pt x="8925" y="14347"/>
                      <a:pt x="8938" y="14344"/>
                      <a:pt x="8956" y="14338"/>
                    </a:cubicBezTo>
                    <a:cubicBezTo>
                      <a:pt x="9090" y="14275"/>
                      <a:pt x="9214" y="14195"/>
                      <a:pt x="9321" y="14097"/>
                    </a:cubicBezTo>
                    <a:cubicBezTo>
                      <a:pt x="9339" y="14070"/>
                      <a:pt x="9366" y="14044"/>
                      <a:pt x="9392" y="14026"/>
                    </a:cubicBezTo>
                    <a:cubicBezTo>
                      <a:pt x="9401" y="14006"/>
                      <a:pt x="9409" y="13999"/>
                      <a:pt x="9417" y="13999"/>
                    </a:cubicBezTo>
                    <a:cubicBezTo>
                      <a:pt x="9440" y="13999"/>
                      <a:pt x="9457" y="14070"/>
                      <a:pt x="9464" y="14070"/>
                    </a:cubicBezTo>
                    <a:cubicBezTo>
                      <a:pt x="9526" y="14026"/>
                      <a:pt x="9437" y="13955"/>
                      <a:pt x="9562" y="13946"/>
                    </a:cubicBezTo>
                    <a:cubicBezTo>
                      <a:pt x="9579" y="13937"/>
                      <a:pt x="9597" y="13928"/>
                      <a:pt x="9615" y="13910"/>
                    </a:cubicBezTo>
                    <a:cubicBezTo>
                      <a:pt x="9647" y="13878"/>
                      <a:pt x="9855" y="13662"/>
                      <a:pt x="9914" y="13662"/>
                    </a:cubicBezTo>
                    <a:cubicBezTo>
                      <a:pt x="9920" y="13662"/>
                      <a:pt x="9924" y="13665"/>
                      <a:pt x="9927" y="13670"/>
                    </a:cubicBezTo>
                    <a:lnTo>
                      <a:pt x="9989" y="13518"/>
                    </a:lnTo>
                    <a:cubicBezTo>
                      <a:pt x="9997" y="13529"/>
                      <a:pt x="10008" y="13533"/>
                      <a:pt x="10022" y="13533"/>
                    </a:cubicBezTo>
                    <a:cubicBezTo>
                      <a:pt x="10053" y="13533"/>
                      <a:pt x="10094" y="13510"/>
                      <a:pt x="10132" y="13492"/>
                    </a:cubicBezTo>
                    <a:cubicBezTo>
                      <a:pt x="10147" y="13480"/>
                      <a:pt x="10158" y="13476"/>
                      <a:pt x="10169" y="13476"/>
                    </a:cubicBezTo>
                    <a:cubicBezTo>
                      <a:pt x="10191" y="13476"/>
                      <a:pt x="10209" y="13492"/>
                      <a:pt x="10239" y="13492"/>
                    </a:cubicBezTo>
                    <a:cubicBezTo>
                      <a:pt x="10283" y="13492"/>
                      <a:pt x="10256" y="13358"/>
                      <a:pt x="10310" y="13322"/>
                    </a:cubicBezTo>
                    <a:cubicBezTo>
                      <a:pt x="10318" y="13339"/>
                      <a:pt x="10343" y="13412"/>
                      <a:pt x="10360" y="13412"/>
                    </a:cubicBezTo>
                    <a:cubicBezTo>
                      <a:pt x="10361" y="13412"/>
                      <a:pt x="10362" y="13412"/>
                      <a:pt x="10363" y="13411"/>
                    </a:cubicBezTo>
                    <a:cubicBezTo>
                      <a:pt x="10417" y="13394"/>
                      <a:pt x="10470" y="13313"/>
                      <a:pt x="10452" y="13287"/>
                    </a:cubicBezTo>
                    <a:cubicBezTo>
                      <a:pt x="10435" y="13260"/>
                      <a:pt x="10390" y="13269"/>
                      <a:pt x="10435" y="13233"/>
                    </a:cubicBezTo>
                    <a:cubicBezTo>
                      <a:pt x="10448" y="13220"/>
                      <a:pt x="10465" y="13212"/>
                      <a:pt x="10481" y="13212"/>
                    </a:cubicBezTo>
                    <a:cubicBezTo>
                      <a:pt x="10487" y="13212"/>
                      <a:pt x="10492" y="13213"/>
                      <a:pt x="10497" y="13215"/>
                    </a:cubicBezTo>
                    <a:cubicBezTo>
                      <a:pt x="10541" y="13224"/>
                      <a:pt x="10533" y="13287"/>
                      <a:pt x="10577" y="13296"/>
                    </a:cubicBezTo>
                    <a:cubicBezTo>
                      <a:pt x="10586" y="13296"/>
                      <a:pt x="10586" y="13233"/>
                      <a:pt x="10586" y="13233"/>
                    </a:cubicBezTo>
                    <a:cubicBezTo>
                      <a:pt x="10604" y="13198"/>
                      <a:pt x="10622" y="13171"/>
                      <a:pt x="10648" y="13144"/>
                    </a:cubicBezTo>
                    <a:cubicBezTo>
                      <a:pt x="10684" y="13126"/>
                      <a:pt x="10693" y="13135"/>
                      <a:pt x="10711" y="13117"/>
                    </a:cubicBezTo>
                    <a:cubicBezTo>
                      <a:pt x="10720" y="13091"/>
                      <a:pt x="10728" y="13064"/>
                      <a:pt x="10728" y="13028"/>
                    </a:cubicBezTo>
                    <a:cubicBezTo>
                      <a:pt x="10734" y="13018"/>
                      <a:pt x="10743" y="13015"/>
                      <a:pt x="10754" y="13015"/>
                    </a:cubicBezTo>
                    <a:cubicBezTo>
                      <a:pt x="10766" y="13015"/>
                      <a:pt x="10780" y="13018"/>
                      <a:pt x="10793" y="13018"/>
                    </a:cubicBezTo>
                    <a:cubicBezTo>
                      <a:pt x="10809" y="13018"/>
                      <a:pt x="10825" y="13013"/>
                      <a:pt x="10835" y="12993"/>
                    </a:cubicBezTo>
                    <a:cubicBezTo>
                      <a:pt x="10844" y="12975"/>
                      <a:pt x="10835" y="12948"/>
                      <a:pt x="10853" y="12930"/>
                    </a:cubicBezTo>
                    <a:cubicBezTo>
                      <a:pt x="10875" y="12909"/>
                      <a:pt x="10896" y="12893"/>
                      <a:pt x="10913" y="12878"/>
                    </a:cubicBezTo>
                    <a:lnTo>
                      <a:pt x="10913" y="12878"/>
                    </a:lnTo>
                    <a:cubicBezTo>
                      <a:pt x="10876" y="12916"/>
                      <a:pt x="10844" y="12980"/>
                      <a:pt x="10871" y="12980"/>
                    </a:cubicBezTo>
                    <a:cubicBezTo>
                      <a:pt x="10879" y="12980"/>
                      <a:pt x="10893" y="12973"/>
                      <a:pt x="10916" y="12957"/>
                    </a:cubicBezTo>
                    <a:cubicBezTo>
                      <a:pt x="10968" y="12922"/>
                      <a:pt x="11046" y="12844"/>
                      <a:pt x="11024" y="12808"/>
                    </a:cubicBezTo>
                    <a:lnTo>
                      <a:pt x="11024" y="12808"/>
                    </a:lnTo>
                    <a:cubicBezTo>
                      <a:pt x="11029" y="12815"/>
                      <a:pt x="11038" y="12818"/>
                      <a:pt x="11048" y="12818"/>
                    </a:cubicBezTo>
                    <a:cubicBezTo>
                      <a:pt x="11130" y="12818"/>
                      <a:pt x="11343" y="12620"/>
                      <a:pt x="11405" y="12565"/>
                    </a:cubicBezTo>
                    <a:cubicBezTo>
                      <a:pt x="11477" y="12512"/>
                      <a:pt x="11423" y="12503"/>
                      <a:pt x="11397" y="12467"/>
                    </a:cubicBezTo>
                    <a:cubicBezTo>
                      <a:pt x="11397" y="12418"/>
                      <a:pt x="11402" y="12402"/>
                      <a:pt x="11436" y="12402"/>
                    </a:cubicBezTo>
                    <a:cubicBezTo>
                      <a:pt x="11444" y="12402"/>
                      <a:pt x="11455" y="12403"/>
                      <a:pt x="11468" y="12405"/>
                    </a:cubicBezTo>
                    <a:cubicBezTo>
                      <a:pt x="11480" y="12422"/>
                      <a:pt x="11500" y="12428"/>
                      <a:pt x="11524" y="12428"/>
                    </a:cubicBezTo>
                    <a:cubicBezTo>
                      <a:pt x="11603" y="12428"/>
                      <a:pt x="11727" y="12355"/>
                      <a:pt x="11788" y="12307"/>
                    </a:cubicBezTo>
                    <a:cubicBezTo>
                      <a:pt x="11833" y="12271"/>
                      <a:pt x="11877" y="12227"/>
                      <a:pt x="11895" y="12173"/>
                    </a:cubicBezTo>
                    <a:cubicBezTo>
                      <a:pt x="11904" y="12111"/>
                      <a:pt x="11949" y="12049"/>
                      <a:pt x="12002" y="12013"/>
                    </a:cubicBezTo>
                    <a:lnTo>
                      <a:pt x="12002" y="12013"/>
                    </a:lnTo>
                    <a:cubicBezTo>
                      <a:pt x="11948" y="12055"/>
                      <a:pt x="11934" y="12102"/>
                      <a:pt x="11962" y="12102"/>
                    </a:cubicBezTo>
                    <a:cubicBezTo>
                      <a:pt x="11976" y="12102"/>
                      <a:pt x="11998" y="12092"/>
                      <a:pt x="12029" y="12066"/>
                    </a:cubicBezTo>
                    <a:lnTo>
                      <a:pt x="12243" y="11879"/>
                    </a:lnTo>
                    <a:cubicBezTo>
                      <a:pt x="12311" y="11818"/>
                      <a:pt x="12347" y="11784"/>
                      <a:pt x="12351" y="11725"/>
                    </a:cubicBezTo>
                    <a:lnTo>
                      <a:pt x="12351" y="11725"/>
                    </a:lnTo>
                    <a:cubicBezTo>
                      <a:pt x="12353" y="11747"/>
                      <a:pt x="12361" y="11766"/>
                      <a:pt x="12385" y="11772"/>
                    </a:cubicBezTo>
                    <a:cubicBezTo>
                      <a:pt x="12391" y="11775"/>
                      <a:pt x="12397" y="11777"/>
                      <a:pt x="12403" y="11777"/>
                    </a:cubicBezTo>
                    <a:cubicBezTo>
                      <a:pt x="12434" y="11777"/>
                      <a:pt x="12464" y="11741"/>
                      <a:pt x="12456" y="11719"/>
                    </a:cubicBezTo>
                    <a:cubicBezTo>
                      <a:pt x="12439" y="11701"/>
                      <a:pt x="12501" y="11666"/>
                      <a:pt x="12528" y="11630"/>
                    </a:cubicBezTo>
                    <a:cubicBezTo>
                      <a:pt x="12563" y="11594"/>
                      <a:pt x="12528" y="11585"/>
                      <a:pt x="12528" y="11568"/>
                    </a:cubicBezTo>
                    <a:cubicBezTo>
                      <a:pt x="12528" y="11541"/>
                      <a:pt x="12599" y="11532"/>
                      <a:pt x="12626" y="11523"/>
                    </a:cubicBezTo>
                    <a:cubicBezTo>
                      <a:pt x="12652" y="11505"/>
                      <a:pt x="12679" y="11487"/>
                      <a:pt x="12706" y="11461"/>
                    </a:cubicBezTo>
                    <a:cubicBezTo>
                      <a:pt x="12733" y="11434"/>
                      <a:pt x="12759" y="11398"/>
                      <a:pt x="12750" y="11372"/>
                    </a:cubicBezTo>
                    <a:cubicBezTo>
                      <a:pt x="12750" y="11345"/>
                      <a:pt x="12786" y="11327"/>
                      <a:pt x="12813" y="11291"/>
                    </a:cubicBezTo>
                    <a:cubicBezTo>
                      <a:pt x="12827" y="11310"/>
                      <a:pt x="12831" y="11324"/>
                      <a:pt x="12838" y="11324"/>
                    </a:cubicBezTo>
                    <a:cubicBezTo>
                      <a:pt x="12845" y="11324"/>
                      <a:pt x="12854" y="11312"/>
                      <a:pt x="12875" y="11283"/>
                    </a:cubicBezTo>
                    <a:cubicBezTo>
                      <a:pt x="12902" y="11247"/>
                      <a:pt x="12929" y="11211"/>
                      <a:pt x="12946" y="11176"/>
                    </a:cubicBezTo>
                    <a:cubicBezTo>
                      <a:pt x="12946" y="11176"/>
                      <a:pt x="12979" y="11117"/>
                      <a:pt x="12988" y="11117"/>
                    </a:cubicBezTo>
                    <a:cubicBezTo>
                      <a:pt x="12990" y="11117"/>
                      <a:pt x="12991" y="11118"/>
                      <a:pt x="12991" y="11122"/>
                    </a:cubicBezTo>
                    <a:cubicBezTo>
                      <a:pt x="12991" y="11131"/>
                      <a:pt x="12982" y="11158"/>
                      <a:pt x="13000" y="11167"/>
                    </a:cubicBezTo>
                    <a:cubicBezTo>
                      <a:pt x="13053" y="11113"/>
                      <a:pt x="13035" y="11113"/>
                      <a:pt x="13053" y="11069"/>
                    </a:cubicBezTo>
                    <a:cubicBezTo>
                      <a:pt x="13070" y="11028"/>
                      <a:pt x="13094" y="10979"/>
                      <a:pt x="13133" y="10979"/>
                    </a:cubicBezTo>
                    <a:cubicBezTo>
                      <a:pt x="13136" y="10979"/>
                      <a:pt x="13139" y="10979"/>
                      <a:pt x="13142" y="10980"/>
                    </a:cubicBezTo>
                    <a:cubicBezTo>
                      <a:pt x="13166" y="10980"/>
                      <a:pt x="13166" y="10999"/>
                      <a:pt x="13187" y="10999"/>
                    </a:cubicBezTo>
                    <a:cubicBezTo>
                      <a:pt x="13198" y="10999"/>
                      <a:pt x="13214" y="10995"/>
                      <a:pt x="13240" y="10980"/>
                    </a:cubicBezTo>
                    <a:cubicBezTo>
                      <a:pt x="13294" y="10953"/>
                      <a:pt x="13338" y="10917"/>
                      <a:pt x="13383" y="10882"/>
                    </a:cubicBezTo>
                    <a:cubicBezTo>
                      <a:pt x="13427" y="10837"/>
                      <a:pt x="13374" y="10846"/>
                      <a:pt x="13365" y="10828"/>
                    </a:cubicBezTo>
                    <a:cubicBezTo>
                      <a:pt x="13365" y="10810"/>
                      <a:pt x="13383" y="10766"/>
                      <a:pt x="13418" y="10757"/>
                    </a:cubicBezTo>
                    <a:cubicBezTo>
                      <a:pt x="13452" y="10749"/>
                      <a:pt x="13518" y="10708"/>
                      <a:pt x="13502" y="10689"/>
                    </a:cubicBezTo>
                    <a:lnTo>
                      <a:pt x="13502" y="10689"/>
                    </a:lnTo>
                    <a:cubicBezTo>
                      <a:pt x="13507" y="10693"/>
                      <a:pt x="13514" y="10695"/>
                      <a:pt x="13520" y="10695"/>
                    </a:cubicBezTo>
                    <a:cubicBezTo>
                      <a:pt x="13578" y="10695"/>
                      <a:pt x="13672" y="10538"/>
                      <a:pt x="13703" y="10499"/>
                    </a:cubicBezTo>
                    <a:cubicBezTo>
                      <a:pt x="13739" y="10454"/>
                      <a:pt x="13748" y="10481"/>
                      <a:pt x="13784" y="10454"/>
                    </a:cubicBezTo>
                    <a:cubicBezTo>
                      <a:pt x="13819" y="10419"/>
                      <a:pt x="13864" y="10383"/>
                      <a:pt x="13899" y="10347"/>
                    </a:cubicBezTo>
                    <a:cubicBezTo>
                      <a:pt x="13925" y="10322"/>
                      <a:pt x="14083" y="10140"/>
                      <a:pt x="14132" y="10140"/>
                    </a:cubicBezTo>
                    <a:cubicBezTo>
                      <a:pt x="14135" y="10140"/>
                      <a:pt x="14138" y="10141"/>
                      <a:pt x="14140" y="10142"/>
                    </a:cubicBezTo>
                    <a:cubicBezTo>
                      <a:pt x="14184" y="10098"/>
                      <a:pt x="14193" y="10080"/>
                      <a:pt x="14167" y="10044"/>
                    </a:cubicBezTo>
                    <a:cubicBezTo>
                      <a:pt x="14158" y="10009"/>
                      <a:pt x="14158" y="9964"/>
                      <a:pt x="14184" y="9938"/>
                    </a:cubicBezTo>
                    <a:cubicBezTo>
                      <a:pt x="14211" y="9955"/>
                      <a:pt x="14238" y="9964"/>
                      <a:pt x="14265" y="9964"/>
                    </a:cubicBezTo>
                    <a:cubicBezTo>
                      <a:pt x="14318" y="9946"/>
                      <a:pt x="14354" y="9902"/>
                      <a:pt x="14371" y="9857"/>
                    </a:cubicBezTo>
                    <a:cubicBezTo>
                      <a:pt x="14398" y="9813"/>
                      <a:pt x="14416" y="9777"/>
                      <a:pt x="14443" y="9742"/>
                    </a:cubicBezTo>
                    <a:cubicBezTo>
                      <a:pt x="14443" y="9742"/>
                      <a:pt x="14496" y="9742"/>
                      <a:pt x="14505" y="9733"/>
                    </a:cubicBezTo>
                    <a:cubicBezTo>
                      <a:pt x="14576" y="9688"/>
                      <a:pt x="14487" y="9608"/>
                      <a:pt x="14532" y="9563"/>
                    </a:cubicBezTo>
                    <a:cubicBezTo>
                      <a:pt x="14546" y="9547"/>
                      <a:pt x="14557" y="9541"/>
                      <a:pt x="14566" y="9541"/>
                    </a:cubicBezTo>
                    <a:cubicBezTo>
                      <a:pt x="14592" y="9541"/>
                      <a:pt x="14603" y="9588"/>
                      <a:pt x="14629" y="9588"/>
                    </a:cubicBezTo>
                    <a:cubicBezTo>
                      <a:pt x="14635" y="9588"/>
                      <a:pt x="14641" y="9586"/>
                      <a:pt x="14648" y="9581"/>
                    </a:cubicBezTo>
                    <a:cubicBezTo>
                      <a:pt x="14728" y="9519"/>
                      <a:pt x="14746" y="9385"/>
                      <a:pt x="14790" y="9296"/>
                    </a:cubicBezTo>
                    <a:cubicBezTo>
                      <a:pt x="14797" y="9289"/>
                      <a:pt x="14870" y="9178"/>
                      <a:pt x="14892" y="9178"/>
                    </a:cubicBezTo>
                    <a:cubicBezTo>
                      <a:pt x="14899" y="9178"/>
                      <a:pt x="14901" y="9186"/>
                      <a:pt x="14897" y="9207"/>
                    </a:cubicBezTo>
                    <a:cubicBezTo>
                      <a:pt x="14857" y="9253"/>
                      <a:pt x="14846" y="9284"/>
                      <a:pt x="14863" y="9284"/>
                    </a:cubicBezTo>
                    <a:cubicBezTo>
                      <a:pt x="14872" y="9284"/>
                      <a:pt x="14889" y="9274"/>
                      <a:pt x="14915" y="9252"/>
                    </a:cubicBezTo>
                    <a:cubicBezTo>
                      <a:pt x="14942" y="9234"/>
                      <a:pt x="15013" y="9145"/>
                      <a:pt x="14977" y="9136"/>
                    </a:cubicBezTo>
                    <a:cubicBezTo>
                      <a:pt x="14975" y="9134"/>
                      <a:pt x="14969" y="9133"/>
                      <a:pt x="14962" y="9133"/>
                    </a:cubicBezTo>
                    <a:cubicBezTo>
                      <a:pt x="14955" y="9133"/>
                      <a:pt x="14947" y="9134"/>
                      <a:pt x="14939" y="9134"/>
                    </a:cubicBezTo>
                    <a:cubicBezTo>
                      <a:pt x="14924" y="9134"/>
                      <a:pt x="14910" y="9131"/>
                      <a:pt x="14915" y="9118"/>
                    </a:cubicBezTo>
                    <a:cubicBezTo>
                      <a:pt x="14915" y="9118"/>
                      <a:pt x="15120" y="9065"/>
                      <a:pt x="15102" y="9020"/>
                    </a:cubicBezTo>
                    <a:cubicBezTo>
                      <a:pt x="15084" y="8984"/>
                      <a:pt x="15057" y="8993"/>
                      <a:pt x="15057" y="8967"/>
                    </a:cubicBezTo>
                    <a:cubicBezTo>
                      <a:pt x="15057" y="8931"/>
                      <a:pt x="15057" y="8895"/>
                      <a:pt x="15075" y="8869"/>
                    </a:cubicBezTo>
                    <a:cubicBezTo>
                      <a:pt x="15098" y="8887"/>
                      <a:pt x="15112" y="8903"/>
                      <a:pt x="15129" y="8903"/>
                    </a:cubicBezTo>
                    <a:cubicBezTo>
                      <a:pt x="15146" y="8903"/>
                      <a:pt x="15166" y="8889"/>
                      <a:pt x="15200" y="8851"/>
                    </a:cubicBezTo>
                    <a:cubicBezTo>
                      <a:pt x="15217" y="8834"/>
                      <a:pt x="15293" y="8708"/>
                      <a:pt x="15249" y="8708"/>
                    </a:cubicBezTo>
                    <a:cubicBezTo>
                      <a:pt x="15248" y="8708"/>
                      <a:pt x="15246" y="8708"/>
                      <a:pt x="15244" y="8708"/>
                    </a:cubicBezTo>
                    <a:lnTo>
                      <a:pt x="15298" y="8637"/>
                    </a:lnTo>
                    <a:cubicBezTo>
                      <a:pt x="15314" y="8653"/>
                      <a:pt x="15323" y="8683"/>
                      <a:pt x="15343" y="8683"/>
                    </a:cubicBezTo>
                    <a:cubicBezTo>
                      <a:pt x="15346" y="8683"/>
                      <a:pt x="15348" y="8683"/>
                      <a:pt x="15351" y="8682"/>
                    </a:cubicBezTo>
                    <a:cubicBezTo>
                      <a:pt x="15396" y="8673"/>
                      <a:pt x="15431" y="8637"/>
                      <a:pt x="15449" y="8601"/>
                    </a:cubicBezTo>
                    <a:cubicBezTo>
                      <a:pt x="15492" y="8517"/>
                      <a:pt x="15437" y="8432"/>
                      <a:pt x="15532" y="8432"/>
                    </a:cubicBezTo>
                    <a:cubicBezTo>
                      <a:pt x="15537" y="8432"/>
                      <a:pt x="15542" y="8432"/>
                      <a:pt x="15547" y="8432"/>
                    </a:cubicBezTo>
                    <a:cubicBezTo>
                      <a:pt x="15562" y="8444"/>
                      <a:pt x="15572" y="8448"/>
                      <a:pt x="15580" y="8448"/>
                    </a:cubicBezTo>
                    <a:cubicBezTo>
                      <a:pt x="15614" y="8448"/>
                      <a:pt x="15591" y="8351"/>
                      <a:pt x="15627" y="8308"/>
                    </a:cubicBezTo>
                    <a:cubicBezTo>
                      <a:pt x="15654" y="8263"/>
                      <a:pt x="15734" y="8245"/>
                      <a:pt x="15752" y="8210"/>
                    </a:cubicBezTo>
                    <a:lnTo>
                      <a:pt x="15752" y="8120"/>
                    </a:lnTo>
                    <a:cubicBezTo>
                      <a:pt x="15756" y="8120"/>
                      <a:pt x="15760" y="8119"/>
                      <a:pt x="15763" y="8119"/>
                    </a:cubicBezTo>
                    <a:cubicBezTo>
                      <a:pt x="15782" y="8119"/>
                      <a:pt x="15786" y="8132"/>
                      <a:pt x="15799" y="8132"/>
                    </a:cubicBezTo>
                    <a:cubicBezTo>
                      <a:pt x="15808" y="8132"/>
                      <a:pt x="15820" y="8127"/>
                      <a:pt x="15841" y="8112"/>
                    </a:cubicBezTo>
                    <a:cubicBezTo>
                      <a:pt x="15868" y="8085"/>
                      <a:pt x="15921" y="8040"/>
                      <a:pt x="15904" y="8005"/>
                    </a:cubicBezTo>
                    <a:cubicBezTo>
                      <a:pt x="15895" y="7978"/>
                      <a:pt x="15948" y="7933"/>
                      <a:pt x="15975" y="7898"/>
                    </a:cubicBezTo>
                    <a:cubicBezTo>
                      <a:pt x="16002" y="7862"/>
                      <a:pt x="15957" y="7827"/>
                      <a:pt x="15993" y="7773"/>
                    </a:cubicBezTo>
                    <a:lnTo>
                      <a:pt x="15993" y="7773"/>
                    </a:lnTo>
                    <a:lnTo>
                      <a:pt x="16037" y="7809"/>
                    </a:lnTo>
                    <a:cubicBezTo>
                      <a:pt x="16055" y="7782"/>
                      <a:pt x="16099" y="7737"/>
                      <a:pt x="16073" y="7720"/>
                    </a:cubicBezTo>
                    <a:cubicBezTo>
                      <a:pt x="16073" y="7675"/>
                      <a:pt x="16082" y="7666"/>
                      <a:pt x="16126" y="7648"/>
                    </a:cubicBezTo>
                    <a:cubicBezTo>
                      <a:pt x="16153" y="7613"/>
                      <a:pt x="16153" y="7604"/>
                      <a:pt x="16126" y="7595"/>
                    </a:cubicBezTo>
                    <a:cubicBezTo>
                      <a:pt x="16099" y="7577"/>
                      <a:pt x="16135" y="7524"/>
                      <a:pt x="16153" y="7497"/>
                    </a:cubicBezTo>
                    <a:lnTo>
                      <a:pt x="16233" y="7559"/>
                    </a:lnTo>
                    <a:cubicBezTo>
                      <a:pt x="16206" y="7533"/>
                      <a:pt x="16287" y="7417"/>
                      <a:pt x="16313" y="7372"/>
                    </a:cubicBezTo>
                    <a:cubicBezTo>
                      <a:pt x="16340" y="7337"/>
                      <a:pt x="16376" y="7346"/>
                      <a:pt x="16411" y="7310"/>
                    </a:cubicBezTo>
                    <a:cubicBezTo>
                      <a:pt x="16545" y="7159"/>
                      <a:pt x="16670" y="6989"/>
                      <a:pt x="16776" y="6811"/>
                    </a:cubicBezTo>
                    <a:cubicBezTo>
                      <a:pt x="16794" y="6811"/>
                      <a:pt x="16821" y="6802"/>
                      <a:pt x="16830" y="6784"/>
                    </a:cubicBezTo>
                    <a:lnTo>
                      <a:pt x="16883" y="6695"/>
                    </a:lnTo>
                    <a:cubicBezTo>
                      <a:pt x="16937" y="6606"/>
                      <a:pt x="16990" y="6508"/>
                      <a:pt x="17035" y="6410"/>
                    </a:cubicBezTo>
                    <a:cubicBezTo>
                      <a:pt x="17106" y="6277"/>
                      <a:pt x="17186" y="6143"/>
                      <a:pt x="17240" y="6009"/>
                    </a:cubicBezTo>
                    <a:cubicBezTo>
                      <a:pt x="17257" y="5956"/>
                      <a:pt x="17275" y="5912"/>
                      <a:pt x="17275" y="5858"/>
                    </a:cubicBezTo>
                    <a:cubicBezTo>
                      <a:pt x="17275" y="5831"/>
                      <a:pt x="17302" y="5787"/>
                      <a:pt x="17320" y="5760"/>
                    </a:cubicBezTo>
                    <a:lnTo>
                      <a:pt x="17320" y="5760"/>
                    </a:lnTo>
                    <a:cubicBezTo>
                      <a:pt x="17307" y="5779"/>
                      <a:pt x="17308" y="5798"/>
                      <a:pt x="17316" y="5798"/>
                    </a:cubicBezTo>
                    <a:cubicBezTo>
                      <a:pt x="17319" y="5798"/>
                      <a:pt x="17323" y="5795"/>
                      <a:pt x="17329" y="5787"/>
                    </a:cubicBezTo>
                    <a:cubicBezTo>
                      <a:pt x="17382" y="5716"/>
                      <a:pt x="17427" y="5635"/>
                      <a:pt x="17462" y="5564"/>
                    </a:cubicBezTo>
                    <a:cubicBezTo>
                      <a:pt x="17480" y="5528"/>
                      <a:pt x="17534" y="5448"/>
                      <a:pt x="17525" y="5413"/>
                    </a:cubicBezTo>
                    <a:cubicBezTo>
                      <a:pt x="17507" y="5377"/>
                      <a:pt x="17444" y="5386"/>
                      <a:pt x="17427" y="5377"/>
                    </a:cubicBezTo>
                    <a:cubicBezTo>
                      <a:pt x="17446" y="5344"/>
                      <a:pt x="17481" y="5326"/>
                      <a:pt x="17516" y="5326"/>
                    </a:cubicBezTo>
                    <a:cubicBezTo>
                      <a:pt x="17528" y="5326"/>
                      <a:pt x="17540" y="5328"/>
                      <a:pt x="17551" y="5333"/>
                    </a:cubicBezTo>
                    <a:cubicBezTo>
                      <a:pt x="17556" y="5334"/>
                      <a:pt x="17561" y="5335"/>
                      <a:pt x="17565" y="5335"/>
                    </a:cubicBezTo>
                    <a:cubicBezTo>
                      <a:pt x="17600" y="5335"/>
                      <a:pt x="17617" y="5272"/>
                      <a:pt x="17640" y="5217"/>
                    </a:cubicBezTo>
                    <a:cubicBezTo>
                      <a:pt x="17676" y="5137"/>
                      <a:pt x="17721" y="5048"/>
                      <a:pt x="17765" y="4976"/>
                    </a:cubicBezTo>
                    <a:cubicBezTo>
                      <a:pt x="17783" y="4958"/>
                      <a:pt x="17801" y="4950"/>
                      <a:pt x="17810" y="4941"/>
                    </a:cubicBezTo>
                    <a:cubicBezTo>
                      <a:pt x="17819" y="4905"/>
                      <a:pt x="17819" y="4860"/>
                      <a:pt x="17819" y="4825"/>
                    </a:cubicBezTo>
                    <a:cubicBezTo>
                      <a:pt x="17819" y="4745"/>
                      <a:pt x="17908" y="4665"/>
                      <a:pt x="17952" y="4593"/>
                    </a:cubicBezTo>
                    <a:cubicBezTo>
                      <a:pt x="17988" y="4531"/>
                      <a:pt x="17970" y="4486"/>
                      <a:pt x="17952" y="4433"/>
                    </a:cubicBezTo>
                    <a:cubicBezTo>
                      <a:pt x="17936" y="4390"/>
                      <a:pt x="17945" y="4378"/>
                      <a:pt x="17961" y="4378"/>
                    </a:cubicBezTo>
                    <a:cubicBezTo>
                      <a:pt x="17981" y="4378"/>
                      <a:pt x="18013" y="4397"/>
                      <a:pt x="18023" y="4397"/>
                    </a:cubicBezTo>
                    <a:cubicBezTo>
                      <a:pt x="18068" y="4397"/>
                      <a:pt x="18032" y="4273"/>
                      <a:pt x="18032" y="4264"/>
                    </a:cubicBezTo>
                    <a:cubicBezTo>
                      <a:pt x="18032" y="4184"/>
                      <a:pt x="18095" y="4192"/>
                      <a:pt x="18130" y="4157"/>
                    </a:cubicBezTo>
                    <a:cubicBezTo>
                      <a:pt x="18166" y="4094"/>
                      <a:pt x="18193" y="4023"/>
                      <a:pt x="18202" y="3952"/>
                    </a:cubicBezTo>
                    <a:cubicBezTo>
                      <a:pt x="18210" y="3918"/>
                      <a:pt x="18252" y="3702"/>
                      <a:pt x="18295" y="3702"/>
                    </a:cubicBezTo>
                    <a:cubicBezTo>
                      <a:pt x="18296" y="3702"/>
                      <a:pt x="18298" y="3702"/>
                      <a:pt x="18300" y="3703"/>
                    </a:cubicBezTo>
                    <a:cubicBezTo>
                      <a:pt x="18326" y="3649"/>
                      <a:pt x="18335" y="3596"/>
                      <a:pt x="18335" y="3542"/>
                    </a:cubicBezTo>
                    <a:cubicBezTo>
                      <a:pt x="18362" y="3346"/>
                      <a:pt x="18415" y="3159"/>
                      <a:pt x="18424" y="2963"/>
                    </a:cubicBezTo>
                    <a:cubicBezTo>
                      <a:pt x="18424" y="2901"/>
                      <a:pt x="18424" y="2821"/>
                      <a:pt x="18371" y="2812"/>
                    </a:cubicBezTo>
                    <a:cubicBezTo>
                      <a:pt x="18385" y="2812"/>
                      <a:pt x="18405" y="2820"/>
                      <a:pt x="18423" y="2820"/>
                    </a:cubicBezTo>
                    <a:cubicBezTo>
                      <a:pt x="18438" y="2820"/>
                      <a:pt x="18452" y="2814"/>
                      <a:pt x="18460" y="2794"/>
                    </a:cubicBezTo>
                    <a:cubicBezTo>
                      <a:pt x="18487" y="2758"/>
                      <a:pt x="18460" y="2741"/>
                      <a:pt x="18469" y="2705"/>
                    </a:cubicBezTo>
                    <a:cubicBezTo>
                      <a:pt x="18478" y="2669"/>
                      <a:pt x="18478" y="2669"/>
                      <a:pt x="18487" y="2643"/>
                    </a:cubicBezTo>
                    <a:cubicBezTo>
                      <a:pt x="18513" y="2554"/>
                      <a:pt x="18531" y="2456"/>
                      <a:pt x="18531" y="2366"/>
                    </a:cubicBezTo>
                    <a:cubicBezTo>
                      <a:pt x="18513" y="2286"/>
                      <a:pt x="18504" y="2215"/>
                      <a:pt x="18504" y="2144"/>
                    </a:cubicBezTo>
                    <a:cubicBezTo>
                      <a:pt x="18451" y="2108"/>
                      <a:pt x="18398" y="2135"/>
                      <a:pt x="18335" y="2090"/>
                    </a:cubicBezTo>
                    <a:cubicBezTo>
                      <a:pt x="18321" y="2083"/>
                      <a:pt x="18358" y="2002"/>
                      <a:pt x="18401" y="2002"/>
                    </a:cubicBezTo>
                    <a:cubicBezTo>
                      <a:pt x="18412" y="2002"/>
                      <a:pt x="18423" y="2007"/>
                      <a:pt x="18433" y="2019"/>
                    </a:cubicBezTo>
                    <a:cubicBezTo>
                      <a:pt x="18447" y="2039"/>
                      <a:pt x="18460" y="2048"/>
                      <a:pt x="18470" y="2048"/>
                    </a:cubicBezTo>
                    <a:cubicBezTo>
                      <a:pt x="18491" y="2048"/>
                      <a:pt x="18502" y="2008"/>
                      <a:pt x="18496" y="1948"/>
                    </a:cubicBezTo>
                    <a:cubicBezTo>
                      <a:pt x="18496" y="1903"/>
                      <a:pt x="18487" y="1859"/>
                      <a:pt x="18469" y="1814"/>
                    </a:cubicBezTo>
                    <a:cubicBezTo>
                      <a:pt x="18451" y="1796"/>
                      <a:pt x="18433" y="1805"/>
                      <a:pt x="18442" y="1761"/>
                    </a:cubicBezTo>
                    <a:cubicBezTo>
                      <a:pt x="18442" y="1710"/>
                      <a:pt x="18482" y="1563"/>
                      <a:pt x="18509" y="1563"/>
                    </a:cubicBezTo>
                    <a:cubicBezTo>
                      <a:pt x="18510" y="1563"/>
                      <a:pt x="18511" y="1564"/>
                      <a:pt x="18513" y="1564"/>
                    </a:cubicBezTo>
                    <a:lnTo>
                      <a:pt x="18513" y="1564"/>
                    </a:lnTo>
                    <a:cubicBezTo>
                      <a:pt x="18469" y="1538"/>
                      <a:pt x="18469" y="1511"/>
                      <a:pt x="18442" y="1431"/>
                    </a:cubicBezTo>
                    <a:cubicBezTo>
                      <a:pt x="18424" y="1360"/>
                      <a:pt x="18398" y="1298"/>
                      <a:pt x="18362" y="1244"/>
                    </a:cubicBezTo>
                    <a:cubicBezTo>
                      <a:pt x="18344" y="1226"/>
                      <a:pt x="18291" y="1182"/>
                      <a:pt x="18291" y="1173"/>
                    </a:cubicBezTo>
                    <a:cubicBezTo>
                      <a:pt x="18291" y="1164"/>
                      <a:pt x="18317" y="1119"/>
                      <a:pt x="18308" y="1093"/>
                    </a:cubicBezTo>
                    <a:cubicBezTo>
                      <a:pt x="18291" y="1039"/>
                      <a:pt x="18246" y="1021"/>
                      <a:pt x="18228" y="977"/>
                    </a:cubicBezTo>
                    <a:cubicBezTo>
                      <a:pt x="18202" y="932"/>
                      <a:pt x="18166" y="888"/>
                      <a:pt x="18130" y="843"/>
                    </a:cubicBezTo>
                    <a:cubicBezTo>
                      <a:pt x="18130" y="792"/>
                      <a:pt x="18107" y="779"/>
                      <a:pt x="18082" y="779"/>
                    </a:cubicBezTo>
                    <a:cubicBezTo>
                      <a:pt x="18063" y="779"/>
                      <a:pt x="18044" y="786"/>
                      <a:pt x="18032" y="790"/>
                    </a:cubicBezTo>
                    <a:cubicBezTo>
                      <a:pt x="18028" y="791"/>
                      <a:pt x="18023" y="792"/>
                      <a:pt x="18019" y="792"/>
                    </a:cubicBezTo>
                    <a:cubicBezTo>
                      <a:pt x="17996" y="792"/>
                      <a:pt x="17974" y="775"/>
                      <a:pt x="17952" y="745"/>
                    </a:cubicBezTo>
                    <a:cubicBezTo>
                      <a:pt x="17997" y="710"/>
                      <a:pt x="18023" y="701"/>
                      <a:pt x="17952" y="630"/>
                    </a:cubicBezTo>
                    <a:cubicBezTo>
                      <a:pt x="17819" y="496"/>
                      <a:pt x="17667" y="389"/>
                      <a:pt x="17507" y="309"/>
                    </a:cubicBezTo>
                    <a:cubicBezTo>
                      <a:pt x="17492" y="301"/>
                      <a:pt x="17365" y="238"/>
                      <a:pt x="17334" y="238"/>
                    </a:cubicBezTo>
                    <a:cubicBezTo>
                      <a:pt x="17328" y="238"/>
                      <a:pt x="17326" y="241"/>
                      <a:pt x="17329" y="247"/>
                    </a:cubicBezTo>
                    <a:cubicBezTo>
                      <a:pt x="17342" y="270"/>
                      <a:pt x="17335" y="279"/>
                      <a:pt x="17319" y="279"/>
                    </a:cubicBezTo>
                    <a:cubicBezTo>
                      <a:pt x="17293" y="279"/>
                      <a:pt x="17244" y="258"/>
                      <a:pt x="17222" y="247"/>
                    </a:cubicBezTo>
                    <a:cubicBezTo>
                      <a:pt x="17177" y="220"/>
                      <a:pt x="17222" y="211"/>
                      <a:pt x="17195" y="184"/>
                    </a:cubicBezTo>
                    <a:cubicBezTo>
                      <a:pt x="17168" y="166"/>
                      <a:pt x="17142" y="157"/>
                      <a:pt x="17115" y="149"/>
                    </a:cubicBezTo>
                    <a:cubicBezTo>
                      <a:pt x="17077" y="141"/>
                      <a:pt x="16973" y="100"/>
                      <a:pt x="16916" y="100"/>
                    </a:cubicBezTo>
                    <a:cubicBezTo>
                      <a:pt x="16907" y="100"/>
                      <a:pt x="16899" y="102"/>
                      <a:pt x="16892" y="104"/>
                    </a:cubicBezTo>
                    <a:cubicBezTo>
                      <a:pt x="16880" y="112"/>
                      <a:pt x="16868" y="114"/>
                      <a:pt x="16857" y="114"/>
                    </a:cubicBezTo>
                    <a:cubicBezTo>
                      <a:pt x="16834" y="114"/>
                      <a:pt x="16812" y="103"/>
                      <a:pt x="16779" y="103"/>
                    </a:cubicBezTo>
                    <a:cubicBezTo>
                      <a:pt x="16773" y="103"/>
                      <a:pt x="16766" y="103"/>
                      <a:pt x="16759" y="104"/>
                    </a:cubicBezTo>
                    <a:cubicBezTo>
                      <a:pt x="16732" y="104"/>
                      <a:pt x="16687" y="131"/>
                      <a:pt x="16670" y="131"/>
                    </a:cubicBezTo>
                    <a:cubicBezTo>
                      <a:pt x="16652" y="131"/>
                      <a:pt x="16643" y="104"/>
                      <a:pt x="16625" y="86"/>
                    </a:cubicBezTo>
                    <a:cubicBezTo>
                      <a:pt x="16572" y="59"/>
                      <a:pt x="16518" y="42"/>
                      <a:pt x="16456" y="42"/>
                    </a:cubicBezTo>
                    <a:cubicBezTo>
                      <a:pt x="16407" y="37"/>
                      <a:pt x="16358" y="35"/>
                      <a:pt x="16309" y="35"/>
                    </a:cubicBezTo>
                    <a:cubicBezTo>
                      <a:pt x="16260" y="35"/>
                      <a:pt x="16211" y="37"/>
                      <a:pt x="16162" y="42"/>
                    </a:cubicBezTo>
                    <a:cubicBezTo>
                      <a:pt x="16117" y="42"/>
                      <a:pt x="16099" y="68"/>
                      <a:pt x="16091" y="95"/>
                    </a:cubicBezTo>
                    <a:cubicBezTo>
                      <a:pt x="16087" y="97"/>
                      <a:pt x="16085" y="99"/>
                      <a:pt x="16082" y="101"/>
                    </a:cubicBezTo>
                    <a:lnTo>
                      <a:pt x="16082" y="101"/>
                    </a:lnTo>
                    <a:cubicBezTo>
                      <a:pt x="16082" y="53"/>
                      <a:pt x="16066" y="10"/>
                      <a:pt x="16028" y="6"/>
                    </a:cubicBezTo>
                    <a:cubicBezTo>
                      <a:pt x="16008" y="6"/>
                      <a:pt x="15956" y="0"/>
                      <a:pt x="15911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054;p41"/>
              <p:cNvSpPr/>
              <p:nvPr/>
            </p:nvSpPr>
            <p:spPr>
              <a:xfrm>
                <a:off x="1583650" y="2418775"/>
                <a:ext cx="529550" cy="485025"/>
              </a:xfrm>
              <a:custGeom>
                <a:avLst/>
                <a:gdLst/>
                <a:ahLst/>
                <a:cxnLst/>
                <a:rect l="l" t="t" r="r" b="b"/>
                <a:pathLst>
                  <a:path w="21182" h="19401" extrusionOk="0">
                    <a:moveTo>
                      <a:pt x="15445" y="278"/>
                    </a:moveTo>
                    <a:cubicBezTo>
                      <a:pt x="15446" y="280"/>
                      <a:pt x="15446" y="282"/>
                      <a:pt x="15446" y="283"/>
                    </a:cubicBezTo>
                    <a:lnTo>
                      <a:pt x="15446" y="283"/>
                    </a:lnTo>
                    <a:cubicBezTo>
                      <a:pt x="15446" y="282"/>
                      <a:pt x="15446" y="280"/>
                      <a:pt x="15445" y="278"/>
                    </a:cubicBezTo>
                    <a:close/>
                    <a:moveTo>
                      <a:pt x="14332" y="643"/>
                    </a:moveTo>
                    <a:cubicBezTo>
                      <a:pt x="14332" y="645"/>
                      <a:pt x="14332" y="647"/>
                      <a:pt x="14333" y="649"/>
                    </a:cubicBezTo>
                    <a:lnTo>
                      <a:pt x="14333" y="649"/>
                    </a:lnTo>
                    <a:cubicBezTo>
                      <a:pt x="14333" y="647"/>
                      <a:pt x="14333" y="645"/>
                      <a:pt x="14332" y="643"/>
                    </a:cubicBezTo>
                    <a:close/>
                    <a:moveTo>
                      <a:pt x="15115" y="595"/>
                    </a:moveTo>
                    <a:cubicBezTo>
                      <a:pt x="15107" y="595"/>
                      <a:pt x="15099" y="596"/>
                      <a:pt x="15089" y="599"/>
                    </a:cubicBezTo>
                    <a:cubicBezTo>
                      <a:pt x="15023" y="615"/>
                      <a:pt x="15049" y="662"/>
                      <a:pt x="15095" y="662"/>
                    </a:cubicBezTo>
                    <a:cubicBezTo>
                      <a:pt x="15099" y="662"/>
                      <a:pt x="15103" y="662"/>
                      <a:pt x="15107" y="661"/>
                    </a:cubicBezTo>
                    <a:cubicBezTo>
                      <a:pt x="15161" y="645"/>
                      <a:pt x="15168" y="595"/>
                      <a:pt x="15115" y="595"/>
                    </a:cubicBezTo>
                    <a:close/>
                    <a:moveTo>
                      <a:pt x="14849" y="697"/>
                    </a:moveTo>
                    <a:lnTo>
                      <a:pt x="14849" y="697"/>
                    </a:lnTo>
                    <a:cubicBezTo>
                      <a:pt x="14751" y="732"/>
                      <a:pt x="14742" y="759"/>
                      <a:pt x="14813" y="777"/>
                    </a:cubicBezTo>
                    <a:lnTo>
                      <a:pt x="14813" y="768"/>
                    </a:lnTo>
                    <a:cubicBezTo>
                      <a:pt x="14840" y="741"/>
                      <a:pt x="14875" y="723"/>
                      <a:pt x="14849" y="697"/>
                    </a:cubicBezTo>
                    <a:close/>
                    <a:moveTo>
                      <a:pt x="14301" y="759"/>
                    </a:moveTo>
                    <a:cubicBezTo>
                      <a:pt x="14312" y="759"/>
                      <a:pt x="14320" y="764"/>
                      <a:pt x="14323" y="777"/>
                    </a:cubicBezTo>
                    <a:lnTo>
                      <a:pt x="14278" y="795"/>
                    </a:lnTo>
                    <a:lnTo>
                      <a:pt x="14216" y="786"/>
                    </a:lnTo>
                    <a:cubicBezTo>
                      <a:pt x="14250" y="774"/>
                      <a:pt x="14281" y="759"/>
                      <a:pt x="14301" y="759"/>
                    </a:cubicBezTo>
                    <a:close/>
                    <a:moveTo>
                      <a:pt x="13540" y="1142"/>
                    </a:moveTo>
                    <a:cubicBezTo>
                      <a:pt x="13541" y="1143"/>
                      <a:pt x="13543" y="1143"/>
                      <a:pt x="13544" y="1143"/>
                    </a:cubicBezTo>
                    <a:cubicBezTo>
                      <a:pt x="13546" y="1143"/>
                      <a:pt x="13547" y="1143"/>
                      <a:pt x="13548" y="1142"/>
                    </a:cubicBezTo>
                    <a:close/>
                    <a:moveTo>
                      <a:pt x="19637" y="1046"/>
                    </a:moveTo>
                    <a:cubicBezTo>
                      <a:pt x="19634" y="1046"/>
                      <a:pt x="19632" y="1048"/>
                      <a:pt x="19632" y="1053"/>
                    </a:cubicBezTo>
                    <a:cubicBezTo>
                      <a:pt x="19641" y="1097"/>
                      <a:pt x="19685" y="1115"/>
                      <a:pt x="19721" y="1151"/>
                    </a:cubicBezTo>
                    <a:cubicBezTo>
                      <a:pt x="19739" y="1124"/>
                      <a:pt x="19730" y="1124"/>
                      <a:pt x="19703" y="1097"/>
                    </a:cubicBezTo>
                    <a:cubicBezTo>
                      <a:pt x="19696" y="1090"/>
                      <a:pt x="19652" y="1046"/>
                      <a:pt x="19637" y="1046"/>
                    </a:cubicBezTo>
                    <a:close/>
                    <a:moveTo>
                      <a:pt x="20531" y="1712"/>
                    </a:moveTo>
                    <a:lnTo>
                      <a:pt x="20531" y="1712"/>
                    </a:lnTo>
                    <a:cubicBezTo>
                      <a:pt x="20567" y="1748"/>
                      <a:pt x="20585" y="1801"/>
                      <a:pt x="20611" y="1846"/>
                    </a:cubicBezTo>
                    <a:cubicBezTo>
                      <a:pt x="20603" y="1848"/>
                      <a:pt x="20597" y="1850"/>
                      <a:pt x="20593" y="1850"/>
                    </a:cubicBezTo>
                    <a:cubicBezTo>
                      <a:pt x="20582" y="1850"/>
                      <a:pt x="20576" y="1841"/>
                      <a:pt x="20558" y="1810"/>
                    </a:cubicBezTo>
                    <a:cubicBezTo>
                      <a:pt x="20540" y="1766"/>
                      <a:pt x="20505" y="1721"/>
                      <a:pt x="20531" y="1712"/>
                    </a:cubicBezTo>
                    <a:close/>
                    <a:moveTo>
                      <a:pt x="11684" y="2073"/>
                    </a:moveTo>
                    <a:cubicBezTo>
                      <a:pt x="11685" y="2074"/>
                      <a:pt x="11686" y="2076"/>
                      <a:pt x="11686" y="2077"/>
                    </a:cubicBezTo>
                    <a:cubicBezTo>
                      <a:pt x="11686" y="2076"/>
                      <a:pt x="11685" y="2074"/>
                      <a:pt x="11684" y="2073"/>
                    </a:cubicBezTo>
                    <a:close/>
                    <a:moveTo>
                      <a:pt x="9673" y="3004"/>
                    </a:moveTo>
                    <a:cubicBezTo>
                      <a:pt x="9674" y="3004"/>
                      <a:pt x="9674" y="3005"/>
                      <a:pt x="9674" y="3005"/>
                    </a:cubicBezTo>
                    <a:lnTo>
                      <a:pt x="9674" y="3005"/>
                    </a:lnTo>
                    <a:cubicBezTo>
                      <a:pt x="9674" y="3005"/>
                      <a:pt x="9674" y="3004"/>
                      <a:pt x="9673" y="3004"/>
                    </a:cubicBezTo>
                    <a:close/>
                    <a:moveTo>
                      <a:pt x="20987" y="3683"/>
                    </a:moveTo>
                    <a:cubicBezTo>
                      <a:pt x="20992" y="3683"/>
                      <a:pt x="20998" y="3690"/>
                      <a:pt x="21003" y="3707"/>
                    </a:cubicBezTo>
                    <a:cubicBezTo>
                      <a:pt x="21021" y="3734"/>
                      <a:pt x="21030" y="3761"/>
                      <a:pt x="21039" y="3796"/>
                    </a:cubicBezTo>
                    <a:cubicBezTo>
                      <a:pt x="21021" y="3796"/>
                      <a:pt x="20986" y="3796"/>
                      <a:pt x="20986" y="3743"/>
                    </a:cubicBezTo>
                    <a:cubicBezTo>
                      <a:pt x="20974" y="3713"/>
                      <a:pt x="20978" y="3683"/>
                      <a:pt x="20987" y="3683"/>
                    </a:cubicBezTo>
                    <a:close/>
                    <a:moveTo>
                      <a:pt x="20941" y="3894"/>
                    </a:moveTo>
                    <a:cubicBezTo>
                      <a:pt x="20942" y="3894"/>
                      <a:pt x="20942" y="3894"/>
                      <a:pt x="20943" y="3895"/>
                    </a:cubicBezTo>
                    <a:lnTo>
                      <a:pt x="20943" y="3895"/>
                    </a:lnTo>
                    <a:cubicBezTo>
                      <a:pt x="20942" y="3894"/>
                      <a:pt x="20941" y="3894"/>
                      <a:pt x="20941" y="3894"/>
                    </a:cubicBezTo>
                    <a:close/>
                    <a:moveTo>
                      <a:pt x="7732" y="4384"/>
                    </a:moveTo>
                    <a:lnTo>
                      <a:pt x="7687" y="4420"/>
                    </a:lnTo>
                    <a:lnTo>
                      <a:pt x="7669" y="4473"/>
                    </a:lnTo>
                    <a:cubicBezTo>
                      <a:pt x="7741" y="4464"/>
                      <a:pt x="7767" y="4429"/>
                      <a:pt x="7732" y="4384"/>
                    </a:cubicBezTo>
                    <a:close/>
                    <a:moveTo>
                      <a:pt x="20800" y="5160"/>
                    </a:moveTo>
                    <a:cubicBezTo>
                      <a:pt x="20811" y="5160"/>
                      <a:pt x="20815" y="5173"/>
                      <a:pt x="20807" y="5213"/>
                    </a:cubicBezTo>
                    <a:cubicBezTo>
                      <a:pt x="20796" y="5247"/>
                      <a:pt x="20781" y="5262"/>
                      <a:pt x="20769" y="5262"/>
                    </a:cubicBezTo>
                    <a:cubicBezTo>
                      <a:pt x="20752" y="5262"/>
                      <a:pt x="20740" y="5235"/>
                      <a:pt x="20745" y="5195"/>
                    </a:cubicBezTo>
                    <a:cubicBezTo>
                      <a:pt x="20765" y="5180"/>
                      <a:pt x="20787" y="5160"/>
                      <a:pt x="20800" y="5160"/>
                    </a:cubicBezTo>
                    <a:close/>
                    <a:moveTo>
                      <a:pt x="10562" y="2578"/>
                    </a:moveTo>
                    <a:cubicBezTo>
                      <a:pt x="10515" y="2578"/>
                      <a:pt x="10470" y="2582"/>
                      <a:pt x="10439" y="2585"/>
                    </a:cubicBezTo>
                    <a:cubicBezTo>
                      <a:pt x="10439" y="2585"/>
                      <a:pt x="10297" y="2594"/>
                      <a:pt x="10306" y="2612"/>
                    </a:cubicBezTo>
                    <a:cubicBezTo>
                      <a:pt x="10288" y="2647"/>
                      <a:pt x="10252" y="2674"/>
                      <a:pt x="10217" y="2683"/>
                    </a:cubicBezTo>
                    <a:cubicBezTo>
                      <a:pt x="10137" y="2692"/>
                      <a:pt x="10065" y="2727"/>
                      <a:pt x="10012" y="2781"/>
                    </a:cubicBezTo>
                    <a:cubicBezTo>
                      <a:pt x="9967" y="2834"/>
                      <a:pt x="9976" y="2861"/>
                      <a:pt x="9905" y="2870"/>
                    </a:cubicBezTo>
                    <a:cubicBezTo>
                      <a:pt x="9840" y="2913"/>
                      <a:pt x="9764" y="3026"/>
                      <a:pt x="9709" y="3026"/>
                    </a:cubicBezTo>
                    <a:cubicBezTo>
                      <a:pt x="9696" y="3026"/>
                      <a:pt x="9685" y="3020"/>
                      <a:pt x="9674" y="3005"/>
                    </a:cubicBezTo>
                    <a:lnTo>
                      <a:pt x="9674" y="3005"/>
                    </a:lnTo>
                    <a:cubicBezTo>
                      <a:pt x="9715" y="3067"/>
                      <a:pt x="9522" y="3129"/>
                      <a:pt x="9469" y="3182"/>
                    </a:cubicBezTo>
                    <a:cubicBezTo>
                      <a:pt x="9415" y="3226"/>
                      <a:pt x="9477" y="3217"/>
                      <a:pt x="9442" y="3271"/>
                    </a:cubicBezTo>
                    <a:cubicBezTo>
                      <a:pt x="9431" y="3289"/>
                      <a:pt x="9414" y="3295"/>
                      <a:pt x="9398" y="3295"/>
                    </a:cubicBezTo>
                    <a:cubicBezTo>
                      <a:pt x="9373" y="3295"/>
                      <a:pt x="9349" y="3281"/>
                      <a:pt x="9344" y="3271"/>
                    </a:cubicBezTo>
                    <a:cubicBezTo>
                      <a:pt x="9334" y="3253"/>
                      <a:pt x="9323" y="3246"/>
                      <a:pt x="9312" y="3246"/>
                    </a:cubicBezTo>
                    <a:cubicBezTo>
                      <a:pt x="9272" y="3246"/>
                      <a:pt x="9223" y="3334"/>
                      <a:pt x="9175" y="3369"/>
                    </a:cubicBezTo>
                    <a:cubicBezTo>
                      <a:pt x="9094" y="3431"/>
                      <a:pt x="9005" y="3476"/>
                      <a:pt x="8916" y="3520"/>
                    </a:cubicBezTo>
                    <a:cubicBezTo>
                      <a:pt x="8915" y="3523"/>
                      <a:pt x="8915" y="3524"/>
                      <a:pt x="8916" y="3524"/>
                    </a:cubicBezTo>
                    <a:cubicBezTo>
                      <a:pt x="8920" y="3524"/>
                      <a:pt x="8933" y="3514"/>
                      <a:pt x="8941" y="3514"/>
                    </a:cubicBezTo>
                    <a:cubicBezTo>
                      <a:pt x="8947" y="3514"/>
                      <a:pt x="8949" y="3519"/>
                      <a:pt x="8943" y="3538"/>
                    </a:cubicBezTo>
                    <a:cubicBezTo>
                      <a:pt x="8934" y="3556"/>
                      <a:pt x="8890" y="3583"/>
                      <a:pt x="8872" y="3600"/>
                    </a:cubicBezTo>
                    <a:cubicBezTo>
                      <a:pt x="8827" y="3636"/>
                      <a:pt x="8783" y="3654"/>
                      <a:pt x="8738" y="3672"/>
                    </a:cubicBezTo>
                    <a:cubicBezTo>
                      <a:pt x="8724" y="3672"/>
                      <a:pt x="8714" y="3669"/>
                      <a:pt x="8704" y="3669"/>
                    </a:cubicBezTo>
                    <a:cubicBezTo>
                      <a:pt x="8690" y="3669"/>
                      <a:pt x="8676" y="3675"/>
                      <a:pt x="8649" y="3707"/>
                    </a:cubicBezTo>
                    <a:cubicBezTo>
                      <a:pt x="8605" y="3761"/>
                      <a:pt x="8631" y="3779"/>
                      <a:pt x="8613" y="3814"/>
                    </a:cubicBezTo>
                    <a:cubicBezTo>
                      <a:pt x="8569" y="3868"/>
                      <a:pt x="8462" y="3885"/>
                      <a:pt x="8409" y="3903"/>
                    </a:cubicBezTo>
                    <a:cubicBezTo>
                      <a:pt x="8346" y="3930"/>
                      <a:pt x="8284" y="3974"/>
                      <a:pt x="8230" y="4019"/>
                    </a:cubicBezTo>
                    <a:cubicBezTo>
                      <a:pt x="8177" y="4055"/>
                      <a:pt x="8124" y="4108"/>
                      <a:pt x="8088" y="4162"/>
                    </a:cubicBezTo>
                    <a:cubicBezTo>
                      <a:pt x="8070" y="4188"/>
                      <a:pt x="8043" y="4268"/>
                      <a:pt x="8026" y="4286"/>
                    </a:cubicBezTo>
                    <a:cubicBezTo>
                      <a:pt x="8026" y="4277"/>
                      <a:pt x="8026" y="4224"/>
                      <a:pt x="8008" y="4215"/>
                    </a:cubicBezTo>
                    <a:cubicBezTo>
                      <a:pt x="7990" y="4215"/>
                      <a:pt x="7883" y="4295"/>
                      <a:pt x="7865" y="4322"/>
                    </a:cubicBezTo>
                    <a:cubicBezTo>
                      <a:pt x="7830" y="4357"/>
                      <a:pt x="7874" y="4366"/>
                      <a:pt x="7821" y="4402"/>
                    </a:cubicBezTo>
                    <a:cubicBezTo>
                      <a:pt x="7785" y="4438"/>
                      <a:pt x="7749" y="4464"/>
                      <a:pt x="7705" y="4491"/>
                    </a:cubicBezTo>
                    <a:cubicBezTo>
                      <a:pt x="7580" y="4553"/>
                      <a:pt x="7554" y="4509"/>
                      <a:pt x="7464" y="4634"/>
                    </a:cubicBezTo>
                    <a:cubicBezTo>
                      <a:pt x="7429" y="4696"/>
                      <a:pt x="7384" y="4749"/>
                      <a:pt x="7322" y="4785"/>
                    </a:cubicBezTo>
                    <a:cubicBezTo>
                      <a:pt x="7295" y="4803"/>
                      <a:pt x="7322" y="4865"/>
                      <a:pt x="7269" y="4910"/>
                    </a:cubicBezTo>
                    <a:cubicBezTo>
                      <a:pt x="7256" y="4897"/>
                      <a:pt x="7247" y="4851"/>
                      <a:pt x="7227" y="4851"/>
                    </a:cubicBezTo>
                    <a:cubicBezTo>
                      <a:pt x="7219" y="4851"/>
                      <a:pt x="7209" y="4857"/>
                      <a:pt x="7197" y="4874"/>
                    </a:cubicBezTo>
                    <a:cubicBezTo>
                      <a:pt x="7177" y="4909"/>
                      <a:pt x="7161" y="4943"/>
                      <a:pt x="7151" y="4977"/>
                    </a:cubicBezTo>
                    <a:lnTo>
                      <a:pt x="7151" y="4977"/>
                    </a:lnTo>
                    <a:cubicBezTo>
                      <a:pt x="7151" y="4974"/>
                      <a:pt x="7149" y="4973"/>
                      <a:pt x="7145" y="4973"/>
                    </a:cubicBezTo>
                    <a:cubicBezTo>
                      <a:pt x="7120" y="4973"/>
                      <a:pt x="7020" y="5076"/>
                      <a:pt x="6992" y="5097"/>
                    </a:cubicBezTo>
                    <a:cubicBezTo>
                      <a:pt x="6980" y="5104"/>
                      <a:pt x="6971" y="5106"/>
                      <a:pt x="6964" y="5106"/>
                    </a:cubicBezTo>
                    <a:cubicBezTo>
                      <a:pt x="6947" y="5106"/>
                      <a:pt x="6943" y="5090"/>
                      <a:pt x="6928" y="5090"/>
                    </a:cubicBezTo>
                    <a:cubicBezTo>
                      <a:pt x="6919" y="5090"/>
                      <a:pt x="6907" y="5096"/>
                      <a:pt x="6886" y="5115"/>
                    </a:cubicBezTo>
                    <a:cubicBezTo>
                      <a:pt x="6837" y="5156"/>
                      <a:pt x="6880" y="5235"/>
                      <a:pt x="6943" y="5235"/>
                    </a:cubicBezTo>
                    <a:cubicBezTo>
                      <a:pt x="6958" y="5235"/>
                      <a:pt x="6974" y="5231"/>
                      <a:pt x="6990" y="5221"/>
                    </a:cubicBezTo>
                    <a:lnTo>
                      <a:pt x="6990" y="5221"/>
                    </a:lnTo>
                    <a:lnTo>
                      <a:pt x="6939" y="5257"/>
                    </a:lnTo>
                    <a:cubicBezTo>
                      <a:pt x="6897" y="5292"/>
                      <a:pt x="6872" y="5365"/>
                      <a:pt x="6901" y="5365"/>
                    </a:cubicBezTo>
                    <a:cubicBezTo>
                      <a:pt x="6909" y="5365"/>
                      <a:pt x="6922" y="5360"/>
                      <a:pt x="6939" y="5346"/>
                    </a:cubicBezTo>
                    <a:cubicBezTo>
                      <a:pt x="7001" y="5302"/>
                      <a:pt x="7064" y="5248"/>
                      <a:pt x="7117" y="5195"/>
                    </a:cubicBezTo>
                    <a:cubicBezTo>
                      <a:pt x="7171" y="5132"/>
                      <a:pt x="7188" y="5115"/>
                      <a:pt x="7197" y="5061"/>
                    </a:cubicBezTo>
                    <a:cubicBezTo>
                      <a:pt x="7206" y="5008"/>
                      <a:pt x="7322" y="4972"/>
                      <a:pt x="7277" y="4919"/>
                    </a:cubicBezTo>
                    <a:lnTo>
                      <a:pt x="7277" y="4919"/>
                    </a:lnTo>
                    <a:cubicBezTo>
                      <a:pt x="7285" y="4927"/>
                      <a:pt x="7295" y="4931"/>
                      <a:pt x="7307" y="4931"/>
                    </a:cubicBezTo>
                    <a:cubicBezTo>
                      <a:pt x="7372" y="4931"/>
                      <a:pt x="7495" y="4831"/>
                      <a:pt x="7562" y="4794"/>
                    </a:cubicBezTo>
                    <a:cubicBezTo>
                      <a:pt x="7589" y="4767"/>
                      <a:pt x="7634" y="4749"/>
                      <a:pt x="7669" y="4732"/>
                    </a:cubicBezTo>
                    <a:cubicBezTo>
                      <a:pt x="7676" y="4742"/>
                      <a:pt x="7690" y="4747"/>
                      <a:pt x="7707" y="4747"/>
                    </a:cubicBezTo>
                    <a:cubicBezTo>
                      <a:pt x="7732" y="4747"/>
                      <a:pt x="7764" y="4735"/>
                      <a:pt x="7785" y="4714"/>
                    </a:cubicBezTo>
                    <a:lnTo>
                      <a:pt x="7749" y="4669"/>
                    </a:lnTo>
                    <a:cubicBezTo>
                      <a:pt x="7812" y="4616"/>
                      <a:pt x="7856" y="4651"/>
                      <a:pt x="7910" y="4589"/>
                    </a:cubicBezTo>
                    <a:cubicBezTo>
                      <a:pt x="7954" y="4545"/>
                      <a:pt x="7990" y="4482"/>
                      <a:pt x="8008" y="4420"/>
                    </a:cubicBezTo>
                    <a:cubicBezTo>
                      <a:pt x="8008" y="4402"/>
                      <a:pt x="7999" y="4402"/>
                      <a:pt x="8026" y="4384"/>
                    </a:cubicBezTo>
                    <a:cubicBezTo>
                      <a:pt x="8052" y="4357"/>
                      <a:pt x="8088" y="4340"/>
                      <a:pt x="8124" y="4331"/>
                    </a:cubicBezTo>
                    <a:cubicBezTo>
                      <a:pt x="8195" y="4313"/>
                      <a:pt x="8257" y="4277"/>
                      <a:pt x="8311" y="4215"/>
                    </a:cubicBezTo>
                    <a:cubicBezTo>
                      <a:pt x="8355" y="4144"/>
                      <a:pt x="8418" y="4081"/>
                      <a:pt x="8489" y="4046"/>
                    </a:cubicBezTo>
                    <a:cubicBezTo>
                      <a:pt x="8501" y="4040"/>
                      <a:pt x="8516" y="4039"/>
                      <a:pt x="8531" y="4039"/>
                    </a:cubicBezTo>
                    <a:cubicBezTo>
                      <a:pt x="8539" y="4039"/>
                      <a:pt x="8547" y="4039"/>
                      <a:pt x="8554" y="4039"/>
                    </a:cubicBezTo>
                    <a:cubicBezTo>
                      <a:pt x="8578" y="4039"/>
                      <a:pt x="8600" y="4037"/>
                      <a:pt x="8613" y="4019"/>
                    </a:cubicBezTo>
                    <a:cubicBezTo>
                      <a:pt x="8667" y="3930"/>
                      <a:pt x="8498" y="3983"/>
                      <a:pt x="8622" y="3894"/>
                    </a:cubicBezTo>
                    <a:cubicBezTo>
                      <a:pt x="8643" y="3878"/>
                      <a:pt x="8657" y="3872"/>
                      <a:pt x="8667" y="3872"/>
                    </a:cubicBezTo>
                    <a:cubicBezTo>
                      <a:pt x="8703" y="3872"/>
                      <a:pt x="8685" y="3952"/>
                      <a:pt x="8725" y="3952"/>
                    </a:cubicBezTo>
                    <a:cubicBezTo>
                      <a:pt x="8736" y="3952"/>
                      <a:pt x="8751" y="3946"/>
                      <a:pt x="8774" y="3930"/>
                    </a:cubicBezTo>
                    <a:cubicBezTo>
                      <a:pt x="8836" y="3877"/>
                      <a:pt x="8765" y="3877"/>
                      <a:pt x="8801" y="3841"/>
                    </a:cubicBezTo>
                    <a:cubicBezTo>
                      <a:pt x="8872" y="3770"/>
                      <a:pt x="8952" y="3716"/>
                      <a:pt x="9041" y="3672"/>
                    </a:cubicBezTo>
                    <a:cubicBezTo>
                      <a:pt x="9219" y="3583"/>
                      <a:pt x="9397" y="3476"/>
                      <a:pt x="9575" y="3360"/>
                    </a:cubicBezTo>
                    <a:cubicBezTo>
                      <a:pt x="9620" y="3315"/>
                      <a:pt x="9611" y="3289"/>
                      <a:pt x="9638" y="3244"/>
                    </a:cubicBezTo>
                    <a:cubicBezTo>
                      <a:pt x="9657" y="3209"/>
                      <a:pt x="9667" y="3198"/>
                      <a:pt x="9673" y="3198"/>
                    </a:cubicBezTo>
                    <a:cubicBezTo>
                      <a:pt x="9685" y="3198"/>
                      <a:pt x="9686" y="3235"/>
                      <a:pt x="9709" y="3235"/>
                    </a:cubicBezTo>
                    <a:cubicBezTo>
                      <a:pt x="9771" y="3208"/>
                      <a:pt x="9825" y="3164"/>
                      <a:pt x="9860" y="3102"/>
                    </a:cubicBezTo>
                    <a:cubicBezTo>
                      <a:pt x="9870" y="3053"/>
                      <a:pt x="9880" y="3039"/>
                      <a:pt x="9897" y="3039"/>
                    </a:cubicBezTo>
                    <a:cubicBezTo>
                      <a:pt x="9911" y="3039"/>
                      <a:pt x="9930" y="3049"/>
                      <a:pt x="9958" y="3057"/>
                    </a:cubicBezTo>
                    <a:cubicBezTo>
                      <a:pt x="9967" y="3057"/>
                      <a:pt x="9967" y="2923"/>
                      <a:pt x="9951" y="2923"/>
                    </a:cubicBezTo>
                    <a:cubicBezTo>
                      <a:pt x="9951" y="2923"/>
                      <a:pt x="9950" y="2923"/>
                      <a:pt x="9950" y="2923"/>
                    </a:cubicBezTo>
                    <a:lnTo>
                      <a:pt x="9950" y="2923"/>
                    </a:lnTo>
                    <a:cubicBezTo>
                      <a:pt x="9955" y="2921"/>
                      <a:pt x="9960" y="2920"/>
                      <a:pt x="9965" y="2920"/>
                    </a:cubicBezTo>
                    <a:cubicBezTo>
                      <a:pt x="9995" y="2920"/>
                      <a:pt x="10023" y="2959"/>
                      <a:pt x="10039" y="2959"/>
                    </a:cubicBezTo>
                    <a:cubicBezTo>
                      <a:pt x="10043" y="2961"/>
                      <a:pt x="10047" y="2962"/>
                      <a:pt x="10051" y="2962"/>
                    </a:cubicBezTo>
                    <a:cubicBezTo>
                      <a:pt x="10087" y="2962"/>
                      <a:pt x="10139" y="2903"/>
                      <a:pt x="10154" y="2879"/>
                    </a:cubicBezTo>
                    <a:cubicBezTo>
                      <a:pt x="10176" y="2857"/>
                      <a:pt x="10295" y="2750"/>
                      <a:pt x="10336" y="2750"/>
                    </a:cubicBezTo>
                    <a:cubicBezTo>
                      <a:pt x="10347" y="2750"/>
                      <a:pt x="10352" y="2756"/>
                      <a:pt x="10350" y="2772"/>
                    </a:cubicBezTo>
                    <a:cubicBezTo>
                      <a:pt x="10350" y="2787"/>
                      <a:pt x="10355" y="2793"/>
                      <a:pt x="10363" y="2793"/>
                    </a:cubicBezTo>
                    <a:cubicBezTo>
                      <a:pt x="10397" y="2793"/>
                      <a:pt x="10491" y="2676"/>
                      <a:pt x="10520" y="2647"/>
                    </a:cubicBezTo>
                    <a:cubicBezTo>
                      <a:pt x="10540" y="2633"/>
                      <a:pt x="10558" y="2627"/>
                      <a:pt x="10576" y="2627"/>
                    </a:cubicBezTo>
                    <a:cubicBezTo>
                      <a:pt x="10620" y="2627"/>
                      <a:pt x="10656" y="2660"/>
                      <a:pt x="10689" y="2660"/>
                    </a:cubicBezTo>
                    <a:cubicBezTo>
                      <a:pt x="10707" y="2660"/>
                      <a:pt x="10725" y="2650"/>
                      <a:pt x="10742" y="2621"/>
                    </a:cubicBezTo>
                    <a:cubicBezTo>
                      <a:pt x="10720" y="2587"/>
                      <a:pt x="10639" y="2578"/>
                      <a:pt x="10562" y="2578"/>
                    </a:cubicBezTo>
                    <a:close/>
                    <a:moveTo>
                      <a:pt x="6369" y="5734"/>
                    </a:moveTo>
                    <a:cubicBezTo>
                      <a:pt x="6396" y="5734"/>
                      <a:pt x="6397" y="5769"/>
                      <a:pt x="6360" y="5800"/>
                    </a:cubicBezTo>
                    <a:cubicBezTo>
                      <a:pt x="6347" y="5804"/>
                      <a:pt x="6333" y="5807"/>
                      <a:pt x="6321" y="5807"/>
                    </a:cubicBezTo>
                    <a:cubicBezTo>
                      <a:pt x="6301" y="5807"/>
                      <a:pt x="6293" y="5796"/>
                      <a:pt x="6333" y="5756"/>
                    </a:cubicBezTo>
                    <a:lnTo>
                      <a:pt x="6324" y="5756"/>
                    </a:lnTo>
                    <a:cubicBezTo>
                      <a:pt x="6343" y="5740"/>
                      <a:pt x="6358" y="5734"/>
                      <a:pt x="6369" y="5734"/>
                    </a:cubicBezTo>
                    <a:close/>
                    <a:moveTo>
                      <a:pt x="20565" y="6209"/>
                    </a:moveTo>
                    <a:lnTo>
                      <a:pt x="20565" y="6209"/>
                    </a:lnTo>
                    <a:cubicBezTo>
                      <a:pt x="20566" y="6210"/>
                      <a:pt x="20566" y="6210"/>
                      <a:pt x="20567" y="6210"/>
                    </a:cubicBezTo>
                    <a:cubicBezTo>
                      <a:pt x="20566" y="6210"/>
                      <a:pt x="20566" y="6210"/>
                      <a:pt x="20565" y="6209"/>
                    </a:cubicBezTo>
                    <a:close/>
                    <a:moveTo>
                      <a:pt x="5061" y="7062"/>
                    </a:moveTo>
                    <a:cubicBezTo>
                      <a:pt x="5122" y="7062"/>
                      <a:pt x="5168" y="7110"/>
                      <a:pt x="5060" y="7172"/>
                    </a:cubicBezTo>
                    <a:cubicBezTo>
                      <a:pt x="5046" y="7172"/>
                      <a:pt x="5031" y="7174"/>
                      <a:pt x="5017" y="7174"/>
                    </a:cubicBezTo>
                    <a:cubicBezTo>
                      <a:pt x="5004" y="7174"/>
                      <a:pt x="4993" y="7172"/>
                      <a:pt x="4988" y="7163"/>
                    </a:cubicBezTo>
                    <a:cubicBezTo>
                      <a:pt x="4962" y="7145"/>
                      <a:pt x="4988" y="7083"/>
                      <a:pt x="5033" y="7065"/>
                    </a:cubicBezTo>
                    <a:cubicBezTo>
                      <a:pt x="5042" y="7063"/>
                      <a:pt x="5052" y="7062"/>
                      <a:pt x="5061" y="7062"/>
                    </a:cubicBezTo>
                    <a:close/>
                    <a:moveTo>
                      <a:pt x="4196" y="8134"/>
                    </a:moveTo>
                    <a:lnTo>
                      <a:pt x="4196" y="8134"/>
                    </a:lnTo>
                    <a:cubicBezTo>
                      <a:pt x="4195" y="8135"/>
                      <a:pt x="4194" y="8137"/>
                      <a:pt x="4194" y="8138"/>
                    </a:cubicBezTo>
                    <a:lnTo>
                      <a:pt x="4194" y="8138"/>
                    </a:lnTo>
                    <a:cubicBezTo>
                      <a:pt x="4195" y="8136"/>
                      <a:pt x="4196" y="8135"/>
                      <a:pt x="4196" y="8134"/>
                    </a:cubicBezTo>
                    <a:close/>
                    <a:moveTo>
                      <a:pt x="3991" y="8321"/>
                    </a:moveTo>
                    <a:lnTo>
                      <a:pt x="3955" y="8366"/>
                    </a:lnTo>
                    <a:lnTo>
                      <a:pt x="3946" y="8419"/>
                    </a:lnTo>
                    <a:cubicBezTo>
                      <a:pt x="4017" y="8392"/>
                      <a:pt x="4035" y="8366"/>
                      <a:pt x="3991" y="8321"/>
                    </a:cubicBezTo>
                    <a:close/>
                    <a:moveTo>
                      <a:pt x="18935" y="9309"/>
                    </a:moveTo>
                    <a:cubicBezTo>
                      <a:pt x="18936" y="9309"/>
                      <a:pt x="18936" y="9310"/>
                      <a:pt x="18937" y="9310"/>
                    </a:cubicBezTo>
                    <a:cubicBezTo>
                      <a:pt x="18936" y="9309"/>
                      <a:pt x="18936" y="9309"/>
                      <a:pt x="18935" y="9309"/>
                    </a:cubicBezTo>
                    <a:close/>
                    <a:moveTo>
                      <a:pt x="2949" y="9506"/>
                    </a:moveTo>
                    <a:lnTo>
                      <a:pt x="3020" y="9559"/>
                    </a:lnTo>
                    <a:cubicBezTo>
                      <a:pt x="3007" y="9566"/>
                      <a:pt x="2986" y="9571"/>
                      <a:pt x="2968" y="9571"/>
                    </a:cubicBezTo>
                    <a:cubicBezTo>
                      <a:pt x="2938" y="9571"/>
                      <a:pt x="2915" y="9556"/>
                      <a:pt x="2949" y="9506"/>
                    </a:cubicBezTo>
                    <a:close/>
                    <a:moveTo>
                      <a:pt x="2459" y="9942"/>
                    </a:moveTo>
                    <a:lnTo>
                      <a:pt x="2459" y="9942"/>
                    </a:lnTo>
                    <a:cubicBezTo>
                      <a:pt x="2459" y="9943"/>
                      <a:pt x="2460" y="9943"/>
                      <a:pt x="2461" y="9944"/>
                    </a:cubicBezTo>
                    <a:lnTo>
                      <a:pt x="2461" y="9944"/>
                    </a:lnTo>
                    <a:cubicBezTo>
                      <a:pt x="2460" y="9943"/>
                      <a:pt x="2460" y="9943"/>
                      <a:pt x="2459" y="9942"/>
                    </a:cubicBezTo>
                    <a:close/>
                    <a:moveTo>
                      <a:pt x="2059" y="10805"/>
                    </a:moveTo>
                    <a:cubicBezTo>
                      <a:pt x="2080" y="10805"/>
                      <a:pt x="2089" y="10835"/>
                      <a:pt x="2067" y="10869"/>
                    </a:cubicBezTo>
                    <a:cubicBezTo>
                      <a:pt x="2044" y="10878"/>
                      <a:pt x="2020" y="10889"/>
                      <a:pt x="2007" y="10889"/>
                    </a:cubicBezTo>
                    <a:cubicBezTo>
                      <a:pt x="1993" y="10889"/>
                      <a:pt x="1991" y="10878"/>
                      <a:pt x="2013" y="10842"/>
                    </a:cubicBezTo>
                    <a:cubicBezTo>
                      <a:pt x="2030" y="10815"/>
                      <a:pt x="2046" y="10805"/>
                      <a:pt x="2059" y="10805"/>
                    </a:cubicBezTo>
                    <a:close/>
                    <a:moveTo>
                      <a:pt x="17397" y="11151"/>
                    </a:moveTo>
                    <a:cubicBezTo>
                      <a:pt x="17351" y="11151"/>
                      <a:pt x="17337" y="11236"/>
                      <a:pt x="17366" y="11236"/>
                    </a:cubicBezTo>
                    <a:cubicBezTo>
                      <a:pt x="17375" y="11236"/>
                      <a:pt x="17387" y="11228"/>
                      <a:pt x="17405" y="11207"/>
                    </a:cubicBezTo>
                    <a:cubicBezTo>
                      <a:pt x="17414" y="11198"/>
                      <a:pt x="17432" y="11180"/>
                      <a:pt x="17440" y="11171"/>
                    </a:cubicBezTo>
                    <a:cubicBezTo>
                      <a:pt x="17424" y="11157"/>
                      <a:pt x="17410" y="11151"/>
                      <a:pt x="17397" y="11151"/>
                    </a:cubicBezTo>
                    <a:close/>
                    <a:moveTo>
                      <a:pt x="1669" y="11370"/>
                    </a:moveTo>
                    <a:cubicBezTo>
                      <a:pt x="1688" y="11370"/>
                      <a:pt x="1697" y="11399"/>
                      <a:pt x="1675" y="11439"/>
                    </a:cubicBezTo>
                    <a:cubicBezTo>
                      <a:pt x="1648" y="11485"/>
                      <a:pt x="1623" y="11506"/>
                      <a:pt x="1608" y="11506"/>
                    </a:cubicBezTo>
                    <a:cubicBezTo>
                      <a:pt x="1590" y="11506"/>
                      <a:pt x="1590" y="11469"/>
                      <a:pt x="1630" y="11403"/>
                    </a:cubicBezTo>
                    <a:cubicBezTo>
                      <a:pt x="1643" y="11380"/>
                      <a:pt x="1658" y="11370"/>
                      <a:pt x="1669" y="11370"/>
                    </a:cubicBezTo>
                    <a:close/>
                    <a:moveTo>
                      <a:pt x="1238" y="11804"/>
                    </a:moveTo>
                    <a:lnTo>
                      <a:pt x="1238" y="11804"/>
                    </a:lnTo>
                    <a:cubicBezTo>
                      <a:pt x="1239" y="11804"/>
                      <a:pt x="1239" y="11804"/>
                      <a:pt x="1239" y="11804"/>
                    </a:cubicBezTo>
                    <a:lnTo>
                      <a:pt x="1239" y="11804"/>
                    </a:lnTo>
                    <a:cubicBezTo>
                      <a:pt x="1239" y="11804"/>
                      <a:pt x="1239" y="11804"/>
                      <a:pt x="1238" y="11804"/>
                    </a:cubicBezTo>
                    <a:close/>
                    <a:moveTo>
                      <a:pt x="16320" y="12091"/>
                    </a:moveTo>
                    <a:cubicBezTo>
                      <a:pt x="16336" y="12091"/>
                      <a:pt x="16349" y="12093"/>
                      <a:pt x="16354" y="12098"/>
                    </a:cubicBezTo>
                    <a:cubicBezTo>
                      <a:pt x="16321" y="12136"/>
                      <a:pt x="16295" y="12154"/>
                      <a:pt x="16273" y="12154"/>
                    </a:cubicBezTo>
                    <a:cubicBezTo>
                      <a:pt x="16260" y="12154"/>
                      <a:pt x="16248" y="12147"/>
                      <a:pt x="16238" y="12133"/>
                    </a:cubicBezTo>
                    <a:lnTo>
                      <a:pt x="16274" y="12098"/>
                    </a:lnTo>
                    <a:cubicBezTo>
                      <a:pt x="16287" y="12093"/>
                      <a:pt x="16305" y="12091"/>
                      <a:pt x="16320" y="12091"/>
                    </a:cubicBezTo>
                    <a:close/>
                    <a:moveTo>
                      <a:pt x="1265" y="12205"/>
                    </a:moveTo>
                    <a:lnTo>
                      <a:pt x="1265" y="12205"/>
                    </a:lnTo>
                    <a:cubicBezTo>
                      <a:pt x="1266" y="12205"/>
                      <a:pt x="1266" y="12205"/>
                      <a:pt x="1266" y="12206"/>
                    </a:cubicBezTo>
                    <a:lnTo>
                      <a:pt x="1266" y="12206"/>
                    </a:lnTo>
                    <a:cubicBezTo>
                      <a:pt x="1266" y="12205"/>
                      <a:pt x="1266" y="12205"/>
                      <a:pt x="1265" y="12205"/>
                    </a:cubicBezTo>
                    <a:close/>
                    <a:moveTo>
                      <a:pt x="1274" y="12303"/>
                    </a:moveTo>
                    <a:lnTo>
                      <a:pt x="1274" y="12303"/>
                    </a:lnTo>
                    <a:cubicBezTo>
                      <a:pt x="1268" y="12316"/>
                      <a:pt x="1261" y="12329"/>
                      <a:pt x="1255" y="12343"/>
                    </a:cubicBezTo>
                    <a:lnTo>
                      <a:pt x="1255" y="12343"/>
                    </a:lnTo>
                    <a:cubicBezTo>
                      <a:pt x="1265" y="12326"/>
                      <a:pt x="1274" y="12307"/>
                      <a:pt x="1274" y="12303"/>
                    </a:cubicBezTo>
                    <a:close/>
                    <a:moveTo>
                      <a:pt x="864" y="13273"/>
                    </a:moveTo>
                    <a:lnTo>
                      <a:pt x="864" y="13273"/>
                    </a:lnTo>
                    <a:cubicBezTo>
                      <a:pt x="864" y="13273"/>
                      <a:pt x="864" y="13274"/>
                      <a:pt x="864" y="13274"/>
                    </a:cubicBezTo>
                    <a:cubicBezTo>
                      <a:pt x="864" y="13274"/>
                      <a:pt x="864" y="13273"/>
                      <a:pt x="864" y="13273"/>
                    </a:cubicBezTo>
                    <a:close/>
                    <a:moveTo>
                      <a:pt x="634" y="13733"/>
                    </a:moveTo>
                    <a:cubicBezTo>
                      <a:pt x="622" y="13733"/>
                      <a:pt x="606" y="13745"/>
                      <a:pt x="597" y="13772"/>
                    </a:cubicBezTo>
                    <a:lnTo>
                      <a:pt x="606" y="13835"/>
                    </a:lnTo>
                    <a:cubicBezTo>
                      <a:pt x="670" y="13776"/>
                      <a:pt x="658" y="13733"/>
                      <a:pt x="634" y="13733"/>
                    </a:cubicBezTo>
                    <a:close/>
                    <a:moveTo>
                      <a:pt x="13806" y="14529"/>
                    </a:moveTo>
                    <a:lnTo>
                      <a:pt x="13806" y="14529"/>
                    </a:lnTo>
                    <a:cubicBezTo>
                      <a:pt x="13797" y="14565"/>
                      <a:pt x="13771" y="14601"/>
                      <a:pt x="13744" y="14619"/>
                    </a:cubicBezTo>
                    <a:cubicBezTo>
                      <a:pt x="13726" y="14601"/>
                      <a:pt x="13699" y="14574"/>
                      <a:pt x="13744" y="14538"/>
                    </a:cubicBezTo>
                    <a:lnTo>
                      <a:pt x="13806" y="14529"/>
                    </a:lnTo>
                    <a:close/>
                    <a:moveTo>
                      <a:pt x="7073" y="18413"/>
                    </a:moveTo>
                    <a:cubicBezTo>
                      <a:pt x="7072" y="18414"/>
                      <a:pt x="7072" y="18414"/>
                      <a:pt x="7072" y="18415"/>
                    </a:cubicBezTo>
                    <a:lnTo>
                      <a:pt x="7072" y="18415"/>
                    </a:lnTo>
                    <a:cubicBezTo>
                      <a:pt x="7072" y="18414"/>
                      <a:pt x="7072" y="18414"/>
                      <a:pt x="7073" y="18413"/>
                    </a:cubicBezTo>
                    <a:close/>
                    <a:moveTo>
                      <a:pt x="1434" y="18493"/>
                    </a:moveTo>
                    <a:cubicBezTo>
                      <a:pt x="1436" y="18495"/>
                      <a:pt x="1440" y="18498"/>
                      <a:pt x="1445" y="18501"/>
                    </a:cubicBezTo>
                    <a:lnTo>
                      <a:pt x="1445" y="18501"/>
                    </a:lnTo>
                    <a:cubicBezTo>
                      <a:pt x="1441" y="18498"/>
                      <a:pt x="1438" y="18496"/>
                      <a:pt x="1434" y="18493"/>
                    </a:cubicBezTo>
                    <a:close/>
                    <a:moveTo>
                      <a:pt x="7014" y="18514"/>
                    </a:moveTo>
                    <a:cubicBezTo>
                      <a:pt x="7034" y="18514"/>
                      <a:pt x="7042" y="18523"/>
                      <a:pt x="7028" y="18547"/>
                    </a:cubicBezTo>
                    <a:cubicBezTo>
                      <a:pt x="7010" y="18582"/>
                      <a:pt x="6957" y="18591"/>
                      <a:pt x="6912" y="18600"/>
                    </a:cubicBezTo>
                    <a:cubicBezTo>
                      <a:pt x="6912" y="18582"/>
                      <a:pt x="6894" y="18547"/>
                      <a:pt x="6948" y="18529"/>
                    </a:cubicBezTo>
                    <a:cubicBezTo>
                      <a:pt x="6973" y="18521"/>
                      <a:pt x="6997" y="18514"/>
                      <a:pt x="7014" y="18514"/>
                    </a:cubicBezTo>
                    <a:close/>
                    <a:moveTo>
                      <a:pt x="1346" y="18733"/>
                    </a:moveTo>
                    <a:cubicBezTo>
                      <a:pt x="1346" y="18733"/>
                      <a:pt x="1345" y="18733"/>
                      <a:pt x="1345" y="18734"/>
                    </a:cubicBezTo>
                    <a:cubicBezTo>
                      <a:pt x="1345" y="18733"/>
                      <a:pt x="1346" y="18733"/>
                      <a:pt x="1346" y="18733"/>
                    </a:cubicBezTo>
                    <a:close/>
                    <a:moveTo>
                      <a:pt x="6519" y="18858"/>
                    </a:moveTo>
                    <a:cubicBezTo>
                      <a:pt x="6475" y="18858"/>
                      <a:pt x="6428" y="18926"/>
                      <a:pt x="6481" y="18926"/>
                    </a:cubicBezTo>
                    <a:cubicBezTo>
                      <a:pt x="6489" y="18926"/>
                      <a:pt x="6499" y="18924"/>
                      <a:pt x="6511" y="18921"/>
                    </a:cubicBezTo>
                    <a:cubicBezTo>
                      <a:pt x="6529" y="18912"/>
                      <a:pt x="6547" y="18912"/>
                      <a:pt x="6565" y="18903"/>
                    </a:cubicBezTo>
                    <a:cubicBezTo>
                      <a:pt x="6555" y="18870"/>
                      <a:pt x="6538" y="18858"/>
                      <a:pt x="6519" y="18858"/>
                    </a:cubicBezTo>
                    <a:close/>
                    <a:moveTo>
                      <a:pt x="6270" y="19044"/>
                    </a:moveTo>
                    <a:cubicBezTo>
                      <a:pt x="6271" y="19044"/>
                      <a:pt x="6271" y="19045"/>
                      <a:pt x="6271" y="19045"/>
                    </a:cubicBezTo>
                    <a:cubicBezTo>
                      <a:pt x="6271" y="19045"/>
                      <a:pt x="6271" y="19044"/>
                      <a:pt x="6270" y="19044"/>
                    </a:cubicBezTo>
                    <a:close/>
                    <a:moveTo>
                      <a:pt x="5557" y="19023"/>
                    </a:moveTo>
                    <a:cubicBezTo>
                      <a:pt x="5589" y="19023"/>
                      <a:pt x="5609" y="19031"/>
                      <a:pt x="5585" y="19054"/>
                    </a:cubicBezTo>
                    <a:cubicBezTo>
                      <a:pt x="5558" y="19090"/>
                      <a:pt x="5514" y="19090"/>
                      <a:pt x="5460" y="19099"/>
                    </a:cubicBezTo>
                    <a:cubicBezTo>
                      <a:pt x="5460" y="19081"/>
                      <a:pt x="5451" y="19045"/>
                      <a:pt x="5505" y="19028"/>
                    </a:cubicBezTo>
                    <a:cubicBezTo>
                      <a:pt x="5523" y="19025"/>
                      <a:pt x="5542" y="19023"/>
                      <a:pt x="5557" y="19023"/>
                    </a:cubicBezTo>
                    <a:close/>
                    <a:moveTo>
                      <a:pt x="17533" y="0"/>
                    </a:moveTo>
                    <a:cubicBezTo>
                      <a:pt x="17523" y="0"/>
                      <a:pt x="17513" y="1"/>
                      <a:pt x="17503" y="2"/>
                    </a:cubicBezTo>
                    <a:cubicBezTo>
                      <a:pt x="17476" y="11"/>
                      <a:pt x="17556" y="46"/>
                      <a:pt x="17503" y="64"/>
                    </a:cubicBezTo>
                    <a:cubicBezTo>
                      <a:pt x="17481" y="69"/>
                      <a:pt x="17456" y="71"/>
                      <a:pt x="17432" y="71"/>
                    </a:cubicBezTo>
                    <a:cubicBezTo>
                      <a:pt x="17407" y="71"/>
                      <a:pt x="17383" y="69"/>
                      <a:pt x="17360" y="64"/>
                    </a:cubicBezTo>
                    <a:cubicBezTo>
                      <a:pt x="17307" y="55"/>
                      <a:pt x="17262" y="29"/>
                      <a:pt x="17218" y="29"/>
                    </a:cubicBezTo>
                    <a:cubicBezTo>
                      <a:pt x="17154" y="29"/>
                      <a:pt x="17147" y="85"/>
                      <a:pt x="17097" y="85"/>
                    </a:cubicBezTo>
                    <a:cubicBezTo>
                      <a:pt x="17090" y="85"/>
                      <a:pt x="17083" y="84"/>
                      <a:pt x="17075" y="82"/>
                    </a:cubicBezTo>
                    <a:cubicBezTo>
                      <a:pt x="17045" y="75"/>
                      <a:pt x="17034" y="23"/>
                      <a:pt x="16994" y="23"/>
                    </a:cubicBezTo>
                    <a:cubicBezTo>
                      <a:pt x="16987" y="23"/>
                      <a:pt x="16978" y="24"/>
                      <a:pt x="16968" y="29"/>
                    </a:cubicBezTo>
                    <a:cubicBezTo>
                      <a:pt x="16915" y="64"/>
                      <a:pt x="16924" y="127"/>
                      <a:pt x="16826" y="135"/>
                    </a:cubicBezTo>
                    <a:lnTo>
                      <a:pt x="16826" y="100"/>
                    </a:lnTo>
                    <a:cubicBezTo>
                      <a:pt x="16808" y="82"/>
                      <a:pt x="16817" y="73"/>
                      <a:pt x="16844" y="73"/>
                    </a:cubicBezTo>
                    <a:cubicBezTo>
                      <a:pt x="16845" y="71"/>
                      <a:pt x="16843" y="70"/>
                      <a:pt x="16838" y="70"/>
                    </a:cubicBezTo>
                    <a:cubicBezTo>
                      <a:pt x="16808" y="70"/>
                      <a:pt x="16680" y="110"/>
                      <a:pt x="16657" y="118"/>
                    </a:cubicBezTo>
                    <a:cubicBezTo>
                      <a:pt x="16649" y="119"/>
                      <a:pt x="16641" y="120"/>
                      <a:pt x="16634" y="120"/>
                    </a:cubicBezTo>
                    <a:cubicBezTo>
                      <a:pt x="16607" y="120"/>
                      <a:pt x="16586" y="111"/>
                      <a:pt x="16560" y="111"/>
                    </a:cubicBezTo>
                    <a:cubicBezTo>
                      <a:pt x="16549" y="111"/>
                      <a:pt x="16537" y="113"/>
                      <a:pt x="16523" y="118"/>
                    </a:cubicBezTo>
                    <a:cubicBezTo>
                      <a:pt x="16487" y="135"/>
                      <a:pt x="16443" y="144"/>
                      <a:pt x="16398" y="153"/>
                    </a:cubicBezTo>
                    <a:cubicBezTo>
                      <a:pt x="16376" y="158"/>
                      <a:pt x="16352" y="160"/>
                      <a:pt x="16327" y="160"/>
                    </a:cubicBezTo>
                    <a:cubicBezTo>
                      <a:pt x="16303" y="160"/>
                      <a:pt x="16278" y="158"/>
                      <a:pt x="16256" y="153"/>
                    </a:cubicBezTo>
                    <a:cubicBezTo>
                      <a:pt x="16250" y="153"/>
                      <a:pt x="16244" y="152"/>
                      <a:pt x="16239" y="152"/>
                    </a:cubicBezTo>
                    <a:cubicBezTo>
                      <a:pt x="16163" y="152"/>
                      <a:pt x="16135" y="208"/>
                      <a:pt x="16060" y="225"/>
                    </a:cubicBezTo>
                    <a:cubicBezTo>
                      <a:pt x="16054" y="225"/>
                      <a:pt x="16048" y="226"/>
                      <a:pt x="16042" y="226"/>
                    </a:cubicBezTo>
                    <a:cubicBezTo>
                      <a:pt x="15980" y="226"/>
                      <a:pt x="15944" y="188"/>
                      <a:pt x="15882" y="188"/>
                    </a:cubicBezTo>
                    <a:cubicBezTo>
                      <a:pt x="15876" y="188"/>
                      <a:pt x="15870" y="188"/>
                      <a:pt x="15864" y="189"/>
                    </a:cubicBezTo>
                    <a:cubicBezTo>
                      <a:pt x="15793" y="207"/>
                      <a:pt x="15784" y="260"/>
                      <a:pt x="15730" y="278"/>
                    </a:cubicBezTo>
                    <a:cubicBezTo>
                      <a:pt x="15718" y="283"/>
                      <a:pt x="15708" y="286"/>
                      <a:pt x="15699" y="286"/>
                    </a:cubicBezTo>
                    <a:cubicBezTo>
                      <a:pt x="15650" y="286"/>
                      <a:pt x="15650" y="212"/>
                      <a:pt x="15650" y="189"/>
                    </a:cubicBezTo>
                    <a:cubicBezTo>
                      <a:pt x="15606" y="225"/>
                      <a:pt x="15570" y="260"/>
                      <a:pt x="15534" y="305"/>
                    </a:cubicBezTo>
                    <a:cubicBezTo>
                      <a:pt x="15512" y="337"/>
                      <a:pt x="15495" y="350"/>
                      <a:pt x="15482" y="350"/>
                    </a:cubicBezTo>
                    <a:cubicBezTo>
                      <a:pt x="15461" y="350"/>
                      <a:pt x="15452" y="316"/>
                      <a:pt x="15446" y="283"/>
                    </a:cubicBezTo>
                    <a:lnTo>
                      <a:pt x="15446" y="283"/>
                    </a:lnTo>
                    <a:cubicBezTo>
                      <a:pt x="15452" y="349"/>
                      <a:pt x="15250" y="351"/>
                      <a:pt x="15258" y="412"/>
                    </a:cubicBezTo>
                    <a:cubicBezTo>
                      <a:pt x="15224" y="395"/>
                      <a:pt x="15187" y="388"/>
                      <a:pt x="15150" y="388"/>
                    </a:cubicBezTo>
                    <a:cubicBezTo>
                      <a:pt x="15129" y="388"/>
                      <a:pt x="15109" y="391"/>
                      <a:pt x="15089" y="394"/>
                    </a:cubicBezTo>
                    <a:cubicBezTo>
                      <a:pt x="15098" y="429"/>
                      <a:pt x="15062" y="429"/>
                      <a:pt x="15009" y="447"/>
                    </a:cubicBezTo>
                    <a:cubicBezTo>
                      <a:pt x="14929" y="465"/>
                      <a:pt x="14902" y="527"/>
                      <a:pt x="14840" y="545"/>
                    </a:cubicBezTo>
                    <a:cubicBezTo>
                      <a:pt x="14827" y="545"/>
                      <a:pt x="14735" y="504"/>
                      <a:pt x="14675" y="504"/>
                    </a:cubicBezTo>
                    <a:cubicBezTo>
                      <a:pt x="14652" y="504"/>
                      <a:pt x="14633" y="510"/>
                      <a:pt x="14626" y="527"/>
                    </a:cubicBezTo>
                    <a:cubicBezTo>
                      <a:pt x="14610" y="552"/>
                      <a:pt x="14711" y="628"/>
                      <a:pt x="14649" y="628"/>
                    </a:cubicBezTo>
                    <a:cubicBezTo>
                      <a:pt x="14643" y="628"/>
                      <a:pt x="14635" y="627"/>
                      <a:pt x="14626" y="625"/>
                    </a:cubicBezTo>
                    <a:cubicBezTo>
                      <a:pt x="14595" y="625"/>
                      <a:pt x="14577" y="619"/>
                      <a:pt x="14560" y="619"/>
                    </a:cubicBezTo>
                    <a:cubicBezTo>
                      <a:pt x="14543" y="619"/>
                      <a:pt x="14528" y="625"/>
                      <a:pt x="14501" y="652"/>
                    </a:cubicBezTo>
                    <a:cubicBezTo>
                      <a:pt x="14501" y="652"/>
                      <a:pt x="14474" y="714"/>
                      <a:pt x="14465" y="714"/>
                    </a:cubicBezTo>
                    <a:cubicBezTo>
                      <a:pt x="14430" y="697"/>
                      <a:pt x="14492" y="599"/>
                      <a:pt x="14465" y="599"/>
                    </a:cubicBezTo>
                    <a:cubicBezTo>
                      <a:pt x="14457" y="599"/>
                      <a:pt x="14412" y="643"/>
                      <a:pt x="14412" y="643"/>
                    </a:cubicBezTo>
                    <a:cubicBezTo>
                      <a:pt x="14388" y="667"/>
                      <a:pt x="14371" y="670"/>
                      <a:pt x="14336" y="683"/>
                    </a:cubicBezTo>
                    <a:lnTo>
                      <a:pt x="14336" y="683"/>
                    </a:lnTo>
                    <a:cubicBezTo>
                      <a:pt x="14349" y="674"/>
                      <a:pt x="14336" y="662"/>
                      <a:pt x="14333" y="649"/>
                    </a:cubicBezTo>
                    <a:lnTo>
                      <a:pt x="14333" y="649"/>
                    </a:lnTo>
                    <a:cubicBezTo>
                      <a:pt x="14331" y="670"/>
                      <a:pt x="14267" y="671"/>
                      <a:pt x="14234" y="688"/>
                    </a:cubicBezTo>
                    <a:cubicBezTo>
                      <a:pt x="14234" y="697"/>
                      <a:pt x="14243" y="706"/>
                      <a:pt x="14225" y="714"/>
                    </a:cubicBezTo>
                    <a:cubicBezTo>
                      <a:pt x="14193" y="740"/>
                      <a:pt x="14143" y="761"/>
                      <a:pt x="14110" y="761"/>
                    </a:cubicBezTo>
                    <a:cubicBezTo>
                      <a:pt x="14098" y="761"/>
                      <a:pt x="14088" y="758"/>
                      <a:pt x="14082" y="750"/>
                    </a:cubicBezTo>
                    <a:cubicBezTo>
                      <a:pt x="14080" y="740"/>
                      <a:pt x="14066" y="736"/>
                      <a:pt x="14047" y="736"/>
                    </a:cubicBezTo>
                    <a:cubicBezTo>
                      <a:pt x="14000" y="736"/>
                      <a:pt x="13925" y="763"/>
                      <a:pt x="13931" y="795"/>
                    </a:cubicBezTo>
                    <a:cubicBezTo>
                      <a:pt x="13895" y="821"/>
                      <a:pt x="13780" y="830"/>
                      <a:pt x="13797" y="875"/>
                    </a:cubicBezTo>
                    <a:cubicBezTo>
                      <a:pt x="13673" y="893"/>
                      <a:pt x="13388" y="893"/>
                      <a:pt x="13343" y="1026"/>
                    </a:cubicBezTo>
                    <a:cubicBezTo>
                      <a:pt x="13329" y="986"/>
                      <a:pt x="13315" y="971"/>
                      <a:pt x="13300" y="971"/>
                    </a:cubicBezTo>
                    <a:cubicBezTo>
                      <a:pt x="13250" y="971"/>
                      <a:pt x="13198" y="1151"/>
                      <a:pt x="13150" y="1151"/>
                    </a:cubicBezTo>
                    <a:cubicBezTo>
                      <a:pt x="13149" y="1151"/>
                      <a:pt x="13148" y="1151"/>
                      <a:pt x="13147" y="1151"/>
                    </a:cubicBezTo>
                    <a:cubicBezTo>
                      <a:pt x="13109" y="1145"/>
                      <a:pt x="13074" y="1123"/>
                      <a:pt x="13039" y="1123"/>
                    </a:cubicBezTo>
                    <a:cubicBezTo>
                      <a:pt x="13016" y="1123"/>
                      <a:pt x="12993" y="1132"/>
                      <a:pt x="12969" y="1160"/>
                    </a:cubicBezTo>
                    <a:cubicBezTo>
                      <a:pt x="12942" y="1213"/>
                      <a:pt x="12916" y="1267"/>
                      <a:pt x="12898" y="1329"/>
                    </a:cubicBezTo>
                    <a:cubicBezTo>
                      <a:pt x="12862" y="1317"/>
                      <a:pt x="12866" y="1280"/>
                      <a:pt x="12837" y="1280"/>
                    </a:cubicBezTo>
                    <a:cubicBezTo>
                      <a:pt x="12823" y="1280"/>
                      <a:pt x="12801" y="1288"/>
                      <a:pt x="12764" y="1311"/>
                    </a:cubicBezTo>
                    <a:cubicBezTo>
                      <a:pt x="12693" y="1347"/>
                      <a:pt x="12773" y="1365"/>
                      <a:pt x="12693" y="1400"/>
                    </a:cubicBezTo>
                    <a:cubicBezTo>
                      <a:pt x="12684" y="1382"/>
                      <a:pt x="12675" y="1311"/>
                      <a:pt x="12631" y="1311"/>
                    </a:cubicBezTo>
                    <a:cubicBezTo>
                      <a:pt x="12577" y="1311"/>
                      <a:pt x="12506" y="1356"/>
                      <a:pt x="12515" y="1391"/>
                    </a:cubicBezTo>
                    <a:cubicBezTo>
                      <a:pt x="12533" y="1418"/>
                      <a:pt x="12381" y="1489"/>
                      <a:pt x="12354" y="1498"/>
                    </a:cubicBezTo>
                    <a:cubicBezTo>
                      <a:pt x="12317" y="1521"/>
                      <a:pt x="12215" y="1575"/>
                      <a:pt x="12163" y="1575"/>
                    </a:cubicBezTo>
                    <a:cubicBezTo>
                      <a:pt x="12154" y="1575"/>
                      <a:pt x="12146" y="1574"/>
                      <a:pt x="12141" y="1570"/>
                    </a:cubicBezTo>
                    <a:cubicBezTo>
                      <a:pt x="12122" y="1562"/>
                      <a:pt x="12101" y="1558"/>
                      <a:pt x="12079" y="1558"/>
                    </a:cubicBezTo>
                    <a:cubicBezTo>
                      <a:pt x="12029" y="1558"/>
                      <a:pt x="11976" y="1579"/>
                      <a:pt x="11945" y="1623"/>
                    </a:cubicBezTo>
                    <a:cubicBezTo>
                      <a:pt x="11918" y="1659"/>
                      <a:pt x="11927" y="1685"/>
                      <a:pt x="11874" y="1721"/>
                    </a:cubicBezTo>
                    <a:cubicBezTo>
                      <a:pt x="11820" y="1748"/>
                      <a:pt x="11767" y="1774"/>
                      <a:pt x="11713" y="1783"/>
                    </a:cubicBezTo>
                    <a:cubicBezTo>
                      <a:pt x="11704" y="1783"/>
                      <a:pt x="11482" y="1872"/>
                      <a:pt x="11508" y="1881"/>
                    </a:cubicBezTo>
                    <a:cubicBezTo>
                      <a:pt x="11588" y="1917"/>
                      <a:pt x="11375" y="1979"/>
                      <a:pt x="11312" y="2015"/>
                    </a:cubicBezTo>
                    <a:cubicBezTo>
                      <a:pt x="11259" y="2033"/>
                      <a:pt x="11214" y="2068"/>
                      <a:pt x="11161" y="2095"/>
                    </a:cubicBezTo>
                    <a:cubicBezTo>
                      <a:pt x="11116" y="2131"/>
                      <a:pt x="11125" y="2122"/>
                      <a:pt x="11143" y="2131"/>
                    </a:cubicBezTo>
                    <a:cubicBezTo>
                      <a:pt x="11161" y="2140"/>
                      <a:pt x="11054" y="2175"/>
                      <a:pt x="11054" y="2184"/>
                    </a:cubicBezTo>
                    <a:cubicBezTo>
                      <a:pt x="11018" y="2202"/>
                      <a:pt x="10983" y="2220"/>
                      <a:pt x="10956" y="2246"/>
                    </a:cubicBezTo>
                    <a:cubicBezTo>
                      <a:pt x="10926" y="2269"/>
                      <a:pt x="10857" y="2343"/>
                      <a:pt x="10821" y="2343"/>
                    </a:cubicBezTo>
                    <a:cubicBezTo>
                      <a:pt x="10814" y="2343"/>
                      <a:pt x="10809" y="2341"/>
                      <a:pt x="10805" y="2336"/>
                    </a:cubicBezTo>
                    <a:cubicBezTo>
                      <a:pt x="10800" y="2329"/>
                      <a:pt x="10792" y="2326"/>
                      <a:pt x="10780" y="2326"/>
                    </a:cubicBezTo>
                    <a:cubicBezTo>
                      <a:pt x="10743" y="2326"/>
                      <a:pt x="10676" y="2355"/>
                      <a:pt x="10635" y="2389"/>
                    </a:cubicBezTo>
                    <a:cubicBezTo>
                      <a:pt x="10582" y="2434"/>
                      <a:pt x="10662" y="2442"/>
                      <a:pt x="10591" y="2487"/>
                    </a:cubicBezTo>
                    <a:cubicBezTo>
                      <a:pt x="10578" y="2468"/>
                      <a:pt x="10575" y="2445"/>
                      <a:pt x="10552" y="2445"/>
                    </a:cubicBezTo>
                    <a:cubicBezTo>
                      <a:pt x="10543" y="2445"/>
                      <a:pt x="10529" y="2450"/>
                      <a:pt x="10511" y="2460"/>
                    </a:cubicBezTo>
                    <a:cubicBezTo>
                      <a:pt x="10449" y="2498"/>
                      <a:pt x="10542" y="2513"/>
                      <a:pt x="10623" y="2513"/>
                    </a:cubicBezTo>
                    <a:cubicBezTo>
                      <a:pt x="10658" y="2513"/>
                      <a:pt x="10690" y="2510"/>
                      <a:pt x="10707" y="2505"/>
                    </a:cubicBezTo>
                    <a:cubicBezTo>
                      <a:pt x="10755" y="2484"/>
                      <a:pt x="10813" y="2437"/>
                      <a:pt x="10850" y="2437"/>
                    </a:cubicBezTo>
                    <a:cubicBezTo>
                      <a:pt x="10861" y="2437"/>
                      <a:pt x="10870" y="2441"/>
                      <a:pt x="10876" y="2451"/>
                    </a:cubicBezTo>
                    <a:cubicBezTo>
                      <a:pt x="10911" y="2437"/>
                      <a:pt x="10968" y="2385"/>
                      <a:pt x="11004" y="2385"/>
                    </a:cubicBezTo>
                    <a:cubicBezTo>
                      <a:pt x="11014" y="2385"/>
                      <a:pt x="11022" y="2388"/>
                      <a:pt x="11027" y="2398"/>
                    </a:cubicBezTo>
                    <a:cubicBezTo>
                      <a:pt x="11027" y="2380"/>
                      <a:pt x="10929" y="2344"/>
                      <a:pt x="10983" y="2300"/>
                    </a:cubicBezTo>
                    <a:cubicBezTo>
                      <a:pt x="11045" y="2264"/>
                      <a:pt x="11152" y="2291"/>
                      <a:pt x="11197" y="2246"/>
                    </a:cubicBezTo>
                    <a:cubicBezTo>
                      <a:pt x="11214" y="2229"/>
                      <a:pt x="11170" y="2220"/>
                      <a:pt x="11161" y="2211"/>
                    </a:cubicBezTo>
                    <a:cubicBezTo>
                      <a:pt x="11152" y="2184"/>
                      <a:pt x="11205" y="2157"/>
                      <a:pt x="11241" y="2140"/>
                    </a:cubicBezTo>
                    <a:cubicBezTo>
                      <a:pt x="11264" y="2128"/>
                      <a:pt x="11322" y="2101"/>
                      <a:pt x="11354" y="2101"/>
                    </a:cubicBezTo>
                    <a:cubicBezTo>
                      <a:pt x="11371" y="2101"/>
                      <a:pt x="11381" y="2109"/>
                      <a:pt x="11375" y="2131"/>
                    </a:cubicBezTo>
                    <a:cubicBezTo>
                      <a:pt x="11357" y="2184"/>
                      <a:pt x="11214" y="2255"/>
                      <a:pt x="11268" y="2282"/>
                    </a:cubicBezTo>
                    <a:cubicBezTo>
                      <a:pt x="11279" y="2285"/>
                      <a:pt x="11290" y="2287"/>
                      <a:pt x="11300" y="2287"/>
                    </a:cubicBezTo>
                    <a:cubicBezTo>
                      <a:pt x="11350" y="2287"/>
                      <a:pt x="11394" y="2253"/>
                      <a:pt x="11401" y="2202"/>
                    </a:cubicBezTo>
                    <a:cubicBezTo>
                      <a:pt x="11409" y="2145"/>
                      <a:pt x="11570" y="2059"/>
                      <a:pt x="11647" y="2059"/>
                    </a:cubicBezTo>
                    <a:cubicBezTo>
                      <a:pt x="11664" y="2059"/>
                      <a:pt x="11677" y="2063"/>
                      <a:pt x="11684" y="2073"/>
                    </a:cubicBezTo>
                    <a:lnTo>
                      <a:pt x="11684" y="2073"/>
                    </a:lnTo>
                    <a:cubicBezTo>
                      <a:pt x="11672" y="2054"/>
                      <a:pt x="11644" y="2022"/>
                      <a:pt x="11669" y="2006"/>
                    </a:cubicBezTo>
                    <a:cubicBezTo>
                      <a:pt x="11704" y="1979"/>
                      <a:pt x="11784" y="1935"/>
                      <a:pt x="11776" y="1899"/>
                    </a:cubicBezTo>
                    <a:lnTo>
                      <a:pt x="11776" y="1899"/>
                    </a:lnTo>
                    <a:cubicBezTo>
                      <a:pt x="11781" y="1910"/>
                      <a:pt x="11795" y="1915"/>
                      <a:pt x="11813" y="1915"/>
                    </a:cubicBezTo>
                    <a:cubicBezTo>
                      <a:pt x="11914" y="1915"/>
                      <a:pt x="12171" y="1778"/>
                      <a:pt x="12239" y="1748"/>
                    </a:cubicBezTo>
                    <a:cubicBezTo>
                      <a:pt x="12350" y="1684"/>
                      <a:pt x="12454" y="1599"/>
                      <a:pt x="12532" y="1499"/>
                    </a:cubicBezTo>
                    <a:lnTo>
                      <a:pt x="12532" y="1499"/>
                    </a:lnTo>
                    <a:cubicBezTo>
                      <a:pt x="12511" y="1534"/>
                      <a:pt x="12490" y="1579"/>
                      <a:pt x="12518" y="1579"/>
                    </a:cubicBezTo>
                    <a:cubicBezTo>
                      <a:pt x="12520" y="1579"/>
                      <a:pt x="12522" y="1579"/>
                      <a:pt x="12524" y="1578"/>
                    </a:cubicBezTo>
                    <a:lnTo>
                      <a:pt x="12577" y="1552"/>
                    </a:lnTo>
                    <a:cubicBezTo>
                      <a:pt x="12585" y="1546"/>
                      <a:pt x="12589" y="1544"/>
                      <a:pt x="12592" y="1544"/>
                    </a:cubicBezTo>
                    <a:cubicBezTo>
                      <a:pt x="12596" y="1544"/>
                      <a:pt x="12592" y="1554"/>
                      <a:pt x="12604" y="1561"/>
                    </a:cubicBezTo>
                    <a:cubicBezTo>
                      <a:pt x="12612" y="1563"/>
                      <a:pt x="12624" y="1565"/>
                      <a:pt x="12637" y="1565"/>
                    </a:cubicBezTo>
                    <a:cubicBezTo>
                      <a:pt x="12669" y="1565"/>
                      <a:pt x="12706" y="1554"/>
                      <a:pt x="12693" y="1516"/>
                    </a:cubicBezTo>
                    <a:cubicBezTo>
                      <a:pt x="12684" y="1480"/>
                      <a:pt x="12666" y="1472"/>
                      <a:pt x="12729" y="1445"/>
                    </a:cubicBezTo>
                    <a:cubicBezTo>
                      <a:pt x="12764" y="1427"/>
                      <a:pt x="12800" y="1409"/>
                      <a:pt x="12844" y="1400"/>
                    </a:cubicBezTo>
                    <a:cubicBezTo>
                      <a:pt x="12848" y="1399"/>
                      <a:pt x="12852" y="1398"/>
                      <a:pt x="12855" y="1398"/>
                    </a:cubicBezTo>
                    <a:cubicBezTo>
                      <a:pt x="12869" y="1398"/>
                      <a:pt x="12873" y="1411"/>
                      <a:pt x="12882" y="1411"/>
                    </a:cubicBezTo>
                    <a:cubicBezTo>
                      <a:pt x="12884" y="1411"/>
                      <a:pt x="12886" y="1411"/>
                      <a:pt x="12889" y="1409"/>
                    </a:cubicBezTo>
                    <a:lnTo>
                      <a:pt x="13058" y="1329"/>
                    </a:lnTo>
                    <a:cubicBezTo>
                      <a:pt x="13150" y="1287"/>
                      <a:pt x="13093" y="1221"/>
                      <a:pt x="13063" y="1221"/>
                    </a:cubicBezTo>
                    <a:cubicBezTo>
                      <a:pt x="13061" y="1221"/>
                      <a:pt x="13060" y="1222"/>
                      <a:pt x="13058" y="1222"/>
                    </a:cubicBezTo>
                    <a:cubicBezTo>
                      <a:pt x="13071" y="1216"/>
                      <a:pt x="13088" y="1214"/>
                      <a:pt x="13109" y="1214"/>
                    </a:cubicBezTo>
                    <a:cubicBezTo>
                      <a:pt x="13166" y="1214"/>
                      <a:pt x="13246" y="1232"/>
                      <a:pt x="13297" y="1232"/>
                    </a:cubicBezTo>
                    <a:cubicBezTo>
                      <a:pt x="13304" y="1232"/>
                      <a:pt x="13311" y="1232"/>
                      <a:pt x="13316" y="1231"/>
                    </a:cubicBezTo>
                    <a:cubicBezTo>
                      <a:pt x="13370" y="1231"/>
                      <a:pt x="13414" y="1213"/>
                      <a:pt x="13352" y="1195"/>
                    </a:cubicBezTo>
                    <a:cubicBezTo>
                      <a:pt x="13308" y="1195"/>
                      <a:pt x="13236" y="1160"/>
                      <a:pt x="13334" y="1142"/>
                    </a:cubicBezTo>
                    <a:cubicBezTo>
                      <a:pt x="13361" y="1138"/>
                      <a:pt x="13388" y="1135"/>
                      <a:pt x="13414" y="1135"/>
                    </a:cubicBezTo>
                    <a:cubicBezTo>
                      <a:pt x="13441" y="1135"/>
                      <a:pt x="13468" y="1138"/>
                      <a:pt x="13495" y="1142"/>
                    </a:cubicBezTo>
                    <a:lnTo>
                      <a:pt x="13540" y="1142"/>
                    </a:lnTo>
                    <a:cubicBezTo>
                      <a:pt x="13519" y="1135"/>
                      <a:pt x="13487" y="1086"/>
                      <a:pt x="13495" y="1071"/>
                    </a:cubicBezTo>
                    <a:cubicBezTo>
                      <a:pt x="13496" y="1067"/>
                      <a:pt x="13504" y="1066"/>
                      <a:pt x="13514" y="1066"/>
                    </a:cubicBezTo>
                    <a:cubicBezTo>
                      <a:pt x="13556" y="1066"/>
                      <a:pt x="13650" y="1089"/>
                      <a:pt x="13664" y="1089"/>
                    </a:cubicBezTo>
                    <a:cubicBezTo>
                      <a:pt x="13694" y="1094"/>
                      <a:pt x="13713" y="1096"/>
                      <a:pt x="13725" y="1096"/>
                    </a:cubicBezTo>
                    <a:cubicBezTo>
                      <a:pt x="13786" y="1096"/>
                      <a:pt x="13601" y="1026"/>
                      <a:pt x="13601" y="1026"/>
                    </a:cubicBezTo>
                    <a:cubicBezTo>
                      <a:pt x="13612" y="1016"/>
                      <a:pt x="13644" y="1015"/>
                      <a:pt x="13680" y="1015"/>
                    </a:cubicBezTo>
                    <a:cubicBezTo>
                      <a:pt x="13692" y="1015"/>
                      <a:pt x="13704" y="1015"/>
                      <a:pt x="13716" y="1015"/>
                    </a:cubicBezTo>
                    <a:cubicBezTo>
                      <a:pt x="13764" y="1015"/>
                      <a:pt x="13806" y="1013"/>
                      <a:pt x="13797" y="991"/>
                    </a:cubicBezTo>
                    <a:lnTo>
                      <a:pt x="13797" y="991"/>
                    </a:lnTo>
                    <a:cubicBezTo>
                      <a:pt x="13800" y="996"/>
                      <a:pt x="13807" y="999"/>
                      <a:pt x="13819" y="999"/>
                    </a:cubicBezTo>
                    <a:cubicBezTo>
                      <a:pt x="13897" y="999"/>
                      <a:pt x="14163" y="881"/>
                      <a:pt x="14225" y="866"/>
                    </a:cubicBezTo>
                    <a:cubicBezTo>
                      <a:pt x="14305" y="830"/>
                      <a:pt x="14350" y="795"/>
                      <a:pt x="14430" y="759"/>
                    </a:cubicBezTo>
                    <a:cubicBezTo>
                      <a:pt x="14440" y="755"/>
                      <a:pt x="14450" y="754"/>
                      <a:pt x="14461" y="754"/>
                    </a:cubicBezTo>
                    <a:cubicBezTo>
                      <a:pt x="14480" y="754"/>
                      <a:pt x="14500" y="758"/>
                      <a:pt x="14518" y="758"/>
                    </a:cubicBezTo>
                    <a:cubicBezTo>
                      <a:pt x="14535" y="758"/>
                      <a:pt x="14550" y="754"/>
                      <a:pt x="14563" y="741"/>
                    </a:cubicBezTo>
                    <a:cubicBezTo>
                      <a:pt x="14599" y="715"/>
                      <a:pt x="14626" y="661"/>
                      <a:pt x="14661" y="652"/>
                    </a:cubicBezTo>
                    <a:lnTo>
                      <a:pt x="14661" y="652"/>
                    </a:lnTo>
                    <a:cubicBezTo>
                      <a:pt x="14653" y="656"/>
                      <a:pt x="14608" y="766"/>
                      <a:pt x="14634" y="766"/>
                    </a:cubicBezTo>
                    <a:cubicBezTo>
                      <a:pt x="14641" y="766"/>
                      <a:pt x="14653" y="759"/>
                      <a:pt x="14670" y="741"/>
                    </a:cubicBezTo>
                    <a:cubicBezTo>
                      <a:pt x="14715" y="706"/>
                      <a:pt x="14795" y="688"/>
                      <a:pt x="14786" y="643"/>
                    </a:cubicBezTo>
                    <a:cubicBezTo>
                      <a:pt x="14768" y="599"/>
                      <a:pt x="14884" y="625"/>
                      <a:pt x="14875" y="590"/>
                    </a:cubicBezTo>
                    <a:lnTo>
                      <a:pt x="14875" y="590"/>
                    </a:lnTo>
                    <a:cubicBezTo>
                      <a:pt x="14889" y="625"/>
                      <a:pt x="14903" y="649"/>
                      <a:pt x="14952" y="649"/>
                    </a:cubicBezTo>
                    <a:cubicBezTo>
                      <a:pt x="14965" y="649"/>
                      <a:pt x="14981" y="647"/>
                      <a:pt x="15000" y="643"/>
                    </a:cubicBezTo>
                    <a:cubicBezTo>
                      <a:pt x="15053" y="634"/>
                      <a:pt x="15044" y="519"/>
                      <a:pt x="15107" y="483"/>
                    </a:cubicBezTo>
                    <a:cubicBezTo>
                      <a:pt x="15138" y="462"/>
                      <a:pt x="15164" y="453"/>
                      <a:pt x="15187" y="453"/>
                    </a:cubicBezTo>
                    <a:cubicBezTo>
                      <a:pt x="15270" y="453"/>
                      <a:pt x="15305" y="566"/>
                      <a:pt x="15312" y="608"/>
                    </a:cubicBezTo>
                    <a:cubicBezTo>
                      <a:pt x="15365" y="536"/>
                      <a:pt x="15419" y="465"/>
                      <a:pt x="15481" y="412"/>
                    </a:cubicBezTo>
                    <a:cubicBezTo>
                      <a:pt x="15525" y="438"/>
                      <a:pt x="15561" y="456"/>
                      <a:pt x="15606" y="474"/>
                    </a:cubicBezTo>
                    <a:cubicBezTo>
                      <a:pt x="15597" y="438"/>
                      <a:pt x="15695" y="429"/>
                      <a:pt x="15730" y="412"/>
                    </a:cubicBezTo>
                    <a:cubicBezTo>
                      <a:pt x="15757" y="403"/>
                      <a:pt x="15855" y="331"/>
                      <a:pt x="15846" y="323"/>
                    </a:cubicBezTo>
                    <a:lnTo>
                      <a:pt x="15846" y="323"/>
                    </a:lnTo>
                    <a:cubicBezTo>
                      <a:pt x="15886" y="343"/>
                      <a:pt x="15861" y="398"/>
                      <a:pt x="15906" y="398"/>
                    </a:cubicBezTo>
                    <a:cubicBezTo>
                      <a:pt x="15921" y="398"/>
                      <a:pt x="15944" y="392"/>
                      <a:pt x="15980" y="376"/>
                    </a:cubicBezTo>
                    <a:cubicBezTo>
                      <a:pt x="16024" y="357"/>
                      <a:pt x="16056" y="348"/>
                      <a:pt x="16079" y="348"/>
                    </a:cubicBezTo>
                    <a:cubicBezTo>
                      <a:pt x="16112" y="348"/>
                      <a:pt x="16126" y="366"/>
                      <a:pt x="16131" y="403"/>
                    </a:cubicBezTo>
                    <a:cubicBezTo>
                      <a:pt x="16193" y="394"/>
                      <a:pt x="16158" y="367"/>
                      <a:pt x="16185" y="349"/>
                    </a:cubicBezTo>
                    <a:cubicBezTo>
                      <a:pt x="16202" y="323"/>
                      <a:pt x="16300" y="323"/>
                      <a:pt x="16345" y="296"/>
                    </a:cubicBezTo>
                    <a:cubicBezTo>
                      <a:pt x="16389" y="269"/>
                      <a:pt x="16354" y="251"/>
                      <a:pt x="16381" y="225"/>
                    </a:cubicBezTo>
                    <a:cubicBezTo>
                      <a:pt x="16404" y="201"/>
                      <a:pt x="16462" y="212"/>
                      <a:pt x="16470" y="197"/>
                    </a:cubicBezTo>
                    <a:lnTo>
                      <a:pt x="16470" y="197"/>
                    </a:lnTo>
                    <a:cubicBezTo>
                      <a:pt x="16469" y="221"/>
                      <a:pt x="16468" y="229"/>
                      <a:pt x="16489" y="229"/>
                    </a:cubicBezTo>
                    <a:cubicBezTo>
                      <a:pt x="16500" y="229"/>
                      <a:pt x="16516" y="227"/>
                      <a:pt x="16541" y="225"/>
                    </a:cubicBezTo>
                    <a:lnTo>
                      <a:pt x="16683" y="207"/>
                    </a:lnTo>
                    <a:lnTo>
                      <a:pt x="16683" y="207"/>
                    </a:lnTo>
                    <a:cubicBezTo>
                      <a:pt x="16683" y="225"/>
                      <a:pt x="16692" y="260"/>
                      <a:pt x="16639" y="269"/>
                    </a:cubicBezTo>
                    <a:cubicBezTo>
                      <a:pt x="16621" y="287"/>
                      <a:pt x="16585" y="278"/>
                      <a:pt x="16594" y="305"/>
                    </a:cubicBezTo>
                    <a:cubicBezTo>
                      <a:pt x="16737" y="287"/>
                      <a:pt x="16746" y="225"/>
                      <a:pt x="16853" y="180"/>
                    </a:cubicBezTo>
                    <a:cubicBezTo>
                      <a:pt x="16870" y="175"/>
                      <a:pt x="16883" y="172"/>
                      <a:pt x="16892" y="172"/>
                    </a:cubicBezTo>
                    <a:cubicBezTo>
                      <a:pt x="16941" y="172"/>
                      <a:pt x="16870" y="242"/>
                      <a:pt x="16870" y="242"/>
                    </a:cubicBezTo>
                    <a:cubicBezTo>
                      <a:pt x="16897" y="233"/>
                      <a:pt x="16924" y="225"/>
                      <a:pt x="16951" y="216"/>
                    </a:cubicBezTo>
                    <a:cubicBezTo>
                      <a:pt x="16966" y="200"/>
                      <a:pt x="16988" y="191"/>
                      <a:pt x="17010" y="191"/>
                    </a:cubicBezTo>
                    <a:cubicBezTo>
                      <a:pt x="17026" y="191"/>
                      <a:pt x="17043" y="196"/>
                      <a:pt x="17057" y="207"/>
                    </a:cubicBezTo>
                    <a:cubicBezTo>
                      <a:pt x="17083" y="222"/>
                      <a:pt x="17126" y="230"/>
                      <a:pt x="17163" y="230"/>
                    </a:cubicBezTo>
                    <a:cubicBezTo>
                      <a:pt x="17214" y="230"/>
                      <a:pt x="17254" y="213"/>
                      <a:pt x="17218" y="171"/>
                    </a:cubicBezTo>
                    <a:cubicBezTo>
                      <a:pt x="17236" y="171"/>
                      <a:pt x="17253" y="171"/>
                      <a:pt x="17271" y="162"/>
                    </a:cubicBezTo>
                    <a:cubicBezTo>
                      <a:pt x="17289" y="162"/>
                      <a:pt x="17262" y="225"/>
                      <a:pt x="17271" y="233"/>
                    </a:cubicBezTo>
                    <a:cubicBezTo>
                      <a:pt x="17271" y="242"/>
                      <a:pt x="17307" y="242"/>
                      <a:pt x="17334" y="242"/>
                    </a:cubicBezTo>
                    <a:cubicBezTo>
                      <a:pt x="17467" y="207"/>
                      <a:pt x="17440" y="109"/>
                      <a:pt x="17592" y="109"/>
                    </a:cubicBezTo>
                    <a:cubicBezTo>
                      <a:pt x="17583" y="144"/>
                      <a:pt x="17583" y="180"/>
                      <a:pt x="17601" y="207"/>
                    </a:cubicBezTo>
                    <a:cubicBezTo>
                      <a:pt x="17622" y="228"/>
                      <a:pt x="17647" y="236"/>
                      <a:pt x="17670" y="236"/>
                    </a:cubicBezTo>
                    <a:cubicBezTo>
                      <a:pt x="17706" y="236"/>
                      <a:pt x="17738" y="216"/>
                      <a:pt x="17743" y="189"/>
                    </a:cubicBezTo>
                    <a:cubicBezTo>
                      <a:pt x="17743" y="225"/>
                      <a:pt x="17761" y="269"/>
                      <a:pt x="17841" y="278"/>
                    </a:cubicBezTo>
                    <a:cubicBezTo>
                      <a:pt x="17841" y="264"/>
                      <a:pt x="17824" y="181"/>
                      <a:pt x="17859" y="181"/>
                    </a:cubicBezTo>
                    <a:cubicBezTo>
                      <a:pt x="17867" y="181"/>
                      <a:pt x="17879" y="186"/>
                      <a:pt x="17895" y="198"/>
                    </a:cubicBezTo>
                    <a:cubicBezTo>
                      <a:pt x="17939" y="225"/>
                      <a:pt x="17939" y="278"/>
                      <a:pt x="18019" y="287"/>
                    </a:cubicBezTo>
                    <a:cubicBezTo>
                      <a:pt x="18027" y="288"/>
                      <a:pt x="18035" y="289"/>
                      <a:pt x="18042" y="289"/>
                    </a:cubicBezTo>
                    <a:cubicBezTo>
                      <a:pt x="18069" y="289"/>
                      <a:pt x="18090" y="281"/>
                      <a:pt x="18116" y="281"/>
                    </a:cubicBezTo>
                    <a:cubicBezTo>
                      <a:pt x="18127" y="281"/>
                      <a:pt x="18139" y="282"/>
                      <a:pt x="18153" y="287"/>
                    </a:cubicBezTo>
                    <a:cubicBezTo>
                      <a:pt x="18144" y="331"/>
                      <a:pt x="18385" y="349"/>
                      <a:pt x="18429" y="358"/>
                    </a:cubicBezTo>
                    <a:cubicBezTo>
                      <a:pt x="18434" y="359"/>
                      <a:pt x="18438" y="359"/>
                      <a:pt x="18441" y="359"/>
                    </a:cubicBezTo>
                    <a:cubicBezTo>
                      <a:pt x="18498" y="359"/>
                      <a:pt x="18413" y="295"/>
                      <a:pt x="18438" y="287"/>
                    </a:cubicBezTo>
                    <a:cubicBezTo>
                      <a:pt x="18443" y="286"/>
                      <a:pt x="18448" y="285"/>
                      <a:pt x="18453" y="285"/>
                    </a:cubicBezTo>
                    <a:cubicBezTo>
                      <a:pt x="18515" y="285"/>
                      <a:pt x="18554" y="386"/>
                      <a:pt x="18554" y="403"/>
                    </a:cubicBezTo>
                    <a:cubicBezTo>
                      <a:pt x="18554" y="412"/>
                      <a:pt x="18670" y="447"/>
                      <a:pt x="18705" y="456"/>
                    </a:cubicBezTo>
                    <a:cubicBezTo>
                      <a:pt x="18794" y="492"/>
                      <a:pt x="18892" y="501"/>
                      <a:pt x="18981" y="519"/>
                    </a:cubicBezTo>
                    <a:cubicBezTo>
                      <a:pt x="19053" y="527"/>
                      <a:pt x="19124" y="536"/>
                      <a:pt x="19195" y="554"/>
                    </a:cubicBezTo>
                    <a:cubicBezTo>
                      <a:pt x="19213" y="572"/>
                      <a:pt x="19008" y="608"/>
                      <a:pt x="19079" y="625"/>
                    </a:cubicBezTo>
                    <a:cubicBezTo>
                      <a:pt x="19129" y="633"/>
                      <a:pt x="19294" y="668"/>
                      <a:pt x="19367" y="668"/>
                    </a:cubicBezTo>
                    <a:cubicBezTo>
                      <a:pt x="19384" y="668"/>
                      <a:pt x="19396" y="666"/>
                      <a:pt x="19400" y="662"/>
                    </a:cubicBezTo>
                    <a:lnTo>
                      <a:pt x="19400" y="662"/>
                    </a:lnTo>
                    <a:cubicBezTo>
                      <a:pt x="19374" y="697"/>
                      <a:pt x="19409" y="733"/>
                      <a:pt x="19471" y="777"/>
                    </a:cubicBezTo>
                    <a:cubicBezTo>
                      <a:pt x="19516" y="804"/>
                      <a:pt x="19560" y="830"/>
                      <a:pt x="19614" y="857"/>
                    </a:cubicBezTo>
                    <a:cubicBezTo>
                      <a:pt x="19649" y="866"/>
                      <a:pt x="19676" y="857"/>
                      <a:pt x="19721" y="875"/>
                    </a:cubicBezTo>
                    <a:cubicBezTo>
                      <a:pt x="19845" y="919"/>
                      <a:pt x="19863" y="1035"/>
                      <a:pt x="19934" y="1115"/>
                    </a:cubicBezTo>
                    <a:cubicBezTo>
                      <a:pt x="19942" y="1123"/>
                      <a:pt x="19948" y="1126"/>
                      <a:pt x="19953" y="1126"/>
                    </a:cubicBezTo>
                    <a:cubicBezTo>
                      <a:pt x="19960" y="1126"/>
                      <a:pt x="19965" y="1120"/>
                      <a:pt x="19970" y="1115"/>
                    </a:cubicBezTo>
                    <a:cubicBezTo>
                      <a:pt x="19997" y="1133"/>
                      <a:pt x="20024" y="1160"/>
                      <a:pt x="20050" y="1195"/>
                    </a:cubicBezTo>
                    <a:cubicBezTo>
                      <a:pt x="20095" y="1240"/>
                      <a:pt x="20157" y="1267"/>
                      <a:pt x="20211" y="1320"/>
                    </a:cubicBezTo>
                    <a:cubicBezTo>
                      <a:pt x="20246" y="1374"/>
                      <a:pt x="20282" y="1418"/>
                      <a:pt x="20309" y="1472"/>
                    </a:cubicBezTo>
                    <a:cubicBezTo>
                      <a:pt x="20317" y="1498"/>
                      <a:pt x="20353" y="1552"/>
                      <a:pt x="20380" y="1561"/>
                    </a:cubicBezTo>
                    <a:cubicBezTo>
                      <a:pt x="20424" y="1578"/>
                      <a:pt x="20513" y="1766"/>
                      <a:pt x="20549" y="1819"/>
                    </a:cubicBezTo>
                    <a:cubicBezTo>
                      <a:pt x="20567" y="1846"/>
                      <a:pt x="20701" y="2015"/>
                      <a:pt x="20701" y="2024"/>
                    </a:cubicBezTo>
                    <a:cubicBezTo>
                      <a:pt x="20701" y="2026"/>
                      <a:pt x="20698" y="2026"/>
                      <a:pt x="20695" y="2026"/>
                    </a:cubicBezTo>
                    <a:cubicBezTo>
                      <a:pt x="20681" y="2026"/>
                      <a:pt x="20645" y="2015"/>
                      <a:pt x="20638" y="2015"/>
                    </a:cubicBezTo>
                    <a:cubicBezTo>
                      <a:pt x="20665" y="2042"/>
                      <a:pt x="20692" y="2068"/>
                      <a:pt x="20709" y="2095"/>
                    </a:cubicBezTo>
                    <a:cubicBezTo>
                      <a:pt x="20718" y="2104"/>
                      <a:pt x="20798" y="2149"/>
                      <a:pt x="20798" y="2166"/>
                    </a:cubicBezTo>
                    <a:cubicBezTo>
                      <a:pt x="20807" y="2184"/>
                      <a:pt x="20763" y="2184"/>
                      <a:pt x="20763" y="2211"/>
                    </a:cubicBezTo>
                    <a:cubicBezTo>
                      <a:pt x="20763" y="2255"/>
                      <a:pt x="20781" y="2300"/>
                      <a:pt x="20798" y="2344"/>
                    </a:cubicBezTo>
                    <a:cubicBezTo>
                      <a:pt x="20834" y="2389"/>
                      <a:pt x="20879" y="2487"/>
                      <a:pt x="20825" y="2496"/>
                    </a:cubicBezTo>
                    <a:cubicBezTo>
                      <a:pt x="20841" y="2496"/>
                      <a:pt x="20872" y="2533"/>
                      <a:pt x="20884" y="2533"/>
                    </a:cubicBezTo>
                    <a:cubicBezTo>
                      <a:pt x="20886" y="2533"/>
                      <a:pt x="20887" y="2532"/>
                      <a:pt x="20888" y="2532"/>
                    </a:cubicBezTo>
                    <a:lnTo>
                      <a:pt x="20888" y="2532"/>
                    </a:lnTo>
                    <a:cubicBezTo>
                      <a:pt x="20861" y="2576"/>
                      <a:pt x="20870" y="2612"/>
                      <a:pt x="20888" y="2692"/>
                    </a:cubicBezTo>
                    <a:cubicBezTo>
                      <a:pt x="20888" y="2745"/>
                      <a:pt x="20905" y="2790"/>
                      <a:pt x="20923" y="2834"/>
                    </a:cubicBezTo>
                    <a:cubicBezTo>
                      <a:pt x="20932" y="2852"/>
                      <a:pt x="20941" y="2834"/>
                      <a:pt x="20941" y="2861"/>
                    </a:cubicBezTo>
                    <a:cubicBezTo>
                      <a:pt x="20950" y="2932"/>
                      <a:pt x="20950" y="3013"/>
                      <a:pt x="20941" y="3084"/>
                    </a:cubicBezTo>
                    <a:cubicBezTo>
                      <a:pt x="20941" y="3128"/>
                      <a:pt x="20977" y="3324"/>
                      <a:pt x="20932" y="3324"/>
                    </a:cubicBezTo>
                    <a:cubicBezTo>
                      <a:pt x="20932" y="3366"/>
                      <a:pt x="20942" y="3374"/>
                      <a:pt x="20954" y="3374"/>
                    </a:cubicBezTo>
                    <a:cubicBezTo>
                      <a:pt x="20962" y="3374"/>
                      <a:pt x="20970" y="3371"/>
                      <a:pt x="20978" y="3371"/>
                    </a:cubicBezTo>
                    <a:cubicBezTo>
                      <a:pt x="20988" y="3371"/>
                      <a:pt x="20998" y="3375"/>
                      <a:pt x="21003" y="3396"/>
                    </a:cubicBezTo>
                    <a:cubicBezTo>
                      <a:pt x="21012" y="3431"/>
                      <a:pt x="20968" y="3467"/>
                      <a:pt x="20959" y="3476"/>
                    </a:cubicBezTo>
                    <a:cubicBezTo>
                      <a:pt x="20950" y="3502"/>
                      <a:pt x="20941" y="3529"/>
                      <a:pt x="20941" y="3556"/>
                    </a:cubicBezTo>
                    <a:cubicBezTo>
                      <a:pt x="20941" y="3617"/>
                      <a:pt x="20993" y="3895"/>
                      <a:pt x="20943" y="3895"/>
                    </a:cubicBezTo>
                    <a:cubicBezTo>
                      <a:pt x="20943" y="3895"/>
                      <a:pt x="20943" y="3895"/>
                      <a:pt x="20943" y="3895"/>
                    </a:cubicBezTo>
                    <a:lnTo>
                      <a:pt x="20943" y="3895"/>
                    </a:lnTo>
                    <a:cubicBezTo>
                      <a:pt x="20959" y="3897"/>
                      <a:pt x="21039" y="3923"/>
                      <a:pt x="21030" y="3957"/>
                    </a:cubicBezTo>
                    <a:cubicBezTo>
                      <a:pt x="21030" y="3983"/>
                      <a:pt x="20994" y="4001"/>
                      <a:pt x="20986" y="4001"/>
                    </a:cubicBezTo>
                    <a:cubicBezTo>
                      <a:pt x="20977" y="4019"/>
                      <a:pt x="20977" y="4037"/>
                      <a:pt x="20968" y="4064"/>
                    </a:cubicBezTo>
                    <a:cubicBezTo>
                      <a:pt x="20950" y="4099"/>
                      <a:pt x="20941" y="4144"/>
                      <a:pt x="20941" y="4197"/>
                    </a:cubicBezTo>
                    <a:cubicBezTo>
                      <a:pt x="20941" y="4215"/>
                      <a:pt x="20941" y="4242"/>
                      <a:pt x="20932" y="4251"/>
                    </a:cubicBezTo>
                    <a:cubicBezTo>
                      <a:pt x="20931" y="4251"/>
                      <a:pt x="20930" y="4251"/>
                      <a:pt x="20928" y="4251"/>
                    </a:cubicBezTo>
                    <a:cubicBezTo>
                      <a:pt x="20911" y="4251"/>
                      <a:pt x="20879" y="4212"/>
                      <a:pt x="20860" y="4212"/>
                    </a:cubicBezTo>
                    <a:cubicBezTo>
                      <a:pt x="20857" y="4212"/>
                      <a:pt x="20854" y="4213"/>
                      <a:pt x="20852" y="4215"/>
                    </a:cubicBezTo>
                    <a:cubicBezTo>
                      <a:pt x="20843" y="4233"/>
                      <a:pt x="20870" y="4349"/>
                      <a:pt x="20870" y="4384"/>
                    </a:cubicBezTo>
                    <a:cubicBezTo>
                      <a:pt x="20852" y="4473"/>
                      <a:pt x="20816" y="4571"/>
                      <a:pt x="20772" y="4660"/>
                    </a:cubicBezTo>
                    <a:cubicBezTo>
                      <a:pt x="20745" y="4758"/>
                      <a:pt x="20905" y="4705"/>
                      <a:pt x="20816" y="4830"/>
                    </a:cubicBezTo>
                    <a:cubicBezTo>
                      <a:pt x="20772" y="4892"/>
                      <a:pt x="20727" y="4910"/>
                      <a:pt x="20709" y="5026"/>
                    </a:cubicBezTo>
                    <a:cubicBezTo>
                      <a:pt x="20709" y="5061"/>
                      <a:pt x="20772" y="5177"/>
                      <a:pt x="20701" y="5177"/>
                    </a:cubicBezTo>
                    <a:cubicBezTo>
                      <a:pt x="20629" y="5177"/>
                      <a:pt x="20647" y="5302"/>
                      <a:pt x="20656" y="5364"/>
                    </a:cubicBezTo>
                    <a:cubicBezTo>
                      <a:pt x="20674" y="5480"/>
                      <a:pt x="20594" y="5489"/>
                      <a:pt x="20558" y="5578"/>
                    </a:cubicBezTo>
                    <a:cubicBezTo>
                      <a:pt x="20513" y="5667"/>
                      <a:pt x="20620" y="5631"/>
                      <a:pt x="20638" y="5658"/>
                    </a:cubicBezTo>
                    <a:cubicBezTo>
                      <a:pt x="20656" y="5685"/>
                      <a:pt x="20513" y="5747"/>
                      <a:pt x="20531" y="5792"/>
                    </a:cubicBezTo>
                    <a:cubicBezTo>
                      <a:pt x="20533" y="5795"/>
                      <a:pt x="20536" y="5797"/>
                      <a:pt x="20539" y="5797"/>
                    </a:cubicBezTo>
                    <a:cubicBezTo>
                      <a:pt x="20547" y="5797"/>
                      <a:pt x="20556" y="5790"/>
                      <a:pt x="20564" y="5790"/>
                    </a:cubicBezTo>
                    <a:cubicBezTo>
                      <a:pt x="20569" y="5790"/>
                      <a:pt x="20573" y="5793"/>
                      <a:pt x="20576" y="5800"/>
                    </a:cubicBezTo>
                    <a:cubicBezTo>
                      <a:pt x="20567" y="5836"/>
                      <a:pt x="20558" y="5863"/>
                      <a:pt x="20540" y="5890"/>
                    </a:cubicBezTo>
                    <a:cubicBezTo>
                      <a:pt x="20532" y="5898"/>
                      <a:pt x="20524" y="5901"/>
                      <a:pt x="20518" y="5901"/>
                    </a:cubicBezTo>
                    <a:cubicBezTo>
                      <a:pt x="20503" y="5901"/>
                      <a:pt x="20492" y="5885"/>
                      <a:pt x="20478" y="5885"/>
                    </a:cubicBezTo>
                    <a:cubicBezTo>
                      <a:pt x="20466" y="5885"/>
                      <a:pt x="20453" y="5895"/>
                      <a:pt x="20433" y="5934"/>
                    </a:cubicBezTo>
                    <a:cubicBezTo>
                      <a:pt x="20353" y="6077"/>
                      <a:pt x="20300" y="6237"/>
                      <a:pt x="20255" y="6397"/>
                    </a:cubicBezTo>
                    <a:cubicBezTo>
                      <a:pt x="20246" y="6433"/>
                      <a:pt x="20246" y="6468"/>
                      <a:pt x="20228" y="6504"/>
                    </a:cubicBezTo>
                    <a:cubicBezTo>
                      <a:pt x="20231" y="6540"/>
                      <a:pt x="20223" y="6552"/>
                      <a:pt x="20212" y="6552"/>
                    </a:cubicBezTo>
                    <a:cubicBezTo>
                      <a:pt x="20188" y="6552"/>
                      <a:pt x="20148" y="6504"/>
                      <a:pt x="20148" y="6504"/>
                    </a:cubicBezTo>
                    <a:lnTo>
                      <a:pt x="20148" y="6504"/>
                    </a:lnTo>
                    <a:cubicBezTo>
                      <a:pt x="20113" y="6593"/>
                      <a:pt x="20228" y="6602"/>
                      <a:pt x="20113" y="6682"/>
                    </a:cubicBezTo>
                    <a:cubicBezTo>
                      <a:pt x="20104" y="6700"/>
                      <a:pt x="20095" y="6727"/>
                      <a:pt x="20086" y="6754"/>
                    </a:cubicBezTo>
                    <a:cubicBezTo>
                      <a:pt x="20069" y="6805"/>
                      <a:pt x="19970" y="7166"/>
                      <a:pt x="19915" y="7166"/>
                    </a:cubicBezTo>
                    <a:cubicBezTo>
                      <a:pt x="19912" y="7166"/>
                      <a:pt x="19910" y="7165"/>
                      <a:pt x="19908" y="7163"/>
                    </a:cubicBezTo>
                    <a:lnTo>
                      <a:pt x="19908" y="7350"/>
                    </a:lnTo>
                    <a:cubicBezTo>
                      <a:pt x="19902" y="7346"/>
                      <a:pt x="19896" y="7344"/>
                      <a:pt x="19890" y="7344"/>
                    </a:cubicBezTo>
                    <a:cubicBezTo>
                      <a:pt x="19858" y="7344"/>
                      <a:pt x="19822" y="7396"/>
                      <a:pt x="19792" y="7448"/>
                    </a:cubicBezTo>
                    <a:cubicBezTo>
                      <a:pt x="19765" y="7502"/>
                      <a:pt x="19730" y="7484"/>
                      <a:pt x="19685" y="7502"/>
                    </a:cubicBezTo>
                    <a:cubicBezTo>
                      <a:pt x="19632" y="7520"/>
                      <a:pt x="19712" y="7635"/>
                      <a:pt x="19685" y="7698"/>
                    </a:cubicBezTo>
                    <a:cubicBezTo>
                      <a:pt x="19670" y="7690"/>
                      <a:pt x="19630" y="7638"/>
                      <a:pt x="19607" y="7638"/>
                    </a:cubicBezTo>
                    <a:cubicBezTo>
                      <a:pt x="19602" y="7638"/>
                      <a:pt x="19599" y="7640"/>
                      <a:pt x="19596" y="7644"/>
                    </a:cubicBezTo>
                    <a:cubicBezTo>
                      <a:pt x="19551" y="7689"/>
                      <a:pt x="19534" y="7796"/>
                      <a:pt x="19560" y="7813"/>
                    </a:cubicBezTo>
                    <a:cubicBezTo>
                      <a:pt x="19567" y="7818"/>
                      <a:pt x="19574" y="7819"/>
                      <a:pt x="19581" y="7819"/>
                    </a:cubicBezTo>
                    <a:cubicBezTo>
                      <a:pt x="19588" y="7819"/>
                      <a:pt x="19594" y="7818"/>
                      <a:pt x="19598" y="7818"/>
                    </a:cubicBezTo>
                    <a:cubicBezTo>
                      <a:pt x="19607" y="7818"/>
                      <a:pt x="19609" y="7822"/>
                      <a:pt x="19596" y="7849"/>
                    </a:cubicBezTo>
                    <a:cubicBezTo>
                      <a:pt x="19578" y="7885"/>
                      <a:pt x="19569" y="7894"/>
                      <a:pt x="19543" y="7903"/>
                    </a:cubicBezTo>
                    <a:cubicBezTo>
                      <a:pt x="19538" y="7905"/>
                      <a:pt x="19533" y="7905"/>
                      <a:pt x="19528" y="7905"/>
                    </a:cubicBezTo>
                    <a:cubicBezTo>
                      <a:pt x="19498" y="7905"/>
                      <a:pt x="19480" y="7864"/>
                      <a:pt x="19450" y="7864"/>
                    </a:cubicBezTo>
                    <a:cubicBezTo>
                      <a:pt x="19445" y="7864"/>
                      <a:pt x="19441" y="7865"/>
                      <a:pt x="19436" y="7867"/>
                    </a:cubicBezTo>
                    <a:cubicBezTo>
                      <a:pt x="19427" y="7867"/>
                      <a:pt x="19453" y="7929"/>
                      <a:pt x="19453" y="7929"/>
                    </a:cubicBezTo>
                    <a:cubicBezTo>
                      <a:pt x="19445" y="7965"/>
                      <a:pt x="19436" y="8009"/>
                      <a:pt x="19409" y="8036"/>
                    </a:cubicBezTo>
                    <a:cubicBezTo>
                      <a:pt x="19391" y="8072"/>
                      <a:pt x="19373" y="8072"/>
                      <a:pt x="19373" y="8099"/>
                    </a:cubicBezTo>
                    <a:cubicBezTo>
                      <a:pt x="19364" y="8134"/>
                      <a:pt x="19364" y="8161"/>
                      <a:pt x="19373" y="8196"/>
                    </a:cubicBezTo>
                    <a:cubicBezTo>
                      <a:pt x="19373" y="8241"/>
                      <a:pt x="19293" y="8214"/>
                      <a:pt x="19284" y="8277"/>
                    </a:cubicBezTo>
                    <a:cubicBezTo>
                      <a:pt x="19284" y="8312"/>
                      <a:pt x="19293" y="8321"/>
                      <a:pt x="19284" y="8357"/>
                    </a:cubicBezTo>
                    <a:cubicBezTo>
                      <a:pt x="19266" y="8392"/>
                      <a:pt x="19249" y="8419"/>
                      <a:pt x="19231" y="8446"/>
                    </a:cubicBezTo>
                    <a:cubicBezTo>
                      <a:pt x="19263" y="8395"/>
                      <a:pt x="19281" y="8311"/>
                      <a:pt x="19259" y="8311"/>
                    </a:cubicBezTo>
                    <a:cubicBezTo>
                      <a:pt x="19250" y="8311"/>
                      <a:pt x="19236" y="8324"/>
                      <a:pt x="19213" y="8357"/>
                    </a:cubicBezTo>
                    <a:cubicBezTo>
                      <a:pt x="19178" y="8409"/>
                      <a:pt x="19118" y="8520"/>
                      <a:pt x="19148" y="8542"/>
                    </a:cubicBezTo>
                    <a:lnTo>
                      <a:pt x="19148" y="8542"/>
                    </a:lnTo>
                    <a:cubicBezTo>
                      <a:pt x="19145" y="8541"/>
                      <a:pt x="19142" y="8540"/>
                      <a:pt x="19139" y="8540"/>
                    </a:cubicBezTo>
                    <a:cubicBezTo>
                      <a:pt x="19065" y="8540"/>
                      <a:pt x="18880" y="8870"/>
                      <a:pt x="18821" y="8954"/>
                    </a:cubicBezTo>
                    <a:cubicBezTo>
                      <a:pt x="18759" y="9034"/>
                      <a:pt x="18821" y="9025"/>
                      <a:pt x="18866" y="9052"/>
                    </a:cubicBezTo>
                    <a:cubicBezTo>
                      <a:pt x="18883" y="9114"/>
                      <a:pt x="18875" y="9132"/>
                      <a:pt x="18803" y="9141"/>
                    </a:cubicBezTo>
                    <a:cubicBezTo>
                      <a:pt x="18794" y="9134"/>
                      <a:pt x="18784" y="9131"/>
                      <a:pt x="18772" y="9131"/>
                    </a:cubicBezTo>
                    <a:cubicBezTo>
                      <a:pt x="18693" y="9131"/>
                      <a:pt x="18563" y="9278"/>
                      <a:pt x="18500" y="9363"/>
                    </a:cubicBezTo>
                    <a:cubicBezTo>
                      <a:pt x="18465" y="9408"/>
                      <a:pt x="18429" y="9461"/>
                      <a:pt x="18420" y="9524"/>
                    </a:cubicBezTo>
                    <a:cubicBezTo>
                      <a:pt x="18420" y="9604"/>
                      <a:pt x="18394" y="9675"/>
                      <a:pt x="18340" y="9729"/>
                    </a:cubicBezTo>
                    <a:cubicBezTo>
                      <a:pt x="18385" y="9673"/>
                      <a:pt x="18391" y="9624"/>
                      <a:pt x="18369" y="9624"/>
                    </a:cubicBezTo>
                    <a:cubicBezTo>
                      <a:pt x="18357" y="9624"/>
                      <a:pt x="18334" y="9641"/>
                      <a:pt x="18304" y="9684"/>
                    </a:cubicBezTo>
                    <a:lnTo>
                      <a:pt x="18109" y="9933"/>
                    </a:lnTo>
                    <a:cubicBezTo>
                      <a:pt x="18037" y="10040"/>
                      <a:pt x="18011" y="10085"/>
                      <a:pt x="18019" y="10174"/>
                    </a:cubicBezTo>
                    <a:cubicBezTo>
                      <a:pt x="18011" y="10138"/>
                      <a:pt x="18011" y="10103"/>
                      <a:pt x="17975" y="10094"/>
                    </a:cubicBezTo>
                    <a:cubicBezTo>
                      <a:pt x="17957" y="10094"/>
                      <a:pt x="17895" y="10147"/>
                      <a:pt x="17913" y="10165"/>
                    </a:cubicBezTo>
                    <a:cubicBezTo>
                      <a:pt x="17930" y="10183"/>
                      <a:pt x="17868" y="10236"/>
                      <a:pt x="17841" y="10281"/>
                    </a:cubicBezTo>
                    <a:cubicBezTo>
                      <a:pt x="17823" y="10307"/>
                      <a:pt x="17850" y="10325"/>
                      <a:pt x="17841" y="10352"/>
                    </a:cubicBezTo>
                    <a:cubicBezTo>
                      <a:pt x="17832" y="10379"/>
                      <a:pt x="17770" y="10397"/>
                      <a:pt x="17743" y="10423"/>
                    </a:cubicBezTo>
                    <a:cubicBezTo>
                      <a:pt x="17717" y="10450"/>
                      <a:pt x="17690" y="10477"/>
                      <a:pt x="17672" y="10503"/>
                    </a:cubicBezTo>
                    <a:cubicBezTo>
                      <a:pt x="17645" y="10539"/>
                      <a:pt x="17619" y="10584"/>
                      <a:pt x="17628" y="10610"/>
                    </a:cubicBezTo>
                    <a:cubicBezTo>
                      <a:pt x="17636" y="10637"/>
                      <a:pt x="17601" y="10664"/>
                      <a:pt x="17565" y="10708"/>
                    </a:cubicBezTo>
                    <a:cubicBezTo>
                      <a:pt x="17551" y="10694"/>
                      <a:pt x="17547" y="10680"/>
                      <a:pt x="17540" y="10680"/>
                    </a:cubicBezTo>
                    <a:cubicBezTo>
                      <a:pt x="17533" y="10680"/>
                      <a:pt x="17524" y="10692"/>
                      <a:pt x="17503" y="10726"/>
                    </a:cubicBezTo>
                    <a:cubicBezTo>
                      <a:pt x="17476" y="10771"/>
                      <a:pt x="17449" y="10815"/>
                      <a:pt x="17432" y="10869"/>
                    </a:cubicBezTo>
                    <a:cubicBezTo>
                      <a:pt x="17432" y="10868"/>
                      <a:pt x="17431" y="10868"/>
                      <a:pt x="17431" y="10868"/>
                    </a:cubicBezTo>
                    <a:cubicBezTo>
                      <a:pt x="17429" y="10868"/>
                      <a:pt x="17404" y="10927"/>
                      <a:pt x="17392" y="10927"/>
                    </a:cubicBezTo>
                    <a:cubicBezTo>
                      <a:pt x="17390" y="10927"/>
                      <a:pt x="17388" y="10926"/>
                      <a:pt x="17387" y="10922"/>
                    </a:cubicBezTo>
                    <a:cubicBezTo>
                      <a:pt x="17387" y="10913"/>
                      <a:pt x="17396" y="10886"/>
                      <a:pt x="17378" y="10886"/>
                    </a:cubicBezTo>
                    <a:cubicBezTo>
                      <a:pt x="17325" y="10949"/>
                      <a:pt x="17343" y="10940"/>
                      <a:pt x="17325" y="10993"/>
                    </a:cubicBezTo>
                    <a:cubicBezTo>
                      <a:pt x="17316" y="11029"/>
                      <a:pt x="17289" y="11109"/>
                      <a:pt x="17245" y="11109"/>
                    </a:cubicBezTo>
                    <a:cubicBezTo>
                      <a:pt x="17218" y="11109"/>
                      <a:pt x="17214" y="11094"/>
                      <a:pt x="17196" y="11094"/>
                    </a:cubicBezTo>
                    <a:cubicBezTo>
                      <a:pt x="17184" y="11094"/>
                      <a:pt x="17165" y="11101"/>
                      <a:pt x="17129" y="11127"/>
                    </a:cubicBezTo>
                    <a:cubicBezTo>
                      <a:pt x="17075" y="11163"/>
                      <a:pt x="17031" y="11207"/>
                      <a:pt x="16977" y="11252"/>
                    </a:cubicBezTo>
                    <a:cubicBezTo>
                      <a:pt x="16942" y="11305"/>
                      <a:pt x="16986" y="11287"/>
                      <a:pt x="16995" y="11305"/>
                    </a:cubicBezTo>
                    <a:cubicBezTo>
                      <a:pt x="17004" y="11323"/>
                      <a:pt x="16986" y="11376"/>
                      <a:pt x="16951" y="11394"/>
                    </a:cubicBezTo>
                    <a:cubicBezTo>
                      <a:pt x="16916" y="11403"/>
                      <a:pt x="16839" y="11462"/>
                      <a:pt x="16860" y="11482"/>
                    </a:cubicBezTo>
                    <a:lnTo>
                      <a:pt x="16860" y="11482"/>
                    </a:lnTo>
                    <a:cubicBezTo>
                      <a:pt x="16854" y="11477"/>
                      <a:pt x="16847" y="11475"/>
                      <a:pt x="16841" y="11475"/>
                    </a:cubicBezTo>
                    <a:cubicBezTo>
                      <a:pt x="16776" y="11475"/>
                      <a:pt x="16679" y="11666"/>
                      <a:pt x="16639" y="11706"/>
                    </a:cubicBezTo>
                    <a:cubicBezTo>
                      <a:pt x="16603" y="11759"/>
                      <a:pt x="16594" y="11733"/>
                      <a:pt x="16559" y="11768"/>
                    </a:cubicBezTo>
                    <a:cubicBezTo>
                      <a:pt x="16514" y="11804"/>
                      <a:pt x="16470" y="11848"/>
                      <a:pt x="16425" y="11893"/>
                    </a:cubicBezTo>
                    <a:cubicBezTo>
                      <a:pt x="16400" y="11926"/>
                      <a:pt x="16222" y="12128"/>
                      <a:pt x="16175" y="12128"/>
                    </a:cubicBezTo>
                    <a:cubicBezTo>
                      <a:pt x="16171" y="12128"/>
                      <a:pt x="16169" y="12127"/>
                      <a:pt x="16167" y="12125"/>
                    </a:cubicBezTo>
                    <a:cubicBezTo>
                      <a:pt x="16113" y="12178"/>
                      <a:pt x="16096" y="12205"/>
                      <a:pt x="16122" y="12240"/>
                    </a:cubicBezTo>
                    <a:cubicBezTo>
                      <a:pt x="16140" y="12276"/>
                      <a:pt x="16122" y="12320"/>
                      <a:pt x="16096" y="12347"/>
                    </a:cubicBezTo>
                    <a:cubicBezTo>
                      <a:pt x="16078" y="12329"/>
                      <a:pt x="16042" y="12329"/>
                      <a:pt x="16015" y="12329"/>
                    </a:cubicBezTo>
                    <a:cubicBezTo>
                      <a:pt x="15962" y="12347"/>
                      <a:pt x="15917" y="12383"/>
                      <a:pt x="15891" y="12436"/>
                    </a:cubicBezTo>
                    <a:cubicBezTo>
                      <a:pt x="15864" y="12481"/>
                      <a:pt x="15837" y="12525"/>
                      <a:pt x="15802" y="12570"/>
                    </a:cubicBezTo>
                    <a:cubicBezTo>
                      <a:pt x="15802" y="12570"/>
                      <a:pt x="15748" y="12570"/>
                      <a:pt x="15739" y="12579"/>
                    </a:cubicBezTo>
                    <a:cubicBezTo>
                      <a:pt x="15659" y="12623"/>
                      <a:pt x="15739" y="12712"/>
                      <a:pt x="15686" y="12757"/>
                    </a:cubicBezTo>
                    <a:cubicBezTo>
                      <a:pt x="15670" y="12775"/>
                      <a:pt x="15658" y="12782"/>
                      <a:pt x="15649" y="12782"/>
                    </a:cubicBezTo>
                    <a:cubicBezTo>
                      <a:pt x="15624" y="12782"/>
                      <a:pt x="15619" y="12730"/>
                      <a:pt x="15592" y="12730"/>
                    </a:cubicBezTo>
                    <a:cubicBezTo>
                      <a:pt x="15586" y="12730"/>
                      <a:pt x="15579" y="12733"/>
                      <a:pt x="15570" y="12739"/>
                    </a:cubicBezTo>
                    <a:cubicBezTo>
                      <a:pt x="15472" y="12810"/>
                      <a:pt x="15436" y="12953"/>
                      <a:pt x="15374" y="13042"/>
                    </a:cubicBezTo>
                    <a:cubicBezTo>
                      <a:pt x="15367" y="13049"/>
                      <a:pt x="15270" y="13168"/>
                      <a:pt x="15248" y="13168"/>
                    </a:cubicBezTo>
                    <a:cubicBezTo>
                      <a:pt x="15243" y="13168"/>
                      <a:pt x="15242" y="13160"/>
                      <a:pt x="15249" y="13140"/>
                    </a:cubicBezTo>
                    <a:cubicBezTo>
                      <a:pt x="15303" y="13086"/>
                      <a:pt x="15321" y="13048"/>
                      <a:pt x="15297" y="13048"/>
                    </a:cubicBezTo>
                    <a:cubicBezTo>
                      <a:pt x="15285" y="13048"/>
                      <a:pt x="15264" y="13057"/>
                      <a:pt x="15232" y="13078"/>
                    </a:cubicBezTo>
                    <a:cubicBezTo>
                      <a:pt x="15205" y="13104"/>
                      <a:pt x="15116" y="13193"/>
                      <a:pt x="15151" y="13211"/>
                    </a:cubicBezTo>
                    <a:cubicBezTo>
                      <a:pt x="15155" y="13211"/>
                      <a:pt x="15168" y="13210"/>
                      <a:pt x="15182" y="13210"/>
                    </a:cubicBezTo>
                    <a:cubicBezTo>
                      <a:pt x="15203" y="13210"/>
                      <a:pt x="15224" y="13213"/>
                      <a:pt x="15214" y="13229"/>
                    </a:cubicBezTo>
                    <a:cubicBezTo>
                      <a:pt x="15214" y="13229"/>
                      <a:pt x="14991" y="13274"/>
                      <a:pt x="14991" y="13318"/>
                    </a:cubicBezTo>
                    <a:cubicBezTo>
                      <a:pt x="14991" y="13363"/>
                      <a:pt x="15027" y="13354"/>
                      <a:pt x="15036" y="13389"/>
                    </a:cubicBezTo>
                    <a:cubicBezTo>
                      <a:pt x="15027" y="13425"/>
                      <a:pt x="15018" y="13452"/>
                      <a:pt x="15000" y="13487"/>
                    </a:cubicBezTo>
                    <a:cubicBezTo>
                      <a:pt x="14976" y="13464"/>
                      <a:pt x="14962" y="13445"/>
                      <a:pt x="14941" y="13445"/>
                    </a:cubicBezTo>
                    <a:cubicBezTo>
                      <a:pt x="14923" y="13445"/>
                      <a:pt x="14899" y="13459"/>
                      <a:pt x="14857" y="13496"/>
                    </a:cubicBezTo>
                    <a:cubicBezTo>
                      <a:pt x="14841" y="13513"/>
                      <a:pt x="14737" y="13640"/>
                      <a:pt x="14777" y="13640"/>
                    </a:cubicBezTo>
                    <a:cubicBezTo>
                      <a:pt x="14779" y="13640"/>
                      <a:pt x="14782" y="13640"/>
                      <a:pt x="14786" y="13639"/>
                    </a:cubicBezTo>
                    <a:lnTo>
                      <a:pt x="14786" y="13639"/>
                    </a:lnTo>
                    <a:lnTo>
                      <a:pt x="14706" y="13710"/>
                    </a:lnTo>
                    <a:cubicBezTo>
                      <a:pt x="14690" y="13702"/>
                      <a:pt x="14688" y="13664"/>
                      <a:pt x="14668" y="13664"/>
                    </a:cubicBezTo>
                    <a:cubicBezTo>
                      <a:pt x="14666" y="13664"/>
                      <a:pt x="14664" y="13665"/>
                      <a:pt x="14661" y="13665"/>
                    </a:cubicBezTo>
                    <a:cubicBezTo>
                      <a:pt x="14608" y="13674"/>
                      <a:pt x="14563" y="13701"/>
                      <a:pt x="14537" y="13746"/>
                    </a:cubicBezTo>
                    <a:cubicBezTo>
                      <a:pt x="14471" y="13819"/>
                      <a:pt x="14504" y="13908"/>
                      <a:pt x="14419" y="13908"/>
                    </a:cubicBezTo>
                    <a:cubicBezTo>
                      <a:pt x="14412" y="13908"/>
                      <a:pt x="14404" y="13907"/>
                      <a:pt x="14394" y="13906"/>
                    </a:cubicBezTo>
                    <a:cubicBezTo>
                      <a:pt x="14381" y="13893"/>
                      <a:pt x="14371" y="13887"/>
                      <a:pt x="14363" y="13887"/>
                    </a:cubicBezTo>
                    <a:cubicBezTo>
                      <a:pt x="14327" y="13887"/>
                      <a:pt x="14329" y="13994"/>
                      <a:pt x="14278" y="14031"/>
                    </a:cubicBezTo>
                    <a:cubicBezTo>
                      <a:pt x="14234" y="14066"/>
                      <a:pt x="14145" y="14075"/>
                      <a:pt x="14127" y="14111"/>
                    </a:cubicBezTo>
                    <a:cubicBezTo>
                      <a:pt x="14127" y="14120"/>
                      <a:pt x="14100" y="14209"/>
                      <a:pt x="14100" y="14209"/>
                    </a:cubicBezTo>
                    <a:cubicBezTo>
                      <a:pt x="14065" y="14209"/>
                      <a:pt x="14069" y="14189"/>
                      <a:pt x="14051" y="14189"/>
                    </a:cubicBezTo>
                    <a:cubicBezTo>
                      <a:pt x="14043" y="14189"/>
                      <a:pt x="14029" y="14194"/>
                      <a:pt x="14002" y="14209"/>
                    </a:cubicBezTo>
                    <a:cubicBezTo>
                      <a:pt x="13967" y="14227"/>
                      <a:pt x="13904" y="14271"/>
                      <a:pt x="13904" y="14307"/>
                    </a:cubicBezTo>
                    <a:cubicBezTo>
                      <a:pt x="13904" y="14342"/>
                      <a:pt x="13842" y="14378"/>
                      <a:pt x="13797" y="14414"/>
                    </a:cubicBezTo>
                    <a:cubicBezTo>
                      <a:pt x="13762" y="14440"/>
                      <a:pt x="13797" y="14485"/>
                      <a:pt x="13744" y="14529"/>
                    </a:cubicBezTo>
                    <a:lnTo>
                      <a:pt x="13708" y="14485"/>
                    </a:lnTo>
                    <a:cubicBezTo>
                      <a:pt x="13682" y="14512"/>
                      <a:pt x="13619" y="14547"/>
                      <a:pt x="13646" y="14574"/>
                    </a:cubicBezTo>
                    <a:cubicBezTo>
                      <a:pt x="13619" y="14627"/>
                      <a:pt x="13610" y="14636"/>
                      <a:pt x="13566" y="14645"/>
                    </a:cubicBezTo>
                    <a:cubicBezTo>
                      <a:pt x="13530" y="14672"/>
                      <a:pt x="13521" y="14681"/>
                      <a:pt x="13539" y="14699"/>
                    </a:cubicBezTo>
                    <a:cubicBezTo>
                      <a:pt x="13557" y="14717"/>
                      <a:pt x="13504" y="14761"/>
                      <a:pt x="13477" y="14788"/>
                    </a:cubicBezTo>
                    <a:lnTo>
                      <a:pt x="13414" y="14708"/>
                    </a:lnTo>
                    <a:lnTo>
                      <a:pt x="13414" y="14708"/>
                    </a:lnTo>
                    <a:cubicBezTo>
                      <a:pt x="13441" y="14743"/>
                      <a:pt x="13308" y="14850"/>
                      <a:pt x="13272" y="14877"/>
                    </a:cubicBezTo>
                    <a:cubicBezTo>
                      <a:pt x="13210" y="14921"/>
                      <a:pt x="13192" y="14904"/>
                      <a:pt x="13147" y="14921"/>
                    </a:cubicBezTo>
                    <a:cubicBezTo>
                      <a:pt x="12951" y="15046"/>
                      <a:pt x="12755" y="15180"/>
                      <a:pt x="12577" y="15331"/>
                    </a:cubicBezTo>
                    <a:cubicBezTo>
                      <a:pt x="12566" y="15327"/>
                      <a:pt x="12557" y="15325"/>
                      <a:pt x="12548" y="15325"/>
                    </a:cubicBezTo>
                    <a:cubicBezTo>
                      <a:pt x="12536" y="15325"/>
                      <a:pt x="12525" y="15330"/>
                      <a:pt x="12515" y="15340"/>
                    </a:cubicBezTo>
                    <a:lnTo>
                      <a:pt x="12426" y="15411"/>
                    </a:lnTo>
                    <a:lnTo>
                      <a:pt x="12132" y="15652"/>
                    </a:lnTo>
                    <a:lnTo>
                      <a:pt x="11740" y="15972"/>
                    </a:lnTo>
                    <a:cubicBezTo>
                      <a:pt x="11695" y="16008"/>
                      <a:pt x="11651" y="16053"/>
                      <a:pt x="11624" y="16097"/>
                    </a:cubicBezTo>
                    <a:cubicBezTo>
                      <a:pt x="11615" y="16133"/>
                      <a:pt x="11562" y="16159"/>
                      <a:pt x="11535" y="16177"/>
                    </a:cubicBezTo>
                    <a:cubicBezTo>
                      <a:pt x="11555" y="16164"/>
                      <a:pt x="11565" y="16141"/>
                      <a:pt x="11554" y="16141"/>
                    </a:cubicBezTo>
                    <a:cubicBezTo>
                      <a:pt x="11550" y="16141"/>
                      <a:pt x="11544" y="16144"/>
                      <a:pt x="11535" y="16151"/>
                    </a:cubicBezTo>
                    <a:cubicBezTo>
                      <a:pt x="11446" y="16195"/>
                      <a:pt x="11366" y="16257"/>
                      <a:pt x="11286" y="16302"/>
                    </a:cubicBezTo>
                    <a:cubicBezTo>
                      <a:pt x="11250" y="16329"/>
                      <a:pt x="11152" y="16382"/>
                      <a:pt x="11134" y="16418"/>
                    </a:cubicBezTo>
                    <a:cubicBezTo>
                      <a:pt x="11125" y="16453"/>
                      <a:pt x="11188" y="16480"/>
                      <a:pt x="11205" y="16498"/>
                    </a:cubicBezTo>
                    <a:cubicBezTo>
                      <a:pt x="11189" y="16508"/>
                      <a:pt x="11170" y="16513"/>
                      <a:pt x="11151" y="16513"/>
                    </a:cubicBezTo>
                    <a:cubicBezTo>
                      <a:pt x="11119" y="16513"/>
                      <a:pt x="11089" y="16499"/>
                      <a:pt x="11072" y="16471"/>
                    </a:cubicBezTo>
                    <a:cubicBezTo>
                      <a:pt x="11064" y="16464"/>
                      <a:pt x="11056" y="16461"/>
                      <a:pt x="11047" y="16461"/>
                    </a:cubicBezTo>
                    <a:cubicBezTo>
                      <a:pt x="11013" y="16461"/>
                      <a:pt x="10968" y="16507"/>
                      <a:pt x="10912" y="16542"/>
                    </a:cubicBezTo>
                    <a:cubicBezTo>
                      <a:pt x="10822" y="16596"/>
                      <a:pt x="10733" y="16649"/>
                      <a:pt x="10644" y="16694"/>
                    </a:cubicBezTo>
                    <a:cubicBezTo>
                      <a:pt x="10627" y="16703"/>
                      <a:pt x="10591" y="16694"/>
                      <a:pt x="10582" y="16712"/>
                    </a:cubicBezTo>
                    <a:cubicBezTo>
                      <a:pt x="10555" y="16738"/>
                      <a:pt x="10520" y="16765"/>
                      <a:pt x="10502" y="16810"/>
                    </a:cubicBezTo>
                    <a:cubicBezTo>
                      <a:pt x="10439" y="16881"/>
                      <a:pt x="10306" y="16890"/>
                      <a:pt x="10226" y="16934"/>
                    </a:cubicBezTo>
                    <a:cubicBezTo>
                      <a:pt x="10146" y="16970"/>
                      <a:pt x="10137" y="17015"/>
                      <a:pt x="10119" y="17077"/>
                    </a:cubicBezTo>
                    <a:cubicBezTo>
                      <a:pt x="10104" y="17112"/>
                      <a:pt x="10091" y="17124"/>
                      <a:pt x="10080" y="17124"/>
                    </a:cubicBezTo>
                    <a:cubicBezTo>
                      <a:pt x="10058" y="17124"/>
                      <a:pt x="10042" y="17074"/>
                      <a:pt x="10030" y="17068"/>
                    </a:cubicBezTo>
                    <a:cubicBezTo>
                      <a:pt x="10026" y="17064"/>
                      <a:pt x="10021" y="17062"/>
                      <a:pt x="10017" y="17062"/>
                    </a:cubicBezTo>
                    <a:cubicBezTo>
                      <a:pt x="9982" y="17062"/>
                      <a:pt x="9940" y="17167"/>
                      <a:pt x="9932" y="17175"/>
                    </a:cubicBezTo>
                    <a:cubicBezTo>
                      <a:pt x="9905" y="17206"/>
                      <a:pt x="9879" y="17213"/>
                      <a:pt x="9855" y="17213"/>
                    </a:cubicBezTo>
                    <a:cubicBezTo>
                      <a:pt x="9832" y="17213"/>
                      <a:pt x="9810" y="17207"/>
                      <a:pt x="9788" y="17207"/>
                    </a:cubicBezTo>
                    <a:cubicBezTo>
                      <a:pt x="9780" y="17207"/>
                      <a:pt x="9771" y="17208"/>
                      <a:pt x="9763" y="17211"/>
                    </a:cubicBezTo>
                    <a:cubicBezTo>
                      <a:pt x="9682" y="17237"/>
                      <a:pt x="9611" y="17273"/>
                      <a:pt x="9549" y="17317"/>
                    </a:cubicBezTo>
                    <a:cubicBezTo>
                      <a:pt x="9518" y="17341"/>
                      <a:pt x="9344" y="17459"/>
                      <a:pt x="9288" y="17459"/>
                    </a:cubicBezTo>
                    <a:cubicBezTo>
                      <a:pt x="9280" y="17459"/>
                      <a:pt x="9275" y="17457"/>
                      <a:pt x="9273" y="17451"/>
                    </a:cubicBezTo>
                    <a:cubicBezTo>
                      <a:pt x="9210" y="17469"/>
                      <a:pt x="9157" y="17504"/>
                      <a:pt x="9112" y="17540"/>
                    </a:cubicBezTo>
                    <a:cubicBezTo>
                      <a:pt x="8934" y="17665"/>
                      <a:pt x="8729" y="17754"/>
                      <a:pt x="8551" y="17879"/>
                    </a:cubicBezTo>
                    <a:cubicBezTo>
                      <a:pt x="8491" y="17913"/>
                      <a:pt x="8423" y="17964"/>
                      <a:pt x="8434" y="18007"/>
                    </a:cubicBezTo>
                    <a:lnTo>
                      <a:pt x="8434" y="18007"/>
                    </a:lnTo>
                    <a:cubicBezTo>
                      <a:pt x="8426" y="17983"/>
                      <a:pt x="8417" y="17949"/>
                      <a:pt x="8384" y="17949"/>
                    </a:cubicBezTo>
                    <a:cubicBezTo>
                      <a:pt x="8381" y="17949"/>
                      <a:pt x="8377" y="17949"/>
                      <a:pt x="8373" y="17950"/>
                    </a:cubicBezTo>
                    <a:cubicBezTo>
                      <a:pt x="8320" y="17950"/>
                      <a:pt x="8320" y="17985"/>
                      <a:pt x="8275" y="17994"/>
                    </a:cubicBezTo>
                    <a:lnTo>
                      <a:pt x="8204" y="18012"/>
                    </a:lnTo>
                    <a:cubicBezTo>
                      <a:pt x="8106" y="18048"/>
                      <a:pt x="8008" y="18083"/>
                      <a:pt x="7910" y="18128"/>
                    </a:cubicBezTo>
                    <a:cubicBezTo>
                      <a:pt x="7839" y="18173"/>
                      <a:pt x="7767" y="18217"/>
                      <a:pt x="7687" y="18244"/>
                    </a:cubicBezTo>
                    <a:cubicBezTo>
                      <a:pt x="7669" y="18315"/>
                      <a:pt x="7723" y="18360"/>
                      <a:pt x="7696" y="18431"/>
                    </a:cubicBezTo>
                    <a:cubicBezTo>
                      <a:pt x="7694" y="18436"/>
                      <a:pt x="7680" y="18439"/>
                      <a:pt x="7663" y="18439"/>
                    </a:cubicBezTo>
                    <a:cubicBezTo>
                      <a:pt x="7618" y="18439"/>
                      <a:pt x="7551" y="18420"/>
                      <a:pt x="7589" y="18368"/>
                    </a:cubicBezTo>
                    <a:cubicBezTo>
                      <a:pt x="7620" y="18327"/>
                      <a:pt x="7615" y="18309"/>
                      <a:pt x="7584" y="18309"/>
                    </a:cubicBezTo>
                    <a:cubicBezTo>
                      <a:pt x="7562" y="18309"/>
                      <a:pt x="7527" y="18318"/>
                      <a:pt x="7482" y="18333"/>
                    </a:cubicBezTo>
                    <a:cubicBezTo>
                      <a:pt x="7438" y="18342"/>
                      <a:pt x="7393" y="18368"/>
                      <a:pt x="7349" y="18395"/>
                    </a:cubicBezTo>
                    <a:cubicBezTo>
                      <a:pt x="7331" y="18422"/>
                      <a:pt x="7349" y="18431"/>
                      <a:pt x="7295" y="18440"/>
                    </a:cubicBezTo>
                    <a:cubicBezTo>
                      <a:pt x="7277" y="18446"/>
                      <a:pt x="7245" y="18449"/>
                      <a:pt x="7210" y="18449"/>
                    </a:cubicBezTo>
                    <a:cubicBezTo>
                      <a:pt x="7142" y="18449"/>
                      <a:pt x="7065" y="18437"/>
                      <a:pt x="7072" y="18415"/>
                    </a:cubicBezTo>
                    <a:lnTo>
                      <a:pt x="7072" y="18415"/>
                    </a:lnTo>
                    <a:cubicBezTo>
                      <a:pt x="7054" y="18458"/>
                      <a:pt x="7018" y="18476"/>
                      <a:pt x="6939" y="18502"/>
                    </a:cubicBezTo>
                    <a:cubicBezTo>
                      <a:pt x="6868" y="18529"/>
                      <a:pt x="6796" y="18556"/>
                      <a:pt x="6734" y="18600"/>
                    </a:cubicBezTo>
                    <a:cubicBezTo>
                      <a:pt x="6716" y="18609"/>
                      <a:pt x="6663" y="18662"/>
                      <a:pt x="6654" y="18662"/>
                    </a:cubicBezTo>
                    <a:cubicBezTo>
                      <a:pt x="6639" y="18655"/>
                      <a:pt x="6603" y="18634"/>
                      <a:pt x="6577" y="18634"/>
                    </a:cubicBezTo>
                    <a:cubicBezTo>
                      <a:pt x="6573" y="18634"/>
                      <a:pt x="6569" y="18634"/>
                      <a:pt x="6565" y="18636"/>
                    </a:cubicBezTo>
                    <a:cubicBezTo>
                      <a:pt x="6511" y="18645"/>
                      <a:pt x="6476" y="18689"/>
                      <a:pt x="6422" y="18698"/>
                    </a:cubicBezTo>
                    <a:lnTo>
                      <a:pt x="6253" y="18751"/>
                    </a:lnTo>
                    <a:cubicBezTo>
                      <a:pt x="6243" y="18750"/>
                      <a:pt x="6235" y="18749"/>
                      <a:pt x="6227" y="18749"/>
                    </a:cubicBezTo>
                    <a:cubicBezTo>
                      <a:pt x="6164" y="18749"/>
                      <a:pt x="6164" y="18808"/>
                      <a:pt x="6164" y="18832"/>
                    </a:cubicBezTo>
                    <a:cubicBezTo>
                      <a:pt x="6155" y="18867"/>
                      <a:pt x="6119" y="18885"/>
                      <a:pt x="6075" y="18894"/>
                    </a:cubicBezTo>
                    <a:cubicBezTo>
                      <a:pt x="6062" y="18855"/>
                      <a:pt x="6068" y="18830"/>
                      <a:pt x="6027" y="18830"/>
                    </a:cubicBezTo>
                    <a:cubicBezTo>
                      <a:pt x="6012" y="18830"/>
                      <a:pt x="5990" y="18833"/>
                      <a:pt x="5959" y="18841"/>
                    </a:cubicBezTo>
                    <a:lnTo>
                      <a:pt x="5371" y="18974"/>
                    </a:lnTo>
                    <a:cubicBezTo>
                      <a:pt x="5353" y="18974"/>
                      <a:pt x="5149" y="19010"/>
                      <a:pt x="5184" y="19028"/>
                    </a:cubicBezTo>
                    <a:cubicBezTo>
                      <a:pt x="5238" y="19063"/>
                      <a:pt x="5122" y="19081"/>
                      <a:pt x="5077" y="19081"/>
                    </a:cubicBezTo>
                    <a:cubicBezTo>
                      <a:pt x="5033" y="19081"/>
                      <a:pt x="5051" y="19054"/>
                      <a:pt x="5015" y="19045"/>
                    </a:cubicBezTo>
                    <a:cubicBezTo>
                      <a:pt x="4988" y="19045"/>
                      <a:pt x="4953" y="19045"/>
                      <a:pt x="4926" y="19054"/>
                    </a:cubicBezTo>
                    <a:cubicBezTo>
                      <a:pt x="4846" y="19054"/>
                      <a:pt x="4757" y="19072"/>
                      <a:pt x="4685" y="19099"/>
                    </a:cubicBezTo>
                    <a:cubicBezTo>
                      <a:pt x="4650" y="19126"/>
                      <a:pt x="4605" y="19117"/>
                      <a:pt x="4543" y="19134"/>
                    </a:cubicBezTo>
                    <a:cubicBezTo>
                      <a:pt x="4507" y="19143"/>
                      <a:pt x="4463" y="19188"/>
                      <a:pt x="4445" y="19188"/>
                    </a:cubicBezTo>
                    <a:cubicBezTo>
                      <a:pt x="4442" y="19189"/>
                      <a:pt x="4440" y="19190"/>
                      <a:pt x="4437" y="19190"/>
                    </a:cubicBezTo>
                    <a:cubicBezTo>
                      <a:pt x="4422" y="19190"/>
                      <a:pt x="4406" y="19169"/>
                      <a:pt x="4383" y="19161"/>
                    </a:cubicBezTo>
                    <a:cubicBezTo>
                      <a:pt x="4346" y="19151"/>
                      <a:pt x="4310" y="19146"/>
                      <a:pt x="4271" y="19146"/>
                    </a:cubicBezTo>
                    <a:cubicBezTo>
                      <a:pt x="4244" y="19146"/>
                      <a:pt x="4216" y="19149"/>
                      <a:pt x="4187" y="19152"/>
                    </a:cubicBezTo>
                    <a:lnTo>
                      <a:pt x="3866" y="19179"/>
                    </a:lnTo>
                    <a:cubicBezTo>
                      <a:pt x="3813" y="19179"/>
                      <a:pt x="3795" y="19197"/>
                      <a:pt x="3786" y="19232"/>
                    </a:cubicBezTo>
                    <a:cubicBezTo>
                      <a:pt x="3712" y="19272"/>
                      <a:pt x="3840" y="19330"/>
                      <a:pt x="3930" y="19330"/>
                    </a:cubicBezTo>
                    <a:cubicBezTo>
                      <a:pt x="3979" y="19330"/>
                      <a:pt x="4017" y="19312"/>
                      <a:pt x="4001" y="19264"/>
                    </a:cubicBezTo>
                    <a:lnTo>
                      <a:pt x="4001" y="19264"/>
                    </a:lnTo>
                    <a:cubicBezTo>
                      <a:pt x="4023" y="19293"/>
                      <a:pt x="4269" y="19279"/>
                      <a:pt x="4311" y="19313"/>
                    </a:cubicBezTo>
                    <a:cubicBezTo>
                      <a:pt x="4328" y="19324"/>
                      <a:pt x="4339" y="19328"/>
                      <a:pt x="4347" y="19328"/>
                    </a:cubicBezTo>
                    <a:cubicBezTo>
                      <a:pt x="4365" y="19328"/>
                      <a:pt x="4370" y="19310"/>
                      <a:pt x="4400" y="19304"/>
                    </a:cubicBezTo>
                    <a:cubicBezTo>
                      <a:pt x="4454" y="19286"/>
                      <a:pt x="4507" y="19286"/>
                      <a:pt x="4552" y="19277"/>
                    </a:cubicBezTo>
                    <a:cubicBezTo>
                      <a:pt x="4792" y="19224"/>
                      <a:pt x="5051" y="19188"/>
                      <a:pt x="5300" y="19152"/>
                    </a:cubicBezTo>
                    <a:cubicBezTo>
                      <a:pt x="5451" y="19126"/>
                      <a:pt x="5799" y="19117"/>
                      <a:pt x="5772" y="18983"/>
                    </a:cubicBezTo>
                    <a:cubicBezTo>
                      <a:pt x="5772" y="18983"/>
                      <a:pt x="5779" y="18907"/>
                      <a:pt x="5799" y="18907"/>
                    </a:cubicBezTo>
                    <a:cubicBezTo>
                      <a:pt x="5802" y="18907"/>
                      <a:pt x="5805" y="18909"/>
                      <a:pt x="5808" y="18912"/>
                    </a:cubicBezTo>
                    <a:cubicBezTo>
                      <a:pt x="5843" y="18930"/>
                      <a:pt x="5870" y="18947"/>
                      <a:pt x="5879" y="18974"/>
                    </a:cubicBezTo>
                    <a:cubicBezTo>
                      <a:pt x="5897" y="19028"/>
                      <a:pt x="5932" y="19081"/>
                      <a:pt x="5959" y="19126"/>
                    </a:cubicBezTo>
                    <a:cubicBezTo>
                      <a:pt x="5977" y="19108"/>
                      <a:pt x="5959" y="19099"/>
                      <a:pt x="5995" y="19081"/>
                    </a:cubicBezTo>
                    <a:cubicBezTo>
                      <a:pt x="6030" y="19072"/>
                      <a:pt x="6066" y="19054"/>
                      <a:pt x="6111" y="19045"/>
                    </a:cubicBezTo>
                    <a:cubicBezTo>
                      <a:pt x="6142" y="19035"/>
                      <a:pt x="6190" y="19021"/>
                      <a:pt x="6225" y="19021"/>
                    </a:cubicBezTo>
                    <a:cubicBezTo>
                      <a:pt x="6248" y="19021"/>
                      <a:pt x="6266" y="19027"/>
                      <a:pt x="6270" y="19044"/>
                    </a:cubicBezTo>
                    <a:lnTo>
                      <a:pt x="6270" y="19044"/>
                    </a:lnTo>
                    <a:cubicBezTo>
                      <a:pt x="6256" y="18974"/>
                      <a:pt x="6396" y="18991"/>
                      <a:pt x="6396" y="18921"/>
                    </a:cubicBezTo>
                    <a:cubicBezTo>
                      <a:pt x="6396" y="18891"/>
                      <a:pt x="6420" y="18832"/>
                      <a:pt x="6478" y="18832"/>
                    </a:cubicBezTo>
                    <a:cubicBezTo>
                      <a:pt x="6491" y="18832"/>
                      <a:pt x="6505" y="18834"/>
                      <a:pt x="6520" y="18841"/>
                    </a:cubicBezTo>
                    <a:cubicBezTo>
                      <a:pt x="6565" y="18849"/>
                      <a:pt x="6556" y="18894"/>
                      <a:pt x="6609" y="18894"/>
                    </a:cubicBezTo>
                    <a:cubicBezTo>
                      <a:pt x="6654" y="18894"/>
                      <a:pt x="6707" y="18885"/>
                      <a:pt x="6707" y="18849"/>
                    </a:cubicBezTo>
                    <a:cubicBezTo>
                      <a:pt x="6716" y="18814"/>
                      <a:pt x="6734" y="18823"/>
                      <a:pt x="6796" y="18805"/>
                    </a:cubicBezTo>
                    <a:cubicBezTo>
                      <a:pt x="6803" y="18801"/>
                      <a:pt x="6807" y="18799"/>
                      <a:pt x="6810" y="18799"/>
                    </a:cubicBezTo>
                    <a:cubicBezTo>
                      <a:pt x="6820" y="18799"/>
                      <a:pt x="6819" y="18816"/>
                      <a:pt x="6832" y="18823"/>
                    </a:cubicBezTo>
                    <a:cubicBezTo>
                      <a:pt x="6838" y="18826"/>
                      <a:pt x="6845" y="18828"/>
                      <a:pt x="6853" y="18828"/>
                    </a:cubicBezTo>
                    <a:cubicBezTo>
                      <a:pt x="6915" y="18828"/>
                      <a:pt x="7016" y="18714"/>
                      <a:pt x="7101" y="18714"/>
                    </a:cubicBezTo>
                    <a:cubicBezTo>
                      <a:pt x="7107" y="18714"/>
                      <a:pt x="7112" y="18715"/>
                      <a:pt x="7117" y="18716"/>
                    </a:cubicBezTo>
                    <a:cubicBezTo>
                      <a:pt x="7186" y="18699"/>
                      <a:pt x="7238" y="18600"/>
                      <a:pt x="7265" y="18600"/>
                    </a:cubicBezTo>
                    <a:cubicBezTo>
                      <a:pt x="7266" y="18600"/>
                      <a:pt x="7267" y="18600"/>
                      <a:pt x="7269" y="18600"/>
                    </a:cubicBezTo>
                    <a:cubicBezTo>
                      <a:pt x="7283" y="18607"/>
                      <a:pt x="7309" y="18632"/>
                      <a:pt x="7328" y="18632"/>
                    </a:cubicBezTo>
                    <a:cubicBezTo>
                      <a:pt x="7332" y="18632"/>
                      <a:pt x="7336" y="18630"/>
                      <a:pt x="7340" y="18627"/>
                    </a:cubicBezTo>
                    <a:cubicBezTo>
                      <a:pt x="7358" y="18609"/>
                      <a:pt x="7340" y="18573"/>
                      <a:pt x="7375" y="18547"/>
                    </a:cubicBezTo>
                    <a:lnTo>
                      <a:pt x="7473" y="18609"/>
                    </a:lnTo>
                    <a:cubicBezTo>
                      <a:pt x="7509" y="18538"/>
                      <a:pt x="7580" y="18484"/>
                      <a:pt x="7660" y="18484"/>
                    </a:cubicBezTo>
                    <a:cubicBezTo>
                      <a:pt x="7714" y="18484"/>
                      <a:pt x="7767" y="18466"/>
                      <a:pt x="7812" y="18449"/>
                    </a:cubicBezTo>
                    <a:cubicBezTo>
                      <a:pt x="7827" y="18441"/>
                      <a:pt x="7867" y="18409"/>
                      <a:pt x="7848" y="18409"/>
                    </a:cubicBezTo>
                    <a:cubicBezTo>
                      <a:pt x="7844" y="18409"/>
                      <a:pt x="7838" y="18410"/>
                      <a:pt x="7830" y="18413"/>
                    </a:cubicBezTo>
                    <a:lnTo>
                      <a:pt x="7945" y="18368"/>
                    </a:lnTo>
                    <a:cubicBezTo>
                      <a:pt x="8026" y="18333"/>
                      <a:pt x="7963" y="18360"/>
                      <a:pt x="7990" y="18315"/>
                    </a:cubicBezTo>
                    <a:cubicBezTo>
                      <a:pt x="8026" y="18279"/>
                      <a:pt x="8159" y="18270"/>
                      <a:pt x="8195" y="18262"/>
                    </a:cubicBezTo>
                    <a:cubicBezTo>
                      <a:pt x="8266" y="18244"/>
                      <a:pt x="8320" y="18208"/>
                      <a:pt x="8382" y="18173"/>
                    </a:cubicBezTo>
                    <a:cubicBezTo>
                      <a:pt x="8406" y="18140"/>
                      <a:pt x="8364" y="18100"/>
                      <a:pt x="8444" y="18100"/>
                    </a:cubicBezTo>
                    <a:cubicBezTo>
                      <a:pt x="8452" y="18100"/>
                      <a:pt x="8461" y="18100"/>
                      <a:pt x="8471" y="18101"/>
                    </a:cubicBezTo>
                    <a:cubicBezTo>
                      <a:pt x="8482" y="18108"/>
                      <a:pt x="8498" y="18111"/>
                      <a:pt x="8515" y="18111"/>
                    </a:cubicBezTo>
                    <a:cubicBezTo>
                      <a:pt x="8566" y="18111"/>
                      <a:pt x="8622" y="18086"/>
                      <a:pt x="8569" y="18066"/>
                    </a:cubicBezTo>
                    <a:cubicBezTo>
                      <a:pt x="8542" y="18012"/>
                      <a:pt x="8605" y="17968"/>
                      <a:pt x="8685" y="17968"/>
                    </a:cubicBezTo>
                    <a:cubicBezTo>
                      <a:pt x="8718" y="17968"/>
                      <a:pt x="8736" y="17978"/>
                      <a:pt x="8758" y="17978"/>
                    </a:cubicBezTo>
                    <a:cubicBezTo>
                      <a:pt x="8777" y="17978"/>
                      <a:pt x="8799" y="17970"/>
                      <a:pt x="8836" y="17941"/>
                    </a:cubicBezTo>
                    <a:cubicBezTo>
                      <a:pt x="8853" y="17932"/>
                      <a:pt x="8945" y="17816"/>
                      <a:pt x="8960" y="17816"/>
                    </a:cubicBezTo>
                    <a:cubicBezTo>
                      <a:pt x="8960" y="17816"/>
                      <a:pt x="8961" y="17816"/>
                      <a:pt x="8961" y="17816"/>
                    </a:cubicBezTo>
                    <a:cubicBezTo>
                      <a:pt x="8961" y="17825"/>
                      <a:pt x="8890" y="17896"/>
                      <a:pt x="8943" y="17896"/>
                    </a:cubicBezTo>
                    <a:cubicBezTo>
                      <a:pt x="8988" y="17887"/>
                      <a:pt x="9050" y="17807"/>
                      <a:pt x="9077" y="17781"/>
                    </a:cubicBezTo>
                    <a:cubicBezTo>
                      <a:pt x="9130" y="17754"/>
                      <a:pt x="9192" y="17727"/>
                      <a:pt x="9255" y="17718"/>
                    </a:cubicBezTo>
                    <a:cubicBezTo>
                      <a:pt x="9308" y="17709"/>
                      <a:pt x="9353" y="17700"/>
                      <a:pt x="9406" y="17674"/>
                    </a:cubicBezTo>
                    <a:cubicBezTo>
                      <a:pt x="9469" y="17647"/>
                      <a:pt x="9531" y="17611"/>
                      <a:pt x="9584" y="17567"/>
                    </a:cubicBezTo>
                    <a:cubicBezTo>
                      <a:pt x="9633" y="17518"/>
                      <a:pt x="9645" y="17477"/>
                      <a:pt x="9687" y="17477"/>
                    </a:cubicBezTo>
                    <a:cubicBezTo>
                      <a:pt x="9691" y="17477"/>
                      <a:pt x="9696" y="17477"/>
                      <a:pt x="9700" y="17478"/>
                    </a:cubicBezTo>
                    <a:cubicBezTo>
                      <a:pt x="9780" y="17478"/>
                      <a:pt x="9852" y="17451"/>
                      <a:pt x="9905" y="17406"/>
                    </a:cubicBezTo>
                    <a:cubicBezTo>
                      <a:pt x="9944" y="17375"/>
                      <a:pt x="9929" y="17358"/>
                      <a:pt x="9912" y="17336"/>
                    </a:cubicBezTo>
                    <a:lnTo>
                      <a:pt x="9912" y="17336"/>
                    </a:lnTo>
                    <a:cubicBezTo>
                      <a:pt x="9922" y="17347"/>
                      <a:pt x="9935" y="17351"/>
                      <a:pt x="9951" y="17351"/>
                    </a:cubicBezTo>
                    <a:cubicBezTo>
                      <a:pt x="10021" y="17351"/>
                      <a:pt x="10137" y="17259"/>
                      <a:pt x="10172" y="17211"/>
                    </a:cubicBezTo>
                    <a:cubicBezTo>
                      <a:pt x="10188" y="17179"/>
                      <a:pt x="10240" y="17147"/>
                      <a:pt x="10276" y="17147"/>
                    </a:cubicBezTo>
                    <a:cubicBezTo>
                      <a:pt x="10280" y="17147"/>
                      <a:pt x="10284" y="17147"/>
                      <a:pt x="10288" y="17148"/>
                    </a:cubicBezTo>
                    <a:cubicBezTo>
                      <a:pt x="10324" y="17166"/>
                      <a:pt x="10261" y="17193"/>
                      <a:pt x="10297" y="17193"/>
                    </a:cubicBezTo>
                    <a:cubicBezTo>
                      <a:pt x="10333" y="17193"/>
                      <a:pt x="10359" y="17148"/>
                      <a:pt x="10368" y="17130"/>
                    </a:cubicBezTo>
                    <a:cubicBezTo>
                      <a:pt x="10413" y="17086"/>
                      <a:pt x="10475" y="17059"/>
                      <a:pt x="10537" y="17050"/>
                    </a:cubicBezTo>
                    <a:cubicBezTo>
                      <a:pt x="10542" y="17057"/>
                      <a:pt x="10546" y="17060"/>
                      <a:pt x="10551" y="17060"/>
                    </a:cubicBezTo>
                    <a:cubicBezTo>
                      <a:pt x="10578" y="17060"/>
                      <a:pt x="10613" y="16976"/>
                      <a:pt x="10635" y="16961"/>
                    </a:cubicBezTo>
                    <a:cubicBezTo>
                      <a:pt x="10707" y="16899"/>
                      <a:pt x="10805" y="16872"/>
                      <a:pt x="10858" y="16810"/>
                    </a:cubicBezTo>
                    <a:cubicBezTo>
                      <a:pt x="10920" y="16747"/>
                      <a:pt x="10983" y="16703"/>
                      <a:pt x="11054" y="16667"/>
                    </a:cubicBezTo>
                    <a:cubicBezTo>
                      <a:pt x="11152" y="16640"/>
                      <a:pt x="11241" y="16578"/>
                      <a:pt x="11312" y="16507"/>
                    </a:cubicBezTo>
                    <a:cubicBezTo>
                      <a:pt x="11330" y="16480"/>
                      <a:pt x="11393" y="16489"/>
                      <a:pt x="11428" y="16480"/>
                    </a:cubicBezTo>
                    <a:cubicBezTo>
                      <a:pt x="11473" y="16471"/>
                      <a:pt x="11473" y="16436"/>
                      <a:pt x="11526" y="16400"/>
                    </a:cubicBezTo>
                    <a:cubicBezTo>
                      <a:pt x="11580" y="16364"/>
                      <a:pt x="11633" y="16329"/>
                      <a:pt x="11686" y="16293"/>
                    </a:cubicBezTo>
                    <a:cubicBezTo>
                      <a:pt x="11740" y="16240"/>
                      <a:pt x="11704" y="16231"/>
                      <a:pt x="11784" y="16204"/>
                    </a:cubicBezTo>
                    <a:cubicBezTo>
                      <a:pt x="11865" y="16186"/>
                      <a:pt x="12025" y="16124"/>
                      <a:pt x="11980" y="16044"/>
                    </a:cubicBezTo>
                    <a:lnTo>
                      <a:pt x="11980" y="16044"/>
                    </a:lnTo>
                    <a:cubicBezTo>
                      <a:pt x="11988" y="16056"/>
                      <a:pt x="12000" y="16061"/>
                      <a:pt x="12016" y="16061"/>
                    </a:cubicBezTo>
                    <a:cubicBezTo>
                      <a:pt x="12116" y="16061"/>
                      <a:pt x="12362" y="15846"/>
                      <a:pt x="12408" y="15776"/>
                    </a:cubicBezTo>
                    <a:cubicBezTo>
                      <a:pt x="12452" y="15696"/>
                      <a:pt x="12604" y="15776"/>
                      <a:pt x="12631" y="15652"/>
                    </a:cubicBezTo>
                    <a:cubicBezTo>
                      <a:pt x="12640" y="15598"/>
                      <a:pt x="12631" y="15545"/>
                      <a:pt x="12720" y="15536"/>
                    </a:cubicBezTo>
                    <a:cubicBezTo>
                      <a:pt x="12764" y="15500"/>
                      <a:pt x="12809" y="15465"/>
                      <a:pt x="12853" y="15420"/>
                    </a:cubicBezTo>
                    <a:cubicBezTo>
                      <a:pt x="12861" y="15420"/>
                      <a:pt x="12836" y="15459"/>
                      <a:pt x="12857" y="15459"/>
                    </a:cubicBezTo>
                    <a:cubicBezTo>
                      <a:pt x="12860" y="15459"/>
                      <a:pt x="12865" y="15458"/>
                      <a:pt x="12871" y="15456"/>
                    </a:cubicBezTo>
                    <a:cubicBezTo>
                      <a:pt x="12907" y="15438"/>
                      <a:pt x="12933" y="15420"/>
                      <a:pt x="12969" y="15393"/>
                    </a:cubicBezTo>
                    <a:cubicBezTo>
                      <a:pt x="13049" y="15340"/>
                      <a:pt x="13138" y="15295"/>
                      <a:pt x="13218" y="15233"/>
                    </a:cubicBezTo>
                    <a:lnTo>
                      <a:pt x="13218" y="15233"/>
                    </a:lnTo>
                    <a:cubicBezTo>
                      <a:pt x="13197" y="15242"/>
                      <a:pt x="13176" y="15246"/>
                      <a:pt x="13157" y="15246"/>
                    </a:cubicBezTo>
                    <a:cubicBezTo>
                      <a:pt x="13097" y="15246"/>
                      <a:pt x="13058" y="15207"/>
                      <a:pt x="13085" y="15153"/>
                    </a:cubicBezTo>
                    <a:cubicBezTo>
                      <a:pt x="13102" y="15140"/>
                      <a:pt x="13115" y="15135"/>
                      <a:pt x="13124" y="15135"/>
                    </a:cubicBezTo>
                    <a:cubicBezTo>
                      <a:pt x="13153" y="15135"/>
                      <a:pt x="13149" y="15184"/>
                      <a:pt x="13156" y="15198"/>
                    </a:cubicBezTo>
                    <a:cubicBezTo>
                      <a:pt x="13157" y="15199"/>
                      <a:pt x="13158" y="15200"/>
                      <a:pt x="13160" y="15200"/>
                    </a:cubicBezTo>
                    <a:cubicBezTo>
                      <a:pt x="13181" y="15200"/>
                      <a:pt x="13257" y="15125"/>
                      <a:pt x="13290" y="15108"/>
                    </a:cubicBezTo>
                    <a:cubicBezTo>
                      <a:pt x="13316" y="15091"/>
                      <a:pt x="13406" y="15091"/>
                      <a:pt x="13406" y="15073"/>
                    </a:cubicBezTo>
                    <a:cubicBezTo>
                      <a:pt x="13414" y="15046"/>
                      <a:pt x="13406" y="15010"/>
                      <a:pt x="13459" y="14984"/>
                    </a:cubicBezTo>
                    <a:cubicBezTo>
                      <a:pt x="13530" y="14957"/>
                      <a:pt x="13601" y="14921"/>
                      <a:pt x="13673" y="14877"/>
                    </a:cubicBezTo>
                    <a:lnTo>
                      <a:pt x="13673" y="14877"/>
                    </a:lnTo>
                    <a:cubicBezTo>
                      <a:pt x="13671" y="14877"/>
                      <a:pt x="13670" y="14877"/>
                      <a:pt x="13669" y="14877"/>
                    </a:cubicBezTo>
                    <a:cubicBezTo>
                      <a:pt x="13613" y="14877"/>
                      <a:pt x="13923" y="14645"/>
                      <a:pt x="13949" y="14610"/>
                    </a:cubicBezTo>
                    <a:cubicBezTo>
                      <a:pt x="13967" y="14574"/>
                      <a:pt x="13887" y="14583"/>
                      <a:pt x="13904" y="14538"/>
                    </a:cubicBezTo>
                    <a:cubicBezTo>
                      <a:pt x="13914" y="14522"/>
                      <a:pt x="13931" y="14516"/>
                      <a:pt x="13949" y="14516"/>
                    </a:cubicBezTo>
                    <a:cubicBezTo>
                      <a:pt x="13980" y="14516"/>
                      <a:pt x="14015" y="14533"/>
                      <a:pt x="14020" y="14538"/>
                    </a:cubicBezTo>
                    <a:cubicBezTo>
                      <a:pt x="14002" y="14512"/>
                      <a:pt x="14020" y="14476"/>
                      <a:pt x="14056" y="14467"/>
                    </a:cubicBezTo>
                    <a:cubicBezTo>
                      <a:pt x="14062" y="14464"/>
                      <a:pt x="14067" y="14463"/>
                      <a:pt x="14072" y="14463"/>
                    </a:cubicBezTo>
                    <a:cubicBezTo>
                      <a:pt x="14090" y="14463"/>
                      <a:pt x="14101" y="14480"/>
                      <a:pt x="14120" y="14480"/>
                    </a:cubicBezTo>
                    <a:cubicBezTo>
                      <a:pt x="14124" y="14480"/>
                      <a:pt x="14130" y="14479"/>
                      <a:pt x="14136" y="14476"/>
                    </a:cubicBezTo>
                    <a:cubicBezTo>
                      <a:pt x="14180" y="14458"/>
                      <a:pt x="14136" y="14378"/>
                      <a:pt x="14198" y="14342"/>
                    </a:cubicBezTo>
                    <a:cubicBezTo>
                      <a:pt x="14216" y="14325"/>
                      <a:pt x="14341" y="14316"/>
                      <a:pt x="14323" y="14289"/>
                    </a:cubicBezTo>
                    <a:cubicBezTo>
                      <a:pt x="14296" y="14262"/>
                      <a:pt x="14261" y="14289"/>
                      <a:pt x="14296" y="14244"/>
                    </a:cubicBezTo>
                    <a:cubicBezTo>
                      <a:pt x="14305" y="14236"/>
                      <a:pt x="14323" y="14218"/>
                      <a:pt x="14341" y="14209"/>
                    </a:cubicBezTo>
                    <a:cubicBezTo>
                      <a:pt x="14343" y="14208"/>
                      <a:pt x="14345" y="14208"/>
                      <a:pt x="14347" y="14208"/>
                    </a:cubicBezTo>
                    <a:cubicBezTo>
                      <a:pt x="14377" y="14208"/>
                      <a:pt x="14380" y="14254"/>
                      <a:pt x="14406" y="14254"/>
                    </a:cubicBezTo>
                    <a:cubicBezTo>
                      <a:pt x="14412" y="14254"/>
                      <a:pt x="14420" y="14251"/>
                      <a:pt x="14430" y="14244"/>
                    </a:cubicBezTo>
                    <a:cubicBezTo>
                      <a:pt x="14474" y="14218"/>
                      <a:pt x="14510" y="14182"/>
                      <a:pt x="14546" y="14146"/>
                    </a:cubicBezTo>
                    <a:cubicBezTo>
                      <a:pt x="14546" y="14129"/>
                      <a:pt x="14555" y="14120"/>
                      <a:pt x="14555" y="14102"/>
                    </a:cubicBezTo>
                    <a:cubicBezTo>
                      <a:pt x="14617" y="14048"/>
                      <a:pt x="14679" y="13986"/>
                      <a:pt x="14742" y="13933"/>
                    </a:cubicBezTo>
                    <a:cubicBezTo>
                      <a:pt x="14780" y="13895"/>
                      <a:pt x="14795" y="13861"/>
                      <a:pt x="14769" y="13861"/>
                    </a:cubicBezTo>
                    <a:cubicBezTo>
                      <a:pt x="14758" y="13861"/>
                      <a:pt x="14740" y="13866"/>
                      <a:pt x="14715" y="13879"/>
                    </a:cubicBezTo>
                    <a:cubicBezTo>
                      <a:pt x="14759" y="13835"/>
                      <a:pt x="14822" y="13790"/>
                      <a:pt x="14893" y="13763"/>
                    </a:cubicBezTo>
                    <a:cubicBezTo>
                      <a:pt x="14955" y="13763"/>
                      <a:pt x="15018" y="13728"/>
                      <a:pt x="15053" y="13665"/>
                    </a:cubicBezTo>
                    <a:cubicBezTo>
                      <a:pt x="15071" y="13630"/>
                      <a:pt x="15089" y="13585"/>
                      <a:pt x="15125" y="13559"/>
                    </a:cubicBezTo>
                    <a:cubicBezTo>
                      <a:pt x="15151" y="13532"/>
                      <a:pt x="15178" y="13514"/>
                      <a:pt x="15205" y="13487"/>
                    </a:cubicBezTo>
                    <a:cubicBezTo>
                      <a:pt x="15196" y="13478"/>
                      <a:pt x="15187" y="13470"/>
                      <a:pt x="15196" y="13452"/>
                    </a:cubicBezTo>
                    <a:cubicBezTo>
                      <a:pt x="15232" y="13398"/>
                      <a:pt x="15321" y="13345"/>
                      <a:pt x="15365" y="13282"/>
                    </a:cubicBezTo>
                    <a:cubicBezTo>
                      <a:pt x="15410" y="13229"/>
                      <a:pt x="15427" y="13167"/>
                      <a:pt x="15490" y="13158"/>
                    </a:cubicBezTo>
                    <a:cubicBezTo>
                      <a:pt x="15552" y="13122"/>
                      <a:pt x="15615" y="13069"/>
                      <a:pt x="15650" y="13006"/>
                    </a:cubicBezTo>
                    <a:cubicBezTo>
                      <a:pt x="15650" y="12996"/>
                      <a:pt x="15645" y="12992"/>
                      <a:pt x="15638" y="12992"/>
                    </a:cubicBezTo>
                    <a:cubicBezTo>
                      <a:pt x="15612" y="12992"/>
                      <a:pt x="15557" y="13035"/>
                      <a:pt x="15543" y="13042"/>
                    </a:cubicBezTo>
                    <a:cubicBezTo>
                      <a:pt x="15579" y="13006"/>
                      <a:pt x="15615" y="12980"/>
                      <a:pt x="15659" y="12953"/>
                    </a:cubicBezTo>
                    <a:cubicBezTo>
                      <a:pt x="15695" y="12935"/>
                      <a:pt x="15739" y="12917"/>
                      <a:pt x="15775" y="12899"/>
                    </a:cubicBezTo>
                    <a:cubicBezTo>
                      <a:pt x="15846" y="12846"/>
                      <a:pt x="15828" y="12801"/>
                      <a:pt x="15900" y="12757"/>
                    </a:cubicBezTo>
                    <a:cubicBezTo>
                      <a:pt x="15935" y="12739"/>
                      <a:pt x="16060" y="12730"/>
                      <a:pt x="16033" y="12677"/>
                    </a:cubicBezTo>
                    <a:cubicBezTo>
                      <a:pt x="16015" y="12641"/>
                      <a:pt x="15989" y="12597"/>
                      <a:pt x="16078" y="12561"/>
                    </a:cubicBezTo>
                    <a:cubicBezTo>
                      <a:pt x="16131" y="12534"/>
                      <a:pt x="16149" y="12552"/>
                      <a:pt x="16202" y="12508"/>
                    </a:cubicBezTo>
                    <a:cubicBezTo>
                      <a:pt x="16220" y="12499"/>
                      <a:pt x="16354" y="12383"/>
                      <a:pt x="16345" y="12356"/>
                    </a:cubicBezTo>
                    <a:cubicBezTo>
                      <a:pt x="16327" y="12338"/>
                      <a:pt x="16238" y="12338"/>
                      <a:pt x="16318" y="12276"/>
                    </a:cubicBezTo>
                    <a:cubicBezTo>
                      <a:pt x="16333" y="12261"/>
                      <a:pt x="16343" y="12256"/>
                      <a:pt x="16352" y="12256"/>
                    </a:cubicBezTo>
                    <a:cubicBezTo>
                      <a:pt x="16374" y="12256"/>
                      <a:pt x="16379" y="12294"/>
                      <a:pt x="16398" y="12294"/>
                    </a:cubicBezTo>
                    <a:cubicBezTo>
                      <a:pt x="16398" y="12294"/>
                      <a:pt x="16416" y="12196"/>
                      <a:pt x="16416" y="12187"/>
                    </a:cubicBezTo>
                    <a:cubicBezTo>
                      <a:pt x="16434" y="12133"/>
                      <a:pt x="16452" y="12142"/>
                      <a:pt x="16487" y="12133"/>
                    </a:cubicBezTo>
                    <a:cubicBezTo>
                      <a:pt x="16568" y="12107"/>
                      <a:pt x="16648" y="12044"/>
                      <a:pt x="16701" y="11973"/>
                    </a:cubicBezTo>
                    <a:cubicBezTo>
                      <a:pt x="16737" y="11902"/>
                      <a:pt x="16612" y="11893"/>
                      <a:pt x="16639" y="11866"/>
                    </a:cubicBezTo>
                    <a:cubicBezTo>
                      <a:pt x="16657" y="11848"/>
                      <a:pt x="16692" y="11848"/>
                      <a:pt x="16728" y="11840"/>
                    </a:cubicBezTo>
                    <a:cubicBezTo>
                      <a:pt x="16772" y="11822"/>
                      <a:pt x="16808" y="11795"/>
                      <a:pt x="16844" y="11759"/>
                    </a:cubicBezTo>
                    <a:cubicBezTo>
                      <a:pt x="16897" y="11706"/>
                      <a:pt x="17031" y="11652"/>
                      <a:pt x="17057" y="11608"/>
                    </a:cubicBezTo>
                    <a:cubicBezTo>
                      <a:pt x="17075" y="11581"/>
                      <a:pt x="17057" y="11510"/>
                      <a:pt x="17093" y="11510"/>
                    </a:cubicBezTo>
                    <a:cubicBezTo>
                      <a:pt x="17129" y="11501"/>
                      <a:pt x="17129" y="11510"/>
                      <a:pt x="17164" y="11474"/>
                    </a:cubicBezTo>
                    <a:cubicBezTo>
                      <a:pt x="17245" y="11394"/>
                      <a:pt x="17209" y="11305"/>
                      <a:pt x="17280" y="11216"/>
                    </a:cubicBezTo>
                    <a:cubicBezTo>
                      <a:pt x="17343" y="11136"/>
                      <a:pt x="17458" y="11154"/>
                      <a:pt x="17512" y="11091"/>
                    </a:cubicBezTo>
                    <a:cubicBezTo>
                      <a:pt x="17522" y="11081"/>
                      <a:pt x="17505" y="11077"/>
                      <a:pt x="17487" y="11077"/>
                    </a:cubicBezTo>
                    <a:cubicBezTo>
                      <a:pt x="17475" y="11077"/>
                      <a:pt x="17462" y="11079"/>
                      <a:pt x="17458" y="11082"/>
                    </a:cubicBezTo>
                    <a:cubicBezTo>
                      <a:pt x="17503" y="11029"/>
                      <a:pt x="17547" y="11056"/>
                      <a:pt x="17583" y="11011"/>
                    </a:cubicBezTo>
                    <a:cubicBezTo>
                      <a:pt x="17610" y="10958"/>
                      <a:pt x="17645" y="10895"/>
                      <a:pt x="17699" y="10833"/>
                    </a:cubicBezTo>
                    <a:lnTo>
                      <a:pt x="17699" y="10833"/>
                    </a:lnTo>
                    <a:cubicBezTo>
                      <a:pt x="17695" y="10837"/>
                      <a:pt x="17693" y="10839"/>
                      <a:pt x="17692" y="10839"/>
                    </a:cubicBezTo>
                    <a:cubicBezTo>
                      <a:pt x="17690" y="10839"/>
                      <a:pt x="17736" y="10783"/>
                      <a:pt x="17743" y="10753"/>
                    </a:cubicBezTo>
                    <a:cubicBezTo>
                      <a:pt x="17752" y="10726"/>
                      <a:pt x="17779" y="10699"/>
                      <a:pt x="17806" y="10673"/>
                    </a:cubicBezTo>
                    <a:cubicBezTo>
                      <a:pt x="17877" y="10619"/>
                      <a:pt x="17930" y="10548"/>
                      <a:pt x="17966" y="10468"/>
                    </a:cubicBezTo>
                    <a:cubicBezTo>
                      <a:pt x="17983" y="10443"/>
                      <a:pt x="17991" y="10341"/>
                      <a:pt x="18014" y="10341"/>
                    </a:cubicBezTo>
                    <a:cubicBezTo>
                      <a:pt x="18016" y="10341"/>
                      <a:pt x="18018" y="10342"/>
                      <a:pt x="18019" y="10343"/>
                    </a:cubicBezTo>
                    <a:cubicBezTo>
                      <a:pt x="18040" y="10355"/>
                      <a:pt x="18060" y="10369"/>
                      <a:pt x="18078" y="10369"/>
                    </a:cubicBezTo>
                    <a:cubicBezTo>
                      <a:pt x="18101" y="10369"/>
                      <a:pt x="18121" y="10349"/>
                      <a:pt x="18135" y="10281"/>
                    </a:cubicBezTo>
                    <a:cubicBezTo>
                      <a:pt x="18142" y="10249"/>
                      <a:pt x="18145" y="10211"/>
                      <a:pt x="18153" y="10173"/>
                    </a:cubicBezTo>
                    <a:lnTo>
                      <a:pt x="18153" y="10173"/>
                    </a:lnTo>
                    <a:cubicBezTo>
                      <a:pt x="18157" y="10180"/>
                      <a:pt x="18163" y="10187"/>
                      <a:pt x="18171" y="10192"/>
                    </a:cubicBezTo>
                    <a:cubicBezTo>
                      <a:pt x="18189" y="10165"/>
                      <a:pt x="18233" y="10112"/>
                      <a:pt x="18206" y="10085"/>
                    </a:cubicBezTo>
                    <a:lnTo>
                      <a:pt x="18206" y="10085"/>
                    </a:lnTo>
                    <a:lnTo>
                      <a:pt x="18206" y="10094"/>
                    </a:lnTo>
                    <a:cubicBezTo>
                      <a:pt x="18197" y="10094"/>
                      <a:pt x="18188" y="10096"/>
                      <a:pt x="18179" y="10100"/>
                    </a:cubicBezTo>
                    <a:lnTo>
                      <a:pt x="18179" y="10100"/>
                    </a:lnTo>
                    <a:cubicBezTo>
                      <a:pt x="18194" y="10073"/>
                      <a:pt x="18216" y="10049"/>
                      <a:pt x="18251" y="10031"/>
                    </a:cubicBezTo>
                    <a:cubicBezTo>
                      <a:pt x="18304" y="10014"/>
                      <a:pt x="18358" y="9978"/>
                      <a:pt x="18411" y="9942"/>
                    </a:cubicBezTo>
                    <a:cubicBezTo>
                      <a:pt x="18465" y="9889"/>
                      <a:pt x="18447" y="9862"/>
                      <a:pt x="18474" y="9826"/>
                    </a:cubicBezTo>
                    <a:cubicBezTo>
                      <a:pt x="18509" y="9791"/>
                      <a:pt x="18563" y="9782"/>
                      <a:pt x="18598" y="9737"/>
                    </a:cubicBezTo>
                    <a:cubicBezTo>
                      <a:pt x="18607" y="9729"/>
                      <a:pt x="18590" y="9702"/>
                      <a:pt x="18590" y="9684"/>
                    </a:cubicBezTo>
                    <a:cubicBezTo>
                      <a:pt x="18607" y="9586"/>
                      <a:pt x="18732" y="9595"/>
                      <a:pt x="18768" y="9541"/>
                    </a:cubicBezTo>
                    <a:lnTo>
                      <a:pt x="18768" y="9541"/>
                    </a:lnTo>
                    <a:cubicBezTo>
                      <a:pt x="18765" y="9546"/>
                      <a:pt x="18759" y="9548"/>
                      <a:pt x="18753" y="9548"/>
                    </a:cubicBezTo>
                    <a:cubicBezTo>
                      <a:pt x="18719" y="9548"/>
                      <a:pt x="18653" y="9493"/>
                      <a:pt x="18750" y="9426"/>
                    </a:cubicBezTo>
                    <a:cubicBezTo>
                      <a:pt x="18821" y="9390"/>
                      <a:pt x="18803" y="9408"/>
                      <a:pt x="18866" y="9328"/>
                    </a:cubicBezTo>
                    <a:cubicBezTo>
                      <a:pt x="18886" y="9307"/>
                      <a:pt x="18898" y="9298"/>
                      <a:pt x="18910" y="9298"/>
                    </a:cubicBezTo>
                    <a:cubicBezTo>
                      <a:pt x="18917" y="9298"/>
                      <a:pt x="18925" y="9302"/>
                      <a:pt x="18935" y="9309"/>
                    </a:cubicBezTo>
                    <a:lnTo>
                      <a:pt x="18935" y="9309"/>
                    </a:lnTo>
                    <a:cubicBezTo>
                      <a:pt x="18869" y="9262"/>
                      <a:pt x="19069" y="9079"/>
                      <a:pt x="19009" y="9034"/>
                    </a:cubicBezTo>
                    <a:lnTo>
                      <a:pt x="19009" y="9034"/>
                    </a:lnTo>
                    <a:cubicBezTo>
                      <a:pt x="19011" y="9036"/>
                      <a:pt x="19014" y="9037"/>
                      <a:pt x="19017" y="9037"/>
                    </a:cubicBezTo>
                    <a:cubicBezTo>
                      <a:pt x="19058" y="9037"/>
                      <a:pt x="19144" y="8897"/>
                      <a:pt x="19168" y="8856"/>
                    </a:cubicBezTo>
                    <a:cubicBezTo>
                      <a:pt x="19195" y="8820"/>
                      <a:pt x="19213" y="8775"/>
                      <a:pt x="19222" y="8740"/>
                    </a:cubicBezTo>
                    <a:cubicBezTo>
                      <a:pt x="19222" y="8740"/>
                      <a:pt x="19204" y="8669"/>
                      <a:pt x="19213" y="8669"/>
                    </a:cubicBezTo>
                    <a:cubicBezTo>
                      <a:pt x="19216" y="8668"/>
                      <a:pt x="19218" y="8668"/>
                      <a:pt x="19221" y="8668"/>
                    </a:cubicBezTo>
                    <a:cubicBezTo>
                      <a:pt x="19254" y="8668"/>
                      <a:pt x="19286" y="8714"/>
                      <a:pt x="19302" y="8722"/>
                    </a:cubicBezTo>
                    <a:cubicBezTo>
                      <a:pt x="19302" y="8677"/>
                      <a:pt x="19320" y="8624"/>
                      <a:pt x="19302" y="8597"/>
                    </a:cubicBezTo>
                    <a:cubicBezTo>
                      <a:pt x="19258" y="8562"/>
                      <a:pt x="19258" y="8508"/>
                      <a:pt x="19293" y="8464"/>
                    </a:cubicBezTo>
                    <a:lnTo>
                      <a:pt x="19293" y="8464"/>
                    </a:lnTo>
                    <a:cubicBezTo>
                      <a:pt x="19310" y="8472"/>
                      <a:pt x="19350" y="8527"/>
                      <a:pt x="19369" y="8527"/>
                    </a:cubicBezTo>
                    <a:cubicBezTo>
                      <a:pt x="19371" y="8527"/>
                      <a:pt x="19372" y="8527"/>
                      <a:pt x="19373" y="8526"/>
                    </a:cubicBezTo>
                    <a:cubicBezTo>
                      <a:pt x="19400" y="8508"/>
                      <a:pt x="19409" y="8428"/>
                      <a:pt x="19400" y="8410"/>
                    </a:cubicBezTo>
                    <a:cubicBezTo>
                      <a:pt x="19409" y="8375"/>
                      <a:pt x="19436" y="8339"/>
                      <a:pt x="19462" y="8303"/>
                    </a:cubicBezTo>
                    <a:cubicBezTo>
                      <a:pt x="19480" y="8286"/>
                      <a:pt x="19525" y="8277"/>
                      <a:pt x="19543" y="8250"/>
                    </a:cubicBezTo>
                    <a:cubicBezTo>
                      <a:pt x="19569" y="8196"/>
                      <a:pt x="19507" y="8161"/>
                      <a:pt x="19543" y="8125"/>
                    </a:cubicBezTo>
                    <a:cubicBezTo>
                      <a:pt x="19560" y="8116"/>
                      <a:pt x="19578" y="8107"/>
                      <a:pt x="19596" y="8099"/>
                    </a:cubicBezTo>
                    <a:cubicBezTo>
                      <a:pt x="19614" y="8072"/>
                      <a:pt x="19632" y="8054"/>
                      <a:pt x="19649" y="8027"/>
                    </a:cubicBezTo>
                    <a:cubicBezTo>
                      <a:pt x="19676" y="7965"/>
                      <a:pt x="19712" y="7903"/>
                      <a:pt x="19730" y="7840"/>
                    </a:cubicBezTo>
                    <a:cubicBezTo>
                      <a:pt x="19756" y="7778"/>
                      <a:pt x="19801" y="7778"/>
                      <a:pt x="19819" y="7724"/>
                    </a:cubicBezTo>
                    <a:cubicBezTo>
                      <a:pt x="19825" y="7689"/>
                      <a:pt x="19823" y="7677"/>
                      <a:pt x="19815" y="7670"/>
                    </a:cubicBezTo>
                    <a:lnTo>
                      <a:pt x="19815" y="7670"/>
                    </a:lnTo>
                    <a:cubicBezTo>
                      <a:pt x="19827" y="7676"/>
                      <a:pt x="19838" y="7680"/>
                      <a:pt x="19848" y="7680"/>
                    </a:cubicBezTo>
                    <a:cubicBezTo>
                      <a:pt x="19871" y="7680"/>
                      <a:pt x="19893" y="7662"/>
                      <a:pt x="19926" y="7609"/>
                    </a:cubicBezTo>
                    <a:cubicBezTo>
                      <a:pt x="19917" y="7600"/>
                      <a:pt x="19908" y="7591"/>
                      <a:pt x="19899" y="7591"/>
                    </a:cubicBezTo>
                    <a:cubicBezTo>
                      <a:pt x="19961" y="7493"/>
                      <a:pt x="20015" y="7395"/>
                      <a:pt x="20041" y="7288"/>
                    </a:cubicBezTo>
                    <a:lnTo>
                      <a:pt x="20041" y="7288"/>
                    </a:lnTo>
                    <a:cubicBezTo>
                      <a:pt x="20041" y="7288"/>
                      <a:pt x="20035" y="7289"/>
                      <a:pt x="20026" y="7289"/>
                    </a:cubicBezTo>
                    <a:cubicBezTo>
                      <a:pt x="20004" y="7289"/>
                      <a:pt x="19969" y="7284"/>
                      <a:pt x="19988" y="7252"/>
                    </a:cubicBezTo>
                    <a:cubicBezTo>
                      <a:pt x="20024" y="7208"/>
                      <a:pt x="20077" y="7181"/>
                      <a:pt x="20104" y="7145"/>
                    </a:cubicBezTo>
                    <a:cubicBezTo>
                      <a:pt x="20184" y="7039"/>
                      <a:pt x="20255" y="6923"/>
                      <a:pt x="20300" y="6798"/>
                    </a:cubicBezTo>
                    <a:cubicBezTo>
                      <a:pt x="20326" y="6736"/>
                      <a:pt x="20317" y="6682"/>
                      <a:pt x="20344" y="6611"/>
                    </a:cubicBezTo>
                    <a:cubicBezTo>
                      <a:pt x="20389" y="6504"/>
                      <a:pt x="20371" y="6504"/>
                      <a:pt x="20344" y="6451"/>
                    </a:cubicBezTo>
                    <a:lnTo>
                      <a:pt x="20344" y="6451"/>
                    </a:lnTo>
                    <a:cubicBezTo>
                      <a:pt x="20345" y="6452"/>
                      <a:pt x="20346" y="6453"/>
                      <a:pt x="20349" y="6453"/>
                    </a:cubicBezTo>
                    <a:cubicBezTo>
                      <a:pt x="20375" y="6453"/>
                      <a:pt x="20502" y="6358"/>
                      <a:pt x="20469" y="6308"/>
                    </a:cubicBezTo>
                    <a:cubicBezTo>
                      <a:pt x="20467" y="6306"/>
                      <a:pt x="20465" y="6305"/>
                      <a:pt x="20463" y="6305"/>
                    </a:cubicBezTo>
                    <a:cubicBezTo>
                      <a:pt x="20435" y="6305"/>
                      <a:pt x="20348" y="6403"/>
                      <a:pt x="20311" y="6403"/>
                    </a:cubicBezTo>
                    <a:cubicBezTo>
                      <a:pt x="20306" y="6403"/>
                      <a:pt x="20303" y="6401"/>
                      <a:pt x="20300" y="6397"/>
                    </a:cubicBezTo>
                    <a:lnTo>
                      <a:pt x="20415" y="6290"/>
                    </a:lnTo>
                    <a:cubicBezTo>
                      <a:pt x="20455" y="6259"/>
                      <a:pt x="20514" y="6207"/>
                      <a:pt x="20553" y="6207"/>
                    </a:cubicBezTo>
                    <a:cubicBezTo>
                      <a:pt x="20557" y="6207"/>
                      <a:pt x="20561" y="6208"/>
                      <a:pt x="20565" y="6209"/>
                    </a:cubicBezTo>
                    <a:lnTo>
                      <a:pt x="20565" y="6209"/>
                    </a:lnTo>
                    <a:cubicBezTo>
                      <a:pt x="20506" y="6181"/>
                      <a:pt x="20585" y="6058"/>
                      <a:pt x="20567" y="5988"/>
                    </a:cubicBezTo>
                    <a:cubicBezTo>
                      <a:pt x="20590" y="5930"/>
                      <a:pt x="20602" y="5910"/>
                      <a:pt x="20617" y="5910"/>
                    </a:cubicBezTo>
                    <a:cubicBezTo>
                      <a:pt x="20625" y="5910"/>
                      <a:pt x="20634" y="5916"/>
                      <a:pt x="20647" y="5925"/>
                    </a:cubicBezTo>
                    <a:cubicBezTo>
                      <a:pt x="20652" y="5929"/>
                      <a:pt x="20656" y="5930"/>
                      <a:pt x="20660" y="5930"/>
                    </a:cubicBezTo>
                    <a:cubicBezTo>
                      <a:pt x="20684" y="5930"/>
                      <a:pt x="20694" y="5871"/>
                      <a:pt x="20715" y="5871"/>
                    </a:cubicBezTo>
                    <a:cubicBezTo>
                      <a:pt x="20716" y="5871"/>
                      <a:pt x="20717" y="5871"/>
                      <a:pt x="20718" y="5872"/>
                    </a:cubicBezTo>
                    <a:lnTo>
                      <a:pt x="20603" y="5827"/>
                    </a:lnTo>
                    <a:cubicBezTo>
                      <a:pt x="20629" y="5747"/>
                      <a:pt x="20736" y="5747"/>
                      <a:pt x="20736" y="5738"/>
                    </a:cubicBezTo>
                    <a:cubicBezTo>
                      <a:pt x="20736" y="5676"/>
                      <a:pt x="20701" y="5569"/>
                      <a:pt x="20754" y="5515"/>
                    </a:cubicBezTo>
                    <a:cubicBezTo>
                      <a:pt x="20816" y="5462"/>
                      <a:pt x="20932" y="5266"/>
                      <a:pt x="20879" y="5195"/>
                    </a:cubicBezTo>
                    <a:cubicBezTo>
                      <a:pt x="20852" y="5168"/>
                      <a:pt x="20923" y="5043"/>
                      <a:pt x="20905" y="4990"/>
                    </a:cubicBezTo>
                    <a:cubicBezTo>
                      <a:pt x="20870" y="4892"/>
                      <a:pt x="20968" y="4910"/>
                      <a:pt x="20994" y="4847"/>
                    </a:cubicBezTo>
                    <a:cubicBezTo>
                      <a:pt x="21012" y="4794"/>
                      <a:pt x="20977" y="4749"/>
                      <a:pt x="20994" y="4687"/>
                    </a:cubicBezTo>
                    <a:cubicBezTo>
                      <a:pt x="21000" y="4650"/>
                      <a:pt x="21008" y="4638"/>
                      <a:pt x="21019" y="4638"/>
                    </a:cubicBezTo>
                    <a:cubicBezTo>
                      <a:pt x="21027" y="4638"/>
                      <a:pt x="21037" y="4644"/>
                      <a:pt x="21048" y="4651"/>
                    </a:cubicBezTo>
                    <a:cubicBezTo>
                      <a:pt x="21049" y="4653"/>
                      <a:pt x="21050" y="4653"/>
                      <a:pt x="21051" y="4653"/>
                    </a:cubicBezTo>
                    <a:cubicBezTo>
                      <a:pt x="21066" y="4653"/>
                      <a:pt x="21066" y="4552"/>
                      <a:pt x="21066" y="4536"/>
                    </a:cubicBezTo>
                    <a:cubicBezTo>
                      <a:pt x="21048" y="4491"/>
                      <a:pt x="21066" y="4482"/>
                      <a:pt x="21075" y="4455"/>
                    </a:cubicBezTo>
                    <a:cubicBezTo>
                      <a:pt x="21110" y="4375"/>
                      <a:pt x="20923" y="4429"/>
                      <a:pt x="21039" y="4340"/>
                    </a:cubicBezTo>
                    <a:cubicBezTo>
                      <a:pt x="21101" y="4277"/>
                      <a:pt x="21119" y="4179"/>
                      <a:pt x="21084" y="4099"/>
                    </a:cubicBezTo>
                    <a:cubicBezTo>
                      <a:pt x="21048" y="4019"/>
                      <a:pt x="21039" y="3966"/>
                      <a:pt x="21119" y="3921"/>
                    </a:cubicBezTo>
                    <a:cubicBezTo>
                      <a:pt x="21164" y="3885"/>
                      <a:pt x="21092" y="3698"/>
                      <a:pt x="21137" y="3654"/>
                    </a:cubicBezTo>
                    <a:lnTo>
                      <a:pt x="21137" y="3654"/>
                    </a:lnTo>
                    <a:cubicBezTo>
                      <a:pt x="21135" y="3655"/>
                      <a:pt x="21133" y="3656"/>
                      <a:pt x="21131" y="3656"/>
                    </a:cubicBezTo>
                    <a:cubicBezTo>
                      <a:pt x="21091" y="3656"/>
                      <a:pt x="21029" y="3467"/>
                      <a:pt x="21065" y="3467"/>
                    </a:cubicBezTo>
                    <a:cubicBezTo>
                      <a:pt x="21071" y="3467"/>
                      <a:pt x="21080" y="3472"/>
                      <a:pt x="21092" y="3485"/>
                    </a:cubicBezTo>
                    <a:cubicBezTo>
                      <a:pt x="21181" y="3485"/>
                      <a:pt x="21119" y="3369"/>
                      <a:pt x="21101" y="3289"/>
                    </a:cubicBezTo>
                    <a:cubicBezTo>
                      <a:pt x="21092" y="3235"/>
                      <a:pt x="21092" y="3173"/>
                      <a:pt x="21101" y="3119"/>
                    </a:cubicBezTo>
                    <a:cubicBezTo>
                      <a:pt x="21110" y="3093"/>
                      <a:pt x="21128" y="3110"/>
                      <a:pt x="21128" y="3066"/>
                    </a:cubicBezTo>
                    <a:cubicBezTo>
                      <a:pt x="21128" y="3013"/>
                      <a:pt x="21084" y="2834"/>
                      <a:pt x="21039" y="2834"/>
                    </a:cubicBezTo>
                    <a:cubicBezTo>
                      <a:pt x="21075" y="2834"/>
                      <a:pt x="21110" y="2834"/>
                      <a:pt x="21101" y="2763"/>
                    </a:cubicBezTo>
                    <a:cubicBezTo>
                      <a:pt x="21092" y="2710"/>
                      <a:pt x="21030" y="2638"/>
                      <a:pt x="21057" y="2612"/>
                    </a:cubicBezTo>
                    <a:cubicBezTo>
                      <a:pt x="21057" y="2612"/>
                      <a:pt x="21039" y="2567"/>
                      <a:pt x="21021" y="2567"/>
                    </a:cubicBezTo>
                    <a:cubicBezTo>
                      <a:pt x="21012" y="2567"/>
                      <a:pt x="21012" y="2523"/>
                      <a:pt x="21012" y="2505"/>
                    </a:cubicBezTo>
                    <a:cubicBezTo>
                      <a:pt x="21012" y="2424"/>
                      <a:pt x="21012" y="2305"/>
                      <a:pt x="20945" y="2305"/>
                    </a:cubicBezTo>
                    <a:cubicBezTo>
                      <a:pt x="20941" y="2305"/>
                      <a:pt x="20936" y="2306"/>
                      <a:pt x="20932" y="2307"/>
                    </a:cubicBezTo>
                    <a:lnTo>
                      <a:pt x="20932" y="2307"/>
                    </a:lnTo>
                    <a:cubicBezTo>
                      <a:pt x="20952" y="2299"/>
                      <a:pt x="20995" y="2273"/>
                      <a:pt x="20950" y="2229"/>
                    </a:cubicBezTo>
                    <a:cubicBezTo>
                      <a:pt x="20896" y="2175"/>
                      <a:pt x="20905" y="2202"/>
                      <a:pt x="20879" y="2122"/>
                    </a:cubicBezTo>
                    <a:lnTo>
                      <a:pt x="20879" y="2122"/>
                    </a:lnTo>
                    <a:cubicBezTo>
                      <a:pt x="20884" y="2136"/>
                      <a:pt x="20893" y="2142"/>
                      <a:pt x="20902" y="2142"/>
                    </a:cubicBezTo>
                    <a:cubicBezTo>
                      <a:pt x="20923" y="2142"/>
                      <a:pt x="20944" y="2111"/>
                      <a:pt x="20932" y="2068"/>
                    </a:cubicBezTo>
                    <a:cubicBezTo>
                      <a:pt x="20914" y="2015"/>
                      <a:pt x="20888" y="1970"/>
                      <a:pt x="20861" y="1926"/>
                    </a:cubicBezTo>
                    <a:cubicBezTo>
                      <a:pt x="20811" y="1857"/>
                      <a:pt x="20792" y="1837"/>
                      <a:pt x="20766" y="1837"/>
                    </a:cubicBezTo>
                    <a:cubicBezTo>
                      <a:pt x="20755" y="1837"/>
                      <a:pt x="20743" y="1840"/>
                      <a:pt x="20727" y="1846"/>
                    </a:cubicBezTo>
                    <a:cubicBezTo>
                      <a:pt x="20683" y="1757"/>
                      <a:pt x="20709" y="1774"/>
                      <a:pt x="20727" y="1721"/>
                    </a:cubicBezTo>
                    <a:cubicBezTo>
                      <a:pt x="20701" y="1712"/>
                      <a:pt x="20665" y="1712"/>
                      <a:pt x="20638" y="1712"/>
                    </a:cubicBezTo>
                    <a:cubicBezTo>
                      <a:pt x="20683" y="1685"/>
                      <a:pt x="20709" y="1641"/>
                      <a:pt x="20727" y="1596"/>
                    </a:cubicBezTo>
                    <a:cubicBezTo>
                      <a:pt x="20683" y="1570"/>
                      <a:pt x="20638" y="1543"/>
                      <a:pt x="20585" y="1516"/>
                    </a:cubicBezTo>
                    <a:cubicBezTo>
                      <a:pt x="20505" y="1463"/>
                      <a:pt x="20442" y="1391"/>
                      <a:pt x="20407" y="1302"/>
                    </a:cubicBezTo>
                    <a:cubicBezTo>
                      <a:pt x="20390" y="1261"/>
                      <a:pt x="20298" y="1121"/>
                      <a:pt x="20249" y="1121"/>
                    </a:cubicBezTo>
                    <a:cubicBezTo>
                      <a:pt x="20244" y="1121"/>
                      <a:pt x="20241" y="1122"/>
                      <a:pt x="20237" y="1124"/>
                    </a:cubicBezTo>
                    <a:cubicBezTo>
                      <a:pt x="20211" y="1151"/>
                      <a:pt x="20175" y="1178"/>
                      <a:pt x="20148" y="1204"/>
                    </a:cubicBezTo>
                    <a:cubicBezTo>
                      <a:pt x="20095" y="1151"/>
                      <a:pt x="20166" y="1115"/>
                      <a:pt x="20184" y="1089"/>
                    </a:cubicBezTo>
                    <a:lnTo>
                      <a:pt x="20184" y="1089"/>
                    </a:lnTo>
                    <a:cubicBezTo>
                      <a:pt x="20181" y="1091"/>
                      <a:pt x="20178" y="1093"/>
                      <a:pt x="20175" y="1093"/>
                    </a:cubicBezTo>
                    <a:cubicBezTo>
                      <a:pt x="20150" y="1093"/>
                      <a:pt x="20123" y="998"/>
                      <a:pt x="20139" y="982"/>
                    </a:cubicBezTo>
                    <a:cubicBezTo>
                      <a:pt x="20157" y="964"/>
                      <a:pt x="20184" y="937"/>
                      <a:pt x="20139" y="902"/>
                    </a:cubicBezTo>
                    <a:lnTo>
                      <a:pt x="20050" y="991"/>
                    </a:lnTo>
                    <a:cubicBezTo>
                      <a:pt x="20095" y="946"/>
                      <a:pt x="19872" y="741"/>
                      <a:pt x="19801" y="697"/>
                    </a:cubicBezTo>
                    <a:lnTo>
                      <a:pt x="19801" y="697"/>
                    </a:lnTo>
                    <a:cubicBezTo>
                      <a:pt x="19845" y="732"/>
                      <a:pt x="19819" y="759"/>
                      <a:pt x="19810" y="777"/>
                    </a:cubicBezTo>
                    <a:cubicBezTo>
                      <a:pt x="19721" y="714"/>
                      <a:pt x="19739" y="590"/>
                      <a:pt x="19614" y="572"/>
                    </a:cubicBezTo>
                    <a:cubicBezTo>
                      <a:pt x="19608" y="572"/>
                      <a:pt x="19591" y="573"/>
                      <a:pt x="19572" y="573"/>
                    </a:cubicBezTo>
                    <a:cubicBezTo>
                      <a:pt x="19533" y="573"/>
                      <a:pt x="19483" y="569"/>
                      <a:pt x="19489" y="545"/>
                    </a:cubicBezTo>
                    <a:cubicBezTo>
                      <a:pt x="19489" y="527"/>
                      <a:pt x="19596" y="510"/>
                      <a:pt x="19525" y="474"/>
                    </a:cubicBezTo>
                    <a:cubicBezTo>
                      <a:pt x="19445" y="447"/>
                      <a:pt x="19400" y="456"/>
                      <a:pt x="19311" y="394"/>
                    </a:cubicBezTo>
                    <a:cubicBezTo>
                      <a:pt x="19240" y="358"/>
                      <a:pt x="19177" y="323"/>
                      <a:pt x="19106" y="287"/>
                    </a:cubicBezTo>
                    <a:cubicBezTo>
                      <a:pt x="19078" y="277"/>
                      <a:pt x="19051" y="272"/>
                      <a:pt x="19029" y="272"/>
                    </a:cubicBezTo>
                    <a:cubicBezTo>
                      <a:pt x="18974" y="272"/>
                      <a:pt x="18952" y="300"/>
                      <a:pt x="19035" y="331"/>
                    </a:cubicBezTo>
                    <a:cubicBezTo>
                      <a:pt x="18981" y="314"/>
                      <a:pt x="18928" y="296"/>
                      <a:pt x="18875" y="278"/>
                    </a:cubicBezTo>
                    <a:cubicBezTo>
                      <a:pt x="18839" y="251"/>
                      <a:pt x="18803" y="225"/>
                      <a:pt x="18777" y="198"/>
                    </a:cubicBezTo>
                    <a:cubicBezTo>
                      <a:pt x="18750" y="189"/>
                      <a:pt x="18723" y="180"/>
                      <a:pt x="18687" y="180"/>
                    </a:cubicBezTo>
                    <a:cubicBezTo>
                      <a:pt x="18625" y="180"/>
                      <a:pt x="18643" y="207"/>
                      <a:pt x="18634" y="233"/>
                    </a:cubicBezTo>
                    <a:cubicBezTo>
                      <a:pt x="18640" y="232"/>
                      <a:pt x="18646" y="232"/>
                      <a:pt x="18651" y="232"/>
                    </a:cubicBezTo>
                    <a:cubicBezTo>
                      <a:pt x="18683" y="232"/>
                      <a:pt x="18691" y="253"/>
                      <a:pt x="18661" y="260"/>
                    </a:cubicBezTo>
                    <a:cubicBezTo>
                      <a:pt x="18638" y="265"/>
                      <a:pt x="18616" y="267"/>
                      <a:pt x="18595" y="267"/>
                    </a:cubicBezTo>
                    <a:cubicBezTo>
                      <a:pt x="18574" y="267"/>
                      <a:pt x="18554" y="265"/>
                      <a:pt x="18536" y="260"/>
                    </a:cubicBezTo>
                    <a:cubicBezTo>
                      <a:pt x="18456" y="225"/>
                      <a:pt x="18616" y="180"/>
                      <a:pt x="18518" y="162"/>
                    </a:cubicBezTo>
                    <a:cubicBezTo>
                      <a:pt x="18496" y="158"/>
                      <a:pt x="18425" y="151"/>
                      <a:pt x="18367" y="151"/>
                    </a:cubicBezTo>
                    <a:cubicBezTo>
                      <a:pt x="18309" y="151"/>
                      <a:pt x="18264" y="158"/>
                      <a:pt x="18296" y="180"/>
                    </a:cubicBezTo>
                    <a:cubicBezTo>
                      <a:pt x="18358" y="233"/>
                      <a:pt x="18367" y="233"/>
                      <a:pt x="18304" y="251"/>
                    </a:cubicBezTo>
                    <a:cubicBezTo>
                      <a:pt x="18286" y="262"/>
                      <a:pt x="18266" y="267"/>
                      <a:pt x="18245" y="267"/>
                    </a:cubicBezTo>
                    <a:cubicBezTo>
                      <a:pt x="18217" y="267"/>
                      <a:pt x="18188" y="258"/>
                      <a:pt x="18162" y="242"/>
                    </a:cubicBezTo>
                    <a:cubicBezTo>
                      <a:pt x="18109" y="198"/>
                      <a:pt x="18215" y="100"/>
                      <a:pt x="18189" y="91"/>
                    </a:cubicBezTo>
                    <a:cubicBezTo>
                      <a:pt x="18157" y="85"/>
                      <a:pt x="18121" y="78"/>
                      <a:pt x="18084" y="78"/>
                    </a:cubicBezTo>
                    <a:cubicBezTo>
                      <a:pt x="18069" y="78"/>
                      <a:pt x="18053" y="79"/>
                      <a:pt x="18037" y="82"/>
                    </a:cubicBezTo>
                    <a:cubicBezTo>
                      <a:pt x="17984" y="100"/>
                      <a:pt x="18019" y="127"/>
                      <a:pt x="17975" y="144"/>
                    </a:cubicBezTo>
                    <a:cubicBezTo>
                      <a:pt x="17966" y="147"/>
                      <a:pt x="17959" y="148"/>
                      <a:pt x="17952" y="148"/>
                    </a:cubicBezTo>
                    <a:cubicBezTo>
                      <a:pt x="17896" y="148"/>
                      <a:pt x="17910" y="62"/>
                      <a:pt x="17849" y="62"/>
                    </a:cubicBezTo>
                    <a:cubicBezTo>
                      <a:pt x="17844" y="62"/>
                      <a:pt x="17838" y="63"/>
                      <a:pt x="17832" y="64"/>
                    </a:cubicBezTo>
                    <a:cubicBezTo>
                      <a:pt x="17754" y="90"/>
                      <a:pt x="17727" y="125"/>
                      <a:pt x="17726" y="169"/>
                    </a:cubicBezTo>
                    <a:lnTo>
                      <a:pt x="17726" y="169"/>
                    </a:lnTo>
                    <a:cubicBezTo>
                      <a:pt x="17726" y="134"/>
                      <a:pt x="17743" y="99"/>
                      <a:pt x="17717" y="73"/>
                    </a:cubicBezTo>
                    <a:cubicBezTo>
                      <a:pt x="17662" y="26"/>
                      <a:pt x="17601" y="0"/>
                      <a:pt x="17533" y="0"/>
                    </a:cubicBezTo>
                    <a:close/>
                    <a:moveTo>
                      <a:pt x="3688" y="19375"/>
                    </a:moveTo>
                    <a:lnTo>
                      <a:pt x="3688" y="19384"/>
                    </a:lnTo>
                    <a:cubicBezTo>
                      <a:pt x="3671" y="19392"/>
                      <a:pt x="3670" y="19395"/>
                      <a:pt x="3675" y="19395"/>
                    </a:cubicBezTo>
                    <a:cubicBezTo>
                      <a:pt x="3686" y="19395"/>
                      <a:pt x="3724" y="19381"/>
                      <a:pt x="3688" y="19375"/>
                    </a:cubicBezTo>
                    <a:close/>
                    <a:moveTo>
                      <a:pt x="6787" y="5264"/>
                    </a:moveTo>
                    <a:cubicBezTo>
                      <a:pt x="6785" y="5264"/>
                      <a:pt x="6782" y="5264"/>
                      <a:pt x="6779" y="5266"/>
                    </a:cubicBezTo>
                    <a:cubicBezTo>
                      <a:pt x="6761" y="5284"/>
                      <a:pt x="6743" y="5302"/>
                      <a:pt x="6716" y="5319"/>
                    </a:cubicBezTo>
                    <a:cubicBezTo>
                      <a:pt x="6690" y="5346"/>
                      <a:pt x="6654" y="5364"/>
                      <a:pt x="6618" y="5373"/>
                    </a:cubicBezTo>
                    <a:cubicBezTo>
                      <a:pt x="6529" y="5417"/>
                      <a:pt x="6458" y="5471"/>
                      <a:pt x="6387" y="5542"/>
                    </a:cubicBezTo>
                    <a:cubicBezTo>
                      <a:pt x="6342" y="5596"/>
                      <a:pt x="6431" y="5596"/>
                      <a:pt x="6369" y="5667"/>
                    </a:cubicBezTo>
                    <a:cubicBezTo>
                      <a:pt x="6333" y="5702"/>
                      <a:pt x="6289" y="5729"/>
                      <a:pt x="6244" y="5747"/>
                    </a:cubicBezTo>
                    <a:cubicBezTo>
                      <a:pt x="6237" y="5740"/>
                      <a:pt x="6231" y="5735"/>
                      <a:pt x="6224" y="5735"/>
                    </a:cubicBezTo>
                    <a:cubicBezTo>
                      <a:pt x="6214" y="5735"/>
                      <a:pt x="6203" y="5744"/>
                      <a:pt x="6182" y="5765"/>
                    </a:cubicBezTo>
                    <a:cubicBezTo>
                      <a:pt x="6128" y="5818"/>
                      <a:pt x="6155" y="5783"/>
                      <a:pt x="6164" y="5827"/>
                    </a:cubicBezTo>
                    <a:cubicBezTo>
                      <a:pt x="6155" y="5863"/>
                      <a:pt x="6137" y="5890"/>
                      <a:pt x="6111" y="5907"/>
                    </a:cubicBezTo>
                    <a:cubicBezTo>
                      <a:pt x="6108" y="5908"/>
                      <a:pt x="6106" y="5908"/>
                      <a:pt x="6103" y="5908"/>
                    </a:cubicBezTo>
                    <a:cubicBezTo>
                      <a:pt x="6066" y="5908"/>
                      <a:pt x="6070" y="5860"/>
                      <a:pt x="6045" y="5860"/>
                    </a:cubicBezTo>
                    <a:cubicBezTo>
                      <a:pt x="6034" y="5860"/>
                      <a:pt x="6019" y="5867"/>
                      <a:pt x="5995" y="5890"/>
                    </a:cubicBezTo>
                    <a:cubicBezTo>
                      <a:pt x="5968" y="5925"/>
                      <a:pt x="5915" y="6005"/>
                      <a:pt x="5932" y="6032"/>
                    </a:cubicBezTo>
                    <a:cubicBezTo>
                      <a:pt x="5915" y="6050"/>
                      <a:pt x="5888" y="6068"/>
                      <a:pt x="5870" y="6085"/>
                    </a:cubicBezTo>
                    <a:cubicBezTo>
                      <a:pt x="5852" y="6103"/>
                      <a:pt x="5728" y="6299"/>
                      <a:pt x="5710" y="6308"/>
                    </a:cubicBezTo>
                    <a:cubicBezTo>
                      <a:pt x="5708" y="6308"/>
                      <a:pt x="5707" y="6309"/>
                      <a:pt x="5706" y="6309"/>
                    </a:cubicBezTo>
                    <a:cubicBezTo>
                      <a:pt x="5669" y="6309"/>
                      <a:pt x="5736" y="6165"/>
                      <a:pt x="5728" y="6157"/>
                    </a:cubicBezTo>
                    <a:lnTo>
                      <a:pt x="5728" y="6157"/>
                    </a:lnTo>
                    <a:cubicBezTo>
                      <a:pt x="5736" y="6175"/>
                      <a:pt x="5549" y="6379"/>
                      <a:pt x="5541" y="6415"/>
                    </a:cubicBezTo>
                    <a:cubicBezTo>
                      <a:pt x="5523" y="6468"/>
                      <a:pt x="5478" y="6495"/>
                      <a:pt x="5425" y="6504"/>
                    </a:cubicBezTo>
                    <a:cubicBezTo>
                      <a:pt x="5345" y="6522"/>
                      <a:pt x="5380" y="6549"/>
                      <a:pt x="5345" y="6584"/>
                    </a:cubicBezTo>
                    <a:cubicBezTo>
                      <a:pt x="5309" y="6620"/>
                      <a:pt x="5291" y="6638"/>
                      <a:pt x="5247" y="6656"/>
                    </a:cubicBezTo>
                    <a:cubicBezTo>
                      <a:pt x="5238" y="6656"/>
                      <a:pt x="5220" y="6664"/>
                      <a:pt x="5211" y="6682"/>
                    </a:cubicBezTo>
                    <a:cubicBezTo>
                      <a:pt x="5187" y="6714"/>
                      <a:pt x="5185" y="6746"/>
                      <a:pt x="5210" y="6746"/>
                    </a:cubicBezTo>
                    <a:cubicBezTo>
                      <a:pt x="5213" y="6746"/>
                      <a:pt x="5216" y="6746"/>
                      <a:pt x="5220" y="6745"/>
                    </a:cubicBezTo>
                    <a:cubicBezTo>
                      <a:pt x="5224" y="6744"/>
                      <a:pt x="5227" y="6743"/>
                      <a:pt x="5231" y="6743"/>
                    </a:cubicBezTo>
                    <a:cubicBezTo>
                      <a:pt x="5258" y="6743"/>
                      <a:pt x="5268" y="6774"/>
                      <a:pt x="5220" y="6798"/>
                    </a:cubicBezTo>
                    <a:cubicBezTo>
                      <a:pt x="5166" y="6834"/>
                      <a:pt x="5149" y="6807"/>
                      <a:pt x="5095" y="6843"/>
                    </a:cubicBezTo>
                    <a:cubicBezTo>
                      <a:pt x="5051" y="6878"/>
                      <a:pt x="5015" y="6923"/>
                      <a:pt x="4997" y="6967"/>
                    </a:cubicBezTo>
                    <a:cubicBezTo>
                      <a:pt x="4970" y="7003"/>
                      <a:pt x="4935" y="7021"/>
                      <a:pt x="4899" y="7047"/>
                    </a:cubicBezTo>
                    <a:cubicBezTo>
                      <a:pt x="4890" y="7047"/>
                      <a:pt x="4872" y="7047"/>
                      <a:pt x="4864" y="7065"/>
                    </a:cubicBezTo>
                    <a:cubicBezTo>
                      <a:pt x="4819" y="7110"/>
                      <a:pt x="4846" y="7119"/>
                      <a:pt x="4801" y="7172"/>
                    </a:cubicBezTo>
                    <a:cubicBezTo>
                      <a:pt x="4775" y="7199"/>
                      <a:pt x="4739" y="7217"/>
                      <a:pt x="4703" y="7243"/>
                    </a:cubicBezTo>
                    <a:cubicBezTo>
                      <a:pt x="4623" y="7315"/>
                      <a:pt x="4561" y="7395"/>
                      <a:pt x="4507" y="7493"/>
                    </a:cubicBezTo>
                    <a:cubicBezTo>
                      <a:pt x="4496" y="7534"/>
                      <a:pt x="4488" y="7556"/>
                      <a:pt x="4474" y="7556"/>
                    </a:cubicBezTo>
                    <a:cubicBezTo>
                      <a:pt x="4466" y="7556"/>
                      <a:pt x="4457" y="7550"/>
                      <a:pt x="4445" y="7537"/>
                    </a:cubicBezTo>
                    <a:cubicBezTo>
                      <a:pt x="4450" y="7521"/>
                      <a:pt x="4449" y="7514"/>
                      <a:pt x="4444" y="7514"/>
                    </a:cubicBezTo>
                    <a:cubicBezTo>
                      <a:pt x="4432" y="7514"/>
                      <a:pt x="4401" y="7546"/>
                      <a:pt x="4383" y="7564"/>
                    </a:cubicBezTo>
                    <a:cubicBezTo>
                      <a:pt x="4347" y="7600"/>
                      <a:pt x="4302" y="7653"/>
                      <a:pt x="4276" y="7698"/>
                    </a:cubicBezTo>
                    <a:cubicBezTo>
                      <a:pt x="4258" y="7733"/>
                      <a:pt x="4249" y="7778"/>
                      <a:pt x="4196" y="7813"/>
                    </a:cubicBezTo>
                    <a:cubicBezTo>
                      <a:pt x="4191" y="7809"/>
                      <a:pt x="4185" y="7807"/>
                      <a:pt x="4179" y="7807"/>
                    </a:cubicBezTo>
                    <a:cubicBezTo>
                      <a:pt x="4138" y="7807"/>
                      <a:pt x="4067" y="7899"/>
                      <a:pt x="4044" y="7938"/>
                    </a:cubicBezTo>
                    <a:cubicBezTo>
                      <a:pt x="4026" y="7983"/>
                      <a:pt x="4026" y="8081"/>
                      <a:pt x="4000" y="8081"/>
                    </a:cubicBezTo>
                    <a:cubicBezTo>
                      <a:pt x="3937" y="8090"/>
                      <a:pt x="3884" y="8116"/>
                      <a:pt x="3848" y="8161"/>
                    </a:cubicBezTo>
                    <a:cubicBezTo>
                      <a:pt x="3741" y="8268"/>
                      <a:pt x="3652" y="8384"/>
                      <a:pt x="3572" y="8499"/>
                    </a:cubicBezTo>
                    <a:lnTo>
                      <a:pt x="3483" y="8624"/>
                    </a:lnTo>
                    <a:cubicBezTo>
                      <a:pt x="3465" y="8651"/>
                      <a:pt x="3474" y="8686"/>
                      <a:pt x="3456" y="8704"/>
                    </a:cubicBezTo>
                    <a:cubicBezTo>
                      <a:pt x="3438" y="8731"/>
                      <a:pt x="3376" y="8740"/>
                      <a:pt x="3340" y="8749"/>
                    </a:cubicBezTo>
                    <a:cubicBezTo>
                      <a:pt x="3305" y="8775"/>
                      <a:pt x="3260" y="8811"/>
                      <a:pt x="3234" y="8847"/>
                    </a:cubicBezTo>
                    <a:cubicBezTo>
                      <a:pt x="3190" y="8890"/>
                      <a:pt x="3155" y="8942"/>
                      <a:pt x="3187" y="8970"/>
                    </a:cubicBezTo>
                    <a:lnTo>
                      <a:pt x="3187" y="8970"/>
                    </a:lnTo>
                    <a:cubicBezTo>
                      <a:pt x="3185" y="8969"/>
                      <a:pt x="3184" y="8968"/>
                      <a:pt x="3182" y="8968"/>
                    </a:cubicBezTo>
                    <a:cubicBezTo>
                      <a:pt x="3154" y="8968"/>
                      <a:pt x="3108" y="9098"/>
                      <a:pt x="3100" y="9123"/>
                    </a:cubicBezTo>
                    <a:cubicBezTo>
                      <a:pt x="3082" y="9150"/>
                      <a:pt x="3002" y="9176"/>
                      <a:pt x="2966" y="9203"/>
                    </a:cubicBezTo>
                    <a:cubicBezTo>
                      <a:pt x="2922" y="9248"/>
                      <a:pt x="2886" y="9292"/>
                      <a:pt x="2859" y="9346"/>
                    </a:cubicBezTo>
                    <a:cubicBezTo>
                      <a:pt x="2833" y="9390"/>
                      <a:pt x="2877" y="9399"/>
                      <a:pt x="2895" y="9417"/>
                    </a:cubicBezTo>
                    <a:cubicBezTo>
                      <a:pt x="2877" y="9443"/>
                      <a:pt x="2859" y="9470"/>
                      <a:pt x="2833" y="9497"/>
                    </a:cubicBezTo>
                    <a:cubicBezTo>
                      <a:pt x="2833" y="9488"/>
                      <a:pt x="2824" y="9488"/>
                      <a:pt x="2815" y="9488"/>
                    </a:cubicBezTo>
                    <a:cubicBezTo>
                      <a:pt x="2797" y="9497"/>
                      <a:pt x="2770" y="9533"/>
                      <a:pt x="2753" y="9550"/>
                    </a:cubicBezTo>
                    <a:cubicBezTo>
                      <a:pt x="2744" y="9568"/>
                      <a:pt x="2717" y="9559"/>
                      <a:pt x="2699" y="9586"/>
                    </a:cubicBezTo>
                    <a:cubicBezTo>
                      <a:pt x="2672" y="9604"/>
                      <a:pt x="2646" y="9639"/>
                      <a:pt x="2628" y="9666"/>
                    </a:cubicBezTo>
                    <a:cubicBezTo>
                      <a:pt x="2583" y="9737"/>
                      <a:pt x="2557" y="9818"/>
                      <a:pt x="2539" y="9898"/>
                    </a:cubicBezTo>
                    <a:cubicBezTo>
                      <a:pt x="2521" y="9956"/>
                      <a:pt x="2510" y="9973"/>
                      <a:pt x="2499" y="9973"/>
                    </a:cubicBezTo>
                    <a:cubicBezTo>
                      <a:pt x="2488" y="9973"/>
                      <a:pt x="2477" y="9957"/>
                      <a:pt x="2461" y="9944"/>
                    </a:cubicBezTo>
                    <a:lnTo>
                      <a:pt x="2461" y="9944"/>
                    </a:lnTo>
                    <a:cubicBezTo>
                      <a:pt x="2471" y="9956"/>
                      <a:pt x="2423" y="9998"/>
                      <a:pt x="2423" y="10031"/>
                    </a:cubicBezTo>
                    <a:cubicBezTo>
                      <a:pt x="2423" y="10040"/>
                      <a:pt x="2450" y="10058"/>
                      <a:pt x="2441" y="10067"/>
                    </a:cubicBezTo>
                    <a:cubicBezTo>
                      <a:pt x="2414" y="10112"/>
                      <a:pt x="2387" y="10076"/>
                      <a:pt x="2361" y="10112"/>
                    </a:cubicBezTo>
                    <a:cubicBezTo>
                      <a:pt x="2334" y="10138"/>
                      <a:pt x="2334" y="10209"/>
                      <a:pt x="2316" y="10254"/>
                    </a:cubicBezTo>
                    <a:cubicBezTo>
                      <a:pt x="2303" y="10283"/>
                      <a:pt x="2295" y="10293"/>
                      <a:pt x="2290" y="10293"/>
                    </a:cubicBezTo>
                    <a:cubicBezTo>
                      <a:pt x="2282" y="10293"/>
                      <a:pt x="2284" y="10259"/>
                      <a:pt x="2289" y="10236"/>
                    </a:cubicBezTo>
                    <a:cubicBezTo>
                      <a:pt x="2294" y="10208"/>
                      <a:pt x="2284" y="10189"/>
                      <a:pt x="2267" y="10189"/>
                    </a:cubicBezTo>
                    <a:cubicBezTo>
                      <a:pt x="2253" y="10189"/>
                      <a:pt x="2235" y="10203"/>
                      <a:pt x="2218" y="10236"/>
                    </a:cubicBezTo>
                    <a:cubicBezTo>
                      <a:pt x="2184" y="10296"/>
                      <a:pt x="2166" y="10381"/>
                      <a:pt x="2197" y="10403"/>
                    </a:cubicBezTo>
                    <a:lnTo>
                      <a:pt x="2197" y="10403"/>
                    </a:lnTo>
                    <a:cubicBezTo>
                      <a:pt x="2192" y="10401"/>
                      <a:pt x="2187" y="10400"/>
                      <a:pt x="2182" y="10400"/>
                    </a:cubicBezTo>
                    <a:cubicBezTo>
                      <a:pt x="2094" y="10400"/>
                      <a:pt x="1945" y="10765"/>
                      <a:pt x="1888" y="10765"/>
                    </a:cubicBezTo>
                    <a:cubicBezTo>
                      <a:pt x="1885" y="10765"/>
                      <a:pt x="1882" y="10764"/>
                      <a:pt x="1880" y="10762"/>
                    </a:cubicBezTo>
                    <a:cubicBezTo>
                      <a:pt x="1782" y="10815"/>
                      <a:pt x="1791" y="10922"/>
                      <a:pt x="1746" y="11002"/>
                    </a:cubicBezTo>
                    <a:cubicBezTo>
                      <a:pt x="1710" y="11073"/>
                      <a:pt x="1675" y="11136"/>
                      <a:pt x="1639" y="11207"/>
                    </a:cubicBezTo>
                    <a:cubicBezTo>
                      <a:pt x="1586" y="11296"/>
                      <a:pt x="1559" y="11385"/>
                      <a:pt x="1514" y="11465"/>
                    </a:cubicBezTo>
                    <a:cubicBezTo>
                      <a:pt x="1461" y="11546"/>
                      <a:pt x="1434" y="11537"/>
                      <a:pt x="1390" y="11617"/>
                    </a:cubicBezTo>
                    <a:cubicBezTo>
                      <a:pt x="1372" y="11652"/>
                      <a:pt x="1354" y="11688"/>
                      <a:pt x="1345" y="11733"/>
                    </a:cubicBezTo>
                    <a:cubicBezTo>
                      <a:pt x="1345" y="11750"/>
                      <a:pt x="1372" y="11750"/>
                      <a:pt x="1354" y="11777"/>
                    </a:cubicBezTo>
                    <a:cubicBezTo>
                      <a:pt x="1343" y="11805"/>
                      <a:pt x="1318" y="11819"/>
                      <a:pt x="1290" y="11819"/>
                    </a:cubicBezTo>
                    <a:cubicBezTo>
                      <a:pt x="1273" y="11819"/>
                      <a:pt x="1256" y="11814"/>
                      <a:pt x="1239" y="11804"/>
                    </a:cubicBezTo>
                    <a:lnTo>
                      <a:pt x="1239" y="11804"/>
                    </a:lnTo>
                    <a:cubicBezTo>
                      <a:pt x="1288" y="11838"/>
                      <a:pt x="980" y="12374"/>
                      <a:pt x="944" y="12445"/>
                    </a:cubicBezTo>
                    <a:cubicBezTo>
                      <a:pt x="909" y="12525"/>
                      <a:pt x="829" y="12606"/>
                      <a:pt x="802" y="12677"/>
                    </a:cubicBezTo>
                    <a:cubicBezTo>
                      <a:pt x="766" y="12748"/>
                      <a:pt x="748" y="12828"/>
                      <a:pt x="740" y="12899"/>
                    </a:cubicBezTo>
                    <a:cubicBezTo>
                      <a:pt x="740" y="12923"/>
                      <a:pt x="753" y="13013"/>
                      <a:pt x="768" y="13013"/>
                    </a:cubicBezTo>
                    <a:cubicBezTo>
                      <a:pt x="771" y="13013"/>
                      <a:pt x="773" y="13011"/>
                      <a:pt x="775" y="13006"/>
                    </a:cubicBezTo>
                    <a:lnTo>
                      <a:pt x="775" y="13006"/>
                    </a:lnTo>
                    <a:cubicBezTo>
                      <a:pt x="769" y="13024"/>
                      <a:pt x="757" y="13027"/>
                      <a:pt x="744" y="13027"/>
                    </a:cubicBezTo>
                    <a:cubicBezTo>
                      <a:pt x="737" y="13027"/>
                      <a:pt x="730" y="13026"/>
                      <a:pt x="723" y="13026"/>
                    </a:cubicBezTo>
                    <a:cubicBezTo>
                      <a:pt x="702" y="13026"/>
                      <a:pt x="682" y="13033"/>
                      <a:pt x="677" y="13087"/>
                    </a:cubicBezTo>
                    <a:cubicBezTo>
                      <a:pt x="677" y="13095"/>
                      <a:pt x="677" y="13193"/>
                      <a:pt x="659" y="13211"/>
                    </a:cubicBezTo>
                    <a:cubicBezTo>
                      <a:pt x="658" y="13213"/>
                      <a:pt x="657" y="13213"/>
                      <a:pt x="655" y="13213"/>
                    </a:cubicBezTo>
                    <a:cubicBezTo>
                      <a:pt x="642" y="13213"/>
                      <a:pt x="625" y="13157"/>
                      <a:pt x="614" y="13157"/>
                    </a:cubicBezTo>
                    <a:cubicBezTo>
                      <a:pt x="611" y="13157"/>
                      <a:pt x="608" y="13162"/>
                      <a:pt x="606" y="13176"/>
                    </a:cubicBezTo>
                    <a:cubicBezTo>
                      <a:pt x="588" y="13229"/>
                      <a:pt x="561" y="13363"/>
                      <a:pt x="606" y="13380"/>
                    </a:cubicBezTo>
                    <a:cubicBezTo>
                      <a:pt x="588" y="13425"/>
                      <a:pt x="526" y="13452"/>
                      <a:pt x="508" y="13461"/>
                    </a:cubicBezTo>
                    <a:cubicBezTo>
                      <a:pt x="481" y="13505"/>
                      <a:pt x="446" y="13550"/>
                      <a:pt x="428" y="13594"/>
                    </a:cubicBezTo>
                    <a:cubicBezTo>
                      <a:pt x="437" y="13630"/>
                      <a:pt x="481" y="13630"/>
                      <a:pt x="463" y="13710"/>
                    </a:cubicBezTo>
                    <a:cubicBezTo>
                      <a:pt x="437" y="13755"/>
                      <a:pt x="419" y="13808"/>
                      <a:pt x="410" y="13853"/>
                    </a:cubicBezTo>
                    <a:cubicBezTo>
                      <a:pt x="401" y="13897"/>
                      <a:pt x="401" y="13942"/>
                      <a:pt x="392" y="13986"/>
                    </a:cubicBezTo>
                    <a:cubicBezTo>
                      <a:pt x="365" y="14057"/>
                      <a:pt x="321" y="14066"/>
                      <a:pt x="294" y="14146"/>
                    </a:cubicBezTo>
                    <a:cubicBezTo>
                      <a:pt x="276" y="14191"/>
                      <a:pt x="259" y="14289"/>
                      <a:pt x="294" y="14298"/>
                    </a:cubicBezTo>
                    <a:cubicBezTo>
                      <a:pt x="285" y="14307"/>
                      <a:pt x="205" y="14405"/>
                      <a:pt x="214" y="14405"/>
                    </a:cubicBezTo>
                    <a:cubicBezTo>
                      <a:pt x="224" y="14405"/>
                      <a:pt x="249" y="14389"/>
                      <a:pt x="266" y="14389"/>
                    </a:cubicBezTo>
                    <a:cubicBezTo>
                      <a:pt x="280" y="14389"/>
                      <a:pt x="289" y="14400"/>
                      <a:pt x="276" y="14440"/>
                    </a:cubicBezTo>
                    <a:cubicBezTo>
                      <a:pt x="259" y="14476"/>
                      <a:pt x="232" y="14494"/>
                      <a:pt x="214" y="14538"/>
                    </a:cubicBezTo>
                    <a:cubicBezTo>
                      <a:pt x="179" y="14609"/>
                      <a:pt x="143" y="14767"/>
                      <a:pt x="178" y="14813"/>
                    </a:cubicBezTo>
                    <a:lnTo>
                      <a:pt x="178" y="14813"/>
                    </a:lnTo>
                    <a:cubicBezTo>
                      <a:pt x="176" y="14812"/>
                      <a:pt x="175" y="14811"/>
                      <a:pt x="173" y="14811"/>
                    </a:cubicBezTo>
                    <a:cubicBezTo>
                      <a:pt x="149" y="14811"/>
                      <a:pt x="89" y="14933"/>
                      <a:pt x="80" y="14957"/>
                    </a:cubicBezTo>
                    <a:cubicBezTo>
                      <a:pt x="116" y="14966"/>
                      <a:pt x="98" y="15010"/>
                      <a:pt x="89" y="15073"/>
                    </a:cubicBezTo>
                    <a:cubicBezTo>
                      <a:pt x="80" y="15135"/>
                      <a:pt x="80" y="15108"/>
                      <a:pt x="107" y="15135"/>
                    </a:cubicBezTo>
                    <a:cubicBezTo>
                      <a:pt x="125" y="15162"/>
                      <a:pt x="63" y="15322"/>
                      <a:pt x="54" y="15367"/>
                    </a:cubicBezTo>
                    <a:cubicBezTo>
                      <a:pt x="45" y="15420"/>
                      <a:pt x="72" y="15420"/>
                      <a:pt x="72" y="15465"/>
                    </a:cubicBezTo>
                    <a:cubicBezTo>
                      <a:pt x="72" y="15527"/>
                      <a:pt x="63" y="15598"/>
                      <a:pt x="54" y="15670"/>
                    </a:cubicBezTo>
                    <a:cubicBezTo>
                      <a:pt x="39" y="15742"/>
                      <a:pt x="48" y="15821"/>
                      <a:pt x="86" y="15886"/>
                    </a:cubicBezTo>
                    <a:lnTo>
                      <a:pt x="86" y="15886"/>
                    </a:lnTo>
                    <a:cubicBezTo>
                      <a:pt x="75" y="15874"/>
                      <a:pt x="64" y="15864"/>
                      <a:pt x="52" y="15864"/>
                    </a:cubicBezTo>
                    <a:cubicBezTo>
                      <a:pt x="50" y="15864"/>
                      <a:pt x="47" y="15865"/>
                      <a:pt x="45" y="15866"/>
                    </a:cubicBezTo>
                    <a:cubicBezTo>
                      <a:pt x="18" y="15874"/>
                      <a:pt x="45" y="15955"/>
                      <a:pt x="54" y="15972"/>
                    </a:cubicBezTo>
                    <a:cubicBezTo>
                      <a:pt x="107" y="16026"/>
                      <a:pt x="98" y="16115"/>
                      <a:pt x="36" y="16159"/>
                    </a:cubicBezTo>
                    <a:cubicBezTo>
                      <a:pt x="0" y="16195"/>
                      <a:pt x="161" y="16311"/>
                      <a:pt x="89" y="16311"/>
                    </a:cubicBezTo>
                    <a:cubicBezTo>
                      <a:pt x="37" y="16311"/>
                      <a:pt x="62" y="16524"/>
                      <a:pt x="121" y="16525"/>
                    </a:cubicBezTo>
                    <a:lnTo>
                      <a:pt x="121" y="16525"/>
                    </a:lnTo>
                    <a:cubicBezTo>
                      <a:pt x="97" y="16528"/>
                      <a:pt x="89" y="16563"/>
                      <a:pt x="80" y="16605"/>
                    </a:cubicBezTo>
                    <a:cubicBezTo>
                      <a:pt x="80" y="16632"/>
                      <a:pt x="98" y="16658"/>
                      <a:pt x="107" y="16694"/>
                    </a:cubicBezTo>
                    <a:cubicBezTo>
                      <a:pt x="116" y="16756"/>
                      <a:pt x="98" y="16783"/>
                      <a:pt x="107" y="16845"/>
                    </a:cubicBezTo>
                    <a:cubicBezTo>
                      <a:pt x="125" y="16899"/>
                      <a:pt x="152" y="16934"/>
                      <a:pt x="170" y="16988"/>
                    </a:cubicBezTo>
                    <a:cubicBezTo>
                      <a:pt x="178" y="17032"/>
                      <a:pt x="196" y="17095"/>
                      <a:pt x="205" y="17166"/>
                    </a:cubicBezTo>
                    <a:cubicBezTo>
                      <a:pt x="223" y="17246"/>
                      <a:pt x="241" y="17335"/>
                      <a:pt x="276" y="17415"/>
                    </a:cubicBezTo>
                    <a:cubicBezTo>
                      <a:pt x="294" y="17451"/>
                      <a:pt x="357" y="17478"/>
                      <a:pt x="365" y="17504"/>
                    </a:cubicBezTo>
                    <a:cubicBezTo>
                      <a:pt x="374" y="17522"/>
                      <a:pt x="339" y="17567"/>
                      <a:pt x="348" y="17602"/>
                    </a:cubicBezTo>
                    <a:cubicBezTo>
                      <a:pt x="357" y="17638"/>
                      <a:pt x="410" y="17665"/>
                      <a:pt x="428" y="17665"/>
                    </a:cubicBezTo>
                    <a:cubicBezTo>
                      <a:pt x="431" y="17666"/>
                      <a:pt x="436" y="17667"/>
                      <a:pt x="442" y="17667"/>
                    </a:cubicBezTo>
                    <a:cubicBezTo>
                      <a:pt x="449" y="17667"/>
                      <a:pt x="457" y="17666"/>
                      <a:pt x="465" y="17666"/>
                    </a:cubicBezTo>
                    <a:cubicBezTo>
                      <a:pt x="490" y="17666"/>
                      <a:pt x="517" y="17671"/>
                      <a:pt x="517" y="17709"/>
                    </a:cubicBezTo>
                    <a:cubicBezTo>
                      <a:pt x="508" y="17763"/>
                      <a:pt x="517" y="17825"/>
                      <a:pt x="526" y="17879"/>
                    </a:cubicBezTo>
                    <a:cubicBezTo>
                      <a:pt x="570" y="17977"/>
                      <a:pt x="677" y="17950"/>
                      <a:pt x="686" y="18048"/>
                    </a:cubicBezTo>
                    <a:cubicBezTo>
                      <a:pt x="731" y="18146"/>
                      <a:pt x="793" y="18235"/>
                      <a:pt x="882" y="18306"/>
                    </a:cubicBezTo>
                    <a:cubicBezTo>
                      <a:pt x="944" y="18342"/>
                      <a:pt x="998" y="18386"/>
                      <a:pt x="1051" y="18440"/>
                    </a:cubicBezTo>
                    <a:cubicBezTo>
                      <a:pt x="1060" y="18448"/>
                      <a:pt x="1135" y="18574"/>
                      <a:pt x="1140" y="18574"/>
                    </a:cubicBezTo>
                    <a:cubicBezTo>
                      <a:pt x="1140" y="18574"/>
                      <a:pt x="1140" y="18574"/>
                      <a:pt x="1140" y="18573"/>
                    </a:cubicBezTo>
                    <a:cubicBezTo>
                      <a:pt x="1148" y="18566"/>
                      <a:pt x="1129" y="18525"/>
                      <a:pt x="1152" y="18525"/>
                    </a:cubicBezTo>
                    <a:cubicBezTo>
                      <a:pt x="1156" y="18525"/>
                      <a:pt x="1161" y="18526"/>
                      <a:pt x="1167" y="18529"/>
                    </a:cubicBezTo>
                    <a:cubicBezTo>
                      <a:pt x="1203" y="18547"/>
                      <a:pt x="1229" y="18564"/>
                      <a:pt x="1247" y="18591"/>
                    </a:cubicBezTo>
                    <a:cubicBezTo>
                      <a:pt x="1292" y="18627"/>
                      <a:pt x="1371" y="18697"/>
                      <a:pt x="1346" y="18733"/>
                    </a:cubicBezTo>
                    <a:lnTo>
                      <a:pt x="1346" y="18733"/>
                    </a:lnTo>
                    <a:cubicBezTo>
                      <a:pt x="1361" y="18712"/>
                      <a:pt x="1373" y="18704"/>
                      <a:pt x="1384" y="18704"/>
                    </a:cubicBezTo>
                    <a:cubicBezTo>
                      <a:pt x="1421" y="18704"/>
                      <a:pt x="1436" y="18813"/>
                      <a:pt x="1506" y="18841"/>
                    </a:cubicBezTo>
                    <a:cubicBezTo>
                      <a:pt x="1535" y="18852"/>
                      <a:pt x="1557" y="18855"/>
                      <a:pt x="1576" y="18855"/>
                    </a:cubicBezTo>
                    <a:cubicBezTo>
                      <a:pt x="1595" y="18855"/>
                      <a:pt x="1612" y="18852"/>
                      <a:pt x="1631" y="18852"/>
                    </a:cubicBezTo>
                    <a:cubicBezTo>
                      <a:pt x="1650" y="18852"/>
                      <a:pt x="1672" y="18855"/>
                      <a:pt x="1702" y="18867"/>
                    </a:cubicBezTo>
                    <a:cubicBezTo>
                      <a:pt x="1728" y="18885"/>
                      <a:pt x="1782" y="18939"/>
                      <a:pt x="1808" y="18956"/>
                    </a:cubicBezTo>
                    <a:cubicBezTo>
                      <a:pt x="1862" y="18996"/>
                      <a:pt x="1884" y="18996"/>
                      <a:pt x="1908" y="18996"/>
                    </a:cubicBezTo>
                    <a:cubicBezTo>
                      <a:pt x="1931" y="18996"/>
                      <a:pt x="1955" y="18996"/>
                      <a:pt x="2013" y="19037"/>
                    </a:cubicBezTo>
                    <a:cubicBezTo>
                      <a:pt x="2085" y="19081"/>
                      <a:pt x="2165" y="19117"/>
                      <a:pt x="2245" y="19134"/>
                    </a:cubicBezTo>
                    <a:cubicBezTo>
                      <a:pt x="2289" y="19143"/>
                      <a:pt x="2325" y="19143"/>
                      <a:pt x="2370" y="19143"/>
                    </a:cubicBezTo>
                    <a:cubicBezTo>
                      <a:pt x="2490" y="19195"/>
                      <a:pt x="2619" y="19322"/>
                      <a:pt x="2765" y="19322"/>
                    </a:cubicBezTo>
                    <a:cubicBezTo>
                      <a:pt x="2770" y="19322"/>
                      <a:pt x="2774" y="19322"/>
                      <a:pt x="2779" y="19322"/>
                    </a:cubicBezTo>
                    <a:cubicBezTo>
                      <a:pt x="2840" y="19315"/>
                      <a:pt x="2819" y="19298"/>
                      <a:pt x="2844" y="19298"/>
                    </a:cubicBezTo>
                    <a:cubicBezTo>
                      <a:pt x="2852" y="19298"/>
                      <a:pt x="2865" y="19299"/>
                      <a:pt x="2886" y="19304"/>
                    </a:cubicBezTo>
                    <a:cubicBezTo>
                      <a:pt x="2913" y="19322"/>
                      <a:pt x="2940" y="19339"/>
                      <a:pt x="2975" y="19339"/>
                    </a:cubicBezTo>
                    <a:cubicBezTo>
                      <a:pt x="2993" y="19339"/>
                      <a:pt x="2993" y="19322"/>
                      <a:pt x="3020" y="19322"/>
                    </a:cubicBezTo>
                    <a:cubicBezTo>
                      <a:pt x="3157" y="19322"/>
                      <a:pt x="3389" y="19401"/>
                      <a:pt x="3557" y="19401"/>
                    </a:cubicBezTo>
                    <a:cubicBezTo>
                      <a:pt x="3608" y="19401"/>
                      <a:pt x="3653" y="19393"/>
                      <a:pt x="3688" y="19375"/>
                    </a:cubicBezTo>
                    <a:cubicBezTo>
                      <a:pt x="3768" y="19375"/>
                      <a:pt x="3804" y="19161"/>
                      <a:pt x="3688" y="19143"/>
                    </a:cubicBezTo>
                    <a:cubicBezTo>
                      <a:pt x="3657" y="19139"/>
                      <a:pt x="3623" y="19137"/>
                      <a:pt x="3590" y="19137"/>
                    </a:cubicBezTo>
                    <a:cubicBezTo>
                      <a:pt x="3556" y="19137"/>
                      <a:pt x="3523" y="19139"/>
                      <a:pt x="3492" y="19143"/>
                    </a:cubicBezTo>
                    <a:cubicBezTo>
                      <a:pt x="3460" y="19175"/>
                      <a:pt x="3451" y="19206"/>
                      <a:pt x="3408" y="19206"/>
                    </a:cubicBezTo>
                    <a:cubicBezTo>
                      <a:pt x="3389" y="19206"/>
                      <a:pt x="3365" y="19201"/>
                      <a:pt x="3332" y="19188"/>
                    </a:cubicBezTo>
                    <a:cubicBezTo>
                      <a:pt x="3225" y="19161"/>
                      <a:pt x="3109" y="19134"/>
                      <a:pt x="3002" y="19126"/>
                    </a:cubicBezTo>
                    <a:cubicBezTo>
                      <a:pt x="2941" y="19126"/>
                      <a:pt x="2886" y="19165"/>
                      <a:pt x="2838" y="19165"/>
                    </a:cubicBezTo>
                    <a:cubicBezTo>
                      <a:pt x="2830" y="19165"/>
                      <a:pt x="2823" y="19164"/>
                      <a:pt x="2815" y="19161"/>
                    </a:cubicBezTo>
                    <a:cubicBezTo>
                      <a:pt x="2735" y="19126"/>
                      <a:pt x="2744" y="19045"/>
                      <a:pt x="2646" y="19010"/>
                    </a:cubicBezTo>
                    <a:cubicBezTo>
                      <a:pt x="2636" y="19006"/>
                      <a:pt x="2629" y="19004"/>
                      <a:pt x="2623" y="19004"/>
                    </a:cubicBezTo>
                    <a:cubicBezTo>
                      <a:pt x="2593" y="19004"/>
                      <a:pt x="2618" y="19057"/>
                      <a:pt x="2610" y="19072"/>
                    </a:cubicBezTo>
                    <a:cubicBezTo>
                      <a:pt x="2559" y="19055"/>
                      <a:pt x="2549" y="18982"/>
                      <a:pt x="2502" y="18982"/>
                    </a:cubicBezTo>
                    <a:cubicBezTo>
                      <a:pt x="2500" y="18982"/>
                      <a:pt x="2497" y="18983"/>
                      <a:pt x="2494" y="18983"/>
                    </a:cubicBezTo>
                    <a:cubicBezTo>
                      <a:pt x="2480" y="18983"/>
                      <a:pt x="2437" y="19074"/>
                      <a:pt x="2389" y="19074"/>
                    </a:cubicBezTo>
                    <a:cubicBezTo>
                      <a:pt x="2377" y="19074"/>
                      <a:pt x="2364" y="19069"/>
                      <a:pt x="2352" y="19054"/>
                    </a:cubicBezTo>
                    <a:cubicBezTo>
                      <a:pt x="2316" y="19019"/>
                      <a:pt x="2370" y="19001"/>
                      <a:pt x="2307" y="18956"/>
                    </a:cubicBezTo>
                    <a:cubicBezTo>
                      <a:pt x="2272" y="18930"/>
                      <a:pt x="2236" y="18921"/>
                      <a:pt x="2191" y="18912"/>
                    </a:cubicBezTo>
                    <a:cubicBezTo>
                      <a:pt x="2188" y="18911"/>
                      <a:pt x="2185" y="18911"/>
                      <a:pt x="2182" y="18911"/>
                    </a:cubicBezTo>
                    <a:cubicBezTo>
                      <a:pt x="2134" y="18911"/>
                      <a:pt x="2154" y="18959"/>
                      <a:pt x="2111" y="18959"/>
                    </a:cubicBezTo>
                    <a:cubicBezTo>
                      <a:pt x="2097" y="18959"/>
                      <a:pt x="2075" y="18954"/>
                      <a:pt x="2040" y="18939"/>
                    </a:cubicBezTo>
                    <a:cubicBezTo>
                      <a:pt x="2058" y="18912"/>
                      <a:pt x="2058" y="18867"/>
                      <a:pt x="2031" y="18841"/>
                    </a:cubicBezTo>
                    <a:cubicBezTo>
                      <a:pt x="1993" y="18815"/>
                      <a:pt x="1945" y="18775"/>
                      <a:pt x="1911" y="18775"/>
                    </a:cubicBezTo>
                    <a:cubicBezTo>
                      <a:pt x="1898" y="18775"/>
                      <a:pt x="1887" y="18781"/>
                      <a:pt x="1880" y="18796"/>
                    </a:cubicBezTo>
                    <a:cubicBezTo>
                      <a:pt x="1915" y="18725"/>
                      <a:pt x="1835" y="18707"/>
                      <a:pt x="1755" y="18698"/>
                    </a:cubicBezTo>
                    <a:cubicBezTo>
                      <a:pt x="1780" y="18665"/>
                      <a:pt x="1507" y="18540"/>
                      <a:pt x="1445" y="18501"/>
                    </a:cubicBezTo>
                    <a:lnTo>
                      <a:pt x="1445" y="18501"/>
                    </a:lnTo>
                    <a:cubicBezTo>
                      <a:pt x="1509" y="18550"/>
                      <a:pt x="1515" y="18586"/>
                      <a:pt x="1489" y="18586"/>
                    </a:cubicBezTo>
                    <a:cubicBezTo>
                      <a:pt x="1470" y="18586"/>
                      <a:pt x="1433" y="18567"/>
                      <a:pt x="1390" y="18520"/>
                    </a:cubicBezTo>
                    <a:lnTo>
                      <a:pt x="1158" y="18297"/>
                    </a:lnTo>
                    <a:lnTo>
                      <a:pt x="1158" y="18297"/>
                    </a:lnTo>
                    <a:cubicBezTo>
                      <a:pt x="1105" y="18351"/>
                      <a:pt x="1310" y="18547"/>
                      <a:pt x="1381" y="18600"/>
                    </a:cubicBezTo>
                    <a:cubicBezTo>
                      <a:pt x="1310" y="18556"/>
                      <a:pt x="1238" y="18493"/>
                      <a:pt x="1176" y="18440"/>
                    </a:cubicBezTo>
                    <a:cubicBezTo>
                      <a:pt x="1140" y="18395"/>
                      <a:pt x="1078" y="18324"/>
                      <a:pt x="1078" y="18288"/>
                    </a:cubicBezTo>
                    <a:cubicBezTo>
                      <a:pt x="1087" y="18253"/>
                      <a:pt x="1140" y="18279"/>
                      <a:pt x="1105" y="18217"/>
                    </a:cubicBezTo>
                    <a:cubicBezTo>
                      <a:pt x="1042" y="18083"/>
                      <a:pt x="962" y="18101"/>
                      <a:pt x="882" y="18003"/>
                    </a:cubicBezTo>
                    <a:cubicBezTo>
                      <a:pt x="811" y="17932"/>
                      <a:pt x="784" y="17843"/>
                      <a:pt x="784" y="17745"/>
                    </a:cubicBezTo>
                    <a:cubicBezTo>
                      <a:pt x="780" y="17748"/>
                      <a:pt x="774" y="17749"/>
                      <a:pt x="768" y="17749"/>
                    </a:cubicBezTo>
                    <a:cubicBezTo>
                      <a:pt x="731" y="17749"/>
                      <a:pt x="661" y="17711"/>
                      <a:pt x="624" y="17674"/>
                    </a:cubicBezTo>
                    <a:cubicBezTo>
                      <a:pt x="553" y="17611"/>
                      <a:pt x="633" y="17620"/>
                      <a:pt x="624" y="17594"/>
                    </a:cubicBezTo>
                    <a:cubicBezTo>
                      <a:pt x="619" y="17584"/>
                      <a:pt x="614" y="17578"/>
                      <a:pt x="610" y="17573"/>
                    </a:cubicBezTo>
                    <a:lnTo>
                      <a:pt x="610" y="17573"/>
                    </a:lnTo>
                    <a:cubicBezTo>
                      <a:pt x="623" y="17569"/>
                      <a:pt x="633" y="17562"/>
                      <a:pt x="633" y="17549"/>
                    </a:cubicBezTo>
                    <a:cubicBezTo>
                      <a:pt x="615" y="17478"/>
                      <a:pt x="579" y="17415"/>
                      <a:pt x="544" y="17353"/>
                    </a:cubicBezTo>
                    <a:cubicBezTo>
                      <a:pt x="517" y="17300"/>
                      <a:pt x="481" y="17202"/>
                      <a:pt x="437" y="17175"/>
                    </a:cubicBezTo>
                    <a:cubicBezTo>
                      <a:pt x="392" y="17157"/>
                      <a:pt x="392" y="17166"/>
                      <a:pt x="374" y="17104"/>
                    </a:cubicBezTo>
                    <a:cubicBezTo>
                      <a:pt x="365" y="17086"/>
                      <a:pt x="374" y="17050"/>
                      <a:pt x="392" y="17032"/>
                    </a:cubicBezTo>
                    <a:cubicBezTo>
                      <a:pt x="410" y="17006"/>
                      <a:pt x="401" y="16997"/>
                      <a:pt x="392" y="16961"/>
                    </a:cubicBezTo>
                    <a:cubicBezTo>
                      <a:pt x="365" y="16899"/>
                      <a:pt x="339" y="16845"/>
                      <a:pt x="303" y="16792"/>
                    </a:cubicBezTo>
                    <a:cubicBezTo>
                      <a:pt x="285" y="16730"/>
                      <a:pt x="276" y="16658"/>
                      <a:pt x="267" y="16596"/>
                    </a:cubicBezTo>
                    <a:cubicBezTo>
                      <a:pt x="267" y="16551"/>
                      <a:pt x="294" y="16498"/>
                      <a:pt x="285" y="16471"/>
                    </a:cubicBezTo>
                    <a:cubicBezTo>
                      <a:pt x="285" y="16463"/>
                      <a:pt x="284" y="16461"/>
                      <a:pt x="282" y="16461"/>
                    </a:cubicBezTo>
                    <a:cubicBezTo>
                      <a:pt x="278" y="16461"/>
                      <a:pt x="273" y="16468"/>
                      <a:pt x="270" y="16468"/>
                    </a:cubicBezTo>
                    <a:cubicBezTo>
                      <a:pt x="268" y="16468"/>
                      <a:pt x="267" y="16466"/>
                      <a:pt x="267" y="16462"/>
                    </a:cubicBezTo>
                    <a:cubicBezTo>
                      <a:pt x="259" y="16445"/>
                      <a:pt x="267" y="16427"/>
                      <a:pt x="267" y="16409"/>
                    </a:cubicBezTo>
                    <a:lnTo>
                      <a:pt x="250" y="16151"/>
                    </a:lnTo>
                    <a:cubicBezTo>
                      <a:pt x="241" y="16070"/>
                      <a:pt x="267" y="15892"/>
                      <a:pt x="196" y="15892"/>
                    </a:cubicBezTo>
                    <a:cubicBezTo>
                      <a:pt x="250" y="15892"/>
                      <a:pt x="250" y="15714"/>
                      <a:pt x="259" y="15643"/>
                    </a:cubicBezTo>
                    <a:cubicBezTo>
                      <a:pt x="267" y="15545"/>
                      <a:pt x="232" y="15536"/>
                      <a:pt x="241" y="15438"/>
                    </a:cubicBezTo>
                    <a:cubicBezTo>
                      <a:pt x="241" y="15420"/>
                      <a:pt x="252" y="15420"/>
                      <a:pt x="265" y="15420"/>
                    </a:cubicBezTo>
                    <a:cubicBezTo>
                      <a:pt x="279" y="15420"/>
                      <a:pt x="294" y="15420"/>
                      <a:pt x="303" y="15402"/>
                    </a:cubicBezTo>
                    <a:cubicBezTo>
                      <a:pt x="312" y="15358"/>
                      <a:pt x="321" y="15322"/>
                      <a:pt x="330" y="15278"/>
                    </a:cubicBezTo>
                    <a:cubicBezTo>
                      <a:pt x="330" y="15224"/>
                      <a:pt x="330" y="15180"/>
                      <a:pt x="330" y="15126"/>
                    </a:cubicBezTo>
                    <a:cubicBezTo>
                      <a:pt x="330" y="15100"/>
                      <a:pt x="294" y="15108"/>
                      <a:pt x="276" y="15100"/>
                    </a:cubicBezTo>
                    <a:lnTo>
                      <a:pt x="276" y="15100"/>
                    </a:lnTo>
                    <a:cubicBezTo>
                      <a:pt x="281" y="15101"/>
                      <a:pt x="285" y="15101"/>
                      <a:pt x="289" y="15101"/>
                    </a:cubicBezTo>
                    <a:cubicBezTo>
                      <a:pt x="342" y="15101"/>
                      <a:pt x="304" y="14989"/>
                      <a:pt x="321" y="14930"/>
                    </a:cubicBezTo>
                    <a:cubicBezTo>
                      <a:pt x="326" y="14913"/>
                      <a:pt x="338" y="14908"/>
                      <a:pt x="351" y="14908"/>
                    </a:cubicBezTo>
                    <a:cubicBezTo>
                      <a:pt x="368" y="14908"/>
                      <a:pt x="387" y="14914"/>
                      <a:pt x="403" y="14914"/>
                    </a:cubicBezTo>
                    <a:cubicBezTo>
                      <a:pt x="422" y="14914"/>
                      <a:pt x="437" y="14906"/>
                      <a:pt x="437" y="14868"/>
                    </a:cubicBezTo>
                    <a:cubicBezTo>
                      <a:pt x="437" y="14734"/>
                      <a:pt x="348" y="14770"/>
                      <a:pt x="312" y="14717"/>
                    </a:cubicBezTo>
                    <a:cubicBezTo>
                      <a:pt x="270" y="14666"/>
                      <a:pt x="386" y="14600"/>
                      <a:pt x="407" y="14600"/>
                    </a:cubicBezTo>
                    <a:cubicBezTo>
                      <a:pt x="409" y="14600"/>
                      <a:pt x="409" y="14600"/>
                      <a:pt x="410" y="14601"/>
                    </a:cubicBezTo>
                    <a:cubicBezTo>
                      <a:pt x="392" y="14574"/>
                      <a:pt x="374" y="14583"/>
                      <a:pt x="383" y="14521"/>
                    </a:cubicBezTo>
                    <a:cubicBezTo>
                      <a:pt x="392" y="14494"/>
                      <a:pt x="401" y="14467"/>
                      <a:pt x="401" y="14440"/>
                    </a:cubicBezTo>
                    <a:cubicBezTo>
                      <a:pt x="401" y="14414"/>
                      <a:pt x="374" y="14431"/>
                      <a:pt x="365" y="14414"/>
                    </a:cubicBezTo>
                    <a:cubicBezTo>
                      <a:pt x="365" y="14378"/>
                      <a:pt x="365" y="14342"/>
                      <a:pt x="383" y="14316"/>
                    </a:cubicBezTo>
                    <a:cubicBezTo>
                      <a:pt x="391" y="14321"/>
                      <a:pt x="398" y="14324"/>
                      <a:pt x="405" y="14324"/>
                    </a:cubicBezTo>
                    <a:cubicBezTo>
                      <a:pt x="424" y="14324"/>
                      <a:pt x="439" y="14305"/>
                      <a:pt x="446" y="14253"/>
                    </a:cubicBezTo>
                    <a:cubicBezTo>
                      <a:pt x="455" y="14146"/>
                      <a:pt x="446" y="14129"/>
                      <a:pt x="508" y="14129"/>
                    </a:cubicBezTo>
                    <a:cubicBezTo>
                      <a:pt x="526" y="14129"/>
                      <a:pt x="570" y="14004"/>
                      <a:pt x="561" y="13986"/>
                    </a:cubicBezTo>
                    <a:cubicBezTo>
                      <a:pt x="559" y="13981"/>
                      <a:pt x="555" y="13980"/>
                      <a:pt x="551" y="13980"/>
                    </a:cubicBezTo>
                    <a:cubicBezTo>
                      <a:pt x="549" y="13980"/>
                      <a:pt x="546" y="13981"/>
                      <a:pt x="544" y="13981"/>
                    </a:cubicBezTo>
                    <a:cubicBezTo>
                      <a:pt x="536" y="13981"/>
                      <a:pt x="530" y="13977"/>
                      <a:pt x="535" y="13942"/>
                    </a:cubicBezTo>
                    <a:cubicBezTo>
                      <a:pt x="553" y="13870"/>
                      <a:pt x="570" y="13808"/>
                      <a:pt x="606" y="13746"/>
                    </a:cubicBezTo>
                    <a:cubicBezTo>
                      <a:pt x="633" y="13674"/>
                      <a:pt x="668" y="13674"/>
                      <a:pt x="704" y="13630"/>
                    </a:cubicBezTo>
                    <a:cubicBezTo>
                      <a:pt x="740" y="13576"/>
                      <a:pt x="766" y="13514"/>
                      <a:pt x="766" y="13452"/>
                    </a:cubicBezTo>
                    <a:cubicBezTo>
                      <a:pt x="749" y="13375"/>
                      <a:pt x="855" y="13273"/>
                      <a:pt x="864" y="13273"/>
                    </a:cubicBezTo>
                    <a:cubicBezTo>
                      <a:pt x="864" y="13273"/>
                      <a:pt x="864" y="13273"/>
                      <a:pt x="864" y="13273"/>
                    </a:cubicBezTo>
                    <a:lnTo>
                      <a:pt x="864" y="13273"/>
                    </a:lnTo>
                    <a:cubicBezTo>
                      <a:pt x="862" y="13250"/>
                      <a:pt x="853" y="13241"/>
                      <a:pt x="840" y="13241"/>
                    </a:cubicBezTo>
                    <a:cubicBezTo>
                      <a:pt x="806" y="13241"/>
                      <a:pt x="747" y="13301"/>
                      <a:pt x="725" y="13301"/>
                    </a:cubicBezTo>
                    <a:cubicBezTo>
                      <a:pt x="724" y="13301"/>
                      <a:pt x="723" y="13301"/>
                      <a:pt x="722" y="13300"/>
                    </a:cubicBezTo>
                    <a:cubicBezTo>
                      <a:pt x="704" y="13291"/>
                      <a:pt x="748" y="13220"/>
                      <a:pt x="766" y="13220"/>
                    </a:cubicBezTo>
                    <a:cubicBezTo>
                      <a:pt x="768" y="13221"/>
                      <a:pt x="769" y="13221"/>
                      <a:pt x="770" y="13221"/>
                    </a:cubicBezTo>
                    <a:cubicBezTo>
                      <a:pt x="796" y="13221"/>
                      <a:pt x="829" y="13138"/>
                      <a:pt x="829" y="13095"/>
                    </a:cubicBezTo>
                    <a:cubicBezTo>
                      <a:pt x="839" y="13031"/>
                      <a:pt x="856" y="13028"/>
                      <a:pt x="880" y="13028"/>
                    </a:cubicBezTo>
                    <a:cubicBezTo>
                      <a:pt x="883" y="13028"/>
                      <a:pt x="885" y="13028"/>
                      <a:pt x="888" y="13028"/>
                    </a:cubicBezTo>
                    <a:cubicBezTo>
                      <a:pt x="902" y="13028"/>
                      <a:pt x="918" y="13027"/>
                      <a:pt x="936" y="13015"/>
                    </a:cubicBezTo>
                    <a:cubicBezTo>
                      <a:pt x="971" y="12997"/>
                      <a:pt x="936" y="12962"/>
                      <a:pt x="936" y="12953"/>
                    </a:cubicBezTo>
                    <a:cubicBezTo>
                      <a:pt x="909" y="12935"/>
                      <a:pt x="936" y="12873"/>
                      <a:pt x="953" y="12837"/>
                    </a:cubicBezTo>
                    <a:cubicBezTo>
                      <a:pt x="998" y="12748"/>
                      <a:pt x="1025" y="12739"/>
                      <a:pt x="1016" y="12641"/>
                    </a:cubicBezTo>
                    <a:cubicBezTo>
                      <a:pt x="1016" y="12632"/>
                      <a:pt x="1025" y="12561"/>
                      <a:pt x="1034" y="12552"/>
                    </a:cubicBezTo>
                    <a:cubicBezTo>
                      <a:pt x="1034" y="12552"/>
                      <a:pt x="1034" y="12552"/>
                      <a:pt x="1034" y="12552"/>
                    </a:cubicBezTo>
                    <a:cubicBezTo>
                      <a:pt x="1042" y="12552"/>
                      <a:pt x="1059" y="12622"/>
                      <a:pt x="1094" y="12622"/>
                    </a:cubicBezTo>
                    <a:cubicBezTo>
                      <a:pt x="1104" y="12622"/>
                      <a:pt x="1117" y="12615"/>
                      <a:pt x="1131" y="12597"/>
                    </a:cubicBezTo>
                    <a:cubicBezTo>
                      <a:pt x="1177" y="12520"/>
                      <a:pt x="1216" y="12425"/>
                      <a:pt x="1255" y="12343"/>
                    </a:cubicBezTo>
                    <a:lnTo>
                      <a:pt x="1255" y="12343"/>
                    </a:lnTo>
                    <a:cubicBezTo>
                      <a:pt x="1246" y="12356"/>
                      <a:pt x="1235" y="12368"/>
                      <a:pt x="1227" y="12368"/>
                    </a:cubicBezTo>
                    <a:cubicBezTo>
                      <a:pt x="1225" y="12368"/>
                      <a:pt x="1223" y="12367"/>
                      <a:pt x="1221" y="12365"/>
                    </a:cubicBezTo>
                    <a:cubicBezTo>
                      <a:pt x="1194" y="12356"/>
                      <a:pt x="1288" y="12227"/>
                      <a:pt x="1266" y="12206"/>
                    </a:cubicBezTo>
                    <a:lnTo>
                      <a:pt x="1266" y="12206"/>
                    </a:lnTo>
                    <a:cubicBezTo>
                      <a:pt x="1276" y="12218"/>
                      <a:pt x="1206" y="12289"/>
                      <a:pt x="1195" y="12289"/>
                    </a:cubicBezTo>
                    <a:cubicBezTo>
                      <a:pt x="1193" y="12289"/>
                      <a:pt x="1193" y="12288"/>
                      <a:pt x="1194" y="12285"/>
                    </a:cubicBezTo>
                    <a:cubicBezTo>
                      <a:pt x="1209" y="12222"/>
                      <a:pt x="1211" y="12118"/>
                      <a:pt x="1254" y="12118"/>
                    </a:cubicBezTo>
                    <a:cubicBezTo>
                      <a:pt x="1260" y="12118"/>
                      <a:pt x="1266" y="12120"/>
                      <a:pt x="1274" y="12125"/>
                    </a:cubicBezTo>
                    <a:cubicBezTo>
                      <a:pt x="1280" y="12137"/>
                      <a:pt x="1286" y="12162"/>
                      <a:pt x="1301" y="12162"/>
                    </a:cubicBezTo>
                    <a:cubicBezTo>
                      <a:pt x="1308" y="12162"/>
                      <a:pt x="1316" y="12156"/>
                      <a:pt x="1327" y="12142"/>
                    </a:cubicBezTo>
                    <a:cubicBezTo>
                      <a:pt x="1381" y="12062"/>
                      <a:pt x="1425" y="11973"/>
                      <a:pt x="1470" y="11884"/>
                    </a:cubicBezTo>
                    <a:cubicBezTo>
                      <a:pt x="1488" y="11822"/>
                      <a:pt x="1417" y="11848"/>
                      <a:pt x="1399" y="11831"/>
                    </a:cubicBezTo>
                    <a:cubicBezTo>
                      <a:pt x="1434" y="11759"/>
                      <a:pt x="1488" y="11697"/>
                      <a:pt x="1559" y="11644"/>
                    </a:cubicBezTo>
                    <a:cubicBezTo>
                      <a:pt x="1560" y="11643"/>
                      <a:pt x="1561" y="11643"/>
                      <a:pt x="1561" y="11643"/>
                    </a:cubicBezTo>
                    <a:cubicBezTo>
                      <a:pt x="1582" y="11643"/>
                      <a:pt x="1523" y="11760"/>
                      <a:pt x="1514" y="11777"/>
                    </a:cubicBezTo>
                    <a:cubicBezTo>
                      <a:pt x="1550" y="11724"/>
                      <a:pt x="1604" y="11599"/>
                      <a:pt x="1648" y="11572"/>
                    </a:cubicBezTo>
                    <a:cubicBezTo>
                      <a:pt x="1660" y="11566"/>
                      <a:pt x="1670" y="11564"/>
                      <a:pt x="1680" y="11564"/>
                    </a:cubicBezTo>
                    <a:cubicBezTo>
                      <a:pt x="1713" y="11564"/>
                      <a:pt x="1732" y="11594"/>
                      <a:pt x="1746" y="11608"/>
                    </a:cubicBezTo>
                    <a:cubicBezTo>
                      <a:pt x="1719" y="11546"/>
                      <a:pt x="1710" y="11483"/>
                      <a:pt x="1702" y="11412"/>
                    </a:cubicBezTo>
                    <a:cubicBezTo>
                      <a:pt x="1702" y="11376"/>
                      <a:pt x="1746" y="11323"/>
                      <a:pt x="1764" y="11278"/>
                    </a:cubicBezTo>
                    <a:cubicBezTo>
                      <a:pt x="1773" y="11252"/>
                      <a:pt x="1746" y="11198"/>
                      <a:pt x="1791" y="11180"/>
                    </a:cubicBezTo>
                    <a:cubicBezTo>
                      <a:pt x="1793" y="11180"/>
                      <a:pt x="1794" y="11180"/>
                      <a:pt x="1796" y="11180"/>
                    </a:cubicBezTo>
                    <a:cubicBezTo>
                      <a:pt x="1835" y="11180"/>
                      <a:pt x="1837" y="11269"/>
                      <a:pt x="1880" y="11269"/>
                    </a:cubicBezTo>
                    <a:cubicBezTo>
                      <a:pt x="1924" y="11261"/>
                      <a:pt x="1933" y="11180"/>
                      <a:pt x="1942" y="11145"/>
                    </a:cubicBezTo>
                    <a:cubicBezTo>
                      <a:pt x="1942" y="11118"/>
                      <a:pt x="1933" y="11100"/>
                      <a:pt x="1951" y="11056"/>
                    </a:cubicBezTo>
                    <a:cubicBezTo>
                      <a:pt x="1978" y="11002"/>
                      <a:pt x="2004" y="10958"/>
                      <a:pt x="2040" y="10913"/>
                    </a:cubicBezTo>
                    <a:cubicBezTo>
                      <a:pt x="2120" y="10797"/>
                      <a:pt x="2200" y="10673"/>
                      <a:pt x="2263" y="10539"/>
                    </a:cubicBezTo>
                    <a:cubicBezTo>
                      <a:pt x="2272" y="10512"/>
                      <a:pt x="2245" y="10486"/>
                      <a:pt x="2281" y="10459"/>
                    </a:cubicBezTo>
                    <a:cubicBezTo>
                      <a:pt x="2307" y="10441"/>
                      <a:pt x="2352" y="10441"/>
                      <a:pt x="2387" y="10405"/>
                    </a:cubicBezTo>
                    <a:cubicBezTo>
                      <a:pt x="2485" y="10325"/>
                      <a:pt x="2566" y="10218"/>
                      <a:pt x="2610" y="10103"/>
                    </a:cubicBezTo>
                    <a:cubicBezTo>
                      <a:pt x="2619" y="10085"/>
                      <a:pt x="2610" y="10022"/>
                      <a:pt x="2619" y="10014"/>
                    </a:cubicBezTo>
                    <a:cubicBezTo>
                      <a:pt x="2625" y="10009"/>
                      <a:pt x="2631" y="10007"/>
                      <a:pt x="2636" y="10007"/>
                    </a:cubicBezTo>
                    <a:cubicBezTo>
                      <a:pt x="2654" y="10007"/>
                      <a:pt x="2671" y="10025"/>
                      <a:pt x="2688" y="10025"/>
                    </a:cubicBezTo>
                    <a:cubicBezTo>
                      <a:pt x="2697" y="10025"/>
                      <a:pt x="2707" y="10020"/>
                      <a:pt x="2717" y="10005"/>
                    </a:cubicBezTo>
                    <a:cubicBezTo>
                      <a:pt x="2708" y="9969"/>
                      <a:pt x="2708" y="9942"/>
                      <a:pt x="2717" y="9916"/>
                    </a:cubicBezTo>
                    <a:cubicBezTo>
                      <a:pt x="2744" y="9880"/>
                      <a:pt x="2770" y="9844"/>
                      <a:pt x="2753" y="9826"/>
                    </a:cubicBezTo>
                    <a:cubicBezTo>
                      <a:pt x="2717" y="9773"/>
                      <a:pt x="2735" y="9764"/>
                      <a:pt x="2744" y="9684"/>
                    </a:cubicBezTo>
                    <a:cubicBezTo>
                      <a:pt x="2749" y="9681"/>
                      <a:pt x="2763" y="9680"/>
                      <a:pt x="2779" y="9680"/>
                    </a:cubicBezTo>
                    <a:cubicBezTo>
                      <a:pt x="2817" y="9680"/>
                      <a:pt x="2869" y="9687"/>
                      <a:pt x="2851" y="9693"/>
                    </a:cubicBezTo>
                    <a:cubicBezTo>
                      <a:pt x="2833" y="9711"/>
                      <a:pt x="2797" y="9737"/>
                      <a:pt x="2788" y="9782"/>
                    </a:cubicBezTo>
                    <a:cubicBezTo>
                      <a:pt x="2788" y="9795"/>
                      <a:pt x="2791" y="9800"/>
                      <a:pt x="2795" y="9800"/>
                    </a:cubicBezTo>
                    <a:cubicBezTo>
                      <a:pt x="2803" y="9800"/>
                      <a:pt x="2816" y="9788"/>
                      <a:pt x="2833" y="9782"/>
                    </a:cubicBezTo>
                    <a:cubicBezTo>
                      <a:pt x="2868" y="9746"/>
                      <a:pt x="2913" y="9604"/>
                      <a:pt x="2966" y="9604"/>
                    </a:cubicBezTo>
                    <a:cubicBezTo>
                      <a:pt x="3029" y="9595"/>
                      <a:pt x="3127" y="9363"/>
                      <a:pt x="3180" y="9301"/>
                    </a:cubicBezTo>
                    <a:cubicBezTo>
                      <a:pt x="3169" y="9290"/>
                      <a:pt x="3158" y="9286"/>
                      <a:pt x="3146" y="9286"/>
                    </a:cubicBezTo>
                    <a:cubicBezTo>
                      <a:pt x="3132" y="9286"/>
                      <a:pt x="3118" y="9292"/>
                      <a:pt x="3105" y="9292"/>
                    </a:cubicBezTo>
                    <a:cubicBezTo>
                      <a:pt x="3097" y="9292"/>
                      <a:pt x="3089" y="9290"/>
                      <a:pt x="3082" y="9283"/>
                    </a:cubicBezTo>
                    <a:cubicBezTo>
                      <a:pt x="3118" y="9239"/>
                      <a:pt x="3189" y="9230"/>
                      <a:pt x="3207" y="9203"/>
                    </a:cubicBezTo>
                    <a:cubicBezTo>
                      <a:pt x="3216" y="9158"/>
                      <a:pt x="3225" y="9105"/>
                      <a:pt x="3225" y="9060"/>
                    </a:cubicBezTo>
                    <a:cubicBezTo>
                      <a:pt x="3269" y="9060"/>
                      <a:pt x="3590" y="8945"/>
                      <a:pt x="3510" y="8891"/>
                    </a:cubicBezTo>
                    <a:lnTo>
                      <a:pt x="3510" y="8891"/>
                    </a:lnTo>
                    <a:cubicBezTo>
                      <a:pt x="3483" y="8909"/>
                      <a:pt x="3492" y="8927"/>
                      <a:pt x="3483" y="8945"/>
                    </a:cubicBezTo>
                    <a:cubicBezTo>
                      <a:pt x="3482" y="8945"/>
                      <a:pt x="3482" y="8946"/>
                      <a:pt x="3481" y="8946"/>
                    </a:cubicBezTo>
                    <a:cubicBezTo>
                      <a:pt x="3471" y="8946"/>
                      <a:pt x="3447" y="8891"/>
                      <a:pt x="3447" y="8882"/>
                    </a:cubicBezTo>
                    <a:cubicBezTo>
                      <a:pt x="3456" y="8847"/>
                      <a:pt x="3474" y="8811"/>
                      <a:pt x="3501" y="8784"/>
                    </a:cubicBezTo>
                    <a:cubicBezTo>
                      <a:pt x="3516" y="8771"/>
                      <a:pt x="3527" y="8766"/>
                      <a:pt x="3536" y="8766"/>
                    </a:cubicBezTo>
                    <a:cubicBezTo>
                      <a:pt x="3559" y="8766"/>
                      <a:pt x="3567" y="8798"/>
                      <a:pt x="3591" y="8798"/>
                    </a:cubicBezTo>
                    <a:cubicBezTo>
                      <a:pt x="3602" y="8798"/>
                      <a:pt x="3615" y="8792"/>
                      <a:pt x="3634" y="8775"/>
                    </a:cubicBezTo>
                    <a:cubicBezTo>
                      <a:pt x="3679" y="8740"/>
                      <a:pt x="3715" y="8695"/>
                      <a:pt x="3750" y="8651"/>
                    </a:cubicBezTo>
                    <a:cubicBezTo>
                      <a:pt x="3777" y="8597"/>
                      <a:pt x="3723" y="8597"/>
                      <a:pt x="3768" y="8535"/>
                    </a:cubicBezTo>
                    <a:cubicBezTo>
                      <a:pt x="3794" y="8503"/>
                      <a:pt x="3810" y="8480"/>
                      <a:pt x="3828" y="8480"/>
                    </a:cubicBezTo>
                    <a:cubicBezTo>
                      <a:pt x="3834" y="8480"/>
                      <a:pt x="3841" y="8483"/>
                      <a:pt x="3848" y="8490"/>
                    </a:cubicBezTo>
                    <a:cubicBezTo>
                      <a:pt x="3848" y="8499"/>
                      <a:pt x="3848" y="8535"/>
                      <a:pt x="3866" y="8535"/>
                    </a:cubicBezTo>
                    <a:cubicBezTo>
                      <a:pt x="3866" y="8535"/>
                      <a:pt x="3866" y="8535"/>
                      <a:pt x="3866" y="8535"/>
                    </a:cubicBezTo>
                    <a:cubicBezTo>
                      <a:pt x="3877" y="8535"/>
                      <a:pt x="3938" y="8277"/>
                      <a:pt x="3991" y="8277"/>
                    </a:cubicBezTo>
                    <a:cubicBezTo>
                      <a:pt x="4024" y="8277"/>
                      <a:pt x="4039" y="8287"/>
                      <a:pt x="4056" y="8287"/>
                    </a:cubicBezTo>
                    <a:cubicBezTo>
                      <a:pt x="4071" y="8287"/>
                      <a:pt x="4086" y="8279"/>
                      <a:pt x="4115" y="8250"/>
                    </a:cubicBezTo>
                    <a:cubicBezTo>
                      <a:pt x="4141" y="8216"/>
                      <a:pt x="4175" y="8173"/>
                      <a:pt x="4194" y="8138"/>
                    </a:cubicBezTo>
                    <a:lnTo>
                      <a:pt x="4194" y="8138"/>
                    </a:lnTo>
                    <a:cubicBezTo>
                      <a:pt x="4179" y="8154"/>
                      <a:pt x="4089" y="8193"/>
                      <a:pt x="4063" y="8193"/>
                    </a:cubicBezTo>
                    <a:cubicBezTo>
                      <a:pt x="4052" y="8193"/>
                      <a:pt x="4051" y="8187"/>
                      <a:pt x="4071" y="8170"/>
                    </a:cubicBezTo>
                    <a:cubicBezTo>
                      <a:pt x="4133" y="8107"/>
                      <a:pt x="4169" y="8081"/>
                      <a:pt x="4222" y="8027"/>
                    </a:cubicBezTo>
                    <a:lnTo>
                      <a:pt x="4294" y="7938"/>
                    </a:lnTo>
                    <a:cubicBezTo>
                      <a:pt x="4320" y="7929"/>
                      <a:pt x="4320" y="7911"/>
                      <a:pt x="4311" y="7903"/>
                    </a:cubicBezTo>
                    <a:cubicBezTo>
                      <a:pt x="4314" y="7899"/>
                      <a:pt x="4316" y="7898"/>
                      <a:pt x="4318" y="7898"/>
                    </a:cubicBezTo>
                    <a:cubicBezTo>
                      <a:pt x="4334" y="7898"/>
                      <a:pt x="4348" y="7966"/>
                      <a:pt x="4356" y="7974"/>
                    </a:cubicBezTo>
                    <a:cubicBezTo>
                      <a:pt x="4357" y="7974"/>
                      <a:pt x="4359" y="7975"/>
                      <a:pt x="4361" y="7975"/>
                    </a:cubicBezTo>
                    <a:cubicBezTo>
                      <a:pt x="4386" y="7975"/>
                      <a:pt x="4409" y="7910"/>
                      <a:pt x="4409" y="7894"/>
                    </a:cubicBezTo>
                    <a:cubicBezTo>
                      <a:pt x="4409" y="7876"/>
                      <a:pt x="4409" y="7813"/>
                      <a:pt x="4454" y="7796"/>
                    </a:cubicBezTo>
                    <a:cubicBezTo>
                      <a:pt x="4462" y="7789"/>
                      <a:pt x="4468" y="7787"/>
                      <a:pt x="4474" y="7787"/>
                    </a:cubicBezTo>
                    <a:cubicBezTo>
                      <a:pt x="4491" y="7787"/>
                      <a:pt x="4496" y="7813"/>
                      <a:pt x="4516" y="7813"/>
                    </a:cubicBezTo>
                    <a:cubicBezTo>
                      <a:pt x="4481" y="7813"/>
                      <a:pt x="4543" y="7671"/>
                      <a:pt x="4570" y="7635"/>
                    </a:cubicBezTo>
                    <a:cubicBezTo>
                      <a:pt x="4587" y="7600"/>
                      <a:pt x="4614" y="7573"/>
                      <a:pt x="4650" y="7546"/>
                    </a:cubicBezTo>
                    <a:cubicBezTo>
                      <a:pt x="4664" y="7536"/>
                      <a:pt x="4672" y="7534"/>
                      <a:pt x="4679" y="7534"/>
                    </a:cubicBezTo>
                    <a:cubicBezTo>
                      <a:pt x="4684" y="7534"/>
                      <a:pt x="4689" y="7535"/>
                      <a:pt x="4694" y="7535"/>
                    </a:cubicBezTo>
                    <a:cubicBezTo>
                      <a:pt x="4699" y="7535"/>
                      <a:pt x="4704" y="7534"/>
                      <a:pt x="4712" y="7528"/>
                    </a:cubicBezTo>
                    <a:cubicBezTo>
                      <a:pt x="4748" y="7502"/>
                      <a:pt x="4846" y="7413"/>
                      <a:pt x="4828" y="7395"/>
                    </a:cubicBezTo>
                    <a:cubicBezTo>
                      <a:pt x="4801" y="7368"/>
                      <a:pt x="4810" y="7350"/>
                      <a:pt x="4846" y="7315"/>
                    </a:cubicBezTo>
                    <a:cubicBezTo>
                      <a:pt x="4846" y="7315"/>
                      <a:pt x="4885" y="7260"/>
                      <a:pt x="4897" y="7260"/>
                    </a:cubicBezTo>
                    <a:cubicBezTo>
                      <a:pt x="4898" y="7260"/>
                      <a:pt x="4899" y="7261"/>
                      <a:pt x="4899" y="7261"/>
                    </a:cubicBezTo>
                    <a:cubicBezTo>
                      <a:pt x="4907" y="7261"/>
                      <a:pt x="4870" y="7374"/>
                      <a:pt x="4905" y="7374"/>
                    </a:cubicBezTo>
                    <a:cubicBezTo>
                      <a:pt x="4912" y="7374"/>
                      <a:pt x="4922" y="7369"/>
                      <a:pt x="4935" y="7359"/>
                    </a:cubicBezTo>
                    <a:cubicBezTo>
                      <a:pt x="5006" y="7297"/>
                      <a:pt x="4970" y="7243"/>
                      <a:pt x="5042" y="7199"/>
                    </a:cubicBezTo>
                    <a:cubicBezTo>
                      <a:pt x="5113" y="7163"/>
                      <a:pt x="5158" y="7101"/>
                      <a:pt x="5184" y="7021"/>
                    </a:cubicBezTo>
                    <a:cubicBezTo>
                      <a:pt x="5211" y="6967"/>
                      <a:pt x="5211" y="6985"/>
                      <a:pt x="5238" y="6976"/>
                    </a:cubicBezTo>
                    <a:cubicBezTo>
                      <a:pt x="5264" y="6958"/>
                      <a:pt x="5273" y="6914"/>
                      <a:pt x="5291" y="6896"/>
                    </a:cubicBezTo>
                    <a:cubicBezTo>
                      <a:pt x="5291" y="6855"/>
                      <a:pt x="5329" y="6769"/>
                      <a:pt x="5376" y="6769"/>
                    </a:cubicBezTo>
                    <a:cubicBezTo>
                      <a:pt x="5380" y="6769"/>
                      <a:pt x="5385" y="6770"/>
                      <a:pt x="5389" y="6771"/>
                    </a:cubicBezTo>
                    <a:cubicBezTo>
                      <a:pt x="5399" y="6771"/>
                      <a:pt x="5436" y="6789"/>
                      <a:pt x="5465" y="6789"/>
                    </a:cubicBezTo>
                    <a:cubicBezTo>
                      <a:pt x="5487" y="6789"/>
                      <a:pt x="5505" y="6779"/>
                      <a:pt x="5505" y="6745"/>
                    </a:cubicBezTo>
                    <a:cubicBezTo>
                      <a:pt x="5505" y="6709"/>
                      <a:pt x="5478" y="6700"/>
                      <a:pt x="5532" y="6656"/>
                    </a:cubicBezTo>
                    <a:cubicBezTo>
                      <a:pt x="5541" y="6648"/>
                      <a:pt x="5548" y="6646"/>
                      <a:pt x="5554" y="6646"/>
                    </a:cubicBezTo>
                    <a:cubicBezTo>
                      <a:pt x="5569" y="6646"/>
                      <a:pt x="5575" y="6664"/>
                      <a:pt x="5594" y="6664"/>
                    </a:cubicBezTo>
                    <a:cubicBezTo>
                      <a:pt x="5612" y="6664"/>
                      <a:pt x="5647" y="6629"/>
                      <a:pt x="5665" y="6611"/>
                    </a:cubicBezTo>
                    <a:lnTo>
                      <a:pt x="5630" y="6566"/>
                    </a:lnTo>
                    <a:cubicBezTo>
                      <a:pt x="5603" y="6584"/>
                      <a:pt x="5576" y="6593"/>
                      <a:pt x="5549" y="6593"/>
                    </a:cubicBezTo>
                    <a:cubicBezTo>
                      <a:pt x="5514" y="6584"/>
                      <a:pt x="5612" y="6495"/>
                      <a:pt x="5621" y="6486"/>
                    </a:cubicBezTo>
                    <a:cubicBezTo>
                      <a:pt x="5652" y="6459"/>
                      <a:pt x="5666" y="6454"/>
                      <a:pt x="5678" y="6454"/>
                    </a:cubicBezTo>
                    <a:cubicBezTo>
                      <a:pt x="5685" y="6454"/>
                      <a:pt x="5691" y="6455"/>
                      <a:pt x="5699" y="6455"/>
                    </a:cubicBezTo>
                    <a:cubicBezTo>
                      <a:pt x="5710" y="6455"/>
                      <a:pt x="5723" y="6453"/>
                      <a:pt x="5745" y="6442"/>
                    </a:cubicBezTo>
                    <a:cubicBezTo>
                      <a:pt x="5763" y="6433"/>
                      <a:pt x="5861" y="6379"/>
                      <a:pt x="5861" y="6362"/>
                    </a:cubicBezTo>
                    <a:cubicBezTo>
                      <a:pt x="5861" y="6326"/>
                      <a:pt x="5834" y="6335"/>
                      <a:pt x="5888" y="6281"/>
                    </a:cubicBezTo>
                    <a:cubicBezTo>
                      <a:pt x="5906" y="6255"/>
                      <a:pt x="5950" y="6228"/>
                      <a:pt x="5950" y="6210"/>
                    </a:cubicBezTo>
                    <a:cubicBezTo>
                      <a:pt x="5950" y="6148"/>
                      <a:pt x="6137" y="5996"/>
                      <a:pt x="6191" y="5961"/>
                    </a:cubicBezTo>
                    <a:cubicBezTo>
                      <a:pt x="6213" y="5939"/>
                      <a:pt x="6224" y="5932"/>
                      <a:pt x="6234" y="5932"/>
                    </a:cubicBezTo>
                    <a:cubicBezTo>
                      <a:pt x="6244" y="5932"/>
                      <a:pt x="6253" y="5939"/>
                      <a:pt x="6271" y="5943"/>
                    </a:cubicBezTo>
                    <a:cubicBezTo>
                      <a:pt x="6307" y="5943"/>
                      <a:pt x="6369" y="5872"/>
                      <a:pt x="6396" y="5845"/>
                    </a:cubicBezTo>
                    <a:cubicBezTo>
                      <a:pt x="6422" y="5827"/>
                      <a:pt x="6511" y="5783"/>
                      <a:pt x="6502" y="5738"/>
                    </a:cubicBezTo>
                    <a:cubicBezTo>
                      <a:pt x="6494" y="5694"/>
                      <a:pt x="6529" y="5694"/>
                      <a:pt x="6565" y="5667"/>
                    </a:cubicBezTo>
                    <a:cubicBezTo>
                      <a:pt x="6592" y="5640"/>
                      <a:pt x="6574" y="5622"/>
                      <a:pt x="6600" y="5596"/>
                    </a:cubicBezTo>
                    <a:cubicBezTo>
                      <a:pt x="6645" y="5560"/>
                      <a:pt x="6690" y="5515"/>
                      <a:pt x="6734" y="5489"/>
                    </a:cubicBezTo>
                    <a:cubicBezTo>
                      <a:pt x="6784" y="5447"/>
                      <a:pt x="6827" y="5264"/>
                      <a:pt x="6787" y="5264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1055;p41"/>
              <p:cNvSpPr/>
              <p:nvPr/>
            </p:nvSpPr>
            <p:spPr>
              <a:xfrm>
                <a:off x="1586100" y="2417575"/>
                <a:ext cx="537800" cy="472675"/>
              </a:xfrm>
              <a:custGeom>
                <a:avLst/>
                <a:gdLst/>
                <a:ahLst/>
                <a:cxnLst/>
                <a:rect l="l" t="t" r="r" b="b"/>
                <a:pathLst>
                  <a:path w="21512" h="18907" extrusionOk="0">
                    <a:moveTo>
                      <a:pt x="3902" y="1181"/>
                    </a:moveTo>
                    <a:cubicBezTo>
                      <a:pt x="4614" y="1181"/>
                      <a:pt x="5460" y="1333"/>
                      <a:pt x="6396" y="1635"/>
                    </a:cubicBezTo>
                    <a:cubicBezTo>
                      <a:pt x="8711" y="2384"/>
                      <a:pt x="11303" y="3933"/>
                      <a:pt x="13717" y="6018"/>
                    </a:cubicBezTo>
                    <a:cubicBezTo>
                      <a:pt x="16131" y="8093"/>
                      <a:pt x="18055" y="10436"/>
                      <a:pt x="19142" y="12600"/>
                    </a:cubicBezTo>
                    <a:cubicBezTo>
                      <a:pt x="20122" y="14586"/>
                      <a:pt x="20282" y="16199"/>
                      <a:pt x="19569" y="17036"/>
                    </a:cubicBezTo>
                    <a:cubicBezTo>
                      <a:pt x="19170" y="17494"/>
                      <a:pt x="18497" y="17726"/>
                      <a:pt x="17618" y="17726"/>
                    </a:cubicBezTo>
                    <a:cubicBezTo>
                      <a:pt x="16908" y="17726"/>
                      <a:pt x="16064" y="17574"/>
                      <a:pt x="15125" y="17267"/>
                    </a:cubicBezTo>
                    <a:cubicBezTo>
                      <a:pt x="12809" y="16519"/>
                      <a:pt x="10217" y="14969"/>
                      <a:pt x="7803" y="12885"/>
                    </a:cubicBezTo>
                    <a:cubicBezTo>
                      <a:pt x="5389" y="10810"/>
                      <a:pt x="3465" y="8476"/>
                      <a:pt x="2378" y="6303"/>
                    </a:cubicBezTo>
                    <a:cubicBezTo>
                      <a:pt x="1399" y="4325"/>
                      <a:pt x="1238" y="2704"/>
                      <a:pt x="1951" y="1876"/>
                    </a:cubicBezTo>
                    <a:cubicBezTo>
                      <a:pt x="2343" y="1413"/>
                      <a:pt x="3020" y="1181"/>
                      <a:pt x="3902" y="1181"/>
                    </a:cubicBezTo>
                    <a:close/>
                    <a:moveTo>
                      <a:pt x="3897" y="0"/>
                    </a:moveTo>
                    <a:cubicBezTo>
                      <a:pt x="2659" y="0"/>
                      <a:pt x="1686" y="369"/>
                      <a:pt x="1060" y="1101"/>
                    </a:cubicBezTo>
                    <a:cubicBezTo>
                      <a:pt x="0" y="2330"/>
                      <a:pt x="98" y="4370"/>
                      <a:pt x="1327" y="6828"/>
                    </a:cubicBezTo>
                    <a:cubicBezTo>
                      <a:pt x="2476" y="9135"/>
                      <a:pt x="4507" y="11602"/>
                      <a:pt x="7037" y="13785"/>
                    </a:cubicBezTo>
                    <a:cubicBezTo>
                      <a:pt x="9567" y="15958"/>
                      <a:pt x="12310" y="17597"/>
                      <a:pt x="14759" y="18390"/>
                    </a:cubicBezTo>
                    <a:cubicBezTo>
                      <a:pt x="15819" y="18737"/>
                      <a:pt x="16781" y="18906"/>
                      <a:pt x="17619" y="18906"/>
                    </a:cubicBezTo>
                    <a:cubicBezTo>
                      <a:pt x="18857" y="18906"/>
                      <a:pt x="19828" y="18532"/>
                      <a:pt x="20451" y="17802"/>
                    </a:cubicBezTo>
                    <a:cubicBezTo>
                      <a:pt x="21511" y="16573"/>
                      <a:pt x="21413" y="14542"/>
                      <a:pt x="20193" y="12075"/>
                    </a:cubicBezTo>
                    <a:cubicBezTo>
                      <a:pt x="19044" y="9768"/>
                      <a:pt x="17013" y="7300"/>
                      <a:pt x="14483" y="5118"/>
                    </a:cubicBezTo>
                    <a:cubicBezTo>
                      <a:pt x="11954" y="2945"/>
                      <a:pt x="9210" y="1306"/>
                      <a:pt x="6761" y="513"/>
                    </a:cubicBezTo>
                    <a:cubicBezTo>
                      <a:pt x="5701" y="171"/>
                      <a:pt x="4738" y="0"/>
                      <a:pt x="3897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1056;p41"/>
              <p:cNvSpPr/>
              <p:nvPr/>
            </p:nvSpPr>
            <p:spPr>
              <a:xfrm>
                <a:off x="1586100" y="2417575"/>
                <a:ext cx="537800" cy="472675"/>
              </a:xfrm>
              <a:custGeom>
                <a:avLst/>
                <a:gdLst/>
                <a:ahLst/>
                <a:cxnLst/>
                <a:rect l="l" t="t" r="r" b="b"/>
                <a:pathLst>
                  <a:path w="21512" h="18907" extrusionOk="0">
                    <a:moveTo>
                      <a:pt x="3902" y="1181"/>
                    </a:moveTo>
                    <a:cubicBezTo>
                      <a:pt x="4614" y="1181"/>
                      <a:pt x="5460" y="1333"/>
                      <a:pt x="6396" y="1635"/>
                    </a:cubicBezTo>
                    <a:cubicBezTo>
                      <a:pt x="8711" y="2384"/>
                      <a:pt x="11303" y="3933"/>
                      <a:pt x="13717" y="6018"/>
                    </a:cubicBezTo>
                    <a:cubicBezTo>
                      <a:pt x="16131" y="8093"/>
                      <a:pt x="18055" y="10436"/>
                      <a:pt x="19142" y="12600"/>
                    </a:cubicBezTo>
                    <a:cubicBezTo>
                      <a:pt x="20122" y="14586"/>
                      <a:pt x="20282" y="16199"/>
                      <a:pt x="19569" y="17036"/>
                    </a:cubicBezTo>
                    <a:cubicBezTo>
                      <a:pt x="19170" y="17494"/>
                      <a:pt x="18497" y="17726"/>
                      <a:pt x="17618" y="17726"/>
                    </a:cubicBezTo>
                    <a:cubicBezTo>
                      <a:pt x="16908" y="17726"/>
                      <a:pt x="16064" y="17574"/>
                      <a:pt x="15125" y="17267"/>
                    </a:cubicBezTo>
                    <a:cubicBezTo>
                      <a:pt x="12809" y="16519"/>
                      <a:pt x="10217" y="14969"/>
                      <a:pt x="7803" y="12885"/>
                    </a:cubicBezTo>
                    <a:cubicBezTo>
                      <a:pt x="5389" y="10810"/>
                      <a:pt x="3465" y="8476"/>
                      <a:pt x="2378" y="6303"/>
                    </a:cubicBezTo>
                    <a:cubicBezTo>
                      <a:pt x="1399" y="4325"/>
                      <a:pt x="1238" y="2704"/>
                      <a:pt x="1951" y="1876"/>
                    </a:cubicBezTo>
                    <a:cubicBezTo>
                      <a:pt x="2343" y="1413"/>
                      <a:pt x="3020" y="1181"/>
                      <a:pt x="3902" y="1181"/>
                    </a:cubicBezTo>
                    <a:close/>
                    <a:moveTo>
                      <a:pt x="3897" y="0"/>
                    </a:moveTo>
                    <a:cubicBezTo>
                      <a:pt x="2659" y="0"/>
                      <a:pt x="1686" y="369"/>
                      <a:pt x="1060" y="1101"/>
                    </a:cubicBezTo>
                    <a:cubicBezTo>
                      <a:pt x="0" y="2330"/>
                      <a:pt x="98" y="4370"/>
                      <a:pt x="1327" y="6828"/>
                    </a:cubicBezTo>
                    <a:cubicBezTo>
                      <a:pt x="2476" y="9135"/>
                      <a:pt x="4507" y="11602"/>
                      <a:pt x="7037" y="13785"/>
                    </a:cubicBezTo>
                    <a:cubicBezTo>
                      <a:pt x="9567" y="15958"/>
                      <a:pt x="12310" y="17597"/>
                      <a:pt x="14759" y="18390"/>
                    </a:cubicBezTo>
                    <a:cubicBezTo>
                      <a:pt x="15819" y="18737"/>
                      <a:pt x="16781" y="18906"/>
                      <a:pt x="17619" y="18906"/>
                    </a:cubicBezTo>
                    <a:cubicBezTo>
                      <a:pt x="18857" y="18906"/>
                      <a:pt x="19828" y="18532"/>
                      <a:pt x="20451" y="17802"/>
                    </a:cubicBezTo>
                    <a:cubicBezTo>
                      <a:pt x="21511" y="16573"/>
                      <a:pt x="21413" y="14542"/>
                      <a:pt x="20193" y="12075"/>
                    </a:cubicBezTo>
                    <a:cubicBezTo>
                      <a:pt x="19044" y="9768"/>
                      <a:pt x="17013" y="7300"/>
                      <a:pt x="14483" y="5118"/>
                    </a:cubicBezTo>
                    <a:cubicBezTo>
                      <a:pt x="11954" y="2945"/>
                      <a:pt x="9210" y="1306"/>
                      <a:pt x="6761" y="513"/>
                    </a:cubicBezTo>
                    <a:cubicBezTo>
                      <a:pt x="5701" y="171"/>
                      <a:pt x="4738" y="0"/>
                      <a:pt x="3897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1057;p41"/>
              <p:cNvSpPr/>
              <p:nvPr/>
            </p:nvSpPr>
            <p:spPr>
              <a:xfrm>
                <a:off x="1623725" y="2449100"/>
                <a:ext cx="2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" y="0"/>
                    </a:moveTo>
                    <a:lnTo>
                      <a:pt x="1" y="9"/>
                    </a:lnTo>
                    <a:cubicBezTo>
                      <a:pt x="1" y="9"/>
                      <a:pt x="3" y="11"/>
                      <a:pt x="5" y="11"/>
                    </a:cubicBezTo>
                    <a:cubicBezTo>
                      <a:pt x="7" y="11"/>
                      <a:pt x="9" y="9"/>
                      <a:pt x="9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1058;p41"/>
              <p:cNvSpPr/>
              <p:nvPr/>
            </p:nvSpPr>
            <p:spPr>
              <a:xfrm>
                <a:off x="1621950" y="2445250"/>
                <a:ext cx="465650" cy="416500"/>
              </a:xfrm>
              <a:custGeom>
                <a:avLst/>
                <a:gdLst/>
                <a:ahLst/>
                <a:cxnLst/>
                <a:rect l="l" t="t" r="r" b="b"/>
                <a:pathLst>
                  <a:path w="18626" h="16660" extrusionOk="0">
                    <a:moveTo>
                      <a:pt x="2431" y="229"/>
                    </a:moveTo>
                    <a:lnTo>
                      <a:pt x="2431" y="229"/>
                    </a:lnTo>
                    <a:cubicBezTo>
                      <a:pt x="2425" y="232"/>
                      <a:pt x="2420" y="234"/>
                      <a:pt x="2414" y="234"/>
                    </a:cubicBezTo>
                    <a:cubicBezTo>
                      <a:pt x="2400" y="243"/>
                      <a:pt x="2399" y="246"/>
                      <a:pt x="2404" y="246"/>
                    </a:cubicBezTo>
                    <a:cubicBezTo>
                      <a:pt x="2412" y="246"/>
                      <a:pt x="2437" y="236"/>
                      <a:pt x="2431" y="229"/>
                    </a:cubicBezTo>
                    <a:close/>
                    <a:moveTo>
                      <a:pt x="3969" y="283"/>
                    </a:moveTo>
                    <a:cubicBezTo>
                      <a:pt x="3975" y="283"/>
                      <a:pt x="3982" y="285"/>
                      <a:pt x="3991" y="288"/>
                    </a:cubicBezTo>
                    <a:cubicBezTo>
                      <a:pt x="4035" y="297"/>
                      <a:pt x="4089" y="315"/>
                      <a:pt x="4044" y="341"/>
                    </a:cubicBezTo>
                    <a:cubicBezTo>
                      <a:pt x="4036" y="347"/>
                      <a:pt x="4026" y="349"/>
                      <a:pt x="4015" y="349"/>
                    </a:cubicBezTo>
                    <a:cubicBezTo>
                      <a:pt x="3990" y="349"/>
                      <a:pt x="3959" y="339"/>
                      <a:pt x="3928" y="332"/>
                    </a:cubicBezTo>
                    <a:cubicBezTo>
                      <a:pt x="3936" y="311"/>
                      <a:pt x="3943" y="283"/>
                      <a:pt x="3969" y="283"/>
                    </a:cubicBezTo>
                    <a:close/>
                    <a:moveTo>
                      <a:pt x="5460" y="564"/>
                    </a:moveTo>
                    <a:cubicBezTo>
                      <a:pt x="5460" y="564"/>
                      <a:pt x="5459" y="565"/>
                      <a:pt x="5459" y="565"/>
                    </a:cubicBezTo>
                    <a:lnTo>
                      <a:pt x="5459" y="565"/>
                    </a:lnTo>
                    <a:cubicBezTo>
                      <a:pt x="5459" y="565"/>
                      <a:pt x="5460" y="564"/>
                      <a:pt x="5460" y="564"/>
                    </a:cubicBezTo>
                    <a:close/>
                    <a:moveTo>
                      <a:pt x="4553" y="614"/>
                    </a:moveTo>
                    <a:cubicBezTo>
                      <a:pt x="4553" y="615"/>
                      <a:pt x="4552" y="616"/>
                      <a:pt x="4552" y="617"/>
                    </a:cubicBezTo>
                    <a:cubicBezTo>
                      <a:pt x="4552" y="616"/>
                      <a:pt x="4553" y="615"/>
                      <a:pt x="4553" y="614"/>
                    </a:cubicBezTo>
                    <a:close/>
                    <a:moveTo>
                      <a:pt x="5278" y="577"/>
                    </a:moveTo>
                    <a:cubicBezTo>
                      <a:pt x="5284" y="577"/>
                      <a:pt x="5292" y="578"/>
                      <a:pt x="5300" y="582"/>
                    </a:cubicBezTo>
                    <a:cubicBezTo>
                      <a:pt x="5345" y="600"/>
                      <a:pt x="5389" y="626"/>
                      <a:pt x="5345" y="644"/>
                    </a:cubicBezTo>
                    <a:cubicBezTo>
                      <a:pt x="5336" y="648"/>
                      <a:pt x="5327" y="650"/>
                      <a:pt x="5319" y="650"/>
                    </a:cubicBezTo>
                    <a:cubicBezTo>
                      <a:pt x="5292" y="650"/>
                      <a:pt x="5265" y="633"/>
                      <a:pt x="5238" y="626"/>
                    </a:cubicBezTo>
                    <a:cubicBezTo>
                      <a:pt x="5238" y="605"/>
                      <a:pt x="5249" y="577"/>
                      <a:pt x="5278" y="577"/>
                    </a:cubicBezTo>
                    <a:close/>
                    <a:moveTo>
                      <a:pt x="4796" y="600"/>
                    </a:moveTo>
                    <a:cubicBezTo>
                      <a:pt x="4761" y="600"/>
                      <a:pt x="4722" y="633"/>
                      <a:pt x="4783" y="653"/>
                    </a:cubicBezTo>
                    <a:cubicBezTo>
                      <a:pt x="4801" y="662"/>
                      <a:pt x="4819" y="662"/>
                      <a:pt x="4828" y="671"/>
                    </a:cubicBezTo>
                    <a:cubicBezTo>
                      <a:pt x="4847" y="618"/>
                      <a:pt x="4822" y="600"/>
                      <a:pt x="4796" y="600"/>
                    </a:cubicBezTo>
                    <a:close/>
                    <a:moveTo>
                      <a:pt x="111" y="1878"/>
                    </a:moveTo>
                    <a:lnTo>
                      <a:pt x="111" y="1878"/>
                    </a:lnTo>
                    <a:cubicBezTo>
                      <a:pt x="116" y="1879"/>
                      <a:pt x="121" y="1880"/>
                      <a:pt x="125" y="1882"/>
                    </a:cubicBezTo>
                    <a:cubicBezTo>
                      <a:pt x="122" y="1882"/>
                      <a:pt x="117" y="1881"/>
                      <a:pt x="111" y="1878"/>
                    </a:cubicBezTo>
                    <a:close/>
                    <a:moveTo>
                      <a:pt x="11280" y="4087"/>
                    </a:moveTo>
                    <a:lnTo>
                      <a:pt x="11277" y="4091"/>
                    </a:lnTo>
                    <a:cubicBezTo>
                      <a:pt x="11281" y="4094"/>
                      <a:pt x="11284" y="4096"/>
                      <a:pt x="11288" y="4098"/>
                    </a:cubicBezTo>
                    <a:lnTo>
                      <a:pt x="11288" y="4098"/>
                    </a:lnTo>
                    <a:lnTo>
                      <a:pt x="11286" y="4091"/>
                    </a:lnTo>
                    <a:cubicBezTo>
                      <a:pt x="11284" y="4090"/>
                      <a:pt x="11282" y="4088"/>
                      <a:pt x="11280" y="4087"/>
                    </a:cubicBezTo>
                    <a:close/>
                    <a:moveTo>
                      <a:pt x="882" y="5098"/>
                    </a:moveTo>
                    <a:lnTo>
                      <a:pt x="882" y="5098"/>
                    </a:lnTo>
                    <a:cubicBezTo>
                      <a:pt x="873" y="5156"/>
                      <a:pt x="891" y="5178"/>
                      <a:pt x="908" y="5178"/>
                    </a:cubicBezTo>
                    <a:cubicBezTo>
                      <a:pt x="924" y="5178"/>
                      <a:pt x="940" y="5156"/>
                      <a:pt x="927" y="5124"/>
                    </a:cubicBezTo>
                    <a:lnTo>
                      <a:pt x="882" y="5098"/>
                    </a:lnTo>
                    <a:close/>
                    <a:moveTo>
                      <a:pt x="1096" y="5614"/>
                    </a:moveTo>
                    <a:cubicBezTo>
                      <a:pt x="1096" y="5615"/>
                      <a:pt x="1096" y="5615"/>
                      <a:pt x="1096" y="5615"/>
                    </a:cubicBezTo>
                    <a:lnTo>
                      <a:pt x="1096" y="5615"/>
                    </a:lnTo>
                    <a:cubicBezTo>
                      <a:pt x="1096" y="5615"/>
                      <a:pt x="1096" y="5614"/>
                      <a:pt x="1096" y="5614"/>
                    </a:cubicBezTo>
                    <a:close/>
                    <a:moveTo>
                      <a:pt x="13619" y="6051"/>
                    </a:moveTo>
                    <a:lnTo>
                      <a:pt x="13655" y="6086"/>
                    </a:lnTo>
                    <a:cubicBezTo>
                      <a:pt x="13655" y="6104"/>
                      <a:pt x="13655" y="6140"/>
                      <a:pt x="13637" y="6158"/>
                    </a:cubicBezTo>
                    <a:cubicBezTo>
                      <a:pt x="13584" y="6113"/>
                      <a:pt x="13584" y="6086"/>
                      <a:pt x="13619" y="6051"/>
                    </a:cubicBezTo>
                    <a:close/>
                    <a:moveTo>
                      <a:pt x="2004" y="6576"/>
                    </a:moveTo>
                    <a:cubicBezTo>
                      <a:pt x="2003" y="6577"/>
                      <a:pt x="2002" y="6577"/>
                      <a:pt x="2001" y="6578"/>
                    </a:cubicBezTo>
                    <a:lnTo>
                      <a:pt x="2001" y="6578"/>
                    </a:lnTo>
                    <a:cubicBezTo>
                      <a:pt x="2002" y="6578"/>
                      <a:pt x="2003" y="6577"/>
                      <a:pt x="2004" y="6576"/>
                    </a:cubicBezTo>
                    <a:close/>
                    <a:moveTo>
                      <a:pt x="2067" y="6972"/>
                    </a:moveTo>
                    <a:cubicBezTo>
                      <a:pt x="2080" y="6972"/>
                      <a:pt x="2103" y="6989"/>
                      <a:pt x="2129" y="7031"/>
                    </a:cubicBezTo>
                    <a:cubicBezTo>
                      <a:pt x="2157" y="7064"/>
                      <a:pt x="2147" y="7086"/>
                      <a:pt x="2127" y="7086"/>
                    </a:cubicBezTo>
                    <a:cubicBezTo>
                      <a:pt x="2114" y="7086"/>
                      <a:pt x="2098" y="7078"/>
                      <a:pt x="2085" y="7057"/>
                    </a:cubicBezTo>
                    <a:cubicBezTo>
                      <a:pt x="2048" y="7006"/>
                      <a:pt x="2048" y="6972"/>
                      <a:pt x="2067" y="6972"/>
                    </a:cubicBezTo>
                    <a:close/>
                    <a:moveTo>
                      <a:pt x="14346" y="7094"/>
                    </a:moveTo>
                    <a:cubicBezTo>
                      <a:pt x="14323" y="7094"/>
                      <a:pt x="14308" y="7110"/>
                      <a:pt x="14341" y="7146"/>
                    </a:cubicBezTo>
                    <a:cubicBezTo>
                      <a:pt x="14350" y="7155"/>
                      <a:pt x="14359" y="7164"/>
                      <a:pt x="14368" y="7173"/>
                    </a:cubicBezTo>
                    <a:cubicBezTo>
                      <a:pt x="14425" y="7126"/>
                      <a:pt x="14378" y="7094"/>
                      <a:pt x="14346" y="7094"/>
                    </a:cubicBezTo>
                    <a:close/>
                    <a:moveTo>
                      <a:pt x="2413" y="7510"/>
                    </a:moveTo>
                    <a:cubicBezTo>
                      <a:pt x="2421" y="7510"/>
                      <a:pt x="2432" y="7518"/>
                      <a:pt x="2450" y="7538"/>
                    </a:cubicBezTo>
                    <a:cubicBezTo>
                      <a:pt x="2473" y="7573"/>
                      <a:pt x="2459" y="7596"/>
                      <a:pt x="2438" y="7596"/>
                    </a:cubicBezTo>
                    <a:cubicBezTo>
                      <a:pt x="2427" y="7596"/>
                      <a:pt x="2415" y="7590"/>
                      <a:pt x="2405" y="7574"/>
                    </a:cubicBezTo>
                    <a:cubicBezTo>
                      <a:pt x="2399" y="7544"/>
                      <a:pt x="2397" y="7510"/>
                      <a:pt x="2413" y="7510"/>
                    </a:cubicBezTo>
                    <a:close/>
                    <a:moveTo>
                      <a:pt x="15142" y="7917"/>
                    </a:moveTo>
                    <a:cubicBezTo>
                      <a:pt x="15129" y="7917"/>
                      <a:pt x="15116" y="7921"/>
                      <a:pt x="15107" y="7930"/>
                    </a:cubicBezTo>
                    <a:cubicBezTo>
                      <a:pt x="15122" y="7953"/>
                      <a:pt x="15149" y="7988"/>
                      <a:pt x="15174" y="7988"/>
                    </a:cubicBezTo>
                    <a:cubicBezTo>
                      <a:pt x="15178" y="7988"/>
                      <a:pt x="15183" y="7986"/>
                      <a:pt x="15187" y="7984"/>
                    </a:cubicBezTo>
                    <a:cubicBezTo>
                      <a:pt x="15187" y="7966"/>
                      <a:pt x="15187" y="7948"/>
                      <a:pt x="15178" y="7930"/>
                    </a:cubicBezTo>
                    <a:cubicBezTo>
                      <a:pt x="15169" y="7921"/>
                      <a:pt x="15156" y="7917"/>
                      <a:pt x="15142" y="7917"/>
                    </a:cubicBezTo>
                    <a:close/>
                    <a:moveTo>
                      <a:pt x="3283" y="8641"/>
                    </a:moveTo>
                    <a:cubicBezTo>
                      <a:pt x="3293" y="8641"/>
                      <a:pt x="3305" y="8647"/>
                      <a:pt x="3318" y="8664"/>
                    </a:cubicBezTo>
                    <a:lnTo>
                      <a:pt x="3318" y="8664"/>
                    </a:lnTo>
                    <a:lnTo>
                      <a:pt x="3251" y="8714"/>
                    </a:lnTo>
                    <a:cubicBezTo>
                      <a:pt x="3245" y="8689"/>
                      <a:pt x="3257" y="8641"/>
                      <a:pt x="3283" y="8641"/>
                    </a:cubicBezTo>
                    <a:close/>
                    <a:moveTo>
                      <a:pt x="15692" y="8754"/>
                    </a:moveTo>
                    <a:cubicBezTo>
                      <a:pt x="15690" y="8755"/>
                      <a:pt x="15688" y="8757"/>
                      <a:pt x="15686" y="8759"/>
                    </a:cubicBezTo>
                    <a:cubicBezTo>
                      <a:pt x="15688" y="8757"/>
                      <a:pt x="15690" y="8756"/>
                      <a:pt x="15692" y="8754"/>
                    </a:cubicBezTo>
                    <a:close/>
                    <a:moveTo>
                      <a:pt x="4107" y="9694"/>
                    </a:moveTo>
                    <a:lnTo>
                      <a:pt x="4107" y="9694"/>
                    </a:lnTo>
                    <a:cubicBezTo>
                      <a:pt x="4112" y="9741"/>
                      <a:pt x="4126" y="9765"/>
                      <a:pt x="4148" y="9765"/>
                    </a:cubicBezTo>
                    <a:cubicBezTo>
                      <a:pt x="4159" y="9765"/>
                      <a:pt x="4172" y="9759"/>
                      <a:pt x="4187" y="9747"/>
                    </a:cubicBezTo>
                    <a:lnTo>
                      <a:pt x="4160" y="9712"/>
                    </a:lnTo>
                    <a:lnTo>
                      <a:pt x="4107" y="9694"/>
                    </a:lnTo>
                    <a:close/>
                    <a:moveTo>
                      <a:pt x="4333" y="9948"/>
                    </a:moveTo>
                    <a:cubicBezTo>
                      <a:pt x="4335" y="9951"/>
                      <a:pt x="4337" y="9952"/>
                      <a:pt x="4338" y="9952"/>
                    </a:cubicBezTo>
                    <a:cubicBezTo>
                      <a:pt x="4336" y="9951"/>
                      <a:pt x="4335" y="9950"/>
                      <a:pt x="4333" y="9948"/>
                    </a:cubicBezTo>
                    <a:close/>
                    <a:moveTo>
                      <a:pt x="5177" y="10658"/>
                    </a:moveTo>
                    <a:cubicBezTo>
                      <a:pt x="5201" y="10658"/>
                      <a:pt x="5233" y="10676"/>
                      <a:pt x="5247" y="10709"/>
                    </a:cubicBezTo>
                    <a:cubicBezTo>
                      <a:pt x="5252" y="10748"/>
                      <a:pt x="5233" y="10791"/>
                      <a:pt x="5205" y="10791"/>
                    </a:cubicBezTo>
                    <a:cubicBezTo>
                      <a:pt x="5189" y="10791"/>
                      <a:pt x="5169" y="10776"/>
                      <a:pt x="5149" y="10736"/>
                    </a:cubicBezTo>
                    <a:cubicBezTo>
                      <a:pt x="5140" y="10718"/>
                      <a:pt x="5140" y="10691"/>
                      <a:pt x="5158" y="10665"/>
                    </a:cubicBezTo>
                    <a:cubicBezTo>
                      <a:pt x="5162" y="10660"/>
                      <a:pt x="5169" y="10658"/>
                      <a:pt x="5177" y="10658"/>
                    </a:cubicBezTo>
                    <a:close/>
                    <a:moveTo>
                      <a:pt x="17497" y="11536"/>
                    </a:moveTo>
                    <a:lnTo>
                      <a:pt x="17494" y="11538"/>
                    </a:lnTo>
                    <a:cubicBezTo>
                      <a:pt x="17495" y="11537"/>
                      <a:pt x="17496" y="11537"/>
                      <a:pt x="17497" y="11536"/>
                    </a:cubicBezTo>
                    <a:close/>
                    <a:moveTo>
                      <a:pt x="6431" y="11743"/>
                    </a:moveTo>
                    <a:cubicBezTo>
                      <a:pt x="6438" y="11743"/>
                      <a:pt x="6450" y="11748"/>
                      <a:pt x="6467" y="11760"/>
                    </a:cubicBezTo>
                    <a:cubicBezTo>
                      <a:pt x="6505" y="11792"/>
                      <a:pt x="6489" y="11819"/>
                      <a:pt x="6460" y="11819"/>
                    </a:cubicBezTo>
                    <a:cubicBezTo>
                      <a:pt x="6449" y="11819"/>
                      <a:pt x="6435" y="11815"/>
                      <a:pt x="6422" y="11805"/>
                    </a:cubicBezTo>
                    <a:cubicBezTo>
                      <a:pt x="6416" y="11779"/>
                      <a:pt x="6409" y="11743"/>
                      <a:pt x="6431" y="11743"/>
                    </a:cubicBezTo>
                    <a:close/>
                    <a:moveTo>
                      <a:pt x="17847" y="11934"/>
                    </a:moveTo>
                    <a:cubicBezTo>
                      <a:pt x="17860" y="11934"/>
                      <a:pt x="17875" y="11943"/>
                      <a:pt x="17886" y="11965"/>
                    </a:cubicBezTo>
                    <a:cubicBezTo>
                      <a:pt x="17880" y="11989"/>
                      <a:pt x="17870" y="12021"/>
                      <a:pt x="17854" y="12021"/>
                    </a:cubicBezTo>
                    <a:cubicBezTo>
                      <a:pt x="17845" y="12021"/>
                      <a:pt x="17835" y="12013"/>
                      <a:pt x="17824" y="11992"/>
                    </a:cubicBezTo>
                    <a:lnTo>
                      <a:pt x="17832" y="11992"/>
                    </a:lnTo>
                    <a:cubicBezTo>
                      <a:pt x="17817" y="11955"/>
                      <a:pt x="17829" y="11934"/>
                      <a:pt x="17847" y="11934"/>
                    </a:cubicBezTo>
                    <a:close/>
                    <a:moveTo>
                      <a:pt x="7776" y="12696"/>
                    </a:moveTo>
                    <a:cubicBezTo>
                      <a:pt x="7792" y="12733"/>
                      <a:pt x="7811" y="12754"/>
                      <a:pt x="7831" y="12754"/>
                    </a:cubicBezTo>
                    <a:cubicBezTo>
                      <a:pt x="7845" y="12754"/>
                      <a:pt x="7860" y="12744"/>
                      <a:pt x="7874" y="12722"/>
                    </a:cubicBezTo>
                    <a:lnTo>
                      <a:pt x="7839" y="12696"/>
                    </a:lnTo>
                    <a:close/>
                    <a:moveTo>
                      <a:pt x="18358" y="13016"/>
                    </a:moveTo>
                    <a:cubicBezTo>
                      <a:pt x="18357" y="13017"/>
                      <a:pt x="18356" y="13017"/>
                      <a:pt x="18355" y="13018"/>
                    </a:cubicBezTo>
                    <a:lnTo>
                      <a:pt x="18355" y="13018"/>
                    </a:lnTo>
                    <a:cubicBezTo>
                      <a:pt x="18356" y="13018"/>
                      <a:pt x="18357" y="13017"/>
                      <a:pt x="18358" y="13016"/>
                    </a:cubicBezTo>
                    <a:close/>
                    <a:moveTo>
                      <a:pt x="18305" y="13129"/>
                    </a:moveTo>
                    <a:cubicBezTo>
                      <a:pt x="18319" y="13129"/>
                      <a:pt x="18334" y="13135"/>
                      <a:pt x="18340" y="13165"/>
                    </a:cubicBezTo>
                    <a:lnTo>
                      <a:pt x="18340" y="13165"/>
                    </a:lnTo>
                    <a:cubicBezTo>
                      <a:pt x="18340" y="13166"/>
                      <a:pt x="18340" y="13167"/>
                      <a:pt x="18340" y="13168"/>
                    </a:cubicBezTo>
                    <a:cubicBezTo>
                      <a:pt x="18340" y="13168"/>
                      <a:pt x="18340" y="13168"/>
                      <a:pt x="18340" y="13168"/>
                    </a:cubicBezTo>
                    <a:lnTo>
                      <a:pt x="18340" y="13168"/>
                    </a:lnTo>
                    <a:cubicBezTo>
                      <a:pt x="18341" y="13168"/>
                      <a:pt x="18342" y="13169"/>
                      <a:pt x="18343" y="13170"/>
                    </a:cubicBezTo>
                    <a:lnTo>
                      <a:pt x="18343" y="13170"/>
                    </a:lnTo>
                    <a:cubicBezTo>
                      <a:pt x="18366" y="13189"/>
                      <a:pt x="18368" y="13217"/>
                      <a:pt x="18357" y="13217"/>
                    </a:cubicBezTo>
                    <a:cubicBezTo>
                      <a:pt x="18353" y="13217"/>
                      <a:pt x="18347" y="13213"/>
                      <a:pt x="18340" y="13203"/>
                    </a:cubicBezTo>
                    <a:cubicBezTo>
                      <a:pt x="18305" y="13159"/>
                      <a:pt x="18296" y="13159"/>
                      <a:pt x="18278" y="13132"/>
                    </a:cubicBezTo>
                    <a:cubicBezTo>
                      <a:pt x="18285" y="13132"/>
                      <a:pt x="18295" y="13129"/>
                      <a:pt x="18305" y="13129"/>
                    </a:cubicBezTo>
                    <a:close/>
                    <a:moveTo>
                      <a:pt x="18225" y="13283"/>
                    </a:moveTo>
                    <a:cubicBezTo>
                      <a:pt x="18225" y="13283"/>
                      <a:pt x="18224" y="13283"/>
                      <a:pt x="18224" y="13283"/>
                    </a:cubicBezTo>
                    <a:cubicBezTo>
                      <a:pt x="18224" y="13283"/>
                      <a:pt x="18225" y="13283"/>
                      <a:pt x="18225" y="13283"/>
                    </a:cubicBezTo>
                    <a:close/>
                    <a:moveTo>
                      <a:pt x="9531" y="13934"/>
                    </a:moveTo>
                    <a:cubicBezTo>
                      <a:pt x="9530" y="13935"/>
                      <a:pt x="9529" y="13936"/>
                      <a:pt x="9529" y="13937"/>
                    </a:cubicBezTo>
                    <a:lnTo>
                      <a:pt x="9529" y="13937"/>
                    </a:lnTo>
                    <a:cubicBezTo>
                      <a:pt x="9530" y="13936"/>
                      <a:pt x="9530" y="13935"/>
                      <a:pt x="9531" y="13934"/>
                    </a:cubicBezTo>
                    <a:close/>
                    <a:moveTo>
                      <a:pt x="7079" y="12133"/>
                    </a:moveTo>
                    <a:cubicBezTo>
                      <a:pt x="7030" y="12133"/>
                      <a:pt x="6975" y="12208"/>
                      <a:pt x="7020" y="12260"/>
                    </a:cubicBezTo>
                    <a:lnTo>
                      <a:pt x="7020" y="12260"/>
                    </a:lnTo>
                    <a:lnTo>
                      <a:pt x="6984" y="12223"/>
                    </a:lnTo>
                    <a:cubicBezTo>
                      <a:pt x="6955" y="12207"/>
                      <a:pt x="6919" y="12196"/>
                      <a:pt x="6894" y="12196"/>
                    </a:cubicBezTo>
                    <a:cubicBezTo>
                      <a:pt x="6865" y="12196"/>
                      <a:pt x="6852" y="12212"/>
                      <a:pt x="6886" y="12250"/>
                    </a:cubicBezTo>
                    <a:cubicBezTo>
                      <a:pt x="6939" y="12295"/>
                      <a:pt x="6992" y="12330"/>
                      <a:pt x="7046" y="12366"/>
                    </a:cubicBezTo>
                    <a:cubicBezTo>
                      <a:pt x="7117" y="12411"/>
                      <a:pt x="7135" y="12419"/>
                      <a:pt x="7188" y="12419"/>
                    </a:cubicBezTo>
                    <a:cubicBezTo>
                      <a:pt x="7190" y="12419"/>
                      <a:pt x="7192" y="12419"/>
                      <a:pt x="7194" y="12419"/>
                    </a:cubicBezTo>
                    <a:cubicBezTo>
                      <a:pt x="7227" y="12419"/>
                      <a:pt x="7260" y="12471"/>
                      <a:pt x="7293" y="12471"/>
                    </a:cubicBezTo>
                    <a:cubicBezTo>
                      <a:pt x="7303" y="12471"/>
                      <a:pt x="7312" y="12467"/>
                      <a:pt x="7322" y="12455"/>
                    </a:cubicBezTo>
                    <a:lnTo>
                      <a:pt x="7322" y="12455"/>
                    </a:lnTo>
                    <a:cubicBezTo>
                      <a:pt x="7277" y="12509"/>
                      <a:pt x="7420" y="12624"/>
                      <a:pt x="7473" y="12678"/>
                    </a:cubicBezTo>
                    <a:cubicBezTo>
                      <a:pt x="7500" y="12704"/>
                      <a:pt x="7527" y="12731"/>
                      <a:pt x="7545" y="12758"/>
                    </a:cubicBezTo>
                    <a:cubicBezTo>
                      <a:pt x="7527" y="12785"/>
                      <a:pt x="7545" y="12838"/>
                      <a:pt x="7580" y="12865"/>
                    </a:cubicBezTo>
                    <a:lnTo>
                      <a:pt x="7616" y="12820"/>
                    </a:lnTo>
                    <a:cubicBezTo>
                      <a:pt x="7678" y="12865"/>
                      <a:pt x="7652" y="12900"/>
                      <a:pt x="7714" y="12936"/>
                    </a:cubicBezTo>
                    <a:cubicBezTo>
                      <a:pt x="7767" y="12963"/>
                      <a:pt x="7830" y="12981"/>
                      <a:pt x="7883" y="12981"/>
                    </a:cubicBezTo>
                    <a:cubicBezTo>
                      <a:pt x="7901" y="12981"/>
                      <a:pt x="7903" y="12973"/>
                      <a:pt x="7910" y="12973"/>
                    </a:cubicBezTo>
                    <a:cubicBezTo>
                      <a:pt x="7914" y="12973"/>
                      <a:pt x="7919" y="12975"/>
                      <a:pt x="7928" y="12981"/>
                    </a:cubicBezTo>
                    <a:cubicBezTo>
                      <a:pt x="7945" y="12998"/>
                      <a:pt x="7972" y="13025"/>
                      <a:pt x="7990" y="13052"/>
                    </a:cubicBezTo>
                    <a:cubicBezTo>
                      <a:pt x="8026" y="13105"/>
                      <a:pt x="8061" y="13177"/>
                      <a:pt x="8124" y="13185"/>
                    </a:cubicBezTo>
                    <a:cubicBezTo>
                      <a:pt x="8195" y="13203"/>
                      <a:pt x="8266" y="13248"/>
                      <a:pt x="8320" y="13301"/>
                    </a:cubicBezTo>
                    <a:cubicBezTo>
                      <a:pt x="8346" y="13319"/>
                      <a:pt x="8328" y="13390"/>
                      <a:pt x="8364" y="13399"/>
                    </a:cubicBezTo>
                    <a:cubicBezTo>
                      <a:pt x="8370" y="13400"/>
                      <a:pt x="8375" y="13401"/>
                      <a:pt x="8380" y="13401"/>
                    </a:cubicBezTo>
                    <a:cubicBezTo>
                      <a:pt x="8429" y="13401"/>
                      <a:pt x="8409" y="13341"/>
                      <a:pt x="8436" y="13341"/>
                    </a:cubicBezTo>
                    <a:cubicBezTo>
                      <a:pt x="8444" y="13341"/>
                      <a:pt x="8458" y="13347"/>
                      <a:pt x="8480" y="13364"/>
                    </a:cubicBezTo>
                    <a:cubicBezTo>
                      <a:pt x="8578" y="13435"/>
                      <a:pt x="8373" y="13435"/>
                      <a:pt x="8480" y="13515"/>
                    </a:cubicBezTo>
                    <a:cubicBezTo>
                      <a:pt x="8494" y="13523"/>
                      <a:pt x="8504" y="13526"/>
                      <a:pt x="8512" y="13526"/>
                    </a:cubicBezTo>
                    <a:cubicBezTo>
                      <a:pt x="8533" y="13526"/>
                      <a:pt x="8533" y="13503"/>
                      <a:pt x="8549" y="13503"/>
                    </a:cubicBezTo>
                    <a:cubicBezTo>
                      <a:pt x="8552" y="13503"/>
                      <a:pt x="8555" y="13504"/>
                      <a:pt x="8560" y="13506"/>
                    </a:cubicBezTo>
                    <a:cubicBezTo>
                      <a:pt x="8640" y="13542"/>
                      <a:pt x="8712" y="13595"/>
                      <a:pt x="8774" y="13649"/>
                    </a:cubicBezTo>
                    <a:cubicBezTo>
                      <a:pt x="8899" y="13782"/>
                      <a:pt x="9041" y="13898"/>
                      <a:pt x="9192" y="13996"/>
                    </a:cubicBezTo>
                    <a:cubicBezTo>
                      <a:pt x="9215" y="14007"/>
                      <a:pt x="9232" y="14011"/>
                      <a:pt x="9246" y="14011"/>
                    </a:cubicBezTo>
                    <a:cubicBezTo>
                      <a:pt x="9266" y="14011"/>
                      <a:pt x="9283" y="14005"/>
                      <a:pt x="9308" y="14005"/>
                    </a:cubicBezTo>
                    <a:cubicBezTo>
                      <a:pt x="9406" y="14014"/>
                      <a:pt x="9326" y="14041"/>
                      <a:pt x="9335" y="14067"/>
                    </a:cubicBezTo>
                    <a:cubicBezTo>
                      <a:pt x="9353" y="14094"/>
                      <a:pt x="9469" y="14139"/>
                      <a:pt x="9504" y="14139"/>
                    </a:cubicBezTo>
                    <a:cubicBezTo>
                      <a:pt x="9525" y="14132"/>
                      <a:pt x="9539" y="14128"/>
                      <a:pt x="9549" y="14128"/>
                    </a:cubicBezTo>
                    <a:cubicBezTo>
                      <a:pt x="9577" y="14128"/>
                      <a:pt x="9569" y="14155"/>
                      <a:pt x="9575" y="14201"/>
                    </a:cubicBezTo>
                    <a:cubicBezTo>
                      <a:pt x="9575" y="14201"/>
                      <a:pt x="9576" y="14202"/>
                      <a:pt x="9577" y="14202"/>
                    </a:cubicBezTo>
                    <a:cubicBezTo>
                      <a:pt x="9590" y="14202"/>
                      <a:pt x="9691" y="14147"/>
                      <a:pt x="9682" y="14139"/>
                    </a:cubicBezTo>
                    <a:lnTo>
                      <a:pt x="9682" y="14139"/>
                    </a:lnTo>
                    <a:cubicBezTo>
                      <a:pt x="9709" y="14156"/>
                      <a:pt x="9682" y="14210"/>
                      <a:pt x="9682" y="14228"/>
                    </a:cubicBezTo>
                    <a:cubicBezTo>
                      <a:pt x="9682" y="14263"/>
                      <a:pt x="9763" y="14281"/>
                      <a:pt x="9798" y="14290"/>
                    </a:cubicBezTo>
                    <a:cubicBezTo>
                      <a:pt x="9825" y="14299"/>
                      <a:pt x="10021" y="14370"/>
                      <a:pt x="9950" y="14406"/>
                    </a:cubicBezTo>
                    <a:cubicBezTo>
                      <a:pt x="9887" y="14441"/>
                      <a:pt x="10074" y="14477"/>
                      <a:pt x="10119" y="14486"/>
                    </a:cubicBezTo>
                    <a:cubicBezTo>
                      <a:pt x="10217" y="14530"/>
                      <a:pt x="10110" y="14655"/>
                      <a:pt x="10217" y="14655"/>
                    </a:cubicBezTo>
                    <a:cubicBezTo>
                      <a:pt x="10252" y="14602"/>
                      <a:pt x="10172" y="14450"/>
                      <a:pt x="10146" y="14388"/>
                    </a:cubicBezTo>
                    <a:cubicBezTo>
                      <a:pt x="10146" y="14388"/>
                      <a:pt x="10095" y="14286"/>
                      <a:pt x="10072" y="14286"/>
                    </a:cubicBezTo>
                    <a:cubicBezTo>
                      <a:pt x="10069" y="14286"/>
                      <a:pt x="10067" y="14287"/>
                      <a:pt x="10065" y="14290"/>
                    </a:cubicBezTo>
                    <a:cubicBezTo>
                      <a:pt x="10030" y="14290"/>
                      <a:pt x="9994" y="14272"/>
                      <a:pt x="9976" y="14245"/>
                    </a:cubicBezTo>
                    <a:cubicBezTo>
                      <a:pt x="9941" y="14201"/>
                      <a:pt x="9896" y="14139"/>
                      <a:pt x="9825" y="14121"/>
                    </a:cubicBezTo>
                    <a:cubicBezTo>
                      <a:pt x="9754" y="14103"/>
                      <a:pt x="9745" y="14130"/>
                      <a:pt x="9718" y="14067"/>
                    </a:cubicBezTo>
                    <a:cubicBezTo>
                      <a:pt x="9648" y="14023"/>
                      <a:pt x="9482" y="14014"/>
                      <a:pt x="9529" y="13937"/>
                    </a:cubicBezTo>
                    <a:lnTo>
                      <a:pt x="9529" y="13937"/>
                    </a:lnTo>
                    <a:cubicBezTo>
                      <a:pt x="9523" y="13946"/>
                      <a:pt x="9515" y="13949"/>
                      <a:pt x="9505" y="13949"/>
                    </a:cubicBezTo>
                    <a:cubicBezTo>
                      <a:pt x="9456" y="13949"/>
                      <a:pt x="9368" y="13850"/>
                      <a:pt x="9317" y="13836"/>
                    </a:cubicBezTo>
                    <a:cubicBezTo>
                      <a:pt x="9305" y="13830"/>
                      <a:pt x="9297" y="13827"/>
                      <a:pt x="9291" y="13827"/>
                    </a:cubicBezTo>
                    <a:cubicBezTo>
                      <a:pt x="9272" y="13827"/>
                      <a:pt x="9278" y="13853"/>
                      <a:pt x="9237" y="13853"/>
                    </a:cubicBezTo>
                    <a:cubicBezTo>
                      <a:pt x="9184" y="13845"/>
                      <a:pt x="9192" y="13782"/>
                      <a:pt x="9201" y="13764"/>
                    </a:cubicBezTo>
                    <a:cubicBezTo>
                      <a:pt x="9255" y="13693"/>
                      <a:pt x="9130" y="13693"/>
                      <a:pt x="9068" y="13658"/>
                    </a:cubicBezTo>
                    <a:cubicBezTo>
                      <a:pt x="8997" y="13604"/>
                      <a:pt x="8934" y="13551"/>
                      <a:pt x="8872" y="13488"/>
                    </a:cubicBezTo>
                    <a:cubicBezTo>
                      <a:pt x="8854" y="13488"/>
                      <a:pt x="8916" y="13515"/>
                      <a:pt x="8863" y="13515"/>
                    </a:cubicBezTo>
                    <a:cubicBezTo>
                      <a:pt x="8836" y="13506"/>
                      <a:pt x="8818" y="13497"/>
                      <a:pt x="8801" y="13479"/>
                    </a:cubicBezTo>
                    <a:cubicBezTo>
                      <a:pt x="8765" y="13462"/>
                      <a:pt x="8712" y="13426"/>
                      <a:pt x="8703" y="13390"/>
                    </a:cubicBezTo>
                    <a:cubicBezTo>
                      <a:pt x="8694" y="13355"/>
                      <a:pt x="8712" y="13346"/>
                      <a:pt x="8649" y="13319"/>
                    </a:cubicBezTo>
                    <a:cubicBezTo>
                      <a:pt x="8642" y="13318"/>
                      <a:pt x="8636" y="13317"/>
                      <a:pt x="8630" y="13317"/>
                    </a:cubicBezTo>
                    <a:cubicBezTo>
                      <a:pt x="8607" y="13317"/>
                      <a:pt x="8589" y="13325"/>
                      <a:pt x="8572" y="13325"/>
                    </a:cubicBezTo>
                    <a:cubicBezTo>
                      <a:pt x="8565" y="13325"/>
                      <a:pt x="8558" y="13324"/>
                      <a:pt x="8551" y="13319"/>
                    </a:cubicBezTo>
                    <a:cubicBezTo>
                      <a:pt x="8489" y="13301"/>
                      <a:pt x="8453" y="13212"/>
                      <a:pt x="8418" y="13177"/>
                    </a:cubicBezTo>
                    <a:cubicBezTo>
                      <a:pt x="8382" y="13132"/>
                      <a:pt x="8337" y="13087"/>
                      <a:pt x="8284" y="13052"/>
                    </a:cubicBezTo>
                    <a:cubicBezTo>
                      <a:pt x="8239" y="13016"/>
                      <a:pt x="8186" y="12989"/>
                      <a:pt x="8124" y="12972"/>
                    </a:cubicBezTo>
                    <a:cubicBezTo>
                      <a:pt x="8097" y="12963"/>
                      <a:pt x="8026" y="12972"/>
                      <a:pt x="8008" y="12954"/>
                    </a:cubicBezTo>
                    <a:cubicBezTo>
                      <a:pt x="8017" y="12954"/>
                      <a:pt x="8070" y="12927"/>
                      <a:pt x="8070" y="12918"/>
                    </a:cubicBezTo>
                    <a:cubicBezTo>
                      <a:pt x="8070" y="12900"/>
                      <a:pt x="7972" y="12829"/>
                      <a:pt x="7954" y="12820"/>
                    </a:cubicBezTo>
                    <a:cubicBezTo>
                      <a:pt x="7947" y="12816"/>
                      <a:pt x="7941" y="12815"/>
                      <a:pt x="7935" y="12815"/>
                    </a:cubicBezTo>
                    <a:cubicBezTo>
                      <a:pt x="7924" y="12815"/>
                      <a:pt x="7916" y="12822"/>
                      <a:pt x="7904" y="12822"/>
                    </a:cubicBezTo>
                    <a:cubicBezTo>
                      <a:pt x="7897" y="12822"/>
                      <a:pt x="7887" y="12819"/>
                      <a:pt x="7874" y="12811"/>
                    </a:cubicBezTo>
                    <a:cubicBezTo>
                      <a:pt x="7830" y="12785"/>
                      <a:pt x="7803" y="12758"/>
                      <a:pt x="7776" y="12722"/>
                    </a:cubicBezTo>
                    <a:cubicBezTo>
                      <a:pt x="7696" y="12633"/>
                      <a:pt x="7732" y="12589"/>
                      <a:pt x="7607" y="12544"/>
                    </a:cubicBezTo>
                    <a:cubicBezTo>
                      <a:pt x="7554" y="12535"/>
                      <a:pt x="7500" y="12509"/>
                      <a:pt x="7456" y="12464"/>
                    </a:cubicBezTo>
                    <a:cubicBezTo>
                      <a:pt x="7452" y="12460"/>
                      <a:pt x="7446" y="12459"/>
                      <a:pt x="7439" y="12459"/>
                    </a:cubicBezTo>
                    <a:cubicBezTo>
                      <a:pt x="7426" y="12459"/>
                      <a:pt x="7409" y="12463"/>
                      <a:pt x="7391" y="12463"/>
                    </a:cubicBezTo>
                    <a:cubicBezTo>
                      <a:pt x="7374" y="12463"/>
                      <a:pt x="7356" y="12459"/>
                      <a:pt x="7340" y="12446"/>
                    </a:cubicBezTo>
                    <a:cubicBezTo>
                      <a:pt x="7349" y="12428"/>
                      <a:pt x="7429" y="12402"/>
                      <a:pt x="7358" y="12375"/>
                    </a:cubicBezTo>
                    <a:cubicBezTo>
                      <a:pt x="7320" y="12360"/>
                      <a:pt x="7288" y="12357"/>
                      <a:pt x="7252" y="12357"/>
                    </a:cubicBezTo>
                    <a:lnTo>
                      <a:pt x="7252" y="12357"/>
                    </a:lnTo>
                    <a:cubicBezTo>
                      <a:pt x="7303" y="12350"/>
                      <a:pt x="7159" y="12265"/>
                      <a:pt x="7135" y="12232"/>
                    </a:cubicBezTo>
                    <a:cubicBezTo>
                      <a:pt x="7099" y="12188"/>
                      <a:pt x="7171" y="12188"/>
                      <a:pt x="7108" y="12143"/>
                    </a:cubicBezTo>
                    <a:cubicBezTo>
                      <a:pt x="7099" y="12136"/>
                      <a:pt x="7089" y="12133"/>
                      <a:pt x="7079" y="12133"/>
                    </a:cubicBezTo>
                    <a:close/>
                    <a:moveTo>
                      <a:pt x="18625" y="14715"/>
                    </a:moveTo>
                    <a:cubicBezTo>
                      <a:pt x="18625" y="14716"/>
                      <a:pt x="18625" y="14717"/>
                      <a:pt x="18625" y="14717"/>
                    </a:cubicBezTo>
                    <a:cubicBezTo>
                      <a:pt x="18625" y="14717"/>
                      <a:pt x="18625" y="14716"/>
                      <a:pt x="18625" y="14715"/>
                    </a:cubicBezTo>
                    <a:close/>
                    <a:moveTo>
                      <a:pt x="18554" y="14842"/>
                    </a:moveTo>
                    <a:cubicBezTo>
                      <a:pt x="18572" y="14842"/>
                      <a:pt x="18581" y="14851"/>
                      <a:pt x="18572" y="14896"/>
                    </a:cubicBezTo>
                    <a:cubicBezTo>
                      <a:pt x="18572" y="14929"/>
                      <a:pt x="18564" y="14977"/>
                      <a:pt x="18535" y="14977"/>
                    </a:cubicBezTo>
                    <a:cubicBezTo>
                      <a:pt x="18532" y="14977"/>
                      <a:pt x="18530" y="14976"/>
                      <a:pt x="18527" y="14976"/>
                    </a:cubicBezTo>
                    <a:cubicBezTo>
                      <a:pt x="18536" y="14931"/>
                      <a:pt x="18545" y="14887"/>
                      <a:pt x="18554" y="14842"/>
                    </a:cubicBezTo>
                    <a:close/>
                    <a:moveTo>
                      <a:pt x="18011" y="15812"/>
                    </a:moveTo>
                    <a:cubicBezTo>
                      <a:pt x="18008" y="15814"/>
                      <a:pt x="18005" y="15818"/>
                      <a:pt x="18002" y="15822"/>
                    </a:cubicBezTo>
                    <a:cubicBezTo>
                      <a:pt x="18005" y="15819"/>
                      <a:pt x="18008" y="15816"/>
                      <a:pt x="18011" y="15812"/>
                    </a:cubicBezTo>
                    <a:close/>
                    <a:moveTo>
                      <a:pt x="12750" y="15851"/>
                    </a:moveTo>
                    <a:cubicBezTo>
                      <a:pt x="12751" y="15854"/>
                      <a:pt x="12753" y="15856"/>
                      <a:pt x="12755" y="15858"/>
                    </a:cubicBezTo>
                    <a:cubicBezTo>
                      <a:pt x="12754" y="15856"/>
                      <a:pt x="12752" y="15854"/>
                      <a:pt x="12750" y="15851"/>
                    </a:cubicBezTo>
                    <a:close/>
                    <a:moveTo>
                      <a:pt x="13584" y="15938"/>
                    </a:moveTo>
                    <a:lnTo>
                      <a:pt x="13584" y="15938"/>
                    </a:lnTo>
                    <a:cubicBezTo>
                      <a:pt x="13583" y="15939"/>
                      <a:pt x="13583" y="15940"/>
                      <a:pt x="13582" y="15941"/>
                    </a:cubicBezTo>
                    <a:lnTo>
                      <a:pt x="13582" y="15941"/>
                    </a:lnTo>
                    <a:cubicBezTo>
                      <a:pt x="13583" y="15940"/>
                      <a:pt x="13583" y="15939"/>
                      <a:pt x="13584" y="15938"/>
                    </a:cubicBezTo>
                    <a:close/>
                    <a:moveTo>
                      <a:pt x="18413" y="15929"/>
                    </a:moveTo>
                    <a:cubicBezTo>
                      <a:pt x="18403" y="15929"/>
                      <a:pt x="18394" y="15941"/>
                      <a:pt x="18376" y="15964"/>
                    </a:cubicBezTo>
                    <a:cubicBezTo>
                      <a:pt x="18376" y="15964"/>
                      <a:pt x="18312" y="16036"/>
                      <a:pt x="18328" y="16036"/>
                    </a:cubicBezTo>
                    <a:cubicBezTo>
                      <a:pt x="18329" y="16036"/>
                      <a:pt x="18330" y="16036"/>
                      <a:pt x="18331" y="16036"/>
                    </a:cubicBezTo>
                    <a:cubicBezTo>
                      <a:pt x="18376" y="16027"/>
                      <a:pt x="18394" y="15982"/>
                      <a:pt x="18429" y="15938"/>
                    </a:cubicBezTo>
                    <a:cubicBezTo>
                      <a:pt x="18423" y="15932"/>
                      <a:pt x="18418" y="15929"/>
                      <a:pt x="18413" y="15929"/>
                    </a:cubicBezTo>
                    <a:close/>
                    <a:moveTo>
                      <a:pt x="13406" y="16000"/>
                    </a:moveTo>
                    <a:lnTo>
                      <a:pt x="13406" y="16000"/>
                    </a:lnTo>
                    <a:cubicBezTo>
                      <a:pt x="13459" y="16018"/>
                      <a:pt x="13504" y="16018"/>
                      <a:pt x="13486" y="16054"/>
                    </a:cubicBezTo>
                    <a:lnTo>
                      <a:pt x="13441" y="16045"/>
                    </a:lnTo>
                    <a:lnTo>
                      <a:pt x="13406" y="16000"/>
                    </a:lnTo>
                    <a:close/>
                    <a:moveTo>
                      <a:pt x="14546" y="16196"/>
                    </a:moveTo>
                    <a:cubicBezTo>
                      <a:pt x="14545" y="16199"/>
                      <a:pt x="14544" y="16202"/>
                      <a:pt x="14543" y="16204"/>
                    </a:cubicBezTo>
                    <a:lnTo>
                      <a:pt x="14543" y="16204"/>
                    </a:lnTo>
                    <a:cubicBezTo>
                      <a:pt x="14544" y="16202"/>
                      <a:pt x="14545" y="16199"/>
                      <a:pt x="14546" y="16196"/>
                    </a:cubicBezTo>
                    <a:close/>
                    <a:moveTo>
                      <a:pt x="13834" y="16277"/>
                    </a:moveTo>
                    <a:cubicBezTo>
                      <a:pt x="13801" y="16277"/>
                      <a:pt x="13802" y="16292"/>
                      <a:pt x="13833" y="16330"/>
                    </a:cubicBezTo>
                    <a:cubicBezTo>
                      <a:pt x="13869" y="16321"/>
                      <a:pt x="13895" y="16321"/>
                      <a:pt x="13895" y="16285"/>
                    </a:cubicBezTo>
                    <a:cubicBezTo>
                      <a:pt x="13868" y="16280"/>
                      <a:pt x="13848" y="16277"/>
                      <a:pt x="13834" y="16277"/>
                    </a:cubicBezTo>
                    <a:close/>
                    <a:moveTo>
                      <a:pt x="14102" y="16326"/>
                    </a:moveTo>
                    <a:cubicBezTo>
                      <a:pt x="14059" y="16326"/>
                      <a:pt x="14071" y="16368"/>
                      <a:pt x="14109" y="16383"/>
                    </a:cubicBezTo>
                    <a:cubicBezTo>
                      <a:pt x="14117" y="16386"/>
                      <a:pt x="14124" y="16387"/>
                      <a:pt x="14130" y="16387"/>
                    </a:cubicBezTo>
                    <a:cubicBezTo>
                      <a:pt x="14168" y="16387"/>
                      <a:pt x="14181" y="16345"/>
                      <a:pt x="14127" y="16330"/>
                    </a:cubicBezTo>
                    <a:cubicBezTo>
                      <a:pt x="14117" y="16327"/>
                      <a:pt x="14109" y="16326"/>
                      <a:pt x="14102" y="16326"/>
                    </a:cubicBezTo>
                    <a:close/>
                    <a:moveTo>
                      <a:pt x="15700" y="16415"/>
                    </a:moveTo>
                    <a:cubicBezTo>
                      <a:pt x="15696" y="16415"/>
                      <a:pt x="15693" y="16417"/>
                      <a:pt x="15692" y="16421"/>
                    </a:cubicBezTo>
                    <a:lnTo>
                      <a:pt x="15692" y="16421"/>
                    </a:lnTo>
                    <a:cubicBezTo>
                      <a:pt x="15708" y="16419"/>
                      <a:pt x="15718" y="16419"/>
                      <a:pt x="15713" y="16419"/>
                    </a:cubicBezTo>
                    <a:cubicBezTo>
                      <a:pt x="15708" y="16416"/>
                      <a:pt x="15704" y="16415"/>
                      <a:pt x="15700" y="16415"/>
                    </a:cubicBezTo>
                    <a:close/>
                    <a:moveTo>
                      <a:pt x="2318" y="1"/>
                    </a:moveTo>
                    <a:cubicBezTo>
                      <a:pt x="2281" y="1"/>
                      <a:pt x="2245" y="3"/>
                      <a:pt x="2236" y="12"/>
                    </a:cubicBezTo>
                    <a:cubicBezTo>
                      <a:pt x="2209" y="53"/>
                      <a:pt x="2208" y="83"/>
                      <a:pt x="2156" y="83"/>
                    </a:cubicBezTo>
                    <a:cubicBezTo>
                      <a:pt x="2141" y="83"/>
                      <a:pt x="2121" y="80"/>
                      <a:pt x="2093" y="74"/>
                    </a:cubicBezTo>
                    <a:cubicBezTo>
                      <a:pt x="2059" y="68"/>
                      <a:pt x="2024" y="65"/>
                      <a:pt x="1989" y="65"/>
                    </a:cubicBezTo>
                    <a:cubicBezTo>
                      <a:pt x="1926" y="65"/>
                      <a:pt x="1863" y="75"/>
                      <a:pt x="1800" y="92"/>
                    </a:cubicBezTo>
                    <a:cubicBezTo>
                      <a:pt x="1737" y="101"/>
                      <a:pt x="1702" y="172"/>
                      <a:pt x="1657" y="181"/>
                    </a:cubicBezTo>
                    <a:cubicBezTo>
                      <a:pt x="1584" y="181"/>
                      <a:pt x="1548" y="107"/>
                      <a:pt x="1475" y="107"/>
                    </a:cubicBezTo>
                    <a:cubicBezTo>
                      <a:pt x="1468" y="107"/>
                      <a:pt x="1460" y="108"/>
                      <a:pt x="1452" y="110"/>
                    </a:cubicBezTo>
                    <a:cubicBezTo>
                      <a:pt x="1399" y="119"/>
                      <a:pt x="1452" y="163"/>
                      <a:pt x="1452" y="181"/>
                    </a:cubicBezTo>
                    <a:cubicBezTo>
                      <a:pt x="1449" y="182"/>
                      <a:pt x="1446" y="182"/>
                      <a:pt x="1443" y="182"/>
                    </a:cubicBezTo>
                    <a:cubicBezTo>
                      <a:pt x="1412" y="182"/>
                      <a:pt x="1381" y="152"/>
                      <a:pt x="1353" y="152"/>
                    </a:cubicBezTo>
                    <a:cubicBezTo>
                      <a:pt x="1344" y="152"/>
                      <a:pt x="1336" y="155"/>
                      <a:pt x="1327" y="163"/>
                    </a:cubicBezTo>
                    <a:cubicBezTo>
                      <a:pt x="1311" y="172"/>
                      <a:pt x="1341" y="307"/>
                      <a:pt x="1270" y="307"/>
                    </a:cubicBezTo>
                    <a:cubicBezTo>
                      <a:pt x="1266" y="307"/>
                      <a:pt x="1261" y="307"/>
                      <a:pt x="1256" y="306"/>
                    </a:cubicBezTo>
                    <a:cubicBezTo>
                      <a:pt x="1223" y="297"/>
                      <a:pt x="1236" y="251"/>
                      <a:pt x="1182" y="251"/>
                    </a:cubicBezTo>
                    <a:cubicBezTo>
                      <a:pt x="1178" y="251"/>
                      <a:pt x="1173" y="252"/>
                      <a:pt x="1167" y="252"/>
                    </a:cubicBezTo>
                    <a:cubicBezTo>
                      <a:pt x="1132" y="261"/>
                      <a:pt x="1105" y="270"/>
                      <a:pt x="1069" y="297"/>
                    </a:cubicBezTo>
                    <a:cubicBezTo>
                      <a:pt x="1016" y="341"/>
                      <a:pt x="1123" y="359"/>
                      <a:pt x="1007" y="421"/>
                    </a:cubicBezTo>
                    <a:cubicBezTo>
                      <a:pt x="999" y="391"/>
                      <a:pt x="971" y="366"/>
                      <a:pt x="941" y="366"/>
                    </a:cubicBezTo>
                    <a:cubicBezTo>
                      <a:pt x="936" y="366"/>
                      <a:pt x="931" y="367"/>
                      <a:pt x="927" y="368"/>
                    </a:cubicBezTo>
                    <a:cubicBezTo>
                      <a:pt x="873" y="377"/>
                      <a:pt x="784" y="404"/>
                      <a:pt x="811" y="457"/>
                    </a:cubicBezTo>
                    <a:cubicBezTo>
                      <a:pt x="800" y="438"/>
                      <a:pt x="787" y="430"/>
                      <a:pt x="773" y="430"/>
                    </a:cubicBezTo>
                    <a:cubicBezTo>
                      <a:pt x="741" y="430"/>
                      <a:pt x="705" y="473"/>
                      <a:pt x="686" y="528"/>
                    </a:cubicBezTo>
                    <a:cubicBezTo>
                      <a:pt x="682" y="524"/>
                      <a:pt x="677" y="521"/>
                      <a:pt x="671" y="521"/>
                    </a:cubicBezTo>
                    <a:cubicBezTo>
                      <a:pt x="608" y="521"/>
                      <a:pt x="445" y="745"/>
                      <a:pt x="437" y="778"/>
                    </a:cubicBezTo>
                    <a:cubicBezTo>
                      <a:pt x="471" y="736"/>
                      <a:pt x="499" y="719"/>
                      <a:pt x="514" y="719"/>
                    </a:cubicBezTo>
                    <a:cubicBezTo>
                      <a:pt x="538" y="719"/>
                      <a:pt x="529" y="762"/>
                      <a:pt x="463" y="822"/>
                    </a:cubicBezTo>
                    <a:cubicBezTo>
                      <a:pt x="392" y="885"/>
                      <a:pt x="330" y="965"/>
                      <a:pt x="285" y="1054"/>
                    </a:cubicBezTo>
                    <a:cubicBezTo>
                      <a:pt x="289" y="1056"/>
                      <a:pt x="292" y="1056"/>
                      <a:pt x="296" y="1056"/>
                    </a:cubicBezTo>
                    <a:cubicBezTo>
                      <a:pt x="355" y="1056"/>
                      <a:pt x="476" y="882"/>
                      <a:pt x="535" y="840"/>
                    </a:cubicBezTo>
                    <a:lnTo>
                      <a:pt x="535" y="840"/>
                    </a:lnTo>
                    <a:cubicBezTo>
                      <a:pt x="490" y="894"/>
                      <a:pt x="446" y="956"/>
                      <a:pt x="410" y="1018"/>
                    </a:cubicBezTo>
                    <a:cubicBezTo>
                      <a:pt x="383" y="1054"/>
                      <a:pt x="339" y="1116"/>
                      <a:pt x="303" y="1125"/>
                    </a:cubicBezTo>
                    <a:cubicBezTo>
                      <a:pt x="300" y="1126"/>
                      <a:pt x="297" y="1126"/>
                      <a:pt x="295" y="1126"/>
                    </a:cubicBezTo>
                    <a:cubicBezTo>
                      <a:pt x="271" y="1126"/>
                      <a:pt x="266" y="1103"/>
                      <a:pt x="252" y="1103"/>
                    </a:cubicBezTo>
                    <a:cubicBezTo>
                      <a:pt x="245" y="1103"/>
                      <a:pt x="237" y="1109"/>
                      <a:pt x="223" y="1125"/>
                    </a:cubicBezTo>
                    <a:cubicBezTo>
                      <a:pt x="134" y="1232"/>
                      <a:pt x="187" y="1294"/>
                      <a:pt x="161" y="1401"/>
                    </a:cubicBezTo>
                    <a:cubicBezTo>
                      <a:pt x="134" y="1490"/>
                      <a:pt x="89" y="1562"/>
                      <a:pt x="27" y="1624"/>
                    </a:cubicBezTo>
                    <a:cubicBezTo>
                      <a:pt x="63" y="1633"/>
                      <a:pt x="98" y="1722"/>
                      <a:pt x="107" y="1775"/>
                    </a:cubicBezTo>
                    <a:cubicBezTo>
                      <a:pt x="117" y="1819"/>
                      <a:pt x="103" y="1826"/>
                      <a:pt x="88" y="1826"/>
                    </a:cubicBezTo>
                    <a:cubicBezTo>
                      <a:pt x="81" y="1826"/>
                      <a:pt x="74" y="1824"/>
                      <a:pt x="69" y="1824"/>
                    </a:cubicBezTo>
                    <a:cubicBezTo>
                      <a:pt x="65" y="1824"/>
                      <a:pt x="63" y="1825"/>
                      <a:pt x="63" y="1829"/>
                    </a:cubicBezTo>
                    <a:cubicBezTo>
                      <a:pt x="63" y="1845"/>
                      <a:pt x="67" y="1855"/>
                      <a:pt x="73" y="1862"/>
                    </a:cubicBezTo>
                    <a:lnTo>
                      <a:pt x="73" y="1862"/>
                    </a:lnTo>
                    <a:cubicBezTo>
                      <a:pt x="63" y="1858"/>
                      <a:pt x="53" y="1856"/>
                      <a:pt x="45" y="1856"/>
                    </a:cubicBezTo>
                    <a:cubicBezTo>
                      <a:pt x="38" y="1856"/>
                      <a:pt x="31" y="1858"/>
                      <a:pt x="27" y="1864"/>
                    </a:cubicBezTo>
                    <a:cubicBezTo>
                      <a:pt x="9" y="1927"/>
                      <a:pt x="0" y="1989"/>
                      <a:pt x="9" y="2051"/>
                    </a:cubicBezTo>
                    <a:cubicBezTo>
                      <a:pt x="9" y="2114"/>
                      <a:pt x="18" y="2185"/>
                      <a:pt x="54" y="2239"/>
                    </a:cubicBezTo>
                    <a:cubicBezTo>
                      <a:pt x="72" y="2265"/>
                      <a:pt x="80" y="2265"/>
                      <a:pt x="80" y="2310"/>
                    </a:cubicBezTo>
                    <a:cubicBezTo>
                      <a:pt x="80" y="2337"/>
                      <a:pt x="72" y="2363"/>
                      <a:pt x="54" y="2381"/>
                    </a:cubicBezTo>
                    <a:cubicBezTo>
                      <a:pt x="27" y="2390"/>
                      <a:pt x="36" y="2408"/>
                      <a:pt x="36" y="2443"/>
                    </a:cubicBezTo>
                    <a:cubicBezTo>
                      <a:pt x="45" y="2497"/>
                      <a:pt x="63" y="2550"/>
                      <a:pt x="89" y="2604"/>
                    </a:cubicBezTo>
                    <a:cubicBezTo>
                      <a:pt x="107" y="2657"/>
                      <a:pt x="116" y="2711"/>
                      <a:pt x="116" y="2773"/>
                    </a:cubicBezTo>
                    <a:cubicBezTo>
                      <a:pt x="116" y="2809"/>
                      <a:pt x="89" y="2862"/>
                      <a:pt x="89" y="2880"/>
                    </a:cubicBezTo>
                    <a:cubicBezTo>
                      <a:pt x="92" y="2885"/>
                      <a:pt x="95" y="2886"/>
                      <a:pt x="98" y="2886"/>
                    </a:cubicBezTo>
                    <a:cubicBezTo>
                      <a:pt x="105" y="2886"/>
                      <a:pt x="112" y="2878"/>
                      <a:pt x="115" y="2878"/>
                    </a:cubicBezTo>
                    <a:cubicBezTo>
                      <a:pt x="116" y="2878"/>
                      <a:pt x="116" y="2879"/>
                      <a:pt x="116" y="2880"/>
                    </a:cubicBezTo>
                    <a:lnTo>
                      <a:pt x="125" y="2933"/>
                    </a:lnTo>
                    <a:lnTo>
                      <a:pt x="161" y="3156"/>
                    </a:lnTo>
                    <a:cubicBezTo>
                      <a:pt x="178" y="3224"/>
                      <a:pt x="194" y="3371"/>
                      <a:pt x="257" y="3371"/>
                    </a:cubicBezTo>
                    <a:cubicBezTo>
                      <a:pt x="259" y="3371"/>
                      <a:pt x="262" y="3371"/>
                      <a:pt x="265" y="3370"/>
                    </a:cubicBezTo>
                    <a:lnTo>
                      <a:pt x="265" y="3370"/>
                    </a:lnTo>
                    <a:cubicBezTo>
                      <a:pt x="215" y="3384"/>
                      <a:pt x="250" y="3531"/>
                      <a:pt x="268" y="3592"/>
                    </a:cubicBezTo>
                    <a:cubicBezTo>
                      <a:pt x="285" y="3673"/>
                      <a:pt x="330" y="3673"/>
                      <a:pt x="348" y="3753"/>
                    </a:cubicBezTo>
                    <a:cubicBezTo>
                      <a:pt x="357" y="3788"/>
                      <a:pt x="312" y="3771"/>
                      <a:pt x="303" y="3815"/>
                    </a:cubicBezTo>
                    <a:cubicBezTo>
                      <a:pt x="312" y="3851"/>
                      <a:pt x="321" y="3886"/>
                      <a:pt x="339" y="3922"/>
                    </a:cubicBezTo>
                    <a:cubicBezTo>
                      <a:pt x="348" y="3967"/>
                      <a:pt x="374" y="4002"/>
                      <a:pt x="401" y="4038"/>
                    </a:cubicBezTo>
                    <a:cubicBezTo>
                      <a:pt x="407" y="4044"/>
                      <a:pt x="413" y="4046"/>
                      <a:pt x="419" y="4046"/>
                    </a:cubicBezTo>
                    <a:cubicBezTo>
                      <a:pt x="431" y="4046"/>
                      <a:pt x="443" y="4038"/>
                      <a:pt x="455" y="4038"/>
                    </a:cubicBezTo>
                    <a:cubicBezTo>
                      <a:pt x="392" y="4056"/>
                      <a:pt x="472" y="4145"/>
                      <a:pt x="490" y="4189"/>
                    </a:cubicBezTo>
                    <a:cubicBezTo>
                      <a:pt x="508" y="4234"/>
                      <a:pt x="383" y="4216"/>
                      <a:pt x="428" y="4296"/>
                    </a:cubicBezTo>
                    <a:cubicBezTo>
                      <a:pt x="455" y="4338"/>
                      <a:pt x="482" y="4349"/>
                      <a:pt x="509" y="4349"/>
                    </a:cubicBezTo>
                    <a:cubicBezTo>
                      <a:pt x="536" y="4349"/>
                      <a:pt x="564" y="4338"/>
                      <a:pt x="592" y="4338"/>
                    </a:cubicBezTo>
                    <a:cubicBezTo>
                      <a:pt x="600" y="4338"/>
                      <a:pt x="607" y="4338"/>
                      <a:pt x="615" y="4341"/>
                    </a:cubicBezTo>
                    <a:cubicBezTo>
                      <a:pt x="668" y="4358"/>
                      <a:pt x="597" y="4483"/>
                      <a:pt x="588" y="4483"/>
                    </a:cubicBezTo>
                    <a:cubicBezTo>
                      <a:pt x="593" y="4485"/>
                      <a:pt x="597" y="4485"/>
                      <a:pt x="601" y="4485"/>
                    </a:cubicBezTo>
                    <a:cubicBezTo>
                      <a:pt x="606" y="4485"/>
                      <a:pt x="611" y="4484"/>
                      <a:pt x="616" y="4484"/>
                    </a:cubicBezTo>
                    <a:cubicBezTo>
                      <a:pt x="626" y="4484"/>
                      <a:pt x="636" y="4489"/>
                      <a:pt x="651" y="4519"/>
                    </a:cubicBezTo>
                    <a:cubicBezTo>
                      <a:pt x="659" y="4537"/>
                      <a:pt x="668" y="4581"/>
                      <a:pt x="686" y="4590"/>
                    </a:cubicBezTo>
                    <a:cubicBezTo>
                      <a:pt x="687" y="4591"/>
                      <a:pt x="689" y="4592"/>
                      <a:pt x="691" y="4592"/>
                    </a:cubicBezTo>
                    <a:cubicBezTo>
                      <a:pt x="697" y="4592"/>
                      <a:pt x="707" y="4584"/>
                      <a:pt x="717" y="4584"/>
                    </a:cubicBezTo>
                    <a:cubicBezTo>
                      <a:pt x="721" y="4584"/>
                      <a:pt x="726" y="4585"/>
                      <a:pt x="731" y="4590"/>
                    </a:cubicBezTo>
                    <a:cubicBezTo>
                      <a:pt x="749" y="4599"/>
                      <a:pt x="757" y="4635"/>
                      <a:pt x="775" y="4661"/>
                    </a:cubicBezTo>
                    <a:cubicBezTo>
                      <a:pt x="731" y="4670"/>
                      <a:pt x="722" y="4688"/>
                      <a:pt x="757" y="4741"/>
                    </a:cubicBezTo>
                    <a:cubicBezTo>
                      <a:pt x="802" y="4813"/>
                      <a:pt x="829" y="4822"/>
                      <a:pt x="775" y="4848"/>
                    </a:cubicBezTo>
                    <a:cubicBezTo>
                      <a:pt x="757" y="4866"/>
                      <a:pt x="811" y="4973"/>
                      <a:pt x="829" y="4973"/>
                    </a:cubicBezTo>
                    <a:cubicBezTo>
                      <a:pt x="831" y="4974"/>
                      <a:pt x="833" y="4975"/>
                      <a:pt x="834" y="4975"/>
                    </a:cubicBezTo>
                    <a:cubicBezTo>
                      <a:pt x="841" y="4975"/>
                      <a:pt x="845" y="4968"/>
                      <a:pt x="851" y="4968"/>
                    </a:cubicBezTo>
                    <a:cubicBezTo>
                      <a:pt x="856" y="4968"/>
                      <a:pt x="862" y="4973"/>
                      <a:pt x="873" y="4991"/>
                    </a:cubicBezTo>
                    <a:cubicBezTo>
                      <a:pt x="909" y="5044"/>
                      <a:pt x="936" y="5098"/>
                      <a:pt x="953" y="5160"/>
                    </a:cubicBezTo>
                    <a:cubicBezTo>
                      <a:pt x="971" y="5214"/>
                      <a:pt x="953" y="5240"/>
                      <a:pt x="962" y="5294"/>
                    </a:cubicBezTo>
                    <a:cubicBezTo>
                      <a:pt x="971" y="5347"/>
                      <a:pt x="998" y="5401"/>
                      <a:pt x="1042" y="5436"/>
                    </a:cubicBezTo>
                    <a:cubicBezTo>
                      <a:pt x="1103" y="5471"/>
                      <a:pt x="1105" y="5615"/>
                      <a:pt x="1097" y="5615"/>
                    </a:cubicBezTo>
                    <a:cubicBezTo>
                      <a:pt x="1097" y="5615"/>
                      <a:pt x="1097" y="5615"/>
                      <a:pt x="1096" y="5615"/>
                    </a:cubicBezTo>
                    <a:lnTo>
                      <a:pt x="1096" y="5615"/>
                    </a:lnTo>
                    <a:cubicBezTo>
                      <a:pt x="1105" y="5620"/>
                      <a:pt x="1113" y="5623"/>
                      <a:pt x="1119" y="5623"/>
                    </a:cubicBezTo>
                    <a:cubicBezTo>
                      <a:pt x="1163" y="5623"/>
                      <a:pt x="1152" y="5506"/>
                      <a:pt x="1167" y="5499"/>
                    </a:cubicBezTo>
                    <a:cubicBezTo>
                      <a:pt x="1168" y="5498"/>
                      <a:pt x="1169" y="5498"/>
                      <a:pt x="1170" y="5498"/>
                    </a:cubicBezTo>
                    <a:cubicBezTo>
                      <a:pt x="1188" y="5498"/>
                      <a:pt x="1211" y="5561"/>
                      <a:pt x="1194" y="5570"/>
                    </a:cubicBezTo>
                    <a:cubicBezTo>
                      <a:pt x="1176" y="5579"/>
                      <a:pt x="1221" y="5650"/>
                      <a:pt x="1247" y="5677"/>
                    </a:cubicBezTo>
                    <a:cubicBezTo>
                      <a:pt x="1310" y="5739"/>
                      <a:pt x="1247" y="5739"/>
                      <a:pt x="1238" y="5792"/>
                    </a:cubicBezTo>
                    <a:cubicBezTo>
                      <a:pt x="1229" y="5828"/>
                      <a:pt x="1274" y="5819"/>
                      <a:pt x="1283" y="5828"/>
                    </a:cubicBezTo>
                    <a:cubicBezTo>
                      <a:pt x="1286" y="5826"/>
                      <a:pt x="1290" y="5825"/>
                      <a:pt x="1293" y="5825"/>
                    </a:cubicBezTo>
                    <a:cubicBezTo>
                      <a:pt x="1318" y="5825"/>
                      <a:pt x="1346" y="5876"/>
                      <a:pt x="1354" y="5899"/>
                    </a:cubicBezTo>
                    <a:cubicBezTo>
                      <a:pt x="1399" y="5980"/>
                      <a:pt x="1390" y="5997"/>
                      <a:pt x="1470" y="6042"/>
                    </a:cubicBezTo>
                    <a:cubicBezTo>
                      <a:pt x="1479" y="6042"/>
                      <a:pt x="1523" y="6086"/>
                      <a:pt x="1523" y="6095"/>
                    </a:cubicBezTo>
                    <a:cubicBezTo>
                      <a:pt x="1523" y="6102"/>
                      <a:pt x="1516" y="6104"/>
                      <a:pt x="1506" y="6104"/>
                    </a:cubicBezTo>
                    <a:cubicBezTo>
                      <a:pt x="1496" y="6104"/>
                      <a:pt x="1482" y="6102"/>
                      <a:pt x="1470" y="6102"/>
                    </a:cubicBezTo>
                    <a:cubicBezTo>
                      <a:pt x="1445" y="6102"/>
                      <a:pt x="1425" y="6109"/>
                      <a:pt x="1443" y="6149"/>
                    </a:cubicBezTo>
                    <a:cubicBezTo>
                      <a:pt x="1479" y="6238"/>
                      <a:pt x="1523" y="6318"/>
                      <a:pt x="1577" y="6398"/>
                    </a:cubicBezTo>
                    <a:cubicBezTo>
                      <a:pt x="1577" y="6389"/>
                      <a:pt x="1541" y="6327"/>
                      <a:pt x="1559" y="6318"/>
                    </a:cubicBezTo>
                    <a:cubicBezTo>
                      <a:pt x="1584" y="6318"/>
                      <a:pt x="1633" y="6435"/>
                      <a:pt x="1661" y="6435"/>
                    </a:cubicBezTo>
                    <a:cubicBezTo>
                      <a:pt x="1662" y="6435"/>
                      <a:pt x="1664" y="6435"/>
                      <a:pt x="1666" y="6434"/>
                    </a:cubicBezTo>
                    <a:lnTo>
                      <a:pt x="1666" y="6434"/>
                    </a:lnTo>
                    <a:cubicBezTo>
                      <a:pt x="1665" y="6434"/>
                      <a:pt x="1665" y="6434"/>
                      <a:pt x="1664" y="6434"/>
                    </a:cubicBezTo>
                    <a:cubicBezTo>
                      <a:pt x="1649" y="6434"/>
                      <a:pt x="1634" y="6341"/>
                      <a:pt x="1644" y="6341"/>
                    </a:cubicBezTo>
                    <a:cubicBezTo>
                      <a:pt x="1645" y="6341"/>
                      <a:pt x="1646" y="6342"/>
                      <a:pt x="1648" y="6345"/>
                    </a:cubicBezTo>
                    <a:cubicBezTo>
                      <a:pt x="1693" y="6389"/>
                      <a:pt x="1791" y="6434"/>
                      <a:pt x="1728" y="6478"/>
                    </a:cubicBezTo>
                    <a:cubicBezTo>
                      <a:pt x="1716" y="6478"/>
                      <a:pt x="1703" y="6475"/>
                      <a:pt x="1693" y="6475"/>
                    </a:cubicBezTo>
                    <a:cubicBezTo>
                      <a:pt x="1680" y="6475"/>
                      <a:pt x="1674" y="6480"/>
                      <a:pt x="1684" y="6505"/>
                    </a:cubicBezTo>
                    <a:cubicBezTo>
                      <a:pt x="1719" y="6585"/>
                      <a:pt x="1764" y="6665"/>
                      <a:pt x="1826" y="6728"/>
                    </a:cubicBezTo>
                    <a:cubicBezTo>
                      <a:pt x="1835" y="6738"/>
                      <a:pt x="1842" y="6742"/>
                      <a:pt x="1849" y="6742"/>
                    </a:cubicBezTo>
                    <a:cubicBezTo>
                      <a:pt x="1870" y="6742"/>
                      <a:pt x="1884" y="6699"/>
                      <a:pt x="1898" y="6692"/>
                    </a:cubicBezTo>
                    <a:cubicBezTo>
                      <a:pt x="1933" y="6754"/>
                      <a:pt x="1960" y="6826"/>
                      <a:pt x="1969" y="6897"/>
                    </a:cubicBezTo>
                    <a:cubicBezTo>
                      <a:pt x="1968" y="6900"/>
                      <a:pt x="1966" y="6902"/>
                      <a:pt x="1963" y="6902"/>
                    </a:cubicBezTo>
                    <a:cubicBezTo>
                      <a:pt x="1942" y="6902"/>
                      <a:pt x="1879" y="6825"/>
                      <a:pt x="1871" y="6817"/>
                    </a:cubicBezTo>
                    <a:lnTo>
                      <a:pt x="1871" y="6817"/>
                    </a:lnTo>
                    <a:cubicBezTo>
                      <a:pt x="1906" y="6861"/>
                      <a:pt x="1987" y="6950"/>
                      <a:pt x="1987" y="7004"/>
                    </a:cubicBezTo>
                    <a:cubicBezTo>
                      <a:pt x="1987" y="7057"/>
                      <a:pt x="1933" y="7057"/>
                      <a:pt x="1906" y="7075"/>
                    </a:cubicBezTo>
                    <a:cubicBezTo>
                      <a:pt x="1969" y="7075"/>
                      <a:pt x="2031" y="7084"/>
                      <a:pt x="2093" y="7102"/>
                    </a:cubicBezTo>
                    <a:cubicBezTo>
                      <a:pt x="2129" y="7120"/>
                      <a:pt x="2147" y="7173"/>
                      <a:pt x="2183" y="7200"/>
                    </a:cubicBezTo>
                    <a:cubicBezTo>
                      <a:pt x="2209" y="7227"/>
                      <a:pt x="2254" y="7209"/>
                      <a:pt x="2245" y="7253"/>
                    </a:cubicBezTo>
                    <a:cubicBezTo>
                      <a:pt x="2236" y="7298"/>
                      <a:pt x="2156" y="7262"/>
                      <a:pt x="2138" y="7307"/>
                    </a:cubicBezTo>
                    <a:cubicBezTo>
                      <a:pt x="2111" y="7351"/>
                      <a:pt x="2191" y="7378"/>
                      <a:pt x="2218" y="7396"/>
                    </a:cubicBezTo>
                    <a:cubicBezTo>
                      <a:pt x="2236" y="7405"/>
                      <a:pt x="2263" y="7405"/>
                      <a:pt x="2289" y="7431"/>
                    </a:cubicBezTo>
                    <a:cubicBezTo>
                      <a:pt x="2325" y="7467"/>
                      <a:pt x="2352" y="7512"/>
                      <a:pt x="2379" y="7547"/>
                    </a:cubicBezTo>
                    <a:cubicBezTo>
                      <a:pt x="2441" y="7654"/>
                      <a:pt x="2521" y="7761"/>
                      <a:pt x="2619" y="7841"/>
                    </a:cubicBezTo>
                    <a:cubicBezTo>
                      <a:pt x="2637" y="7859"/>
                      <a:pt x="2664" y="7841"/>
                      <a:pt x="2681" y="7877"/>
                    </a:cubicBezTo>
                    <a:cubicBezTo>
                      <a:pt x="2690" y="7912"/>
                      <a:pt x="2672" y="7948"/>
                      <a:pt x="2681" y="7993"/>
                    </a:cubicBezTo>
                    <a:cubicBezTo>
                      <a:pt x="2717" y="8099"/>
                      <a:pt x="2788" y="8189"/>
                      <a:pt x="2877" y="8260"/>
                    </a:cubicBezTo>
                    <a:cubicBezTo>
                      <a:pt x="2895" y="8269"/>
                      <a:pt x="2949" y="8269"/>
                      <a:pt x="2957" y="8287"/>
                    </a:cubicBezTo>
                    <a:cubicBezTo>
                      <a:pt x="2966" y="8322"/>
                      <a:pt x="2904" y="8331"/>
                      <a:pt x="2940" y="8376"/>
                    </a:cubicBezTo>
                    <a:cubicBezTo>
                      <a:pt x="2947" y="8373"/>
                      <a:pt x="2955" y="8372"/>
                      <a:pt x="2963" y="8372"/>
                    </a:cubicBezTo>
                    <a:cubicBezTo>
                      <a:pt x="2984" y="8372"/>
                      <a:pt x="3007" y="8380"/>
                      <a:pt x="3020" y="8393"/>
                    </a:cubicBezTo>
                    <a:cubicBezTo>
                      <a:pt x="3042" y="8415"/>
                      <a:pt x="3057" y="8443"/>
                      <a:pt x="3077" y="8443"/>
                    </a:cubicBezTo>
                    <a:cubicBezTo>
                      <a:pt x="3081" y="8443"/>
                      <a:pt x="3086" y="8441"/>
                      <a:pt x="3091" y="8438"/>
                    </a:cubicBezTo>
                    <a:cubicBezTo>
                      <a:pt x="3110" y="8432"/>
                      <a:pt x="3123" y="8429"/>
                      <a:pt x="3135" y="8429"/>
                    </a:cubicBezTo>
                    <a:cubicBezTo>
                      <a:pt x="3158" y="8429"/>
                      <a:pt x="3176" y="8438"/>
                      <a:pt x="3216" y="8456"/>
                    </a:cubicBezTo>
                    <a:cubicBezTo>
                      <a:pt x="3216" y="8480"/>
                      <a:pt x="3186" y="8565"/>
                      <a:pt x="3174" y="8565"/>
                    </a:cubicBezTo>
                    <a:cubicBezTo>
                      <a:pt x="3173" y="8565"/>
                      <a:pt x="3172" y="8564"/>
                      <a:pt x="3171" y="8563"/>
                    </a:cubicBezTo>
                    <a:cubicBezTo>
                      <a:pt x="3162" y="8536"/>
                      <a:pt x="3153" y="8500"/>
                      <a:pt x="3118" y="8491"/>
                    </a:cubicBezTo>
                    <a:cubicBezTo>
                      <a:pt x="3111" y="8490"/>
                      <a:pt x="3107" y="8489"/>
                      <a:pt x="3104" y="8489"/>
                    </a:cubicBezTo>
                    <a:cubicBezTo>
                      <a:pt x="3088" y="8489"/>
                      <a:pt x="3102" y="8505"/>
                      <a:pt x="3109" y="8527"/>
                    </a:cubicBezTo>
                    <a:cubicBezTo>
                      <a:pt x="3127" y="8563"/>
                      <a:pt x="3243" y="8625"/>
                      <a:pt x="3234" y="8678"/>
                    </a:cubicBezTo>
                    <a:cubicBezTo>
                      <a:pt x="3216" y="8732"/>
                      <a:pt x="3403" y="8865"/>
                      <a:pt x="3456" y="8919"/>
                    </a:cubicBezTo>
                    <a:cubicBezTo>
                      <a:pt x="3492" y="8892"/>
                      <a:pt x="3456" y="8857"/>
                      <a:pt x="3492" y="8830"/>
                    </a:cubicBezTo>
                    <a:cubicBezTo>
                      <a:pt x="3528" y="8865"/>
                      <a:pt x="3510" y="8937"/>
                      <a:pt x="3528" y="8955"/>
                    </a:cubicBezTo>
                    <a:cubicBezTo>
                      <a:pt x="3572" y="8981"/>
                      <a:pt x="3626" y="8972"/>
                      <a:pt x="3661" y="8990"/>
                    </a:cubicBezTo>
                    <a:cubicBezTo>
                      <a:pt x="3645" y="9022"/>
                      <a:pt x="3672" y="9277"/>
                      <a:pt x="3730" y="9277"/>
                    </a:cubicBezTo>
                    <a:cubicBezTo>
                      <a:pt x="3736" y="9277"/>
                      <a:pt x="3743" y="9274"/>
                      <a:pt x="3750" y="9266"/>
                    </a:cubicBezTo>
                    <a:cubicBezTo>
                      <a:pt x="3741" y="9240"/>
                      <a:pt x="3723" y="9248"/>
                      <a:pt x="3706" y="9240"/>
                    </a:cubicBezTo>
                    <a:cubicBezTo>
                      <a:pt x="3697" y="9231"/>
                      <a:pt x="3759" y="9213"/>
                      <a:pt x="3777" y="9213"/>
                    </a:cubicBezTo>
                    <a:cubicBezTo>
                      <a:pt x="3804" y="9222"/>
                      <a:pt x="3830" y="9240"/>
                      <a:pt x="3848" y="9266"/>
                    </a:cubicBezTo>
                    <a:cubicBezTo>
                      <a:pt x="3893" y="9338"/>
                      <a:pt x="3777" y="9320"/>
                      <a:pt x="3830" y="9400"/>
                    </a:cubicBezTo>
                    <a:cubicBezTo>
                      <a:pt x="3857" y="9444"/>
                      <a:pt x="3893" y="9480"/>
                      <a:pt x="3928" y="9507"/>
                    </a:cubicBezTo>
                    <a:cubicBezTo>
                      <a:pt x="3942" y="9517"/>
                      <a:pt x="3952" y="9520"/>
                      <a:pt x="3960" y="9520"/>
                    </a:cubicBezTo>
                    <a:cubicBezTo>
                      <a:pt x="3970" y="9520"/>
                      <a:pt x="3978" y="9517"/>
                      <a:pt x="3986" y="9517"/>
                    </a:cubicBezTo>
                    <a:cubicBezTo>
                      <a:pt x="3997" y="9517"/>
                      <a:pt x="4009" y="9522"/>
                      <a:pt x="4026" y="9542"/>
                    </a:cubicBezTo>
                    <a:cubicBezTo>
                      <a:pt x="4062" y="9578"/>
                      <a:pt x="4089" y="9596"/>
                      <a:pt x="4062" y="9614"/>
                    </a:cubicBezTo>
                    <a:cubicBezTo>
                      <a:pt x="4053" y="9614"/>
                      <a:pt x="4017" y="9614"/>
                      <a:pt x="4009" y="9623"/>
                    </a:cubicBezTo>
                    <a:cubicBezTo>
                      <a:pt x="4009" y="9631"/>
                      <a:pt x="4240" y="9703"/>
                      <a:pt x="4231" y="9756"/>
                    </a:cubicBezTo>
                    <a:cubicBezTo>
                      <a:pt x="4222" y="9819"/>
                      <a:pt x="4187" y="9810"/>
                      <a:pt x="4240" y="9872"/>
                    </a:cubicBezTo>
                    <a:cubicBezTo>
                      <a:pt x="4266" y="9897"/>
                      <a:pt x="4299" y="9923"/>
                      <a:pt x="4333" y="9948"/>
                    </a:cubicBezTo>
                    <a:lnTo>
                      <a:pt x="4333" y="9948"/>
                    </a:lnTo>
                    <a:cubicBezTo>
                      <a:pt x="4316" y="9926"/>
                      <a:pt x="4290" y="9815"/>
                      <a:pt x="4306" y="9815"/>
                    </a:cubicBezTo>
                    <a:cubicBezTo>
                      <a:pt x="4309" y="9815"/>
                      <a:pt x="4314" y="9819"/>
                      <a:pt x="4320" y="9827"/>
                    </a:cubicBezTo>
                    <a:cubicBezTo>
                      <a:pt x="4374" y="9890"/>
                      <a:pt x="4392" y="9925"/>
                      <a:pt x="4436" y="9970"/>
                    </a:cubicBezTo>
                    <a:lnTo>
                      <a:pt x="4498" y="10050"/>
                    </a:lnTo>
                    <a:cubicBezTo>
                      <a:pt x="4509" y="10061"/>
                      <a:pt x="4516" y="10065"/>
                      <a:pt x="4522" y="10065"/>
                    </a:cubicBezTo>
                    <a:cubicBezTo>
                      <a:pt x="4527" y="10065"/>
                      <a:pt x="4530" y="10063"/>
                      <a:pt x="4534" y="10059"/>
                    </a:cubicBezTo>
                    <a:lnTo>
                      <a:pt x="4534" y="10059"/>
                    </a:lnTo>
                    <a:cubicBezTo>
                      <a:pt x="4561" y="10077"/>
                      <a:pt x="4472" y="10095"/>
                      <a:pt x="4463" y="10104"/>
                    </a:cubicBezTo>
                    <a:cubicBezTo>
                      <a:pt x="4454" y="10130"/>
                      <a:pt x="4516" y="10148"/>
                      <a:pt x="4534" y="10148"/>
                    </a:cubicBezTo>
                    <a:cubicBezTo>
                      <a:pt x="4552" y="10157"/>
                      <a:pt x="4605" y="10148"/>
                      <a:pt x="4623" y="10193"/>
                    </a:cubicBezTo>
                    <a:cubicBezTo>
                      <a:pt x="4632" y="10237"/>
                      <a:pt x="4596" y="10228"/>
                      <a:pt x="4596" y="10255"/>
                    </a:cubicBezTo>
                    <a:lnTo>
                      <a:pt x="4596" y="10255"/>
                    </a:lnTo>
                    <a:cubicBezTo>
                      <a:pt x="4596" y="10247"/>
                      <a:pt x="4602" y="10244"/>
                      <a:pt x="4612" y="10244"/>
                    </a:cubicBezTo>
                    <a:cubicBezTo>
                      <a:pt x="4646" y="10244"/>
                      <a:pt x="4729" y="10286"/>
                      <a:pt x="4757" y="10300"/>
                    </a:cubicBezTo>
                    <a:cubicBezTo>
                      <a:pt x="4783" y="10317"/>
                      <a:pt x="4810" y="10344"/>
                      <a:pt x="4837" y="10380"/>
                    </a:cubicBezTo>
                    <a:cubicBezTo>
                      <a:pt x="4846" y="10406"/>
                      <a:pt x="4828" y="10406"/>
                      <a:pt x="4846" y="10433"/>
                    </a:cubicBezTo>
                    <a:cubicBezTo>
                      <a:pt x="4862" y="10458"/>
                      <a:pt x="4923" y="10542"/>
                      <a:pt x="4954" y="10542"/>
                    </a:cubicBezTo>
                    <a:cubicBezTo>
                      <a:pt x="4957" y="10542"/>
                      <a:pt x="4959" y="10541"/>
                      <a:pt x="4962" y="10540"/>
                    </a:cubicBezTo>
                    <a:cubicBezTo>
                      <a:pt x="4975" y="10531"/>
                      <a:pt x="4984" y="10524"/>
                      <a:pt x="4994" y="10524"/>
                    </a:cubicBezTo>
                    <a:cubicBezTo>
                      <a:pt x="5004" y="10524"/>
                      <a:pt x="5015" y="10531"/>
                      <a:pt x="5033" y="10549"/>
                    </a:cubicBezTo>
                    <a:cubicBezTo>
                      <a:pt x="5033" y="10549"/>
                      <a:pt x="5086" y="10593"/>
                      <a:pt x="5077" y="10602"/>
                    </a:cubicBezTo>
                    <a:cubicBezTo>
                      <a:pt x="5077" y="10602"/>
                      <a:pt x="5042" y="10593"/>
                      <a:pt x="5013" y="10593"/>
                    </a:cubicBezTo>
                    <a:cubicBezTo>
                      <a:pt x="4984" y="10593"/>
                      <a:pt x="4962" y="10602"/>
                      <a:pt x="4988" y="10638"/>
                    </a:cubicBezTo>
                    <a:cubicBezTo>
                      <a:pt x="5033" y="10700"/>
                      <a:pt x="5095" y="10665"/>
                      <a:pt x="5122" y="10736"/>
                    </a:cubicBezTo>
                    <a:cubicBezTo>
                      <a:pt x="5149" y="10798"/>
                      <a:pt x="5220" y="10825"/>
                      <a:pt x="5282" y="10852"/>
                    </a:cubicBezTo>
                    <a:cubicBezTo>
                      <a:pt x="5345" y="10878"/>
                      <a:pt x="5318" y="10870"/>
                      <a:pt x="5327" y="10896"/>
                    </a:cubicBezTo>
                    <a:cubicBezTo>
                      <a:pt x="5345" y="10923"/>
                      <a:pt x="5380" y="10932"/>
                      <a:pt x="5398" y="10950"/>
                    </a:cubicBezTo>
                    <a:cubicBezTo>
                      <a:pt x="5434" y="10950"/>
                      <a:pt x="5532" y="10976"/>
                      <a:pt x="5514" y="11030"/>
                    </a:cubicBezTo>
                    <a:cubicBezTo>
                      <a:pt x="5514" y="11039"/>
                      <a:pt x="5460" y="11137"/>
                      <a:pt x="5532" y="11137"/>
                    </a:cubicBezTo>
                    <a:cubicBezTo>
                      <a:pt x="5547" y="11137"/>
                      <a:pt x="5558" y="11133"/>
                      <a:pt x="5569" y="11133"/>
                    </a:cubicBezTo>
                    <a:cubicBezTo>
                      <a:pt x="5582" y="11133"/>
                      <a:pt x="5596" y="11139"/>
                      <a:pt x="5621" y="11164"/>
                    </a:cubicBezTo>
                    <a:cubicBezTo>
                      <a:pt x="5647" y="11181"/>
                      <a:pt x="5603" y="11190"/>
                      <a:pt x="5612" y="11208"/>
                    </a:cubicBezTo>
                    <a:cubicBezTo>
                      <a:pt x="5612" y="11235"/>
                      <a:pt x="5647" y="11261"/>
                      <a:pt x="5665" y="11279"/>
                    </a:cubicBezTo>
                    <a:lnTo>
                      <a:pt x="5701" y="11235"/>
                    </a:lnTo>
                    <a:cubicBezTo>
                      <a:pt x="5692" y="11217"/>
                      <a:pt x="5674" y="11181"/>
                      <a:pt x="5674" y="11164"/>
                    </a:cubicBezTo>
                    <a:cubicBezTo>
                      <a:pt x="5675" y="11162"/>
                      <a:pt x="5677" y="11161"/>
                      <a:pt x="5680" y="11161"/>
                    </a:cubicBezTo>
                    <a:cubicBezTo>
                      <a:pt x="5700" y="11161"/>
                      <a:pt x="5764" y="11218"/>
                      <a:pt x="5772" y="11226"/>
                    </a:cubicBezTo>
                    <a:cubicBezTo>
                      <a:pt x="5834" y="11279"/>
                      <a:pt x="5772" y="11270"/>
                      <a:pt x="5817" y="11333"/>
                    </a:cubicBezTo>
                    <a:cubicBezTo>
                      <a:pt x="5826" y="11351"/>
                      <a:pt x="5879" y="11440"/>
                      <a:pt x="5888" y="11440"/>
                    </a:cubicBezTo>
                    <a:cubicBezTo>
                      <a:pt x="5912" y="11440"/>
                      <a:pt x="5916" y="11424"/>
                      <a:pt x="5931" y="11424"/>
                    </a:cubicBezTo>
                    <a:cubicBezTo>
                      <a:pt x="5939" y="11424"/>
                      <a:pt x="5950" y="11428"/>
                      <a:pt x="5968" y="11440"/>
                    </a:cubicBezTo>
                    <a:cubicBezTo>
                      <a:pt x="5995" y="11466"/>
                      <a:pt x="6013" y="11493"/>
                      <a:pt x="6039" y="11493"/>
                    </a:cubicBezTo>
                    <a:cubicBezTo>
                      <a:pt x="6041" y="11493"/>
                      <a:pt x="6042" y="11493"/>
                      <a:pt x="6044" y="11493"/>
                    </a:cubicBezTo>
                    <a:cubicBezTo>
                      <a:pt x="6100" y="11493"/>
                      <a:pt x="6237" y="11645"/>
                      <a:pt x="6280" y="11680"/>
                    </a:cubicBezTo>
                    <a:cubicBezTo>
                      <a:pt x="6315" y="11716"/>
                      <a:pt x="6298" y="11725"/>
                      <a:pt x="6298" y="11751"/>
                    </a:cubicBezTo>
                    <a:cubicBezTo>
                      <a:pt x="6298" y="11787"/>
                      <a:pt x="6360" y="11832"/>
                      <a:pt x="6387" y="11858"/>
                    </a:cubicBezTo>
                    <a:cubicBezTo>
                      <a:pt x="6411" y="11874"/>
                      <a:pt x="6448" y="11932"/>
                      <a:pt x="6488" y="11932"/>
                    </a:cubicBezTo>
                    <a:cubicBezTo>
                      <a:pt x="6493" y="11932"/>
                      <a:pt x="6498" y="11931"/>
                      <a:pt x="6503" y="11930"/>
                    </a:cubicBezTo>
                    <a:cubicBezTo>
                      <a:pt x="6507" y="11928"/>
                      <a:pt x="6511" y="11928"/>
                      <a:pt x="6515" y="11928"/>
                    </a:cubicBezTo>
                    <a:cubicBezTo>
                      <a:pt x="6539" y="11928"/>
                      <a:pt x="6543" y="11951"/>
                      <a:pt x="6574" y="11974"/>
                    </a:cubicBezTo>
                    <a:cubicBezTo>
                      <a:pt x="6587" y="11987"/>
                      <a:pt x="6596" y="11987"/>
                      <a:pt x="6605" y="11987"/>
                    </a:cubicBezTo>
                    <a:cubicBezTo>
                      <a:pt x="6614" y="11987"/>
                      <a:pt x="6623" y="11987"/>
                      <a:pt x="6636" y="12001"/>
                    </a:cubicBezTo>
                    <a:cubicBezTo>
                      <a:pt x="6681" y="12028"/>
                      <a:pt x="6716" y="12063"/>
                      <a:pt x="6752" y="12099"/>
                    </a:cubicBezTo>
                    <a:cubicBezTo>
                      <a:pt x="6773" y="12120"/>
                      <a:pt x="6827" y="12131"/>
                      <a:pt x="6874" y="12131"/>
                    </a:cubicBezTo>
                    <a:cubicBezTo>
                      <a:pt x="6926" y="12131"/>
                      <a:pt x="6971" y="12118"/>
                      <a:pt x="6957" y="12090"/>
                    </a:cubicBezTo>
                    <a:cubicBezTo>
                      <a:pt x="6939" y="12081"/>
                      <a:pt x="6912" y="12072"/>
                      <a:pt x="6894" y="12054"/>
                    </a:cubicBezTo>
                    <a:cubicBezTo>
                      <a:pt x="6877" y="12036"/>
                      <a:pt x="6850" y="12001"/>
                      <a:pt x="6841" y="11974"/>
                    </a:cubicBezTo>
                    <a:cubicBezTo>
                      <a:pt x="6796" y="11903"/>
                      <a:pt x="6743" y="11840"/>
                      <a:pt x="6672" y="11787"/>
                    </a:cubicBezTo>
                    <a:cubicBezTo>
                      <a:pt x="6664" y="11781"/>
                      <a:pt x="6658" y="11778"/>
                      <a:pt x="6652" y="11778"/>
                    </a:cubicBezTo>
                    <a:cubicBezTo>
                      <a:pt x="6632" y="11778"/>
                      <a:pt x="6622" y="11809"/>
                      <a:pt x="6597" y="11809"/>
                    </a:cubicBezTo>
                    <a:cubicBezTo>
                      <a:pt x="6588" y="11809"/>
                      <a:pt x="6578" y="11805"/>
                      <a:pt x="6565" y="11796"/>
                    </a:cubicBezTo>
                    <a:cubicBezTo>
                      <a:pt x="6520" y="11778"/>
                      <a:pt x="6494" y="11734"/>
                      <a:pt x="6476" y="11689"/>
                    </a:cubicBezTo>
                    <a:cubicBezTo>
                      <a:pt x="6494" y="11671"/>
                      <a:pt x="6494" y="11662"/>
                      <a:pt x="6467" y="11636"/>
                    </a:cubicBezTo>
                    <a:cubicBezTo>
                      <a:pt x="6445" y="11618"/>
                      <a:pt x="6437" y="11611"/>
                      <a:pt x="6431" y="11611"/>
                    </a:cubicBezTo>
                    <a:cubicBezTo>
                      <a:pt x="6423" y="11611"/>
                      <a:pt x="6422" y="11625"/>
                      <a:pt x="6396" y="11636"/>
                    </a:cubicBezTo>
                    <a:cubicBezTo>
                      <a:pt x="6369" y="11636"/>
                      <a:pt x="6342" y="11618"/>
                      <a:pt x="6333" y="11591"/>
                    </a:cubicBezTo>
                    <a:cubicBezTo>
                      <a:pt x="6315" y="11538"/>
                      <a:pt x="6413" y="11555"/>
                      <a:pt x="6333" y="11484"/>
                    </a:cubicBezTo>
                    <a:cubicBezTo>
                      <a:pt x="6313" y="11464"/>
                      <a:pt x="6263" y="11439"/>
                      <a:pt x="6232" y="11439"/>
                    </a:cubicBezTo>
                    <a:cubicBezTo>
                      <a:pt x="6221" y="11439"/>
                      <a:pt x="6213" y="11442"/>
                      <a:pt x="6209" y="11449"/>
                    </a:cubicBezTo>
                    <a:cubicBezTo>
                      <a:pt x="6191" y="11440"/>
                      <a:pt x="6173" y="11413"/>
                      <a:pt x="6155" y="11395"/>
                    </a:cubicBezTo>
                    <a:cubicBezTo>
                      <a:pt x="6084" y="11359"/>
                      <a:pt x="6013" y="11324"/>
                      <a:pt x="5950" y="11279"/>
                    </a:cubicBezTo>
                    <a:cubicBezTo>
                      <a:pt x="5948" y="11266"/>
                      <a:pt x="5958" y="11261"/>
                      <a:pt x="5974" y="11261"/>
                    </a:cubicBezTo>
                    <a:cubicBezTo>
                      <a:pt x="6006" y="11261"/>
                      <a:pt x="6063" y="11280"/>
                      <a:pt x="6080" y="11280"/>
                    </a:cubicBezTo>
                    <a:cubicBezTo>
                      <a:pt x="6082" y="11280"/>
                      <a:pt x="6083" y="11280"/>
                      <a:pt x="6084" y="11279"/>
                    </a:cubicBezTo>
                    <a:lnTo>
                      <a:pt x="6084" y="11279"/>
                    </a:lnTo>
                    <a:cubicBezTo>
                      <a:pt x="6083" y="11280"/>
                      <a:pt x="6083" y="11280"/>
                      <a:pt x="6082" y="11280"/>
                    </a:cubicBezTo>
                    <a:cubicBezTo>
                      <a:pt x="6055" y="11280"/>
                      <a:pt x="5878" y="11145"/>
                      <a:pt x="5843" y="11137"/>
                    </a:cubicBezTo>
                    <a:cubicBezTo>
                      <a:pt x="5808" y="11128"/>
                      <a:pt x="5781" y="11092"/>
                      <a:pt x="5763" y="11048"/>
                    </a:cubicBezTo>
                    <a:cubicBezTo>
                      <a:pt x="5745" y="10968"/>
                      <a:pt x="5719" y="11003"/>
                      <a:pt x="5692" y="10976"/>
                    </a:cubicBezTo>
                    <a:cubicBezTo>
                      <a:pt x="5656" y="10941"/>
                      <a:pt x="5639" y="10932"/>
                      <a:pt x="5630" y="10896"/>
                    </a:cubicBezTo>
                    <a:cubicBezTo>
                      <a:pt x="5630" y="10878"/>
                      <a:pt x="5621" y="10870"/>
                      <a:pt x="5603" y="10861"/>
                    </a:cubicBezTo>
                    <a:cubicBezTo>
                      <a:pt x="5592" y="10853"/>
                      <a:pt x="5579" y="10849"/>
                      <a:pt x="5569" y="10849"/>
                    </a:cubicBezTo>
                    <a:cubicBezTo>
                      <a:pt x="5554" y="10849"/>
                      <a:pt x="5544" y="10858"/>
                      <a:pt x="5549" y="10878"/>
                    </a:cubicBezTo>
                    <a:cubicBezTo>
                      <a:pt x="5549" y="10895"/>
                      <a:pt x="5539" y="10911"/>
                      <a:pt x="5526" y="10911"/>
                    </a:cubicBezTo>
                    <a:cubicBezTo>
                      <a:pt x="5517" y="10911"/>
                      <a:pt x="5506" y="10905"/>
                      <a:pt x="5496" y="10887"/>
                    </a:cubicBezTo>
                    <a:cubicBezTo>
                      <a:pt x="5469" y="10843"/>
                      <a:pt x="5487" y="10816"/>
                      <a:pt x="5460" y="10772"/>
                    </a:cubicBezTo>
                    <a:cubicBezTo>
                      <a:pt x="5434" y="10736"/>
                      <a:pt x="5398" y="10709"/>
                      <a:pt x="5354" y="10691"/>
                    </a:cubicBezTo>
                    <a:cubicBezTo>
                      <a:pt x="5327" y="10665"/>
                      <a:pt x="5300" y="10638"/>
                      <a:pt x="5282" y="10611"/>
                    </a:cubicBezTo>
                    <a:cubicBezTo>
                      <a:pt x="5291" y="10593"/>
                      <a:pt x="5282" y="10576"/>
                      <a:pt x="5273" y="10567"/>
                    </a:cubicBezTo>
                    <a:cubicBezTo>
                      <a:pt x="5229" y="10531"/>
                      <a:pt x="5220" y="10558"/>
                      <a:pt x="5175" y="10522"/>
                    </a:cubicBezTo>
                    <a:cubicBezTo>
                      <a:pt x="5158" y="10495"/>
                      <a:pt x="5131" y="10460"/>
                      <a:pt x="5113" y="10433"/>
                    </a:cubicBezTo>
                    <a:cubicBezTo>
                      <a:pt x="5060" y="10362"/>
                      <a:pt x="4979" y="10300"/>
                      <a:pt x="4890" y="10264"/>
                    </a:cubicBezTo>
                    <a:cubicBezTo>
                      <a:pt x="4837" y="10237"/>
                      <a:pt x="4828" y="10237"/>
                      <a:pt x="4864" y="10202"/>
                    </a:cubicBezTo>
                    <a:lnTo>
                      <a:pt x="4864" y="10202"/>
                    </a:lnTo>
                    <a:cubicBezTo>
                      <a:pt x="4868" y="10202"/>
                      <a:pt x="4871" y="10203"/>
                      <a:pt x="4874" y="10203"/>
                    </a:cubicBezTo>
                    <a:cubicBezTo>
                      <a:pt x="4902" y="10203"/>
                      <a:pt x="4870" y="10164"/>
                      <a:pt x="4846" y="10148"/>
                    </a:cubicBezTo>
                    <a:cubicBezTo>
                      <a:pt x="4810" y="10104"/>
                      <a:pt x="4775" y="10068"/>
                      <a:pt x="4739" y="10041"/>
                    </a:cubicBezTo>
                    <a:cubicBezTo>
                      <a:pt x="4703" y="10023"/>
                      <a:pt x="4668" y="10023"/>
                      <a:pt x="4641" y="9970"/>
                    </a:cubicBezTo>
                    <a:cubicBezTo>
                      <a:pt x="4677" y="9934"/>
                      <a:pt x="4579" y="9863"/>
                      <a:pt x="4543" y="9827"/>
                    </a:cubicBezTo>
                    <a:cubicBezTo>
                      <a:pt x="4507" y="9801"/>
                      <a:pt x="4409" y="9810"/>
                      <a:pt x="4409" y="9783"/>
                    </a:cubicBezTo>
                    <a:cubicBezTo>
                      <a:pt x="4418" y="9729"/>
                      <a:pt x="4400" y="9676"/>
                      <a:pt x="4365" y="9640"/>
                    </a:cubicBezTo>
                    <a:cubicBezTo>
                      <a:pt x="4285" y="9542"/>
                      <a:pt x="4196" y="9453"/>
                      <a:pt x="4107" y="9364"/>
                    </a:cubicBezTo>
                    <a:lnTo>
                      <a:pt x="4009" y="9275"/>
                    </a:lnTo>
                    <a:cubicBezTo>
                      <a:pt x="3982" y="9257"/>
                      <a:pt x="3955" y="9257"/>
                      <a:pt x="3937" y="9240"/>
                    </a:cubicBezTo>
                    <a:cubicBezTo>
                      <a:pt x="3919" y="9222"/>
                      <a:pt x="3928" y="9168"/>
                      <a:pt x="3919" y="9142"/>
                    </a:cubicBezTo>
                    <a:cubicBezTo>
                      <a:pt x="3911" y="9097"/>
                      <a:pt x="3884" y="9061"/>
                      <a:pt x="3866" y="9026"/>
                    </a:cubicBezTo>
                    <a:cubicBezTo>
                      <a:pt x="3839" y="8992"/>
                      <a:pt x="3812" y="8963"/>
                      <a:pt x="3785" y="8963"/>
                    </a:cubicBezTo>
                    <a:cubicBezTo>
                      <a:pt x="3776" y="8963"/>
                      <a:pt x="3768" y="8966"/>
                      <a:pt x="3760" y="8972"/>
                    </a:cubicBezTo>
                    <a:lnTo>
                      <a:pt x="3760" y="8972"/>
                    </a:lnTo>
                    <a:cubicBezTo>
                      <a:pt x="3783" y="8953"/>
                      <a:pt x="3661" y="8892"/>
                      <a:pt x="3634" y="8874"/>
                    </a:cubicBezTo>
                    <a:cubicBezTo>
                      <a:pt x="3617" y="8857"/>
                      <a:pt x="3617" y="8776"/>
                      <a:pt x="3599" y="8750"/>
                    </a:cubicBezTo>
                    <a:cubicBezTo>
                      <a:pt x="3572" y="8705"/>
                      <a:pt x="3545" y="8661"/>
                      <a:pt x="3501" y="8625"/>
                    </a:cubicBezTo>
                    <a:cubicBezTo>
                      <a:pt x="3492" y="8618"/>
                      <a:pt x="3484" y="8615"/>
                      <a:pt x="3477" y="8615"/>
                    </a:cubicBezTo>
                    <a:cubicBezTo>
                      <a:pt x="3456" y="8615"/>
                      <a:pt x="3443" y="8638"/>
                      <a:pt x="3430" y="8652"/>
                    </a:cubicBezTo>
                    <a:cubicBezTo>
                      <a:pt x="3412" y="8634"/>
                      <a:pt x="3385" y="8607"/>
                      <a:pt x="3367" y="8580"/>
                    </a:cubicBezTo>
                    <a:cubicBezTo>
                      <a:pt x="3376" y="8580"/>
                      <a:pt x="3385" y="8572"/>
                      <a:pt x="3385" y="8563"/>
                    </a:cubicBezTo>
                    <a:cubicBezTo>
                      <a:pt x="3385" y="8545"/>
                      <a:pt x="3358" y="8518"/>
                      <a:pt x="3340" y="8500"/>
                    </a:cubicBezTo>
                    <a:cubicBezTo>
                      <a:pt x="3332" y="8491"/>
                      <a:pt x="3340" y="8465"/>
                      <a:pt x="3332" y="8438"/>
                    </a:cubicBezTo>
                    <a:cubicBezTo>
                      <a:pt x="3314" y="8420"/>
                      <a:pt x="3296" y="8393"/>
                      <a:pt x="3278" y="8367"/>
                    </a:cubicBezTo>
                    <a:cubicBezTo>
                      <a:pt x="3225" y="8322"/>
                      <a:pt x="3162" y="8278"/>
                      <a:pt x="3100" y="8242"/>
                    </a:cubicBezTo>
                    <a:cubicBezTo>
                      <a:pt x="3002" y="8189"/>
                      <a:pt x="3055" y="8189"/>
                      <a:pt x="3091" y="8162"/>
                    </a:cubicBezTo>
                    <a:lnTo>
                      <a:pt x="3091" y="8162"/>
                    </a:lnTo>
                    <a:cubicBezTo>
                      <a:pt x="3088" y="8164"/>
                      <a:pt x="3085" y="8165"/>
                      <a:pt x="3082" y="8165"/>
                    </a:cubicBezTo>
                    <a:cubicBezTo>
                      <a:pt x="3060" y="8165"/>
                      <a:pt x="3043" y="8116"/>
                      <a:pt x="3020" y="8108"/>
                    </a:cubicBezTo>
                    <a:cubicBezTo>
                      <a:pt x="3011" y="8108"/>
                      <a:pt x="2984" y="8126"/>
                      <a:pt x="2975" y="8126"/>
                    </a:cubicBezTo>
                    <a:cubicBezTo>
                      <a:pt x="2949" y="8091"/>
                      <a:pt x="2993" y="8073"/>
                      <a:pt x="2966" y="8046"/>
                    </a:cubicBezTo>
                    <a:cubicBezTo>
                      <a:pt x="2949" y="8019"/>
                      <a:pt x="2886" y="8001"/>
                      <a:pt x="2860" y="7975"/>
                    </a:cubicBezTo>
                    <a:cubicBezTo>
                      <a:pt x="2826" y="7946"/>
                      <a:pt x="2829" y="7938"/>
                      <a:pt x="2842" y="7938"/>
                    </a:cubicBezTo>
                    <a:cubicBezTo>
                      <a:pt x="2854" y="7938"/>
                      <a:pt x="2874" y="7944"/>
                      <a:pt x="2886" y="7948"/>
                    </a:cubicBezTo>
                    <a:cubicBezTo>
                      <a:pt x="2889" y="7951"/>
                      <a:pt x="2894" y="7953"/>
                      <a:pt x="2899" y="7953"/>
                    </a:cubicBezTo>
                    <a:cubicBezTo>
                      <a:pt x="2920" y="7953"/>
                      <a:pt x="2949" y="7922"/>
                      <a:pt x="2913" y="7886"/>
                    </a:cubicBezTo>
                    <a:cubicBezTo>
                      <a:pt x="2879" y="7852"/>
                      <a:pt x="2835" y="7823"/>
                      <a:pt x="2796" y="7823"/>
                    </a:cubicBezTo>
                    <a:cubicBezTo>
                      <a:pt x="2784" y="7823"/>
                      <a:pt x="2772" y="7826"/>
                      <a:pt x="2762" y="7832"/>
                    </a:cubicBezTo>
                    <a:cubicBezTo>
                      <a:pt x="2851" y="7770"/>
                      <a:pt x="2521" y="7503"/>
                      <a:pt x="2583" y="7458"/>
                    </a:cubicBezTo>
                    <a:cubicBezTo>
                      <a:pt x="2583" y="7369"/>
                      <a:pt x="2485" y="7342"/>
                      <a:pt x="2423" y="7280"/>
                    </a:cubicBezTo>
                    <a:cubicBezTo>
                      <a:pt x="2387" y="7227"/>
                      <a:pt x="2343" y="7173"/>
                      <a:pt x="2307" y="7120"/>
                    </a:cubicBezTo>
                    <a:cubicBezTo>
                      <a:pt x="2263" y="7048"/>
                      <a:pt x="2191" y="6995"/>
                      <a:pt x="2147" y="6924"/>
                    </a:cubicBezTo>
                    <a:cubicBezTo>
                      <a:pt x="2102" y="6861"/>
                      <a:pt x="2129" y="6844"/>
                      <a:pt x="2076" y="6772"/>
                    </a:cubicBezTo>
                    <a:cubicBezTo>
                      <a:pt x="2058" y="6754"/>
                      <a:pt x="2031" y="6710"/>
                      <a:pt x="2004" y="6701"/>
                    </a:cubicBezTo>
                    <a:cubicBezTo>
                      <a:pt x="1998" y="6699"/>
                      <a:pt x="1994" y="6698"/>
                      <a:pt x="1990" y="6698"/>
                    </a:cubicBezTo>
                    <a:cubicBezTo>
                      <a:pt x="1983" y="6698"/>
                      <a:pt x="1980" y="6700"/>
                      <a:pt x="1977" y="6700"/>
                    </a:cubicBezTo>
                    <a:cubicBezTo>
                      <a:pt x="1974" y="6700"/>
                      <a:pt x="1972" y="6699"/>
                      <a:pt x="1969" y="6692"/>
                    </a:cubicBezTo>
                    <a:cubicBezTo>
                      <a:pt x="1943" y="6649"/>
                      <a:pt x="1959" y="6597"/>
                      <a:pt x="2001" y="6578"/>
                    </a:cubicBezTo>
                    <a:lnTo>
                      <a:pt x="2001" y="6578"/>
                    </a:lnTo>
                    <a:cubicBezTo>
                      <a:pt x="2000" y="6578"/>
                      <a:pt x="1999" y="6578"/>
                      <a:pt x="1998" y="6578"/>
                    </a:cubicBezTo>
                    <a:cubicBezTo>
                      <a:pt x="1933" y="6578"/>
                      <a:pt x="1692" y="6138"/>
                      <a:pt x="1666" y="6078"/>
                    </a:cubicBezTo>
                    <a:cubicBezTo>
                      <a:pt x="1630" y="6006"/>
                      <a:pt x="1604" y="5926"/>
                      <a:pt x="1568" y="5864"/>
                    </a:cubicBezTo>
                    <a:cubicBezTo>
                      <a:pt x="1532" y="5810"/>
                      <a:pt x="1488" y="5757"/>
                      <a:pt x="1443" y="5712"/>
                    </a:cubicBezTo>
                    <a:cubicBezTo>
                      <a:pt x="1430" y="5699"/>
                      <a:pt x="1372" y="5676"/>
                      <a:pt x="1351" y="5676"/>
                    </a:cubicBezTo>
                    <a:cubicBezTo>
                      <a:pt x="1345" y="5676"/>
                      <a:pt x="1342" y="5678"/>
                      <a:pt x="1344" y="5683"/>
                    </a:cubicBezTo>
                    <a:lnTo>
                      <a:pt x="1344" y="5683"/>
                    </a:lnTo>
                    <a:cubicBezTo>
                      <a:pt x="1323" y="5641"/>
                      <a:pt x="1415" y="5631"/>
                      <a:pt x="1354" y="5579"/>
                    </a:cubicBezTo>
                    <a:cubicBezTo>
                      <a:pt x="1345" y="5570"/>
                      <a:pt x="1265" y="5516"/>
                      <a:pt x="1274" y="5499"/>
                    </a:cubicBezTo>
                    <a:cubicBezTo>
                      <a:pt x="1274" y="5491"/>
                      <a:pt x="1280" y="5489"/>
                      <a:pt x="1289" y="5489"/>
                    </a:cubicBezTo>
                    <a:cubicBezTo>
                      <a:pt x="1301" y="5489"/>
                      <a:pt x="1317" y="5493"/>
                      <a:pt x="1328" y="5493"/>
                    </a:cubicBezTo>
                    <a:cubicBezTo>
                      <a:pt x="1340" y="5493"/>
                      <a:pt x="1347" y="5489"/>
                      <a:pt x="1336" y="5472"/>
                    </a:cubicBezTo>
                    <a:cubicBezTo>
                      <a:pt x="1312" y="5439"/>
                      <a:pt x="1243" y="5363"/>
                      <a:pt x="1204" y="5363"/>
                    </a:cubicBezTo>
                    <a:cubicBezTo>
                      <a:pt x="1201" y="5363"/>
                      <a:pt x="1197" y="5363"/>
                      <a:pt x="1194" y="5365"/>
                    </a:cubicBezTo>
                    <a:cubicBezTo>
                      <a:pt x="1167" y="5329"/>
                      <a:pt x="1194" y="5267"/>
                      <a:pt x="1203" y="5249"/>
                    </a:cubicBezTo>
                    <a:cubicBezTo>
                      <a:pt x="1194" y="5205"/>
                      <a:pt x="1185" y="5160"/>
                      <a:pt x="1167" y="5124"/>
                    </a:cubicBezTo>
                    <a:cubicBezTo>
                      <a:pt x="1162" y="5123"/>
                      <a:pt x="1158" y="5122"/>
                      <a:pt x="1152" y="5122"/>
                    </a:cubicBezTo>
                    <a:cubicBezTo>
                      <a:pt x="1145" y="5122"/>
                      <a:pt x="1136" y="5124"/>
                      <a:pt x="1127" y="5124"/>
                    </a:cubicBezTo>
                    <a:cubicBezTo>
                      <a:pt x="1109" y="5124"/>
                      <a:pt x="1089" y="5119"/>
                      <a:pt x="1069" y="5089"/>
                    </a:cubicBezTo>
                    <a:cubicBezTo>
                      <a:pt x="1042" y="5026"/>
                      <a:pt x="1051" y="5000"/>
                      <a:pt x="1025" y="4964"/>
                    </a:cubicBezTo>
                    <a:cubicBezTo>
                      <a:pt x="989" y="4920"/>
                      <a:pt x="971" y="4920"/>
                      <a:pt x="953" y="4866"/>
                    </a:cubicBezTo>
                    <a:cubicBezTo>
                      <a:pt x="927" y="4822"/>
                      <a:pt x="953" y="4777"/>
                      <a:pt x="927" y="4715"/>
                    </a:cubicBezTo>
                    <a:cubicBezTo>
                      <a:pt x="919" y="4675"/>
                      <a:pt x="882" y="4614"/>
                      <a:pt x="849" y="4614"/>
                    </a:cubicBezTo>
                    <a:cubicBezTo>
                      <a:pt x="845" y="4614"/>
                      <a:pt x="841" y="4615"/>
                      <a:pt x="838" y="4617"/>
                    </a:cubicBezTo>
                    <a:cubicBezTo>
                      <a:pt x="838" y="4600"/>
                      <a:pt x="854" y="4500"/>
                      <a:pt x="840" y="4500"/>
                    </a:cubicBezTo>
                    <a:cubicBezTo>
                      <a:pt x="839" y="4500"/>
                      <a:pt x="838" y="4501"/>
                      <a:pt x="838" y="4501"/>
                    </a:cubicBezTo>
                    <a:cubicBezTo>
                      <a:pt x="832" y="4507"/>
                      <a:pt x="818" y="4545"/>
                      <a:pt x="801" y="4545"/>
                    </a:cubicBezTo>
                    <a:cubicBezTo>
                      <a:pt x="793" y="4545"/>
                      <a:pt x="784" y="4536"/>
                      <a:pt x="775" y="4510"/>
                    </a:cubicBezTo>
                    <a:cubicBezTo>
                      <a:pt x="766" y="4483"/>
                      <a:pt x="766" y="4448"/>
                      <a:pt x="766" y="4412"/>
                    </a:cubicBezTo>
                    <a:cubicBezTo>
                      <a:pt x="757" y="4341"/>
                      <a:pt x="713" y="4216"/>
                      <a:pt x="659" y="4198"/>
                    </a:cubicBezTo>
                    <a:lnTo>
                      <a:pt x="659" y="4198"/>
                    </a:lnTo>
                    <a:cubicBezTo>
                      <a:pt x="660" y="4198"/>
                      <a:pt x="661" y="4199"/>
                      <a:pt x="662" y="4199"/>
                    </a:cubicBezTo>
                    <a:cubicBezTo>
                      <a:pt x="686" y="4199"/>
                      <a:pt x="686" y="4073"/>
                      <a:pt x="677" y="4047"/>
                    </a:cubicBezTo>
                    <a:lnTo>
                      <a:pt x="677" y="4047"/>
                    </a:lnTo>
                    <a:cubicBezTo>
                      <a:pt x="672" y="4049"/>
                      <a:pt x="667" y="4051"/>
                      <a:pt x="662" y="4051"/>
                    </a:cubicBezTo>
                    <a:cubicBezTo>
                      <a:pt x="639" y="4051"/>
                      <a:pt x="630" y="4013"/>
                      <a:pt x="615" y="3975"/>
                    </a:cubicBezTo>
                    <a:cubicBezTo>
                      <a:pt x="606" y="3922"/>
                      <a:pt x="615" y="3940"/>
                      <a:pt x="579" y="3931"/>
                    </a:cubicBezTo>
                    <a:cubicBezTo>
                      <a:pt x="553" y="3922"/>
                      <a:pt x="553" y="3771"/>
                      <a:pt x="535" y="3735"/>
                    </a:cubicBezTo>
                    <a:cubicBezTo>
                      <a:pt x="526" y="3690"/>
                      <a:pt x="508" y="3708"/>
                      <a:pt x="490" y="3673"/>
                    </a:cubicBezTo>
                    <a:cubicBezTo>
                      <a:pt x="472" y="3619"/>
                      <a:pt x="455" y="3566"/>
                      <a:pt x="446" y="3503"/>
                    </a:cubicBezTo>
                    <a:cubicBezTo>
                      <a:pt x="415" y="3420"/>
                      <a:pt x="398" y="3368"/>
                      <a:pt x="349" y="3333"/>
                    </a:cubicBezTo>
                    <a:lnTo>
                      <a:pt x="349" y="3333"/>
                    </a:lnTo>
                    <a:cubicBezTo>
                      <a:pt x="362" y="3341"/>
                      <a:pt x="377" y="3348"/>
                      <a:pt x="388" y="3348"/>
                    </a:cubicBezTo>
                    <a:cubicBezTo>
                      <a:pt x="393" y="3348"/>
                      <a:pt x="398" y="3347"/>
                      <a:pt x="401" y="3343"/>
                    </a:cubicBezTo>
                    <a:cubicBezTo>
                      <a:pt x="428" y="3325"/>
                      <a:pt x="383" y="3272"/>
                      <a:pt x="374" y="3263"/>
                    </a:cubicBezTo>
                    <a:cubicBezTo>
                      <a:pt x="312" y="3236"/>
                      <a:pt x="303" y="3147"/>
                      <a:pt x="357" y="3103"/>
                    </a:cubicBezTo>
                    <a:cubicBezTo>
                      <a:pt x="392" y="3067"/>
                      <a:pt x="223" y="2996"/>
                      <a:pt x="294" y="2987"/>
                    </a:cubicBezTo>
                    <a:cubicBezTo>
                      <a:pt x="338" y="2978"/>
                      <a:pt x="305" y="2809"/>
                      <a:pt x="246" y="2808"/>
                    </a:cubicBezTo>
                    <a:lnTo>
                      <a:pt x="246" y="2808"/>
                    </a:lnTo>
                    <a:cubicBezTo>
                      <a:pt x="269" y="2805"/>
                      <a:pt x="278" y="2779"/>
                      <a:pt x="294" y="2737"/>
                    </a:cubicBezTo>
                    <a:cubicBezTo>
                      <a:pt x="294" y="2720"/>
                      <a:pt x="276" y="2702"/>
                      <a:pt x="276" y="2675"/>
                    </a:cubicBezTo>
                    <a:cubicBezTo>
                      <a:pt x="276" y="2622"/>
                      <a:pt x="285" y="2595"/>
                      <a:pt x="285" y="2550"/>
                    </a:cubicBezTo>
                    <a:cubicBezTo>
                      <a:pt x="276" y="2506"/>
                      <a:pt x="259" y="2470"/>
                      <a:pt x="250" y="2434"/>
                    </a:cubicBezTo>
                    <a:cubicBezTo>
                      <a:pt x="250" y="2381"/>
                      <a:pt x="250" y="2337"/>
                      <a:pt x="250" y="2283"/>
                    </a:cubicBezTo>
                    <a:cubicBezTo>
                      <a:pt x="268" y="2221"/>
                      <a:pt x="276" y="2149"/>
                      <a:pt x="276" y="2078"/>
                    </a:cubicBezTo>
                    <a:cubicBezTo>
                      <a:pt x="276" y="2043"/>
                      <a:pt x="223" y="1998"/>
                      <a:pt x="232" y="1989"/>
                    </a:cubicBezTo>
                    <a:cubicBezTo>
                      <a:pt x="232" y="1971"/>
                      <a:pt x="285" y="1954"/>
                      <a:pt x="294" y="1927"/>
                    </a:cubicBezTo>
                    <a:cubicBezTo>
                      <a:pt x="312" y="1900"/>
                      <a:pt x="276" y="1864"/>
                      <a:pt x="259" y="1847"/>
                    </a:cubicBezTo>
                    <a:cubicBezTo>
                      <a:pt x="250" y="1838"/>
                      <a:pt x="170" y="1820"/>
                      <a:pt x="205" y="1775"/>
                    </a:cubicBezTo>
                    <a:cubicBezTo>
                      <a:pt x="241" y="1731"/>
                      <a:pt x="276" y="1731"/>
                      <a:pt x="303" y="1668"/>
                    </a:cubicBezTo>
                    <a:cubicBezTo>
                      <a:pt x="330" y="1615"/>
                      <a:pt x="232" y="1535"/>
                      <a:pt x="312" y="1490"/>
                    </a:cubicBezTo>
                    <a:cubicBezTo>
                      <a:pt x="357" y="1455"/>
                      <a:pt x="383" y="1303"/>
                      <a:pt x="401" y="1259"/>
                    </a:cubicBezTo>
                    <a:cubicBezTo>
                      <a:pt x="410" y="1205"/>
                      <a:pt x="428" y="1161"/>
                      <a:pt x="463" y="1116"/>
                    </a:cubicBezTo>
                    <a:cubicBezTo>
                      <a:pt x="472" y="1107"/>
                      <a:pt x="570" y="1036"/>
                      <a:pt x="561" y="1036"/>
                    </a:cubicBezTo>
                    <a:cubicBezTo>
                      <a:pt x="554" y="1036"/>
                      <a:pt x="542" y="1040"/>
                      <a:pt x="533" y="1040"/>
                    </a:cubicBezTo>
                    <a:cubicBezTo>
                      <a:pt x="521" y="1040"/>
                      <a:pt x="512" y="1034"/>
                      <a:pt x="517" y="1009"/>
                    </a:cubicBezTo>
                    <a:cubicBezTo>
                      <a:pt x="517" y="983"/>
                      <a:pt x="535" y="965"/>
                      <a:pt x="553" y="947"/>
                    </a:cubicBezTo>
                    <a:cubicBezTo>
                      <a:pt x="574" y="918"/>
                      <a:pt x="619" y="877"/>
                      <a:pt x="650" y="877"/>
                    </a:cubicBezTo>
                    <a:cubicBezTo>
                      <a:pt x="657" y="877"/>
                      <a:pt x="663" y="880"/>
                      <a:pt x="668" y="885"/>
                    </a:cubicBezTo>
                    <a:cubicBezTo>
                      <a:pt x="579" y="796"/>
                      <a:pt x="731" y="840"/>
                      <a:pt x="775" y="787"/>
                    </a:cubicBezTo>
                    <a:cubicBezTo>
                      <a:pt x="811" y="733"/>
                      <a:pt x="775" y="689"/>
                      <a:pt x="829" y="635"/>
                    </a:cubicBezTo>
                    <a:cubicBezTo>
                      <a:pt x="846" y="617"/>
                      <a:pt x="909" y="617"/>
                      <a:pt x="936" y="600"/>
                    </a:cubicBezTo>
                    <a:cubicBezTo>
                      <a:pt x="1034" y="564"/>
                      <a:pt x="962" y="537"/>
                      <a:pt x="1069" y="493"/>
                    </a:cubicBezTo>
                    <a:cubicBezTo>
                      <a:pt x="1132" y="475"/>
                      <a:pt x="1194" y="448"/>
                      <a:pt x="1256" y="421"/>
                    </a:cubicBezTo>
                    <a:cubicBezTo>
                      <a:pt x="1274" y="413"/>
                      <a:pt x="1327" y="368"/>
                      <a:pt x="1336" y="368"/>
                    </a:cubicBezTo>
                    <a:cubicBezTo>
                      <a:pt x="1364" y="359"/>
                      <a:pt x="1394" y="356"/>
                      <a:pt x="1426" y="356"/>
                    </a:cubicBezTo>
                    <a:cubicBezTo>
                      <a:pt x="1471" y="356"/>
                      <a:pt x="1519" y="362"/>
                      <a:pt x="1564" y="362"/>
                    </a:cubicBezTo>
                    <a:cubicBezTo>
                      <a:pt x="1611" y="362"/>
                      <a:pt x="1656" y="356"/>
                      <a:pt x="1693" y="332"/>
                    </a:cubicBezTo>
                    <a:cubicBezTo>
                      <a:pt x="1746" y="306"/>
                      <a:pt x="1693" y="297"/>
                      <a:pt x="1764" y="279"/>
                    </a:cubicBezTo>
                    <a:cubicBezTo>
                      <a:pt x="1791" y="297"/>
                      <a:pt x="1817" y="297"/>
                      <a:pt x="1844" y="297"/>
                    </a:cubicBezTo>
                    <a:cubicBezTo>
                      <a:pt x="1862" y="297"/>
                      <a:pt x="1853" y="279"/>
                      <a:pt x="1880" y="270"/>
                    </a:cubicBezTo>
                    <a:cubicBezTo>
                      <a:pt x="1915" y="256"/>
                      <a:pt x="1961" y="252"/>
                      <a:pt x="2011" y="252"/>
                    </a:cubicBezTo>
                    <a:cubicBezTo>
                      <a:pt x="2085" y="252"/>
                      <a:pt x="2170" y="261"/>
                      <a:pt x="2247" y="261"/>
                    </a:cubicBezTo>
                    <a:cubicBezTo>
                      <a:pt x="2316" y="261"/>
                      <a:pt x="2380" y="254"/>
                      <a:pt x="2423" y="226"/>
                    </a:cubicBezTo>
                    <a:lnTo>
                      <a:pt x="2423" y="226"/>
                    </a:lnTo>
                    <a:cubicBezTo>
                      <a:pt x="2427" y="226"/>
                      <a:pt x="2429" y="228"/>
                      <a:pt x="2431" y="229"/>
                    </a:cubicBezTo>
                    <a:lnTo>
                      <a:pt x="2431" y="229"/>
                    </a:lnTo>
                    <a:cubicBezTo>
                      <a:pt x="2455" y="212"/>
                      <a:pt x="2471" y="159"/>
                      <a:pt x="2471" y="109"/>
                    </a:cubicBezTo>
                    <a:lnTo>
                      <a:pt x="2471" y="109"/>
                    </a:lnTo>
                    <a:cubicBezTo>
                      <a:pt x="2490" y="142"/>
                      <a:pt x="2559" y="173"/>
                      <a:pt x="2610" y="173"/>
                    </a:cubicBezTo>
                    <a:cubicBezTo>
                      <a:pt x="2648" y="173"/>
                      <a:pt x="2677" y="155"/>
                      <a:pt x="2665" y="107"/>
                    </a:cubicBezTo>
                    <a:lnTo>
                      <a:pt x="2665" y="107"/>
                    </a:lnTo>
                    <a:cubicBezTo>
                      <a:pt x="2686" y="145"/>
                      <a:pt x="2889" y="148"/>
                      <a:pt x="2931" y="199"/>
                    </a:cubicBezTo>
                    <a:cubicBezTo>
                      <a:pt x="2944" y="215"/>
                      <a:pt x="2952" y="221"/>
                      <a:pt x="2959" y="221"/>
                    </a:cubicBezTo>
                    <a:cubicBezTo>
                      <a:pt x="2971" y="221"/>
                      <a:pt x="2980" y="204"/>
                      <a:pt x="3002" y="199"/>
                    </a:cubicBezTo>
                    <a:cubicBezTo>
                      <a:pt x="3024" y="194"/>
                      <a:pt x="3047" y="192"/>
                      <a:pt x="3069" y="192"/>
                    </a:cubicBezTo>
                    <a:cubicBezTo>
                      <a:pt x="3091" y="192"/>
                      <a:pt x="3113" y="194"/>
                      <a:pt x="3136" y="199"/>
                    </a:cubicBezTo>
                    <a:cubicBezTo>
                      <a:pt x="3349" y="199"/>
                      <a:pt x="3563" y="234"/>
                      <a:pt x="3768" y="288"/>
                    </a:cubicBezTo>
                    <a:cubicBezTo>
                      <a:pt x="3861" y="313"/>
                      <a:pt x="4018" y="385"/>
                      <a:pt x="4117" y="385"/>
                    </a:cubicBezTo>
                    <a:cubicBezTo>
                      <a:pt x="4161" y="385"/>
                      <a:pt x="4194" y="371"/>
                      <a:pt x="4204" y="332"/>
                    </a:cubicBezTo>
                    <a:cubicBezTo>
                      <a:pt x="4204" y="325"/>
                      <a:pt x="4243" y="273"/>
                      <a:pt x="4265" y="273"/>
                    </a:cubicBezTo>
                    <a:cubicBezTo>
                      <a:pt x="4269" y="273"/>
                      <a:pt x="4273" y="275"/>
                      <a:pt x="4276" y="279"/>
                    </a:cubicBezTo>
                    <a:cubicBezTo>
                      <a:pt x="4285" y="306"/>
                      <a:pt x="4294" y="341"/>
                      <a:pt x="4294" y="368"/>
                    </a:cubicBezTo>
                    <a:cubicBezTo>
                      <a:pt x="4285" y="430"/>
                      <a:pt x="4285" y="484"/>
                      <a:pt x="4294" y="537"/>
                    </a:cubicBezTo>
                    <a:cubicBezTo>
                      <a:pt x="4311" y="537"/>
                      <a:pt x="4302" y="519"/>
                      <a:pt x="4329" y="519"/>
                    </a:cubicBezTo>
                    <a:cubicBezTo>
                      <a:pt x="4365" y="519"/>
                      <a:pt x="4400" y="528"/>
                      <a:pt x="4436" y="537"/>
                    </a:cubicBezTo>
                    <a:cubicBezTo>
                      <a:pt x="4488" y="554"/>
                      <a:pt x="4564" y="580"/>
                      <a:pt x="4553" y="614"/>
                    </a:cubicBezTo>
                    <a:lnTo>
                      <a:pt x="4553" y="614"/>
                    </a:lnTo>
                    <a:cubicBezTo>
                      <a:pt x="4562" y="594"/>
                      <a:pt x="4576" y="588"/>
                      <a:pt x="4592" y="588"/>
                    </a:cubicBezTo>
                    <a:cubicBezTo>
                      <a:pt x="4616" y="588"/>
                      <a:pt x="4643" y="600"/>
                      <a:pt x="4667" y="600"/>
                    </a:cubicBezTo>
                    <a:cubicBezTo>
                      <a:pt x="4681" y="600"/>
                      <a:pt x="4694" y="596"/>
                      <a:pt x="4703" y="582"/>
                    </a:cubicBezTo>
                    <a:cubicBezTo>
                      <a:pt x="4720" y="560"/>
                      <a:pt x="4746" y="531"/>
                      <a:pt x="4777" y="531"/>
                    </a:cubicBezTo>
                    <a:cubicBezTo>
                      <a:pt x="4796" y="531"/>
                      <a:pt x="4816" y="542"/>
                      <a:pt x="4837" y="573"/>
                    </a:cubicBezTo>
                    <a:cubicBezTo>
                      <a:pt x="4855" y="609"/>
                      <a:pt x="4837" y="635"/>
                      <a:pt x="4864" y="671"/>
                    </a:cubicBezTo>
                    <a:cubicBezTo>
                      <a:pt x="4884" y="692"/>
                      <a:pt x="4905" y="700"/>
                      <a:pt x="4923" y="700"/>
                    </a:cubicBezTo>
                    <a:cubicBezTo>
                      <a:pt x="4935" y="700"/>
                      <a:pt x="4945" y="696"/>
                      <a:pt x="4953" y="689"/>
                    </a:cubicBezTo>
                    <a:cubicBezTo>
                      <a:pt x="4963" y="679"/>
                      <a:pt x="4970" y="675"/>
                      <a:pt x="4978" y="675"/>
                    </a:cubicBezTo>
                    <a:cubicBezTo>
                      <a:pt x="4992" y="675"/>
                      <a:pt x="5008" y="686"/>
                      <a:pt x="5042" y="698"/>
                    </a:cubicBezTo>
                    <a:cubicBezTo>
                      <a:pt x="5068" y="707"/>
                      <a:pt x="5042" y="715"/>
                      <a:pt x="5051" y="733"/>
                    </a:cubicBezTo>
                    <a:cubicBezTo>
                      <a:pt x="5068" y="796"/>
                      <a:pt x="5247" y="742"/>
                      <a:pt x="5300" y="822"/>
                    </a:cubicBezTo>
                    <a:cubicBezTo>
                      <a:pt x="5309" y="825"/>
                      <a:pt x="5321" y="827"/>
                      <a:pt x="5332" y="827"/>
                    </a:cubicBezTo>
                    <a:cubicBezTo>
                      <a:pt x="5372" y="827"/>
                      <a:pt x="5420" y="814"/>
                      <a:pt x="5448" y="814"/>
                    </a:cubicBezTo>
                    <a:cubicBezTo>
                      <a:pt x="5459" y="814"/>
                      <a:pt x="5467" y="816"/>
                      <a:pt x="5469" y="822"/>
                    </a:cubicBezTo>
                    <a:cubicBezTo>
                      <a:pt x="5478" y="849"/>
                      <a:pt x="5478" y="885"/>
                      <a:pt x="5496" y="885"/>
                    </a:cubicBezTo>
                    <a:cubicBezTo>
                      <a:pt x="5532" y="885"/>
                      <a:pt x="5523" y="849"/>
                      <a:pt x="5567" y="849"/>
                    </a:cubicBezTo>
                    <a:lnTo>
                      <a:pt x="5585" y="956"/>
                    </a:lnTo>
                    <a:cubicBezTo>
                      <a:pt x="5610" y="942"/>
                      <a:pt x="5638" y="935"/>
                      <a:pt x="5666" y="935"/>
                    </a:cubicBezTo>
                    <a:cubicBezTo>
                      <a:pt x="5707" y="935"/>
                      <a:pt x="5749" y="951"/>
                      <a:pt x="5781" y="983"/>
                    </a:cubicBezTo>
                    <a:cubicBezTo>
                      <a:pt x="5817" y="1009"/>
                      <a:pt x="5852" y="1036"/>
                      <a:pt x="5897" y="1054"/>
                    </a:cubicBezTo>
                    <a:cubicBezTo>
                      <a:pt x="5904" y="1058"/>
                      <a:pt x="5919" y="1060"/>
                      <a:pt x="5931" y="1060"/>
                    </a:cubicBezTo>
                    <a:cubicBezTo>
                      <a:pt x="5946" y="1060"/>
                      <a:pt x="5955" y="1057"/>
                      <a:pt x="5941" y="1049"/>
                    </a:cubicBezTo>
                    <a:lnTo>
                      <a:pt x="5941" y="1049"/>
                    </a:lnTo>
                    <a:lnTo>
                      <a:pt x="6030" y="1090"/>
                    </a:lnTo>
                    <a:cubicBezTo>
                      <a:pt x="6054" y="1098"/>
                      <a:pt x="6064" y="1101"/>
                      <a:pt x="6068" y="1101"/>
                    </a:cubicBezTo>
                    <a:cubicBezTo>
                      <a:pt x="6077" y="1101"/>
                      <a:pt x="6063" y="1090"/>
                      <a:pt x="6093" y="1090"/>
                    </a:cubicBezTo>
                    <a:cubicBezTo>
                      <a:pt x="6128" y="1090"/>
                      <a:pt x="6217" y="1161"/>
                      <a:pt x="6244" y="1179"/>
                    </a:cubicBezTo>
                    <a:cubicBezTo>
                      <a:pt x="6289" y="1214"/>
                      <a:pt x="6351" y="1241"/>
                      <a:pt x="6405" y="1250"/>
                    </a:cubicBezTo>
                    <a:cubicBezTo>
                      <a:pt x="6426" y="1250"/>
                      <a:pt x="6438" y="1223"/>
                      <a:pt x="6457" y="1223"/>
                    </a:cubicBezTo>
                    <a:cubicBezTo>
                      <a:pt x="6468" y="1223"/>
                      <a:pt x="6482" y="1233"/>
                      <a:pt x="6503" y="1268"/>
                    </a:cubicBezTo>
                    <a:cubicBezTo>
                      <a:pt x="6509" y="1298"/>
                      <a:pt x="6551" y="1340"/>
                      <a:pt x="6572" y="1340"/>
                    </a:cubicBezTo>
                    <a:cubicBezTo>
                      <a:pt x="6583" y="1340"/>
                      <a:pt x="6589" y="1330"/>
                      <a:pt x="6583" y="1303"/>
                    </a:cubicBezTo>
                    <a:cubicBezTo>
                      <a:pt x="6594" y="1285"/>
                      <a:pt x="6611" y="1275"/>
                      <a:pt x="6631" y="1275"/>
                    </a:cubicBezTo>
                    <a:cubicBezTo>
                      <a:pt x="6658" y="1275"/>
                      <a:pt x="6690" y="1294"/>
                      <a:pt x="6716" y="1330"/>
                    </a:cubicBezTo>
                    <a:cubicBezTo>
                      <a:pt x="6743" y="1375"/>
                      <a:pt x="6725" y="1410"/>
                      <a:pt x="6814" y="1428"/>
                    </a:cubicBezTo>
                    <a:cubicBezTo>
                      <a:pt x="6832" y="1428"/>
                      <a:pt x="6966" y="1428"/>
                      <a:pt x="6966" y="1437"/>
                    </a:cubicBezTo>
                    <a:cubicBezTo>
                      <a:pt x="6966" y="1446"/>
                      <a:pt x="6868" y="1437"/>
                      <a:pt x="6894" y="1473"/>
                    </a:cubicBezTo>
                    <a:cubicBezTo>
                      <a:pt x="6912" y="1496"/>
                      <a:pt x="6966" y="1500"/>
                      <a:pt x="7007" y="1500"/>
                    </a:cubicBezTo>
                    <a:cubicBezTo>
                      <a:pt x="7028" y="1500"/>
                      <a:pt x="7046" y="1499"/>
                      <a:pt x="7055" y="1499"/>
                    </a:cubicBezTo>
                    <a:cubicBezTo>
                      <a:pt x="7099" y="1517"/>
                      <a:pt x="7153" y="1553"/>
                      <a:pt x="7188" y="1588"/>
                    </a:cubicBezTo>
                    <a:cubicBezTo>
                      <a:pt x="7215" y="1624"/>
                      <a:pt x="7251" y="1660"/>
                      <a:pt x="7286" y="1686"/>
                    </a:cubicBezTo>
                    <a:cubicBezTo>
                      <a:pt x="7340" y="1713"/>
                      <a:pt x="7402" y="1740"/>
                      <a:pt x="7456" y="1758"/>
                    </a:cubicBezTo>
                    <a:cubicBezTo>
                      <a:pt x="7518" y="1766"/>
                      <a:pt x="7562" y="1749"/>
                      <a:pt x="7580" y="1793"/>
                    </a:cubicBezTo>
                    <a:cubicBezTo>
                      <a:pt x="7607" y="1856"/>
                      <a:pt x="7660" y="1900"/>
                      <a:pt x="7723" y="1918"/>
                    </a:cubicBezTo>
                    <a:cubicBezTo>
                      <a:pt x="7731" y="1921"/>
                      <a:pt x="7739" y="1923"/>
                      <a:pt x="7745" y="1923"/>
                    </a:cubicBezTo>
                    <a:cubicBezTo>
                      <a:pt x="7765" y="1923"/>
                      <a:pt x="7773" y="1908"/>
                      <a:pt x="7780" y="1894"/>
                    </a:cubicBezTo>
                    <a:lnTo>
                      <a:pt x="7780" y="1894"/>
                    </a:lnTo>
                    <a:cubicBezTo>
                      <a:pt x="7760" y="1961"/>
                      <a:pt x="7923" y="2025"/>
                      <a:pt x="7990" y="2025"/>
                    </a:cubicBezTo>
                    <a:cubicBezTo>
                      <a:pt x="8026" y="2025"/>
                      <a:pt x="8079" y="2051"/>
                      <a:pt x="8088" y="2087"/>
                    </a:cubicBezTo>
                    <a:cubicBezTo>
                      <a:pt x="8088" y="2123"/>
                      <a:pt x="8043" y="2096"/>
                      <a:pt x="8052" y="2123"/>
                    </a:cubicBezTo>
                    <a:cubicBezTo>
                      <a:pt x="8070" y="2149"/>
                      <a:pt x="8115" y="2141"/>
                      <a:pt x="8133" y="2149"/>
                    </a:cubicBezTo>
                    <a:cubicBezTo>
                      <a:pt x="8186" y="2158"/>
                      <a:pt x="8231" y="2194"/>
                      <a:pt x="8266" y="2239"/>
                    </a:cubicBezTo>
                    <a:cubicBezTo>
                      <a:pt x="8239" y="2283"/>
                      <a:pt x="8346" y="2265"/>
                      <a:pt x="8373" y="2274"/>
                    </a:cubicBezTo>
                    <a:cubicBezTo>
                      <a:pt x="8444" y="2301"/>
                      <a:pt x="8516" y="2372"/>
                      <a:pt x="8578" y="2381"/>
                    </a:cubicBezTo>
                    <a:cubicBezTo>
                      <a:pt x="8649" y="2399"/>
                      <a:pt x="8712" y="2434"/>
                      <a:pt x="8765" y="2479"/>
                    </a:cubicBezTo>
                    <a:cubicBezTo>
                      <a:pt x="8818" y="2524"/>
                      <a:pt x="8907" y="2613"/>
                      <a:pt x="8988" y="2622"/>
                    </a:cubicBezTo>
                    <a:cubicBezTo>
                      <a:pt x="9014" y="2622"/>
                      <a:pt x="9023" y="2684"/>
                      <a:pt x="9032" y="2702"/>
                    </a:cubicBezTo>
                    <a:cubicBezTo>
                      <a:pt x="9050" y="2728"/>
                      <a:pt x="9095" y="2720"/>
                      <a:pt x="9139" y="2746"/>
                    </a:cubicBezTo>
                    <a:cubicBezTo>
                      <a:pt x="9184" y="2782"/>
                      <a:pt x="9228" y="2818"/>
                      <a:pt x="9282" y="2844"/>
                    </a:cubicBezTo>
                    <a:cubicBezTo>
                      <a:pt x="9335" y="2871"/>
                      <a:pt x="9344" y="2835"/>
                      <a:pt x="9380" y="2889"/>
                    </a:cubicBezTo>
                    <a:cubicBezTo>
                      <a:pt x="9414" y="2937"/>
                      <a:pt x="9481" y="3018"/>
                      <a:pt x="9534" y="3018"/>
                    </a:cubicBezTo>
                    <a:cubicBezTo>
                      <a:pt x="9550" y="3018"/>
                      <a:pt x="9564" y="3011"/>
                      <a:pt x="9575" y="2996"/>
                    </a:cubicBezTo>
                    <a:lnTo>
                      <a:pt x="9575" y="2996"/>
                    </a:lnTo>
                    <a:cubicBezTo>
                      <a:pt x="9522" y="3067"/>
                      <a:pt x="9843" y="3254"/>
                      <a:pt x="9923" y="3263"/>
                    </a:cubicBezTo>
                    <a:cubicBezTo>
                      <a:pt x="9997" y="3271"/>
                      <a:pt x="9972" y="3417"/>
                      <a:pt x="10060" y="3417"/>
                    </a:cubicBezTo>
                    <a:cubicBezTo>
                      <a:pt x="10067" y="3417"/>
                      <a:pt x="10075" y="3416"/>
                      <a:pt x="10083" y="3414"/>
                    </a:cubicBezTo>
                    <a:cubicBezTo>
                      <a:pt x="10108" y="3410"/>
                      <a:pt x="10130" y="3402"/>
                      <a:pt x="10149" y="3402"/>
                    </a:cubicBezTo>
                    <a:cubicBezTo>
                      <a:pt x="10170" y="3402"/>
                      <a:pt x="10189" y="3412"/>
                      <a:pt x="10208" y="3450"/>
                    </a:cubicBezTo>
                    <a:cubicBezTo>
                      <a:pt x="10244" y="3486"/>
                      <a:pt x="10288" y="3512"/>
                      <a:pt x="10333" y="3539"/>
                    </a:cubicBezTo>
                    <a:cubicBezTo>
                      <a:pt x="10333" y="3539"/>
                      <a:pt x="10288" y="3539"/>
                      <a:pt x="10306" y="3557"/>
                    </a:cubicBezTo>
                    <a:cubicBezTo>
                      <a:pt x="10333" y="3584"/>
                      <a:pt x="10359" y="3601"/>
                      <a:pt x="10386" y="3628"/>
                    </a:cubicBezTo>
                    <a:cubicBezTo>
                      <a:pt x="10457" y="3673"/>
                      <a:pt x="10502" y="3762"/>
                      <a:pt x="10573" y="3797"/>
                    </a:cubicBezTo>
                    <a:cubicBezTo>
                      <a:pt x="10531" y="3738"/>
                      <a:pt x="10553" y="3654"/>
                      <a:pt x="10617" y="3654"/>
                    </a:cubicBezTo>
                    <a:cubicBezTo>
                      <a:pt x="10620" y="3654"/>
                      <a:pt x="10623" y="3654"/>
                      <a:pt x="10627" y="3655"/>
                    </a:cubicBezTo>
                    <a:cubicBezTo>
                      <a:pt x="10689" y="3699"/>
                      <a:pt x="10618" y="3726"/>
                      <a:pt x="10600" y="3735"/>
                    </a:cubicBezTo>
                    <a:cubicBezTo>
                      <a:pt x="10582" y="3744"/>
                      <a:pt x="10671" y="3797"/>
                      <a:pt x="10698" y="3824"/>
                    </a:cubicBezTo>
                    <a:cubicBezTo>
                      <a:pt x="10725" y="3851"/>
                      <a:pt x="10733" y="3922"/>
                      <a:pt x="10760" y="3922"/>
                    </a:cubicBezTo>
                    <a:cubicBezTo>
                      <a:pt x="10769" y="3922"/>
                      <a:pt x="10782" y="3918"/>
                      <a:pt x="10797" y="3918"/>
                    </a:cubicBezTo>
                    <a:cubicBezTo>
                      <a:pt x="10811" y="3918"/>
                      <a:pt x="10827" y="3922"/>
                      <a:pt x="10840" y="3940"/>
                    </a:cubicBezTo>
                    <a:cubicBezTo>
                      <a:pt x="10876" y="4002"/>
                      <a:pt x="10920" y="4056"/>
                      <a:pt x="10974" y="4109"/>
                    </a:cubicBezTo>
                    <a:cubicBezTo>
                      <a:pt x="10971" y="4101"/>
                      <a:pt x="10972" y="4098"/>
                      <a:pt x="10976" y="4098"/>
                    </a:cubicBezTo>
                    <a:cubicBezTo>
                      <a:pt x="11009" y="4098"/>
                      <a:pt x="11219" y="4272"/>
                      <a:pt x="11250" y="4287"/>
                    </a:cubicBezTo>
                    <a:cubicBezTo>
                      <a:pt x="11252" y="4288"/>
                      <a:pt x="11254" y="4288"/>
                      <a:pt x="11256" y="4288"/>
                    </a:cubicBezTo>
                    <a:cubicBezTo>
                      <a:pt x="11282" y="4288"/>
                      <a:pt x="11272" y="4233"/>
                      <a:pt x="11305" y="4233"/>
                    </a:cubicBezTo>
                    <a:cubicBezTo>
                      <a:pt x="11307" y="4233"/>
                      <a:pt x="11310" y="4233"/>
                      <a:pt x="11312" y="4234"/>
                    </a:cubicBezTo>
                    <a:cubicBezTo>
                      <a:pt x="11357" y="4243"/>
                      <a:pt x="11330" y="4323"/>
                      <a:pt x="11321" y="4332"/>
                    </a:cubicBezTo>
                    <a:cubicBezTo>
                      <a:pt x="11328" y="4325"/>
                      <a:pt x="11336" y="4322"/>
                      <a:pt x="11345" y="4322"/>
                    </a:cubicBezTo>
                    <a:cubicBezTo>
                      <a:pt x="11362" y="4322"/>
                      <a:pt x="11381" y="4332"/>
                      <a:pt x="11393" y="4350"/>
                    </a:cubicBezTo>
                    <a:cubicBezTo>
                      <a:pt x="11410" y="4385"/>
                      <a:pt x="11366" y="4394"/>
                      <a:pt x="11393" y="4430"/>
                    </a:cubicBezTo>
                    <a:cubicBezTo>
                      <a:pt x="11396" y="4436"/>
                      <a:pt x="11403" y="4438"/>
                      <a:pt x="11411" y="4438"/>
                    </a:cubicBezTo>
                    <a:cubicBezTo>
                      <a:pt x="11429" y="4438"/>
                      <a:pt x="11453" y="4429"/>
                      <a:pt x="11478" y="4429"/>
                    </a:cubicBezTo>
                    <a:cubicBezTo>
                      <a:pt x="11495" y="4429"/>
                      <a:pt x="11512" y="4433"/>
                      <a:pt x="11526" y="4448"/>
                    </a:cubicBezTo>
                    <a:cubicBezTo>
                      <a:pt x="11534" y="4464"/>
                      <a:pt x="11556" y="4558"/>
                      <a:pt x="11574" y="4558"/>
                    </a:cubicBezTo>
                    <a:cubicBezTo>
                      <a:pt x="11576" y="4558"/>
                      <a:pt x="11578" y="4557"/>
                      <a:pt x="11580" y="4554"/>
                    </a:cubicBezTo>
                    <a:cubicBezTo>
                      <a:pt x="11593" y="4534"/>
                      <a:pt x="11580" y="4513"/>
                      <a:pt x="11595" y="4513"/>
                    </a:cubicBezTo>
                    <a:cubicBezTo>
                      <a:pt x="11599" y="4513"/>
                      <a:pt x="11605" y="4515"/>
                      <a:pt x="11615" y="4519"/>
                    </a:cubicBezTo>
                    <a:cubicBezTo>
                      <a:pt x="11633" y="4528"/>
                      <a:pt x="11642" y="4537"/>
                      <a:pt x="11651" y="4554"/>
                    </a:cubicBezTo>
                    <a:cubicBezTo>
                      <a:pt x="11669" y="4590"/>
                      <a:pt x="11597" y="4599"/>
                      <a:pt x="11633" y="4643"/>
                    </a:cubicBezTo>
                    <a:cubicBezTo>
                      <a:pt x="11669" y="4670"/>
                      <a:pt x="11695" y="4697"/>
                      <a:pt x="11731" y="4724"/>
                    </a:cubicBezTo>
                    <a:lnTo>
                      <a:pt x="11776" y="4724"/>
                    </a:lnTo>
                    <a:cubicBezTo>
                      <a:pt x="11829" y="4768"/>
                      <a:pt x="11882" y="4813"/>
                      <a:pt x="11945" y="4857"/>
                    </a:cubicBezTo>
                    <a:cubicBezTo>
                      <a:pt x="11973" y="4878"/>
                      <a:pt x="11994" y="4888"/>
                      <a:pt x="12006" y="4888"/>
                    </a:cubicBezTo>
                    <a:cubicBezTo>
                      <a:pt x="12025" y="4888"/>
                      <a:pt x="12022" y="4865"/>
                      <a:pt x="11989" y="4822"/>
                    </a:cubicBezTo>
                    <a:lnTo>
                      <a:pt x="11989" y="4822"/>
                    </a:lnTo>
                    <a:cubicBezTo>
                      <a:pt x="12034" y="4857"/>
                      <a:pt x="12078" y="4911"/>
                      <a:pt x="12105" y="4964"/>
                    </a:cubicBezTo>
                    <a:cubicBezTo>
                      <a:pt x="12123" y="5009"/>
                      <a:pt x="12141" y="5089"/>
                      <a:pt x="12203" y="5107"/>
                    </a:cubicBezTo>
                    <a:cubicBezTo>
                      <a:pt x="12248" y="5107"/>
                      <a:pt x="12283" y="5124"/>
                      <a:pt x="12319" y="5151"/>
                    </a:cubicBezTo>
                    <a:cubicBezTo>
                      <a:pt x="12337" y="5169"/>
                      <a:pt x="12355" y="5187"/>
                      <a:pt x="12381" y="5214"/>
                    </a:cubicBezTo>
                    <a:cubicBezTo>
                      <a:pt x="12390" y="5205"/>
                      <a:pt x="12399" y="5196"/>
                      <a:pt x="12408" y="5196"/>
                    </a:cubicBezTo>
                    <a:cubicBezTo>
                      <a:pt x="12461" y="5222"/>
                      <a:pt x="12524" y="5294"/>
                      <a:pt x="12568" y="5329"/>
                    </a:cubicBezTo>
                    <a:cubicBezTo>
                      <a:pt x="12622" y="5356"/>
                      <a:pt x="12684" y="5374"/>
                      <a:pt x="12693" y="5427"/>
                    </a:cubicBezTo>
                    <a:cubicBezTo>
                      <a:pt x="12720" y="5490"/>
                      <a:pt x="12773" y="5534"/>
                      <a:pt x="12827" y="5561"/>
                    </a:cubicBezTo>
                    <a:cubicBezTo>
                      <a:pt x="12871" y="5561"/>
                      <a:pt x="12809" y="5481"/>
                      <a:pt x="12791" y="5463"/>
                    </a:cubicBezTo>
                    <a:lnTo>
                      <a:pt x="12791" y="5463"/>
                    </a:lnTo>
                    <a:cubicBezTo>
                      <a:pt x="12827" y="5490"/>
                      <a:pt x="12862" y="5525"/>
                      <a:pt x="12880" y="5561"/>
                    </a:cubicBezTo>
                    <a:cubicBezTo>
                      <a:pt x="12898" y="5597"/>
                      <a:pt x="12907" y="5632"/>
                      <a:pt x="12925" y="5668"/>
                    </a:cubicBezTo>
                    <a:cubicBezTo>
                      <a:pt x="12978" y="5721"/>
                      <a:pt x="13023" y="5712"/>
                      <a:pt x="13058" y="5775"/>
                    </a:cubicBezTo>
                    <a:cubicBezTo>
                      <a:pt x="13074" y="5799"/>
                      <a:pt x="13076" y="5894"/>
                      <a:pt x="13115" y="5894"/>
                    </a:cubicBezTo>
                    <a:cubicBezTo>
                      <a:pt x="13119" y="5894"/>
                      <a:pt x="13124" y="5893"/>
                      <a:pt x="13129" y="5890"/>
                    </a:cubicBezTo>
                    <a:cubicBezTo>
                      <a:pt x="13143" y="5881"/>
                      <a:pt x="13165" y="5867"/>
                      <a:pt x="13186" y="5867"/>
                    </a:cubicBezTo>
                    <a:cubicBezTo>
                      <a:pt x="13205" y="5867"/>
                      <a:pt x="13224" y="5879"/>
                      <a:pt x="13236" y="5917"/>
                    </a:cubicBezTo>
                    <a:cubicBezTo>
                      <a:pt x="13254" y="5971"/>
                      <a:pt x="13236" y="5980"/>
                      <a:pt x="13272" y="6033"/>
                    </a:cubicBezTo>
                    <a:cubicBezTo>
                      <a:pt x="13289" y="6050"/>
                      <a:pt x="13374" y="6151"/>
                      <a:pt x="13401" y="6151"/>
                    </a:cubicBezTo>
                    <a:cubicBezTo>
                      <a:pt x="13403" y="6151"/>
                      <a:pt x="13404" y="6150"/>
                      <a:pt x="13406" y="6149"/>
                    </a:cubicBezTo>
                    <a:cubicBezTo>
                      <a:pt x="13418" y="6142"/>
                      <a:pt x="13427" y="6095"/>
                      <a:pt x="13450" y="6095"/>
                    </a:cubicBezTo>
                    <a:cubicBezTo>
                      <a:pt x="13459" y="6095"/>
                      <a:pt x="13471" y="6102"/>
                      <a:pt x="13486" y="6122"/>
                    </a:cubicBezTo>
                    <a:cubicBezTo>
                      <a:pt x="13530" y="6167"/>
                      <a:pt x="13468" y="6167"/>
                      <a:pt x="13468" y="6202"/>
                    </a:cubicBezTo>
                    <a:cubicBezTo>
                      <a:pt x="13468" y="6202"/>
                      <a:pt x="13548" y="6202"/>
                      <a:pt x="13557" y="6211"/>
                    </a:cubicBezTo>
                    <a:cubicBezTo>
                      <a:pt x="13610" y="6220"/>
                      <a:pt x="13602" y="6238"/>
                      <a:pt x="13602" y="6273"/>
                    </a:cubicBezTo>
                    <a:cubicBezTo>
                      <a:pt x="13628" y="6345"/>
                      <a:pt x="13673" y="6416"/>
                      <a:pt x="13735" y="6469"/>
                    </a:cubicBezTo>
                    <a:cubicBezTo>
                      <a:pt x="13742" y="6474"/>
                      <a:pt x="13748" y="6476"/>
                      <a:pt x="13754" y="6476"/>
                    </a:cubicBezTo>
                    <a:cubicBezTo>
                      <a:pt x="13791" y="6476"/>
                      <a:pt x="13812" y="6403"/>
                      <a:pt x="13828" y="6403"/>
                    </a:cubicBezTo>
                    <a:cubicBezTo>
                      <a:pt x="13830" y="6403"/>
                      <a:pt x="13831" y="6404"/>
                      <a:pt x="13833" y="6407"/>
                    </a:cubicBezTo>
                    <a:cubicBezTo>
                      <a:pt x="13860" y="6425"/>
                      <a:pt x="13851" y="6461"/>
                      <a:pt x="13860" y="6487"/>
                    </a:cubicBezTo>
                    <a:cubicBezTo>
                      <a:pt x="13869" y="6523"/>
                      <a:pt x="13887" y="6567"/>
                      <a:pt x="13922" y="6594"/>
                    </a:cubicBezTo>
                    <a:cubicBezTo>
                      <a:pt x="13958" y="6648"/>
                      <a:pt x="13993" y="6772"/>
                      <a:pt x="14029" y="6799"/>
                    </a:cubicBezTo>
                    <a:cubicBezTo>
                      <a:pt x="14056" y="6808"/>
                      <a:pt x="14118" y="6799"/>
                      <a:pt x="14118" y="6835"/>
                    </a:cubicBezTo>
                    <a:cubicBezTo>
                      <a:pt x="14127" y="6861"/>
                      <a:pt x="14109" y="6870"/>
                      <a:pt x="14136" y="6897"/>
                    </a:cubicBezTo>
                    <a:cubicBezTo>
                      <a:pt x="14198" y="6977"/>
                      <a:pt x="14296" y="6942"/>
                      <a:pt x="14359" y="7013"/>
                    </a:cubicBezTo>
                    <a:cubicBezTo>
                      <a:pt x="14421" y="7075"/>
                      <a:pt x="14385" y="7173"/>
                      <a:pt x="14439" y="7235"/>
                    </a:cubicBezTo>
                    <a:cubicBezTo>
                      <a:pt x="14441" y="7238"/>
                      <a:pt x="14443" y="7239"/>
                      <a:pt x="14445" y="7239"/>
                    </a:cubicBezTo>
                    <a:cubicBezTo>
                      <a:pt x="14457" y="7239"/>
                      <a:pt x="14457" y="7190"/>
                      <a:pt x="14457" y="7182"/>
                    </a:cubicBezTo>
                    <a:cubicBezTo>
                      <a:pt x="14492" y="7227"/>
                      <a:pt x="14466" y="7271"/>
                      <a:pt x="14501" y="7307"/>
                    </a:cubicBezTo>
                    <a:cubicBezTo>
                      <a:pt x="14537" y="7342"/>
                      <a:pt x="14590" y="7378"/>
                      <a:pt x="14644" y="7423"/>
                    </a:cubicBezTo>
                    <a:cubicBezTo>
                      <a:pt x="14640" y="7420"/>
                      <a:pt x="14638" y="7419"/>
                      <a:pt x="14637" y="7419"/>
                    </a:cubicBezTo>
                    <a:cubicBezTo>
                      <a:pt x="14632" y="7419"/>
                      <a:pt x="14674" y="7459"/>
                      <a:pt x="14697" y="7467"/>
                    </a:cubicBezTo>
                    <a:cubicBezTo>
                      <a:pt x="14733" y="7476"/>
                      <a:pt x="14751" y="7503"/>
                      <a:pt x="14759" y="7538"/>
                    </a:cubicBezTo>
                    <a:cubicBezTo>
                      <a:pt x="14804" y="7601"/>
                      <a:pt x="14849" y="7663"/>
                      <a:pt x="14911" y="7708"/>
                    </a:cubicBezTo>
                    <a:cubicBezTo>
                      <a:pt x="14938" y="7716"/>
                      <a:pt x="15036" y="7743"/>
                      <a:pt x="15027" y="7761"/>
                    </a:cubicBezTo>
                    <a:cubicBezTo>
                      <a:pt x="14991" y="7806"/>
                      <a:pt x="14947" y="7841"/>
                      <a:pt x="15053" y="7877"/>
                    </a:cubicBezTo>
                    <a:cubicBezTo>
                      <a:pt x="15116" y="7903"/>
                      <a:pt x="15223" y="7912"/>
                      <a:pt x="15249" y="8010"/>
                    </a:cubicBezTo>
                    <a:cubicBezTo>
                      <a:pt x="15249" y="8064"/>
                      <a:pt x="15258" y="8117"/>
                      <a:pt x="15285" y="8171"/>
                    </a:cubicBezTo>
                    <a:cubicBezTo>
                      <a:pt x="15321" y="8224"/>
                      <a:pt x="15347" y="8215"/>
                      <a:pt x="15374" y="8251"/>
                    </a:cubicBezTo>
                    <a:cubicBezTo>
                      <a:pt x="15401" y="8287"/>
                      <a:pt x="15383" y="8340"/>
                      <a:pt x="15419" y="8376"/>
                    </a:cubicBezTo>
                    <a:cubicBezTo>
                      <a:pt x="15419" y="8379"/>
                      <a:pt x="15423" y="8380"/>
                      <a:pt x="15428" y="8380"/>
                    </a:cubicBezTo>
                    <a:cubicBezTo>
                      <a:pt x="15439" y="8380"/>
                      <a:pt x="15457" y="8376"/>
                      <a:pt x="15463" y="8376"/>
                    </a:cubicBezTo>
                    <a:cubicBezTo>
                      <a:pt x="15543" y="8411"/>
                      <a:pt x="15499" y="8518"/>
                      <a:pt x="15534" y="8563"/>
                    </a:cubicBezTo>
                    <a:cubicBezTo>
                      <a:pt x="15523" y="8546"/>
                      <a:pt x="15557" y="8505"/>
                      <a:pt x="15591" y="8505"/>
                    </a:cubicBezTo>
                    <a:cubicBezTo>
                      <a:pt x="15611" y="8505"/>
                      <a:pt x="15631" y="8519"/>
                      <a:pt x="15641" y="8563"/>
                    </a:cubicBezTo>
                    <a:cubicBezTo>
                      <a:pt x="15641" y="8616"/>
                      <a:pt x="15659" y="8661"/>
                      <a:pt x="15695" y="8687"/>
                    </a:cubicBezTo>
                    <a:cubicBezTo>
                      <a:pt x="15711" y="8728"/>
                      <a:pt x="15712" y="8739"/>
                      <a:pt x="15692" y="8754"/>
                    </a:cubicBezTo>
                    <a:lnTo>
                      <a:pt x="15692" y="8754"/>
                    </a:lnTo>
                    <a:cubicBezTo>
                      <a:pt x="15697" y="8751"/>
                      <a:pt x="15702" y="8750"/>
                      <a:pt x="15707" y="8750"/>
                    </a:cubicBezTo>
                    <a:cubicBezTo>
                      <a:pt x="15761" y="8750"/>
                      <a:pt x="15828" y="8889"/>
                      <a:pt x="15875" y="8889"/>
                    </a:cubicBezTo>
                    <a:cubicBezTo>
                      <a:pt x="15880" y="8889"/>
                      <a:pt x="15885" y="8888"/>
                      <a:pt x="15890" y="8884"/>
                    </a:cubicBezTo>
                    <a:lnTo>
                      <a:pt x="15890" y="8884"/>
                    </a:lnTo>
                    <a:cubicBezTo>
                      <a:pt x="15857" y="8912"/>
                      <a:pt x="15962" y="9035"/>
                      <a:pt x="15989" y="9070"/>
                    </a:cubicBezTo>
                    <a:cubicBezTo>
                      <a:pt x="16015" y="9097"/>
                      <a:pt x="16042" y="9124"/>
                      <a:pt x="16078" y="9150"/>
                    </a:cubicBezTo>
                    <a:cubicBezTo>
                      <a:pt x="16078" y="9150"/>
                      <a:pt x="16131" y="9150"/>
                      <a:pt x="16131" y="9159"/>
                    </a:cubicBezTo>
                    <a:cubicBezTo>
                      <a:pt x="16131" y="9186"/>
                      <a:pt x="16069" y="9204"/>
                      <a:pt x="16051" y="9222"/>
                    </a:cubicBezTo>
                    <a:cubicBezTo>
                      <a:pt x="16082" y="9237"/>
                      <a:pt x="16113" y="9259"/>
                      <a:pt x="16149" y="9259"/>
                    </a:cubicBezTo>
                    <a:cubicBezTo>
                      <a:pt x="16155" y="9259"/>
                      <a:pt x="16161" y="9259"/>
                      <a:pt x="16167" y="9257"/>
                    </a:cubicBezTo>
                    <a:cubicBezTo>
                      <a:pt x="16180" y="9247"/>
                      <a:pt x="16196" y="9242"/>
                      <a:pt x="16212" y="9242"/>
                    </a:cubicBezTo>
                    <a:cubicBezTo>
                      <a:pt x="16239" y="9242"/>
                      <a:pt x="16266" y="9256"/>
                      <a:pt x="16283" y="9284"/>
                    </a:cubicBezTo>
                    <a:cubicBezTo>
                      <a:pt x="16274" y="9293"/>
                      <a:pt x="16194" y="9320"/>
                      <a:pt x="16202" y="9338"/>
                    </a:cubicBezTo>
                    <a:cubicBezTo>
                      <a:pt x="16202" y="9364"/>
                      <a:pt x="16274" y="9391"/>
                      <a:pt x="16291" y="9391"/>
                    </a:cubicBezTo>
                    <a:cubicBezTo>
                      <a:pt x="16309" y="9418"/>
                      <a:pt x="16327" y="9453"/>
                      <a:pt x="16336" y="9489"/>
                    </a:cubicBezTo>
                    <a:cubicBezTo>
                      <a:pt x="16345" y="9507"/>
                      <a:pt x="16336" y="9551"/>
                      <a:pt x="16354" y="9569"/>
                    </a:cubicBezTo>
                    <a:cubicBezTo>
                      <a:pt x="16365" y="9587"/>
                      <a:pt x="16382" y="9591"/>
                      <a:pt x="16398" y="9591"/>
                    </a:cubicBezTo>
                    <a:cubicBezTo>
                      <a:pt x="16408" y="9591"/>
                      <a:pt x="16418" y="9590"/>
                      <a:pt x="16426" y="9590"/>
                    </a:cubicBezTo>
                    <a:cubicBezTo>
                      <a:pt x="16439" y="9590"/>
                      <a:pt x="16449" y="9592"/>
                      <a:pt x="16452" y="9605"/>
                    </a:cubicBezTo>
                    <a:cubicBezTo>
                      <a:pt x="16452" y="9623"/>
                      <a:pt x="16452" y="9649"/>
                      <a:pt x="16452" y="9667"/>
                    </a:cubicBezTo>
                    <a:cubicBezTo>
                      <a:pt x="16461" y="9685"/>
                      <a:pt x="16470" y="9712"/>
                      <a:pt x="16487" y="9729"/>
                    </a:cubicBezTo>
                    <a:cubicBezTo>
                      <a:pt x="16523" y="9783"/>
                      <a:pt x="16559" y="9827"/>
                      <a:pt x="16603" y="9872"/>
                    </a:cubicBezTo>
                    <a:cubicBezTo>
                      <a:pt x="16639" y="9908"/>
                      <a:pt x="16612" y="9943"/>
                      <a:pt x="16648" y="9979"/>
                    </a:cubicBezTo>
                    <a:cubicBezTo>
                      <a:pt x="16667" y="9999"/>
                      <a:pt x="16679" y="10005"/>
                      <a:pt x="16688" y="10005"/>
                    </a:cubicBezTo>
                    <a:cubicBezTo>
                      <a:pt x="16696" y="10005"/>
                      <a:pt x="16702" y="10001"/>
                      <a:pt x="16710" y="9997"/>
                    </a:cubicBezTo>
                    <a:lnTo>
                      <a:pt x="16710" y="9997"/>
                    </a:lnTo>
                    <a:cubicBezTo>
                      <a:pt x="16666" y="10023"/>
                      <a:pt x="16648" y="10032"/>
                      <a:pt x="16692" y="10112"/>
                    </a:cubicBezTo>
                    <a:cubicBezTo>
                      <a:pt x="16701" y="10104"/>
                      <a:pt x="16710" y="10104"/>
                      <a:pt x="16719" y="10095"/>
                    </a:cubicBezTo>
                    <a:cubicBezTo>
                      <a:pt x="16755" y="10148"/>
                      <a:pt x="16835" y="10317"/>
                      <a:pt x="16879" y="10335"/>
                    </a:cubicBezTo>
                    <a:cubicBezTo>
                      <a:pt x="16879" y="10335"/>
                      <a:pt x="16905" y="10294"/>
                      <a:pt x="16925" y="10294"/>
                    </a:cubicBezTo>
                    <a:cubicBezTo>
                      <a:pt x="16932" y="10294"/>
                      <a:pt x="16937" y="10298"/>
                      <a:pt x="16942" y="10308"/>
                    </a:cubicBezTo>
                    <a:cubicBezTo>
                      <a:pt x="16951" y="10353"/>
                      <a:pt x="16951" y="10406"/>
                      <a:pt x="16960" y="10451"/>
                    </a:cubicBezTo>
                    <a:cubicBezTo>
                      <a:pt x="16995" y="10558"/>
                      <a:pt x="17049" y="10665"/>
                      <a:pt x="17111" y="10754"/>
                    </a:cubicBezTo>
                    <a:cubicBezTo>
                      <a:pt x="17147" y="10807"/>
                      <a:pt x="17191" y="10825"/>
                      <a:pt x="17218" y="10878"/>
                    </a:cubicBezTo>
                    <a:cubicBezTo>
                      <a:pt x="17271" y="10959"/>
                      <a:pt x="17289" y="10941"/>
                      <a:pt x="17343" y="10950"/>
                    </a:cubicBezTo>
                    <a:cubicBezTo>
                      <a:pt x="17325" y="10950"/>
                      <a:pt x="17307" y="11119"/>
                      <a:pt x="17360" y="11119"/>
                    </a:cubicBezTo>
                    <a:cubicBezTo>
                      <a:pt x="17396" y="11119"/>
                      <a:pt x="17369" y="10950"/>
                      <a:pt x="17405" y="10950"/>
                    </a:cubicBezTo>
                    <a:cubicBezTo>
                      <a:pt x="17405" y="10950"/>
                      <a:pt x="17414" y="11083"/>
                      <a:pt x="17414" y="11092"/>
                    </a:cubicBezTo>
                    <a:cubicBezTo>
                      <a:pt x="17414" y="11146"/>
                      <a:pt x="17405" y="11226"/>
                      <a:pt x="17369" y="11253"/>
                    </a:cubicBezTo>
                    <a:cubicBezTo>
                      <a:pt x="17377" y="11248"/>
                      <a:pt x="17384" y="11246"/>
                      <a:pt x="17391" y="11246"/>
                    </a:cubicBezTo>
                    <a:cubicBezTo>
                      <a:pt x="17439" y="11246"/>
                      <a:pt x="17466" y="11346"/>
                      <a:pt x="17521" y="11377"/>
                    </a:cubicBezTo>
                    <a:cubicBezTo>
                      <a:pt x="17556" y="11449"/>
                      <a:pt x="17547" y="11449"/>
                      <a:pt x="17512" y="11466"/>
                    </a:cubicBezTo>
                    <a:cubicBezTo>
                      <a:pt x="17469" y="11475"/>
                      <a:pt x="17516" y="11524"/>
                      <a:pt x="17497" y="11536"/>
                    </a:cubicBezTo>
                    <a:lnTo>
                      <a:pt x="17497" y="11536"/>
                    </a:lnTo>
                    <a:lnTo>
                      <a:pt x="17610" y="11484"/>
                    </a:lnTo>
                    <a:lnTo>
                      <a:pt x="17610" y="11484"/>
                    </a:lnTo>
                    <a:cubicBezTo>
                      <a:pt x="17645" y="11555"/>
                      <a:pt x="17565" y="11627"/>
                      <a:pt x="17565" y="11627"/>
                    </a:cubicBezTo>
                    <a:cubicBezTo>
                      <a:pt x="17610" y="11662"/>
                      <a:pt x="17708" y="11707"/>
                      <a:pt x="17699" y="11778"/>
                    </a:cubicBezTo>
                    <a:cubicBezTo>
                      <a:pt x="17699" y="11832"/>
                      <a:pt x="17717" y="12036"/>
                      <a:pt x="17797" y="12045"/>
                    </a:cubicBezTo>
                    <a:cubicBezTo>
                      <a:pt x="17832" y="12045"/>
                      <a:pt x="17841" y="12179"/>
                      <a:pt x="17886" y="12206"/>
                    </a:cubicBezTo>
                    <a:cubicBezTo>
                      <a:pt x="17975" y="12250"/>
                      <a:pt x="17877" y="12295"/>
                      <a:pt x="17886" y="12339"/>
                    </a:cubicBezTo>
                    <a:cubicBezTo>
                      <a:pt x="17895" y="12393"/>
                      <a:pt x="17948" y="12411"/>
                      <a:pt x="17966" y="12455"/>
                    </a:cubicBezTo>
                    <a:cubicBezTo>
                      <a:pt x="17984" y="12500"/>
                      <a:pt x="17966" y="12509"/>
                      <a:pt x="17939" y="12509"/>
                    </a:cubicBezTo>
                    <a:cubicBezTo>
                      <a:pt x="17913" y="12509"/>
                      <a:pt x="17966" y="12580"/>
                      <a:pt x="17975" y="12589"/>
                    </a:cubicBezTo>
                    <a:cubicBezTo>
                      <a:pt x="18002" y="12615"/>
                      <a:pt x="17993" y="12633"/>
                      <a:pt x="18002" y="12651"/>
                    </a:cubicBezTo>
                    <a:cubicBezTo>
                      <a:pt x="18004" y="12672"/>
                      <a:pt x="18015" y="12678"/>
                      <a:pt x="18029" y="12678"/>
                    </a:cubicBezTo>
                    <a:cubicBezTo>
                      <a:pt x="18049" y="12678"/>
                      <a:pt x="18074" y="12666"/>
                      <a:pt x="18088" y="12666"/>
                    </a:cubicBezTo>
                    <a:cubicBezTo>
                      <a:pt x="18101" y="12666"/>
                      <a:pt x="18104" y="12677"/>
                      <a:pt x="18082" y="12722"/>
                    </a:cubicBezTo>
                    <a:cubicBezTo>
                      <a:pt x="18046" y="12794"/>
                      <a:pt x="18073" y="12874"/>
                      <a:pt x="18135" y="12918"/>
                    </a:cubicBezTo>
                    <a:cubicBezTo>
                      <a:pt x="18198" y="12963"/>
                      <a:pt x="18224" y="13007"/>
                      <a:pt x="18162" y="13070"/>
                    </a:cubicBezTo>
                    <a:cubicBezTo>
                      <a:pt x="18126" y="13105"/>
                      <a:pt x="18259" y="13238"/>
                      <a:pt x="18225" y="13283"/>
                    </a:cubicBezTo>
                    <a:lnTo>
                      <a:pt x="18225" y="13283"/>
                    </a:lnTo>
                    <a:cubicBezTo>
                      <a:pt x="18227" y="13280"/>
                      <a:pt x="18230" y="13279"/>
                      <a:pt x="18233" y="13279"/>
                    </a:cubicBezTo>
                    <a:cubicBezTo>
                      <a:pt x="18269" y="13279"/>
                      <a:pt x="18369" y="13414"/>
                      <a:pt x="18320" y="13414"/>
                    </a:cubicBezTo>
                    <a:cubicBezTo>
                      <a:pt x="18314" y="13414"/>
                      <a:pt x="18306" y="13413"/>
                      <a:pt x="18296" y="13408"/>
                    </a:cubicBezTo>
                    <a:lnTo>
                      <a:pt x="18296" y="13408"/>
                    </a:lnTo>
                    <a:cubicBezTo>
                      <a:pt x="18207" y="13426"/>
                      <a:pt x="18305" y="13506"/>
                      <a:pt x="18322" y="13568"/>
                    </a:cubicBezTo>
                    <a:cubicBezTo>
                      <a:pt x="18340" y="13613"/>
                      <a:pt x="18340" y="13658"/>
                      <a:pt x="18340" y="13702"/>
                    </a:cubicBezTo>
                    <a:cubicBezTo>
                      <a:pt x="18340" y="13729"/>
                      <a:pt x="18322" y="13720"/>
                      <a:pt x="18322" y="13747"/>
                    </a:cubicBezTo>
                    <a:cubicBezTo>
                      <a:pt x="18331" y="13782"/>
                      <a:pt x="18367" y="13934"/>
                      <a:pt x="18411" y="13934"/>
                    </a:cubicBezTo>
                    <a:cubicBezTo>
                      <a:pt x="18376" y="13934"/>
                      <a:pt x="18340" y="13934"/>
                      <a:pt x="18340" y="13996"/>
                    </a:cubicBezTo>
                    <a:cubicBezTo>
                      <a:pt x="18340" y="14032"/>
                      <a:pt x="18411" y="14094"/>
                      <a:pt x="18376" y="14112"/>
                    </a:cubicBezTo>
                    <a:cubicBezTo>
                      <a:pt x="18376" y="14112"/>
                      <a:pt x="18394" y="14156"/>
                      <a:pt x="18402" y="14156"/>
                    </a:cubicBezTo>
                    <a:cubicBezTo>
                      <a:pt x="18411" y="14156"/>
                      <a:pt x="18411" y="14192"/>
                      <a:pt x="18402" y="14210"/>
                    </a:cubicBezTo>
                    <a:cubicBezTo>
                      <a:pt x="18385" y="14281"/>
                      <a:pt x="18358" y="14379"/>
                      <a:pt x="18447" y="14379"/>
                    </a:cubicBezTo>
                    <a:cubicBezTo>
                      <a:pt x="18429" y="14379"/>
                      <a:pt x="18367" y="14379"/>
                      <a:pt x="18394" y="14432"/>
                    </a:cubicBezTo>
                    <a:cubicBezTo>
                      <a:pt x="18429" y="14477"/>
                      <a:pt x="18429" y="14459"/>
                      <a:pt x="18429" y="14530"/>
                    </a:cubicBezTo>
                    <a:cubicBezTo>
                      <a:pt x="18429" y="14511"/>
                      <a:pt x="18418" y="14502"/>
                      <a:pt x="18404" y="14502"/>
                    </a:cubicBezTo>
                    <a:cubicBezTo>
                      <a:pt x="18385" y="14502"/>
                      <a:pt x="18363" y="14518"/>
                      <a:pt x="18358" y="14548"/>
                    </a:cubicBezTo>
                    <a:cubicBezTo>
                      <a:pt x="18358" y="14593"/>
                      <a:pt x="18367" y="14628"/>
                      <a:pt x="18367" y="14673"/>
                    </a:cubicBezTo>
                    <a:cubicBezTo>
                      <a:pt x="18385" y="14762"/>
                      <a:pt x="18394" y="14762"/>
                      <a:pt x="18447" y="14771"/>
                    </a:cubicBezTo>
                    <a:cubicBezTo>
                      <a:pt x="18438" y="14851"/>
                      <a:pt x="18429" y="14833"/>
                      <a:pt x="18385" y="14860"/>
                    </a:cubicBezTo>
                    <a:cubicBezTo>
                      <a:pt x="18402" y="14878"/>
                      <a:pt x="18429" y="14896"/>
                      <a:pt x="18447" y="14913"/>
                    </a:cubicBezTo>
                    <a:cubicBezTo>
                      <a:pt x="18435" y="14911"/>
                      <a:pt x="18423" y="14910"/>
                      <a:pt x="18410" y="14910"/>
                    </a:cubicBezTo>
                    <a:cubicBezTo>
                      <a:pt x="18374" y="14910"/>
                      <a:pt x="18337" y="14918"/>
                      <a:pt x="18305" y="14931"/>
                    </a:cubicBezTo>
                    <a:cubicBezTo>
                      <a:pt x="18322" y="14967"/>
                      <a:pt x="18349" y="15011"/>
                      <a:pt x="18367" y="15047"/>
                    </a:cubicBezTo>
                    <a:cubicBezTo>
                      <a:pt x="18411" y="15118"/>
                      <a:pt x="18367" y="15190"/>
                      <a:pt x="18331" y="15261"/>
                    </a:cubicBezTo>
                    <a:cubicBezTo>
                      <a:pt x="18313" y="15296"/>
                      <a:pt x="18233" y="15412"/>
                      <a:pt x="18269" y="15439"/>
                    </a:cubicBezTo>
                    <a:cubicBezTo>
                      <a:pt x="18305" y="15466"/>
                      <a:pt x="18340" y="15483"/>
                      <a:pt x="18385" y="15492"/>
                    </a:cubicBezTo>
                    <a:cubicBezTo>
                      <a:pt x="18375" y="15515"/>
                      <a:pt x="18361" y="15522"/>
                      <a:pt x="18346" y="15522"/>
                    </a:cubicBezTo>
                    <a:cubicBezTo>
                      <a:pt x="18318" y="15522"/>
                      <a:pt x="18286" y="15498"/>
                      <a:pt x="18269" y="15492"/>
                    </a:cubicBezTo>
                    <a:lnTo>
                      <a:pt x="18269" y="15492"/>
                    </a:lnTo>
                    <a:cubicBezTo>
                      <a:pt x="18300" y="15508"/>
                      <a:pt x="18238" y="15549"/>
                      <a:pt x="18203" y="15549"/>
                    </a:cubicBezTo>
                    <a:cubicBezTo>
                      <a:pt x="18197" y="15549"/>
                      <a:pt x="18192" y="15548"/>
                      <a:pt x="18189" y="15546"/>
                    </a:cubicBezTo>
                    <a:cubicBezTo>
                      <a:pt x="18179" y="15541"/>
                      <a:pt x="18167" y="15533"/>
                      <a:pt x="18153" y="15533"/>
                    </a:cubicBezTo>
                    <a:cubicBezTo>
                      <a:pt x="18142" y="15533"/>
                      <a:pt x="18130" y="15539"/>
                      <a:pt x="18117" y="15555"/>
                    </a:cubicBezTo>
                    <a:lnTo>
                      <a:pt x="18233" y="15617"/>
                    </a:lnTo>
                    <a:cubicBezTo>
                      <a:pt x="18230" y="15615"/>
                      <a:pt x="18226" y="15615"/>
                      <a:pt x="18222" y="15615"/>
                    </a:cubicBezTo>
                    <a:cubicBezTo>
                      <a:pt x="18167" y="15615"/>
                      <a:pt x="18060" y="15758"/>
                      <a:pt x="18011" y="15812"/>
                    </a:cubicBezTo>
                    <a:lnTo>
                      <a:pt x="18011" y="15812"/>
                    </a:lnTo>
                    <a:cubicBezTo>
                      <a:pt x="18018" y="15806"/>
                      <a:pt x="18025" y="15804"/>
                      <a:pt x="18031" y="15804"/>
                    </a:cubicBezTo>
                    <a:cubicBezTo>
                      <a:pt x="18047" y="15804"/>
                      <a:pt x="18062" y="15816"/>
                      <a:pt x="18073" y="15822"/>
                    </a:cubicBezTo>
                    <a:cubicBezTo>
                      <a:pt x="18011" y="15893"/>
                      <a:pt x="17904" y="15822"/>
                      <a:pt x="17886" y="15938"/>
                    </a:cubicBezTo>
                    <a:cubicBezTo>
                      <a:pt x="17886" y="15946"/>
                      <a:pt x="17872" y="16023"/>
                      <a:pt x="17844" y="16023"/>
                    </a:cubicBezTo>
                    <a:cubicBezTo>
                      <a:pt x="17841" y="16023"/>
                      <a:pt x="17837" y="16021"/>
                      <a:pt x="17832" y="16018"/>
                    </a:cubicBezTo>
                    <a:cubicBezTo>
                      <a:pt x="17818" y="16011"/>
                      <a:pt x="17827" y="15952"/>
                      <a:pt x="17808" y="15952"/>
                    </a:cubicBezTo>
                    <a:cubicBezTo>
                      <a:pt x="17803" y="15952"/>
                      <a:pt x="17797" y="15956"/>
                      <a:pt x="17788" y="15964"/>
                    </a:cubicBezTo>
                    <a:cubicBezTo>
                      <a:pt x="17743" y="16000"/>
                      <a:pt x="17743" y="16054"/>
                      <a:pt x="17672" y="16080"/>
                    </a:cubicBezTo>
                    <a:cubicBezTo>
                      <a:pt x="17610" y="16098"/>
                      <a:pt x="17556" y="16116"/>
                      <a:pt x="17503" y="16143"/>
                    </a:cubicBezTo>
                    <a:cubicBezTo>
                      <a:pt x="17449" y="16166"/>
                      <a:pt x="17422" y="16228"/>
                      <a:pt x="17472" y="16228"/>
                    </a:cubicBezTo>
                    <a:cubicBezTo>
                      <a:pt x="17480" y="16228"/>
                      <a:pt x="17490" y="16227"/>
                      <a:pt x="17503" y="16223"/>
                    </a:cubicBezTo>
                    <a:lnTo>
                      <a:pt x="17503" y="16223"/>
                    </a:lnTo>
                    <a:cubicBezTo>
                      <a:pt x="17458" y="16241"/>
                      <a:pt x="17423" y="16258"/>
                      <a:pt x="17378" y="16267"/>
                    </a:cubicBezTo>
                    <a:cubicBezTo>
                      <a:pt x="17343" y="16267"/>
                      <a:pt x="17307" y="16267"/>
                      <a:pt x="17271" y="16258"/>
                    </a:cubicBezTo>
                    <a:cubicBezTo>
                      <a:pt x="17253" y="16258"/>
                      <a:pt x="17227" y="16267"/>
                      <a:pt x="17209" y="16285"/>
                    </a:cubicBezTo>
                    <a:cubicBezTo>
                      <a:pt x="17173" y="16321"/>
                      <a:pt x="17191" y="16330"/>
                      <a:pt x="17200" y="16365"/>
                    </a:cubicBezTo>
                    <a:cubicBezTo>
                      <a:pt x="17212" y="16349"/>
                      <a:pt x="17225" y="16342"/>
                      <a:pt x="17233" y="16342"/>
                    </a:cubicBezTo>
                    <a:cubicBezTo>
                      <a:pt x="17242" y="16342"/>
                      <a:pt x="17245" y="16351"/>
                      <a:pt x="17236" y="16365"/>
                    </a:cubicBezTo>
                    <a:cubicBezTo>
                      <a:pt x="17209" y="16392"/>
                      <a:pt x="17173" y="16410"/>
                      <a:pt x="17138" y="16419"/>
                    </a:cubicBezTo>
                    <a:cubicBezTo>
                      <a:pt x="17074" y="16419"/>
                      <a:pt x="17152" y="16334"/>
                      <a:pt x="17107" y="16334"/>
                    </a:cubicBezTo>
                    <a:cubicBezTo>
                      <a:pt x="17102" y="16334"/>
                      <a:pt x="17094" y="16336"/>
                      <a:pt x="17084" y="16339"/>
                    </a:cubicBezTo>
                    <a:cubicBezTo>
                      <a:pt x="17058" y="16347"/>
                      <a:pt x="16870" y="16419"/>
                      <a:pt x="16933" y="16437"/>
                    </a:cubicBezTo>
                    <a:cubicBezTo>
                      <a:pt x="16986" y="16463"/>
                      <a:pt x="17004" y="16463"/>
                      <a:pt x="16960" y="16508"/>
                    </a:cubicBezTo>
                    <a:cubicBezTo>
                      <a:pt x="16933" y="16528"/>
                      <a:pt x="16901" y="16538"/>
                      <a:pt x="16872" y="16538"/>
                    </a:cubicBezTo>
                    <a:cubicBezTo>
                      <a:pt x="16862" y="16538"/>
                      <a:pt x="16853" y="16537"/>
                      <a:pt x="16844" y="16535"/>
                    </a:cubicBezTo>
                    <a:cubicBezTo>
                      <a:pt x="16781" y="16508"/>
                      <a:pt x="16844" y="16383"/>
                      <a:pt x="16826" y="16383"/>
                    </a:cubicBezTo>
                    <a:cubicBezTo>
                      <a:pt x="16781" y="16383"/>
                      <a:pt x="16737" y="16392"/>
                      <a:pt x="16701" y="16410"/>
                    </a:cubicBezTo>
                    <a:cubicBezTo>
                      <a:pt x="16657" y="16437"/>
                      <a:pt x="16701" y="16463"/>
                      <a:pt x="16666" y="16481"/>
                    </a:cubicBezTo>
                    <a:cubicBezTo>
                      <a:pt x="16655" y="16488"/>
                      <a:pt x="16646" y="16491"/>
                      <a:pt x="16638" y="16491"/>
                    </a:cubicBezTo>
                    <a:cubicBezTo>
                      <a:pt x="16600" y="16491"/>
                      <a:pt x="16595" y="16424"/>
                      <a:pt x="16557" y="16424"/>
                    </a:cubicBezTo>
                    <a:cubicBezTo>
                      <a:pt x="16552" y="16424"/>
                      <a:pt x="16547" y="16425"/>
                      <a:pt x="16541" y="16428"/>
                    </a:cubicBezTo>
                    <a:cubicBezTo>
                      <a:pt x="16487" y="16445"/>
                      <a:pt x="16461" y="16490"/>
                      <a:pt x="16461" y="16543"/>
                    </a:cubicBezTo>
                    <a:cubicBezTo>
                      <a:pt x="16461" y="16508"/>
                      <a:pt x="16470" y="16463"/>
                      <a:pt x="16443" y="16445"/>
                    </a:cubicBezTo>
                    <a:cubicBezTo>
                      <a:pt x="16398" y="16408"/>
                      <a:pt x="16348" y="16390"/>
                      <a:pt x="16296" y="16390"/>
                    </a:cubicBezTo>
                    <a:cubicBezTo>
                      <a:pt x="16286" y="16390"/>
                      <a:pt x="16275" y="16391"/>
                      <a:pt x="16265" y="16392"/>
                    </a:cubicBezTo>
                    <a:cubicBezTo>
                      <a:pt x="16247" y="16401"/>
                      <a:pt x="16309" y="16428"/>
                      <a:pt x="16265" y="16445"/>
                    </a:cubicBezTo>
                    <a:cubicBezTo>
                      <a:pt x="16244" y="16456"/>
                      <a:pt x="16220" y="16460"/>
                      <a:pt x="16195" y="16460"/>
                    </a:cubicBezTo>
                    <a:cubicBezTo>
                      <a:pt x="16177" y="16460"/>
                      <a:pt x="16159" y="16458"/>
                      <a:pt x="16140" y="16454"/>
                    </a:cubicBezTo>
                    <a:cubicBezTo>
                      <a:pt x="16104" y="16445"/>
                      <a:pt x="16069" y="16410"/>
                      <a:pt x="16033" y="16410"/>
                    </a:cubicBezTo>
                    <a:cubicBezTo>
                      <a:pt x="15979" y="16410"/>
                      <a:pt x="15972" y="16458"/>
                      <a:pt x="15929" y="16458"/>
                    </a:cubicBezTo>
                    <a:cubicBezTo>
                      <a:pt x="15923" y="16458"/>
                      <a:pt x="15916" y="16457"/>
                      <a:pt x="15908" y="16454"/>
                    </a:cubicBezTo>
                    <a:cubicBezTo>
                      <a:pt x="15885" y="16439"/>
                      <a:pt x="15882" y="16389"/>
                      <a:pt x="15846" y="16389"/>
                    </a:cubicBezTo>
                    <a:cubicBezTo>
                      <a:pt x="15841" y="16389"/>
                      <a:pt x="15835" y="16390"/>
                      <a:pt x="15828" y="16392"/>
                    </a:cubicBezTo>
                    <a:cubicBezTo>
                      <a:pt x="15787" y="16417"/>
                      <a:pt x="15776" y="16473"/>
                      <a:pt x="15710" y="16473"/>
                    </a:cubicBezTo>
                    <a:cubicBezTo>
                      <a:pt x="15705" y="16473"/>
                      <a:pt x="15700" y="16473"/>
                      <a:pt x="15695" y="16472"/>
                    </a:cubicBezTo>
                    <a:lnTo>
                      <a:pt x="15695" y="16437"/>
                    </a:lnTo>
                    <a:cubicBezTo>
                      <a:pt x="15691" y="16430"/>
                      <a:pt x="15690" y="16424"/>
                      <a:pt x="15692" y="16421"/>
                    </a:cubicBezTo>
                    <a:lnTo>
                      <a:pt x="15692" y="16421"/>
                    </a:lnTo>
                    <a:cubicBezTo>
                      <a:pt x="15651" y="16423"/>
                      <a:pt x="15565" y="16428"/>
                      <a:pt x="15552" y="16428"/>
                    </a:cubicBezTo>
                    <a:cubicBezTo>
                      <a:pt x="15508" y="16428"/>
                      <a:pt x="15490" y="16392"/>
                      <a:pt x="15445" y="16392"/>
                    </a:cubicBezTo>
                    <a:cubicBezTo>
                      <a:pt x="15410" y="16392"/>
                      <a:pt x="15391" y="16403"/>
                      <a:pt x="15358" y="16403"/>
                    </a:cubicBezTo>
                    <a:cubicBezTo>
                      <a:pt x="15349" y="16403"/>
                      <a:pt x="15340" y="16403"/>
                      <a:pt x="15330" y="16401"/>
                    </a:cubicBezTo>
                    <a:cubicBezTo>
                      <a:pt x="15285" y="16401"/>
                      <a:pt x="15249" y="16383"/>
                      <a:pt x="15214" y="16365"/>
                    </a:cubicBezTo>
                    <a:cubicBezTo>
                      <a:pt x="15196" y="16356"/>
                      <a:pt x="15179" y="16353"/>
                      <a:pt x="15164" y="16353"/>
                    </a:cubicBezTo>
                    <a:cubicBezTo>
                      <a:pt x="15123" y="16353"/>
                      <a:pt x="15090" y="16375"/>
                      <a:pt x="15050" y="16375"/>
                    </a:cubicBezTo>
                    <a:cubicBezTo>
                      <a:pt x="15045" y="16375"/>
                      <a:pt x="15041" y="16375"/>
                      <a:pt x="15036" y="16374"/>
                    </a:cubicBezTo>
                    <a:cubicBezTo>
                      <a:pt x="14973" y="16356"/>
                      <a:pt x="14955" y="16285"/>
                      <a:pt x="14893" y="16276"/>
                    </a:cubicBezTo>
                    <a:cubicBezTo>
                      <a:pt x="14887" y="16275"/>
                      <a:pt x="14882" y="16275"/>
                      <a:pt x="14877" y="16275"/>
                    </a:cubicBezTo>
                    <a:cubicBezTo>
                      <a:pt x="14826" y="16275"/>
                      <a:pt x="14799" y="16312"/>
                      <a:pt x="14751" y="16312"/>
                    </a:cubicBezTo>
                    <a:cubicBezTo>
                      <a:pt x="14679" y="16312"/>
                      <a:pt x="14724" y="16214"/>
                      <a:pt x="14733" y="16196"/>
                    </a:cubicBezTo>
                    <a:lnTo>
                      <a:pt x="14733" y="16196"/>
                    </a:lnTo>
                    <a:cubicBezTo>
                      <a:pt x="14688" y="16205"/>
                      <a:pt x="14644" y="16223"/>
                      <a:pt x="14599" y="16250"/>
                    </a:cubicBezTo>
                    <a:cubicBezTo>
                      <a:pt x="14577" y="16264"/>
                      <a:pt x="14562" y="16270"/>
                      <a:pt x="14552" y="16270"/>
                    </a:cubicBezTo>
                    <a:cubicBezTo>
                      <a:pt x="14527" y="16270"/>
                      <a:pt x="14532" y="16235"/>
                      <a:pt x="14543" y="16204"/>
                    </a:cubicBezTo>
                    <a:lnTo>
                      <a:pt x="14543" y="16204"/>
                    </a:lnTo>
                    <a:cubicBezTo>
                      <a:pt x="14535" y="16219"/>
                      <a:pt x="14519" y="16223"/>
                      <a:pt x="14499" y="16223"/>
                    </a:cubicBezTo>
                    <a:cubicBezTo>
                      <a:pt x="14462" y="16223"/>
                      <a:pt x="14410" y="16206"/>
                      <a:pt x="14379" y="16206"/>
                    </a:cubicBezTo>
                    <a:cubicBezTo>
                      <a:pt x="14363" y="16206"/>
                      <a:pt x="14352" y="16210"/>
                      <a:pt x="14350" y="16223"/>
                    </a:cubicBezTo>
                    <a:cubicBezTo>
                      <a:pt x="14323" y="16178"/>
                      <a:pt x="14278" y="16143"/>
                      <a:pt x="14234" y="16125"/>
                    </a:cubicBezTo>
                    <a:cubicBezTo>
                      <a:pt x="14230" y="16141"/>
                      <a:pt x="14222" y="16146"/>
                      <a:pt x="14211" y="16146"/>
                    </a:cubicBezTo>
                    <a:cubicBezTo>
                      <a:pt x="14197" y="16146"/>
                      <a:pt x="14178" y="16139"/>
                      <a:pt x="14154" y="16134"/>
                    </a:cubicBezTo>
                    <a:cubicBezTo>
                      <a:pt x="14139" y="16130"/>
                      <a:pt x="14125" y="16129"/>
                      <a:pt x="14112" y="16129"/>
                    </a:cubicBezTo>
                    <a:cubicBezTo>
                      <a:pt x="14076" y="16129"/>
                      <a:pt x="14046" y="16139"/>
                      <a:pt x="14013" y="16139"/>
                    </a:cubicBezTo>
                    <a:cubicBezTo>
                      <a:pt x="14001" y="16139"/>
                      <a:pt x="13989" y="16137"/>
                      <a:pt x="13976" y="16134"/>
                    </a:cubicBezTo>
                    <a:cubicBezTo>
                      <a:pt x="13960" y="16134"/>
                      <a:pt x="13900" y="16004"/>
                      <a:pt x="13850" y="16004"/>
                    </a:cubicBezTo>
                    <a:cubicBezTo>
                      <a:pt x="13844" y="16004"/>
                      <a:pt x="13838" y="16005"/>
                      <a:pt x="13833" y="16009"/>
                    </a:cubicBezTo>
                    <a:cubicBezTo>
                      <a:pt x="13819" y="16024"/>
                      <a:pt x="13839" y="16115"/>
                      <a:pt x="13814" y="16115"/>
                    </a:cubicBezTo>
                    <a:cubicBezTo>
                      <a:pt x="13808" y="16115"/>
                      <a:pt x="13800" y="16110"/>
                      <a:pt x="13789" y="16098"/>
                    </a:cubicBezTo>
                    <a:cubicBezTo>
                      <a:pt x="13756" y="16065"/>
                      <a:pt x="13747" y="16047"/>
                      <a:pt x="13719" y="16047"/>
                    </a:cubicBezTo>
                    <a:cubicBezTo>
                      <a:pt x="13710" y="16047"/>
                      <a:pt x="13698" y="16049"/>
                      <a:pt x="13682" y="16054"/>
                    </a:cubicBezTo>
                    <a:cubicBezTo>
                      <a:pt x="13682" y="16054"/>
                      <a:pt x="13637" y="16080"/>
                      <a:pt x="13628" y="16080"/>
                    </a:cubicBezTo>
                    <a:cubicBezTo>
                      <a:pt x="13610" y="16036"/>
                      <a:pt x="13708" y="16000"/>
                      <a:pt x="13691" y="15982"/>
                    </a:cubicBezTo>
                    <a:cubicBezTo>
                      <a:pt x="13691" y="15979"/>
                      <a:pt x="13685" y="15978"/>
                      <a:pt x="13677" y="15978"/>
                    </a:cubicBezTo>
                    <a:cubicBezTo>
                      <a:pt x="13661" y="15978"/>
                      <a:pt x="13637" y="15982"/>
                      <a:pt x="13637" y="15982"/>
                    </a:cubicBezTo>
                    <a:cubicBezTo>
                      <a:pt x="13627" y="15985"/>
                      <a:pt x="13619" y="15986"/>
                      <a:pt x="13611" y="15986"/>
                    </a:cubicBezTo>
                    <a:cubicBezTo>
                      <a:pt x="13594" y="15986"/>
                      <a:pt x="13581" y="15980"/>
                      <a:pt x="13554" y="15975"/>
                    </a:cubicBezTo>
                    <a:lnTo>
                      <a:pt x="13554" y="15975"/>
                    </a:lnTo>
                    <a:cubicBezTo>
                      <a:pt x="13556" y="15975"/>
                      <a:pt x="13558" y="15975"/>
                      <a:pt x="13560" y="15975"/>
                    </a:cubicBezTo>
                    <a:cubicBezTo>
                      <a:pt x="13580" y="15975"/>
                      <a:pt x="13577" y="15956"/>
                      <a:pt x="13582" y="15941"/>
                    </a:cubicBezTo>
                    <a:lnTo>
                      <a:pt x="13582" y="15941"/>
                    </a:lnTo>
                    <a:cubicBezTo>
                      <a:pt x="13580" y="15945"/>
                      <a:pt x="13576" y="15946"/>
                      <a:pt x="13571" y="15946"/>
                    </a:cubicBezTo>
                    <a:cubicBezTo>
                      <a:pt x="13552" y="15946"/>
                      <a:pt x="13515" y="15920"/>
                      <a:pt x="13495" y="15920"/>
                    </a:cubicBezTo>
                    <a:cubicBezTo>
                      <a:pt x="13495" y="15929"/>
                      <a:pt x="13495" y="15938"/>
                      <a:pt x="13468" y="15938"/>
                    </a:cubicBezTo>
                    <a:cubicBezTo>
                      <a:pt x="13423" y="15938"/>
                      <a:pt x="13352" y="15911"/>
                      <a:pt x="13361" y="15884"/>
                    </a:cubicBezTo>
                    <a:cubicBezTo>
                      <a:pt x="13368" y="15856"/>
                      <a:pt x="13292" y="15811"/>
                      <a:pt x="13255" y="15811"/>
                    </a:cubicBezTo>
                    <a:cubicBezTo>
                      <a:pt x="13245" y="15811"/>
                      <a:pt x="13238" y="15814"/>
                      <a:pt x="13236" y="15822"/>
                    </a:cubicBezTo>
                    <a:cubicBezTo>
                      <a:pt x="13204" y="15822"/>
                      <a:pt x="13151" y="15788"/>
                      <a:pt x="13119" y="15788"/>
                    </a:cubicBezTo>
                    <a:cubicBezTo>
                      <a:pt x="13108" y="15788"/>
                      <a:pt x="13099" y="15792"/>
                      <a:pt x="13094" y="15804"/>
                    </a:cubicBezTo>
                    <a:cubicBezTo>
                      <a:pt x="13026" y="15744"/>
                      <a:pt x="12893" y="15612"/>
                      <a:pt x="12784" y="15612"/>
                    </a:cubicBezTo>
                    <a:cubicBezTo>
                      <a:pt x="12765" y="15612"/>
                      <a:pt x="12746" y="15617"/>
                      <a:pt x="12729" y="15626"/>
                    </a:cubicBezTo>
                    <a:cubicBezTo>
                      <a:pt x="12757" y="15564"/>
                      <a:pt x="12744" y="15545"/>
                      <a:pt x="12716" y="15545"/>
                    </a:cubicBezTo>
                    <a:cubicBezTo>
                      <a:pt x="12672" y="15545"/>
                      <a:pt x="12589" y="15589"/>
                      <a:pt x="12551" y="15589"/>
                    </a:cubicBezTo>
                    <a:cubicBezTo>
                      <a:pt x="12542" y="15589"/>
                      <a:pt x="12536" y="15587"/>
                      <a:pt x="12533" y="15581"/>
                    </a:cubicBezTo>
                    <a:cubicBezTo>
                      <a:pt x="12499" y="15540"/>
                      <a:pt x="12513" y="15474"/>
                      <a:pt x="12433" y="15474"/>
                    </a:cubicBezTo>
                    <a:cubicBezTo>
                      <a:pt x="12428" y="15474"/>
                      <a:pt x="12423" y="15474"/>
                      <a:pt x="12417" y="15475"/>
                    </a:cubicBezTo>
                    <a:cubicBezTo>
                      <a:pt x="12363" y="15483"/>
                      <a:pt x="12319" y="15501"/>
                      <a:pt x="12265" y="15528"/>
                    </a:cubicBezTo>
                    <a:cubicBezTo>
                      <a:pt x="12248" y="15483"/>
                      <a:pt x="12319" y="15466"/>
                      <a:pt x="12203" y="15421"/>
                    </a:cubicBezTo>
                    <a:cubicBezTo>
                      <a:pt x="12196" y="15419"/>
                      <a:pt x="12190" y="15418"/>
                      <a:pt x="12185" y="15418"/>
                    </a:cubicBezTo>
                    <a:cubicBezTo>
                      <a:pt x="12156" y="15418"/>
                      <a:pt x="12162" y="15449"/>
                      <a:pt x="12137" y="15449"/>
                    </a:cubicBezTo>
                    <a:cubicBezTo>
                      <a:pt x="12130" y="15449"/>
                      <a:pt x="12120" y="15446"/>
                      <a:pt x="12105" y="15439"/>
                    </a:cubicBezTo>
                    <a:cubicBezTo>
                      <a:pt x="12114" y="15412"/>
                      <a:pt x="12159" y="15359"/>
                      <a:pt x="12132" y="15323"/>
                    </a:cubicBezTo>
                    <a:cubicBezTo>
                      <a:pt x="12114" y="15299"/>
                      <a:pt x="12076" y="15284"/>
                      <a:pt x="12048" y="15284"/>
                    </a:cubicBezTo>
                    <a:cubicBezTo>
                      <a:pt x="12034" y="15284"/>
                      <a:pt x="12022" y="15288"/>
                      <a:pt x="12016" y="15296"/>
                    </a:cubicBezTo>
                    <a:cubicBezTo>
                      <a:pt x="12013" y="15301"/>
                      <a:pt x="12007" y="15303"/>
                      <a:pt x="11998" y="15303"/>
                    </a:cubicBezTo>
                    <a:cubicBezTo>
                      <a:pt x="11958" y="15303"/>
                      <a:pt x="11869" y="15259"/>
                      <a:pt x="11847" y="15252"/>
                    </a:cubicBezTo>
                    <a:cubicBezTo>
                      <a:pt x="11811" y="15234"/>
                      <a:pt x="11686" y="15190"/>
                      <a:pt x="11686" y="15145"/>
                    </a:cubicBezTo>
                    <a:cubicBezTo>
                      <a:pt x="11678" y="15074"/>
                      <a:pt x="11624" y="15029"/>
                      <a:pt x="11562" y="15029"/>
                    </a:cubicBezTo>
                    <a:cubicBezTo>
                      <a:pt x="11532" y="15029"/>
                      <a:pt x="11514" y="15041"/>
                      <a:pt x="11490" y="15041"/>
                    </a:cubicBezTo>
                    <a:cubicBezTo>
                      <a:pt x="11478" y="15041"/>
                      <a:pt x="11464" y="15038"/>
                      <a:pt x="11446" y="15029"/>
                    </a:cubicBezTo>
                    <a:cubicBezTo>
                      <a:pt x="11401" y="15011"/>
                      <a:pt x="11357" y="14976"/>
                      <a:pt x="11321" y="14949"/>
                    </a:cubicBezTo>
                    <a:cubicBezTo>
                      <a:pt x="11313" y="14941"/>
                      <a:pt x="11182" y="14838"/>
                      <a:pt x="11156" y="14838"/>
                    </a:cubicBezTo>
                    <a:cubicBezTo>
                      <a:pt x="11154" y="14838"/>
                      <a:pt x="11152" y="14840"/>
                      <a:pt x="11152" y="14842"/>
                    </a:cubicBezTo>
                    <a:cubicBezTo>
                      <a:pt x="11154" y="14864"/>
                      <a:pt x="11148" y="14872"/>
                      <a:pt x="11137" y="14872"/>
                    </a:cubicBezTo>
                    <a:cubicBezTo>
                      <a:pt x="11101" y="14872"/>
                      <a:pt x="11014" y="14789"/>
                      <a:pt x="10974" y="14762"/>
                    </a:cubicBezTo>
                    <a:cubicBezTo>
                      <a:pt x="10929" y="14735"/>
                      <a:pt x="10885" y="14709"/>
                      <a:pt x="10840" y="14691"/>
                    </a:cubicBezTo>
                    <a:cubicBezTo>
                      <a:pt x="10821" y="14683"/>
                      <a:pt x="10812" y="14680"/>
                      <a:pt x="10808" y="14680"/>
                    </a:cubicBezTo>
                    <a:cubicBezTo>
                      <a:pt x="10802" y="14680"/>
                      <a:pt x="10805" y="14686"/>
                      <a:pt x="10805" y="14691"/>
                    </a:cubicBezTo>
                    <a:cubicBezTo>
                      <a:pt x="10805" y="14693"/>
                      <a:pt x="10804" y="14694"/>
                      <a:pt x="10802" y="14694"/>
                    </a:cubicBezTo>
                    <a:cubicBezTo>
                      <a:pt x="10788" y="14694"/>
                      <a:pt x="10732" y="14646"/>
                      <a:pt x="10725" y="14646"/>
                    </a:cubicBezTo>
                    <a:cubicBezTo>
                      <a:pt x="10698" y="14628"/>
                      <a:pt x="10662" y="14619"/>
                      <a:pt x="10635" y="14602"/>
                    </a:cubicBezTo>
                    <a:cubicBezTo>
                      <a:pt x="10600" y="14593"/>
                      <a:pt x="10484" y="14575"/>
                      <a:pt x="10502" y="14530"/>
                    </a:cubicBezTo>
                    <a:cubicBezTo>
                      <a:pt x="10520" y="14495"/>
                      <a:pt x="10448" y="14441"/>
                      <a:pt x="10386" y="14424"/>
                    </a:cubicBezTo>
                    <a:cubicBezTo>
                      <a:pt x="10379" y="14421"/>
                      <a:pt x="10374" y="14420"/>
                      <a:pt x="10369" y="14420"/>
                    </a:cubicBezTo>
                    <a:cubicBezTo>
                      <a:pt x="10348" y="14420"/>
                      <a:pt x="10352" y="14444"/>
                      <a:pt x="10332" y="14444"/>
                    </a:cubicBezTo>
                    <a:cubicBezTo>
                      <a:pt x="10324" y="14444"/>
                      <a:pt x="10313" y="14441"/>
                      <a:pt x="10297" y="14432"/>
                    </a:cubicBezTo>
                    <a:cubicBezTo>
                      <a:pt x="10315" y="14406"/>
                      <a:pt x="10342" y="14388"/>
                      <a:pt x="10288" y="14361"/>
                    </a:cubicBezTo>
                    <a:cubicBezTo>
                      <a:pt x="10282" y="14359"/>
                      <a:pt x="10277" y="14359"/>
                      <a:pt x="10273" y="14359"/>
                    </a:cubicBezTo>
                    <a:cubicBezTo>
                      <a:pt x="10209" y="14359"/>
                      <a:pt x="10282" y="14533"/>
                      <a:pt x="10324" y="14566"/>
                    </a:cubicBezTo>
                    <a:cubicBezTo>
                      <a:pt x="10359" y="14602"/>
                      <a:pt x="10448" y="14628"/>
                      <a:pt x="10431" y="14673"/>
                    </a:cubicBezTo>
                    <a:cubicBezTo>
                      <a:pt x="10457" y="14709"/>
                      <a:pt x="10555" y="14735"/>
                      <a:pt x="10537" y="14771"/>
                    </a:cubicBezTo>
                    <a:cubicBezTo>
                      <a:pt x="10545" y="14763"/>
                      <a:pt x="10539" y="14686"/>
                      <a:pt x="10574" y="14686"/>
                    </a:cubicBezTo>
                    <a:cubicBezTo>
                      <a:pt x="10579" y="14686"/>
                      <a:pt x="10585" y="14688"/>
                      <a:pt x="10591" y="14691"/>
                    </a:cubicBezTo>
                    <a:cubicBezTo>
                      <a:pt x="10653" y="14717"/>
                      <a:pt x="10671" y="14824"/>
                      <a:pt x="10725" y="14824"/>
                    </a:cubicBezTo>
                    <a:cubicBezTo>
                      <a:pt x="10751" y="14824"/>
                      <a:pt x="10742" y="14798"/>
                      <a:pt x="10742" y="14789"/>
                    </a:cubicBezTo>
                    <a:cubicBezTo>
                      <a:pt x="10748" y="14781"/>
                      <a:pt x="10756" y="14777"/>
                      <a:pt x="10765" y="14777"/>
                    </a:cubicBezTo>
                    <a:cubicBezTo>
                      <a:pt x="10786" y="14777"/>
                      <a:pt x="10813" y="14794"/>
                      <a:pt x="10831" y="14807"/>
                    </a:cubicBezTo>
                    <a:cubicBezTo>
                      <a:pt x="10867" y="14824"/>
                      <a:pt x="10947" y="14887"/>
                      <a:pt x="10894" y="14905"/>
                    </a:cubicBezTo>
                    <a:cubicBezTo>
                      <a:pt x="10889" y="14907"/>
                      <a:pt x="10882" y="14907"/>
                      <a:pt x="10875" y="14907"/>
                    </a:cubicBezTo>
                    <a:cubicBezTo>
                      <a:pt x="10839" y="14907"/>
                      <a:pt x="10783" y="14884"/>
                      <a:pt x="10753" y="14884"/>
                    </a:cubicBezTo>
                    <a:cubicBezTo>
                      <a:pt x="10739" y="14884"/>
                      <a:pt x="10731" y="14889"/>
                      <a:pt x="10733" y="14905"/>
                    </a:cubicBezTo>
                    <a:cubicBezTo>
                      <a:pt x="10733" y="14951"/>
                      <a:pt x="10767" y="14977"/>
                      <a:pt x="10807" y="14977"/>
                    </a:cubicBezTo>
                    <a:cubicBezTo>
                      <a:pt x="10821" y="14977"/>
                      <a:pt x="10835" y="14974"/>
                      <a:pt x="10849" y="14967"/>
                    </a:cubicBezTo>
                    <a:cubicBezTo>
                      <a:pt x="10856" y="14963"/>
                      <a:pt x="10865" y="14961"/>
                      <a:pt x="10875" y="14961"/>
                    </a:cubicBezTo>
                    <a:cubicBezTo>
                      <a:pt x="10954" y="14961"/>
                      <a:pt x="11104" y="15071"/>
                      <a:pt x="11081" y="15118"/>
                    </a:cubicBezTo>
                    <a:cubicBezTo>
                      <a:pt x="11089" y="15110"/>
                      <a:pt x="11097" y="15064"/>
                      <a:pt x="11127" y="15064"/>
                    </a:cubicBezTo>
                    <a:cubicBezTo>
                      <a:pt x="11129" y="15064"/>
                      <a:pt x="11132" y="15064"/>
                      <a:pt x="11134" y="15065"/>
                    </a:cubicBezTo>
                    <a:cubicBezTo>
                      <a:pt x="11153" y="15077"/>
                      <a:pt x="11197" y="15098"/>
                      <a:pt x="11228" y="15098"/>
                    </a:cubicBezTo>
                    <a:cubicBezTo>
                      <a:pt x="11242" y="15098"/>
                      <a:pt x="11253" y="15094"/>
                      <a:pt x="11259" y="15083"/>
                    </a:cubicBezTo>
                    <a:lnTo>
                      <a:pt x="11259" y="15083"/>
                    </a:lnTo>
                    <a:cubicBezTo>
                      <a:pt x="11223" y="15154"/>
                      <a:pt x="11535" y="15305"/>
                      <a:pt x="11606" y="15341"/>
                    </a:cubicBezTo>
                    <a:cubicBezTo>
                      <a:pt x="11686" y="15381"/>
                      <a:pt x="11782" y="15401"/>
                      <a:pt x="11877" y="15401"/>
                    </a:cubicBezTo>
                    <a:cubicBezTo>
                      <a:pt x="11904" y="15401"/>
                      <a:pt x="11931" y="15399"/>
                      <a:pt x="11957" y="15396"/>
                    </a:cubicBezTo>
                    <a:lnTo>
                      <a:pt x="11957" y="15396"/>
                    </a:lnTo>
                    <a:cubicBezTo>
                      <a:pt x="11923" y="15403"/>
                      <a:pt x="11850" y="15425"/>
                      <a:pt x="11865" y="15448"/>
                    </a:cubicBezTo>
                    <a:lnTo>
                      <a:pt x="11927" y="15466"/>
                    </a:lnTo>
                    <a:cubicBezTo>
                      <a:pt x="11945" y="15483"/>
                      <a:pt x="11927" y="15466"/>
                      <a:pt x="11936" y="15501"/>
                    </a:cubicBezTo>
                    <a:cubicBezTo>
                      <a:pt x="11936" y="15521"/>
                      <a:pt x="11959" y="15554"/>
                      <a:pt x="11982" y="15554"/>
                    </a:cubicBezTo>
                    <a:cubicBezTo>
                      <a:pt x="11991" y="15554"/>
                      <a:pt x="12000" y="15549"/>
                      <a:pt x="12007" y="15537"/>
                    </a:cubicBezTo>
                    <a:cubicBezTo>
                      <a:pt x="12024" y="15509"/>
                      <a:pt x="12027" y="15495"/>
                      <a:pt x="12039" y="15495"/>
                    </a:cubicBezTo>
                    <a:cubicBezTo>
                      <a:pt x="12047" y="15495"/>
                      <a:pt x="12058" y="15500"/>
                      <a:pt x="12078" y="15510"/>
                    </a:cubicBezTo>
                    <a:cubicBezTo>
                      <a:pt x="12114" y="15519"/>
                      <a:pt x="12141" y="15537"/>
                      <a:pt x="12176" y="15555"/>
                    </a:cubicBezTo>
                    <a:cubicBezTo>
                      <a:pt x="12194" y="15573"/>
                      <a:pt x="12176" y="15590"/>
                      <a:pt x="12194" y="15590"/>
                    </a:cubicBezTo>
                    <a:lnTo>
                      <a:pt x="12337" y="15662"/>
                    </a:lnTo>
                    <a:cubicBezTo>
                      <a:pt x="12349" y="15667"/>
                      <a:pt x="12360" y="15669"/>
                      <a:pt x="12370" y="15669"/>
                    </a:cubicBezTo>
                    <a:cubicBezTo>
                      <a:pt x="12428" y="15669"/>
                      <a:pt x="12432" y="15589"/>
                      <a:pt x="12417" y="15581"/>
                    </a:cubicBezTo>
                    <a:lnTo>
                      <a:pt x="12417" y="15581"/>
                    </a:lnTo>
                    <a:cubicBezTo>
                      <a:pt x="12453" y="15599"/>
                      <a:pt x="12524" y="15724"/>
                      <a:pt x="12550" y="15760"/>
                    </a:cubicBezTo>
                    <a:cubicBezTo>
                      <a:pt x="12570" y="15779"/>
                      <a:pt x="12592" y="15793"/>
                      <a:pt x="12602" y="15793"/>
                    </a:cubicBezTo>
                    <a:cubicBezTo>
                      <a:pt x="12611" y="15793"/>
                      <a:pt x="12611" y="15784"/>
                      <a:pt x="12595" y="15760"/>
                    </a:cubicBezTo>
                    <a:cubicBezTo>
                      <a:pt x="12582" y="15740"/>
                      <a:pt x="12569" y="15692"/>
                      <a:pt x="12591" y="15692"/>
                    </a:cubicBezTo>
                    <a:cubicBezTo>
                      <a:pt x="12599" y="15692"/>
                      <a:pt x="12612" y="15698"/>
                      <a:pt x="12631" y="15715"/>
                    </a:cubicBezTo>
                    <a:cubicBezTo>
                      <a:pt x="12666" y="15742"/>
                      <a:pt x="12702" y="15777"/>
                      <a:pt x="12729" y="15813"/>
                    </a:cubicBezTo>
                    <a:cubicBezTo>
                      <a:pt x="12729" y="15813"/>
                      <a:pt x="12741" y="15837"/>
                      <a:pt x="12750" y="15851"/>
                    </a:cubicBezTo>
                    <a:lnTo>
                      <a:pt x="12750" y="15851"/>
                    </a:lnTo>
                    <a:cubicBezTo>
                      <a:pt x="12742" y="15830"/>
                      <a:pt x="12758" y="15776"/>
                      <a:pt x="12773" y="15769"/>
                    </a:cubicBezTo>
                    <a:cubicBezTo>
                      <a:pt x="12773" y="15768"/>
                      <a:pt x="12774" y="15768"/>
                      <a:pt x="12774" y="15768"/>
                    </a:cubicBezTo>
                    <a:cubicBezTo>
                      <a:pt x="12787" y="15768"/>
                      <a:pt x="12854" y="15885"/>
                      <a:pt x="12862" y="15893"/>
                    </a:cubicBezTo>
                    <a:cubicBezTo>
                      <a:pt x="12885" y="15927"/>
                      <a:pt x="12897" y="15940"/>
                      <a:pt x="12903" y="15940"/>
                    </a:cubicBezTo>
                    <a:cubicBezTo>
                      <a:pt x="12920" y="15940"/>
                      <a:pt x="12864" y="15804"/>
                      <a:pt x="12871" y="15804"/>
                    </a:cubicBezTo>
                    <a:cubicBezTo>
                      <a:pt x="12872" y="15804"/>
                      <a:pt x="12873" y="15804"/>
                      <a:pt x="12874" y="15804"/>
                    </a:cubicBezTo>
                    <a:cubicBezTo>
                      <a:pt x="12898" y="15804"/>
                      <a:pt x="12963" y="15905"/>
                      <a:pt x="12998" y="15905"/>
                    </a:cubicBezTo>
                    <a:cubicBezTo>
                      <a:pt x="13004" y="15905"/>
                      <a:pt x="13010" y="15901"/>
                      <a:pt x="13014" y="15893"/>
                    </a:cubicBezTo>
                    <a:lnTo>
                      <a:pt x="13014" y="15893"/>
                    </a:lnTo>
                    <a:cubicBezTo>
                      <a:pt x="12987" y="15947"/>
                      <a:pt x="13308" y="16054"/>
                      <a:pt x="13361" y="16062"/>
                    </a:cubicBezTo>
                    <a:cubicBezTo>
                      <a:pt x="13423" y="16080"/>
                      <a:pt x="13495" y="16089"/>
                      <a:pt x="13557" y="16098"/>
                    </a:cubicBezTo>
                    <a:cubicBezTo>
                      <a:pt x="13607" y="16106"/>
                      <a:pt x="13618" y="16170"/>
                      <a:pt x="13664" y="16170"/>
                    </a:cubicBezTo>
                    <a:cubicBezTo>
                      <a:pt x="13667" y="16170"/>
                      <a:pt x="13670" y="16170"/>
                      <a:pt x="13673" y="16169"/>
                    </a:cubicBezTo>
                    <a:cubicBezTo>
                      <a:pt x="13689" y="16169"/>
                      <a:pt x="13747" y="16141"/>
                      <a:pt x="13778" y="16141"/>
                    </a:cubicBezTo>
                    <a:cubicBezTo>
                      <a:pt x="13782" y="16141"/>
                      <a:pt x="13786" y="16142"/>
                      <a:pt x="13789" y="16143"/>
                    </a:cubicBezTo>
                    <a:cubicBezTo>
                      <a:pt x="13789" y="16143"/>
                      <a:pt x="13662" y="16227"/>
                      <a:pt x="13715" y="16227"/>
                    </a:cubicBezTo>
                    <a:cubicBezTo>
                      <a:pt x="13722" y="16227"/>
                      <a:pt x="13731" y="16226"/>
                      <a:pt x="13744" y="16223"/>
                    </a:cubicBezTo>
                    <a:cubicBezTo>
                      <a:pt x="13750" y="16222"/>
                      <a:pt x="13757" y="16221"/>
                      <a:pt x="13764" y="16221"/>
                    </a:cubicBezTo>
                    <a:cubicBezTo>
                      <a:pt x="13790" y="16221"/>
                      <a:pt x="13816" y="16228"/>
                      <a:pt x="13838" y="16228"/>
                    </a:cubicBezTo>
                    <a:cubicBezTo>
                      <a:pt x="13856" y="16228"/>
                      <a:pt x="13870" y="16223"/>
                      <a:pt x="13878" y="16205"/>
                    </a:cubicBezTo>
                    <a:cubicBezTo>
                      <a:pt x="13884" y="16195"/>
                      <a:pt x="13892" y="16191"/>
                      <a:pt x="13901" y="16191"/>
                    </a:cubicBezTo>
                    <a:cubicBezTo>
                      <a:pt x="13923" y="16191"/>
                      <a:pt x="13950" y="16214"/>
                      <a:pt x="13965" y="16214"/>
                    </a:cubicBezTo>
                    <a:cubicBezTo>
                      <a:pt x="13970" y="16214"/>
                      <a:pt x="13974" y="16212"/>
                      <a:pt x="13976" y="16205"/>
                    </a:cubicBezTo>
                    <a:lnTo>
                      <a:pt x="13976" y="16205"/>
                    </a:lnTo>
                    <a:cubicBezTo>
                      <a:pt x="13967" y="16250"/>
                      <a:pt x="13967" y="16285"/>
                      <a:pt x="14038" y="16312"/>
                    </a:cubicBezTo>
                    <a:cubicBezTo>
                      <a:pt x="14043" y="16315"/>
                      <a:pt x="14048" y="16316"/>
                      <a:pt x="14053" y="16316"/>
                    </a:cubicBezTo>
                    <a:cubicBezTo>
                      <a:pt x="14094" y="16316"/>
                      <a:pt x="14143" y="16231"/>
                      <a:pt x="14198" y="16223"/>
                    </a:cubicBezTo>
                    <a:cubicBezTo>
                      <a:pt x="14202" y="16223"/>
                      <a:pt x="14206" y="16222"/>
                      <a:pt x="14210" y="16222"/>
                    </a:cubicBezTo>
                    <a:cubicBezTo>
                      <a:pt x="14347" y="16222"/>
                      <a:pt x="14305" y="16384"/>
                      <a:pt x="14296" y="16428"/>
                    </a:cubicBezTo>
                    <a:cubicBezTo>
                      <a:pt x="14368" y="16392"/>
                      <a:pt x="14439" y="16356"/>
                      <a:pt x="14519" y="16339"/>
                    </a:cubicBezTo>
                    <a:cubicBezTo>
                      <a:pt x="14528" y="16374"/>
                      <a:pt x="14555" y="16419"/>
                      <a:pt x="14581" y="16445"/>
                    </a:cubicBezTo>
                    <a:cubicBezTo>
                      <a:pt x="14584" y="16434"/>
                      <a:pt x="14595" y="16430"/>
                      <a:pt x="14610" y="16430"/>
                    </a:cubicBezTo>
                    <a:cubicBezTo>
                      <a:pt x="14639" y="16430"/>
                      <a:pt x="14682" y="16445"/>
                      <a:pt x="14706" y="16445"/>
                    </a:cubicBezTo>
                    <a:cubicBezTo>
                      <a:pt x="14733" y="16445"/>
                      <a:pt x="14840" y="16419"/>
                      <a:pt x="14831" y="16401"/>
                    </a:cubicBezTo>
                    <a:lnTo>
                      <a:pt x="14831" y="16401"/>
                    </a:lnTo>
                    <a:cubicBezTo>
                      <a:pt x="14856" y="16451"/>
                      <a:pt x="14787" y="16509"/>
                      <a:pt x="14895" y="16509"/>
                    </a:cubicBezTo>
                    <a:cubicBezTo>
                      <a:pt x="14902" y="16509"/>
                      <a:pt x="14911" y="16508"/>
                      <a:pt x="14920" y="16508"/>
                    </a:cubicBezTo>
                    <a:cubicBezTo>
                      <a:pt x="14932" y="16507"/>
                      <a:pt x="14944" y="16506"/>
                      <a:pt x="14954" y="16506"/>
                    </a:cubicBezTo>
                    <a:cubicBezTo>
                      <a:pt x="15024" y="16506"/>
                      <a:pt x="15042" y="16532"/>
                      <a:pt x="15027" y="16579"/>
                    </a:cubicBezTo>
                    <a:cubicBezTo>
                      <a:pt x="15033" y="16580"/>
                      <a:pt x="15038" y="16580"/>
                      <a:pt x="15042" y="16580"/>
                    </a:cubicBezTo>
                    <a:cubicBezTo>
                      <a:pt x="15078" y="16580"/>
                      <a:pt x="15073" y="16551"/>
                      <a:pt x="15089" y="16543"/>
                    </a:cubicBezTo>
                    <a:cubicBezTo>
                      <a:pt x="15095" y="16540"/>
                      <a:pt x="15103" y="16538"/>
                      <a:pt x="15113" y="16538"/>
                    </a:cubicBezTo>
                    <a:cubicBezTo>
                      <a:pt x="15141" y="16538"/>
                      <a:pt x="15181" y="16549"/>
                      <a:pt x="15212" y="16549"/>
                    </a:cubicBezTo>
                    <a:cubicBezTo>
                      <a:pt x="15223" y="16549"/>
                      <a:pt x="15233" y="16547"/>
                      <a:pt x="15240" y="16543"/>
                    </a:cubicBezTo>
                    <a:cubicBezTo>
                      <a:pt x="15285" y="16526"/>
                      <a:pt x="15258" y="16499"/>
                      <a:pt x="15285" y="16481"/>
                    </a:cubicBezTo>
                    <a:cubicBezTo>
                      <a:pt x="15293" y="16477"/>
                      <a:pt x="15301" y="16476"/>
                      <a:pt x="15310" y="16476"/>
                    </a:cubicBezTo>
                    <a:cubicBezTo>
                      <a:pt x="15330" y="16476"/>
                      <a:pt x="15350" y="16483"/>
                      <a:pt x="15362" y="16483"/>
                    </a:cubicBezTo>
                    <a:cubicBezTo>
                      <a:pt x="15367" y="16483"/>
                      <a:pt x="15371" y="16481"/>
                      <a:pt x="15373" y="16478"/>
                    </a:cubicBezTo>
                    <a:lnTo>
                      <a:pt x="15373" y="16478"/>
                    </a:lnTo>
                    <a:cubicBezTo>
                      <a:pt x="15364" y="16516"/>
                      <a:pt x="15359" y="16508"/>
                      <a:pt x="15419" y="16517"/>
                    </a:cubicBezTo>
                    <a:lnTo>
                      <a:pt x="15552" y="16535"/>
                    </a:lnTo>
                    <a:cubicBezTo>
                      <a:pt x="15552" y="16558"/>
                      <a:pt x="15552" y="16589"/>
                      <a:pt x="15514" y="16589"/>
                    </a:cubicBezTo>
                    <a:cubicBezTo>
                      <a:pt x="15510" y="16589"/>
                      <a:pt x="15504" y="16589"/>
                      <a:pt x="15499" y="16588"/>
                    </a:cubicBezTo>
                    <a:cubicBezTo>
                      <a:pt x="15481" y="16597"/>
                      <a:pt x="15454" y="16588"/>
                      <a:pt x="15445" y="16615"/>
                    </a:cubicBezTo>
                    <a:cubicBezTo>
                      <a:pt x="15459" y="16617"/>
                      <a:pt x="15471" y="16618"/>
                      <a:pt x="15483" y="16618"/>
                    </a:cubicBezTo>
                    <a:cubicBezTo>
                      <a:pt x="15577" y="16618"/>
                      <a:pt x="15607" y="16559"/>
                      <a:pt x="15695" y="16543"/>
                    </a:cubicBezTo>
                    <a:cubicBezTo>
                      <a:pt x="15705" y="16542"/>
                      <a:pt x="15714" y="16541"/>
                      <a:pt x="15721" y="16541"/>
                    </a:cubicBezTo>
                    <a:cubicBezTo>
                      <a:pt x="15781" y="16541"/>
                      <a:pt x="15695" y="16606"/>
                      <a:pt x="15695" y="16606"/>
                    </a:cubicBezTo>
                    <a:cubicBezTo>
                      <a:pt x="15721" y="16597"/>
                      <a:pt x="15748" y="16597"/>
                      <a:pt x="15775" y="16588"/>
                    </a:cubicBezTo>
                    <a:cubicBezTo>
                      <a:pt x="15795" y="16580"/>
                      <a:pt x="15808" y="16576"/>
                      <a:pt x="15819" y="16576"/>
                    </a:cubicBezTo>
                    <a:cubicBezTo>
                      <a:pt x="15833" y="16576"/>
                      <a:pt x="15844" y="16582"/>
                      <a:pt x="15864" y="16597"/>
                    </a:cubicBezTo>
                    <a:cubicBezTo>
                      <a:pt x="15886" y="16610"/>
                      <a:pt x="15935" y="16624"/>
                      <a:pt x="15972" y="16624"/>
                    </a:cubicBezTo>
                    <a:cubicBezTo>
                      <a:pt x="16009" y="16624"/>
                      <a:pt x="16033" y="16610"/>
                      <a:pt x="16006" y="16570"/>
                    </a:cubicBezTo>
                    <a:lnTo>
                      <a:pt x="16006" y="16570"/>
                    </a:lnTo>
                    <a:cubicBezTo>
                      <a:pt x="16014" y="16573"/>
                      <a:pt x="16021" y="16574"/>
                      <a:pt x="16026" y="16574"/>
                    </a:cubicBezTo>
                    <a:cubicBezTo>
                      <a:pt x="16039" y="16574"/>
                      <a:pt x="16047" y="16568"/>
                      <a:pt x="16060" y="16561"/>
                    </a:cubicBezTo>
                    <a:lnTo>
                      <a:pt x="16060" y="16561"/>
                    </a:lnTo>
                    <a:cubicBezTo>
                      <a:pt x="16069" y="16561"/>
                      <a:pt x="16051" y="16624"/>
                      <a:pt x="16051" y="16641"/>
                    </a:cubicBezTo>
                    <a:cubicBezTo>
                      <a:pt x="16051" y="16650"/>
                      <a:pt x="16087" y="16650"/>
                      <a:pt x="16113" y="16650"/>
                    </a:cubicBezTo>
                    <a:cubicBezTo>
                      <a:pt x="16220" y="16615"/>
                      <a:pt x="16202" y="16517"/>
                      <a:pt x="16327" y="16517"/>
                    </a:cubicBezTo>
                    <a:cubicBezTo>
                      <a:pt x="16318" y="16552"/>
                      <a:pt x="16327" y="16588"/>
                      <a:pt x="16345" y="16615"/>
                    </a:cubicBezTo>
                    <a:cubicBezTo>
                      <a:pt x="16361" y="16631"/>
                      <a:pt x="16382" y="16638"/>
                      <a:pt x="16401" y="16638"/>
                    </a:cubicBezTo>
                    <a:cubicBezTo>
                      <a:pt x="16432" y="16638"/>
                      <a:pt x="16460" y="16621"/>
                      <a:pt x="16461" y="16597"/>
                    </a:cubicBezTo>
                    <a:lnTo>
                      <a:pt x="16461" y="16597"/>
                    </a:lnTo>
                    <a:cubicBezTo>
                      <a:pt x="16466" y="16629"/>
                      <a:pt x="16493" y="16659"/>
                      <a:pt x="16550" y="16659"/>
                    </a:cubicBezTo>
                    <a:cubicBezTo>
                      <a:pt x="16550" y="16637"/>
                      <a:pt x="16520" y="16556"/>
                      <a:pt x="16558" y="16556"/>
                    </a:cubicBezTo>
                    <a:cubicBezTo>
                      <a:pt x="16566" y="16556"/>
                      <a:pt x="16578" y="16560"/>
                      <a:pt x="16594" y="16570"/>
                    </a:cubicBezTo>
                    <a:cubicBezTo>
                      <a:pt x="16635" y="16587"/>
                      <a:pt x="16639" y="16634"/>
                      <a:pt x="16702" y="16634"/>
                    </a:cubicBezTo>
                    <a:cubicBezTo>
                      <a:pt x="16707" y="16634"/>
                      <a:pt x="16713" y="16633"/>
                      <a:pt x="16719" y="16633"/>
                    </a:cubicBezTo>
                    <a:cubicBezTo>
                      <a:pt x="16764" y="16633"/>
                      <a:pt x="16781" y="16597"/>
                      <a:pt x="16826" y="16597"/>
                    </a:cubicBezTo>
                    <a:cubicBezTo>
                      <a:pt x="16826" y="16611"/>
                      <a:pt x="16848" y="16616"/>
                      <a:pt x="16879" y="16616"/>
                    </a:cubicBezTo>
                    <a:cubicBezTo>
                      <a:pt x="16947" y="16616"/>
                      <a:pt x="17060" y="16591"/>
                      <a:pt x="17084" y="16579"/>
                    </a:cubicBezTo>
                    <a:cubicBezTo>
                      <a:pt x="17147" y="16552"/>
                      <a:pt x="17049" y="16526"/>
                      <a:pt x="17066" y="16508"/>
                    </a:cubicBezTo>
                    <a:cubicBezTo>
                      <a:pt x="17076" y="16496"/>
                      <a:pt x="17087" y="16492"/>
                      <a:pt x="17099" y="16492"/>
                    </a:cubicBezTo>
                    <a:cubicBezTo>
                      <a:pt x="17142" y="16492"/>
                      <a:pt x="17193" y="16554"/>
                      <a:pt x="17200" y="16561"/>
                    </a:cubicBezTo>
                    <a:cubicBezTo>
                      <a:pt x="17202" y="16565"/>
                      <a:pt x="17207" y="16566"/>
                      <a:pt x="17215" y="16566"/>
                    </a:cubicBezTo>
                    <a:cubicBezTo>
                      <a:pt x="17248" y="16566"/>
                      <a:pt x="17323" y="16542"/>
                      <a:pt x="17351" y="16535"/>
                    </a:cubicBezTo>
                    <a:cubicBezTo>
                      <a:pt x="17432" y="16508"/>
                      <a:pt x="17512" y="16463"/>
                      <a:pt x="17583" y="16410"/>
                    </a:cubicBezTo>
                    <a:cubicBezTo>
                      <a:pt x="17610" y="16401"/>
                      <a:pt x="17717" y="16285"/>
                      <a:pt x="17726" y="16285"/>
                    </a:cubicBezTo>
                    <a:cubicBezTo>
                      <a:pt x="17726" y="16285"/>
                      <a:pt x="17726" y="16285"/>
                      <a:pt x="17727" y="16285"/>
                    </a:cubicBezTo>
                    <a:cubicBezTo>
                      <a:pt x="17738" y="16285"/>
                      <a:pt x="17680" y="16417"/>
                      <a:pt x="17703" y="16417"/>
                    </a:cubicBezTo>
                    <a:cubicBezTo>
                      <a:pt x="17706" y="16417"/>
                      <a:pt x="17711" y="16415"/>
                      <a:pt x="17717" y="16410"/>
                    </a:cubicBezTo>
                    <a:cubicBezTo>
                      <a:pt x="17761" y="16374"/>
                      <a:pt x="17921" y="16205"/>
                      <a:pt x="17904" y="16178"/>
                    </a:cubicBezTo>
                    <a:lnTo>
                      <a:pt x="17904" y="16178"/>
                    </a:lnTo>
                    <a:cubicBezTo>
                      <a:pt x="17911" y="16189"/>
                      <a:pt x="17922" y="16194"/>
                      <a:pt x="17936" y="16194"/>
                    </a:cubicBezTo>
                    <a:cubicBezTo>
                      <a:pt x="17958" y="16194"/>
                      <a:pt x="17987" y="16182"/>
                      <a:pt x="18019" y="16160"/>
                    </a:cubicBezTo>
                    <a:cubicBezTo>
                      <a:pt x="18064" y="16125"/>
                      <a:pt x="18100" y="16089"/>
                      <a:pt x="18126" y="16045"/>
                    </a:cubicBezTo>
                    <a:cubicBezTo>
                      <a:pt x="18144" y="16009"/>
                      <a:pt x="18135" y="15991"/>
                      <a:pt x="18162" y="15956"/>
                    </a:cubicBezTo>
                    <a:cubicBezTo>
                      <a:pt x="18198" y="15840"/>
                      <a:pt x="18305" y="15831"/>
                      <a:pt x="18376" y="15751"/>
                    </a:cubicBezTo>
                    <a:cubicBezTo>
                      <a:pt x="18394" y="15733"/>
                      <a:pt x="18385" y="15724"/>
                      <a:pt x="18376" y="15715"/>
                    </a:cubicBezTo>
                    <a:cubicBezTo>
                      <a:pt x="18385" y="15688"/>
                      <a:pt x="18411" y="15653"/>
                      <a:pt x="18429" y="15626"/>
                    </a:cubicBezTo>
                    <a:cubicBezTo>
                      <a:pt x="18456" y="15564"/>
                      <a:pt x="18447" y="15501"/>
                      <a:pt x="18474" y="15439"/>
                    </a:cubicBezTo>
                    <a:lnTo>
                      <a:pt x="18545" y="15288"/>
                    </a:lnTo>
                    <a:cubicBezTo>
                      <a:pt x="18554" y="15261"/>
                      <a:pt x="18581" y="15216"/>
                      <a:pt x="18563" y="15190"/>
                    </a:cubicBezTo>
                    <a:cubicBezTo>
                      <a:pt x="18545" y="15145"/>
                      <a:pt x="18607" y="14967"/>
                      <a:pt x="18607" y="14905"/>
                    </a:cubicBezTo>
                    <a:cubicBezTo>
                      <a:pt x="18607" y="14878"/>
                      <a:pt x="18581" y="14691"/>
                      <a:pt x="18581" y="14682"/>
                    </a:cubicBezTo>
                    <a:cubicBezTo>
                      <a:pt x="18582" y="14681"/>
                      <a:pt x="18583" y="14680"/>
                      <a:pt x="18584" y="14680"/>
                    </a:cubicBezTo>
                    <a:cubicBezTo>
                      <a:pt x="18596" y="14680"/>
                      <a:pt x="18620" y="14705"/>
                      <a:pt x="18625" y="14715"/>
                    </a:cubicBezTo>
                    <a:lnTo>
                      <a:pt x="18625" y="14715"/>
                    </a:lnTo>
                    <a:cubicBezTo>
                      <a:pt x="18616" y="14680"/>
                      <a:pt x="18616" y="14646"/>
                      <a:pt x="18598" y="14619"/>
                    </a:cubicBezTo>
                    <a:cubicBezTo>
                      <a:pt x="18598" y="14611"/>
                      <a:pt x="18545" y="14548"/>
                      <a:pt x="18545" y="14530"/>
                    </a:cubicBezTo>
                    <a:cubicBezTo>
                      <a:pt x="18545" y="14522"/>
                      <a:pt x="18556" y="14522"/>
                      <a:pt x="18568" y="14522"/>
                    </a:cubicBezTo>
                    <a:cubicBezTo>
                      <a:pt x="18581" y="14522"/>
                      <a:pt x="18594" y="14522"/>
                      <a:pt x="18598" y="14513"/>
                    </a:cubicBezTo>
                    <a:cubicBezTo>
                      <a:pt x="18607" y="14468"/>
                      <a:pt x="18607" y="14424"/>
                      <a:pt x="18607" y="14388"/>
                    </a:cubicBezTo>
                    <a:cubicBezTo>
                      <a:pt x="18590" y="14334"/>
                      <a:pt x="18554" y="14245"/>
                      <a:pt x="18607" y="14245"/>
                    </a:cubicBezTo>
                    <a:cubicBezTo>
                      <a:pt x="18591" y="14245"/>
                      <a:pt x="18559" y="14200"/>
                      <a:pt x="18548" y="14200"/>
                    </a:cubicBezTo>
                    <a:cubicBezTo>
                      <a:pt x="18547" y="14200"/>
                      <a:pt x="18547" y="14200"/>
                      <a:pt x="18546" y="14200"/>
                    </a:cubicBezTo>
                    <a:lnTo>
                      <a:pt x="18546" y="14200"/>
                    </a:lnTo>
                    <a:cubicBezTo>
                      <a:pt x="18590" y="14173"/>
                      <a:pt x="18589" y="14138"/>
                      <a:pt x="18581" y="14067"/>
                    </a:cubicBezTo>
                    <a:cubicBezTo>
                      <a:pt x="18572" y="14023"/>
                      <a:pt x="18572" y="13978"/>
                      <a:pt x="18554" y="13943"/>
                    </a:cubicBezTo>
                    <a:cubicBezTo>
                      <a:pt x="18545" y="13925"/>
                      <a:pt x="18536" y="13943"/>
                      <a:pt x="18527" y="13916"/>
                    </a:cubicBezTo>
                    <a:cubicBezTo>
                      <a:pt x="18518" y="13836"/>
                      <a:pt x="18545" y="13800"/>
                      <a:pt x="18527" y="13720"/>
                    </a:cubicBezTo>
                    <a:cubicBezTo>
                      <a:pt x="18527" y="13684"/>
                      <a:pt x="18483" y="13515"/>
                      <a:pt x="18518" y="13506"/>
                    </a:cubicBezTo>
                    <a:cubicBezTo>
                      <a:pt x="18512" y="13472"/>
                      <a:pt x="18502" y="13464"/>
                      <a:pt x="18491" y="13464"/>
                    </a:cubicBezTo>
                    <a:cubicBezTo>
                      <a:pt x="18481" y="13464"/>
                      <a:pt x="18470" y="13471"/>
                      <a:pt x="18458" y="13471"/>
                    </a:cubicBezTo>
                    <a:cubicBezTo>
                      <a:pt x="18448" y="13471"/>
                      <a:pt x="18439" y="13467"/>
                      <a:pt x="18429" y="13453"/>
                    </a:cubicBezTo>
                    <a:cubicBezTo>
                      <a:pt x="18420" y="13426"/>
                      <a:pt x="18447" y="13390"/>
                      <a:pt x="18456" y="13381"/>
                    </a:cubicBezTo>
                    <a:cubicBezTo>
                      <a:pt x="18465" y="13355"/>
                      <a:pt x="18465" y="13328"/>
                      <a:pt x="18456" y="13301"/>
                    </a:cubicBezTo>
                    <a:cubicBezTo>
                      <a:pt x="18456" y="13249"/>
                      <a:pt x="18322" y="13046"/>
                      <a:pt x="18355" y="13018"/>
                    </a:cubicBezTo>
                    <a:lnTo>
                      <a:pt x="18355" y="13018"/>
                    </a:lnTo>
                    <a:cubicBezTo>
                      <a:pt x="18347" y="13021"/>
                      <a:pt x="18330" y="13024"/>
                      <a:pt x="18312" y="13024"/>
                    </a:cubicBezTo>
                    <a:cubicBezTo>
                      <a:pt x="18285" y="13024"/>
                      <a:pt x="18256" y="13018"/>
                      <a:pt x="18251" y="12998"/>
                    </a:cubicBezTo>
                    <a:cubicBezTo>
                      <a:pt x="18251" y="12981"/>
                      <a:pt x="18269" y="12954"/>
                      <a:pt x="18278" y="12945"/>
                    </a:cubicBezTo>
                    <a:cubicBezTo>
                      <a:pt x="18278" y="12892"/>
                      <a:pt x="18269" y="12829"/>
                      <a:pt x="18242" y="12776"/>
                    </a:cubicBezTo>
                    <a:cubicBezTo>
                      <a:pt x="18233" y="12767"/>
                      <a:pt x="18224" y="12740"/>
                      <a:pt x="18233" y="12731"/>
                    </a:cubicBezTo>
                    <a:cubicBezTo>
                      <a:pt x="18236" y="12727"/>
                      <a:pt x="18242" y="12725"/>
                      <a:pt x="18251" y="12725"/>
                    </a:cubicBezTo>
                    <a:cubicBezTo>
                      <a:pt x="18270" y="12725"/>
                      <a:pt x="18298" y="12733"/>
                      <a:pt x="18309" y="12733"/>
                    </a:cubicBezTo>
                    <a:cubicBezTo>
                      <a:pt x="18312" y="12733"/>
                      <a:pt x="18313" y="12733"/>
                      <a:pt x="18313" y="12731"/>
                    </a:cubicBezTo>
                    <a:cubicBezTo>
                      <a:pt x="18322" y="12713"/>
                      <a:pt x="18242" y="12633"/>
                      <a:pt x="18233" y="12606"/>
                    </a:cubicBezTo>
                    <a:cubicBezTo>
                      <a:pt x="18207" y="12517"/>
                      <a:pt x="18189" y="12428"/>
                      <a:pt x="18180" y="12348"/>
                    </a:cubicBezTo>
                    <a:cubicBezTo>
                      <a:pt x="18171" y="12318"/>
                      <a:pt x="18153" y="12313"/>
                      <a:pt x="18134" y="12313"/>
                    </a:cubicBezTo>
                    <a:cubicBezTo>
                      <a:pt x="18121" y="12313"/>
                      <a:pt x="18107" y="12315"/>
                      <a:pt x="18095" y="12315"/>
                    </a:cubicBezTo>
                    <a:cubicBezTo>
                      <a:pt x="18070" y="12315"/>
                      <a:pt x="18051" y="12305"/>
                      <a:pt x="18055" y="12241"/>
                    </a:cubicBezTo>
                    <a:cubicBezTo>
                      <a:pt x="18055" y="12170"/>
                      <a:pt x="18082" y="12134"/>
                      <a:pt x="18028" y="12054"/>
                    </a:cubicBezTo>
                    <a:cubicBezTo>
                      <a:pt x="18011" y="12019"/>
                      <a:pt x="17895" y="11983"/>
                      <a:pt x="17948" y="11938"/>
                    </a:cubicBezTo>
                    <a:cubicBezTo>
                      <a:pt x="18011" y="11903"/>
                      <a:pt x="17921" y="11823"/>
                      <a:pt x="17868" y="11787"/>
                    </a:cubicBezTo>
                    <a:cubicBezTo>
                      <a:pt x="17788" y="11725"/>
                      <a:pt x="17841" y="11671"/>
                      <a:pt x="17815" y="11591"/>
                    </a:cubicBezTo>
                    <a:cubicBezTo>
                      <a:pt x="17806" y="11566"/>
                      <a:pt x="17795" y="11557"/>
                      <a:pt x="17783" y="11557"/>
                    </a:cubicBezTo>
                    <a:cubicBezTo>
                      <a:pt x="17758" y="11557"/>
                      <a:pt x="17728" y="11592"/>
                      <a:pt x="17704" y="11592"/>
                    </a:cubicBezTo>
                    <a:cubicBezTo>
                      <a:pt x="17702" y="11592"/>
                      <a:pt x="17701" y="11591"/>
                      <a:pt x="17699" y="11591"/>
                    </a:cubicBezTo>
                    <a:cubicBezTo>
                      <a:pt x="17672" y="11591"/>
                      <a:pt x="17734" y="11457"/>
                      <a:pt x="17690" y="11440"/>
                    </a:cubicBezTo>
                    <a:cubicBezTo>
                      <a:pt x="17675" y="11440"/>
                      <a:pt x="17673" y="11471"/>
                      <a:pt x="17662" y="11471"/>
                    </a:cubicBezTo>
                    <a:cubicBezTo>
                      <a:pt x="17660" y="11471"/>
                      <a:pt x="17657" y="11469"/>
                      <a:pt x="17654" y="11466"/>
                    </a:cubicBezTo>
                    <a:cubicBezTo>
                      <a:pt x="17636" y="11449"/>
                      <a:pt x="17619" y="11422"/>
                      <a:pt x="17619" y="11395"/>
                    </a:cubicBezTo>
                    <a:cubicBezTo>
                      <a:pt x="17619" y="11333"/>
                      <a:pt x="17690" y="11395"/>
                      <a:pt x="17663" y="11288"/>
                    </a:cubicBezTo>
                    <a:cubicBezTo>
                      <a:pt x="17610" y="11155"/>
                      <a:pt x="17538" y="11021"/>
                      <a:pt x="17441" y="10914"/>
                    </a:cubicBezTo>
                    <a:cubicBezTo>
                      <a:pt x="17423" y="10887"/>
                      <a:pt x="17396" y="10861"/>
                      <a:pt x="17378" y="10834"/>
                    </a:cubicBezTo>
                    <a:cubicBezTo>
                      <a:pt x="17298" y="10789"/>
                      <a:pt x="17432" y="10781"/>
                      <a:pt x="17432" y="10772"/>
                    </a:cubicBezTo>
                    <a:cubicBezTo>
                      <a:pt x="17387" y="10700"/>
                      <a:pt x="17307" y="10789"/>
                      <a:pt x="17316" y="10656"/>
                    </a:cubicBezTo>
                    <a:cubicBezTo>
                      <a:pt x="17307" y="10638"/>
                      <a:pt x="17289" y="10620"/>
                      <a:pt x="17280" y="10602"/>
                    </a:cubicBezTo>
                    <a:cubicBezTo>
                      <a:pt x="17253" y="10567"/>
                      <a:pt x="17004" y="10300"/>
                      <a:pt x="17058" y="10273"/>
                    </a:cubicBezTo>
                    <a:lnTo>
                      <a:pt x="16906" y="10202"/>
                    </a:lnTo>
                    <a:cubicBezTo>
                      <a:pt x="16951" y="10175"/>
                      <a:pt x="16915" y="10112"/>
                      <a:pt x="16888" y="10059"/>
                    </a:cubicBezTo>
                    <a:cubicBezTo>
                      <a:pt x="16862" y="10014"/>
                      <a:pt x="16888" y="9997"/>
                      <a:pt x="16897" y="9952"/>
                    </a:cubicBezTo>
                    <a:cubicBezTo>
                      <a:pt x="16906" y="9908"/>
                      <a:pt x="16772" y="9925"/>
                      <a:pt x="16737" y="9872"/>
                    </a:cubicBezTo>
                    <a:cubicBezTo>
                      <a:pt x="16746" y="9863"/>
                      <a:pt x="16835" y="9836"/>
                      <a:pt x="16826" y="9819"/>
                    </a:cubicBezTo>
                    <a:cubicBezTo>
                      <a:pt x="16810" y="9772"/>
                      <a:pt x="16748" y="9726"/>
                      <a:pt x="16715" y="9726"/>
                    </a:cubicBezTo>
                    <a:cubicBezTo>
                      <a:pt x="16709" y="9726"/>
                      <a:pt x="16705" y="9727"/>
                      <a:pt x="16701" y="9729"/>
                    </a:cubicBezTo>
                    <a:cubicBezTo>
                      <a:pt x="16682" y="9736"/>
                      <a:pt x="16681" y="9765"/>
                      <a:pt x="16669" y="9765"/>
                    </a:cubicBezTo>
                    <a:cubicBezTo>
                      <a:pt x="16665" y="9765"/>
                      <a:pt x="16658" y="9760"/>
                      <a:pt x="16648" y="9747"/>
                    </a:cubicBezTo>
                    <a:cubicBezTo>
                      <a:pt x="16630" y="9729"/>
                      <a:pt x="16630" y="9703"/>
                      <a:pt x="16630" y="9676"/>
                    </a:cubicBezTo>
                    <a:cubicBezTo>
                      <a:pt x="16639" y="9631"/>
                      <a:pt x="16710" y="9640"/>
                      <a:pt x="16719" y="9605"/>
                    </a:cubicBezTo>
                    <a:cubicBezTo>
                      <a:pt x="16719" y="9596"/>
                      <a:pt x="16657" y="9596"/>
                      <a:pt x="16657" y="9596"/>
                    </a:cubicBezTo>
                    <a:cubicBezTo>
                      <a:pt x="16621" y="9578"/>
                      <a:pt x="16594" y="9551"/>
                      <a:pt x="16577" y="9525"/>
                    </a:cubicBezTo>
                    <a:cubicBezTo>
                      <a:pt x="16550" y="9489"/>
                      <a:pt x="16568" y="9480"/>
                      <a:pt x="16541" y="9462"/>
                    </a:cubicBezTo>
                    <a:cubicBezTo>
                      <a:pt x="16514" y="9453"/>
                      <a:pt x="16487" y="9436"/>
                      <a:pt x="16461" y="9436"/>
                    </a:cubicBezTo>
                    <a:cubicBezTo>
                      <a:pt x="16425" y="9427"/>
                      <a:pt x="16479" y="9364"/>
                      <a:pt x="16425" y="9329"/>
                    </a:cubicBezTo>
                    <a:cubicBezTo>
                      <a:pt x="16398" y="9320"/>
                      <a:pt x="16381" y="9329"/>
                      <a:pt x="16363" y="9311"/>
                    </a:cubicBezTo>
                    <a:cubicBezTo>
                      <a:pt x="16336" y="9284"/>
                      <a:pt x="16318" y="9266"/>
                      <a:pt x="16300" y="9240"/>
                    </a:cubicBezTo>
                    <a:lnTo>
                      <a:pt x="16300" y="9240"/>
                    </a:lnTo>
                    <a:cubicBezTo>
                      <a:pt x="16326" y="9276"/>
                      <a:pt x="16377" y="9310"/>
                      <a:pt x="16400" y="9310"/>
                    </a:cubicBezTo>
                    <a:cubicBezTo>
                      <a:pt x="16416" y="9310"/>
                      <a:pt x="16419" y="9293"/>
                      <a:pt x="16389" y="9248"/>
                    </a:cubicBezTo>
                    <a:cubicBezTo>
                      <a:pt x="16358" y="9210"/>
                      <a:pt x="16300" y="9137"/>
                      <a:pt x="16262" y="9137"/>
                    </a:cubicBezTo>
                    <a:cubicBezTo>
                      <a:pt x="16257" y="9137"/>
                      <a:pt x="16251" y="9138"/>
                      <a:pt x="16247" y="9142"/>
                    </a:cubicBezTo>
                    <a:cubicBezTo>
                      <a:pt x="16318" y="9088"/>
                      <a:pt x="16078" y="8812"/>
                      <a:pt x="16015" y="8741"/>
                    </a:cubicBezTo>
                    <a:cubicBezTo>
                      <a:pt x="15996" y="8715"/>
                      <a:pt x="15982" y="8705"/>
                      <a:pt x="15971" y="8705"/>
                    </a:cubicBezTo>
                    <a:cubicBezTo>
                      <a:pt x="15952" y="8705"/>
                      <a:pt x="15940" y="8733"/>
                      <a:pt x="15917" y="8750"/>
                    </a:cubicBezTo>
                    <a:cubicBezTo>
                      <a:pt x="15846" y="8750"/>
                      <a:pt x="15846" y="8741"/>
                      <a:pt x="15864" y="8678"/>
                    </a:cubicBezTo>
                    <a:cubicBezTo>
                      <a:pt x="15935" y="8625"/>
                      <a:pt x="15828" y="8438"/>
                      <a:pt x="15757" y="8358"/>
                    </a:cubicBezTo>
                    <a:cubicBezTo>
                      <a:pt x="15730" y="8313"/>
                      <a:pt x="15686" y="8269"/>
                      <a:pt x="15632" y="8251"/>
                    </a:cubicBezTo>
                    <a:cubicBezTo>
                      <a:pt x="15570" y="8233"/>
                      <a:pt x="15508" y="8197"/>
                      <a:pt x="15472" y="8135"/>
                    </a:cubicBezTo>
                    <a:lnTo>
                      <a:pt x="15472" y="8135"/>
                    </a:lnTo>
                    <a:cubicBezTo>
                      <a:pt x="15501" y="8172"/>
                      <a:pt x="15531" y="8190"/>
                      <a:pt x="15549" y="8190"/>
                    </a:cubicBezTo>
                    <a:cubicBezTo>
                      <a:pt x="15570" y="8190"/>
                      <a:pt x="15573" y="8165"/>
                      <a:pt x="15534" y="8117"/>
                    </a:cubicBezTo>
                    <a:lnTo>
                      <a:pt x="15347" y="7895"/>
                    </a:lnTo>
                    <a:cubicBezTo>
                      <a:pt x="15276" y="7814"/>
                      <a:pt x="15240" y="7779"/>
                      <a:pt x="15160" y="7779"/>
                    </a:cubicBezTo>
                    <a:cubicBezTo>
                      <a:pt x="15196" y="7779"/>
                      <a:pt x="15232" y="7779"/>
                      <a:pt x="15240" y="7743"/>
                    </a:cubicBezTo>
                    <a:cubicBezTo>
                      <a:pt x="15256" y="7720"/>
                      <a:pt x="15225" y="7677"/>
                      <a:pt x="15199" y="7677"/>
                    </a:cubicBezTo>
                    <a:cubicBezTo>
                      <a:pt x="15195" y="7677"/>
                      <a:pt x="15191" y="7678"/>
                      <a:pt x="15187" y="7681"/>
                    </a:cubicBezTo>
                    <a:cubicBezTo>
                      <a:pt x="15186" y="7681"/>
                      <a:pt x="15184" y="7682"/>
                      <a:pt x="15183" y="7682"/>
                    </a:cubicBezTo>
                    <a:cubicBezTo>
                      <a:pt x="15164" y="7682"/>
                      <a:pt x="15131" y="7634"/>
                      <a:pt x="15098" y="7601"/>
                    </a:cubicBezTo>
                    <a:cubicBezTo>
                      <a:pt x="15091" y="7594"/>
                      <a:pt x="15084" y="7592"/>
                      <a:pt x="15075" y="7592"/>
                    </a:cubicBezTo>
                    <a:cubicBezTo>
                      <a:pt x="15067" y="7592"/>
                      <a:pt x="15057" y="7594"/>
                      <a:pt x="15049" y="7594"/>
                    </a:cubicBezTo>
                    <a:cubicBezTo>
                      <a:pt x="15044" y="7594"/>
                      <a:pt x="15040" y="7594"/>
                      <a:pt x="15036" y="7592"/>
                    </a:cubicBezTo>
                    <a:cubicBezTo>
                      <a:pt x="15009" y="7583"/>
                      <a:pt x="15009" y="7529"/>
                      <a:pt x="14991" y="7503"/>
                    </a:cubicBezTo>
                    <a:cubicBezTo>
                      <a:pt x="14973" y="7467"/>
                      <a:pt x="14955" y="7440"/>
                      <a:pt x="14929" y="7423"/>
                    </a:cubicBezTo>
                    <a:cubicBezTo>
                      <a:pt x="14902" y="7396"/>
                      <a:pt x="14866" y="7369"/>
                      <a:pt x="14840" y="7369"/>
                    </a:cubicBezTo>
                    <a:cubicBezTo>
                      <a:pt x="14837" y="7370"/>
                      <a:pt x="14834" y="7370"/>
                      <a:pt x="14831" y="7370"/>
                    </a:cubicBezTo>
                    <a:cubicBezTo>
                      <a:pt x="14809" y="7370"/>
                      <a:pt x="14792" y="7339"/>
                      <a:pt x="14768" y="7307"/>
                    </a:cubicBezTo>
                    <a:cubicBezTo>
                      <a:pt x="14795" y="7280"/>
                      <a:pt x="14822" y="7289"/>
                      <a:pt x="14759" y="7244"/>
                    </a:cubicBezTo>
                    <a:cubicBezTo>
                      <a:pt x="14724" y="7218"/>
                      <a:pt x="14688" y="7191"/>
                      <a:pt x="14644" y="7173"/>
                    </a:cubicBezTo>
                    <a:cubicBezTo>
                      <a:pt x="14653" y="7173"/>
                      <a:pt x="14572" y="7129"/>
                      <a:pt x="14599" y="7129"/>
                    </a:cubicBezTo>
                    <a:cubicBezTo>
                      <a:pt x="14604" y="7129"/>
                      <a:pt x="14612" y="7131"/>
                      <a:pt x="14620" y="7131"/>
                    </a:cubicBezTo>
                    <a:cubicBezTo>
                      <a:pt x="14628" y="7131"/>
                      <a:pt x="14635" y="7129"/>
                      <a:pt x="14635" y="7120"/>
                    </a:cubicBezTo>
                    <a:cubicBezTo>
                      <a:pt x="14590" y="7066"/>
                      <a:pt x="14590" y="7084"/>
                      <a:pt x="14546" y="7066"/>
                    </a:cubicBezTo>
                    <a:cubicBezTo>
                      <a:pt x="14501" y="7048"/>
                      <a:pt x="14448" y="7022"/>
                      <a:pt x="14457" y="6977"/>
                    </a:cubicBezTo>
                    <a:cubicBezTo>
                      <a:pt x="14466" y="6942"/>
                      <a:pt x="14501" y="6959"/>
                      <a:pt x="14457" y="6879"/>
                    </a:cubicBezTo>
                    <a:cubicBezTo>
                      <a:pt x="14430" y="6826"/>
                      <a:pt x="14394" y="6781"/>
                      <a:pt x="14359" y="6737"/>
                    </a:cubicBezTo>
                    <a:cubicBezTo>
                      <a:pt x="14348" y="6724"/>
                      <a:pt x="14341" y="6719"/>
                      <a:pt x="14335" y="6719"/>
                    </a:cubicBezTo>
                    <a:cubicBezTo>
                      <a:pt x="14321" y="6719"/>
                      <a:pt x="14318" y="6746"/>
                      <a:pt x="14305" y="6746"/>
                    </a:cubicBezTo>
                    <a:cubicBezTo>
                      <a:pt x="14299" y="6747"/>
                      <a:pt x="14293" y="6748"/>
                      <a:pt x="14288" y="6748"/>
                    </a:cubicBezTo>
                    <a:cubicBezTo>
                      <a:pt x="14261" y="6748"/>
                      <a:pt x="14241" y="6731"/>
                      <a:pt x="14234" y="6701"/>
                    </a:cubicBezTo>
                    <a:cubicBezTo>
                      <a:pt x="14226" y="6686"/>
                      <a:pt x="14191" y="6616"/>
                      <a:pt x="14171" y="6616"/>
                    </a:cubicBezTo>
                    <a:cubicBezTo>
                      <a:pt x="14169" y="6616"/>
                      <a:pt x="14167" y="6617"/>
                      <a:pt x="14165" y="6618"/>
                    </a:cubicBezTo>
                    <a:lnTo>
                      <a:pt x="14165" y="6618"/>
                    </a:lnTo>
                    <a:cubicBezTo>
                      <a:pt x="14209" y="6563"/>
                      <a:pt x="14019" y="6442"/>
                      <a:pt x="13976" y="6407"/>
                    </a:cubicBezTo>
                    <a:cubicBezTo>
                      <a:pt x="13940" y="6371"/>
                      <a:pt x="13958" y="6371"/>
                      <a:pt x="13931" y="6336"/>
                    </a:cubicBezTo>
                    <a:cubicBezTo>
                      <a:pt x="13895" y="6291"/>
                      <a:pt x="13860" y="6247"/>
                      <a:pt x="13824" y="6211"/>
                    </a:cubicBezTo>
                    <a:cubicBezTo>
                      <a:pt x="13797" y="6184"/>
                      <a:pt x="13602" y="6006"/>
                      <a:pt x="13619" y="5971"/>
                    </a:cubicBezTo>
                    <a:cubicBezTo>
                      <a:pt x="13592" y="5943"/>
                      <a:pt x="13574" y="5929"/>
                      <a:pt x="13556" y="5929"/>
                    </a:cubicBezTo>
                    <a:cubicBezTo>
                      <a:pt x="13546" y="5929"/>
                      <a:pt x="13535" y="5934"/>
                      <a:pt x="13521" y="5944"/>
                    </a:cubicBezTo>
                    <a:cubicBezTo>
                      <a:pt x="13508" y="5947"/>
                      <a:pt x="13495" y="5949"/>
                      <a:pt x="13482" y="5949"/>
                    </a:cubicBezTo>
                    <a:cubicBezTo>
                      <a:pt x="13460" y="5949"/>
                      <a:pt x="13437" y="5943"/>
                      <a:pt x="13414" y="5926"/>
                    </a:cubicBezTo>
                    <a:cubicBezTo>
                      <a:pt x="13432" y="5899"/>
                      <a:pt x="13441" y="5873"/>
                      <a:pt x="13441" y="5846"/>
                    </a:cubicBezTo>
                    <a:cubicBezTo>
                      <a:pt x="13423" y="5801"/>
                      <a:pt x="13388" y="5757"/>
                      <a:pt x="13334" y="5739"/>
                    </a:cubicBezTo>
                    <a:cubicBezTo>
                      <a:pt x="13299" y="5712"/>
                      <a:pt x="13254" y="5695"/>
                      <a:pt x="13219" y="5668"/>
                    </a:cubicBezTo>
                    <a:cubicBezTo>
                      <a:pt x="13219" y="5668"/>
                      <a:pt x="13219" y="5614"/>
                      <a:pt x="13210" y="5605"/>
                    </a:cubicBezTo>
                    <a:cubicBezTo>
                      <a:pt x="13199" y="5583"/>
                      <a:pt x="13183" y="5577"/>
                      <a:pt x="13166" y="5577"/>
                    </a:cubicBezTo>
                    <a:cubicBezTo>
                      <a:pt x="13139" y="5577"/>
                      <a:pt x="13108" y="5592"/>
                      <a:pt x="13079" y="5592"/>
                    </a:cubicBezTo>
                    <a:cubicBezTo>
                      <a:pt x="13065" y="5592"/>
                      <a:pt x="13052" y="5589"/>
                      <a:pt x="13040" y="5579"/>
                    </a:cubicBezTo>
                    <a:cubicBezTo>
                      <a:pt x="12969" y="5516"/>
                      <a:pt x="13103" y="5516"/>
                      <a:pt x="13067" y="5463"/>
                    </a:cubicBezTo>
                    <a:cubicBezTo>
                      <a:pt x="12996" y="5374"/>
                      <a:pt x="12862" y="5365"/>
                      <a:pt x="12782" y="5312"/>
                    </a:cubicBezTo>
                    <a:cubicBezTo>
                      <a:pt x="12774" y="5304"/>
                      <a:pt x="12630" y="5210"/>
                      <a:pt x="12671" y="5210"/>
                    </a:cubicBezTo>
                    <a:cubicBezTo>
                      <a:pt x="12676" y="5210"/>
                      <a:pt x="12683" y="5211"/>
                      <a:pt x="12693" y="5214"/>
                    </a:cubicBezTo>
                    <a:cubicBezTo>
                      <a:pt x="12720" y="5241"/>
                      <a:pt x="12744" y="5254"/>
                      <a:pt x="12757" y="5254"/>
                    </a:cubicBezTo>
                    <a:cubicBezTo>
                      <a:pt x="12774" y="5254"/>
                      <a:pt x="12773" y="5232"/>
                      <a:pt x="12738" y="5187"/>
                    </a:cubicBezTo>
                    <a:cubicBezTo>
                      <a:pt x="12723" y="5165"/>
                      <a:pt x="12662" y="5115"/>
                      <a:pt x="12635" y="5115"/>
                    </a:cubicBezTo>
                    <a:cubicBezTo>
                      <a:pt x="12628" y="5115"/>
                      <a:pt x="12623" y="5118"/>
                      <a:pt x="12622" y="5124"/>
                    </a:cubicBezTo>
                    <a:cubicBezTo>
                      <a:pt x="12622" y="5133"/>
                      <a:pt x="12631" y="5196"/>
                      <a:pt x="12604" y="5196"/>
                    </a:cubicBezTo>
                    <a:cubicBezTo>
                      <a:pt x="12604" y="5196"/>
                      <a:pt x="12553" y="4999"/>
                      <a:pt x="12517" y="4999"/>
                    </a:cubicBezTo>
                    <a:cubicBezTo>
                      <a:pt x="12516" y="4999"/>
                      <a:pt x="12516" y="5000"/>
                      <a:pt x="12515" y="5000"/>
                    </a:cubicBezTo>
                    <a:cubicBezTo>
                      <a:pt x="12470" y="5018"/>
                      <a:pt x="12479" y="5044"/>
                      <a:pt x="12453" y="5044"/>
                    </a:cubicBezTo>
                    <a:cubicBezTo>
                      <a:pt x="12446" y="5046"/>
                      <a:pt x="12439" y="5047"/>
                      <a:pt x="12433" y="5047"/>
                    </a:cubicBezTo>
                    <a:cubicBezTo>
                      <a:pt x="12406" y="5047"/>
                      <a:pt x="12383" y="5034"/>
                      <a:pt x="12355" y="5026"/>
                    </a:cubicBezTo>
                    <a:cubicBezTo>
                      <a:pt x="12399" y="4982"/>
                      <a:pt x="12417" y="4973"/>
                      <a:pt x="12346" y="4902"/>
                    </a:cubicBezTo>
                    <a:cubicBezTo>
                      <a:pt x="12325" y="4888"/>
                      <a:pt x="12244" y="4839"/>
                      <a:pt x="12213" y="4839"/>
                    </a:cubicBezTo>
                    <a:cubicBezTo>
                      <a:pt x="12203" y="4839"/>
                      <a:pt x="12199" y="4844"/>
                      <a:pt x="12203" y="4857"/>
                    </a:cubicBezTo>
                    <a:lnTo>
                      <a:pt x="12132" y="4795"/>
                    </a:lnTo>
                    <a:cubicBezTo>
                      <a:pt x="12141" y="4777"/>
                      <a:pt x="12176" y="4777"/>
                      <a:pt x="12176" y="4741"/>
                    </a:cubicBezTo>
                    <a:cubicBezTo>
                      <a:pt x="12159" y="4706"/>
                      <a:pt x="12132" y="4670"/>
                      <a:pt x="12087" y="4643"/>
                    </a:cubicBezTo>
                    <a:cubicBezTo>
                      <a:pt x="12007" y="4599"/>
                      <a:pt x="11918" y="4661"/>
                      <a:pt x="11927" y="4545"/>
                    </a:cubicBezTo>
                    <a:cubicBezTo>
                      <a:pt x="11989" y="4465"/>
                      <a:pt x="11856" y="4510"/>
                      <a:pt x="11802" y="4465"/>
                    </a:cubicBezTo>
                    <a:cubicBezTo>
                      <a:pt x="11767" y="4439"/>
                      <a:pt x="11749" y="4350"/>
                      <a:pt x="11713" y="4341"/>
                    </a:cubicBezTo>
                    <a:lnTo>
                      <a:pt x="11615" y="4341"/>
                    </a:lnTo>
                    <a:cubicBezTo>
                      <a:pt x="11615" y="4296"/>
                      <a:pt x="11651" y="4314"/>
                      <a:pt x="11606" y="4252"/>
                    </a:cubicBezTo>
                    <a:cubicBezTo>
                      <a:pt x="11590" y="4219"/>
                      <a:pt x="11552" y="4179"/>
                      <a:pt x="11518" y="4179"/>
                    </a:cubicBezTo>
                    <a:cubicBezTo>
                      <a:pt x="11515" y="4179"/>
                      <a:pt x="11511" y="4180"/>
                      <a:pt x="11508" y="4180"/>
                    </a:cubicBezTo>
                    <a:cubicBezTo>
                      <a:pt x="11506" y="4181"/>
                      <a:pt x="11504" y="4181"/>
                      <a:pt x="11502" y="4181"/>
                    </a:cubicBezTo>
                    <a:cubicBezTo>
                      <a:pt x="11475" y="4181"/>
                      <a:pt x="11434" y="4134"/>
                      <a:pt x="11401" y="4109"/>
                    </a:cubicBezTo>
                    <a:cubicBezTo>
                      <a:pt x="11390" y="4102"/>
                      <a:pt x="11380" y="4100"/>
                      <a:pt x="11370" y="4100"/>
                    </a:cubicBezTo>
                    <a:cubicBezTo>
                      <a:pt x="11353" y="4100"/>
                      <a:pt x="11338" y="4106"/>
                      <a:pt x="11321" y="4106"/>
                    </a:cubicBezTo>
                    <a:cubicBezTo>
                      <a:pt x="11311" y="4106"/>
                      <a:pt x="11300" y="4104"/>
                      <a:pt x="11288" y="4098"/>
                    </a:cubicBezTo>
                    <a:lnTo>
                      <a:pt x="11288" y="4098"/>
                    </a:lnTo>
                    <a:lnTo>
                      <a:pt x="11303" y="4145"/>
                    </a:lnTo>
                    <a:cubicBezTo>
                      <a:pt x="11268" y="4145"/>
                      <a:pt x="11232" y="4136"/>
                      <a:pt x="11214" y="4109"/>
                    </a:cubicBezTo>
                    <a:cubicBezTo>
                      <a:pt x="11221" y="4097"/>
                      <a:pt x="11235" y="4080"/>
                      <a:pt x="11256" y="4080"/>
                    </a:cubicBezTo>
                    <a:cubicBezTo>
                      <a:pt x="11263" y="4080"/>
                      <a:pt x="11271" y="4082"/>
                      <a:pt x="11280" y="4087"/>
                    </a:cubicBezTo>
                    <a:lnTo>
                      <a:pt x="11280" y="4087"/>
                    </a:lnTo>
                    <a:lnTo>
                      <a:pt x="11312" y="4047"/>
                    </a:lnTo>
                    <a:cubicBezTo>
                      <a:pt x="11292" y="4027"/>
                      <a:pt x="11262" y="4002"/>
                      <a:pt x="11241" y="4002"/>
                    </a:cubicBezTo>
                    <a:cubicBezTo>
                      <a:pt x="11234" y="4002"/>
                      <a:pt x="11228" y="4004"/>
                      <a:pt x="11223" y="4011"/>
                    </a:cubicBezTo>
                    <a:cubicBezTo>
                      <a:pt x="11179" y="4011"/>
                      <a:pt x="11170" y="3993"/>
                      <a:pt x="11152" y="3949"/>
                    </a:cubicBezTo>
                    <a:cubicBezTo>
                      <a:pt x="11134" y="3935"/>
                      <a:pt x="11125" y="3929"/>
                      <a:pt x="11119" y="3929"/>
                    </a:cubicBezTo>
                    <a:cubicBezTo>
                      <a:pt x="11112" y="3929"/>
                      <a:pt x="11108" y="3935"/>
                      <a:pt x="11099" y="3949"/>
                    </a:cubicBezTo>
                    <a:cubicBezTo>
                      <a:pt x="11095" y="3952"/>
                      <a:pt x="11091" y="3954"/>
                      <a:pt x="11086" y="3954"/>
                    </a:cubicBezTo>
                    <a:cubicBezTo>
                      <a:pt x="11064" y="3954"/>
                      <a:pt x="11031" y="3927"/>
                      <a:pt x="11010" y="3913"/>
                    </a:cubicBezTo>
                    <a:lnTo>
                      <a:pt x="11072" y="3833"/>
                    </a:lnTo>
                    <a:lnTo>
                      <a:pt x="11072" y="3833"/>
                    </a:lnTo>
                    <a:cubicBezTo>
                      <a:pt x="11068" y="3837"/>
                      <a:pt x="11063" y="3838"/>
                      <a:pt x="11056" y="3838"/>
                    </a:cubicBezTo>
                    <a:cubicBezTo>
                      <a:pt x="11014" y="3838"/>
                      <a:pt x="10924" y="3776"/>
                      <a:pt x="10894" y="3753"/>
                    </a:cubicBezTo>
                    <a:cubicBezTo>
                      <a:pt x="10858" y="3726"/>
                      <a:pt x="10858" y="3690"/>
                      <a:pt x="10822" y="3655"/>
                    </a:cubicBezTo>
                    <a:cubicBezTo>
                      <a:pt x="10680" y="3512"/>
                      <a:pt x="10520" y="3379"/>
                      <a:pt x="10342" y="3263"/>
                    </a:cubicBezTo>
                    <a:cubicBezTo>
                      <a:pt x="10350" y="3245"/>
                      <a:pt x="10342" y="3218"/>
                      <a:pt x="10324" y="3209"/>
                    </a:cubicBezTo>
                    <a:lnTo>
                      <a:pt x="10235" y="3156"/>
                    </a:lnTo>
                    <a:lnTo>
                      <a:pt x="9959" y="2987"/>
                    </a:lnTo>
                    <a:cubicBezTo>
                      <a:pt x="9825" y="2907"/>
                      <a:pt x="9700" y="2826"/>
                      <a:pt x="9567" y="2764"/>
                    </a:cubicBezTo>
                    <a:cubicBezTo>
                      <a:pt x="9522" y="2728"/>
                      <a:pt x="9469" y="2711"/>
                      <a:pt x="9424" y="2711"/>
                    </a:cubicBezTo>
                    <a:cubicBezTo>
                      <a:pt x="9397" y="2711"/>
                      <a:pt x="9353" y="2675"/>
                      <a:pt x="9326" y="2666"/>
                    </a:cubicBezTo>
                    <a:lnTo>
                      <a:pt x="9326" y="2666"/>
                    </a:lnTo>
                    <a:cubicBezTo>
                      <a:pt x="9336" y="2669"/>
                      <a:pt x="9347" y="2671"/>
                      <a:pt x="9355" y="2671"/>
                    </a:cubicBezTo>
                    <a:cubicBezTo>
                      <a:pt x="9369" y="2671"/>
                      <a:pt x="9375" y="2665"/>
                      <a:pt x="9353" y="2648"/>
                    </a:cubicBezTo>
                    <a:cubicBezTo>
                      <a:pt x="9282" y="2595"/>
                      <a:pt x="9210" y="2550"/>
                      <a:pt x="9139" y="2506"/>
                    </a:cubicBezTo>
                    <a:cubicBezTo>
                      <a:pt x="9103" y="2479"/>
                      <a:pt x="9023" y="2426"/>
                      <a:pt x="8997" y="2426"/>
                    </a:cubicBezTo>
                    <a:cubicBezTo>
                      <a:pt x="8961" y="2434"/>
                      <a:pt x="8961" y="2506"/>
                      <a:pt x="8952" y="2524"/>
                    </a:cubicBezTo>
                    <a:cubicBezTo>
                      <a:pt x="8907" y="2497"/>
                      <a:pt x="8890" y="2434"/>
                      <a:pt x="8916" y="2399"/>
                    </a:cubicBezTo>
                    <a:cubicBezTo>
                      <a:pt x="8943" y="2354"/>
                      <a:pt x="8872" y="2328"/>
                      <a:pt x="8809" y="2292"/>
                    </a:cubicBezTo>
                    <a:cubicBezTo>
                      <a:pt x="8729" y="2247"/>
                      <a:pt x="8649" y="2203"/>
                      <a:pt x="8578" y="2141"/>
                    </a:cubicBezTo>
                    <a:cubicBezTo>
                      <a:pt x="8569" y="2132"/>
                      <a:pt x="8560" y="2105"/>
                      <a:pt x="8551" y="2096"/>
                    </a:cubicBezTo>
                    <a:cubicBezTo>
                      <a:pt x="8516" y="2087"/>
                      <a:pt x="8480" y="2078"/>
                      <a:pt x="8435" y="2078"/>
                    </a:cubicBezTo>
                    <a:cubicBezTo>
                      <a:pt x="8355" y="2069"/>
                      <a:pt x="8293" y="1971"/>
                      <a:pt x="8231" y="1918"/>
                    </a:cubicBezTo>
                    <a:cubicBezTo>
                      <a:pt x="8195" y="1896"/>
                      <a:pt x="8168" y="1889"/>
                      <a:pt x="8143" y="1889"/>
                    </a:cubicBezTo>
                    <a:cubicBezTo>
                      <a:pt x="8117" y="1889"/>
                      <a:pt x="8092" y="1896"/>
                      <a:pt x="8061" y="1900"/>
                    </a:cubicBezTo>
                    <a:cubicBezTo>
                      <a:pt x="8047" y="1904"/>
                      <a:pt x="8037" y="1905"/>
                      <a:pt x="8029" y="1905"/>
                    </a:cubicBezTo>
                    <a:cubicBezTo>
                      <a:pt x="7982" y="1905"/>
                      <a:pt x="8035" y="1844"/>
                      <a:pt x="8035" y="1829"/>
                    </a:cubicBezTo>
                    <a:cubicBezTo>
                      <a:pt x="8040" y="1804"/>
                      <a:pt x="8003" y="1799"/>
                      <a:pt x="7968" y="1799"/>
                    </a:cubicBezTo>
                    <a:cubicBezTo>
                      <a:pt x="7941" y="1799"/>
                      <a:pt x="7914" y="1802"/>
                      <a:pt x="7910" y="1802"/>
                    </a:cubicBezTo>
                    <a:cubicBezTo>
                      <a:pt x="7830" y="1793"/>
                      <a:pt x="7848" y="1731"/>
                      <a:pt x="7803" y="1686"/>
                    </a:cubicBezTo>
                    <a:cubicBezTo>
                      <a:pt x="7750" y="1642"/>
                      <a:pt x="7687" y="1606"/>
                      <a:pt x="7625" y="1588"/>
                    </a:cubicBezTo>
                    <a:cubicBezTo>
                      <a:pt x="7580" y="1570"/>
                      <a:pt x="7367" y="1490"/>
                      <a:pt x="7393" y="1446"/>
                    </a:cubicBezTo>
                    <a:cubicBezTo>
                      <a:pt x="7340" y="1410"/>
                      <a:pt x="7295" y="1392"/>
                      <a:pt x="7242" y="1375"/>
                    </a:cubicBezTo>
                    <a:cubicBezTo>
                      <a:pt x="7064" y="1321"/>
                      <a:pt x="6886" y="1223"/>
                      <a:pt x="6707" y="1170"/>
                    </a:cubicBezTo>
                    <a:cubicBezTo>
                      <a:pt x="6674" y="1160"/>
                      <a:pt x="6636" y="1151"/>
                      <a:pt x="6604" y="1151"/>
                    </a:cubicBezTo>
                    <a:cubicBezTo>
                      <a:pt x="6577" y="1151"/>
                      <a:pt x="6555" y="1158"/>
                      <a:pt x="6547" y="1179"/>
                    </a:cubicBezTo>
                    <a:cubicBezTo>
                      <a:pt x="6556" y="1152"/>
                      <a:pt x="6583" y="1125"/>
                      <a:pt x="6556" y="1090"/>
                    </a:cubicBezTo>
                    <a:cubicBezTo>
                      <a:pt x="6520" y="1054"/>
                      <a:pt x="6503" y="1072"/>
                      <a:pt x="6467" y="1054"/>
                    </a:cubicBezTo>
                    <a:lnTo>
                      <a:pt x="6413" y="1018"/>
                    </a:lnTo>
                    <a:cubicBezTo>
                      <a:pt x="6333" y="965"/>
                      <a:pt x="6253" y="920"/>
                      <a:pt x="6164" y="894"/>
                    </a:cubicBezTo>
                    <a:cubicBezTo>
                      <a:pt x="6093" y="876"/>
                      <a:pt x="6022" y="858"/>
                      <a:pt x="5950" y="822"/>
                    </a:cubicBezTo>
                    <a:cubicBezTo>
                      <a:pt x="5897" y="867"/>
                      <a:pt x="5897" y="929"/>
                      <a:pt x="5843" y="965"/>
                    </a:cubicBezTo>
                    <a:cubicBezTo>
                      <a:pt x="5843" y="965"/>
                      <a:pt x="5842" y="965"/>
                      <a:pt x="5841" y="965"/>
                    </a:cubicBezTo>
                    <a:cubicBezTo>
                      <a:pt x="5818" y="965"/>
                      <a:pt x="5731" y="866"/>
                      <a:pt x="5808" y="849"/>
                    </a:cubicBezTo>
                    <a:cubicBezTo>
                      <a:pt x="5897" y="840"/>
                      <a:pt x="5861" y="796"/>
                      <a:pt x="5772" y="760"/>
                    </a:cubicBezTo>
                    <a:cubicBezTo>
                      <a:pt x="5743" y="745"/>
                      <a:pt x="5708" y="731"/>
                      <a:pt x="5672" y="731"/>
                    </a:cubicBezTo>
                    <a:cubicBezTo>
                      <a:pt x="5664" y="731"/>
                      <a:pt x="5656" y="732"/>
                      <a:pt x="5647" y="733"/>
                    </a:cubicBezTo>
                    <a:cubicBezTo>
                      <a:pt x="5624" y="733"/>
                      <a:pt x="5620" y="741"/>
                      <a:pt x="5609" y="741"/>
                    </a:cubicBezTo>
                    <a:cubicBezTo>
                      <a:pt x="5604" y="741"/>
                      <a:pt x="5597" y="739"/>
                      <a:pt x="5585" y="733"/>
                    </a:cubicBezTo>
                    <a:cubicBezTo>
                      <a:pt x="5541" y="707"/>
                      <a:pt x="5429" y="586"/>
                      <a:pt x="5459" y="565"/>
                    </a:cubicBezTo>
                    <a:lnTo>
                      <a:pt x="5459" y="565"/>
                    </a:lnTo>
                    <a:cubicBezTo>
                      <a:pt x="5441" y="575"/>
                      <a:pt x="5426" y="580"/>
                      <a:pt x="5409" y="580"/>
                    </a:cubicBezTo>
                    <a:cubicBezTo>
                      <a:pt x="5384" y="580"/>
                      <a:pt x="5356" y="571"/>
                      <a:pt x="5309" y="555"/>
                    </a:cubicBezTo>
                    <a:cubicBezTo>
                      <a:pt x="5247" y="528"/>
                      <a:pt x="5184" y="519"/>
                      <a:pt x="5113" y="511"/>
                    </a:cubicBezTo>
                    <a:cubicBezTo>
                      <a:pt x="5101" y="511"/>
                      <a:pt x="5069" y="515"/>
                      <a:pt x="5047" y="515"/>
                    </a:cubicBezTo>
                    <a:cubicBezTo>
                      <a:pt x="5036" y="515"/>
                      <a:pt x="5027" y="514"/>
                      <a:pt x="5024" y="511"/>
                    </a:cubicBezTo>
                    <a:cubicBezTo>
                      <a:pt x="5015" y="502"/>
                      <a:pt x="4997" y="457"/>
                      <a:pt x="4979" y="448"/>
                    </a:cubicBezTo>
                    <a:cubicBezTo>
                      <a:pt x="4935" y="421"/>
                      <a:pt x="4881" y="439"/>
                      <a:pt x="4837" y="421"/>
                    </a:cubicBezTo>
                    <a:lnTo>
                      <a:pt x="4685" y="377"/>
                    </a:lnTo>
                    <a:cubicBezTo>
                      <a:pt x="4668" y="357"/>
                      <a:pt x="4653" y="350"/>
                      <a:pt x="4639" y="350"/>
                    </a:cubicBezTo>
                    <a:cubicBezTo>
                      <a:pt x="4610" y="350"/>
                      <a:pt x="4588" y="383"/>
                      <a:pt x="4570" y="395"/>
                    </a:cubicBezTo>
                    <a:cubicBezTo>
                      <a:pt x="4560" y="409"/>
                      <a:pt x="4545" y="416"/>
                      <a:pt x="4527" y="416"/>
                    </a:cubicBezTo>
                    <a:cubicBezTo>
                      <a:pt x="4513" y="416"/>
                      <a:pt x="4497" y="412"/>
                      <a:pt x="4481" y="404"/>
                    </a:cubicBezTo>
                    <a:cubicBezTo>
                      <a:pt x="4498" y="350"/>
                      <a:pt x="4516" y="332"/>
                      <a:pt x="4418" y="297"/>
                    </a:cubicBezTo>
                    <a:cubicBezTo>
                      <a:pt x="4249" y="243"/>
                      <a:pt x="4071" y="199"/>
                      <a:pt x="3902" y="163"/>
                    </a:cubicBezTo>
                    <a:cubicBezTo>
                      <a:pt x="3888" y="163"/>
                      <a:pt x="3774" y="137"/>
                      <a:pt x="3734" y="137"/>
                    </a:cubicBezTo>
                    <a:cubicBezTo>
                      <a:pt x="3723" y="137"/>
                      <a:pt x="3717" y="139"/>
                      <a:pt x="3723" y="145"/>
                    </a:cubicBezTo>
                    <a:cubicBezTo>
                      <a:pt x="3740" y="170"/>
                      <a:pt x="3726" y="178"/>
                      <a:pt x="3702" y="178"/>
                    </a:cubicBezTo>
                    <a:cubicBezTo>
                      <a:pt x="3675" y="178"/>
                      <a:pt x="3636" y="168"/>
                      <a:pt x="3617" y="163"/>
                    </a:cubicBezTo>
                    <a:cubicBezTo>
                      <a:pt x="3581" y="145"/>
                      <a:pt x="3608" y="128"/>
                      <a:pt x="3581" y="110"/>
                    </a:cubicBezTo>
                    <a:cubicBezTo>
                      <a:pt x="3554" y="92"/>
                      <a:pt x="3536" y="83"/>
                      <a:pt x="3510" y="83"/>
                    </a:cubicBezTo>
                    <a:cubicBezTo>
                      <a:pt x="3470" y="76"/>
                      <a:pt x="3388" y="55"/>
                      <a:pt x="3332" y="55"/>
                    </a:cubicBezTo>
                    <a:cubicBezTo>
                      <a:pt x="3313" y="55"/>
                      <a:pt x="3296" y="58"/>
                      <a:pt x="3287" y="65"/>
                    </a:cubicBezTo>
                    <a:cubicBezTo>
                      <a:pt x="3272" y="71"/>
                      <a:pt x="3258" y="73"/>
                      <a:pt x="3244" y="73"/>
                    </a:cubicBezTo>
                    <a:cubicBezTo>
                      <a:pt x="3217" y="73"/>
                      <a:pt x="3189" y="65"/>
                      <a:pt x="3153" y="65"/>
                    </a:cubicBezTo>
                    <a:cubicBezTo>
                      <a:pt x="3118" y="65"/>
                      <a:pt x="3073" y="101"/>
                      <a:pt x="3055" y="101"/>
                    </a:cubicBezTo>
                    <a:cubicBezTo>
                      <a:pt x="3038" y="101"/>
                      <a:pt x="3029" y="65"/>
                      <a:pt x="3011" y="56"/>
                    </a:cubicBezTo>
                    <a:cubicBezTo>
                      <a:pt x="2957" y="30"/>
                      <a:pt x="2904" y="21"/>
                      <a:pt x="2842" y="12"/>
                    </a:cubicBezTo>
                    <a:lnTo>
                      <a:pt x="2548" y="12"/>
                    </a:lnTo>
                    <a:cubicBezTo>
                      <a:pt x="2503" y="12"/>
                      <a:pt x="2485" y="38"/>
                      <a:pt x="2485" y="65"/>
                    </a:cubicBezTo>
                    <a:cubicBezTo>
                      <a:pt x="2478" y="70"/>
                      <a:pt x="2473" y="75"/>
                      <a:pt x="2470" y="81"/>
                    </a:cubicBezTo>
                    <a:lnTo>
                      <a:pt x="2470" y="81"/>
                    </a:lnTo>
                    <a:cubicBezTo>
                      <a:pt x="2465" y="40"/>
                      <a:pt x="2448" y="6"/>
                      <a:pt x="2414" y="3"/>
                    </a:cubicBezTo>
                    <a:cubicBezTo>
                      <a:pt x="2396" y="3"/>
                      <a:pt x="2356" y="1"/>
                      <a:pt x="2318" y="1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1059;p41"/>
              <p:cNvSpPr/>
              <p:nvPr/>
            </p:nvSpPr>
            <p:spPr>
              <a:xfrm>
                <a:off x="1588550" y="2412300"/>
                <a:ext cx="531550" cy="482950"/>
              </a:xfrm>
              <a:custGeom>
                <a:avLst/>
                <a:gdLst/>
                <a:ahLst/>
                <a:cxnLst/>
                <a:rect l="l" t="t" r="r" b="b"/>
                <a:pathLst>
                  <a:path w="21262" h="19318" extrusionOk="0">
                    <a:moveTo>
                      <a:pt x="6235" y="421"/>
                    </a:moveTo>
                    <a:lnTo>
                      <a:pt x="6235" y="421"/>
                    </a:lnTo>
                    <a:cubicBezTo>
                      <a:pt x="6239" y="422"/>
                      <a:pt x="6244" y="423"/>
                      <a:pt x="6249" y="424"/>
                    </a:cubicBezTo>
                    <a:lnTo>
                      <a:pt x="6249" y="424"/>
                    </a:lnTo>
                    <a:cubicBezTo>
                      <a:pt x="6245" y="423"/>
                      <a:pt x="6240" y="422"/>
                      <a:pt x="6235" y="421"/>
                    </a:cubicBezTo>
                    <a:close/>
                    <a:moveTo>
                      <a:pt x="6725" y="617"/>
                    </a:moveTo>
                    <a:cubicBezTo>
                      <a:pt x="6725" y="618"/>
                      <a:pt x="6724" y="619"/>
                      <a:pt x="6724" y="621"/>
                    </a:cubicBezTo>
                    <a:lnTo>
                      <a:pt x="6724" y="621"/>
                    </a:lnTo>
                    <a:cubicBezTo>
                      <a:pt x="6724" y="620"/>
                      <a:pt x="6725" y="618"/>
                      <a:pt x="6725" y="617"/>
                    </a:cubicBezTo>
                    <a:close/>
                    <a:moveTo>
                      <a:pt x="6187" y="808"/>
                    </a:moveTo>
                    <a:cubicBezTo>
                      <a:pt x="6182" y="808"/>
                      <a:pt x="6180" y="810"/>
                      <a:pt x="6182" y="813"/>
                    </a:cubicBezTo>
                    <a:cubicBezTo>
                      <a:pt x="6200" y="849"/>
                      <a:pt x="6253" y="858"/>
                      <a:pt x="6298" y="875"/>
                    </a:cubicBezTo>
                    <a:cubicBezTo>
                      <a:pt x="6306" y="849"/>
                      <a:pt x="6298" y="840"/>
                      <a:pt x="6262" y="831"/>
                    </a:cubicBezTo>
                    <a:cubicBezTo>
                      <a:pt x="6262" y="831"/>
                      <a:pt x="6205" y="808"/>
                      <a:pt x="6187" y="808"/>
                    </a:cubicBezTo>
                    <a:close/>
                    <a:moveTo>
                      <a:pt x="1602" y="815"/>
                    </a:moveTo>
                    <a:cubicBezTo>
                      <a:pt x="1591" y="815"/>
                      <a:pt x="1577" y="820"/>
                      <a:pt x="1559" y="831"/>
                    </a:cubicBezTo>
                    <a:cubicBezTo>
                      <a:pt x="1512" y="865"/>
                      <a:pt x="1531" y="894"/>
                      <a:pt x="1563" y="894"/>
                    </a:cubicBezTo>
                    <a:cubicBezTo>
                      <a:pt x="1573" y="894"/>
                      <a:pt x="1584" y="891"/>
                      <a:pt x="1595" y="884"/>
                    </a:cubicBezTo>
                    <a:cubicBezTo>
                      <a:pt x="1635" y="858"/>
                      <a:pt x="1635" y="815"/>
                      <a:pt x="1602" y="815"/>
                    </a:cubicBezTo>
                    <a:close/>
                    <a:moveTo>
                      <a:pt x="7331" y="947"/>
                    </a:moveTo>
                    <a:lnTo>
                      <a:pt x="7473" y="1000"/>
                    </a:lnTo>
                    <a:cubicBezTo>
                      <a:pt x="7468" y="1015"/>
                      <a:pt x="7466" y="1022"/>
                      <a:pt x="7458" y="1022"/>
                    </a:cubicBezTo>
                    <a:cubicBezTo>
                      <a:pt x="7451" y="1022"/>
                      <a:pt x="7440" y="1017"/>
                      <a:pt x="7420" y="1009"/>
                    </a:cubicBezTo>
                    <a:cubicBezTo>
                      <a:pt x="7375" y="1000"/>
                      <a:pt x="7322" y="982"/>
                      <a:pt x="7331" y="947"/>
                    </a:cubicBezTo>
                    <a:close/>
                    <a:moveTo>
                      <a:pt x="1372" y="1009"/>
                    </a:moveTo>
                    <a:cubicBezTo>
                      <a:pt x="1308" y="1059"/>
                      <a:pt x="1295" y="1086"/>
                      <a:pt x="1328" y="1086"/>
                    </a:cubicBezTo>
                    <a:cubicBezTo>
                      <a:pt x="1337" y="1086"/>
                      <a:pt x="1348" y="1084"/>
                      <a:pt x="1363" y="1080"/>
                    </a:cubicBezTo>
                    <a:lnTo>
                      <a:pt x="1372" y="1080"/>
                    </a:lnTo>
                    <a:cubicBezTo>
                      <a:pt x="1381" y="1054"/>
                      <a:pt x="1399" y="1018"/>
                      <a:pt x="1372" y="1009"/>
                    </a:cubicBezTo>
                    <a:close/>
                    <a:moveTo>
                      <a:pt x="8098" y="1308"/>
                    </a:moveTo>
                    <a:cubicBezTo>
                      <a:pt x="8097" y="1309"/>
                      <a:pt x="8097" y="1311"/>
                      <a:pt x="8097" y="1312"/>
                    </a:cubicBezTo>
                    <a:cubicBezTo>
                      <a:pt x="8097" y="1311"/>
                      <a:pt x="8098" y="1310"/>
                      <a:pt x="8098" y="1308"/>
                    </a:cubicBezTo>
                    <a:close/>
                    <a:moveTo>
                      <a:pt x="912" y="1287"/>
                    </a:moveTo>
                    <a:cubicBezTo>
                      <a:pt x="917" y="1287"/>
                      <a:pt x="922" y="1289"/>
                      <a:pt x="927" y="1294"/>
                    </a:cubicBezTo>
                    <a:lnTo>
                      <a:pt x="900" y="1339"/>
                    </a:lnTo>
                    <a:lnTo>
                      <a:pt x="838" y="1365"/>
                    </a:lnTo>
                    <a:cubicBezTo>
                      <a:pt x="867" y="1329"/>
                      <a:pt x="890" y="1287"/>
                      <a:pt x="912" y="1287"/>
                    </a:cubicBezTo>
                    <a:close/>
                    <a:moveTo>
                      <a:pt x="9237" y="1606"/>
                    </a:moveTo>
                    <a:lnTo>
                      <a:pt x="9237" y="1606"/>
                    </a:lnTo>
                    <a:cubicBezTo>
                      <a:pt x="9237" y="1606"/>
                      <a:pt x="9237" y="1606"/>
                      <a:pt x="9237" y="1607"/>
                    </a:cubicBezTo>
                    <a:lnTo>
                      <a:pt x="9237" y="1607"/>
                    </a:lnTo>
                    <a:cubicBezTo>
                      <a:pt x="9237" y="1606"/>
                      <a:pt x="9237" y="1606"/>
                      <a:pt x="9237" y="1606"/>
                    </a:cubicBezTo>
                    <a:close/>
                    <a:moveTo>
                      <a:pt x="9213" y="1765"/>
                    </a:moveTo>
                    <a:cubicBezTo>
                      <a:pt x="9217" y="1765"/>
                      <a:pt x="9222" y="1765"/>
                      <a:pt x="9228" y="1766"/>
                    </a:cubicBezTo>
                    <a:lnTo>
                      <a:pt x="9326" y="1766"/>
                    </a:lnTo>
                    <a:cubicBezTo>
                      <a:pt x="9319" y="1779"/>
                      <a:pt x="9313" y="1803"/>
                      <a:pt x="9288" y="1803"/>
                    </a:cubicBezTo>
                    <a:cubicBezTo>
                      <a:pt x="9279" y="1803"/>
                      <a:pt x="9268" y="1800"/>
                      <a:pt x="9255" y="1793"/>
                    </a:cubicBezTo>
                    <a:lnTo>
                      <a:pt x="9255" y="1793"/>
                    </a:lnTo>
                    <a:cubicBezTo>
                      <a:pt x="9255" y="1793"/>
                      <a:pt x="9255" y="1793"/>
                      <a:pt x="9255" y="1793"/>
                    </a:cubicBezTo>
                    <a:cubicBezTo>
                      <a:pt x="9215" y="1793"/>
                      <a:pt x="9183" y="1765"/>
                      <a:pt x="9213" y="1765"/>
                    </a:cubicBezTo>
                    <a:close/>
                    <a:moveTo>
                      <a:pt x="9372" y="1922"/>
                    </a:moveTo>
                    <a:cubicBezTo>
                      <a:pt x="9371" y="1924"/>
                      <a:pt x="9371" y="1926"/>
                      <a:pt x="9371" y="1927"/>
                    </a:cubicBezTo>
                    <a:cubicBezTo>
                      <a:pt x="9371" y="1925"/>
                      <a:pt x="9372" y="1924"/>
                      <a:pt x="9372" y="1922"/>
                    </a:cubicBezTo>
                    <a:close/>
                    <a:moveTo>
                      <a:pt x="535" y="2069"/>
                    </a:moveTo>
                    <a:cubicBezTo>
                      <a:pt x="533" y="2070"/>
                      <a:pt x="531" y="2072"/>
                      <a:pt x="529" y="2075"/>
                    </a:cubicBezTo>
                    <a:lnTo>
                      <a:pt x="529" y="2075"/>
                    </a:lnTo>
                    <a:cubicBezTo>
                      <a:pt x="531" y="2073"/>
                      <a:pt x="534" y="2071"/>
                      <a:pt x="535" y="2069"/>
                    </a:cubicBezTo>
                    <a:close/>
                    <a:moveTo>
                      <a:pt x="10547" y="2431"/>
                    </a:moveTo>
                    <a:cubicBezTo>
                      <a:pt x="10554" y="2431"/>
                      <a:pt x="10565" y="2435"/>
                      <a:pt x="10582" y="2443"/>
                    </a:cubicBezTo>
                    <a:cubicBezTo>
                      <a:pt x="10635" y="2476"/>
                      <a:pt x="10624" y="2510"/>
                      <a:pt x="10593" y="2510"/>
                    </a:cubicBezTo>
                    <a:cubicBezTo>
                      <a:pt x="10582" y="2510"/>
                      <a:pt x="10569" y="2506"/>
                      <a:pt x="10555" y="2497"/>
                    </a:cubicBezTo>
                    <a:cubicBezTo>
                      <a:pt x="10542" y="2469"/>
                      <a:pt x="10523" y="2431"/>
                      <a:pt x="10547" y="2431"/>
                    </a:cubicBezTo>
                    <a:close/>
                    <a:moveTo>
                      <a:pt x="339" y="4091"/>
                    </a:moveTo>
                    <a:cubicBezTo>
                      <a:pt x="337" y="4091"/>
                      <a:pt x="335" y="4091"/>
                      <a:pt x="333" y="4092"/>
                    </a:cubicBezTo>
                    <a:lnTo>
                      <a:pt x="333" y="4092"/>
                    </a:lnTo>
                    <a:cubicBezTo>
                      <a:pt x="336" y="4091"/>
                      <a:pt x="338" y="4091"/>
                      <a:pt x="339" y="4091"/>
                    </a:cubicBezTo>
                    <a:close/>
                    <a:moveTo>
                      <a:pt x="14314" y="4982"/>
                    </a:moveTo>
                    <a:cubicBezTo>
                      <a:pt x="14313" y="4983"/>
                      <a:pt x="14311" y="4984"/>
                      <a:pt x="14310" y="4986"/>
                    </a:cubicBezTo>
                    <a:lnTo>
                      <a:pt x="14310" y="4986"/>
                    </a:lnTo>
                    <a:cubicBezTo>
                      <a:pt x="14312" y="4984"/>
                      <a:pt x="14313" y="4983"/>
                      <a:pt x="14314" y="4982"/>
                    </a:cubicBezTo>
                    <a:close/>
                    <a:moveTo>
                      <a:pt x="15038" y="5735"/>
                    </a:moveTo>
                    <a:cubicBezTo>
                      <a:pt x="15033" y="5735"/>
                      <a:pt x="15029" y="5736"/>
                      <a:pt x="15027" y="5739"/>
                    </a:cubicBezTo>
                    <a:lnTo>
                      <a:pt x="15018" y="5739"/>
                    </a:lnTo>
                    <a:cubicBezTo>
                      <a:pt x="15027" y="5757"/>
                      <a:pt x="15027" y="5783"/>
                      <a:pt x="15036" y="5801"/>
                    </a:cubicBezTo>
                    <a:cubicBezTo>
                      <a:pt x="15048" y="5809"/>
                      <a:pt x="15061" y="5814"/>
                      <a:pt x="15075" y="5814"/>
                    </a:cubicBezTo>
                    <a:cubicBezTo>
                      <a:pt x="15091" y="5814"/>
                      <a:pt x="15106" y="5807"/>
                      <a:pt x="15116" y="5792"/>
                    </a:cubicBezTo>
                    <a:cubicBezTo>
                      <a:pt x="15101" y="5770"/>
                      <a:pt x="15061" y="5735"/>
                      <a:pt x="15038" y="5735"/>
                    </a:cubicBezTo>
                    <a:close/>
                    <a:moveTo>
                      <a:pt x="696" y="6291"/>
                    </a:moveTo>
                    <a:cubicBezTo>
                      <a:pt x="696" y="6291"/>
                      <a:pt x="695" y="6291"/>
                      <a:pt x="695" y="6291"/>
                    </a:cubicBezTo>
                    <a:cubicBezTo>
                      <a:pt x="695" y="6291"/>
                      <a:pt x="696" y="6291"/>
                      <a:pt x="696" y="6291"/>
                    </a:cubicBezTo>
                    <a:close/>
                    <a:moveTo>
                      <a:pt x="15721" y="6336"/>
                    </a:moveTo>
                    <a:lnTo>
                      <a:pt x="15721" y="6336"/>
                    </a:lnTo>
                    <a:cubicBezTo>
                      <a:pt x="15723" y="6338"/>
                      <a:pt x="15725" y="6340"/>
                      <a:pt x="15727" y="6342"/>
                    </a:cubicBezTo>
                    <a:lnTo>
                      <a:pt x="15727" y="6342"/>
                    </a:lnTo>
                    <a:cubicBezTo>
                      <a:pt x="15728" y="6342"/>
                      <a:pt x="15726" y="6340"/>
                      <a:pt x="15721" y="6336"/>
                    </a:cubicBezTo>
                    <a:close/>
                    <a:moveTo>
                      <a:pt x="16888" y="7743"/>
                    </a:moveTo>
                    <a:cubicBezTo>
                      <a:pt x="16942" y="7805"/>
                      <a:pt x="16942" y="7832"/>
                      <a:pt x="16915" y="7859"/>
                    </a:cubicBezTo>
                    <a:lnTo>
                      <a:pt x="16879" y="7814"/>
                    </a:lnTo>
                    <a:cubicBezTo>
                      <a:pt x="16870" y="7796"/>
                      <a:pt x="16870" y="7761"/>
                      <a:pt x="16888" y="7743"/>
                    </a:cubicBezTo>
                    <a:close/>
                    <a:moveTo>
                      <a:pt x="1791" y="8410"/>
                    </a:moveTo>
                    <a:cubicBezTo>
                      <a:pt x="1781" y="8410"/>
                      <a:pt x="1768" y="8413"/>
                      <a:pt x="1755" y="8420"/>
                    </a:cubicBezTo>
                    <a:lnTo>
                      <a:pt x="1791" y="8464"/>
                    </a:lnTo>
                    <a:lnTo>
                      <a:pt x="1844" y="8500"/>
                    </a:lnTo>
                    <a:cubicBezTo>
                      <a:pt x="1844" y="8440"/>
                      <a:pt x="1824" y="8410"/>
                      <a:pt x="1791" y="8410"/>
                    </a:cubicBezTo>
                    <a:close/>
                    <a:moveTo>
                      <a:pt x="561" y="5160"/>
                    </a:moveTo>
                    <a:cubicBezTo>
                      <a:pt x="499" y="5178"/>
                      <a:pt x="454" y="5356"/>
                      <a:pt x="454" y="5436"/>
                    </a:cubicBezTo>
                    <a:cubicBezTo>
                      <a:pt x="454" y="5445"/>
                      <a:pt x="421" y="5579"/>
                      <a:pt x="451" y="5579"/>
                    </a:cubicBezTo>
                    <a:cubicBezTo>
                      <a:pt x="452" y="5579"/>
                      <a:pt x="453" y="5579"/>
                      <a:pt x="454" y="5578"/>
                    </a:cubicBezTo>
                    <a:cubicBezTo>
                      <a:pt x="481" y="5605"/>
                      <a:pt x="499" y="5650"/>
                      <a:pt x="499" y="5694"/>
                    </a:cubicBezTo>
                    <a:cubicBezTo>
                      <a:pt x="490" y="5766"/>
                      <a:pt x="508" y="5846"/>
                      <a:pt x="552" y="5917"/>
                    </a:cubicBezTo>
                    <a:cubicBezTo>
                      <a:pt x="597" y="5961"/>
                      <a:pt x="615" y="5961"/>
                      <a:pt x="606" y="6033"/>
                    </a:cubicBezTo>
                    <a:cubicBezTo>
                      <a:pt x="641" y="6130"/>
                      <a:pt x="783" y="6254"/>
                      <a:pt x="696" y="6291"/>
                    </a:cubicBezTo>
                    <a:lnTo>
                      <a:pt x="696" y="6291"/>
                    </a:lnTo>
                    <a:cubicBezTo>
                      <a:pt x="699" y="6289"/>
                      <a:pt x="703" y="6289"/>
                      <a:pt x="706" y="6289"/>
                    </a:cubicBezTo>
                    <a:cubicBezTo>
                      <a:pt x="762" y="6289"/>
                      <a:pt x="795" y="6473"/>
                      <a:pt x="829" y="6532"/>
                    </a:cubicBezTo>
                    <a:cubicBezTo>
                      <a:pt x="842" y="6555"/>
                      <a:pt x="852" y="6561"/>
                      <a:pt x="860" y="6561"/>
                    </a:cubicBezTo>
                    <a:cubicBezTo>
                      <a:pt x="869" y="6561"/>
                      <a:pt x="876" y="6555"/>
                      <a:pt x="886" y="6555"/>
                    </a:cubicBezTo>
                    <a:cubicBezTo>
                      <a:pt x="892" y="6555"/>
                      <a:pt x="900" y="6558"/>
                      <a:pt x="909" y="6567"/>
                    </a:cubicBezTo>
                    <a:cubicBezTo>
                      <a:pt x="953" y="6603"/>
                      <a:pt x="909" y="6656"/>
                      <a:pt x="891" y="6665"/>
                    </a:cubicBezTo>
                    <a:cubicBezTo>
                      <a:pt x="811" y="6701"/>
                      <a:pt x="935" y="6772"/>
                      <a:pt x="971" y="6852"/>
                    </a:cubicBezTo>
                    <a:cubicBezTo>
                      <a:pt x="1016" y="6941"/>
                      <a:pt x="1042" y="7039"/>
                      <a:pt x="1069" y="7137"/>
                    </a:cubicBezTo>
                    <a:cubicBezTo>
                      <a:pt x="1070" y="7138"/>
                      <a:pt x="1071" y="7138"/>
                      <a:pt x="1072" y="7138"/>
                    </a:cubicBezTo>
                    <a:cubicBezTo>
                      <a:pt x="1079" y="7138"/>
                      <a:pt x="1057" y="7104"/>
                      <a:pt x="1071" y="7104"/>
                    </a:cubicBezTo>
                    <a:cubicBezTo>
                      <a:pt x="1074" y="7104"/>
                      <a:pt x="1079" y="7106"/>
                      <a:pt x="1087" y="7110"/>
                    </a:cubicBezTo>
                    <a:cubicBezTo>
                      <a:pt x="1114" y="7137"/>
                      <a:pt x="1131" y="7164"/>
                      <a:pt x="1140" y="7191"/>
                    </a:cubicBezTo>
                    <a:cubicBezTo>
                      <a:pt x="1176" y="7235"/>
                      <a:pt x="1194" y="7280"/>
                      <a:pt x="1194" y="7333"/>
                    </a:cubicBezTo>
                    <a:cubicBezTo>
                      <a:pt x="1194" y="7369"/>
                      <a:pt x="1167" y="7378"/>
                      <a:pt x="1221" y="7431"/>
                    </a:cubicBezTo>
                    <a:cubicBezTo>
                      <a:pt x="1265" y="7485"/>
                      <a:pt x="1292" y="7458"/>
                      <a:pt x="1318" y="7485"/>
                    </a:cubicBezTo>
                    <a:cubicBezTo>
                      <a:pt x="1354" y="7547"/>
                      <a:pt x="1372" y="7618"/>
                      <a:pt x="1381" y="7698"/>
                    </a:cubicBezTo>
                    <a:cubicBezTo>
                      <a:pt x="1399" y="7761"/>
                      <a:pt x="1425" y="7823"/>
                      <a:pt x="1461" y="7885"/>
                    </a:cubicBezTo>
                    <a:cubicBezTo>
                      <a:pt x="1497" y="7948"/>
                      <a:pt x="1541" y="8001"/>
                      <a:pt x="1595" y="8055"/>
                    </a:cubicBezTo>
                    <a:cubicBezTo>
                      <a:pt x="1612" y="8072"/>
                      <a:pt x="1690" y="8107"/>
                      <a:pt x="1701" y="8133"/>
                    </a:cubicBezTo>
                    <a:lnTo>
                      <a:pt x="1701" y="8133"/>
                    </a:lnTo>
                    <a:cubicBezTo>
                      <a:pt x="1698" y="8130"/>
                      <a:pt x="1684" y="8128"/>
                      <a:pt x="1669" y="8128"/>
                    </a:cubicBezTo>
                    <a:cubicBezTo>
                      <a:pt x="1653" y="8128"/>
                      <a:pt x="1635" y="8130"/>
                      <a:pt x="1630" y="8135"/>
                    </a:cubicBezTo>
                    <a:cubicBezTo>
                      <a:pt x="1630" y="8153"/>
                      <a:pt x="1701" y="8268"/>
                      <a:pt x="1719" y="8295"/>
                    </a:cubicBezTo>
                    <a:cubicBezTo>
                      <a:pt x="1737" y="8313"/>
                      <a:pt x="1764" y="8295"/>
                      <a:pt x="1799" y="8340"/>
                    </a:cubicBezTo>
                    <a:cubicBezTo>
                      <a:pt x="1826" y="8384"/>
                      <a:pt x="1844" y="8429"/>
                      <a:pt x="1871" y="8473"/>
                    </a:cubicBezTo>
                    <a:cubicBezTo>
                      <a:pt x="1915" y="8598"/>
                      <a:pt x="1871" y="8625"/>
                      <a:pt x="1978" y="8732"/>
                    </a:cubicBezTo>
                    <a:cubicBezTo>
                      <a:pt x="2031" y="8767"/>
                      <a:pt x="2076" y="8821"/>
                      <a:pt x="2111" y="8874"/>
                    </a:cubicBezTo>
                    <a:cubicBezTo>
                      <a:pt x="2129" y="8910"/>
                      <a:pt x="2182" y="8883"/>
                      <a:pt x="2218" y="8945"/>
                    </a:cubicBezTo>
                    <a:cubicBezTo>
                      <a:pt x="2209" y="8963"/>
                      <a:pt x="2120" y="8963"/>
                      <a:pt x="2182" y="9017"/>
                    </a:cubicBezTo>
                    <a:cubicBezTo>
                      <a:pt x="2212" y="9038"/>
                      <a:pt x="2247" y="9054"/>
                      <a:pt x="2283" y="9069"/>
                    </a:cubicBezTo>
                    <a:lnTo>
                      <a:pt x="2283" y="9069"/>
                    </a:lnTo>
                    <a:cubicBezTo>
                      <a:pt x="2282" y="9069"/>
                      <a:pt x="2282" y="9069"/>
                      <a:pt x="2281" y="9069"/>
                    </a:cubicBezTo>
                    <a:cubicBezTo>
                      <a:pt x="2246" y="9069"/>
                      <a:pt x="2363" y="9208"/>
                      <a:pt x="2378" y="9239"/>
                    </a:cubicBezTo>
                    <a:cubicBezTo>
                      <a:pt x="2405" y="9311"/>
                      <a:pt x="2334" y="9275"/>
                      <a:pt x="2378" y="9355"/>
                    </a:cubicBezTo>
                    <a:cubicBezTo>
                      <a:pt x="2393" y="9374"/>
                      <a:pt x="2412" y="9382"/>
                      <a:pt x="2431" y="9382"/>
                    </a:cubicBezTo>
                    <a:cubicBezTo>
                      <a:pt x="2485" y="9382"/>
                      <a:pt x="2540" y="9320"/>
                      <a:pt x="2494" y="9248"/>
                    </a:cubicBezTo>
                    <a:lnTo>
                      <a:pt x="2494" y="9248"/>
                    </a:lnTo>
                    <a:lnTo>
                      <a:pt x="2539" y="9311"/>
                    </a:lnTo>
                    <a:cubicBezTo>
                      <a:pt x="2564" y="9340"/>
                      <a:pt x="2608" y="9365"/>
                      <a:pt x="2633" y="9365"/>
                    </a:cubicBezTo>
                    <a:cubicBezTo>
                      <a:pt x="2653" y="9365"/>
                      <a:pt x="2660" y="9350"/>
                      <a:pt x="2637" y="9311"/>
                    </a:cubicBezTo>
                    <a:cubicBezTo>
                      <a:pt x="2592" y="9248"/>
                      <a:pt x="2548" y="9186"/>
                      <a:pt x="2494" y="9124"/>
                    </a:cubicBezTo>
                    <a:cubicBezTo>
                      <a:pt x="2441" y="9061"/>
                      <a:pt x="2423" y="9043"/>
                      <a:pt x="2370" y="9026"/>
                    </a:cubicBezTo>
                    <a:cubicBezTo>
                      <a:pt x="2324" y="9010"/>
                      <a:pt x="2304" y="8929"/>
                      <a:pt x="2260" y="8929"/>
                    </a:cubicBezTo>
                    <a:cubicBezTo>
                      <a:pt x="2253" y="8929"/>
                      <a:pt x="2245" y="8931"/>
                      <a:pt x="2236" y="8936"/>
                    </a:cubicBezTo>
                    <a:cubicBezTo>
                      <a:pt x="2298" y="8901"/>
                      <a:pt x="2182" y="8723"/>
                      <a:pt x="2147" y="8643"/>
                    </a:cubicBezTo>
                    <a:cubicBezTo>
                      <a:pt x="2129" y="8607"/>
                      <a:pt x="2111" y="8571"/>
                      <a:pt x="2102" y="8527"/>
                    </a:cubicBezTo>
                    <a:cubicBezTo>
                      <a:pt x="2129" y="8518"/>
                      <a:pt x="2120" y="8455"/>
                      <a:pt x="2093" y="8411"/>
                    </a:cubicBezTo>
                    <a:lnTo>
                      <a:pt x="2049" y="8438"/>
                    </a:lnTo>
                    <a:cubicBezTo>
                      <a:pt x="2004" y="8375"/>
                      <a:pt x="2031" y="8340"/>
                      <a:pt x="1987" y="8277"/>
                    </a:cubicBezTo>
                    <a:cubicBezTo>
                      <a:pt x="1942" y="8224"/>
                      <a:pt x="1889" y="8179"/>
                      <a:pt x="1835" y="8153"/>
                    </a:cubicBezTo>
                    <a:cubicBezTo>
                      <a:pt x="1822" y="8153"/>
                      <a:pt x="1815" y="8157"/>
                      <a:pt x="1809" y="8157"/>
                    </a:cubicBezTo>
                    <a:cubicBezTo>
                      <a:pt x="1804" y="8157"/>
                      <a:pt x="1799" y="8153"/>
                      <a:pt x="1791" y="8135"/>
                    </a:cubicBezTo>
                    <a:cubicBezTo>
                      <a:pt x="1773" y="8099"/>
                      <a:pt x="1764" y="8072"/>
                      <a:pt x="1755" y="8037"/>
                    </a:cubicBezTo>
                    <a:cubicBezTo>
                      <a:pt x="1746" y="7957"/>
                      <a:pt x="1719" y="7894"/>
                      <a:pt x="1675" y="7841"/>
                    </a:cubicBezTo>
                    <a:cubicBezTo>
                      <a:pt x="1604" y="7779"/>
                      <a:pt x="1550" y="7707"/>
                      <a:pt x="1523" y="7627"/>
                    </a:cubicBezTo>
                    <a:cubicBezTo>
                      <a:pt x="1506" y="7600"/>
                      <a:pt x="1550" y="7538"/>
                      <a:pt x="1514" y="7511"/>
                    </a:cubicBezTo>
                    <a:cubicBezTo>
                      <a:pt x="1500" y="7500"/>
                      <a:pt x="1490" y="7496"/>
                      <a:pt x="1481" y="7496"/>
                    </a:cubicBezTo>
                    <a:cubicBezTo>
                      <a:pt x="1455" y="7496"/>
                      <a:pt x="1449" y="7534"/>
                      <a:pt x="1433" y="7534"/>
                    </a:cubicBezTo>
                    <a:cubicBezTo>
                      <a:pt x="1423" y="7534"/>
                      <a:pt x="1411" y="7522"/>
                      <a:pt x="1390" y="7485"/>
                    </a:cubicBezTo>
                    <a:cubicBezTo>
                      <a:pt x="1318" y="7351"/>
                      <a:pt x="1514" y="7467"/>
                      <a:pt x="1452" y="7333"/>
                    </a:cubicBezTo>
                    <a:cubicBezTo>
                      <a:pt x="1436" y="7307"/>
                      <a:pt x="1424" y="7300"/>
                      <a:pt x="1414" y="7300"/>
                    </a:cubicBezTo>
                    <a:cubicBezTo>
                      <a:pt x="1403" y="7300"/>
                      <a:pt x="1395" y="7308"/>
                      <a:pt x="1384" y="7308"/>
                    </a:cubicBezTo>
                    <a:cubicBezTo>
                      <a:pt x="1378" y="7308"/>
                      <a:pt x="1371" y="7306"/>
                      <a:pt x="1363" y="7298"/>
                    </a:cubicBezTo>
                    <a:cubicBezTo>
                      <a:pt x="1310" y="7217"/>
                      <a:pt x="1265" y="7128"/>
                      <a:pt x="1238" y="7039"/>
                    </a:cubicBezTo>
                    <a:cubicBezTo>
                      <a:pt x="1176" y="6834"/>
                      <a:pt x="1105" y="6647"/>
                      <a:pt x="1016" y="6451"/>
                    </a:cubicBezTo>
                    <a:cubicBezTo>
                      <a:pt x="980" y="6398"/>
                      <a:pt x="953" y="6407"/>
                      <a:pt x="918" y="6371"/>
                    </a:cubicBezTo>
                    <a:cubicBezTo>
                      <a:pt x="838" y="6300"/>
                      <a:pt x="918" y="6327"/>
                      <a:pt x="918" y="6300"/>
                    </a:cubicBezTo>
                    <a:cubicBezTo>
                      <a:pt x="909" y="6229"/>
                      <a:pt x="873" y="6166"/>
                      <a:pt x="820" y="6122"/>
                    </a:cubicBezTo>
                    <a:cubicBezTo>
                      <a:pt x="740" y="6086"/>
                      <a:pt x="766" y="6077"/>
                      <a:pt x="793" y="6015"/>
                    </a:cubicBezTo>
                    <a:cubicBezTo>
                      <a:pt x="793" y="6015"/>
                      <a:pt x="707" y="5992"/>
                      <a:pt x="678" y="5992"/>
                    </a:cubicBezTo>
                    <a:cubicBezTo>
                      <a:pt x="672" y="5992"/>
                      <a:pt x="668" y="5993"/>
                      <a:pt x="668" y="5995"/>
                    </a:cubicBezTo>
                    <a:lnTo>
                      <a:pt x="668" y="5995"/>
                    </a:lnTo>
                    <a:cubicBezTo>
                      <a:pt x="661" y="5961"/>
                      <a:pt x="713" y="5935"/>
                      <a:pt x="722" y="5926"/>
                    </a:cubicBezTo>
                    <a:cubicBezTo>
                      <a:pt x="740" y="5890"/>
                      <a:pt x="686" y="5810"/>
                      <a:pt x="668" y="5783"/>
                    </a:cubicBezTo>
                    <a:cubicBezTo>
                      <a:pt x="643" y="5758"/>
                      <a:pt x="547" y="5567"/>
                      <a:pt x="603" y="5567"/>
                    </a:cubicBezTo>
                    <a:cubicBezTo>
                      <a:pt x="606" y="5567"/>
                      <a:pt x="610" y="5568"/>
                      <a:pt x="615" y="5570"/>
                    </a:cubicBezTo>
                    <a:cubicBezTo>
                      <a:pt x="620" y="5571"/>
                      <a:pt x="624" y="5572"/>
                      <a:pt x="627" y="5572"/>
                    </a:cubicBezTo>
                    <a:cubicBezTo>
                      <a:pt x="668" y="5572"/>
                      <a:pt x="551" y="5415"/>
                      <a:pt x="535" y="5374"/>
                    </a:cubicBezTo>
                    <a:cubicBezTo>
                      <a:pt x="481" y="5267"/>
                      <a:pt x="642" y="5249"/>
                      <a:pt x="561" y="5160"/>
                    </a:cubicBezTo>
                    <a:close/>
                    <a:moveTo>
                      <a:pt x="2984" y="9894"/>
                    </a:moveTo>
                    <a:cubicBezTo>
                      <a:pt x="2997" y="9894"/>
                      <a:pt x="3014" y="9903"/>
                      <a:pt x="3029" y="9925"/>
                    </a:cubicBezTo>
                    <a:cubicBezTo>
                      <a:pt x="3035" y="9950"/>
                      <a:pt x="3041" y="9987"/>
                      <a:pt x="3023" y="9987"/>
                    </a:cubicBezTo>
                    <a:cubicBezTo>
                      <a:pt x="3016" y="9987"/>
                      <a:pt x="3003" y="9980"/>
                      <a:pt x="2984" y="9961"/>
                    </a:cubicBezTo>
                    <a:lnTo>
                      <a:pt x="2984" y="9952"/>
                    </a:lnTo>
                    <a:cubicBezTo>
                      <a:pt x="2958" y="9915"/>
                      <a:pt x="2966" y="9894"/>
                      <a:pt x="2984" y="9894"/>
                    </a:cubicBezTo>
                    <a:close/>
                    <a:moveTo>
                      <a:pt x="19088" y="10486"/>
                    </a:moveTo>
                    <a:lnTo>
                      <a:pt x="19088" y="10486"/>
                    </a:lnTo>
                    <a:cubicBezTo>
                      <a:pt x="19124" y="10504"/>
                      <a:pt x="19160" y="10531"/>
                      <a:pt x="19168" y="10566"/>
                    </a:cubicBezTo>
                    <a:cubicBezTo>
                      <a:pt x="19160" y="10571"/>
                      <a:pt x="19148" y="10578"/>
                      <a:pt x="19136" y="10578"/>
                    </a:cubicBezTo>
                    <a:cubicBezTo>
                      <a:pt x="19124" y="10578"/>
                      <a:pt x="19111" y="10571"/>
                      <a:pt x="19097" y="10549"/>
                    </a:cubicBezTo>
                    <a:lnTo>
                      <a:pt x="19088" y="10486"/>
                    </a:lnTo>
                    <a:close/>
                    <a:moveTo>
                      <a:pt x="4881" y="11938"/>
                    </a:moveTo>
                    <a:cubicBezTo>
                      <a:pt x="4880" y="11941"/>
                      <a:pt x="4879" y="11943"/>
                      <a:pt x="4878" y="11945"/>
                    </a:cubicBezTo>
                    <a:lnTo>
                      <a:pt x="4878" y="11945"/>
                    </a:lnTo>
                    <a:cubicBezTo>
                      <a:pt x="4880" y="11944"/>
                      <a:pt x="4881" y="11941"/>
                      <a:pt x="4881" y="11938"/>
                    </a:cubicBezTo>
                    <a:close/>
                    <a:moveTo>
                      <a:pt x="5166" y="12277"/>
                    </a:moveTo>
                    <a:cubicBezTo>
                      <a:pt x="5167" y="12277"/>
                      <a:pt x="5167" y="12277"/>
                      <a:pt x="5167" y="12277"/>
                    </a:cubicBezTo>
                    <a:lnTo>
                      <a:pt x="5167" y="12277"/>
                    </a:lnTo>
                    <a:cubicBezTo>
                      <a:pt x="5167" y="12277"/>
                      <a:pt x="5167" y="12277"/>
                      <a:pt x="5166" y="12277"/>
                    </a:cubicBezTo>
                    <a:close/>
                    <a:moveTo>
                      <a:pt x="5404" y="12469"/>
                    </a:moveTo>
                    <a:cubicBezTo>
                      <a:pt x="5391" y="12469"/>
                      <a:pt x="5377" y="12476"/>
                      <a:pt x="5362" y="12490"/>
                    </a:cubicBezTo>
                    <a:lnTo>
                      <a:pt x="5407" y="12526"/>
                    </a:lnTo>
                    <a:lnTo>
                      <a:pt x="5460" y="12544"/>
                    </a:lnTo>
                    <a:cubicBezTo>
                      <a:pt x="5448" y="12496"/>
                      <a:pt x="5429" y="12469"/>
                      <a:pt x="5404" y="12469"/>
                    </a:cubicBezTo>
                    <a:close/>
                    <a:moveTo>
                      <a:pt x="6520" y="13550"/>
                    </a:moveTo>
                    <a:lnTo>
                      <a:pt x="6513" y="13558"/>
                    </a:lnTo>
                    <a:lnTo>
                      <a:pt x="6513" y="13558"/>
                    </a:lnTo>
                    <a:cubicBezTo>
                      <a:pt x="6518" y="13563"/>
                      <a:pt x="6522" y="13567"/>
                      <a:pt x="6526" y="13572"/>
                    </a:cubicBezTo>
                    <a:lnTo>
                      <a:pt x="6526" y="13572"/>
                    </a:lnTo>
                    <a:cubicBezTo>
                      <a:pt x="6524" y="13564"/>
                      <a:pt x="6523" y="13557"/>
                      <a:pt x="6520" y="13550"/>
                    </a:cubicBezTo>
                    <a:close/>
                    <a:moveTo>
                      <a:pt x="7704" y="14621"/>
                    </a:moveTo>
                    <a:cubicBezTo>
                      <a:pt x="7716" y="14632"/>
                      <a:pt x="7727" y="14643"/>
                      <a:pt x="7739" y="14654"/>
                    </a:cubicBezTo>
                    <a:lnTo>
                      <a:pt x="7739" y="14654"/>
                    </a:lnTo>
                    <a:cubicBezTo>
                      <a:pt x="7737" y="14648"/>
                      <a:pt x="7734" y="14642"/>
                      <a:pt x="7732" y="14637"/>
                    </a:cubicBezTo>
                    <a:cubicBezTo>
                      <a:pt x="7722" y="14629"/>
                      <a:pt x="7712" y="14624"/>
                      <a:pt x="7704" y="14621"/>
                    </a:cubicBezTo>
                    <a:close/>
                    <a:moveTo>
                      <a:pt x="8552" y="15562"/>
                    </a:moveTo>
                    <a:cubicBezTo>
                      <a:pt x="8552" y="15563"/>
                      <a:pt x="8551" y="15563"/>
                      <a:pt x="8551" y="15563"/>
                    </a:cubicBezTo>
                    <a:cubicBezTo>
                      <a:pt x="8551" y="15563"/>
                      <a:pt x="8552" y="15563"/>
                      <a:pt x="8552" y="15562"/>
                    </a:cubicBezTo>
                    <a:close/>
                    <a:moveTo>
                      <a:pt x="9032" y="15617"/>
                    </a:moveTo>
                    <a:cubicBezTo>
                      <a:pt x="9042" y="15623"/>
                      <a:pt x="9051" y="15628"/>
                      <a:pt x="9061" y="15634"/>
                    </a:cubicBezTo>
                    <a:lnTo>
                      <a:pt x="9061" y="15634"/>
                    </a:lnTo>
                    <a:cubicBezTo>
                      <a:pt x="9048" y="15624"/>
                      <a:pt x="9036" y="15617"/>
                      <a:pt x="9032" y="15617"/>
                    </a:cubicBezTo>
                    <a:close/>
                    <a:moveTo>
                      <a:pt x="10359" y="16487"/>
                    </a:moveTo>
                    <a:cubicBezTo>
                      <a:pt x="10334" y="16487"/>
                      <a:pt x="10327" y="16521"/>
                      <a:pt x="10368" y="16552"/>
                    </a:cubicBezTo>
                    <a:lnTo>
                      <a:pt x="10431" y="16552"/>
                    </a:lnTo>
                    <a:cubicBezTo>
                      <a:pt x="10405" y="16504"/>
                      <a:pt x="10377" y="16487"/>
                      <a:pt x="10359" y="16487"/>
                    </a:cubicBezTo>
                    <a:close/>
                    <a:moveTo>
                      <a:pt x="11107" y="16953"/>
                    </a:moveTo>
                    <a:cubicBezTo>
                      <a:pt x="11107" y="16953"/>
                      <a:pt x="11107" y="16953"/>
                      <a:pt x="11107" y="16953"/>
                    </a:cubicBezTo>
                    <a:lnTo>
                      <a:pt x="11107" y="16953"/>
                    </a:lnTo>
                    <a:cubicBezTo>
                      <a:pt x="11107" y="16953"/>
                      <a:pt x="11107" y="16953"/>
                      <a:pt x="11107" y="16953"/>
                    </a:cubicBezTo>
                    <a:close/>
                    <a:moveTo>
                      <a:pt x="20463" y="17817"/>
                    </a:moveTo>
                    <a:cubicBezTo>
                      <a:pt x="20471" y="17817"/>
                      <a:pt x="20477" y="17823"/>
                      <a:pt x="20478" y="17839"/>
                    </a:cubicBezTo>
                    <a:lnTo>
                      <a:pt x="20478" y="17839"/>
                    </a:lnTo>
                    <a:cubicBezTo>
                      <a:pt x="20475" y="17881"/>
                      <a:pt x="20441" y="17907"/>
                      <a:pt x="20415" y="17951"/>
                    </a:cubicBezTo>
                    <a:cubicBezTo>
                      <a:pt x="20398" y="17933"/>
                      <a:pt x="20362" y="17915"/>
                      <a:pt x="20398" y="17870"/>
                    </a:cubicBezTo>
                    <a:cubicBezTo>
                      <a:pt x="20421" y="17842"/>
                      <a:pt x="20447" y="17817"/>
                      <a:pt x="20463" y="17817"/>
                    </a:cubicBezTo>
                    <a:close/>
                    <a:moveTo>
                      <a:pt x="15071" y="18654"/>
                    </a:moveTo>
                    <a:cubicBezTo>
                      <a:pt x="15074" y="18655"/>
                      <a:pt x="15077" y="18656"/>
                      <a:pt x="15082" y="18657"/>
                    </a:cubicBezTo>
                    <a:lnTo>
                      <a:pt x="15082" y="18657"/>
                    </a:lnTo>
                    <a:cubicBezTo>
                      <a:pt x="15078" y="18656"/>
                      <a:pt x="15075" y="18655"/>
                      <a:pt x="15071" y="18654"/>
                    </a:cubicBezTo>
                    <a:close/>
                    <a:moveTo>
                      <a:pt x="20004" y="18660"/>
                    </a:moveTo>
                    <a:lnTo>
                      <a:pt x="20004" y="18660"/>
                    </a:lnTo>
                    <a:cubicBezTo>
                      <a:pt x="20005" y="18661"/>
                      <a:pt x="20005" y="18662"/>
                      <a:pt x="20006" y="18663"/>
                    </a:cubicBezTo>
                    <a:cubicBezTo>
                      <a:pt x="20005" y="18662"/>
                      <a:pt x="20005" y="18661"/>
                      <a:pt x="20004" y="18660"/>
                    </a:cubicBezTo>
                    <a:close/>
                    <a:moveTo>
                      <a:pt x="19319" y="18810"/>
                    </a:moveTo>
                    <a:cubicBezTo>
                      <a:pt x="19335" y="18810"/>
                      <a:pt x="19342" y="18819"/>
                      <a:pt x="19329" y="18841"/>
                    </a:cubicBezTo>
                    <a:cubicBezTo>
                      <a:pt x="19311" y="18877"/>
                      <a:pt x="19257" y="18886"/>
                      <a:pt x="19222" y="18904"/>
                    </a:cubicBezTo>
                    <a:cubicBezTo>
                      <a:pt x="19213" y="18886"/>
                      <a:pt x="19195" y="18850"/>
                      <a:pt x="19249" y="18832"/>
                    </a:cubicBezTo>
                    <a:cubicBezTo>
                      <a:pt x="19275" y="18819"/>
                      <a:pt x="19302" y="18810"/>
                      <a:pt x="19319" y="18810"/>
                    </a:cubicBezTo>
                    <a:close/>
                    <a:moveTo>
                      <a:pt x="3937" y="0"/>
                    </a:moveTo>
                    <a:cubicBezTo>
                      <a:pt x="3925" y="0"/>
                      <a:pt x="3913" y="1"/>
                      <a:pt x="3902" y="3"/>
                    </a:cubicBezTo>
                    <a:cubicBezTo>
                      <a:pt x="3875" y="3"/>
                      <a:pt x="3946" y="47"/>
                      <a:pt x="3902" y="65"/>
                    </a:cubicBezTo>
                    <a:cubicBezTo>
                      <a:pt x="3875" y="69"/>
                      <a:pt x="3850" y="72"/>
                      <a:pt x="3826" y="72"/>
                    </a:cubicBezTo>
                    <a:cubicBezTo>
                      <a:pt x="3801" y="72"/>
                      <a:pt x="3777" y="69"/>
                      <a:pt x="3750" y="65"/>
                    </a:cubicBezTo>
                    <a:cubicBezTo>
                      <a:pt x="3697" y="56"/>
                      <a:pt x="3661" y="20"/>
                      <a:pt x="3617" y="20"/>
                    </a:cubicBezTo>
                    <a:cubicBezTo>
                      <a:pt x="3545" y="20"/>
                      <a:pt x="3544" y="77"/>
                      <a:pt x="3489" y="77"/>
                    </a:cubicBezTo>
                    <a:cubicBezTo>
                      <a:pt x="3482" y="77"/>
                      <a:pt x="3474" y="76"/>
                      <a:pt x="3465" y="74"/>
                    </a:cubicBezTo>
                    <a:cubicBezTo>
                      <a:pt x="3436" y="66"/>
                      <a:pt x="3424" y="23"/>
                      <a:pt x="3391" y="23"/>
                    </a:cubicBezTo>
                    <a:cubicBezTo>
                      <a:pt x="3384" y="23"/>
                      <a:pt x="3376" y="25"/>
                      <a:pt x="3367" y="29"/>
                    </a:cubicBezTo>
                    <a:cubicBezTo>
                      <a:pt x="3305" y="65"/>
                      <a:pt x="3323" y="127"/>
                      <a:pt x="3216" y="136"/>
                    </a:cubicBezTo>
                    <a:lnTo>
                      <a:pt x="3216" y="101"/>
                    </a:lnTo>
                    <a:cubicBezTo>
                      <a:pt x="3207" y="83"/>
                      <a:pt x="3207" y="74"/>
                      <a:pt x="3234" y="65"/>
                    </a:cubicBezTo>
                    <a:cubicBezTo>
                      <a:pt x="3234" y="64"/>
                      <a:pt x="3234" y="64"/>
                      <a:pt x="3233" y="64"/>
                    </a:cubicBezTo>
                    <a:cubicBezTo>
                      <a:pt x="3221" y="64"/>
                      <a:pt x="3072" y="118"/>
                      <a:pt x="3055" y="118"/>
                    </a:cubicBezTo>
                    <a:cubicBezTo>
                      <a:pt x="3046" y="120"/>
                      <a:pt x="3037" y="120"/>
                      <a:pt x="3029" y="120"/>
                    </a:cubicBezTo>
                    <a:cubicBezTo>
                      <a:pt x="2998" y="120"/>
                      <a:pt x="2976" y="112"/>
                      <a:pt x="2950" y="112"/>
                    </a:cubicBezTo>
                    <a:cubicBezTo>
                      <a:pt x="2939" y="112"/>
                      <a:pt x="2927" y="114"/>
                      <a:pt x="2913" y="118"/>
                    </a:cubicBezTo>
                    <a:cubicBezTo>
                      <a:pt x="2877" y="136"/>
                      <a:pt x="2833" y="154"/>
                      <a:pt x="2788" y="163"/>
                    </a:cubicBezTo>
                    <a:cubicBezTo>
                      <a:pt x="2744" y="181"/>
                      <a:pt x="2690" y="181"/>
                      <a:pt x="2637" y="181"/>
                    </a:cubicBezTo>
                    <a:cubicBezTo>
                      <a:pt x="2548" y="181"/>
                      <a:pt x="2530" y="243"/>
                      <a:pt x="2450" y="270"/>
                    </a:cubicBezTo>
                    <a:cubicBezTo>
                      <a:pt x="2438" y="272"/>
                      <a:pt x="2427" y="274"/>
                      <a:pt x="2416" y="274"/>
                    </a:cubicBezTo>
                    <a:cubicBezTo>
                      <a:pt x="2370" y="274"/>
                      <a:pt x="2336" y="253"/>
                      <a:pt x="2295" y="253"/>
                    </a:cubicBezTo>
                    <a:cubicBezTo>
                      <a:pt x="2282" y="253"/>
                      <a:pt x="2269" y="255"/>
                      <a:pt x="2254" y="261"/>
                    </a:cubicBezTo>
                    <a:cubicBezTo>
                      <a:pt x="2174" y="279"/>
                      <a:pt x="2174" y="332"/>
                      <a:pt x="2120" y="368"/>
                    </a:cubicBezTo>
                    <a:cubicBezTo>
                      <a:pt x="2107" y="376"/>
                      <a:pt x="2096" y="379"/>
                      <a:pt x="2087" y="379"/>
                    </a:cubicBezTo>
                    <a:cubicBezTo>
                      <a:pt x="2046" y="379"/>
                      <a:pt x="2038" y="311"/>
                      <a:pt x="2031" y="297"/>
                    </a:cubicBezTo>
                    <a:cubicBezTo>
                      <a:pt x="1995" y="332"/>
                      <a:pt x="1960" y="377"/>
                      <a:pt x="1933" y="421"/>
                    </a:cubicBezTo>
                    <a:cubicBezTo>
                      <a:pt x="1915" y="462"/>
                      <a:pt x="1899" y="476"/>
                      <a:pt x="1886" y="476"/>
                    </a:cubicBezTo>
                    <a:cubicBezTo>
                      <a:pt x="1866" y="476"/>
                      <a:pt x="1851" y="447"/>
                      <a:pt x="1835" y="421"/>
                    </a:cubicBezTo>
                    <a:lnTo>
                      <a:pt x="1835" y="421"/>
                    </a:lnTo>
                    <a:cubicBezTo>
                      <a:pt x="1871" y="484"/>
                      <a:pt x="1648" y="546"/>
                      <a:pt x="1675" y="590"/>
                    </a:cubicBezTo>
                    <a:cubicBezTo>
                      <a:pt x="1665" y="589"/>
                      <a:pt x="1656" y="588"/>
                      <a:pt x="1646" y="588"/>
                    </a:cubicBezTo>
                    <a:cubicBezTo>
                      <a:pt x="1600" y="588"/>
                      <a:pt x="1550" y="604"/>
                      <a:pt x="1506" y="626"/>
                    </a:cubicBezTo>
                    <a:cubicBezTo>
                      <a:pt x="1523" y="653"/>
                      <a:pt x="1488" y="671"/>
                      <a:pt x="1443" y="706"/>
                    </a:cubicBezTo>
                    <a:cubicBezTo>
                      <a:pt x="1372" y="751"/>
                      <a:pt x="1363" y="813"/>
                      <a:pt x="1310" y="858"/>
                    </a:cubicBezTo>
                    <a:cubicBezTo>
                      <a:pt x="1292" y="867"/>
                      <a:pt x="1096" y="858"/>
                      <a:pt x="1096" y="929"/>
                    </a:cubicBezTo>
                    <a:cubicBezTo>
                      <a:pt x="1096" y="956"/>
                      <a:pt x="1247" y="982"/>
                      <a:pt x="1140" y="1018"/>
                    </a:cubicBezTo>
                    <a:cubicBezTo>
                      <a:pt x="1078" y="1036"/>
                      <a:pt x="1060" y="1036"/>
                      <a:pt x="1042" y="1098"/>
                    </a:cubicBezTo>
                    <a:lnTo>
                      <a:pt x="1042" y="1169"/>
                    </a:lnTo>
                    <a:cubicBezTo>
                      <a:pt x="999" y="1169"/>
                      <a:pt x="1014" y="1062"/>
                      <a:pt x="984" y="1062"/>
                    </a:cubicBezTo>
                    <a:cubicBezTo>
                      <a:pt x="983" y="1062"/>
                      <a:pt x="981" y="1062"/>
                      <a:pt x="980" y="1063"/>
                    </a:cubicBezTo>
                    <a:cubicBezTo>
                      <a:pt x="971" y="1063"/>
                      <a:pt x="962" y="1125"/>
                      <a:pt x="962" y="1125"/>
                    </a:cubicBezTo>
                    <a:cubicBezTo>
                      <a:pt x="944" y="1161"/>
                      <a:pt x="927" y="1196"/>
                      <a:pt x="900" y="1214"/>
                    </a:cubicBezTo>
                    <a:cubicBezTo>
                      <a:pt x="927" y="1187"/>
                      <a:pt x="900" y="1178"/>
                      <a:pt x="882" y="1169"/>
                    </a:cubicBezTo>
                    <a:lnTo>
                      <a:pt x="882" y="1169"/>
                    </a:lnTo>
                    <a:cubicBezTo>
                      <a:pt x="900" y="1187"/>
                      <a:pt x="838" y="1223"/>
                      <a:pt x="820" y="1258"/>
                    </a:cubicBezTo>
                    <a:cubicBezTo>
                      <a:pt x="820" y="1258"/>
                      <a:pt x="838" y="1276"/>
                      <a:pt x="829" y="1294"/>
                    </a:cubicBezTo>
                    <a:cubicBezTo>
                      <a:pt x="805" y="1342"/>
                      <a:pt x="760" y="1404"/>
                      <a:pt x="731" y="1404"/>
                    </a:cubicBezTo>
                    <a:cubicBezTo>
                      <a:pt x="728" y="1404"/>
                      <a:pt x="725" y="1403"/>
                      <a:pt x="722" y="1401"/>
                    </a:cubicBezTo>
                    <a:cubicBezTo>
                      <a:pt x="719" y="1400"/>
                      <a:pt x="717" y="1399"/>
                      <a:pt x="714" y="1399"/>
                    </a:cubicBezTo>
                    <a:cubicBezTo>
                      <a:pt x="673" y="1399"/>
                      <a:pt x="582" y="1510"/>
                      <a:pt x="615" y="1535"/>
                    </a:cubicBezTo>
                    <a:cubicBezTo>
                      <a:pt x="597" y="1579"/>
                      <a:pt x="517" y="1659"/>
                      <a:pt x="552" y="1686"/>
                    </a:cubicBezTo>
                    <a:cubicBezTo>
                      <a:pt x="463" y="1766"/>
                      <a:pt x="250" y="1989"/>
                      <a:pt x="312" y="2122"/>
                    </a:cubicBezTo>
                    <a:cubicBezTo>
                      <a:pt x="291" y="2112"/>
                      <a:pt x="275" y="2108"/>
                      <a:pt x="263" y="2108"/>
                    </a:cubicBezTo>
                    <a:cubicBezTo>
                      <a:pt x="182" y="2108"/>
                      <a:pt x="306" y="2323"/>
                      <a:pt x="267" y="2354"/>
                    </a:cubicBezTo>
                    <a:cubicBezTo>
                      <a:pt x="223" y="2399"/>
                      <a:pt x="161" y="2399"/>
                      <a:pt x="178" y="2505"/>
                    </a:cubicBezTo>
                    <a:cubicBezTo>
                      <a:pt x="196" y="2568"/>
                      <a:pt x="223" y="2621"/>
                      <a:pt x="259" y="2666"/>
                    </a:cubicBezTo>
                    <a:cubicBezTo>
                      <a:pt x="244" y="2678"/>
                      <a:pt x="230" y="2678"/>
                      <a:pt x="218" y="2678"/>
                    </a:cubicBezTo>
                    <a:lnTo>
                      <a:pt x="218" y="2678"/>
                    </a:lnTo>
                    <a:cubicBezTo>
                      <a:pt x="193" y="2678"/>
                      <a:pt x="175" y="2678"/>
                      <a:pt x="169" y="2773"/>
                    </a:cubicBezTo>
                    <a:cubicBezTo>
                      <a:pt x="161" y="2853"/>
                      <a:pt x="223" y="2791"/>
                      <a:pt x="205" y="2880"/>
                    </a:cubicBezTo>
                    <a:cubicBezTo>
                      <a:pt x="187" y="2880"/>
                      <a:pt x="154" y="2864"/>
                      <a:pt x="128" y="2864"/>
                    </a:cubicBezTo>
                    <a:cubicBezTo>
                      <a:pt x="115" y="2864"/>
                      <a:pt x="104" y="2868"/>
                      <a:pt x="98" y="2880"/>
                    </a:cubicBezTo>
                    <a:cubicBezTo>
                      <a:pt x="71" y="2924"/>
                      <a:pt x="63" y="3022"/>
                      <a:pt x="98" y="3022"/>
                    </a:cubicBezTo>
                    <a:cubicBezTo>
                      <a:pt x="125" y="3031"/>
                      <a:pt x="116" y="3200"/>
                      <a:pt x="116" y="3236"/>
                    </a:cubicBezTo>
                    <a:cubicBezTo>
                      <a:pt x="116" y="3289"/>
                      <a:pt x="116" y="3432"/>
                      <a:pt x="80" y="3459"/>
                    </a:cubicBezTo>
                    <a:cubicBezTo>
                      <a:pt x="18" y="3503"/>
                      <a:pt x="0" y="3592"/>
                      <a:pt x="36" y="3655"/>
                    </a:cubicBezTo>
                    <a:cubicBezTo>
                      <a:pt x="54" y="3708"/>
                      <a:pt x="80" y="3708"/>
                      <a:pt x="89" y="3770"/>
                    </a:cubicBezTo>
                    <a:cubicBezTo>
                      <a:pt x="98" y="3824"/>
                      <a:pt x="98" y="3886"/>
                      <a:pt x="89" y="3940"/>
                    </a:cubicBezTo>
                    <a:cubicBezTo>
                      <a:pt x="89" y="3957"/>
                      <a:pt x="81" y="4181"/>
                      <a:pt x="104" y="4181"/>
                    </a:cubicBezTo>
                    <a:cubicBezTo>
                      <a:pt x="105" y="4181"/>
                      <a:pt x="106" y="4181"/>
                      <a:pt x="107" y="4180"/>
                    </a:cubicBezTo>
                    <a:cubicBezTo>
                      <a:pt x="116" y="4170"/>
                      <a:pt x="122" y="4166"/>
                      <a:pt x="128" y="4166"/>
                    </a:cubicBezTo>
                    <a:cubicBezTo>
                      <a:pt x="165" y="4166"/>
                      <a:pt x="153" y="4342"/>
                      <a:pt x="161" y="4412"/>
                    </a:cubicBezTo>
                    <a:cubicBezTo>
                      <a:pt x="161" y="4465"/>
                      <a:pt x="169" y="4527"/>
                      <a:pt x="187" y="4581"/>
                    </a:cubicBezTo>
                    <a:cubicBezTo>
                      <a:pt x="197" y="4611"/>
                      <a:pt x="202" y="4621"/>
                      <a:pt x="205" y="4621"/>
                    </a:cubicBezTo>
                    <a:cubicBezTo>
                      <a:pt x="208" y="4621"/>
                      <a:pt x="210" y="4615"/>
                      <a:pt x="214" y="4608"/>
                    </a:cubicBezTo>
                    <a:cubicBezTo>
                      <a:pt x="215" y="4607"/>
                      <a:pt x="215" y="4607"/>
                      <a:pt x="216" y="4607"/>
                    </a:cubicBezTo>
                    <a:cubicBezTo>
                      <a:pt x="232" y="4607"/>
                      <a:pt x="232" y="4706"/>
                      <a:pt x="232" y="4714"/>
                    </a:cubicBezTo>
                    <a:cubicBezTo>
                      <a:pt x="241" y="4759"/>
                      <a:pt x="259" y="4795"/>
                      <a:pt x="267" y="4830"/>
                    </a:cubicBezTo>
                    <a:cubicBezTo>
                      <a:pt x="276" y="4866"/>
                      <a:pt x="357" y="4982"/>
                      <a:pt x="312" y="4999"/>
                    </a:cubicBezTo>
                    <a:cubicBezTo>
                      <a:pt x="276" y="5008"/>
                      <a:pt x="294" y="5115"/>
                      <a:pt x="321" y="5178"/>
                    </a:cubicBezTo>
                    <a:cubicBezTo>
                      <a:pt x="333" y="5205"/>
                      <a:pt x="344" y="5207"/>
                      <a:pt x="355" y="5207"/>
                    </a:cubicBezTo>
                    <a:cubicBezTo>
                      <a:pt x="357" y="5207"/>
                      <a:pt x="358" y="5207"/>
                      <a:pt x="360" y="5207"/>
                    </a:cubicBezTo>
                    <a:cubicBezTo>
                      <a:pt x="372" y="5207"/>
                      <a:pt x="383" y="5209"/>
                      <a:pt x="392" y="5249"/>
                    </a:cubicBezTo>
                    <a:cubicBezTo>
                      <a:pt x="365" y="5258"/>
                      <a:pt x="330" y="5249"/>
                      <a:pt x="348" y="5320"/>
                    </a:cubicBezTo>
                    <a:cubicBezTo>
                      <a:pt x="353" y="5343"/>
                      <a:pt x="360" y="5353"/>
                      <a:pt x="368" y="5353"/>
                    </a:cubicBezTo>
                    <a:cubicBezTo>
                      <a:pt x="400" y="5353"/>
                      <a:pt x="444" y="5201"/>
                      <a:pt x="437" y="5151"/>
                    </a:cubicBezTo>
                    <a:cubicBezTo>
                      <a:pt x="437" y="5080"/>
                      <a:pt x="383" y="4982"/>
                      <a:pt x="428" y="4973"/>
                    </a:cubicBezTo>
                    <a:cubicBezTo>
                      <a:pt x="428" y="4928"/>
                      <a:pt x="374" y="4830"/>
                      <a:pt x="419" y="4812"/>
                    </a:cubicBezTo>
                    <a:cubicBezTo>
                      <a:pt x="406" y="4812"/>
                      <a:pt x="370" y="4854"/>
                      <a:pt x="344" y="4854"/>
                    </a:cubicBezTo>
                    <a:cubicBezTo>
                      <a:pt x="334" y="4854"/>
                      <a:pt x="326" y="4848"/>
                      <a:pt x="321" y="4830"/>
                    </a:cubicBezTo>
                    <a:cubicBezTo>
                      <a:pt x="303" y="4759"/>
                      <a:pt x="365" y="4661"/>
                      <a:pt x="330" y="4608"/>
                    </a:cubicBezTo>
                    <a:cubicBezTo>
                      <a:pt x="327" y="4601"/>
                      <a:pt x="324" y="4598"/>
                      <a:pt x="321" y="4598"/>
                    </a:cubicBezTo>
                    <a:cubicBezTo>
                      <a:pt x="312" y="4598"/>
                      <a:pt x="301" y="4619"/>
                      <a:pt x="294" y="4625"/>
                    </a:cubicBezTo>
                    <a:cubicBezTo>
                      <a:pt x="259" y="4625"/>
                      <a:pt x="250" y="4563"/>
                      <a:pt x="241" y="4527"/>
                    </a:cubicBezTo>
                    <a:cubicBezTo>
                      <a:pt x="233" y="4489"/>
                      <a:pt x="232" y="4396"/>
                      <a:pt x="261" y="4396"/>
                    </a:cubicBezTo>
                    <a:cubicBezTo>
                      <a:pt x="266" y="4396"/>
                      <a:pt x="271" y="4398"/>
                      <a:pt x="276" y="4403"/>
                    </a:cubicBezTo>
                    <a:cubicBezTo>
                      <a:pt x="316" y="4426"/>
                      <a:pt x="341" y="4553"/>
                      <a:pt x="377" y="4553"/>
                    </a:cubicBezTo>
                    <a:cubicBezTo>
                      <a:pt x="382" y="4553"/>
                      <a:pt x="387" y="4551"/>
                      <a:pt x="392" y="4545"/>
                    </a:cubicBezTo>
                    <a:cubicBezTo>
                      <a:pt x="428" y="4501"/>
                      <a:pt x="419" y="4429"/>
                      <a:pt x="365" y="4394"/>
                    </a:cubicBezTo>
                    <a:cubicBezTo>
                      <a:pt x="305" y="4368"/>
                      <a:pt x="278" y="4107"/>
                      <a:pt x="333" y="4092"/>
                    </a:cubicBezTo>
                    <a:lnTo>
                      <a:pt x="333" y="4092"/>
                    </a:lnTo>
                    <a:cubicBezTo>
                      <a:pt x="326" y="4093"/>
                      <a:pt x="315" y="4095"/>
                      <a:pt x="303" y="4095"/>
                    </a:cubicBezTo>
                    <a:cubicBezTo>
                      <a:pt x="287" y="4095"/>
                      <a:pt x="272" y="4091"/>
                      <a:pt x="267" y="4073"/>
                    </a:cubicBezTo>
                    <a:cubicBezTo>
                      <a:pt x="259" y="4038"/>
                      <a:pt x="250" y="3940"/>
                      <a:pt x="214" y="3940"/>
                    </a:cubicBezTo>
                    <a:cubicBezTo>
                      <a:pt x="285" y="3940"/>
                      <a:pt x="267" y="3539"/>
                      <a:pt x="267" y="3450"/>
                    </a:cubicBezTo>
                    <a:cubicBezTo>
                      <a:pt x="267" y="3307"/>
                      <a:pt x="241" y="3165"/>
                      <a:pt x="178" y="3031"/>
                    </a:cubicBezTo>
                    <a:lnTo>
                      <a:pt x="178" y="3031"/>
                    </a:lnTo>
                    <a:cubicBezTo>
                      <a:pt x="186" y="3046"/>
                      <a:pt x="232" y="3139"/>
                      <a:pt x="257" y="3139"/>
                    </a:cubicBezTo>
                    <a:cubicBezTo>
                      <a:pt x="261" y="3139"/>
                      <a:pt x="265" y="3136"/>
                      <a:pt x="267" y="3129"/>
                    </a:cubicBezTo>
                    <a:lnTo>
                      <a:pt x="267" y="3058"/>
                    </a:lnTo>
                    <a:cubicBezTo>
                      <a:pt x="267" y="3047"/>
                      <a:pt x="267" y="3045"/>
                      <a:pt x="268" y="3045"/>
                    </a:cubicBezTo>
                    <a:cubicBezTo>
                      <a:pt x="269" y="3045"/>
                      <a:pt x="271" y="3047"/>
                      <a:pt x="274" y="3047"/>
                    </a:cubicBezTo>
                    <a:cubicBezTo>
                      <a:pt x="276" y="3047"/>
                      <a:pt x="280" y="3045"/>
                      <a:pt x="285" y="3040"/>
                    </a:cubicBezTo>
                    <a:cubicBezTo>
                      <a:pt x="312" y="3031"/>
                      <a:pt x="357" y="2960"/>
                      <a:pt x="303" y="2942"/>
                    </a:cubicBezTo>
                    <a:cubicBezTo>
                      <a:pt x="267" y="2933"/>
                      <a:pt x="250" y="2942"/>
                      <a:pt x="259" y="2880"/>
                    </a:cubicBezTo>
                    <a:cubicBezTo>
                      <a:pt x="267" y="2844"/>
                      <a:pt x="276" y="2799"/>
                      <a:pt x="285" y="2764"/>
                    </a:cubicBezTo>
                    <a:cubicBezTo>
                      <a:pt x="294" y="2737"/>
                      <a:pt x="312" y="2746"/>
                      <a:pt x="312" y="2728"/>
                    </a:cubicBezTo>
                    <a:cubicBezTo>
                      <a:pt x="321" y="2666"/>
                      <a:pt x="348" y="2612"/>
                      <a:pt x="357" y="2550"/>
                    </a:cubicBezTo>
                    <a:cubicBezTo>
                      <a:pt x="373" y="2489"/>
                      <a:pt x="338" y="2466"/>
                      <a:pt x="307" y="2466"/>
                    </a:cubicBezTo>
                    <a:cubicBezTo>
                      <a:pt x="290" y="2466"/>
                      <a:pt x="274" y="2473"/>
                      <a:pt x="269" y="2484"/>
                    </a:cubicBezTo>
                    <a:lnTo>
                      <a:pt x="269" y="2484"/>
                    </a:lnTo>
                    <a:cubicBezTo>
                      <a:pt x="291" y="2429"/>
                      <a:pt x="402" y="2335"/>
                      <a:pt x="437" y="2301"/>
                    </a:cubicBezTo>
                    <a:cubicBezTo>
                      <a:pt x="470" y="2267"/>
                      <a:pt x="488" y="2234"/>
                      <a:pt x="470" y="2234"/>
                    </a:cubicBezTo>
                    <a:cubicBezTo>
                      <a:pt x="463" y="2234"/>
                      <a:pt x="453" y="2238"/>
                      <a:pt x="437" y="2247"/>
                    </a:cubicBezTo>
                    <a:cubicBezTo>
                      <a:pt x="423" y="2261"/>
                      <a:pt x="395" y="2277"/>
                      <a:pt x="379" y="2277"/>
                    </a:cubicBezTo>
                    <a:cubicBezTo>
                      <a:pt x="365" y="2277"/>
                      <a:pt x="362" y="2263"/>
                      <a:pt x="392" y="2220"/>
                    </a:cubicBezTo>
                    <a:cubicBezTo>
                      <a:pt x="419" y="2176"/>
                      <a:pt x="454" y="2140"/>
                      <a:pt x="490" y="2105"/>
                    </a:cubicBezTo>
                    <a:cubicBezTo>
                      <a:pt x="490" y="2105"/>
                      <a:pt x="515" y="2086"/>
                      <a:pt x="529" y="2075"/>
                    </a:cubicBezTo>
                    <a:lnTo>
                      <a:pt x="529" y="2075"/>
                    </a:lnTo>
                    <a:cubicBezTo>
                      <a:pt x="523" y="2077"/>
                      <a:pt x="514" y="2079"/>
                      <a:pt x="504" y="2079"/>
                    </a:cubicBezTo>
                    <a:cubicBezTo>
                      <a:pt x="480" y="2079"/>
                      <a:pt x="451" y="2071"/>
                      <a:pt x="446" y="2060"/>
                    </a:cubicBezTo>
                    <a:cubicBezTo>
                      <a:pt x="437" y="2042"/>
                      <a:pt x="570" y="1962"/>
                      <a:pt x="579" y="1953"/>
                    </a:cubicBezTo>
                    <a:cubicBezTo>
                      <a:pt x="633" y="1920"/>
                      <a:pt x="641" y="1909"/>
                      <a:pt x="627" y="1909"/>
                    </a:cubicBezTo>
                    <a:cubicBezTo>
                      <a:pt x="601" y="1909"/>
                      <a:pt x="504" y="1945"/>
                      <a:pt x="492" y="1945"/>
                    </a:cubicBezTo>
                    <a:cubicBezTo>
                      <a:pt x="491" y="1945"/>
                      <a:pt x="490" y="1945"/>
                      <a:pt x="490" y="1944"/>
                    </a:cubicBezTo>
                    <a:cubicBezTo>
                      <a:pt x="490" y="1909"/>
                      <a:pt x="650" y="1820"/>
                      <a:pt x="606" y="1793"/>
                    </a:cubicBezTo>
                    <a:lnTo>
                      <a:pt x="606" y="1793"/>
                    </a:lnTo>
                    <a:cubicBezTo>
                      <a:pt x="608" y="1794"/>
                      <a:pt x="610" y="1794"/>
                      <a:pt x="612" y="1794"/>
                    </a:cubicBezTo>
                    <a:cubicBezTo>
                      <a:pt x="664" y="1794"/>
                      <a:pt x="831" y="1488"/>
                      <a:pt x="882" y="1437"/>
                    </a:cubicBezTo>
                    <a:cubicBezTo>
                      <a:pt x="927" y="1374"/>
                      <a:pt x="953" y="1303"/>
                      <a:pt x="998" y="1250"/>
                    </a:cubicBezTo>
                    <a:cubicBezTo>
                      <a:pt x="1051" y="1187"/>
                      <a:pt x="1105" y="1214"/>
                      <a:pt x="1114" y="1169"/>
                    </a:cubicBezTo>
                    <a:cubicBezTo>
                      <a:pt x="1131" y="1143"/>
                      <a:pt x="1131" y="1063"/>
                      <a:pt x="1158" y="1045"/>
                    </a:cubicBezTo>
                    <a:cubicBezTo>
                      <a:pt x="1158" y="1045"/>
                      <a:pt x="1158" y="1157"/>
                      <a:pt x="1181" y="1157"/>
                    </a:cubicBezTo>
                    <a:cubicBezTo>
                      <a:pt x="1189" y="1157"/>
                      <a:pt x="1199" y="1146"/>
                      <a:pt x="1212" y="1116"/>
                    </a:cubicBezTo>
                    <a:cubicBezTo>
                      <a:pt x="1229" y="1071"/>
                      <a:pt x="1301" y="1027"/>
                      <a:pt x="1274" y="982"/>
                    </a:cubicBezTo>
                    <a:cubicBezTo>
                      <a:pt x="1256" y="947"/>
                      <a:pt x="1363" y="929"/>
                      <a:pt x="1345" y="893"/>
                    </a:cubicBezTo>
                    <a:lnTo>
                      <a:pt x="1345" y="893"/>
                    </a:lnTo>
                    <a:cubicBezTo>
                      <a:pt x="1362" y="915"/>
                      <a:pt x="1378" y="931"/>
                      <a:pt x="1407" y="931"/>
                    </a:cubicBezTo>
                    <a:cubicBezTo>
                      <a:pt x="1425" y="931"/>
                      <a:pt x="1448" y="925"/>
                      <a:pt x="1479" y="911"/>
                    </a:cubicBezTo>
                    <a:cubicBezTo>
                      <a:pt x="1532" y="884"/>
                      <a:pt x="1488" y="778"/>
                      <a:pt x="1523" y="724"/>
                    </a:cubicBezTo>
                    <a:cubicBezTo>
                      <a:pt x="1558" y="679"/>
                      <a:pt x="1592" y="662"/>
                      <a:pt x="1623" y="662"/>
                    </a:cubicBezTo>
                    <a:cubicBezTo>
                      <a:pt x="1695" y="662"/>
                      <a:pt x="1751" y="753"/>
                      <a:pt x="1764" y="778"/>
                    </a:cubicBezTo>
                    <a:cubicBezTo>
                      <a:pt x="1791" y="697"/>
                      <a:pt x="1835" y="626"/>
                      <a:pt x="1880" y="555"/>
                    </a:cubicBezTo>
                    <a:cubicBezTo>
                      <a:pt x="1924" y="573"/>
                      <a:pt x="1969" y="590"/>
                      <a:pt x="2013" y="590"/>
                    </a:cubicBezTo>
                    <a:cubicBezTo>
                      <a:pt x="1995" y="555"/>
                      <a:pt x="2093" y="537"/>
                      <a:pt x="2129" y="510"/>
                    </a:cubicBezTo>
                    <a:cubicBezTo>
                      <a:pt x="2154" y="493"/>
                      <a:pt x="2228" y="413"/>
                      <a:pt x="2220" y="404"/>
                    </a:cubicBezTo>
                    <a:lnTo>
                      <a:pt x="2220" y="404"/>
                    </a:lnTo>
                    <a:cubicBezTo>
                      <a:pt x="2256" y="418"/>
                      <a:pt x="2245" y="470"/>
                      <a:pt x="2284" y="470"/>
                    </a:cubicBezTo>
                    <a:cubicBezTo>
                      <a:pt x="2299" y="470"/>
                      <a:pt x="2323" y="462"/>
                      <a:pt x="2361" y="439"/>
                    </a:cubicBezTo>
                    <a:cubicBezTo>
                      <a:pt x="2406" y="415"/>
                      <a:pt x="2437" y="403"/>
                      <a:pt x="2460" y="403"/>
                    </a:cubicBezTo>
                    <a:cubicBezTo>
                      <a:pt x="2488" y="403"/>
                      <a:pt x="2502" y="419"/>
                      <a:pt x="2512" y="448"/>
                    </a:cubicBezTo>
                    <a:cubicBezTo>
                      <a:pt x="2565" y="430"/>
                      <a:pt x="2539" y="412"/>
                      <a:pt x="2557" y="386"/>
                    </a:cubicBezTo>
                    <a:cubicBezTo>
                      <a:pt x="2574" y="368"/>
                      <a:pt x="2672" y="359"/>
                      <a:pt x="2717" y="332"/>
                    </a:cubicBezTo>
                    <a:cubicBezTo>
                      <a:pt x="2761" y="305"/>
                      <a:pt x="2717" y="288"/>
                      <a:pt x="2744" y="261"/>
                    </a:cubicBezTo>
                    <a:cubicBezTo>
                      <a:pt x="2769" y="236"/>
                      <a:pt x="2834" y="242"/>
                      <a:pt x="2833" y="220"/>
                    </a:cubicBezTo>
                    <a:lnTo>
                      <a:pt x="2833" y="220"/>
                    </a:lnTo>
                    <a:cubicBezTo>
                      <a:pt x="2838" y="243"/>
                      <a:pt x="2838" y="250"/>
                      <a:pt x="2850" y="250"/>
                    </a:cubicBezTo>
                    <a:cubicBezTo>
                      <a:pt x="2859" y="250"/>
                      <a:pt x="2875" y="247"/>
                      <a:pt x="2904" y="243"/>
                    </a:cubicBezTo>
                    <a:lnTo>
                      <a:pt x="3055" y="225"/>
                    </a:lnTo>
                    <a:lnTo>
                      <a:pt x="3055" y="225"/>
                    </a:lnTo>
                    <a:cubicBezTo>
                      <a:pt x="3055" y="243"/>
                      <a:pt x="3064" y="279"/>
                      <a:pt x="3011" y="288"/>
                    </a:cubicBezTo>
                    <a:cubicBezTo>
                      <a:pt x="2993" y="305"/>
                      <a:pt x="2957" y="297"/>
                      <a:pt x="2957" y="323"/>
                    </a:cubicBezTo>
                    <a:cubicBezTo>
                      <a:pt x="3100" y="305"/>
                      <a:pt x="3109" y="243"/>
                      <a:pt x="3225" y="199"/>
                    </a:cubicBezTo>
                    <a:cubicBezTo>
                      <a:pt x="3244" y="190"/>
                      <a:pt x="3257" y="187"/>
                      <a:pt x="3265" y="187"/>
                    </a:cubicBezTo>
                    <a:cubicBezTo>
                      <a:pt x="3299" y="187"/>
                      <a:pt x="3234" y="252"/>
                      <a:pt x="3234" y="252"/>
                    </a:cubicBezTo>
                    <a:lnTo>
                      <a:pt x="3314" y="225"/>
                    </a:lnTo>
                    <a:cubicBezTo>
                      <a:pt x="3333" y="211"/>
                      <a:pt x="3356" y="204"/>
                      <a:pt x="3376" y="204"/>
                    </a:cubicBezTo>
                    <a:cubicBezTo>
                      <a:pt x="3393" y="204"/>
                      <a:pt x="3409" y="208"/>
                      <a:pt x="3421" y="216"/>
                    </a:cubicBezTo>
                    <a:cubicBezTo>
                      <a:pt x="3450" y="231"/>
                      <a:pt x="3493" y="240"/>
                      <a:pt x="3529" y="240"/>
                    </a:cubicBezTo>
                    <a:cubicBezTo>
                      <a:pt x="3581" y="240"/>
                      <a:pt x="3617" y="222"/>
                      <a:pt x="3581" y="181"/>
                    </a:cubicBezTo>
                    <a:cubicBezTo>
                      <a:pt x="3599" y="181"/>
                      <a:pt x="3625" y="181"/>
                      <a:pt x="3643" y="172"/>
                    </a:cubicBezTo>
                    <a:cubicBezTo>
                      <a:pt x="3661" y="172"/>
                      <a:pt x="3634" y="234"/>
                      <a:pt x="3643" y="243"/>
                    </a:cubicBezTo>
                    <a:cubicBezTo>
                      <a:pt x="3648" y="248"/>
                      <a:pt x="3659" y="253"/>
                      <a:pt x="3673" y="253"/>
                    </a:cubicBezTo>
                    <a:cubicBezTo>
                      <a:pt x="3683" y="253"/>
                      <a:pt x="3694" y="251"/>
                      <a:pt x="3706" y="243"/>
                    </a:cubicBezTo>
                    <a:cubicBezTo>
                      <a:pt x="3839" y="207"/>
                      <a:pt x="3821" y="118"/>
                      <a:pt x="3955" y="118"/>
                    </a:cubicBezTo>
                    <a:cubicBezTo>
                      <a:pt x="3946" y="154"/>
                      <a:pt x="3955" y="190"/>
                      <a:pt x="3973" y="216"/>
                    </a:cubicBezTo>
                    <a:cubicBezTo>
                      <a:pt x="3994" y="234"/>
                      <a:pt x="4020" y="242"/>
                      <a:pt x="4044" y="242"/>
                    </a:cubicBezTo>
                    <a:cubicBezTo>
                      <a:pt x="4079" y="242"/>
                      <a:pt x="4110" y="225"/>
                      <a:pt x="4115" y="199"/>
                    </a:cubicBezTo>
                    <a:cubicBezTo>
                      <a:pt x="4115" y="234"/>
                      <a:pt x="4133" y="279"/>
                      <a:pt x="4213" y="279"/>
                    </a:cubicBezTo>
                    <a:cubicBezTo>
                      <a:pt x="4213" y="264"/>
                      <a:pt x="4190" y="181"/>
                      <a:pt x="4227" y="181"/>
                    </a:cubicBezTo>
                    <a:cubicBezTo>
                      <a:pt x="4236" y="181"/>
                      <a:pt x="4249" y="186"/>
                      <a:pt x="4267" y="199"/>
                    </a:cubicBezTo>
                    <a:cubicBezTo>
                      <a:pt x="4311" y="225"/>
                      <a:pt x="4311" y="279"/>
                      <a:pt x="4391" y="288"/>
                    </a:cubicBezTo>
                    <a:cubicBezTo>
                      <a:pt x="4399" y="289"/>
                      <a:pt x="4407" y="289"/>
                      <a:pt x="4413" y="289"/>
                    </a:cubicBezTo>
                    <a:cubicBezTo>
                      <a:pt x="4446" y="289"/>
                      <a:pt x="4470" y="277"/>
                      <a:pt x="4503" y="277"/>
                    </a:cubicBezTo>
                    <a:cubicBezTo>
                      <a:pt x="4510" y="277"/>
                      <a:pt x="4517" y="277"/>
                      <a:pt x="4525" y="279"/>
                    </a:cubicBezTo>
                    <a:cubicBezTo>
                      <a:pt x="4525" y="323"/>
                      <a:pt x="4766" y="341"/>
                      <a:pt x="4810" y="341"/>
                    </a:cubicBezTo>
                    <a:cubicBezTo>
                      <a:pt x="4881" y="341"/>
                      <a:pt x="4783" y="279"/>
                      <a:pt x="4810" y="270"/>
                    </a:cubicBezTo>
                    <a:cubicBezTo>
                      <a:pt x="4817" y="267"/>
                      <a:pt x="4824" y="266"/>
                      <a:pt x="4831" y="266"/>
                    </a:cubicBezTo>
                    <a:cubicBezTo>
                      <a:pt x="4890" y="266"/>
                      <a:pt x="4927" y="361"/>
                      <a:pt x="4935" y="377"/>
                    </a:cubicBezTo>
                    <a:cubicBezTo>
                      <a:pt x="4935" y="394"/>
                      <a:pt x="5059" y="421"/>
                      <a:pt x="5095" y="421"/>
                    </a:cubicBezTo>
                    <a:cubicBezTo>
                      <a:pt x="5184" y="439"/>
                      <a:pt x="5282" y="448"/>
                      <a:pt x="5380" y="448"/>
                    </a:cubicBezTo>
                    <a:lnTo>
                      <a:pt x="5603" y="448"/>
                    </a:lnTo>
                    <a:cubicBezTo>
                      <a:pt x="5621" y="475"/>
                      <a:pt x="5425" y="537"/>
                      <a:pt x="5496" y="537"/>
                    </a:cubicBezTo>
                    <a:cubicBezTo>
                      <a:pt x="5514" y="539"/>
                      <a:pt x="5543" y="540"/>
                      <a:pt x="5576" y="540"/>
                    </a:cubicBezTo>
                    <a:cubicBezTo>
                      <a:pt x="5676" y="540"/>
                      <a:pt x="5816" y="531"/>
                      <a:pt x="5825" y="511"/>
                    </a:cubicBezTo>
                    <a:lnTo>
                      <a:pt x="5825" y="511"/>
                    </a:lnTo>
                    <a:cubicBezTo>
                      <a:pt x="5808" y="555"/>
                      <a:pt x="5852" y="582"/>
                      <a:pt x="5915" y="599"/>
                    </a:cubicBezTo>
                    <a:cubicBezTo>
                      <a:pt x="5968" y="617"/>
                      <a:pt x="6030" y="626"/>
                      <a:pt x="6084" y="635"/>
                    </a:cubicBezTo>
                    <a:cubicBezTo>
                      <a:pt x="6128" y="635"/>
                      <a:pt x="6146" y="617"/>
                      <a:pt x="6200" y="617"/>
                    </a:cubicBezTo>
                    <a:cubicBezTo>
                      <a:pt x="6324" y="626"/>
                      <a:pt x="6387" y="715"/>
                      <a:pt x="6476" y="769"/>
                    </a:cubicBezTo>
                    <a:cubicBezTo>
                      <a:pt x="6486" y="771"/>
                      <a:pt x="6494" y="772"/>
                      <a:pt x="6499" y="772"/>
                    </a:cubicBezTo>
                    <a:cubicBezTo>
                      <a:pt x="6512" y="772"/>
                      <a:pt x="6514" y="766"/>
                      <a:pt x="6520" y="760"/>
                    </a:cubicBezTo>
                    <a:cubicBezTo>
                      <a:pt x="6556" y="769"/>
                      <a:pt x="6592" y="778"/>
                      <a:pt x="6627" y="795"/>
                    </a:cubicBezTo>
                    <a:cubicBezTo>
                      <a:pt x="6690" y="813"/>
                      <a:pt x="6761" y="804"/>
                      <a:pt x="6832" y="831"/>
                    </a:cubicBezTo>
                    <a:cubicBezTo>
                      <a:pt x="6894" y="858"/>
                      <a:pt x="6948" y="875"/>
                      <a:pt x="7001" y="911"/>
                    </a:cubicBezTo>
                    <a:cubicBezTo>
                      <a:pt x="7024" y="919"/>
                      <a:pt x="7067" y="940"/>
                      <a:pt x="7096" y="940"/>
                    </a:cubicBezTo>
                    <a:cubicBezTo>
                      <a:pt x="7100" y="940"/>
                      <a:pt x="7104" y="939"/>
                      <a:pt x="7108" y="938"/>
                    </a:cubicBezTo>
                    <a:cubicBezTo>
                      <a:pt x="7111" y="937"/>
                      <a:pt x="7113" y="937"/>
                      <a:pt x="7117" y="937"/>
                    </a:cubicBezTo>
                    <a:cubicBezTo>
                      <a:pt x="7178" y="937"/>
                      <a:pt x="7343" y="1019"/>
                      <a:pt x="7411" y="1045"/>
                    </a:cubicBezTo>
                    <a:cubicBezTo>
                      <a:pt x="7438" y="1054"/>
                      <a:pt x="7651" y="1080"/>
                      <a:pt x="7651" y="1089"/>
                    </a:cubicBezTo>
                    <a:cubicBezTo>
                      <a:pt x="7660" y="1098"/>
                      <a:pt x="7616" y="1116"/>
                      <a:pt x="7607" y="1125"/>
                    </a:cubicBezTo>
                    <a:lnTo>
                      <a:pt x="7714" y="1134"/>
                    </a:lnTo>
                    <a:cubicBezTo>
                      <a:pt x="7749" y="1125"/>
                      <a:pt x="7794" y="1125"/>
                      <a:pt x="7830" y="1116"/>
                    </a:cubicBezTo>
                    <a:cubicBezTo>
                      <a:pt x="7839" y="1116"/>
                      <a:pt x="7812" y="1161"/>
                      <a:pt x="7830" y="1178"/>
                    </a:cubicBezTo>
                    <a:cubicBezTo>
                      <a:pt x="7865" y="1205"/>
                      <a:pt x="7910" y="1223"/>
                      <a:pt x="7954" y="1241"/>
                    </a:cubicBezTo>
                    <a:cubicBezTo>
                      <a:pt x="8015" y="1249"/>
                      <a:pt x="8110" y="1258"/>
                      <a:pt x="8098" y="1308"/>
                    </a:cubicBezTo>
                    <a:lnTo>
                      <a:pt x="8098" y="1308"/>
                    </a:lnTo>
                    <a:cubicBezTo>
                      <a:pt x="8106" y="1295"/>
                      <a:pt x="8157" y="1294"/>
                      <a:pt x="8160" y="1287"/>
                    </a:cubicBezTo>
                    <a:lnTo>
                      <a:pt x="8160" y="1287"/>
                    </a:lnTo>
                    <a:cubicBezTo>
                      <a:pt x="8178" y="1339"/>
                      <a:pt x="8214" y="1348"/>
                      <a:pt x="8293" y="1392"/>
                    </a:cubicBezTo>
                    <a:cubicBezTo>
                      <a:pt x="8328" y="1410"/>
                      <a:pt x="8373" y="1428"/>
                      <a:pt x="8417" y="1437"/>
                    </a:cubicBezTo>
                    <a:cubicBezTo>
                      <a:pt x="8435" y="1437"/>
                      <a:pt x="8437" y="1429"/>
                      <a:pt x="8445" y="1429"/>
                    </a:cubicBezTo>
                    <a:cubicBezTo>
                      <a:pt x="8448" y="1429"/>
                      <a:pt x="8453" y="1431"/>
                      <a:pt x="8462" y="1437"/>
                    </a:cubicBezTo>
                    <a:cubicBezTo>
                      <a:pt x="8542" y="1472"/>
                      <a:pt x="8560" y="1517"/>
                      <a:pt x="8640" y="1561"/>
                    </a:cubicBezTo>
                    <a:cubicBezTo>
                      <a:pt x="8676" y="1579"/>
                      <a:pt x="8863" y="1650"/>
                      <a:pt x="8845" y="1686"/>
                    </a:cubicBezTo>
                    <a:cubicBezTo>
                      <a:pt x="8863" y="1695"/>
                      <a:pt x="8875" y="1699"/>
                      <a:pt x="8884" y="1699"/>
                    </a:cubicBezTo>
                    <a:cubicBezTo>
                      <a:pt x="8913" y="1699"/>
                      <a:pt x="8898" y="1657"/>
                      <a:pt x="8928" y="1657"/>
                    </a:cubicBezTo>
                    <a:cubicBezTo>
                      <a:pt x="8932" y="1657"/>
                      <a:pt x="8937" y="1658"/>
                      <a:pt x="8943" y="1659"/>
                    </a:cubicBezTo>
                    <a:cubicBezTo>
                      <a:pt x="8979" y="1668"/>
                      <a:pt x="8996" y="1722"/>
                      <a:pt x="8996" y="1731"/>
                    </a:cubicBezTo>
                    <a:cubicBezTo>
                      <a:pt x="9014" y="1757"/>
                      <a:pt x="9041" y="1775"/>
                      <a:pt x="9059" y="1784"/>
                    </a:cubicBezTo>
                    <a:cubicBezTo>
                      <a:pt x="9111" y="1827"/>
                      <a:pt x="9380" y="1879"/>
                      <a:pt x="9372" y="1922"/>
                    </a:cubicBezTo>
                    <a:lnTo>
                      <a:pt x="9372" y="1922"/>
                    </a:lnTo>
                    <a:cubicBezTo>
                      <a:pt x="9381" y="1907"/>
                      <a:pt x="9424" y="1861"/>
                      <a:pt x="9456" y="1861"/>
                    </a:cubicBezTo>
                    <a:cubicBezTo>
                      <a:pt x="9460" y="1861"/>
                      <a:pt x="9465" y="1862"/>
                      <a:pt x="9469" y="1864"/>
                    </a:cubicBezTo>
                    <a:cubicBezTo>
                      <a:pt x="9486" y="1882"/>
                      <a:pt x="9486" y="1918"/>
                      <a:pt x="9495" y="1927"/>
                    </a:cubicBezTo>
                    <a:cubicBezTo>
                      <a:pt x="9504" y="1944"/>
                      <a:pt x="9522" y="1953"/>
                      <a:pt x="9540" y="1971"/>
                    </a:cubicBezTo>
                    <a:cubicBezTo>
                      <a:pt x="9567" y="1998"/>
                      <a:pt x="9611" y="2025"/>
                      <a:pt x="9656" y="2042"/>
                    </a:cubicBezTo>
                    <a:cubicBezTo>
                      <a:pt x="9673" y="2042"/>
                      <a:pt x="9700" y="2051"/>
                      <a:pt x="9700" y="2069"/>
                    </a:cubicBezTo>
                    <a:cubicBezTo>
                      <a:pt x="9709" y="2087"/>
                      <a:pt x="9629" y="2114"/>
                      <a:pt x="9638" y="2131"/>
                    </a:cubicBezTo>
                    <a:cubicBezTo>
                      <a:pt x="9647" y="2149"/>
                      <a:pt x="9771" y="2158"/>
                      <a:pt x="9807" y="2176"/>
                    </a:cubicBezTo>
                    <a:cubicBezTo>
                      <a:pt x="9887" y="2229"/>
                      <a:pt x="9967" y="2283"/>
                      <a:pt x="10039" y="2354"/>
                    </a:cubicBezTo>
                    <a:cubicBezTo>
                      <a:pt x="10051" y="2364"/>
                      <a:pt x="10062" y="2368"/>
                      <a:pt x="10071" y="2368"/>
                    </a:cubicBezTo>
                    <a:cubicBezTo>
                      <a:pt x="10105" y="2368"/>
                      <a:pt x="10122" y="2318"/>
                      <a:pt x="10155" y="2318"/>
                    </a:cubicBezTo>
                    <a:cubicBezTo>
                      <a:pt x="10171" y="2318"/>
                      <a:pt x="10190" y="2329"/>
                      <a:pt x="10217" y="2363"/>
                    </a:cubicBezTo>
                    <a:cubicBezTo>
                      <a:pt x="10261" y="2434"/>
                      <a:pt x="10270" y="2479"/>
                      <a:pt x="10368" y="2514"/>
                    </a:cubicBezTo>
                    <a:cubicBezTo>
                      <a:pt x="10404" y="2532"/>
                      <a:pt x="10537" y="2505"/>
                      <a:pt x="10511" y="2568"/>
                    </a:cubicBezTo>
                    <a:cubicBezTo>
                      <a:pt x="10493" y="2639"/>
                      <a:pt x="10626" y="2657"/>
                      <a:pt x="10689" y="2666"/>
                    </a:cubicBezTo>
                    <a:cubicBezTo>
                      <a:pt x="10796" y="2675"/>
                      <a:pt x="10787" y="2755"/>
                      <a:pt x="10867" y="2817"/>
                    </a:cubicBezTo>
                    <a:cubicBezTo>
                      <a:pt x="10883" y="2828"/>
                      <a:pt x="10895" y="2832"/>
                      <a:pt x="10905" y="2832"/>
                    </a:cubicBezTo>
                    <a:cubicBezTo>
                      <a:pt x="10945" y="2832"/>
                      <a:pt x="10944" y="2762"/>
                      <a:pt x="10965" y="2755"/>
                    </a:cubicBezTo>
                    <a:cubicBezTo>
                      <a:pt x="10966" y="2755"/>
                      <a:pt x="10967" y="2755"/>
                      <a:pt x="10968" y="2755"/>
                    </a:cubicBezTo>
                    <a:cubicBezTo>
                      <a:pt x="11001" y="2755"/>
                      <a:pt x="11027" y="2889"/>
                      <a:pt x="11076" y="2889"/>
                    </a:cubicBezTo>
                    <a:cubicBezTo>
                      <a:pt x="11078" y="2889"/>
                      <a:pt x="11079" y="2889"/>
                      <a:pt x="11081" y="2888"/>
                    </a:cubicBezTo>
                    <a:cubicBezTo>
                      <a:pt x="11090" y="2888"/>
                      <a:pt x="11063" y="2844"/>
                      <a:pt x="11099" y="2844"/>
                    </a:cubicBezTo>
                    <a:cubicBezTo>
                      <a:pt x="11125" y="2862"/>
                      <a:pt x="11152" y="2871"/>
                      <a:pt x="11170" y="2897"/>
                    </a:cubicBezTo>
                    <a:cubicBezTo>
                      <a:pt x="11205" y="2960"/>
                      <a:pt x="11099" y="2942"/>
                      <a:pt x="11188" y="3013"/>
                    </a:cubicBezTo>
                    <a:cubicBezTo>
                      <a:pt x="11321" y="3120"/>
                      <a:pt x="11464" y="3209"/>
                      <a:pt x="11615" y="3280"/>
                    </a:cubicBezTo>
                    <a:cubicBezTo>
                      <a:pt x="11651" y="3289"/>
                      <a:pt x="11678" y="3307"/>
                      <a:pt x="11713" y="3325"/>
                    </a:cubicBezTo>
                    <a:cubicBezTo>
                      <a:pt x="11811" y="3334"/>
                      <a:pt x="11695" y="3405"/>
                      <a:pt x="11704" y="3405"/>
                    </a:cubicBezTo>
                    <a:cubicBezTo>
                      <a:pt x="11719" y="3416"/>
                      <a:pt x="11733" y="3420"/>
                      <a:pt x="11745" y="3420"/>
                    </a:cubicBezTo>
                    <a:cubicBezTo>
                      <a:pt x="11769" y="3420"/>
                      <a:pt x="11788" y="3407"/>
                      <a:pt x="11807" y="3407"/>
                    </a:cubicBezTo>
                    <a:cubicBezTo>
                      <a:pt x="11826" y="3407"/>
                      <a:pt x="11844" y="3419"/>
                      <a:pt x="11865" y="3467"/>
                    </a:cubicBezTo>
                    <a:cubicBezTo>
                      <a:pt x="11891" y="3485"/>
                      <a:pt x="11909" y="3494"/>
                      <a:pt x="11936" y="3503"/>
                    </a:cubicBezTo>
                    <a:cubicBezTo>
                      <a:pt x="11980" y="3530"/>
                      <a:pt x="12346" y="3708"/>
                      <a:pt x="12310" y="3752"/>
                    </a:cubicBezTo>
                    <a:lnTo>
                      <a:pt x="12497" y="3770"/>
                    </a:lnTo>
                    <a:cubicBezTo>
                      <a:pt x="12461" y="3806"/>
                      <a:pt x="12524" y="3868"/>
                      <a:pt x="12568" y="3904"/>
                    </a:cubicBezTo>
                    <a:cubicBezTo>
                      <a:pt x="12622" y="3948"/>
                      <a:pt x="12604" y="3975"/>
                      <a:pt x="12613" y="4020"/>
                    </a:cubicBezTo>
                    <a:cubicBezTo>
                      <a:pt x="12615" y="4033"/>
                      <a:pt x="12629" y="4037"/>
                      <a:pt x="12648" y="4037"/>
                    </a:cubicBezTo>
                    <a:cubicBezTo>
                      <a:pt x="12675" y="4037"/>
                      <a:pt x="12712" y="4029"/>
                      <a:pt x="12746" y="4029"/>
                    </a:cubicBezTo>
                    <a:cubicBezTo>
                      <a:pt x="12770" y="4029"/>
                      <a:pt x="12793" y="4033"/>
                      <a:pt x="12809" y="4046"/>
                    </a:cubicBezTo>
                    <a:cubicBezTo>
                      <a:pt x="12800" y="4064"/>
                      <a:pt x="12720" y="4109"/>
                      <a:pt x="12737" y="4127"/>
                    </a:cubicBezTo>
                    <a:cubicBezTo>
                      <a:pt x="12771" y="4161"/>
                      <a:pt x="12836" y="4189"/>
                      <a:pt x="12877" y="4189"/>
                    </a:cubicBezTo>
                    <a:cubicBezTo>
                      <a:pt x="12890" y="4189"/>
                      <a:pt x="12900" y="4186"/>
                      <a:pt x="12907" y="4180"/>
                    </a:cubicBezTo>
                    <a:cubicBezTo>
                      <a:pt x="12920" y="4167"/>
                      <a:pt x="12909" y="4140"/>
                      <a:pt x="12923" y="4140"/>
                    </a:cubicBezTo>
                    <a:cubicBezTo>
                      <a:pt x="12928" y="4140"/>
                      <a:pt x="12937" y="4144"/>
                      <a:pt x="12951" y="4153"/>
                    </a:cubicBezTo>
                    <a:cubicBezTo>
                      <a:pt x="12978" y="4162"/>
                      <a:pt x="12996" y="4189"/>
                      <a:pt x="12996" y="4216"/>
                    </a:cubicBezTo>
                    <a:cubicBezTo>
                      <a:pt x="13005" y="4260"/>
                      <a:pt x="12933" y="4269"/>
                      <a:pt x="12942" y="4314"/>
                    </a:cubicBezTo>
                    <a:cubicBezTo>
                      <a:pt x="12942" y="4317"/>
                      <a:pt x="12949" y="4318"/>
                      <a:pt x="12958" y="4318"/>
                    </a:cubicBezTo>
                    <a:cubicBezTo>
                      <a:pt x="12977" y="4318"/>
                      <a:pt x="13005" y="4314"/>
                      <a:pt x="13005" y="4314"/>
                    </a:cubicBezTo>
                    <a:cubicBezTo>
                      <a:pt x="13049" y="4323"/>
                      <a:pt x="13085" y="4340"/>
                      <a:pt x="13120" y="4367"/>
                    </a:cubicBezTo>
                    <a:cubicBezTo>
                      <a:pt x="13147" y="4385"/>
                      <a:pt x="13147" y="4403"/>
                      <a:pt x="13174" y="4412"/>
                    </a:cubicBezTo>
                    <a:cubicBezTo>
                      <a:pt x="13201" y="4421"/>
                      <a:pt x="13236" y="4421"/>
                      <a:pt x="13272" y="4421"/>
                    </a:cubicBezTo>
                    <a:cubicBezTo>
                      <a:pt x="13308" y="4421"/>
                      <a:pt x="13281" y="4501"/>
                      <a:pt x="13343" y="4519"/>
                    </a:cubicBezTo>
                    <a:cubicBezTo>
                      <a:pt x="13349" y="4521"/>
                      <a:pt x="13355" y="4521"/>
                      <a:pt x="13360" y="4521"/>
                    </a:cubicBezTo>
                    <a:cubicBezTo>
                      <a:pt x="13370" y="4521"/>
                      <a:pt x="13378" y="4519"/>
                      <a:pt x="13388" y="4519"/>
                    </a:cubicBezTo>
                    <a:cubicBezTo>
                      <a:pt x="13396" y="4519"/>
                      <a:pt x="13405" y="4521"/>
                      <a:pt x="13414" y="4527"/>
                    </a:cubicBezTo>
                    <a:cubicBezTo>
                      <a:pt x="13445" y="4543"/>
                      <a:pt x="13469" y="4565"/>
                      <a:pt x="13492" y="4582"/>
                    </a:cubicBezTo>
                    <a:lnTo>
                      <a:pt x="13492" y="4582"/>
                    </a:lnTo>
                    <a:cubicBezTo>
                      <a:pt x="13453" y="4556"/>
                      <a:pt x="13402" y="4536"/>
                      <a:pt x="13380" y="4536"/>
                    </a:cubicBezTo>
                    <a:cubicBezTo>
                      <a:pt x="13361" y="4536"/>
                      <a:pt x="13363" y="4551"/>
                      <a:pt x="13414" y="4590"/>
                    </a:cubicBezTo>
                    <a:cubicBezTo>
                      <a:pt x="13451" y="4626"/>
                      <a:pt x="13528" y="4680"/>
                      <a:pt x="13570" y="4680"/>
                    </a:cubicBezTo>
                    <a:cubicBezTo>
                      <a:pt x="13579" y="4680"/>
                      <a:pt x="13587" y="4677"/>
                      <a:pt x="13592" y="4671"/>
                    </a:cubicBezTo>
                    <a:lnTo>
                      <a:pt x="13592" y="4671"/>
                    </a:lnTo>
                    <a:cubicBezTo>
                      <a:pt x="13543" y="4735"/>
                      <a:pt x="13887" y="4973"/>
                      <a:pt x="13958" y="5044"/>
                    </a:cubicBezTo>
                    <a:cubicBezTo>
                      <a:pt x="13984" y="5067"/>
                      <a:pt x="14001" y="5076"/>
                      <a:pt x="14013" y="5076"/>
                    </a:cubicBezTo>
                    <a:cubicBezTo>
                      <a:pt x="14037" y="5076"/>
                      <a:pt x="14041" y="5038"/>
                      <a:pt x="14065" y="5008"/>
                    </a:cubicBezTo>
                    <a:cubicBezTo>
                      <a:pt x="14077" y="5007"/>
                      <a:pt x="14087" y="5006"/>
                      <a:pt x="14096" y="5006"/>
                    </a:cubicBezTo>
                    <a:cubicBezTo>
                      <a:pt x="14131" y="5006"/>
                      <a:pt x="14138" y="5023"/>
                      <a:pt x="14145" y="5080"/>
                    </a:cubicBezTo>
                    <a:cubicBezTo>
                      <a:pt x="14082" y="5151"/>
                      <a:pt x="14243" y="5329"/>
                      <a:pt x="14341" y="5400"/>
                    </a:cubicBezTo>
                    <a:cubicBezTo>
                      <a:pt x="14376" y="5445"/>
                      <a:pt x="14439" y="5480"/>
                      <a:pt x="14492" y="5507"/>
                    </a:cubicBezTo>
                    <a:cubicBezTo>
                      <a:pt x="14572" y="5507"/>
                      <a:pt x="14644" y="5543"/>
                      <a:pt x="14688" y="5605"/>
                    </a:cubicBezTo>
                    <a:cubicBezTo>
                      <a:pt x="14653" y="5570"/>
                      <a:pt x="14620" y="5554"/>
                      <a:pt x="14602" y="5554"/>
                    </a:cubicBezTo>
                    <a:cubicBezTo>
                      <a:pt x="14578" y="5554"/>
                      <a:pt x="14579" y="5582"/>
                      <a:pt x="14635" y="5632"/>
                    </a:cubicBezTo>
                    <a:lnTo>
                      <a:pt x="14875" y="5846"/>
                    </a:lnTo>
                    <a:cubicBezTo>
                      <a:pt x="14960" y="5915"/>
                      <a:pt x="15005" y="5951"/>
                      <a:pt x="15067" y="5954"/>
                    </a:cubicBezTo>
                    <a:lnTo>
                      <a:pt x="15067" y="5954"/>
                    </a:lnTo>
                    <a:cubicBezTo>
                      <a:pt x="15043" y="5956"/>
                      <a:pt x="15024" y="5966"/>
                      <a:pt x="15018" y="5997"/>
                    </a:cubicBezTo>
                    <a:cubicBezTo>
                      <a:pt x="15010" y="6030"/>
                      <a:pt x="15053" y="6070"/>
                      <a:pt x="15081" y="6070"/>
                    </a:cubicBezTo>
                    <a:cubicBezTo>
                      <a:pt x="15084" y="6070"/>
                      <a:pt x="15087" y="6069"/>
                      <a:pt x="15089" y="6068"/>
                    </a:cubicBezTo>
                    <a:cubicBezTo>
                      <a:pt x="15091" y="6066"/>
                      <a:pt x="15094" y="6065"/>
                      <a:pt x="15097" y="6065"/>
                    </a:cubicBezTo>
                    <a:cubicBezTo>
                      <a:pt x="15118" y="6065"/>
                      <a:pt x="15157" y="6117"/>
                      <a:pt x="15196" y="6149"/>
                    </a:cubicBezTo>
                    <a:cubicBezTo>
                      <a:pt x="15202" y="6154"/>
                      <a:pt x="15209" y="6156"/>
                      <a:pt x="15216" y="6156"/>
                    </a:cubicBezTo>
                    <a:cubicBezTo>
                      <a:pt x="15231" y="6156"/>
                      <a:pt x="15249" y="6149"/>
                      <a:pt x="15267" y="6149"/>
                    </a:cubicBezTo>
                    <a:cubicBezTo>
                      <a:pt x="15294" y="6149"/>
                      <a:pt x="15303" y="6211"/>
                      <a:pt x="15329" y="6238"/>
                    </a:cubicBezTo>
                    <a:cubicBezTo>
                      <a:pt x="15347" y="6273"/>
                      <a:pt x="15374" y="6300"/>
                      <a:pt x="15401" y="6327"/>
                    </a:cubicBezTo>
                    <a:cubicBezTo>
                      <a:pt x="15436" y="6353"/>
                      <a:pt x="15481" y="6380"/>
                      <a:pt x="15508" y="6380"/>
                    </a:cubicBezTo>
                    <a:cubicBezTo>
                      <a:pt x="15510" y="6379"/>
                      <a:pt x="15513" y="6379"/>
                      <a:pt x="15516" y="6379"/>
                    </a:cubicBezTo>
                    <a:cubicBezTo>
                      <a:pt x="15540" y="6379"/>
                      <a:pt x="15565" y="6411"/>
                      <a:pt x="15597" y="6442"/>
                    </a:cubicBezTo>
                    <a:cubicBezTo>
                      <a:pt x="15570" y="6469"/>
                      <a:pt x="15543" y="6460"/>
                      <a:pt x="15614" y="6505"/>
                    </a:cubicBezTo>
                    <a:cubicBezTo>
                      <a:pt x="15659" y="6540"/>
                      <a:pt x="15704" y="6567"/>
                      <a:pt x="15739" y="6585"/>
                    </a:cubicBezTo>
                    <a:cubicBezTo>
                      <a:pt x="15739" y="6585"/>
                      <a:pt x="15828" y="6630"/>
                      <a:pt x="15802" y="6638"/>
                    </a:cubicBezTo>
                    <a:cubicBezTo>
                      <a:pt x="15796" y="6638"/>
                      <a:pt x="15786" y="6633"/>
                      <a:pt x="15775" y="6633"/>
                    </a:cubicBezTo>
                    <a:cubicBezTo>
                      <a:pt x="15768" y="6633"/>
                      <a:pt x="15761" y="6636"/>
                      <a:pt x="15757" y="6647"/>
                    </a:cubicBezTo>
                    <a:cubicBezTo>
                      <a:pt x="15819" y="6701"/>
                      <a:pt x="15810" y="6683"/>
                      <a:pt x="15864" y="6701"/>
                    </a:cubicBezTo>
                    <a:cubicBezTo>
                      <a:pt x="15917" y="6719"/>
                      <a:pt x="15980" y="6754"/>
                      <a:pt x="15980" y="6799"/>
                    </a:cubicBezTo>
                    <a:cubicBezTo>
                      <a:pt x="15980" y="6843"/>
                      <a:pt x="15926" y="6817"/>
                      <a:pt x="15989" y="6906"/>
                    </a:cubicBezTo>
                    <a:cubicBezTo>
                      <a:pt x="16024" y="6968"/>
                      <a:pt x="16060" y="7013"/>
                      <a:pt x="16095" y="7066"/>
                    </a:cubicBezTo>
                    <a:cubicBezTo>
                      <a:pt x="16113" y="7080"/>
                      <a:pt x="16123" y="7085"/>
                      <a:pt x="16130" y="7085"/>
                    </a:cubicBezTo>
                    <a:cubicBezTo>
                      <a:pt x="16145" y="7085"/>
                      <a:pt x="16143" y="7063"/>
                      <a:pt x="16149" y="7057"/>
                    </a:cubicBezTo>
                    <a:cubicBezTo>
                      <a:pt x="16152" y="7054"/>
                      <a:pt x="16157" y="7052"/>
                      <a:pt x="16162" y="7052"/>
                    </a:cubicBezTo>
                    <a:cubicBezTo>
                      <a:pt x="16185" y="7052"/>
                      <a:pt x="16223" y="7081"/>
                      <a:pt x="16238" y="7110"/>
                    </a:cubicBezTo>
                    <a:cubicBezTo>
                      <a:pt x="16246" y="7143"/>
                      <a:pt x="16283" y="7211"/>
                      <a:pt x="16310" y="7211"/>
                    </a:cubicBezTo>
                    <a:cubicBezTo>
                      <a:pt x="16313" y="7211"/>
                      <a:pt x="16316" y="7210"/>
                      <a:pt x="16318" y="7208"/>
                    </a:cubicBezTo>
                    <a:lnTo>
                      <a:pt x="16318" y="7208"/>
                    </a:lnTo>
                    <a:cubicBezTo>
                      <a:pt x="16256" y="7262"/>
                      <a:pt x="16478" y="7396"/>
                      <a:pt x="16523" y="7440"/>
                    </a:cubicBezTo>
                    <a:cubicBezTo>
                      <a:pt x="16568" y="7485"/>
                      <a:pt x="16550" y="7485"/>
                      <a:pt x="16576" y="7529"/>
                    </a:cubicBezTo>
                    <a:cubicBezTo>
                      <a:pt x="16612" y="7574"/>
                      <a:pt x="16648" y="7618"/>
                      <a:pt x="16683" y="7663"/>
                    </a:cubicBezTo>
                    <a:cubicBezTo>
                      <a:pt x="16719" y="7698"/>
                      <a:pt x="16933" y="7912"/>
                      <a:pt x="16897" y="7948"/>
                    </a:cubicBezTo>
                    <a:cubicBezTo>
                      <a:pt x="16934" y="7985"/>
                      <a:pt x="16954" y="8005"/>
                      <a:pt x="16977" y="8005"/>
                    </a:cubicBezTo>
                    <a:cubicBezTo>
                      <a:pt x="16988" y="8005"/>
                      <a:pt x="16999" y="8001"/>
                      <a:pt x="17013" y="7992"/>
                    </a:cubicBezTo>
                    <a:cubicBezTo>
                      <a:pt x="17023" y="7990"/>
                      <a:pt x="17033" y="7989"/>
                      <a:pt x="17043" y="7989"/>
                    </a:cubicBezTo>
                    <a:cubicBezTo>
                      <a:pt x="17074" y="7989"/>
                      <a:pt x="17099" y="8001"/>
                      <a:pt x="17120" y="8028"/>
                    </a:cubicBezTo>
                    <a:cubicBezTo>
                      <a:pt x="17111" y="8055"/>
                      <a:pt x="17102" y="8081"/>
                      <a:pt x="17093" y="8108"/>
                    </a:cubicBezTo>
                    <a:cubicBezTo>
                      <a:pt x="17120" y="8162"/>
                      <a:pt x="17155" y="8215"/>
                      <a:pt x="17209" y="8242"/>
                    </a:cubicBezTo>
                    <a:cubicBezTo>
                      <a:pt x="17253" y="8268"/>
                      <a:pt x="17298" y="8304"/>
                      <a:pt x="17334" y="8340"/>
                    </a:cubicBezTo>
                    <a:cubicBezTo>
                      <a:pt x="17334" y="8349"/>
                      <a:pt x="17334" y="8393"/>
                      <a:pt x="17334" y="8402"/>
                    </a:cubicBezTo>
                    <a:cubicBezTo>
                      <a:pt x="17348" y="8437"/>
                      <a:pt x="17371" y="8445"/>
                      <a:pt x="17397" y="8445"/>
                    </a:cubicBezTo>
                    <a:cubicBezTo>
                      <a:pt x="17417" y="8445"/>
                      <a:pt x="17438" y="8440"/>
                      <a:pt x="17458" y="8440"/>
                    </a:cubicBezTo>
                    <a:cubicBezTo>
                      <a:pt x="17479" y="8440"/>
                      <a:pt x="17498" y="8445"/>
                      <a:pt x="17512" y="8464"/>
                    </a:cubicBezTo>
                    <a:cubicBezTo>
                      <a:pt x="17583" y="8553"/>
                      <a:pt x="17449" y="8518"/>
                      <a:pt x="17485" y="8580"/>
                    </a:cubicBezTo>
                    <a:cubicBezTo>
                      <a:pt x="17538" y="8687"/>
                      <a:pt x="17690" y="8732"/>
                      <a:pt x="17770" y="8803"/>
                    </a:cubicBezTo>
                    <a:cubicBezTo>
                      <a:pt x="17778" y="8811"/>
                      <a:pt x="17905" y="8938"/>
                      <a:pt x="17882" y="8938"/>
                    </a:cubicBezTo>
                    <a:cubicBezTo>
                      <a:pt x="17879" y="8938"/>
                      <a:pt x="17871" y="8935"/>
                      <a:pt x="17859" y="8928"/>
                    </a:cubicBezTo>
                    <a:cubicBezTo>
                      <a:pt x="17825" y="8889"/>
                      <a:pt x="17797" y="8869"/>
                      <a:pt x="17783" y="8869"/>
                    </a:cubicBezTo>
                    <a:cubicBezTo>
                      <a:pt x="17768" y="8869"/>
                      <a:pt x="17769" y="8894"/>
                      <a:pt x="17797" y="8945"/>
                    </a:cubicBezTo>
                    <a:cubicBezTo>
                      <a:pt x="17812" y="8976"/>
                      <a:pt x="17875" y="9048"/>
                      <a:pt x="17909" y="9048"/>
                    </a:cubicBezTo>
                    <a:cubicBezTo>
                      <a:pt x="17914" y="9048"/>
                      <a:pt x="17918" y="9047"/>
                      <a:pt x="17921" y="9043"/>
                    </a:cubicBezTo>
                    <a:cubicBezTo>
                      <a:pt x="17921" y="9035"/>
                      <a:pt x="17921" y="8971"/>
                      <a:pt x="17936" y="8971"/>
                    </a:cubicBezTo>
                    <a:cubicBezTo>
                      <a:pt x="17937" y="8971"/>
                      <a:pt x="17938" y="8972"/>
                      <a:pt x="17939" y="8972"/>
                    </a:cubicBezTo>
                    <a:cubicBezTo>
                      <a:pt x="17939" y="8972"/>
                      <a:pt x="17974" y="9195"/>
                      <a:pt x="18017" y="9195"/>
                    </a:cubicBezTo>
                    <a:cubicBezTo>
                      <a:pt x="18018" y="9195"/>
                      <a:pt x="18019" y="9195"/>
                      <a:pt x="18019" y="9195"/>
                    </a:cubicBezTo>
                    <a:cubicBezTo>
                      <a:pt x="18046" y="9195"/>
                      <a:pt x="18055" y="9168"/>
                      <a:pt x="18091" y="9168"/>
                    </a:cubicBezTo>
                    <a:cubicBezTo>
                      <a:pt x="18126" y="9177"/>
                      <a:pt x="18153" y="9186"/>
                      <a:pt x="18189" y="9213"/>
                    </a:cubicBezTo>
                    <a:cubicBezTo>
                      <a:pt x="18135" y="9248"/>
                      <a:pt x="18108" y="9248"/>
                      <a:pt x="18180" y="9346"/>
                    </a:cubicBezTo>
                    <a:cubicBezTo>
                      <a:pt x="18194" y="9368"/>
                      <a:pt x="18277" y="9453"/>
                      <a:pt x="18310" y="9453"/>
                    </a:cubicBezTo>
                    <a:cubicBezTo>
                      <a:pt x="18317" y="9453"/>
                      <a:pt x="18322" y="9447"/>
                      <a:pt x="18322" y="9435"/>
                    </a:cubicBezTo>
                    <a:lnTo>
                      <a:pt x="18385" y="9524"/>
                    </a:lnTo>
                    <a:cubicBezTo>
                      <a:pt x="18367" y="9533"/>
                      <a:pt x="18331" y="9533"/>
                      <a:pt x="18331" y="9560"/>
                    </a:cubicBezTo>
                    <a:cubicBezTo>
                      <a:pt x="18340" y="9613"/>
                      <a:pt x="18367" y="9658"/>
                      <a:pt x="18402" y="9685"/>
                    </a:cubicBezTo>
                    <a:cubicBezTo>
                      <a:pt x="18474" y="9765"/>
                      <a:pt x="18581" y="9729"/>
                      <a:pt x="18554" y="9854"/>
                    </a:cubicBezTo>
                    <a:cubicBezTo>
                      <a:pt x="18465" y="9907"/>
                      <a:pt x="18616" y="9907"/>
                      <a:pt x="18661" y="9970"/>
                    </a:cubicBezTo>
                    <a:cubicBezTo>
                      <a:pt x="18696" y="10014"/>
                      <a:pt x="18687" y="10112"/>
                      <a:pt x="18732" y="10130"/>
                    </a:cubicBezTo>
                    <a:cubicBezTo>
                      <a:pt x="18741" y="10130"/>
                      <a:pt x="18821" y="10166"/>
                      <a:pt x="18821" y="10166"/>
                    </a:cubicBezTo>
                    <a:cubicBezTo>
                      <a:pt x="18821" y="10219"/>
                      <a:pt x="18777" y="10183"/>
                      <a:pt x="18803" y="10264"/>
                    </a:cubicBezTo>
                    <a:cubicBezTo>
                      <a:pt x="18821" y="10299"/>
                      <a:pt x="18857" y="10379"/>
                      <a:pt x="18892" y="10379"/>
                    </a:cubicBezTo>
                    <a:cubicBezTo>
                      <a:pt x="18928" y="10379"/>
                      <a:pt x="18955" y="10442"/>
                      <a:pt x="18981" y="10486"/>
                    </a:cubicBezTo>
                    <a:cubicBezTo>
                      <a:pt x="19017" y="10531"/>
                      <a:pt x="19062" y="10495"/>
                      <a:pt x="19097" y="10558"/>
                    </a:cubicBezTo>
                    <a:lnTo>
                      <a:pt x="19044" y="10584"/>
                    </a:lnTo>
                    <a:cubicBezTo>
                      <a:pt x="19068" y="10617"/>
                      <a:pt x="19101" y="10665"/>
                      <a:pt x="19127" y="10665"/>
                    </a:cubicBezTo>
                    <a:cubicBezTo>
                      <a:pt x="19129" y="10665"/>
                      <a:pt x="19131" y="10665"/>
                      <a:pt x="19133" y="10664"/>
                    </a:cubicBezTo>
                    <a:cubicBezTo>
                      <a:pt x="19168" y="10673"/>
                      <a:pt x="19186" y="10709"/>
                      <a:pt x="19186" y="10754"/>
                    </a:cubicBezTo>
                    <a:cubicBezTo>
                      <a:pt x="19204" y="10777"/>
                      <a:pt x="19210" y="10785"/>
                      <a:pt x="19220" y="10785"/>
                    </a:cubicBezTo>
                    <a:cubicBezTo>
                      <a:pt x="19225" y="10785"/>
                      <a:pt x="19231" y="10783"/>
                      <a:pt x="19240" y="10780"/>
                    </a:cubicBezTo>
                    <a:cubicBezTo>
                      <a:pt x="19242" y="10778"/>
                      <a:pt x="19245" y="10777"/>
                      <a:pt x="19248" y="10777"/>
                    </a:cubicBezTo>
                    <a:cubicBezTo>
                      <a:pt x="19269" y="10777"/>
                      <a:pt x="19304" y="10821"/>
                      <a:pt x="19320" y="10852"/>
                    </a:cubicBezTo>
                    <a:lnTo>
                      <a:pt x="19231" y="10905"/>
                    </a:lnTo>
                    <a:cubicBezTo>
                      <a:pt x="19233" y="10904"/>
                      <a:pt x="19236" y="10903"/>
                      <a:pt x="19239" y="10903"/>
                    </a:cubicBezTo>
                    <a:cubicBezTo>
                      <a:pt x="19279" y="10903"/>
                      <a:pt x="19366" y="11015"/>
                      <a:pt x="19391" y="11065"/>
                    </a:cubicBezTo>
                    <a:cubicBezTo>
                      <a:pt x="19409" y="11119"/>
                      <a:pt x="19400" y="11145"/>
                      <a:pt x="19418" y="11190"/>
                    </a:cubicBezTo>
                    <a:cubicBezTo>
                      <a:pt x="19516" y="11404"/>
                      <a:pt x="19623" y="11609"/>
                      <a:pt x="19738" y="11813"/>
                    </a:cubicBezTo>
                    <a:cubicBezTo>
                      <a:pt x="19730" y="11831"/>
                      <a:pt x="19730" y="11858"/>
                      <a:pt x="19738" y="11876"/>
                    </a:cubicBezTo>
                    <a:lnTo>
                      <a:pt x="19801" y="11974"/>
                    </a:lnTo>
                    <a:cubicBezTo>
                      <a:pt x="19863" y="12081"/>
                      <a:pt x="19926" y="12188"/>
                      <a:pt x="19988" y="12294"/>
                    </a:cubicBezTo>
                    <a:cubicBezTo>
                      <a:pt x="20068" y="12437"/>
                      <a:pt x="20148" y="12597"/>
                      <a:pt x="20237" y="12740"/>
                    </a:cubicBezTo>
                    <a:cubicBezTo>
                      <a:pt x="20264" y="12793"/>
                      <a:pt x="20300" y="12838"/>
                      <a:pt x="20344" y="12882"/>
                    </a:cubicBezTo>
                    <a:cubicBezTo>
                      <a:pt x="20362" y="12891"/>
                      <a:pt x="20380" y="12954"/>
                      <a:pt x="20398" y="12980"/>
                    </a:cubicBezTo>
                    <a:cubicBezTo>
                      <a:pt x="20388" y="12965"/>
                      <a:pt x="20375" y="12953"/>
                      <a:pt x="20369" y="12953"/>
                    </a:cubicBezTo>
                    <a:cubicBezTo>
                      <a:pt x="20364" y="12953"/>
                      <a:pt x="20363" y="12961"/>
                      <a:pt x="20371" y="12980"/>
                    </a:cubicBezTo>
                    <a:cubicBezTo>
                      <a:pt x="20389" y="13078"/>
                      <a:pt x="20442" y="13167"/>
                      <a:pt x="20478" y="13256"/>
                    </a:cubicBezTo>
                    <a:cubicBezTo>
                      <a:pt x="20496" y="13301"/>
                      <a:pt x="20522" y="13408"/>
                      <a:pt x="20558" y="13426"/>
                    </a:cubicBezTo>
                    <a:cubicBezTo>
                      <a:pt x="20562" y="13428"/>
                      <a:pt x="20567" y="13429"/>
                      <a:pt x="20571" y="13429"/>
                    </a:cubicBezTo>
                    <a:cubicBezTo>
                      <a:pt x="20602" y="13429"/>
                      <a:pt x="20631" y="13381"/>
                      <a:pt x="20647" y="13381"/>
                    </a:cubicBezTo>
                    <a:cubicBezTo>
                      <a:pt x="20674" y="13426"/>
                      <a:pt x="20647" y="13479"/>
                      <a:pt x="20594" y="13506"/>
                    </a:cubicBezTo>
                    <a:cubicBezTo>
                      <a:pt x="20558" y="13524"/>
                      <a:pt x="20602" y="13595"/>
                      <a:pt x="20629" y="13666"/>
                    </a:cubicBezTo>
                    <a:cubicBezTo>
                      <a:pt x="20665" y="13764"/>
                      <a:pt x="20692" y="13871"/>
                      <a:pt x="20718" y="13969"/>
                    </a:cubicBezTo>
                    <a:cubicBezTo>
                      <a:pt x="20718" y="13987"/>
                      <a:pt x="20709" y="14022"/>
                      <a:pt x="20718" y="14031"/>
                    </a:cubicBezTo>
                    <a:cubicBezTo>
                      <a:pt x="20736" y="14067"/>
                      <a:pt x="20763" y="14103"/>
                      <a:pt x="20790" y="14129"/>
                    </a:cubicBezTo>
                    <a:cubicBezTo>
                      <a:pt x="20843" y="14210"/>
                      <a:pt x="20816" y="14343"/>
                      <a:pt x="20834" y="14432"/>
                    </a:cubicBezTo>
                    <a:cubicBezTo>
                      <a:pt x="20843" y="14495"/>
                      <a:pt x="20879" y="14548"/>
                      <a:pt x="20941" y="14575"/>
                    </a:cubicBezTo>
                    <a:cubicBezTo>
                      <a:pt x="21021" y="14646"/>
                      <a:pt x="20914" y="14646"/>
                      <a:pt x="20896" y="14655"/>
                    </a:cubicBezTo>
                    <a:cubicBezTo>
                      <a:pt x="20861" y="14682"/>
                      <a:pt x="20959" y="14771"/>
                      <a:pt x="20968" y="14788"/>
                    </a:cubicBezTo>
                    <a:cubicBezTo>
                      <a:pt x="21021" y="14860"/>
                      <a:pt x="20950" y="14895"/>
                      <a:pt x="20941" y="14958"/>
                    </a:cubicBezTo>
                    <a:cubicBezTo>
                      <a:pt x="20941" y="15038"/>
                      <a:pt x="20950" y="15118"/>
                      <a:pt x="20977" y="15189"/>
                    </a:cubicBezTo>
                    <a:cubicBezTo>
                      <a:pt x="20994" y="15234"/>
                      <a:pt x="21039" y="15492"/>
                      <a:pt x="20985" y="15492"/>
                    </a:cubicBezTo>
                    <a:cubicBezTo>
                      <a:pt x="20985" y="15554"/>
                      <a:pt x="20994" y="15617"/>
                      <a:pt x="21012" y="15670"/>
                    </a:cubicBezTo>
                    <a:cubicBezTo>
                      <a:pt x="21030" y="15884"/>
                      <a:pt x="21039" y="16107"/>
                      <a:pt x="21030" y="16321"/>
                    </a:cubicBezTo>
                    <a:cubicBezTo>
                      <a:pt x="21030" y="16385"/>
                      <a:pt x="21030" y="16463"/>
                      <a:pt x="21069" y="16485"/>
                    </a:cubicBezTo>
                    <a:lnTo>
                      <a:pt x="21069" y="16485"/>
                    </a:lnTo>
                    <a:cubicBezTo>
                      <a:pt x="21059" y="16481"/>
                      <a:pt x="21049" y="16479"/>
                      <a:pt x="21039" y="16479"/>
                    </a:cubicBezTo>
                    <a:cubicBezTo>
                      <a:pt x="21023" y="16479"/>
                      <a:pt x="21008" y="16485"/>
                      <a:pt x="20994" y="16508"/>
                    </a:cubicBezTo>
                    <a:cubicBezTo>
                      <a:pt x="20968" y="16552"/>
                      <a:pt x="20994" y="16570"/>
                      <a:pt x="20985" y="16606"/>
                    </a:cubicBezTo>
                    <a:cubicBezTo>
                      <a:pt x="20977" y="16632"/>
                      <a:pt x="20968" y="16650"/>
                      <a:pt x="20959" y="16677"/>
                    </a:cubicBezTo>
                    <a:cubicBezTo>
                      <a:pt x="20914" y="16775"/>
                      <a:pt x="20888" y="16873"/>
                      <a:pt x="20861" y="16971"/>
                    </a:cubicBezTo>
                    <a:cubicBezTo>
                      <a:pt x="20852" y="17051"/>
                      <a:pt x="20834" y="17131"/>
                      <a:pt x="20798" y="17211"/>
                    </a:cubicBezTo>
                    <a:cubicBezTo>
                      <a:pt x="20834" y="17274"/>
                      <a:pt x="20905" y="17265"/>
                      <a:pt x="20932" y="17336"/>
                    </a:cubicBezTo>
                    <a:cubicBezTo>
                      <a:pt x="20938" y="17349"/>
                      <a:pt x="20881" y="17407"/>
                      <a:pt x="20842" y="17407"/>
                    </a:cubicBezTo>
                    <a:cubicBezTo>
                      <a:pt x="20826" y="17407"/>
                      <a:pt x="20812" y="17397"/>
                      <a:pt x="20807" y="17372"/>
                    </a:cubicBezTo>
                    <a:cubicBezTo>
                      <a:pt x="20804" y="17333"/>
                      <a:pt x="20795" y="17316"/>
                      <a:pt x="20782" y="17316"/>
                    </a:cubicBezTo>
                    <a:cubicBezTo>
                      <a:pt x="20763" y="17316"/>
                      <a:pt x="20736" y="17354"/>
                      <a:pt x="20709" y="17407"/>
                    </a:cubicBezTo>
                    <a:cubicBezTo>
                      <a:pt x="20683" y="17452"/>
                      <a:pt x="20665" y="17496"/>
                      <a:pt x="20656" y="17550"/>
                    </a:cubicBezTo>
                    <a:cubicBezTo>
                      <a:pt x="20656" y="17576"/>
                      <a:pt x="20674" y="17576"/>
                      <a:pt x="20638" y="17612"/>
                    </a:cubicBezTo>
                    <a:cubicBezTo>
                      <a:pt x="20607" y="17650"/>
                      <a:pt x="20497" y="17735"/>
                      <a:pt x="20456" y="17735"/>
                    </a:cubicBezTo>
                    <a:cubicBezTo>
                      <a:pt x="20450" y="17735"/>
                      <a:pt x="20445" y="17733"/>
                      <a:pt x="20442" y="17728"/>
                    </a:cubicBezTo>
                    <a:lnTo>
                      <a:pt x="20442" y="17728"/>
                    </a:lnTo>
                    <a:cubicBezTo>
                      <a:pt x="20460" y="17781"/>
                      <a:pt x="20433" y="17799"/>
                      <a:pt x="20380" y="17870"/>
                    </a:cubicBezTo>
                    <a:cubicBezTo>
                      <a:pt x="20335" y="17933"/>
                      <a:pt x="20300" y="17986"/>
                      <a:pt x="20264" y="18057"/>
                    </a:cubicBezTo>
                    <a:cubicBezTo>
                      <a:pt x="20255" y="18066"/>
                      <a:pt x="20228" y="18146"/>
                      <a:pt x="20219" y="18146"/>
                    </a:cubicBezTo>
                    <a:cubicBezTo>
                      <a:pt x="20202" y="18146"/>
                      <a:pt x="20148" y="18146"/>
                      <a:pt x="20130" y="18164"/>
                    </a:cubicBezTo>
                    <a:cubicBezTo>
                      <a:pt x="20086" y="18200"/>
                      <a:pt x="20077" y="18244"/>
                      <a:pt x="20032" y="18280"/>
                    </a:cubicBezTo>
                    <a:cubicBezTo>
                      <a:pt x="19988" y="18316"/>
                      <a:pt x="19943" y="18360"/>
                      <a:pt x="19890" y="18387"/>
                    </a:cubicBezTo>
                    <a:cubicBezTo>
                      <a:pt x="19801" y="18396"/>
                      <a:pt x="19828" y="18467"/>
                      <a:pt x="19836" y="18503"/>
                    </a:cubicBezTo>
                    <a:cubicBezTo>
                      <a:pt x="19845" y="18529"/>
                      <a:pt x="19810" y="18556"/>
                      <a:pt x="19765" y="18583"/>
                    </a:cubicBezTo>
                    <a:cubicBezTo>
                      <a:pt x="19750" y="18552"/>
                      <a:pt x="19743" y="18533"/>
                      <a:pt x="19721" y="18533"/>
                    </a:cubicBezTo>
                    <a:cubicBezTo>
                      <a:pt x="19705" y="18533"/>
                      <a:pt x="19682" y="18543"/>
                      <a:pt x="19641" y="18565"/>
                    </a:cubicBezTo>
                    <a:cubicBezTo>
                      <a:pt x="19471" y="18663"/>
                      <a:pt x="19293" y="18743"/>
                      <a:pt x="19106" y="18815"/>
                    </a:cubicBezTo>
                    <a:cubicBezTo>
                      <a:pt x="19088" y="18823"/>
                      <a:pt x="18883" y="18886"/>
                      <a:pt x="18928" y="18895"/>
                    </a:cubicBezTo>
                    <a:cubicBezTo>
                      <a:pt x="18990" y="18921"/>
                      <a:pt x="18866" y="18957"/>
                      <a:pt x="18821" y="18957"/>
                    </a:cubicBezTo>
                    <a:cubicBezTo>
                      <a:pt x="18777" y="18957"/>
                      <a:pt x="18803" y="18930"/>
                      <a:pt x="18768" y="18921"/>
                    </a:cubicBezTo>
                    <a:cubicBezTo>
                      <a:pt x="18732" y="18921"/>
                      <a:pt x="18705" y="18930"/>
                      <a:pt x="18679" y="18939"/>
                    </a:cubicBezTo>
                    <a:cubicBezTo>
                      <a:pt x="18625" y="18948"/>
                      <a:pt x="18474" y="18966"/>
                      <a:pt x="18438" y="19002"/>
                    </a:cubicBezTo>
                    <a:cubicBezTo>
                      <a:pt x="18402" y="19037"/>
                      <a:pt x="18358" y="19019"/>
                      <a:pt x="18296" y="19037"/>
                    </a:cubicBezTo>
                    <a:cubicBezTo>
                      <a:pt x="18260" y="19055"/>
                      <a:pt x="18224" y="19100"/>
                      <a:pt x="18206" y="19100"/>
                    </a:cubicBezTo>
                    <a:cubicBezTo>
                      <a:pt x="18203" y="19101"/>
                      <a:pt x="18201" y="19101"/>
                      <a:pt x="18198" y="19101"/>
                    </a:cubicBezTo>
                    <a:cubicBezTo>
                      <a:pt x="18176" y="19101"/>
                      <a:pt x="18160" y="19073"/>
                      <a:pt x="18144" y="19073"/>
                    </a:cubicBezTo>
                    <a:cubicBezTo>
                      <a:pt x="18108" y="19062"/>
                      <a:pt x="18068" y="19058"/>
                      <a:pt x="18029" y="19058"/>
                    </a:cubicBezTo>
                    <a:cubicBezTo>
                      <a:pt x="18001" y="19058"/>
                      <a:pt x="17974" y="19060"/>
                      <a:pt x="17948" y="19064"/>
                    </a:cubicBezTo>
                    <a:lnTo>
                      <a:pt x="17627" y="19091"/>
                    </a:lnTo>
                    <a:cubicBezTo>
                      <a:pt x="17565" y="19091"/>
                      <a:pt x="17547" y="19117"/>
                      <a:pt x="17547" y="19144"/>
                    </a:cubicBezTo>
                    <a:cubicBezTo>
                      <a:pt x="17474" y="19184"/>
                      <a:pt x="17602" y="19241"/>
                      <a:pt x="17691" y="19241"/>
                    </a:cubicBezTo>
                    <a:cubicBezTo>
                      <a:pt x="17741" y="19241"/>
                      <a:pt x="17778" y="19224"/>
                      <a:pt x="17763" y="19175"/>
                    </a:cubicBezTo>
                    <a:lnTo>
                      <a:pt x="17763" y="19175"/>
                    </a:lnTo>
                    <a:cubicBezTo>
                      <a:pt x="17784" y="19205"/>
                      <a:pt x="18022" y="19190"/>
                      <a:pt x="18073" y="19224"/>
                    </a:cubicBezTo>
                    <a:cubicBezTo>
                      <a:pt x="18089" y="19235"/>
                      <a:pt x="18100" y="19239"/>
                      <a:pt x="18108" y="19239"/>
                    </a:cubicBezTo>
                    <a:cubicBezTo>
                      <a:pt x="18126" y="19239"/>
                      <a:pt x="18131" y="19219"/>
                      <a:pt x="18162" y="19206"/>
                    </a:cubicBezTo>
                    <a:cubicBezTo>
                      <a:pt x="18206" y="19198"/>
                      <a:pt x="18269" y="19189"/>
                      <a:pt x="18313" y="19180"/>
                    </a:cubicBezTo>
                    <a:cubicBezTo>
                      <a:pt x="18554" y="19117"/>
                      <a:pt x="18812" y="19064"/>
                      <a:pt x="19053" y="19002"/>
                    </a:cubicBezTo>
                    <a:cubicBezTo>
                      <a:pt x="19204" y="18966"/>
                      <a:pt x="19551" y="18877"/>
                      <a:pt x="19498" y="18752"/>
                    </a:cubicBezTo>
                    <a:cubicBezTo>
                      <a:pt x="19498" y="18744"/>
                      <a:pt x="19491" y="18670"/>
                      <a:pt x="19509" y="18670"/>
                    </a:cubicBezTo>
                    <a:cubicBezTo>
                      <a:pt x="19511" y="18670"/>
                      <a:pt x="19513" y="18670"/>
                      <a:pt x="19516" y="18672"/>
                    </a:cubicBezTo>
                    <a:cubicBezTo>
                      <a:pt x="19551" y="18681"/>
                      <a:pt x="19587" y="18690"/>
                      <a:pt x="19596" y="18717"/>
                    </a:cubicBezTo>
                    <a:cubicBezTo>
                      <a:pt x="19632" y="18761"/>
                      <a:pt x="19676" y="18806"/>
                      <a:pt x="19721" y="18841"/>
                    </a:cubicBezTo>
                    <a:cubicBezTo>
                      <a:pt x="19730" y="18823"/>
                      <a:pt x="19712" y="18815"/>
                      <a:pt x="19747" y="18788"/>
                    </a:cubicBezTo>
                    <a:cubicBezTo>
                      <a:pt x="19774" y="18761"/>
                      <a:pt x="19810" y="18743"/>
                      <a:pt x="19845" y="18717"/>
                    </a:cubicBezTo>
                    <a:cubicBezTo>
                      <a:pt x="19886" y="18689"/>
                      <a:pt x="19948" y="18651"/>
                      <a:pt x="19983" y="18651"/>
                    </a:cubicBezTo>
                    <a:cubicBezTo>
                      <a:pt x="19992" y="18651"/>
                      <a:pt x="20000" y="18654"/>
                      <a:pt x="20004" y="18660"/>
                    </a:cubicBezTo>
                    <a:lnTo>
                      <a:pt x="20004" y="18660"/>
                    </a:lnTo>
                    <a:cubicBezTo>
                      <a:pt x="19965" y="18591"/>
                      <a:pt x="20112" y="18564"/>
                      <a:pt x="20095" y="18494"/>
                    </a:cubicBezTo>
                    <a:cubicBezTo>
                      <a:pt x="20086" y="18458"/>
                      <a:pt x="20077" y="18369"/>
                      <a:pt x="20175" y="18369"/>
                    </a:cubicBezTo>
                    <a:cubicBezTo>
                      <a:pt x="20176" y="18369"/>
                      <a:pt x="20177" y="18369"/>
                      <a:pt x="20178" y="18369"/>
                    </a:cubicBezTo>
                    <a:lnTo>
                      <a:pt x="20178" y="18369"/>
                    </a:lnTo>
                    <a:cubicBezTo>
                      <a:pt x="20143" y="18386"/>
                      <a:pt x="20125" y="18445"/>
                      <a:pt x="20151" y="18445"/>
                    </a:cubicBezTo>
                    <a:cubicBezTo>
                      <a:pt x="20160" y="18445"/>
                      <a:pt x="20174" y="18439"/>
                      <a:pt x="20193" y="18423"/>
                    </a:cubicBezTo>
                    <a:cubicBezTo>
                      <a:pt x="20210" y="18414"/>
                      <a:pt x="20228" y="18405"/>
                      <a:pt x="20237" y="18388"/>
                    </a:cubicBezTo>
                    <a:lnTo>
                      <a:pt x="20237" y="18388"/>
                    </a:lnTo>
                    <a:cubicBezTo>
                      <a:pt x="20239" y="18388"/>
                      <a:pt x="20241" y="18388"/>
                      <a:pt x="20243" y="18388"/>
                    </a:cubicBezTo>
                    <a:cubicBezTo>
                      <a:pt x="20252" y="18388"/>
                      <a:pt x="20265" y="18385"/>
                      <a:pt x="20282" y="18378"/>
                    </a:cubicBezTo>
                    <a:cubicBezTo>
                      <a:pt x="20326" y="18360"/>
                      <a:pt x="20362" y="18325"/>
                      <a:pt x="20353" y="18289"/>
                    </a:cubicBezTo>
                    <a:cubicBezTo>
                      <a:pt x="20344" y="18262"/>
                      <a:pt x="20362" y="18253"/>
                      <a:pt x="20415" y="18209"/>
                    </a:cubicBezTo>
                    <a:cubicBezTo>
                      <a:pt x="20421" y="18200"/>
                      <a:pt x="20425" y="18197"/>
                      <a:pt x="20429" y="18197"/>
                    </a:cubicBezTo>
                    <a:cubicBezTo>
                      <a:pt x="20435" y="18197"/>
                      <a:pt x="20439" y="18209"/>
                      <a:pt x="20451" y="18209"/>
                    </a:cubicBezTo>
                    <a:cubicBezTo>
                      <a:pt x="20531" y="18209"/>
                      <a:pt x="20558" y="17995"/>
                      <a:pt x="20656" y="17951"/>
                    </a:cubicBezTo>
                    <a:cubicBezTo>
                      <a:pt x="20700" y="17897"/>
                      <a:pt x="20683" y="17772"/>
                      <a:pt x="20709" y="17763"/>
                    </a:cubicBezTo>
                    <a:cubicBezTo>
                      <a:pt x="20736" y="17755"/>
                      <a:pt x="20781" y="17763"/>
                      <a:pt x="20790" y="17737"/>
                    </a:cubicBezTo>
                    <a:cubicBezTo>
                      <a:pt x="20798" y="17692"/>
                      <a:pt x="20754" y="17701"/>
                      <a:pt x="20763" y="17648"/>
                    </a:cubicBezTo>
                    <a:cubicBezTo>
                      <a:pt x="20763" y="17648"/>
                      <a:pt x="20888" y="17639"/>
                      <a:pt x="20888" y="17639"/>
                    </a:cubicBezTo>
                    <a:cubicBezTo>
                      <a:pt x="20861" y="17559"/>
                      <a:pt x="20888" y="17470"/>
                      <a:pt x="20941" y="17416"/>
                    </a:cubicBezTo>
                    <a:cubicBezTo>
                      <a:pt x="20985" y="17372"/>
                      <a:pt x="21012" y="17318"/>
                      <a:pt x="21030" y="17265"/>
                    </a:cubicBezTo>
                    <a:cubicBezTo>
                      <a:pt x="21037" y="17252"/>
                      <a:pt x="21038" y="17210"/>
                      <a:pt x="21032" y="17210"/>
                    </a:cubicBezTo>
                    <a:cubicBezTo>
                      <a:pt x="21030" y="17210"/>
                      <a:pt x="21027" y="17213"/>
                      <a:pt x="21024" y="17222"/>
                    </a:cubicBezTo>
                    <a:lnTo>
                      <a:pt x="21024" y="17222"/>
                    </a:lnTo>
                    <a:lnTo>
                      <a:pt x="21066" y="17104"/>
                    </a:lnTo>
                    <a:cubicBezTo>
                      <a:pt x="21079" y="17064"/>
                      <a:pt x="21079" y="17060"/>
                      <a:pt x="21076" y="17060"/>
                    </a:cubicBezTo>
                    <a:cubicBezTo>
                      <a:pt x="21075" y="17060"/>
                      <a:pt x="21073" y="17060"/>
                      <a:pt x="21072" y="17060"/>
                    </a:cubicBezTo>
                    <a:cubicBezTo>
                      <a:pt x="21069" y="17060"/>
                      <a:pt x="21066" y="17058"/>
                      <a:pt x="21066" y="17042"/>
                    </a:cubicBezTo>
                    <a:cubicBezTo>
                      <a:pt x="21083" y="16971"/>
                      <a:pt x="21110" y="16899"/>
                      <a:pt x="21146" y="16837"/>
                    </a:cubicBezTo>
                    <a:cubicBezTo>
                      <a:pt x="21173" y="16766"/>
                      <a:pt x="21190" y="16704"/>
                      <a:pt x="21190" y="16632"/>
                    </a:cubicBezTo>
                    <a:cubicBezTo>
                      <a:pt x="21173" y="16588"/>
                      <a:pt x="21110" y="16606"/>
                      <a:pt x="21181" y="16516"/>
                    </a:cubicBezTo>
                    <a:cubicBezTo>
                      <a:pt x="21219" y="16494"/>
                      <a:pt x="21257" y="16400"/>
                      <a:pt x="21224" y="16400"/>
                    </a:cubicBezTo>
                    <a:cubicBezTo>
                      <a:pt x="21218" y="16400"/>
                      <a:pt x="21210" y="16403"/>
                      <a:pt x="21199" y="16410"/>
                    </a:cubicBezTo>
                    <a:cubicBezTo>
                      <a:pt x="21146" y="16401"/>
                      <a:pt x="21146" y="16321"/>
                      <a:pt x="21181" y="16249"/>
                    </a:cubicBezTo>
                    <a:cubicBezTo>
                      <a:pt x="21208" y="16205"/>
                      <a:pt x="21253" y="16205"/>
                      <a:pt x="21235" y="16098"/>
                    </a:cubicBezTo>
                    <a:cubicBezTo>
                      <a:pt x="21217" y="16044"/>
                      <a:pt x="21199" y="15991"/>
                      <a:pt x="21181" y="15937"/>
                    </a:cubicBezTo>
                    <a:cubicBezTo>
                      <a:pt x="21196" y="15937"/>
                      <a:pt x="21222" y="16003"/>
                      <a:pt x="21241" y="16003"/>
                    </a:cubicBezTo>
                    <a:cubicBezTo>
                      <a:pt x="21245" y="16003"/>
                      <a:pt x="21249" y="15999"/>
                      <a:pt x="21253" y="15991"/>
                    </a:cubicBezTo>
                    <a:cubicBezTo>
                      <a:pt x="21262" y="15946"/>
                      <a:pt x="21217" y="15840"/>
                      <a:pt x="21208" y="15813"/>
                    </a:cubicBezTo>
                    <a:cubicBezTo>
                      <a:pt x="21199" y="15750"/>
                      <a:pt x="21208" y="15679"/>
                      <a:pt x="21226" y="15617"/>
                    </a:cubicBezTo>
                    <a:cubicBezTo>
                      <a:pt x="21244" y="15572"/>
                      <a:pt x="21253" y="15519"/>
                      <a:pt x="21244" y="15465"/>
                    </a:cubicBezTo>
                    <a:cubicBezTo>
                      <a:pt x="21244" y="15394"/>
                      <a:pt x="21235" y="15323"/>
                      <a:pt x="21217" y="15252"/>
                    </a:cubicBezTo>
                    <a:cubicBezTo>
                      <a:pt x="21190" y="15180"/>
                      <a:pt x="21146" y="15154"/>
                      <a:pt x="21173" y="15109"/>
                    </a:cubicBezTo>
                    <a:cubicBezTo>
                      <a:pt x="21208" y="15038"/>
                      <a:pt x="21208" y="14958"/>
                      <a:pt x="21181" y="14886"/>
                    </a:cubicBezTo>
                    <a:cubicBezTo>
                      <a:pt x="21171" y="14854"/>
                      <a:pt x="21157" y="14848"/>
                      <a:pt x="21142" y="14848"/>
                    </a:cubicBezTo>
                    <a:cubicBezTo>
                      <a:pt x="21132" y="14848"/>
                      <a:pt x="21121" y="14851"/>
                      <a:pt x="21110" y="14851"/>
                    </a:cubicBezTo>
                    <a:cubicBezTo>
                      <a:pt x="21199" y="14842"/>
                      <a:pt x="21128" y="14619"/>
                      <a:pt x="21075" y="14566"/>
                    </a:cubicBezTo>
                    <a:cubicBezTo>
                      <a:pt x="21048" y="14530"/>
                      <a:pt x="21039" y="14477"/>
                      <a:pt x="21057" y="14432"/>
                    </a:cubicBezTo>
                    <a:cubicBezTo>
                      <a:pt x="21059" y="14430"/>
                      <a:pt x="21062" y="14428"/>
                      <a:pt x="21065" y="14428"/>
                    </a:cubicBezTo>
                    <a:cubicBezTo>
                      <a:pt x="21075" y="14428"/>
                      <a:pt x="21085" y="14445"/>
                      <a:pt x="21093" y="14445"/>
                    </a:cubicBezTo>
                    <a:cubicBezTo>
                      <a:pt x="21096" y="14445"/>
                      <a:pt x="21099" y="14442"/>
                      <a:pt x="21101" y="14432"/>
                    </a:cubicBezTo>
                    <a:cubicBezTo>
                      <a:pt x="21110" y="14405"/>
                      <a:pt x="21075" y="14370"/>
                      <a:pt x="21066" y="14352"/>
                    </a:cubicBezTo>
                    <a:cubicBezTo>
                      <a:pt x="21030" y="14290"/>
                      <a:pt x="21021" y="14227"/>
                      <a:pt x="21030" y="14165"/>
                    </a:cubicBezTo>
                    <a:cubicBezTo>
                      <a:pt x="21075" y="14147"/>
                      <a:pt x="20977" y="14076"/>
                      <a:pt x="20968" y="14040"/>
                    </a:cubicBezTo>
                    <a:cubicBezTo>
                      <a:pt x="20941" y="13951"/>
                      <a:pt x="20914" y="13871"/>
                      <a:pt x="20870" y="13791"/>
                    </a:cubicBezTo>
                    <a:cubicBezTo>
                      <a:pt x="20834" y="13720"/>
                      <a:pt x="20798" y="13648"/>
                      <a:pt x="20790" y="13568"/>
                    </a:cubicBezTo>
                    <a:cubicBezTo>
                      <a:pt x="20772" y="13461"/>
                      <a:pt x="20736" y="13363"/>
                      <a:pt x="20683" y="13283"/>
                    </a:cubicBezTo>
                    <a:cubicBezTo>
                      <a:pt x="20656" y="13256"/>
                      <a:pt x="20683" y="13203"/>
                      <a:pt x="20683" y="13167"/>
                    </a:cubicBezTo>
                    <a:cubicBezTo>
                      <a:pt x="20683" y="13114"/>
                      <a:pt x="20638" y="13105"/>
                      <a:pt x="20620" y="13060"/>
                    </a:cubicBezTo>
                    <a:cubicBezTo>
                      <a:pt x="20594" y="13007"/>
                      <a:pt x="20567" y="12927"/>
                      <a:pt x="20540" y="12873"/>
                    </a:cubicBezTo>
                    <a:cubicBezTo>
                      <a:pt x="20505" y="12820"/>
                      <a:pt x="20487" y="12847"/>
                      <a:pt x="20478" y="12767"/>
                    </a:cubicBezTo>
                    <a:cubicBezTo>
                      <a:pt x="20470" y="12686"/>
                      <a:pt x="20440" y="12539"/>
                      <a:pt x="20374" y="12539"/>
                    </a:cubicBezTo>
                    <a:cubicBezTo>
                      <a:pt x="20368" y="12539"/>
                      <a:pt x="20361" y="12541"/>
                      <a:pt x="20353" y="12544"/>
                    </a:cubicBezTo>
                    <a:cubicBezTo>
                      <a:pt x="20433" y="12499"/>
                      <a:pt x="20228" y="12125"/>
                      <a:pt x="20148" y="12072"/>
                    </a:cubicBezTo>
                    <a:cubicBezTo>
                      <a:pt x="20095" y="12018"/>
                      <a:pt x="20175" y="11867"/>
                      <a:pt x="20059" y="11831"/>
                    </a:cubicBezTo>
                    <a:cubicBezTo>
                      <a:pt x="20015" y="11813"/>
                      <a:pt x="19961" y="11822"/>
                      <a:pt x="19961" y="11724"/>
                    </a:cubicBezTo>
                    <a:cubicBezTo>
                      <a:pt x="19934" y="11671"/>
                      <a:pt x="19899" y="11626"/>
                      <a:pt x="19863" y="11573"/>
                    </a:cubicBezTo>
                    <a:lnTo>
                      <a:pt x="19863" y="11573"/>
                    </a:lnTo>
                    <a:cubicBezTo>
                      <a:pt x="19863" y="11573"/>
                      <a:pt x="19880" y="11586"/>
                      <a:pt x="19891" y="11586"/>
                    </a:cubicBezTo>
                    <a:cubicBezTo>
                      <a:pt x="19898" y="11586"/>
                      <a:pt x="19902" y="11581"/>
                      <a:pt x="19899" y="11564"/>
                    </a:cubicBezTo>
                    <a:cubicBezTo>
                      <a:pt x="19881" y="11528"/>
                      <a:pt x="19863" y="11493"/>
                      <a:pt x="19845" y="11457"/>
                    </a:cubicBezTo>
                    <a:cubicBezTo>
                      <a:pt x="19810" y="11359"/>
                      <a:pt x="19774" y="11270"/>
                      <a:pt x="19721" y="11190"/>
                    </a:cubicBezTo>
                    <a:lnTo>
                      <a:pt x="19721" y="11190"/>
                    </a:lnTo>
                    <a:cubicBezTo>
                      <a:pt x="19743" y="11256"/>
                      <a:pt x="19711" y="11315"/>
                      <a:pt x="19659" y="11315"/>
                    </a:cubicBezTo>
                    <a:cubicBezTo>
                      <a:pt x="19648" y="11315"/>
                      <a:pt x="19636" y="11312"/>
                      <a:pt x="19623" y="11306"/>
                    </a:cubicBezTo>
                    <a:cubicBezTo>
                      <a:pt x="19578" y="11226"/>
                      <a:pt x="19658" y="11243"/>
                      <a:pt x="19676" y="11235"/>
                    </a:cubicBezTo>
                    <a:cubicBezTo>
                      <a:pt x="19694" y="11235"/>
                      <a:pt x="19623" y="11137"/>
                      <a:pt x="19605" y="11101"/>
                    </a:cubicBezTo>
                    <a:cubicBezTo>
                      <a:pt x="19596" y="11065"/>
                      <a:pt x="19605" y="10985"/>
                      <a:pt x="19578" y="10967"/>
                    </a:cubicBezTo>
                    <a:cubicBezTo>
                      <a:pt x="19551" y="10958"/>
                      <a:pt x="19525" y="10967"/>
                      <a:pt x="19507" y="10914"/>
                    </a:cubicBezTo>
                    <a:cubicBezTo>
                      <a:pt x="19480" y="10834"/>
                      <a:pt x="19453" y="10762"/>
                      <a:pt x="19418" y="10691"/>
                    </a:cubicBezTo>
                    <a:cubicBezTo>
                      <a:pt x="19418" y="10698"/>
                      <a:pt x="19416" y="10701"/>
                      <a:pt x="19413" y="10701"/>
                    </a:cubicBezTo>
                    <a:cubicBezTo>
                      <a:pt x="19383" y="10701"/>
                      <a:pt x="19219" y="10413"/>
                      <a:pt x="19186" y="10388"/>
                    </a:cubicBezTo>
                    <a:cubicBezTo>
                      <a:pt x="19181" y="10384"/>
                      <a:pt x="19177" y="10383"/>
                      <a:pt x="19173" y="10383"/>
                    </a:cubicBezTo>
                    <a:cubicBezTo>
                      <a:pt x="19156" y="10383"/>
                      <a:pt x="19153" y="10421"/>
                      <a:pt x="19131" y="10421"/>
                    </a:cubicBezTo>
                    <a:cubicBezTo>
                      <a:pt x="19127" y="10421"/>
                      <a:pt x="19122" y="10419"/>
                      <a:pt x="19115" y="10415"/>
                    </a:cubicBezTo>
                    <a:cubicBezTo>
                      <a:pt x="19070" y="10388"/>
                      <a:pt x="19115" y="10317"/>
                      <a:pt x="19124" y="10308"/>
                    </a:cubicBezTo>
                    <a:lnTo>
                      <a:pt x="19124" y="10308"/>
                    </a:lnTo>
                    <a:cubicBezTo>
                      <a:pt x="19119" y="10310"/>
                      <a:pt x="19114" y="10310"/>
                      <a:pt x="19110" y="10310"/>
                    </a:cubicBezTo>
                    <a:cubicBezTo>
                      <a:pt x="19086" y="10310"/>
                      <a:pt x="19060" y="10293"/>
                      <a:pt x="19053" y="10264"/>
                    </a:cubicBezTo>
                    <a:cubicBezTo>
                      <a:pt x="19044" y="10219"/>
                      <a:pt x="19088" y="10219"/>
                      <a:pt x="19079" y="10183"/>
                    </a:cubicBezTo>
                    <a:cubicBezTo>
                      <a:pt x="19062" y="10139"/>
                      <a:pt x="18981" y="10175"/>
                      <a:pt x="18946" y="10103"/>
                    </a:cubicBezTo>
                    <a:cubicBezTo>
                      <a:pt x="18937" y="10087"/>
                      <a:pt x="18937" y="9977"/>
                      <a:pt x="18915" y="9977"/>
                    </a:cubicBezTo>
                    <a:cubicBezTo>
                      <a:pt x="18914" y="9977"/>
                      <a:pt x="18912" y="9977"/>
                      <a:pt x="18910" y="9979"/>
                    </a:cubicBezTo>
                    <a:cubicBezTo>
                      <a:pt x="18890" y="9992"/>
                      <a:pt x="18900" y="10015"/>
                      <a:pt x="18888" y="10015"/>
                    </a:cubicBezTo>
                    <a:cubicBezTo>
                      <a:pt x="18884" y="10015"/>
                      <a:pt x="18877" y="10012"/>
                      <a:pt x="18866" y="10005"/>
                    </a:cubicBezTo>
                    <a:cubicBezTo>
                      <a:pt x="18848" y="9988"/>
                      <a:pt x="18839" y="9970"/>
                      <a:pt x="18839" y="9952"/>
                    </a:cubicBezTo>
                    <a:cubicBezTo>
                      <a:pt x="18821" y="9907"/>
                      <a:pt x="18910" y="9916"/>
                      <a:pt x="18874" y="9863"/>
                    </a:cubicBezTo>
                    <a:cubicBezTo>
                      <a:pt x="18848" y="9818"/>
                      <a:pt x="18821" y="9783"/>
                      <a:pt x="18785" y="9747"/>
                    </a:cubicBezTo>
                    <a:cubicBezTo>
                      <a:pt x="18768" y="9738"/>
                      <a:pt x="18759" y="9729"/>
                      <a:pt x="18741" y="9729"/>
                    </a:cubicBezTo>
                    <a:cubicBezTo>
                      <a:pt x="18696" y="9658"/>
                      <a:pt x="18643" y="9596"/>
                      <a:pt x="18589" y="9524"/>
                    </a:cubicBezTo>
                    <a:cubicBezTo>
                      <a:pt x="18562" y="9493"/>
                      <a:pt x="18541" y="9477"/>
                      <a:pt x="18531" y="9477"/>
                    </a:cubicBezTo>
                    <a:cubicBezTo>
                      <a:pt x="18517" y="9477"/>
                      <a:pt x="18520" y="9502"/>
                      <a:pt x="18545" y="9551"/>
                    </a:cubicBezTo>
                    <a:cubicBezTo>
                      <a:pt x="18491" y="9498"/>
                      <a:pt x="18456" y="9435"/>
                      <a:pt x="18438" y="9364"/>
                    </a:cubicBezTo>
                    <a:cubicBezTo>
                      <a:pt x="18438" y="9293"/>
                      <a:pt x="18411" y="9230"/>
                      <a:pt x="18358" y="9186"/>
                    </a:cubicBezTo>
                    <a:cubicBezTo>
                      <a:pt x="18304" y="9159"/>
                      <a:pt x="18296" y="9168"/>
                      <a:pt x="18242" y="9115"/>
                    </a:cubicBezTo>
                    <a:cubicBezTo>
                      <a:pt x="18224" y="9079"/>
                      <a:pt x="18206" y="9052"/>
                      <a:pt x="18180" y="9026"/>
                    </a:cubicBezTo>
                    <a:cubicBezTo>
                      <a:pt x="18174" y="9026"/>
                      <a:pt x="18168" y="9033"/>
                      <a:pt x="18162" y="9033"/>
                    </a:cubicBezTo>
                    <a:cubicBezTo>
                      <a:pt x="18159" y="9033"/>
                      <a:pt x="18156" y="9031"/>
                      <a:pt x="18153" y="9026"/>
                    </a:cubicBezTo>
                    <a:cubicBezTo>
                      <a:pt x="18100" y="8990"/>
                      <a:pt x="18046" y="8901"/>
                      <a:pt x="17993" y="8847"/>
                    </a:cubicBezTo>
                    <a:cubicBezTo>
                      <a:pt x="17939" y="8803"/>
                      <a:pt x="17877" y="8776"/>
                      <a:pt x="17877" y="8714"/>
                    </a:cubicBezTo>
                    <a:cubicBezTo>
                      <a:pt x="17850" y="8643"/>
                      <a:pt x="17806" y="8580"/>
                      <a:pt x="17743" y="8545"/>
                    </a:cubicBezTo>
                    <a:cubicBezTo>
                      <a:pt x="17741" y="8544"/>
                      <a:pt x="17740" y="8544"/>
                      <a:pt x="17738" y="8544"/>
                    </a:cubicBezTo>
                    <a:cubicBezTo>
                      <a:pt x="17704" y="8544"/>
                      <a:pt x="17761" y="8634"/>
                      <a:pt x="17770" y="8651"/>
                    </a:cubicBezTo>
                    <a:cubicBezTo>
                      <a:pt x="17734" y="8616"/>
                      <a:pt x="17708" y="8571"/>
                      <a:pt x="17681" y="8527"/>
                    </a:cubicBezTo>
                    <a:cubicBezTo>
                      <a:pt x="17672" y="8491"/>
                      <a:pt x="17663" y="8447"/>
                      <a:pt x="17645" y="8411"/>
                    </a:cubicBezTo>
                    <a:cubicBezTo>
                      <a:pt x="17592" y="8340"/>
                      <a:pt x="17547" y="8340"/>
                      <a:pt x="17512" y="8268"/>
                    </a:cubicBezTo>
                    <a:cubicBezTo>
                      <a:pt x="17496" y="8236"/>
                      <a:pt x="17494" y="8131"/>
                      <a:pt x="17454" y="8131"/>
                    </a:cubicBezTo>
                    <a:cubicBezTo>
                      <a:pt x="17450" y="8131"/>
                      <a:pt x="17446" y="8132"/>
                      <a:pt x="17440" y="8135"/>
                    </a:cubicBezTo>
                    <a:cubicBezTo>
                      <a:pt x="17425" y="8139"/>
                      <a:pt x="17407" y="8146"/>
                      <a:pt x="17389" y="8146"/>
                    </a:cubicBezTo>
                    <a:cubicBezTo>
                      <a:pt x="17364" y="8146"/>
                      <a:pt x="17340" y="8133"/>
                      <a:pt x="17325" y="8081"/>
                    </a:cubicBezTo>
                    <a:cubicBezTo>
                      <a:pt x="17307" y="8028"/>
                      <a:pt x="17325" y="8010"/>
                      <a:pt x="17280" y="7948"/>
                    </a:cubicBezTo>
                    <a:cubicBezTo>
                      <a:pt x="17271" y="7930"/>
                      <a:pt x="17179" y="7796"/>
                      <a:pt x="17149" y="7796"/>
                    </a:cubicBezTo>
                    <a:cubicBezTo>
                      <a:pt x="17148" y="7796"/>
                      <a:pt x="17147" y="7796"/>
                      <a:pt x="17147" y="7796"/>
                    </a:cubicBezTo>
                    <a:cubicBezTo>
                      <a:pt x="17128" y="7803"/>
                      <a:pt x="17122" y="7847"/>
                      <a:pt x="17100" y="7847"/>
                    </a:cubicBezTo>
                    <a:cubicBezTo>
                      <a:pt x="17090" y="7847"/>
                      <a:pt x="17076" y="7839"/>
                      <a:pt x="17057" y="7814"/>
                    </a:cubicBezTo>
                    <a:cubicBezTo>
                      <a:pt x="17022" y="7761"/>
                      <a:pt x="17084" y="7770"/>
                      <a:pt x="17084" y="7734"/>
                    </a:cubicBezTo>
                    <a:cubicBezTo>
                      <a:pt x="17084" y="7734"/>
                      <a:pt x="16995" y="7716"/>
                      <a:pt x="16986" y="7716"/>
                    </a:cubicBezTo>
                    <a:cubicBezTo>
                      <a:pt x="16933" y="7689"/>
                      <a:pt x="16933" y="7672"/>
                      <a:pt x="16933" y="7645"/>
                    </a:cubicBezTo>
                    <a:cubicBezTo>
                      <a:pt x="16906" y="7556"/>
                      <a:pt x="16853" y="7476"/>
                      <a:pt x="16790" y="7413"/>
                    </a:cubicBezTo>
                    <a:cubicBezTo>
                      <a:pt x="16781" y="7406"/>
                      <a:pt x="16772" y="7404"/>
                      <a:pt x="16764" y="7404"/>
                    </a:cubicBezTo>
                    <a:cubicBezTo>
                      <a:pt x="16725" y="7404"/>
                      <a:pt x="16704" y="7471"/>
                      <a:pt x="16689" y="7471"/>
                    </a:cubicBezTo>
                    <a:cubicBezTo>
                      <a:pt x="16687" y="7471"/>
                      <a:pt x="16685" y="7469"/>
                      <a:pt x="16683" y="7467"/>
                    </a:cubicBezTo>
                    <a:cubicBezTo>
                      <a:pt x="16657" y="7449"/>
                      <a:pt x="16666" y="7413"/>
                      <a:pt x="16657" y="7378"/>
                    </a:cubicBezTo>
                    <a:cubicBezTo>
                      <a:pt x="16639" y="7333"/>
                      <a:pt x="16612" y="7289"/>
                      <a:pt x="16585" y="7253"/>
                    </a:cubicBezTo>
                    <a:cubicBezTo>
                      <a:pt x="16541" y="7200"/>
                      <a:pt x="16496" y="7057"/>
                      <a:pt x="16452" y="7030"/>
                    </a:cubicBezTo>
                    <a:cubicBezTo>
                      <a:pt x="16425" y="7021"/>
                      <a:pt x="16354" y="7021"/>
                      <a:pt x="16354" y="6995"/>
                    </a:cubicBezTo>
                    <a:cubicBezTo>
                      <a:pt x="16345" y="6959"/>
                      <a:pt x="16363" y="6950"/>
                      <a:pt x="16327" y="6915"/>
                    </a:cubicBezTo>
                    <a:cubicBezTo>
                      <a:pt x="16256" y="6834"/>
                      <a:pt x="16158" y="6861"/>
                      <a:pt x="16078" y="6790"/>
                    </a:cubicBezTo>
                    <a:cubicBezTo>
                      <a:pt x="16032" y="6749"/>
                      <a:pt x="16024" y="6697"/>
                      <a:pt x="16014" y="6648"/>
                    </a:cubicBezTo>
                    <a:lnTo>
                      <a:pt x="16014" y="6648"/>
                    </a:lnTo>
                    <a:cubicBezTo>
                      <a:pt x="16022" y="6671"/>
                      <a:pt x="16052" y="6685"/>
                      <a:pt x="16073" y="6685"/>
                    </a:cubicBezTo>
                    <a:cubicBezTo>
                      <a:pt x="16096" y="6685"/>
                      <a:pt x="16108" y="6669"/>
                      <a:pt x="16069" y="6630"/>
                    </a:cubicBezTo>
                    <a:cubicBezTo>
                      <a:pt x="16060" y="6621"/>
                      <a:pt x="16042" y="6603"/>
                      <a:pt x="16033" y="6594"/>
                    </a:cubicBezTo>
                    <a:lnTo>
                      <a:pt x="16033" y="6594"/>
                    </a:lnTo>
                    <a:cubicBezTo>
                      <a:pt x="16017" y="6610"/>
                      <a:pt x="16011" y="6625"/>
                      <a:pt x="16012" y="6638"/>
                    </a:cubicBezTo>
                    <a:lnTo>
                      <a:pt x="16012" y="6638"/>
                    </a:lnTo>
                    <a:cubicBezTo>
                      <a:pt x="16004" y="6605"/>
                      <a:pt x="15995" y="6574"/>
                      <a:pt x="15971" y="6549"/>
                    </a:cubicBezTo>
                    <a:cubicBezTo>
                      <a:pt x="15967" y="6547"/>
                      <a:pt x="15965" y="6546"/>
                      <a:pt x="15962" y="6546"/>
                    </a:cubicBezTo>
                    <a:cubicBezTo>
                      <a:pt x="15945" y="6546"/>
                      <a:pt x="15945" y="6592"/>
                      <a:pt x="15952" y="6602"/>
                    </a:cubicBezTo>
                    <a:lnTo>
                      <a:pt x="15952" y="6602"/>
                    </a:lnTo>
                    <a:cubicBezTo>
                      <a:pt x="15909" y="6549"/>
                      <a:pt x="15935" y="6505"/>
                      <a:pt x="15891" y="6469"/>
                    </a:cubicBezTo>
                    <a:cubicBezTo>
                      <a:pt x="15848" y="6435"/>
                      <a:pt x="15780" y="6400"/>
                      <a:pt x="15727" y="6342"/>
                    </a:cubicBezTo>
                    <a:lnTo>
                      <a:pt x="15727" y="6342"/>
                    </a:lnTo>
                    <a:cubicBezTo>
                      <a:pt x="15727" y="6342"/>
                      <a:pt x="15727" y="6342"/>
                      <a:pt x="15727" y="6342"/>
                    </a:cubicBezTo>
                    <a:cubicBezTo>
                      <a:pt x="15725" y="6342"/>
                      <a:pt x="15672" y="6298"/>
                      <a:pt x="15650" y="6291"/>
                    </a:cubicBezTo>
                    <a:cubicBezTo>
                      <a:pt x="15614" y="6282"/>
                      <a:pt x="15597" y="6255"/>
                      <a:pt x="15570" y="6220"/>
                    </a:cubicBezTo>
                    <a:cubicBezTo>
                      <a:pt x="15516" y="6149"/>
                      <a:pt x="15454" y="6086"/>
                      <a:pt x="15383" y="6042"/>
                    </a:cubicBezTo>
                    <a:cubicBezTo>
                      <a:pt x="15356" y="6024"/>
                      <a:pt x="15240" y="6006"/>
                      <a:pt x="15258" y="5979"/>
                    </a:cubicBezTo>
                    <a:cubicBezTo>
                      <a:pt x="15285" y="5944"/>
                      <a:pt x="15329" y="5899"/>
                      <a:pt x="15205" y="5863"/>
                    </a:cubicBezTo>
                    <a:cubicBezTo>
                      <a:pt x="15125" y="5837"/>
                      <a:pt x="15009" y="5837"/>
                      <a:pt x="14964" y="5730"/>
                    </a:cubicBezTo>
                    <a:cubicBezTo>
                      <a:pt x="14955" y="5668"/>
                      <a:pt x="14929" y="5614"/>
                      <a:pt x="14893" y="5561"/>
                    </a:cubicBezTo>
                    <a:cubicBezTo>
                      <a:pt x="14840" y="5507"/>
                      <a:pt x="14822" y="5525"/>
                      <a:pt x="14777" y="5489"/>
                    </a:cubicBezTo>
                    <a:cubicBezTo>
                      <a:pt x="14742" y="5454"/>
                      <a:pt x="14742" y="5400"/>
                      <a:pt x="14697" y="5356"/>
                    </a:cubicBezTo>
                    <a:lnTo>
                      <a:pt x="14653" y="5356"/>
                    </a:lnTo>
                    <a:cubicBezTo>
                      <a:pt x="14555" y="5329"/>
                      <a:pt x="14572" y="5213"/>
                      <a:pt x="14519" y="5169"/>
                    </a:cubicBezTo>
                    <a:lnTo>
                      <a:pt x="14519" y="5169"/>
                    </a:lnTo>
                    <a:cubicBezTo>
                      <a:pt x="14536" y="5186"/>
                      <a:pt x="14512" y="5237"/>
                      <a:pt x="14477" y="5237"/>
                    </a:cubicBezTo>
                    <a:cubicBezTo>
                      <a:pt x="14457" y="5237"/>
                      <a:pt x="14434" y="5222"/>
                      <a:pt x="14412" y="5178"/>
                    </a:cubicBezTo>
                    <a:cubicBezTo>
                      <a:pt x="14394" y="5124"/>
                      <a:pt x="14367" y="5080"/>
                      <a:pt x="14314" y="5053"/>
                    </a:cubicBezTo>
                    <a:cubicBezTo>
                      <a:pt x="14289" y="5011"/>
                      <a:pt x="14287" y="5009"/>
                      <a:pt x="14310" y="4986"/>
                    </a:cubicBezTo>
                    <a:lnTo>
                      <a:pt x="14310" y="4986"/>
                    </a:lnTo>
                    <a:cubicBezTo>
                      <a:pt x="14304" y="4991"/>
                      <a:pt x="14297" y="4993"/>
                      <a:pt x="14289" y="4993"/>
                    </a:cubicBezTo>
                    <a:cubicBezTo>
                      <a:pt x="14231" y="4993"/>
                      <a:pt x="14125" y="4866"/>
                      <a:pt x="14068" y="4866"/>
                    </a:cubicBezTo>
                    <a:cubicBezTo>
                      <a:pt x="14060" y="4866"/>
                      <a:pt x="14053" y="4869"/>
                      <a:pt x="14047" y="4875"/>
                    </a:cubicBezTo>
                    <a:cubicBezTo>
                      <a:pt x="14082" y="4839"/>
                      <a:pt x="13931" y="4732"/>
                      <a:pt x="13886" y="4697"/>
                    </a:cubicBezTo>
                    <a:cubicBezTo>
                      <a:pt x="13851" y="4670"/>
                      <a:pt x="13815" y="4652"/>
                      <a:pt x="13780" y="4634"/>
                    </a:cubicBezTo>
                    <a:cubicBezTo>
                      <a:pt x="13780" y="4634"/>
                      <a:pt x="13748" y="4638"/>
                      <a:pt x="13727" y="4638"/>
                    </a:cubicBezTo>
                    <a:cubicBezTo>
                      <a:pt x="13716" y="4638"/>
                      <a:pt x="13708" y="4637"/>
                      <a:pt x="13708" y="4634"/>
                    </a:cubicBezTo>
                    <a:cubicBezTo>
                      <a:pt x="13708" y="4599"/>
                      <a:pt x="13753" y="4572"/>
                      <a:pt x="13771" y="4554"/>
                    </a:cubicBezTo>
                    <a:cubicBezTo>
                      <a:pt x="13737" y="4547"/>
                      <a:pt x="13703" y="4530"/>
                      <a:pt x="13677" y="4530"/>
                    </a:cubicBezTo>
                    <a:cubicBezTo>
                      <a:pt x="13669" y="4530"/>
                      <a:pt x="13661" y="4532"/>
                      <a:pt x="13655" y="4536"/>
                    </a:cubicBezTo>
                    <a:cubicBezTo>
                      <a:pt x="13634" y="4553"/>
                      <a:pt x="13609" y="4562"/>
                      <a:pt x="13585" y="4562"/>
                    </a:cubicBezTo>
                    <a:cubicBezTo>
                      <a:pt x="13557" y="4562"/>
                      <a:pt x="13531" y="4551"/>
                      <a:pt x="13512" y="4527"/>
                    </a:cubicBezTo>
                    <a:cubicBezTo>
                      <a:pt x="13530" y="4519"/>
                      <a:pt x="13593" y="4483"/>
                      <a:pt x="13584" y="4456"/>
                    </a:cubicBezTo>
                    <a:cubicBezTo>
                      <a:pt x="13566" y="4429"/>
                      <a:pt x="13495" y="4421"/>
                      <a:pt x="13468" y="4421"/>
                    </a:cubicBezTo>
                    <a:cubicBezTo>
                      <a:pt x="13441" y="4394"/>
                      <a:pt x="13405" y="4367"/>
                      <a:pt x="13388" y="4340"/>
                    </a:cubicBezTo>
                    <a:cubicBezTo>
                      <a:pt x="13370" y="4314"/>
                      <a:pt x="13361" y="4269"/>
                      <a:pt x="13334" y="4251"/>
                    </a:cubicBezTo>
                    <a:cubicBezTo>
                      <a:pt x="13322" y="4242"/>
                      <a:pt x="13310" y="4239"/>
                      <a:pt x="13299" y="4239"/>
                    </a:cubicBezTo>
                    <a:cubicBezTo>
                      <a:pt x="13277" y="4239"/>
                      <a:pt x="13257" y="4250"/>
                      <a:pt x="13242" y="4250"/>
                    </a:cubicBezTo>
                    <a:cubicBezTo>
                      <a:pt x="13236" y="4250"/>
                      <a:pt x="13231" y="4248"/>
                      <a:pt x="13227" y="4242"/>
                    </a:cubicBezTo>
                    <a:cubicBezTo>
                      <a:pt x="13218" y="4242"/>
                      <a:pt x="13210" y="4198"/>
                      <a:pt x="13201" y="4180"/>
                    </a:cubicBezTo>
                    <a:cubicBezTo>
                      <a:pt x="13183" y="4153"/>
                      <a:pt x="13165" y="4136"/>
                      <a:pt x="13138" y="4118"/>
                    </a:cubicBezTo>
                    <a:cubicBezTo>
                      <a:pt x="13085" y="4082"/>
                      <a:pt x="13022" y="4046"/>
                      <a:pt x="12960" y="4011"/>
                    </a:cubicBezTo>
                    <a:cubicBezTo>
                      <a:pt x="12916" y="3975"/>
                      <a:pt x="12916" y="3931"/>
                      <a:pt x="12862" y="3913"/>
                    </a:cubicBezTo>
                    <a:cubicBezTo>
                      <a:pt x="12840" y="3904"/>
                      <a:pt x="12827" y="3899"/>
                      <a:pt x="12818" y="3899"/>
                    </a:cubicBezTo>
                    <a:cubicBezTo>
                      <a:pt x="12811" y="3899"/>
                      <a:pt x="12807" y="3902"/>
                      <a:pt x="12804" y="3906"/>
                    </a:cubicBezTo>
                    <a:lnTo>
                      <a:pt x="12804" y="3906"/>
                    </a:lnTo>
                    <a:cubicBezTo>
                      <a:pt x="12828" y="3866"/>
                      <a:pt x="12840" y="3847"/>
                      <a:pt x="12755" y="3788"/>
                    </a:cubicBezTo>
                    <a:cubicBezTo>
                      <a:pt x="12755" y="3788"/>
                      <a:pt x="12737" y="3815"/>
                      <a:pt x="12737" y="3815"/>
                    </a:cubicBezTo>
                    <a:cubicBezTo>
                      <a:pt x="12693" y="3770"/>
                      <a:pt x="12515" y="3619"/>
                      <a:pt x="12470" y="3619"/>
                    </a:cubicBezTo>
                    <a:cubicBezTo>
                      <a:pt x="12470" y="3619"/>
                      <a:pt x="12470" y="3673"/>
                      <a:pt x="12446" y="3673"/>
                    </a:cubicBezTo>
                    <a:cubicBezTo>
                      <a:pt x="12440" y="3673"/>
                      <a:pt x="12434" y="3670"/>
                      <a:pt x="12426" y="3663"/>
                    </a:cubicBezTo>
                    <a:cubicBezTo>
                      <a:pt x="12381" y="3628"/>
                      <a:pt x="12372" y="3574"/>
                      <a:pt x="12337" y="3539"/>
                    </a:cubicBezTo>
                    <a:cubicBezTo>
                      <a:pt x="12248" y="3441"/>
                      <a:pt x="12141" y="3352"/>
                      <a:pt x="12025" y="3280"/>
                    </a:cubicBezTo>
                    <a:cubicBezTo>
                      <a:pt x="11971" y="3245"/>
                      <a:pt x="11918" y="3254"/>
                      <a:pt x="11856" y="3209"/>
                    </a:cubicBezTo>
                    <a:cubicBezTo>
                      <a:pt x="11807" y="3178"/>
                      <a:pt x="11782" y="3169"/>
                      <a:pt x="11762" y="3169"/>
                    </a:cubicBezTo>
                    <a:cubicBezTo>
                      <a:pt x="11742" y="3169"/>
                      <a:pt x="11727" y="3178"/>
                      <a:pt x="11696" y="3182"/>
                    </a:cubicBezTo>
                    <a:lnTo>
                      <a:pt x="11696" y="3182"/>
                    </a:lnTo>
                    <a:cubicBezTo>
                      <a:pt x="11710" y="3178"/>
                      <a:pt x="11643" y="3028"/>
                      <a:pt x="11591" y="3028"/>
                    </a:cubicBezTo>
                    <a:cubicBezTo>
                      <a:pt x="11587" y="3028"/>
                      <a:pt x="11583" y="3029"/>
                      <a:pt x="11580" y="3031"/>
                    </a:cubicBezTo>
                    <a:cubicBezTo>
                      <a:pt x="11553" y="3049"/>
                      <a:pt x="11669" y="3200"/>
                      <a:pt x="11633" y="3218"/>
                    </a:cubicBezTo>
                    <a:lnTo>
                      <a:pt x="11544" y="3076"/>
                    </a:lnTo>
                    <a:cubicBezTo>
                      <a:pt x="11517" y="3022"/>
                      <a:pt x="11473" y="2951"/>
                      <a:pt x="11499" y="2915"/>
                    </a:cubicBezTo>
                    <a:lnTo>
                      <a:pt x="11499" y="2915"/>
                    </a:lnTo>
                    <a:cubicBezTo>
                      <a:pt x="11490" y="2927"/>
                      <a:pt x="11478" y="2931"/>
                      <a:pt x="11464" y="2931"/>
                    </a:cubicBezTo>
                    <a:cubicBezTo>
                      <a:pt x="11414" y="2931"/>
                      <a:pt x="11340" y="2869"/>
                      <a:pt x="11277" y="2862"/>
                    </a:cubicBezTo>
                    <a:cubicBezTo>
                      <a:pt x="11197" y="2808"/>
                      <a:pt x="11205" y="2799"/>
                      <a:pt x="11232" y="2773"/>
                    </a:cubicBezTo>
                    <a:cubicBezTo>
                      <a:pt x="11268" y="2746"/>
                      <a:pt x="11188" y="2710"/>
                      <a:pt x="11197" y="2693"/>
                    </a:cubicBezTo>
                    <a:lnTo>
                      <a:pt x="11197" y="2693"/>
                    </a:lnTo>
                    <a:lnTo>
                      <a:pt x="11125" y="2799"/>
                    </a:lnTo>
                    <a:cubicBezTo>
                      <a:pt x="11054" y="2755"/>
                      <a:pt x="11081" y="2648"/>
                      <a:pt x="11072" y="2648"/>
                    </a:cubicBezTo>
                    <a:cubicBezTo>
                      <a:pt x="11018" y="2630"/>
                      <a:pt x="10903" y="2648"/>
                      <a:pt x="10858" y="2577"/>
                    </a:cubicBezTo>
                    <a:cubicBezTo>
                      <a:pt x="10833" y="2527"/>
                      <a:pt x="10686" y="2378"/>
                      <a:pt x="10601" y="2378"/>
                    </a:cubicBezTo>
                    <a:cubicBezTo>
                      <a:pt x="10594" y="2378"/>
                      <a:pt x="10588" y="2379"/>
                      <a:pt x="10582" y="2381"/>
                    </a:cubicBezTo>
                    <a:cubicBezTo>
                      <a:pt x="10580" y="2382"/>
                      <a:pt x="10577" y="2383"/>
                      <a:pt x="10574" y="2383"/>
                    </a:cubicBezTo>
                    <a:cubicBezTo>
                      <a:pt x="10538" y="2383"/>
                      <a:pt x="10444" y="2301"/>
                      <a:pt x="10395" y="2301"/>
                    </a:cubicBezTo>
                    <a:cubicBezTo>
                      <a:pt x="10288" y="2301"/>
                      <a:pt x="10333" y="2212"/>
                      <a:pt x="10288" y="2176"/>
                    </a:cubicBezTo>
                    <a:cubicBezTo>
                      <a:pt x="10243" y="2140"/>
                      <a:pt x="10190" y="2158"/>
                      <a:pt x="10137" y="2122"/>
                    </a:cubicBezTo>
                    <a:cubicBezTo>
                      <a:pt x="10083" y="2087"/>
                      <a:pt x="10101" y="2078"/>
                      <a:pt x="10119" y="2060"/>
                    </a:cubicBezTo>
                    <a:cubicBezTo>
                      <a:pt x="10145" y="2042"/>
                      <a:pt x="10021" y="1998"/>
                      <a:pt x="10021" y="1998"/>
                    </a:cubicBezTo>
                    <a:cubicBezTo>
                      <a:pt x="9976" y="1998"/>
                      <a:pt x="9967" y="1971"/>
                      <a:pt x="9950" y="1953"/>
                    </a:cubicBezTo>
                    <a:cubicBezTo>
                      <a:pt x="9940" y="1946"/>
                      <a:pt x="9932" y="1943"/>
                      <a:pt x="9924" y="1943"/>
                    </a:cubicBezTo>
                    <a:cubicBezTo>
                      <a:pt x="9891" y="1943"/>
                      <a:pt x="9875" y="2002"/>
                      <a:pt x="9855" y="2002"/>
                    </a:cubicBezTo>
                    <a:cubicBezTo>
                      <a:pt x="9847" y="2002"/>
                      <a:pt x="9837" y="1990"/>
                      <a:pt x="9825" y="1953"/>
                    </a:cubicBezTo>
                    <a:cubicBezTo>
                      <a:pt x="9789" y="1873"/>
                      <a:pt x="9718" y="1829"/>
                      <a:pt x="9629" y="1829"/>
                    </a:cubicBezTo>
                    <a:cubicBezTo>
                      <a:pt x="9540" y="1829"/>
                      <a:pt x="9486" y="1820"/>
                      <a:pt x="9477" y="1731"/>
                    </a:cubicBezTo>
                    <a:cubicBezTo>
                      <a:pt x="9469" y="1677"/>
                      <a:pt x="9257" y="1668"/>
                      <a:pt x="9237" y="1607"/>
                    </a:cubicBezTo>
                    <a:lnTo>
                      <a:pt x="9237" y="1607"/>
                    </a:lnTo>
                    <a:cubicBezTo>
                      <a:pt x="9242" y="1624"/>
                      <a:pt x="9215" y="1630"/>
                      <a:pt x="9180" y="1630"/>
                    </a:cubicBezTo>
                    <a:cubicBezTo>
                      <a:pt x="9108" y="1630"/>
                      <a:pt x="9001" y="1600"/>
                      <a:pt x="9086" y="1570"/>
                    </a:cubicBezTo>
                    <a:cubicBezTo>
                      <a:pt x="9121" y="1490"/>
                      <a:pt x="8988" y="1508"/>
                      <a:pt x="8907" y="1472"/>
                    </a:cubicBezTo>
                    <a:cubicBezTo>
                      <a:pt x="8863" y="1454"/>
                      <a:pt x="8809" y="1428"/>
                      <a:pt x="8774" y="1401"/>
                    </a:cubicBezTo>
                    <a:cubicBezTo>
                      <a:pt x="8756" y="1383"/>
                      <a:pt x="8774" y="1374"/>
                      <a:pt x="8738" y="1356"/>
                    </a:cubicBezTo>
                    <a:cubicBezTo>
                      <a:pt x="8709" y="1342"/>
                      <a:pt x="8589" y="1293"/>
                      <a:pt x="8533" y="1293"/>
                    </a:cubicBezTo>
                    <a:cubicBezTo>
                      <a:pt x="8521" y="1293"/>
                      <a:pt x="8513" y="1295"/>
                      <a:pt x="8508" y="1300"/>
                    </a:cubicBezTo>
                    <a:lnTo>
                      <a:pt x="8508" y="1300"/>
                    </a:lnTo>
                    <a:cubicBezTo>
                      <a:pt x="8525" y="1275"/>
                      <a:pt x="8540" y="1248"/>
                      <a:pt x="8471" y="1214"/>
                    </a:cubicBezTo>
                    <a:cubicBezTo>
                      <a:pt x="8435" y="1187"/>
                      <a:pt x="8337" y="1214"/>
                      <a:pt x="8337" y="1169"/>
                    </a:cubicBezTo>
                    <a:cubicBezTo>
                      <a:pt x="8337" y="1169"/>
                      <a:pt x="8314" y="1161"/>
                      <a:pt x="8295" y="1161"/>
                    </a:cubicBezTo>
                    <a:cubicBezTo>
                      <a:pt x="8286" y="1161"/>
                      <a:pt x="8278" y="1163"/>
                      <a:pt x="8275" y="1169"/>
                    </a:cubicBezTo>
                    <a:cubicBezTo>
                      <a:pt x="8274" y="1171"/>
                      <a:pt x="8272" y="1171"/>
                      <a:pt x="8270" y="1171"/>
                    </a:cubicBezTo>
                    <a:cubicBezTo>
                      <a:pt x="8257" y="1171"/>
                      <a:pt x="8229" y="1150"/>
                      <a:pt x="8222" y="1143"/>
                    </a:cubicBezTo>
                    <a:cubicBezTo>
                      <a:pt x="8180" y="1101"/>
                      <a:pt x="8123" y="1056"/>
                      <a:pt x="8077" y="1056"/>
                    </a:cubicBezTo>
                    <a:cubicBezTo>
                      <a:pt x="8053" y="1056"/>
                      <a:pt x="8032" y="1068"/>
                      <a:pt x="8017" y="1098"/>
                    </a:cubicBezTo>
                    <a:cubicBezTo>
                      <a:pt x="8026" y="1080"/>
                      <a:pt x="8052" y="1018"/>
                      <a:pt x="7990" y="1018"/>
                    </a:cubicBezTo>
                    <a:cubicBezTo>
                      <a:pt x="7954" y="1022"/>
                      <a:pt x="7941" y="1027"/>
                      <a:pt x="7928" y="1027"/>
                    </a:cubicBezTo>
                    <a:cubicBezTo>
                      <a:pt x="7915" y="1027"/>
                      <a:pt x="7901" y="1023"/>
                      <a:pt x="7868" y="1010"/>
                    </a:cubicBezTo>
                    <a:lnTo>
                      <a:pt x="7868" y="1010"/>
                    </a:lnTo>
                    <a:cubicBezTo>
                      <a:pt x="7872" y="1012"/>
                      <a:pt x="7876" y="1012"/>
                      <a:pt x="7880" y="1012"/>
                    </a:cubicBezTo>
                    <a:cubicBezTo>
                      <a:pt x="7911" y="1012"/>
                      <a:pt x="7912" y="961"/>
                      <a:pt x="7865" y="938"/>
                    </a:cubicBezTo>
                    <a:cubicBezTo>
                      <a:pt x="7812" y="911"/>
                      <a:pt x="7767" y="893"/>
                      <a:pt x="7714" y="884"/>
                    </a:cubicBezTo>
                    <a:cubicBezTo>
                      <a:pt x="7680" y="876"/>
                      <a:pt x="7656" y="872"/>
                      <a:pt x="7639" y="872"/>
                    </a:cubicBezTo>
                    <a:cubicBezTo>
                      <a:pt x="7603" y="872"/>
                      <a:pt x="7596" y="890"/>
                      <a:pt x="7571" y="920"/>
                    </a:cubicBezTo>
                    <a:cubicBezTo>
                      <a:pt x="7482" y="884"/>
                      <a:pt x="7509" y="875"/>
                      <a:pt x="7491" y="831"/>
                    </a:cubicBezTo>
                    <a:lnTo>
                      <a:pt x="7491" y="831"/>
                    </a:lnTo>
                    <a:cubicBezTo>
                      <a:pt x="7491" y="831"/>
                      <a:pt x="7429" y="867"/>
                      <a:pt x="7420" y="875"/>
                    </a:cubicBezTo>
                    <a:cubicBezTo>
                      <a:pt x="7438" y="831"/>
                      <a:pt x="7438" y="778"/>
                      <a:pt x="7420" y="733"/>
                    </a:cubicBezTo>
                    <a:cubicBezTo>
                      <a:pt x="7366" y="742"/>
                      <a:pt x="7313" y="751"/>
                      <a:pt x="7268" y="760"/>
                    </a:cubicBezTo>
                    <a:cubicBezTo>
                      <a:pt x="7256" y="761"/>
                      <a:pt x="7244" y="761"/>
                      <a:pt x="7232" y="761"/>
                    </a:cubicBezTo>
                    <a:cubicBezTo>
                      <a:pt x="7148" y="761"/>
                      <a:pt x="7072" y="735"/>
                      <a:pt x="7010" y="688"/>
                    </a:cubicBezTo>
                    <a:cubicBezTo>
                      <a:pt x="6974" y="667"/>
                      <a:pt x="6863" y="605"/>
                      <a:pt x="6812" y="605"/>
                    </a:cubicBezTo>
                    <a:cubicBezTo>
                      <a:pt x="6800" y="605"/>
                      <a:pt x="6791" y="609"/>
                      <a:pt x="6787" y="617"/>
                    </a:cubicBezTo>
                    <a:cubicBezTo>
                      <a:pt x="6770" y="653"/>
                      <a:pt x="6761" y="697"/>
                      <a:pt x="6743" y="733"/>
                    </a:cubicBezTo>
                    <a:cubicBezTo>
                      <a:pt x="6675" y="707"/>
                      <a:pt x="6713" y="649"/>
                      <a:pt x="6724" y="621"/>
                    </a:cubicBezTo>
                    <a:lnTo>
                      <a:pt x="6724" y="621"/>
                    </a:lnTo>
                    <a:cubicBezTo>
                      <a:pt x="6722" y="624"/>
                      <a:pt x="6719" y="626"/>
                      <a:pt x="6715" y="626"/>
                    </a:cubicBezTo>
                    <a:cubicBezTo>
                      <a:pt x="6691" y="626"/>
                      <a:pt x="6638" y="568"/>
                      <a:pt x="6645" y="546"/>
                    </a:cubicBezTo>
                    <a:cubicBezTo>
                      <a:pt x="6654" y="519"/>
                      <a:pt x="6663" y="492"/>
                      <a:pt x="6609" y="475"/>
                    </a:cubicBezTo>
                    <a:lnTo>
                      <a:pt x="6574" y="599"/>
                    </a:lnTo>
                    <a:cubicBezTo>
                      <a:pt x="6591" y="532"/>
                      <a:pt x="6343" y="448"/>
                      <a:pt x="6249" y="424"/>
                    </a:cubicBezTo>
                    <a:lnTo>
                      <a:pt x="6249" y="424"/>
                    </a:lnTo>
                    <a:cubicBezTo>
                      <a:pt x="6287" y="437"/>
                      <a:pt x="6279" y="468"/>
                      <a:pt x="6271" y="492"/>
                    </a:cubicBezTo>
                    <a:cubicBezTo>
                      <a:pt x="6175" y="452"/>
                      <a:pt x="6158" y="355"/>
                      <a:pt x="6065" y="355"/>
                    </a:cubicBezTo>
                    <a:cubicBezTo>
                      <a:pt x="6054" y="355"/>
                      <a:pt x="6043" y="356"/>
                      <a:pt x="6030" y="359"/>
                    </a:cubicBezTo>
                    <a:cubicBezTo>
                      <a:pt x="6025" y="364"/>
                      <a:pt x="5980" y="381"/>
                      <a:pt x="5946" y="381"/>
                    </a:cubicBezTo>
                    <a:cubicBezTo>
                      <a:pt x="5926" y="381"/>
                      <a:pt x="5909" y="375"/>
                      <a:pt x="5906" y="359"/>
                    </a:cubicBezTo>
                    <a:cubicBezTo>
                      <a:pt x="5906" y="341"/>
                      <a:pt x="6004" y="305"/>
                      <a:pt x="5923" y="288"/>
                    </a:cubicBezTo>
                    <a:cubicBezTo>
                      <a:pt x="5852" y="288"/>
                      <a:pt x="5781" y="288"/>
                      <a:pt x="5710" y="270"/>
                    </a:cubicBezTo>
                    <a:cubicBezTo>
                      <a:pt x="5638" y="234"/>
                      <a:pt x="5567" y="207"/>
                      <a:pt x="5496" y="190"/>
                    </a:cubicBezTo>
                    <a:cubicBezTo>
                      <a:pt x="5480" y="187"/>
                      <a:pt x="5465" y="186"/>
                      <a:pt x="5451" y="186"/>
                    </a:cubicBezTo>
                    <a:cubicBezTo>
                      <a:pt x="5377" y="186"/>
                      <a:pt x="5336" y="221"/>
                      <a:pt x="5434" y="243"/>
                    </a:cubicBezTo>
                    <a:cubicBezTo>
                      <a:pt x="5380" y="234"/>
                      <a:pt x="5327" y="225"/>
                      <a:pt x="5273" y="207"/>
                    </a:cubicBezTo>
                    <a:cubicBezTo>
                      <a:pt x="5238" y="190"/>
                      <a:pt x="5193" y="172"/>
                      <a:pt x="5157" y="145"/>
                    </a:cubicBezTo>
                    <a:cubicBezTo>
                      <a:pt x="5131" y="136"/>
                      <a:pt x="5104" y="136"/>
                      <a:pt x="5077" y="136"/>
                    </a:cubicBezTo>
                    <a:cubicBezTo>
                      <a:pt x="5015" y="136"/>
                      <a:pt x="5033" y="163"/>
                      <a:pt x="5024" y="199"/>
                    </a:cubicBezTo>
                    <a:cubicBezTo>
                      <a:pt x="5037" y="193"/>
                      <a:pt x="5048" y="191"/>
                      <a:pt x="5057" y="191"/>
                    </a:cubicBezTo>
                    <a:cubicBezTo>
                      <a:pt x="5079" y="191"/>
                      <a:pt x="5085" y="204"/>
                      <a:pt x="5059" y="216"/>
                    </a:cubicBezTo>
                    <a:cubicBezTo>
                      <a:pt x="5037" y="225"/>
                      <a:pt x="5015" y="230"/>
                      <a:pt x="4993" y="230"/>
                    </a:cubicBezTo>
                    <a:cubicBezTo>
                      <a:pt x="4970" y="230"/>
                      <a:pt x="4948" y="225"/>
                      <a:pt x="4926" y="216"/>
                    </a:cubicBezTo>
                    <a:cubicBezTo>
                      <a:pt x="4855" y="190"/>
                      <a:pt x="5006" y="145"/>
                      <a:pt x="4908" y="127"/>
                    </a:cubicBezTo>
                    <a:cubicBezTo>
                      <a:pt x="4894" y="125"/>
                      <a:pt x="4863" y="123"/>
                      <a:pt x="4827" y="123"/>
                    </a:cubicBezTo>
                    <a:cubicBezTo>
                      <a:pt x="4748" y="123"/>
                      <a:pt x="4648" y="132"/>
                      <a:pt x="4685" y="163"/>
                    </a:cubicBezTo>
                    <a:cubicBezTo>
                      <a:pt x="4748" y="207"/>
                      <a:pt x="4757" y="207"/>
                      <a:pt x="4694" y="234"/>
                    </a:cubicBezTo>
                    <a:cubicBezTo>
                      <a:pt x="4672" y="243"/>
                      <a:pt x="4650" y="248"/>
                      <a:pt x="4627" y="248"/>
                    </a:cubicBezTo>
                    <a:cubicBezTo>
                      <a:pt x="4605" y="248"/>
                      <a:pt x="4583" y="243"/>
                      <a:pt x="4561" y="234"/>
                    </a:cubicBezTo>
                    <a:cubicBezTo>
                      <a:pt x="4498" y="190"/>
                      <a:pt x="4605" y="92"/>
                      <a:pt x="4579" y="83"/>
                    </a:cubicBezTo>
                    <a:cubicBezTo>
                      <a:pt x="4552" y="72"/>
                      <a:pt x="4523" y="68"/>
                      <a:pt x="4493" y="68"/>
                    </a:cubicBezTo>
                    <a:cubicBezTo>
                      <a:pt x="4471" y="68"/>
                      <a:pt x="4449" y="70"/>
                      <a:pt x="4427" y="74"/>
                    </a:cubicBezTo>
                    <a:cubicBezTo>
                      <a:pt x="4374" y="83"/>
                      <a:pt x="4409" y="118"/>
                      <a:pt x="4365" y="136"/>
                    </a:cubicBezTo>
                    <a:cubicBezTo>
                      <a:pt x="4356" y="139"/>
                      <a:pt x="4349" y="140"/>
                      <a:pt x="4342" y="140"/>
                    </a:cubicBezTo>
                    <a:cubicBezTo>
                      <a:pt x="4288" y="140"/>
                      <a:pt x="4300" y="61"/>
                      <a:pt x="4252" y="61"/>
                    </a:cubicBezTo>
                    <a:cubicBezTo>
                      <a:pt x="4246" y="61"/>
                      <a:pt x="4239" y="62"/>
                      <a:pt x="4231" y="65"/>
                    </a:cubicBezTo>
                    <a:cubicBezTo>
                      <a:pt x="4160" y="81"/>
                      <a:pt x="4124" y="118"/>
                      <a:pt x="4117" y="151"/>
                    </a:cubicBezTo>
                    <a:lnTo>
                      <a:pt x="4117" y="151"/>
                    </a:lnTo>
                    <a:cubicBezTo>
                      <a:pt x="4121" y="124"/>
                      <a:pt x="4137" y="88"/>
                      <a:pt x="4106" y="65"/>
                    </a:cubicBezTo>
                    <a:cubicBezTo>
                      <a:pt x="4062" y="20"/>
                      <a:pt x="3998" y="0"/>
                      <a:pt x="3937" y="0"/>
                    </a:cubicBezTo>
                    <a:close/>
                    <a:moveTo>
                      <a:pt x="17469" y="19285"/>
                    </a:moveTo>
                    <a:cubicBezTo>
                      <a:pt x="17468" y="19285"/>
                      <a:pt x="17465" y="19285"/>
                      <a:pt x="17458" y="19287"/>
                    </a:cubicBezTo>
                    <a:cubicBezTo>
                      <a:pt x="17457" y="19287"/>
                      <a:pt x="17457" y="19287"/>
                      <a:pt x="17456" y="19288"/>
                    </a:cubicBezTo>
                    <a:lnTo>
                      <a:pt x="17456" y="19288"/>
                    </a:lnTo>
                    <a:cubicBezTo>
                      <a:pt x="17464" y="19286"/>
                      <a:pt x="17471" y="19285"/>
                      <a:pt x="17469" y="19285"/>
                    </a:cubicBezTo>
                    <a:close/>
                    <a:moveTo>
                      <a:pt x="2542" y="9451"/>
                    </a:moveTo>
                    <a:cubicBezTo>
                      <a:pt x="2522" y="9451"/>
                      <a:pt x="2510" y="9457"/>
                      <a:pt x="2512" y="9471"/>
                    </a:cubicBezTo>
                    <a:cubicBezTo>
                      <a:pt x="2539" y="9498"/>
                      <a:pt x="2557" y="9515"/>
                      <a:pt x="2574" y="9533"/>
                    </a:cubicBezTo>
                    <a:cubicBezTo>
                      <a:pt x="2592" y="9569"/>
                      <a:pt x="2610" y="9605"/>
                      <a:pt x="2610" y="9649"/>
                    </a:cubicBezTo>
                    <a:cubicBezTo>
                      <a:pt x="2646" y="9738"/>
                      <a:pt x="2699" y="9818"/>
                      <a:pt x="2761" y="9898"/>
                    </a:cubicBezTo>
                    <a:cubicBezTo>
                      <a:pt x="2771" y="9908"/>
                      <a:pt x="2779" y="9911"/>
                      <a:pt x="2786" y="9911"/>
                    </a:cubicBezTo>
                    <a:cubicBezTo>
                      <a:pt x="2803" y="9911"/>
                      <a:pt x="2817" y="9893"/>
                      <a:pt x="2839" y="9893"/>
                    </a:cubicBezTo>
                    <a:cubicBezTo>
                      <a:pt x="2851" y="9893"/>
                      <a:pt x="2866" y="9899"/>
                      <a:pt x="2886" y="9916"/>
                    </a:cubicBezTo>
                    <a:cubicBezTo>
                      <a:pt x="2922" y="9961"/>
                      <a:pt x="2940" y="10005"/>
                      <a:pt x="2948" y="10059"/>
                    </a:cubicBezTo>
                    <a:cubicBezTo>
                      <a:pt x="2931" y="10068"/>
                      <a:pt x="2931" y="10077"/>
                      <a:pt x="2957" y="10112"/>
                    </a:cubicBezTo>
                    <a:cubicBezTo>
                      <a:pt x="2978" y="10146"/>
                      <a:pt x="2986" y="10156"/>
                      <a:pt x="2992" y="10156"/>
                    </a:cubicBezTo>
                    <a:cubicBezTo>
                      <a:pt x="2999" y="10156"/>
                      <a:pt x="3005" y="10144"/>
                      <a:pt x="3029" y="10139"/>
                    </a:cubicBezTo>
                    <a:cubicBezTo>
                      <a:pt x="3046" y="10139"/>
                      <a:pt x="3091" y="10175"/>
                      <a:pt x="3091" y="10201"/>
                    </a:cubicBezTo>
                    <a:cubicBezTo>
                      <a:pt x="3100" y="10264"/>
                      <a:pt x="3002" y="10219"/>
                      <a:pt x="3073" y="10317"/>
                    </a:cubicBezTo>
                    <a:cubicBezTo>
                      <a:pt x="3096" y="10348"/>
                      <a:pt x="3166" y="10392"/>
                      <a:pt x="3196" y="10392"/>
                    </a:cubicBezTo>
                    <a:cubicBezTo>
                      <a:pt x="3201" y="10392"/>
                      <a:pt x="3204" y="10391"/>
                      <a:pt x="3207" y="10388"/>
                    </a:cubicBezTo>
                    <a:cubicBezTo>
                      <a:pt x="3225" y="10406"/>
                      <a:pt x="3242" y="10442"/>
                      <a:pt x="3260" y="10451"/>
                    </a:cubicBezTo>
                    <a:cubicBezTo>
                      <a:pt x="3332" y="10513"/>
                      <a:pt x="3403" y="10575"/>
                      <a:pt x="3465" y="10638"/>
                    </a:cubicBezTo>
                    <a:cubicBezTo>
                      <a:pt x="3467" y="10647"/>
                      <a:pt x="3462" y="10650"/>
                      <a:pt x="3454" y="10650"/>
                    </a:cubicBezTo>
                    <a:cubicBezTo>
                      <a:pt x="3425" y="10650"/>
                      <a:pt x="3349" y="10609"/>
                      <a:pt x="3322" y="10609"/>
                    </a:cubicBezTo>
                    <a:cubicBezTo>
                      <a:pt x="3318" y="10609"/>
                      <a:pt x="3315" y="10609"/>
                      <a:pt x="3314" y="10611"/>
                    </a:cubicBezTo>
                    <a:cubicBezTo>
                      <a:pt x="3314" y="10610"/>
                      <a:pt x="3315" y="10610"/>
                      <a:pt x="3317" y="10610"/>
                    </a:cubicBezTo>
                    <a:cubicBezTo>
                      <a:pt x="3348" y="10610"/>
                      <a:pt x="3529" y="10799"/>
                      <a:pt x="3563" y="10816"/>
                    </a:cubicBezTo>
                    <a:cubicBezTo>
                      <a:pt x="3608" y="10834"/>
                      <a:pt x="3634" y="10878"/>
                      <a:pt x="3643" y="10923"/>
                    </a:cubicBezTo>
                    <a:cubicBezTo>
                      <a:pt x="3652" y="11012"/>
                      <a:pt x="3688" y="10976"/>
                      <a:pt x="3715" y="11021"/>
                    </a:cubicBezTo>
                    <a:cubicBezTo>
                      <a:pt x="3750" y="11056"/>
                      <a:pt x="3768" y="11074"/>
                      <a:pt x="3777" y="11119"/>
                    </a:cubicBezTo>
                    <a:cubicBezTo>
                      <a:pt x="3777" y="11128"/>
                      <a:pt x="3786" y="11145"/>
                      <a:pt x="3804" y="11154"/>
                    </a:cubicBezTo>
                    <a:cubicBezTo>
                      <a:pt x="3817" y="11168"/>
                      <a:pt x="3835" y="11177"/>
                      <a:pt x="3848" y="11177"/>
                    </a:cubicBezTo>
                    <a:cubicBezTo>
                      <a:pt x="3861" y="11177"/>
                      <a:pt x="3870" y="11168"/>
                      <a:pt x="3866" y="11145"/>
                    </a:cubicBezTo>
                    <a:cubicBezTo>
                      <a:pt x="3861" y="11127"/>
                      <a:pt x="3869" y="11115"/>
                      <a:pt x="3881" y="11115"/>
                    </a:cubicBezTo>
                    <a:cubicBezTo>
                      <a:pt x="3892" y="11115"/>
                      <a:pt x="3907" y="11124"/>
                      <a:pt x="3919" y="11145"/>
                    </a:cubicBezTo>
                    <a:cubicBezTo>
                      <a:pt x="3946" y="11199"/>
                      <a:pt x="3919" y="11226"/>
                      <a:pt x="3955" y="11279"/>
                    </a:cubicBezTo>
                    <a:cubicBezTo>
                      <a:pt x="3982" y="11324"/>
                      <a:pt x="4026" y="11359"/>
                      <a:pt x="4071" y="11386"/>
                    </a:cubicBezTo>
                    <a:cubicBezTo>
                      <a:pt x="4098" y="11413"/>
                      <a:pt x="4124" y="11448"/>
                      <a:pt x="4142" y="11484"/>
                    </a:cubicBezTo>
                    <a:cubicBezTo>
                      <a:pt x="4142" y="11502"/>
                      <a:pt x="4142" y="11520"/>
                      <a:pt x="4151" y="11528"/>
                    </a:cubicBezTo>
                    <a:cubicBezTo>
                      <a:pt x="4196" y="11582"/>
                      <a:pt x="4204" y="11546"/>
                      <a:pt x="4258" y="11600"/>
                    </a:cubicBezTo>
                    <a:cubicBezTo>
                      <a:pt x="4285" y="11626"/>
                      <a:pt x="4302" y="11662"/>
                      <a:pt x="4320" y="11698"/>
                    </a:cubicBezTo>
                    <a:cubicBezTo>
                      <a:pt x="4391" y="11787"/>
                      <a:pt x="4472" y="11858"/>
                      <a:pt x="4561" y="11911"/>
                    </a:cubicBezTo>
                    <a:cubicBezTo>
                      <a:pt x="4623" y="11938"/>
                      <a:pt x="4632" y="11947"/>
                      <a:pt x="4596" y="11974"/>
                    </a:cubicBezTo>
                    <a:cubicBezTo>
                      <a:pt x="4589" y="11971"/>
                      <a:pt x="4583" y="11970"/>
                      <a:pt x="4579" y="11970"/>
                    </a:cubicBezTo>
                    <a:cubicBezTo>
                      <a:pt x="4555" y="11970"/>
                      <a:pt x="4591" y="12013"/>
                      <a:pt x="4614" y="12036"/>
                    </a:cubicBezTo>
                    <a:cubicBezTo>
                      <a:pt x="4659" y="12081"/>
                      <a:pt x="4703" y="12125"/>
                      <a:pt x="4748" y="12161"/>
                    </a:cubicBezTo>
                    <a:cubicBezTo>
                      <a:pt x="4783" y="12188"/>
                      <a:pt x="4828" y="12188"/>
                      <a:pt x="4855" y="12241"/>
                    </a:cubicBezTo>
                    <a:cubicBezTo>
                      <a:pt x="4819" y="12277"/>
                      <a:pt x="4935" y="12375"/>
                      <a:pt x="4970" y="12401"/>
                    </a:cubicBezTo>
                    <a:cubicBezTo>
                      <a:pt x="5006" y="12437"/>
                      <a:pt x="5113" y="12437"/>
                      <a:pt x="5113" y="12464"/>
                    </a:cubicBezTo>
                    <a:cubicBezTo>
                      <a:pt x="5113" y="12526"/>
                      <a:pt x="5140" y="12579"/>
                      <a:pt x="5184" y="12624"/>
                    </a:cubicBezTo>
                    <a:cubicBezTo>
                      <a:pt x="5273" y="12731"/>
                      <a:pt x="5380" y="12829"/>
                      <a:pt x="5487" y="12927"/>
                    </a:cubicBezTo>
                    <a:lnTo>
                      <a:pt x="5612" y="13016"/>
                    </a:lnTo>
                    <a:cubicBezTo>
                      <a:pt x="5638" y="13034"/>
                      <a:pt x="5665" y="13034"/>
                      <a:pt x="5683" y="13052"/>
                    </a:cubicBezTo>
                    <a:cubicBezTo>
                      <a:pt x="5710" y="13069"/>
                      <a:pt x="5710" y="13132"/>
                      <a:pt x="5728" y="13167"/>
                    </a:cubicBezTo>
                    <a:cubicBezTo>
                      <a:pt x="5745" y="13212"/>
                      <a:pt x="5772" y="13248"/>
                      <a:pt x="5808" y="13283"/>
                    </a:cubicBezTo>
                    <a:cubicBezTo>
                      <a:pt x="5840" y="13322"/>
                      <a:pt x="5872" y="13351"/>
                      <a:pt x="5897" y="13351"/>
                    </a:cubicBezTo>
                    <a:cubicBezTo>
                      <a:pt x="5907" y="13351"/>
                      <a:pt x="5916" y="13347"/>
                      <a:pt x="5923" y="13337"/>
                    </a:cubicBezTo>
                    <a:lnTo>
                      <a:pt x="5923" y="13337"/>
                    </a:lnTo>
                    <a:cubicBezTo>
                      <a:pt x="5906" y="13363"/>
                      <a:pt x="6048" y="13426"/>
                      <a:pt x="6075" y="13443"/>
                    </a:cubicBezTo>
                    <a:cubicBezTo>
                      <a:pt x="6102" y="13461"/>
                      <a:pt x="6119" y="13541"/>
                      <a:pt x="6137" y="13568"/>
                    </a:cubicBezTo>
                    <a:cubicBezTo>
                      <a:pt x="6182" y="13613"/>
                      <a:pt x="6235" y="13657"/>
                      <a:pt x="6289" y="13684"/>
                    </a:cubicBezTo>
                    <a:cubicBezTo>
                      <a:pt x="6299" y="13690"/>
                      <a:pt x="6307" y="13692"/>
                      <a:pt x="6313" y="13692"/>
                    </a:cubicBezTo>
                    <a:cubicBezTo>
                      <a:pt x="6338" y="13692"/>
                      <a:pt x="6346" y="13662"/>
                      <a:pt x="6360" y="13648"/>
                    </a:cubicBezTo>
                    <a:cubicBezTo>
                      <a:pt x="6378" y="13666"/>
                      <a:pt x="6422" y="13702"/>
                      <a:pt x="6440" y="13720"/>
                    </a:cubicBezTo>
                    <a:cubicBezTo>
                      <a:pt x="6431" y="13729"/>
                      <a:pt x="6422" y="13737"/>
                      <a:pt x="6431" y="13746"/>
                    </a:cubicBezTo>
                    <a:cubicBezTo>
                      <a:pt x="6431" y="13764"/>
                      <a:pt x="6476" y="13791"/>
                      <a:pt x="6485" y="13809"/>
                    </a:cubicBezTo>
                    <a:cubicBezTo>
                      <a:pt x="6502" y="13818"/>
                      <a:pt x="6485" y="13844"/>
                      <a:pt x="6511" y="13871"/>
                    </a:cubicBezTo>
                    <a:cubicBezTo>
                      <a:pt x="6538" y="13898"/>
                      <a:pt x="6565" y="13916"/>
                      <a:pt x="6592" y="13942"/>
                    </a:cubicBezTo>
                    <a:cubicBezTo>
                      <a:pt x="6663" y="13987"/>
                      <a:pt x="6734" y="14022"/>
                      <a:pt x="6814" y="14049"/>
                    </a:cubicBezTo>
                    <a:cubicBezTo>
                      <a:pt x="6921" y="14094"/>
                      <a:pt x="6877" y="14103"/>
                      <a:pt x="6841" y="14138"/>
                    </a:cubicBezTo>
                    <a:lnTo>
                      <a:pt x="6841" y="14138"/>
                    </a:lnTo>
                    <a:cubicBezTo>
                      <a:pt x="6843" y="14136"/>
                      <a:pt x="6846" y="14135"/>
                      <a:pt x="6848" y="14135"/>
                    </a:cubicBezTo>
                    <a:cubicBezTo>
                      <a:pt x="6868" y="14135"/>
                      <a:pt x="6899" y="14183"/>
                      <a:pt x="6930" y="14183"/>
                    </a:cubicBezTo>
                    <a:cubicBezTo>
                      <a:pt x="6938" y="14183"/>
                      <a:pt x="6958" y="14163"/>
                      <a:pt x="6970" y="14163"/>
                    </a:cubicBezTo>
                    <a:cubicBezTo>
                      <a:pt x="6972" y="14163"/>
                      <a:pt x="6973" y="14164"/>
                      <a:pt x="6975" y="14165"/>
                    </a:cubicBezTo>
                    <a:cubicBezTo>
                      <a:pt x="7010" y="14192"/>
                      <a:pt x="6975" y="14218"/>
                      <a:pt x="7001" y="14245"/>
                    </a:cubicBezTo>
                    <a:cubicBezTo>
                      <a:pt x="7037" y="14272"/>
                      <a:pt x="7099" y="14281"/>
                      <a:pt x="7144" y="14307"/>
                    </a:cubicBezTo>
                    <a:cubicBezTo>
                      <a:pt x="7191" y="14334"/>
                      <a:pt x="7189" y="14341"/>
                      <a:pt x="7171" y="14341"/>
                    </a:cubicBezTo>
                    <a:cubicBezTo>
                      <a:pt x="7159" y="14341"/>
                      <a:pt x="7141" y="14338"/>
                      <a:pt x="7126" y="14334"/>
                    </a:cubicBezTo>
                    <a:cubicBezTo>
                      <a:pt x="7118" y="14331"/>
                      <a:pt x="7110" y="14330"/>
                      <a:pt x="7103" y="14330"/>
                    </a:cubicBezTo>
                    <a:cubicBezTo>
                      <a:pt x="7067" y="14330"/>
                      <a:pt x="7057" y="14368"/>
                      <a:pt x="7117" y="14405"/>
                    </a:cubicBezTo>
                    <a:cubicBezTo>
                      <a:pt x="7159" y="14429"/>
                      <a:pt x="7208" y="14449"/>
                      <a:pt x="7244" y="14449"/>
                    </a:cubicBezTo>
                    <a:cubicBezTo>
                      <a:pt x="7262" y="14449"/>
                      <a:pt x="7277" y="14444"/>
                      <a:pt x="7286" y="14433"/>
                    </a:cubicBezTo>
                    <a:lnTo>
                      <a:pt x="7286" y="14433"/>
                    </a:lnTo>
                    <a:cubicBezTo>
                      <a:pt x="7218" y="14523"/>
                      <a:pt x="7651" y="14735"/>
                      <a:pt x="7598" y="14797"/>
                    </a:cubicBezTo>
                    <a:cubicBezTo>
                      <a:pt x="7643" y="14895"/>
                      <a:pt x="7749" y="14895"/>
                      <a:pt x="7821" y="14949"/>
                    </a:cubicBezTo>
                    <a:cubicBezTo>
                      <a:pt x="7883" y="14993"/>
                      <a:pt x="7945" y="15038"/>
                      <a:pt x="8008" y="15091"/>
                    </a:cubicBezTo>
                    <a:cubicBezTo>
                      <a:pt x="8088" y="15154"/>
                      <a:pt x="8177" y="15189"/>
                      <a:pt x="8248" y="15243"/>
                    </a:cubicBezTo>
                    <a:cubicBezTo>
                      <a:pt x="8328" y="15305"/>
                      <a:pt x="8311" y="15323"/>
                      <a:pt x="8382" y="15385"/>
                    </a:cubicBezTo>
                    <a:cubicBezTo>
                      <a:pt x="8417" y="15412"/>
                      <a:pt x="8453" y="15430"/>
                      <a:pt x="8489" y="15439"/>
                    </a:cubicBezTo>
                    <a:cubicBezTo>
                      <a:pt x="8501" y="15439"/>
                      <a:pt x="8509" y="15431"/>
                      <a:pt x="8520" y="15431"/>
                    </a:cubicBezTo>
                    <a:cubicBezTo>
                      <a:pt x="8526" y="15431"/>
                      <a:pt x="8533" y="15433"/>
                      <a:pt x="8542" y="15439"/>
                    </a:cubicBezTo>
                    <a:cubicBezTo>
                      <a:pt x="8577" y="15474"/>
                      <a:pt x="8578" y="15527"/>
                      <a:pt x="8552" y="15562"/>
                    </a:cubicBezTo>
                    <a:lnTo>
                      <a:pt x="8552" y="15562"/>
                    </a:lnTo>
                    <a:cubicBezTo>
                      <a:pt x="8553" y="15561"/>
                      <a:pt x="8556" y="15560"/>
                      <a:pt x="8560" y="15560"/>
                    </a:cubicBezTo>
                    <a:cubicBezTo>
                      <a:pt x="8630" y="15560"/>
                      <a:pt x="9071" y="15905"/>
                      <a:pt x="9130" y="15955"/>
                    </a:cubicBezTo>
                    <a:cubicBezTo>
                      <a:pt x="9201" y="16009"/>
                      <a:pt x="9273" y="16089"/>
                      <a:pt x="9335" y="16133"/>
                    </a:cubicBezTo>
                    <a:cubicBezTo>
                      <a:pt x="9406" y="16169"/>
                      <a:pt x="9477" y="16205"/>
                      <a:pt x="9549" y="16231"/>
                    </a:cubicBezTo>
                    <a:cubicBezTo>
                      <a:pt x="9553" y="16234"/>
                      <a:pt x="9565" y="16235"/>
                      <a:pt x="9579" y="16235"/>
                    </a:cubicBezTo>
                    <a:cubicBezTo>
                      <a:pt x="9618" y="16235"/>
                      <a:pt x="9675" y="16227"/>
                      <a:pt x="9656" y="16214"/>
                    </a:cubicBezTo>
                    <a:lnTo>
                      <a:pt x="9656" y="16214"/>
                    </a:lnTo>
                    <a:cubicBezTo>
                      <a:pt x="9700" y="16240"/>
                      <a:pt x="9620" y="16294"/>
                      <a:pt x="9709" y="16321"/>
                    </a:cubicBezTo>
                    <a:cubicBezTo>
                      <a:pt x="9718" y="16321"/>
                      <a:pt x="9825" y="16338"/>
                      <a:pt x="9834" y="16365"/>
                    </a:cubicBezTo>
                    <a:cubicBezTo>
                      <a:pt x="9843" y="16383"/>
                      <a:pt x="9736" y="16392"/>
                      <a:pt x="9780" y="16410"/>
                    </a:cubicBezTo>
                    <a:cubicBezTo>
                      <a:pt x="9821" y="16430"/>
                      <a:pt x="9909" y="16466"/>
                      <a:pt x="9956" y="16466"/>
                    </a:cubicBezTo>
                    <a:cubicBezTo>
                      <a:pt x="9970" y="16466"/>
                      <a:pt x="9981" y="16463"/>
                      <a:pt x="9985" y="16454"/>
                    </a:cubicBezTo>
                    <a:cubicBezTo>
                      <a:pt x="10030" y="16472"/>
                      <a:pt x="10039" y="16543"/>
                      <a:pt x="10048" y="16561"/>
                    </a:cubicBezTo>
                    <a:cubicBezTo>
                      <a:pt x="10048" y="16588"/>
                      <a:pt x="10145" y="16677"/>
                      <a:pt x="10154" y="16677"/>
                    </a:cubicBezTo>
                    <a:cubicBezTo>
                      <a:pt x="10181" y="16677"/>
                      <a:pt x="10198" y="16647"/>
                      <a:pt x="10231" y="16647"/>
                    </a:cubicBezTo>
                    <a:cubicBezTo>
                      <a:pt x="10242" y="16647"/>
                      <a:pt x="10255" y="16650"/>
                      <a:pt x="10270" y="16659"/>
                    </a:cubicBezTo>
                    <a:cubicBezTo>
                      <a:pt x="10333" y="16695"/>
                      <a:pt x="10341" y="16730"/>
                      <a:pt x="10395" y="16748"/>
                    </a:cubicBezTo>
                    <a:cubicBezTo>
                      <a:pt x="10439" y="16766"/>
                      <a:pt x="10475" y="16775"/>
                      <a:pt x="10520" y="16801"/>
                    </a:cubicBezTo>
                    <a:cubicBezTo>
                      <a:pt x="10582" y="16837"/>
                      <a:pt x="10582" y="16882"/>
                      <a:pt x="10644" y="16926"/>
                    </a:cubicBezTo>
                    <a:cubicBezTo>
                      <a:pt x="10676" y="16951"/>
                      <a:pt x="10725" y="16977"/>
                      <a:pt x="10758" y="16977"/>
                    </a:cubicBezTo>
                    <a:cubicBezTo>
                      <a:pt x="10771" y="16977"/>
                      <a:pt x="10782" y="16972"/>
                      <a:pt x="10787" y="16962"/>
                    </a:cubicBezTo>
                    <a:cubicBezTo>
                      <a:pt x="10795" y="16978"/>
                      <a:pt x="10864" y="17071"/>
                      <a:pt x="10875" y="17071"/>
                    </a:cubicBezTo>
                    <a:cubicBezTo>
                      <a:pt x="10875" y="17071"/>
                      <a:pt x="10876" y="17070"/>
                      <a:pt x="10876" y="17069"/>
                    </a:cubicBezTo>
                    <a:cubicBezTo>
                      <a:pt x="10876" y="17055"/>
                      <a:pt x="10861" y="17006"/>
                      <a:pt x="10884" y="17006"/>
                    </a:cubicBezTo>
                    <a:cubicBezTo>
                      <a:pt x="10892" y="17006"/>
                      <a:pt x="10903" y="17011"/>
                      <a:pt x="10920" y="17024"/>
                    </a:cubicBezTo>
                    <a:cubicBezTo>
                      <a:pt x="10956" y="17042"/>
                      <a:pt x="10965" y="17078"/>
                      <a:pt x="11001" y="17104"/>
                    </a:cubicBezTo>
                    <a:cubicBezTo>
                      <a:pt x="11055" y="17151"/>
                      <a:pt x="11164" y="17225"/>
                      <a:pt x="11226" y="17225"/>
                    </a:cubicBezTo>
                    <a:cubicBezTo>
                      <a:pt x="11235" y="17225"/>
                      <a:pt x="11243" y="17223"/>
                      <a:pt x="11250" y="17220"/>
                    </a:cubicBezTo>
                    <a:lnTo>
                      <a:pt x="11250" y="17220"/>
                    </a:lnTo>
                    <a:cubicBezTo>
                      <a:pt x="11214" y="17238"/>
                      <a:pt x="11321" y="17345"/>
                      <a:pt x="11357" y="17363"/>
                    </a:cubicBezTo>
                    <a:cubicBezTo>
                      <a:pt x="11362" y="17352"/>
                      <a:pt x="11369" y="17348"/>
                      <a:pt x="11378" y="17348"/>
                    </a:cubicBezTo>
                    <a:cubicBezTo>
                      <a:pt x="11398" y="17348"/>
                      <a:pt x="11426" y="17371"/>
                      <a:pt x="11464" y="17389"/>
                    </a:cubicBezTo>
                    <a:cubicBezTo>
                      <a:pt x="11495" y="17403"/>
                      <a:pt x="11504" y="17407"/>
                      <a:pt x="11508" y="17407"/>
                    </a:cubicBezTo>
                    <a:cubicBezTo>
                      <a:pt x="11513" y="17407"/>
                      <a:pt x="11513" y="17403"/>
                      <a:pt x="11526" y="17398"/>
                    </a:cubicBezTo>
                    <a:cubicBezTo>
                      <a:pt x="11527" y="17398"/>
                      <a:pt x="11529" y="17398"/>
                      <a:pt x="11530" y="17398"/>
                    </a:cubicBezTo>
                    <a:cubicBezTo>
                      <a:pt x="11570" y="17398"/>
                      <a:pt x="11688" y="17515"/>
                      <a:pt x="11722" y="17532"/>
                    </a:cubicBezTo>
                    <a:cubicBezTo>
                      <a:pt x="11744" y="17541"/>
                      <a:pt x="11758" y="17541"/>
                      <a:pt x="11770" y="17541"/>
                    </a:cubicBezTo>
                    <a:cubicBezTo>
                      <a:pt x="11782" y="17541"/>
                      <a:pt x="11793" y="17541"/>
                      <a:pt x="11811" y="17550"/>
                    </a:cubicBezTo>
                    <a:cubicBezTo>
                      <a:pt x="11873" y="17576"/>
                      <a:pt x="11936" y="17612"/>
                      <a:pt x="11989" y="17639"/>
                    </a:cubicBezTo>
                    <a:cubicBezTo>
                      <a:pt x="12070" y="17682"/>
                      <a:pt x="12125" y="17704"/>
                      <a:pt x="12178" y="17704"/>
                    </a:cubicBezTo>
                    <a:cubicBezTo>
                      <a:pt x="12195" y="17704"/>
                      <a:pt x="12212" y="17702"/>
                      <a:pt x="12229" y="17698"/>
                    </a:cubicBezTo>
                    <a:lnTo>
                      <a:pt x="12229" y="17698"/>
                    </a:lnTo>
                    <a:cubicBezTo>
                      <a:pt x="12202" y="17705"/>
                      <a:pt x="12167" y="17715"/>
                      <a:pt x="12167" y="17737"/>
                    </a:cubicBezTo>
                    <a:cubicBezTo>
                      <a:pt x="12167" y="17763"/>
                      <a:pt x="12239" y="17772"/>
                      <a:pt x="12256" y="17772"/>
                    </a:cubicBezTo>
                    <a:cubicBezTo>
                      <a:pt x="12273" y="17769"/>
                      <a:pt x="12288" y="17768"/>
                      <a:pt x="12302" y="17768"/>
                    </a:cubicBezTo>
                    <a:cubicBezTo>
                      <a:pt x="12369" y="17768"/>
                      <a:pt x="12402" y="17804"/>
                      <a:pt x="12417" y="17870"/>
                    </a:cubicBezTo>
                    <a:cubicBezTo>
                      <a:pt x="12419" y="17884"/>
                      <a:pt x="12432" y="17888"/>
                      <a:pt x="12450" y="17888"/>
                    </a:cubicBezTo>
                    <a:cubicBezTo>
                      <a:pt x="12482" y="17888"/>
                      <a:pt x="12530" y="17874"/>
                      <a:pt x="12556" y="17874"/>
                    </a:cubicBezTo>
                    <a:cubicBezTo>
                      <a:pt x="12571" y="17874"/>
                      <a:pt x="12578" y="17879"/>
                      <a:pt x="12568" y="17897"/>
                    </a:cubicBezTo>
                    <a:cubicBezTo>
                      <a:pt x="12554" y="17932"/>
                      <a:pt x="12671" y="17994"/>
                      <a:pt x="12735" y="17994"/>
                    </a:cubicBezTo>
                    <a:cubicBezTo>
                      <a:pt x="12751" y="17994"/>
                      <a:pt x="12764" y="17990"/>
                      <a:pt x="12771" y="17981"/>
                    </a:cubicBezTo>
                    <a:lnTo>
                      <a:pt x="12771" y="17981"/>
                    </a:lnTo>
                    <a:cubicBezTo>
                      <a:pt x="12758" y="18006"/>
                      <a:pt x="12783" y="18023"/>
                      <a:pt x="12809" y="18057"/>
                    </a:cubicBezTo>
                    <a:cubicBezTo>
                      <a:pt x="12844" y="18084"/>
                      <a:pt x="12862" y="18066"/>
                      <a:pt x="12889" y="18084"/>
                    </a:cubicBezTo>
                    <a:cubicBezTo>
                      <a:pt x="12942" y="18111"/>
                      <a:pt x="12960" y="18138"/>
                      <a:pt x="13014" y="18164"/>
                    </a:cubicBezTo>
                    <a:cubicBezTo>
                      <a:pt x="13067" y="18191"/>
                      <a:pt x="13112" y="18182"/>
                      <a:pt x="13156" y="18209"/>
                    </a:cubicBezTo>
                    <a:cubicBezTo>
                      <a:pt x="13201" y="18227"/>
                      <a:pt x="13263" y="18253"/>
                      <a:pt x="13316" y="18280"/>
                    </a:cubicBezTo>
                    <a:cubicBezTo>
                      <a:pt x="13388" y="18334"/>
                      <a:pt x="13459" y="18369"/>
                      <a:pt x="13539" y="18396"/>
                    </a:cubicBezTo>
                    <a:cubicBezTo>
                      <a:pt x="13549" y="18398"/>
                      <a:pt x="13558" y="18398"/>
                      <a:pt x="13568" y="18398"/>
                    </a:cubicBezTo>
                    <a:cubicBezTo>
                      <a:pt x="13595" y="18398"/>
                      <a:pt x="13623" y="18393"/>
                      <a:pt x="13644" y="18393"/>
                    </a:cubicBezTo>
                    <a:cubicBezTo>
                      <a:pt x="13651" y="18393"/>
                      <a:pt x="13658" y="18394"/>
                      <a:pt x="13664" y="18396"/>
                    </a:cubicBezTo>
                    <a:cubicBezTo>
                      <a:pt x="13682" y="18405"/>
                      <a:pt x="13682" y="18458"/>
                      <a:pt x="13708" y="18476"/>
                    </a:cubicBezTo>
                    <a:cubicBezTo>
                      <a:pt x="13724" y="18488"/>
                      <a:pt x="13741" y="18493"/>
                      <a:pt x="13756" y="18493"/>
                    </a:cubicBezTo>
                    <a:cubicBezTo>
                      <a:pt x="13774" y="18493"/>
                      <a:pt x="13792" y="18486"/>
                      <a:pt x="13806" y="18476"/>
                    </a:cubicBezTo>
                    <a:cubicBezTo>
                      <a:pt x="13819" y="18470"/>
                      <a:pt x="13842" y="18430"/>
                      <a:pt x="13871" y="18430"/>
                    </a:cubicBezTo>
                    <a:cubicBezTo>
                      <a:pt x="13881" y="18430"/>
                      <a:pt x="13892" y="18435"/>
                      <a:pt x="13904" y="18449"/>
                    </a:cubicBezTo>
                    <a:cubicBezTo>
                      <a:pt x="13949" y="18494"/>
                      <a:pt x="13949" y="18529"/>
                      <a:pt x="14011" y="18565"/>
                    </a:cubicBezTo>
                    <a:cubicBezTo>
                      <a:pt x="14032" y="18579"/>
                      <a:pt x="14054" y="18583"/>
                      <a:pt x="14076" y="18583"/>
                    </a:cubicBezTo>
                    <a:cubicBezTo>
                      <a:pt x="14107" y="18583"/>
                      <a:pt x="14139" y="18574"/>
                      <a:pt x="14167" y="18574"/>
                    </a:cubicBezTo>
                    <a:cubicBezTo>
                      <a:pt x="14192" y="18574"/>
                      <a:pt x="14215" y="18582"/>
                      <a:pt x="14234" y="18610"/>
                    </a:cubicBezTo>
                    <a:cubicBezTo>
                      <a:pt x="14269" y="18663"/>
                      <a:pt x="14457" y="18708"/>
                      <a:pt x="14519" y="18725"/>
                    </a:cubicBezTo>
                    <a:cubicBezTo>
                      <a:pt x="14581" y="18734"/>
                      <a:pt x="14644" y="18752"/>
                      <a:pt x="14706" y="18779"/>
                    </a:cubicBezTo>
                    <a:cubicBezTo>
                      <a:pt x="14750" y="18806"/>
                      <a:pt x="14795" y="18841"/>
                      <a:pt x="14840" y="18859"/>
                    </a:cubicBezTo>
                    <a:cubicBezTo>
                      <a:pt x="14840" y="18841"/>
                      <a:pt x="14804" y="18815"/>
                      <a:pt x="14848" y="18815"/>
                    </a:cubicBezTo>
                    <a:cubicBezTo>
                      <a:pt x="14884" y="18815"/>
                      <a:pt x="14911" y="18823"/>
                      <a:pt x="14938" y="18832"/>
                    </a:cubicBezTo>
                    <a:cubicBezTo>
                      <a:pt x="15000" y="18850"/>
                      <a:pt x="15089" y="18895"/>
                      <a:pt x="15080" y="18930"/>
                    </a:cubicBezTo>
                    <a:cubicBezTo>
                      <a:pt x="15089" y="18900"/>
                      <a:pt x="15100" y="18888"/>
                      <a:pt x="15112" y="18888"/>
                    </a:cubicBezTo>
                    <a:cubicBezTo>
                      <a:pt x="15146" y="18888"/>
                      <a:pt x="15193" y="18977"/>
                      <a:pt x="15258" y="18984"/>
                    </a:cubicBezTo>
                    <a:cubicBezTo>
                      <a:pt x="15270" y="18986"/>
                      <a:pt x="15280" y="18987"/>
                      <a:pt x="15289" y="18987"/>
                    </a:cubicBezTo>
                    <a:cubicBezTo>
                      <a:pt x="15342" y="18987"/>
                      <a:pt x="15362" y="18954"/>
                      <a:pt x="15415" y="18954"/>
                    </a:cubicBezTo>
                    <a:cubicBezTo>
                      <a:pt x="15424" y="18954"/>
                      <a:pt x="15434" y="18955"/>
                      <a:pt x="15445" y="18957"/>
                    </a:cubicBezTo>
                    <a:cubicBezTo>
                      <a:pt x="15481" y="18975"/>
                      <a:pt x="15525" y="19002"/>
                      <a:pt x="15561" y="19019"/>
                    </a:cubicBezTo>
                    <a:cubicBezTo>
                      <a:pt x="15600" y="19036"/>
                      <a:pt x="15623" y="19041"/>
                      <a:pt x="15641" y="19041"/>
                    </a:cubicBezTo>
                    <a:cubicBezTo>
                      <a:pt x="15662" y="19041"/>
                      <a:pt x="15675" y="19034"/>
                      <a:pt x="15698" y="19034"/>
                    </a:cubicBezTo>
                    <a:cubicBezTo>
                      <a:pt x="15717" y="19034"/>
                      <a:pt x="15742" y="19038"/>
                      <a:pt x="15784" y="19055"/>
                    </a:cubicBezTo>
                    <a:cubicBezTo>
                      <a:pt x="15855" y="19082"/>
                      <a:pt x="15935" y="19108"/>
                      <a:pt x="16015" y="19117"/>
                    </a:cubicBezTo>
                    <a:cubicBezTo>
                      <a:pt x="16033" y="19117"/>
                      <a:pt x="16079" y="19113"/>
                      <a:pt x="16107" y="19113"/>
                    </a:cubicBezTo>
                    <a:cubicBezTo>
                      <a:pt x="16121" y="19113"/>
                      <a:pt x="16131" y="19114"/>
                      <a:pt x="16131" y="19117"/>
                    </a:cubicBezTo>
                    <a:cubicBezTo>
                      <a:pt x="16260" y="19150"/>
                      <a:pt x="16382" y="19255"/>
                      <a:pt x="16516" y="19255"/>
                    </a:cubicBezTo>
                    <a:cubicBezTo>
                      <a:pt x="16530" y="19255"/>
                      <a:pt x="16544" y="19254"/>
                      <a:pt x="16559" y="19251"/>
                    </a:cubicBezTo>
                    <a:cubicBezTo>
                      <a:pt x="16613" y="19244"/>
                      <a:pt x="16590" y="19227"/>
                      <a:pt x="16615" y="19227"/>
                    </a:cubicBezTo>
                    <a:cubicBezTo>
                      <a:pt x="16623" y="19227"/>
                      <a:pt x="16635" y="19229"/>
                      <a:pt x="16657" y="19233"/>
                    </a:cubicBezTo>
                    <a:cubicBezTo>
                      <a:pt x="16683" y="19251"/>
                      <a:pt x="16710" y="19269"/>
                      <a:pt x="16746" y="19269"/>
                    </a:cubicBezTo>
                    <a:cubicBezTo>
                      <a:pt x="16763" y="19269"/>
                      <a:pt x="16763" y="19251"/>
                      <a:pt x="16790" y="19251"/>
                    </a:cubicBezTo>
                    <a:cubicBezTo>
                      <a:pt x="16796" y="19251"/>
                      <a:pt x="16802" y="19251"/>
                      <a:pt x="16808" y="19251"/>
                    </a:cubicBezTo>
                    <a:cubicBezTo>
                      <a:pt x="16942" y="19251"/>
                      <a:pt x="17149" y="19317"/>
                      <a:pt x="17310" y="19317"/>
                    </a:cubicBezTo>
                    <a:cubicBezTo>
                      <a:pt x="17366" y="19317"/>
                      <a:pt x="17416" y="19309"/>
                      <a:pt x="17456" y="19288"/>
                    </a:cubicBezTo>
                    <a:lnTo>
                      <a:pt x="17456" y="19288"/>
                    </a:lnTo>
                    <a:cubicBezTo>
                      <a:pt x="17450" y="19289"/>
                      <a:pt x="17443" y="19290"/>
                      <a:pt x="17439" y="19290"/>
                    </a:cubicBezTo>
                    <a:cubicBezTo>
                      <a:pt x="17432" y="19290"/>
                      <a:pt x="17430" y="19287"/>
                      <a:pt x="17449" y="19278"/>
                    </a:cubicBezTo>
                    <a:lnTo>
                      <a:pt x="17449" y="19269"/>
                    </a:lnTo>
                    <a:cubicBezTo>
                      <a:pt x="17521" y="19269"/>
                      <a:pt x="17565" y="19046"/>
                      <a:pt x="17449" y="19037"/>
                    </a:cubicBezTo>
                    <a:cubicBezTo>
                      <a:pt x="17418" y="19033"/>
                      <a:pt x="17385" y="19031"/>
                      <a:pt x="17351" y="19031"/>
                    </a:cubicBezTo>
                    <a:cubicBezTo>
                      <a:pt x="17318" y="19031"/>
                      <a:pt x="17285" y="19033"/>
                      <a:pt x="17253" y="19037"/>
                    </a:cubicBezTo>
                    <a:cubicBezTo>
                      <a:pt x="17223" y="19067"/>
                      <a:pt x="17214" y="19093"/>
                      <a:pt x="17172" y="19093"/>
                    </a:cubicBezTo>
                    <a:cubicBezTo>
                      <a:pt x="17152" y="19093"/>
                      <a:pt x="17125" y="19087"/>
                      <a:pt x="17084" y="19073"/>
                    </a:cubicBezTo>
                    <a:cubicBezTo>
                      <a:pt x="16977" y="19055"/>
                      <a:pt x="16870" y="19037"/>
                      <a:pt x="16755" y="19028"/>
                    </a:cubicBezTo>
                    <a:cubicBezTo>
                      <a:pt x="16694" y="19028"/>
                      <a:pt x="16639" y="19068"/>
                      <a:pt x="16591" y="19068"/>
                    </a:cubicBezTo>
                    <a:cubicBezTo>
                      <a:pt x="16583" y="19068"/>
                      <a:pt x="16575" y="19066"/>
                      <a:pt x="16568" y="19064"/>
                    </a:cubicBezTo>
                    <a:cubicBezTo>
                      <a:pt x="16487" y="19037"/>
                      <a:pt x="16487" y="18957"/>
                      <a:pt x="16389" y="18921"/>
                    </a:cubicBezTo>
                    <a:cubicBezTo>
                      <a:pt x="16383" y="18919"/>
                      <a:pt x="16377" y="18919"/>
                      <a:pt x="16372" y="18919"/>
                    </a:cubicBezTo>
                    <a:cubicBezTo>
                      <a:pt x="16334" y="18919"/>
                      <a:pt x="16362" y="18977"/>
                      <a:pt x="16354" y="18993"/>
                    </a:cubicBezTo>
                    <a:cubicBezTo>
                      <a:pt x="16303" y="18984"/>
                      <a:pt x="16292" y="18912"/>
                      <a:pt x="16238" y="18912"/>
                    </a:cubicBezTo>
                    <a:cubicBezTo>
                      <a:pt x="16235" y="18912"/>
                      <a:pt x="16232" y="18912"/>
                      <a:pt x="16229" y="18912"/>
                    </a:cubicBezTo>
                    <a:cubicBezTo>
                      <a:pt x="16222" y="18912"/>
                      <a:pt x="16184" y="19017"/>
                      <a:pt x="16130" y="19017"/>
                    </a:cubicBezTo>
                    <a:cubicBezTo>
                      <a:pt x="16119" y="19017"/>
                      <a:pt x="16108" y="19012"/>
                      <a:pt x="16095" y="19002"/>
                    </a:cubicBezTo>
                    <a:cubicBezTo>
                      <a:pt x="16060" y="18966"/>
                      <a:pt x="16104" y="18939"/>
                      <a:pt x="16042" y="18904"/>
                    </a:cubicBezTo>
                    <a:cubicBezTo>
                      <a:pt x="16006" y="18895"/>
                      <a:pt x="15962" y="18886"/>
                      <a:pt x="15926" y="18877"/>
                    </a:cubicBezTo>
                    <a:cubicBezTo>
                      <a:pt x="15852" y="18877"/>
                      <a:pt x="15908" y="18939"/>
                      <a:pt x="15841" y="18939"/>
                    </a:cubicBezTo>
                    <a:cubicBezTo>
                      <a:pt x="15827" y="18939"/>
                      <a:pt x="15809" y="18936"/>
                      <a:pt x="15784" y="18930"/>
                    </a:cubicBezTo>
                    <a:cubicBezTo>
                      <a:pt x="15793" y="18904"/>
                      <a:pt x="15784" y="18859"/>
                      <a:pt x="15748" y="18841"/>
                    </a:cubicBezTo>
                    <a:cubicBezTo>
                      <a:pt x="15714" y="18819"/>
                      <a:pt x="15666" y="18792"/>
                      <a:pt x="15633" y="18792"/>
                    </a:cubicBezTo>
                    <a:cubicBezTo>
                      <a:pt x="15615" y="18792"/>
                      <a:pt x="15602" y="18799"/>
                      <a:pt x="15598" y="18818"/>
                    </a:cubicBezTo>
                    <a:lnTo>
                      <a:pt x="15598" y="18818"/>
                    </a:lnTo>
                    <a:cubicBezTo>
                      <a:pt x="15606" y="18768"/>
                      <a:pt x="15570" y="18751"/>
                      <a:pt x="15521" y="18751"/>
                    </a:cubicBezTo>
                    <a:cubicBezTo>
                      <a:pt x="15498" y="18751"/>
                      <a:pt x="15471" y="18755"/>
                      <a:pt x="15445" y="18761"/>
                    </a:cubicBezTo>
                    <a:cubicBezTo>
                      <a:pt x="15462" y="18711"/>
                      <a:pt x="15155" y="18676"/>
                      <a:pt x="15082" y="18657"/>
                    </a:cubicBezTo>
                    <a:lnTo>
                      <a:pt x="15082" y="18657"/>
                    </a:lnTo>
                    <a:cubicBezTo>
                      <a:pt x="15177" y="18688"/>
                      <a:pt x="15189" y="18729"/>
                      <a:pt x="15140" y="18729"/>
                    </a:cubicBezTo>
                    <a:cubicBezTo>
                      <a:pt x="15117" y="18729"/>
                      <a:pt x="15082" y="18720"/>
                      <a:pt x="15036" y="18699"/>
                    </a:cubicBezTo>
                    <a:cubicBezTo>
                      <a:pt x="14938" y="18654"/>
                      <a:pt x="14840" y="18619"/>
                      <a:pt x="14733" y="18583"/>
                    </a:cubicBezTo>
                    <a:lnTo>
                      <a:pt x="14733" y="18583"/>
                    </a:lnTo>
                    <a:cubicBezTo>
                      <a:pt x="14715" y="18645"/>
                      <a:pt x="14973" y="18743"/>
                      <a:pt x="15062" y="18779"/>
                    </a:cubicBezTo>
                    <a:cubicBezTo>
                      <a:pt x="14973" y="18752"/>
                      <a:pt x="14893" y="18725"/>
                      <a:pt x="14813" y="18699"/>
                    </a:cubicBezTo>
                    <a:cubicBezTo>
                      <a:pt x="14759" y="18681"/>
                      <a:pt x="14679" y="18645"/>
                      <a:pt x="14661" y="18610"/>
                    </a:cubicBezTo>
                    <a:cubicBezTo>
                      <a:pt x="14653" y="18565"/>
                      <a:pt x="14715" y="18565"/>
                      <a:pt x="14653" y="18529"/>
                    </a:cubicBezTo>
                    <a:cubicBezTo>
                      <a:pt x="14537" y="18440"/>
                      <a:pt x="14465" y="18503"/>
                      <a:pt x="14341" y="18458"/>
                    </a:cubicBezTo>
                    <a:cubicBezTo>
                      <a:pt x="14252" y="18432"/>
                      <a:pt x="14172" y="18378"/>
                      <a:pt x="14118" y="18298"/>
                    </a:cubicBezTo>
                    <a:cubicBezTo>
                      <a:pt x="14103" y="18327"/>
                      <a:pt x="14034" y="18345"/>
                      <a:pt x="13975" y="18345"/>
                    </a:cubicBezTo>
                    <a:cubicBezTo>
                      <a:pt x="13962" y="18345"/>
                      <a:pt x="13951" y="18344"/>
                      <a:pt x="13940" y="18342"/>
                    </a:cubicBezTo>
                    <a:cubicBezTo>
                      <a:pt x="13851" y="18334"/>
                      <a:pt x="13913" y="18289"/>
                      <a:pt x="13886" y="18280"/>
                    </a:cubicBezTo>
                    <a:cubicBezTo>
                      <a:pt x="13878" y="18277"/>
                      <a:pt x="13870" y="18276"/>
                      <a:pt x="13864" y="18276"/>
                    </a:cubicBezTo>
                    <a:cubicBezTo>
                      <a:pt x="13862" y="18276"/>
                      <a:pt x="13860" y="18276"/>
                      <a:pt x="13858" y="18276"/>
                    </a:cubicBezTo>
                    <a:lnTo>
                      <a:pt x="13858" y="18276"/>
                    </a:lnTo>
                    <a:cubicBezTo>
                      <a:pt x="13867" y="18264"/>
                      <a:pt x="13871" y="18252"/>
                      <a:pt x="13860" y="18244"/>
                    </a:cubicBezTo>
                    <a:cubicBezTo>
                      <a:pt x="13797" y="18209"/>
                      <a:pt x="13735" y="18173"/>
                      <a:pt x="13664" y="18155"/>
                    </a:cubicBezTo>
                    <a:cubicBezTo>
                      <a:pt x="13601" y="18129"/>
                      <a:pt x="13530" y="18120"/>
                      <a:pt x="13459" y="18120"/>
                    </a:cubicBezTo>
                    <a:cubicBezTo>
                      <a:pt x="13449" y="18127"/>
                      <a:pt x="13437" y="18129"/>
                      <a:pt x="13425" y="18129"/>
                    </a:cubicBezTo>
                    <a:cubicBezTo>
                      <a:pt x="13406" y="18129"/>
                      <a:pt x="13386" y="18122"/>
                      <a:pt x="13370" y="18111"/>
                    </a:cubicBezTo>
                    <a:cubicBezTo>
                      <a:pt x="13343" y="18093"/>
                      <a:pt x="13316" y="18075"/>
                      <a:pt x="13316" y="18057"/>
                    </a:cubicBezTo>
                    <a:cubicBezTo>
                      <a:pt x="13308" y="18031"/>
                      <a:pt x="13299" y="18031"/>
                      <a:pt x="13254" y="18013"/>
                    </a:cubicBezTo>
                    <a:cubicBezTo>
                      <a:pt x="13192" y="17995"/>
                      <a:pt x="13138" y="17977"/>
                      <a:pt x="13076" y="17968"/>
                    </a:cubicBezTo>
                    <a:cubicBezTo>
                      <a:pt x="13014" y="17951"/>
                      <a:pt x="12951" y="17924"/>
                      <a:pt x="12889" y="17897"/>
                    </a:cubicBezTo>
                    <a:cubicBezTo>
                      <a:pt x="12853" y="17870"/>
                      <a:pt x="12818" y="17817"/>
                      <a:pt x="12791" y="17808"/>
                    </a:cubicBezTo>
                    <a:cubicBezTo>
                      <a:pt x="12789" y="17807"/>
                      <a:pt x="12787" y="17807"/>
                      <a:pt x="12786" y="17807"/>
                    </a:cubicBezTo>
                    <a:cubicBezTo>
                      <a:pt x="12778" y="17807"/>
                      <a:pt x="12786" y="17827"/>
                      <a:pt x="12778" y="17827"/>
                    </a:cubicBezTo>
                    <a:cubicBezTo>
                      <a:pt x="12777" y="17827"/>
                      <a:pt x="12775" y="17827"/>
                      <a:pt x="12773" y="17826"/>
                    </a:cubicBezTo>
                    <a:lnTo>
                      <a:pt x="12729" y="17799"/>
                    </a:lnTo>
                    <a:lnTo>
                      <a:pt x="12497" y="17683"/>
                    </a:lnTo>
                    <a:cubicBezTo>
                      <a:pt x="12441" y="17656"/>
                      <a:pt x="12332" y="17595"/>
                      <a:pt x="12274" y="17595"/>
                    </a:cubicBezTo>
                    <a:cubicBezTo>
                      <a:pt x="12258" y="17595"/>
                      <a:pt x="12246" y="17600"/>
                      <a:pt x="12240" y="17610"/>
                    </a:cubicBezTo>
                    <a:lnTo>
                      <a:pt x="12240" y="17610"/>
                    </a:lnTo>
                    <a:cubicBezTo>
                      <a:pt x="12261" y="17565"/>
                      <a:pt x="12104" y="17478"/>
                      <a:pt x="12043" y="17452"/>
                    </a:cubicBezTo>
                    <a:cubicBezTo>
                      <a:pt x="11954" y="17407"/>
                      <a:pt x="11936" y="17434"/>
                      <a:pt x="11847" y="17389"/>
                    </a:cubicBezTo>
                    <a:cubicBezTo>
                      <a:pt x="11820" y="17363"/>
                      <a:pt x="11856" y="17345"/>
                      <a:pt x="11829" y="17318"/>
                    </a:cubicBezTo>
                    <a:cubicBezTo>
                      <a:pt x="11802" y="17291"/>
                      <a:pt x="11767" y="17265"/>
                      <a:pt x="11731" y="17247"/>
                    </a:cubicBezTo>
                    <a:cubicBezTo>
                      <a:pt x="11686" y="17229"/>
                      <a:pt x="11633" y="17211"/>
                      <a:pt x="11580" y="17202"/>
                    </a:cubicBezTo>
                    <a:cubicBezTo>
                      <a:pt x="11558" y="17202"/>
                      <a:pt x="11554" y="17213"/>
                      <a:pt x="11549" y="17227"/>
                    </a:cubicBezTo>
                    <a:lnTo>
                      <a:pt x="11549" y="17227"/>
                    </a:lnTo>
                    <a:cubicBezTo>
                      <a:pt x="11563" y="17174"/>
                      <a:pt x="11443" y="17164"/>
                      <a:pt x="11401" y="17131"/>
                    </a:cubicBezTo>
                    <a:cubicBezTo>
                      <a:pt x="11348" y="17104"/>
                      <a:pt x="11473" y="17042"/>
                      <a:pt x="11375" y="17006"/>
                    </a:cubicBezTo>
                    <a:cubicBezTo>
                      <a:pt x="11353" y="16999"/>
                      <a:pt x="11336" y="16996"/>
                      <a:pt x="11321" y="16996"/>
                    </a:cubicBezTo>
                    <a:cubicBezTo>
                      <a:pt x="11248" y="16996"/>
                      <a:pt x="11239" y="17072"/>
                      <a:pt x="11188" y="17087"/>
                    </a:cubicBezTo>
                    <a:cubicBezTo>
                      <a:pt x="11184" y="17088"/>
                      <a:pt x="11181" y="17088"/>
                      <a:pt x="11178" y="17088"/>
                    </a:cubicBezTo>
                    <a:cubicBezTo>
                      <a:pt x="11123" y="17088"/>
                      <a:pt x="11100" y="16957"/>
                      <a:pt x="11107" y="16953"/>
                    </a:cubicBezTo>
                    <a:lnTo>
                      <a:pt x="11107" y="16953"/>
                    </a:lnTo>
                    <a:cubicBezTo>
                      <a:pt x="11086" y="16958"/>
                      <a:pt x="11081" y="16967"/>
                      <a:pt x="11068" y="16967"/>
                    </a:cubicBezTo>
                    <a:cubicBezTo>
                      <a:pt x="11060" y="16967"/>
                      <a:pt x="11048" y="16963"/>
                      <a:pt x="11027" y="16953"/>
                    </a:cubicBezTo>
                    <a:cubicBezTo>
                      <a:pt x="11001" y="16935"/>
                      <a:pt x="10983" y="16926"/>
                      <a:pt x="10947" y="16908"/>
                    </a:cubicBezTo>
                    <a:cubicBezTo>
                      <a:pt x="10929" y="16908"/>
                      <a:pt x="10938" y="16935"/>
                      <a:pt x="10911" y="16944"/>
                    </a:cubicBezTo>
                    <a:cubicBezTo>
                      <a:pt x="10885" y="16935"/>
                      <a:pt x="10849" y="16917"/>
                      <a:pt x="10822" y="16899"/>
                    </a:cubicBezTo>
                    <a:cubicBezTo>
                      <a:pt x="10849" y="16873"/>
                      <a:pt x="10849" y="16846"/>
                      <a:pt x="10778" y="16819"/>
                    </a:cubicBezTo>
                    <a:cubicBezTo>
                      <a:pt x="10689" y="16784"/>
                      <a:pt x="10662" y="16784"/>
                      <a:pt x="10689" y="16730"/>
                    </a:cubicBezTo>
                    <a:cubicBezTo>
                      <a:pt x="10698" y="16704"/>
                      <a:pt x="10582" y="16641"/>
                      <a:pt x="10555" y="16641"/>
                    </a:cubicBezTo>
                    <a:cubicBezTo>
                      <a:pt x="10542" y="16648"/>
                      <a:pt x="10548" y="16669"/>
                      <a:pt x="10531" y="16669"/>
                    </a:cubicBezTo>
                    <a:cubicBezTo>
                      <a:pt x="10525" y="16669"/>
                      <a:pt x="10516" y="16666"/>
                      <a:pt x="10502" y="16659"/>
                    </a:cubicBezTo>
                    <a:cubicBezTo>
                      <a:pt x="10448" y="16623"/>
                      <a:pt x="10386" y="16588"/>
                      <a:pt x="10333" y="16543"/>
                    </a:cubicBezTo>
                    <a:cubicBezTo>
                      <a:pt x="10270" y="16499"/>
                      <a:pt x="10279" y="16472"/>
                      <a:pt x="10243" y="16418"/>
                    </a:cubicBezTo>
                    <a:cubicBezTo>
                      <a:pt x="10199" y="16374"/>
                      <a:pt x="10137" y="16338"/>
                      <a:pt x="10074" y="16321"/>
                    </a:cubicBezTo>
                    <a:cubicBezTo>
                      <a:pt x="10003" y="16321"/>
                      <a:pt x="9914" y="16187"/>
                      <a:pt x="9923" y="16187"/>
                    </a:cubicBezTo>
                    <a:cubicBezTo>
                      <a:pt x="9920" y="16187"/>
                      <a:pt x="9917" y="16186"/>
                      <a:pt x="9915" y="16186"/>
                    </a:cubicBezTo>
                    <a:cubicBezTo>
                      <a:pt x="9840" y="16186"/>
                      <a:pt x="9940" y="16312"/>
                      <a:pt x="9923" y="16329"/>
                    </a:cubicBezTo>
                    <a:cubicBezTo>
                      <a:pt x="9921" y="16332"/>
                      <a:pt x="9918" y="16333"/>
                      <a:pt x="9914" y="16333"/>
                    </a:cubicBezTo>
                    <a:cubicBezTo>
                      <a:pt x="9891" y="16333"/>
                      <a:pt x="9844" y="16283"/>
                      <a:pt x="9852" y="16267"/>
                    </a:cubicBezTo>
                    <a:cubicBezTo>
                      <a:pt x="9860" y="16249"/>
                      <a:pt x="9780" y="16205"/>
                      <a:pt x="9736" y="16187"/>
                    </a:cubicBezTo>
                    <a:cubicBezTo>
                      <a:pt x="9638" y="16151"/>
                      <a:pt x="9709" y="16133"/>
                      <a:pt x="9682" y="16071"/>
                    </a:cubicBezTo>
                    <a:cubicBezTo>
                      <a:pt x="9675" y="16057"/>
                      <a:pt x="9665" y="16053"/>
                      <a:pt x="9655" y="16053"/>
                    </a:cubicBezTo>
                    <a:cubicBezTo>
                      <a:pt x="9640" y="16053"/>
                      <a:pt x="9625" y="16062"/>
                      <a:pt x="9620" y="16062"/>
                    </a:cubicBezTo>
                    <a:cubicBezTo>
                      <a:pt x="9616" y="16068"/>
                      <a:pt x="9610" y="16070"/>
                      <a:pt x="9603" y="16070"/>
                    </a:cubicBezTo>
                    <a:cubicBezTo>
                      <a:pt x="9576" y="16070"/>
                      <a:pt x="9532" y="16039"/>
                      <a:pt x="9504" y="16018"/>
                    </a:cubicBezTo>
                    <a:cubicBezTo>
                      <a:pt x="9424" y="15964"/>
                      <a:pt x="9415" y="15937"/>
                      <a:pt x="9317" y="15929"/>
                    </a:cubicBezTo>
                    <a:cubicBezTo>
                      <a:pt x="9308" y="15929"/>
                      <a:pt x="9246" y="15902"/>
                      <a:pt x="9237" y="15893"/>
                    </a:cubicBezTo>
                    <a:cubicBezTo>
                      <a:pt x="9228" y="15866"/>
                      <a:pt x="9371" y="15875"/>
                      <a:pt x="9290" y="15804"/>
                    </a:cubicBezTo>
                    <a:cubicBezTo>
                      <a:pt x="9219" y="15740"/>
                      <a:pt x="9140" y="15684"/>
                      <a:pt x="9061" y="15634"/>
                    </a:cubicBezTo>
                    <a:lnTo>
                      <a:pt x="9061" y="15634"/>
                    </a:lnTo>
                    <a:cubicBezTo>
                      <a:pt x="9079" y="15649"/>
                      <a:pt x="9096" y="15669"/>
                      <a:pt x="9086" y="15679"/>
                    </a:cubicBezTo>
                    <a:cubicBezTo>
                      <a:pt x="9084" y="15680"/>
                      <a:pt x="9082" y="15681"/>
                      <a:pt x="9080" y="15681"/>
                    </a:cubicBezTo>
                    <a:cubicBezTo>
                      <a:pt x="9055" y="15681"/>
                      <a:pt x="8972" y="15604"/>
                      <a:pt x="8943" y="15604"/>
                    </a:cubicBezTo>
                    <a:cubicBezTo>
                      <a:pt x="8939" y="15604"/>
                      <a:pt x="8936" y="15605"/>
                      <a:pt x="8934" y="15608"/>
                    </a:cubicBezTo>
                    <a:cubicBezTo>
                      <a:pt x="8934" y="15608"/>
                      <a:pt x="8935" y="15607"/>
                      <a:pt x="8936" y="15607"/>
                    </a:cubicBezTo>
                    <a:cubicBezTo>
                      <a:pt x="8949" y="15607"/>
                      <a:pt x="9016" y="15698"/>
                      <a:pt x="8999" y="15698"/>
                    </a:cubicBezTo>
                    <a:cubicBezTo>
                      <a:pt x="8998" y="15698"/>
                      <a:pt x="8998" y="15697"/>
                      <a:pt x="8996" y="15697"/>
                    </a:cubicBezTo>
                    <a:cubicBezTo>
                      <a:pt x="8925" y="15661"/>
                      <a:pt x="8801" y="15652"/>
                      <a:pt x="8845" y="15590"/>
                    </a:cubicBezTo>
                    <a:cubicBezTo>
                      <a:pt x="8872" y="15581"/>
                      <a:pt x="8916" y="15581"/>
                      <a:pt x="8872" y="15546"/>
                    </a:cubicBezTo>
                    <a:cubicBezTo>
                      <a:pt x="8801" y="15474"/>
                      <a:pt x="8720" y="15412"/>
                      <a:pt x="8640" y="15367"/>
                    </a:cubicBezTo>
                    <a:cubicBezTo>
                      <a:pt x="8629" y="15361"/>
                      <a:pt x="8620" y="15358"/>
                      <a:pt x="8614" y="15358"/>
                    </a:cubicBezTo>
                    <a:cubicBezTo>
                      <a:pt x="8583" y="15358"/>
                      <a:pt x="8592" y="15414"/>
                      <a:pt x="8578" y="15421"/>
                    </a:cubicBezTo>
                    <a:cubicBezTo>
                      <a:pt x="8515" y="15376"/>
                      <a:pt x="8462" y="15314"/>
                      <a:pt x="8426" y="15243"/>
                    </a:cubicBezTo>
                    <a:cubicBezTo>
                      <a:pt x="8426" y="15236"/>
                      <a:pt x="8430" y="15234"/>
                      <a:pt x="8436" y="15234"/>
                    </a:cubicBezTo>
                    <a:cubicBezTo>
                      <a:pt x="8462" y="15234"/>
                      <a:pt x="8536" y="15289"/>
                      <a:pt x="8551" y="15296"/>
                    </a:cubicBezTo>
                    <a:cubicBezTo>
                      <a:pt x="8498" y="15252"/>
                      <a:pt x="8382" y="15189"/>
                      <a:pt x="8364" y="15136"/>
                    </a:cubicBezTo>
                    <a:cubicBezTo>
                      <a:pt x="8346" y="15082"/>
                      <a:pt x="8391" y="15065"/>
                      <a:pt x="8409" y="15038"/>
                    </a:cubicBezTo>
                    <a:lnTo>
                      <a:pt x="8409" y="15038"/>
                    </a:lnTo>
                    <a:cubicBezTo>
                      <a:pt x="8346" y="15056"/>
                      <a:pt x="8284" y="15065"/>
                      <a:pt x="8213" y="15065"/>
                    </a:cubicBezTo>
                    <a:lnTo>
                      <a:pt x="8213" y="15065"/>
                    </a:lnTo>
                    <a:cubicBezTo>
                      <a:pt x="8213" y="15065"/>
                      <a:pt x="8212" y="15064"/>
                      <a:pt x="8212" y="15064"/>
                    </a:cubicBezTo>
                    <a:lnTo>
                      <a:pt x="8212" y="15064"/>
                    </a:lnTo>
                    <a:cubicBezTo>
                      <a:pt x="8212" y="15064"/>
                      <a:pt x="8212" y="15065"/>
                      <a:pt x="8213" y="15065"/>
                    </a:cubicBezTo>
                    <a:cubicBezTo>
                      <a:pt x="8213" y="15065"/>
                      <a:pt x="8213" y="15065"/>
                      <a:pt x="8213" y="15065"/>
                    </a:cubicBezTo>
                    <a:lnTo>
                      <a:pt x="8213" y="15065"/>
                    </a:lnTo>
                    <a:cubicBezTo>
                      <a:pt x="8224" y="15066"/>
                      <a:pt x="8236" y="15072"/>
                      <a:pt x="8248" y="15082"/>
                    </a:cubicBezTo>
                    <a:cubicBezTo>
                      <a:pt x="8318" y="15135"/>
                      <a:pt x="8323" y="15176"/>
                      <a:pt x="8291" y="15176"/>
                    </a:cubicBezTo>
                    <a:cubicBezTo>
                      <a:pt x="8274" y="15176"/>
                      <a:pt x="8247" y="15164"/>
                      <a:pt x="8213" y="15136"/>
                    </a:cubicBezTo>
                    <a:lnTo>
                      <a:pt x="8213" y="15127"/>
                    </a:lnTo>
                    <a:cubicBezTo>
                      <a:pt x="8169" y="15095"/>
                      <a:pt x="8178" y="15064"/>
                      <a:pt x="8206" y="15064"/>
                    </a:cubicBezTo>
                    <a:cubicBezTo>
                      <a:pt x="8208" y="15064"/>
                      <a:pt x="8210" y="15064"/>
                      <a:pt x="8212" y="15064"/>
                    </a:cubicBezTo>
                    <a:lnTo>
                      <a:pt x="8212" y="15064"/>
                    </a:lnTo>
                    <a:cubicBezTo>
                      <a:pt x="8176" y="15055"/>
                      <a:pt x="8132" y="15002"/>
                      <a:pt x="8088" y="14984"/>
                    </a:cubicBezTo>
                    <a:cubicBezTo>
                      <a:pt x="8070" y="14976"/>
                      <a:pt x="8008" y="14984"/>
                      <a:pt x="7999" y="14949"/>
                    </a:cubicBezTo>
                    <a:cubicBezTo>
                      <a:pt x="7990" y="14904"/>
                      <a:pt x="8088" y="14913"/>
                      <a:pt x="8088" y="14869"/>
                    </a:cubicBezTo>
                    <a:cubicBezTo>
                      <a:pt x="8097" y="14815"/>
                      <a:pt x="8008" y="14797"/>
                      <a:pt x="7981" y="14788"/>
                    </a:cubicBezTo>
                    <a:cubicBezTo>
                      <a:pt x="7954" y="14788"/>
                      <a:pt x="7928" y="14788"/>
                      <a:pt x="7892" y="14771"/>
                    </a:cubicBezTo>
                    <a:cubicBezTo>
                      <a:pt x="7847" y="14735"/>
                      <a:pt x="7803" y="14708"/>
                      <a:pt x="7758" y="14673"/>
                    </a:cubicBezTo>
                    <a:cubicBezTo>
                      <a:pt x="7752" y="14666"/>
                      <a:pt x="7746" y="14660"/>
                      <a:pt x="7739" y="14654"/>
                    </a:cubicBezTo>
                    <a:lnTo>
                      <a:pt x="7739" y="14654"/>
                    </a:lnTo>
                    <a:cubicBezTo>
                      <a:pt x="7749" y="14679"/>
                      <a:pt x="7754" y="14706"/>
                      <a:pt x="7734" y="14706"/>
                    </a:cubicBezTo>
                    <a:cubicBezTo>
                      <a:pt x="7726" y="14706"/>
                      <a:pt x="7714" y="14701"/>
                      <a:pt x="7696" y="14690"/>
                    </a:cubicBezTo>
                    <a:lnTo>
                      <a:pt x="7696" y="14682"/>
                    </a:lnTo>
                    <a:cubicBezTo>
                      <a:pt x="7652" y="14650"/>
                      <a:pt x="7661" y="14619"/>
                      <a:pt x="7689" y="14619"/>
                    </a:cubicBezTo>
                    <a:cubicBezTo>
                      <a:pt x="7694" y="14619"/>
                      <a:pt x="7699" y="14619"/>
                      <a:pt x="7704" y="14621"/>
                    </a:cubicBezTo>
                    <a:lnTo>
                      <a:pt x="7704" y="14621"/>
                    </a:lnTo>
                    <a:cubicBezTo>
                      <a:pt x="7612" y="14539"/>
                      <a:pt x="7515" y="14472"/>
                      <a:pt x="7411" y="14405"/>
                    </a:cubicBezTo>
                    <a:cubicBezTo>
                      <a:pt x="7402" y="14402"/>
                      <a:pt x="7393" y="14402"/>
                      <a:pt x="7385" y="14402"/>
                    </a:cubicBezTo>
                    <a:lnTo>
                      <a:pt x="7385" y="14402"/>
                    </a:lnTo>
                    <a:cubicBezTo>
                      <a:pt x="7367" y="14402"/>
                      <a:pt x="7352" y="14402"/>
                      <a:pt x="7340" y="14379"/>
                    </a:cubicBezTo>
                    <a:cubicBezTo>
                      <a:pt x="7322" y="14352"/>
                      <a:pt x="7322" y="14307"/>
                      <a:pt x="7295" y="14263"/>
                    </a:cubicBezTo>
                    <a:cubicBezTo>
                      <a:pt x="7224" y="14156"/>
                      <a:pt x="7126" y="14076"/>
                      <a:pt x="7019" y="14014"/>
                    </a:cubicBezTo>
                    <a:cubicBezTo>
                      <a:pt x="6992" y="14005"/>
                      <a:pt x="6939" y="14005"/>
                      <a:pt x="6930" y="13996"/>
                    </a:cubicBezTo>
                    <a:cubicBezTo>
                      <a:pt x="6903" y="13960"/>
                      <a:pt x="6975" y="13942"/>
                      <a:pt x="6921" y="13898"/>
                    </a:cubicBezTo>
                    <a:lnTo>
                      <a:pt x="6921" y="13898"/>
                    </a:lnTo>
                    <a:cubicBezTo>
                      <a:pt x="6910" y="13901"/>
                      <a:pt x="6897" y="13904"/>
                      <a:pt x="6885" y="13904"/>
                    </a:cubicBezTo>
                    <a:cubicBezTo>
                      <a:pt x="6866" y="13904"/>
                      <a:pt x="6848" y="13899"/>
                      <a:pt x="6832" y="13889"/>
                    </a:cubicBezTo>
                    <a:cubicBezTo>
                      <a:pt x="6810" y="13867"/>
                      <a:pt x="6783" y="13840"/>
                      <a:pt x="6764" y="13840"/>
                    </a:cubicBezTo>
                    <a:cubicBezTo>
                      <a:pt x="6759" y="13840"/>
                      <a:pt x="6755" y="13841"/>
                      <a:pt x="6752" y="13844"/>
                    </a:cubicBezTo>
                    <a:cubicBezTo>
                      <a:pt x="6728" y="13856"/>
                      <a:pt x="6713" y="13861"/>
                      <a:pt x="6696" y="13861"/>
                    </a:cubicBezTo>
                    <a:cubicBezTo>
                      <a:pt x="6676" y="13861"/>
                      <a:pt x="6653" y="13854"/>
                      <a:pt x="6609" y="13844"/>
                    </a:cubicBezTo>
                    <a:cubicBezTo>
                      <a:pt x="6601" y="13820"/>
                      <a:pt x="6616" y="13727"/>
                      <a:pt x="6625" y="13727"/>
                    </a:cubicBezTo>
                    <a:cubicBezTo>
                      <a:pt x="6626" y="13727"/>
                      <a:pt x="6626" y="13727"/>
                      <a:pt x="6627" y="13729"/>
                    </a:cubicBezTo>
                    <a:cubicBezTo>
                      <a:pt x="6645" y="13755"/>
                      <a:pt x="6663" y="13800"/>
                      <a:pt x="6707" y="13800"/>
                    </a:cubicBezTo>
                    <a:cubicBezTo>
                      <a:pt x="6713" y="13801"/>
                      <a:pt x="6718" y="13802"/>
                      <a:pt x="6722" y="13802"/>
                    </a:cubicBezTo>
                    <a:cubicBezTo>
                      <a:pt x="6745" y="13802"/>
                      <a:pt x="6723" y="13780"/>
                      <a:pt x="6707" y="13764"/>
                    </a:cubicBezTo>
                    <a:cubicBezTo>
                      <a:pt x="6681" y="13729"/>
                      <a:pt x="6538" y="13666"/>
                      <a:pt x="6547" y="13613"/>
                    </a:cubicBezTo>
                    <a:cubicBezTo>
                      <a:pt x="6547" y="13601"/>
                      <a:pt x="6539" y="13587"/>
                      <a:pt x="6526" y="13572"/>
                    </a:cubicBezTo>
                    <a:lnTo>
                      <a:pt x="6526" y="13572"/>
                    </a:lnTo>
                    <a:cubicBezTo>
                      <a:pt x="6532" y="13607"/>
                      <a:pt x="6527" y="13644"/>
                      <a:pt x="6501" y="13644"/>
                    </a:cubicBezTo>
                    <a:cubicBezTo>
                      <a:pt x="6491" y="13644"/>
                      <a:pt x="6476" y="13638"/>
                      <a:pt x="6458" y="13622"/>
                    </a:cubicBezTo>
                    <a:lnTo>
                      <a:pt x="6513" y="13558"/>
                    </a:lnTo>
                    <a:lnTo>
                      <a:pt x="6513" y="13558"/>
                    </a:lnTo>
                    <a:cubicBezTo>
                      <a:pt x="6449" y="13494"/>
                      <a:pt x="6309" y="13413"/>
                      <a:pt x="6262" y="13372"/>
                    </a:cubicBezTo>
                    <a:cubicBezTo>
                      <a:pt x="6226" y="13408"/>
                      <a:pt x="6262" y="13443"/>
                      <a:pt x="6235" y="13470"/>
                    </a:cubicBezTo>
                    <a:cubicBezTo>
                      <a:pt x="6191" y="13426"/>
                      <a:pt x="6191" y="13354"/>
                      <a:pt x="6164" y="13346"/>
                    </a:cubicBezTo>
                    <a:cubicBezTo>
                      <a:pt x="6128" y="13310"/>
                      <a:pt x="6066" y="13319"/>
                      <a:pt x="6021" y="13310"/>
                    </a:cubicBezTo>
                    <a:cubicBezTo>
                      <a:pt x="6030" y="13277"/>
                      <a:pt x="5956" y="12999"/>
                      <a:pt x="5896" y="12999"/>
                    </a:cubicBezTo>
                    <a:cubicBezTo>
                      <a:pt x="5890" y="12999"/>
                      <a:pt x="5884" y="13002"/>
                      <a:pt x="5879" y="13007"/>
                    </a:cubicBezTo>
                    <a:cubicBezTo>
                      <a:pt x="5897" y="13043"/>
                      <a:pt x="5915" y="13034"/>
                      <a:pt x="5932" y="13043"/>
                    </a:cubicBezTo>
                    <a:cubicBezTo>
                      <a:pt x="5941" y="13052"/>
                      <a:pt x="5879" y="13078"/>
                      <a:pt x="5870" y="13078"/>
                    </a:cubicBezTo>
                    <a:cubicBezTo>
                      <a:pt x="5834" y="13060"/>
                      <a:pt x="5799" y="13043"/>
                      <a:pt x="5781" y="13016"/>
                    </a:cubicBezTo>
                    <a:cubicBezTo>
                      <a:pt x="5719" y="12945"/>
                      <a:pt x="5843" y="12963"/>
                      <a:pt x="5781" y="12873"/>
                    </a:cubicBezTo>
                    <a:cubicBezTo>
                      <a:pt x="5745" y="12838"/>
                      <a:pt x="5701" y="12793"/>
                      <a:pt x="5656" y="12767"/>
                    </a:cubicBezTo>
                    <a:cubicBezTo>
                      <a:pt x="5643" y="12757"/>
                      <a:pt x="5632" y="12755"/>
                      <a:pt x="5624" y="12755"/>
                    </a:cubicBezTo>
                    <a:cubicBezTo>
                      <a:pt x="5612" y="12755"/>
                      <a:pt x="5603" y="12760"/>
                      <a:pt x="5593" y="12760"/>
                    </a:cubicBezTo>
                    <a:cubicBezTo>
                      <a:pt x="5582" y="12760"/>
                      <a:pt x="5570" y="12754"/>
                      <a:pt x="5549" y="12731"/>
                    </a:cubicBezTo>
                    <a:cubicBezTo>
                      <a:pt x="5505" y="12695"/>
                      <a:pt x="5478" y="12677"/>
                      <a:pt x="5505" y="12651"/>
                    </a:cubicBezTo>
                    <a:cubicBezTo>
                      <a:pt x="5514" y="12651"/>
                      <a:pt x="5549" y="12651"/>
                      <a:pt x="5558" y="12642"/>
                    </a:cubicBezTo>
                    <a:cubicBezTo>
                      <a:pt x="5558" y="12633"/>
                      <a:pt x="5300" y="12553"/>
                      <a:pt x="5300" y="12490"/>
                    </a:cubicBezTo>
                    <a:cubicBezTo>
                      <a:pt x="5300" y="12437"/>
                      <a:pt x="5345" y="12437"/>
                      <a:pt x="5282" y="12366"/>
                    </a:cubicBezTo>
                    <a:cubicBezTo>
                      <a:pt x="5247" y="12330"/>
                      <a:pt x="5211" y="12304"/>
                      <a:pt x="5167" y="12277"/>
                    </a:cubicBezTo>
                    <a:lnTo>
                      <a:pt x="5167" y="12277"/>
                    </a:lnTo>
                    <a:cubicBezTo>
                      <a:pt x="5183" y="12288"/>
                      <a:pt x="5235" y="12426"/>
                      <a:pt x="5213" y="12426"/>
                    </a:cubicBezTo>
                    <a:cubicBezTo>
                      <a:pt x="5209" y="12426"/>
                      <a:pt x="5203" y="12421"/>
                      <a:pt x="5193" y="12410"/>
                    </a:cubicBezTo>
                    <a:cubicBezTo>
                      <a:pt x="5140" y="12348"/>
                      <a:pt x="5113" y="12303"/>
                      <a:pt x="5068" y="12250"/>
                    </a:cubicBezTo>
                    <a:lnTo>
                      <a:pt x="4988" y="12161"/>
                    </a:lnTo>
                    <a:cubicBezTo>
                      <a:pt x="4975" y="12148"/>
                      <a:pt x="4967" y="12140"/>
                      <a:pt x="4960" y="12140"/>
                    </a:cubicBezTo>
                    <a:cubicBezTo>
                      <a:pt x="4957" y="12140"/>
                      <a:pt x="4955" y="12141"/>
                      <a:pt x="4953" y="12143"/>
                    </a:cubicBezTo>
                    <a:cubicBezTo>
                      <a:pt x="4926" y="12125"/>
                      <a:pt x="5015" y="12116"/>
                      <a:pt x="5024" y="12107"/>
                    </a:cubicBezTo>
                    <a:cubicBezTo>
                      <a:pt x="5033" y="12081"/>
                      <a:pt x="4962" y="12054"/>
                      <a:pt x="4944" y="12045"/>
                    </a:cubicBezTo>
                    <a:cubicBezTo>
                      <a:pt x="4926" y="12045"/>
                      <a:pt x="4864" y="12045"/>
                      <a:pt x="4846" y="12001"/>
                    </a:cubicBezTo>
                    <a:cubicBezTo>
                      <a:pt x="4830" y="11960"/>
                      <a:pt x="4864" y="11964"/>
                      <a:pt x="4878" y="11945"/>
                    </a:cubicBezTo>
                    <a:lnTo>
                      <a:pt x="4878" y="11945"/>
                    </a:lnTo>
                    <a:cubicBezTo>
                      <a:pt x="4876" y="11947"/>
                      <a:pt x="4872" y="11947"/>
                      <a:pt x="4868" y="11947"/>
                    </a:cubicBezTo>
                    <a:cubicBezTo>
                      <a:pt x="4831" y="11947"/>
                      <a:pt x="4725" y="11890"/>
                      <a:pt x="4703" y="11876"/>
                    </a:cubicBezTo>
                    <a:cubicBezTo>
                      <a:pt x="4668" y="11849"/>
                      <a:pt x="4641" y="11813"/>
                      <a:pt x="4614" y="11778"/>
                    </a:cubicBezTo>
                    <a:cubicBezTo>
                      <a:pt x="4596" y="11751"/>
                      <a:pt x="4623" y="11751"/>
                      <a:pt x="4605" y="11716"/>
                    </a:cubicBezTo>
                    <a:cubicBezTo>
                      <a:pt x="4589" y="11683"/>
                      <a:pt x="4512" y="11598"/>
                      <a:pt x="4486" y="11598"/>
                    </a:cubicBezTo>
                    <a:cubicBezTo>
                      <a:pt x="4484" y="11598"/>
                      <a:pt x="4482" y="11598"/>
                      <a:pt x="4481" y="11600"/>
                    </a:cubicBezTo>
                    <a:cubicBezTo>
                      <a:pt x="4472" y="11603"/>
                      <a:pt x="4464" y="11605"/>
                      <a:pt x="4456" y="11605"/>
                    </a:cubicBezTo>
                    <a:cubicBezTo>
                      <a:pt x="4440" y="11605"/>
                      <a:pt x="4424" y="11597"/>
                      <a:pt x="4400" y="11573"/>
                    </a:cubicBezTo>
                    <a:cubicBezTo>
                      <a:pt x="4400" y="11573"/>
                      <a:pt x="4347" y="11520"/>
                      <a:pt x="4347" y="11511"/>
                    </a:cubicBezTo>
                    <a:cubicBezTo>
                      <a:pt x="4352" y="11511"/>
                      <a:pt x="4404" y="11528"/>
                      <a:pt x="4437" y="11528"/>
                    </a:cubicBezTo>
                    <a:cubicBezTo>
                      <a:pt x="4462" y="11528"/>
                      <a:pt x="4477" y="11518"/>
                      <a:pt x="4454" y="11484"/>
                    </a:cubicBezTo>
                    <a:cubicBezTo>
                      <a:pt x="4400" y="11413"/>
                      <a:pt x="4338" y="11439"/>
                      <a:pt x="4302" y="11359"/>
                    </a:cubicBezTo>
                    <a:cubicBezTo>
                      <a:pt x="4301" y="11356"/>
                      <a:pt x="4299" y="11352"/>
                      <a:pt x="4297" y="11349"/>
                    </a:cubicBezTo>
                    <a:lnTo>
                      <a:pt x="4297" y="11349"/>
                    </a:lnTo>
                    <a:cubicBezTo>
                      <a:pt x="4302" y="11379"/>
                      <a:pt x="4300" y="11405"/>
                      <a:pt x="4285" y="11413"/>
                    </a:cubicBezTo>
                    <a:cubicBezTo>
                      <a:pt x="4279" y="11416"/>
                      <a:pt x="4272" y="11418"/>
                      <a:pt x="4265" y="11418"/>
                    </a:cubicBezTo>
                    <a:cubicBezTo>
                      <a:pt x="4237" y="11418"/>
                      <a:pt x="4201" y="11393"/>
                      <a:pt x="4187" y="11350"/>
                    </a:cubicBezTo>
                    <a:cubicBezTo>
                      <a:pt x="4182" y="11311"/>
                      <a:pt x="4196" y="11271"/>
                      <a:pt x="4220" y="11265"/>
                    </a:cubicBezTo>
                    <a:lnTo>
                      <a:pt x="4220" y="11265"/>
                    </a:lnTo>
                    <a:cubicBezTo>
                      <a:pt x="4250" y="11287"/>
                      <a:pt x="4277" y="11313"/>
                      <a:pt x="4297" y="11349"/>
                    </a:cubicBezTo>
                    <a:lnTo>
                      <a:pt x="4297" y="11349"/>
                    </a:lnTo>
                    <a:cubicBezTo>
                      <a:pt x="4296" y="11344"/>
                      <a:pt x="4295" y="11338"/>
                      <a:pt x="4293" y="11332"/>
                    </a:cubicBezTo>
                    <a:cubicBezTo>
                      <a:pt x="4269" y="11283"/>
                      <a:pt x="4245" y="11264"/>
                      <a:pt x="4227" y="11264"/>
                    </a:cubicBezTo>
                    <a:cubicBezTo>
                      <a:pt x="4224" y="11264"/>
                      <a:pt x="4222" y="11265"/>
                      <a:pt x="4220" y="11265"/>
                    </a:cubicBezTo>
                    <a:lnTo>
                      <a:pt x="4220" y="11265"/>
                    </a:lnTo>
                    <a:cubicBezTo>
                      <a:pt x="4195" y="11247"/>
                      <a:pt x="4169" y="11232"/>
                      <a:pt x="4142" y="11217"/>
                    </a:cubicBezTo>
                    <a:cubicBezTo>
                      <a:pt x="4071" y="11172"/>
                      <a:pt x="4106" y="11181"/>
                      <a:pt x="4089" y="11154"/>
                    </a:cubicBezTo>
                    <a:cubicBezTo>
                      <a:pt x="4071" y="11128"/>
                      <a:pt x="4035" y="11110"/>
                      <a:pt x="4017" y="11092"/>
                    </a:cubicBezTo>
                    <a:cubicBezTo>
                      <a:pt x="3982" y="11092"/>
                      <a:pt x="3875" y="11039"/>
                      <a:pt x="3902" y="10985"/>
                    </a:cubicBezTo>
                    <a:cubicBezTo>
                      <a:pt x="3902" y="10976"/>
                      <a:pt x="3964" y="10878"/>
                      <a:pt x="3884" y="10869"/>
                    </a:cubicBezTo>
                    <a:cubicBezTo>
                      <a:pt x="3871" y="10869"/>
                      <a:pt x="3861" y="10872"/>
                      <a:pt x="3852" y="10872"/>
                    </a:cubicBezTo>
                    <a:cubicBezTo>
                      <a:pt x="3837" y="10872"/>
                      <a:pt x="3823" y="10864"/>
                      <a:pt x="3795" y="10825"/>
                    </a:cubicBezTo>
                    <a:cubicBezTo>
                      <a:pt x="3777" y="10798"/>
                      <a:pt x="3812" y="10798"/>
                      <a:pt x="3812" y="10771"/>
                    </a:cubicBezTo>
                    <a:cubicBezTo>
                      <a:pt x="3804" y="10745"/>
                      <a:pt x="3786" y="10718"/>
                      <a:pt x="3759" y="10691"/>
                    </a:cubicBezTo>
                    <a:lnTo>
                      <a:pt x="3715" y="10727"/>
                    </a:lnTo>
                    <a:cubicBezTo>
                      <a:pt x="3732" y="10754"/>
                      <a:pt x="3741" y="10780"/>
                      <a:pt x="3741" y="10807"/>
                    </a:cubicBezTo>
                    <a:cubicBezTo>
                      <a:pt x="3739" y="10812"/>
                      <a:pt x="3735" y="10815"/>
                      <a:pt x="3730" y="10815"/>
                    </a:cubicBezTo>
                    <a:cubicBezTo>
                      <a:pt x="3703" y="10815"/>
                      <a:pt x="3649" y="10742"/>
                      <a:pt x="3634" y="10727"/>
                    </a:cubicBezTo>
                    <a:cubicBezTo>
                      <a:pt x="3581" y="10656"/>
                      <a:pt x="3634" y="10673"/>
                      <a:pt x="3599" y="10602"/>
                    </a:cubicBezTo>
                    <a:cubicBezTo>
                      <a:pt x="3581" y="10558"/>
                      <a:pt x="3563" y="10513"/>
                      <a:pt x="3536" y="10477"/>
                    </a:cubicBezTo>
                    <a:cubicBezTo>
                      <a:pt x="3533" y="10477"/>
                      <a:pt x="3530" y="10476"/>
                      <a:pt x="3527" y="10476"/>
                    </a:cubicBezTo>
                    <a:cubicBezTo>
                      <a:pt x="3513" y="10476"/>
                      <a:pt x="3505" y="10485"/>
                      <a:pt x="3495" y="10485"/>
                    </a:cubicBezTo>
                    <a:cubicBezTo>
                      <a:pt x="3486" y="10485"/>
                      <a:pt x="3475" y="10478"/>
                      <a:pt x="3456" y="10451"/>
                    </a:cubicBezTo>
                    <a:cubicBezTo>
                      <a:pt x="3429" y="10424"/>
                      <a:pt x="3412" y="10379"/>
                      <a:pt x="3385" y="10379"/>
                    </a:cubicBezTo>
                    <a:cubicBezTo>
                      <a:pt x="3332" y="10371"/>
                      <a:pt x="3189" y="10175"/>
                      <a:pt x="3153" y="10121"/>
                    </a:cubicBezTo>
                    <a:cubicBezTo>
                      <a:pt x="3127" y="10068"/>
                      <a:pt x="3136" y="10068"/>
                      <a:pt x="3144" y="10032"/>
                    </a:cubicBezTo>
                    <a:cubicBezTo>
                      <a:pt x="3153" y="10005"/>
                      <a:pt x="3091" y="9934"/>
                      <a:pt x="3064" y="9907"/>
                    </a:cubicBezTo>
                    <a:cubicBezTo>
                      <a:pt x="3046" y="9872"/>
                      <a:pt x="3011" y="9792"/>
                      <a:pt x="2966" y="9792"/>
                    </a:cubicBezTo>
                    <a:cubicBezTo>
                      <a:pt x="2922" y="9792"/>
                      <a:pt x="2922" y="9765"/>
                      <a:pt x="2895" y="9729"/>
                    </a:cubicBezTo>
                    <a:cubicBezTo>
                      <a:pt x="2868" y="9685"/>
                      <a:pt x="2859" y="9711"/>
                      <a:pt x="2833" y="9676"/>
                    </a:cubicBezTo>
                    <a:cubicBezTo>
                      <a:pt x="2797" y="9640"/>
                      <a:pt x="2761" y="9587"/>
                      <a:pt x="2735" y="9542"/>
                    </a:cubicBezTo>
                    <a:cubicBezTo>
                      <a:pt x="2709" y="9496"/>
                      <a:pt x="2596" y="9451"/>
                      <a:pt x="2542" y="9451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1060;p41"/>
              <p:cNvSpPr/>
              <p:nvPr/>
            </p:nvSpPr>
            <p:spPr>
              <a:xfrm>
                <a:off x="1791400" y="2593675"/>
                <a:ext cx="96900" cy="82800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312" extrusionOk="0">
                    <a:moveTo>
                      <a:pt x="2219" y="1174"/>
                    </a:moveTo>
                    <a:cubicBezTo>
                      <a:pt x="2486" y="1174"/>
                      <a:pt x="2700" y="1388"/>
                      <a:pt x="2700" y="1655"/>
                    </a:cubicBezTo>
                    <a:cubicBezTo>
                      <a:pt x="2700" y="1944"/>
                      <a:pt x="2463" y="2135"/>
                      <a:pt x="2217" y="2135"/>
                    </a:cubicBezTo>
                    <a:cubicBezTo>
                      <a:pt x="2099" y="2135"/>
                      <a:pt x="1978" y="2091"/>
                      <a:pt x="1880" y="1993"/>
                    </a:cubicBezTo>
                    <a:cubicBezTo>
                      <a:pt x="1577" y="1690"/>
                      <a:pt x="1791" y="1183"/>
                      <a:pt x="2219" y="1183"/>
                    </a:cubicBezTo>
                    <a:lnTo>
                      <a:pt x="2219" y="1174"/>
                    </a:lnTo>
                    <a:close/>
                    <a:moveTo>
                      <a:pt x="2209" y="0"/>
                    </a:moveTo>
                    <a:cubicBezTo>
                      <a:pt x="1803" y="0"/>
                      <a:pt x="1389" y="151"/>
                      <a:pt x="1052" y="488"/>
                    </a:cubicBezTo>
                    <a:cubicBezTo>
                      <a:pt x="1" y="1530"/>
                      <a:pt x="740" y="3311"/>
                      <a:pt x="2219" y="3311"/>
                    </a:cubicBezTo>
                    <a:cubicBezTo>
                      <a:pt x="3136" y="3311"/>
                      <a:pt x="3875" y="2572"/>
                      <a:pt x="3875" y="1655"/>
                    </a:cubicBezTo>
                    <a:cubicBezTo>
                      <a:pt x="3875" y="660"/>
                      <a:pt x="3060" y="0"/>
                      <a:pt x="2209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1061;p41"/>
              <p:cNvSpPr/>
              <p:nvPr/>
            </p:nvSpPr>
            <p:spPr>
              <a:xfrm>
                <a:off x="1791400" y="2593675"/>
                <a:ext cx="96900" cy="82800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312" extrusionOk="0">
                    <a:moveTo>
                      <a:pt x="2219" y="1174"/>
                    </a:moveTo>
                    <a:cubicBezTo>
                      <a:pt x="2486" y="1174"/>
                      <a:pt x="2700" y="1388"/>
                      <a:pt x="2700" y="1655"/>
                    </a:cubicBezTo>
                    <a:cubicBezTo>
                      <a:pt x="2700" y="1944"/>
                      <a:pt x="2463" y="2135"/>
                      <a:pt x="2217" y="2135"/>
                    </a:cubicBezTo>
                    <a:cubicBezTo>
                      <a:pt x="2099" y="2135"/>
                      <a:pt x="1978" y="2091"/>
                      <a:pt x="1880" y="1993"/>
                    </a:cubicBezTo>
                    <a:cubicBezTo>
                      <a:pt x="1577" y="1690"/>
                      <a:pt x="1791" y="1183"/>
                      <a:pt x="2219" y="1183"/>
                    </a:cubicBezTo>
                    <a:lnTo>
                      <a:pt x="2219" y="1174"/>
                    </a:lnTo>
                    <a:close/>
                    <a:moveTo>
                      <a:pt x="2209" y="0"/>
                    </a:moveTo>
                    <a:cubicBezTo>
                      <a:pt x="1803" y="0"/>
                      <a:pt x="1389" y="151"/>
                      <a:pt x="1052" y="488"/>
                    </a:cubicBezTo>
                    <a:cubicBezTo>
                      <a:pt x="1" y="1530"/>
                      <a:pt x="740" y="3311"/>
                      <a:pt x="2219" y="3311"/>
                    </a:cubicBezTo>
                    <a:cubicBezTo>
                      <a:pt x="3136" y="3311"/>
                      <a:pt x="3875" y="2572"/>
                      <a:pt x="3875" y="1655"/>
                    </a:cubicBezTo>
                    <a:cubicBezTo>
                      <a:pt x="3875" y="660"/>
                      <a:pt x="3060" y="0"/>
                      <a:pt x="2209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1062;p41"/>
              <p:cNvSpPr/>
              <p:nvPr/>
            </p:nvSpPr>
            <p:spPr>
              <a:xfrm>
                <a:off x="1832475" y="2621000"/>
                <a:ext cx="28425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258" extrusionOk="0">
                    <a:moveTo>
                      <a:pt x="771" y="36"/>
                    </a:moveTo>
                    <a:lnTo>
                      <a:pt x="771" y="36"/>
                    </a:lnTo>
                    <a:cubicBezTo>
                      <a:pt x="761" y="56"/>
                      <a:pt x="757" y="65"/>
                      <a:pt x="753" y="69"/>
                    </a:cubicBezTo>
                    <a:lnTo>
                      <a:pt x="753" y="69"/>
                    </a:lnTo>
                    <a:cubicBezTo>
                      <a:pt x="754" y="64"/>
                      <a:pt x="754" y="59"/>
                      <a:pt x="754" y="54"/>
                    </a:cubicBezTo>
                    <a:lnTo>
                      <a:pt x="754" y="54"/>
                    </a:lnTo>
                    <a:cubicBezTo>
                      <a:pt x="754" y="54"/>
                      <a:pt x="750" y="62"/>
                      <a:pt x="746" y="72"/>
                    </a:cubicBezTo>
                    <a:lnTo>
                      <a:pt x="746" y="72"/>
                    </a:lnTo>
                    <a:cubicBezTo>
                      <a:pt x="749" y="72"/>
                      <a:pt x="751" y="72"/>
                      <a:pt x="753" y="69"/>
                    </a:cubicBezTo>
                    <a:lnTo>
                      <a:pt x="753" y="69"/>
                    </a:lnTo>
                    <a:cubicBezTo>
                      <a:pt x="753" y="74"/>
                      <a:pt x="753" y="79"/>
                      <a:pt x="752" y="84"/>
                    </a:cubicBezTo>
                    <a:lnTo>
                      <a:pt x="752" y="84"/>
                    </a:lnTo>
                    <a:cubicBezTo>
                      <a:pt x="757" y="68"/>
                      <a:pt x="763" y="52"/>
                      <a:pt x="771" y="36"/>
                    </a:cubicBezTo>
                    <a:close/>
                    <a:moveTo>
                      <a:pt x="752" y="84"/>
                    </a:moveTo>
                    <a:cubicBezTo>
                      <a:pt x="750" y="91"/>
                      <a:pt x="748" y="99"/>
                      <a:pt x="746" y="106"/>
                    </a:cubicBezTo>
                    <a:lnTo>
                      <a:pt x="746" y="106"/>
                    </a:lnTo>
                    <a:cubicBezTo>
                      <a:pt x="749" y="99"/>
                      <a:pt x="751" y="91"/>
                      <a:pt x="752" y="84"/>
                    </a:cubicBezTo>
                    <a:close/>
                    <a:moveTo>
                      <a:pt x="326" y="107"/>
                    </a:moveTo>
                    <a:lnTo>
                      <a:pt x="339" y="125"/>
                    </a:lnTo>
                    <a:lnTo>
                      <a:pt x="344" y="125"/>
                    </a:lnTo>
                    <a:lnTo>
                      <a:pt x="326" y="107"/>
                    </a:lnTo>
                    <a:close/>
                    <a:moveTo>
                      <a:pt x="656" y="107"/>
                    </a:moveTo>
                    <a:cubicBezTo>
                      <a:pt x="656" y="125"/>
                      <a:pt x="656" y="143"/>
                      <a:pt x="656" y="152"/>
                    </a:cubicBezTo>
                    <a:cubicBezTo>
                      <a:pt x="652" y="163"/>
                      <a:pt x="650" y="167"/>
                      <a:pt x="648" y="167"/>
                    </a:cubicBezTo>
                    <a:cubicBezTo>
                      <a:pt x="647" y="167"/>
                      <a:pt x="647" y="161"/>
                      <a:pt x="647" y="161"/>
                    </a:cubicBezTo>
                    <a:cubicBezTo>
                      <a:pt x="647" y="143"/>
                      <a:pt x="656" y="107"/>
                      <a:pt x="656" y="107"/>
                    </a:cubicBezTo>
                    <a:close/>
                    <a:moveTo>
                      <a:pt x="193" y="235"/>
                    </a:moveTo>
                    <a:cubicBezTo>
                      <a:pt x="193" y="235"/>
                      <a:pt x="195" y="237"/>
                      <a:pt x="201" y="241"/>
                    </a:cubicBezTo>
                    <a:cubicBezTo>
                      <a:pt x="202" y="241"/>
                      <a:pt x="202" y="242"/>
                      <a:pt x="203" y="242"/>
                    </a:cubicBezTo>
                    <a:lnTo>
                      <a:pt x="203" y="242"/>
                    </a:lnTo>
                    <a:cubicBezTo>
                      <a:pt x="198" y="238"/>
                      <a:pt x="193" y="235"/>
                      <a:pt x="193" y="235"/>
                    </a:cubicBezTo>
                    <a:close/>
                    <a:moveTo>
                      <a:pt x="755" y="231"/>
                    </a:moveTo>
                    <a:cubicBezTo>
                      <a:pt x="752" y="237"/>
                      <a:pt x="748" y="243"/>
                      <a:pt x="745" y="250"/>
                    </a:cubicBezTo>
                    <a:cubicBezTo>
                      <a:pt x="752" y="239"/>
                      <a:pt x="754" y="233"/>
                      <a:pt x="755" y="231"/>
                    </a:cubicBezTo>
                    <a:close/>
                    <a:moveTo>
                      <a:pt x="745" y="250"/>
                    </a:moveTo>
                    <a:cubicBezTo>
                      <a:pt x="731" y="278"/>
                      <a:pt x="724" y="293"/>
                      <a:pt x="725" y="293"/>
                    </a:cubicBezTo>
                    <a:cubicBezTo>
                      <a:pt x="725" y="293"/>
                      <a:pt x="732" y="280"/>
                      <a:pt x="745" y="250"/>
                    </a:cubicBezTo>
                    <a:close/>
                    <a:moveTo>
                      <a:pt x="513" y="287"/>
                    </a:moveTo>
                    <a:cubicBezTo>
                      <a:pt x="513" y="290"/>
                      <a:pt x="513" y="293"/>
                      <a:pt x="513" y="295"/>
                    </a:cubicBezTo>
                    <a:cubicBezTo>
                      <a:pt x="514" y="296"/>
                      <a:pt x="514" y="296"/>
                      <a:pt x="514" y="296"/>
                    </a:cubicBezTo>
                    <a:cubicBezTo>
                      <a:pt x="515" y="296"/>
                      <a:pt x="514" y="292"/>
                      <a:pt x="513" y="287"/>
                    </a:cubicBezTo>
                    <a:close/>
                    <a:moveTo>
                      <a:pt x="184" y="303"/>
                    </a:moveTo>
                    <a:cubicBezTo>
                      <a:pt x="184" y="303"/>
                      <a:pt x="184" y="305"/>
                      <a:pt x="185" y="307"/>
                    </a:cubicBezTo>
                    <a:lnTo>
                      <a:pt x="185" y="307"/>
                    </a:lnTo>
                    <a:cubicBezTo>
                      <a:pt x="186" y="306"/>
                      <a:pt x="184" y="303"/>
                      <a:pt x="184" y="303"/>
                    </a:cubicBezTo>
                    <a:close/>
                    <a:moveTo>
                      <a:pt x="458" y="303"/>
                    </a:moveTo>
                    <a:lnTo>
                      <a:pt x="460" y="312"/>
                    </a:lnTo>
                    <a:cubicBezTo>
                      <a:pt x="461" y="314"/>
                      <a:pt x="462" y="315"/>
                      <a:pt x="463" y="315"/>
                    </a:cubicBezTo>
                    <a:cubicBezTo>
                      <a:pt x="464" y="315"/>
                      <a:pt x="462" y="309"/>
                      <a:pt x="458" y="303"/>
                    </a:cubicBezTo>
                    <a:close/>
                    <a:moveTo>
                      <a:pt x="412" y="300"/>
                    </a:moveTo>
                    <a:cubicBezTo>
                      <a:pt x="417" y="308"/>
                      <a:pt x="421" y="315"/>
                      <a:pt x="421" y="315"/>
                    </a:cubicBezTo>
                    <a:cubicBezTo>
                      <a:pt x="421" y="315"/>
                      <a:pt x="419" y="312"/>
                      <a:pt x="415" y="303"/>
                    </a:cubicBezTo>
                    <a:cubicBezTo>
                      <a:pt x="414" y="302"/>
                      <a:pt x="413" y="301"/>
                      <a:pt x="412" y="300"/>
                    </a:cubicBezTo>
                    <a:close/>
                    <a:moveTo>
                      <a:pt x="682" y="295"/>
                    </a:moveTo>
                    <a:cubicBezTo>
                      <a:pt x="678" y="306"/>
                      <a:pt x="674" y="317"/>
                      <a:pt x="674" y="321"/>
                    </a:cubicBezTo>
                    <a:lnTo>
                      <a:pt x="682" y="295"/>
                    </a:lnTo>
                    <a:close/>
                    <a:moveTo>
                      <a:pt x="473" y="312"/>
                    </a:moveTo>
                    <a:lnTo>
                      <a:pt x="473" y="312"/>
                    </a:lnTo>
                    <a:cubicBezTo>
                      <a:pt x="475" y="318"/>
                      <a:pt x="477" y="323"/>
                      <a:pt x="477" y="323"/>
                    </a:cubicBezTo>
                    <a:cubicBezTo>
                      <a:pt x="477" y="323"/>
                      <a:pt x="478" y="322"/>
                      <a:pt x="478" y="321"/>
                    </a:cubicBezTo>
                    <a:lnTo>
                      <a:pt x="473" y="312"/>
                    </a:lnTo>
                    <a:close/>
                    <a:moveTo>
                      <a:pt x="195" y="339"/>
                    </a:moveTo>
                    <a:lnTo>
                      <a:pt x="195" y="339"/>
                    </a:lnTo>
                    <a:cubicBezTo>
                      <a:pt x="203" y="342"/>
                      <a:pt x="221" y="354"/>
                      <a:pt x="220" y="354"/>
                    </a:cubicBezTo>
                    <a:cubicBezTo>
                      <a:pt x="220" y="354"/>
                      <a:pt x="217" y="352"/>
                      <a:pt x="210" y="348"/>
                    </a:cubicBezTo>
                    <a:lnTo>
                      <a:pt x="195" y="339"/>
                    </a:lnTo>
                    <a:close/>
                    <a:moveTo>
                      <a:pt x="818" y="361"/>
                    </a:moveTo>
                    <a:cubicBezTo>
                      <a:pt x="814" y="363"/>
                      <a:pt x="811" y="366"/>
                      <a:pt x="816" y="366"/>
                    </a:cubicBezTo>
                    <a:cubicBezTo>
                      <a:pt x="816" y="364"/>
                      <a:pt x="817" y="363"/>
                      <a:pt x="818" y="361"/>
                    </a:cubicBezTo>
                    <a:close/>
                    <a:moveTo>
                      <a:pt x="175" y="339"/>
                    </a:moveTo>
                    <a:lnTo>
                      <a:pt x="175" y="339"/>
                    </a:lnTo>
                    <a:cubicBezTo>
                      <a:pt x="175" y="339"/>
                      <a:pt x="228" y="366"/>
                      <a:pt x="228" y="366"/>
                    </a:cubicBezTo>
                    <a:lnTo>
                      <a:pt x="228" y="375"/>
                    </a:lnTo>
                    <a:cubicBezTo>
                      <a:pt x="210" y="366"/>
                      <a:pt x="193" y="357"/>
                      <a:pt x="175" y="339"/>
                    </a:cubicBezTo>
                    <a:close/>
                    <a:moveTo>
                      <a:pt x="164" y="372"/>
                    </a:moveTo>
                    <a:cubicBezTo>
                      <a:pt x="170" y="374"/>
                      <a:pt x="175" y="377"/>
                      <a:pt x="176" y="377"/>
                    </a:cubicBezTo>
                    <a:cubicBezTo>
                      <a:pt x="177" y="377"/>
                      <a:pt x="176" y="376"/>
                      <a:pt x="175" y="375"/>
                    </a:cubicBezTo>
                    <a:lnTo>
                      <a:pt x="164" y="372"/>
                    </a:lnTo>
                    <a:close/>
                    <a:moveTo>
                      <a:pt x="59" y="428"/>
                    </a:moveTo>
                    <a:lnTo>
                      <a:pt x="94" y="435"/>
                    </a:lnTo>
                    <a:lnTo>
                      <a:pt x="94" y="435"/>
                    </a:lnTo>
                    <a:cubicBezTo>
                      <a:pt x="93" y="434"/>
                      <a:pt x="92" y="433"/>
                      <a:pt x="91" y="431"/>
                    </a:cubicBezTo>
                    <a:lnTo>
                      <a:pt x="91" y="431"/>
                    </a:lnTo>
                    <a:cubicBezTo>
                      <a:pt x="79" y="429"/>
                      <a:pt x="69" y="428"/>
                      <a:pt x="59" y="428"/>
                    </a:cubicBezTo>
                    <a:close/>
                    <a:moveTo>
                      <a:pt x="904" y="434"/>
                    </a:moveTo>
                    <a:cubicBezTo>
                      <a:pt x="896" y="436"/>
                      <a:pt x="880" y="441"/>
                      <a:pt x="869" y="446"/>
                    </a:cubicBezTo>
                    <a:cubicBezTo>
                      <a:pt x="877" y="446"/>
                      <a:pt x="891" y="440"/>
                      <a:pt x="904" y="434"/>
                    </a:cubicBezTo>
                    <a:close/>
                    <a:moveTo>
                      <a:pt x="914" y="446"/>
                    </a:moveTo>
                    <a:lnTo>
                      <a:pt x="892" y="453"/>
                    </a:lnTo>
                    <a:lnTo>
                      <a:pt x="892" y="453"/>
                    </a:lnTo>
                    <a:cubicBezTo>
                      <a:pt x="899" y="449"/>
                      <a:pt x="904" y="446"/>
                      <a:pt x="914" y="446"/>
                    </a:cubicBezTo>
                    <a:close/>
                    <a:moveTo>
                      <a:pt x="237" y="443"/>
                    </a:moveTo>
                    <a:cubicBezTo>
                      <a:pt x="242" y="446"/>
                      <a:pt x="249" y="450"/>
                      <a:pt x="254" y="454"/>
                    </a:cubicBezTo>
                    <a:lnTo>
                      <a:pt x="254" y="454"/>
                    </a:lnTo>
                    <a:cubicBezTo>
                      <a:pt x="248" y="450"/>
                      <a:pt x="242" y="447"/>
                      <a:pt x="237" y="443"/>
                    </a:cubicBezTo>
                    <a:close/>
                    <a:moveTo>
                      <a:pt x="862" y="455"/>
                    </a:moveTo>
                    <a:lnTo>
                      <a:pt x="862" y="455"/>
                    </a:lnTo>
                    <a:cubicBezTo>
                      <a:pt x="855" y="458"/>
                      <a:pt x="848" y="461"/>
                      <a:pt x="843" y="464"/>
                    </a:cubicBezTo>
                    <a:lnTo>
                      <a:pt x="862" y="455"/>
                    </a:lnTo>
                    <a:close/>
                    <a:moveTo>
                      <a:pt x="1026" y="482"/>
                    </a:moveTo>
                    <a:cubicBezTo>
                      <a:pt x="1024" y="482"/>
                      <a:pt x="1021" y="483"/>
                      <a:pt x="1019" y="484"/>
                    </a:cubicBezTo>
                    <a:lnTo>
                      <a:pt x="1019" y="484"/>
                    </a:lnTo>
                    <a:cubicBezTo>
                      <a:pt x="1014" y="482"/>
                      <a:pt x="1016" y="482"/>
                      <a:pt x="1026" y="482"/>
                    </a:cubicBezTo>
                    <a:close/>
                    <a:moveTo>
                      <a:pt x="1012" y="487"/>
                    </a:moveTo>
                    <a:cubicBezTo>
                      <a:pt x="1009" y="488"/>
                      <a:pt x="1006" y="489"/>
                      <a:pt x="1003" y="490"/>
                    </a:cubicBezTo>
                    <a:cubicBezTo>
                      <a:pt x="1001" y="490"/>
                      <a:pt x="1005" y="489"/>
                      <a:pt x="1012" y="487"/>
                    </a:cubicBezTo>
                    <a:close/>
                    <a:moveTo>
                      <a:pt x="923" y="499"/>
                    </a:moveTo>
                    <a:cubicBezTo>
                      <a:pt x="899" y="499"/>
                      <a:pt x="899" y="503"/>
                      <a:pt x="907" y="503"/>
                    </a:cubicBezTo>
                    <a:cubicBezTo>
                      <a:pt x="911" y="503"/>
                      <a:pt x="917" y="502"/>
                      <a:pt x="923" y="499"/>
                    </a:cubicBezTo>
                    <a:close/>
                    <a:moveTo>
                      <a:pt x="1101" y="544"/>
                    </a:moveTo>
                    <a:lnTo>
                      <a:pt x="1048" y="553"/>
                    </a:lnTo>
                    <a:cubicBezTo>
                      <a:pt x="1039" y="553"/>
                      <a:pt x="1057" y="544"/>
                      <a:pt x="1101" y="544"/>
                    </a:cubicBezTo>
                    <a:close/>
                    <a:moveTo>
                      <a:pt x="99" y="564"/>
                    </a:moveTo>
                    <a:cubicBezTo>
                      <a:pt x="106" y="564"/>
                      <a:pt x="112" y="566"/>
                      <a:pt x="121" y="571"/>
                    </a:cubicBezTo>
                    <a:cubicBezTo>
                      <a:pt x="110" y="568"/>
                      <a:pt x="100" y="566"/>
                      <a:pt x="91" y="565"/>
                    </a:cubicBezTo>
                    <a:lnTo>
                      <a:pt x="91" y="565"/>
                    </a:lnTo>
                    <a:cubicBezTo>
                      <a:pt x="94" y="564"/>
                      <a:pt x="96" y="564"/>
                      <a:pt x="99" y="564"/>
                    </a:cubicBezTo>
                    <a:close/>
                    <a:moveTo>
                      <a:pt x="130" y="588"/>
                    </a:moveTo>
                    <a:cubicBezTo>
                      <a:pt x="129" y="588"/>
                      <a:pt x="126" y="589"/>
                      <a:pt x="124" y="589"/>
                    </a:cubicBezTo>
                    <a:lnTo>
                      <a:pt x="124" y="589"/>
                    </a:lnTo>
                    <a:cubicBezTo>
                      <a:pt x="115" y="588"/>
                      <a:pt x="104" y="588"/>
                      <a:pt x="95" y="588"/>
                    </a:cubicBezTo>
                    <a:close/>
                    <a:moveTo>
                      <a:pt x="148" y="606"/>
                    </a:moveTo>
                    <a:cubicBezTo>
                      <a:pt x="148" y="606"/>
                      <a:pt x="121" y="615"/>
                      <a:pt x="95" y="615"/>
                    </a:cubicBezTo>
                    <a:lnTo>
                      <a:pt x="130" y="606"/>
                    </a:lnTo>
                    <a:close/>
                    <a:moveTo>
                      <a:pt x="807" y="606"/>
                    </a:moveTo>
                    <a:lnTo>
                      <a:pt x="807" y="606"/>
                    </a:lnTo>
                    <a:cubicBezTo>
                      <a:pt x="807" y="606"/>
                      <a:pt x="830" y="615"/>
                      <a:pt x="849" y="621"/>
                    </a:cubicBezTo>
                    <a:lnTo>
                      <a:pt x="849" y="621"/>
                    </a:lnTo>
                    <a:cubicBezTo>
                      <a:pt x="828" y="614"/>
                      <a:pt x="807" y="606"/>
                      <a:pt x="807" y="606"/>
                    </a:cubicBezTo>
                    <a:close/>
                    <a:moveTo>
                      <a:pt x="798" y="615"/>
                    </a:moveTo>
                    <a:lnTo>
                      <a:pt x="830" y="628"/>
                    </a:lnTo>
                    <a:lnTo>
                      <a:pt x="830" y="628"/>
                    </a:lnTo>
                    <a:cubicBezTo>
                      <a:pt x="825" y="625"/>
                      <a:pt x="815" y="622"/>
                      <a:pt x="798" y="615"/>
                    </a:cubicBezTo>
                    <a:close/>
                    <a:moveTo>
                      <a:pt x="1030" y="624"/>
                    </a:moveTo>
                    <a:lnTo>
                      <a:pt x="1065" y="633"/>
                    </a:lnTo>
                    <a:cubicBezTo>
                      <a:pt x="1065" y="633"/>
                      <a:pt x="1057" y="624"/>
                      <a:pt x="1030" y="624"/>
                    </a:cubicBezTo>
                    <a:close/>
                    <a:moveTo>
                      <a:pt x="121" y="634"/>
                    </a:moveTo>
                    <a:cubicBezTo>
                      <a:pt x="118" y="635"/>
                      <a:pt x="119" y="637"/>
                      <a:pt x="120" y="637"/>
                    </a:cubicBezTo>
                    <a:cubicBezTo>
                      <a:pt x="120" y="637"/>
                      <a:pt x="121" y="636"/>
                      <a:pt x="121" y="634"/>
                    </a:cubicBezTo>
                    <a:close/>
                    <a:moveTo>
                      <a:pt x="193" y="668"/>
                    </a:moveTo>
                    <a:lnTo>
                      <a:pt x="193" y="668"/>
                    </a:lnTo>
                    <a:cubicBezTo>
                      <a:pt x="178" y="672"/>
                      <a:pt x="163" y="674"/>
                      <a:pt x="149" y="677"/>
                    </a:cubicBezTo>
                    <a:lnTo>
                      <a:pt x="149" y="677"/>
                    </a:lnTo>
                    <a:cubicBezTo>
                      <a:pt x="166" y="677"/>
                      <a:pt x="179" y="675"/>
                      <a:pt x="193" y="669"/>
                    </a:cubicBezTo>
                    <a:lnTo>
                      <a:pt x="193" y="668"/>
                    </a:lnTo>
                    <a:close/>
                    <a:moveTo>
                      <a:pt x="150" y="669"/>
                    </a:moveTo>
                    <a:cubicBezTo>
                      <a:pt x="143" y="672"/>
                      <a:pt x="136" y="675"/>
                      <a:pt x="130" y="678"/>
                    </a:cubicBezTo>
                    <a:cubicBezTo>
                      <a:pt x="137" y="678"/>
                      <a:pt x="143" y="678"/>
                      <a:pt x="148" y="677"/>
                    </a:cubicBezTo>
                    <a:lnTo>
                      <a:pt x="148" y="677"/>
                    </a:lnTo>
                    <a:cubicBezTo>
                      <a:pt x="148" y="677"/>
                      <a:pt x="148" y="678"/>
                      <a:pt x="148" y="678"/>
                    </a:cubicBezTo>
                    <a:cubicBezTo>
                      <a:pt x="148" y="677"/>
                      <a:pt x="148" y="677"/>
                      <a:pt x="149" y="677"/>
                    </a:cubicBezTo>
                    <a:lnTo>
                      <a:pt x="149" y="677"/>
                    </a:lnTo>
                    <a:cubicBezTo>
                      <a:pt x="148" y="677"/>
                      <a:pt x="148" y="677"/>
                      <a:pt x="148" y="677"/>
                    </a:cubicBezTo>
                    <a:lnTo>
                      <a:pt x="148" y="677"/>
                    </a:lnTo>
                    <a:cubicBezTo>
                      <a:pt x="149" y="676"/>
                      <a:pt x="155" y="670"/>
                      <a:pt x="150" y="669"/>
                    </a:cubicBezTo>
                    <a:close/>
                    <a:moveTo>
                      <a:pt x="845" y="679"/>
                    </a:moveTo>
                    <a:lnTo>
                      <a:pt x="861" y="686"/>
                    </a:lnTo>
                    <a:lnTo>
                      <a:pt x="861" y="686"/>
                    </a:lnTo>
                    <a:lnTo>
                      <a:pt x="845" y="679"/>
                    </a:lnTo>
                    <a:close/>
                    <a:moveTo>
                      <a:pt x="861" y="669"/>
                    </a:moveTo>
                    <a:lnTo>
                      <a:pt x="861" y="669"/>
                    </a:lnTo>
                    <a:cubicBezTo>
                      <a:pt x="887" y="678"/>
                      <a:pt x="905" y="686"/>
                      <a:pt x="932" y="704"/>
                    </a:cubicBezTo>
                    <a:lnTo>
                      <a:pt x="861" y="669"/>
                    </a:lnTo>
                    <a:close/>
                    <a:moveTo>
                      <a:pt x="757" y="707"/>
                    </a:moveTo>
                    <a:lnTo>
                      <a:pt x="757" y="708"/>
                    </a:lnTo>
                    <a:lnTo>
                      <a:pt x="757" y="707"/>
                    </a:lnTo>
                    <a:close/>
                    <a:moveTo>
                      <a:pt x="757" y="708"/>
                    </a:moveTo>
                    <a:lnTo>
                      <a:pt x="757" y="708"/>
                    </a:lnTo>
                    <a:lnTo>
                      <a:pt x="757" y="708"/>
                    </a:lnTo>
                    <a:close/>
                    <a:moveTo>
                      <a:pt x="757" y="708"/>
                    </a:moveTo>
                    <a:lnTo>
                      <a:pt x="759" y="709"/>
                    </a:lnTo>
                    <a:lnTo>
                      <a:pt x="757" y="708"/>
                    </a:lnTo>
                    <a:close/>
                    <a:moveTo>
                      <a:pt x="759" y="709"/>
                    </a:moveTo>
                    <a:lnTo>
                      <a:pt x="759" y="710"/>
                    </a:lnTo>
                    <a:lnTo>
                      <a:pt x="759" y="709"/>
                    </a:lnTo>
                    <a:close/>
                    <a:moveTo>
                      <a:pt x="759" y="710"/>
                    </a:moveTo>
                    <a:lnTo>
                      <a:pt x="759" y="710"/>
                    </a:lnTo>
                    <a:lnTo>
                      <a:pt x="759" y="710"/>
                    </a:lnTo>
                    <a:close/>
                    <a:moveTo>
                      <a:pt x="759" y="710"/>
                    </a:moveTo>
                    <a:lnTo>
                      <a:pt x="763" y="713"/>
                    </a:lnTo>
                    <a:lnTo>
                      <a:pt x="759" y="710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71" y="722"/>
                    </a:lnTo>
                    <a:lnTo>
                      <a:pt x="763" y="713"/>
                    </a:lnTo>
                    <a:close/>
                    <a:moveTo>
                      <a:pt x="771" y="722"/>
                    </a:moveTo>
                    <a:lnTo>
                      <a:pt x="778" y="728"/>
                    </a:lnTo>
                    <a:lnTo>
                      <a:pt x="771" y="722"/>
                    </a:lnTo>
                    <a:close/>
                    <a:moveTo>
                      <a:pt x="778" y="728"/>
                    </a:moveTo>
                    <a:lnTo>
                      <a:pt x="778" y="729"/>
                    </a:lnTo>
                    <a:lnTo>
                      <a:pt x="778" y="728"/>
                    </a:lnTo>
                    <a:close/>
                    <a:moveTo>
                      <a:pt x="332" y="710"/>
                    </a:moveTo>
                    <a:cubicBezTo>
                      <a:pt x="330" y="710"/>
                      <a:pt x="312" y="718"/>
                      <a:pt x="299" y="731"/>
                    </a:cubicBezTo>
                    <a:lnTo>
                      <a:pt x="326" y="713"/>
                    </a:lnTo>
                    <a:cubicBezTo>
                      <a:pt x="331" y="711"/>
                      <a:pt x="332" y="710"/>
                      <a:pt x="332" y="710"/>
                    </a:cubicBezTo>
                    <a:close/>
                    <a:moveTo>
                      <a:pt x="778" y="729"/>
                    </a:moveTo>
                    <a:lnTo>
                      <a:pt x="780" y="731"/>
                    </a:lnTo>
                    <a:lnTo>
                      <a:pt x="778" y="729"/>
                    </a:lnTo>
                    <a:close/>
                    <a:moveTo>
                      <a:pt x="780" y="731"/>
                    </a:moveTo>
                    <a:lnTo>
                      <a:pt x="780" y="731"/>
                    </a:lnTo>
                    <a:lnTo>
                      <a:pt x="780" y="731"/>
                    </a:lnTo>
                    <a:close/>
                    <a:moveTo>
                      <a:pt x="780" y="731"/>
                    </a:moveTo>
                    <a:lnTo>
                      <a:pt x="786" y="736"/>
                    </a:lnTo>
                    <a:lnTo>
                      <a:pt x="780" y="731"/>
                    </a:lnTo>
                    <a:close/>
                    <a:moveTo>
                      <a:pt x="786" y="736"/>
                    </a:moveTo>
                    <a:lnTo>
                      <a:pt x="786" y="736"/>
                    </a:lnTo>
                    <a:lnTo>
                      <a:pt x="786" y="736"/>
                    </a:lnTo>
                    <a:close/>
                    <a:moveTo>
                      <a:pt x="786" y="736"/>
                    </a:moveTo>
                    <a:lnTo>
                      <a:pt x="786" y="737"/>
                    </a:lnTo>
                    <a:lnTo>
                      <a:pt x="786" y="736"/>
                    </a:lnTo>
                    <a:close/>
                    <a:moveTo>
                      <a:pt x="786" y="737"/>
                    </a:moveTo>
                    <a:lnTo>
                      <a:pt x="787" y="738"/>
                    </a:lnTo>
                    <a:lnTo>
                      <a:pt x="786" y="737"/>
                    </a:lnTo>
                    <a:close/>
                    <a:moveTo>
                      <a:pt x="787" y="738"/>
                    </a:moveTo>
                    <a:lnTo>
                      <a:pt x="789" y="740"/>
                    </a:lnTo>
                    <a:lnTo>
                      <a:pt x="789" y="740"/>
                    </a:lnTo>
                    <a:lnTo>
                      <a:pt x="787" y="738"/>
                    </a:lnTo>
                    <a:close/>
                    <a:moveTo>
                      <a:pt x="388" y="740"/>
                    </a:moveTo>
                    <a:lnTo>
                      <a:pt x="388" y="740"/>
                    </a:lnTo>
                    <a:cubicBezTo>
                      <a:pt x="377" y="755"/>
                      <a:pt x="365" y="770"/>
                      <a:pt x="353" y="784"/>
                    </a:cubicBezTo>
                    <a:cubicBezTo>
                      <a:pt x="371" y="767"/>
                      <a:pt x="388" y="740"/>
                      <a:pt x="388" y="740"/>
                    </a:cubicBezTo>
                    <a:close/>
                    <a:moveTo>
                      <a:pt x="540" y="784"/>
                    </a:moveTo>
                    <a:cubicBezTo>
                      <a:pt x="536" y="795"/>
                      <a:pt x="534" y="804"/>
                      <a:pt x="533" y="813"/>
                    </a:cubicBezTo>
                    <a:lnTo>
                      <a:pt x="533" y="813"/>
                    </a:lnTo>
                    <a:cubicBezTo>
                      <a:pt x="535" y="804"/>
                      <a:pt x="537" y="795"/>
                      <a:pt x="540" y="784"/>
                    </a:cubicBezTo>
                    <a:close/>
                    <a:moveTo>
                      <a:pt x="611" y="820"/>
                    </a:moveTo>
                    <a:cubicBezTo>
                      <a:pt x="611" y="820"/>
                      <a:pt x="611" y="820"/>
                      <a:pt x="611" y="820"/>
                    </a:cubicBezTo>
                    <a:cubicBezTo>
                      <a:pt x="611" y="820"/>
                      <a:pt x="611" y="820"/>
                      <a:pt x="611" y="820"/>
                    </a:cubicBezTo>
                    <a:close/>
                    <a:moveTo>
                      <a:pt x="611" y="820"/>
                    </a:moveTo>
                    <a:cubicBezTo>
                      <a:pt x="611" y="820"/>
                      <a:pt x="611" y="820"/>
                      <a:pt x="611" y="820"/>
                    </a:cubicBezTo>
                    <a:cubicBezTo>
                      <a:pt x="611" y="820"/>
                      <a:pt x="611" y="820"/>
                      <a:pt x="611" y="820"/>
                    </a:cubicBezTo>
                    <a:close/>
                    <a:moveTo>
                      <a:pt x="611" y="820"/>
                    </a:moveTo>
                    <a:cubicBezTo>
                      <a:pt x="611" y="820"/>
                      <a:pt x="611" y="820"/>
                      <a:pt x="611" y="820"/>
                    </a:cubicBezTo>
                    <a:cubicBezTo>
                      <a:pt x="611" y="820"/>
                      <a:pt x="611" y="820"/>
                      <a:pt x="611" y="820"/>
                    </a:cubicBezTo>
                    <a:close/>
                    <a:moveTo>
                      <a:pt x="540" y="829"/>
                    </a:moveTo>
                    <a:lnTo>
                      <a:pt x="540" y="829"/>
                    </a:lnTo>
                    <a:cubicBezTo>
                      <a:pt x="540" y="829"/>
                      <a:pt x="540" y="829"/>
                      <a:pt x="540" y="829"/>
                    </a:cubicBezTo>
                    <a:close/>
                    <a:moveTo>
                      <a:pt x="682" y="820"/>
                    </a:moveTo>
                    <a:lnTo>
                      <a:pt x="682" y="820"/>
                    </a:lnTo>
                    <a:cubicBezTo>
                      <a:pt x="684" y="827"/>
                      <a:pt x="686" y="833"/>
                      <a:pt x="687" y="837"/>
                    </a:cubicBezTo>
                    <a:lnTo>
                      <a:pt x="687" y="837"/>
                    </a:lnTo>
                    <a:lnTo>
                      <a:pt x="682" y="820"/>
                    </a:lnTo>
                    <a:close/>
                    <a:moveTo>
                      <a:pt x="602" y="838"/>
                    </a:moveTo>
                    <a:cubicBezTo>
                      <a:pt x="602" y="838"/>
                      <a:pt x="602" y="838"/>
                      <a:pt x="602" y="838"/>
                    </a:cubicBezTo>
                    <a:cubicBezTo>
                      <a:pt x="602" y="838"/>
                      <a:pt x="602" y="838"/>
                      <a:pt x="602" y="838"/>
                    </a:cubicBezTo>
                    <a:close/>
                    <a:moveTo>
                      <a:pt x="486" y="829"/>
                    </a:moveTo>
                    <a:lnTo>
                      <a:pt x="486" y="829"/>
                    </a:lnTo>
                    <a:cubicBezTo>
                      <a:pt x="485" y="832"/>
                      <a:pt x="483" y="835"/>
                      <a:pt x="482" y="838"/>
                    </a:cubicBezTo>
                    <a:lnTo>
                      <a:pt x="482" y="838"/>
                    </a:lnTo>
                    <a:cubicBezTo>
                      <a:pt x="482" y="837"/>
                      <a:pt x="481" y="836"/>
                      <a:pt x="481" y="836"/>
                    </a:cubicBezTo>
                    <a:cubicBezTo>
                      <a:pt x="480" y="836"/>
                      <a:pt x="479" y="836"/>
                      <a:pt x="478" y="838"/>
                    </a:cubicBezTo>
                    <a:cubicBezTo>
                      <a:pt x="478" y="841"/>
                      <a:pt x="478" y="844"/>
                      <a:pt x="477" y="848"/>
                    </a:cubicBezTo>
                    <a:lnTo>
                      <a:pt x="477" y="848"/>
                    </a:lnTo>
                    <a:cubicBezTo>
                      <a:pt x="479" y="845"/>
                      <a:pt x="480" y="841"/>
                      <a:pt x="482" y="838"/>
                    </a:cubicBezTo>
                    <a:lnTo>
                      <a:pt x="482" y="838"/>
                    </a:lnTo>
                    <a:cubicBezTo>
                      <a:pt x="482" y="840"/>
                      <a:pt x="482" y="841"/>
                      <a:pt x="482" y="841"/>
                    </a:cubicBezTo>
                    <a:cubicBezTo>
                      <a:pt x="482" y="841"/>
                      <a:pt x="483" y="838"/>
                      <a:pt x="486" y="829"/>
                    </a:cubicBezTo>
                    <a:close/>
                    <a:moveTo>
                      <a:pt x="486" y="838"/>
                    </a:moveTo>
                    <a:lnTo>
                      <a:pt x="483" y="849"/>
                    </a:lnTo>
                    <a:lnTo>
                      <a:pt x="483" y="849"/>
                    </a:lnTo>
                    <a:cubicBezTo>
                      <a:pt x="486" y="843"/>
                      <a:pt x="486" y="838"/>
                      <a:pt x="486" y="838"/>
                    </a:cubicBezTo>
                    <a:close/>
                    <a:moveTo>
                      <a:pt x="575" y="813"/>
                    </a:moveTo>
                    <a:cubicBezTo>
                      <a:pt x="573" y="813"/>
                      <a:pt x="570" y="836"/>
                      <a:pt x="572" y="856"/>
                    </a:cubicBezTo>
                    <a:lnTo>
                      <a:pt x="572" y="856"/>
                    </a:lnTo>
                    <a:cubicBezTo>
                      <a:pt x="574" y="844"/>
                      <a:pt x="576" y="831"/>
                      <a:pt x="576" y="820"/>
                    </a:cubicBezTo>
                    <a:cubicBezTo>
                      <a:pt x="576" y="815"/>
                      <a:pt x="575" y="813"/>
                      <a:pt x="575" y="813"/>
                    </a:cubicBezTo>
                    <a:close/>
                    <a:moveTo>
                      <a:pt x="533" y="813"/>
                    </a:moveTo>
                    <a:cubicBezTo>
                      <a:pt x="529" y="829"/>
                      <a:pt x="525" y="843"/>
                      <a:pt x="523" y="859"/>
                    </a:cubicBezTo>
                    <a:lnTo>
                      <a:pt x="523" y="859"/>
                    </a:lnTo>
                    <a:cubicBezTo>
                      <a:pt x="528" y="840"/>
                      <a:pt x="530" y="826"/>
                      <a:pt x="533" y="813"/>
                    </a:cubicBezTo>
                    <a:close/>
                    <a:moveTo>
                      <a:pt x="477" y="848"/>
                    </a:moveTo>
                    <a:cubicBezTo>
                      <a:pt x="472" y="857"/>
                      <a:pt x="469" y="865"/>
                      <a:pt x="469" y="865"/>
                    </a:cubicBezTo>
                    <a:cubicBezTo>
                      <a:pt x="474" y="859"/>
                      <a:pt x="476" y="853"/>
                      <a:pt x="477" y="848"/>
                    </a:cubicBezTo>
                    <a:close/>
                    <a:moveTo>
                      <a:pt x="404" y="867"/>
                    </a:moveTo>
                    <a:cubicBezTo>
                      <a:pt x="400" y="876"/>
                      <a:pt x="397" y="882"/>
                      <a:pt x="397" y="882"/>
                    </a:cubicBezTo>
                    <a:cubicBezTo>
                      <a:pt x="399" y="878"/>
                      <a:pt x="401" y="873"/>
                      <a:pt x="404" y="867"/>
                    </a:cubicBezTo>
                    <a:close/>
                    <a:moveTo>
                      <a:pt x="842" y="853"/>
                    </a:moveTo>
                    <a:cubicBezTo>
                      <a:pt x="853" y="862"/>
                      <a:pt x="863" y="870"/>
                      <a:pt x="869" y="882"/>
                    </a:cubicBezTo>
                    <a:cubicBezTo>
                      <a:pt x="857" y="876"/>
                      <a:pt x="848" y="865"/>
                      <a:pt x="842" y="853"/>
                    </a:cubicBezTo>
                    <a:close/>
                    <a:moveTo>
                      <a:pt x="994" y="893"/>
                    </a:moveTo>
                    <a:cubicBezTo>
                      <a:pt x="999" y="897"/>
                      <a:pt x="1003" y="900"/>
                      <a:pt x="1003" y="900"/>
                    </a:cubicBezTo>
                    <a:cubicBezTo>
                      <a:pt x="1003" y="900"/>
                      <a:pt x="1000" y="897"/>
                      <a:pt x="994" y="893"/>
                    </a:cubicBezTo>
                    <a:close/>
                    <a:moveTo>
                      <a:pt x="268" y="921"/>
                    </a:moveTo>
                    <a:cubicBezTo>
                      <a:pt x="259" y="931"/>
                      <a:pt x="251" y="939"/>
                      <a:pt x="246" y="945"/>
                    </a:cubicBezTo>
                    <a:cubicBezTo>
                      <a:pt x="268" y="923"/>
                      <a:pt x="270" y="921"/>
                      <a:pt x="268" y="921"/>
                    </a:cubicBezTo>
                    <a:close/>
                    <a:moveTo>
                      <a:pt x="834" y="950"/>
                    </a:moveTo>
                    <a:lnTo>
                      <a:pt x="843" y="963"/>
                    </a:lnTo>
                    <a:cubicBezTo>
                      <a:pt x="839" y="956"/>
                      <a:pt x="836" y="952"/>
                      <a:pt x="834" y="950"/>
                    </a:cubicBezTo>
                    <a:close/>
                    <a:moveTo>
                      <a:pt x="435" y="953"/>
                    </a:moveTo>
                    <a:cubicBezTo>
                      <a:pt x="437" y="953"/>
                      <a:pt x="439" y="957"/>
                      <a:pt x="433" y="980"/>
                    </a:cubicBezTo>
                    <a:lnTo>
                      <a:pt x="433" y="954"/>
                    </a:lnTo>
                    <a:cubicBezTo>
                      <a:pt x="433" y="954"/>
                      <a:pt x="434" y="953"/>
                      <a:pt x="435" y="953"/>
                    </a:cubicBezTo>
                    <a:close/>
                    <a:moveTo>
                      <a:pt x="608" y="933"/>
                    </a:moveTo>
                    <a:cubicBezTo>
                      <a:pt x="611" y="951"/>
                      <a:pt x="611" y="968"/>
                      <a:pt x="611" y="980"/>
                    </a:cubicBezTo>
                    <a:lnTo>
                      <a:pt x="611" y="989"/>
                    </a:lnTo>
                    <a:cubicBezTo>
                      <a:pt x="611" y="982"/>
                      <a:pt x="610" y="959"/>
                      <a:pt x="608" y="933"/>
                    </a:cubicBezTo>
                    <a:close/>
                    <a:moveTo>
                      <a:pt x="273" y="975"/>
                    </a:moveTo>
                    <a:lnTo>
                      <a:pt x="255" y="1007"/>
                    </a:lnTo>
                    <a:cubicBezTo>
                      <a:pt x="263" y="994"/>
                      <a:pt x="269" y="984"/>
                      <a:pt x="273" y="975"/>
                    </a:cubicBezTo>
                    <a:close/>
                    <a:moveTo>
                      <a:pt x="332" y="989"/>
                    </a:moveTo>
                    <a:cubicBezTo>
                      <a:pt x="330" y="994"/>
                      <a:pt x="328" y="1000"/>
                      <a:pt x="326" y="1007"/>
                    </a:cubicBezTo>
                    <a:lnTo>
                      <a:pt x="335" y="989"/>
                    </a:lnTo>
                    <a:close/>
                    <a:moveTo>
                      <a:pt x="540" y="989"/>
                    </a:moveTo>
                    <a:cubicBezTo>
                      <a:pt x="539" y="995"/>
                      <a:pt x="539" y="1001"/>
                      <a:pt x="538" y="1007"/>
                    </a:cubicBezTo>
                    <a:lnTo>
                      <a:pt x="538" y="1007"/>
                    </a:lnTo>
                    <a:cubicBezTo>
                      <a:pt x="539" y="1001"/>
                      <a:pt x="540" y="994"/>
                      <a:pt x="540" y="989"/>
                    </a:cubicBezTo>
                    <a:close/>
                    <a:moveTo>
                      <a:pt x="326" y="1007"/>
                    </a:moveTo>
                    <a:cubicBezTo>
                      <a:pt x="316" y="1022"/>
                      <a:pt x="309" y="1034"/>
                      <a:pt x="309" y="1034"/>
                    </a:cubicBezTo>
                    <a:cubicBezTo>
                      <a:pt x="310" y="1034"/>
                      <a:pt x="314" y="1027"/>
                      <a:pt x="326" y="1007"/>
                    </a:cubicBezTo>
                    <a:close/>
                    <a:moveTo>
                      <a:pt x="538" y="1007"/>
                    </a:moveTo>
                    <a:cubicBezTo>
                      <a:pt x="536" y="1024"/>
                      <a:pt x="531" y="1043"/>
                      <a:pt x="531" y="1043"/>
                    </a:cubicBezTo>
                    <a:cubicBezTo>
                      <a:pt x="522" y="1052"/>
                      <a:pt x="522" y="1061"/>
                      <a:pt x="522" y="1069"/>
                    </a:cubicBezTo>
                    <a:cubicBezTo>
                      <a:pt x="529" y="1069"/>
                      <a:pt x="535" y="1036"/>
                      <a:pt x="538" y="1007"/>
                    </a:cubicBezTo>
                    <a:close/>
                    <a:moveTo>
                      <a:pt x="451" y="1052"/>
                    </a:moveTo>
                    <a:lnTo>
                      <a:pt x="451" y="1052"/>
                    </a:lnTo>
                    <a:cubicBezTo>
                      <a:pt x="442" y="1069"/>
                      <a:pt x="442" y="1087"/>
                      <a:pt x="442" y="1105"/>
                    </a:cubicBezTo>
                    <a:cubicBezTo>
                      <a:pt x="442" y="1087"/>
                      <a:pt x="451" y="1069"/>
                      <a:pt x="451" y="1052"/>
                    </a:cubicBezTo>
                    <a:close/>
                    <a:moveTo>
                      <a:pt x="433" y="1069"/>
                    </a:moveTo>
                    <a:cubicBezTo>
                      <a:pt x="425" y="1069"/>
                      <a:pt x="416" y="1085"/>
                      <a:pt x="415" y="1123"/>
                    </a:cubicBezTo>
                    <a:lnTo>
                      <a:pt x="415" y="1123"/>
                    </a:lnTo>
                    <a:cubicBezTo>
                      <a:pt x="424" y="1105"/>
                      <a:pt x="424" y="1087"/>
                      <a:pt x="433" y="1069"/>
                    </a:cubicBezTo>
                    <a:close/>
                    <a:moveTo>
                      <a:pt x="415" y="1123"/>
                    </a:moveTo>
                    <a:cubicBezTo>
                      <a:pt x="415" y="1123"/>
                      <a:pt x="415" y="1123"/>
                      <a:pt x="415" y="1123"/>
                    </a:cubicBezTo>
                    <a:lnTo>
                      <a:pt x="415" y="1132"/>
                    </a:lnTo>
                    <a:cubicBezTo>
                      <a:pt x="415" y="1129"/>
                      <a:pt x="415" y="1126"/>
                      <a:pt x="415" y="1123"/>
                    </a:cubicBezTo>
                    <a:close/>
                    <a:moveTo>
                      <a:pt x="513" y="1"/>
                    </a:moveTo>
                    <a:cubicBezTo>
                      <a:pt x="513" y="10"/>
                      <a:pt x="513" y="23"/>
                      <a:pt x="515" y="35"/>
                    </a:cubicBezTo>
                    <a:lnTo>
                      <a:pt x="515" y="35"/>
                    </a:lnTo>
                    <a:cubicBezTo>
                      <a:pt x="511" y="21"/>
                      <a:pt x="506" y="7"/>
                      <a:pt x="505" y="7"/>
                    </a:cubicBezTo>
                    <a:cubicBezTo>
                      <a:pt x="504" y="7"/>
                      <a:pt x="504" y="8"/>
                      <a:pt x="504" y="10"/>
                    </a:cubicBezTo>
                    <a:cubicBezTo>
                      <a:pt x="504" y="32"/>
                      <a:pt x="517" y="134"/>
                      <a:pt x="515" y="134"/>
                    </a:cubicBezTo>
                    <a:cubicBezTo>
                      <a:pt x="515" y="134"/>
                      <a:pt x="514" y="132"/>
                      <a:pt x="513" y="125"/>
                    </a:cubicBezTo>
                    <a:cubicBezTo>
                      <a:pt x="513" y="99"/>
                      <a:pt x="504" y="72"/>
                      <a:pt x="495" y="45"/>
                    </a:cubicBezTo>
                    <a:cubicBezTo>
                      <a:pt x="495" y="41"/>
                      <a:pt x="495" y="38"/>
                      <a:pt x="494" y="38"/>
                    </a:cubicBezTo>
                    <a:cubicBezTo>
                      <a:pt x="493" y="38"/>
                      <a:pt x="491" y="41"/>
                      <a:pt x="486" y="45"/>
                    </a:cubicBezTo>
                    <a:cubicBezTo>
                      <a:pt x="486" y="54"/>
                      <a:pt x="504" y="125"/>
                      <a:pt x="495" y="125"/>
                    </a:cubicBezTo>
                    <a:cubicBezTo>
                      <a:pt x="495" y="99"/>
                      <a:pt x="486" y="72"/>
                      <a:pt x="478" y="45"/>
                    </a:cubicBezTo>
                    <a:cubicBezTo>
                      <a:pt x="478" y="38"/>
                      <a:pt x="475" y="29"/>
                      <a:pt x="472" y="25"/>
                    </a:cubicBezTo>
                    <a:lnTo>
                      <a:pt x="472" y="25"/>
                    </a:lnTo>
                    <a:cubicBezTo>
                      <a:pt x="470" y="13"/>
                      <a:pt x="468" y="7"/>
                      <a:pt x="466" y="7"/>
                    </a:cubicBezTo>
                    <a:cubicBezTo>
                      <a:pt x="464" y="7"/>
                      <a:pt x="464" y="23"/>
                      <a:pt x="469" y="45"/>
                    </a:cubicBezTo>
                    <a:cubicBezTo>
                      <a:pt x="463" y="27"/>
                      <a:pt x="458" y="21"/>
                      <a:pt x="454" y="21"/>
                    </a:cubicBezTo>
                    <a:cubicBezTo>
                      <a:pt x="446" y="21"/>
                      <a:pt x="442" y="45"/>
                      <a:pt x="442" y="45"/>
                    </a:cubicBezTo>
                    <a:cubicBezTo>
                      <a:pt x="442" y="45"/>
                      <a:pt x="453" y="74"/>
                      <a:pt x="458" y="88"/>
                    </a:cubicBezTo>
                    <a:lnTo>
                      <a:pt x="458" y="88"/>
                    </a:lnTo>
                    <a:cubicBezTo>
                      <a:pt x="442" y="72"/>
                      <a:pt x="442" y="72"/>
                      <a:pt x="433" y="72"/>
                    </a:cubicBezTo>
                    <a:cubicBezTo>
                      <a:pt x="442" y="107"/>
                      <a:pt x="460" y="134"/>
                      <a:pt x="478" y="152"/>
                    </a:cubicBezTo>
                    <a:lnTo>
                      <a:pt x="460" y="152"/>
                    </a:lnTo>
                    <a:cubicBezTo>
                      <a:pt x="460" y="152"/>
                      <a:pt x="451" y="152"/>
                      <a:pt x="442" y="116"/>
                    </a:cubicBezTo>
                    <a:cubicBezTo>
                      <a:pt x="433" y="90"/>
                      <a:pt x="433" y="72"/>
                      <a:pt x="424" y="45"/>
                    </a:cubicBezTo>
                    <a:cubicBezTo>
                      <a:pt x="419" y="39"/>
                      <a:pt x="416" y="36"/>
                      <a:pt x="414" y="36"/>
                    </a:cubicBezTo>
                    <a:cubicBezTo>
                      <a:pt x="406" y="36"/>
                      <a:pt x="424" y="90"/>
                      <a:pt x="424" y="90"/>
                    </a:cubicBezTo>
                    <a:cubicBezTo>
                      <a:pt x="424" y="91"/>
                      <a:pt x="424" y="91"/>
                      <a:pt x="423" y="91"/>
                    </a:cubicBezTo>
                    <a:cubicBezTo>
                      <a:pt x="419" y="91"/>
                      <a:pt x="396" y="59"/>
                      <a:pt x="380" y="27"/>
                    </a:cubicBezTo>
                    <a:lnTo>
                      <a:pt x="380" y="27"/>
                    </a:lnTo>
                    <a:cubicBezTo>
                      <a:pt x="388" y="63"/>
                      <a:pt x="406" y="107"/>
                      <a:pt x="406" y="125"/>
                    </a:cubicBezTo>
                    <a:lnTo>
                      <a:pt x="406" y="125"/>
                    </a:lnTo>
                    <a:cubicBezTo>
                      <a:pt x="404" y="121"/>
                      <a:pt x="401" y="114"/>
                      <a:pt x="397" y="107"/>
                    </a:cubicBezTo>
                    <a:lnTo>
                      <a:pt x="397" y="107"/>
                    </a:lnTo>
                    <a:lnTo>
                      <a:pt x="380" y="63"/>
                    </a:lnTo>
                    <a:cubicBezTo>
                      <a:pt x="377" y="57"/>
                      <a:pt x="375" y="55"/>
                      <a:pt x="373" y="55"/>
                    </a:cubicBezTo>
                    <a:cubicBezTo>
                      <a:pt x="370" y="55"/>
                      <a:pt x="368" y="63"/>
                      <a:pt x="362" y="63"/>
                    </a:cubicBezTo>
                    <a:cubicBezTo>
                      <a:pt x="362" y="63"/>
                      <a:pt x="362" y="81"/>
                      <a:pt x="371" y="107"/>
                    </a:cubicBezTo>
                    <a:cubicBezTo>
                      <a:pt x="380" y="134"/>
                      <a:pt x="388" y="134"/>
                      <a:pt x="380" y="134"/>
                    </a:cubicBezTo>
                    <a:cubicBezTo>
                      <a:pt x="371" y="125"/>
                      <a:pt x="371" y="116"/>
                      <a:pt x="362" y="107"/>
                    </a:cubicBezTo>
                    <a:cubicBezTo>
                      <a:pt x="353" y="90"/>
                      <a:pt x="353" y="90"/>
                      <a:pt x="353" y="90"/>
                    </a:cubicBezTo>
                    <a:lnTo>
                      <a:pt x="353" y="90"/>
                    </a:lnTo>
                    <a:cubicBezTo>
                      <a:pt x="353" y="90"/>
                      <a:pt x="362" y="125"/>
                      <a:pt x="362" y="134"/>
                    </a:cubicBezTo>
                    <a:cubicBezTo>
                      <a:pt x="362" y="143"/>
                      <a:pt x="362" y="143"/>
                      <a:pt x="353" y="143"/>
                    </a:cubicBezTo>
                    <a:lnTo>
                      <a:pt x="339" y="125"/>
                    </a:lnTo>
                    <a:lnTo>
                      <a:pt x="326" y="125"/>
                    </a:lnTo>
                    <a:cubicBezTo>
                      <a:pt x="326" y="125"/>
                      <a:pt x="325" y="125"/>
                      <a:pt x="324" y="125"/>
                    </a:cubicBezTo>
                    <a:cubicBezTo>
                      <a:pt x="321" y="125"/>
                      <a:pt x="316" y="130"/>
                      <a:pt x="344" y="179"/>
                    </a:cubicBezTo>
                    <a:cubicBezTo>
                      <a:pt x="317" y="134"/>
                      <a:pt x="299" y="134"/>
                      <a:pt x="299" y="134"/>
                    </a:cubicBezTo>
                    <a:lnTo>
                      <a:pt x="299" y="134"/>
                    </a:lnTo>
                    <a:cubicBezTo>
                      <a:pt x="299" y="143"/>
                      <a:pt x="317" y="170"/>
                      <a:pt x="308" y="170"/>
                    </a:cubicBezTo>
                    <a:lnTo>
                      <a:pt x="273" y="125"/>
                    </a:lnTo>
                    <a:cubicBezTo>
                      <a:pt x="270" y="122"/>
                      <a:pt x="268" y="121"/>
                      <a:pt x="266" y="121"/>
                    </a:cubicBezTo>
                    <a:cubicBezTo>
                      <a:pt x="264" y="121"/>
                      <a:pt x="264" y="125"/>
                      <a:pt x="264" y="125"/>
                    </a:cubicBezTo>
                    <a:cubicBezTo>
                      <a:pt x="264" y="134"/>
                      <a:pt x="264" y="134"/>
                      <a:pt x="273" y="152"/>
                    </a:cubicBezTo>
                    <a:lnTo>
                      <a:pt x="285" y="167"/>
                    </a:lnTo>
                    <a:lnTo>
                      <a:pt x="285" y="167"/>
                    </a:lnTo>
                    <a:cubicBezTo>
                      <a:pt x="284" y="167"/>
                      <a:pt x="284" y="166"/>
                      <a:pt x="283" y="166"/>
                    </a:cubicBezTo>
                    <a:cubicBezTo>
                      <a:pt x="280" y="166"/>
                      <a:pt x="291" y="188"/>
                      <a:pt x="291" y="188"/>
                    </a:cubicBezTo>
                    <a:cubicBezTo>
                      <a:pt x="282" y="180"/>
                      <a:pt x="223" y="105"/>
                      <a:pt x="219" y="105"/>
                    </a:cubicBezTo>
                    <a:lnTo>
                      <a:pt x="219" y="105"/>
                    </a:lnTo>
                    <a:cubicBezTo>
                      <a:pt x="218" y="105"/>
                      <a:pt x="218" y="106"/>
                      <a:pt x="219" y="107"/>
                    </a:cubicBezTo>
                    <a:cubicBezTo>
                      <a:pt x="246" y="152"/>
                      <a:pt x="282" y="197"/>
                      <a:pt x="317" y="232"/>
                    </a:cubicBezTo>
                    <a:cubicBezTo>
                      <a:pt x="322" y="239"/>
                      <a:pt x="324" y="241"/>
                      <a:pt x="323" y="241"/>
                    </a:cubicBezTo>
                    <a:cubicBezTo>
                      <a:pt x="320" y="241"/>
                      <a:pt x="271" y="188"/>
                      <a:pt x="264" y="188"/>
                    </a:cubicBezTo>
                    <a:lnTo>
                      <a:pt x="264" y="188"/>
                    </a:lnTo>
                    <a:cubicBezTo>
                      <a:pt x="273" y="197"/>
                      <a:pt x="282" y="205"/>
                      <a:pt x="291" y="214"/>
                    </a:cubicBezTo>
                    <a:lnTo>
                      <a:pt x="317" y="250"/>
                    </a:lnTo>
                    <a:cubicBezTo>
                      <a:pt x="326" y="259"/>
                      <a:pt x="317" y="259"/>
                      <a:pt x="317" y="259"/>
                    </a:cubicBezTo>
                    <a:cubicBezTo>
                      <a:pt x="300" y="242"/>
                      <a:pt x="287" y="228"/>
                      <a:pt x="282" y="223"/>
                    </a:cubicBezTo>
                    <a:lnTo>
                      <a:pt x="282" y="223"/>
                    </a:lnTo>
                    <a:cubicBezTo>
                      <a:pt x="286" y="232"/>
                      <a:pt x="291" y="239"/>
                      <a:pt x="288" y="239"/>
                    </a:cubicBezTo>
                    <a:cubicBezTo>
                      <a:pt x="286" y="239"/>
                      <a:pt x="277" y="232"/>
                      <a:pt x="255" y="214"/>
                    </a:cubicBezTo>
                    <a:cubicBezTo>
                      <a:pt x="250" y="205"/>
                      <a:pt x="246" y="201"/>
                      <a:pt x="244" y="201"/>
                    </a:cubicBezTo>
                    <a:cubicBezTo>
                      <a:pt x="242" y="201"/>
                      <a:pt x="242" y="205"/>
                      <a:pt x="246" y="214"/>
                    </a:cubicBezTo>
                    <a:cubicBezTo>
                      <a:pt x="255" y="223"/>
                      <a:pt x="273" y="232"/>
                      <a:pt x="273" y="241"/>
                    </a:cubicBezTo>
                    <a:cubicBezTo>
                      <a:pt x="273" y="246"/>
                      <a:pt x="273" y="248"/>
                      <a:pt x="272" y="248"/>
                    </a:cubicBezTo>
                    <a:cubicBezTo>
                      <a:pt x="270" y="248"/>
                      <a:pt x="268" y="246"/>
                      <a:pt x="264" y="241"/>
                    </a:cubicBezTo>
                    <a:cubicBezTo>
                      <a:pt x="255" y="232"/>
                      <a:pt x="237" y="214"/>
                      <a:pt x="219" y="205"/>
                    </a:cubicBezTo>
                    <a:cubicBezTo>
                      <a:pt x="212" y="202"/>
                      <a:pt x="208" y="200"/>
                      <a:pt x="206" y="200"/>
                    </a:cubicBezTo>
                    <a:cubicBezTo>
                      <a:pt x="204" y="200"/>
                      <a:pt x="209" y="204"/>
                      <a:pt x="219" y="214"/>
                    </a:cubicBezTo>
                    <a:cubicBezTo>
                      <a:pt x="224" y="222"/>
                      <a:pt x="224" y="224"/>
                      <a:pt x="222" y="224"/>
                    </a:cubicBezTo>
                    <a:cubicBezTo>
                      <a:pt x="221" y="224"/>
                      <a:pt x="221" y="224"/>
                      <a:pt x="220" y="224"/>
                    </a:cubicBezTo>
                    <a:lnTo>
                      <a:pt x="220" y="224"/>
                    </a:lnTo>
                    <a:lnTo>
                      <a:pt x="219" y="223"/>
                    </a:lnTo>
                    <a:cubicBezTo>
                      <a:pt x="205" y="212"/>
                      <a:pt x="200" y="207"/>
                      <a:pt x="199" y="207"/>
                    </a:cubicBezTo>
                    <a:lnTo>
                      <a:pt x="199" y="207"/>
                    </a:lnTo>
                    <a:cubicBezTo>
                      <a:pt x="199" y="207"/>
                      <a:pt x="207" y="214"/>
                      <a:pt x="215" y="222"/>
                    </a:cubicBezTo>
                    <a:lnTo>
                      <a:pt x="215" y="222"/>
                    </a:lnTo>
                    <a:cubicBezTo>
                      <a:pt x="205" y="217"/>
                      <a:pt x="189" y="205"/>
                      <a:pt x="184" y="205"/>
                    </a:cubicBezTo>
                    <a:cubicBezTo>
                      <a:pt x="219" y="232"/>
                      <a:pt x="246" y="259"/>
                      <a:pt x="282" y="277"/>
                    </a:cubicBezTo>
                    <a:cubicBezTo>
                      <a:pt x="282" y="277"/>
                      <a:pt x="282" y="281"/>
                      <a:pt x="279" y="281"/>
                    </a:cubicBezTo>
                    <a:cubicBezTo>
                      <a:pt x="278" y="281"/>
                      <a:pt x="276" y="280"/>
                      <a:pt x="273" y="277"/>
                    </a:cubicBezTo>
                    <a:cubicBezTo>
                      <a:pt x="264" y="272"/>
                      <a:pt x="259" y="270"/>
                      <a:pt x="257" y="270"/>
                    </a:cubicBezTo>
                    <a:cubicBezTo>
                      <a:pt x="255" y="270"/>
                      <a:pt x="255" y="272"/>
                      <a:pt x="255" y="277"/>
                    </a:cubicBezTo>
                    <a:cubicBezTo>
                      <a:pt x="256" y="278"/>
                      <a:pt x="257" y="278"/>
                      <a:pt x="257" y="278"/>
                    </a:cubicBezTo>
                    <a:cubicBezTo>
                      <a:pt x="256" y="278"/>
                      <a:pt x="233" y="257"/>
                      <a:pt x="203" y="242"/>
                    </a:cubicBezTo>
                    <a:lnTo>
                      <a:pt x="203" y="242"/>
                    </a:lnTo>
                    <a:cubicBezTo>
                      <a:pt x="210" y="247"/>
                      <a:pt x="219" y="255"/>
                      <a:pt x="219" y="259"/>
                    </a:cubicBezTo>
                    <a:cubicBezTo>
                      <a:pt x="246" y="277"/>
                      <a:pt x="237" y="277"/>
                      <a:pt x="237" y="277"/>
                    </a:cubicBezTo>
                    <a:cubicBezTo>
                      <a:pt x="237" y="277"/>
                      <a:pt x="219" y="277"/>
                      <a:pt x="255" y="303"/>
                    </a:cubicBezTo>
                    <a:cubicBezTo>
                      <a:pt x="255" y="303"/>
                      <a:pt x="273" y="321"/>
                      <a:pt x="273" y="321"/>
                    </a:cubicBezTo>
                    <a:cubicBezTo>
                      <a:pt x="264" y="312"/>
                      <a:pt x="201" y="259"/>
                      <a:pt x="184" y="259"/>
                    </a:cubicBezTo>
                    <a:cubicBezTo>
                      <a:pt x="181" y="256"/>
                      <a:pt x="179" y="255"/>
                      <a:pt x="178" y="255"/>
                    </a:cubicBezTo>
                    <a:cubicBezTo>
                      <a:pt x="175" y="255"/>
                      <a:pt x="175" y="262"/>
                      <a:pt x="175" y="268"/>
                    </a:cubicBezTo>
                    <a:cubicBezTo>
                      <a:pt x="170" y="272"/>
                      <a:pt x="170" y="272"/>
                      <a:pt x="174" y="272"/>
                    </a:cubicBezTo>
                    <a:cubicBezTo>
                      <a:pt x="177" y="272"/>
                      <a:pt x="184" y="272"/>
                      <a:pt x="193" y="277"/>
                    </a:cubicBezTo>
                    <a:cubicBezTo>
                      <a:pt x="209" y="282"/>
                      <a:pt x="202" y="281"/>
                      <a:pt x="200" y="286"/>
                    </a:cubicBezTo>
                    <a:lnTo>
                      <a:pt x="200" y="286"/>
                    </a:lnTo>
                    <a:cubicBezTo>
                      <a:pt x="184" y="286"/>
                      <a:pt x="184" y="286"/>
                      <a:pt x="193" y="295"/>
                    </a:cubicBezTo>
                    <a:cubicBezTo>
                      <a:pt x="210" y="312"/>
                      <a:pt x="237" y="330"/>
                      <a:pt x="264" y="348"/>
                    </a:cubicBezTo>
                    <a:cubicBezTo>
                      <a:pt x="246" y="339"/>
                      <a:pt x="219" y="330"/>
                      <a:pt x="201" y="321"/>
                    </a:cubicBezTo>
                    <a:cubicBezTo>
                      <a:pt x="190" y="316"/>
                      <a:pt x="186" y="310"/>
                      <a:pt x="185" y="307"/>
                    </a:cubicBezTo>
                    <a:lnTo>
                      <a:pt x="185" y="307"/>
                    </a:lnTo>
                    <a:cubicBezTo>
                      <a:pt x="184" y="307"/>
                      <a:pt x="184" y="307"/>
                      <a:pt x="182" y="307"/>
                    </a:cubicBezTo>
                    <a:cubicBezTo>
                      <a:pt x="180" y="307"/>
                      <a:pt x="175" y="306"/>
                      <a:pt x="166" y="303"/>
                    </a:cubicBezTo>
                    <a:lnTo>
                      <a:pt x="68" y="250"/>
                    </a:lnTo>
                    <a:lnTo>
                      <a:pt x="184" y="321"/>
                    </a:lnTo>
                    <a:cubicBezTo>
                      <a:pt x="200" y="330"/>
                      <a:pt x="186" y="330"/>
                      <a:pt x="191" y="338"/>
                    </a:cubicBezTo>
                    <a:lnTo>
                      <a:pt x="191" y="338"/>
                    </a:lnTo>
                    <a:lnTo>
                      <a:pt x="112" y="295"/>
                    </a:lnTo>
                    <a:cubicBezTo>
                      <a:pt x="102" y="292"/>
                      <a:pt x="97" y="291"/>
                      <a:pt x="95" y="291"/>
                    </a:cubicBezTo>
                    <a:cubicBezTo>
                      <a:pt x="91" y="291"/>
                      <a:pt x="106" y="297"/>
                      <a:pt x="112" y="303"/>
                    </a:cubicBezTo>
                    <a:cubicBezTo>
                      <a:pt x="130" y="312"/>
                      <a:pt x="139" y="321"/>
                      <a:pt x="148" y="330"/>
                    </a:cubicBezTo>
                    <a:cubicBezTo>
                      <a:pt x="148" y="330"/>
                      <a:pt x="148" y="339"/>
                      <a:pt x="148" y="339"/>
                    </a:cubicBezTo>
                    <a:cubicBezTo>
                      <a:pt x="148" y="339"/>
                      <a:pt x="130" y="345"/>
                      <a:pt x="139" y="358"/>
                    </a:cubicBezTo>
                    <a:lnTo>
                      <a:pt x="139" y="358"/>
                    </a:lnTo>
                    <a:cubicBezTo>
                      <a:pt x="136" y="357"/>
                      <a:pt x="133" y="357"/>
                      <a:pt x="130" y="357"/>
                    </a:cubicBezTo>
                    <a:cubicBezTo>
                      <a:pt x="136" y="360"/>
                      <a:pt x="142" y="363"/>
                      <a:pt x="148" y="366"/>
                    </a:cubicBezTo>
                    <a:lnTo>
                      <a:pt x="148" y="366"/>
                    </a:lnTo>
                    <a:cubicBezTo>
                      <a:pt x="143" y="363"/>
                      <a:pt x="140" y="360"/>
                      <a:pt x="139" y="358"/>
                    </a:cubicBezTo>
                    <a:lnTo>
                      <a:pt x="139" y="358"/>
                    </a:lnTo>
                    <a:cubicBezTo>
                      <a:pt x="154" y="360"/>
                      <a:pt x="169" y="367"/>
                      <a:pt x="184" y="375"/>
                    </a:cubicBezTo>
                    <a:lnTo>
                      <a:pt x="184" y="384"/>
                    </a:lnTo>
                    <a:cubicBezTo>
                      <a:pt x="174" y="379"/>
                      <a:pt x="164" y="374"/>
                      <a:pt x="154" y="369"/>
                    </a:cubicBezTo>
                    <a:lnTo>
                      <a:pt x="154" y="369"/>
                    </a:lnTo>
                    <a:lnTo>
                      <a:pt x="164" y="372"/>
                    </a:lnTo>
                    <a:lnTo>
                      <a:pt x="164" y="372"/>
                    </a:lnTo>
                    <a:cubicBezTo>
                      <a:pt x="158" y="369"/>
                      <a:pt x="152" y="366"/>
                      <a:pt x="148" y="366"/>
                    </a:cubicBezTo>
                    <a:lnTo>
                      <a:pt x="148" y="366"/>
                    </a:lnTo>
                    <a:cubicBezTo>
                      <a:pt x="150" y="367"/>
                      <a:pt x="152" y="368"/>
                      <a:pt x="154" y="369"/>
                    </a:cubicBezTo>
                    <a:lnTo>
                      <a:pt x="154" y="369"/>
                    </a:lnTo>
                    <a:lnTo>
                      <a:pt x="112" y="357"/>
                    </a:lnTo>
                    <a:cubicBezTo>
                      <a:pt x="103" y="354"/>
                      <a:pt x="95" y="353"/>
                      <a:pt x="90" y="353"/>
                    </a:cubicBezTo>
                    <a:cubicBezTo>
                      <a:pt x="75" y="353"/>
                      <a:pt x="75" y="362"/>
                      <a:pt x="95" y="375"/>
                    </a:cubicBezTo>
                    <a:lnTo>
                      <a:pt x="130" y="393"/>
                    </a:lnTo>
                    <a:cubicBezTo>
                      <a:pt x="112" y="384"/>
                      <a:pt x="86" y="375"/>
                      <a:pt x="68" y="375"/>
                    </a:cubicBezTo>
                    <a:lnTo>
                      <a:pt x="68" y="375"/>
                    </a:lnTo>
                    <a:cubicBezTo>
                      <a:pt x="86" y="375"/>
                      <a:pt x="95" y="384"/>
                      <a:pt x="112" y="393"/>
                    </a:cubicBezTo>
                    <a:lnTo>
                      <a:pt x="130" y="401"/>
                    </a:lnTo>
                    <a:lnTo>
                      <a:pt x="219" y="437"/>
                    </a:lnTo>
                    <a:lnTo>
                      <a:pt x="121" y="410"/>
                    </a:lnTo>
                    <a:cubicBezTo>
                      <a:pt x="112" y="410"/>
                      <a:pt x="103" y="401"/>
                      <a:pt x="95" y="401"/>
                    </a:cubicBezTo>
                    <a:cubicBezTo>
                      <a:pt x="87" y="401"/>
                      <a:pt x="114" y="413"/>
                      <a:pt x="103" y="413"/>
                    </a:cubicBezTo>
                    <a:cubicBezTo>
                      <a:pt x="100" y="413"/>
                      <a:pt x="95" y="412"/>
                      <a:pt x="86" y="410"/>
                    </a:cubicBezTo>
                    <a:cubicBezTo>
                      <a:pt x="79" y="409"/>
                      <a:pt x="75" y="409"/>
                      <a:pt x="72" y="409"/>
                    </a:cubicBezTo>
                    <a:cubicBezTo>
                      <a:pt x="58" y="409"/>
                      <a:pt x="81" y="422"/>
                      <a:pt x="91" y="431"/>
                    </a:cubicBezTo>
                    <a:lnTo>
                      <a:pt x="91" y="431"/>
                    </a:lnTo>
                    <a:cubicBezTo>
                      <a:pt x="110" y="435"/>
                      <a:pt x="131" y="440"/>
                      <a:pt x="148" y="446"/>
                    </a:cubicBezTo>
                    <a:lnTo>
                      <a:pt x="94" y="435"/>
                    </a:lnTo>
                    <a:lnTo>
                      <a:pt x="94" y="435"/>
                    </a:lnTo>
                    <a:cubicBezTo>
                      <a:pt x="94" y="436"/>
                      <a:pt x="95" y="436"/>
                      <a:pt x="95" y="437"/>
                    </a:cubicBezTo>
                    <a:lnTo>
                      <a:pt x="184" y="455"/>
                    </a:lnTo>
                    <a:lnTo>
                      <a:pt x="130" y="455"/>
                    </a:lnTo>
                    <a:cubicBezTo>
                      <a:pt x="136" y="455"/>
                      <a:pt x="159" y="463"/>
                      <a:pt x="178" y="468"/>
                    </a:cubicBezTo>
                    <a:lnTo>
                      <a:pt x="178" y="468"/>
                    </a:lnTo>
                    <a:cubicBezTo>
                      <a:pt x="141" y="463"/>
                      <a:pt x="80" y="456"/>
                      <a:pt x="62" y="456"/>
                    </a:cubicBezTo>
                    <a:cubicBezTo>
                      <a:pt x="51" y="456"/>
                      <a:pt x="55" y="458"/>
                      <a:pt x="86" y="464"/>
                    </a:cubicBezTo>
                    <a:lnTo>
                      <a:pt x="77" y="464"/>
                    </a:lnTo>
                    <a:lnTo>
                      <a:pt x="139" y="482"/>
                    </a:lnTo>
                    <a:cubicBezTo>
                      <a:pt x="157" y="482"/>
                      <a:pt x="157" y="490"/>
                      <a:pt x="157" y="490"/>
                    </a:cubicBezTo>
                    <a:cubicBezTo>
                      <a:pt x="150" y="490"/>
                      <a:pt x="97" y="479"/>
                      <a:pt x="72" y="479"/>
                    </a:cubicBezTo>
                    <a:cubicBezTo>
                      <a:pt x="65" y="479"/>
                      <a:pt x="61" y="480"/>
                      <a:pt x="59" y="482"/>
                    </a:cubicBezTo>
                    <a:cubicBezTo>
                      <a:pt x="41" y="482"/>
                      <a:pt x="41" y="482"/>
                      <a:pt x="59" y="490"/>
                    </a:cubicBezTo>
                    <a:cubicBezTo>
                      <a:pt x="63" y="495"/>
                      <a:pt x="75" y="495"/>
                      <a:pt x="85" y="495"/>
                    </a:cubicBezTo>
                    <a:cubicBezTo>
                      <a:pt x="95" y="495"/>
                      <a:pt x="103" y="495"/>
                      <a:pt x="103" y="499"/>
                    </a:cubicBezTo>
                    <a:cubicBezTo>
                      <a:pt x="109" y="499"/>
                      <a:pt x="111" y="503"/>
                      <a:pt x="101" y="503"/>
                    </a:cubicBezTo>
                    <a:cubicBezTo>
                      <a:pt x="97" y="503"/>
                      <a:pt x="89" y="502"/>
                      <a:pt x="77" y="499"/>
                    </a:cubicBezTo>
                    <a:lnTo>
                      <a:pt x="32" y="490"/>
                    </a:lnTo>
                    <a:cubicBezTo>
                      <a:pt x="23" y="490"/>
                      <a:pt x="148" y="517"/>
                      <a:pt x="103" y="517"/>
                    </a:cubicBezTo>
                    <a:cubicBezTo>
                      <a:pt x="95" y="513"/>
                      <a:pt x="83" y="511"/>
                      <a:pt x="71" y="511"/>
                    </a:cubicBezTo>
                    <a:cubicBezTo>
                      <a:pt x="63" y="511"/>
                      <a:pt x="55" y="511"/>
                      <a:pt x="47" y="513"/>
                    </a:cubicBezTo>
                    <a:lnTo>
                      <a:pt x="47" y="513"/>
                    </a:lnTo>
                    <a:lnTo>
                      <a:pt x="32" y="508"/>
                    </a:lnTo>
                    <a:cubicBezTo>
                      <a:pt x="1" y="508"/>
                      <a:pt x="4" y="508"/>
                      <a:pt x="42" y="514"/>
                    </a:cubicBezTo>
                    <a:lnTo>
                      <a:pt x="42" y="514"/>
                    </a:lnTo>
                    <a:cubicBezTo>
                      <a:pt x="39" y="515"/>
                      <a:pt x="35" y="516"/>
                      <a:pt x="32" y="517"/>
                    </a:cubicBezTo>
                    <a:cubicBezTo>
                      <a:pt x="32" y="517"/>
                      <a:pt x="41" y="526"/>
                      <a:pt x="41" y="526"/>
                    </a:cubicBezTo>
                    <a:lnTo>
                      <a:pt x="121" y="526"/>
                    </a:lnTo>
                    <a:cubicBezTo>
                      <a:pt x="112" y="526"/>
                      <a:pt x="103" y="526"/>
                      <a:pt x="103" y="535"/>
                    </a:cubicBezTo>
                    <a:lnTo>
                      <a:pt x="50" y="535"/>
                    </a:lnTo>
                    <a:cubicBezTo>
                      <a:pt x="59" y="535"/>
                      <a:pt x="103" y="544"/>
                      <a:pt x="86" y="544"/>
                    </a:cubicBezTo>
                    <a:lnTo>
                      <a:pt x="23" y="544"/>
                    </a:lnTo>
                    <a:cubicBezTo>
                      <a:pt x="50" y="544"/>
                      <a:pt x="77" y="544"/>
                      <a:pt x="103" y="553"/>
                    </a:cubicBezTo>
                    <a:cubicBezTo>
                      <a:pt x="103" y="553"/>
                      <a:pt x="112" y="553"/>
                      <a:pt x="103" y="562"/>
                    </a:cubicBezTo>
                    <a:lnTo>
                      <a:pt x="68" y="562"/>
                    </a:lnTo>
                    <a:cubicBezTo>
                      <a:pt x="64" y="562"/>
                      <a:pt x="61" y="563"/>
                      <a:pt x="60" y="565"/>
                    </a:cubicBezTo>
                    <a:lnTo>
                      <a:pt x="60" y="565"/>
                    </a:lnTo>
                    <a:cubicBezTo>
                      <a:pt x="50" y="566"/>
                      <a:pt x="41" y="568"/>
                      <a:pt x="32" y="571"/>
                    </a:cubicBezTo>
                    <a:cubicBezTo>
                      <a:pt x="14" y="571"/>
                      <a:pt x="77" y="571"/>
                      <a:pt x="50" y="580"/>
                    </a:cubicBezTo>
                    <a:cubicBezTo>
                      <a:pt x="32" y="588"/>
                      <a:pt x="50" y="588"/>
                      <a:pt x="77" y="588"/>
                    </a:cubicBezTo>
                    <a:lnTo>
                      <a:pt x="50" y="588"/>
                    </a:lnTo>
                    <a:cubicBezTo>
                      <a:pt x="35" y="594"/>
                      <a:pt x="37" y="596"/>
                      <a:pt x="47" y="596"/>
                    </a:cubicBezTo>
                    <a:cubicBezTo>
                      <a:pt x="64" y="596"/>
                      <a:pt x="106" y="590"/>
                      <a:pt x="124" y="589"/>
                    </a:cubicBezTo>
                    <a:lnTo>
                      <a:pt x="124" y="589"/>
                    </a:lnTo>
                    <a:cubicBezTo>
                      <a:pt x="140" y="590"/>
                      <a:pt x="147" y="592"/>
                      <a:pt x="112" y="597"/>
                    </a:cubicBezTo>
                    <a:cubicBezTo>
                      <a:pt x="105" y="597"/>
                      <a:pt x="30" y="609"/>
                      <a:pt x="32" y="609"/>
                    </a:cubicBezTo>
                    <a:cubicBezTo>
                      <a:pt x="32" y="609"/>
                      <a:pt x="38" y="608"/>
                      <a:pt x="50" y="606"/>
                    </a:cubicBezTo>
                    <a:lnTo>
                      <a:pt x="95" y="606"/>
                    </a:lnTo>
                    <a:cubicBezTo>
                      <a:pt x="86" y="606"/>
                      <a:pt x="59" y="606"/>
                      <a:pt x="50" y="615"/>
                    </a:cubicBezTo>
                    <a:cubicBezTo>
                      <a:pt x="32" y="624"/>
                      <a:pt x="32" y="624"/>
                      <a:pt x="32" y="624"/>
                    </a:cubicBezTo>
                    <a:lnTo>
                      <a:pt x="95" y="615"/>
                    </a:lnTo>
                    <a:lnTo>
                      <a:pt x="95" y="615"/>
                    </a:lnTo>
                    <a:cubicBezTo>
                      <a:pt x="95" y="615"/>
                      <a:pt x="68" y="633"/>
                      <a:pt x="77" y="633"/>
                    </a:cubicBezTo>
                    <a:cubicBezTo>
                      <a:pt x="83" y="633"/>
                      <a:pt x="100" y="629"/>
                      <a:pt x="112" y="629"/>
                    </a:cubicBezTo>
                    <a:cubicBezTo>
                      <a:pt x="117" y="629"/>
                      <a:pt x="121" y="630"/>
                      <a:pt x="121" y="633"/>
                    </a:cubicBezTo>
                    <a:cubicBezTo>
                      <a:pt x="121" y="633"/>
                      <a:pt x="121" y="634"/>
                      <a:pt x="121" y="634"/>
                    </a:cubicBezTo>
                    <a:lnTo>
                      <a:pt x="121" y="634"/>
                    </a:lnTo>
                    <a:cubicBezTo>
                      <a:pt x="123" y="634"/>
                      <a:pt x="126" y="633"/>
                      <a:pt x="130" y="633"/>
                    </a:cubicBezTo>
                    <a:cubicBezTo>
                      <a:pt x="137" y="631"/>
                      <a:pt x="143" y="631"/>
                      <a:pt x="147" y="631"/>
                    </a:cubicBezTo>
                    <a:cubicBezTo>
                      <a:pt x="162" y="631"/>
                      <a:pt x="155" y="642"/>
                      <a:pt x="148" y="642"/>
                    </a:cubicBezTo>
                    <a:cubicBezTo>
                      <a:pt x="139" y="651"/>
                      <a:pt x="130" y="651"/>
                      <a:pt x="112" y="660"/>
                    </a:cubicBezTo>
                    <a:cubicBezTo>
                      <a:pt x="86" y="660"/>
                      <a:pt x="95" y="669"/>
                      <a:pt x="95" y="669"/>
                    </a:cubicBezTo>
                    <a:cubicBezTo>
                      <a:pt x="95" y="669"/>
                      <a:pt x="87" y="673"/>
                      <a:pt x="92" y="673"/>
                    </a:cubicBezTo>
                    <a:cubicBezTo>
                      <a:pt x="95" y="673"/>
                      <a:pt x="100" y="672"/>
                      <a:pt x="112" y="669"/>
                    </a:cubicBezTo>
                    <a:cubicBezTo>
                      <a:pt x="124" y="663"/>
                      <a:pt x="129" y="661"/>
                      <a:pt x="131" y="661"/>
                    </a:cubicBezTo>
                    <a:cubicBezTo>
                      <a:pt x="133" y="661"/>
                      <a:pt x="121" y="669"/>
                      <a:pt x="121" y="669"/>
                    </a:cubicBezTo>
                    <a:lnTo>
                      <a:pt x="148" y="669"/>
                    </a:lnTo>
                    <a:cubicBezTo>
                      <a:pt x="149" y="669"/>
                      <a:pt x="150" y="669"/>
                      <a:pt x="150" y="669"/>
                    </a:cubicBezTo>
                    <a:lnTo>
                      <a:pt x="150" y="669"/>
                    </a:lnTo>
                    <a:cubicBezTo>
                      <a:pt x="165" y="664"/>
                      <a:pt x="181" y="660"/>
                      <a:pt x="193" y="660"/>
                    </a:cubicBezTo>
                    <a:lnTo>
                      <a:pt x="193" y="668"/>
                    </a:lnTo>
                    <a:lnTo>
                      <a:pt x="193" y="668"/>
                    </a:lnTo>
                    <a:cubicBezTo>
                      <a:pt x="222" y="662"/>
                      <a:pt x="252" y="654"/>
                      <a:pt x="282" y="642"/>
                    </a:cubicBezTo>
                    <a:lnTo>
                      <a:pt x="273" y="642"/>
                    </a:lnTo>
                    <a:cubicBezTo>
                      <a:pt x="273" y="633"/>
                      <a:pt x="282" y="633"/>
                      <a:pt x="291" y="633"/>
                    </a:cubicBezTo>
                    <a:cubicBezTo>
                      <a:pt x="317" y="624"/>
                      <a:pt x="326" y="615"/>
                      <a:pt x="317" y="615"/>
                    </a:cubicBezTo>
                    <a:cubicBezTo>
                      <a:pt x="317" y="615"/>
                      <a:pt x="255" y="633"/>
                      <a:pt x="237" y="633"/>
                    </a:cubicBezTo>
                    <a:cubicBezTo>
                      <a:pt x="228" y="633"/>
                      <a:pt x="246" y="624"/>
                      <a:pt x="264" y="624"/>
                    </a:cubicBezTo>
                    <a:cubicBezTo>
                      <a:pt x="273" y="615"/>
                      <a:pt x="282" y="615"/>
                      <a:pt x="291" y="615"/>
                    </a:cubicBezTo>
                    <a:lnTo>
                      <a:pt x="237" y="615"/>
                    </a:lnTo>
                    <a:cubicBezTo>
                      <a:pt x="273" y="615"/>
                      <a:pt x="299" y="606"/>
                      <a:pt x="326" y="597"/>
                    </a:cubicBezTo>
                    <a:lnTo>
                      <a:pt x="326" y="597"/>
                    </a:lnTo>
                    <a:cubicBezTo>
                      <a:pt x="326" y="597"/>
                      <a:pt x="290" y="597"/>
                      <a:pt x="264" y="606"/>
                    </a:cubicBezTo>
                    <a:lnTo>
                      <a:pt x="219" y="606"/>
                    </a:lnTo>
                    <a:lnTo>
                      <a:pt x="317" y="588"/>
                    </a:lnTo>
                    <a:lnTo>
                      <a:pt x="273" y="588"/>
                    </a:lnTo>
                    <a:lnTo>
                      <a:pt x="291" y="580"/>
                    </a:lnTo>
                    <a:lnTo>
                      <a:pt x="237" y="580"/>
                    </a:lnTo>
                    <a:cubicBezTo>
                      <a:pt x="225" y="580"/>
                      <a:pt x="205" y="584"/>
                      <a:pt x="199" y="584"/>
                    </a:cubicBezTo>
                    <a:cubicBezTo>
                      <a:pt x="195" y="584"/>
                      <a:pt x="195" y="583"/>
                      <a:pt x="201" y="580"/>
                    </a:cubicBezTo>
                    <a:lnTo>
                      <a:pt x="255" y="571"/>
                    </a:lnTo>
                    <a:lnTo>
                      <a:pt x="246" y="571"/>
                    </a:lnTo>
                    <a:cubicBezTo>
                      <a:pt x="228" y="571"/>
                      <a:pt x="246" y="571"/>
                      <a:pt x="255" y="562"/>
                    </a:cubicBezTo>
                    <a:lnTo>
                      <a:pt x="264" y="562"/>
                    </a:lnTo>
                    <a:cubicBezTo>
                      <a:pt x="273" y="562"/>
                      <a:pt x="264" y="553"/>
                      <a:pt x="228" y="553"/>
                    </a:cubicBezTo>
                    <a:lnTo>
                      <a:pt x="273" y="553"/>
                    </a:lnTo>
                    <a:cubicBezTo>
                      <a:pt x="273" y="553"/>
                      <a:pt x="282" y="553"/>
                      <a:pt x="273" y="544"/>
                    </a:cubicBezTo>
                    <a:lnTo>
                      <a:pt x="282" y="544"/>
                    </a:lnTo>
                    <a:cubicBezTo>
                      <a:pt x="278" y="544"/>
                      <a:pt x="275" y="544"/>
                      <a:pt x="272" y="544"/>
                    </a:cubicBezTo>
                    <a:lnTo>
                      <a:pt x="272" y="544"/>
                    </a:lnTo>
                    <a:cubicBezTo>
                      <a:pt x="266" y="541"/>
                      <a:pt x="261" y="540"/>
                      <a:pt x="256" y="540"/>
                    </a:cubicBezTo>
                    <a:cubicBezTo>
                      <a:pt x="254" y="540"/>
                      <a:pt x="253" y="540"/>
                      <a:pt x="251" y="540"/>
                    </a:cubicBezTo>
                    <a:lnTo>
                      <a:pt x="251" y="540"/>
                    </a:lnTo>
                    <a:cubicBezTo>
                      <a:pt x="240" y="538"/>
                      <a:pt x="229" y="535"/>
                      <a:pt x="219" y="535"/>
                    </a:cubicBezTo>
                    <a:lnTo>
                      <a:pt x="282" y="535"/>
                    </a:lnTo>
                    <a:cubicBezTo>
                      <a:pt x="291" y="535"/>
                      <a:pt x="291" y="526"/>
                      <a:pt x="282" y="517"/>
                    </a:cubicBezTo>
                    <a:lnTo>
                      <a:pt x="264" y="517"/>
                    </a:lnTo>
                    <a:lnTo>
                      <a:pt x="246" y="508"/>
                    </a:lnTo>
                    <a:lnTo>
                      <a:pt x="326" y="508"/>
                    </a:lnTo>
                    <a:cubicBezTo>
                      <a:pt x="334" y="508"/>
                      <a:pt x="328" y="508"/>
                      <a:pt x="294" y="502"/>
                    </a:cubicBezTo>
                    <a:lnTo>
                      <a:pt x="294" y="502"/>
                    </a:lnTo>
                    <a:cubicBezTo>
                      <a:pt x="294" y="501"/>
                      <a:pt x="264" y="490"/>
                      <a:pt x="264" y="490"/>
                    </a:cubicBezTo>
                    <a:lnTo>
                      <a:pt x="264" y="490"/>
                    </a:lnTo>
                    <a:lnTo>
                      <a:pt x="308" y="499"/>
                    </a:lnTo>
                    <a:lnTo>
                      <a:pt x="308" y="499"/>
                    </a:lnTo>
                    <a:lnTo>
                      <a:pt x="271" y="483"/>
                    </a:lnTo>
                    <a:lnTo>
                      <a:pt x="271" y="483"/>
                    </a:lnTo>
                    <a:lnTo>
                      <a:pt x="299" y="490"/>
                    </a:lnTo>
                    <a:cubicBezTo>
                      <a:pt x="299" y="490"/>
                      <a:pt x="264" y="473"/>
                      <a:pt x="237" y="464"/>
                    </a:cubicBezTo>
                    <a:cubicBezTo>
                      <a:pt x="229" y="458"/>
                      <a:pt x="226" y="456"/>
                      <a:pt x="227" y="456"/>
                    </a:cubicBezTo>
                    <a:cubicBezTo>
                      <a:pt x="229" y="456"/>
                      <a:pt x="251" y="467"/>
                      <a:pt x="282" y="473"/>
                    </a:cubicBezTo>
                    <a:cubicBezTo>
                      <a:pt x="268" y="468"/>
                      <a:pt x="268" y="468"/>
                      <a:pt x="269" y="468"/>
                    </a:cubicBezTo>
                    <a:cubicBezTo>
                      <a:pt x="270" y="468"/>
                      <a:pt x="273" y="468"/>
                      <a:pt x="264" y="464"/>
                    </a:cubicBezTo>
                    <a:lnTo>
                      <a:pt x="228" y="446"/>
                    </a:lnTo>
                    <a:lnTo>
                      <a:pt x="273" y="464"/>
                    </a:lnTo>
                    <a:cubicBezTo>
                      <a:pt x="273" y="464"/>
                      <a:pt x="265" y="460"/>
                      <a:pt x="256" y="455"/>
                    </a:cubicBezTo>
                    <a:lnTo>
                      <a:pt x="256" y="455"/>
                    </a:lnTo>
                    <a:cubicBezTo>
                      <a:pt x="266" y="456"/>
                      <a:pt x="310" y="474"/>
                      <a:pt x="317" y="474"/>
                    </a:cubicBezTo>
                    <a:cubicBezTo>
                      <a:pt x="318" y="474"/>
                      <a:pt x="318" y="474"/>
                      <a:pt x="317" y="473"/>
                    </a:cubicBezTo>
                    <a:cubicBezTo>
                      <a:pt x="306" y="465"/>
                      <a:pt x="294" y="459"/>
                      <a:pt x="282" y="454"/>
                    </a:cubicBezTo>
                    <a:lnTo>
                      <a:pt x="282" y="454"/>
                    </a:lnTo>
                    <a:cubicBezTo>
                      <a:pt x="283" y="454"/>
                      <a:pt x="283" y="454"/>
                      <a:pt x="283" y="454"/>
                    </a:cubicBezTo>
                    <a:cubicBezTo>
                      <a:pt x="292" y="454"/>
                      <a:pt x="282" y="443"/>
                      <a:pt x="289" y="443"/>
                    </a:cubicBezTo>
                    <a:cubicBezTo>
                      <a:pt x="292" y="443"/>
                      <a:pt x="300" y="446"/>
                      <a:pt x="317" y="455"/>
                    </a:cubicBezTo>
                    <a:cubicBezTo>
                      <a:pt x="328" y="459"/>
                      <a:pt x="333" y="461"/>
                      <a:pt x="334" y="461"/>
                    </a:cubicBezTo>
                    <a:cubicBezTo>
                      <a:pt x="339" y="461"/>
                      <a:pt x="306" y="444"/>
                      <a:pt x="299" y="437"/>
                    </a:cubicBezTo>
                    <a:cubicBezTo>
                      <a:pt x="299" y="437"/>
                      <a:pt x="299" y="428"/>
                      <a:pt x="299" y="428"/>
                    </a:cubicBezTo>
                    <a:cubicBezTo>
                      <a:pt x="299" y="428"/>
                      <a:pt x="282" y="410"/>
                      <a:pt x="282" y="410"/>
                    </a:cubicBezTo>
                    <a:cubicBezTo>
                      <a:pt x="291" y="410"/>
                      <a:pt x="299" y="419"/>
                      <a:pt x="308" y="419"/>
                    </a:cubicBezTo>
                    <a:lnTo>
                      <a:pt x="301" y="405"/>
                    </a:lnTo>
                    <a:lnTo>
                      <a:pt x="301" y="405"/>
                    </a:lnTo>
                    <a:cubicBezTo>
                      <a:pt x="318" y="414"/>
                      <a:pt x="336" y="426"/>
                      <a:pt x="353" y="437"/>
                    </a:cubicBezTo>
                    <a:cubicBezTo>
                      <a:pt x="299" y="401"/>
                      <a:pt x="344" y="401"/>
                      <a:pt x="344" y="401"/>
                    </a:cubicBezTo>
                    <a:cubicBezTo>
                      <a:pt x="351" y="401"/>
                      <a:pt x="364" y="413"/>
                      <a:pt x="369" y="413"/>
                    </a:cubicBezTo>
                    <a:cubicBezTo>
                      <a:pt x="370" y="413"/>
                      <a:pt x="371" y="412"/>
                      <a:pt x="371" y="410"/>
                    </a:cubicBezTo>
                    <a:cubicBezTo>
                      <a:pt x="362" y="401"/>
                      <a:pt x="353" y="393"/>
                      <a:pt x="344" y="384"/>
                    </a:cubicBezTo>
                    <a:lnTo>
                      <a:pt x="291" y="339"/>
                    </a:lnTo>
                    <a:lnTo>
                      <a:pt x="291" y="339"/>
                    </a:lnTo>
                    <a:cubicBezTo>
                      <a:pt x="291" y="339"/>
                      <a:pt x="343" y="378"/>
                      <a:pt x="347" y="378"/>
                    </a:cubicBezTo>
                    <a:cubicBezTo>
                      <a:pt x="347" y="378"/>
                      <a:pt x="346" y="377"/>
                      <a:pt x="344" y="375"/>
                    </a:cubicBezTo>
                    <a:cubicBezTo>
                      <a:pt x="344" y="375"/>
                      <a:pt x="324" y="354"/>
                      <a:pt x="317" y="348"/>
                    </a:cubicBezTo>
                    <a:lnTo>
                      <a:pt x="317" y="348"/>
                    </a:lnTo>
                    <a:cubicBezTo>
                      <a:pt x="326" y="357"/>
                      <a:pt x="363" y="394"/>
                      <a:pt x="370" y="394"/>
                    </a:cubicBezTo>
                    <a:cubicBezTo>
                      <a:pt x="370" y="394"/>
                      <a:pt x="371" y="393"/>
                      <a:pt x="371" y="393"/>
                    </a:cubicBezTo>
                    <a:cubicBezTo>
                      <a:pt x="353" y="375"/>
                      <a:pt x="335" y="357"/>
                      <a:pt x="317" y="339"/>
                    </a:cubicBezTo>
                    <a:lnTo>
                      <a:pt x="317" y="339"/>
                    </a:lnTo>
                    <a:cubicBezTo>
                      <a:pt x="335" y="348"/>
                      <a:pt x="353" y="366"/>
                      <a:pt x="362" y="375"/>
                    </a:cubicBezTo>
                    <a:cubicBezTo>
                      <a:pt x="362" y="375"/>
                      <a:pt x="388" y="394"/>
                      <a:pt x="390" y="394"/>
                    </a:cubicBezTo>
                    <a:cubicBezTo>
                      <a:pt x="390" y="394"/>
                      <a:pt x="390" y="394"/>
                      <a:pt x="388" y="393"/>
                    </a:cubicBezTo>
                    <a:cubicBezTo>
                      <a:pt x="371" y="375"/>
                      <a:pt x="353" y="366"/>
                      <a:pt x="344" y="339"/>
                    </a:cubicBezTo>
                    <a:lnTo>
                      <a:pt x="344" y="339"/>
                    </a:lnTo>
                    <a:cubicBezTo>
                      <a:pt x="344" y="339"/>
                      <a:pt x="348" y="347"/>
                      <a:pt x="351" y="347"/>
                    </a:cubicBezTo>
                    <a:cubicBezTo>
                      <a:pt x="352" y="347"/>
                      <a:pt x="353" y="345"/>
                      <a:pt x="353" y="339"/>
                    </a:cubicBezTo>
                    <a:lnTo>
                      <a:pt x="335" y="321"/>
                    </a:lnTo>
                    <a:lnTo>
                      <a:pt x="335" y="321"/>
                    </a:lnTo>
                    <a:cubicBezTo>
                      <a:pt x="336" y="322"/>
                      <a:pt x="362" y="348"/>
                      <a:pt x="371" y="348"/>
                    </a:cubicBezTo>
                    <a:lnTo>
                      <a:pt x="371" y="348"/>
                    </a:lnTo>
                    <a:cubicBezTo>
                      <a:pt x="366" y="344"/>
                      <a:pt x="357" y="335"/>
                      <a:pt x="344" y="321"/>
                    </a:cubicBezTo>
                    <a:cubicBezTo>
                      <a:pt x="352" y="321"/>
                      <a:pt x="381" y="349"/>
                      <a:pt x="381" y="349"/>
                    </a:cubicBezTo>
                    <a:cubicBezTo>
                      <a:pt x="381" y="349"/>
                      <a:pt x="381" y="349"/>
                      <a:pt x="380" y="348"/>
                    </a:cubicBezTo>
                    <a:cubicBezTo>
                      <a:pt x="373" y="341"/>
                      <a:pt x="349" y="312"/>
                      <a:pt x="339" y="304"/>
                    </a:cubicBezTo>
                    <a:lnTo>
                      <a:pt x="339" y="304"/>
                    </a:lnTo>
                    <a:cubicBezTo>
                      <a:pt x="347" y="306"/>
                      <a:pt x="354" y="314"/>
                      <a:pt x="362" y="321"/>
                    </a:cubicBezTo>
                    <a:cubicBezTo>
                      <a:pt x="365" y="325"/>
                      <a:pt x="369" y="329"/>
                      <a:pt x="370" y="329"/>
                    </a:cubicBezTo>
                    <a:cubicBezTo>
                      <a:pt x="372" y="329"/>
                      <a:pt x="369" y="321"/>
                      <a:pt x="353" y="295"/>
                    </a:cubicBezTo>
                    <a:lnTo>
                      <a:pt x="353" y="295"/>
                    </a:lnTo>
                    <a:cubicBezTo>
                      <a:pt x="371" y="321"/>
                      <a:pt x="388" y="339"/>
                      <a:pt x="406" y="348"/>
                    </a:cubicBezTo>
                    <a:cubicBezTo>
                      <a:pt x="396" y="337"/>
                      <a:pt x="391" y="332"/>
                      <a:pt x="388" y="330"/>
                    </a:cubicBezTo>
                    <a:lnTo>
                      <a:pt x="380" y="312"/>
                    </a:lnTo>
                    <a:cubicBezTo>
                      <a:pt x="377" y="308"/>
                      <a:pt x="377" y="306"/>
                      <a:pt x="379" y="306"/>
                    </a:cubicBezTo>
                    <a:cubicBezTo>
                      <a:pt x="382" y="306"/>
                      <a:pt x="397" y="321"/>
                      <a:pt x="397" y="321"/>
                    </a:cubicBezTo>
                    <a:cubicBezTo>
                      <a:pt x="397" y="312"/>
                      <a:pt x="388" y="312"/>
                      <a:pt x="388" y="303"/>
                    </a:cubicBezTo>
                    <a:cubicBezTo>
                      <a:pt x="388" y="303"/>
                      <a:pt x="388" y="295"/>
                      <a:pt x="353" y="232"/>
                    </a:cubicBezTo>
                    <a:lnTo>
                      <a:pt x="353" y="232"/>
                    </a:lnTo>
                    <a:lnTo>
                      <a:pt x="397" y="303"/>
                    </a:lnTo>
                    <a:cubicBezTo>
                      <a:pt x="400" y="312"/>
                      <a:pt x="401" y="315"/>
                      <a:pt x="401" y="315"/>
                    </a:cubicBezTo>
                    <a:cubicBezTo>
                      <a:pt x="402" y="315"/>
                      <a:pt x="397" y="298"/>
                      <a:pt x="397" y="286"/>
                    </a:cubicBezTo>
                    <a:cubicBezTo>
                      <a:pt x="387" y="268"/>
                      <a:pt x="382" y="260"/>
                      <a:pt x="382" y="260"/>
                    </a:cubicBezTo>
                    <a:lnTo>
                      <a:pt x="382" y="260"/>
                    </a:lnTo>
                    <a:cubicBezTo>
                      <a:pt x="382" y="260"/>
                      <a:pt x="393" y="275"/>
                      <a:pt x="412" y="300"/>
                    </a:cubicBezTo>
                    <a:lnTo>
                      <a:pt x="412" y="300"/>
                    </a:lnTo>
                    <a:cubicBezTo>
                      <a:pt x="402" y="281"/>
                      <a:pt x="387" y="252"/>
                      <a:pt x="388" y="252"/>
                    </a:cubicBezTo>
                    <a:lnTo>
                      <a:pt x="388" y="252"/>
                    </a:lnTo>
                    <a:cubicBezTo>
                      <a:pt x="388" y="252"/>
                      <a:pt x="391" y="257"/>
                      <a:pt x="397" y="268"/>
                    </a:cubicBezTo>
                    <a:cubicBezTo>
                      <a:pt x="409" y="287"/>
                      <a:pt x="415" y="296"/>
                      <a:pt x="417" y="296"/>
                    </a:cubicBezTo>
                    <a:cubicBezTo>
                      <a:pt x="419" y="296"/>
                      <a:pt x="413" y="280"/>
                      <a:pt x="397" y="250"/>
                    </a:cubicBezTo>
                    <a:lnTo>
                      <a:pt x="397" y="250"/>
                    </a:lnTo>
                    <a:lnTo>
                      <a:pt x="424" y="295"/>
                    </a:lnTo>
                    <a:lnTo>
                      <a:pt x="424" y="286"/>
                    </a:lnTo>
                    <a:cubicBezTo>
                      <a:pt x="433" y="295"/>
                      <a:pt x="433" y="303"/>
                      <a:pt x="442" y="303"/>
                    </a:cubicBezTo>
                    <a:lnTo>
                      <a:pt x="442" y="286"/>
                    </a:lnTo>
                    <a:lnTo>
                      <a:pt x="451" y="295"/>
                    </a:lnTo>
                    <a:cubicBezTo>
                      <a:pt x="453" y="297"/>
                      <a:pt x="456" y="300"/>
                      <a:pt x="458" y="303"/>
                    </a:cubicBezTo>
                    <a:lnTo>
                      <a:pt x="458" y="303"/>
                    </a:lnTo>
                    <a:lnTo>
                      <a:pt x="451" y="268"/>
                    </a:lnTo>
                    <a:lnTo>
                      <a:pt x="473" y="312"/>
                    </a:lnTo>
                    <a:lnTo>
                      <a:pt x="473" y="312"/>
                    </a:lnTo>
                    <a:cubicBezTo>
                      <a:pt x="470" y="302"/>
                      <a:pt x="465" y="287"/>
                      <a:pt x="460" y="277"/>
                    </a:cubicBezTo>
                    <a:cubicBezTo>
                      <a:pt x="460" y="269"/>
                      <a:pt x="434" y="217"/>
                      <a:pt x="437" y="217"/>
                    </a:cubicBezTo>
                    <a:lnTo>
                      <a:pt x="437" y="217"/>
                    </a:lnTo>
                    <a:cubicBezTo>
                      <a:pt x="438" y="217"/>
                      <a:pt x="439" y="219"/>
                      <a:pt x="442" y="223"/>
                    </a:cubicBezTo>
                    <a:lnTo>
                      <a:pt x="478" y="295"/>
                    </a:lnTo>
                    <a:cubicBezTo>
                      <a:pt x="478" y="296"/>
                      <a:pt x="479" y="297"/>
                      <a:pt x="479" y="297"/>
                    </a:cubicBezTo>
                    <a:cubicBezTo>
                      <a:pt x="481" y="297"/>
                      <a:pt x="464" y="244"/>
                      <a:pt x="468" y="244"/>
                    </a:cubicBezTo>
                    <a:cubicBezTo>
                      <a:pt x="469" y="244"/>
                      <a:pt x="472" y="248"/>
                      <a:pt x="478" y="259"/>
                    </a:cubicBezTo>
                    <a:cubicBezTo>
                      <a:pt x="481" y="273"/>
                      <a:pt x="483" y="277"/>
                      <a:pt x="485" y="277"/>
                    </a:cubicBezTo>
                    <a:cubicBezTo>
                      <a:pt x="486" y="277"/>
                      <a:pt x="486" y="268"/>
                      <a:pt x="486" y="268"/>
                    </a:cubicBezTo>
                    <a:cubicBezTo>
                      <a:pt x="486" y="265"/>
                      <a:pt x="486" y="261"/>
                      <a:pt x="486" y="259"/>
                    </a:cubicBezTo>
                    <a:lnTo>
                      <a:pt x="504" y="295"/>
                    </a:lnTo>
                    <a:cubicBezTo>
                      <a:pt x="495" y="277"/>
                      <a:pt x="495" y="259"/>
                      <a:pt x="486" y="250"/>
                    </a:cubicBezTo>
                    <a:lnTo>
                      <a:pt x="486" y="241"/>
                    </a:lnTo>
                    <a:cubicBezTo>
                      <a:pt x="504" y="259"/>
                      <a:pt x="504" y="277"/>
                      <a:pt x="513" y="295"/>
                    </a:cubicBezTo>
                    <a:cubicBezTo>
                      <a:pt x="502" y="256"/>
                      <a:pt x="499" y="243"/>
                      <a:pt x="499" y="243"/>
                    </a:cubicBezTo>
                    <a:lnTo>
                      <a:pt x="499" y="243"/>
                    </a:lnTo>
                    <a:cubicBezTo>
                      <a:pt x="500" y="243"/>
                      <a:pt x="509" y="272"/>
                      <a:pt x="513" y="287"/>
                    </a:cubicBezTo>
                    <a:lnTo>
                      <a:pt x="513" y="287"/>
                    </a:lnTo>
                    <a:cubicBezTo>
                      <a:pt x="510" y="269"/>
                      <a:pt x="504" y="231"/>
                      <a:pt x="504" y="223"/>
                    </a:cubicBezTo>
                    <a:cubicBezTo>
                      <a:pt x="504" y="222"/>
                      <a:pt x="504" y="222"/>
                      <a:pt x="505" y="222"/>
                    </a:cubicBezTo>
                    <a:cubicBezTo>
                      <a:pt x="506" y="222"/>
                      <a:pt x="513" y="250"/>
                      <a:pt x="513" y="250"/>
                    </a:cubicBezTo>
                    <a:cubicBezTo>
                      <a:pt x="514" y="251"/>
                      <a:pt x="515" y="251"/>
                      <a:pt x="515" y="251"/>
                    </a:cubicBezTo>
                    <a:cubicBezTo>
                      <a:pt x="516" y="251"/>
                      <a:pt x="517" y="249"/>
                      <a:pt x="517" y="246"/>
                    </a:cubicBezTo>
                    <a:lnTo>
                      <a:pt x="517" y="246"/>
                    </a:lnTo>
                    <a:cubicBezTo>
                      <a:pt x="521" y="250"/>
                      <a:pt x="526" y="250"/>
                      <a:pt x="531" y="250"/>
                    </a:cubicBezTo>
                    <a:lnTo>
                      <a:pt x="531" y="223"/>
                    </a:lnTo>
                    <a:cubicBezTo>
                      <a:pt x="531" y="231"/>
                      <a:pt x="543" y="297"/>
                      <a:pt x="547" y="297"/>
                    </a:cubicBezTo>
                    <a:cubicBezTo>
                      <a:pt x="548" y="297"/>
                      <a:pt x="549" y="294"/>
                      <a:pt x="549" y="286"/>
                    </a:cubicBezTo>
                    <a:lnTo>
                      <a:pt x="549" y="250"/>
                    </a:lnTo>
                    <a:cubicBezTo>
                      <a:pt x="549" y="268"/>
                      <a:pt x="558" y="277"/>
                      <a:pt x="558" y="286"/>
                    </a:cubicBezTo>
                    <a:cubicBezTo>
                      <a:pt x="558" y="277"/>
                      <a:pt x="558" y="268"/>
                      <a:pt x="558" y="259"/>
                    </a:cubicBezTo>
                    <a:cubicBezTo>
                      <a:pt x="558" y="256"/>
                      <a:pt x="558" y="254"/>
                      <a:pt x="558" y="254"/>
                    </a:cubicBezTo>
                    <a:cubicBezTo>
                      <a:pt x="561" y="254"/>
                      <a:pt x="568" y="289"/>
                      <a:pt x="572" y="289"/>
                    </a:cubicBezTo>
                    <a:cubicBezTo>
                      <a:pt x="574" y="289"/>
                      <a:pt x="576" y="282"/>
                      <a:pt x="576" y="259"/>
                    </a:cubicBezTo>
                    <a:lnTo>
                      <a:pt x="576" y="250"/>
                    </a:lnTo>
                    <a:lnTo>
                      <a:pt x="576" y="161"/>
                    </a:lnTo>
                    <a:cubicBezTo>
                      <a:pt x="576" y="197"/>
                      <a:pt x="584" y="197"/>
                      <a:pt x="584" y="241"/>
                    </a:cubicBezTo>
                    <a:lnTo>
                      <a:pt x="593" y="223"/>
                    </a:lnTo>
                    <a:cubicBezTo>
                      <a:pt x="597" y="211"/>
                      <a:pt x="601" y="206"/>
                      <a:pt x="605" y="206"/>
                    </a:cubicBezTo>
                    <a:cubicBezTo>
                      <a:pt x="610" y="206"/>
                      <a:pt x="615" y="213"/>
                      <a:pt x="620" y="223"/>
                    </a:cubicBezTo>
                    <a:cubicBezTo>
                      <a:pt x="625" y="228"/>
                      <a:pt x="625" y="247"/>
                      <a:pt x="628" y="247"/>
                    </a:cubicBezTo>
                    <a:cubicBezTo>
                      <a:pt x="632" y="247"/>
                      <a:pt x="638" y="230"/>
                      <a:pt x="656" y="170"/>
                    </a:cubicBezTo>
                    <a:cubicBezTo>
                      <a:pt x="656" y="170"/>
                      <a:pt x="669" y="102"/>
                      <a:pt x="673" y="102"/>
                    </a:cubicBezTo>
                    <a:cubicBezTo>
                      <a:pt x="673" y="102"/>
                      <a:pt x="674" y="104"/>
                      <a:pt x="674" y="107"/>
                    </a:cubicBezTo>
                    <a:cubicBezTo>
                      <a:pt x="665" y="134"/>
                      <a:pt x="656" y="161"/>
                      <a:pt x="656" y="188"/>
                    </a:cubicBezTo>
                    <a:cubicBezTo>
                      <a:pt x="647" y="214"/>
                      <a:pt x="620" y="348"/>
                      <a:pt x="620" y="348"/>
                    </a:cubicBezTo>
                    <a:lnTo>
                      <a:pt x="629" y="321"/>
                    </a:lnTo>
                    <a:lnTo>
                      <a:pt x="629" y="357"/>
                    </a:lnTo>
                    <a:cubicBezTo>
                      <a:pt x="629" y="330"/>
                      <a:pt x="638" y="303"/>
                      <a:pt x="656" y="277"/>
                    </a:cubicBezTo>
                    <a:cubicBezTo>
                      <a:pt x="658" y="269"/>
                      <a:pt x="661" y="258"/>
                      <a:pt x="664" y="247"/>
                    </a:cubicBezTo>
                    <a:lnTo>
                      <a:pt x="664" y="247"/>
                    </a:lnTo>
                    <a:cubicBezTo>
                      <a:pt x="663" y="272"/>
                      <a:pt x="655" y="297"/>
                      <a:pt x="647" y="321"/>
                    </a:cubicBezTo>
                    <a:cubicBezTo>
                      <a:pt x="643" y="329"/>
                      <a:pt x="642" y="334"/>
                      <a:pt x="644" y="334"/>
                    </a:cubicBezTo>
                    <a:cubicBezTo>
                      <a:pt x="646" y="334"/>
                      <a:pt x="651" y="327"/>
                      <a:pt x="656" y="312"/>
                    </a:cubicBezTo>
                    <a:cubicBezTo>
                      <a:pt x="661" y="296"/>
                      <a:pt x="663" y="293"/>
                      <a:pt x="664" y="293"/>
                    </a:cubicBezTo>
                    <a:cubicBezTo>
                      <a:pt x="665" y="293"/>
                      <a:pt x="665" y="295"/>
                      <a:pt x="665" y="295"/>
                    </a:cubicBezTo>
                    <a:lnTo>
                      <a:pt x="656" y="321"/>
                    </a:lnTo>
                    <a:cubicBezTo>
                      <a:pt x="652" y="333"/>
                      <a:pt x="650" y="338"/>
                      <a:pt x="651" y="338"/>
                    </a:cubicBezTo>
                    <a:cubicBezTo>
                      <a:pt x="651" y="338"/>
                      <a:pt x="663" y="309"/>
                      <a:pt x="665" y="309"/>
                    </a:cubicBezTo>
                    <a:lnTo>
                      <a:pt x="665" y="309"/>
                    </a:lnTo>
                    <a:cubicBezTo>
                      <a:pt x="666" y="309"/>
                      <a:pt x="666" y="313"/>
                      <a:pt x="665" y="321"/>
                    </a:cubicBezTo>
                    <a:cubicBezTo>
                      <a:pt x="674" y="303"/>
                      <a:pt x="682" y="286"/>
                      <a:pt x="691" y="268"/>
                    </a:cubicBezTo>
                    <a:lnTo>
                      <a:pt x="691" y="268"/>
                    </a:lnTo>
                    <a:lnTo>
                      <a:pt x="682" y="295"/>
                    </a:lnTo>
                    <a:cubicBezTo>
                      <a:pt x="687" y="283"/>
                      <a:pt x="691" y="272"/>
                      <a:pt x="691" y="268"/>
                    </a:cubicBezTo>
                    <a:lnTo>
                      <a:pt x="691" y="268"/>
                    </a:lnTo>
                    <a:lnTo>
                      <a:pt x="694" y="260"/>
                    </a:lnTo>
                    <a:lnTo>
                      <a:pt x="694" y="260"/>
                    </a:lnTo>
                    <a:cubicBezTo>
                      <a:pt x="697" y="255"/>
                      <a:pt x="700" y="251"/>
                      <a:pt x="701" y="251"/>
                    </a:cubicBezTo>
                    <a:cubicBezTo>
                      <a:pt x="703" y="251"/>
                      <a:pt x="703" y="256"/>
                      <a:pt x="700" y="268"/>
                    </a:cubicBezTo>
                    <a:cubicBezTo>
                      <a:pt x="695" y="284"/>
                      <a:pt x="693" y="287"/>
                      <a:pt x="694" y="287"/>
                    </a:cubicBezTo>
                    <a:cubicBezTo>
                      <a:pt x="695" y="287"/>
                      <a:pt x="697" y="286"/>
                      <a:pt x="700" y="286"/>
                    </a:cubicBezTo>
                    <a:lnTo>
                      <a:pt x="709" y="268"/>
                    </a:lnTo>
                    <a:lnTo>
                      <a:pt x="718" y="250"/>
                    </a:lnTo>
                    <a:cubicBezTo>
                      <a:pt x="722" y="244"/>
                      <a:pt x="724" y="241"/>
                      <a:pt x="725" y="241"/>
                    </a:cubicBezTo>
                    <a:cubicBezTo>
                      <a:pt x="729" y="241"/>
                      <a:pt x="718" y="268"/>
                      <a:pt x="718" y="268"/>
                    </a:cubicBezTo>
                    <a:cubicBezTo>
                      <a:pt x="718" y="273"/>
                      <a:pt x="718" y="282"/>
                      <a:pt x="720" y="282"/>
                    </a:cubicBezTo>
                    <a:cubicBezTo>
                      <a:pt x="721" y="282"/>
                      <a:pt x="723" y="278"/>
                      <a:pt x="727" y="268"/>
                    </a:cubicBezTo>
                    <a:cubicBezTo>
                      <a:pt x="733" y="256"/>
                      <a:pt x="752" y="231"/>
                      <a:pt x="754" y="231"/>
                    </a:cubicBezTo>
                    <a:lnTo>
                      <a:pt x="754" y="231"/>
                    </a:lnTo>
                    <a:cubicBezTo>
                      <a:pt x="754" y="231"/>
                      <a:pt x="755" y="231"/>
                      <a:pt x="755" y="231"/>
                    </a:cubicBezTo>
                    <a:lnTo>
                      <a:pt x="755" y="231"/>
                    </a:lnTo>
                    <a:cubicBezTo>
                      <a:pt x="764" y="215"/>
                      <a:pt x="769" y="207"/>
                      <a:pt x="771" y="207"/>
                    </a:cubicBezTo>
                    <a:cubicBezTo>
                      <a:pt x="773" y="207"/>
                      <a:pt x="771" y="216"/>
                      <a:pt x="763" y="232"/>
                    </a:cubicBezTo>
                    <a:cubicBezTo>
                      <a:pt x="749" y="253"/>
                      <a:pt x="735" y="274"/>
                      <a:pt x="738" y="274"/>
                    </a:cubicBezTo>
                    <a:cubicBezTo>
                      <a:pt x="739" y="274"/>
                      <a:pt x="741" y="272"/>
                      <a:pt x="745" y="268"/>
                    </a:cubicBezTo>
                    <a:cubicBezTo>
                      <a:pt x="745" y="268"/>
                      <a:pt x="774" y="233"/>
                      <a:pt x="780" y="224"/>
                    </a:cubicBezTo>
                    <a:lnTo>
                      <a:pt x="780" y="224"/>
                    </a:lnTo>
                    <a:cubicBezTo>
                      <a:pt x="779" y="234"/>
                      <a:pt x="753" y="259"/>
                      <a:pt x="745" y="277"/>
                    </a:cubicBezTo>
                    <a:cubicBezTo>
                      <a:pt x="743" y="280"/>
                      <a:pt x="743" y="281"/>
                      <a:pt x="744" y="281"/>
                    </a:cubicBezTo>
                    <a:cubicBezTo>
                      <a:pt x="747" y="281"/>
                      <a:pt x="771" y="249"/>
                      <a:pt x="771" y="241"/>
                    </a:cubicBezTo>
                    <a:cubicBezTo>
                      <a:pt x="780" y="241"/>
                      <a:pt x="780" y="241"/>
                      <a:pt x="771" y="268"/>
                    </a:cubicBezTo>
                    <a:cubicBezTo>
                      <a:pt x="771" y="277"/>
                      <a:pt x="763" y="286"/>
                      <a:pt x="763" y="295"/>
                    </a:cubicBezTo>
                    <a:lnTo>
                      <a:pt x="771" y="295"/>
                    </a:lnTo>
                    <a:cubicBezTo>
                      <a:pt x="781" y="295"/>
                      <a:pt x="790" y="282"/>
                      <a:pt x="794" y="276"/>
                    </a:cubicBezTo>
                    <a:lnTo>
                      <a:pt x="794" y="276"/>
                    </a:lnTo>
                    <a:cubicBezTo>
                      <a:pt x="793" y="278"/>
                      <a:pt x="792" y="281"/>
                      <a:pt x="789" y="286"/>
                    </a:cubicBezTo>
                    <a:cubicBezTo>
                      <a:pt x="771" y="312"/>
                      <a:pt x="763" y="321"/>
                      <a:pt x="771" y="321"/>
                    </a:cubicBezTo>
                    <a:cubicBezTo>
                      <a:pt x="780" y="312"/>
                      <a:pt x="798" y="286"/>
                      <a:pt x="816" y="268"/>
                    </a:cubicBezTo>
                    <a:lnTo>
                      <a:pt x="816" y="268"/>
                    </a:lnTo>
                    <a:cubicBezTo>
                      <a:pt x="787" y="302"/>
                      <a:pt x="779" y="315"/>
                      <a:pt x="782" y="315"/>
                    </a:cubicBezTo>
                    <a:cubicBezTo>
                      <a:pt x="785" y="315"/>
                      <a:pt x="795" y="307"/>
                      <a:pt x="807" y="295"/>
                    </a:cubicBezTo>
                    <a:cubicBezTo>
                      <a:pt x="810" y="291"/>
                      <a:pt x="813" y="288"/>
                      <a:pt x="815" y="286"/>
                    </a:cubicBezTo>
                    <a:lnTo>
                      <a:pt x="815" y="286"/>
                    </a:lnTo>
                    <a:cubicBezTo>
                      <a:pt x="813" y="290"/>
                      <a:pt x="810" y="296"/>
                      <a:pt x="807" y="303"/>
                    </a:cubicBezTo>
                    <a:lnTo>
                      <a:pt x="771" y="339"/>
                    </a:lnTo>
                    <a:cubicBezTo>
                      <a:pt x="770" y="341"/>
                      <a:pt x="769" y="342"/>
                      <a:pt x="769" y="342"/>
                    </a:cubicBezTo>
                    <a:cubicBezTo>
                      <a:pt x="769" y="342"/>
                      <a:pt x="782" y="330"/>
                      <a:pt x="789" y="330"/>
                    </a:cubicBezTo>
                    <a:cubicBezTo>
                      <a:pt x="789" y="326"/>
                      <a:pt x="791" y="324"/>
                      <a:pt x="792" y="324"/>
                    </a:cubicBezTo>
                    <a:cubicBezTo>
                      <a:pt x="794" y="324"/>
                      <a:pt x="795" y="329"/>
                      <a:pt x="789" y="339"/>
                    </a:cubicBezTo>
                    <a:cubicBezTo>
                      <a:pt x="779" y="349"/>
                      <a:pt x="776" y="353"/>
                      <a:pt x="777" y="353"/>
                    </a:cubicBezTo>
                    <a:cubicBezTo>
                      <a:pt x="779" y="353"/>
                      <a:pt x="807" y="328"/>
                      <a:pt x="807" y="321"/>
                    </a:cubicBezTo>
                    <a:cubicBezTo>
                      <a:pt x="807" y="321"/>
                      <a:pt x="807" y="329"/>
                      <a:pt x="812" y="329"/>
                    </a:cubicBezTo>
                    <a:cubicBezTo>
                      <a:pt x="815" y="329"/>
                      <a:pt x="819" y="327"/>
                      <a:pt x="825" y="321"/>
                    </a:cubicBezTo>
                    <a:cubicBezTo>
                      <a:pt x="831" y="318"/>
                      <a:pt x="835" y="317"/>
                      <a:pt x="837" y="317"/>
                    </a:cubicBezTo>
                    <a:cubicBezTo>
                      <a:pt x="842" y="317"/>
                      <a:pt x="840" y="321"/>
                      <a:pt x="834" y="321"/>
                    </a:cubicBezTo>
                    <a:cubicBezTo>
                      <a:pt x="834" y="328"/>
                      <a:pt x="824" y="345"/>
                      <a:pt x="830" y="345"/>
                    </a:cubicBezTo>
                    <a:cubicBezTo>
                      <a:pt x="832" y="345"/>
                      <a:pt x="833" y="345"/>
                      <a:pt x="836" y="343"/>
                    </a:cubicBezTo>
                    <a:lnTo>
                      <a:pt x="836" y="343"/>
                    </a:lnTo>
                    <a:cubicBezTo>
                      <a:pt x="830" y="348"/>
                      <a:pt x="822" y="355"/>
                      <a:pt x="818" y="361"/>
                    </a:cubicBezTo>
                    <a:lnTo>
                      <a:pt x="818" y="361"/>
                    </a:lnTo>
                    <a:cubicBezTo>
                      <a:pt x="821" y="359"/>
                      <a:pt x="825" y="357"/>
                      <a:pt x="825" y="357"/>
                    </a:cubicBezTo>
                    <a:lnTo>
                      <a:pt x="834" y="357"/>
                    </a:lnTo>
                    <a:cubicBezTo>
                      <a:pt x="840" y="357"/>
                      <a:pt x="850" y="345"/>
                      <a:pt x="850" y="345"/>
                    </a:cubicBezTo>
                    <a:lnTo>
                      <a:pt x="850" y="345"/>
                    </a:lnTo>
                    <a:cubicBezTo>
                      <a:pt x="851" y="345"/>
                      <a:pt x="849" y="348"/>
                      <a:pt x="843" y="357"/>
                    </a:cubicBezTo>
                    <a:cubicBezTo>
                      <a:pt x="833" y="372"/>
                      <a:pt x="821" y="386"/>
                      <a:pt x="823" y="386"/>
                    </a:cubicBezTo>
                    <a:cubicBezTo>
                      <a:pt x="824" y="386"/>
                      <a:pt x="826" y="385"/>
                      <a:pt x="829" y="382"/>
                    </a:cubicBezTo>
                    <a:lnTo>
                      <a:pt x="829" y="382"/>
                    </a:lnTo>
                    <a:cubicBezTo>
                      <a:pt x="819" y="393"/>
                      <a:pt x="818" y="397"/>
                      <a:pt x="823" y="397"/>
                    </a:cubicBezTo>
                    <a:cubicBezTo>
                      <a:pt x="828" y="397"/>
                      <a:pt x="841" y="391"/>
                      <a:pt x="852" y="384"/>
                    </a:cubicBezTo>
                    <a:cubicBezTo>
                      <a:pt x="855" y="382"/>
                      <a:pt x="857" y="381"/>
                      <a:pt x="858" y="381"/>
                    </a:cubicBezTo>
                    <a:cubicBezTo>
                      <a:pt x="864" y="381"/>
                      <a:pt x="807" y="423"/>
                      <a:pt x="812" y="423"/>
                    </a:cubicBezTo>
                    <a:cubicBezTo>
                      <a:pt x="813" y="423"/>
                      <a:pt x="819" y="419"/>
                      <a:pt x="834" y="410"/>
                    </a:cubicBezTo>
                    <a:cubicBezTo>
                      <a:pt x="857" y="393"/>
                      <a:pt x="880" y="379"/>
                      <a:pt x="884" y="379"/>
                    </a:cubicBezTo>
                    <a:cubicBezTo>
                      <a:pt x="886" y="379"/>
                      <a:pt x="882" y="383"/>
                      <a:pt x="869" y="393"/>
                    </a:cubicBezTo>
                    <a:lnTo>
                      <a:pt x="878" y="393"/>
                    </a:lnTo>
                    <a:lnTo>
                      <a:pt x="852" y="410"/>
                    </a:lnTo>
                    <a:cubicBezTo>
                      <a:pt x="852" y="410"/>
                      <a:pt x="825" y="428"/>
                      <a:pt x="825" y="428"/>
                    </a:cubicBezTo>
                    <a:cubicBezTo>
                      <a:pt x="869" y="401"/>
                      <a:pt x="914" y="384"/>
                      <a:pt x="959" y="357"/>
                    </a:cubicBezTo>
                    <a:lnTo>
                      <a:pt x="959" y="357"/>
                    </a:lnTo>
                    <a:cubicBezTo>
                      <a:pt x="932" y="375"/>
                      <a:pt x="914" y="384"/>
                      <a:pt x="887" y="401"/>
                    </a:cubicBezTo>
                    <a:cubicBezTo>
                      <a:pt x="874" y="406"/>
                      <a:pt x="874" y="406"/>
                      <a:pt x="876" y="406"/>
                    </a:cubicBezTo>
                    <a:cubicBezTo>
                      <a:pt x="878" y="406"/>
                      <a:pt x="883" y="406"/>
                      <a:pt x="878" y="410"/>
                    </a:cubicBezTo>
                    <a:cubicBezTo>
                      <a:pt x="871" y="410"/>
                      <a:pt x="837" y="430"/>
                      <a:pt x="839" y="430"/>
                    </a:cubicBezTo>
                    <a:cubicBezTo>
                      <a:pt x="839" y="430"/>
                      <a:pt x="840" y="429"/>
                      <a:pt x="843" y="428"/>
                    </a:cubicBezTo>
                    <a:cubicBezTo>
                      <a:pt x="850" y="428"/>
                      <a:pt x="868" y="417"/>
                      <a:pt x="871" y="417"/>
                    </a:cubicBezTo>
                    <a:cubicBezTo>
                      <a:pt x="872" y="417"/>
                      <a:pt x="871" y="417"/>
                      <a:pt x="869" y="419"/>
                    </a:cubicBezTo>
                    <a:cubicBezTo>
                      <a:pt x="861" y="428"/>
                      <a:pt x="843" y="437"/>
                      <a:pt x="834" y="446"/>
                    </a:cubicBezTo>
                    <a:cubicBezTo>
                      <a:pt x="843" y="440"/>
                      <a:pt x="849" y="438"/>
                      <a:pt x="853" y="438"/>
                    </a:cubicBezTo>
                    <a:cubicBezTo>
                      <a:pt x="861" y="438"/>
                      <a:pt x="861" y="446"/>
                      <a:pt x="861" y="446"/>
                    </a:cubicBezTo>
                    <a:cubicBezTo>
                      <a:pt x="869" y="446"/>
                      <a:pt x="914" y="428"/>
                      <a:pt x="932" y="419"/>
                    </a:cubicBezTo>
                    <a:cubicBezTo>
                      <a:pt x="934" y="418"/>
                      <a:pt x="935" y="418"/>
                      <a:pt x="935" y="418"/>
                    </a:cubicBezTo>
                    <a:lnTo>
                      <a:pt x="935" y="418"/>
                    </a:lnTo>
                    <a:cubicBezTo>
                      <a:pt x="936" y="418"/>
                      <a:pt x="921" y="426"/>
                      <a:pt x="904" y="434"/>
                    </a:cubicBezTo>
                    <a:lnTo>
                      <a:pt x="904" y="434"/>
                    </a:lnTo>
                    <a:cubicBezTo>
                      <a:pt x="906" y="434"/>
                      <a:pt x="908" y="433"/>
                      <a:pt x="909" y="433"/>
                    </a:cubicBezTo>
                    <a:cubicBezTo>
                      <a:pt x="911" y="433"/>
                      <a:pt x="910" y="434"/>
                      <a:pt x="905" y="437"/>
                    </a:cubicBezTo>
                    <a:lnTo>
                      <a:pt x="862" y="455"/>
                    </a:lnTo>
                    <a:lnTo>
                      <a:pt x="862" y="455"/>
                    </a:lnTo>
                    <a:cubicBezTo>
                      <a:pt x="877" y="450"/>
                      <a:pt x="893" y="446"/>
                      <a:pt x="905" y="446"/>
                    </a:cubicBezTo>
                    <a:cubicBezTo>
                      <a:pt x="905" y="446"/>
                      <a:pt x="875" y="457"/>
                      <a:pt x="864" y="463"/>
                    </a:cubicBezTo>
                    <a:lnTo>
                      <a:pt x="864" y="463"/>
                    </a:lnTo>
                    <a:lnTo>
                      <a:pt x="861" y="464"/>
                    </a:lnTo>
                    <a:lnTo>
                      <a:pt x="861" y="464"/>
                    </a:lnTo>
                    <a:lnTo>
                      <a:pt x="861" y="464"/>
                    </a:lnTo>
                    <a:lnTo>
                      <a:pt x="861" y="464"/>
                    </a:lnTo>
                    <a:cubicBezTo>
                      <a:pt x="859" y="465"/>
                      <a:pt x="859" y="466"/>
                      <a:pt x="860" y="466"/>
                    </a:cubicBezTo>
                    <a:cubicBezTo>
                      <a:pt x="860" y="466"/>
                      <a:pt x="860" y="466"/>
                      <a:pt x="861" y="466"/>
                    </a:cubicBezTo>
                    <a:lnTo>
                      <a:pt x="861" y="466"/>
                    </a:lnTo>
                    <a:lnTo>
                      <a:pt x="861" y="473"/>
                    </a:lnTo>
                    <a:cubicBezTo>
                      <a:pt x="878" y="473"/>
                      <a:pt x="896" y="464"/>
                      <a:pt x="914" y="455"/>
                    </a:cubicBezTo>
                    <a:lnTo>
                      <a:pt x="914" y="455"/>
                    </a:lnTo>
                    <a:lnTo>
                      <a:pt x="887" y="473"/>
                    </a:lnTo>
                    <a:cubicBezTo>
                      <a:pt x="861" y="490"/>
                      <a:pt x="816" y="490"/>
                      <a:pt x="843" y="490"/>
                    </a:cubicBezTo>
                    <a:lnTo>
                      <a:pt x="923" y="490"/>
                    </a:lnTo>
                    <a:cubicBezTo>
                      <a:pt x="932" y="490"/>
                      <a:pt x="959" y="490"/>
                      <a:pt x="923" y="499"/>
                    </a:cubicBezTo>
                    <a:lnTo>
                      <a:pt x="923" y="499"/>
                    </a:lnTo>
                    <a:cubicBezTo>
                      <a:pt x="941" y="499"/>
                      <a:pt x="950" y="499"/>
                      <a:pt x="967" y="491"/>
                    </a:cubicBezTo>
                    <a:lnTo>
                      <a:pt x="967" y="491"/>
                    </a:lnTo>
                    <a:lnTo>
                      <a:pt x="950" y="499"/>
                    </a:lnTo>
                    <a:lnTo>
                      <a:pt x="914" y="508"/>
                    </a:lnTo>
                    <a:lnTo>
                      <a:pt x="923" y="508"/>
                    </a:lnTo>
                    <a:cubicBezTo>
                      <a:pt x="902" y="508"/>
                      <a:pt x="852" y="520"/>
                      <a:pt x="864" y="520"/>
                    </a:cubicBezTo>
                    <a:cubicBezTo>
                      <a:pt x="868" y="520"/>
                      <a:pt x="875" y="519"/>
                      <a:pt x="887" y="517"/>
                    </a:cubicBezTo>
                    <a:cubicBezTo>
                      <a:pt x="911" y="517"/>
                      <a:pt x="943" y="513"/>
                      <a:pt x="951" y="513"/>
                    </a:cubicBezTo>
                    <a:cubicBezTo>
                      <a:pt x="955" y="513"/>
                      <a:pt x="953" y="514"/>
                      <a:pt x="941" y="517"/>
                    </a:cubicBezTo>
                    <a:lnTo>
                      <a:pt x="878" y="526"/>
                    </a:lnTo>
                    <a:cubicBezTo>
                      <a:pt x="878" y="526"/>
                      <a:pt x="861" y="535"/>
                      <a:pt x="878" y="535"/>
                    </a:cubicBezTo>
                    <a:lnTo>
                      <a:pt x="932" y="535"/>
                    </a:lnTo>
                    <a:cubicBezTo>
                      <a:pt x="914" y="535"/>
                      <a:pt x="869" y="544"/>
                      <a:pt x="887" y="544"/>
                    </a:cubicBezTo>
                    <a:lnTo>
                      <a:pt x="923" y="544"/>
                    </a:lnTo>
                    <a:cubicBezTo>
                      <a:pt x="923" y="544"/>
                      <a:pt x="852" y="544"/>
                      <a:pt x="861" y="553"/>
                    </a:cubicBezTo>
                    <a:lnTo>
                      <a:pt x="869" y="553"/>
                    </a:lnTo>
                    <a:cubicBezTo>
                      <a:pt x="861" y="553"/>
                      <a:pt x="950" y="562"/>
                      <a:pt x="950" y="571"/>
                    </a:cubicBezTo>
                    <a:lnTo>
                      <a:pt x="861" y="571"/>
                    </a:lnTo>
                    <a:lnTo>
                      <a:pt x="878" y="580"/>
                    </a:lnTo>
                    <a:lnTo>
                      <a:pt x="887" y="588"/>
                    </a:lnTo>
                    <a:cubicBezTo>
                      <a:pt x="878" y="588"/>
                      <a:pt x="878" y="588"/>
                      <a:pt x="887" y="597"/>
                    </a:cubicBezTo>
                    <a:cubicBezTo>
                      <a:pt x="889" y="598"/>
                      <a:pt x="891" y="599"/>
                      <a:pt x="894" y="600"/>
                    </a:cubicBezTo>
                    <a:lnTo>
                      <a:pt x="894" y="600"/>
                    </a:lnTo>
                    <a:cubicBezTo>
                      <a:pt x="870" y="596"/>
                      <a:pt x="851" y="594"/>
                      <a:pt x="849" y="594"/>
                    </a:cubicBezTo>
                    <a:cubicBezTo>
                      <a:pt x="848" y="594"/>
                      <a:pt x="854" y="595"/>
                      <a:pt x="869" y="597"/>
                    </a:cubicBezTo>
                    <a:cubicBezTo>
                      <a:pt x="900" y="605"/>
                      <a:pt x="964" y="626"/>
                      <a:pt x="947" y="626"/>
                    </a:cubicBezTo>
                    <a:cubicBezTo>
                      <a:pt x="944" y="626"/>
                      <a:pt x="939" y="625"/>
                      <a:pt x="932" y="624"/>
                    </a:cubicBezTo>
                    <a:lnTo>
                      <a:pt x="861" y="606"/>
                    </a:lnTo>
                    <a:cubicBezTo>
                      <a:pt x="852" y="606"/>
                      <a:pt x="878" y="624"/>
                      <a:pt x="878" y="624"/>
                    </a:cubicBezTo>
                    <a:lnTo>
                      <a:pt x="834" y="615"/>
                    </a:lnTo>
                    <a:lnTo>
                      <a:pt x="834" y="615"/>
                    </a:lnTo>
                    <a:lnTo>
                      <a:pt x="861" y="624"/>
                    </a:lnTo>
                    <a:cubicBezTo>
                      <a:pt x="869" y="628"/>
                      <a:pt x="873" y="629"/>
                      <a:pt x="872" y="629"/>
                    </a:cubicBezTo>
                    <a:cubicBezTo>
                      <a:pt x="871" y="629"/>
                      <a:pt x="861" y="626"/>
                      <a:pt x="849" y="621"/>
                    </a:cubicBezTo>
                    <a:lnTo>
                      <a:pt x="849" y="621"/>
                    </a:lnTo>
                    <a:cubicBezTo>
                      <a:pt x="871" y="629"/>
                      <a:pt x="893" y="637"/>
                      <a:pt x="892" y="637"/>
                    </a:cubicBezTo>
                    <a:cubicBezTo>
                      <a:pt x="891" y="637"/>
                      <a:pt x="887" y="636"/>
                      <a:pt x="878" y="633"/>
                    </a:cubicBezTo>
                    <a:cubicBezTo>
                      <a:pt x="861" y="633"/>
                      <a:pt x="851" y="629"/>
                      <a:pt x="846" y="629"/>
                    </a:cubicBezTo>
                    <a:cubicBezTo>
                      <a:pt x="844" y="629"/>
                      <a:pt x="843" y="630"/>
                      <a:pt x="843" y="633"/>
                    </a:cubicBezTo>
                    <a:lnTo>
                      <a:pt x="830" y="628"/>
                    </a:lnTo>
                    <a:lnTo>
                      <a:pt x="830" y="628"/>
                    </a:lnTo>
                    <a:cubicBezTo>
                      <a:pt x="846" y="635"/>
                      <a:pt x="829" y="631"/>
                      <a:pt x="864" y="645"/>
                    </a:cubicBezTo>
                    <a:lnTo>
                      <a:pt x="864" y="645"/>
                    </a:lnTo>
                    <a:cubicBezTo>
                      <a:pt x="854" y="642"/>
                      <a:pt x="849" y="641"/>
                      <a:pt x="846" y="641"/>
                    </a:cubicBezTo>
                    <a:cubicBezTo>
                      <a:pt x="840" y="641"/>
                      <a:pt x="843" y="646"/>
                      <a:pt x="843" y="651"/>
                    </a:cubicBezTo>
                    <a:lnTo>
                      <a:pt x="843" y="651"/>
                    </a:lnTo>
                    <a:lnTo>
                      <a:pt x="807" y="633"/>
                    </a:lnTo>
                    <a:lnTo>
                      <a:pt x="861" y="669"/>
                    </a:lnTo>
                    <a:lnTo>
                      <a:pt x="861" y="669"/>
                    </a:lnTo>
                    <a:lnTo>
                      <a:pt x="843" y="660"/>
                    </a:lnTo>
                    <a:cubicBezTo>
                      <a:pt x="840" y="658"/>
                      <a:pt x="839" y="658"/>
                      <a:pt x="838" y="658"/>
                    </a:cubicBezTo>
                    <a:cubicBezTo>
                      <a:pt x="835" y="658"/>
                      <a:pt x="863" y="679"/>
                      <a:pt x="878" y="686"/>
                    </a:cubicBezTo>
                    <a:lnTo>
                      <a:pt x="861" y="686"/>
                    </a:lnTo>
                    <a:lnTo>
                      <a:pt x="878" y="695"/>
                    </a:lnTo>
                    <a:lnTo>
                      <a:pt x="852" y="686"/>
                    </a:lnTo>
                    <a:lnTo>
                      <a:pt x="843" y="686"/>
                    </a:lnTo>
                    <a:cubicBezTo>
                      <a:pt x="843" y="686"/>
                      <a:pt x="852" y="695"/>
                      <a:pt x="852" y="704"/>
                    </a:cubicBezTo>
                    <a:cubicBezTo>
                      <a:pt x="852" y="704"/>
                      <a:pt x="835" y="693"/>
                      <a:pt x="832" y="693"/>
                    </a:cubicBezTo>
                    <a:cubicBezTo>
                      <a:pt x="832" y="693"/>
                      <a:pt x="832" y="694"/>
                      <a:pt x="834" y="695"/>
                    </a:cubicBezTo>
                    <a:lnTo>
                      <a:pt x="849" y="707"/>
                    </a:lnTo>
                    <a:lnTo>
                      <a:pt x="849" y="707"/>
                    </a:lnTo>
                    <a:cubicBezTo>
                      <a:pt x="834" y="698"/>
                      <a:pt x="819" y="692"/>
                      <a:pt x="807" y="686"/>
                    </a:cubicBezTo>
                    <a:lnTo>
                      <a:pt x="807" y="686"/>
                    </a:lnTo>
                    <a:lnTo>
                      <a:pt x="825" y="695"/>
                    </a:lnTo>
                    <a:cubicBezTo>
                      <a:pt x="825" y="695"/>
                      <a:pt x="807" y="695"/>
                      <a:pt x="825" y="713"/>
                    </a:cubicBezTo>
                    <a:cubicBezTo>
                      <a:pt x="825" y="713"/>
                      <a:pt x="887" y="749"/>
                      <a:pt x="878" y="749"/>
                    </a:cubicBezTo>
                    <a:lnTo>
                      <a:pt x="834" y="722"/>
                    </a:lnTo>
                    <a:cubicBezTo>
                      <a:pt x="815" y="716"/>
                      <a:pt x="805" y="709"/>
                      <a:pt x="801" y="709"/>
                    </a:cubicBezTo>
                    <a:cubicBezTo>
                      <a:pt x="799" y="709"/>
                      <a:pt x="798" y="711"/>
                      <a:pt x="798" y="713"/>
                    </a:cubicBezTo>
                    <a:cubicBezTo>
                      <a:pt x="807" y="722"/>
                      <a:pt x="825" y="731"/>
                      <a:pt x="825" y="740"/>
                    </a:cubicBezTo>
                    <a:cubicBezTo>
                      <a:pt x="825" y="740"/>
                      <a:pt x="843" y="758"/>
                      <a:pt x="878" y="784"/>
                    </a:cubicBezTo>
                    <a:cubicBezTo>
                      <a:pt x="864" y="777"/>
                      <a:pt x="812" y="738"/>
                      <a:pt x="807" y="738"/>
                    </a:cubicBezTo>
                    <a:cubicBezTo>
                      <a:pt x="807" y="738"/>
                      <a:pt x="807" y="738"/>
                      <a:pt x="807" y="739"/>
                    </a:cubicBezTo>
                    <a:lnTo>
                      <a:pt x="807" y="739"/>
                    </a:lnTo>
                    <a:lnTo>
                      <a:pt x="771" y="713"/>
                    </a:lnTo>
                    <a:lnTo>
                      <a:pt x="771" y="713"/>
                    </a:lnTo>
                    <a:cubicBezTo>
                      <a:pt x="834" y="767"/>
                      <a:pt x="798" y="749"/>
                      <a:pt x="825" y="776"/>
                    </a:cubicBezTo>
                    <a:lnTo>
                      <a:pt x="825" y="776"/>
                    </a:lnTo>
                    <a:lnTo>
                      <a:pt x="789" y="740"/>
                    </a:lnTo>
                    <a:lnTo>
                      <a:pt x="789" y="740"/>
                    </a:lnTo>
                    <a:cubicBezTo>
                      <a:pt x="816" y="776"/>
                      <a:pt x="825" y="776"/>
                      <a:pt x="825" y="776"/>
                    </a:cubicBezTo>
                    <a:lnTo>
                      <a:pt x="825" y="776"/>
                    </a:lnTo>
                    <a:lnTo>
                      <a:pt x="843" y="793"/>
                    </a:lnTo>
                    <a:cubicBezTo>
                      <a:pt x="816" y="776"/>
                      <a:pt x="789" y="749"/>
                      <a:pt x="772" y="731"/>
                    </a:cubicBezTo>
                    <a:lnTo>
                      <a:pt x="772" y="731"/>
                    </a:lnTo>
                    <a:cubicBezTo>
                      <a:pt x="779" y="738"/>
                      <a:pt x="809" y="774"/>
                      <a:pt x="807" y="774"/>
                    </a:cubicBezTo>
                    <a:cubicBezTo>
                      <a:pt x="806" y="774"/>
                      <a:pt x="803" y="772"/>
                      <a:pt x="798" y="767"/>
                    </a:cubicBezTo>
                    <a:cubicBezTo>
                      <a:pt x="781" y="755"/>
                      <a:pt x="760" y="736"/>
                      <a:pt x="757" y="736"/>
                    </a:cubicBezTo>
                    <a:cubicBezTo>
                      <a:pt x="755" y="736"/>
                      <a:pt x="759" y="742"/>
                      <a:pt x="771" y="758"/>
                    </a:cubicBezTo>
                    <a:cubicBezTo>
                      <a:pt x="785" y="771"/>
                      <a:pt x="785" y="771"/>
                      <a:pt x="784" y="771"/>
                    </a:cubicBezTo>
                    <a:cubicBezTo>
                      <a:pt x="783" y="771"/>
                      <a:pt x="780" y="771"/>
                      <a:pt x="789" y="784"/>
                    </a:cubicBezTo>
                    <a:cubicBezTo>
                      <a:pt x="798" y="795"/>
                      <a:pt x="800" y="799"/>
                      <a:pt x="799" y="799"/>
                    </a:cubicBezTo>
                    <a:cubicBezTo>
                      <a:pt x="795" y="799"/>
                      <a:pt x="754" y="756"/>
                      <a:pt x="754" y="749"/>
                    </a:cubicBezTo>
                    <a:cubicBezTo>
                      <a:pt x="753" y="748"/>
                      <a:pt x="752" y="747"/>
                      <a:pt x="752" y="747"/>
                    </a:cubicBezTo>
                    <a:lnTo>
                      <a:pt x="752" y="747"/>
                    </a:lnTo>
                    <a:cubicBezTo>
                      <a:pt x="750" y="747"/>
                      <a:pt x="768" y="772"/>
                      <a:pt x="764" y="775"/>
                    </a:cubicBezTo>
                    <a:lnTo>
                      <a:pt x="764" y="775"/>
                    </a:lnTo>
                    <a:cubicBezTo>
                      <a:pt x="750" y="758"/>
                      <a:pt x="736" y="740"/>
                      <a:pt x="736" y="740"/>
                    </a:cubicBezTo>
                    <a:lnTo>
                      <a:pt x="736" y="740"/>
                    </a:lnTo>
                    <a:cubicBezTo>
                      <a:pt x="745" y="758"/>
                      <a:pt x="754" y="767"/>
                      <a:pt x="763" y="776"/>
                    </a:cubicBezTo>
                    <a:cubicBezTo>
                      <a:pt x="763" y="776"/>
                      <a:pt x="763" y="775"/>
                      <a:pt x="764" y="775"/>
                    </a:cubicBezTo>
                    <a:lnTo>
                      <a:pt x="764" y="775"/>
                    </a:lnTo>
                    <a:cubicBezTo>
                      <a:pt x="765" y="777"/>
                      <a:pt x="767" y="780"/>
                      <a:pt x="769" y="782"/>
                    </a:cubicBezTo>
                    <a:lnTo>
                      <a:pt x="769" y="782"/>
                    </a:lnTo>
                    <a:cubicBezTo>
                      <a:pt x="753" y="766"/>
                      <a:pt x="745" y="758"/>
                      <a:pt x="743" y="758"/>
                    </a:cubicBezTo>
                    <a:cubicBezTo>
                      <a:pt x="740" y="758"/>
                      <a:pt x="745" y="767"/>
                      <a:pt x="754" y="784"/>
                    </a:cubicBezTo>
                    <a:cubicBezTo>
                      <a:pt x="767" y="807"/>
                      <a:pt x="774" y="820"/>
                      <a:pt x="771" y="820"/>
                    </a:cubicBezTo>
                    <a:cubicBezTo>
                      <a:pt x="769" y="820"/>
                      <a:pt x="758" y="807"/>
                      <a:pt x="736" y="776"/>
                    </a:cubicBezTo>
                    <a:cubicBezTo>
                      <a:pt x="731" y="769"/>
                      <a:pt x="729" y="766"/>
                      <a:pt x="728" y="766"/>
                    </a:cubicBezTo>
                    <a:lnTo>
                      <a:pt x="728" y="766"/>
                    </a:lnTo>
                    <a:cubicBezTo>
                      <a:pt x="727" y="766"/>
                      <a:pt x="742" y="789"/>
                      <a:pt x="739" y="789"/>
                    </a:cubicBezTo>
                    <a:cubicBezTo>
                      <a:pt x="739" y="789"/>
                      <a:pt x="735" y="786"/>
                      <a:pt x="727" y="776"/>
                    </a:cubicBezTo>
                    <a:lnTo>
                      <a:pt x="727" y="776"/>
                    </a:lnTo>
                    <a:cubicBezTo>
                      <a:pt x="745" y="800"/>
                      <a:pt x="772" y="846"/>
                      <a:pt x="770" y="846"/>
                    </a:cubicBezTo>
                    <a:cubicBezTo>
                      <a:pt x="769" y="846"/>
                      <a:pt x="761" y="836"/>
                      <a:pt x="745" y="811"/>
                    </a:cubicBezTo>
                    <a:cubicBezTo>
                      <a:pt x="729" y="786"/>
                      <a:pt x="723" y="777"/>
                      <a:pt x="722" y="777"/>
                    </a:cubicBezTo>
                    <a:lnTo>
                      <a:pt x="722" y="777"/>
                    </a:lnTo>
                    <a:cubicBezTo>
                      <a:pt x="721" y="777"/>
                      <a:pt x="736" y="805"/>
                      <a:pt x="736" y="811"/>
                    </a:cubicBezTo>
                    <a:cubicBezTo>
                      <a:pt x="736" y="816"/>
                      <a:pt x="736" y="818"/>
                      <a:pt x="735" y="818"/>
                    </a:cubicBezTo>
                    <a:cubicBezTo>
                      <a:pt x="734" y="818"/>
                      <a:pt x="731" y="816"/>
                      <a:pt x="727" y="811"/>
                    </a:cubicBezTo>
                    <a:lnTo>
                      <a:pt x="718" y="793"/>
                    </a:lnTo>
                    <a:lnTo>
                      <a:pt x="718" y="793"/>
                    </a:lnTo>
                    <a:cubicBezTo>
                      <a:pt x="718" y="793"/>
                      <a:pt x="718" y="802"/>
                      <a:pt x="736" y="838"/>
                    </a:cubicBezTo>
                    <a:cubicBezTo>
                      <a:pt x="727" y="820"/>
                      <a:pt x="709" y="802"/>
                      <a:pt x="700" y="776"/>
                    </a:cubicBezTo>
                    <a:lnTo>
                      <a:pt x="700" y="776"/>
                    </a:lnTo>
                    <a:cubicBezTo>
                      <a:pt x="700" y="776"/>
                      <a:pt x="710" y="806"/>
                      <a:pt x="708" y="806"/>
                    </a:cubicBezTo>
                    <a:cubicBezTo>
                      <a:pt x="707" y="806"/>
                      <a:pt x="705" y="802"/>
                      <a:pt x="700" y="793"/>
                    </a:cubicBezTo>
                    <a:lnTo>
                      <a:pt x="700" y="793"/>
                    </a:lnTo>
                    <a:cubicBezTo>
                      <a:pt x="700" y="793"/>
                      <a:pt x="700" y="802"/>
                      <a:pt x="709" y="820"/>
                    </a:cubicBezTo>
                    <a:cubicBezTo>
                      <a:pt x="709" y="820"/>
                      <a:pt x="698" y="803"/>
                      <a:pt x="696" y="803"/>
                    </a:cubicBezTo>
                    <a:lnTo>
                      <a:pt x="696" y="803"/>
                    </a:lnTo>
                    <a:cubicBezTo>
                      <a:pt x="695" y="803"/>
                      <a:pt x="699" y="812"/>
                      <a:pt x="718" y="847"/>
                    </a:cubicBezTo>
                    <a:cubicBezTo>
                      <a:pt x="711" y="839"/>
                      <a:pt x="691" y="796"/>
                      <a:pt x="690" y="796"/>
                    </a:cubicBezTo>
                    <a:lnTo>
                      <a:pt x="690" y="796"/>
                    </a:lnTo>
                    <a:cubicBezTo>
                      <a:pt x="689" y="796"/>
                      <a:pt x="690" y="798"/>
                      <a:pt x="691" y="802"/>
                    </a:cubicBezTo>
                    <a:cubicBezTo>
                      <a:pt x="700" y="811"/>
                      <a:pt x="700" y="820"/>
                      <a:pt x="700" y="838"/>
                    </a:cubicBezTo>
                    <a:cubicBezTo>
                      <a:pt x="700" y="838"/>
                      <a:pt x="674" y="776"/>
                      <a:pt x="674" y="776"/>
                    </a:cubicBezTo>
                    <a:cubicBezTo>
                      <a:pt x="674" y="776"/>
                      <a:pt x="674" y="776"/>
                      <a:pt x="674" y="784"/>
                    </a:cubicBezTo>
                    <a:cubicBezTo>
                      <a:pt x="682" y="811"/>
                      <a:pt x="691" y="838"/>
                      <a:pt x="700" y="865"/>
                    </a:cubicBezTo>
                    <a:cubicBezTo>
                      <a:pt x="700" y="865"/>
                      <a:pt x="694" y="859"/>
                      <a:pt x="687" y="837"/>
                    </a:cubicBezTo>
                    <a:lnTo>
                      <a:pt x="687" y="837"/>
                    </a:lnTo>
                    <a:lnTo>
                      <a:pt x="700" y="882"/>
                    </a:lnTo>
                    <a:cubicBezTo>
                      <a:pt x="682" y="838"/>
                      <a:pt x="674" y="802"/>
                      <a:pt x="656" y="758"/>
                    </a:cubicBezTo>
                    <a:lnTo>
                      <a:pt x="656" y="758"/>
                    </a:lnTo>
                    <a:lnTo>
                      <a:pt x="682" y="838"/>
                    </a:lnTo>
                    <a:cubicBezTo>
                      <a:pt x="687" y="859"/>
                      <a:pt x="687" y="866"/>
                      <a:pt x="686" y="866"/>
                    </a:cubicBezTo>
                    <a:cubicBezTo>
                      <a:pt x="685" y="866"/>
                      <a:pt x="682" y="856"/>
                      <a:pt x="682" y="847"/>
                    </a:cubicBezTo>
                    <a:cubicBezTo>
                      <a:pt x="682" y="842"/>
                      <a:pt x="676" y="836"/>
                      <a:pt x="672" y="836"/>
                    </a:cubicBezTo>
                    <a:cubicBezTo>
                      <a:pt x="669" y="836"/>
                      <a:pt x="669" y="842"/>
                      <a:pt x="682" y="865"/>
                    </a:cubicBezTo>
                    <a:lnTo>
                      <a:pt x="718" y="971"/>
                    </a:lnTo>
                    <a:cubicBezTo>
                      <a:pt x="700" y="945"/>
                      <a:pt x="691" y="909"/>
                      <a:pt x="683" y="883"/>
                    </a:cubicBezTo>
                    <a:lnTo>
                      <a:pt x="683" y="883"/>
                    </a:lnTo>
                    <a:cubicBezTo>
                      <a:pt x="684" y="888"/>
                      <a:pt x="685" y="891"/>
                      <a:pt x="685" y="891"/>
                    </a:cubicBezTo>
                    <a:cubicBezTo>
                      <a:pt x="684" y="891"/>
                      <a:pt x="672" y="859"/>
                      <a:pt x="665" y="838"/>
                    </a:cubicBezTo>
                    <a:lnTo>
                      <a:pt x="647" y="784"/>
                    </a:lnTo>
                    <a:lnTo>
                      <a:pt x="675" y="877"/>
                    </a:lnTo>
                    <a:lnTo>
                      <a:pt x="675" y="877"/>
                    </a:lnTo>
                    <a:cubicBezTo>
                      <a:pt x="662" y="838"/>
                      <a:pt x="656" y="838"/>
                      <a:pt x="656" y="838"/>
                    </a:cubicBezTo>
                    <a:lnTo>
                      <a:pt x="656" y="838"/>
                    </a:lnTo>
                    <a:cubicBezTo>
                      <a:pt x="656" y="838"/>
                      <a:pt x="657" y="843"/>
                      <a:pt x="659" y="851"/>
                    </a:cubicBezTo>
                    <a:lnTo>
                      <a:pt x="659" y="851"/>
                    </a:lnTo>
                    <a:cubicBezTo>
                      <a:pt x="654" y="836"/>
                      <a:pt x="648" y="823"/>
                      <a:pt x="646" y="823"/>
                    </a:cubicBezTo>
                    <a:lnTo>
                      <a:pt x="646" y="823"/>
                    </a:lnTo>
                    <a:cubicBezTo>
                      <a:pt x="645" y="823"/>
                      <a:pt x="645" y="827"/>
                      <a:pt x="647" y="838"/>
                    </a:cubicBezTo>
                    <a:cubicBezTo>
                      <a:pt x="647" y="844"/>
                      <a:pt x="652" y="880"/>
                      <a:pt x="651" y="880"/>
                    </a:cubicBezTo>
                    <a:cubicBezTo>
                      <a:pt x="650" y="880"/>
                      <a:pt x="649" y="876"/>
                      <a:pt x="647" y="865"/>
                    </a:cubicBezTo>
                    <a:cubicBezTo>
                      <a:pt x="647" y="856"/>
                      <a:pt x="629" y="793"/>
                      <a:pt x="629" y="793"/>
                    </a:cubicBezTo>
                    <a:lnTo>
                      <a:pt x="629" y="793"/>
                    </a:lnTo>
                    <a:cubicBezTo>
                      <a:pt x="629" y="801"/>
                      <a:pt x="636" y="830"/>
                      <a:pt x="631" y="830"/>
                    </a:cubicBezTo>
                    <a:cubicBezTo>
                      <a:pt x="631" y="830"/>
                      <a:pt x="630" y="830"/>
                      <a:pt x="629" y="829"/>
                    </a:cubicBezTo>
                    <a:lnTo>
                      <a:pt x="620" y="793"/>
                    </a:lnTo>
                    <a:lnTo>
                      <a:pt x="620" y="793"/>
                    </a:lnTo>
                    <a:cubicBezTo>
                      <a:pt x="620" y="820"/>
                      <a:pt x="620" y="838"/>
                      <a:pt x="629" y="865"/>
                    </a:cubicBezTo>
                    <a:lnTo>
                      <a:pt x="620" y="865"/>
                    </a:lnTo>
                    <a:cubicBezTo>
                      <a:pt x="611" y="865"/>
                      <a:pt x="611" y="838"/>
                      <a:pt x="611" y="820"/>
                    </a:cubicBezTo>
                    <a:cubicBezTo>
                      <a:pt x="611" y="823"/>
                      <a:pt x="611" y="826"/>
                      <a:pt x="611" y="829"/>
                    </a:cubicBezTo>
                    <a:cubicBezTo>
                      <a:pt x="611" y="838"/>
                      <a:pt x="611" y="865"/>
                      <a:pt x="620" y="891"/>
                    </a:cubicBezTo>
                    <a:lnTo>
                      <a:pt x="620" y="909"/>
                    </a:lnTo>
                    <a:lnTo>
                      <a:pt x="620" y="936"/>
                    </a:lnTo>
                    <a:cubicBezTo>
                      <a:pt x="620" y="927"/>
                      <a:pt x="611" y="849"/>
                      <a:pt x="603" y="847"/>
                    </a:cubicBezTo>
                    <a:lnTo>
                      <a:pt x="603" y="847"/>
                    </a:lnTo>
                    <a:cubicBezTo>
                      <a:pt x="602" y="842"/>
                      <a:pt x="602" y="839"/>
                      <a:pt x="602" y="838"/>
                    </a:cubicBezTo>
                    <a:cubicBezTo>
                      <a:pt x="602" y="840"/>
                      <a:pt x="602" y="844"/>
                      <a:pt x="602" y="847"/>
                    </a:cubicBezTo>
                    <a:lnTo>
                      <a:pt x="602" y="918"/>
                    </a:lnTo>
                    <a:cubicBezTo>
                      <a:pt x="602" y="923"/>
                      <a:pt x="602" y="924"/>
                      <a:pt x="602" y="924"/>
                    </a:cubicBezTo>
                    <a:cubicBezTo>
                      <a:pt x="600" y="924"/>
                      <a:pt x="595" y="852"/>
                      <a:pt x="594" y="852"/>
                    </a:cubicBezTo>
                    <a:cubicBezTo>
                      <a:pt x="593" y="852"/>
                      <a:pt x="593" y="853"/>
                      <a:pt x="593" y="856"/>
                    </a:cubicBezTo>
                    <a:lnTo>
                      <a:pt x="593" y="865"/>
                    </a:lnTo>
                    <a:cubicBezTo>
                      <a:pt x="593" y="843"/>
                      <a:pt x="593" y="804"/>
                      <a:pt x="589" y="804"/>
                    </a:cubicBezTo>
                    <a:cubicBezTo>
                      <a:pt x="588" y="804"/>
                      <a:pt x="586" y="806"/>
                      <a:pt x="584" y="811"/>
                    </a:cubicBezTo>
                    <a:cubicBezTo>
                      <a:pt x="576" y="829"/>
                      <a:pt x="584" y="847"/>
                      <a:pt x="584" y="865"/>
                    </a:cubicBezTo>
                    <a:cubicBezTo>
                      <a:pt x="584" y="873"/>
                      <a:pt x="584" y="878"/>
                      <a:pt x="583" y="878"/>
                    </a:cubicBezTo>
                    <a:cubicBezTo>
                      <a:pt x="582" y="878"/>
                      <a:pt x="580" y="873"/>
                      <a:pt x="576" y="865"/>
                    </a:cubicBezTo>
                    <a:cubicBezTo>
                      <a:pt x="576" y="868"/>
                      <a:pt x="576" y="871"/>
                      <a:pt x="576" y="873"/>
                    </a:cubicBezTo>
                    <a:cubicBezTo>
                      <a:pt x="574" y="869"/>
                      <a:pt x="573" y="863"/>
                      <a:pt x="572" y="856"/>
                    </a:cubicBezTo>
                    <a:lnTo>
                      <a:pt x="572" y="856"/>
                    </a:lnTo>
                    <a:cubicBezTo>
                      <a:pt x="570" y="875"/>
                      <a:pt x="567" y="893"/>
                      <a:pt x="567" y="909"/>
                    </a:cubicBezTo>
                    <a:lnTo>
                      <a:pt x="567" y="873"/>
                    </a:lnTo>
                    <a:lnTo>
                      <a:pt x="567" y="847"/>
                    </a:lnTo>
                    <a:lnTo>
                      <a:pt x="558" y="873"/>
                    </a:lnTo>
                    <a:lnTo>
                      <a:pt x="558" y="856"/>
                    </a:lnTo>
                    <a:cubicBezTo>
                      <a:pt x="558" y="865"/>
                      <a:pt x="549" y="882"/>
                      <a:pt x="549" y="882"/>
                    </a:cubicBezTo>
                    <a:lnTo>
                      <a:pt x="549" y="865"/>
                    </a:lnTo>
                    <a:cubicBezTo>
                      <a:pt x="549" y="862"/>
                      <a:pt x="549" y="861"/>
                      <a:pt x="548" y="861"/>
                    </a:cubicBezTo>
                    <a:cubicBezTo>
                      <a:pt x="547" y="861"/>
                      <a:pt x="541" y="892"/>
                      <a:pt x="540" y="892"/>
                    </a:cubicBezTo>
                    <a:cubicBezTo>
                      <a:pt x="540" y="892"/>
                      <a:pt x="540" y="892"/>
                      <a:pt x="540" y="891"/>
                    </a:cubicBezTo>
                    <a:cubicBezTo>
                      <a:pt x="540" y="873"/>
                      <a:pt x="540" y="847"/>
                      <a:pt x="540" y="829"/>
                    </a:cubicBezTo>
                    <a:lnTo>
                      <a:pt x="522" y="882"/>
                    </a:lnTo>
                    <a:cubicBezTo>
                      <a:pt x="522" y="874"/>
                      <a:pt x="523" y="867"/>
                      <a:pt x="523" y="859"/>
                    </a:cubicBezTo>
                    <a:lnTo>
                      <a:pt x="523" y="859"/>
                    </a:lnTo>
                    <a:cubicBezTo>
                      <a:pt x="523" y="861"/>
                      <a:pt x="523" y="863"/>
                      <a:pt x="522" y="865"/>
                    </a:cubicBezTo>
                    <a:cubicBezTo>
                      <a:pt x="517" y="886"/>
                      <a:pt x="515" y="895"/>
                      <a:pt x="514" y="895"/>
                    </a:cubicBezTo>
                    <a:cubicBezTo>
                      <a:pt x="513" y="895"/>
                      <a:pt x="522" y="851"/>
                      <a:pt x="522" y="820"/>
                    </a:cubicBezTo>
                    <a:lnTo>
                      <a:pt x="522" y="820"/>
                    </a:lnTo>
                    <a:cubicBezTo>
                      <a:pt x="513" y="891"/>
                      <a:pt x="513" y="838"/>
                      <a:pt x="504" y="891"/>
                    </a:cubicBezTo>
                    <a:cubicBezTo>
                      <a:pt x="504" y="873"/>
                      <a:pt x="513" y="847"/>
                      <a:pt x="513" y="829"/>
                    </a:cubicBezTo>
                    <a:lnTo>
                      <a:pt x="513" y="829"/>
                    </a:lnTo>
                    <a:cubicBezTo>
                      <a:pt x="507" y="853"/>
                      <a:pt x="505" y="857"/>
                      <a:pt x="505" y="857"/>
                    </a:cubicBezTo>
                    <a:cubicBezTo>
                      <a:pt x="504" y="857"/>
                      <a:pt x="504" y="856"/>
                      <a:pt x="504" y="856"/>
                    </a:cubicBezTo>
                    <a:lnTo>
                      <a:pt x="486" y="909"/>
                    </a:lnTo>
                    <a:cubicBezTo>
                      <a:pt x="486" y="909"/>
                      <a:pt x="505" y="816"/>
                      <a:pt x="501" y="816"/>
                    </a:cubicBezTo>
                    <a:lnTo>
                      <a:pt x="501" y="816"/>
                    </a:lnTo>
                    <a:cubicBezTo>
                      <a:pt x="500" y="816"/>
                      <a:pt x="498" y="820"/>
                      <a:pt x="495" y="829"/>
                    </a:cubicBezTo>
                    <a:cubicBezTo>
                      <a:pt x="488" y="844"/>
                      <a:pt x="467" y="925"/>
                      <a:pt x="467" y="925"/>
                    </a:cubicBezTo>
                    <a:cubicBezTo>
                      <a:pt x="467" y="925"/>
                      <a:pt x="467" y="923"/>
                      <a:pt x="469" y="918"/>
                    </a:cubicBezTo>
                    <a:cubicBezTo>
                      <a:pt x="474" y="898"/>
                      <a:pt x="476" y="886"/>
                      <a:pt x="475" y="886"/>
                    </a:cubicBezTo>
                    <a:lnTo>
                      <a:pt x="475" y="886"/>
                    </a:lnTo>
                    <a:cubicBezTo>
                      <a:pt x="475" y="886"/>
                      <a:pt x="473" y="894"/>
                      <a:pt x="469" y="909"/>
                    </a:cubicBezTo>
                    <a:lnTo>
                      <a:pt x="451" y="945"/>
                    </a:lnTo>
                    <a:lnTo>
                      <a:pt x="483" y="849"/>
                    </a:lnTo>
                    <a:lnTo>
                      <a:pt x="483" y="849"/>
                    </a:lnTo>
                    <a:cubicBezTo>
                      <a:pt x="481" y="851"/>
                      <a:pt x="480" y="853"/>
                      <a:pt x="478" y="856"/>
                    </a:cubicBezTo>
                    <a:cubicBezTo>
                      <a:pt x="473" y="865"/>
                      <a:pt x="471" y="867"/>
                      <a:pt x="470" y="867"/>
                    </a:cubicBezTo>
                    <a:cubicBezTo>
                      <a:pt x="469" y="867"/>
                      <a:pt x="469" y="865"/>
                      <a:pt x="469" y="865"/>
                    </a:cubicBezTo>
                    <a:cubicBezTo>
                      <a:pt x="465" y="868"/>
                      <a:pt x="463" y="870"/>
                      <a:pt x="462" y="870"/>
                    </a:cubicBezTo>
                    <a:cubicBezTo>
                      <a:pt x="461" y="870"/>
                      <a:pt x="463" y="864"/>
                      <a:pt x="469" y="847"/>
                    </a:cubicBezTo>
                    <a:cubicBezTo>
                      <a:pt x="474" y="825"/>
                      <a:pt x="480" y="810"/>
                      <a:pt x="479" y="810"/>
                    </a:cubicBezTo>
                    <a:lnTo>
                      <a:pt x="479" y="810"/>
                    </a:lnTo>
                    <a:cubicBezTo>
                      <a:pt x="478" y="810"/>
                      <a:pt x="475" y="815"/>
                      <a:pt x="469" y="829"/>
                    </a:cubicBezTo>
                    <a:cubicBezTo>
                      <a:pt x="469" y="830"/>
                      <a:pt x="469" y="831"/>
                      <a:pt x="469" y="831"/>
                    </a:cubicBezTo>
                    <a:cubicBezTo>
                      <a:pt x="469" y="831"/>
                      <a:pt x="468" y="829"/>
                      <a:pt x="468" y="829"/>
                    </a:cubicBezTo>
                    <a:cubicBezTo>
                      <a:pt x="466" y="829"/>
                      <a:pt x="464" y="833"/>
                      <a:pt x="460" y="856"/>
                    </a:cubicBezTo>
                    <a:cubicBezTo>
                      <a:pt x="460" y="840"/>
                      <a:pt x="471" y="802"/>
                      <a:pt x="475" y="788"/>
                    </a:cubicBezTo>
                    <a:lnTo>
                      <a:pt x="475" y="788"/>
                    </a:lnTo>
                    <a:cubicBezTo>
                      <a:pt x="485" y="766"/>
                      <a:pt x="489" y="757"/>
                      <a:pt x="488" y="757"/>
                    </a:cubicBezTo>
                    <a:lnTo>
                      <a:pt x="488" y="757"/>
                    </a:lnTo>
                    <a:cubicBezTo>
                      <a:pt x="486" y="757"/>
                      <a:pt x="438" y="851"/>
                      <a:pt x="433" y="851"/>
                    </a:cubicBezTo>
                    <a:cubicBezTo>
                      <a:pt x="432" y="851"/>
                      <a:pt x="432" y="849"/>
                      <a:pt x="433" y="847"/>
                    </a:cubicBezTo>
                    <a:cubicBezTo>
                      <a:pt x="440" y="826"/>
                      <a:pt x="464" y="783"/>
                      <a:pt x="460" y="783"/>
                    </a:cubicBezTo>
                    <a:lnTo>
                      <a:pt x="460" y="783"/>
                    </a:lnTo>
                    <a:cubicBezTo>
                      <a:pt x="459" y="783"/>
                      <a:pt x="457" y="786"/>
                      <a:pt x="451" y="793"/>
                    </a:cubicBezTo>
                    <a:lnTo>
                      <a:pt x="398" y="900"/>
                    </a:lnTo>
                    <a:lnTo>
                      <a:pt x="398" y="900"/>
                    </a:lnTo>
                    <a:cubicBezTo>
                      <a:pt x="415" y="865"/>
                      <a:pt x="432" y="831"/>
                      <a:pt x="425" y="829"/>
                    </a:cubicBezTo>
                    <a:lnTo>
                      <a:pt x="425" y="829"/>
                    </a:lnTo>
                    <a:cubicBezTo>
                      <a:pt x="436" y="810"/>
                      <a:pt x="446" y="793"/>
                      <a:pt x="451" y="784"/>
                    </a:cubicBezTo>
                    <a:cubicBezTo>
                      <a:pt x="454" y="778"/>
                      <a:pt x="455" y="775"/>
                      <a:pt x="454" y="775"/>
                    </a:cubicBezTo>
                    <a:lnTo>
                      <a:pt x="454" y="775"/>
                    </a:lnTo>
                    <a:cubicBezTo>
                      <a:pt x="452" y="775"/>
                      <a:pt x="445" y="785"/>
                      <a:pt x="433" y="802"/>
                    </a:cubicBezTo>
                    <a:cubicBezTo>
                      <a:pt x="422" y="818"/>
                      <a:pt x="418" y="821"/>
                      <a:pt x="416" y="821"/>
                    </a:cubicBezTo>
                    <a:cubicBezTo>
                      <a:pt x="415" y="821"/>
                      <a:pt x="415" y="820"/>
                      <a:pt x="415" y="820"/>
                    </a:cubicBezTo>
                    <a:cubicBezTo>
                      <a:pt x="415" y="820"/>
                      <a:pt x="397" y="820"/>
                      <a:pt x="415" y="793"/>
                    </a:cubicBezTo>
                    <a:cubicBezTo>
                      <a:pt x="435" y="773"/>
                      <a:pt x="450" y="748"/>
                      <a:pt x="449" y="748"/>
                    </a:cubicBezTo>
                    <a:lnTo>
                      <a:pt x="449" y="748"/>
                    </a:lnTo>
                    <a:cubicBezTo>
                      <a:pt x="449" y="748"/>
                      <a:pt x="446" y="751"/>
                      <a:pt x="442" y="758"/>
                    </a:cubicBezTo>
                    <a:cubicBezTo>
                      <a:pt x="433" y="767"/>
                      <a:pt x="415" y="784"/>
                      <a:pt x="406" y="802"/>
                    </a:cubicBezTo>
                    <a:cubicBezTo>
                      <a:pt x="406" y="802"/>
                      <a:pt x="406" y="793"/>
                      <a:pt x="415" y="776"/>
                    </a:cubicBezTo>
                    <a:cubicBezTo>
                      <a:pt x="421" y="769"/>
                      <a:pt x="423" y="759"/>
                      <a:pt x="421" y="759"/>
                    </a:cubicBezTo>
                    <a:cubicBezTo>
                      <a:pt x="420" y="759"/>
                      <a:pt x="418" y="761"/>
                      <a:pt x="415" y="767"/>
                    </a:cubicBezTo>
                    <a:cubicBezTo>
                      <a:pt x="399" y="790"/>
                      <a:pt x="392" y="797"/>
                      <a:pt x="390" y="797"/>
                    </a:cubicBezTo>
                    <a:cubicBezTo>
                      <a:pt x="387" y="797"/>
                      <a:pt x="397" y="776"/>
                      <a:pt x="397" y="776"/>
                    </a:cubicBezTo>
                    <a:lnTo>
                      <a:pt x="397" y="776"/>
                    </a:lnTo>
                    <a:cubicBezTo>
                      <a:pt x="397" y="776"/>
                      <a:pt x="388" y="776"/>
                      <a:pt x="380" y="793"/>
                    </a:cubicBezTo>
                    <a:cubicBezTo>
                      <a:pt x="377" y="798"/>
                      <a:pt x="376" y="799"/>
                      <a:pt x="376" y="799"/>
                    </a:cubicBezTo>
                    <a:cubicBezTo>
                      <a:pt x="375" y="799"/>
                      <a:pt x="380" y="784"/>
                      <a:pt x="380" y="784"/>
                    </a:cubicBezTo>
                    <a:lnTo>
                      <a:pt x="371" y="784"/>
                    </a:lnTo>
                    <a:cubicBezTo>
                      <a:pt x="371" y="784"/>
                      <a:pt x="355" y="800"/>
                      <a:pt x="352" y="800"/>
                    </a:cubicBezTo>
                    <a:cubicBezTo>
                      <a:pt x="351" y="800"/>
                      <a:pt x="353" y="796"/>
                      <a:pt x="362" y="784"/>
                    </a:cubicBezTo>
                    <a:cubicBezTo>
                      <a:pt x="391" y="762"/>
                      <a:pt x="396" y="746"/>
                      <a:pt x="392" y="746"/>
                    </a:cubicBezTo>
                    <a:cubicBezTo>
                      <a:pt x="391" y="746"/>
                      <a:pt x="390" y="747"/>
                      <a:pt x="388" y="749"/>
                    </a:cubicBezTo>
                    <a:cubicBezTo>
                      <a:pt x="381" y="757"/>
                      <a:pt x="358" y="786"/>
                      <a:pt x="354" y="786"/>
                    </a:cubicBezTo>
                    <a:cubicBezTo>
                      <a:pt x="353" y="786"/>
                      <a:pt x="353" y="785"/>
                      <a:pt x="353" y="784"/>
                    </a:cubicBezTo>
                    <a:lnTo>
                      <a:pt x="353" y="784"/>
                    </a:lnTo>
                    <a:cubicBezTo>
                      <a:pt x="347" y="792"/>
                      <a:pt x="341" y="799"/>
                      <a:pt x="335" y="807"/>
                    </a:cubicBezTo>
                    <a:lnTo>
                      <a:pt x="335" y="807"/>
                    </a:lnTo>
                    <a:cubicBezTo>
                      <a:pt x="335" y="807"/>
                      <a:pt x="334" y="807"/>
                      <a:pt x="334" y="807"/>
                    </a:cubicBezTo>
                    <a:cubicBezTo>
                      <a:pt x="331" y="807"/>
                      <a:pt x="331" y="802"/>
                      <a:pt x="335" y="793"/>
                    </a:cubicBezTo>
                    <a:cubicBezTo>
                      <a:pt x="342" y="779"/>
                      <a:pt x="361" y="764"/>
                      <a:pt x="359" y="764"/>
                    </a:cubicBezTo>
                    <a:cubicBezTo>
                      <a:pt x="358" y="764"/>
                      <a:pt x="356" y="765"/>
                      <a:pt x="353" y="767"/>
                    </a:cubicBezTo>
                    <a:cubicBezTo>
                      <a:pt x="343" y="777"/>
                      <a:pt x="332" y="787"/>
                      <a:pt x="331" y="787"/>
                    </a:cubicBezTo>
                    <a:cubicBezTo>
                      <a:pt x="329" y="787"/>
                      <a:pt x="333" y="782"/>
                      <a:pt x="344" y="767"/>
                    </a:cubicBezTo>
                    <a:lnTo>
                      <a:pt x="344" y="767"/>
                    </a:lnTo>
                    <a:cubicBezTo>
                      <a:pt x="344" y="767"/>
                      <a:pt x="316" y="788"/>
                      <a:pt x="313" y="788"/>
                    </a:cubicBezTo>
                    <a:cubicBezTo>
                      <a:pt x="311" y="788"/>
                      <a:pt x="318" y="781"/>
                      <a:pt x="344" y="758"/>
                    </a:cubicBezTo>
                    <a:lnTo>
                      <a:pt x="344" y="758"/>
                    </a:lnTo>
                    <a:cubicBezTo>
                      <a:pt x="320" y="775"/>
                      <a:pt x="312" y="780"/>
                      <a:pt x="310" y="780"/>
                    </a:cubicBezTo>
                    <a:cubicBezTo>
                      <a:pt x="308" y="780"/>
                      <a:pt x="323" y="767"/>
                      <a:pt x="317" y="767"/>
                    </a:cubicBezTo>
                    <a:cubicBezTo>
                      <a:pt x="308" y="767"/>
                      <a:pt x="282" y="792"/>
                      <a:pt x="265" y="802"/>
                    </a:cubicBezTo>
                    <a:lnTo>
                      <a:pt x="265" y="802"/>
                    </a:lnTo>
                    <a:cubicBezTo>
                      <a:pt x="275" y="793"/>
                      <a:pt x="297" y="772"/>
                      <a:pt x="308" y="767"/>
                    </a:cubicBezTo>
                    <a:cubicBezTo>
                      <a:pt x="332" y="747"/>
                      <a:pt x="339" y="740"/>
                      <a:pt x="338" y="740"/>
                    </a:cubicBezTo>
                    <a:lnTo>
                      <a:pt x="338" y="740"/>
                    </a:lnTo>
                    <a:cubicBezTo>
                      <a:pt x="337" y="740"/>
                      <a:pt x="314" y="758"/>
                      <a:pt x="308" y="758"/>
                    </a:cubicBezTo>
                    <a:cubicBezTo>
                      <a:pt x="308" y="749"/>
                      <a:pt x="317" y="740"/>
                      <a:pt x="326" y="731"/>
                    </a:cubicBezTo>
                    <a:lnTo>
                      <a:pt x="326" y="731"/>
                    </a:lnTo>
                    <a:lnTo>
                      <a:pt x="299" y="749"/>
                    </a:lnTo>
                    <a:lnTo>
                      <a:pt x="291" y="749"/>
                    </a:lnTo>
                    <a:lnTo>
                      <a:pt x="299" y="731"/>
                    </a:lnTo>
                    <a:lnTo>
                      <a:pt x="273" y="749"/>
                    </a:lnTo>
                    <a:cubicBezTo>
                      <a:pt x="255" y="749"/>
                      <a:pt x="291" y="722"/>
                      <a:pt x="308" y="713"/>
                    </a:cubicBezTo>
                    <a:cubicBezTo>
                      <a:pt x="308" y="713"/>
                      <a:pt x="317" y="704"/>
                      <a:pt x="317" y="695"/>
                    </a:cubicBezTo>
                    <a:lnTo>
                      <a:pt x="317" y="695"/>
                    </a:lnTo>
                    <a:cubicBezTo>
                      <a:pt x="312" y="701"/>
                      <a:pt x="306" y="703"/>
                      <a:pt x="300" y="704"/>
                    </a:cubicBezTo>
                    <a:lnTo>
                      <a:pt x="300" y="704"/>
                    </a:lnTo>
                    <a:cubicBezTo>
                      <a:pt x="303" y="702"/>
                      <a:pt x="306" y="701"/>
                      <a:pt x="307" y="700"/>
                    </a:cubicBezTo>
                    <a:lnTo>
                      <a:pt x="307" y="700"/>
                    </a:lnTo>
                    <a:cubicBezTo>
                      <a:pt x="314" y="697"/>
                      <a:pt x="324" y="692"/>
                      <a:pt x="335" y="686"/>
                    </a:cubicBezTo>
                    <a:lnTo>
                      <a:pt x="335" y="686"/>
                    </a:lnTo>
                    <a:lnTo>
                      <a:pt x="308" y="695"/>
                    </a:lnTo>
                    <a:cubicBezTo>
                      <a:pt x="308" y="695"/>
                      <a:pt x="308" y="696"/>
                      <a:pt x="308" y="696"/>
                    </a:cubicBezTo>
                    <a:lnTo>
                      <a:pt x="308" y="696"/>
                    </a:lnTo>
                    <a:cubicBezTo>
                      <a:pt x="306" y="695"/>
                      <a:pt x="303" y="695"/>
                      <a:pt x="299" y="695"/>
                    </a:cubicBezTo>
                    <a:cubicBezTo>
                      <a:pt x="291" y="695"/>
                      <a:pt x="264" y="713"/>
                      <a:pt x="255" y="713"/>
                    </a:cubicBezTo>
                    <a:cubicBezTo>
                      <a:pt x="255" y="713"/>
                      <a:pt x="255" y="713"/>
                      <a:pt x="264" y="704"/>
                    </a:cubicBezTo>
                    <a:cubicBezTo>
                      <a:pt x="271" y="697"/>
                      <a:pt x="313" y="673"/>
                      <a:pt x="310" y="673"/>
                    </a:cubicBezTo>
                    <a:lnTo>
                      <a:pt x="310" y="673"/>
                    </a:lnTo>
                    <a:cubicBezTo>
                      <a:pt x="310" y="673"/>
                      <a:pt x="306" y="674"/>
                      <a:pt x="299" y="678"/>
                    </a:cubicBezTo>
                    <a:cubicBezTo>
                      <a:pt x="288" y="681"/>
                      <a:pt x="280" y="681"/>
                      <a:pt x="274" y="681"/>
                    </a:cubicBezTo>
                    <a:cubicBezTo>
                      <a:pt x="269" y="681"/>
                      <a:pt x="266" y="680"/>
                      <a:pt x="265" y="679"/>
                    </a:cubicBezTo>
                    <a:lnTo>
                      <a:pt x="265" y="679"/>
                    </a:lnTo>
                    <a:cubicBezTo>
                      <a:pt x="270" y="676"/>
                      <a:pt x="276" y="673"/>
                      <a:pt x="282" y="669"/>
                    </a:cubicBezTo>
                    <a:lnTo>
                      <a:pt x="282" y="669"/>
                    </a:lnTo>
                    <a:lnTo>
                      <a:pt x="235" y="686"/>
                    </a:lnTo>
                    <a:lnTo>
                      <a:pt x="235" y="686"/>
                    </a:lnTo>
                    <a:cubicBezTo>
                      <a:pt x="254" y="678"/>
                      <a:pt x="239" y="678"/>
                      <a:pt x="246" y="678"/>
                    </a:cubicBezTo>
                    <a:cubicBezTo>
                      <a:pt x="255" y="669"/>
                      <a:pt x="273" y="660"/>
                      <a:pt x="291" y="651"/>
                    </a:cubicBezTo>
                    <a:lnTo>
                      <a:pt x="291" y="651"/>
                    </a:lnTo>
                    <a:cubicBezTo>
                      <a:pt x="290" y="651"/>
                      <a:pt x="157" y="695"/>
                      <a:pt x="157" y="704"/>
                    </a:cubicBezTo>
                    <a:cubicBezTo>
                      <a:pt x="139" y="704"/>
                      <a:pt x="121" y="713"/>
                      <a:pt x="103" y="722"/>
                    </a:cubicBezTo>
                    <a:lnTo>
                      <a:pt x="103" y="731"/>
                    </a:lnTo>
                    <a:cubicBezTo>
                      <a:pt x="95" y="740"/>
                      <a:pt x="103" y="740"/>
                      <a:pt x="112" y="740"/>
                    </a:cubicBezTo>
                    <a:cubicBezTo>
                      <a:pt x="121" y="740"/>
                      <a:pt x="121" y="740"/>
                      <a:pt x="157" y="731"/>
                    </a:cubicBezTo>
                    <a:cubicBezTo>
                      <a:pt x="166" y="729"/>
                      <a:pt x="170" y="728"/>
                      <a:pt x="172" y="728"/>
                    </a:cubicBezTo>
                    <a:cubicBezTo>
                      <a:pt x="174" y="728"/>
                      <a:pt x="174" y="729"/>
                      <a:pt x="175" y="729"/>
                    </a:cubicBezTo>
                    <a:cubicBezTo>
                      <a:pt x="177" y="729"/>
                      <a:pt x="184" y="727"/>
                      <a:pt x="219" y="713"/>
                    </a:cubicBezTo>
                    <a:lnTo>
                      <a:pt x="219" y="713"/>
                    </a:lnTo>
                    <a:cubicBezTo>
                      <a:pt x="148" y="740"/>
                      <a:pt x="148" y="749"/>
                      <a:pt x="139" y="758"/>
                    </a:cubicBezTo>
                    <a:cubicBezTo>
                      <a:pt x="139" y="767"/>
                      <a:pt x="130" y="767"/>
                      <a:pt x="121" y="776"/>
                    </a:cubicBezTo>
                    <a:cubicBezTo>
                      <a:pt x="121" y="776"/>
                      <a:pt x="121" y="776"/>
                      <a:pt x="121" y="776"/>
                    </a:cubicBezTo>
                    <a:lnTo>
                      <a:pt x="121" y="776"/>
                    </a:lnTo>
                    <a:cubicBezTo>
                      <a:pt x="121" y="776"/>
                      <a:pt x="86" y="802"/>
                      <a:pt x="95" y="802"/>
                    </a:cubicBezTo>
                    <a:cubicBezTo>
                      <a:pt x="121" y="802"/>
                      <a:pt x="139" y="793"/>
                      <a:pt x="157" y="784"/>
                    </a:cubicBezTo>
                    <a:lnTo>
                      <a:pt x="177" y="778"/>
                    </a:lnTo>
                    <a:lnTo>
                      <a:pt x="177" y="778"/>
                    </a:lnTo>
                    <a:cubicBezTo>
                      <a:pt x="174" y="780"/>
                      <a:pt x="172" y="784"/>
                      <a:pt x="166" y="784"/>
                    </a:cubicBezTo>
                    <a:cubicBezTo>
                      <a:pt x="151" y="799"/>
                      <a:pt x="131" y="814"/>
                      <a:pt x="138" y="814"/>
                    </a:cubicBezTo>
                    <a:cubicBezTo>
                      <a:pt x="140" y="814"/>
                      <a:pt x="143" y="813"/>
                      <a:pt x="148" y="811"/>
                    </a:cubicBezTo>
                    <a:cubicBezTo>
                      <a:pt x="163" y="806"/>
                      <a:pt x="176" y="801"/>
                      <a:pt x="182" y="801"/>
                    </a:cubicBezTo>
                    <a:cubicBezTo>
                      <a:pt x="186" y="801"/>
                      <a:pt x="187" y="804"/>
                      <a:pt x="184" y="811"/>
                    </a:cubicBezTo>
                    <a:cubicBezTo>
                      <a:pt x="176" y="819"/>
                      <a:pt x="135" y="840"/>
                      <a:pt x="135" y="840"/>
                    </a:cubicBezTo>
                    <a:cubicBezTo>
                      <a:pt x="135" y="840"/>
                      <a:pt x="137" y="839"/>
                      <a:pt x="139" y="838"/>
                    </a:cubicBezTo>
                    <a:cubicBezTo>
                      <a:pt x="171" y="830"/>
                      <a:pt x="211" y="792"/>
                      <a:pt x="218" y="792"/>
                    </a:cubicBezTo>
                    <a:cubicBezTo>
                      <a:pt x="219" y="792"/>
                      <a:pt x="219" y="793"/>
                      <a:pt x="219" y="793"/>
                    </a:cubicBezTo>
                    <a:cubicBezTo>
                      <a:pt x="219" y="802"/>
                      <a:pt x="121" y="856"/>
                      <a:pt x="121" y="865"/>
                    </a:cubicBezTo>
                    <a:cubicBezTo>
                      <a:pt x="122" y="866"/>
                      <a:pt x="124" y="866"/>
                      <a:pt x="125" y="866"/>
                    </a:cubicBezTo>
                    <a:cubicBezTo>
                      <a:pt x="138" y="866"/>
                      <a:pt x="167" y="838"/>
                      <a:pt x="175" y="838"/>
                    </a:cubicBezTo>
                    <a:cubicBezTo>
                      <a:pt x="176" y="836"/>
                      <a:pt x="178" y="835"/>
                      <a:pt x="178" y="835"/>
                    </a:cubicBezTo>
                    <a:cubicBezTo>
                      <a:pt x="180" y="835"/>
                      <a:pt x="175" y="847"/>
                      <a:pt x="175" y="847"/>
                    </a:cubicBezTo>
                    <a:cubicBezTo>
                      <a:pt x="166" y="856"/>
                      <a:pt x="130" y="909"/>
                      <a:pt x="157" y="909"/>
                    </a:cubicBezTo>
                    <a:cubicBezTo>
                      <a:pt x="166" y="900"/>
                      <a:pt x="184" y="891"/>
                      <a:pt x="201" y="873"/>
                    </a:cubicBezTo>
                    <a:cubicBezTo>
                      <a:pt x="209" y="867"/>
                      <a:pt x="213" y="865"/>
                      <a:pt x="213" y="865"/>
                    </a:cubicBezTo>
                    <a:lnTo>
                      <a:pt x="213" y="865"/>
                    </a:lnTo>
                    <a:cubicBezTo>
                      <a:pt x="215" y="865"/>
                      <a:pt x="182" y="893"/>
                      <a:pt x="175" y="900"/>
                    </a:cubicBezTo>
                    <a:cubicBezTo>
                      <a:pt x="172" y="903"/>
                      <a:pt x="172" y="904"/>
                      <a:pt x="173" y="904"/>
                    </a:cubicBezTo>
                    <a:cubicBezTo>
                      <a:pt x="176" y="904"/>
                      <a:pt x="189" y="898"/>
                      <a:pt x="201" y="891"/>
                    </a:cubicBezTo>
                    <a:cubicBezTo>
                      <a:pt x="224" y="873"/>
                      <a:pt x="232" y="865"/>
                      <a:pt x="232" y="865"/>
                    </a:cubicBezTo>
                    <a:lnTo>
                      <a:pt x="232" y="865"/>
                    </a:lnTo>
                    <a:cubicBezTo>
                      <a:pt x="232" y="865"/>
                      <a:pt x="217" y="880"/>
                      <a:pt x="201" y="900"/>
                    </a:cubicBezTo>
                    <a:lnTo>
                      <a:pt x="282" y="829"/>
                    </a:lnTo>
                    <a:lnTo>
                      <a:pt x="282" y="829"/>
                    </a:lnTo>
                    <a:lnTo>
                      <a:pt x="228" y="882"/>
                    </a:lnTo>
                    <a:cubicBezTo>
                      <a:pt x="221" y="893"/>
                      <a:pt x="220" y="897"/>
                      <a:pt x="221" y="897"/>
                    </a:cubicBezTo>
                    <a:cubicBezTo>
                      <a:pt x="223" y="897"/>
                      <a:pt x="232" y="888"/>
                      <a:pt x="237" y="882"/>
                    </a:cubicBezTo>
                    <a:cubicBezTo>
                      <a:pt x="241" y="878"/>
                      <a:pt x="250" y="874"/>
                      <a:pt x="255" y="874"/>
                    </a:cubicBezTo>
                    <a:cubicBezTo>
                      <a:pt x="262" y="874"/>
                      <a:pt x="262" y="881"/>
                      <a:pt x="237" y="900"/>
                    </a:cubicBezTo>
                    <a:cubicBezTo>
                      <a:pt x="219" y="915"/>
                      <a:pt x="214" y="920"/>
                      <a:pt x="216" y="920"/>
                    </a:cubicBezTo>
                    <a:cubicBezTo>
                      <a:pt x="219" y="920"/>
                      <a:pt x="249" y="900"/>
                      <a:pt x="255" y="900"/>
                    </a:cubicBezTo>
                    <a:cubicBezTo>
                      <a:pt x="255" y="900"/>
                      <a:pt x="186" y="982"/>
                      <a:pt x="190" y="982"/>
                    </a:cubicBezTo>
                    <a:cubicBezTo>
                      <a:pt x="191" y="982"/>
                      <a:pt x="194" y="979"/>
                      <a:pt x="201" y="971"/>
                    </a:cubicBezTo>
                    <a:lnTo>
                      <a:pt x="317" y="829"/>
                    </a:lnTo>
                    <a:lnTo>
                      <a:pt x="317" y="829"/>
                    </a:lnTo>
                    <a:cubicBezTo>
                      <a:pt x="305" y="844"/>
                      <a:pt x="293" y="859"/>
                      <a:pt x="282" y="873"/>
                    </a:cubicBezTo>
                    <a:lnTo>
                      <a:pt x="282" y="882"/>
                    </a:lnTo>
                    <a:cubicBezTo>
                      <a:pt x="282" y="891"/>
                      <a:pt x="291" y="882"/>
                      <a:pt x="264" y="918"/>
                    </a:cubicBezTo>
                    <a:cubicBezTo>
                      <a:pt x="264" y="921"/>
                      <a:pt x="266" y="921"/>
                      <a:pt x="267" y="921"/>
                    </a:cubicBezTo>
                    <a:lnTo>
                      <a:pt x="267" y="921"/>
                    </a:lnTo>
                    <a:cubicBezTo>
                      <a:pt x="267" y="921"/>
                      <a:pt x="268" y="921"/>
                      <a:pt x="268" y="921"/>
                    </a:cubicBezTo>
                    <a:lnTo>
                      <a:pt x="268" y="921"/>
                    </a:lnTo>
                    <a:cubicBezTo>
                      <a:pt x="287" y="899"/>
                      <a:pt x="308" y="873"/>
                      <a:pt x="308" y="873"/>
                    </a:cubicBezTo>
                    <a:cubicBezTo>
                      <a:pt x="316" y="873"/>
                      <a:pt x="276" y="921"/>
                      <a:pt x="278" y="921"/>
                    </a:cubicBezTo>
                    <a:cubicBezTo>
                      <a:pt x="278" y="921"/>
                      <a:pt x="279" y="920"/>
                      <a:pt x="282" y="918"/>
                    </a:cubicBezTo>
                    <a:lnTo>
                      <a:pt x="308" y="882"/>
                    </a:lnTo>
                    <a:cubicBezTo>
                      <a:pt x="335" y="865"/>
                      <a:pt x="335" y="865"/>
                      <a:pt x="335" y="865"/>
                    </a:cubicBezTo>
                    <a:lnTo>
                      <a:pt x="335" y="865"/>
                    </a:lnTo>
                    <a:cubicBezTo>
                      <a:pt x="326" y="882"/>
                      <a:pt x="317" y="900"/>
                      <a:pt x="299" y="909"/>
                    </a:cubicBezTo>
                    <a:cubicBezTo>
                      <a:pt x="282" y="936"/>
                      <a:pt x="273" y="936"/>
                      <a:pt x="246" y="971"/>
                    </a:cubicBezTo>
                    <a:cubicBezTo>
                      <a:pt x="233" y="989"/>
                      <a:pt x="228" y="998"/>
                      <a:pt x="230" y="998"/>
                    </a:cubicBezTo>
                    <a:cubicBezTo>
                      <a:pt x="233" y="998"/>
                      <a:pt x="242" y="989"/>
                      <a:pt x="255" y="971"/>
                    </a:cubicBezTo>
                    <a:cubicBezTo>
                      <a:pt x="264" y="959"/>
                      <a:pt x="272" y="953"/>
                      <a:pt x="275" y="953"/>
                    </a:cubicBezTo>
                    <a:cubicBezTo>
                      <a:pt x="280" y="953"/>
                      <a:pt x="280" y="961"/>
                      <a:pt x="273" y="975"/>
                    </a:cubicBezTo>
                    <a:lnTo>
                      <a:pt x="273" y="975"/>
                    </a:lnTo>
                    <a:lnTo>
                      <a:pt x="291" y="945"/>
                    </a:lnTo>
                    <a:cubicBezTo>
                      <a:pt x="291" y="945"/>
                      <a:pt x="306" y="945"/>
                      <a:pt x="323" y="922"/>
                    </a:cubicBezTo>
                    <a:lnTo>
                      <a:pt x="323" y="922"/>
                    </a:lnTo>
                    <a:cubicBezTo>
                      <a:pt x="282" y="981"/>
                      <a:pt x="299" y="989"/>
                      <a:pt x="299" y="989"/>
                    </a:cubicBezTo>
                    <a:cubicBezTo>
                      <a:pt x="307" y="989"/>
                      <a:pt x="336" y="968"/>
                      <a:pt x="367" y="927"/>
                    </a:cubicBezTo>
                    <a:lnTo>
                      <a:pt x="367" y="927"/>
                    </a:lnTo>
                    <a:cubicBezTo>
                      <a:pt x="353" y="947"/>
                      <a:pt x="332" y="978"/>
                      <a:pt x="326" y="989"/>
                    </a:cubicBezTo>
                    <a:lnTo>
                      <a:pt x="332" y="989"/>
                    </a:lnTo>
                    <a:cubicBezTo>
                      <a:pt x="341" y="965"/>
                      <a:pt x="344" y="962"/>
                      <a:pt x="347" y="962"/>
                    </a:cubicBezTo>
                    <a:cubicBezTo>
                      <a:pt x="349" y="962"/>
                      <a:pt x="351" y="963"/>
                      <a:pt x="353" y="963"/>
                    </a:cubicBezTo>
                    <a:cubicBezTo>
                      <a:pt x="353" y="963"/>
                      <a:pt x="353" y="963"/>
                      <a:pt x="353" y="971"/>
                    </a:cubicBezTo>
                    <a:lnTo>
                      <a:pt x="344" y="989"/>
                    </a:lnTo>
                    <a:lnTo>
                      <a:pt x="353" y="989"/>
                    </a:lnTo>
                    <a:cubicBezTo>
                      <a:pt x="371" y="963"/>
                      <a:pt x="380" y="936"/>
                      <a:pt x="397" y="900"/>
                    </a:cubicBezTo>
                    <a:lnTo>
                      <a:pt x="397" y="900"/>
                    </a:lnTo>
                    <a:lnTo>
                      <a:pt x="353" y="1007"/>
                    </a:lnTo>
                    <a:cubicBezTo>
                      <a:pt x="353" y="1015"/>
                      <a:pt x="353" y="1022"/>
                      <a:pt x="355" y="1022"/>
                    </a:cubicBezTo>
                    <a:cubicBezTo>
                      <a:pt x="357" y="1022"/>
                      <a:pt x="361" y="1013"/>
                      <a:pt x="371" y="989"/>
                    </a:cubicBezTo>
                    <a:cubicBezTo>
                      <a:pt x="371" y="975"/>
                      <a:pt x="388" y="937"/>
                      <a:pt x="390" y="937"/>
                    </a:cubicBezTo>
                    <a:lnTo>
                      <a:pt x="390" y="937"/>
                    </a:lnTo>
                    <a:cubicBezTo>
                      <a:pt x="391" y="937"/>
                      <a:pt x="390" y="940"/>
                      <a:pt x="388" y="945"/>
                    </a:cubicBezTo>
                    <a:cubicBezTo>
                      <a:pt x="388" y="971"/>
                      <a:pt x="380" y="971"/>
                      <a:pt x="371" y="998"/>
                    </a:cubicBezTo>
                    <a:lnTo>
                      <a:pt x="362" y="1025"/>
                    </a:lnTo>
                    <a:lnTo>
                      <a:pt x="397" y="945"/>
                    </a:lnTo>
                    <a:cubicBezTo>
                      <a:pt x="398" y="943"/>
                      <a:pt x="399" y="942"/>
                      <a:pt x="399" y="942"/>
                    </a:cubicBezTo>
                    <a:lnTo>
                      <a:pt x="399" y="942"/>
                    </a:lnTo>
                    <a:cubicBezTo>
                      <a:pt x="402" y="942"/>
                      <a:pt x="379" y="1016"/>
                      <a:pt x="371" y="1016"/>
                    </a:cubicBezTo>
                    <a:cubicBezTo>
                      <a:pt x="365" y="1038"/>
                      <a:pt x="363" y="1047"/>
                      <a:pt x="364" y="1047"/>
                    </a:cubicBezTo>
                    <a:cubicBezTo>
                      <a:pt x="367" y="1047"/>
                      <a:pt x="386" y="999"/>
                      <a:pt x="397" y="969"/>
                    </a:cubicBezTo>
                    <a:lnTo>
                      <a:pt x="397" y="969"/>
                    </a:lnTo>
                    <a:cubicBezTo>
                      <a:pt x="394" y="981"/>
                      <a:pt x="390" y="993"/>
                      <a:pt x="391" y="993"/>
                    </a:cubicBezTo>
                    <a:cubicBezTo>
                      <a:pt x="392" y="993"/>
                      <a:pt x="394" y="989"/>
                      <a:pt x="397" y="980"/>
                    </a:cubicBezTo>
                    <a:lnTo>
                      <a:pt x="397" y="980"/>
                    </a:lnTo>
                    <a:cubicBezTo>
                      <a:pt x="385" y="1012"/>
                      <a:pt x="390" y="1017"/>
                      <a:pt x="398" y="1017"/>
                    </a:cubicBezTo>
                    <a:cubicBezTo>
                      <a:pt x="400" y="1017"/>
                      <a:pt x="404" y="1016"/>
                      <a:pt x="406" y="1016"/>
                    </a:cubicBezTo>
                    <a:cubicBezTo>
                      <a:pt x="415" y="1016"/>
                      <a:pt x="424" y="998"/>
                      <a:pt x="424" y="998"/>
                    </a:cubicBezTo>
                    <a:cubicBezTo>
                      <a:pt x="425" y="998"/>
                      <a:pt x="425" y="997"/>
                      <a:pt x="426" y="997"/>
                    </a:cubicBezTo>
                    <a:cubicBezTo>
                      <a:pt x="430" y="997"/>
                      <a:pt x="420" y="1029"/>
                      <a:pt x="422" y="1029"/>
                    </a:cubicBezTo>
                    <a:cubicBezTo>
                      <a:pt x="422" y="1029"/>
                      <a:pt x="423" y="1027"/>
                      <a:pt x="424" y="1025"/>
                    </a:cubicBezTo>
                    <a:lnTo>
                      <a:pt x="451" y="971"/>
                    </a:lnTo>
                    <a:lnTo>
                      <a:pt x="451" y="971"/>
                    </a:lnTo>
                    <a:cubicBezTo>
                      <a:pt x="451" y="972"/>
                      <a:pt x="412" y="1070"/>
                      <a:pt x="417" y="1070"/>
                    </a:cubicBezTo>
                    <a:cubicBezTo>
                      <a:pt x="418" y="1070"/>
                      <a:pt x="420" y="1067"/>
                      <a:pt x="424" y="1061"/>
                    </a:cubicBezTo>
                    <a:cubicBezTo>
                      <a:pt x="433" y="1043"/>
                      <a:pt x="442" y="1016"/>
                      <a:pt x="451" y="998"/>
                    </a:cubicBezTo>
                    <a:cubicBezTo>
                      <a:pt x="453" y="988"/>
                      <a:pt x="454" y="985"/>
                      <a:pt x="455" y="985"/>
                    </a:cubicBezTo>
                    <a:cubicBezTo>
                      <a:pt x="455" y="985"/>
                      <a:pt x="455" y="987"/>
                      <a:pt x="455" y="989"/>
                    </a:cubicBezTo>
                    <a:lnTo>
                      <a:pt x="455" y="989"/>
                    </a:lnTo>
                    <a:cubicBezTo>
                      <a:pt x="448" y="1016"/>
                      <a:pt x="442" y="1038"/>
                      <a:pt x="442" y="1061"/>
                    </a:cubicBezTo>
                    <a:cubicBezTo>
                      <a:pt x="442" y="1061"/>
                      <a:pt x="442" y="1061"/>
                      <a:pt x="442" y="1061"/>
                    </a:cubicBezTo>
                    <a:cubicBezTo>
                      <a:pt x="444" y="1061"/>
                      <a:pt x="469" y="962"/>
                      <a:pt x="478" y="945"/>
                    </a:cubicBezTo>
                    <a:cubicBezTo>
                      <a:pt x="480" y="938"/>
                      <a:pt x="481" y="934"/>
                      <a:pt x="482" y="934"/>
                    </a:cubicBezTo>
                    <a:lnTo>
                      <a:pt x="482" y="934"/>
                    </a:lnTo>
                    <a:cubicBezTo>
                      <a:pt x="486" y="934"/>
                      <a:pt x="459" y="1067"/>
                      <a:pt x="451" y="1105"/>
                    </a:cubicBezTo>
                    <a:cubicBezTo>
                      <a:pt x="460" y="1061"/>
                      <a:pt x="478" y="1016"/>
                      <a:pt x="486" y="971"/>
                    </a:cubicBezTo>
                    <a:lnTo>
                      <a:pt x="486" y="971"/>
                    </a:lnTo>
                    <a:cubicBezTo>
                      <a:pt x="486" y="1007"/>
                      <a:pt x="478" y="1034"/>
                      <a:pt x="478" y="1061"/>
                    </a:cubicBezTo>
                    <a:cubicBezTo>
                      <a:pt x="486" y="1016"/>
                      <a:pt x="486" y="1034"/>
                      <a:pt x="486" y="1025"/>
                    </a:cubicBezTo>
                    <a:cubicBezTo>
                      <a:pt x="495" y="1007"/>
                      <a:pt x="504" y="980"/>
                      <a:pt x="504" y="963"/>
                    </a:cubicBezTo>
                    <a:lnTo>
                      <a:pt x="504" y="963"/>
                    </a:lnTo>
                    <a:cubicBezTo>
                      <a:pt x="504" y="993"/>
                      <a:pt x="491" y="1049"/>
                      <a:pt x="493" y="1049"/>
                    </a:cubicBezTo>
                    <a:cubicBezTo>
                      <a:pt x="493" y="1049"/>
                      <a:pt x="494" y="1047"/>
                      <a:pt x="495" y="1043"/>
                    </a:cubicBezTo>
                    <a:cubicBezTo>
                      <a:pt x="500" y="1036"/>
                      <a:pt x="503" y="1032"/>
                      <a:pt x="504" y="1032"/>
                    </a:cubicBezTo>
                    <a:cubicBezTo>
                      <a:pt x="508" y="1032"/>
                      <a:pt x="502" y="1057"/>
                      <a:pt x="495" y="1096"/>
                    </a:cubicBezTo>
                    <a:cubicBezTo>
                      <a:pt x="495" y="1096"/>
                      <a:pt x="504" y="1069"/>
                      <a:pt x="504" y="1052"/>
                    </a:cubicBezTo>
                    <a:cubicBezTo>
                      <a:pt x="509" y="1043"/>
                      <a:pt x="511" y="1043"/>
                      <a:pt x="513" y="1043"/>
                    </a:cubicBezTo>
                    <a:cubicBezTo>
                      <a:pt x="515" y="1043"/>
                      <a:pt x="518" y="1043"/>
                      <a:pt x="522" y="1034"/>
                    </a:cubicBezTo>
                    <a:cubicBezTo>
                      <a:pt x="522" y="1016"/>
                      <a:pt x="522" y="989"/>
                      <a:pt x="531" y="963"/>
                    </a:cubicBezTo>
                    <a:lnTo>
                      <a:pt x="531" y="989"/>
                    </a:lnTo>
                    <a:lnTo>
                      <a:pt x="540" y="989"/>
                    </a:lnTo>
                    <a:cubicBezTo>
                      <a:pt x="540" y="986"/>
                      <a:pt x="540" y="983"/>
                      <a:pt x="540" y="980"/>
                    </a:cubicBezTo>
                    <a:cubicBezTo>
                      <a:pt x="541" y="977"/>
                      <a:pt x="542" y="975"/>
                      <a:pt x="543" y="975"/>
                    </a:cubicBezTo>
                    <a:lnTo>
                      <a:pt x="543" y="975"/>
                    </a:lnTo>
                    <a:cubicBezTo>
                      <a:pt x="546" y="975"/>
                      <a:pt x="540" y="1034"/>
                      <a:pt x="540" y="1034"/>
                    </a:cubicBezTo>
                    <a:lnTo>
                      <a:pt x="549" y="1016"/>
                    </a:lnTo>
                    <a:cubicBezTo>
                      <a:pt x="549" y="1029"/>
                      <a:pt x="551" y="1039"/>
                      <a:pt x="553" y="1039"/>
                    </a:cubicBezTo>
                    <a:cubicBezTo>
                      <a:pt x="555" y="1039"/>
                      <a:pt x="558" y="1027"/>
                      <a:pt x="558" y="989"/>
                    </a:cubicBezTo>
                    <a:lnTo>
                      <a:pt x="558" y="1052"/>
                    </a:lnTo>
                    <a:cubicBezTo>
                      <a:pt x="567" y="1025"/>
                      <a:pt x="567" y="927"/>
                      <a:pt x="567" y="927"/>
                    </a:cubicBezTo>
                    <a:lnTo>
                      <a:pt x="567" y="1025"/>
                    </a:lnTo>
                    <a:cubicBezTo>
                      <a:pt x="567" y="1041"/>
                      <a:pt x="568" y="1048"/>
                      <a:pt x="569" y="1048"/>
                    </a:cubicBezTo>
                    <a:cubicBezTo>
                      <a:pt x="572" y="1048"/>
                      <a:pt x="576" y="1027"/>
                      <a:pt x="576" y="998"/>
                    </a:cubicBezTo>
                    <a:cubicBezTo>
                      <a:pt x="576" y="1025"/>
                      <a:pt x="576" y="1052"/>
                      <a:pt x="584" y="1078"/>
                    </a:cubicBezTo>
                    <a:cubicBezTo>
                      <a:pt x="584" y="1057"/>
                      <a:pt x="579" y="975"/>
                      <a:pt x="581" y="975"/>
                    </a:cubicBezTo>
                    <a:lnTo>
                      <a:pt x="581" y="975"/>
                    </a:lnTo>
                    <a:cubicBezTo>
                      <a:pt x="582" y="975"/>
                      <a:pt x="583" y="979"/>
                      <a:pt x="584" y="989"/>
                    </a:cubicBezTo>
                    <a:cubicBezTo>
                      <a:pt x="584" y="1016"/>
                      <a:pt x="584" y="1043"/>
                      <a:pt x="593" y="1069"/>
                    </a:cubicBezTo>
                    <a:lnTo>
                      <a:pt x="593" y="1052"/>
                    </a:lnTo>
                    <a:cubicBezTo>
                      <a:pt x="593" y="1076"/>
                      <a:pt x="599" y="1082"/>
                      <a:pt x="604" y="1082"/>
                    </a:cubicBezTo>
                    <a:cubicBezTo>
                      <a:pt x="608" y="1082"/>
                      <a:pt x="611" y="1078"/>
                      <a:pt x="611" y="1078"/>
                    </a:cubicBezTo>
                    <a:cubicBezTo>
                      <a:pt x="611" y="1052"/>
                      <a:pt x="611" y="1025"/>
                      <a:pt x="602" y="1007"/>
                    </a:cubicBezTo>
                    <a:cubicBezTo>
                      <a:pt x="602" y="1002"/>
                      <a:pt x="603" y="1000"/>
                      <a:pt x="603" y="1000"/>
                    </a:cubicBezTo>
                    <a:cubicBezTo>
                      <a:pt x="607" y="1000"/>
                      <a:pt x="620" y="1080"/>
                      <a:pt x="620" y="1087"/>
                    </a:cubicBezTo>
                    <a:cubicBezTo>
                      <a:pt x="620" y="1105"/>
                      <a:pt x="629" y="1114"/>
                      <a:pt x="629" y="1114"/>
                    </a:cubicBezTo>
                    <a:cubicBezTo>
                      <a:pt x="638" y="1105"/>
                      <a:pt x="647" y="1096"/>
                      <a:pt x="647" y="1078"/>
                    </a:cubicBezTo>
                    <a:cubicBezTo>
                      <a:pt x="647" y="1069"/>
                      <a:pt x="647" y="1052"/>
                      <a:pt x="647" y="1034"/>
                    </a:cubicBezTo>
                    <a:cubicBezTo>
                      <a:pt x="647" y="1043"/>
                      <a:pt x="656" y="1141"/>
                      <a:pt x="656" y="1141"/>
                    </a:cubicBezTo>
                    <a:cubicBezTo>
                      <a:pt x="663" y="1110"/>
                      <a:pt x="664" y="1079"/>
                      <a:pt x="659" y="1049"/>
                    </a:cubicBezTo>
                    <a:lnTo>
                      <a:pt x="659" y="1049"/>
                    </a:lnTo>
                    <a:cubicBezTo>
                      <a:pt x="667" y="1082"/>
                      <a:pt x="675" y="1096"/>
                      <a:pt x="682" y="1096"/>
                    </a:cubicBezTo>
                    <a:cubicBezTo>
                      <a:pt x="682" y="1096"/>
                      <a:pt x="682" y="1096"/>
                      <a:pt x="682" y="1078"/>
                    </a:cubicBezTo>
                    <a:lnTo>
                      <a:pt x="682" y="1043"/>
                    </a:lnTo>
                    <a:cubicBezTo>
                      <a:pt x="682" y="1035"/>
                      <a:pt x="684" y="1032"/>
                      <a:pt x="686" y="1032"/>
                    </a:cubicBezTo>
                    <a:cubicBezTo>
                      <a:pt x="693" y="1032"/>
                      <a:pt x="711" y="1075"/>
                      <a:pt x="718" y="1096"/>
                    </a:cubicBezTo>
                    <a:cubicBezTo>
                      <a:pt x="720" y="1100"/>
                      <a:pt x="721" y="1102"/>
                      <a:pt x="722" y="1102"/>
                    </a:cubicBezTo>
                    <a:cubicBezTo>
                      <a:pt x="723" y="1102"/>
                      <a:pt x="718" y="1083"/>
                      <a:pt x="718" y="1069"/>
                    </a:cubicBezTo>
                    <a:cubicBezTo>
                      <a:pt x="718" y="1066"/>
                      <a:pt x="719" y="1065"/>
                      <a:pt x="720" y="1065"/>
                    </a:cubicBezTo>
                    <a:cubicBezTo>
                      <a:pt x="723" y="1065"/>
                      <a:pt x="727" y="1069"/>
                      <a:pt x="727" y="1069"/>
                    </a:cubicBezTo>
                    <a:lnTo>
                      <a:pt x="727" y="1043"/>
                    </a:lnTo>
                    <a:cubicBezTo>
                      <a:pt x="727" y="1043"/>
                      <a:pt x="736" y="1052"/>
                      <a:pt x="745" y="1061"/>
                    </a:cubicBezTo>
                    <a:cubicBezTo>
                      <a:pt x="745" y="1061"/>
                      <a:pt x="747" y="1063"/>
                      <a:pt x="748" y="1063"/>
                    </a:cubicBezTo>
                    <a:cubicBezTo>
                      <a:pt x="749" y="1063"/>
                      <a:pt x="749" y="1061"/>
                      <a:pt x="745" y="1052"/>
                    </a:cubicBezTo>
                    <a:cubicBezTo>
                      <a:pt x="736" y="1034"/>
                      <a:pt x="754" y="1043"/>
                      <a:pt x="754" y="1034"/>
                    </a:cubicBezTo>
                    <a:cubicBezTo>
                      <a:pt x="754" y="1034"/>
                      <a:pt x="749" y="1014"/>
                      <a:pt x="746" y="1000"/>
                    </a:cubicBezTo>
                    <a:lnTo>
                      <a:pt x="746" y="1000"/>
                    </a:lnTo>
                    <a:cubicBezTo>
                      <a:pt x="749" y="1005"/>
                      <a:pt x="752" y="1009"/>
                      <a:pt x="754" y="1012"/>
                    </a:cubicBezTo>
                    <a:lnTo>
                      <a:pt x="754" y="1012"/>
                    </a:lnTo>
                    <a:lnTo>
                      <a:pt x="748" y="998"/>
                    </a:lnTo>
                    <a:lnTo>
                      <a:pt x="746" y="998"/>
                    </a:lnTo>
                    <a:cubicBezTo>
                      <a:pt x="746" y="999"/>
                      <a:pt x="746" y="1000"/>
                      <a:pt x="746" y="1000"/>
                    </a:cubicBezTo>
                    <a:lnTo>
                      <a:pt x="746" y="1000"/>
                    </a:lnTo>
                    <a:cubicBezTo>
                      <a:pt x="746" y="1000"/>
                      <a:pt x="745" y="999"/>
                      <a:pt x="745" y="998"/>
                    </a:cubicBezTo>
                    <a:lnTo>
                      <a:pt x="746" y="998"/>
                    </a:lnTo>
                    <a:cubicBezTo>
                      <a:pt x="745" y="994"/>
                      <a:pt x="745" y="991"/>
                      <a:pt x="745" y="989"/>
                    </a:cubicBezTo>
                    <a:lnTo>
                      <a:pt x="745" y="989"/>
                    </a:lnTo>
                    <a:lnTo>
                      <a:pt x="748" y="998"/>
                    </a:lnTo>
                    <a:lnTo>
                      <a:pt x="754" y="998"/>
                    </a:lnTo>
                    <a:cubicBezTo>
                      <a:pt x="763" y="1025"/>
                      <a:pt x="763" y="1025"/>
                      <a:pt x="763" y="1025"/>
                    </a:cubicBezTo>
                    <a:lnTo>
                      <a:pt x="763" y="1025"/>
                    </a:lnTo>
                    <a:cubicBezTo>
                      <a:pt x="763" y="1025"/>
                      <a:pt x="763" y="1025"/>
                      <a:pt x="754" y="1012"/>
                    </a:cubicBezTo>
                    <a:lnTo>
                      <a:pt x="754" y="1012"/>
                    </a:lnTo>
                    <a:lnTo>
                      <a:pt x="763" y="1034"/>
                    </a:lnTo>
                    <a:lnTo>
                      <a:pt x="763" y="1007"/>
                    </a:lnTo>
                    <a:lnTo>
                      <a:pt x="746" y="968"/>
                    </a:lnTo>
                    <a:lnTo>
                      <a:pt x="746" y="968"/>
                    </a:lnTo>
                    <a:cubicBezTo>
                      <a:pt x="751" y="980"/>
                      <a:pt x="758" y="994"/>
                      <a:pt x="763" y="998"/>
                    </a:cubicBezTo>
                    <a:cubicBezTo>
                      <a:pt x="763" y="1001"/>
                      <a:pt x="764" y="1002"/>
                      <a:pt x="765" y="1002"/>
                    </a:cubicBezTo>
                    <a:cubicBezTo>
                      <a:pt x="768" y="1002"/>
                      <a:pt x="771" y="998"/>
                      <a:pt x="771" y="998"/>
                    </a:cubicBezTo>
                    <a:cubicBezTo>
                      <a:pt x="771" y="998"/>
                      <a:pt x="768" y="981"/>
                      <a:pt x="772" y="981"/>
                    </a:cubicBezTo>
                    <a:cubicBezTo>
                      <a:pt x="774" y="981"/>
                      <a:pt x="779" y="987"/>
                      <a:pt x="789" y="1007"/>
                    </a:cubicBezTo>
                    <a:cubicBezTo>
                      <a:pt x="785" y="998"/>
                      <a:pt x="780" y="986"/>
                      <a:pt x="776" y="976"/>
                    </a:cubicBezTo>
                    <a:lnTo>
                      <a:pt x="776" y="976"/>
                    </a:lnTo>
                    <a:cubicBezTo>
                      <a:pt x="785" y="989"/>
                      <a:pt x="789" y="989"/>
                      <a:pt x="789" y="989"/>
                    </a:cubicBezTo>
                    <a:cubicBezTo>
                      <a:pt x="798" y="989"/>
                      <a:pt x="798" y="989"/>
                      <a:pt x="789" y="980"/>
                    </a:cubicBezTo>
                    <a:cubicBezTo>
                      <a:pt x="789" y="971"/>
                      <a:pt x="789" y="971"/>
                      <a:pt x="780" y="963"/>
                    </a:cubicBezTo>
                    <a:lnTo>
                      <a:pt x="780" y="963"/>
                    </a:lnTo>
                    <a:cubicBezTo>
                      <a:pt x="781" y="963"/>
                      <a:pt x="798" y="980"/>
                      <a:pt x="807" y="980"/>
                    </a:cubicBezTo>
                    <a:cubicBezTo>
                      <a:pt x="812" y="980"/>
                      <a:pt x="812" y="976"/>
                      <a:pt x="814" y="976"/>
                    </a:cubicBezTo>
                    <a:cubicBezTo>
                      <a:pt x="816" y="976"/>
                      <a:pt x="820" y="980"/>
                      <a:pt x="834" y="998"/>
                    </a:cubicBezTo>
                    <a:cubicBezTo>
                      <a:pt x="834" y="998"/>
                      <a:pt x="807" y="954"/>
                      <a:pt x="798" y="936"/>
                    </a:cubicBezTo>
                    <a:cubicBezTo>
                      <a:pt x="798" y="935"/>
                      <a:pt x="798" y="934"/>
                      <a:pt x="799" y="934"/>
                    </a:cubicBezTo>
                    <a:cubicBezTo>
                      <a:pt x="802" y="934"/>
                      <a:pt x="817" y="964"/>
                      <a:pt x="825" y="971"/>
                    </a:cubicBezTo>
                    <a:lnTo>
                      <a:pt x="843" y="989"/>
                    </a:lnTo>
                    <a:cubicBezTo>
                      <a:pt x="843" y="990"/>
                      <a:pt x="844" y="990"/>
                      <a:pt x="844" y="990"/>
                    </a:cubicBezTo>
                    <a:cubicBezTo>
                      <a:pt x="847" y="990"/>
                      <a:pt x="830" y="949"/>
                      <a:pt x="833" y="949"/>
                    </a:cubicBezTo>
                    <a:lnTo>
                      <a:pt x="833" y="949"/>
                    </a:lnTo>
                    <a:cubicBezTo>
                      <a:pt x="833" y="949"/>
                      <a:pt x="834" y="949"/>
                      <a:pt x="834" y="950"/>
                    </a:cubicBezTo>
                    <a:lnTo>
                      <a:pt x="834" y="950"/>
                    </a:lnTo>
                    <a:lnTo>
                      <a:pt x="807" y="909"/>
                    </a:lnTo>
                    <a:lnTo>
                      <a:pt x="807" y="909"/>
                    </a:lnTo>
                    <a:lnTo>
                      <a:pt x="807" y="909"/>
                    </a:lnTo>
                    <a:lnTo>
                      <a:pt x="789" y="882"/>
                    </a:lnTo>
                    <a:lnTo>
                      <a:pt x="803" y="900"/>
                    </a:lnTo>
                    <a:lnTo>
                      <a:pt x="803" y="900"/>
                    </a:lnTo>
                    <a:lnTo>
                      <a:pt x="803" y="900"/>
                    </a:lnTo>
                    <a:lnTo>
                      <a:pt x="816" y="918"/>
                    </a:lnTo>
                    <a:lnTo>
                      <a:pt x="825" y="927"/>
                    </a:lnTo>
                    <a:cubicBezTo>
                      <a:pt x="834" y="931"/>
                      <a:pt x="838" y="934"/>
                      <a:pt x="839" y="934"/>
                    </a:cubicBezTo>
                    <a:cubicBezTo>
                      <a:pt x="841" y="934"/>
                      <a:pt x="838" y="931"/>
                      <a:pt x="834" y="927"/>
                    </a:cubicBezTo>
                    <a:cubicBezTo>
                      <a:pt x="834" y="921"/>
                      <a:pt x="834" y="919"/>
                      <a:pt x="834" y="919"/>
                    </a:cubicBezTo>
                    <a:cubicBezTo>
                      <a:pt x="835" y="919"/>
                      <a:pt x="837" y="927"/>
                      <a:pt x="843" y="927"/>
                    </a:cubicBezTo>
                    <a:lnTo>
                      <a:pt x="887" y="989"/>
                    </a:lnTo>
                    <a:cubicBezTo>
                      <a:pt x="888" y="990"/>
                      <a:pt x="889" y="990"/>
                      <a:pt x="889" y="990"/>
                    </a:cubicBezTo>
                    <a:cubicBezTo>
                      <a:pt x="893" y="990"/>
                      <a:pt x="878" y="954"/>
                      <a:pt x="878" y="954"/>
                    </a:cubicBezTo>
                    <a:lnTo>
                      <a:pt x="878" y="954"/>
                    </a:lnTo>
                    <a:cubicBezTo>
                      <a:pt x="878" y="954"/>
                      <a:pt x="905" y="971"/>
                      <a:pt x="914" y="971"/>
                    </a:cubicBezTo>
                    <a:cubicBezTo>
                      <a:pt x="914" y="972"/>
                      <a:pt x="915" y="972"/>
                      <a:pt x="915" y="972"/>
                    </a:cubicBezTo>
                    <a:cubicBezTo>
                      <a:pt x="916" y="972"/>
                      <a:pt x="854" y="899"/>
                      <a:pt x="858" y="899"/>
                    </a:cubicBezTo>
                    <a:lnTo>
                      <a:pt x="858" y="899"/>
                    </a:lnTo>
                    <a:cubicBezTo>
                      <a:pt x="859" y="899"/>
                      <a:pt x="862" y="902"/>
                      <a:pt x="869" y="909"/>
                    </a:cubicBezTo>
                    <a:cubicBezTo>
                      <a:pt x="893" y="925"/>
                      <a:pt x="916" y="947"/>
                      <a:pt x="916" y="947"/>
                    </a:cubicBezTo>
                    <a:cubicBezTo>
                      <a:pt x="916" y="947"/>
                      <a:pt x="915" y="946"/>
                      <a:pt x="914" y="945"/>
                    </a:cubicBezTo>
                    <a:cubicBezTo>
                      <a:pt x="914" y="932"/>
                      <a:pt x="882" y="897"/>
                      <a:pt x="883" y="897"/>
                    </a:cubicBezTo>
                    <a:lnTo>
                      <a:pt x="883" y="897"/>
                    </a:lnTo>
                    <a:cubicBezTo>
                      <a:pt x="884" y="897"/>
                      <a:pt x="890" y="903"/>
                      <a:pt x="905" y="918"/>
                    </a:cubicBezTo>
                    <a:cubicBezTo>
                      <a:pt x="919" y="932"/>
                      <a:pt x="926" y="937"/>
                      <a:pt x="928" y="937"/>
                    </a:cubicBezTo>
                    <a:cubicBezTo>
                      <a:pt x="934" y="937"/>
                      <a:pt x="917" y="912"/>
                      <a:pt x="905" y="900"/>
                    </a:cubicBezTo>
                    <a:cubicBezTo>
                      <a:pt x="896" y="891"/>
                      <a:pt x="893" y="888"/>
                      <a:pt x="893" y="888"/>
                    </a:cubicBezTo>
                    <a:lnTo>
                      <a:pt x="893" y="888"/>
                    </a:lnTo>
                    <a:cubicBezTo>
                      <a:pt x="893" y="888"/>
                      <a:pt x="925" y="918"/>
                      <a:pt x="932" y="918"/>
                    </a:cubicBezTo>
                    <a:cubicBezTo>
                      <a:pt x="950" y="918"/>
                      <a:pt x="878" y="856"/>
                      <a:pt x="861" y="838"/>
                    </a:cubicBezTo>
                    <a:cubicBezTo>
                      <a:pt x="859" y="836"/>
                      <a:pt x="858" y="835"/>
                      <a:pt x="858" y="835"/>
                    </a:cubicBezTo>
                    <a:lnTo>
                      <a:pt x="858" y="835"/>
                    </a:lnTo>
                    <a:cubicBezTo>
                      <a:pt x="859" y="835"/>
                      <a:pt x="908" y="879"/>
                      <a:pt x="910" y="879"/>
                    </a:cubicBezTo>
                    <a:cubicBezTo>
                      <a:pt x="910" y="879"/>
                      <a:pt x="909" y="877"/>
                      <a:pt x="905" y="873"/>
                    </a:cubicBezTo>
                    <a:lnTo>
                      <a:pt x="878" y="847"/>
                    </a:lnTo>
                    <a:lnTo>
                      <a:pt x="878" y="847"/>
                    </a:lnTo>
                    <a:cubicBezTo>
                      <a:pt x="896" y="865"/>
                      <a:pt x="923" y="882"/>
                      <a:pt x="941" y="900"/>
                    </a:cubicBezTo>
                    <a:cubicBezTo>
                      <a:pt x="946" y="902"/>
                      <a:pt x="950" y="903"/>
                      <a:pt x="953" y="903"/>
                    </a:cubicBezTo>
                    <a:cubicBezTo>
                      <a:pt x="967" y="903"/>
                      <a:pt x="966" y="888"/>
                      <a:pt x="959" y="873"/>
                    </a:cubicBezTo>
                    <a:cubicBezTo>
                      <a:pt x="941" y="856"/>
                      <a:pt x="941" y="865"/>
                      <a:pt x="941" y="856"/>
                    </a:cubicBezTo>
                    <a:cubicBezTo>
                      <a:pt x="934" y="849"/>
                      <a:pt x="932" y="847"/>
                      <a:pt x="933" y="847"/>
                    </a:cubicBezTo>
                    <a:cubicBezTo>
                      <a:pt x="936" y="847"/>
                      <a:pt x="976" y="878"/>
                      <a:pt x="994" y="893"/>
                    </a:cubicBezTo>
                    <a:lnTo>
                      <a:pt x="994" y="893"/>
                    </a:lnTo>
                    <a:cubicBezTo>
                      <a:pt x="978" y="880"/>
                      <a:pt x="948" y="855"/>
                      <a:pt x="955" y="855"/>
                    </a:cubicBezTo>
                    <a:cubicBezTo>
                      <a:pt x="957" y="855"/>
                      <a:pt x="964" y="857"/>
                      <a:pt x="976" y="865"/>
                    </a:cubicBezTo>
                    <a:cubicBezTo>
                      <a:pt x="976" y="865"/>
                      <a:pt x="944" y="827"/>
                      <a:pt x="955" y="827"/>
                    </a:cubicBezTo>
                    <a:cubicBezTo>
                      <a:pt x="958" y="827"/>
                      <a:pt x="964" y="830"/>
                      <a:pt x="976" y="838"/>
                    </a:cubicBezTo>
                    <a:lnTo>
                      <a:pt x="905" y="784"/>
                    </a:lnTo>
                    <a:lnTo>
                      <a:pt x="905" y="784"/>
                    </a:lnTo>
                    <a:cubicBezTo>
                      <a:pt x="950" y="802"/>
                      <a:pt x="959" y="811"/>
                      <a:pt x="959" y="811"/>
                    </a:cubicBezTo>
                    <a:cubicBezTo>
                      <a:pt x="985" y="820"/>
                      <a:pt x="1003" y="829"/>
                      <a:pt x="1021" y="838"/>
                    </a:cubicBezTo>
                    <a:cubicBezTo>
                      <a:pt x="1022" y="838"/>
                      <a:pt x="1023" y="839"/>
                      <a:pt x="1023" y="839"/>
                    </a:cubicBezTo>
                    <a:cubicBezTo>
                      <a:pt x="1026" y="839"/>
                      <a:pt x="941" y="784"/>
                      <a:pt x="941" y="784"/>
                    </a:cubicBezTo>
                    <a:cubicBezTo>
                      <a:pt x="941" y="784"/>
                      <a:pt x="942" y="784"/>
                      <a:pt x="943" y="784"/>
                    </a:cubicBezTo>
                    <a:cubicBezTo>
                      <a:pt x="960" y="784"/>
                      <a:pt x="1030" y="838"/>
                      <a:pt x="1039" y="838"/>
                    </a:cubicBezTo>
                    <a:cubicBezTo>
                      <a:pt x="1039" y="838"/>
                      <a:pt x="1021" y="820"/>
                      <a:pt x="994" y="802"/>
                    </a:cubicBezTo>
                    <a:cubicBezTo>
                      <a:pt x="976" y="793"/>
                      <a:pt x="967" y="784"/>
                      <a:pt x="950" y="776"/>
                    </a:cubicBezTo>
                    <a:cubicBezTo>
                      <a:pt x="959" y="776"/>
                      <a:pt x="967" y="784"/>
                      <a:pt x="976" y="784"/>
                    </a:cubicBezTo>
                    <a:lnTo>
                      <a:pt x="1065" y="838"/>
                    </a:lnTo>
                    <a:lnTo>
                      <a:pt x="1030" y="811"/>
                    </a:lnTo>
                    <a:cubicBezTo>
                      <a:pt x="1021" y="811"/>
                      <a:pt x="1012" y="802"/>
                      <a:pt x="1012" y="793"/>
                    </a:cubicBezTo>
                    <a:lnTo>
                      <a:pt x="1012" y="793"/>
                    </a:lnTo>
                    <a:cubicBezTo>
                      <a:pt x="1012" y="793"/>
                      <a:pt x="1020" y="797"/>
                      <a:pt x="1023" y="797"/>
                    </a:cubicBezTo>
                    <a:cubicBezTo>
                      <a:pt x="1024" y="797"/>
                      <a:pt x="1024" y="796"/>
                      <a:pt x="1021" y="793"/>
                    </a:cubicBezTo>
                    <a:lnTo>
                      <a:pt x="976" y="767"/>
                    </a:lnTo>
                    <a:cubicBezTo>
                      <a:pt x="972" y="764"/>
                      <a:pt x="970" y="762"/>
                      <a:pt x="971" y="762"/>
                    </a:cubicBezTo>
                    <a:cubicBezTo>
                      <a:pt x="973" y="762"/>
                      <a:pt x="1006" y="780"/>
                      <a:pt x="1008" y="780"/>
                    </a:cubicBezTo>
                    <a:cubicBezTo>
                      <a:pt x="1009" y="780"/>
                      <a:pt x="1008" y="779"/>
                      <a:pt x="1003" y="776"/>
                    </a:cubicBezTo>
                    <a:lnTo>
                      <a:pt x="967" y="758"/>
                    </a:lnTo>
                    <a:cubicBezTo>
                      <a:pt x="967" y="758"/>
                      <a:pt x="967" y="749"/>
                      <a:pt x="967" y="749"/>
                    </a:cubicBezTo>
                    <a:cubicBezTo>
                      <a:pt x="967" y="749"/>
                      <a:pt x="1010" y="777"/>
                      <a:pt x="1025" y="777"/>
                    </a:cubicBezTo>
                    <a:cubicBezTo>
                      <a:pt x="1027" y="777"/>
                      <a:pt x="1029" y="777"/>
                      <a:pt x="1030" y="776"/>
                    </a:cubicBezTo>
                    <a:cubicBezTo>
                      <a:pt x="1036" y="776"/>
                      <a:pt x="1033" y="771"/>
                      <a:pt x="1013" y="761"/>
                    </a:cubicBezTo>
                    <a:lnTo>
                      <a:pt x="1013" y="761"/>
                    </a:lnTo>
                    <a:cubicBezTo>
                      <a:pt x="1021" y="764"/>
                      <a:pt x="1027" y="765"/>
                      <a:pt x="1031" y="765"/>
                    </a:cubicBezTo>
                    <a:cubicBezTo>
                      <a:pt x="1048" y="765"/>
                      <a:pt x="1042" y="749"/>
                      <a:pt x="1048" y="749"/>
                    </a:cubicBezTo>
                    <a:cubicBezTo>
                      <a:pt x="1021" y="731"/>
                      <a:pt x="994" y="722"/>
                      <a:pt x="968" y="713"/>
                    </a:cubicBezTo>
                    <a:lnTo>
                      <a:pt x="968" y="713"/>
                    </a:lnTo>
                    <a:cubicBezTo>
                      <a:pt x="1018" y="730"/>
                      <a:pt x="1048" y="736"/>
                      <a:pt x="1065" y="736"/>
                    </a:cubicBezTo>
                    <a:cubicBezTo>
                      <a:pt x="1074" y="736"/>
                      <a:pt x="1080" y="734"/>
                      <a:pt x="1083" y="731"/>
                    </a:cubicBezTo>
                    <a:cubicBezTo>
                      <a:pt x="1092" y="731"/>
                      <a:pt x="1083" y="731"/>
                      <a:pt x="1057" y="713"/>
                    </a:cubicBezTo>
                    <a:cubicBezTo>
                      <a:pt x="1039" y="704"/>
                      <a:pt x="1003" y="695"/>
                      <a:pt x="1012" y="686"/>
                    </a:cubicBezTo>
                    <a:lnTo>
                      <a:pt x="1012" y="686"/>
                    </a:lnTo>
                    <a:cubicBezTo>
                      <a:pt x="1012" y="686"/>
                      <a:pt x="1051" y="706"/>
                      <a:pt x="1062" y="706"/>
                    </a:cubicBezTo>
                    <a:cubicBezTo>
                      <a:pt x="1064" y="706"/>
                      <a:pt x="1065" y="706"/>
                      <a:pt x="1065" y="704"/>
                    </a:cubicBezTo>
                    <a:cubicBezTo>
                      <a:pt x="1065" y="704"/>
                      <a:pt x="1065" y="695"/>
                      <a:pt x="1065" y="686"/>
                    </a:cubicBezTo>
                    <a:cubicBezTo>
                      <a:pt x="1065" y="678"/>
                      <a:pt x="1065" y="678"/>
                      <a:pt x="1003" y="660"/>
                    </a:cubicBezTo>
                    <a:lnTo>
                      <a:pt x="1003" y="660"/>
                    </a:lnTo>
                    <a:lnTo>
                      <a:pt x="1083" y="678"/>
                    </a:lnTo>
                    <a:lnTo>
                      <a:pt x="1092" y="678"/>
                    </a:lnTo>
                    <a:cubicBezTo>
                      <a:pt x="1065" y="678"/>
                      <a:pt x="1074" y="669"/>
                      <a:pt x="1074" y="669"/>
                    </a:cubicBezTo>
                    <a:lnTo>
                      <a:pt x="1030" y="660"/>
                    </a:lnTo>
                    <a:lnTo>
                      <a:pt x="1074" y="660"/>
                    </a:lnTo>
                    <a:cubicBezTo>
                      <a:pt x="1074" y="660"/>
                      <a:pt x="1066" y="651"/>
                      <a:pt x="1039" y="642"/>
                    </a:cubicBezTo>
                    <a:lnTo>
                      <a:pt x="1039" y="642"/>
                    </a:lnTo>
                    <a:cubicBezTo>
                      <a:pt x="1057" y="643"/>
                      <a:pt x="1066" y="646"/>
                      <a:pt x="1068" y="646"/>
                    </a:cubicBezTo>
                    <a:cubicBezTo>
                      <a:pt x="1069" y="646"/>
                      <a:pt x="1068" y="645"/>
                      <a:pt x="1065" y="642"/>
                    </a:cubicBezTo>
                    <a:lnTo>
                      <a:pt x="1030" y="624"/>
                    </a:lnTo>
                    <a:cubicBezTo>
                      <a:pt x="1017" y="618"/>
                      <a:pt x="1005" y="611"/>
                      <a:pt x="1008" y="611"/>
                    </a:cubicBezTo>
                    <a:cubicBezTo>
                      <a:pt x="1009" y="611"/>
                      <a:pt x="1013" y="613"/>
                      <a:pt x="1021" y="615"/>
                    </a:cubicBezTo>
                    <a:lnTo>
                      <a:pt x="1092" y="615"/>
                    </a:lnTo>
                    <a:cubicBezTo>
                      <a:pt x="1101" y="615"/>
                      <a:pt x="1119" y="615"/>
                      <a:pt x="1119" y="606"/>
                    </a:cubicBezTo>
                    <a:cubicBezTo>
                      <a:pt x="1119" y="603"/>
                      <a:pt x="1116" y="602"/>
                      <a:pt x="1111" y="602"/>
                    </a:cubicBezTo>
                    <a:cubicBezTo>
                      <a:pt x="1102" y="602"/>
                      <a:pt x="1086" y="606"/>
                      <a:pt x="1074" y="606"/>
                    </a:cubicBezTo>
                    <a:cubicBezTo>
                      <a:pt x="1057" y="606"/>
                      <a:pt x="1039" y="606"/>
                      <a:pt x="1057" y="597"/>
                    </a:cubicBezTo>
                    <a:cubicBezTo>
                      <a:pt x="1065" y="593"/>
                      <a:pt x="1074" y="593"/>
                      <a:pt x="1077" y="593"/>
                    </a:cubicBezTo>
                    <a:cubicBezTo>
                      <a:pt x="1079" y="593"/>
                      <a:pt x="1074" y="593"/>
                      <a:pt x="1057" y="588"/>
                    </a:cubicBezTo>
                    <a:cubicBezTo>
                      <a:pt x="1137" y="588"/>
                      <a:pt x="1074" y="580"/>
                      <a:pt x="1074" y="571"/>
                    </a:cubicBezTo>
                    <a:lnTo>
                      <a:pt x="1092" y="571"/>
                    </a:lnTo>
                    <a:cubicBezTo>
                      <a:pt x="1101" y="571"/>
                      <a:pt x="1101" y="571"/>
                      <a:pt x="1101" y="562"/>
                    </a:cubicBezTo>
                    <a:cubicBezTo>
                      <a:pt x="1101" y="562"/>
                      <a:pt x="1092" y="544"/>
                      <a:pt x="1137" y="544"/>
                    </a:cubicBezTo>
                    <a:cubicBezTo>
                      <a:pt x="1137" y="539"/>
                      <a:pt x="1134" y="537"/>
                      <a:pt x="1127" y="537"/>
                    </a:cubicBezTo>
                    <a:cubicBezTo>
                      <a:pt x="1119" y="537"/>
                      <a:pt x="1106" y="539"/>
                      <a:pt x="1083" y="544"/>
                    </a:cubicBezTo>
                    <a:lnTo>
                      <a:pt x="1021" y="544"/>
                    </a:lnTo>
                    <a:lnTo>
                      <a:pt x="1101" y="535"/>
                    </a:lnTo>
                    <a:cubicBezTo>
                      <a:pt x="1119" y="535"/>
                      <a:pt x="1119" y="526"/>
                      <a:pt x="1110" y="526"/>
                    </a:cubicBezTo>
                    <a:lnTo>
                      <a:pt x="1074" y="526"/>
                    </a:lnTo>
                    <a:lnTo>
                      <a:pt x="1119" y="517"/>
                    </a:lnTo>
                    <a:cubicBezTo>
                      <a:pt x="1125" y="515"/>
                      <a:pt x="1123" y="515"/>
                      <a:pt x="1118" y="515"/>
                    </a:cubicBezTo>
                    <a:cubicBezTo>
                      <a:pt x="1104" y="515"/>
                      <a:pt x="1058" y="520"/>
                      <a:pt x="1035" y="520"/>
                    </a:cubicBezTo>
                    <a:cubicBezTo>
                      <a:pt x="1026" y="520"/>
                      <a:pt x="1021" y="519"/>
                      <a:pt x="1021" y="517"/>
                    </a:cubicBezTo>
                    <a:cubicBezTo>
                      <a:pt x="1021" y="508"/>
                      <a:pt x="1101" y="508"/>
                      <a:pt x="1119" y="499"/>
                    </a:cubicBezTo>
                    <a:cubicBezTo>
                      <a:pt x="1123" y="495"/>
                      <a:pt x="1108" y="495"/>
                      <a:pt x="1089" y="495"/>
                    </a:cubicBezTo>
                    <a:cubicBezTo>
                      <a:pt x="1070" y="495"/>
                      <a:pt x="1048" y="495"/>
                      <a:pt x="1039" y="490"/>
                    </a:cubicBezTo>
                    <a:cubicBezTo>
                      <a:pt x="1030" y="487"/>
                      <a:pt x="1023" y="485"/>
                      <a:pt x="1019" y="484"/>
                    </a:cubicBezTo>
                    <a:lnTo>
                      <a:pt x="1019" y="484"/>
                    </a:lnTo>
                    <a:cubicBezTo>
                      <a:pt x="1021" y="483"/>
                      <a:pt x="1024" y="483"/>
                      <a:pt x="1027" y="482"/>
                    </a:cubicBezTo>
                    <a:lnTo>
                      <a:pt x="1027" y="482"/>
                    </a:lnTo>
                    <a:cubicBezTo>
                      <a:pt x="1032" y="482"/>
                      <a:pt x="1038" y="482"/>
                      <a:pt x="1048" y="482"/>
                    </a:cubicBezTo>
                    <a:cubicBezTo>
                      <a:pt x="1048" y="482"/>
                      <a:pt x="1083" y="482"/>
                      <a:pt x="1101" y="473"/>
                    </a:cubicBezTo>
                    <a:cubicBezTo>
                      <a:pt x="1110" y="468"/>
                      <a:pt x="1110" y="466"/>
                      <a:pt x="1103" y="466"/>
                    </a:cubicBezTo>
                    <a:cubicBezTo>
                      <a:pt x="1097" y="466"/>
                      <a:pt x="1083" y="468"/>
                      <a:pt x="1065" y="473"/>
                    </a:cubicBezTo>
                    <a:cubicBezTo>
                      <a:pt x="1060" y="473"/>
                      <a:pt x="1047" y="476"/>
                      <a:pt x="1033" y="480"/>
                    </a:cubicBezTo>
                    <a:lnTo>
                      <a:pt x="1033" y="480"/>
                    </a:lnTo>
                    <a:cubicBezTo>
                      <a:pt x="1064" y="469"/>
                      <a:pt x="1106" y="455"/>
                      <a:pt x="1083" y="455"/>
                    </a:cubicBezTo>
                    <a:lnTo>
                      <a:pt x="1012" y="473"/>
                    </a:lnTo>
                    <a:lnTo>
                      <a:pt x="959" y="482"/>
                    </a:lnTo>
                    <a:cubicBezTo>
                      <a:pt x="1021" y="464"/>
                      <a:pt x="1048" y="464"/>
                      <a:pt x="1048" y="455"/>
                    </a:cubicBezTo>
                    <a:cubicBezTo>
                      <a:pt x="1039" y="455"/>
                      <a:pt x="1028" y="455"/>
                      <a:pt x="1016" y="456"/>
                    </a:cubicBezTo>
                    <a:lnTo>
                      <a:pt x="1016" y="456"/>
                    </a:lnTo>
                    <a:lnTo>
                      <a:pt x="1057" y="446"/>
                    </a:lnTo>
                    <a:cubicBezTo>
                      <a:pt x="1074" y="437"/>
                      <a:pt x="1074" y="428"/>
                      <a:pt x="1074" y="428"/>
                    </a:cubicBezTo>
                    <a:cubicBezTo>
                      <a:pt x="1068" y="428"/>
                      <a:pt x="1019" y="440"/>
                      <a:pt x="1010" y="440"/>
                    </a:cubicBezTo>
                    <a:cubicBezTo>
                      <a:pt x="1006" y="440"/>
                      <a:pt x="1012" y="437"/>
                      <a:pt x="1039" y="428"/>
                    </a:cubicBezTo>
                    <a:cubicBezTo>
                      <a:pt x="1068" y="419"/>
                      <a:pt x="1076" y="416"/>
                      <a:pt x="1074" y="416"/>
                    </a:cubicBezTo>
                    <a:cubicBezTo>
                      <a:pt x="1068" y="416"/>
                      <a:pt x="1021" y="428"/>
                      <a:pt x="1021" y="428"/>
                    </a:cubicBezTo>
                    <a:cubicBezTo>
                      <a:pt x="1021" y="428"/>
                      <a:pt x="1047" y="415"/>
                      <a:pt x="1057" y="410"/>
                    </a:cubicBezTo>
                    <a:lnTo>
                      <a:pt x="1057" y="410"/>
                    </a:lnTo>
                    <a:lnTo>
                      <a:pt x="994" y="428"/>
                    </a:lnTo>
                    <a:cubicBezTo>
                      <a:pt x="1021" y="419"/>
                      <a:pt x="1039" y="410"/>
                      <a:pt x="1057" y="393"/>
                    </a:cubicBezTo>
                    <a:cubicBezTo>
                      <a:pt x="1062" y="393"/>
                      <a:pt x="1068" y="389"/>
                      <a:pt x="1064" y="389"/>
                    </a:cubicBezTo>
                    <a:cubicBezTo>
                      <a:pt x="1061" y="389"/>
                      <a:pt x="1057" y="390"/>
                      <a:pt x="1048" y="393"/>
                    </a:cubicBezTo>
                    <a:cubicBezTo>
                      <a:pt x="1039" y="398"/>
                      <a:pt x="1034" y="400"/>
                      <a:pt x="1031" y="400"/>
                    </a:cubicBezTo>
                    <a:cubicBezTo>
                      <a:pt x="1026" y="400"/>
                      <a:pt x="1030" y="393"/>
                      <a:pt x="1030" y="393"/>
                    </a:cubicBezTo>
                    <a:lnTo>
                      <a:pt x="1030" y="393"/>
                    </a:lnTo>
                    <a:cubicBezTo>
                      <a:pt x="1030" y="393"/>
                      <a:pt x="1030" y="393"/>
                      <a:pt x="1030" y="393"/>
                    </a:cubicBezTo>
                    <a:cubicBezTo>
                      <a:pt x="1030" y="393"/>
                      <a:pt x="1030" y="389"/>
                      <a:pt x="1022" y="389"/>
                    </a:cubicBezTo>
                    <a:cubicBezTo>
                      <a:pt x="1018" y="389"/>
                      <a:pt x="1012" y="390"/>
                      <a:pt x="1003" y="393"/>
                    </a:cubicBezTo>
                    <a:lnTo>
                      <a:pt x="1003" y="393"/>
                    </a:lnTo>
                    <a:lnTo>
                      <a:pt x="1003" y="393"/>
                    </a:lnTo>
                    <a:cubicBezTo>
                      <a:pt x="988" y="398"/>
                      <a:pt x="981" y="403"/>
                      <a:pt x="984" y="403"/>
                    </a:cubicBezTo>
                    <a:cubicBezTo>
                      <a:pt x="985" y="403"/>
                      <a:pt x="992" y="400"/>
                      <a:pt x="1003" y="393"/>
                    </a:cubicBezTo>
                    <a:lnTo>
                      <a:pt x="1003" y="393"/>
                    </a:lnTo>
                    <a:lnTo>
                      <a:pt x="976" y="410"/>
                    </a:lnTo>
                    <a:lnTo>
                      <a:pt x="1030" y="393"/>
                    </a:lnTo>
                    <a:lnTo>
                      <a:pt x="1030" y="393"/>
                    </a:lnTo>
                    <a:cubicBezTo>
                      <a:pt x="1012" y="401"/>
                      <a:pt x="994" y="410"/>
                      <a:pt x="976" y="410"/>
                    </a:cubicBezTo>
                    <a:cubicBezTo>
                      <a:pt x="967" y="413"/>
                      <a:pt x="962" y="414"/>
                      <a:pt x="958" y="414"/>
                    </a:cubicBezTo>
                    <a:cubicBezTo>
                      <a:pt x="950" y="414"/>
                      <a:pt x="950" y="410"/>
                      <a:pt x="950" y="410"/>
                    </a:cubicBezTo>
                    <a:lnTo>
                      <a:pt x="1039" y="375"/>
                    </a:lnTo>
                    <a:lnTo>
                      <a:pt x="1039" y="375"/>
                    </a:lnTo>
                    <a:cubicBezTo>
                      <a:pt x="1003" y="384"/>
                      <a:pt x="994" y="384"/>
                      <a:pt x="994" y="384"/>
                    </a:cubicBezTo>
                    <a:cubicBezTo>
                      <a:pt x="994" y="382"/>
                      <a:pt x="995" y="381"/>
                      <a:pt x="995" y="380"/>
                    </a:cubicBezTo>
                    <a:lnTo>
                      <a:pt x="995" y="380"/>
                    </a:lnTo>
                    <a:lnTo>
                      <a:pt x="985" y="384"/>
                    </a:lnTo>
                    <a:cubicBezTo>
                      <a:pt x="973" y="390"/>
                      <a:pt x="960" y="396"/>
                      <a:pt x="954" y="396"/>
                    </a:cubicBezTo>
                    <a:cubicBezTo>
                      <a:pt x="951" y="396"/>
                      <a:pt x="950" y="395"/>
                      <a:pt x="950" y="393"/>
                    </a:cubicBezTo>
                    <a:cubicBezTo>
                      <a:pt x="955" y="393"/>
                      <a:pt x="979" y="385"/>
                      <a:pt x="995" y="380"/>
                    </a:cubicBezTo>
                    <a:lnTo>
                      <a:pt x="995" y="380"/>
                    </a:lnTo>
                    <a:cubicBezTo>
                      <a:pt x="995" y="380"/>
                      <a:pt x="995" y="380"/>
                      <a:pt x="995" y="380"/>
                    </a:cubicBezTo>
                    <a:lnTo>
                      <a:pt x="995" y="380"/>
                    </a:lnTo>
                    <a:lnTo>
                      <a:pt x="1012" y="375"/>
                    </a:lnTo>
                    <a:lnTo>
                      <a:pt x="1012" y="375"/>
                    </a:lnTo>
                    <a:cubicBezTo>
                      <a:pt x="1012" y="375"/>
                      <a:pt x="1005" y="377"/>
                      <a:pt x="995" y="380"/>
                    </a:cubicBezTo>
                    <a:lnTo>
                      <a:pt x="995" y="380"/>
                    </a:lnTo>
                    <a:cubicBezTo>
                      <a:pt x="1001" y="372"/>
                      <a:pt x="1021" y="365"/>
                      <a:pt x="1021" y="357"/>
                    </a:cubicBezTo>
                    <a:cubicBezTo>
                      <a:pt x="1057" y="330"/>
                      <a:pt x="1039" y="321"/>
                      <a:pt x="1030" y="303"/>
                    </a:cubicBezTo>
                    <a:lnTo>
                      <a:pt x="1057" y="286"/>
                    </a:lnTo>
                    <a:lnTo>
                      <a:pt x="1048" y="286"/>
                    </a:lnTo>
                    <a:cubicBezTo>
                      <a:pt x="1039" y="286"/>
                      <a:pt x="1030" y="277"/>
                      <a:pt x="1021" y="277"/>
                    </a:cubicBezTo>
                    <a:lnTo>
                      <a:pt x="976" y="277"/>
                    </a:lnTo>
                    <a:cubicBezTo>
                      <a:pt x="959" y="286"/>
                      <a:pt x="950" y="286"/>
                      <a:pt x="941" y="295"/>
                    </a:cubicBezTo>
                    <a:cubicBezTo>
                      <a:pt x="935" y="297"/>
                      <a:pt x="931" y="298"/>
                      <a:pt x="928" y="298"/>
                    </a:cubicBezTo>
                    <a:cubicBezTo>
                      <a:pt x="923" y="298"/>
                      <a:pt x="923" y="295"/>
                      <a:pt x="923" y="295"/>
                    </a:cubicBezTo>
                    <a:cubicBezTo>
                      <a:pt x="923" y="295"/>
                      <a:pt x="941" y="286"/>
                      <a:pt x="950" y="277"/>
                    </a:cubicBezTo>
                    <a:cubicBezTo>
                      <a:pt x="950" y="277"/>
                      <a:pt x="950" y="268"/>
                      <a:pt x="950" y="259"/>
                    </a:cubicBezTo>
                    <a:cubicBezTo>
                      <a:pt x="950" y="259"/>
                      <a:pt x="950" y="255"/>
                      <a:pt x="942" y="255"/>
                    </a:cubicBezTo>
                    <a:cubicBezTo>
                      <a:pt x="938" y="255"/>
                      <a:pt x="932" y="256"/>
                      <a:pt x="923" y="259"/>
                    </a:cubicBezTo>
                    <a:lnTo>
                      <a:pt x="914" y="268"/>
                    </a:lnTo>
                    <a:cubicBezTo>
                      <a:pt x="938" y="244"/>
                      <a:pt x="938" y="240"/>
                      <a:pt x="935" y="240"/>
                    </a:cubicBezTo>
                    <a:cubicBezTo>
                      <a:pt x="934" y="240"/>
                      <a:pt x="932" y="241"/>
                      <a:pt x="932" y="241"/>
                    </a:cubicBezTo>
                    <a:cubicBezTo>
                      <a:pt x="932" y="232"/>
                      <a:pt x="923" y="241"/>
                      <a:pt x="932" y="223"/>
                    </a:cubicBezTo>
                    <a:lnTo>
                      <a:pt x="941" y="205"/>
                    </a:lnTo>
                    <a:lnTo>
                      <a:pt x="941" y="205"/>
                    </a:lnTo>
                    <a:cubicBezTo>
                      <a:pt x="941" y="205"/>
                      <a:pt x="923" y="214"/>
                      <a:pt x="914" y="223"/>
                    </a:cubicBezTo>
                    <a:cubicBezTo>
                      <a:pt x="912" y="224"/>
                      <a:pt x="910" y="225"/>
                      <a:pt x="909" y="225"/>
                    </a:cubicBezTo>
                    <a:cubicBezTo>
                      <a:pt x="903" y="225"/>
                      <a:pt x="923" y="203"/>
                      <a:pt x="923" y="188"/>
                    </a:cubicBezTo>
                    <a:cubicBezTo>
                      <a:pt x="923" y="186"/>
                      <a:pt x="922" y="186"/>
                      <a:pt x="922" y="186"/>
                    </a:cubicBezTo>
                    <a:cubicBezTo>
                      <a:pt x="917" y="186"/>
                      <a:pt x="899" y="203"/>
                      <a:pt x="879" y="223"/>
                    </a:cubicBezTo>
                    <a:lnTo>
                      <a:pt x="879" y="223"/>
                    </a:lnTo>
                    <a:cubicBezTo>
                      <a:pt x="890" y="209"/>
                      <a:pt x="902" y="194"/>
                      <a:pt x="905" y="188"/>
                    </a:cubicBezTo>
                    <a:cubicBezTo>
                      <a:pt x="910" y="182"/>
                      <a:pt x="912" y="180"/>
                      <a:pt x="912" y="180"/>
                    </a:cubicBezTo>
                    <a:lnTo>
                      <a:pt x="912" y="180"/>
                    </a:lnTo>
                    <a:cubicBezTo>
                      <a:pt x="910" y="180"/>
                      <a:pt x="869" y="216"/>
                      <a:pt x="869" y="223"/>
                    </a:cubicBezTo>
                    <a:cubicBezTo>
                      <a:pt x="866" y="226"/>
                      <a:pt x="863" y="227"/>
                      <a:pt x="862" y="227"/>
                    </a:cubicBezTo>
                    <a:cubicBezTo>
                      <a:pt x="854" y="227"/>
                      <a:pt x="889" y="185"/>
                      <a:pt x="896" y="170"/>
                    </a:cubicBezTo>
                    <a:cubicBezTo>
                      <a:pt x="905" y="161"/>
                      <a:pt x="896" y="161"/>
                      <a:pt x="887" y="161"/>
                    </a:cubicBezTo>
                    <a:cubicBezTo>
                      <a:pt x="884" y="165"/>
                      <a:pt x="877" y="168"/>
                      <a:pt x="873" y="168"/>
                    </a:cubicBezTo>
                    <a:cubicBezTo>
                      <a:pt x="867" y="168"/>
                      <a:pt x="866" y="161"/>
                      <a:pt x="887" y="134"/>
                    </a:cubicBezTo>
                    <a:cubicBezTo>
                      <a:pt x="887" y="131"/>
                      <a:pt x="886" y="130"/>
                      <a:pt x="885" y="130"/>
                    </a:cubicBezTo>
                    <a:cubicBezTo>
                      <a:pt x="881" y="130"/>
                      <a:pt x="875" y="134"/>
                      <a:pt x="869" y="134"/>
                    </a:cubicBezTo>
                    <a:cubicBezTo>
                      <a:pt x="856" y="143"/>
                      <a:pt x="849" y="143"/>
                      <a:pt x="843" y="143"/>
                    </a:cubicBezTo>
                    <a:cubicBezTo>
                      <a:pt x="836" y="143"/>
                      <a:pt x="829" y="143"/>
                      <a:pt x="816" y="152"/>
                    </a:cubicBezTo>
                    <a:cubicBezTo>
                      <a:pt x="809" y="159"/>
                      <a:pt x="801" y="168"/>
                      <a:pt x="794" y="178"/>
                    </a:cubicBezTo>
                    <a:lnTo>
                      <a:pt x="794" y="178"/>
                    </a:lnTo>
                    <a:cubicBezTo>
                      <a:pt x="801" y="167"/>
                      <a:pt x="807" y="156"/>
                      <a:pt x="816" y="143"/>
                    </a:cubicBezTo>
                    <a:cubicBezTo>
                      <a:pt x="816" y="137"/>
                      <a:pt x="815" y="135"/>
                      <a:pt x="814" y="135"/>
                    </a:cubicBezTo>
                    <a:cubicBezTo>
                      <a:pt x="811" y="135"/>
                      <a:pt x="807" y="143"/>
                      <a:pt x="807" y="143"/>
                    </a:cubicBezTo>
                    <a:lnTo>
                      <a:pt x="807" y="125"/>
                    </a:lnTo>
                    <a:cubicBezTo>
                      <a:pt x="807" y="107"/>
                      <a:pt x="807" y="107"/>
                      <a:pt x="798" y="107"/>
                    </a:cubicBezTo>
                    <a:cubicBezTo>
                      <a:pt x="794" y="116"/>
                      <a:pt x="789" y="119"/>
                      <a:pt x="786" y="119"/>
                    </a:cubicBezTo>
                    <a:cubicBezTo>
                      <a:pt x="783" y="119"/>
                      <a:pt x="780" y="116"/>
                      <a:pt x="780" y="116"/>
                    </a:cubicBezTo>
                    <a:cubicBezTo>
                      <a:pt x="754" y="170"/>
                      <a:pt x="727" y="223"/>
                      <a:pt x="700" y="277"/>
                    </a:cubicBezTo>
                    <a:cubicBezTo>
                      <a:pt x="709" y="241"/>
                      <a:pt x="727" y="214"/>
                      <a:pt x="736" y="179"/>
                    </a:cubicBezTo>
                    <a:cubicBezTo>
                      <a:pt x="763" y="134"/>
                      <a:pt x="771" y="116"/>
                      <a:pt x="763" y="116"/>
                    </a:cubicBezTo>
                    <a:cubicBezTo>
                      <a:pt x="763" y="113"/>
                      <a:pt x="763" y="111"/>
                      <a:pt x="762" y="111"/>
                    </a:cubicBezTo>
                    <a:cubicBezTo>
                      <a:pt x="761" y="111"/>
                      <a:pt x="759" y="115"/>
                      <a:pt x="754" y="125"/>
                    </a:cubicBezTo>
                    <a:cubicBezTo>
                      <a:pt x="741" y="138"/>
                      <a:pt x="737" y="147"/>
                      <a:pt x="736" y="147"/>
                    </a:cubicBezTo>
                    <a:cubicBezTo>
                      <a:pt x="736" y="147"/>
                      <a:pt x="736" y="145"/>
                      <a:pt x="736" y="143"/>
                    </a:cubicBezTo>
                    <a:cubicBezTo>
                      <a:pt x="739" y="131"/>
                      <a:pt x="742" y="118"/>
                      <a:pt x="746" y="106"/>
                    </a:cubicBezTo>
                    <a:lnTo>
                      <a:pt x="746" y="106"/>
                    </a:lnTo>
                    <a:cubicBezTo>
                      <a:pt x="745" y="106"/>
                      <a:pt x="745" y="107"/>
                      <a:pt x="745" y="107"/>
                    </a:cubicBezTo>
                    <a:lnTo>
                      <a:pt x="745" y="99"/>
                    </a:lnTo>
                    <a:cubicBezTo>
                      <a:pt x="740" y="107"/>
                      <a:pt x="738" y="110"/>
                      <a:pt x="737" y="110"/>
                    </a:cubicBezTo>
                    <a:cubicBezTo>
                      <a:pt x="736" y="110"/>
                      <a:pt x="736" y="107"/>
                      <a:pt x="736" y="107"/>
                    </a:cubicBezTo>
                    <a:cubicBezTo>
                      <a:pt x="736" y="98"/>
                      <a:pt x="741" y="83"/>
                      <a:pt x="746" y="72"/>
                    </a:cubicBezTo>
                    <a:lnTo>
                      <a:pt x="746" y="72"/>
                    </a:lnTo>
                    <a:cubicBezTo>
                      <a:pt x="745" y="72"/>
                      <a:pt x="745" y="72"/>
                      <a:pt x="745" y="72"/>
                    </a:cubicBezTo>
                    <a:cubicBezTo>
                      <a:pt x="745" y="69"/>
                      <a:pt x="744" y="68"/>
                      <a:pt x="743" y="68"/>
                    </a:cubicBezTo>
                    <a:cubicBezTo>
                      <a:pt x="740" y="68"/>
                      <a:pt x="733" y="74"/>
                      <a:pt x="727" y="81"/>
                    </a:cubicBezTo>
                    <a:cubicBezTo>
                      <a:pt x="720" y="95"/>
                      <a:pt x="712" y="110"/>
                      <a:pt x="710" y="110"/>
                    </a:cubicBezTo>
                    <a:cubicBezTo>
                      <a:pt x="709" y="110"/>
                      <a:pt x="709" y="109"/>
                      <a:pt x="709" y="107"/>
                    </a:cubicBezTo>
                    <a:cubicBezTo>
                      <a:pt x="709" y="107"/>
                      <a:pt x="727" y="63"/>
                      <a:pt x="727" y="63"/>
                    </a:cubicBezTo>
                    <a:lnTo>
                      <a:pt x="727" y="63"/>
                    </a:lnTo>
                    <a:cubicBezTo>
                      <a:pt x="727" y="63"/>
                      <a:pt x="709" y="81"/>
                      <a:pt x="709" y="81"/>
                    </a:cubicBezTo>
                    <a:lnTo>
                      <a:pt x="700" y="81"/>
                    </a:lnTo>
                    <a:cubicBezTo>
                      <a:pt x="702" y="71"/>
                      <a:pt x="702" y="66"/>
                      <a:pt x="702" y="66"/>
                    </a:cubicBezTo>
                    <a:lnTo>
                      <a:pt x="702" y="66"/>
                    </a:lnTo>
                    <a:cubicBezTo>
                      <a:pt x="698" y="66"/>
                      <a:pt x="682" y="114"/>
                      <a:pt x="682" y="134"/>
                    </a:cubicBezTo>
                    <a:cubicBezTo>
                      <a:pt x="674" y="152"/>
                      <a:pt x="665" y="161"/>
                      <a:pt x="665" y="161"/>
                    </a:cubicBezTo>
                    <a:cubicBezTo>
                      <a:pt x="682" y="99"/>
                      <a:pt x="691" y="81"/>
                      <a:pt x="682" y="81"/>
                    </a:cubicBezTo>
                    <a:cubicBezTo>
                      <a:pt x="674" y="72"/>
                      <a:pt x="665" y="63"/>
                      <a:pt x="647" y="63"/>
                    </a:cubicBezTo>
                    <a:cubicBezTo>
                      <a:pt x="647" y="63"/>
                      <a:pt x="645" y="62"/>
                      <a:pt x="644" y="62"/>
                    </a:cubicBezTo>
                    <a:cubicBezTo>
                      <a:pt x="641" y="62"/>
                      <a:pt x="638" y="65"/>
                      <a:pt x="638" y="81"/>
                    </a:cubicBezTo>
                    <a:cubicBezTo>
                      <a:pt x="638" y="112"/>
                      <a:pt x="634" y="121"/>
                      <a:pt x="631" y="121"/>
                    </a:cubicBezTo>
                    <a:cubicBezTo>
                      <a:pt x="630" y="121"/>
                      <a:pt x="629" y="119"/>
                      <a:pt x="629" y="116"/>
                    </a:cubicBezTo>
                    <a:cubicBezTo>
                      <a:pt x="620" y="107"/>
                      <a:pt x="629" y="81"/>
                      <a:pt x="629" y="63"/>
                    </a:cubicBezTo>
                    <a:lnTo>
                      <a:pt x="629" y="54"/>
                    </a:lnTo>
                    <a:cubicBezTo>
                      <a:pt x="629" y="54"/>
                      <a:pt x="623" y="48"/>
                      <a:pt x="618" y="48"/>
                    </a:cubicBezTo>
                    <a:cubicBezTo>
                      <a:pt x="614" y="48"/>
                      <a:pt x="611" y="51"/>
                      <a:pt x="611" y="63"/>
                    </a:cubicBezTo>
                    <a:cubicBezTo>
                      <a:pt x="607" y="78"/>
                      <a:pt x="607" y="82"/>
                      <a:pt x="607" y="82"/>
                    </a:cubicBezTo>
                    <a:cubicBezTo>
                      <a:pt x="607" y="82"/>
                      <a:pt x="607" y="79"/>
                      <a:pt x="605" y="79"/>
                    </a:cubicBezTo>
                    <a:cubicBezTo>
                      <a:pt x="605" y="79"/>
                      <a:pt x="604" y="79"/>
                      <a:pt x="602" y="81"/>
                    </a:cubicBezTo>
                    <a:lnTo>
                      <a:pt x="593" y="125"/>
                    </a:lnTo>
                    <a:lnTo>
                      <a:pt x="593" y="90"/>
                    </a:lnTo>
                    <a:cubicBezTo>
                      <a:pt x="593" y="81"/>
                      <a:pt x="593" y="63"/>
                      <a:pt x="584" y="63"/>
                    </a:cubicBezTo>
                    <a:cubicBezTo>
                      <a:pt x="581" y="63"/>
                      <a:pt x="578" y="64"/>
                      <a:pt x="576" y="65"/>
                    </a:cubicBezTo>
                    <a:lnTo>
                      <a:pt x="576" y="65"/>
                    </a:lnTo>
                    <a:lnTo>
                      <a:pt x="576" y="18"/>
                    </a:lnTo>
                    <a:cubicBezTo>
                      <a:pt x="576" y="10"/>
                      <a:pt x="571" y="5"/>
                      <a:pt x="567" y="5"/>
                    </a:cubicBezTo>
                    <a:cubicBezTo>
                      <a:pt x="562" y="5"/>
                      <a:pt x="558" y="10"/>
                      <a:pt x="558" y="18"/>
                    </a:cubicBezTo>
                    <a:cubicBezTo>
                      <a:pt x="558" y="39"/>
                      <a:pt x="558" y="59"/>
                      <a:pt x="558" y="72"/>
                    </a:cubicBezTo>
                    <a:cubicBezTo>
                      <a:pt x="550" y="57"/>
                      <a:pt x="543" y="43"/>
                      <a:pt x="536" y="43"/>
                    </a:cubicBezTo>
                    <a:cubicBezTo>
                      <a:pt x="534" y="43"/>
                      <a:pt x="533" y="43"/>
                      <a:pt x="531" y="45"/>
                    </a:cubicBezTo>
                    <a:cubicBezTo>
                      <a:pt x="531" y="53"/>
                      <a:pt x="531" y="100"/>
                      <a:pt x="531" y="107"/>
                    </a:cubicBezTo>
                    <a:cubicBezTo>
                      <a:pt x="531" y="99"/>
                      <a:pt x="522" y="10"/>
                      <a:pt x="513" y="1"/>
                    </a:cubicBezTo>
                    <a:close/>
                    <a:moveTo>
                      <a:pt x="754" y="1230"/>
                    </a:moveTo>
                    <a:cubicBezTo>
                      <a:pt x="754" y="1231"/>
                      <a:pt x="754" y="1234"/>
                      <a:pt x="754" y="1239"/>
                    </a:cubicBezTo>
                    <a:cubicBezTo>
                      <a:pt x="759" y="1255"/>
                      <a:pt x="761" y="1258"/>
                      <a:pt x="764" y="1258"/>
                    </a:cubicBezTo>
                    <a:cubicBezTo>
                      <a:pt x="766" y="1258"/>
                      <a:pt x="768" y="1257"/>
                      <a:pt x="771" y="1257"/>
                    </a:cubicBezTo>
                    <a:cubicBezTo>
                      <a:pt x="763" y="1230"/>
                      <a:pt x="763" y="1230"/>
                      <a:pt x="754" y="123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1063;p41"/>
              <p:cNvSpPr/>
              <p:nvPr/>
            </p:nvSpPr>
            <p:spPr>
              <a:xfrm>
                <a:off x="1800975" y="2588175"/>
                <a:ext cx="92450" cy="9302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721" extrusionOk="0">
                    <a:moveTo>
                      <a:pt x="1277" y="241"/>
                    </a:moveTo>
                    <a:cubicBezTo>
                      <a:pt x="1282" y="241"/>
                      <a:pt x="1287" y="247"/>
                      <a:pt x="1292" y="271"/>
                    </a:cubicBezTo>
                    <a:lnTo>
                      <a:pt x="1283" y="271"/>
                    </a:lnTo>
                    <a:lnTo>
                      <a:pt x="1265" y="245"/>
                    </a:lnTo>
                    <a:cubicBezTo>
                      <a:pt x="1269" y="245"/>
                      <a:pt x="1273" y="241"/>
                      <a:pt x="1277" y="241"/>
                    </a:cubicBezTo>
                    <a:close/>
                    <a:moveTo>
                      <a:pt x="968" y="319"/>
                    </a:moveTo>
                    <a:lnTo>
                      <a:pt x="968" y="319"/>
                    </a:lnTo>
                    <a:cubicBezTo>
                      <a:pt x="976" y="329"/>
                      <a:pt x="985" y="338"/>
                      <a:pt x="980" y="343"/>
                    </a:cubicBezTo>
                    <a:cubicBezTo>
                      <a:pt x="976" y="334"/>
                      <a:pt x="972" y="326"/>
                      <a:pt x="968" y="319"/>
                    </a:cubicBezTo>
                    <a:close/>
                    <a:moveTo>
                      <a:pt x="1444" y="298"/>
                    </a:moveTo>
                    <a:cubicBezTo>
                      <a:pt x="1426" y="298"/>
                      <a:pt x="1444" y="352"/>
                      <a:pt x="1453" y="352"/>
                    </a:cubicBezTo>
                    <a:cubicBezTo>
                      <a:pt x="1461" y="352"/>
                      <a:pt x="1453" y="298"/>
                      <a:pt x="1444" y="298"/>
                    </a:cubicBezTo>
                    <a:close/>
                    <a:moveTo>
                      <a:pt x="2450" y="316"/>
                    </a:moveTo>
                    <a:lnTo>
                      <a:pt x="2477" y="325"/>
                    </a:lnTo>
                    <a:cubicBezTo>
                      <a:pt x="2459" y="352"/>
                      <a:pt x="2459" y="352"/>
                      <a:pt x="2450" y="352"/>
                    </a:cubicBezTo>
                    <a:cubicBezTo>
                      <a:pt x="2441" y="352"/>
                      <a:pt x="2432" y="352"/>
                      <a:pt x="2450" y="325"/>
                    </a:cubicBezTo>
                    <a:lnTo>
                      <a:pt x="2450" y="316"/>
                    </a:lnTo>
                    <a:close/>
                    <a:moveTo>
                      <a:pt x="1408" y="334"/>
                    </a:moveTo>
                    <a:cubicBezTo>
                      <a:pt x="1392" y="334"/>
                      <a:pt x="1390" y="356"/>
                      <a:pt x="1410" y="387"/>
                    </a:cubicBezTo>
                    <a:lnTo>
                      <a:pt x="1410" y="387"/>
                    </a:lnTo>
                    <a:cubicBezTo>
                      <a:pt x="1415" y="365"/>
                      <a:pt x="1408" y="349"/>
                      <a:pt x="1408" y="334"/>
                    </a:cubicBezTo>
                    <a:close/>
                    <a:moveTo>
                      <a:pt x="1410" y="387"/>
                    </a:moveTo>
                    <a:cubicBezTo>
                      <a:pt x="1410" y="390"/>
                      <a:pt x="1409" y="393"/>
                      <a:pt x="1408" y="396"/>
                    </a:cubicBezTo>
                    <a:lnTo>
                      <a:pt x="1417" y="396"/>
                    </a:lnTo>
                    <a:cubicBezTo>
                      <a:pt x="1415" y="393"/>
                      <a:pt x="1412" y="390"/>
                      <a:pt x="1410" y="387"/>
                    </a:cubicBezTo>
                    <a:close/>
                    <a:moveTo>
                      <a:pt x="2815" y="432"/>
                    </a:moveTo>
                    <a:cubicBezTo>
                      <a:pt x="2807" y="448"/>
                      <a:pt x="2785" y="478"/>
                      <a:pt x="2781" y="478"/>
                    </a:cubicBezTo>
                    <a:cubicBezTo>
                      <a:pt x="2780" y="478"/>
                      <a:pt x="2780" y="477"/>
                      <a:pt x="2780" y="476"/>
                    </a:cubicBezTo>
                    <a:cubicBezTo>
                      <a:pt x="2780" y="476"/>
                      <a:pt x="2780" y="476"/>
                      <a:pt x="2780" y="476"/>
                    </a:cubicBezTo>
                    <a:lnTo>
                      <a:pt x="2780" y="476"/>
                    </a:lnTo>
                    <a:cubicBezTo>
                      <a:pt x="2774" y="482"/>
                      <a:pt x="2771" y="484"/>
                      <a:pt x="2769" y="484"/>
                    </a:cubicBezTo>
                    <a:cubicBezTo>
                      <a:pt x="2763" y="484"/>
                      <a:pt x="2767" y="471"/>
                      <a:pt x="2780" y="459"/>
                    </a:cubicBezTo>
                    <a:lnTo>
                      <a:pt x="2815" y="432"/>
                    </a:lnTo>
                    <a:close/>
                    <a:moveTo>
                      <a:pt x="2205" y="483"/>
                    </a:moveTo>
                    <a:cubicBezTo>
                      <a:pt x="2203" y="483"/>
                      <a:pt x="2201" y="485"/>
                      <a:pt x="2201" y="494"/>
                    </a:cubicBezTo>
                    <a:cubicBezTo>
                      <a:pt x="2201" y="510"/>
                      <a:pt x="2204" y="513"/>
                      <a:pt x="2206" y="513"/>
                    </a:cubicBezTo>
                    <a:cubicBezTo>
                      <a:pt x="2208" y="513"/>
                      <a:pt x="2210" y="512"/>
                      <a:pt x="2210" y="512"/>
                    </a:cubicBezTo>
                    <a:cubicBezTo>
                      <a:pt x="2219" y="494"/>
                      <a:pt x="2219" y="485"/>
                      <a:pt x="2210" y="485"/>
                    </a:cubicBezTo>
                    <a:cubicBezTo>
                      <a:pt x="2210" y="485"/>
                      <a:pt x="2207" y="483"/>
                      <a:pt x="2205" y="483"/>
                    </a:cubicBezTo>
                    <a:close/>
                    <a:moveTo>
                      <a:pt x="893" y="575"/>
                    </a:moveTo>
                    <a:cubicBezTo>
                      <a:pt x="896" y="579"/>
                      <a:pt x="899" y="582"/>
                      <a:pt x="900" y="583"/>
                    </a:cubicBezTo>
                    <a:cubicBezTo>
                      <a:pt x="898" y="580"/>
                      <a:pt x="895" y="578"/>
                      <a:pt x="893" y="575"/>
                    </a:cubicBezTo>
                    <a:close/>
                    <a:moveTo>
                      <a:pt x="3029" y="583"/>
                    </a:moveTo>
                    <a:cubicBezTo>
                      <a:pt x="3045" y="591"/>
                      <a:pt x="3010" y="629"/>
                      <a:pt x="2997" y="629"/>
                    </a:cubicBezTo>
                    <a:cubicBezTo>
                      <a:pt x="2995" y="629"/>
                      <a:pt x="2994" y="629"/>
                      <a:pt x="2993" y="628"/>
                    </a:cubicBezTo>
                    <a:cubicBezTo>
                      <a:pt x="2985" y="619"/>
                      <a:pt x="3011" y="583"/>
                      <a:pt x="3029" y="583"/>
                    </a:cubicBezTo>
                    <a:close/>
                    <a:moveTo>
                      <a:pt x="446" y="681"/>
                    </a:moveTo>
                    <a:cubicBezTo>
                      <a:pt x="448" y="683"/>
                      <a:pt x="449" y="684"/>
                      <a:pt x="451" y="685"/>
                    </a:cubicBezTo>
                    <a:lnTo>
                      <a:pt x="451" y="685"/>
                    </a:lnTo>
                    <a:cubicBezTo>
                      <a:pt x="449" y="684"/>
                      <a:pt x="448" y="683"/>
                      <a:pt x="446" y="681"/>
                    </a:cubicBezTo>
                    <a:close/>
                    <a:moveTo>
                      <a:pt x="170" y="1029"/>
                    </a:moveTo>
                    <a:lnTo>
                      <a:pt x="170" y="1037"/>
                    </a:lnTo>
                    <a:lnTo>
                      <a:pt x="179" y="1064"/>
                    </a:lnTo>
                    <a:cubicBezTo>
                      <a:pt x="223" y="1064"/>
                      <a:pt x="214" y="1064"/>
                      <a:pt x="170" y="1029"/>
                    </a:cubicBezTo>
                    <a:close/>
                    <a:moveTo>
                      <a:pt x="3599" y="1198"/>
                    </a:moveTo>
                    <a:cubicBezTo>
                      <a:pt x="3593" y="1200"/>
                      <a:pt x="3588" y="1201"/>
                      <a:pt x="3583" y="1203"/>
                    </a:cubicBezTo>
                    <a:lnTo>
                      <a:pt x="3583" y="1203"/>
                    </a:lnTo>
                    <a:cubicBezTo>
                      <a:pt x="3587" y="1202"/>
                      <a:pt x="3593" y="1200"/>
                      <a:pt x="3599" y="1198"/>
                    </a:cubicBezTo>
                    <a:close/>
                    <a:moveTo>
                      <a:pt x="554" y="586"/>
                    </a:moveTo>
                    <a:cubicBezTo>
                      <a:pt x="550" y="586"/>
                      <a:pt x="548" y="588"/>
                      <a:pt x="553" y="592"/>
                    </a:cubicBezTo>
                    <a:cubicBezTo>
                      <a:pt x="566" y="605"/>
                      <a:pt x="565" y="613"/>
                      <a:pt x="556" y="613"/>
                    </a:cubicBezTo>
                    <a:cubicBezTo>
                      <a:pt x="553" y="613"/>
                      <a:pt x="549" y="612"/>
                      <a:pt x="544" y="610"/>
                    </a:cubicBezTo>
                    <a:cubicBezTo>
                      <a:pt x="537" y="610"/>
                      <a:pt x="527" y="609"/>
                      <a:pt x="518" y="609"/>
                    </a:cubicBezTo>
                    <a:cubicBezTo>
                      <a:pt x="505" y="609"/>
                      <a:pt x="494" y="612"/>
                      <a:pt x="499" y="628"/>
                    </a:cubicBezTo>
                    <a:cubicBezTo>
                      <a:pt x="506" y="648"/>
                      <a:pt x="518" y="658"/>
                      <a:pt x="508" y="658"/>
                    </a:cubicBezTo>
                    <a:cubicBezTo>
                      <a:pt x="505" y="658"/>
                      <a:pt x="499" y="657"/>
                      <a:pt x="491" y="654"/>
                    </a:cubicBezTo>
                    <a:lnTo>
                      <a:pt x="491" y="654"/>
                    </a:lnTo>
                    <a:cubicBezTo>
                      <a:pt x="478" y="661"/>
                      <a:pt x="497" y="705"/>
                      <a:pt x="482" y="705"/>
                    </a:cubicBezTo>
                    <a:cubicBezTo>
                      <a:pt x="477" y="705"/>
                      <a:pt x="467" y="699"/>
                      <a:pt x="451" y="685"/>
                    </a:cubicBezTo>
                    <a:lnTo>
                      <a:pt x="451" y="685"/>
                    </a:lnTo>
                    <a:cubicBezTo>
                      <a:pt x="495" y="725"/>
                      <a:pt x="437" y="717"/>
                      <a:pt x="437" y="735"/>
                    </a:cubicBezTo>
                    <a:cubicBezTo>
                      <a:pt x="437" y="752"/>
                      <a:pt x="464" y="761"/>
                      <a:pt x="473" y="788"/>
                    </a:cubicBezTo>
                    <a:cubicBezTo>
                      <a:pt x="477" y="792"/>
                      <a:pt x="477" y="794"/>
                      <a:pt x="475" y="794"/>
                    </a:cubicBezTo>
                    <a:cubicBezTo>
                      <a:pt x="468" y="794"/>
                      <a:pt x="435" y="775"/>
                      <a:pt x="428" y="761"/>
                    </a:cubicBezTo>
                    <a:cubicBezTo>
                      <a:pt x="408" y="746"/>
                      <a:pt x="397" y="740"/>
                      <a:pt x="391" y="740"/>
                    </a:cubicBezTo>
                    <a:cubicBezTo>
                      <a:pt x="378" y="740"/>
                      <a:pt x="399" y="775"/>
                      <a:pt x="393" y="788"/>
                    </a:cubicBezTo>
                    <a:cubicBezTo>
                      <a:pt x="393" y="801"/>
                      <a:pt x="366" y="813"/>
                      <a:pt x="347" y="816"/>
                    </a:cubicBezTo>
                    <a:lnTo>
                      <a:pt x="347" y="816"/>
                    </a:lnTo>
                    <a:cubicBezTo>
                      <a:pt x="346" y="816"/>
                      <a:pt x="344" y="815"/>
                      <a:pt x="343" y="815"/>
                    </a:cubicBezTo>
                    <a:cubicBezTo>
                      <a:pt x="341" y="815"/>
                      <a:pt x="339" y="817"/>
                      <a:pt x="337" y="817"/>
                    </a:cubicBezTo>
                    <a:lnTo>
                      <a:pt x="337" y="817"/>
                    </a:lnTo>
                    <a:cubicBezTo>
                      <a:pt x="334" y="817"/>
                      <a:pt x="332" y="816"/>
                      <a:pt x="330" y="815"/>
                    </a:cubicBezTo>
                    <a:lnTo>
                      <a:pt x="330" y="815"/>
                    </a:lnTo>
                    <a:cubicBezTo>
                      <a:pt x="332" y="817"/>
                      <a:pt x="334" y="817"/>
                      <a:pt x="335" y="817"/>
                    </a:cubicBezTo>
                    <a:cubicBezTo>
                      <a:pt x="336" y="817"/>
                      <a:pt x="337" y="817"/>
                      <a:pt x="337" y="817"/>
                    </a:cubicBezTo>
                    <a:lnTo>
                      <a:pt x="337" y="817"/>
                    </a:lnTo>
                    <a:cubicBezTo>
                      <a:pt x="338" y="817"/>
                      <a:pt x="338" y="817"/>
                      <a:pt x="339" y="817"/>
                    </a:cubicBezTo>
                    <a:cubicBezTo>
                      <a:pt x="341" y="817"/>
                      <a:pt x="344" y="817"/>
                      <a:pt x="347" y="816"/>
                    </a:cubicBezTo>
                    <a:lnTo>
                      <a:pt x="347" y="816"/>
                    </a:lnTo>
                    <a:cubicBezTo>
                      <a:pt x="350" y="817"/>
                      <a:pt x="353" y="820"/>
                      <a:pt x="357" y="824"/>
                    </a:cubicBezTo>
                    <a:cubicBezTo>
                      <a:pt x="375" y="850"/>
                      <a:pt x="357" y="842"/>
                      <a:pt x="357" y="850"/>
                    </a:cubicBezTo>
                    <a:cubicBezTo>
                      <a:pt x="357" y="850"/>
                      <a:pt x="351" y="862"/>
                      <a:pt x="340" y="862"/>
                    </a:cubicBezTo>
                    <a:cubicBezTo>
                      <a:pt x="337" y="862"/>
                      <a:pt x="334" y="861"/>
                      <a:pt x="330" y="859"/>
                    </a:cubicBezTo>
                    <a:cubicBezTo>
                      <a:pt x="315" y="854"/>
                      <a:pt x="302" y="849"/>
                      <a:pt x="296" y="849"/>
                    </a:cubicBezTo>
                    <a:cubicBezTo>
                      <a:pt x="292" y="849"/>
                      <a:pt x="291" y="852"/>
                      <a:pt x="295" y="859"/>
                    </a:cubicBezTo>
                    <a:cubicBezTo>
                      <a:pt x="304" y="877"/>
                      <a:pt x="330" y="895"/>
                      <a:pt x="339" y="913"/>
                    </a:cubicBezTo>
                    <a:cubicBezTo>
                      <a:pt x="339" y="922"/>
                      <a:pt x="295" y="922"/>
                      <a:pt x="277" y="922"/>
                    </a:cubicBezTo>
                    <a:cubicBezTo>
                      <a:pt x="268" y="922"/>
                      <a:pt x="250" y="931"/>
                      <a:pt x="241" y="939"/>
                    </a:cubicBezTo>
                    <a:cubicBezTo>
                      <a:pt x="232" y="957"/>
                      <a:pt x="232" y="975"/>
                      <a:pt x="241" y="993"/>
                    </a:cubicBezTo>
                    <a:cubicBezTo>
                      <a:pt x="241" y="1002"/>
                      <a:pt x="277" y="1029"/>
                      <a:pt x="277" y="1037"/>
                    </a:cubicBezTo>
                    <a:cubicBezTo>
                      <a:pt x="259" y="1029"/>
                      <a:pt x="241" y="1011"/>
                      <a:pt x="223" y="1002"/>
                    </a:cubicBezTo>
                    <a:cubicBezTo>
                      <a:pt x="221" y="1001"/>
                      <a:pt x="219" y="1000"/>
                      <a:pt x="216" y="1000"/>
                    </a:cubicBezTo>
                    <a:cubicBezTo>
                      <a:pt x="203" y="1000"/>
                      <a:pt x="198" y="1021"/>
                      <a:pt x="206" y="1029"/>
                    </a:cubicBezTo>
                    <a:cubicBezTo>
                      <a:pt x="206" y="1037"/>
                      <a:pt x="232" y="1046"/>
                      <a:pt x="232" y="1064"/>
                    </a:cubicBezTo>
                    <a:cubicBezTo>
                      <a:pt x="232" y="1073"/>
                      <a:pt x="223" y="1082"/>
                      <a:pt x="214" y="1082"/>
                    </a:cubicBezTo>
                    <a:cubicBezTo>
                      <a:pt x="203" y="1085"/>
                      <a:pt x="190" y="1085"/>
                      <a:pt x="178" y="1085"/>
                    </a:cubicBezTo>
                    <a:lnTo>
                      <a:pt x="178" y="1085"/>
                    </a:lnTo>
                    <a:cubicBezTo>
                      <a:pt x="156" y="1085"/>
                      <a:pt x="140" y="1085"/>
                      <a:pt x="152" y="1109"/>
                    </a:cubicBezTo>
                    <a:cubicBezTo>
                      <a:pt x="179" y="1135"/>
                      <a:pt x="170" y="1144"/>
                      <a:pt x="161" y="1153"/>
                    </a:cubicBezTo>
                    <a:cubicBezTo>
                      <a:pt x="161" y="1171"/>
                      <a:pt x="214" y="1189"/>
                      <a:pt x="206" y="1198"/>
                    </a:cubicBezTo>
                    <a:cubicBezTo>
                      <a:pt x="191" y="1198"/>
                      <a:pt x="149" y="1175"/>
                      <a:pt x="141" y="1175"/>
                    </a:cubicBezTo>
                    <a:cubicBezTo>
                      <a:pt x="139" y="1175"/>
                      <a:pt x="140" y="1176"/>
                      <a:pt x="143" y="1180"/>
                    </a:cubicBezTo>
                    <a:cubicBezTo>
                      <a:pt x="156" y="1192"/>
                      <a:pt x="168" y="1205"/>
                      <a:pt x="180" y="1214"/>
                    </a:cubicBezTo>
                    <a:lnTo>
                      <a:pt x="180" y="1214"/>
                    </a:lnTo>
                    <a:cubicBezTo>
                      <a:pt x="177" y="1213"/>
                      <a:pt x="174" y="1212"/>
                      <a:pt x="172" y="1212"/>
                    </a:cubicBezTo>
                    <a:cubicBezTo>
                      <a:pt x="155" y="1212"/>
                      <a:pt x="159" y="1242"/>
                      <a:pt x="152" y="1242"/>
                    </a:cubicBezTo>
                    <a:cubicBezTo>
                      <a:pt x="151" y="1244"/>
                      <a:pt x="149" y="1244"/>
                      <a:pt x="146" y="1244"/>
                    </a:cubicBezTo>
                    <a:cubicBezTo>
                      <a:pt x="135" y="1244"/>
                      <a:pt x="117" y="1236"/>
                      <a:pt x="106" y="1236"/>
                    </a:cubicBezTo>
                    <a:cubicBezTo>
                      <a:pt x="102" y="1236"/>
                      <a:pt x="99" y="1238"/>
                      <a:pt x="99" y="1242"/>
                    </a:cubicBezTo>
                    <a:cubicBezTo>
                      <a:pt x="91" y="1257"/>
                      <a:pt x="184" y="1291"/>
                      <a:pt x="219" y="1291"/>
                    </a:cubicBezTo>
                    <a:cubicBezTo>
                      <a:pt x="226" y="1291"/>
                      <a:pt x="231" y="1290"/>
                      <a:pt x="232" y="1287"/>
                    </a:cubicBezTo>
                    <a:lnTo>
                      <a:pt x="232" y="1305"/>
                    </a:lnTo>
                    <a:cubicBezTo>
                      <a:pt x="232" y="1312"/>
                      <a:pt x="261" y="1336"/>
                      <a:pt x="286" y="1336"/>
                    </a:cubicBezTo>
                    <a:cubicBezTo>
                      <a:pt x="292" y="1336"/>
                      <a:pt x="298" y="1335"/>
                      <a:pt x="304" y="1331"/>
                    </a:cubicBezTo>
                    <a:lnTo>
                      <a:pt x="295" y="1323"/>
                    </a:lnTo>
                    <a:cubicBezTo>
                      <a:pt x="304" y="1314"/>
                      <a:pt x="304" y="1305"/>
                      <a:pt x="304" y="1287"/>
                    </a:cubicBezTo>
                    <a:cubicBezTo>
                      <a:pt x="304" y="1278"/>
                      <a:pt x="295" y="1269"/>
                      <a:pt x="268" y="1242"/>
                    </a:cubicBezTo>
                    <a:cubicBezTo>
                      <a:pt x="244" y="1226"/>
                      <a:pt x="278" y="1225"/>
                      <a:pt x="238" y="1205"/>
                    </a:cubicBezTo>
                    <a:lnTo>
                      <a:pt x="238" y="1205"/>
                    </a:lnTo>
                    <a:cubicBezTo>
                      <a:pt x="245" y="1207"/>
                      <a:pt x="252" y="1208"/>
                      <a:pt x="260" y="1208"/>
                    </a:cubicBezTo>
                    <a:cubicBezTo>
                      <a:pt x="281" y="1208"/>
                      <a:pt x="305" y="1200"/>
                      <a:pt x="321" y="1189"/>
                    </a:cubicBezTo>
                    <a:cubicBezTo>
                      <a:pt x="328" y="1183"/>
                      <a:pt x="334" y="1176"/>
                      <a:pt x="343" y="1176"/>
                    </a:cubicBezTo>
                    <a:cubicBezTo>
                      <a:pt x="347" y="1176"/>
                      <a:pt x="352" y="1177"/>
                      <a:pt x="357" y="1180"/>
                    </a:cubicBezTo>
                    <a:cubicBezTo>
                      <a:pt x="376" y="1186"/>
                      <a:pt x="395" y="1193"/>
                      <a:pt x="404" y="1193"/>
                    </a:cubicBezTo>
                    <a:cubicBezTo>
                      <a:pt x="408" y="1193"/>
                      <a:pt x="410" y="1192"/>
                      <a:pt x="410" y="1189"/>
                    </a:cubicBezTo>
                    <a:lnTo>
                      <a:pt x="366" y="1162"/>
                    </a:lnTo>
                    <a:cubicBezTo>
                      <a:pt x="366" y="1157"/>
                      <a:pt x="369" y="1156"/>
                      <a:pt x="374" y="1156"/>
                    </a:cubicBezTo>
                    <a:cubicBezTo>
                      <a:pt x="382" y="1156"/>
                      <a:pt x="393" y="1160"/>
                      <a:pt x="399" y="1160"/>
                    </a:cubicBezTo>
                    <a:cubicBezTo>
                      <a:pt x="402" y="1160"/>
                      <a:pt x="404" y="1158"/>
                      <a:pt x="401" y="1153"/>
                    </a:cubicBezTo>
                    <a:cubicBezTo>
                      <a:pt x="393" y="1127"/>
                      <a:pt x="375" y="1109"/>
                      <a:pt x="357" y="1091"/>
                    </a:cubicBezTo>
                    <a:cubicBezTo>
                      <a:pt x="348" y="1082"/>
                      <a:pt x="339" y="1082"/>
                      <a:pt x="339" y="1073"/>
                    </a:cubicBezTo>
                    <a:cubicBezTo>
                      <a:pt x="348" y="1064"/>
                      <a:pt x="357" y="1064"/>
                      <a:pt x="366" y="1064"/>
                    </a:cubicBezTo>
                    <a:cubicBezTo>
                      <a:pt x="393" y="1064"/>
                      <a:pt x="428" y="1064"/>
                      <a:pt x="410" y="1046"/>
                    </a:cubicBezTo>
                    <a:cubicBezTo>
                      <a:pt x="393" y="1029"/>
                      <a:pt x="393" y="1002"/>
                      <a:pt x="410" y="993"/>
                    </a:cubicBezTo>
                    <a:cubicBezTo>
                      <a:pt x="432" y="993"/>
                      <a:pt x="465" y="1016"/>
                      <a:pt x="468" y="1016"/>
                    </a:cubicBezTo>
                    <a:cubicBezTo>
                      <a:pt x="468" y="1016"/>
                      <a:pt x="467" y="1014"/>
                      <a:pt x="464" y="1011"/>
                    </a:cubicBezTo>
                    <a:cubicBezTo>
                      <a:pt x="446" y="975"/>
                      <a:pt x="375" y="966"/>
                      <a:pt x="393" y="948"/>
                    </a:cubicBezTo>
                    <a:cubicBezTo>
                      <a:pt x="395" y="945"/>
                      <a:pt x="398" y="944"/>
                      <a:pt x="402" y="944"/>
                    </a:cubicBezTo>
                    <a:cubicBezTo>
                      <a:pt x="425" y="944"/>
                      <a:pt x="476" y="998"/>
                      <a:pt x="499" y="998"/>
                    </a:cubicBezTo>
                    <a:cubicBezTo>
                      <a:pt x="503" y="998"/>
                      <a:pt x="506" y="996"/>
                      <a:pt x="508" y="993"/>
                    </a:cubicBezTo>
                    <a:cubicBezTo>
                      <a:pt x="517" y="975"/>
                      <a:pt x="464" y="966"/>
                      <a:pt x="464" y="957"/>
                    </a:cubicBezTo>
                    <a:cubicBezTo>
                      <a:pt x="455" y="939"/>
                      <a:pt x="482" y="922"/>
                      <a:pt x="499" y="913"/>
                    </a:cubicBezTo>
                    <a:cubicBezTo>
                      <a:pt x="526" y="904"/>
                      <a:pt x="597" y="895"/>
                      <a:pt x="597" y="859"/>
                    </a:cubicBezTo>
                    <a:cubicBezTo>
                      <a:pt x="597" y="850"/>
                      <a:pt x="580" y="833"/>
                      <a:pt x="571" y="815"/>
                    </a:cubicBezTo>
                    <a:cubicBezTo>
                      <a:pt x="562" y="800"/>
                      <a:pt x="561" y="795"/>
                      <a:pt x="564" y="795"/>
                    </a:cubicBezTo>
                    <a:cubicBezTo>
                      <a:pt x="569" y="795"/>
                      <a:pt x="591" y="818"/>
                      <a:pt x="597" y="824"/>
                    </a:cubicBezTo>
                    <a:cubicBezTo>
                      <a:pt x="599" y="825"/>
                      <a:pt x="601" y="825"/>
                      <a:pt x="603" y="825"/>
                    </a:cubicBezTo>
                    <a:cubicBezTo>
                      <a:pt x="615" y="825"/>
                      <a:pt x="613" y="796"/>
                      <a:pt x="597" y="788"/>
                    </a:cubicBezTo>
                    <a:cubicBezTo>
                      <a:pt x="581" y="764"/>
                      <a:pt x="576" y="754"/>
                      <a:pt x="579" y="754"/>
                    </a:cubicBezTo>
                    <a:cubicBezTo>
                      <a:pt x="583" y="754"/>
                      <a:pt x="600" y="769"/>
                      <a:pt x="624" y="788"/>
                    </a:cubicBezTo>
                    <a:cubicBezTo>
                      <a:pt x="597" y="752"/>
                      <a:pt x="571" y="726"/>
                      <a:pt x="544" y="699"/>
                    </a:cubicBezTo>
                    <a:cubicBezTo>
                      <a:pt x="553" y="699"/>
                      <a:pt x="597" y="735"/>
                      <a:pt x="606" y="744"/>
                    </a:cubicBezTo>
                    <a:cubicBezTo>
                      <a:pt x="610" y="745"/>
                      <a:pt x="612" y="746"/>
                      <a:pt x="615" y="746"/>
                    </a:cubicBezTo>
                    <a:cubicBezTo>
                      <a:pt x="624" y="746"/>
                      <a:pt x="624" y="733"/>
                      <a:pt x="624" y="726"/>
                    </a:cubicBezTo>
                    <a:cubicBezTo>
                      <a:pt x="624" y="719"/>
                      <a:pt x="624" y="686"/>
                      <a:pt x="637" y="686"/>
                    </a:cubicBezTo>
                    <a:cubicBezTo>
                      <a:pt x="642" y="686"/>
                      <a:pt x="649" y="692"/>
                      <a:pt x="660" y="708"/>
                    </a:cubicBezTo>
                    <a:cubicBezTo>
                      <a:pt x="671" y="721"/>
                      <a:pt x="677" y="726"/>
                      <a:pt x="681" y="726"/>
                    </a:cubicBezTo>
                    <a:cubicBezTo>
                      <a:pt x="693" y="726"/>
                      <a:pt x="678" y="679"/>
                      <a:pt x="678" y="672"/>
                    </a:cubicBezTo>
                    <a:cubicBezTo>
                      <a:pt x="678" y="672"/>
                      <a:pt x="678" y="672"/>
                      <a:pt x="678" y="672"/>
                    </a:cubicBezTo>
                    <a:cubicBezTo>
                      <a:pt x="684" y="672"/>
                      <a:pt x="747" y="732"/>
                      <a:pt x="764" y="732"/>
                    </a:cubicBezTo>
                    <a:cubicBezTo>
                      <a:pt x="769" y="732"/>
                      <a:pt x="770" y="728"/>
                      <a:pt x="767" y="717"/>
                    </a:cubicBezTo>
                    <a:cubicBezTo>
                      <a:pt x="713" y="672"/>
                      <a:pt x="660" y="637"/>
                      <a:pt x="606" y="601"/>
                    </a:cubicBezTo>
                    <a:cubicBezTo>
                      <a:pt x="606" y="601"/>
                      <a:pt x="566" y="586"/>
                      <a:pt x="554" y="586"/>
                    </a:cubicBezTo>
                    <a:close/>
                    <a:moveTo>
                      <a:pt x="173" y="1413"/>
                    </a:moveTo>
                    <a:cubicBezTo>
                      <a:pt x="189" y="1413"/>
                      <a:pt x="214" y="1423"/>
                      <a:pt x="214" y="1429"/>
                    </a:cubicBezTo>
                    <a:cubicBezTo>
                      <a:pt x="204" y="1435"/>
                      <a:pt x="188" y="1440"/>
                      <a:pt x="176" y="1440"/>
                    </a:cubicBezTo>
                    <a:cubicBezTo>
                      <a:pt x="167" y="1440"/>
                      <a:pt x="161" y="1437"/>
                      <a:pt x="161" y="1429"/>
                    </a:cubicBezTo>
                    <a:lnTo>
                      <a:pt x="161" y="1420"/>
                    </a:lnTo>
                    <a:cubicBezTo>
                      <a:pt x="161" y="1415"/>
                      <a:pt x="166" y="1413"/>
                      <a:pt x="173" y="1413"/>
                    </a:cubicBezTo>
                    <a:close/>
                    <a:moveTo>
                      <a:pt x="18" y="1527"/>
                    </a:moveTo>
                    <a:cubicBezTo>
                      <a:pt x="20" y="1527"/>
                      <a:pt x="21" y="1528"/>
                      <a:pt x="23" y="1528"/>
                    </a:cubicBezTo>
                    <a:lnTo>
                      <a:pt x="23" y="1528"/>
                    </a:lnTo>
                    <a:cubicBezTo>
                      <a:pt x="22" y="1528"/>
                      <a:pt x="20" y="1527"/>
                      <a:pt x="18" y="1527"/>
                    </a:cubicBezTo>
                    <a:close/>
                    <a:moveTo>
                      <a:pt x="3670" y="1661"/>
                    </a:moveTo>
                    <a:cubicBezTo>
                      <a:pt x="3582" y="1674"/>
                      <a:pt x="3619" y="1686"/>
                      <a:pt x="3648" y="1686"/>
                    </a:cubicBezTo>
                    <a:cubicBezTo>
                      <a:pt x="3660" y="1686"/>
                      <a:pt x="3670" y="1684"/>
                      <a:pt x="3670" y="1679"/>
                    </a:cubicBezTo>
                    <a:cubicBezTo>
                      <a:pt x="3679" y="1670"/>
                      <a:pt x="3670" y="1670"/>
                      <a:pt x="3670" y="1661"/>
                    </a:cubicBezTo>
                    <a:close/>
                    <a:moveTo>
                      <a:pt x="189" y="1746"/>
                    </a:moveTo>
                    <a:cubicBezTo>
                      <a:pt x="224" y="1746"/>
                      <a:pt x="264" y="1753"/>
                      <a:pt x="232" y="1759"/>
                    </a:cubicBezTo>
                    <a:cubicBezTo>
                      <a:pt x="214" y="1768"/>
                      <a:pt x="197" y="1777"/>
                      <a:pt x="179" y="1777"/>
                    </a:cubicBezTo>
                    <a:lnTo>
                      <a:pt x="179" y="1768"/>
                    </a:lnTo>
                    <a:cubicBezTo>
                      <a:pt x="143" y="1768"/>
                      <a:pt x="125" y="1750"/>
                      <a:pt x="152" y="1750"/>
                    </a:cubicBezTo>
                    <a:cubicBezTo>
                      <a:pt x="160" y="1747"/>
                      <a:pt x="174" y="1746"/>
                      <a:pt x="189" y="1746"/>
                    </a:cubicBezTo>
                    <a:close/>
                    <a:moveTo>
                      <a:pt x="3501" y="1919"/>
                    </a:moveTo>
                    <a:cubicBezTo>
                      <a:pt x="3501" y="1937"/>
                      <a:pt x="3483" y="1937"/>
                      <a:pt x="3439" y="1937"/>
                    </a:cubicBezTo>
                    <a:lnTo>
                      <a:pt x="3439" y="1928"/>
                    </a:lnTo>
                    <a:lnTo>
                      <a:pt x="3492" y="1928"/>
                    </a:lnTo>
                    <a:lnTo>
                      <a:pt x="3501" y="1919"/>
                    </a:lnTo>
                    <a:close/>
                    <a:moveTo>
                      <a:pt x="262" y="2023"/>
                    </a:moveTo>
                    <a:cubicBezTo>
                      <a:pt x="253" y="2023"/>
                      <a:pt x="240" y="2024"/>
                      <a:pt x="223" y="2026"/>
                    </a:cubicBezTo>
                    <a:lnTo>
                      <a:pt x="223" y="2035"/>
                    </a:lnTo>
                    <a:lnTo>
                      <a:pt x="259" y="2044"/>
                    </a:lnTo>
                    <a:cubicBezTo>
                      <a:pt x="285" y="2031"/>
                      <a:pt x="287" y="2023"/>
                      <a:pt x="262" y="2023"/>
                    </a:cubicBezTo>
                    <a:close/>
                    <a:moveTo>
                      <a:pt x="116" y="2452"/>
                    </a:moveTo>
                    <a:cubicBezTo>
                      <a:pt x="114" y="2452"/>
                      <a:pt x="111" y="2452"/>
                      <a:pt x="108" y="2454"/>
                    </a:cubicBezTo>
                    <a:cubicBezTo>
                      <a:pt x="111" y="2453"/>
                      <a:pt x="114" y="2452"/>
                      <a:pt x="116" y="2452"/>
                    </a:cubicBezTo>
                    <a:close/>
                    <a:moveTo>
                      <a:pt x="3252" y="2534"/>
                    </a:moveTo>
                    <a:lnTo>
                      <a:pt x="3264" y="2540"/>
                    </a:lnTo>
                    <a:lnTo>
                      <a:pt x="3264" y="2540"/>
                    </a:lnTo>
                    <a:cubicBezTo>
                      <a:pt x="3261" y="2538"/>
                      <a:pt x="3257" y="2535"/>
                      <a:pt x="3252" y="2534"/>
                    </a:cubicBezTo>
                    <a:close/>
                    <a:moveTo>
                      <a:pt x="3403" y="2525"/>
                    </a:moveTo>
                    <a:cubicBezTo>
                      <a:pt x="3412" y="2534"/>
                      <a:pt x="3430" y="2552"/>
                      <a:pt x="3421" y="2552"/>
                    </a:cubicBezTo>
                    <a:cubicBezTo>
                      <a:pt x="3419" y="2553"/>
                      <a:pt x="3416" y="2553"/>
                      <a:pt x="3413" y="2553"/>
                    </a:cubicBezTo>
                    <a:cubicBezTo>
                      <a:pt x="3394" y="2553"/>
                      <a:pt x="3368" y="2533"/>
                      <a:pt x="3368" y="2525"/>
                    </a:cubicBezTo>
                    <a:close/>
                    <a:moveTo>
                      <a:pt x="344" y="2550"/>
                    </a:moveTo>
                    <a:cubicBezTo>
                      <a:pt x="344" y="2552"/>
                      <a:pt x="345" y="2553"/>
                      <a:pt x="346" y="2555"/>
                    </a:cubicBezTo>
                    <a:lnTo>
                      <a:pt x="346" y="2555"/>
                    </a:lnTo>
                    <a:cubicBezTo>
                      <a:pt x="346" y="2554"/>
                      <a:pt x="347" y="2553"/>
                      <a:pt x="348" y="2552"/>
                    </a:cubicBezTo>
                    <a:cubicBezTo>
                      <a:pt x="347" y="2551"/>
                      <a:pt x="346" y="2550"/>
                      <a:pt x="344" y="2550"/>
                    </a:cubicBezTo>
                    <a:close/>
                    <a:moveTo>
                      <a:pt x="499" y="2623"/>
                    </a:moveTo>
                    <a:cubicBezTo>
                      <a:pt x="494" y="2625"/>
                      <a:pt x="489" y="2627"/>
                      <a:pt x="483" y="2629"/>
                    </a:cubicBezTo>
                    <a:lnTo>
                      <a:pt x="483" y="2629"/>
                    </a:lnTo>
                    <a:cubicBezTo>
                      <a:pt x="488" y="2627"/>
                      <a:pt x="494" y="2625"/>
                      <a:pt x="499" y="2623"/>
                    </a:cubicBezTo>
                    <a:close/>
                    <a:moveTo>
                      <a:pt x="361" y="2674"/>
                    </a:moveTo>
                    <a:cubicBezTo>
                      <a:pt x="364" y="2674"/>
                      <a:pt x="366" y="2675"/>
                      <a:pt x="366" y="2676"/>
                    </a:cubicBezTo>
                    <a:cubicBezTo>
                      <a:pt x="373" y="2684"/>
                      <a:pt x="343" y="2716"/>
                      <a:pt x="328" y="2716"/>
                    </a:cubicBezTo>
                    <a:cubicBezTo>
                      <a:pt x="325" y="2716"/>
                      <a:pt x="323" y="2715"/>
                      <a:pt x="321" y="2712"/>
                    </a:cubicBezTo>
                    <a:lnTo>
                      <a:pt x="312" y="2703"/>
                    </a:lnTo>
                    <a:cubicBezTo>
                      <a:pt x="312" y="2689"/>
                      <a:pt x="348" y="2674"/>
                      <a:pt x="361" y="2674"/>
                    </a:cubicBezTo>
                    <a:close/>
                    <a:moveTo>
                      <a:pt x="488" y="2786"/>
                    </a:moveTo>
                    <a:cubicBezTo>
                      <a:pt x="488" y="2786"/>
                      <a:pt x="488" y="2787"/>
                      <a:pt x="488" y="2787"/>
                    </a:cubicBezTo>
                    <a:lnTo>
                      <a:pt x="488" y="2787"/>
                    </a:lnTo>
                    <a:cubicBezTo>
                      <a:pt x="488" y="2787"/>
                      <a:pt x="488" y="2786"/>
                      <a:pt x="488" y="2786"/>
                    </a:cubicBezTo>
                    <a:close/>
                    <a:moveTo>
                      <a:pt x="676" y="2987"/>
                    </a:moveTo>
                    <a:cubicBezTo>
                      <a:pt x="666" y="2987"/>
                      <a:pt x="636" y="3018"/>
                      <a:pt x="642" y="3024"/>
                    </a:cubicBezTo>
                    <a:lnTo>
                      <a:pt x="669" y="3015"/>
                    </a:lnTo>
                    <a:cubicBezTo>
                      <a:pt x="680" y="2995"/>
                      <a:pt x="681" y="2987"/>
                      <a:pt x="676" y="2987"/>
                    </a:cubicBezTo>
                    <a:close/>
                    <a:moveTo>
                      <a:pt x="823" y="3180"/>
                    </a:moveTo>
                    <a:cubicBezTo>
                      <a:pt x="822" y="3182"/>
                      <a:pt x="821" y="3183"/>
                      <a:pt x="820" y="3184"/>
                    </a:cubicBezTo>
                    <a:cubicBezTo>
                      <a:pt x="821" y="3183"/>
                      <a:pt x="822" y="3181"/>
                      <a:pt x="823" y="3180"/>
                    </a:cubicBezTo>
                    <a:close/>
                    <a:moveTo>
                      <a:pt x="1199" y="3386"/>
                    </a:moveTo>
                    <a:lnTo>
                      <a:pt x="1199" y="3386"/>
                    </a:lnTo>
                    <a:cubicBezTo>
                      <a:pt x="1194" y="3400"/>
                      <a:pt x="1190" y="3416"/>
                      <a:pt x="1185" y="3425"/>
                    </a:cubicBezTo>
                    <a:cubicBezTo>
                      <a:pt x="1189" y="3411"/>
                      <a:pt x="1194" y="3398"/>
                      <a:pt x="1199" y="3386"/>
                    </a:cubicBezTo>
                    <a:close/>
                    <a:moveTo>
                      <a:pt x="2376" y="3377"/>
                    </a:moveTo>
                    <a:cubicBezTo>
                      <a:pt x="2383" y="3377"/>
                      <a:pt x="2390" y="3390"/>
                      <a:pt x="2396" y="3423"/>
                    </a:cubicBezTo>
                    <a:lnTo>
                      <a:pt x="2396" y="3423"/>
                    </a:lnTo>
                    <a:cubicBezTo>
                      <a:pt x="2395" y="3433"/>
                      <a:pt x="2393" y="3435"/>
                      <a:pt x="2389" y="3435"/>
                    </a:cubicBezTo>
                    <a:cubicBezTo>
                      <a:pt x="2386" y="3435"/>
                      <a:pt x="2382" y="3433"/>
                      <a:pt x="2379" y="3433"/>
                    </a:cubicBezTo>
                    <a:cubicBezTo>
                      <a:pt x="2370" y="3416"/>
                      <a:pt x="2361" y="3380"/>
                      <a:pt x="2370" y="3380"/>
                    </a:cubicBezTo>
                    <a:cubicBezTo>
                      <a:pt x="2372" y="3378"/>
                      <a:pt x="2374" y="3377"/>
                      <a:pt x="2376" y="3377"/>
                    </a:cubicBezTo>
                    <a:close/>
                    <a:moveTo>
                      <a:pt x="2138" y="3523"/>
                    </a:moveTo>
                    <a:cubicBezTo>
                      <a:pt x="2156" y="3523"/>
                      <a:pt x="2165" y="3531"/>
                      <a:pt x="2165" y="3558"/>
                    </a:cubicBezTo>
                    <a:cubicBezTo>
                      <a:pt x="2165" y="3574"/>
                      <a:pt x="2159" y="3577"/>
                      <a:pt x="2152" y="3577"/>
                    </a:cubicBezTo>
                    <a:cubicBezTo>
                      <a:pt x="2147" y="3577"/>
                      <a:pt x="2142" y="3576"/>
                      <a:pt x="2138" y="3576"/>
                    </a:cubicBezTo>
                    <a:cubicBezTo>
                      <a:pt x="2138" y="3558"/>
                      <a:pt x="2129" y="3523"/>
                      <a:pt x="2138" y="3523"/>
                    </a:cubicBezTo>
                    <a:close/>
                    <a:moveTo>
                      <a:pt x="2337" y="3574"/>
                    </a:moveTo>
                    <a:cubicBezTo>
                      <a:pt x="2328" y="3574"/>
                      <a:pt x="2334" y="3629"/>
                      <a:pt x="2352" y="3629"/>
                    </a:cubicBezTo>
                    <a:lnTo>
                      <a:pt x="2361" y="3629"/>
                    </a:lnTo>
                    <a:cubicBezTo>
                      <a:pt x="2349" y="3588"/>
                      <a:pt x="2341" y="3574"/>
                      <a:pt x="2337" y="3574"/>
                    </a:cubicBezTo>
                    <a:close/>
                    <a:moveTo>
                      <a:pt x="1850" y="0"/>
                    </a:moveTo>
                    <a:cubicBezTo>
                      <a:pt x="1848" y="0"/>
                      <a:pt x="1846" y="1"/>
                      <a:pt x="1844" y="4"/>
                    </a:cubicBezTo>
                    <a:cubicBezTo>
                      <a:pt x="1827" y="22"/>
                      <a:pt x="1853" y="49"/>
                      <a:pt x="1844" y="67"/>
                    </a:cubicBezTo>
                    <a:cubicBezTo>
                      <a:pt x="1841" y="74"/>
                      <a:pt x="1837" y="77"/>
                      <a:pt x="1833" y="77"/>
                    </a:cubicBezTo>
                    <a:cubicBezTo>
                      <a:pt x="1828" y="77"/>
                      <a:pt x="1823" y="72"/>
                      <a:pt x="1818" y="67"/>
                    </a:cubicBezTo>
                    <a:cubicBezTo>
                      <a:pt x="1809" y="58"/>
                      <a:pt x="1800" y="22"/>
                      <a:pt x="1791" y="22"/>
                    </a:cubicBezTo>
                    <a:cubicBezTo>
                      <a:pt x="1783" y="30"/>
                      <a:pt x="1782" y="79"/>
                      <a:pt x="1770" y="79"/>
                    </a:cubicBezTo>
                    <a:cubicBezTo>
                      <a:pt x="1768" y="79"/>
                      <a:pt x="1766" y="78"/>
                      <a:pt x="1764" y="75"/>
                    </a:cubicBezTo>
                    <a:cubicBezTo>
                      <a:pt x="1750" y="54"/>
                      <a:pt x="1753" y="11"/>
                      <a:pt x="1750" y="11"/>
                    </a:cubicBezTo>
                    <a:cubicBezTo>
                      <a:pt x="1749" y="11"/>
                      <a:pt x="1748" y="14"/>
                      <a:pt x="1746" y="22"/>
                    </a:cubicBezTo>
                    <a:cubicBezTo>
                      <a:pt x="1738" y="49"/>
                      <a:pt x="1738" y="111"/>
                      <a:pt x="1720" y="111"/>
                    </a:cubicBezTo>
                    <a:lnTo>
                      <a:pt x="1720" y="75"/>
                    </a:lnTo>
                    <a:lnTo>
                      <a:pt x="1720" y="49"/>
                    </a:lnTo>
                    <a:cubicBezTo>
                      <a:pt x="1720" y="49"/>
                      <a:pt x="1693" y="75"/>
                      <a:pt x="1684" y="75"/>
                    </a:cubicBezTo>
                    <a:cubicBezTo>
                      <a:pt x="1684" y="75"/>
                      <a:pt x="1678" y="56"/>
                      <a:pt x="1670" y="56"/>
                    </a:cubicBezTo>
                    <a:cubicBezTo>
                      <a:pt x="1669" y="56"/>
                      <a:pt x="1668" y="56"/>
                      <a:pt x="1666" y="58"/>
                    </a:cubicBezTo>
                    <a:cubicBezTo>
                      <a:pt x="1657" y="67"/>
                      <a:pt x="1657" y="84"/>
                      <a:pt x="1640" y="84"/>
                    </a:cubicBezTo>
                    <a:cubicBezTo>
                      <a:pt x="1631" y="84"/>
                      <a:pt x="1622" y="84"/>
                      <a:pt x="1613" y="75"/>
                    </a:cubicBezTo>
                    <a:cubicBezTo>
                      <a:pt x="1610" y="73"/>
                      <a:pt x="1608" y="72"/>
                      <a:pt x="1606" y="72"/>
                    </a:cubicBezTo>
                    <a:cubicBezTo>
                      <a:pt x="1595" y="72"/>
                      <a:pt x="1592" y="111"/>
                      <a:pt x="1577" y="111"/>
                    </a:cubicBezTo>
                    <a:cubicBezTo>
                      <a:pt x="1568" y="111"/>
                      <a:pt x="1551" y="49"/>
                      <a:pt x="1533" y="49"/>
                    </a:cubicBezTo>
                    <a:cubicBezTo>
                      <a:pt x="1524" y="58"/>
                      <a:pt x="1524" y="102"/>
                      <a:pt x="1515" y="120"/>
                    </a:cubicBezTo>
                    <a:cubicBezTo>
                      <a:pt x="1514" y="120"/>
                      <a:pt x="1514" y="121"/>
                      <a:pt x="1514" y="121"/>
                    </a:cubicBezTo>
                    <a:cubicBezTo>
                      <a:pt x="1505" y="121"/>
                      <a:pt x="1497" y="39"/>
                      <a:pt x="1488" y="13"/>
                    </a:cubicBezTo>
                    <a:cubicBezTo>
                      <a:pt x="1479" y="40"/>
                      <a:pt x="1479" y="67"/>
                      <a:pt x="1479" y="93"/>
                    </a:cubicBezTo>
                    <a:cubicBezTo>
                      <a:pt x="1479" y="120"/>
                      <a:pt x="1478" y="130"/>
                      <a:pt x="1476" y="130"/>
                    </a:cubicBezTo>
                    <a:cubicBezTo>
                      <a:pt x="1472" y="130"/>
                      <a:pt x="1464" y="88"/>
                      <a:pt x="1453" y="58"/>
                    </a:cubicBezTo>
                    <a:lnTo>
                      <a:pt x="1453" y="58"/>
                    </a:lnTo>
                    <a:cubicBezTo>
                      <a:pt x="1470" y="129"/>
                      <a:pt x="1426" y="84"/>
                      <a:pt x="1435" y="138"/>
                    </a:cubicBezTo>
                    <a:cubicBezTo>
                      <a:pt x="1417" y="120"/>
                      <a:pt x="1408" y="93"/>
                      <a:pt x="1390" y="93"/>
                    </a:cubicBezTo>
                    <a:cubicBezTo>
                      <a:pt x="1396" y="117"/>
                      <a:pt x="1394" y="121"/>
                      <a:pt x="1390" y="121"/>
                    </a:cubicBezTo>
                    <a:cubicBezTo>
                      <a:pt x="1387" y="121"/>
                      <a:pt x="1384" y="120"/>
                      <a:pt x="1381" y="120"/>
                    </a:cubicBezTo>
                    <a:cubicBezTo>
                      <a:pt x="1372" y="129"/>
                      <a:pt x="1372" y="173"/>
                      <a:pt x="1363" y="182"/>
                    </a:cubicBezTo>
                    <a:cubicBezTo>
                      <a:pt x="1349" y="182"/>
                      <a:pt x="1310" y="98"/>
                      <a:pt x="1302" y="98"/>
                    </a:cubicBezTo>
                    <a:cubicBezTo>
                      <a:pt x="1300" y="98"/>
                      <a:pt x="1300" y="102"/>
                      <a:pt x="1301" y="111"/>
                    </a:cubicBezTo>
                    <a:cubicBezTo>
                      <a:pt x="1301" y="127"/>
                      <a:pt x="1343" y="213"/>
                      <a:pt x="1334" y="213"/>
                    </a:cubicBezTo>
                    <a:cubicBezTo>
                      <a:pt x="1333" y="213"/>
                      <a:pt x="1331" y="212"/>
                      <a:pt x="1328" y="209"/>
                    </a:cubicBezTo>
                    <a:cubicBezTo>
                      <a:pt x="1314" y="190"/>
                      <a:pt x="1307" y="179"/>
                      <a:pt x="1304" y="179"/>
                    </a:cubicBezTo>
                    <a:cubicBezTo>
                      <a:pt x="1301" y="179"/>
                      <a:pt x="1301" y="188"/>
                      <a:pt x="1301" y="209"/>
                    </a:cubicBezTo>
                    <a:cubicBezTo>
                      <a:pt x="1301" y="218"/>
                      <a:pt x="1301" y="236"/>
                      <a:pt x="1301" y="245"/>
                    </a:cubicBezTo>
                    <a:cubicBezTo>
                      <a:pt x="1283" y="227"/>
                      <a:pt x="1283" y="156"/>
                      <a:pt x="1274" y="138"/>
                    </a:cubicBezTo>
                    <a:cubicBezTo>
                      <a:pt x="1273" y="135"/>
                      <a:pt x="1272" y="134"/>
                      <a:pt x="1271" y="134"/>
                    </a:cubicBezTo>
                    <a:cubicBezTo>
                      <a:pt x="1268" y="134"/>
                      <a:pt x="1274" y="165"/>
                      <a:pt x="1274" y="165"/>
                    </a:cubicBezTo>
                    <a:cubicBezTo>
                      <a:pt x="1274" y="182"/>
                      <a:pt x="1274" y="182"/>
                      <a:pt x="1257" y="182"/>
                    </a:cubicBezTo>
                    <a:cubicBezTo>
                      <a:pt x="1255" y="184"/>
                      <a:pt x="1254" y="184"/>
                      <a:pt x="1254" y="184"/>
                    </a:cubicBezTo>
                    <a:cubicBezTo>
                      <a:pt x="1250" y="184"/>
                      <a:pt x="1255" y="162"/>
                      <a:pt x="1248" y="147"/>
                    </a:cubicBezTo>
                    <a:lnTo>
                      <a:pt x="1248" y="147"/>
                    </a:lnTo>
                    <a:cubicBezTo>
                      <a:pt x="1252" y="160"/>
                      <a:pt x="1250" y="162"/>
                      <a:pt x="1247" y="162"/>
                    </a:cubicBezTo>
                    <a:cubicBezTo>
                      <a:pt x="1245" y="162"/>
                      <a:pt x="1243" y="162"/>
                      <a:pt x="1241" y="162"/>
                    </a:cubicBezTo>
                    <a:cubicBezTo>
                      <a:pt x="1240" y="162"/>
                      <a:pt x="1239" y="162"/>
                      <a:pt x="1239" y="165"/>
                    </a:cubicBezTo>
                    <a:cubicBezTo>
                      <a:pt x="1239" y="173"/>
                      <a:pt x="1239" y="182"/>
                      <a:pt x="1239" y="182"/>
                    </a:cubicBezTo>
                    <a:cubicBezTo>
                      <a:pt x="1239" y="192"/>
                      <a:pt x="1231" y="199"/>
                      <a:pt x="1222" y="199"/>
                    </a:cubicBezTo>
                    <a:cubicBezTo>
                      <a:pt x="1215" y="199"/>
                      <a:pt x="1207" y="194"/>
                      <a:pt x="1203" y="182"/>
                    </a:cubicBezTo>
                    <a:cubicBezTo>
                      <a:pt x="1198" y="164"/>
                      <a:pt x="1186" y="152"/>
                      <a:pt x="1178" y="152"/>
                    </a:cubicBezTo>
                    <a:cubicBezTo>
                      <a:pt x="1171" y="152"/>
                      <a:pt x="1168" y="161"/>
                      <a:pt x="1176" y="182"/>
                    </a:cubicBezTo>
                    <a:cubicBezTo>
                      <a:pt x="1176" y="191"/>
                      <a:pt x="1141" y="173"/>
                      <a:pt x="1159" y="218"/>
                    </a:cubicBezTo>
                    <a:cubicBezTo>
                      <a:pt x="1137" y="201"/>
                      <a:pt x="1094" y="168"/>
                      <a:pt x="1071" y="168"/>
                    </a:cubicBezTo>
                    <a:cubicBezTo>
                      <a:pt x="1057" y="168"/>
                      <a:pt x="1050" y="181"/>
                      <a:pt x="1061" y="218"/>
                    </a:cubicBezTo>
                    <a:cubicBezTo>
                      <a:pt x="1039" y="170"/>
                      <a:pt x="1029" y="153"/>
                      <a:pt x="1026" y="153"/>
                    </a:cubicBezTo>
                    <a:cubicBezTo>
                      <a:pt x="1016" y="153"/>
                      <a:pt x="1048" y="265"/>
                      <a:pt x="1037" y="265"/>
                    </a:cubicBezTo>
                    <a:cubicBezTo>
                      <a:pt x="1036" y="265"/>
                      <a:pt x="1035" y="264"/>
                      <a:pt x="1034" y="263"/>
                    </a:cubicBezTo>
                    <a:cubicBezTo>
                      <a:pt x="1021" y="243"/>
                      <a:pt x="999" y="210"/>
                      <a:pt x="991" y="210"/>
                    </a:cubicBezTo>
                    <a:cubicBezTo>
                      <a:pt x="988" y="210"/>
                      <a:pt x="987" y="215"/>
                      <a:pt x="989" y="227"/>
                    </a:cubicBezTo>
                    <a:cubicBezTo>
                      <a:pt x="989" y="271"/>
                      <a:pt x="1007" y="307"/>
                      <a:pt x="1016" y="343"/>
                    </a:cubicBezTo>
                    <a:cubicBezTo>
                      <a:pt x="995" y="315"/>
                      <a:pt x="985" y="281"/>
                      <a:pt x="973" y="281"/>
                    </a:cubicBezTo>
                    <a:cubicBezTo>
                      <a:pt x="970" y="281"/>
                      <a:pt x="966" y="284"/>
                      <a:pt x="963" y="289"/>
                    </a:cubicBezTo>
                    <a:cubicBezTo>
                      <a:pt x="958" y="294"/>
                      <a:pt x="958" y="299"/>
                      <a:pt x="959" y="304"/>
                    </a:cubicBezTo>
                    <a:lnTo>
                      <a:pt x="959" y="304"/>
                    </a:lnTo>
                    <a:cubicBezTo>
                      <a:pt x="948" y="285"/>
                      <a:pt x="935" y="267"/>
                      <a:pt x="918" y="245"/>
                    </a:cubicBezTo>
                    <a:cubicBezTo>
                      <a:pt x="917" y="243"/>
                      <a:pt x="915" y="242"/>
                      <a:pt x="913" y="242"/>
                    </a:cubicBezTo>
                    <a:cubicBezTo>
                      <a:pt x="904" y="242"/>
                      <a:pt x="895" y="258"/>
                      <a:pt x="909" y="280"/>
                    </a:cubicBezTo>
                    <a:cubicBezTo>
                      <a:pt x="927" y="307"/>
                      <a:pt x="900" y="325"/>
                      <a:pt x="891" y="325"/>
                    </a:cubicBezTo>
                    <a:cubicBezTo>
                      <a:pt x="887" y="338"/>
                      <a:pt x="878" y="345"/>
                      <a:pt x="869" y="345"/>
                    </a:cubicBezTo>
                    <a:cubicBezTo>
                      <a:pt x="860" y="345"/>
                      <a:pt x="851" y="338"/>
                      <a:pt x="847" y="325"/>
                    </a:cubicBezTo>
                    <a:cubicBezTo>
                      <a:pt x="825" y="303"/>
                      <a:pt x="806" y="288"/>
                      <a:pt x="795" y="288"/>
                    </a:cubicBezTo>
                    <a:cubicBezTo>
                      <a:pt x="788" y="288"/>
                      <a:pt x="784" y="293"/>
                      <a:pt x="784" y="307"/>
                    </a:cubicBezTo>
                    <a:cubicBezTo>
                      <a:pt x="784" y="325"/>
                      <a:pt x="802" y="352"/>
                      <a:pt x="802" y="369"/>
                    </a:cubicBezTo>
                    <a:cubicBezTo>
                      <a:pt x="799" y="372"/>
                      <a:pt x="795" y="373"/>
                      <a:pt x="791" y="373"/>
                    </a:cubicBezTo>
                    <a:cubicBezTo>
                      <a:pt x="783" y="373"/>
                      <a:pt x="773" y="369"/>
                      <a:pt x="767" y="369"/>
                    </a:cubicBezTo>
                    <a:cubicBezTo>
                      <a:pt x="761" y="367"/>
                      <a:pt x="754" y="366"/>
                      <a:pt x="746" y="366"/>
                    </a:cubicBezTo>
                    <a:cubicBezTo>
                      <a:pt x="728" y="366"/>
                      <a:pt x="710" y="372"/>
                      <a:pt x="722" y="378"/>
                    </a:cubicBezTo>
                    <a:cubicBezTo>
                      <a:pt x="776" y="432"/>
                      <a:pt x="713" y="414"/>
                      <a:pt x="695" y="423"/>
                    </a:cubicBezTo>
                    <a:cubicBezTo>
                      <a:pt x="687" y="423"/>
                      <a:pt x="678" y="432"/>
                      <a:pt x="669" y="441"/>
                    </a:cubicBezTo>
                    <a:cubicBezTo>
                      <a:pt x="669" y="450"/>
                      <a:pt x="669" y="459"/>
                      <a:pt x="678" y="467"/>
                    </a:cubicBezTo>
                    <a:cubicBezTo>
                      <a:pt x="687" y="476"/>
                      <a:pt x="660" y="476"/>
                      <a:pt x="660" y="476"/>
                    </a:cubicBezTo>
                    <a:cubicBezTo>
                      <a:pt x="651" y="476"/>
                      <a:pt x="651" y="485"/>
                      <a:pt x="651" y="494"/>
                    </a:cubicBezTo>
                    <a:cubicBezTo>
                      <a:pt x="651" y="501"/>
                      <a:pt x="656" y="529"/>
                      <a:pt x="646" y="529"/>
                    </a:cubicBezTo>
                    <a:cubicBezTo>
                      <a:pt x="643" y="529"/>
                      <a:pt x="639" y="527"/>
                      <a:pt x="633" y="521"/>
                    </a:cubicBezTo>
                    <a:cubicBezTo>
                      <a:pt x="620" y="503"/>
                      <a:pt x="606" y="496"/>
                      <a:pt x="596" y="496"/>
                    </a:cubicBezTo>
                    <a:cubicBezTo>
                      <a:pt x="586" y="496"/>
                      <a:pt x="580" y="503"/>
                      <a:pt x="580" y="512"/>
                    </a:cubicBezTo>
                    <a:cubicBezTo>
                      <a:pt x="580" y="530"/>
                      <a:pt x="615" y="548"/>
                      <a:pt x="606" y="556"/>
                    </a:cubicBezTo>
                    <a:cubicBezTo>
                      <a:pt x="583" y="541"/>
                      <a:pt x="567" y="519"/>
                      <a:pt x="557" y="519"/>
                    </a:cubicBezTo>
                    <a:cubicBezTo>
                      <a:pt x="556" y="519"/>
                      <a:pt x="554" y="520"/>
                      <a:pt x="553" y="521"/>
                    </a:cubicBezTo>
                    <a:cubicBezTo>
                      <a:pt x="544" y="530"/>
                      <a:pt x="669" y="619"/>
                      <a:pt x="687" y="619"/>
                    </a:cubicBezTo>
                    <a:cubicBezTo>
                      <a:pt x="697" y="619"/>
                      <a:pt x="701" y="609"/>
                      <a:pt x="709" y="609"/>
                    </a:cubicBezTo>
                    <a:cubicBezTo>
                      <a:pt x="714" y="609"/>
                      <a:pt x="720" y="613"/>
                      <a:pt x="731" y="628"/>
                    </a:cubicBezTo>
                    <a:cubicBezTo>
                      <a:pt x="743" y="628"/>
                      <a:pt x="743" y="612"/>
                      <a:pt x="752" y="612"/>
                    </a:cubicBezTo>
                    <a:cubicBezTo>
                      <a:pt x="757" y="612"/>
                      <a:pt x="764" y="616"/>
                      <a:pt x="776" y="628"/>
                    </a:cubicBezTo>
                    <a:cubicBezTo>
                      <a:pt x="758" y="610"/>
                      <a:pt x="704" y="556"/>
                      <a:pt x="713" y="548"/>
                    </a:cubicBezTo>
                    <a:cubicBezTo>
                      <a:pt x="713" y="547"/>
                      <a:pt x="714" y="547"/>
                      <a:pt x="714" y="547"/>
                    </a:cubicBezTo>
                    <a:cubicBezTo>
                      <a:pt x="721" y="547"/>
                      <a:pt x="754" y="573"/>
                      <a:pt x="769" y="573"/>
                    </a:cubicBezTo>
                    <a:cubicBezTo>
                      <a:pt x="773" y="573"/>
                      <a:pt x="776" y="571"/>
                      <a:pt x="776" y="565"/>
                    </a:cubicBezTo>
                    <a:cubicBezTo>
                      <a:pt x="767" y="539"/>
                      <a:pt x="749" y="539"/>
                      <a:pt x="749" y="539"/>
                    </a:cubicBezTo>
                    <a:cubicBezTo>
                      <a:pt x="722" y="512"/>
                      <a:pt x="740" y="503"/>
                      <a:pt x="749" y="503"/>
                    </a:cubicBezTo>
                    <a:cubicBezTo>
                      <a:pt x="751" y="501"/>
                      <a:pt x="754" y="500"/>
                      <a:pt x="757" y="500"/>
                    </a:cubicBezTo>
                    <a:cubicBezTo>
                      <a:pt x="767" y="500"/>
                      <a:pt x="780" y="510"/>
                      <a:pt x="793" y="530"/>
                    </a:cubicBezTo>
                    <a:cubicBezTo>
                      <a:pt x="820" y="565"/>
                      <a:pt x="793" y="583"/>
                      <a:pt x="829" y="610"/>
                    </a:cubicBezTo>
                    <a:cubicBezTo>
                      <a:pt x="845" y="626"/>
                      <a:pt x="853" y="633"/>
                      <a:pt x="857" y="633"/>
                    </a:cubicBezTo>
                    <a:cubicBezTo>
                      <a:pt x="861" y="633"/>
                      <a:pt x="857" y="621"/>
                      <a:pt x="847" y="601"/>
                    </a:cubicBezTo>
                    <a:cubicBezTo>
                      <a:pt x="831" y="574"/>
                      <a:pt x="840" y="557"/>
                      <a:pt x="858" y="557"/>
                    </a:cubicBezTo>
                    <a:cubicBezTo>
                      <a:pt x="868" y="557"/>
                      <a:pt x="881" y="563"/>
                      <a:pt x="893" y="575"/>
                    </a:cubicBezTo>
                    <a:lnTo>
                      <a:pt x="893" y="575"/>
                    </a:lnTo>
                    <a:cubicBezTo>
                      <a:pt x="880" y="559"/>
                      <a:pt x="857" y="530"/>
                      <a:pt x="865" y="530"/>
                    </a:cubicBezTo>
                    <a:cubicBezTo>
                      <a:pt x="865" y="521"/>
                      <a:pt x="882" y="512"/>
                      <a:pt x="865" y="476"/>
                    </a:cubicBezTo>
                    <a:lnTo>
                      <a:pt x="865" y="476"/>
                    </a:lnTo>
                    <a:cubicBezTo>
                      <a:pt x="880" y="501"/>
                      <a:pt x="900" y="512"/>
                      <a:pt x="922" y="512"/>
                    </a:cubicBezTo>
                    <a:cubicBezTo>
                      <a:pt x="939" y="512"/>
                      <a:pt x="956" y="506"/>
                      <a:pt x="972" y="494"/>
                    </a:cubicBezTo>
                    <a:cubicBezTo>
                      <a:pt x="998" y="476"/>
                      <a:pt x="989" y="432"/>
                      <a:pt x="972" y="361"/>
                    </a:cubicBezTo>
                    <a:lnTo>
                      <a:pt x="972" y="361"/>
                    </a:lnTo>
                    <a:cubicBezTo>
                      <a:pt x="980" y="396"/>
                      <a:pt x="989" y="423"/>
                      <a:pt x="1007" y="450"/>
                    </a:cubicBezTo>
                    <a:lnTo>
                      <a:pt x="1016" y="441"/>
                    </a:lnTo>
                    <a:lnTo>
                      <a:pt x="1034" y="459"/>
                    </a:lnTo>
                    <a:cubicBezTo>
                      <a:pt x="1039" y="468"/>
                      <a:pt x="1048" y="478"/>
                      <a:pt x="1053" y="478"/>
                    </a:cubicBezTo>
                    <a:cubicBezTo>
                      <a:pt x="1056" y="478"/>
                      <a:pt x="1055" y="470"/>
                      <a:pt x="1043" y="450"/>
                    </a:cubicBezTo>
                    <a:cubicBezTo>
                      <a:pt x="1016" y="405"/>
                      <a:pt x="1016" y="405"/>
                      <a:pt x="1025" y="396"/>
                    </a:cubicBezTo>
                    <a:cubicBezTo>
                      <a:pt x="1034" y="392"/>
                      <a:pt x="1038" y="389"/>
                      <a:pt x="1042" y="389"/>
                    </a:cubicBezTo>
                    <a:cubicBezTo>
                      <a:pt x="1045" y="389"/>
                      <a:pt x="1047" y="392"/>
                      <a:pt x="1052" y="396"/>
                    </a:cubicBezTo>
                    <a:cubicBezTo>
                      <a:pt x="1061" y="396"/>
                      <a:pt x="1061" y="414"/>
                      <a:pt x="1070" y="414"/>
                    </a:cubicBezTo>
                    <a:lnTo>
                      <a:pt x="1096" y="396"/>
                    </a:lnTo>
                    <a:cubicBezTo>
                      <a:pt x="1109" y="390"/>
                      <a:pt x="1084" y="345"/>
                      <a:pt x="1066" y="321"/>
                    </a:cubicBezTo>
                    <a:lnTo>
                      <a:pt x="1066" y="321"/>
                    </a:lnTo>
                    <a:cubicBezTo>
                      <a:pt x="1088" y="343"/>
                      <a:pt x="1128" y="381"/>
                      <a:pt x="1141" y="387"/>
                    </a:cubicBezTo>
                    <a:cubicBezTo>
                      <a:pt x="1147" y="394"/>
                      <a:pt x="1152" y="397"/>
                      <a:pt x="1155" y="397"/>
                    </a:cubicBezTo>
                    <a:cubicBezTo>
                      <a:pt x="1160" y="397"/>
                      <a:pt x="1158" y="387"/>
                      <a:pt x="1141" y="369"/>
                    </a:cubicBezTo>
                    <a:cubicBezTo>
                      <a:pt x="1119" y="340"/>
                      <a:pt x="1097" y="311"/>
                      <a:pt x="1109" y="311"/>
                    </a:cubicBezTo>
                    <a:cubicBezTo>
                      <a:pt x="1112" y="311"/>
                      <a:pt x="1116" y="313"/>
                      <a:pt x="1123" y="316"/>
                    </a:cubicBezTo>
                    <a:cubicBezTo>
                      <a:pt x="1141" y="325"/>
                      <a:pt x="1150" y="343"/>
                      <a:pt x="1167" y="361"/>
                    </a:cubicBezTo>
                    <a:lnTo>
                      <a:pt x="1185" y="378"/>
                    </a:lnTo>
                    <a:cubicBezTo>
                      <a:pt x="1167" y="352"/>
                      <a:pt x="1159" y="325"/>
                      <a:pt x="1150" y="298"/>
                    </a:cubicBezTo>
                    <a:cubicBezTo>
                      <a:pt x="1150" y="296"/>
                      <a:pt x="1150" y="296"/>
                      <a:pt x="1151" y="296"/>
                    </a:cubicBezTo>
                    <a:cubicBezTo>
                      <a:pt x="1158" y="296"/>
                      <a:pt x="1195" y="361"/>
                      <a:pt x="1203" y="361"/>
                    </a:cubicBezTo>
                    <a:cubicBezTo>
                      <a:pt x="1217" y="380"/>
                      <a:pt x="1223" y="387"/>
                      <a:pt x="1224" y="387"/>
                    </a:cubicBezTo>
                    <a:cubicBezTo>
                      <a:pt x="1227" y="387"/>
                      <a:pt x="1166" y="289"/>
                      <a:pt x="1159" y="289"/>
                    </a:cubicBezTo>
                    <a:cubicBezTo>
                      <a:pt x="1159" y="289"/>
                      <a:pt x="1159" y="289"/>
                      <a:pt x="1159" y="289"/>
                    </a:cubicBezTo>
                    <a:cubicBezTo>
                      <a:pt x="1164" y="289"/>
                      <a:pt x="1199" y="326"/>
                      <a:pt x="1207" y="326"/>
                    </a:cubicBezTo>
                    <a:cubicBezTo>
                      <a:pt x="1210" y="326"/>
                      <a:pt x="1210" y="321"/>
                      <a:pt x="1203" y="307"/>
                    </a:cubicBezTo>
                    <a:lnTo>
                      <a:pt x="1203" y="307"/>
                    </a:lnTo>
                    <a:cubicBezTo>
                      <a:pt x="1214" y="329"/>
                      <a:pt x="1229" y="336"/>
                      <a:pt x="1244" y="336"/>
                    </a:cubicBezTo>
                    <a:cubicBezTo>
                      <a:pt x="1266" y="336"/>
                      <a:pt x="1287" y="321"/>
                      <a:pt x="1292" y="316"/>
                    </a:cubicBezTo>
                    <a:cubicBezTo>
                      <a:pt x="1301" y="307"/>
                      <a:pt x="1310" y="289"/>
                      <a:pt x="1319" y="271"/>
                    </a:cubicBezTo>
                    <a:cubicBezTo>
                      <a:pt x="1320" y="271"/>
                      <a:pt x="1320" y="270"/>
                      <a:pt x="1321" y="270"/>
                    </a:cubicBezTo>
                    <a:cubicBezTo>
                      <a:pt x="1328" y="270"/>
                      <a:pt x="1340" y="297"/>
                      <a:pt x="1348" y="297"/>
                    </a:cubicBezTo>
                    <a:cubicBezTo>
                      <a:pt x="1351" y="297"/>
                      <a:pt x="1353" y="295"/>
                      <a:pt x="1355" y="289"/>
                    </a:cubicBezTo>
                    <a:cubicBezTo>
                      <a:pt x="1355" y="271"/>
                      <a:pt x="1355" y="236"/>
                      <a:pt x="1355" y="227"/>
                    </a:cubicBezTo>
                    <a:cubicBezTo>
                      <a:pt x="1355" y="227"/>
                      <a:pt x="1367" y="331"/>
                      <a:pt x="1371" y="331"/>
                    </a:cubicBezTo>
                    <a:cubicBezTo>
                      <a:pt x="1372" y="331"/>
                      <a:pt x="1372" y="327"/>
                      <a:pt x="1372" y="316"/>
                    </a:cubicBezTo>
                    <a:cubicBezTo>
                      <a:pt x="1372" y="298"/>
                      <a:pt x="1390" y="298"/>
                      <a:pt x="1372" y="254"/>
                    </a:cubicBezTo>
                    <a:cubicBezTo>
                      <a:pt x="1366" y="239"/>
                      <a:pt x="1367" y="235"/>
                      <a:pt x="1371" y="235"/>
                    </a:cubicBezTo>
                    <a:cubicBezTo>
                      <a:pt x="1374" y="235"/>
                      <a:pt x="1381" y="240"/>
                      <a:pt x="1384" y="240"/>
                    </a:cubicBezTo>
                    <a:cubicBezTo>
                      <a:pt x="1385" y="240"/>
                      <a:pt x="1386" y="239"/>
                      <a:pt x="1385" y="238"/>
                    </a:cubicBezTo>
                    <a:lnTo>
                      <a:pt x="1385" y="238"/>
                    </a:lnTo>
                    <a:cubicBezTo>
                      <a:pt x="1401" y="276"/>
                      <a:pt x="1409" y="299"/>
                      <a:pt x="1426" y="307"/>
                    </a:cubicBezTo>
                    <a:cubicBezTo>
                      <a:pt x="1426" y="307"/>
                      <a:pt x="1427" y="308"/>
                      <a:pt x="1428" y="308"/>
                    </a:cubicBezTo>
                    <a:cubicBezTo>
                      <a:pt x="1441" y="308"/>
                      <a:pt x="1408" y="199"/>
                      <a:pt x="1417" y="173"/>
                    </a:cubicBezTo>
                    <a:cubicBezTo>
                      <a:pt x="1419" y="166"/>
                      <a:pt x="1422" y="163"/>
                      <a:pt x="1425" y="163"/>
                    </a:cubicBezTo>
                    <a:cubicBezTo>
                      <a:pt x="1446" y="163"/>
                      <a:pt x="1480" y="295"/>
                      <a:pt x="1488" y="334"/>
                    </a:cubicBezTo>
                    <a:cubicBezTo>
                      <a:pt x="1479" y="289"/>
                      <a:pt x="1479" y="236"/>
                      <a:pt x="1488" y="182"/>
                    </a:cubicBezTo>
                    <a:cubicBezTo>
                      <a:pt x="1497" y="209"/>
                      <a:pt x="1506" y="245"/>
                      <a:pt x="1524" y="271"/>
                    </a:cubicBezTo>
                    <a:cubicBezTo>
                      <a:pt x="1515" y="227"/>
                      <a:pt x="1533" y="245"/>
                      <a:pt x="1542" y="236"/>
                    </a:cubicBezTo>
                    <a:cubicBezTo>
                      <a:pt x="1542" y="209"/>
                      <a:pt x="1551" y="191"/>
                      <a:pt x="1551" y="165"/>
                    </a:cubicBezTo>
                    <a:cubicBezTo>
                      <a:pt x="1558" y="195"/>
                      <a:pt x="1559" y="251"/>
                      <a:pt x="1576" y="251"/>
                    </a:cubicBezTo>
                    <a:cubicBezTo>
                      <a:pt x="1579" y="251"/>
                      <a:pt x="1582" y="249"/>
                      <a:pt x="1586" y="245"/>
                    </a:cubicBezTo>
                    <a:cubicBezTo>
                      <a:pt x="1592" y="234"/>
                      <a:pt x="1596" y="229"/>
                      <a:pt x="1598" y="229"/>
                    </a:cubicBezTo>
                    <a:cubicBezTo>
                      <a:pt x="1605" y="229"/>
                      <a:pt x="1607" y="253"/>
                      <a:pt x="1613" y="289"/>
                    </a:cubicBezTo>
                    <a:cubicBezTo>
                      <a:pt x="1622" y="289"/>
                      <a:pt x="1613" y="263"/>
                      <a:pt x="1613" y="245"/>
                    </a:cubicBezTo>
                    <a:cubicBezTo>
                      <a:pt x="1613" y="227"/>
                      <a:pt x="1631" y="236"/>
                      <a:pt x="1640" y="218"/>
                    </a:cubicBezTo>
                    <a:cubicBezTo>
                      <a:pt x="1648" y="200"/>
                      <a:pt x="1640" y="173"/>
                      <a:pt x="1640" y="147"/>
                    </a:cubicBezTo>
                    <a:cubicBezTo>
                      <a:pt x="1640" y="138"/>
                      <a:pt x="1644" y="138"/>
                      <a:pt x="1648" y="138"/>
                    </a:cubicBezTo>
                    <a:cubicBezTo>
                      <a:pt x="1653" y="138"/>
                      <a:pt x="1657" y="138"/>
                      <a:pt x="1657" y="129"/>
                    </a:cubicBezTo>
                    <a:cubicBezTo>
                      <a:pt x="1657" y="165"/>
                      <a:pt x="1657" y="165"/>
                      <a:pt x="1666" y="165"/>
                    </a:cubicBezTo>
                    <a:lnTo>
                      <a:pt x="1693" y="165"/>
                    </a:lnTo>
                    <a:lnTo>
                      <a:pt x="1693" y="227"/>
                    </a:lnTo>
                    <a:cubicBezTo>
                      <a:pt x="1693" y="227"/>
                      <a:pt x="1684" y="227"/>
                      <a:pt x="1693" y="254"/>
                    </a:cubicBezTo>
                    <a:cubicBezTo>
                      <a:pt x="1711" y="254"/>
                      <a:pt x="1711" y="191"/>
                      <a:pt x="1729" y="156"/>
                    </a:cubicBezTo>
                    <a:cubicBezTo>
                      <a:pt x="1731" y="152"/>
                      <a:pt x="1733" y="151"/>
                      <a:pt x="1734" y="151"/>
                    </a:cubicBezTo>
                    <a:cubicBezTo>
                      <a:pt x="1742" y="151"/>
                      <a:pt x="1729" y="218"/>
                      <a:pt x="1729" y="218"/>
                    </a:cubicBezTo>
                    <a:cubicBezTo>
                      <a:pt x="1738" y="209"/>
                      <a:pt x="1738" y="200"/>
                      <a:pt x="1746" y="191"/>
                    </a:cubicBezTo>
                    <a:cubicBezTo>
                      <a:pt x="1751" y="182"/>
                      <a:pt x="1753" y="178"/>
                      <a:pt x="1755" y="178"/>
                    </a:cubicBezTo>
                    <a:cubicBezTo>
                      <a:pt x="1758" y="178"/>
                      <a:pt x="1760" y="182"/>
                      <a:pt x="1764" y="191"/>
                    </a:cubicBezTo>
                    <a:cubicBezTo>
                      <a:pt x="1769" y="204"/>
                      <a:pt x="1777" y="215"/>
                      <a:pt x="1783" y="215"/>
                    </a:cubicBezTo>
                    <a:cubicBezTo>
                      <a:pt x="1790" y="215"/>
                      <a:pt x="1795" y="202"/>
                      <a:pt x="1791" y="166"/>
                    </a:cubicBezTo>
                    <a:lnTo>
                      <a:pt x="1791" y="166"/>
                    </a:lnTo>
                    <a:cubicBezTo>
                      <a:pt x="1791" y="167"/>
                      <a:pt x="1792" y="167"/>
                      <a:pt x="1792" y="167"/>
                    </a:cubicBezTo>
                    <a:cubicBezTo>
                      <a:pt x="1794" y="167"/>
                      <a:pt x="1800" y="156"/>
                      <a:pt x="1800" y="156"/>
                    </a:cubicBezTo>
                    <a:cubicBezTo>
                      <a:pt x="1800" y="182"/>
                      <a:pt x="1800" y="200"/>
                      <a:pt x="1800" y="227"/>
                    </a:cubicBezTo>
                    <a:cubicBezTo>
                      <a:pt x="1800" y="240"/>
                      <a:pt x="1802" y="245"/>
                      <a:pt x="1804" y="245"/>
                    </a:cubicBezTo>
                    <a:cubicBezTo>
                      <a:pt x="1807" y="245"/>
                      <a:pt x="1809" y="240"/>
                      <a:pt x="1809" y="236"/>
                    </a:cubicBezTo>
                    <a:cubicBezTo>
                      <a:pt x="1836" y="200"/>
                      <a:pt x="1827" y="111"/>
                      <a:pt x="1853" y="111"/>
                    </a:cubicBezTo>
                    <a:cubicBezTo>
                      <a:pt x="1853" y="138"/>
                      <a:pt x="1853" y="173"/>
                      <a:pt x="1853" y="209"/>
                    </a:cubicBezTo>
                    <a:cubicBezTo>
                      <a:pt x="1857" y="225"/>
                      <a:pt x="1861" y="232"/>
                      <a:pt x="1865" y="232"/>
                    </a:cubicBezTo>
                    <a:cubicBezTo>
                      <a:pt x="1873" y="232"/>
                      <a:pt x="1880" y="211"/>
                      <a:pt x="1880" y="182"/>
                    </a:cubicBezTo>
                    <a:cubicBezTo>
                      <a:pt x="1880" y="218"/>
                      <a:pt x="1880" y="263"/>
                      <a:pt x="1898" y="263"/>
                    </a:cubicBezTo>
                    <a:cubicBezTo>
                      <a:pt x="1898" y="248"/>
                      <a:pt x="1898" y="160"/>
                      <a:pt x="1903" y="160"/>
                    </a:cubicBezTo>
                    <a:cubicBezTo>
                      <a:pt x="1904" y="160"/>
                      <a:pt x="1905" y="164"/>
                      <a:pt x="1907" y="173"/>
                    </a:cubicBezTo>
                    <a:cubicBezTo>
                      <a:pt x="1916" y="200"/>
                      <a:pt x="1907" y="254"/>
                      <a:pt x="1925" y="254"/>
                    </a:cubicBezTo>
                    <a:cubicBezTo>
                      <a:pt x="1940" y="254"/>
                      <a:pt x="1942" y="234"/>
                      <a:pt x="1948" y="234"/>
                    </a:cubicBezTo>
                    <a:cubicBezTo>
                      <a:pt x="1949" y="234"/>
                      <a:pt x="1950" y="235"/>
                      <a:pt x="1951" y="236"/>
                    </a:cubicBezTo>
                    <a:cubicBezTo>
                      <a:pt x="1951" y="268"/>
                      <a:pt x="1970" y="272"/>
                      <a:pt x="1983" y="272"/>
                    </a:cubicBezTo>
                    <a:cubicBezTo>
                      <a:pt x="1989" y="272"/>
                      <a:pt x="1993" y="271"/>
                      <a:pt x="1996" y="271"/>
                    </a:cubicBezTo>
                    <a:cubicBezTo>
                      <a:pt x="2005" y="263"/>
                      <a:pt x="1996" y="209"/>
                      <a:pt x="2005" y="191"/>
                    </a:cubicBezTo>
                    <a:cubicBezTo>
                      <a:pt x="2006" y="188"/>
                      <a:pt x="2007" y="187"/>
                      <a:pt x="2007" y="187"/>
                    </a:cubicBezTo>
                    <a:cubicBezTo>
                      <a:pt x="2014" y="187"/>
                      <a:pt x="2014" y="273"/>
                      <a:pt x="2014" y="289"/>
                    </a:cubicBezTo>
                    <a:cubicBezTo>
                      <a:pt x="2014" y="307"/>
                      <a:pt x="2031" y="316"/>
                      <a:pt x="2040" y="316"/>
                    </a:cubicBezTo>
                    <a:cubicBezTo>
                      <a:pt x="2058" y="316"/>
                      <a:pt x="2076" y="307"/>
                      <a:pt x="2085" y="289"/>
                    </a:cubicBezTo>
                    <a:cubicBezTo>
                      <a:pt x="2093" y="289"/>
                      <a:pt x="2123" y="252"/>
                      <a:pt x="2129" y="252"/>
                    </a:cubicBezTo>
                    <a:cubicBezTo>
                      <a:pt x="2129" y="252"/>
                      <a:pt x="2129" y="253"/>
                      <a:pt x="2129" y="254"/>
                    </a:cubicBezTo>
                    <a:cubicBezTo>
                      <a:pt x="2129" y="262"/>
                      <a:pt x="2089" y="352"/>
                      <a:pt x="2101" y="352"/>
                    </a:cubicBezTo>
                    <a:cubicBezTo>
                      <a:pt x="2101" y="352"/>
                      <a:pt x="2102" y="352"/>
                      <a:pt x="2103" y="352"/>
                    </a:cubicBezTo>
                    <a:cubicBezTo>
                      <a:pt x="2129" y="334"/>
                      <a:pt x="2147" y="298"/>
                      <a:pt x="2165" y="263"/>
                    </a:cubicBezTo>
                    <a:lnTo>
                      <a:pt x="2165" y="263"/>
                    </a:lnTo>
                    <a:cubicBezTo>
                      <a:pt x="2156" y="307"/>
                      <a:pt x="2165" y="325"/>
                      <a:pt x="2174" y="334"/>
                    </a:cubicBezTo>
                    <a:lnTo>
                      <a:pt x="2201" y="334"/>
                    </a:lnTo>
                    <a:cubicBezTo>
                      <a:pt x="2210" y="325"/>
                      <a:pt x="2219" y="298"/>
                      <a:pt x="2227" y="289"/>
                    </a:cubicBezTo>
                    <a:cubicBezTo>
                      <a:pt x="2231" y="287"/>
                      <a:pt x="2234" y="286"/>
                      <a:pt x="2236" y="286"/>
                    </a:cubicBezTo>
                    <a:cubicBezTo>
                      <a:pt x="2254" y="286"/>
                      <a:pt x="2255" y="337"/>
                      <a:pt x="2263" y="361"/>
                    </a:cubicBezTo>
                    <a:cubicBezTo>
                      <a:pt x="2263" y="363"/>
                      <a:pt x="2264" y="364"/>
                      <a:pt x="2265" y="364"/>
                    </a:cubicBezTo>
                    <a:cubicBezTo>
                      <a:pt x="2267" y="364"/>
                      <a:pt x="2272" y="356"/>
                      <a:pt x="2272" y="343"/>
                    </a:cubicBezTo>
                    <a:cubicBezTo>
                      <a:pt x="2275" y="337"/>
                      <a:pt x="2278" y="335"/>
                      <a:pt x="2281" y="335"/>
                    </a:cubicBezTo>
                    <a:cubicBezTo>
                      <a:pt x="2287" y="335"/>
                      <a:pt x="2293" y="343"/>
                      <a:pt x="2299" y="343"/>
                    </a:cubicBezTo>
                    <a:cubicBezTo>
                      <a:pt x="2299" y="343"/>
                      <a:pt x="2316" y="331"/>
                      <a:pt x="2327" y="331"/>
                    </a:cubicBezTo>
                    <a:cubicBezTo>
                      <a:pt x="2330" y="331"/>
                      <a:pt x="2333" y="332"/>
                      <a:pt x="2334" y="334"/>
                    </a:cubicBezTo>
                    <a:cubicBezTo>
                      <a:pt x="2352" y="334"/>
                      <a:pt x="2352" y="352"/>
                      <a:pt x="2361" y="361"/>
                    </a:cubicBezTo>
                    <a:cubicBezTo>
                      <a:pt x="2361" y="366"/>
                      <a:pt x="2364" y="371"/>
                      <a:pt x="2368" y="371"/>
                    </a:cubicBezTo>
                    <a:cubicBezTo>
                      <a:pt x="2371" y="371"/>
                      <a:pt x="2375" y="368"/>
                      <a:pt x="2379" y="361"/>
                    </a:cubicBezTo>
                    <a:cubicBezTo>
                      <a:pt x="2381" y="356"/>
                      <a:pt x="2385" y="354"/>
                      <a:pt x="2390" y="354"/>
                    </a:cubicBezTo>
                    <a:cubicBezTo>
                      <a:pt x="2404" y="354"/>
                      <a:pt x="2426" y="369"/>
                      <a:pt x="2432" y="369"/>
                    </a:cubicBezTo>
                    <a:cubicBezTo>
                      <a:pt x="2441" y="369"/>
                      <a:pt x="2486" y="343"/>
                      <a:pt x="2486" y="343"/>
                    </a:cubicBezTo>
                    <a:lnTo>
                      <a:pt x="2486" y="343"/>
                    </a:lnTo>
                    <a:cubicBezTo>
                      <a:pt x="2477" y="361"/>
                      <a:pt x="2468" y="369"/>
                      <a:pt x="2459" y="387"/>
                    </a:cubicBezTo>
                    <a:lnTo>
                      <a:pt x="2486" y="369"/>
                    </a:lnTo>
                    <a:cubicBezTo>
                      <a:pt x="2486" y="369"/>
                      <a:pt x="2524" y="324"/>
                      <a:pt x="2530" y="324"/>
                    </a:cubicBezTo>
                    <a:cubicBezTo>
                      <a:pt x="2530" y="324"/>
                      <a:pt x="2530" y="324"/>
                      <a:pt x="2530" y="325"/>
                    </a:cubicBezTo>
                    <a:cubicBezTo>
                      <a:pt x="2521" y="334"/>
                      <a:pt x="2512" y="352"/>
                      <a:pt x="2512" y="369"/>
                    </a:cubicBezTo>
                    <a:cubicBezTo>
                      <a:pt x="2512" y="387"/>
                      <a:pt x="2521" y="387"/>
                      <a:pt x="2530" y="387"/>
                    </a:cubicBezTo>
                    <a:cubicBezTo>
                      <a:pt x="2531" y="388"/>
                      <a:pt x="2533" y="389"/>
                      <a:pt x="2535" y="389"/>
                    </a:cubicBezTo>
                    <a:cubicBezTo>
                      <a:pt x="2541" y="389"/>
                      <a:pt x="2549" y="384"/>
                      <a:pt x="2554" y="384"/>
                    </a:cubicBezTo>
                    <a:cubicBezTo>
                      <a:pt x="2560" y="384"/>
                      <a:pt x="2560" y="390"/>
                      <a:pt x="2548" y="414"/>
                    </a:cubicBezTo>
                    <a:cubicBezTo>
                      <a:pt x="2557" y="396"/>
                      <a:pt x="2575" y="378"/>
                      <a:pt x="2584" y="369"/>
                    </a:cubicBezTo>
                    <a:lnTo>
                      <a:pt x="2584" y="369"/>
                    </a:lnTo>
                    <a:cubicBezTo>
                      <a:pt x="2566" y="405"/>
                      <a:pt x="2575" y="414"/>
                      <a:pt x="2584" y="423"/>
                    </a:cubicBezTo>
                    <a:cubicBezTo>
                      <a:pt x="2590" y="423"/>
                      <a:pt x="2592" y="427"/>
                      <a:pt x="2595" y="427"/>
                    </a:cubicBezTo>
                    <a:cubicBezTo>
                      <a:pt x="2597" y="427"/>
                      <a:pt x="2599" y="426"/>
                      <a:pt x="2602" y="423"/>
                    </a:cubicBezTo>
                    <a:cubicBezTo>
                      <a:pt x="2619" y="405"/>
                      <a:pt x="2610" y="405"/>
                      <a:pt x="2619" y="405"/>
                    </a:cubicBezTo>
                    <a:cubicBezTo>
                      <a:pt x="2619" y="405"/>
                      <a:pt x="2619" y="441"/>
                      <a:pt x="2637" y="450"/>
                    </a:cubicBezTo>
                    <a:cubicBezTo>
                      <a:pt x="2655" y="459"/>
                      <a:pt x="2673" y="459"/>
                      <a:pt x="2655" y="494"/>
                    </a:cubicBezTo>
                    <a:cubicBezTo>
                      <a:pt x="2656" y="495"/>
                      <a:pt x="2656" y="495"/>
                      <a:pt x="2657" y="495"/>
                    </a:cubicBezTo>
                    <a:cubicBezTo>
                      <a:pt x="2667" y="495"/>
                      <a:pt x="2683" y="449"/>
                      <a:pt x="2700" y="441"/>
                    </a:cubicBezTo>
                    <a:cubicBezTo>
                      <a:pt x="2726" y="441"/>
                      <a:pt x="2700" y="476"/>
                      <a:pt x="2691" y="485"/>
                    </a:cubicBezTo>
                    <a:cubicBezTo>
                      <a:pt x="2691" y="494"/>
                      <a:pt x="2691" y="503"/>
                      <a:pt x="2691" y="512"/>
                    </a:cubicBezTo>
                    <a:cubicBezTo>
                      <a:pt x="2691" y="513"/>
                      <a:pt x="2692" y="513"/>
                      <a:pt x="2694" y="513"/>
                    </a:cubicBezTo>
                    <a:cubicBezTo>
                      <a:pt x="2703" y="513"/>
                      <a:pt x="2726" y="507"/>
                      <a:pt x="2740" y="507"/>
                    </a:cubicBezTo>
                    <a:cubicBezTo>
                      <a:pt x="2752" y="507"/>
                      <a:pt x="2759" y="512"/>
                      <a:pt x="2744" y="530"/>
                    </a:cubicBezTo>
                    <a:cubicBezTo>
                      <a:pt x="2752" y="521"/>
                      <a:pt x="2800" y="458"/>
                      <a:pt x="2813" y="458"/>
                    </a:cubicBezTo>
                    <a:cubicBezTo>
                      <a:pt x="2814" y="458"/>
                      <a:pt x="2815" y="458"/>
                      <a:pt x="2815" y="459"/>
                    </a:cubicBezTo>
                    <a:cubicBezTo>
                      <a:pt x="2815" y="459"/>
                      <a:pt x="2798" y="485"/>
                      <a:pt x="2798" y="494"/>
                    </a:cubicBezTo>
                    <a:cubicBezTo>
                      <a:pt x="2798" y="494"/>
                      <a:pt x="2798" y="503"/>
                      <a:pt x="2798" y="512"/>
                    </a:cubicBezTo>
                    <a:cubicBezTo>
                      <a:pt x="2798" y="530"/>
                      <a:pt x="2798" y="530"/>
                      <a:pt x="2806" y="530"/>
                    </a:cubicBezTo>
                    <a:cubicBezTo>
                      <a:pt x="2824" y="530"/>
                      <a:pt x="2824" y="530"/>
                      <a:pt x="2806" y="539"/>
                    </a:cubicBezTo>
                    <a:cubicBezTo>
                      <a:pt x="2798" y="556"/>
                      <a:pt x="2762" y="592"/>
                      <a:pt x="2762" y="601"/>
                    </a:cubicBezTo>
                    <a:cubicBezTo>
                      <a:pt x="2761" y="602"/>
                      <a:pt x="2760" y="603"/>
                      <a:pt x="2761" y="603"/>
                    </a:cubicBezTo>
                    <a:cubicBezTo>
                      <a:pt x="2765" y="603"/>
                      <a:pt x="2788" y="590"/>
                      <a:pt x="2800" y="590"/>
                    </a:cubicBezTo>
                    <a:cubicBezTo>
                      <a:pt x="2803" y="590"/>
                      <a:pt x="2805" y="591"/>
                      <a:pt x="2806" y="592"/>
                    </a:cubicBezTo>
                    <a:cubicBezTo>
                      <a:pt x="2806" y="592"/>
                      <a:pt x="2815" y="628"/>
                      <a:pt x="2815" y="646"/>
                    </a:cubicBezTo>
                    <a:cubicBezTo>
                      <a:pt x="2815" y="648"/>
                      <a:pt x="2816" y="649"/>
                      <a:pt x="2818" y="649"/>
                    </a:cubicBezTo>
                    <a:cubicBezTo>
                      <a:pt x="2829" y="649"/>
                      <a:pt x="2877" y="589"/>
                      <a:pt x="2889" y="589"/>
                    </a:cubicBezTo>
                    <a:cubicBezTo>
                      <a:pt x="2892" y="589"/>
                      <a:pt x="2892" y="595"/>
                      <a:pt x="2887" y="610"/>
                    </a:cubicBezTo>
                    <a:cubicBezTo>
                      <a:pt x="2878" y="637"/>
                      <a:pt x="2851" y="672"/>
                      <a:pt x="2878" y="672"/>
                    </a:cubicBezTo>
                    <a:cubicBezTo>
                      <a:pt x="2890" y="672"/>
                      <a:pt x="2921" y="649"/>
                      <a:pt x="2928" y="649"/>
                    </a:cubicBezTo>
                    <a:cubicBezTo>
                      <a:pt x="2931" y="649"/>
                      <a:pt x="2928" y="654"/>
                      <a:pt x="2913" y="672"/>
                    </a:cubicBezTo>
                    <a:cubicBezTo>
                      <a:pt x="2893" y="697"/>
                      <a:pt x="2893" y="705"/>
                      <a:pt x="2902" y="705"/>
                    </a:cubicBezTo>
                    <a:cubicBezTo>
                      <a:pt x="2913" y="705"/>
                      <a:pt x="2935" y="695"/>
                      <a:pt x="2949" y="690"/>
                    </a:cubicBezTo>
                    <a:cubicBezTo>
                      <a:pt x="2958" y="685"/>
                      <a:pt x="2963" y="683"/>
                      <a:pt x="2966" y="683"/>
                    </a:cubicBezTo>
                    <a:cubicBezTo>
                      <a:pt x="2978" y="683"/>
                      <a:pt x="2949" y="720"/>
                      <a:pt x="2949" y="735"/>
                    </a:cubicBezTo>
                    <a:cubicBezTo>
                      <a:pt x="2949" y="738"/>
                      <a:pt x="2950" y="740"/>
                      <a:pt x="2952" y="740"/>
                    </a:cubicBezTo>
                    <a:cubicBezTo>
                      <a:pt x="2964" y="740"/>
                      <a:pt x="3006" y="680"/>
                      <a:pt x="3029" y="672"/>
                    </a:cubicBezTo>
                    <a:cubicBezTo>
                      <a:pt x="3031" y="671"/>
                      <a:pt x="3032" y="670"/>
                      <a:pt x="3032" y="670"/>
                    </a:cubicBezTo>
                    <a:lnTo>
                      <a:pt x="3032" y="670"/>
                    </a:lnTo>
                    <a:cubicBezTo>
                      <a:pt x="3034" y="670"/>
                      <a:pt x="2990" y="728"/>
                      <a:pt x="3004" y="728"/>
                    </a:cubicBezTo>
                    <a:cubicBezTo>
                      <a:pt x="3006" y="728"/>
                      <a:pt x="3008" y="727"/>
                      <a:pt x="3011" y="726"/>
                    </a:cubicBezTo>
                    <a:cubicBezTo>
                      <a:pt x="3011" y="726"/>
                      <a:pt x="3020" y="708"/>
                      <a:pt x="3038" y="699"/>
                    </a:cubicBezTo>
                    <a:cubicBezTo>
                      <a:pt x="3043" y="696"/>
                      <a:pt x="3046" y="695"/>
                      <a:pt x="3048" y="695"/>
                    </a:cubicBezTo>
                    <a:cubicBezTo>
                      <a:pt x="3051" y="695"/>
                      <a:pt x="3047" y="702"/>
                      <a:pt x="3047" y="708"/>
                    </a:cubicBezTo>
                    <a:cubicBezTo>
                      <a:pt x="3029" y="744"/>
                      <a:pt x="2993" y="752"/>
                      <a:pt x="2993" y="779"/>
                    </a:cubicBezTo>
                    <a:cubicBezTo>
                      <a:pt x="2993" y="806"/>
                      <a:pt x="3020" y="833"/>
                      <a:pt x="3056" y="842"/>
                    </a:cubicBezTo>
                    <a:lnTo>
                      <a:pt x="3083" y="842"/>
                    </a:lnTo>
                    <a:cubicBezTo>
                      <a:pt x="3090" y="837"/>
                      <a:pt x="3093" y="836"/>
                      <a:pt x="3094" y="836"/>
                    </a:cubicBezTo>
                    <a:cubicBezTo>
                      <a:pt x="3099" y="836"/>
                      <a:pt x="3029" y="886"/>
                      <a:pt x="3029" y="886"/>
                    </a:cubicBezTo>
                    <a:cubicBezTo>
                      <a:pt x="3029" y="886"/>
                      <a:pt x="3069" y="858"/>
                      <a:pt x="3082" y="858"/>
                    </a:cubicBezTo>
                    <a:cubicBezTo>
                      <a:pt x="3088" y="858"/>
                      <a:pt x="3088" y="865"/>
                      <a:pt x="3074" y="886"/>
                    </a:cubicBezTo>
                    <a:cubicBezTo>
                      <a:pt x="3074" y="886"/>
                      <a:pt x="3083" y="886"/>
                      <a:pt x="3091" y="895"/>
                    </a:cubicBezTo>
                    <a:cubicBezTo>
                      <a:pt x="3091" y="904"/>
                      <a:pt x="3198" y="913"/>
                      <a:pt x="3154" y="948"/>
                    </a:cubicBezTo>
                    <a:lnTo>
                      <a:pt x="3234" y="922"/>
                    </a:lnTo>
                    <a:lnTo>
                      <a:pt x="3234" y="922"/>
                    </a:lnTo>
                    <a:cubicBezTo>
                      <a:pt x="3198" y="948"/>
                      <a:pt x="3198" y="966"/>
                      <a:pt x="3198" y="975"/>
                    </a:cubicBezTo>
                    <a:cubicBezTo>
                      <a:pt x="3198" y="984"/>
                      <a:pt x="3172" y="1002"/>
                      <a:pt x="3154" y="1020"/>
                    </a:cubicBezTo>
                    <a:cubicBezTo>
                      <a:pt x="3149" y="1024"/>
                      <a:pt x="3149" y="1026"/>
                      <a:pt x="3152" y="1026"/>
                    </a:cubicBezTo>
                    <a:cubicBezTo>
                      <a:pt x="3163" y="1026"/>
                      <a:pt x="3221" y="999"/>
                      <a:pt x="3244" y="999"/>
                    </a:cubicBezTo>
                    <a:cubicBezTo>
                      <a:pt x="3248" y="999"/>
                      <a:pt x="3251" y="1000"/>
                      <a:pt x="3252" y="1002"/>
                    </a:cubicBezTo>
                    <a:cubicBezTo>
                      <a:pt x="3216" y="1011"/>
                      <a:pt x="3181" y="1029"/>
                      <a:pt x="3154" y="1055"/>
                    </a:cubicBezTo>
                    <a:cubicBezTo>
                      <a:pt x="3154" y="1060"/>
                      <a:pt x="3163" y="1062"/>
                      <a:pt x="3175" y="1062"/>
                    </a:cubicBezTo>
                    <a:cubicBezTo>
                      <a:pt x="3187" y="1062"/>
                      <a:pt x="3203" y="1060"/>
                      <a:pt x="3216" y="1055"/>
                    </a:cubicBezTo>
                    <a:cubicBezTo>
                      <a:pt x="3239" y="1048"/>
                      <a:pt x="3249" y="1027"/>
                      <a:pt x="3257" y="1027"/>
                    </a:cubicBezTo>
                    <a:cubicBezTo>
                      <a:pt x="3258" y="1027"/>
                      <a:pt x="3259" y="1027"/>
                      <a:pt x="3261" y="1029"/>
                    </a:cubicBezTo>
                    <a:cubicBezTo>
                      <a:pt x="3270" y="1037"/>
                      <a:pt x="3261" y="1037"/>
                      <a:pt x="3252" y="1055"/>
                    </a:cubicBezTo>
                    <a:cubicBezTo>
                      <a:pt x="3234" y="1064"/>
                      <a:pt x="3181" y="1091"/>
                      <a:pt x="3154" y="1109"/>
                    </a:cubicBezTo>
                    <a:cubicBezTo>
                      <a:pt x="3172" y="1109"/>
                      <a:pt x="3181" y="1100"/>
                      <a:pt x="3198" y="1091"/>
                    </a:cubicBezTo>
                    <a:lnTo>
                      <a:pt x="3234" y="1091"/>
                    </a:lnTo>
                    <a:cubicBezTo>
                      <a:pt x="3234" y="1091"/>
                      <a:pt x="3216" y="1109"/>
                      <a:pt x="3234" y="1109"/>
                    </a:cubicBezTo>
                    <a:cubicBezTo>
                      <a:pt x="3252" y="1109"/>
                      <a:pt x="3270" y="1100"/>
                      <a:pt x="3287" y="1100"/>
                    </a:cubicBezTo>
                    <a:cubicBezTo>
                      <a:pt x="3303" y="1100"/>
                      <a:pt x="3249" y="1128"/>
                      <a:pt x="3255" y="1128"/>
                    </a:cubicBezTo>
                    <a:cubicBezTo>
                      <a:pt x="3256" y="1128"/>
                      <a:pt x="3258" y="1128"/>
                      <a:pt x="3261" y="1127"/>
                    </a:cubicBezTo>
                    <a:cubicBezTo>
                      <a:pt x="3287" y="1127"/>
                      <a:pt x="3296" y="1118"/>
                      <a:pt x="3305" y="1118"/>
                    </a:cubicBezTo>
                    <a:cubicBezTo>
                      <a:pt x="3314" y="1127"/>
                      <a:pt x="3314" y="1135"/>
                      <a:pt x="3314" y="1135"/>
                    </a:cubicBezTo>
                    <a:cubicBezTo>
                      <a:pt x="3311" y="1132"/>
                      <a:pt x="3302" y="1130"/>
                      <a:pt x="3291" y="1130"/>
                    </a:cubicBezTo>
                    <a:cubicBezTo>
                      <a:pt x="3273" y="1130"/>
                      <a:pt x="3252" y="1136"/>
                      <a:pt x="3252" y="1153"/>
                    </a:cubicBezTo>
                    <a:cubicBezTo>
                      <a:pt x="3257" y="1168"/>
                      <a:pt x="3264" y="1175"/>
                      <a:pt x="3276" y="1175"/>
                    </a:cubicBezTo>
                    <a:cubicBezTo>
                      <a:pt x="3286" y="1175"/>
                      <a:pt x="3298" y="1170"/>
                      <a:pt x="3314" y="1162"/>
                    </a:cubicBezTo>
                    <a:lnTo>
                      <a:pt x="3314" y="1162"/>
                    </a:lnTo>
                    <a:cubicBezTo>
                      <a:pt x="3243" y="1198"/>
                      <a:pt x="3296" y="1242"/>
                      <a:pt x="3305" y="1260"/>
                    </a:cubicBezTo>
                    <a:cubicBezTo>
                      <a:pt x="3305" y="1265"/>
                      <a:pt x="3308" y="1268"/>
                      <a:pt x="3314" y="1268"/>
                    </a:cubicBezTo>
                    <a:cubicBezTo>
                      <a:pt x="3327" y="1268"/>
                      <a:pt x="3354" y="1255"/>
                      <a:pt x="3385" y="1242"/>
                    </a:cubicBezTo>
                    <a:cubicBezTo>
                      <a:pt x="3401" y="1236"/>
                      <a:pt x="3412" y="1233"/>
                      <a:pt x="3418" y="1233"/>
                    </a:cubicBezTo>
                    <a:cubicBezTo>
                      <a:pt x="3428" y="1233"/>
                      <a:pt x="3420" y="1243"/>
                      <a:pt x="3385" y="1260"/>
                    </a:cubicBezTo>
                    <a:cubicBezTo>
                      <a:pt x="3305" y="1287"/>
                      <a:pt x="3287" y="1340"/>
                      <a:pt x="3296" y="1358"/>
                    </a:cubicBezTo>
                    <a:cubicBezTo>
                      <a:pt x="3296" y="1376"/>
                      <a:pt x="3296" y="1376"/>
                      <a:pt x="3332" y="1376"/>
                    </a:cubicBezTo>
                    <a:cubicBezTo>
                      <a:pt x="3359" y="1376"/>
                      <a:pt x="3394" y="1376"/>
                      <a:pt x="3394" y="1394"/>
                    </a:cubicBezTo>
                    <a:lnTo>
                      <a:pt x="3394" y="1394"/>
                    </a:lnTo>
                    <a:cubicBezTo>
                      <a:pt x="3394" y="1387"/>
                      <a:pt x="3385" y="1384"/>
                      <a:pt x="3374" y="1384"/>
                    </a:cubicBezTo>
                    <a:cubicBezTo>
                      <a:pt x="3357" y="1384"/>
                      <a:pt x="3335" y="1392"/>
                      <a:pt x="3341" y="1403"/>
                    </a:cubicBezTo>
                    <a:cubicBezTo>
                      <a:pt x="3341" y="1420"/>
                      <a:pt x="3341" y="1438"/>
                      <a:pt x="3350" y="1456"/>
                    </a:cubicBezTo>
                    <a:cubicBezTo>
                      <a:pt x="3359" y="1474"/>
                      <a:pt x="3368" y="1483"/>
                      <a:pt x="3430" y="1483"/>
                    </a:cubicBezTo>
                    <a:cubicBezTo>
                      <a:pt x="3403" y="1483"/>
                      <a:pt x="3376" y="1483"/>
                      <a:pt x="3350" y="1492"/>
                    </a:cubicBezTo>
                    <a:cubicBezTo>
                      <a:pt x="3335" y="1499"/>
                      <a:pt x="3321" y="1512"/>
                      <a:pt x="3335" y="1512"/>
                    </a:cubicBezTo>
                    <a:cubicBezTo>
                      <a:pt x="3338" y="1512"/>
                      <a:pt x="3343" y="1511"/>
                      <a:pt x="3350" y="1510"/>
                    </a:cubicBezTo>
                    <a:cubicBezTo>
                      <a:pt x="3376" y="1510"/>
                      <a:pt x="3359" y="1518"/>
                      <a:pt x="3368" y="1527"/>
                    </a:cubicBezTo>
                    <a:cubicBezTo>
                      <a:pt x="3371" y="1530"/>
                      <a:pt x="3375" y="1531"/>
                      <a:pt x="3381" y="1531"/>
                    </a:cubicBezTo>
                    <a:cubicBezTo>
                      <a:pt x="3392" y="1531"/>
                      <a:pt x="3406" y="1527"/>
                      <a:pt x="3412" y="1527"/>
                    </a:cubicBezTo>
                    <a:lnTo>
                      <a:pt x="3412" y="1527"/>
                    </a:lnTo>
                    <a:cubicBezTo>
                      <a:pt x="3421" y="1527"/>
                      <a:pt x="3394" y="1545"/>
                      <a:pt x="3385" y="1554"/>
                    </a:cubicBezTo>
                    <a:cubicBezTo>
                      <a:pt x="3385" y="1563"/>
                      <a:pt x="3385" y="1572"/>
                      <a:pt x="3385" y="1572"/>
                    </a:cubicBezTo>
                    <a:cubicBezTo>
                      <a:pt x="3385" y="1578"/>
                      <a:pt x="3394" y="1584"/>
                      <a:pt x="3406" y="1584"/>
                    </a:cubicBezTo>
                    <a:cubicBezTo>
                      <a:pt x="3411" y="1584"/>
                      <a:pt x="3416" y="1583"/>
                      <a:pt x="3421" y="1581"/>
                    </a:cubicBezTo>
                    <a:cubicBezTo>
                      <a:pt x="3448" y="1581"/>
                      <a:pt x="3439" y="1590"/>
                      <a:pt x="3439" y="1599"/>
                    </a:cubicBezTo>
                    <a:cubicBezTo>
                      <a:pt x="3403" y="1608"/>
                      <a:pt x="3385" y="1599"/>
                      <a:pt x="3403" y="1616"/>
                    </a:cubicBezTo>
                    <a:cubicBezTo>
                      <a:pt x="3421" y="1625"/>
                      <a:pt x="3430" y="1634"/>
                      <a:pt x="3439" y="1634"/>
                    </a:cubicBezTo>
                    <a:cubicBezTo>
                      <a:pt x="3439" y="1634"/>
                      <a:pt x="3474" y="1652"/>
                      <a:pt x="3448" y="1652"/>
                    </a:cubicBezTo>
                    <a:lnTo>
                      <a:pt x="3412" y="1652"/>
                    </a:lnTo>
                    <a:cubicBezTo>
                      <a:pt x="3412" y="1661"/>
                      <a:pt x="3430" y="1661"/>
                      <a:pt x="3448" y="1661"/>
                    </a:cubicBezTo>
                    <a:cubicBezTo>
                      <a:pt x="3474" y="1670"/>
                      <a:pt x="3492" y="1679"/>
                      <a:pt x="3466" y="1688"/>
                    </a:cubicBezTo>
                    <a:cubicBezTo>
                      <a:pt x="3430" y="1697"/>
                      <a:pt x="3412" y="1688"/>
                      <a:pt x="3394" y="1706"/>
                    </a:cubicBezTo>
                    <a:cubicBezTo>
                      <a:pt x="3376" y="1732"/>
                      <a:pt x="3368" y="1732"/>
                      <a:pt x="3368" y="1741"/>
                    </a:cubicBezTo>
                    <a:cubicBezTo>
                      <a:pt x="3368" y="1744"/>
                      <a:pt x="3371" y="1745"/>
                      <a:pt x="3375" y="1745"/>
                    </a:cubicBezTo>
                    <a:cubicBezTo>
                      <a:pt x="3384" y="1745"/>
                      <a:pt x="3400" y="1741"/>
                      <a:pt x="3412" y="1741"/>
                    </a:cubicBezTo>
                    <a:cubicBezTo>
                      <a:pt x="3430" y="1741"/>
                      <a:pt x="3457" y="1750"/>
                      <a:pt x="3439" y="1759"/>
                    </a:cubicBezTo>
                    <a:cubicBezTo>
                      <a:pt x="3421" y="1768"/>
                      <a:pt x="3403" y="1777"/>
                      <a:pt x="3439" y="1777"/>
                    </a:cubicBezTo>
                    <a:cubicBezTo>
                      <a:pt x="3359" y="1777"/>
                      <a:pt x="3421" y="1821"/>
                      <a:pt x="3421" y="1830"/>
                    </a:cubicBezTo>
                    <a:cubicBezTo>
                      <a:pt x="3430" y="1839"/>
                      <a:pt x="3412" y="1839"/>
                      <a:pt x="3403" y="1848"/>
                    </a:cubicBezTo>
                    <a:cubicBezTo>
                      <a:pt x="3394" y="1857"/>
                      <a:pt x="3394" y="1866"/>
                      <a:pt x="3394" y="1875"/>
                    </a:cubicBezTo>
                    <a:cubicBezTo>
                      <a:pt x="3394" y="1884"/>
                      <a:pt x="3403" y="1937"/>
                      <a:pt x="3359" y="1937"/>
                    </a:cubicBezTo>
                    <a:cubicBezTo>
                      <a:pt x="3359" y="1946"/>
                      <a:pt x="3359" y="1946"/>
                      <a:pt x="3403" y="1955"/>
                    </a:cubicBezTo>
                    <a:cubicBezTo>
                      <a:pt x="3430" y="1955"/>
                      <a:pt x="3466" y="1964"/>
                      <a:pt x="3466" y="1973"/>
                    </a:cubicBezTo>
                    <a:cubicBezTo>
                      <a:pt x="3466" y="1976"/>
                      <a:pt x="3458" y="1977"/>
                      <a:pt x="3447" y="1977"/>
                    </a:cubicBezTo>
                    <a:cubicBezTo>
                      <a:pt x="3425" y="1977"/>
                      <a:pt x="3391" y="1973"/>
                      <a:pt x="3385" y="1973"/>
                    </a:cubicBezTo>
                    <a:cubicBezTo>
                      <a:pt x="3368" y="1982"/>
                      <a:pt x="3368" y="1991"/>
                      <a:pt x="3376" y="1999"/>
                    </a:cubicBezTo>
                    <a:cubicBezTo>
                      <a:pt x="3394" y="2008"/>
                      <a:pt x="3403" y="2017"/>
                      <a:pt x="3403" y="2026"/>
                    </a:cubicBezTo>
                    <a:lnTo>
                      <a:pt x="3368" y="2026"/>
                    </a:lnTo>
                    <a:cubicBezTo>
                      <a:pt x="3341" y="2044"/>
                      <a:pt x="3457" y="2053"/>
                      <a:pt x="3457" y="2071"/>
                    </a:cubicBezTo>
                    <a:cubicBezTo>
                      <a:pt x="3457" y="2072"/>
                      <a:pt x="3455" y="2073"/>
                      <a:pt x="3451" y="2073"/>
                    </a:cubicBezTo>
                    <a:cubicBezTo>
                      <a:pt x="3438" y="2073"/>
                      <a:pt x="3402" y="2064"/>
                      <a:pt x="3379" y="2064"/>
                    </a:cubicBezTo>
                    <a:cubicBezTo>
                      <a:pt x="3369" y="2064"/>
                      <a:pt x="3361" y="2066"/>
                      <a:pt x="3359" y="2071"/>
                    </a:cubicBezTo>
                    <a:cubicBezTo>
                      <a:pt x="3341" y="2080"/>
                      <a:pt x="3412" y="2115"/>
                      <a:pt x="3421" y="2142"/>
                    </a:cubicBezTo>
                    <a:cubicBezTo>
                      <a:pt x="3421" y="2142"/>
                      <a:pt x="3437" y="2168"/>
                      <a:pt x="3428" y="2168"/>
                    </a:cubicBezTo>
                    <a:cubicBezTo>
                      <a:pt x="3425" y="2168"/>
                      <a:pt x="3420" y="2166"/>
                      <a:pt x="3412" y="2160"/>
                    </a:cubicBezTo>
                    <a:cubicBezTo>
                      <a:pt x="3412" y="2149"/>
                      <a:pt x="3398" y="2141"/>
                      <a:pt x="3384" y="2141"/>
                    </a:cubicBezTo>
                    <a:cubicBezTo>
                      <a:pt x="3375" y="2141"/>
                      <a:pt x="3365" y="2144"/>
                      <a:pt x="3359" y="2151"/>
                    </a:cubicBezTo>
                    <a:cubicBezTo>
                      <a:pt x="3332" y="2160"/>
                      <a:pt x="3350" y="2178"/>
                      <a:pt x="3385" y="2178"/>
                    </a:cubicBezTo>
                    <a:cubicBezTo>
                      <a:pt x="3403" y="2178"/>
                      <a:pt x="3430" y="2178"/>
                      <a:pt x="3448" y="2186"/>
                    </a:cubicBezTo>
                    <a:cubicBezTo>
                      <a:pt x="3448" y="2186"/>
                      <a:pt x="3323" y="2195"/>
                      <a:pt x="3359" y="2204"/>
                    </a:cubicBezTo>
                    <a:lnTo>
                      <a:pt x="3430" y="2222"/>
                    </a:lnTo>
                    <a:cubicBezTo>
                      <a:pt x="3448" y="2231"/>
                      <a:pt x="3457" y="2240"/>
                      <a:pt x="3474" y="2249"/>
                    </a:cubicBezTo>
                    <a:cubicBezTo>
                      <a:pt x="3438" y="2244"/>
                      <a:pt x="3417" y="2239"/>
                      <a:pt x="3404" y="2239"/>
                    </a:cubicBezTo>
                    <a:cubicBezTo>
                      <a:pt x="3394" y="2239"/>
                      <a:pt x="3389" y="2241"/>
                      <a:pt x="3385" y="2249"/>
                    </a:cubicBezTo>
                    <a:cubicBezTo>
                      <a:pt x="3385" y="2276"/>
                      <a:pt x="3412" y="2293"/>
                      <a:pt x="3430" y="2293"/>
                    </a:cubicBezTo>
                    <a:lnTo>
                      <a:pt x="3430" y="2311"/>
                    </a:lnTo>
                    <a:cubicBezTo>
                      <a:pt x="3412" y="2302"/>
                      <a:pt x="3385" y="2293"/>
                      <a:pt x="3368" y="2293"/>
                    </a:cubicBezTo>
                    <a:cubicBezTo>
                      <a:pt x="3341" y="2293"/>
                      <a:pt x="3332" y="2302"/>
                      <a:pt x="3341" y="2311"/>
                    </a:cubicBezTo>
                    <a:cubicBezTo>
                      <a:pt x="3341" y="2319"/>
                      <a:pt x="3416" y="2351"/>
                      <a:pt x="3383" y="2351"/>
                    </a:cubicBezTo>
                    <a:cubicBezTo>
                      <a:pt x="3376" y="2351"/>
                      <a:pt x="3366" y="2350"/>
                      <a:pt x="3350" y="2347"/>
                    </a:cubicBezTo>
                    <a:cubicBezTo>
                      <a:pt x="3340" y="2346"/>
                      <a:pt x="3333" y="2345"/>
                      <a:pt x="3327" y="2345"/>
                    </a:cubicBezTo>
                    <a:cubicBezTo>
                      <a:pt x="3283" y="2345"/>
                      <a:pt x="3368" y="2375"/>
                      <a:pt x="3368" y="2382"/>
                    </a:cubicBezTo>
                    <a:cubicBezTo>
                      <a:pt x="3363" y="2391"/>
                      <a:pt x="3348" y="2391"/>
                      <a:pt x="3334" y="2391"/>
                    </a:cubicBezTo>
                    <a:cubicBezTo>
                      <a:pt x="3321" y="2391"/>
                      <a:pt x="3310" y="2391"/>
                      <a:pt x="3314" y="2400"/>
                    </a:cubicBezTo>
                    <a:lnTo>
                      <a:pt x="3368" y="2427"/>
                    </a:lnTo>
                    <a:cubicBezTo>
                      <a:pt x="3339" y="2427"/>
                      <a:pt x="3328" y="2416"/>
                      <a:pt x="3311" y="2416"/>
                    </a:cubicBezTo>
                    <a:cubicBezTo>
                      <a:pt x="3306" y="2416"/>
                      <a:pt x="3302" y="2416"/>
                      <a:pt x="3296" y="2418"/>
                    </a:cubicBezTo>
                    <a:cubicBezTo>
                      <a:pt x="3278" y="2427"/>
                      <a:pt x="3270" y="2427"/>
                      <a:pt x="3296" y="2445"/>
                    </a:cubicBezTo>
                    <a:cubicBezTo>
                      <a:pt x="3332" y="2454"/>
                      <a:pt x="3305" y="2463"/>
                      <a:pt x="3296" y="2472"/>
                    </a:cubicBezTo>
                    <a:cubicBezTo>
                      <a:pt x="3296" y="2480"/>
                      <a:pt x="3350" y="2498"/>
                      <a:pt x="3350" y="2507"/>
                    </a:cubicBezTo>
                    <a:lnTo>
                      <a:pt x="3296" y="2489"/>
                    </a:lnTo>
                    <a:lnTo>
                      <a:pt x="3296" y="2489"/>
                    </a:lnTo>
                    <a:cubicBezTo>
                      <a:pt x="3296" y="2489"/>
                      <a:pt x="3278" y="2498"/>
                      <a:pt x="3314" y="2516"/>
                    </a:cubicBezTo>
                    <a:cubicBezTo>
                      <a:pt x="3341" y="2525"/>
                      <a:pt x="3332" y="2534"/>
                      <a:pt x="3305" y="2534"/>
                    </a:cubicBezTo>
                    <a:cubicBezTo>
                      <a:pt x="3305" y="2534"/>
                      <a:pt x="3305" y="2543"/>
                      <a:pt x="3323" y="2552"/>
                    </a:cubicBezTo>
                    <a:cubicBezTo>
                      <a:pt x="3350" y="2561"/>
                      <a:pt x="3341" y="2570"/>
                      <a:pt x="3341" y="2578"/>
                    </a:cubicBezTo>
                    <a:lnTo>
                      <a:pt x="3264" y="2540"/>
                    </a:lnTo>
                    <a:lnTo>
                      <a:pt x="3264" y="2540"/>
                    </a:lnTo>
                    <a:cubicBezTo>
                      <a:pt x="3281" y="2552"/>
                      <a:pt x="3286" y="2573"/>
                      <a:pt x="3278" y="2587"/>
                    </a:cubicBezTo>
                    <a:cubicBezTo>
                      <a:pt x="3276" y="2590"/>
                      <a:pt x="3271" y="2591"/>
                      <a:pt x="3265" y="2591"/>
                    </a:cubicBezTo>
                    <a:cubicBezTo>
                      <a:pt x="3254" y="2591"/>
                      <a:pt x="3240" y="2587"/>
                      <a:pt x="3234" y="2587"/>
                    </a:cubicBezTo>
                    <a:cubicBezTo>
                      <a:pt x="3198" y="2605"/>
                      <a:pt x="3163" y="2641"/>
                      <a:pt x="3145" y="2676"/>
                    </a:cubicBezTo>
                    <a:cubicBezTo>
                      <a:pt x="3145" y="2676"/>
                      <a:pt x="3128" y="2665"/>
                      <a:pt x="3121" y="2665"/>
                    </a:cubicBezTo>
                    <a:cubicBezTo>
                      <a:pt x="3119" y="2665"/>
                      <a:pt x="3118" y="2666"/>
                      <a:pt x="3118" y="2667"/>
                    </a:cubicBezTo>
                    <a:cubicBezTo>
                      <a:pt x="3118" y="2667"/>
                      <a:pt x="3109" y="2676"/>
                      <a:pt x="3109" y="2685"/>
                    </a:cubicBezTo>
                    <a:cubicBezTo>
                      <a:pt x="3109" y="2703"/>
                      <a:pt x="3100" y="2721"/>
                      <a:pt x="3091" y="2748"/>
                    </a:cubicBezTo>
                    <a:cubicBezTo>
                      <a:pt x="3083" y="2774"/>
                      <a:pt x="3074" y="2801"/>
                      <a:pt x="3074" y="2837"/>
                    </a:cubicBezTo>
                    <a:cubicBezTo>
                      <a:pt x="3074" y="2846"/>
                      <a:pt x="3074" y="2863"/>
                      <a:pt x="3083" y="2881"/>
                    </a:cubicBezTo>
                    <a:cubicBezTo>
                      <a:pt x="3091" y="2890"/>
                      <a:pt x="3083" y="2899"/>
                      <a:pt x="3083" y="2899"/>
                    </a:cubicBezTo>
                    <a:cubicBezTo>
                      <a:pt x="3083" y="2900"/>
                      <a:pt x="3082" y="2901"/>
                      <a:pt x="3082" y="2901"/>
                    </a:cubicBezTo>
                    <a:cubicBezTo>
                      <a:pt x="3080" y="2901"/>
                      <a:pt x="3072" y="2881"/>
                      <a:pt x="3065" y="2881"/>
                    </a:cubicBezTo>
                    <a:cubicBezTo>
                      <a:pt x="3056" y="2881"/>
                      <a:pt x="3038" y="2908"/>
                      <a:pt x="3029" y="2917"/>
                    </a:cubicBezTo>
                    <a:cubicBezTo>
                      <a:pt x="3020" y="2926"/>
                      <a:pt x="3002" y="2926"/>
                      <a:pt x="3020" y="2953"/>
                    </a:cubicBezTo>
                    <a:cubicBezTo>
                      <a:pt x="3038" y="2970"/>
                      <a:pt x="3083" y="2997"/>
                      <a:pt x="3100" y="3015"/>
                    </a:cubicBezTo>
                    <a:cubicBezTo>
                      <a:pt x="3098" y="3016"/>
                      <a:pt x="3096" y="3016"/>
                      <a:pt x="3094" y="3016"/>
                    </a:cubicBezTo>
                    <a:cubicBezTo>
                      <a:pt x="3073" y="3016"/>
                      <a:pt x="3036" y="2986"/>
                      <a:pt x="3020" y="2970"/>
                    </a:cubicBezTo>
                    <a:cubicBezTo>
                      <a:pt x="3010" y="2960"/>
                      <a:pt x="3002" y="2956"/>
                      <a:pt x="2996" y="2956"/>
                    </a:cubicBezTo>
                    <a:cubicBezTo>
                      <a:pt x="2986" y="2956"/>
                      <a:pt x="2981" y="2965"/>
                      <a:pt x="2976" y="2970"/>
                    </a:cubicBezTo>
                    <a:cubicBezTo>
                      <a:pt x="2967" y="2970"/>
                      <a:pt x="2958" y="2997"/>
                      <a:pt x="2931" y="2997"/>
                    </a:cubicBezTo>
                    <a:cubicBezTo>
                      <a:pt x="2931" y="2997"/>
                      <a:pt x="2922" y="2988"/>
                      <a:pt x="2913" y="2988"/>
                    </a:cubicBezTo>
                    <a:cubicBezTo>
                      <a:pt x="2913" y="2997"/>
                      <a:pt x="2922" y="3015"/>
                      <a:pt x="2922" y="3033"/>
                    </a:cubicBezTo>
                    <a:cubicBezTo>
                      <a:pt x="2925" y="3042"/>
                      <a:pt x="2922" y="3045"/>
                      <a:pt x="2915" y="3045"/>
                    </a:cubicBezTo>
                    <a:cubicBezTo>
                      <a:pt x="2906" y="3045"/>
                      <a:pt x="2891" y="3040"/>
                      <a:pt x="2879" y="3040"/>
                    </a:cubicBezTo>
                    <a:cubicBezTo>
                      <a:pt x="2875" y="3040"/>
                      <a:pt x="2872" y="3040"/>
                      <a:pt x="2869" y="3042"/>
                    </a:cubicBezTo>
                    <a:cubicBezTo>
                      <a:pt x="2851" y="3042"/>
                      <a:pt x="2869" y="3077"/>
                      <a:pt x="2887" y="3113"/>
                    </a:cubicBezTo>
                    <a:cubicBezTo>
                      <a:pt x="2896" y="3129"/>
                      <a:pt x="2898" y="3135"/>
                      <a:pt x="2897" y="3135"/>
                    </a:cubicBezTo>
                    <a:cubicBezTo>
                      <a:pt x="2893" y="3135"/>
                      <a:pt x="2855" y="3084"/>
                      <a:pt x="2842" y="3077"/>
                    </a:cubicBezTo>
                    <a:cubicBezTo>
                      <a:pt x="2837" y="3071"/>
                      <a:pt x="2834" y="3068"/>
                      <a:pt x="2833" y="3068"/>
                    </a:cubicBezTo>
                    <a:cubicBezTo>
                      <a:pt x="2827" y="3068"/>
                      <a:pt x="2851" y="3122"/>
                      <a:pt x="2851" y="3122"/>
                    </a:cubicBezTo>
                    <a:cubicBezTo>
                      <a:pt x="2853" y="3130"/>
                      <a:pt x="2852" y="3134"/>
                      <a:pt x="2849" y="3134"/>
                    </a:cubicBezTo>
                    <a:cubicBezTo>
                      <a:pt x="2840" y="3134"/>
                      <a:pt x="2811" y="3102"/>
                      <a:pt x="2798" y="3095"/>
                    </a:cubicBezTo>
                    <a:cubicBezTo>
                      <a:pt x="2794" y="3093"/>
                      <a:pt x="2791" y="3093"/>
                      <a:pt x="2789" y="3093"/>
                    </a:cubicBezTo>
                    <a:cubicBezTo>
                      <a:pt x="2776" y="3093"/>
                      <a:pt x="2769" y="3107"/>
                      <a:pt x="2762" y="3122"/>
                    </a:cubicBezTo>
                    <a:cubicBezTo>
                      <a:pt x="2762" y="3128"/>
                      <a:pt x="2754" y="3150"/>
                      <a:pt x="2740" y="3150"/>
                    </a:cubicBezTo>
                    <a:cubicBezTo>
                      <a:pt x="2734" y="3150"/>
                      <a:pt x="2726" y="3145"/>
                      <a:pt x="2717" y="3131"/>
                    </a:cubicBezTo>
                    <a:cubicBezTo>
                      <a:pt x="2700" y="3131"/>
                      <a:pt x="2700" y="3148"/>
                      <a:pt x="2700" y="3157"/>
                    </a:cubicBezTo>
                    <a:cubicBezTo>
                      <a:pt x="2682" y="3202"/>
                      <a:pt x="2646" y="3211"/>
                      <a:pt x="2628" y="3255"/>
                    </a:cubicBezTo>
                    <a:cubicBezTo>
                      <a:pt x="2620" y="3263"/>
                      <a:pt x="2619" y="3286"/>
                      <a:pt x="2633" y="3324"/>
                    </a:cubicBezTo>
                    <a:lnTo>
                      <a:pt x="2633" y="3324"/>
                    </a:lnTo>
                    <a:cubicBezTo>
                      <a:pt x="2623" y="3301"/>
                      <a:pt x="2608" y="3280"/>
                      <a:pt x="2593" y="3264"/>
                    </a:cubicBezTo>
                    <a:cubicBezTo>
                      <a:pt x="2590" y="3260"/>
                      <a:pt x="2589" y="3258"/>
                      <a:pt x="2589" y="3258"/>
                    </a:cubicBezTo>
                    <a:lnTo>
                      <a:pt x="2589" y="3258"/>
                    </a:lnTo>
                    <a:cubicBezTo>
                      <a:pt x="2587" y="3258"/>
                      <a:pt x="2590" y="3273"/>
                      <a:pt x="2584" y="3273"/>
                    </a:cubicBezTo>
                    <a:lnTo>
                      <a:pt x="2566" y="3264"/>
                    </a:lnTo>
                    <a:cubicBezTo>
                      <a:pt x="2561" y="3262"/>
                      <a:pt x="2555" y="3261"/>
                      <a:pt x="2549" y="3261"/>
                    </a:cubicBezTo>
                    <a:cubicBezTo>
                      <a:pt x="2534" y="3261"/>
                      <a:pt x="2519" y="3267"/>
                      <a:pt x="2512" y="3273"/>
                    </a:cubicBezTo>
                    <a:cubicBezTo>
                      <a:pt x="2512" y="3300"/>
                      <a:pt x="2477" y="3309"/>
                      <a:pt x="2477" y="3309"/>
                    </a:cubicBezTo>
                    <a:cubicBezTo>
                      <a:pt x="2495" y="3362"/>
                      <a:pt x="2530" y="3416"/>
                      <a:pt x="2539" y="3478"/>
                    </a:cubicBezTo>
                    <a:cubicBezTo>
                      <a:pt x="2539" y="3479"/>
                      <a:pt x="2539" y="3479"/>
                      <a:pt x="2538" y="3479"/>
                    </a:cubicBezTo>
                    <a:cubicBezTo>
                      <a:pt x="2532" y="3479"/>
                      <a:pt x="2494" y="3438"/>
                      <a:pt x="2486" y="3389"/>
                    </a:cubicBezTo>
                    <a:cubicBezTo>
                      <a:pt x="2486" y="3344"/>
                      <a:pt x="2468" y="3327"/>
                      <a:pt x="2450" y="3327"/>
                    </a:cubicBezTo>
                    <a:cubicBezTo>
                      <a:pt x="2432" y="3336"/>
                      <a:pt x="2432" y="3327"/>
                      <a:pt x="2432" y="3353"/>
                    </a:cubicBezTo>
                    <a:cubicBezTo>
                      <a:pt x="2432" y="3380"/>
                      <a:pt x="2441" y="3380"/>
                      <a:pt x="2432" y="3380"/>
                    </a:cubicBezTo>
                    <a:cubicBezTo>
                      <a:pt x="2406" y="3353"/>
                      <a:pt x="2379" y="3327"/>
                      <a:pt x="2361" y="3282"/>
                    </a:cubicBezTo>
                    <a:lnTo>
                      <a:pt x="2361" y="3282"/>
                    </a:lnTo>
                    <a:cubicBezTo>
                      <a:pt x="2370" y="3327"/>
                      <a:pt x="2361" y="3327"/>
                      <a:pt x="2352" y="3336"/>
                    </a:cubicBezTo>
                    <a:cubicBezTo>
                      <a:pt x="2334" y="3336"/>
                      <a:pt x="2325" y="3353"/>
                      <a:pt x="2325" y="3362"/>
                    </a:cubicBezTo>
                    <a:lnTo>
                      <a:pt x="2325" y="3398"/>
                    </a:lnTo>
                    <a:cubicBezTo>
                      <a:pt x="2317" y="3389"/>
                      <a:pt x="2308" y="3371"/>
                      <a:pt x="2299" y="3362"/>
                    </a:cubicBezTo>
                    <a:cubicBezTo>
                      <a:pt x="2290" y="3362"/>
                      <a:pt x="2290" y="3380"/>
                      <a:pt x="2281" y="3380"/>
                    </a:cubicBezTo>
                    <a:lnTo>
                      <a:pt x="2245" y="3389"/>
                    </a:lnTo>
                    <a:cubicBezTo>
                      <a:pt x="2242" y="3382"/>
                      <a:pt x="2239" y="3379"/>
                      <a:pt x="2238" y="3379"/>
                    </a:cubicBezTo>
                    <a:cubicBezTo>
                      <a:pt x="2231" y="3379"/>
                      <a:pt x="2238" y="3428"/>
                      <a:pt x="2245" y="3442"/>
                    </a:cubicBezTo>
                    <a:cubicBezTo>
                      <a:pt x="2254" y="3469"/>
                      <a:pt x="2245" y="3478"/>
                      <a:pt x="2236" y="3487"/>
                    </a:cubicBezTo>
                    <a:cubicBezTo>
                      <a:pt x="2227" y="3425"/>
                      <a:pt x="2219" y="3407"/>
                      <a:pt x="2201" y="3407"/>
                    </a:cubicBezTo>
                    <a:cubicBezTo>
                      <a:pt x="2174" y="3407"/>
                      <a:pt x="2138" y="3407"/>
                      <a:pt x="2103" y="3416"/>
                    </a:cubicBezTo>
                    <a:cubicBezTo>
                      <a:pt x="2103" y="3416"/>
                      <a:pt x="2067" y="3416"/>
                      <a:pt x="2076" y="3442"/>
                    </a:cubicBezTo>
                    <a:cubicBezTo>
                      <a:pt x="2083" y="3464"/>
                      <a:pt x="2073" y="3480"/>
                      <a:pt x="2064" y="3480"/>
                    </a:cubicBezTo>
                    <a:cubicBezTo>
                      <a:pt x="2062" y="3480"/>
                      <a:pt x="2060" y="3480"/>
                      <a:pt x="2058" y="3478"/>
                    </a:cubicBezTo>
                    <a:cubicBezTo>
                      <a:pt x="2049" y="3469"/>
                      <a:pt x="2049" y="3442"/>
                      <a:pt x="2049" y="3433"/>
                    </a:cubicBezTo>
                    <a:cubicBezTo>
                      <a:pt x="2045" y="3425"/>
                      <a:pt x="2040" y="3422"/>
                      <a:pt x="2037" y="3422"/>
                    </a:cubicBezTo>
                    <a:cubicBezTo>
                      <a:pt x="2034" y="3422"/>
                      <a:pt x="2031" y="3425"/>
                      <a:pt x="2031" y="3425"/>
                    </a:cubicBezTo>
                    <a:cubicBezTo>
                      <a:pt x="2028" y="3425"/>
                      <a:pt x="2022" y="3423"/>
                      <a:pt x="2015" y="3423"/>
                    </a:cubicBezTo>
                    <a:cubicBezTo>
                      <a:pt x="2004" y="3423"/>
                      <a:pt x="1992" y="3426"/>
                      <a:pt x="1987" y="3442"/>
                    </a:cubicBezTo>
                    <a:cubicBezTo>
                      <a:pt x="1987" y="3456"/>
                      <a:pt x="1985" y="3458"/>
                      <a:pt x="1981" y="3458"/>
                    </a:cubicBezTo>
                    <a:cubicBezTo>
                      <a:pt x="1980" y="3458"/>
                      <a:pt x="1978" y="3457"/>
                      <a:pt x="1976" y="3457"/>
                    </a:cubicBezTo>
                    <a:cubicBezTo>
                      <a:pt x="1974" y="3457"/>
                      <a:pt x="1971" y="3458"/>
                      <a:pt x="1969" y="3460"/>
                    </a:cubicBezTo>
                    <a:cubicBezTo>
                      <a:pt x="1960" y="3469"/>
                      <a:pt x="1960" y="3505"/>
                      <a:pt x="1951" y="3505"/>
                    </a:cubicBezTo>
                    <a:cubicBezTo>
                      <a:pt x="1951" y="3505"/>
                      <a:pt x="1942" y="3478"/>
                      <a:pt x="1942" y="3469"/>
                    </a:cubicBezTo>
                    <a:cubicBezTo>
                      <a:pt x="1934" y="3460"/>
                      <a:pt x="1916" y="3442"/>
                      <a:pt x="1907" y="3442"/>
                    </a:cubicBezTo>
                    <a:cubicBezTo>
                      <a:pt x="1889" y="3451"/>
                      <a:pt x="1871" y="3451"/>
                      <a:pt x="1853" y="3460"/>
                    </a:cubicBezTo>
                    <a:cubicBezTo>
                      <a:pt x="1844" y="3469"/>
                      <a:pt x="1836" y="3487"/>
                      <a:pt x="1836" y="3514"/>
                    </a:cubicBezTo>
                    <a:cubicBezTo>
                      <a:pt x="1824" y="3553"/>
                      <a:pt x="1849" y="3615"/>
                      <a:pt x="1866" y="3615"/>
                    </a:cubicBezTo>
                    <a:cubicBezTo>
                      <a:pt x="1876" y="3615"/>
                      <a:pt x="1883" y="3597"/>
                      <a:pt x="1880" y="3547"/>
                    </a:cubicBezTo>
                    <a:lnTo>
                      <a:pt x="1880" y="3547"/>
                    </a:lnTo>
                    <a:cubicBezTo>
                      <a:pt x="1885" y="3584"/>
                      <a:pt x="1925" y="3578"/>
                      <a:pt x="1934" y="3621"/>
                    </a:cubicBezTo>
                    <a:cubicBezTo>
                      <a:pt x="1936" y="3635"/>
                      <a:pt x="1938" y="3640"/>
                      <a:pt x="1940" y="3640"/>
                    </a:cubicBezTo>
                    <a:cubicBezTo>
                      <a:pt x="1943" y="3640"/>
                      <a:pt x="1945" y="3618"/>
                      <a:pt x="1951" y="3612"/>
                    </a:cubicBezTo>
                    <a:cubicBezTo>
                      <a:pt x="1956" y="3607"/>
                      <a:pt x="1960" y="3607"/>
                      <a:pt x="1965" y="3607"/>
                    </a:cubicBezTo>
                    <a:cubicBezTo>
                      <a:pt x="1969" y="3607"/>
                      <a:pt x="1974" y="3607"/>
                      <a:pt x="1978" y="3603"/>
                    </a:cubicBezTo>
                    <a:cubicBezTo>
                      <a:pt x="2005" y="3583"/>
                      <a:pt x="2042" y="3573"/>
                      <a:pt x="2077" y="3573"/>
                    </a:cubicBezTo>
                    <a:cubicBezTo>
                      <a:pt x="2089" y="3573"/>
                      <a:pt x="2101" y="3574"/>
                      <a:pt x="2112" y="3576"/>
                    </a:cubicBezTo>
                    <a:cubicBezTo>
                      <a:pt x="2125" y="3576"/>
                      <a:pt x="2148" y="3591"/>
                      <a:pt x="2166" y="3591"/>
                    </a:cubicBezTo>
                    <a:cubicBezTo>
                      <a:pt x="2186" y="3591"/>
                      <a:pt x="2201" y="3574"/>
                      <a:pt x="2192" y="3505"/>
                    </a:cubicBezTo>
                    <a:cubicBezTo>
                      <a:pt x="2192" y="3497"/>
                      <a:pt x="2179" y="3437"/>
                      <a:pt x="2186" y="3437"/>
                    </a:cubicBezTo>
                    <a:cubicBezTo>
                      <a:pt x="2187" y="3437"/>
                      <a:pt x="2189" y="3439"/>
                      <a:pt x="2192" y="3442"/>
                    </a:cubicBezTo>
                    <a:cubicBezTo>
                      <a:pt x="2201" y="3469"/>
                      <a:pt x="2210" y="3496"/>
                      <a:pt x="2210" y="3523"/>
                    </a:cubicBezTo>
                    <a:lnTo>
                      <a:pt x="2254" y="3674"/>
                    </a:lnTo>
                    <a:lnTo>
                      <a:pt x="2254" y="3647"/>
                    </a:lnTo>
                    <a:cubicBezTo>
                      <a:pt x="2263" y="3638"/>
                      <a:pt x="2272" y="3638"/>
                      <a:pt x="2281" y="3629"/>
                    </a:cubicBezTo>
                    <a:cubicBezTo>
                      <a:pt x="2290" y="3629"/>
                      <a:pt x="2308" y="3629"/>
                      <a:pt x="2317" y="3665"/>
                    </a:cubicBezTo>
                    <a:cubicBezTo>
                      <a:pt x="2299" y="3594"/>
                      <a:pt x="2334" y="3638"/>
                      <a:pt x="2325" y="3576"/>
                    </a:cubicBezTo>
                    <a:cubicBezTo>
                      <a:pt x="2319" y="3556"/>
                      <a:pt x="2312" y="3512"/>
                      <a:pt x="2320" y="3512"/>
                    </a:cubicBezTo>
                    <a:cubicBezTo>
                      <a:pt x="2323" y="3512"/>
                      <a:pt x="2327" y="3518"/>
                      <a:pt x="2334" y="3531"/>
                    </a:cubicBezTo>
                    <a:cubicBezTo>
                      <a:pt x="2352" y="3558"/>
                      <a:pt x="2361" y="3585"/>
                      <a:pt x="2379" y="3612"/>
                    </a:cubicBezTo>
                    <a:cubicBezTo>
                      <a:pt x="2382" y="3615"/>
                      <a:pt x="2385" y="3617"/>
                      <a:pt x="2388" y="3617"/>
                    </a:cubicBezTo>
                    <a:cubicBezTo>
                      <a:pt x="2392" y="3617"/>
                      <a:pt x="2393" y="3611"/>
                      <a:pt x="2388" y="3594"/>
                    </a:cubicBezTo>
                    <a:cubicBezTo>
                      <a:pt x="2388" y="3570"/>
                      <a:pt x="2388" y="3566"/>
                      <a:pt x="2393" y="3566"/>
                    </a:cubicBezTo>
                    <a:cubicBezTo>
                      <a:pt x="2396" y="3566"/>
                      <a:pt x="2400" y="3567"/>
                      <a:pt x="2406" y="3567"/>
                    </a:cubicBezTo>
                    <a:cubicBezTo>
                      <a:pt x="2414" y="3567"/>
                      <a:pt x="2406" y="3585"/>
                      <a:pt x="2414" y="3594"/>
                    </a:cubicBezTo>
                    <a:cubicBezTo>
                      <a:pt x="2420" y="3604"/>
                      <a:pt x="2424" y="3608"/>
                      <a:pt x="2427" y="3608"/>
                    </a:cubicBezTo>
                    <a:cubicBezTo>
                      <a:pt x="2439" y="3608"/>
                      <a:pt x="2444" y="3566"/>
                      <a:pt x="2456" y="3566"/>
                    </a:cubicBezTo>
                    <a:cubicBezTo>
                      <a:pt x="2460" y="3566"/>
                      <a:pt x="2463" y="3569"/>
                      <a:pt x="2468" y="3576"/>
                    </a:cubicBezTo>
                    <a:cubicBezTo>
                      <a:pt x="2484" y="3576"/>
                      <a:pt x="2471" y="3502"/>
                      <a:pt x="2475" y="3502"/>
                    </a:cubicBezTo>
                    <a:lnTo>
                      <a:pt x="2475" y="3502"/>
                    </a:lnTo>
                    <a:cubicBezTo>
                      <a:pt x="2475" y="3502"/>
                      <a:pt x="2476" y="3503"/>
                      <a:pt x="2477" y="3505"/>
                    </a:cubicBezTo>
                    <a:cubicBezTo>
                      <a:pt x="2485" y="3521"/>
                      <a:pt x="2500" y="3551"/>
                      <a:pt x="2509" y="3551"/>
                    </a:cubicBezTo>
                    <a:cubicBezTo>
                      <a:pt x="2510" y="3551"/>
                      <a:pt x="2512" y="3550"/>
                      <a:pt x="2512" y="3549"/>
                    </a:cubicBezTo>
                    <a:cubicBezTo>
                      <a:pt x="2512" y="3540"/>
                      <a:pt x="2495" y="3505"/>
                      <a:pt x="2495" y="3487"/>
                    </a:cubicBezTo>
                    <a:lnTo>
                      <a:pt x="2495" y="3487"/>
                    </a:lnTo>
                    <a:lnTo>
                      <a:pt x="2548" y="3567"/>
                    </a:lnTo>
                    <a:cubicBezTo>
                      <a:pt x="2534" y="3532"/>
                      <a:pt x="2531" y="3508"/>
                      <a:pt x="2548" y="3508"/>
                    </a:cubicBezTo>
                    <a:cubicBezTo>
                      <a:pt x="2552" y="3508"/>
                      <a:pt x="2558" y="3510"/>
                      <a:pt x="2566" y="3514"/>
                    </a:cubicBezTo>
                    <a:cubicBezTo>
                      <a:pt x="2579" y="3523"/>
                      <a:pt x="2586" y="3525"/>
                      <a:pt x="2590" y="3525"/>
                    </a:cubicBezTo>
                    <a:cubicBezTo>
                      <a:pt x="2595" y="3525"/>
                      <a:pt x="2597" y="3523"/>
                      <a:pt x="2602" y="3523"/>
                    </a:cubicBezTo>
                    <a:cubicBezTo>
                      <a:pt x="2610" y="3514"/>
                      <a:pt x="2602" y="3496"/>
                      <a:pt x="2602" y="3496"/>
                    </a:cubicBezTo>
                    <a:lnTo>
                      <a:pt x="2619" y="3487"/>
                    </a:lnTo>
                    <a:cubicBezTo>
                      <a:pt x="2637" y="3478"/>
                      <a:pt x="2619" y="3487"/>
                      <a:pt x="2619" y="3460"/>
                    </a:cubicBezTo>
                    <a:cubicBezTo>
                      <a:pt x="2619" y="3453"/>
                      <a:pt x="2623" y="3450"/>
                      <a:pt x="2628" y="3450"/>
                    </a:cubicBezTo>
                    <a:cubicBezTo>
                      <a:pt x="2641" y="3450"/>
                      <a:pt x="2666" y="3469"/>
                      <a:pt x="2673" y="3469"/>
                    </a:cubicBezTo>
                    <a:cubicBezTo>
                      <a:pt x="2682" y="3469"/>
                      <a:pt x="2708" y="3469"/>
                      <a:pt x="2700" y="3451"/>
                    </a:cubicBezTo>
                    <a:cubicBezTo>
                      <a:pt x="2700" y="3432"/>
                      <a:pt x="2680" y="3402"/>
                      <a:pt x="2688" y="3402"/>
                    </a:cubicBezTo>
                    <a:cubicBezTo>
                      <a:pt x="2690" y="3402"/>
                      <a:pt x="2697" y="3406"/>
                      <a:pt x="2708" y="3416"/>
                    </a:cubicBezTo>
                    <a:cubicBezTo>
                      <a:pt x="2722" y="3433"/>
                      <a:pt x="2737" y="3445"/>
                      <a:pt x="2744" y="3445"/>
                    </a:cubicBezTo>
                    <a:cubicBezTo>
                      <a:pt x="2751" y="3445"/>
                      <a:pt x="2749" y="3433"/>
                      <a:pt x="2726" y="3407"/>
                    </a:cubicBezTo>
                    <a:cubicBezTo>
                      <a:pt x="2695" y="3370"/>
                      <a:pt x="2694" y="3354"/>
                      <a:pt x="2709" y="3354"/>
                    </a:cubicBezTo>
                    <a:cubicBezTo>
                      <a:pt x="2715" y="3354"/>
                      <a:pt x="2724" y="3357"/>
                      <a:pt x="2735" y="3362"/>
                    </a:cubicBezTo>
                    <a:cubicBezTo>
                      <a:pt x="2754" y="3381"/>
                      <a:pt x="2764" y="3404"/>
                      <a:pt x="2771" y="3404"/>
                    </a:cubicBezTo>
                    <a:cubicBezTo>
                      <a:pt x="2774" y="3404"/>
                      <a:pt x="2777" y="3400"/>
                      <a:pt x="2780" y="3389"/>
                    </a:cubicBezTo>
                    <a:cubicBezTo>
                      <a:pt x="2780" y="3389"/>
                      <a:pt x="2764" y="3326"/>
                      <a:pt x="2769" y="3326"/>
                    </a:cubicBezTo>
                    <a:cubicBezTo>
                      <a:pt x="2770" y="3326"/>
                      <a:pt x="2770" y="3326"/>
                      <a:pt x="2771" y="3327"/>
                    </a:cubicBezTo>
                    <a:cubicBezTo>
                      <a:pt x="2780" y="3336"/>
                      <a:pt x="2780" y="3371"/>
                      <a:pt x="2798" y="3380"/>
                    </a:cubicBezTo>
                    <a:cubicBezTo>
                      <a:pt x="2799" y="3381"/>
                      <a:pt x="2800" y="3381"/>
                      <a:pt x="2802" y="3381"/>
                    </a:cubicBezTo>
                    <a:cubicBezTo>
                      <a:pt x="2814" y="3381"/>
                      <a:pt x="2806" y="3344"/>
                      <a:pt x="2798" y="3336"/>
                    </a:cubicBezTo>
                    <a:cubicBezTo>
                      <a:pt x="2806" y="3331"/>
                      <a:pt x="2815" y="3329"/>
                      <a:pt x="2823" y="3329"/>
                    </a:cubicBezTo>
                    <a:cubicBezTo>
                      <a:pt x="2831" y="3329"/>
                      <a:pt x="2838" y="3331"/>
                      <a:pt x="2842" y="3336"/>
                    </a:cubicBezTo>
                    <a:cubicBezTo>
                      <a:pt x="2860" y="3344"/>
                      <a:pt x="2869" y="3344"/>
                      <a:pt x="2878" y="3344"/>
                    </a:cubicBezTo>
                    <a:cubicBezTo>
                      <a:pt x="2895" y="3336"/>
                      <a:pt x="2904" y="3327"/>
                      <a:pt x="2904" y="3309"/>
                    </a:cubicBezTo>
                    <a:cubicBezTo>
                      <a:pt x="2904" y="3296"/>
                      <a:pt x="2895" y="3272"/>
                      <a:pt x="2900" y="3272"/>
                    </a:cubicBezTo>
                    <a:cubicBezTo>
                      <a:pt x="2903" y="3272"/>
                      <a:pt x="2906" y="3275"/>
                      <a:pt x="2913" y="3282"/>
                    </a:cubicBezTo>
                    <a:cubicBezTo>
                      <a:pt x="2927" y="3291"/>
                      <a:pt x="2940" y="3295"/>
                      <a:pt x="2951" y="3295"/>
                    </a:cubicBezTo>
                    <a:cubicBezTo>
                      <a:pt x="2962" y="3295"/>
                      <a:pt x="2971" y="3291"/>
                      <a:pt x="2976" y="3282"/>
                    </a:cubicBezTo>
                    <a:cubicBezTo>
                      <a:pt x="2976" y="3273"/>
                      <a:pt x="2949" y="3246"/>
                      <a:pt x="2940" y="3229"/>
                    </a:cubicBezTo>
                    <a:lnTo>
                      <a:pt x="2940" y="3229"/>
                    </a:lnTo>
                    <a:cubicBezTo>
                      <a:pt x="2961" y="3256"/>
                      <a:pt x="2976" y="3267"/>
                      <a:pt x="2986" y="3267"/>
                    </a:cubicBezTo>
                    <a:cubicBezTo>
                      <a:pt x="3002" y="3267"/>
                      <a:pt x="3004" y="3241"/>
                      <a:pt x="2993" y="3220"/>
                    </a:cubicBezTo>
                    <a:cubicBezTo>
                      <a:pt x="2988" y="3202"/>
                      <a:pt x="2989" y="3193"/>
                      <a:pt x="2998" y="3193"/>
                    </a:cubicBezTo>
                    <a:cubicBezTo>
                      <a:pt x="3003" y="3193"/>
                      <a:pt x="3011" y="3196"/>
                      <a:pt x="3020" y="3202"/>
                    </a:cubicBezTo>
                    <a:cubicBezTo>
                      <a:pt x="3038" y="3229"/>
                      <a:pt x="3029" y="3238"/>
                      <a:pt x="3047" y="3246"/>
                    </a:cubicBezTo>
                    <a:cubicBezTo>
                      <a:pt x="3049" y="3248"/>
                      <a:pt x="3051" y="3248"/>
                      <a:pt x="3052" y="3248"/>
                    </a:cubicBezTo>
                    <a:cubicBezTo>
                      <a:pt x="3060" y="3248"/>
                      <a:pt x="3047" y="3227"/>
                      <a:pt x="3047" y="3220"/>
                    </a:cubicBezTo>
                    <a:cubicBezTo>
                      <a:pt x="3047" y="3213"/>
                      <a:pt x="3053" y="3199"/>
                      <a:pt x="3069" y="3199"/>
                    </a:cubicBezTo>
                    <a:cubicBezTo>
                      <a:pt x="3073" y="3199"/>
                      <a:pt x="3077" y="3200"/>
                      <a:pt x="3083" y="3202"/>
                    </a:cubicBezTo>
                    <a:cubicBezTo>
                      <a:pt x="3090" y="3210"/>
                      <a:pt x="3095" y="3213"/>
                      <a:pt x="3097" y="3213"/>
                    </a:cubicBezTo>
                    <a:cubicBezTo>
                      <a:pt x="3104" y="3213"/>
                      <a:pt x="3083" y="3173"/>
                      <a:pt x="3083" y="3166"/>
                    </a:cubicBezTo>
                    <a:cubicBezTo>
                      <a:pt x="3083" y="3157"/>
                      <a:pt x="3118" y="3157"/>
                      <a:pt x="3109" y="3122"/>
                    </a:cubicBezTo>
                    <a:cubicBezTo>
                      <a:pt x="3100" y="3095"/>
                      <a:pt x="3118" y="3095"/>
                      <a:pt x="3136" y="3086"/>
                    </a:cubicBezTo>
                    <a:cubicBezTo>
                      <a:pt x="3145" y="3086"/>
                      <a:pt x="3189" y="3086"/>
                      <a:pt x="3172" y="3050"/>
                    </a:cubicBezTo>
                    <a:cubicBezTo>
                      <a:pt x="3169" y="3046"/>
                      <a:pt x="3170" y="3044"/>
                      <a:pt x="3174" y="3044"/>
                    </a:cubicBezTo>
                    <a:cubicBezTo>
                      <a:pt x="3183" y="3044"/>
                      <a:pt x="3209" y="3059"/>
                      <a:pt x="3216" y="3059"/>
                    </a:cubicBezTo>
                    <a:cubicBezTo>
                      <a:pt x="3225" y="3059"/>
                      <a:pt x="3216" y="3042"/>
                      <a:pt x="3216" y="3033"/>
                    </a:cubicBezTo>
                    <a:cubicBezTo>
                      <a:pt x="3216" y="3024"/>
                      <a:pt x="3234" y="3015"/>
                      <a:pt x="3234" y="3006"/>
                    </a:cubicBezTo>
                    <a:cubicBezTo>
                      <a:pt x="3241" y="2991"/>
                      <a:pt x="3225" y="2977"/>
                      <a:pt x="3228" y="2977"/>
                    </a:cubicBezTo>
                    <a:cubicBezTo>
                      <a:pt x="3229" y="2977"/>
                      <a:pt x="3231" y="2978"/>
                      <a:pt x="3234" y="2979"/>
                    </a:cubicBezTo>
                    <a:cubicBezTo>
                      <a:pt x="3261" y="2979"/>
                      <a:pt x="3323" y="2979"/>
                      <a:pt x="3252" y="2926"/>
                    </a:cubicBezTo>
                    <a:lnTo>
                      <a:pt x="3252" y="2926"/>
                    </a:lnTo>
                    <a:cubicBezTo>
                      <a:pt x="3269" y="2938"/>
                      <a:pt x="3283" y="2944"/>
                      <a:pt x="3295" y="2944"/>
                    </a:cubicBezTo>
                    <a:cubicBezTo>
                      <a:pt x="3333" y="2944"/>
                      <a:pt x="3343" y="2891"/>
                      <a:pt x="3323" y="2863"/>
                    </a:cubicBezTo>
                    <a:cubicBezTo>
                      <a:pt x="3320" y="2859"/>
                      <a:pt x="3321" y="2857"/>
                      <a:pt x="3325" y="2857"/>
                    </a:cubicBezTo>
                    <a:cubicBezTo>
                      <a:pt x="3337" y="2857"/>
                      <a:pt x="3373" y="2872"/>
                      <a:pt x="3387" y="2872"/>
                    </a:cubicBezTo>
                    <a:cubicBezTo>
                      <a:pt x="3396" y="2872"/>
                      <a:pt x="3397" y="2866"/>
                      <a:pt x="3376" y="2846"/>
                    </a:cubicBezTo>
                    <a:cubicBezTo>
                      <a:pt x="3355" y="2824"/>
                      <a:pt x="3327" y="2796"/>
                      <a:pt x="3341" y="2796"/>
                    </a:cubicBezTo>
                    <a:cubicBezTo>
                      <a:pt x="3345" y="2796"/>
                      <a:pt x="3350" y="2798"/>
                      <a:pt x="3359" y="2801"/>
                    </a:cubicBezTo>
                    <a:cubicBezTo>
                      <a:pt x="3359" y="2801"/>
                      <a:pt x="3369" y="2781"/>
                      <a:pt x="3370" y="2771"/>
                    </a:cubicBezTo>
                    <a:lnTo>
                      <a:pt x="3370" y="2771"/>
                    </a:lnTo>
                    <a:cubicBezTo>
                      <a:pt x="3376" y="2776"/>
                      <a:pt x="3389" y="2783"/>
                      <a:pt x="3394" y="2783"/>
                    </a:cubicBezTo>
                    <a:cubicBezTo>
                      <a:pt x="3412" y="2783"/>
                      <a:pt x="3412" y="2774"/>
                      <a:pt x="3412" y="2765"/>
                    </a:cubicBezTo>
                    <a:cubicBezTo>
                      <a:pt x="3421" y="2765"/>
                      <a:pt x="3466" y="2757"/>
                      <a:pt x="3466" y="2739"/>
                    </a:cubicBezTo>
                    <a:cubicBezTo>
                      <a:pt x="3421" y="2730"/>
                      <a:pt x="3376" y="2712"/>
                      <a:pt x="3332" y="2676"/>
                    </a:cubicBezTo>
                    <a:cubicBezTo>
                      <a:pt x="3334" y="2673"/>
                      <a:pt x="3337" y="2672"/>
                      <a:pt x="3341" y="2672"/>
                    </a:cubicBezTo>
                    <a:cubicBezTo>
                      <a:pt x="3360" y="2672"/>
                      <a:pt x="3398" y="2698"/>
                      <a:pt x="3412" y="2712"/>
                    </a:cubicBezTo>
                    <a:cubicBezTo>
                      <a:pt x="3413" y="2713"/>
                      <a:pt x="3414" y="2714"/>
                      <a:pt x="3415" y="2714"/>
                    </a:cubicBezTo>
                    <a:cubicBezTo>
                      <a:pt x="3421" y="2714"/>
                      <a:pt x="3422" y="2693"/>
                      <a:pt x="3430" y="2685"/>
                    </a:cubicBezTo>
                    <a:cubicBezTo>
                      <a:pt x="3436" y="2685"/>
                      <a:pt x="3462" y="2689"/>
                      <a:pt x="3475" y="2689"/>
                    </a:cubicBezTo>
                    <a:cubicBezTo>
                      <a:pt x="3482" y="2689"/>
                      <a:pt x="3486" y="2688"/>
                      <a:pt x="3483" y="2685"/>
                    </a:cubicBezTo>
                    <a:cubicBezTo>
                      <a:pt x="3466" y="2676"/>
                      <a:pt x="3439" y="2659"/>
                      <a:pt x="3457" y="2659"/>
                    </a:cubicBezTo>
                    <a:cubicBezTo>
                      <a:pt x="3474" y="2650"/>
                      <a:pt x="3510" y="2659"/>
                      <a:pt x="3519" y="2641"/>
                    </a:cubicBezTo>
                    <a:cubicBezTo>
                      <a:pt x="3483" y="2641"/>
                      <a:pt x="3528" y="2570"/>
                      <a:pt x="3519" y="2561"/>
                    </a:cubicBezTo>
                    <a:cubicBezTo>
                      <a:pt x="3510" y="2552"/>
                      <a:pt x="3466" y="2543"/>
                      <a:pt x="3448" y="2525"/>
                    </a:cubicBezTo>
                    <a:cubicBezTo>
                      <a:pt x="3446" y="2521"/>
                      <a:pt x="3448" y="2519"/>
                      <a:pt x="3453" y="2519"/>
                    </a:cubicBezTo>
                    <a:cubicBezTo>
                      <a:pt x="3470" y="2519"/>
                      <a:pt x="3514" y="2536"/>
                      <a:pt x="3528" y="2543"/>
                    </a:cubicBezTo>
                    <a:cubicBezTo>
                      <a:pt x="3510" y="2534"/>
                      <a:pt x="3474" y="2516"/>
                      <a:pt x="3492" y="2516"/>
                    </a:cubicBezTo>
                    <a:cubicBezTo>
                      <a:pt x="3514" y="2516"/>
                      <a:pt x="3535" y="2527"/>
                      <a:pt x="3552" y="2527"/>
                    </a:cubicBezTo>
                    <a:cubicBezTo>
                      <a:pt x="3556" y="2527"/>
                      <a:pt x="3560" y="2527"/>
                      <a:pt x="3564" y="2525"/>
                    </a:cubicBezTo>
                    <a:cubicBezTo>
                      <a:pt x="3572" y="2525"/>
                      <a:pt x="3492" y="2489"/>
                      <a:pt x="3510" y="2480"/>
                    </a:cubicBezTo>
                    <a:cubicBezTo>
                      <a:pt x="3515" y="2476"/>
                      <a:pt x="3532" y="2476"/>
                      <a:pt x="3546" y="2476"/>
                    </a:cubicBezTo>
                    <a:cubicBezTo>
                      <a:pt x="3559" y="2476"/>
                      <a:pt x="3568" y="2476"/>
                      <a:pt x="3555" y="2472"/>
                    </a:cubicBezTo>
                    <a:cubicBezTo>
                      <a:pt x="3528" y="2463"/>
                      <a:pt x="3519" y="2472"/>
                      <a:pt x="3510" y="2454"/>
                    </a:cubicBezTo>
                    <a:cubicBezTo>
                      <a:pt x="3501" y="2445"/>
                      <a:pt x="3510" y="2445"/>
                      <a:pt x="3519" y="2445"/>
                    </a:cubicBezTo>
                    <a:cubicBezTo>
                      <a:pt x="3519" y="2445"/>
                      <a:pt x="3565" y="2468"/>
                      <a:pt x="3587" y="2468"/>
                    </a:cubicBezTo>
                    <a:cubicBezTo>
                      <a:pt x="3593" y="2468"/>
                      <a:pt x="3597" y="2466"/>
                      <a:pt x="3599" y="2463"/>
                    </a:cubicBezTo>
                    <a:cubicBezTo>
                      <a:pt x="3608" y="2454"/>
                      <a:pt x="3608" y="2445"/>
                      <a:pt x="3608" y="2436"/>
                    </a:cubicBezTo>
                    <a:cubicBezTo>
                      <a:pt x="3599" y="2436"/>
                      <a:pt x="3590" y="2427"/>
                      <a:pt x="3581" y="2427"/>
                    </a:cubicBezTo>
                    <a:cubicBezTo>
                      <a:pt x="3590" y="2409"/>
                      <a:pt x="3599" y="2391"/>
                      <a:pt x="3599" y="2374"/>
                    </a:cubicBezTo>
                    <a:cubicBezTo>
                      <a:pt x="3599" y="2363"/>
                      <a:pt x="3586" y="2355"/>
                      <a:pt x="3571" y="2355"/>
                    </a:cubicBezTo>
                    <a:cubicBezTo>
                      <a:pt x="3562" y="2355"/>
                      <a:pt x="3553" y="2358"/>
                      <a:pt x="3546" y="2365"/>
                    </a:cubicBezTo>
                    <a:cubicBezTo>
                      <a:pt x="3546" y="2347"/>
                      <a:pt x="3546" y="2329"/>
                      <a:pt x="3581" y="2329"/>
                    </a:cubicBezTo>
                    <a:cubicBezTo>
                      <a:pt x="3626" y="2329"/>
                      <a:pt x="3653" y="2329"/>
                      <a:pt x="3635" y="2302"/>
                    </a:cubicBezTo>
                    <a:cubicBezTo>
                      <a:pt x="3608" y="2284"/>
                      <a:pt x="3599" y="2284"/>
                      <a:pt x="3599" y="2276"/>
                    </a:cubicBezTo>
                    <a:cubicBezTo>
                      <a:pt x="3599" y="2258"/>
                      <a:pt x="3608" y="2258"/>
                      <a:pt x="3608" y="2258"/>
                    </a:cubicBezTo>
                    <a:cubicBezTo>
                      <a:pt x="3604" y="2253"/>
                      <a:pt x="3597" y="2253"/>
                      <a:pt x="3591" y="2253"/>
                    </a:cubicBezTo>
                    <a:cubicBezTo>
                      <a:pt x="3586" y="2253"/>
                      <a:pt x="3581" y="2253"/>
                      <a:pt x="3581" y="2249"/>
                    </a:cubicBezTo>
                    <a:cubicBezTo>
                      <a:pt x="3581" y="2240"/>
                      <a:pt x="3590" y="2213"/>
                      <a:pt x="3581" y="2204"/>
                    </a:cubicBezTo>
                    <a:cubicBezTo>
                      <a:pt x="3572" y="2186"/>
                      <a:pt x="3546" y="2169"/>
                      <a:pt x="3581" y="2169"/>
                    </a:cubicBezTo>
                    <a:cubicBezTo>
                      <a:pt x="3608" y="2169"/>
                      <a:pt x="3617" y="2133"/>
                      <a:pt x="3590" y="2124"/>
                    </a:cubicBezTo>
                    <a:cubicBezTo>
                      <a:pt x="3572" y="2124"/>
                      <a:pt x="3555" y="2124"/>
                      <a:pt x="3537" y="2142"/>
                    </a:cubicBezTo>
                    <a:cubicBezTo>
                      <a:pt x="3537" y="2124"/>
                      <a:pt x="3546" y="2115"/>
                      <a:pt x="3555" y="2115"/>
                    </a:cubicBezTo>
                    <a:cubicBezTo>
                      <a:pt x="3572" y="2115"/>
                      <a:pt x="3590" y="2106"/>
                      <a:pt x="3608" y="2097"/>
                    </a:cubicBezTo>
                    <a:cubicBezTo>
                      <a:pt x="3617" y="2089"/>
                      <a:pt x="3581" y="2071"/>
                      <a:pt x="3608" y="2062"/>
                    </a:cubicBezTo>
                    <a:cubicBezTo>
                      <a:pt x="3626" y="2053"/>
                      <a:pt x="3697" y="2053"/>
                      <a:pt x="3644" y="2035"/>
                    </a:cubicBezTo>
                    <a:cubicBezTo>
                      <a:pt x="3608" y="2035"/>
                      <a:pt x="3555" y="2026"/>
                      <a:pt x="3590" y="2017"/>
                    </a:cubicBezTo>
                    <a:cubicBezTo>
                      <a:pt x="3626" y="1999"/>
                      <a:pt x="3635" y="2008"/>
                      <a:pt x="3653" y="1991"/>
                    </a:cubicBezTo>
                    <a:cubicBezTo>
                      <a:pt x="3661" y="1982"/>
                      <a:pt x="3670" y="1955"/>
                      <a:pt x="3653" y="1955"/>
                    </a:cubicBezTo>
                    <a:cubicBezTo>
                      <a:pt x="3626" y="1955"/>
                      <a:pt x="3564" y="1955"/>
                      <a:pt x="3572" y="1946"/>
                    </a:cubicBezTo>
                    <a:cubicBezTo>
                      <a:pt x="3575" y="1940"/>
                      <a:pt x="3582" y="1938"/>
                      <a:pt x="3591" y="1938"/>
                    </a:cubicBezTo>
                    <a:cubicBezTo>
                      <a:pt x="3608" y="1938"/>
                      <a:pt x="3632" y="1946"/>
                      <a:pt x="3644" y="1946"/>
                    </a:cubicBezTo>
                    <a:lnTo>
                      <a:pt x="3590" y="1928"/>
                    </a:lnTo>
                    <a:cubicBezTo>
                      <a:pt x="3564" y="1919"/>
                      <a:pt x="3581" y="1910"/>
                      <a:pt x="3599" y="1910"/>
                    </a:cubicBezTo>
                    <a:cubicBezTo>
                      <a:pt x="3626" y="1901"/>
                      <a:pt x="3661" y="1875"/>
                      <a:pt x="3644" y="1857"/>
                    </a:cubicBezTo>
                    <a:cubicBezTo>
                      <a:pt x="3641" y="1854"/>
                      <a:pt x="3628" y="1853"/>
                      <a:pt x="3612" y="1853"/>
                    </a:cubicBezTo>
                    <a:cubicBezTo>
                      <a:pt x="3580" y="1853"/>
                      <a:pt x="3537" y="1857"/>
                      <a:pt x="3537" y="1857"/>
                    </a:cubicBezTo>
                    <a:cubicBezTo>
                      <a:pt x="3537" y="1848"/>
                      <a:pt x="3564" y="1848"/>
                      <a:pt x="3581" y="1839"/>
                    </a:cubicBezTo>
                    <a:cubicBezTo>
                      <a:pt x="3590" y="1839"/>
                      <a:pt x="3608" y="1830"/>
                      <a:pt x="3608" y="1812"/>
                    </a:cubicBezTo>
                    <a:cubicBezTo>
                      <a:pt x="3617" y="1803"/>
                      <a:pt x="3679" y="1777"/>
                      <a:pt x="3670" y="1768"/>
                    </a:cubicBezTo>
                    <a:cubicBezTo>
                      <a:pt x="3653" y="1750"/>
                      <a:pt x="3608" y="1750"/>
                      <a:pt x="3626" y="1750"/>
                    </a:cubicBezTo>
                    <a:cubicBezTo>
                      <a:pt x="3644" y="1741"/>
                      <a:pt x="3661" y="1741"/>
                      <a:pt x="3661" y="1732"/>
                    </a:cubicBezTo>
                    <a:cubicBezTo>
                      <a:pt x="3661" y="1723"/>
                      <a:pt x="3581" y="1706"/>
                      <a:pt x="3572" y="1688"/>
                    </a:cubicBezTo>
                    <a:cubicBezTo>
                      <a:pt x="3564" y="1670"/>
                      <a:pt x="3661" y="1652"/>
                      <a:pt x="3661" y="1634"/>
                    </a:cubicBezTo>
                    <a:cubicBezTo>
                      <a:pt x="3661" y="1630"/>
                      <a:pt x="3659" y="1628"/>
                      <a:pt x="3655" y="1628"/>
                    </a:cubicBezTo>
                    <a:cubicBezTo>
                      <a:pt x="3651" y="1628"/>
                      <a:pt x="3646" y="1629"/>
                      <a:pt x="3642" y="1631"/>
                    </a:cubicBezTo>
                    <a:lnTo>
                      <a:pt x="3642" y="1631"/>
                    </a:lnTo>
                    <a:cubicBezTo>
                      <a:pt x="3650" y="1626"/>
                      <a:pt x="3657" y="1620"/>
                      <a:pt x="3653" y="1616"/>
                    </a:cubicBezTo>
                    <a:cubicBezTo>
                      <a:pt x="3653" y="1608"/>
                      <a:pt x="3635" y="1590"/>
                      <a:pt x="3635" y="1581"/>
                    </a:cubicBezTo>
                    <a:cubicBezTo>
                      <a:pt x="3635" y="1581"/>
                      <a:pt x="3635" y="1563"/>
                      <a:pt x="3608" y="1563"/>
                    </a:cubicBezTo>
                    <a:cubicBezTo>
                      <a:pt x="3590" y="1563"/>
                      <a:pt x="3599" y="1554"/>
                      <a:pt x="3608" y="1545"/>
                    </a:cubicBezTo>
                    <a:cubicBezTo>
                      <a:pt x="3626" y="1527"/>
                      <a:pt x="3617" y="1510"/>
                      <a:pt x="3599" y="1501"/>
                    </a:cubicBezTo>
                    <a:cubicBezTo>
                      <a:pt x="3599" y="1501"/>
                      <a:pt x="3528" y="1492"/>
                      <a:pt x="3555" y="1483"/>
                    </a:cubicBezTo>
                    <a:cubicBezTo>
                      <a:pt x="3608" y="1474"/>
                      <a:pt x="3670" y="1456"/>
                      <a:pt x="3608" y="1447"/>
                    </a:cubicBezTo>
                    <a:cubicBezTo>
                      <a:pt x="3600" y="1445"/>
                      <a:pt x="3591" y="1444"/>
                      <a:pt x="3581" y="1443"/>
                    </a:cubicBezTo>
                    <a:lnTo>
                      <a:pt x="3581" y="1443"/>
                    </a:lnTo>
                    <a:cubicBezTo>
                      <a:pt x="3579" y="1438"/>
                      <a:pt x="3576" y="1435"/>
                      <a:pt x="3567" y="1435"/>
                    </a:cubicBezTo>
                    <a:cubicBezTo>
                      <a:pt x="3562" y="1435"/>
                      <a:pt x="3555" y="1436"/>
                      <a:pt x="3546" y="1438"/>
                    </a:cubicBezTo>
                    <a:lnTo>
                      <a:pt x="3543" y="1441"/>
                    </a:lnTo>
                    <a:lnTo>
                      <a:pt x="3543" y="1441"/>
                    </a:lnTo>
                    <a:cubicBezTo>
                      <a:pt x="3522" y="1439"/>
                      <a:pt x="3509" y="1434"/>
                      <a:pt x="3528" y="1420"/>
                    </a:cubicBezTo>
                    <a:cubicBezTo>
                      <a:pt x="3555" y="1403"/>
                      <a:pt x="3590" y="1385"/>
                      <a:pt x="3599" y="1367"/>
                    </a:cubicBezTo>
                    <a:cubicBezTo>
                      <a:pt x="3599" y="1349"/>
                      <a:pt x="3572" y="1358"/>
                      <a:pt x="3572" y="1349"/>
                    </a:cubicBezTo>
                    <a:cubicBezTo>
                      <a:pt x="3572" y="1340"/>
                      <a:pt x="3608" y="1323"/>
                      <a:pt x="3608" y="1305"/>
                    </a:cubicBezTo>
                    <a:lnTo>
                      <a:pt x="3572" y="1305"/>
                    </a:lnTo>
                    <a:cubicBezTo>
                      <a:pt x="3528" y="1305"/>
                      <a:pt x="3617" y="1260"/>
                      <a:pt x="3617" y="1251"/>
                    </a:cubicBezTo>
                    <a:lnTo>
                      <a:pt x="3617" y="1251"/>
                    </a:lnTo>
                    <a:cubicBezTo>
                      <a:pt x="3617" y="1257"/>
                      <a:pt x="3560" y="1280"/>
                      <a:pt x="3537" y="1280"/>
                    </a:cubicBezTo>
                    <a:cubicBezTo>
                      <a:pt x="3526" y="1280"/>
                      <a:pt x="3522" y="1275"/>
                      <a:pt x="3537" y="1260"/>
                    </a:cubicBezTo>
                    <a:cubicBezTo>
                      <a:pt x="3564" y="1242"/>
                      <a:pt x="3564" y="1242"/>
                      <a:pt x="3564" y="1225"/>
                    </a:cubicBezTo>
                    <a:cubicBezTo>
                      <a:pt x="3557" y="1211"/>
                      <a:pt x="3566" y="1208"/>
                      <a:pt x="3583" y="1203"/>
                    </a:cubicBezTo>
                    <a:lnTo>
                      <a:pt x="3583" y="1203"/>
                    </a:lnTo>
                    <a:cubicBezTo>
                      <a:pt x="3579" y="1204"/>
                      <a:pt x="3575" y="1204"/>
                      <a:pt x="3573" y="1204"/>
                    </a:cubicBezTo>
                    <a:cubicBezTo>
                      <a:pt x="3546" y="1204"/>
                      <a:pt x="3555" y="1174"/>
                      <a:pt x="3528" y="1174"/>
                    </a:cubicBezTo>
                    <a:cubicBezTo>
                      <a:pt x="3521" y="1174"/>
                      <a:pt x="3513" y="1176"/>
                      <a:pt x="3501" y="1180"/>
                    </a:cubicBezTo>
                    <a:cubicBezTo>
                      <a:pt x="3546" y="1162"/>
                      <a:pt x="3528" y="1135"/>
                      <a:pt x="3519" y="1127"/>
                    </a:cubicBezTo>
                    <a:cubicBezTo>
                      <a:pt x="3510" y="1118"/>
                      <a:pt x="3501" y="1118"/>
                      <a:pt x="3492" y="1109"/>
                    </a:cubicBezTo>
                    <a:cubicBezTo>
                      <a:pt x="3474" y="1118"/>
                      <a:pt x="3457" y="1118"/>
                      <a:pt x="3448" y="1118"/>
                    </a:cubicBezTo>
                    <a:cubicBezTo>
                      <a:pt x="3474" y="1109"/>
                      <a:pt x="3501" y="1091"/>
                      <a:pt x="3537" y="1082"/>
                    </a:cubicBezTo>
                    <a:cubicBezTo>
                      <a:pt x="3510" y="1082"/>
                      <a:pt x="3492" y="1082"/>
                      <a:pt x="3466" y="1091"/>
                    </a:cubicBezTo>
                    <a:cubicBezTo>
                      <a:pt x="3444" y="1098"/>
                      <a:pt x="3411" y="1111"/>
                      <a:pt x="3394" y="1111"/>
                    </a:cubicBezTo>
                    <a:cubicBezTo>
                      <a:pt x="3390" y="1111"/>
                      <a:pt x="3387" y="1110"/>
                      <a:pt x="3385" y="1109"/>
                    </a:cubicBezTo>
                    <a:cubicBezTo>
                      <a:pt x="3421" y="1091"/>
                      <a:pt x="3448" y="1082"/>
                      <a:pt x="3483" y="1064"/>
                    </a:cubicBezTo>
                    <a:cubicBezTo>
                      <a:pt x="3486" y="1058"/>
                      <a:pt x="3483" y="1056"/>
                      <a:pt x="3478" y="1056"/>
                    </a:cubicBezTo>
                    <a:cubicBezTo>
                      <a:pt x="3467" y="1056"/>
                      <a:pt x="3445" y="1064"/>
                      <a:pt x="3439" y="1064"/>
                    </a:cubicBezTo>
                    <a:cubicBezTo>
                      <a:pt x="3430" y="1055"/>
                      <a:pt x="3430" y="1046"/>
                      <a:pt x="3439" y="1037"/>
                    </a:cubicBezTo>
                    <a:cubicBezTo>
                      <a:pt x="3439" y="1029"/>
                      <a:pt x="3466" y="1011"/>
                      <a:pt x="3466" y="1002"/>
                    </a:cubicBezTo>
                    <a:cubicBezTo>
                      <a:pt x="3464" y="1001"/>
                      <a:pt x="3462" y="1000"/>
                      <a:pt x="3459" y="1000"/>
                    </a:cubicBezTo>
                    <a:cubicBezTo>
                      <a:pt x="3443" y="1000"/>
                      <a:pt x="3410" y="1013"/>
                      <a:pt x="3403" y="1013"/>
                    </a:cubicBezTo>
                    <a:cubicBezTo>
                      <a:pt x="3402" y="1013"/>
                      <a:pt x="3402" y="1012"/>
                      <a:pt x="3403" y="1011"/>
                    </a:cubicBezTo>
                    <a:cubicBezTo>
                      <a:pt x="3403" y="1011"/>
                      <a:pt x="3412" y="1002"/>
                      <a:pt x="3421" y="993"/>
                    </a:cubicBezTo>
                    <a:cubicBezTo>
                      <a:pt x="3421" y="984"/>
                      <a:pt x="3421" y="975"/>
                      <a:pt x="3421" y="975"/>
                    </a:cubicBezTo>
                    <a:cubicBezTo>
                      <a:pt x="3412" y="957"/>
                      <a:pt x="3394" y="957"/>
                      <a:pt x="3385" y="948"/>
                    </a:cubicBezTo>
                    <a:cubicBezTo>
                      <a:pt x="3376" y="939"/>
                      <a:pt x="3403" y="922"/>
                      <a:pt x="3385" y="913"/>
                    </a:cubicBezTo>
                    <a:lnTo>
                      <a:pt x="3385" y="913"/>
                    </a:lnTo>
                    <a:cubicBezTo>
                      <a:pt x="3368" y="922"/>
                      <a:pt x="3359" y="922"/>
                      <a:pt x="3341" y="931"/>
                    </a:cubicBezTo>
                    <a:cubicBezTo>
                      <a:pt x="3385" y="904"/>
                      <a:pt x="3412" y="895"/>
                      <a:pt x="3403" y="877"/>
                    </a:cubicBezTo>
                    <a:lnTo>
                      <a:pt x="3403" y="877"/>
                    </a:lnTo>
                    <a:lnTo>
                      <a:pt x="3376" y="886"/>
                    </a:lnTo>
                    <a:cubicBezTo>
                      <a:pt x="3368" y="878"/>
                      <a:pt x="3368" y="840"/>
                      <a:pt x="3341" y="840"/>
                    </a:cubicBezTo>
                    <a:cubicBezTo>
                      <a:pt x="3338" y="840"/>
                      <a:pt x="3335" y="841"/>
                      <a:pt x="3332" y="842"/>
                    </a:cubicBezTo>
                    <a:cubicBezTo>
                      <a:pt x="3332" y="842"/>
                      <a:pt x="3301" y="872"/>
                      <a:pt x="3291" y="872"/>
                    </a:cubicBezTo>
                    <a:cubicBezTo>
                      <a:pt x="3289" y="872"/>
                      <a:pt x="3287" y="871"/>
                      <a:pt x="3287" y="868"/>
                    </a:cubicBezTo>
                    <a:cubicBezTo>
                      <a:pt x="3287" y="859"/>
                      <a:pt x="3305" y="833"/>
                      <a:pt x="3305" y="824"/>
                    </a:cubicBezTo>
                    <a:cubicBezTo>
                      <a:pt x="3323" y="797"/>
                      <a:pt x="3314" y="761"/>
                      <a:pt x="3287" y="744"/>
                    </a:cubicBezTo>
                    <a:cubicBezTo>
                      <a:pt x="3284" y="741"/>
                      <a:pt x="3279" y="740"/>
                      <a:pt x="3274" y="740"/>
                    </a:cubicBezTo>
                    <a:cubicBezTo>
                      <a:pt x="3263" y="740"/>
                      <a:pt x="3249" y="744"/>
                      <a:pt x="3243" y="744"/>
                    </a:cubicBezTo>
                    <a:cubicBezTo>
                      <a:pt x="3234" y="744"/>
                      <a:pt x="3216" y="744"/>
                      <a:pt x="3172" y="761"/>
                    </a:cubicBezTo>
                    <a:cubicBezTo>
                      <a:pt x="3186" y="754"/>
                      <a:pt x="3226" y="691"/>
                      <a:pt x="3213" y="691"/>
                    </a:cubicBezTo>
                    <a:cubicBezTo>
                      <a:pt x="3210" y="691"/>
                      <a:pt x="3206" y="693"/>
                      <a:pt x="3198" y="699"/>
                    </a:cubicBezTo>
                    <a:cubicBezTo>
                      <a:pt x="3172" y="717"/>
                      <a:pt x="3154" y="779"/>
                      <a:pt x="3127" y="797"/>
                    </a:cubicBezTo>
                    <a:lnTo>
                      <a:pt x="3154" y="735"/>
                    </a:lnTo>
                    <a:cubicBezTo>
                      <a:pt x="3172" y="699"/>
                      <a:pt x="3198" y="672"/>
                      <a:pt x="3225" y="646"/>
                    </a:cubicBezTo>
                    <a:lnTo>
                      <a:pt x="3225" y="646"/>
                    </a:lnTo>
                    <a:cubicBezTo>
                      <a:pt x="3206" y="662"/>
                      <a:pt x="3195" y="666"/>
                      <a:pt x="3187" y="666"/>
                    </a:cubicBezTo>
                    <a:cubicBezTo>
                      <a:pt x="3176" y="666"/>
                      <a:pt x="3171" y="659"/>
                      <a:pt x="3161" y="659"/>
                    </a:cubicBezTo>
                    <a:cubicBezTo>
                      <a:pt x="3156" y="659"/>
                      <a:pt x="3151" y="660"/>
                      <a:pt x="3145" y="663"/>
                    </a:cubicBezTo>
                    <a:cubicBezTo>
                      <a:pt x="3127" y="646"/>
                      <a:pt x="3145" y="646"/>
                      <a:pt x="3172" y="619"/>
                    </a:cubicBezTo>
                    <a:cubicBezTo>
                      <a:pt x="3198" y="592"/>
                      <a:pt x="3181" y="592"/>
                      <a:pt x="3198" y="574"/>
                    </a:cubicBezTo>
                    <a:lnTo>
                      <a:pt x="3198" y="574"/>
                    </a:lnTo>
                    <a:lnTo>
                      <a:pt x="3100" y="663"/>
                    </a:lnTo>
                    <a:cubicBezTo>
                      <a:pt x="3091" y="646"/>
                      <a:pt x="3163" y="574"/>
                      <a:pt x="3163" y="574"/>
                    </a:cubicBezTo>
                    <a:lnTo>
                      <a:pt x="3163" y="574"/>
                    </a:lnTo>
                    <a:cubicBezTo>
                      <a:pt x="3145" y="580"/>
                      <a:pt x="3110" y="599"/>
                      <a:pt x="3095" y="599"/>
                    </a:cubicBezTo>
                    <a:cubicBezTo>
                      <a:pt x="3088" y="599"/>
                      <a:pt x="3086" y="595"/>
                      <a:pt x="3091" y="583"/>
                    </a:cubicBezTo>
                    <a:cubicBezTo>
                      <a:pt x="3105" y="556"/>
                      <a:pt x="3114" y="507"/>
                      <a:pt x="3092" y="507"/>
                    </a:cubicBezTo>
                    <a:cubicBezTo>
                      <a:pt x="3086" y="507"/>
                      <a:pt x="3077" y="511"/>
                      <a:pt x="3065" y="521"/>
                    </a:cubicBezTo>
                    <a:cubicBezTo>
                      <a:pt x="3060" y="524"/>
                      <a:pt x="3057" y="525"/>
                      <a:pt x="3054" y="525"/>
                    </a:cubicBezTo>
                    <a:cubicBezTo>
                      <a:pt x="3043" y="525"/>
                      <a:pt x="3042" y="508"/>
                      <a:pt x="3031" y="508"/>
                    </a:cubicBezTo>
                    <a:cubicBezTo>
                      <a:pt x="3028" y="508"/>
                      <a:pt x="3025" y="509"/>
                      <a:pt x="3020" y="512"/>
                    </a:cubicBezTo>
                    <a:cubicBezTo>
                      <a:pt x="3011" y="518"/>
                      <a:pt x="3005" y="521"/>
                      <a:pt x="3002" y="521"/>
                    </a:cubicBezTo>
                    <a:cubicBezTo>
                      <a:pt x="2987" y="521"/>
                      <a:pt x="3029" y="466"/>
                      <a:pt x="3029" y="459"/>
                    </a:cubicBezTo>
                    <a:cubicBezTo>
                      <a:pt x="3029" y="454"/>
                      <a:pt x="3027" y="452"/>
                      <a:pt x="3023" y="452"/>
                    </a:cubicBezTo>
                    <a:cubicBezTo>
                      <a:pt x="3014" y="452"/>
                      <a:pt x="2999" y="460"/>
                      <a:pt x="2990" y="460"/>
                    </a:cubicBezTo>
                    <a:cubicBezTo>
                      <a:pt x="2988" y="460"/>
                      <a:pt x="2986" y="460"/>
                      <a:pt x="2985" y="459"/>
                    </a:cubicBezTo>
                    <a:cubicBezTo>
                      <a:pt x="2985" y="441"/>
                      <a:pt x="2985" y="432"/>
                      <a:pt x="3011" y="414"/>
                    </a:cubicBezTo>
                    <a:cubicBezTo>
                      <a:pt x="3020" y="405"/>
                      <a:pt x="3016" y="403"/>
                      <a:pt x="3009" y="403"/>
                    </a:cubicBezTo>
                    <a:cubicBezTo>
                      <a:pt x="3002" y="403"/>
                      <a:pt x="2993" y="405"/>
                      <a:pt x="2993" y="405"/>
                    </a:cubicBezTo>
                    <a:cubicBezTo>
                      <a:pt x="2985" y="405"/>
                      <a:pt x="2985" y="405"/>
                      <a:pt x="2976" y="396"/>
                    </a:cubicBezTo>
                    <a:cubicBezTo>
                      <a:pt x="2976" y="396"/>
                      <a:pt x="2976" y="396"/>
                      <a:pt x="2975" y="396"/>
                    </a:cubicBezTo>
                    <a:cubicBezTo>
                      <a:pt x="2971" y="396"/>
                      <a:pt x="2926" y="463"/>
                      <a:pt x="2919" y="463"/>
                    </a:cubicBezTo>
                    <a:cubicBezTo>
                      <a:pt x="2917" y="463"/>
                      <a:pt x="2920" y="454"/>
                      <a:pt x="2931" y="432"/>
                    </a:cubicBezTo>
                    <a:cubicBezTo>
                      <a:pt x="2950" y="395"/>
                      <a:pt x="2947" y="379"/>
                      <a:pt x="2931" y="379"/>
                    </a:cubicBezTo>
                    <a:cubicBezTo>
                      <a:pt x="2924" y="379"/>
                      <a:pt x="2915" y="382"/>
                      <a:pt x="2904" y="387"/>
                    </a:cubicBezTo>
                    <a:cubicBezTo>
                      <a:pt x="2888" y="399"/>
                      <a:pt x="2876" y="408"/>
                      <a:pt x="2870" y="408"/>
                    </a:cubicBezTo>
                    <a:cubicBezTo>
                      <a:pt x="2864" y="408"/>
                      <a:pt x="2867" y="395"/>
                      <a:pt x="2887" y="361"/>
                    </a:cubicBezTo>
                    <a:cubicBezTo>
                      <a:pt x="2893" y="345"/>
                      <a:pt x="2887" y="341"/>
                      <a:pt x="2878" y="341"/>
                    </a:cubicBezTo>
                    <a:cubicBezTo>
                      <a:pt x="2870" y="341"/>
                      <a:pt x="2859" y="344"/>
                      <a:pt x="2851" y="344"/>
                    </a:cubicBezTo>
                    <a:cubicBezTo>
                      <a:pt x="2842" y="344"/>
                      <a:pt x="2836" y="340"/>
                      <a:pt x="2842" y="325"/>
                    </a:cubicBezTo>
                    <a:lnTo>
                      <a:pt x="2842" y="325"/>
                    </a:lnTo>
                    <a:cubicBezTo>
                      <a:pt x="2831" y="348"/>
                      <a:pt x="2790" y="378"/>
                      <a:pt x="2779" y="378"/>
                    </a:cubicBezTo>
                    <a:cubicBezTo>
                      <a:pt x="2772" y="378"/>
                      <a:pt x="2775" y="368"/>
                      <a:pt x="2798" y="343"/>
                    </a:cubicBezTo>
                    <a:cubicBezTo>
                      <a:pt x="2825" y="311"/>
                      <a:pt x="2827" y="302"/>
                      <a:pt x="2818" y="302"/>
                    </a:cubicBezTo>
                    <a:cubicBezTo>
                      <a:pt x="2807" y="302"/>
                      <a:pt x="2781" y="316"/>
                      <a:pt x="2771" y="316"/>
                    </a:cubicBezTo>
                    <a:cubicBezTo>
                      <a:pt x="2762" y="316"/>
                      <a:pt x="2753" y="307"/>
                      <a:pt x="2753" y="289"/>
                    </a:cubicBezTo>
                    <a:cubicBezTo>
                      <a:pt x="2753" y="280"/>
                      <a:pt x="2762" y="271"/>
                      <a:pt x="2753" y="263"/>
                    </a:cubicBezTo>
                    <a:cubicBezTo>
                      <a:pt x="2746" y="260"/>
                      <a:pt x="2740" y="259"/>
                      <a:pt x="2733" y="259"/>
                    </a:cubicBezTo>
                    <a:cubicBezTo>
                      <a:pt x="2722" y="259"/>
                      <a:pt x="2711" y="263"/>
                      <a:pt x="2703" y="270"/>
                    </a:cubicBezTo>
                    <a:lnTo>
                      <a:pt x="2703" y="270"/>
                    </a:lnTo>
                    <a:cubicBezTo>
                      <a:pt x="2715" y="250"/>
                      <a:pt x="2722" y="231"/>
                      <a:pt x="2708" y="218"/>
                    </a:cubicBezTo>
                    <a:cubicBezTo>
                      <a:pt x="2708" y="217"/>
                      <a:pt x="2707" y="217"/>
                      <a:pt x="2705" y="217"/>
                    </a:cubicBezTo>
                    <a:cubicBezTo>
                      <a:pt x="2697" y="217"/>
                      <a:pt x="2682" y="232"/>
                      <a:pt x="2678" y="232"/>
                    </a:cubicBezTo>
                    <a:cubicBezTo>
                      <a:pt x="2676" y="232"/>
                      <a:pt x="2676" y="229"/>
                      <a:pt x="2682" y="218"/>
                    </a:cubicBezTo>
                    <a:lnTo>
                      <a:pt x="2682" y="218"/>
                    </a:lnTo>
                    <a:cubicBezTo>
                      <a:pt x="2673" y="227"/>
                      <a:pt x="2664" y="236"/>
                      <a:pt x="2664" y="236"/>
                    </a:cubicBezTo>
                    <a:cubicBezTo>
                      <a:pt x="2661" y="242"/>
                      <a:pt x="2658" y="244"/>
                      <a:pt x="2655" y="244"/>
                    </a:cubicBezTo>
                    <a:cubicBezTo>
                      <a:pt x="2650" y="244"/>
                      <a:pt x="2646" y="236"/>
                      <a:pt x="2646" y="236"/>
                    </a:cubicBezTo>
                    <a:cubicBezTo>
                      <a:pt x="2646" y="221"/>
                      <a:pt x="2643" y="204"/>
                      <a:pt x="2635" y="204"/>
                    </a:cubicBezTo>
                    <a:cubicBezTo>
                      <a:pt x="2630" y="204"/>
                      <a:pt x="2621" y="214"/>
                      <a:pt x="2608" y="240"/>
                    </a:cubicBezTo>
                    <a:lnTo>
                      <a:pt x="2608" y="240"/>
                    </a:lnTo>
                    <a:cubicBezTo>
                      <a:pt x="2616" y="221"/>
                      <a:pt x="2627" y="194"/>
                      <a:pt x="2620" y="194"/>
                    </a:cubicBezTo>
                    <a:cubicBezTo>
                      <a:pt x="2618" y="194"/>
                      <a:pt x="2615" y="196"/>
                      <a:pt x="2610" y="200"/>
                    </a:cubicBezTo>
                    <a:cubicBezTo>
                      <a:pt x="2597" y="213"/>
                      <a:pt x="2594" y="222"/>
                      <a:pt x="2586" y="222"/>
                    </a:cubicBezTo>
                    <a:cubicBezTo>
                      <a:pt x="2583" y="222"/>
                      <a:pt x="2580" y="220"/>
                      <a:pt x="2575" y="218"/>
                    </a:cubicBezTo>
                    <a:cubicBezTo>
                      <a:pt x="2584" y="218"/>
                      <a:pt x="2610" y="165"/>
                      <a:pt x="2602" y="156"/>
                    </a:cubicBezTo>
                    <a:lnTo>
                      <a:pt x="2575" y="156"/>
                    </a:lnTo>
                    <a:cubicBezTo>
                      <a:pt x="2548" y="165"/>
                      <a:pt x="2539" y="173"/>
                      <a:pt x="2521" y="227"/>
                    </a:cubicBezTo>
                    <a:cubicBezTo>
                      <a:pt x="2504" y="218"/>
                      <a:pt x="2512" y="209"/>
                      <a:pt x="2521" y="173"/>
                    </a:cubicBezTo>
                    <a:lnTo>
                      <a:pt x="2521" y="173"/>
                    </a:lnTo>
                    <a:lnTo>
                      <a:pt x="2486" y="227"/>
                    </a:lnTo>
                    <a:cubicBezTo>
                      <a:pt x="2504" y="191"/>
                      <a:pt x="2512" y="147"/>
                      <a:pt x="2530" y="102"/>
                    </a:cubicBezTo>
                    <a:lnTo>
                      <a:pt x="2530" y="102"/>
                    </a:lnTo>
                    <a:cubicBezTo>
                      <a:pt x="2504" y="120"/>
                      <a:pt x="2486" y="147"/>
                      <a:pt x="2468" y="165"/>
                    </a:cubicBezTo>
                    <a:cubicBezTo>
                      <a:pt x="2457" y="183"/>
                      <a:pt x="2449" y="189"/>
                      <a:pt x="2443" y="189"/>
                    </a:cubicBezTo>
                    <a:cubicBezTo>
                      <a:pt x="2434" y="189"/>
                      <a:pt x="2429" y="175"/>
                      <a:pt x="2423" y="165"/>
                    </a:cubicBezTo>
                    <a:cubicBezTo>
                      <a:pt x="2412" y="159"/>
                      <a:pt x="2404" y="143"/>
                      <a:pt x="2396" y="143"/>
                    </a:cubicBezTo>
                    <a:cubicBezTo>
                      <a:pt x="2391" y="143"/>
                      <a:pt x="2385" y="148"/>
                      <a:pt x="2379" y="165"/>
                    </a:cubicBezTo>
                    <a:lnTo>
                      <a:pt x="2334" y="280"/>
                    </a:lnTo>
                    <a:cubicBezTo>
                      <a:pt x="2325" y="280"/>
                      <a:pt x="2352" y="209"/>
                      <a:pt x="2361" y="182"/>
                    </a:cubicBezTo>
                    <a:lnTo>
                      <a:pt x="2361" y="182"/>
                    </a:lnTo>
                    <a:cubicBezTo>
                      <a:pt x="2359" y="187"/>
                      <a:pt x="2358" y="190"/>
                      <a:pt x="2357" y="190"/>
                    </a:cubicBezTo>
                    <a:cubicBezTo>
                      <a:pt x="2352" y="190"/>
                      <a:pt x="2354" y="151"/>
                      <a:pt x="2361" y="129"/>
                    </a:cubicBezTo>
                    <a:cubicBezTo>
                      <a:pt x="2370" y="102"/>
                      <a:pt x="2379" y="75"/>
                      <a:pt x="2370" y="75"/>
                    </a:cubicBezTo>
                    <a:lnTo>
                      <a:pt x="2330" y="179"/>
                    </a:lnTo>
                    <a:lnTo>
                      <a:pt x="2330" y="179"/>
                    </a:lnTo>
                    <a:cubicBezTo>
                      <a:pt x="2339" y="147"/>
                      <a:pt x="2321" y="111"/>
                      <a:pt x="2281" y="111"/>
                    </a:cubicBezTo>
                    <a:cubicBezTo>
                      <a:pt x="2290" y="111"/>
                      <a:pt x="2281" y="147"/>
                      <a:pt x="2281" y="165"/>
                    </a:cubicBezTo>
                    <a:cubicBezTo>
                      <a:pt x="2266" y="157"/>
                      <a:pt x="2275" y="79"/>
                      <a:pt x="2260" y="79"/>
                    </a:cubicBezTo>
                    <a:cubicBezTo>
                      <a:pt x="2257" y="79"/>
                      <a:pt x="2252" y="83"/>
                      <a:pt x="2245" y="93"/>
                    </a:cubicBezTo>
                    <a:cubicBezTo>
                      <a:pt x="2245" y="100"/>
                      <a:pt x="2226" y="136"/>
                      <a:pt x="2219" y="136"/>
                    </a:cubicBezTo>
                    <a:cubicBezTo>
                      <a:pt x="2217" y="136"/>
                      <a:pt x="2216" y="132"/>
                      <a:pt x="2219" y="120"/>
                    </a:cubicBezTo>
                    <a:cubicBezTo>
                      <a:pt x="2219" y="102"/>
                      <a:pt x="2245" y="49"/>
                      <a:pt x="2236" y="49"/>
                    </a:cubicBezTo>
                    <a:cubicBezTo>
                      <a:pt x="2222" y="49"/>
                      <a:pt x="2208" y="72"/>
                      <a:pt x="2194" y="72"/>
                    </a:cubicBezTo>
                    <a:cubicBezTo>
                      <a:pt x="2190" y="72"/>
                      <a:pt x="2186" y="70"/>
                      <a:pt x="2183" y="67"/>
                    </a:cubicBezTo>
                    <a:cubicBezTo>
                      <a:pt x="2174" y="49"/>
                      <a:pt x="2165" y="31"/>
                      <a:pt x="2147" y="31"/>
                    </a:cubicBezTo>
                    <a:cubicBezTo>
                      <a:pt x="2129" y="31"/>
                      <a:pt x="2112" y="93"/>
                      <a:pt x="2129" y="102"/>
                    </a:cubicBezTo>
                    <a:cubicBezTo>
                      <a:pt x="2121" y="102"/>
                      <a:pt x="2112" y="102"/>
                      <a:pt x="2103" y="84"/>
                    </a:cubicBezTo>
                    <a:cubicBezTo>
                      <a:pt x="2094" y="75"/>
                      <a:pt x="2094" y="58"/>
                      <a:pt x="2085" y="40"/>
                    </a:cubicBezTo>
                    <a:cubicBezTo>
                      <a:pt x="2082" y="34"/>
                      <a:pt x="2080" y="32"/>
                      <a:pt x="2078" y="32"/>
                    </a:cubicBezTo>
                    <a:cubicBezTo>
                      <a:pt x="2075" y="32"/>
                      <a:pt x="2073" y="40"/>
                      <a:pt x="2067" y="40"/>
                    </a:cubicBezTo>
                    <a:cubicBezTo>
                      <a:pt x="2067" y="40"/>
                      <a:pt x="2058" y="75"/>
                      <a:pt x="2049" y="111"/>
                    </a:cubicBezTo>
                    <a:cubicBezTo>
                      <a:pt x="2055" y="103"/>
                      <a:pt x="2058" y="100"/>
                      <a:pt x="2061" y="100"/>
                    </a:cubicBezTo>
                    <a:cubicBezTo>
                      <a:pt x="2065" y="100"/>
                      <a:pt x="2062" y="117"/>
                      <a:pt x="2049" y="129"/>
                    </a:cubicBezTo>
                    <a:cubicBezTo>
                      <a:pt x="2042" y="136"/>
                      <a:pt x="2035" y="149"/>
                      <a:pt x="2032" y="149"/>
                    </a:cubicBezTo>
                    <a:cubicBezTo>
                      <a:pt x="2032" y="149"/>
                      <a:pt x="2031" y="148"/>
                      <a:pt x="2031" y="147"/>
                    </a:cubicBezTo>
                    <a:cubicBezTo>
                      <a:pt x="2023" y="138"/>
                      <a:pt x="2049" y="58"/>
                      <a:pt x="2031" y="58"/>
                    </a:cubicBezTo>
                    <a:cubicBezTo>
                      <a:pt x="1996" y="58"/>
                      <a:pt x="1978" y="84"/>
                      <a:pt x="1978" y="120"/>
                    </a:cubicBezTo>
                    <a:cubicBezTo>
                      <a:pt x="1996" y="138"/>
                      <a:pt x="1996" y="165"/>
                      <a:pt x="1978" y="182"/>
                    </a:cubicBezTo>
                    <a:cubicBezTo>
                      <a:pt x="1978" y="198"/>
                      <a:pt x="1972" y="207"/>
                      <a:pt x="1967" y="207"/>
                    </a:cubicBezTo>
                    <a:cubicBezTo>
                      <a:pt x="1963" y="207"/>
                      <a:pt x="1960" y="202"/>
                      <a:pt x="1960" y="191"/>
                    </a:cubicBezTo>
                    <a:cubicBezTo>
                      <a:pt x="1960" y="147"/>
                      <a:pt x="1960" y="93"/>
                      <a:pt x="1969" y="40"/>
                    </a:cubicBezTo>
                    <a:cubicBezTo>
                      <a:pt x="1967" y="37"/>
                      <a:pt x="1964" y="36"/>
                      <a:pt x="1961" y="36"/>
                    </a:cubicBezTo>
                    <a:cubicBezTo>
                      <a:pt x="1955" y="36"/>
                      <a:pt x="1949" y="42"/>
                      <a:pt x="1942" y="49"/>
                    </a:cubicBezTo>
                    <a:cubicBezTo>
                      <a:pt x="1934" y="58"/>
                      <a:pt x="1942" y="102"/>
                      <a:pt x="1925" y="120"/>
                    </a:cubicBezTo>
                    <a:cubicBezTo>
                      <a:pt x="1924" y="121"/>
                      <a:pt x="1923" y="122"/>
                      <a:pt x="1923" y="122"/>
                    </a:cubicBezTo>
                    <a:cubicBezTo>
                      <a:pt x="1918" y="122"/>
                      <a:pt x="1922" y="45"/>
                      <a:pt x="1912" y="45"/>
                    </a:cubicBezTo>
                    <a:cubicBezTo>
                      <a:pt x="1910" y="45"/>
                      <a:pt x="1909" y="46"/>
                      <a:pt x="1907" y="49"/>
                    </a:cubicBezTo>
                    <a:cubicBezTo>
                      <a:pt x="1889" y="84"/>
                      <a:pt x="1880" y="120"/>
                      <a:pt x="1880" y="165"/>
                    </a:cubicBezTo>
                    <a:cubicBezTo>
                      <a:pt x="1880" y="129"/>
                      <a:pt x="1880" y="93"/>
                      <a:pt x="1880" y="67"/>
                    </a:cubicBezTo>
                    <a:cubicBezTo>
                      <a:pt x="1880" y="37"/>
                      <a:pt x="1861" y="0"/>
                      <a:pt x="1850" y="0"/>
                    </a:cubicBezTo>
                    <a:close/>
                    <a:moveTo>
                      <a:pt x="1827" y="3692"/>
                    </a:moveTo>
                    <a:cubicBezTo>
                      <a:pt x="1825" y="3696"/>
                      <a:pt x="1823" y="3700"/>
                      <a:pt x="1820" y="3704"/>
                    </a:cubicBezTo>
                    <a:lnTo>
                      <a:pt x="1820" y="3704"/>
                    </a:lnTo>
                    <a:cubicBezTo>
                      <a:pt x="1820" y="3703"/>
                      <a:pt x="1821" y="3700"/>
                      <a:pt x="1827" y="3692"/>
                    </a:cubicBezTo>
                    <a:close/>
                    <a:moveTo>
                      <a:pt x="134" y="1287"/>
                    </a:moveTo>
                    <a:lnTo>
                      <a:pt x="134" y="1296"/>
                    </a:lnTo>
                    <a:cubicBezTo>
                      <a:pt x="125" y="1305"/>
                      <a:pt x="108" y="1314"/>
                      <a:pt x="99" y="1314"/>
                    </a:cubicBezTo>
                    <a:cubicBezTo>
                      <a:pt x="72" y="1323"/>
                      <a:pt x="54" y="1331"/>
                      <a:pt x="54" y="1358"/>
                    </a:cubicBezTo>
                    <a:cubicBezTo>
                      <a:pt x="54" y="1376"/>
                      <a:pt x="125" y="1376"/>
                      <a:pt x="134" y="1394"/>
                    </a:cubicBezTo>
                    <a:cubicBezTo>
                      <a:pt x="134" y="1412"/>
                      <a:pt x="116" y="1412"/>
                      <a:pt x="99" y="1412"/>
                    </a:cubicBezTo>
                    <a:cubicBezTo>
                      <a:pt x="93" y="1413"/>
                      <a:pt x="89" y="1414"/>
                      <a:pt x="85" y="1414"/>
                    </a:cubicBezTo>
                    <a:cubicBezTo>
                      <a:pt x="75" y="1414"/>
                      <a:pt x="72" y="1409"/>
                      <a:pt x="68" y="1409"/>
                    </a:cubicBezTo>
                    <a:cubicBezTo>
                      <a:pt x="66" y="1409"/>
                      <a:pt x="65" y="1410"/>
                      <a:pt x="63" y="1412"/>
                    </a:cubicBezTo>
                    <a:cubicBezTo>
                      <a:pt x="63" y="1420"/>
                      <a:pt x="63" y="1420"/>
                      <a:pt x="99" y="1429"/>
                    </a:cubicBezTo>
                    <a:cubicBezTo>
                      <a:pt x="116" y="1429"/>
                      <a:pt x="125" y="1456"/>
                      <a:pt x="108" y="1456"/>
                    </a:cubicBezTo>
                    <a:cubicBezTo>
                      <a:pt x="90" y="1456"/>
                      <a:pt x="64" y="1444"/>
                      <a:pt x="46" y="1444"/>
                    </a:cubicBezTo>
                    <a:cubicBezTo>
                      <a:pt x="37" y="1444"/>
                      <a:pt x="30" y="1447"/>
                      <a:pt x="27" y="1456"/>
                    </a:cubicBezTo>
                    <a:cubicBezTo>
                      <a:pt x="18" y="1483"/>
                      <a:pt x="45" y="1483"/>
                      <a:pt x="72" y="1492"/>
                    </a:cubicBezTo>
                    <a:lnTo>
                      <a:pt x="72" y="1510"/>
                    </a:lnTo>
                    <a:cubicBezTo>
                      <a:pt x="72" y="1510"/>
                      <a:pt x="116" y="1563"/>
                      <a:pt x="108" y="1563"/>
                    </a:cubicBezTo>
                    <a:cubicBezTo>
                      <a:pt x="99" y="1563"/>
                      <a:pt x="45" y="1532"/>
                      <a:pt x="23" y="1528"/>
                    </a:cubicBezTo>
                    <a:lnTo>
                      <a:pt x="23" y="1528"/>
                    </a:lnTo>
                    <a:cubicBezTo>
                      <a:pt x="46" y="1533"/>
                      <a:pt x="55" y="1581"/>
                      <a:pt x="72" y="1590"/>
                    </a:cubicBezTo>
                    <a:cubicBezTo>
                      <a:pt x="81" y="1599"/>
                      <a:pt x="81" y="1608"/>
                      <a:pt x="54" y="1616"/>
                    </a:cubicBezTo>
                    <a:cubicBezTo>
                      <a:pt x="1" y="1625"/>
                      <a:pt x="54" y="1634"/>
                      <a:pt x="54" y="1643"/>
                    </a:cubicBezTo>
                    <a:cubicBezTo>
                      <a:pt x="54" y="1652"/>
                      <a:pt x="54" y="1652"/>
                      <a:pt x="27" y="1661"/>
                    </a:cubicBezTo>
                    <a:cubicBezTo>
                      <a:pt x="10" y="1661"/>
                      <a:pt x="18" y="1661"/>
                      <a:pt x="18" y="1670"/>
                    </a:cubicBezTo>
                    <a:cubicBezTo>
                      <a:pt x="27" y="1679"/>
                      <a:pt x="54" y="1679"/>
                      <a:pt x="72" y="1679"/>
                    </a:cubicBezTo>
                    <a:cubicBezTo>
                      <a:pt x="90" y="1679"/>
                      <a:pt x="125" y="1679"/>
                      <a:pt x="116" y="1688"/>
                    </a:cubicBezTo>
                    <a:cubicBezTo>
                      <a:pt x="99" y="1697"/>
                      <a:pt x="63" y="1688"/>
                      <a:pt x="54" y="1706"/>
                    </a:cubicBezTo>
                    <a:cubicBezTo>
                      <a:pt x="36" y="1714"/>
                      <a:pt x="54" y="1723"/>
                      <a:pt x="63" y="1732"/>
                    </a:cubicBezTo>
                    <a:cubicBezTo>
                      <a:pt x="63" y="1741"/>
                      <a:pt x="63" y="1750"/>
                      <a:pt x="54" y="1759"/>
                    </a:cubicBezTo>
                    <a:cubicBezTo>
                      <a:pt x="36" y="1759"/>
                      <a:pt x="36" y="1759"/>
                      <a:pt x="36" y="1768"/>
                    </a:cubicBezTo>
                    <a:cubicBezTo>
                      <a:pt x="36" y="1768"/>
                      <a:pt x="63" y="1777"/>
                      <a:pt x="63" y="1786"/>
                    </a:cubicBezTo>
                    <a:cubicBezTo>
                      <a:pt x="63" y="1803"/>
                      <a:pt x="45" y="1803"/>
                      <a:pt x="45" y="1812"/>
                    </a:cubicBezTo>
                    <a:cubicBezTo>
                      <a:pt x="36" y="1821"/>
                      <a:pt x="45" y="1848"/>
                      <a:pt x="72" y="1866"/>
                    </a:cubicBezTo>
                    <a:cubicBezTo>
                      <a:pt x="99" y="1884"/>
                      <a:pt x="99" y="1884"/>
                      <a:pt x="54" y="1884"/>
                    </a:cubicBezTo>
                    <a:cubicBezTo>
                      <a:pt x="46" y="1881"/>
                      <a:pt x="41" y="1880"/>
                      <a:pt x="37" y="1880"/>
                    </a:cubicBezTo>
                    <a:cubicBezTo>
                      <a:pt x="27" y="1880"/>
                      <a:pt x="27" y="1886"/>
                      <a:pt x="27" y="1893"/>
                    </a:cubicBezTo>
                    <a:cubicBezTo>
                      <a:pt x="27" y="1901"/>
                      <a:pt x="27" y="1919"/>
                      <a:pt x="36" y="1928"/>
                    </a:cubicBezTo>
                    <a:cubicBezTo>
                      <a:pt x="45" y="1937"/>
                      <a:pt x="72" y="1937"/>
                      <a:pt x="54" y="1946"/>
                    </a:cubicBezTo>
                    <a:cubicBezTo>
                      <a:pt x="10" y="1946"/>
                      <a:pt x="18" y="1982"/>
                      <a:pt x="27" y="1991"/>
                    </a:cubicBezTo>
                    <a:cubicBezTo>
                      <a:pt x="36" y="1999"/>
                      <a:pt x="108" y="1999"/>
                      <a:pt x="90" y="2008"/>
                    </a:cubicBezTo>
                    <a:cubicBezTo>
                      <a:pt x="45" y="2017"/>
                      <a:pt x="36" y="2026"/>
                      <a:pt x="27" y="2044"/>
                    </a:cubicBezTo>
                    <a:cubicBezTo>
                      <a:pt x="27" y="2071"/>
                      <a:pt x="27" y="2097"/>
                      <a:pt x="45" y="2124"/>
                    </a:cubicBezTo>
                    <a:cubicBezTo>
                      <a:pt x="45" y="2133"/>
                      <a:pt x="54" y="2142"/>
                      <a:pt x="63" y="2151"/>
                    </a:cubicBezTo>
                    <a:cubicBezTo>
                      <a:pt x="63" y="2151"/>
                      <a:pt x="90" y="2151"/>
                      <a:pt x="90" y="2160"/>
                    </a:cubicBezTo>
                    <a:cubicBezTo>
                      <a:pt x="90" y="2169"/>
                      <a:pt x="54" y="2178"/>
                      <a:pt x="36" y="2186"/>
                    </a:cubicBezTo>
                    <a:cubicBezTo>
                      <a:pt x="27" y="2195"/>
                      <a:pt x="18" y="2204"/>
                      <a:pt x="18" y="2222"/>
                    </a:cubicBezTo>
                    <a:cubicBezTo>
                      <a:pt x="18" y="2231"/>
                      <a:pt x="18" y="2240"/>
                      <a:pt x="63" y="2240"/>
                    </a:cubicBezTo>
                    <a:cubicBezTo>
                      <a:pt x="27" y="2240"/>
                      <a:pt x="90" y="2258"/>
                      <a:pt x="90" y="2267"/>
                    </a:cubicBezTo>
                    <a:cubicBezTo>
                      <a:pt x="99" y="2267"/>
                      <a:pt x="54" y="2293"/>
                      <a:pt x="45" y="2302"/>
                    </a:cubicBezTo>
                    <a:cubicBezTo>
                      <a:pt x="36" y="2311"/>
                      <a:pt x="36" y="2329"/>
                      <a:pt x="45" y="2338"/>
                    </a:cubicBezTo>
                    <a:cubicBezTo>
                      <a:pt x="63" y="2338"/>
                      <a:pt x="99" y="2329"/>
                      <a:pt x="116" y="2320"/>
                    </a:cubicBezTo>
                    <a:cubicBezTo>
                      <a:pt x="116" y="2320"/>
                      <a:pt x="125" y="2338"/>
                      <a:pt x="116" y="2338"/>
                    </a:cubicBezTo>
                    <a:lnTo>
                      <a:pt x="99" y="2347"/>
                    </a:lnTo>
                    <a:cubicBezTo>
                      <a:pt x="90" y="2356"/>
                      <a:pt x="99" y="2365"/>
                      <a:pt x="99" y="2365"/>
                    </a:cubicBezTo>
                    <a:cubicBezTo>
                      <a:pt x="99" y="2365"/>
                      <a:pt x="72" y="2374"/>
                      <a:pt x="72" y="2382"/>
                    </a:cubicBezTo>
                    <a:cubicBezTo>
                      <a:pt x="63" y="2391"/>
                      <a:pt x="63" y="2400"/>
                      <a:pt x="72" y="2409"/>
                    </a:cubicBezTo>
                    <a:cubicBezTo>
                      <a:pt x="81" y="2427"/>
                      <a:pt x="116" y="2418"/>
                      <a:pt x="143" y="2427"/>
                    </a:cubicBezTo>
                    <a:cubicBezTo>
                      <a:pt x="176" y="2435"/>
                      <a:pt x="155" y="2444"/>
                      <a:pt x="116" y="2452"/>
                    </a:cubicBezTo>
                    <a:lnTo>
                      <a:pt x="116" y="2452"/>
                    </a:lnTo>
                    <a:cubicBezTo>
                      <a:pt x="117" y="2452"/>
                      <a:pt x="117" y="2452"/>
                      <a:pt x="117" y="2452"/>
                    </a:cubicBezTo>
                    <a:cubicBezTo>
                      <a:pt x="128" y="2452"/>
                      <a:pt x="122" y="2464"/>
                      <a:pt x="128" y="2464"/>
                    </a:cubicBezTo>
                    <a:cubicBezTo>
                      <a:pt x="130" y="2464"/>
                      <a:pt x="132" y="2464"/>
                      <a:pt x="134" y="2463"/>
                    </a:cubicBezTo>
                    <a:lnTo>
                      <a:pt x="170" y="2454"/>
                    </a:lnTo>
                    <a:lnTo>
                      <a:pt x="170" y="2454"/>
                    </a:lnTo>
                    <a:cubicBezTo>
                      <a:pt x="170" y="2463"/>
                      <a:pt x="134" y="2480"/>
                      <a:pt x="134" y="2489"/>
                    </a:cubicBezTo>
                    <a:cubicBezTo>
                      <a:pt x="134" y="2489"/>
                      <a:pt x="179" y="2489"/>
                      <a:pt x="188" y="2498"/>
                    </a:cubicBezTo>
                    <a:cubicBezTo>
                      <a:pt x="197" y="2507"/>
                      <a:pt x="179" y="2507"/>
                      <a:pt x="161" y="2507"/>
                    </a:cubicBezTo>
                    <a:cubicBezTo>
                      <a:pt x="143" y="2507"/>
                      <a:pt x="90" y="2525"/>
                      <a:pt x="108" y="2534"/>
                    </a:cubicBezTo>
                    <a:cubicBezTo>
                      <a:pt x="121" y="2538"/>
                      <a:pt x="136" y="2541"/>
                      <a:pt x="152" y="2541"/>
                    </a:cubicBezTo>
                    <a:cubicBezTo>
                      <a:pt x="168" y="2541"/>
                      <a:pt x="183" y="2538"/>
                      <a:pt x="197" y="2534"/>
                    </a:cubicBezTo>
                    <a:lnTo>
                      <a:pt x="197" y="2534"/>
                    </a:lnTo>
                    <a:cubicBezTo>
                      <a:pt x="90" y="2578"/>
                      <a:pt x="223" y="2614"/>
                      <a:pt x="152" y="2650"/>
                    </a:cubicBezTo>
                    <a:cubicBezTo>
                      <a:pt x="116" y="2685"/>
                      <a:pt x="179" y="2667"/>
                      <a:pt x="197" y="2685"/>
                    </a:cubicBezTo>
                    <a:cubicBezTo>
                      <a:pt x="206" y="2694"/>
                      <a:pt x="214" y="2703"/>
                      <a:pt x="214" y="2721"/>
                    </a:cubicBezTo>
                    <a:cubicBezTo>
                      <a:pt x="223" y="2739"/>
                      <a:pt x="259" y="2739"/>
                      <a:pt x="268" y="2757"/>
                    </a:cubicBezTo>
                    <a:cubicBezTo>
                      <a:pt x="277" y="2774"/>
                      <a:pt x="250" y="2783"/>
                      <a:pt x="259" y="2801"/>
                    </a:cubicBezTo>
                    <a:cubicBezTo>
                      <a:pt x="265" y="2807"/>
                      <a:pt x="272" y="2814"/>
                      <a:pt x="278" y="2814"/>
                    </a:cubicBezTo>
                    <a:cubicBezTo>
                      <a:pt x="280" y="2814"/>
                      <a:pt x="283" y="2813"/>
                      <a:pt x="286" y="2810"/>
                    </a:cubicBezTo>
                    <a:cubicBezTo>
                      <a:pt x="293" y="2810"/>
                      <a:pt x="306" y="2799"/>
                      <a:pt x="310" y="2799"/>
                    </a:cubicBezTo>
                    <a:cubicBezTo>
                      <a:pt x="312" y="2799"/>
                      <a:pt x="312" y="2799"/>
                      <a:pt x="312" y="2801"/>
                    </a:cubicBezTo>
                    <a:cubicBezTo>
                      <a:pt x="321" y="2810"/>
                      <a:pt x="268" y="2846"/>
                      <a:pt x="250" y="2863"/>
                    </a:cubicBezTo>
                    <a:cubicBezTo>
                      <a:pt x="256" y="2859"/>
                      <a:pt x="262" y="2857"/>
                      <a:pt x="267" y="2857"/>
                    </a:cubicBezTo>
                    <a:cubicBezTo>
                      <a:pt x="304" y="2857"/>
                      <a:pt x="331" y="2946"/>
                      <a:pt x="339" y="2961"/>
                    </a:cubicBezTo>
                    <a:cubicBezTo>
                      <a:pt x="357" y="2970"/>
                      <a:pt x="339" y="3006"/>
                      <a:pt x="348" y="3015"/>
                    </a:cubicBezTo>
                    <a:cubicBezTo>
                      <a:pt x="366" y="3024"/>
                      <a:pt x="384" y="3033"/>
                      <a:pt x="401" y="3033"/>
                    </a:cubicBezTo>
                    <a:cubicBezTo>
                      <a:pt x="406" y="3033"/>
                      <a:pt x="428" y="3021"/>
                      <a:pt x="447" y="3012"/>
                    </a:cubicBezTo>
                    <a:lnTo>
                      <a:pt x="447" y="3012"/>
                    </a:lnTo>
                    <a:cubicBezTo>
                      <a:pt x="430" y="3028"/>
                      <a:pt x="416" y="3050"/>
                      <a:pt x="437" y="3050"/>
                    </a:cubicBezTo>
                    <a:cubicBezTo>
                      <a:pt x="437" y="3050"/>
                      <a:pt x="457" y="3043"/>
                      <a:pt x="470" y="3043"/>
                    </a:cubicBezTo>
                    <a:cubicBezTo>
                      <a:pt x="477" y="3043"/>
                      <a:pt x="482" y="3045"/>
                      <a:pt x="482" y="3050"/>
                    </a:cubicBezTo>
                    <a:cubicBezTo>
                      <a:pt x="473" y="3068"/>
                      <a:pt x="410" y="3086"/>
                      <a:pt x="428" y="3095"/>
                    </a:cubicBezTo>
                    <a:cubicBezTo>
                      <a:pt x="455" y="3095"/>
                      <a:pt x="491" y="3086"/>
                      <a:pt x="508" y="3068"/>
                    </a:cubicBezTo>
                    <a:cubicBezTo>
                      <a:pt x="517" y="3068"/>
                      <a:pt x="482" y="3113"/>
                      <a:pt x="473" y="3122"/>
                    </a:cubicBezTo>
                    <a:cubicBezTo>
                      <a:pt x="464" y="3131"/>
                      <a:pt x="464" y="3166"/>
                      <a:pt x="473" y="3166"/>
                    </a:cubicBezTo>
                    <a:cubicBezTo>
                      <a:pt x="489" y="3158"/>
                      <a:pt x="519" y="3129"/>
                      <a:pt x="531" y="3129"/>
                    </a:cubicBezTo>
                    <a:cubicBezTo>
                      <a:pt x="533" y="3129"/>
                      <a:pt x="534" y="3130"/>
                      <a:pt x="535" y="3131"/>
                    </a:cubicBezTo>
                    <a:cubicBezTo>
                      <a:pt x="553" y="3140"/>
                      <a:pt x="535" y="3157"/>
                      <a:pt x="553" y="3157"/>
                    </a:cubicBezTo>
                    <a:cubicBezTo>
                      <a:pt x="559" y="3157"/>
                      <a:pt x="569" y="3153"/>
                      <a:pt x="577" y="3153"/>
                    </a:cubicBezTo>
                    <a:cubicBezTo>
                      <a:pt x="582" y="3153"/>
                      <a:pt x="586" y="3154"/>
                      <a:pt x="589" y="3157"/>
                    </a:cubicBezTo>
                    <a:cubicBezTo>
                      <a:pt x="597" y="3166"/>
                      <a:pt x="571" y="3193"/>
                      <a:pt x="580" y="3211"/>
                    </a:cubicBezTo>
                    <a:cubicBezTo>
                      <a:pt x="584" y="3219"/>
                      <a:pt x="589" y="3223"/>
                      <a:pt x="597" y="3223"/>
                    </a:cubicBezTo>
                    <a:cubicBezTo>
                      <a:pt x="606" y="3223"/>
                      <a:pt x="618" y="3217"/>
                      <a:pt x="633" y="3202"/>
                    </a:cubicBezTo>
                    <a:lnTo>
                      <a:pt x="633" y="3202"/>
                    </a:lnTo>
                    <a:cubicBezTo>
                      <a:pt x="633" y="3202"/>
                      <a:pt x="613" y="3250"/>
                      <a:pt x="613" y="3250"/>
                    </a:cubicBezTo>
                    <a:cubicBezTo>
                      <a:pt x="614" y="3250"/>
                      <a:pt x="614" y="3249"/>
                      <a:pt x="615" y="3246"/>
                    </a:cubicBezTo>
                    <a:cubicBezTo>
                      <a:pt x="623" y="3239"/>
                      <a:pt x="644" y="3198"/>
                      <a:pt x="655" y="3198"/>
                    </a:cubicBezTo>
                    <a:cubicBezTo>
                      <a:pt x="657" y="3198"/>
                      <a:pt x="659" y="3199"/>
                      <a:pt x="660" y="3202"/>
                    </a:cubicBezTo>
                    <a:cubicBezTo>
                      <a:pt x="669" y="3220"/>
                      <a:pt x="651" y="3229"/>
                      <a:pt x="651" y="3238"/>
                    </a:cubicBezTo>
                    <a:cubicBezTo>
                      <a:pt x="651" y="3244"/>
                      <a:pt x="660" y="3269"/>
                      <a:pt x="679" y="3269"/>
                    </a:cubicBezTo>
                    <a:cubicBezTo>
                      <a:pt x="686" y="3269"/>
                      <a:pt x="694" y="3265"/>
                      <a:pt x="704" y="3255"/>
                    </a:cubicBezTo>
                    <a:lnTo>
                      <a:pt x="704" y="3255"/>
                    </a:lnTo>
                    <a:cubicBezTo>
                      <a:pt x="687" y="3273"/>
                      <a:pt x="687" y="3300"/>
                      <a:pt x="687" y="3327"/>
                    </a:cubicBezTo>
                    <a:cubicBezTo>
                      <a:pt x="700" y="3313"/>
                      <a:pt x="707" y="3309"/>
                      <a:pt x="711" y="3309"/>
                    </a:cubicBezTo>
                    <a:cubicBezTo>
                      <a:pt x="715" y="3309"/>
                      <a:pt x="718" y="3313"/>
                      <a:pt x="722" y="3318"/>
                    </a:cubicBezTo>
                    <a:cubicBezTo>
                      <a:pt x="726" y="3321"/>
                      <a:pt x="726" y="3324"/>
                      <a:pt x="727" y="3324"/>
                    </a:cubicBezTo>
                    <a:cubicBezTo>
                      <a:pt x="728" y="3324"/>
                      <a:pt x="730" y="3319"/>
                      <a:pt x="740" y="3309"/>
                    </a:cubicBezTo>
                    <a:cubicBezTo>
                      <a:pt x="742" y="3306"/>
                      <a:pt x="745" y="3305"/>
                      <a:pt x="747" y="3305"/>
                    </a:cubicBezTo>
                    <a:cubicBezTo>
                      <a:pt x="758" y="3305"/>
                      <a:pt x="759" y="3346"/>
                      <a:pt x="767" y="3353"/>
                    </a:cubicBezTo>
                    <a:cubicBezTo>
                      <a:pt x="767" y="3355"/>
                      <a:pt x="767" y="3356"/>
                      <a:pt x="769" y="3356"/>
                    </a:cubicBezTo>
                    <a:cubicBezTo>
                      <a:pt x="773" y="3356"/>
                      <a:pt x="786" y="3344"/>
                      <a:pt x="793" y="3344"/>
                    </a:cubicBezTo>
                    <a:cubicBezTo>
                      <a:pt x="802" y="3353"/>
                      <a:pt x="811" y="3353"/>
                      <a:pt x="820" y="3362"/>
                    </a:cubicBezTo>
                    <a:cubicBezTo>
                      <a:pt x="827" y="3369"/>
                      <a:pt x="833" y="3373"/>
                      <a:pt x="841" y="3373"/>
                    </a:cubicBezTo>
                    <a:cubicBezTo>
                      <a:pt x="852" y="3373"/>
                      <a:pt x="864" y="3365"/>
                      <a:pt x="883" y="3346"/>
                    </a:cubicBezTo>
                    <a:lnTo>
                      <a:pt x="883" y="3346"/>
                    </a:lnTo>
                    <a:cubicBezTo>
                      <a:pt x="871" y="3361"/>
                      <a:pt x="859" y="3377"/>
                      <a:pt x="847" y="3389"/>
                    </a:cubicBezTo>
                    <a:cubicBezTo>
                      <a:pt x="843" y="3399"/>
                      <a:pt x="845" y="3403"/>
                      <a:pt x="850" y="3403"/>
                    </a:cubicBezTo>
                    <a:cubicBezTo>
                      <a:pt x="856" y="3403"/>
                      <a:pt x="868" y="3394"/>
                      <a:pt x="874" y="3389"/>
                    </a:cubicBezTo>
                    <a:cubicBezTo>
                      <a:pt x="889" y="3376"/>
                      <a:pt x="898" y="3370"/>
                      <a:pt x="903" y="3370"/>
                    </a:cubicBezTo>
                    <a:cubicBezTo>
                      <a:pt x="911" y="3370"/>
                      <a:pt x="903" y="3390"/>
                      <a:pt x="891" y="3425"/>
                    </a:cubicBezTo>
                    <a:cubicBezTo>
                      <a:pt x="886" y="3436"/>
                      <a:pt x="886" y="3441"/>
                      <a:pt x="889" y="3441"/>
                    </a:cubicBezTo>
                    <a:cubicBezTo>
                      <a:pt x="897" y="3441"/>
                      <a:pt x="938" y="3391"/>
                      <a:pt x="943" y="3391"/>
                    </a:cubicBezTo>
                    <a:cubicBezTo>
                      <a:pt x="944" y="3391"/>
                      <a:pt x="943" y="3395"/>
                      <a:pt x="936" y="3407"/>
                    </a:cubicBezTo>
                    <a:cubicBezTo>
                      <a:pt x="921" y="3431"/>
                      <a:pt x="925" y="3447"/>
                      <a:pt x="936" y="3447"/>
                    </a:cubicBezTo>
                    <a:cubicBezTo>
                      <a:pt x="945" y="3447"/>
                      <a:pt x="957" y="3437"/>
                      <a:pt x="969" y="3412"/>
                    </a:cubicBezTo>
                    <a:lnTo>
                      <a:pt x="969" y="3412"/>
                    </a:lnTo>
                    <a:cubicBezTo>
                      <a:pt x="963" y="3428"/>
                      <a:pt x="963" y="3444"/>
                      <a:pt x="963" y="3460"/>
                    </a:cubicBezTo>
                    <a:cubicBezTo>
                      <a:pt x="963" y="3463"/>
                      <a:pt x="964" y="3464"/>
                      <a:pt x="965" y="3464"/>
                    </a:cubicBezTo>
                    <a:cubicBezTo>
                      <a:pt x="969" y="3464"/>
                      <a:pt x="975" y="3460"/>
                      <a:pt x="980" y="3460"/>
                    </a:cubicBezTo>
                    <a:cubicBezTo>
                      <a:pt x="980" y="3460"/>
                      <a:pt x="980" y="3487"/>
                      <a:pt x="989" y="3496"/>
                    </a:cubicBezTo>
                    <a:cubicBezTo>
                      <a:pt x="993" y="3498"/>
                      <a:pt x="996" y="3498"/>
                      <a:pt x="999" y="3498"/>
                    </a:cubicBezTo>
                    <a:cubicBezTo>
                      <a:pt x="1011" y="3498"/>
                      <a:pt x="1018" y="3487"/>
                      <a:pt x="1025" y="3487"/>
                    </a:cubicBezTo>
                    <a:cubicBezTo>
                      <a:pt x="1034" y="3496"/>
                      <a:pt x="1043" y="3505"/>
                      <a:pt x="1052" y="3514"/>
                    </a:cubicBezTo>
                    <a:cubicBezTo>
                      <a:pt x="1061" y="3531"/>
                      <a:pt x="1061" y="3549"/>
                      <a:pt x="1078" y="3549"/>
                    </a:cubicBezTo>
                    <a:cubicBezTo>
                      <a:pt x="1105" y="3549"/>
                      <a:pt x="1114" y="3514"/>
                      <a:pt x="1123" y="3514"/>
                    </a:cubicBezTo>
                    <a:cubicBezTo>
                      <a:pt x="1123" y="3523"/>
                      <a:pt x="1105" y="3567"/>
                      <a:pt x="1114" y="3576"/>
                    </a:cubicBezTo>
                    <a:cubicBezTo>
                      <a:pt x="1114" y="3579"/>
                      <a:pt x="1115" y="3581"/>
                      <a:pt x="1116" y="3581"/>
                    </a:cubicBezTo>
                    <a:cubicBezTo>
                      <a:pt x="1121" y="3581"/>
                      <a:pt x="1134" y="3556"/>
                      <a:pt x="1141" y="3549"/>
                    </a:cubicBezTo>
                    <a:cubicBezTo>
                      <a:pt x="1148" y="3535"/>
                      <a:pt x="1167" y="3486"/>
                      <a:pt x="1174" y="3486"/>
                    </a:cubicBezTo>
                    <a:cubicBezTo>
                      <a:pt x="1175" y="3486"/>
                      <a:pt x="1176" y="3489"/>
                      <a:pt x="1176" y="3496"/>
                    </a:cubicBezTo>
                    <a:cubicBezTo>
                      <a:pt x="1176" y="3523"/>
                      <a:pt x="1176" y="3549"/>
                      <a:pt x="1176" y="3576"/>
                    </a:cubicBezTo>
                    <a:cubicBezTo>
                      <a:pt x="1178" y="3579"/>
                      <a:pt x="1179" y="3581"/>
                      <a:pt x="1182" y="3581"/>
                    </a:cubicBezTo>
                    <a:cubicBezTo>
                      <a:pt x="1194" y="3581"/>
                      <a:pt x="1219" y="3542"/>
                      <a:pt x="1228" y="3542"/>
                    </a:cubicBezTo>
                    <a:cubicBezTo>
                      <a:pt x="1231" y="3542"/>
                      <a:pt x="1232" y="3546"/>
                      <a:pt x="1230" y="3558"/>
                    </a:cubicBezTo>
                    <a:cubicBezTo>
                      <a:pt x="1230" y="3594"/>
                      <a:pt x="1265" y="3594"/>
                      <a:pt x="1283" y="3594"/>
                    </a:cubicBezTo>
                    <a:cubicBezTo>
                      <a:pt x="1289" y="3594"/>
                      <a:pt x="1299" y="3586"/>
                      <a:pt x="1308" y="3586"/>
                    </a:cubicBezTo>
                    <a:cubicBezTo>
                      <a:pt x="1312" y="3586"/>
                      <a:pt x="1316" y="3588"/>
                      <a:pt x="1319" y="3594"/>
                    </a:cubicBezTo>
                    <a:cubicBezTo>
                      <a:pt x="1327" y="3602"/>
                      <a:pt x="1328" y="3640"/>
                      <a:pt x="1328" y="3640"/>
                    </a:cubicBezTo>
                    <a:cubicBezTo>
                      <a:pt x="1328" y="3640"/>
                      <a:pt x="1328" y="3639"/>
                      <a:pt x="1328" y="3638"/>
                    </a:cubicBezTo>
                    <a:cubicBezTo>
                      <a:pt x="1337" y="3629"/>
                      <a:pt x="1328" y="3603"/>
                      <a:pt x="1346" y="3594"/>
                    </a:cubicBezTo>
                    <a:cubicBezTo>
                      <a:pt x="1350" y="3589"/>
                      <a:pt x="1352" y="3587"/>
                      <a:pt x="1355" y="3587"/>
                    </a:cubicBezTo>
                    <a:cubicBezTo>
                      <a:pt x="1357" y="3587"/>
                      <a:pt x="1359" y="3589"/>
                      <a:pt x="1363" y="3594"/>
                    </a:cubicBezTo>
                    <a:cubicBezTo>
                      <a:pt x="1372" y="3594"/>
                      <a:pt x="1390" y="3612"/>
                      <a:pt x="1381" y="3656"/>
                    </a:cubicBezTo>
                    <a:cubicBezTo>
                      <a:pt x="1389" y="3618"/>
                      <a:pt x="1393" y="3605"/>
                      <a:pt x="1396" y="3605"/>
                    </a:cubicBezTo>
                    <a:cubicBezTo>
                      <a:pt x="1400" y="3605"/>
                      <a:pt x="1396" y="3674"/>
                      <a:pt x="1408" y="3674"/>
                    </a:cubicBezTo>
                    <a:cubicBezTo>
                      <a:pt x="1426" y="3665"/>
                      <a:pt x="1444" y="3612"/>
                      <a:pt x="1461" y="3603"/>
                    </a:cubicBezTo>
                    <a:cubicBezTo>
                      <a:pt x="1479" y="3603"/>
                      <a:pt x="1470" y="3638"/>
                      <a:pt x="1470" y="3647"/>
                    </a:cubicBezTo>
                    <a:cubicBezTo>
                      <a:pt x="1475" y="3652"/>
                      <a:pt x="1479" y="3654"/>
                      <a:pt x="1482" y="3654"/>
                    </a:cubicBezTo>
                    <a:cubicBezTo>
                      <a:pt x="1495" y="3654"/>
                      <a:pt x="1499" y="3626"/>
                      <a:pt x="1509" y="3626"/>
                    </a:cubicBezTo>
                    <a:cubicBezTo>
                      <a:pt x="1511" y="3626"/>
                      <a:pt x="1513" y="3627"/>
                      <a:pt x="1515" y="3629"/>
                    </a:cubicBezTo>
                    <a:cubicBezTo>
                      <a:pt x="1542" y="3656"/>
                      <a:pt x="1542" y="3656"/>
                      <a:pt x="1559" y="3656"/>
                    </a:cubicBezTo>
                    <a:cubicBezTo>
                      <a:pt x="1568" y="3647"/>
                      <a:pt x="1577" y="3638"/>
                      <a:pt x="1586" y="3629"/>
                    </a:cubicBezTo>
                    <a:cubicBezTo>
                      <a:pt x="1601" y="3645"/>
                      <a:pt x="1616" y="3717"/>
                      <a:pt x="1642" y="3717"/>
                    </a:cubicBezTo>
                    <a:cubicBezTo>
                      <a:pt x="1647" y="3717"/>
                      <a:pt x="1652" y="3715"/>
                      <a:pt x="1657" y="3710"/>
                    </a:cubicBezTo>
                    <a:cubicBezTo>
                      <a:pt x="1666" y="3692"/>
                      <a:pt x="1657" y="3674"/>
                      <a:pt x="1675" y="3674"/>
                    </a:cubicBezTo>
                    <a:cubicBezTo>
                      <a:pt x="1675" y="3692"/>
                      <a:pt x="1684" y="3701"/>
                      <a:pt x="1693" y="3710"/>
                    </a:cubicBezTo>
                    <a:cubicBezTo>
                      <a:pt x="1693" y="3710"/>
                      <a:pt x="1693" y="3692"/>
                      <a:pt x="1702" y="3683"/>
                    </a:cubicBezTo>
                    <a:cubicBezTo>
                      <a:pt x="1706" y="3680"/>
                      <a:pt x="1710" y="3679"/>
                      <a:pt x="1714" y="3679"/>
                    </a:cubicBezTo>
                    <a:cubicBezTo>
                      <a:pt x="1738" y="3679"/>
                      <a:pt x="1768" y="3721"/>
                      <a:pt x="1795" y="3721"/>
                    </a:cubicBezTo>
                    <a:cubicBezTo>
                      <a:pt x="1804" y="3721"/>
                      <a:pt x="1813" y="3716"/>
                      <a:pt x="1820" y="3704"/>
                    </a:cubicBezTo>
                    <a:lnTo>
                      <a:pt x="1820" y="3704"/>
                    </a:lnTo>
                    <a:cubicBezTo>
                      <a:pt x="1820" y="3704"/>
                      <a:pt x="1821" y="3704"/>
                      <a:pt x="1821" y="3704"/>
                    </a:cubicBezTo>
                    <a:cubicBezTo>
                      <a:pt x="1823" y="3704"/>
                      <a:pt x="1833" y="3692"/>
                      <a:pt x="1827" y="3692"/>
                    </a:cubicBezTo>
                    <a:lnTo>
                      <a:pt x="1818" y="3683"/>
                    </a:lnTo>
                    <a:cubicBezTo>
                      <a:pt x="1836" y="3603"/>
                      <a:pt x="1836" y="3523"/>
                      <a:pt x="1818" y="3451"/>
                    </a:cubicBezTo>
                    <a:cubicBezTo>
                      <a:pt x="1818" y="3446"/>
                      <a:pt x="1809" y="3441"/>
                      <a:pt x="1801" y="3441"/>
                    </a:cubicBezTo>
                    <a:cubicBezTo>
                      <a:pt x="1796" y="3441"/>
                      <a:pt x="1791" y="3444"/>
                      <a:pt x="1791" y="3451"/>
                    </a:cubicBezTo>
                    <a:cubicBezTo>
                      <a:pt x="1784" y="3478"/>
                      <a:pt x="1783" y="3509"/>
                      <a:pt x="1771" y="3509"/>
                    </a:cubicBezTo>
                    <a:cubicBezTo>
                      <a:pt x="1767" y="3509"/>
                      <a:pt x="1762" y="3505"/>
                      <a:pt x="1755" y="3496"/>
                    </a:cubicBezTo>
                    <a:cubicBezTo>
                      <a:pt x="1741" y="3481"/>
                      <a:pt x="1726" y="3467"/>
                      <a:pt x="1712" y="3467"/>
                    </a:cubicBezTo>
                    <a:cubicBezTo>
                      <a:pt x="1708" y="3467"/>
                      <a:pt x="1705" y="3467"/>
                      <a:pt x="1702" y="3469"/>
                    </a:cubicBezTo>
                    <a:cubicBezTo>
                      <a:pt x="1685" y="3477"/>
                      <a:pt x="1676" y="3532"/>
                      <a:pt x="1668" y="3532"/>
                    </a:cubicBezTo>
                    <a:cubicBezTo>
                      <a:pt x="1667" y="3532"/>
                      <a:pt x="1667" y="3532"/>
                      <a:pt x="1666" y="3531"/>
                    </a:cubicBezTo>
                    <a:cubicBezTo>
                      <a:pt x="1657" y="3523"/>
                      <a:pt x="1666" y="3425"/>
                      <a:pt x="1648" y="3407"/>
                    </a:cubicBezTo>
                    <a:cubicBezTo>
                      <a:pt x="1647" y="3406"/>
                      <a:pt x="1646" y="3406"/>
                      <a:pt x="1645" y="3406"/>
                    </a:cubicBezTo>
                    <a:cubicBezTo>
                      <a:pt x="1632" y="3406"/>
                      <a:pt x="1640" y="3461"/>
                      <a:pt x="1640" y="3478"/>
                    </a:cubicBezTo>
                    <a:cubicBezTo>
                      <a:pt x="1632" y="3478"/>
                      <a:pt x="1637" y="3419"/>
                      <a:pt x="1628" y="3419"/>
                    </a:cubicBezTo>
                    <a:cubicBezTo>
                      <a:pt x="1626" y="3419"/>
                      <a:pt x="1624" y="3421"/>
                      <a:pt x="1622" y="3425"/>
                    </a:cubicBezTo>
                    <a:cubicBezTo>
                      <a:pt x="1607" y="3439"/>
                      <a:pt x="1598" y="3535"/>
                      <a:pt x="1591" y="3535"/>
                    </a:cubicBezTo>
                    <a:cubicBezTo>
                      <a:pt x="1589" y="3535"/>
                      <a:pt x="1588" y="3531"/>
                      <a:pt x="1586" y="3523"/>
                    </a:cubicBezTo>
                    <a:cubicBezTo>
                      <a:pt x="1586" y="3505"/>
                      <a:pt x="1595" y="3469"/>
                      <a:pt x="1586" y="3442"/>
                    </a:cubicBezTo>
                    <a:cubicBezTo>
                      <a:pt x="1582" y="3438"/>
                      <a:pt x="1577" y="3436"/>
                      <a:pt x="1574" y="3436"/>
                    </a:cubicBezTo>
                    <a:cubicBezTo>
                      <a:pt x="1571" y="3436"/>
                      <a:pt x="1568" y="3438"/>
                      <a:pt x="1568" y="3442"/>
                    </a:cubicBezTo>
                    <a:cubicBezTo>
                      <a:pt x="1552" y="3459"/>
                      <a:pt x="1558" y="3523"/>
                      <a:pt x="1537" y="3523"/>
                    </a:cubicBezTo>
                    <a:cubicBezTo>
                      <a:pt x="1536" y="3523"/>
                      <a:pt x="1534" y="3523"/>
                      <a:pt x="1533" y="3523"/>
                    </a:cubicBezTo>
                    <a:cubicBezTo>
                      <a:pt x="1533" y="3496"/>
                      <a:pt x="1542" y="3460"/>
                      <a:pt x="1533" y="3433"/>
                    </a:cubicBezTo>
                    <a:cubicBezTo>
                      <a:pt x="1533" y="3424"/>
                      <a:pt x="1528" y="3412"/>
                      <a:pt x="1522" y="3412"/>
                    </a:cubicBezTo>
                    <a:cubicBezTo>
                      <a:pt x="1518" y="3412"/>
                      <a:pt x="1514" y="3417"/>
                      <a:pt x="1510" y="3429"/>
                    </a:cubicBezTo>
                    <a:lnTo>
                      <a:pt x="1510" y="3429"/>
                    </a:lnTo>
                    <a:cubicBezTo>
                      <a:pt x="1515" y="3404"/>
                      <a:pt x="1514" y="3394"/>
                      <a:pt x="1510" y="3394"/>
                    </a:cubicBezTo>
                    <a:cubicBezTo>
                      <a:pt x="1505" y="3394"/>
                      <a:pt x="1497" y="3407"/>
                      <a:pt x="1488" y="3425"/>
                    </a:cubicBezTo>
                    <a:cubicBezTo>
                      <a:pt x="1492" y="3402"/>
                      <a:pt x="1483" y="3395"/>
                      <a:pt x="1470" y="3395"/>
                    </a:cubicBezTo>
                    <a:cubicBezTo>
                      <a:pt x="1453" y="3395"/>
                      <a:pt x="1431" y="3407"/>
                      <a:pt x="1426" y="3407"/>
                    </a:cubicBezTo>
                    <a:cubicBezTo>
                      <a:pt x="1448" y="3407"/>
                      <a:pt x="1434" y="3460"/>
                      <a:pt x="1418" y="3460"/>
                    </a:cubicBezTo>
                    <a:cubicBezTo>
                      <a:pt x="1415" y="3460"/>
                      <a:pt x="1411" y="3458"/>
                      <a:pt x="1408" y="3451"/>
                    </a:cubicBezTo>
                    <a:cubicBezTo>
                      <a:pt x="1399" y="3433"/>
                      <a:pt x="1381" y="3425"/>
                      <a:pt x="1363" y="3416"/>
                    </a:cubicBezTo>
                    <a:lnTo>
                      <a:pt x="1363" y="3416"/>
                    </a:lnTo>
                    <a:cubicBezTo>
                      <a:pt x="1337" y="3478"/>
                      <a:pt x="1381" y="3505"/>
                      <a:pt x="1399" y="3514"/>
                    </a:cubicBezTo>
                    <a:cubicBezTo>
                      <a:pt x="1381" y="3514"/>
                      <a:pt x="1363" y="3505"/>
                      <a:pt x="1355" y="3505"/>
                    </a:cubicBezTo>
                    <a:cubicBezTo>
                      <a:pt x="1346" y="3505"/>
                      <a:pt x="1328" y="3487"/>
                      <a:pt x="1337" y="3451"/>
                    </a:cubicBezTo>
                    <a:cubicBezTo>
                      <a:pt x="1346" y="3425"/>
                      <a:pt x="1355" y="3407"/>
                      <a:pt x="1355" y="3380"/>
                    </a:cubicBezTo>
                    <a:cubicBezTo>
                      <a:pt x="1352" y="3369"/>
                      <a:pt x="1349" y="3365"/>
                      <a:pt x="1345" y="3365"/>
                    </a:cubicBezTo>
                    <a:cubicBezTo>
                      <a:pt x="1334" y="3365"/>
                      <a:pt x="1316" y="3399"/>
                      <a:pt x="1297" y="3399"/>
                    </a:cubicBezTo>
                    <a:cubicBezTo>
                      <a:pt x="1295" y="3399"/>
                      <a:pt x="1294" y="3398"/>
                      <a:pt x="1292" y="3398"/>
                    </a:cubicBezTo>
                    <a:cubicBezTo>
                      <a:pt x="1265" y="3398"/>
                      <a:pt x="1274" y="3362"/>
                      <a:pt x="1274" y="3318"/>
                    </a:cubicBezTo>
                    <a:lnTo>
                      <a:pt x="1274" y="3318"/>
                    </a:lnTo>
                    <a:cubicBezTo>
                      <a:pt x="1265" y="3344"/>
                      <a:pt x="1239" y="3380"/>
                      <a:pt x="1212" y="3407"/>
                    </a:cubicBezTo>
                    <a:cubicBezTo>
                      <a:pt x="1210" y="3409"/>
                      <a:pt x="1208" y="3410"/>
                      <a:pt x="1207" y="3410"/>
                    </a:cubicBezTo>
                    <a:cubicBezTo>
                      <a:pt x="1200" y="3410"/>
                      <a:pt x="1220" y="3362"/>
                      <a:pt x="1212" y="3362"/>
                    </a:cubicBezTo>
                    <a:cubicBezTo>
                      <a:pt x="1211" y="3362"/>
                      <a:pt x="1210" y="3363"/>
                      <a:pt x="1209" y="3364"/>
                    </a:cubicBezTo>
                    <a:lnTo>
                      <a:pt x="1209" y="3364"/>
                    </a:lnTo>
                    <a:cubicBezTo>
                      <a:pt x="1214" y="3354"/>
                      <a:pt x="1218" y="3345"/>
                      <a:pt x="1221" y="3336"/>
                    </a:cubicBezTo>
                    <a:cubicBezTo>
                      <a:pt x="1221" y="3318"/>
                      <a:pt x="1203" y="3318"/>
                      <a:pt x="1194" y="3318"/>
                    </a:cubicBezTo>
                    <a:cubicBezTo>
                      <a:pt x="1187" y="3315"/>
                      <a:pt x="1181" y="3314"/>
                      <a:pt x="1175" y="3314"/>
                    </a:cubicBezTo>
                    <a:cubicBezTo>
                      <a:pt x="1159" y="3314"/>
                      <a:pt x="1147" y="3322"/>
                      <a:pt x="1141" y="3336"/>
                    </a:cubicBezTo>
                    <a:cubicBezTo>
                      <a:pt x="1134" y="3349"/>
                      <a:pt x="1128" y="3357"/>
                      <a:pt x="1121" y="3357"/>
                    </a:cubicBezTo>
                    <a:cubicBezTo>
                      <a:pt x="1119" y="3357"/>
                      <a:pt x="1116" y="3356"/>
                      <a:pt x="1114" y="3353"/>
                    </a:cubicBezTo>
                    <a:cubicBezTo>
                      <a:pt x="1114" y="3344"/>
                      <a:pt x="1114" y="3336"/>
                      <a:pt x="1114" y="3327"/>
                    </a:cubicBezTo>
                    <a:lnTo>
                      <a:pt x="1114" y="3300"/>
                    </a:lnTo>
                    <a:cubicBezTo>
                      <a:pt x="1114" y="3300"/>
                      <a:pt x="1087" y="3318"/>
                      <a:pt x="1070" y="3327"/>
                    </a:cubicBezTo>
                    <a:cubicBezTo>
                      <a:pt x="1061" y="3327"/>
                      <a:pt x="1043" y="3327"/>
                      <a:pt x="1043" y="3309"/>
                    </a:cubicBezTo>
                    <a:cubicBezTo>
                      <a:pt x="1043" y="3309"/>
                      <a:pt x="1043" y="3273"/>
                      <a:pt x="1043" y="3264"/>
                    </a:cubicBezTo>
                    <a:cubicBezTo>
                      <a:pt x="1035" y="3264"/>
                      <a:pt x="1028" y="3284"/>
                      <a:pt x="1025" y="3284"/>
                    </a:cubicBezTo>
                    <a:cubicBezTo>
                      <a:pt x="1025" y="3284"/>
                      <a:pt x="1025" y="3283"/>
                      <a:pt x="1025" y="3282"/>
                    </a:cubicBezTo>
                    <a:lnTo>
                      <a:pt x="1016" y="3282"/>
                    </a:lnTo>
                    <a:lnTo>
                      <a:pt x="980" y="3264"/>
                    </a:lnTo>
                    <a:cubicBezTo>
                      <a:pt x="975" y="3259"/>
                      <a:pt x="967" y="3244"/>
                      <a:pt x="953" y="3244"/>
                    </a:cubicBezTo>
                    <a:cubicBezTo>
                      <a:pt x="945" y="3244"/>
                      <a:pt x="934" y="3250"/>
                      <a:pt x="921" y="3268"/>
                    </a:cubicBezTo>
                    <a:lnTo>
                      <a:pt x="921" y="3268"/>
                    </a:lnTo>
                    <a:cubicBezTo>
                      <a:pt x="942" y="3235"/>
                      <a:pt x="918" y="3211"/>
                      <a:pt x="918" y="3211"/>
                    </a:cubicBezTo>
                    <a:cubicBezTo>
                      <a:pt x="918" y="3209"/>
                      <a:pt x="917" y="3209"/>
                      <a:pt x="916" y="3209"/>
                    </a:cubicBezTo>
                    <a:cubicBezTo>
                      <a:pt x="910" y="3209"/>
                      <a:pt x="896" y="3217"/>
                      <a:pt x="885" y="3217"/>
                    </a:cubicBezTo>
                    <a:cubicBezTo>
                      <a:pt x="880" y="3217"/>
                      <a:pt x="876" y="3215"/>
                      <a:pt x="874" y="3211"/>
                    </a:cubicBezTo>
                    <a:cubicBezTo>
                      <a:pt x="865" y="3184"/>
                      <a:pt x="891" y="3175"/>
                      <a:pt x="900" y="3157"/>
                    </a:cubicBezTo>
                    <a:cubicBezTo>
                      <a:pt x="900" y="3148"/>
                      <a:pt x="891" y="3140"/>
                      <a:pt x="882" y="3140"/>
                    </a:cubicBezTo>
                    <a:cubicBezTo>
                      <a:pt x="874" y="3140"/>
                      <a:pt x="865" y="3140"/>
                      <a:pt x="847" y="3148"/>
                    </a:cubicBezTo>
                    <a:cubicBezTo>
                      <a:pt x="844" y="3148"/>
                      <a:pt x="841" y="3152"/>
                      <a:pt x="838" y="3156"/>
                    </a:cubicBezTo>
                    <a:lnTo>
                      <a:pt x="838" y="3156"/>
                    </a:lnTo>
                    <a:cubicBezTo>
                      <a:pt x="838" y="3151"/>
                      <a:pt x="834" y="3149"/>
                      <a:pt x="828" y="3149"/>
                    </a:cubicBezTo>
                    <a:cubicBezTo>
                      <a:pt x="822" y="3149"/>
                      <a:pt x="816" y="3150"/>
                      <a:pt x="810" y="3150"/>
                    </a:cubicBezTo>
                    <a:cubicBezTo>
                      <a:pt x="807" y="3150"/>
                      <a:pt x="804" y="3150"/>
                      <a:pt x="802" y="3148"/>
                    </a:cubicBezTo>
                    <a:cubicBezTo>
                      <a:pt x="802" y="3140"/>
                      <a:pt x="882" y="3059"/>
                      <a:pt x="856" y="3059"/>
                    </a:cubicBezTo>
                    <a:cubicBezTo>
                      <a:pt x="829" y="3068"/>
                      <a:pt x="776" y="3140"/>
                      <a:pt x="740" y="3175"/>
                    </a:cubicBezTo>
                    <a:cubicBezTo>
                      <a:pt x="735" y="3180"/>
                      <a:pt x="732" y="3182"/>
                      <a:pt x="730" y="3182"/>
                    </a:cubicBezTo>
                    <a:cubicBezTo>
                      <a:pt x="721" y="3182"/>
                      <a:pt x="767" y="3104"/>
                      <a:pt x="767" y="3104"/>
                    </a:cubicBezTo>
                    <a:lnTo>
                      <a:pt x="767" y="3104"/>
                    </a:lnTo>
                    <a:cubicBezTo>
                      <a:pt x="754" y="3117"/>
                      <a:pt x="745" y="3125"/>
                      <a:pt x="738" y="3125"/>
                    </a:cubicBezTo>
                    <a:cubicBezTo>
                      <a:pt x="736" y="3125"/>
                      <a:pt x="733" y="3124"/>
                      <a:pt x="731" y="3122"/>
                    </a:cubicBezTo>
                    <a:cubicBezTo>
                      <a:pt x="725" y="3122"/>
                      <a:pt x="727" y="3118"/>
                      <a:pt x="726" y="3118"/>
                    </a:cubicBezTo>
                    <a:lnTo>
                      <a:pt x="726" y="3118"/>
                    </a:lnTo>
                    <a:cubicBezTo>
                      <a:pt x="726" y="3118"/>
                      <a:pt x="725" y="3119"/>
                      <a:pt x="722" y="3122"/>
                    </a:cubicBezTo>
                    <a:cubicBezTo>
                      <a:pt x="704" y="3122"/>
                      <a:pt x="704" y="3140"/>
                      <a:pt x="687" y="3148"/>
                    </a:cubicBezTo>
                    <a:cubicBezTo>
                      <a:pt x="687" y="3153"/>
                      <a:pt x="684" y="3155"/>
                      <a:pt x="681" y="3155"/>
                    </a:cubicBezTo>
                    <a:cubicBezTo>
                      <a:pt x="678" y="3155"/>
                      <a:pt x="673" y="3153"/>
                      <a:pt x="669" y="3148"/>
                    </a:cubicBezTo>
                    <a:cubicBezTo>
                      <a:pt x="695" y="3122"/>
                      <a:pt x="704" y="3104"/>
                      <a:pt x="695" y="3104"/>
                    </a:cubicBezTo>
                    <a:cubicBezTo>
                      <a:pt x="690" y="3104"/>
                      <a:pt x="685" y="3105"/>
                      <a:pt x="680" y="3105"/>
                    </a:cubicBezTo>
                    <a:cubicBezTo>
                      <a:pt x="668" y="3105"/>
                      <a:pt x="664" y="3100"/>
                      <a:pt x="695" y="3068"/>
                    </a:cubicBezTo>
                    <a:cubicBezTo>
                      <a:pt x="703" y="3054"/>
                      <a:pt x="698" y="3039"/>
                      <a:pt x="686" y="3039"/>
                    </a:cubicBezTo>
                    <a:cubicBezTo>
                      <a:pt x="684" y="3039"/>
                      <a:pt x="681" y="3040"/>
                      <a:pt x="678" y="3042"/>
                    </a:cubicBezTo>
                    <a:cubicBezTo>
                      <a:pt x="660" y="3059"/>
                      <a:pt x="651" y="3068"/>
                      <a:pt x="642" y="3068"/>
                    </a:cubicBezTo>
                    <a:cubicBezTo>
                      <a:pt x="633" y="3068"/>
                      <a:pt x="624" y="3050"/>
                      <a:pt x="624" y="3042"/>
                    </a:cubicBezTo>
                    <a:cubicBezTo>
                      <a:pt x="615" y="3024"/>
                      <a:pt x="642" y="3006"/>
                      <a:pt x="642" y="2988"/>
                    </a:cubicBezTo>
                    <a:cubicBezTo>
                      <a:pt x="649" y="2968"/>
                      <a:pt x="645" y="2958"/>
                      <a:pt x="632" y="2958"/>
                    </a:cubicBezTo>
                    <a:cubicBezTo>
                      <a:pt x="627" y="2958"/>
                      <a:pt x="622" y="2959"/>
                      <a:pt x="615" y="2961"/>
                    </a:cubicBezTo>
                    <a:cubicBezTo>
                      <a:pt x="612" y="2964"/>
                      <a:pt x="609" y="2965"/>
                      <a:pt x="608" y="2965"/>
                    </a:cubicBezTo>
                    <a:cubicBezTo>
                      <a:pt x="595" y="2965"/>
                      <a:pt x="615" y="2917"/>
                      <a:pt x="615" y="2917"/>
                    </a:cubicBezTo>
                    <a:lnTo>
                      <a:pt x="615" y="2917"/>
                    </a:lnTo>
                    <a:cubicBezTo>
                      <a:pt x="571" y="2935"/>
                      <a:pt x="553" y="2988"/>
                      <a:pt x="535" y="3006"/>
                    </a:cubicBezTo>
                    <a:cubicBezTo>
                      <a:pt x="532" y="3011"/>
                      <a:pt x="530" y="3013"/>
                      <a:pt x="528" y="3013"/>
                    </a:cubicBezTo>
                    <a:cubicBezTo>
                      <a:pt x="523" y="3013"/>
                      <a:pt x="522" y="3001"/>
                      <a:pt x="535" y="2988"/>
                    </a:cubicBezTo>
                    <a:cubicBezTo>
                      <a:pt x="553" y="2970"/>
                      <a:pt x="535" y="2961"/>
                      <a:pt x="526" y="2961"/>
                    </a:cubicBezTo>
                    <a:cubicBezTo>
                      <a:pt x="491" y="2961"/>
                      <a:pt x="544" y="2935"/>
                      <a:pt x="562" y="2908"/>
                    </a:cubicBezTo>
                    <a:cubicBezTo>
                      <a:pt x="570" y="2897"/>
                      <a:pt x="572" y="2892"/>
                      <a:pt x="569" y="2892"/>
                    </a:cubicBezTo>
                    <a:cubicBezTo>
                      <a:pt x="564" y="2892"/>
                      <a:pt x="541" y="2911"/>
                      <a:pt x="535" y="2917"/>
                    </a:cubicBezTo>
                    <a:lnTo>
                      <a:pt x="508" y="2917"/>
                    </a:lnTo>
                    <a:cubicBezTo>
                      <a:pt x="502" y="2910"/>
                      <a:pt x="505" y="2893"/>
                      <a:pt x="488" y="2893"/>
                    </a:cubicBezTo>
                    <a:cubicBezTo>
                      <a:pt x="482" y="2893"/>
                      <a:pt x="475" y="2895"/>
                      <a:pt x="464" y="2899"/>
                    </a:cubicBezTo>
                    <a:lnTo>
                      <a:pt x="437" y="2899"/>
                    </a:lnTo>
                    <a:cubicBezTo>
                      <a:pt x="446" y="2899"/>
                      <a:pt x="517" y="2863"/>
                      <a:pt x="517" y="2837"/>
                    </a:cubicBezTo>
                    <a:cubicBezTo>
                      <a:pt x="526" y="2819"/>
                      <a:pt x="499" y="2801"/>
                      <a:pt x="491" y="2792"/>
                    </a:cubicBezTo>
                    <a:cubicBezTo>
                      <a:pt x="489" y="2790"/>
                      <a:pt x="489" y="2788"/>
                      <a:pt x="488" y="2787"/>
                    </a:cubicBezTo>
                    <a:lnTo>
                      <a:pt x="488" y="2787"/>
                    </a:lnTo>
                    <a:cubicBezTo>
                      <a:pt x="490" y="2791"/>
                      <a:pt x="493" y="2807"/>
                      <a:pt x="482" y="2819"/>
                    </a:cubicBezTo>
                    <a:cubicBezTo>
                      <a:pt x="480" y="2820"/>
                      <a:pt x="478" y="2820"/>
                      <a:pt x="476" y="2820"/>
                    </a:cubicBezTo>
                    <a:cubicBezTo>
                      <a:pt x="466" y="2820"/>
                      <a:pt x="463" y="2805"/>
                      <a:pt x="451" y="2805"/>
                    </a:cubicBezTo>
                    <a:cubicBezTo>
                      <a:pt x="447" y="2805"/>
                      <a:pt x="443" y="2806"/>
                      <a:pt x="437" y="2810"/>
                    </a:cubicBezTo>
                    <a:cubicBezTo>
                      <a:pt x="439" y="2809"/>
                      <a:pt x="440" y="2809"/>
                      <a:pt x="441" y="2809"/>
                    </a:cubicBezTo>
                    <a:cubicBezTo>
                      <a:pt x="450" y="2809"/>
                      <a:pt x="427" y="2846"/>
                      <a:pt x="419" y="2846"/>
                    </a:cubicBezTo>
                    <a:cubicBezTo>
                      <a:pt x="416" y="2846"/>
                      <a:pt x="406" y="2847"/>
                      <a:pt x="397" y="2847"/>
                    </a:cubicBezTo>
                    <a:cubicBezTo>
                      <a:pt x="378" y="2847"/>
                      <a:pt x="360" y="2843"/>
                      <a:pt x="401" y="2819"/>
                    </a:cubicBezTo>
                    <a:cubicBezTo>
                      <a:pt x="419" y="2810"/>
                      <a:pt x="446" y="2801"/>
                      <a:pt x="446" y="2783"/>
                    </a:cubicBezTo>
                    <a:cubicBezTo>
                      <a:pt x="455" y="2765"/>
                      <a:pt x="446" y="2748"/>
                      <a:pt x="428" y="2739"/>
                    </a:cubicBezTo>
                    <a:cubicBezTo>
                      <a:pt x="410" y="2739"/>
                      <a:pt x="375" y="2774"/>
                      <a:pt x="357" y="2783"/>
                    </a:cubicBezTo>
                    <a:cubicBezTo>
                      <a:pt x="348" y="2757"/>
                      <a:pt x="366" y="2730"/>
                      <a:pt x="384" y="2721"/>
                    </a:cubicBezTo>
                    <a:cubicBezTo>
                      <a:pt x="390" y="2715"/>
                      <a:pt x="396" y="2713"/>
                      <a:pt x="401" y="2713"/>
                    </a:cubicBezTo>
                    <a:cubicBezTo>
                      <a:pt x="411" y="2713"/>
                      <a:pt x="419" y="2721"/>
                      <a:pt x="419" y="2721"/>
                    </a:cubicBezTo>
                    <a:cubicBezTo>
                      <a:pt x="419" y="2721"/>
                      <a:pt x="393" y="2694"/>
                      <a:pt x="410" y="2676"/>
                    </a:cubicBezTo>
                    <a:cubicBezTo>
                      <a:pt x="432" y="2655"/>
                      <a:pt x="459" y="2639"/>
                      <a:pt x="483" y="2629"/>
                    </a:cubicBezTo>
                    <a:lnTo>
                      <a:pt x="483" y="2629"/>
                    </a:lnTo>
                    <a:cubicBezTo>
                      <a:pt x="444" y="2643"/>
                      <a:pt x="405" y="2652"/>
                      <a:pt x="366" y="2667"/>
                    </a:cubicBezTo>
                    <a:cubicBezTo>
                      <a:pt x="348" y="2667"/>
                      <a:pt x="357" y="2650"/>
                      <a:pt x="339" y="2650"/>
                    </a:cubicBezTo>
                    <a:cubicBezTo>
                      <a:pt x="333" y="2650"/>
                      <a:pt x="315" y="2658"/>
                      <a:pt x="309" y="2658"/>
                    </a:cubicBezTo>
                    <a:cubicBezTo>
                      <a:pt x="306" y="2658"/>
                      <a:pt x="306" y="2656"/>
                      <a:pt x="312" y="2650"/>
                    </a:cubicBezTo>
                    <a:cubicBezTo>
                      <a:pt x="339" y="2632"/>
                      <a:pt x="384" y="2623"/>
                      <a:pt x="428" y="2596"/>
                    </a:cubicBezTo>
                    <a:cubicBezTo>
                      <a:pt x="449" y="2586"/>
                      <a:pt x="445" y="2581"/>
                      <a:pt x="435" y="2581"/>
                    </a:cubicBezTo>
                    <a:cubicBezTo>
                      <a:pt x="428" y="2581"/>
                      <a:pt x="418" y="2584"/>
                      <a:pt x="410" y="2587"/>
                    </a:cubicBezTo>
                    <a:cubicBezTo>
                      <a:pt x="393" y="2587"/>
                      <a:pt x="383" y="2591"/>
                      <a:pt x="375" y="2591"/>
                    </a:cubicBezTo>
                    <a:cubicBezTo>
                      <a:pt x="372" y="2591"/>
                      <a:pt x="369" y="2590"/>
                      <a:pt x="366" y="2587"/>
                    </a:cubicBezTo>
                    <a:cubicBezTo>
                      <a:pt x="357" y="2578"/>
                      <a:pt x="348" y="2570"/>
                      <a:pt x="348" y="2561"/>
                    </a:cubicBezTo>
                    <a:cubicBezTo>
                      <a:pt x="347" y="2559"/>
                      <a:pt x="346" y="2557"/>
                      <a:pt x="346" y="2555"/>
                    </a:cubicBezTo>
                    <a:lnTo>
                      <a:pt x="346" y="2555"/>
                    </a:lnTo>
                    <a:cubicBezTo>
                      <a:pt x="331" y="2575"/>
                      <a:pt x="312" y="2590"/>
                      <a:pt x="306" y="2590"/>
                    </a:cubicBezTo>
                    <a:cubicBezTo>
                      <a:pt x="304" y="2590"/>
                      <a:pt x="304" y="2589"/>
                      <a:pt x="304" y="2587"/>
                    </a:cubicBezTo>
                    <a:lnTo>
                      <a:pt x="295" y="2578"/>
                    </a:lnTo>
                    <a:cubicBezTo>
                      <a:pt x="295" y="2564"/>
                      <a:pt x="324" y="2549"/>
                      <a:pt x="340" y="2549"/>
                    </a:cubicBezTo>
                    <a:cubicBezTo>
                      <a:pt x="341" y="2549"/>
                      <a:pt x="343" y="2549"/>
                      <a:pt x="344" y="2550"/>
                    </a:cubicBezTo>
                    <a:lnTo>
                      <a:pt x="344" y="2550"/>
                    </a:lnTo>
                    <a:cubicBezTo>
                      <a:pt x="338" y="2531"/>
                      <a:pt x="333" y="2506"/>
                      <a:pt x="304" y="2498"/>
                    </a:cubicBezTo>
                    <a:cubicBezTo>
                      <a:pt x="298" y="2498"/>
                      <a:pt x="284" y="2502"/>
                      <a:pt x="278" y="2502"/>
                    </a:cubicBezTo>
                    <a:cubicBezTo>
                      <a:pt x="275" y="2502"/>
                      <a:pt x="274" y="2501"/>
                      <a:pt x="277" y="2498"/>
                    </a:cubicBezTo>
                    <a:cubicBezTo>
                      <a:pt x="286" y="2489"/>
                      <a:pt x="321" y="2472"/>
                      <a:pt x="330" y="2454"/>
                    </a:cubicBezTo>
                    <a:cubicBezTo>
                      <a:pt x="339" y="2445"/>
                      <a:pt x="348" y="2400"/>
                      <a:pt x="312" y="2391"/>
                    </a:cubicBezTo>
                    <a:lnTo>
                      <a:pt x="268" y="2391"/>
                    </a:lnTo>
                    <a:cubicBezTo>
                      <a:pt x="277" y="2391"/>
                      <a:pt x="339" y="2374"/>
                      <a:pt x="330" y="2356"/>
                    </a:cubicBezTo>
                    <a:cubicBezTo>
                      <a:pt x="330" y="2354"/>
                      <a:pt x="329" y="2354"/>
                      <a:pt x="327" y="2354"/>
                    </a:cubicBezTo>
                    <a:cubicBezTo>
                      <a:pt x="321" y="2354"/>
                      <a:pt x="303" y="2362"/>
                      <a:pt x="293" y="2362"/>
                    </a:cubicBezTo>
                    <a:cubicBezTo>
                      <a:pt x="289" y="2362"/>
                      <a:pt x="286" y="2360"/>
                      <a:pt x="286" y="2356"/>
                    </a:cubicBezTo>
                    <a:cubicBezTo>
                      <a:pt x="281" y="2351"/>
                      <a:pt x="281" y="2349"/>
                      <a:pt x="278" y="2349"/>
                    </a:cubicBezTo>
                    <a:cubicBezTo>
                      <a:pt x="275" y="2349"/>
                      <a:pt x="268" y="2351"/>
                      <a:pt x="250" y="2356"/>
                    </a:cubicBezTo>
                    <a:cubicBezTo>
                      <a:pt x="223" y="2365"/>
                      <a:pt x="188" y="2365"/>
                      <a:pt x="161" y="2365"/>
                    </a:cubicBezTo>
                    <a:cubicBezTo>
                      <a:pt x="188" y="2347"/>
                      <a:pt x="223" y="2329"/>
                      <a:pt x="250" y="2320"/>
                    </a:cubicBezTo>
                    <a:lnTo>
                      <a:pt x="250" y="2320"/>
                    </a:lnTo>
                    <a:cubicBezTo>
                      <a:pt x="250" y="2320"/>
                      <a:pt x="232" y="2338"/>
                      <a:pt x="250" y="2338"/>
                    </a:cubicBezTo>
                    <a:cubicBezTo>
                      <a:pt x="277" y="2338"/>
                      <a:pt x="277" y="2329"/>
                      <a:pt x="277" y="2329"/>
                    </a:cubicBezTo>
                    <a:cubicBezTo>
                      <a:pt x="282" y="2323"/>
                      <a:pt x="264" y="2318"/>
                      <a:pt x="260" y="2308"/>
                    </a:cubicBezTo>
                    <a:lnTo>
                      <a:pt x="260" y="2308"/>
                    </a:lnTo>
                    <a:cubicBezTo>
                      <a:pt x="246" y="2315"/>
                      <a:pt x="232" y="2318"/>
                      <a:pt x="222" y="2318"/>
                    </a:cubicBezTo>
                    <a:cubicBezTo>
                      <a:pt x="214" y="2318"/>
                      <a:pt x="208" y="2316"/>
                      <a:pt x="206" y="2311"/>
                    </a:cubicBezTo>
                    <a:lnTo>
                      <a:pt x="206" y="2302"/>
                    </a:lnTo>
                    <a:lnTo>
                      <a:pt x="269" y="2290"/>
                    </a:lnTo>
                    <a:lnTo>
                      <a:pt x="269" y="2290"/>
                    </a:lnTo>
                    <a:cubicBezTo>
                      <a:pt x="259" y="2297"/>
                      <a:pt x="258" y="2303"/>
                      <a:pt x="260" y="2308"/>
                    </a:cubicBezTo>
                    <a:lnTo>
                      <a:pt x="260" y="2308"/>
                    </a:lnTo>
                    <a:cubicBezTo>
                      <a:pt x="273" y="2302"/>
                      <a:pt x="285" y="2294"/>
                      <a:pt x="295" y="2284"/>
                    </a:cubicBezTo>
                    <a:lnTo>
                      <a:pt x="295" y="2284"/>
                    </a:lnTo>
                    <a:lnTo>
                      <a:pt x="269" y="2290"/>
                    </a:lnTo>
                    <a:lnTo>
                      <a:pt x="269" y="2290"/>
                    </a:lnTo>
                    <a:cubicBezTo>
                      <a:pt x="271" y="2288"/>
                      <a:pt x="274" y="2286"/>
                      <a:pt x="277" y="2284"/>
                    </a:cubicBezTo>
                    <a:cubicBezTo>
                      <a:pt x="321" y="2267"/>
                      <a:pt x="250" y="2249"/>
                      <a:pt x="250" y="2231"/>
                    </a:cubicBezTo>
                    <a:cubicBezTo>
                      <a:pt x="206" y="2240"/>
                      <a:pt x="206" y="2249"/>
                      <a:pt x="170" y="2258"/>
                    </a:cubicBezTo>
                    <a:cubicBezTo>
                      <a:pt x="170" y="2249"/>
                      <a:pt x="214" y="2231"/>
                      <a:pt x="206" y="2222"/>
                    </a:cubicBezTo>
                    <a:lnTo>
                      <a:pt x="125" y="2222"/>
                    </a:lnTo>
                    <a:cubicBezTo>
                      <a:pt x="157" y="2214"/>
                      <a:pt x="298" y="2148"/>
                      <a:pt x="260" y="2148"/>
                    </a:cubicBezTo>
                    <a:cubicBezTo>
                      <a:pt x="256" y="2148"/>
                      <a:pt x="250" y="2149"/>
                      <a:pt x="241" y="2151"/>
                    </a:cubicBezTo>
                    <a:cubicBezTo>
                      <a:pt x="232" y="2160"/>
                      <a:pt x="250" y="2160"/>
                      <a:pt x="250" y="2160"/>
                    </a:cubicBezTo>
                    <a:cubicBezTo>
                      <a:pt x="259" y="2160"/>
                      <a:pt x="197" y="2169"/>
                      <a:pt x="188" y="2169"/>
                    </a:cubicBezTo>
                    <a:cubicBezTo>
                      <a:pt x="179" y="2160"/>
                      <a:pt x="161" y="2160"/>
                      <a:pt x="170" y="2151"/>
                    </a:cubicBezTo>
                    <a:cubicBezTo>
                      <a:pt x="170" y="2142"/>
                      <a:pt x="250" y="2133"/>
                      <a:pt x="259" y="2115"/>
                    </a:cubicBezTo>
                    <a:cubicBezTo>
                      <a:pt x="268" y="2106"/>
                      <a:pt x="268" y="2097"/>
                      <a:pt x="259" y="2089"/>
                    </a:cubicBezTo>
                    <a:cubicBezTo>
                      <a:pt x="255" y="2084"/>
                      <a:pt x="243" y="2084"/>
                      <a:pt x="232" y="2084"/>
                    </a:cubicBezTo>
                    <a:cubicBezTo>
                      <a:pt x="221" y="2084"/>
                      <a:pt x="210" y="2084"/>
                      <a:pt x="206" y="2080"/>
                    </a:cubicBezTo>
                    <a:cubicBezTo>
                      <a:pt x="206" y="2071"/>
                      <a:pt x="197" y="2062"/>
                      <a:pt x="232" y="2062"/>
                    </a:cubicBezTo>
                    <a:lnTo>
                      <a:pt x="277" y="2062"/>
                    </a:lnTo>
                    <a:cubicBezTo>
                      <a:pt x="295" y="2062"/>
                      <a:pt x="152" y="2035"/>
                      <a:pt x="197" y="2026"/>
                    </a:cubicBezTo>
                    <a:cubicBezTo>
                      <a:pt x="241" y="2008"/>
                      <a:pt x="268" y="2017"/>
                      <a:pt x="268" y="1999"/>
                    </a:cubicBezTo>
                    <a:cubicBezTo>
                      <a:pt x="268" y="1991"/>
                      <a:pt x="268" y="1982"/>
                      <a:pt x="259" y="1973"/>
                    </a:cubicBezTo>
                    <a:cubicBezTo>
                      <a:pt x="259" y="1973"/>
                      <a:pt x="203" y="2004"/>
                      <a:pt x="185" y="2004"/>
                    </a:cubicBezTo>
                    <a:cubicBezTo>
                      <a:pt x="181" y="2004"/>
                      <a:pt x="179" y="2002"/>
                      <a:pt x="179" y="1999"/>
                    </a:cubicBezTo>
                    <a:cubicBezTo>
                      <a:pt x="188" y="1982"/>
                      <a:pt x="206" y="1973"/>
                      <a:pt x="197" y="1964"/>
                    </a:cubicBezTo>
                    <a:lnTo>
                      <a:pt x="197" y="1946"/>
                    </a:lnTo>
                    <a:cubicBezTo>
                      <a:pt x="197" y="1946"/>
                      <a:pt x="197" y="1937"/>
                      <a:pt x="188" y="1937"/>
                    </a:cubicBezTo>
                    <a:lnTo>
                      <a:pt x="259" y="1937"/>
                    </a:lnTo>
                    <a:cubicBezTo>
                      <a:pt x="295" y="1937"/>
                      <a:pt x="259" y="1928"/>
                      <a:pt x="250" y="1919"/>
                    </a:cubicBezTo>
                    <a:cubicBezTo>
                      <a:pt x="232" y="1919"/>
                      <a:pt x="197" y="1919"/>
                      <a:pt x="214" y="1910"/>
                    </a:cubicBezTo>
                    <a:cubicBezTo>
                      <a:pt x="232" y="1901"/>
                      <a:pt x="259" y="1901"/>
                      <a:pt x="277" y="1901"/>
                    </a:cubicBezTo>
                    <a:cubicBezTo>
                      <a:pt x="250" y="1901"/>
                      <a:pt x="223" y="1893"/>
                      <a:pt x="197" y="1875"/>
                    </a:cubicBezTo>
                    <a:cubicBezTo>
                      <a:pt x="188" y="1866"/>
                      <a:pt x="188" y="1857"/>
                      <a:pt x="197" y="1857"/>
                    </a:cubicBezTo>
                    <a:cubicBezTo>
                      <a:pt x="201" y="1852"/>
                      <a:pt x="208" y="1852"/>
                      <a:pt x="214" y="1852"/>
                    </a:cubicBezTo>
                    <a:cubicBezTo>
                      <a:pt x="221" y="1852"/>
                      <a:pt x="228" y="1852"/>
                      <a:pt x="232" y="1848"/>
                    </a:cubicBezTo>
                    <a:cubicBezTo>
                      <a:pt x="241" y="1839"/>
                      <a:pt x="250" y="1812"/>
                      <a:pt x="223" y="1812"/>
                    </a:cubicBezTo>
                    <a:cubicBezTo>
                      <a:pt x="188" y="1812"/>
                      <a:pt x="179" y="1812"/>
                      <a:pt x="179" y="1803"/>
                    </a:cubicBezTo>
                    <a:cubicBezTo>
                      <a:pt x="179" y="1786"/>
                      <a:pt x="179" y="1786"/>
                      <a:pt x="179" y="1786"/>
                    </a:cubicBezTo>
                    <a:cubicBezTo>
                      <a:pt x="179" y="1786"/>
                      <a:pt x="238" y="1805"/>
                      <a:pt x="260" y="1805"/>
                    </a:cubicBezTo>
                    <a:cubicBezTo>
                      <a:pt x="264" y="1805"/>
                      <a:pt x="267" y="1805"/>
                      <a:pt x="268" y="1803"/>
                    </a:cubicBezTo>
                    <a:cubicBezTo>
                      <a:pt x="286" y="1786"/>
                      <a:pt x="223" y="1777"/>
                      <a:pt x="250" y="1768"/>
                    </a:cubicBezTo>
                    <a:cubicBezTo>
                      <a:pt x="277" y="1759"/>
                      <a:pt x="250" y="1741"/>
                      <a:pt x="223" y="1732"/>
                    </a:cubicBezTo>
                    <a:cubicBezTo>
                      <a:pt x="197" y="1714"/>
                      <a:pt x="214" y="1723"/>
                      <a:pt x="223" y="1714"/>
                    </a:cubicBezTo>
                    <a:cubicBezTo>
                      <a:pt x="232" y="1714"/>
                      <a:pt x="214" y="1706"/>
                      <a:pt x="214" y="1697"/>
                    </a:cubicBezTo>
                    <a:cubicBezTo>
                      <a:pt x="188" y="1688"/>
                      <a:pt x="143" y="1670"/>
                      <a:pt x="197" y="1670"/>
                    </a:cubicBezTo>
                    <a:cubicBezTo>
                      <a:pt x="206" y="1670"/>
                      <a:pt x="237" y="1672"/>
                      <a:pt x="259" y="1672"/>
                    </a:cubicBezTo>
                    <a:cubicBezTo>
                      <a:pt x="281" y="1672"/>
                      <a:pt x="295" y="1670"/>
                      <a:pt x="268" y="1661"/>
                    </a:cubicBezTo>
                    <a:cubicBezTo>
                      <a:pt x="241" y="1652"/>
                      <a:pt x="214" y="1652"/>
                      <a:pt x="223" y="1643"/>
                    </a:cubicBezTo>
                    <a:cubicBezTo>
                      <a:pt x="226" y="1640"/>
                      <a:pt x="231" y="1639"/>
                      <a:pt x="237" y="1639"/>
                    </a:cubicBezTo>
                    <a:cubicBezTo>
                      <a:pt x="248" y="1639"/>
                      <a:pt x="262" y="1643"/>
                      <a:pt x="268" y="1643"/>
                    </a:cubicBezTo>
                    <a:cubicBezTo>
                      <a:pt x="286" y="1643"/>
                      <a:pt x="286" y="1634"/>
                      <a:pt x="286" y="1625"/>
                    </a:cubicBezTo>
                    <a:lnTo>
                      <a:pt x="223" y="1616"/>
                    </a:lnTo>
                    <a:cubicBezTo>
                      <a:pt x="214" y="1625"/>
                      <a:pt x="206" y="1625"/>
                      <a:pt x="188" y="1625"/>
                    </a:cubicBezTo>
                    <a:cubicBezTo>
                      <a:pt x="161" y="1625"/>
                      <a:pt x="170" y="1608"/>
                      <a:pt x="170" y="1599"/>
                    </a:cubicBezTo>
                    <a:cubicBezTo>
                      <a:pt x="170" y="1599"/>
                      <a:pt x="206" y="1599"/>
                      <a:pt x="232" y="1590"/>
                    </a:cubicBezTo>
                    <a:cubicBezTo>
                      <a:pt x="232" y="1590"/>
                      <a:pt x="268" y="1572"/>
                      <a:pt x="259" y="1572"/>
                    </a:cubicBezTo>
                    <a:cubicBezTo>
                      <a:pt x="250" y="1572"/>
                      <a:pt x="214" y="1563"/>
                      <a:pt x="214" y="1554"/>
                    </a:cubicBezTo>
                    <a:cubicBezTo>
                      <a:pt x="214" y="1536"/>
                      <a:pt x="223" y="1536"/>
                      <a:pt x="206" y="1536"/>
                    </a:cubicBezTo>
                    <a:cubicBezTo>
                      <a:pt x="170" y="1518"/>
                      <a:pt x="197" y="1483"/>
                      <a:pt x="206" y="1474"/>
                    </a:cubicBezTo>
                    <a:cubicBezTo>
                      <a:pt x="208" y="1468"/>
                      <a:pt x="211" y="1466"/>
                      <a:pt x="215" y="1466"/>
                    </a:cubicBezTo>
                    <a:cubicBezTo>
                      <a:pt x="222" y="1466"/>
                      <a:pt x="232" y="1474"/>
                      <a:pt x="250" y="1474"/>
                    </a:cubicBezTo>
                    <a:cubicBezTo>
                      <a:pt x="277" y="1474"/>
                      <a:pt x="268" y="1456"/>
                      <a:pt x="268" y="1447"/>
                    </a:cubicBezTo>
                    <a:cubicBezTo>
                      <a:pt x="277" y="1447"/>
                      <a:pt x="304" y="1438"/>
                      <a:pt x="268" y="1420"/>
                    </a:cubicBezTo>
                    <a:cubicBezTo>
                      <a:pt x="232" y="1412"/>
                      <a:pt x="250" y="1412"/>
                      <a:pt x="259" y="1403"/>
                    </a:cubicBezTo>
                    <a:cubicBezTo>
                      <a:pt x="259" y="1394"/>
                      <a:pt x="241" y="1394"/>
                      <a:pt x="232" y="1385"/>
                    </a:cubicBezTo>
                    <a:cubicBezTo>
                      <a:pt x="232" y="1376"/>
                      <a:pt x="250" y="1367"/>
                      <a:pt x="250" y="1358"/>
                    </a:cubicBezTo>
                    <a:cubicBezTo>
                      <a:pt x="223" y="1323"/>
                      <a:pt x="179" y="1296"/>
                      <a:pt x="134" y="1287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1064;p41"/>
              <p:cNvSpPr/>
              <p:nvPr/>
            </p:nvSpPr>
            <p:spPr>
              <a:xfrm>
                <a:off x="1419075" y="2245500"/>
                <a:ext cx="235400" cy="288450"/>
              </a:xfrm>
              <a:custGeom>
                <a:avLst/>
                <a:gdLst/>
                <a:ahLst/>
                <a:cxnLst/>
                <a:rect l="l" t="t" r="r" b="b"/>
                <a:pathLst>
                  <a:path w="9416" h="11538" extrusionOk="0">
                    <a:moveTo>
                      <a:pt x="8077" y="1"/>
                    </a:moveTo>
                    <a:cubicBezTo>
                      <a:pt x="7857" y="1"/>
                      <a:pt x="7635" y="62"/>
                      <a:pt x="7438" y="190"/>
                    </a:cubicBezTo>
                    <a:cubicBezTo>
                      <a:pt x="7242" y="315"/>
                      <a:pt x="7055" y="448"/>
                      <a:pt x="6859" y="600"/>
                    </a:cubicBezTo>
                    <a:cubicBezTo>
                      <a:pt x="4054" y="2711"/>
                      <a:pt x="1845" y="5846"/>
                      <a:pt x="295" y="9935"/>
                    </a:cubicBezTo>
                    <a:cubicBezTo>
                      <a:pt x="1" y="10710"/>
                      <a:pt x="571" y="11529"/>
                      <a:pt x="1390" y="11538"/>
                    </a:cubicBezTo>
                    <a:cubicBezTo>
                      <a:pt x="1880" y="11538"/>
                      <a:pt x="2326" y="11235"/>
                      <a:pt x="2495" y="10772"/>
                    </a:cubicBezTo>
                    <a:cubicBezTo>
                      <a:pt x="3884" y="7111"/>
                      <a:pt x="5835" y="4323"/>
                      <a:pt x="8276" y="2488"/>
                    </a:cubicBezTo>
                    <a:cubicBezTo>
                      <a:pt x="8436" y="2364"/>
                      <a:pt x="8596" y="2248"/>
                      <a:pt x="8757" y="2141"/>
                    </a:cubicBezTo>
                    <a:cubicBezTo>
                      <a:pt x="9282" y="1767"/>
                      <a:pt x="9416" y="1045"/>
                      <a:pt x="9051" y="520"/>
                    </a:cubicBezTo>
                    <a:cubicBezTo>
                      <a:pt x="8825" y="182"/>
                      <a:pt x="8454" y="1"/>
                      <a:pt x="8077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1065;p41"/>
              <p:cNvSpPr/>
              <p:nvPr/>
            </p:nvSpPr>
            <p:spPr>
              <a:xfrm>
                <a:off x="1419300" y="2239900"/>
                <a:ext cx="237850" cy="298675"/>
              </a:xfrm>
              <a:custGeom>
                <a:avLst/>
                <a:gdLst/>
                <a:ahLst/>
                <a:cxnLst/>
                <a:rect l="l" t="t" r="r" b="b"/>
                <a:pathLst>
                  <a:path w="9514" h="11947" extrusionOk="0">
                    <a:moveTo>
                      <a:pt x="7777" y="85"/>
                    </a:moveTo>
                    <a:cubicBezTo>
                      <a:pt x="7774" y="88"/>
                      <a:pt x="7771" y="91"/>
                      <a:pt x="7768" y="94"/>
                    </a:cubicBezTo>
                    <a:lnTo>
                      <a:pt x="7768" y="94"/>
                    </a:lnTo>
                    <a:cubicBezTo>
                      <a:pt x="7777" y="88"/>
                      <a:pt x="7782" y="85"/>
                      <a:pt x="7777" y="85"/>
                    </a:cubicBezTo>
                    <a:close/>
                    <a:moveTo>
                      <a:pt x="7100" y="423"/>
                    </a:moveTo>
                    <a:cubicBezTo>
                      <a:pt x="7101" y="426"/>
                      <a:pt x="7103" y="429"/>
                      <a:pt x="7105" y="432"/>
                    </a:cubicBezTo>
                    <a:lnTo>
                      <a:pt x="7105" y="432"/>
                    </a:lnTo>
                    <a:cubicBezTo>
                      <a:pt x="7104" y="429"/>
                      <a:pt x="7102" y="426"/>
                      <a:pt x="7100" y="423"/>
                    </a:cubicBezTo>
                    <a:close/>
                    <a:moveTo>
                      <a:pt x="7063" y="722"/>
                    </a:moveTo>
                    <a:cubicBezTo>
                      <a:pt x="7057" y="722"/>
                      <a:pt x="7052" y="723"/>
                      <a:pt x="7046" y="726"/>
                    </a:cubicBezTo>
                    <a:cubicBezTo>
                      <a:pt x="7022" y="750"/>
                      <a:pt x="7048" y="781"/>
                      <a:pt x="7073" y="781"/>
                    </a:cubicBezTo>
                    <a:cubicBezTo>
                      <a:pt x="7076" y="781"/>
                      <a:pt x="7079" y="780"/>
                      <a:pt x="7082" y="779"/>
                    </a:cubicBezTo>
                    <a:cubicBezTo>
                      <a:pt x="7104" y="757"/>
                      <a:pt x="7089" y="722"/>
                      <a:pt x="7063" y="722"/>
                    </a:cubicBezTo>
                    <a:close/>
                    <a:moveTo>
                      <a:pt x="6957" y="824"/>
                    </a:moveTo>
                    <a:lnTo>
                      <a:pt x="6957" y="824"/>
                    </a:lnTo>
                    <a:cubicBezTo>
                      <a:pt x="6913" y="860"/>
                      <a:pt x="6913" y="877"/>
                      <a:pt x="6966" y="886"/>
                    </a:cubicBezTo>
                    <a:lnTo>
                      <a:pt x="6975" y="886"/>
                    </a:lnTo>
                    <a:cubicBezTo>
                      <a:pt x="6975" y="860"/>
                      <a:pt x="6984" y="842"/>
                      <a:pt x="6957" y="824"/>
                    </a:cubicBezTo>
                    <a:close/>
                    <a:moveTo>
                      <a:pt x="6670" y="899"/>
                    </a:moveTo>
                    <a:cubicBezTo>
                      <a:pt x="6677" y="899"/>
                      <a:pt x="6684" y="903"/>
                      <a:pt x="6690" y="913"/>
                    </a:cubicBezTo>
                    <a:lnTo>
                      <a:pt x="6672" y="931"/>
                    </a:lnTo>
                    <a:lnTo>
                      <a:pt x="6637" y="922"/>
                    </a:lnTo>
                    <a:cubicBezTo>
                      <a:pt x="6648" y="911"/>
                      <a:pt x="6659" y="899"/>
                      <a:pt x="6670" y="899"/>
                    </a:cubicBezTo>
                    <a:close/>
                    <a:moveTo>
                      <a:pt x="8931" y="927"/>
                    </a:moveTo>
                    <a:cubicBezTo>
                      <a:pt x="8929" y="927"/>
                      <a:pt x="8927" y="928"/>
                      <a:pt x="8926" y="931"/>
                    </a:cubicBezTo>
                    <a:cubicBezTo>
                      <a:pt x="8908" y="949"/>
                      <a:pt x="8926" y="966"/>
                      <a:pt x="8935" y="984"/>
                    </a:cubicBezTo>
                    <a:cubicBezTo>
                      <a:pt x="8961" y="975"/>
                      <a:pt x="8961" y="975"/>
                      <a:pt x="8952" y="957"/>
                    </a:cubicBezTo>
                    <a:cubicBezTo>
                      <a:pt x="8952" y="957"/>
                      <a:pt x="8940" y="927"/>
                      <a:pt x="8931" y="927"/>
                    </a:cubicBezTo>
                    <a:close/>
                    <a:moveTo>
                      <a:pt x="9282" y="1367"/>
                    </a:moveTo>
                    <a:lnTo>
                      <a:pt x="9282" y="1447"/>
                    </a:lnTo>
                    <a:cubicBezTo>
                      <a:pt x="9255" y="1447"/>
                      <a:pt x="9255" y="1447"/>
                      <a:pt x="9255" y="1421"/>
                    </a:cubicBezTo>
                    <a:cubicBezTo>
                      <a:pt x="9255" y="1394"/>
                      <a:pt x="9246" y="1367"/>
                      <a:pt x="9282" y="1367"/>
                    </a:cubicBezTo>
                    <a:close/>
                    <a:moveTo>
                      <a:pt x="9175" y="1759"/>
                    </a:moveTo>
                    <a:cubicBezTo>
                      <a:pt x="9176" y="1759"/>
                      <a:pt x="9177" y="1760"/>
                      <a:pt x="9177" y="1760"/>
                    </a:cubicBezTo>
                    <a:lnTo>
                      <a:pt x="9177" y="1760"/>
                    </a:lnTo>
                    <a:cubicBezTo>
                      <a:pt x="9176" y="1759"/>
                      <a:pt x="9176" y="1759"/>
                      <a:pt x="9175" y="1759"/>
                    </a:cubicBezTo>
                    <a:close/>
                    <a:moveTo>
                      <a:pt x="5626" y="1942"/>
                    </a:moveTo>
                    <a:cubicBezTo>
                      <a:pt x="5627" y="1944"/>
                      <a:pt x="5629" y="1945"/>
                      <a:pt x="5630" y="1946"/>
                    </a:cubicBezTo>
                    <a:cubicBezTo>
                      <a:pt x="5629" y="1945"/>
                      <a:pt x="5627" y="1943"/>
                      <a:pt x="5626" y="1942"/>
                    </a:cubicBezTo>
                    <a:close/>
                    <a:moveTo>
                      <a:pt x="8765" y="2311"/>
                    </a:moveTo>
                    <a:lnTo>
                      <a:pt x="8765" y="2311"/>
                    </a:lnTo>
                    <a:cubicBezTo>
                      <a:pt x="8767" y="2314"/>
                      <a:pt x="8768" y="2315"/>
                      <a:pt x="8770" y="2317"/>
                    </a:cubicBezTo>
                    <a:lnTo>
                      <a:pt x="8770" y="2317"/>
                    </a:lnTo>
                    <a:cubicBezTo>
                      <a:pt x="8768" y="2314"/>
                      <a:pt x="8766" y="2312"/>
                      <a:pt x="8765" y="2311"/>
                    </a:cubicBezTo>
                    <a:close/>
                    <a:moveTo>
                      <a:pt x="8878" y="2297"/>
                    </a:moveTo>
                    <a:cubicBezTo>
                      <a:pt x="8884" y="2297"/>
                      <a:pt x="8890" y="2304"/>
                      <a:pt x="8890" y="2320"/>
                    </a:cubicBezTo>
                    <a:cubicBezTo>
                      <a:pt x="8881" y="2356"/>
                      <a:pt x="8881" y="2356"/>
                      <a:pt x="8872" y="2383"/>
                    </a:cubicBezTo>
                    <a:cubicBezTo>
                      <a:pt x="8863" y="2365"/>
                      <a:pt x="8837" y="2338"/>
                      <a:pt x="8863" y="2320"/>
                    </a:cubicBezTo>
                    <a:cubicBezTo>
                      <a:pt x="8863" y="2306"/>
                      <a:pt x="8871" y="2297"/>
                      <a:pt x="8878" y="2297"/>
                    </a:cubicBezTo>
                    <a:close/>
                    <a:moveTo>
                      <a:pt x="8267" y="2766"/>
                    </a:moveTo>
                    <a:lnTo>
                      <a:pt x="8267" y="2766"/>
                    </a:lnTo>
                    <a:cubicBezTo>
                      <a:pt x="8293" y="2775"/>
                      <a:pt x="8329" y="2783"/>
                      <a:pt x="8302" y="2819"/>
                    </a:cubicBezTo>
                    <a:cubicBezTo>
                      <a:pt x="8298" y="2822"/>
                      <a:pt x="8294" y="2823"/>
                      <a:pt x="8289" y="2823"/>
                    </a:cubicBezTo>
                    <a:cubicBezTo>
                      <a:pt x="8266" y="2823"/>
                      <a:pt x="8244" y="2788"/>
                      <a:pt x="8267" y="2766"/>
                    </a:cubicBezTo>
                    <a:close/>
                    <a:moveTo>
                      <a:pt x="8131" y="3110"/>
                    </a:moveTo>
                    <a:lnTo>
                      <a:pt x="8133" y="3113"/>
                    </a:lnTo>
                    <a:cubicBezTo>
                      <a:pt x="8133" y="3112"/>
                      <a:pt x="8132" y="3111"/>
                      <a:pt x="8131" y="3110"/>
                    </a:cubicBezTo>
                    <a:close/>
                    <a:moveTo>
                      <a:pt x="3840" y="3443"/>
                    </a:moveTo>
                    <a:lnTo>
                      <a:pt x="3822" y="3460"/>
                    </a:lnTo>
                    <a:lnTo>
                      <a:pt x="3831" y="3505"/>
                    </a:lnTo>
                    <a:cubicBezTo>
                      <a:pt x="3875" y="3505"/>
                      <a:pt x="3884" y="3478"/>
                      <a:pt x="3840" y="3443"/>
                    </a:cubicBezTo>
                    <a:close/>
                    <a:moveTo>
                      <a:pt x="5047" y="2291"/>
                    </a:moveTo>
                    <a:cubicBezTo>
                      <a:pt x="5033" y="2291"/>
                      <a:pt x="5020" y="2292"/>
                      <a:pt x="5007" y="2294"/>
                    </a:cubicBezTo>
                    <a:cubicBezTo>
                      <a:pt x="5007" y="2294"/>
                      <a:pt x="4909" y="2294"/>
                      <a:pt x="4926" y="2302"/>
                    </a:cubicBezTo>
                    <a:cubicBezTo>
                      <a:pt x="4944" y="2320"/>
                      <a:pt x="4926" y="2347"/>
                      <a:pt x="4900" y="2356"/>
                    </a:cubicBezTo>
                    <a:cubicBezTo>
                      <a:pt x="4864" y="2365"/>
                      <a:pt x="4802" y="2374"/>
                      <a:pt x="4793" y="2418"/>
                    </a:cubicBezTo>
                    <a:cubicBezTo>
                      <a:pt x="4785" y="2455"/>
                      <a:pt x="4797" y="2474"/>
                      <a:pt x="4775" y="2474"/>
                    </a:cubicBezTo>
                    <a:cubicBezTo>
                      <a:pt x="4770" y="2474"/>
                      <a:pt x="4765" y="2473"/>
                      <a:pt x="4757" y="2472"/>
                    </a:cubicBezTo>
                    <a:cubicBezTo>
                      <a:pt x="4729" y="2500"/>
                      <a:pt x="4723" y="2582"/>
                      <a:pt x="4688" y="2582"/>
                    </a:cubicBezTo>
                    <a:cubicBezTo>
                      <a:pt x="4678" y="2582"/>
                      <a:pt x="4666" y="2576"/>
                      <a:pt x="4650" y="2561"/>
                    </a:cubicBezTo>
                    <a:lnTo>
                      <a:pt x="4650" y="2561"/>
                    </a:lnTo>
                    <a:cubicBezTo>
                      <a:pt x="4704" y="2614"/>
                      <a:pt x="4597" y="2650"/>
                      <a:pt x="4579" y="2685"/>
                    </a:cubicBezTo>
                    <a:cubicBezTo>
                      <a:pt x="4561" y="2721"/>
                      <a:pt x="4606" y="2721"/>
                      <a:pt x="4606" y="2757"/>
                    </a:cubicBezTo>
                    <a:cubicBezTo>
                      <a:pt x="4606" y="2768"/>
                      <a:pt x="4600" y="2772"/>
                      <a:pt x="4592" y="2772"/>
                    </a:cubicBezTo>
                    <a:cubicBezTo>
                      <a:pt x="4575" y="2772"/>
                      <a:pt x="4547" y="2754"/>
                      <a:pt x="4535" y="2748"/>
                    </a:cubicBezTo>
                    <a:cubicBezTo>
                      <a:pt x="4520" y="2733"/>
                      <a:pt x="4509" y="2727"/>
                      <a:pt x="4501" y="2727"/>
                    </a:cubicBezTo>
                    <a:cubicBezTo>
                      <a:pt x="4474" y="2727"/>
                      <a:pt x="4475" y="2790"/>
                      <a:pt x="4454" y="2810"/>
                    </a:cubicBezTo>
                    <a:cubicBezTo>
                      <a:pt x="4446" y="2826"/>
                      <a:pt x="4357" y="2902"/>
                      <a:pt x="4334" y="2902"/>
                    </a:cubicBezTo>
                    <a:cubicBezTo>
                      <a:pt x="4332" y="2902"/>
                      <a:pt x="4330" y="2901"/>
                      <a:pt x="4330" y="2899"/>
                    </a:cubicBezTo>
                    <a:lnTo>
                      <a:pt x="4330" y="2899"/>
                    </a:lnTo>
                    <a:cubicBezTo>
                      <a:pt x="4330" y="2903"/>
                      <a:pt x="4331" y="2905"/>
                      <a:pt x="4332" y="2905"/>
                    </a:cubicBezTo>
                    <a:cubicBezTo>
                      <a:pt x="4335" y="2905"/>
                      <a:pt x="4339" y="2900"/>
                      <a:pt x="4344" y="2900"/>
                    </a:cubicBezTo>
                    <a:cubicBezTo>
                      <a:pt x="4349" y="2900"/>
                      <a:pt x="4353" y="2904"/>
                      <a:pt x="4356" y="2917"/>
                    </a:cubicBezTo>
                    <a:cubicBezTo>
                      <a:pt x="4356" y="2935"/>
                      <a:pt x="4347" y="2953"/>
                      <a:pt x="4330" y="2962"/>
                    </a:cubicBezTo>
                    <a:cubicBezTo>
                      <a:pt x="4321" y="2971"/>
                      <a:pt x="4294" y="3006"/>
                      <a:pt x="4267" y="3006"/>
                    </a:cubicBezTo>
                    <a:cubicBezTo>
                      <a:pt x="4254" y="3006"/>
                      <a:pt x="4245" y="3002"/>
                      <a:pt x="4238" y="3002"/>
                    </a:cubicBezTo>
                    <a:cubicBezTo>
                      <a:pt x="4232" y="3002"/>
                      <a:pt x="4227" y="3006"/>
                      <a:pt x="4223" y="3024"/>
                    </a:cubicBezTo>
                    <a:cubicBezTo>
                      <a:pt x="4214" y="3060"/>
                      <a:pt x="4241" y="3077"/>
                      <a:pt x="4232" y="3095"/>
                    </a:cubicBezTo>
                    <a:cubicBezTo>
                      <a:pt x="4232" y="3122"/>
                      <a:pt x="4160" y="3140"/>
                      <a:pt x="4134" y="3149"/>
                    </a:cubicBezTo>
                    <a:cubicBezTo>
                      <a:pt x="4098" y="3166"/>
                      <a:pt x="4071" y="3193"/>
                      <a:pt x="4045" y="3220"/>
                    </a:cubicBezTo>
                    <a:cubicBezTo>
                      <a:pt x="4027" y="3247"/>
                      <a:pt x="4009" y="3282"/>
                      <a:pt x="4000" y="3318"/>
                    </a:cubicBezTo>
                    <a:cubicBezTo>
                      <a:pt x="4000" y="3336"/>
                      <a:pt x="4009" y="3389"/>
                      <a:pt x="4000" y="3398"/>
                    </a:cubicBezTo>
                    <a:cubicBezTo>
                      <a:pt x="3991" y="3380"/>
                      <a:pt x="3982" y="3362"/>
                      <a:pt x="3964" y="3345"/>
                    </a:cubicBezTo>
                    <a:cubicBezTo>
                      <a:pt x="3938" y="3345"/>
                      <a:pt x="3902" y="3398"/>
                      <a:pt x="3902" y="3407"/>
                    </a:cubicBezTo>
                    <a:cubicBezTo>
                      <a:pt x="3893" y="3425"/>
                      <a:pt x="3920" y="3443"/>
                      <a:pt x="3902" y="3469"/>
                    </a:cubicBezTo>
                    <a:cubicBezTo>
                      <a:pt x="3884" y="3487"/>
                      <a:pt x="3866" y="3505"/>
                      <a:pt x="3840" y="3523"/>
                    </a:cubicBezTo>
                    <a:cubicBezTo>
                      <a:pt x="3777" y="3558"/>
                      <a:pt x="3742" y="3523"/>
                      <a:pt x="3724" y="3603"/>
                    </a:cubicBezTo>
                    <a:cubicBezTo>
                      <a:pt x="3733" y="3647"/>
                      <a:pt x="3706" y="3674"/>
                      <a:pt x="3688" y="3701"/>
                    </a:cubicBezTo>
                    <a:cubicBezTo>
                      <a:pt x="3662" y="3728"/>
                      <a:pt x="3715" y="3754"/>
                      <a:pt x="3688" y="3781"/>
                    </a:cubicBezTo>
                    <a:cubicBezTo>
                      <a:pt x="3675" y="3774"/>
                      <a:pt x="3652" y="3738"/>
                      <a:pt x="3637" y="3738"/>
                    </a:cubicBezTo>
                    <a:cubicBezTo>
                      <a:pt x="3632" y="3738"/>
                      <a:pt x="3628" y="3743"/>
                      <a:pt x="3626" y="3754"/>
                    </a:cubicBezTo>
                    <a:cubicBezTo>
                      <a:pt x="3626" y="3774"/>
                      <a:pt x="3626" y="3799"/>
                      <a:pt x="3633" y="3822"/>
                    </a:cubicBezTo>
                    <a:lnTo>
                      <a:pt x="3633" y="3822"/>
                    </a:lnTo>
                    <a:cubicBezTo>
                      <a:pt x="3631" y="3820"/>
                      <a:pt x="3629" y="3819"/>
                      <a:pt x="3627" y="3819"/>
                    </a:cubicBezTo>
                    <a:cubicBezTo>
                      <a:pt x="3606" y="3819"/>
                      <a:pt x="3577" y="3883"/>
                      <a:pt x="3564" y="3897"/>
                    </a:cubicBezTo>
                    <a:cubicBezTo>
                      <a:pt x="3562" y="3898"/>
                      <a:pt x="3560" y="3898"/>
                      <a:pt x="3558" y="3898"/>
                    </a:cubicBezTo>
                    <a:cubicBezTo>
                      <a:pt x="3547" y="3898"/>
                      <a:pt x="3532" y="3883"/>
                      <a:pt x="3516" y="3883"/>
                    </a:cubicBezTo>
                    <a:cubicBezTo>
                      <a:pt x="3508" y="3883"/>
                      <a:pt x="3500" y="3886"/>
                      <a:pt x="3492" y="3897"/>
                    </a:cubicBezTo>
                    <a:cubicBezTo>
                      <a:pt x="3463" y="3919"/>
                      <a:pt x="3536" y="3988"/>
                      <a:pt x="3582" y="3988"/>
                    </a:cubicBezTo>
                    <a:cubicBezTo>
                      <a:pt x="3590" y="3988"/>
                      <a:pt x="3598" y="3986"/>
                      <a:pt x="3603" y="3982"/>
                    </a:cubicBezTo>
                    <a:lnTo>
                      <a:pt x="3603" y="3982"/>
                    </a:lnTo>
                    <a:lnTo>
                      <a:pt x="3581" y="4004"/>
                    </a:lnTo>
                    <a:cubicBezTo>
                      <a:pt x="3574" y="4026"/>
                      <a:pt x="3586" y="4081"/>
                      <a:pt x="3616" y="4081"/>
                    </a:cubicBezTo>
                    <a:cubicBezTo>
                      <a:pt x="3622" y="4081"/>
                      <a:pt x="3628" y="4079"/>
                      <a:pt x="3635" y="4075"/>
                    </a:cubicBezTo>
                    <a:cubicBezTo>
                      <a:pt x="3662" y="4048"/>
                      <a:pt x="3688" y="4013"/>
                      <a:pt x="3706" y="3977"/>
                    </a:cubicBezTo>
                    <a:cubicBezTo>
                      <a:pt x="3724" y="3950"/>
                      <a:pt x="3733" y="3915"/>
                      <a:pt x="3715" y="3888"/>
                    </a:cubicBezTo>
                    <a:cubicBezTo>
                      <a:pt x="3698" y="3845"/>
                      <a:pt x="3773" y="3835"/>
                      <a:pt x="3720" y="3794"/>
                    </a:cubicBezTo>
                    <a:lnTo>
                      <a:pt x="3720" y="3794"/>
                    </a:lnTo>
                    <a:cubicBezTo>
                      <a:pt x="3730" y="3800"/>
                      <a:pt x="3740" y="3803"/>
                      <a:pt x="3751" y="3803"/>
                    </a:cubicBezTo>
                    <a:cubicBezTo>
                      <a:pt x="3797" y="3803"/>
                      <a:pt x="3847" y="3749"/>
                      <a:pt x="3875" y="3728"/>
                    </a:cubicBezTo>
                    <a:cubicBezTo>
                      <a:pt x="3893" y="3719"/>
                      <a:pt x="3911" y="3692"/>
                      <a:pt x="3938" y="3692"/>
                    </a:cubicBezTo>
                    <a:cubicBezTo>
                      <a:pt x="3947" y="3705"/>
                      <a:pt x="3960" y="3712"/>
                      <a:pt x="3973" y="3712"/>
                    </a:cubicBezTo>
                    <a:cubicBezTo>
                      <a:pt x="3987" y="3712"/>
                      <a:pt x="4000" y="3705"/>
                      <a:pt x="4009" y="3692"/>
                    </a:cubicBezTo>
                    <a:lnTo>
                      <a:pt x="3964" y="3656"/>
                    </a:lnTo>
                    <a:cubicBezTo>
                      <a:pt x="3991" y="3621"/>
                      <a:pt x="4036" y="3656"/>
                      <a:pt x="4054" y="3612"/>
                    </a:cubicBezTo>
                    <a:cubicBezTo>
                      <a:pt x="4062" y="3576"/>
                      <a:pt x="4071" y="3541"/>
                      <a:pt x="4062" y="3496"/>
                    </a:cubicBezTo>
                    <a:cubicBezTo>
                      <a:pt x="4054" y="3487"/>
                      <a:pt x="4036" y="3487"/>
                      <a:pt x="4062" y="3469"/>
                    </a:cubicBezTo>
                    <a:cubicBezTo>
                      <a:pt x="4071" y="3460"/>
                      <a:pt x="4080" y="3443"/>
                      <a:pt x="4098" y="3434"/>
                    </a:cubicBezTo>
                    <a:cubicBezTo>
                      <a:pt x="4134" y="3425"/>
                      <a:pt x="4187" y="3416"/>
                      <a:pt x="4187" y="3371"/>
                    </a:cubicBezTo>
                    <a:cubicBezTo>
                      <a:pt x="4187" y="3327"/>
                      <a:pt x="4214" y="3282"/>
                      <a:pt x="4250" y="3256"/>
                    </a:cubicBezTo>
                    <a:cubicBezTo>
                      <a:pt x="4252" y="3254"/>
                      <a:pt x="4256" y="3254"/>
                      <a:pt x="4261" y="3254"/>
                    </a:cubicBezTo>
                    <a:cubicBezTo>
                      <a:pt x="4275" y="3254"/>
                      <a:pt x="4296" y="3259"/>
                      <a:pt x="4311" y="3259"/>
                    </a:cubicBezTo>
                    <a:cubicBezTo>
                      <a:pt x="4322" y="3259"/>
                      <a:pt x="4330" y="3256"/>
                      <a:pt x="4330" y="3247"/>
                    </a:cubicBezTo>
                    <a:cubicBezTo>
                      <a:pt x="4330" y="3184"/>
                      <a:pt x="4232" y="3211"/>
                      <a:pt x="4285" y="3158"/>
                    </a:cubicBezTo>
                    <a:cubicBezTo>
                      <a:pt x="4293" y="3147"/>
                      <a:pt x="4300" y="3142"/>
                      <a:pt x="4307" y="3142"/>
                    </a:cubicBezTo>
                    <a:cubicBezTo>
                      <a:pt x="4334" y="3142"/>
                      <a:pt x="4355" y="3205"/>
                      <a:pt x="4381" y="3205"/>
                    </a:cubicBezTo>
                    <a:cubicBezTo>
                      <a:pt x="4388" y="3205"/>
                      <a:pt x="4394" y="3201"/>
                      <a:pt x="4401" y="3193"/>
                    </a:cubicBezTo>
                    <a:cubicBezTo>
                      <a:pt x="4428" y="3158"/>
                      <a:pt x="4374" y="3158"/>
                      <a:pt x="4383" y="3131"/>
                    </a:cubicBezTo>
                    <a:cubicBezTo>
                      <a:pt x="4392" y="3095"/>
                      <a:pt x="4454" y="3051"/>
                      <a:pt x="4490" y="3024"/>
                    </a:cubicBezTo>
                    <a:cubicBezTo>
                      <a:pt x="4579" y="2971"/>
                      <a:pt x="4659" y="2908"/>
                      <a:pt x="4739" y="2828"/>
                    </a:cubicBezTo>
                    <a:cubicBezTo>
                      <a:pt x="4748" y="2801"/>
                      <a:pt x="4739" y="2775"/>
                      <a:pt x="4739" y="2748"/>
                    </a:cubicBezTo>
                    <a:cubicBezTo>
                      <a:pt x="4739" y="2724"/>
                      <a:pt x="4741" y="2716"/>
                      <a:pt x="4745" y="2716"/>
                    </a:cubicBezTo>
                    <a:cubicBezTo>
                      <a:pt x="4751" y="2716"/>
                      <a:pt x="4763" y="2748"/>
                      <a:pt x="4775" y="2748"/>
                    </a:cubicBezTo>
                    <a:cubicBezTo>
                      <a:pt x="4802" y="2748"/>
                      <a:pt x="4828" y="2677"/>
                      <a:pt x="4828" y="2659"/>
                    </a:cubicBezTo>
                    <a:cubicBezTo>
                      <a:pt x="4814" y="2619"/>
                      <a:pt x="4815" y="2607"/>
                      <a:pt x="4827" y="2607"/>
                    </a:cubicBezTo>
                    <a:cubicBezTo>
                      <a:pt x="4837" y="2607"/>
                      <a:pt x="4853" y="2615"/>
                      <a:pt x="4873" y="2623"/>
                    </a:cubicBezTo>
                    <a:cubicBezTo>
                      <a:pt x="4882" y="2623"/>
                      <a:pt x="4833" y="2525"/>
                      <a:pt x="4821" y="2525"/>
                    </a:cubicBezTo>
                    <a:cubicBezTo>
                      <a:pt x="4821" y="2525"/>
                      <a:pt x="4821" y="2525"/>
                      <a:pt x="4821" y="2525"/>
                    </a:cubicBezTo>
                    <a:lnTo>
                      <a:pt x="4821" y="2525"/>
                    </a:lnTo>
                    <a:cubicBezTo>
                      <a:pt x="4822" y="2524"/>
                      <a:pt x="4824" y="2524"/>
                      <a:pt x="4826" y="2524"/>
                    </a:cubicBezTo>
                    <a:cubicBezTo>
                      <a:pt x="4847" y="2524"/>
                      <a:pt x="4883" y="2553"/>
                      <a:pt x="4891" y="2561"/>
                    </a:cubicBezTo>
                    <a:cubicBezTo>
                      <a:pt x="4894" y="2562"/>
                      <a:pt x="4897" y="2562"/>
                      <a:pt x="4900" y="2562"/>
                    </a:cubicBezTo>
                    <a:cubicBezTo>
                      <a:pt x="4928" y="2562"/>
                      <a:pt x="4936" y="2524"/>
                      <a:pt x="4944" y="2507"/>
                    </a:cubicBezTo>
                    <a:cubicBezTo>
                      <a:pt x="4944" y="2486"/>
                      <a:pt x="4982" y="2417"/>
                      <a:pt x="5012" y="2417"/>
                    </a:cubicBezTo>
                    <a:cubicBezTo>
                      <a:pt x="5020" y="2417"/>
                      <a:pt x="5027" y="2422"/>
                      <a:pt x="5033" y="2436"/>
                    </a:cubicBezTo>
                    <a:cubicBezTo>
                      <a:pt x="5039" y="2448"/>
                      <a:pt x="5044" y="2453"/>
                      <a:pt x="5049" y="2453"/>
                    </a:cubicBezTo>
                    <a:cubicBezTo>
                      <a:pt x="5070" y="2453"/>
                      <a:pt x="5089" y="2369"/>
                      <a:pt x="5096" y="2347"/>
                    </a:cubicBezTo>
                    <a:cubicBezTo>
                      <a:pt x="5101" y="2340"/>
                      <a:pt x="5109" y="2337"/>
                      <a:pt x="5117" y="2337"/>
                    </a:cubicBezTo>
                    <a:cubicBezTo>
                      <a:pt x="5149" y="2337"/>
                      <a:pt x="5194" y="2375"/>
                      <a:pt x="5217" y="2375"/>
                    </a:cubicBezTo>
                    <a:cubicBezTo>
                      <a:pt x="5226" y="2375"/>
                      <a:pt x="5232" y="2367"/>
                      <a:pt x="5229" y="2347"/>
                    </a:cubicBezTo>
                    <a:cubicBezTo>
                      <a:pt x="5177" y="2310"/>
                      <a:pt x="5113" y="2291"/>
                      <a:pt x="5047" y="2291"/>
                    </a:cubicBezTo>
                    <a:close/>
                    <a:moveTo>
                      <a:pt x="3349" y="4288"/>
                    </a:moveTo>
                    <a:cubicBezTo>
                      <a:pt x="3368" y="4288"/>
                      <a:pt x="3390" y="4313"/>
                      <a:pt x="3377" y="4333"/>
                    </a:cubicBezTo>
                    <a:cubicBezTo>
                      <a:pt x="3368" y="4336"/>
                      <a:pt x="3358" y="4338"/>
                      <a:pt x="3349" y="4338"/>
                    </a:cubicBezTo>
                    <a:cubicBezTo>
                      <a:pt x="3329" y="4338"/>
                      <a:pt x="3314" y="4328"/>
                      <a:pt x="3332" y="4298"/>
                    </a:cubicBezTo>
                    <a:cubicBezTo>
                      <a:pt x="3337" y="4291"/>
                      <a:pt x="3343" y="4288"/>
                      <a:pt x="3349" y="4288"/>
                    </a:cubicBezTo>
                    <a:close/>
                    <a:moveTo>
                      <a:pt x="2835" y="5089"/>
                    </a:moveTo>
                    <a:cubicBezTo>
                      <a:pt x="2874" y="5089"/>
                      <a:pt x="2944" y="5129"/>
                      <a:pt x="2887" y="5162"/>
                    </a:cubicBezTo>
                    <a:cubicBezTo>
                      <a:pt x="2860" y="5162"/>
                      <a:pt x="2842" y="5162"/>
                      <a:pt x="2824" y="5144"/>
                    </a:cubicBezTo>
                    <a:cubicBezTo>
                      <a:pt x="2789" y="5126"/>
                      <a:pt x="2789" y="5090"/>
                      <a:pt x="2824" y="5090"/>
                    </a:cubicBezTo>
                    <a:cubicBezTo>
                      <a:pt x="2827" y="5090"/>
                      <a:pt x="2831" y="5089"/>
                      <a:pt x="2835" y="5089"/>
                    </a:cubicBezTo>
                    <a:close/>
                    <a:moveTo>
                      <a:pt x="5878" y="5227"/>
                    </a:moveTo>
                    <a:cubicBezTo>
                      <a:pt x="5849" y="5227"/>
                      <a:pt x="5862" y="5280"/>
                      <a:pt x="5886" y="5280"/>
                    </a:cubicBezTo>
                    <a:cubicBezTo>
                      <a:pt x="5893" y="5280"/>
                      <a:pt x="5899" y="5277"/>
                      <a:pt x="5906" y="5269"/>
                    </a:cubicBezTo>
                    <a:cubicBezTo>
                      <a:pt x="5906" y="5269"/>
                      <a:pt x="5915" y="5260"/>
                      <a:pt x="5915" y="5251"/>
                    </a:cubicBezTo>
                    <a:lnTo>
                      <a:pt x="5924" y="5251"/>
                    </a:lnTo>
                    <a:cubicBezTo>
                      <a:pt x="5903" y="5233"/>
                      <a:pt x="5888" y="5227"/>
                      <a:pt x="5878" y="5227"/>
                    </a:cubicBezTo>
                    <a:close/>
                    <a:moveTo>
                      <a:pt x="2565" y="5562"/>
                    </a:moveTo>
                    <a:lnTo>
                      <a:pt x="2565" y="5562"/>
                    </a:lnTo>
                    <a:cubicBezTo>
                      <a:pt x="2565" y="5562"/>
                      <a:pt x="2566" y="5562"/>
                      <a:pt x="2568" y="5563"/>
                    </a:cubicBezTo>
                    <a:lnTo>
                      <a:pt x="2568" y="5563"/>
                    </a:lnTo>
                    <a:cubicBezTo>
                      <a:pt x="2567" y="5563"/>
                      <a:pt x="2567" y="5563"/>
                      <a:pt x="2566" y="5563"/>
                    </a:cubicBezTo>
                    <a:cubicBezTo>
                      <a:pt x="2565" y="5562"/>
                      <a:pt x="2565" y="5562"/>
                      <a:pt x="2565" y="5562"/>
                    </a:cubicBezTo>
                    <a:close/>
                    <a:moveTo>
                      <a:pt x="2557" y="5705"/>
                    </a:moveTo>
                    <a:lnTo>
                      <a:pt x="2557" y="5705"/>
                    </a:lnTo>
                    <a:cubicBezTo>
                      <a:pt x="2557" y="5705"/>
                      <a:pt x="2557" y="5706"/>
                      <a:pt x="2557" y="5706"/>
                    </a:cubicBezTo>
                    <a:lnTo>
                      <a:pt x="2557" y="5706"/>
                    </a:lnTo>
                    <a:cubicBezTo>
                      <a:pt x="2557" y="5706"/>
                      <a:pt x="2557" y="5705"/>
                      <a:pt x="2557" y="5705"/>
                    </a:cubicBezTo>
                    <a:close/>
                    <a:moveTo>
                      <a:pt x="5274" y="5678"/>
                    </a:moveTo>
                    <a:cubicBezTo>
                      <a:pt x="5292" y="5678"/>
                      <a:pt x="5318" y="5687"/>
                      <a:pt x="5336" y="5696"/>
                    </a:cubicBezTo>
                    <a:cubicBezTo>
                      <a:pt x="5327" y="5715"/>
                      <a:pt x="5315" y="5724"/>
                      <a:pt x="5300" y="5724"/>
                    </a:cubicBezTo>
                    <a:cubicBezTo>
                      <a:pt x="5287" y="5724"/>
                      <a:pt x="5273" y="5717"/>
                      <a:pt x="5256" y="5705"/>
                    </a:cubicBezTo>
                    <a:lnTo>
                      <a:pt x="5274" y="5678"/>
                    </a:lnTo>
                    <a:close/>
                    <a:moveTo>
                      <a:pt x="2441" y="5821"/>
                    </a:moveTo>
                    <a:lnTo>
                      <a:pt x="2424" y="5848"/>
                    </a:lnTo>
                    <a:lnTo>
                      <a:pt x="2441" y="5883"/>
                    </a:lnTo>
                    <a:cubicBezTo>
                      <a:pt x="2486" y="5874"/>
                      <a:pt x="2495" y="5856"/>
                      <a:pt x="2441" y="5821"/>
                    </a:cubicBezTo>
                    <a:close/>
                    <a:moveTo>
                      <a:pt x="1978" y="6462"/>
                    </a:moveTo>
                    <a:lnTo>
                      <a:pt x="2049" y="6507"/>
                    </a:lnTo>
                    <a:cubicBezTo>
                      <a:pt x="2043" y="6509"/>
                      <a:pt x="2035" y="6510"/>
                      <a:pt x="2026" y="6510"/>
                    </a:cubicBezTo>
                    <a:cubicBezTo>
                      <a:pt x="1996" y="6510"/>
                      <a:pt x="1957" y="6497"/>
                      <a:pt x="1978" y="6462"/>
                    </a:cubicBezTo>
                    <a:close/>
                    <a:moveTo>
                      <a:pt x="1702" y="6676"/>
                    </a:moveTo>
                    <a:cubicBezTo>
                      <a:pt x="1703" y="6677"/>
                      <a:pt x="1704" y="6678"/>
                      <a:pt x="1705" y="6678"/>
                    </a:cubicBezTo>
                    <a:lnTo>
                      <a:pt x="1705" y="6678"/>
                    </a:lnTo>
                    <a:cubicBezTo>
                      <a:pt x="1704" y="6678"/>
                      <a:pt x="1703" y="6677"/>
                      <a:pt x="1702" y="6676"/>
                    </a:cubicBezTo>
                    <a:close/>
                    <a:moveTo>
                      <a:pt x="1625" y="7205"/>
                    </a:moveTo>
                    <a:cubicBezTo>
                      <a:pt x="1623" y="7207"/>
                      <a:pt x="1621" y="7209"/>
                      <a:pt x="1620" y="7211"/>
                    </a:cubicBezTo>
                    <a:lnTo>
                      <a:pt x="1620" y="7211"/>
                    </a:lnTo>
                    <a:cubicBezTo>
                      <a:pt x="1620" y="7211"/>
                      <a:pt x="1621" y="7211"/>
                      <a:pt x="1622" y="7210"/>
                    </a:cubicBezTo>
                    <a:cubicBezTo>
                      <a:pt x="1623" y="7208"/>
                      <a:pt x="1624" y="7207"/>
                      <a:pt x="1625" y="7205"/>
                    </a:cubicBezTo>
                    <a:close/>
                    <a:moveTo>
                      <a:pt x="4374" y="7184"/>
                    </a:moveTo>
                    <a:cubicBezTo>
                      <a:pt x="4383" y="7210"/>
                      <a:pt x="4392" y="7228"/>
                      <a:pt x="4374" y="7246"/>
                    </a:cubicBezTo>
                    <a:cubicBezTo>
                      <a:pt x="4356" y="7228"/>
                      <a:pt x="4321" y="7210"/>
                      <a:pt x="4339" y="7193"/>
                    </a:cubicBezTo>
                    <a:lnTo>
                      <a:pt x="4374" y="7184"/>
                    </a:lnTo>
                    <a:close/>
                    <a:moveTo>
                      <a:pt x="4160" y="7326"/>
                    </a:moveTo>
                    <a:lnTo>
                      <a:pt x="4164" y="7328"/>
                    </a:lnTo>
                    <a:lnTo>
                      <a:pt x="4164" y="7328"/>
                    </a:lnTo>
                    <a:cubicBezTo>
                      <a:pt x="4163" y="7327"/>
                      <a:pt x="4162" y="7327"/>
                      <a:pt x="4160" y="7326"/>
                    </a:cubicBezTo>
                    <a:close/>
                    <a:moveTo>
                      <a:pt x="1405" y="7459"/>
                    </a:moveTo>
                    <a:cubicBezTo>
                      <a:pt x="1425" y="7459"/>
                      <a:pt x="1447" y="7486"/>
                      <a:pt x="1435" y="7504"/>
                    </a:cubicBezTo>
                    <a:cubicBezTo>
                      <a:pt x="1425" y="7525"/>
                      <a:pt x="1411" y="7533"/>
                      <a:pt x="1398" y="7533"/>
                    </a:cubicBezTo>
                    <a:cubicBezTo>
                      <a:pt x="1379" y="7533"/>
                      <a:pt x="1365" y="7511"/>
                      <a:pt x="1381" y="7478"/>
                    </a:cubicBezTo>
                    <a:cubicBezTo>
                      <a:pt x="1387" y="7464"/>
                      <a:pt x="1396" y="7459"/>
                      <a:pt x="1405" y="7459"/>
                    </a:cubicBezTo>
                    <a:close/>
                    <a:moveTo>
                      <a:pt x="1239" y="7878"/>
                    </a:moveTo>
                    <a:lnTo>
                      <a:pt x="1239" y="7878"/>
                    </a:lnTo>
                    <a:cubicBezTo>
                      <a:pt x="1240" y="7879"/>
                      <a:pt x="1240" y="7879"/>
                      <a:pt x="1241" y="7880"/>
                    </a:cubicBezTo>
                    <a:lnTo>
                      <a:pt x="1241" y="7880"/>
                    </a:lnTo>
                    <a:cubicBezTo>
                      <a:pt x="1240" y="7879"/>
                      <a:pt x="1240" y="7879"/>
                      <a:pt x="1239" y="7878"/>
                    </a:cubicBezTo>
                    <a:close/>
                    <a:moveTo>
                      <a:pt x="1069" y="8439"/>
                    </a:moveTo>
                    <a:lnTo>
                      <a:pt x="1069" y="8439"/>
                    </a:lnTo>
                    <a:cubicBezTo>
                      <a:pt x="1069" y="8439"/>
                      <a:pt x="1070" y="8439"/>
                      <a:pt x="1070" y="8440"/>
                    </a:cubicBezTo>
                    <a:cubicBezTo>
                      <a:pt x="1070" y="8439"/>
                      <a:pt x="1070" y="8439"/>
                      <a:pt x="1069" y="8439"/>
                    </a:cubicBezTo>
                    <a:close/>
                    <a:moveTo>
                      <a:pt x="906" y="8667"/>
                    </a:moveTo>
                    <a:cubicBezTo>
                      <a:pt x="896" y="8667"/>
                      <a:pt x="887" y="8671"/>
                      <a:pt x="883" y="8680"/>
                    </a:cubicBezTo>
                    <a:lnTo>
                      <a:pt x="900" y="8716"/>
                    </a:lnTo>
                    <a:cubicBezTo>
                      <a:pt x="959" y="8696"/>
                      <a:pt x="932" y="8667"/>
                      <a:pt x="906" y="8667"/>
                    </a:cubicBezTo>
                    <a:close/>
                    <a:moveTo>
                      <a:pt x="747" y="9079"/>
                    </a:moveTo>
                    <a:lnTo>
                      <a:pt x="747" y="9079"/>
                    </a:lnTo>
                    <a:cubicBezTo>
                      <a:pt x="748" y="9080"/>
                      <a:pt x="748" y="9080"/>
                      <a:pt x="749" y="9081"/>
                    </a:cubicBezTo>
                    <a:cubicBezTo>
                      <a:pt x="749" y="9080"/>
                      <a:pt x="748" y="9080"/>
                      <a:pt x="747" y="9079"/>
                    </a:cubicBezTo>
                    <a:close/>
                    <a:moveTo>
                      <a:pt x="2495" y="10657"/>
                    </a:moveTo>
                    <a:cubicBezTo>
                      <a:pt x="2495" y="10658"/>
                      <a:pt x="2495" y="10658"/>
                      <a:pt x="2496" y="10659"/>
                    </a:cubicBezTo>
                    <a:lnTo>
                      <a:pt x="2496" y="10659"/>
                    </a:lnTo>
                    <a:cubicBezTo>
                      <a:pt x="2495" y="10658"/>
                      <a:pt x="2495" y="10658"/>
                      <a:pt x="2495" y="10657"/>
                    </a:cubicBezTo>
                    <a:close/>
                    <a:moveTo>
                      <a:pt x="2557" y="10729"/>
                    </a:moveTo>
                    <a:cubicBezTo>
                      <a:pt x="2563" y="10729"/>
                      <a:pt x="2569" y="10734"/>
                      <a:pt x="2575" y="10746"/>
                    </a:cubicBezTo>
                    <a:lnTo>
                      <a:pt x="2584" y="10746"/>
                    </a:lnTo>
                    <a:cubicBezTo>
                      <a:pt x="2602" y="10773"/>
                      <a:pt x="2584" y="10791"/>
                      <a:pt x="2575" y="10809"/>
                    </a:cubicBezTo>
                    <a:cubicBezTo>
                      <a:pt x="2548" y="10800"/>
                      <a:pt x="2513" y="10791"/>
                      <a:pt x="2530" y="10764"/>
                    </a:cubicBezTo>
                    <a:cubicBezTo>
                      <a:pt x="2536" y="10747"/>
                      <a:pt x="2546" y="10729"/>
                      <a:pt x="2557" y="10729"/>
                    </a:cubicBezTo>
                    <a:close/>
                    <a:moveTo>
                      <a:pt x="2617" y="11058"/>
                    </a:moveTo>
                    <a:cubicBezTo>
                      <a:pt x="2572" y="11058"/>
                      <a:pt x="2594" y="11114"/>
                      <a:pt x="2617" y="11114"/>
                    </a:cubicBezTo>
                    <a:cubicBezTo>
                      <a:pt x="2624" y="11114"/>
                      <a:pt x="2632" y="11109"/>
                      <a:pt x="2637" y="11094"/>
                    </a:cubicBezTo>
                    <a:cubicBezTo>
                      <a:pt x="2646" y="11085"/>
                      <a:pt x="2646" y="11076"/>
                      <a:pt x="2655" y="11067"/>
                    </a:cubicBezTo>
                    <a:cubicBezTo>
                      <a:pt x="2639" y="11061"/>
                      <a:pt x="2626" y="11058"/>
                      <a:pt x="2617" y="11058"/>
                    </a:cubicBezTo>
                    <a:close/>
                    <a:moveTo>
                      <a:pt x="402" y="11112"/>
                    </a:moveTo>
                    <a:lnTo>
                      <a:pt x="402" y="11112"/>
                    </a:lnTo>
                    <a:cubicBezTo>
                      <a:pt x="402" y="11114"/>
                      <a:pt x="404" y="11117"/>
                      <a:pt x="406" y="11120"/>
                    </a:cubicBezTo>
                    <a:lnTo>
                      <a:pt x="406" y="11120"/>
                    </a:lnTo>
                    <a:cubicBezTo>
                      <a:pt x="405" y="11117"/>
                      <a:pt x="403" y="11114"/>
                      <a:pt x="402" y="11112"/>
                    </a:cubicBezTo>
                    <a:close/>
                    <a:moveTo>
                      <a:pt x="2244" y="11438"/>
                    </a:moveTo>
                    <a:cubicBezTo>
                      <a:pt x="2252" y="11438"/>
                      <a:pt x="2259" y="11444"/>
                      <a:pt x="2263" y="11459"/>
                    </a:cubicBezTo>
                    <a:lnTo>
                      <a:pt x="2272" y="11468"/>
                    </a:lnTo>
                    <a:cubicBezTo>
                      <a:pt x="2272" y="11495"/>
                      <a:pt x="2245" y="11504"/>
                      <a:pt x="2228" y="11521"/>
                    </a:cubicBezTo>
                    <a:cubicBezTo>
                      <a:pt x="2210" y="11504"/>
                      <a:pt x="2192" y="11477"/>
                      <a:pt x="2210" y="11459"/>
                    </a:cubicBezTo>
                    <a:cubicBezTo>
                      <a:pt x="2220" y="11449"/>
                      <a:pt x="2233" y="11438"/>
                      <a:pt x="2244" y="11438"/>
                    </a:cubicBezTo>
                    <a:close/>
                    <a:moveTo>
                      <a:pt x="8161" y="1"/>
                    </a:moveTo>
                    <a:cubicBezTo>
                      <a:pt x="8154" y="1"/>
                      <a:pt x="8148" y="2"/>
                      <a:pt x="8142" y="4"/>
                    </a:cubicBezTo>
                    <a:cubicBezTo>
                      <a:pt x="8133" y="4"/>
                      <a:pt x="8169" y="49"/>
                      <a:pt x="8142" y="67"/>
                    </a:cubicBezTo>
                    <a:cubicBezTo>
                      <a:pt x="8129" y="71"/>
                      <a:pt x="8115" y="73"/>
                      <a:pt x="8102" y="73"/>
                    </a:cubicBezTo>
                    <a:cubicBezTo>
                      <a:pt x="8088" y="73"/>
                      <a:pt x="8075" y="71"/>
                      <a:pt x="8062" y="67"/>
                    </a:cubicBezTo>
                    <a:cubicBezTo>
                      <a:pt x="8038" y="59"/>
                      <a:pt x="8014" y="30"/>
                      <a:pt x="7990" y="30"/>
                    </a:cubicBezTo>
                    <a:cubicBezTo>
                      <a:pt x="7987" y="30"/>
                      <a:pt x="7985" y="30"/>
                      <a:pt x="7982" y="31"/>
                    </a:cubicBezTo>
                    <a:cubicBezTo>
                      <a:pt x="7966" y="31"/>
                      <a:pt x="7957" y="87"/>
                      <a:pt x="7924" y="87"/>
                    </a:cubicBezTo>
                    <a:cubicBezTo>
                      <a:pt x="7920" y="87"/>
                      <a:pt x="7915" y="87"/>
                      <a:pt x="7910" y="85"/>
                    </a:cubicBezTo>
                    <a:cubicBezTo>
                      <a:pt x="7889" y="77"/>
                      <a:pt x="7879" y="30"/>
                      <a:pt x="7862" y="30"/>
                    </a:cubicBezTo>
                    <a:cubicBezTo>
                      <a:pt x="7858" y="30"/>
                      <a:pt x="7853" y="33"/>
                      <a:pt x="7848" y="40"/>
                    </a:cubicBezTo>
                    <a:cubicBezTo>
                      <a:pt x="7821" y="76"/>
                      <a:pt x="7830" y="138"/>
                      <a:pt x="7777" y="147"/>
                    </a:cubicBezTo>
                    <a:lnTo>
                      <a:pt x="7768" y="111"/>
                    </a:lnTo>
                    <a:cubicBezTo>
                      <a:pt x="7762" y="105"/>
                      <a:pt x="7764" y="100"/>
                      <a:pt x="7768" y="94"/>
                    </a:cubicBezTo>
                    <a:lnTo>
                      <a:pt x="7768" y="94"/>
                    </a:lnTo>
                    <a:cubicBezTo>
                      <a:pt x="7746" y="107"/>
                      <a:pt x="7694" y="132"/>
                      <a:pt x="7688" y="138"/>
                    </a:cubicBezTo>
                    <a:cubicBezTo>
                      <a:pt x="7680" y="140"/>
                      <a:pt x="7672" y="141"/>
                      <a:pt x="7666" y="141"/>
                    </a:cubicBezTo>
                    <a:cubicBezTo>
                      <a:pt x="7654" y="141"/>
                      <a:pt x="7644" y="139"/>
                      <a:pt x="7635" y="139"/>
                    </a:cubicBezTo>
                    <a:cubicBezTo>
                      <a:pt x="7626" y="139"/>
                      <a:pt x="7617" y="140"/>
                      <a:pt x="7608" y="147"/>
                    </a:cubicBezTo>
                    <a:cubicBezTo>
                      <a:pt x="7581" y="165"/>
                      <a:pt x="7581" y="183"/>
                      <a:pt x="7554" y="200"/>
                    </a:cubicBezTo>
                    <a:cubicBezTo>
                      <a:pt x="7527" y="209"/>
                      <a:pt x="7501" y="218"/>
                      <a:pt x="7465" y="218"/>
                    </a:cubicBezTo>
                    <a:cubicBezTo>
                      <a:pt x="7412" y="218"/>
                      <a:pt x="7429" y="281"/>
                      <a:pt x="7394" y="307"/>
                    </a:cubicBezTo>
                    <a:cubicBezTo>
                      <a:pt x="7387" y="310"/>
                      <a:pt x="7381" y="312"/>
                      <a:pt x="7374" y="312"/>
                    </a:cubicBezTo>
                    <a:cubicBezTo>
                      <a:pt x="7352" y="312"/>
                      <a:pt x="7328" y="299"/>
                      <a:pt x="7305" y="299"/>
                    </a:cubicBezTo>
                    <a:cubicBezTo>
                      <a:pt x="7296" y="299"/>
                      <a:pt x="7287" y="301"/>
                      <a:pt x="7278" y="307"/>
                    </a:cubicBezTo>
                    <a:cubicBezTo>
                      <a:pt x="7251" y="325"/>
                      <a:pt x="7269" y="370"/>
                      <a:pt x="7251" y="396"/>
                    </a:cubicBezTo>
                    <a:cubicBezTo>
                      <a:pt x="7248" y="400"/>
                      <a:pt x="7245" y="402"/>
                      <a:pt x="7241" y="402"/>
                    </a:cubicBezTo>
                    <a:cubicBezTo>
                      <a:pt x="7218" y="402"/>
                      <a:pt x="7177" y="348"/>
                      <a:pt x="7162" y="325"/>
                    </a:cubicBezTo>
                    <a:cubicBezTo>
                      <a:pt x="7162" y="361"/>
                      <a:pt x="7153" y="396"/>
                      <a:pt x="7162" y="432"/>
                    </a:cubicBezTo>
                    <a:cubicBezTo>
                      <a:pt x="7166" y="467"/>
                      <a:pt x="7161" y="480"/>
                      <a:pt x="7152" y="480"/>
                    </a:cubicBezTo>
                    <a:cubicBezTo>
                      <a:pt x="7140" y="480"/>
                      <a:pt x="7121" y="456"/>
                      <a:pt x="7105" y="432"/>
                    </a:cubicBezTo>
                    <a:lnTo>
                      <a:pt x="7105" y="432"/>
                    </a:lnTo>
                    <a:cubicBezTo>
                      <a:pt x="7134" y="487"/>
                      <a:pt x="7030" y="505"/>
                      <a:pt x="7055" y="548"/>
                    </a:cubicBezTo>
                    <a:cubicBezTo>
                      <a:pt x="7042" y="543"/>
                      <a:pt x="7026" y="541"/>
                      <a:pt x="7010" y="541"/>
                    </a:cubicBezTo>
                    <a:cubicBezTo>
                      <a:pt x="6993" y="541"/>
                      <a:pt x="6975" y="543"/>
                      <a:pt x="6957" y="548"/>
                    </a:cubicBezTo>
                    <a:cubicBezTo>
                      <a:pt x="6975" y="574"/>
                      <a:pt x="6957" y="583"/>
                      <a:pt x="6939" y="601"/>
                    </a:cubicBezTo>
                    <a:cubicBezTo>
                      <a:pt x="6913" y="619"/>
                      <a:pt x="6913" y="672"/>
                      <a:pt x="6886" y="699"/>
                    </a:cubicBezTo>
                    <a:cubicBezTo>
                      <a:pt x="6880" y="699"/>
                      <a:pt x="6819" y="671"/>
                      <a:pt x="6781" y="671"/>
                    </a:cubicBezTo>
                    <a:cubicBezTo>
                      <a:pt x="6762" y="671"/>
                      <a:pt x="6749" y="678"/>
                      <a:pt x="6752" y="699"/>
                    </a:cubicBezTo>
                    <a:cubicBezTo>
                      <a:pt x="6752" y="717"/>
                      <a:pt x="6868" y="779"/>
                      <a:pt x="6806" y="779"/>
                    </a:cubicBezTo>
                    <a:cubicBezTo>
                      <a:pt x="6790" y="779"/>
                      <a:pt x="6778" y="776"/>
                      <a:pt x="6768" y="776"/>
                    </a:cubicBezTo>
                    <a:cubicBezTo>
                      <a:pt x="6756" y="776"/>
                      <a:pt x="6748" y="781"/>
                      <a:pt x="6744" y="806"/>
                    </a:cubicBezTo>
                    <a:cubicBezTo>
                      <a:pt x="6744" y="806"/>
                      <a:pt x="6761" y="860"/>
                      <a:pt x="6752" y="860"/>
                    </a:cubicBezTo>
                    <a:cubicBezTo>
                      <a:pt x="6726" y="842"/>
                      <a:pt x="6717" y="762"/>
                      <a:pt x="6699" y="762"/>
                    </a:cubicBezTo>
                    <a:cubicBezTo>
                      <a:pt x="6697" y="761"/>
                      <a:pt x="6694" y="760"/>
                      <a:pt x="6693" y="760"/>
                    </a:cubicBezTo>
                    <a:cubicBezTo>
                      <a:pt x="6675" y="760"/>
                      <a:pt x="6690" y="797"/>
                      <a:pt x="6690" y="797"/>
                    </a:cubicBezTo>
                    <a:cubicBezTo>
                      <a:pt x="6690" y="823"/>
                      <a:pt x="6682" y="824"/>
                      <a:pt x="6658" y="839"/>
                    </a:cubicBezTo>
                    <a:lnTo>
                      <a:pt x="6658" y="839"/>
                    </a:lnTo>
                    <a:cubicBezTo>
                      <a:pt x="6669" y="830"/>
                      <a:pt x="6653" y="813"/>
                      <a:pt x="6637" y="797"/>
                    </a:cubicBezTo>
                    <a:lnTo>
                      <a:pt x="6637" y="797"/>
                    </a:lnTo>
                    <a:cubicBezTo>
                      <a:pt x="6654" y="824"/>
                      <a:pt x="6619" y="824"/>
                      <a:pt x="6610" y="842"/>
                    </a:cubicBezTo>
                    <a:cubicBezTo>
                      <a:pt x="6592" y="860"/>
                      <a:pt x="6619" y="860"/>
                      <a:pt x="6619" y="868"/>
                    </a:cubicBezTo>
                    <a:cubicBezTo>
                      <a:pt x="6606" y="887"/>
                      <a:pt x="6585" y="906"/>
                      <a:pt x="6567" y="906"/>
                    </a:cubicBezTo>
                    <a:cubicBezTo>
                      <a:pt x="6560" y="906"/>
                      <a:pt x="6553" y="903"/>
                      <a:pt x="6548" y="895"/>
                    </a:cubicBezTo>
                    <a:cubicBezTo>
                      <a:pt x="6541" y="889"/>
                      <a:pt x="6532" y="886"/>
                      <a:pt x="6522" y="886"/>
                    </a:cubicBezTo>
                    <a:cubicBezTo>
                      <a:pt x="6492" y="886"/>
                      <a:pt x="6456" y="913"/>
                      <a:pt x="6476" y="940"/>
                    </a:cubicBezTo>
                    <a:cubicBezTo>
                      <a:pt x="6467" y="957"/>
                      <a:pt x="6405" y="975"/>
                      <a:pt x="6432" y="1011"/>
                    </a:cubicBezTo>
                    <a:cubicBezTo>
                      <a:pt x="6369" y="1020"/>
                      <a:pt x="6191" y="1020"/>
                      <a:pt x="6227" y="1136"/>
                    </a:cubicBezTo>
                    <a:cubicBezTo>
                      <a:pt x="6201" y="1101"/>
                      <a:pt x="6185" y="1088"/>
                      <a:pt x="6176" y="1088"/>
                    </a:cubicBezTo>
                    <a:cubicBezTo>
                      <a:pt x="6145" y="1088"/>
                      <a:pt x="6188" y="1234"/>
                      <a:pt x="6158" y="1234"/>
                    </a:cubicBezTo>
                    <a:cubicBezTo>
                      <a:pt x="6157" y="1234"/>
                      <a:pt x="6156" y="1234"/>
                      <a:pt x="6156" y="1234"/>
                    </a:cubicBezTo>
                    <a:cubicBezTo>
                      <a:pt x="6131" y="1229"/>
                      <a:pt x="6106" y="1215"/>
                      <a:pt x="6087" y="1215"/>
                    </a:cubicBezTo>
                    <a:cubicBezTo>
                      <a:pt x="6073" y="1215"/>
                      <a:pt x="6062" y="1224"/>
                      <a:pt x="6058" y="1251"/>
                    </a:cubicBezTo>
                    <a:cubicBezTo>
                      <a:pt x="6058" y="1296"/>
                      <a:pt x="6067" y="1341"/>
                      <a:pt x="6084" y="1385"/>
                    </a:cubicBezTo>
                    <a:cubicBezTo>
                      <a:pt x="6054" y="1373"/>
                      <a:pt x="6044" y="1344"/>
                      <a:pt x="6024" y="1344"/>
                    </a:cubicBezTo>
                    <a:cubicBezTo>
                      <a:pt x="6015" y="1344"/>
                      <a:pt x="6003" y="1350"/>
                      <a:pt x="5986" y="1367"/>
                    </a:cubicBezTo>
                    <a:cubicBezTo>
                      <a:pt x="5969" y="1394"/>
                      <a:pt x="6022" y="1412"/>
                      <a:pt x="5986" y="1438"/>
                    </a:cubicBezTo>
                    <a:cubicBezTo>
                      <a:pt x="5969" y="1421"/>
                      <a:pt x="5942" y="1367"/>
                      <a:pt x="5906" y="1367"/>
                    </a:cubicBezTo>
                    <a:cubicBezTo>
                      <a:pt x="5880" y="1367"/>
                      <a:pt x="5853" y="1403"/>
                      <a:pt x="5871" y="1421"/>
                    </a:cubicBezTo>
                    <a:cubicBezTo>
                      <a:pt x="5897" y="1447"/>
                      <a:pt x="5826" y="1501"/>
                      <a:pt x="5817" y="1510"/>
                    </a:cubicBezTo>
                    <a:cubicBezTo>
                      <a:pt x="5809" y="1518"/>
                      <a:pt x="5761" y="1566"/>
                      <a:pt x="5725" y="1566"/>
                    </a:cubicBezTo>
                    <a:cubicBezTo>
                      <a:pt x="5720" y="1566"/>
                      <a:pt x="5715" y="1565"/>
                      <a:pt x="5710" y="1563"/>
                    </a:cubicBezTo>
                    <a:cubicBezTo>
                      <a:pt x="5700" y="1557"/>
                      <a:pt x="5687" y="1553"/>
                      <a:pt x="5673" y="1553"/>
                    </a:cubicBezTo>
                    <a:cubicBezTo>
                      <a:pt x="5649" y="1553"/>
                      <a:pt x="5624" y="1565"/>
                      <a:pt x="5612" y="1599"/>
                    </a:cubicBezTo>
                    <a:cubicBezTo>
                      <a:pt x="5603" y="1626"/>
                      <a:pt x="5621" y="1652"/>
                      <a:pt x="5612" y="1679"/>
                    </a:cubicBezTo>
                    <a:cubicBezTo>
                      <a:pt x="5586" y="1697"/>
                      <a:pt x="5559" y="1715"/>
                      <a:pt x="5532" y="1724"/>
                    </a:cubicBezTo>
                    <a:cubicBezTo>
                      <a:pt x="5523" y="1724"/>
                      <a:pt x="5425" y="1786"/>
                      <a:pt x="5443" y="1795"/>
                    </a:cubicBezTo>
                    <a:cubicBezTo>
                      <a:pt x="5514" y="1821"/>
                      <a:pt x="5399" y="1866"/>
                      <a:pt x="5363" y="1884"/>
                    </a:cubicBezTo>
                    <a:cubicBezTo>
                      <a:pt x="5345" y="1902"/>
                      <a:pt x="5318" y="1919"/>
                      <a:pt x="5301" y="1946"/>
                    </a:cubicBezTo>
                    <a:cubicBezTo>
                      <a:pt x="5283" y="1973"/>
                      <a:pt x="5292" y="1964"/>
                      <a:pt x="5301" y="1973"/>
                    </a:cubicBezTo>
                    <a:cubicBezTo>
                      <a:pt x="5318" y="1982"/>
                      <a:pt x="5265" y="2000"/>
                      <a:pt x="5265" y="2009"/>
                    </a:cubicBezTo>
                    <a:cubicBezTo>
                      <a:pt x="5247" y="2017"/>
                      <a:pt x="5229" y="2035"/>
                      <a:pt x="5220" y="2053"/>
                    </a:cubicBezTo>
                    <a:cubicBezTo>
                      <a:pt x="5213" y="2068"/>
                      <a:pt x="5199" y="2121"/>
                      <a:pt x="5179" y="2121"/>
                    </a:cubicBezTo>
                    <a:cubicBezTo>
                      <a:pt x="5175" y="2121"/>
                      <a:pt x="5171" y="2120"/>
                      <a:pt x="5167" y="2115"/>
                    </a:cubicBezTo>
                    <a:cubicBezTo>
                      <a:pt x="5159" y="2108"/>
                      <a:pt x="5150" y="2105"/>
                      <a:pt x="5139" y="2105"/>
                    </a:cubicBezTo>
                    <a:cubicBezTo>
                      <a:pt x="5113" y="2105"/>
                      <a:pt x="5084" y="2126"/>
                      <a:pt x="5078" y="2151"/>
                    </a:cubicBezTo>
                    <a:cubicBezTo>
                      <a:pt x="5060" y="2187"/>
                      <a:pt x="5113" y="2187"/>
                      <a:pt x="5078" y="2222"/>
                    </a:cubicBezTo>
                    <a:cubicBezTo>
                      <a:pt x="5065" y="2203"/>
                      <a:pt x="5053" y="2185"/>
                      <a:pt x="5040" y="2185"/>
                    </a:cubicBezTo>
                    <a:cubicBezTo>
                      <a:pt x="5035" y="2185"/>
                      <a:pt x="5030" y="2188"/>
                      <a:pt x="5024" y="2196"/>
                    </a:cubicBezTo>
                    <a:cubicBezTo>
                      <a:pt x="5001" y="2219"/>
                      <a:pt x="5092" y="2242"/>
                      <a:pt x="5139" y="2242"/>
                    </a:cubicBezTo>
                    <a:cubicBezTo>
                      <a:pt x="5147" y="2242"/>
                      <a:pt x="5153" y="2241"/>
                      <a:pt x="5158" y="2240"/>
                    </a:cubicBezTo>
                    <a:lnTo>
                      <a:pt x="5167" y="2240"/>
                    </a:lnTo>
                    <a:cubicBezTo>
                      <a:pt x="5187" y="2227"/>
                      <a:pt x="5208" y="2193"/>
                      <a:pt x="5228" y="2193"/>
                    </a:cubicBezTo>
                    <a:cubicBezTo>
                      <a:pt x="5234" y="2193"/>
                      <a:pt x="5241" y="2196"/>
                      <a:pt x="5247" y="2205"/>
                    </a:cubicBezTo>
                    <a:cubicBezTo>
                      <a:pt x="5267" y="2198"/>
                      <a:pt x="5282" y="2166"/>
                      <a:pt x="5304" y="2166"/>
                    </a:cubicBezTo>
                    <a:cubicBezTo>
                      <a:pt x="5311" y="2166"/>
                      <a:pt x="5319" y="2169"/>
                      <a:pt x="5327" y="2178"/>
                    </a:cubicBezTo>
                    <a:cubicBezTo>
                      <a:pt x="5318" y="2160"/>
                      <a:pt x="5238" y="2124"/>
                      <a:pt x="5265" y="2098"/>
                    </a:cubicBezTo>
                    <a:cubicBezTo>
                      <a:pt x="5283" y="2071"/>
                      <a:pt x="5372" y="2098"/>
                      <a:pt x="5372" y="2062"/>
                    </a:cubicBezTo>
                    <a:cubicBezTo>
                      <a:pt x="5372" y="2053"/>
                      <a:pt x="5345" y="2044"/>
                      <a:pt x="5345" y="2035"/>
                    </a:cubicBezTo>
                    <a:cubicBezTo>
                      <a:pt x="5318" y="2017"/>
                      <a:pt x="5345" y="1991"/>
                      <a:pt x="5363" y="1982"/>
                    </a:cubicBezTo>
                    <a:cubicBezTo>
                      <a:pt x="5374" y="1971"/>
                      <a:pt x="5394" y="1957"/>
                      <a:pt x="5412" y="1957"/>
                    </a:cubicBezTo>
                    <a:cubicBezTo>
                      <a:pt x="5424" y="1957"/>
                      <a:pt x="5436" y="1964"/>
                      <a:pt x="5443" y="1982"/>
                    </a:cubicBezTo>
                    <a:cubicBezTo>
                      <a:pt x="5452" y="2026"/>
                      <a:pt x="5390" y="2071"/>
                      <a:pt x="5443" y="2089"/>
                    </a:cubicBezTo>
                    <a:cubicBezTo>
                      <a:pt x="5454" y="2093"/>
                      <a:pt x="5464" y="2094"/>
                      <a:pt x="5472" y="2094"/>
                    </a:cubicBezTo>
                    <a:cubicBezTo>
                      <a:pt x="5502" y="2094"/>
                      <a:pt x="5511" y="2070"/>
                      <a:pt x="5497" y="2035"/>
                    </a:cubicBezTo>
                    <a:cubicBezTo>
                      <a:pt x="5482" y="2006"/>
                      <a:pt x="5551" y="1935"/>
                      <a:pt x="5601" y="1935"/>
                    </a:cubicBezTo>
                    <a:cubicBezTo>
                      <a:pt x="5610" y="1935"/>
                      <a:pt x="5618" y="1937"/>
                      <a:pt x="5626" y="1942"/>
                    </a:cubicBezTo>
                    <a:lnTo>
                      <a:pt x="5626" y="1942"/>
                    </a:lnTo>
                    <a:cubicBezTo>
                      <a:pt x="5611" y="1931"/>
                      <a:pt x="5579" y="1908"/>
                      <a:pt x="5594" y="1893"/>
                    </a:cubicBezTo>
                    <a:cubicBezTo>
                      <a:pt x="5603" y="1875"/>
                      <a:pt x="5637" y="1842"/>
                      <a:pt x="5615" y="1815"/>
                    </a:cubicBezTo>
                    <a:lnTo>
                      <a:pt x="5615" y="1815"/>
                    </a:lnTo>
                    <a:cubicBezTo>
                      <a:pt x="5624" y="1824"/>
                      <a:pt x="5635" y="1828"/>
                      <a:pt x="5648" y="1828"/>
                    </a:cubicBezTo>
                    <a:cubicBezTo>
                      <a:pt x="5713" y="1828"/>
                      <a:pt x="5815" y="1728"/>
                      <a:pt x="5844" y="1706"/>
                    </a:cubicBezTo>
                    <a:cubicBezTo>
                      <a:pt x="5890" y="1652"/>
                      <a:pt x="5923" y="1585"/>
                      <a:pt x="5925" y="1516"/>
                    </a:cubicBezTo>
                    <a:lnTo>
                      <a:pt x="5925" y="1516"/>
                    </a:lnTo>
                    <a:cubicBezTo>
                      <a:pt x="5927" y="1544"/>
                      <a:pt x="5934" y="1581"/>
                      <a:pt x="5951" y="1581"/>
                    </a:cubicBezTo>
                    <a:lnTo>
                      <a:pt x="5977" y="1554"/>
                    </a:lnTo>
                    <a:cubicBezTo>
                      <a:pt x="5980" y="1552"/>
                      <a:pt x="5981" y="1551"/>
                      <a:pt x="5982" y="1551"/>
                    </a:cubicBezTo>
                    <a:cubicBezTo>
                      <a:pt x="5983" y="1551"/>
                      <a:pt x="5983" y="1557"/>
                      <a:pt x="5995" y="1563"/>
                    </a:cubicBezTo>
                    <a:cubicBezTo>
                      <a:pt x="6004" y="1566"/>
                      <a:pt x="6014" y="1568"/>
                      <a:pt x="6023" y="1568"/>
                    </a:cubicBezTo>
                    <a:cubicBezTo>
                      <a:pt x="6043" y="1568"/>
                      <a:pt x="6058" y="1558"/>
                      <a:pt x="6040" y="1528"/>
                    </a:cubicBezTo>
                    <a:cubicBezTo>
                      <a:pt x="6004" y="1492"/>
                      <a:pt x="6004" y="1492"/>
                      <a:pt x="6031" y="1474"/>
                    </a:cubicBezTo>
                    <a:cubicBezTo>
                      <a:pt x="6040" y="1456"/>
                      <a:pt x="6058" y="1447"/>
                      <a:pt x="6075" y="1438"/>
                    </a:cubicBezTo>
                    <a:cubicBezTo>
                      <a:pt x="6093" y="1438"/>
                      <a:pt x="6102" y="1447"/>
                      <a:pt x="6111" y="1447"/>
                    </a:cubicBezTo>
                    <a:lnTo>
                      <a:pt x="6182" y="1385"/>
                    </a:lnTo>
                    <a:cubicBezTo>
                      <a:pt x="6216" y="1352"/>
                      <a:pt x="6148" y="1295"/>
                      <a:pt x="6132" y="1295"/>
                    </a:cubicBezTo>
                    <a:cubicBezTo>
                      <a:pt x="6130" y="1295"/>
                      <a:pt x="6129" y="1295"/>
                      <a:pt x="6129" y="1296"/>
                    </a:cubicBezTo>
                    <a:cubicBezTo>
                      <a:pt x="6133" y="1292"/>
                      <a:pt x="6143" y="1290"/>
                      <a:pt x="6156" y="1290"/>
                    </a:cubicBezTo>
                    <a:cubicBezTo>
                      <a:pt x="6196" y="1290"/>
                      <a:pt x="6263" y="1305"/>
                      <a:pt x="6289" y="1305"/>
                    </a:cubicBezTo>
                    <a:cubicBezTo>
                      <a:pt x="6325" y="1305"/>
                      <a:pt x="6343" y="1287"/>
                      <a:pt x="6298" y="1278"/>
                    </a:cubicBezTo>
                    <a:cubicBezTo>
                      <a:pt x="6271" y="1269"/>
                      <a:pt x="6209" y="1243"/>
                      <a:pt x="6263" y="1225"/>
                    </a:cubicBezTo>
                    <a:lnTo>
                      <a:pt x="6361" y="1225"/>
                    </a:lnTo>
                    <a:cubicBezTo>
                      <a:pt x="6361" y="1225"/>
                      <a:pt x="6372" y="1229"/>
                      <a:pt x="6383" y="1229"/>
                    </a:cubicBezTo>
                    <a:cubicBezTo>
                      <a:pt x="6388" y="1229"/>
                      <a:pt x="6393" y="1228"/>
                      <a:pt x="6396" y="1225"/>
                    </a:cubicBezTo>
                    <a:cubicBezTo>
                      <a:pt x="6396" y="1225"/>
                      <a:pt x="6334" y="1189"/>
                      <a:pt x="6325" y="1171"/>
                    </a:cubicBezTo>
                    <a:cubicBezTo>
                      <a:pt x="6325" y="1167"/>
                      <a:pt x="6331" y="1165"/>
                      <a:pt x="6341" y="1165"/>
                    </a:cubicBezTo>
                    <a:cubicBezTo>
                      <a:pt x="6371" y="1165"/>
                      <a:pt x="6434" y="1182"/>
                      <a:pt x="6441" y="1189"/>
                    </a:cubicBezTo>
                    <a:cubicBezTo>
                      <a:pt x="6460" y="1193"/>
                      <a:pt x="6472" y="1195"/>
                      <a:pt x="6479" y="1195"/>
                    </a:cubicBezTo>
                    <a:cubicBezTo>
                      <a:pt x="6523" y="1195"/>
                      <a:pt x="6378" y="1134"/>
                      <a:pt x="6378" y="1127"/>
                    </a:cubicBezTo>
                    <a:cubicBezTo>
                      <a:pt x="6378" y="1123"/>
                      <a:pt x="6386" y="1121"/>
                      <a:pt x="6397" y="1121"/>
                    </a:cubicBezTo>
                    <a:cubicBezTo>
                      <a:pt x="6412" y="1121"/>
                      <a:pt x="6434" y="1124"/>
                      <a:pt x="6451" y="1124"/>
                    </a:cubicBezTo>
                    <a:cubicBezTo>
                      <a:pt x="6475" y="1124"/>
                      <a:pt x="6492" y="1119"/>
                      <a:pt x="6476" y="1100"/>
                    </a:cubicBezTo>
                    <a:lnTo>
                      <a:pt x="6476" y="1100"/>
                    </a:lnTo>
                    <a:cubicBezTo>
                      <a:pt x="6481" y="1106"/>
                      <a:pt x="6488" y="1109"/>
                      <a:pt x="6497" y="1109"/>
                    </a:cubicBezTo>
                    <a:cubicBezTo>
                      <a:pt x="6547" y="1109"/>
                      <a:pt x="6649" y="1007"/>
                      <a:pt x="6672" y="984"/>
                    </a:cubicBezTo>
                    <a:cubicBezTo>
                      <a:pt x="6699" y="957"/>
                      <a:pt x="6726" y="922"/>
                      <a:pt x="6744" y="895"/>
                    </a:cubicBezTo>
                    <a:cubicBezTo>
                      <a:pt x="6749" y="887"/>
                      <a:pt x="6758" y="885"/>
                      <a:pt x="6768" y="885"/>
                    </a:cubicBezTo>
                    <a:cubicBezTo>
                      <a:pt x="6780" y="885"/>
                      <a:pt x="6793" y="888"/>
                      <a:pt x="6802" y="888"/>
                    </a:cubicBezTo>
                    <a:cubicBezTo>
                      <a:pt x="6810" y="888"/>
                      <a:pt x="6815" y="886"/>
                      <a:pt x="6815" y="877"/>
                    </a:cubicBezTo>
                    <a:cubicBezTo>
                      <a:pt x="6824" y="842"/>
                      <a:pt x="6815" y="797"/>
                      <a:pt x="6824" y="788"/>
                    </a:cubicBezTo>
                    <a:cubicBezTo>
                      <a:pt x="6824" y="788"/>
                      <a:pt x="6825" y="788"/>
                      <a:pt x="6825" y="788"/>
                    </a:cubicBezTo>
                    <a:cubicBezTo>
                      <a:pt x="6839" y="788"/>
                      <a:pt x="6853" y="890"/>
                      <a:pt x="6867" y="890"/>
                    </a:cubicBezTo>
                    <a:cubicBezTo>
                      <a:pt x="6870" y="890"/>
                      <a:pt x="6874" y="884"/>
                      <a:pt x="6877" y="868"/>
                    </a:cubicBezTo>
                    <a:cubicBezTo>
                      <a:pt x="6877" y="833"/>
                      <a:pt x="6922" y="815"/>
                      <a:pt x="6895" y="779"/>
                    </a:cubicBezTo>
                    <a:cubicBezTo>
                      <a:pt x="6871" y="739"/>
                      <a:pt x="6935" y="750"/>
                      <a:pt x="6926" y="732"/>
                    </a:cubicBezTo>
                    <a:lnTo>
                      <a:pt x="6926" y="732"/>
                    </a:lnTo>
                    <a:cubicBezTo>
                      <a:pt x="6947" y="758"/>
                      <a:pt x="6968" y="773"/>
                      <a:pt x="6998" y="773"/>
                    </a:cubicBezTo>
                    <a:cubicBezTo>
                      <a:pt x="7005" y="773"/>
                      <a:pt x="7012" y="772"/>
                      <a:pt x="7020" y="770"/>
                    </a:cubicBezTo>
                    <a:cubicBezTo>
                      <a:pt x="7064" y="753"/>
                      <a:pt x="6993" y="655"/>
                      <a:pt x="7002" y="619"/>
                    </a:cubicBezTo>
                    <a:cubicBezTo>
                      <a:pt x="7010" y="598"/>
                      <a:pt x="7022" y="590"/>
                      <a:pt x="7036" y="590"/>
                    </a:cubicBezTo>
                    <a:cubicBezTo>
                      <a:pt x="7083" y="590"/>
                      <a:pt x="7151" y="681"/>
                      <a:pt x="7171" y="708"/>
                    </a:cubicBezTo>
                    <a:cubicBezTo>
                      <a:pt x="7171" y="646"/>
                      <a:pt x="7171" y="592"/>
                      <a:pt x="7171" y="530"/>
                    </a:cubicBezTo>
                    <a:cubicBezTo>
                      <a:pt x="7198" y="548"/>
                      <a:pt x="7233" y="566"/>
                      <a:pt x="7269" y="574"/>
                    </a:cubicBezTo>
                    <a:cubicBezTo>
                      <a:pt x="7242" y="539"/>
                      <a:pt x="7296" y="521"/>
                      <a:pt x="7305" y="503"/>
                    </a:cubicBezTo>
                    <a:cubicBezTo>
                      <a:pt x="7322" y="485"/>
                      <a:pt x="7331" y="423"/>
                      <a:pt x="7322" y="414"/>
                    </a:cubicBezTo>
                    <a:lnTo>
                      <a:pt x="7322" y="414"/>
                    </a:lnTo>
                    <a:cubicBezTo>
                      <a:pt x="7348" y="427"/>
                      <a:pt x="7360" y="477"/>
                      <a:pt x="7381" y="477"/>
                    </a:cubicBezTo>
                    <a:cubicBezTo>
                      <a:pt x="7390" y="477"/>
                      <a:pt x="7399" y="470"/>
                      <a:pt x="7412" y="450"/>
                    </a:cubicBezTo>
                    <a:cubicBezTo>
                      <a:pt x="7428" y="421"/>
                      <a:pt x="7442" y="409"/>
                      <a:pt x="7456" y="409"/>
                    </a:cubicBezTo>
                    <a:cubicBezTo>
                      <a:pt x="7472" y="409"/>
                      <a:pt x="7486" y="426"/>
                      <a:pt x="7501" y="450"/>
                    </a:cubicBezTo>
                    <a:cubicBezTo>
                      <a:pt x="7527" y="432"/>
                      <a:pt x="7501" y="414"/>
                      <a:pt x="7501" y="387"/>
                    </a:cubicBezTo>
                    <a:cubicBezTo>
                      <a:pt x="7501" y="370"/>
                      <a:pt x="7554" y="352"/>
                      <a:pt x="7563" y="334"/>
                    </a:cubicBezTo>
                    <a:cubicBezTo>
                      <a:pt x="7581" y="307"/>
                      <a:pt x="7554" y="289"/>
                      <a:pt x="7554" y="263"/>
                    </a:cubicBezTo>
                    <a:cubicBezTo>
                      <a:pt x="7561" y="241"/>
                      <a:pt x="7593" y="243"/>
                      <a:pt x="7594" y="229"/>
                    </a:cubicBezTo>
                    <a:lnTo>
                      <a:pt x="7594" y="229"/>
                    </a:lnTo>
                    <a:cubicBezTo>
                      <a:pt x="7601" y="248"/>
                      <a:pt x="7603" y="256"/>
                      <a:pt x="7609" y="256"/>
                    </a:cubicBezTo>
                    <a:cubicBezTo>
                      <a:pt x="7613" y="256"/>
                      <a:pt x="7620" y="252"/>
                      <a:pt x="7634" y="245"/>
                    </a:cubicBezTo>
                    <a:lnTo>
                      <a:pt x="7714" y="218"/>
                    </a:lnTo>
                    <a:lnTo>
                      <a:pt x="7714" y="218"/>
                    </a:lnTo>
                    <a:cubicBezTo>
                      <a:pt x="7723" y="245"/>
                      <a:pt x="7732" y="272"/>
                      <a:pt x="7705" y="281"/>
                    </a:cubicBezTo>
                    <a:cubicBezTo>
                      <a:pt x="7705" y="298"/>
                      <a:pt x="7679" y="298"/>
                      <a:pt x="7688" y="325"/>
                    </a:cubicBezTo>
                    <a:cubicBezTo>
                      <a:pt x="7759" y="298"/>
                      <a:pt x="7750" y="236"/>
                      <a:pt x="7803" y="191"/>
                    </a:cubicBezTo>
                    <a:cubicBezTo>
                      <a:pt x="7813" y="183"/>
                      <a:pt x="7820" y="180"/>
                      <a:pt x="7825" y="180"/>
                    </a:cubicBezTo>
                    <a:cubicBezTo>
                      <a:pt x="7845" y="180"/>
                      <a:pt x="7821" y="245"/>
                      <a:pt x="7821" y="245"/>
                    </a:cubicBezTo>
                    <a:cubicBezTo>
                      <a:pt x="7830" y="236"/>
                      <a:pt x="7848" y="227"/>
                      <a:pt x="7857" y="218"/>
                    </a:cubicBezTo>
                    <a:cubicBezTo>
                      <a:pt x="7866" y="199"/>
                      <a:pt x="7873" y="190"/>
                      <a:pt x="7882" y="190"/>
                    </a:cubicBezTo>
                    <a:cubicBezTo>
                      <a:pt x="7889" y="190"/>
                      <a:pt x="7898" y="197"/>
                      <a:pt x="7910" y="209"/>
                    </a:cubicBezTo>
                    <a:cubicBezTo>
                      <a:pt x="7921" y="216"/>
                      <a:pt x="7939" y="222"/>
                      <a:pt x="7957" y="222"/>
                    </a:cubicBezTo>
                    <a:cubicBezTo>
                      <a:pt x="7983" y="222"/>
                      <a:pt x="8007" y="208"/>
                      <a:pt x="7991" y="165"/>
                    </a:cubicBezTo>
                    <a:cubicBezTo>
                      <a:pt x="8008" y="165"/>
                      <a:pt x="8008" y="156"/>
                      <a:pt x="8017" y="156"/>
                    </a:cubicBezTo>
                    <a:cubicBezTo>
                      <a:pt x="8026" y="156"/>
                      <a:pt x="8017" y="218"/>
                      <a:pt x="8017" y="227"/>
                    </a:cubicBezTo>
                    <a:cubicBezTo>
                      <a:pt x="8017" y="236"/>
                      <a:pt x="8022" y="240"/>
                      <a:pt x="8028" y="240"/>
                    </a:cubicBezTo>
                    <a:cubicBezTo>
                      <a:pt x="8035" y="240"/>
                      <a:pt x="8044" y="236"/>
                      <a:pt x="8053" y="227"/>
                    </a:cubicBezTo>
                    <a:cubicBezTo>
                      <a:pt x="8115" y="191"/>
                      <a:pt x="8106" y="102"/>
                      <a:pt x="8186" y="102"/>
                    </a:cubicBezTo>
                    <a:cubicBezTo>
                      <a:pt x="8178" y="138"/>
                      <a:pt x="8178" y="174"/>
                      <a:pt x="8186" y="200"/>
                    </a:cubicBezTo>
                    <a:cubicBezTo>
                      <a:pt x="8193" y="221"/>
                      <a:pt x="8205" y="230"/>
                      <a:pt x="8216" y="230"/>
                    </a:cubicBezTo>
                    <a:cubicBezTo>
                      <a:pt x="8234" y="230"/>
                      <a:pt x="8252" y="210"/>
                      <a:pt x="8258" y="183"/>
                    </a:cubicBezTo>
                    <a:cubicBezTo>
                      <a:pt x="8258" y="218"/>
                      <a:pt x="8258" y="263"/>
                      <a:pt x="8293" y="272"/>
                    </a:cubicBezTo>
                    <a:cubicBezTo>
                      <a:pt x="8293" y="257"/>
                      <a:pt x="8293" y="174"/>
                      <a:pt x="8316" y="174"/>
                    </a:cubicBezTo>
                    <a:cubicBezTo>
                      <a:pt x="8322" y="174"/>
                      <a:pt x="8329" y="179"/>
                      <a:pt x="8338" y="191"/>
                    </a:cubicBezTo>
                    <a:cubicBezTo>
                      <a:pt x="8356" y="227"/>
                      <a:pt x="8338" y="272"/>
                      <a:pt x="8382" y="281"/>
                    </a:cubicBezTo>
                    <a:cubicBezTo>
                      <a:pt x="8386" y="282"/>
                      <a:pt x="8390" y="282"/>
                      <a:pt x="8394" y="282"/>
                    </a:cubicBezTo>
                    <a:cubicBezTo>
                      <a:pt x="8408" y="282"/>
                      <a:pt x="8421" y="274"/>
                      <a:pt x="8434" y="274"/>
                    </a:cubicBezTo>
                    <a:cubicBezTo>
                      <a:pt x="8440" y="274"/>
                      <a:pt x="8447" y="276"/>
                      <a:pt x="8454" y="281"/>
                    </a:cubicBezTo>
                    <a:cubicBezTo>
                      <a:pt x="8436" y="325"/>
                      <a:pt x="8552" y="352"/>
                      <a:pt x="8569" y="361"/>
                    </a:cubicBezTo>
                    <a:cubicBezTo>
                      <a:pt x="8571" y="361"/>
                      <a:pt x="8571" y="361"/>
                      <a:pt x="8572" y="361"/>
                    </a:cubicBezTo>
                    <a:cubicBezTo>
                      <a:pt x="8586" y="361"/>
                      <a:pt x="8579" y="298"/>
                      <a:pt x="8596" y="289"/>
                    </a:cubicBezTo>
                    <a:cubicBezTo>
                      <a:pt x="8598" y="289"/>
                      <a:pt x="8600" y="289"/>
                      <a:pt x="8601" y="289"/>
                    </a:cubicBezTo>
                    <a:cubicBezTo>
                      <a:pt x="8639" y="289"/>
                      <a:pt x="8623" y="388"/>
                      <a:pt x="8614" y="405"/>
                    </a:cubicBezTo>
                    <a:cubicBezTo>
                      <a:pt x="8614" y="423"/>
                      <a:pt x="8659" y="450"/>
                      <a:pt x="8676" y="459"/>
                    </a:cubicBezTo>
                    <a:cubicBezTo>
                      <a:pt x="8712" y="485"/>
                      <a:pt x="8757" y="503"/>
                      <a:pt x="8801" y="521"/>
                    </a:cubicBezTo>
                    <a:cubicBezTo>
                      <a:pt x="8810" y="521"/>
                      <a:pt x="8917" y="539"/>
                      <a:pt x="8917" y="548"/>
                    </a:cubicBezTo>
                    <a:cubicBezTo>
                      <a:pt x="8917" y="566"/>
                      <a:pt x="8774" y="592"/>
                      <a:pt x="8810" y="601"/>
                    </a:cubicBezTo>
                    <a:cubicBezTo>
                      <a:pt x="8839" y="616"/>
                      <a:pt x="8920" y="642"/>
                      <a:pt x="8964" y="642"/>
                    </a:cubicBezTo>
                    <a:cubicBezTo>
                      <a:pt x="8975" y="642"/>
                      <a:pt x="8983" y="640"/>
                      <a:pt x="8988" y="637"/>
                    </a:cubicBezTo>
                    <a:lnTo>
                      <a:pt x="8988" y="637"/>
                    </a:lnTo>
                    <a:cubicBezTo>
                      <a:pt x="8952" y="664"/>
                      <a:pt x="8952" y="699"/>
                      <a:pt x="8970" y="726"/>
                    </a:cubicBezTo>
                    <a:cubicBezTo>
                      <a:pt x="8988" y="744"/>
                      <a:pt x="9006" y="770"/>
                      <a:pt x="9024" y="779"/>
                    </a:cubicBezTo>
                    <a:cubicBezTo>
                      <a:pt x="9042" y="797"/>
                      <a:pt x="9068" y="788"/>
                      <a:pt x="9086" y="806"/>
                    </a:cubicBezTo>
                    <a:cubicBezTo>
                      <a:pt x="9148" y="842"/>
                      <a:pt x="9104" y="913"/>
                      <a:pt x="9104" y="966"/>
                    </a:cubicBezTo>
                    <a:cubicBezTo>
                      <a:pt x="9104" y="971"/>
                      <a:pt x="9106" y="973"/>
                      <a:pt x="9109" y="973"/>
                    </a:cubicBezTo>
                    <a:cubicBezTo>
                      <a:pt x="9113" y="973"/>
                      <a:pt x="9117" y="971"/>
                      <a:pt x="9122" y="966"/>
                    </a:cubicBezTo>
                    <a:cubicBezTo>
                      <a:pt x="9131" y="984"/>
                      <a:pt x="9140" y="1002"/>
                      <a:pt x="9140" y="1020"/>
                    </a:cubicBezTo>
                    <a:cubicBezTo>
                      <a:pt x="9157" y="1055"/>
                      <a:pt x="9184" y="1073"/>
                      <a:pt x="9202" y="1109"/>
                    </a:cubicBezTo>
                    <a:cubicBezTo>
                      <a:pt x="9202" y="1145"/>
                      <a:pt x="9202" y="1171"/>
                      <a:pt x="9202" y="1198"/>
                    </a:cubicBezTo>
                    <a:cubicBezTo>
                      <a:pt x="9202" y="1216"/>
                      <a:pt x="9202" y="1243"/>
                      <a:pt x="9211" y="1251"/>
                    </a:cubicBezTo>
                    <a:cubicBezTo>
                      <a:pt x="9229" y="1269"/>
                      <a:pt x="9229" y="1376"/>
                      <a:pt x="9229" y="1412"/>
                    </a:cubicBezTo>
                    <a:cubicBezTo>
                      <a:pt x="9238" y="1447"/>
                      <a:pt x="9255" y="1492"/>
                      <a:pt x="9264" y="1536"/>
                    </a:cubicBezTo>
                    <a:cubicBezTo>
                      <a:pt x="9255" y="1536"/>
                      <a:pt x="9220" y="1510"/>
                      <a:pt x="9220" y="1510"/>
                    </a:cubicBezTo>
                    <a:lnTo>
                      <a:pt x="9220" y="1510"/>
                    </a:lnTo>
                    <a:lnTo>
                      <a:pt x="9238" y="1563"/>
                    </a:lnTo>
                    <a:cubicBezTo>
                      <a:pt x="9238" y="1572"/>
                      <a:pt x="9291" y="1617"/>
                      <a:pt x="9291" y="1626"/>
                    </a:cubicBezTo>
                    <a:cubicBezTo>
                      <a:pt x="9289" y="1627"/>
                      <a:pt x="9286" y="1628"/>
                      <a:pt x="9282" y="1628"/>
                    </a:cubicBezTo>
                    <a:cubicBezTo>
                      <a:pt x="9272" y="1628"/>
                      <a:pt x="9257" y="1623"/>
                      <a:pt x="9246" y="1623"/>
                    </a:cubicBezTo>
                    <a:cubicBezTo>
                      <a:pt x="9242" y="1623"/>
                      <a:pt x="9239" y="1624"/>
                      <a:pt x="9238" y="1626"/>
                    </a:cubicBezTo>
                    <a:cubicBezTo>
                      <a:pt x="9220" y="1634"/>
                      <a:pt x="9211" y="1670"/>
                      <a:pt x="9211" y="1688"/>
                    </a:cubicBezTo>
                    <a:cubicBezTo>
                      <a:pt x="9203" y="1711"/>
                      <a:pt x="9223" y="1762"/>
                      <a:pt x="9191" y="1762"/>
                    </a:cubicBezTo>
                    <a:cubicBezTo>
                      <a:pt x="9187" y="1762"/>
                      <a:pt x="9183" y="1762"/>
                      <a:pt x="9177" y="1760"/>
                    </a:cubicBezTo>
                    <a:lnTo>
                      <a:pt x="9177" y="1760"/>
                    </a:lnTo>
                    <a:cubicBezTo>
                      <a:pt x="9187" y="1765"/>
                      <a:pt x="9203" y="1804"/>
                      <a:pt x="9211" y="1804"/>
                    </a:cubicBezTo>
                    <a:cubicBezTo>
                      <a:pt x="9175" y="1804"/>
                      <a:pt x="9166" y="1821"/>
                      <a:pt x="9140" y="1857"/>
                    </a:cubicBezTo>
                    <a:cubicBezTo>
                      <a:pt x="9131" y="1884"/>
                      <a:pt x="9122" y="1902"/>
                      <a:pt x="9122" y="1928"/>
                    </a:cubicBezTo>
                    <a:cubicBezTo>
                      <a:pt x="9122" y="1937"/>
                      <a:pt x="9140" y="1937"/>
                      <a:pt x="9131" y="1955"/>
                    </a:cubicBezTo>
                    <a:cubicBezTo>
                      <a:pt x="9104" y="1991"/>
                      <a:pt x="9077" y="1991"/>
                      <a:pt x="9050" y="2026"/>
                    </a:cubicBezTo>
                    <a:cubicBezTo>
                      <a:pt x="9036" y="2041"/>
                      <a:pt x="9002" y="2106"/>
                      <a:pt x="8971" y="2106"/>
                    </a:cubicBezTo>
                    <a:cubicBezTo>
                      <a:pt x="8964" y="2106"/>
                      <a:pt x="8958" y="2103"/>
                      <a:pt x="8952" y="2098"/>
                    </a:cubicBezTo>
                    <a:lnTo>
                      <a:pt x="8952" y="2098"/>
                    </a:lnTo>
                    <a:cubicBezTo>
                      <a:pt x="8917" y="2133"/>
                      <a:pt x="8988" y="2142"/>
                      <a:pt x="8979" y="2178"/>
                    </a:cubicBezTo>
                    <a:cubicBezTo>
                      <a:pt x="8979" y="2184"/>
                      <a:pt x="8974" y="2186"/>
                      <a:pt x="8967" y="2186"/>
                    </a:cubicBezTo>
                    <a:cubicBezTo>
                      <a:pt x="8953" y="2186"/>
                      <a:pt x="8932" y="2178"/>
                      <a:pt x="8926" y="2178"/>
                    </a:cubicBezTo>
                    <a:cubicBezTo>
                      <a:pt x="8908" y="2178"/>
                      <a:pt x="8890" y="2187"/>
                      <a:pt x="8881" y="2187"/>
                    </a:cubicBezTo>
                    <a:cubicBezTo>
                      <a:pt x="8858" y="2202"/>
                      <a:pt x="8807" y="2320"/>
                      <a:pt x="8777" y="2320"/>
                    </a:cubicBezTo>
                    <a:cubicBezTo>
                      <a:pt x="8775" y="2320"/>
                      <a:pt x="8772" y="2319"/>
                      <a:pt x="8770" y="2317"/>
                    </a:cubicBezTo>
                    <a:lnTo>
                      <a:pt x="8770" y="2317"/>
                    </a:lnTo>
                    <a:cubicBezTo>
                      <a:pt x="8784" y="2336"/>
                      <a:pt x="8817" y="2394"/>
                      <a:pt x="8801" y="2409"/>
                    </a:cubicBezTo>
                    <a:cubicBezTo>
                      <a:pt x="8799" y="2411"/>
                      <a:pt x="8796" y="2411"/>
                      <a:pt x="8793" y="2411"/>
                    </a:cubicBezTo>
                    <a:cubicBezTo>
                      <a:pt x="8778" y="2411"/>
                      <a:pt x="8764" y="2392"/>
                      <a:pt x="8757" y="2392"/>
                    </a:cubicBezTo>
                    <a:cubicBezTo>
                      <a:pt x="8752" y="2387"/>
                      <a:pt x="8748" y="2385"/>
                      <a:pt x="8743" y="2385"/>
                    </a:cubicBezTo>
                    <a:cubicBezTo>
                      <a:pt x="8739" y="2385"/>
                      <a:pt x="8734" y="2387"/>
                      <a:pt x="8730" y="2392"/>
                    </a:cubicBezTo>
                    <a:cubicBezTo>
                      <a:pt x="8703" y="2392"/>
                      <a:pt x="8676" y="2400"/>
                      <a:pt x="8667" y="2418"/>
                    </a:cubicBezTo>
                    <a:cubicBezTo>
                      <a:pt x="8660" y="2425"/>
                      <a:pt x="8653" y="2439"/>
                      <a:pt x="8646" y="2439"/>
                    </a:cubicBezTo>
                    <a:cubicBezTo>
                      <a:pt x="8644" y="2439"/>
                      <a:pt x="8642" y="2438"/>
                      <a:pt x="8641" y="2436"/>
                    </a:cubicBezTo>
                    <a:cubicBezTo>
                      <a:pt x="8623" y="2427"/>
                      <a:pt x="8614" y="2365"/>
                      <a:pt x="8605" y="2365"/>
                    </a:cubicBezTo>
                    <a:cubicBezTo>
                      <a:pt x="8604" y="2364"/>
                      <a:pt x="8603" y="2364"/>
                      <a:pt x="8602" y="2364"/>
                    </a:cubicBezTo>
                    <a:cubicBezTo>
                      <a:pt x="8585" y="2364"/>
                      <a:pt x="8569" y="2428"/>
                      <a:pt x="8561" y="2445"/>
                    </a:cubicBezTo>
                    <a:cubicBezTo>
                      <a:pt x="8507" y="2463"/>
                      <a:pt x="8463" y="2490"/>
                      <a:pt x="8409" y="2498"/>
                    </a:cubicBezTo>
                    <a:cubicBezTo>
                      <a:pt x="8365" y="2516"/>
                      <a:pt x="8489" y="2605"/>
                      <a:pt x="8391" y="2605"/>
                    </a:cubicBezTo>
                    <a:cubicBezTo>
                      <a:pt x="8367" y="2605"/>
                      <a:pt x="8345" y="2597"/>
                      <a:pt x="8325" y="2597"/>
                    </a:cubicBezTo>
                    <a:cubicBezTo>
                      <a:pt x="8308" y="2597"/>
                      <a:pt x="8292" y="2603"/>
                      <a:pt x="8276" y="2623"/>
                    </a:cubicBezTo>
                    <a:cubicBezTo>
                      <a:pt x="8261" y="2638"/>
                      <a:pt x="8270" y="2706"/>
                      <a:pt x="8250" y="2706"/>
                    </a:cubicBezTo>
                    <a:cubicBezTo>
                      <a:pt x="8245" y="2706"/>
                      <a:pt x="8239" y="2703"/>
                      <a:pt x="8231" y="2694"/>
                    </a:cubicBezTo>
                    <a:cubicBezTo>
                      <a:pt x="8219" y="2684"/>
                      <a:pt x="8209" y="2680"/>
                      <a:pt x="8200" y="2680"/>
                    </a:cubicBezTo>
                    <a:cubicBezTo>
                      <a:pt x="8171" y="2680"/>
                      <a:pt x="8160" y="2731"/>
                      <a:pt x="8160" y="2766"/>
                    </a:cubicBezTo>
                    <a:cubicBezTo>
                      <a:pt x="8152" y="2798"/>
                      <a:pt x="8136" y="2805"/>
                      <a:pt x="8117" y="2805"/>
                    </a:cubicBezTo>
                    <a:cubicBezTo>
                      <a:pt x="8105" y="2805"/>
                      <a:pt x="8091" y="2802"/>
                      <a:pt x="8077" y="2802"/>
                    </a:cubicBezTo>
                    <a:cubicBezTo>
                      <a:pt x="8066" y="2802"/>
                      <a:pt x="8055" y="2804"/>
                      <a:pt x="8044" y="2810"/>
                    </a:cubicBezTo>
                    <a:cubicBezTo>
                      <a:pt x="8008" y="2828"/>
                      <a:pt x="8088" y="2881"/>
                      <a:pt x="8088" y="2908"/>
                    </a:cubicBezTo>
                    <a:cubicBezTo>
                      <a:pt x="8090" y="2914"/>
                      <a:pt x="8087" y="2916"/>
                      <a:pt x="8080" y="2916"/>
                    </a:cubicBezTo>
                    <a:cubicBezTo>
                      <a:pt x="8064" y="2916"/>
                      <a:pt x="8031" y="2904"/>
                      <a:pt x="8009" y="2904"/>
                    </a:cubicBezTo>
                    <a:cubicBezTo>
                      <a:pt x="7998" y="2904"/>
                      <a:pt x="7991" y="2908"/>
                      <a:pt x="7991" y="2917"/>
                    </a:cubicBezTo>
                    <a:cubicBezTo>
                      <a:pt x="7991" y="2926"/>
                      <a:pt x="8026" y="2926"/>
                      <a:pt x="8017" y="2944"/>
                    </a:cubicBezTo>
                    <a:cubicBezTo>
                      <a:pt x="8017" y="2962"/>
                      <a:pt x="7999" y="2971"/>
                      <a:pt x="7982" y="2979"/>
                    </a:cubicBezTo>
                    <a:cubicBezTo>
                      <a:pt x="7952" y="2972"/>
                      <a:pt x="7953" y="2928"/>
                      <a:pt x="7924" y="2928"/>
                    </a:cubicBezTo>
                    <a:cubicBezTo>
                      <a:pt x="7918" y="2928"/>
                      <a:pt x="7911" y="2930"/>
                      <a:pt x="7901" y="2935"/>
                    </a:cubicBezTo>
                    <a:cubicBezTo>
                      <a:pt x="7821" y="2962"/>
                      <a:pt x="7750" y="3024"/>
                      <a:pt x="7705" y="3095"/>
                    </a:cubicBezTo>
                    <a:cubicBezTo>
                      <a:pt x="7697" y="3122"/>
                      <a:pt x="7697" y="3131"/>
                      <a:pt x="7679" y="3149"/>
                    </a:cubicBezTo>
                    <a:cubicBezTo>
                      <a:pt x="7679" y="3165"/>
                      <a:pt x="7675" y="3172"/>
                      <a:pt x="7670" y="3172"/>
                    </a:cubicBezTo>
                    <a:cubicBezTo>
                      <a:pt x="7653" y="3172"/>
                      <a:pt x="7616" y="3104"/>
                      <a:pt x="7616" y="3104"/>
                    </a:cubicBezTo>
                    <a:lnTo>
                      <a:pt x="7616" y="3104"/>
                    </a:lnTo>
                    <a:cubicBezTo>
                      <a:pt x="7584" y="3128"/>
                      <a:pt x="7654" y="3196"/>
                      <a:pt x="7602" y="3196"/>
                    </a:cubicBezTo>
                    <a:cubicBezTo>
                      <a:pt x="7597" y="3196"/>
                      <a:pt x="7590" y="3195"/>
                      <a:pt x="7581" y="3193"/>
                    </a:cubicBezTo>
                    <a:cubicBezTo>
                      <a:pt x="7563" y="3193"/>
                      <a:pt x="7563" y="3211"/>
                      <a:pt x="7554" y="3220"/>
                    </a:cubicBezTo>
                    <a:cubicBezTo>
                      <a:pt x="7546" y="3228"/>
                      <a:pt x="7448" y="3393"/>
                      <a:pt x="7404" y="3393"/>
                    </a:cubicBezTo>
                    <a:cubicBezTo>
                      <a:pt x="7400" y="3393"/>
                      <a:pt x="7397" y="3392"/>
                      <a:pt x="7394" y="3389"/>
                    </a:cubicBezTo>
                    <a:lnTo>
                      <a:pt x="7394" y="3505"/>
                    </a:lnTo>
                    <a:cubicBezTo>
                      <a:pt x="7379" y="3490"/>
                      <a:pt x="7364" y="3484"/>
                      <a:pt x="7349" y="3484"/>
                    </a:cubicBezTo>
                    <a:cubicBezTo>
                      <a:pt x="7330" y="3484"/>
                      <a:pt x="7311" y="3495"/>
                      <a:pt x="7296" y="3505"/>
                    </a:cubicBezTo>
                    <a:cubicBezTo>
                      <a:pt x="7288" y="3510"/>
                      <a:pt x="7281" y="3512"/>
                      <a:pt x="7274" y="3512"/>
                    </a:cubicBezTo>
                    <a:cubicBezTo>
                      <a:pt x="7257" y="3512"/>
                      <a:pt x="7241" y="3500"/>
                      <a:pt x="7216" y="3487"/>
                    </a:cubicBezTo>
                    <a:cubicBezTo>
                      <a:pt x="7215" y="3487"/>
                      <a:pt x="7214" y="3487"/>
                      <a:pt x="7213" y="3487"/>
                    </a:cubicBezTo>
                    <a:cubicBezTo>
                      <a:pt x="7192" y="3487"/>
                      <a:pt x="7241" y="3604"/>
                      <a:pt x="7216" y="3621"/>
                    </a:cubicBezTo>
                    <a:cubicBezTo>
                      <a:pt x="7207" y="3612"/>
                      <a:pt x="7167" y="3540"/>
                      <a:pt x="7147" y="3540"/>
                    </a:cubicBezTo>
                    <a:cubicBezTo>
                      <a:pt x="7146" y="3540"/>
                      <a:pt x="7145" y="3540"/>
                      <a:pt x="7144" y="3541"/>
                    </a:cubicBezTo>
                    <a:cubicBezTo>
                      <a:pt x="7091" y="3549"/>
                      <a:pt x="7073" y="3612"/>
                      <a:pt x="7109" y="3656"/>
                    </a:cubicBezTo>
                    <a:cubicBezTo>
                      <a:pt x="7118" y="3674"/>
                      <a:pt x="7153" y="3674"/>
                      <a:pt x="7135" y="3701"/>
                    </a:cubicBezTo>
                    <a:cubicBezTo>
                      <a:pt x="7122" y="3710"/>
                      <a:pt x="7115" y="3712"/>
                      <a:pt x="7110" y="3712"/>
                    </a:cubicBezTo>
                    <a:cubicBezTo>
                      <a:pt x="7104" y="3712"/>
                      <a:pt x="7100" y="3710"/>
                      <a:pt x="7091" y="3710"/>
                    </a:cubicBezTo>
                    <a:cubicBezTo>
                      <a:pt x="7073" y="3701"/>
                      <a:pt x="7037" y="3647"/>
                      <a:pt x="7011" y="3639"/>
                    </a:cubicBezTo>
                    <a:cubicBezTo>
                      <a:pt x="7002" y="3639"/>
                      <a:pt x="7020" y="3683"/>
                      <a:pt x="7020" y="3683"/>
                    </a:cubicBezTo>
                    <a:cubicBezTo>
                      <a:pt x="7020" y="3701"/>
                      <a:pt x="7011" y="3728"/>
                      <a:pt x="6993" y="3745"/>
                    </a:cubicBezTo>
                    <a:cubicBezTo>
                      <a:pt x="6988" y="3754"/>
                      <a:pt x="6982" y="3754"/>
                      <a:pt x="6976" y="3754"/>
                    </a:cubicBezTo>
                    <a:cubicBezTo>
                      <a:pt x="6971" y="3754"/>
                      <a:pt x="6966" y="3754"/>
                      <a:pt x="6966" y="3763"/>
                    </a:cubicBezTo>
                    <a:cubicBezTo>
                      <a:pt x="6957" y="3781"/>
                      <a:pt x="6966" y="3808"/>
                      <a:pt x="6966" y="3826"/>
                    </a:cubicBezTo>
                    <a:cubicBezTo>
                      <a:pt x="6966" y="3835"/>
                      <a:pt x="6961" y="3838"/>
                      <a:pt x="6955" y="3838"/>
                    </a:cubicBezTo>
                    <a:cubicBezTo>
                      <a:pt x="6943" y="3838"/>
                      <a:pt x="6927" y="3831"/>
                      <a:pt x="6915" y="3831"/>
                    </a:cubicBezTo>
                    <a:cubicBezTo>
                      <a:pt x="6909" y="3831"/>
                      <a:pt x="6904" y="3834"/>
                      <a:pt x="6904" y="3843"/>
                    </a:cubicBezTo>
                    <a:cubicBezTo>
                      <a:pt x="6904" y="3861"/>
                      <a:pt x="6922" y="3888"/>
                      <a:pt x="6904" y="3897"/>
                    </a:cubicBezTo>
                    <a:cubicBezTo>
                      <a:pt x="6895" y="3915"/>
                      <a:pt x="6886" y="3932"/>
                      <a:pt x="6868" y="3941"/>
                    </a:cubicBezTo>
                    <a:cubicBezTo>
                      <a:pt x="6896" y="3913"/>
                      <a:pt x="6902" y="3857"/>
                      <a:pt x="6877" y="3857"/>
                    </a:cubicBezTo>
                    <a:cubicBezTo>
                      <a:pt x="6870" y="3857"/>
                      <a:pt x="6862" y="3861"/>
                      <a:pt x="6850" y="3870"/>
                    </a:cubicBezTo>
                    <a:cubicBezTo>
                      <a:pt x="6824" y="3897"/>
                      <a:pt x="6788" y="3941"/>
                      <a:pt x="6815" y="3986"/>
                    </a:cubicBezTo>
                    <a:cubicBezTo>
                      <a:pt x="6807" y="3976"/>
                      <a:pt x="6797" y="3972"/>
                      <a:pt x="6786" y="3972"/>
                    </a:cubicBezTo>
                    <a:cubicBezTo>
                      <a:pt x="6725" y="3972"/>
                      <a:pt x="6630" y="4098"/>
                      <a:pt x="6592" y="4128"/>
                    </a:cubicBezTo>
                    <a:cubicBezTo>
                      <a:pt x="6556" y="4173"/>
                      <a:pt x="6601" y="4182"/>
                      <a:pt x="6637" y="4218"/>
                    </a:cubicBezTo>
                    <a:cubicBezTo>
                      <a:pt x="6649" y="4248"/>
                      <a:pt x="6653" y="4262"/>
                      <a:pt x="6637" y="4262"/>
                    </a:cubicBezTo>
                    <a:cubicBezTo>
                      <a:pt x="6629" y="4262"/>
                      <a:pt x="6618" y="4259"/>
                      <a:pt x="6601" y="4253"/>
                    </a:cubicBezTo>
                    <a:cubicBezTo>
                      <a:pt x="6582" y="4234"/>
                      <a:pt x="6559" y="4227"/>
                      <a:pt x="6535" y="4227"/>
                    </a:cubicBezTo>
                    <a:cubicBezTo>
                      <a:pt x="6480" y="4227"/>
                      <a:pt x="6418" y="4267"/>
                      <a:pt x="6387" y="4298"/>
                    </a:cubicBezTo>
                    <a:cubicBezTo>
                      <a:pt x="6369" y="4324"/>
                      <a:pt x="6343" y="4351"/>
                      <a:pt x="6343" y="4387"/>
                    </a:cubicBezTo>
                    <a:cubicBezTo>
                      <a:pt x="6361" y="4431"/>
                      <a:pt x="6343" y="4476"/>
                      <a:pt x="6316" y="4503"/>
                    </a:cubicBezTo>
                    <a:cubicBezTo>
                      <a:pt x="6342" y="4477"/>
                      <a:pt x="6335" y="4437"/>
                      <a:pt x="6312" y="4437"/>
                    </a:cubicBezTo>
                    <a:cubicBezTo>
                      <a:pt x="6304" y="4437"/>
                      <a:pt x="6293" y="4443"/>
                      <a:pt x="6280" y="4458"/>
                    </a:cubicBezTo>
                    <a:lnTo>
                      <a:pt x="6165" y="4583"/>
                    </a:lnTo>
                    <a:cubicBezTo>
                      <a:pt x="6120" y="4627"/>
                      <a:pt x="6102" y="4654"/>
                      <a:pt x="6138" y="4716"/>
                    </a:cubicBezTo>
                    <a:cubicBezTo>
                      <a:pt x="6120" y="4690"/>
                      <a:pt x="6111" y="4663"/>
                      <a:pt x="6084" y="4645"/>
                    </a:cubicBezTo>
                    <a:cubicBezTo>
                      <a:pt x="6078" y="4642"/>
                      <a:pt x="6071" y="4640"/>
                      <a:pt x="6066" y="4640"/>
                    </a:cubicBezTo>
                    <a:cubicBezTo>
                      <a:pt x="6043" y="4640"/>
                      <a:pt x="6034" y="4666"/>
                      <a:pt x="6049" y="4681"/>
                    </a:cubicBezTo>
                    <a:cubicBezTo>
                      <a:pt x="6067" y="4699"/>
                      <a:pt x="6031" y="4716"/>
                      <a:pt x="6013" y="4743"/>
                    </a:cubicBezTo>
                    <a:cubicBezTo>
                      <a:pt x="5995" y="4770"/>
                      <a:pt x="6031" y="4779"/>
                      <a:pt x="6031" y="4796"/>
                    </a:cubicBezTo>
                    <a:cubicBezTo>
                      <a:pt x="6031" y="4814"/>
                      <a:pt x="5986" y="4805"/>
                      <a:pt x="5969" y="4814"/>
                    </a:cubicBezTo>
                    <a:cubicBezTo>
                      <a:pt x="5951" y="4823"/>
                      <a:pt x="5942" y="4841"/>
                      <a:pt x="5933" y="4859"/>
                    </a:cubicBezTo>
                    <a:cubicBezTo>
                      <a:pt x="5915" y="4877"/>
                      <a:pt x="5906" y="4894"/>
                      <a:pt x="5915" y="4921"/>
                    </a:cubicBezTo>
                    <a:cubicBezTo>
                      <a:pt x="5933" y="4939"/>
                      <a:pt x="5906" y="4948"/>
                      <a:pt x="5888" y="4975"/>
                    </a:cubicBezTo>
                    <a:cubicBezTo>
                      <a:pt x="5873" y="4960"/>
                      <a:pt x="5867" y="4948"/>
                      <a:pt x="5861" y="4948"/>
                    </a:cubicBezTo>
                    <a:cubicBezTo>
                      <a:pt x="5856" y="4948"/>
                      <a:pt x="5852" y="4955"/>
                      <a:pt x="5844" y="4975"/>
                    </a:cubicBezTo>
                    <a:cubicBezTo>
                      <a:pt x="5835" y="4992"/>
                      <a:pt x="5826" y="5019"/>
                      <a:pt x="5826" y="5046"/>
                    </a:cubicBezTo>
                    <a:cubicBezTo>
                      <a:pt x="5826" y="5046"/>
                      <a:pt x="5820" y="5085"/>
                      <a:pt x="5806" y="5085"/>
                    </a:cubicBezTo>
                    <a:cubicBezTo>
                      <a:pt x="5804" y="5085"/>
                      <a:pt x="5802" y="5084"/>
                      <a:pt x="5799" y="5082"/>
                    </a:cubicBezTo>
                    <a:cubicBezTo>
                      <a:pt x="5790" y="5055"/>
                      <a:pt x="5799" y="5055"/>
                      <a:pt x="5782" y="5046"/>
                    </a:cubicBezTo>
                    <a:cubicBezTo>
                      <a:pt x="5755" y="5082"/>
                      <a:pt x="5773" y="5082"/>
                      <a:pt x="5773" y="5117"/>
                    </a:cubicBezTo>
                    <a:cubicBezTo>
                      <a:pt x="5773" y="5141"/>
                      <a:pt x="5773" y="5181"/>
                      <a:pt x="5739" y="5181"/>
                    </a:cubicBezTo>
                    <a:cubicBezTo>
                      <a:pt x="5736" y="5181"/>
                      <a:pt x="5732" y="5180"/>
                      <a:pt x="5728" y="5179"/>
                    </a:cubicBezTo>
                    <a:cubicBezTo>
                      <a:pt x="5705" y="5168"/>
                      <a:pt x="5701" y="5153"/>
                      <a:pt x="5686" y="5153"/>
                    </a:cubicBezTo>
                    <a:cubicBezTo>
                      <a:pt x="5678" y="5153"/>
                      <a:pt x="5667" y="5158"/>
                      <a:pt x="5648" y="5171"/>
                    </a:cubicBezTo>
                    <a:cubicBezTo>
                      <a:pt x="5621" y="5179"/>
                      <a:pt x="5594" y="5206"/>
                      <a:pt x="5568" y="5224"/>
                    </a:cubicBezTo>
                    <a:cubicBezTo>
                      <a:pt x="5550" y="5251"/>
                      <a:pt x="5586" y="5251"/>
                      <a:pt x="5594" y="5269"/>
                    </a:cubicBezTo>
                    <a:cubicBezTo>
                      <a:pt x="5612" y="5286"/>
                      <a:pt x="5603" y="5313"/>
                      <a:pt x="5586" y="5322"/>
                    </a:cubicBezTo>
                    <a:cubicBezTo>
                      <a:pt x="5569" y="5322"/>
                      <a:pt x="5520" y="5346"/>
                      <a:pt x="5538" y="5364"/>
                    </a:cubicBezTo>
                    <a:lnTo>
                      <a:pt x="5538" y="5364"/>
                    </a:lnTo>
                    <a:cubicBezTo>
                      <a:pt x="5529" y="5357"/>
                      <a:pt x="5521" y="5355"/>
                      <a:pt x="5514" y="5355"/>
                    </a:cubicBezTo>
                    <a:cubicBezTo>
                      <a:pt x="5468" y="5355"/>
                      <a:pt x="5440" y="5458"/>
                      <a:pt x="5425" y="5473"/>
                    </a:cubicBezTo>
                    <a:cubicBezTo>
                      <a:pt x="5407" y="5500"/>
                      <a:pt x="5399" y="5491"/>
                      <a:pt x="5381" y="5500"/>
                    </a:cubicBezTo>
                    <a:cubicBezTo>
                      <a:pt x="5354" y="5518"/>
                      <a:pt x="5336" y="5545"/>
                      <a:pt x="5318" y="5571"/>
                    </a:cubicBezTo>
                    <a:cubicBezTo>
                      <a:pt x="5302" y="5588"/>
                      <a:pt x="5234" y="5700"/>
                      <a:pt x="5195" y="5700"/>
                    </a:cubicBezTo>
                    <a:cubicBezTo>
                      <a:pt x="5192" y="5700"/>
                      <a:pt x="5188" y="5699"/>
                      <a:pt x="5185" y="5696"/>
                    </a:cubicBezTo>
                    <a:lnTo>
                      <a:pt x="5185" y="5696"/>
                    </a:lnTo>
                    <a:cubicBezTo>
                      <a:pt x="5158" y="5723"/>
                      <a:pt x="5158" y="5741"/>
                      <a:pt x="5194" y="5767"/>
                    </a:cubicBezTo>
                    <a:cubicBezTo>
                      <a:pt x="5203" y="5776"/>
                      <a:pt x="5220" y="5830"/>
                      <a:pt x="5211" y="5839"/>
                    </a:cubicBezTo>
                    <a:cubicBezTo>
                      <a:pt x="5185" y="5830"/>
                      <a:pt x="5158" y="5821"/>
                      <a:pt x="5140" y="5812"/>
                    </a:cubicBezTo>
                    <a:cubicBezTo>
                      <a:pt x="5105" y="5821"/>
                      <a:pt x="5078" y="5848"/>
                      <a:pt x="5078" y="5883"/>
                    </a:cubicBezTo>
                    <a:cubicBezTo>
                      <a:pt x="5078" y="5910"/>
                      <a:pt x="5069" y="5937"/>
                      <a:pt x="5060" y="5963"/>
                    </a:cubicBezTo>
                    <a:lnTo>
                      <a:pt x="5007" y="5963"/>
                    </a:lnTo>
                    <a:cubicBezTo>
                      <a:pt x="4962" y="5981"/>
                      <a:pt x="5060" y="6052"/>
                      <a:pt x="5042" y="6079"/>
                    </a:cubicBezTo>
                    <a:cubicBezTo>
                      <a:pt x="5037" y="6086"/>
                      <a:pt x="5032" y="6088"/>
                      <a:pt x="5026" y="6088"/>
                    </a:cubicBezTo>
                    <a:cubicBezTo>
                      <a:pt x="5003" y="6088"/>
                      <a:pt x="4973" y="6050"/>
                      <a:pt x="4947" y="6050"/>
                    </a:cubicBezTo>
                    <a:cubicBezTo>
                      <a:pt x="4943" y="6050"/>
                      <a:pt x="4939" y="6051"/>
                      <a:pt x="4935" y="6052"/>
                    </a:cubicBezTo>
                    <a:cubicBezTo>
                      <a:pt x="4882" y="6088"/>
                      <a:pt x="4909" y="6186"/>
                      <a:pt x="4900" y="6239"/>
                    </a:cubicBezTo>
                    <a:cubicBezTo>
                      <a:pt x="4900" y="6253"/>
                      <a:pt x="4873" y="6321"/>
                      <a:pt x="4857" y="6321"/>
                    </a:cubicBezTo>
                    <a:cubicBezTo>
                      <a:pt x="4852" y="6321"/>
                      <a:pt x="4848" y="6316"/>
                      <a:pt x="4846" y="6302"/>
                    </a:cubicBezTo>
                    <a:cubicBezTo>
                      <a:pt x="4865" y="6270"/>
                      <a:pt x="4862" y="6243"/>
                      <a:pt x="4842" y="6243"/>
                    </a:cubicBezTo>
                    <a:cubicBezTo>
                      <a:pt x="4834" y="6243"/>
                      <a:pt x="4823" y="6247"/>
                      <a:pt x="4811" y="6257"/>
                    </a:cubicBezTo>
                    <a:cubicBezTo>
                      <a:pt x="4793" y="6275"/>
                      <a:pt x="4757" y="6329"/>
                      <a:pt x="4793" y="6346"/>
                    </a:cubicBezTo>
                    <a:cubicBezTo>
                      <a:pt x="4802" y="6346"/>
                      <a:pt x="4855" y="6346"/>
                      <a:pt x="4855" y="6364"/>
                    </a:cubicBezTo>
                    <a:cubicBezTo>
                      <a:pt x="4855" y="6382"/>
                      <a:pt x="4704" y="6382"/>
                      <a:pt x="4722" y="6409"/>
                    </a:cubicBezTo>
                    <a:cubicBezTo>
                      <a:pt x="4748" y="6444"/>
                      <a:pt x="4766" y="6435"/>
                      <a:pt x="4784" y="6462"/>
                    </a:cubicBezTo>
                    <a:cubicBezTo>
                      <a:pt x="4793" y="6480"/>
                      <a:pt x="4793" y="6507"/>
                      <a:pt x="4793" y="6524"/>
                    </a:cubicBezTo>
                    <a:cubicBezTo>
                      <a:pt x="4768" y="6505"/>
                      <a:pt x="4752" y="6491"/>
                      <a:pt x="4736" y="6491"/>
                    </a:cubicBezTo>
                    <a:cubicBezTo>
                      <a:pt x="4723" y="6491"/>
                      <a:pt x="4711" y="6500"/>
                      <a:pt x="4695" y="6524"/>
                    </a:cubicBezTo>
                    <a:cubicBezTo>
                      <a:pt x="4686" y="6541"/>
                      <a:pt x="4662" y="6623"/>
                      <a:pt x="4690" y="6623"/>
                    </a:cubicBezTo>
                    <a:cubicBezTo>
                      <a:pt x="4692" y="6623"/>
                      <a:pt x="4693" y="6623"/>
                      <a:pt x="4695" y="6622"/>
                    </a:cubicBezTo>
                    <a:lnTo>
                      <a:pt x="4695" y="6622"/>
                    </a:lnTo>
                    <a:lnTo>
                      <a:pt x="4659" y="6667"/>
                    </a:lnTo>
                    <a:cubicBezTo>
                      <a:pt x="4641" y="6658"/>
                      <a:pt x="4624" y="6631"/>
                      <a:pt x="4606" y="6631"/>
                    </a:cubicBezTo>
                    <a:cubicBezTo>
                      <a:pt x="4579" y="6631"/>
                      <a:pt x="4552" y="6649"/>
                      <a:pt x="4543" y="6676"/>
                    </a:cubicBezTo>
                    <a:cubicBezTo>
                      <a:pt x="4535" y="6734"/>
                      <a:pt x="4597" y="6793"/>
                      <a:pt x="4525" y="6793"/>
                    </a:cubicBezTo>
                    <a:cubicBezTo>
                      <a:pt x="4520" y="6793"/>
                      <a:pt x="4514" y="6792"/>
                      <a:pt x="4508" y="6792"/>
                    </a:cubicBezTo>
                    <a:cubicBezTo>
                      <a:pt x="4491" y="6781"/>
                      <a:pt x="4482" y="6776"/>
                      <a:pt x="4476" y="6776"/>
                    </a:cubicBezTo>
                    <a:cubicBezTo>
                      <a:pt x="4456" y="6776"/>
                      <a:pt x="4502" y="6844"/>
                      <a:pt x="4481" y="6872"/>
                    </a:cubicBezTo>
                    <a:cubicBezTo>
                      <a:pt x="4454" y="6907"/>
                      <a:pt x="4401" y="6899"/>
                      <a:pt x="4401" y="6925"/>
                    </a:cubicBezTo>
                    <a:cubicBezTo>
                      <a:pt x="4401" y="6934"/>
                      <a:pt x="4437" y="6988"/>
                      <a:pt x="4437" y="6988"/>
                    </a:cubicBezTo>
                    <a:cubicBezTo>
                      <a:pt x="4407" y="6988"/>
                      <a:pt x="4397" y="6976"/>
                      <a:pt x="4383" y="6976"/>
                    </a:cubicBezTo>
                    <a:cubicBezTo>
                      <a:pt x="4376" y="6976"/>
                      <a:pt x="4368" y="6979"/>
                      <a:pt x="4356" y="6988"/>
                    </a:cubicBezTo>
                    <a:cubicBezTo>
                      <a:pt x="4339" y="7005"/>
                      <a:pt x="4303" y="7032"/>
                      <a:pt x="4330" y="7050"/>
                    </a:cubicBezTo>
                    <a:cubicBezTo>
                      <a:pt x="4347" y="7077"/>
                      <a:pt x="4312" y="7103"/>
                      <a:pt x="4294" y="7121"/>
                    </a:cubicBezTo>
                    <a:cubicBezTo>
                      <a:pt x="4285" y="7148"/>
                      <a:pt x="4339" y="7175"/>
                      <a:pt x="4312" y="7210"/>
                    </a:cubicBezTo>
                    <a:lnTo>
                      <a:pt x="4267" y="7175"/>
                    </a:lnTo>
                    <a:cubicBezTo>
                      <a:pt x="4258" y="7193"/>
                      <a:pt x="4232" y="7219"/>
                      <a:pt x="4267" y="7237"/>
                    </a:cubicBezTo>
                    <a:cubicBezTo>
                      <a:pt x="4276" y="7264"/>
                      <a:pt x="4267" y="7273"/>
                      <a:pt x="4241" y="7282"/>
                    </a:cubicBezTo>
                    <a:cubicBezTo>
                      <a:pt x="4223" y="7299"/>
                      <a:pt x="4223" y="7308"/>
                      <a:pt x="4250" y="7317"/>
                    </a:cubicBezTo>
                    <a:cubicBezTo>
                      <a:pt x="4267" y="7335"/>
                      <a:pt x="4258" y="7362"/>
                      <a:pt x="4250" y="7380"/>
                    </a:cubicBezTo>
                    <a:lnTo>
                      <a:pt x="4164" y="7328"/>
                    </a:lnTo>
                    <a:lnTo>
                      <a:pt x="4164" y="7328"/>
                    </a:lnTo>
                    <a:cubicBezTo>
                      <a:pt x="4194" y="7349"/>
                      <a:pt x="4160" y="7425"/>
                      <a:pt x="4143" y="7442"/>
                    </a:cubicBezTo>
                    <a:cubicBezTo>
                      <a:pt x="4125" y="7469"/>
                      <a:pt x="4098" y="7460"/>
                      <a:pt x="4080" y="7478"/>
                    </a:cubicBezTo>
                    <a:cubicBezTo>
                      <a:pt x="4000" y="7567"/>
                      <a:pt x="3929" y="7665"/>
                      <a:pt x="3875" y="7771"/>
                    </a:cubicBezTo>
                    <a:cubicBezTo>
                      <a:pt x="3875" y="7771"/>
                      <a:pt x="3869" y="7769"/>
                      <a:pt x="3860" y="7769"/>
                    </a:cubicBezTo>
                    <a:cubicBezTo>
                      <a:pt x="3851" y="7769"/>
                      <a:pt x="3840" y="7771"/>
                      <a:pt x="3831" y="7780"/>
                    </a:cubicBezTo>
                    <a:lnTo>
                      <a:pt x="3813" y="7834"/>
                    </a:lnTo>
                    <a:lnTo>
                      <a:pt x="3751" y="8003"/>
                    </a:lnTo>
                    <a:cubicBezTo>
                      <a:pt x="3715" y="8074"/>
                      <a:pt x="3679" y="8154"/>
                      <a:pt x="3653" y="8244"/>
                    </a:cubicBezTo>
                    <a:cubicBezTo>
                      <a:pt x="3644" y="8270"/>
                      <a:pt x="3644" y="8306"/>
                      <a:pt x="3653" y="8333"/>
                    </a:cubicBezTo>
                    <a:cubicBezTo>
                      <a:pt x="3662" y="8350"/>
                      <a:pt x="3644" y="8377"/>
                      <a:pt x="3635" y="8395"/>
                    </a:cubicBezTo>
                    <a:cubicBezTo>
                      <a:pt x="3642" y="8381"/>
                      <a:pt x="3638" y="8362"/>
                      <a:pt x="3628" y="8362"/>
                    </a:cubicBezTo>
                    <a:cubicBezTo>
                      <a:pt x="3625" y="8362"/>
                      <a:pt x="3621" y="8364"/>
                      <a:pt x="3617" y="8368"/>
                    </a:cubicBezTo>
                    <a:cubicBezTo>
                      <a:pt x="3590" y="8413"/>
                      <a:pt x="3564" y="8457"/>
                      <a:pt x="3546" y="8502"/>
                    </a:cubicBezTo>
                    <a:cubicBezTo>
                      <a:pt x="3537" y="8520"/>
                      <a:pt x="3501" y="8573"/>
                      <a:pt x="3519" y="8591"/>
                    </a:cubicBezTo>
                    <a:cubicBezTo>
                      <a:pt x="3528" y="8618"/>
                      <a:pt x="3590" y="8627"/>
                      <a:pt x="3608" y="8635"/>
                    </a:cubicBezTo>
                    <a:cubicBezTo>
                      <a:pt x="3601" y="8651"/>
                      <a:pt x="3587" y="8656"/>
                      <a:pt x="3571" y="8656"/>
                    </a:cubicBezTo>
                    <a:cubicBezTo>
                      <a:pt x="3548" y="8656"/>
                      <a:pt x="3522" y="8646"/>
                      <a:pt x="3501" y="8635"/>
                    </a:cubicBezTo>
                    <a:cubicBezTo>
                      <a:pt x="3497" y="8633"/>
                      <a:pt x="3493" y="8631"/>
                      <a:pt x="3489" y="8631"/>
                    </a:cubicBezTo>
                    <a:cubicBezTo>
                      <a:pt x="3469" y="8631"/>
                      <a:pt x="3454" y="8668"/>
                      <a:pt x="3439" y="8698"/>
                    </a:cubicBezTo>
                    <a:cubicBezTo>
                      <a:pt x="3421" y="8742"/>
                      <a:pt x="3394" y="8787"/>
                      <a:pt x="3359" y="8831"/>
                    </a:cubicBezTo>
                    <a:cubicBezTo>
                      <a:pt x="3350" y="8840"/>
                      <a:pt x="3332" y="8840"/>
                      <a:pt x="3332" y="8849"/>
                    </a:cubicBezTo>
                    <a:cubicBezTo>
                      <a:pt x="3323" y="8876"/>
                      <a:pt x="3332" y="8894"/>
                      <a:pt x="3341" y="8921"/>
                    </a:cubicBezTo>
                    <a:cubicBezTo>
                      <a:pt x="3350" y="8974"/>
                      <a:pt x="3270" y="9001"/>
                      <a:pt x="3243" y="9045"/>
                    </a:cubicBezTo>
                    <a:cubicBezTo>
                      <a:pt x="3216" y="9081"/>
                      <a:pt x="3243" y="9108"/>
                      <a:pt x="3270" y="9152"/>
                    </a:cubicBezTo>
                    <a:cubicBezTo>
                      <a:pt x="3287" y="9180"/>
                      <a:pt x="3283" y="9189"/>
                      <a:pt x="3271" y="9189"/>
                    </a:cubicBezTo>
                    <a:cubicBezTo>
                      <a:pt x="3252" y="9189"/>
                      <a:pt x="3213" y="9166"/>
                      <a:pt x="3207" y="9161"/>
                    </a:cubicBezTo>
                    <a:cubicBezTo>
                      <a:pt x="3205" y="9161"/>
                      <a:pt x="3203" y="9160"/>
                      <a:pt x="3202" y="9160"/>
                    </a:cubicBezTo>
                    <a:cubicBezTo>
                      <a:pt x="3167" y="9160"/>
                      <a:pt x="3207" y="9242"/>
                      <a:pt x="3207" y="9250"/>
                    </a:cubicBezTo>
                    <a:cubicBezTo>
                      <a:pt x="3225" y="9295"/>
                      <a:pt x="3154" y="9277"/>
                      <a:pt x="3127" y="9295"/>
                    </a:cubicBezTo>
                    <a:cubicBezTo>
                      <a:pt x="3100" y="9330"/>
                      <a:pt x="3083" y="9366"/>
                      <a:pt x="3074" y="9410"/>
                    </a:cubicBezTo>
                    <a:cubicBezTo>
                      <a:pt x="3074" y="9427"/>
                      <a:pt x="3042" y="9546"/>
                      <a:pt x="3002" y="9546"/>
                    </a:cubicBezTo>
                    <a:cubicBezTo>
                      <a:pt x="2999" y="9546"/>
                      <a:pt x="2996" y="9545"/>
                      <a:pt x="2994" y="9544"/>
                    </a:cubicBezTo>
                    <a:cubicBezTo>
                      <a:pt x="2976" y="9571"/>
                      <a:pt x="2967" y="9597"/>
                      <a:pt x="2967" y="9633"/>
                    </a:cubicBezTo>
                    <a:cubicBezTo>
                      <a:pt x="2949" y="9740"/>
                      <a:pt x="2896" y="9847"/>
                      <a:pt x="2878" y="9954"/>
                    </a:cubicBezTo>
                    <a:cubicBezTo>
                      <a:pt x="2871" y="9982"/>
                      <a:pt x="2864" y="10020"/>
                      <a:pt x="2883" y="10045"/>
                    </a:cubicBezTo>
                    <a:lnTo>
                      <a:pt x="2883" y="10045"/>
                    </a:lnTo>
                    <a:cubicBezTo>
                      <a:pt x="2872" y="10039"/>
                      <a:pt x="2861" y="10035"/>
                      <a:pt x="2849" y="10035"/>
                    </a:cubicBezTo>
                    <a:cubicBezTo>
                      <a:pt x="2841" y="10035"/>
                      <a:pt x="2832" y="10038"/>
                      <a:pt x="2824" y="10043"/>
                    </a:cubicBezTo>
                    <a:cubicBezTo>
                      <a:pt x="2798" y="10052"/>
                      <a:pt x="2824" y="10070"/>
                      <a:pt x="2807" y="10087"/>
                    </a:cubicBezTo>
                    <a:lnTo>
                      <a:pt x="2780" y="10114"/>
                    </a:lnTo>
                    <a:cubicBezTo>
                      <a:pt x="2744" y="10159"/>
                      <a:pt x="2717" y="10203"/>
                      <a:pt x="2700" y="10257"/>
                    </a:cubicBezTo>
                    <a:cubicBezTo>
                      <a:pt x="2717" y="10292"/>
                      <a:pt x="2673" y="10381"/>
                      <a:pt x="2673" y="10390"/>
                    </a:cubicBezTo>
                    <a:cubicBezTo>
                      <a:pt x="2717" y="10426"/>
                      <a:pt x="2780" y="10435"/>
                      <a:pt x="2824" y="10479"/>
                    </a:cubicBezTo>
                    <a:cubicBezTo>
                      <a:pt x="2830" y="10485"/>
                      <a:pt x="2799" y="10505"/>
                      <a:pt x="2767" y="10505"/>
                    </a:cubicBezTo>
                    <a:cubicBezTo>
                      <a:pt x="2749" y="10505"/>
                      <a:pt x="2730" y="10499"/>
                      <a:pt x="2717" y="10479"/>
                    </a:cubicBezTo>
                    <a:cubicBezTo>
                      <a:pt x="2706" y="10456"/>
                      <a:pt x="2693" y="10446"/>
                      <a:pt x="2680" y="10446"/>
                    </a:cubicBezTo>
                    <a:cubicBezTo>
                      <a:pt x="2663" y="10446"/>
                      <a:pt x="2647" y="10463"/>
                      <a:pt x="2637" y="10488"/>
                    </a:cubicBezTo>
                    <a:cubicBezTo>
                      <a:pt x="2628" y="10506"/>
                      <a:pt x="2611" y="10542"/>
                      <a:pt x="2628" y="10568"/>
                    </a:cubicBezTo>
                    <a:cubicBezTo>
                      <a:pt x="2637" y="10586"/>
                      <a:pt x="2646" y="10586"/>
                      <a:pt x="2628" y="10604"/>
                    </a:cubicBezTo>
                    <a:cubicBezTo>
                      <a:pt x="2614" y="10626"/>
                      <a:pt x="2547" y="10665"/>
                      <a:pt x="2513" y="10665"/>
                    </a:cubicBezTo>
                    <a:cubicBezTo>
                      <a:pt x="2505" y="10665"/>
                      <a:pt x="2499" y="10663"/>
                      <a:pt x="2496" y="10659"/>
                    </a:cubicBezTo>
                    <a:lnTo>
                      <a:pt x="2496" y="10659"/>
                    </a:lnTo>
                    <a:cubicBezTo>
                      <a:pt x="2521" y="10693"/>
                      <a:pt x="2512" y="10711"/>
                      <a:pt x="2495" y="10746"/>
                    </a:cubicBezTo>
                    <a:cubicBezTo>
                      <a:pt x="2486" y="10782"/>
                      <a:pt x="2477" y="10818"/>
                      <a:pt x="2477" y="10862"/>
                    </a:cubicBezTo>
                    <a:cubicBezTo>
                      <a:pt x="2477" y="10871"/>
                      <a:pt x="2495" y="10916"/>
                      <a:pt x="2486" y="10916"/>
                    </a:cubicBezTo>
                    <a:cubicBezTo>
                      <a:pt x="2477" y="10925"/>
                      <a:pt x="2441" y="10916"/>
                      <a:pt x="2432" y="10934"/>
                    </a:cubicBezTo>
                    <a:cubicBezTo>
                      <a:pt x="2424" y="10951"/>
                      <a:pt x="2432" y="10987"/>
                      <a:pt x="2424" y="11014"/>
                    </a:cubicBezTo>
                    <a:cubicBezTo>
                      <a:pt x="2406" y="11040"/>
                      <a:pt x="2397" y="11067"/>
                      <a:pt x="2379" y="11094"/>
                    </a:cubicBezTo>
                    <a:cubicBezTo>
                      <a:pt x="2326" y="11103"/>
                      <a:pt x="2379" y="11147"/>
                      <a:pt x="2406" y="11165"/>
                    </a:cubicBezTo>
                    <a:cubicBezTo>
                      <a:pt x="2424" y="11183"/>
                      <a:pt x="2415" y="11210"/>
                      <a:pt x="2406" y="11227"/>
                    </a:cubicBezTo>
                    <a:cubicBezTo>
                      <a:pt x="2375" y="11207"/>
                      <a:pt x="2359" y="11192"/>
                      <a:pt x="2344" y="11192"/>
                    </a:cubicBezTo>
                    <a:cubicBezTo>
                      <a:pt x="2333" y="11192"/>
                      <a:pt x="2323" y="11200"/>
                      <a:pt x="2308" y="11219"/>
                    </a:cubicBezTo>
                    <a:cubicBezTo>
                      <a:pt x="2245" y="11290"/>
                      <a:pt x="2174" y="11361"/>
                      <a:pt x="2103" y="11423"/>
                    </a:cubicBezTo>
                    <a:cubicBezTo>
                      <a:pt x="2103" y="11432"/>
                      <a:pt x="2014" y="11486"/>
                      <a:pt x="2041" y="11504"/>
                    </a:cubicBezTo>
                    <a:cubicBezTo>
                      <a:pt x="2085" y="11521"/>
                      <a:pt x="2041" y="11557"/>
                      <a:pt x="2014" y="11557"/>
                    </a:cubicBezTo>
                    <a:cubicBezTo>
                      <a:pt x="2010" y="11558"/>
                      <a:pt x="2006" y="11558"/>
                      <a:pt x="2003" y="11558"/>
                    </a:cubicBezTo>
                    <a:cubicBezTo>
                      <a:pt x="1980" y="11558"/>
                      <a:pt x="1985" y="11530"/>
                      <a:pt x="1969" y="11530"/>
                    </a:cubicBezTo>
                    <a:cubicBezTo>
                      <a:pt x="1951" y="11530"/>
                      <a:pt x="1934" y="11539"/>
                      <a:pt x="1925" y="11548"/>
                    </a:cubicBezTo>
                    <a:cubicBezTo>
                      <a:pt x="1898" y="11557"/>
                      <a:pt x="1827" y="11575"/>
                      <a:pt x="1818" y="11610"/>
                    </a:cubicBezTo>
                    <a:cubicBezTo>
                      <a:pt x="1818" y="11637"/>
                      <a:pt x="1791" y="11628"/>
                      <a:pt x="1764" y="11646"/>
                    </a:cubicBezTo>
                    <a:cubicBezTo>
                      <a:pt x="1738" y="11673"/>
                      <a:pt x="1738" y="11708"/>
                      <a:pt x="1729" y="11708"/>
                    </a:cubicBezTo>
                    <a:cubicBezTo>
                      <a:pt x="1720" y="11708"/>
                      <a:pt x="1702" y="11691"/>
                      <a:pt x="1693" y="11682"/>
                    </a:cubicBezTo>
                    <a:cubicBezTo>
                      <a:pt x="1668" y="11675"/>
                      <a:pt x="1643" y="11669"/>
                      <a:pt x="1621" y="11669"/>
                    </a:cubicBezTo>
                    <a:cubicBezTo>
                      <a:pt x="1612" y="11669"/>
                      <a:pt x="1603" y="11670"/>
                      <a:pt x="1595" y="11673"/>
                    </a:cubicBezTo>
                    <a:lnTo>
                      <a:pt x="1435" y="11708"/>
                    </a:lnTo>
                    <a:cubicBezTo>
                      <a:pt x="1408" y="11708"/>
                      <a:pt x="1399" y="11735"/>
                      <a:pt x="1399" y="11762"/>
                    </a:cubicBezTo>
                    <a:cubicBezTo>
                      <a:pt x="1360" y="11802"/>
                      <a:pt x="1432" y="11859"/>
                      <a:pt x="1480" y="11859"/>
                    </a:cubicBezTo>
                    <a:cubicBezTo>
                      <a:pt x="1507" y="11859"/>
                      <a:pt x="1526" y="11842"/>
                      <a:pt x="1516" y="11794"/>
                    </a:cubicBezTo>
                    <a:lnTo>
                      <a:pt x="1516" y="11794"/>
                    </a:lnTo>
                    <a:cubicBezTo>
                      <a:pt x="1530" y="11821"/>
                      <a:pt x="1651" y="11800"/>
                      <a:pt x="1684" y="11833"/>
                    </a:cubicBezTo>
                    <a:cubicBezTo>
                      <a:pt x="1695" y="11844"/>
                      <a:pt x="1702" y="11848"/>
                      <a:pt x="1707" y="11848"/>
                    </a:cubicBezTo>
                    <a:cubicBezTo>
                      <a:pt x="1718" y="11848"/>
                      <a:pt x="1719" y="11828"/>
                      <a:pt x="1738" y="11815"/>
                    </a:cubicBezTo>
                    <a:cubicBezTo>
                      <a:pt x="1756" y="11798"/>
                      <a:pt x="1782" y="11798"/>
                      <a:pt x="1809" y="11780"/>
                    </a:cubicBezTo>
                    <a:cubicBezTo>
                      <a:pt x="1925" y="11717"/>
                      <a:pt x="2049" y="11655"/>
                      <a:pt x="2156" y="11584"/>
                    </a:cubicBezTo>
                    <a:cubicBezTo>
                      <a:pt x="2228" y="11548"/>
                      <a:pt x="2415" y="11450"/>
                      <a:pt x="2317" y="11361"/>
                    </a:cubicBezTo>
                    <a:cubicBezTo>
                      <a:pt x="2317" y="11361"/>
                      <a:pt x="2261" y="11298"/>
                      <a:pt x="2277" y="11298"/>
                    </a:cubicBezTo>
                    <a:cubicBezTo>
                      <a:pt x="2278" y="11298"/>
                      <a:pt x="2279" y="11298"/>
                      <a:pt x="2281" y="11299"/>
                    </a:cubicBezTo>
                    <a:cubicBezTo>
                      <a:pt x="2308" y="11308"/>
                      <a:pt x="2334" y="11317"/>
                      <a:pt x="2361" y="11334"/>
                    </a:cubicBezTo>
                    <a:cubicBezTo>
                      <a:pt x="2406" y="11361"/>
                      <a:pt x="2459" y="11388"/>
                      <a:pt x="2504" y="11406"/>
                    </a:cubicBezTo>
                    <a:cubicBezTo>
                      <a:pt x="2504" y="11397"/>
                      <a:pt x="2495" y="11397"/>
                      <a:pt x="2504" y="11370"/>
                    </a:cubicBezTo>
                    <a:cubicBezTo>
                      <a:pt x="2504" y="11352"/>
                      <a:pt x="2522" y="11325"/>
                      <a:pt x="2530" y="11308"/>
                    </a:cubicBezTo>
                    <a:cubicBezTo>
                      <a:pt x="2545" y="11285"/>
                      <a:pt x="2573" y="11250"/>
                      <a:pt x="2603" y="11250"/>
                    </a:cubicBezTo>
                    <a:cubicBezTo>
                      <a:pt x="2608" y="11250"/>
                      <a:pt x="2614" y="11251"/>
                      <a:pt x="2619" y="11254"/>
                    </a:cubicBezTo>
                    <a:cubicBezTo>
                      <a:pt x="2548" y="11219"/>
                      <a:pt x="2637" y="11174"/>
                      <a:pt x="2584" y="11138"/>
                    </a:cubicBezTo>
                    <a:cubicBezTo>
                      <a:pt x="2557" y="11121"/>
                      <a:pt x="2504" y="11067"/>
                      <a:pt x="2575" y="11049"/>
                    </a:cubicBezTo>
                    <a:cubicBezTo>
                      <a:pt x="2599" y="11049"/>
                      <a:pt x="2619" y="11057"/>
                      <a:pt x="2637" y="11057"/>
                    </a:cubicBezTo>
                    <a:cubicBezTo>
                      <a:pt x="2646" y="11057"/>
                      <a:pt x="2655" y="11055"/>
                      <a:pt x="2664" y="11049"/>
                    </a:cubicBezTo>
                    <a:cubicBezTo>
                      <a:pt x="2691" y="11049"/>
                      <a:pt x="2700" y="11014"/>
                      <a:pt x="2673" y="10996"/>
                    </a:cubicBezTo>
                    <a:cubicBezTo>
                      <a:pt x="2646" y="10978"/>
                      <a:pt x="2664" y="10978"/>
                      <a:pt x="2673" y="10951"/>
                    </a:cubicBezTo>
                    <a:cubicBezTo>
                      <a:pt x="2676" y="10939"/>
                      <a:pt x="2679" y="10936"/>
                      <a:pt x="2682" y="10936"/>
                    </a:cubicBezTo>
                    <a:cubicBezTo>
                      <a:pt x="2689" y="10936"/>
                      <a:pt x="2697" y="10951"/>
                      <a:pt x="2709" y="10951"/>
                    </a:cubicBezTo>
                    <a:cubicBezTo>
                      <a:pt x="2771" y="10951"/>
                      <a:pt x="2700" y="10827"/>
                      <a:pt x="2762" y="10809"/>
                    </a:cubicBezTo>
                    <a:cubicBezTo>
                      <a:pt x="2780" y="10773"/>
                      <a:pt x="2717" y="10702"/>
                      <a:pt x="2735" y="10702"/>
                    </a:cubicBezTo>
                    <a:cubicBezTo>
                      <a:pt x="2744" y="10697"/>
                      <a:pt x="2760" y="10697"/>
                      <a:pt x="2773" y="10697"/>
                    </a:cubicBezTo>
                    <a:cubicBezTo>
                      <a:pt x="2787" y="10697"/>
                      <a:pt x="2798" y="10697"/>
                      <a:pt x="2798" y="10693"/>
                    </a:cubicBezTo>
                    <a:cubicBezTo>
                      <a:pt x="2798" y="10684"/>
                      <a:pt x="2753" y="10666"/>
                      <a:pt x="2753" y="10640"/>
                    </a:cubicBezTo>
                    <a:lnTo>
                      <a:pt x="2851" y="10640"/>
                    </a:lnTo>
                    <a:cubicBezTo>
                      <a:pt x="2815" y="10604"/>
                      <a:pt x="2798" y="10559"/>
                      <a:pt x="2851" y="10524"/>
                    </a:cubicBezTo>
                    <a:cubicBezTo>
                      <a:pt x="2878" y="10506"/>
                      <a:pt x="2896" y="10479"/>
                      <a:pt x="2905" y="10461"/>
                    </a:cubicBezTo>
                    <a:cubicBezTo>
                      <a:pt x="2905" y="10448"/>
                      <a:pt x="2905" y="10425"/>
                      <a:pt x="2897" y="10425"/>
                    </a:cubicBezTo>
                    <a:cubicBezTo>
                      <a:pt x="2895" y="10425"/>
                      <a:pt x="2891" y="10428"/>
                      <a:pt x="2887" y="10435"/>
                    </a:cubicBezTo>
                    <a:lnTo>
                      <a:pt x="2913" y="10381"/>
                    </a:lnTo>
                    <a:cubicBezTo>
                      <a:pt x="2931" y="10337"/>
                      <a:pt x="2913" y="10363"/>
                      <a:pt x="2896" y="10337"/>
                    </a:cubicBezTo>
                    <a:cubicBezTo>
                      <a:pt x="2887" y="10310"/>
                      <a:pt x="2949" y="10265"/>
                      <a:pt x="2967" y="10248"/>
                    </a:cubicBezTo>
                    <a:cubicBezTo>
                      <a:pt x="2976" y="10239"/>
                      <a:pt x="3011" y="10185"/>
                      <a:pt x="3003" y="10159"/>
                    </a:cubicBezTo>
                    <a:cubicBezTo>
                      <a:pt x="2994" y="10132"/>
                      <a:pt x="2931" y="10123"/>
                      <a:pt x="3003" y="10096"/>
                    </a:cubicBezTo>
                    <a:cubicBezTo>
                      <a:pt x="3047" y="10096"/>
                      <a:pt x="3092" y="10052"/>
                      <a:pt x="3029" y="10052"/>
                    </a:cubicBezTo>
                    <a:cubicBezTo>
                      <a:pt x="2976" y="10025"/>
                      <a:pt x="2976" y="9989"/>
                      <a:pt x="3029" y="9972"/>
                    </a:cubicBezTo>
                    <a:cubicBezTo>
                      <a:pt x="3074" y="9954"/>
                      <a:pt x="3100" y="9972"/>
                      <a:pt x="3092" y="9918"/>
                    </a:cubicBezTo>
                    <a:cubicBezTo>
                      <a:pt x="3092" y="9909"/>
                      <a:pt x="3065" y="9820"/>
                      <a:pt x="3074" y="9820"/>
                    </a:cubicBezTo>
                    <a:cubicBezTo>
                      <a:pt x="3082" y="9820"/>
                      <a:pt x="3098" y="9874"/>
                      <a:pt x="3115" y="9874"/>
                    </a:cubicBezTo>
                    <a:cubicBezTo>
                      <a:pt x="3116" y="9874"/>
                      <a:pt x="3117" y="9874"/>
                      <a:pt x="3118" y="9874"/>
                    </a:cubicBezTo>
                    <a:cubicBezTo>
                      <a:pt x="3145" y="9856"/>
                      <a:pt x="3118" y="9793"/>
                      <a:pt x="3118" y="9776"/>
                    </a:cubicBezTo>
                    <a:cubicBezTo>
                      <a:pt x="3127" y="9740"/>
                      <a:pt x="3145" y="9713"/>
                      <a:pt x="3181" y="9695"/>
                    </a:cubicBezTo>
                    <a:cubicBezTo>
                      <a:pt x="3198" y="9687"/>
                      <a:pt x="3225" y="9669"/>
                      <a:pt x="3243" y="9642"/>
                    </a:cubicBezTo>
                    <a:cubicBezTo>
                      <a:pt x="3261" y="9615"/>
                      <a:pt x="3270" y="9580"/>
                      <a:pt x="3270" y="9544"/>
                    </a:cubicBezTo>
                    <a:cubicBezTo>
                      <a:pt x="3270" y="9508"/>
                      <a:pt x="3243" y="9473"/>
                      <a:pt x="3288" y="9464"/>
                    </a:cubicBezTo>
                    <a:cubicBezTo>
                      <a:pt x="3323" y="9464"/>
                      <a:pt x="3359" y="9428"/>
                      <a:pt x="3368" y="9384"/>
                    </a:cubicBezTo>
                    <a:cubicBezTo>
                      <a:pt x="3368" y="9357"/>
                      <a:pt x="3332" y="9348"/>
                      <a:pt x="3314" y="9339"/>
                    </a:cubicBezTo>
                    <a:lnTo>
                      <a:pt x="3314" y="9339"/>
                    </a:lnTo>
                    <a:cubicBezTo>
                      <a:pt x="3325" y="9344"/>
                      <a:pt x="3335" y="9346"/>
                      <a:pt x="3345" y="9346"/>
                    </a:cubicBezTo>
                    <a:cubicBezTo>
                      <a:pt x="3401" y="9346"/>
                      <a:pt x="3417" y="9262"/>
                      <a:pt x="3394" y="9223"/>
                    </a:cubicBezTo>
                    <a:cubicBezTo>
                      <a:pt x="3386" y="9197"/>
                      <a:pt x="3403" y="9170"/>
                      <a:pt x="3430" y="9170"/>
                    </a:cubicBezTo>
                    <a:cubicBezTo>
                      <a:pt x="3453" y="9170"/>
                      <a:pt x="3450" y="9190"/>
                      <a:pt x="3465" y="9190"/>
                    </a:cubicBezTo>
                    <a:cubicBezTo>
                      <a:pt x="3468" y="9190"/>
                      <a:pt x="3471" y="9189"/>
                      <a:pt x="3475" y="9188"/>
                    </a:cubicBezTo>
                    <a:cubicBezTo>
                      <a:pt x="3492" y="9188"/>
                      <a:pt x="3475" y="9152"/>
                      <a:pt x="3475" y="9143"/>
                    </a:cubicBezTo>
                    <a:cubicBezTo>
                      <a:pt x="3466" y="9108"/>
                      <a:pt x="3492" y="9072"/>
                      <a:pt x="3528" y="9063"/>
                    </a:cubicBezTo>
                    <a:cubicBezTo>
                      <a:pt x="3534" y="9067"/>
                      <a:pt x="3539" y="9068"/>
                      <a:pt x="3542" y="9068"/>
                    </a:cubicBezTo>
                    <a:cubicBezTo>
                      <a:pt x="3561" y="9068"/>
                      <a:pt x="3528" y="9007"/>
                      <a:pt x="3528" y="8992"/>
                    </a:cubicBezTo>
                    <a:cubicBezTo>
                      <a:pt x="3537" y="8947"/>
                      <a:pt x="3581" y="8912"/>
                      <a:pt x="3581" y="8867"/>
                    </a:cubicBezTo>
                    <a:cubicBezTo>
                      <a:pt x="3573" y="8831"/>
                      <a:pt x="3590" y="8787"/>
                      <a:pt x="3626" y="8760"/>
                    </a:cubicBezTo>
                    <a:cubicBezTo>
                      <a:pt x="3653" y="8725"/>
                      <a:pt x="3706" y="8671"/>
                      <a:pt x="3688" y="8627"/>
                    </a:cubicBezTo>
                    <a:cubicBezTo>
                      <a:pt x="3688" y="8600"/>
                      <a:pt x="3733" y="8600"/>
                      <a:pt x="3751" y="8591"/>
                    </a:cubicBezTo>
                    <a:cubicBezTo>
                      <a:pt x="3769" y="8582"/>
                      <a:pt x="3751" y="8555"/>
                      <a:pt x="3769" y="8529"/>
                    </a:cubicBezTo>
                    <a:cubicBezTo>
                      <a:pt x="3777" y="8502"/>
                      <a:pt x="3795" y="8475"/>
                      <a:pt x="3813" y="8440"/>
                    </a:cubicBezTo>
                    <a:cubicBezTo>
                      <a:pt x="3822" y="8413"/>
                      <a:pt x="3786" y="8404"/>
                      <a:pt x="3831" y="8386"/>
                    </a:cubicBezTo>
                    <a:cubicBezTo>
                      <a:pt x="3866" y="8359"/>
                      <a:pt x="3947" y="8306"/>
                      <a:pt x="3867" y="8261"/>
                    </a:cubicBezTo>
                    <a:lnTo>
                      <a:pt x="3867" y="8261"/>
                    </a:lnTo>
                    <a:cubicBezTo>
                      <a:pt x="3875" y="8266"/>
                      <a:pt x="3883" y="8268"/>
                      <a:pt x="3891" y="8268"/>
                    </a:cubicBezTo>
                    <a:cubicBezTo>
                      <a:pt x="3962" y="8268"/>
                      <a:pt x="4025" y="8105"/>
                      <a:pt x="4009" y="8057"/>
                    </a:cubicBezTo>
                    <a:cubicBezTo>
                      <a:pt x="4000" y="7994"/>
                      <a:pt x="4152" y="8039"/>
                      <a:pt x="4098" y="7959"/>
                    </a:cubicBezTo>
                    <a:cubicBezTo>
                      <a:pt x="4071" y="7923"/>
                      <a:pt x="4036" y="7887"/>
                      <a:pt x="4098" y="7878"/>
                    </a:cubicBezTo>
                    <a:cubicBezTo>
                      <a:pt x="4105" y="7872"/>
                      <a:pt x="4127" y="7825"/>
                      <a:pt x="4133" y="7806"/>
                    </a:cubicBezTo>
                    <a:lnTo>
                      <a:pt x="4133" y="7806"/>
                    </a:lnTo>
                    <a:cubicBezTo>
                      <a:pt x="4137" y="7811"/>
                      <a:pt x="4144" y="7818"/>
                      <a:pt x="4153" y="7818"/>
                    </a:cubicBezTo>
                    <a:cubicBezTo>
                      <a:pt x="4155" y="7818"/>
                      <a:pt x="4158" y="7817"/>
                      <a:pt x="4160" y="7816"/>
                    </a:cubicBezTo>
                    <a:cubicBezTo>
                      <a:pt x="4187" y="7807"/>
                      <a:pt x="4187" y="7780"/>
                      <a:pt x="4196" y="7763"/>
                    </a:cubicBezTo>
                    <a:cubicBezTo>
                      <a:pt x="4223" y="7727"/>
                      <a:pt x="4285" y="7700"/>
                      <a:pt x="4294" y="7656"/>
                    </a:cubicBezTo>
                    <a:lnTo>
                      <a:pt x="4294" y="7656"/>
                    </a:lnTo>
                    <a:cubicBezTo>
                      <a:pt x="4281" y="7660"/>
                      <a:pt x="4267" y="7662"/>
                      <a:pt x="4254" y="7662"/>
                    </a:cubicBezTo>
                    <a:cubicBezTo>
                      <a:pt x="4216" y="7662"/>
                      <a:pt x="4180" y="7642"/>
                      <a:pt x="4160" y="7602"/>
                    </a:cubicBezTo>
                    <a:cubicBezTo>
                      <a:pt x="4165" y="7594"/>
                      <a:pt x="4170" y="7590"/>
                      <a:pt x="4176" y="7590"/>
                    </a:cubicBezTo>
                    <a:cubicBezTo>
                      <a:pt x="4195" y="7590"/>
                      <a:pt x="4218" y="7622"/>
                      <a:pt x="4232" y="7629"/>
                    </a:cubicBezTo>
                    <a:cubicBezTo>
                      <a:pt x="4234" y="7631"/>
                      <a:pt x="4236" y="7632"/>
                      <a:pt x="4238" y="7632"/>
                    </a:cubicBezTo>
                    <a:cubicBezTo>
                      <a:pt x="4254" y="7632"/>
                      <a:pt x="4270" y="7582"/>
                      <a:pt x="4285" y="7567"/>
                    </a:cubicBezTo>
                    <a:cubicBezTo>
                      <a:pt x="4303" y="7558"/>
                      <a:pt x="4356" y="7558"/>
                      <a:pt x="4347" y="7540"/>
                    </a:cubicBezTo>
                    <a:cubicBezTo>
                      <a:pt x="4347" y="7522"/>
                      <a:pt x="4321" y="7504"/>
                      <a:pt x="4347" y="7486"/>
                    </a:cubicBezTo>
                    <a:cubicBezTo>
                      <a:pt x="4365" y="7460"/>
                      <a:pt x="4419" y="7451"/>
                      <a:pt x="4445" y="7406"/>
                    </a:cubicBezTo>
                    <a:lnTo>
                      <a:pt x="4445" y="7406"/>
                    </a:lnTo>
                    <a:cubicBezTo>
                      <a:pt x="4444" y="7407"/>
                      <a:pt x="4443" y="7407"/>
                      <a:pt x="4442" y="7407"/>
                    </a:cubicBezTo>
                    <a:cubicBezTo>
                      <a:pt x="4407" y="7407"/>
                      <a:pt x="4508" y="7254"/>
                      <a:pt x="4517" y="7228"/>
                    </a:cubicBezTo>
                    <a:cubicBezTo>
                      <a:pt x="4526" y="7210"/>
                      <a:pt x="4454" y="7210"/>
                      <a:pt x="4454" y="7184"/>
                    </a:cubicBezTo>
                    <a:cubicBezTo>
                      <a:pt x="4451" y="7172"/>
                      <a:pt x="4458" y="7168"/>
                      <a:pt x="4469" y="7168"/>
                    </a:cubicBezTo>
                    <a:cubicBezTo>
                      <a:pt x="4491" y="7168"/>
                      <a:pt x="4529" y="7184"/>
                      <a:pt x="4535" y="7184"/>
                    </a:cubicBezTo>
                    <a:cubicBezTo>
                      <a:pt x="4526" y="7175"/>
                      <a:pt x="4499" y="7139"/>
                      <a:pt x="4526" y="7130"/>
                    </a:cubicBezTo>
                    <a:cubicBezTo>
                      <a:pt x="4529" y="7129"/>
                      <a:pt x="4532" y="7129"/>
                      <a:pt x="4535" y="7129"/>
                    </a:cubicBezTo>
                    <a:cubicBezTo>
                      <a:pt x="4553" y="7129"/>
                      <a:pt x="4571" y="7144"/>
                      <a:pt x="4585" y="7144"/>
                    </a:cubicBezTo>
                    <a:cubicBezTo>
                      <a:pt x="4589" y="7144"/>
                      <a:pt x="4593" y="7143"/>
                      <a:pt x="4597" y="7139"/>
                    </a:cubicBezTo>
                    <a:cubicBezTo>
                      <a:pt x="4615" y="7130"/>
                      <a:pt x="4552" y="7077"/>
                      <a:pt x="4579" y="7050"/>
                    </a:cubicBezTo>
                    <a:cubicBezTo>
                      <a:pt x="4588" y="7041"/>
                      <a:pt x="4677" y="7041"/>
                      <a:pt x="4650" y="7023"/>
                    </a:cubicBezTo>
                    <a:cubicBezTo>
                      <a:pt x="4624" y="7005"/>
                      <a:pt x="4606" y="7023"/>
                      <a:pt x="4606" y="6997"/>
                    </a:cubicBezTo>
                    <a:cubicBezTo>
                      <a:pt x="4606" y="6979"/>
                      <a:pt x="4615" y="6970"/>
                      <a:pt x="4624" y="6970"/>
                    </a:cubicBezTo>
                    <a:cubicBezTo>
                      <a:pt x="4626" y="6969"/>
                      <a:pt x="4628" y="6969"/>
                      <a:pt x="4630" y="6969"/>
                    </a:cubicBezTo>
                    <a:cubicBezTo>
                      <a:pt x="4652" y="6969"/>
                      <a:pt x="4678" y="7000"/>
                      <a:pt x="4695" y="7000"/>
                    </a:cubicBezTo>
                    <a:cubicBezTo>
                      <a:pt x="4698" y="7000"/>
                      <a:pt x="4701" y="6999"/>
                      <a:pt x="4704" y="6997"/>
                    </a:cubicBezTo>
                    <a:cubicBezTo>
                      <a:pt x="4722" y="6979"/>
                      <a:pt x="4739" y="6952"/>
                      <a:pt x="4748" y="6925"/>
                    </a:cubicBezTo>
                    <a:cubicBezTo>
                      <a:pt x="4748" y="6916"/>
                      <a:pt x="4730" y="6899"/>
                      <a:pt x="4730" y="6899"/>
                    </a:cubicBezTo>
                    <a:cubicBezTo>
                      <a:pt x="4757" y="6863"/>
                      <a:pt x="4784" y="6827"/>
                      <a:pt x="4802" y="6792"/>
                    </a:cubicBezTo>
                    <a:cubicBezTo>
                      <a:pt x="4814" y="6762"/>
                      <a:pt x="4810" y="6740"/>
                      <a:pt x="4792" y="6740"/>
                    </a:cubicBezTo>
                    <a:cubicBezTo>
                      <a:pt x="4783" y="6740"/>
                      <a:pt x="4772" y="6745"/>
                      <a:pt x="4757" y="6756"/>
                    </a:cubicBezTo>
                    <a:cubicBezTo>
                      <a:pt x="4775" y="6720"/>
                      <a:pt x="4793" y="6694"/>
                      <a:pt x="4837" y="6685"/>
                    </a:cubicBezTo>
                    <a:cubicBezTo>
                      <a:pt x="4882" y="6676"/>
                      <a:pt x="4926" y="6676"/>
                      <a:pt x="4926" y="6631"/>
                    </a:cubicBezTo>
                    <a:cubicBezTo>
                      <a:pt x="4926" y="6587"/>
                      <a:pt x="4909" y="6587"/>
                      <a:pt x="4926" y="6551"/>
                    </a:cubicBezTo>
                    <a:cubicBezTo>
                      <a:pt x="4935" y="6542"/>
                      <a:pt x="4944" y="6524"/>
                      <a:pt x="4953" y="6516"/>
                    </a:cubicBezTo>
                    <a:cubicBezTo>
                      <a:pt x="4953" y="6516"/>
                      <a:pt x="4935" y="6498"/>
                      <a:pt x="4935" y="6489"/>
                    </a:cubicBezTo>
                    <a:cubicBezTo>
                      <a:pt x="4935" y="6453"/>
                      <a:pt x="4989" y="6426"/>
                      <a:pt x="4998" y="6391"/>
                    </a:cubicBezTo>
                    <a:cubicBezTo>
                      <a:pt x="5007" y="6355"/>
                      <a:pt x="4998" y="6311"/>
                      <a:pt x="5042" y="6311"/>
                    </a:cubicBezTo>
                    <a:cubicBezTo>
                      <a:pt x="5069" y="6311"/>
                      <a:pt x="5113" y="6248"/>
                      <a:pt x="5105" y="6222"/>
                    </a:cubicBezTo>
                    <a:cubicBezTo>
                      <a:pt x="5102" y="6215"/>
                      <a:pt x="5097" y="6212"/>
                      <a:pt x="5090" y="6212"/>
                    </a:cubicBezTo>
                    <a:cubicBezTo>
                      <a:pt x="5073" y="6212"/>
                      <a:pt x="5048" y="6229"/>
                      <a:pt x="5043" y="6237"/>
                    </a:cubicBezTo>
                    <a:lnTo>
                      <a:pt x="5043" y="6237"/>
                    </a:lnTo>
                    <a:cubicBezTo>
                      <a:pt x="5052" y="6212"/>
                      <a:pt x="5070" y="6195"/>
                      <a:pt x="5096" y="6186"/>
                    </a:cubicBezTo>
                    <a:cubicBezTo>
                      <a:pt x="5122" y="6177"/>
                      <a:pt x="5140" y="6177"/>
                      <a:pt x="5167" y="6159"/>
                    </a:cubicBezTo>
                    <a:cubicBezTo>
                      <a:pt x="5185" y="6141"/>
                      <a:pt x="5176" y="6097"/>
                      <a:pt x="5211" y="6079"/>
                    </a:cubicBezTo>
                    <a:cubicBezTo>
                      <a:pt x="5229" y="6070"/>
                      <a:pt x="5327" y="6079"/>
                      <a:pt x="5283" y="6043"/>
                    </a:cubicBezTo>
                    <a:cubicBezTo>
                      <a:pt x="5265" y="6017"/>
                      <a:pt x="5220" y="5972"/>
                      <a:pt x="5274" y="5963"/>
                    </a:cubicBezTo>
                    <a:cubicBezTo>
                      <a:pt x="5309" y="5954"/>
                      <a:pt x="5327" y="5963"/>
                      <a:pt x="5363" y="5946"/>
                    </a:cubicBezTo>
                    <a:cubicBezTo>
                      <a:pt x="5372" y="5937"/>
                      <a:pt x="5434" y="5874"/>
                      <a:pt x="5416" y="5856"/>
                    </a:cubicBezTo>
                    <a:cubicBezTo>
                      <a:pt x="5399" y="5848"/>
                      <a:pt x="5327" y="5830"/>
                      <a:pt x="5372" y="5794"/>
                    </a:cubicBezTo>
                    <a:cubicBezTo>
                      <a:pt x="5379" y="5789"/>
                      <a:pt x="5385" y="5787"/>
                      <a:pt x="5390" y="5787"/>
                    </a:cubicBezTo>
                    <a:cubicBezTo>
                      <a:pt x="5412" y="5787"/>
                      <a:pt x="5422" y="5821"/>
                      <a:pt x="5443" y="5821"/>
                    </a:cubicBezTo>
                    <a:cubicBezTo>
                      <a:pt x="5443" y="5821"/>
                      <a:pt x="5416" y="5758"/>
                      <a:pt x="5416" y="5750"/>
                    </a:cubicBezTo>
                    <a:cubicBezTo>
                      <a:pt x="5416" y="5726"/>
                      <a:pt x="5420" y="5722"/>
                      <a:pt x="5431" y="5722"/>
                    </a:cubicBezTo>
                    <a:cubicBezTo>
                      <a:pt x="5436" y="5722"/>
                      <a:pt x="5443" y="5723"/>
                      <a:pt x="5452" y="5723"/>
                    </a:cubicBezTo>
                    <a:cubicBezTo>
                      <a:pt x="5505" y="5723"/>
                      <a:pt x="5550" y="5696"/>
                      <a:pt x="5568" y="5652"/>
                    </a:cubicBezTo>
                    <a:cubicBezTo>
                      <a:pt x="5577" y="5607"/>
                      <a:pt x="5479" y="5580"/>
                      <a:pt x="5488" y="5563"/>
                    </a:cubicBezTo>
                    <a:cubicBezTo>
                      <a:pt x="5491" y="5560"/>
                      <a:pt x="5497" y="5559"/>
                      <a:pt x="5504" y="5559"/>
                    </a:cubicBezTo>
                    <a:cubicBezTo>
                      <a:pt x="5518" y="5559"/>
                      <a:pt x="5538" y="5563"/>
                      <a:pt x="5550" y="5563"/>
                    </a:cubicBezTo>
                    <a:cubicBezTo>
                      <a:pt x="5577" y="5563"/>
                      <a:pt x="5594" y="5545"/>
                      <a:pt x="5621" y="5527"/>
                    </a:cubicBezTo>
                    <a:cubicBezTo>
                      <a:pt x="5648" y="5509"/>
                      <a:pt x="5737" y="5491"/>
                      <a:pt x="5746" y="5465"/>
                    </a:cubicBezTo>
                    <a:cubicBezTo>
                      <a:pt x="5746" y="5438"/>
                      <a:pt x="5719" y="5402"/>
                      <a:pt x="5746" y="5402"/>
                    </a:cubicBezTo>
                    <a:cubicBezTo>
                      <a:pt x="5758" y="5402"/>
                      <a:pt x="5766" y="5406"/>
                      <a:pt x="5775" y="5406"/>
                    </a:cubicBezTo>
                    <a:cubicBezTo>
                      <a:pt x="5780" y="5406"/>
                      <a:pt x="5785" y="5405"/>
                      <a:pt x="5790" y="5402"/>
                    </a:cubicBezTo>
                    <a:cubicBezTo>
                      <a:pt x="5835" y="5358"/>
                      <a:pt x="5773" y="5286"/>
                      <a:pt x="5808" y="5242"/>
                    </a:cubicBezTo>
                    <a:cubicBezTo>
                      <a:pt x="5819" y="5224"/>
                      <a:pt x="5842" y="5220"/>
                      <a:pt x="5867" y="5220"/>
                    </a:cubicBezTo>
                    <a:cubicBezTo>
                      <a:pt x="5881" y="5220"/>
                      <a:pt x="5896" y="5221"/>
                      <a:pt x="5910" y="5221"/>
                    </a:cubicBezTo>
                    <a:cubicBezTo>
                      <a:pt x="5932" y="5221"/>
                      <a:pt x="5950" y="5219"/>
                      <a:pt x="5960" y="5206"/>
                    </a:cubicBezTo>
                    <a:cubicBezTo>
                      <a:pt x="5969" y="5197"/>
                      <a:pt x="5915" y="5188"/>
                      <a:pt x="5915" y="5188"/>
                    </a:cubicBezTo>
                    <a:cubicBezTo>
                      <a:pt x="5922" y="5178"/>
                      <a:pt x="5933" y="5176"/>
                      <a:pt x="5945" y="5176"/>
                    </a:cubicBezTo>
                    <a:cubicBezTo>
                      <a:pt x="5954" y="5176"/>
                      <a:pt x="5965" y="5177"/>
                      <a:pt x="5974" y="5177"/>
                    </a:cubicBezTo>
                    <a:cubicBezTo>
                      <a:pt x="5982" y="5177"/>
                      <a:pt x="5990" y="5176"/>
                      <a:pt x="5995" y="5171"/>
                    </a:cubicBezTo>
                    <a:cubicBezTo>
                      <a:pt x="6004" y="5135"/>
                      <a:pt x="6022" y="5099"/>
                      <a:pt x="6049" y="5073"/>
                    </a:cubicBezTo>
                    <a:lnTo>
                      <a:pt x="6049" y="5073"/>
                    </a:lnTo>
                    <a:cubicBezTo>
                      <a:pt x="6045" y="5076"/>
                      <a:pt x="6044" y="5077"/>
                      <a:pt x="6043" y="5077"/>
                    </a:cubicBezTo>
                    <a:cubicBezTo>
                      <a:pt x="6040" y="5077"/>
                      <a:pt x="6058" y="5050"/>
                      <a:pt x="6058" y="5028"/>
                    </a:cubicBezTo>
                    <a:cubicBezTo>
                      <a:pt x="6058" y="5010"/>
                      <a:pt x="6075" y="5001"/>
                      <a:pt x="6093" y="4992"/>
                    </a:cubicBezTo>
                    <a:cubicBezTo>
                      <a:pt x="6129" y="4966"/>
                      <a:pt x="6165" y="4930"/>
                      <a:pt x="6173" y="4886"/>
                    </a:cubicBezTo>
                    <a:cubicBezTo>
                      <a:pt x="6173" y="4878"/>
                      <a:pt x="6166" y="4812"/>
                      <a:pt x="6178" y="4812"/>
                    </a:cubicBezTo>
                    <a:cubicBezTo>
                      <a:pt x="6179" y="4812"/>
                      <a:pt x="6181" y="4813"/>
                      <a:pt x="6182" y="4814"/>
                    </a:cubicBezTo>
                    <a:cubicBezTo>
                      <a:pt x="6208" y="4830"/>
                      <a:pt x="6234" y="4851"/>
                      <a:pt x="6251" y="4851"/>
                    </a:cubicBezTo>
                    <a:cubicBezTo>
                      <a:pt x="6263" y="4851"/>
                      <a:pt x="6271" y="4839"/>
                      <a:pt x="6271" y="4805"/>
                    </a:cubicBezTo>
                    <a:cubicBezTo>
                      <a:pt x="6271" y="4788"/>
                      <a:pt x="6268" y="4768"/>
                      <a:pt x="6265" y="4749"/>
                    </a:cubicBezTo>
                    <a:lnTo>
                      <a:pt x="6265" y="4749"/>
                    </a:lnTo>
                    <a:cubicBezTo>
                      <a:pt x="6270" y="4754"/>
                      <a:pt x="6276" y="4758"/>
                      <a:pt x="6280" y="4761"/>
                    </a:cubicBezTo>
                    <a:cubicBezTo>
                      <a:pt x="6289" y="4743"/>
                      <a:pt x="6307" y="4725"/>
                      <a:pt x="6289" y="4699"/>
                    </a:cubicBezTo>
                    <a:lnTo>
                      <a:pt x="6264" y="4699"/>
                    </a:lnTo>
                    <a:cubicBezTo>
                      <a:pt x="6268" y="4680"/>
                      <a:pt x="6280" y="4666"/>
                      <a:pt x="6307" y="4663"/>
                    </a:cubicBezTo>
                    <a:cubicBezTo>
                      <a:pt x="6325" y="4663"/>
                      <a:pt x="6345" y="4665"/>
                      <a:pt x="6364" y="4665"/>
                    </a:cubicBezTo>
                    <a:cubicBezTo>
                      <a:pt x="6383" y="4665"/>
                      <a:pt x="6401" y="4663"/>
                      <a:pt x="6414" y="4654"/>
                    </a:cubicBezTo>
                    <a:cubicBezTo>
                      <a:pt x="6450" y="4627"/>
                      <a:pt x="6432" y="4609"/>
                      <a:pt x="6450" y="4592"/>
                    </a:cubicBezTo>
                    <a:cubicBezTo>
                      <a:pt x="6467" y="4574"/>
                      <a:pt x="6512" y="4592"/>
                      <a:pt x="6530" y="4565"/>
                    </a:cubicBezTo>
                    <a:cubicBezTo>
                      <a:pt x="6530" y="4565"/>
                      <a:pt x="6521" y="4538"/>
                      <a:pt x="6521" y="4529"/>
                    </a:cubicBezTo>
                    <a:cubicBezTo>
                      <a:pt x="6521" y="4501"/>
                      <a:pt x="6539" y="4495"/>
                      <a:pt x="6561" y="4495"/>
                    </a:cubicBezTo>
                    <a:cubicBezTo>
                      <a:pt x="6578" y="4495"/>
                      <a:pt x="6597" y="4498"/>
                      <a:pt x="6610" y="4498"/>
                    </a:cubicBezTo>
                    <a:cubicBezTo>
                      <a:pt x="6618" y="4498"/>
                      <a:pt x="6624" y="4497"/>
                      <a:pt x="6628" y="4494"/>
                    </a:cubicBezTo>
                    <a:lnTo>
                      <a:pt x="6628" y="4494"/>
                    </a:lnTo>
                    <a:cubicBezTo>
                      <a:pt x="6627" y="4494"/>
                      <a:pt x="6627" y="4494"/>
                      <a:pt x="6626" y="4494"/>
                    </a:cubicBezTo>
                    <a:cubicBezTo>
                      <a:pt x="6609" y="4494"/>
                      <a:pt x="6525" y="4422"/>
                      <a:pt x="6601" y="4413"/>
                    </a:cubicBezTo>
                    <a:cubicBezTo>
                      <a:pt x="6646" y="4413"/>
                      <a:pt x="6637" y="4413"/>
                      <a:pt x="6672" y="4378"/>
                    </a:cubicBezTo>
                    <a:cubicBezTo>
                      <a:pt x="6679" y="4375"/>
                      <a:pt x="6685" y="4374"/>
                      <a:pt x="6690" y="4374"/>
                    </a:cubicBezTo>
                    <a:cubicBezTo>
                      <a:pt x="6704" y="4374"/>
                      <a:pt x="6713" y="4383"/>
                      <a:pt x="6726" y="4396"/>
                    </a:cubicBezTo>
                    <a:cubicBezTo>
                      <a:pt x="6674" y="4335"/>
                      <a:pt x="6808" y="4291"/>
                      <a:pt x="6765" y="4239"/>
                    </a:cubicBezTo>
                    <a:lnTo>
                      <a:pt x="6765" y="4239"/>
                    </a:lnTo>
                    <a:cubicBezTo>
                      <a:pt x="6770" y="4243"/>
                      <a:pt x="6775" y="4245"/>
                      <a:pt x="6780" y="4245"/>
                    </a:cubicBezTo>
                    <a:cubicBezTo>
                      <a:pt x="6811" y="4245"/>
                      <a:pt x="6854" y="4196"/>
                      <a:pt x="6868" y="4182"/>
                    </a:cubicBezTo>
                    <a:cubicBezTo>
                      <a:pt x="6886" y="4164"/>
                      <a:pt x="6895" y="4137"/>
                      <a:pt x="6904" y="4120"/>
                    </a:cubicBezTo>
                    <a:cubicBezTo>
                      <a:pt x="6904" y="4120"/>
                      <a:pt x="6891" y="4082"/>
                      <a:pt x="6887" y="4075"/>
                    </a:cubicBezTo>
                    <a:lnTo>
                      <a:pt x="6887" y="4075"/>
                    </a:lnTo>
                    <a:cubicBezTo>
                      <a:pt x="6914" y="4077"/>
                      <a:pt x="6949" y="4129"/>
                      <a:pt x="6966" y="4146"/>
                    </a:cubicBezTo>
                    <a:cubicBezTo>
                      <a:pt x="6966" y="4111"/>
                      <a:pt x="6975" y="4084"/>
                      <a:pt x="6957" y="4057"/>
                    </a:cubicBezTo>
                    <a:cubicBezTo>
                      <a:pt x="6931" y="4030"/>
                      <a:pt x="6904" y="3995"/>
                      <a:pt x="6939" y="3959"/>
                    </a:cubicBezTo>
                    <a:lnTo>
                      <a:pt x="6939" y="3959"/>
                    </a:lnTo>
                    <a:cubicBezTo>
                      <a:pt x="6948" y="3977"/>
                      <a:pt x="6984" y="4039"/>
                      <a:pt x="7002" y="4039"/>
                    </a:cubicBezTo>
                    <a:cubicBezTo>
                      <a:pt x="7020" y="4030"/>
                      <a:pt x="7020" y="3986"/>
                      <a:pt x="7011" y="3968"/>
                    </a:cubicBezTo>
                    <a:cubicBezTo>
                      <a:pt x="7029" y="3950"/>
                      <a:pt x="7046" y="3941"/>
                      <a:pt x="7064" y="3941"/>
                    </a:cubicBezTo>
                    <a:lnTo>
                      <a:pt x="7127" y="3941"/>
                    </a:lnTo>
                    <a:cubicBezTo>
                      <a:pt x="7135" y="3932"/>
                      <a:pt x="7100" y="3870"/>
                      <a:pt x="7118" y="3861"/>
                    </a:cubicBezTo>
                    <a:lnTo>
                      <a:pt x="7162" y="3861"/>
                    </a:lnTo>
                    <a:cubicBezTo>
                      <a:pt x="7171" y="3852"/>
                      <a:pt x="7189" y="3843"/>
                      <a:pt x="7198" y="3835"/>
                    </a:cubicBezTo>
                    <a:cubicBezTo>
                      <a:pt x="7224" y="3817"/>
                      <a:pt x="7233" y="3781"/>
                      <a:pt x="7260" y="3754"/>
                    </a:cubicBezTo>
                    <a:cubicBezTo>
                      <a:pt x="7287" y="3728"/>
                      <a:pt x="7314" y="3754"/>
                      <a:pt x="7322" y="3719"/>
                    </a:cubicBezTo>
                    <a:cubicBezTo>
                      <a:pt x="7331" y="3701"/>
                      <a:pt x="7322" y="3683"/>
                      <a:pt x="7314" y="3674"/>
                    </a:cubicBezTo>
                    <a:lnTo>
                      <a:pt x="7314" y="3674"/>
                    </a:lnTo>
                    <a:cubicBezTo>
                      <a:pt x="7336" y="3696"/>
                      <a:pt x="7351" y="3711"/>
                      <a:pt x="7368" y="3711"/>
                    </a:cubicBezTo>
                    <a:cubicBezTo>
                      <a:pt x="7378" y="3711"/>
                      <a:pt x="7389" y="3706"/>
                      <a:pt x="7403" y="3692"/>
                    </a:cubicBezTo>
                    <a:lnTo>
                      <a:pt x="7385" y="3674"/>
                    </a:lnTo>
                    <a:cubicBezTo>
                      <a:pt x="7403" y="3647"/>
                      <a:pt x="7501" y="3585"/>
                      <a:pt x="7501" y="3558"/>
                    </a:cubicBezTo>
                    <a:cubicBezTo>
                      <a:pt x="7501" y="3558"/>
                      <a:pt x="7438" y="3523"/>
                      <a:pt x="7465" y="3514"/>
                    </a:cubicBezTo>
                    <a:cubicBezTo>
                      <a:pt x="7472" y="3507"/>
                      <a:pt x="7482" y="3506"/>
                      <a:pt x="7493" y="3506"/>
                    </a:cubicBezTo>
                    <a:cubicBezTo>
                      <a:pt x="7506" y="3506"/>
                      <a:pt x="7521" y="3508"/>
                      <a:pt x="7534" y="3508"/>
                    </a:cubicBezTo>
                    <a:cubicBezTo>
                      <a:pt x="7541" y="3508"/>
                      <a:pt x="7548" y="3507"/>
                      <a:pt x="7554" y="3505"/>
                    </a:cubicBezTo>
                    <a:cubicBezTo>
                      <a:pt x="7616" y="3487"/>
                      <a:pt x="7679" y="3443"/>
                      <a:pt x="7723" y="3398"/>
                    </a:cubicBezTo>
                    <a:cubicBezTo>
                      <a:pt x="7750" y="3371"/>
                      <a:pt x="7741" y="3336"/>
                      <a:pt x="7768" y="3309"/>
                    </a:cubicBezTo>
                    <a:cubicBezTo>
                      <a:pt x="7794" y="3283"/>
                      <a:pt x="7795" y="3257"/>
                      <a:pt x="7778" y="3214"/>
                    </a:cubicBezTo>
                    <a:lnTo>
                      <a:pt x="7778" y="3214"/>
                    </a:lnTo>
                    <a:cubicBezTo>
                      <a:pt x="7785" y="3223"/>
                      <a:pt x="7822" y="3234"/>
                      <a:pt x="7852" y="3234"/>
                    </a:cubicBezTo>
                    <a:cubicBezTo>
                      <a:pt x="7879" y="3234"/>
                      <a:pt x="7900" y="3226"/>
                      <a:pt x="7893" y="3202"/>
                    </a:cubicBezTo>
                    <a:cubicBezTo>
                      <a:pt x="7875" y="3175"/>
                      <a:pt x="7768" y="3184"/>
                      <a:pt x="7759" y="3158"/>
                    </a:cubicBezTo>
                    <a:lnTo>
                      <a:pt x="7857" y="3158"/>
                    </a:lnTo>
                    <a:cubicBezTo>
                      <a:pt x="7901" y="3158"/>
                      <a:pt x="7946" y="3175"/>
                      <a:pt x="7982" y="3202"/>
                    </a:cubicBezTo>
                    <a:cubicBezTo>
                      <a:pt x="7928" y="3149"/>
                      <a:pt x="8008" y="3131"/>
                      <a:pt x="8008" y="3077"/>
                    </a:cubicBezTo>
                    <a:cubicBezTo>
                      <a:pt x="8026" y="3067"/>
                      <a:pt x="8037" y="3062"/>
                      <a:pt x="8045" y="3062"/>
                    </a:cubicBezTo>
                    <a:cubicBezTo>
                      <a:pt x="8057" y="3062"/>
                      <a:pt x="8063" y="3074"/>
                      <a:pt x="8080" y="3095"/>
                    </a:cubicBezTo>
                    <a:cubicBezTo>
                      <a:pt x="8086" y="3108"/>
                      <a:pt x="8094" y="3112"/>
                      <a:pt x="8102" y="3112"/>
                    </a:cubicBezTo>
                    <a:cubicBezTo>
                      <a:pt x="8110" y="3112"/>
                      <a:pt x="8118" y="3108"/>
                      <a:pt x="8125" y="3108"/>
                    </a:cubicBezTo>
                    <a:cubicBezTo>
                      <a:pt x="8127" y="3108"/>
                      <a:pt x="8129" y="3108"/>
                      <a:pt x="8131" y="3110"/>
                    </a:cubicBezTo>
                    <a:lnTo>
                      <a:pt x="8131" y="3110"/>
                    </a:lnTo>
                    <a:lnTo>
                      <a:pt x="8062" y="3006"/>
                    </a:lnTo>
                    <a:cubicBezTo>
                      <a:pt x="8067" y="3002"/>
                      <a:pt x="8074" y="3000"/>
                      <a:pt x="8081" y="3000"/>
                    </a:cubicBezTo>
                    <a:cubicBezTo>
                      <a:pt x="8118" y="3000"/>
                      <a:pt x="8169" y="3051"/>
                      <a:pt x="8169" y="3051"/>
                    </a:cubicBezTo>
                    <a:cubicBezTo>
                      <a:pt x="8178" y="3015"/>
                      <a:pt x="8169" y="2935"/>
                      <a:pt x="8222" y="2935"/>
                    </a:cubicBezTo>
                    <a:cubicBezTo>
                      <a:pt x="8276" y="2935"/>
                      <a:pt x="8391" y="2917"/>
                      <a:pt x="8365" y="2855"/>
                    </a:cubicBezTo>
                    <a:cubicBezTo>
                      <a:pt x="8356" y="2819"/>
                      <a:pt x="8436" y="2810"/>
                      <a:pt x="8436" y="2775"/>
                    </a:cubicBezTo>
                    <a:cubicBezTo>
                      <a:pt x="8436" y="2752"/>
                      <a:pt x="8442" y="2745"/>
                      <a:pt x="8451" y="2745"/>
                    </a:cubicBezTo>
                    <a:cubicBezTo>
                      <a:pt x="8470" y="2745"/>
                      <a:pt x="8501" y="2775"/>
                      <a:pt x="8520" y="2775"/>
                    </a:cubicBezTo>
                    <a:cubicBezTo>
                      <a:pt x="8522" y="2775"/>
                      <a:pt x="8523" y="2775"/>
                      <a:pt x="8525" y="2775"/>
                    </a:cubicBezTo>
                    <a:cubicBezTo>
                      <a:pt x="8552" y="2766"/>
                      <a:pt x="8543" y="2721"/>
                      <a:pt x="8569" y="2703"/>
                    </a:cubicBezTo>
                    <a:cubicBezTo>
                      <a:pt x="8579" y="2698"/>
                      <a:pt x="8587" y="2696"/>
                      <a:pt x="8592" y="2696"/>
                    </a:cubicBezTo>
                    <a:cubicBezTo>
                      <a:pt x="8606" y="2696"/>
                      <a:pt x="8608" y="2711"/>
                      <a:pt x="8614" y="2730"/>
                    </a:cubicBezTo>
                    <a:cubicBezTo>
                      <a:pt x="8617" y="2733"/>
                      <a:pt x="8619" y="2734"/>
                      <a:pt x="8622" y="2734"/>
                    </a:cubicBezTo>
                    <a:cubicBezTo>
                      <a:pt x="8639" y="2734"/>
                      <a:pt x="8659" y="2694"/>
                      <a:pt x="8659" y="2694"/>
                    </a:cubicBezTo>
                    <a:cubicBezTo>
                      <a:pt x="8659" y="2668"/>
                      <a:pt x="8676" y="2677"/>
                      <a:pt x="8694" y="2668"/>
                    </a:cubicBezTo>
                    <a:cubicBezTo>
                      <a:pt x="8730" y="2660"/>
                      <a:pt x="8649" y="2582"/>
                      <a:pt x="8670" y="2582"/>
                    </a:cubicBezTo>
                    <a:cubicBezTo>
                      <a:pt x="8675" y="2582"/>
                      <a:pt x="8685" y="2586"/>
                      <a:pt x="8703" y="2596"/>
                    </a:cubicBezTo>
                    <a:cubicBezTo>
                      <a:pt x="8713" y="2603"/>
                      <a:pt x="8725" y="2606"/>
                      <a:pt x="8736" y="2606"/>
                    </a:cubicBezTo>
                    <a:cubicBezTo>
                      <a:pt x="8773" y="2606"/>
                      <a:pt x="8808" y="2575"/>
                      <a:pt x="8801" y="2534"/>
                    </a:cubicBezTo>
                    <a:cubicBezTo>
                      <a:pt x="8801" y="2493"/>
                      <a:pt x="8809" y="2471"/>
                      <a:pt x="8834" y="2471"/>
                    </a:cubicBezTo>
                    <a:cubicBezTo>
                      <a:pt x="8848" y="2471"/>
                      <a:pt x="8866" y="2477"/>
                      <a:pt x="8890" y="2490"/>
                    </a:cubicBezTo>
                    <a:cubicBezTo>
                      <a:pt x="8894" y="2492"/>
                      <a:pt x="8898" y="2493"/>
                      <a:pt x="8902" y="2493"/>
                    </a:cubicBezTo>
                    <a:cubicBezTo>
                      <a:pt x="8937" y="2493"/>
                      <a:pt x="8962" y="2399"/>
                      <a:pt x="8998" y="2399"/>
                    </a:cubicBezTo>
                    <a:cubicBezTo>
                      <a:pt x="9000" y="2399"/>
                      <a:pt x="9003" y="2399"/>
                      <a:pt x="9006" y="2400"/>
                    </a:cubicBezTo>
                    <a:cubicBezTo>
                      <a:pt x="8978" y="2387"/>
                      <a:pt x="8999" y="2281"/>
                      <a:pt x="9026" y="2281"/>
                    </a:cubicBezTo>
                    <a:cubicBezTo>
                      <a:pt x="9034" y="2281"/>
                      <a:pt x="9043" y="2290"/>
                      <a:pt x="9050" y="2311"/>
                    </a:cubicBezTo>
                    <a:cubicBezTo>
                      <a:pt x="9064" y="2325"/>
                      <a:pt x="9074" y="2331"/>
                      <a:pt x="9082" y="2331"/>
                    </a:cubicBezTo>
                    <a:cubicBezTo>
                      <a:pt x="9111" y="2331"/>
                      <a:pt x="9110" y="2259"/>
                      <a:pt x="9131" y="2231"/>
                    </a:cubicBezTo>
                    <a:cubicBezTo>
                      <a:pt x="9157" y="2196"/>
                      <a:pt x="9166" y="2178"/>
                      <a:pt x="9193" y="2169"/>
                    </a:cubicBezTo>
                    <a:cubicBezTo>
                      <a:pt x="9199" y="2167"/>
                      <a:pt x="9203" y="2166"/>
                      <a:pt x="9206" y="2166"/>
                    </a:cubicBezTo>
                    <a:cubicBezTo>
                      <a:pt x="9212" y="2166"/>
                      <a:pt x="9214" y="2168"/>
                      <a:pt x="9217" y="2168"/>
                    </a:cubicBezTo>
                    <a:cubicBezTo>
                      <a:pt x="9219" y="2168"/>
                      <a:pt x="9222" y="2167"/>
                      <a:pt x="9229" y="2160"/>
                    </a:cubicBezTo>
                    <a:cubicBezTo>
                      <a:pt x="9246" y="2143"/>
                      <a:pt x="9287" y="2045"/>
                      <a:pt x="9260" y="2020"/>
                    </a:cubicBezTo>
                    <a:lnTo>
                      <a:pt x="9260" y="2020"/>
                    </a:lnTo>
                    <a:cubicBezTo>
                      <a:pt x="9274" y="2031"/>
                      <a:pt x="9289" y="2042"/>
                      <a:pt x="9303" y="2042"/>
                    </a:cubicBezTo>
                    <a:cubicBezTo>
                      <a:pt x="9314" y="2042"/>
                      <a:pt x="9325" y="2035"/>
                      <a:pt x="9335" y="2017"/>
                    </a:cubicBezTo>
                    <a:cubicBezTo>
                      <a:pt x="9360" y="1984"/>
                      <a:pt x="9324" y="1936"/>
                      <a:pt x="9347" y="1936"/>
                    </a:cubicBezTo>
                    <a:cubicBezTo>
                      <a:pt x="9348" y="1936"/>
                      <a:pt x="9351" y="1937"/>
                      <a:pt x="9353" y="1937"/>
                    </a:cubicBezTo>
                    <a:cubicBezTo>
                      <a:pt x="9353" y="1937"/>
                      <a:pt x="9353" y="1902"/>
                      <a:pt x="9344" y="1902"/>
                    </a:cubicBezTo>
                    <a:cubicBezTo>
                      <a:pt x="9335" y="1893"/>
                      <a:pt x="9344" y="1875"/>
                      <a:pt x="9362" y="1866"/>
                    </a:cubicBezTo>
                    <a:cubicBezTo>
                      <a:pt x="9398" y="1830"/>
                      <a:pt x="9451" y="1768"/>
                      <a:pt x="9362" y="1741"/>
                    </a:cubicBezTo>
                    <a:cubicBezTo>
                      <a:pt x="9367" y="1741"/>
                      <a:pt x="9390" y="1749"/>
                      <a:pt x="9408" y="1749"/>
                    </a:cubicBezTo>
                    <a:cubicBezTo>
                      <a:pt x="9422" y="1749"/>
                      <a:pt x="9433" y="1744"/>
                      <a:pt x="9425" y="1724"/>
                    </a:cubicBezTo>
                    <a:cubicBezTo>
                      <a:pt x="9398" y="1679"/>
                      <a:pt x="9389" y="1697"/>
                      <a:pt x="9398" y="1652"/>
                    </a:cubicBezTo>
                    <a:lnTo>
                      <a:pt x="9398" y="1652"/>
                    </a:lnTo>
                    <a:cubicBezTo>
                      <a:pt x="9398" y="1667"/>
                      <a:pt x="9416" y="1676"/>
                      <a:pt x="9434" y="1676"/>
                    </a:cubicBezTo>
                    <a:cubicBezTo>
                      <a:pt x="9449" y="1676"/>
                      <a:pt x="9465" y="1669"/>
                      <a:pt x="9469" y="1652"/>
                    </a:cubicBezTo>
                    <a:cubicBezTo>
                      <a:pt x="9478" y="1626"/>
                      <a:pt x="9478" y="1590"/>
                      <a:pt x="9469" y="1563"/>
                    </a:cubicBezTo>
                    <a:cubicBezTo>
                      <a:pt x="9460" y="1501"/>
                      <a:pt x="9442" y="1492"/>
                      <a:pt x="9398" y="1483"/>
                    </a:cubicBezTo>
                    <a:cubicBezTo>
                      <a:pt x="9398" y="1430"/>
                      <a:pt x="9407" y="1447"/>
                      <a:pt x="9442" y="1430"/>
                    </a:cubicBezTo>
                    <a:cubicBezTo>
                      <a:pt x="9425" y="1412"/>
                      <a:pt x="9407" y="1403"/>
                      <a:pt x="9380" y="1394"/>
                    </a:cubicBezTo>
                    <a:cubicBezTo>
                      <a:pt x="9425" y="1394"/>
                      <a:pt x="9478" y="1385"/>
                      <a:pt x="9514" y="1367"/>
                    </a:cubicBezTo>
                    <a:cubicBezTo>
                      <a:pt x="9496" y="1341"/>
                      <a:pt x="9460" y="1314"/>
                      <a:pt x="9433" y="1296"/>
                    </a:cubicBezTo>
                    <a:cubicBezTo>
                      <a:pt x="9380" y="1260"/>
                      <a:pt x="9389" y="1198"/>
                      <a:pt x="9398" y="1145"/>
                    </a:cubicBezTo>
                    <a:cubicBezTo>
                      <a:pt x="9398" y="1119"/>
                      <a:pt x="9406" y="1019"/>
                      <a:pt x="9359" y="1019"/>
                    </a:cubicBezTo>
                    <a:cubicBezTo>
                      <a:pt x="9357" y="1019"/>
                      <a:pt x="9355" y="1019"/>
                      <a:pt x="9353" y="1020"/>
                    </a:cubicBezTo>
                    <a:cubicBezTo>
                      <a:pt x="9318" y="1029"/>
                      <a:pt x="9282" y="1038"/>
                      <a:pt x="9246" y="1055"/>
                    </a:cubicBezTo>
                    <a:cubicBezTo>
                      <a:pt x="9238" y="1016"/>
                      <a:pt x="9295" y="1004"/>
                      <a:pt x="9326" y="996"/>
                    </a:cubicBezTo>
                    <a:lnTo>
                      <a:pt x="9326" y="996"/>
                    </a:lnTo>
                    <a:cubicBezTo>
                      <a:pt x="9326" y="996"/>
                      <a:pt x="9326" y="996"/>
                      <a:pt x="9326" y="996"/>
                    </a:cubicBezTo>
                    <a:cubicBezTo>
                      <a:pt x="9329" y="996"/>
                      <a:pt x="9332" y="995"/>
                      <a:pt x="9335" y="993"/>
                    </a:cubicBezTo>
                    <a:lnTo>
                      <a:pt x="9335" y="993"/>
                    </a:lnTo>
                    <a:cubicBezTo>
                      <a:pt x="9333" y="994"/>
                      <a:pt x="9329" y="995"/>
                      <a:pt x="9326" y="996"/>
                    </a:cubicBezTo>
                    <a:lnTo>
                      <a:pt x="9326" y="996"/>
                    </a:lnTo>
                    <a:cubicBezTo>
                      <a:pt x="9308" y="995"/>
                      <a:pt x="9338" y="938"/>
                      <a:pt x="9353" y="922"/>
                    </a:cubicBezTo>
                    <a:cubicBezTo>
                      <a:pt x="9380" y="913"/>
                      <a:pt x="9416" y="904"/>
                      <a:pt x="9398" y="877"/>
                    </a:cubicBezTo>
                    <a:lnTo>
                      <a:pt x="9398" y="877"/>
                    </a:lnTo>
                    <a:lnTo>
                      <a:pt x="9283" y="922"/>
                    </a:lnTo>
                    <a:lnTo>
                      <a:pt x="9283" y="922"/>
                    </a:lnTo>
                    <a:cubicBezTo>
                      <a:pt x="9353" y="894"/>
                      <a:pt x="9282" y="744"/>
                      <a:pt x="9255" y="708"/>
                    </a:cubicBezTo>
                    <a:lnTo>
                      <a:pt x="9255" y="708"/>
                    </a:lnTo>
                    <a:cubicBezTo>
                      <a:pt x="9273" y="735"/>
                      <a:pt x="9238" y="753"/>
                      <a:pt x="9220" y="762"/>
                    </a:cubicBezTo>
                    <a:cubicBezTo>
                      <a:pt x="9193" y="708"/>
                      <a:pt x="9282" y="619"/>
                      <a:pt x="9193" y="601"/>
                    </a:cubicBezTo>
                    <a:cubicBezTo>
                      <a:pt x="9175" y="601"/>
                      <a:pt x="9104" y="601"/>
                      <a:pt x="9122" y="566"/>
                    </a:cubicBezTo>
                    <a:cubicBezTo>
                      <a:pt x="9131" y="557"/>
                      <a:pt x="9211" y="557"/>
                      <a:pt x="9184" y="521"/>
                    </a:cubicBezTo>
                    <a:cubicBezTo>
                      <a:pt x="9148" y="494"/>
                      <a:pt x="9113" y="503"/>
                      <a:pt x="9077" y="450"/>
                    </a:cubicBezTo>
                    <a:cubicBezTo>
                      <a:pt x="9059" y="405"/>
                      <a:pt x="9033" y="370"/>
                      <a:pt x="9006" y="334"/>
                    </a:cubicBezTo>
                    <a:cubicBezTo>
                      <a:pt x="8993" y="324"/>
                      <a:pt x="8978" y="319"/>
                      <a:pt x="8964" y="319"/>
                    </a:cubicBezTo>
                    <a:cubicBezTo>
                      <a:pt x="8930" y="319"/>
                      <a:pt x="8906" y="344"/>
                      <a:pt x="8944" y="370"/>
                    </a:cubicBezTo>
                    <a:cubicBezTo>
                      <a:pt x="8917" y="352"/>
                      <a:pt x="8890" y="334"/>
                      <a:pt x="8872" y="316"/>
                    </a:cubicBezTo>
                    <a:cubicBezTo>
                      <a:pt x="8855" y="289"/>
                      <a:pt x="8855" y="263"/>
                      <a:pt x="8837" y="236"/>
                    </a:cubicBezTo>
                    <a:cubicBezTo>
                      <a:pt x="8828" y="218"/>
                      <a:pt x="8810" y="218"/>
                      <a:pt x="8792" y="218"/>
                    </a:cubicBezTo>
                    <a:cubicBezTo>
                      <a:pt x="8757" y="218"/>
                      <a:pt x="8757" y="236"/>
                      <a:pt x="8739" y="272"/>
                    </a:cubicBezTo>
                    <a:cubicBezTo>
                      <a:pt x="8746" y="270"/>
                      <a:pt x="8751" y="269"/>
                      <a:pt x="8755" y="269"/>
                    </a:cubicBezTo>
                    <a:cubicBezTo>
                      <a:pt x="8773" y="269"/>
                      <a:pt x="8769" y="282"/>
                      <a:pt x="8748" y="289"/>
                    </a:cubicBezTo>
                    <a:cubicBezTo>
                      <a:pt x="8737" y="293"/>
                      <a:pt x="8725" y="295"/>
                      <a:pt x="8715" y="295"/>
                    </a:cubicBezTo>
                    <a:cubicBezTo>
                      <a:pt x="8700" y="295"/>
                      <a:pt x="8687" y="291"/>
                      <a:pt x="8676" y="281"/>
                    </a:cubicBezTo>
                    <a:cubicBezTo>
                      <a:pt x="8641" y="245"/>
                      <a:pt x="8757" y="218"/>
                      <a:pt x="8703" y="191"/>
                    </a:cubicBezTo>
                    <a:cubicBezTo>
                      <a:pt x="8688" y="186"/>
                      <a:pt x="8640" y="175"/>
                      <a:pt x="8606" y="175"/>
                    </a:cubicBezTo>
                    <a:cubicBezTo>
                      <a:pt x="8580" y="175"/>
                      <a:pt x="8562" y="181"/>
                      <a:pt x="8569" y="200"/>
                    </a:cubicBezTo>
                    <a:cubicBezTo>
                      <a:pt x="8587" y="254"/>
                      <a:pt x="8587" y="254"/>
                      <a:pt x="8552" y="272"/>
                    </a:cubicBezTo>
                    <a:cubicBezTo>
                      <a:pt x="8533" y="279"/>
                      <a:pt x="8519" y="283"/>
                      <a:pt x="8509" y="283"/>
                    </a:cubicBezTo>
                    <a:cubicBezTo>
                      <a:pt x="8494" y="283"/>
                      <a:pt x="8486" y="275"/>
                      <a:pt x="8480" y="254"/>
                    </a:cubicBezTo>
                    <a:cubicBezTo>
                      <a:pt x="8471" y="227"/>
                      <a:pt x="8543" y="120"/>
                      <a:pt x="8534" y="111"/>
                    </a:cubicBezTo>
                    <a:cubicBezTo>
                      <a:pt x="8514" y="98"/>
                      <a:pt x="8490" y="90"/>
                      <a:pt x="8468" y="90"/>
                    </a:cubicBezTo>
                    <a:cubicBezTo>
                      <a:pt x="8460" y="90"/>
                      <a:pt x="8452" y="91"/>
                      <a:pt x="8445" y="94"/>
                    </a:cubicBezTo>
                    <a:cubicBezTo>
                      <a:pt x="8409" y="102"/>
                      <a:pt x="8418" y="138"/>
                      <a:pt x="8391" y="156"/>
                    </a:cubicBezTo>
                    <a:cubicBezTo>
                      <a:pt x="8387" y="157"/>
                      <a:pt x="8384" y="158"/>
                      <a:pt x="8381" y="158"/>
                    </a:cubicBezTo>
                    <a:cubicBezTo>
                      <a:pt x="8347" y="158"/>
                      <a:pt x="8374" y="74"/>
                      <a:pt x="8339" y="74"/>
                    </a:cubicBezTo>
                    <a:cubicBezTo>
                      <a:pt x="8336" y="74"/>
                      <a:pt x="8333" y="74"/>
                      <a:pt x="8329" y="76"/>
                    </a:cubicBezTo>
                    <a:cubicBezTo>
                      <a:pt x="8286" y="84"/>
                      <a:pt x="8260" y="126"/>
                      <a:pt x="8258" y="169"/>
                    </a:cubicBezTo>
                    <a:lnTo>
                      <a:pt x="8258" y="169"/>
                    </a:lnTo>
                    <a:cubicBezTo>
                      <a:pt x="8259" y="135"/>
                      <a:pt x="8275" y="101"/>
                      <a:pt x="8258" y="76"/>
                    </a:cubicBezTo>
                    <a:cubicBezTo>
                      <a:pt x="8242" y="45"/>
                      <a:pt x="8200" y="1"/>
                      <a:pt x="8161" y="1"/>
                    </a:cubicBezTo>
                    <a:close/>
                    <a:moveTo>
                      <a:pt x="3496" y="3986"/>
                    </a:moveTo>
                    <a:cubicBezTo>
                      <a:pt x="3495" y="3986"/>
                      <a:pt x="3493" y="3986"/>
                      <a:pt x="3492" y="3986"/>
                    </a:cubicBezTo>
                    <a:cubicBezTo>
                      <a:pt x="3492" y="4004"/>
                      <a:pt x="3483" y="4013"/>
                      <a:pt x="3475" y="4030"/>
                    </a:cubicBezTo>
                    <a:cubicBezTo>
                      <a:pt x="3457" y="4039"/>
                      <a:pt x="3439" y="4048"/>
                      <a:pt x="3412" y="4057"/>
                    </a:cubicBezTo>
                    <a:cubicBezTo>
                      <a:pt x="3368" y="4075"/>
                      <a:pt x="3332" y="4111"/>
                      <a:pt x="3305" y="4155"/>
                    </a:cubicBezTo>
                    <a:cubicBezTo>
                      <a:pt x="3288" y="4182"/>
                      <a:pt x="3359" y="4200"/>
                      <a:pt x="3341" y="4244"/>
                    </a:cubicBezTo>
                    <a:cubicBezTo>
                      <a:pt x="3332" y="4271"/>
                      <a:pt x="3305" y="4280"/>
                      <a:pt x="3279" y="4289"/>
                    </a:cubicBezTo>
                    <a:cubicBezTo>
                      <a:pt x="3265" y="4280"/>
                      <a:pt x="3259" y="4275"/>
                      <a:pt x="3253" y="4275"/>
                    </a:cubicBezTo>
                    <a:cubicBezTo>
                      <a:pt x="3247" y="4275"/>
                      <a:pt x="3243" y="4280"/>
                      <a:pt x="3234" y="4289"/>
                    </a:cubicBezTo>
                    <a:cubicBezTo>
                      <a:pt x="3225" y="4298"/>
                      <a:pt x="3225" y="4298"/>
                      <a:pt x="3252" y="4333"/>
                    </a:cubicBezTo>
                    <a:cubicBezTo>
                      <a:pt x="3261" y="4351"/>
                      <a:pt x="3252" y="4378"/>
                      <a:pt x="3234" y="4378"/>
                    </a:cubicBezTo>
                    <a:cubicBezTo>
                      <a:pt x="3201" y="4378"/>
                      <a:pt x="3188" y="4344"/>
                      <a:pt x="3169" y="4344"/>
                    </a:cubicBezTo>
                    <a:cubicBezTo>
                      <a:pt x="3162" y="4344"/>
                      <a:pt x="3154" y="4348"/>
                      <a:pt x="3145" y="4360"/>
                    </a:cubicBezTo>
                    <a:cubicBezTo>
                      <a:pt x="3127" y="4378"/>
                      <a:pt x="3127" y="4431"/>
                      <a:pt x="3145" y="4449"/>
                    </a:cubicBezTo>
                    <a:cubicBezTo>
                      <a:pt x="3145" y="4467"/>
                      <a:pt x="3127" y="4476"/>
                      <a:pt x="3118" y="4485"/>
                    </a:cubicBezTo>
                    <a:cubicBezTo>
                      <a:pt x="3109" y="4529"/>
                      <a:pt x="3092" y="4574"/>
                      <a:pt x="3074" y="4618"/>
                    </a:cubicBezTo>
                    <a:cubicBezTo>
                      <a:pt x="3047" y="4618"/>
                      <a:pt x="3047" y="4529"/>
                      <a:pt x="3029" y="4520"/>
                    </a:cubicBezTo>
                    <a:lnTo>
                      <a:pt x="3029" y="4520"/>
                    </a:lnTo>
                    <a:cubicBezTo>
                      <a:pt x="3047" y="4529"/>
                      <a:pt x="2985" y="4654"/>
                      <a:pt x="2985" y="4681"/>
                    </a:cubicBezTo>
                    <a:cubicBezTo>
                      <a:pt x="2994" y="4707"/>
                      <a:pt x="2976" y="4725"/>
                      <a:pt x="2940" y="4734"/>
                    </a:cubicBezTo>
                    <a:cubicBezTo>
                      <a:pt x="2878" y="4734"/>
                      <a:pt x="2913" y="4761"/>
                      <a:pt x="2905" y="4779"/>
                    </a:cubicBezTo>
                    <a:cubicBezTo>
                      <a:pt x="2887" y="4805"/>
                      <a:pt x="2887" y="4814"/>
                      <a:pt x="2851" y="4814"/>
                    </a:cubicBezTo>
                    <a:cubicBezTo>
                      <a:pt x="2842" y="4814"/>
                      <a:pt x="2833" y="4823"/>
                      <a:pt x="2833" y="4832"/>
                    </a:cubicBezTo>
                    <a:cubicBezTo>
                      <a:pt x="2825" y="4848"/>
                      <a:pt x="2839" y="4878"/>
                      <a:pt x="2861" y="4878"/>
                    </a:cubicBezTo>
                    <a:cubicBezTo>
                      <a:pt x="2863" y="4878"/>
                      <a:pt x="2866" y="4878"/>
                      <a:pt x="2869" y="4877"/>
                    </a:cubicBezTo>
                    <a:cubicBezTo>
                      <a:pt x="2896" y="4877"/>
                      <a:pt x="2922" y="4903"/>
                      <a:pt x="2896" y="4921"/>
                    </a:cubicBezTo>
                    <a:cubicBezTo>
                      <a:pt x="2878" y="4926"/>
                      <a:pt x="2862" y="4926"/>
                      <a:pt x="2848" y="4926"/>
                    </a:cubicBezTo>
                    <a:cubicBezTo>
                      <a:pt x="2833" y="4926"/>
                      <a:pt x="2820" y="4926"/>
                      <a:pt x="2807" y="4930"/>
                    </a:cubicBezTo>
                    <a:cubicBezTo>
                      <a:pt x="2789" y="4948"/>
                      <a:pt x="2771" y="4984"/>
                      <a:pt x="2780" y="5010"/>
                    </a:cubicBezTo>
                    <a:cubicBezTo>
                      <a:pt x="2762" y="5028"/>
                      <a:pt x="2753" y="5046"/>
                      <a:pt x="2735" y="5055"/>
                    </a:cubicBezTo>
                    <a:cubicBezTo>
                      <a:pt x="2733" y="5052"/>
                      <a:pt x="2729" y="5051"/>
                      <a:pt x="2726" y="5051"/>
                    </a:cubicBezTo>
                    <a:cubicBezTo>
                      <a:pt x="2717" y="5051"/>
                      <a:pt x="2709" y="5057"/>
                      <a:pt x="2709" y="5064"/>
                    </a:cubicBezTo>
                    <a:cubicBezTo>
                      <a:pt x="2691" y="5090"/>
                      <a:pt x="2717" y="5099"/>
                      <a:pt x="2700" y="5126"/>
                    </a:cubicBezTo>
                    <a:cubicBezTo>
                      <a:pt x="2682" y="5153"/>
                      <a:pt x="2664" y="5153"/>
                      <a:pt x="2646" y="5162"/>
                    </a:cubicBezTo>
                    <a:cubicBezTo>
                      <a:pt x="2602" y="5206"/>
                      <a:pt x="2584" y="5260"/>
                      <a:pt x="2584" y="5322"/>
                    </a:cubicBezTo>
                    <a:cubicBezTo>
                      <a:pt x="2584" y="5344"/>
                      <a:pt x="2584" y="5355"/>
                      <a:pt x="2576" y="5355"/>
                    </a:cubicBezTo>
                    <a:cubicBezTo>
                      <a:pt x="2571" y="5355"/>
                      <a:pt x="2562" y="5350"/>
                      <a:pt x="2548" y="5340"/>
                    </a:cubicBezTo>
                    <a:cubicBezTo>
                      <a:pt x="2545" y="5327"/>
                      <a:pt x="2541" y="5322"/>
                      <a:pt x="2536" y="5322"/>
                    </a:cubicBezTo>
                    <a:cubicBezTo>
                      <a:pt x="2528" y="5322"/>
                      <a:pt x="2518" y="5337"/>
                      <a:pt x="2513" y="5349"/>
                    </a:cubicBezTo>
                    <a:cubicBezTo>
                      <a:pt x="2486" y="5367"/>
                      <a:pt x="2477" y="5393"/>
                      <a:pt x="2468" y="5429"/>
                    </a:cubicBezTo>
                    <a:cubicBezTo>
                      <a:pt x="2468" y="5447"/>
                      <a:pt x="2477" y="5482"/>
                      <a:pt x="2450" y="5500"/>
                    </a:cubicBezTo>
                    <a:cubicBezTo>
                      <a:pt x="2443" y="5496"/>
                      <a:pt x="2436" y="5494"/>
                      <a:pt x="2429" y="5494"/>
                    </a:cubicBezTo>
                    <a:cubicBezTo>
                      <a:pt x="2397" y="5494"/>
                      <a:pt x="2377" y="5540"/>
                      <a:pt x="2370" y="5563"/>
                    </a:cubicBezTo>
                    <a:cubicBezTo>
                      <a:pt x="2361" y="5589"/>
                      <a:pt x="2406" y="5660"/>
                      <a:pt x="2388" y="5660"/>
                    </a:cubicBezTo>
                    <a:cubicBezTo>
                      <a:pt x="2334" y="5660"/>
                      <a:pt x="2317" y="5660"/>
                      <a:pt x="2290" y="5696"/>
                    </a:cubicBezTo>
                    <a:cubicBezTo>
                      <a:pt x="2245" y="5750"/>
                      <a:pt x="2201" y="5812"/>
                      <a:pt x="2174" y="5874"/>
                    </a:cubicBezTo>
                    <a:cubicBezTo>
                      <a:pt x="2165" y="5901"/>
                      <a:pt x="2156" y="5928"/>
                      <a:pt x="2147" y="5954"/>
                    </a:cubicBezTo>
                    <a:cubicBezTo>
                      <a:pt x="2147" y="5972"/>
                      <a:pt x="2156" y="5990"/>
                      <a:pt x="2147" y="5999"/>
                    </a:cubicBezTo>
                    <a:cubicBezTo>
                      <a:pt x="2139" y="6017"/>
                      <a:pt x="2094" y="6008"/>
                      <a:pt x="2076" y="6017"/>
                    </a:cubicBezTo>
                    <a:cubicBezTo>
                      <a:pt x="2049" y="6026"/>
                      <a:pt x="2032" y="6043"/>
                      <a:pt x="2014" y="6061"/>
                    </a:cubicBezTo>
                    <a:cubicBezTo>
                      <a:pt x="1996" y="6088"/>
                      <a:pt x="1987" y="6124"/>
                      <a:pt x="2014" y="6141"/>
                    </a:cubicBezTo>
                    <a:cubicBezTo>
                      <a:pt x="2011" y="6140"/>
                      <a:pt x="2009" y="6139"/>
                      <a:pt x="2007" y="6139"/>
                    </a:cubicBezTo>
                    <a:cubicBezTo>
                      <a:pt x="1989" y="6139"/>
                      <a:pt x="1996" y="6214"/>
                      <a:pt x="1996" y="6231"/>
                    </a:cubicBezTo>
                    <a:cubicBezTo>
                      <a:pt x="1987" y="6248"/>
                      <a:pt x="1934" y="6248"/>
                      <a:pt x="1916" y="6266"/>
                    </a:cubicBezTo>
                    <a:cubicBezTo>
                      <a:pt x="1889" y="6284"/>
                      <a:pt x="1871" y="6311"/>
                      <a:pt x="1862" y="6346"/>
                    </a:cubicBezTo>
                    <a:cubicBezTo>
                      <a:pt x="1862" y="6373"/>
                      <a:pt x="1898" y="6382"/>
                      <a:pt x="1916" y="6391"/>
                    </a:cubicBezTo>
                    <a:cubicBezTo>
                      <a:pt x="1907" y="6409"/>
                      <a:pt x="1898" y="6426"/>
                      <a:pt x="1889" y="6435"/>
                    </a:cubicBezTo>
                    <a:cubicBezTo>
                      <a:pt x="1880" y="6435"/>
                      <a:pt x="1871" y="6426"/>
                      <a:pt x="1862" y="6426"/>
                    </a:cubicBezTo>
                    <a:cubicBezTo>
                      <a:pt x="1853" y="6426"/>
                      <a:pt x="1845" y="6453"/>
                      <a:pt x="1845" y="6462"/>
                    </a:cubicBezTo>
                    <a:cubicBezTo>
                      <a:pt x="1840" y="6467"/>
                      <a:pt x="1831" y="6467"/>
                      <a:pt x="1822" y="6467"/>
                    </a:cubicBezTo>
                    <a:cubicBezTo>
                      <a:pt x="1813" y="6467"/>
                      <a:pt x="1804" y="6467"/>
                      <a:pt x="1800" y="6471"/>
                    </a:cubicBezTo>
                    <a:cubicBezTo>
                      <a:pt x="1782" y="6489"/>
                      <a:pt x="1773" y="6507"/>
                      <a:pt x="1773" y="6524"/>
                    </a:cubicBezTo>
                    <a:cubicBezTo>
                      <a:pt x="1756" y="6569"/>
                      <a:pt x="1747" y="6614"/>
                      <a:pt x="1764" y="6667"/>
                    </a:cubicBezTo>
                    <a:cubicBezTo>
                      <a:pt x="1764" y="6695"/>
                      <a:pt x="1759" y="6705"/>
                      <a:pt x="1750" y="6705"/>
                    </a:cubicBezTo>
                    <a:cubicBezTo>
                      <a:pt x="1739" y="6705"/>
                      <a:pt x="1723" y="6692"/>
                      <a:pt x="1705" y="6678"/>
                    </a:cubicBezTo>
                    <a:lnTo>
                      <a:pt x="1705" y="6678"/>
                    </a:lnTo>
                    <a:cubicBezTo>
                      <a:pt x="1725" y="6695"/>
                      <a:pt x="1685" y="6712"/>
                      <a:pt x="1702" y="6729"/>
                    </a:cubicBezTo>
                    <a:cubicBezTo>
                      <a:pt x="1702" y="6729"/>
                      <a:pt x="1738" y="6756"/>
                      <a:pt x="1729" y="6756"/>
                    </a:cubicBezTo>
                    <a:cubicBezTo>
                      <a:pt x="1729" y="6765"/>
                      <a:pt x="1684" y="6756"/>
                      <a:pt x="1675" y="6774"/>
                    </a:cubicBezTo>
                    <a:cubicBezTo>
                      <a:pt x="1666" y="6792"/>
                      <a:pt x="1684" y="6827"/>
                      <a:pt x="1675" y="6854"/>
                    </a:cubicBezTo>
                    <a:cubicBezTo>
                      <a:pt x="1675" y="6873"/>
                      <a:pt x="1673" y="6879"/>
                      <a:pt x="1670" y="6879"/>
                    </a:cubicBezTo>
                    <a:cubicBezTo>
                      <a:pt x="1664" y="6879"/>
                      <a:pt x="1654" y="6857"/>
                      <a:pt x="1649" y="6845"/>
                    </a:cubicBezTo>
                    <a:cubicBezTo>
                      <a:pt x="1649" y="6828"/>
                      <a:pt x="1626" y="6810"/>
                      <a:pt x="1607" y="6810"/>
                    </a:cubicBezTo>
                    <a:cubicBezTo>
                      <a:pt x="1598" y="6810"/>
                      <a:pt x="1589" y="6815"/>
                      <a:pt x="1586" y="6827"/>
                    </a:cubicBezTo>
                    <a:cubicBezTo>
                      <a:pt x="1577" y="6872"/>
                      <a:pt x="1586" y="6916"/>
                      <a:pt x="1631" y="6943"/>
                    </a:cubicBezTo>
                    <a:cubicBezTo>
                      <a:pt x="1622" y="6938"/>
                      <a:pt x="1613" y="6936"/>
                      <a:pt x="1605" y="6936"/>
                    </a:cubicBezTo>
                    <a:cubicBezTo>
                      <a:pt x="1533" y="6936"/>
                      <a:pt x="1504" y="7116"/>
                      <a:pt x="1455" y="7116"/>
                    </a:cubicBezTo>
                    <a:cubicBezTo>
                      <a:pt x="1452" y="7116"/>
                      <a:pt x="1448" y="7115"/>
                      <a:pt x="1444" y="7112"/>
                    </a:cubicBezTo>
                    <a:cubicBezTo>
                      <a:pt x="1372" y="7130"/>
                      <a:pt x="1408" y="7201"/>
                      <a:pt x="1399" y="7246"/>
                    </a:cubicBezTo>
                    <a:cubicBezTo>
                      <a:pt x="1381" y="7282"/>
                      <a:pt x="1364" y="7317"/>
                      <a:pt x="1346" y="7353"/>
                    </a:cubicBezTo>
                    <a:cubicBezTo>
                      <a:pt x="1328" y="7397"/>
                      <a:pt x="1328" y="7451"/>
                      <a:pt x="1301" y="7495"/>
                    </a:cubicBezTo>
                    <a:cubicBezTo>
                      <a:pt x="1283" y="7540"/>
                      <a:pt x="1257" y="7522"/>
                      <a:pt x="1239" y="7567"/>
                    </a:cubicBezTo>
                    <a:cubicBezTo>
                      <a:pt x="1230" y="7584"/>
                      <a:pt x="1212" y="7611"/>
                      <a:pt x="1221" y="7629"/>
                    </a:cubicBezTo>
                    <a:cubicBezTo>
                      <a:pt x="1230" y="7647"/>
                      <a:pt x="1248" y="7647"/>
                      <a:pt x="1239" y="7656"/>
                    </a:cubicBezTo>
                    <a:cubicBezTo>
                      <a:pt x="1232" y="7669"/>
                      <a:pt x="1220" y="7674"/>
                      <a:pt x="1207" y="7674"/>
                    </a:cubicBezTo>
                    <a:cubicBezTo>
                      <a:pt x="1185" y="7674"/>
                      <a:pt x="1158" y="7661"/>
                      <a:pt x="1141" y="7656"/>
                    </a:cubicBezTo>
                    <a:lnTo>
                      <a:pt x="1141" y="7656"/>
                    </a:lnTo>
                    <a:cubicBezTo>
                      <a:pt x="1194" y="7682"/>
                      <a:pt x="1034" y="7950"/>
                      <a:pt x="1007" y="7994"/>
                    </a:cubicBezTo>
                    <a:cubicBezTo>
                      <a:pt x="989" y="8030"/>
                      <a:pt x="945" y="8065"/>
                      <a:pt x="927" y="8101"/>
                    </a:cubicBezTo>
                    <a:cubicBezTo>
                      <a:pt x="918" y="8137"/>
                      <a:pt x="909" y="8181"/>
                      <a:pt x="909" y="8217"/>
                    </a:cubicBezTo>
                    <a:cubicBezTo>
                      <a:pt x="909" y="8233"/>
                      <a:pt x="945" y="8291"/>
                      <a:pt x="959" y="8291"/>
                    </a:cubicBezTo>
                    <a:cubicBezTo>
                      <a:pt x="960" y="8291"/>
                      <a:pt x="960" y="8291"/>
                      <a:pt x="961" y="8290"/>
                    </a:cubicBezTo>
                    <a:lnTo>
                      <a:pt x="961" y="8290"/>
                    </a:lnTo>
                    <a:cubicBezTo>
                      <a:pt x="958" y="8294"/>
                      <a:pt x="953" y="8295"/>
                      <a:pt x="947" y="8295"/>
                    </a:cubicBezTo>
                    <a:cubicBezTo>
                      <a:pt x="932" y="8295"/>
                      <a:pt x="912" y="8286"/>
                      <a:pt x="898" y="8286"/>
                    </a:cubicBezTo>
                    <a:cubicBezTo>
                      <a:pt x="887" y="8286"/>
                      <a:pt x="879" y="8292"/>
                      <a:pt x="883" y="8315"/>
                    </a:cubicBezTo>
                    <a:cubicBezTo>
                      <a:pt x="883" y="8315"/>
                      <a:pt x="900" y="8377"/>
                      <a:pt x="883" y="8386"/>
                    </a:cubicBezTo>
                    <a:cubicBezTo>
                      <a:pt x="868" y="8386"/>
                      <a:pt x="841" y="8344"/>
                      <a:pt x="827" y="8344"/>
                    </a:cubicBezTo>
                    <a:cubicBezTo>
                      <a:pt x="824" y="8344"/>
                      <a:pt x="822" y="8346"/>
                      <a:pt x="820" y="8350"/>
                    </a:cubicBezTo>
                    <a:cubicBezTo>
                      <a:pt x="820" y="8377"/>
                      <a:pt x="811" y="8448"/>
                      <a:pt x="856" y="8466"/>
                    </a:cubicBezTo>
                    <a:cubicBezTo>
                      <a:pt x="856" y="8493"/>
                      <a:pt x="794" y="8493"/>
                      <a:pt x="776" y="8493"/>
                    </a:cubicBezTo>
                    <a:cubicBezTo>
                      <a:pt x="758" y="8493"/>
                      <a:pt x="704" y="8537"/>
                      <a:pt x="713" y="8546"/>
                    </a:cubicBezTo>
                    <a:cubicBezTo>
                      <a:pt x="722" y="8555"/>
                      <a:pt x="776" y="8582"/>
                      <a:pt x="758" y="8618"/>
                    </a:cubicBezTo>
                    <a:cubicBezTo>
                      <a:pt x="749" y="8653"/>
                      <a:pt x="722" y="8653"/>
                      <a:pt x="722" y="8689"/>
                    </a:cubicBezTo>
                    <a:cubicBezTo>
                      <a:pt x="713" y="8716"/>
                      <a:pt x="731" y="8725"/>
                      <a:pt x="722" y="8760"/>
                    </a:cubicBezTo>
                    <a:cubicBezTo>
                      <a:pt x="713" y="8787"/>
                      <a:pt x="669" y="8787"/>
                      <a:pt x="642" y="8823"/>
                    </a:cubicBezTo>
                    <a:cubicBezTo>
                      <a:pt x="624" y="8858"/>
                      <a:pt x="615" y="8885"/>
                      <a:pt x="651" y="8903"/>
                    </a:cubicBezTo>
                    <a:cubicBezTo>
                      <a:pt x="642" y="8903"/>
                      <a:pt x="571" y="8938"/>
                      <a:pt x="589" y="8947"/>
                    </a:cubicBezTo>
                    <a:cubicBezTo>
                      <a:pt x="592" y="8947"/>
                      <a:pt x="602" y="8946"/>
                      <a:pt x="612" y="8946"/>
                    </a:cubicBezTo>
                    <a:cubicBezTo>
                      <a:pt x="634" y="8946"/>
                      <a:pt x="660" y="8950"/>
                      <a:pt x="642" y="8974"/>
                    </a:cubicBezTo>
                    <a:cubicBezTo>
                      <a:pt x="633" y="9001"/>
                      <a:pt x="606" y="9001"/>
                      <a:pt x="589" y="9018"/>
                    </a:cubicBezTo>
                    <a:cubicBezTo>
                      <a:pt x="562" y="9045"/>
                      <a:pt x="526" y="9116"/>
                      <a:pt x="553" y="9152"/>
                    </a:cubicBezTo>
                    <a:cubicBezTo>
                      <a:pt x="550" y="9149"/>
                      <a:pt x="546" y="9148"/>
                      <a:pt x="541" y="9148"/>
                    </a:cubicBezTo>
                    <a:cubicBezTo>
                      <a:pt x="516" y="9148"/>
                      <a:pt x="471" y="9182"/>
                      <a:pt x="464" y="9197"/>
                    </a:cubicBezTo>
                    <a:cubicBezTo>
                      <a:pt x="500" y="9214"/>
                      <a:pt x="482" y="9232"/>
                      <a:pt x="464" y="9259"/>
                    </a:cubicBezTo>
                    <a:cubicBezTo>
                      <a:pt x="455" y="9286"/>
                      <a:pt x="455" y="9277"/>
                      <a:pt x="473" y="9295"/>
                    </a:cubicBezTo>
                    <a:cubicBezTo>
                      <a:pt x="491" y="9312"/>
                      <a:pt x="419" y="9375"/>
                      <a:pt x="411" y="9393"/>
                    </a:cubicBezTo>
                    <a:cubicBezTo>
                      <a:pt x="393" y="9419"/>
                      <a:pt x="419" y="9419"/>
                      <a:pt x="411" y="9446"/>
                    </a:cubicBezTo>
                    <a:cubicBezTo>
                      <a:pt x="402" y="9473"/>
                      <a:pt x="384" y="9508"/>
                      <a:pt x="375" y="9535"/>
                    </a:cubicBezTo>
                    <a:cubicBezTo>
                      <a:pt x="349" y="9574"/>
                      <a:pt x="347" y="9618"/>
                      <a:pt x="365" y="9653"/>
                    </a:cubicBezTo>
                    <a:lnTo>
                      <a:pt x="365" y="9653"/>
                    </a:lnTo>
                    <a:cubicBezTo>
                      <a:pt x="355" y="9642"/>
                      <a:pt x="344" y="9633"/>
                      <a:pt x="330" y="9633"/>
                    </a:cubicBezTo>
                    <a:cubicBezTo>
                      <a:pt x="328" y="9632"/>
                      <a:pt x="326" y="9632"/>
                      <a:pt x="324" y="9632"/>
                    </a:cubicBezTo>
                    <a:cubicBezTo>
                      <a:pt x="307" y="9632"/>
                      <a:pt x="321" y="9670"/>
                      <a:pt x="321" y="9678"/>
                    </a:cubicBezTo>
                    <a:cubicBezTo>
                      <a:pt x="357" y="9740"/>
                      <a:pt x="330" y="9758"/>
                      <a:pt x="268" y="9758"/>
                    </a:cubicBezTo>
                    <a:cubicBezTo>
                      <a:pt x="228" y="9758"/>
                      <a:pt x="324" y="9851"/>
                      <a:pt x="293" y="9851"/>
                    </a:cubicBezTo>
                    <a:cubicBezTo>
                      <a:pt x="290" y="9851"/>
                      <a:pt x="284" y="9850"/>
                      <a:pt x="277" y="9847"/>
                    </a:cubicBezTo>
                    <a:cubicBezTo>
                      <a:pt x="273" y="9845"/>
                      <a:pt x="270" y="9845"/>
                      <a:pt x="266" y="9845"/>
                    </a:cubicBezTo>
                    <a:cubicBezTo>
                      <a:pt x="227" y="9845"/>
                      <a:pt x="201" y="9929"/>
                      <a:pt x="250" y="9954"/>
                    </a:cubicBezTo>
                    <a:cubicBezTo>
                      <a:pt x="245" y="9951"/>
                      <a:pt x="240" y="9950"/>
                      <a:pt x="234" y="9950"/>
                    </a:cubicBezTo>
                    <a:cubicBezTo>
                      <a:pt x="219" y="9950"/>
                      <a:pt x="201" y="9959"/>
                      <a:pt x="188" y="9972"/>
                    </a:cubicBezTo>
                    <a:cubicBezTo>
                      <a:pt x="179" y="9980"/>
                      <a:pt x="188" y="9998"/>
                      <a:pt x="179" y="10016"/>
                    </a:cubicBezTo>
                    <a:cubicBezTo>
                      <a:pt x="170" y="10025"/>
                      <a:pt x="143" y="10043"/>
                      <a:pt x="134" y="10070"/>
                    </a:cubicBezTo>
                    <a:cubicBezTo>
                      <a:pt x="117" y="10096"/>
                      <a:pt x="134" y="10123"/>
                      <a:pt x="125" y="10150"/>
                    </a:cubicBezTo>
                    <a:cubicBezTo>
                      <a:pt x="117" y="10176"/>
                      <a:pt x="99" y="10203"/>
                      <a:pt x="90" y="10230"/>
                    </a:cubicBezTo>
                    <a:cubicBezTo>
                      <a:pt x="63" y="10265"/>
                      <a:pt x="45" y="10310"/>
                      <a:pt x="45" y="10355"/>
                    </a:cubicBezTo>
                    <a:cubicBezTo>
                      <a:pt x="45" y="10390"/>
                      <a:pt x="81" y="10417"/>
                      <a:pt x="81" y="10426"/>
                    </a:cubicBezTo>
                    <a:cubicBezTo>
                      <a:pt x="81" y="10444"/>
                      <a:pt x="28" y="10453"/>
                      <a:pt x="19" y="10470"/>
                    </a:cubicBezTo>
                    <a:cubicBezTo>
                      <a:pt x="1" y="10488"/>
                      <a:pt x="36" y="10515"/>
                      <a:pt x="54" y="10524"/>
                    </a:cubicBezTo>
                    <a:cubicBezTo>
                      <a:pt x="63" y="10533"/>
                      <a:pt x="143" y="10533"/>
                      <a:pt x="117" y="10568"/>
                    </a:cubicBezTo>
                    <a:cubicBezTo>
                      <a:pt x="81" y="10595"/>
                      <a:pt x="45" y="10604"/>
                      <a:pt x="36" y="10648"/>
                    </a:cubicBezTo>
                    <a:cubicBezTo>
                      <a:pt x="28" y="10693"/>
                      <a:pt x="134" y="10720"/>
                      <a:pt x="81" y="10773"/>
                    </a:cubicBezTo>
                    <a:cubicBezTo>
                      <a:pt x="54" y="10809"/>
                      <a:pt x="90" y="10907"/>
                      <a:pt x="108" y="10942"/>
                    </a:cubicBezTo>
                    <a:cubicBezTo>
                      <a:pt x="125" y="10969"/>
                      <a:pt x="143" y="11005"/>
                      <a:pt x="152" y="11040"/>
                    </a:cubicBezTo>
                    <a:cubicBezTo>
                      <a:pt x="152" y="11049"/>
                      <a:pt x="136" y="11139"/>
                      <a:pt x="142" y="11139"/>
                    </a:cubicBezTo>
                    <a:cubicBezTo>
                      <a:pt x="143" y="11139"/>
                      <a:pt x="143" y="11139"/>
                      <a:pt x="143" y="11138"/>
                    </a:cubicBezTo>
                    <a:cubicBezTo>
                      <a:pt x="150" y="11138"/>
                      <a:pt x="157" y="11112"/>
                      <a:pt x="172" y="11112"/>
                    </a:cubicBezTo>
                    <a:cubicBezTo>
                      <a:pt x="176" y="11112"/>
                      <a:pt x="182" y="11114"/>
                      <a:pt x="188" y="11121"/>
                    </a:cubicBezTo>
                    <a:cubicBezTo>
                      <a:pt x="206" y="11129"/>
                      <a:pt x="215" y="11138"/>
                      <a:pt x="223" y="11156"/>
                    </a:cubicBezTo>
                    <a:cubicBezTo>
                      <a:pt x="232" y="11192"/>
                      <a:pt x="241" y="11245"/>
                      <a:pt x="215" y="11272"/>
                    </a:cubicBezTo>
                    <a:cubicBezTo>
                      <a:pt x="237" y="11259"/>
                      <a:pt x="250" y="11254"/>
                      <a:pt x="257" y="11254"/>
                    </a:cubicBezTo>
                    <a:cubicBezTo>
                      <a:pt x="287" y="11254"/>
                      <a:pt x="231" y="11333"/>
                      <a:pt x="259" y="11361"/>
                    </a:cubicBezTo>
                    <a:cubicBezTo>
                      <a:pt x="277" y="11379"/>
                      <a:pt x="295" y="11383"/>
                      <a:pt x="313" y="11383"/>
                    </a:cubicBezTo>
                    <a:cubicBezTo>
                      <a:pt x="323" y="11383"/>
                      <a:pt x="333" y="11381"/>
                      <a:pt x="343" y="11381"/>
                    </a:cubicBezTo>
                    <a:cubicBezTo>
                      <a:pt x="357" y="11381"/>
                      <a:pt x="371" y="11384"/>
                      <a:pt x="384" y="11397"/>
                    </a:cubicBezTo>
                    <a:cubicBezTo>
                      <a:pt x="393" y="11406"/>
                      <a:pt x="393" y="11459"/>
                      <a:pt x="402" y="11477"/>
                    </a:cubicBezTo>
                    <a:cubicBezTo>
                      <a:pt x="437" y="11539"/>
                      <a:pt x="464" y="11486"/>
                      <a:pt x="500" y="11548"/>
                    </a:cubicBezTo>
                    <a:cubicBezTo>
                      <a:pt x="526" y="11584"/>
                      <a:pt x="553" y="11619"/>
                      <a:pt x="598" y="11646"/>
                    </a:cubicBezTo>
                    <a:cubicBezTo>
                      <a:pt x="615" y="11655"/>
                      <a:pt x="642" y="11655"/>
                      <a:pt x="660" y="11664"/>
                    </a:cubicBezTo>
                    <a:cubicBezTo>
                      <a:pt x="722" y="11708"/>
                      <a:pt x="749" y="11842"/>
                      <a:pt x="847" y="11842"/>
                    </a:cubicBezTo>
                    <a:cubicBezTo>
                      <a:pt x="883" y="11842"/>
                      <a:pt x="873" y="11819"/>
                      <a:pt x="890" y="11819"/>
                    </a:cubicBezTo>
                    <a:cubicBezTo>
                      <a:pt x="894" y="11819"/>
                      <a:pt x="900" y="11821"/>
                      <a:pt x="909" y="11824"/>
                    </a:cubicBezTo>
                    <a:cubicBezTo>
                      <a:pt x="918" y="11842"/>
                      <a:pt x="927" y="11860"/>
                      <a:pt x="954" y="11869"/>
                    </a:cubicBezTo>
                    <a:cubicBezTo>
                      <a:pt x="963" y="11869"/>
                      <a:pt x="963" y="11860"/>
                      <a:pt x="981" y="11860"/>
                    </a:cubicBezTo>
                    <a:cubicBezTo>
                      <a:pt x="1057" y="11860"/>
                      <a:pt x="1177" y="11947"/>
                      <a:pt x="1272" y="11947"/>
                    </a:cubicBezTo>
                    <a:cubicBezTo>
                      <a:pt x="1299" y="11947"/>
                      <a:pt x="1324" y="11940"/>
                      <a:pt x="1346" y="11922"/>
                    </a:cubicBezTo>
                    <a:lnTo>
                      <a:pt x="1346" y="11922"/>
                    </a:lnTo>
                    <a:cubicBezTo>
                      <a:pt x="1337" y="11931"/>
                      <a:pt x="1337" y="11934"/>
                      <a:pt x="1340" y="11934"/>
                    </a:cubicBezTo>
                    <a:cubicBezTo>
                      <a:pt x="1346" y="11934"/>
                      <a:pt x="1364" y="11922"/>
                      <a:pt x="1346" y="11922"/>
                    </a:cubicBezTo>
                    <a:cubicBezTo>
                      <a:pt x="1390" y="11922"/>
                      <a:pt x="1399" y="11700"/>
                      <a:pt x="1355" y="11682"/>
                    </a:cubicBezTo>
                    <a:cubicBezTo>
                      <a:pt x="1343" y="11682"/>
                      <a:pt x="1307" y="11674"/>
                      <a:pt x="1282" y="11674"/>
                    </a:cubicBezTo>
                    <a:cubicBezTo>
                      <a:pt x="1270" y="11674"/>
                      <a:pt x="1260" y="11676"/>
                      <a:pt x="1257" y="11682"/>
                    </a:cubicBezTo>
                    <a:cubicBezTo>
                      <a:pt x="1244" y="11713"/>
                      <a:pt x="1236" y="11745"/>
                      <a:pt x="1213" y="11745"/>
                    </a:cubicBezTo>
                    <a:cubicBezTo>
                      <a:pt x="1204" y="11745"/>
                      <a:pt x="1192" y="11739"/>
                      <a:pt x="1177" y="11726"/>
                    </a:cubicBezTo>
                    <a:cubicBezTo>
                      <a:pt x="1123" y="11691"/>
                      <a:pt x="1070" y="11673"/>
                      <a:pt x="1016" y="11655"/>
                    </a:cubicBezTo>
                    <a:cubicBezTo>
                      <a:pt x="994" y="11655"/>
                      <a:pt x="953" y="11686"/>
                      <a:pt x="930" y="11686"/>
                    </a:cubicBezTo>
                    <a:cubicBezTo>
                      <a:pt x="925" y="11686"/>
                      <a:pt x="921" y="11685"/>
                      <a:pt x="918" y="11682"/>
                    </a:cubicBezTo>
                    <a:cubicBezTo>
                      <a:pt x="892" y="11664"/>
                      <a:pt x="918" y="11575"/>
                      <a:pt x="874" y="11539"/>
                    </a:cubicBezTo>
                    <a:cubicBezTo>
                      <a:pt x="867" y="11533"/>
                      <a:pt x="862" y="11530"/>
                      <a:pt x="858" y="11530"/>
                    </a:cubicBezTo>
                    <a:cubicBezTo>
                      <a:pt x="838" y="11530"/>
                      <a:pt x="836" y="11585"/>
                      <a:pt x="829" y="11593"/>
                    </a:cubicBezTo>
                    <a:cubicBezTo>
                      <a:pt x="811" y="11584"/>
                      <a:pt x="838" y="11512"/>
                      <a:pt x="802" y="11512"/>
                    </a:cubicBezTo>
                    <a:cubicBezTo>
                      <a:pt x="795" y="11512"/>
                      <a:pt x="737" y="11592"/>
                      <a:pt x="709" y="11592"/>
                    </a:cubicBezTo>
                    <a:cubicBezTo>
                      <a:pt x="702" y="11592"/>
                      <a:pt x="697" y="11587"/>
                      <a:pt x="696" y="11575"/>
                    </a:cubicBezTo>
                    <a:cubicBezTo>
                      <a:pt x="696" y="11539"/>
                      <a:pt x="731" y="11521"/>
                      <a:pt x="713" y="11486"/>
                    </a:cubicBezTo>
                    <a:cubicBezTo>
                      <a:pt x="696" y="11468"/>
                      <a:pt x="687" y="11459"/>
                      <a:pt x="669" y="11450"/>
                    </a:cubicBezTo>
                    <a:cubicBezTo>
                      <a:pt x="665" y="11448"/>
                      <a:pt x="661" y="11448"/>
                      <a:pt x="657" y="11448"/>
                    </a:cubicBezTo>
                    <a:cubicBezTo>
                      <a:pt x="633" y="11448"/>
                      <a:pt x="623" y="11485"/>
                      <a:pt x="597" y="11485"/>
                    </a:cubicBezTo>
                    <a:cubicBezTo>
                      <a:pt x="588" y="11485"/>
                      <a:pt x="577" y="11481"/>
                      <a:pt x="562" y="11468"/>
                    </a:cubicBezTo>
                    <a:cubicBezTo>
                      <a:pt x="589" y="11450"/>
                      <a:pt x="598" y="11415"/>
                      <a:pt x="606" y="11388"/>
                    </a:cubicBezTo>
                    <a:cubicBezTo>
                      <a:pt x="600" y="11361"/>
                      <a:pt x="588" y="11330"/>
                      <a:pt x="565" y="11330"/>
                    </a:cubicBezTo>
                    <a:cubicBezTo>
                      <a:pt x="557" y="11330"/>
                      <a:pt x="547" y="11334"/>
                      <a:pt x="535" y="11343"/>
                    </a:cubicBezTo>
                    <a:cubicBezTo>
                      <a:pt x="598" y="11290"/>
                      <a:pt x="562" y="11272"/>
                      <a:pt x="508" y="11272"/>
                    </a:cubicBezTo>
                    <a:cubicBezTo>
                      <a:pt x="541" y="11239"/>
                      <a:pt x="432" y="11154"/>
                      <a:pt x="406" y="11120"/>
                    </a:cubicBezTo>
                    <a:lnTo>
                      <a:pt x="406" y="11120"/>
                    </a:lnTo>
                    <a:cubicBezTo>
                      <a:pt x="426" y="11157"/>
                      <a:pt x="413" y="11182"/>
                      <a:pt x="395" y="11182"/>
                    </a:cubicBezTo>
                    <a:cubicBezTo>
                      <a:pt x="381" y="11182"/>
                      <a:pt x="365" y="11167"/>
                      <a:pt x="357" y="11129"/>
                    </a:cubicBezTo>
                    <a:cubicBezTo>
                      <a:pt x="348" y="11076"/>
                      <a:pt x="330" y="11023"/>
                      <a:pt x="313" y="10969"/>
                    </a:cubicBezTo>
                    <a:cubicBezTo>
                      <a:pt x="250" y="10996"/>
                      <a:pt x="295" y="11138"/>
                      <a:pt x="304" y="11183"/>
                    </a:cubicBezTo>
                    <a:cubicBezTo>
                      <a:pt x="286" y="11138"/>
                      <a:pt x="268" y="11103"/>
                      <a:pt x="250" y="11058"/>
                    </a:cubicBezTo>
                    <a:cubicBezTo>
                      <a:pt x="241" y="11032"/>
                      <a:pt x="232" y="10987"/>
                      <a:pt x="259" y="10960"/>
                    </a:cubicBezTo>
                    <a:cubicBezTo>
                      <a:pt x="286" y="10934"/>
                      <a:pt x="313" y="10960"/>
                      <a:pt x="321" y="10925"/>
                    </a:cubicBezTo>
                    <a:cubicBezTo>
                      <a:pt x="348" y="10844"/>
                      <a:pt x="268" y="10844"/>
                      <a:pt x="250" y="10782"/>
                    </a:cubicBezTo>
                    <a:cubicBezTo>
                      <a:pt x="241" y="10729"/>
                      <a:pt x="268" y="10675"/>
                      <a:pt x="313" y="10648"/>
                    </a:cubicBezTo>
                    <a:cubicBezTo>
                      <a:pt x="268" y="10640"/>
                      <a:pt x="223" y="10613"/>
                      <a:pt x="206" y="10577"/>
                    </a:cubicBezTo>
                    <a:cubicBezTo>
                      <a:pt x="179" y="10533"/>
                      <a:pt x="241" y="10559"/>
                      <a:pt x="241" y="10542"/>
                    </a:cubicBezTo>
                    <a:cubicBezTo>
                      <a:pt x="241" y="10536"/>
                      <a:pt x="221" y="10525"/>
                      <a:pt x="202" y="10519"/>
                    </a:cubicBezTo>
                    <a:lnTo>
                      <a:pt x="202" y="10519"/>
                    </a:lnTo>
                    <a:cubicBezTo>
                      <a:pt x="219" y="10524"/>
                      <a:pt x="240" y="10530"/>
                      <a:pt x="257" y="10530"/>
                    </a:cubicBezTo>
                    <a:cubicBezTo>
                      <a:pt x="265" y="10530"/>
                      <a:pt x="272" y="10528"/>
                      <a:pt x="277" y="10524"/>
                    </a:cubicBezTo>
                    <a:cubicBezTo>
                      <a:pt x="286" y="10497"/>
                      <a:pt x="295" y="10461"/>
                      <a:pt x="286" y="10426"/>
                    </a:cubicBezTo>
                    <a:cubicBezTo>
                      <a:pt x="286" y="10399"/>
                      <a:pt x="286" y="10346"/>
                      <a:pt x="268" y="10310"/>
                    </a:cubicBezTo>
                    <a:cubicBezTo>
                      <a:pt x="241" y="10283"/>
                      <a:pt x="232" y="10292"/>
                      <a:pt x="250" y="10265"/>
                    </a:cubicBezTo>
                    <a:cubicBezTo>
                      <a:pt x="259" y="10248"/>
                      <a:pt x="277" y="10239"/>
                      <a:pt x="295" y="10239"/>
                    </a:cubicBezTo>
                    <a:cubicBezTo>
                      <a:pt x="321" y="10239"/>
                      <a:pt x="313" y="10230"/>
                      <a:pt x="321" y="10212"/>
                    </a:cubicBezTo>
                    <a:cubicBezTo>
                      <a:pt x="330" y="10194"/>
                      <a:pt x="313" y="10150"/>
                      <a:pt x="321" y="10114"/>
                    </a:cubicBezTo>
                    <a:cubicBezTo>
                      <a:pt x="321" y="10078"/>
                      <a:pt x="330" y="10052"/>
                      <a:pt x="348" y="10016"/>
                    </a:cubicBezTo>
                    <a:cubicBezTo>
                      <a:pt x="366" y="9998"/>
                      <a:pt x="411" y="9989"/>
                      <a:pt x="411" y="9972"/>
                    </a:cubicBezTo>
                    <a:cubicBezTo>
                      <a:pt x="415" y="9967"/>
                      <a:pt x="411" y="9967"/>
                      <a:pt x="405" y="9967"/>
                    </a:cubicBezTo>
                    <a:cubicBezTo>
                      <a:pt x="399" y="9967"/>
                      <a:pt x="393" y="9967"/>
                      <a:pt x="393" y="9963"/>
                    </a:cubicBezTo>
                    <a:lnTo>
                      <a:pt x="402" y="9936"/>
                    </a:lnTo>
                    <a:lnTo>
                      <a:pt x="455" y="9820"/>
                    </a:lnTo>
                    <a:cubicBezTo>
                      <a:pt x="473" y="9776"/>
                      <a:pt x="517" y="9704"/>
                      <a:pt x="455" y="9678"/>
                    </a:cubicBezTo>
                    <a:lnTo>
                      <a:pt x="455" y="9678"/>
                    </a:lnTo>
                    <a:cubicBezTo>
                      <a:pt x="460" y="9679"/>
                      <a:pt x="465" y="9680"/>
                      <a:pt x="470" y="9680"/>
                    </a:cubicBezTo>
                    <a:cubicBezTo>
                      <a:pt x="515" y="9680"/>
                      <a:pt x="545" y="9612"/>
                      <a:pt x="553" y="9580"/>
                    </a:cubicBezTo>
                    <a:cubicBezTo>
                      <a:pt x="571" y="9544"/>
                      <a:pt x="544" y="9517"/>
                      <a:pt x="562" y="9473"/>
                    </a:cubicBezTo>
                    <a:cubicBezTo>
                      <a:pt x="564" y="9468"/>
                      <a:pt x="568" y="9466"/>
                      <a:pt x="574" y="9466"/>
                    </a:cubicBezTo>
                    <a:cubicBezTo>
                      <a:pt x="585" y="9466"/>
                      <a:pt x="602" y="9475"/>
                      <a:pt x="615" y="9475"/>
                    </a:cubicBezTo>
                    <a:cubicBezTo>
                      <a:pt x="619" y="9475"/>
                      <a:pt x="622" y="9474"/>
                      <a:pt x="624" y="9473"/>
                    </a:cubicBezTo>
                    <a:cubicBezTo>
                      <a:pt x="642" y="9455"/>
                      <a:pt x="651" y="9437"/>
                      <a:pt x="651" y="9410"/>
                    </a:cubicBezTo>
                    <a:cubicBezTo>
                      <a:pt x="660" y="9393"/>
                      <a:pt x="669" y="9357"/>
                      <a:pt x="660" y="9330"/>
                    </a:cubicBezTo>
                    <a:cubicBezTo>
                      <a:pt x="660" y="9324"/>
                      <a:pt x="646" y="9317"/>
                      <a:pt x="631" y="9311"/>
                    </a:cubicBezTo>
                    <a:lnTo>
                      <a:pt x="631" y="9311"/>
                    </a:lnTo>
                    <a:cubicBezTo>
                      <a:pt x="635" y="9312"/>
                      <a:pt x="638" y="9312"/>
                      <a:pt x="641" y="9312"/>
                    </a:cubicBezTo>
                    <a:cubicBezTo>
                      <a:pt x="670" y="9312"/>
                      <a:pt x="654" y="9254"/>
                      <a:pt x="669" y="9232"/>
                    </a:cubicBezTo>
                    <a:cubicBezTo>
                      <a:pt x="672" y="9228"/>
                      <a:pt x="676" y="9227"/>
                      <a:pt x="681" y="9227"/>
                    </a:cubicBezTo>
                    <a:cubicBezTo>
                      <a:pt x="702" y="9227"/>
                      <a:pt x="739" y="9251"/>
                      <a:pt x="760" y="9251"/>
                    </a:cubicBezTo>
                    <a:cubicBezTo>
                      <a:pt x="770" y="9251"/>
                      <a:pt x="776" y="9246"/>
                      <a:pt x="776" y="9232"/>
                    </a:cubicBezTo>
                    <a:cubicBezTo>
                      <a:pt x="776" y="9179"/>
                      <a:pt x="696" y="9152"/>
                      <a:pt x="660" y="9116"/>
                    </a:cubicBezTo>
                    <a:cubicBezTo>
                      <a:pt x="633" y="9089"/>
                      <a:pt x="699" y="9078"/>
                      <a:pt x="732" y="9078"/>
                    </a:cubicBezTo>
                    <a:cubicBezTo>
                      <a:pt x="739" y="9078"/>
                      <a:pt x="745" y="9078"/>
                      <a:pt x="747" y="9079"/>
                    </a:cubicBezTo>
                    <a:lnTo>
                      <a:pt x="747" y="9079"/>
                    </a:lnTo>
                    <a:cubicBezTo>
                      <a:pt x="730" y="9063"/>
                      <a:pt x="714" y="9062"/>
                      <a:pt x="731" y="9027"/>
                    </a:cubicBezTo>
                    <a:cubicBezTo>
                      <a:pt x="731" y="9027"/>
                      <a:pt x="749" y="9001"/>
                      <a:pt x="740" y="8992"/>
                    </a:cubicBezTo>
                    <a:cubicBezTo>
                      <a:pt x="740" y="8983"/>
                      <a:pt x="713" y="8983"/>
                      <a:pt x="704" y="8965"/>
                    </a:cubicBezTo>
                    <a:cubicBezTo>
                      <a:pt x="696" y="8956"/>
                      <a:pt x="704" y="8929"/>
                      <a:pt x="713" y="8921"/>
                    </a:cubicBezTo>
                    <a:cubicBezTo>
                      <a:pt x="728" y="8928"/>
                      <a:pt x="740" y="8932"/>
                      <a:pt x="749" y="8932"/>
                    </a:cubicBezTo>
                    <a:cubicBezTo>
                      <a:pt x="762" y="8932"/>
                      <a:pt x="770" y="8924"/>
                      <a:pt x="776" y="8903"/>
                    </a:cubicBezTo>
                    <a:cubicBezTo>
                      <a:pt x="776" y="8868"/>
                      <a:pt x="770" y="8844"/>
                      <a:pt x="798" y="8844"/>
                    </a:cubicBezTo>
                    <a:cubicBezTo>
                      <a:pt x="806" y="8844"/>
                      <a:pt x="816" y="8845"/>
                      <a:pt x="829" y="8849"/>
                    </a:cubicBezTo>
                    <a:cubicBezTo>
                      <a:pt x="830" y="8850"/>
                      <a:pt x="832" y="8850"/>
                      <a:pt x="833" y="8850"/>
                    </a:cubicBezTo>
                    <a:cubicBezTo>
                      <a:pt x="850" y="8850"/>
                      <a:pt x="873" y="8795"/>
                      <a:pt x="865" y="8778"/>
                    </a:cubicBezTo>
                    <a:cubicBezTo>
                      <a:pt x="847" y="8769"/>
                      <a:pt x="829" y="8778"/>
                      <a:pt x="838" y="8751"/>
                    </a:cubicBezTo>
                    <a:cubicBezTo>
                      <a:pt x="838" y="8716"/>
                      <a:pt x="856" y="8680"/>
                      <a:pt x="883" y="8653"/>
                    </a:cubicBezTo>
                    <a:cubicBezTo>
                      <a:pt x="900" y="8627"/>
                      <a:pt x="927" y="8635"/>
                      <a:pt x="963" y="8609"/>
                    </a:cubicBezTo>
                    <a:cubicBezTo>
                      <a:pt x="989" y="8591"/>
                      <a:pt x="998" y="8555"/>
                      <a:pt x="989" y="8520"/>
                    </a:cubicBezTo>
                    <a:cubicBezTo>
                      <a:pt x="973" y="8479"/>
                      <a:pt x="1053" y="8438"/>
                      <a:pt x="1068" y="8438"/>
                    </a:cubicBezTo>
                    <a:cubicBezTo>
                      <a:pt x="1068" y="8438"/>
                      <a:pt x="1069" y="8438"/>
                      <a:pt x="1069" y="8439"/>
                    </a:cubicBezTo>
                    <a:lnTo>
                      <a:pt x="1069" y="8439"/>
                    </a:lnTo>
                    <a:cubicBezTo>
                      <a:pt x="1060" y="8421"/>
                      <a:pt x="1045" y="8415"/>
                      <a:pt x="1028" y="8415"/>
                    </a:cubicBezTo>
                    <a:cubicBezTo>
                      <a:pt x="999" y="8415"/>
                      <a:pt x="966" y="8432"/>
                      <a:pt x="950" y="8432"/>
                    </a:cubicBezTo>
                    <a:cubicBezTo>
                      <a:pt x="948" y="8432"/>
                      <a:pt x="946" y="8431"/>
                      <a:pt x="945" y="8431"/>
                    </a:cubicBezTo>
                    <a:cubicBezTo>
                      <a:pt x="929" y="8423"/>
                      <a:pt x="949" y="8394"/>
                      <a:pt x="966" y="8394"/>
                    </a:cubicBezTo>
                    <a:cubicBezTo>
                      <a:pt x="968" y="8394"/>
                      <a:pt x="970" y="8394"/>
                      <a:pt x="972" y="8395"/>
                    </a:cubicBezTo>
                    <a:cubicBezTo>
                      <a:pt x="989" y="8395"/>
                      <a:pt x="1007" y="8350"/>
                      <a:pt x="1007" y="8333"/>
                    </a:cubicBezTo>
                    <a:cubicBezTo>
                      <a:pt x="1007" y="8306"/>
                      <a:pt x="1014" y="8299"/>
                      <a:pt x="1025" y="8299"/>
                    </a:cubicBezTo>
                    <a:cubicBezTo>
                      <a:pt x="1037" y="8299"/>
                      <a:pt x="1055" y="8307"/>
                      <a:pt x="1075" y="8307"/>
                    </a:cubicBezTo>
                    <a:cubicBezTo>
                      <a:pt x="1079" y="8307"/>
                      <a:pt x="1083" y="8307"/>
                      <a:pt x="1087" y="8306"/>
                    </a:cubicBezTo>
                    <a:cubicBezTo>
                      <a:pt x="1132" y="8297"/>
                      <a:pt x="1087" y="8279"/>
                      <a:pt x="1079" y="8270"/>
                    </a:cubicBezTo>
                    <a:cubicBezTo>
                      <a:pt x="1052" y="8252"/>
                      <a:pt x="1070" y="8226"/>
                      <a:pt x="1079" y="8208"/>
                    </a:cubicBezTo>
                    <a:cubicBezTo>
                      <a:pt x="1105" y="8154"/>
                      <a:pt x="1123" y="8163"/>
                      <a:pt x="1105" y="8092"/>
                    </a:cubicBezTo>
                    <a:cubicBezTo>
                      <a:pt x="1105" y="8092"/>
                      <a:pt x="1096" y="8048"/>
                      <a:pt x="1105" y="8048"/>
                    </a:cubicBezTo>
                    <a:cubicBezTo>
                      <a:pt x="1105" y="8047"/>
                      <a:pt x="1105" y="8047"/>
                      <a:pt x="1106" y="8047"/>
                    </a:cubicBezTo>
                    <a:cubicBezTo>
                      <a:pt x="1109" y="8047"/>
                      <a:pt x="1141" y="8096"/>
                      <a:pt x="1171" y="8096"/>
                    </a:cubicBezTo>
                    <a:cubicBezTo>
                      <a:pt x="1179" y="8096"/>
                      <a:pt x="1187" y="8092"/>
                      <a:pt x="1194" y="8083"/>
                    </a:cubicBezTo>
                    <a:cubicBezTo>
                      <a:pt x="1221" y="8039"/>
                      <a:pt x="1248" y="7994"/>
                      <a:pt x="1275" y="7941"/>
                    </a:cubicBezTo>
                    <a:lnTo>
                      <a:pt x="1275" y="7941"/>
                    </a:lnTo>
                    <a:cubicBezTo>
                      <a:pt x="1274" y="7941"/>
                      <a:pt x="1256" y="7972"/>
                      <a:pt x="1239" y="7972"/>
                    </a:cubicBezTo>
                    <a:cubicBezTo>
                      <a:pt x="1236" y="7972"/>
                      <a:pt x="1233" y="7970"/>
                      <a:pt x="1230" y="7967"/>
                    </a:cubicBezTo>
                    <a:cubicBezTo>
                      <a:pt x="1213" y="7959"/>
                      <a:pt x="1263" y="7899"/>
                      <a:pt x="1241" y="7880"/>
                    </a:cubicBezTo>
                    <a:lnTo>
                      <a:pt x="1241" y="7880"/>
                    </a:lnTo>
                    <a:cubicBezTo>
                      <a:pt x="1248" y="7889"/>
                      <a:pt x="1206" y="7918"/>
                      <a:pt x="1190" y="7918"/>
                    </a:cubicBezTo>
                    <a:cubicBezTo>
                      <a:pt x="1187" y="7918"/>
                      <a:pt x="1185" y="7917"/>
                      <a:pt x="1185" y="7914"/>
                    </a:cubicBezTo>
                    <a:cubicBezTo>
                      <a:pt x="1185" y="7878"/>
                      <a:pt x="1168" y="7824"/>
                      <a:pt x="1199" y="7824"/>
                    </a:cubicBezTo>
                    <a:cubicBezTo>
                      <a:pt x="1207" y="7824"/>
                      <a:pt x="1217" y="7827"/>
                      <a:pt x="1230" y="7834"/>
                    </a:cubicBezTo>
                    <a:cubicBezTo>
                      <a:pt x="1236" y="7846"/>
                      <a:pt x="1247" y="7863"/>
                      <a:pt x="1262" y="7863"/>
                    </a:cubicBezTo>
                    <a:cubicBezTo>
                      <a:pt x="1268" y="7863"/>
                      <a:pt x="1275" y="7860"/>
                      <a:pt x="1283" y="7852"/>
                    </a:cubicBezTo>
                    <a:cubicBezTo>
                      <a:pt x="1310" y="7816"/>
                      <a:pt x="1337" y="7771"/>
                      <a:pt x="1346" y="7718"/>
                    </a:cubicBezTo>
                    <a:cubicBezTo>
                      <a:pt x="1355" y="7682"/>
                      <a:pt x="1301" y="7691"/>
                      <a:pt x="1275" y="7674"/>
                    </a:cubicBezTo>
                    <a:cubicBezTo>
                      <a:pt x="1283" y="7656"/>
                      <a:pt x="1355" y="7593"/>
                      <a:pt x="1381" y="7593"/>
                    </a:cubicBezTo>
                    <a:cubicBezTo>
                      <a:pt x="1408" y="7602"/>
                      <a:pt x="1381" y="7665"/>
                      <a:pt x="1381" y="7674"/>
                    </a:cubicBezTo>
                    <a:cubicBezTo>
                      <a:pt x="1399" y="7647"/>
                      <a:pt x="1417" y="7576"/>
                      <a:pt x="1453" y="7567"/>
                    </a:cubicBezTo>
                    <a:cubicBezTo>
                      <a:pt x="1457" y="7566"/>
                      <a:pt x="1460" y="7565"/>
                      <a:pt x="1464" y="7565"/>
                    </a:cubicBezTo>
                    <a:cubicBezTo>
                      <a:pt x="1496" y="7565"/>
                      <a:pt x="1527" y="7594"/>
                      <a:pt x="1551" y="7602"/>
                    </a:cubicBezTo>
                    <a:cubicBezTo>
                      <a:pt x="1506" y="7567"/>
                      <a:pt x="1479" y="7531"/>
                      <a:pt x="1462" y="7478"/>
                    </a:cubicBezTo>
                    <a:cubicBezTo>
                      <a:pt x="1444" y="7451"/>
                      <a:pt x="1470" y="7433"/>
                      <a:pt x="1479" y="7406"/>
                    </a:cubicBezTo>
                    <a:cubicBezTo>
                      <a:pt x="1479" y="7380"/>
                      <a:pt x="1444" y="7353"/>
                      <a:pt x="1479" y="7353"/>
                    </a:cubicBezTo>
                    <a:cubicBezTo>
                      <a:pt x="1506" y="7353"/>
                      <a:pt x="1533" y="7415"/>
                      <a:pt x="1577" y="7415"/>
                    </a:cubicBezTo>
                    <a:cubicBezTo>
                      <a:pt x="1580" y="7416"/>
                      <a:pt x="1583" y="7416"/>
                      <a:pt x="1585" y="7416"/>
                    </a:cubicBezTo>
                    <a:cubicBezTo>
                      <a:pt x="1612" y="7416"/>
                      <a:pt x="1603" y="7369"/>
                      <a:pt x="1595" y="7353"/>
                    </a:cubicBezTo>
                    <a:cubicBezTo>
                      <a:pt x="1586" y="7335"/>
                      <a:pt x="1577" y="7317"/>
                      <a:pt x="1577" y="7299"/>
                    </a:cubicBezTo>
                    <a:cubicBezTo>
                      <a:pt x="1586" y="7273"/>
                      <a:pt x="1604" y="7246"/>
                      <a:pt x="1613" y="7219"/>
                    </a:cubicBezTo>
                    <a:cubicBezTo>
                      <a:pt x="1615" y="7217"/>
                      <a:pt x="1617" y="7214"/>
                      <a:pt x="1620" y="7211"/>
                    </a:cubicBezTo>
                    <a:lnTo>
                      <a:pt x="1620" y="7211"/>
                    </a:lnTo>
                    <a:cubicBezTo>
                      <a:pt x="1611" y="7214"/>
                      <a:pt x="1601" y="7215"/>
                      <a:pt x="1592" y="7215"/>
                    </a:cubicBezTo>
                    <a:cubicBezTo>
                      <a:pt x="1572" y="7215"/>
                      <a:pt x="1557" y="7207"/>
                      <a:pt x="1568" y="7184"/>
                    </a:cubicBezTo>
                    <a:cubicBezTo>
                      <a:pt x="1574" y="7173"/>
                      <a:pt x="1582" y="7169"/>
                      <a:pt x="1591" y="7169"/>
                    </a:cubicBezTo>
                    <a:cubicBezTo>
                      <a:pt x="1610" y="7169"/>
                      <a:pt x="1630" y="7187"/>
                      <a:pt x="1625" y="7205"/>
                    </a:cubicBezTo>
                    <a:lnTo>
                      <a:pt x="1625" y="7205"/>
                    </a:lnTo>
                    <a:cubicBezTo>
                      <a:pt x="1664" y="7153"/>
                      <a:pt x="1695" y="7088"/>
                      <a:pt x="1711" y="7023"/>
                    </a:cubicBezTo>
                    <a:cubicBezTo>
                      <a:pt x="1711" y="7005"/>
                      <a:pt x="1684" y="6988"/>
                      <a:pt x="1702" y="6979"/>
                    </a:cubicBezTo>
                    <a:cubicBezTo>
                      <a:pt x="1720" y="6970"/>
                      <a:pt x="1756" y="6979"/>
                      <a:pt x="1782" y="6961"/>
                    </a:cubicBezTo>
                    <a:cubicBezTo>
                      <a:pt x="1845" y="6925"/>
                      <a:pt x="1880" y="6863"/>
                      <a:pt x="1880" y="6801"/>
                    </a:cubicBezTo>
                    <a:cubicBezTo>
                      <a:pt x="1880" y="6783"/>
                      <a:pt x="1862" y="6747"/>
                      <a:pt x="1862" y="6738"/>
                    </a:cubicBezTo>
                    <a:cubicBezTo>
                      <a:pt x="1868" y="6738"/>
                      <a:pt x="1894" y="6754"/>
                      <a:pt x="1916" y="6754"/>
                    </a:cubicBezTo>
                    <a:cubicBezTo>
                      <a:pt x="1927" y="6754"/>
                      <a:pt x="1937" y="6750"/>
                      <a:pt x="1943" y="6738"/>
                    </a:cubicBezTo>
                    <a:cubicBezTo>
                      <a:pt x="1943" y="6738"/>
                      <a:pt x="1907" y="6712"/>
                      <a:pt x="1916" y="6685"/>
                    </a:cubicBezTo>
                    <a:cubicBezTo>
                      <a:pt x="1925" y="6658"/>
                      <a:pt x="1934" y="6649"/>
                      <a:pt x="1916" y="6631"/>
                    </a:cubicBezTo>
                    <a:cubicBezTo>
                      <a:pt x="1871" y="6596"/>
                      <a:pt x="1880" y="6587"/>
                      <a:pt x="1862" y="6542"/>
                    </a:cubicBezTo>
                    <a:cubicBezTo>
                      <a:pt x="1880" y="6542"/>
                      <a:pt x="1978" y="6551"/>
                      <a:pt x="1969" y="6560"/>
                    </a:cubicBezTo>
                    <a:cubicBezTo>
                      <a:pt x="1960" y="6569"/>
                      <a:pt x="1925" y="6578"/>
                      <a:pt x="1943" y="6605"/>
                    </a:cubicBezTo>
                    <a:cubicBezTo>
                      <a:pt x="1947" y="6617"/>
                      <a:pt x="1951" y="6622"/>
                      <a:pt x="1955" y="6622"/>
                    </a:cubicBezTo>
                    <a:cubicBezTo>
                      <a:pt x="1960" y="6622"/>
                      <a:pt x="1964" y="6614"/>
                      <a:pt x="1969" y="6605"/>
                    </a:cubicBezTo>
                    <a:cubicBezTo>
                      <a:pt x="1978" y="6596"/>
                      <a:pt x="1986" y="6515"/>
                      <a:pt x="2026" y="6515"/>
                    </a:cubicBezTo>
                    <a:cubicBezTo>
                      <a:pt x="2027" y="6515"/>
                      <a:pt x="2030" y="6515"/>
                      <a:pt x="2032" y="6516"/>
                    </a:cubicBezTo>
                    <a:cubicBezTo>
                      <a:pt x="2033" y="6516"/>
                      <a:pt x="2034" y="6516"/>
                      <a:pt x="2036" y="6516"/>
                    </a:cubicBezTo>
                    <a:cubicBezTo>
                      <a:pt x="2077" y="6516"/>
                      <a:pt x="2095" y="6381"/>
                      <a:pt x="2112" y="6346"/>
                    </a:cubicBezTo>
                    <a:cubicBezTo>
                      <a:pt x="2094" y="6333"/>
                      <a:pt x="2081" y="6333"/>
                      <a:pt x="2067" y="6333"/>
                    </a:cubicBezTo>
                    <a:cubicBezTo>
                      <a:pt x="2054" y="6333"/>
                      <a:pt x="2041" y="6333"/>
                      <a:pt x="2023" y="6320"/>
                    </a:cubicBezTo>
                    <a:cubicBezTo>
                      <a:pt x="2041" y="6293"/>
                      <a:pt x="2103" y="6302"/>
                      <a:pt x="2103" y="6284"/>
                    </a:cubicBezTo>
                    <a:cubicBezTo>
                      <a:pt x="2103" y="6275"/>
                      <a:pt x="2076" y="6222"/>
                      <a:pt x="2067" y="6195"/>
                    </a:cubicBezTo>
                    <a:lnTo>
                      <a:pt x="2067" y="6195"/>
                    </a:lnTo>
                    <a:cubicBezTo>
                      <a:pt x="2071" y="6196"/>
                      <a:pt x="2077" y="6196"/>
                      <a:pt x="2084" y="6196"/>
                    </a:cubicBezTo>
                    <a:cubicBezTo>
                      <a:pt x="2147" y="6196"/>
                      <a:pt x="2326" y="6163"/>
                      <a:pt x="2254" y="6115"/>
                    </a:cubicBezTo>
                    <a:lnTo>
                      <a:pt x="2254" y="6115"/>
                    </a:lnTo>
                    <a:cubicBezTo>
                      <a:pt x="2236" y="6133"/>
                      <a:pt x="2254" y="6141"/>
                      <a:pt x="2254" y="6150"/>
                    </a:cubicBezTo>
                    <a:cubicBezTo>
                      <a:pt x="2254" y="6151"/>
                      <a:pt x="2254" y="6152"/>
                      <a:pt x="2253" y="6152"/>
                    </a:cubicBezTo>
                    <a:cubicBezTo>
                      <a:pt x="2247" y="6152"/>
                      <a:pt x="2209" y="6114"/>
                      <a:pt x="2201" y="6106"/>
                    </a:cubicBezTo>
                    <a:cubicBezTo>
                      <a:pt x="2192" y="6088"/>
                      <a:pt x="2201" y="6070"/>
                      <a:pt x="2210" y="6052"/>
                    </a:cubicBezTo>
                    <a:cubicBezTo>
                      <a:pt x="2217" y="6046"/>
                      <a:pt x="2223" y="6043"/>
                      <a:pt x="2230" y="6043"/>
                    </a:cubicBezTo>
                    <a:cubicBezTo>
                      <a:pt x="2252" y="6043"/>
                      <a:pt x="2275" y="6071"/>
                      <a:pt x="2301" y="6071"/>
                    </a:cubicBezTo>
                    <a:cubicBezTo>
                      <a:pt x="2309" y="6071"/>
                      <a:pt x="2317" y="6068"/>
                      <a:pt x="2326" y="6061"/>
                    </a:cubicBezTo>
                    <a:cubicBezTo>
                      <a:pt x="2343" y="6043"/>
                      <a:pt x="2361" y="6017"/>
                      <a:pt x="2370" y="5990"/>
                    </a:cubicBezTo>
                    <a:cubicBezTo>
                      <a:pt x="2379" y="5954"/>
                      <a:pt x="2326" y="5954"/>
                      <a:pt x="2352" y="5919"/>
                    </a:cubicBezTo>
                    <a:cubicBezTo>
                      <a:pt x="2364" y="5895"/>
                      <a:pt x="2368" y="5883"/>
                      <a:pt x="2377" y="5883"/>
                    </a:cubicBezTo>
                    <a:cubicBezTo>
                      <a:pt x="2382" y="5883"/>
                      <a:pt x="2388" y="5886"/>
                      <a:pt x="2397" y="5892"/>
                    </a:cubicBezTo>
                    <a:cubicBezTo>
                      <a:pt x="2397" y="5901"/>
                      <a:pt x="2415" y="5928"/>
                      <a:pt x="2424" y="5928"/>
                    </a:cubicBezTo>
                    <a:cubicBezTo>
                      <a:pt x="2432" y="5928"/>
                      <a:pt x="2399" y="5767"/>
                      <a:pt x="2438" y="5767"/>
                    </a:cubicBezTo>
                    <a:cubicBezTo>
                      <a:pt x="2439" y="5767"/>
                      <a:pt x="2440" y="5767"/>
                      <a:pt x="2441" y="5767"/>
                    </a:cubicBezTo>
                    <a:cubicBezTo>
                      <a:pt x="2469" y="5773"/>
                      <a:pt x="2486" y="5785"/>
                      <a:pt x="2502" y="5785"/>
                    </a:cubicBezTo>
                    <a:cubicBezTo>
                      <a:pt x="2512" y="5785"/>
                      <a:pt x="2520" y="5781"/>
                      <a:pt x="2530" y="5767"/>
                    </a:cubicBezTo>
                    <a:cubicBezTo>
                      <a:pt x="2539" y="5750"/>
                      <a:pt x="2548" y="5724"/>
                      <a:pt x="2557" y="5706"/>
                    </a:cubicBezTo>
                    <a:lnTo>
                      <a:pt x="2557" y="5706"/>
                    </a:lnTo>
                    <a:cubicBezTo>
                      <a:pt x="2551" y="5712"/>
                      <a:pt x="2507" y="5723"/>
                      <a:pt x="2481" y="5723"/>
                    </a:cubicBezTo>
                    <a:cubicBezTo>
                      <a:pt x="2464" y="5723"/>
                      <a:pt x="2455" y="5718"/>
                      <a:pt x="2468" y="5705"/>
                    </a:cubicBezTo>
                    <a:cubicBezTo>
                      <a:pt x="2486" y="5687"/>
                      <a:pt x="2513" y="5660"/>
                      <a:pt x="2539" y="5634"/>
                    </a:cubicBezTo>
                    <a:lnTo>
                      <a:pt x="2566" y="5580"/>
                    </a:lnTo>
                    <a:cubicBezTo>
                      <a:pt x="2574" y="5577"/>
                      <a:pt x="2578" y="5574"/>
                      <a:pt x="2579" y="5572"/>
                    </a:cubicBezTo>
                    <a:lnTo>
                      <a:pt x="2579" y="5572"/>
                    </a:lnTo>
                    <a:cubicBezTo>
                      <a:pt x="2596" y="5586"/>
                      <a:pt x="2623" y="5607"/>
                      <a:pt x="2628" y="5607"/>
                    </a:cubicBezTo>
                    <a:cubicBezTo>
                      <a:pt x="2631" y="5608"/>
                      <a:pt x="2633" y="5608"/>
                      <a:pt x="2635" y="5608"/>
                    </a:cubicBezTo>
                    <a:cubicBezTo>
                      <a:pt x="2654" y="5608"/>
                      <a:pt x="2645" y="5571"/>
                      <a:pt x="2637" y="5563"/>
                    </a:cubicBezTo>
                    <a:cubicBezTo>
                      <a:pt x="2637" y="5554"/>
                      <a:pt x="2611" y="5509"/>
                      <a:pt x="2637" y="5500"/>
                    </a:cubicBezTo>
                    <a:cubicBezTo>
                      <a:pt x="2641" y="5499"/>
                      <a:pt x="2645" y="5498"/>
                      <a:pt x="2648" y="5498"/>
                    </a:cubicBezTo>
                    <a:cubicBezTo>
                      <a:pt x="2669" y="5498"/>
                      <a:pt x="2684" y="5518"/>
                      <a:pt x="2700" y="5518"/>
                    </a:cubicBezTo>
                    <a:cubicBezTo>
                      <a:pt x="2673" y="5518"/>
                      <a:pt x="2673" y="5429"/>
                      <a:pt x="2682" y="5411"/>
                    </a:cubicBezTo>
                    <a:cubicBezTo>
                      <a:pt x="2682" y="5393"/>
                      <a:pt x="2691" y="5367"/>
                      <a:pt x="2709" y="5358"/>
                    </a:cubicBezTo>
                    <a:cubicBezTo>
                      <a:pt x="2713" y="5353"/>
                      <a:pt x="2717" y="5351"/>
                      <a:pt x="2721" y="5351"/>
                    </a:cubicBezTo>
                    <a:cubicBezTo>
                      <a:pt x="2729" y="5351"/>
                      <a:pt x="2736" y="5360"/>
                      <a:pt x="2746" y="5360"/>
                    </a:cubicBezTo>
                    <a:cubicBezTo>
                      <a:pt x="2748" y="5360"/>
                      <a:pt x="2750" y="5359"/>
                      <a:pt x="2753" y="5358"/>
                    </a:cubicBezTo>
                    <a:cubicBezTo>
                      <a:pt x="2771" y="5349"/>
                      <a:pt x="2815" y="5295"/>
                      <a:pt x="2798" y="5277"/>
                    </a:cubicBezTo>
                    <a:cubicBezTo>
                      <a:pt x="2771" y="5260"/>
                      <a:pt x="2762" y="5251"/>
                      <a:pt x="2780" y="5224"/>
                    </a:cubicBezTo>
                    <a:cubicBezTo>
                      <a:pt x="2780" y="5224"/>
                      <a:pt x="2794" y="5196"/>
                      <a:pt x="2803" y="5196"/>
                    </a:cubicBezTo>
                    <a:cubicBezTo>
                      <a:pt x="2804" y="5196"/>
                      <a:pt x="2806" y="5196"/>
                      <a:pt x="2807" y="5197"/>
                    </a:cubicBezTo>
                    <a:cubicBezTo>
                      <a:pt x="2807" y="5197"/>
                      <a:pt x="2820" y="5273"/>
                      <a:pt x="2854" y="5273"/>
                    </a:cubicBezTo>
                    <a:cubicBezTo>
                      <a:pt x="2859" y="5273"/>
                      <a:pt x="2864" y="5272"/>
                      <a:pt x="2869" y="5269"/>
                    </a:cubicBezTo>
                    <a:cubicBezTo>
                      <a:pt x="2905" y="5233"/>
                      <a:pt x="2851" y="5188"/>
                      <a:pt x="2896" y="5171"/>
                    </a:cubicBezTo>
                    <a:cubicBezTo>
                      <a:pt x="2940" y="5153"/>
                      <a:pt x="2940" y="5108"/>
                      <a:pt x="2940" y="5064"/>
                    </a:cubicBezTo>
                    <a:cubicBezTo>
                      <a:pt x="2940" y="5034"/>
                      <a:pt x="2943" y="5029"/>
                      <a:pt x="2949" y="5029"/>
                    </a:cubicBezTo>
                    <a:cubicBezTo>
                      <a:pt x="2951" y="5029"/>
                      <a:pt x="2954" y="5030"/>
                      <a:pt x="2958" y="5030"/>
                    </a:cubicBezTo>
                    <a:cubicBezTo>
                      <a:pt x="2961" y="5030"/>
                      <a:pt x="2964" y="5030"/>
                      <a:pt x="2967" y="5028"/>
                    </a:cubicBezTo>
                    <a:cubicBezTo>
                      <a:pt x="2976" y="5019"/>
                      <a:pt x="2976" y="4992"/>
                      <a:pt x="2985" y="4984"/>
                    </a:cubicBezTo>
                    <a:cubicBezTo>
                      <a:pt x="2969" y="4960"/>
                      <a:pt x="2960" y="4901"/>
                      <a:pt x="2996" y="4901"/>
                    </a:cubicBezTo>
                    <a:cubicBezTo>
                      <a:pt x="3001" y="4901"/>
                      <a:pt x="3006" y="4901"/>
                      <a:pt x="3011" y="4903"/>
                    </a:cubicBezTo>
                    <a:cubicBezTo>
                      <a:pt x="3017" y="4903"/>
                      <a:pt x="3063" y="4927"/>
                      <a:pt x="3085" y="4927"/>
                    </a:cubicBezTo>
                    <a:cubicBezTo>
                      <a:pt x="3096" y="4927"/>
                      <a:pt x="3100" y="4921"/>
                      <a:pt x="3092" y="4903"/>
                    </a:cubicBezTo>
                    <a:cubicBezTo>
                      <a:pt x="3074" y="4877"/>
                      <a:pt x="3056" y="4868"/>
                      <a:pt x="3083" y="4850"/>
                    </a:cubicBezTo>
                    <a:cubicBezTo>
                      <a:pt x="3088" y="4843"/>
                      <a:pt x="3092" y="4840"/>
                      <a:pt x="3096" y="4840"/>
                    </a:cubicBezTo>
                    <a:cubicBezTo>
                      <a:pt x="3106" y="4840"/>
                      <a:pt x="3114" y="4859"/>
                      <a:pt x="3127" y="4859"/>
                    </a:cubicBezTo>
                    <a:cubicBezTo>
                      <a:pt x="3145" y="4859"/>
                      <a:pt x="3154" y="4841"/>
                      <a:pt x="3163" y="4832"/>
                    </a:cubicBezTo>
                    <a:lnTo>
                      <a:pt x="3118" y="4796"/>
                    </a:lnTo>
                    <a:cubicBezTo>
                      <a:pt x="3100" y="4805"/>
                      <a:pt x="3083" y="4805"/>
                      <a:pt x="3065" y="4805"/>
                    </a:cubicBezTo>
                    <a:cubicBezTo>
                      <a:pt x="3038" y="4796"/>
                      <a:pt x="3083" y="4743"/>
                      <a:pt x="3083" y="4734"/>
                    </a:cubicBezTo>
                    <a:cubicBezTo>
                      <a:pt x="3092" y="4722"/>
                      <a:pt x="3100" y="4718"/>
                      <a:pt x="3109" y="4718"/>
                    </a:cubicBezTo>
                    <a:cubicBezTo>
                      <a:pt x="3121" y="4718"/>
                      <a:pt x="3134" y="4727"/>
                      <a:pt x="3151" y="4727"/>
                    </a:cubicBezTo>
                    <a:cubicBezTo>
                      <a:pt x="3155" y="4727"/>
                      <a:pt x="3159" y="4726"/>
                      <a:pt x="3163" y="4725"/>
                    </a:cubicBezTo>
                    <a:cubicBezTo>
                      <a:pt x="3172" y="4725"/>
                      <a:pt x="3234" y="4690"/>
                      <a:pt x="3225" y="4681"/>
                    </a:cubicBezTo>
                    <a:cubicBezTo>
                      <a:pt x="3225" y="4672"/>
                      <a:pt x="3190" y="4654"/>
                      <a:pt x="3207" y="4618"/>
                    </a:cubicBezTo>
                    <a:cubicBezTo>
                      <a:pt x="3234" y="4592"/>
                      <a:pt x="3243" y="4592"/>
                      <a:pt x="3234" y="4583"/>
                    </a:cubicBezTo>
                    <a:cubicBezTo>
                      <a:pt x="3207" y="4538"/>
                      <a:pt x="3296" y="4449"/>
                      <a:pt x="3323" y="4431"/>
                    </a:cubicBezTo>
                    <a:cubicBezTo>
                      <a:pt x="3332" y="4418"/>
                      <a:pt x="3339" y="4413"/>
                      <a:pt x="3347" y="4413"/>
                    </a:cubicBezTo>
                    <a:cubicBezTo>
                      <a:pt x="3354" y="4413"/>
                      <a:pt x="3363" y="4418"/>
                      <a:pt x="3377" y="4422"/>
                    </a:cubicBezTo>
                    <a:cubicBezTo>
                      <a:pt x="3379" y="4423"/>
                      <a:pt x="3381" y="4424"/>
                      <a:pt x="3384" y="4424"/>
                    </a:cubicBezTo>
                    <a:cubicBezTo>
                      <a:pt x="3407" y="4424"/>
                      <a:pt x="3423" y="4385"/>
                      <a:pt x="3439" y="4369"/>
                    </a:cubicBezTo>
                    <a:cubicBezTo>
                      <a:pt x="3448" y="4360"/>
                      <a:pt x="3492" y="4333"/>
                      <a:pt x="3475" y="4298"/>
                    </a:cubicBezTo>
                    <a:cubicBezTo>
                      <a:pt x="3448" y="4271"/>
                      <a:pt x="3475" y="4271"/>
                      <a:pt x="3483" y="4253"/>
                    </a:cubicBezTo>
                    <a:cubicBezTo>
                      <a:pt x="3501" y="4235"/>
                      <a:pt x="3483" y="4226"/>
                      <a:pt x="3483" y="4209"/>
                    </a:cubicBezTo>
                    <a:cubicBezTo>
                      <a:pt x="3492" y="4191"/>
                      <a:pt x="3528" y="4164"/>
                      <a:pt x="3546" y="4146"/>
                    </a:cubicBezTo>
                    <a:cubicBezTo>
                      <a:pt x="3563" y="4120"/>
                      <a:pt x="3530" y="3986"/>
                      <a:pt x="3496" y="3986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1066;p41"/>
              <p:cNvSpPr/>
              <p:nvPr/>
            </p:nvSpPr>
            <p:spPr>
              <a:xfrm>
                <a:off x="1662025" y="2196525"/>
                <a:ext cx="114475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2836" extrusionOk="0">
                    <a:moveTo>
                      <a:pt x="3378" y="1"/>
                    </a:moveTo>
                    <a:cubicBezTo>
                      <a:pt x="3357" y="1"/>
                      <a:pt x="3336" y="1"/>
                      <a:pt x="3314" y="3"/>
                    </a:cubicBezTo>
                    <a:cubicBezTo>
                      <a:pt x="3216" y="3"/>
                      <a:pt x="2263" y="56"/>
                      <a:pt x="873" y="546"/>
                    </a:cubicBezTo>
                    <a:cubicBezTo>
                      <a:pt x="330" y="733"/>
                      <a:pt x="1" y="1285"/>
                      <a:pt x="99" y="1855"/>
                    </a:cubicBezTo>
                    <a:cubicBezTo>
                      <a:pt x="197" y="2425"/>
                      <a:pt x="686" y="2835"/>
                      <a:pt x="1265" y="2835"/>
                    </a:cubicBezTo>
                    <a:cubicBezTo>
                      <a:pt x="1399" y="2835"/>
                      <a:pt x="1533" y="2817"/>
                      <a:pt x="1657" y="2773"/>
                    </a:cubicBezTo>
                    <a:cubicBezTo>
                      <a:pt x="2227" y="2559"/>
                      <a:pt x="2824" y="2416"/>
                      <a:pt x="3430" y="2354"/>
                    </a:cubicBezTo>
                    <a:cubicBezTo>
                      <a:pt x="4080" y="2318"/>
                      <a:pt x="4579" y="1766"/>
                      <a:pt x="4552" y="1125"/>
                    </a:cubicBezTo>
                    <a:cubicBezTo>
                      <a:pt x="4518" y="496"/>
                      <a:pt x="4000" y="1"/>
                      <a:pt x="3378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1067;p41"/>
              <p:cNvSpPr/>
              <p:nvPr/>
            </p:nvSpPr>
            <p:spPr>
              <a:xfrm>
                <a:off x="1658475" y="2191125"/>
                <a:ext cx="122275" cy="81225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3249" extrusionOk="0">
                    <a:moveTo>
                      <a:pt x="2886" y="218"/>
                    </a:moveTo>
                    <a:cubicBezTo>
                      <a:pt x="2892" y="218"/>
                      <a:pt x="2898" y="222"/>
                      <a:pt x="2904" y="245"/>
                    </a:cubicBezTo>
                    <a:lnTo>
                      <a:pt x="2886" y="245"/>
                    </a:lnTo>
                    <a:lnTo>
                      <a:pt x="2877" y="219"/>
                    </a:lnTo>
                    <a:cubicBezTo>
                      <a:pt x="2880" y="219"/>
                      <a:pt x="2883" y="218"/>
                      <a:pt x="2886" y="218"/>
                    </a:cubicBezTo>
                    <a:close/>
                    <a:moveTo>
                      <a:pt x="3066" y="289"/>
                    </a:moveTo>
                    <a:cubicBezTo>
                      <a:pt x="3065" y="289"/>
                      <a:pt x="3065" y="289"/>
                      <a:pt x="3064" y="290"/>
                    </a:cubicBezTo>
                    <a:cubicBezTo>
                      <a:pt x="3046" y="290"/>
                      <a:pt x="3055" y="343"/>
                      <a:pt x="3064" y="343"/>
                    </a:cubicBezTo>
                    <a:lnTo>
                      <a:pt x="3073" y="343"/>
                    </a:lnTo>
                    <a:cubicBezTo>
                      <a:pt x="3081" y="343"/>
                      <a:pt x="3074" y="289"/>
                      <a:pt x="3066" y="289"/>
                    </a:cubicBezTo>
                    <a:close/>
                    <a:moveTo>
                      <a:pt x="3011" y="317"/>
                    </a:moveTo>
                    <a:cubicBezTo>
                      <a:pt x="2993" y="325"/>
                      <a:pt x="2993" y="343"/>
                      <a:pt x="3011" y="379"/>
                    </a:cubicBezTo>
                    <a:cubicBezTo>
                      <a:pt x="3020" y="361"/>
                      <a:pt x="3020" y="334"/>
                      <a:pt x="3011" y="317"/>
                    </a:cubicBezTo>
                    <a:close/>
                    <a:moveTo>
                      <a:pt x="4186" y="414"/>
                    </a:moveTo>
                    <a:lnTo>
                      <a:pt x="4204" y="432"/>
                    </a:lnTo>
                    <a:cubicBezTo>
                      <a:pt x="4195" y="450"/>
                      <a:pt x="4186" y="450"/>
                      <a:pt x="4178" y="450"/>
                    </a:cubicBezTo>
                    <a:cubicBezTo>
                      <a:pt x="4178" y="441"/>
                      <a:pt x="4160" y="432"/>
                      <a:pt x="4178" y="414"/>
                    </a:cubicBezTo>
                    <a:close/>
                    <a:moveTo>
                      <a:pt x="1416" y="406"/>
                    </a:moveTo>
                    <a:lnTo>
                      <a:pt x="1416" y="441"/>
                    </a:lnTo>
                    <a:cubicBezTo>
                      <a:pt x="1427" y="455"/>
                      <a:pt x="1433" y="462"/>
                      <a:pt x="1436" y="462"/>
                    </a:cubicBezTo>
                    <a:cubicBezTo>
                      <a:pt x="1440" y="462"/>
                      <a:pt x="1436" y="444"/>
                      <a:pt x="1425" y="406"/>
                    </a:cubicBezTo>
                    <a:close/>
                    <a:moveTo>
                      <a:pt x="3894" y="510"/>
                    </a:moveTo>
                    <a:cubicBezTo>
                      <a:pt x="3893" y="510"/>
                      <a:pt x="3893" y="512"/>
                      <a:pt x="3893" y="521"/>
                    </a:cubicBezTo>
                    <a:cubicBezTo>
                      <a:pt x="3884" y="548"/>
                      <a:pt x="3893" y="539"/>
                      <a:pt x="3901" y="548"/>
                    </a:cubicBezTo>
                    <a:cubicBezTo>
                      <a:pt x="3919" y="521"/>
                      <a:pt x="3919" y="521"/>
                      <a:pt x="3901" y="512"/>
                    </a:cubicBezTo>
                    <a:cubicBezTo>
                      <a:pt x="3897" y="512"/>
                      <a:pt x="3895" y="510"/>
                      <a:pt x="3894" y="510"/>
                    </a:cubicBezTo>
                    <a:close/>
                    <a:moveTo>
                      <a:pt x="4623" y="566"/>
                    </a:moveTo>
                    <a:cubicBezTo>
                      <a:pt x="4621" y="568"/>
                      <a:pt x="4620" y="569"/>
                      <a:pt x="4619" y="570"/>
                    </a:cubicBezTo>
                    <a:lnTo>
                      <a:pt x="4619" y="570"/>
                    </a:lnTo>
                    <a:cubicBezTo>
                      <a:pt x="4620" y="569"/>
                      <a:pt x="4622" y="567"/>
                      <a:pt x="4623" y="566"/>
                    </a:cubicBezTo>
                    <a:close/>
                    <a:moveTo>
                      <a:pt x="4543" y="664"/>
                    </a:moveTo>
                    <a:lnTo>
                      <a:pt x="4543" y="664"/>
                    </a:lnTo>
                    <a:cubicBezTo>
                      <a:pt x="4527" y="672"/>
                      <a:pt x="4499" y="692"/>
                      <a:pt x="4491" y="692"/>
                    </a:cubicBezTo>
                    <a:cubicBezTo>
                      <a:pt x="4490" y="692"/>
                      <a:pt x="4489" y="692"/>
                      <a:pt x="4489" y="691"/>
                    </a:cubicBezTo>
                    <a:cubicBezTo>
                      <a:pt x="4486" y="691"/>
                      <a:pt x="4483" y="691"/>
                      <a:pt x="4481" y="691"/>
                    </a:cubicBezTo>
                    <a:lnTo>
                      <a:pt x="4481" y="691"/>
                    </a:lnTo>
                    <a:cubicBezTo>
                      <a:pt x="4481" y="691"/>
                      <a:pt x="4480" y="691"/>
                      <a:pt x="4480" y="691"/>
                    </a:cubicBezTo>
                    <a:lnTo>
                      <a:pt x="4489" y="691"/>
                    </a:lnTo>
                    <a:cubicBezTo>
                      <a:pt x="4463" y="691"/>
                      <a:pt x="4471" y="682"/>
                      <a:pt x="4498" y="673"/>
                    </a:cubicBezTo>
                    <a:lnTo>
                      <a:pt x="4543" y="664"/>
                    </a:lnTo>
                    <a:close/>
                    <a:moveTo>
                      <a:pt x="1105" y="646"/>
                    </a:moveTo>
                    <a:cubicBezTo>
                      <a:pt x="1113" y="646"/>
                      <a:pt x="1131" y="700"/>
                      <a:pt x="1122" y="708"/>
                    </a:cubicBezTo>
                    <a:cubicBezTo>
                      <a:pt x="1105" y="691"/>
                      <a:pt x="1087" y="664"/>
                      <a:pt x="1105" y="646"/>
                    </a:cubicBezTo>
                    <a:close/>
                    <a:moveTo>
                      <a:pt x="1970" y="289"/>
                    </a:moveTo>
                    <a:cubicBezTo>
                      <a:pt x="1966" y="289"/>
                      <a:pt x="1962" y="292"/>
                      <a:pt x="1960" y="299"/>
                    </a:cubicBezTo>
                    <a:cubicBezTo>
                      <a:pt x="1960" y="321"/>
                      <a:pt x="1960" y="336"/>
                      <a:pt x="1955" y="336"/>
                    </a:cubicBezTo>
                    <a:cubicBezTo>
                      <a:pt x="1953" y="336"/>
                      <a:pt x="1949" y="330"/>
                      <a:pt x="1942" y="317"/>
                    </a:cubicBezTo>
                    <a:cubicBezTo>
                      <a:pt x="1930" y="317"/>
                      <a:pt x="1922" y="360"/>
                      <a:pt x="1910" y="360"/>
                    </a:cubicBezTo>
                    <a:cubicBezTo>
                      <a:pt x="1904" y="360"/>
                      <a:pt x="1897" y="349"/>
                      <a:pt x="1888" y="317"/>
                    </a:cubicBezTo>
                    <a:lnTo>
                      <a:pt x="1888" y="317"/>
                    </a:lnTo>
                    <a:cubicBezTo>
                      <a:pt x="1898" y="355"/>
                      <a:pt x="1887" y="362"/>
                      <a:pt x="1873" y="362"/>
                    </a:cubicBezTo>
                    <a:cubicBezTo>
                      <a:pt x="1865" y="362"/>
                      <a:pt x="1855" y="359"/>
                      <a:pt x="1849" y="359"/>
                    </a:cubicBezTo>
                    <a:cubicBezTo>
                      <a:pt x="1847" y="359"/>
                      <a:pt x="1845" y="360"/>
                      <a:pt x="1844" y="361"/>
                    </a:cubicBezTo>
                    <a:cubicBezTo>
                      <a:pt x="1835" y="379"/>
                      <a:pt x="1853" y="406"/>
                      <a:pt x="1844" y="423"/>
                    </a:cubicBezTo>
                    <a:cubicBezTo>
                      <a:pt x="1842" y="429"/>
                      <a:pt x="1840" y="431"/>
                      <a:pt x="1838" y="431"/>
                    </a:cubicBezTo>
                    <a:cubicBezTo>
                      <a:pt x="1829" y="431"/>
                      <a:pt x="1817" y="393"/>
                      <a:pt x="1817" y="379"/>
                    </a:cubicBezTo>
                    <a:cubicBezTo>
                      <a:pt x="1808" y="348"/>
                      <a:pt x="1802" y="337"/>
                      <a:pt x="1797" y="337"/>
                    </a:cubicBezTo>
                    <a:cubicBezTo>
                      <a:pt x="1788" y="337"/>
                      <a:pt x="1784" y="373"/>
                      <a:pt x="1773" y="379"/>
                    </a:cubicBezTo>
                    <a:cubicBezTo>
                      <a:pt x="1768" y="381"/>
                      <a:pt x="1761" y="382"/>
                      <a:pt x="1754" y="382"/>
                    </a:cubicBezTo>
                    <a:cubicBezTo>
                      <a:pt x="1734" y="382"/>
                      <a:pt x="1710" y="374"/>
                      <a:pt x="1710" y="361"/>
                    </a:cubicBezTo>
                    <a:lnTo>
                      <a:pt x="1710" y="361"/>
                    </a:lnTo>
                    <a:cubicBezTo>
                      <a:pt x="1710" y="379"/>
                      <a:pt x="1719" y="361"/>
                      <a:pt x="1719" y="388"/>
                    </a:cubicBezTo>
                    <a:cubicBezTo>
                      <a:pt x="1719" y="404"/>
                      <a:pt x="1716" y="407"/>
                      <a:pt x="1711" y="407"/>
                    </a:cubicBezTo>
                    <a:cubicBezTo>
                      <a:pt x="1708" y="407"/>
                      <a:pt x="1705" y="406"/>
                      <a:pt x="1701" y="406"/>
                    </a:cubicBezTo>
                    <a:cubicBezTo>
                      <a:pt x="1701" y="406"/>
                      <a:pt x="1697" y="408"/>
                      <a:pt x="1690" y="408"/>
                    </a:cubicBezTo>
                    <a:cubicBezTo>
                      <a:pt x="1684" y="408"/>
                      <a:pt x="1675" y="406"/>
                      <a:pt x="1666" y="397"/>
                    </a:cubicBezTo>
                    <a:cubicBezTo>
                      <a:pt x="1660" y="384"/>
                      <a:pt x="1658" y="368"/>
                      <a:pt x="1654" y="368"/>
                    </a:cubicBezTo>
                    <a:cubicBezTo>
                      <a:pt x="1652" y="368"/>
                      <a:pt x="1651" y="371"/>
                      <a:pt x="1648" y="379"/>
                    </a:cubicBezTo>
                    <a:cubicBezTo>
                      <a:pt x="1639" y="397"/>
                      <a:pt x="1648" y="423"/>
                      <a:pt x="1648" y="441"/>
                    </a:cubicBezTo>
                    <a:cubicBezTo>
                      <a:pt x="1648" y="442"/>
                      <a:pt x="1647" y="443"/>
                      <a:pt x="1646" y="443"/>
                    </a:cubicBezTo>
                    <a:cubicBezTo>
                      <a:pt x="1639" y="443"/>
                      <a:pt x="1602" y="414"/>
                      <a:pt x="1594" y="406"/>
                    </a:cubicBezTo>
                    <a:cubicBezTo>
                      <a:pt x="1577" y="397"/>
                      <a:pt x="1559" y="397"/>
                      <a:pt x="1550" y="397"/>
                    </a:cubicBezTo>
                    <a:cubicBezTo>
                      <a:pt x="1532" y="406"/>
                      <a:pt x="1523" y="423"/>
                      <a:pt x="1514" y="441"/>
                    </a:cubicBezTo>
                    <a:cubicBezTo>
                      <a:pt x="1514" y="450"/>
                      <a:pt x="1514" y="495"/>
                      <a:pt x="1505" y="495"/>
                    </a:cubicBezTo>
                    <a:cubicBezTo>
                      <a:pt x="1505" y="477"/>
                      <a:pt x="1505" y="459"/>
                      <a:pt x="1496" y="432"/>
                    </a:cubicBezTo>
                    <a:cubicBezTo>
                      <a:pt x="1494" y="426"/>
                      <a:pt x="1490" y="424"/>
                      <a:pt x="1485" y="424"/>
                    </a:cubicBezTo>
                    <a:cubicBezTo>
                      <a:pt x="1477" y="424"/>
                      <a:pt x="1467" y="432"/>
                      <a:pt x="1461" y="432"/>
                    </a:cubicBezTo>
                    <a:cubicBezTo>
                      <a:pt x="1461" y="432"/>
                      <a:pt x="1470" y="477"/>
                      <a:pt x="1461" y="477"/>
                    </a:cubicBezTo>
                    <a:cubicBezTo>
                      <a:pt x="1456" y="481"/>
                      <a:pt x="1452" y="484"/>
                      <a:pt x="1447" y="484"/>
                    </a:cubicBezTo>
                    <a:cubicBezTo>
                      <a:pt x="1443" y="484"/>
                      <a:pt x="1439" y="481"/>
                      <a:pt x="1434" y="477"/>
                    </a:cubicBezTo>
                    <a:cubicBezTo>
                      <a:pt x="1409" y="470"/>
                      <a:pt x="1392" y="442"/>
                      <a:pt x="1382" y="442"/>
                    </a:cubicBezTo>
                    <a:cubicBezTo>
                      <a:pt x="1378" y="442"/>
                      <a:pt x="1374" y="446"/>
                      <a:pt x="1372" y="459"/>
                    </a:cubicBezTo>
                    <a:cubicBezTo>
                      <a:pt x="1359" y="491"/>
                      <a:pt x="1355" y="495"/>
                      <a:pt x="1348" y="495"/>
                    </a:cubicBezTo>
                    <a:cubicBezTo>
                      <a:pt x="1345" y="495"/>
                      <a:pt x="1341" y="495"/>
                      <a:pt x="1336" y="495"/>
                    </a:cubicBezTo>
                    <a:cubicBezTo>
                      <a:pt x="1327" y="504"/>
                      <a:pt x="1345" y="557"/>
                      <a:pt x="1336" y="557"/>
                    </a:cubicBezTo>
                    <a:cubicBezTo>
                      <a:pt x="1329" y="542"/>
                      <a:pt x="1321" y="489"/>
                      <a:pt x="1314" y="489"/>
                    </a:cubicBezTo>
                    <a:cubicBezTo>
                      <a:pt x="1312" y="489"/>
                      <a:pt x="1311" y="491"/>
                      <a:pt x="1309" y="495"/>
                    </a:cubicBezTo>
                    <a:cubicBezTo>
                      <a:pt x="1304" y="512"/>
                      <a:pt x="1302" y="525"/>
                      <a:pt x="1303" y="540"/>
                    </a:cubicBezTo>
                    <a:lnTo>
                      <a:pt x="1303" y="540"/>
                    </a:lnTo>
                    <a:cubicBezTo>
                      <a:pt x="1301" y="537"/>
                      <a:pt x="1298" y="536"/>
                      <a:pt x="1295" y="536"/>
                    </a:cubicBezTo>
                    <a:cubicBezTo>
                      <a:pt x="1284" y="536"/>
                      <a:pt x="1270" y="548"/>
                      <a:pt x="1265" y="548"/>
                    </a:cubicBezTo>
                    <a:cubicBezTo>
                      <a:pt x="1256" y="539"/>
                      <a:pt x="1247" y="495"/>
                      <a:pt x="1229" y="495"/>
                    </a:cubicBezTo>
                    <a:cubicBezTo>
                      <a:pt x="1211" y="504"/>
                      <a:pt x="1256" y="637"/>
                      <a:pt x="1283" y="637"/>
                    </a:cubicBezTo>
                    <a:lnTo>
                      <a:pt x="1265" y="637"/>
                    </a:lnTo>
                    <a:cubicBezTo>
                      <a:pt x="1238" y="637"/>
                      <a:pt x="1247" y="700"/>
                      <a:pt x="1265" y="700"/>
                    </a:cubicBezTo>
                    <a:lnTo>
                      <a:pt x="1274" y="708"/>
                    </a:lnTo>
                    <a:cubicBezTo>
                      <a:pt x="1283" y="708"/>
                      <a:pt x="1301" y="700"/>
                      <a:pt x="1309" y="691"/>
                    </a:cubicBezTo>
                    <a:cubicBezTo>
                      <a:pt x="1327" y="673"/>
                      <a:pt x="1327" y="664"/>
                      <a:pt x="1327" y="628"/>
                    </a:cubicBezTo>
                    <a:cubicBezTo>
                      <a:pt x="1319" y="594"/>
                      <a:pt x="1352" y="626"/>
                      <a:pt x="1337" y="571"/>
                    </a:cubicBezTo>
                    <a:lnTo>
                      <a:pt x="1337" y="571"/>
                    </a:lnTo>
                    <a:cubicBezTo>
                      <a:pt x="1347" y="604"/>
                      <a:pt x="1374" y="628"/>
                      <a:pt x="1416" y="628"/>
                    </a:cubicBezTo>
                    <a:cubicBezTo>
                      <a:pt x="1425" y="637"/>
                      <a:pt x="1434" y="637"/>
                      <a:pt x="1443" y="646"/>
                    </a:cubicBezTo>
                    <a:cubicBezTo>
                      <a:pt x="1452" y="673"/>
                      <a:pt x="1470" y="700"/>
                      <a:pt x="1479" y="700"/>
                    </a:cubicBezTo>
                    <a:lnTo>
                      <a:pt x="1461" y="646"/>
                    </a:lnTo>
                    <a:cubicBezTo>
                      <a:pt x="1475" y="646"/>
                      <a:pt x="1489" y="669"/>
                      <a:pt x="1499" y="669"/>
                    </a:cubicBezTo>
                    <a:cubicBezTo>
                      <a:pt x="1501" y="669"/>
                      <a:pt x="1504" y="667"/>
                      <a:pt x="1505" y="664"/>
                    </a:cubicBezTo>
                    <a:cubicBezTo>
                      <a:pt x="1523" y="646"/>
                      <a:pt x="1523" y="619"/>
                      <a:pt x="1523" y="593"/>
                    </a:cubicBezTo>
                    <a:cubicBezTo>
                      <a:pt x="1523" y="575"/>
                      <a:pt x="1514" y="566"/>
                      <a:pt x="1523" y="566"/>
                    </a:cubicBezTo>
                    <a:cubicBezTo>
                      <a:pt x="1532" y="566"/>
                      <a:pt x="1541" y="575"/>
                      <a:pt x="1550" y="575"/>
                    </a:cubicBezTo>
                    <a:cubicBezTo>
                      <a:pt x="1562" y="587"/>
                      <a:pt x="1575" y="608"/>
                      <a:pt x="1584" y="608"/>
                    </a:cubicBezTo>
                    <a:cubicBezTo>
                      <a:pt x="1588" y="608"/>
                      <a:pt x="1592" y="604"/>
                      <a:pt x="1594" y="593"/>
                    </a:cubicBezTo>
                    <a:cubicBezTo>
                      <a:pt x="1594" y="566"/>
                      <a:pt x="1612" y="548"/>
                      <a:pt x="1630" y="548"/>
                    </a:cubicBezTo>
                    <a:cubicBezTo>
                      <a:pt x="1646" y="556"/>
                      <a:pt x="1661" y="605"/>
                      <a:pt x="1665" y="605"/>
                    </a:cubicBezTo>
                    <a:cubicBezTo>
                      <a:pt x="1665" y="605"/>
                      <a:pt x="1666" y="604"/>
                      <a:pt x="1666" y="602"/>
                    </a:cubicBezTo>
                    <a:cubicBezTo>
                      <a:pt x="1666" y="557"/>
                      <a:pt x="1630" y="512"/>
                      <a:pt x="1657" y="504"/>
                    </a:cubicBezTo>
                    <a:cubicBezTo>
                      <a:pt x="1658" y="503"/>
                      <a:pt x="1659" y="503"/>
                      <a:pt x="1660" y="503"/>
                    </a:cubicBezTo>
                    <a:cubicBezTo>
                      <a:pt x="1684" y="503"/>
                      <a:pt x="1685" y="610"/>
                      <a:pt x="1710" y="610"/>
                    </a:cubicBezTo>
                    <a:cubicBezTo>
                      <a:pt x="1737" y="610"/>
                      <a:pt x="1701" y="566"/>
                      <a:pt x="1710" y="557"/>
                    </a:cubicBezTo>
                    <a:cubicBezTo>
                      <a:pt x="1715" y="547"/>
                      <a:pt x="1727" y="542"/>
                      <a:pt x="1739" y="542"/>
                    </a:cubicBezTo>
                    <a:cubicBezTo>
                      <a:pt x="1747" y="542"/>
                      <a:pt x="1756" y="544"/>
                      <a:pt x="1764" y="548"/>
                    </a:cubicBezTo>
                    <a:cubicBezTo>
                      <a:pt x="1796" y="548"/>
                      <a:pt x="1832" y="571"/>
                      <a:pt x="1860" y="571"/>
                    </a:cubicBezTo>
                    <a:cubicBezTo>
                      <a:pt x="1871" y="571"/>
                      <a:pt x="1881" y="567"/>
                      <a:pt x="1888" y="557"/>
                    </a:cubicBezTo>
                    <a:cubicBezTo>
                      <a:pt x="1906" y="557"/>
                      <a:pt x="1897" y="530"/>
                      <a:pt x="1897" y="504"/>
                    </a:cubicBezTo>
                    <a:cubicBezTo>
                      <a:pt x="1900" y="489"/>
                      <a:pt x="1902" y="484"/>
                      <a:pt x="1904" y="484"/>
                    </a:cubicBezTo>
                    <a:cubicBezTo>
                      <a:pt x="1911" y="484"/>
                      <a:pt x="1918" y="524"/>
                      <a:pt x="1924" y="530"/>
                    </a:cubicBezTo>
                    <a:cubicBezTo>
                      <a:pt x="1926" y="534"/>
                      <a:pt x="1928" y="536"/>
                      <a:pt x="1931" y="536"/>
                    </a:cubicBezTo>
                    <a:cubicBezTo>
                      <a:pt x="1940" y="536"/>
                      <a:pt x="1951" y="515"/>
                      <a:pt x="1951" y="495"/>
                    </a:cubicBezTo>
                    <a:cubicBezTo>
                      <a:pt x="1951" y="468"/>
                      <a:pt x="1951" y="458"/>
                      <a:pt x="1953" y="458"/>
                    </a:cubicBezTo>
                    <a:cubicBezTo>
                      <a:pt x="1955" y="458"/>
                      <a:pt x="1962" y="478"/>
                      <a:pt x="1977" y="504"/>
                    </a:cubicBezTo>
                    <a:cubicBezTo>
                      <a:pt x="1977" y="468"/>
                      <a:pt x="1969" y="432"/>
                      <a:pt x="1960" y="397"/>
                    </a:cubicBezTo>
                    <a:cubicBezTo>
                      <a:pt x="1969" y="397"/>
                      <a:pt x="1986" y="450"/>
                      <a:pt x="1986" y="459"/>
                    </a:cubicBezTo>
                    <a:cubicBezTo>
                      <a:pt x="1992" y="470"/>
                      <a:pt x="1997" y="475"/>
                      <a:pt x="2001" y="475"/>
                    </a:cubicBezTo>
                    <a:cubicBezTo>
                      <a:pt x="2009" y="475"/>
                      <a:pt x="2013" y="456"/>
                      <a:pt x="2013" y="450"/>
                    </a:cubicBezTo>
                    <a:cubicBezTo>
                      <a:pt x="2018" y="445"/>
                      <a:pt x="2034" y="426"/>
                      <a:pt x="2045" y="426"/>
                    </a:cubicBezTo>
                    <a:cubicBezTo>
                      <a:pt x="2052" y="426"/>
                      <a:pt x="2058" y="434"/>
                      <a:pt x="2058" y="459"/>
                    </a:cubicBezTo>
                    <a:cubicBezTo>
                      <a:pt x="2060" y="476"/>
                      <a:pt x="2064" y="483"/>
                      <a:pt x="2068" y="483"/>
                    </a:cubicBezTo>
                    <a:cubicBezTo>
                      <a:pt x="2079" y="483"/>
                      <a:pt x="2093" y="439"/>
                      <a:pt x="2093" y="432"/>
                    </a:cubicBezTo>
                    <a:cubicBezTo>
                      <a:pt x="2101" y="432"/>
                      <a:pt x="2132" y="528"/>
                      <a:pt x="2148" y="528"/>
                    </a:cubicBezTo>
                    <a:cubicBezTo>
                      <a:pt x="2151" y="528"/>
                      <a:pt x="2154" y="524"/>
                      <a:pt x="2156" y="512"/>
                    </a:cubicBezTo>
                    <a:cubicBezTo>
                      <a:pt x="2138" y="450"/>
                      <a:pt x="2102" y="397"/>
                      <a:pt x="2067" y="343"/>
                    </a:cubicBezTo>
                    <a:cubicBezTo>
                      <a:pt x="2067" y="343"/>
                      <a:pt x="2035" y="293"/>
                      <a:pt x="2030" y="293"/>
                    </a:cubicBezTo>
                    <a:cubicBezTo>
                      <a:pt x="2029" y="293"/>
                      <a:pt x="2030" y="294"/>
                      <a:pt x="2031" y="299"/>
                    </a:cubicBezTo>
                    <a:cubicBezTo>
                      <a:pt x="2037" y="316"/>
                      <a:pt x="2031" y="322"/>
                      <a:pt x="2025" y="322"/>
                    </a:cubicBezTo>
                    <a:cubicBezTo>
                      <a:pt x="2021" y="322"/>
                      <a:pt x="2016" y="320"/>
                      <a:pt x="2013" y="317"/>
                    </a:cubicBezTo>
                    <a:cubicBezTo>
                      <a:pt x="2000" y="310"/>
                      <a:pt x="1982" y="289"/>
                      <a:pt x="1970" y="289"/>
                    </a:cubicBezTo>
                    <a:close/>
                    <a:moveTo>
                      <a:pt x="4448" y="750"/>
                    </a:moveTo>
                    <a:cubicBezTo>
                      <a:pt x="4446" y="751"/>
                      <a:pt x="4445" y="752"/>
                      <a:pt x="4445" y="753"/>
                    </a:cubicBezTo>
                    <a:cubicBezTo>
                      <a:pt x="4446" y="752"/>
                      <a:pt x="4447" y="751"/>
                      <a:pt x="4448" y="750"/>
                    </a:cubicBezTo>
                    <a:close/>
                    <a:moveTo>
                      <a:pt x="4685" y="907"/>
                    </a:moveTo>
                    <a:cubicBezTo>
                      <a:pt x="4689" y="907"/>
                      <a:pt x="4692" y="909"/>
                      <a:pt x="4694" y="913"/>
                    </a:cubicBezTo>
                    <a:lnTo>
                      <a:pt x="4703" y="913"/>
                    </a:lnTo>
                    <a:cubicBezTo>
                      <a:pt x="4703" y="926"/>
                      <a:pt x="4676" y="938"/>
                      <a:pt x="4658" y="938"/>
                    </a:cubicBezTo>
                    <a:cubicBezTo>
                      <a:pt x="4650" y="938"/>
                      <a:pt x="4643" y="936"/>
                      <a:pt x="4641" y="931"/>
                    </a:cubicBezTo>
                    <a:cubicBezTo>
                      <a:pt x="4654" y="924"/>
                      <a:pt x="4673" y="907"/>
                      <a:pt x="4685" y="907"/>
                    </a:cubicBezTo>
                    <a:close/>
                    <a:moveTo>
                      <a:pt x="588" y="1091"/>
                    </a:moveTo>
                    <a:lnTo>
                      <a:pt x="579" y="1100"/>
                    </a:lnTo>
                    <a:lnTo>
                      <a:pt x="588" y="1127"/>
                    </a:lnTo>
                    <a:cubicBezTo>
                      <a:pt x="599" y="1133"/>
                      <a:pt x="607" y="1136"/>
                      <a:pt x="611" y="1136"/>
                    </a:cubicBezTo>
                    <a:cubicBezTo>
                      <a:pt x="620" y="1136"/>
                      <a:pt x="612" y="1122"/>
                      <a:pt x="588" y="1091"/>
                    </a:cubicBezTo>
                    <a:close/>
                    <a:moveTo>
                      <a:pt x="4571" y="1243"/>
                    </a:moveTo>
                    <a:cubicBezTo>
                      <a:pt x="4570" y="1243"/>
                      <a:pt x="4569" y="1243"/>
                      <a:pt x="4569" y="1243"/>
                    </a:cubicBezTo>
                    <a:cubicBezTo>
                      <a:pt x="4569" y="1243"/>
                      <a:pt x="4570" y="1243"/>
                      <a:pt x="4571" y="1243"/>
                    </a:cubicBezTo>
                    <a:close/>
                    <a:moveTo>
                      <a:pt x="151" y="1359"/>
                    </a:moveTo>
                    <a:lnTo>
                      <a:pt x="151" y="1359"/>
                    </a:lnTo>
                    <a:cubicBezTo>
                      <a:pt x="154" y="1360"/>
                      <a:pt x="156" y="1360"/>
                      <a:pt x="158" y="1361"/>
                    </a:cubicBezTo>
                    <a:lnTo>
                      <a:pt x="158" y="1361"/>
                    </a:lnTo>
                    <a:cubicBezTo>
                      <a:pt x="156" y="1360"/>
                      <a:pt x="154" y="1360"/>
                      <a:pt x="151" y="1359"/>
                    </a:cubicBezTo>
                    <a:close/>
                    <a:moveTo>
                      <a:pt x="184" y="1722"/>
                    </a:moveTo>
                    <a:cubicBezTo>
                      <a:pt x="200" y="1722"/>
                      <a:pt x="219" y="1728"/>
                      <a:pt x="214" y="1733"/>
                    </a:cubicBezTo>
                    <a:cubicBezTo>
                      <a:pt x="214" y="1741"/>
                      <a:pt x="201" y="1745"/>
                      <a:pt x="188" y="1745"/>
                    </a:cubicBezTo>
                    <a:cubicBezTo>
                      <a:pt x="172" y="1745"/>
                      <a:pt x="156" y="1739"/>
                      <a:pt x="160" y="1724"/>
                    </a:cubicBezTo>
                    <a:lnTo>
                      <a:pt x="160" y="1724"/>
                    </a:lnTo>
                    <a:lnTo>
                      <a:pt x="160" y="1733"/>
                    </a:lnTo>
                    <a:cubicBezTo>
                      <a:pt x="160" y="1725"/>
                      <a:pt x="172" y="1722"/>
                      <a:pt x="184" y="1722"/>
                    </a:cubicBezTo>
                    <a:close/>
                    <a:moveTo>
                      <a:pt x="332" y="1756"/>
                    </a:moveTo>
                    <a:cubicBezTo>
                      <a:pt x="337" y="1757"/>
                      <a:pt x="342" y="1758"/>
                      <a:pt x="347" y="1759"/>
                    </a:cubicBezTo>
                    <a:cubicBezTo>
                      <a:pt x="342" y="1758"/>
                      <a:pt x="337" y="1757"/>
                      <a:pt x="332" y="1756"/>
                    </a:cubicBezTo>
                    <a:close/>
                    <a:moveTo>
                      <a:pt x="0" y="1831"/>
                    </a:moveTo>
                    <a:cubicBezTo>
                      <a:pt x="3" y="1832"/>
                      <a:pt x="7" y="1833"/>
                      <a:pt x="11" y="1833"/>
                    </a:cubicBezTo>
                    <a:lnTo>
                      <a:pt x="11" y="1833"/>
                    </a:lnTo>
                    <a:cubicBezTo>
                      <a:pt x="8" y="1832"/>
                      <a:pt x="4" y="1831"/>
                      <a:pt x="0" y="1831"/>
                    </a:cubicBezTo>
                    <a:close/>
                    <a:moveTo>
                      <a:pt x="320" y="2216"/>
                    </a:moveTo>
                    <a:cubicBezTo>
                      <a:pt x="308" y="2216"/>
                      <a:pt x="276" y="2230"/>
                      <a:pt x="276" y="2240"/>
                    </a:cubicBezTo>
                    <a:lnTo>
                      <a:pt x="303" y="2240"/>
                    </a:lnTo>
                    <a:cubicBezTo>
                      <a:pt x="328" y="2222"/>
                      <a:pt x="329" y="2216"/>
                      <a:pt x="320" y="2216"/>
                    </a:cubicBezTo>
                    <a:close/>
                    <a:moveTo>
                      <a:pt x="4480" y="2287"/>
                    </a:moveTo>
                    <a:cubicBezTo>
                      <a:pt x="4466" y="2287"/>
                      <a:pt x="4491" y="2331"/>
                      <a:pt x="4510" y="2331"/>
                    </a:cubicBezTo>
                    <a:cubicBezTo>
                      <a:pt x="4512" y="2331"/>
                      <a:pt x="4514" y="2331"/>
                      <a:pt x="4516" y="2330"/>
                    </a:cubicBezTo>
                    <a:cubicBezTo>
                      <a:pt x="4516" y="2321"/>
                      <a:pt x="4525" y="2321"/>
                      <a:pt x="4525" y="2321"/>
                    </a:cubicBezTo>
                    <a:cubicBezTo>
                      <a:pt x="4500" y="2295"/>
                      <a:pt x="4486" y="2287"/>
                      <a:pt x="4480" y="2287"/>
                    </a:cubicBezTo>
                    <a:close/>
                    <a:moveTo>
                      <a:pt x="4142" y="2330"/>
                    </a:moveTo>
                    <a:cubicBezTo>
                      <a:pt x="4150" y="2338"/>
                      <a:pt x="4166" y="2353"/>
                      <a:pt x="4175" y="2369"/>
                    </a:cubicBezTo>
                    <a:lnTo>
                      <a:pt x="4175" y="2369"/>
                    </a:lnTo>
                    <a:cubicBezTo>
                      <a:pt x="4173" y="2371"/>
                      <a:pt x="4172" y="2372"/>
                      <a:pt x="4170" y="2372"/>
                    </a:cubicBezTo>
                    <a:cubicBezTo>
                      <a:pt x="4163" y="2372"/>
                      <a:pt x="4153" y="2356"/>
                      <a:pt x="4133" y="2330"/>
                    </a:cubicBezTo>
                    <a:close/>
                    <a:moveTo>
                      <a:pt x="3652" y="2748"/>
                    </a:moveTo>
                    <a:lnTo>
                      <a:pt x="3652" y="2748"/>
                    </a:lnTo>
                    <a:cubicBezTo>
                      <a:pt x="3652" y="2748"/>
                      <a:pt x="3652" y="2748"/>
                      <a:pt x="3652" y="2748"/>
                    </a:cubicBezTo>
                    <a:cubicBezTo>
                      <a:pt x="3654" y="2753"/>
                      <a:pt x="3654" y="2755"/>
                      <a:pt x="3654" y="2755"/>
                    </a:cubicBezTo>
                    <a:cubicBezTo>
                      <a:pt x="3654" y="2755"/>
                      <a:pt x="3654" y="2752"/>
                      <a:pt x="3652" y="2748"/>
                    </a:cubicBezTo>
                    <a:close/>
                    <a:moveTo>
                      <a:pt x="2013" y="2855"/>
                    </a:moveTo>
                    <a:cubicBezTo>
                      <a:pt x="2022" y="2855"/>
                      <a:pt x="2031" y="2864"/>
                      <a:pt x="2031" y="2900"/>
                    </a:cubicBezTo>
                    <a:lnTo>
                      <a:pt x="2040" y="2891"/>
                    </a:lnTo>
                    <a:lnTo>
                      <a:pt x="2040" y="2891"/>
                    </a:lnTo>
                    <a:cubicBezTo>
                      <a:pt x="2040" y="2917"/>
                      <a:pt x="2031" y="2908"/>
                      <a:pt x="2013" y="2917"/>
                    </a:cubicBezTo>
                    <a:cubicBezTo>
                      <a:pt x="2013" y="2891"/>
                      <a:pt x="1995" y="2855"/>
                      <a:pt x="2013" y="2855"/>
                    </a:cubicBezTo>
                    <a:close/>
                    <a:moveTo>
                      <a:pt x="1761" y="3021"/>
                    </a:moveTo>
                    <a:cubicBezTo>
                      <a:pt x="1767" y="3021"/>
                      <a:pt x="1773" y="3033"/>
                      <a:pt x="1773" y="3060"/>
                    </a:cubicBezTo>
                    <a:lnTo>
                      <a:pt x="1782" y="3060"/>
                    </a:lnTo>
                    <a:cubicBezTo>
                      <a:pt x="1782" y="3076"/>
                      <a:pt x="1775" y="3079"/>
                      <a:pt x="1768" y="3079"/>
                    </a:cubicBezTo>
                    <a:cubicBezTo>
                      <a:pt x="1763" y="3079"/>
                      <a:pt x="1758" y="3078"/>
                      <a:pt x="1755" y="3078"/>
                    </a:cubicBezTo>
                    <a:cubicBezTo>
                      <a:pt x="1755" y="3060"/>
                      <a:pt x="1746" y="3024"/>
                      <a:pt x="1755" y="3024"/>
                    </a:cubicBezTo>
                    <a:cubicBezTo>
                      <a:pt x="1757" y="3022"/>
                      <a:pt x="1759" y="3021"/>
                      <a:pt x="1761" y="3021"/>
                    </a:cubicBezTo>
                    <a:close/>
                    <a:moveTo>
                      <a:pt x="1967" y="3055"/>
                    </a:moveTo>
                    <a:cubicBezTo>
                      <a:pt x="1958" y="3055"/>
                      <a:pt x="1965" y="3105"/>
                      <a:pt x="1976" y="3105"/>
                    </a:cubicBezTo>
                    <a:cubicBezTo>
                      <a:pt x="1976" y="3105"/>
                      <a:pt x="1977" y="3105"/>
                      <a:pt x="1977" y="3104"/>
                    </a:cubicBezTo>
                    <a:cubicBezTo>
                      <a:pt x="1980" y="3107"/>
                      <a:pt x="1983" y="3108"/>
                      <a:pt x="1986" y="3108"/>
                    </a:cubicBezTo>
                    <a:cubicBezTo>
                      <a:pt x="1991" y="3108"/>
                      <a:pt x="1995" y="3104"/>
                      <a:pt x="1995" y="3104"/>
                    </a:cubicBezTo>
                    <a:cubicBezTo>
                      <a:pt x="1981" y="3067"/>
                      <a:pt x="1972" y="3055"/>
                      <a:pt x="1967" y="3055"/>
                    </a:cubicBezTo>
                    <a:close/>
                    <a:moveTo>
                      <a:pt x="868" y="3105"/>
                    </a:moveTo>
                    <a:cubicBezTo>
                      <a:pt x="865" y="3111"/>
                      <a:pt x="860" y="3120"/>
                      <a:pt x="855" y="3131"/>
                    </a:cubicBezTo>
                    <a:cubicBezTo>
                      <a:pt x="863" y="3124"/>
                      <a:pt x="867" y="3115"/>
                      <a:pt x="868" y="3105"/>
                    </a:cubicBezTo>
                    <a:close/>
                    <a:moveTo>
                      <a:pt x="3554" y="1"/>
                    </a:moveTo>
                    <a:cubicBezTo>
                      <a:pt x="3551" y="1"/>
                      <a:pt x="3548" y="2"/>
                      <a:pt x="3545" y="5"/>
                    </a:cubicBezTo>
                    <a:cubicBezTo>
                      <a:pt x="3527" y="23"/>
                      <a:pt x="3554" y="49"/>
                      <a:pt x="3545" y="67"/>
                    </a:cubicBezTo>
                    <a:cubicBezTo>
                      <a:pt x="3541" y="75"/>
                      <a:pt x="3538" y="77"/>
                      <a:pt x="3534" y="77"/>
                    </a:cubicBezTo>
                    <a:cubicBezTo>
                      <a:pt x="3529" y="77"/>
                      <a:pt x="3524" y="72"/>
                      <a:pt x="3518" y="67"/>
                    </a:cubicBezTo>
                    <a:cubicBezTo>
                      <a:pt x="3510" y="59"/>
                      <a:pt x="3495" y="30"/>
                      <a:pt x="3486" y="30"/>
                    </a:cubicBezTo>
                    <a:cubicBezTo>
                      <a:pt x="3485" y="30"/>
                      <a:pt x="3484" y="31"/>
                      <a:pt x="3483" y="31"/>
                    </a:cubicBezTo>
                    <a:cubicBezTo>
                      <a:pt x="3475" y="31"/>
                      <a:pt x="3474" y="79"/>
                      <a:pt x="3462" y="79"/>
                    </a:cubicBezTo>
                    <a:cubicBezTo>
                      <a:pt x="3460" y="79"/>
                      <a:pt x="3458" y="78"/>
                      <a:pt x="3456" y="76"/>
                    </a:cubicBezTo>
                    <a:cubicBezTo>
                      <a:pt x="3442" y="54"/>
                      <a:pt x="3445" y="15"/>
                      <a:pt x="3437" y="15"/>
                    </a:cubicBezTo>
                    <a:cubicBezTo>
                      <a:pt x="3435" y="15"/>
                      <a:pt x="3433" y="17"/>
                      <a:pt x="3429" y="23"/>
                    </a:cubicBezTo>
                    <a:cubicBezTo>
                      <a:pt x="3420" y="49"/>
                      <a:pt x="3429" y="121"/>
                      <a:pt x="3412" y="121"/>
                    </a:cubicBezTo>
                    <a:lnTo>
                      <a:pt x="3412" y="76"/>
                    </a:lnTo>
                    <a:lnTo>
                      <a:pt x="3412" y="49"/>
                    </a:lnTo>
                    <a:cubicBezTo>
                      <a:pt x="3412" y="49"/>
                      <a:pt x="3376" y="76"/>
                      <a:pt x="3376" y="76"/>
                    </a:cubicBezTo>
                    <a:cubicBezTo>
                      <a:pt x="3375" y="77"/>
                      <a:pt x="3373" y="78"/>
                      <a:pt x="3372" y="78"/>
                    </a:cubicBezTo>
                    <a:cubicBezTo>
                      <a:pt x="3366" y="78"/>
                      <a:pt x="3359" y="65"/>
                      <a:pt x="3353" y="65"/>
                    </a:cubicBezTo>
                    <a:cubicBezTo>
                      <a:pt x="3352" y="65"/>
                      <a:pt x="3350" y="66"/>
                      <a:pt x="3349" y="67"/>
                    </a:cubicBezTo>
                    <a:cubicBezTo>
                      <a:pt x="3340" y="76"/>
                      <a:pt x="3331" y="94"/>
                      <a:pt x="3322" y="94"/>
                    </a:cubicBezTo>
                    <a:cubicBezTo>
                      <a:pt x="3305" y="94"/>
                      <a:pt x="3305" y="94"/>
                      <a:pt x="3296" y="76"/>
                    </a:cubicBezTo>
                    <a:cubicBezTo>
                      <a:pt x="3293" y="74"/>
                      <a:pt x="3291" y="73"/>
                      <a:pt x="3289" y="73"/>
                    </a:cubicBezTo>
                    <a:cubicBezTo>
                      <a:pt x="3276" y="73"/>
                      <a:pt x="3268" y="121"/>
                      <a:pt x="3260" y="121"/>
                    </a:cubicBezTo>
                    <a:cubicBezTo>
                      <a:pt x="3243" y="121"/>
                      <a:pt x="3227" y="57"/>
                      <a:pt x="3217" y="57"/>
                    </a:cubicBezTo>
                    <a:cubicBezTo>
                      <a:pt x="3217" y="57"/>
                      <a:pt x="3216" y="58"/>
                      <a:pt x="3216" y="58"/>
                    </a:cubicBezTo>
                    <a:cubicBezTo>
                      <a:pt x="3198" y="58"/>
                      <a:pt x="3198" y="103"/>
                      <a:pt x="3189" y="121"/>
                    </a:cubicBezTo>
                    <a:cubicBezTo>
                      <a:pt x="3188" y="121"/>
                      <a:pt x="3188" y="121"/>
                      <a:pt x="3188" y="121"/>
                    </a:cubicBezTo>
                    <a:cubicBezTo>
                      <a:pt x="3179" y="121"/>
                      <a:pt x="3171" y="31"/>
                      <a:pt x="3162" y="14"/>
                    </a:cubicBezTo>
                    <a:cubicBezTo>
                      <a:pt x="3162" y="40"/>
                      <a:pt x="3153" y="67"/>
                      <a:pt x="3153" y="94"/>
                    </a:cubicBezTo>
                    <a:cubicBezTo>
                      <a:pt x="3150" y="120"/>
                      <a:pt x="3147" y="130"/>
                      <a:pt x="3144" y="130"/>
                    </a:cubicBezTo>
                    <a:cubicBezTo>
                      <a:pt x="3138" y="130"/>
                      <a:pt x="3132" y="88"/>
                      <a:pt x="3126" y="58"/>
                    </a:cubicBezTo>
                    <a:lnTo>
                      <a:pt x="3126" y="58"/>
                    </a:lnTo>
                    <a:cubicBezTo>
                      <a:pt x="3135" y="129"/>
                      <a:pt x="3091" y="85"/>
                      <a:pt x="3100" y="138"/>
                    </a:cubicBezTo>
                    <a:cubicBezTo>
                      <a:pt x="3082" y="112"/>
                      <a:pt x="3073" y="85"/>
                      <a:pt x="3055" y="85"/>
                    </a:cubicBezTo>
                    <a:cubicBezTo>
                      <a:pt x="3055" y="109"/>
                      <a:pt x="3055" y="113"/>
                      <a:pt x="3053" y="113"/>
                    </a:cubicBezTo>
                    <a:cubicBezTo>
                      <a:pt x="3051" y="113"/>
                      <a:pt x="3049" y="112"/>
                      <a:pt x="3046" y="112"/>
                    </a:cubicBezTo>
                    <a:cubicBezTo>
                      <a:pt x="3029" y="112"/>
                      <a:pt x="3029" y="165"/>
                      <a:pt x="3011" y="165"/>
                    </a:cubicBezTo>
                    <a:cubicBezTo>
                      <a:pt x="3003" y="165"/>
                      <a:pt x="2978" y="81"/>
                      <a:pt x="2969" y="81"/>
                    </a:cubicBezTo>
                    <a:cubicBezTo>
                      <a:pt x="2967" y="81"/>
                      <a:pt x="2966" y="84"/>
                      <a:pt x="2966" y="94"/>
                    </a:cubicBezTo>
                    <a:cubicBezTo>
                      <a:pt x="2966" y="109"/>
                      <a:pt x="2986" y="199"/>
                      <a:pt x="2980" y="199"/>
                    </a:cubicBezTo>
                    <a:cubicBezTo>
                      <a:pt x="2979" y="199"/>
                      <a:pt x="2977" y="197"/>
                      <a:pt x="2975" y="192"/>
                    </a:cubicBezTo>
                    <a:cubicBezTo>
                      <a:pt x="2960" y="172"/>
                      <a:pt x="2956" y="160"/>
                      <a:pt x="2954" y="160"/>
                    </a:cubicBezTo>
                    <a:cubicBezTo>
                      <a:pt x="2953" y="160"/>
                      <a:pt x="2952" y="167"/>
                      <a:pt x="2948" y="183"/>
                    </a:cubicBezTo>
                    <a:cubicBezTo>
                      <a:pt x="2948" y="192"/>
                      <a:pt x="2948" y="210"/>
                      <a:pt x="2948" y="227"/>
                    </a:cubicBezTo>
                    <a:cubicBezTo>
                      <a:pt x="2939" y="201"/>
                      <a:pt x="2948" y="129"/>
                      <a:pt x="2939" y="112"/>
                    </a:cubicBezTo>
                    <a:cubicBezTo>
                      <a:pt x="2936" y="109"/>
                      <a:pt x="2934" y="107"/>
                      <a:pt x="2933" y="107"/>
                    </a:cubicBezTo>
                    <a:cubicBezTo>
                      <a:pt x="2924" y="107"/>
                      <a:pt x="2931" y="138"/>
                      <a:pt x="2931" y="138"/>
                    </a:cubicBezTo>
                    <a:cubicBezTo>
                      <a:pt x="2931" y="156"/>
                      <a:pt x="2922" y="156"/>
                      <a:pt x="2913" y="156"/>
                    </a:cubicBezTo>
                    <a:cubicBezTo>
                      <a:pt x="2922" y="156"/>
                      <a:pt x="2913" y="129"/>
                      <a:pt x="2913" y="112"/>
                    </a:cubicBezTo>
                    <a:cubicBezTo>
                      <a:pt x="2913" y="127"/>
                      <a:pt x="2909" y="131"/>
                      <a:pt x="2906" y="131"/>
                    </a:cubicBezTo>
                    <a:cubicBezTo>
                      <a:pt x="2902" y="131"/>
                      <a:pt x="2898" y="128"/>
                      <a:pt x="2896" y="128"/>
                    </a:cubicBezTo>
                    <a:cubicBezTo>
                      <a:pt x="2895" y="128"/>
                      <a:pt x="2895" y="128"/>
                      <a:pt x="2895" y="129"/>
                    </a:cubicBezTo>
                    <a:cubicBezTo>
                      <a:pt x="2895" y="138"/>
                      <a:pt x="2895" y="147"/>
                      <a:pt x="2895" y="156"/>
                    </a:cubicBezTo>
                    <a:cubicBezTo>
                      <a:pt x="2891" y="164"/>
                      <a:pt x="2886" y="168"/>
                      <a:pt x="2881" y="168"/>
                    </a:cubicBezTo>
                    <a:cubicBezTo>
                      <a:pt x="2873" y="168"/>
                      <a:pt x="2864" y="159"/>
                      <a:pt x="2859" y="138"/>
                    </a:cubicBezTo>
                    <a:cubicBezTo>
                      <a:pt x="2854" y="123"/>
                      <a:pt x="2844" y="111"/>
                      <a:pt x="2835" y="111"/>
                    </a:cubicBezTo>
                    <a:cubicBezTo>
                      <a:pt x="2829" y="111"/>
                      <a:pt x="2824" y="119"/>
                      <a:pt x="2824" y="138"/>
                    </a:cubicBezTo>
                    <a:cubicBezTo>
                      <a:pt x="2824" y="147"/>
                      <a:pt x="2797" y="129"/>
                      <a:pt x="2797" y="174"/>
                    </a:cubicBezTo>
                    <a:cubicBezTo>
                      <a:pt x="2779" y="156"/>
                      <a:pt x="2746" y="107"/>
                      <a:pt x="2725" y="107"/>
                    </a:cubicBezTo>
                    <a:cubicBezTo>
                      <a:pt x="2715" y="107"/>
                      <a:pt x="2708" y="120"/>
                      <a:pt x="2708" y="156"/>
                    </a:cubicBezTo>
                    <a:cubicBezTo>
                      <a:pt x="2698" y="106"/>
                      <a:pt x="2692" y="88"/>
                      <a:pt x="2687" y="88"/>
                    </a:cubicBezTo>
                    <a:cubicBezTo>
                      <a:pt x="2676" y="88"/>
                      <a:pt x="2676" y="203"/>
                      <a:pt x="2666" y="203"/>
                    </a:cubicBezTo>
                    <a:cubicBezTo>
                      <a:pt x="2665" y="203"/>
                      <a:pt x="2664" y="202"/>
                      <a:pt x="2663" y="201"/>
                    </a:cubicBezTo>
                    <a:cubicBezTo>
                      <a:pt x="2650" y="174"/>
                      <a:pt x="2642" y="132"/>
                      <a:pt x="2634" y="132"/>
                    </a:cubicBezTo>
                    <a:cubicBezTo>
                      <a:pt x="2632" y="132"/>
                      <a:pt x="2630" y="136"/>
                      <a:pt x="2628" y="147"/>
                    </a:cubicBezTo>
                    <a:cubicBezTo>
                      <a:pt x="2619" y="192"/>
                      <a:pt x="2619" y="227"/>
                      <a:pt x="2628" y="272"/>
                    </a:cubicBezTo>
                    <a:cubicBezTo>
                      <a:pt x="2611" y="239"/>
                      <a:pt x="2610" y="200"/>
                      <a:pt x="2596" y="200"/>
                    </a:cubicBezTo>
                    <a:cubicBezTo>
                      <a:pt x="2595" y="200"/>
                      <a:pt x="2594" y="200"/>
                      <a:pt x="2592" y="201"/>
                    </a:cubicBezTo>
                    <a:cubicBezTo>
                      <a:pt x="2565" y="219"/>
                      <a:pt x="2601" y="263"/>
                      <a:pt x="2583" y="263"/>
                    </a:cubicBezTo>
                    <a:cubicBezTo>
                      <a:pt x="2574" y="227"/>
                      <a:pt x="2565" y="192"/>
                      <a:pt x="2556" y="156"/>
                    </a:cubicBezTo>
                    <a:cubicBezTo>
                      <a:pt x="2554" y="151"/>
                      <a:pt x="2551" y="149"/>
                      <a:pt x="2547" y="149"/>
                    </a:cubicBezTo>
                    <a:cubicBezTo>
                      <a:pt x="2539" y="149"/>
                      <a:pt x="2530" y="164"/>
                      <a:pt x="2530" y="183"/>
                    </a:cubicBezTo>
                    <a:cubicBezTo>
                      <a:pt x="2539" y="210"/>
                      <a:pt x="2503" y="219"/>
                      <a:pt x="2503" y="219"/>
                    </a:cubicBezTo>
                    <a:cubicBezTo>
                      <a:pt x="2498" y="221"/>
                      <a:pt x="2493" y="222"/>
                      <a:pt x="2487" y="222"/>
                    </a:cubicBezTo>
                    <a:cubicBezTo>
                      <a:pt x="2472" y="222"/>
                      <a:pt x="2456" y="214"/>
                      <a:pt x="2450" y="201"/>
                    </a:cubicBezTo>
                    <a:cubicBezTo>
                      <a:pt x="2444" y="171"/>
                      <a:pt x="2433" y="149"/>
                      <a:pt x="2422" y="149"/>
                    </a:cubicBezTo>
                    <a:cubicBezTo>
                      <a:pt x="2417" y="149"/>
                      <a:pt x="2411" y="154"/>
                      <a:pt x="2405" y="165"/>
                    </a:cubicBezTo>
                    <a:cubicBezTo>
                      <a:pt x="2405" y="183"/>
                      <a:pt x="2405" y="210"/>
                      <a:pt x="2396" y="219"/>
                    </a:cubicBezTo>
                    <a:cubicBezTo>
                      <a:pt x="2393" y="221"/>
                      <a:pt x="2390" y="222"/>
                      <a:pt x="2386" y="222"/>
                    </a:cubicBezTo>
                    <a:cubicBezTo>
                      <a:pt x="2378" y="222"/>
                      <a:pt x="2367" y="216"/>
                      <a:pt x="2360" y="210"/>
                    </a:cubicBezTo>
                    <a:cubicBezTo>
                      <a:pt x="2355" y="204"/>
                      <a:pt x="2336" y="196"/>
                      <a:pt x="2325" y="196"/>
                    </a:cubicBezTo>
                    <a:cubicBezTo>
                      <a:pt x="2317" y="196"/>
                      <a:pt x="2312" y="199"/>
                      <a:pt x="2316" y="210"/>
                    </a:cubicBezTo>
                    <a:cubicBezTo>
                      <a:pt x="2328" y="241"/>
                      <a:pt x="2324" y="250"/>
                      <a:pt x="2314" y="250"/>
                    </a:cubicBezTo>
                    <a:cubicBezTo>
                      <a:pt x="2302" y="250"/>
                      <a:pt x="2281" y="236"/>
                      <a:pt x="2271" y="236"/>
                    </a:cubicBezTo>
                    <a:cubicBezTo>
                      <a:pt x="2262" y="236"/>
                      <a:pt x="2254" y="236"/>
                      <a:pt x="2245" y="245"/>
                    </a:cubicBezTo>
                    <a:cubicBezTo>
                      <a:pt x="2227" y="254"/>
                      <a:pt x="2236" y="254"/>
                      <a:pt x="2245" y="272"/>
                    </a:cubicBezTo>
                    <a:cubicBezTo>
                      <a:pt x="2245" y="275"/>
                      <a:pt x="2242" y="276"/>
                      <a:pt x="2238" y="276"/>
                    </a:cubicBezTo>
                    <a:cubicBezTo>
                      <a:pt x="2230" y="276"/>
                      <a:pt x="2218" y="272"/>
                      <a:pt x="2218" y="272"/>
                    </a:cubicBezTo>
                    <a:cubicBezTo>
                      <a:pt x="2209" y="272"/>
                      <a:pt x="2200" y="272"/>
                      <a:pt x="2200" y="281"/>
                    </a:cubicBezTo>
                    <a:cubicBezTo>
                      <a:pt x="2194" y="287"/>
                      <a:pt x="2188" y="309"/>
                      <a:pt x="2179" y="309"/>
                    </a:cubicBezTo>
                    <a:cubicBezTo>
                      <a:pt x="2175" y="309"/>
                      <a:pt x="2170" y="304"/>
                      <a:pt x="2165" y="290"/>
                    </a:cubicBezTo>
                    <a:cubicBezTo>
                      <a:pt x="2159" y="266"/>
                      <a:pt x="2149" y="254"/>
                      <a:pt x="2137" y="254"/>
                    </a:cubicBezTo>
                    <a:cubicBezTo>
                      <a:pt x="2132" y="254"/>
                      <a:pt x="2126" y="257"/>
                      <a:pt x="2120" y="263"/>
                    </a:cubicBezTo>
                    <a:cubicBezTo>
                      <a:pt x="2111" y="272"/>
                      <a:pt x="2138" y="317"/>
                      <a:pt x="2120" y="317"/>
                    </a:cubicBezTo>
                    <a:cubicBezTo>
                      <a:pt x="2120" y="290"/>
                      <a:pt x="2111" y="263"/>
                      <a:pt x="2102" y="263"/>
                    </a:cubicBezTo>
                    <a:cubicBezTo>
                      <a:pt x="2084" y="263"/>
                      <a:pt x="2120" y="379"/>
                      <a:pt x="2129" y="388"/>
                    </a:cubicBezTo>
                    <a:lnTo>
                      <a:pt x="2138" y="388"/>
                    </a:lnTo>
                    <a:cubicBezTo>
                      <a:pt x="2139" y="389"/>
                      <a:pt x="2141" y="390"/>
                      <a:pt x="2143" y="390"/>
                    </a:cubicBezTo>
                    <a:cubicBezTo>
                      <a:pt x="2147" y="390"/>
                      <a:pt x="2151" y="388"/>
                      <a:pt x="2156" y="388"/>
                    </a:cubicBezTo>
                    <a:cubicBezTo>
                      <a:pt x="2162" y="388"/>
                      <a:pt x="2169" y="392"/>
                      <a:pt x="2173" y="414"/>
                    </a:cubicBezTo>
                    <a:cubicBezTo>
                      <a:pt x="2175" y="416"/>
                      <a:pt x="2177" y="416"/>
                      <a:pt x="2179" y="416"/>
                    </a:cubicBezTo>
                    <a:cubicBezTo>
                      <a:pt x="2182" y="416"/>
                      <a:pt x="2187" y="414"/>
                      <a:pt x="2191" y="414"/>
                    </a:cubicBezTo>
                    <a:cubicBezTo>
                      <a:pt x="2198" y="414"/>
                      <a:pt x="2205" y="419"/>
                      <a:pt x="2209" y="441"/>
                    </a:cubicBezTo>
                    <a:cubicBezTo>
                      <a:pt x="2209" y="423"/>
                      <a:pt x="2182" y="352"/>
                      <a:pt x="2191" y="343"/>
                    </a:cubicBezTo>
                    <a:cubicBezTo>
                      <a:pt x="2199" y="343"/>
                      <a:pt x="2225" y="394"/>
                      <a:pt x="2239" y="394"/>
                    </a:cubicBezTo>
                    <a:cubicBezTo>
                      <a:pt x="2241" y="394"/>
                      <a:pt x="2243" y="392"/>
                      <a:pt x="2245" y="388"/>
                    </a:cubicBezTo>
                    <a:cubicBezTo>
                      <a:pt x="2245" y="379"/>
                      <a:pt x="2236" y="361"/>
                      <a:pt x="2236" y="352"/>
                    </a:cubicBezTo>
                    <a:cubicBezTo>
                      <a:pt x="2227" y="317"/>
                      <a:pt x="2236" y="317"/>
                      <a:pt x="2245" y="317"/>
                    </a:cubicBezTo>
                    <a:cubicBezTo>
                      <a:pt x="2254" y="317"/>
                      <a:pt x="2280" y="325"/>
                      <a:pt x="2280" y="370"/>
                    </a:cubicBezTo>
                    <a:cubicBezTo>
                      <a:pt x="2280" y="406"/>
                      <a:pt x="2254" y="406"/>
                      <a:pt x="2271" y="450"/>
                    </a:cubicBezTo>
                    <a:cubicBezTo>
                      <a:pt x="2279" y="470"/>
                      <a:pt x="2286" y="479"/>
                      <a:pt x="2290" y="479"/>
                    </a:cubicBezTo>
                    <a:cubicBezTo>
                      <a:pt x="2295" y="479"/>
                      <a:pt x="2298" y="466"/>
                      <a:pt x="2298" y="441"/>
                    </a:cubicBezTo>
                    <a:cubicBezTo>
                      <a:pt x="2294" y="424"/>
                      <a:pt x="2304" y="413"/>
                      <a:pt x="2317" y="413"/>
                    </a:cubicBezTo>
                    <a:cubicBezTo>
                      <a:pt x="2332" y="413"/>
                      <a:pt x="2351" y="426"/>
                      <a:pt x="2360" y="459"/>
                    </a:cubicBezTo>
                    <a:cubicBezTo>
                      <a:pt x="2360" y="441"/>
                      <a:pt x="2343" y="388"/>
                      <a:pt x="2352" y="388"/>
                    </a:cubicBezTo>
                    <a:cubicBezTo>
                      <a:pt x="2359" y="380"/>
                      <a:pt x="2373" y="373"/>
                      <a:pt x="2372" y="355"/>
                    </a:cubicBezTo>
                    <a:lnTo>
                      <a:pt x="2372" y="355"/>
                    </a:lnTo>
                    <a:cubicBezTo>
                      <a:pt x="2382" y="392"/>
                      <a:pt x="2416" y="399"/>
                      <a:pt x="2443" y="399"/>
                    </a:cubicBezTo>
                    <a:cubicBezTo>
                      <a:pt x="2457" y="399"/>
                      <a:pt x="2470" y="397"/>
                      <a:pt x="2476" y="397"/>
                    </a:cubicBezTo>
                    <a:cubicBezTo>
                      <a:pt x="2503" y="388"/>
                      <a:pt x="2521" y="334"/>
                      <a:pt x="2539" y="263"/>
                    </a:cubicBezTo>
                    <a:lnTo>
                      <a:pt x="2539" y="263"/>
                    </a:lnTo>
                    <a:cubicBezTo>
                      <a:pt x="2530" y="299"/>
                      <a:pt x="2530" y="334"/>
                      <a:pt x="2539" y="361"/>
                    </a:cubicBezTo>
                    <a:lnTo>
                      <a:pt x="2548" y="352"/>
                    </a:lnTo>
                    <a:cubicBezTo>
                      <a:pt x="2556" y="352"/>
                      <a:pt x="2548" y="352"/>
                      <a:pt x="2556" y="370"/>
                    </a:cubicBezTo>
                    <a:cubicBezTo>
                      <a:pt x="2562" y="385"/>
                      <a:pt x="2570" y="401"/>
                      <a:pt x="2574" y="401"/>
                    </a:cubicBezTo>
                    <a:cubicBezTo>
                      <a:pt x="2577" y="401"/>
                      <a:pt x="2578" y="393"/>
                      <a:pt x="2574" y="370"/>
                    </a:cubicBezTo>
                    <a:cubicBezTo>
                      <a:pt x="2574" y="343"/>
                      <a:pt x="2565" y="325"/>
                      <a:pt x="2574" y="325"/>
                    </a:cubicBezTo>
                    <a:cubicBezTo>
                      <a:pt x="2579" y="321"/>
                      <a:pt x="2581" y="319"/>
                      <a:pt x="2583" y="319"/>
                    </a:cubicBezTo>
                    <a:cubicBezTo>
                      <a:pt x="2585" y="319"/>
                      <a:pt x="2588" y="321"/>
                      <a:pt x="2592" y="325"/>
                    </a:cubicBezTo>
                    <a:cubicBezTo>
                      <a:pt x="2601" y="325"/>
                      <a:pt x="2601" y="343"/>
                      <a:pt x="2610" y="343"/>
                    </a:cubicBezTo>
                    <a:lnTo>
                      <a:pt x="2646" y="343"/>
                    </a:lnTo>
                    <a:cubicBezTo>
                      <a:pt x="2659" y="343"/>
                      <a:pt x="2646" y="279"/>
                      <a:pt x="2640" y="250"/>
                    </a:cubicBezTo>
                    <a:lnTo>
                      <a:pt x="2640" y="250"/>
                    </a:lnTo>
                    <a:cubicBezTo>
                      <a:pt x="2652" y="276"/>
                      <a:pt x="2685" y="330"/>
                      <a:pt x="2699" y="343"/>
                    </a:cubicBezTo>
                    <a:cubicBezTo>
                      <a:pt x="2703" y="351"/>
                      <a:pt x="2706" y="355"/>
                      <a:pt x="2708" y="355"/>
                    </a:cubicBezTo>
                    <a:cubicBezTo>
                      <a:pt x="2711" y="355"/>
                      <a:pt x="2709" y="346"/>
                      <a:pt x="2699" y="325"/>
                    </a:cubicBezTo>
                    <a:cubicBezTo>
                      <a:pt x="2678" y="297"/>
                      <a:pt x="2668" y="264"/>
                      <a:pt x="2678" y="264"/>
                    </a:cubicBezTo>
                    <a:cubicBezTo>
                      <a:pt x="2680" y="264"/>
                      <a:pt x="2684" y="266"/>
                      <a:pt x="2690" y="272"/>
                    </a:cubicBezTo>
                    <a:cubicBezTo>
                      <a:pt x="2708" y="281"/>
                      <a:pt x="2717" y="299"/>
                      <a:pt x="2726" y="317"/>
                    </a:cubicBezTo>
                    <a:lnTo>
                      <a:pt x="2743" y="343"/>
                    </a:lnTo>
                    <a:cubicBezTo>
                      <a:pt x="2735" y="317"/>
                      <a:pt x="2726" y="290"/>
                      <a:pt x="2717" y="263"/>
                    </a:cubicBezTo>
                    <a:cubicBezTo>
                      <a:pt x="2717" y="261"/>
                      <a:pt x="2717" y="260"/>
                      <a:pt x="2718" y="260"/>
                    </a:cubicBezTo>
                    <a:cubicBezTo>
                      <a:pt x="2725" y="260"/>
                      <a:pt x="2761" y="326"/>
                      <a:pt x="2761" y="334"/>
                    </a:cubicBezTo>
                    <a:cubicBezTo>
                      <a:pt x="2773" y="355"/>
                      <a:pt x="2779" y="364"/>
                      <a:pt x="2780" y="364"/>
                    </a:cubicBezTo>
                    <a:cubicBezTo>
                      <a:pt x="2787" y="364"/>
                      <a:pt x="2743" y="254"/>
                      <a:pt x="2743" y="254"/>
                    </a:cubicBezTo>
                    <a:cubicBezTo>
                      <a:pt x="2743" y="254"/>
                      <a:pt x="2744" y="254"/>
                      <a:pt x="2744" y="254"/>
                    </a:cubicBezTo>
                    <a:cubicBezTo>
                      <a:pt x="2747" y="254"/>
                      <a:pt x="2776" y="298"/>
                      <a:pt x="2786" y="298"/>
                    </a:cubicBezTo>
                    <a:cubicBezTo>
                      <a:pt x="2789" y="298"/>
                      <a:pt x="2790" y="293"/>
                      <a:pt x="2788" y="281"/>
                    </a:cubicBezTo>
                    <a:lnTo>
                      <a:pt x="2788" y="281"/>
                    </a:lnTo>
                    <a:cubicBezTo>
                      <a:pt x="2792" y="306"/>
                      <a:pt x="2808" y="313"/>
                      <a:pt x="2825" y="313"/>
                    </a:cubicBezTo>
                    <a:cubicBezTo>
                      <a:pt x="2845" y="313"/>
                      <a:pt x="2868" y="303"/>
                      <a:pt x="2877" y="299"/>
                    </a:cubicBezTo>
                    <a:cubicBezTo>
                      <a:pt x="2886" y="299"/>
                      <a:pt x="2904" y="272"/>
                      <a:pt x="2913" y="263"/>
                    </a:cubicBezTo>
                    <a:cubicBezTo>
                      <a:pt x="2914" y="262"/>
                      <a:pt x="2915" y="262"/>
                      <a:pt x="2917" y="262"/>
                    </a:cubicBezTo>
                    <a:cubicBezTo>
                      <a:pt x="2930" y="262"/>
                      <a:pt x="2937" y="293"/>
                      <a:pt x="2944" y="293"/>
                    </a:cubicBezTo>
                    <a:cubicBezTo>
                      <a:pt x="2946" y="293"/>
                      <a:pt x="2947" y="292"/>
                      <a:pt x="2948" y="290"/>
                    </a:cubicBezTo>
                    <a:cubicBezTo>
                      <a:pt x="2948" y="272"/>
                      <a:pt x="2957" y="227"/>
                      <a:pt x="2957" y="227"/>
                    </a:cubicBezTo>
                    <a:cubicBezTo>
                      <a:pt x="2965" y="227"/>
                      <a:pt x="2960" y="332"/>
                      <a:pt x="2963" y="332"/>
                    </a:cubicBezTo>
                    <a:cubicBezTo>
                      <a:pt x="2964" y="332"/>
                      <a:pt x="2965" y="327"/>
                      <a:pt x="2966" y="317"/>
                    </a:cubicBezTo>
                    <a:cubicBezTo>
                      <a:pt x="2975" y="299"/>
                      <a:pt x="2993" y="299"/>
                      <a:pt x="2984" y="254"/>
                    </a:cubicBezTo>
                    <a:cubicBezTo>
                      <a:pt x="2984" y="239"/>
                      <a:pt x="2987" y="235"/>
                      <a:pt x="2991" y="235"/>
                    </a:cubicBezTo>
                    <a:cubicBezTo>
                      <a:pt x="2995" y="235"/>
                      <a:pt x="3000" y="241"/>
                      <a:pt x="3002" y="241"/>
                    </a:cubicBezTo>
                    <a:cubicBezTo>
                      <a:pt x="3003" y="241"/>
                      <a:pt x="3004" y="239"/>
                      <a:pt x="3003" y="235"/>
                    </a:cubicBezTo>
                    <a:lnTo>
                      <a:pt x="3003" y="235"/>
                    </a:lnTo>
                    <a:cubicBezTo>
                      <a:pt x="3012" y="275"/>
                      <a:pt x="3021" y="300"/>
                      <a:pt x="3037" y="317"/>
                    </a:cubicBezTo>
                    <a:cubicBezTo>
                      <a:pt x="3038" y="317"/>
                      <a:pt x="3039" y="317"/>
                      <a:pt x="3039" y="317"/>
                    </a:cubicBezTo>
                    <a:cubicBezTo>
                      <a:pt x="3054" y="317"/>
                      <a:pt x="3038" y="200"/>
                      <a:pt x="3046" y="183"/>
                    </a:cubicBezTo>
                    <a:cubicBezTo>
                      <a:pt x="3050" y="175"/>
                      <a:pt x="3054" y="172"/>
                      <a:pt x="3057" y="172"/>
                    </a:cubicBezTo>
                    <a:cubicBezTo>
                      <a:pt x="3080" y="172"/>
                      <a:pt x="3100" y="297"/>
                      <a:pt x="3100" y="343"/>
                    </a:cubicBezTo>
                    <a:cubicBezTo>
                      <a:pt x="3109" y="299"/>
                      <a:pt x="3118" y="245"/>
                      <a:pt x="3126" y="201"/>
                    </a:cubicBezTo>
                    <a:cubicBezTo>
                      <a:pt x="3135" y="227"/>
                      <a:pt x="3144" y="254"/>
                      <a:pt x="3153" y="281"/>
                    </a:cubicBezTo>
                    <a:cubicBezTo>
                      <a:pt x="3153" y="245"/>
                      <a:pt x="3171" y="254"/>
                      <a:pt x="3180" y="245"/>
                    </a:cubicBezTo>
                    <a:cubicBezTo>
                      <a:pt x="3189" y="227"/>
                      <a:pt x="3198" y="201"/>
                      <a:pt x="3198" y="183"/>
                    </a:cubicBezTo>
                    <a:cubicBezTo>
                      <a:pt x="3205" y="211"/>
                      <a:pt x="3201" y="267"/>
                      <a:pt x="3212" y="267"/>
                    </a:cubicBezTo>
                    <a:cubicBezTo>
                      <a:pt x="3215" y="267"/>
                      <a:pt x="3219" y="263"/>
                      <a:pt x="3224" y="254"/>
                    </a:cubicBezTo>
                    <a:cubicBezTo>
                      <a:pt x="3233" y="243"/>
                      <a:pt x="3238" y="238"/>
                      <a:pt x="3243" y="238"/>
                    </a:cubicBezTo>
                    <a:cubicBezTo>
                      <a:pt x="3252" y="238"/>
                      <a:pt x="3254" y="264"/>
                      <a:pt x="3260" y="308"/>
                    </a:cubicBezTo>
                    <a:cubicBezTo>
                      <a:pt x="3269" y="308"/>
                      <a:pt x="3260" y="281"/>
                      <a:pt x="3269" y="263"/>
                    </a:cubicBezTo>
                    <a:cubicBezTo>
                      <a:pt x="3278" y="245"/>
                      <a:pt x="3287" y="254"/>
                      <a:pt x="3296" y="236"/>
                    </a:cubicBezTo>
                    <a:cubicBezTo>
                      <a:pt x="3305" y="219"/>
                      <a:pt x="3296" y="192"/>
                      <a:pt x="3296" y="165"/>
                    </a:cubicBezTo>
                    <a:cubicBezTo>
                      <a:pt x="3296" y="156"/>
                      <a:pt x="3300" y="156"/>
                      <a:pt x="3305" y="156"/>
                    </a:cubicBezTo>
                    <a:cubicBezTo>
                      <a:pt x="3309" y="156"/>
                      <a:pt x="3314" y="156"/>
                      <a:pt x="3314" y="147"/>
                    </a:cubicBezTo>
                    <a:cubicBezTo>
                      <a:pt x="3314" y="183"/>
                      <a:pt x="3314" y="183"/>
                      <a:pt x="3331" y="183"/>
                    </a:cubicBezTo>
                    <a:lnTo>
                      <a:pt x="3358" y="183"/>
                    </a:lnTo>
                    <a:cubicBezTo>
                      <a:pt x="3358" y="210"/>
                      <a:pt x="3358" y="245"/>
                      <a:pt x="3358" y="245"/>
                    </a:cubicBezTo>
                    <a:cubicBezTo>
                      <a:pt x="3349" y="245"/>
                      <a:pt x="3340" y="245"/>
                      <a:pt x="3349" y="272"/>
                    </a:cubicBezTo>
                    <a:cubicBezTo>
                      <a:pt x="3376" y="272"/>
                      <a:pt x="3376" y="210"/>
                      <a:pt x="3394" y="174"/>
                    </a:cubicBezTo>
                    <a:cubicBezTo>
                      <a:pt x="3396" y="171"/>
                      <a:pt x="3398" y="169"/>
                      <a:pt x="3399" y="169"/>
                    </a:cubicBezTo>
                    <a:cubicBezTo>
                      <a:pt x="3407" y="169"/>
                      <a:pt x="3394" y="236"/>
                      <a:pt x="3394" y="236"/>
                    </a:cubicBezTo>
                    <a:lnTo>
                      <a:pt x="3412" y="210"/>
                    </a:lnTo>
                    <a:cubicBezTo>
                      <a:pt x="3416" y="196"/>
                      <a:pt x="3418" y="190"/>
                      <a:pt x="3420" y="190"/>
                    </a:cubicBezTo>
                    <a:cubicBezTo>
                      <a:pt x="3423" y="190"/>
                      <a:pt x="3425" y="196"/>
                      <a:pt x="3429" y="210"/>
                    </a:cubicBezTo>
                    <a:cubicBezTo>
                      <a:pt x="3434" y="222"/>
                      <a:pt x="3444" y="233"/>
                      <a:pt x="3452" y="233"/>
                    </a:cubicBezTo>
                    <a:cubicBezTo>
                      <a:pt x="3460" y="233"/>
                      <a:pt x="3465" y="220"/>
                      <a:pt x="3456" y="183"/>
                    </a:cubicBezTo>
                    <a:lnTo>
                      <a:pt x="3456" y="183"/>
                    </a:lnTo>
                    <a:cubicBezTo>
                      <a:pt x="3458" y="185"/>
                      <a:pt x="3459" y="185"/>
                      <a:pt x="3460" y="185"/>
                    </a:cubicBezTo>
                    <a:cubicBezTo>
                      <a:pt x="3465" y="185"/>
                      <a:pt x="3467" y="174"/>
                      <a:pt x="3474" y="174"/>
                    </a:cubicBezTo>
                    <a:cubicBezTo>
                      <a:pt x="3474" y="201"/>
                      <a:pt x="3474" y="219"/>
                      <a:pt x="3474" y="245"/>
                    </a:cubicBezTo>
                    <a:cubicBezTo>
                      <a:pt x="3474" y="259"/>
                      <a:pt x="3476" y="263"/>
                      <a:pt x="3478" y="263"/>
                    </a:cubicBezTo>
                    <a:cubicBezTo>
                      <a:pt x="3481" y="263"/>
                      <a:pt x="3483" y="259"/>
                      <a:pt x="3483" y="254"/>
                    </a:cubicBezTo>
                    <a:cubicBezTo>
                      <a:pt x="3509" y="219"/>
                      <a:pt x="3509" y="129"/>
                      <a:pt x="3536" y="129"/>
                    </a:cubicBezTo>
                    <a:cubicBezTo>
                      <a:pt x="3536" y="156"/>
                      <a:pt x="3536" y="192"/>
                      <a:pt x="3536" y="227"/>
                    </a:cubicBezTo>
                    <a:cubicBezTo>
                      <a:pt x="3539" y="244"/>
                      <a:pt x="3544" y="250"/>
                      <a:pt x="3548" y="250"/>
                    </a:cubicBezTo>
                    <a:cubicBezTo>
                      <a:pt x="3556" y="250"/>
                      <a:pt x="3563" y="229"/>
                      <a:pt x="3563" y="201"/>
                    </a:cubicBezTo>
                    <a:cubicBezTo>
                      <a:pt x="3563" y="236"/>
                      <a:pt x="3563" y="272"/>
                      <a:pt x="3581" y="281"/>
                    </a:cubicBezTo>
                    <a:cubicBezTo>
                      <a:pt x="3581" y="259"/>
                      <a:pt x="3581" y="178"/>
                      <a:pt x="3586" y="178"/>
                    </a:cubicBezTo>
                    <a:cubicBezTo>
                      <a:pt x="3587" y="178"/>
                      <a:pt x="3588" y="182"/>
                      <a:pt x="3590" y="192"/>
                    </a:cubicBezTo>
                    <a:cubicBezTo>
                      <a:pt x="3599" y="219"/>
                      <a:pt x="3590" y="272"/>
                      <a:pt x="3616" y="272"/>
                    </a:cubicBezTo>
                    <a:cubicBezTo>
                      <a:pt x="3618" y="273"/>
                      <a:pt x="3620" y="273"/>
                      <a:pt x="3621" y="273"/>
                    </a:cubicBezTo>
                    <a:cubicBezTo>
                      <a:pt x="3631" y="273"/>
                      <a:pt x="3628" y="253"/>
                      <a:pt x="3638" y="253"/>
                    </a:cubicBezTo>
                    <a:cubicBezTo>
                      <a:pt x="3639" y="253"/>
                      <a:pt x="3641" y="253"/>
                      <a:pt x="3643" y="254"/>
                    </a:cubicBezTo>
                    <a:cubicBezTo>
                      <a:pt x="3643" y="285"/>
                      <a:pt x="3660" y="294"/>
                      <a:pt x="3674" y="294"/>
                    </a:cubicBezTo>
                    <a:cubicBezTo>
                      <a:pt x="3680" y="294"/>
                      <a:pt x="3685" y="293"/>
                      <a:pt x="3688" y="290"/>
                    </a:cubicBezTo>
                    <a:cubicBezTo>
                      <a:pt x="3697" y="290"/>
                      <a:pt x="3688" y="236"/>
                      <a:pt x="3697" y="219"/>
                    </a:cubicBezTo>
                    <a:cubicBezTo>
                      <a:pt x="3699" y="216"/>
                      <a:pt x="3702" y="214"/>
                      <a:pt x="3704" y="214"/>
                    </a:cubicBezTo>
                    <a:cubicBezTo>
                      <a:pt x="3721" y="214"/>
                      <a:pt x="3713" y="301"/>
                      <a:pt x="3705" y="317"/>
                    </a:cubicBezTo>
                    <a:cubicBezTo>
                      <a:pt x="3705" y="325"/>
                      <a:pt x="3732" y="343"/>
                      <a:pt x="3732" y="343"/>
                    </a:cubicBezTo>
                    <a:cubicBezTo>
                      <a:pt x="3759" y="343"/>
                      <a:pt x="3777" y="334"/>
                      <a:pt x="3795" y="325"/>
                    </a:cubicBezTo>
                    <a:cubicBezTo>
                      <a:pt x="3795" y="325"/>
                      <a:pt x="3831" y="289"/>
                      <a:pt x="3838" y="289"/>
                    </a:cubicBezTo>
                    <a:cubicBezTo>
                      <a:pt x="3839" y="289"/>
                      <a:pt x="3839" y="289"/>
                      <a:pt x="3839" y="290"/>
                    </a:cubicBezTo>
                    <a:cubicBezTo>
                      <a:pt x="3839" y="298"/>
                      <a:pt x="3790" y="388"/>
                      <a:pt x="3794" y="388"/>
                    </a:cubicBezTo>
                    <a:cubicBezTo>
                      <a:pt x="3794" y="388"/>
                      <a:pt x="3794" y="388"/>
                      <a:pt x="3795" y="388"/>
                    </a:cubicBezTo>
                    <a:cubicBezTo>
                      <a:pt x="3830" y="370"/>
                      <a:pt x="3857" y="343"/>
                      <a:pt x="3884" y="317"/>
                    </a:cubicBezTo>
                    <a:lnTo>
                      <a:pt x="3884" y="317"/>
                    </a:lnTo>
                    <a:cubicBezTo>
                      <a:pt x="3866" y="352"/>
                      <a:pt x="3875" y="370"/>
                      <a:pt x="3884" y="379"/>
                    </a:cubicBezTo>
                    <a:lnTo>
                      <a:pt x="3910" y="379"/>
                    </a:lnTo>
                    <a:cubicBezTo>
                      <a:pt x="3928" y="370"/>
                      <a:pt x="3937" y="352"/>
                      <a:pt x="3946" y="343"/>
                    </a:cubicBezTo>
                    <a:cubicBezTo>
                      <a:pt x="3950" y="341"/>
                      <a:pt x="3954" y="340"/>
                      <a:pt x="3957" y="340"/>
                    </a:cubicBezTo>
                    <a:cubicBezTo>
                      <a:pt x="3980" y="340"/>
                      <a:pt x="3974" y="392"/>
                      <a:pt x="3982" y="423"/>
                    </a:cubicBezTo>
                    <a:cubicBezTo>
                      <a:pt x="3982" y="426"/>
                      <a:pt x="3982" y="427"/>
                      <a:pt x="3982" y="427"/>
                    </a:cubicBezTo>
                    <a:cubicBezTo>
                      <a:pt x="3982" y="427"/>
                      <a:pt x="3984" y="419"/>
                      <a:pt x="3990" y="406"/>
                    </a:cubicBezTo>
                    <a:cubicBezTo>
                      <a:pt x="3993" y="401"/>
                      <a:pt x="3994" y="399"/>
                      <a:pt x="3996" y="399"/>
                    </a:cubicBezTo>
                    <a:cubicBezTo>
                      <a:pt x="4000" y="399"/>
                      <a:pt x="4002" y="414"/>
                      <a:pt x="4008" y="414"/>
                    </a:cubicBezTo>
                    <a:cubicBezTo>
                      <a:pt x="4010" y="416"/>
                      <a:pt x="4013" y="417"/>
                      <a:pt x="4016" y="417"/>
                    </a:cubicBezTo>
                    <a:cubicBezTo>
                      <a:pt x="4025" y="417"/>
                      <a:pt x="4037" y="412"/>
                      <a:pt x="4045" y="412"/>
                    </a:cubicBezTo>
                    <a:cubicBezTo>
                      <a:pt x="4048" y="412"/>
                      <a:pt x="4051" y="413"/>
                      <a:pt x="4053" y="414"/>
                    </a:cubicBezTo>
                    <a:cubicBezTo>
                      <a:pt x="4071" y="432"/>
                      <a:pt x="4071" y="432"/>
                      <a:pt x="4080" y="450"/>
                    </a:cubicBezTo>
                    <a:cubicBezTo>
                      <a:pt x="4080" y="455"/>
                      <a:pt x="4083" y="460"/>
                      <a:pt x="4087" y="460"/>
                    </a:cubicBezTo>
                    <a:cubicBezTo>
                      <a:pt x="4090" y="460"/>
                      <a:pt x="4094" y="458"/>
                      <a:pt x="4097" y="450"/>
                    </a:cubicBezTo>
                    <a:cubicBezTo>
                      <a:pt x="4101" y="447"/>
                      <a:pt x="4105" y="445"/>
                      <a:pt x="4109" y="445"/>
                    </a:cubicBezTo>
                    <a:cubicBezTo>
                      <a:pt x="4125" y="445"/>
                      <a:pt x="4144" y="470"/>
                      <a:pt x="4151" y="477"/>
                    </a:cubicBezTo>
                    <a:cubicBezTo>
                      <a:pt x="4158" y="477"/>
                      <a:pt x="4199" y="465"/>
                      <a:pt x="4211" y="465"/>
                    </a:cubicBezTo>
                    <a:cubicBezTo>
                      <a:pt x="4214" y="465"/>
                      <a:pt x="4215" y="466"/>
                      <a:pt x="4213" y="468"/>
                    </a:cubicBezTo>
                    <a:cubicBezTo>
                      <a:pt x="4204" y="477"/>
                      <a:pt x="4195" y="486"/>
                      <a:pt x="4186" y="495"/>
                    </a:cubicBezTo>
                    <a:lnTo>
                      <a:pt x="4213" y="486"/>
                    </a:lnTo>
                    <a:cubicBezTo>
                      <a:pt x="4231" y="477"/>
                      <a:pt x="4249" y="459"/>
                      <a:pt x="4267" y="450"/>
                    </a:cubicBezTo>
                    <a:lnTo>
                      <a:pt x="4267" y="450"/>
                    </a:lnTo>
                    <a:cubicBezTo>
                      <a:pt x="4258" y="468"/>
                      <a:pt x="4249" y="486"/>
                      <a:pt x="4240" y="495"/>
                    </a:cubicBezTo>
                    <a:cubicBezTo>
                      <a:pt x="4240" y="512"/>
                      <a:pt x="4249" y="512"/>
                      <a:pt x="4249" y="521"/>
                    </a:cubicBezTo>
                    <a:cubicBezTo>
                      <a:pt x="4258" y="530"/>
                      <a:pt x="4302" y="512"/>
                      <a:pt x="4267" y="548"/>
                    </a:cubicBezTo>
                    <a:cubicBezTo>
                      <a:pt x="4276" y="539"/>
                      <a:pt x="4302" y="521"/>
                      <a:pt x="4311" y="521"/>
                    </a:cubicBezTo>
                    <a:cubicBezTo>
                      <a:pt x="4284" y="548"/>
                      <a:pt x="4293" y="557"/>
                      <a:pt x="4302" y="575"/>
                    </a:cubicBezTo>
                    <a:cubicBezTo>
                      <a:pt x="4309" y="581"/>
                      <a:pt x="4310" y="587"/>
                      <a:pt x="4317" y="587"/>
                    </a:cubicBezTo>
                    <a:cubicBezTo>
                      <a:pt x="4320" y="587"/>
                      <a:pt x="4324" y="586"/>
                      <a:pt x="4329" y="584"/>
                    </a:cubicBezTo>
                    <a:cubicBezTo>
                      <a:pt x="4338" y="584"/>
                      <a:pt x="4338" y="575"/>
                      <a:pt x="4347" y="575"/>
                    </a:cubicBezTo>
                    <a:cubicBezTo>
                      <a:pt x="4347" y="575"/>
                      <a:pt x="4347" y="610"/>
                      <a:pt x="4356" y="628"/>
                    </a:cubicBezTo>
                    <a:cubicBezTo>
                      <a:pt x="4356" y="637"/>
                      <a:pt x="4391" y="655"/>
                      <a:pt x="4356" y="682"/>
                    </a:cubicBezTo>
                    <a:cubicBezTo>
                      <a:pt x="4357" y="684"/>
                      <a:pt x="4359" y="685"/>
                      <a:pt x="4361" y="685"/>
                    </a:cubicBezTo>
                    <a:cubicBezTo>
                      <a:pt x="4374" y="685"/>
                      <a:pt x="4403" y="646"/>
                      <a:pt x="4418" y="646"/>
                    </a:cubicBezTo>
                    <a:cubicBezTo>
                      <a:pt x="4445" y="646"/>
                      <a:pt x="4409" y="673"/>
                      <a:pt x="4400" y="682"/>
                    </a:cubicBezTo>
                    <a:cubicBezTo>
                      <a:pt x="4391" y="691"/>
                      <a:pt x="4400" y="700"/>
                      <a:pt x="4391" y="708"/>
                    </a:cubicBezTo>
                    <a:cubicBezTo>
                      <a:pt x="4383" y="717"/>
                      <a:pt x="4484" y="717"/>
                      <a:pt x="4448" y="750"/>
                    </a:cubicBezTo>
                    <a:lnTo>
                      <a:pt x="4448" y="750"/>
                    </a:lnTo>
                    <a:cubicBezTo>
                      <a:pt x="4463" y="739"/>
                      <a:pt x="4514" y="707"/>
                      <a:pt x="4530" y="707"/>
                    </a:cubicBezTo>
                    <a:cubicBezTo>
                      <a:pt x="4532" y="707"/>
                      <a:pt x="4533" y="708"/>
                      <a:pt x="4534" y="708"/>
                    </a:cubicBezTo>
                    <a:cubicBezTo>
                      <a:pt x="4534" y="708"/>
                      <a:pt x="4507" y="726"/>
                      <a:pt x="4498" y="735"/>
                    </a:cubicBezTo>
                    <a:cubicBezTo>
                      <a:pt x="4498" y="744"/>
                      <a:pt x="4498" y="744"/>
                      <a:pt x="4498" y="753"/>
                    </a:cubicBezTo>
                    <a:cubicBezTo>
                      <a:pt x="4498" y="771"/>
                      <a:pt x="4498" y="771"/>
                      <a:pt x="4507" y="780"/>
                    </a:cubicBezTo>
                    <a:cubicBezTo>
                      <a:pt x="4516" y="780"/>
                      <a:pt x="4516" y="780"/>
                      <a:pt x="4507" y="789"/>
                    </a:cubicBezTo>
                    <a:cubicBezTo>
                      <a:pt x="4498" y="806"/>
                      <a:pt x="4445" y="824"/>
                      <a:pt x="4436" y="833"/>
                    </a:cubicBezTo>
                    <a:lnTo>
                      <a:pt x="4489" y="833"/>
                    </a:lnTo>
                    <a:cubicBezTo>
                      <a:pt x="4489" y="842"/>
                      <a:pt x="4480" y="878"/>
                      <a:pt x="4480" y="904"/>
                    </a:cubicBezTo>
                    <a:cubicBezTo>
                      <a:pt x="4479" y="906"/>
                      <a:pt x="4480" y="907"/>
                      <a:pt x="4482" y="907"/>
                    </a:cubicBezTo>
                    <a:cubicBezTo>
                      <a:pt x="4493" y="907"/>
                      <a:pt x="4548" y="877"/>
                      <a:pt x="4565" y="877"/>
                    </a:cubicBezTo>
                    <a:cubicBezTo>
                      <a:pt x="4572" y="877"/>
                      <a:pt x="4572" y="882"/>
                      <a:pt x="4561" y="895"/>
                    </a:cubicBezTo>
                    <a:cubicBezTo>
                      <a:pt x="4534" y="922"/>
                      <a:pt x="4507" y="940"/>
                      <a:pt x="4525" y="949"/>
                    </a:cubicBezTo>
                    <a:cubicBezTo>
                      <a:pt x="4530" y="954"/>
                      <a:pt x="4541" y="956"/>
                      <a:pt x="4552" y="956"/>
                    </a:cubicBezTo>
                    <a:cubicBezTo>
                      <a:pt x="4564" y="956"/>
                      <a:pt x="4575" y="954"/>
                      <a:pt x="4581" y="954"/>
                    </a:cubicBezTo>
                    <a:cubicBezTo>
                      <a:pt x="4587" y="954"/>
                      <a:pt x="4585" y="956"/>
                      <a:pt x="4561" y="967"/>
                    </a:cubicBezTo>
                    <a:cubicBezTo>
                      <a:pt x="4498" y="993"/>
                      <a:pt x="4561" y="993"/>
                      <a:pt x="4587" y="1002"/>
                    </a:cubicBezTo>
                    <a:cubicBezTo>
                      <a:pt x="4641" y="1002"/>
                      <a:pt x="4569" y="1029"/>
                      <a:pt x="4569" y="1047"/>
                    </a:cubicBezTo>
                    <a:cubicBezTo>
                      <a:pt x="4567" y="1053"/>
                      <a:pt x="4571" y="1055"/>
                      <a:pt x="4577" y="1055"/>
                    </a:cubicBezTo>
                    <a:cubicBezTo>
                      <a:pt x="4598" y="1055"/>
                      <a:pt x="4654" y="1029"/>
                      <a:pt x="4667" y="1029"/>
                    </a:cubicBezTo>
                    <a:cubicBezTo>
                      <a:pt x="4669" y="1028"/>
                      <a:pt x="4671" y="1028"/>
                      <a:pt x="4671" y="1028"/>
                    </a:cubicBezTo>
                    <a:cubicBezTo>
                      <a:pt x="4680" y="1028"/>
                      <a:pt x="4599" y="1074"/>
                      <a:pt x="4632" y="1074"/>
                    </a:cubicBezTo>
                    <a:cubicBezTo>
                      <a:pt x="4641" y="1074"/>
                      <a:pt x="4650" y="1065"/>
                      <a:pt x="4667" y="1065"/>
                    </a:cubicBezTo>
                    <a:cubicBezTo>
                      <a:pt x="4676" y="1065"/>
                      <a:pt x="4676" y="1074"/>
                      <a:pt x="4667" y="1083"/>
                    </a:cubicBezTo>
                    <a:cubicBezTo>
                      <a:pt x="4641" y="1100"/>
                      <a:pt x="4596" y="1091"/>
                      <a:pt x="4587" y="1118"/>
                    </a:cubicBezTo>
                    <a:cubicBezTo>
                      <a:pt x="4578" y="1145"/>
                      <a:pt x="4587" y="1189"/>
                      <a:pt x="4614" y="1207"/>
                    </a:cubicBezTo>
                    <a:cubicBezTo>
                      <a:pt x="4623" y="1216"/>
                      <a:pt x="4632" y="1216"/>
                      <a:pt x="4641" y="1225"/>
                    </a:cubicBezTo>
                    <a:cubicBezTo>
                      <a:pt x="4683" y="1233"/>
                      <a:pt x="4582" y="1242"/>
                      <a:pt x="4571" y="1243"/>
                    </a:cubicBezTo>
                    <a:lnTo>
                      <a:pt x="4571" y="1243"/>
                    </a:lnTo>
                    <a:cubicBezTo>
                      <a:pt x="4575" y="1242"/>
                      <a:pt x="4589" y="1241"/>
                      <a:pt x="4603" y="1241"/>
                    </a:cubicBezTo>
                    <a:cubicBezTo>
                      <a:pt x="4628" y="1241"/>
                      <a:pt x="4651" y="1245"/>
                      <a:pt x="4614" y="1261"/>
                    </a:cubicBezTo>
                    <a:cubicBezTo>
                      <a:pt x="4614" y="1261"/>
                      <a:pt x="4614" y="1278"/>
                      <a:pt x="4614" y="1278"/>
                    </a:cubicBezTo>
                    <a:cubicBezTo>
                      <a:pt x="4623" y="1278"/>
                      <a:pt x="4703" y="1359"/>
                      <a:pt x="4641" y="1359"/>
                    </a:cubicBezTo>
                    <a:lnTo>
                      <a:pt x="4730" y="1394"/>
                    </a:lnTo>
                    <a:cubicBezTo>
                      <a:pt x="4685" y="1394"/>
                      <a:pt x="4676" y="1403"/>
                      <a:pt x="4667" y="1421"/>
                    </a:cubicBezTo>
                    <a:cubicBezTo>
                      <a:pt x="4667" y="1430"/>
                      <a:pt x="4632" y="1430"/>
                      <a:pt x="4605" y="1439"/>
                    </a:cubicBezTo>
                    <a:cubicBezTo>
                      <a:pt x="4578" y="1439"/>
                      <a:pt x="4703" y="1457"/>
                      <a:pt x="4694" y="1474"/>
                    </a:cubicBezTo>
                    <a:cubicBezTo>
                      <a:pt x="4659" y="1466"/>
                      <a:pt x="4623" y="1466"/>
                      <a:pt x="4587" y="1466"/>
                    </a:cubicBezTo>
                    <a:cubicBezTo>
                      <a:pt x="4578" y="1474"/>
                      <a:pt x="4614" y="1492"/>
                      <a:pt x="4641" y="1501"/>
                    </a:cubicBezTo>
                    <a:cubicBezTo>
                      <a:pt x="4659" y="1501"/>
                      <a:pt x="4672" y="1499"/>
                      <a:pt x="4681" y="1499"/>
                    </a:cubicBezTo>
                    <a:cubicBezTo>
                      <a:pt x="4690" y="1499"/>
                      <a:pt x="4694" y="1501"/>
                      <a:pt x="4694" y="1510"/>
                    </a:cubicBezTo>
                    <a:cubicBezTo>
                      <a:pt x="4694" y="1519"/>
                      <a:pt x="4685" y="1519"/>
                      <a:pt x="4667" y="1519"/>
                    </a:cubicBezTo>
                    <a:cubicBezTo>
                      <a:pt x="4650" y="1519"/>
                      <a:pt x="4587" y="1510"/>
                      <a:pt x="4561" y="1510"/>
                    </a:cubicBezTo>
                    <a:cubicBezTo>
                      <a:pt x="4569" y="1519"/>
                      <a:pt x="4587" y="1519"/>
                      <a:pt x="4596" y="1528"/>
                    </a:cubicBezTo>
                    <a:cubicBezTo>
                      <a:pt x="4614" y="1537"/>
                      <a:pt x="4623" y="1537"/>
                      <a:pt x="4623" y="1546"/>
                    </a:cubicBezTo>
                    <a:cubicBezTo>
                      <a:pt x="4623" y="1555"/>
                      <a:pt x="4605" y="1555"/>
                      <a:pt x="4614" y="1564"/>
                    </a:cubicBezTo>
                    <a:cubicBezTo>
                      <a:pt x="4632" y="1572"/>
                      <a:pt x="4650" y="1581"/>
                      <a:pt x="4667" y="1581"/>
                    </a:cubicBezTo>
                    <a:cubicBezTo>
                      <a:pt x="4676" y="1590"/>
                      <a:pt x="4661" y="1590"/>
                      <a:pt x="4645" y="1590"/>
                    </a:cubicBezTo>
                    <a:cubicBezTo>
                      <a:pt x="4630" y="1590"/>
                      <a:pt x="4614" y="1590"/>
                      <a:pt x="4623" y="1599"/>
                    </a:cubicBezTo>
                    <a:cubicBezTo>
                      <a:pt x="4650" y="1617"/>
                      <a:pt x="4659" y="1617"/>
                      <a:pt x="4667" y="1626"/>
                    </a:cubicBezTo>
                    <a:cubicBezTo>
                      <a:pt x="4667" y="1626"/>
                      <a:pt x="4667" y="1635"/>
                      <a:pt x="4667" y="1644"/>
                    </a:cubicBezTo>
                    <a:cubicBezTo>
                      <a:pt x="4667" y="1630"/>
                      <a:pt x="4638" y="1607"/>
                      <a:pt x="4619" y="1607"/>
                    </a:cubicBezTo>
                    <a:cubicBezTo>
                      <a:pt x="4613" y="1607"/>
                      <a:pt x="4607" y="1610"/>
                      <a:pt x="4605" y="1617"/>
                    </a:cubicBezTo>
                    <a:cubicBezTo>
                      <a:pt x="4596" y="1643"/>
                      <a:pt x="4605" y="1652"/>
                      <a:pt x="4646" y="1661"/>
                    </a:cubicBezTo>
                    <a:lnTo>
                      <a:pt x="4646" y="1661"/>
                    </a:lnTo>
                    <a:cubicBezTo>
                      <a:pt x="4639" y="1659"/>
                      <a:pt x="4634" y="1659"/>
                      <a:pt x="4628" y="1659"/>
                    </a:cubicBezTo>
                    <a:cubicBezTo>
                      <a:pt x="4571" y="1659"/>
                      <a:pt x="4577" y="1726"/>
                      <a:pt x="4569" y="1742"/>
                    </a:cubicBezTo>
                    <a:cubicBezTo>
                      <a:pt x="4561" y="1759"/>
                      <a:pt x="4605" y="1768"/>
                      <a:pt x="4650" y="1786"/>
                    </a:cubicBezTo>
                    <a:cubicBezTo>
                      <a:pt x="4686" y="1793"/>
                      <a:pt x="4693" y="1806"/>
                      <a:pt x="4666" y="1806"/>
                    </a:cubicBezTo>
                    <a:cubicBezTo>
                      <a:pt x="4659" y="1806"/>
                      <a:pt x="4651" y="1806"/>
                      <a:pt x="4641" y="1804"/>
                    </a:cubicBezTo>
                    <a:cubicBezTo>
                      <a:pt x="4616" y="1796"/>
                      <a:pt x="4595" y="1793"/>
                      <a:pt x="4577" y="1793"/>
                    </a:cubicBezTo>
                    <a:cubicBezTo>
                      <a:pt x="4537" y="1793"/>
                      <a:pt x="4513" y="1809"/>
                      <a:pt x="4507" y="1822"/>
                    </a:cubicBezTo>
                    <a:cubicBezTo>
                      <a:pt x="4498" y="1840"/>
                      <a:pt x="4498" y="1849"/>
                      <a:pt x="4516" y="1866"/>
                    </a:cubicBezTo>
                    <a:cubicBezTo>
                      <a:pt x="4543" y="1884"/>
                      <a:pt x="4561" y="1911"/>
                      <a:pt x="4552" y="1929"/>
                    </a:cubicBezTo>
                    <a:cubicBezTo>
                      <a:pt x="4559" y="1908"/>
                      <a:pt x="4533" y="1887"/>
                      <a:pt x="4518" y="1887"/>
                    </a:cubicBezTo>
                    <a:cubicBezTo>
                      <a:pt x="4513" y="1887"/>
                      <a:pt x="4509" y="1889"/>
                      <a:pt x="4507" y="1893"/>
                    </a:cubicBezTo>
                    <a:cubicBezTo>
                      <a:pt x="4489" y="1911"/>
                      <a:pt x="4480" y="1929"/>
                      <a:pt x="4471" y="1947"/>
                    </a:cubicBezTo>
                    <a:cubicBezTo>
                      <a:pt x="4465" y="1966"/>
                      <a:pt x="4463" y="1976"/>
                      <a:pt x="4480" y="1997"/>
                    </a:cubicBezTo>
                    <a:lnTo>
                      <a:pt x="4480" y="1997"/>
                    </a:lnTo>
                    <a:cubicBezTo>
                      <a:pt x="4470" y="1989"/>
                      <a:pt x="4458" y="1982"/>
                      <a:pt x="4445" y="1973"/>
                    </a:cubicBezTo>
                    <a:cubicBezTo>
                      <a:pt x="4440" y="1971"/>
                      <a:pt x="4434" y="1970"/>
                      <a:pt x="4430" y="1970"/>
                    </a:cubicBezTo>
                    <a:cubicBezTo>
                      <a:pt x="4420" y="1970"/>
                      <a:pt x="4414" y="1976"/>
                      <a:pt x="4427" y="1982"/>
                    </a:cubicBezTo>
                    <a:cubicBezTo>
                      <a:pt x="4445" y="2000"/>
                      <a:pt x="4427" y="2009"/>
                      <a:pt x="4427" y="2018"/>
                    </a:cubicBezTo>
                    <a:cubicBezTo>
                      <a:pt x="4427" y="2027"/>
                      <a:pt x="4454" y="2036"/>
                      <a:pt x="4463" y="2045"/>
                    </a:cubicBezTo>
                    <a:cubicBezTo>
                      <a:pt x="4463" y="2047"/>
                      <a:pt x="4460" y="2048"/>
                      <a:pt x="4455" y="2048"/>
                    </a:cubicBezTo>
                    <a:cubicBezTo>
                      <a:pt x="4447" y="2048"/>
                      <a:pt x="4433" y="2045"/>
                      <a:pt x="4427" y="2045"/>
                    </a:cubicBezTo>
                    <a:cubicBezTo>
                      <a:pt x="4418" y="2045"/>
                      <a:pt x="4409" y="2053"/>
                      <a:pt x="4409" y="2062"/>
                    </a:cubicBezTo>
                    <a:cubicBezTo>
                      <a:pt x="4409" y="2071"/>
                      <a:pt x="4409" y="2080"/>
                      <a:pt x="4418" y="2098"/>
                    </a:cubicBezTo>
                    <a:cubicBezTo>
                      <a:pt x="4436" y="2116"/>
                      <a:pt x="4418" y="2116"/>
                      <a:pt x="4418" y="2125"/>
                    </a:cubicBezTo>
                    <a:cubicBezTo>
                      <a:pt x="4401" y="2107"/>
                      <a:pt x="4391" y="2098"/>
                      <a:pt x="4386" y="2098"/>
                    </a:cubicBezTo>
                    <a:cubicBezTo>
                      <a:pt x="4384" y="2098"/>
                      <a:pt x="4382" y="2101"/>
                      <a:pt x="4382" y="2107"/>
                    </a:cubicBezTo>
                    <a:cubicBezTo>
                      <a:pt x="4382" y="2125"/>
                      <a:pt x="4391" y="2134"/>
                      <a:pt x="4391" y="2151"/>
                    </a:cubicBezTo>
                    <a:cubicBezTo>
                      <a:pt x="4391" y="2151"/>
                      <a:pt x="4396" y="2166"/>
                      <a:pt x="4391" y="2166"/>
                    </a:cubicBezTo>
                    <a:cubicBezTo>
                      <a:pt x="4390" y="2166"/>
                      <a:pt x="4387" y="2165"/>
                      <a:pt x="4382" y="2160"/>
                    </a:cubicBezTo>
                    <a:cubicBezTo>
                      <a:pt x="4382" y="2151"/>
                      <a:pt x="4373" y="2142"/>
                      <a:pt x="4365" y="2142"/>
                    </a:cubicBezTo>
                    <a:cubicBezTo>
                      <a:pt x="4356" y="2151"/>
                      <a:pt x="4365" y="2151"/>
                      <a:pt x="4373" y="2178"/>
                    </a:cubicBezTo>
                    <a:cubicBezTo>
                      <a:pt x="4380" y="2192"/>
                      <a:pt x="4387" y="2211"/>
                      <a:pt x="4378" y="2211"/>
                    </a:cubicBezTo>
                    <a:cubicBezTo>
                      <a:pt x="4375" y="2211"/>
                      <a:pt x="4371" y="2209"/>
                      <a:pt x="4365" y="2205"/>
                    </a:cubicBezTo>
                    <a:cubicBezTo>
                      <a:pt x="4338" y="2187"/>
                      <a:pt x="4329" y="2169"/>
                      <a:pt x="4302" y="2169"/>
                    </a:cubicBezTo>
                    <a:lnTo>
                      <a:pt x="4258" y="2169"/>
                    </a:lnTo>
                    <a:cubicBezTo>
                      <a:pt x="4249" y="2169"/>
                      <a:pt x="4276" y="2196"/>
                      <a:pt x="4284" y="2205"/>
                    </a:cubicBezTo>
                    <a:cubicBezTo>
                      <a:pt x="4292" y="2212"/>
                      <a:pt x="4300" y="2233"/>
                      <a:pt x="4290" y="2233"/>
                    </a:cubicBezTo>
                    <a:cubicBezTo>
                      <a:pt x="4289" y="2233"/>
                      <a:pt x="4287" y="2233"/>
                      <a:pt x="4284" y="2232"/>
                    </a:cubicBezTo>
                    <a:cubicBezTo>
                      <a:pt x="4277" y="2228"/>
                      <a:pt x="4268" y="2226"/>
                      <a:pt x="4262" y="2226"/>
                    </a:cubicBezTo>
                    <a:cubicBezTo>
                      <a:pt x="4257" y="2226"/>
                      <a:pt x="4254" y="2227"/>
                      <a:pt x="4256" y="2231"/>
                    </a:cubicBezTo>
                    <a:lnTo>
                      <a:pt x="4256" y="2231"/>
                    </a:lnTo>
                    <a:cubicBezTo>
                      <a:pt x="4247" y="2224"/>
                      <a:pt x="4240" y="2221"/>
                      <a:pt x="4234" y="2221"/>
                    </a:cubicBezTo>
                    <a:cubicBezTo>
                      <a:pt x="4213" y="2221"/>
                      <a:pt x="4213" y="2261"/>
                      <a:pt x="4213" y="2267"/>
                    </a:cubicBezTo>
                    <a:cubicBezTo>
                      <a:pt x="4210" y="2270"/>
                      <a:pt x="4207" y="2271"/>
                      <a:pt x="4204" y="2271"/>
                    </a:cubicBezTo>
                    <a:cubicBezTo>
                      <a:pt x="4198" y="2271"/>
                      <a:pt x="4192" y="2267"/>
                      <a:pt x="4186" y="2267"/>
                    </a:cubicBezTo>
                    <a:cubicBezTo>
                      <a:pt x="4169" y="2267"/>
                      <a:pt x="4160" y="2276"/>
                      <a:pt x="4151" y="2285"/>
                    </a:cubicBezTo>
                    <a:cubicBezTo>
                      <a:pt x="4144" y="2285"/>
                      <a:pt x="4124" y="2308"/>
                      <a:pt x="4104" y="2308"/>
                    </a:cubicBezTo>
                    <a:cubicBezTo>
                      <a:pt x="4096" y="2308"/>
                      <a:pt x="4087" y="2304"/>
                      <a:pt x="4080" y="2294"/>
                    </a:cubicBezTo>
                    <a:cubicBezTo>
                      <a:pt x="4071" y="2294"/>
                      <a:pt x="4071" y="2303"/>
                      <a:pt x="4088" y="2347"/>
                    </a:cubicBezTo>
                    <a:cubicBezTo>
                      <a:pt x="4097" y="2356"/>
                      <a:pt x="4115" y="2401"/>
                      <a:pt x="4106" y="2401"/>
                    </a:cubicBezTo>
                    <a:cubicBezTo>
                      <a:pt x="4097" y="2401"/>
                      <a:pt x="4071" y="2347"/>
                      <a:pt x="4062" y="2338"/>
                    </a:cubicBezTo>
                    <a:cubicBezTo>
                      <a:pt x="4057" y="2338"/>
                      <a:pt x="4051" y="2336"/>
                      <a:pt x="4044" y="2336"/>
                    </a:cubicBezTo>
                    <a:cubicBezTo>
                      <a:pt x="4037" y="2336"/>
                      <a:pt x="4031" y="2338"/>
                      <a:pt x="4026" y="2347"/>
                    </a:cubicBezTo>
                    <a:cubicBezTo>
                      <a:pt x="4026" y="2365"/>
                      <a:pt x="4026" y="2383"/>
                      <a:pt x="4017" y="2392"/>
                    </a:cubicBezTo>
                    <a:lnTo>
                      <a:pt x="3990" y="2356"/>
                    </a:lnTo>
                    <a:cubicBezTo>
                      <a:pt x="3989" y="2356"/>
                      <a:pt x="3988" y="2356"/>
                      <a:pt x="3988" y="2356"/>
                    </a:cubicBezTo>
                    <a:cubicBezTo>
                      <a:pt x="3968" y="2356"/>
                      <a:pt x="4017" y="2454"/>
                      <a:pt x="4008" y="2454"/>
                    </a:cubicBezTo>
                    <a:cubicBezTo>
                      <a:pt x="4007" y="2455"/>
                      <a:pt x="4006" y="2455"/>
                      <a:pt x="4005" y="2455"/>
                    </a:cubicBezTo>
                    <a:cubicBezTo>
                      <a:pt x="3989" y="2455"/>
                      <a:pt x="3972" y="2383"/>
                      <a:pt x="3955" y="2374"/>
                    </a:cubicBezTo>
                    <a:cubicBezTo>
                      <a:pt x="3937" y="2374"/>
                      <a:pt x="3937" y="2445"/>
                      <a:pt x="3928" y="2472"/>
                    </a:cubicBezTo>
                    <a:cubicBezTo>
                      <a:pt x="3928" y="2478"/>
                      <a:pt x="3914" y="2494"/>
                      <a:pt x="3903" y="2494"/>
                    </a:cubicBezTo>
                    <a:cubicBezTo>
                      <a:pt x="3897" y="2494"/>
                      <a:pt x="3893" y="2488"/>
                      <a:pt x="3893" y="2472"/>
                    </a:cubicBezTo>
                    <a:cubicBezTo>
                      <a:pt x="3910" y="2472"/>
                      <a:pt x="3901" y="2428"/>
                      <a:pt x="3875" y="2419"/>
                    </a:cubicBezTo>
                    <a:cubicBezTo>
                      <a:pt x="3871" y="2417"/>
                      <a:pt x="3867" y="2415"/>
                      <a:pt x="3864" y="2415"/>
                    </a:cubicBezTo>
                    <a:cubicBezTo>
                      <a:pt x="3854" y="2415"/>
                      <a:pt x="3852" y="2429"/>
                      <a:pt x="3866" y="2463"/>
                    </a:cubicBezTo>
                    <a:cubicBezTo>
                      <a:pt x="3866" y="2472"/>
                      <a:pt x="3893" y="2499"/>
                      <a:pt x="3893" y="2517"/>
                    </a:cubicBezTo>
                    <a:cubicBezTo>
                      <a:pt x="3893" y="2518"/>
                      <a:pt x="3892" y="2518"/>
                      <a:pt x="3891" y="2518"/>
                    </a:cubicBezTo>
                    <a:cubicBezTo>
                      <a:pt x="3884" y="2518"/>
                      <a:pt x="3838" y="2447"/>
                      <a:pt x="3825" y="2447"/>
                    </a:cubicBezTo>
                    <a:cubicBezTo>
                      <a:pt x="3823" y="2447"/>
                      <a:pt x="3821" y="2449"/>
                      <a:pt x="3821" y="2454"/>
                    </a:cubicBezTo>
                    <a:cubicBezTo>
                      <a:pt x="3830" y="2490"/>
                      <a:pt x="3839" y="2499"/>
                      <a:pt x="3839" y="2525"/>
                    </a:cubicBezTo>
                    <a:cubicBezTo>
                      <a:pt x="3848" y="2543"/>
                      <a:pt x="3848" y="2561"/>
                      <a:pt x="3839" y="2579"/>
                    </a:cubicBezTo>
                    <a:cubicBezTo>
                      <a:pt x="3831" y="2524"/>
                      <a:pt x="3823" y="2497"/>
                      <a:pt x="3810" y="2497"/>
                    </a:cubicBezTo>
                    <a:cubicBezTo>
                      <a:pt x="3808" y="2497"/>
                      <a:pt x="3806" y="2498"/>
                      <a:pt x="3803" y="2499"/>
                    </a:cubicBezTo>
                    <a:cubicBezTo>
                      <a:pt x="3786" y="2517"/>
                      <a:pt x="3777" y="2534"/>
                      <a:pt x="3786" y="2561"/>
                    </a:cubicBezTo>
                    <a:lnTo>
                      <a:pt x="3768" y="2561"/>
                    </a:lnTo>
                    <a:cubicBezTo>
                      <a:pt x="3759" y="2534"/>
                      <a:pt x="3759" y="2517"/>
                      <a:pt x="3750" y="2499"/>
                    </a:cubicBezTo>
                    <a:cubicBezTo>
                      <a:pt x="3744" y="2482"/>
                      <a:pt x="3735" y="2476"/>
                      <a:pt x="3729" y="2476"/>
                    </a:cubicBezTo>
                    <a:cubicBezTo>
                      <a:pt x="3726" y="2476"/>
                      <a:pt x="3723" y="2478"/>
                      <a:pt x="3723" y="2481"/>
                    </a:cubicBezTo>
                    <a:cubicBezTo>
                      <a:pt x="3717" y="2487"/>
                      <a:pt x="3715" y="2550"/>
                      <a:pt x="3704" y="2550"/>
                    </a:cubicBezTo>
                    <a:cubicBezTo>
                      <a:pt x="3700" y="2550"/>
                      <a:pt x="3695" y="2541"/>
                      <a:pt x="3688" y="2517"/>
                    </a:cubicBezTo>
                    <a:cubicBezTo>
                      <a:pt x="3677" y="2490"/>
                      <a:pt x="3671" y="2481"/>
                      <a:pt x="3668" y="2481"/>
                    </a:cubicBezTo>
                    <a:cubicBezTo>
                      <a:pt x="3659" y="2481"/>
                      <a:pt x="3665" y="2534"/>
                      <a:pt x="3652" y="2534"/>
                    </a:cubicBezTo>
                    <a:cubicBezTo>
                      <a:pt x="3644" y="2534"/>
                      <a:pt x="3630" y="2495"/>
                      <a:pt x="3621" y="2495"/>
                    </a:cubicBezTo>
                    <a:cubicBezTo>
                      <a:pt x="3619" y="2495"/>
                      <a:pt x="3618" y="2496"/>
                      <a:pt x="3616" y="2499"/>
                    </a:cubicBezTo>
                    <a:cubicBezTo>
                      <a:pt x="3616" y="2517"/>
                      <a:pt x="3607" y="2561"/>
                      <a:pt x="3607" y="2561"/>
                    </a:cubicBezTo>
                    <a:cubicBezTo>
                      <a:pt x="3599" y="2525"/>
                      <a:pt x="3607" y="2517"/>
                      <a:pt x="3590" y="2499"/>
                    </a:cubicBezTo>
                    <a:cubicBezTo>
                      <a:pt x="3581" y="2486"/>
                      <a:pt x="3577" y="2480"/>
                      <a:pt x="3574" y="2480"/>
                    </a:cubicBezTo>
                    <a:cubicBezTo>
                      <a:pt x="3570" y="2480"/>
                      <a:pt x="3568" y="2489"/>
                      <a:pt x="3563" y="2508"/>
                    </a:cubicBezTo>
                    <a:cubicBezTo>
                      <a:pt x="3563" y="2524"/>
                      <a:pt x="3557" y="2527"/>
                      <a:pt x="3549" y="2527"/>
                    </a:cubicBezTo>
                    <a:cubicBezTo>
                      <a:pt x="3545" y="2527"/>
                      <a:pt x="3540" y="2525"/>
                      <a:pt x="3536" y="2525"/>
                    </a:cubicBezTo>
                    <a:cubicBezTo>
                      <a:pt x="3527" y="2525"/>
                      <a:pt x="3536" y="2579"/>
                      <a:pt x="3518" y="2579"/>
                    </a:cubicBezTo>
                    <a:lnTo>
                      <a:pt x="3536" y="2606"/>
                    </a:lnTo>
                    <a:cubicBezTo>
                      <a:pt x="3536" y="2623"/>
                      <a:pt x="3536" y="2641"/>
                      <a:pt x="3518" y="2641"/>
                    </a:cubicBezTo>
                    <a:cubicBezTo>
                      <a:pt x="3509" y="2632"/>
                      <a:pt x="3518" y="2579"/>
                      <a:pt x="3518" y="2579"/>
                    </a:cubicBezTo>
                    <a:lnTo>
                      <a:pt x="3518" y="2525"/>
                    </a:lnTo>
                    <a:cubicBezTo>
                      <a:pt x="3509" y="2525"/>
                      <a:pt x="3501" y="2525"/>
                      <a:pt x="3501" y="2552"/>
                    </a:cubicBezTo>
                    <a:cubicBezTo>
                      <a:pt x="3501" y="2569"/>
                      <a:pt x="3499" y="2576"/>
                      <a:pt x="3496" y="2576"/>
                    </a:cubicBezTo>
                    <a:cubicBezTo>
                      <a:pt x="3492" y="2576"/>
                      <a:pt x="3488" y="2567"/>
                      <a:pt x="3483" y="2552"/>
                    </a:cubicBezTo>
                    <a:cubicBezTo>
                      <a:pt x="3474" y="2552"/>
                      <a:pt x="3474" y="2552"/>
                      <a:pt x="3474" y="2588"/>
                    </a:cubicBezTo>
                    <a:cubicBezTo>
                      <a:pt x="3474" y="2615"/>
                      <a:pt x="3465" y="2615"/>
                      <a:pt x="3456" y="2615"/>
                    </a:cubicBezTo>
                    <a:lnTo>
                      <a:pt x="3447" y="2517"/>
                    </a:lnTo>
                    <a:cubicBezTo>
                      <a:pt x="3447" y="2543"/>
                      <a:pt x="3429" y="2561"/>
                      <a:pt x="3412" y="2561"/>
                    </a:cubicBezTo>
                    <a:cubicBezTo>
                      <a:pt x="3394" y="2561"/>
                      <a:pt x="3394" y="2534"/>
                      <a:pt x="3376" y="2525"/>
                    </a:cubicBezTo>
                    <a:cubicBezTo>
                      <a:pt x="3350" y="2515"/>
                      <a:pt x="3324" y="2511"/>
                      <a:pt x="3296" y="2511"/>
                    </a:cubicBezTo>
                    <a:cubicBezTo>
                      <a:pt x="3276" y="2511"/>
                      <a:pt x="3256" y="2513"/>
                      <a:pt x="3233" y="2517"/>
                    </a:cubicBezTo>
                    <a:cubicBezTo>
                      <a:pt x="3233" y="2517"/>
                      <a:pt x="3233" y="2490"/>
                      <a:pt x="3224" y="2490"/>
                    </a:cubicBezTo>
                    <a:cubicBezTo>
                      <a:pt x="3216" y="2490"/>
                      <a:pt x="3207" y="2499"/>
                      <a:pt x="3198" y="2499"/>
                    </a:cubicBezTo>
                    <a:cubicBezTo>
                      <a:pt x="3180" y="2508"/>
                      <a:pt x="3153" y="2517"/>
                      <a:pt x="3126" y="2534"/>
                    </a:cubicBezTo>
                    <a:cubicBezTo>
                      <a:pt x="3100" y="2543"/>
                      <a:pt x="3064" y="2561"/>
                      <a:pt x="3037" y="2579"/>
                    </a:cubicBezTo>
                    <a:cubicBezTo>
                      <a:pt x="3029" y="2588"/>
                      <a:pt x="3011" y="2606"/>
                      <a:pt x="3011" y="2623"/>
                    </a:cubicBezTo>
                    <a:cubicBezTo>
                      <a:pt x="3011" y="2641"/>
                      <a:pt x="3002" y="2641"/>
                      <a:pt x="2993" y="2641"/>
                    </a:cubicBezTo>
                    <a:cubicBezTo>
                      <a:pt x="2984" y="2641"/>
                      <a:pt x="3002" y="2615"/>
                      <a:pt x="2993" y="2615"/>
                    </a:cubicBezTo>
                    <a:lnTo>
                      <a:pt x="2931" y="2615"/>
                    </a:lnTo>
                    <a:cubicBezTo>
                      <a:pt x="2922" y="2615"/>
                      <a:pt x="2904" y="2615"/>
                      <a:pt x="2904" y="2641"/>
                    </a:cubicBezTo>
                    <a:cubicBezTo>
                      <a:pt x="2904" y="2659"/>
                      <a:pt x="2922" y="2713"/>
                      <a:pt x="2922" y="2739"/>
                    </a:cubicBezTo>
                    <a:cubicBezTo>
                      <a:pt x="2913" y="2739"/>
                      <a:pt x="2895" y="2686"/>
                      <a:pt x="2886" y="2650"/>
                    </a:cubicBezTo>
                    <a:cubicBezTo>
                      <a:pt x="2880" y="2633"/>
                      <a:pt x="2875" y="2627"/>
                      <a:pt x="2867" y="2627"/>
                    </a:cubicBezTo>
                    <a:cubicBezTo>
                      <a:pt x="2862" y="2627"/>
                      <a:pt x="2857" y="2629"/>
                      <a:pt x="2850" y="2632"/>
                    </a:cubicBezTo>
                    <a:cubicBezTo>
                      <a:pt x="2841" y="2637"/>
                      <a:pt x="2830" y="2639"/>
                      <a:pt x="2819" y="2639"/>
                    </a:cubicBezTo>
                    <a:cubicBezTo>
                      <a:pt x="2808" y="2639"/>
                      <a:pt x="2797" y="2637"/>
                      <a:pt x="2788" y="2632"/>
                    </a:cubicBezTo>
                    <a:cubicBezTo>
                      <a:pt x="2779" y="2623"/>
                      <a:pt x="2779" y="2615"/>
                      <a:pt x="2770" y="2615"/>
                    </a:cubicBezTo>
                    <a:cubicBezTo>
                      <a:pt x="2761" y="2615"/>
                      <a:pt x="2761" y="2641"/>
                      <a:pt x="2761" y="2659"/>
                    </a:cubicBezTo>
                    <a:cubicBezTo>
                      <a:pt x="2757" y="2665"/>
                      <a:pt x="2753" y="2668"/>
                      <a:pt x="2748" y="2668"/>
                    </a:cubicBezTo>
                    <a:cubicBezTo>
                      <a:pt x="2731" y="2668"/>
                      <a:pt x="2711" y="2641"/>
                      <a:pt x="2690" y="2641"/>
                    </a:cubicBezTo>
                    <a:cubicBezTo>
                      <a:pt x="2688" y="2640"/>
                      <a:pt x="2687" y="2640"/>
                      <a:pt x="2685" y="2640"/>
                    </a:cubicBezTo>
                    <a:cubicBezTo>
                      <a:pt x="2674" y="2640"/>
                      <a:pt x="2680" y="2673"/>
                      <a:pt x="2672" y="2713"/>
                    </a:cubicBezTo>
                    <a:cubicBezTo>
                      <a:pt x="2672" y="2730"/>
                      <a:pt x="2671" y="2737"/>
                      <a:pt x="2670" y="2737"/>
                    </a:cubicBezTo>
                    <a:cubicBezTo>
                      <a:pt x="2665" y="2737"/>
                      <a:pt x="2654" y="2673"/>
                      <a:pt x="2654" y="2659"/>
                    </a:cubicBezTo>
                    <a:cubicBezTo>
                      <a:pt x="2651" y="2650"/>
                      <a:pt x="2648" y="2647"/>
                      <a:pt x="2646" y="2647"/>
                    </a:cubicBezTo>
                    <a:cubicBezTo>
                      <a:pt x="2637" y="2647"/>
                      <a:pt x="2637" y="2705"/>
                      <a:pt x="2637" y="2713"/>
                    </a:cubicBezTo>
                    <a:cubicBezTo>
                      <a:pt x="2635" y="2720"/>
                      <a:pt x="2632" y="2722"/>
                      <a:pt x="2630" y="2722"/>
                    </a:cubicBezTo>
                    <a:cubicBezTo>
                      <a:pt x="2618" y="2722"/>
                      <a:pt x="2599" y="2675"/>
                      <a:pt x="2592" y="2668"/>
                    </a:cubicBezTo>
                    <a:cubicBezTo>
                      <a:pt x="2587" y="2662"/>
                      <a:pt x="2581" y="2660"/>
                      <a:pt x="2576" y="2660"/>
                    </a:cubicBezTo>
                    <a:cubicBezTo>
                      <a:pt x="2564" y="2660"/>
                      <a:pt x="2554" y="2671"/>
                      <a:pt x="2548" y="2677"/>
                    </a:cubicBezTo>
                    <a:cubicBezTo>
                      <a:pt x="2536" y="2683"/>
                      <a:pt x="2518" y="2699"/>
                      <a:pt x="2504" y="2699"/>
                    </a:cubicBezTo>
                    <a:cubicBezTo>
                      <a:pt x="2495" y="2699"/>
                      <a:pt x="2488" y="2693"/>
                      <a:pt x="2485" y="2677"/>
                    </a:cubicBezTo>
                    <a:cubicBezTo>
                      <a:pt x="2482" y="2675"/>
                      <a:pt x="2479" y="2674"/>
                      <a:pt x="2476" y="2674"/>
                    </a:cubicBezTo>
                    <a:cubicBezTo>
                      <a:pt x="2464" y="2674"/>
                      <a:pt x="2457" y="2688"/>
                      <a:pt x="2450" y="2695"/>
                    </a:cubicBezTo>
                    <a:cubicBezTo>
                      <a:pt x="2414" y="2730"/>
                      <a:pt x="2369" y="2739"/>
                      <a:pt x="2334" y="2766"/>
                    </a:cubicBezTo>
                    <a:cubicBezTo>
                      <a:pt x="2327" y="2779"/>
                      <a:pt x="2321" y="2792"/>
                      <a:pt x="2321" y="2817"/>
                    </a:cubicBezTo>
                    <a:lnTo>
                      <a:pt x="2321" y="2817"/>
                    </a:lnTo>
                    <a:cubicBezTo>
                      <a:pt x="2317" y="2800"/>
                      <a:pt x="2309" y="2783"/>
                      <a:pt x="2298" y="2766"/>
                    </a:cubicBezTo>
                    <a:cubicBezTo>
                      <a:pt x="2297" y="2765"/>
                      <a:pt x="2296" y="2764"/>
                      <a:pt x="2295" y="2764"/>
                    </a:cubicBezTo>
                    <a:cubicBezTo>
                      <a:pt x="2290" y="2764"/>
                      <a:pt x="2288" y="2777"/>
                      <a:pt x="2284" y="2777"/>
                    </a:cubicBezTo>
                    <a:cubicBezTo>
                      <a:pt x="2283" y="2777"/>
                      <a:pt x="2282" y="2776"/>
                      <a:pt x="2280" y="2775"/>
                    </a:cubicBezTo>
                    <a:lnTo>
                      <a:pt x="2262" y="2775"/>
                    </a:lnTo>
                    <a:cubicBezTo>
                      <a:pt x="2254" y="2769"/>
                      <a:pt x="2246" y="2767"/>
                      <a:pt x="2238" y="2767"/>
                    </a:cubicBezTo>
                    <a:cubicBezTo>
                      <a:pt x="2224" y="2767"/>
                      <a:pt x="2212" y="2775"/>
                      <a:pt x="2200" y="2775"/>
                    </a:cubicBezTo>
                    <a:cubicBezTo>
                      <a:pt x="2200" y="2802"/>
                      <a:pt x="2156" y="2802"/>
                      <a:pt x="2156" y="2811"/>
                    </a:cubicBezTo>
                    <a:cubicBezTo>
                      <a:pt x="2165" y="2864"/>
                      <a:pt x="2191" y="2917"/>
                      <a:pt x="2200" y="2971"/>
                    </a:cubicBezTo>
                    <a:cubicBezTo>
                      <a:pt x="2200" y="2973"/>
                      <a:pt x="2199" y="2974"/>
                      <a:pt x="2198" y="2974"/>
                    </a:cubicBezTo>
                    <a:cubicBezTo>
                      <a:pt x="2189" y="2974"/>
                      <a:pt x="2156" y="2929"/>
                      <a:pt x="2156" y="2891"/>
                    </a:cubicBezTo>
                    <a:cubicBezTo>
                      <a:pt x="2156" y="2837"/>
                      <a:pt x="2138" y="2819"/>
                      <a:pt x="2120" y="2819"/>
                    </a:cubicBezTo>
                    <a:cubicBezTo>
                      <a:pt x="2102" y="2828"/>
                      <a:pt x="2093" y="2819"/>
                      <a:pt x="2093" y="2846"/>
                    </a:cubicBezTo>
                    <a:cubicBezTo>
                      <a:pt x="2093" y="2873"/>
                      <a:pt x="2102" y="2873"/>
                      <a:pt x="2093" y="2873"/>
                    </a:cubicBezTo>
                    <a:cubicBezTo>
                      <a:pt x="2058" y="2846"/>
                      <a:pt x="2031" y="2811"/>
                      <a:pt x="2022" y="2775"/>
                    </a:cubicBezTo>
                    <a:cubicBezTo>
                      <a:pt x="2022" y="2819"/>
                      <a:pt x="2022" y="2819"/>
                      <a:pt x="2004" y="2828"/>
                    </a:cubicBezTo>
                    <a:cubicBezTo>
                      <a:pt x="1986" y="2828"/>
                      <a:pt x="1969" y="2846"/>
                      <a:pt x="1969" y="2855"/>
                    </a:cubicBezTo>
                    <a:cubicBezTo>
                      <a:pt x="1969" y="2855"/>
                      <a:pt x="1969" y="2892"/>
                      <a:pt x="1962" y="2892"/>
                    </a:cubicBezTo>
                    <a:cubicBezTo>
                      <a:pt x="1961" y="2892"/>
                      <a:pt x="1960" y="2891"/>
                      <a:pt x="1960" y="2891"/>
                    </a:cubicBezTo>
                    <a:cubicBezTo>
                      <a:pt x="1951" y="2891"/>
                      <a:pt x="1933" y="2855"/>
                      <a:pt x="1924" y="2855"/>
                    </a:cubicBezTo>
                    <a:cubicBezTo>
                      <a:pt x="1924" y="2855"/>
                      <a:pt x="1915" y="2882"/>
                      <a:pt x="1906" y="2882"/>
                    </a:cubicBezTo>
                    <a:lnTo>
                      <a:pt x="1871" y="2891"/>
                    </a:lnTo>
                    <a:cubicBezTo>
                      <a:pt x="1865" y="2884"/>
                      <a:pt x="1862" y="2881"/>
                      <a:pt x="1860" y="2881"/>
                    </a:cubicBezTo>
                    <a:cubicBezTo>
                      <a:pt x="1850" y="2881"/>
                      <a:pt x="1863" y="2931"/>
                      <a:pt x="1871" y="2953"/>
                    </a:cubicBezTo>
                    <a:cubicBezTo>
                      <a:pt x="1879" y="2980"/>
                      <a:pt x="1871" y="2989"/>
                      <a:pt x="1862" y="2989"/>
                    </a:cubicBezTo>
                    <a:cubicBezTo>
                      <a:pt x="1844" y="2926"/>
                      <a:pt x="1844" y="2908"/>
                      <a:pt x="1817" y="2908"/>
                    </a:cubicBezTo>
                    <a:cubicBezTo>
                      <a:pt x="1782" y="2917"/>
                      <a:pt x="1746" y="2926"/>
                      <a:pt x="1710" y="2944"/>
                    </a:cubicBezTo>
                    <a:cubicBezTo>
                      <a:pt x="1710" y="2944"/>
                      <a:pt x="1666" y="2944"/>
                      <a:pt x="1675" y="2971"/>
                    </a:cubicBezTo>
                    <a:cubicBezTo>
                      <a:pt x="1689" y="2993"/>
                      <a:pt x="1680" y="3009"/>
                      <a:pt x="1671" y="3009"/>
                    </a:cubicBezTo>
                    <a:cubicBezTo>
                      <a:pt x="1669" y="3009"/>
                      <a:pt x="1667" y="3008"/>
                      <a:pt x="1666" y="3006"/>
                    </a:cubicBezTo>
                    <a:cubicBezTo>
                      <a:pt x="1648" y="2998"/>
                      <a:pt x="1648" y="2971"/>
                      <a:pt x="1639" y="2962"/>
                    </a:cubicBezTo>
                    <a:lnTo>
                      <a:pt x="1621" y="2962"/>
                    </a:lnTo>
                    <a:cubicBezTo>
                      <a:pt x="1618" y="2962"/>
                      <a:pt x="1611" y="2961"/>
                      <a:pt x="1605" y="2961"/>
                    </a:cubicBezTo>
                    <a:cubicBezTo>
                      <a:pt x="1595" y="2961"/>
                      <a:pt x="1586" y="2964"/>
                      <a:pt x="1586" y="2980"/>
                    </a:cubicBezTo>
                    <a:cubicBezTo>
                      <a:pt x="1577" y="3006"/>
                      <a:pt x="1568" y="2989"/>
                      <a:pt x="1559" y="3006"/>
                    </a:cubicBezTo>
                    <a:cubicBezTo>
                      <a:pt x="1550" y="3015"/>
                      <a:pt x="1550" y="3051"/>
                      <a:pt x="1541" y="3051"/>
                    </a:cubicBezTo>
                    <a:cubicBezTo>
                      <a:pt x="1541" y="3051"/>
                      <a:pt x="1532" y="3024"/>
                      <a:pt x="1532" y="3015"/>
                    </a:cubicBezTo>
                    <a:cubicBezTo>
                      <a:pt x="1523" y="3006"/>
                      <a:pt x="1505" y="2989"/>
                      <a:pt x="1488" y="2989"/>
                    </a:cubicBezTo>
                    <a:cubicBezTo>
                      <a:pt x="1470" y="2989"/>
                      <a:pt x="1452" y="2998"/>
                      <a:pt x="1434" y="3006"/>
                    </a:cubicBezTo>
                    <a:cubicBezTo>
                      <a:pt x="1416" y="3006"/>
                      <a:pt x="1416" y="3033"/>
                      <a:pt x="1416" y="3060"/>
                    </a:cubicBezTo>
                    <a:cubicBezTo>
                      <a:pt x="1399" y="3100"/>
                      <a:pt x="1426" y="3161"/>
                      <a:pt x="1445" y="3161"/>
                    </a:cubicBezTo>
                    <a:cubicBezTo>
                      <a:pt x="1455" y="3161"/>
                      <a:pt x="1464" y="3143"/>
                      <a:pt x="1461" y="3092"/>
                    </a:cubicBezTo>
                    <a:lnTo>
                      <a:pt x="1461" y="3092"/>
                    </a:lnTo>
                    <a:cubicBezTo>
                      <a:pt x="1465" y="3130"/>
                      <a:pt x="1515" y="3124"/>
                      <a:pt x="1523" y="3158"/>
                    </a:cubicBezTo>
                    <a:cubicBezTo>
                      <a:pt x="1529" y="3173"/>
                      <a:pt x="1532" y="3178"/>
                      <a:pt x="1534" y="3178"/>
                    </a:cubicBezTo>
                    <a:cubicBezTo>
                      <a:pt x="1537" y="3178"/>
                      <a:pt x="1535" y="3158"/>
                      <a:pt x="1541" y="3158"/>
                    </a:cubicBezTo>
                    <a:cubicBezTo>
                      <a:pt x="1550" y="3149"/>
                      <a:pt x="1568" y="3149"/>
                      <a:pt x="1577" y="3140"/>
                    </a:cubicBezTo>
                    <a:cubicBezTo>
                      <a:pt x="1621" y="3113"/>
                      <a:pt x="1675" y="3104"/>
                      <a:pt x="1728" y="3104"/>
                    </a:cubicBezTo>
                    <a:cubicBezTo>
                      <a:pt x="1739" y="3104"/>
                      <a:pt x="1763" y="3112"/>
                      <a:pt x="1783" y="3112"/>
                    </a:cubicBezTo>
                    <a:cubicBezTo>
                      <a:pt x="1812" y="3112"/>
                      <a:pt x="1834" y="3097"/>
                      <a:pt x="1808" y="3024"/>
                    </a:cubicBezTo>
                    <a:cubicBezTo>
                      <a:pt x="1808" y="3024"/>
                      <a:pt x="1786" y="2951"/>
                      <a:pt x="1796" y="2951"/>
                    </a:cubicBezTo>
                    <a:cubicBezTo>
                      <a:pt x="1796" y="2951"/>
                      <a:pt x="1798" y="2951"/>
                      <a:pt x="1799" y="2953"/>
                    </a:cubicBezTo>
                    <a:cubicBezTo>
                      <a:pt x="1808" y="2980"/>
                      <a:pt x="1826" y="3006"/>
                      <a:pt x="1835" y="3033"/>
                    </a:cubicBezTo>
                    <a:lnTo>
                      <a:pt x="1897" y="3185"/>
                    </a:lnTo>
                    <a:cubicBezTo>
                      <a:pt x="1897" y="3176"/>
                      <a:pt x="1888" y="3167"/>
                      <a:pt x="1897" y="3158"/>
                    </a:cubicBezTo>
                    <a:cubicBezTo>
                      <a:pt x="1897" y="3149"/>
                      <a:pt x="1906" y="3140"/>
                      <a:pt x="1915" y="3140"/>
                    </a:cubicBezTo>
                    <a:cubicBezTo>
                      <a:pt x="1918" y="3140"/>
                      <a:pt x="1922" y="3139"/>
                      <a:pt x="1926" y="3139"/>
                    </a:cubicBezTo>
                    <a:cubicBezTo>
                      <a:pt x="1935" y="3139"/>
                      <a:pt x="1945" y="3143"/>
                      <a:pt x="1951" y="3167"/>
                    </a:cubicBezTo>
                    <a:cubicBezTo>
                      <a:pt x="1933" y="3096"/>
                      <a:pt x="1969" y="3140"/>
                      <a:pt x="1951" y="3087"/>
                    </a:cubicBezTo>
                    <a:cubicBezTo>
                      <a:pt x="1951" y="3060"/>
                      <a:pt x="1941" y="3014"/>
                      <a:pt x="1950" y="3014"/>
                    </a:cubicBezTo>
                    <a:cubicBezTo>
                      <a:pt x="1954" y="3014"/>
                      <a:pt x="1959" y="3019"/>
                      <a:pt x="1969" y="3033"/>
                    </a:cubicBezTo>
                    <a:cubicBezTo>
                      <a:pt x="1977" y="3060"/>
                      <a:pt x="1986" y="3087"/>
                      <a:pt x="2004" y="3104"/>
                    </a:cubicBezTo>
                    <a:cubicBezTo>
                      <a:pt x="2007" y="3111"/>
                      <a:pt x="2010" y="3114"/>
                      <a:pt x="2013" y="3114"/>
                    </a:cubicBezTo>
                    <a:cubicBezTo>
                      <a:pt x="2018" y="3114"/>
                      <a:pt x="2022" y="3104"/>
                      <a:pt x="2022" y="3087"/>
                    </a:cubicBezTo>
                    <a:cubicBezTo>
                      <a:pt x="2017" y="3071"/>
                      <a:pt x="2018" y="3067"/>
                      <a:pt x="2021" y="3067"/>
                    </a:cubicBezTo>
                    <a:cubicBezTo>
                      <a:pt x="2024" y="3067"/>
                      <a:pt x="2027" y="3069"/>
                      <a:pt x="2031" y="3069"/>
                    </a:cubicBezTo>
                    <a:cubicBezTo>
                      <a:pt x="2032" y="3068"/>
                      <a:pt x="2033" y="3067"/>
                      <a:pt x="2034" y="3067"/>
                    </a:cubicBezTo>
                    <a:cubicBezTo>
                      <a:pt x="2040" y="3067"/>
                      <a:pt x="2041" y="3088"/>
                      <a:pt x="2049" y="3096"/>
                    </a:cubicBezTo>
                    <a:cubicBezTo>
                      <a:pt x="2054" y="3106"/>
                      <a:pt x="2058" y="3110"/>
                      <a:pt x="2061" y="3110"/>
                    </a:cubicBezTo>
                    <a:cubicBezTo>
                      <a:pt x="2071" y="3110"/>
                      <a:pt x="2073" y="3067"/>
                      <a:pt x="2088" y="3067"/>
                    </a:cubicBezTo>
                    <a:cubicBezTo>
                      <a:pt x="2091" y="3067"/>
                      <a:pt x="2096" y="3070"/>
                      <a:pt x="2102" y="3078"/>
                    </a:cubicBezTo>
                    <a:cubicBezTo>
                      <a:pt x="2110" y="3078"/>
                      <a:pt x="2104" y="3004"/>
                      <a:pt x="2109" y="3004"/>
                    </a:cubicBezTo>
                    <a:cubicBezTo>
                      <a:pt x="2110" y="3004"/>
                      <a:pt x="2110" y="3005"/>
                      <a:pt x="2111" y="3006"/>
                    </a:cubicBezTo>
                    <a:cubicBezTo>
                      <a:pt x="2127" y="3015"/>
                      <a:pt x="2136" y="3052"/>
                      <a:pt x="2138" y="3052"/>
                    </a:cubicBezTo>
                    <a:cubicBezTo>
                      <a:pt x="2138" y="3052"/>
                      <a:pt x="2138" y="3052"/>
                      <a:pt x="2138" y="3051"/>
                    </a:cubicBezTo>
                    <a:cubicBezTo>
                      <a:pt x="2147" y="3042"/>
                      <a:pt x="2129" y="3006"/>
                      <a:pt x="2129" y="2989"/>
                    </a:cubicBezTo>
                    <a:lnTo>
                      <a:pt x="2129" y="2989"/>
                    </a:lnTo>
                    <a:lnTo>
                      <a:pt x="2173" y="3078"/>
                    </a:lnTo>
                    <a:cubicBezTo>
                      <a:pt x="2166" y="3041"/>
                      <a:pt x="2171" y="3011"/>
                      <a:pt x="2187" y="3011"/>
                    </a:cubicBezTo>
                    <a:cubicBezTo>
                      <a:pt x="2191" y="3011"/>
                      <a:pt x="2195" y="3012"/>
                      <a:pt x="2200" y="3015"/>
                    </a:cubicBezTo>
                    <a:cubicBezTo>
                      <a:pt x="2217" y="3032"/>
                      <a:pt x="2223" y="3039"/>
                      <a:pt x="2228" y="3039"/>
                    </a:cubicBezTo>
                    <a:cubicBezTo>
                      <a:pt x="2230" y="3039"/>
                      <a:pt x="2233" y="3036"/>
                      <a:pt x="2236" y="3033"/>
                    </a:cubicBezTo>
                    <a:cubicBezTo>
                      <a:pt x="2245" y="3024"/>
                      <a:pt x="2245" y="3006"/>
                      <a:pt x="2236" y="3006"/>
                    </a:cubicBezTo>
                    <a:lnTo>
                      <a:pt x="2254" y="3006"/>
                    </a:lnTo>
                    <a:cubicBezTo>
                      <a:pt x="2271" y="3006"/>
                      <a:pt x="2254" y="3006"/>
                      <a:pt x="2254" y="2980"/>
                    </a:cubicBezTo>
                    <a:cubicBezTo>
                      <a:pt x="2254" y="2974"/>
                      <a:pt x="2256" y="2971"/>
                      <a:pt x="2260" y="2971"/>
                    </a:cubicBezTo>
                    <a:cubicBezTo>
                      <a:pt x="2272" y="2971"/>
                      <a:pt x="2300" y="2998"/>
                      <a:pt x="2307" y="2998"/>
                    </a:cubicBezTo>
                    <a:cubicBezTo>
                      <a:pt x="2307" y="2998"/>
                      <a:pt x="2311" y="2999"/>
                      <a:pt x="2317" y="2999"/>
                    </a:cubicBezTo>
                    <a:cubicBezTo>
                      <a:pt x="2326" y="2999"/>
                      <a:pt x="2337" y="2996"/>
                      <a:pt x="2343" y="2980"/>
                    </a:cubicBezTo>
                    <a:cubicBezTo>
                      <a:pt x="2343" y="2967"/>
                      <a:pt x="2329" y="2936"/>
                      <a:pt x="2334" y="2936"/>
                    </a:cubicBezTo>
                    <a:cubicBezTo>
                      <a:pt x="2336" y="2936"/>
                      <a:pt x="2342" y="2941"/>
                      <a:pt x="2352" y="2953"/>
                    </a:cubicBezTo>
                    <a:cubicBezTo>
                      <a:pt x="2369" y="2980"/>
                      <a:pt x="2381" y="2993"/>
                      <a:pt x="2384" y="2993"/>
                    </a:cubicBezTo>
                    <a:cubicBezTo>
                      <a:pt x="2387" y="2993"/>
                      <a:pt x="2383" y="2980"/>
                      <a:pt x="2369" y="2953"/>
                    </a:cubicBezTo>
                    <a:cubicBezTo>
                      <a:pt x="2352" y="2919"/>
                      <a:pt x="2357" y="2899"/>
                      <a:pt x="2368" y="2899"/>
                    </a:cubicBezTo>
                    <a:cubicBezTo>
                      <a:pt x="2373" y="2899"/>
                      <a:pt x="2381" y="2905"/>
                      <a:pt x="2387" y="2917"/>
                    </a:cubicBezTo>
                    <a:cubicBezTo>
                      <a:pt x="2407" y="2937"/>
                      <a:pt x="2412" y="2962"/>
                      <a:pt x="2421" y="2962"/>
                    </a:cubicBezTo>
                    <a:cubicBezTo>
                      <a:pt x="2424" y="2962"/>
                      <a:pt x="2427" y="2960"/>
                      <a:pt x="2432" y="2953"/>
                    </a:cubicBezTo>
                    <a:cubicBezTo>
                      <a:pt x="2432" y="2953"/>
                      <a:pt x="2440" y="2881"/>
                      <a:pt x="2441" y="2881"/>
                    </a:cubicBezTo>
                    <a:cubicBezTo>
                      <a:pt x="2441" y="2881"/>
                      <a:pt x="2441" y="2881"/>
                      <a:pt x="2441" y="2882"/>
                    </a:cubicBezTo>
                    <a:cubicBezTo>
                      <a:pt x="2450" y="2900"/>
                      <a:pt x="2441" y="2935"/>
                      <a:pt x="2450" y="2953"/>
                    </a:cubicBezTo>
                    <a:cubicBezTo>
                      <a:pt x="2450" y="2954"/>
                      <a:pt x="2451" y="2954"/>
                      <a:pt x="2452" y="2954"/>
                    </a:cubicBezTo>
                    <a:cubicBezTo>
                      <a:pt x="2460" y="2954"/>
                      <a:pt x="2468" y="2908"/>
                      <a:pt x="2476" y="2900"/>
                    </a:cubicBezTo>
                    <a:cubicBezTo>
                      <a:pt x="2476" y="2896"/>
                      <a:pt x="2479" y="2894"/>
                      <a:pt x="2484" y="2894"/>
                    </a:cubicBezTo>
                    <a:cubicBezTo>
                      <a:pt x="2491" y="2894"/>
                      <a:pt x="2501" y="2898"/>
                      <a:pt x="2512" y="2908"/>
                    </a:cubicBezTo>
                    <a:cubicBezTo>
                      <a:pt x="2530" y="2926"/>
                      <a:pt x="2539" y="2935"/>
                      <a:pt x="2548" y="2935"/>
                    </a:cubicBezTo>
                    <a:cubicBezTo>
                      <a:pt x="2565" y="2935"/>
                      <a:pt x="2574" y="2926"/>
                      <a:pt x="2583" y="2917"/>
                    </a:cubicBezTo>
                    <a:cubicBezTo>
                      <a:pt x="2590" y="2904"/>
                      <a:pt x="2591" y="2877"/>
                      <a:pt x="2599" y="2877"/>
                    </a:cubicBezTo>
                    <a:cubicBezTo>
                      <a:pt x="2602" y="2877"/>
                      <a:pt x="2605" y="2881"/>
                      <a:pt x="2610" y="2891"/>
                    </a:cubicBezTo>
                    <a:cubicBezTo>
                      <a:pt x="2616" y="2914"/>
                      <a:pt x="2630" y="2926"/>
                      <a:pt x="2641" y="2926"/>
                    </a:cubicBezTo>
                    <a:cubicBezTo>
                      <a:pt x="2646" y="2926"/>
                      <a:pt x="2651" y="2923"/>
                      <a:pt x="2654" y="2917"/>
                    </a:cubicBezTo>
                    <a:cubicBezTo>
                      <a:pt x="2659" y="2913"/>
                      <a:pt x="2659" y="2900"/>
                      <a:pt x="2656" y="2887"/>
                    </a:cubicBezTo>
                    <a:lnTo>
                      <a:pt x="2656" y="2887"/>
                    </a:lnTo>
                    <a:cubicBezTo>
                      <a:pt x="2662" y="2899"/>
                      <a:pt x="2669" y="2903"/>
                      <a:pt x="2676" y="2903"/>
                    </a:cubicBezTo>
                    <a:cubicBezTo>
                      <a:pt x="2690" y="2903"/>
                      <a:pt x="2703" y="2884"/>
                      <a:pt x="2708" y="2864"/>
                    </a:cubicBezTo>
                    <a:cubicBezTo>
                      <a:pt x="2708" y="2851"/>
                      <a:pt x="2710" y="2844"/>
                      <a:pt x="2715" y="2844"/>
                    </a:cubicBezTo>
                    <a:cubicBezTo>
                      <a:pt x="2719" y="2844"/>
                      <a:pt x="2726" y="2851"/>
                      <a:pt x="2735" y="2864"/>
                    </a:cubicBezTo>
                    <a:cubicBezTo>
                      <a:pt x="2743" y="2891"/>
                      <a:pt x="2735" y="2891"/>
                      <a:pt x="2743" y="2908"/>
                    </a:cubicBezTo>
                    <a:cubicBezTo>
                      <a:pt x="2746" y="2913"/>
                      <a:pt x="2747" y="2914"/>
                      <a:pt x="2748" y="2914"/>
                    </a:cubicBezTo>
                    <a:cubicBezTo>
                      <a:pt x="2752" y="2914"/>
                      <a:pt x="2752" y="2897"/>
                      <a:pt x="2752" y="2891"/>
                    </a:cubicBezTo>
                    <a:cubicBezTo>
                      <a:pt x="2758" y="2886"/>
                      <a:pt x="2766" y="2880"/>
                      <a:pt x="2773" y="2880"/>
                    </a:cubicBezTo>
                    <a:cubicBezTo>
                      <a:pt x="2779" y="2880"/>
                      <a:pt x="2784" y="2883"/>
                      <a:pt x="2788" y="2891"/>
                    </a:cubicBezTo>
                    <a:cubicBezTo>
                      <a:pt x="2792" y="2901"/>
                      <a:pt x="2795" y="2905"/>
                      <a:pt x="2798" y="2905"/>
                    </a:cubicBezTo>
                    <a:cubicBezTo>
                      <a:pt x="2806" y="2905"/>
                      <a:pt x="2806" y="2862"/>
                      <a:pt x="2806" y="2855"/>
                    </a:cubicBezTo>
                    <a:cubicBezTo>
                      <a:pt x="2815" y="2855"/>
                      <a:pt x="2850" y="2855"/>
                      <a:pt x="2859" y="2837"/>
                    </a:cubicBezTo>
                    <a:cubicBezTo>
                      <a:pt x="2859" y="2811"/>
                      <a:pt x="2886" y="2811"/>
                      <a:pt x="2895" y="2811"/>
                    </a:cubicBezTo>
                    <a:cubicBezTo>
                      <a:pt x="2905" y="2816"/>
                      <a:pt x="2921" y="2827"/>
                      <a:pt x="2935" y="2827"/>
                    </a:cubicBezTo>
                    <a:cubicBezTo>
                      <a:pt x="2945" y="2827"/>
                      <a:pt x="2953" y="2821"/>
                      <a:pt x="2957" y="2802"/>
                    </a:cubicBezTo>
                    <a:cubicBezTo>
                      <a:pt x="2957" y="2801"/>
                      <a:pt x="2957" y="2800"/>
                      <a:pt x="2958" y="2800"/>
                    </a:cubicBezTo>
                    <a:cubicBezTo>
                      <a:pt x="2960" y="2800"/>
                      <a:pt x="2976" y="2837"/>
                      <a:pt x="2984" y="2837"/>
                    </a:cubicBezTo>
                    <a:cubicBezTo>
                      <a:pt x="2984" y="2839"/>
                      <a:pt x="2984" y="2839"/>
                      <a:pt x="2984" y="2839"/>
                    </a:cubicBezTo>
                    <a:cubicBezTo>
                      <a:pt x="2987" y="2839"/>
                      <a:pt x="2994" y="2819"/>
                      <a:pt x="3002" y="2819"/>
                    </a:cubicBezTo>
                    <a:cubicBezTo>
                      <a:pt x="3011" y="2819"/>
                      <a:pt x="3029" y="2819"/>
                      <a:pt x="3037" y="2811"/>
                    </a:cubicBezTo>
                    <a:cubicBezTo>
                      <a:pt x="3044" y="2804"/>
                      <a:pt x="3041" y="2787"/>
                      <a:pt x="3046" y="2787"/>
                    </a:cubicBezTo>
                    <a:cubicBezTo>
                      <a:pt x="3048" y="2787"/>
                      <a:pt x="3051" y="2788"/>
                      <a:pt x="3055" y="2793"/>
                    </a:cubicBezTo>
                    <a:cubicBezTo>
                      <a:pt x="3069" y="2807"/>
                      <a:pt x="3085" y="2823"/>
                      <a:pt x="3095" y="2823"/>
                    </a:cubicBezTo>
                    <a:cubicBezTo>
                      <a:pt x="3105" y="2823"/>
                      <a:pt x="3108" y="2809"/>
                      <a:pt x="3100" y="2766"/>
                    </a:cubicBezTo>
                    <a:lnTo>
                      <a:pt x="3100" y="2766"/>
                    </a:lnTo>
                    <a:cubicBezTo>
                      <a:pt x="3108" y="2805"/>
                      <a:pt x="3125" y="2818"/>
                      <a:pt x="3144" y="2818"/>
                    </a:cubicBezTo>
                    <a:cubicBezTo>
                      <a:pt x="3168" y="2818"/>
                      <a:pt x="3193" y="2795"/>
                      <a:pt x="3198" y="2775"/>
                    </a:cubicBezTo>
                    <a:cubicBezTo>
                      <a:pt x="3199" y="2771"/>
                      <a:pt x="3200" y="2769"/>
                      <a:pt x="3202" y="2769"/>
                    </a:cubicBezTo>
                    <a:cubicBezTo>
                      <a:pt x="3212" y="2769"/>
                      <a:pt x="3234" y="2830"/>
                      <a:pt x="3245" y="2830"/>
                    </a:cubicBezTo>
                    <a:cubicBezTo>
                      <a:pt x="3249" y="2830"/>
                      <a:pt x="3251" y="2822"/>
                      <a:pt x="3251" y="2802"/>
                    </a:cubicBezTo>
                    <a:cubicBezTo>
                      <a:pt x="3251" y="2770"/>
                      <a:pt x="3251" y="2739"/>
                      <a:pt x="3257" y="2739"/>
                    </a:cubicBezTo>
                    <a:cubicBezTo>
                      <a:pt x="3260" y="2739"/>
                      <a:pt x="3264" y="2744"/>
                      <a:pt x="3269" y="2757"/>
                    </a:cubicBezTo>
                    <a:cubicBezTo>
                      <a:pt x="3269" y="2757"/>
                      <a:pt x="3295" y="2751"/>
                      <a:pt x="3303" y="2743"/>
                    </a:cubicBezTo>
                    <a:lnTo>
                      <a:pt x="3303" y="2743"/>
                    </a:lnTo>
                    <a:cubicBezTo>
                      <a:pt x="3301" y="2752"/>
                      <a:pt x="3299" y="2769"/>
                      <a:pt x="3305" y="2775"/>
                    </a:cubicBezTo>
                    <a:cubicBezTo>
                      <a:pt x="3308" y="2778"/>
                      <a:pt x="3311" y="2779"/>
                      <a:pt x="3314" y="2779"/>
                    </a:cubicBezTo>
                    <a:cubicBezTo>
                      <a:pt x="3319" y="2779"/>
                      <a:pt x="3325" y="2775"/>
                      <a:pt x="3331" y="2775"/>
                    </a:cubicBezTo>
                    <a:cubicBezTo>
                      <a:pt x="3331" y="2775"/>
                      <a:pt x="3360" y="2803"/>
                      <a:pt x="3378" y="2803"/>
                    </a:cubicBezTo>
                    <a:cubicBezTo>
                      <a:pt x="3381" y="2803"/>
                      <a:pt x="3383" y="2803"/>
                      <a:pt x="3385" y="2802"/>
                    </a:cubicBezTo>
                    <a:cubicBezTo>
                      <a:pt x="3358" y="2757"/>
                      <a:pt x="3349" y="2704"/>
                      <a:pt x="3358" y="2650"/>
                    </a:cubicBezTo>
                    <a:cubicBezTo>
                      <a:pt x="3376" y="2650"/>
                      <a:pt x="3367" y="2713"/>
                      <a:pt x="3376" y="2730"/>
                    </a:cubicBezTo>
                    <a:cubicBezTo>
                      <a:pt x="3376" y="2739"/>
                      <a:pt x="3380" y="2741"/>
                      <a:pt x="3386" y="2741"/>
                    </a:cubicBezTo>
                    <a:cubicBezTo>
                      <a:pt x="3391" y="2741"/>
                      <a:pt x="3398" y="2739"/>
                      <a:pt x="3403" y="2739"/>
                    </a:cubicBezTo>
                    <a:cubicBezTo>
                      <a:pt x="3411" y="2747"/>
                      <a:pt x="3426" y="2785"/>
                      <a:pt x="3429" y="2785"/>
                    </a:cubicBezTo>
                    <a:cubicBezTo>
                      <a:pt x="3429" y="2785"/>
                      <a:pt x="3429" y="2785"/>
                      <a:pt x="3429" y="2784"/>
                    </a:cubicBezTo>
                    <a:cubicBezTo>
                      <a:pt x="3429" y="2768"/>
                      <a:pt x="3429" y="2746"/>
                      <a:pt x="3441" y="2746"/>
                    </a:cubicBezTo>
                    <a:cubicBezTo>
                      <a:pt x="3443" y="2746"/>
                      <a:pt x="3445" y="2747"/>
                      <a:pt x="3447" y="2748"/>
                    </a:cubicBezTo>
                    <a:cubicBezTo>
                      <a:pt x="3456" y="2757"/>
                      <a:pt x="3474" y="2793"/>
                      <a:pt x="3492" y="2793"/>
                    </a:cubicBezTo>
                    <a:cubicBezTo>
                      <a:pt x="3474" y="2757"/>
                      <a:pt x="3554" y="2757"/>
                      <a:pt x="3554" y="2748"/>
                    </a:cubicBezTo>
                    <a:cubicBezTo>
                      <a:pt x="3563" y="2739"/>
                      <a:pt x="3545" y="2695"/>
                      <a:pt x="3554" y="2677"/>
                    </a:cubicBezTo>
                    <a:cubicBezTo>
                      <a:pt x="3555" y="2673"/>
                      <a:pt x="3557" y="2672"/>
                      <a:pt x="3558" y="2672"/>
                    </a:cubicBezTo>
                    <a:cubicBezTo>
                      <a:pt x="3565" y="2672"/>
                      <a:pt x="3572" y="2733"/>
                      <a:pt x="3572" y="2748"/>
                    </a:cubicBezTo>
                    <a:cubicBezTo>
                      <a:pt x="3572" y="2739"/>
                      <a:pt x="3572" y="2721"/>
                      <a:pt x="3572" y="2713"/>
                    </a:cubicBezTo>
                    <a:lnTo>
                      <a:pt x="3572" y="2686"/>
                    </a:lnTo>
                    <a:cubicBezTo>
                      <a:pt x="3572" y="2704"/>
                      <a:pt x="3572" y="2706"/>
                      <a:pt x="3573" y="2706"/>
                    </a:cubicBezTo>
                    <a:cubicBezTo>
                      <a:pt x="3573" y="2706"/>
                      <a:pt x="3574" y="2706"/>
                      <a:pt x="3574" y="2706"/>
                    </a:cubicBezTo>
                    <a:cubicBezTo>
                      <a:pt x="3576" y="2706"/>
                      <a:pt x="3578" y="2707"/>
                      <a:pt x="3581" y="2713"/>
                    </a:cubicBezTo>
                    <a:cubicBezTo>
                      <a:pt x="3590" y="2721"/>
                      <a:pt x="3590" y="2766"/>
                      <a:pt x="3599" y="2775"/>
                    </a:cubicBezTo>
                    <a:cubicBezTo>
                      <a:pt x="3599" y="2775"/>
                      <a:pt x="3599" y="2776"/>
                      <a:pt x="3600" y="2776"/>
                    </a:cubicBezTo>
                    <a:cubicBezTo>
                      <a:pt x="3607" y="2776"/>
                      <a:pt x="3608" y="2703"/>
                      <a:pt x="3623" y="2703"/>
                    </a:cubicBezTo>
                    <a:cubicBezTo>
                      <a:pt x="3624" y="2703"/>
                      <a:pt x="3624" y="2703"/>
                      <a:pt x="3625" y="2704"/>
                    </a:cubicBezTo>
                    <a:cubicBezTo>
                      <a:pt x="3636" y="2709"/>
                      <a:pt x="3647" y="2735"/>
                      <a:pt x="3652" y="2748"/>
                    </a:cubicBezTo>
                    <a:lnTo>
                      <a:pt x="3652" y="2748"/>
                    </a:lnTo>
                    <a:cubicBezTo>
                      <a:pt x="3652" y="2713"/>
                      <a:pt x="3643" y="2712"/>
                      <a:pt x="3652" y="2695"/>
                    </a:cubicBezTo>
                    <a:cubicBezTo>
                      <a:pt x="3658" y="2689"/>
                      <a:pt x="3661" y="2687"/>
                      <a:pt x="3663" y="2687"/>
                    </a:cubicBezTo>
                    <a:cubicBezTo>
                      <a:pt x="3666" y="2687"/>
                      <a:pt x="3664" y="2695"/>
                      <a:pt x="3670" y="2695"/>
                    </a:cubicBezTo>
                    <a:cubicBezTo>
                      <a:pt x="3670" y="2704"/>
                      <a:pt x="3679" y="2775"/>
                      <a:pt x="3688" y="2775"/>
                    </a:cubicBezTo>
                    <a:cubicBezTo>
                      <a:pt x="3692" y="2779"/>
                      <a:pt x="3699" y="2782"/>
                      <a:pt x="3705" y="2782"/>
                    </a:cubicBezTo>
                    <a:cubicBezTo>
                      <a:pt x="3712" y="2782"/>
                      <a:pt x="3719" y="2779"/>
                      <a:pt x="3723" y="2775"/>
                    </a:cubicBezTo>
                    <a:cubicBezTo>
                      <a:pt x="3723" y="2766"/>
                      <a:pt x="3723" y="2757"/>
                      <a:pt x="3723" y="2748"/>
                    </a:cubicBezTo>
                    <a:cubicBezTo>
                      <a:pt x="3741" y="2748"/>
                      <a:pt x="3759" y="2748"/>
                      <a:pt x="3777" y="2739"/>
                    </a:cubicBezTo>
                    <a:cubicBezTo>
                      <a:pt x="3795" y="2721"/>
                      <a:pt x="3795" y="2695"/>
                      <a:pt x="3768" y="2686"/>
                    </a:cubicBezTo>
                    <a:cubicBezTo>
                      <a:pt x="3773" y="2683"/>
                      <a:pt x="3778" y="2682"/>
                      <a:pt x="3784" y="2682"/>
                    </a:cubicBezTo>
                    <a:cubicBezTo>
                      <a:pt x="3799" y="2682"/>
                      <a:pt x="3815" y="2691"/>
                      <a:pt x="3821" y="2704"/>
                    </a:cubicBezTo>
                    <a:cubicBezTo>
                      <a:pt x="3834" y="2722"/>
                      <a:pt x="3851" y="2745"/>
                      <a:pt x="3863" y="2745"/>
                    </a:cubicBezTo>
                    <a:cubicBezTo>
                      <a:pt x="3868" y="2745"/>
                      <a:pt x="3872" y="2741"/>
                      <a:pt x="3875" y="2730"/>
                    </a:cubicBezTo>
                    <a:cubicBezTo>
                      <a:pt x="3884" y="2704"/>
                      <a:pt x="3875" y="2695"/>
                      <a:pt x="3893" y="2686"/>
                    </a:cubicBezTo>
                    <a:cubicBezTo>
                      <a:pt x="3895" y="2683"/>
                      <a:pt x="3898" y="2682"/>
                      <a:pt x="3901" y="2682"/>
                    </a:cubicBezTo>
                    <a:cubicBezTo>
                      <a:pt x="3906" y="2682"/>
                      <a:pt x="3910" y="2686"/>
                      <a:pt x="3910" y="2686"/>
                    </a:cubicBezTo>
                    <a:cubicBezTo>
                      <a:pt x="3910" y="2677"/>
                      <a:pt x="3910" y="2668"/>
                      <a:pt x="3910" y="2659"/>
                    </a:cubicBezTo>
                    <a:cubicBezTo>
                      <a:pt x="3919" y="2641"/>
                      <a:pt x="3946" y="2650"/>
                      <a:pt x="3955" y="2632"/>
                    </a:cubicBezTo>
                    <a:cubicBezTo>
                      <a:pt x="3961" y="2620"/>
                      <a:pt x="3967" y="2603"/>
                      <a:pt x="3976" y="2603"/>
                    </a:cubicBezTo>
                    <a:cubicBezTo>
                      <a:pt x="3980" y="2603"/>
                      <a:pt x="3985" y="2606"/>
                      <a:pt x="3990" y="2615"/>
                    </a:cubicBezTo>
                    <a:cubicBezTo>
                      <a:pt x="3999" y="2626"/>
                      <a:pt x="4006" y="2630"/>
                      <a:pt x="4013" y="2630"/>
                    </a:cubicBezTo>
                    <a:cubicBezTo>
                      <a:pt x="4027" y="2630"/>
                      <a:pt x="4035" y="2609"/>
                      <a:pt x="4035" y="2597"/>
                    </a:cubicBezTo>
                    <a:cubicBezTo>
                      <a:pt x="4026" y="2579"/>
                      <a:pt x="4017" y="2570"/>
                      <a:pt x="3999" y="2561"/>
                    </a:cubicBezTo>
                    <a:lnTo>
                      <a:pt x="4035" y="2561"/>
                    </a:lnTo>
                    <a:cubicBezTo>
                      <a:pt x="4044" y="2570"/>
                      <a:pt x="4062" y="2588"/>
                      <a:pt x="4071" y="2597"/>
                    </a:cubicBezTo>
                    <a:cubicBezTo>
                      <a:pt x="4086" y="2597"/>
                      <a:pt x="4081" y="2569"/>
                      <a:pt x="4099" y="2569"/>
                    </a:cubicBezTo>
                    <a:cubicBezTo>
                      <a:pt x="4101" y="2569"/>
                      <a:pt x="4103" y="2569"/>
                      <a:pt x="4106" y="2570"/>
                    </a:cubicBezTo>
                    <a:cubicBezTo>
                      <a:pt x="4125" y="2576"/>
                      <a:pt x="4153" y="2609"/>
                      <a:pt x="4158" y="2609"/>
                    </a:cubicBezTo>
                    <a:cubicBezTo>
                      <a:pt x="4160" y="2609"/>
                      <a:pt x="4159" y="2604"/>
                      <a:pt x="4151" y="2588"/>
                    </a:cubicBezTo>
                    <a:cubicBezTo>
                      <a:pt x="4144" y="2559"/>
                      <a:pt x="4125" y="2518"/>
                      <a:pt x="4137" y="2518"/>
                    </a:cubicBezTo>
                    <a:cubicBezTo>
                      <a:pt x="4140" y="2518"/>
                      <a:pt x="4144" y="2520"/>
                      <a:pt x="4151" y="2525"/>
                    </a:cubicBezTo>
                    <a:cubicBezTo>
                      <a:pt x="4186" y="2552"/>
                      <a:pt x="4186" y="2561"/>
                      <a:pt x="4204" y="2561"/>
                    </a:cubicBezTo>
                    <a:cubicBezTo>
                      <a:pt x="4222" y="2561"/>
                      <a:pt x="4249" y="2552"/>
                      <a:pt x="4240" y="2534"/>
                    </a:cubicBezTo>
                    <a:cubicBezTo>
                      <a:pt x="4231" y="2517"/>
                      <a:pt x="4186" y="2472"/>
                      <a:pt x="4204" y="2463"/>
                    </a:cubicBezTo>
                    <a:cubicBezTo>
                      <a:pt x="4231" y="2463"/>
                      <a:pt x="4240" y="2508"/>
                      <a:pt x="4258" y="2525"/>
                    </a:cubicBezTo>
                    <a:lnTo>
                      <a:pt x="4240" y="2463"/>
                    </a:lnTo>
                    <a:cubicBezTo>
                      <a:pt x="4240" y="2451"/>
                      <a:pt x="4240" y="2446"/>
                      <a:pt x="4242" y="2446"/>
                    </a:cubicBezTo>
                    <a:cubicBezTo>
                      <a:pt x="4244" y="2446"/>
                      <a:pt x="4248" y="2453"/>
                      <a:pt x="4258" y="2463"/>
                    </a:cubicBezTo>
                    <a:cubicBezTo>
                      <a:pt x="4267" y="2473"/>
                      <a:pt x="4288" y="2480"/>
                      <a:pt x="4304" y="2480"/>
                    </a:cubicBezTo>
                    <a:cubicBezTo>
                      <a:pt x="4318" y="2480"/>
                      <a:pt x="4329" y="2475"/>
                      <a:pt x="4329" y="2463"/>
                    </a:cubicBezTo>
                    <a:cubicBezTo>
                      <a:pt x="4329" y="2436"/>
                      <a:pt x="4258" y="2374"/>
                      <a:pt x="4267" y="2365"/>
                    </a:cubicBezTo>
                    <a:lnTo>
                      <a:pt x="4267" y="2365"/>
                    </a:lnTo>
                    <a:cubicBezTo>
                      <a:pt x="4267" y="2365"/>
                      <a:pt x="4293" y="2383"/>
                      <a:pt x="4311" y="2392"/>
                    </a:cubicBezTo>
                    <a:cubicBezTo>
                      <a:pt x="4320" y="2401"/>
                      <a:pt x="4338" y="2401"/>
                      <a:pt x="4347" y="2401"/>
                    </a:cubicBezTo>
                    <a:cubicBezTo>
                      <a:pt x="4360" y="2401"/>
                      <a:pt x="4404" y="2416"/>
                      <a:pt x="4424" y="2416"/>
                    </a:cubicBezTo>
                    <a:cubicBezTo>
                      <a:pt x="4431" y="2416"/>
                      <a:pt x="4436" y="2414"/>
                      <a:pt x="4436" y="2410"/>
                    </a:cubicBezTo>
                    <a:cubicBezTo>
                      <a:pt x="4436" y="2395"/>
                      <a:pt x="4411" y="2361"/>
                      <a:pt x="4413" y="2361"/>
                    </a:cubicBezTo>
                    <a:lnTo>
                      <a:pt x="4413" y="2361"/>
                    </a:lnTo>
                    <a:cubicBezTo>
                      <a:pt x="4414" y="2361"/>
                      <a:pt x="4415" y="2362"/>
                      <a:pt x="4418" y="2365"/>
                    </a:cubicBezTo>
                    <a:cubicBezTo>
                      <a:pt x="4431" y="2371"/>
                      <a:pt x="4439" y="2378"/>
                      <a:pt x="4446" y="2378"/>
                    </a:cubicBezTo>
                    <a:cubicBezTo>
                      <a:pt x="4448" y="2378"/>
                      <a:pt x="4451" y="2377"/>
                      <a:pt x="4454" y="2374"/>
                    </a:cubicBezTo>
                    <a:cubicBezTo>
                      <a:pt x="4463" y="2374"/>
                      <a:pt x="4427" y="2294"/>
                      <a:pt x="4436" y="2276"/>
                    </a:cubicBezTo>
                    <a:cubicBezTo>
                      <a:pt x="4437" y="2274"/>
                      <a:pt x="4440" y="2272"/>
                      <a:pt x="4444" y="2272"/>
                    </a:cubicBezTo>
                    <a:cubicBezTo>
                      <a:pt x="4465" y="2272"/>
                      <a:pt x="4517" y="2304"/>
                      <a:pt x="4537" y="2304"/>
                    </a:cubicBezTo>
                    <a:cubicBezTo>
                      <a:pt x="4540" y="2304"/>
                      <a:pt x="4541" y="2304"/>
                      <a:pt x="4543" y="2303"/>
                    </a:cubicBezTo>
                    <a:cubicBezTo>
                      <a:pt x="4547" y="2295"/>
                      <a:pt x="4540" y="2289"/>
                      <a:pt x="4532" y="2285"/>
                    </a:cubicBezTo>
                    <a:lnTo>
                      <a:pt x="4532" y="2285"/>
                    </a:lnTo>
                    <a:cubicBezTo>
                      <a:pt x="4538" y="2286"/>
                      <a:pt x="4543" y="2287"/>
                      <a:pt x="4547" y="2287"/>
                    </a:cubicBezTo>
                    <a:cubicBezTo>
                      <a:pt x="4550" y="2287"/>
                      <a:pt x="4552" y="2287"/>
                      <a:pt x="4552" y="2285"/>
                    </a:cubicBezTo>
                    <a:cubicBezTo>
                      <a:pt x="4561" y="2267"/>
                      <a:pt x="4552" y="2249"/>
                      <a:pt x="4569" y="2232"/>
                    </a:cubicBezTo>
                    <a:lnTo>
                      <a:pt x="4569" y="2232"/>
                    </a:lnTo>
                    <a:cubicBezTo>
                      <a:pt x="4568" y="2233"/>
                      <a:pt x="4567" y="2234"/>
                      <a:pt x="4566" y="2234"/>
                    </a:cubicBezTo>
                    <a:cubicBezTo>
                      <a:pt x="4564" y="2234"/>
                      <a:pt x="4569" y="2219"/>
                      <a:pt x="4569" y="2205"/>
                    </a:cubicBezTo>
                    <a:cubicBezTo>
                      <a:pt x="4569" y="2196"/>
                      <a:pt x="4569" y="2187"/>
                      <a:pt x="4587" y="2187"/>
                    </a:cubicBezTo>
                    <a:cubicBezTo>
                      <a:pt x="4605" y="2187"/>
                      <a:pt x="4614" y="2160"/>
                      <a:pt x="4614" y="2142"/>
                    </a:cubicBezTo>
                    <a:cubicBezTo>
                      <a:pt x="4614" y="2135"/>
                      <a:pt x="4581" y="2094"/>
                      <a:pt x="4589" y="2094"/>
                    </a:cubicBezTo>
                    <a:cubicBezTo>
                      <a:pt x="4590" y="2094"/>
                      <a:pt x="4592" y="2095"/>
                      <a:pt x="4596" y="2098"/>
                    </a:cubicBezTo>
                    <a:cubicBezTo>
                      <a:pt x="4623" y="2114"/>
                      <a:pt x="4651" y="2131"/>
                      <a:pt x="4662" y="2131"/>
                    </a:cubicBezTo>
                    <a:cubicBezTo>
                      <a:pt x="4669" y="2131"/>
                      <a:pt x="4669" y="2124"/>
                      <a:pt x="4659" y="2107"/>
                    </a:cubicBezTo>
                    <a:cubicBezTo>
                      <a:pt x="4651" y="2091"/>
                      <a:pt x="4634" y="2072"/>
                      <a:pt x="4623" y="2055"/>
                    </a:cubicBezTo>
                    <a:lnTo>
                      <a:pt x="4623" y="2055"/>
                    </a:lnTo>
                    <a:cubicBezTo>
                      <a:pt x="4631" y="2064"/>
                      <a:pt x="4641" y="2071"/>
                      <a:pt x="4650" y="2071"/>
                    </a:cubicBezTo>
                    <a:cubicBezTo>
                      <a:pt x="4651" y="2072"/>
                      <a:pt x="4652" y="2073"/>
                      <a:pt x="4653" y="2073"/>
                    </a:cubicBezTo>
                    <a:cubicBezTo>
                      <a:pt x="4660" y="2073"/>
                      <a:pt x="4662" y="2052"/>
                      <a:pt x="4632" y="2045"/>
                    </a:cubicBezTo>
                    <a:lnTo>
                      <a:pt x="4632" y="2036"/>
                    </a:lnTo>
                    <a:lnTo>
                      <a:pt x="4612" y="2036"/>
                    </a:lnTo>
                    <a:cubicBezTo>
                      <a:pt x="4608" y="2025"/>
                      <a:pt x="4612" y="2018"/>
                      <a:pt x="4632" y="2018"/>
                    </a:cubicBezTo>
                    <a:cubicBezTo>
                      <a:pt x="4650" y="2018"/>
                      <a:pt x="4671" y="2026"/>
                      <a:pt x="4689" y="2026"/>
                    </a:cubicBezTo>
                    <a:cubicBezTo>
                      <a:pt x="4698" y="2026"/>
                      <a:pt x="4706" y="2024"/>
                      <a:pt x="4712" y="2018"/>
                    </a:cubicBezTo>
                    <a:cubicBezTo>
                      <a:pt x="4730" y="2009"/>
                      <a:pt x="4703" y="2000"/>
                      <a:pt x="4712" y="1991"/>
                    </a:cubicBezTo>
                    <a:cubicBezTo>
                      <a:pt x="4715" y="1984"/>
                      <a:pt x="4723" y="1983"/>
                      <a:pt x="4732" y="1983"/>
                    </a:cubicBezTo>
                    <a:cubicBezTo>
                      <a:pt x="4742" y="1983"/>
                      <a:pt x="4753" y="1985"/>
                      <a:pt x="4759" y="1985"/>
                    </a:cubicBezTo>
                    <a:cubicBezTo>
                      <a:pt x="4763" y="1985"/>
                      <a:pt x="4765" y="1984"/>
                      <a:pt x="4765" y="1982"/>
                    </a:cubicBezTo>
                    <a:lnTo>
                      <a:pt x="4739" y="1955"/>
                    </a:lnTo>
                    <a:cubicBezTo>
                      <a:pt x="4727" y="1940"/>
                      <a:pt x="4737" y="1936"/>
                      <a:pt x="4753" y="1936"/>
                    </a:cubicBezTo>
                    <a:cubicBezTo>
                      <a:pt x="4768" y="1936"/>
                      <a:pt x="4788" y="1940"/>
                      <a:pt x="4800" y="1940"/>
                    </a:cubicBezTo>
                    <a:cubicBezTo>
                      <a:pt x="4805" y="1940"/>
                      <a:pt x="4809" y="1939"/>
                      <a:pt x="4810" y="1938"/>
                    </a:cubicBezTo>
                    <a:cubicBezTo>
                      <a:pt x="4810" y="1938"/>
                      <a:pt x="4685" y="1893"/>
                      <a:pt x="4748" y="1884"/>
                    </a:cubicBezTo>
                    <a:cubicBezTo>
                      <a:pt x="4783" y="1884"/>
                      <a:pt x="4783" y="1884"/>
                      <a:pt x="4792" y="1866"/>
                    </a:cubicBezTo>
                    <a:cubicBezTo>
                      <a:pt x="4795" y="1860"/>
                      <a:pt x="4799" y="1858"/>
                      <a:pt x="4804" y="1858"/>
                    </a:cubicBezTo>
                    <a:cubicBezTo>
                      <a:pt x="4814" y="1858"/>
                      <a:pt x="4828" y="1866"/>
                      <a:pt x="4846" y="1866"/>
                    </a:cubicBezTo>
                    <a:cubicBezTo>
                      <a:pt x="4765" y="1840"/>
                      <a:pt x="4846" y="1804"/>
                      <a:pt x="4774" y="1786"/>
                    </a:cubicBezTo>
                    <a:lnTo>
                      <a:pt x="4774" y="1786"/>
                    </a:lnTo>
                    <a:cubicBezTo>
                      <a:pt x="4779" y="1787"/>
                      <a:pt x="4784" y="1788"/>
                      <a:pt x="4788" y="1788"/>
                    </a:cubicBezTo>
                    <a:cubicBezTo>
                      <a:pt x="4821" y="1788"/>
                      <a:pt x="4828" y="1758"/>
                      <a:pt x="4828" y="1742"/>
                    </a:cubicBezTo>
                    <a:cubicBezTo>
                      <a:pt x="4828" y="1733"/>
                      <a:pt x="4819" y="1724"/>
                      <a:pt x="4819" y="1715"/>
                    </a:cubicBezTo>
                    <a:lnTo>
                      <a:pt x="4774" y="1688"/>
                    </a:lnTo>
                    <a:lnTo>
                      <a:pt x="4774" y="1688"/>
                    </a:lnTo>
                    <a:cubicBezTo>
                      <a:pt x="4810" y="1697"/>
                      <a:pt x="4846" y="1706"/>
                      <a:pt x="4872" y="1715"/>
                    </a:cubicBezTo>
                    <a:cubicBezTo>
                      <a:pt x="4854" y="1697"/>
                      <a:pt x="4837" y="1688"/>
                      <a:pt x="4819" y="1679"/>
                    </a:cubicBezTo>
                    <a:cubicBezTo>
                      <a:pt x="4783" y="1670"/>
                      <a:pt x="4739" y="1653"/>
                      <a:pt x="4748" y="1635"/>
                    </a:cubicBezTo>
                    <a:lnTo>
                      <a:pt x="4748" y="1635"/>
                    </a:lnTo>
                    <a:cubicBezTo>
                      <a:pt x="4774" y="1653"/>
                      <a:pt x="4810" y="1653"/>
                      <a:pt x="4846" y="1661"/>
                    </a:cubicBezTo>
                    <a:cubicBezTo>
                      <a:pt x="4863" y="1653"/>
                      <a:pt x="4819" y="1635"/>
                      <a:pt x="4810" y="1626"/>
                    </a:cubicBezTo>
                    <a:cubicBezTo>
                      <a:pt x="4810" y="1617"/>
                      <a:pt x="4819" y="1608"/>
                      <a:pt x="4828" y="1608"/>
                    </a:cubicBezTo>
                    <a:cubicBezTo>
                      <a:pt x="4837" y="1608"/>
                      <a:pt x="4863" y="1599"/>
                      <a:pt x="4863" y="1590"/>
                    </a:cubicBezTo>
                    <a:cubicBezTo>
                      <a:pt x="4872" y="1581"/>
                      <a:pt x="4801" y="1572"/>
                      <a:pt x="4810" y="1564"/>
                    </a:cubicBezTo>
                    <a:cubicBezTo>
                      <a:pt x="4819" y="1564"/>
                      <a:pt x="4828" y="1555"/>
                      <a:pt x="4837" y="1555"/>
                    </a:cubicBezTo>
                    <a:cubicBezTo>
                      <a:pt x="4846" y="1555"/>
                      <a:pt x="4846" y="1546"/>
                      <a:pt x="4854" y="1537"/>
                    </a:cubicBezTo>
                    <a:cubicBezTo>
                      <a:pt x="4854" y="1519"/>
                      <a:pt x="4837" y="1510"/>
                      <a:pt x="4837" y="1492"/>
                    </a:cubicBezTo>
                    <a:cubicBezTo>
                      <a:pt x="4837" y="1474"/>
                      <a:pt x="4872" y="1474"/>
                      <a:pt x="4863" y="1466"/>
                    </a:cubicBezTo>
                    <a:cubicBezTo>
                      <a:pt x="4846" y="1457"/>
                      <a:pt x="4828" y="1448"/>
                      <a:pt x="4819" y="1448"/>
                    </a:cubicBezTo>
                    <a:cubicBezTo>
                      <a:pt x="4872" y="1448"/>
                      <a:pt x="4890" y="1448"/>
                      <a:pt x="4890" y="1430"/>
                    </a:cubicBezTo>
                    <a:lnTo>
                      <a:pt x="4863" y="1430"/>
                    </a:lnTo>
                    <a:cubicBezTo>
                      <a:pt x="4863" y="1412"/>
                      <a:pt x="4890" y="1359"/>
                      <a:pt x="4863" y="1359"/>
                    </a:cubicBezTo>
                    <a:cubicBezTo>
                      <a:pt x="4863" y="1359"/>
                      <a:pt x="4832" y="1363"/>
                      <a:pt x="4813" y="1363"/>
                    </a:cubicBezTo>
                    <a:cubicBezTo>
                      <a:pt x="4804" y="1363"/>
                      <a:pt x="4798" y="1362"/>
                      <a:pt x="4801" y="1359"/>
                    </a:cubicBezTo>
                    <a:cubicBezTo>
                      <a:pt x="4810" y="1341"/>
                      <a:pt x="4846" y="1332"/>
                      <a:pt x="4854" y="1323"/>
                    </a:cubicBezTo>
                    <a:cubicBezTo>
                      <a:pt x="4881" y="1296"/>
                      <a:pt x="4890" y="1261"/>
                      <a:pt x="4881" y="1234"/>
                    </a:cubicBezTo>
                    <a:cubicBezTo>
                      <a:pt x="4872" y="1216"/>
                      <a:pt x="4846" y="1216"/>
                      <a:pt x="4837" y="1198"/>
                    </a:cubicBezTo>
                    <a:cubicBezTo>
                      <a:pt x="4837" y="1181"/>
                      <a:pt x="4810" y="1181"/>
                      <a:pt x="4765" y="1181"/>
                    </a:cubicBezTo>
                    <a:cubicBezTo>
                      <a:pt x="4783" y="1181"/>
                      <a:pt x="4872" y="1127"/>
                      <a:pt x="4819" y="1127"/>
                    </a:cubicBezTo>
                    <a:cubicBezTo>
                      <a:pt x="4792" y="1127"/>
                      <a:pt x="4739" y="1181"/>
                      <a:pt x="4712" y="1181"/>
                    </a:cubicBezTo>
                    <a:lnTo>
                      <a:pt x="4765" y="1136"/>
                    </a:lnTo>
                    <a:cubicBezTo>
                      <a:pt x="4801" y="1118"/>
                      <a:pt x="4837" y="1100"/>
                      <a:pt x="4881" y="1091"/>
                    </a:cubicBezTo>
                    <a:lnTo>
                      <a:pt x="4881" y="1091"/>
                    </a:lnTo>
                    <a:cubicBezTo>
                      <a:pt x="4873" y="1092"/>
                      <a:pt x="4867" y="1093"/>
                      <a:pt x="4861" y="1093"/>
                    </a:cubicBezTo>
                    <a:cubicBezTo>
                      <a:pt x="4815" y="1093"/>
                      <a:pt x="4832" y="1064"/>
                      <a:pt x="4792" y="1056"/>
                    </a:cubicBezTo>
                    <a:cubicBezTo>
                      <a:pt x="4792" y="1038"/>
                      <a:pt x="4792" y="1038"/>
                      <a:pt x="4837" y="1029"/>
                    </a:cubicBezTo>
                    <a:cubicBezTo>
                      <a:pt x="4881" y="1020"/>
                      <a:pt x="4854" y="1011"/>
                      <a:pt x="4881" y="1002"/>
                    </a:cubicBezTo>
                    <a:lnTo>
                      <a:pt x="4881" y="1002"/>
                    </a:lnTo>
                    <a:lnTo>
                      <a:pt x="4756" y="1038"/>
                    </a:lnTo>
                    <a:cubicBezTo>
                      <a:pt x="4756" y="1020"/>
                      <a:pt x="4846" y="985"/>
                      <a:pt x="4846" y="976"/>
                    </a:cubicBezTo>
                    <a:cubicBezTo>
                      <a:pt x="4828" y="976"/>
                      <a:pt x="4748" y="976"/>
                      <a:pt x="4783" y="949"/>
                    </a:cubicBezTo>
                    <a:cubicBezTo>
                      <a:pt x="4816" y="916"/>
                      <a:pt x="4842" y="868"/>
                      <a:pt x="4789" y="868"/>
                    </a:cubicBezTo>
                    <a:cubicBezTo>
                      <a:pt x="4784" y="868"/>
                      <a:pt x="4780" y="868"/>
                      <a:pt x="4774" y="869"/>
                    </a:cubicBezTo>
                    <a:cubicBezTo>
                      <a:pt x="4771" y="870"/>
                      <a:pt x="4769" y="870"/>
                      <a:pt x="4767" y="870"/>
                    </a:cubicBezTo>
                    <a:cubicBezTo>
                      <a:pt x="4753" y="870"/>
                      <a:pt x="4770" y="842"/>
                      <a:pt x="4739" y="842"/>
                    </a:cubicBezTo>
                    <a:cubicBezTo>
                      <a:pt x="4733" y="843"/>
                      <a:pt x="4729" y="843"/>
                      <a:pt x="4725" y="843"/>
                    </a:cubicBezTo>
                    <a:cubicBezTo>
                      <a:pt x="4692" y="843"/>
                      <a:pt x="4766" y="805"/>
                      <a:pt x="4774" y="789"/>
                    </a:cubicBezTo>
                    <a:cubicBezTo>
                      <a:pt x="4774" y="780"/>
                      <a:pt x="4763" y="780"/>
                      <a:pt x="4752" y="780"/>
                    </a:cubicBezTo>
                    <a:cubicBezTo>
                      <a:pt x="4741" y="780"/>
                      <a:pt x="4730" y="780"/>
                      <a:pt x="4730" y="771"/>
                    </a:cubicBezTo>
                    <a:cubicBezTo>
                      <a:pt x="4721" y="753"/>
                      <a:pt x="4739" y="753"/>
                      <a:pt x="4765" y="744"/>
                    </a:cubicBezTo>
                    <a:cubicBezTo>
                      <a:pt x="4780" y="737"/>
                      <a:pt x="4759" y="724"/>
                      <a:pt x="4751" y="724"/>
                    </a:cubicBezTo>
                    <a:cubicBezTo>
                      <a:pt x="4749" y="724"/>
                      <a:pt x="4748" y="725"/>
                      <a:pt x="4748" y="726"/>
                    </a:cubicBezTo>
                    <a:cubicBezTo>
                      <a:pt x="4721" y="726"/>
                      <a:pt x="4739" y="717"/>
                      <a:pt x="4739" y="708"/>
                    </a:cubicBezTo>
                    <a:cubicBezTo>
                      <a:pt x="4739" y="705"/>
                      <a:pt x="4737" y="704"/>
                      <a:pt x="4733" y="704"/>
                    </a:cubicBezTo>
                    <a:cubicBezTo>
                      <a:pt x="4716" y="704"/>
                      <a:pt x="4667" y="735"/>
                      <a:pt x="4657" y="735"/>
                    </a:cubicBezTo>
                    <a:cubicBezTo>
                      <a:pt x="4653" y="735"/>
                      <a:pt x="4657" y="728"/>
                      <a:pt x="4676" y="708"/>
                    </a:cubicBezTo>
                    <a:cubicBezTo>
                      <a:pt x="4713" y="679"/>
                      <a:pt x="4707" y="662"/>
                      <a:pt x="4679" y="662"/>
                    </a:cubicBezTo>
                    <a:cubicBezTo>
                      <a:pt x="4673" y="662"/>
                      <a:pt x="4666" y="662"/>
                      <a:pt x="4659" y="664"/>
                    </a:cubicBezTo>
                    <a:cubicBezTo>
                      <a:pt x="4646" y="666"/>
                      <a:pt x="4635" y="668"/>
                      <a:pt x="4628" y="668"/>
                    </a:cubicBezTo>
                    <a:cubicBezTo>
                      <a:pt x="4610" y="668"/>
                      <a:pt x="4612" y="657"/>
                      <a:pt x="4650" y="619"/>
                    </a:cubicBezTo>
                    <a:cubicBezTo>
                      <a:pt x="4684" y="594"/>
                      <a:pt x="4596" y="601"/>
                      <a:pt x="4619" y="570"/>
                    </a:cubicBezTo>
                    <a:lnTo>
                      <a:pt x="4619" y="570"/>
                    </a:lnTo>
                    <a:cubicBezTo>
                      <a:pt x="4602" y="587"/>
                      <a:pt x="4568" y="596"/>
                      <a:pt x="4549" y="596"/>
                    </a:cubicBezTo>
                    <a:cubicBezTo>
                      <a:pt x="4531" y="596"/>
                      <a:pt x="4527" y="587"/>
                      <a:pt x="4569" y="566"/>
                    </a:cubicBezTo>
                    <a:cubicBezTo>
                      <a:pt x="4650" y="530"/>
                      <a:pt x="4569" y="539"/>
                      <a:pt x="4552" y="530"/>
                    </a:cubicBezTo>
                    <a:cubicBezTo>
                      <a:pt x="4534" y="521"/>
                      <a:pt x="4534" y="512"/>
                      <a:pt x="4534" y="495"/>
                    </a:cubicBezTo>
                    <a:cubicBezTo>
                      <a:pt x="4534" y="486"/>
                      <a:pt x="4552" y="477"/>
                      <a:pt x="4543" y="477"/>
                    </a:cubicBezTo>
                    <a:cubicBezTo>
                      <a:pt x="4534" y="463"/>
                      <a:pt x="4520" y="457"/>
                      <a:pt x="4507" y="457"/>
                    </a:cubicBezTo>
                    <a:cubicBezTo>
                      <a:pt x="4500" y="457"/>
                      <a:pt x="4493" y="459"/>
                      <a:pt x="4487" y="462"/>
                    </a:cubicBezTo>
                    <a:lnTo>
                      <a:pt x="4487" y="462"/>
                    </a:lnTo>
                    <a:cubicBezTo>
                      <a:pt x="4507" y="443"/>
                      <a:pt x="4523" y="429"/>
                      <a:pt x="4516" y="414"/>
                    </a:cubicBezTo>
                    <a:cubicBezTo>
                      <a:pt x="4514" y="410"/>
                      <a:pt x="4510" y="409"/>
                      <a:pt x="4505" y="409"/>
                    </a:cubicBezTo>
                    <a:cubicBezTo>
                      <a:pt x="4495" y="409"/>
                      <a:pt x="4484" y="413"/>
                      <a:pt x="4477" y="413"/>
                    </a:cubicBezTo>
                    <a:cubicBezTo>
                      <a:pt x="4472" y="413"/>
                      <a:pt x="4471" y="410"/>
                      <a:pt x="4480" y="397"/>
                    </a:cubicBezTo>
                    <a:cubicBezTo>
                      <a:pt x="4471" y="397"/>
                      <a:pt x="4463" y="406"/>
                      <a:pt x="4454" y="414"/>
                    </a:cubicBezTo>
                    <a:cubicBezTo>
                      <a:pt x="4451" y="417"/>
                      <a:pt x="4450" y="418"/>
                      <a:pt x="4448" y="418"/>
                    </a:cubicBezTo>
                    <a:cubicBezTo>
                      <a:pt x="4445" y="418"/>
                      <a:pt x="4445" y="410"/>
                      <a:pt x="4445" y="397"/>
                    </a:cubicBezTo>
                    <a:cubicBezTo>
                      <a:pt x="4445" y="381"/>
                      <a:pt x="4445" y="358"/>
                      <a:pt x="4433" y="358"/>
                    </a:cubicBezTo>
                    <a:cubicBezTo>
                      <a:pt x="4429" y="358"/>
                      <a:pt x="4422" y="362"/>
                      <a:pt x="4414" y="370"/>
                    </a:cubicBezTo>
                    <a:lnTo>
                      <a:pt x="4414" y="370"/>
                    </a:lnTo>
                    <a:cubicBezTo>
                      <a:pt x="4422" y="359"/>
                      <a:pt x="4429" y="349"/>
                      <a:pt x="4425" y="349"/>
                    </a:cubicBezTo>
                    <a:cubicBezTo>
                      <a:pt x="4424" y="349"/>
                      <a:pt x="4422" y="350"/>
                      <a:pt x="4418" y="352"/>
                    </a:cubicBezTo>
                    <a:cubicBezTo>
                      <a:pt x="4393" y="358"/>
                      <a:pt x="4385" y="365"/>
                      <a:pt x="4380" y="365"/>
                    </a:cubicBezTo>
                    <a:cubicBezTo>
                      <a:pt x="4378" y="365"/>
                      <a:pt x="4376" y="364"/>
                      <a:pt x="4373" y="361"/>
                    </a:cubicBezTo>
                    <a:lnTo>
                      <a:pt x="4373" y="361"/>
                    </a:lnTo>
                    <a:cubicBezTo>
                      <a:pt x="4374" y="362"/>
                      <a:pt x="4375" y="362"/>
                      <a:pt x="4376" y="362"/>
                    </a:cubicBezTo>
                    <a:cubicBezTo>
                      <a:pt x="4388" y="362"/>
                      <a:pt x="4417" y="316"/>
                      <a:pt x="4409" y="308"/>
                    </a:cubicBezTo>
                    <a:cubicBezTo>
                      <a:pt x="4400" y="290"/>
                      <a:pt x="4391" y="290"/>
                      <a:pt x="4373" y="290"/>
                    </a:cubicBezTo>
                    <a:cubicBezTo>
                      <a:pt x="4347" y="290"/>
                      <a:pt x="4338" y="299"/>
                      <a:pt x="4302" y="343"/>
                    </a:cubicBezTo>
                    <a:cubicBezTo>
                      <a:pt x="4284" y="325"/>
                      <a:pt x="4302" y="325"/>
                      <a:pt x="4311" y="290"/>
                    </a:cubicBezTo>
                    <a:lnTo>
                      <a:pt x="4311" y="290"/>
                    </a:lnTo>
                    <a:cubicBezTo>
                      <a:pt x="4293" y="308"/>
                      <a:pt x="4284" y="317"/>
                      <a:pt x="4267" y="334"/>
                    </a:cubicBezTo>
                    <a:cubicBezTo>
                      <a:pt x="4293" y="299"/>
                      <a:pt x="4311" y="254"/>
                      <a:pt x="4338" y="219"/>
                    </a:cubicBezTo>
                    <a:lnTo>
                      <a:pt x="4338" y="219"/>
                    </a:lnTo>
                    <a:cubicBezTo>
                      <a:pt x="4311" y="236"/>
                      <a:pt x="4284" y="254"/>
                      <a:pt x="4267" y="272"/>
                    </a:cubicBezTo>
                    <a:cubicBezTo>
                      <a:pt x="4253" y="283"/>
                      <a:pt x="4243" y="287"/>
                      <a:pt x="4236" y="287"/>
                    </a:cubicBezTo>
                    <a:cubicBezTo>
                      <a:pt x="4220" y="287"/>
                      <a:pt x="4217" y="266"/>
                      <a:pt x="4204" y="254"/>
                    </a:cubicBezTo>
                    <a:cubicBezTo>
                      <a:pt x="4198" y="242"/>
                      <a:pt x="4188" y="217"/>
                      <a:pt x="4176" y="217"/>
                    </a:cubicBezTo>
                    <a:cubicBezTo>
                      <a:pt x="4171" y="217"/>
                      <a:pt x="4165" y="222"/>
                      <a:pt x="4160" y="236"/>
                    </a:cubicBezTo>
                    <a:lnTo>
                      <a:pt x="4097" y="352"/>
                    </a:lnTo>
                    <a:cubicBezTo>
                      <a:pt x="4088" y="343"/>
                      <a:pt x="4124" y="281"/>
                      <a:pt x="4133" y="254"/>
                    </a:cubicBezTo>
                    <a:lnTo>
                      <a:pt x="4133" y="254"/>
                    </a:lnTo>
                    <a:cubicBezTo>
                      <a:pt x="4131" y="259"/>
                      <a:pt x="4130" y="261"/>
                      <a:pt x="4129" y="261"/>
                    </a:cubicBezTo>
                    <a:cubicBezTo>
                      <a:pt x="4124" y="261"/>
                      <a:pt x="4126" y="222"/>
                      <a:pt x="4133" y="201"/>
                    </a:cubicBezTo>
                    <a:cubicBezTo>
                      <a:pt x="4151" y="174"/>
                      <a:pt x="4160" y="147"/>
                      <a:pt x="4151" y="147"/>
                    </a:cubicBezTo>
                    <a:lnTo>
                      <a:pt x="4097" y="254"/>
                    </a:lnTo>
                    <a:cubicBezTo>
                      <a:pt x="4115" y="219"/>
                      <a:pt x="4097" y="165"/>
                      <a:pt x="4053" y="156"/>
                    </a:cubicBezTo>
                    <a:lnTo>
                      <a:pt x="4053" y="156"/>
                    </a:lnTo>
                    <a:cubicBezTo>
                      <a:pt x="4062" y="165"/>
                      <a:pt x="4053" y="192"/>
                      <a:pt x="4044" y="219"/>
                    </a:cubicBezTo>
                    <a:cubicBezTo>
                      <a:pt x="4029" y="204"/>
                      <a:pt x="4045" y="128"/>
                      <a:pt x="4025" y="128"/>
                    </a:cubicBezTo>
                    <a:cubicBezTo>
                      <a:pt x="4021" y="128"/>
                      <a:pt x="4016" y="131"/>
                      <a:pt x="4008" y="138"/>
                    </a:cubicBezTo>
                    <a:cubicBezTo>
                      <a:pt x="4008" y="145"/>
                      <a:pt x="3985" y="170"/>
                      <a:pt x="3976" y="170"/>
                    </a:cubicBezTo>
                    <a:cubicBezTo>
                      <a:pt x="3972" y="170"/>
                      <a:pt x="3970" y="166"/>
                      <a:pt x="3973" y="156"/>
                    </a:cubicBezTo>
                    <a:cubicBezTo>
                      <a:pt x="3973" y="138"/>
                      <a:pt x="4017" y="85"/>
                      <a:pt x="3999" y="85"/>
                    </a:cubicBezTo>
                    <a:cubicBezTo>
                      <a:pt x="3985" y="85"/>
                      <a:pt x="3971" y="108"/>
                      <a:pt x="3957" y="108"/>
                    </a:cubicBezTo>
                    <a:cubicBezTo>
                      <a:pt x="3953" y="108"/>
                      <a:pt x="3950" y="106"/>
                      <a:pt x="3946" y="103"/>
                    </a:cubicBezTo>
                    <a:cubicBezTo>
                      <a:pt x="3928" y="85"/>
                      <a:pt x="3928" y="58"/>
                      <a:pt x="3910" y="58"/>
                    </a:cubicBezTo>
                    <a:cubicBezTo>
                      <a:pt x="3909" y="58"/>
                      <a:pt x="3907" y="57"/>
                      <a:pt x="3905" y="57"/>
                    </a:cubicBezTo>
                    <a:cubicBezTo>
                      <a:pt x="3880" y="57"/>
                      <a:pt x="3858" y="112"/>
                      <a:pt x="3875" y="121"/>
                    </a:cubicBezTo>
                    <a:cubicBezTo>
                      <a:pt x="3866" y="121"/>
                      <a:pt x="3857" y="121"/>
                      <a:pt x="3848" y="103"/>
                    </a:cubicBezTo>
                    <a:cubicBezTo>
                      <a:pt x="3839" y="94"/>
                      <a:pt x="3839" y="76"/>
                      <a:pt x="3830" y="58"/>
                    </a:cubicBezTo>
                    <a:cubicBezTo>
                      <a:pt x="3827" y="52"/>
                      <a:pt x="3825" y="50"/>
                      <a:pt x="3824" y="50"/>
                    </a:cubicBezTo>
                    <a:cubicBezTo>
                      <a:pt x="3820" y="50"/>
                      <a:pt x="3818" y="58"/>
                      <a:pt x="3812" y="58"/>
                    </a:cubicBezTo>
                    <a:cubicBezTo>
                      <a:pt x="3803" y="58"/>
                      <a:pt x="3795" y="94"/>
                      <a:pt x="3786" y="121"/>
                    </a:cubicBezTo>
                    <a:cubicBezTo>
                      <a:pt x="3791" y="115"/>
                      <a:pt x="3795" y="113"/>
                      <a:pt x="3797" y="113"/>
                    </a:cubicBezTo>
                    <a:cubicBezTo>
                      <a:pt x="3802" y="113"/>
                      <a:pt x="3798" y="126"/>
                      <a:pt x="3786" y="138"/>
                    </a:cubicBezTo>
                    <a:cubicBezTo>
                      <a:pt x="3778" y="153"/>
                      <a:pt x="3771" y="167"/>
                      <a:pt x="3764" y="167"/>
                    </a:cubicBezTo>
                    <a:cubicBezTo>
                      <a:pt x="3762" y="167"/>
                      <a:pt x="3761" y="167"/>
                      <a:pt x="3759" y="165"/>
                    </a:cubicBezTo>
                    <a:cubicBezTo>
                      <a:pt x="3750" y="147"/>
                      <a:pt x="3786" y="76"/>
                      <a:pt x="3768" y="67"/>
                    </a:cubicBezTo>
                    <a:cubicBezTo>
                      <a:pt x="3750" y="67"/>
                      <a:pt x="3705" y="85"/>
                      <a:pt x="3714" y="129"/>
                    </a:cubicBezTo>
                    <a:cubicBezTo>
                      <a:pt x="3723" y="147"/>
                      <a:pt x="3714" y="174"/>
                      <a:pt x="3705" y="201"/>
                    </a:cubicBezTo>
                    <a:cubicBezTo>
                      <a:pt x="3701" y="210"/>
                      <a:pt x="3693" y="218"/>
                      <a:pt x="3687" y="218"/>
                    </a:cubicBezTo>
                    <a:cubicBezTo>
                      <a:pt x="3682" y="218"/>
                      <a:pt x="3679" y="213"/>
                      <a:pt x="3679" y="201"/>
                    </a:cubicBezTo>
                    <a:cubicBezTo>
                      <a:pt x="3679" y="147"/>
                      <a:pt x="3688" y="103"/>
                      <a:pt x="3697" y="49"/>
                    </a:cubicBezTo>
                    <a:cubicBezTo>
                      <a:pt x="3693" y="46"/>
                      <a:pt x="3688" y="43"/>
                      <a:pt x="3682" y="43"/>
                    </a:cubicBezTo>
                    <a:cubicBezTo>
                      <a:pt x="3674" y="43"/>
                      <a:pt x="3666" y="48"/>
                      <a:pt x="3661" y="58"/>
                    </a:cubicBezTo>
                    <a:cubicBezTo>
                      <a:pt x="3652" y="67"/>
                      <a:pt x="3661" y="103"/>
                      <a:pt x="3643" y="121"/>
                    </a:cubicBezTo>
                    <a:cubicBezTo>
                      <a:pt x="3642" y="122"/>
                      <a:pt x="3642" y="123"/>
                      <a:pt x="3641" y="123"/>
                    </a:cubicBezTo>
                    <a:cubicBezTo>
                      <a:pt x="3636" y="123"/>
                      <a:pt x="3640" y="54"/>
                      <a:pt x="3624" y="54"/>
                    </a:cubicBezTo>
                    <a:cubicBezTo>
                      <a:pt x="3622" y="54"/>
                      <a:pt x="3619" y="55"/>
                      <a:pt x="3616" y="58"/>
                    </a:cubicBezTo>
                    <a:cubicBezTo>
                      <a:pt x="3607" y="72"/>
                      <a:pt x="3601" y="90"/>
                      <a:pt x="3596" y="109"/>
                    </a:cubicBezTo>
                    <a:lnTo>
                      <a:pt x="3596" y="109"/>
                    </a:lnTo>
                    <a:cubicBezTo>
                      <a:pt x="3596" y="96"/>
                      <a:pt x="3593" y="82"/>
                      <a:pt x="3590" y="67"/>
                    </a:cubicBezTo>
                    <a:cubicBezTo>
                      <a:pt x="3590" y="37"/>
                      <a:pt x="3571" y="1"/>
                      <a:pt x="3554" y="1"/>
                    </a:cubicBezTo>
                    <a:close/>
                    <a:moveTo>
                      <a:pt x="1108" y="512"/>
                    </a:moveTo>
                    <a:cubicBezTo>
                      <a:pt x="1100" y="512"/>
                      <a:pt x="1094" y="515"/>
                      <a:pt x="1087" y="521"/>
                    </a:cubicBezTo>
                    <a:cubicBezTo>
                      <a:pt x="1069" y="530"/>
                      <a:pt x="1105" y="593"/>
                      <a:pt x="1096" y="602"/>
                    </a:cubicBezTo>
                    <a:cubicBezTo>
                      <a:pt x="1090" y="607"/>
                      <a:pt x="1086" y="609"/>
                      <a:pt x="1082" y="609"/>
                    </a:cubicBezTo>
                    <a:cubicBezTo>
                      <a:pt x="1073" y="609"/>
                      <a:pt x="1066" y="596"/>
                      <a:pt x="1060" y="584"/>
                    </a:cubicBezTo>
                    <a:cubicBezTo>
                      <a:pt x="1046" y="577"/>
                      <a:pt x="1043" y="563"/>
                      <a:pt x="1038" y="563"/>
                    </a:cubicBezTo>
                    <a:cubicBezTo>
                      <a:pt x="1036" y="563"/>
                      <a:pt x="1035" y="564"/>
                      <a:pt x="1033" y="566"/>
                    </a:cubicBezTo>
                    <a:cubicBezTo>
                      <a:pt x="1024" y="566"/>
                      <a:pt x="1033" y="566"/>
                      <a:pt x="1033" y="602"/>
                    </a:cubicBezTo>
                    <a:cubicBezTo>
                      <a:pt x="1033" y="614"/>
                      <a:pt x="1033" y="627"/>
                      <a:pt x="1030" y="627"/>
                    </a:cubicBezTo>
                    <a:cubicBezTo>
                      <a:pt x="1029" y="627"/>
                      <a:pt x="1027" y="625"/>
                      <a:pt x="1024" y="619"/>
                    </a:cubicBezTo>
                    <a:cubicBezTo>
                      <a:pt x="1016" y="611"/>
                      <a:pt x="1008" y="547"/>
                      <a:pt x="984" y="547"/>
                    </a:cubicBezTo>
                    <a:cubicBezTo>
                      <a:pt x="983" y="547"/>
                      <a:pt x="981" y="548"/>
                      <a:pt x="980" y="548"/>
                    </a:cubicBezTo>
                    <a:cubicBezTo>
                      <a:pt x="962" y="557"/>
                      <a:pt x="962" y="584"/>
                      <a:pt x="971" y="610"/>
                    </a:cubicBezTo>
                    <a:cubicBezTo>
                      <a:pt x="971" y="610"/>
                      <a:pt x="962" y="610"/>
                      <a:pt x="962" y="619"/>
                    </a:cubicBezTo>
                    <a:cubicBezTo>
                      <a:pt x="953" y="619"/>
                      <a:pt x="926" y="682"/>
                      <a:pt x="926" y="682"/>
                    </a:cubicBezTo>
                    <a:cubicBezTo>
                      <a:pt x="918" y="673"/>
                      <a:pt x="926" y="593"/>
                      <a:pt x="909" y="584"/>
                    </a:cubicBezTo>
                    <a:lnTo>
                      <a:pt x="909" y="584"/>
                    </a:lnTo>
                    <a:cubicBezTo>
                      <a:pt x="918" y="602"/>
                      <a:pt x="873" y="637"/>
                      <a:pt x="873" y="664"/>
                    </a:cubicBezTo>
                    <a:cubicBezTo>
                      <a:pt x="873" y="673"/>
                      <a:pt x="869" y="677"/>
                      <a:pt x="862" y="677"/>
                    </a:cubicBezTo>
                    <a:cubicBezTo>
                      <a:pt x="855" y="677"/>
                      <a:pt x="846" y="673"/>
                      <a:pt x="837" y="664"/>
                    </a:cubicBezTo>
                    <a:cubicBezTo>
                      <a:pt x="832" y="655"/>
                      <a:pt x="828" y="652"/>
                      <a:pt x="825" y="652"/>
                    </a:cubicBezTo>
                    <a:cubicBezTo>
                      <a:pt x="819" y="652"/>
                      <a:pt x="817" y="667"/>
                      <a:pt x="811" y="673"/>
                    </a:cubicBezTo>
                    <a:cubicBezTo>
                      <a:pt x="805" y="673"/>
                      <a:pt x="803" y="677"/>
                      <a:pt x="797" y="677"/>
                    </a:cubicBezTo>
                    <a:cubicBezTo>
                      <a:pt x="794" y="677"/>
                      <a:pt x="790" y="676"/>
                      <a:pt x="784" y="673"/>
                    </a:cubicBezTo>
                    <a:cubicBezTo>
                      <a:pt x="775" y="668"/>
                      <a:pt x="773" y="666"/>
                      <a:pt x="773" y="666"/>
                    </a:cubicBezTo>
                    <a:lnTo>
                      <a:pt x="773" y="666"/>
                    </a:lnTo>
                    <a:cubicBezTo>
                      <a:pt x="773" y="666"/>
                      <a:pt x="775" y="668"/>
                      <a:pt x="775" y="673"/>
                    </a:cubicBezTo>
                    <a:cubicBezTo>
                      <a:pt x="766" y="691"/>
                      <a:pt x="775" y="708"/>
                      <a:pt x="793" y="726"/>
                    </a:cubicBezTo>
                    <a:cubicBezTo>
                      <a:pt x="801" y="734"/>
                      <a:pt x="816" y="763"/>
                      <a:pt x="806" y="763"/>
                    </a:cubicBezTo>
                    <a:cubicBezTo>
                      <a:pt x="805" y="763"/>
                      <a:pt x="804" y="763"/>
                      <a:pt x="802" y="762"/>
                    </a:cubicBezTo>
                    <a:cubicBezTo>
                      <a:pt x="784" y="753"/>
                      <a:pt x="766" y="726"/>
                      <a:pt x="748" y="717"/>
                    </a:cubicBezTo>
                    <a:cubicBezTo>
                      <a:pt x="739" y="717"/>
                      <a:pt x="730" y="735"/>
                      <a:pt x="730" y="753"/>
                    </a:cubicBezTo>
                    <a:lnTo>
                      <a:pt x="695" y="753"/>
                    </a:lnTo>
                    <a:cubicBezTo>
                      <a:pt x="695" y="747"/>
                      <a:pt x="690" y="740"/>
                      <a:pt x="688" y="740"/>
                    </a:cubicBezTo>
                    <a:cubicBezTo>
                      <a:pt x="687" y="740"/>
                      <a:pt x="686" y="741"/>
                      <a:pt x="686" y="744"/>
                    </a:cubicBezTo>
                    <a:cubicBezTo>
                      <a:pt x="677" y="744"/>
                      <a:pt x="686" y="771"/>
                      <a:pt x="677" y="780"/>
                    </a:cubicBezTo>
                    <a:cubicBezTo>
                      <a:pt x="674" y="783"/>
                      <a:pt x="671" y="784"/>
                      <a:pt x="668" y="784"/>
                    </a:cubicBezTo>
                    <a:cubicBezTo>
                      <a:pt x="661" y="784"/>
                      <a:pt x="653" y="780"/>
                      <a:pt x="641" y="780"/>
                    </a:cubicBezTo>
                    <a:cubicBezTo>
                      <a:pt x="615" y="789"/>
                      <a:pt x="597" y="815"/>
                      <a:pt x="606" y="842"/>
                    </a:cubicBezTo>
                    <a:cubicBezTo>
                      <a:pt x="606" y="856"/>
                      <a:pt x="606" y="866"/>
                      <a:pt x="603" y="866"/>
                    </a:cubicBezTo>
                    <a:cubicBezTo>
                      <a:pt x="601" y="866"/>
                      <a:pt x="596" y="859"/>
                      <a:pt x="588" y="842"/>
                    </a:cubicBezTo>
                    <a:cubicBezTo>
                      <a:pt x="583" y="829"/>
                      <a:pt x="577" y="824"/>
                      <a:pt x="570" y="824"/>
                    </a:cubicBezTo>
                    <a:cubicBezTo>
                      <a:pt x="563" y="824"/>
                      <a:pt x="557" y="829"/>
                      <a:pt x="552" y="833"/>
                    </a:cubicBezTo>
                    <a:cubicBezTo>
                      <a:pt x="552" y="833"/>
                      <a:pt x="535" y="842"/>
                      <a:pt x="535" y="860"/>
                    </a:cubicBezTo>
                    <a:cubicBezTo>
                      <a:pt x="535" y="878"/>
                      <a:pt x="543" y="895"/>
                      <a:pt x="526" y="895"/>
                    </a:cubicBezTo>
                    <a:cubicBezTo>
                      <a:pt x="514" y="884"/>
                      <a:pt x="505" y="880"/>
                      <a:pt x="497" y="880"/>
                    </a:cubicBezTo>
                    <a:cubicBezTo>
                      <a:pt x="480" y="880"/>
                      <a:pt x="472" y="898"/>
                      <a:pt x="472" y="904"/>
                    </a:cubicBezTo>
                    <a:cubicBezTo>
                      <a:pt x="472" y="913"/>
                      <a:pt x="503" y="968"/>
                      <a:pt x="493" y="968"/>
                    </a:cubicBezTo>
                    <a:cubicBezTo>
                      <a:pt x="492" y="968"/>
                      <a:pt x="491" y="967"/>
                      <a:pt x="490" y="967"/>
                    </a:cubicBezTo>
                    <a:cubicBezTo>
                      <a:pt x="467" y="949"/>
                      <a:pt x="451" y="940"/>
                      <a:pt x="438" y="940"/>
                    </a:cubicBezTo>
                    <a:cubicBezTo>
                      <a:pt x="431" y="940"/>
                      <a:pt x="425" y="943"/>
                      <a:pt x="419" y="949"/>
                    </a:cubicBezTo>
                    <a:cubicBezTo>
                      <a:pt x="392" y="958"/>
                      <a:pt x="374" y="985"/>
                      <a:pt x="365" y="1020"/>
                    </a:cubicBezTo>
                    <a:cubicBezTo>
                      <a:pt x="356" y="1029"/>
                      <a:pt x="356" y="1038"/>
                      <a:pt x="356" y="1056"/>
                    </a:cubicBezTo>
                    <a:cubicBezTo>
                      <a:pt x="356" y="1065"/>
                      <a:pt x="365" y="1083"/>
                      <a:pt x="365" y="1083"/>
                    </a:cubicBezTo>
                    <a:cubicBezTo>
                      <a:pt x="364" y="1084"/>
                      <a:pt x="361" y="1085"/>
                      <a:pt x="358" y="1085"/>
                    </a:cubicBezTo>
                    <a:cubicBezTo>
                      <a:pt x="343" y="1085"/>
                      <a:pt x="317" y="1072"/>
                      <a:pt x="303" y="1065"/>
                    </a:cubicBezTo>
                    <a:cubicBezTo>
                      <a:pt x="294" y="1065"/>
                      <a:pt x="276" y="1065"/>
                      <a:pt x="267" y="1074"/>
                    </a:cubicBezTo>
                    <a:cubicBezTo>
                      <a:pt x="249" y="1083"/>
                      <a:pt x="249" y="1100"/>
                      <a:pt x="285" y="1127"/>
                    </a:cubicBezTo>
                    <a:cubicBezTo>
                      <a:pt x="281" y="1125"/>
                      <a:pt x="279" y="1123"/>
                      <a:pt x="277" y="1123"/>
                    </a:cubicBezTo>
                    <a:cubicBezTo>
                      <a:pt x="265" y="1123"/>
                      <a:pt x="285" y="1164"/>
                      <a:pt x="285" y="1172"/>
                    </a:cubicBezTo>
                    <a:cubicBezTo>
                      <a:pt x="285" y="1173"/>
                      <a:pt x="283" y="1174"/>
                      <a:pt x="279" y="1174"/>
                    </a:cubicBezTo>
                    <a:cubicBezTo>
                      <a:pt x="268" y="1174"/>
                      <a:pt x="247" y="1169"/>
                      <a:pt x="233" y="1169"/>
                    </a:cubicBezTo>
                    <a:cubicBezTo>
                      <a:pt x="229" y="1169"/>
                      <a:pt x="225" y="1170"/>
                      <a:pt x="223" y="1172"/>
                    </a:cubicBezTo>
                    <a:cubicBezTo>
                      <a:pt x="205" y="1181"/>
                      <a:pt x="196" y="1189"/>
                      <a:pt x="196" y="1207"/>
                    </a:cubicBezTo>
                    <a:cubicBezTo>
                      <a:pt x="196" y="1225"/>
                      <a:pt x="241" y="1234"/>
                      <a:pt x="258" y="1243"/>
                    </a:cubicBezTo>
                    <a:cubicBezTo>
                      <a:pt x="258" y="1243"/>
                      <a:pt x="258" y="1261"/>
                      <a:pt x="241" y="1261"/>
                    </a:cubicBezTo>
                    <a:cubicBezTo>
                      <a:pt x="241" y="1261"/>
                      <a:pt x="232" y="1252"/>
                      <a:pt x="223" y="1252"/>
                    </a:cubicBezTo>
                    <a:cubicBezTo>
                      <a:pt x="214" y="1252"/>
                      <a:pt x="214" y="1261"/>
                      <a:pt x="205" y="1270"/>
                    </a:cubicBezTo>
                    <a:lnTo>
                      <a:pt x="178" y="1270"/>
                    </a:lnTo>
                    <a:cubicBezTo>
                      <a:pt x="169" y="1270"/>
                      <a:pt x="160" y="1278"/>
                      <a:pt x="160" y="1287"/>
                    </a:cubicBezTo>
                    <a:cubicBezTo>
                      <a:pt x="160" y="1314"/>
                      <a:pt x="178" y="1332"/>
                      <a:pt x="196" y="1359"/>
                    </a:cubicBezTo>
                    <a:cubicBezTo>
                      <a:pt x="204" y="1374"/>
                      <a:pt x="205" y="1379"/>
                      <a:pt x="200" y="1379"/>
                    </a:cubicBezTo>
                    <a:cubicBezTo>
                      <a:pt x="195" y="1379"/>
                      <a:pt x="180" y="1371"/>
                      <a:pt x="158" y="1361"/>
                    </a:cubicBezTo>
                    <a:lnTo>
                      <a:pt x="158" y="1361"/>
                    </a:lnTo>
                    <a:cubicBezTo>
                      <a:pt x="173" y="1369"/>
                      <a:pt x="152" y="1377"/>
                      <a:pt x="160" y="1385"/>
                    </a:cubicBezTo>
                    <a:lnTo>
                      <a:pt x="196" y="1403"/>
                    </a:lnTo>
                    <a:cubicBezTo>
                      <a:pt x="196" y="1405"/>
                      <a:pt x="194" y="1406"/>
                      <a:pt x="191" y="1406"/>
                    </a:cubicBezTo>
                    <a:cubicBezTo>
                      <a:pt x="182" y="1406"/>
                      <a:pt x="165" y="1401"/>
                      <a:pt x="157" y="1401"/>
                    </a:cubicBezTo>
                    <a:cubicBezTo>
                      <a:pt x="153" y="1401"/>
                      <a:pt x="151" y="1401"/>
                      <a:pt x="151" y="1403"/>
                    </a:cubicBezTo>
                    <a:cubicBezTo>
                      <a:pt x="143" y="1412"/>
                      <a:pt x="178" y="1439"/>
                      <a:pt x="187" y="1448"/>
                    </a:cubicBezTo>
                    <a:cubicBezTo>
                      <a:pt x="187" y="1453"/>
                      <a:pt x="185" y="1455"/>
                      <a:pt x="181" y="1455"/>
                    </a:cubicBezTo>
                    <a:cubicBezTo>
                      <a:pt x="172" y="1455"/>
                      <a:pt x="158" y="1445"/>
                      <a:pt x="151" y="1439"/>
                    </a:cubicBezTo>
                    <a:cubicBezTo>
                      <a:pt x="145" y="1433"/>
                      <a:pt x="118" y="1422"/>
                      <a:pt x="102" y="1422"/>
                    </a:cubicBezTo>
                    <a:cubicBezTo>
                      <a:pt x="94" y="1422"/>
                      <a:pt x="89" y="1424"/>
                      <a:pt x="89" y="1430"/>
                    </a:cubicBezTo>
                    <a:cubicBezTo>
                      <a:pt x="103" y="1451"/>
                      <a:pt x="123" y="1472"/>
                      <a:pt x="144" y="1480"/>
                    </a:cubicBezTo>
                    <a:lnTo>
                      <a:pt x="144" y="1480"/>
                    </a:lnTo>
                    <a:cubicBezTo>
                      <a:pt x="141" y="1480"/>
                      <a:pt x="138" y="1480"/>
                      <a:pt x="136" y="1480"/>
                    </a:cubicBezTo>
                    <a:cubicBezTo>
                      <a:pt x="78" y="1480"/>
                      <a:pt x="112" y="1565"/>
                      <a:pt x="66" y="1565"/>
                    </a:cubicBezTo>
                    <a:cubicBezTo>
                      <a:pt x="62" y="1565"/>
                      <a:pt x="58" y="1565"/>
                      <a:pt x="54" y="1564"/>
                    </a:cubicBezTo>
                    <a:lnTo>
                      <a:pt x="54" y="1564"/>
                    </a:lnTo>
                    <a:cubicBezTo>
                      <a:pt x="0" y="1572"/>
                      <a:pt x="62" y="1608"/>
                      <a:pt x="62" y="1626"/>
                    </a:cubicBezTo>
                    <a:cubicBezTo>
                      <a:pt x="62" y="1644"/>
                      <a:pt x="62" y="1661"/>
                      <a:pt x="62" y="1679"/>
                    </a:cubicBezTo>
                    <a:cubicBezTo>
                      <a:pt x="62" y="1706"/>
                      <a:pt x="80" y="1724"/>
                      <a:pt x="80" y="1751"/>
                    </a:cubicBezTo>
                    <a:cubicBezTo>
                      <a:pt x="80" y="1768"/>
                      <a:pt x="45" y="1759"/>
                      <a:pt x="45" y="1786"/>
                    </a:cubicBezTo>
                    <a:cubicBezTo>
                      <a:pt x="45" y="1795"/>
                      <a:pt x="45" y="1804"/>
                      <a:pt x="62" y="1813"/>
                    </a:cubicBezTo>
                    <a:cubicBezTo>
                      <a:pt x="71" y="1813"/>
                      <a:pt x="89" y="1813"/>
                      <a:pt x="89" y="1822"/>
                    </a:cubicBezTo>
                    <a:cubicBezTo>
                      <a:pt x="89" y="1828"/>
                      <a:pt x="58" y="1834"/>
                      <a:pt x="30" y="1834"/>
                    </a:cubicBezTo>
                    <a:cubicBezTo>
                      <a:pt x="24" y="1834"/>
                      <a:pt x="17" y="1834"/>
                      <a:pt x="11" y="1833"/>
                    </a:cubicBezTo>
                    <a:lnTo>
                      <a:pt x="11" y="1833"/>
                    </a:lnTo>
                    <a:cubicBezTo>
                      <a:pt x="50" y="1852"/>
                      <a:pt x="27" y="1975"/>
                      <a:pt x="27" y="1991"/>
                    </a:cubicBezTo>
                    <a:cubicBezTo>
                      <a:pt x="27" y="2009"/>
                      <a:pt x="0" y="2036"/>
                      <a:pt x="9" y="2053"/>
                    </a:cubicBezTo>
                    <a:cubicBezTo>
                      <a:pt x="18" y="2080"/>
                      <a:pt x="27" y="2089"/>
                      <a:pt x="45" y="2098"/>
                    </a:cubicBezTo>
                    <a:cubicBezTo>
                      <a:pt x="51" y="2098"/>
                      <a:pt x="84" y="2106"/>
                      <a:pt x="106" y="2106"/>
                    </a:cubicBezTo>
                    <a:cubicBezTo>
                      <a:pt x="115" y="2106"/>
                      <a:pt x="121" y="2105"/>
                      <a:pt x="124" y="2101"/>
                    </a:cubicBezTo>
                    <a:lnTo>
                      <a:pt x="124" y="2101"/>
                    </a:lnTo>
                    <a:cubicBezTo>
                      <a:pt x="115" y="2117"/>
                      <a:pt x="38" y="2125"/>
                      <a:pt x="71" y="2134"/>
                    </a:cubicBezTo>
                    <a:cubicBezTo>
                      <a:pt x="71" y="2134"/>
                      <a:pt x="116" y="2151"/>
                      <a:pt x="107" y="2160"/>
                    </a:cubicBezTo>
                    <a:cubicBezTo>
                      <a:pt x="98" y="2160"/>
                      <a:pt x="27" y="2160"/>
                      <a:pt x="36" y="2169"/>
                    </a:cubicBezTo>
                    <a:cubicBezTo>
                      <a:pt x="56" y="2189"/>
                      <a:pt x="81" y="2199"/>
                      <a:pt x="103" y="2199"/>
                    </a:cubicBezTo>
                    <a:cubicBezTo>
                      <a:pt x="111" y="2199"/>
                      <a:pt x="118" y="2198"/>
                      <a:pt x="125" y="2196"/>
                    </a:cubicBezTo>
                    <a:lnTo>
                      <a:pt x="125" y="2196"/>
                    </a:lnTo>
                    <a:cubicBezTo>
                      <a:pt x="134" y="2205"/>
                      <a:pt x="89" y="2223"/>
                      <a:pt x="71" y="2232"/>
                    </a:cubicBezTo>
                    <a:cubicBezTo>
                      <a:pt x="62" y="2240"/>
                      <a:pt x="45" y="2276"/>
                      <a:pt x="54" y="2276"/>
                    </a:cubicBezTo>
                    <a:cubicBezTo>
                      <a:pt x="59" y="2276"/>
                      <a:pt x="85" y="2268"/>
                      <a:pt x="104" y="2268"/>
                    </a:cubicBezTo>
                    <a:cubicBezTo>
                      <a:pt x="114" y="2268"/>
                      <a:pt x="122" y="2270"/>
                      <a:pt x="125" y="2276"/>
                    </a:cubicBezTo>
                    <a:cubicBezTo>
                      <a:pt x="134" y="2285"/>
                      <a:pt x="116" y="2294"/>
                      <a:pt x="125" y="2312"/>
                    </a:cubicBezTo>
                    <a:cubicBezTo>
                      <a:pt x="134" y="2321"/>
                      <a:pt x="151" y="2312"/>
                      <a:pt x="160" y="2330"/>
                    </a:cubicBezTo>
                    <a:cubicBezTo>
                      <a:pt x="160" y="2338"/>
                      <a:pt x="134" y="2356"/>
                      <a:pt x="134" y="2374"/>
                    </a:cubicBezTo>
                    <a:cubicBezTo>
                      <a:pt x="134" y="2387"/>
                      <a:pt x="138" y="2399"/>
                      <a:pt x="153" y="2399"/>
                    </a:cubicBezTo>
                    <a:cubicBezTo>
                      <a:pt x="160" y="2399"/>
                      <a:pt x="168" y="2397"/>
                      <a:pt x="178" y="2392"/>
                    </a:cubicBezTo>
                    <a:lnTo>
                      <a:pt x="178" y="2392"/>
                    </a:lnTo>
                    <a:cubicBezTo>
                      <a:pt x="178" y="2392"/>
                      <a:pt x="140" y="2437"/>
                      <a:pt x="148" y="2437"/>
                    </a:cubicBezTo>
                    <a:cubicBezTo>
                      <a:pt x="149" y="2437"/>
                      <a:pt x="150" y="2437"/>
                      <a:pt x="151" y="2436"/>
                    </a:cubicBezTo>
                    <a:cubicBezTo>
                      <a:pt x="159" y="2429"/>
                      <a:pt x="189" y="2405"/>
                      <a:pt x="205" y="2405"/>
                    </a:cubicBezTo>
                    <a:cubicBezTo>
                      <a:pt x="209" y="2405"/>
                      <a:pt x="212" y="2406"/>
                      <a:pt x="214" y="2410"/>
                    </a:cubicBezTo>
                    <a:cubicBezTo>
                      <a:pt x="214" y="2428"/>
                      <a:pt x="196" y="2436"/>
                      <a:pt x="187" y="2445"/>
                    </a:cubicBezTo>
                    <a:cubicBezTo>
                      <a:pt x="187" y="2453"/>
                      <a:pt x="187" y="2491"/>
                      <a:pt x="227" y="2491"/>
                    </a:cubicBezTo>
                    <a:cubicBezTo>
                      <a:pt x="231" y="2491"/>
                      <a:pt x="236" y="2491"/>
                      <a:pt x="241" y="2490"/>
                    </a:cubicBezTo>
                    <a:lnTo>
                      <a:pt x="241" y="2490"/>
                    </a:lnTo>
                    <a:cubicBezTo>
                      <a:pt x="214" y="2499"/>
                      <a:pt x="196" y="2525"/>
                      <a:pt x="187" y="2552"/>
                    </a:cubicBezTo>
                    <a:cubicBezTo>
                      <a:pt x="198" y="2547"/>
                      <a:pt x="206" y="2545"/>
                      <a:pt x="211" y="2545"/>
                    </a:cubicBezTo>
                    <a:cubicBezTo>
                      <a:pt x="223" y="2545"/>
                      <a:pt x="223" y="2555"/>
                      <a:pt x="223" y="2561"/>
                    </a:cubicBezTo>
                    <a:cubicBezTo>
                      <a:pt x="229" y="2561"/>
                      <a:pt x="227" y="2565"/>
                      <a:pt x="233" y="2565"/>
                    </a:cubicBezTo>
                    <a:cubicBezTo>
                      <a:pt x="236" y="2565"/>
                      <a:pt x="241" y="2564"/>
                      <a:pt x="249" y="2561"/>
                    </a:cubicBezTo>
                    <a:cubicBezTo>
                      <a:pt x="252" y="2560"/>
                      <a:pt x="253" y="2560"/>
                      <a:pt x="255" y="2560"/>
                    </a:cubicBezTo>
                    <a:cubicBezTo>
                      <a:pt x="272" y="2560"/>
                      <a:pt x="250" y="2606"/>
                      <a:pt x="258" y="2615"/>
                    </a:cubicBezTo>
                    <a:cubicBezTo>
                      <a:pt x="261" y="2618"/>
                      <a:pt x="265" y="2619"/>
                      <a:pt x="270" y="2619"/>
                    </a:cubicBezTo>
                    <a:cubicBezTo>
                      <a:pt x="278" y="2619"/>
                      <a:pt x="288" y="2615"/>
                      <a:pt x="294" y="2615"/>
                    </a:cubicBezTo>
                    <a:cubicBezTo>
                      <a:pt x="303" y="2623"/>
                      <a:pt x="312" y="2632"/>
                      <a:pt x="321" y="2650"/>
                    </a:cubicBezTo>
                    <a:cubicBezTo>
                      <a:pt x="326" y="2660"/>
                      <a:pt x="333" y="2667"/>
                      <a:pt x="349" y="2667"/>
                    </a:cubicBezTo>
                    <a:cubicBezTo>
                      <a:pt x="360" y="2667"/>
                      <a:pt x="373" y="2664"/>
                      <a:pt x="392" y="2657"/>
                    </a:cubicBezTo>
                    <a:lnTo>
                      <a:pt x="392" y="2657"/>
                    </a:lnTo>
                    <a:cubicBezTo>
                      <a:pt x="371" y="2667"/>
                      <a:pt x="352" y="2679"/>
                      <a:pt x="339" y="2686"/>
                    </a:cubicBezTo>
                    <a:cubicBezTo>
                      <a:pt x="330" y="2695"/>
                      <a:pt x="334" y="2697"/>
                      <a:pt x="342" y="2697"/>
                    </a:cubicBezTo>
                    <a:cubicBezTo>
                      <a:pt x="350" y="2697"/>
                      <a:pt x="361" y="2695"/>
                      <a:pt x="365" y="2695"/>
                    </a:cubicBezTo>
                    <a:cubicBezTo>
                      <a:pt x="379" y="2690"/>
                      <a:pt x="389" y="2688"/>
                      <a:pt x="395" y="2688"/>
                    </a:cubicBezTo>
                    <a:cubicBezTo>
                      <a:pt x="412" y="2688"/>
                      <a:pt x="398" y="2706"/>
                      <a:pt x="365" y="2739"/>
                    </a:cubicBezTo>
                    <a:cubicBezTo>
                      <a:pt x="358" y="2749"/>
                      <a:pt x="359" y="2752"/>
                      <a:pt x="364" y="2752"/>
                    </a:cubicBezTo>
                    <a:cubicBezTo>
                      <a:pt x="379" y="2752"/>
                      <a:pt x="428" y="2726"/>
                      <a:pt x="433" y="2726"/>
                    </a:cubicBezTo>
                    <a:cubicBezTo>
                      <a:pt x="436" y="2726"/>
                      <a:pt x="432" y="2730"/>
                      <a:pt x="419" y="2739"/>
                    </a:cubicBezTo>
                    <a:cubicBezTo>
                      <a:pt x="396" y="2762"/>
                      <a:pt x="402" y="2780"/>
                      <a:pt x="420" y="2780"/>
                    </a:cubicBezTo>
                    <a:cubicBezTo>
                      <a:pt x="431" y="2780"/>
                      <a:pt x="447" y="2774"/>
                      <a:pt x="463" y="2757"/>
                    </a:cubicBezTo>
                    <a:lnTo>
                      <a:pt x="463" y="2757"/>
                    </a:lnTo>
                    <a:cubicBezTo>
                      <a:pt x="454" y="2775"/>
                      <a:pt x="437" y="2793"/>
                      <a:pt x="437" y="2811"/>
                    </a:cubicBezTo>
                    <a:cubicBezTo>
                      <a:pt x="437" y="2815"/>
                      <a:pt x="439" y="2815"/>
                      <a:pt x="442" y="2815"/>
                    </a:cubicBezTo>
                    <a:cubicBezTo>
                      <a:pt x="445" y="2815"/>
                      <a:pt x="450" y="2815"/>
                      <a:pt x="454" y="2819"/>
                    </a:cubicBezTo>
                    <a:cubicBezTo>
                      <a:pt x="454" y="2828"/>
                      <a:pt x="454" y="2846"/>
                      <a:pt x="463" y="2855"/>
                    </a:cubicBezTo>
                    <a:cubicBezTo>
                      <a:pt x="463" y="2862"/>
                      <a:pt x="467" y="2863"/>
                      <a:pt x="472" y="2863"/>
                    </a:cubicBezTo>
                    <a:cubicBezTo>
                      <a:pt x="477" y="2863"/>
                      <a:pt x="485" y="2861"/>
                      <a:pt x="491" y="2861"/>
                    </a:cubicBezTo>
                    <a:cubicBezTo>
                      <a:pt x="494" y="2861"/>
                      <a:pt x="497" y="2862"/>
                      <a:pt x="499" y="2864"/>
                    </a:cubicBezTo>
                    <a:cubicBezTo>
                      <a:pt x="508" y="2873"/>
                      <a:pt x="517" y="2882"/>
                      <a:pt x="517" y="2900"/>
                    </a:cubicBezTo>
                    <a:cubicBezTo>
                      <a:pt x="526" y="2917"/>
                      <a:pt x="526" y="2944"/>
                      <a:pt x="552" y="2944"/>
                    </a:cubicBezTo>
                    <a:cubicBezTo>
                      <a:pt x="554" y="2945"/>
                      <a:pt x="556" y="2946"/>
                      <a:pt x="559" y="2946"/>
                    </a:cubicBezTo>
                    <a:cubicBezTo>
                      <a:pt x="574" y="2946"/>
                      <a:pt x="592" y="2925"/>
                      <a:pt x="596" y="2925"/>
                    </a:cubicBezTo>
                    <a:cubicBezTo>
                      <a:pt x="597" y="2925"/>
                      <a:pt x="597" y="2925"/>
                      <a:pt x="597" y="2926"/>
                    </a:cubicBezTo>
                    <a:cubicBezTo>
                      <a:pt x="597" y="2926"/>
                      <a:pt x="579" y="2971"/>
                      <a:pt x="579" y="2980"/>
                    </a:cubicBezTo>
                    <a:cubicBezTo>
                      <a:pt x="579" y="2984"/>
                      <a:pt x="581" y="2986"/>
                      <a:pt x="583" y="2986"/>
                    </a:cubicBezTo>
                    <a:cubicBezTo>
                      <a:pt x="591" y="2986"/>
                      <a:pt x="608" y="2969"/>
                      <a:pt x="615" y="2962"/>
                    </a:cubicBezTo>
                    <a:cubicBezTo>
                      <a:pt x="622" y="2955"/>
                      <a:pt x="650" y="2915"/>
                      <a:pt x="658" y="2915"/>
                    </a:cubicBezTo>
                    <a:cubicBezTo>
                      <a:pt x="661" y="2915"/>
                      <a:pt x="661" y="2919"/>
                      <a:pt x="659" y="2926"/>
                    </a:cubicBezTo>
                    <a:cubicBezTo>
                      <a:pt x="650" y="2953"/>
                      <a:pt x="641" y="2980"/>
                      <a:pt x="641" y="3006"/>
                    </a:cubicBezTo>
                    <a:cubicBezTo>
                      <a:pt x="642" y="3008"/>
                      <a:pt x="644" y="3009"/>
                      <a:pt x="646" y="3009"/>
                    </a:cubicBezTo>
                    <a:cubicBezTo>
                      <a:pt x="658" y="3009"/>
                      <a:pt x="688" y="2982"/>
                      <a:pt x="700" y="2982"/>
                    </a:cubicBezTo>
                    <a:cubicBezTo>
                      <a:pt x="707" y="2982"/>
                      <a:pt x="709" y="2988"/>
                      <a:pt x="704" y="3006"/>
                    </a:cubicBezTo>
                    <a:cubicBezTo>
                      <a:pt x="695" y="3042"/>
                      <a:pt x="739" y="3042"/>
                      <a:pt x="757" y="3042"/>
                    </a:cubicBezTo>
                    <a:cubicBezTo>
                      <a:pt x="775" y="3051"/>
                      <a:pt x="793" y="3042"/>
                      <a:pt x="802" y="3060"/>
                    </a:cubicBezTo>
                    <a:cubicBezTo>
                      <a:pt x="810" y="3068"/>
                      <a:pt x="803" y="3114"/>
                      <a:pt x="809" y="3114"/>
                    </a:cubicBezTo>
                    <a:cubicBezTo>
                      <a:pt x="809" y="3114"/>
                      <a:pt x="810" y="3114"/>
                      <a:pt x="811" y="3113"/>
                    </a:cubicBezTo>
                    <a:cubicBezTo>
                      <a:pt x="811" y="3104"/>
                      <a:pt x="811" y="3078"/>
                      <a:pt x="828" y="3060"/>
                    </a:cubicBezTo>
                    <a:lnTo>
                      <a:pt x="855" y="3060"/>
                    </a:lnTo>
                    <a:cubicBezTo>
                      <a:pt x="865" y="3075"/>
                      <a:pt x="870" y="3091"/>
                      <a:pt x="868" y="3105"/>
                    </a:cubicBezTo>
                    <a:lnTo>
                      <a:pt x="868" y="3105"/>
                    </a:lnTo>
                    <a:cubicBezTo>
                      <a:pt x="876" y="3091"/>
                      <a:pt x="880" y="3086"/>
                      <a:pt x="883" y="3086"/>
                    </a:cubicBezTo>
                    <a:cubicBezTo>
                      <a:pt x="892" y="3086"/>
                      <a:pt x="879" y="3149"/>
                      <a:pt x="889" y="3149"/>
                    </a:cubicBezTo>
                    <a:cubicBezTo>
                      <a:pt x="890" y="3149"/>
                      <a:pt x="890" y="3149"/>
                      <a:pt x="891" y="3149"/>
                    </a:cubicBezTo>
                    <a:cubicBezTo>
                      <a:pt x="918" y="3149"/>
                      <a:pt x="935" y="3096"/>
                      <a:pt x="953" y="3096"/>
                    </a:cubicBezTo>
                    <a:cubicBezTo>
                      <a:pt x="980" y="3096"/>
                      <a:pt x="971" y="3131"/>
                      <a:pt x="971" y="3140"/>
                    </a:cubicBezTo>
                    <a:cubicBezTo>
                      <a:pt x="974" y="3145"/>
                      <a:pt x="977" y="3147"/>
                      <a:pt x="980" y="3147"/>
                    </a:cubicBezTo>
                    <a:cubicBezTo>
                      <a:pt x="989" y="3147"/>
                      <a:pt x="997" y="3129"/>
                      <a:pt x="1008" y="3129"/>
                    </a:cubicBezTo>
                    <a:cubicBezTo>
                      <a:pt x="1013" y="3129"/>
                      <a:pt x="1018" y="3132"/>
                      <a:pt x="1024" y="3140"/>
                    </a:cubicBezTo>
                    <a:cubicBezTo>
                      <a:pt x="1042" y="3167"/>
                      <a:pt x="1051" y="3167"/>
                      <a:pt x="1069" y="3167"/>
                    </a:cubicBezTo>
                    <a:cubicBezTo>
                      <a:pt x="1087" y="3167"/>
                      <a:pt x="1096" y="3149"/>
                      <a:pt x="1096" y="3149"/>
                    </a:cubicBezTo>
                    <a:cubicBezTo>
                      <a:pt x="1119" y="3157"/>
                      <a:pt x="1136" y="3242"/>
                      <a:pt x="1165" y="3242"/>
                    </a:cubicBezTo>
                    <a:cubicBezTo>
                      <a:pt x="1168" y="3242"/>
                      <a:pt x="1172" y="3241"/>
                      <a:pt x="1176" y="3238"/>
                    </a:cubicBezTo>
                    <a:cubicBezTo>
                      <a:pt x="1191" y="3223"/>
                      <a:pt x="1187" y="3201"/>
                      <a:pt x="1197" y="3201"/>
                    </a:cubicBezTo>
                    <a:cubicBezTo>
                      <a:pt x="1198" y="3201"/>
                      <a:pt x="1200" y="3201"/>
                      <a:pt x="1203" y="3202"/>
                    </a:cubicBezTo>
                    <a:cubicBezTo>
                      <a:pt x="1203" y="3211"/>
                      <a:pt x="1211" y="3229"/>
                      <a:pt x="1220" y="3238"/>
                    </a:cubicBezTo>
                    <a:cubicBezTo>
                      <a:pt x="1220" y="3238"/>
                      <a:pt x="1229" y="3211"/>
                      <a:pt x="1229" y="3211"/>
                    </a:cubicBezTo>
                    <a:cubicBezTo>
                      <a:pt x="1234" y="3208"/>
                      <a:pt x="1239" y="3207"/>
                      <a:pt x="1244" y="3207"/>
                    </a:cubicBezTo>
                    <a:cubicBezTo>
                      <a:pt x="1275" y="3207"/>
                      <a:pt x="1314" y="3249"/>
                      <a:pt x="1342" y="3249"/>
                    </a:cubicBezTo>
                    <a:cubicBezTo>
                      <a:pt x="1354" y="3249"/>
                      <a:pt x="1365" y="3242"/>
                      <a:pt x="1372" y="3220"/>
                    </a:cubicBezTo>
                    <a:cubicBezTo>
                      <a:pt x="1377" y="3219"/>
                      <a:pt x="1381" y="3218"/>
                      <a:pt x="1384" y="3218"/>
                    </a:cubicBezTo>
                    <a:cubicBezTo>
                      <a:pt x="1386" y="3218"/>
                      <a:pt x="1387" y="3218"/>
                      <a:pt x="1388" y="3219"/>
                    </a:cubicBezTo>
                    <a:lnTo>
                      <a:pt x="1388" y="3219"/>
                    </a:lnTo>
                    <a:cubicBezTo>
                      <a:pt x="1388" y="3217"/>
                      <a:pt x="1389" y="3214"/>
                      <a:pt x="1390" y="3211"/>
                    </a:cubicBezTo>
                    <a:lnTo>
                      <a:pt x="1390" y="3219"/>
                    </a:lnTo>
                    <a:lnTo>
                      <a:pt x="1390" y="3219"/>
                    </a:lnTo>
                    <a:cubicBezTo>
                      <a:pt x="1389" y="3219"/>
                      <a:pt x="1389" y="3219"/>
                      <a:pt x="1388" y="3219"/>
                    </a:cubicBezTo>
                    <a:lnTo>
                      <a:pt x="1388" y="3219"/>
                    </a:lnTo>
                    <a:cubicBezTo>
                      <a:pt x="1387" y="3222"/>
                      <a:pt x="1388" y="3224"/>
                      <a:pt x="1389" y="3224"/>
                    </a:cubicBezTo>
                    <a:cubicBezTo>
                      <a:pt x="1391" y="3224"/>
                      <a:pt x="1392" y="3221"/>
                      <a:pt x="1390" y="3220"/>
                    </a:cubicBezTo>
                    <a:lnTo>
                      <a:pt x="1390" y="3220"/>
                    </a:lnTo>
                    <a:cubicBezTo>
                      <a:pt x="1390" y="3220"/>
                      <a:pt x="1390" y="3220"/>
                      <a:pt x="1390" y="3220"/>
                    </a:cubicBezTo>
                    <a:lnTo>
                      <a:pt x="1390" y="3219"/>
                    </a:lnTo>
                    <a:lnTo>
                      <a:pt x="1390" y="3219"/>
                    </a:lnTo>
                    <a:cubicBezTo>
                      <a:pt x="1390" y="3219"/>
                      <a:pt x="1390" y="3219"/>
                      <a:pt x="1390" y="3220"/>
                    </a:cubicBezTo>
                    <a:lnTo>
                      <a:pt x="1390" y="3220"/>
                    </a:lnTo>
                    <a:cubicBezTo>
                      <a:pt x="1407" y="3140"/>
                      <a:pt x="1407" y="3060"/>
                      <a:pt x="1390" y="2989"/>
                    </a:cubicBezTo>
                    <a:cubicBezTo>
                      <a:pt x="1384" y="2989"/>
                      <a:pt x="1374" y="2981"/>
                      <a:pt x="1365" y="2981"/>
                    </a:cubicBezTo>
                    <a:cubicBezTo>
                      <a:pt x="1361" y="2981"/>
                      <a:pt x="1357" y="2983"/>
                      <a:pt x="1354" y="2989"/>
                    </a:cubicBezTo>
                    <a:cubicBezTo>
                      <a:pt x="1347" y="3015"/>
                      <a:pt x="1346" y="3046"/>
                      <a:pt x="1334" y="3046"/>
                    </a:cubicBezTo>
                    <a:cubicBezTo>
                      <a:pt x="1330" y="3046"/>
                      <a:pt x="1325" y="3042"/>
                      <a:pt x="1318" y="3033"/>
                    </a:cubicBezTo>
                    <a:cubicBezTo>
                      <a:pt x="1304" y="3019"/>
                      <a:pt x="1289" y="3004"/>
                      <a:pt x="1270" y="3004"/>
                    </a:cubicBezTo>
                    <a:cubicBezTo>
                      <a:pt x="1265" y="3004"/>
                      <a:pt x="1261" y="3005"/>
                      <a:pt x="1256" y="3006"/>
                    </a:cubicBezTo>
                    <a:cubicBezTo>
                      <a:pt x="1240" y="3015"/>
                      <a:pt x="1231" y="3061"/>
                      <a:pt x="1222" y="3061"/>
                    </a:cubicBezTo>
                    <a:cubicBezTo>
                      <a:pt x="1222" y="3061"/>
                      <a:pt x="1221" y="3061"/>
                      <a:pt x="1220" y="3060"/>
                    </a:cubicBezTo>
                    <a:cubicBezTo>
                      <a:pt x="1203" y="3051"/>
                      <a:pt x="1220" y="2953"/>
                      <a:pt x="1203" y="2944"/>
                    </a:cubicBezTo>
                    <a:cubicBezTo>
                      <a:pt x="1200" y="2942"/>
                      <a:pt x="1198" y="2941"/>
                      <a:pt x="1197" y="2941"/>
                    </a:cubicBezTo>
                    <a:cubicBezTo>
                      <a:pt x="1185" y="2941"/>
                      <a:pt x="1185" y="2991"/>
                      <a:pt x="1185" y="3006"/>
                    </a:cubicBezTo>
                    <a:cubicBezTo>
                      <a:pt x="1184" y="3008"/>
                      <a:pt x="1183" y="3009"/>
                      <a:pt x="1183" y="3009"/>
                    </a:cubicBezTo>
                    <a:cubicBezTo>
                      <a:pt x="1178" y="3009"/>
                      <a:pt x="1182" y="2948"/>
                      <a:pt x="1172" y="2948"/>
                    </a:cubicBezTo>
                    <a:cubicBezTo>
                      <a:pt x="1171" y="2948"/>
                      <a:pt x="1169" y="2950"/>
                      <a:pt x="1167" y="2953"/>
                    </a:cubicBezTo>
                    <a:cubicBezTo>
                      <a:pt x="1159" y="2968"/>
                      <a:pt x="1140" y="3064"/>
                      <a:pt x="1128" y="3064"/>
                    </a:cubicBezTo>
                    <a:cubicBezTo>
                      <a:pt x="1126" y="3064"/>
                      <a:pt x="1124" y="3060"/>
                      <a:pt x="1122" y="3051"/>
                    </a:cubicBezTo>
                    <a:cubicBezTo>
                      <a:pt x="1122" y="3024"/>
                      <a:pt x="1140" y="2989"/>
                      <a:pt x="1122" y="2971"/>
                    </a:cubicBezTo>
                    <a:cubicBezTo>
                      <a:pt x="1122" y="2965"/>
                      <a:pt x="1118" y="2958"/>
                      <a:pt x="1112" y="2958"/>
                    </a:cubicBezTo>
                    <a:cubicBezTo>
                      <a:pt x="1110" y="2958"/>
                      <a:pt x="1107" y="2959"/>
                      <a:pt x="1105" y="2962"/>
                    </a:cubicBezTo>
                    <a:cubicBezTo>
                      <a:pt x="1079" y="2970"/>
                      <a:pt x="1086" y="3034"/>
                      <a:pt x="1057" y="3034"/>
                    </a:cubicBezTo>
                    <a:cubicBezTo>
                      <a:pt x="1055" y="3034"/>
                      <a:pt x="1053" y="3034"/>
                      <a:pt x="1051" y="3033"/>
                    </a:cubicBezTo>
                    <a:cubicBezTo>
                      <a:pt x="1069" y="3006"/>
                      <a:pt x="1069" y="2980"/>
                      <a:pt x="1069" y="2944"/>
                    </a:cubicBezTo>
                    <a:cubicBezTo>
                      <a:pt x="1064" y="2934"/>
                      <a:pt x="1062" y="2921"/>
                      <a:pt x="1056" y="2921"/>
                    </a:cubicBezTo>
                    <a:cubicBezTo>
                      <a:pt x="1052" y="2921"/>
                      <a:pt x="1045" y="2929"/>
                      <a:pt x="1033" y="2953"/>
                    </a:cubicBezTo>
                    <a:cubicBezTo>
                      <a:pt x="1048" y="2914"/>
                      <a:pt x="1047" y="2899"/>
                      <a:pt x="1040" y="2899"/>
                    </a:cubicBezTo>
                    <a:cubicBezTo>
                      <a:pt x="1034" y="2899"/>
                      <a:pt x="1024" y="2910"/>
                      <a:pt x="1015" y="2926"/>
                    </a:cubicBezTo>
                    <a:cubicBezTo>
                      <a:pt x="1024" y="2900"/>
                      <a:pt x="1011" y="2893"/>
                      <a:pt x="994" y="2893"/>
                    </a:cubicBezTo>
                    <a:cubicBezTo>
                      <a:pt x="978" y="2893"/>
                      <a:pt x="958" y="2900"/>
                      <a:pt x="953" y="2900"/>
                    </a:cubicBezTo>
                    <a:cubicBezTo>
                      <a:pt x="975" y="2907"/>
                      <a:pt x="962" y="2954"/>
                      <a:pt x="942" y="2954"/>
                    </a:cubicBezTo>
                    <a:cubicBezTo>
                      <a:pt x="937" y="2954"/>
                      <a:pt x="932" y="2951"/>
                      <a:pt x="926" y="2944"/>
                    </a:cubicBezTo>
                    <a:cubicBezTo>
                      <a:pt x="918" y="2926"/>
                      <a:pt x="900" y="2908"/>
                      <a:pt x="882" y="2891"/>
                    </a:cubicBezTo>
                    <a:lnTo>
                      <a:pt x="882" y="2891"/>
                    </a:lnTo>
                    <a:cubicBezTo>
                      <a:pt x="846" y="2953"/>
                      <a:pt x="900" y="2989"/>
                      <a:pt x="909" y="3006"/>
                    </a:cubicBezTo>
                    <a:cubicBezTo>
                      <a:pt x="891" y="2998"/>
                      <a:pt x="873" y="2989"/>
                      <a:pt x="864" y="2980"/>
                    </a:cubicBezTo>
                    <a:cubicBezTo>
                      <a:pt x="855" y="2971"/>
                      <a:pt x="837" y="2953"/>
                      <a:pt x="855" y="2926"/>
                    </a:cubicBezTo>
                    <a:cubicBezTo>
                      <a:pt x="864" y="2891"/>
                      <a:pt x="882" y="2882"/>
                      <a:pt x="882" y="2855"/>
                    </a:cubicBezTo>
                    <a:cubicBezTo>
                      <a:pt x="882" y="2843"/>
                      <a:pt x="878" y="2839"/>
                      <a:pt x="872" y="2839"/>
                    </a:cubicBezTo>
                    <a:cubicBezTo>
                      <a:pt x="857" y="2839"/>
                      <a:pt x="830" y="2865"/>
                      <a:pt x="815" y="2865"/>
                    </a:cubicBezTo>
                    <a:cubicBezTo>
                      <a:pt x="813" y="2865"/>
                      <a:pt x="812" y="2865"/>
                      <a:pt x="811" y="2864"/>
                    </a:cubicBezTo>
                    <a:cubicBezTo>
                      <a:pt x="784" y="2855"/>
                      <a:pt x="793" y="2819"/>
                      <a:pt x="811" y="2775"/>
                    </a:cubicBezTo>
                    <a:lnTo>
                      <a:pt x="811" y="2775"/>
                    </a:lnTo>
                    <a:cubicBezTo>
                      <a:pt x="784" y="2802"/>
                      <a:pt x="757" y="2828"/>
                      <a:pt x="730" y="2846"/>
                    </a:cubicBezTo>
                    <a:cubicBezTo>
                      <a:pt x="728" y="2847"/>
                      <a:pt x="726" y="2847"/>
                      <a:pt x="725" y="2847"/>
                    </a:cubicBezTo>
                    <a:cubicBezTo>
                      <a:pt x="710" y="2847"/>
                      <a:pt x="739" y="2810"/>
                      <a:pt x="739" y="2802"/>
                    </a:cubicBezTo>
                    <a:lnTo>
                      <a:pt x="739" y="2802"/>
                    </a:lnTo>
                    <a:cubicBezTo>
                      <a:pt x="739" y="2802"/>
                      <a:pt x="718" y="2823"/>
                      <a:pt x="705" y="2840"/>
                    </a:cubicBezTo>
                    <a:lnTo>
                      <a:pt x="705" y="2840"/>
                    </a:lnTo>
                    <a:cubicBezTo>
                      <a:pt x="719" y="2819"/>
                      <a:pt x="734" y="2797"/>
                      <a:pt x="748" y="2775"/>
                    </a:cubicBezTo>
                    <a:cubicBezTo>
                      <a:pt x="748" y="2757"/>
                      <a:pt x="730" y="2748"/>
                      <a:pt x="722" y="2748"/>
                    </a:cubicBezTo>
                    <a:cubicBezTo>
                      <a:pt x="716" y="2746"/>
                      <a:pt x="710" y="2744"/>
                      <a:pt x="704" y="2744"/>
                    </a:cubicBezTo>
                    <a:cubicBezTo>
                      <a:pt x="690" y="2744"/>
                      <a:pt x="674" y="2751"/>
                      <a:pt x="668" y="2757"/>
                    </a:cubicBezTo>
                    <a:cubicBezTo>
                      <a:pt x="657" y="2768"/>
                      <a:pt x="649" y="2776"/>
                      <a:pt x="643" y="2776"/>
                    </a:cubicBezTo>
                    <a:cubicBezTo>
                      <a:pt x="639" y="2776"/>
                      <a:pt x="636" y="2773"/>
                      <a:pt x="632" y="2766"/>
                    </a:cubicBezTo>
                    <a:cubicBezTo>
                      <a:pt x="632" y="2757"/>
                      <a:pt x="641" y="2748"/>
                      <a:pt x="650" y="2730"/>
                    </a:cubicBezTo>
                    <a:cubicBezTo>
                      <a:pt x="659" y="2713"/>
                      <a:pt x="650" y="2721"/>
                      <a:pt x="650" y="2713"/>
                    </a:cubicBezTo>
                    <a:cubicBezTo>
                      <a:pt x="644" y="2713"/>
                      <a:pt x="627" y="2716"/>
                      <a:pt x="613" y="2716"/>
                    </a:cubicBezTo>
                    <a:cubicBezTo>
                      <a:pt x="606" y="2716"/>
                      <a:pt x="600" y="2716"/>
                      <a:pt x="597" y="2713"/>
                    </a:cubicBezTo>
                    <a:cubicBezTo>
                      <a:pt x="579" y="2713"/>
                      <a:pt x="570" y="2704"/>
                      <a:pt x="561" y="2686"/>
                    </a:cubicBezTo>
                    <a:cubicBezTo>
                      <a:pt x="561" y="2677"/>
                      <a:pt x="579" y="2650"/>
                      <a:pt x="579" y="2641"/>
                    </a:cubicBezTo>
                    <a:cubicBezTo>
                      <a:pt x="570" y="2641"/>
                      <a:pt x="561" y="2659"/>
                      <a:pt x="561" y="2659"/>
                    </a:cubicBezTo>
                    <a:lnTo>
                      <a:pt x="552" y="2650"/>
                    </a:lnTo>
                    <a:lnTo>
                      <a:pt x="526" y="2615"/>
                    </a:lnTo>
                    <a:cubicBezTo>
                      <a:pt x="514" y="2603"/>
                      <a:pt x="510" y="2584"/>
                      <a:pt x="494" y="2584"/>
                    </a:cubicBezTo>
                    <a:cubicBezTo>
                      <a:pt x="487" y="2584"/>
                      <a:pt x="477" y="2588"/>
                      <a:pt x="463" y="2599"/>
                    </a:cubicBezTo>
                    <a:lnTo>
                      <a:pt x="463" y="2599"/>
                    </a:lnTo>
                    <a:cubicBezTo>
                      <a:pt x="483" y="2580"/>
                      <a:pt x="488" y="2550"/>
                      <a:pt x="472" y="2534"/>
                    </a:cubicBezTo>
                    <a:cubicBezTo>
                      <a:pt x="463" y="2525"/>
                      <a:pt x="452" y="2525"/>
                      <a:pt x="442" y="2525"/>
                    </a:cubicBezTo>
                    <a:cubicBezTo>
                      <a:pt x="432" y="2525"/>
                      <a:pt x="423" y="2525"/>
                      <a:pt x="419" y="2517"/>
                    </a:cubicBezTo>
                    <a:cubicBezTo>
                      <a:pt x="419" y="2508"/>
                      <a:pt x="454" y="2490"/>
                      <a:pt x="463" y="2481"/>
                    </a:cubicBezTo>
                    <a:cubicBezTo>
                      <a:pt x="463" y="2472"/>
                      <a:pt x="463" y="2463"/>
                      <a:pt x="463" y="2454"/>
                    </a:cubicBezTo>
                    <a:cubicBezTo>
                      <a:pt x="454" y="2445"/>
                      <a:pt x="437" y="2445"/>
                      <a:pt x="428" y="2445"/>
                    </a:cubicBezTo>
                    <a:cubicBezTo>
                      <a:pt x="410" y="2454"/>
                      <a:pt x="392" y="2463"/>
                      <a:pt x="374" y="2472"/>
                    </a:cubicBezTo>
                    <a:cubicBezTo>
                      <a:pt x="437" y="2436"/>
                      <a:pt x="374" y="2445"/>
                      <a:pt x="374" y="2428"/>
                    </a:cubicBezTo>
                    <a:cubicBezTo>
                      <a:pt x="374" y="2419"/>
                      <a:pt x="490" y="2374"/>
                      <a:pt x="454" y="2365"/>
                    </a:cubicBezTo>
                    <a:cubicBezTo>
                      <a:pt x="428" y="2365"/>
                      <a:pt x="356" y="2410"/>
                      <a:pt x="303" y="2419"/>
                    </a:cubicBezTo>
                    <a:cubicBezTo>
                      <a:pt x="298" y="2421"/>
                      <a:pt x="295" y="2421"/>
                      <a:pt x="293" y="2421"/>
                    </a:cubicBezTo>
                    <a:cubicBezTo>
                      <a:pt x="279" y="2421"/>
                      <a:pt x="356" y="2365"/>
                      <a:pt x="356" y="2365"/>
                    </a:cubicBezTo>
                    <a:lnTo>
                      <a:pt x="356" y="2365"/>
                    </a:lnTo>
                    <a:cubicBezTo>
                      <a:pt x="344" y="2371"/>
                      <a:pt x="336" y="2378"/>
                      <a:pt x="329" y="2378"/>
                    </a:cubicBezTo>
                    <a:cubicBezTo>
                      <a:pt x="326" y="2378"/>
                      <a:pt x="323" y="2377"/>
                      <a:pt x="321" y="2374"/>
                    </a:cubicBezTo>
                    <a:cubicBezTo>
                      <a:pt x="312" y="2356"/>
                      <a:pt x="321" y="2356"/>
                      <a:pt x="312" y="2356"/>
                    </a:cubicBezTo>
                    <a:cubicBezTo>
                      <a:pt x="294" y="2356"/>
                      <a:pt x="276" y="2365"/>
                      <a:pt x="267" y="2374"/>
                    </a:cubicBezTo>
                    <a:cubicBezTo>
                      <a:pt x="258" y="2374"/>
                      <a:pt x="249" y="2365"/>
                      <a:pt x="249" y="2356"/>
                    </a:cubicBezTo>
                    <a:cubicBezTo>
                      <a:pt x="285" y="2347"/>
                      <a:pt x="303" y="2330"/>
                      <a:pt x="285" y="2321"/>
                    </a:cubicBezTo>
                    <a:cubicBezTo>
                      <a:pt x="267" y="2312"/>
                      <a:pt x="249" y="2312"/>
                      <a:pt x="303" y="2285"/>
                    </a:cubicBezTo>
                    <a:cubicBezTo>
                      <a:pt x="321" y="2285"/>
                      <a:pt x="321" y="2258"/>
                      <a:pt x="303" y="2258"/>
                    </a:cubicBezTo>
                    <a:cubicBezTo>
                      <a:pt x="285" y="2258"/>
                      <a:pt x="275" y="2266"/>
                      <a:pt x="268" y="2266"/>
                    </a:cubicBezTo>
                    <a:cubicBezTo>
                      <a:pt x="264" y="2266"/>
                      <a:pt x="261" y="2264"/>
                      <a:pt x="258" y="2258"/>
                    </a:cubicBezTo>
                    <a:cubicBezTo>
                      <a:pt x="249" y="2249"/>
                      <a:pt x="249" y="2232"/>
                      <a:pt x="249" y="2223"/>
                    </a:cubicBezTo>
                    <a:cubicBezTo>
                      <a:pt x="249" y="2205"/>
                      <a:pt x="285" y="2196"/>
                      <a:pt x="294" y="2178"/>
                    </a:cubicBezTo>
                    <a:cubicBezTo>
                      <a:pt x="312" y="2160"/>
                      <a:pt x="312" y="2142"/>
                      <a:pt x="276" y="2142"/>
                    </a:cubicBezTo>
                    <a:cubicBezTo>
                      <a:pt x="249" y="2142"/>
                      <a:pt x="303" y="2098"/>
                      <a:pt x="303" y="2098"/>
                    </a:cubicBezTo>
                    <a:cubicBezTo>
                      <a:pt x="299" y="2097"/>
                      <a:pt x="295" y="2097"/>
                      <a:pt x="291" y="2097"/>
                    </a:cubicBezTo>
                    <a:cubicBezTo>
                      <a:pt x="251" y="2097"/>
                      <a:pt x="212" y="2134"/>
                      <a:pt x="196" y="2142"/>
                    </a:cubicBezTo>
                    <a:cubicBezTo>
                      <a:pt x="196" y="2142"/>
                      <a:pt x="178" y="2125"/>
                      <a:pt x="196" y="2116"/>
                    </a:cubicBezTo>
                    <a:cubicBezTo>
                      <a:pt x="214" y="2116"/>
                      <a:pt x="214" y="2098"/>
                      <a:pt x="196" y="2089"/>
                    </a:cubicBezTo>
                    <a:cubicBezTo>
                      <a:pt x="187" y="2080"/>
                      <a:pt x="223" y="2071"/>
                      <a:pt x="258" y="2053"/>
                    </a:cubicBezTo>
                    <a:cubicBezTo>
                      <a:pt x="270" y="2050"/>
                      <a:pt x="272" y="2049"/>
                      <a:pt x="269" y="2049"/>
                    </a:cubicBezTo>
                    <a:cubicBezTo>
                      <a:pt x="263" y="2049"/>
                      <a:pt x="238" y="2053"/>
                      <a:pt x="232" y="2053"/>
                    </a:cubicBezTo>
                    <a:cubicBezTo>
                      <a:pt x="205" y="2053"/>
                      <a:pt x="205" y="2036"/>
                      <a:pt x="205" y="2036"/>
                    </a:cubicBezTo>
                    <a:cubicBezTo>
                      <a:pt x="196" y="2027"/>
                      <a:pt x="223" y="2009"/>
                      <a:pt x="169" y="1991"/>
                    </a:cubicBezTo>
                    <a:cubicBezTo>
                      <a:pt x="169" y="1991"/>
                      <a:pt x="143" y="1982"/>
                      <a:pt x="151" y="1982"/>
                    </a:cubicBezTo>
                    <a:cubicBezTo>
                      <a:pt x="154" y="1980"/>
                      <a:pt x="160" y="1979"/>
                      <a:pt x="169" y="1979"/>
                    </a:cubicBezTo>
                    <a:cubicBezTo>
                      <a:pt x="178" y="1979"/>
                      <a:pt x="189" y="1980"/>
                      <a:pt x="200" y="1980"/>
                    </a:cubicBezTo>
                    <a:cubicBezTo>
                      <a:pt x="223" y="1980"/>
                      <a:pt x="245" y="1978"/>
                      <a:pt x="249" y="1964"/>
                    </a:cubicBezTo>
                    <a:cubicBezTo>
                      <a:pt x="267" y="1947"/>
                      <a:pt x="249" y="1929"/>
                      <a:pt x="249" y="1902"/>
                    </a:cubicBezTo>
                    <a:cubicBezTo>
                      <a:pt x="249" y="1902"/>
                      <a:pt x="249" y="1920"/>
                      <a:pt x="232" y="1920"/>
                    </a:cubicBezTo>
                    <a:cubicBezTo>
                      <a:pt x="205" y="1920"/>
                      <a:pt x="232" y="1893"/>
                      <a:pt x="196" y="1893"/>
                    </a:cubicBezTo>
                    <a:cubicBezTo>
                      <a:pt x="211" y="1893"/>
                      <a:pt x="181" y="1913"/>
                      <a:pt x="172" y="1913"/>
                    </a:cubicBezTo>
                    <a:cubicBezTo>
                      <a:pt x="170" y="1913"/>
                      <a:pt x="169" y="1912"/>
                      <a:pt x="169" y="1911"/>
                    </a:cubicBezTo>
                    <a:cubicBezTo>
                      <a:pt x="160" y="1911"/>
                      <a:pt x="89" y="1875"/>
                      <a:pt x="169" y="1875"/>
                    </a:cubicBezTo>
                    <a:cubicBezTo>
                      <a:pt x="181" y="1875"/>
                      <a:pt x="197" y="1879"/>
                      <a:pt x="209" y="1879"/>
                    </a:cubicBezTo>
                    <a:cubicBezTo>
                      <a:pt x="215" y="1879"/>
                      <a:pt x="220" y="1878"/>
                      <a:pt x="223" y="1875"/>
                    </a:cubicBezTo>
                    <a:cubicBezTo>
                      <a:pt x="232" y="1857"/>
                      <a:pt x="232" y="1840"/>
                      <a:pt x="223" y="1822"/>
                    </a:cubicBezTo>
                    <a:cubicBezTo>
                      <a:pt x="219" y="1815"/>
                      <a:pt x="210" y="1814"/>
                      <a:pt x="198" y="1814"/>
                    </a:cubicBezTo>
                    <a:cubicBezTo>
                      <a:pt x="185" y="1814"/>
                      <a:pt x="169" y="1816"/>
                      <a:pt x="155" y="1816"/>
                    </a:cubicBezTo>
                    <a:cubicBezTo>
                      <a:pt x="147" y="1816"/>
                      <a:pt x="140" y="1815"/>
                      <a:pt x="134" y="1813"/>
                    </a:cubicBezTo>
                    <a:cubicBezTo>
                      <a:pt x="151" y="1795"/>
                      <a:pt x="169" y="1777"/>
                      <a:pt x="196" y="1768"/>
                    </a:cubicBezTo>
                    <a:cubicBezTo>
                      <a:pt x="223" y="1768"/>
                      <a:pt x="223" y="1795"/>
                      <a:pt x="223" y="1795"/>
                    </a:cubicBezTo>
                    <a:cubicBezTo>
                      <a:pt x="224" y="1796"/>
                      <a:pt x="224" y="1796"/>
                      <a:pt x="225" y="1796"/>
                    </a:cubicBezTo>
                    <a:cubicBezTo>
                      <a:pt x="229" y="1796"/>
                      <a:pt x="217" y="1759"/>
                      <a:pt x="249" y="1751"/>
                    </a:cubicBezTo>
                    <a:cubicBezTo>
                      <a:pt x="280" y="1751"/>
                      <a:pt x="304" y="1751"/>
                      <a:pt x="332" y="1756"/>
                    </a:cubicBezTo>
                    <a:lnTo>
                      <a:pt x="332" y="1756"/>
                    </a:lnTo>
                    <a:cubicBezTo>
                      <a:pt x="293" y="1746"/>
                      <a:pt x="254" y="1731"/>
                      <a:pt x="223" y="1715"/>
                    </a:cubicBezTo>
                    <a:cubicBezTo>
                      <a:pt x="196" y="1706"/>
                      <a:pt x="223" y="1697"/>
                      <a:pt x="205" y="1688"/>
                    </a:cubicBezTo>
                    <a:cubicBezTo>
                      <a:pt x="187" y="1679"/>
                      <a:pt x="151" y="1670"/>
                      <a:pt x="187" y="1661"/>
                    </a:cubicBezTo>
                    <a:cubicBezTo>
                      <a:pt x="214" y="1661"/>
                      <a:pt x="258" y="1688"/>
                      <a:pt x="294" y="1688"/>
                    </a:cubicBezTo>
                    <a:cubicBezTo>
                      <a:pt x="330" y="1688"/>
                      <a:pt x="294" y="1670"/>
                      <a:pt x="294" y="1661"/>
                    </a:cubicBezTo>
                    <a:cubicBezTo>
                      <a:pt x="294" y="1653"/>
                      <a:pt x="267" y="1653"/>
                      <a:pt x="258" y="1635"/>
                    </a:cubicBezTo>
                    <a:cubicBezTo>
                      <a:pt x="258" y="1629"/>
                      <a:pt x="258" y="1624"/>
                      <a:pt x="258" y="1618"/>
                    </a:cubicBezTo>
                    <a:lnTo>
                      <a:pt x="258" y="1618"/>
                    </a:lnTo>
                    <a:cubicBezTo>
                      <a:pt x="262" y="1619"/>
                      <a:pt x="265" y="1619"/>
                      <a:pt x="268" y="1619"/>
                    </a:cubicBezTo>
                    <a:cubicBezTo>
                      <a:pt x="271" y="1619"/>
                      <a:pt x="274" y="1619"/>
                      <a:pt x="276" y="1617"/>
                    </a:cubicBezTo>
                    <a:cubicBezTo>
                      <a:pt x="276" y="1611"/>
                      <a:pt x="269" y="1605"/>
                      <a:pt x="259" y="1600"/>
                    </a:cubicBezTo>
                    <a:lnTo>
                      <a:pt x="259" y="1600"/>
                    </a:lnTo>
                    <a:cubicBezTo>
                      <a:pt x="259" y="1603"/>
                      <a:pt x="258" y="1605"/>
                      <a:pt x="258" y="1608"/>
                    </a:cubicBezTo>
                    <a:cubicBezTo>
                      <a:pt x="258" y="1611"/>
                      <a:pt x="258" y="1615"/>
                      <a:pt x="258" y="1618"/>
                    </a:cubicBezTo>
                    <a:lnTo>
                      <a:pt x="258" y="1618"/>
                    </a:lnTo>
                    <a:cubicBezTo>
                      <a:pt x="242" y="1615"/>
                      <a:pt x="220" y="1605"/>
                      <a:pt x="214" y="1599"/>
                    </a:cubicBezTo>
                    <a:cubicBezTo>
                      <a:pt x="214" y="1594"/>
                      <a:pt x="219" y="1592"/>
                      <a:pt x="227" y="1592"/>
                    </a:cubicBezTo>
                    <a:cubicBezTo>
                      <a:pt x="236" y="1592"/>
                      <a:pt x="249" y="1595"/>
                      <a:pt x="259" y="1600"/>
                    </a:cubicBezTo>
                    <a:lnTo>
                      <a:pt x="259" y="1600"/>
                    </a:lnTo>
                    <a:cubicBezTo>
                      <a:pt x="265" y="1576"/>
                      <a:pt x="291" y="1552"/>
                      <a:pt x="267" y="1528"/>
                    </a:cubicBezTo>
                    <a:cubicBezTo>
                      <a:pt x="267" y="1519"/>
                      <a:pt x="232" y="1501"/>
                      <a:pt x="249" y="1501"/>
                    </a:cubicBezTo>
                    <a:lnTo>
                      <a:pt x="312" y="1501"/>
                    </a:lnTo>
                    <a:cubicBezTo>
                      <a:pt x="347" y="1492"/>
                      <a:pt x="365" y="1466"/>
                      <a:pt x="347" y="1439"/>
                    </a:cubicBezTo>
                    <a:cubicBezTo>
                      <a:pt x="347" y="1439"/>
                      <a:pt x="312" y="1412"/>
                      <a:pt x="312" y="1412"/>
                    </a:cubicBezTo>
                    <a:cubicBezTo>
                      <a:pt x="319" y="1412"/>
                      <a:pt x="355" y="1427"/>
                      <a:pt x="373" y="1427"/>
                    </a:cubicBezTo>
                    <a:cubicBezTo>
                      <a:pt x="379" y="1427"/>
                      <a:pt x="383" y="1425"/>
                      <a:pt x="383" y="1421"/>
                    </a:cubicBezTo>
                    <a:cubicBezTo>
                      <a:pt x="392" y="1412"/>
                      <a:pt x="339" y="1403"/>
                      <a:pt x="347" y="1394"/>
                    </a:cubicBezTo>
                    <a:cubicBezTo>
                      <a:pt x="347" y="1376"/>
                      <a:pt x="347" y="1376"/>
                      <a:pt x="330" y="1368"/>
                    </a:cubicBezTo>
                    <a:cubicBezTo>
                      <a:pt x="303" y="1350"/>
                      <a:pt x="276" y="1332"/>
                      <a:pt x="258" y="1305"/>
                    </a:cubicBezTo>
                    <a:lnTo>
                      <a:pt x="258" y="1305"/>
                    </a:lnTo>
                    <a:cubicBezTo>
                      <a:pt x="285" y="1314"/>
                      <a:pt x="321" y="1323"/>
                      <a:pt x="347" y="1341"/>
                    </a:cubicBezTo>
                    <a:cubicBezTo>
                      <a:pt x="347" y="1341"/>
                      <a:pt x="321" y="1341"/>
                      <a:pt x="339" y="1359"/>
                    </a:cubicBezTo>
                    <a:cubicBezTo>
                      <a:pt x="347" y="1368"/>
                      <a:pt x="356" y="1368"/>
                      <a:pt x="365" y="1368"/>
                    </a:cubicBezTo>
                    <a:cubicBezTo>
                      <a:pt x="381" y="1368"/>
                      <a:pt x="357" y="1328"/>
                      <a:pt x="377" y="1328"/>
                    </a:cubicBezTo>
                    <a:cubicBezTo>
                      <a:pt x="381" y="1328"/>
                      <a:pt x="386" y="1329"/>
                      <a:pt x="392" y="1332"/>
                    </a:cubicBezTo>
                    <a:cubicBezTo>
                      <a:pt x="397" y="1334"/>
                      <a:pt x="401" y="1335"/>
                      <a:pt x="404" y="1335"/>
                    </a:cubicBezTo>
                    <a:cubicBezTo>
                      <a:pt x="404" y="1335"/>
                      <a:pt x="404" y="1335"/>
                      <a:pt x="404" y="1335"/>
                    </a:cubicBezTo>
                    <a:lnTo>
                      <a:pt x="404" y="1335"/>
                    </a:lnTo>
                    <a:cubicBezTo>
                      <a:pt x="410" y="1337"/>
                      <a:pt x="415" y="1339"/>
                      <a:pt x="419" y="1341"/>
                    </a:cubicBezTo>
                    <a:lnTo>
                      <a:pt x="408" y="1334"/>
                    </a:lnTo>
                    <a:lnTo>
                      <a:pt x="408" y="1334"/>
                    </a:lnTo>
                    <a:cubicBezTo>
                      <a:pt x="407" y="1335"/>
                      <a:pt x="406" y="1335"/>
                      <a:pt x="404" y="1335"/>
                    </a:cubicBezTo>
                    <a:lnTo>
                      <a:pt x="404" y="1335"/>
                    </a:lnTo>
                    <a:cubicBezTo>
                      <a:pt x="380" y="1325"/>
                      <a:pt x="340" y="1311"/>
                      <a:pt x="347" y="1296"/>
                    </a:cubicBezTo>
                    <a:lnTo>
                      <a:pt x="347" y="1296"/>
                    </a:lnTo>
                    <a:lnTo>
                      <a:pt x="408" y="1334"/>
                    </a:lnTo>
                    <a:lnTo>
                      <a:pt x="408" y="1334"/>
                    </a:lnTo>
                    <a:cubicBezTo>
                      <a:pt x="429" y="1329"/>
                      <a:pt x="411" y="1276"/>
                      <a:pt x="419" y="1261"/>
                    </a:cubicBezTo>
                    <a:cubicBezTo>
                      <a:pt x="374" y="1243"/>
                      <a:pt x="374" y="1252"/>
                      <a:pt x="339" y="1225"/>
                    </a:cubicBezTo>
                    <a:cubicBezTo>
                      <a:pt x="339" y="1223"/>
                      <a:pt x="341" y="1222"/>
                      <a:pt x="345" y="1222"/>
                    </a:cubicBezTo>
                    <a:cubicBezTo>
                      <a:pt x="355" y="1222"/>
                      <a:pt x="376" y="1228"/>
                      <a:pt x="386" y="1228"/>
                    </a:cubicBezTo>
                    <a:cubicBezTo>
                      <a:pt x="390" y="1228"/>
                      <a:pt x="392" y="1227"/>
                      <a:pt x="392" y="1225"/>
                    </a:cubicBezTo>
                    <a:cubicBezTo>
                      <a:pt x="392" y="1216"/>
                      <a:pt x="356" y="1181"/>
                      <a:pt x="339" y="1163"/>
                    </a:cubicBezTo>
                    <a:lnTo>
                      <a:pt x="339" y="1163"/>
                    </a:lnTo>
                    <a:cubicBezTo>
                      <a:pt x="363" y="1175"/>
                      <a:pt x="453" y="1208"/>
                      <a:pt x="483" y="1208"/>
                    </a:cubicBezTo>
                    <a:cubicBezTo>
                      <a:pt x="497" y="1208"/>
                      <a:pt x="498" y="1200"/>
                      <a:pt x="472" y="1181"/>
                    </a:cubicBezTo>
                    <a:cubicBezTo>
                      <a:pt x="463" y="1181"/>
                      <a:pt x="472" y="1189"/>
                      <a:pt x="472" y="1198"/>
                    </a:cubicBezTo>
                    <a:cubicBezTo>
                      <a:pt x="472" y="1198"/>
                      <a:pt x="428" y="1163"/>
                      <a:pt x="428" y="1154"/>
                    </a:cubicBezTo>
                    <a:cubicBezTo>
                      <a:pt x="419" y="1154"/>
                      <a:pt x="419" y="1127"/>
                      <a:pt x="428" y="1127"/>
                    </a:cubicBezTo>
                    <a:cubicBezTo>
                      <a:pt x="436" y="1127"/>
                      <a:pt x="482" y="1173"/>
                      <a:pt x="510" y="1173"/>
                    </a:cubicBezTo>
                    <a:cubicBezTo>
                      <a:pt x="512" y="1173"/>
                      <a:pt x="515" y="1172"/>
                      <a:pt x="517" y="1172"/>
                    </a:cubicBezTo>
                    <a:cubicBezTo>
                      <a:pt x="526" y="1172"/>
                      <a:pt x="535" y="1163"/>
                      <a:pt x="535" y="1145"/>
                    </a:cubicBezTo>
                    <a:cubicBezTo>
                      <a:pt x="535" y="1136"/>
                      <a:pt x="499" y="1118"/>
                      <a:pt x="508" y="1100"/>
                    </a:cubicBezTo>
                    <a:cubicBezTo>
                      <a:pt x="512" y="1092"/>
                      <a:pt x="514" y="1088"/>
                      <a:pt x="518" y="1088"/>
                    </a:cubicBezTo>
                    <a:cubicBezTo>
                      <a:pt x="522" y="1088"/>
                      <a:pt x="529" y="1095"/>
                      <a:pt x="543" y="1109"/>
                    </a:cubicBezTo>
                    <a:cubicBezTo>
                      <a:pt x="552" y="1118"/>
                      <a:pt x="561" y="1127"/>
                      <a:pt x="570" y="1136"/>
                    </a:cubicBezTo>
                    <a:cubicBezTo>
                      <a:pt x="570" y="1136"/>
                      <a:pt x="571" y="1136"/>
                      <a:pt x="571" y="1136"/>
                    </a:cubicBezTo>
                    <a:cubicBezTo>
                      <a:pt x="574" y="1136"/>
                      <a:pt x="519" y="1045"/>
                      <a:pt x="544" y="1045"/>
                    </a:cubicBezTo>
                    <a:cubicBezTo>
                      <a:pt x="547" y="1045"/>
                      <a:pt x="549" y="1046"/>
                      <a:pt x="552" y="1047"/>
                    </a:cubicBezTo>
                    <a:cubicBezTo>
                      <a:pt x="583" y="1070"/>
                      <a:pt x="594" y="1093"/>
                      <a:pt x="608" y="1093"/>
                    </a:cubicBezTo>
                    <a:cubicBezTo>
                      <a:pt x="610" y="1093"/>
                      <a:pt x="612" y="1093"/>
                      <a:pt x="615" y="1091"/>
                    </a:cubicBezTo>
                    <a:cubicBezTo>
                      <a:pt x="632" y="1083"/>
                      <a:pt x="624" y="1065"/>
                      <a:pt x="624" y="1065"/>
                    </a:cubicBezTo>
                    <a:cubicBezTo>
                      <a:pt x="624" y="1056"/>
                      <a:pt x="543" y="1029"/>
                      <a:pt x="561" y="1020"/>
                    </a:cubicBezTo>
                    <a:cubicBezTo>
                      <a:pt x="570" y="1020"/>
                      <a:pt x="588" y="1020"/>
                      <a:pt x="597" y="1011"/>
                    </a:cubicBezTo>
                    <a:lnTo>
                      <a:pt x="615" y="993"/>
                    </a:lnTo>
                    <a:cubicBezTo>
                      <a:pt x="624" y="993"/>
                      <a:pt x="624" y="993"/>
                      <a:pt x="615" y="985"/>
                    </a:cubicBezTo>
                    <a:cubicBezTo>
                      <a:pt x="614" y="983"/>
                      <a:pt x="613" y="982"/>
                      <a:pt x="614" y="982"/>
                    </a:cubicBezTo>
                    <a:lnTo>
                      <a:pt x="614" y="982"/>
                    </a:lnTo>
                    <a:cubicBezTo>
                      <a:pt x="617" y="982"/>
                      <a:pt x="659" y="1038"/>
                      <a:pt x="659" y="1038"/>
                    </a:cubicBezTo>
                    <a:cubicBezTo>
                      <a:pt x="661" y="1040"/>
                      <a:pt x="662" y="1040"/>
                      <a:pt x="663" y="1040"/>
                    </a:cubicBezTo>
                    <a:cubicBezTo>
                      <a:pt x="668" y="1040"/>
                      <a:pt x="666" y="1027"/>
                      <a:pt x="659" y="1020"/>
                    </a:cubicBezTo>
                    <a:cubicBezTo>
                      <a:pt x="650" y="1011"/>
                      <a:pt x="641" y="976"/>
                      <a:pt x="659" y="976"/>
                    </a:cubicBezTo>
                    <a:cubicBezTo>
                      <a:pt x="677" y="985"/>
                      <a:pt x="686" y="1011"/>
                      <a:pt x="704" y="1029"/>
                    </a:cubicBezTo>
                    <a:cubicBezTo>
                      <a:pt x="686" y="1002"/>
                      <a:pt x="677" y="976"/>
                      <a:pt x="677" y="940"/>
                    </a:cubicBezTo>
                    <a:cubicBezTo>
                      <a:pt x="677" y="931"/>
                      <a:pt x="677" y="922"/>
                      <a:pt x="695" y="922"/>
                    </a:cubicBezTo>
                    <a:cubicBezTo>
                      <a:pt x="713" y="931"/>
                      <a:pt x="713" y="949"/>
                      <a:pt x="722" y="949"/>
                    </a:cubicBezTo>
                    <a:cubicBezTo>
                      <a:pt x="730" y="949"/>
                      <a:pt x="757" y="949"/>
                      <a:pt x="739" y="922"/>
                    </a:cubicBezTo>
                    <a:cubicBezTo>
                      <a:pt x="722" y="895"/>
                      <a:pt x="722" y="887"/>
                      <a:pt x="730" y="878"/>
                    </a:cubicBezTo>
                    <a:cubicBezTo>
                      <a:pt x="735" y="873"/>
                      <a:pt x="737" y="871"/>
                      <a:pt x="738" y="871"/>
                    </a:cubicBezTo>
                    <a:cubicBezTo>
                      <a:pt x="739" y="871"/>
                      <a:pt x="739" y="873"/>
                      <a:pt x="739" y="878"/>
                    </a:cubicBezTo>
                    <a:cubicBezTo>
                      <a:pt x="748" y="887"/>
                      <a:pt x="766" y="958"/>
                      <a:pt x="784" y="958"/>
                    </a:cubicBezTo>
                    <a:cubicBezTo>
                      <a:pt x="807" y="958"/>
                      <a:pt x="784" y="919"/>
                      <a:pt x="794" y="919"/>
                    </a:cubicBezTo>
                    <a:cubicBezTo>
                      <a:pt x="795" y="919"/>
                      <a:pt x="798" y="920"/>
                      <a:pt x="802" y="922"/>
                    </a:cubicBezTo>
                    <a:cubicBezTo>
                      <a:pt x="805" y="923"/>
                      <a:pt x="808" y="924"/>
                      <a:pt x="811" y="924"/>
                    </a:cubicBezTo>
                    <a:cubicBezTo>
                      <a:pt x="816" y="924"/>
                      <a:pt x="818" y="922"/>
                      <a:pt x="820" y="918"/>
                    </a:cubicBezTo>
                    <a:lnTo>
                      <a:pt x="820" y="918"/>
                    </a:lnTo>
                    <a:cubicBezTo>
                      <a:pt x="821" y="918"/>
                      <a:pt x="822" y="918"/>
                      <a:pt x="823" y="918"/>
                    </a:cubicBezTo>
                    <a:cubicBezTo>
                      <a:pt x="828" y="918"/>
                      <a:pt x="827" y="912"/>
                      <a:pt x="823" y="904"/>
                    </a:cubicBezTo>
                    <a:lnTo>
                      <a:pt x="823" y="904"/>
                    </a:lnTo>
                    <a:cubicBezTo>
                      <a:pt x="823" y="909"/>
                      <a:pt x="822" y="914"/>
                      <a:pt x="820" y="918"/>
                    </a:cubicBezTo>
                    <a:lnTo>
                      <a:pt x="820" y="918"/>
                    </a:lnTo>
                    <a:cubicBezTo>
                      <a:pt x="818" y="917"/>
                      <a:pt x="815" y="916"/>
                      <a:pt x="811" y="913"/>
                    </a:cubicBezTo>
                    <a:cubicBezTo>
                      <a:pt x="802" y="904"/>
                      <a:pt x="784" y="887"/>
                      <a:pt x="775" y="869"/>
                    </a:cubicBezTo>
                    <a:cubicBezTo>
                      <a:pt x="761" y="848"/>
                      <a:pt x="758" y="827"/>
                      <a:pt x="766" y="827"/>
                    </a:cubicBezTo>
                    <a:cubicBezTo>
                      <a:pt x="768" y="827"/>
                      <a:pt x="771" y="829"/>
                      <a:pt x="775" y="833"/>
                    </a:cubicBezTo>
                    <a:cubicBezTo>
                      <a:pt x="786" y="844"/>
                      <a:pt x="814" y="883"/>
                      <a:pt x="823" y="904"/>
                    </a:cubicBezTo>
                    <a:lnTo>
                      <a:pt x="823" y="904"/>
                    </a:lnTo>
                    <a:cubicBezTo>
                      <a:pt x="824" y="896"/>
                      <a:pt x="825" y="887"/>
                      <a:pt x="828" y="878"/>
                    </a:cubicBezTo>
                    <a:cubicBezTo>
                      <a:pt x="828" y="866"/>
                      <a:pt x="828" y="863"/>
                      <a:pt x="829" y="863"/>
                    </a:cubicBezTo>
                    <a:cubicBezTo>
                      <a:pt x="830" y="863"/>
                      <a:pt x="832" y="869"/>
                      <a:pt x="837" y="869"/>
                    </a:cubicBezTo>
                    <a:cubicBezTo>
                      <a:pt x="839" y="870"/>
                      <a:pt x="840" y="871"/>
                      <a:pt x="841" y="871"/>
                    </a:cubicBezTo>
                    <a:cubicBezTo>
                      <a:pt x="846" y="871"/>
                      <a:pt x="846" y="851"/>
                      <a:pt x="846" y="851"/>
                    </a:cubicBezTo>
                    <a:cubicBezTo>
                      <a:pt x="840" y="832"/>
                      <a:pt x="838" y="805"/>
                      <a:pt x="847" y="805"/>
                    </a:cubicBezTo>
                    <a:cubicBezTo>
                      <a:pt x="850" y="805"/>
                      <a:pt x="856" y="811"/>
                      <a:pt x="864" y="824"/>
                    </a:cubicBezTo>
                    <a:cubicBezTo>
                      <a:pt x="871" y="831"/>
                      <a:pt x="903" y="889"/>
                      <a:pt x="911" y="889"/>
                    </a:cubicBezTo>
                    <a:cubicBezTo>
                      <a:pt x="913" y="889"/>
                      <a:pt x="913" y="884"/>
                      <a:pt x="909" y="869"/>
                    </a:cubicBezTo>
                    <a:cubicBezTo>
                      <a:pt x="900" y="842"/>
                      <a:pt x="891" y="824"/>
                      <a:pt x="909" y="824"/>
                    </a:cubicBezTo>
                    <a:cubicBezTo>
                      <a:pt x="926" y="824"/>
                      <a:pt x="926" y="851"/>
                      <a:pt x="935" y="869"/>
                    </a:cubicBezTo>
                    <a:lnTo>
                      <a:pt x="953" y="869"/>
                    </a:lnTo>
                    <a:lnTo>
                      <a:pt x="935" y="806"/>
                    </a:lnTo>
                    <a:cubicBezTo>
                      <a:pt x="918" y="806"/>
                      <a:pt x="909" y="797"/>
                      <a:pt x="909" y="780"/>
                    </a:cubicBezTo>
                    <a:cubicBezTo>
                      <a:pt x="891" y="753"/>
                      <a:pt x="918" y="753"/>
                      <a:pt x="918" y="753"/>
                    </a:cubicBezTo>
                    <a:cubicBezTo>
                      <a:pt x="926" y="753"/>
                      <a:pt x="944" y="780"/>
                      <a:pt x="962" y="797"/>
                    </a:cubicBezTo>
                    <a:cubicBezTo>
                      <a:pt x="975" y="804"/>
                      <a:pt x="987" y="810"/>
                      <a:pt x="994" y="810"/>
                    </a:cubicBezTo>
                    <a:cubicBezTo>
                      <a:pt x="996" y="810"/>
                      <a:pt x="998" y="809"/>
                      <a:pt x="998" y="806"/>
                    </a:cubicBezTo>
                    <a:cubicBezTo>
                      <a:pt x="989" y="797"/>
                      <a:pt x="980" y="771"/>
                      <a:pt x="998" y="762"/>
                    </a:cubicBezTo>
                    <a:cubicBezTo>
                      <a:pt x="1015" y="753"/>
                      <a:pt x="1015" y="762"/>
                      <a:pt x="1007" y="744"/>
                    </a:cubicBezTo>
                    <a:cubicBezTo>
                      <a:pt x="1007" y="712"/>
                      <a:pt x="1029" y="708"/>
                      <a:pt x="1049" y="708"/>
                    </a:cubicBezTo>
                    <a:cubicBezTo>
                      <a:pt x="1057" y="708"/>
                      <a:pt x="1064" y="708"/>
                      <a:pt x="1069" y="708"/>
                    </a:cubicBezTo>
                    <a:cubicBezTo>
                      <a:pt x="1078" y="708"/>
                      <a:pt x="1078" y="717"/>
                      <a:pt x="1096" y="744"/>
                    </a:cubicBezTo>
                    <a:cubicBezTo>
                      <a:pt x="1099" y="752"/>
                      <a:pt x="1105" y="754"/>
                      <a:pt x="1110" y="754"/>
                    </a:cubicBezTo>
                    <a:cubicBezTo>
                      <a:pt x="1118" y="754"/>
                      <a:pt x="1126" y="749"/>
                      <a:pt x="1131" y="744"/>
                    </a:cubicBezTo>
                    <a:cubicBezTo>
                      <a:pt x="1136" y="744"/>
                      <a:pt x="1142" y="749"/>
                      <a:pt x="1147" y="749"/>
                    </a:cubicBezTo>
                    <a:cubicBezTo>
                      <a:pt x="1151" y="749"/>
                      <a:pt x="1154" y="744"/>
                      <a:pt x="1149" y="726"/>
                    </a:cubicBezTo>
                    <a:cubicBezTo>
                      <a:pt x="1149" y="708"/>
                      <a:pt x="1149" y="704"/>
                      <a:pt x="1151" y="704"/>
                    </a:cubicBezTo>
                    <a:cubicBezTo>
                      <a:pt x="1154" y="704"/>
                      <a:pt x="1158" y="708"/>
                      <a:pt x="1167" y="708"/>
                    </a:cubicBezTo>
                    <a:cubicBezTo>
                      <a:pt x="1176" y="708"/>
                      <a:pt x="1167" y="682"/>
                      <a:pt x="1167" y="682"/>
                    </a:cubicBezTo>
                    <a:cubicBezTo>
                      <a:pt x="1167" y="679"/>
                      <a:pt x="1169" y="678"/>
                      <a:pt x="1172" y="678"/>
                    </a:cubicBezTo>
                    <a:cubicBezTo>
                      <a:pt x="1179" y="678"/>
                      <a:pt x="1191" y="682"/>
                      <a:pt x="1203" y="682"/>
                    </a:cubicBezTo>
                    <a:cubicBezTo>
                      <a:pt x="1211" y="628"/>
                      <a:pt x="1211" y="584"/>
                      <a:pt x="1185" y="539"/>
                    </a:cubicBezTo>
                    <a:lnTo>
                      <a:pt x="1176" y="548"/>
                    </a:lnTo>
                    <a:cubicBezTo>
                      <a:pt x="1167" y="548"/>
                      <a:pt x="1158" y="539"/>
                      <a:pt x="1149" y="530"/>
                    </a:cubicBezTo>
                    <a:cubicBezTo>
                      <a:pt x="1133" y="519"/>
                      <a:pt x="1119" y="512"/>
                      <a:pt x="1108" y="512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1068;p41"/>
            <p:cNvGrpSpPr/>
            <p:nvPr/>
          </p:nvGrpSpPr>
          <p:grpSpPr>
            <a:xfrm>
              <a:off x="4451015" y="1175314"/>
              <a:ext cx="911848" cy="1311090"/>
              <a:chOff x="2638500" y="238125"/>
              <a:chExt cx="1056725" cy="1519400"/>
            </a:xfrm>
          </p:grpSpPr>
          <p:sp>
            <p:nvSpPr>
              <p:cNvPr id="55" name="Google Shape;1069;p41"/>
              <p:cNvSpPr/>
              <p:nvPr/>
            </p:nvSpPr>
            <p:spPr>
              <a:xfrm>
                <a:off x="2711525" y="313375"/>
                <a:ext cx="916550" cy="1375075"/>
              </a:xfrm>
              <a:custGeom>
                <a:avLst/>
                <a:gdLst/>
                <a:ahLst/>
                <a:cxnLst/>
                <a:rect l="l" t="t" r="r" b="b"/>
                <a:pathLst>
                  <a:path w="36662" h="55003" extrusionOk="0">
                    <a:moveTo>
                      <a:pt x="24272" y="1"/>
                    </a:moveTo>
                    <a:cubicBezTo>
                      <a:pt x="22018" y="5630"/>
                      <a:pt x="0" y="31523"/>
                      <a:pt x="0" y="31523"/>
                    </a:cubicBezTo>
                    <a:lnTo>
                      <a:pt x="12140" y="31523"/>
                    </a:lnTo>
                    <a:lnTo>
                      <a:pt x="7384" y="55002"/>
                    </a:lnTo>
                    <a:lnTo>
                      <a:pt x="36662" y="21387"/>
                    </a:lnTo>
                    <a:lnTo>
                      <a:pt x="18331" y="23079"/>
                    </a:lnTo>
                    <a:lnTo>
                      <a:pt x="242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1070;p41"/>
              <p:cNvSpPr/>
              <p:nvPr/>
            </p:nvSpPr>
            <p:spPr>
              <a:xfrm>
                <a:off x="2691725" y="311950"/>
                <a:ext cx="959625" cy="1405000"/>
              </a:xfrm>
              <a:custGeom>
                <a:avLst/>
                <a:gdLst/>
                <a:ahLst/>
                <a:cxnLst/>
                <a:rect l="l" t="t" r="r" b="b"/>
                <a:pathLst>
                  <a:path w="38385" h="56200" extrusionOk="0">
                    <a:moveTo>
                      <a:pt x="23523" y="4387"/>
                    </a:moveTo>
                    <a:cubicBezTo>
                      <a:pt x="23639" y="4422"/>
                      <a:pt x="23826" y="4458"/>
                      <a:pt x="23781" y="4609"/>
                    </a:cubicBezTo>
                    <a:cubicBezTo>
                      <a:pt x="23757" y="4707"/>
                      <a:pt x="23703" y="4801"/>
                      <a:pt x="23625" y="4801"/>
                    </a:cubicBezTo>
                    <a:cubicBezTo>
                      <a:pt x="23590" y="4801"/>
                      <a:pt x="23550" y="4781"/>
                      <a:pt x="23505" y="4734"/>
                    </a:cubicBezTo>
                    <a:cubicBezTo>
                      <a:pt x="23407" y="4627"/>
                      <a:pt x="23496" y="4511"/>
                      <a:pt x="23523" y="4387"/>
                    </a:cubicBezTo>
                    <a:close/>
                    <a:moveTo>
                      <a:pt x="23430" y="4263"/>
                    </a:moveTo>
                    <a:cubicBezTo>
                      <a:pt x="23241" y="4656"/>
                      <a:pt x="23047" y="5129"/>
                      <a:pt x="23532" y="5268"/>
                    </a:cubicBezTo>
                    <a:cubicBezTo>
                      <a:pt x="23568" y="5277"/>
                      <a:pt x="23986" y="5482"/>
                      <a:pt x="23826" y="5509"/>
                    </a:cubicBezTo>
                    <a:cubicBezTo>
                      <a:pt x="23750" y="5528"/>
                      <a:pt x="23668" y="5537"/>
                      <a:pt x="23586" y="5537"/>
                    </a:cubicBezTo>
                    <a:cubicBezTo>
                      <a:pt x="23514" y="5537"/>
                      <a:pt x="23442" y="5530"/>
                      <a:pt x="23372" y="5518"/>
                    </a:cubicBezTo>
                    <a:cubicBezTo>
                      <a:pt x="23326" y="5505"/>
                      <a:pt x="22891" y="5450"/>
                      <a:pt x="22660" y="5427"/>
                    </a:cubicBezTo>
                    <a:lnTo>
                      <a:pt x="22660" y="5427"/>
                    </a:lnTo>
                    <a:cubicBezTo>
                      <a:pt x="22631" y="5336"/>
                      <a:pt x="22612" y="5242"/>
                      <a:pt x="22659" y="5144"/>
                    </a:cubicBezTo>
                    <a:cubicBezTo>
                      <a:pt x="22695" y="5081"/>
                      <a:pt x="22926" y="5010"/>
                      <a:pt x="22998" y="4957"/>
                    </a:cubicBezTo>
                    <a:cubicBezTo>
                      <a:pt x="23300" y="4734"/>
                      <a:pt x="22953" y="4663"/>
                      <a:pt x="23247" y="4422"/>
                    </a:cubicBezTo>
                    <a:cubicBezTo>
                      <a:pt x="23312" y="4374"/>
                      <a:pt x="23373" y="4320"/>
                      <a:pt x="23430" y="4263"/>
                    </a:cubicBezTo>
                    <a:close/>
                    <a:moveTo>
                      <a:pt x="21219" y="5550"/>
                    </a:moveTo>
                    <a:lnTo>
                      <a:pt x="21219" y="5550"/>
                    </a:lnTo>
                    <a:cubicBezTo>
                      <a:pt x="21218" y="5551"/>
                      <a:pt x="21217" y="5552"/>
                      <a:pt x="21216" y="5553"/>
                    </a:cubicBezTo>
                    <a:cubicBezTo>
                      <a:pt x="21217" y="5552"/>
                      <a:pt x="21218" y="5551"/>
                      <a:pt x="21219" y="5550"/>
                    </a:cubicBezTo>
                    <a:close/>
                    <a:moveTo>
                      <a:pt x="22438" y="6893"/>
                    </a:moveTo>
                    <a:cubicBezTo>
                      <a:pt x="22396" y="6893"/>
                      <a:pt x="22358" y="6922"/>
                      <a:pt x="22338" y="6996"/>
                    </a:cubicBezTo>
                    <a:cubicBezTo>
                      <a:pt x="22312" y="7041"/>
                      <a:pt x="22303" y="7085"/>
                      <a:pt x="22294" y="7130"/>
                    </a:cubicBezTo>
                    <a:cubicBezTo>
                      <a:pt x="22373" y="7152"/>
                      <a:pt x="22434" y="7161"/>
                      <a:pt x="22481" y="7161"/>
                    </a:cubicBezTo>
                    <a:cubicBezTo>
                      <a:pt x="22734" y="7161"/>
                      <a:pt x="22568" y="6893"/>
                      <a:pt x="22438" y="6893"/>
                    </a:cubicBezTo>
                    <a:close/>
                    <a:moveTo>
                      <a:pt x="19540" y="8636"/>
                    </a:moveTo>
                    <a:cubicBezTo>
                      <a:pt x="19543" y="8639"/>
                      <a:pt x="19547" y="8642"/>
                      <a:pt x="19550" y="8644"/>
                    </a:cubicBezTo>
                    <a:cubicBezTo>
                      <a:pt x="19547" y="8642"/>
                      <a:pt x="19543" y="8639"/>
                      <a:pt x="19540" y="8636"/>
                    </a:cubicBezTo>
                    <a:close/>
                    <a:moveTo>
                      <a:pt x="22891" y="8466"/>
                    </a:moveTo>
                    <a:cubicBezTo>
                      <a:pt x="22998" y="8493"/>
                      <a:pt x="23185" y="8537"/>
                      <a:pt x="23149" y="8680"/>
                    </a:cubicBezTo>
                    <a:cubicBezTo>
                      <a:pt x="23124" y="8774"/>
                      <a:pt x="23068" y="8877"/>
                      <a:pt x="22987" y="8877"/>
                    </a:cubicBezTo>
                    <a:cubicBezTo>
                      <a:pt x="22953" y="8877"/>
                      <a:pt x="22915" y="8858"/>
                      <a:pt x="22873" y="8813"/>
                    </a:cubicBezTo>
                    <a:cubicBezTo>
                      <a:pt x="22766" y="8706"/>
                      <a:pt x="22855" y="8582"/>
                      <a:pt x="22891" y="8466"/>
                    </a:cubicBezTo>
                    <a:close/>
                    <a:moveTo>
                      <a:pt x="13013" y="16634"/>
                    </a:moveTo>
                    <a:cubicBezTo>
                      <a:pt x="12634" y="16655"/>
                      <a:pt x="12788" y="16888"/>
                      <a:pt x="12937" y="16888"/>
                    </a:cubicBezTo>
                    <a:cubicBezTo>
                      <a:pt x="12974" y="16888"/>
                      <a:pt x="13011" y="16874"/>
                      <a:pt x="13039" y="16839"/>
                    </a:cubicBezTo>
                    <a:lnTo>
                      <a:pt x="13013" y="16634"/>
                    </a:lnTo>
                    <a:close/>
                    <a:moveTo>
                      <a:pt x="34995" y="21390"/>
                    </a:moveTo>
                    <a:cubicBezTo>
                      <a:pt x="35058" y="21488"/>
                      <a:pt x="35067" y="21604"/>
                      <a:pt x="35013" y="21702"/>
                    </a:cubicBezTo>
                    <a:cubicBezTo>
                      <a:pt x="34979" y="21709"/>
                      <a:pt x="34948" y="21712"/>
                      <a:pt x="34923" y="21712"/>
                    </a:cubicBezTo>
                    <a:cubicBezTo>
                      <a:pt x="34784" y="21712"/>
                      <a:pt x="34774" y="21611"/>
                      <a:pt x="34826" y="21408"/>
                    </a:cubicBezTo>
                    <a:lnTo>
                      <a:pt x="34995" y="21390"/>
                    </a:lnTo>
                    <a:close/>
                    <a:moveTo>
                      <a:pt x="24449" y="22308"/>
                    </a:moveTo>
                    <a:lnTo>
                      <a:pt x="24449" y="22308"/>
                    </a:lnTo>
                    <a:lnTo>
                      <a:pt x="24449" y="22308"/>
                    </a:lnTo>
                    <a:cubicBezTo>
                      <a:pt x="24449" y="22308"/>
                      <a:pt x="24449" y="22308"/>
                      <a:pt x="24449" y="22308"/>
                    </a:cubicBezTo>
                    <a:close/>
                    <a:moveTo>
                      <a:pt x="8914" y="22137"/>
                    </a:moveTo>
                    <a:cubicBezTo>
                      <a:pt x="9033" y="22137"/>
                      <a:pt x="9091" y="22278"/>
                      <a:pt x="8942" y="22450"/>
                    </a:cubicBezTo>
                    <a:cubicBezTo>
                      <a:pt x="8909" y="22490"/>
                      <a:pt x="8871" y="22506"/>
                      <a:pt x="8835" y="22506"/>
                    </a:cubicBezTo>
                    <a:cubicBezTo>
                      <a:pt x="8723" y="22506"/>
                      <a:pt x="8623" y="22355"/>
                      <a:pt x="8710" y="22254"/>
                    </a:cubicBezTo>
                    <a:cubicBezTo>
                      <a:pt x="8781" y="22172"/>
                      <a:pt x="8855" y="22137"/>
                      <a:pt x="8914" y="22137"/>
                    </a:cubicBezTo>
                    <a:close/>
                    <a:moveTo>
                      <a:pt x="35363" y="22736"/>
                    </a:moveTo>
                    <a:cubicBezTo>
                      <a:pt x="35291" y="22736"/>
                      <a:pt x="34923" y="22821"/>
                      <a:pt x="34871" y="22878"/>
                    </a:cubicBezTo>
                    <a:cubicBezTo>
                      <a:pt x="34835" y="22896"/>
                      <a:pt x="34853" y="22896"/>
                      <a:pt x="34844" y="22905"/>
                    </a:cubicBezTo>
                    <a:cubicBezTo>
                      <a:pt x="35314" y="22779"/>
                      <a:pt x="35414" y="22736"/>
                      <a:pt x="35363" y="22736"/>
                    </a:cubicBezTo>
                    <a:close/>
                    <a:moveTo>
                      <a:pt x="25447" y="22593"/>
                    </a:moveTo>
                    <a:lnTo>
                      <a:pt x="25607" y="22735"/>
                    </a:lnTo>
                    <a:cubicBezTo>
                      <a:pt x="25538" y="22820"/>
                      <a:pt x="25495" y="22912"/>
                      <a:pt x="25387" y="22912"/>
                    </a:cubicBezTo>
                    <a:cubicBezTo>
                      <a:pt x="25370" y="22912"/>
                      <a:pt x="25352" y="22909"/>
                      <a:pt x="25331" y="22905"/>
                    </a:cubicBezTo>
                    <a:cubicBezTo>
                      <a:pt x="25331" y="22798"/>
                      <a:pt x="25305" y="22602"/>
                      <a:pt x="25447" y="22593"/>
                    </a:cubicBezTo>
                    <a:close/>
                    <a:moveTo>
                      <a:pt x="7401" y="23555"/>
                    </a:moveTo>
                    <a:cubicBezTo>
                      <a:pt x="7388" y="23571"/>
                      <a:pt x="7379" y="23588"/>
                      <a:pt x="7374" y="23606"/>
                    </a:cubicBezTo>
                    <a:lnTo>
                      <a:pt x="7374" y="23606"/>
                    </a:lnTo>
                    <a:cubicBezTo>
                      <a:pt x="7390" y="23589"/>
                      <a:pt x="7406" y="23572"/>
                      <a:pt x="7421" y="23555"/>
                    </a:cubicBezTo>
                    <a:lnTo>
                      <a:pt x="7421" y="23555"/>
                    </a:lnTo>
                    <a:cubicBezTo>
                      <a:pt x="7414" y="23555"/>
                      <a:pt x="7408" y="23555"/>
                      <a:pt x="7401" y="23555"/>
                    </a:cubicBezTo>
                    <a:close/>
                    <a:moveTo>
                      <a:pt x="6401" y="26234"/>
                    </a:moveTo>
                    <a:lnTo>
                      <a:pt x="6401" y="26234"/>
                    </a:lnTo>
                    <a:cubicBezTo>
                      <a:pt x="6402" y="26235"/>
                      <a:pt x="6403" y="26235"/>
                      <a:pt x="6404" y="26236"/>
                    </a:cubicBezTo>
                    <a:cubicBezTo>
                      <a:pt x="6403" y="26235"/>
                      <a:pt x="6402" y="26235"/>
                      <a:pt x="6401" y="26234"/>
                    </a:cubicBezTo>
                    <a:close/>
                    <a:moveTo>
                      <a:pt x="1701" y="29968"/>
                    </a:moveTo>
                    <a:cubicBezTo>
                      <a:pt x="1701" y="29969"/>
                      <a:pt x="1702" y="29970"/>
                      <a:pt x="1702" y="29971"/>
                    </a:cubicBezTo>
                    <a:lnTo>
                      <a:pt x="1702" y="29971"/>
                    </a:lnTo>
                    <a:cubicBezTo>
                      <a:pt x="1705" y="29970"/>
                      <a:pt x="1707" y="29969"/>
                      <a:pt x="1709" y="29968"/>
                    </a:cubicBezTo>
                    <a:close/>
                    <a:moveTo>
                      <a:pt x="1702" y="29971"/>
                    </a:moveTo>
                    <a:lnTo>
                      <a:pt x="1702" y="29971"/>
                    </a:lnTo>
                    <a:cubicBezTo>
                      <a:pt x="1326" y="30112"/>
                      <a:pt x="1284" y="30226"/>
                      <a:pt x="1683" y="30226"/>
                    </a:cubicBezTo>
                    <a:lnTo>
                      <a:pt x="1790" y="30110"/>
                    </a:lnTo>
                    <a:cubicBezTo>
                      <a:pt x="1755" y="30067"/>
                      <a:pt x="1728" y="30015"/>
                      <a:pt x="1702" y="29971"/>
                    </a:cubicBezTo>
                    <a:close/>
                    <a:moveTo>
                      <a:pt x="13966" y="31304"/>
                    </a:moveTo>
                    <a:cubicBezTo>
                      <a:pt x="13967" y="31306"/>
                      <a:pt x="13969" y="31308"/>
                      <a:pt x="13971" y="31310"/>
                    </a:cubicBezTo>
                    <a:lnTo>
                      <a:pt x="13971" y="31310"/>
                    </a:lnTo>
                    <a:cubicBezTo>
                      <a:pt x="13972" y="31308"/>
                      <a:pt x="13973" y="31306"/>
                      <a:pt x="13975" y="31304"/>
                    </a:cubicBezTo>
                    <a:close/>
                    <a:moveTo>
                      <a:pt x="8372" y="31161"/>
                    </a:moveTo>
                    <a:cubicBezTo>
                      <a:pt x="8586" y="31161"/>
                      <a:pt x="8550" y="31464"/>
                      <a:pt x="8372" y="31464"/>
                    </a:cubicBezTo>
                    <a:cubicBezTo>
                      <a:pt x="8274" y="31357"/>
                      <a:pt x="8140" y="31188"/>
                      <a:pt x="8372" y="31161"/>
                    </a:cubicBezTo>
                    <a:close/>
                    <a:moveTo>
                      <a:pt x="13971" y="31310"/>
                    </a:moveTo>
                    <a:cubicBezTo>
                      <a:pt x="13755" y="31631"/>
                      <a:pt x="13711" y="31771"/>
                      <a:pt x="13840" y="31771"/>
                    </a:cubicBezTo>
                    <a:cubicBezTo>
                      <a:pt x="13885" y="31771"/>
                      <a:pt x="13950" y="31754"/>
                      <a:pt x="14037" y="31723"/>
                    </a:cubicBezTo>
                    <a:lnTo>
                      <a:pt x="14090" y="31464"/>
                    </a:lnTo>
                    <a:cubicBezTo>
                      <a:pt x="14056" y="31413"/>
                      <a:pt x="14014" y="31361"/>
                      <a:pt x="13971" y="31310"/>
                    </a:cubicBezTo>
                    <a:close/>
                    <a:moveTo>
                      <a:pt x="3360" y="31326"/>
                    </a:moveTo>
                    <a:cubicBezTo>
                      <a:pt x="3392" y="31326"/>
                      <a:pt x="3422" y="31343"/>
                      <a:pt x="3446" y="31384"/>
                    </a:cubicBezTo>
                    <a:cubicBezTo>
                      <a:pt x="3550" y="31547"/>
                      <a:pt x="3617" y="31895"/>
                      <a:pt x="3396" y="31895"/>
                    </a:cubicBezTo>
                    <a:cubicBezTo>
                      <a:pt x="3351" y="31895"/>
                      <a:pt x="3294" y="31880"/>
                      <a:pt x="3224" y="31847"/>
                    </a:cubicBezTo>
                    <a:cubicBezTo>
                      <a:pt x="3143" y="31758"/>
                      <a:pt x="3117" y="31642"/>
                      <a:pt x="3152" y="31536"/>
                    </a:cubicBezTo>
                    <a:cubicBezTo>
                      <a:pt x="3202" y="31418"/>
                      <a:pt x="3286" y="31326"/>
                      <a:pt x="3360" y="31326"/>
                    </a:cubicBezTo>
                    <a:close/>
                    <a:moveTo>
                      <a:pt x="25447" y="33647"/>
                    </a:moveTo>
                    <a:cubicBezTo>
                      <a:pt x="25448" y="33648"/>
                      <a:pt x="25449" y="33649"/>
                      <a:pt x="25451" y="33650"/>
                    </a:cubicBezTo>
                    <a:lnTo>
                      <a:pt x="25451" y="33650"/>
                    </a:lnTo>
                    <a:cubicBezTo>
                      <a:pt x="25449" y="33649"/>
                      <a:pt x="25448" y="33648"/>
                      <a:pt x="25447" y="33647"/>
                    </a:cubicBezTo>
                    <a:close/>
                    <a:moveTo>
                      <a:pt x="24184" y="35952"/>
                    </a:moveTo>
                    <a:cubicBezTo>
                      <a:pt x="24298" y="35952"/>
                      <a:pt x="24395" y="36110"/>
                      <a:pt x="24307" y="36212"/>
                    </a:cubicBezTo>
                    <a:cubicBezTo>
                      <a:pt x="24164" y="36212"/>
                      <a:pt x="23942" y="36203"/>
                      <a:pt x="24075" y="36007"/>
                    </a:cubicBezTo>
                    <a:cubicBezTo>
                      <a:pt x="24110" y="35968"/>
                      <a:pt x="24148" y="35952"/>
                      <a:pt x="24184" y="35952"/>
                    </a:cubicBezTo>
                    <a:close/>
                    <a:moveTo>
                      <a:pt x="12959" y="36264"/>
                    </a:moveTo>
                    <a:lnTo>
                      <a:pt x="12959" y="36264"/>
                    </a:lnTo>
                    <a:cubicBezTo>
                      <a:pt x="12959" y="36265"/>
                      <a:pt x="12959" y="36265"/>
                      <a:pt x="12959" y="36265"/>
                    </a:cubicBezTo>
                    <a:cubicBezTo>
                      <a:pt x="12959" y="36265"/>
                      <a:pt x="12959" y="36265"/>
                      <a:pt x="12959" y="36264"/>
                    </a:cubicBezTo>
                    <a:close/>
                    <a:moveTo>
                      <a:pt x="12440" y="38661"/>
                    </a:moveTo>
                    <a:cubicBezTo>
                      <a:pt x="12441" y="38661"/>
                      <a:pt x="12442" y="38661"/>
                      <a:pt x="12443" y="38661"/>
                    </a:cubicBezTo>
                    <a:cubicBezTo>
                      <a:pt x="12442" y="38661"/>
                      <a:pt x="12441" y="38661"/>
                      <a:pt x="12440" y="38661"/>
                    </a:cubicBezTo>
                    <a:close/>
                    <a:moveTo>
                      <a:pt x="20958" y="38928"/>
                    </a:moveTo>
                    <a:cubicBezTo>
                      <a:pt x="20958" y="38929"/>
                      <a:pt x="20959" y="38929"/>
                      <a:pt x="20960" y="38929"/>
                    </a:cubicBezTo>
                    <a:lnTo>
                      <a:pt x="20960" y="38929"/>
                    </a:lnTo>
                    <a:cubicBezTo>
                      <a:pt x="20959" y="38929"/>
                      <a:pt x="20958" y="38929"/>
                      <a:pt x="20958" y="38928"/>
                    </a:cubicBezTo>
                    <a:close/>
                    <a:moveTo>
                      <a:pt x="22278" y="39129"/>
                    </a:moveTo>
                    <a:lnTo>
                      <a:pt x="22278" y="39129"/>
                    </a:lnTo>
                    <a:cubicBezTo>
                      <a:pt x="22284" y="39135"/>
                      <a:pt x="22290" y="39140"/>
                      <a:pt x="22294" y="39142"/>
                    </a:cubicBezTo>
                    <a:cubicBezTo>
                      <a:pt x="22289" y="39137"/>
                      <a:pt x="22283" y="39133"/>
                      <a:pt x="22278" y="39129"/>
                    </a:cubicBezTo>
                    <a:close/>
                    <a:moveTo>
                      <a:pt x="21644" y="38946"/>
                    </a:moveTo>
                    <a:cubicBezTo>
                      <a:pt x="21719" y="39022"/>
                      <a:pt x="21858" y="39129"/>
                      <a:pt x="21791" y="39239"/>
                    </a:cubicBezTo>
                    <a:lnTo>
                      <a:pt x="21791" y="39239"/>
                    </a:lnTo>
                    <a:cubicBezTo>
                      <a:pt x="21785" y="39242"/>
                      <a:pt x="21777" y="39248"/>
                      <a:pt x="21768" y="39258"/>
                    </a:cubicBezTo>
                    <a:cubicBezTo>
                      <a:pt x="21778" y="39340"/>
                      <a:pt x="21738" y="39390"/>
                      <a:pt x="21701" y="39390"/>
                    </a:cubicBezTo>
                    <a:cubicBezTo>
                      <a:pt x="21670" y="39390"/>
                      <a:pt x="21640" y="39353"/>
                      <a:pt x="21644" y="39267"/>
                    </a:cubicBezTo>
                    <a:cubicBezTo>
                      <a:pt x="21644" y="39160"/>
                      <a:pt x="21644" y="39053"/>
                      <a:pt x="21644" y="38946"/>
                    </a:cubicBezTo>
                    <a:close/>
                    <a:moveTo>
                      <a:pt x="19159" y="40924"/>
                    </a:moveTo>
                    <a:cubicBezTo>
                      <a:pt x="19159" y="40924"/>
                      <a:pt x="19160" y="40924"/>
                      <a:pt x="19161" y="40925"/>
                    </a:cubicBezTo>
                    <a:lnTo>
                      <a:pt x="19161" y="40925"/>
                    </a:lnTo>
                    <a:cubicBezTo>
                      <a:pt x="19160" y="40924"/>
                      <a:pt x="19159" y="40924"/>
                      <a:pt x="19159" y="40924"/>
                    </a:cubicBezTo>
                    <a:close/>
                    <a:moveTo>
                      <a:pt x="14045" y="30540"/>
                    </a:moveTo>
                    <a:cubicBezTo>
                      <a:pt x="13940" y="30540"/>
                      <a:pt x="13792" y="30558"/>
                      <a:pt x="13583" y="30609"/>
                    </a:cubicBezTo>
                    <a:cubicBezTo>
                      <a:pt x="13255" y="30734"/>
                      <a:pt x="13047" y="30757"/>
                      <a:pt x="12826" y="30757"/>
                    </a:cubicBezTo>
                    <a:cubicBezTo>
                      <a:pt x="12746" y="30757"/>
                      <a:pt x="12665" y="30754"/>
                      <a:pt x="12576" y="30752"/>
                    </a:cubicBezTo>
                    <a:cubicBezTo>
                      <a:pt x="12425" y="30752"/>
                      <a:pt x="12211" y="31055"/>
                      <a:pt x="11944" y="31055"/>
                    </a:cubicBezTo>
                    <a:cubicBezTo>
                      <a:pt x="11952" y="30959"/>
                      <a:pt x="12228" y="30666"/>
                      <a:pt x="12012" y="30666"/>
                    </a:cubicBezTo>
                    <a:cubicBezTo>
                      <a:pt x="11985" y="30666"/>
                      <a:pt x="11951" y="30671"/>
                      <a:pt x="11908" y="30680"/>
                    </a:cubicBezTo>
                    <a:cubicBezTo>
                      <a:pt x="11659" y="30743"/>
                      <a:pt x="11481" y="30939"/>
                      <a:pt x="11356" y="31046"/>
                    </a:cubicBezTo>
                    <a:cubicBezTo>
                      <a:pt x="11528" y="30893"/>
                      <a:pt x="11396" y="30866"/>
                      <a:pt x="11227" y="30866"/>
                    </a:cubicBezTo>
                    <a:cubicBezTo>
                      <a:pt x="11133" y="30866"/>
                      <a:pt x="11028" y="30874"/>
                      <a:pt x="10959" y="30874"/>
                    </a:cubicBezTo>
                    <a:cubicBezTo>
                      <a:pt x="10929" y="30874"/>
                      <a:pt x="10905" y="30872"/>
                      <a:pt x="10893" y="30868"/>
                    </a:cubicBezTo>
                    <a:cubicBezTo>
                      <a:pt x="10697" y="30814"/>
                      <a:pt x="10893" y="30582"/>
                      <a:pt x="10652" y="30574"/>
                    </a:cubicBezTo>
                    <a:cubicBezTo>
                      <a:pt x="10421" y="30574"/>
                      <a:pt x="10403" y="31340"/>
                      <a:pt x="10697" y="31349"/>
                    </a:cubicBezTo>
                    <a:lnTo>
                      <a:pt x="10501" y="31349"/>
                    </a:lnTo>
                    <a:cubicBezTo>
                      <a:pt x="10498" y="31348"/>
                      <a:pt x="10495" y="31348"/>
                      <a:pt x="10492" y="31348"/>
                    </a:cubicBezTo>
                    <a:cubicBezTo>
                      <a:pt x="10289" y="31348"/>
                      <a:pt x="10051" y="31643"/>
                      <a:pt x="10332" y="31696"/>
                    </a:cubicBezTo>
                    <a:cubicBezTo>
                      <a:pt x="10421" y="31711"/>
                      <a:pt x="10508" y="31718"/>
                      <a:pt x="10595" y="31718"/>
                    </a:cubicBezTo>
                    <a:cubicBezTo>
                      <a:pt x="10716" y="31718"/>
                      <a:pt x="10836" y="31704"/>
                      <a:pt x="10955" y="31678"/>
                    </a:cubicBezTo>
                    <a:cubicBezTo>
                      <a:pt x="11187" y="31634"/>
                      <a:pt x="11258" y="31607"/>
                      <a:pt x="11374" y="31420"/>
                    </a:cubicBezTo>
                    <a:cubicBezTo>
                      <a:pt x="11543" y="31215"/>
                      <a:pt x="11801" y="31491"/>
                      <a:pt x="11926" y="31108"/>
                    </a:cubicBezTo>
                    <a:lnTo>
                      <a:pt x="11926" y="31108"/>
                    </a:lnTo>
                    <a:cubicBezTo>
                      <a:pt x="11837" y="31473"/>
                      <a:pt x="12416" y="31500"/>
                      <a:pt x="12594" y="31553"/>
                    </a:cubicBezTo>
                    <a:cubicBezTo>
                      <a:pt x="12665" y="31580"/>
                      <a:pt x="12799" y="31607"/>
                      <a:pt x="12772" y="31687"/>
                    </a:cubicBezTo>
                    <a:cubicBezTo>
                      <a:pt x="12728" y="31723"/>
                      <a:pt x="12674" y="31776"/>
                      <a:pt x="12639" y="31821"/>
                    </a:cubicBezTo>
                    <a:cubicBezTo>
                      <a:pt x="12541" y="31919"/>
                      <a:pt x="12460" y="32025"/>
                      <a:pt x="12398" y="32150"/>
                    </a:cubicBezTo>
                    <a:lnTo>
                      <a:pt x="12763" y="31901"/>
                    </a:lnTo>
                    <a:lnTo>
                      <a:pt x="12763" y="31901"/>
                    </a:lnTo>
                    <a:cubicBezTo>
                      <a:pt x="12719" y="32115"/>
                      <a:pt x="12434" y="32275"/>
                      <a:pt x="12478" y="32400"/>
                    </a:cubicBezTo>
                    <a:cubicBezTo>
                      <a:pt x="12532" y="32551"/>
                      <a:pt x="12630" y="32676"/>
                      <a:pt x="12763" y="32747"/>
                    </a:cubicBezTo>
                    <a:cubicBezTo>
                      <a:pt x="12834" y="32791"/>
                      <a:pt x="12897" y="32738"/>
                      <a:pt x="12861" y="32845"/>
                    </a:cubicBezTo>
                    <a:cubicBezTo>
                      <a:pt x="12834" y="32961"/>
                      <a:pt x="12781" y="33059"/>
                      <a:pt x="12701" y="33148"/>
                    </a:cubicBezTo>
                    <a:cubicBezTo>
                      <a:pt x="12549" y="33299"/>
                      <a:pt x="12345" y="33468"/>
                      <a:pt x="12443" y="33673"/>
                    </a:cubicBezTo>
                    <a:cubicBezTo>
                      <a:pt x="12558" y="33896"/>
                      <a:pt x="12558" y="34154"/>
                      <a:pt x="12460" y="34377"/>
                    </a:cubicBezTo>
                    <a:cubicBezTo>
                      <a:pt x="12416" y="34466"/>
                      <a:pt x="12051" y="34484"/>
                      <a:pt x="12122" y="34609"/>
                    </a:cubicBezTo>
                    <a:cubicBezTo>
                      <a:pt x="12175" y="34715"/>
                      <a:pt x="12263" y="34732"/>
                      <a:pt x="12347" y="34732"/>
                    </a:cubicBezTo>
                    <a:cubicBezTo>
                      <a:pt x="12388" y="34732"/>
                      <a:pt x="12427" y="34728"/>
                      <a:pt x="12462" y="34728"/>
                    </a:cubicBezTo>
                    <a:cubicBezTo>
                      <a:pt x="12550" y="34728"/>
                      <a:pt x="12607" y="34753"/>
                      <a:pt x="12567" y="34929"/>
                    </a:cubicBezTo>
                    <a:cubicBezTo>
                      <a:pt x="12548" y="35009"/>
                      <a:pt x="12504" y="35035"/>
                      <a:pt x="12447" y="35035"/>
                    </a:cubicBezTo>
                    <a:cubicBezTo>
                      <a:pt x="12335" y="35035"/>
                      <a:pt x="12171" y="34930"/>
                      <a:pt x="12052" y="34930"/>
                    </a:cubicBezTo>
                    <a:cubicBezTo>
                      <a:pt x="11984" y="34930"/>
                      <a:pt x="11930" y="34964"/>
                      <a:pt x="11908" y="35072"/>
                    </a:cubicBezTo>
                    <a:cubicBezTo>
                      <a:pt x="11855" y="35294"/>
                      <a:pt x="12131" y="35179"/>
                      <a:pt x="12158" y="35330"/>
                    </a:cubicBezTo>
                    <a:cubicBezTo>
                      <a:pt x="12202" y="35570"/>
                      <a:pt x="12042" y="35864"/>
                      <a:pt x="11970" y="36087"/>
                    </a:cubicBezTo>
                    <a:cubicBezTo>
                      <a:pt x="11783" y="36568"/>
                      <a:pt x="11400" y="37138"/>
                      <a:pt x="11383" y="37673"/>
                    </a:cubicBezTo>
                    <a:cubicBezTo>
                      <a:pt x="11383" y="37842"/>
                      <a:pt x="11516" y="37895"/>
                      <a:pt x="11596" y="38029"/>
                    </a:cubicBezTo>
                    <a:cubicBezTo>
                      <a:pt x="11676" y="38162"/>
                      <a:pt x="11670" y="38196"/>
                      <a:pt x="11629" y="38196"/>
                    </a:cubicBezTo>
                    <a:cubicBezTo>
                      <a:pt x="11586" y="38196"/>
                      <a:pt x="11507" y="38160"/>
                      <a:pt x="11447" y="38160"/>
                    </a:cubicBezTo>
                    <a:cubicBezTo>
                      <a:pt x="11429" y="38160"/>
                      <a:pt x="11413" y="38163"/>
                      <a:pt x="11400" y="38171"/>
                    </a:cubicBezTo>
                    <a:cubicBezTo>
                      <a:pt x="11267" y="38243"/>
                      <a:pt x="11338" y="38626"/>
                      <a:pt x="11418" y="38733"/>
                    </a:cubicBezTo>
                    <a:cubicBezTo>
                      <a:pt x="11721" y="38955"/>
                      <a:pt x="11570" y="38937"/>
                      <a:pt x="11294" y="39000"/>
                    </a:cubicBezTo>
                    <a:cubicBezTo>
                      <a:pt x="11261" y="39008"/>
                      <a:pt x="11719" y="39284"/>
                      <a:pt x="11812" y="39284"/>
                    </a:cubicBezTo>
                    <a:cubicBezTo>
                      <a:pt x="11821" y="39284"/>
                      <a:pt x="11826" y="39281"/>
                      <a:pt x="11828" y="39276"/>
                    </a:cubicBezTo>
                    <a:lnTo>
                      <a:pt x="11828" y="39276"/>
                    </a:lnTo>
                    <a:cubicBezTo>
                      <a:pt x="11815" y="39329"/>
                      <a:pt x="11730" y="39340"/>
                      <a:pt x="11640" y="39340"/>
                    </a:cubicBezTo>
                    <a:cubicBezTo>
                      <a:pt x="11575" y="39340"/>
                      <a:pt x="11508" y="39335"/>
                      <a:pt x="11462" y="39335"/>
                    </a:cubicBezTo>
                    <a:cubicBezTo>
                      <a:pt x="11444" y="39335"/>
                      <a:pt x="11428" y="39336"/>
                      <a:pt x="11418" y="39338"/>
                    </a:cubicBezTo>
                    <a:cubicBezTo>
                      <a:pt x="11240" y="39374"/>
                      <a:pt x="11329" y="39623"/>
                      <a:pt x="11356" y="39730"/>
                    </a:cubicBezTo>
                    <a:cubicBezTo>
                      <a:pt x="11364" y="39831"/>
                      <a:pt x="11432" y="40328"/>
                      <a:pt x="11251" y="40328"/>
                    </a:cubicBezTo>
                    <a:cubicBezTo>
                      <a:pt x="11224" y="40328"/>
                      <a:pt x="11191" y="40317"/>
                      <a:pt x="11151" y="40291"/>
                    </a:cubicBezTo>
                    <a:cubicBezTo>
                      <a:pt x="11098" y="40258"/>
                      <a:pt x="11060" y="40243"/>
                      <a:pt x="11033" y="40243"/>
                    </a:cubicBezTo>
                    <a:cubicBezTo>
                      <a:pt x="10874" y="40243"/>
                      <a:pt x="11115" y="40755"/>
                      <a:pt x="11115" y="40861"/>
                    </a:cubicBezTo>
                    <a:cubicBezTo>
                      <a:pt x="11115" y="41200"/>
                      <a:pt x="10305" y="40950"/>
                      <a:pt x="10545" y="41289"/>
                    </a:cubicBezTo>
                    <a:cubicBezTo>
                      <a:pt x="10576" y="41296"/>
                      <a:pt x="10609" y="41299"/>
                      <a:pt x="10643" y="41299"/>
                    </a:cubicBezTo>
                    <a:cubicBezTo>
                      <a:pt x="10967" y="41299"/>
                      <a:pt x="11432" y="41016"/>
                      <a:pt x="11650" y="40879"/>
                    </a:cubicBezTo>
                    <a:cubicBezTo>
                      <a:pt x="11668" y="40870"/>
                      <a:pt x="12095" y="40612"/>
                      <a:pt x="11953" y="40585"/>
                    </a:cubicBezTo>
                    <a:cubicBezTo>
                      <a:pt x="11864" y="40452"/>
                      <a:pt x="11855" y="40398"/>
                      <a:pt x="11953" y="40273"/>
                    </a:cubicBezTo>
                    <a:cubicBezTo>
                      <a:pt x="12086" y="40113"/>
                      <a:pt x="12309" y="39917"/>
                      <a:pt x="12211" y="39703"/>
                    </a:cubicBezTo>
                    <a:cubicBezTo>
                      <a:pt x="12131" y="39507"/>
                      <a:pt x="12006" y="39472"/>
                      <a:pt x="12229" y="39338"/>
                    </a:cubicBezTo>
                    <a:cubicBezTo>
                      <a:pt x="12277" y="39111"/>
                      <a:pt x="12001" y="38647"/>
                      <a:pt x="12328" y="38647"/>
                    </a:cubicBezTo>
                    <a:cubicBezTo>
                      <a:pt x="12360" y="38647"/>
                      <a:pt x="12397" y="38652"/>
                      <a:pt x="12440" y="38661"/>
                    </a:cubicBezTo>
                    <a:lnTo>
                      <a:pt x="12440" y="38661"/>
                    </a:lnTo>
                    <a:cubicBezTo>
                      <a:pt x="12061" y="38579"/>
                      <a:pt x="12443" y="38109"/>
                      <a:pt x="12425" y="37922"/>
                    </a:cubicBezTo>
                    <a:cubicBezTo>
                      <a:pt x="12416" y="37699"/>
                      <a:pt x="12238" y="37842"/>
                      <a:pt x="12149" y="37673"/>
                    </a:cubicBezTo>
                    <a:cubicBezTo>
                      <a:pt x="12082" y="37547"/>
                      <a:pt x="12284" y="37507"/>
                      <a:pt x="12406" y="37507"/>
                    </a:cubicBezTo>
                    <a:cubicBezTo>
                      <a:pt x="12432" y="37507"/>
                      <a:pt x="12454" y="37509"/>
                      <a:pt x="12469" y="37512"/>
                    </a:cubicBezTo>
                    <a:cubicBezTo>
                      <a:pt x="12518" y="37523"/>
                      <a:pt x="12558" y="37528"/>
                      <a:pt x="12591" y="37528"/>
                    </a:cubicBezTo>
                    <a:cubicBezTo>
                      <a:pt x="12862" y="37528"/>
                      <a:pt x="12622" y="37194"/>
                      <a:pt x="12630" y="36996"/>
                    </a:cubicBezTo>
                    <a:cubicBezTo>
                      <a:pt x="12638" y="36902"/>
                      <a:pt x="12889" y="36260"/>
                      <a:pt x="12951" y="36260"/>
                    </a:cubicBezTo>
                    <a:cubicBezTo>
                      <a:pt x="12954" y="36260"/>
                      <a:pt x="12957" y="36262"/>
                      <a:pt x="12959" y="36264"/>
                    </a:cubicBezTo>
                    <a:lnTo>
                      <a:pt x="12959" y="36264"/>
                    </a:lnTo>
                    <a:cubicBezTo>
                      <a:pt x="12950" y="36251"/>
                      <a:pt x="12943" y="36246"/>
                      <a:pt x="12937" y="36246"/>
                    </a:cubicBezTo>
                    <a:cubicBezTo>
                      <a:pt x="12918" y="36246"/>
                      <a:pt x="12913" y="36307"/>
                      <a:pt x="12876" y="36307"/>
                    </a:cubicBezTo>
                    <a:cubicBezTo>
                      <a:pt x="12860" y="36307"/>
                      <a:pt x="12838" y="36296"/>
                      <a:pt x="12808" y="36265"/>
                    </a:cubicBezTo>
                    <a:cubicBezTo>
                      <a:pt x="12745" y="36194"/>
                      <a:pt x="12781" y="36069"/>
                      <a:pt x="12799" y="35998"/>
                    </a:cubicBezTo>
                    <a:cubicBezTo>
                      <a:pt x="12826" y="35882"/>
                      <a:pt x="12852" y="35677"/>
                      <a:pt x="12968" y="35624"/>
                    </a:cubicBezTo>
                    <a:cubicBezTo>
                      <a:pt x="13093" y="35562"/>
                      <a:pt x="13209" y="35606"/>
                      <a:pt x="13155" y="35401"/>
                    </a:cubicBezTo>
                    <a:cubicBezTo>
                      <a:pt x="13120" y="35259"/>
                      <a:pt x="12924" y="35205"/>
                      <a:pt x="12888" y="35098"/>
                    </a:cubicBezTo>
                    <a:cubicBezTo>
                      <a:pt x="12834" y="34911"/>
                      <a:pt x="13137" y="34707"/>
                      <a:pt x="13235" y="34573"/>
                    </a:cubicBezTo>
                    <a:cubicBezTo>
                      <a:pt x="13467" y="34261"/>
                      <a:pt x="13538" y="33860"/>
                      <a:pt x="13413" y="33486"/>
                    </a:cubicBezTo>
                    <a:cubicBezTo>
                      <a:pt x="13387" y="33397"/>
                      <a:pt x="13183" y="33185"/>
                      <a:pt x="13208" y="33042"/>
                    </a:cubicBezTo>
                    <a:lnTo>
                      <a:pt x="13208" y="33042"/>
                    </a:lnTo>
                    <a:cubicBezTo>
                      <a:pt x="13209" y="33064"/>
                      <a:pt x="13425" y="33213"/>
                      <a:pt x="13505" y="33213"/>
                    </a:cubicBezTo>
                    <a:cubicBezTo>
                      <a:pt x="13511" y="33213"/>
                      <a:pt x="13516" y="33212"/>
                      <a:pt x="13520" y="33210"/>
                    </a:cubicBezTo>
                    <a:cubicBezTo>
                      <a:pt x="13627" y="33148"/>
                      <a:pt x="13716" y="32542"/>
                      <a:pt x="13707" y="32426"/>
                    </a:cubicBezTo>
                    <a:cubicBezTo>
                      <a:pt x="13707" y="32221"/>
                      <a:pt x="13520" y="32373"/>
                      <a:pt x="13547" y="32123"/>
                    </a:cubicBezTo>
                    <a:cubicBezTo>
                      <a:pt x="13574" y="31910"/>
                      <a:pt x="13636" y="31696"/>
                      <a:pt x="13725" y="31491"/>
                    </a:cubicBezTo>
                    <a:cubicBezTo>
                      <a:pt x="13894" y="31090"/>
                      <a:pt x="14090" y="30814"/>
                      <a:pt x="14188" y="30556"/>
                    </a:cubicBezTo>
                    <a:cubicBezTo>
                      <a:pt x="14153" y="30546"/>
                      <a:pt x="14106" y="30540"/>
                      <a:pt x="14045" y="30540"/>
                    </a:cubicBezTo>
                    <a:close/>
                    <a:moveTo>
                      <a:pt x="19781" y="42027"/>
                    </a:moveTo>
                    <a:cubicBezTo>
                      <a:pt x="19781" y="42028"/>
                      <a:pt x="19782" y="42028"/>
                      <a:pt x="19782" y="42028"/>
                    </a:cubicBezTo>
                    <a:cubicBezTo>
                      <a:pt x="19782" y="42028"/>
                      <a:pt x="19781" y="42028"/>
                      <a:pt x="19781" y="42027"/>
                    </a:cubicBezTo>
                    <a:close/>
                    <a:moveTo>
                      <a:pt x="18393" y="43257"/>
                    </a:moveTo>
                    <a:cubicBezTo>
                      <a:pt x="18491" y="43346"/>
                      <a:pt x="18491" y="43364"/>
                      <a:pt x="18410" y="43462"/>
                    </a:cubicBezTo>
                    <a:cubicBezTo>
                      <a:pt x="18353" y="43532"/>
                      <a:pt x="18286" y="43612"/>
                      <a:pt x="18211" y="43612"/>
                    </a:cubicBezTo>
                    <a:cubicBezTo>
                      <a:pt x="18181" y="43612"/>
                      <a:pt x="18149" y="43599"/>
                      <a:pt x="18116" y="43569"/>
                    </a:cubicBezTo>
                    <a:lnTo>
                      <a:pt x="18393" y="43257"/>
                    </a:lnTo>
                    <a:close/>
                    <a:moveTo>
                      <a:pt x="15349" y="45481"/>
                    </a:moveTo>
                    <a:lnTo>
                      <a:pt x="15349" y="45481"/>
                    </a:lnTo>
                    <a:cubicBezTo>
                      <a:pt x="15348" y="45482"/>
                      <a:pt x="15347" y="45483"/>
                      <a:pt x="15346" y="45484"/>
                    </a:cubicBezTo>
                    <a:cubicBezTo>
                      <a:pt x="15347" y="45483"/>
                      <a:pt x="15348" y="45482"/>
                      <a:pt x="15349" y="45481"/>
                    </a:cubicBezTo>
                    <a:close/>
                    <a:moveTo>
                      <a:pt x="17231" y="46415"/>
                    </a:moveTo>
                    <a:cubicBezTo>
                      <a:pt x="17201" y="46415"/>
                      <a:pt x="17172" y="46437"/>
                      <a:pt x="17128" y="46482"/>
                    </a:cubicBezTo>
                    <a:cubicBezTo>
                      <a:pt x="17119" y="46500"/>
                      <a:pt x="16932" y="46678"/>
                      <a:pt x="17021" y="46696"/>
                    </a:cubicBezTo>
                    <a:lnTo>
                      <a:pt x="17021" y="46687"/>
                    </a:lnTo>
                    <a:cubicBezTo>
                      <a:pt x="17037" y="46689"/>
                      <a:pt x="17051" y="46690"/>
                      <a:pt x="17065" y="46690"/>
                    </a:cubicBezTo>
                    <a:cubicBezTo>
                      <a:pt x="17200" y="46690"/>
                      <a:pt x="17253" y="46579"/>
                      <a:pt x="17342" y="46482"/>
                    </a:cubicBezTo>
                    <a:cubicBezTo>
                      <a:pt x="17293" y="46437"/>
                      <a:pt x="17261" y="46415"/>
                      <a:pt x="17231" y="46415"/>
                    </a:cubicBezTo>
                    <a:close/>
                    <a:moveTo>
                      <a:pt x="9263" y="51452"/>
                    </a:moveTo>
                    <a:lnTo>
                      <a:pt x="9263" y="51452"/>
                    </a:lnTo>
                    <a:cubicBezTo>
                      <a:pt x="9236" y="51568"/>
                      <a:pt x="9281" y="51603"/>
                      <a:pt x="9022" y="51844"/>
                    </a:cubicBezTo>
                    <a:lnTo>
                      <a:pt x="9049" y="51719"/>
                    </a:lnTo>
                    <a:lnTo>
                      <a:pt x="9263" y="51452"/>
                    </a:lnTo>
                    <a:close/>
                    <a:moveTo>
                      <a:pt x="9922" y="51532"/>
                    </a:moveTo>
                    <a:cubicBezTo>
                      <a:pt x="9850" y="51680"/>
                      <a:pt x="9775" y="51837"/>
                      <a:pt x="9703" y="51987"/>
                    </a:cubicBezTo>
                    <a:lnTo>
                      <a:pt x="9703" y="51987"/>
                    </a:lnTo>
                    <a:cubicBezTo>
                      <a:pt x="9779" y="51838"/>
                      <a:pt x="9852" y="51687"/>
                      <a:pt x="9922" y="51532"/>
                    </a:cubicBezTo>
                    <a:close/>
                    <a:moveTo>
                      <a:pt x="10768" y="52147"/>
                    </a:moveTo>
                    <a:cubicBezTo>
                      <a:pt x="10768" y="52147"/>
                      <a:pt x="10768" y="52147"/>
                      <a:pt x="10768" y="52147"/>
                    </a:cubicBezTo>
                    <a:cubicBezTo>
                      <a:pt x="10768" y="52147"/>
                      <a:pt x="10768" y="52147"/>
                      <a:pt x="10768" y="52147"/>
                    </a:cubicBezTo>
                    <a:close/>
                    <a:moveTo>
                      <a:pt x="8067" y="53930"/>
                    </a:moveTo>
                    <a:cubicBezTo>
                      <a:pt x="8019" y="53930"/>
                      <a:pt x="7884" y="54140"/>
                      <a:pt x="7666" y="54574"/>
                    </a:cubicBezTo>
                    <a:lnTo>
                      <a:pt x="7666" y="54574"/>
                    </a:lnTo>
                    <a:cubicBezTo>
                      <a:pt x="7777" y="54507"/>
                      <a:pt x="7833" y="54491"/>
                      <a:pt x="8069" y="54106"/>
                    </a:cubicBezTo>
                    <a:cubicBezTo>
                      <a:pt x="8094" y="53989"/>
                      <a:pt x="8093" y="53930"/>
                      <a:pt x="8067" y="53930"/>
                    </a:cubicBezTo>
                    <a:close/>
                    <a:moveTo>
                      <a:pt x="7666" y="54574"/>
                    </a:moveTo>
                    <a:cubicBezTo>
                      <a:pt x="7664" y="54576"/>
                      <a:pt x="7662" y="54577"/>
                      <a:pt x="7659" y="54578"/>
                    </a:cubicBezTo>
                    <a:lnTo>
                      <a:pt x="7659" y="54587"/>
                    </a:lnTo>
                    <a:cubicBezTo>
                      <a:pt x="7662" y="54583"/>
                      <a:pt x="7664" y="54579"/>
                      <a:pt x="7666" y="54574"/>
                    </a:cubicBezTo>
                    <a:close/>
                    <a:moveTo>
                      <a:pt x="8116" y="54537"/>
                    </a:moveTo>
                    <a:cubicBezTo>
                      <a:pt x="8059" y="54537"/>
                      <a:pt x="7697" y="55190"/>
                      <a:pt x="7633" y="55416"/>
                    </a:cubicBezTo>
                    <a:lnTo>
                      <a:pt x="7633" y="55407"/>
                    </a:lnTo>
                    <a:lnTo>
                      <a:pt x="7633" y="55407"/>
                    </a:lnTo>
                    <a:cubicBezTo>
                      <a:pt x="7626" y="55440"/>
                      <a:pt x="7628" y="55454"/>
                      <a:pt x="7637" y="55454"/>
                    </a:cubicBezTo>
                    <a:cubicBezTo>
                      <a:pt x="7696" y="55454"/>
                      <a:pt x="8076" y="54763"/>
                      <a:pt x="8123" y="54561"/>
                    </a:cubicBezTo>
                    <a:cubicBezTo>
                      <a:pt x="8124" y="54544"/>
                      <a:pt x="8122" y="54537"/>
                      <a:pt x="8116" y="54537"/>
                    </a:cubicBezTo>
                    <a:close/>
                    <a:moveTo>
                      <a:pt x="24831" y="1"/>
                    </a:moveTo>
                    <a:cubicBezTo>
                      <a:pt x="24596" y="1"/>
                      <a:pt x="24299" y="301"/>
                      <a:pt x="24415" y="481"/>
                    </a:cubicBezTo>
                    <a:lnTo>
                      <a:pt x="24415" y="481"/>
                    </a:lnTo>
                    <a:cubicBezTo>
                      <a:pt x="24413" y="509"/>
                      <a:pt x="24417" y="532"/>
                      <a:pt x="24432" y="548"/>
                    </a:cubicBezTo>
                    <a:cubicBezTo>
                      <a:pt x="24479" y="606"/>
                      <a:pt x="24531" y="656"/>
                      <a:pt x="24570" y="704"/>
                    </a:cubicBezTo>
                    <a:lnTo>
                      <a:pt x="24570" y="704"/>
                    </a:lnTo>
                    <a:cubicBezTo>
                      <a:pt x="24443" y="884"/>
                      <a:pt x="24317" y="1259"/>
                      <a:pt x="24129" y="1305"/>
                    </a:cubicBezTo>
                    <a:cubicBezTo>
                      <a:pt x="23981" y="1342"/>
                      <a:pt x="24042" y="1397"/>
                      <a:pt x="24077" y="1486"/>
                    </a:cubicBezTo>
                    <a:lnTo>
                      <a:pt x="24077" y="1486"/>
                    </a:lnTo>
                    <a:cubicBezTo>
                      <a:pt x="24012" y="1572"/>
                      <a:pt x="23956" y="1661"/>
                      <a:pt x="23915" y="1759"/>
                    </a:cubicBezTo>
                    <a:cubicBezTo>
                      <a:pt x="23844" y="1928"/>
                      <a:pt x="24049" y="2231"/>
                      <a:pt x="23933" y="2329"/>
                    </a:cubicBezTo>
                    <a:cubicBezTo>
                      <a:pt x="23874" y="2382"/>
                      <a:pt x="23795" y="2396"/>
                      <a:pt x="23708" y="2396"/>
                    </a:cubicBezTo>
                    <a:cubicBezTo>
                      <a:pt x="23617" y="2396"/>
                      <a:pt x="23517" y="2381"/>
                      <a:pt x="23422" y="2381"/>
                    </a:cubicBezTo>
                    <a:cubicBezTo>
                      <a:pt x="23319" y="2381"/>
                      <a:pt x="23222" y="2398"/>
                      <a:pt x="23149" y="2471"/>
                    </a:cubicBezTo>
                    <a:cubicBezTo>
                      <a:pt x="23033" y="2587"/>
                      <a:pt x="23363" y="2667"/>
                      <a:pt x="23425" y="2721"/>
                    </a:cubicBezTo>
                    <a:cubicBezTo>
                      <a:pt x="23398" y="2760"/>
                      <a:pt x="23337" y="2768"/>
                      <a:pt x="23270" y="2768"/>
                    </a:cubicBezTo>
                    <a:cubicBezTo>
                      <a:pt x="23230" y="2768"/>
                      <a:pt x="23187" y="2765"/>
                      <a:pt x="23147" y="2765"/>
                    </a:cubicBezTo>
                    <a:cubicBezTo>
                      <a:pt x="23058" y="2765"/>
                      <a:pt x="22985" y="2778"/>
                      <a:pt x="22989" y="2863"/>
                    </a:cubicBezTo>
                    <a:cubicBezTo>
                      <a:pt x="22998" y="2917"/>
                      <a:pt x="23621" y="3398"/>
                      <a:pt x="23274" y="3451"/>
                    </a:cubicBezTo>
                    <a:cubicBezTo>
                      <a:pt x="23267" y="3452"/>
                      <a:pt x="23260" y="3452"/>
                      <a:pt x="23254" y="3452"/>
                    </a:cubicBezTo>
                    <a:cubicBezTo>
                      <a:pt x="23137" y="3452"/>
                      <a:pt x="23052" y="3340"/>
                      <a:pt x="22931" y="3340"/>
                    </a:cubicBezTo>
                    <a:cubicBezTo>
                      <a:pt x="22897" y="3340"/>
                      <a:pt x="22860" y="3349"/>
                      <a:pt x="22819" y="3371"/>
                    </a:cubicBezTo>
                    <a:cubicBezTo>
                      <a:pt x="22721" y="3433"/>
                      <a:pt x="22659" y="3523"/>
                      <a:pt x="22623" y="3629"/>
                    </a:cubicBezTo>
                    <a:cubicBezTo>
                      <a:pt x="22570" y="3861"/>
                      <a:pt x="23024" y="3825"/>
                      <a:pt x="22793" y="4173"/>
                    </a:cubicBezTo>
                    <a:cubicBezTo>
                      <a:pt x="22684" y="4072"/>
                      <a:pt x="22541" y="4018"/>
                      <a:pt x="22393" y="4018"/>
                    </a:cubicBezTo>
                    <a:cubicBezTo>
                      <a:pt x="22372" y="4018"/>
                      <a:pt x="22351" y="4019"/>
                      <a:pt x="22330" y="4021"/>
                    </a:cubicBezTo>
                    <a:cubicBezTo>
                      <a:pt x="22170" y="4101"/>
                      <a:pt x="21912" y="4243"/>
                      <a:pt x="22167" y="4429"/>
                    </a:cubicBezTo>
                    <a:lnTo>
                      <a:pt x="22167" y="4429"/>
                    </a:lnTo>
                    <a:cubicBezTo>
                      <a:pt x="22073" y="4361"/>
                      <a:pt x="22001" y="4333"/>
                      <a:pt x="21948" y="4333"/>
                    </a:cubicBezTo>
                    <a:cubicBezTo>
                      <a:pt x="21814" y="4333"/>
                      <a:pt x="21795" y="4513"/>
                      <a:pt x="21840" y="4716"/>
                    </a:cubicBezTo>
                    <a:cubicBezTo>
                      <a:pt x="21820" y="4702"/>
                      <a:pt x="21800" y="4695"/>
                      <a:pt x="21779" y="4695"/>
                    </a:cubicBezTo>
                    <a:cubicBezTo>
                      <a:pt x="21559" y="4695"/>
                      <a:pt x="21289" y="5451"/>
                      <a:pt x="21219" y="5550"/>
                    </a:cubicBezTo>
                    <a:lnTo>
                      <a:pt x="21219" y="5550"/>
                    </a:lnTo>
                    <a:cubicBezTo>
                      <a:pt x="21304" y="5436"/>
                      <a:pt x="21394" y="5391"/>
                      <a:pt x="21462" y="5391"/>
                    </a:cubicBezTo>
                    <a:cubicBezTo>
                      <a:pt x="21598" y="5391"/>
                      <a:pt x="21649" y="5574"/>
                      <a:pt x="21412" y="5758"/>
                    </a:cubicBezTo>
                    <a:cubicBezTo>
                      <a:pt x="21172" y="5936"/>
                      <a:pt x="20967" y="6150"/>
                      <a:pt x="20789" y="6391"/>
                    </a:cubicBezTo>
                    <a:cubicBezTo>
                      <a:pt x="20828" y="6421"/>
                      <a:pt x="20874" y="6435"/>
                      <a:pt x="20922" y="6435"/>
                    </a:cubicBezTo>
                    <a:cubicBezTo>
                      <a:pt x="21198" y="6435"/>
                      <a:pt x="21584" y="6003"/>
                      <a:pt x="21751" y="5874"/>
                    </a:cubicBezTo>
                    <a:lnTo>
                      <a:pt x="21751" y="5874"/>
                    </a:lnTo>
                    <a:cubicBezTo>
                      <a:pt x="21608" y="6052"/>
                      <a:pt x="21483" y="6248"/>
                      <a:pt x="21332" y="6417"/>
                    </a:cubicBezTo>
                    <a:cubicBezTo>
                      <a:pt x="21246" y="6519"/>
                      <a:pt x="21106" y="6668"/>
                      <a:pt x="20947" y="6668"/>
                    </a:cubicBezTo>
                    <a:cubicBezTo>
                      <a:pt x="20924" y="6668"/>
                      <a:pt x="20901" y="6665"/>
                      <a:pt x="20878" y="6658"/>
                    </a:cubicBezTo>
                    <a:cubicBezTo>
                      <a:pt x="20730" y="6621"/>
                      <a:pt x="20723" y="6487"/>
                      <a:pt x="20609" y="6487"/>
                    </a:cubicBezTo>
                    <a:cubicBezTo>
                      <a:pt x="20585" y="6487"/>
                      <a:pt x="20557" y="6493"/>
                      <a:pt x="20521" y="6506"/>
                    </a:cubicBezTo>
                    <a:cubicBezTo>
                      <a:pt x="20112" y="6685"/>
                      <a:pt x="20388" y="7023"/>
                      <a:pt x="20183" y="7317"/>
                    </a:cubicBezTo>
                    <a:cubicBezTo>
                      <a:pt x="20014" y="7575"/>
                      <a:pt x="19738" y="7638"/>
                      <a:pt x="19435" y="7664"/>
                    </a:cubicBezTo>
                    <a:cubicBezTo>
                      <a:pt x="19595" y="7789"/>
                      <a:pt x="19657" y="8128"/>
                      <a:pt x="19631" y="8306"/>
                    </a:cubicBezTo>
                    <a:cubicBezTo>
                      <a:pt x="19619" y="8392"/>
                      <a:pt x="19591" y="8420"/>
                      <a:pt x="19557" y="8420"/>
                    </a:cubicBezTo>
                    <a:cubicBezTo>
                      <a:pt x="19494" y="8420"/>
                      <a:pt x="19410" y="8326"/>
                      <a:pt x="19369" y="8326"/>
                    </a:cubicBezTo>
                    <a:cubicBezTo>
                      <a:pt x="19363" y="8326"/>
                      <a:pt x="19358" y="8328"/>
                      <a:pt x="19355" y="8332"/>
                    </a:cubicBezTo>
                    <a:cubicBezTo>
                      <a:pt x="19332" y="8361"/>
                      <a:pt x="19326" y="8390"/>
                      <a:pt x="19331" y="8419"/>
                    </a:cubicBezTo>
                    <a:lnTo>
                      <a:pt x="19331" y="8419"/>
                    </a:lnTo>
                    <a:cubicBezTo>
                      <a:pt x="19276" y="8364"/>
                      <a:pt x="19222" y="8322"/>
                      <a:pt x="19181" y="8322"/>
                    </a:cubicBezTo>
                    <a:cubicBezTo>
                      <a:pt x="19176" y="8322"/>
                      <a:pt x="19172" y="8322"/>
                      <a:pt x="19167" y="8323"/>
                    </a:cubicBezTo>
                    <a:cubicBezTo>
                      <a:pt x="19007" y="8377"/>
                      <a:pt x="18865" y="8644"/>
                      <a:pt x="18793" y="8769"/>
                    </a:cubicBezTo>
                    <a:cubicBezTo>
                      <a:pt x="18722" y="8894"/>
                      <a:pt x="18571" y="9170"/>
                      <a:pt x="18642" y="9357"/>
                    </a:cubicBezTo>
                    <a:cubicBezTo>
                      <a:pt x="18686" y="9472"/>
                      <a:pt x="18731" y="9517"/>
                      <a:pt x="18615" y="9624"/>
                    </a:cubicBezTo>
                    <a:cubicBezTo>
                      <a:pt x="18572" y="9668"/>
                      <a:pt x="18510" y="9689"/>
                      <a:pt x="18447" y="9689"/>
                    </a:cubicBezTo>
                    <a:cubicBezTo>
                      <a:pt x="18420" y="9689"/>
                      <a:pt x="18393" y="9685"/>
                      <a:pt x="18366" y="9677"/>
                    </a:cubicBezTo>
                    <a:cubicBezTo>
                      <a:pt x="18333" y="9666"/>
                      <a:pt x="18309" y="9660"/>
                      <a:pt x="18291" y="9660"/>
                    </a:cubicBezTo>
                    <a:cubicBezTo>
                      <a:pt x="18240" y="9660"/>
                      <a:pt x="18231" y="9703"/>
                      <a:pt x="18179" y="9775"/>
                    </a:cubicBezTo>
                    <a:cubicBezTo>
                      <a:pt x="18081" y="9909"/>
                      <a:pt x="18116" y="10123"/>
                      <a:pt x="18036" y="10292"/>
                    </a:cubicBezTo>
                    <a:cubicBezTo>
                      <a:pt x="17974" y="10452"/>
                      <a:pt x="17867" y="10604"/>
                      <a:pt x="17733" y="10720"/>
                    </a:cubicBezTo>
                    <a:cubicBezTo>
                      <a:pt x="17653" y="10800"/>
                      <a:pt x="17413" y="10809"/>
                      <a:pt x="17368" y="10862"/>
                    </a:cubicBezTo>
                    <a:cubicBezTo>
                      <a:pt x="17342" y="10898"/>
                      <a:pt x="17466" y="10915"/>
                      <a:pt x="17439" y="10951"/>
                    </a:cubicBezTo>
                    <a:lnTo>
                      <a:pt x="17350" y="11067"/>
                    </a:lnTo>
                    <a:lnTo>
                      <a:pt x="16923" y="11601"/>
                    </a:lnTo>
                    <a:cubicBezTo>
                      <a:pt x="16772" y="11779"/>
                      <a:pt x="16400" y="12098"/>
                      <a:pt x="16671" y="12321"/>
                    </a:cubicBezTo>
                    <a:lnTo>
                      <a:pt x="16671" y="12321"/>
                    </a:lnTo>
                    <a:cubicBezTo>
                      <a:pt x="16634" y="12291"/>
                      <a:pt x="16595" y="12279"/>
                      <a:pt x="16553" y="12279"/>
                    </a:cubicBezTo>
                    <a:cubicBezTo>
                      <a:pt x="16362" y="12279"/>
                      <a:pt x="16136" y="12545"/>
                      <a:pt x="16041" y="12661"/>
                    </a:cubicBezTo>
                    <a:cubicBezTo>
                      <a:pt x="15872" y="12875"/>
                      <a:pt x="16014" y="13026"/>
                      <a:pt x="15827" y="13196"/>
                    </a:cubicBezTo>
                    <a:cubicBezTo>
                      <a:pt x="15815" y="13208"/>
                      <a:pt x="15802" y="13213"/>
                      <a:pt x="15787" y="13213"/>
                    </a:cubicBezTo>
                    <a:cubicBezTo>
                      <a:pt x="15725" y="13213"/>
                      <a:pt x="15642" y="13120"/>
                      <a:pt x="15557" y="13120"/>
                    </a:cubicBezTo>
                    <a:cubicBezTo>
                      <a:pt x="15546" y="13120"/>
                      <a:pt x="15535" y="13121"/>
                      <a:pt x="15524" y="13124"/>
                    </a:cubicBezTo>
                    <a:cubicBezTo>
                      <a:pt x="15418" y="13178"/>
                      <a:pt x="15337" y="13258"/>
                      <a:pt x="15284" y="13365"/>
                    </a:cubicBezTo>
                    <a:cubicBezTo>
                      <a:pt x="15204" y="13481"/>
                      <a:pt x="15159" y="13614"/>
                      <a:pt x="15141" y="13757"/>
                    </a:cubicBezTo>
                    <a:cubicBezTo>
                      <a:pt x="15141" y="13824"/>
                      <a:pt x="15213" y="13877"/>
                      <a:pt x="15279" y="13921"/>
                    </a:cubicBezTo>
                    <a:lnTo>
                      <a:pt x="15279" y="13921"/>
                    </a:lnTo>
                    <a:cubicBezTo>
                      <a:pt x="15243" y="13900"/>
                      <a:pt x="15213" y="13891"/>
                      <a:pt x="15187" y="13891"/>
                    </a:cubicBezTo>
                    <a:cubicBezTo>
                      <a:pt x="15040" y="13891"/>
                      <a:pt x="15039" y="14189"/>
                      <a:pt x="14954" y="14273"/>
                    </a:cubicBezTo>
                    <a:cubicBezTo>
                      <a:pt x="14939" y="14290"/>
                      <a:pt x="14921" y="14297"/>
                      <a:pt x="14901" y="14297"/>
                    </a:cubicBezTo>
                    <a:cubicBezTo>
                      <a:pt x="14783" y="14297"/>
                      <a:pt x="14597" y="14053"/>
                      <a:pt x="14478" y="14053"/>
                    </a:cubicBezTo>
                    <a:cubicBezTo>
                      <a:pt x="14442" y="14053"/>
                      <a:pt x="14413" y="14075"/>
                      <a:pt x="14393" y="14131"/>
                    </a:cubicBezTo>
                    <a:cubicBezTo>
                      <a:pt x="14277" y="14469"/>
                      <a:pt x="14732" y="14656"/>
                      <a:pt x="14856" y="14897"/>
                    </a:cubicBezTo>
                    <a:cubicBezTo>
                      <a:pt x="14900" y="14989"/>
                      <a:pt x="14802" y="15016"/>
                      <a:pt x="14677" y="15016"/>
                    </a:cubicBezTo>
                    <a:cubicBezTo>
                      <a:pt x="14524" y="15016"/>
                      <a:pt x="14332" y="14974"/>
                      <a:pt x="14322" y="14959"/>
                    </a:cubicBezTo>
                    <a:lnTo>
                      <a:pt x="14322" y="14959"/>
                    </a:lnTo>
                    <a:cubicBezTo>
                      <a:pt x="14384" y="15084"/>
                      <a:pt x="14473" y="15093"/>
                      <a:pt x="14375" y="15235"/>
                    </a:cubicBezTo>
                    <a:cubicBezTo>
                      <a:pt x="14349" y="15271"/>
                      <a:pt x="14233" y="15360"/>
                      <a:pt x="14242" y="15422"/>
                    </a:cubicBezTo>
                    <a:cubicBezTo>
                      <a:pt x="14251" y="15485"/>
                      <a:pt x="14367" y="15520"/>
                      <a:pt x="14393" y="15601"/>
                    </a:cubicBezTo>
                    <a:cubicBezTo>
                      <a:pt x="14411" y="15672"/>
                      <a:pt x="14322" y="15779"/>
                      <a:pt x="14277" y="15841"/>
                    </a:cubicBezTo>
                    <a:cubicBezTo>
                      <a:pt x="14201" y="15770"/>
                      <a:pt x="14136" y="15721"/>
                      <a:pt x="14079" y="15721"/>
                    </a:cubicBezTo>
                    <a:cubicBezTo>
                      <a:pt x="14029" y="15721"/>
                      <a:pt x="13985" y="15759"/>
                      <a:pt x="13948" y="15850"/>
                    </a:cubicBezTo>
                    <a:cubicBezTo>
                      <a:pt x="13878" y="16018"/>
                      <a:pt x="13869" y="16119"/>
                      <a:pt x="13797" y="16119"/>
                    </a:cubicBezTo>
                    <a:cubicBezTo>
                      <a:pt x="13759" y="16119"/>
                      <a:pt x="13702" y="16090"/>
                      <a:pt x="13609" y="16028"/>
                    </a:cubicBezTo>
                    <a:cubicBezTo>
                      <a:pt x="13601" y="16022"/>
                      <a:pt x="13591" y="16019"/>
                      <a:pt x="13580" y="16019"/>
                    </a:cubicBezTo>
                    <a:cubicBezTo>
                      <a:pt x="13478" y="16019"/>
                      <a:pt x="13293" y="16259"/>
                      <a:pt x="13333" y="16331"/>
                    </a:cubicBezTo>
                    <a:cubicBezTo>
                      <a:pt x="13387" y="16438"/>
                      <a:pt x="13503" y="16393"/>
                      <a:pt x="13431" y="16536"/>
                    </a:cubicBezTo>
                    <a:cubicBezTo>
                      <a:pt x="13333" y="16705"/>
                      <a:pt x="13209" y="16848"/>
                      <a:pt x="13057" y="16963"/>
                    </a:cubicBezTo>
                    <a:cubicBezTo>
                      <a:pt x="12906" y="17088"/>
                      <a:pt x="12772" y="17008"/>
                      <a:pt x="12594" y="17079"/>
                    </a:cubicBezTo>
                    <a:cubicBezTo>
                      <a:pt x="12425" y="17150"/>
                      <a:pt x="12273" y="17320"/>
                      <a:pt x="12300" y="17507"/>
                    </a:cubicBezTo>
                    <a:cubicBezTo>
                      <a:pt x="12331" y="17723"/>
                      <a:pt x="11953" y="17826"/>
                      <a:pt x="11846" y="17826"/>
                    </a:cubicBezTo>
                    <a:cubicBezTo>
                      <a:pt x="11830" y="17826"/>
                      <a:pt x="11820" y="17823"/>
                      <a:pt x="11819" y="17819"/>
                    </a:cubicBezTo>
                    <a:lnTo>
                      <a:pt x="11819" y="17819"/>
                    </a:lnTo>
                    <a:cubicBezTo>
                      <a:pt x="11844" y="17992"/>
                      <a:pt x="12003" y="18016"/>
                      <a:pt x="12157" y="18016"/>
                    </a:cubicBezTo>
                    <a:cubicBezTo>
                      <a:pt x="12218" y="18016"/>
                      <a:pt x="12279" y="18012"/>
                      <a:pt x="12330" y="18012"/>
                    </a:cubicBezTo>
                    <a:cubicBezTo>
                      <a:pt x="12380" y="18012"/>
                      <a:pt x="12421" y="18016"/>
                      <a:pt x="12443" y="18032"/>
                    </a:cubicBezTo>
                    <a:cubicBezTo>
                      <a:pt x="12458" y="18048"/>
                      <a:pt x="12357" y="18202"/>
                      <a:pt x="12277" y="18202"/>
                    </a:cubicBezTo>
                    <a:cubicBezTo>
                      <a:pt x="12267" y="18202"/>
                      <a:pt x="12256" y="18199"/>
                      <a:pt x="12247" y="18193"/>
                    </a:cubicBezTo>
                    <a:cubicBezTo>
                      <a:pt x="12224" y="18177"/>
                      <a:pt x="12201" y="18170"/>
                      <a:pt x="12180" y="18170"/>
                    </a:cubicBezTo>
                    <a:cubicBezTo>
                      <a:pt x="12072" y="18170"/>
                      <a:pt x="11993" y="18357"/>
                      <a:pt x="11970" y="18469"/>
                    </a:cubicBezTo>
                    <a:cubicBezTo>
                      <a:pt x="11948" y="18572"/>
                      <a:pt x="11917" y="18606"/>
                      <a:pt x="11874" y="18606"/>
                    </a:cubicBezTo>
                    <a:cubicBezTo>
                      <a:pt x="11795" y="18606"/>
                      <a:pt x="11681" y="18492"/>
                      <a:pt x="11525" y="18487"/>
                    </a:cubicBezTo>
                    <a:cubicBezTo>
                      <a:pt x="11365" y="18487"/>
                      <a:pt x="11516" y="18647"/>
                      <a:pt x="11516" y="18691"/>
                    </a:cubicBezTo>
                    <a:cubicBezTo>
                      <a:pt x="11641" y="18798"/>
                      <a:pt x="11516" y="18941"/>
                      <a:pt x="11445" y="19012"/>
                    </a:cubicBezTo>
                    <a:cubicBezTo>
                      <a:pt x="11276" y="19235"/>
                      <a:pt x="11169" y="19199"/>
                      <a:pt x="11213" y="19538"/>
                    </a:cubicBezTo>
                    <a:cubicBezTo>
                      <a:pt x="11213" y="19564"/>
                      <a:pt x="11187" y="19778"/>
                      <a:pt x="11133" y="19778"/>
                    </a:cubicBezTo>
                    <a:cubicBezTo>
                      <a:pt x="11132" y="19778"/>
                      <a:pt x="11131" y="19778"/>
                      <a:pt x="11130" y="19778"/>
                    </a:cubicBezTo>
                    <a:cubicBezTo>
                      <a:pt x="11040" y="19778"/>
                      <a:pt x="10975" y="19422"/>
                      <a:pt x="10809" y="19422"/>
                    </a:cubicBezTo>
                    <a:cubicBezTo>
                      <a:pt x="10781" y="19422"/>
                      <a:pt x="10750" y="19433"/>
                      <a:pt x="10715" y="19457"/>
                    </a:cubicBezTo>
                    <a:cubicBezTo>
                      <a:pt x="10474" y="19618"/>
                      <a:pt x="10314" y="19903"/>
                      <a:pt x="10136" y="20108"/>
                    </a:cubicBezTo>
                    <a:cubicBezTo>
                      <a:pt x="10150" y="20094"/>
                      <a:pt x="10235" y="19980"/>
                      <a:pt x="10315" y="19980"/>
                    </a:cubicBezTo>
                    <a:cubicBezTo>
                      <a:pt x="10336" y="19980"/>
                      <a:pt x="10357" y="19989"/>
                      <a:pt x="10376" y="20010"/>
                    </a:cubicBezTo>
                    <a:cubicBezTo>
                      <a:pt x="10430" y="20063"/>
                      <a:pt x="10091" y="20357"/>
                      <a:pt x="10216" y="20455"/>
                    </a:cubicBezTo>
                    <a:cubicBezTo>
                      <a:pt x="10168" y="20414"/>
                      <a:pt x="10393" y="20331"/>
                      <a:pt x="10484" y="20331"/>
                    </a:cubicBezTo>
                    <a:cubicBezTo>
                      <a:pt x="10512" y="20331"/>
                      <a:pt x="10527" y="20338"/>
                      <a:pt x="10519" y="20357"/>
                    </a:cubicBezTo>
                    <a:cubicBezTo>
                      <a:pt x="10463" y="20511"/>
                      <a:pt x="10489" y="20807"/>
                      <a:pt x="10361" y="20807"/>
                    </a:cubicBezTo>
                    <a:cubicBezTo>
                      <a:pt x="10326" y="20807"/>
                      <a:pt x="10279" y="20785"/>
                      <a:pt x="10216" y="20731"/>
                    </a:cubicBezTo>
                    <a:cubicBezTo>
                      <a:pt x="10174" y="20648"/>
                      <a:pt x="10132" y="20531"/>
                      <a:pt x="10056" y="20531"/>
                    </a:cubicBezTo>
                    <a:cubicBezTo>
                      <a:pt x="10035" y="20531"/>
                      <a:pt x="10011" y="20541"/>
                      <a:pt x="9984" y="20562"/>
                    </a:cubicBezTo>
                    <a:cubicBezTo>
                      <a:pt x="9770" y="20731"/>
                      <a:pt x="9592" y="20936"/>
                      <a:pt x="9468" y="21168"/>
                    </a:cubicBezTo>
                    <a:cubicBezTo>
                      <a:pt x="9387" y="21337"/>
                      <a:pt x="9699" y="21381"/>
                      <a:pt x="9779" y="21479"/>
                    </a:cubicBezTo>
                    <a:cubicBezTo>
                      <a:pt x="9705" y="21570"/>
                      <a:pt x="9345" y="21777"/>
                      <a:pt x="9188" y="21777"/>
                    </a:cubicBezTo>
                    <a:cubicBezTo>
                      <a:pt x="9176" y="21777"/>
                      <a:pt x="9165" y="21776"/>
                      <a:pt x="9156" y="21773"/>
                    </a:cubicBezTo>
                    <a:cubicBezTo>
                      <a:pt x="9013" y="21747"/>
                      <a:pt x="9227" y="21426"/>
                      <a:pt x="9254" y="21390"/>
                    </a:cubicBezTo>
                    <a:lnTo>
                      <a:pt x="9254" y="21390"/>
                    </a:lnTo>
                    <a:cubicBezTo>
                      <a:pt x="9147" y="21524"/>
                      <a:pt x="8969" y="21836"/>
                      <a:pt x="8773" y="21845"/>
                    </a:cubicBezTo>
                    <a:cubicBezTo>
                      <a:pt x="8621" y="21845"/>
                      <a:pt x="8434" y="21640"/>
                      <a:pt x="8327" y="21542"/>
                    </a:cubicBezTo>
                    <a:lnTo>
                      <a:pt x="8327" y="21542"/>
                    </a:lnTo>
                    <a:cubicBezTo>
                      <a:pt x="8443" y="21800"/>
                      <a:pt x="8586" y="22023"/>
                      <a:pt x="8630" y="22299"/>
                    </a:cubicBezTo>
                    <a:cubicBezTo>
                      <a:pt x="8657" y="22432"/>
                      <a:pt x="8488" y="22521"/>
                      <a:pt x="8452" y="22655"/>
                    </a:cubicBezTo>
                    <a:cubicBezTo>
                      <a:pt x="8435" y="22723"/>
                      <a:pt x="8546" y="22933"/>
                      <a:pt x="8407" y="22933"/>
                    </a:cubicBezTo>
                    <a:cubicBezTo>
                      <a:pt x="8399" y="22933"/>
                      <a:pt x="8391" y="22933"/>
                      <a:pt x="8381" y="22931"/>
                    </a:cubicBezTo>
                    <a:cubicBezTo>
                      <a:pt x="8167" y="22905"/>
                      <a:pt x="8158" y="22557"/>
                      <a:pt x="7944" y="22486"/>
                    </a:cubicBezTo>
                    <a:cubicBezTo>
                      <a:pt x="7928" y="22480"/>
                      <a:pt x="7912" y="22477"/>
                      <a:pt x="7898" y="22477"/>
                    </a:cubicBezTo>
                    <a:cubicBezTo>
                      <a:pt x="7772" y="22477"/>
                      <a:pt x="7757" y="22710"/>
                      <a:pt x="7757" y="22807"/>
                    </a:cubicBezTo>
                    <a:cubicBezTo>
                      <a:pt x="7757" y="22931"/>
                      <a:pt x="7829" y="22994"/>
                      <a:pt x="7766" y="23109"/>
                    </a:cubicBezTo>
                    <a:cubicBezTo>
                      <a:pt x="7686" y="23243"/>
                      <a:pt x="7597" y="23359"/>
                      <a:pt x="7499" y="23466"/>
                    </a:cubicBezTo>
                    <a:cubicBezTo>
                      <a:pt x="7475" y="23495"/>
                      <a:pt x="7449" y="23524"/>
                      <a:pt x="7421" y="23555"/>
                    </a:cubicBezTo>
                    <a:lnTo>
                      <a:pt x="7421" y="23555"/>
                    </a:lnTo>
                    <a:cubicBezTo>
                      <a:pt x="7563" y="23555"/>
                      <a:pt x="7761" y="23564"/>
                      <a:pt x="7642" y="23760"/>
                    </a:cubicBezTo>
                    <a:cubicBezTo>
                      <a:pt x="7607" y="23799"/>
                      <a:pt x="7567" y="23815"/>
                      <a:pt x="7530" y="23815"/>
                    </a:cubicBezTo>
                    <a:cubicBezTo>
                      <a:pt x="7431" y="23815"/>
                      <a:pt x="7344" y="23705"/>
                      <a:pt x="7374" y="23606"/>
                    </a:cubicBezTo>
                    <a:lnTo>
                      <a:pt x="7374" y="23606"/>
                    </a:lnTo>
                    <a:cubicBezTo>
                      <a:pt x="7153" y="23843"/>
                      <a:pt x="6872" y="24114"/>
                      <a:pt x="6813" y="24410"/>
                    </a:cubicBezTo>
                    <a:cubicBezTo>
                      <a:pt x="6795" y="24499"/>
                      <a:pt x="6911" y="24624"/>
                      <a:pt x="6795" y="24659"/>
                    </a:cubicBezTo>
                    <a:cubicBezTo>
                      <a:pt x="6765" y="24669"/>
                      <a:pt x="6734" y="24672"/>
                      <a:pt x="6704" y="24672"/>
                    </a:cubicBezTo>
                    <a:cubicBezTo>
                      <a:pt x="6626" y="24672"/>
                      <a:pt x="6548" y="24650"/>
                      <a:pt x="6466" y="24650"/>
                    </a:cubicBezTo>
                    <a:cubicBezTo>
                      <a:pt x="6428" y="24650"/>
                      <a:pt x="6390" y="24655"/>
                      <a:pt x="6350" y="24668"/>
                    </a:cubicBezTo>
                    <a:cubicBezTo>
                      <a:pt x="6021" y="24784"/>
                      <a:pt x="5762" y="25069"/>
                      <a:pt x="5664" y="25416"/>
                    </a:cubicBezTo>
                    <a:cubicBezTo>
                      <a:pt x="5655" y="25479"/>
                      <a:pt x="5735" y="25701"/>
                      <a:pt x="5709" y="25719"/>
                    </a:cubicBezTo>
                    <a:cubicBezTo>
                      <a:pt x="5699" y="25723"/>
                      <a:pt x="5690" y="25724"/>
                      <a:pt x="5680" y="25724"/>
                    </a:cubicBezTo>
                    <a:cubicBezTo>
                      <a:pt x="5587" y="25724"/>
                      <a:pt x="5479" y="25589"/>
                      <a:pt x="5381" y="25589"/>
                    </a:cubicBezTo>
                    <a:cubicBezTo>
                      <a:pt x="5353" y="25589"/>
                      <a:pt x="5325" y="25600"/>
                      <a:pt x="5299" y="25630"/>
                    </a:cubicBezTo>
                    <a:cubicBezTo>
                      <a:pt x="5299" y="25630"/>
                      <a:pt x="5459" y="25835"/>
                      <a:pt x="5379" y="25951"/>
                    </a:cubicBezTo>
                    <a:cubicBezTo>
                      <a:pt x="5317" y="26031"/>
                      <a:pt x="5228" y="26111"/>
                      <a:pt x="5317" y="26218"/>
                    </a:cubicBezTo>
                    <a:cubicBezTo>
                      <a:pt x="5513" y="26441"/>
                      <a:pt x="5468" y="26476"/>
                      <a:pt x="5504" y="26752"/>
                    </a:cubicBezTo>
                    <a:cubicBezTo>
                      <a:pt x="5415" y="26752"/>
                      <a:pt x="4925" y="26565"/>
                      <a:pt x="4996" y="26530"/>
                    </a:cubicBezTo>
                    <a:cubicBezTo>
                      <a:pt x="5067" y="26485"/>
                      <a:pt x="5219" y="26467"/>
                      <a:pt x="5174" y="26316"/>
                    </a:cubicBezTo>
                    <a:cubicBezTo>
                      <a:pt x="5165" y="26259"/>
                      <a:pt x="5140" y="26240"/>
                      <a:pt x="5110" y="26240"/>
                    </a:cubicBezTo>
                    <a:cubicBezTo>
                      <a:pt x="5083" y="26240"/>
                      <a:pt x="5052" y="26255"/>
                      <a:pt x="5023" y="26271"/>
                    </a:cubicBezTo>
                    <a:cubicBezTo>
                      <a:pt x="4915" y="26330"/>
                      <a:pt x="4861" y="26723"/>
                      <a:pt x="4651" y="26723"/>
                    </a:cubicBezTo>
                    <a:cubicBezTo>
                      <a:pt x="4636" y="26723"/>
                      <a:pt x="4621" y="26721"/>
                      <a:pt x="4604" y="26717"/>
                    </a:cubicBezTo>
                    <a:cubicBezTo>
                      <a:pt x="4597" y="26715"/>
                      <a:pt x="4590" y="26714"/>
                      <a:pt x="4583" y="26714"/>
                    </a:cubicBezTo>
                    <a:cubicBezTo>
                      <a:pt x="4545" y="26714"/>
                      <a:pt x="4505" y="26742"/>
                      <a:pt x="4464" y="26788"/>
                    </a:cubicBezTo>
                    <a:lnTo>
                      <a:pt x="4464" y="26788"/>
                    </a:lnTo>
                    <a:cubicBezTo>
                      <a:pt x="4457" y="26788"/>
                      <a:pt x="4450" y="26788"/>
                      <a:pt x="4444" y="26788"/>
                    </a:cubicBezTo>
                    <a:lnTo>
                      <a:pt x="4455" y="26798"/>
                    </a:lnTo>
                    <a:lnTo>
                      <a:pt x="4455" y="26798"/>
                    </a:lnTo>
                    <a:cubicBezTo>
                      <a:pt x="4458" y="26795"/>
                      <a:pt x="4461" y="26792"/>
                      <a:pt x="4464" y="26788"/>
                    </a:cubicBezTo>
                    <a:lnTo>
                      <a:pt x="4464" y="26788"/>
                    </a:lnTo>
                    <a:cubicBezTo>
                      <a:pt x="4639" y="26796"/>
                      <a:pt x="4954" y="26894"/>
                      <a:pt x="4791" y="27091"/>
                    </a:cubicBezTo>
                    <a:lnTo>
                      <a:pt x="4455" y="26798"/>
                    </a:lnTo>
                    <a:lnTo>
                      <a:pt x="4455" y="26798"/>
                    </a:lnTo>
                    <a:cubicBezTo>
                      <a:pt x="4302" y="26980"/>
                      <a:pt x="4139" y="27403"/>
                      <a:pt x="4025" y="27536"/>
                    </a:cubicBezTo>
                    <a:cubicBezTo>
                      <a:pt x="4212" y="27697"/>
                      <a:pt x="4293" y="27581"/>
                      <a:pt x="4471" y="27723"/>
                    </a:cubicBezTo>
                    <a:cubicBezTo>
                      <a:pt x="4364" y="27848"/>
                      <a:pt x="4061" y="27768"/>
                      <a:pt x="4034" y="27839"/>
                    </a:cubicBezTo>
                    <a:cubicBezTo>
                      <a:pt x="3981" y="27982"/>
                      <a:pt x="4105" y="28213"/>
                      <a:pt x="4123" y="28356"/>
                    </a:cubicBezTo>
                    <a:cubicBezTo>
                      <a:pt x="4060" y="28331"/>
                      <a:pt x="3877" y="28313"/>
                      <a:pt x="3678" y="28313"/>
                    </a:cubicBezTo>
                    <a:cubicBezTo>
                      <a:pt x="3292" y="28313"/>
                      <a:pt x="2846" y="28382"/>
                      <a:pt x="3099" y="28605"/>
                    </a:cubicBezTo>
                    <a:cubicBezTo>
                      <a:pt x="3188" y="28552"/>
                      <a:pt x="3143" y="28480"/>
                      <a:pt x="3161" y="28436"/>
                    </a:cubicBezTo>
                    <a:cubicBezTo>
                      <a:pt x="3164" y="28427"/>
                      <a:pt x="3170" y="28422"/>
                      <a:pt x="3176" y="28422"/>
                    </a:cubicBezTo>
                    <a:cubicBezTo>
                      <a:pt x="3227" y="28422"/>
                      <a:pt x="3368" y="28665"/>
                      <a:pt x="3384" y="28712"/>
                    </a:cubicBezTo>
                    <a:cubicBezTo>
                      <a:pt x="3402" y="28819"/>
                      <a:pt x="3357" y="28926"/>
                      <a:pt x="3268" y="28988"/>
                    </a:cubicBezTo>
                    <a:cubicBezTo>
                      <a:pt x="3239" y="29010"/>
                      <a:pt x="3211" y="29019"/>
                      <a:pt x="3184" y="29019"/>
                    </a:cubicBezTo>
                    <a:cubicBezTo>
                      <a:pt x="3058" y="29019"/>
                      <a:pt x="2959" y="28813"/>
                      <a:pt x="2817" y="28813"/>
                    </a:cubicBezTo>
                    <a:cubicBezTo>
                      <a:pt x="2783" y="28813"/>
                      <a:pt x="2747" y="28825"/>
                      <a:pt x="2707" y="28854"/>
                    </a:cubicBezTo>
                    <a:cubicBezTo>
                      <a:pt x="2573" y="28961"/>
                      <a:pt x="2458" y="29095"/>
                      <a:pt x="2377" y="29246"/>
                    </a:cubicBezTo>
                    <a:cubicBezTo>
                      <a:pt x="2306" y="29416"/>
                      <a:pt x="2582" y="29416"/>
                      <a:pt x="2449" y="29594"/>
                    </a:cubicBezTo>
                    <a:cubicBezTo>
                      <a:pt x="2371" y="29693"/>
                      <a:pt x="2332" y="29759"/>
                      <a:pt x="2221" y="29759"/>
                    </a:cubicBezTo>
                    <a:cubicBezTo>
                      <a:pt x="2192" y="29759"/>
                      <a:pt x="2159" y="29754"/>
                      <a:pt x="2119" y="29745"/>
                    </a:cubicBezTo>
                    <a:cubicBezTo>
                      <a:pt x="2084" y="29718"/>
                      <a:pt x="2021" y="29612"/>
                      <a:pt x="1950" y="29603"/>
                    </a:cubicBezTo>
                    <a:cubicBezTo>
                      <a:pt x="1879" y="29603"/>
                      <a:pt x="1914" y="29816"/>
                      <a:pt x="1959" y="29977"/>
                    </a:cubicBezTo>
                    <a:cubicBezTo>
                      <a:pt x="1994" y="30146"/>
                      <a:pt x="2039" y="30271"/>
                      <a:pt x="1843" y="30315"/>
                    </a:cubicBezTo>
                    <a:cubicBezTo>
                      <a:pt x="1540" y="30395"/>
                      <a:pt x="1353" y="30342"/>
                      <a:pt x="1095" y="30600"/>
                    </a:cubicBezTo>
                    <a:cubicBezTo>
                      <a:pt x="1033" y="30672"/>
                      <a:pt x="854" y="30930"/>
                      <a:pt x="872" y="30965"/>
                    </a:cubicBezTo>
                    <a:cubicBezTo>
                      <a:pt x="895" y="30906"/>
                      <a:pt x="1637" y="30526"/>
                      <a:pt x="1745" y="30526"/>
                    </a:cubicBezTo>
                    <a:cubicBezTo>
                      <a:pt x="1766" y="30526"/>
                      <a:pt x="1763" y="30541"/>
                      <a:pt x="1727" y="30574"/>
                    </a:cubicBezTo>
                    <a:cubicBezTo>
                      <a:pt x="1531" y="30725"/>
                      <a:pt x="1353" y="30885"/>
                      <a:pt x="1184" y="31055"/>
                    </a:cubicBezTo>
                    <a:lnTo>
                      <a:pt x="970" y="31304"/>
                    </a:lnTo>
                    <a:cubicBezTo>
                      <a:pt x="909" y="31345"/>
                      <a:pt x="889" y="31365"/>
                      <a:pt x="907" y="31365"/>
                    </a:cubicBezTo>
                    <a:cubicBezTo>
                      <a:pt x="921" y="31365"/>
                      <a:pt x="957" y="31354"/>
                      <a:pt x="1015" y="31331"/>
                    </a:cubicBezTo>
                    <a:lnTo>
                      <a:pt x="1015" y="31331"/>
                    </a:lnTo>
                    <a:cubicBezTo>
                      <a:pt x="1033" y="31375"/>
                      <a:pt x="373" y="31553"/>
                      <a:pt x="293" y="31589"/>
                    </a:cubicBezTo>
                    <a:cubicBezTo>
                      <a:pt x="0" y="31724"/>
                      <a:pt x="109" y="31788"/>
                      <a:pt x="193" y="31788"/>
                    </a:cubicBezTo>
                    <a:cubicBezTo>
                      <a:pt x="203" y="31788"/>
                      <a:pt x="213" y="31787"/>
                      <a:pt x="222" y="31785"/>
                    </a:cubicBezTo>
                    <a:cubicBezTo>
                      <a:pt x="275" y="31776"/>
                      <a:pt x="391" y="31749"/>
                      <a:pt x="462" y="31740"/>
                    </a:cubicBezTo>
                    <a:cubicBezTo>
                      <a:pt x="541" y="31718"/>
                      <a:pt x="615" y="31699"/>
                      <a:pt x="651" y="31699"/>
                    </a:cubicBezTo>
                    <a:cubicBezTo>
                      <a:pt x="673" y="31699"/>
                      <a:pt x="681" y="31706"/>
                      <a:pt x="667" y="31723"/>
                    </a:cubicBezTo>
                    <a:cubicBezTo>
                      <a:pt x="623" y="31803"/>
                      <a:pt x="222" y="31963"/>
                      <a:pt x="79" y="32061"/>
                    </a:cubicBezTo>
                    <a:cubicBezTo>
                      <a:pt x="311" y="31910"/>
                      <a:pt x="1255" y="31669"/>
                      <a:pt x="1389" y="31642"/>
                    </a:cubicBezTo>
                    <a:cubicBezTo>
                      <a:pt x="1489" y="31620"/>
                      <a:pt x="1593" y="31601"/>
                      <a:pt x="1668" y="31601"/>
                    </a:cubicBezTo>
                    <a:cubicBezTo>
                      <a:pt x="1712" y="31601"/>
                      <a:pt x="1746" y="31608"/>
                      <a:pt x="1763" y="31625"/>
                    </a:cubicBezTo>
                    <a:cubicBezTo>
                      <a:pt x="1799" y="31678"/>
                      <a:pt x="1620" y="31767"/>
                      <a:pt x="1692" y="31803"/>
                    </a:cubicBezTo>
                    <a:cubicBezTo>
                      <a:pt x="1722" y="31825"/>
                      <a:pt x="1834" y="31848"/>
                      <a:pt x="1957" y="31848"/>
                    </a:cubicBezTo>
                    <a:cubicBezTo>
                      <a:pt x="2086" y="31848"/>
                      <a:pt x="2229" y="31822"/>
                      <a:pt x="2306" y="31740"/>
                    </a:cubicBezTo>
                    <a:cubicBezTo>
                      <a:pt x="2458" y="31589"/>
                      <a:pt x="2529" y="31536"/>
                      <a:pt x="2671" y="31527"/>
                    </a:cubicBezTo>
                    <a:cubicBezTo>
                      <a:pt x="2671" y="31527"/>
                      <a:pt x="2714" y="31523"/>
                      <a:pt x="2758" y="31523"/>
                    </a:cubicBezTo>
                    <a:cubicBezTo>
                      <a:pt x="2814" y="31523"/>
                      <a:pt x="2873" y="31529"/>
                      <a:pt x="2858" y="31553"/>
                    </a:cubicBezTo>
                    <a:cubicBezTo>
                      <a:pt x="2858" y="31607"/>
                      <a:pt x="2137" y="31954"/>
                      <a:pt x="2404" y="32025"/>
                    </a:cubicBezTo>
                    <a:cubicBezTo>
                      <a:pt x="2430" y="32032"/>
                      <a:pt x="2456" y="32035"/>
                      <a:pt x="2482" y="32035"/>
                    </a:cubicBezTo>
                    <a:cubicBezTo>
                      <a:pt x="2674" y="32035"/>
                      <a:pt x="2860" y="31865"/>
                      <a:pt x="3021" y="31865"/>
                    </a:cubicBezTo>
                    <a:cubicBezTo>
                      <a:pt x="3060" y="31865"/>
                      <a:pt x="3098" y="31875"/>
                      <a:pt x="3135" y="31901"/>
                    </a:cubicBezTo>
                    <a:cubicBezTo>
                      <a:pt x="3218" y="31947"/>
                      <a:pt x="3297" y="31966"/>
                      <a:pt x="3372" y="31966"/>
                    </a:cubicBezTo>
                    <a:cubicBezTo>
                      <a:pt x="3554" y="31966"/>
                      <a:pt x="3709" y="31855"/>
                      <a:pt x="3829" y="31767"/>
                    </a:cubicBezTo>
                    <a:cubicBezTo>
                      <a:pt x="3892" y="31727"/>
                      <a:pt x="3923" y="31712"/>
                      <a:pt x="3943" y="31712"/>
                    </a:cubicBezTo>
                    <a:cubicBezTo>
                      <a:pt x="3973" y="31712"/>
                      <a:pt x="3982" y="31741"/>
                      <a:pt x="4034" y="31767"/>
                    </a:cubicBezTo>
                    <a:cubicBezTo>
                      <a:pt x="4042" y="31771"/>
                      <a:pt x="4052" y="31772"/>
                      <a:pt x="4062" y="31772"/>
                    </a:cubicBezTo>
                    <a:cubicBezTo>
                      <a:pt x="4128" y="31772"/>
                      <a:pt x="4231" y="31705"/>
                      <a:pt x="4293" y="31705"/>
                    </a:cubicBezTo>
                    <a:cubicBezTo>
                      <a:pt x="4339" y="31606"/>
                      <a:pt x="4470" y="31476"/>
                      <a:pt x="4575" y="31476"/>
                    </a:cubicBezTo>
                    <a:cubicBezTo>
                      <a:pt x="4630" y="31476"/>
                      <a:pt x="4678" y="31512"/>
                      <a:pt x="4702" y="31607"/>
                    </a:cubicBezTo>
                    <a:cubicBezTo>
                      <a:pt x="4716" y="31663"/>
                      <a:pt x="4792" y="32033"/>
                      <a:pt x="4894" y="32033"/>
                    </a:cubicBezTo>
                    <a:cubicBezTo>
                      <a:pt x="4920" y="32033"/>
                      <a:pt x="4949" y="32008"/>
                      <a:pt x="4978" y="31945"/>
                    </a:cubicBezTo>
                    <a:cubicBezTo>
                      <a:pt x="5042" y="31811"/>
                      <a:pt x="5035" y="31718"/>
                      <a:pt x="5164" y="31718"/>
                    </a:cubicBezTo>
                    <a:cubicBezTo>
                      <a:pt x="5180" y="31718"/>
                      <a:pt x="5198" y="31720"/>
                      <a:pt x="5219" y="31723"/>
                    </a:cubicBezTo>
                    <a:cubicBezTo>
                      <a:pt x="5326" y="31732"/>
                      <a:pt x="5254" y="31892"/>
                      <a:pt x="5299" y="31963"/>
                    </a:cubicBezTo>
                    <a:cubicBezTo>
                      <a:pt x="5352" y="32025"/>
                      <a:pt x="5486" y="32025"/>
                      <a:pt x="5557" y="32025"/>
                    </a:cubicBezTo>
                    <a:lnTo>
                      <a:pt x="5557" y="31723"/>
                    </a:lnTo>
                    <a:cubicBezTo>
                      <a:pt x="5495" y="31687"/>
                      <a:pt x="5379" y="31625"/>
                      <a:pt x="5352" y="31536"/>
                    </a:cubicBezTo>
                    <a:cubicBezTo>
                      <a:pt x="5324" y="31432"/>
                      <a:pt x="5453" y="31414"/>
                      <a:pt x="5564" y="31414"/>
                    </a:cubicBezTo>
                    <a:cubicBezTo>
                      <a:pt x="5625" y="31414"/>
                      <a:pt x="5681" y="31420"/>
                      <a:pt x="5700" y="31420"/>
                    </a:cubicBezTo>
                    <a:cubicBezTo>
                      <a:pt x="5931" y="31420"/>
                      <a:pt x="5807" y="31598"/>
                      <a:pt x="6021" y="31705"/>
                    </a:cubicBezTo>
                    <a:cubicBezTo>
                      <a:pt x="6052" y="31720"/>
                      <a:pt x="6296" y="31846"/>
                      <a:pt x="6373" y="31846"/>
                    </a:cubicBezTo>
                    <a:cubicBezTo>
                      <a:pt x="6384" y="31846"/>
                      <a:pt x="6391" y="31844"/>
                      <a:pt x="6395" y="31838"/>
                    </a:cubicBezTo>
                    <a:cubicBezTo>
                      <a:pt x="6475" y="31714"/>
                      <a:pt x="6377" y="31598"/>
                      <a:pt x="6591" y="31589"/>
                    </a:cubicBezTo>
                    <a:cubicBezTo>
                      <a:pt x="6599" y="31588"/>
                      <a:pt x="6607" y="31588"/>
                      <a:pt x="6615" y="31588"/>
                    </a:cubicBezTo>
                    <a:cubicBezTo>
                      <a:pt x="6659" y="31588"/>
                      <a:pt x="6703" y="31597"/>
                      <a:pt x="6742" y="31597"/>
                    </a:cubicBezTo>
                    <a:cubicBezTo>
                      <a:pt x="6784" y="31597"/>
                      <a:pt x="6819" y="31587"/>
                      <a:pt x="6840" y="31544"/>
                    </a:cubicBezTo>
                    <a:cubicBezTo>
                      <a:pt x="6897" y="31444"/>
                      <a:pt x="7082" y="31416"/>
                      <a:pt x="7276" y="31416"/>
                    </a:cubicBezTo>
                    <a:cubicBezTo>
                      <a:pt x="7478" y="31416"/>
                      <a:pt x="7689" y="31446"/>
                      <a:pt x="7775" y="31455"/>
                    </a:cubicBezTo>
                    <a:cubicBezTo>
                      <a:pt x="7944" y="31473"/>
                      <a:pt x="7918" y="31536"/>
                      <a:pt x="7971" y="31669"/>
                    </a:cubicBezTo>
                    <a:cubicBezTo>
                      <a:pt x="8010" y="31757"/>
                      <a:pt x="8122" y="31774"/>
                      <a:pt x="8226" y="31774"/>
                    </a:cubicBezTo>
                    <a:cubicBezTo>
                      <a:pt x="8291" y="31774"/>
                      <a:pt x="8352" y="31767"/>
                      <a:pt x="8390" y="31767"/>
                    </a:cubicBezTo>
                    <a:cubicBezTo>
                      <a:pt x="8449" y="31801"/>
                      <a:pt x="8530" y="31829"/>
                      <a:pt x="8605" y="31829"/>
                    </a:cubicBezTo>
                    <a:cubicBezTo>
                      <a:pt x="8689" y="31829"/>
                      <a:pt x="8767" y="31794"/>
                      <a:pt x="8800" y="31696"/>
                    </a:cubicBezTo>
                    <a:cubicBezTo>
                      <a:pt x="8825" y="31630"/>
                      <a:pt x="8864" y="31616"/>
                      <a:pt x="8916" y="31616"/>
                    </a:cubicBezTo>
                    <a:cubicBezTo>
                      <a:pt x="8956" y="31616"/>
                      <a:pt x="9004" y="31625"/>
                      <a:pt x="9058" y="31625"/>
                    </a:cubicBezTo>
                    <a:cubicBezTo>
                      <a:pt x="9129" y="31625"/>
                      <a:pt x="9147" y="31509"/>
                      <a:pt x="9254" y="31491"/>
                    </a:cubicBezTo>
                    <a:cubicBezTo>
                      <a:pt x="9289" y="31484"/>
                      <a:pt x="9322" y="31481"/>
                      <a:pt x="9353" y="31481"/>
                    </a:cubicBezTo>
                    <a:cubicBezTo>
                      <a:pt x="9479" y="31481"/>
                      <a:pt x="9579" y="31528"/>
                      <a:pt x="9708" y="31536"/>
                    </a:cubicBezTo>
                    <a:cubicBezTo>
                      <a:pt x="9711" y="31536"/>
                      <a:pt x="9713" y="31536"/>
                      <a:pt x="9716" y="31536"/>
                    </a:cubicBezTo>
                    <a:cubicBezTo>
                      <a:pt x="9908" y="31536"/>
                      <a:pt x="10347" y="30928"/>
                      <a:pt x="10189" y="30814"/>
                    </a:cubicBezTo>
                    <a:lnTo>
                      <a:pt x="10189" y="30814"/>
                    </a:lnTo>
                    <a:cubicBezTo>
                      <a:pt x="10118" y="30841"/>
                      <a:pt x="10047" y="30859"/>
                      <a:pt x="9966" y="30859"/>
                    </a:cubicBezTo>
                    <a:cubicBezTo>
                      <a:pt x="9851" y="30850"/>
                      <a:pt x="9735" y="30796"/>
                      <a:pt x="9655" y="30716"/>
                    </a:cubicBezTo>
                    <a:cubicBezTo>
                      <a:pt x="9444" y="30607"/>
                      <a:pt x="9220" y="30552"/>
                      <a:pt x="8988" y="30552"/>
                    </a:cubicBezTo>
                    <a:cubicBezTo>
                      <a:pt x="8955" y="30552"/>
                      <a:pt x="8922" y="30554"/>
                      <a:pt x="8889" y="30556"/>
                    </a:cubicBezTo>
                    <a:cubicBezTo>
                      <a:pt x="8710" y="30582"/>
                      <a:pt x="8880" y="30939"/>
                      <a:pt x="8639" y="30992"/>
                    </a:cubicBezTo>
                    <a:cubicBezTo>
                      <a:pt x="8609" y="30999"/>
                      <a:pt x="8581" y="31001"/>
                      <a:pt x="8554" y="31001"/>
                    </a:cubicBezTo>
                    <a:cubicBezTo>
                      <a:pt x="8429" y="31001"/>
                      <a:pt x="8334" y="30938"/>
                      <a:pt x="8238" y="30850"/>
                    </a:cubicBezTo>
                    <a:cubicBezTo>
                      <a:pt x="8238" y="30716"/>
                      <a:pt x="8221" y="30698"/>
                      <a:pt x="8096" y="30689"/>
                    </a:cubicBezTo>
                    <a:cubicBezTo>
                      <a:pt x="7882" y="30689"/>
                      <a:pt x="7998" y="30707"/>
                      <a:pt x="7936" y="30903"/>
                    </a:cubicBezTo>
                    <a:cubicBezTo>
                      <a:pt x="7917" y="30959"/>
                      <a:pt x="7835" y="31006"/>
                      <a:pt x="7765" y="31006"/>
                    </a:cubicBezTo>
                    <a:cubicBezTo>
                      <a:pt x="7734" y="31006"/>
                      <a:pt x="7705" y="30996"/>
                      <a:pt x="7686" y="30974"/>
                    </a:cubicBezTo>
                    <a:cubicBezTo>
                      <a:pt x="7544" y="30814"/>
                      <a:pt x="7802" y="30547"/>
                      <a:pt x="7481" y="30529"/>
                    </a:cubicBezTo>
                    <a:cubicBezTo>
                      <a:pt x="7374" y="30529"/>
                      <a:pt x="7107" y="30672"/>
                      <a:pt x="7107" y="30832"/>
                    </a:cubicBezTo>
                    <a:cubicBezTo>
                      <a:pt x="7089" y="30840"/>
                      <a:pt x="7067" y="30842"/>
                      <a:pt x="7044" y="30842"/>
                    </a:cubicBezTo>
                    <a:cubicBezTo>
                      <a:pt x="7007" y="30842"/>
                      <a:pt x="6966" y="30836"/>
                      <a:pt x="6930" y="30836"/>
                    </a:cubicBezTo>
                    <a:cubicBezTo>
                      <a:pt x="6913" y="30836"/>
                      <a:pt x="6898" y="30837"/>
                      <a:pt x="6885" y="30841"/>
                    </a:cubicBezTo>
                    <a:cubicBezTo>
                      <a:pt x="6819" y="30849"/>
                      <a:pt x="6293" y="31069"/>
                      <a:pt x="6182" y="31069"/>
                    </a:cubicBezTo>
                    <a:cubicBezTo>
                      <a:pt x="6172" y="31069"/>
                      <a:pt x="6166" y="31067"/>
                      <a:pt x="6163" y="31063"/>
                    </a:cubicBezTo>
                    <a:cubicBezTo>
                      <a:pt x="6047" y="30939"/>
                      <a:pt x="6466" y="30654"/>
                      <a:pt x="6466" y="30565"/>
                    </a:cubicBezTo>
                    <a:lnTo>
                      <a:pt x="6466" y="30565"/>
                    </a:lnTo>
                    <a:cubicBezTo>
                      <a:pt x="6465" y="30681"/>
                      <a:pt x="5718" y="30778"/>
                      <a:pt x="5629" y="30868"/>
                    </a:cubicBezTo>
                    <a:cubicBezTo>
                      <a:pt x="5575" y="30917"/>
                      <a:pt x="5528" y="30940"/>
                      <a:pt x="5482" y="30940"/>
                    </a:cubicBezTo>
                    <a:cubicBezTo>
                      <a:pt x="5411" y="30940"/>
                      <a:pt x="5344" y="30887"/>
                      <a:pt x="5263" y="30796"/>
                    </a:cubicBezTo>
                    <a:cubicBezTo>
                      <a:pt x="5195" y="30719"/>
                      <a:pt x="5152" y="30693"/>
                      <a:pt x="5119" y="30693"/>
                    </a:cubicBezTo>
                    <a:cubicBezTo>
                      <a:pt x="5054" y="30693"/>
                      <a:pt x="5032" y="30796"/>
                      <a:pt x="4943" y="30796"/>
                    </a:cubicBezTo>
                    <a:cubicBezTo>
                      <a:pt x="4921" y="30796"/>
                      <a:pt x="4902" y="30796"/>
                      <a:pt x="4884" y="30796"/>
                    </a:cubicBezTo>
                    <a:cubicBezTo>
                      <a:pt x="4777" y="30796"/>
                      <a:pt x="4732" y="30790"/>
                      <a:pt x="4640" y="30698"/>
                    </a:cubicBezTo>
                    <a:cubicBezTo>
                      <a:pt x="4620" y="30672"/>
                      <a:pt x="4586" y="30656"/>
                      <a:pt x="4552" y="30656"/>
                    </a:cubicBezTo>
                    <a:cubicBezTo>
                      <a:pt x="4540" y="30656"/>
                      <a:pt x="4527" y="30658"/>
                      <a:pt x="4515" y="30663"/>
                    </a:cubicBezTo>
                    <a:cubicBezTo>
                      <a:pt x="4391" y="30689"/>
                      <a:pt x="4346" y="30832"/>
                      <a:pt x="4417" y="30939"/>
                    </a:cubicBezTo>
                    <a:cubicBezTo>
                      <a:pt x="4455" y="31022"/>
                      <a:pt x="4467" y="31168"/>
                      <a:pt x="4378" y="31168"/>
                    </a:cubicBezTo>
                    <a:cubicBezTo>
                      <a:pt x="4362" y="31168"/>
                      <a:pt x="4343" y="31164"/>
                      <a:pt x="4319" y="31153"/>
                    </a:cubicBezTo>
                    <a:cubicBezTo>
                      <a:pt x="4168" y="31081"/>
                      <a:pt x="4150" y="30903"/>
                      <a:pt x="4007" y="30841"/>
                    </a:cubicBezTo>
                    <a:cubicBezTo>
                      <a:pt x="3970" y="30822"/>
                      <a:pt x="3931" y="30814"/>
                      <a:pt x="3891" y="30814"/>
                    </a:cubicBezTo>
                    <a:cubicBezTo>
                      <a:pt x="3779" y="30814"/>
                      <a:pt x="3661" y="30875"/>
                      <a:pt x="3562" y="30921"/>
                    </a:cubicBezTo>
                    <a:cubicBezTo>
                      <a:pt x="3500" y="30921"/>
                      <a:pt x="3455" y="30921"/>
                      <a:pt x="3420" y="30859"/>
                    </a:cubicBezTo>
                    <a:cubicBezTo>
                      <a:pt x="3420" y="30796"/>
                      <a:pt x="3420" y="30761"/>
                      <a:pt x="3402" y="30761"/>
                    </a:cubicBezTo>
                    <a:cubicBezTo>
                      <a:pt x="3339" y="30761"/>
                      <a:pt x="3286" y="30903"/>
                      <a:pt x="3197" y="30912"/>
                    </a:cubicBezTo>
                    <a:cubicBezTo>
                      <a:pt x="3194" y="30913"/>
                      <a:pt x="3191" y="30913"/>
                      <a:pt x="3188" y="30913"/>
                    </a:cubicBezTo>
                    <a:cubicBezTo>
                      <a:pt x="3136" y="30913"/>
                      <a:pt x="3151" y="30840"/>
                      <a:pt x="3117" y="30823"/>
                    </a:cubicBezTo>
                    <a:cubicBezTo>
                      <a:pt x="3098" y="30809"/>
                      <a:pt x="3075" y="30802"/>
                      <a:pt x="3045" y="30802"/>
                    </a:cubicBezTo>
                    <a:cubicBezTo>
                      <a:pt x="2958" y="30802"/>
                      <a:pt x="2808" y="30860"/>
                      <a:pt x="2511" y="30992"/>
                    </a:cubicBezTo>
                    <a:cubicBezTo>
                      <a:pt x="2386" y="31048"/>
                      <a:pt x="2300" y="31085"/>
                      <a:pt x="2281" y="31085"/>
                    </a:cubicBezTo>
                    <a:cubicBezTo>
                      <a:pt x="2258" y="31085"/>
                      <a:pt x="2335" y="31031"/>
                      <a:pt x="2565" y="30894"/>
                    </a:cubicBezTo>
                    <a:cubicBezTo>
                      <a:pt x="2858" y="30743"/>
                      <a:pt x="2787" y="30743"/>
                      <a:pt x="2760" y="30734"/>
                    </a:cubicBezTo>
                    <a:cubicBezTo>
                      <a:pt x="2740" y="30734"/>
                      <a:pt x="2727" y="30728"/>
                      <a:pt x="2701" y="30728"/>
                    </a:cubicBezTo>
                    <a:cubicBezTo>
                      <a:pt x="2670" y="30728"/>
                      <a:pt x="2621" y="30736"/>
                      <a:pt x="2520" y="30770"/>
                    </a:cubicBezTo>
                    <a:lnTo>
                      <a:pt x="2475" y="30787"/>
                    </a:lnTo>
                    <a:cubicBezTo>
                      <a:pt x="2422" y="30807"/>
                      <a:pt x="2343" y="30831"/>
                      <a:pt x="2313" y="30831"/>
                    </a:cubicBezTo>
                    <a:cubicBezTo>
                      <a:pt x="2287" y="30831"/>
                      <a:pt x="2297" y="30814"/>
                      <a:pt x="2386" y="30761"/>
                    </a:cubicBezTo>
                    <a:cubicBezTo>
                      <a:pt x="2885" y="30556"/>
                      <a:pt x="2832" y="30529"/>
                      <a:pt x="2796" y="30502"/>
                    </a:cubicBezTo>
                    <a:cubicBezTo>
                      <a:pt x="2757" y="30502"/>
                      <a:pt x="2541" y="30520"/>
                      <a:pt x="2425" y="30520"/>
                    </a:cubicBezTo>
                    <a:cubicBezTo>
                      <a:pt x="2356" y="30520"/>
                      <a:pt x="2323" y="30513"/>
                      <a:pt x="2386" y="30493"/>
                    </a:cubicBezTo>
                    <a:cubicBezTo>
                      <a:pt x="2778" y="30369"/>
                      <a:pt x="2894" y="30369"/>
                      <a:pt x="3019" y="30271"/>
                    </a:cubicBezTo>
                    <a:cubicBezTo>
                      <a:pt x="3170" y="30155"/>
                      <a:pt x="3295" y="30004"/>
                      <a:pt x="3375" y="29825"/>
                    </a:cubicBezTo>
                    <a:cubicBezTo>
                      <a:pt x="3402" y="29754"/>
                      <a:pt x="3429" y="29683"/>
                      <a:pt x="3464" y="29594"/>
                    </a:cubicBezTo>
                    <a:cubicBezTo>
                      <a:pt x="3500" y="29505"/>
                      <a:pt x="3446" y="29398"/>
                      <a:pt x="3500" y="29335"/>
                    </a:cubicBezTo>
                    <a:cubicBezTo>
                      <a:pt x="3527" y="29305"/>
                      <a:pt x="3575" y="29296"/>
                      <a:pt x="3631" y="29296"/>
                    </a:cubicBezTo>
                    <a:cubicBezTo>
                      <a:pt x="3704" y="29296"/>
                      <a:pt x="3790" y="29312"/>
                      <a:pt x="3852" y="29312"/>
                    </a:cubicBezTo>
                    <a:cubicBezTo>
                      <a:pt x="3867" y="29312"/>
                      <a:pt x="3880" y="29311"/>
                      <a:pt x="3892" y="29309"/>
                    </a:cubicBezTo>
                    <a:cubicBezTo>
                      <a:pt x="4025" y="29273"/>
                      <a:pt x="4150" y="29211"/>
                      <a:pt x="4257" y="29122"/>
                    </a:cubicBezTo>
                    <a:cubicBezTo>
                      <a:pt x="4390" y="29007"/>
                      <a:pt x="4461" y="28865"/>
                      <a:pt x="4304" y="28723"/>
                    </a:cubicBezTo>
                    <a:lnTo>
                      <a:pt x="4304" y="28723"/>
                    </a:lnTo>
                    <a:cubicBezTo>
                      <a:pt x="4316" y="28734"/>
                      <a:pt x="4328" y="28739"/>
                      <a:pt x="4339" y="28739"/>
                    </a:cubicBezTo>
                    <a:cubicBezTo>
                      <a:pt x="4436" y="28739"/>
                      <a:pt x="4474" y="28346"/>
                      <a:pt x="4506" y="28267"/>
                    </a:cubicBezTo>
                    <a:cubicBezTo>
                      <a:pt x="4524" y="28213"/>
                      <a:pt x="4854" y="28213"/>
                      <a:pt x="4952" y="28151"/>
                    </a:cubicBezTo>
                    <a:cubicBezTo>
                      <a:pt x="5094" y="28071"/>
                      <a:pt x="5210" y="27946"/>
                      <a:pt x="5281" y="27795"/>
                    </a:cubicBezTo>
                    <a:cubicBezTo>
                      <a:pt x="5335" y="27652"/>
                      <a:pt x="5139" y="27572"/>
                      <a:pt x="5041" y="27483"/>
                    </a:cubicBezTo>
                    <a:cubicBezTo>
                      <a:pt x="5085" y="27438"/>
                      <a:pt x="5165" y="27305"/>
                      <a:pt x="5228" y="27269"/>
                    </a:cubicBezTo>
                    <a:cubicBezTo>
                      <a:pt x="5254" y="27305"/>
                      <a:pt x="5290" y="27331"/>
                      <a:pt x="5335" y="27349"/>
                    </a:cubicBezTo>
                    <a:cubicBezTo>
                      <a:pt x="5397" y="27349"/>
                      <a:pt x="5468" y="27224"/>
                      <a:pt x="5504" y="27189"/>
                    </a:cubicBezTo>
                    <a:cubicBezTo>
                      <a:pt x="5514" y="27176"/>
                      <a:pt x="5532" y="27172"/>
                      <a:pt x="5553" y="27172"/>
                    </a:cubicBezTo>
                    <a:cubicBezTo>
                      <a:pt x="5583" y="27172"/>
                      <a:pt x="5619" y="27179"/>
                      <a:pt x="5655" y="27179"/>
                    </a:cubicBezTo>
                    <a:cubicBezTo>
                      <a:pt x="5681" y="27179"/>
                      <a:pt x="5705" y="27175"/>
                      <a:pt x="5727" y="27162"/>
                    </a:cubicBezTo>
                    <a:cubicBezTo>
                      <a:pt x="5807" y="27109"/>
                      <a:pt x="5869" y="27037"/>
                      <a:pt x="5923" y="26957"/>
                    </a:cubicBezTo>
                    <a:cubicBezTo>
                      <a:pt x="6083" y="26708"/>
                      <a:pt x="6038" y="26521"/>
                      <a:pt x="6074" y="26245"/>
                    </a:cubicBezTo>
                    <a:cubicBezTo>
                      <a:pt x="6096" y="26095"/>
                      <a:pt x="6125" y="26041"/>
                      <a:pt x="6165" y="26041"/>
                    </a:cubicBezTo>
                    <a:cubicBezTo>
                      <a:pt x="6219" y="26041"/>
                      <a:pt x="6294" y="26142"/>
                      <a:pt x="6401" y="26234"/>
                    </a:cubicBezTo>
                    <a:lnTo>
                      <a:pt x="6401" y="26234"/>
                    </a:lnTo>
                    <a:cubicBezTo>
                      <a:pt x="6290" y="26137"/>
                      <a:pt x="6501" y="26084"/>
                      <a:pt x="6475" y="25951"/>
                    </a:cubicBezTo>
                    <a:cubicBezTo>
                      <a:pt x="6475" y="25924"/>
                      <a:pt x="6332" y="25808"/>
                      <a:pt x="6341" y="25790"/>
                    </a:cubicBezTo>
                    <a:cubicBezTo>
                      <a:pt x="6363" y="25767"/>
                      <a:pt x="6388" y="25759"/>
                      <a:pt x="6414" y="25759"/>
                    </a:cubicBezTo>
                    <a:cubicBezTo>
                      <a:pt x="6474" y="25759"/>
                      <a:pt x="6542" y="25799"/>
                      <a:pt x="6599" y="25799"/>
                    </a:cubicBezTo>
                    <a:cubicBezTo>
                      <a:pt x="6623" y="25799"/>
                      <a:pt x="6644" y="25792"/>
                      <a:pt x="6662" y="25773"/>
                    </a:cubicBezTo>
                    <a:cubicBezTo>
                      <a:pt x="6760" y="25666"/>
                      <a:pt x="6671" y="25452"/>
                      <a:pt x="6724" y="25318"/>
                    </a:cubicBezTo>
                    <a:cubicBezTo>
                      <a:pt x="6750" y="25243"/>
                      <a:pt x="6772" y="25215"/>
                      <a:pt x="6791" y="25215"/>
                    </a:cubicBezTo>
                    <a:cubicBezTo>
                      <a:pt x="6829" y="25215"/>
                      <a:pt x="6849" y="25338"/>
                      <a:pt x="6849" y="25416"/>
                    </a:cubicBezTo>
                    <a:cubicBezTo>
                      <a:pt x="6849" y="25530"/>
                      <a:pt x="6954" y="25636"/>
                      <a:pt x="7047" y="25636"/>
                    </a:cubicBezTo>
                    <a:cubicBezTo>
                      <a:pt x="7092" y="25636"/>
                      <a:pt x="7134" y="25611"/>
                      <a:pt x="7161" y="25550"/>
                    </a:cubicBezTo>
                    <a:cubicBezTo>
                      <a:pt x="7241" y="25363"/>
                      <a:pt x="7250" y="25096"/>
                      <a:pt x="7080" y="24944"/>
                    </a:cubicBezTo>
                    <a:lnTo>
                      <a:pt x="7080" y="24944"/>
                    </a:lnTo>
                    <a:cubicBezTo>
                      <a:pt x="7134" y="24991"/>
                      <a:pt x="7186" y="25011"/>
                      <a:pt x="7239" y="25011"/>
                    </a:cubicBezTo>
                    <a:cubicBezTo>
                      <a:pt x="7569" y="25011"/>
                      <a:pt x="7877" y="24207"/>
                      <a:pt x="8128" y="24207"/>
                    </a:cubicBezTo>
                    <a:cubicBezTo>
                      <a:pt x="8157" y="24207"/>
                      <a:pt x="8185" y="24218"/>
                      <a:pt x="8212" y="24241"/>
                    </a:cubicBezTo>
                    <a:cubicBezTo>
                      <a:pt x="8577" y="24223"/>
                      <a:pt x="8452" y="23831"/>
                      <a:pt x="8595" y="23599"/>
                    </a:cubicBezTo>
                    <a:cubicBezTo>
                      <a:pt x="8702" y="23439"/>
                      <a:pt x="8826" y="23270"/>
                      <a:pt x="8960" y="23118"/>
                    </a:cubicBezTo>
                    <a:cubicBezTo>
                      <a:pt x="9138" y="22905"/>
                      <a:pt x="9183" y="22619"/>
                      <a:pt x="9352" y="22432"/>
                    </a:cubicBezTo>
                    <a:cubicBezTo>
                      <a:pt x="9476" y="22272"/>
                      <a:pt x="9637" y="22334"/>
                      <a:pt x="9797" y="22138"/>
                    </a:cubicBezTo>
                    <a:cubicBezTo>
                      <a:pt x="9859" y="22058"/>
                      <a:pt x="9957" y="21943"/>
                      <a:pt x="9940" y="21836"/>
                    </a:cubicBezTo>
                    <a:cubicBezTo>
                      <a:pt x="9922" y="21773"/>
                      <a:pt x="9806" y="21720"/>
                      <a:pt x="9868" y="21658"/>
                    </a:cubicBezTo>
                    <a:cubicBezTo>
                      <a:pt x="9903" y="21621"/>
                      <a:pt x="9945" y="21606"/>
                      <a:pt x="9991" y="21606"/>
                    </a:cubicBezTo>
                    <a:cubicBezTo>
                      <a:pt x="10122" y="21606"/>
                      <a:pt x="10281" y="21727"/>
                      <a:pt x="10367" y="21800"/>
                    </a:cubicBezTo>
                    <a:cubicBezTo>
                      <a:pt x="10136" y="21604"/>
                      <a:pt x="11302" y="20419"/>
                      <a:pt x="11463" y="20250"/>
                    </a:cubicBezTo>
                    <a:cubicBezTo>
                      <a:pt x="11614" y="20090"/>
                      <a:pt x="11899" y="19965"/>
                      <a:pt x="12015" y="19787"/>
                    </a:cubicBezTo>
                    <a:cubicBezTo>
                      <a:pt x="12140" y="19609"/>
                      <a:pt x="12220" y="19404"/>
                      <a:pt x="12264" y="19199"/>
                    </a:cubicBezTo>
                    <a:cubicBezTo>
                      <a:pt x="12281" y="19135"/>
                      <a:pt x="12187" y="18786"/>
                      <a:pt x="12117" y="18786"/>
                    </a:cubicBezTo>
                    <a:cubicBezTo>
                      <a:pt x="12109" y="18786"/>
                      <a:pt x="12102" y="18790"/>
                      <a:pt x="12095" y="18798"/>
                    </a:cubicBezTo>
                    <a:cubicBezTo>
                      <a:pt x="12110" y="18780"/>
                      <a:pt x="12129" y="18772"/>
                      <a:pt x="12150" y="18772"/>
                    </a:cubicBezTo>
                    <a:cubicBezTo>
                      <a:pt x="12232" y="18772"/>
                      <a:pt x="12355" y="18876"/>
                      <a:pt x="12440" y="18876"/>
                    </a:cubicBezTo>
                    <a:cubicBezTo>
                      <a:pt x="12485" y="18876"/>
                      <a:pt x="12519" y="18848"/>
                      <a:pt x="12532" y="18763"/>
                    </a:cubicBezTo>
                    <a:cubicBezTo>
                      <a:pt x="12541" y="18727"/>
                      <a:pt x="12523" y="18397"/>
                      <a:pt x="12612" y="18389"/>
                    </a:cubicBezTo>
                    <a:cubicBezTo>
                      <a:pt x="12650" y="18389"/>
                      <a:pt x="12752" y="18678"/>
                      <a:pt x="12825" y="18678"/>
                    </a:cubicBezTo>
                    <a:cubicBezTo>
                      <a:pt x="12838" y="18678"/>
                      <a:pt x="12850" y="18668"/>
                      <a:pt x="12861" y="18647"/>
                    </a:cubicBezTo>
                    <a:cubicBezTo>
                      <a:pt x="12950" y="18478"/>
                      <a:pt x="13057" y="18139"/>
                      <a:pt x="12861" y="17979"/>
                    </a:cubicBezTo>
                    <a:cubicBezTo>
                      <a:pt x="12884" y="17933"/>
                      <a:pt x="12949" y="17919"/>
                      <a:pt x="13021" y="17919"/>
                    </a:cubicBezTo>
                    <a:cubicBezTo>
                      <a:pt x="13120" y="17919"/>
                      <a:pt x="13234" y="17946"/>
                      <a:pt x="13280" y="17961"/>
                    </a:cubicBezTo>
                    <a:cubicBezTo>
                      <a:pt x="13315" y="17943"/>
                      <a:pt x="13690" y="17792"/>
                      <a:pt x="13672" y="17747"/>
                    </a:cubicBezTo>
                    <a:cubicBezTo>
                      <a:pt x="13618" y="17623"/>
                      <a:pt x="13413" y="17489"/>
                      <a:pt x="13520" y="17320"/>
                    </a:cubicBezTo>
                    <a:cubicBezTo>
                      <a:pt x="13609" y="17195"/>
                      <a:pt x="13752" y="17186"/>
                      <a:pt x="13823" y="17026"/>
                    </a:cubicBezTo>
                    <a:cubicBezTo>
                      <a:pt x="13894" y="16874"/>
                      <a:pt x="13832" y="16803"/>
                      <a:pt x="13939" y="16678"/>
                    </a:cubicBezTo>
                    <a:cubicBezTo>
                      <a:pt x="14073" y="16518"/>
                      <a:pt x="14251" y="16598"/>
                      <a:pt x="14420" y="16456"/>
                    </a:cubicBezTo>
                    <a:cubicBezTo>
                      <a:pt x="14527" y="16358"/>
                      <a:pt x="14643" y="16144"/>
                      <a:pt x="14482" y="16019"/>
                    </a:cubicBezTo>
                    <a:cubicBezTo>
                      <a:pt x="14545" y="16019"/>
                      <a:pt x="14954" y="15939"/>
                      <a:pt x="14892" y="15903"/>
                    </a:cubicBezTo>
                    <a:cubicBezTo>
                      <a:pt x="14821" y="15877"/>
                      <a:pt x="14473" y="15832"/>
                      <a:pt x="14652" y="15663"/>
                    </a:cubicBezTo>
                    <a:cubicBezTo>
                      <a:pt x="14732" y="15574"/>
                      <a:pt x="14856" y="15601"/>
                      <a:pt x="14963" y="15538"/>
                    </a:cubicBezTo>
                    <a:cubicBezTo>
                      <a:pt x="15167" y="15432"/>
                      <a:pt x="15451" y="15113"/>
                      <a:pt x="15339" y="14882"/>
                    </a:cubicBezTo>
                    <a:lnTo>
                      <a:pt x="15339" y="14882"/>
                    </a:lnTo>
                    <a:cubicBezTo>
                      <a:pt x="15357" y="14917"/>
                      <a:pt x="15401" y="14931"/>
                      <a:pt x="15457" y="14931"/>
                    </a:cubicBezTo>
                    <a:cubicBezTo>
                      <a:pt x="15605" y="14931"/>
                      <a:pt x="15838" y="14833"/>
                      <a:pt x="15890" y="14781"/>
                    </a:cubicBezTo>
                    <a:cubicBezTo>
                      <a:pt x="15738" y="14656"/>
                      <a:pt x="15845" y="14594"/>
                      <a:pt x="15952" y="14469"/>
                    </a:cubicBezTo>
                    <a:cubicBezTo>
                      <a:pt x="16059" y="14327"/>
                      <a:pt x="16032" y="14407"/>
                      <a:pt x="15970" y="14282"/>
                    </a:cubicBezTo>
                    <a:cubicBezTo>
                      <a:pt x="15881" y="14104"/>
                      <a:pt x="16353" y="13944"/>
                      <a:pt x="16451" y="13855"/>
                    </a:cubicBezTo>
                    <a:cubicBezTo>
                      <a:pt x="16522" y="13784"/>
                      <a:pt x="16433" y="13694"/>
                      <a:pt x="16495" y="13588"/>
                    </a:cubicBezTo>
                    <a:cubicBezTo>
                      <a:pt x="16593" y="13436"/>
                      <a:pt x="16700" y="13294"/>
                      <a:pt x="16816" y="13160"/>
                    </a:cubicBezTo>
                    <a:cubicBezTo>
                      <a:pt x="17005" y="12924"/>
                      <a:pt x="17083" y="12764"/>
                      <a:pt x="16987" y="12502"/>
                    </a:cubicBezTo>
                    <a:lnTo>
                      <a:pt x="16987" y="12502"/>
                    </a:lnTo>
                    <a:cubicBezTo>
                      <a:pt x="17031" y="12606"/>
                      <a:pt x="17085" y="12720"/>
                      <a:pt x="17163" y="12759"/>
                    </a:cubicBezTo>
                    <a:cubicBezTo>
                      <a:pt x="17180" y="12768"/>
                      <a:pt x="17195" y="12772"/>
                      <a:pt x="17208" y="12772"/>
                    </a:cubicBezTo>
                    <a:cubicBezTo>
                      <a:pt x="17302" y="12772"/>
                      <a:pt x="17287" y="12565"/>
                      <a:pt x="17279" y="12510"/>
                    </a:cubicBezTo>
                    <a:cubicBezTo>
                      <a:pt x="17209" y="12254"/>
                      <a:pt x="17272" y="12159"/>
                      <a:pt x="17435" y="12159"/>
                    </a:cubicBezTo>
                    <a:cubicBezTo>
                      <a:pt x="17499" y="12159"/>
                      <a:pt x="17579" y="12173"/>
                      <a:pt x="17671" y="12198"/>
                    </a:cubicBezTo>
                    <a:cubicBezTo>
                      <a:pt x="17681" y="12201"/>
                      <a:pt x="17689" y="12202"/>
                      <a:pt x="17697" y="12202"/>
                    </a:cubicBezTo>
                    <a:cubicBezTo>
                      <a:pt x="17852" y="12202"/>
                      <a:pt x="17578" y="11691"/>
                      <a:pt x="17679" y="11691"/>
                    </a:cubicBezTo>
                    <a:cubicBezTo>
                      <a:pt x="17695" y="11691"/>
                      <a:pt x="17721" y="11704"/>
                      <a:pt x="17760" y="11735"/>
                    </a:cubicBezTo>
                    <a:cubicBezTo>
                      <a:pt x="17790" y="11758"/>
                      <a:pt x="17822" y="11769"/>
                      <a:pt x="17856" y="11769"/>
                    </a:cubicBezTo>
                    <a:cubicBezTo>
                      <a:pt x="18048" y="11769"/>
                      <a:pt x="18259" y="11421"/>
                      <a:pt x="18046" y="11244"/>
                    </a:cubicBezTo>
                    <a:lnTo>
                      <a:pt x="18046" y="11244"/>
                    </a:lnTo>
                    <a:cubicBezTo>
                      <a:pt x="18096" y="11282"/>
                      <a:pt x="18149" y="11296"/>
                      <a:pt x="18203" y="11296"/>
                    </a:cubicBezTo>
                    <a:cubicBezTo>
                      <a:pt x="18261" y="11296"/>
                      <a:pt x="18321" y="11281"/>
                      <a:pt x="18384" y="11263"/>
                    </a:cubicBezTo>
                    <a:cubicBezTo>
                      <a:pt x="18455" y="11245"/>
                      <a:pt x="18437" y="11138"/>
                      <a:pt x="18499" y="11058"/>
                    </a:cubicBezTo>
                    <a:cubicBezTo>
                      <a:pt x="18597" y="10933"/>
                      <a:pt x="18722" y="10942"/>
                      <a:pt x="18829" y="10826"/>
                    </a:cubicBezTo>
                    <a:cubicBezTo>
                      <a:pt x="18945" y="10720"/>
                      <a:pt x="18900" y="10559"/>
                      <a:pt x="18989" y="10461"/>
                    </a:cubicBezTo>
                    <a:cubicBezTo>
                      <a:pt x="19087" y="10336"/>
                      <a:pt x="19194" y="10212"/>
                      <a:pt x="19319" y="10114"/>
                    </a:cubicBezTo>
                    <a:cubicBezTo>
                      <a:pt x="19497" y="9953"/>
                      <a:pt x="19684" y="9873"/>
                      <a:pt x="19791" y="9651"/>
                    </a:cubicBezTo>
                    <a:cubicBezTo>
                      <a:pt x="19844" y="9535"/>
                      <a:pt x="19746" y="9303"/>
                      <a:pt x="19782" y="9259"/>
                    </a:cubicBezTo>
                    <a:cubicBezTo>
                      <a:pt x="19787" y="9251"/>
                      <a:pt x="19799" y="9248"/>
                      <a:pt x="19815" y="9248"/>
                    </a:cubicBezTo>
                    <a:cubicBezTo>
                      <a:pt x="19879" y="9248"/>
                      <a:pt x="20013" y="9293"/>
                      <a:pt x="20104" y="9293"/>
                    </a:cubicBezTo>
                    <a:cubicBezTo>
                      <a:pt x="20124" y="9293"/>
                      <a:pt x="20142" y="9291"/>
                      <a:pt x="20156" y="9285"/>
                    </a:cubicBezTo>
                    <a:cubicBezTo>
                      <a:pt x="20290" y="9232"/>
                      <a:pt x="20174" y="9045"/>
                      <a:pt x="20129" y="8965"/>
                    </a:cubicBezTo>
                    <a:cubicBezTo>
                      <a:pt x="20085" y="8885"/>
                      <a:pt x="19773" y="8626"/>
                      <a:pt x="20005" y="8600"/>
                    </a:cubicBezTo>
                    <a:cubicBezTo>
                      <a:pt x="20041" y="8595"/>
                      <a:pt x="20076" y="8593"/>
                      <a:pt x="20111" y="8593"/>
                    </a:cubicBezTo>
                    <a:cubicBezTo>
                      <a:pt x="20176" y="8593"/>
                      <a:pt x="20239" y="8599"/>
                      <a:pt x="20302" y="8599"/>
                    </a:cubicBezTo>
                    <a:cubicBezTo>
                      <a:pt x="20388" y="8599"/>
                      <a:pt x="20472" y="8588"/>
                      <a:pt x="20557" y="8537"/>
                    </a:cubicBezTo>
                    <a:cubicBezTo>
                      <a:pt x="20795" y="8396"/>
                      <a:pt x="20413" y="7958"/>
                      <a:pt x="20769" y="7958"/>
                    </a:cubicBezTo>
                    <a:cubicBezTo>
                      <a:pt x="20772" y="7958"/>
                      <a:pt x="20776" y="7958"/>
                      <a:pt x="20780" y="7958"/>
                    </a:cubicBezTo>
                    <a:cubicBezTo>
                      <a:pt x="21011" y="7958"/>
                      <a:pt x="21234" y="7486"/>
                      <a:pt x="21314" y="7326"/>
                    </a:cubicBezTo>
                    <a:cubicBezTo>
                      <a:pt x="21394" y="7166"/>
                      <a:pt x="21430" y="6996"/>
                      <a:pt x="21581" y="6881"/>
                    </a:cubicBezTo>
                    <a:cubicBezTo>
                      <a:pt x="21617" y="6854"/>
                      <a:pt x="22053" y="6702"/>
                      <a:pt x="22000" y="6685"/>
                    </a:cubicBezTo>
                    <a:cubicBezTo>
                      <a:pt x="21911" y="6640"/>
                      <a:pt x="21768" y="6693"/>
                      <a:pt x="21777" y="6533"/>
                    </a:cubicBezTo>
                    <a:cubicBezTo>
                      <a:pt x="21795" y="6453"/>
                      <a:pt x="21831" y="6373"/>
                      <a:pt x="21893" y="6310"/>
                    </a:cubicBezTo>
                    <a:cubicBezTo>
                      <a:pt x="21968" y="6222"/>
                      <a:pt x="22115" y="6102"/>
                      <a:pt x="22256" y="6102"/>
                    </a:cubicBezTo>
                    <a:cubicBezTo>
                      <a:pt x="22300" y="6102"/>
                      <a:pt x="22343" y="6114"/>
                      <a:pt x="22383" y="6141"/>
                    </a:cubicBezTo>
                    <a:cubicBezTo>
                      <a:pt x="21948" y="5824"/>
                      <a:pt x="22392" y="5928"/>
                      <a:pt x="22608" y="5847"/>
                    </a:cubicBezTo>
                    <a:lnTo>
                      <a:pt x="22608" y="5847"/>
                    </a:lnTo>
                    <a:cubicBezTo>
                      <a:pt x="22604" y="5862"/>
                      <a:pt x="22601" y="5877"/>
                      <a:pt x="22597" y="5892"/>
                    </a:cubicBezTo>
                    <a:cubicBezTo>
                      <a:pt x="22556" y="6037"/>
                      <a:pt x="22494" y="6255"/>
                      <a:pt x="22330" y="6255"/>
                    </a:cubicBezTo>
                    <a:cubicBezTo>
                      <a:pt x="22313" y="6255"/>
                      <a:pt x="22295" y="6253"/>
                      <a:pt x="22276" y="6248"/>
                    </a:cubicBezTo>
                    <a:lnTo>
                      <a:pt x="22276" y="6248"/>
                    </a:lnTo>
                    <a:cubicBezTo>
                      <a:pt x="22668" y="6355"/>
                      <a:pt x="22285" y="6613"/>
                      <a:pt x="22579" y="6756"/>
                    </a:cubicBezTo>
                    <a:cubicBezTo>
                      <a:pt x="22748" y="6836"/>
                      <a:pt x="23078" y="7059"/>
                      <a:pt x="22713" y="7174"/>
                    </a:cubicBezTo>
                    <a:cubicBezTo>
                      <a:pt x="22665" y="7190"/>
                      <a:pt x="22619" y="7193"/>
                      <a:pt x="22575" y="7193"/>
                    </a:cubicBezTo>
                    <a:cubicBezTo>
                      <a:pt x="22531" y="7193"/>
                      <a:pt x="22488" y="7190"/>
                      <a:pt x="22445" y="7190"/>
                    </a:cubicBezTo>
                    <a:cubicBezTo>
                      <a:pt x="22378" y="7190"/>
                      <a:pt x="22311" y="7199"/>
                      <a:pt x="22240" y="7246"/>
                    </a:cubicBezTo>
                    <a:cubicBezTo>
                      <a:pt x="22134" y="7326"/>
                      <a:pt x="22107" y="7459"/>
                      <a:pt x="22240" y="7540"/>
                    </a:cubicBezTo>
                    <a:cubicBezTo>
                      <a:pt x="22383" y="7620"/>
                      <a:pt x="22321" y="7647"/>
                      <a:pt x="22276" y="7816"/>
                    </a:cubicBezTo>
                    <a:cubicBezTo>
                      <a:pt x="22266" y="7845"/>
                      <a:pt x="22248" y="7854"/>
                      <a:pt x="22225" y="7854"/>
                    </a:cubicBezTo>
                    <a:cubicBezTo>
                      <a:pt x="22190" y="7854"/>
                      <a:pt x="22144" y="7833"/>
                      <a:pt x="22102" y="7833"/>
                    </a:cubicBezTo>
                    <a:cubicBezTo>
                      <a:pt x="22098" y="7833"/>
                      <a:pt x="22093" y="7833"/>
                      <a:pt x="22089" y="7834"/>
                    </a:cubicBezTo>
                    <a:cubicBezTo>
                      <a:pt x="21777" y="7878"/>
                      <a:pt x="22214" y="8466"/>
                      <a:pt x="21893" y="8635"/>
                    </a:cubicBezTo>
                    <a:cubicBezTo>
                      <a:pt x="21840" y="8804"/>
                      <a:pt x="22187" y="9152"/>
                      <a:pt x="22098" y="9179"/>
                    </a:cubicBezTo>
                    <a:cubicBezTo>
                      <a:pt x="22044" y="9196"/>
                      <a:pt x="21759" y="9196"/>
                      <a:pt x="21777" y="9259"/>
                    </a:cubicBezTo>
                    <a:cubicBezTo>
                      <a:pt x="21804" y="9383"/>
                      <a:pt x="22009" y="9375"/>
                      <a:pt x="22062" y="9508"/>
                    </a:cubicBezTo>
                    <a:lnTo>
                      <a:pt x="21537" y="9553"/>
                    </a:lnTo>
                    <a:cubicBezTo>
                      <a:pt x="21742" y="9731"/>
                      <a:pt x="21849" y="9945"/>
                      <a:pt x="21626" y="10176"/>
                    </a:cubicBezTo>
                    <a:cubicBezTo>
                      <a:pt x="21519" y="10274"/>
                      <a:pt x="21439" y="10408"/>
                      <a:pt x="21403" y="10559"/>
                    </a:cubicBezTo>
                    <a:cubicBezTo>
                      <a:pt x="21397" y="10599"/>
                      <a:pt x="21430" y="10713"/>
                      <a:pt x="21462" y="10713"/>
                    </a:cubicBezTo>
                    <a:cubicBezTo>
                      <a:pt x="21472" y="10713"/>
                      <a:pt x="21482" y="10701"/>
                      <a:pt x="21491" y="10671"/>
                    </a:cubicBezTo>
                    <a:lnTo>
                      <a:pt x="21491" y="10671"/>
                    </a:lnTo>
                    <a:lnTo>
                      <a:pt x="21403" y="10987"/>
                    </a:lnTo>
                    <a:cubicBezTo>
                      <a:pt x="21341" y="11209"/>
                      <a:pt x="21403" y="11040"/>
                      <a:pt x="21492" y="11183"/>
                    </a:cubicBezTo>
                    <a:cubicBezTo>
                      <a:pt x="21555" y="11281"/>
                      <a:pt x="21270" y="11601"/>
                      <a:pt x="21225" y="11690"/>
                    </a:cubicBezTo>
                    <a:cubicBezTo>
                      <a:pt x="21163" y="11815"/>
                      <a:pt x="21020" y="12073"/>
                      <a:pt x="21100" y="12216"/>
                    </a:cubicBezTo>
                    <a:cubicBezTo>
                      <a:pt x="21172" y="12341"/>
                      <a:pt x="21492" y="12350"/>
                      <a:pt x="21145" y="12528"/>
                    </a:cubicBezTo>
                    <a:cubicBezTo>
                      <a:pt x="20943" y="12568"/>
                      <a:pt x="20742" y="12812"/>
                      <a:pt x="20976" y="12812"/>
                    </a:cubicBezTo>
                    <a:cubicBezTo>
                      <a:pt x="21000" y="12812"/>
                      <a:pt x="21030" y="12810"/>
                      <a:pt x="21065" y="12804"/>
                    </a:cubicBezTo>
                    <a:cubicBezTo>
                      <a:pt x="21350" y="12884"/>
                      <a:pt x="21359" y="13089"/>
                      <a:pt x="21127" y="13240"/>
                    </a:cubicBezTo>
                    <a:cubicBezTo>
                      <a:pt x="20967" y="13338"/>
                      <a:pt x="20753" y="13267"/>
                      <a:pt x="20815" y="13570"/>
                    </a:cubicBezTo>
                    <a:cubicBezTo>
                      <a:pt x="20824" y="13605"/>
                      <a:pt x="21065" y="14051"/>
                      <a:pt x="21002" y="14051"/>
                    </a:cubicBezTo>
                    <a:cubicBezTo>
                      <a:pt x="20949" y="14051"/>
                      <a:pt x="20855" y="13826"/>
                      <a:pt x="20757" y="13826"/>
                    </a:cubicBezTo>
                    <a:cubicBezTo>
                      <a:pt x="20741" y="13826"/>
                      <a:pt x="20725" y="13832"/>
                      <a:pt x="20708" y="13846"/>
                    </a:cubicBezTo>
                    <a:cubicBezTo>
                      <a:pt x="20593" y="13944"/>
                      <a:pt x="20771" y="14265"/>
                      <a:pt x="20806" y="14345"/>
                    </a:cubicBezTo>
                    <a:cubicBezTo>
                      <a:pt x="20762" y="14505"/>
                      <a:pt x="20726" y="14692"/>
                      <a:pt x="20584" y="14808"/>
                    </a:cubicBezTo>
                    <a:cubicBezTo>
                      <a:pt x="20450" y="14888"/>
                      <a:pt x="20361" y="15013"/>
                      <a:pt x="20308" y="15155"/>
                    </a:cubicBezTo>
                    <a:cubicBezTo>
                      <a:pt x="20245" y="15333"/>
                      <a:pt x="20219" y="15529"/>
                      <a:pt x="20236" y="15725"/>
                    </a:cubicBezTo>
                    <a:cubicBezTo>
                      <a:pt x="20254" y="15912"/>
                      <a:pt x="20432" y="16055"/>
                      <a:pt x="20227" y="16117"/>
                    </a:cubicBezTo>
                    <a:cubicBezTo>
                      <a:pt x="20014" y="16189"/>
                      <a:pt x="19871" y="16393"/>
                      <a:pt x="19889" y="16625"/>
                    </a:cubicBezTo>
                    <a:cubicBezTo>
                      <a:pt x="19889" y="16753"/>
                      <a:pt x="20023" y="16779"/>
                      <a:pt x="20134" y="16800"/>
                    </a:cubicBezTo>
                    <a:lnTo>
                      <a:pt x="20134" y="16800"/>
                    </a:lnTo>
                    <a:cubicBezTo>
                      <a:pt x="20119" y="16798"/>
                      <a:pt x="20104" y="16797"/>
                      <a:pt x="20090" y="16797"/>
                    </a:cubicBezTo>
                    <a:cubicBezTo>
                      <a:pt x="19759" y="16797"/>
                      <a:pt x="19741" y="17321"/>
                      <a:pt x="19871" y="17525"/>
                    </a:cubicBezTo>
                    <a:cubicBezTo>
                      <a:pt x="19969" y="17649"/>
                      <a:pt x="19898" y="17827"/>
                      <a:pt x="19746" y="17854"/>
                    </a:cubicBezTo>
                    <a:cubicBezTo>
                      <a:pt x="19740" y="17855"/>
                      <a:pt x="19734" y="17856"/>
                      <a:pt x="19729" y="17856"/>
                    </a:cubicBezTo>
                    <a:cubicBezTo>
                      <a:pt x="19645" y="17856"/>
                      <a:pt x="19622" y="17754"/>
                      <a:pt x="19556" y="17754"/>
                    </a:cubicBezTo>
                    <a:cubicBezTo>
                      <a:pt x="19544" y="17754"/>
                      <a:pt x="19530" y="17757"/>
                      <a:pt x="19515" y="17765"/>
                    </a:cubicBezTo>
                    <a:cubicBezTo>
                      <a:pt x="19399" y="17827"/>
                      <a:pt x="19515" y="17961"/>
                      <a:pt x="19542" y="18032"/>
                    </a:cubicBezTo>
                    <a:cubicBezTo>
                      <a:pt x="19595" y="18210"/>
                      <a:pt x="19515" y="18406"/>
                      <a:pt x="19355" y="18495"/>
                    </a:cubicBezTo>
                    <a:cubicBezTo>
                      <a:pt x="19331" y="18489"/>
                      <a:pt x="19312" y="18486"/>
                      <a:pt x="19297" y="18486"/>
                    </a:cubicBezTo>
                    <a:cubicBezTo>
                      <a:pt x="19148" y="18486"/>
                      <a:pt x="19390" y="18781"/>
                      <a:pt x="19390" y="18870"/>
                    </a:cubicBezTo>
                    <a:cubicBezTo>
                      <a:pt x="19390" y="19110"/>
                      <a:pt x="19194" y="19351"/>
                      <a:pt x="19283" y="19573"/>
                    </a:cubicBezTo>
                    <a:cubicBezTo>
                      <a:pt x="19363" y="19778"/>
                      <a:pt x="19265" y="20027"/>
                      <a:pt x="19176" y="20206"/>
                    </a:cubicBezTo>
                    <a:cubicBezTo>
                      <a:pt x="19069" y="20410"/>
                      <a:pt x="18829" y="20749"/>
                      <a:pt x="18954" y="20998"/>
                    </a:cubicBezTo>
                    <a:cubicBezTo>
                      <a:pt x="18998" y="21105"/>
                      <a:pt x="18758" y="21096"/>
                      <a:pt x="18669" y="21248"/>
                    </a:cubicBezTo>
                    <a:cubicBezTo>
                      <a:pt x="18544" y="21453"/>
                      <a:pt x="18669" y="21568"/>
                      <a:pt x="18615" y="21809"/>
                    </a:cubicBezTo>
                    <a:cubicBezTo>
                      <a:pt x="18526" y="22085"/>
                      <a:pt x="18455" y="22370"/>
                      <a:pt x="18401" y="22655"/>
                    </a:cubicBezTo>
                    <a:cubicBezTo>
                      <a:pt x="18375" y="22940"/>
                      <a:pt x="18597" y="22735"/>
                      <a:pt x="18348" y="23145"/>
                    </a:cubicBezTo>
                    <a:cubicBezTo>
                      <a:pt x="18188" y="23403"/>
                      <a:pt x="17894" y="23991"/>
                      <a:pt x="17929" y="24160"/>
                    </a:cubicBezTo>
                    <a:cubicBezTo>
                      <a:pt x="18105" y="24104"/>
                      <a:pt x="18274" y="24012"/>
                      <a:pt x="18417" y="23891"/>
                    </a:cubicBezTo>
                    <a:lnTo>
                      <a:pt x="18417" y="23891"/>
                    </a:lnTo>
                    <a:cubicBezTo>
                      <a:pt x="18232" y="24073"/>
                      <a:pt x="18420" y="24139"/>
                      <a:pt x="18747" y="24139"/>
                    </a:cubicBezTo>
                    <a:cubicBezTo>
                      <a:pt x="19300" y="24139"/>
                      <a:pt x="20252" y="23949"/>
                      <a:pt x="20459" y="23813"/>
                    </a:cubicBezTo>
                    <a:cubicBezTo>
                      <a:pt x="20499" y="23790"/>
                      <a:pt x="20538" y="23780"/>
                      <a:pt x="20576" y="23780"/>
                    </a:cubicBezTo>
                    <a:cubicBezTo>
                      <a:pt x="20700" y="23780"/>
                      <a:pt x="20824" y="23881"/>
                      <a:pt x="20993" y="23956"/>
                    </a:cubicBezTo>
                    <a:cubicBezTo>
                      <a:pt x="21080" y="24006"/>
                      <a:pt x="21146" y="24051"/>
                      <a:pt x="21205" y="24051"/>
                    </a:cubicBezTo>
                    <a:cubicBezTo>
                      <a:pt x="21261" y="24051"/>
                      <a:pt x="21311" y="24010"/>
                      <a:pt x="21368" y="23893"/>
                    </a:cubicBezTo>
                    <a:cubicBezTo>
                      <a:pt x="21433" y="23743"/>
                      <a:pt x="21460" y="23564"/>
                      <a:pt x="21565" y="23564"/>
                    </a:cubicBezTo>
                    <a:cubicBezTo>
                      <a:pt x="21603" y="23564"/>
                      <a:pt x="21651" y="23587"/>
                      <a:pt x="21715" y="23644"/>
                    </a:cubicBezTo>
                    <a:cubicBezTo>
                      <a:pt x="21777" y="23644"/>
                      <a:pt x="22204" y="23583"/>
                      <a:pt x="22188" y="23556"/>
                    </a:cubicBezTo>
                    <a:lnTo>
                      <a:pt x="22188" y="23556"/>
                    </a:lnTo>
                    <a:cubicBezTo>
                      <a:pt x="22201" y="23576"/>
                      <a:pt x="22073" y="23698"/>
                      <a:pt x="22187" y="23742"/>
                    </a:cubicBezTo>
                    <a:cubicBezTo>
                      <a:pt x="22217" y="23757"/>
                      <a:pt x="22251" y="23762"/>
                      <a:pt x="22288" y="23762"/>
                    </a:cubicBezTo>
                    <a:cubicBezTo>
                      <a:pt x="22360" y="23762"/>
                      <a:pt x="22439" y="23742"/>
                      <a:pt x="22499" y="23742"/>
                    </a:cubicBezTo>
                    <a:cubicBezTo>
                      <a:pt x="22512" y="23741"/>
                      <a:pt x="22525" y="23740"/>
                      <a:pt x="22538" y="23740"/>
                    </a:cubicBezTo>
                    <a:cubicBezTo>
                      <a:pt x="22746" y="23740"/>
                      <a:pt x="22979" y="23845"/>
                      <a:pt x="23178" y="23845"/>
                    </a:cubicBezTo>
                    <a:cubicBezTo>
                      <a:pt x="23217" y="23845"/>
                      <a:pt x="23255" y="23841"/>
                      <a:pt x="23291" y="23831"/>
                    </a:cubicBezTo>
                    <a:cubicBezTo>
                      <a:pt x="23060" y="23724"/>
                      <a:pt x="22917" y="23305"/>
                      <a:pt x="23087" y="23083"/>
                    </a:cubicBezTo>
                    <a:cubicBezTo>
                      <a:pt x="23093" y="23082"/>
                      <a:pt x="23099" y="23082"/>
                      <a:pt x="23105" y="23082"/>
                    </a:cubicBezTo>
                    <a:cubicBezTo>
                      <a:pt x="23321" y="23082"/>
                      <a:pt x="23211" y="23388"/>
                      <a:pt x="23202" y="23492"/>
                    </a:cubicBezTo>
                    <a:cubicBezTo>
                      <a:pt x="23199" y="23552"/>
                      <a:pt x="23237" y="23571"/>
                      <a:pt x="23292" y="23571"/>
                    </a:cubicBezTo>
                    <a:cubicBezTo>
                      <a:pt x="23385" y="23571"/>
                      <a:pt x="23526" y="23518"/>
                      <a:pt x="23602" y="23518"/>
                    </a:cubicBezTo>
                    <a:cubicBezTo>
                      <a:pt x="23609" y="23518"/>
                      <a:pt x="23615" y="23518"/>
                      <a:pt x="23621" y="23519"/>
                    </a:cubicBezTo>
                    <a:cubicBezTo>
                      <a:pt x="23706" y="23535"/>
                      <a:pt x="23864" y="23730"/>
                      <a:pt x="23940" y="23730"/>
                    </a:cubicBezTo>
                    <a:cubicBezTo>
                      <a:pt x="23952" y="23730"/>
                      <a:pt x="23961" y="23726"/>
                      <a:pt x="23968" y="23715"/>
                    </a:cubicBezTo>
                    <a:cubicBezTo>
                      <a:pt x="24015" y="23629"/>
                      <a:pt x="24035" y="23502"/>
                      <a:pt x="24141" y="23502"/>
                    </a:cubicBezTo>
                    <a:cubicBezTo>
                      <a:pt x="24156" y="23502"/>
                      <a:pt x="24172" y="23505"/>
                      <a:pt x="24191" y="23510"/>
                    </a:cubicBezTo>
                    <a:cubicBezTo>
                      <a:pt x="24411" y="23569"/>
                      <a:pt x="24566" y="23716"/>
                      <a:pt x="24794" y="23716"/>
                    </a:cubicBezTo>
                    <a:cubicBezTo>
                      <a:pt x="24807" y="23716"/>
                      <a:pt x="24819" y="23716"/>
                      <a:pt x="24832" y="23715"/>
                    </a:cubicBezTo>
                    <a:cubicBezTo>
                      <a:pt x="24654" y="23555"/>
                      <a:pt x="25723" y="23510"/>
                      <a:pt x="25830" y="23457"/>
                    </a:cubicBezTo>
                    <a:cubicBezTo>
                      <a:pt x="25901" y="23421"/>
                      <a:pt x="25714" y="23163"/>
                      <a:pt x="25839" y="23047"/>
                    </a:cubicBezTo>
                    <a:cubicBezTo>
                      <a:pt x="25861" y="23025"/>
                      <a:pt x="25882" y="23015"/>
                      <a:pt x="25902" y="23015"/>
                    </a:cubicBezTo>
                    <a:cubicBezTo>
                      <a:pt x="26015" y="23015"/>
                      <a:pt x="26081" y="23336"/>
                      <a:pt x="26088" y="23412"/>
                    </a:cubicBezTo>
                    <a:cubicBezTo>
                      <a:pt x="26081" y="23332"/>
                      <a:pt x="26128" y="23185"/>
                      <a:pt x="26209" y="23185"/>
                    </a:cubicBezTo>
                    <a:cubicBezTo>
                      <a:pt x="26227" y="23185"/>
                      <a:pt x="26246" y="23192"/>
                      <a:pt x="26266" y="23207"/>
                    </a:cubicBezTo>
                    <a:cubicBezTo>
                      <a:pt x="26391" y="23296"/>
                      <a:pt x="26338" y="23483"/>
                      <a:pt x="26454" y="23528"/>
                    </a:cubicBezTo>
                    <a:cubicBezTo>
                      <a:pt x="26456" y="23529"/>
                      <a:pt x="26459" y="23530"/>
                      <a:pt x="26462" y="23530"/>
                    </a:cubicBezTo>
                    <a:cubicBezTo>
                      <a:pt x="26527" y="23530"/>
                      <a:pt x="26589" y="23161"/>
                      <a:pt x="26753" y="23161"/>
                    </a:cubicBezTo>
                    <a:cubicBezTo>
                      <a:pt x="26760" y="23161"/>
                      <a:pt x="26767" y="23161"/>
                      <a:pt x="26774" y="23163"/>
                    </a:cubicBezTo>
                    <a:cubicBezTo>
                      <a:pt x="26817" y="23170"/>
                      <a:pt x="27036" y="23393"/>
                      <a:pt x="27108" y="23393"/>
                    </a:cubicBezTo>
                    <a:cubicBezTo>
                      <a:pt x="27125" y="23393"/>
                      <a:pt x="27134" y="23380"/>
                      <a:pt x="27130" y="23350"/>
                    </a:cubicBezTo>
                    <a:cubicBezTo>
                      <a:pt x="27122" y="23252"/>
                      <a:pt x="26997" y="23181"/>
                      <a:pt x="27130" y="23092"/>
                    </a:cubicBezTo>
                    <a:cubicBezTo>
                      <a:pt x="27153" y="23078"/>
                      <a:pt x="27177" y="23072"/>
                      <a:pt x="27203" y="23072"/>
                    </a:cubicBezTo>
                    <a:cubicBezTo>
                      <a:pt x="27228" y="23072"/>
                      <a:pt x="27255" y="23078"/>
                      <a:pt x="27282" y="23092"/>
                    </a:cubicBezTo>
                    <a:cubicBezTo>
                      <a:pt x="27407" y="23190"/>
                      <a:pt x="27282" y="23501"/>
                      <a:pt x="27451" y="23510"/>
                    </a:cubicBezTo>
                    <a:cubicBezTo>
                      <a:pt x="27486" y="23515"/>
                      <a:pt x="27520" y="23517"/>
                      <a:pt x="27555" y="23517"/>
                    </a:cubicBezTo>
                    <a:cubicBezTo>
                      <a:pt x="27653" y="23517"/>
                      <a:pt x="27751" y="23499"/>
                      <a:pt x="27843" y="23466"/>
                    </a:cubicBezTo>
                    <a:cubicBezTo>
                      <a:pt x="27888" y="23448"/>
                      <a:pt x="27932" y="23323"/>
                      <a:pt x="27932" y="23323"/>
                    </a:cubicBezTo>
                    <a:cubicBezTo>
                      <a:pt x="28164" y="23323"/>
                      <a:pt x="28386" y="23296"/>
                      <a:pt x="28600" y="23252"/>
                    </a:cubicBezTo>
                    <a:cubicBezTo>
                      <a:pt x="28858" y="23190"/>
                      <a:pt x="28885" y="23047"/>
                      <a:pt x="28600" y="22967"/>
                    </a:cubicBezTo>
                    <a:cubicBezTo>
                      <a:pt x="28672" y="22961"/>
                      <a:pt x="28744" y="22953"/>
                      <a:pt x="28814" y="22953"/>
                    </a:cubicBezTo>
                    <a:cubicBezTo>
                      <a:pt x="28944" y="22953"/>
                      <a:pt x="29069" y="22978"/>
                      <a:pt x="29179" y="23083"/>
                    </a:cubicBezTo>
                    <a:cubicBezTo>
                      <a:pt x="29277" y="23174"/>
                      <a:pt x="29422" y="23303"/>
                      <a:pt x="29560" y="23303"/>
                    </a:cubicBezTo>
                    <a:cubicBezTo>
                      <a:pt x="29610" y="23303"/>
                      <a:pt x="29659" y="23286"/>
                      <a:pt x="29705" y="23243"/>
                    </a:cubicBezTo>
                    <a:cubicBezTo>
                      <a:pt x="29838" y="23127"/>
                      <a:pt x="29829" y="23047"/>
                      <a:pt x="30025" y="23020"/>
                    </a:cubicBezTo>
                    <a:cubicBezTo>
                      <a:pt x="30052" y="23023"/>
                      <a:pt x="30077" y="23024"/>
                      <a:pt x="30102" y="23024"/>
                    </a:cubicBezTo>
                    <a:cubicBezTo>
                      <a:pt x="30172" y="23024"/>
                      <a:pt x="30239" y="23016"/>
                      <a:pt x="30310" y="23002"/>
                    </a:cubicBezTo>
                    <a:cubicBezTo>
                      <a:pt x="30310" y="22958"/>
                      <a:pt x="30293" y="22887"/>
                      <a:pt x="30337" y="22860"/>
                    </a:cubicBezTo>
                    <a:cubicBezTo>
                      <a:pt x="30497" y="22753"/>
                      <a:pt x="30782" y="22824"/>
                      <a:pt x="30961" y="22753"/>
                    </a:cubicBezTo>
                    <a:cubicBezTo>
                      <a:pt x="31086" y="22699"/>
                      <a:pt x="31195" y="22610"/>
                      <a:pt x="31296" y="22610"/>
                    </a:cubicBezTo>
                    <a:cubicBezTo>
                      <a:pt x="31346" y="22610"/>
                      <a:pt x="31394" y="22632"/>
                      <a:pt x="31442" y="22691"/>
                    </a:cubicBezTo>
                    <a:cubicBezTo>
                      <a:pt x="31481" y="22737"/>
                      <a:pt x="31570" y="22758"/>
                      <a:pt x="31669" y="22758"/>
                    </a:cubicBezTo>
                    <a:cubicBezTo>
                      <a:pt x="31815" y="22758"/>
                      <a:pt x="31981" y="22712"/>
                      <a:pt x="32029" y="22637"/>
                    </a:cubicBezTo>
                    <a:cubicBezTo>
                      <a:pt x="32097" y="22518"/>
                      <a:pt x="31817" y="22432"/>
                      <a:pt x="31737" y="22432"/>
                    </a:cubicBezTo>
                    <a:cubicBezTo>
                      <a:pt x="31733" y="22432"/>
                      <a:pt x="31729" y="22432"/>
                      <a:pt x="31727" y="22432"/>
                    </a:cubicBezTo>
                    <a:cubicBezTo>
                      <a:pt x="31780" y="22422"/>
                      <a:pt x="31833" y="22417"/>
                      <a:pt x="31886" y="22417"/>
                    </a:cubicBezTo>
                    <a:cubicBezTo>
                      <a:pt x="31975" y="22417"/>
                      <a:pt x="32062" y="22431"/>
                      <a:pt x="32145" y="22459"/>
                    </a:cubicBezTo>
                    <a:cubicBezTo>
                      <a:pt x="32270" y="22521"/>
                      <a:pt x="32341" y="22637"/>
                      <a:pt x="32475" y="22664"/>
                    </a:cubicBezTo>
                    <a:cubicBezTo>
                      <a:pt x="32497" y="22668"/>
                      <a:pt x="32518" y="22670"/>
                      <a:pt x="32537" y="22670"/>
                    </a:cubicBezTo>
                    <a:cubicBezTo>
                      <a:pt x="32691" y="22670"/>
                      <a:pt x="32761" y="22554"/>
                      <a:pt x="32891" y="22554"/>
                    </a:cubicBezTo>
                    <a:cubicBezTo>
                      <a:pt x="32921" y="22554"/>
                      <a:pt x="32954" y="22560"/>
                      <a:pt x="32991" y="22575"/>
                    </a:cubicBezTo>
                    <a:cubicBezTo>
                      <a:pt x="33057" y="22608"/>
                      <a:pt x="33228" y="22833"/>
                      <a:pt x="33329" y="22833"/>
                    </a:cubicBezTo>
                    <a:cubicBezTo>
                      <a:pt x="33365" y="22833"/>
                      <a:pt x="33392" y="22804"/>
                      <a:pt x="33401" y="22726"/>
                    </a:cubicBezTo>
                    <a:cubicBezTo>
                      <a:pt x="33408" y="22586"/>
                      <a:pt x="33421" y="22361"/>
                      <a:pt x="33549" y="22361"/>
                    </a:cubicBezTo>
                    <a:cubicBezTo>
                      <a:pt x="33583" y="22361"/>
                      <a:pt x="33625" y="22377"/>
                      <a:pt x="33677" y="22415"/>
                    </a:cubicBezTo>
                    <a:cubicBezTo>
                      <a:pt x="33838" y="22530"/>
                      <a:pt x="33846" y="22637"/>
                      <a:pt x="34042" y="22682"/>
                    </a:cubicBezTo>
                    <a:cubicBezTo>
                      <a:pt x="34140" y="22700"/>
                      <a:pt x="34238" y="22700"/>
                      <a:pt x="34336" y="22700"/>
                    </a:cubicBezTo>
                    <a:cubicBezTo>
                      <a:pt x="34381" y="22700"/>
                      <a:pt x="34408" y="22691"/>
                      <a:pt x="34417" y="22628"/>
                    </a:cubicBezTo>
                    <a:cubicBezTo>
                      <a:pt x="34442" y="22552"/>
                      <a:pt x="34370" y="22216"/>
                      <a:pt x="34503" y="22216"/>
                    </a:cubicBezTo>
                    <a:cubicBezTo>
                      <a:pt x="34509" y="22216"/>
                      <a:pt x="34516" y="22217"/>
                      <a:pt x="34523" y="22219"/>
                    </a:cubicBezTo>
                    <a:cubicBezTo>
                      <a:pt x="34639" y="22245"/>
                      <a:pt x="34497" y="22486"/>
                      <a:pt x="34497" y="22602"/>
                    </a:cubicBezTo>
                    <a:cubicBezTo>
                      <a:pt x="34550" y="22486"/>
                      <a:pt x="34621" y="22370"/>
                      <a:pt x="34710" y="22272"/>
                    </a:cubicBezTo>
                    <a:cubicBezTo>
                      <a:pt x="34764" y="22215"/>
                      <a:pt x="34797" y="22192"/>
                      <a:pt x="34813" y="22192"/>
                    </a:cubicBezTo>
                    <a:cubicBezTo>
                      <a:pt x="34841" y="22192"/>
                      <a:pt x="34827" y="22254"/>
                      <a:pt x="34800" y="22326"/>
                    </a:cubicBezTo>
                    <a:cubicBezTo>
                      <a:pt x="34771" y="22467"/>
                      <a:pt x="34760" y="22581"/>
                      <a:pt x="34824" y="22581"/>
                    </a:cubicBezTo>
                    <a:cubicBezTo>
                      <a:pt x="34840" y="22581"/>
                      <a:pt x="34861" y="22573"/>
                      <a:pt x="34889" y="22557"/>
                    </a:cubicBezTo>
                    <a:cubicBezTo>
                      <a:pt x="35067" y="22459"/>
                      <a:pt x="35619" y="21889"/>
                      <a:pt x="35672" y="21871"/>
                    </a:cubicBezTo>
                    <a:cubicBezTo>
                      <a:pt x="35678" y="21870"/>
                      <a:pt x="35683" y="21870"/>
                      <a:pt x="35687" y="21870"/>
                    </a:cubicBezTo>
                    <a:cubicBezTo>
                      <a:pt x="35778" y="21870"/>
                      <a:pt x="35581" y="22044"/>
                      <a:pt x="35521" y="22121"/>
                    </a:cubicBezTo>
                    <a:cubicBezTo>
                      <a:pt x="35432" y="22236"/>
                      <a:pt x="35423" y="22290"/>
                      <a:pt x="35450" y="22308"/>
                    </a:cubicBezTo>
                    <a:cubicBezTo>
                      <a:pt x="35522" y="22324"/>
                      <a:pt x="35036" y="22659"/>
                      <a:pt x="35065" y="22659"/>
                    </a:cubicBezTo>
                    <a:cubicBezTo>
                      <a:pt x="35068" y="22659"/>
                      <a:pt x="35077" y="22655"/>
                      <a:pt x="35093" y="22646"/>
                    </a:cubicBezTo>
                    <a:lnTo>
                      <a:pt x="35655" y="22379"/>
                    </a:lnTo>
                    <a:cubicBezTo>
                      <a:pt x="35675" y="22369"/>
                      <a:pt x="35688" y="22364"/>
                      <a:pt x="35694" y="22364"/>
                    </a:cubicBezTo>
                    <a:cubicBezTo>
                      <a:pt x="35702" y="22364"/>
                      <a:pt x="35687" y="22378"/>
                      <a:pt x="35637" y="22406"/>
                    </a:cubicBezTo>
                    <a:cubicBezTo>
                      <a:pt x="35414" y="22521"/>
                      <a:pt x="35218" y="22628"/>
                      <a:pt x="35156" y="22664"/>
                    </a:cubicBezTo>
                    <a:cubicBezTo>
                      <a:pt x="35146" y="22670"/>
                      <a:pt x="35145" y="22673"/>
                      <a:pt x="35151" y="22673"/>
                    </a:cubicBezTo>
                    <a:cubicBezTo>
                      <a:pt x="35198" y="22673"/>
                      <a:pt x="35714" y="22479"/>
                      <a:pt x="35861" y="22479"/>
                    </a:cubicBezTo>
                    <a:cubicBezTo>
                      <a:pt x="35894" y="22479"/>
                      <a:pt x="35908" y="22489"/>
                      <a:pt x="35895" y="22513"/>
                    </a:cubicBezTo>
                    <a:cubicBezTo>
                      <a:pt x="35806" y="22655"/>
                      <a:pt x="34880" y="22931"/>
                      <a:pt x="34862" y="22949"/>
                    </a:cubicBezTo>
                    <a:cubicBezTo>
                      <a:pt x="34987" y="22931"/>
                      <a:pt x="35111" y="22905"/>
                      <a:pt x="35236" y="22869"/>
                    </a:cubicBezTo>
                    <a:lnTo>
                      <a:pt x="35236" y="22869"/>
                    </a:lnTo>
                    <a:cubicBezTo>
                      <a:pt x="35174" y="22931"/>
                      <a:pt x="34800" y="22976"/>
                      <a:pt x="34808" y="23002"/>
                    </a:cubicBezTo>
                    <a:cubicBezTo>
                      <a:pt x="34817" y="23029"/>
                      <a:pt x="34889" y="23083"/>
                      <a:pt x="34835" y="23136"/>
                    </a:cubicBezTo>
                    <a:cubicBezTo>
                      <a:pt x="34840" y="23132"/>
                      <a:pt x="34842" y="23130"/>
                      <a:pt x="34843" y="23130"/>
                    </a:cubicBezTo>
                    <a:lnTo>
                      <a:pt x="34843" y="23130"/>
                    </a:lnTo>
                    <a:cubicBezTo>
                      <a:pt x="34850" y="23130"/>
                      <a:pt x="34826" y="23179"/>
                      <a:pt x="34871" y="23216"/>
                    </a:cubicBezTo>
                    <a:cubicBezTo>
                      <a:pt x="34942" y="23288"/>
                      <a:pt x="34871" y="23305"/>
                      <a:pt x="34808" y="23305"/>
                    </a:cubicBezTo>
                    <a:cubicBezTo>
                      <a:pt x="34804" y="23302"/>
                      <a:pt x="34798" y="23301"/>
                      <a:pt x="34792" y="23301"/>
                    </a:cubicBezTo>
                    <a:cubicBezTo>
                      <a:pt x="34705" y="23301"/>
                      <a:pt x="34484" y="23576"/>
                      <a:pt x="34434" y="23751"/>
                    </a:cubicBezTo>
                    <a:cubicBezTo>
                      <a:pt x="34410" y="23823"/>
                      <a:pt x="34466" y="24173"/>
                      <a:pt x="34391" y="24173"/>
                    </a:cubicBezTo>
                    <a:cubicBezTo>
                      <a:pt x="34383" y="24173"/>
                      <a:pt x="34374" y="24169"/>
                      <a:pt x="34363" y="24160"/>
                    </a:cubicBezTo>
                    <a:cubicBezTo>
                      <a:pt x="34238" y="24065"/>
                      <a:pt x="34113" y="23962"/>
                      <a:pt x="34029" y="23962"/>
                    </a:cubicBezTo>
                    <a:cubicBezTo>
                      <a:pt x="33963" y="23962"/>
                      <a:pt x="33923" y="24025"/>
                      <a:pt x="33927" y="24205"/>
                    </a:cubicBezTo>
                    <a:cubicBezTo>
                      <a:pt x="33927" y="24315"/>
                      <a:pt x="33955" y="24455"/>
                      <a:pt x="33964" y="24585"/>
                    </a:cubicBezTo>
                    <a:lnTo>
                      <a:pt x="33964" y="24585"/>
                    </a:lnTo>
                    <a:cubicBezTo>
                      <a:pt x="33929" y="24521"/>
                      <a:pt x="33878" y="24463"/>
                      <a:pt x="33846" y="24445"/>
                    </a:cubicBezTo>
                    <a:cubicBezTo>
                      <a:pt x="33775" y="24517"/>
                      <a:pt x="33651" y="24641"/>
                      <a:pt x="33766" y="24757"/>
                    </a:cubicBezTo>
                    <a:cubicBezTo>
                      <a:pt x="33802" y="24762"/>
                      <a:pt x="33838" y="24764"/>
                      <a:pt x="33873" y="24764"/>
                    </a:cubicBezTo>
                    <a:cubicBezTo>
                      <a:pt x="33901" y="24764"/>
                      <a:pt x="33929" y="24763"/>
                      <a:pt x="33957" y="24760"/>
                    </a:cubicBezTo>
                    <a:lnTo>
                      <a:pt x="33957" y="24760"/>
                    </a:lnTo>
                    <a:cubicBezTo>
                      <a:pt x="33936" y="24868"/>
                      <a:pt x="33875" y="24950"/>
                      <a:pt x="33731" y="24971"/>
                    </a:cubicBezTo>
                    <a:cubicBezTo>
                      <a:pt x="33682" y="24975"/>
                      <a:pt x="33630" y="24976"/>
                      <a:pt x="33579" y="24976"/>
                    </a:cubicBezTo>
                    <a:cubicBezTo>
                      <a:pt x="33561" y="24976"/>
                      <a:pt x="33544" y="24976"/>
                      <a:pt x="33526" y="24976"/>
                    </a:cubicBezTo>
                    <a:cubicBezTo>
                      <a:pt x="33387" y="24976"/>
                      <a:pt x="33247" y="24980"/>
                      <a:pt x="33134" y="25051"/>
                    </a:cubicBezTo>
                    <a:cubicBezTo>
                      <a:pt x="32956" y="25158"/>
                      <a:pt x="33063" y="25274"/>
                      <a:pt x="32965" y="25381"/>
                    </a:cubicBezTo>
                    <a:cubicBezTo>
                      <a:pt x="32876" y="25479"/>
                      <a:pt x="32635" y="25399"/>
                      <a:pt x="32537" y="25514"/>
                    </a:cubicBezTo>
                    <a:cubicBezTo>
                      <a:pt x="32519" y="25532"/>
                      <a:pt x="32599" y="25666"/>
                      <a:pt x="32599" y="25701"/>
                    </a:cubicBezTo>
                    <a:cubicBezTo>
                      <a:pt x="32609" y="25884"/>
                      <a:pt x="32463" y="25903"/>
                      <a:pt x="32308" y="25903"/>
                    </a:cubicBezTo>
                    <a:cubicBezTo>
                      <a:pt x="32267" y="25903"/>
                      <a:pt x="32225" y="25902"/>
                      <a:pt x="32185" y="25902"/>
                    </a:cubicBezTo>
                    <a:cubicBezTo>
                      <a:pt x="32098" y="25902"/>
                      <a:pt x="32022" y="25908"/>
                      <a:pt x="31985" y="25951"/>
                    </a:cubicBezTo>
                    <a:cubicBezTo>
                      <a:pt x="31990" y="25945"/>
                      <a:pt x="31997" y="25943"/>
                      <a:pt x="32007" y="25943"/>
                    </a:cubicBezTo>
                    <a:cubicBezTo>
                      <a:pt x="32125" y="25943"/>
                      <a:pt x="32556" y="26312"/>
                      <a:pt x="32145" y="26369"/>
                    </a:cubicBezTo>
                    <a:cubicBezTo>
                      <a:pt x="31896" y="26414"/>
                      <a:pt x="31931" y="26352"/>
                      <a:pt x="31744" y="26565"/>
                    </a:cubicBezTo>
                    <a:cubicBezTo>
                      <a:pt x="31700" y="26585"/>
                      <a:pt x="31666" y="26595"/>
                      <a:pt x="31636" y="26595"/>
                    </a:cubicBezTo>
                    <a:cubicBezTo>
                      <a:pt x="31583" y="26595"/>
                      <a:pt x="31539" y="26563"/>
                      <a:pt x="31459" y="26494"/>
                    </a:cubicBezTo>
                    <a:lnTo>
                      <a:pt x="31459" y="26494"/>
                    </a:lnTo>
                    <a:cubicBezTo>
                      <a:pt x="31771" y="26779"/>
                      <a:pt x="31050" y="27082"/>
                      <a:pt x="31344" y="27340"/>
                    </a:cubicBezTo>
                    <a:cubicBezTo>
                      <a:pt x="31316" y="27317"/>
                      <a:pt x="31285" y="27307"/>
                      <a:pt x="31253" y="27307"/>
                    </a:cubicBezTo>
                    <a:cubicBezTo>
                      <a:pt x="31079" y="27307"/>
                      <a:pt x="30859" y="27608"/>
                      <a:pt x="30791" y="27705"/>
                    </a:cubicBezTo>
                    <a:cubicBezTo>
                      <a:pt x="30720" y="27803"/>
                      <a:pt x="30667" y="27919"/>
                      <a:pt x="30631" y="28035"/>
                    </a:cubicBezTo>
                    <a:cubicBezTo>
                      <a:pt x="30631" y="28035"/>
                      <a:pt x="30743" y="28285"/>
                      <a:pt x="30713" y="28285"/>
                    </a:cubicBezTo>
                    <a:cubicBezTo>
                      <a:pt x="30712" y="28285"/>
                      <a:pt x="30712" y="28285"/>
                      <a:pt x="30711" y="28284"/>
                    </a:cubicBezTo>
                    <a:cubicBezTo>
                      <a:pt x="30586" y="28258"/>
                      <a:pt x="30408" y="28026"/>
                      <a:pt x="30310" y="27937"/>
                    </a:cubicBezTo>
                    <a:lnTo>
                      <a:pt x="30310" y="27937"/>
                    </a:lnTo>
                    <a:cubicBezTo>
                      <a:pt x="30319" y="28088"/>
                      <a:pt x="30275" y="28231"/>
                      <a:pt x="30382" y="28374"/>
                    </a:cubicBezTo>
                    <a:cubicBezTo>
                      <a:pt x="30497" y="28507"/>
                      <a:pt x="30658" y="28694"/>
                      <a:pt x="30497" y="28872"/>
                    </a:cubicBezTo>
                    <a:cubicBezTo>
                      <a:pt x="30428" y="28812"/>
                      <a:pt x="30216" y="28515"/>
                      <a:pt x="30130" y="28515"/>
                    </a:cubicBezTo>
                    <a:cubicBezTo>
                      <a:pt x="30128" y="28515"/>
                      <a:pt x="30125" y="28516"/>
                      <a:pt x="30123" y="28516"/>
                    </a:cubicBezTo>
                    <a:cubicBezTo>
                      <a:pt x="29981" y="28543"/>
                      <a:pt x="30052" y="28801"/>
                      <a:pt x="30088" y="28872"/>
                    </a:cubicBezTo>
                    <a:cubicBezTo>
                      <a:pt x="30016" y="28961"/>
                      <a:pt x="29927" y="29033"/>
                      <a:pt x="29820" y="29068"/>
                    </a:cubicBezTo>
                    <a:cubicBezTo>
                      <a:pt x="29749" y="29095"/>
                      <a:pt x="29562" y="29059"/>
                      <a:pt x="29509" y="29122"/>
                    </a:cubicBezTo>
                    <a:cubicBezTo>
                      <a:pt x="29411" y="29229"/>
                      <a:pt x="29669" y="29478"/>
                      <a:pt x="29580" y="29531"/>
                    </a:cubicBezTo>
                    <a:lnTo>
                      <a:pt x="29357" y="29531"/>
                    </a:lnTo>
                    <a:cubicBezTo>
                      <a:pt x="29286" y="29567"/>
                      <a:pt x="29215" y="29612"/>
                      <a:pt x="29161" y="29665"/>
                    </a:cubicBezTo>
                    <a:cubicBezTo>
                      <a:pt x="29019" y="29816"/>
                      <a:pt x="28992" y="29986"/>
                      <a:pt x="28876" y="30155"/>
                    </a:cubicBezTo>
                    <a:cubicBezTo>
                      <a:pt x="28769" y="30289"/>
                      <a:pt x="28600" y="30208"/>
                      <a:pt x="28556" y="30360"/>
                    </a:cubicBezTo>
                    <a:cubicBezTo>
                      <a:pt x="28529" y="30458"/>
                      <a:pt x="28565" y="30556"/>
                      <a:pt x="28636" y="30618"/>
                    </a:cubicBezTo>
                    <a:cubicBezTo>
                      <a:pt x="28516" y="30514"/>
                      <a:pt x="28435" y="30440"/>
                      <a:pt x="28350" y="30440"/>
                    </a:cubicBezTo>
                    <a:cubicBezTo>
                      <a:pt x="28290" y="30440"/>
                      <a:pt x="28227" y="30476"/>
                      <a:pt x="28146" y="30565"/>
                    </a:cubicBezTo>
                    <a:lnTo>
                      <a:pt x="28262" y="30663"/>
                    </a:lnTo>
                    <a:cubicBezTo>
                      <a:pt x="28146" y="30796"/>
                      <a:pt x="27647" y="31179"/>
                      <a:pt x="27692" y="31357"/>
                    </a:cubicBezTo>
                    <a:cubicBezTo>
                      <a:pt x="27692" y="31375"/>
                      <a:pt x="28048" y="31500"/>
                      <a:pt x="27923" y="31580"/>
                    </a:cubicBezTo>
                    <a:cubicBezTo>
                      <a:pt x="27807" y="31660"/>
                      <a:pt x="27594" y="31651"/>
                      <a:pt x="27460" y="31714"/>
                    </a:cubicBezTo>
                    <a:cubicBezTo>
                      <a:pt x="27130" y="31865"/>
                      <a:pt x="26845" y="32106"/>
                      <a:pt x="26641" y="32400"/>
                    </a:cubicBezTo>
                    <a:cubicBezTo>
                      <a:pt x="26534" y="32551"/>
                      <a:pt x="26578" y="32738"/>
                      <a:pt x="26454" y="32889"/>
                    </a:cubicBezTo>
                    <a:cubicBezTo>
                      <a:pt x="26276" y="33130"/>
                      <a:pt x="26364" y="33183"/>
                      <a:pt x="26471" y="33432"/>
                    </a:cubicBezTo>
                    <a:lnTo>
                      <a:pt x="26471" y="33432"/>
                    </a:lnTo>
                    <a:cubicBezTo>
                      <a:pt x="26454" y="33396"/>
                      <a:pt x="26329" y="33371"/>
                      <a:pt x="26197" y="33371"/>
                    </a:cubicBezTo>
                    <a:cubicBezTo>
                      <a:pt x="26008" y="33371"/>
                      <a:pt x="25807" y="33421"/>
                      <a:pt x="25901" y="33557"/>
                    </a:cubicBezTo>
                    <a:cubicBezTo>
                      <a:pt x="25934" y="33610"/>
                      <a:pt x="26030" y="33620"/>
                      <a:pt x="26144" y="33620"/>
                    </a:cubicBezTo>
                    <a:cubicBezTo>
                      <a:pt x="26218" y="33620"/>
                      <a:pt x="26299" y="33616"/>
                      <a:pt x="26374" y="33616"/>
                    </a:cubicBezTo>
                    <a:cubicBezTo>
                      <a:pt x="26500" y="33616"/>
                      <a:pt x="26611" y="33628"/>
                      <a:pt x="26649" y="33691"/>
                    </a:cubicBezTo>
                    <a:lnTo>
                      <a:pt x="26124" y="33780"/>
                    </a:lnTo>
                    <a:cubicBezTo>
                      <a:pt x="26085" y="33780"/>
                      <a:pt x="26042" y="33781"/>
                      <a:pt x="25998" y="33781"/>
                    </a:cubicBezTo>
                    <a:cubicBezTo>
                      <a:pt x="25810" y="33781"/>
                      <a:pt x="25588" y="33769"/>
                      <a:pt x="25451" y="33650"/>
                    </a:cubicBezTo>
                    <a:lnTo>
                      <a:pt x="25451" y="33650"/>
                    </a:lnTo>
                    <a:cubicBezTo>
                      <a:pt x="25729" y="33897"/>
                      <a:pt x="25340" y="34066"/>
                      <a:pt x="25367" y="34341"/>
                    </a:cubicBezTo>
                    <a:cubicBezTo>
                      <a:pt x="25288" y="34429"/>
                      <a:pt x="25240" y="34468"/>
                      <a:pt x="25195" y="34468"/>
                    </a:cubicBezTo>
                    <a:cubicBezTo>
                      <a:pt x="25145" y="34468"/>
                      <a:pt x="25100" y="34418"/>
                      <a:pt x="25019" y="34332"/>
                    </a:cubicBezTo>
                    <a:cubicBezTo>
                      <a:pt x="24985" y="34290"/>
                      <a:pt x="24952" y="34276"/>
                      <a:pt x="24921" y="34276"/>
                    </a:cubicBezTo>
                    <a:cubicBezTo>
                      <a:pt x="24861" y="34276"/>
                      <a:pt x="24806" y="34328"/>
                      <a:pt x="24753" y="34328"/>
                    </a:cubicBezTo>
                    <a:cubicBezTo>
                      <a:pt x="24735" y="34328"/>
                      <a:pt x="24717" y="34322"/>
                      <a:pt x="24699" y="34306"/>
                    </a:cubicBezTo>
                    <a:lnTo>
                      <a:pt x="24699" y="34306"/>
                    </a:lnTo>
                    <a:lnTo>
                      <a:pt x="25198" y="34760"/>
                    </a:lnTo>
                    <a:cubicBezTo>
                      <a:pt x="25161" y="34801"/>
                      <a:pt x="25108" y="34817"/>
                      <a:pt x="25049" y="34817"/>
                    </a:cubicBezTo>
                    <a:cubicBezTo>
                      <a:pt x="24866" y="34817"/>
                      <a:pt x="24620" y="34668"/>
                      <a:pt x="24580" y="34668"/>
                    </a:cubicBezTo>
                    <a:cubicBezTo>
                      <a:pt x="24577" y="34668"/>
                      <a:pt x="24575" y="34669"/>
                      <a:pt x="24574" y="34671"/>
                    </a:cubicBezTo>
                    <a:cubicBezTo>
                      <a:pt x="24556" y="34849"/>
                      <a:pt x="24672" y="35268"/>
                      <a:pt x="24387" y="35285"/>
                    </a:cubicBezTo>
                    <a:cubicBezTo>
                      <a:pt x="24173" y="35294"/>
                      <a:pt x="23541" y="35553"/>
                      <a:pt x="23710" y="35882"/>
                    </a:cubicBezTo>
                    <a:cubicBezTo>
                      <a:pt x="23790" y="36025"/>
                      <a:pt x="23407" y="36176"/>
                      <a:pt x="23443" y="36381"/>
                    </a:cubicBezTo>
                    <a:cubicBezTo>
                      <a:pt x="23470" y="36524"/>
                      <a:pt x="23428" y="36564"/>
                      <a:pt x="23359" y="36564"/>
                    </a:cubicBezTo>
                    <a:cubicBezTo>
                      <a:pt x="23270" y="36564"/>
                      <a:pt x="23136" y="36499"/>
                      <a:pt x="23043" y="36499"/>
                    </a:cubicBezTo>
                    <a:cubicBezTo>
                      <a:pt x="23018" y="36499"/>
                      <a:pt x="22997" y="36503"/>
                      <a:pt x="22980" y="36515"/>
                    </a:cubicBezTo>
                    <a:cubicBezTo>
                      <a:pt x="22828" y="36613"/>
                      <a:pt x="22944" y="36826"/>
                      <a:pt x="22819" y="36942"/>
                    </a:cubicBezTo>
                    <a:cubicBezTo>
                      <a:pt x="22769" y="36993"/>
                      <a:pt x="22732" y="37013"/>
                      <a:pt x="22701" y="37013"/>
                    </a:cubicBezTo>
                    <a:cubicBezTo>
                      <a:pt x="22646" y="37013"/>
                      <a:pt x="22613" y="36946"/>
                      <a:pt x="22561" y="36871"/>
                    </a:cubicBezTo>
                    <a:cubicBezTo>
                      <a:pt x="22545" y="36849"/>
                      <a:pt x="22530" y="36840"/>
                      <a:pt x="22515" y="36840"/>
                    </a:cubicBezTo>
                    <a:cubicBezTo>
                      <a:pt x="22442" y="36840"/>
                      <a:pt x="22392" y="37079"/>
                      <a:pt x="22392" y="37094"/>
                    </a:cubicBezTo>
                    <a:cubicBezTo>
                      <a:pt x="22401" y="37245"/>
                      <a:pt x="22312" y="37227"/>
                      <a:pt x="22249" y="37263"/>
                    </a:cubicBezTo>
                    <a:cubicBezTo>
                      <a:pt x="22056" y="37356"/>
                      <a:pt x="22660" y="37689"/>
                      <a:pt x="22441" y="37689"/>
                    </a:cubicBezTo>
                    <a:cubicBezTo>
                      <a:pt x="22407" y="37689"/>
                      <a:pt x="22354" y="37681"/>
                      <a:pt x="22276" y="37664"/>
                    </a:cubicBezTo>
                    <a:cubicBezTo>
                      <a:pt x="22237" y="37655"/>
                      <a:pt x="22200" y="37651"/>
                      <a:pt x="22165" y="37651"/>
                    </a:cubicBezTo>
                    <a:cubicBezTo>
                      <a:pt x="21919" y="37651"/>
                      <a:pt x="21774" y="37858"/>
                      <a:pt x="21813" y="38100"/>
                    </a:cubicBezTo>
                    <a:cubicBezTo>
                      <a:pt x="21852" y="38329"/>
                      <a:pt x="21834" y="38471"/>
                      <a:pt x="21670" y="38471"/>
                    </a:cubicBezTo>
                    <a:cubicBezTo>
                      <a:pt x="21611" y="38471"/>
                      <a:pt x="21532" y="38452"/>
                      <a:pt x="21430" y="38412"/>
                    </a:cubicBezTo>
                    <a:cubicBezTo>
                      <a:pt x="21415" y="38405"/>
                      <a:pt x="21400" y="38402"/>
                      <a:pt x="21387" y="38402"/>
                    </a:cubicBezTo>
                    <a:cubicBezTo>
                      <a:pt x="21210" y="38402"/>
                      <a:pt x="21200" y="38935"/>
                      <a:pt x="20998" y="38935"/>
                    </a:cubicBezTo>
                    <a:cubicBezTo>
                      <a:pt x="20986" y="38935"/>
                      <a:pt x="20973" y="38933"/>
                      <a:pt x="20960" y="38929"/>
                    </a:cubicBezTo>
                    <a:lnTo>
                      <a:pt x="20960" y="38929"/>
                    </a:lnTo>
                    <a:cubicBezTo>
                      <a:pt x="21125" y="38981"/>
                      <a:pt x="21085" y="39534"/>
                      <a:pt x="20957" y="39534"/>
                    </a:cubicBezTo>
                    <a:cubicBezTo>
                      <a:pt x="20922" y="39534"/>
                      <a:pt x="20880" y="39491"/>
                      <a:pt x="20833" y="39383"/>
                    </a:cubicBezTo>
                    <a:cubicBezTo>
                      <a:pt x="20753" y="39311"/>
                      <a:pt x="20695" y="39281"/>
                      <a:pt x="20652" y="39281"/>
                    </a:cubicBezTo>
                    <a:cubicBezTo>
                      <a:pt x="20509" y="39281"/>
                      <a:pt x="20530" y="39604"/>
                      <a:pt x="20441" y="39748"/>
                    </a:cubicBezTo>
                    <a:cubicBezTo>
                      <a:pt x="20379" y="39873"/>
                      <a:pt x="20263" y="39971"/>
                      <a:pt x="20138" y="40033"/>
                    </a:cubicBezTo>
                    <a:cubicBezTo>
                      <a:pt x="20130" y="40035"/>
                      <a:pt x="20122" y="40036"/>
                      <a:pt x="20114" y="40036"/>
                    </a:cubicBezTo>
                    <a:cubicBezTo>
                      <a:pt x="20073" y="40036"/>
                      <a:pt x="20044" y="40012"/>
                      <a:pt x="20011" y="40012"/>
                    </a:cubicBezTo>
                    <a:cubicBezTo>
                      <a:pt x="19993" y="40012"/>
                      <a:pt x="19974" y="40019"/>
                      <a:pt x="19951" y="40042"/>
                    </a:cubicBezTo>
                    <a:cubicBezTo>
                      <a:pt x="19844" y="40149"/>
                      <a:pt x="19595" y="40550"/>
                      <a:pt x="19746" y="40692"/>
                    </a:cubicBezTo>
                    <a:cubicBezTo>
                      <a:pt x="19654" y="40606"/>
                      <a:pt x="19574" y="40515"/>
                      <a:pt x="19483" y="40515"/>
                    </a:cubicBezTo>
                    <a:cubicBezTo>
                      <a:pt x="19443" y="40515"/>
                      <a:pt x="19401" y="40533"/>
                      <a:pt x="19355" y="40576"/>
                    </a:cubicBezTo>
                    <a:cubicBezTo>
                      <a:pt x="19275" y="40656"/>
                      <a:pt x="19324" y="40936"/>
                      <a:pt x="19207" y="40936"/>
                    </a:cubicBezTo>
                    <a:cubicBezTo>
                      <a:pt x="19194" y="40936"/>
                      <a:pt x="19178" y="40932"/>
                      <a:pt x="19161" y="40925"/>
                    </a:cubicBezTo>
                    <a:lnTo>
                      <a:pt x="19161" y="40925"/>
                    </a:lnTo>
                    <a:cubicBezTo>
                      <a:pt x="19171" y="40937"/>
                      <a:pt x="19116" y="41068"/>
                      <a:pt x="19159" y="41111"/>
                    </a:cubicBezTo>
                    <a:cubicBezTo>
                      <a:pt x="19230" y="41191"/>
                      <a:pt x="19096" y="41218"/>
                      <a:pt x="19043" y="41235"/>
                    </a:cubicBezTo>
                    <a:cubicBezTo>
                      <a:pt x="18817" y="41322"/>
                      <a:pt x="18491" y="41443"/>
                      <a:pt x="18794" y="41745"/>
                    </a:cubicBezTo>
                    <a:lnTo>
                      <a:pt x="18794" y="41745"/>
                    </a:lnTo>
                    <a:cubicBezTo>
                      <a:pt x="18734" y="41690"/>
                      <a:pt x="18621" y="41596"/>
                      <a:pt x="18554" y="41596"/>
                    </a:cubicBezTo>
                    <a:cubicBezTo>
                      <a:pt x="18517" y="41596"/>
                      <a:pt x="18494" y="41623"/>
                      <a:pt x="18499" y="41699"/>
                    </a:cubicBezTo>
                    <a:cubicBezTo>
                      <a:pt x="18508" y="41903"/>
                      <a:pt x="18571" y="41903"/>
                      <a:pt x="18428" y="42055"/>
                    </a:cubicBezTo>
                    <a:cubicBezTo>
                      <a:pt x="18491" y="41985"/>
                      <a:pt x="18346" y="41850"/>
                      <a:pt x="18217" y="41850"/>
                    </a:cubicBezTo>
                    <a:cubicBezTo>
                      <a:pt x="18180" y="41850"/>
                      <a:pt x="18145" y="41860"/>
                      <a:pt x="18116" y="41886"/>
                    </a:cubicBezTo>
                    <a:cubicBezTo>
                      <a:pt x="18018" y="41984"/>
                      <a:pt x="17938" y="42099"/>
                      <a:pt x="17894" y="42233"/>
                    </a:cubicBezTo>
                    <a:cubicBezTo>
                      <a:pt x="17778" y="42509"/>
                      <a:pt x="17814" y="42563"/>
                      <a:pt x="18010" y="42750"/>
                    </a:cubicBezTo>
                    <a:cubicBezTo>
                      <a:pt x="17931" y="42837"/>
                      <a:pt x="17887" y="42866"/>
                      <a:pt x="17842" y="42866"/>
                    </a:cubicBezTo>
                    <a:cubicBezTo>
                      <a:pt x="17791" y="42866"/>
                      <a:pt x="17740" y="42828"/>
                      <a:pt x="17635" y="42794"/>
                    </a:cubicBezTo>
                    <a:lnTo>
                      <a:pt x="17635" y="42794"/>
                    </a:lnTo>
                    <a:cubicBezTo>
                      <a:pt x="17671" y="42910"/>
                      <a:pt x="17733" y="43026"/>
                      <a:pt x="17796" y="43133"/>
                    </a:cubicBezTo>
                    <a:cubicBezTo>
                      <a:pt x="17609" y="42972"/>
                      <a:pt x="17404" y="42848"/>
                      <a:pt x="17172" y="42759"/>
                    </a:cubicBezTo>
                    <a:lnTo>
                      <a:pt x="17172" y="42759"/>
                    </a:lnTo>
                    <a:cubicBezTo>
                      <a:pt x="17190" y="42946"/>
                      <a:pt x="17217" y="43133"/>
                      <a:pt x="17261" y="43320"/>
                    </a:cubicBezTo>
                    <a:cubicBezTo>
                      <a:pt x="17350" y="43640"/>
                      <a:pt x="17074" y="43765"/>
                      <a:pt x="16852" y="43899"/>
                    </a:cubicBezTo>
                    <a:cubicBezTo>
                      <a:pt x="16745" y="43970"/>
                      <a:pt x="16317" y="44228"/>
                      <a:pt x="16486" y="44415"/>
                    </a:cubicBezTo>
                    <a:cubicBezTo>
                      <a:pt x="16638" y="44567"/>
                      <a:pt x="16789" y="44709"/>
                      <a:pt x="16958" y="44843"/>
                    </a:cubicBezTo>
                    <a:cubicBezTo>
                      <a:pt x="16933" y="44872"/>
                      <a:pt x="16902" y="44885"/>
                      <a:pt x="16869" y="44885"/>
                    </a:cubicBezTo>
                    <a:cubicBezTo>
                      <a:pt x="16733" y="44885"/>
                      <a:pt x="16555" y="44674"/>
                      <a:pt x="16469" y="44602"/>
                    </a:cubicBezTo>
                    <a:lnTo>
                      <a:pt x="16469" y="44602"/>
                    </a:lnTo>
                    <a:cubicBezTo>
                      <a:pt x="16546" y="44670"/>
                      <a:pt x="16443" y="44707"/>
                      <a:pt x="16324" y="44707"/>
                    </a:cubicBezTo>
                    <a:cubicBezTo>
                      <a:pt x="16238" y="44707"/>
                      <a:pt x="16144" y="44688"/>
                      <a:pt x="16103" y="44647"/>
                    </a:cubicBezTo>
                    <a:cubicBezTo>
                      <a:pt x="16038" y="44595"/>
                      <a:pt x="15949" y="44509"/>
                      <a:pt x="15867" y="44509"/>
                    </a:cubicBezTo>
                    <a:cubicBezTo>
                      <a:pt x="15838" y="44509"/>
                      <a:pt x="15809" y="44520"/>
                      <a:pt x="15783" y="44549"/>
                    </a:cubicBezTo>
                    <a:lnTo>
                      <a:pt x="16282" y="44994"/>
                    </a:lnTo>
                    <a:cubicBezTo>
                      <a:pt x="16235" y="44954"/>
                      <a:pt x="16182" y="44937"/>
                      <a:pt x="16125" y="44937"/>
                    </a:cubicBezTo>
                    <a:cubicBezTo>
                      <a:pt x="15844" y="44937"/>
                      <a:pt x="15471" y="45352"/>
                      <a:pt x="15349" y="45481"/>
                    </a:cubicBezTo>
                    <a:lnTo>
                      <a:pt x="15349" y="45481"/>
                    </a:lnTo>
                    <a:cubicBezTo>
                      <a:pt x="15375" y="45455"/>
                      <a:pt x="15403" y="45444"/>
                      <a:pt x="15432" y="45444"/>
                    </a:cubicBezTo>
                    <a:cubicBezTo>
                      <a:pt x="15516" y="45444"/>
                      <a:pt x="15608" y="45530"/>
                      <a:pt x="15667" y="45582"/>
                    </a:cubicBezTo>
                    <a:cubicBezTo>
                      <a:pt x="15590" y="45656"/>
                      <a:pt x="15474" y="45664"/>
                      <a:pt x="15358" y="45664"/>
                    </a:cubicBezTo>
                    <a:cubicBezTo>
                      <a:pt x="15324" y="45664"/>
                      <a:pt x="15291" y="45663"/>
                      <a:pt x="15258" y="45663"/>
                    </a:cubicBezTo>
                    <a:cubicBezTo>
                      <a:pt x="15089" y="45663"/>
                      <a:pt x="14948" y="45682"/>
                      <a:pt x="14972" y="45912"/>
                    </a:cubicBezTo>
                    <a:cubicBezTo>
                      <a:pt x="14988" y="45959"/>
                      <a:pt x="15053" y="46275"/>
                      <a:pt x="14936" y="46275"/>
                    </a:cubicBezTo>
                    <a:cubicBezTo>
                      <a:pt x="14921" y="46275"/>
                      <a:pt x="14904" y="46270"/>
                      <a:pt x="14883" y="46259"/>
                    </a:cubicBezTo>
                    <a:cubicBezTo>
                      <a:pt x="14817" y="46223"/>
                      <a:pt x="14740" y="45958"/>
                      <a:pt x="14650" y="45958"/>
                    </a:cubicBezTo>
                    <a:cubicBezTo>
                      <a:pt x="14630" y="45958"/>
                      <a:pt x="14610" y="45970"/>
                      <a:pt x="14589" y="46001"/>
                    </a:cubicBezTo>
                    <a:cubicBezTo>
                      <a:pt x="14464" y="46197"/>
                      <a:pt x="14562" y="46375"/>
                      <a:pt x="14331" y="46535"/>
                    </a:cubicBezTo>
                    <a:cubicBezTo>
                      <a:pt x="14153" y="46651"/>
                      <a:pt x="13948" y="46704"/>
                      <a:pt x="13814" y="46874"/>
                    </a:cubicBezTo>
                    <a:cubicBezTo>
                      <a:pt x="13684" y="47031"/>
                      <a:pt x="13743" y="47282"/>
                      <a:pt x="13874" y="47282"/>
                    </a:cubicBezTo>
                    <a:cubicBezTo>
                      <a:pt x="13914" y="47282"/>
                      <a:pt x="13960" y="47259"/>
                      <a:pt x="14010" y="47203"/>
                    </a:cubicBezTo>
                    <a:lnTo>
                      <a:pt x="14010" y="47203"/>
                    </a:lnTo>
                    <a:cubicBezTo>
                      <a:pt x="13921" y="47328"/>
                      <a:pt x="13814" y="47426"/>
                      <a:pt x="13698" y="47524"/>
                    </a:cubicBezTo>
                    <a:cubicBezTo>
                      <a:pt x="13583" y="47595"/>
                      <a:pt x="13449" y="47568"/>
                      <a:pt x="13324" y="47604"/>
                    </a:cubicBezTo>
                    <a:cubicBezTo>
                      <a:pt x="13235" y="47622"/>
                      <a:pt x="13217" y="47720"/>
                      <a:pt x="13200" y="47791"/>
                    </a:cubicBezTo>
                    <a:cubicBezTo>
                      <a:pt x="13155" y="47960"/>
                      <a:pt x="13271" y="47996"/>
                      <a:pt x="13396" y="48112"/>
                    </a:cubicBezTo>
                    <a:cubicBezTo>
                      <a:pt x="13391" y="48029"/>
                      <a:pt x="13417" y="47989"/>
                      <a:pt x="13447" y="47989"/>
                    </a:cubicBezTo>
                    <a:cubicBezTo>
                      <a:pt x="13476" y="47989"/>
                      <a:pt x="13507" y="48025"/>
                      <a:pt x="13520" y="48094"/>
                    </a:cubicBezTo>
                    <a:cubicBezTo>
                      <a:pt x="13556" y="48219"/>
                      <a:pt x="13511" y="48352"/>
                      <a:pt x="13413" y="48432"/>
                    </a:cubicBezTo>
                    <a:cubicBezTo>
                      <a:pt x="13395" y="48442"/>
                      <a:pt x="13378" y="48446"/>
                      <a:pt x="13362" y="48446"/>
                    </a:cubicBezTo>
                    <a:cubicBezTo>
                      <a:pt x="13228" y="48446"/>
                      <a:pt x="13170" y="48146"/>
                      <a:pt x="13067" y="48146"/>
                    </a:cubicBezTo>
                    <a:cubicBezTo>
                      <a:pt x="13045" y="48146"/>
                      <a:pt x="13022" y="48159"/>
                      <a:pt x="12995" y="48192"/>
                    </a:cubicBezTo>
                    <a:cubicBezTo>
                      <a:pt x="12915" y="48281"/>
                      <a:pt x="12612" y="48833"/>
                      <a:pt x="12870" y="48842"/>
                    </a:cubicBezTo>
                    <a:cubicBezTo>
                      <a:pt x="13084" y="48851"/>
                      <a:pt x="13155" y="48815"/>
                      <a:pt x="13182" y="49047"/>
                    </a:cubicBezTo>
                    <a:cubicBezTo>
                      <a:pt x="13191" y="49190"/>
                      <a:pt x="13146" y="49359"/>
                      <a:pt x="12977" y="49359"/>
                    </a:cubicBezTo>
                    <a:cubicBezTo>
                      <a:pt x="12733" y="49359"/>
                      <a:pt x="12456" y="48815"/>
                      <a:pt x="12385" y="48815"/>
                    </a:cubicBezTo>
                    <a:cubicBezTo>
                      <a:pt x="12383" y="48815"/>
                      <a:pt x="12382" y="48815"/>
                      <a:pt x="12380" y="48815"/>
                    </a:cubicBezTo>
                    <a:cubicBezTo>
                      <a:pt x="12256" y="48887"/>
                      <a:pt x="12175" y="49011"/>
                      <a:pt x="12158" y="49145"/>
                    </a:cubicBezTo>
                    <a:cubicBezTo>
                      <a:pt x="12140" y="49314"/>
                      <a:pt x="12327" y="49341"/>
                      <a:pt x="12327" y="49492"/>
                    </a:cubicBezTo>
                    <a:cubicBezTo>
                      <a:pt x="12325" y="49567"/>
                      <a:pt x="12293" y="49592"/>
                      <a:pt x="12246" y="49592"/>
                    </a:cubicBezTo>
                    <a:cubicBezTo>
                      <a:pt x="12150" y="49592"/>
                      <a:pt x="11989" y="49484"/>
                      <a:pt x="11894" y="49484"/>
                    </a:cubicBezTo>
                    <a:cubicBezTo>
                      <a:pt x="11855" y="49484"/>
                      <a:pt x="11827" y="49502"/>
                      <a:pt x="11819" y="49555"/>
                    </a:cubicBezTo>
                    <a:cubicBezTo>
                      <a:pt x="11799" y="49721"/>
                      <a:pt x="11849" y="49887"/>
                      <a:pt x="11949" y="50016"/>
                    </a:cubicBezTo>
                    <a:lnTo>
                      <a:pt x="11949" y="50016"/>
                    </a:lnTo>
                    <a:cubicBezTo>
                      <a:pt x="11862" y="49931"/>
                      <a:pt x="11764" y="49846"/>
                      <a:pt x="11650" y="49822"/>
                    </a:cubicBezTo>
                    <a:cubicBezTo>
                      <a:pt x="11618" y="49817"/>
                      <a:pt x="11582" y="49815"/>
                      <a:pt x="11543" y="49815"/>
                    </a:cubicBezTo>
                    <a:cubicBezTo>
                      <a:pt x="11354" y="49815"/>
                      <a:pt x="11108" y="49875"/>
                      <a:pt x="11071" y="50045"/>
                    </a:cubicBezTo>
                    <a:cubicBezTo>
                      <a:pt x="11053" y="50116"/>
                      <a:pt x="11320" y="50098"/>
                      <a:pt x="11294" y="50258"/>
                    </a:cubicBezTo>
                    <a:cubicBezTo>
                      <a:pt x="11267" y="50392"/>
                      <a:pt x="11178" y="50508"/>
                      <a:pt x="11053" y="50570"/>
                    </a:cubicBezTo>
                    <a:cubicBezTo>
                      <a:pt x="10937" y="50641"/>
                      <a:pt x="10732" y="50606"/>
                      <a:pt x="10661" y="50704"/>
                    </a:cubicBezTo>
                    <a:cubicBezTo>
                      <a:pt x="10591" y="50817"/>
                      <a:pt x="10845" y="51007"/>
                      <a:pt x="10715" y="51007"/>
                    </a:cubicBezTo>
                    <a:cubicBezTo>
                      <a:pt x="10712" y="51007"/>
                      <a:pt x="10709" y="51007"/>
                      <a:pt x="10706" y="51007"/>
                    </a:cubicBezTo>
                    <a:cubicBezTo>
                      <a:pt x="10655" y="50992"/>
                      <a:pt x="10517" y="50768"/>
                      <a:pt x="10499" y="50768"/>
                    </a:cubicBezTo>
                    <a:lnTo>
                      <a:pt x="10499" y="50768"/>
                    </a:lnTo>
                    <a:cubicBezTo>
                      <a:pt x="10495" y="50768"/>
                      <a:pt x="10498" y="50780"/>
                      <a:pt x="10510" y="50811"/>
                    </a:cubicBezTo>
                    <a:cubicBezTo>
                      <a:pt x="10563" y="50971"/>
                      <a:pt x="10688" y="51354"/>
                      <a:pt x="10572" y="51479"/>
                    </a:cubicBezTo>
                    <a:lnTo>
                      <a:pt x="10528" y="51238"/>
                    </a:lnTo>
                    <a:cubicBezTo>
                      <a:pt x="10501" y="51185"/>
                      <a:pt x="10492" y="51122"/>
                      <a:pt x="10510" y="51060"/>
                    </a:cubicBezTo>
                    <a:cubicBezTo>
                      <a:pt x="10510" y="51047"/>
                      <a:pt x="10508" y="51041"/>
                      <a:pt x="10506" y="51041"/>
                    </a:cubicBezTo>
                    <a:cubicBezTo>
                      <a:pt x="10491" y="51041"/>
                      <a:pt x="10426" y="51333"/>
                      <a:pt x="10403" y="51372"/>
                    </a:cubicBezTo>
                    <a:cubicBezTo>
                      <a:pt x="10396" y="51383"/>
                      <a:pt x="10391" y="51388"/>
                      <a:pt x="10386" y="51388"/>
                    </a:cubicBezTo>
                    <a:cubicBezTo>
                      <a:pt x="10362" y="51388"/>
                      <a:pt x="10351" y="51287"/>
                      <a:pt x="10337" y="51287"/>
                    </a:cubicBezTo>
                    <a:cubicBezTo>
                      <a:pt x="10332" y="51287"/>
                      <a:pt x="10328" y="51296"/>
                      <a:pt x="10323" y="51318"/>
                    </a:cubicBezTo>
                    <a:cubicBezTo>
                      <a:pt x="10278" y="51443"/>
                      <a:pt x="10251" y="51594"/>
                      <a:pt x="10198" y="51648"/>
                    </a:cubicBezTo>
                    <a:cubicBezTo>
                      <a:pt x="10178" y="51672"/>
                      <a:pt x="10161" y="51691"/>
                      <a:pt x="10150" y="51691"/>
                    </a:cubicBezTo>
                    <a:cubicBezTo>
                      <a:pt x="10137" y="51691"/>
                      <a:pt x="10131" y="51664"/>
                      <a:pt x="10136" y="51586"/>
                    </a:cubicBezTo>
                    <a:cubicBezTo>
                      <a:pt x="10139" y="51557"/>
                      <a:pt x="10138" y="51545"/>
                      <a:pt x="10134" y="51545"/>
                    </a:cubicBezTo>
                    <a:cubicBezTo>
                      <a:pt x="10106" y="51545"/>
                      <a:pt x="9921" y="52131"/>
                      <a:pt x="9851" y="52209"/>
                    </a:cubicBezTo>
                    <a:cubicBezTo>
                      <a:pt x="9847" y="52213"/>
                      <a:pt x="9844" y="52215"/>
                      <a:pt x="9842" y="52215"/>
                    </a:cubicBezTo>
                    <a:cubicBezTo>
                      <a:pt x="9800" y="52215"/>
                      <a:pt x="10066" y="51443"/>
                      <a:pt x="10047" y="51443"/>
                    </a:cubicBezTo>
                    <a:lnTo>
                      <a:pt x="10047" y="51443"/>
                    </a:lnTo>
                    <a:cubicBezTo>
                      <a:pt x="10047" y="51443"/>
                      <a:pt x="10047" y="51443"/>
                      <a:pt x="10047" y="51443"/>
                    </a:cubicBezTo>
                    <a:cubicBezTo>
                      <a:pt x="9993" y="51568"/>
                      <a:pt x="9681" y="52245"/>
                      <a:pt x="9592" y="52450"/>
                    </a:cubicBezTo>
                    <a:cubicBezTo>
                      <a:pt x="9573" y="52484"/>
                      <a:pt x="9563" y="52500"/>
                      <a:pt x="9560" y="52500"/>
                    </a:cubicBezTo>
                    <a:cubicBezTo>
                      <a:pt x="9532" y="52500"/>
                      <a:pt x="10134" y="51149"/>
                      <a:pt x="10278" y="50820"/>
                    </a:cubicBezTo>
                    <a:lnTo>
                      <a:pt x="10278" y="50820"/>
                    </a:lnTo>
                    <a:lnTo>
                      <a:pt x="9619" y="52218"/>
                    </a:lnTo>
                    <a:cubicBezTo>
                      <a:pt x="9399" y="52665"/>
                      <a:pt x="9310" y="52838"/>
                      <a:pt x="9306" y="52838"/>
                    </a:cubicBezTo>
                    <a:cubicBezTo>
                      <a:pt x="9299" y="52838"/>
                      <a:pt x="9487" y="52437"/>
                      <a:pt x="9703" y="51987"/>
                    </a:cubicBezTo>
                    <a:lnTo>
                      <a:pt x="9703" y="51987"/>
                    </a:lnTo>
                    <a:cubicBezTo>
                      <a:pt x="9642" y="52105"/>
                      <a:pt x="9579" y="52220"/>
                      <a:pt x="9512" y="52334"/>
                    </a:cubicBezTo>
                    <a:cubicBezTo>
                      <a:pt x="9508" y="52338"/>
                      <a:pt x="9505" y="52339"/>
                      <a:pt x="9503" y="52339"/>
                    </a:cubicBezTo>
                    <a:cubicBezTo>
                      <a:pt x="9499" y="52339"/>
                      <a:pt x="9497" y="52336"/>
                      <a:pt x="9493" y="52336"/>
                    </a:cubicBezTo>
                    <a:cubicBezTo>
                      <a:pt x="9480" y="52336"/>
                      <a:pt x="9445" y="52379"/>
                      <a:pt x="9245" y="52761"/>
                    </a:cubicBezTo>
                    <a:lnTo>
                      <a:pt x="9797" y="51630"/>
                    </a:lnTo>
                    <a:lnTo>
                      <a:pt x="9797" y="51630"/>
                    </a:lnTo>
                    <a:cubicBezTo>
                      <a:pt x="9613" y="51958"/>
                      <a:pt x="9567" y="52035"/>
                      <a:pt x="9561" y="52035"/>
                    </a:cubicBezTo>
                    <a:cubicBezTo>
                      <a:pt x="9557" y="52035"/>
                      <a:pt x="9574" y="51993"/>
                      <a:pt x="9574" y="51977"/>
                    </a:cubicBezTo>
                    <a:cubicBezTo>
                      <a:pt x="9574" y="51976"/>
                      <a:pt x="9574" y="51976"/>
                      <a:pt x="9573" y="51976"/>
                    </a:cubicBezTo>
                    <a:cubicBezTo>
                      <a:pt x="9554" y="51976"/>
                      <a:pt x="9271" y="52388"/>
                      <a:pt x="9231" y="52388"/>
                    </a:cubicBezTo>
                    <a:cubicBezTo>
                      <a:pt x="9226" y="52388"/>
                      <a:pt x="9224" y="52382"/>
                      <a:pt x="9227" y="52369"/>
                    </a:cubicBezTo>
                    <a:cubicBezTo>
                      <a:pt x="9242" y="52294"/>
                      <a:pt x="9991" y="51136"/>
                      <a:pt x="9969" y="51136"/>
                    </a:cubicBezTo>
                    <a:lnTo>
                      <a:pt x="9969" y="51136"/>
                    </a:lnTo>
                    <a:cubicBezTo>
                      <a:pt x="9965" y="51136"/>
                      <a:pt x="9937" y="51172"/>
                      <a:pt x="9877" y="51256"/>
                    </a:cubicBezTo>
                    <a:cubicBezTo>
                      <a:pt x="9760" y="51389"/>
                      <a:pt x="9137" y="52312"/>
                      <a:pt x="9110" y="52312"/>
                    </a:cubicBezTo>
                    <a:cubicBezTo>
                      <a:pt x="9105" y="52312"/>
                      <a:pt x="9125" y="52271"/>
                      <a:pt x="9183" y="52173"/>
                    </a:cubicBezTo>
                    <a:cubicBezTo>
                      <a:pt x="9323" y="51924"/>
                      <a:pt x="9441" y="51767"/>
                      <a:pt x="9414" y="51767"/>
                    </a:cubicBezTo>
                    <a:cubicBezTo>
                      <a:pt x="9403" y="51767"/>
                      <a:pt x="9370" y="51791"/>
                      <a:pt x="9307" y="51844"/>
                    </a:cubicBezTo>
                    <a:cubicBezTo>
                      <a:pt x="9307" y="51844"/>
                      <a:pt x="9041" y="52110"/>
                      <a:pt x="9027" y="52110"/>
                    </a:cubicBezTo>
                    <a:cubicBezTo>
                      <a:pt x="9026" y="52110"/>
                      <a:pt x="9027" y="52108"/>
                      <a:pt x="9031" y="52102"/>
                    </a:cubicBezTo>
                    <a:cubicBezTo>
                      <a:pt x="9236" y="51835"/>
                      <a:pt x="9672" y="51434"/>
                      <a:pt x="9806" y="51238"/>
                    </a:cubicBezTo>
                    <a:cubicBezTo>
                      <a:pt x="9811" y="51233"/>
                      <a:pt x="9813" y="51231"/>
                      <a:pt x="9813" y="51231"/>
                    </a:cubicBezTo>
                    <a:lnTo>
                      <a:pt x="9813" y="51231"/>
                    </a:lnTo>
                    <a:cubicBezTo>
                      <a:pt x="9809" y="51231"/>
                      <a:pt x="9655" y="51372"/>
                      <a:pt x="9655" y="51372"/>
                    </a:cubicBezTo>
                    <a:cubicBezTo>
                      <a:pt x="9606" y="51414"/>
                      <a:pt x="9581" y="51430"/>
                      <a:pt x="9571" y="51430"/>
                    </a:cubicBezTo>
                    <a:cubicBezTo>
                      <a:pt x="9556" y="51430"/>
                      <a:pt x="9572" y="51394"/>
                      <a:pt x="9583" y="51357"/>
                    </a:cubicBezTo>
                    <a:lnTo>
                      <a:pt x="9583" y="51357"/>
                    </a:lnTo>
                    <a:cubicBezTo>
                      <a:pt x="9581" y="51361"/>
                      <a:pt x="9582" y="51363"/>
                      <a:pt x="9585" y="51363"/>
                    </a:cubicBezTo>
                    <a:cubicBezTo>
                      <a:pt x="9606" y="51363"/>
                      <a:pt x="9749" y="51207"/>
                      <a:pt x="9850" y="51105"/>
                    </a:cubicBezTo>
                    <a:lnTo>
                      <a:pt x="9850" y="51105"/>
                    </a:lnTo>
                    <a:cubicBezTo>
                      <a:pt x="9792" y="51163"/>
                      <a:pt x="9767" y="51184"/>
                      <a:pt x="9759" y="51184"/>
                    </a:cubicBezTo>
                    <a:cubicBezTo>
                      <a:pt x="9743" y="51184"/>
                      <a:pt x="9818" y="51078"/>
                      <a:pt x="9799" y="51078"/>
                    </a:cubicBezTo>
                    <a:cubicBezTo>
                      <a:pt x="9798" y="51078"/>
                      <a:pt x="9798" y="51078"/>
                      <a:pt x="9797" y="51078"/>
                    </a:cubicBezTo>
                    <a:cubicBezTo>
                      <a:pt x="9744" y="51122"/>
                      <a:pt x="9690" y="51167"/>
                      <a:pt x="9628" y="51203"/>
                    </a:cubicBezTo>
                    <a:cubicBezTo>
                      <a:pt x="9626" y="51203"/>
                      <a:pt x="9623" y="51203"/>
                      <a:pt x="9621" y="51203"/>
                    </a:cubicBezTo>
                    <a:cubicBezTo>
                      <a:pt x="9550" y="51203"/>
                      <a:pt x="9590" y="51065"/>
                      <a:pt x="9788" y="50944"/>
                    </a:cubicBezTo>
                    <a:cubicBezTo>
                      <a:pt x="9996" y="50793"/>
                      <a:pt x="10079" y="50718"/>
                      <a:pt x="10019" y="50718"/>
                    </a:cubicBezTo>
                    <a:cubicBezTo>
                      <a:pt x="9994" y="50718"/>
                      <a:pt x="9944" y="50731"/>
                      <a:pt x="9868" y="50757"/>
                    </a:cubicBezTo>
                    <a:cubicBezTo>
                      <a:pt x="9843" y="50724"/>
                      <a:pt x="9989" y="50613"/>
                      <a:pt x="9798" y="50613"/>
                    </a:cubicBezTo>
                    <a:cubicBezTo>
                      <a:pt x="9786" y="50613"/>
                      <a:pt x="9771" y="50613"/>
                      <a:pt x="9755" y="50615"/>
                    </a:cubicBezTo>
                    <a:lnTo>
                      <a:pt x="9755" y="50615"/>
                    </a:lnTo>
                    <a:cubicBezTo>
                      <a:pt x="9938" y="50599"/>
                      <a:pt x="10605" y="49963"/>
                      <a:pt x="10127" y="49608"/>
                    </a:cubicBezTo>
                    <a:lnTo>
                      <a:pt x="10127" y="49608"/>
                    </a:lnTo>
                    <a:cubicBezTo>
                      <a:pt x="10257" y="49641"/>
                      <a:pt x="10348" y="49655"/>
                      <a:pt x="10408" y="49655"/>
                    </a:cubicBezTo>
                    <a:cubicBezTo>
                      <a:pt x="10795" y="49655"/>
                      <a:pt x="9904" y="49068"/>
                      <a:pt x="10073" y="48976"/>
                    </a:cubicBezTo>
                    <a:cubicBezTo>
                      <a:pt x="10251" y="48878"/>
                      <a:pt x="10608" y="48887"/>
                      <a:pt x="10438" y="48593"/>
                    </a:cubicBezTo>
                    <a:cubicBezTo>
                      <a:pt x="10403" y="48522"/>
                      <a:pt x="9950" y="48121"/>
                      <a:pt x="9914" y="48121"/>
                    </a:cubicBezTo>
                    <a:cubicBezTo>
                      <a:pt x="9914" y="48121"/>
                      <a:pt x="9913" y="48121"/>
                      <a:pt x="9913" y="48121"/>
                    </a:cubicBezTo>
                    <a:lnTo>
                      <a:pt x="9913" y="48121"/>
                    </a:lnTo>
                    <a:cubicBezTo>
                      <a:pt x="9949" y="48109"/>
                      <a:pt x="9984" y="48105"/>
                      <a:pt x="10017" y="48105"/>
                    </a:cubicBezTo>
                    <a:cubicBezTo>
                      <a:pt x="10089" y="48105"/>
                      <a:pt x="10154" y="48123"/>
                      <a:pt x="10208" y="48123"/>
                    </a:cubicBezTo>
                    <a:cubicBezTo>
                      <a:pt x="10287" y="48123"/>
                      <a:pt x="10340" y="48085"/>
                      <a:pt x="10349" y="47898"/>
                    </a:cubicBezTo>
                    <a:cubicBezTo>
                      <a:pt x="10349" y="47684"/>
                      <a:pt x="10055" y="47809"/>
                      <a:pt x="10100" y="47577"/>
                    </a:cubicBezTo>
                    <a:lnTo>
                      <a:pt x="10100" y="47577"/>
                    </a:lnTo>
                    <a:cubicBezTo>
                      <a:pt x="10205" y="47597"/>
                      <a:pt x="10408" y="47675"/>
                      <a:pt x="10557" y="47675"/>
                    </a:cubicBezTo>
                    <a:cubicBezTo>
                      <a:pt x="10609" y="47675"/>
                      <a:pt x="10655" y="47665"/>
                      <a:pt x="10688" y="47640"/>
                    </a:cubicBezTo>
                    <a:cubicBezTo>
                      <a:pt x="10795" y="47568"/>
                      <a:pt x="10804" y="47292"/>
                      <a:pt x="10643" y="47257"/>
                    </a:cubicBezTo>
                    <a:cubicBezTo>
                      <a:pt x="10510" y="47230"/>
                      <a:pt x="10581" y="46785"/>
                      <a:pt x="10590" y="46704"/>
                    </a:cubicBezTo>
                    <a:cubicBezTo>
                      <a:pt x="10608" y="46562"/>
                      <a:pt x="10643" y="46170"/>
                      <a:pt x="10848" y="46143"/>
                    </a:cubicBezTo>
                    <a:cubicBezTo>
                      <a:pt x="11106" y="46117"/>
                      <a:pt x="11294" y="45974"/>
                      <a:pt x="11178" y="45680"/>
                    </a:cubicBezTo>
                    <a:cubicBezTo>
                      <a:pt x="11133" y="45547"/>
                      <a:pt x="10955" y="45502"/>
                      <a:pt x="10955" y="45333"/>
                    </a:cubicBezTo>
                    <a:cubicBezTo>
                      <a:pt x="10955" y="45181"/>
                      <a:pt x="11071" y="45030"/>
                      <a:pt x="11151" y="44905"/>
                    </a:cubicBezTo>
                    <a:cubicBezTo>
                      <a:pt x="11169" y="44870"/>
                      <a:pt x="11445" y="44317"/>
                      <a:pt x="11352" y="44317"/>
                    </a:cubicBezTo>
                    <a:cubicBezTo>
                      <a:pt x="11350" y="44317"/>
                      <a:pt x="11349" y="44317"/>
                      <a:pt x="11347" y="44317"/>
                    </a:cubicBezTo>
                    <a:cubicBezTo>
                      <a:pt x="11317" y="44323"/>
                      <a:pt x="11292" y="44326"/>
                      <a:pt x="11269" y="44326"/>
                    </a:cubicBezTo>
                    <a:cubicBezTo>
                      <a:pt x="10981" y="44326"/>
                      <a:pt x="11315" y="43868"/>
                      <a:pt x="11365" y="43694"/>
                    </a:cubicBezTo>
                    <a:cubicBezTo>
                      <a:pt x="11418" y="43551"/>
                      <a:pt x="11445" y="43400"/>
                      <a:pt x="11454" y="43240"/>
                    </a:cubicBezTo>
                    <a:cubicBezTo>
                      <a:pt x="11454" y="43141"/>
                      <a:pt x="11447" y="43116"/>
                      <a:pt x="11423" y="43116"/>
                    </a:cubicBezTo>
                    <a:cubicBezTo>
                      <a:pt x="11408" y="43116"/>
                      <a:pt x="11387" y="43126"/>
                      <a:pt x="11356" y="43133"/>
                    </a:cubicBezTo>
                    <a:cubicBezTo>
                      <a:pt x="11355" y="43133"/>
                      <a:pt x="11354" y="43133"/>
                      <a:pt x="11352" y="43133"/>
                    </a:cubicBezTo>
                    <a:cubicBezTo>
                      <a:pt x="11290" y="43133"/>
                      <a:pt x="11436" y="42883"/>
                      <a:pt x="11436" y="42865"/>
                    </a:cubicBezTo>
                    <a:cubicBezTo>
                      <a:pt x="11463" y="42759"/>
                      <a:pt x="11472" y="42661"/>
                      <a:pt x="11463" y="42554"/>
                    </a:cubicBezTo>
                    <a:cubicBezTo>
                      <a:pt x="11454" y="42443"/>
                      <a:pt x="11324" y="42088"/>
                      <a:pt x="11499" y="42088"/>
                    </a:cubicBezTo>
                    <a:cubicBezTo>
                      <a:pt x="11507" y="42088"/>
                      <a:pt x="11516" y="42089"/>
                      <a:pt x="11525" y="42091"/>
                    </a:cubicBezTo>
                    <a:cubicBezTo>
                      <a:pt x="11543" y="42094"/>
                      <a:pt x="11561" y="42095"/>
                      <a:pt x="11577" y="42095"/>
                    </a:cubicBezTo>
                    <a:cubicBezTo>
                      <a:pt x="11787" y="42095"/>
                      <a:pt x="11862" y="41845"/>
                      <a:pt x="11837" y="41672"/>
                    </a:cubicBezTo>
                    <a:cubicBezTo>
                      <a:pt x="11810" y="41485"/>
                      <a:pt x="11552" y="41627"/>
                      <a:pt x="11605" y="41387"/>
                    </a:cubicBezTo>
                    <a:lnTo>
                      <a:pt x="11605" y="41387"/>
                    </a:lnTo>
                    <a:cubicBezTo>
                      <a:pt x="11687" y="41405"/>
                      <a:pt x="11762" y="41435"/>
                      <a:pt x="11821" y="41435"/>
                    </a:cubicBezTo>
                    <a:cubicBezTo>
                      <a:pt x="11879" y="41435"/>
                      <a:pt x="11922" y="41407"/>
                      <a:pt x="11944" y="41316"/>
                    </a:cubicBezTo>
                    <a:cubicBezTo>
                      <a:pt x="11963" y="41239"/>
                      <a:pt x="11921" y="41208"/>
                      <a:pt x="11848" y="41208"/>
                    </a:cubicBezTo>
                    <a:cubicBezTo>
                      <a:pt x="11650" y="41208"/>
                      <a:pt x="11225" y="41428"/>
                      <a:pt x="11160" y="41538"/>
                    </a:cubicBezTo>
                    <a:lnTo>
                      <a:pt x="11160" y="41547"/>
                    </a:lnTo>
                    <a:cubicBezTo>
                      <a:pt x="11078" y="41687"/>
                      <a:pt x="11117" y="41954"/>
                      <a:pt x="10929" y="41954"/>
                    </a:cubicBezTo>
                    <a:cubicBezTo>
                      <a:pt x="10913" y="41954"/>
                      <a:pt x="10895" y="41952"/>
                      <a:pt x="10875" y="41948"/>
                    </a:cubicBezTo>
                    <a:cubicBezTo>
                      <a:pt x="10809" y="42047"/>
                      <a:pt x="10865" y="42337"/>
                      <a:pt x="10683" y="42337"/>
                    </a:cubicBezTo>
                    <a:cubicBezTo>
                      <a:pt x="10668" y="42337"/>
                      <a:pt x="10652" y="42335"/>
                      <a:pt x="10634" y="42331"/>
                    </a:cubicBezTo>
                    <a:lnTo>
                      <a:pt x="10634" y="42331"/>
                    </a:lnTo>
                    <a:cubicBezTo>
                      <a:pt x="10662" y="42341"/>
                      <a:pt x="10717" y="42342"/>
                      <a:pt x="10781" y="42342"/>
                    </a:cubicBezTo>
                    <a:cubicBezTo>
                      <a:pt x="10791" y="42342"/>
                      <a:pt x="10802" y="42342"/>
                      <a:pt x="10813" y="42342"/>
                    </a:cubicBezTo>
                    <a:cubicBezTo>
                      <a:pt x="10967" y="42342"/>
                      <a:pt x="11151" y="42346"/>
                      <a:pt x="11133" y="42465"/>
                    </a:cubicBezTo>
                    <a:cubicBezTo>
                      <a:pt x="11115" y="42616"/>
                      <a:pt x="10661" y="42785"/>
                      <a:pt x="10741" y="42963"/>
                    </a:cubicBezTo>
                    <a:cubicBezTo>
                      <a:pt x="10753" y="42994"/>
                      <a:pt x="10787" y="43003"/>
                      <a:pt x="10826" y="43003"/>
                    </a:cubicBezTo>
                    <a:cubicBezTo>
                      <a:pt x="10878" y="43003"/>
                      <a:pt x="10938" y="42986"/>
                      <a:pt x="10964" y="42981"/>
                    </a:cubicBezTo>
                    <a:cubicBezTo>
                      <a:pt x="11124" y="43017"/>
                      <a:pt x="11071" y="43186"/>
                      <a:pt x="11053" y="43284"/>
                    </a:cubicBezTo>
                    <a:cubicBezTo>
                      <a:pt x="11032" y="43396"/>
                      <a:pt x="10945" y="43580"/>
                      <a:pt x="10814" y="43580"/>
                    </a:cubicBezTo>
                    <a:cubicBezTo>
                      <a:pt x="10778" y="43580"/>
                      <a:pt x="10739" y="43566"/>
                      <a:pt x="10697" y="43534"/>
                    </a:cubicBezTo>
                    <a:cubicBezTo>
                      <a:pt x="10544" y="43415"/>
                      <a:pt x="10618" y="43014"/>
                      <a:pt x="10402" y="43014"/>
                    </a:cubicBezTo>
                    <a:cubicBezTo>
                      <a:pt x="10391" y="43014"/>
                      <a:pt x="10380" y="43015"/>
                      <a:pt x="10367" y="43017"/>
                    </a:cubicBezTo>
                    <a:cubicBezTo>
                      <a:pt x="10055" y="43079"/>
                      <a:pt x="10091" y="43302"/>
                      <a:pt x="10296" y="43427"/>
                    </a:cubicBezTo>
                    <a:cubicBezTo>
                      <a:pt x="10559" y="43579"/>
                      <a:pt x="10345" y="44224"/>
                      <a:pt x="10048" y="44224"/>
                    </a:cubicBezTo>
                    <a:cubicBezTo>
                      <a:pt x="10033" y="44224"/>
                      <a:pt x="10017" y="44223"/>
                      <a:pt x="10002" y="44219"/>
                    </a:cubicBezTo>
                    <a:lnTo>
                      <a:pt x="10002" y="44219"/>
                    </a:lnTo>
                    <a:cubicBezTo>
                      <a:pt x="10073" y="44237"/>
                      <a:pt x="10358" y="44246"/>
                      <a:pt x="10340" y="44353"/>
                    </a:cubicBezTo>
                    <a:cubicBezTo>
                      <a:pt x="10332" y="44486"/>
                      <a:pt x="10305" y="44717"/>
                      <a:pt x="10482" y="44754"/>
                    </a:cubicBezTo>
                    <a:lnTo>
                      <a:pt x="10482" y="44754"/>
                    </a:lnTo>
                    <a:cubicBezTo>
                      <a:pt x="10468" y="44751"/>
                      <a:pt x="10454" y="44749"/>
                      <a:pt x="10441" y="44749"/>
                    </a:cubicBezTo>
                    <a:cubicBezTo>
                      <a:pt x="10076" y="44749"/>
                      <a:pt x="9885" y="45733"/>
                      <a:pt x="9842" y="45956"/>
                    </a:cubicBezTo>
                    <a:cubicBezTo>
                      <a:pt x="9762" y="46424"/>
                      <a:pt x="9928" y="46761"/>
                      <a:pt x="10200" y="47149"/>
                    </a:cubicBezTo>
                    <a:lnTo>
                      <a:pt x="10200" y="47149"/>
                    </a:lnTo>
                    <a:cubicBezTo>
                      <a:pt x="10151" y="47081"/>
                      <a:pt x="9936" y="46821"/>
                      <a:pt x="9815" y="46821"/>
                    </a:cubicBezTo>
                    <a:cubicBezTo>
                      <a:pt x="9798" y="46821"/>
                      <a:pt x="9783" y="46827"/>
                      <a:pt x="9770" y="46838"/>
                    </a:cubicBezTo>
                    <a:lnTo>
                      <a:pt x="9770" y="47016"/>
                    </a:lnTo>
                    <a:cubicBezTo>
                      <a:pt x="9763" y="47051"/>
                      <a:pt x="9763" y="47059"/>
                      <a:pt x="9756" y="47059"/>
                    </a:cubicBezTo>
                    <a:cubicBezTo>
                      <a:pt x="9749" y="47059"/>
                      <a:pt x="9737" y="47054"/>
                      <a:pt x="9709" y="47054"/>
                    </a:cubicBezTo>
                    <a:cubicBezTo>
                      <a:pt x="9694" y="47054"/>
                      <a:pt x="9673" y="47055"/>
                      <a:pt x="9646" y="47061"/>
                    </a:cubicBezTo>
                    <a:cubicBezTo>
                      <a:pt x="9441" y="47087"/>
                      <a:pt x="9325" y="47239"/>
                      <a:pt x="9583" y="47310"/>
                    </a:cubicBezTo>
                    <a:cubicBezTo>
                      <a:pt x="9762" y="47355"/>
                      <a:pt x="9851" y="47337"/>
                      <a:pt x="9806" y="47533"/>
                    </a:cubicBezTo>
                    <a:cubicBezTo>
                      <a:pt x="9797" y="47640"/>
                      <a:pt x="9770" y="47738"/>
                      <a:pt x="9726" y="47836"/>
                    </a:cubicBezTo>
                    <a:cubicBezTo>
                      <a:pt x="9681" y="47907"/>
                      <a:pt x="9583" y="47862"/>
                      <a:pt x="9574" y="47916"/>
                    </a:cubicBezTo>
                    <a:lnTo>
                      <a:pt x="9468" y="48397"/>
                    </a:lnTo>
                    <a:cubicBezTo>
                      <a:pt x="9432" y="48587"/>
                      <a:pt x="9658" y="48654"/>
                      <a:pt x="9817" y="48654"/>
                    </a:cubicBezTo>
                    <a:cubicBezTo>
                      <a:pt x="9897" y="48654"/>
                      <a:pt x="9960" y="48637"/>
                      <a:pt x="9966" y="48611"/>
                    </a:cubicBezTo>
                    <a:lnTo>
                      <a:pt x="9966" y="48611"/>
                    </a:lnTo>
                    <a:cubicBezTo>
                      <a:pt x="9940" y="48753"/>
                      <a:pt x="9396" y="48976"/>
                      <a:pt x="9272" y="49092"/>
                    </a:cubicBezTo>
                    <a:cubicBezTo>
                      <a:pt x="9181" y="49183"/>
                      <a:pt x="9132" y="49278"/>
                      <a:pt x="9203" y="49278"/>
                    </a:cubicBezTo>
                    <a:cubicBezTo>
                      <a:pt x="9229" y="49278"/>
                      <a:pt x="9271" y="49265"/>
                      <a:pt x="9334" y="49234"/>
                    </a:cubicBezTo>
                    <a:cubicBezTo>
                      <a:pt x="9401" y="49203"/>
                      <a:pt x="9519" y="49165"/>
                      <a:pt x="9597" y="49165"/>
                    </a:cubicBezTo>
                    <a:cubicBezTo>
                      <a:pt x="9675" y="49165"/>
                      <a:pt x="9713" y="49203"/>
                      <a:pt x="9619" y="49323"/>
                    </a:cubicBezTo>
                    <a:cubicBezTo>
                      <a:pt x="9512" y="49457"/>
                      <a:pt x="9387" y="49564"/>
                      <a:pt x="9245" y="49653"/>
                    </a:cubicBezTo>
                    <a:cubicBezTo>
                      <a:pt x="9227" y="49662"/>
                      <a:pt x="9093" y="49724"/>
                      <a:pt x="9085" y="49760"/>
                    </a:cubicBezTo>
                    <a:cubicBezTo>
                      <a:pt x="9092" y="49739"/>
                      <a:pt x="9154" y="49730"/>
                      <a:pt x="9230" y="49730"/>
                    </a:cubicBezTo>
                    <a:cubicBezTo>
                      <a:pt x="9349" y="49730"/>
                      <a:pt x="9501" y="49750"/>
                      <a:pt x="9539" y="49777"/>
                    </a:cubicBezTo>
                    <a:cubicBezTo>
                      <a:pt x="9601" y="49831"/>
                      <a:pt x="9093" y="50062"/>
                      <a:pt x="9058" y="50089"/>
                    </a:cubicBezTo>
                    <a:cubicBezTo>
                      <a:pt x="8852" y="50201"/>
                      <a:pt x="8829" y="50238"/>
                      <a:pt x="8891" y="50238"/>
                    </a:cubicBezTo>
                    <a:cubicBezTo>
                      <a:pt x="9011" y="50238"/>
                      <a:pt x="9456" y="50097"/>
                      <a:pt x="9500" y="50097"/>
                    </a:cubicBezTo>
                    <a:cubicBezTo>
                      <a:pt x="9502" y="50097"/>
                      <a:pt x="9503" y="50098"/>
                      <a:pt x="9503" y="50098"/>
                    </a:cubicBezTo>
                    <a:cubicBezTo>
                      <a:pt x="9566" y="50187"/>
                      <a:pt x="8924" y="50508"/>
                      <a:pt x="9218" y="50543"/>
                    </a:cubicBezTo>
                    <a:cubicBezTo>
                      <a:pt x="9215" y="50543"/>
                      <a:pt x="9211" y="50543"/>
                      <a:pt x="9208" y="50543"/>
                    </a:cubicBezTo>
                    <a:cubicBezTo>
                      <a:pt x="8921" y="50543"/>
                      <a:pt x="8799" y="51614"/>
                      <a:pt x="8782" y="51764"/>
                    </a:cubicBezTo>
                    <a:cubicBezTo>
                      <a:pt x="8746" y="51995"/>
                      <a:pt x="8835" y="52049"/>
                      <a:pt x="8853" y="52173"/>
                    </a:cubicBezTo>
                    <a:cubicBezTo>
                      <a:pt x="8870" y="52252"/>
                      <a:pt x="8489" y="52780"/>
                      <a:pt x="8570" y="52780"/>
                    </a:cubicBezTo>
                    <a:cubicBezTo>
                      <a:pt x="8572" y="52780"/>
                      <a:pt x="8574" y="52780"/>
                      <a:pt x="8577" y="52779"/>
                    </a:cubicBezTo>
                    <a:cubicBezTo>
                      <a:pt x="8625" y="52763"/>
                      <a:pt x="8902" y="52504"/>
                      <a:pt x="8939" y="52504"/>
                    </a:cubicBezTo>
                    <a:cubicBezTo>
                      <a:pt x="8942" y="52504"/>
                      <a:pt x="8944" y="52506"/>
                      <a:pt x="8942" y="52512"/>
                    </a:cubicBezTo>
                    <a:cubicBezTo>
                      <a:pt x="8934" y="52545"/>
                      <a:pt x="8099" y="53381"/>
                      <a:pt x="8236" y="53381"/>
                    </a:cubicBezTo>
                    <a:cubicBezTo>
                      <a:pt x="8246" y="53381"/>
                      <a:pt x="8261" y="53377"/>
                      <a:pt x="8283" y="53367"/>
                    </a:cubicBezTo>
                    <a:cubicBezTo>
                      <a:pt x="8299" y="53358"/>
                      <a:pt x="8313" y="53354"/>
                      <a:pt x="8323" y="53354"/>
                    </a:cubicBezTo>
                    <a:cubicBezTo>
                      <a:pt x="8363" y="53354"/>
                      <a:pt x="8371" y="53404"/>
                      <a:pt x="8404" y="53404"/>
                    </a:cubicBezTo>
                    <a:cubicBezTo>
                      <a:pt x="8440" y="53404"/>
                      <a:pt x="8504" y="53348"/>
                      <a:pt x="8666" y="53118"/>
                    </a:cubicBezTo>
                    <a:cubicBezTo>
                      <a:pt x="8731" y="53019"/>
                      <a:pt x="8760" y="52984"/>
                      <a:pt x="8769" y="52984"/>
                    </a:cubicBezTo>
                    <a:cubicBezTo>
                      <a:pt x="8790" y="52984"/>
                      <a:pt x="8688" y="53199"/>
                      <a:pt x="8709" y="53199"/>
                    </a:cubicBezTo>
                    <a:cubicBezTo>
                      <a:pt x="8718" y="53199"/>
                      <a:pt x="8748" y="53161"/>
                      <a:pt x="8817" y="53055"/>
                    </a:cubicBezTo>
                    <a:lnTo>
                      <a:pt x="8817" y="53055"/>
                    </a:lnTo>
                    <a:cubicBezTo>
                      <a:pt x="8461" y="53608"/>
                      <a:pt x="8203" y="54035"/>
                      <a:pt x="8042" y="54489"/>
                    </a:cubicBezTo>
                    <a:cubicBezTo>
                      <a:pt x="8032" y="54517"/>
                      <a:pt x="8030" y="54530"/>
                      <a:pt x="8035" y="54530"/>
                    </a:cubicBezTo>
                    <a:cubicBezTo>
                      <a:pt x="8089" y="54530"/>
                      <a:pt x="8876" y="53223"/>
                      <a:pt x="9013" y="53029"/>
                    </a:cubicBezTo>
                    <a:cubicBezTo>
                      <a:pt x="9051" y="52973"/>
                      <a:pt x="9072" y="52948"/>
                      <a:pt x="9079" y="52948"/>
                    </a:cubicBezTo>
                    <a:cubicBezTo>
                      <a:pt x="9150" y="52948"/>
                      <a:pt x="7844" y="55463"/>
                      <a:pt x="7463" y="56199"/>
                    </a:cubicBezTo>
                    <a:lnTo>
                      <a:pt x="8274" y="54863"/>
                    </a:lnTo>
                    <a:lnTo>
                      <a:pt x="8773" y="53937"/>
                    </a:lnTo>
                    <a:lnTo>
                      <a:pt x="8773" y="53937"/>
                    </a:lnTo>
                    <a:cubicBezTo>
                      <a:pt x="8523" y="54507"/>
                      <a:pt x="8345" y="54908"/>
                      <a:pt x="8229" y="55273"/>
                    </a:cubicBezTo>
                    <a:cubicBezTo>
                      <a:pt x="8532" y="54605"/>
                      <a:pt x="8586" y="54667"/>
                      <a:pt x="8719" y="54445"/>
                    </a:cubicBezTo>
                    <a:cubicBezTo>
                      <a:pt x="8808" y="54321"/>
                      <a:pt x="9293" y="53342"/>
                      <a:pt x="9342" y="53200"/>
                    </a:cubicBezTo>
                    <a:lnTo>
                      <a:pt x="9342" y="53200"/>
                    </a:lnTo>
                    <a:cubicBezTo>
                      <a:pt x="9205" y="53602"/>
                      <a:pt x="8837" y="54437"/>
                      <a:pt x="8892" y="54437"/>
                    </a:cubicBezTo>
                    <a:cubicBezTo>
                      <a:pt x="8909" y="54437"/>
                      <a:pt x="8967" y="54357"/>
                      <a:pt x="9085" y="54160"/>
                    </a:cubicBezTo>
                    <a:cubicBezTo>
                      <a:pt x="9213" y="53927"/>
                      <a:pt x="9285" y="53820"/>
                      <a:pt x="9309" y="53820"/>
                    </a:cubicBezTo>
                    <a:cubicBezTo>
                      <a:pt x="9347" y="53820"/>
                      <a:pt x="9280" y="54059"/>
                      <a:pt x="9147" y="54480"/>
                    </a:cubicBezTo>
                    <a:cubicBezTo>
                      <a:pt x="9289" y="54329"/>
                      <a:pt x="9334" y="54035"/>
                      <a:pt x="9450" y="53768"/>
                    </a:cubicBezTo>
                    <a:cubicBezTo>
                      <a:pt x="9610" y="53385"/>
                      <a:pt x="9699" y="53456"/>
                      <a:pt x="9824" y="53180"/>
                    </a:cubicBezTo>
                    <a:cubicBezTo>
                      <a:pt x="9957" y="52904"/>
                      <a:pt x="9949" y="52663"/>
                      <a:pt x="10038" y="52414"/>
                    </a:cubicBezTo>
                    <a:cubicBezTo>
                      <a:pt x="10118" y="52156"/>
                      <a:pt x="10153" y="52298"/>
                      <a:pt x="10189" y="52040"/>
                    </a:cubicBezTo>
                    <a:lnTo>
                      <a:pt x="10189" y="52040"/>
                    </a:lnTo>
                    <a:cubicBezTo>
                      <a:pt x="10154" y="52314"/>
                      <a:pt x="10134" y="52409"/>
                      <a:pt x="10155" y="52409"/>
                    </a:cubicBezTo>
                    <a:cubicBezTo>
                      <a:pt x="10166" y="52409"/>
                      <a:pt x="10188" y="52383"/>
                      <a:pt x="10225" y="52343"/>
                    </a:cubicBezTo>
                    <a:lnTo>
                      <a:pt x="10438" y="52102"/>
                    </a:lnTo>
                    <a:lnTo>
                      <a:pt x="10438" y="52102"/>
                    </a:lnTo>
                    <a:cubicBezTo>
                      <a:pt x="10438" y="52271"/>
                      <a:pt x="10447" y="52548"/>
                      <a:pt x="10340" y="52672"/>
                    </a:cubicBezTo>
                    <a:cubicBezTo>
                      <a:pt x="10305" y="52815"/>
                      <a:pt x="10243" y="52779"/>
                      <a:pt x="10234" y="53037"/>
                    </a:cubicBezTo>
                    <a:cubicBezTo>
                      <a:pt x="10536" y="52681"/>
                      <a:pt x="10563" y="52165"/>
                      <a:pt x="10679" y="51790"/>
                    </a:cubicBezTo>
                    <a:cubicBezTo>
                      <a:pt x="10703" y="51713"/>
                      <a:pt x="10721" y="51682"/>
                      <a:pt x="10735" y="51682"/>
                    </a:cubicBezTo>
                    <a:cubicBezTo>
                      <a:pt x="10788" y="51682"/>
                      <a:pt x="10775" y="52130"/>
                      <a:pt x="10768" y="52147"/>
                    </a:cubicBezTo>
                    <a:lnTo>
                      <a:pt x="10768" y="52147"/>
                    </a:lnTo>
                    <a:cubicBezTo>
                      <a:pt x="10813" y="52049"/>
                      <a:pt x="10848" y="51951"/>
                      <a:pt x="10875" y="51844"/>
                    </a:cubicBezTo>
                    <a:cubicBezTo>
                      <a:pt x="10894" y="51678"/>
                      <a:pt x="10904" y="51631"/>
                      <a:pt x="10961" y="51631"/>
                    </a:cubicBezTo>
                    <a:cubicBezTo>
                      <a:pt x="10983" y="51631"/>
                      <a:pt x="11013" y="51638"/>
                      <a:pt x="11053" y="51648"/>
                    </a:cubicBezTo>
                    <a:cubicBezTo>
                      <a:pt x="11069" y="51652"/>
                      <a:pt x="11085" y="51654"/>
                      <a:pt x="11101" y="51654"/>
                    </a:cubicBezTo>
                    <a:cubicBezTo>
                      <a:pt x="11316" y="51654"/>
                      <a:pt x="11602" y="51355"/>
                      <a:pt x="11213" y="51247"/>
                    </a:cubicBezTo>
                    <a:cubicBezTo>
                      <a:pt x="11302" y="51203"/>
                      <a:pt x="11258" y="51131"/>
                      <a:pt x="11276" y="51087"/>
                    </a:cubicBezTo>
                    <a:cubicBezTo>
                      <a:pt x="11276" y="51085"/>
                      <a:pt x="11278" y="51084"/>
                      <a:pt x="11280" y="51084"/>
                    </a:cubicBezTo>
                    <a:cubicBezTo>
                      <a:pt x="11311" y="51084"/>
                      <a:pt x="11510" y="51329"/>
                      <a:pt x="11552" y="51363"/>
                    </a:cubicBezTo>
                    <a:cubicBezTo>
                      <a:pt x="11575" y="51379"/>
                      <a:pt x="11594" y="51385"/>
                      <a:pt x="11610" y="51385"/>
                    </a:cubicBezTo>
                    <a:cubicBezTo>
                      <a:pt x="11667" y="51385"/>
                      <a:pt x="11680" y="51301"/>
                      <a:pt x="11694" y="51238"/>
                    </a:cubicBezTo>
                    <a:cubicBezTo>
                      <a:pt x="11792" y="50873"/>
                      <a:pt x="11392" y="50597"/>
                      <a:pt x="11641" y="50312"/>
                    </a:cubicBezTo>
                    <a:lnTo>
                      <a:pt x="11641" y="50312"/>
                    </a:lnTo>
                    <a:cubicBezTo>
                      <a:pt x="11766" y="50419"/>
                      <a:pt x="11890" y="50552"/>
                      <a:pt x="12051" y="50597"/>
                    </a:cubicBezTo>
                    <a:cubicBezTo>
                      <a:pt x="12080" y="50605"/>
                      <a:pt x="12108" y="50608"/>
                      <a:pt x="12132" y="50608"/>
                    </a:cubicBezTo>
                    <a:cubicBezTo>
                      <a:pt x="12332" y="50608"/>
                      <a:pt x="12344" y="50367"/>
                      <a:pt x="12193" y="50232"/>
                    </a:cubicBezTo>
                    <a:lnTo>
                      <a:pt x="12193" y="50232"/>
                    </a:lnTo>
                    <a:cubicBezTo>
                      <a:pt x="12283" y="50310"/>
                      <a:pt x="12397" y="50378"/>
                      <a:pt x="12504" y="50378"/>
                    </a:cubicBezTo>
                    <a:cubicBezTo>
                      <a:pt x="12568" y="50378"/>
                      <a:pt x="12630" y="50354"/>
                      <a:pt x="12683" y="50294"/>
                    </a:cubicBezTo>
                    <a:cubicBezTo>
                      <a:pt x="12612" y="50223"/>
                      <a:pt x="12068" y="49893"/>
                      <a:pt x="12443" y="49893"/>
                    </a:cubicBezTo>
                    <a:cubicBezTo>
                      <a:pt x="12567" y="49893"/>
                      <a:pt x="12700" y="49972"/>
                      <a:pt x="12819" y="49972"/>
                    </a:cubicBezTo>
                    <a:cubicBezTo>
                      <a:pt x="12879" y="49972"/>
                      <a:pt x="12935" y="49953"/>
                      <a:pt x="12986" y="49893"/>
                    </a:cubicBezTo>
                    <a:cubicBezTo>
                      <a:pt x="13084" y="49786"/>
                      <a:pt x="13004" y="49653"/>
                      <a:pt x="13137" y="49555"/>
                    </a:cubicBezTo>
                    <a:cubicBezTo>
                      <a:pt x="13158" y="49574"/>
                      <a:pt x="13183" y="49582"/>
                      <a:pt x="13210" y="49582"/>
                    </a:cubicBezTo>
                    <a:cubicBezTo>
                      <a:pt x="13399" y="49582"/>
                      <a:pt x="13706" y="49167"/>
                      <a:pt x="13761" y="49074"/>
                    </a:cubicBezTo>
                    <a:cubicBezTo>
                      <a:pt x="13868" y="48887"/>
                      <a:pt x="13467" y="48922"/>
                      <a:pt x="13458" y="48824"/>
                    </a:cubicBezTo>
                    <a:cubicBezTo>
                      <a:pt x="13452" y="48745"/>
                      <a:pt x="13504" y="48717"/>
                      <a:pt x="13578" y="48717"/>
                    </a:cubicBezTo>
                    <a:cubicBezTo>
                      <a:pt x="13739" y="48717"/>
                      <a:pt x="14006" y="48845"/>
                      <a:pt x="14055" y="48869"/>
                    </a:cubicBezTo>
                    <a:cubicBezTo>
                      <a:pt x="14069" y="48876"/>
                      <a:pt x="14084" y="48879"/>
                      <a:pt x="14099" y="48879"/>
                    </a:cubicBezTo>
                    <a:cubicBezTo>
                      <a:pt x="14225" y="48879"/>
                      <a:pt x="14373" y="48665"/>
                      <a:pt x="14429" y="48602"/>
                    </a:cubicBezTo>
                    <a:cubicBezTo>
                      <a:pt x="14589" y="48388"/>
                      <a:pt x="14723" y="48165"/>
                      <a:pt x="14830" y="47916"/>
                    </a:cubicBezTo>
                    <a:cubicBezTo>
                      <a:pt x="14856" y="47845"/>
                      <a:pt x="14954" y="47328"/>
                      <a:pt x="15017" y="47328"/>
                    </a:cubicBezTo>
                    <a:cubicBezTo>
                      <a:pt x="15104" y="47328"/>
                      <a:pt x="15191" y="47891"/>
                      <a:pt x="15266" y="47891"/>
                    </a:cubicBezTo>
                    <a:cubicBezTo>
                      <a:pt x="15275" y="47891"/>
                      <a:pt x="15284" y="47882"/>
                      <a:pt x="15293" y="47862"/>
                    </a:cubicBezTo>
                    <a:cubicBezTo>
                      <a:pt x="15355" y="47720"/>
                      <a:pt x="15569" y="46989"/>
                      <a:pt x="15453" y="46883"/>
                    </a:cubicBezTo>
                    <a:lnTo>
                      <a:pt x="15453" y="46883"/>
                    </a:lnTo>
                    <a:cubicBezTo>
                      <a:pt x="15523" y="46945"/>
                      <a:pt x="15591" y="46971"/>
                      <a:pt x="15657" y="46971"/>
                    </a:cubicBezTo>
                    <a:cubicBezTo>
                      <a:pt x="15742" y="46971"/>
                      <a:pt x="15823" y="46926"/>
                      <a:pt x="15899" y="46856"/>
                    </a:cubicBezTo>
                    <a:cubicBezTo>
                      <a:pt x="16014" y="46749"/>
                      <a:pt x="16103" y="46624"/>
                      <a:pt x="16157" y="46482"/>
                    </a:cubicBezTo>
                    <a:cubicBezTo>
                      <a:pt x="16201" y="46357"/>
                      <a:pt x="16130" y="46259"/>
                      <a:pt x="16166" y="46125"/>
                    </a:cubicBezTo>
                    <a:cubicBezTo>
                      <a:pt x="16282" y="45769"/>
                      <a:pt x="16682" y="45823"/>
                      <a:pt x="16958" y="45689"/>
                    </a:cubicBezTo>
                    <a:cubicBezTo>
                      <a:pt x="17039" y="45645"/>
                      <a:pt x="16994" y="45609"/>
                      <a:pt x="16941" y="45555"/>
                    </a:cubicBezTo>
                    <a:cubicBezTo>
                      <a:pt x="17003" y="45475"/>
                      <a:pt x="17074" y="45395"/>
                      <a:pt x="17154" y="45315"/>
                    </a:cubicBezTo>
                    <a:cubicBezTo>
                      <a:pt x="17279" y="45181"/>
                      <a:pt x="17279" y="44959"/>
                      <a:pt x="17422" y="44798"/>
                    </a:cubicBezTo>
                    <a:cubicBezTo>
                      <a:pt x="17529" y="44674"/>
                      <a:pt x="17662" y="44576"/>
                      <a:pt x="17805" y="44504"/>
                    </a:cubicBezTo>
                    <a:cubicBezTo>
                      <a:pt x="17876" y="44451"/>
                      <a:pt x="18018" y="44353"/>
                      <a:pt x="17992" y="44246"/>
                    </a:cubicBezTo>
                    <a:cubicBezTo>
                      <a:pt x="17947" y="44059"/>
                      <a:pt x="18393" y="43712"/>
                      <a:pt x="18517" y="43560"/>
                    </a:cubicBezTo>
                    <a:cubicBezTo>
                      <a:pt x="18571" y="43498"/>
                      <a:pt x="18740" y="42910"/>
                      <a:pt x="18776" y="42910"/>
                    </a:cubicBezTo>
                    <a:cubicBezTo>
                      <a:pt x="18811" y="42910"/>
                      <a:pt x="18891" y="43115"/>
                      <a:pt x="18900" y="43142"/>
                    </a:cubicBezTo>
                    <a:lnTo>
                      <a:pt x="18980" y="42830"/>
                    </a:lnTo>
                    <a:cubicBezTo>
                      <a:pt x="18980" y="42785"/>
                      <a:pt x="18882" y="42447"/>
                      <a:pt x="18918" y="42411"/>
                    </a:cubicBezTo>
                    <a:cubicBezTo>
                      <a:pt x="18920" y="42409"/>
                      <a:pt x="18923" y="42409"/>
                      <a:pt x="18927" y="42409"/>
                    </a:cubicBezTo>
                    <a:cubicBezTo>
                      <a:pt x="18970" y="42409"/>
                      <a:pt x="19089" y="42555"/>
                      <a:pt x="19157" y="42555"/>
                    </a:cubicBezTo>
                    <a:cubicBezTo>
                      <a:pt x="19161" y="42555"/>
                      <a:pt x="19164" y="42555"/>
                      <a:pt x="19167" y="42554"/>
                    </a:cubicBezTo>
                    <a:cubicBezTo>
                      <a:pt x="19283" y="42527"/>
                      <a:pt x="19381" y="42384"/>
                      <a:pt x="19452" y="42304"/>
                    </a:cubicBezTo>
                    <a:cubicBezTo>
                      <a:pt x="19480" y="42168"/>
                      <a:pt x="19528" y="41963"/>
                      <a:pt x="19649" y="41963"/>
                    </a:cubicBezTo>
                    <a:cubicBezTo>
                      <a:pt x="19686" y="41963"/>
                      <a:pt x="19729" y="41982"/>
                      <a:pt x="19781" y="42027"/>
                    </a:cubicBezTo>
                    <a:lnTo>
                      <a:pt x="19781" y="42027"/>
                    </a:lnTo>
                    <a:cubicBezTo>
                      <a:pt x="19721" y="41973"/>
                      <a:pt x="19719" y="41759"/>
                      <a:pt x="19677" y="41744"/>
                    </a:cubicBezTo>
                    <a:lnTo>
                      <a:pt x="19677" y="41744"/>
                    </a:lnTo>
                    <a:cubicBezTo>
                      <a:pt x="19732" y="41759"/>
                      <a:pt x="19778" y="41767"/>
                      <a:pt x="19817" y="41767"/>
                    </a:cubicBezTo>
                    <a:cubicBezTo>
                      <a:pt x="19936" y="41767"/>
                      <a:pt x="20001" y="41698"/>
                      <a:pt x="20121" y="41565"/>
                    </a:cubicBezTo>
                    <a:cubicBezTo>
                      <a:pt x="20192" y="41485"/>
                      <a:pt x="20325" y="41378"/>
                      <a:pt x="20343" y="41253"/>
                    </a:cubicBezTo>
                    <a:cubicBezTo>
                      <a:pt x="20352" y="41173"/>
                      <a:pt x="20263" y="41173"/>
                      <a:pt x="20316" y="41120"/>
                    </a:cubicBezTo>
                    <a:cubicBezTo>
                      <a:pt x="20486" y="40933"/>
                      <a:pt x="20655" y="40968"/>
                      <a:pt x="20824" y="40781"/>
                    </a:cubicBezTo>
                    <a:cubicBezTo>
                      <a:pt x="20893" y="40713"/>
                      <a:pt x="21125" y="40376"/>
                      <a:pt x="21291" y="40376"/>
                    </a:cubicBezTo>
                    <a:cubicBezTo>
                      <a:pt x="21319" y="40376"/>
                      <a:pt x="21345" y="40385"/>
                      <a:pt x="21368" y="40407"/>
                    </a:cubicBezTo>
                    <a:cubicBezTo>
                      <a:pt x="21555" y="40202"/>
                      <a:pt x="21163" y="40193"/>
                      <a:pt x="21225" y="39997"/>
                    </a:cubicBezTo>
                    <a:cubicBezTo>
                      <a:pt x="21239" y="39959"/>
                      <a:pt x="21281" y="39947"/>
                      <a:pt x="21331" y="39947"/>
                    </a:cubicBezTo>
                    <a:cubicBezTo>
                      <a:pt x="21408" y="39947"/>
                      <a:pt x="21504" y="39978"/>
                      <a:pt x="21537" y="39988"/>
                    </a:cubicBezTo>
                    <a:cubicBezTo>
                      <a:pt x="21617" y="39962"/>
                      <a:pt x="21688" y="39935"/>
                      <a:pt x="21759" y="39890"/>
                    </a:cubicBezTo>
                    <a:cubicBezTo>
                      <a:pt x="21904" y="39802"/>
                      <a:pt x="22063" y="39115"/>
                      <a:pt x="22236" y="39115"/>
                    </a:cubicBezTo>
                    <a:cubicBezTo>
                      <a:pt x="22250" y="39115"/>
                      <a:pt x="22264" y="39120"/>
                      <a:pt x="22278" y="39129"/>
                    </a:cubicBezTo>
                    <a:lnTo>
                      <a:pt x="22278" y="39129"/>
                    </a:lnTo>
                    <a:cubicBezTo>
                      <a:pt x="22197" y="39056"/>
                      <a:pt x="21943" y="38754"/>
                      <a:pt x="22009" y="38688"/>
                    </a:cubicBezTo>
                    <a:cubicBezTo>
                      <a:pt x="22019" y="38678"/>
                      <a:pt x="22036" y="38674"/>
                      <a:pt x="22057" y="38674"/>
                    </a:cubicBezTo>
                    <a:cubicBezTo>
                      <a:pt x="22125" y="38674"/>
                      <a:pt x="22231" y="38719"/>
                      <a:pt x="22258" y="38733"/>
                    </a:cubicBezTo>
                    <a:cubicBezTo>
                      <a:pt x="22312" y="38715"/>
                      <a:pt x="22374" y="38697"/>
                      <a:pt x="22419" y="38661"/>
                    </a:cubicBezTo>
                    <a:cubicBezTo>
                      <a:pt x="22543" y="38626"/>
                      <a:pt x="22641" y="38528"/>
                      <a:pt x="22695" y="38403"/>
                    </a:cubicBezTo>
                    <a:cubicBezTo>
                      <a:pt x="22711" y="38361"/>
                      <a:pt x="22744" y="38304"/>
                      <a:pt x="22806" y="38304"/>
                    </a:cubicBezTo>
                    <a:cubicBezTo>
                      <a:pt x="22810" y="38304"/>
                      <a:pt x="22815" y="38304"/>
                      <a:pt x="22819" y="38305"/>
                    </a:cubicBezTo>
                    <a:cubicBezTo>
                      <a:pt x="22953" y="38341"/>
                      <a:pt x="23015" y="38643"/>
                      <a:pt x="23087" y="38643"/>
                    </a:cubicBezTo>
                    <a:cubicBezTo>
                      <a:pt x="23158" y="38643"/>
                      <a:pt x="23176" y="38243"/>
                      <a:pt x="23229" y="38171"/>
                    </a:cubicBezTo>
                    <a:cubicBezTo>
                      <a:pt x="23389" y="37967"/>
                      <a:pt x="23692" y="37860"/>
                      <a:pt x="23906" y="37708"/>
                    </a:cubicBezTo>
                    <a:cubicBezTo>
                      <a:pt x="24147" y="37557"/>
                      <a:pt x="23381" y="37201"/>
                      <a:pt x="23879" y="37129"/>
                    </a:cubicBezTo>
                    <a:cubicBezTo>
                      <a:pt x="24138" y="37085"/>
                      <a:pt x="24325" y="37156"/>
                      <a:pt x="24467" y="36880"/>
                    </a:cubicBezTo>
                    <a:cubicBezTo>
                      <a:pt x="24512" y="36805"/>
                      <a:pt x="24382" y="36431"/>
                      <a:pt x="24516" y="36431"/>
                    </a:cubicBezTo>
                    <a:cubicBezTo>
                      <a:pt x="24542" y="36431"/>
                      <a:pt x="24578" y="36446"/>
                      <a:pt x="24628" y="36479"/>
                    </a:cubicBezTo>
                    <a:cubicBezTo>
                      <a:pt x="24698" y="36527"/>
                      <a:pt x="24753" y="36547"/>
                      <a:pt x="24795" y="36547"/>
                    </a:cubicBezTo>
                    <a:cubicBezTo>
                      <a:pt x="24968" y="36547"/>
                      <a:pt x="24938" y="36216"/>
                      <a:pt x="24930" y="36051"/>
                    </a:cubicBezTo>
                    <a:cubicBezTo>
                      <a:pt x="24921" y="35677"/>
                      <a:pt x="25269" y="35856"/>
                      <a:pt x="25483" y="35695"/>
                    </a:cubicBezTo>
                    <a:cubicBezTo>
                      <a:pt x="25688" y="35526"/>
                      <a:pt x="25207" y="35357"/>
                      <a:pt x="25153" y="35223"/>
                    </a:cubicBezTo>
                    <a:cubicBezTo>
                      <a:pt x="25132" y="35178"/>
                      <a:pt x="25191" y="35168"/>
                      <a:pt x="25275" y="35168"/>
                    </a:cubicBezTo>
                    <a:cubicBezTo>
                      <a:pt x="25335" y="35168"/>
                      <a:pt x="25408" y="35173"/>
                      <a:pt x="25474" y="35173"/>
                    </a:cubicBezTo>
                    <a:cubicBezTo>
                      <a:pt x="25588" y="35173"/>
                      <a:pt x="25682" y="35159"/>
                      <a:pt x="25652" y="35081"/>
                    </a:cubicBezTo>
                    <a:cubicBezTo>
                      <a:pt x="25634" y="35027"/>
                      <a:pt x="25483" y="35054"/>
                      <a:pt x="25474" y="34947"/>
                    </a:cubicBezTo>
                    <a:cubicBezTo>
                      <a:pt x="25500" y="34867"/>
                      <a:pt x="25563" y="34796"/>
                      <a:pt x="25643" y="34760"/>
                    </a:cubicBezTo>
                    <a:cubicBezTo>
                      <a:pt x="25816" y="34760"/>
                      <a:pt x="25855" y="34960"/>
                      <a:pt x="25990" y="34960"/>
                    </a:cubicBezTo>
                    <a:cubicBezTo>
                      <a:pt x="26028" y="34960"/>
                      <a:pt x="26074" y="34944"/>
                      <a:pt x="26133" y="34902"/>
                    </a:cubicBezTo>
                    <a:cubicBezTo>
                      <a:pt x="26498" y="34644"/>
                      <a:pt x="26792" y="34279"/>
                      <a:pt x="26970" y="33860"/>
                    </a:cubicBezTo>
                    <a:cubicBezTo>
                      <a:pt x="27032" y="33736"/>
                      <a:pt x="27006" y="33682"/>
                      <a:pt x="27095" y="33575"/>
                    </a:cubicBezTo>
                    <a:cubicBezTo>
                      <a:pt x="27086" y="33491"/>
                      <a:pt x="27102" y="33459"/>
                      <a:pt x="27131" y="33459"/>
                    </a:cubicBezTo>
                    <a:cubicBezTo>
                      <a:pt x="27218" y="33459"/>
                      <a:pt x="27428" y="33754"/>
                      <a:pt x="27450" y="33754"/>
                    </a:cubicBezTo>
                    <a:cubicBezTo>
                      <a:pt x="27450" y="33754"/>
                      <a:pt x="27451" y="33754"/>
                      <a:pt x="27451" y="33753"/>
                    </a:cubicBezTo>
                    <a:cubicBezTo>
                      <a:pt x="27620" y="33566"/>
                      <a:pt x="27095" y="33264"/>
                      <a:pt x="27585" y="33255"/>
                    </a:cubicBezTo>
                    <a:cubicBezTo>
                      <a:pt x="27638" y="33210"/>
                      <a:pt x="27674" y="33148"/>
                      <a:pt x="27701" y="33085"/>
                    </a:cubicBezTo>
                    <a:cubicBezTo>
                      <a:pt x="27774" y="32971"/>
                      <a:pt x="28131" y="32081"/>
                      <a:pt x="28361" y="32081"/>
                    </a:cubicBezTo>
                    <a:cubicBezTo>
                      <a:pt x="28383" y="32081"/>
                      <a:pt x="28403" y="32089"/>
                      <a:pt x="28422" y="32106"/>
                    </a:cubicBezTo>
                    <a:lnTo>
                      <a:pt x="28360" y="31482"/>
                    </a:lnTo>
                    <a:lnTo>
                      <a:pt x="28360" y="31482"/>
                    </a:lnTo>
                    <a:cubicBezTo>
                      <a:pt x="28424" y="31537"/>
                      <a:pt x="28486" y="31558"/>
                      <a:pt x="28546" y="31558"/>
                    </a:cubicBezTo>
                    <a:cubicBezTo>
                      <a:pt x="28662" y="31558"/>
                      <a:pt x="28767" y="31478"/>
                      <a:pt x="28850" y="31402"/>
                    </a:cubicBezTo>
                    <a:cubicBezTo>
                      <a:pt x="28892" y="31360"/>
                      <a:pt x="28936" y="31345"/>
                      <a:pt x="28982" y="31345"/>
                    </a:cubicBezTo>
                    <a:cubicBezTo>
                      <a:pt x="29073" y="31345"/>
                      <a:pt x="29174" y="31402"/>
                      <a:pt x="29286" y="31420"/>
                    </a:cubicBezTo>
                    <a:cubicBezTo>
                      <a:pt x="29289" y="31420"/>
                      <a:pt x="29292" y="31421"/>
                      <a:pt x="29295" y="31421"/>
                    </a:cubicBezTo>
                    <a:cubicBezTo>
                      <a:pt x="29405" y="31421"/>
                      <a:pt x="29102" y="30882"/>
                      <a:pt x="29233" y="30743"/>
                    </a:cubicBezTo>
                    <a:lnTo>
                      <a:pt x="29233" y="30743"/>
                    </a:lnTo>
                    <a:cubicBezTo>
                      <a:pt x="29292" y="30794"/>
                      <a:pt x="29538" y="31128"/>
                      <a:pt x="29622" y="31128"/>
                    </a:cubicBezTo>
                    <a:cubicBezTo>
                      <a:pt x="29626" y="31128"/>
                      <a:pt x="29630" y="31127"/>
                      <a:pt x="29633" y="31126"/>
                    </a:cubicBezTo>
                    <a:cubicBezTo>
                      <a:pt x="29785" y="31046"/>
                      <a:pt x="29829" y="30725"/>
                      <a:pt x="29714" y="30600"/>
                    </a:cubicBezTo>
                    <a:cubicBezTo>
                      <a:pt x="29624" y="30520"/>
                      <a:pt x="29437" y="30529"/>
                      <a:pt x="29544" y="30395"/>
                    </a:cubicBezTo>
                    <a:cubicBezTo>
                      <a:pt x="29594" y="30334"/>
                      <a:pt x="29626" y="30315"/>
                      <a:pt x="29679" y="30315"/>
                    </a:cubicBezTo>
                    <a:cubicBezTo>
                      <a:pt x="29703" y="30315"/>
                      <a:pt x="29731" y="30319"/>
                      <a:pt x="29767" y="30324"/>
                    </a:cubicBezTo>
                    <a:cubicBezTo>
                      <a:pt x="29954" y="30360"/>
                      <a:pt x="30052" y="30627"/>
                      <a:pt x="30221" y="30663"/>
                    </a:cubicBezTo>
                    <a:cubicBezTo>
                      <a:pt x="30257" y="30663"/>
                      <a:pt x="30141" y="30413"/>
                      <a:pt x="30141" y="30413"/>
                    </a:cubicBezTo>
                    <a:cubicBezTo>
                      <a:pt x="30132" y="30297"/>
                      <a:pt x="30168" y="30173"/>
                      <a:pt x="30239" y="30075"/>
                    </a:cubicBezTo>
                    <a:cubicBezTo>
                      <a:pt x="30310" y="29995"/>
                      <a:pt x="30390" y="30048"/>
                      <a:pt x="30399" y="29959"/>
                    </a:cubicBezTo>
                    <a:cubicBezTo>
                      <a:pt x="30399" y="29843"/>
                      <a:pt x="30382" y="29727"/>
                      <a:pt x="30337" y="29612"/>
                    </a:cubicBezTo>
                    <a:cubicBezTo>
                      <a:pt x="30327" y="29567"/>
                      <a:pt x="30348" y="29554"/>
                      <a:pt x="30384" y="29554"/>
                    </a:cubicBezTo>
                    <a:cubicBezTo>
                      <a:pt x="30433" y="29554"/>
                      <a:pt x="30510" y="29579"/>
                      <a:pt x="30573" y="29579"/>
                    </a:cubicBezTo>
                    <a:cubicBezTo>
                      <a:pt x="30628" y="29579"/>
                      <a:pt x="30672" y="29559"/>
                      <a:pt x="30676" y="29487"/>
                    </a:cubicBezTo>
                    <a:cubicBezTo>
                      <a:pt x="30676" y="29389"/>
                      <a:pt x="30595" y="29300"/>
                      <a:pt x="30631" y="29211"/>
                    </a:cubicBezTo>
                    <a:cubicBezTo>
                      <a:pt x="30676" y="29131"/>
                      <a:pt x="30738" y="29059"/>
                      <a:pt x="30809" y="28988"/>
                    </a:cubicBezTo>
                    <a:lnTo>
                      <a:pt x="30809" y="28988"/>
                    </a:lnTo>
                    <a:cubicBezTo>
                      <a:pt x="30685" y="29126"/>
                      <a:pt x="30657" y="29431"/>
                      <a:pt x="30784" y="29431"/>
                    </a:cubicBezTo>
                    <a:cubicBezTo>
                      <a:pt x="30821" y="29431"/>
                      <a:pt x="30870" y="29406"/>
                      <a:pt x="30934" y="29344"/>
                    </a:cubicBezTo>
                    <a:cubicBezTo>
                      <a:pt x="31059" y="29220"/>
                      <a:pt x="31237" y="28935"/>
                      <a:pt x="31067" y="28783"/>
                    </a:cubicBezTo>
                    <a:lnTo>
                      <a:pt x="31067" y="28783"/>
                    </a:lnTo>
                    <a:cubicBezTo>
                      <a:pt x="31109" y="28820"/>
                      <a:pt x="31155" y="28836"/>
                      <a:pt x="31204" y="28836"/>
                    </a:cubicBezTo>
                    <a:cubicBezTo>
                      <a:pt x="31539" y="28836"/>
                      <a:pt x="32027" y="28089"/>
                      <a:pt x="32190" y="27910"/>
                    </a:cubicBezTo>
                    <a:cubicBezTo>
                      <a:pt x="32386" y="27697"/>
                      <a:pt x="32145" y="27661"/>
                      <a:pt x="31949" y="27492"/>
                    </a:cubicBezTo>
                    <a:cubicBezTo>
                      <a:pt x="31877" y="27305"/>
                      <a:pt x="31862" y="27232"/>
                      <a:pt x="31947" y="27232"/>
                    </a:cubicBezTo>
                    <a:cubicBezTo>
                      <a:pt x="31989" y="27232"/>
                      <a:pt x="32053" y="27249"/>
                      <a:pt x="32145" y="27278"/>
                    </a:cubicBezTo>
                    <a:cubicBezTo>
                      <a:pt x="32238" y="27361"/>
                      <a:pt x="32345" y="27395"/>
                      <a:pt x="32456" y="27395"/>
                    </a:cubicBezTo>
                    <a:cubicBezTo>
                      <a:pt x="32760" y="27395"/>
                      <a:pt x="33093" y="27142"/>
                      <a:pt x="33250" y="26966"/>
                    </a:cubicBezTo>
                    <a:cubicBezTo>
                      <a:pt x="33357" y="26833"/>
                      <a:pt x="33499" y="26690"/>
                      <a:pt x="33472" y="26485"/>
                    </a:cubicBezTo>
                    <a:cubicBezTo>
                      <a:pt x="33419" y="26201"/>
                      <a:pt x="33428" y="26076"/>
                      <a:pt x="33622" y="25863"/>
                    </a:cubicBezTo>
                    <a:lnTo>
                      <a:pt x="33622" y="25863"/>
                    </a:lnTo>
                    <a:cubicBezTo>
                      <a:pt x="33479" y="26021"/>
                      <a:pt x="33513" y="26218"/>
                      <a:pt x="33634" y="26218"/>
                    </a:cubicBezTo>
                    <a:cubicBezTo>
                      <a:pt x="33683" y="26218"/>
                      <a:pt x="33747" y="26185"/>
                      <a:pt x="33820" y="26102"/>
                    </a:cubicBezTo>
                    <a:lnTo>
                      <a:pt x="34390" y="25461"/>
                    </a:lnTo>
                    <a:cubicBezTo>
                      <a:pt x="34590" y="25211"/>
                      <a:pt x="34681" y="25085"/>
                      <a:pt x="34567" y="24785"/>
                    </a:cubicBezTo>
                    <a:lnTo>
                      <a:pt x="34567" y="24785"/>
                    </a:lnTo>
                    <a:cubicBezTo>
                      <a:pt x="34619" y="24910"/>
                      <a:pt x="34671" y="25018"/>
                      <a:pt x="34808" y="25087"/>
                    </a:cubicBezTo>
                    <a:cubicBezTo>
                      <a:pt x="34821" y="25091"/>
                      <a:pt x="34835" y="25093"/>
                      <a:pt x="34850" y="25093"/>
                    </a:cubicBezTo>
                    <a:cubicBezTo>
                      <a:pt x="34951" y="25093"/>
                      <a:pt x="35091" y="24994"/>
                      <a:pt x="35013" y="24909"/>
                    </a:cubicBezTo>
                    <a:cubicBezTo>
                      <a:pt x="34898" y="24784"/>
                      <a:pt x="35102" y="24695"/>
                      <a:pt x="35191" y="24579"/>
                    </a:cubicBezTo>
                    <a:cubicBezTo>
                      <a:pt x="35236" y="24517"/>
                      <a:pt x="35102" y="24401"/>
                      <a:pt x="35111" y="24312"/>
                    </a:cubicBezTo>
                    <a:cubicBezTo>
                      <a:pt x="35111" y="24169"/>
                      <a:pt x="35334" y="24232"/>
                      <a:pt x="35423" y="24187"/>
                    </a:cubicBezTo>
                    <a:cubicBezTo>
                      <a:pt x="35512" y="24134"/>
                      <a:pt x="35601" y="24054"/>
                      <a:pt x="35664" y="23964"/>
                    </a:cubicBezTo>
                    <a:cubicBezTo>
                      <a:pt x="35744" y="23849"/>
                      <a:pt x="35815" y="23706"/>
                      <a:pt x="35735" y="23617"/>
                    </a:cubicBezTo>
                    <a:cubicBezTo>
                      <a:pt x="35646" y="23537"/>
                      <a:pt x="35779" y="23466"/>
                      <a:pt x="35868" y="23359"/>
                    </a:cubicBezTo>
                    <a:cubicBezTo>
                      <a:pt x="35980" y="23385"/>
                      <a:pt x="36038" y="23417"/>
                      <a:pt x="36079" y="23417"/>
                    </a:cubicBezTo>
                    <a:cubicBezTo>
                      <a:pt x="36123" y="23417"/>
                      <a:pt x="36147" y="23380"/>
                      <a:pt x="36198" y="23261"/>
                    </a:cubicBezTo>
                    <a:cubicBezTo>
                      <a:pt x="36242" y="23154"/>
                      <a:pt x="36269" y="23038"/>
                      <a:pt x="36269" y="22922"/>
                    </a:cubicBezTo>
                    <a:cubicBezTo>
                      <a:pt x="36286" y="22922"/>
                      <a:pt x="36231" y="22770"/>
                      <a:pt x="36355" y="22770"/>
                    </a:cubicBezTo>
                    <a:cubicBezTo>
                      <a:pt x="36361" y="22770"/>
                      <a:pt x="36369" y="22770"/>
                      <a:pt x="36376" y="22771"/>
                    </a:cubicBezTo>
                    <a:cubicBezTo>
                      <a:pt x="36416" y="22771"/>
                      <a:pt x="36421" y="22801"/>
                      <a:pt x="36493" y="22801"/>
                    </a:cubicBezTo>
                    <a:cubicBezTo>
                      <a:pt x="36516" y="22801"/>
                      <a:pt x="36548" y="22798"/>
                      <a:pt x="36590" y="22789"/>
                    </a:cubicBezTo>
                    <a:cubicBezTo>
                      <a:pt x="36759" y="22593"/>
                      <a:pt x="36643" y="22637"/>
                      <a:pt x="36545" y="22575"/>
                    </a:cubicBezTo>
                    <a:cubicBezTo>
                      <a:pt x="36483" y="22521"/>
                      <a:pt x="36367" y="22450"/>
                      <a:pt x="36723" y="22299"/>
                    </a:cubicBezTo>
                    <a:cubicBezTo>
                      <a:pt x="37187" y="22094"/>
                      <a:pt x="37151" y="22210"/>
                      <a:pt x="37561" y="21880"/>
                    </a:cubicBezTo>
                    <a:cubicBezTo>
                      <a:pt x="37837" y="21675"/>
                      <a:pt x="38095" y="21462"/>
                      <a:pt x="38345" y="21221"/>
                    </a:cubicBezTo>
                    <a:cubicBezTo>
                      <a:pt x="38381" y="21181"/>
                      <a:pt x="38385" y="21165"/>
                      <a:pt x="38367" y="21165"/>
                    </a:cubicBezTo>
                    <a:cubicBezTo>
                      <a:pt x="38306" y="21165"/>
                      <a:pt x="37992" y="21353"/>
                      <a:pt x="37855" y="21408"/>
                    </a:cubicBezTo>
                    <a:cubicBezTo>
                      <a:pt x="37759" y="21446"/>
                      <a:pt x="37688" y="21466"/>
                      <a:pt x="37653" y="21466"/>
                    </a:cubicBezTo>
                    <a:cubicBezTo>
                      <a:pt x="37598" y="21466"/>
                      <a:pt x="37634" y="21413"/>
                      <a:pt x="37810" y="21292"/>
                    </a:cubicBezTo>
                    <a:lnTo>
                      <a:pt x="37890" y="21239"/>
                    </a:lnTo>
                    <a:cubicBezTo>
                      <a:pt x="37925" y="21200"/>
                      <a:pt x="37913" y="21158"/>
                      <a:pt x="37844" y="21158"/>
                    </a:cubicBezTo>
                    <a:cubicBezTo>
                      <a:pt x="37790" y="21158"/>
                      <a:pt x="37701" y="21183"/>
                      <a:pt x="37572" y="21254"/>
                    </a:cubicBezTo>
                    <a:lnTo>
                      <a:pt x="37572" y="21254"/>
                    </a:lnTo>
                    <a:cubicBezTo>
                      <a:pt x="37867" y="21087"/>
                      <a:pt x="37880" y="21031"/>
                      <a:pt x="37763" y="21031"/>
                    </a:cubicBezTo>
                    <a:cubicBezTo>
                      <a:pt x="37537" y="21031"/>
                      <a:pt x="36825" y="21239"/>
                      <a:pt x="36715" y="21257"/>
                    </a:cubicBezTo>
                    <a:cubicBezTo>
                      <a:pt x="36680" y="21262"/>
                      <a:pt x="36655" y="21265"/>
                      <a:pt x="36637" y="21265"/>
                    </a:cubicBezTo>
                    <a:cubicBezTo>
                      <a:pt x="36543" y="21265"/>
                      <a:pt x="36634" y="21197"/>
                      <a:pt x="36536" y="21168"/>
                    </a:cubicBezTo>
                    <a:cubicBezTo>
                      <a:pt x="36443" y="21154"/>
                      <a:pt x="36347" y="21148"/>
                      <a:pt x="36250" y="21148"/>
                    </a:cubicBezTo>
                    <a:cubicBezTo>
                      <a:pt x="36153" y="21148"/>
                      <a:pt x="36055" y="21154"/>
                      <a:pt x="35957" y="21168"/>
                    </a:cubicBezTo>
                    <a:cubicBezTo>
                      <a:pt x="35858" y="21178"/>
                      <a:pt x="35442" y="21238"/>
                      <a:pt x="35123" y="21238"/>
                    </a:cubicBezTo>
                    <a:cubicBezTo>
                      <a:pt x="34901" y="21238"/>
                      <a:pt x="34726" y="21209"/>
                      <a:pt x="34737" y="21114"/>
                    </a:cubicBezTo>
                    <a:lnTo>
                      <a:pt x="34737" y="21114"/>
                    </a:lnTo>
                    <a:cubicBezTo>
                      <a:pt x="34425" y="21141"/>
                      <a:pt x="34336" y="21185"/>
                      <a:pt x="34327" y="21408"/>
                    </a:cubicBezTo>
                    <a:cubicBezTo>
                      <a:pt x="34310" y="21524"/>
                      <a:pt x="34176" y="21738"/>
                      <a:pt x="34078" y="21747"/>
                    </a:cubicBezTo>
                    <a:cubicBezTo>
                      <a:pt x="34042" y="21613"/>
                      <a:pt x="33998" y="21488"/>
                      <a:pt x="33927" y="21372"/>
                    </a:cubicBezTo>
                    <a:cubicBezTo>
                      <a:pt x="33855" y="21319"/>
                      <a:pt x="33773" y="21292"/>
                      <a:pt x="33692" y="21292"/>
                    </a:cubicBezTo>
                    <a:cubicBezTo>
                      <a:pt x="33610" y="21292"/>
                      <a:pt x="33530" y="21319"/>
                      <a:pt x="33463" y="21372"/>
                    </a:cubicBezTo>
                    <a:cubicBezTo>
                      <a:pt x="33339" y="21453"/>
                      <a:pt x="33205" y="21515"/>
                      <a:pt x="33063" y="21551"/>
                    </a:cubicBezTo>
                    <a:cubicBezTo>
                      <a:pt x="33036" y="21551"/>
                      <a:pt x="32938" y="21390"/>
                      <a:pt x="32893" y="21364"/>
                    </a:cubicBezTo>
                    <a:cubicBezTo>
                      <a:pt x="32874" y="21354"/>
                      <a:pt x="32856" y="21350"/>
                      <a:pt x="32839" y="21350"/>
                    </a:cubicBezTo>
                    <a:cubicBezTo>
                      <a:pt x="32660" y="21350"/>
                      <a:pt x="32690" y="21891"/>
                      <a:pt x="32510" y="21907"/>
                    </a:cubicBezTo>
                    <a:cubicBezTo>
                      <a:pt x="32505" y="21907"/>
                      <a:pt x="32500" y="21907"/>
                      <a:pt x="32494" y="21907"/>
                    </a:cubicBezTo>
                    <a:cubicBezTo>
                      <a:pt x="32226" y="21907"/>
                      <a:pt x="32471" y="21461"/>
                      <a:pt x="32288" y="21408"/>
                    </a:cubicBezTo>
                    <a:cubicBezTo>
                      <a:pt x="32260" y="21402"/>
                      <a:pt x="32233" y="21399"/>
                      <a:pt x="32206" y="21399"/>
                    </a:cubicBezTo>
                    <a:cubicBezTo>
                      <a:pt x="31900" y="21399"/>
                      <a:pt x="31625" y="21783"/>
                      <a:pt x="31379" y="21898"/>
                    </a:cubicBezTo>
                    <a:cubicBezTo>
                      <a:pt x="31346" y="21915"/>
                      <a:pt x="31095" y="21992"/>
                      <a:pt x="30967" y="21992"/>
                    </a:cubicBezTo>
                    <a:cubicBezTo>
                      <a:pt x="30888" y="21992"/>
                      <a:pt x="30857" y="21963"/>
                      <a:pt x="30952" y="21871"/>
                    </a:cubicBezTo>
                    <a:cubicBezTo>
                      <a:pt x="31237" y="21845"/>
                      <a:pt x="31299" y="21658"/>
                      <a:pt x="30996" y="21586"/>
                    </a:cubicBezTo>
                    <a:cubicBezTo>
                      <a:pt x="30982" y="21584"/>
                      <a:pt x="30964" y="21583"/>
                      <a:pt x="30944" y="21583"/>
                    </a:cubicBezTo>
                    <a:cubicBezTo>
                      <a:pt x="30808" y="21583"/>
                      <a:pt x="30558" y="21639"/>
                      <a:pt x="30604" y="21809"/>
                    </a:cubicBezTo>
                    <a:cubicBezTo>
                      <a:pt x="30613" y="21862"/>
                      <a:pt x="30809" y="22041"/>
                      <a:pt x="30729" y="22112"/>
                    </a:cubicBezTo>
                    <a:cubicBezTo>
                      <a:pt x="30729" y="22112"/>
                      <a:pt x="30729" y="22112"/>
                      <a:pt x="30728" y="22112"/>
                    </a:cubicBezTo>
                    <a:cubicBezTo>
                      <a:pt x="30707" y="22112"/>
                      <a:pt x="30303" y="21695"/>
                      <a:pt x="30150" y="21695"/>
                    </a:cubicBezTo>
                    <a:cubicBezTo>
                      <a:pt x="30123" y="21695"/>
                      <a:pt x="30104" y="21708"/>
                      <a:pt x="30097" y="21738"/>
                    </a:cubicBezTo>
                    <a:cubicBezTo>
                      <a:pt x="30070" y="21871"/>
                      <a:pt x="30132" y="22005"/>
                      <a:pt x="30088" y="22138"/>
                    </a:cubicBezTo>
                    <a:cubicBezTo>
                      <a:pt x="30043" y="22263"/>
                      <a:pt x="29927" y="22317"/>
                      <a:pt x="29856" y="22415"/>
                    </a:cubicBezTo>
                    <a:cubicBezTo>
                      <a:pt x="29831" y="22120"/>
                      <a:pt x="29845" y="21977"/>
                      <a:pt x="29577" y="21977"/>
                    </a:cubicBezTo>
                    <a:cubicBezTo>
                      <a:pt x="29561" y="21977"/>
                      <a:pt x="29544" y="21977"/>
                      <a:pt x="29526" y="21978"/>
                    </a:cubicBezTo>
                    <a:cubicBezTo>
                      <a:pt x="29437" y="21978"/>
                      <a:pt x="28974" y="22165"/>
                      <a:pt x="29135" y="22317"/>
                    </a:cubicBezTo>
                    <a:lnTo>
                      <a:pt x="28850" y="22334"/>
                    </a:lnTo>
                    <a:cubicBezTo>
                      <a:pt x="28832" y="22228"/>
                      <a:pt x="28894" y="22076"/>
                      <a:pt x="28814" y="21987"/>
                    </a:cubicBezTo>
                    <a:cubicBezTo>
                      <a:pt x="28751" y="21918"/>
                      <a:pt x="28662" y="21883"/>
                      <a:pt x="28571" y="21883"/>
                    </a:cubicBezTo>
                    <a:cubicBezTo>
                      <a:pt x="28521" y="21883"/>
                      <a:pt x="28470" y="21894"/>
                      <a:pt x="28422" y="21916"/>
                    </a:cubicBezTo>
                    <a:cubicBezTo>
                      <a:pt x="28221" y="21998"/>
                      <a:pt x="28144" y="22289"/>
                      <a:pt x="28025" y="22289"/>
                    </a:cubicBezTo>
                    <a:cubicBezTo>
                      <a:pt x="27975" y="22289"/>
                      <a:pt x="27919" y="22239"/>
                      <a:pt x="27843" y="22103"/>
                    </a:cubicBezTo>
                    <a:cubicBezTo>
                      <a:pt x="27830" y="21954"/>
                      <a:pt x="27807" y="21900"/>
                      <a:pt x="27775" y="21900"/>
                    </a:cubicBezTo>
                    <a:cubicBezTo>
                      <a:pt x="27694" y="21900"/>
                      <a:pt x="27560" y="22242"/>
                      <a:pt x="27407" y="22254"/>
                    </a:cubicBezTo>
                    <a:cubicBezTo>
                      <a:pt x="27404" y="22254"/>
                      <a:pt x="27402" y="22254"/>
                      <a:pt x="27400" y="22254"/>
                    </a:cubicBezTo>
                    <a:cubicBezTo>
                      <a:pt x="27279" y="22254"/>
                      <a:pt x="27098" y="22064"/>
                      <a:pt x="26987" y="22064"/>
                    </a:cubicBezTo>
                    <a:cubicBezTo>
                      <a:pt x="26967" y="22064"/>
                      <a:pt x="26949" y="22070"/>
                      <a:pt x="26935" y="22085"/>
                    </a:cubicBezTo>
                    <a:cubicBezTo>
                      <a:pt x="26863" y="22192"/>
                      <a:pt x="26801" y="22308"/>
                      <a:pt x="26739" y="22415"/>
                    </a:cubicBezTo>
                    <a:cubicBezTo>
                      <a:pt x="26632" y="22254"/>
                      <a:pt x="26756" y="22165"/>
                      <a:pt x="26516" y="22085"/>
                    </a:cubicBezTo>
                    <a:cubicBezTo>
                      <a:pt x="26466" y="22064"/>
                      <a:pt x="26393" y="22044"/>
                      <a:pt x="26326" y="22044"/>
                    </a:cubicBezTo>
                    <a:cubicBezTo>
                      <a:pt x="26248" y="22044"/>
                      <a:pt x="26179" y="22071"/>
                      <a:pt x="26160" y="22156"/>
                    </a:cubicBezTo>
                    <a:cubicBezTo>
                      <a:pt x="26115" y="22299"/>
                      <a:pt x="25910" y="22254"/>
                      <a:pt x="25768" y="22272"/>
                    </a:cubicBezTo>
                    <a:cubicBezTo>
                      <a:pt x="25679" y="22272"/>
                      <a:pt x="25670" y="22584"/>
                      <a:pt x="25465" y="22602"/>
                    </a:cubicBezTo>
                    <a:lnTo>
                      <a:pt x="25447" y="22299"/>
                    </a:lnTo>
                    <a:cubicBezTo>
                      <a:pt x="25340" y="22308"/>
                      <a:pt x="25162" y="22308"/>
                      <a:pt x="25171" y="22468"/>
                    </a:cubicBezTo>
                    <a:cubicBezTo>
                      <a:pt x="25114" y="22544"/>
                      <a:pt x="25077" y="22582"/>
                      <a:pt x="25035" y="22582"/>
                    </a:cubicBezTo>
                    <a:cubicBezTo>
                      <a:pt x="24998" y="22582"/>
                      <a:pt x="24957" y="22553"/>
                      <a:pt x="24895" y="22495"/>
                    </a:cubicBezTo>
                    <a:cubicBezTo>
                      <a:pt x="24770" y="22504"/>
                      <a:pt x="24752" y="22521"/>
                      <a:pt x="24761" y="22655"/>
                    </a:cubicBezTo>
                    <a:cubicBezTo>
                      <a:pt x="24779" y="22815"/>
                      <a:pt x="24601" y="22824"/>
                      <a:pt x="24494" y="22833"/>
                    </a:cubicBezTo>
                    <a:lnTo>
                      <a:pt x="24449" y="22308"/>
                    </a:lnTo>
                    <a:lnTo>
                      <a:pt x="24449" y="22308"/>
                    </a:lnTo>
                    <a:cubicBezTo>
                      <a:pt x="24466" y="22513"/>
                      <a:pt x="24022" y="22584"/>
                      <a:pt x="23879" y="22593"/>
                    </a:cubicBezTo>
                    <a:cubicBezTo>
                      <a:pt x="23874" y="22593"/>
                      <a:pt x="23868" y="22593"/>
                      <a:pt x="23863" y="22593"/>
                    </a:cubicBezTo>
                    <a:cubicBezTo>
                      <a:pt x="23683" y="22593"/>
                      <a:pt x="23679" y="22449"/>
                      <a:pt x="23532" y="22415"/>
                    </a:cubicBezTo>
                    <a:cubicBezTo>
                      <a:pt x="23308" y="22367"/>
                      <a:pt x="23082" y="22350"/>
                      <a:pt x="22855" y="22350"/>
                    </a:cubicBezTo>
                    <a:cubicBezTo>
                      <a:pt x="22449" y="22350"/>
                      <a:pt x="22040" y="22404"/>
                      <a:pt x="21635" y="22432"/>
                    </a:cubicBezTo>
                    <a:cubicBezTo>
                      <a:pt x="21635" y="22432"/>
                      <a:pt x="21593" y="22290"/>
                      <a:pt x="21484" y="22290"/>
                    </a:cubicBezTo>
                    <a:cubicBezTo>
                      <a:pt x="21481" y="22290"/>
                      <a:pt x="21478" y="22290"/>
                      <a:pt x="21474" y="22290"/>
                    </a:cubicBezTo>
                    <a:cubicBezTo>
                      <a:pt x="21368" y="22308"/>
                      <a:pt x="21270" y="22317"/>
                      <a:pt x="21163" y="22343"/>
                    </a:cubicBezTo>
                    <a:cubicBezTo>
                      <a:pt x="20922" y="22379"/>
                      <a:pt x="20682" y="22432"/>
                      <a:pt x="20450" y="22504"/>
                    </a:cubicBezTo>
                    <a:lnTo>
                      <a:pt x="19640" y="22700"/>
                    </a:lnTo>
                    <a:cubicBezTo>
                      <a:pt x="19631" y="22646"/>
                      <a:pt x="19631" y="22602"/>
                      <a:pt x="19622" y="22557"/>
                    </a:cubicBezTo>
                    <a:cubicBezTo>
                      <a:pt x="19595" y="22468"/>
                      <a:pt x="19604" y="22343"/>
                      <a:pt x="19470" y="22334"/>
                    </a:cubicBezTo>
                    <a:cubicBezTo>
                      <a:pt x="19381" y="22334"/>
                      <a:pt x="19452" y="22165"/>
                      <a:pt x="19470" y="22085"/>
                    </a:cubicBezTo>
                    <a:lnTo>
                      <a:pt x="19470" y="22085"/>
                    </a:lnTo>
                    <a:cubicBezTo>
                      <a:pt x="19461" y="22126"/>
                      <a:pt x="19482" y="22151"/>
                      <a:pt x="19514" y="22151"/>
                    </a:cubicBezTo>
                    <a:cubicBezTo>
                      <a:pt x="19543" y="22151"/>
                      <a:pt x="19582" y="22128"/>
                      <a:pt x="19613" y="22076"/>
                    </a:cubicBezTo>
                    <a:cubicBezTo>
                      <a:pt x="19702" y="21871"/>
                      <a:pt x="19773" y="21658"/>
                      <a:pt x="19809" y="21435"/>
                    </a:cubicBezTo>
                    <a:cubicBezTo>
                      <a:pt x="19836" y="21328"/>
                      <a:pt x="19960" y="21043"/>
                      <a:pt x="19853" y="20936"/>
                    </a:cubicBezTo>
                    <a:cubicBezTo>
                      <a:pt x="19773" y="20865"/>
                      <a:pt x="19444" y="20865"/>
                      <a:pt x="19337" y="20838"/>
                    </a:cubicBezTo>
                    <a:cubicBezTo>
                      <a:pt x="19371" y="20707"/>
                      <a:pt x="19506" y="20671"/>
                      <a:pt x="19644" y="20671"/>
                    </a:cubicBezTo>
                    <a:cubicBezTo>
                      <a:pt x="19722" y="20671"/>
                      <a:pt x="19801" y="20683"/>
                      <a:pt x="19862" y="20696"/>
                    </a:cubicBezTo>
                    <a:cubicBezTo>
                      <a:pt x="19882" y="20699"/>
                      <a:pt x="19900" y="20701"/>
                      <a:pt x="19916" y="20701"/>
                    </a:cubicBezTo>
                    <a:cubicBezTo>
                      <a:pt x="20097" y="20701"/>
                      <a:pt x="20071" y="20483"/>
                      <a:pt x="20121" y="20295"/>
                    </a:cubicBezTo>
                    <a:cubicBezTo>
                      <a:pt x="20192" y="20027"/>
                      <a:pt x="20236" y="19725"/>
                      <a:pt x="20388" y="19484"/>
                    </a:cubicBezTo>
                    <a:cubicBezTo>
                      <a:pt x="20414" y="19449"/>
                      <a:pt x="20530" y="19404"/>
                      <a:pt x="20530" y="19377"/>
                    </a:cubicBezTo>
                    <a:cubicBezTo>
                      <a:pt x="20548" y="19235"/>
                      <a:pt x="20459" y="19128"/>
                      <a:pt x="20406" y="19003"/>
                    </a:cubicBezTo>
                    <a:cubicBezTo>
                      <a:pt x="20308" y="18736"/>
                      <a:pt x="20664" y="18487"/>
                      <a:pt x="20771" y="18264"/>
                    </a:cubicBezTo>
                    <a:cubicBezTo>
                      <a:pt x="20887" y="18014"/>
                      <a:pt x="20708" y="17916"/>
                      <a:pt x="20548" y="17729"/>
                    </a:cubicBezTo>
                    <a:cubicBezTo>
                      <a:pt x="20423" y="17593"/>
                      <a:pt x="20446" y="17553"/>
                      <a:pt x="20522" y="17553"/>
                    </a:cubicBezTo>
                    <a:cubicBezTo>
                      <a:pt x="20623" y="17553"/>
                      <a:pt x="20821" y="17626"/>
                      <a:pt x="20878" y="17631"/>
                    </a:cubicBezTo>
                    <a:cubicBezTo>
                      <a:pt x="20880" y="17632"/>
                      <a:pt x="20883" y="17632"/>
                      <a:pt x="20885" y="17632"/>
                    </a:cubicBezTo>
                    <a:cubicBezTo>
                      <a:pt x="21102" y="17632"/>
                      <a:pt x="20771" y="17239"/>
                      <a:pt x="20753" y="17204"/>
                    </a:cubicBezTo>
                    <a:cubicBezTo>
                      <a:pt x="20646" y="16937"/>
                      <a:pt x="21011" y="16972"/>
                      <a:pt x="21136" y="16839"/>
                    </a:cubicBezTo>
                    <a:cubicBezTo>
                      <a:pt x="21287" y="16687"/>
                      <a:pt x="21296" y="16420"/>
                      <a:pt x="21305" y="16215"/>
                    </a:cubicBezTo>
                    <a:cubicBezTo>
                      <a:pt x="21314" y="16105"/>
                      <a:pt x="21338" y="15443"/>
                      <a:pt x="21568" y="15443"/>
                    </a:cubicBezTo>
                    <a:cubicBezTo>
                      <a:pt x="21581" y="15443"/>
                      <a:pt x="21594" y="15445"/>
                      <a:pt x="21608" y="15449"/>
                    </a:cubicBezTo>
                    <a:cubicBezTo>
                      <a:pt x="21706" y="15307"/>
                      <a:pt x="21679" y="15111"/>
                      <a:pt x="21679" y="14950"/>
                    </a:cubicBezTo>
                    <a:cubicBezTo>
                      <a:pt x="21688" y="14363"/>
                      <a:pt x="21875" y="13784"/>
                      <a:pt x="21902" y="13196"/>
                    </a:cubicBezTo>
                    <a:cubicBezTo>
                      <a:pt x="21911" y="12994"/>
                      <a:pt x="21885" y="12739"/>
                      <a:pt x="21653" y="12673"/>
                    </a:cubicBezTo>
                    <a:lnTo>
                      <a:pt x="21653" y="12673"/>
                    </a:lnTo>
                    <a:cubicBezTo>
                      <a:pt x="21741" y="12697"/>
                      <a:pt x="21849" y="12741"/>
                      <a:pt x="21948" y="12741"/>
                    </a:cubicBezTo>
                    <a:cubicBezTo>
                      <a:pt x="21999" y="12741"/>
                      <a:pt x="22047" y="12730"/>
                      <a:pt x="22089" y="12697"/>
                    </a:cubicBezTo>
                    <a:cubicBezTo>
                      <a:pt x="22187" y="12617"/>
                      <a:pt x="22080" y="12528"/>
                      <a:pt x="22134" y="12430"/>
                    </a:cubicBezTo>
                    <a:lnTo>
                      <a:pt x="22240" y="12252"/>
                    </a:lnTo>
                    <a:cubicBezTo>
                      <a:pt x="22419" y="12002"/>
                      <a:pt x="22463" y="11735"/>
                      <a:pt x="22543" y="11450"/>
                    </a:cubicBezTo>
                    <a:cubicBezTo>
                      <a:pt x="22445" y="11298"/>
                      <a:pt x="22615" y="10773"/>
                      <a:pt x="22597" y="10755"/>
                    </a:cubicBezTo>
                    <a:cubicBezTo>
                      <a:pt x="22347" y="10586"/>
                      <a:pt x="22018" y="10577"/>
                      <a:pt x="21768" y="10372"/>
                    </a:cubicBezTo>
                    <a:cubicBezTo>
                      <a:pt x="21725" y="10335"/>
                      <a:pt x="21915" y="10185"/>
                      <a:pt x="22097" y="10185"/>
                    </a:cubicBezTo>
                    <a:cubicBezTo>
                      <a:pt x="22177" y="10185"/>
                      <a:pt x="22255" y="10214"/>
                      <a:pt x="22312" y="10292"/>
                    </a:cubicBezTo>
                    <a:cubicBezTo>
                      <a:pt x="22391" y="10400"/>
                      <a:pt x="22463" y="10447"/>
                      <a:pt x="22525" y="10447"/>
                    </a:cubicBezTo>
                    <a:cubicBezTo>
                      <a:pt x="22617" y="10447"/>
                      <a:pt x="22688" y="10344"/>
                      <a:pt x="22730" y="10185"/>
                    </a:cubicBezTo>
                    <a:cubicBezTo>
                      <a:pt x="22757" y="10069"/>
                      <a:pt x="22837" y="9882"/>
                      <a:pt x="22748" y="9775"/>
                    </a:cubicBezTo>
                    <a:cubicBezTo>
                      <a:pt x="22686" y="9677"/>
                      <a:pt x="22606" y="9704"/>
                      <a:pt x="22695" y="9570"/>
                    </a:cubicBezTo>
                    <a:cubicBezTo>
                      <a:pt x="22750" y="9484"/>
                      <a:pt x="23144" y="9169"/>
                      <a:pt x="23328" y="9169"/>
                    </a:cubicBezTo>
                    <a:cubicBezTo>
                      <a:pt x="23353" y="9169"/>
                      <a:pt x="23374" y="9175"/>
                      <a:pt x="23389" y="9187"/>
                    </a:cubicBezTo>
                    <a:cubicBezTo>
                      <a:pt x="23211" y="9045"/>
                      <a:pt x="23229" y="8956"/>
                      <a:pt x="23291" y="8724"/>
                    </a:cubicBezTo>
                    <a:cubicBezTo>
                      <a:pt x="23354" y="8528"/>
                      <a:pt x="23372" y="8315"/>
                      <a:pt x="23327" y="8110"/>
                    </a:cubicBezTo>
                    <a:cubicBezTo>
                      <a:pt x="23318" y="8056"/>
                      <a:pt x="23202" y="7834"/>
                      <a:pt x="23238" y="7816"/>
                    </a:cubicBezTo>
                    <a:cubicBezTo>
                      <a:pt x="23309" y="7771"/>
                      <a:pt x="23496" y="7753"/>
                      <a:pt x="23532" y="7682"/>
                    </a:cubicBezTo>
                    <a:cubicBezTo>
                      <a:pt x="23594" y="7549"/>
                      <a:pt x="23496" y="7388"/>
                      <a:pt x="23532" y="7246"/>
                    </a:cubicBezTo>
                    <a:lnTo>
                      <a:pt x="23666" y="6774"/>
                    </a:lnTo>
                    <a:cubicBezTo>
                      <a:pt x="23951" y="6622"/>
                      <a:pt x="23594" y="6480"/>
                      <a:pt x="23470" y="6417"/>
                    </a:cubicBezTo>
                    <a:cubicBezTo>
                      <a:pt x="23327" y="6346"/>
                      <a:pt x="23336" y="6230"/>
                      <a:pt x="23372" y="6106"/>
                    </a:cubicBezTo>
                    <a:lnTo>
                      <a:pt x="23372" y="6106"/>
                    </a:lnTo>
                    <a:cubicBezTo>
                      <a:pt x="23508" y="6146"/>
                      <a:pt x="23601" y="6180"/>
                      <a:pt x="23672" y="6180"/>
                    </a:cubicBezTo>
                    <a:cubicBezTo>
                      <a:pt x="23758" y="6180"/>
                      <a:pt x="23812" y="6129"/>
                      <a:pt x="23870" y="5972"/>
                    </a:cubicBezTo>
                    <a:cubicBezTo>
                      <a:pt x="24049" y="5455"/>
                      <a:pt x="24173" y="4921"/>
                      <a:pt x="24316" y="4395"/>
                    </a:cubicBezTo>
                    <a:cubicBezTo>
                      <a:pt x="24324" y="4361"/>
                      <a:pt x="24479" y="3848"/>
                      <a:pt x="24361" y="3848"/>
                    </a:cubicBezTo>
                    <a:cubicBezTo>
                      <a:pt x="24356" y="3848"/>
                      <a:pt x="24349" y="3850"/>
                      <a:pt x="24343" y="3852"/>
                    </a:cubicBezTo>
                    <a:cubicBezTo>
                      <a:pt x="24315" y="3861"/>
                      <a:pt x="24292" y="3865"/>
                      <a:pt x="24272" y="3865"/>
                    </a:cubicBezTo>
                    <a:cubicBezTo>
                      <a:pt x="24112" y="3865"/>
                      <a:pt x="24191" y="3601"/>
                      <a:pt x="24262" y="3514"/>
                    </a:cubicBezTo>
                    <a:cubicBezTo>
                      <a:pt x="24290" y="3476"/>
                      <a:pt x="24324" y="3467"/>
                      <a:pt x="24360" y="3467"/>
                    </a:cubicBezTo>
                    <a:cubicBezTo>
                      <a:pt x="24391" y="3467"/>
                      <a:pt x="24423" y="3474"/>
                      <a:pt x="24454" y="3474"/>
                    </a:cubicBezTo>
                    <a:cubicBezTo>
                      <a:pt x="24481" y="3474"/>
                      <a:pt x="24507" y="3469"/>
                      <a:pt x="24530" y="3451"/>
                    </a:cubicBezTo>
                    <a:cubicBezTo>
                      <a:pt x="24583" y="3389"/>
                      <a:pt x="24628" y="3309"/>
                      <a:pt x="24636" y="3229"/>
                    </a:cubicBezTo>
                    <a:cubicBezTo>
                      <a:pt x="24681" y="3086"/>
                      <a:pt x="24859" y="2703"/>
                      <a:pt x="24752" y="2561"/>
                    </a:cubicBezTo>
                    <a:cubicBezTo>
                      <a:pt x="24727" y="2527"/>
                      <a:pt x="24713" y="2498"/>
                      <a:pt x="24708" y="2470"/>
                    </a:cubicBezTo>
                    <a:lnTo>
                      <a:pt x="24708" y="2470"/>
                    </a:lnTo>
                    <a:cubicBezTo>
                      <a:pt x="24790" y="2448"/>
                      <a:pt x="24870" y="2406"/>
                      <a:pt x="24930" y="2338"/>
                    </a:cubicBezTo>
                    <a:cubicBezTo>
                      <a:pt x="24966" y="2302"/>
                      <a:pt x="24868" y="2249"/>
                      <a:pt x="24886" y="2169"/>
                    </a:cubicBezTo>
                    <a:cubicBezTo>
                      <a:pt x="24997" y="1757"/>
                      <a:pt x="25876" y="1139"/>
                      <a:pt x="25783" y="593"/>
                    </a:cubicBezTo>
                    <a:lnTo>
                      <a:pt x="25783" y="593"/>
                    </a:lnTo>
                    <a:cubicBezTo>
                      <a:pt x="25789" y="602"/>
                      <a:pt x="25794" y="606"/>
                      <a:pt x="25798" y="606"/>
                    </a:cubicBezTo>
                    <a:cubicBezTo>
                      <a:pt x="25820" y="606"/>
                      <a:pt x="25818" y="501"/>
                      <a:pt x="25793" y="501"/>
                    </a:cubicBezTo>
                    <a:cubicBezTo>
                      <a:pt x="25786" y="501"/>
                      <a:pt x="25778" y="509"/>
                      <a:pt x="25768" y="530"/>
                    </a:cubicBezTo>
                    <a:cubicBezTo>
                      <a:pt x="25774" y="551"/>
                      <a:pt x="25779" y="572"/>
                      <a:pt x="25783" y="593"/>
                    </a:cubicBezTo>
                    <a:lnTo>
                      <a:pt x="25783" y="593"/>
                    </a:lnTo>
                    <a:cubicBezTo>
                      <a:pt x="25776" y="583"/>
                      <a:pt x="25768" y="565"/>
                      <a:pt x="25759" y="539"/>
                    </a:cubicBezTo>
                    <a:cubicBezTo>
                      <a:pt x="25830" y="403"/>
                      <a:pt x="25307" y="102"/>
                      <a:pt x="24945" y="30"/>
                    </a:cubicBezTo>
                    <a:lnTo>
                      <a:pt x="24945" y="30"/>
                    </a:lnTo>
                    <a:cubicBezTo>
                      <a:pt x="24911" y="10"/>
                      <a:pt x="24872" y="1"/>
                      <a:pt x="248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1071;p41"/>
              <p:cNvSpPr/>
              <p:nvPr/>
            </p:nvSpPr>
            <p:spPr>
              <a:xfrm>
                <a:off x="2650950" y="267000"/>
                <a:ext cx="1038025" cy="1467550"/>
              </a:xfrm>
              <a:custGeom>
                <a:avLst/>
                <a:gdLst/>
                <a:ahLst/>
                <a:cxnLst/>
                <a:rect l="l" t="t" r="r" b="b"/>
                <a:pathLst>
                  <a:path w="41521" h="58702" extrusionOk="0">
                    <a:moveTo>
                      <a:pt x="22197" y="11921"/>
                    </a:moveTo>
                    <a:lnTo>
                      <a:pt x="18964" y="24471"/>
                    </a:lnTo>
                    <a:cubicBezTo>
                      <a:pt x="18812" y="25050"/>
                      <a:pt x="18955" y="25673"/>
                      <a:pt x="19347" y="26137"/>
                    </a:cubicBezTo>
                    <a:cubicBezTo>
                      <a:pt x="19702" y="26549"/>
                      <a:pt x="20220" y="26785"/>
                      <a:pt x="20759" y="26785"/>
                    </a:cubicBezTo>
                    <a:cubicBezTo>
                      <a:pt x="20813" y="26785"/>
                      <a:pt x="20868" y="26783"/>
                      <a:pt x="20923" y="26778"/>
                    </a:cubicBezTo>
                    <a:lnTo>
                      <a:pt x="34658" y="25504"/>
                    </a:lnTo>
                    <a:lnTo>
                      <a:pt x="34658" y="25504"/>
                    </a:lnTo>
                    <a:lnTo>
                      <a:pt x="13014" y="50364"/>
                    </a:lnTo>
                    <a:lnTo>
                      <a:pt x="16372" y="33743"/>
                    </a:lnTo>
                    <a:cubicBezTo>
                      <a:pt x="16603" y="32594"/>
                      <a:pt x="15730" y="31525"/>
                      <a:pt x="14563" y="31525"/>
                    </a:cubicBezTo>
                    <a:lnTo>
                      <a:pt x="6413" y="31525"/>
                    </a:lnTo>
                    <a:cubicBezTo>
                      <a:pt x="10199" y="27018"/>
                      <a:pt x="17093" y="18690"/>
                      <a:pt x="22197" y="11921"/>
                    </a:cubicBezTo>
                    <a:close/>
                    <a:moveTo>
                      <a:pt x="26698" y="1"/>
                    </a:moveTo>
                    <a:cubicBezTo>
                      <a:pt x="25957" y="1"/>
                      <a:pt x="25266" y="447"/>
                      <a:pt x="24976" y="1170"/>
                    </a:cubicBezTo>
                    <a:cubicBezTo>
                      <a:pt x="23230" y="5552"/>
                      <a:pt x="7090" y="25041"/>
                      <a:pt x="1025" y="32176"/>
                    </a:cubicBezTo>
                    <a:cubicBezTo>
                      <a:pt x="0" y="33369"/>
                      <a:pt x="855" y="35222"/>
                      <a:pt x="2432" y="35222"/>
                    </a:cubicBezTo>
                    <a:lnTo>
                      <a:pt x="12301" y="35222"/>
                    </a:lnTo>
                    <a:lnTo>
                      <a:pt x="7999" y="56483"/>
                    </a:lnTo>
                    <a:cubicBezTo>
                      <a:pt x="7767" y="57632"/>
                      <a:pt x="8640" y="58701"/>
                      <a:pt x="9807" y="58701"/>
                    </a:cubicBezTo>
                    <a:cubicBezTo>
                      <a:pt x="10341" y="58701"/>
                      <a:pt x="10849" y="58470"/>
                      <a:pt x="11205" y="58069"/>
                    </a:cubicBezTo>
                    <a:lnTo>
                      <a:pt x="40474" y="24462"/>
                    </a:lnTo>
                    <a:cubicBezTo>
                      <a:pt x="41521" y="23252"/>
                      <a:pt x="40643" y="21399"/>
                      <a:pt x="39096" y="21399"/>
                    </a:cubicBezTo>
                    <a:cubicBezTo>
                      <a:pt x="39037" y="21399"/>
                      <a:pt x="38977" y="21401"/>
                      <a:pt x="38916" y="21407"/>
                    </a:cubicBezTo>
                    <a:lnTo>
                      <a:pt x="23203" y="22850"/>
                    </a:lnTo>
                    <a:lnTo>
                      <a:pt x="28485" y="2319"/>
                    </a:lnTo>
                    <a:cubicBezTo>
                      <a:pt x="28735" y="1366"/>
                      <a:pt x="28200" y="395"/>
                      <a:pt x="27274" y="92"/>
                    </a:cubicBezTo>
                    <a:cubicBezTo>
                      <a:pt x="27083" y="30"/>
                      <a:pt x="26889" y="1"/>
                      <a:pt x="26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1072;p41"/>
              <p:cNvSpPr/>
              <p:nvPr/>
            </p:nvSpPr>
            <p:spPr>
              <a:xfrm>
                <a:off x="2650950" y="267000"/>
                <a:ext cx="1038025" cy="1467550"/>
              </a:xfrm>
              <a:custGeom>
                <a:avLst/>
                <a:gdLst/>
                <a:ahLst/>
                <a:cxnLst/>
                <a:rect l="l" t="t" r="r" b="b"/>
                <a:pathLst>
                  <a:path w="41521" h="58702" extrusionOk="0">
                    <a:moveTo>
                      <a:pt x="22197" y="11921"/>
                    </a:moveTo>
                    <a:lnTo>
                      <a:pt x="18964" y="24471"/>
                    </a:lnTo>
                    <a:cubicBezTo>
                      <a:pt x="18812" y="25050"/>
                      <a:pt x="18955" y="25673"/>
                      <a:pt x="19347" y="26137"/>
                    </a:cubicBezTo>
                    <a:cubicBezTo>
                      <a:pt x="19702" y="26549"/>
                      <a:pt x="20220" y="26785"/>
                      <a:pt x="20759" y="26785"/>
                    </a:cubicBezTo>
                    <a:cubicBezTo>
                      <a:pt x="20813" y="26785"/>
                      <a:pt x="20868" y="26783"/>
                      <a:pt x="20923" y="26778"/>
                    </a:cubicBezTo>
                    <a:lnTo>
                      <a:pt x="34658" y="25504"/>
                    </a:lnTo>
                    <a:lnTo>
                      <a:pt x="34658" y="25504"/>
                    </a:lnTo>
                    <a:lnTo>
                      <a:pt x="13014" y="50364"/>
                    </a:lnTo>
                    <a:lnTo>
                      <a:pt x="16372" y="33743"/>
                    </a:lnTo>
                    <a:cubicBezTo>
                      <a:pt x="16603" y="32594"/>
                      <a:pt x="15730" y="31525"/>
                      <a:pt x="14563" y="31525"/>
                    </a:cubicBezTo>
                    <a:lnTo>
                      <a:pt x="6413" y="31525"/>
                    </a:lnTo>
                    <a:cubicBezTo>
                      <a:pt x="10199" y="27018"/>
                      <a:pt x="17093" y="18690"/>
                      <a:pt x="22197" y="11921"/>
                    </a:cubicBezTo>
                    <a:close/>
                    <a:moveTo>
                      <a:pt x="26698" y="1"/>
                    </a:moveTo>
                    <a:cubicBezTo>
                      <a:pt x="25957" y="1"/>
                      <a:pt x="25266" y="447"/>
                      <a:pt x="24976" y="1170"/>
                    </a:cubicBezTo>
                    <a:cubicBezTo>
                      <a:pt x="23230" y="5552"/>
                      <a:pt x="7090" y="25041"/>
                      <a:pt x="1025" y="32176"/>
                    </a:cubicBezTo>
                    <a:cubicBezTo>
                      <a:pt x="0" y="33369"/>
                      <a:pt x="855" y="35222"/>
                      <a:pt x="2432" y="35222"/>
                    </a:cubicBezTo>
                    <a:lnTo>
                      <a:pt x="12301" y="35222"/>
                    </a:lnTo>
                    <a:lnTo>
                      <a:pt x="7999" y="56483"/>
                    </a:lnTo>
                    <a:cubicBezTo>
                      <a:pt x="7767" y="57632"/>
                      <a:pt x="8640" y="58701"/>
                      <a:pt x="9807" y="58701"/>
                    </a:cubicBezTo>
                    <a:cubicBezTo>
                      <a:pt x="10341" y="58701"/>
                      <a:pt x="10849" y="58470"/>
                      <a:pt x="11205" y="58069"/>
                    </a:cubicBezTo>
                    <a:lnTo>
                      <a:pt x="40474" y="24462"/>
                    </a:lnTo>
                    <a:cubicBezTo>
                      <a:pt x="41521" y="23252"/>
                      <a:pt x="40643" y="21399"/>
                      <a:pt x="39096" y="21399"/>
                    </a:cubicBezTo>
                    <a:cubicBezTo>
                      <a:pt x="39037" y="21399"/>
                      <a:pt x="38977" y="21401"/>
                      <a:pt x="38916" y="21407"/>
                    </a:cubicBezTo>
                    <a:lnTo>
                      <a:pt x="23203" y="22850"/>
                    </a:lnTo>
                    <a:lnTo>
                      <a:pt x="28485" y="2319"/>
                    </a:lnTo>
                    <a:cubicBezTo>
                      <a:pt x="28735" y="1366"/>
                      <a:pt x="28200" y="395"/>
                      <a:pt x="27274" y="92"/>
                    </a:cubicBezTo>
                    <a:cubicBezTo>
                      <a:pt x="27083" y="30"/>
                      <a:pt x="26889" y="1"/>
                      <a:pt x="26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073;p41"/>
              <p:cNvSpPr/>
              <p:nvPr/>
            </p:nvSpPr>
            <p:spPr>
              <a:xfrm>
                <a:off x="2807800" y="521950"/>
                <a:ext cx="735300" cy="1043600"/>
              </a:xfrm>
              <a:custGeom>
                <a:avLst/>
                <a:gdLst/>
                <a:ahLst/>
                <a:cxnLst/>
                <a:rect l="l" t="t" r="r" b="b"/>
                <a:pathLst>
                  <a:path w="29412" h="41744" extrusionOk="0">
                    <a:moveTo>
                      <a:pt x="15549" y="4306"/>
                    </a:moveTo>
                    <a:lnTo>
                      <a:pt x="15513" y="4431"/>
                    </a:lnTo>
                    <a:cubicBezTo>
                      <a:pt x="15362" y="4653"/>
                      <a:pt x="15201" y="4867"/>
                      <a:pt x="15032" y="5063"/>
                    </a:cubicBezTo>
                    <a:cubicBezTo>
                      <a:pt x="15032" y="4956"/>
                      <a:pt x="15201" y="4733"/>
                      <a:pt x="15549" y="4306"/>
                    </a:cubicBezTo>
                    <a:close/>
                    <a:moveTo>
                      <a:pt x="13705" y="4528"/>
                    </a:moveTo>
                    <a:lnTo>
                      <a:pt x="13696" y="4796"/>
                    </a:lnTo>
                    <a:cubicBezTo>
                      <a:pt x="13621" y="5020"/>
                      <a:pt x="13570" y="5236"/>
                      <a:pt x="13542" y="5236"/>
                    </a:cubicBezTo>
                    <a:cubicBezTo>
                      <a:pt x="13540" y="5236"/>
                      <a:pt x="13538" y="5235"/>
                      <a:pt x="13536" y="5232"/>
                    </a:cubicBezTo>
                    <a:cubicBezTo>
                      <a:pt x="13580" y="5001"/>
                      <a:pt x="13643" y="4609"/>
                      <a:pt x="13705" y="4528"/>
                    </a:cubicBezTo>
                    <a:close/>
                    <a:moveTo>
                      <a:pt x="13821" y="6370"/>
                    </a:moveTo>
                    <a:cubicBezTo>
                      <a:pt x="13816" y="6376"/>
                      <a:pt x="13813" y="6379"/>
                      <a:pt x="13812" y="6381"/>
                    </a:cubicBezTo>
                    <a:cubicBezTo>
                      <a:pt x="13815" y="6378"/>
                      <a:pt x="13818" y="6374"/>
                      <a:pt x="13821" y="6370"/>
                    </a:cubicBezTo>
                    <a:close/>
                    <a:moveTo>
                      <a:pt x="13526" y="7245"/>
                    </a:moveTo>
                    <a:cubicBezTo>
                      <a:pt x="13489" y="7245"/>
                      <a:pt x="13459" y="7262"/>
                      <a:pt x="13447" y="7308"/>
                    </a:cubicBezTo>
                    <a:cubicBezTo>
                      <a:pt x="13429" y="7334"/>
                      <a:pt x="13420" y="7370"/>
                      <a:pt x="13420" y="7405"/>
                    </a:cubicBezTo>
                    <a:cubicBezTo>
                      <a:pt x="13515" y="7431"/>
                      <a:pt x="13584" y="7441"/>
                      <a:pt x="13631" y="7441"/>
                    </a:cubicBezTo>
                    <a:cubicBezTo>
                      <a:pt x="13838" y="7441"/>
                      <a:pt x="13648" y="7245"/>
                      <a:pt x="13526" y="7245"/>
                    </a:cubicBezTo>
                    <a:close/>
                    <a:moveTo>
                      <a:pt x="13335" y="8209"/>
                    </a:moveTo>
                    <a:cubicBezTo>
                      <a:pt x="13334" y="8212"/>
                      <a:pt x="13333" y="8217"/>
                      <a:pt x="13331" y="8225"/>
                    </a:cubicBezTo>
                    <a:cubicBezTo>
                      <a:pt x="13332" y="8220"/>
                      <a:pt x="13334" y="8215"/>
                      <a:pt x="13335" y="8209"/>
                    </a:cubicBezTo>
                    <a:close/>
                    <a:moveTo>
                      <a:pt x="12244" y="11253"/>
                    </a:moveTo>
                    <a:cubicBezTo>
                      <a:pt x="12244" y="11253"/>
                      <a:pt x="12244" y="11253"/>
                      <a:pt x="12244" y="11253"/>
                    </a:cubicBezTo>
                    <a:cubicBezTo>
                      <a:pt x="12244" y="11253"/>
                      <a:pt x="12244" y="11253"/>
                      <a:pt x="12244" y="11253"/>
                    </a:cubicBezTo>
                    <a:close/>
                    <a:moveTo>
                      <a:pt x="27533" y="14106"/>
                    </a:moveTo>
                    <a:cubicBezTo>
                      <a:pt x="27451" y="14106"/>
                      <a:pt x="27342" y="14126"/>
                      <a:pt x="27244" y="14130"/>
                    </a:cubicBezTo>
                    <a:cubicBezTo>
                      <a:pt x="27158" y="14252"/>
                      <a:pt x="27147" y="14287"/>
                      <a:pt x="27234" y="14287"/>
                    </a:cubicBezTo>
                    <a:cubicBezTo>
                      <a:pt x="27255" y="14287"/>
                      <a:pt x="27282" y="14285"/>
                      <a:pt x="27315" y="14282"/>
                    </a:cubicBezTo>
                    <a:cubicBezTo>
                      <a:pt x="27333" y="14282"/>
                      <a:pt x="27654" y="14282"/>
                      <a:pt x="27663" y="14193"/>
                    </a:cubicBezTo>
                    <a:lnTo>
                      <a:pt x="27663" y="14202"/>
                    </a:lnTo>
                    <a:cubicBezTo>
                      <a:pt x="27671" y="14126"/>
                      <a:pt x="27616" y="14106"/>
                      <a:pt x="27533" y="14106"/>
                    </a:cubicBezTo>
                    <a:close/>
                    <a:moveTo>
                      <a:pt x="3782" y="15725"/>
                    </a:moveTo>
                    <a:lnTo>
                      <a:pt x="3782" y="15725"/>
                    </a:lnTo>
                    <a:cubicBezTo>
                      <a:pt x="3783" y="15725"/>
                      <a:pt x="3783" y="15725"/>
                      <a:pt x="3783" y="15726"/>
                    </a:cubicBezTo>
                    <a:lnTo>
                      <a:pt x="3783" y="15726"/>
                    </a:lnTo>
                    <a:cubicBezTo>
                      <a:pt x="3783" y="15725"/>
                      <a:pt x="3783" y="15725"/>
                      <a:pt x="3782" y="15725"/>
                    </a:cubicBezTo>
                    <a:close/>
                    <a:moveTo>
                      <a:pt x="24209" y="15595"/>
                    </a:moveTo>
                    <a:cubicBezTo>
                      <a:pt x="24278" y="15595"/>
                      <a:pt x="24343" y="15618"/>
                      <a:pt x="24349" y="15743"/>
                    </a:cubicBezTo>
                    <a:lnTo>
                      <a:pt x="24046" y="15760"/>
                    </a:lnTo>
                    <a:cubicBezTo>
                      <a:pt x="24037" y="15627"/>
                      <a:pt x="24046" y="15609"/>
                      <a:pt x="24135" y="15600"/>
                    </a:cubicBezTo>
                    <a:cubicBezTo>
                      <a:pt x="24159" y="15598"/>
                      <a:pt x="24184" y="15595"/>
                      <a:pt x="24209" y="15595"/>
                    </a:cubicBezTo>
                    <a:close/>
                    <a:moveTo>
                      <a:pt x="19976" y="15894"/>
                    </a:moveTo>
                    <a:cubicBezTo>
                      <a:pt x="19976" y="15903"/>
                      <a:pt x="19978" y="15911"/>
                      <a:pt x="19980" y="15918"/>
                    </a:cubicBezTo>
                    <a:lnTo>
                      <a:pt x="19980" y="15918"/>
                    </a:lnTo>
                    <a:cubicBezTo>
                      <a:pt x="19978" y="15908"/>
                      <a:pt x="19977" y="15900"/>
                      <a:pt x="19976" y="15894"/>
                    </a:cubicBezTo>
                    <a:close/>
                    <a:moveTo>
                      <a:pt x="4014" y="16136"/>
                    </a:moveTo>
                    <a:cubicBezTo>
                      <a:pt x="4075" y="16136"/>
                      <a:pt x="4137" y="16172"/>
                      <a:pt x="4157" y="16241"/>
                    </a:cubicBezTo>
                    <a:cubicBezTo>
                      <a:pt x="4219" y="16366"/>
                      <a:pt x="4112" y="16411"/>
                      <a:pt x="4059" y="16482"/>
                    </a:cubicBezTo>
                    <a:cubicBezTo>
                      <a:pt x="3969" y="16411"/>
                      <a:pt x="3818" y="16295"/>
                      <a:pt x="3889" y="16206"/>
                    </a:cubicBezTo>
                    <a:cubicBezTo>
                      <a:pt x="3917" y="16158"/>
                      <a:pt x="3965" y="16136"/>
                      <a:pt x="4014" y="16136"/>
                    </a:cubicBezTo>
                    <a:close/>
                    <a:moveTo>
                      <a:pt x="20384" y="16120"/>
                    </a:moveTo>
                    <a:cubicBezTo>
                      <a:pt x="20422" y="16120"/>
                      <a:pt x="20443" y="16179"/>
                      <a:pt x="20385" y="16259"/>
                    </a:cubicBezTo>
                    <a:cubicBezTo>
                      <a:pt x="20332" y="16339"/>
                      <a:pt x="20278" y="16411"/>
                      <a:pt x="20234" y="16491"/>
                    </a:cubicBezTo>
                    <a:cubicBezTo>
                      <a:pt x="20225" y="16384"/>
                      <a:pt x="20207" y="16188"/>
                      <a:pt x="20314" y="16179"/>
                    </a:cubicBezTo>
                    <a:cubicBezTo>
                      <a:pt x="20315" y="16178"/>
                      <a:pt x="20315" y="16177"/>
                      <a:pt x="20316" y="16176"/>
                    </a:cubicBezTo>
                    <a:lnTo>
                      <a:pt x="20316" y="16176"/>
                    </a:lnTo>
                    <a:cubicBezTo>
                      <a:pt x="20338" y="16137"/>
                      <a:pt x="20363" y="16120"/>
                      <a:pt x="20384" y="16120"/>
                    </a:cubicBezTo>
                    <a:close/>
                    <a:moveTo>
                      <a:pt x="17491" y="16535"/>
                    </a:moveTo>
                    <a:lnTo>
                      <a:pt x="17491" y="16535"/>
                    </a:lnTo>
                    <a:cubicBezTo>
                      <a:pt x="17562" y="16633"/>
                      <a:pt x="17678" y="16794"/>
                      <a:pt x="17517" y="16838"/>
                    </a:cubicBezTo>
                    <a:cubicBezTo>
                      <a:pt x="17515" y="16838"/>
                      <a:pt x="17513" y="16838"/>
                      <a:pt x="17511" y="16838"/>
                    </a:cubicBezTo>
                    <a:cubicBezTo>
                      <a:pt x="17366" y="16838"/>
                      <a:pt x="17359" y="16544"/>
                      <a:pt x="17491" y="16535"/>
                    </a:cubicBezTo>
                    <a:close/>
                    <a:moveTo>
                      <a:pt x="20572" y="16989"/>
                    </a:moveTo>
                    <a:cubicBezTo>
                      <a:pt x="20572" y="16989"/>
                      <a:pt x="20572" y="16989"/>
                      <a:pt x="20572" y="16990"/>
                    </a:cubicBezTo>
                    <a:cubicBezTo>
                      <a:pt x="20572" y="16989"/>
                      <a:pt x="20572" y="16989"/>
                      <a:pt x="20572" y="16989"/>
                    </a:cubicBezTo>
                    <a:close/>
                    <a:moveTo>
                      <a:pt x="16341" y="17587"/>
                    </a:moveTo>
                    <a:lnTo>
                      <a:pt x="16342" y="17595"/>
                    </a:lnTo>
                    <a:cubicBezTo>
                      <a:pt x="16341" y="17592"/>
                      <a:pt x="16341" y="17590"/>
                      <a:pt x="16341" y="17587"/>
                    </a:cubicBezTo>
                    <a:close/>
                    <a:moveTo>
                      <a:pt x="3997" y="17553"/>
                    </a:moveTo>
                    <a:cubicBezTo>
                      <a:pt x="3884" y="17553"/>
                      <a:pt x="3993" y="17809"/>
                      <a:pt x="4107" y="17809"/>
                    </a:cubicBezTo>
                    <a:cubicBezTo>
                      <a:pt x="4130" y="17809"/>
                      <a:pt x="4153" y="17798"/>
                      <a:pt x="4174" y="17773"/>
                    </a:cubicBezTo>
                    <a:cubicBezTo>
                      <a:pt x="4201" y="17756"/>
                      <a:pt x="4219" y="17720"/>
                      <a:pt x="4237" y="17693"/>
                    </a:cubicBezTo>
                    <a:cubicBezTo>
                      <a:pt x="4116" y="17590"/>
                      <a:pt x="4041" y="17553"/>
                      <a:pt x="3997" y="17553"/>
                    </a:cubicBezTo>
                    <a:close/>
                    <a:moveTo>
                      <a:pt x="2471" y="18684"/>
                    </a:moveTo>
                    <a:cubicBezTo>
                      <a:pt x="2533" y="18684"/>
                      <a:pt x="2595" y="18722"/>
                      <a:pt x="2616" y="18798"/>
                    </a:cubicBezTo>
                    <a:cubicBezTo>
                      <a:pt x="2678" y="18922"/>
                      <a:pt x="2571" y="18958"/>
                      <a:pt x="2518" y="19029"/>
                    </a:cubicBezTo>
                    <a:cubicBezTo>
                      <a:pt x="2429" y="18958"/>
                      <a:pt x="2277" y="18833"/>
                      <a:pt x="2348" y="18753"/>
                    </a:cubicBezTo>
                    <a:cubicBezTo>
                      <a:pt x="2376" y="18707"/>
                      <a:pt x="2423" y="18684"/>
                      <a:pt x="2471" y="18684"/>
                    </a:cubicBezTo>
                    <a:close/>
                    <a:moveTo>
                      <a:pt x="290" y="20423"/>
                    </a:moveTo>
                    <a:cubicBezTo>
                      <a:pt x="272" y="20423"/>
                      <a:pt x="219" y="20476"/>
                      <a:pt x="251" y="20494"/>
                    </a:cubicBezTo>
                    <a:lnTo>
                      <a:pt x="251" y="20494"/>
                    </a:lnTo>
                    <a:cubicBezTo>
                      <a:pt x="256" y="20491"/>
                      <a:pt x="260" y="20490"/>
                      <a:pt x="264" y="20490"/>
                    </a:cubicBezTo>
                    <a:cubicBezTo>
                      <a:pt x="299" y="20440"/>
                      <a:pt x="301" y="20423"/>
                      <a:pt x="290" y="20423"/>
                    </a:cubicBezTo>
                    <a:close/>
                    <a:moveTo>
                      <a:pt x="23629" y="21054"/>
                    </a:moveTo>
                    <a:cubicBezTo>
                      <a:pt x="23603" y="21054"/>
                      <a:pt x="23577" y="21064"/>
                      <a:pt x="23556" y="21087"/>
                    </a:cubicBezTo>
                    <a:cubicBezTo>
                      <a:pt x="23490" y="21175"/>
                      <a:pt x="23637" y="21301"/>
                      <a:pt x="23735" y="21301"/>
                    </a:cubicBezTo>
                    <a:cubicBezTo>
                      <a:pt x="23756" y="21301"/>
                      <a:pt x="23774" y="21295"/>
                      <a:pt x="23788" y="21283"/>
                    </a:cubicBezTo>
                    <a:lnTo>
                      <a:pt x="23788" y="21292"/>
                    </a:lnTo>
                    <a:cubicBezTo>
                      <a:pt x="23859" y="21213"/>
                      <a:pt x="23736" y="21054"/>
                      <a:pt x="23629" y="21054"/>
                    </a:cubicBezTo>
                    <a:close/>
                    <a:moveTo>
                      <a:pt x="23334" y="21568"/>
                    </a:moveTo>
                    <a:lnTo>
                      <a:pt x="23334" y="21568"/>
                    </a:lnTo>
                    <a:cubicBezTo>
                      <a:pt x="23200" y="21710"/>
                      <a:pt x="23262" y="21808"/>
                      <a:pt x="23492" y="21835"/>
                    </a:cubicBezTo>
                    <a:lnTo>
                      <a:pt x="23492" y="21835"/>
                    </a:lnTo>
                    <a:cubicBezTo>
                      <a:pt x="23467" y="21732"/>
                      <a:pt x="23463" y="21646"/>
                      <a:pt x="23334" y="21568"/>
                    </a:cubicBezTo>
                    <a:close/>
                    <a:moveTo>
                      <a:pt x="23492" y="21835"/>
                    </a:moveTo>
                    <a:cubicBezTo>
                      <a:pt x="23492" y="21838"/>
                      <a:pt x="23493" y="21841"/>
                      <a:pt x="23494" y="21844"/>
                    </a:cubicBezTo>
                    <a:lnTo>
                      <a:pt x="23494" y="21835"/>
                    </a:lnTo>
                    <a:cubicBezTo>
                      <a:pt x="23493" y="21835"/>
                      <a:pt x="23492" y="21835"/>
                      <a:pt x="23492" y="21835"/>
                    </a:cubicBezTo>
                    <a:close/>
                    <a:moveTo>
                      <a:pt x="22185" y="21938"/>
                    </a:moveTo>
                    <a:cubicBezTo>
                      <a:pt x="22216" y="21938"/>
                      <a:pt x="22255" y="21957"/>
                      <a:pt x="22309" y="22004"/>
                    </a:cubicBezTo>
                    <a:lnTo>
                      <a:pt x="22238" y="22076"/>
                    </a:lnTo>
                    <a:lnTo>
                      <a:pt x="22051" y="22049"/>
                    </a:lnTo>
                    <a:cubicBezTo>
                      <a:pt x="22097" y="21997"/>
                      <a:pt x="22128" y="21938"/>
                      <a:pt x="22185" y="21938"/>
                    </a:cubicBezTo>
                    <a:close/>
                    <a:moveTo>
                      <a:pt x="9634" y="25273"/>
                    </a:moveTo>
                    <a:cubicBezTo>
                      <a:pt x="9635" y="25273"/>
                      <a:pt x="9635" y="25273"/>
                      <a:pt x="9635" y="25274"/>
                    </a:cubicBezTo>
                    <a:lnTo>
                      <a:pt x="9635" y="25274"/>
                    </a:lnTo>
                    <a:cubicBezTo>
                      <a:pt x="9635" y="25273"/>
                      <a:pt x="9635" y="25273"/>
                      <a:pt x="9634" y="25273"/>
                    </a:cubicBezTo>
                    <a:close/>
                    <a:moveTo>
                      <a:pt x="18966" y="26646"/>
                    </a:moveTo>
                    <a:lnTo>
                      <a:pt x="18966" y="26646"/>
                    </a:lnTo>
                    <a:cubicBezTo>
                      <a:pt x="18974" y="26652"/>
                      <a:pt x="18981" y="26658"/>
                      <a:pt x="18987" y="26663"/>
                    </a:cubicBezTo>
                    <a:cubicBezTo>
                      <a:pt x="18980" y="26657"/>
                      <a:pt x="18973" y="26651"/>
                      <a:pt x="18966" y="26646"/>
                    </a:cubicBezTo>
                    <a:close/>
                    <a:moveTo>
                      <a:pt x="9367" y="26770"/>
                    </a:moveTo>
                    <a:cubicBezTo>
                      <a:pt x="9097" y="26874"/>
                      <a:pt x="9242" y="26970"/>
                      <a:pt x="9369" y="26970"/>
                    </a:cubicBezTo>
                    <a:cubicBezTo>
                      <a:pt x="9427" y="26970"/>
                      <a:pt x="9481" y="26950"/>
                      <a:pt x="9492" y="26903"/>
                    </a:cubicBezTo>
                    <a:lnTo>
                      <a:pt x="9367" y="26770"/>
                    </a:lnTo>
                    <a:close/>
                    <a:moveTo>
                      <a:pt x="8657" y="29885"/>
                    </a:moveTo>
                    <a:cubicBezTo>
                      <a:pt x="8649" y="29910"/>
                      <a:pt x="8646" y="29932"/>
                      <a:pt x="8646" y="29941"/>
                    </a:cubicBezTo>
                    <a:cubicBezTo>
                      <a:pt x="8650" y="29923"/>
                      <a:pt x="8654" y="29904"/>
                      <a:pt x="8657" y="29885"/>
                    </a:cubicBezTo>
                    <a:close/>
                    <a:moveTo>
                      <a:pt x="9733" y="31007"/>
                    </a:moveTo>
                    <a:cubicBezTo>
                      <a:pt x="9736" y="31008"/>
                      <a:pt x="9738" y="31009"/>
                      <a:pt x="9741" y="31009"/>
                    </a:cubicBezTo>
                    <a:cubicBezTo>
                      <a:pt x="9739" y="31009"/>
                      <a:pt x="9736" y="31008"/>
                      <a:pt x="9733" y="31007"/>
                    </a:cubicBezTo>
                    <a:close/>
                    <a:moveTo>
                      <a:pt x="8709" y="31643"/>
                    </a:moveTo>
                    <a:cubicBezTo>
                      <a:pt x="8795" y="31643"/>
                      <a:pt x="8877" y="31719"/>
                      <a:pt x="8842" y="31856"/>
                    </a:cubicBezTo>
                    <a:lnTo>
                      <a:pt x="8851" y="31847"/>
                    </a:lnTo>
                    <a:lnTo>
                      <a:pt x="8851" y="31847"/>
                    </a:lnTo>
                    <a:cubicBezTo>
                      <a:pt x="8841" y="31903"/>
                      <a:pt x="8792" y="31926"/>
                      <a:pt x="8737" y="31926"/>
                    </a:cubicBezTo>
                    <a:cubicBezTo>
                      <a:pt x="8645" y="31926"/>
                      <a:pt x="8534" y="31862"/>
                      <a:pt x="8557" y="31784"/>
                    </a:cubicBezTo>
                    <a:cubicBezTo>
                      <a:pt x="8576" y="31688"/>
                      <a:pt x="8644" y="31643"/>
                      <a:pt x="8709" y="31643"/>
                    </a:cubicBezTo>
                    <a:close/>
                    <a:moveTo>
                      <a:pt x="12084" y="32337"/>
                    </a:moveTo>
                    <a:lnTo>
                      <a:pt x="12022" y="32408"/>
                    </a:lnTo>
                    <a:lnTo>
                      <a:pt x="12066" y="32586"/>
                    </a:lnTo>
                    <a:cubicBezTo>
                      <a:pt x="12102" y="32592"/>
                      <a:pt x="12132" y="32594"/>
                      <a:pt x="12157" y="32594"/>
                    </a:cubicBezTo>
                    <a:cubicBezTo>
                      <a:pt x="12297" y="32594"/>
                      <a:pt x="12280" y="32510"/>
                      <a:pt x="12084" y="32337"/>
                    </a:cubicBezTo>
                    <a:close/>
                    <a:moveTo>
                      <a:pt x="8294" y="32999"/>
                    </a:moveTo>
                    <a:cubicBezTo>
                      <a:pt x="8354" y="32999"/>
                      <a:pt x="8402" y="33023"/>
                      <a:pt x="8405" y="33103"/>
                    </a:cubicBezTo>
                    <a:lnTo>
                      <a:pt x="8405" y="33103"/>
                    </a:lnTo>
                    <a:cubicBezTo>
                      <a:pt x="8395" y="33160"/>
                      <a:pt x="8346" y="33182"/>
                      <a:pt x="8291" y="33182"/>
                    </a:cubicBezTo>
                    <a:cubicBezTo>
                      <a:pt x="8199" y="33182"/>
                      <a:pt x="8089" y="33118"/>
                      <a:pt x="8111" y="33040"/>
                    </a:cubicBezTo>
                    <a:cubicBezTo>
                      <a:pt x="8164" y="33023"/>
                      <a:pt x="8235" y="32999"/>
                      <a:pt x="8294" y="32999"/>
                    </a:cubicBezTo>
                    <a:close/>
                    <a:moveTo>
                      <a:pt x="16309" y="27960"/>
                    </a:moveTo>
                    <a:cubicBezTo>
                      <a:pt x="16235" y="27960"/>
                      <a:pt x="16185" y="27971"/>
                      <a:pt x="16226" y="28008"/>
                    </a:cubicBezTo>
                    <a:cubicBezTo>
                      <a:pt x="16261" y="28141"/>
                      <a:pt x="16244" y="28186"/>
                      <a:pt x="16128" y="28213"/>
                    </a:cubicBezTo>
                    <a:cubicBezTo>
                      <a:pt x="15976" y="28248"/>
                      <a:pt x="15727" y="28257"/>
                      <a:pt x="15736" y="28453"/>
                    </a:cubicBezTo>
                    <a:cubicBezTo>
                      <a:pt x="15744" y="28599"/>
                      <a:pt x="15811" y="28692"/>
                      <a:pt x="15686" y="28692"/>
                    </a:cubicBezTo>
                    <a:cubicBezTo>
                      <a:pt x="15667" y="28692"/>
                      <a:pt x="15642" y="28690"/>
                      <a:pt x="15611" y="28685"/>
                    </a:cubicBezTo>
                    <a:cubicBezTo>
                      <a:pt x="15515" y="28794"/>
                      <a:pt x="15562" y="29130"/>
                      <a:pt x="15414" y="29130"/>
                    </a:cubicBezTo>
                    <a:cubicBezTo>
                      <a:pt x="15370" y="29130"/>
                      <a:pt x="15308" y="29099"/>
                      <a:pt x="15219" y="29023"/>
                    </a:cubicBezTo>
                    <a:lnTo>
                      <a:pt x="15219" y="29023"/>
                    </a:lnTo>
                    <a:cubicBezTo>
                      <a:pt x="15513" y="29281"/>
                      <a:pt x="15050" y="29388"/>
                      <a:pt x="14997" y="29522"/>
                    </a:cubicBezTo>
                    <a:cubicBezTo>
                      <a:pt x="14943" y="29673"/>
                      <a:pt x="15130" y="29673"/>
                      <a:pt x="15157" y="29834"/>
                    </a:cubicBezTo>
                    <a:cubicBezTo>
                      <a:pt x="15162" y="29877"/>
                      <a:pt x="15141" y="29893"/>
                      <a:pt x="15108" y="29893"/>
                    </a:cubicBezTo>
                    <a:cubicBezTo>
                      <a:pt x="15030" y="29893"/>
                      <a:pt x="14886" y="29809"/>
                      <a:pt x="14836" y="29771"/>
                    </a:cubicBezTo>
                    <a:cubicBezTo>
                      <a:pt x="14746" y="29690"/>
                      <a:pt x="14688" y="29659"/>
                      <a:pt x="14649" y="29659"/>
                    </a:cubicBezTo>
                    <a:cubicBezTo>
                      <a:pt x="14540" y="29659"/>
                      <a:pt x="14595" y="29915"/>
                      <a:pt x="14542" y="30021"/>
                    </a:cubicBezTo>
                    <a:cubicBezTo>
                      <a:pt x="14510" y="30077"/>
                      <a:pt x="14146" y="30343"/>
                      <a:pt x="14061" y="30343"/>
                    </a:cubicBezTo>
                    <a:cubicBezTo>
                      <a:pt x="14051" y="30343"/>
                      <a:pt x="14045" y="30340"/>
                      <a:pt x="14043" y="30333"/>
                    </a:cubicBezTo>
                    <a:lnTo>
                      <a:pt x="14043" y="30333"/>
                    </a:lnTo>
                    <a:cubicBezTo>
                      <a:pt x="14048" y="30352"/>
                      <a:pt x="14054" y="30358"/>
                      <a:pt x="14061" y="30358"/>
                    </a:cubicBezTo>
                    <a:cubicBezTo>
                      <a:pt x="14072" y="30358"/>
                      <a:pt x="14088" y="30342"/>
                      <a:pt x="14106" y="30342"/>
                    </a:cubicBezTo>
                    <a:cubicBezTo>
                      <a:pt x="14124" y="30342"/>
                      <a:pt x="14145" y="30356"/>
                      <a:pt x="14168" y="30413"/>
                    </a:cubicBezTo>
                    <a:cubicBezTo>
                      <a:pt x="14195" y="30493"/>
                      <a:pt x="14124" y="30555"/>
                      <a:pt x="14088" y="30591"/>
                    </a:cubicBezTo>
                    <a:cubicBezTo>
                      <a:pt x="14040" y="30647"/>
                      <a:pt x="13962" y="30755"/>
                      <a:pt x="13862" y="30755"/>
                    </a:cubicBezTo>
                    <a:cubicBezTo>
                      <a:pt x="13851" y="30755"/>
                      <a:pt x="13841" y="30754"/>
                      <a:pt x="13830" y="30751"/>
                    </a:cubicBezTo>
                    <a:cubicBezTo>
                      <a:pt x="13761" y="30736"/>
                      <a:pt x="13705" y="30702"/>
                      <a:pt x="13666" y="30702"/>
                    </a:cubicBezTo>
                    <a:cubicBezTo>
                      <a:pt x="13635" y="30702"/>
                      <a:pt x="13615" y="30724"/>
                      <a:pt x="13607" y="30796"/>
                    </a:cubicBezTo>
                    <a:cubicBezTo>
                      <a:pt x="13589" y="30903"/>
                      <a:pt x="13741" y="31054"/>
                      <a:pt x="13732" y="31134"/>
                    </a:cubicBezTo>
                    <a:cubicBezTo>
                      <a:pt x="13714" y="31295"/>
                      <a:pt x="13402" y="31268"/>
                      <a:pt x="13286" y="31303"/>
                    </a:cubicBezTo>
                    <a:cubicBezTo>
                      <a:pt x="13144" y="31330"/>
                      <a:pt x="13019" y="31410"/>
                      <a:pt x="12930" y="31526"/>
                    </a:cubicBezTo>
                    <a:cubicBezTo>
                      <a:pt x="12841" y="31633"/>
                      <a:pt x="12796" y="31776"/>
                      <a:pt x="12788" y="31927"/>
                    </a:cubicBezTo>
                    <a:cubicBezTo>
                      <a:pt x="12788" y="31998"/>
                      <a:pt x="12894" y="32248"/>
                      <a:pt x="12850" y="32292"/>
                    </a:cubicBezTo>
                    <a:cubicBezTo>
                      <a:pt x="12796" y="32194"/>
                      <a:pt x="12725" y="32105"/>
                      <a:pt x="12636" y="32025"/>
                    </a:cubicBezTo>
                    <a:cubicBezTo>
                      <a:pt x="12629" y="32022"/>
                      <a:pt x="12621" y="32021"/>
                      <a:pt x="12613" y="32021"/>
                    </a:cubicBezTo>
                    <a:cubicBezTo>
                      <a:pt x="12520" y="32021"/>
                      <a:pt x="12411" y="32207"/>
                      <a:pt x="12387" y="32256"/>
                    </a:cubicBezTo>
                    <a:cubicBezTo>
                      <a:pt x="12360" y="32363"/>
                      <a:pt x="12511" y="32426"/>
                      <a:pt x="12449" y="32533"/>
                    </a:cubicBezTo>
                    <a:cubicBezTo>
                      <a:pt x="12405" y="32613"/>
                      <a:pt x="12324" y="32675"/>
                      <a:pt x="12226" y="32711"/>
                    </a:cubicBezTo>
                    <a:cubicBezTo>
                      <a:pt x="11959" y="32818"/>
                      <a:pt x="11754" y="32631"/>
                      <a:pt x="11719" y="32969"/>
                    </a:cubicBezTo>
                    <a:cubicBezTo>
                      <a:pt x="11772" y="33165"/>
                      <a:pt x="11683" y="33236"/>
                      <a:pt x="11585" y="33352"/>
                    </a:cubicBezTo>
                    <a:cubicBezTo>
                      <a:pt x="11541" y="33397"/>
                      <a:pt x="11754" y="33619"/>
                      <a:pt x="11656" y="33726"/>
                    </a:cubicBezTo>
                    <a:cubicBezTo>
                      <a:pt x="11587" y="33677"/>
                      <a:pt x="11446" y="33476"/>
                      <a:pt x="11375" y="33476"/>
                    </a:cubicBezTo>
                    <a:cubicBezTo>
                      <a:pt x="11356" y="33476"/>
                      <a:pt x="11342" y="33491"/>
                      <a:pt x="11336" y="33530"/>
                    </a:cubicBezTo>
                    <a:cubicBezTo>
                      <a:pt x="11320" y="33632"/>
                      <a:pt x="11394" y="33783"/>
                      <a:pt x="11437" y="33903"/>
                    </a:cubicBezTo>
                    <a:lnTo>
                      <a:pt x="11437" y="33903"/>
                    </a:lnTo>
                    <a:cubicBezTo>
                      <a:pt x="11414" y="33846"/>
                      <a:pt x="11388" y="33823"/>
                      <a:pt x="11359" y="33823"/>
                    </a:cubicBezTo>
                    <a:cubicBezTo>
                      <a:pt x="11267" y="33823"/>
                      <a:pt x="11156" y="34050"/>
                      <a:pt x="11104" y="34082"/>
                    </a:cubicBezTo>
                    <a:cubicBezTo>
                      <a:pt x="11086" y="34091"/>
                      <a:pt x="11069" y="34095"/>
                      <a:pt x="11053" y="34095"/>
                    </a:cubicBezTo>
                    <a:cubicBezTo>
                      <a:pt x="10967" y="34095"/>
                      <a:pt x="10903" y="33986"/>
                      <a:pt x="10832" y="33986"/>
                    </a:cubicBezTo>
                    <a:cubicBezTo>
                      <a:pt x="10811" y="33986"/>
                      <a:pt x="10789" y="33995"/>
                      <a:pt x="10766" y="34020"/>
                    </a:cubicBezTo>
                    <a:cubicBezTo>
                      <a:pt x="10673" y="34128"/>
                      <a:pt x="11083" y="34532"/>
                      <a:pt x="11292" y="34532"/>
                    </a:cubicBezTo>
                    <a:cubicBezTo>
                      <a:pt x="11324" y="34532"/>
                      <a:pt x="11351" y="34522"/>
                      <a:pt x="11371" y="34501"/>
                    </a:cubicBezTo>
                    <a:lnTo>
                      <a:pt x="11371" y="34501"/>
                    </a:lnTo>
                    <a:lnTo>
                      <a:pt x="11273" y="34608"/>
                    </a:lnTo>
                    <a:cubicBezTo>
                      <a:pt x="11189" y="34692"/>
                      <a:pt x="11256" y="34952"/>
                      <a:pt x="11389" y="34952"/>
                    </a:cubicBezTo>
                    <a:cubicBezTo>
                      <a:pt x="11411" y="34952"/>
                      <a:pt x="11435" y="34945"/>
                      <a:pt x="11460" y="34929"/>
                    </a:cubicBezTo>
                    <a:lnTo>
                      <a:pt x="11460" y="34920"/>
                    </a:lnTo>
                    <a:cubicBezTo>
                      <a:pt x="11576" y="34831"/>
                      <a:pt x="11674" y="34706"/>
                      <a:pt x="11737" y="34572"/>
                    </a:cubicBezTo>
                    <a:cubicBezTo>
                      <a:pt x="11817" y="34448"/>
                      <a:pt x="11817" y="34296"/>
                      <a:pt x="11737" y="34180"/>
                    </a:cubicBezTo>
                    <a:cubicBezTo>
                      <a:pt x="11639" y="33967"/>
                      <a:pt x="11977" y="34011"/>
                      <a:pt x="11692" y="33753"/>
                    </a:cubicBezTo>
                    <a:lnTo>
                      <a:pt x="11692" y="33753"/>
                    </a:lnTo>
                    <a:cubicBezTo>
                      <a:pt x="11768" y="33821"/>
                      <a:pt x="11845" y="33847"/>
                      <a:pt x="11921" y="33847"/>
                    </a:cubicBezTo>
                    <a:cubicBezTo>
                      <a:pt x="12111" y="33847"/>
                      <a:pt x="12290" y="33683"/>
                      <a:pt x="12405" y="33619"/>
                    </a:cubicBezTo>
                    <a:cubicBezTo>
                      <a:pt x="12476" y="33566"/>
                      <a:pt x="12565" y="33530"/>
                      <a:pt x="12654" y="33521"/>
                    </a:cubicBezTo>
                    <a:cubicBezTo>
                      <a:pt x="12724" y="33586"/>
                      <a:pt x="12820" y="33621"/>
                      <a:pt x="12899" y="33621"/>
                    </a:cubicBezTo>
                    <a:cubicBezTo>
                      <a:pt x="12951" y="33621"/>
                      <a:pt x="12995" y="33606"/>
                      <a:pt x="13019" y="33575"/>
                    </a:cubicBezTo>
                    <a:lnTo>
                      <a:pt x="12796" y="33379"/>
                    </a:lnTo>
                    <a:cubicBezTo>
                      <a:pt x="12838" y="33330"/>
                      <a:pt x="12892" y="33323"/>
                      <a:pt x="12946" y="33323"/>
                    </a:cubicBezTo>
                    <a:cubicBezTo>
                      <a:pt x="12965" y="33323"/>
                      <a:pt x="12985" y="33324"/>
                      <a:pt x="13004" y="33324"/>
                    </a:cubicBezTo>
                    <a:cubicBezTo>
                      <a:pt x="13065" y="33324"/>
                      <a:pt x="13119" y="33315"/>
                      <a:pt x="13144" y="33236"/>
                    </a:cubicBezTo>
                    <a:cubicBezTo>
                      <a:pt x="13197" y="33076"/>
                      <a:pt x="13188" y="32898"/>
                      <a:pt x="13117" y="32746"/>
                    </a:cubicBezTo>
                    <a:cubicBezTo>
                      <a:pt x="13082" y="32666"/>
                      <a:pt x="13019" y="32657"/>
                      <a:pt x="13073" y="32613"/>
                    </a:cubicBezTo>
                    <a:cubicBezTo>
                      <a:pt x="13135" y="32559"/>
                      <a:pt x="13206" y="32533"/>
                      <a:pt x="13286" y="32524"/>
                    </a:cubicBezTo>
                    <a:cubicBezTo>
                      <a:pt x="13456" y="32506"/>
                      <a:pt x="13687" y="32506"/>
                      <a:pt x="13669" y="32310"/>
                    </a:cubicBezTo>
                    <a:cubicBezTo>
                      <a:pt x="13643" y="32123"/>
                      <a:pt x="13714" y="31909"/>
                      <a:pt x="13865" y="31838"/>
                    </a:cubicBezTo>
                    <a:cubicBezTo>
                      <a:pt x="13872" y="31835"/>
                      <a:pt x="13880" y="31833"/>
                      <a:pt x="13890" y="31833"/>
                    </a:cubicBezTo>
                    <a:cubicBezTo>
                      <a:pt x="13962" y="31833"/>
                      <a:pt x="14115" y="31908"/>
                      <a:pt x="14189" y="31908"/>
                    </a:cubicBezTo>
                    <a:cubicBezTo>
                      <a:pt x="14218" y="31908"/>
                      <a:pt x="14235" y="31897"/>
                      <a:pt x="14231" y="31865"/>
                    </a:cubicBezTo>
                    <a:cubicBezTo>
                      <a:pt x="14195" y="31597"/>
                      <a:pt x="13758" y="31624"/>
                      <a:pt x="13954" y="31419"/>
                    </a:cubicBezTo>
                    <a:cubicBezTo>
                      <a:pt x="13975" y="31397"/>
                      <a:pt x="13997" y="31388"/>
                      <a:pt x="14019" y="31388"/>
                    </a:cubicBezTo>
                    <a:cubicBezTo>
                      <a:pt x="14152" y="31388"/>
                      <a:pt x="14309" y="31721"/>
                      <a:pt x="14462" y="31721"/>
                    </a:cubicBezTo>
                    <a:cubicBezTo>
                      <a:pt x="14492" y="31721"/>
                      <a:pt x="14522" y="31708"/>
                      <a:pt x="14551" y="31678"/>
                    </a:cubicBezTo>
                    <a:cubicBezTo>
                      <a:pt x="14658" y="31562"/>
                      <a:pt x="14391" y="31490"/>
                      <a:pt x="14418" y="31375"/>
                    </a:cubicBezTo>
                    <a:cubicBezTo>
                      <a:pt x="14453" y="31197"/>
                      <a:pt x="14676" y="31081"/>
                      <a:pt x="14809" y="30974"/>
                    </a:cubicBezTo>
                    <a:cubicBezTo>
                      <a:pt x="15112" y="30751"/>
                      <a:pt x="15611" y="30582"/>
                      <a:pt x="15789" y="30243"/>
                    </a:cubicBezTo>
                    <a:cubicBezTo>
                      <a:pt x="15843" y="30128"/>
                      <a:pt x="15754" y="30030"/>
                      <a:pt x="15727" y="29896"/>
                    </a:cubicBezTo>
                    <a:cubicBezTo>
                      <a:pt x="15709" y="29793"/>
                      <a:pt x="15716" y="29758"/>
                      <a:pt x="15736" y="29758"/>
                    </a:cubicBezTo>
                    <a:cubicBezTo>
                      <a:pt x="15777" y="29758"/>
                      <a:pt x="15872" y="29899"/>
                      <a:pt x="15932" y="29905"/>
                    </a:cubicBezTo>
                    <a:cubicBezTo>
                      <a:pt x="15936" y="29906"/>
                      <a:pt x="15940" y="29906"/>
                      <a:pt x="15944" y="29906"/>
                    </a:cubicBezTo>
                    <a:cubicBezTo>
                      <a:pt x="16069" y="29906"/>
                      <a:pt x="16127" y="29634"/>
                      <a:pt x="16092" y="29522"/>
                    </a:cubicBezTo>
                    <a:cubicBezTo>
                      <a:pt x="16001" y="29363"/>
                      <a:pt x="15987" y="29310"/>
                      <a:pt x="16028" y="29310"/>
                    </a:cubicBezTo>
                    <a:cubicBezTo>
                      <a:pt x="16067" y="29310"/>
                      <a:pt x="16157" y="29358"/>
                      <a:pt x="16279" y="29406"/>
                    </a:cubicBezTo>
                    <a:cubicBezTo>
                      <a:pt x="16280" y="29406"/>
                      <a:pt x="16280" y="29407"/>
                      <a:pt x="16281" y="29407"/>
                    </a:cubicBezTo>
                    <a:cubicBezTo>
                      <a:pt x="16302" y="29407"/>
                      <a:pt x="15975" y="28933"/>
                      <a:pt x="15926" y="28933"/>
                    </a:cubicBezTo>
                    <a:cubicBezTo>
                      <a:pt x="15925" y="28933"/>
                      <a:pt x="15924" y="28933"/>
                      <a:pt x="15923" y="28934"/>
                    </a:cubicBezTo>
                    <a:cubicBezTo>
                      <a:pt x="15928" y="28930"/>
                      <a:pt x="15935" y="28928"/>
                      <a:pt x="15944" y="28928"/>
                    </a:cubicBezTo>
                    <a:cubicBezTo>
                      <a:pt x="16022" y="28928"/>
                      <a:pt x="16223" y="29097"/>
                      <a:pt x="16279" y="29121"/>
                    </a:cubicBezTo>
                    <a:cubicBezTo>
                      <a:pt x="16302" y="29131"/>
                      <a:pt x="16321" y="29135"/>
                      <a:pt x="16338" y="29135"/>
                    </a:cubicBezTo>
                    <a:cubicBezTo>
                      <a:pt x="16442" y="29135"/>
                      <a:pt x="16450" y="28967"/>
                      <a:pt x="16457" y="28898"/>
                    </a:cubicBezTo>
                    <a:cubicBezTo>
                      <a:pt x="16485" y="28837"/>
                      <a:pt x="16560" y="28537"/>
                      <a:pt x="16682" y="28537"/>
                    </a:cubicBezTo>
                    <a:cubicBezTo>
                      <a:pt x="16719" y="28537"/>
                      <a:pt x="16760" y="28564"/>
                      <a:pt x="16805" y="28631"/>
                    </a:cubicBezTo>
                    <a:cubicBezTo>
                      <a:pt x="16855" y="28709"/>
                      <a:pt x="16892" y="28740"/>
                      <a:pt x="16919" y="28740"/>
                    </a:cubicBezTo>
                    <a:cubicBezTo>
                      <a:pt x="17014" y="28740"/>
                      <a:pt x="16982" y="28345"/>
                      <a:pt x="17010" y="28275"/>
                    </a:cubicBezTo>
                    <a:cubicBezTo>
                      <a:pt x="17027" y="28239"/>
                      <a:pt x="17057" y="28224"/>
                      <a:pt x="17096" y="28224"/>
                    </a:cubicBezTo>
                    <a:cubicBezTo>
                      <a:pt x="17237" y="28224"/>
                      <a:pt x="17485" y="28417"/>
                      <a:pt x="17587" y="28417"/>
                    </a:cubicBezTo>
                    <a:cubicBezTo>
                      <a:pt x="17628" y="28417"/>
                      <a:pt x="17645" y="28386"/>
                      <a:pt x="17624" y="28302"/>
                    </a:cubicBezTo>
                    <a:cubicBezTo>
                      <a:pt x="17375" y="28079"/>
                      <a:pt x="16814" y="28008"/>
                      <a:pt x="16573" y="27981"/>
                    </a:cubicBezTo>
                    <a:cubicBezTo>
                      <a:pt x="16563" y="27981"/>
                      <a:pt x="16413" y="27960"/>
                      <a:pt x="16309" y="27960"/>
                    </a:cubicBezTo>
                    <a:close/>
                    <a:moveTo>
                      <a:pt x="10197" y="35604"/>
                    </a:moveTo>
                    <a:cubicBezTo>
                      <a:pt x="10300" y="35604"/>
                      <a:pt x="10428" y="35765"/>
                      <a:pt x="10356" y="35837"/>
                    </a:cubicBezTo>
                    <a:cubicBezTo>
                      <a:pt x="10240" y="35810"/>
                      <a:pt x="10044" y="35775"/>
                      <a:pt x="10133" y="35632"/>
                    </a:cubicBezTo>
                    <a:cubicBezTo>
                      <a:pt x="10152" y="35612"/>
                      <a:pt x="10174" y="35604"/>
                      <a:pt x="10197" y="35604"/>
                    </a:cubicBezTo>
                    <a:close/>
                    <a:moveTo>
                      <a:pt x="7687" y="36019"/>
                    </a:moveTo>
                    <a:cubicBezTo>
                      <a:pt x="7726" y="36019"/>
                      <a:pt x="7747" y="36036"/>
                      <a:pt x="7737" y="36078"/>
                    </a:cubicBezTo>
                    <a:lnTo>
                      <a:pt x="7238" y="36256"/>
                    </a:lnTo>
                    <a:cubicBezTo>
                      <a:pt x="7355" y="36140"/>
                      <a:pt x="7583" y="36019"/>
                      <a:pt x="7687" y="36019"/>
                    </a:cubicBezTo>
                    <a:close/>
                    <a:moveTo>
                      <a:pt x="8243" y="38059"/>
                    </a:moveTo>
                    <a:cubicBezTo>
                      <a:pt x="8250" y="38059"/>
                      <a:pt x="8249" y="38088"/>
                      <a:pt x="8236" y="38153"/>
                    </a:cubicBezTo>
                    <a:cubicBezTo>
                      <a:pt x="8187" y="38469"/>
                      <a:pt x="7977" y="39321"/>
                      <a:pt x="7879" y="39321"/>
                    </a:cubicBezTo>
                    <a:cubicBezTo>
                      <a:pt x="7869" y="39321"/>
                      <a:pt x="7860" y="39312"/>
                      <a:pt x="7853" y="39293"/>
                    </a:cubicBezTo>
                    <a:cubicBezTo>
                      <a:pt x="7889" y="39070"/>
                      <a:pt x="7942" y="38848"/>
                      <a:pt x="8013" y="38643"/>
                    </a:cubicBezTo>
                    <a:cubicBezTo>
                      <a:pt x="8114" y="38333"/>
                      <a:pt x="8220" y="38059"/>
                      <a:pt x="8243" y="38059"/>
                    </a:cubicBezTo>
                    <a:close/>
                    <a:moveTo>
                      <a:pt x="6659" y="39551"/>
                    </a:moveTo>
                    <a:lnTo>
                      <a:pt x="6455" y="39819"/>
                    </a:lnTo>
                    <a:cubicBezTo>
                      <a:pt x="6289" y="40141"/>
                      <a:pt x="6213" y="40312"/>
                      <a:pt x="6230" y="40312"/>
                    </a:cubicBezTo>
                    <a:cubicBezTo>
                      <a:pt x="6249" y="40312"/>
                      <a:pt x="6381" y="40106"/>
                      <a:pt x="6633" y="39667"/>
                    </a:cubicBezTo>
                    <a:lnTo>
                      <a:pt x="6659" y="39551"/>
                    </a:lnTo>
                    <a:close/>
                    <a:moveTo>
                      <a:pt x="16740" y="0"/>
                    </a:moveTo>
                    <a:lnTo>
                      <a:pt x="16740" y="0"/>
                    </a:lnTo>
                    <a:cubicBezTo>
                      <a:pt x="16733" y="0"/>
                      <a:pt x="16694" y="68"/>
                      <a:pt x="16627" y="200"/>
                    </a:cubicBezTo>
                    <a:cubicBezTo>
                      <a:pt x="16359" y="734"/>
                      <a:pt x="16065" y="1313"/>
                      <a:pt x="15798" y="1847"/>
                    </a:cubicBezTo>
                    <a:cubicBezTo>
                      <a:pt x="15540" y="2382"/>
                      <a:pt x="15397" y="2622"/>
                      <a:pt x="15184" y="3023"/>
                    </a:cubicBezTo>
                    <a:cubicBezTo>
                      <a:pt x="15729" y="1909"/>
                      <a:pt x="16022" y="1320"/>
                      <a:pt x="15975" y="1320"/>
                    </a:cubicBezTo>
                    <a:lnTo>
                      <a:pt x="15975" y="1320"/>
                    </a:lnTo>
                    <a:cubicBezTo>
                      <a:pt x="15969" y="1320"/>
                      <a:pt x="15958" y="1330"/>
                      <a:pt x="15941" y="1349"/>
                    </a:cubicBezTo>
                    <a:cubicBezTo>
                      <a:pt x="15665" y="1794"/>
                      <a:pt x="15415" y="2257"/>
                      <a:pt x="15210" y="2729"/>
                    </a:cubicBezTo>
                    <a:lnTo>
                      <a:pt x="15103" y="2863"/>
                    </a:lnTo>
                    <a:lnTo>
                      <a:pt x="15656" y="1616"/>
                    </a:lnTo>
                    <a:cubicBezTo>
                      <a:pt x="15736" y="1407"/>
                      <a:pt x="15756" y="1322"/>
                      <a:pt x="15737" y="1322"/>
                    </a:cubicBezTo>
                    <a:cubicBezTo>
                      <a:pt x="15720" y="1322"/>
                      <a:pt x="15674" y="1387"/>
                      <a:pt x="15611" y="1491"/>
                    </a:cubicBezTo>
                    <a:cubicBezTo>
                      <a:pt x="15373" y="1896"/>
                      <a:pt x="14940" y="2905"/>
                      <a:pt x="14909" y="2905"/>
                    </a:cubicBezTo>
                    <a:cubicBezTo>
                      <a:pt x="14897" y="2905"/>
                      <a:pt x="14944" y="2755"/>
                      <a:pt x="15086" y="2364"/>
                    </a:cubicBezTo>
                    <a:cubicBezTo>
                      <a:pt x="15266" y="1910"/>
                      <a:pt x="15328" y="1743"/>
                      <a:pt x="15320" y="1743"/>
                    </a:cubicBezTo>
                    <a:lnTo>
                      <a:pt x="15320" y="1743"/>
                    </a:lnTo>
                    <a:cubicBezTo>
                      <a:pt x="15300" y="1743"/>
                      <a:pt x="14796" y="2908"/>
                      <a:pt x="14738" y="2979"/>
                    </a:cubicBezTo>
                    <a:cubicBezTo>
                      <a:pt x="14735" y="2982"/>
                      <a:pt x="14733" y="2984"/>
                      <a:pt x="14731" y="2984"/>
                    </a:cubicBezTo>
                    <a:cubicBezTo>
                      <a:pt x="14701" y="2984"/>
                      <a:pt x="14796" y="2589"/>
                      <a:pt x="14762" y="2589"/>
                    </a:cubicBezTo>
                    <a:lnTo>
                      <a:pt x="14762" y="2589"/>
                    </a:lnTo>
                    <a:cubicBezTo>
                      <a:pt x="14752" y="2589"/>
                      <a:pt x="14734" y="2616"/>
                      <a:pt x="14703" y="2685"/>
                    </a:cubicBezTo>
                    <a:cubicBezTo>
                      <a:pt x="14676" y="2756"/>
                      <a:pt x="14329" y="3629"/>
                      <a:pt x="14311" y="3656"/>
                    </a:cubicBezTo>
                    <a:cubicBezTo>
                      <a:pt x="14409" y="3273"/>
                      <a:pt x="14551" y="2970"/>
                      <a:pt x="14507" y="2854"/>
                    </a:cubicBezTo>
                    <a:cubicBezTo>
                      <a:pt x="14502" y="2840"/>
                      <a:pt x="14492" y="2829"/>
                      <a:pt x="14477" y="2829"/>
                    </a:cubicBezTo>
                    <a:cubicBezTo>
                      <a:pt x="14435" y="2829"/>
                      <a:pt x="14358" y="2911"/>
                      <a:pt x="14266" y="3219"/>
                    </a:cubicBezTo>
                    <a:cubicBezTo>
                      <a:pt x="14141" y="3593"/>
                      <a:pt x="14079" y="3567"/>
                      <a:pt x="13999" y="3664"/>
                    </a:cubicBezTo>
                    <a:cubicBezTo>
                      <a:pt x="13946" y="3727"/>
                      <a:pt x="13776" y="4431"/>
                      <a:pt x="13696" y="4520"/>
                    </a:cubicBezTo>
                    <a:lnTo>
                      <a:pt x="13830" y="3878"/>
                    </a:lnTo>
                    <a:lnTo>
                      <a:pt x="13830" y="3878"/>
                    </a:lnTo>
                    <a:cubicBezTo>
                      <a:pt x="13767" y="3941"/>
                      <a:pt x="13678" y="4039"/>
                      <a:pt x="13625" y="4359"/>
                    </a:cubicBezTo>
                    <a:cubicBezTo>
                      <a:pt x="13563" y="4562"/>
                      <a:pt x="13534" y="4646"/>
                      <a:pt x="13515" y="4646"/>
                    </a:cubicBezTo>
                    <a:cubicBezTo>
                      <a:pt x="13502" y="4646"/>
                      <a:pt x="13493" y="4603"/>
                      <a:pt x="13482" y="4528"/>
                    </a:cubicBezTo>
                    <a:cubicBezTo>
                      <a:pt x="13420" y="4600"/>
                      <a:pt x="13411" y="4644"/>
                      <a:pt x="13393" y="4885"/>
                    </a:cubicBezTo>
                    <a:cubicBezTo>
                      <a:pt x="13367" y="5188"/>
                      <a:pt x="13295" y="5241"/>
                      <a:pt x="13260" y="5294"/>
                    </a:cubicBezTo>
                    <a:lnTo>
                      <a:pt x="13286" y="4422"/>
                    </a:lnTo>
                    <a:lnTo>
                      <a:pt x="13286" y="4422"/>
                    </a:lnTo>
                    <a:cubicBezTo>
                      <a:pt x="13269" y="4689"/>
                      <a:pt x="13162" y="4947"/>
                      <a:pt x="12984" y="5161"/>
                    </a:cubicBezTo>
                    <a:cubicBezTo>
                      <a:pt x="12962" y="5186"/>
                      <a:pt x="12944" y="5196"/>
                      <a:pt x="12928" y="5196"/>
                    </a:cubicBezTo>
                    <a:cubicBezTo>
                      <a:pt x="12878" y="5196"/>
                      <a:pt x="12846" y="5101"/>
                      <a:pt x="12787" y="5101"/>
                    </a:cubicBezTo>
                    <a:cubicBezTo>
                      <a:pt x="12779" y="5101"/>
                      <a:pt x="12770" y="5103"/>
                      <a:pt x="12761" y="5107"/>
                    </a:cubicBezTo>
                    <a:cubicBezTo>
                      <a:pt x="12387" y="5268"/>
                      <a:pt x="11861" y="5989"/>
                      <a:pt x="11621" y="6274"/>
                    </a:cubicBezTo>
                    <a:cubicBezTo>
                      <a:pt x="11621" y="6274"/>
                      <a:pt x="11552" y="6240"/>
                      <a:pt x="11492" y="6240"/>
                    </a:cubicBezTo>
                    <a:cubicBezTo>
                      <a:pt x="11466" y="6240"/>
                      <a:pt x="11441" y="6246"/>
                      <a:pt x="11425" y="6265"/>
                    </a:cubicBezTo>
                    <a:cubicBezTo>
                      <a:pt x="11380" y="6328"/>
                      <a:pt x="11336" y="6381"/>
                      <a:pt x="11300" y="6452"/>
                    </a:cubicBezTo>
                    <a:lnTo>
                      <a:pt x="10935" y="7076"/>
                    </a:lnTo>
                    <a:cubicBezTo>
                      <a:pt x="10775" y="7361"/>
                      <a:pt x="10579" y="7637"/>
                      <a:pt x="10463" y="7949"/>
                    </a:cubicBezTo>
                    <a:cubicBezTo>
                      <a:pt x="10409" y="8074"/>
                      <a:pt x="10347" y="8189"/>
                      <a:pt x="10409" y="8323"/>
                    </a:cubicBezTo>
                    <a:cubicBezTo>
                      <a:pt x="10454" y="8421"/>
                      <a:pt x="10356" y="8492"/>
                      <a:pt x="10311" y="8546"/>
                    </a:cubicBezTo>
                    <a:cubicBezTo>
                      <a:pt x="10347" y="8502"/>
                      <a:pt x="10319" y="8424"/>
                      <a:pt x="10265" y="8424"/>
                    </a:cubicBezTo>
                    <a:cubicBezTo>
                      <a:pt x="10252" y="8424"/>
                      <a:pt x="10238" y="8429"/>
                      <a:pt x="10222" y="8439"/>
                    </a:cubicBezTo>
                    <a:cubicBezTo>
                      <a:pt x="10062" y="8537"/>
                      <a:pt x="9955" y="8724"/>
                      <a:pt x="9839" y="8866"/>
                    </a:cubicBezTo>
                    <a:cubicBezTo>
                      <a:pt x="9795" y="8929"/>
                      <a:pt x="9617" y="9071"/>
                      <a:pt x="9688" y="9187"/>
                    </a:cubicBezTo>
                    <a:cubicBezTo>
                      <a:pt x="9732" y="9276"/>
                      <a:pt x="10026" y="9427"/>
                      <a:pt x="10107" y="9499"/>
                    </a:cubicBezTo>
                    <a:cubicBezTo>
                      <a:pt x="10083" y="9525"/>
                      <a:pt x="10050" y="9535"/>
                      <a:pt x="10012" y="9535"/>
                    </a:cubicBezTo>
                    <a:cubicBezTo>
                      <a:pt x="9894" y="9535"/>
                      <a:pt x="9725" y="9430"/>
                      <a:pt x="9617" y="9356"/>
                    </a:cubicBezTo>
                    <a:cubicBezTo>
                      <a:pt x="9564" y="9320"/>
                      <a:pt x="9524" y="9305"/>
                      <a:pt x="9492" y="9305"/>
                    </a:cubicBezTo>
                    <a:cubicBezTo>
                      <a:pt x="9397" y="9305"/>
                      <a:pt x="9369" y="9430"/>
                      <a:pt x="9296" y="9516"/>
                    </a:cubicBezTo>
                    <a:cubicBezTo>
                      <a:pt x="9171" y="9659"/>
                      <a:pt x="9055" y="9855"/>
                      <a:pt x="8868" y="9953"/>
                    </a:cubicBezTo>
                    <a:cubicBezTo>
                      <a:pt x="8855" y="9960"/>
                      <a:pt x="8832" y="9961"/>
                      <a:pt x="8808" y="9961"/>
                    </a:cubicBezTo>
                    <a:cubicBezTo>
                      <a:pt x="8782" y="9961"/>
                      <a:pt x="8754" y="9959"/>
                      <a:pt x="8736" y="9959"/>
                    </a:cubicBezTo>
                    <a:cubicBezTo>
                      <a:pt x="8726" y="9959"/>
                      <a:pt x="8719" y="9960"/>
                      <a:pt x="8717" y="9962"/>
                    </a:cubicBezTo>
                    <a:cubicBezTo>
                      <a:pt x="8672" y="10051"/>
                      <a:pt x="8717" y="10167"/>
                      <a:pt x="8735" y="10283"/>
                    </a:cubicBezTo>
                    <a:cubicBezTo>
                      <a:pt x="8753" y="10514"/>
                      <a:pt x="8387" y="10514"/>
                      <a:pt x="8236" y="10621"/>
                    </a:cubicBezTo>
                    <a:cubicBezTo>
                      <a:pt x="8094" y="10737"/>
                      <a:pt x="8209" y="10897"/>
                      <a:pt x="8307" y="11102"/>
                    </a:cubicBezTo>
                    <a:cubicBezTo>
                      <a:pt x="8362" y="11211"/>
                      <a:pt x="8361" y="11250"/>
                      <a:pt x="8332" y="11250"/>
                    </a:cubicBezTo>
                    <a:cubicBezTo>
                      <a:pt x="8266" y="11250"/>
                      <a:pt x="8054" y="11053"/>
                      <a:pt x="8004" y="11022"/>
                    </a:cubicBezTo>
                    <a:cubicBezTo>
                      <a:pt x="7981" y="11008"/>
                      <a:pt x="7962" y="11002"/>
                      <a:pt x="7949" y="11002"/>
                    </a:cubicBezTo>
                    <a:cubicBezTo>
                      <a:pt x="7845" y="11002"/>
                      <a:pt x="8004" y="11347"/>
                      <a:pt x="8004" y="11378"/>
                    </a:cubicBezTo>
                    <a:cubicBezTo>
                      <a:pt x="8015" y="11467"/>
                      <a:pt x="7975" y="11493"/>
                      <a:pt x="7914" y="11493"/>
                    </a:cubicBezTo>
                    <a:cubicBezTo>
                      <a:pt x="7831" y="11493"/>
                      <a:pt x="7710" y="11445"/>
                      <a:pt x="7625" y="11445"/>
                    </a:cubicBezTo>
                    <a:cubicBezTo>
                      <a:pt x="7611" y="11445"/>
                      <a:pt x="7598" y="11446"/>
                      <a:pt x="7586" y="11449"/>
                    </a:cubicBezTo>
                    <a:cubicBezTo>
                      <a:pt x="7417" y="11485"/>
                      <a:pt x="7345" y="11672"/>
                      <a:pt x="7283" y="11806"/>
                    </a:cubicBezTo>
                    <a:cubicBezTo>
                      <a:pt x="7253" y="11874"/>
                      <a:pt x="7107" y="12236"/>
                      <a:pt x="6928" y="12236"/>
                    </a:cubicBezTo>
                    <a:cubicBezTo>
                      <a:pt x="6896" y="12236"/>
                      <a:pt x="6863" y="12225"/>
                      <a:pt x="6829" y="12198"/>
                    </a:cubicBezTo>
                    <a:cubicBezTo>
                      <a:pt x="6722" y="12251"/>
                      <a:pt x="6695" y="12402"/>
                      <a:pt x="6651" y="12509"/>
                    </a:cubicBezTo>
                    <a:cubicBezTo>
                      <a:pt x="6499" y="12919"/>
                      <a:pt x="6205" y="13231"/>
                      <a:pt x="6045" y="13641"/>
                    </a:cubicBezTo>
                    <a:cubicBezTo>
                      <a:pt x="5948" y="13800"/>
                      <a:pt x="5991" y="14003"/>
                      <a:pt x="6140" y="14119"/>
                    </a:cubicBezTo>
                    <a:lnTo>
                      <a:pt x="6140" y="14119"/>
                    </a:lnTo>
                    <a:cubicBezTo>
                      <a:pt x="6028" y="14032"/>
                      <a:pt x="5891" y="13890"/>
                      <a:pt x="5770" y="13890"/>
                    </a:cubicBezTo>
                    <a:cubicBezTo>
                      <a:pt x="5767" y="13890"/>
                      <a:pt x="5763" y="13890"/>
                      <a:pt x="5760" y="13890"/>
                    </a:cubicBezTo>
                    <a:cubicBezTo>
                      <a:pt x="5644" y="13899"/>
                      <a:pt x="5724" y="14015"/>
                      <a:pt x="5644" y="14059"/>
                    </a:cubicBezTo>
                    <a:lnTo>
                      <a:pt x="5502" y="14130"/>
                    </a:lnTo>
                    <a:cubicBezTo>
                      <a:pt x="5297" y="14219"/>
                      <a:pt x="5190" y="14389"/>
                      <a:pt x="5056" y="14549"/>
                    </a:cubicBezTo>
                    <a:cubicBezTo>
                      <a:pt x="5101" y="14700"/>
                      <a:pt x="4833" y="14994"/>
                      <a:pt x="4842" y="15003"/>
                    </a:cubicBezTo>
                    <a:cubicBezTo>
                      <a:pt x="5012" y="15244"/>
                      <a:pt x="5297" y="15404"/>
                      <a:pt x="5466" y="15662"/>
                    </a:cubicBezTo>
                    <a:cubicBezTo>
                      <a:pt x="5481" y="15687"/>
                      <a:pt x="5440" y="15703"/>
                      <a:pt x="5376" y="15703"/>
                    </a:cubicBezTo>
                    <a:cubicBezTo>
                      <a:pt x="5252" y="15703"/>
                      <a:pt x="5041" y="15643"/>
                      <a:pt x="4976" y="15466"/>
                    </a:cubicBezTo>
                    <a:cubicBezTo>
                      <a:pt x="4920" y="15308"/>
                      <a:pt x="4843" y="15240"/>
                      <a:pt x="4764" y="15240"/>
                    </a:cubicBezTo>
                    <a:cubicBezTo>
                      <a:pt x="4706" y="15240"/>
                      <a:pt x="4646" y="15277"/>
                      <a:pt x="4593" y="15342"/>
                    </a:cubicBezTo>
                    <a:cubicBezTo>
                      <a:pt x="4540" y="15404"/>
                      <a:pt x="4424" y="15511"/>
                      <a:pt x="4468" y="15618"/>
                    </a:cubicBezTo>
                    <a:cubicBezTo>
                      <a:pt x="4504" y="15716"/>
                      <a:pt x="4575" y="15743"/>
                      <a:pt x="4468" y="15796"/>
                    </a:cubicBezTo>
                    <a:cubicBezTo>
                      <a:pt x="4436" y="15812"/>
                      <a:pt x="4312" y="15828"/>
                      <a:pt x="4177" y="15828"/>
                    </a:cubicBezTo>
                    <a:cubicBezTo>
                      <a:pt x="4011" y="15828"/>
                      <a:pt x="3828" y="15804"/>
                      <a:pt x="3783" y="15726"/>
                    </a:cubicBezTo>
                    <a:lnTo>
                      <a:pt x="3783" y="15726"/>
                    </a:lnTo>
                    <a:cubicBezTo>
                      <a:pt x="3889" y="15912"/>
                      <a:pt x="3862" y="15966"/>
                      <a:pt x="3747" y="16099"/>
                    </a:cubicBezTo>
                    <a:cubicBezTo>
                      <a:pt x="3649" y="16215"/>
                      <a:pt x="3578" y="16357"/>
                      <a:pt x="3569" y="16509"/>
                    </a:cubicBezTo>
                    <a:cubicBezTo>
                      <a:pt x="3569" y="16552"/>
                      <a:pt x="3611" y="16758"/>
                      <a:pt x="3571" y="16758"/>
                    </a:cubicBezTo>
                    <a:cubicBezTo>
                      <a:pt x="3570" y="16758"/>
                      <a:pt x="3570" y="16758"/>
                      <a:pt x="3569" y="16758"/>
                    </a:cubicBezTo>
                    <a:cubicBezTo>
                      <a:pt x="3511" y="16751"/>
                      <a:pt x="3391" y="16704"/>
                      <a:pt x="3323" y="16704"/>
                    </a:cubicBezTo>
                    <a:cubicBezTo>
                      <a:pt x="3306" y="16704"/>
                      <a:pt x="3292" y="16706"/>
                      <a:pt x="3284" y="16713"/>
                    </a:cubicBezTo>
                    <a:cubicBezTo>
                      <a:pt x="3195" y="16776"/>
                      <a:pt x="3248" y="16936"/>
                      <a:pt x="3177" y="17016"/>
                    </a:cubicBezTo>
                    <a:lnTo>
                      <a:pt x="2954" y="17284"/>
                    </a:lnTo>
                    <a:cubicBezTo>
                      <a:pt x="2941" y="17282"/>
                      <a:pt x="2928" y="17282"/>
                      <a:pt x="2917" y="17282"/>
                    </a:cubicBezTo>
                    <a:cubicBezTo>
                      <a:pt x="2694" y="17282"/>
                      <a:pt x="2941" y="17529"/>
                      <a:pt x="3034" y="17631"/>
                    </a:cubicBezTo>
                    <a:cubicBezTo>
                      <a:pt x="3114" y="17693"/>
                      <a:pt x="3123" y="17818"/>
                      <a:pt x="3043" y="17889"/>
                    </a:cubicBezTo>
                    <a:cubicBezTo>
                      <a:pt x="2880" y="17755"/>
                      <a:pt x="2801" y="17671"/>
                      <a:pt x="2720" y="17671"/>
                    </a:cubicBezTo>
                    <a:cubicBezTo>
                      <a:pt x="2678" y="17671"/>
                      <a:pt x="2635" y="17694"/>
                      <a:pt x="2580" y="17747"/>
                    </a:cubicBezTo>
                    <a:cubicBezTo>
                      <a:pt x="2304" y="18032"/>
                      <a:pt x="2054" y="18326"/>
                      <a:pt x="1814" y="18637"/>
                    </a:cubicBezTo>
                    <a:cubicBezTo>
                      <a:pt x="1796" y="18664"/>
                      <a:pt x="1511" y="18976"/>
                      <a:pt x="1654" y="19012"/>
                    </a:cubicBezTo>
                    <a:cubicBezTo>
                      <a:pt x="1894" y="19074"/>
                      <a:pt x="1734" y="19252"/>
                      <a:pt x="1645" y="19288"/>
                    </a:cubicBezTo>
                    <a:cubicBezTo>
                      <a:pt x="1634" y="19292"/>
                      <a:pt x="1623" y="19294"/>
                      <a:pt x="1612" y="19294"/>
                    </a:cubicBezTo>
                    <a:cubicBezTo>
                      <a:pt x="1540" y="19294"/>
                      <a:pt x="1478" y="19207"/>
                      <a:pt x="1405" y="19207"/>
                    </a:cubicBezTo>
                    <a:cubicBezTo>
                      <a:pt x="1401" y="19207"/>
                      <a:pt x="1398" y="19207"/>
                      <a:pt x="1395" y="19207"/>
                    </a:cubicBezTo>
                    <a:cubicBezTo>
                      <a:pt x="1324" y="19207"/>
                      <a:pt x="1288" y="19270"/>
                      <a:pt x="1244" y="19314"/>
                    </a:cubicBezTo>
                    <a:cubicBezTo>
                      <a:pt x="1182" y="19395"/>
                      <a:pt x="932" y="19573"/>
                      <a:pt x="995" y="19733"/>
                    </a:cubicBezTo>
                    <a:cubicBezTo>
                      <a:pt x="1057" y="19893"/>
                      <a:pt x="914" y="19884"/>
                      <a:pt x="888" y="20009"/>
                    </a:cubicBezTo>
                    <a:cubicBezTo>
                      <a:pt x="870" y="20089"/>
                      <a:pt x="977" y="20285"/>
                      <a:pt x="950" y="20321"/>
                    </a:cubicBezTo>
                    <a:cubicBezTo>
                      <a:pt x="946" y="20325"/>
                      <a:pt x="939" y="20327"/>
                      <a:pt x="930" y="20327"/>
                    </a:cubicBezTo>
                    <a:cubicBezTo>
                      <a:pt x="888" y="20327"/>
                      <a:pt x="802" y="20284"/>
                      <a:pt x="748" y="20284"/>
                    </a:cubicBezTo>
                    <a:cubicBezTo>
                      <a:pt x="744" y="20284"/>
                      <a:pt x="740" y="20285"/>
                      <a:pt x="736" y="20285"/>
                    </a:cubicBezTo>
                    <a:cubicBezTo>
                      <a:pt x="666" y="20290"/>
                      <a:pt x="601" y="20309"/>
                      <a:pt x="542" y="20341"/>
                    </a:cubicBezTo>
                    <a:lnTo>
                      <a:pt x="542" y="20341"/>
                    </a:lnTo>
                    <a:cubicBezTo>
                      <a:pt x="438" y="20349"/>
                      <a:pt x="344" y="20392"/>
                      <a:pt x="273" y="20499"/>
                    </a:cubicBezTo>
                    <a:cubicBezTo>
                      <a:pt x="264" y="20498"/>
                      <a:pt x="256" y="20496"/>
                      <a:pt x="251" y="20494"/>
                    </a:cubicBezTo>
                    <a:lnTo>
                      <a:pt x="251" y="20494"/>
                    </a:lnTo>
                    <a:cubicBezTo>
                      <a:pt x="210" y="20516"/>
                      <a:pt x="176" y="20648"/>
                      <a:pt x="156" y="20817"/>
                    </a:cubicBezTo>
                    <a:lnTo>
                      <a:pt x="156" y="20817"/>
                    </a:lnTo>
                    <a:cubicBezTo>
                      <a:pt x="115" y="20884"/>
                      <a:pt x="77" y="20953"/>
                      <a:pt x="41" y="21025"/>
                    </a:cubicBezTo>
                    <a:cubicBezTo>
                      <a:pt x="0" y="21115"/>
                      <a:pt x="35" y="21198"/>
                      <a:pt x="139" y="21295"/>
                    </a:cubicBezTo>
                    <a:lnTo>
                      <a:pt x="139" y="21295"/>
                    </a:lnTo>
                    <a:cubicBezTo>
                      <a:pt x="150" y="21502"/>
                      <a:pt x="188" y="21675"/>
                      <a:pt x="264" y="21701"/>
                    </a:cubicBezTo>
                    <a:cubicBezTo>
                      <a:pt x="305" y="21717"/>
                      <a:pt x="417" y="21744"/>
                      <a:pt x="511" y="21744"/>
                    </a:cubicBezTo>
                    <a:cubicBezTo>
                      <a:pt x="581" y="21744"/>
                      <a:pt x="641" y="21729"/>
                      <a:pt x="656" y="21684"/>
                    </a:cubicBezTo>
                    <a:cubicBezTo>
                      <a:pt x="682" y="21612"/>
                      <a:pt x="698" y="21540"/>
                      <a:pt x="717" y="21482"/>
                    </a:cubicBezTo>
                    <a:lnTo>
                      <a:pt x="717" y="21482"/>
                    </a:lnTo>
                    <a:cubicBezTo>
                      <a:pt x="756" y="21455"/>
                      <a:pt x="779" y="21418"/>
                      <a:pt x="776" y="21372"/>
                    </a:cubicBezTo>
                    <a:lnTo>
                      <a:pt x="776" y="21372"/>
                    </a:lnTo>
                    <a:cubicBezTo>
                      <a:pt x="789" y="21361"/>
                      <a:pt x="805" y="21355"/>
                      <a:pt x="824" y="21355"/>
                    </a:cubicBezTo>
                    <a:cubicBezTo>
                      <a:pt x="859" y="21355"/>
                      <a:pt x="905" y="21376"/>
                      <a:pt x="968" y="21425"/>
                    </a:cubicBezTo>
                    <a:cubicBezTo>
                      <a:pt x="1132" y="21490"/>
                      <a:pt x="1313" y="21554"/>
                      <a:pt x="1489" y="21554"/>
                    </a:cubicBezTo>
                    <a:cubicBezTo>
                      <a:pt x="1533" y="21554"/>
                      <a:pt x="1576" y="21550"/>
                      <a:pt x="1618" y="21541"/>
                    </a:cubicBezTo>
                    <a:cubicBezTo>
                      <a:pt x="1743" y="21516"/>
                      <a:pt x="1845" y="21216"/>
                      <a:pt x="1938" y="21216"/>
                    </a:cubicBezTo>
                    <a:cubicBezTo>
                      <a:pt x="1944" y="21216"/>
                      <a:pt x="1950" y="21218"/>
                      <a:pt x="1956" y="21221"/>
                    </a:cubicBezTo>
                    <a:cubicBezTo>
                      <a:pt x="2135" y="21301"/>
                      <a:pt x="2144" y="21755"/>
                      <a:pt x="2348" y="21817"/>
                    </a:cubicBezTo>
                    <a:cubicBezTo>
                      <a:pt x="2354" y="21819"/>
                      <a:pt x="2360" y="21820"/>
                      <a:pt x="2365" y="21820"/>
                    </a:cubicBezTo>
                    <a:cubicBezTo>
                      <a:pt x="2456" y="21820"/>
                      <a:pt x="2384" y="21528"/>
                      <a:pt x="2393" y="21452"/>
                    </a:cubicBezTo>
                    <a:cubicBezTo>
                      <a:pt x="2478" y="21452"/>
                      <a:pt x="2529" y="21761"/>
                      <a:pt x="2611" y="21761"/>
                    </a:cubicBezTo>
                    <a:cubicBezTo>
                      <a:pt x="2624" y="21761"/>
                      <a:pt x="2637" y="21754"/>
                      <a:pt x="2651" y="21737"/>
                    </a:cubicBezTo>
                    <a:cubicBezTo>
                      <a:pt x="2674" y="21714"/>
                      <a:pt x="2710" y="21124"/>
                      <a:pt x="2828" y="21124"/>
                    </a:cubicBezTo>
                    <a:cubicBezTo>
                      <a:pt x="2847" y="21124"/>
                      <a:pt x="2868" y="21140"/>
                      <a:pt x="2892" y="21176"/>
                    </a:cubicBezTo>
                    <a:cubicBezTo>
                      <a:pt x="2963" y="21301"/>
                      <a:pt x="2883" y="21488"/>
                      <a:pt x="3025" y="21595"/>
                    </a:cubicBezTo>
                    <a:cubicBezTo>
                      <a:pt x="3065" y="21620"/>
                      <a:pt x="3108" y="21631"/>
                      <a:pt x="3151" y="21631"/>
                    </a:cubicBezTo>
                    <a:cubicBezTo>
                      <a:pt x="3184" y="21631"/>
                      <a:pt x="3217" y="21624"/>
                      <a:pt x="3248" y="21612"/>
                    </a:cubicBezTo>
                    <a:cubicBezTo>
                      <a:pt x="3415" y="21524"/>
                      <a:pt x="3209" y="21176"/>
                      <a:pt x="3495" y="21176"/>
                    </a:cubicBezTo>
                    <a:cubicBezTo>
                      <a:pt x="3499" y="21176"/>
                      <a:pt x="3503" y="21176"/>
                      <a:pt x="3506" y="21176"/>
                    </a:cubicBezTo>
                    <a:cubicBezTo>
                      <a:pt x="3489" y="21336"/>
                      <a:pt x="3524" y="21497"/>
                      <a:pt x="3604" y="21630"/>
                    </a:cubicBezTo>
                    <a:cubicBezTo>
                      <a:pt x="3660" y="21681"/>
                      <a:pt x="3740" y="21740"/>
                      <a:pt x="3804" y="21740"/>
                    </a:cubicBezTo>
                    <a:cubicBezTo>
                      <a:pt x="3862" y="21740"/>
                      <a:pt x="3907" y="21690"/>
                      <a:pt x="3907" y="21541"/>
                    </a:cubicBezTo>
                    <a:cubicBezTo>
                      <a:pt x="3907" y="21746"/>
                      <a:pt x="3949" y="21825"/>
                      <a:pt x="4009" y="21825"/>
                    </a:cubicBezTo>
                    <a:cubicBezTo>
                      <a:pt x="4066" y="21825"/>
                      <a:pt x="4140" y="21753"/>
                      <a:pt x="4210" y="21648"/>
                    </a:cubicBezTo>
                    <a:cubicBezTo>
                      <a:pt x="4210" y="21750"/>
                      <a:pt x="4291" y="21783"/>
                      <a:pt x="4400" y="21783"/>
                    </a:cubicBezTo>
                    <a:cubicBezTo>
                      <a:pt x="4604" y="21783"/>
                      <a:pt x="4909" y="21666"/>
                      <a:pt x="4967" y="21666"/>
                    </a:cubicBezTo>
                    <a:cubicBezTo>
                      <a:pt x="4701" y="21658"/>
                      <a:pt x="4688" y="21371"/>
                      <a:pt x="4884" y="21371"/>
                    </a:cubicBezTo>
                    <a:cubicBezTo>
                      <a:pt x="4918" y="21371"/>
                      <a:pt x="4957" y="21379"/>
                      <a:pt x="5003" y="21399"/>
                    </a:cubicBezTo>
                    <a:cubicBezTo>
                      <a:pt x="5208" y="21479"/>
                      <a:pt x="5421" y="21523"/>
                      <a:pt x="5635" y="21523"/>
                    </a:cubicBezTo>
                    <a:cubicBezTo>
                      <a:pt x="5635" y="21185"/>
                      <a:pt x="5101" y="21123"/>
                      <a:pt x="4931" y="21051"/>
                    </a:cubicBezTo>
                    <a:cubicBezTo>
                      <a:pt x="5092" y="21051"/>
                      <a:pt x="5261" y="21051"/>
                      <a:pt x="5421" y="21069"/>
                    </a:cubicBezTo>
                    <a:cubicBezTo>
                      <a:pt x="5537" y="21078"/>
                      <a:pt x="5706" y="21123"/>
                      <a:pt x="5760" y="21292"/>
                    </a:cubicBezTo>
                    <a:cubicBezTo>
                      <a:pt x="5813" y="21461"/>
                      <a:pt x="5689" y="21550"/>
                      <a:pt x="5822" y="21666"/>
                    </a:cubicBezTo>
                    <a:cubicBezTo>
                      <a:pt x="5882" y="21716"/>
                      <a:pt x="5932" y="21736"/>
                      <a:pt x="5977" y="21736"/>
                    </a:cubicBezTo>
                    <a:cubicBezTo>
                      <a:pt x="6141" y="21736"/>
                      <a:pt x="6232" y="21475"/>
                      <a:pt x="6428" y="21461"/>
                    </a:cubicBezTo>
                    <a:cubicBezTo>
                      <a:pt x="6433" y="21461"/>
                      <a:pt x="6439" y="21461"/>
                      <a:pt x="6444" y="21461"/>
                    </a:cubicBezTo>
                    <a:cubicBezTo>
                      <a:pt x="6658" y="21461"/>
                      <a:pt x="6806" y="21636"/>
                      <a:pt x="6953" y="21862"/>
                    </a:cubicBezTo>
                    <a:cubicBezTo>
                      <a:pt x="6980" y="21648"/>
                      <a:pt x="7078" y="21461"/>
                      <a:pt x="7238" y="21318"/>
                    </a:cubicBezTo>
                    <a:cubicBezTo>
                      <a:pt x="7266" y="21296"/>
                      <a:pt x="7287" y="21287"/>
                      <a:pt x="7303" y="21287"/>
                    </a:cubicBezTo>
                    <a:cubicBezTo>
                      <a:pt x="7385" y="21287"/>
                      <a:pt x="7336" y="21523"/>
                      <a:pt x="7381" y="21523"/>
                    </a:cubicBezTo>
                    <a:cubicBezTo>
                      <a:pt x="7403" y="21523"/>
                      <a:pt x="7420" y="21513"/>
                      <a:pt x="7432" y="21496"/>
                    </a:cubicBezTo>
                    <a:lnTo>
                      <a:pt x="7432" y="21496"/>
                    </a:lnTo>
                    <a:cubicBezTo>
                      <a:pt x="7425" y="21578"/>
                      <a:pt x="7426" y="21649"/>
                      <a:pt x="7452" y="21675"/>
                    </a:cubicBezTo>
                    <a:cubicBezTo>
                      <a:pt x="7496" y="21719"/>
                      <a:pt x="7563" y="21732"/>
                      <a:pt x="7633" y="21732"/>
                    </a:cubicBezTo>
                    <a:cubicBezTo>
                      <a:pt x="7720" y="21732"/>
                      <a:pt x="7812" y="21711"/>
                      <a:pt x="7871" y="21701"/>
                    </a:cubicBezTo>
                    <a:cubicBezTo>
                      <a:pt x="7969" y="21684"/>
                      <a:pt x="8191" y="21639"/>
                      <a:pt x="8263" y="21479"/>
                    </a:cubicBezTo>
                    <a:cubicBezTo>
                      <a:pt x="8306" y="21392"/>
                      <a:pt x="8320" y="21335"/>
                      <a:pt x="8380" y="21335"/>
                    </a:cubicBezTo>
                    <a:cubicBezTo>
                      <a:pt x="8395" y="21335"/>
                      <a:pt x="8411" y="21338"/>
                      <a:pt x="8432" y="21345"/>
                    </a:cubicBezTo>
                    <a:cubicBezTo>
                      <a:pt x="8503" y="21372"/>
                      <a:pt x="8548" y="21452"/>
                      <a:pt x="8539" y="21523"/>
                    </a:cubicBezTo>
                    <a:cubicBezTo>
                      <a:pt x="8539" y="21657"/>
                      <a:pt x="8574" y="21612"/>
                      <a:pt x="8646" y="21630"/>
                    </a:cubicBezTo>
                    <a:cubicBezTo>
                      <a:pt x="8655" y="21633"/>
                      <a:pt x="8665" y="21634"/>
                      <a:pt x="8675" y="21634"/>
                    </a:cubicBezTo>
                    <a:cubicBezTo>
                      <a:pt x="8766" y="21634"/>
                      <a:pt x="8881" y="21541"/>
                      <a:pt x="8997" y="21541"/>
                    </a:cubicBezTo>
                    <a:cubicBezTo>
                      <a:pt x="9002" y="21541"/>
                      <a:pt x="9006" y="21541"/>
                      <a:pt x="9011" y="21541"/>
                    </a:cubicBezTo>
                    <a:cubicBezTo>
                      <a:pt x="9145" y="21550"/>
                      <a:pt x="9260" y="21612"/>
                      <a:pt x="9349" y="21710"/>
                    </a:cubicBezTo>
                    <a:cubicBezTo>
                      <a:pt x="9403" y="21773"/>
                      <a:pt x="9358" y="21978"/>
                      <a:pt x="9385" y="22013"/>
                    </a:cubicBezTo>
                    <a:cubicBezTo>
                      <a:pt x="9389" y="22016"/>
                      <a:pt x="9392" y="22017"/>
                      <a:pt x="9395" y="22017"/>
                    </a:cubicBezTo>
                    <a:cubicBezTo>
                      <a:pt x="9424" y="22017"/>
                      <a:pt x="9452" y="21938"/>
                      <a:pt x="9475" y="21938"/>
                    </a:cubicBezTo>
                    <a:cubicBezTo>
                      <a:pt x="9478" y="21938"/>
                      <a:pt x="9480" y="21939"/>
                      <a:pt x="9483" y="21942"/>
                    </a:cubicBezTo>
                    <a:lnTo>
                      <a:pt x="9545" y="22013"/>
                    </a:lnTo>
                    <a:cubicBezTo>
                      <a:pt x="9652" y="22129"/>
                      <a:pt x="9732" y="22254"/>
                      <a:pt x="9804" y="22387"/>
                    </a:cubicBezTo>
                    <a:cubicBezTo>
                      <a:pt x="9878" y="22519"/>
                      <a:pt x="9861" y="22794"/>
                      <a:pt x="10130" y="22794"/>
                    </a:cubicBezTo>
                    <a:cubicBezTo>
                      <a:pt x="10153" y="22794"/>
                      <a:pt x="10178" y="22792"/>
                      <a:pt x="10205" y="22788"/>
                    </a:cubicBezTo>
                    <a:lnTo>
                      <a:pt x="10205" y="22788"/>
                    </a:lnTo>
                    <a:cubicBezTo>
                      <a:pt x="9955" y="22842"/>
                      <a:pt x="9964" y="23144"/>
                      <a:pt x="9946" y="23269"/>
                    </a:cubicBezTo>
                    <a:cubicBezTo>
                      <a:pt x="9937" y="23438"/>
                      <a:pt x="10124" y="23492"/>
                      <a:pt x="10062" y="23661"/>
                    </a:cubicBezTo>
                    <a:cubicBezTo>
                      <a:pt x="10051" y="23682"/>
                      <a:pt x="10028" y="23688"/>
                      <a:pt x="9997" y="23688"/>
                    </a:cubicBezTo>
                    <a:cubicBezTo>
                      <a:pt x="9953" y="23688"/>
                      <a:pt x="9894" y="23675"/>
                      <a:pt x="9842" y="23675"/>
                    </a:cubicBezTo>
                    <a:cubicBezTo>
                      <a:pt x="9810" y="23675"/>
                      <a:pt x="9781" y="23680"/>
                      <a:pt x="9759" y="23697"/>
                    </a:cubicBezTo>
                    <a:cubicBezTo>
                      <a:pt x="9697" y="23759"/>
                      <a:pt x="9670" y="23839"/>
                      <a:pt x="9670" y="23919"/>
                    </a:cubicBezTo>
                    <a:cubicBezTo>
                      <a:pt x="9661" y="24026"/>
                      <a:pt x="9688" y="24142"/>
                      <a:pt x="9741" y="24231"/>
                    </a:cubicBezTo>
                    <a:cubicBezTo>
                      <a:pt x="9786" y="24293"/>
                      <a:pt x="9928" y="24293"/>
                      <a:pt x="10017" y="24311"/>
                    </a:cubicBezTo>
                    <a:cubicBezTo>
                      <a:pt x="9977" y="24304"/>
                      <a:pt x="9943" y="24300"/>
                      <a:pt x="9916" y="24300"/>
                    </a:cubicBezTo>
                    <a:cubicBezTo>
                      <a:pt x="9691" y="24300"/>
                      <a:pt x="9871" y="24537"/>
                      <a:pt x="9839" y="24632"/>
                    </a:cubicBezTo>
                    <a:cubicBezTo>
                      <a:pt x="9830" y="24659"/>
                      <a:pt x="9799" y="24669"/>
                      <a:pt x="9757" y="24669"/>
                    </a:cubicBezTo>
                    <a:cubicBezTo>
                      <a:pt x="9653" y="24669"/>
                      <a:pt x="9480" y="24612"/>
                      <a:pt x="9374" y="24612"/>
                    </a:cubicBezTo>
                    <a:cubicBezTo>
                      <a:pt x="9312" y="24612"/>
                      <a:pt x="9274" y="24632"/>
                      <a:pt x="9287" y="24694"/>
                    </a:cubicBezTo>
                    <a:cubicBezTo>
                      <a:pt x="9349" y="24953"/>
                      <a:pt x="9830" y="24953"/>
                      <a:pt x="10062" y="25086"/>
                    </a:cubicBezTo>
                    <a:cubicBezTo>
                      <a:pt x="10234" y="25185"/>
                      <a:pt x="9750" y="25275"/>
                      <a:pt x="9651" y="25275"/>
                    </a:cubicBezTo>
                    <a:cubicBezTo>
                      <a:pt x="9643" y="25275"/>
                      <a:pt x="9637" y="25275"/>
                      <a:pt x="9635" y="25274"/>
                    </a:cubicBezTo>
                    <a:lnTo>
                      <a:pt x="9635" y="25274"/>
                    </a:lnTo>
                    <a:cubicBezTo>
                      <a:pt x="9742" y="25336"/>
                      <a:pt x="9830" y="25318"/>
                      <a:pt x="9813" y="25443"/>
                    </a:cubicBezTo>
                    <a:cubicBezTo>
                      <a:pt x="9813" y="25478"/>
                      <a:pt x="9759" y="25567"/>
                      <a:pt x="9795" y="25603"/>
                    </a:cubicBezTo>
                    <a:cubicBezTo>
                      <a:pt x="9830" y="25647"/>
                      <a:pt x="9955" y="25638"/>
                      <a:pt x="10009" y="25683"/>
                    </a:cubicBezTo>
                    <a:cubicBezTo>
                      <a:pt x="10062" y="25728"/>
                      <a:pt x="10044" y="25826"/>
                      <a:pt x="10026" y="25879"/>
                    </a:cubicBezTo>
                    <a:cubicBezTo>
                      <a:pt x="9957" y="25859"/>
                      <a:pt x="9897" y="25847"/>
                      <a:pt x="9851" y="25847"/>
                    </a:cubicBezTo>
                    <a:cubicBezTo>
                      <a:pt x="9774" y="25847"/>
                      <a:pt x="9737" y="25882"/>
                      <a:pt x="9759" y="25977"/>
                    </a:cubicBezTo>
                    <a:cubicBezTo>
                      <a:pt x="9787" y="26138"/>
                      <a:pt x="9843" y="26205"/>
                      <a:pt x="9710" y="26205"/>
                    </a:cubicBezTo>
                    <a:cubicBezTo>
                      <a:pt x="9673" y="26205"/>
                      <a:pt x="9623" y="26200"/>
                      <a:pt x="9554" y="26191"/>
                    </a:cubicBezTo>
                    <a:cubicBezTo>
                      <a:pt x="9551" y="26190"/>
                      <a:pt x="9547" y="26190"/>
                      <a:pt x="9544" y="26190"/>
                    </a:cubicBezTo>
                    <a:cubicBezTo>
                      <a:pt x="9444" y="26190"/>
                      <a:pt x="9397" y="26433"/>
                      <a:pt x="9474" y="26476"/>
                    </a:cubicBezTo>
                    <a:cubicBezTo>
                      <a:pt x="9572" y="26538"/>
                      <a:pt x="9643" y="26467"/>
                      <a:pt x="9652" y="26592"/>
                    </a:cubicBezTo>
                    <a:cubicBezTo>
                      <a:pt x="9661" y="26725"/>
                      <a:pt x="9626" y="26859"/>
                      <a:pt x="9554" y="26983"/>
                    </a:cubicBezTo>
                    <a:cubicBezTo>
                      <a:pt x="9483" y="27108"/>
                      <a:pt x="9332" y="27090"/>
                      <a:pt x="9216" y="27188"/>
                    </a:cubicBezTo>
                    <a:cubicBezTo>
                      <a:pt x="9100" y="27277"/>
                      <a:pt x="9082" y="27456"/>
                      <a:pt x="9180" y="27562"/>
                    </a:cubicBezTo>
                    <a:cubicBezTo>
                      <a:pt x="9323" y="27714"/>
                      <a:pt x="8991" y="27912"/>
                      <a:pt x="8930" y="27912"/>
                    </a:cubicBezTo>
                    <a:cubicBezTo>
                      <a:pt x="8926" y="27912"/>
                      <a:pt x="8923" y="27911"/>
                      <a:pt x="8922" y="27910"/>
                    </a:cubicBezTo>
                    <a:lnTo>
                      <a:pt x="8922" y="27910"/>
                    </a:lnTo>
                    <a:cubicBezTo>
                      <a:pt x="8978" y="27966"/>
                      <a:pt x="9044" y="27985"/>
                      <a:pt x="9114" y="27985"/>
                    </a:cubicBezTo>
                    <a:cubicBezTo>
                      <a:pt x="9280" y="27985"/>
                      <a:pt x="9462" y="27873"/>
                      <a:pt x="9550" y="27873"/>
                    </a:cubicBezTo>
                    <a:cubicBezTo>
                      <a:pt x="9555" y="27873"/>
                      <a:pt x="9559" y="27874"/>
                      <a:pt x="9563" y="27874"/>
                    </a:cubicBezTo>
                    <a:cubicBezTo>
                      <a:pt x="9589" y="27883"/>
                      <a:pt x="9573" y="28044"/>
                      <a:pt x="9481" y="28044"/>
                    </a:cubicBezTo>
                    <a:cubicBezTo>
                      <a:pt x="9479" y="28044"/>
                      <a:pt x="9477" y="28044"/>
                      <a:pt x="9474" y="28043"/>
                    </a:cubicBezTo>
                    <a:cubicBezTo>
                      <a:pt x="9463" y="28042"/>
                      <a:pt x="9453" y="28041"/>
                      <a:pt x="9443" y="28041"/>
                    </a:cubicBezTo>
                    <a:cubicBezTo>
                      <a:pt x="9310" y="28041"/>
                      <a:pt x="9343" y="28211"/>
                      <a:pt x="9385" y="28311"/>
                    </a:cubicBezTo>
                    <a:cubicBezTo>
                      <a:pt x="9433" y="28415"/>
                      <a:pt x="9394" y="28434"/>
                      <a:pt x="9318" y="28434"/>
                    </a:cubicBezTo>
                    <a:cubicBezTo>
                      <a:pt x="9272" y="28434"/>
                      <a:pt x="9211" y="28427"/>
                      <a:pt x="9148" y="28427"/>
                    </a:cubicBezTo>
                    <a:cubicBezTo>
                      <a:pt x="9102" y="28427"/>
                      <a:pt x="9055" y="28431"/>
                      <a:pt x="9011" y="28444"/>
                    </a:cubicBezTo>
                    <a:cubicBezTo>
                      <a:pt x="8868" y="28489"/>
                      <a:pt x="9082" y="28560"/>
                      <a:pt x="9109" y="28587"/>
                    </a:cubicBezTo>
                    <a:cubicBezTo>
                      <a:pt x="9260" y="28622"/>
                      <a:pt x="9216" y="28756"/>
                      <a:pt x="9207" y="28827"/>
                    </a:cubicBezTo>
                    <a:cubicBezTo>
                      <a:pt x="9171" y="29014"/>
                      <a:pt x="9064" y="29032"/>
                      <a:pt x="9269" y="29246"/>
                    </a:cubicBezTo>
                    <a:cubicBezTo>
                      <a:pt x="9278" y="29264"/>
                      <a:pt x="9367" y="29406"/>
                      <a:pt x="9332" y="29424"/>
                    </a:cubicBezTo>
                    <a:cubicBezTo>
                      <a:pt x="9326" y="29426"/>
                      <a:pt x="9320" y="29427"/>
                      <a:pt x="9314" y="29427"/>
                    </a:cubicBezTo>
                    <a:cubicBezTo>
                      <a:pt x="9228" y="29427"/>
                      <a:pt x="9046" y="29275"/>
                      <a:pt x="8914" y="29275"/>
                    </a:cubicBezTo>
                    <a:cubicBezTo>
                      <a:pt x="8871" y="29275"/>
                      <a:pt x="8833" y="29291"/>
                      <a:pt x="8806" y="29335"/>
                    </a:cubicBezTo>
                    <a:cubicBezTo>
                      <a:pt x="8701" y="29497"/>
                      <a:pt x="8691" y="29702"/>
                      <a:pt x="8657" y="29885"/>
                    </a:cubicBezTo>
                    <a:lnTo>
                      <a:pt x="8657" y="29885"/>
                    </a:lnTo>
                    <a:cubicBezTo>
                      <a:pt x="8672" y="29843"/>
                      <a:pt x="8704" y="29793"/>
                      <a:pt x="8768" y="29793"/>
                    </a:cubicBezTo>
                    <a:cubicBezTo>
                      <a:pt x="8779" y="29793"/>
                      <a:pt x="8792" y="29794"/>
                      <a:pt x="8806" y="29798"/>
                    </a:cubicBezTo>
                    <a:cubicBezTo>
                      <a:pt x="8868" y="29825"/>
                      <a:pt x="8735" y="30110"/>
                      <a:pt x="8895" y="30145"/>
                    </a:cubicBezTo>
                    <a:cubicBezTo>
                      <a:pt x="8826" y="30130"/>
                      <a:pt x="9022" y="29982"/>
                      <a:pt x="9083" y="29982"/>
                    </a:cubicBezTo>
                    <a:cubicBezTo>
                      <a:pt x="9093" y="29982"/>
                      <a:pt x="9099" y="29986"/>
                      <a:pt x="9100" y="29994"/>
                    </a:cubicBezTo>
                    <a:cubicBezTo>
                      <a:pt x="9139" y="30126"/>
                      <a:pt x="9348" y="30347"/>
                      <a:pt x="9144" y="30347"/>
                    </a:cubicBezTo>
                    <a:cubicBezTo>
                      <a:pt x="9115" y="30347"/>
                      <a:pt x="9077" y="30343"/>
                      <a:pt x="9029" y="30333"/>
                    </a:cubicBezTo>
                    <a:cubicBezTo>
                      <a:pt x="8963" y="30296"/>
                      <a:pt x="8884" y="30240"/>
                      <a:pt x="8821" y="30240"/>
                    </a:cubicBezTo>
                    <a:cubicBezTo>
                      <a:pt x="8791" y="30240"/>
                      <a:pt x="8764" y="30253"/>
                      <a:pt x="8744" y="30288"/>
                    </a:cubicBezTo>
                    <a:cubicBezTo>
                      <a:pt x="8646" y="30457"/>
                      <a:pt x="8601" y="30653"/>
                      <a:pt x="8619" y="30840"/>
                    </a:cubicBezTo>
                    <a:cubicBezTo>
                      <a:pt x="8637" y="30983"/>
                      <a:pt x="8922" y="30920"/>
                      <a:pt x="9047" y="30956"/>
                    </a:cubicBezTo>
                    <a:cubicBezTo>
                      <a:pt x="9029" y="31045"/>
                      <a:pt x="8797" y="31321"/>
                      <a:pt x="8664" y="31339"/>
                    </a:cubicBezTo>
                    <a:cubicBezTo>
                      <a:pt x="8659" y="31340"/>
                      <a:pt x="8655" y="31340"/>
                      <a:pt x="8651" y="31340"/>
                    </a:cubicBezTo>
                    <a:cubicBezTo>
                      <a:pt x="8531" y="31340"/>
                      <a:pt x="8548" y="31080"/>
                      <a:pt x="8548" y="31054"/>
                    </a:cubicBezTo>
                    <a:lnTo>
                      <a:pt x="8548" y="31054"/>
                    </a:lnTo>
                    <a:cubicBezTo>
                      <a:pt x="8521" y="31170"/>
                      <a:pt x="8539" y="31437"/>
                      <a:pt x="8379" y="31499"/>
                    </a:cubicBezTo>
                    <a:cubicBezTo>
                      <a:pt x="8353" y="31508"/>
                      <a:pt x="8322" y="31512"/>
                      <a:pt x="8288" y="31512"/>
                    </a:cubicBezTo>
                    <a:cubicBezTo>
                      <a:pt x="8149" y="31512"/>
                      <a:pt x="7957" y="31450"/>
                      <a:pt x="7835" y="31428"/>
                    </a:cubicBezTo>
                    <a:lnTo>
                      <a:pt x="7835" y="31428"/>
                    </a:lnTo>
                    <a:cubicBezTo>
                      <a:pt x="8067" y="31544"/>
                      <a:pt x="8281" y="31686"/>
                      <a:pt x="8485" y="31847"/>
                    </a:cubicBezTo>
                    <a:cubicBezTo>
                      <a:pt x="8574" y="31936"/>
                      <a:pt x="8477" y="32043"/>
                      <a:pt x="8512" y="32141"/>
                    </a:cubicBezTo>
                    <a:cubicBezTo>
                      <a:pt x="8530" y="32194"/>
                      <a:pt x="8762" y="32310"/>
                      <a:pt x="8601" y="32346"/>
                    </a:cubicBezTo>
                    <a:cubicBezTo>
                      <a:pt x="8583" y="32349"/>
                      <a:pt x="8565" y="32351"/>
                      <a:pt x="8548" y="32351"/>
                    </a:cubicBezTo>
                    <a:cubicBezTo>
                      <a:pt x="8371" y="32351"/>
                      <a:pt x="8205" y="32175"/>
                      <a:pt x="8027" y="32175"/>
                    </a:cubicBezTo>
                    <a:cubicBezTo>
                      <a:pt x="8020" y="32175"/>
                      <a:pt x="8012" y="32176"/>
                      <a:pt x="8004" y="32176"/>
                    </a:cubicBezTo>
                    <a:cubicBezTo>
                      <a:pt x="7826" y="32185"/>
                      <a:pt x="7951" y="32372"/>
                      <a:pt x="8004" y="32444"/>
                    </a:cubicBezTo>
                    <a:cubicBezTo>
                      <a:pt x="8067" y="32524"/>
                      <a:pt x="8156" y="32550"/>
                      <a:pt x="8165" y="32648"/>
                    </a:cubicBezTo>
                    <a:cubicBezTo>
                      <a:pt x="8165" y="32755"/>
                      <a:pt x="8156" y="32862"/>
                      <a:pt x="8129" y="32960"/>
                    </a:cubicBezTo>
                    <a:cubicBezTo>
                      <a:pt x="8076" y="33201"/>
                      <a:pt x="7906" y="33530"/>
                      <a:pt x="8031" y="33797"/>
                    </a:cubicBezTo>
                    <a:cubicBezTo>
                      <a:pt x="8058" y="33860"/>
                      <a:pt x="8218" y="33904"/>
                      <a:pt x="8138" y="33967"/>
                    </a:cubicBezTo>
                    <a:cubicBezTo>
                      <a:pt x="8040" y="34038"/>
                      <a:pt x="7871" y="34020"/>
                      <a:pt x="7764" y="34100"/>
                    </a:cubicBezTo>
                    <a:cubicBezTo>
                      <a:pt x="7550" y="34261"/>
                      <a:pt x="7470" y="34555"/>
                      <a:pt x="7568" y="34804"/>
                    </a:cubicBezTo>
                    <a:cubicBezTo>
                      <a:pt x="7595" y="34848"/>
                      <a:pt x="7782" y="34973"/>
                      <a:pt x="7764" y="34991"/>
                    </a:cubicBezTo>
                    <a:cubicBezTo>
                      <a:pt x="7745" y="35008"/>
                      <a:pt x="7715" y="35013"/>
                      <a:pt x="7679" y="35013"/>
                    </a:cubicBezTo>
                    <a:cubicBezTo>
                      <a:pt x="7619" y="35013"/>
                      <a:pt x="7543" y="34997"/>
                      <a:pt x="7483" y="34997"/>
                    </a:cubicBezTo>
                    <a:cubicBezTo>
                      <a:pt x="7431" y="34997"/>
                      <a:pt x="7390" y="35009"/>
                      <a:pt x="7381" y="35053"/>
                    </a:cubicBezTo>
                    <a:cubicBezTo>
                      <a:pt x="7381" y="35053"/>
                      <a:pt x="7621" y="35142"/>
                      <a:pt x="7604" y="35249"/>
                    </a:cubicBezTo>
                    <a:cubicBezTo>
                      <a:pt x="7595" y="35321"/>
                      <a:pt x="7559" y="35401"/>
                      <a:pt x="7693" y="35445"/>
                    </a:cubicBezTo>
                    <a:cubicBezTo>
                      <a:pt x="7978" y="35525"/>
                      <a:pt x="7960" y="35561"/>
                      <a:pt x="8138" y="35650"/>
                    </a:cubicBezTo>
                    <a:cubicBezTo>
                      <a:pt x="8083" y="35658"/>
                      <a:pt x="7654" y="35772"/>
                      <a:pt x="7591" y="35772"/>
                    </a:cubicBezTo>
                    <a:cubicBezTo>
                      <a:pt x="7583" y="35772"/>
                      <a:pt x="7581" y="35770"/>
                      <a:pt x="7586" y="35766"/>
                    </a:cubicBezTo>
                    <a:cubicBezTo>
                      <a:pt x="7630" y="35721"/>
                      <a:pt x="7746" y="35632"/>
                      <a:pt x="7630" y="35561"/>
                    </a:cubicBezTo>
                    <a:cubicBezTo>
                      <a:pt x="7602" y="35542"/>
                      <a:pt x="7579" y="35535"/>
                      <a:pt x="7558" y="35535"/>
                    </a:cubicBezTo>
                    <a:cubicBezTo>
                      <a:pt x="7520" y="35535"/>
                      <a:pt x="7493" y="35562"/>
                      <a:pt x="7470" y="35597"/>
                    </a:cubicBezTo>
                    <a:cubicBezTo>
                      <a:pt x="7399" y="35721"/>
                      <a:pt x="7595" y="35962"/>
                      <a:pt x="7327" y="36104"/>
                    </a:cubicBezTo>
                    <a:cubicBezTo>
                      <a:pt x="7114" y="36238"/>
                      <a:pt x="7283" y="36719"/>
                      <a:pt x="7247" y="36870"/>
                    </a:cubicBezTo>
                    <a:cubicBezTo>
                      <a:pt x="7550" y="36648"/>
                      <a:pt x="7550" y="36568"/>
                      <a:pt x="7808" y="36398"/>
                    </a:cubicBezTo>
                    <a:lnTo>
                      <a:pt x="7808" y="36398"/>
                    </a:lnTo>
                    <a:cubicBezTo>
                      <a:pt x="7791" y="36478"/>
                      <a:pt x="7443" y="36817"/>
                      <a:pt x="7461" y="36844"/>
                    </a:cubicBezTo>
                    <a:cubicBezTo>
                      <a:pt x="7465" y="36850"/>
                      <a:pt x="7473" y="36853"/>
                      <a:pt x="7483" y="36853"/>
                    </a:cubicBezTo>
                    <a:cubicBezTo>
                      <a:pt x="7561" y="36853"/>
                      <a:pt x="7797" y="36692"/>
                      <a:pt x="7915" y="36621"/>
                    </a:cubicBezTo>
                    <a:lnTo>
                      <a:pt x="7915" y="36621"/>
                    </a:lnTo>
                    <a:cubicBezTo>
                      <a:pt x="7621" y="36933"/>
                      <a:pt x="7354" y="37262"/>
                      <a:pt x="7123" y="37619"/>
                    </a:cubicBezTo>
                    <a:cubicBezTo>
                      <a:pt x="6918" y="37916"/>
                      <a:pt x="6766" y="38191"/>
                      <a:pt x="6808" y="38191"/>
                    </a:cubicBezTo>
                    <a:cubicBezTo>
                      <a:pt x="6827" y="38191"/>
                      <a:pt x="6883" y="38138"/>
                      <a:pt x="6989" y="38011"/>
                    </a:cubicBezTo>
                    <a:cubicBezTo>
                      <a:pt x="7018" y="37955"/>
                      <a:pt x="7017" y="37940"/>
                      <a:pt x="7005" y="37940"/>
                    </a:cubicBezTo>
                    <a:cubicBezTo>
                      <a:pt x="6989" y="37940"/>
                      <a:pt x="6952" y="37967"/>
                      <a:pt x="6938" y="37967"/>
                    </a:cubicBezTo>
                    <a:cubicBezTo>
                      <a:pt x="6937" y="37967"/>
                      <a:pt x="6936" y="37966"/>
                      <a:pt x="6936" y="37966"/>
                    </a:cubicBezTo>
                    <a:cubicBezTo>
                      <a:pt x="6927" y="37957"/>
                      <a:pt x="7336" y="37538"/>
                      <a:pt x="7381" y="37485"/>
                    </a:cubicBezTo>
                    <a:cubicBezTo>
                      <a:pt x="7428" y="37446"/>
                      <a:pt x="7460" y="37427"/>
                      <a:pt x="7476" y="37427"/>
                    </a:cubicBezTo>
                    <a:cubicBezTo>
                      <a:pt x="7498" y="37427"/>
                      <a:pt x="7495" y="37457"/>
                      <a:pt x="7470" y="37512"/>
                    </a:cubicBezTo>
                    <a:cubicBezTo>
                      <a:pt x="7363" y="37779"/>
                      <a:pt x="6873" y="38260"/>
                      <a:pt x="6713" y="38634"/>
                    </a:cubicBezTo>
                    <a:cubicBezTo>
                      <a:pt x="6651" y="38812"/>
                      <a:pt x="6588" y="39017"/>
                      <a:pt x="6633" y="39035"/>
                    </a:cubicBezTo>
                    <a:cubicBezTo>
                      <a:pt x="6634" y="39035"/>
                      <a:pt x="6635" y="39036"/>
                      <a:pt x="6636" y="39036"/>
                    </a:cubicBezTo>
                    <a:cubicBezTo>
                      <a:pt x="6679" y="39036"/>
                      <a:pt x="6945" y="38622"/>
                      <a:pt x="6992" y="38622"/>
                    </a:cubicBezTo>
                    <a:cubicBezTo>
                      <a:pt x="6998" y="38622"/>
                      <a:pt x="7000" y="38628"/>
                      <a:pt x="6998" y="38643"/>
                    </a:cubicBezTo>
                    <a:cubicBezTo>
                      <a:pt x="6989" y="38732"/>
                      <a:pt x="7007" y="38741"/>
                      <a:pt x="6731" y="39186"/>
                    </a:cubicBezTo>
                    <a:cubicBezTo>
                      <a:pt x="6668" y="39275"/>
                      <a:pt x="6508" y="39489"/>
                      <a:pt x="6419" y="39632"/>
                    </a:cubicBezTo>
                    <a:cubicBezTo>
                      <a:pt x="6405" y="39655"/>
                      <a:pt x="6401" y="39665"/>
                      <a:pt x="6406" y="39665"/>
                    </a:cubicBezTo>
                    <a:cubicBezTo>
                      <a:pt x="6426" y="39665"/>
                      <a:pt x="6579" y="39501"/>
                      <a:pt x="6722" y="39338"/>
                    </a:cubicBezTo>
                    <a:cubicBezTo>
                      <a:pt x="6828" y="39215"/>
                      <a:pt x="6928" y="39096"/>
                      <a:pt x="6952" y="39096"/>
                    </a:cubicBezTo>
                    <a:cubicBezTo>
                      <a:pt x="6967" y="39096"/>
                      <a:pt x="6948" y="39150"/>
                      <a:pt x="6873" y="39293"/>
                    </a:cubicBezTo>
                    <a:cubicBezTo>
                      <a:pt x="6579" y="39854"/>
                      <a:pt x="6294" y="40309"/>
                      <a:pt x="6205" y="40638"/>
                    </a:cubicBezTo>
                    <a:cubicBezTo>
                      <a:pt x="6184" y="40695"/>
                      <a:pt x="6191" y="40792"/>
                      <a:pt x="6222" y="40792"/>
                    </a:cubicBezTo>
                    <a:cubicBezTo>
                      <a:pt x="6230" y="40792"/>
                      <a:pt x="6239" y="40786"/>
                      <a:pt x="6250" y="40772"/>
                    </a:cubicBezTo>
                    <a:lnTo>
                      <a:pt x="6250" y="40772"/>
                    </a:lnTo>
                    <a:cubicBezTo>
                      <a:pt x="6250" y="40772"/>
                      <a:pt x="6249" y="40772"/>
                      <a:pt x="6249" y="40772"/>
                    </a:cubicBezTo>
                    <a:cubicBezTo>
                      <a:pt x="6225" y="40772"/>
                      <a:pt x="6917" y="39294"/>
                      <a:pt x="6951" y="39294"/>
                    </a:cubicBezTo>
                    <a:lnTo>
                      <a:pt x="6951" y="39294"/>
                    </a:lnTo>
                    <a:cubicBezTo>
                      <a:pt x="6954" y="39294"/>
                      <a:pt x="6952" y="39305"/>
                      <a:pt x="6944" y="39329"/>
                    </a:cubicBezTo>
                    <a:cubicBezTo>
                      <a:pt x="6864" y="39560"/>
                      <a:pt x="6722" y="39899"/>
                      <a:pt x="6686" y="40059"/>
                    </a:cubicBezTo>
                    <a:lnTo>
                      <a:pt x="6633" y="40300"/>
                    </a:lnTo>
                    <a:cubicBezTo>
                      <a:pt x="6608" y="40355"/>
                      <a:pt x="6599" y="40384"/>
                      <a:pt x="6603" y="40384"/>
                    </a:cubicBezTo>
                    <a:cubicBezTo>
                      <a:pt x="6610" y="40384"/>
                      <a:pt x="6651" y="40313"/>
                      <a:pt x="6722" y="40166"/>
                    </a:cubicBezTo>
                    <a:cubicBezTo>
                      <a:pt x="6723" y="40164"/>
                      <a:pt x="6724" y="40164"/>
                      <a:pt x="6724" y="40164"/>
                    </a:cubicBezTo>
                    <a:lnTo>
                      <a:pt x="6724" y="40164"/>
                    </a:lnTo>
                    <a:cubicBezTo>
                      <a:pt x="6735" y="40164"/>
                      <a:pt x="6132" y="41319"/>
                      <a:pt x="6063" y="41458"/>
                    </a:cubicBezTo>
                    <a:cubicBezTo>
                      <a:pt x="5962" y="41668"/>
                      <a:pt x="5940" y="41743"/>
                      <a:pt x="5953" y="41743"/>
                    </a:cubicBezTo>
                    <a:cubicBezTo>
                      <a:pt x="5954" y="41743"/>
                      <a:pt x="5955" y="41743"/>
                      <a:pt x="5956" y="41743"/>
                    </a:cubicBezTo>
                    <a:lnTo>
                      <a:pt x="6268" y="41199"/>
                    </a:lnTo>
                    <a:cubicBezTo>
                      <a:pt x="6399" y="40959"/>
                      <a:pt x="6706" y="40363"/>
                      <a:pt x="6725" y="40363"/>
                    </a:cubicBezTo>
                    <a:lnTo>
                      <a:pt x="6725" y="40363"/>
                    </a:lnTo>
                    <a:cubicBezTo>
                      <a:pt x="6728" y="40363"/>
                      <a:pt x="6725" y="40376"/>
                      <a:pt x="6713" y="40407"/>
                    </a:cubicBezTo>
                    <a:cubicBezTo>
                      <a:pt x="6642" y="40611"/>
                      <a:pt x="6357" y="41173"/>
                      <a:pt x="6232" y="41466"/>
                    </a:cubicBezTo>
                    <a:cubicBezTo>
                      <a:pt x="6428" y="41012"/>
                      <a:pt x="7016" y="39970"/>
                      <a:pt x="7105" y="39828"/>
                    </a:cubicBezTo>
                    <a:cubicBezTo>
                      <a:pt x="7183" y="39700"/>
                      <a:pt x="7255" y="39578"/>
                      <a:pt x="7277" y="39578"/>
                    </a:cubicBezTo>
                    <a:cubicBezTo>
                      <a:pt x="7282" y="39578"/>
                      <a:pt x="7285" y="39587"/>
                      <a:pt x="7283" y="39605"/>
                    </a:cubicBezTo>
                    <a:cubicBezTo>
                      <a:pt x="7274" y="39703"/>
                      <a:pt x="7132" y="39988"/>
                      <a:pt x="7140" y="40041"/>
                    </a:cubicBezTo>
                    <a:cubicBezTo>
                      <a:pt x="7142" y="40048"/>
                      <a:pt x="7146" y="40052"/>
                      <a:pt x="7154" y="40052"/>
                    </a:cubicBezTo>
                    <a:cubicBezTo>
                      <a:pt x="7197" y="40052"/>
                      <a:pt x="7334" y="39933"/>
                      <a:pt x="7470" y="39569"/>
                    </a:cubicBezTo>
                    <a:cubicBezTo>
                      <a:pt x="7621" y="39177"/>
                      <a:pt x="7702" y="38990"/>
                      <a:pt x="7773" y="38901"/>
                    </a:cubicBezTo>
                    <a:cubicBezTo>
                      <a:pt x="7773" y="38901"/>
                      <a:pt x="7841" y="38807"/>
                      <a:pt x="7857" y="38807"/>
                    </a:cubicBezTo>
                    <a:cubicBezTo>
                      <a:pt x="7861" y="38807"/>
                      <a:pt x="7861" y="38816"/>
                      <a:pt x="7853" y="38839"/>
                    </a:cubicBezTo>
                    <a:cubicBezTo>
                      <a:pt x="7817" y="38972"/>
                      <a:pt x="7265" y="40139"/>
                      <a:pt x="7345" y="40148"/>
                    </a:cubicBezTo>
                    <a:cubicBezTo>
                      <a:pt x="7433" y="40132"/>
                      <a:pt x="7693" y="39442"/>
                      <a:pt x="7752" y="39442"/>
                    </a:cubicBezTo>
                    <a:cubicBezTo>
                      <a:pt x="7759" y="39442"/>
                      <a:pt x="7763" y="39451"/>
                      <a:pt x="7764" y="39471"/>
                    </a:cubicBezTo>
                    <a:cubicBezTo>
                      <a:pt x="7769" y="39501"/>
                      <a:pt x="7779" y="39515"/>
                      <a:pt x="7793" y="39515"/>
                    </a:cubicBezTo>
                    <a:cubicBezTo>
                      <a:pt x="7866" y="39515"/>
                      <a:pt x="8048" y="39101"/>
                      <a:pt x="8191" y="38777"/>
                    </a:cubicBezTo>
                    <a:cubicBezTo>
                      <a:pt x="8256" y="38631"/>
                      <a:pt x="8277" y="38590"/>
                      <a:pt x="8285" y="38590"/>
                    </a:cubicBezTo>
                    <a:cubicBezTo>
                      <a:pt x="8294" y="38590"/>
                      <a:pt x="8289" y="38638"/>
                      <a:pt x="8307" y="38652"/>
                    </a:cubicBezTo>
                    <a:cubicBezTo>
                      <a:pt x="8309" y="38653"/>
                      <a:pt x="8310" y="38654"/>
                      <a:pt x="8312" y="38654"/>
                    </a:cubicBezTo>
                    <a:cubicBezTo>
                      <a:pt x="8343" y="38654"/>
                      <a:pt x="8434" y="38410"/>
                      <a:pt x="8468" y="38376"/>
                    </a:cubicBezTo>
                    <a:cubicBezTo>
                      <a:pt x="8538" y="38131"/>
                      <a:pt x="8642" y="37789"/>
                      <a:pt x="8684" y="37789"/>
                    </a:cubicBezTo>
                    <a:cubicBezTo>
                      <a:pt x="8700" y="37789"/>
                      <a:pt x="8707" y="37840"/>
                      <a:pt x="8699" y="37966"/>
                    </a:cubicBezTo>
                    <a:cubicBezTo>
                      <a:pt x="8686" y="38053"/>
                      <a:pt x="8673" y="38572"/>
                      <a:pt x="8723" y="38572"/>
                    </a:cubicBezTo>
                    <a:cubicBezTo>
                      <a:pt x="8739" y="38572"/>
                      <a:pt x="8763" y="38513"/>
                      <a:pt x="8797" y="38358"/>
                    </a:cubicBezTo>
                    <a:cubicBezTo>
                      <a:pt x="8851" y="38073"/>
                      <a:pt x="8851" y="37921"/>
                      <a:pt x="8949" y="37850"/>
                    </a:cubicBezTo>
                    <a:cubicBezTo>
                      <a:pt x="8952" y="37847"/>
                      <a:pt x="8956" y="37845"/>
                      <a:pt x="8959" y="37845"/>
                    </a:cubicBezTo>
                    <a:cubicBezTo>
                      <a:pt x="8997" y="37845"/>
                      <a:pt x="8968" y="38096"/>
                      <a:pt x="8993" y="38162"/>
                    </a:cubicBezTo>
                    <a:cubicBezTo>
                      <a:pt x="9001" y="38176"/>
                      <a:pt x="9012" y="38182"/>
                      <a:pt x="9025" y="38182"/>
                    </a:cubicBezTo>
                    <a:cubicBezTo>
                      <a:pt x="9067" y="38182"/>
                      <a:pt x="9128" y="38114"/>
                      <a:pt x="9162" y="38073"/>
                    </a:cubicBezTo>
                    <a:lnTo>
                      <a:pt x="9127" y="37645"/>
                    </a:lnTo>
                    <a:cubicBezTo>
                      <a:pt x="9091" y="37636"/>
                      <a:pt x="9029" y="37610"/>
                      <a:pt x="9020" y="37494"/>
                    </a:cubicBezTo>
                    <a:cubicBezTo>
                      <a:pt x="9002" y="37360"/>
                      <a:pt x="9055" y="37236"/>
                      <a:pt x="9153" y="37155"/>
                    </a:cubicBezTo>
                    <a:cubicBezTo>
                      <a:pt x="9170" y="37139"/>
                      <a:pt x="9184" y="37131"/>
                      <a:pt x="9195" y="37131"/>
                    </a:cubicBezTo>
                    <a:cubicBezTo>
                      <a:pt x="9256" y="37131"/>
                      <a:pt x="9255" y="37335"/>
                      <a:pt x="9367" y="37342"/>
                    </a:cubicBezTo>
                    <a:cubicBezTo>
                      <a:pt x="9371" y="37344"/>
                      <a:pt x="9380" y="37345"/>
                      <a:pt x="9393" y="37345"/>
                    </a:cubicBezTo>
                    <a:cubicBezTo>
                      <a:pt x="9460" y="37345"/>
                      <a:pt x="9626" y="37323"/>
                      <a:pt x="9626" y="37262"/>
                    </a:cubicBezTo>
                    <a:cubicBezTo>
                      <a:pt x="9608" y="37084"/>
                      <a:pt x="9510" y="37022"/>
                      <a:pt x="9608" y="36897"/>
                    </a:cubicBezTo>
                    <a:cubicBezTo>
                      <a:pt x="9652" y="36835"/>
                      <a:pt x="9732" y="36817"/>
                      <a:pt x="9706" y="36719"/>
                    </a:cubicBezTo>
                    <a:cubicBezTo>
                      <a:pt x="9617" y="36496"/>
                      <a:pt x="9964" y="36256"/>
                      <a:pt x="10071" y="36158"/>
                    </a:cubicBezTo>
                    <a:cubicBezTo>
                      <a:pt x="10111" y="36124"/>
                      <a:pt x="10138" y="36112"/>
                      <a:pt x="10162" y="36112"/>
                    </a:cubicBezTo>
                    <a:cubicBezTo>
                      <a:pt x="10207" y="36112"/>
                      <a:pt x="10241" y="36158"/>
                      <a:pt x="10329" y="36193"/>
                    </a:cubicBezTo>
                    <a:cubicBezTo>
                      <a:pt x="10349" y="36203"/>
                      <a:pt x="10369" y="36207"/>
                      <a:pt x="10387" y="36207"/>
                    </a:cubicBezTo>
                    <a:cubicBezTo>
                      <a:pt x="10489" y="36207"/>
                      <a:pt x="10559" y="36078"/>
                      <a:pt x="10596" y="36033"/>
                    </a:cubicBezTo>
                    <a:cubicBezTo>
                      <a:pt x="10703" y="36015"/>
                      <a:pt x="10846" y="35926"/>
                      <a:pt x="10739" y="35766"/>
                    </a:cubicBezTo>
                    <a:cubicBezTo>
                      <a:pt x="10668" y="35668"/>
                      <a:pt x="10739" y="35641"/>
                      <a:pt x="10801" y="35579"/>
                    </a:cubicBezTo>
                    <a:cubicBezTo>
                      <a:pt x="10837" y="35534"/>
                      <a:pt x="10766" y="35454"/>
                      <a:pt x="10801" y="35383"/>
                    </a:cubicBezTo>
                    <a:cubicBezTo>
                      <a:pt x="10855" y="35267"/>
                      <a:pt x="10962" y="35258"/>
                      <a:pt x="11051" y="35169"/>
                    </a:cubicBezTo>
                    <a:cubicBezTo>
                      <a:pt x="11130" y="35090"/>
                      <a:pt x="10894" y="34439"/>
                      <a:pt x="10733" y="34439"/>
                    </a:cubicBezTo>
                    <a:cubicBezTo>
                      <a:pt x="10732" y="34439"/>
                      <a:pt x="10731" y="34439"/>
                      <a:pt x="10730" y="34439"/>
                    </a:cubicBezTo>
                    <a:cubicBezTo>
                      <a:pt x="10748" y="34439"/>
                      <a:pt x="10677" y="34563"/>
                      <a:pt x="10659" y="34581"/>
                    </a:cubicBezTo>
                    <a:cubicBezTo>
                      <a:pt x="10599" y="34626"/>
                      <a:pt x="10527" y="34646"/>
                      <a:pt x="10453" y="34646"/>
                    </a:cubicBezTo>
                    <a:cubicBezTo>
                      <a:pt x="10438" y="34646"/>
                      <a:pt x="10424" y="34645"/>
                      <a:pt x="10409" y="34644"/>
                    </a:cubicBezTo>
                    <a:cubicBezTo>
                      <a:pt x="10213" y="34679"/>
                      <a:pt x="10044" y="34795"/>
                      <a:pt x="9928" y="34955"/>
                    </a:cubicBezTo>
                    <a:cubicBezTo>
                      <a:pt x="9857" y="35062"/>
                      <a:pt x="10213" y="35214"/>
                      <a:pt x="10142" y="35383"/>
                    </a:cubicBezTo>
                    <a:cubicBezTo>
                      <a:pt x="10096" y="35475"/>
                      <a:pt x="10011" y="35501"/>
                      <a:pt x="9898" y="35501"/>
                    </a:cubicBezTo>
                    <a:cubicBezTo>
                      <a:pt x="9879" y="35501"/>
                      <a:pt x="9860" y="35500"/>
                      <a:pt x="9839" y="35499"/>
                    </a:cubicBezTo>
                    <a:cubicBezTo>
                      <a:pt x="9786" y="35450"/>
                      <a:pt x="9754" y="35428"/>
                      <a:pt x="9727" y="35428"/>
                    </a:cubicBezTo>
                    <a:cubicBezTo>
                      <a:pt x="9704" y="35428"/>
                      <a:pt x="9686" y="35444"/>
                      <a:pt x="9661" y="35472"/>
                    </a:cubicBezTo>
                    <a:cubicBezTo>
                      <a:pt x="9554" y="35588"/>
                      <a:pt x="9617" y="35534"/>
                      <a:pt x="9741" y="35695"/>
                    </a:cubicBezTo>
                    <a:cubicBezTo>
                      <a:pt x="9783" y="35761"/>
                      <a:pt x="9762" y="35875"/>
                      <a:pt x="9694" y="35875"/>
                    </a:cubicBezTo>
                    <a:cubicBezTo>
                      <a:pt x="9689" y="35875"/>
                      <a:pt x="9684" y="35874"/>
                      <a:pt x="9679" y="35873"/>
                    </a:cubicBezTo>
                    <a:cubicBezTo>
                      <a:pt x="9531" y="35852"/>
                      <a:pt x="9450" y="35646"/>
                      <a:pt x="9342" y="35646"/>
                    </a:cubicBezTo>
                    <a:cubicBezTo>
                      <a:pt x="9314" y="35646"/>
                      <a:pt x="9285" y="35660"/>
                      <a:pt x="9251" y="35695"/>
                    </a:cubicBezTo>
                    <a:cubicBezTo>
                      <a:pt x="9162" y="35784"/>
                      <a:pt x="9225" y="35944"/>
                      <a:pt x="9341" y="36042"/>
                    </a:cubicBezTo>
                    <a:cubicBezTo>
                      <a:pt x="9341" y="36078"/>
                      <a:pt x="9305" y="36078"/>
                      <a:pt x="9305" y="36104"/>
                    </a:cubicBezTo>
                    <a:cubicBezTo>
                      <a:pt x="9296" y="36131"/>
                      <a:pt x="9279" y="36524"/>
                      <a:pt x="9236" y="36524"/>
                    </a:cubicBezTo>
                    <a:cubicBezTo>
                      <a:pt x="9236" y="36524"/>
                      <a:pt x="9235" y="36523"/>
                      <a:pt x="9234" y="36523"/>
                    </a:cubicBezTo>
                    <a:cubicBezTo>
                      <a:pt x="9180" y="36407"/>
                      <a:pt x="9153" y="36006"/>
                      <a:pt x="9100" y="35926"/>
                    </a:cubicBezTo>
                    <a:lnTo>
                      <a:pt x="9100" y="35926"/>
                    </a:lnTo>
                    <a:cubicBezTo>
                      <a:pt x="9162" y="36033"/>
                      <a:pt x="9073" y="36283"/>
                      <a:pt x="9055" y="36434"/>
                    </a:cubicBezTo>
                    <a:cubicBezTo>
                      <a:pt x="9051" y="36531"/>
                      <a:pt x="9039" y="36576"/>
                      <a:pt x="9025" y="36576"/>
                    </a:cubicBezTo>
                    <a:cubicBezTo>
                      <a:pt x="9008" y="36576"/>
                      <a:pt x="8989" y="36520"/>
                      <a:pt x="8975" y="36416"/>
                    </a:cubicBezTo>
                    <a:cubicBezTo>
                      <a:pt x="8967" y="36321"/>
                      <a:pt x="8961" y="36287"/>
                      <a:pt x="8957" y="36287"/>
                    </a:cubicBezTo>
                    <a:cubicBezTo>
                      <a:pt x="8946" y="36287"/>
                      <a:pt x="8940" y="36460"/>
                      <a:pt x="8922" y="36478"/>
                    </a:cubicBezTo>
                    <a:cubicBezTo>
                      <a:pt x="8907" y="36493"/>
                      <a:pt x="8897" y="36508"/>
                      <a:pt x="8891" y="36508"/>
                    </a:cubicBezTo>
                    <a:cubicBezTo>
                      <a:pt x="8882" y="36508"/>
                      <a:pt x="8881" y="36479"/>
                      <a:pt x="8886" y="36381"/>
                    </a:cubicBezTo>
                    <a:cubicBezTo>
                      <a:pt x="8886" y="36337"/>
                      <a:pt x="8886" y="36315"/>
                      <a:pt x="8883" y="36315"/>
                    </a:cubicBezTo>
                    <a:cubicBezTo>
                      <a:pt x="8882" y="36315"/>
                      <a:pt x="8880" y="36319"/>
                      <a:pt x="8877" y="36327"/>
                    </a:cubicBezTo>
                    <a:cubicBezTo>
                      <a:pt x="8824" y="36505"/>
                      <a:pt x="8797" y="36683"/>
                      <a:pt x="8779" y="36861"/>
                    </a:cubicBezTo>
                    <a:cubicBezTo>
                      <a:pt x="8763" y="37014"/>
                      <a:pt x="8719" y="37310"/>
                      <a:pt x="8690" y="37310"/>
                    </a:cubicBezTo>
                    <a:cubicBezTo>
                      <a:pt x="8687" y="37310"/>
                      <a:pt x="8684" y="37306"/>
                      <a:pt x="8681" y="37298"/>
                    </a:cubicBezTo>
                    <a:cubicBezTo>
                      <a:pt x="8655" y="37218"/>
                      <a:pt x="8726" y="36870"/>
                      <a:pt x="8726" y="36772"/>
                    </a:cubicBezTo>
                    <a:cubicBezTo>
                      <a:pt x="8726" y="36755"/>
                      <a:pt x="8724" y="36747"/>
                      <a:pt x="8719" y="36747"/>
                    </a:cubicBezTo>
                    <a:cubicBezTo>
                      <a:pt x="8700" y="36747"/>
                      <a:pt x="8642" y="36913"/>
                      <a:pt x="8583" y="37066"/>
                    </a:cubicBezTo>
                    <a:cubicBezTo>
                      <a:pt x="8573" y="37077"/>
                      <a:pt x="8564" y="37086"/>
                      <a:pt x="8558" y="37086"/>
                    </a:cubicBezTo>
                    <a:cubicBezTo>
                      <a:pt x="8548" y="37086"/>
                      <a:pt x="8546" y="37063"/>
                      <a:pt x="8557" y="36986"/>
                    </a:cubicBezTo>
                    <a:cubicBezTo>
                      <a:pt x="8583" y="36924"/>
                      <a:pt x="8601" y="36861"/>
                      <a:pt x="8601" y="36799"/>
                    </a:cubicBezTo>
                    <a:lnTo>
                      <a:pt x="8601" y="36799"/>
                    </a:lnTo>
                    <a:cubicBezTo>
                      <a:pt x="8574" y="36826"/>
                      <a:pt x="8468" y="37155"/>
                      <a:pt x="8423" y="37227"/>
                    </a:cubicBezTo>
                    <a:cubicBezTo>
                      <a:pt x="8418" y="37234"/>
                      <a:pt x="8415" y="37237"/>
                      <a:pt x="8413" y="37237"/>
                    </a:cubicBezTo>
                    <a:cubicBezTo>
                      <a:pt x="8400" y="37237"/>
                      <a:pt x="8441" y="37099"/>
                      <a:pt x="8441" y="37075"/>
                    </a:cubicBezTo>
                    <a:cubicBezTo>
                      <a:pt x="8440" y="37065"/>
                      <a:pt x="8437" y="37060"/>
                      <a:pt x="8432" y="37060"/>
                    </a:cubicBezTo>
                    <a:cubicBezTo>
                      <a:pt x="8402" y="37060"/>
                      <a:pt x="8301" y="37253"/>
                      <a:pt x="8049" y="37779"/>
                    </a:cubicBezTo>
                    <a:cubicBezTo>
                      <a:pt x="7953" y="37980"/>
                      <a:pt x="7888" y="38110"/>
                      <a:pt x="7882" y="38110"/>
                    </a:cubicBezTo>
                    <a:cubicBezTo>
                      <a:pt x="7876" y="38110"/>
                      <a:pt x="7945" y="37945"/>
                      <a:pt x="8129" y="37530"/>
                    </a:cubicBezTo>
                    <a:cubicBezTo>
                      <a:pt x="8330" y="37097"/>
                      <a:pt x="8335" y="37075"/>
                      <a:pt x="8328" y="37075"/>
                    </a:cubicBezTo>
                    <a:cubicBezTo>
                      <a:pt x="8327" y="37075"/>
                      <a:pt x="8326" y="37075"/>
                      <a:pt x="8325" y="37075"/>
                    </a:cubicBezTo>
                    <a:cubicBezTo>
                      <a:pt x="8316" y="37084"/>
                      <a:pt x="8316" y="37049"/>
                      <a:pt x="8183" y="37298"/>
                    </a:cubicBezTo>
                    <a:cubicBezTo>
                      <a:pt x="8103" y="37449"/>
                      <a:pt x="7925" y="37805"/>
                      <a:pt x="7912" y="37805"/>
                    </a:cubicBezTo>
                    <a:cubicBezTo>
                      <a:pt x="7911" y="37805"/>
                      <a:pt x="7911" y="37799"/>
                      <a:pt x="7915" y="37788"/>
                    </a:cubicBezTo>
                    <a:lnTo>
                      <a:pt x="7951" y="37708"/>
                    </a:lnTo>
                    <a:cubicBezTo>
                      <a:pt x="8235" y="37140"/>
                      <a:pt x="8293" y="37005"/>
                      <a:pt x="8281" y="37005"/>
                    </a:cubicBezTo>
                    <a:lnTo>
                      <a:pt x="8281" y="37005"/>
                    </a:lnTo>
                    <a:cubicBezTo>
                      <a:pt x="8275" y="37005"/>
                      <a:pt x="8249" y="37044"/>
                      <a:pt x="8227" y="37075"/>
                    </a:cubicBezTo>
                    <a:cubicBezTo>
                      <a:pt x="8173" y="37177"/>
                      <a:pt x="7716" y="37994"/>
                      <a:pt x="7704" y="37994"/>
                    </a:cubicBezTo>
                    <a:cubicBezTo>
                      <a:pt x="7702" y="37994"/>
                      <a:pt x="7709" y="37977"/>
                      <a:pt x="7728" y="37939"/>
                    </a:cubicBezTo>
                    <a:cubicBezTo>
                      <a:pt x="8102" y="37218"/>
                      <a:pt x="8245" y="36968"/>
                      <a:pt x="8298" y="36826"/>
                    </a:cubicBezTo>
                    <a:cubicBezTo>
                      <a:pt x="8360" y="36656"/>
                      <a:pt x="8388" y="36580"/>
                      <a:pt x="8354" y="36580"/>
                    </a:cubicBezTo>
                    <a:cubicBezTo>
                      <a:pt x="8349" y="36580"/>
                      <a:pt x="8342" y="36582"/>
                      <a:pt x="8334" y="36585"/>
                    </a:cubicBezTo>
                    <a:cubicBezTo>
                      <a:pt x="8298" y="36594"/>
                      <a:pt x="8263" y="36621"/>
                      <a:pt x="8236" y="36639"/>
                    </a:cubicBezTo>
                    <a:cubicBezTo>
                      <a:pt x="8211" y="36664"/>
                      <a:pt x="8077" y="36828"/>
                      <a:pt x="8067" y="36828"/>
                    </a:cubicBezTo>
                    <a:cubicBezTo>
                      <a:pt x="8066" y="36828"/>
                      <a:pt x="8066" y="36828"/>
                      <a:pt x="8067" y="36826"/>
                    </a:cubicBezTo>
                    <a:cubicBezTo>
                      <a:pt x="8067" y="36790"/>
                      <a:pt x="8379" y="36381"/>
                      <a:pt x="8468" y="36265"/>
                    </a:cubicBezTo>
                    <a:cubicBezTo>
                      <a:pt x="8574" y="36122"/>
                      <a:pt x="8646" y="36024"/>
                      <a:pt x="8690" y="35971"/>
                    </a:cubicBezTo>
                    <a:cubicBezTo>
                      <a:pt x="8703" y="35956"/>
                      <a:pt x="8708" y="35947"/>
                      <a:pt x="8704" y="35947"/>
                    </a:cubicBezTo>
                    <a:cubicBezTo>
                      <a:pt x="8693" y="35947"/>
                      <a:pt x="8627" y="35999"/>
                      <a:pt x="8465" y="36153"/>
                    </a:cubicBezTo>
                    <a:lnTo>
                      <a:pt x="8465" y="36153"/>
                    </a:lnTo>
                    <a:cubicBezTo>
                      <a:pt x="8486" y="36132"/>
                      <a:pt x="8490" y="36123"/>
                      <a:pt x="8483" y="36123"/>
                    </a:cubicBezTo>
                    <a:cubicBezTo>
                      <a:pt x="8458" y="36123"/>
                      <a:pt x="8308" y="36221"/>
                      <a:pt x="8276" y="36221"/>
                    </a:cubicBezTo>
                    <a:cubicBezTo>
                      <a:pt x="8274" y="36221"/>
                      <a:pt x="8273" y="36221"/>
                      <a:pt x="8272" y="36220"/>
                    </a:cubicBezTo>
                    <a:cubicBezTo>
                      <a:pt x="8379" y="36104"/>
                      <a:pt x="8494" y="35989"/>
                      <a:pt x="8619" y="35891"/>
                    </a:cubicBezTo>
                    <a:cubicBezTo>
                      <a:pt x="8675" y="35835"/>
                      <a:pt x="8709" y="35800"/>
                      <a:pt x="8671" y="35800"/>
                    </a:cubicBezTo>
                    <a:cubicBezTo>
                      <a:pt x="8666" y="35800"/>
                      <a:pt x="8661" y="35801"/>
                      <a:pt x="8655" y="35802"/>
                    </a:cubicBezTo>
                    <a:cubicBezTo>
                      <a:pt x="8512" y="35846"/>
                      <a:pt x="8379" y="35900"/>
                      <a:pt x="8236" y="35962"/>
                    </a:cubicBezTo>
                    <a:cubicBezTo>
                      <a:pt x="8245" y="35935"/>
                      <a:pt x="8227" y="35891"/>
                      <a:pt x="8263" y="35855"/>
                    </a:cubicBezTo>
                    <a:cubicBezTo>
                      <a:pt x="8316" y="35846"/>
                      <a:pt x="8361" y="35828"/>
                      <a:pt x="8414" y="35810"/>
                    </a:cubicBezTo>
                    <a:cubicBezTo>
                      <a:pt x="8459" y="35793"/>
                      <a:pt x="8441" y="35757"/>
                      <a:pt x="8450" y="35748"/>
                    </a:cubicBezTo>
                    <a:cubicBezTo>
                      <a:pt x="8503" y="35721"/>
                      <a:pt x="8566" y="35704"/>
                      <a:pt x="8619" y="35686"/>
                    </a:cubicBezTo>
                    <a:cubicBezTo>
                      <a:pt x="8655" y="35668"/>
                      <a:pt x="8655" y="35650"/>
                      <a:pt x="8646" y="35632"/>
                    </a:cubicBezTo>
                    <a:cubicBezTo>
                      <a:pt x="8557" y="35508"/>
                      <a:pt x="8468" y="35374"/>
                      <a:pt x="8387" y="35240"/>
                    </a:cubicBezTo>
                    <a:cubicBezTo>
                      <a:pt x="8320" y="35114"/>
                      <a:pt x="8330" y="35077"/>
                      <a:pt x="8387" y="35077"/>
                    </a:cubicBezTo>
                    <a:cubicBezTo>
                      <a:pt x="8442" y="35077"/>
                      <a:pt x="8541" y="35112"/>
                      <a:pt x="8655" y="35134"/>
                    </a:cubicBezTo>
                    <a:cubicBezTo>
                      <a:pt x="8521" y="35107"/>
                      <a:pt x="8672" y="35009"/>
                      <a:pt x="8574" y="34929"/>
                    </a:cubicBezTo>
                    <a:cubicBezTo>
                      <a:pt x="8557" y="34911"/>
                      <a:pt x="8379" y="34866"/>
                      <a:pt x="8379" y="34857"/>
                    </a:cubicBezTo>
                    <a:cubicBezTo>
                      <a:pt x="8396" y="34768"/>
                      <a:pt x="8619" y="34831"/>
                      <a:pt x="8637" y="34759"/>
                    </a:cubicBezTo>
                    <a:cubicBezTo>
                      <a:pt x="8664" y="34644"/>
                      <a:pt x="8485" y="34537"/>
                      <a:pt x="8459" y="34430"/>
                    </a:cubicBezTo>
                    <a:cubicBezTo>
                      <a:pt x="8442" y="34365"/>
                      <a:pt x="8451" y="34341"/>
                      <a:pt x="8471" y="34341"/>
                    </a:cubicBezTo>
                    <a:cubicBezTo>
                      <a:pt x="8507" y="34341"/>
                      <a:pt x="8576" y="34411"/>
                      <a:pt x="8610" y="34457"/>
                    </a:cubicBezTo>
                    <a:cubicBezTo>
                      <a:pt x="8658" y="34518"/>
                      <a:pt x="8758" y="34557"/>
                      <a:pt x="8838" y="34557"/>
                    </a:cubicBezTo>
                    <a:cubicBezTo>
                      <a:pt x="8907" y="34557"/>
                      <a:pt x="8961" y="34527"/>
                      <a:pt x="8949" y="34457"/>
                    </a:cubicBezTo>
                    <a:cubicBezTo>
                      <a:pt x="8905" y="34272"/>
                      <a:pt x="8757" y="34122"/>
                      <a:pt x="8573" y="34084"/>
                    </a:cubicBezTo>
                    <a:lnTo>
                      <a:pt x="8573" y="34084"/>
                    </a:lnTo>
                    <a:cubicBezTo>
                      <a:pt x="8601" y="34089"/>
                      <a:pt x="8626" y="34092"/>
                      <a:pt x="8649" y="34092"/>
                    </a:cubicBezTo>
                    <a:cubicBezTo>
                      <a:pt x="9072" y="34092"/>
                      <a:pt x="8815" y="33267"/>
                      <a:pt x="9128" y="33267"/>
                    </a:cubicBezTo>
                    <a:cubicBezTo>
                      <a:pt x="9142" y="33267"/>
                      <a:pt x="9156" y="33269"/>
                      <a:pt x="9171" y="33272"/>
                    </a:cubicBezTo>
                    <a:cubicBezTo>
                      <a:pt x="9465" y="33165"/>
                      <a:pt x="9162" y="32933"/>
                      <a:pt x="9153" y="32737"/>
                    </a:cubicBezTo>
                    <a:cubicBezTo>
                      <a:pt x="9162" y="32586"/>
                      <a:pt x="9189" y="32444"/>
                      <a:pt x="9225" y="32301"/>
                    </a:cubicBezTo>
                    <a:cubicBezTo>
                      <a:pt x="9260" y="32114"/>
                      <a:pt x="9162" y="31900"/>
                      <a:pt x="9198" y="31731"/>
                    </a:cubicBezTo>
                    <a:cubicBezTo>
                      <a:pt x="9234" y="31588"/>
                      <a:pt x="9394" y="31580"/>
                      <a:pt x="9430" y="31401"/>
                    </a:cubicBezTo>
                    <a:cubicBezTo>
                      <a:pt x="9438" y="31330"/>
                      <a:pt x="9474" y="31223"/>
                      <a:pt x="9394" y="31161"/>
                    </a:cubicBezTo>
                    <a:cubicBezTo>
                      <a:pt x="9358" y="31125"/>
                      <a:pt x="9225" y="31116"/>
                      <a:pt x="9243" y="31063"/>
                    </a:cubicBezTo>
                    <a:cubicBezTo>
                      <a:pt x="9265" y="30994"/>
                      <a:pt x="9359" y="30973"/>
                      <a:pt x="9463" y="30973"/>
                    </a:cubicBezTo>
                    <a:cubicBezTo>
                      <a:pt x="9559" y="30973"/>
                      <a:pt x="9663" y="30991"/>
                      <a:pt x="9733" y="31007"/>
                    </a:cubicBezTo>
                    <a:lnTo>
                      <a:pt x="9733" y="31007"/>
                    </a:lnTo>
                    <a:cubicBezTo>
                      <a:pt x="9446" y="30925"/>
                      <a:pt x="9831" y="29806"/>
                      <a:pt x="9884" y="29656"/>
                    </a:cubicBezTo>
                    <a:cubicBezTo>
                      <a:pt x="9937" y="29495"/>
                      <a:pt x="10107" y="29335"/>
                      <a:pt x="10124" y="29184"/>
                    </a:cubicBezTo>
                    <a:cubicBezTo>
                      <a:pt x="10142" y="29023"/>
                      <a:pt x="10107" y="28863"/>
                      <a:pt x="10044" y="28711"/>
                    </a:cubicBezTo>
                    <a:cubicBezTo>
                      <a:pt x="10021" y="28672"/>
                      <a:pt x="9778" y="28476"/>
                      <a:pt x="9707" y="28476"/>
                    </a:cubicBezTo>
                    <a:cubicBezTo>
                      <a:pt x="9697" y="28476"/>
                      <a:pt x="9690" y="28480"/>
                      <a:pt x="9688" y="28489"/>
                    </a:cubicBezTo>
                    <a:lnTo>
                      <a:pt x="9688" y="28489"/>
                    </a:lnTo>
                    <a:cubicBezTo>
                      <a:pt x="9696" y="28457"/>
                      <a:pt x="9740" y="28450"/>
                      <a:pt x="9796" y="28450"/>
                    </a:cubicBezTo>
                    <a:cubicBezTo>
                      <a:pt x="9843" y="28450"/>
                      <a:pt x="9898" y="28455"/>
                      <a:pt x="9946" y="28455"/>
                    </a:cubicBezTo>
                    <a:cubicBezTo>
                      <a:pt x="10031" y="28455"/>
                      <a:pt x="10092" y="28438"/>
                      <a:pt x="10044" y="28346"/>
                    </a:cubicBezTo>
                    <a:cubicBezTo>
                      <a:pt x="10035" y="28320"/>
                      <a:pt x="9857" y="28097"/>
                      <a:pt x="9919" y="28070"/>
                    </a:cubicBezTo>
                    <a:cubicBezTo>
                      <a:pt x="9920" y="28070"/>
                      <a:pt x="9921" y="28070"/>
                      <a:pt x="9922" y="28070"/>
                    </a:cubicBezTo>
                    <a:cubicBezTo>
                      <a:pt x="9959" y="28070"/>
                      <a:pt x="10170" y="28206"/>
                      <a:pt x="10243" y="28206"/>
                    </a:cubicBezTo>
                    <a:cubicBezTo>
                      <a:pt x="10261" y="28206"/>
                      <a:pt x="10270" y="28198"/>
                      <a:pt x="10267" y="28177"/>
                    </a:cubicBezTo>
                    <a:cubicBezTo>
                      <a:pt x="10258" y="28034"/>
                      <a:pt x="10178" y="27776"/>
                      <a:pt x="9937" y="27732"/>
                    </a:cubicBezTo>
                    <a:cubicBezTo>
                      <a:pt x="9928" y="27643"/>
                      <a:pt x="10213" y="27598"/>
                      <a:pt x="10285" y="27598"/>
                    </a:cubicBezTo>
                    <a:cubicBezTo>
                      <a:pt x="10302" y="27571"/>
                      <a:pt x="10552" y="27366"/>
                      <a:pt x="10507" y="27340"/>
                    </a:cubicBezTo>
                    <a:cubicBezTo>
                      <a:pt x="10400" y="27268"/>
                      <a:pt x="10169" y="27242"/>
                      <a:pt x="10178" y="27099"/>
                    </a:cubicBezTo>
                    <a:cubicBezTo>
                      <a:pt x="10178" y="26983"/>
                      <a:pt x="10302" y="26939"/>
                      <a:pt x="10285" y="26814"/>
                    </a:cubicBezTo>
                    <a:cubicBezTo>
                      <a:pt x="10267" y="26690"/>
                      <a:pt x="10187" y="26663"/>
                      <a:pt x="10213" y="26547"/>
                    </a:cubicBezTo>
                    <a:cubicBezTo>
                      <a:pt x="10240" y="26404"/>
                      <a:pt x="10436" y="26404"/>
                      <a:pt x="10498" y="26262"/>
                    </a:cubicBezTo>
                    <a:cubicBezTo>
                      <a:pt x="10579" y="26128"/>
                      <a:pt x="10490" y="25968"/>
                      <a:pt x="10347" y="25941"/>
                    </a:cubicBezTo>
                    <a:cubicBezTo>
                      <a:pt x="10392" y="25923"/>
                      <a:pt x="10703" y="25763"/>
                      <a:pt x="10632" y="25754"/>
                    </a:cubicBezTo>
                    <a:cubicBezTo>
                      <a:pt x="10599" y="25754"/>
                      <a:pt x="10510" y="25770"/>
                      <a:pt x="10432" y="25770"/>
                    </a:cubicBezTo>
                    <a:cubicBezTo>
                      <a:pt x="10344" y="25770"/>
                      <a:pt x="10269" y="25750"/>
                      <a:pt x="10302" y="25665"/>
                    </a:cubicBezTo>
                    <a:cubicBezTo>
                      <a:pt x="10338" y="25576"/>
                      <a:pt x="10454" y="25558"/>
                      <a:pt x="10516" y="25487"/>
                    </a:cubicBezTo>
                    <a:cubicBezTo>
                      <a:pt x="10632" y="25354"/>
                      <a:pt x="10720" y="25071"/>
                      <a:pt x="10510" y="24945"/>
                    </a:cubicBezTo>
                    <a:lnTo>
                      <a:pt x="10510" y="24945"/>
                    </a:lnTo>
                    <a:cubicBezTo>
                      <a:pt x="10525" y="24953"/>
                      <a:pt x="10542" y="24957"/>
                      <a:pt x="10561" y="24957"/>
                    </a:cubicBezTo>
                    <a:cubicBezTo>
                      <a:pt x="10693" y="24957"/>
                      <a:pt x="10912" y="24775"/>
                      <a:pt x="10935" y="24721"/>
                    </a:cubicBezTo>
                    <a:cubicBezTo>
                      <a:pt x="10739" y="24676"/>
                      <a:pt x="10801" y="24605"/>
                      <a:pt x="10819" y="24498"/>
                    </a:cubicBezTo>
                    <a:cubicBezTo>
                      <a:pt x="10846" y="24383"/>
                      <a:pt x="10855" y="24427"/>
                      <a:pt x="10739" y="24365"/>
                    </a:cubicBezTo>
                    <a:cubicBezTo>
                      <a:pt x="10579" y="24267"/>
                      <a:pt x="10908" y="24026"/>
                      <a:pt x="10944" y="23937"/>
                    </a:cubicBezTo>
                    <a:cubicBezTo>
                      <a:pt x="10971" y="23875"/>
                      <a:pt x="10855" y="23839"/>
                      <a:pt x="10855" y="23741"/>
                    </a:cubicBezTo>
                    <a:cubicBezTo>
                      <a:pt x="10873" y="23519"/>
                      <a:pt x="10890" y="23394"/>
                      <a:pt x="10899" y="23234"/>
                    </a:cubicBezTo>
                    <a:cubicBezTo>
                      <a:pt x="10899" y="22886"/>
                      <a:pt x="10819" y="22699"/>
                      <a:pt x="10463" y="22646"/>
                    </a:cubicBezTo>
                    <a:lnTo>
                      <a:pt x="10463" y="22646"/>
                    </a:lnTo>
                    <a:cubicBezTo>
                      <a:pt x="10552" y="22653"/>
                      <a:pt x="10684" y="22707"/>
                      <a:pt x="10797" y="22707"/>
                    </a:cubicBezTo>
                    <a:cubicBezTo>
                      <a:pt x="10830" y="22707"/>
                      <a:pt x="10862" y="22702"/>
                      <a:pt x="10890" y="22690"/>
                    </a:cubicBezTo>
                    <a:cubicBezTo>
                      <a:pt x="11033" y="22628"/>
                      <a:pt x="10819" y="22468"/>
                      <a:pt x="10757" y="22450"/>
                    </a:cubicBezTo>
                    <a:cubicBezTo>
                      <a:pt x="10409" y="22334"/>
                      <a:pt x="10472" y="22218"/>
                      <a:pt x="10685" y="21942"/>
                    </a:cubicBezTo>
                    <a:cubicBezTo>
                      <a:pt x="10828" y="21719"/>
                      <a:pt x="9964" y="21906"/>
                      <a:pt x="10285" y="21701"/>
                    </a:cubicBezTo>
                    <a:cubicBezTo>
                      <a:pt x="10457" y="21578"/>
                      <a:pt x="10241" y="21284"/>
                      <a:pt x="10031" y="21284"/>
                    </a:cubicBezTo>
                    <a:cubicBezTo>
                      <a:pt x="9970" y="21284"/>
                      <a:pt x="9910" y="21308"/>
                      <a:pt x="9860" y="21368"/>
                    </a:cubicBezTo>
                    <a:lnTo>
                      <a:pt x="9860" y="21368"/>
                    </a:lnTo>
                    <a:cubicBezTo>
                      <a:pt x="9946" y="21262"/>
                      <a:pt x="9937" y="21148"/>
                      <a:pt x="9893" y="21025"/>
                    </a:cubicBezTo>
                    <a:cubicBezTo>
                      <a:pt x="9866" y="20953"/>
                      <a:pt x="9759" y="20971"/>
                      <a:pt x="9679" y="20918"/>
                    </a:cubicBezTo>
                    <a:cubicBezTo>
                      <a:pt x="9545" y="20838"/>
                      <a:pt x="9519" y="20713"/>
                      <a:pt x="9376" y="20633"/>
                    </a:cubicBezTo>
                    <a:cubicBezTo>
                      <a:pt x="9329" y="20606"/>
                      <a:pt x="9281" y="20598"/>
                      <a:pt x="9234" y="20598"/>
                    </a:cubicBezTo>
                    <a:cubicBezTo>
                      <a:pt x="9165" y="20598"/>
                      <a:pt x="9097" y="20615"/>
                      <a:pt x="9031" y="20615"/>
                    </a:cubicBezTo>
                    <a:cubicBezTo>
                      <a:pt x="9006" y="20615"/>
                      <a:pt x="8982" y="20612"/>
                      <a:pt x="8957" y="20606"/>
                    </a:cubicBezTo>
                    <a:lnTo>
                      <a:pt x="8477" y="20472"/>
                    </a:lnTo>
                    <a:cubicBezTo>
                      <a:pt x="8252" y="20422"/>
                      <a:pt x="8181" y="20353"/>
                      <a:pt x="8052" y="20353"/>
                    </a:cubicBezTo>
                    <a:cubicBezTo>
                      <a:pt x="8022" y="20353"/>
                      <a:pt x="7989" y="20357"/>
                      <a:pt x="7951" y="20365"/>
                    </a:cubicBezTo>
                    <a:cubicBezTo>
                      <a:pt x="7871" y="20392"/>
                      <a:pt x="7773" y="20615"/>
                      <a:pt x="7728" y="20615"/>
                    </a:cubicBezTo>
                    <a:cubicBezTo>
                      <a:pt x="7684" y="20615"/>
                      <a:pt x="7648" y="20348"/>
                      <a:pt x="7586" y="20294"/>
                    </a:cubicBezTo>
                    <a:cubicBezTo>
                      <a:pt x="7573" y="20284"/>
                      <a:pt x="7561" y="20279"/>
                      <a:pt x="7549" y="20279"/>
                    </a:cubicBezTo>
                    <a:cubicBezTo>
                      <a:pt x="7479" y="20279"/>
                      <a:pt x="7431" y="20439"/>
                      <a:pt x="7408" y="20508"/>
                    </a:cubicBezTo>
                    <a:cubicBezTo>
                      <a:pt x="7386" y="20582"/>
                      <a:pt x="7376" y="20870"/>
                      <a:pt x="7307" y="20870"/>
                    </a:cubicBezTo>
                    <a:cubicBezTo>
                      <a:pt x="7293" y="20870"/>
                      <a:pt x="7276" y="20858"/>
                      <a:pt x="7256" y="20829"/>
                    </a:cubicBezTo>
                    <a:cubicBezTo>
                      <a:pt x="7158" y="20686"/>
                      <a:pt x="7123" y="20499"/>
                      <a:pt x="6980" y="20419"/>
                    </a:cubicBezTo>
                    <a:cubicBezTo>
                      <a:pt x="6966" y="20411"/>
                      <a:pt x="6952" y="20408"/>
                      <a:pt x="6939" y="20408"/>
                    </a:cubicBezTo>
                    <a:cubicBezTo>
                      <a:pt x="6822" y="20408"/>
                      <a:pt x="6744" y="20686"/>
                      <a:pt x="6646" y="20686"/>
                    </a:cubicBezTo>
                    <a:cubicBezTo>
                      <a:pt x="6617" y="20686"/>
                      <a:pt x="6586" y="20661"/>
                      <a:pt x="6553" y="20597"/>
                    </a:cubicBezTo>
                    <a:cubicBezTo>
                      <a:pt x="6512" y="20511"/>
                      <a:pt x="6410" y="20485"/>
                      <a:pt x="6301" y="20485"/>
                    </a:cubicBezTo>
                    <a:cubicBezTo>
                      <a:pt x="6174" y="20485"/>
                      <a:pt x="6036" y="20520"/>
                      <a:pt x="5974" y="20535"/>
                    </a:cubicBezTo>
                    <a:cubicBezTo>
                      <a:pt x="5879" y="20555"/>
                      <a:pt x="5789" y="20606"/>
                      <a:pt x="5693" y="20606"/>
                    </a:cubicBezTo>
                    <a:cubicBezTo>
                      <a:pt x="5663" y="20606"/>
                      <a:pt x="5632" y="20601"/>
                      <a:pt x="5600" y="20588"/>
                    </a:cubicBezTo>
                    <a:cubicBezTo>
                      <a:pt x="5567" y="20572"/>
                      <a:pt x="5345" y="20358"/>
                      <a:pt x="5310" y="20358"/>
                    </a:cubicBezTo>
                    <a:cubicBezTo>
                      <a:pt x="5306" y="20358"/>
                      <a:pt x="5305" y="20360"/>
                      <a:pt x="5306" y="20365"/>
                    </a:cubicBezTo>
                    <a:cubicBezTo>
                      <a:pt x="5323" y="20463"/>
                      <a:pt x="5412" y="20544"/>
                      <a:pt x="5314" y="20633"/>
                    </a:cubicBezTo>
                    <a:cubicBezTo>
                      <a:pt x="5278" y="20662"/>
                      <a:pt x="5222" y="20679"/>
                      <a:pt x="5174" y="20679"/>
                    </a:cubicBezTo>
                    <a:cubicBezTo>
                      <a:pt x="5164" y="20679"/>
                      <a:pt x="5154" y="20679"/>
                      <a:pt x="5145" y="20677"/>
                    </a:cubicBezTo>
                    <a:cubicBezTo>
                      <a:pt x="4976" y="20668"/>
                      <a:pt x="4842" y="20544"/>
                      <a:pt x="4842" y="20374"/>
                    </a:cubicBezTo>
                    <a:cubicBezTo>
                      <a:pt x="4840" y="20574"/>
                      <a:pt x="4821" y="20642"/>
                      <a:pt x="4792" y="20642"/>
                    </a:cubicBezTo>
                    <a:cubicBezTo>
                      <a:pt x="4729" y="20642"/>
                      <a:pt x="4618" y="20335"/>
                      <a:pt x="4507" y="20335"/>
                    </a:cubicBezTo>
                    <a:cubicBezTo>
                      <a:pt x="4500" y="20335"/>
                      <a:pt x="4493" y="20336"/>
                      <a:pt x="4486" y="20339"/>
                    </a:cubicBezTo>
                    <a:cubicBezTo>
                      <a:pt x="4335" y="20392"/>
                      <a:pt x="4317" y="20695"/>
                      <a:pt x="4139" y="20731"/>
                    </a:cubicBezTo>
                    <a:cubicBezTo>
                      <a:pt x="4137" y="20731"/>
                      <a:pt x="4136" y="20731"/>
                      <a:pt x="4135" y="20731"/>
                    </a:cubicBezTo>
                    <a:cubicBezTo>
                      <a:pt x="4087" y="20731"/>
                      <a:pt x="3959" y="20587"/>
                      <a:pt x="3898" y="20561"/>
                    </a:cubicBezTo>
                    <a:cubicBezTo>
                      <a:pt x="3857" y="20541"/>
                      <a:pt x="3825" y="20532"/>
                      <a:pt x="3799" y="20532"/>
                    </a:cubicBezTo>
                    <a:cubicBezTo>
                      <a:pt x="3692" y="20532"/>
                      <a:pt x="3696" y="20678"/>
                      <a:pt x="3570" y="20678"/>
                    </a:cubicBezTo>
                    <a:cubicBezTo>
                      <a:pt x="3546" y="20678"/>
                      <a:pt x="3516" y="20673"/>
                      <a:pt x="3480" y="20659"/>
                    </a:cubicBezTo>
                    <a:cubicBezTo>
                      <a:pt x="3362" y="20600"/>
                      <a:pt x="3231" y="20566"/>
                      <a:pt x="3099" y="20566"/>
                    </a:cubicBezTo>
                    <a:cubicBezTo>
                      <a:pt x="3071" y="20566"/>
                      <a:pt x="3044" y="20567"/>
                      <a:pt x="3016" y="20570"/>
                    </a:cubicBezTo>
                    <a:cubicBezTo>
                      <a:pt x="2963" y="20570"/>
                      <a:pt x="2812" y="20704"/>
                      <a:pt x="2794" y="20704"/>
                    </a:cubicBezTo>
                    <a:cubicBezTo>
                      <a:pt x="2577" y="20667"/>
                      <a:pt x="2336" y="20291"/>
                      <a:pt x="2101" y="20291"/>
                    </a:cubicBezTo>
                    <a:cubicBezTo>
                      <a:pt x="2055" y="20291"/>
                      <a:pt x="2010" y="20306"/>
                      <a:pt x="1965" y="20339"/>
                    </a:cubicBezTo>
                    <a:cubicBezTo>
                      <a:pt x="1846" y="20441"/>
                      <a:pt x="1946" y="20526"/>
                      <a:pt x="1809" y="20526"/>
                    </a:cubicBezTo>
                    <a:cubicBezTo>
                      <a:pt x="1802" y="20526"/>
                      <a:pt x="1795" y="20526"/>
                      <a:pt x="1787" y="20526"/>
                    </a:cubicBezTo>
                    <a:cubicBezTo>
                      <a:pt x="1752" y="20454"/>
                      <a:pt x="1689" y="20401"/>
                      <a:pt x="1609" y="20374"/>
                    </a:cubicBezTo>
                    <a:cubicBezTo>
                      <a:pt x="1608" y="20374"/>
                      <a:pt x="1607" y="20374"/>
                      <a:pt x="1605" y="20374"/>
                    </a:cubicBezTo>
                    <a:cubicBezTo>
                      <a:pt x="1574" y="20374"/>
                      <a:pt x="1580" y="20482"/>
                      <a:pt x="1529" y="20508"/>
                    </a:cubicBezTo>
                    <a:cubicBezTo>
                      <a:pt x="1496" y="20523"/>
                      <a:pt x="1461" y="20530"/>
                      <a:pt x="1423" y="20533"/>
                    </a:cubicBezTo>
                    <a:lnTo>
                      <a:pt x="1423" y="20533"/>
                    </a:lnTo>
                    <a:cubicBezTo>
                      <a:pt x="1433" y="20516"/>
                      <a:pt x="1442" y="20499"/>
                      <a:pt x="1449" y="20481"/>
                    </a:cubicBezTo>
                    <a:cubicBezTo>
                      <a:pt x="1636" y="20036"/>
                      <a:pt x="1974" y="19662"/>
                      <a:pt x="2313" y="19332"/>
                    </a:cubicBezTo>
                    <a:cubicBezTo>
                      <a:pt x="2527" y="19127"/>
                      <a:pt x="3203" y="18851"/>
                      <a:pt x="2696" y="18406"/>
                    </a:cubicBezTo>
                    <a:cubicBezTo>
                      <a:pt x="2671" y="18381"/>
                      <a:pt x="2415" y="18095"/>
                      <a:pt x="2475" y="18095"/>
                    </a:cubicBezTo>
                    <a:cubicBezTo>
                      <a:pt x="2480" y="18095"/>
                      <a:pt x="2489" y="18098"/>
                      <a:pt x="2500" y="18103"/>
                    </a:cubicBezTo>
                    <a:cubicBezTo>
                      <a:pt x="2642" y="18148"/>
                      <a:pt x="2776" y="18219"/>
                      <a:pt x="2901" y="18308"/>
                    </a:cubicBezTo>
                    <a:cubicBezTo>
                      <a:pt x="2944" y="18351"/>
                      <a:pt x="3576" y="18781"/>
                      <a:pt x="3603" y="18781"/>
                    </a:cubicBezTo>
                    <a:cubicBezTo>
                      <a:pt x="3604" y="18781"/>
                      <a:pt x="3605" y="18781"/>
                      <a:pt x="3604" y="18780"/>
                    </a:cubicBezTo>
                    <a:cubicBezTo>
                      <a:pt x="3604" y="18727"/>
                      <a:pt x="3533" y="18709"/>
                      <a:pt x="3551" y="18629"/>
                    </a:cubicBezTo>
                    <a:cubicBezTo>
                      <a:pt x="3569" y="18548"/>
                      <a:pt x="3604" y="18477"/>
                      <a:pt x="3658" y="18415"/>
                    </a:cubicBezTo>
                    <a:cubicBezTo>
                      <a:pt x="3713" y="18353"/>
                      <a:pt x="3786" y="18265"/>
                      <a:pt x="3882" y="18265"/>
                    </a:cubicBezTo>
                    <a:cubicBezTo>
                      <a:pt x="3925" y="18265"/>
                      <a:pt x="3971" y="18282"/>
                      <a:pt x="4023" y="18326"/>
                    </a:cubicBezTo>
                    <a:cubicBezTo>
                      <a:pt x="3711" y="18058"/>
                      <a:pt x="4103" y="18058"/>
                      <a:pt x="3880" y="17818"/>
                    </a:cubicBezTo>
                    <a:cubicBezTo>
                      <a:pt x="3779" y="17701"/>
                      <a:pt x="3588" y="17446"/>
                      <a:pt x="3772" y="17446"/>
                    </a:cubicBezTo>
                    <a:cubicBezTo>
                      <a:pt x="3798" y="17446"/>
                      <a:pt x="3830" y="17451"/>
                      <a:pt x="3872" y="17462"/>
                    </a:cubicBezTo>
                    <a:cubicBezTo>
                      <a:pt x="4027" y="17505"/>
                      <a:pt x="4123" y="17631"/>
                      <a:pt x="4275" y="17631"/>
                    </a:cubicBezTo>
                    <a:cubicBezTo>
                      <a:pt x="4280" y="17631"/>
                      <a:pt x="4285" y="17631"/>
                      <a:pt x="4290" y="17631"/>
                    </a:cubicBezTo>
                    <a:cubicBezTo>
                      <a:pt x="4406" y="17631"/>
                      <a:pt x="4468" y="17551"/>
                      <a:pt x="4370" y="17426"/>
                    </a:cubicBezTo>
                    <a:cubicBezTo>
                      <a:pt x="4272" y="17310"/>
                      <a:pt x="4326" y="17319"/>
                      <a:pt x="4406" y="17230"/>
                    </a:cubicBezTo>
                    <a:cubicBezTo>
                      <a:pt x="4415" y="17219"/>
                      <a:pt x="4425" y="17214"/>
                      <a:pt x="4435" y="17214"/>
                    </a:cubicBezTo>
                    <a:cubicBezTo>
                      <a:pt x="4474" y="17214"/>
                      <a:pt x="4519" y="17280"/>
                      <a:pt x="4575" y="17301"/>
                    </a:cubicBezTo>
                    <a:cubicBezTo>
                      <a:pt x="4598" y="17310"/>
                      <a:pt x="4618" y="17314"/>
                      <a:pt x="4635" y="17314"/>
                    </a:cubicBezTo>
                    <a:cubicBezTo>
                      <a:pt x="4819" y="17314"/>
                      <a:pt x="4657" y="16837"/>
                      <a:pt x="4914" y="16837"/>
                    </a:cubicBezTo>
                    <a:cubicBezTo>
                      <a:pt x="4922" y="16837"/>
                      <a:pt x="4931" y="16837"/>
                      <a:pt x="4940" y="16838"/>
                    </a:cubicBezTo>
                    <a:cubicBezTo>
                      <a:pt x="5018" y="16735"/>
                      <a:pt x="4820" y="16356"/>
                      <a:pt x="4888" y="16356"/>
                    </a:cubicBezTo>
                    <a:cubicBezTo>
                      <a:pt x="4890" y="16356"/>
                      <a:pt x="4893" y="16356"/>
                      <a:pt x="4896" y="16357"/>
                    </a:cubicBezTo>
                    <a:cubicBezTo>
                      <a:pt x="4933" y="16365"/>
                      <a:pt x="5113" y="16459"/>
                      <a:pt x="5171" y="16459"/>
                    </a:cubicBezTo>
                    <a:cubicBezTo>
                      <a:pt x="5183" y="16459"/>
                      <a:pt x="5190" y="16455"/>
                      <a:pt x="5190" y="16446"/>
                    </a:cubicBezTo>
                    <a:cubicBezTo>
                      <a:pt x="5190" y="16348"/>
                      <a:pt x="5012" y="16259"/>
                      <a:pt x="5003" y="16143"/>
                    </a:cubicBezTo>
                    <a:lnTo>
                      <a:pt x="5003" y="16143"/>
                    </a:lnTo>
                    <a:lnTo>
                      <a:pt x="5466" y="16357"/>
                    </a:lnTo>
                    <a:cubicBezTo>
                      <a:pt x="5332" y="16135"/>
                      <a:pt x="5297" y="15939"/>
                      <a:pt x="5537" y="15876"/>
                    </a:cubicBezTo>
                    <a:cubicBezTo>
                      <a:pt x="5653" y="15867"/>
                      <a:pt x="5760" y="15805"/>
                      <a:pt x="5831" y="15716"/>
                    </a:cubicBezTo>
                    <a:cubicBezTo>
                      <a:pt x="5845" y="15687"/>
                      <a:pt x="5842" y="15578"/>
                      <a:pt x="5808" y="15578"/>
                    </a:cubicBezTo>
                    <a:cubicBezTo>
                      <a:pt x="5802" y="15578"/>
                      <a:pt x="5794" y="15582"/>
                      <a:pt x="5785" y="15592"/>
                    </a:cubicBezTo>
                    <a:lnTo>
                      <a:pt x="5785" y="15592"/>
                    </a:lnTo>
                    <a:lnTo>
                      <a:pt x="5929" y="15422"/>
                    </a:lnTo>
                    <a:cubicBezTo>
                      <a:pt x="6045" y="15288"/>
                      <a:pt x="5947" y="15386"/>
                      <a:pt x="5902" y="15244"/>
                    </a:cubicBezTo>
                    <a:cubicBezTo>
                      <a:pt x="5876" y="15137"/>
                      <a:pt x="6196" y="15057"/>
                      <a:pt x="6259" y="15012"/>
                    </a:cubicBezTo>
                    <a:cubicBezTo>
                      <a:pt x="6348" y="14950"/>
                      <a:pt x="6535" y="14843"/>
                      <a:pt x="6490" y="14700"/>
                    </a:cubicBezTo>
                    <a:cubicBezTo>
                      <a:pt x="6466" y="14596"/>
                      <a:pt x="6238" y="14455"/>
                      <a:pt x="6451" y="14455"/>
                    </a:cubicBezTo>
                    <a:cubicBezTo>
                      <a:pt x="6473" y="14455"/>
                      <a:pt x="6501" y="14457"/>
                      <a:pt x="6535" y="14460"/>
                    </a:cubicBezTo>
                    <a:cubicBezTo>
                      <a:pt x="6584" y="14479"/>
                      <a:pt x="6636" y="14488"/>
                      <a:pt x="6683" y="14488"/>
                    </a:cubicBezTo>
                    <a:cubicBezTo>
                      <a:pt x="6830" y="14488"/>
                      <a:pt x="6919" y="14403"/>
                      <a:pt x="6668" y="14309"/>
                    </a:cubicBezTo>
                    <a:cubicBezTo>
                      <a:pt x="6446" y="14121"/>
                      <a:pt x="6481" y="13970"/>
                      <a:pt x="6713" y="13970"/>
                    </a:cubicBezTo>
                    <a:cubicBezTo>
                      <a:pt x="6808" y="13975"/>
                      <a:pt x="6903" y="14025"/>
                      <a:pt x="6972" y="14025"/>
                    </a:cubicBezTo>
                    <a:cubicBezTo>
                      <a:pt x="7025" y="14025"/>
                      <a:pt x="7061" y="13995"/>
                      <a:pt x="7069" y="13890"/>
                    </a:cubicBezTo>
                    <a:cubicBezTo>
                      <a:pt x="7069" y="13855"/>
                      <a:pt x="6977" y="13461"/>
                      <a:pt x="7020" y="13461"/>
                    </a:cubicBezTo>
                    <a:cubicBezTo>
                      <a:pt x="7021" y="13461"/>
                      <a:pt x="7023" y="13462"/>
                      <a:pt x="7025" y="13462"/>
                    </a:cubicBezTo>
                    <a:cubicBezTo>
                      <a:pt x="7086" y="13497"/>
                      <a:pt x="7104" y="13748"/>
                      <a:pt x="7223" y="13748"/>
                    </a:cubicBezTo>
                    <a:cubicBezTo>
                      <a:pt x="7225" y="13748"/>
                      <a:pt x="7227" y="13748"/>
                      <a:pt x="7230" y="13747"/>
                    </a:cubicBezTo>
                    <a:cubicBezTo>
                      <a:pt x="7354" y="13730"/>
                      <a:pt x="7274" y="13427"/>
                      <a:pt x="7265" y="13355"/>
                    </a:cubicBezTo>
                    <a:cubicBezTo>
                      <a:pt x="7345" y="13258"/>
                      <a:pt x="7425" y="13142"/>
                      <a:pt x="7577" y="13133"/>
                    </a:cubicBezTo>
                    <a:cubicBezTo>
                      <a:pt x="7587" y="13134"/>
                      <a:pt x="7596" y="13134"/>
                      <a:pt x="7606" y="13134"/>
                    </a:cubicBezTo>
                    <a:cubicBezTo>
                      <a:pt x="7712" y="13134"/>
                      <a:pt x="7816" y="13090"/>
                      <a:pt x="7898" y="13017"/>
                    </a:cubicBezTo>
                    <a:cubicBezTo>
                      <a:pt x="7996" y="12919"/>
                      <a:pt x="8067" y="12794"/>
                      <a:pt x="8094" y="12661"/>
                    </a:cubicBezTo>
                    <a:cubicBezTo>
                      <a:pt x="8125" y="12528"/>
                      <a:pt x="8033" y="12375"/>
                      <a:pt x="8141" y="12375"/>
                    </a:cubicBezTo>
                    <a:cubicBezTo>
                      <a:pt x="8157" y="12375"/>
                      <a:pt x="8176" y="12378"/>
                      <a:pt x="8200" y="12385"/>
                    </a:cubicBezTo>
                    <a:cubicBezTo>
                      <a:pt x="8237" y="12398"/>
                      <a:pt x="8275" y="12405"/>
                      <a:pt x="8312" y="12405"/>
                    </a:cubicBezTo>
                    <a:cubicBezTo>
                      <a:pt x="8445" y="12405"/>
                      <a:pt x="8570" y="12321"/>
                      <a:pt x="8619" y="12189"/>
                    </a:cubicBezTo>
                    <a:cubicBezTo>
                      <a:pt x="8653" y="12085"/>
                      <a:pt x="8505" y="11999"/>
                      <a:pt x="8407" y="11921"/>
                    </a:cubicBezTo>
                    <a:lnTo>
                      <a:pt x="8407" y="11921"/>
                    </a:lnTo>
                    <a:cubicBezTo>
                      <a:pt x="8487" y="11984"/>
                      <a:pt x="8557" y="12010"/>
                      <a:pt x="8618" y="12010"/>
                    </a:cubicBezTo>
                    <a:cubicBezTo>
                      <a:pt x="8815" y="12010"/>
                      <a:pt x="8902" y="11734"/>
                      <a:pt x="8842" y="11565"/>
                    </a:cubicBezTo>
                    <a:cubicBezTo>
                      <a:pt x="8805" y="11470"/>
                      <a:pt x="8858" y="11382"/>
                      <a:pt x="8961" y="11382"/>
                    </a:cubicBezTo>
                    <a:cubicBezTo>
                      <a:pt x="8985" y="11382"/>
                      <a:pt x="9010" y="11386"/>
                      <a:pt x="9038" y="11396"/>
                    </a:cubicBezTo>
                    <a:cubicBezTo>
                      <a:pt x="9136" y="11432"/>
                      <a:pt x="9109" y="11556"/>
                      <a:pt x="9216" y="11565"/>
                    </a:cubicBezTo>
                    <a:cubicBezTo>
                      <a:pt x="9219" y="11565"/>
                      <a:pt x="9222" y="11566"/>
                      <a:pt x="9225" y="11566"/>
                    </a:cubicBezTo>
                    <a:cubicBezTo>
                      <a:pt x="9319" y="11566"/>
                      <a:pt x="9260" y="11430"/>
                      <a:pt x="9260" y="11369"/>
                    </a:cubicBezTo>
                    <a:cubicBezTo>
                      <a:pt x="9252" y="11236"/>
                      <a:pt x="9367" y="11127"/>
                      <a:pt x="9498" y="11127"/>
                    </a:cubicBezTo>
                    <a:cubicBezTo>
                      <a:pt x="9508" y="11127"/>
                      <a:pt x="9518" y="11127"/>
                      <a:pt x="9528" y="11129"/>
                    </a:cubicBezTo>
                    <a:cubicBezTo>
                      <a:pt x="9566" y="11159"/>
                      <a:pt x="9592" y="11172"/>
                      <a:pt x="9609" y="11172"/>
                    </a:cubicBezTo>
                    <a:cubicBezTo>
                      <a:pt x="9683" y="11172"/>
                      <a:pt x="9568" y="10911"/>
                      <a:pt x="9590" y="10853"/>
                    </a:cubicBezTo>
                    <a:cubicBezTo>
                      <a:pt x="9652" y="10683"/>
                      <a:pt x="9875" y="10612"/>
                      <a:pt x="9848" y="10407"/>
                    </a:cubicBezTo>
                    <a:cubicBezTo>
                      <a:pt x="9830" y="10229"/>
                      <a:pt x="9982" y="10104"/>
                      <a:pt x="10098" y="10024"/>
                    </a:cubicBezTo>
                    <a:cubicBezTo>
                      <a:pt x="10240" y="9926"/>
                      <a:pt x="10534" y="9802"/>
                      <a:pt x="10481" y="9579"/>
                    </a:cubicBezTo>
                    <a:cubicBezTo>
                      <a:pt x="10474" y="9546"/>
                      <a:pt x="10503" y="9536"/>
                      <a:pt x="10546" y="9536"/>
                    </a:cubicBezTo>
                    <a:cubicBezTo>
                      <a:pt x="10606" y="9536"/>
                      <a:pt x="10693" y="9555"/>
                      <a:pt x="10747" y="9555"/>
                    </a:cubicBezTo>
                    <a:cubicBezTo>
                      <a:pt x="10757" y="9555"/>
                      <a:pt x="10767" y="9554"/>
                      <a:pt x="10775" y="9552"/>
                    </a:cubicBezTo>
                    <a:cubicBezTo>
                      <a:pt x="10881" y="9534"/>
                      <a:pt x="10792" y="9401"/>
                      <a:pt x="10864" y="9312"/>
                    </a:cubicBezTo>
                    <a:cubicBezTo>
                      <a:pt x="10953" y="9223"/>
                      <a:pt x="11033" y="9125"/>
                      <a:pt x="11086" y="9009"/>
                    </a:cubicBezTo>
                    <a:cubicBezTo>
                      <a:pt x="11149" y="8884"/>
                      <a:pt x="10988" y="8813"/>
                      <a:pt x="11193" y="8777"/>
                    </a:cubicBezTo>
                    <a:cubicBezTo>
                      <a:pt x="11398" y="8751"/>
                      <a:pt x="11780" y="8635"/>
                      <a:pt x="11400" y="8333"/>
                    </a:cubicBezTo>
                    <a:lnTo>
                      <a:pt x="11400" y="8333"/>
                    </a:lnTo>
                    <a:cubicBezTo>
                      <a:pt x="11466" y="8385"/>
                      <a:pt x="11533" y="8408"/>
                      <a:pt x="11597" y="8408"/>
                    </a:cubicBezTo>
                    <a:cubicBezTo>
                      <a:pt x="11911" y="8408"/>
                      <a:pt x="12173" y="7871"/>
                      <a:pt x="12128" y="7664"/>
                    </a:cubicBezTo>
                    <a:cubicBezTo>
                      <a:pt x="12118" y="7605"/>
                      <a:pt x="12170" y="7591"/>
                      <a:pt x="12243" y="7591"/>
                    </a:cubicBezTo>
                    <a:cubicBezTo>
                      <a:pt x="12312" y="7591"/>
                      <a:pt x="12401" y="7604"/>
                      <a:pt x="12474" y="7604"/>
                    </a:cubicBezTo>
                    <a:cubicBezTo>
                      <a:pt x="12595" y="7604"/>
                      <a:pt x="12676" y="7570"/>
                      <a:pt x="12565" y="7388"/>
                    </a:cubicBezTo>
                    <a:cubicBezTo>
                      <a:pt x="12465" y="7221"/>
                      <a:pt x="12303" y="7047"/>
                      <a:pt x="12515" y="7047"/>
                    </a:cubicBezTo>
                    <a:cubicBezTo>
                      <a:pt x="12530" y="7047"/>
                      <a:pt x="12546" y="7047"/>
                      <a:pt x="12565" y="7049"/>
                    </a:cubicBezTo>
                    <a:cubicBezTo>
                      <a:pt x="12589" y="7025"/>
                      <a:pt x="12746" y="6804"/>
                      <a:pt x="12743" y="6768"/>
                    </a:cubicBezTo>
                    <a:lnTo>
                      <a:pt x="12743" y="6768"/>
                    </a:lnTo>
                    <a:cubicBezTo>
                      <a:pt x="12769" y="6790"/>
                      <a:pt x="12805" y="6889"/>
                      <a:pt x="12877" y="6889"/>
                    </a:cubicBezTo>
                    <a:cubicBezTo>
                      <a:pt x="12885" y="6892"/>
                      <a:pt x="12892" y="6893"/>
                      <a:pt x="12898" y="6893"/>
                    </a:cubicBezTo>
                    <a:cubicBezTo>
                      <a:pt x="12928" y="6893"/>
                      <a:pt x="12924" y="6861"/>
                      <a:pt x="12939" y="6853"/>
                    </a:cubicBezTo>
                    <a:cubicBezTo>
                      <a:pt x="12945" y="6847"/>
                      <a:pt x="12952" y="6845"/>
                      <a:pt x="12960" y="6845"/>
                    </a:cubicBezTo>
                    <a:cubicBezTo>
                      <a:pt x="13005" y="6845"/>
                      <a:pt x="13076" y="6918"/>
                      <a:pt x="13100" y="6918"/>
                    </a:cubicBezTo>
                    <a:cubicBezTo>
                      <a:pt x="13105" y="6918"/>
                      <a:pt x="13108" y="6915"/>
                      <a:pt x="13108" y="6907"/>
                    </a:cubicBezTo>
                    <a:cubicBezTo>
                      <a:pt x="13046" y="6773"/>
                      <a:pt x="12779" y="6408"/>
                      <a:pt x="12752" y="6123"/>
                    </a:cubicBezTo>
                    <a:cubicBezTo>
                      <a:pt x="12761" y="6112"/>
                      <a:pt x="12769" y="6108"/>
                      <a:pt x="12778" y="6108"/>
                    </a:cubicBezTo>
                    <a:cubicBezTo>
                      <a:pt x="12849" y="6108"/>
                      <a:pt x="12917" y="6437"/>
                      <a:pt x="12957" y="6533"/>
                    </a:cubicBezTo>
                    <a:cubicBezTo>
                      <a:pt x="12977" y="6595"/>
                      <a:pt x="12990" y="6616"/>
                      <a:pt x="13000" y="6616"/>
                    </a:cubicBezTo>
                    <a:cubicBezTo>
                      <a:pt x="13022" y="6616"/>
                      <a:pt x="13030" y="6523"/>
                      <a:pt x="13053" y="6523"/>
                    </a:cubicBezTo>
                    <a:cubicBezTo>
                      <a:pt x="13053" y="6523"/>
                      <a:pt x="13054" y="6524"/>
                      <a:pt x="13055" y="6524"/>
                    </a:cubicBezTo>
                    <a:cubicBezTo>
                      <a:pt x="13078" y="6531"/>
                      <a:pt x="13135" y="6791"/>
                      <a:pt x="13144" y="6791"/>
                    </a:cubicBezTo>
                    <a:cubicBezTo>
                      <a:pt x="13145" y="6791"/>
                      <a:pt x="13145" y="6785"/>
                      <a:pt x="13144" y="6773"/>
                    </a:cubicBezTo>
                    <a:cubicBezTo>
                      <a:pt x="13136" y="6645"/>
                      <a:pt x="13128" y="6453"/>
                      <a:pt x="13146" y="6453"/>
                    </a:cubicBezTo>
                    <a:cubicBezTo>
                      <a:pt x="13148" y="6453"/>
                      <a:pt x="13150" y="6456"/>
                      <a:pt x="13153" y="6461"/>
                    </a:cubicBezTo>
                    <a:cubicBezTo>
                      <a:pt x="13197" y="6550"/>
                      <a:pt x="13197" y="6809"/>
                      <a:pt x="13206" y="6818"/>
                    </a:cubicBezTo>
                    <a:cubicBezTo>
                      <a:pt x="13215" y="6524"/>
                      <a:pt x="13322" y="6479"/>
                      <a:pt x="13358" y="6372"/>
                    </a:cubicBezTo>
                    <a:cubicBezTo>
                      <a:pt x="13384" y="6292"/>
                      <a:pt x="13491" y="5722"/>
                      <a:pt x="13580" y="5455"/>
                    </a:cubicBezTo>
                    <a:cubicBezTo>
                      <a:pt x="13600" y="5396"/>
                      <a:pt x="13611" y="5371"/>
                      <a:pt x="13614" y="5371"/>
                    </a:cubicBezTo>
                    <a:lnTo>
                      <a:pt x="13614" y="5371"/>
                    </a:lnTo>
                    <a:cubicBezTo>
                      <a:pt x="13634" y="5371"/>
                      <a:pt x="13455" y="6096"/>
                      <a:pt x="13402" y="6283"/>
                    </a:cubicBezTo>
                    <a:cubicBezTo>
                      <a:pt x="13453" y="6100"/>
                      <a:pt x="13553" y="5748"/>
                      <a:pt x="13562" y="5748"/>
                    </a:cubicBezTo>
                    <a:lnTo>
                      <a:pt x="13562" y="5748"/>
                    </a:lnTo>
                    <a:cubicBezTo>
                      <a:pt x="13564" y="5748"/>
                      <a:pt x="13561" y="5764"/>
                      <a:pt x="13554" y="5802"/>
                    </a:cubicBezTo>
                    <a:cubicBezTo>
                      <a:pt x="13491" y="6025"/>
                      <a:pt x="13375" y="6461"/>
                      <a:pt x="13340" y="6604"/>
                    </a:cubicBezTo>
                    <a:cubicBezTo>
                      <a:pt x="13339" y="6608"/>
                      <a:pt x="13338" y="6610"/>
                      <a:pt x="13338" y="6610"/>
                    </a:cubicBezTo>
                    <a:cubicBezTo>
                      <a:pt x="13341" y="6610"/>
                      <a:pt x="13632" y="5665"/>
                      <a:pt x="13651" y="5665"/>
                    </a:cubicBezTo>
                    <a:cubicBezTo>
                      <a:pt x="13651" y="5665"/>
                      <a:pt x="13652" y="5666"/>
                      <a:pt x="13652" y="5669"/>
                    </a:cubicBezTo>
                    <a:cubicBezTo>
                      <a:pt x="13666" y="5676"/>
                      <a:pt x="13463" y="6331"/>
                      <a:pt x="13468" y="6331"/>
                    </a:cubicBezTo>
                    <a:cubicBezTo>
                      <a:pt x="13469" y="6331"/>
                      <a:pt x="13481" y="6297"/>
                      <a:pt x="13509" y="6212"/>
                    </a:cubicBezTo>
                    <a:cubicBezTo>
                      <a:pt x="13598" y="5945"/>
                      <a:pt x="13660" y="5731"/>
                      <a:pt x="13758" y="5490"/>
                    </a:cubicBezTo>
                    <a:cubicBezTo>
                      <a:pt x="13774" y="5450"/>
                      <a:pt x="13789" y="5421"/>
                      <a:pt x="13792" y="5421"/>
                    </a:cubicBezTo>
                    <a:lnTo>
                      <a:pt x="13792" y="5421"/>
                    </a:lnTo>
                    <a:cubicBezTo>
                      <a:pt x="13795" y="5421"/>
                      <a:pt x="13792" y="5439"/>
                      <a:pt x="13776" y="5482"/>
                    </a:cubicBezTo>
                    <a:cubicBezTo>
                      <a:pt x="13669" y="5784"/>
                      <a:pt x="13384" y="6595"/>
                      <a:pt x="13340" y="6711"/>
                    </a:cubicBezTo>
                    <a:cubicBezTo>
                      <a:pt x="13336" y="6732"/>
                      <a:pt x="13331" y="6751"/>
                      <a:pt x="13334" y="6751"/>
                    </a:cubicBezTo>
                    <a:cubicBezTo>
                      <a:pt x="13336" y="6751"/>
                      <a:pt x="13347" y="6728"/>
                      <a:pt x="13375" y="6657"/>
                    </a:cubicBezTo>
                    <a:lnTo>
                      <a:pt x="13545" y="6239"/>
                    </a:lnTo>
                    <a:cubicBezTo>
                      <a:pt x="13562" y="6212"/>
                      <a:pt x="13554" y="6265"/>
                      <a:pt x="13625" y="6114"/>
                    </a:cubicBezTo>
                    <a:cubicBezTo>
                      <a:pt x="13714" y="5936"/>
                      <a:pt x="13963" y="5410"/>
                      <a:pt x="14061" y="5125"/>
                    </a:cubicBezTo>
                    <a:cubicBezTo>
                      <a:pt x="14073" y="5110"/>
                      <a:pt x="14089" y="5089"/>
                      <a:pt x="14095" y="5089"/>
                    </a:cubicBezTo>
                    <a:lnTo>
                      <a:pt x="14095" y="5089"/>
                    </a:lnTo>
                    <a:cubicBezTo>
                      <a:pt x="14107" y="5089"/>
                      <a:pt x="14079" y="5176"/>
                      <a:pt x="13901" y="5580"/>
                    </a:cubicBezTo>
                    <a:cubicBezTo>
                      <a:pt x="13745" y="5938"/>
                      <a:pt x="13481" y="6503"/>
                      <a:pt x="13485" y="6503"/>
                    </a:cubicBezTo>
                    <a:cubicBezTo>
                      <a:pt x="13486" y="6503"/>
                      <a:pt x="13514" y="6447"/>
                      <a:pt x="13580" y="6310"/>
                    </a:cubicBezTo>
                    <a:cubicBezTo>
                      <a:pt x="13794" y="5882"/>
                      <a:pt x="13919" y="5633"/>
                      <a:pt x="13999" y="5473"/>
                    </a:cubicBezTo>
                    <a:cubicBezTo>
                      <a:pt x="13999" y="5472"/>
                      <a:pt x="14000" y="5472"/>
                      <a:pt x="14000" y="5472"/>
                    </a:cubicBezTo>
                    <a:lnTo>
                      <a:pt x="14000" y="5472"/>
                    </a:lnTo>
                    <a:cubicBezTo>
                      <a:pt x="14003" y="5472"/>
                      <a:pt x="13993" y="5499"/>
                      <a:pt x="13998" y="5499"/>
                    </a:cubicBezTo>
                    <a:cubicBezTo>
                      <a:pt x="14001" y="5499"/>
                      <a:pt x="14011" y="5487"/>
                      <a:pt x="14035" y="5446"/>
                    </a:cubicBezTo>
                    <a:cubicBezTo>
                      <a:pt x="14124" y="5268"/>
                      <a:pt x="14266" y="4974"/>
                      <a:pt x="14320" y="4876"/>
                    </a:cubicBezTo>
                    <a:cubicBezTo>
                      <a:pt x="14377" y="4768"/>
                      <a:pt x="14400" y="4732"/>
                      <a:pt x="14405" y="4732"/>
                    </a:cubicBezTo>
                    <a:lnTo>
                      <a:pt x="14405" y="4732"/>
                    </a:lnTo>
                    <a:cubicBezTo>
                      <a:pt x="14414" y="4732"/>
                      <a:pt x="14357" y="4868"/>
                      <a:pt x="14368" y="4868"/>
                    </a:cubicBezTo>
                    <a:cubicBezTo>
                      <a:pt x="14371" y="4868"/>
                      <a:pt x="14380" y="4855"/>
                      <a:pt x="14400" y="4822"/>
                    </a:cubicBezTo>
                    <a:cubicBezTo>
                      <a:pt x="14467" y="4704"/>
                      <a:pt x="14581" y="4509"/>
                      <a:pt x="14590" y="4509"/>
                    </a:cubicBezTo>
                    <a:lnTo>
                      <a:pt x="14590" y="4509"/>
                    </a:lnTo>
                    <a:cubicBezTo>
                      <a:pt x="14597" y="4509"/>
                      <a:pt x="14548" y="4613"/>
                      <a:pt x="14382" y="4929"/>
                    </a:cubicBezTo>
                    <a:cubicBezTo>
                      <a:pt x="14238" y="5196"/>
                      <a:pt x="14174" y="5333"/>
                      <a:pt x="14187" y="5333"/>
                    </a:cubicBezTo>
                    <a:cubicBezTo>
                      <a:pt x="14196" y="5333"/>
                      <a:pt x="14247" y="5259"/>
                      <a:pt x="14337" y="5107"/>
                    </a:cubicBezTo>
                    <a:cubicBezTo>
                      <a:pt x="14516" y="4822"/>
                      <a:pt x="14667" y="4520"/>
                      <a:pt x="14809" y="4208"/>
                    </a:cubicBezTo>
                    <a:lnTo>
                      <a:pt x="14809" y="4208"/>
                    </a:lnTo>
                    <a:cubicBezTo>
                      <a:pt x="14774" y="4350"/>
                      <a:pt x="14712" y="4493"/>
                      <a:pt x="14631" y="4626"/>
                    </a:cubicBezTo>
                    <a:cubicBezTo>
                      <a:pt x="14489" y="4894"/>
                      <a:pt x="14266" y="5294"/>
                      <a:pt x="14186" y="5464"/>
                    </a:cubicBezTo>
                    <a:cubicBezTo>
                      <a:pt x="14161" y="5512"/>
                      <a:pt x="14154" y="5529"/>
                      <a:pt x="14157" y="5529"/>
                    </a:cubicBezTo>
                    <a:cubicBezTo>
                      <a:pt x="14166" y="5529"/>
                      <a:pt x="14269" y="5368"/>
                      <a:pt x="14279" y="5368"/>
                    </a:cubicBezTo>
                    <a:lnTo>
                      <a:pt x="14279" y="5368"/>
                    </a:lnTo>
                    <a:cubicBezTo>
                      <a:pt x="14284" y="5368"/>
                      <a:pt x="14268" y="5404"/>
                      <a:pt x="14213" y="5508"/>
                    </a:cubicBezTo>
                    <a:cubicBezTo>
                      <a:pt x="14139" y="5650"/>
                      <a:pt x="13686" y="6369"/>
                      <a:pt x="13692" y="6369"/>
                    </a:cubicBezTo>
                    <a:cubicBezTo>
                      <a:pt x="13693" y="6369"/>
                      <a:pt x="13742" y="6295"/>
                      <a:pt x="13865" y="6105"/>
                    </a:cubicBezTo>
                    <a:cubicBezTo>
                      <a:pt x="14089" y="5770"/>
                      <a:pt x="14424" y="5274"/>
                      <a:pt x="14437" y="5274"/>
                    </a:cubicBezTo>
                    <a:lnTo>
                      <a:pt x="14437" y="5274"/>
                    </a:lnTo>
                    <a:cubicBezTo>
                      <a:pt x="14442" y="5274"/>
                      <a:pt x="14406" y="5337"/>
                      <a:pt x="14311" y="5490"/>
                    </a:cubicBezTo>
                    <a:lnTo>
                      <a:pt x="13794" y="6292"/>
                    </a:lnTo>
                    <a:cubicBezTo>
                      <a:pt x="13770" y="6341"/>
                      <a:pt x="13690" y="6471"/>
                      <a:pt x="13704" y="6471"/>
                    </a:cubicBezTo>
                    <a:cubicBezTo>
                      <a:pt x="13710" y="6471"/>
                      <a:pt x="13736" y="6444"/>
                      <a:pt x="13794" y="6372"/>
                    </a:cubicBezTo>
                    <a:cubicBezTo>
                      <a:pt x="13904" y="6239"/>
                      <a:pt x="14375" y="5606"/>
                      <a:pt x="14411" y="5606"/>
                    </a:cubicBezTo>
                    <a:lnTo>
                      <a:pt x="14411" y="5606"/>
                    </a:lnTo>
                    <a:cubicBezTo>
                      <a:pt x="14415" y="5606"/>
                      <a:pt x="14412" y="5617"/>
                      <a:pt x="14400" y="5642"/>
                    </a:cubicBezTo>
                    <a:cubicBezTo>
                      <a:pt x="14321" y="5791"/>
                      <a:pt x="14009" y="6139"/>
                      <a:pt x="13821" y="6370"/>
                    </a:cubicBezTo>
                    <a:lnTo>
                      <a:pt x="13821" y="6370"/>
                    </a:lnTo>
                    <a:cubicBezTo>
                      <a:pt x="13883" y="6298"/>
                      <a:pt x="14232" y="5926"/>
                      <a:pt x="14257" y="5909"/>
                    </a:cubicBezTo>
                    <a:cubicBezTo>
                      <a:pt x="14309" y="5860"/>
                      <a:pt x="14335" y="5840"/>
                      <a:pt x="14342" y="5840"/>
                    </a:cubicBezTo>
                    <a:lnTo>
                      <a:pt x="14342" y="5840"/>
                    </a:lnTo>
                    <a:cubicBezTo>
                      <a:pt x="14360" y="5840"/>
                      <a:pt x="14262" y="5966"/>
                      <a:pt x="14141" y="6105"/>
                    </a:cubicBezTo>
                    <a:cubicBezTo>
                      <a:pt x="13905" y="6398"/>
                      <a:pt x="13707" y="6646"/>
                      <a:pt x="13742" y="6646"/>
                    </a:cubicBezTo>
                    <a:cubicBezTo>
                      <a:pt x="13745" y="6646"/>
                      <a:pt x="13751" y="6644"/>
                      <a:pt x="13758" y="6639"/>
                    </a:cubicBezTo>
                    <a:cubicBezTo>
                      <a:pt x="13845" y="6587"/>
                      <a:pt x="14523" y="5970"/>
                      <a:pt x="14559" y="5970"/>
                    </a:cubicBezTo>
                    <a:cubicBezTo>
                      <a:pt x="14560" y="5970"/>
                      <a:pt x="14560" y="5970"/>
                      <a:pt x="14560" y="5971"/>
                    </a:cubicBezTo>
                    <a:cubicBezTo>
                      <a:pt x="14551" y="6034"/>
                      <a:pt x="14329" y="6221"/>
                      <a:pt x="14222" y="6328"/>
                    </a:cubicBezTo>
                    <a:cubicBezTo>
                      <a:pt x="14124" y="6426"/>
                      <a:pt x="14035" y="6524"/>
                      <a:pt x="13963" y="6639"/>
                    </a:cubicBezTo>
                    <a:cubicBezTo>
                      <a:pt x="13904" y="6740"/>
                      <a:pt x="13513" y="7008"/>
                      <a:pt x="13543" y="7008"/>
                    </a:cubicBezTo>
                    <a:cubicBezTo>
                      <a:pt x="13545" y="7008"/>
                      <a:pt x="13549" y="7007"/>
                      <a:pt x="13554" y="7005"/>
                    </a:cubicBezTo>
                    <a:cubicBezTo>
                      <a:pt x="13579" y="6998"/>
                      <a:pt x="13739" y="6962"/>
                      <a:pt x="13790" y="6962"/>
                    </a:cubicBezTo>
                    <a:cubicBezTo>
                      <a:pt x="13812" y="6962"/>
                      <a:pt x="13814" y="6968"/>
                      <a:pt x="13776" y="6987"/>
                    </a:cubicBezTo>
                    <a:cubicBezTo>
                      <a:pt x="13705" y="7005"/>
                      <a:pt x="13625" y="7040"/>
                      <a:pt x="13554" y="7076"/>
                    </a:cubicBezTo>
                    <a:cubicBezTo>
                      <a:pt x="13509" y="7120"/>
                      <a:pt x="13981" y="7147"/>
                      <a:pt x="13972" y="7290"/>
                    </a:cubicBezTo>
                    <a:cubicBezTo>
                      <a:pt x="13954" y="7441"/>
                      <a:pt x="13429" y="7450"/>
                      <a:pt x="13384" y="7593"/>
                    </a:cubicBezTo>
                    <a:cubicBezTo>
                      <a:pt x="13380" y="7616"/>
                      <a:pt x="13425" y="7624"/>
                      <a:pt x="13477" y="7624"/>
                    </a:cubicBezTo>
                    <a:cubicBezTo>
                      <a:pt x="13543" y="7624"/>
                      <a:pt x="13620" y="7611"/>
                      <a:pt x="13625" y="7601"/>
                    </a:cubicBezTo>
                    <a:lnTo>
                      <a:pt x="13625" y="7601"/>
                    </a:lnTo>
                    <a:cubicBezTo>
                      <a:pt x="13589" y="7726"/>
                      <a:pt x="13340" y="7691"/>
                      <a:pt x="13331" y="7797"/>
                    </a:cubicBezTo>
                    <a:cubicBezTo>
                      <a:pt x="13322" y="7944"/>
                      <a:pt x="13372" y="8065"/>
                      <a:pt x="13335" y="8209"/>
                    </a:cubicBezTo>
                    <a:lnTo>
                      <a:pt x="13335" y="8209"/>
                    </a:lnTo>
                    <a:cubicBezTo>
                      <a:pt x="13336" y="8208"/>
                      <a:pt x="13336" y="8208"/>
                      <a:pt x="13336" y="8208"/>
                    </a:cubicBezTo>
                    <a:lnTo>
                      <a:pt x="13336" y="8208"/>
                    </a:lnTo>
                    <a:cubicBezTo>
                      <a:pt x="13340" y="8208"/>
                      <a:pt x="13324" y="8336"/>
                      <a:pt x="13375" y="8403"/>
                    </a:cubicBezTo>
                    <a:cubicBezTo>
                      <a:pt x="13447" y="8501"/>
                      <a:pt x="13393" y="8537"/>
                      <a:pt x="13331" y="8599"/>
                    </a:cubicBezTo>
                    <a:cubicBezTo>
                      <a:pt x="13215" y="8733"/>
                      <a:pt x="13171" y="8920"/>
                      <a:pt x="13215" y="9089"/>
                    </a:cubicBezTo>
                    <a:cubicBezTo>
                      <a:pt x="13232" y="9148"/>
                      <a:pt x="13483" y="9385"/>
                      <a:pt x="13385" y="9385"/>
                    </a:cubicBezTo>
                    <a:cubicBezTo>
                      <a:pt x="13379" y="9385"/>
                      <a:pt x="13374" y="9384"/>
                      <a:pt x="13367" y="9383"/>
                    </a:cubicBezTo>
                    <a:cubicBezTo>
                      <a:pt x="13244" y="9359"/>
                      <a:pt x="13120" y="9330"/>
                      <a:pt x="13038" y="9330"/>
                    </a:cubicBezTo>
                    <a:cubicBezTo>
                      <a:pt x="12936" y="9330"/>
                      <a:pt x="12900" y="9376"/>
                      <a:pt x="13019" y="9534"/>
                    </a:cubicBezTo>
                    <a:cubicBezTo>
                      <a:pt x="13076" y="9610"/>
                      <a:pt x="13174" y="9702"/>
                      <a:pt x="13247" y="9792"/>
                    </a:cubicBezTo>
                    <a:lnTo>
                      <a:pt x="13247" y="9792"/>
                    </a:lnTo>
                    <a:cubicBezTo>
                      <a:pt x="13189" y="9761"/>
                      <a:pt x="13124" y="9739"/>
                      <a:pt x="13090" y="9739"/>
                    </a:cubicBezTo>
                    <a:cubicBezTo>
                      <a:pt x="13064" y="9802"/>
                      <a:pt x="13028" y="9926"/>
                      <a:pt x="13179" y="9971"/>
                    </a:cubicBezTo>
                    <a:cubicBezTo>
                      <a:pt x="13231" y="9956"/>
                      <a:pt x="13282" y="9941"/>
                      <a:pt x="13329" y="9927"/>
                    </a:cubicBezTo>
                    <a:lnTo>
                      <a:pt x="13329" y="9927"/>
                    </a:lnTo>
                    <a:cubicBezTo>
                      <a:pt x="13354" y="9999"/>
                      <a:pt x="13336" y="10065"/>
                      <a:pt x="13233" y="10113"/>
                    </a:cubicBezTo>
                    <a:cubicBezTo>
                      <a:pt x="13073" y="10176"/>
                      <a:pt x="12850" y="10202"/>
                      <a:pt x="12761" y="10336"/>
                    </a:cubicBezTo>
                    <a:cubicBezTo>
                      <a:pt x="12672" y="10461"/>
                      <a:pt x="12814" y="10505"/>
                      <a:pt x="12788" y="10603"/>
                    </a:cubicBezTo>
                    <a:cubicBezTo>
                      <a:pt x="12761" y="10701"/>
                      <a:pt x="12520" y="10701"/>
                      <a:pt x="12485" y="10808"/>
                    </a:cubicBezTo>
                    <a:cubicBezTo>
                      <a:pt x="12485" y="10826"/>
                      <a:pt x="12618" y="10897"/>
                      <a:pt x="12645" y="10924"/>
                    </a:cubicBezTo>
                    <a:cubicBezTo>
                      <a:pt x="12814" y="11146"/>
                      <a:pt x="12281" y="11138"/>
                      <a:pt x="12244" y="11253"/>
                    </a:cubicBezTo>
                    <a:lnTo>
                      <a:pt x="12244" y="11253"/>
                    </a:lnTo>
                    <a:cubicBezTo>
                      <a:pt x="12248" y="11243"/>
                      <a:pt x="12267" y="11239"/>
                      <a:pt x="12295" y="11239"/>
                    </a:cubicBezTo>
                    <a:cubicBezTo>
                      <a:pt x="12450" y="11239"/>
                      <a:pt x="12884" y="11368"/>
                      <a:pt x="12592" y="11503"/>
                    </a:cubicBezTo>
                    <a:cubicBezTo>
                      <a:pt x="12396" y="11601"/>
                      <a:pt x="12396" y="11547"/>
                      <a:pt x="12342" y="11743"/>
                    </a:cubicBezTo>
                    <a:cubicBezTo>
                      <a:pt x="12295" y="11785"/>
                      <a:pt x="12264" y="11802"/>
                      <a:pt x="12215" y="11802"/>
                    </a:cubicBezTo>
                    <a:cubicBezTo>
                      <a:pt x="12181" y="11802"/>
                      <a:pt x="12138" y="11794"/>
                      <a:pt x="12075" y="11779"/>
                    </a:cubicBezTo>
                    <a:lnTo>
                      <a:pt x="12075" y="11779"/>
                    </a:lnTo>
                    <a:cubicBezTo>
                      <a:pt x="12474" y="11885"/>
                      <a:pt x="12025" y="12283"/>
                      <a:pt x="12391" y="12383"/>
                    </a:cubicBezTo>
                    <a:lnTo>
                      <a:pt x="12391" y="12383"/>
                    </a:lnTo>
                    <a:cubicBezTo>
                      <a:pt x="12375" y="12379"/>
                      <a:pt x="12361" y="12377"/>
                      <a:pt x="12347" y="12377"/>
                    </a:cubicBezTo>
                    <a:cubicBezTo>
                      <a:pt x="12165" y="12377"/>
                      <a:pt x="12119" y="12695"/>
                      <a:pt x="12111" y="12785"/>
                    </a:cubicBezTo>
                    <a:cubicBezTo>
                      <a:pt x="12093" y="12874"/>
                      <a:pt x="12102" y="12972"/>
                      <a:pt x="12137" y="13053"/>
                    </a:cubicBezTo>
                    <a:cubicBezTo>
                      <a:pt x="12137" y="13053"/>
                      <a:pt x="12360" y="13195"/>
                      <a:pt x="12333" y="13204"/>
                    </a:cubicBezTo>
                    <a:cubicBezTo>
                      <a:pt x="12324" y="13205"/>
                      <a:pt x="12315" y="13206"/>
                      <a:pt x="12305" y="13206"/>
                    </a:cubicBezTo>
                    <a:cubicBezTo>
                      <a:pt x="12172" y="13206"/>
                      <a:pt x="11933" y="13104"/>
                      <a:pt x="11817" y="13070"/>
                    </a:cubicBezTo>
                    <a:lnTo>
                      <a:pt x="11817" y="13070"/>
                    </a:lnTo>
                    <a:cubicBezTo>
                      <a:pt x="11906" y="13177"/>
                      <a:pt x="11924" y="13284"/>
                      <a:pt x="12093" y="13355"/>
                    </a:cubicBezTo>
                    <a:cubicBezTo>
                      <a:pt x="12262" y="13418"/>
                      <a:pt x="12494" y="13498"/>
                      <a:pt x="12440" y="13658"/>
                    </a:cubicBezTo>
                    <a:cubicBezTo>
                      <a:pt x="12359" y="13634"/>
                      <a:pt x="12061" y="13512"/>
                      <a:pt x="11963" y="13512"/>
                    </a:cubicBezTo>
                    <a:cubicBezTo>
                      <a:pt x="11954" y="13512"/>
                      <a:pt x="11947" y="13514"/>
                      <a:pt x="11941" y="13516"/>
                    </a:cubicBezTo>
                    <a:cubicBezTo>
                      <a:pt x="11835" y="13569"/>
                      <a:pt x="12022" y="13730"/>
                      <a:pt x="12093" y="13774"/>
                    </a:cubicBezTo>
                    <a:cubicBezTo>
                      <a:pt x="12075" y="13854"/>
                      <a:pt x="12039" y="13934"/>
                      <a:pt x="11968" y="13979"/>
                    </a:cubicBezTo>
                    <a:cubicBezTo>
                      <a:pt x="11915" y="14015"/>
                      <a:pt x="11745" y="14032"/>
                      <a:pt x="11719" y="14139"/>
                    </a:cubicBezTo>
                    <a:cubicBezTo>
                      <a:pt x="11683" y="14300"/>
                      <a:pt x="12048" y="14371"/>
                      <a:pt x="11995" y="14460"/>
                    </a:cubicBezTo>
                    <a:cubicBezTo>
                      <a:pt x="11986" y="14478"/>
                      <a:pt x="11852" y="14540"/>
                      <a:pt x="11826" y="14585"/>
                    </a:cubicBezTo>
                    <a:cubicBezTo>
                      <a:pt x="11781" y="14665"/>
                      <a:pt x="11763" y="14745"/>
                      <a:pt x="11763" y="14825"/>
                    </a:cubicBezTo>
                    <a:cubicBezTo>
                      <a:pt x="11763" y="15048"/>
                      <a:pt x="11879" y="15181"/>
                      <a:pt x="11941" y="15377"/>
                    </a:cubicBezTo>
                    <a:cubicBezTo>
                      <a:pt x="12004" y="15529"/>
                      <a:pt x="11843" y="15645"/>
                      <a:pt x="11968" y="15760"/>
                    </a:cubicBezTo>
                    <a:cubicBezTo>
                      <a:pt x="12013" y="15806"/>
                      <a:pt x="12073" y="15829"/>
                      <a:pt x="12133" y="15829"/>
                    </a:cubicBezTo>
                    <a:cubicBezTo>
                      <a:pt x="12159" y="15829"/>
                      <a:pt x="12185" y="15825"/>
                      <a:pt x="12210" y="15816"/>
                    </a:cubicBezTo>
                    <a:lnTo>
                      <a:pt x="12210" y="15816"/>
                    </a:lnTo>
                    <a:cubicBezTo>
                      <a:pt x="11978" y="15916"/>
                      <a:pt x="11866" y="15975"/>
                      <a:pt x="12013" y="16250"/>
                    </a:cubicBezTo>
                    <a:lnTo>
                      <a:pt x="12146" y="16170"/>
                    </a:lnTo>
                    <a:cubicBezTo>
                      <a:pt x="12205" y="16322"/>
                      <a:pt x="12554" y="16852"/>
                      <a:pt x="12756" y="16852"/>
                    </a:cubicBezTo>
                    <a:cubicBezTo>
                      <a:pt x="12767" y="16852"/>
                      <a:pt x="12778" y="16850"/>
                      <a:pt x="12788" y="16847"/>
                    </a:cubicBezTo>
                    <a:cubicBezTo>
                      <a:pt x="12803" y="16839"/>
                      <a:pt x="12890" y="16583"/>
                      <a:pt x="12965" y="16583"/>
                    </a:cubicBezTo>
                    <a:cubicBezTo>
                      <a:pt x="12978" y="16583"/>
                      <a:pt x="12990" y="16590"/>
                      <a:pt x="13001" y="16607"/>
                    </a:cubicBezTo>
                    <a:cubicBezTo>
                      <a:pt x="13082" y="16713"/>
                      <a:pt x="13090" y="16927"/>
                      <a:pt x="13179" y="17043"/>
                    </a:cubicBezTo>
                    <a:cubicBezTo>
                      <a:pt x="13429" y="17355"/>
                      <a:pt x="13803" y="17533"/>
                      <a:pt x="14204" y="17533"/>
                    </a:cubicBezTo>
                    <a:cubicBezTo>
                      <a:pt x="14409" y="17524"/>
                      <a:pt x="14533" y="17364"/>
                      <a:pt x="14712" y="17337"/>
                    </a:cubicBezTo>
                    <a:cubicBezTo>
                      <a:pt x="14934" y="17301"/>
                      <a:pt x="14899" y="17194"/>
                      <a:pt x="14961" y="16945"/>
                    </a:cubicBezTo>
                    <a:lnTo>
                      <a:pt x="14961" y="16945"/>
                    </a:lnTo>
                    <a:cubicBezTo>
                      <a:pt x="14947" y="17015"/>
                      <a:pt x="15172" y="17347"/>
                      <a:pt x="15280" y="17347"/>
                    </a:cubicBezTo>
                    <a:cubicBezTo>
                      <a:pt x="15309" y="17347"/>
                      <a:pt x="15329" y="17324"/>
                      <a:pt x="15335" y="17266"/>
                    </a:cubicBezTo>
                    <a:cubicBezTo>
                      <a:pt x="15353" y="17105"/>
                      <a:pt x="14970" y="16820"/>
                      <a:pt x="14997" y="16642"/>
                    </a:cubicBezTo>
                    <a:lnTo>
                      <a:pt x="14997" y="16642"/>
                    </a:lnTo>
                    <a:cubicBezTo>
                      <a:pt x="14997" y="16642"/>
                      <a:pt x="15290" y="16927"/>
                      <a:pt x="15317" y="16945"/>
                    </a:cubicBezTo>
                    <a:cubicBezTo>
                      <a:pt x="15424" y="17096"/>
                      <a:pt x="15602" y="17301"/>
                      <a:pt x="15620" y="17533"/>
                    </a:cubicBezTo>
                    <a:cubicBezTo>
                      <a:pt x="15593" y="17150"/>
                      <a:pt x="15878" y="17310"/>
                      <a:pt x="15994" y="17096"/>
                    </a:cubicBezTo>
                    <a:cubicBezTo>
                      <a:pt x="16018" y="17094"/>
                      <a:pt x="16039" y="17093"/>
                      <a:pt x="16057" y="17093"/>
                    </a:cubicBezTo>
                    <a:cubicBezTo>
                      <a:pt x="16179" y="17093"/>
                      <a:pt x="16172" y="17152"/>
                      <a:pt x="16172" y="17346"/>
                    </a:cubicBezTo>
                    <a:cubicBezTo>
                      <a:pt x="16172" y="17538"/>
                      <a:pt x="16326" y="17465"/>
                      <a:pt x="16341" y="17587"/>
                    </a:cubicBezTo>
                    <a:lnTo>
                      <a:pt x="16341" y="17587"/>
                    </a:lnTo>
                    <a:lnTo>
                      <a:pt x="16279" y="16927"/>
                    </a:lnTo>
                    <a:cubicBezTo>
                      <a:pt x="16282" y="16927"/>
                      <a:pt x="16285" y="16927"/>
                      <a:pt x="16288" y="16927"/>
                    </a:cubicBezTo>
                    <a:cubicBezTo>
                      <a:pt x="16458" y="16927"/>
                      <a:pt x="16561" y="17426"/>
                      <a:pt x="16581" y="17426"/>
                    </a:cubicBezTo>
                    <a:cubicBezTo>
                      <a:pt x="16581" y="17426"/>
                      <a:pt x="16582" y="17426"/>
                      <a:pt x="16582" y="17426"/>
                    </a:cubicBezTo>
                    <a:cubicBezTo>
                      <a:pt x="16661" y="17333"/>
                      <a:pt x="16763" y="17072"/>
                      <a:pt x="16884" y="17072"/>
                    </a:cubicBezTo>
                    <a:cubicBezTo>
                      <a:pt x="16913" y="17072"/>
                      <a:pt x="16943" y="17087"/>
                      <a:pt x="16974" y="17123"/>
                    </a:cubicBezTo>
                    <a:cubicBezTo>
                      <a:pt x="17054" y="17214"/>
                      <a:pt x="17272" y="17356"/>
                      <a:pt x="17435" y="17356"/>
                    </a:cubicBezTo>
                    <a:cubicBezTo>
                      <a:pt x="17527" y="17356"/>
                      <a:pt x="17602" y="17311"/>
                      <a:pt x="17624" y="17186"/>
                    </a:cubicBezTo>
                    <a:cubicBezTo>
                      <a:pt x="17651" y="17025"/>
                      <a:pt x="17927" y="17186"/>
                      <a:pt x="18007" y="17016"/>
                    </a:cubicBezTo>
                    <a:cubicBezTo>
                      <a:pt x="18040" y="16945"/>
                      <a:pt x="18068" y="16918"/>
                      <a:pt x="18093" y="16918"/>
                    </a:cubicBezTo>
                    <a:cubicBezTo>
                      <a:pt x="18180" y="16918"/>
                      <a:pt x="18236" y="17236"/>
                      <a:pt x="18319" y="17257"/>
                    </a:cubicBezTo>
                    <a:cubicBezTo>
                      <a:pt x="18327" y="17259"/>
                      <a:pt x="18335" y="17261"/>
                      <a:pt x="18343" y="17261"/>
                    </a:cubicBezTo>
                    <a:cubicBezTo>
                      <a:pt x="18441" y="17261"/>
                      <a:pt x="18495" y="17070"/>
                      <a:pt x="18606" y="17070"/>
                    </a:cubicBezTo>
                    <a:cubicBezTo>
                      <a:pt x="18608" y="17070"/>
                      <a:pt x="18610" y="17070"/>
                      <a:pt x="18613" y="17070"/>
                    </a:cubicBezTo>
                    <a:cubicBezTo>
                      <a:pt x="18755" y="17070"/>
                      <a:pt x="18720" y="17159"/>
                      <a:pt x="18720" y="17301"/>
                    </a:cubicBezTo>
                    <a:cubicBezTo>
                      <a:pt x="18717" y="17350"/>
                      <a:pt x="18733" y="17368"/>
                      <a:pt x="18758" y="17368"/>
                    </a:cubicBezTo>
                    <a:cubicBezTo>
                      <a:pt x="18814" y="17368"/>
                      <a:pt x="18912" y="17278"/>
                      <a:pt x="18925" y="17266"/>
                    </a:cubicBezTo>
                    <a:cubicBezTo>
                      <a:pt x="18950" y="17219"/>
                      <a:pt x="18970" y="17204"/>
                      <a:pt x="18990" y="17204"/>
                    </a:cubicBezTo>
                    <a:cubicBezTo>
                      <a:pt x="19018" y="17204"/>
                      <a:pt x="19044" y="17237"/>
                      <a:pt x="19076" y="17248"/>
                    </a:cubicBezTo>
                    <a:cubicBezTo>
                      <a:pt x="19083" y="17251"/>
                      <a:pt x="19089" y="17252"/>
                      <a:pt x="19095" y="17252"/>
                    </a:cubicBezTo>
                    <a:cubicBezTo>
                      <a:pt x="19202" y="17252"/>
                      <a:pt x="19098" y="16787"/>
                      <a:pt x="19151" y="16787"/>
                    </a:cubicBezTo>
                    <a:cubicBezTo>
                      <a:pt x="19167" y="16787"/>
                      <a:pt x="19198" y="16831"/>
                      <a:pt x="19254" y="16945"/>
                    </a:cubicBezTo>
                    <a:cubicBezTo>
                      <a:pt x="19325" y="17077"/>
                      <a:pt x="19411" y="17138"/>
                      <a:pt x="19492" y="17138"/>
                    </a:cubicBezTo>
                    <a:cubicBezTo>
                      <a:pt x="19576" y="17138"/>
                      <a:pt x="19655" y="17075"/>
                      <a:pt x="19708" y="16963"/>
                    </a:cubicBezTo>
                    <a:cubicBezTo>
                      <a:pt x="19772" y="16831"/>
                      <a:pt x="19829" y="16746"/>
                      <a:pt x="19887" y="16746"/>
                    </a:cubicBezTo>
                    <a:cubicBezTo>
                      <a:pt x="19942" y="16746"/>
                      <a:pt x="19999" y="16824"/>
                      <a:pt x="20065" y="17016"/>
                    </a:cubicBezTo>
                    <a:cubicBezTo>
                      <a:pt x="20082" y="17060"/>
                      <a:pt x="20108" y="17076"/>
                      <a:pt x="20139" y="17076"/>
                    </a:cubicBezTo>
                    <a:cubicBezTo>
                      <a:pt x="20234" y="17076"/>
                      <a:pt x="20380" y="16921"/>
                      <a:pt x="20484" y="16921"/>
                    </a:cubicBezTo>
                    <a:cubicBezTo>
                      <a:pt x="20519" y="16921"/>
                      <a:pt x="20550" y="16940"/>
                      <a:pt x="20572" y="16989"/>
                    </a:cubicBezTo>
                    <a:lnTo>
                      <a:pt x="20572" y="16989"/>
                    </a:lnTo>
                    <a:cubicBezTo>
                      <a:pt x="20511" y="16851"/>
                      <a:pt x="20732" y="16544"/>
                      <a:pt x="20831" y="16544"/>
                    </a:cubicBezTo>
                    <a:cubicBezTo>
                      <a:pt x="20873" y="16544"/>
                      <a:pt x="20892" y="16600"/>
                      <a:pt x="20857" y="16749"/>
                    </a:cubicBezTo>
                    <a:cubicBezTo>
                      <a:pt x="20870" y="16921"/>
                      <a:pt x="20905" y="16977"/>
                      <a:pt x="20950" y="16977"/>
                    </a:cubicBezTo>
                    <a:cubicBezTo>
                      <a:pt x="21030" y="16977"/>
                      <a:pt x="21144" y="16804"/>
                      <a:pt x="21240" y="16776"/>
                    </a:cubicBezTo>
                    <a:cubicBezTo>
                      <a:pt x="21285" y="16760"/>
                      <a:pt x="21330" y="16751"/>
                      <a:pt x="21376" y="16751"/>
                    </a:cubicBezTo>
                    <a:cubicBezTo>
                      <a:pt x="21433" y="16751"/>
                      <a:pt x="21489" y="16764"/>
                      <a:pt x="21543" y="16794"/>
                    </a:cubicBezTo>
                    <a:cubicBezTo>
                      <a:pt x="21597" y="16838"/>
                      <a:pt x="21570" y="16909"/>
                      <a:pt x="21650" y="16909"/>
                    </a:cubicBezTo>
                    <a:cubicBezTo>
                      <a:pt x="21655" y="16910"/>
                      <a:pt x="21659" y="16910"/>
                      <a:pt x="21664" y="16910"/>
                    </a:cubicBezTo>
                    <a:cubicBezTo>
                      <a:pt x="21790" y="16910"/>
                      <a:pt x="22086" y="16804"/>
                      <a:pt x="22069" y="16607"/>
                    </a:cubicBezTo>
                    <a:lnTo>
                      <a:pt x="22069" y="16607"/>
                    </a:lnTo>
                    <a:cubicBezTo>
                      <a:pt x="22087" y="16785"/>
                      <a:pt x="22078" y="16954"/>
                      <a:pt x="22229" y="16963"/>
                    </a:cubicBezTo>
                    <a:cubicBezTo>
                      <a:pt x="22297" y="16963"/>
                      <a:pt x="22386" y="16797"/>
                      <a:pt x="22448" y="16797"/>
                    </a:cubicBezTo>
                    <a:cubicBezTo>
                      <a:pt x="22467" y="16797"/>
                      <a:pt x="22484" y="16814"/>
                      <a:pt x="22496" y="16856"/>
                    </a:cubicBezTo>
                    <a:cubicBezTo>
                      <a:pt x="22496" y="16838"/>
                      <a:pt x="22594" y="16785"/>
                      <a:pt x="22585" y="16722"/>
                    </a:cubicBezTo>
                    <a:cubicBezTo>
                      <a:pt x="22585" y="16684"/>
                      <a:pt x="22599" y="16672"/>
                      <a:pt x="22617" y="16672"/>
                    </a:cubicBezTo>
                    <a:cubicBezTo>
                      <a:pt x="22645" y="16672"/>
                      <a:pt x="22685" y="16703"/>
                      <a:pt x="22701" y="16713"/>
                    </a:cubicBezTo>
                    <a:cubicBezTo>
                      <a:pt x="22781" y="16764"/>
                      <a:pt x="22875" y="16823"/>
                      <a:pt x="22950" y="16823"/>
                    </a:cubicBezTo>
                    <a:cubicBezTo>
                      <a:pt x="23035" y="16823"/>
                      <a:pt x="23094" y="16746"/>
                      <a:pt x="23075" y="16491"/>
                    </a:cubicBezTo>
                    <a:lnTo>
                      <a:pt x="23075" y="16491"/>
                    </a:lnTo>
                    <a:cubicBezTo>
                      <a:pt x="23083" y="16563"/>
                      <a:pt x="23101" y="16815"/>
                      <a:pt x="23165" y="16815"/>
                    </a:cubicBezTo>
                    <a:cubicBezTo>
                      <a:pt x="23180" y="16815"/>
                      <a:pt x="23197" y="16801"/>
                      <a:pt x="23218" y="16767"/>
                    </a:cubicBezTo>
                    <a:cubicBezTo>
                      <a:pt x="23306" y="16617"/>
                      <a:pt x="23272" y="16581"/>
                      <a:pt x="23418" y="16571"/>
                    </a:cubicBezTo>
                    <a:lnTo>
                      <a:pt x="23418" y="16571"/>
                    </a:lnTo>
                    <a:cubicBezTo>
                      <a:pt x="23335" y="16582"/>
                      <a:pt x="23389" y="16901"/>
                      <a:pt x="23512" y="16909"/>
                    </a:cubicBezTo>
                    <a:cubicBezTo>
                      <a:pt x="23610" y="16909"/>
                      <a:pt x="23717" y="16883"/>
                      <a:pt x="23797" y="16829"/>
                    </a:cubicBezTo>
                    <a:cubicBezTo>
                      <a:pt x="23993" y="16713"/>
                      <a:pt x="23993" y="16642"/>
                      <a:pt x="23984" y="16384"/>
                    </a:cubicBezTo>
                    <a:cubicBezTo>
                      <a:pt x="24003" y="16382"/>
                      <a:pt x="24020" y="16381"/>
                      <a:pt x="24034" y="16381"/>
                    </a:cubicBezTo>
                    <a:cubicBezTo>
                      <a:pt x="24156" y="16381"/>
                      <a:pt x="24135" y="16449"/>
                      <a:pt x="24207" y="16616"/>
                    </a:cubicBezTo>
                    <a:cubicBezTo>
                      <a:pt x="24233" y="16500"/>
                      <a:pt x="24260" y="16384"/>
                      <a:pt x="24269" y="16268"/>
                    </a:cubicBezTo>
                    <a:cubicBezTo>
                      <a:pt x="24296" y="16500"/>
                      <a:pt x="24349" y="16740"/>
                      <a:pt x="24429" y="16963"/>
                    </a:cubicBezTo>
                    <a:cubicBezTo>
                      <a:pt x="24518" y="16820"/>
                      <a:pt x="24590" y="16669"/>
                      <a:pt x="24652" y="16509"/>
                    </a:cubicBezTo>
                    <a:cubicBezTo>
                      <a:pt x="24711" y="16364"/>
                      <a:pt x="24792" y="16320"/>
                      <a:pt x="24881" y="16320"/>
                    </a:cubicBezTo>
                    <a:cubicBezTo>
                      <a:pt x="24968" y="16320"/>
                      <a:pt x="25063" y="16362"/>
                      <a:pt x="25151" y="16393"/>
                    </a:cubicBezTo>
                    <a:cubicBezTo>
                      <a:pt x="25251" y="16403"/>
                      <a:pt x="25292" y="16458"/>
                      <a:pt x="25323" y="16458"/>
                    </a:cubicBezTo>
                    <a:cubicBezTo>
                      <a:pt x="25347" y="16458"/>
                      <a:pt x="25365" y="16425"/>
                      <a:pt x="25400" y="16313"/>
                    </a:cubicBezTo>
                    <a:cubicBezTo>
                      <a:pt x="25445" y="16099"/>
                      <a:pt x="25480" y="15876"/>
                      <a:pt x="25525" y="15662"/>
                    </a:cubicBezTo>
                    <a:cubicBezTo>
                      <a:pt x="25528" y="15662"/>
                      <a:pt x="25531" y="15662"/>
                      <a:pt x="25534" y="15662"/>
                    </a:cubicBezTo>
                    <a:cubicBezTo>
                      <a:pt x="25660" y="15662"/>
                      <a:pt x="25506" y="16049"/>
                      <a:pt x="25471" y="16188"/>
                    </a:cubicBezTo>
                    <a:cubicBezTo>
                      <a:pt x="25485" y="16148"/>
                      <a:pt x="25497" y="16131"/>
                      <a:pt x="25506" y="16131"/>
                    </a:cubicBezTo>
                    <a:cubicBezTo>
                      <a:pt x="25537" y="16131"/>
                      <a:pt x="25533" y="16327"/>
                      <a:pt x="25471" y="16437"/>
                    </a:cubicBezTo>
                    <a:cubicBezTo>
                      <a:pt x="25427" y="16553"/>
                      <a:pt x="25356" y="16758"/>
                      <a:pt x="25356" y="16758"/>
                    </a:cubicBezTo>
                    <a:lnTo>
                      <a:pt x="25694" y="16054"/>
                    </a:lnTo>
                    <a:lnTo>
                      <a:pt x="25694" y="16054"/>
                    </a:lnTo>
                    <a:cubicBezTo>
                      <a:pt x="25534" y="16437"/>
                      <a:pt x="25685" y="16437"/>
                      <a:pt x="25730" y="16437"/>
                    </a:cubicBezTo>
                    <a:cubicBezTo>
                      <a:pt x="25694" y="16437"/>
                      <a:pt x="25881" y="16224"/>
                      <a:pt x="25997" y="16099"/>
                    </a:cubicBezTo>
                    <a:lnTo>
                      <a:pt x="25997" y="16099"/>
                    </a:lnTo>
                    <a:cubicBezTo>
                      <a:pt x="26089" y="16113"/>
                      <a:pt x="25658" y="16537"/>
                      <a:pt x="25700" y="16537"/>
                    </a:cubicBezTo>
                    <a:cubicBezTo>
                      <a:pt x="25711" y="16537"/>
                      <a:pt x="25754" y="16509"/>
                      <a:pt x="25845" y="16437"/>
                    </a:cubicBezTo>
                    <a:cubicBezTo>
                      <a:pt x="25893" y="16389"/>
                      <a:pt x="26230" y="16158"/>
                      <a:pt x="26255" y="16158"/>
                    </a:cubicBezTo>
                    <a:cubicBezTo>
                      <a:pt x="26262" y="16158"/>
                      <a:pt x="26241" y="16179"/>
                      <a:pt x="26175" y="16232"/>
                    </a:cubicBezTo>
                    <a:cubicBezTo>
                      <a:pt x="26039" y="16326"/>
                      <a:pt x="25553" y="16680"/>
                      <a:pt x="25572" y="16680"/>
                    </a:cubicBezTo>
                    <a:cubicBezTo>
                      <a:pt x="25573" y="16680"/>
                      <a:pt x="25575" y="16679"/>
                      <a:pt x="25578" y="16678"/>
                    </a:cubicBezTo>
                    <a:cubicBezTo>
                      <a:pt x="25639" y="16648"/>
                      <a:pt x="25886" y="16482"/>
                      <a:pt x="25915" y="16482"/>
                    </a:cubicBezTo>
                    <a:cubicBezTo>
                      <a:pt x="25920" y="16482"/>
                      <a:pt x="25919" y="16488"/>
                      <a:pt x="25908" y="16500"/>
                    </a:cubicBezTo>
                    <a:cubicBezTo>
                      <a:pt x="25856" y="16560"/>
                      <a:pt x="25646" y="16687"/>
                      <a:pt x="25665" y="16687"/>
                    </a:cubicBezTo>
                    <a:cubicBezTo>
                      <a:pt x="25665" y="16687"/>
                      <a:pt x="25666" y="16687"/>
                      <a:pt x="25667" y="16687"/>
                    </a:cubicBezTo>
                    <a:cubicBezTo>
                      <a:pt x="25694" y="16678"/>
                      <a:pt x="26585" y="16241"/>
                      <a:pt x="26496" y="16241"/>
                    </a:cubicBezTo>
                    <a:lnTo>
                      <a:pt x="26567" y="16232"/>
                    </a:lnTo>
                    <a:lnTo>
                      <a:pt x="26567" y="16232"/>
                    </a:lnTo>
                    <a:cubicBezTo>
                      <a:pt x="26540" y="16259"/>
                      <a:pt x="26505" y="16286"/>
                      <a:pt x="26469" y="16313"/>
                    </a:cubicBezTo>
                    <a:cubicBezTo>
                      <a:pt x="26353" y="16384"/>
                      <a:pt x="26077" y="16518"/>
                      <a:pt x="25899" y="16607"/>
                    </a:cubicBezTo>
                    <a:cubicBezTo>
                      <a:pt x="25854" y="16631"/>
                      <a:pt x="25843" y="16639"/>
                      <a:pt x="25848" y="16639"/>
                    </a:cubicBezTo>
                    <a:cubicBezTo>
                      <a:pt x="25857" y="16639"/>
                      <a:pt x="25911" y="16618"/>
                      <a:pt x="25943" y="16607"/>
                    </a:cubicBezTo>
                    <a:lnTo>
                      <a:pt x="26683" y="16304"/>
                    </a:lnTo>
                    <a:lnTo>
                      <a:pt x="26683" y="16304"/>
                    </a:lnTo>
                    <a:cubicBezTo>
                      <a:pt x="26625" y="16322"/>
                      <a:pt x="26596" y="16330"/>
                      <a:pt x="26589" y="16330"/>
                    </a:cubicBezTo>
                    <a:cubicBezTo>
                      <a:pt x="26567" y="16330"/>
                      <a:pt x="26722" y="16265"/>
                      <a:pt x="26888" y="16206"/>
                    </a:cubicBezTo>
                    <a:cubicBezTo>
                      <a:pt x="26982" y="16173"/>
                      <a:pt x="27062" y="16152"/>
                      <a:pt x="27097" y="16152"/>
                    </a:cubicBezTo>
                    <a:cubicBezTo>
                      <a:pt x="27128" y="16152"/>
                      <a:pt x="27124" y="16168"/>
                      <a:pt x="27066" y="16206"/>
                    </a:cubicBezTo>
                    <a:cubicBezTo>
                      <a:pt x="26843" y="16330"/>
                      <a:pt x="26139" y="16526"/>
                      <a:pt x="26095" y="16580"/>
                    </a:cubicBezTo>
                    <a:cubicBezTo>
                      <a:pt x="26095" y="16580"/>
                      <a:pt x="26130" y="16595"/>
                      <a:pt x="26213" y="16595"/>
                    </a:cubicBezTo>
                    <a:cubicBezTo>
                      <a:pt x="26295" y="16595"/>
                      <a:pt x="26424" y="16580"/>
                      <a:pt x="26611" y="16518"/>
                    </a:cubicBezTo>
                    <a:cubicBezTo>
                      <a:pt x="26923" y="16393"/>
                      <a:pt x="27030" y="16330"/>
                      <a:pt x="27271" y="16313"/>
                    </a:cubicBezTo>
                    <a:cubicBezTo>
                      <a:pt x="27279" y="16312"/>
                      <a:pt x="27286" y="16312"/>
                      <a:pt x="27294" y="16312"/>
                    </a:cubicBezTo>
                    <a:cubicBezTo>
                      <a:pt x="27417" y="16312"/>
                      <a:pt x="27443" y="16381"/>
                      <a:pt x="27199" y="16473"/>
                    </a:cubicBezTo>
                    <a:cubicBezTo>
                      <a:pt x="26843" y="16598"/>
                      <a:pt x="25961" y="16713"/>
                      <a:pt x="25890" y="16749"/>
                    </a:cubicBezTo>
                    <a:cubicBezTo>
                      <a:pt x="25774" y="16794"/>
                      <a:pt x="25828" y="16794"/>
                      <a:pt x="25917" y="16803"/>
                    </a:cubicBezTo>
                    <a:cubicBezTo>
                      <a:pt x="25926" y="16803"/>
                      <a:pt x="25936" y="16804"/>
                      <a:pt x="25946" y="16804"/>
                    </a:cubicBezTo>
                    <a:cubicBezTo>
                      <a:pt x="26044" y="16804"/>
                      <a:pt x="26204" y="16777"/>
                      <a:pt x="26316" y="16777"/>
                    </a:cubicBezTo>
                    <a:cubicBezTo>
                      <a:pt x="26348" y="16777"/>
                      <a:pt x="26376" y="16779"/>
                      <a:pt x="26398" y="16785"/>
                    </a:cubicBezTo>
                    <a:cubicBezTo>
                      <a:pt x="26594" y="16847"/>
                      <a:pt x="25703" y="16865"/>
                      <a:pt x="25845" y="16892"/>
                    </a:cubicBezTo>
                    <a:cubicBezTo>
                      <a:pt x="26046" y="16950"/>
                      <a:pt x="26247" y="16993"/>
                      <a:pt x="26448" y="17020"/>
                    </a:cubicBezTo>
                    <a:lnTo>
                      <a:pt x="26448" y="17020"/>
                    </a:lnTo>
                    <a:cubicBezTo>
                      <a:pt x="26255" y="16995"/>
                      <a:pt x="26055" y="16971"/>
                      <a:pt x="25854" y="16963"/>
                    </a:cubicBezTo>
                    <a:cubicBezTo>
                      <a:pt x="25697" y="16963"/>
                      <a:pt x="25527" y="16936"/>
                      <a:pt x="25471" y="16936"/>
                    </a:cubicBezTo>
                    <a:cubicBezTo>
                      <a:pt x="25448" y="16936"/>
                      <a:pt x="25445" y="16941"/>
                      <a:pt x="25471" y="16954"/>
                    </a:cubicBezTo>
                    <a:cubicBezTo>
                      <a:pt x="25498" y="16972"/>
                      <a:pt x="25712" y="17016"/>
                      <a:pt x="25774" y="17079"/>
                    </a:cubicBezTo>
                    <a:cubicBezTo>
                      <a:pt x="25828" y="17132"/>
                      <a:pt x="25774" y="17168"/>
                      <a:pt x="25721" y="17168"/>
                    </a:cubicBezTo>
                    <a:cubicBezTo>
                      <a:pt x="25719" y="17168"/>
                      <a:pt x="25716" y="17168"/>
                      <a:pt x="25714" y="17168"/>
                    </a:cubicBezTo>
                    <a:cubicBezTo>
                      <a:pt x="25674" y="17168"/>
                      <a:pt x="25598" y="17123"/>
                      <a:pt x="25535" y="17123"/>
                    </a:cubicBezTo>
                    <a:cubicBezTo>
                      <a:pt x="25507" y="17123"/>
                      <a:pt x="25481" y="17132"/>
                      <a:pt x="25462" y="17159"/>
                    </a:cubicBezTo>
                    <a:cubicBezTo>
                      <a:pt x="25382" y="17266"/>
                      <a:pt x="25632" y="17488"/>
                      <a:pt x="25462" y="17515"/>
                    </a:cubicBezTo>
                    <a:cubicBezTo>
                      <a:pt x="25459" y="17516"/>
                      <a:pt x="25455" y="17516"/>
                      <a:pt x="25451" y="17516"/>
                    </a:cubicBezTo>
                    <a:cubicBezTo>
                      <a:pt x="25376" y="17516"/>
                      <a:pt x="25222" y="17408"/>
                      <a:pt x="25154" y="17408"/>
                    </a:cubicBezTo>
                    <a:cubicBezTo>
                      <a:pt x="25125" y="17408"/>
                      <a:pt x="25111" y="17427"/>
                      <a:pt x="25124" y="17480"/>
                    </a:cubicBezTo>
                    <a:cubicBezTo>
                      <a:pt x="25169" y="17658"/>
                      <a:pt x="25436" y="17871"/>
                      <a:pt x="25302" y="18014"/>
                    </a:cubicBezTo>
                    <a:lnTo>
                      <a:pt x="25160" y="17889"/>
                    </a:lnTo>
                    <a:cubicBezTo>
                      <a:pt x="25079" y="17854"/>
                      <a:pt x="25053" y="17809"/>
                      <a:pt x="25088" y="17773"/>
                    </a:cubicBezTo>
                    <a:cubicBezTo>
                      <a:pt x="25085" y="17769"/>
                      <a:pt x="25082" y="17767"/>
                      <a:pt x="25078" y="17767"/>
                    </a:cubicBezTo>
                    <a:cubicBezTo>
                      <a:pt x="25033" y="17767"/>
                      <a:pt x="24971" y="18096"/>
                      <a:pt x="24946" y="18121"/>
                    </a:cubicBezTo>
                    <a:cubicBezTo>
                      <a:pt x="24883" y="18219"/>
                      <a:pt x="24732" y="18148"/>
                      <a:pt x="24705" y="18254"/>
                    </a:cubicBezTo>
                    <a:cubicBezTo>
                      <a:pt x="24679" y="18352"/>
                      <a:pt x="24723" y="18424"/>
                      <a:pt x="24643" y="18522"/>
                    </a:cubicBezTo>
                    <a:cubicBezTo>
                      <a:pt x="24581" y="18602"/>
                      <a:pt x="24492" y="18655"/>
                      <a:pt x="24394" y="18664"/>
                    </a:cubicBezTo>
                    <a:cubicBezTo>
                      <a:pt x="24189" y="18709"/>
                      <a:pt x="24394" y="18976"/>
                      <a:pt x="24278" y="19083"/>
                    </a:cubicBezTo>
                    <a:cubicBezTo>
                      <a:pt x="24251" y="19110"/>
                      <a:pt x="24213" y="19118"/>
                      <a:pt x="24169" y="19118"/>
                    </a:cubicBezTo>
                    <a:cubicBezTo>
                      <a:pt x="24080" y="19118"/>
                      <a:pt x="23969" y="19083"/>
                      <a:pt x="23883" y="19083"/>
                    </a:cubicBezTo>
                    <a:cubicBezTo>
                      <a:pt x="23840" y="19083"/>
                      <a:pt x="23804" y="19092"/>
                      <a:pt x="23779" y="19118"/>
                    </a:cubicBezTo>
                    <a:cubicBezTo>
                      <a:pt x="23699" y="19207"/>
                      <a:pt x="23850" y="19421"/>
                      <a:pt x="23832" y="19546"/>
                    </a:cubicBezTo>
                    <a:cubicBezTo>
                      <a:pt x="23824" y="19579"/>
                      <a:pt x="23805" y="19593"/>
                      <a:pt x="23779" y="19593"/>
                    </a:cubicBezTo>
                    <a:cubicBezTo>
                      <a:pt x="23665" y="19593"/>
                      <a:pt x="23413" y="19326"/>
                      <a:pt x="23334" y="19261"/>
                    </a:cubicBezTo>
                    <a:lnTo>
                      <a:pt x="23334" y="19261"/>
                    </a:lnTo>
                    <a:cubicBezTo>
                      <a:pt x="23369" y="19421"/>
                      <a:pt x="23423" y="19582"/>
                      <a:pt x="23494" y="19733"/>
                    </a:cubicBezTo>
                    <a:cubicBezTo>
                      <a:pt x="23568" y="19881"/>
                      <a:pt x="23571" y="19934"/>
                      <a:pt x="23535" y="19934"/>
                    </a:cubicBezTo>
                    <a:cubicBezTo>
                      <a:pt x="23481" y="19934"/>
                      <a:pt x="23336" y="19809"/>
                      <a:pt x="23218" y="19706"/>
                    </a:cubicBezTo>
                    <a:lnTo>
                      <a:pt x="23218" y="19706"/>
                    </a:lnTo>
                    <a:cubicBezTo>
                      <a:pt x="23503" y="19956"/>
                      <a:pt x="23031" y="20080"/>
                      <a:pt x="23253" y="20276"/>
                    </a:cubicBezTo>
                    <a:cubicBezTo>
                      <a:pt x="23165" y="20262"/>
                      <a:pt x="23070" y="20241"/>
                      <a:pt x="22987" y="20241"/>
                    </a:cubicBezTo>
                    <a:cubicBezTo>
                      <a:pt x="22920" y="20241"/>
                      <a:pt x="22861" y="20254"/>
                      <a:pt x="22817" y="20294"/>
                    </a:cubicBezTo>
                    <a:cubicBezTo>
                      <a:pt x="22960" y="20428"/>
                      <a:pt x="22879" y="20446"/>
                      <a:pt x="22817" y="20526"/>
                    </a:cubicBezTo>
                    <a:cubicBezTo>
                      <a:pt x="22728" y="20650"/>
                      <a:pt x="22853" y="20882"/>
                      <a:pt x="22764" y="20971"/>
                    </a:cubicBezTo>
                    <a:cubicBezTo>
                      <a:pt x="22763" y="20972"/>
                      <a:pt x="22760" y="20973"/>
                      <a:pt x="22756" y="20973"/>
                    </a:cubicBezTo>
                    <a:cubicBezTo>
                      <a:pt x="22705" y="20973"/>
                      <a:pt x="22425" y="20879"/>
                      <a:pt x="22275" y="20879"/>
                    </a:cubicBezTo>
                    <a:cubicBezTo>
                      <a:pt x="22195" y="20879"/>
                      <a:pt x="22152" y="20906"/>
                      <a:pt x="22202" y="20989"/>
                    </a:cubicBezTo>
                    <a:cubicBezTo>
                      <a:pt x="22265" y="21087"/>
                      <a:pt x="22826" y="21354"/>
                      <a:pt x="22550" y="21354"/>
                    </a:cubicBezTo>
                    <a:cubicBezTo>
                      <a:pt x="22486" y="21354"/>
                      <a:pt x="22433" y="21345"/>
                      <a:pt x="22396" y="21345"/>
                    </a:cubicBezTo>
                    <a:cubicBezTo>
                      <a:pt x="22334" y="21345"/>
                      <a:pt x="22312" y="21369"/>
                      <a:pt x="22345" y="21497"/>
                    </a:cubicBezTo>
                    <a:cubicBezTo>
                      <a:pt x="22345" y="21497"/>
                      <a:pt x="22474" y="21720"/>
                      <a:pt x="22453" y="21720"/>
                    </a:cubicBezTo>
                    <a:cubicBezTo>
                      <a:pt x="22453" y="21720"/>
                      <a:pt x="22452" y="21719"/>
                      <a:pt x="22452" y="21719"/>
                    </a:cubicBezTo>
                    <a:cubicBezTo>
                      <a:pt x="22300" y="21666"/>
                      <a:pt x="22158" y="21301"/>
                      <a:pt x="22051" y="21292"/>
                    </a:cubicBezTo>
                    <a:lnTo>
                      <a:pt x="22051" y="21292"/>
                    </a:lnTo>
                    <a:cubicBezTo>
                      <a:pt x="22015" y="21292"/>
                      <a:pt x="22069" y="21452"/>
                      <a:pt x="22069" y="21452"/>
                    </a:cubicBezTo>
                    <a:cubicBezTo>
                      <a:pt x="22104" y="21577"/>
                      <a:pt x="22060" y="21586"/>
                      <a:pt x="21998" y="21657"/>
                    </a:cubicBezTo>
                    <a:cubicBezTo>
                      <a:pt x="22051" y="21595"/>
                      <a:pt x="21935" y="21541"/>
                      <a:pt x="21864" y="21479"/>
                    </a:cubicBezTo>
                    <a:lnTo>
                      <a:pt x="21864" y="21479"/>
                    </a:lnTo>
                    <a:cubicBezTo>
                      <a:pt x="21980" y="21586"/>
                      <a:pt x="21802" y="21604"/>
                      <a:pt x="21775" y="21675"/>
                    </a:cubicBezTo>
                    <a:cubicBezTo>
                      <a:pt x="21811" y="21701"/>
                      <a:pt x="21864" y="21746"/>
                      <a:pt x="21864" y="21782"/>
                    </a:cubicBezTo>
                    <a:cubicBezTo>
                      <a:pt x="21851" y="21880"/>
                      <a:pt x="21790" y="21973"/>
                      <a:pt x="21705" y="21973"/>
                    </a:cubicBezTo>
                    <a:cubicBezTo>
                      <a:pt x="21674" y="21973"/>
                      <a:pt x="21641" y="21961"/>
                      <a:pt x="21606" y="21933"/>
                    </a:cubicBezTo>
                    <a:cubicBezTo>
                      <a:pt x="21554" y="21891"/>
                      <a:pt x="21501" y="21873"/>
                      <a:pt x="21455" y="21873"/>
                    </a:cubicBezTo>
                    <a:cubicBezTo>
                      <a:pt x="21324" y="21873"/>
                      <a:pt x="21240" y="22011"/>
                      <a:pt x="21365" y="22129"/>
                    </a:cubicBezTo>
                    <a:cubicBezTo>
                      <a:pt x="21338" y="22218"/>
                      <a:pt x="21089" y="22289"/>
                      <a:pt x="21276" y="22459"/>
                    </a:cubicBezTo>
                    <a:cubicBezTo>
                      <a:pt x="21000" y="22512"/>
                      <a:pt x="20261" y="22539"/>
                      <a:pt x="20546" y="23029"/>
                    </a:cubicBezTo>
                    <a:cubicBezTo>
                      <a:pt x="20382" y="22875"/>
                      <a:pt x="20295" y="22816"/>
                      <a:pt x="20257" y="22816"/>
                    </a:cubicBezTo>
                    <a:cubicBezTo>
                      <a:pt x="20128" y="22816"/>
                      <a:pt x="20536" y="23475"/>
                      <a:pt x="20403" y="23475"/>
                    </a:cubicBezTo>
                    <a:cubicBezTo>
                      <a:pt x="20400" y="23475"/>
                      <a:pt x="20397" y="23475"/>
                      <a:pt x="20394" y="23474"/>
                    </a:cubicBezTo>
                    <a:cubicBezTo>
                      <a:pt x="20293" y="23458"/>
                      <a:pt x="20143" y="23378"/>
                      <a:pt x="20051" y="23378"/>
                    </a:cubicBezTo>
                    <a:cubicBezTo>
                      <a:pt x="19990" y="23378"/>
                      <a:pt x="19954" y="23413"/>
                      <a:pt x="19976" y="23527"/>
                    </a:cubicBezTo>
                    <a:cubicBezTo>
                      <a:pt x="20056" y="23732"/>
                      <a:pt x="20154" y="23937"/>
                      <a:pt x="20270" y="24124"/>
                    </a:cubicBezTo>
                    <a:cubicBezTo>
                      <a:pt x="20128" y="24081"/>
                      <a:pt x="20037" y="23944"/>
                      <a:pt x="19950" y="23944"/>
                    </a:cubicBezTo>
                    <a:cubicBezTo>
                      <a:pt x="19912" y="23944"/>
                      <a:pt x="19874" y="23970"/>
                      <a:pt x="19833" y="24044"/>
                    </a:cubicBezTo>
                    <a:cubicBezTo>
                      <a:pt x="19762" y="24178"/>
                      <a:pt x="20056" y="24258"/>
                      <a:pt x="19940" y="24383"/>
                    </a:cubicBezTo>
                    <a:cubicBezTo>
                      <a:pt x="19833" y="24293"/>
                      <a:pt x="19602" y="24026"/>
                      <a:pt x="19468" y="24026"/>
                    </a:cubicBezTo>
                    <a:cubicBezTo>
                      <a:pt x="19334" y="24044"/>
                      <a:pt x="19281" y="24213"/>
                      <a:pt x="19388" y="24302"/>
                    </a:cubicBezTo>
                    <a:cubicBezTo>
                      <a:pt x="19486" y="24391"/>
                      <a:pt x="19290" y="24659"/>
                      <a:pt x="19263" y="24694"/>
                    </a:cubicBezTo>
                    <a:cubicBezTo>
                      <a:pt x="19210" y="24762"/>
                      <a:pt x="19093" y="24945"/>
                      <a:pt x="18951" y="24945"/>
                    </a:cubicBezTo>
                    <a:cubicBezTo>
                      <a:pt x="18925" y="24945"/>
                      <a:pt x="18898" y="24939"/>
                      <a:pt x="18871" y="24926"/>
                    </a:cubicBezTo>
                    <a:cubicBezTo>
                      <a:pt x="18778" y="24877"/>
                      <a:pt x="18690" y="24848"/>
                      <a:pt x="18618" y="24848"/>
                    </a:cubicBezTo>
                    <a:cubicBezTo>
                      <a:pt x="18517" y="24848"/>
                      <a:pt x="18449" y="24905"/>
                      <a:pt x="18444" y="25051"/>
                    </a:cubicBezTo>
                    <a:cubicBezTo>
                      <a:pt x="18444" y="25166"/>
                      <a:pt x="18577" y="25291"/>
                      <a:pt x="18524" y="25398"/>
                    </a:cubicBezTo>
                    <a:cubicBezTo>
                      <a:pt x="18461" y="25514"/>
                      <a:pt x="18328" y="25540"/>
                      <a:pt x="18230" y="25585"/>
                    </a:cubicBezTo>
                    <a:cubicBezTo>
                      <a:pt x="18203" y="25594"/>
                      <a:pt x="17784" y="25817"/>
                      <a:pt x="17882" y="25861"/>
                    </a:cubicBezTo>
                    <a:cubicBezTo>
                      <a:pt x="18257" y="26030"/>
                      <a:pt x="17776" y="26173"/>
                      <a:pt x="17669" y="26262"/>
                    </a:cubicBezTo>
                    <a:cubicBezTo>
                      <a:pt x="17580" y="26333"/>
                      <a:pt x="17508" y="26422"/>
                      <a:pt x="17455" y="26520"/>
                    </a:cubicBezTo>
                    <a:cubicBezTo>
                      <a:pt x="17401" y="26618"/>
                      <a:pt x="17437" y="26609"/>
                      <a:pt x="17499" y="26645"/>
                    </a:cubicBezTo>
                    <a:cubicBezTo>
                      <a:pt x="17562" y="26672"/>
                      <a:pt x="17357" y="26770"/>
                      <a:pt x="17348" y="26779"/>
                    </a:cubicBezTo>
                    <a:cubicBezTo>
                      <a:pt x="17295" y="26832"/>
                      <a:pt x="17259" y="26903"/>
                      <a:pt x="17232" y="26975"/>
                    </a:cubicBezTo>
                    <a:cubicBezTo>
                      <a:pt x="17210" y="27041"/>
                      <a:pt x="17206" y="27274"/>
                      <a:pt x="17108" y="27274"/>
                    </a:cubicBezTo>
                    <a:cubicBezTo>
                      <a:pt x="17089" y="27274"/>
                      <a:pt x="17065" y="27264"/>
                      <a:pt x="17036" y="27242"/>
                    </a:cubicBezTo>
                    <a:cubicBezTo>
                      <a:pt x="16989" y="27188"/>
                      <a:pt x="16928" y="27164"/>
                      <a:pt x="16867" y="27164"/>
                    </a:cubicBezTo>
                    <a:cubicBezTo>
                      <a:pt x="16765" y="27164"/>
                      <a:pt x="16667" y="27232"/>
                      <a:pt x="16644" y="27349"/>
                    </a:cubicBezTo>
                    <a:cubicBezTo>
                      <a:pt x="16609" y="27491"/>
                      <a:pt x="16867" y="27536"/>
                      <a:pt x="16751" y="27660"/>
                    </a:cubicBezTo>
                    <a:cubicBezTo>
                      <a:pt x="16666" y="27582"/>
                      <a:pt x="16596" y="27499"/>
                      <a:pt x="16529" y="27499"/>
                    </a:cubicBezTo>
                    <a:cubicBezTo>
                      <a:pt x="16505" y="27499"/>
                      <a:pt x="16481" y="27510"/>
                      <a:pt x="16457" y="27536"/>
                    </a:cubicBezTo>
                    <a:cubicBezTo>
                      <a:pt x="16325" y="27668"/>
                      <a:pt x="16883" y="27813"/>
                      <a:pt x="17111" y="27813"/>
                    </a:cubicBezTo>
                    <a:cubicBezTo>
                      <a:pt x="17145" y="27813"/>
                      <a:pt x="17172" y="27810"/>
                      <a:pt x="17188" y="27803"/>
                    </a:cubicBezTo>
                    <a:cubicBezTo>
                      <a:pt x="17280" y="27763"/>
                      <a:pt x="17333" y="27626"/>
                      <a:pt x="17431" y="27626"/>
                    </a:cubicBezTo>
                    <a:cubicBezTo>
                      <a:pt x="17465" y="27626"/>
                      <a:pt x="17504" y="27643"/>
                      <a:pt x="17553" y="27687"/>
                    </a:cubicBezTo>
                    <a:cubicBezTo>
                      <a:pt x="17621" y="27660"/>
                      <a:pt x="17663" y="27509"/>
                      <a:pt x="17761" y="27509"/>
                    </a:cubicBezTo>
                    <a:cubicBezTo>
                      <a:pt x="17792" y="27509"/>
                      <a:pt x="17829" y="27524"/>
                      <a:pt x="17874" y="27562"/>
                    </a:cubicBezTo>
                    <a:cubicBezTo>
                      <a:pt x="17802" y="27491"/>
                      <a:pt x="17419" y="27313"/>
                      <a:pt x="17491" y="27206"/>
                    </a:cubicBezTo>
                    <a:cubicBezTo>
                      <a:pt x="17513" y="27178"/>
                      <a:pt x="17571" y="27172"/>
                      <a:pt x="17639" y="27172"/>
                    </a:cubicBezTo>
                    <a:cubicBezTo>
                      <a:pt x="17690" y="27172"/>
                      <a:pt x="17746" y="27175"/>
                      <a:pt x="17797" y="27175"/>
                    </a:cubicBezTo>
                    <a:cubicBezTo>
                      <a:pt x="17899" y="27175"/>
                      <a:pt x="17984" y="27163"/>
                      <a:pt x="17980" y="27090"/>
                    </a:cubicBezTo>
                    <a:cubicBezTo>
                      <a:pt x="17980" y="27037"/>
                      <a:pt x="17838" y="26983"/>
                      <a:pt x="17802" y="26966"/>
                    </a:cubicBezTo>
                    <a:cubicBezTo>
                      <a:pt x="17678" y="26850"/>
                      <a:pt x="17776" y="26770"/>
                      <a:pt x="17820" y="26716"/>
                    </a:cubicBezTo>
                    <a:cubicBezTo>
                      <a:pt x="17860" y="26671"/>
                      <a:pt x="17936" y="26621"/>
                      <a:pt x="18015" y="26621"/>
                    </a:cubicBezTo>
                    <a:cubicBezTo>
                      <a:pt x="18078" y="26621"/>
                      <a:pt x="18143" y="26653"/>
                      <a:pt x="18194" y="26743"/>
                    </a:cubicBezTo>
                    <a:cubicBezTo>
                      <a:pt x="18283" y="26912"/>
                      <a:pt x="18078" y="27153"/>
                      <a:pt x="18301" y="27260"/>
                    </a:cubicBezTo>
                    <a:cubicBezTo>
                      <a:pt x="18369" y="27289"/>
                      <a:pt x="18423" y="27302"/>
                      <a:pt x="18464" y="27302"/>
                    </a:cubicBezTo>
                    <a:cubicBezTo>
                      <a:pt x="18593" y="27302"/>
                      <a:pt x="18590" y="27170"/>
                      <a:pt x="18488" y="27028"/>
                    </a:cubicBezTo>
                    <a:cubicBezTo>
                      <a:pt x="18351" y="26830"/>
                      <a:pt x="18572" y="26589"/>
                      <a:pt x="18794" y="26589"/>
                    </a:cubicBezTo>
                    <a:cubicBezTo>
                      <a:pt x="18854" y="26589"/>
                      <a:pt x="18913" y="26606"/>
                      <a:pt x="18966" y="26646"/>
                    </a:cubicBezTo>
                    <a:lnTo>
                      <a:pt x="18966" y="26646"/>
                    </a:lnTo>
                    <a:cubicBezTo>
                      <a:pt x="18885" y="26581"/>
                      <a:pt x="18697" y="26443"/>
                      <a:pt x="18738" y="26387"/>
                    </a:cubicBezTo>
                    <a:cubicBezTo>
                      <a:pt x="18782" y="26316"/>
                      <a:pt x="18886" y="26168"/>
                      <a:pt x="18752" y="26053"/>
                    </a:cubicBezTo>
                    <a:lnTo>
                      <a:pt x="18752" y="26053"/>
                    </a:lnTo>
                    <a:cubicBezTo>
                      <a:pt x="18804" y="26096"/>
                      <a:pt x="18863" y="26114"/>
                      <a:pt x="18924" y="26114"/>
                    </a:cubicBezTo>
                    <a:cubicBezTo>
                      <a:pt x="19215" y="26114"/>
                      <a:pt x="19567" y="25704"/>
                      <a:pt x="19655" y="25594"/>
                    </a:cubicBezTo>
                    <a:cubicBezTo>
                      <a:pt x="19869" y="25327"/>
                      <a:pt x="19833" y="25015"/>
                      <a:pt x="19726" y="24605"/>
                    </a:cubicBezTo>
                    <a:lnTo>
                      <a:pt x="19726" y="24605"/>
                    </a:lnTo>
                    <a:cubicBezTo>
                      <a:pt x="19744" y="24668"/>
                      <a:pt x="19869" y="25051"/>
                      <a:pt x="19993" y="25051"/>
                    </a:cubicBezTo>
                    <a:lnTo>
                      <a:pt x="20056" y="24935"/>
                    </a:lnTo>
                    <a:cubicBezTo>
                      <a:pt x="20068" y="24920"/>
                      <a:pt x="20072" y="24913"/>
                      <a:pt x="20076" y="24913"/>
                    </a:cubicBezTo>
                    <a:cubicBezTo>
                      <a:pt x="20084" y="24913"/>
                      <a:pt x="20092" y="24938"/>
                      <a:pt x="20163" y="24979"/>
                    </a:cubicBezTo>
                    <a:cubicBezTo>
                      <a:pt x="20223" y="25010"/>
                      <a:pt x="20280" y="25026"/>
                      <a:pt x="20320" y="25026"/>
                    </a:cubicBezTo>
                    <a:cubicBezTo>
                      <a:pt x="20399" y="25026"/>
                      <a:pt x="20417" y="24966"/>
                      <a:pt x="20287" y="24837"/>
                    </a:cubicBezTo>
                    <a:cubicBezTo>
                      <a:pt x="20163" y="24721"/>
                      <a:pt x="20083" y="24676"/>
                      <a:pt x="20172" y="24579"/>
                    </a:cubicBezTo>
                    <a:cubicBezTo>
                      <a:pt x="20216" y="24516"/>
                      <a:pt x="20270" y="24463"/>
                      <a:pt x="20341" y="24418"/>
                    </a:cubicBezTo>
                    <a:cubicBezTo>
                      <a:pt x="20346" y="24416"/>
                      <a:pt x="20352" y="24416"/>
                      <a:pt x="20358" y="24416"/>
                    </a:cubicBezTo>
                    <a:cubicBezTo>
                      <a:pt x="20400" y="24416"/>
                      <a:pt x="20449" y="24459"/>
                      <a:pt x="20478" y="24459"/>
                    </a:cubicBezTo>
                    <a:cubicBezTo>
                      <a:pt x="20484" y="24459"/>
                      <a:pt x="20488" y="24458"/>
                      <a:pt x="20492" y="24454"/>
                    </a:cubicBezTo>
                    <a:lnTo>
                      <a:pt x="20733" y="24187"/>
                    </a:lnTo>
                    <a:cubicBezTo>
                      <a:pt x="20857" y="24037"/>
                      <a:pt x="20480" y="23772"/>
                      <a:pt x="20391" y="23772"/>
                    </a:cubicBezTo>
                    <a:cubicBezTo>
                      <a:pt x="20385" y="23772"/>
                      <a:pt x="20380" y="23774"/>
                      <a:pt x="20376" y="23777"/>
                    </a:cubicBezTo>
                    <a:lnTo>
                      <a:pt x="20376" y="23777"/>
                    </a:lnTo>
                    <a:cubicBezTo>
                      <a:pt x="20392" y="23762"/>
                      <a:pt x="20427" y="23756"/>
                      <a:pt x="20474" y="23756"/>
                    </a:cubicBezTo>
                    <a:cubicBezTo>
                      <a:pt x="20643" y="23756"/>
                      <a:pt x="20966" y="23831"/>
                      <a:pt x="21092" y="23831"/>
                    </a:cubicBezTo>
                    <a:cubicBezTo>
                      <a:pt x="21097" y="23831"/>
                      <a:pt x="21102" y="23831"/>
                      <a:pt x="21107" y="23830"/>
                    </a:cubicBezTo>
                    <a:cubicBezTo>
                      <a:pt x="21249" y="23821"/>
                      <a:pt x="21330" y="23750"/>
                      <a:pt x="21098" y="23706"/>
                    </a:cubicBezTo>
                    <a:cubicBezTo>
                      <a:pt x="20973" y="23679"/>
                      <a:pt x="20653" y="23554"/>
                      <a:pt x="20893" y="23492"/>
                    </a:cubicBezTo>
                    <a:cubicBezTo>
                      <a:pt x="20979" y="23475"/>
                      <a:pt x="21069" y="23465"/>
                      <a:pt x="21158" y="23465"/>
                    </a:cubicBezTo>
                    <a:cubicBezTo>
                      <a:pt x="21207" y="23465"/>
                      <a:pt x="21255" y="23468"/>
                      <a:pt x="21303" y="23474"/>
                    </a:cubicBezTo>
                    <a:cubicBezTo>
                      <a:pt x="21317" y="23474"/>
                      <a:pt x="21405" y="23497"/>
                      <a:pt x="21449" y="23497"/>
                    </a:cubicBezTo>
                    <a:cubicBezTo>
                      <a:pt x="21460" y="23497"/>
                      <a:pt x="21468" y="23495"/>
                      <a:pt x="21472" y="23492"/>
                    </a:cubicBezTo>
                    <a:lnTo>
                      <a:pt x="21472" y="23492"/>
                    </a:lnTo>
                    <a:cubicBezTo>
                      <a:pt x="21471" y="23493"/>
                      <a:pt x="21468" y="23494"/>
                      <a:pt x="21465" y="23494"/>
                    </a:cubicBezTo>
                    <a:cubicBezTo>
                      <a:pt x="21411" y="23494"/>
                      <a:pt x="21132" y="23292"/>
                      <a:pt x="21098" y="23234"/>
                    </a:cubicBezTo>
                    <a:cubicBezTo>
                      <a:pt x="21090" y="23220"/>
                      <a:pt x="21108" y="23214"/>
                      <a:pt x="21142" y="23214"/>
                    </a:cubicBezTo>
                    <a:cubicBezTo>
                      <a:pt x="21259" y="23214"/>
                      <a:pt x="21562" y="23280"/>
                      <a:pt x="21597" y="23287"/>
                    </a:cubicBezTo>
                    <a:cubicBezTo>
                      <a:pt x="21687" y="23304"/>
                      <a:pt x="21744" y="23311"/>
                      <a:pt x="21774" y="23311"/>
                    </a:cubicBezTo>
                    <a:cubicBezTo>
                      <a:pt x="21954" y="23311"/>
                      <a:pt x="21232" y="23060"/>
                      <a:pt x="21232" y="23038"/>
                    </a:cubicBezTo>
                    <a:cubicBezTo>
                      <a:pt x="21222" y="23007"/>
                      <a:pt x="21291" y="23003"/>
                      <a:pt x="21376" y="23003"/>
                    </a:cubicBezTo>
                    <a:cubicBezTo>
                      <a:pt x="21407" y="23003"/>
                      <a:pt x="21440" y="23003"/>
                      <a:pt x="21473" y="23003"/>
                    </a:cubicBezTo>
                    <a:cubicBezTo>
                      <a:pt x="21607" y="23003"/>
                      <a:pt x="21727" y="22994"/>
                      <a:pt x="21615" y="22895"/>
                    </a:cubicBezTo>
                    <a:lnTo>
                      <a:pt x="21615" y="22895"/>
                    </a:lnTo>
                    <a:cubicBezTo>
                      <a:pt x="21643" y="22920"/>
                      <a:pt x="21674" y="22930"/>
                      <a:pt x="21707" y="22930"/>
                    </a:cubicBezTo>
                    <a:cubicBezTo>
                      <a:pt x="21930" y="22930"/>
                      <a:pt x="22249" y="22455"/>
                      <a:pt x="22318" y="22370"/>
                    </a:cubicBezTo>
                    <a:cubicBezTo>
                      <a:pt x="22416" y="22236"/>
                      <a:pt x="22416" y="22076"/>
                      <a:pt x="22487" y="21933"/>
                    </a:cubicBezTo>
                    <a:cubicBezTo>
                      <a:pt x="22503" y="21899"/>
                      <a:pt x="22546" y="21892"/>
                      <a:pt x="22594" y="21892"/>
                    </a:cubicBezTo>
                    <a:cubicBezTo>
                      <a:pt x="22628" y="21892"/>
                      <a:pt x="22664" y="21895"/>
                      <a:pt x="22696" y="21895"/>
                    </a:cubicBezTo>
                    <a:cubicBezTo>
                      <a:pt x="22749" y="21895"/>
                      <a:pt x="22789" y="21886"/>
                      <a:pt x="22781" y="21835"/>
                    </a:cubicBezTo>
                    <a:cubicBezTo>
                      <a:pt x="22772" y="21764"/>
                      <a:pt x="22648" y="21506"/>
                      <a:pt x="22692" y="21461"/>
                    </a:cubicBezTo>
                    <a:lnTo>
                      <a:pt x="22692" y="21461"/>
                    </a:lnTo>
                    <a:cubicBezTo>
                      <a:pt x="22685" y="21468"/>
                      <a:pt x="22940" y="21898"/>
                      <a:pt x="23016" y="21898"/>
                    </a:cubicBezTo>
                    <a:cubicBezTo>
                      <a:pt x="23036" y="21898"/>
                      <a:pt x="23044" y="21867"/>
                      <a:pt x="23031" y="21791"/>
                    </a:cubicBezTo>
                    <a:cubicBezTo>
                      <a:pt x="23004" y="21639"/>
                      <a:pt x="23138" y="21541"/>
                      <a:pt x="22968" y="21381"/>
                    </a:cubicBezTo>
                    <a:cubicBezTo>
                      <a:pt x="22818" y="21240"/>
                      <a:pt x="23141" y="21265"/>
                      <a:pt x="22999" y="21135"/>
                    </a:cubicBezTo>
                    <a:lnTo>
                      <a:pt x="22999" y="21135"/>
                    </a:lnTo>
                    <a:cubicBezTo>
                      <a:pt x="23127" y="21250"/>
                      <a:pt x="23241" y="21327"/>
                      <a:pt x="23355" y="21327"/>
                    </a:cubicBezTo>
                    <a:cubicBezTo>
                      <a:pt x="23398" y="21327"/>
                      <a:pt x="23441" y="21316"/>
                      <a:pt x="23485" y="21292"/>
                    </a:cubicBezTo>
                    <a:cubicBezTo>
                      <a:pt x="23592" y="21238"/>
                      <a:pt x="23164" y="20811"/>
                      <a:pt x="23164" y="20650"/>
                    </a:cubicBezTo>
                    <a:cubicBezTo>
                      <a:pt x="23164" y="20541"/>
                      <a:pt x="23210" y="20499"/>
                      <a:pt x="23282" y="20499"/>
                    </a:cubicBezTo>
                    <a:cubicBezTo>
                      <a:pt x="23490" y="20499"/>
                      <a:pt x="23916" y="20861"/>
                      <a:pt x="24055" y="20980"/>
                    </a:cubicBezTo>
                    <a:cubicBezTo>
                      <a:pt x="23930" y="20722"/>
                      <a:pt x="23832" y="20454"/>
                      <a:pt x="23752" y="20169"/>
                    </a:cubicBezTo>
                    <a:lnTo>
                      <a:pt x="23752" y="20169"/>
                    </a:lnTo>
                    <a:cubicBezTo>
                      <a:pt x="23904" y="20250"/>
                      <a:pt x="24064" y="20303"/>
                      <a:pt x="24233" y="20330"/>
                    </a:cubicBezTo>
                    <a:cubicBezTo>
                      <a:pt x="24082" y="20187"/>
                      <a:pt x="24260" y="20107"/>
                      <a:pt x="24287" y="20018"/>
                    </a:cubicBezTo>
                    <a:cubicBezTo>
                      <a:pt x="24296" y="19965"/>
                      <a:pt x="24234" y="19631"/>
                      <a:pt x="24172" y="19609"/>
                    </a:cubicBezTo>
                    <a:lnTo>
                      <a:pt x="24172" y="19609"/>
                    </a:lnTo>
                    <a:cubicBezTo>
                      <a:pt x="24327" y="19659"/>
                      <a:pt x="24473" y="19859"/>
                      <a:pt x="24565" y="19859"/>
                    </a:cubicBezTo>
                    <a:cubicBezTo>
                      <a:pt x="24606" y="19859"/>
                      <a:pt x="24636" y="19821"/>
                      <a:pt x="24652" y="19715"/>
                    </a:cubicBezTo>
                    <a:cubicBezTo>
                      <a:pt x="24675" y="19588"/>
                      <a:pt x="24716" y="19530"/>
                      <a:pt x="24780" y="19530"/>
                    </a:cubicBezTo>
                    <a:cubicBezTo>
                      <a:pt x="24842" y="19530"/>
                      <a:pt x="24926" y="19584"/>
                      <a:pt x="25035" y="19680"/>
                    </a:cubicBezTo>
                    <a:cubicBezTo>
                      <a:pt x="25115" y="19590"/>
                      <a:pt x="24973" y="19528"/>
                      <a:pt x="24928" y="19430"/>
                    </a:cubicBezTo>
                    <a:cubicBezTo>
                      <a:pt x="24875" y="19288"/>
                      <a:pt x="25071" y="19234"/>
                      <a:pt x="25071" y="19110"/>
                    </a:cubicBezTo>
                    <a:cubicBezTo>
                      <a:pt x="25071" y="18994"/>
                      <a:pt x="24901" y="18931"/>
                      <a:pt x="24857" y="18824"/>
                    </a:cubicBezTo>
                    <a:cubicBezTo>
                      <a:pt x="24821" y="18709"/>
                      <a:pt x="24999" y="18700"/>
                      <a:pt x="24892" y="18602"/>
                    </a:cubicBezTo>
                    <a:lnTo>
                      <a:pt x="24892" y="18602"/>
                    </a:lnTo>
                    <a:cubicBezTo>
                      <a:pt x="24987" y="18687"/>
                      <a:pt x="25021" y="18727"/>
                      <a:pt x="25049" y="18727"/>
                    </a:cubicBezTo>
                    <a:cubicBezTo>
                      <a:pt x="25071" y="18727"/>
                      <a:pt x="25090" y="18702"/>
                      <a:pt x="25133" y="18655"/>
                    </a:cubicBezTo>
                    <a:lnTo>
                      <a:pt x="25329" y="18441"/>
                    </a:lnTo>
                    <a:cubicBezTo>
                      <a:pt x="25409" y="18522"/>
                      <a:pt x="25560" y="18646"/>
                      <a:pt x="25489" y="18727"/>
                    </a:cubicBezTo>
                    <a:cubicBezTo>
                      <a:pt x="25507" y="18798"/>
                      <a:pt x="25418" y="18798"/>
                      <a:pt x="25534" y="18896"/>
                    </a:cubicBezTo>
                    <a:cubicBezTo>
                      <a:pt x="25712" y="18691"/>
                      <a:pt x="25498" y="18450"/>
                      <a:pt x="25516" y="18183"/>
                    </a:cubicBezTo>
                    <a:cubicBezTo>
                      <a:pt x="25522" y="18122"/>
                      <a:pt x="25538" y="18099"/>
                      <a:pt x="25558" y="18099"/>
                    </a:cubicBezTo>
                    <a:cubicBezTo>
                      <a:pt x="25629" y="18099"/>
                      <a:pt x="25756" y="18370"/>
                      <a:pt x="25756" y="18370"/>
                    </a:cubicBezTo>
                    <a:cubicBezTo>
                      <a:pt x="25765" y="18308"/>
                      <a:pt x="25774" y="18237"/>
                      <a:pt x="25783" y="18174"/>
                    </a:cubicBezTo>
                    <a:cubicBezTo>
                      <a:pt x="25749" y="18052"/>
                      <a:pt x="25751" y="18013"/>
                      <a:pt x="25825" y="18013"/>
                    </a:cubicBezTo>
                    <a:cubicBezTo>
                      <a:pt x="25849" y="18013"/>
                      <a:pt x="25879" y="18016"/>
                      <a:pt x="25917" y="18023"/>
                    </a:cubicBezTo>
                    <a:cubicBezTo>
                      <a:pt x="25931" y="18025"/>
                      <a:pt x="25945" y="18025"/>
                      <a:pt x="25958" y="18025"/>
                    </a:cubicBezTo>
                    <a:cubicBezTo>
                      <a:pt x="26167" y="18025"/>
                      <a:pt x="26357" y="17844"/>
                      <a:pt x="26006" y="17693"/>
                    </a:cubicBezTo>
                    <a:cubicBezTo>
                      <a:pt x="26077" y="17667"/>
                      <a:pt x="26033" y="17595"/>
                      <a:pt x="26041" y="17569"/>
                    </a:cubicBezTo>
                    <a:cubicBezTo>
                      <a:pt x="26042" y="17566"/>
                      <a:pt x="26043" y="17565"/>
                      <a:pt x="26045" y="17565"/>
                    </a:cubicBezTo>
                    <a:cubicBezTo>
                      <a:pt x="26077" y="17565"/>
                      <a:pt x="26276" y="17802"/>
                      <a:pt x="26326" y="17836"/>
                    </a:cubicBezTo>
                    <a:cubicBezTo>
                      <a:pt x="26351" y="17856"/>
                      <a:pt x="26371" y="17864"/>
                      <a:pt x="26385" y="17864"/>
                    </a:cubicBezTo>
                    <a:cubicBezTo>
                      <a:pt x="26429" y="17864"/>
                      <a:pt x="26436" y="17793"/>
                      <a:pt x="26442" y="17747"/>
                    </a:cubicBezTo>
                    <a:cubicBezTo>
                      <a:pt x="26478" y="17435"/>
                      <a:pt x="25997" y="17248"/>
                      <a:pt x="26104" y="17132"/>
                    </a:cubicBezTo>
                    <a:lnTo>
                      <a:pt x="26104" y="17132"/>
                    </a:lnTo>
                    <a:cubicBezTo>
                      <a:pt x="26282" y="17203"/>
                      <a:pt x="26460" y="17248"/>
                      <a:pt x="26656" y="17266"/>
                    </a:cubicBezTo>
                    <a:cubicBezTo>
                      <a:pt x="26965" y="17266"/>
                      <a:pt x="26953" y="17093"/>
                      <a:pt x="26715" y="17057"/>
                    </a:cubicBezTo>
                    <a:lnTo>
                      <a:pt x="26715" y="17057"/>
                    </a:lnTo>
                    <a:cubicBezTo>
                      <a:pt x="26761" y="17061"/>
                      <a:pt x="26810" y="17064"/>
                      <a:pt x="26858" y="17064"/>
                    </a:cubicBezTo>
                    <a:cubicBezTo>
                      <a:pt x="27036" y="17064"/>
                      <a:pt x="27218" y="17031"/>
                      <a:pt x="27315" y="16927"/>
                    </a:cubicBezTo>
                    <a:cubicBezTo>
                      <a:pt x="27268" y="16927"/>
                      <a:pt x="27142" y="16930"/>
                      <a:pt x="27013" y="16930"/>
                    </a:cubicBezTo>
                    <a:cubicBezTo>
                      <a:pt x="26754" y="16930"/>
                      <a:pt x="26481" y="16918"/>
                      <a:pt x="26790" y="16847"/>
                    </a:cubicBezTo>
                    <a:cubicBezTo>
                      <a:pt x="27039" y="16785"/>
                      <a:pt x="27413" y="16758"/>
                      <a:pt x="27556" y="16607"/>
                    </a:cubicBezTo>
                    <a:cubicBezTo>
                      <a:pt x="27636" y="16509"/>
                      <a:pt x="27431" y="16518"/>
                      <a:pt x="27573" y="16420"/>
                    </a:cubicBezTo>
                    <a:cubicBezTo>
                      <a:pt x="27939" y="16348"/>
                      <a:pt x="28241" y="15912"/>
                      <a:pt x="28259" y="15858"/>
                    </a:cubicBezTo>
                    <a:cubicBezTo>
                      <a:pt x="28263" y="15847"/>
                      <a:pt x="28256" y="15841"/>
                      <a:pt x="28241" y="15841"/>
                    </a:cubicBezTo>
                    <a:cubicBezTo>
                      <a:pt x="28133" y="15841"/>
                      <a:pt x="27606" y="16117"/>
                      <a:pt x="27520" y="16117"/>
                    </a:cubicBezTo>
                    <a:cubicBezTo>
                      <a:pt x="27506" y="16119"/>
                      <a:pt x="27495" y="16121"/>
                      <a:pt x="27488" y="16121"/>
                    </a:cubicBezTo>
                    <a:cubicBezTo>
                      <a:pt x="27353" y="16121"/>
                      <a:pt x="28456" y="15658"/>
                      <a:pt x="28633" y="15564"/>
                    </a:cubicBezTo>
                    <a:cubicBezTo>
                      <a:pt x="28838" y="15475"/>
                      <a:pt x="29008" y="15333"/>
                      <a:pt x="29132" y="15146"/>
                    </a:cubicBezTo>
                    <a:cubicBezTo>
                      <a:pt x="29221" y="15057"/>
                      <a:pt x="29275" y="14950"/>
                      <a:pt x="29301" y="14834"/>
                    </a:cubicBezTo>
                    <a:lnTo>
                      <a:pt x="29301" y="14834"/>
                    </a:lnTo>
                    <a:lnTo>
                      <a:pt x="28972" y="14923"/>
                    </a:lnTo>
                    <a:cubicBezTo>
                      <a:pt x="28838" y="14957"/>
                      <a:pt x="28001" y="15274"/>
                      <a:pt x="27963" y="15274"/>
                    </a:cubicBezTo>
                    <a:cubicBezTo>
                      <a:pt x="27960" y="15274"/>
                      <a:pt x="27961" y="15273"/>
                      <a:pt x="27965" y="15271"/>
                    </a:cubicBezTo>
                    <a:cubicBezTo>
                      <a:pt x="28016" y="15195"/>
                      <a:pt x="29412" y="14577"/>
                      <a:pt x="29335" y="14577"/>
                    </a:cubicBezTo>
                    <a:cubicBezTo>
                      <a:pt x="29330" y="14577"/>
                      <a:pt x="29319" y="14579"/>
                      <a:pt x="29301" y="14585"/>
                    </a:cubicBezTo>
                    <a:cubicBezTo>
                      <a:pt x="29036" y="14659"/>
                      <a:pt x="27945" y="15027"/>
                      <a:pt x="27623" y="15222"/>
                    </a:cubicBezTo>
                    <a:lnTo>
                      <a:pt x="27623" y="15222"/>
                    </a:lnTo>
                    <a:cubicBezTo>
                      <a:pt x="27921" y="15011"/>
                      <a:pt x="27921" y="14932"/>
                      <a:pt x="27778" y="14923"/>
                    </a:cubicBezTo>
                    <a:cubicBezTo>
                      <a:pt x="27609" y="14923"/>
                      <a:pt x="27440" y="14959"/>
                      <a:pt x="27280" y="15021"/>
                    </a:cubicBezTo>
                    <a:cubicBezTo>
                      <a:pt x="27119" y="15083"/>
                      <a:pt x="26950" y="15226"/>
                      <a:pt x="26799" y="15288"/>
                    </a:cubicBezTo>
                    <a:cubicBezTo>
                      <a:pt x="26716" y="15327"/>
                      <a:pt x="26656" y="15343"/>
                      <a:pt x="26610" y="15343"/>
                    </a:cubicBezTo>
                    <a:cubicBezTo>
                      <a:pt x="26434" y="15343"/>
                      <a:pt x="26473" y="15108"/>
                      <a:pt x="26282" y="15030"/>
                    </a:cubicBezTo>
                    <a:cubicBezTo>
                      <a:pt x="26272" y="15026"/>
                      <a:pt x="26263" y="15024"/>
                      <a:pt x="26254" y="15024"/>
                    </a:cubicBezTo>
                    <a:cubicBezTo>
                      <a:pt x="26211" y="15024"/>
                      <a:pt x="26186" y="15079"/>
                      <a:pt x="26148" y="15146"/>
                    </a:cubicBezTo>
                    <a:cubicBezTo>
                      <a:pt x="26059" y="15155"/>
                      <a:pt x="25961" y="15164"/>
                      <a:pt x="25863" y="15164"/>
                    </a:cubicBezTo>
                    <a:cubicBezTo>
                      <a:pt x="25685" y="15181"/>
                      <a:pt x="25507" y="15342"/>
                      <a:pt x="25329" y="15360"/>
                    </a:cubicBezTo>
                    <a:cubicBezTo>
                      <a:pt x="25204" y="15360"/>
                      <a:pt x="25071" y="15342"/>
                      <a:pt x="24955" y="15288"/>
                    </a:cubicBezTo>
                    <a:cubicBezTo>
                      <a:pt x="24927" y="15281"/>
                      <a:pt x="24890" y="15271"/>
                      <a:pt x="24853" y="15271"/>
                    </a:cubicBezTo>
                    <a:cubicBezTo>
                      <a:pt x="24805" y="15271"/>
                      <a:pt x="24757" y="15287"/>
                      <a:pt x="24732" y="15342"/>
                    </a:cubicBezTo>
                    <a:cubicBezTo>
                      <a:pt x="24696" y="15440"/>
                      <a:pt x="24544" y="15454"/>
                      <a:pt x="24395" y="15454"/>
                    </a:cubicBezTo>
                    <a:cubicBezTo>
                      <a:pt x="24331" y="15454"/>
                      <a:pt x="24269" y="15451"/>
                      <a:pt x="24215" y="15451"/>
                    </a:cubicBezTo>
                    <a:cubicBezTo>
                      <a:pt x="24177" y="15451"/>
                      <a:pt x="24143" y="15453"/>
                      <a:pt x="24117" y="15458"/>
                    </a:cubicBezTo>
                    <a:cubicBezTo>
                      <a:pt x="24066" y="15466"/>
                      <a:pt x="23712" y="15734"/>
                      <a:pt x="23675" y="15734"/>
                    </a:cubicBezTo>
                    <a:cubicBezTo>
                      <a:pt x="23674" y="15734"/>
                      <a:pt x="23673" y="15734"/>
                      <a:pt x="23672" y="15734"/>
                    </a:cubicBezTo>
                    <a:cubicBezTo>
                      <a:pt x="23654" y="15707"/>
                      <a:pt x="23708" y="15502"/>
                      <a:pt x="23717" y="15475"/>
                    </a:cubicBezTo>
                    <a:lnTo>
                      <a:pt x="23717" y="15475"/>
                    </a:lnTo>
                    <a:lnTo>
                      <a:pt x="23521" y="15645"/>
                    </a:lnTo>
                    <a:cubicBezTo>
                      <a:pt x="23503" y="15680"/>
                      <a:pt x="23396" y="15983"/>
                      <a:pt x="23360" y="15983"/>
                    </a:cubicBezTo>
                    <a:cubicBezTo>
                      <a:pt x="23325" y="15983"/>
                      <a:pt x="23334" y="15752"/>
                      <a:pt x="23289" y="15707"/>
                    </a:cubicBezTo>
                    <a:cubicBezTo>
                      <a:pt x="23256" y="15678"/>
                      <a:pt x="23211" y="15670"/>
                      <a:pt x="23164" y="15670"/>
                    </a:cubicBezTo>
                    <a:cubicBezTo>
                      <a:pt x="23111" y="15670"/>
                      <a:pt x="23056" y="15680"/>
                      <a:pt x="23013" y="15680"/>
                    </a:cubicBezTo>
                    <a:cubicBezTo>
                      <a:pt x="22953" y="15735"/>
                      <a:pt x="22870" y="15808"/>
                      <a:pt x="22806" y="15808"/>
                    </a:cubicBezTo>
                    <a:cubicBezTo>
                      <a:pt x="22756" y="15808"/>
                      <a:pt x="22718" y="15764"/>
                      <a:pt x="22710" y="15636"/>
                    </a:cubicBezTo>
                    <a:cubicBezTo>
                      <a:pt x="22710" y="15725"/>
                      <a:pt x="22612" y="15876"/>
                      <a:pt x="22630" y="15930"/>
                    </a:cubicBezTo>
                    <a:cubicBezTo>
                      <a:pt x="22559" y="15766"/>
                      <a:pt x="22505" y="15728"/>
                      <a:pt x="22400" y="15728"/>
                    </a:cubicBezTo>
                    <a:cubicBezTo>
                      <a:pt x="22374" y="15728"/>
                      <a:pt x="22344" y="15730"/>
                      <a:pt x="22309" y="15734"/>
                    </a:cubicBezTo>
                    <a:cubicBezTo>
                      <a:pt x="22293" y="15734"/>
                      <a:pt x="22275" y="15733"/>
                      <a:pt x="22257" y="15733"/>
                    </a:cubicBezTo>
                    <a:cubicBezTo>
                      <a:pt x="22182" y="15733"/>
                      <a:pt x="22092" y="15739"/>
                      <a:pt x="22042" y="15796"/>
                    </a:cubicBezTo>
                    <a:cubicBezTo>
                      <a:pt x="21998" y="15849"/>
                      <a:pt x="22042" y="15912"/>
                      <a:pt x="21989" y="15912"/>
                    </a:cubicBezTo>
                    <a:cubicBezTo>
                      <a:pt x="21983" y="15912"/>
                      <a:pt x="21978" y="15912"/>
                      <a:pt x="21973" y="15912"/>
                    </a:cubicBezTo>
                    <a:cubicBezTo>
                      <a:pt x="21811" y="15912"/>
                      <a:pt x="21738" y="15787"/>
                      <a:pt x="21569" y="15787"/>
                    </a:cubicBezTo>
                    <a:cubicBezTo>
                      <a:pt x="21563" y="15787"/>
                      <a:pt x="21558" y="15787"/>
                      <a:pt x="21552" y="15787"/>
                    </a:cubicBezTo>
                    <a:cubicBezTo>
                      <a:pt x="21515" y="15787"/>
                      <a:pt x="21413" y="15809"/>
                      <a:pt x="21313" y="15809"/>
                    </a:cubicBezTo>
                    <a:cubicBezTo>
                      <a:pt x="21200" y="15809"/>
                      <a:pt x="21090" y="15781"/>
                      <a:pt x="21080" y="15662"/>
                    </a:cubicBezTo>
                    <a:lnTo>
                      <a:pt x="21080" y="15662"/>
                    </a:lnTo>
                    <a:cubicBezTo>
                      <a:pt x="20884" y="15680"/>
                      <a:pt x="21089" y="15956"/>
                      <a:pt x="20964" y="16054"/>
                    </a:cubicBezTo>
                    <a:cubicBezTo>
                      <a:pt x="20957" y="16059"/>
                      <a:pt x="20950" y="16061"/>
                      <a:pt x="20943" y="16061"/>
                    </a:cubicBezTo>
                    <a:cubicBezTo>
                      <a:pt x="20878" y="16061"/>
                      <a:pt x="20810" y="15889"/>
                      <a:pt x="20786" y="15841"/>
                    </a:cubicBezTo>
                    <a:cubicBezTo>
                      <a:pt x="20742" y="15805"/>
                      <a:pt x="20688" y="15769"/>
                      <a:pt x="20626" y="15752"/>
                    </a:cubicBezTo>
                    <a:cubicBezTo>
                      <a:pt x="20620" y="15749"/>
                      <a:pt x="20613" y="15748"/>
                      <a:pt x="20605" y="15748"/>
                    </a:cubicBezTo>
                    <a:cubicBezTo>
                      <a:pt x="20486" y="15748"/>
                      <a:pt x="20202" y="15982"/>
                      <a:pt x="20059" y="15982"/>
                    </a:cubicBezTo>
                    <a:cubicBezTo>
                      <a:pt x="20019" y="15982"/>
                      <a:pt x="19991" y="15964"/>
                      <a:pt x="19980" y="15918"/>
                    </a:cubicBezTo>
                    <a:lnTo>
                      <a:pt x="19980" y="15918"/>
                    </a:lnTo>
                    <a:cubicBezTo>
                      <a:pt x="19993" y="16035"/>
                      <a:pt x="19987" y="16420"/>
                      <a:pt x="19913" y="16420"/>
                    </a:cubicBezTo>
                    <a:cubicBezTo>
                      <a:pt x="19869" y="16420"/>
                      <a:pt x="19815" y="16250"/>
                      <a:pt x="19798" y="16215"/>
                    </a:cubicBezTo>
                    <a:cubicBezTo>
                      <a:pt x="19762" y="16188"/>
                      <a:pt x="19726" y="16161"/>
                      <a:pt x="19682" y="16152"/>
                    </a:cubicBezTo>
                    <a:cubicBezTo>
                      <a:pt x="19637" y="16118"/>
                      <a:pt x="19584" y="16099"/>
                      <a:pt x="19532" y="16099"/>
                    </a:cubicBezTo>
                    <a:cubicBezTo>
                      <a:pt x="19491" y="16099"/>
                      <a:pt x="19450" y="16111"/>
                      <a:pt x="19415" y="16135"/>
                    </a:cubicBezTo>
                    <a:cubicBezTo>
                      <a:pt x="19397" y="16148"/>
                      <a:pt x="19374" y="16159"/>
                      <a:pt x="19353" y="16159"/>
                    </a:cubicBezTo>
                    <a:cubicBezTo>
                      <a:pt x="19332" y="16159"/>
                      <a:pt x="19312" y="16148"/>
                      <a:pt x="19299" y="16117"/>
                    </a:cubicBezTo>
                    <a:cubicBezTo>
                      <a:pt x="19245" y="16001"/>
                      <a:pt x="19352" y="15743"/>
                      <a:pt x="19317" y="15698"/>
                    </a:cubicBezTo>
                    <a:cubicBezTo>
                      <a:pt x="19313" y="15693"/>
                      <a:pt x="19308" y="15691"/>
                      <a:pt x="19301" y="15691"/>
                    </a:cubicBezTo>
                    <a:cubicBezTo>
                      <a:pt x="19238" y="15691"/>
                      <a:pt x="19071" y="15922"/>
                      <a:pt x="19014" y="15930"/>
                    </a:cubicBezTo>
                    <a:cubicBezTo>
                      <a:pt x="18994" y="15933"/>
                      <a:pt x="18975" y="15935"/>
                      <a:pt x="18955" y="15935"/>
                    </a:cubicBezTo>
                    <a:cubicBezTo>
                      <a:pt x="18783" y="15935"/>
                      <a:pt x="18593" y="15809"/>
                      <a:pt x="18426" y="15769"/>
                    </a:cubicBezTo>
                    <a:cubicBezTo>
                      <a:pt x="18421" y="15768"/>
                      <a:pt x="18416" y="15767"/>
                      <a:pt x="18411" y="15767"/>
                    </a:cubicBezTo>
                    <a:cubicBezTo>
                      <a:pt x="18278" y="15767"/>
                      <a:pt x="18401" y="16267"/>
                      <a:pt x="18272" y="16267"/>
                    </a:cubicBezTo>
                    <a:cubicBezTo>
                      <a:pt x="18246" y="16267"/>
                      <a:pt x="18210" y="16247"/>
                      <a:pt x="18159" y="16197"/>
                    </a:cubicBezTo>
                    <a:cubicBezTo>
                      <a:pt x="18035" y="16074"/>
                      <a:pt x="17965" y="15933"/>
                      <a:pt x="17828" y="15933"/>
                    </a:cubicBezTo>
                    <a:cubicBezTo>
                      <a:pt x="17797" y="15933"/>
                      <a:pt x="17762" y="15940"/>
                      <a:pt x="17722" y="15956"/>
                    </a:cubicBezTo>
                    <a:cubicBezTo>
                      <a:pt x="17670" y="15976"/>
                      <a:pt x="17583" y="16253"/>
                      <a:pt x="17512" y="16253"/>
                    </a:cubicBezTo>
                    <a:cubicBezTo>
                      <a:pt x="17488" y="16253"/>
                      <a:pt x="17465" y="16219"/>
                      <a:pt x="17446" y="16126"/>
                    </a:cubicBezTo>
                    <a:cubicBezTo>
                      <a:pt x="17421" y="15981"/>
                      <a:pt x="17381" y="15929"/>
                      <a:pt x="17335" y="15929"/>
                    </a:cubicBezTo>
                    <a:cubicBezTo>
                      <a:pt x="17247" y="15929"/>
                      <a:pt x="17139" y="16116"/>
                      <a:pt x="17081" y="16215"/>
                    </a:cubicBezTo>
                    <a:cubicBezTo>
                      <a:pt x="17034" y="16284"/>
                      <a:pt x="16993" y="16310"/>
                      <a:pt x="16955" y="16310"/>
                    </a:cubicBezTo>
                    <a:cubicBezTo>
                      <a:pt x="16846" y="16310"/>
                      <a:pt x="16756" y="16101"/>
                      <a:pt x="16618" y="16081"/>
                    </a:cubicBezTo>
                    <a:cubicBezTo>
                      <a:pt x="16610" y="16080"/>
                      <a:pt x="16603" y="16079"/>
                      <a:pt x="16597" y="16079"/>
                    </a:cubicBezTo>
                    <a:cubicBezTo>
                      <a:pt x="16435" y="16079"/>
                      <a:pt x="16599" y="16505"/>
                      <a:pt x="16564" y="16633"/>
                    </a:cubicBezTo>
                    <a:cubicBezTo>
                      <a:pt x="16561" y="16648"/>
                      <a:pt x="16556" y="16654"/>
                      <a:pt x="16548" y="16654"/>
                    </a:cubicBezTo>
                    <a:cubicBezTo>
                      <a:pt x="16494" y="16654"/>
                      <a:pt x="16336" y="16349"/>
                      <a:pt x="16259" y="16349"/>
                    </a:cubicBezTo>
                    <a:cubicBezTo>
                      <a:pt x="16245" y="16349"/>
                      <a:pt x="16233" y="16359"/>
                      <a:pt x="16226" y="16384"/>
                    </a:cubicBezTo>
                    <a:cubicBezTo>
                      <a:pt x="16217" y="16437"/>
                      <a:pt x="16306" y="16518"/>
                      <a:pt x="16261" y="16598"/>
                    </a:cubicBezTo>
                    <a:cubicBezTo>
                      <a:pt x="16233" y="16621"/>
                      <a:pt x="16200" y="16632"/>
                      <a:pt x="16167" y="16632"/>
                    </a:cubicBezTo>
                    <a:cubicBezTo>
                      <a:pt x="16138" y="16632"/>
                      <a:pt x="16108" y="16623"/>
                      <a:pt x="16083" y="16607"/>
                    </a:cubicBezTo>
                    <a:cubicBezTo>
                      <a:pt x="15959" y="16455"/>
                      <a:pt x="16119" y="16232"/>
                      <a:pt x="15887" y="16161"/>
                    </a:cubicBezTo>
                    <a:cubicBezTo>
                      <a:pt x="15791" y="16140"/>
                      <a:pt x="15694" y="16130"/>
                      <a:pt x="15598" y="16130"/>
                    </a:cubicBezTo>
                    <a:cubicBezTo>
                      <a:pt x="15365" y="16130"/>
                      <a:pt x="15136" y="16190"/>
                      <a:pt x="14934" y="16304"/>
                    </a:cubicBezTo>
                    <a:cubicBezTo>
                      <a:pt x="14836" y="16357"/>
                      <a:pt x="14827" y="16402"/>
                      <a:pt x="14729" y="16420"/>
                    </a:cubicBezTo>
                    <a:cubicBezTo>
                      <a:pt x="14704" y="16465"/>
                      <a:pt x="14684" y="16484"/>
                      <a:pt x="14669" y="16484"/>
                    </a:cubicBezTo>
                    <a:cubicBezTo>
                      <a:pt x="14597" y="16484"/>
                      <a:pt x="14636" y="16037"/>
                      <a:pt x="14614" y="16037"/>
                    </a:cubicBezTo>
                    <a:cubicBezTo>
                      <a:pt x="14519" y="16037"/>
                      <a:pt x="14532" y="16386"/>
                      <a:pt x="14458" y="16386"/>
                    </a:cubicBezTo>
                    <a:cubicBezTo>
                      <a:pt x="14434" y="16386"/>
                      <a:pt x="14402" y="16351"/>
                      <a:pt x="14355" y="16259"/>
                    </a:cubicBezTo>
                    <a:cubicBezTo>
                      <a:pt x="14348" y="16258"/>
                      <a:pt x="14341" y="16257"/>
                      <a:pt x="14334" y="16257"/>
                    </a:cubicBezTo>
                    <a:cubicBezTo>
                      <a:pt x="14303" y="16257"/>
                      <a:pt x="14267" y="16270"/>
                      <a:pt x="14231" y="16277"/>
                    </a:cubicBezTo>
                    <a:cubicBezTo>
                      <a:pt x="14211" y="16303"/>
                      <a:pt x="14087" y="16322"/>
                      <a:pt x="13945" y="16322"/>
                    </a:cubicBezTo>
                    <a:cubicBezTo>
                      <a:pt x="13694" y="16322"/>
                      <a:pt x="13386" y="16263"/>
                      <a:pt x="13500" y="16081"/>
                    </a:cubicBezTo>
                    <a:lnTo>
                      <a:pt x="13500" y="16081"/>
                    </a:lnTo>
                    <a:cubicBezTo>
                      <a:pt x="13331" y="16152"/>
                      <a:pt x="13144" y="16197"/>
                      <a:pt x="12966" y="16215"/>
                    </a:cubicBezTo>
                    <a:cubicBezTo>
                      <a:pt x="13090" y="16108"/>
                      <a:pt x="13117" y="15921"/>
                      <a:pt x="13019" y="15787"/>
                    </a:cubicBezTo>
                    <a:cubicBezTo>
                      <a:pt x="12948" y="15671"/>
                      <a:pt x="13108" y="15582"/>
                      <a:pt x="13206" y="15458"/>
                    </a:cubicBezTo>
                    <a:cubicBezTo>
                      <a:pt x="13228" y="15438"/>
                      <a:pt x="13209" y="15432"/>
                      <a:pt x="13167" y="15432"/>
                    </a:cubicBezTo>
                    <a:cubicBezTo>
                      <a:pt x="13103" y="15432"/>
                      <a:pt x="12985" y="15446"/>
                      <a:pt x="12876" y="15446"/>
                    </a:cubicBezTo>
                    <a:cubicBezTo>
                      <a:pt x="12761" y="15446"/>
                      <a:pt x="12657" y="15431"/>
                      <a:pt x="12636" y="15369"/>
                    </a:cubicBezTo>
                    <a:cubicBezTo>
                      <a:pt x="12716" y="15351"/>
                      <a:pt x="13153" y="15244"/>
                      <a:pt x="13162" y="15199"/>
                    </a:cubicBezTo>
                    <a:cubicBezTo>
                      <a:pt x="13187" y="15105"/>
                      <a:pt x="13009" y="15012"/>
                      <a:pt x="12845" y="15012"/>
                    </a:cubicBezTo>
                    <a:cubicBezTo>
                      <a:pt x="12838" y="15012"/>
                      <a:pt x="12830" y="15012"/>
                      <a:pt x="12823" y="15012"/>
                    </a:cubicBezTo>
                    <a:cubicBezTo>
                      <a:pt x="12739" y="15024"/>
                      <a:pt x="12663" y="15085"/>
                      <a:pt x="12612" y="15085"/>
                    </a:cubicBezTo>
                    <a:cubicBezTo>
                      <a:pt x="12587" y="15085"/>
                      <a:pt x="12568" y="15071"/>
                      <a:pt x="12556" y="15030"/>
                    </a:cubicBezTo>
                    <a:cubicBezTo>
                      <a:pt x="12538" y="14950"/>
                      <a:pt x="12565" y="14914"/>
                      <a:pt x="12663" y="14870"/>
                    </a:cubicBezTo>
                    <a:cubicBezTo>
                      <a:pt x="12743" y="14830"/>
                      <a:pt x="12845" y="14827"/>
                      <a:pt x="12947" y="14827"/>
                    </a:cubicBezTo>
                    <a:cubicBezTo>
                      <a:pt x="12959" y="14827"/>
                      <a:pt x="12972" y="14827"/>
                      <a:pt x="12985" y="14827"/>
                    </a:cubicBezTo>
                    <a:cubicBezTo>
                      <a:pt x="13073" y="14827"/>
                      <a:pt x="13158" y="14826"/>
                      <a:pt x="13224" y="14798"/>
                    </a:cubicBezTo>
                    <a:cubicBezTo>
                      <a:pt x="13153" y="14772"/>
                      <a:pt x="13073" y="14754"/>
                      <a:pt x="13001" y="14736"/>
                    </a:cubicBezTo>
                    <a:cubicBezTo>
                      <a:pt x="12921" y="14709"/>
                      <a:pt x="12868" y="14629"/>
                      <a:pt x="12868" y="14540"/>
                    </a:cubicBezTo>
                    <a:cubicBezTo>
                      <a:pt x="12868" y="14469"/>
                      <a:pt x="12966" y="14478"/>
                      <a:pt x="12921" y="14424"/>
                    </a:cubicBezTo>
                    <a:cubicBezTo>
                      <a:pt x="12850" y="14353"/>
                      <a:pt x="12770" y="14282"/>
                      <a:pt x="12681" y="14219"/>
                    </a:cubicBezTo>
                    <a:cubicBezTo>
                      <a:pt x="12574" y="14121"/>
                      <a:pt x="13019" y="14193"/>
                      <a:pt x="12903" y="14041"/>
                    </a:cubicBezTo>
                    <a:cubicBezTo>
                      <a:pt x="12859" y="13979"/>
                      <a:pt x="12743" y="13934"/>
                      <a:pt x="12725" y="13872"/>
                    </a:cubicBezTo>
                    <a:cubicBezTo>
                      <a:pt x="12725" y="13801"/>
                      <a:pt x="12734" y="13730"/>
                      <a:pt x="12770" y="13667"/>
                    </a:cubicBezTo>
                    <a:lnTo>
                      <a:pt x="12770" y="13667"/>
                    </a:lnTo>
                    <a:cubicBezTo>
                      <a:pt x="12731" y="13783"/>
                      <a:pt x="12840" y="13976"/>
                      <a:pt x="12941" y="13976"/>
                    </a:cubicBezTo>
                    <a:cubicBezTo>
                      <a:pt x="12980" y="13976"/>
                      <a:pt x="13018" y="13947"/>
                      <a:pt x="13046" y="13872"/>
                    </a:cubicBezTo>
                    <a:cubicBezTo>
                      <a:pt x="13090" y="13757"/>
                      <a:pt x="13099" y="13510"/>
                      <a:pt x="12881" y="13455"/>
                    </a:cubicBezTo>
                    <a:lnTo>
                      <a:pt x="12881" y="13455"/>
                    </a:lnTo>
                    <a:cubicBezTo>
                      <a:pt x="12905" y="13460"/>
                      <a:pt x="12928" y="13463"/>
                      <a:pt x="12949" y="13463"/>
                    </a:cubicBezTo>
                    <a:cubicBezTo>
                      <a:pt x="13301" y="13463"/>
                      <a:pt x="13343" y="12729"/>
                      <a:pt x="13393" y="12545"/>
                    </a:cubicBezTo>
                    <a:cubicBezTo>
                      <a:pt x="13456" y="12349"/>
                      <a:pt x="13233" y="12385"/>
                      <a:pt x="12984" y="12322"/>
                    </a:cubicBezTo>
                    <a:cubicBezTo>
                      <a:pt x="12752" y="12171"/>
                      <a:pt x="12761" y="12144"/>
                      <a:pt x="13037" y="12126"/>
                    </a:cubicBezTo>
                    <a:cubicBezTo>
                      <a:pt x="13095" y="12142"/>
                      <a:pt x="13150" y="12149"/>
                      <a:pt x="13202" y="12149"/>
                    </a:cubicBezTo>
                    <a:cubicBezTo>
                      <a:pt x="13556" y="12149"/>
                      <a:pt x="13766" y="11813"/>
                      <a:pt x="13821" y="11619"/>
                    </a:cubicBezTo>
                    <a:cubicBezTo>
                      <a:pt x="13848" y="11494"/>
                      <a:pt x="13892" y="11360"/>
                      <a:pt x="13767" y="11236"/>
                    </a:cubicBezTo>
                    <a:cubicBezTo>
                      <a:pt x="13586" y="11054"/>
                      <a:pt x="13530" y="10965"/>
                      <a:pt x="13576" y="10780"/>
                    </a:cubicBezTo>
                    <a:lnTo>
                      <a:pt x="13576" y="10780"/>
                    </a:lnTo>
                    <a:cubicBezTo>
                      <a:pt x="13549" y="10903"/>
                      <a:pt x="13641" y="11008"/>
                      <a:pt x="13730" y="11008"/>
                    </a:cubicBezTo>
                    <a:cubicBezTo>
                      <a:pt x="13785" y="11008"/>
                      <a:pt x="13839" y="10969"/>
                      <a:pt x="13865" y="10870"/>
                    </a:cubicBezTo>
                    <a:lnTo>
                      <a:pt x="14026" y="10274"/>
                    </a:lnTo>
                    <a:cubicBezTo>
                      <a:pt x="14072" y="10063"/>
                      <a:pt x="14085" y="9955"/>
                      <a:pt x="13890" y="9800"/>
                    </a:cubicBezTo>
                    <a:lnTo>
                      <a:pt x="13890" y="9800"/>
                    </a:lnTo>
                    <a:cubicBezTo>
                      <a:pt x="13985" y="9857"/>
                      <a:pt x="14090" y="9893"/>
                      <a:pt x="14195" y="9900"/>
                    </a:cubicBezTo>
                    <a:cubicBezTo>
                      <a:pt x="14293" y="9900"/>
                      <a:pt x="14400" y="9775"/>
                      <a:pt x="14284" y="9730"/>
                    </a:cubicBezTo>
                    <a:cubicBezTo>
                      <a:pt x="14115" y="9677"/>
                      <a:pt x="14248" y="9561"/>
                      <a:pt x="14266" y="9454"/>
                    </a:cubicBezTo>
                    <a:cubicBezTo>
                      <a:pt x="14266" y="9401"/>
                      <a:pt x="14106" y="9356"/>
                      <a:pt x="14061" y="9294"/>
                    </a:cubicBezTo>
                    <a:cubicBezTo>
                      <a:pt x="13990" y="9196"/>
                      <a:pt x="14213" y="9178"/>
                      <a:pt x="14266" y="9125"/>
                    </a:cubicBezTo>
                    <a:cubicBezTo>
                      <a:pt x="14320" y="9071"/>
                      <a:pt x="14346" y="9000"/>
                      <a:pt x="14355" y="8920"/>
                    </a:cubicBezTo>
                    <a:cubicBezTo>
                      <a:pt x="14373" y="8822"/>
                      <a:pt x="14329" y="8724"/>
                      <a:pt x="14239" y="8670"/>
                    </a:cubicBezTo>
                    <a:cubicBezTo>
                      <a:pt x="14133" y="8617"/>
                      <a:pt x="14204" y="8546"/>
                      <a:pt x="14231" y="8448"/>
                    </a:cubicBezTo>
                    <a:lnTo>
                      <a:pt x="14231" y="8448"/>
                    </a:lnTo>
                    <a:cubicBezTo>
                      <a:pt x="14329" y="8474"/>
                      <a:pt x="14389" y="8503"/>
                      <a:pt x="14420" y="8503"/>
                    </a:cubicBezTo>
                    <a:cubicBezTo>
                      <a:pt x="14451" y="8503"/>
                      <a:pt x="14453" y="8474"/>
                      <a:pt x="14435" y="8385"/>
                    </a:cubicBezTo>
                    <a:cubicBezTo>
                      <a:pt x="14418" y="8269"/>
                      <a:pt x="14382" y="8163"/>
                      <a:pt x="14346" y="8065"/>
                    </a:cubicBezTo>
                    <a:lnTo>
                      <a:pt x="14346" y="8065"/>
                    </a:lnTo>
                    <a:cubicBezTo>
                      <a:pt x="14347" y="8065"/>
                      <a:pt x="14347" y="8065"/>
                      <a:pt x="14347" y="8065"/>
                    </a:cubicBezTo>
                    <a:cubicBezTo>
                      <a:pt x="14351" y="8065"/>
                      <a:pt x="14282" y="7911"/>
                      <a:pt x="14333" y="7911"/>
                    </a:cubicBezTo>
                    <a:cubicBezTo>
                      <a:pt x="14340" y="7911"/>
                      <a:pt x="14351" y="7914"/>
                      <a:pt x="14364" y="7922"/>
                    </a:cubicBezTo>
                    <a:cubicBezTo>
                      <a:pt x="14400" y="7940"/>
                      <a:pt x="14409" y="7993"/>
                      <a:pt x="14516" y="8002"/>
                    </a:cubicBezTo>
                    <a:cubicBezTo>
                      <a:pt x="14560" y="7851"/>
                      <a:pt x="14498" y="7860"/>
                      <a:pt x="14409" y="7744"/>
                    </a:cubicBezTo>
                    <a:cubicBezTo>
                      <a:pt x="14346" y="7664"/>
                      <a:pt x="14248" y="7477"/>
                      <a:pt x="14426" y="7468"/>
                    </a:cubicBezTo>
                    <a:cubicBezTo>
                      <a:pt x="14448" y="7465"/>
                      <a:pt x="14468" y="7464"/>
                      <a:pt x="14485" y="7464"/>
                    </a:cubicBezTo>
                    <a:cubicBezTo>
                      <a:pt x="14570" y="7464"/>
                      <a:pt x="14619" y="7487"/>
                      <a:pt x="14663" y="7487"/>
                    </a:cubicBezTo>
                    <a:cubicBezTo>
                      <a:pt x="14710" y="7487"/>
                      <a:pt x="14752" y="7461"/>
                      <a:pt x="14827" y="7352"/>
                    </a:cubicBezTo>
                    <a:cubicBezTo>
                      <a:pt x="14943" y="7210"/>
                      <a:pt x="15041" y="7040"/>
                      <a:pt x="15112" y="6871"/>
                    </a:cubicBezTo>
                    <a:cubicBezTo>
                      <a:pt x="15129" y="6808"/>
                      <a:pt x="15111" y="6788"/>
                      <a:pt x="15077" y="6788"/>
                    </a:cubicBezTo>
                    <a:cubicBezTo>
                      <a:pt x="15020" y="6788"/>
                      <a:pt x="14919" y="6844"/>
                      <a:pt x="14863" y="6844"/>
                    </a:cubicBezTo>
                    <a:cubicBezTo>
                      <a:pt x="14738" y="6844"/>
                      <a:pt x="14676" y="6764"/>
                      <a:pt x="14801" y="6666"/>
                    </a:cubicBezTo>
                    <a:cubicBezTo>
                      <a:pt x="14871" y="6611"/>
                      <a:pt x="15047" y="6368"/>
                      <a:pt x="14951" y="6368"/>
                    </a:cubicBezTo>
                    <a:cubicBezTo>
                      <a:pt x="14938" y="6368"/>
                      <a:pt x="14921" y="6372"/>
                      <a:pt x="14899" y="6381"/>
                    </a:cubicBezTo>
                    <a:cubicBezTo>
                      <a:pt x="15397" y="6158"/>
                      <a:pt x="15175" y="5713"/>
                      <a:pt x="15184" y="5633"/>
                    </a:cubicBezTo>
                    <a:cubicBezTo>
                      <a:pt x="15193" y="5517"/>
                      <a:pt x="15290" y="5464"/>
                      <a:pt x="15380" y="5294"/>
                    </a:cubicBezTo>
                    <a:cubicBezTo>
                      <a:pt x="15460" y="5134"/>
                      <a:pt x="15522" y="4965"/>
                      <a:pt x="15567" y="4787"/>
                    </a:cubicBezTo>
                    <a:cubicBezTo>
                      <a:pt x="15593" y="4662"/>
                      <a:pt x="15691" y="4039"/>
                      <a:pt x="16039" y="3593"/>
                    </a:cubicBezTo>
                    <a:cubicBezTo>
                      <a:pt x="16064" y="3504"/>
                      <a:pt x="16073" y="3451"/>
                      <a:pt x="16052" y="3451"/>
                    </a:cubicBezTo>
                    <a:cubicBezTo>
                      <a:pt x="16020" y="3451"/>
                      <a:pt x="15922" y="3566"/>
                      <a:pt x="15709" y="3843"/>
                    </a:cubicBezTo>
                    <a:cubicBezTo>
                      <a:pt x="15565" y="4019"/>
                      <a:pt x="15319" y="4289"/>
                      <a:pt x="15285" y="4289"/>
                    </a:cubicBezTo>
                    <a:cubicBezTo>
                      <a:pt x="15281" y="4289"/>
                      <a:pt x="15280" y="4286"/>
                      <a:pt x="15282" y="4279"/>
                    </a:cubicBezTo>
                    <a:lnTo>
                      <a:pt x="15932" y="3317"/>
                    </a:lnTo>
                    <a:cubicBezTo>
                      <a:pt x="16134" y="2967"/>
                      <a:pt x="16187" y="2780"/>
                      <a:pt x="16138" y="2780"/>
                    </a:cubicBezTo>
                    <a:cubicBezTo>
                      <a:pt x="16130" y="2780"/>
                      <a:pt x="16121" y="2784"/>
                      <a:pt x="16110" y="2792"/>
                    </a:cubicBezTo>
                    <a:cubicBezTo>
                      <a:pt x="16052" y="2823"/>
                      <a:pt x="16004" y="2851"/>
                      <a:pt x="15978" y="2851"/>
                    </a:cubicBezTo>
                    <a:cubicBezTo>
                      <a:pt x="15959" y="2851"/>
                      <a:pt x="15951" y="2837"/>
                      <a:pt x="15959" y="2800"/>
                    </a:cubicBezTo>
                    <a:lnTo>
                      <a:pt x="16342" y="2106"/>
                    </a:lnTo>
                    <a:cubicBezTo>
                      <a:pt x="16388" y="2011"/>
                      <a:pt x="16402" y="1971"/>
                      <a:pt x="16393" y="1971"/>
                    </a:cubicBezTo>
                    <a:lnTo>
                      <a:pt x="16393" y="1971"/>
                    </a:lnTo>
                    <a:cubicBezTo>
                      <a:pt x="16344" y="1971"/>
                      <a:pt x="15579" y="3207"/>
                      <a:pt x="15541" y="3207"/>
                    </a:cubicBezTo>
                    <a:cubicBezTo>
                      <a:pt x="15539" y="3207"/>
                      <a:pt x="15539" y="3205"/>
                      <a:pt x="15540" y="3201"/>
                    </a:cubicBezTo>
                    <a:cubicBezTo>
                      <a:pt x="15602" y="2979"/>
                      <a:pt x="16359" y="1839"/>
                      <a:pt x="16520" y="1464"/>
                    </a:cubicBezTo>
                    <a:cubicBezTo>
                      <a:pt x="16591" y="1294"/>
                      <a:pt x="16604" y="1227"/>
                      <a:pt x="16580" y="1227"/>
                    </a:cubicBezTo>
                    <a:cubicBezTo>
                      <a:pt x="16505" y="1227"/>
                      <a:pt x="16073" y="1877"/>
                      <a:pt x="15959" y="2026"/>
                    </a:cubicBezTo>
                    <a:cubicBezTo>
                      <a:pt x="15953" y="2031"/>
                      <a:pt x="15941" y="2038"/>
                      <a:pt x="15930" y="2038"/>
                    </a:cubicBezTo>
                    <a:cubicBezTo>
                      <a:pt x="15892" y="2038"/>
                      <a:pt x="15867" y="1952"/>
                      <a:pt x="16181" y="1429"/>
                    </a:cubicBezTo>
                    <a:lnTo>
                      <a:pt x="16181" y="1429"/>
                    </a:lnTo>
                    <a:cubicBezTo>
                      <a:pt x="16170" y="1466"/>
                      <a:pt x="16169" y="1484"/>
                      <a:pt x="16176" y="1484"/>
                    </a:cubicBezTo>
                    <a:cubicBezTo>
                      <a:pt x="16214" y="1484"/>
                      <a:pt x="16490" y="980"/>
                      <a:pt x="16716" y="431"/>
                    </a:cubicBezTo>
                    <a:cubicBezTo>
                      <a:pt x="16759" y="324"/>
                      <a:pt x="16793" y="206"/>
                      <a:pt x="16772" y="206"/>
                    </a:cubicBezTo>
                    <a:cubicBezTo>
                      <a:pt x="16748" y="206"/>
                      <a:pt x="16660" y="341"/>
                      <a:pt x="16448" y="770"/>
                    </a:cubicBezTo>
                    <a:cubicBezTo>
                      <a:pt x="16333" y="1010"/>
                      <a:pt x="15887" y="1919"/>
                      <a:pt x="15771" y="2132"/>
                    </a:cubicBezTo>
                    <a:lnTo>
                      <a:pt x="16413" y="761"/>
                    </a:lnTo>
                    <a:cubicBezTo>
                      <a:pt x="16652" y="246"/>
                      <a:pt x="16754" y="0"/>
                      <a:pt x="16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074;p41"/>
              <p:cNvSpPr/>
              <p:nvPr/>
            </p:nvSpPr>
            <p:spPr>
              <a:xfrm>
                <a:off x="2638500" y="238125"/>
                <a:ext cx="1056725" cy="1519400"/>
              </a:xfrm>
              <a:custGeom>
                <a:avLst/>
                <a:gdLst/>
                <a:ahLst/>
                <a:cxnLst/>
                <a:rect l="l" t="t" r="r" b="b"/>
                <a:pathLst>
                  <a:path w="42269" h="60776" extrusionOk="0">
                    <a:moveTo>
                      <a:pt x="26049" y="1811"/>
                    </a:moveTo>
                    <a:cubicBezTo>
                      <a:pt x="26019" y="1811"/>
                      <a:pt x="25986" y="1823"/>
                      <a:pt x="25955" y="1853"/>
                    </a:cubicBezTo>
                    <a:cubicBezTo>
                      <a:pt x="25868" y="1969"/>
                      <a:pt x="26018" y="2085"/>
                      <a:pt x="26120" y="2085"/>
                    </a:cubicBezTo>
                    <a:cubicBezTo>
                      <a:pt x="26142" y="2085"/>
                      <a:pt x="26163" y="2080"/>
                      <a:pt x="26178" y="2066"/>
                    </a:cubicBezTo>
                    <a:cubicBezTo>
                      <a:pt x="26255" y="1989"/>
                      <a:pt x="26165" y="1811"/>
                      <a:pt x="26049" y="1811"/>
                    </a:cubicBezTo>
                    <a:close/>
                    <a:moveTo>
                      <a:pt x="25723" y="2485"/>
                    </a:moveTo>
                    <a:lnTo>
                      <a:pt x="25723" y="2485"/>
                    </a:lnTo>
                    <a:cubicBezTo>
                      <a:pt x="25625" y="2689"/>
                      <a:pt x="25638" y="2791"/>
                      <a:pt x="25762" y="2791"/>
                    </a:cubicBezTo>
                    <a:cubicBezTo>
                      <a:pt x="25807" y="2791"/>
                      <a:pt x="25865" y="2778"/>
                      <a:pt x="25937" y="2752"/>
                    </a:cubicBezTo>
                    <a:cubicBezTo>
                      <a:pt x="25893" y="2619"/>
                      <a:pt x="25884" y="2512"/>
                      <a:pt x="25723" y="2485"/>
                    </a:cubicBezTo>
                    <a:close/>
                    <a:moveTo>
                      <a:pt x="24499" y="3557"/>
                    </a:moveTo>
                    <a:cubicBezTo>
                      <a:pt x="24526" y="3557"/>
                      <a:pt x="24560" y="3567"/>
                      <a:pt x="24601" y="3590"/>
                    </a:cubicBezTo>
                    <a:lnTo>
                      <a:pt x="24521" y="3714"/>
                    </a:lnTo>
                    <a:lnTo>
                      <a:pt x="24316" y="3759"/>
                    </a:lnTo>
                    <a:cubicBezTo>
                      <a:pt x="24377" y="3663"/>
                      <a:pt x="24408" y="3557"/>
                      <a:pt x="24499" y="3557"/>
                    </a:cubicBezTo>
                    <a:close/>
                    <a:moveTo>
                      <a:pt x="23568" y="5816"/>
                    </a:moveTo>
                    <a:cubicBezTo>
                      <a:pt x="23567" y="5817"/>
                      <a:pt x="23566" y="5819"/>
                      <a:pt x="23565" y="5820"/>
                    </a:cubicBezTo>
                    <a:lnTo>
                      <a:pt x="23565" y="5820"/>
                    </a:lnTo>
                    <a:cubicBezTo>
                      <a:pt x="23566" y="5819"/>
                      <a:pt x="23567" y="5818"/>
                      <a:pt x="23568" y="5816"/>
                    </a:cubicBezTo>
                    <a:close/>
                    <a:moveTo>
                      <a:pt x="20262" y="10734"/>
                    </a:moveTo>
                    <a:cubicBezTo>
                      <a:pt x="20265" y="10737"/>
                      <a:pt x="20269" y="10740"/>
                      <a:pt x="20272" y="10742"/>
                    </a:cubicBezTo>
                    <a:cubicBezTo>
                      <a:pt x="20269" y="10739"/>
                      <a:pt x="20265" y="10737"/>
                      <a:pt x="20262" y="10734"/>
                    </a:cubicBezTo>
                    <a:close/>
                    <a:moveTo>
                      <a:pt x="27665" y="12096"/>
                    </a:moveTo>
                    <a:lnTo>
                      <a:pt x="27665" y="12096"/>
                    </a:lnTo>
                    <a:cubicBezTo>
                      <a:pt x="27665" y="12096"/>
                      <a:pt x="27665" y="12097"/>
                      <a:pt x="27665" y="12097"/>
                    </a:cubicBezTo>
                    <a:lnTo>
                      <a:pt x="27665" y="12097"/>
                    </a:lnTo>
                    <a:cubicBezTo>
                      <a:pt x="27665" y="12097"/>
                      <a:pt x="27665" y="12096"/>
                      <a:pt x="27665" y="12096"/>
                    </a:cubicBezTo>
                    <a:close/>
                    <a:moveTo>
                      <a:pt x="25651" y="11763"/>
                    </a:moveTo>
                    <a:cubicBezTo>
                      <a:pt x="25646" y="11763"/>
                      <a:pt x="25641" y="11764"/>
                      <a:pt x="25634" y="11766"/>
                    </a:cubicBezTo>
                    <a:cubicBezTo>
                      <a:pt x="25474" y="11820"/>
                      <a:pt x="25483" y="11962"/>
                      <a:pt x="25438" y="12114"/>
                    </a:cubicBezTo>
                    <a:cubicBezTo>
                      <a:pt x="25477" y="12124"/>
                      <a:pt x="25506" y="12130"/>
                      <a:pt x="25529" y="12130"/>
                    </a:cubicBezTo>
                    <a:cubicBezTo>
                      <a:pt x="25584" y="12130"/>
                      <a:pt x="25600" y="12095"/>
                      <a:pt x="25625" y="12007"/>
                    </a:cubicBezTo>
                    <a:cubicBezTo>
                      <a:pt x="25634" y="11990"/>
                      <a:pt x="25720" y="11763"/>
                      <a:pt x="25651" y="11763"/>
                    </a:cubicBezTo>
                    <a:close/>
                    <a:moveTo>
                      <a:pt x="15453" y="14902"/>
                    </a:moveTo>
                    <a:lnTo>
                      <a:pt x="15453" y="14902"/>
                    </a:lnTo>
                    <a:cubicBezTo>
                      <a:pt x="15455" y="14903"/>
                      <a:pt x="15457" y="14905"/>
                      <a:pt x="15459" y="14907"/>
                    </a:cubicBezTo>
                    <a:lnTo>
                      <a:pt x="15459" y="14907"/>
                    </a:lnTo>
                    <a:cubicBezTo>
                      <a:pt x="15457" y="14905"/>
                      <a:pt x="15455" y="14903"/>
                      <a:pt x="15453" y="14902"/>
                    </a:cubicBezTo>
                    <a:close/>
                    <a:moveTo>
                      <a:pt x="25987" y="15198"/>
                    </a:moveTo>
                    <a:cubicBezTo>
                      <a:pt x="25998" y="15198"/>
                      <a:pt x="26011" y="15199"/>
                      <a:pt x="26024" y="15202"/>
                    </a:cubicBezTo>
                    <a:lnTo>
                      <a:pt x="26024" y="15202"/>
                    </a:lnTo>
                    <a:lnTo>
                      <a:pt x="25910" y="15632"/>
                    </a:lnTo>
                    <a:cubicBezTo>
                      <a:pt x="25777" y="15596"/>
                      <a:pt x="25768" y="15570"/>
                      <a:pt x="25795" y="15445"/>
                    </a:cubicBezTo>
                    <a:cubicBezTo>
                      <a:pt x="25827" y="15357"/>
                      <a:pt x="25858" y="15198"/>
                      <a:pt x="25987" y="15198"/>
                    </a:cubicBezTo>
                    <a:close/>
                    <a:moveTo>
                      <a:pt x="11125" y="19997"/>
                    </a:moveTo>
                    <a:lnTo>
                      <a:pt x="11027" y="20112"/>
                    </a:lnTo>
                    <a:lnTo>
                      <a:pt x="11053" y="20326"/>
                    </a:lnTo>
                    <a:cubicBezTo>
                      <a:pt x="11320" y="20308"/>
                      <a:pt x="11356" y="20193"/>
                      <a:pt x="11125" y="19997"/>
                    </a:cubicBezTo>
                    <a:close/>
                    <a:moveTo>
                      <a:pt x="24626" y="20827"/>
                    </a:moveTo>
                    <a:cubicBezTo>
                      <a:pt x="24653" y="20827"/>
                      <a:pt x="24687" y="20852"/>
                      <a:pt x="24717" y="20914"/>
                    </a:cubicBezTo>
                    <a:cubicBezTo>
                      <a:pt x="24761" y="21021"/>
                      <a:pt x="24806" y="21119"/>
                      <a:pt x="24859" y="21217"/>
                    </a:cubicBezTo>
                    <a:cubicBezTo>
                      <a:pt x="24752" y="21181"/>
                      <a:pt x="24565" y="21146"/>
                      <a:pt x="24601" y="20994"/>
                    </a:cubicBezTo>
                    <a:cubicBezTo>
                      <a:pt x="24601" y="20993"/>
                      <a:pt x="24600" y="20992"/>
                      <a:pt x="24599" y="20991"/>
                    </a:cubicBezTo>
                    <a:lnTo>
                      <a:pt x="24599" y="20991"/>
                    </a:lnTo>
                    <a:cubicBezTo>
                      <a:pt x="24600" y="20990"/>
                      <a:pt x="24601" y="20987"/>
                      <a:pt x="24601" y="20985"/>
                    </a:cubicBezTo>
                    <a:cubicBezTo>
                      <a:pt x="24550" y="20901"/>
                      <a:pt x="24578" y="20827"/>
                      <a:pt x="24626" y="20827"/>
                    </a:cubicBezTo>
                    <a:close/>
                    <a:moveTo>
                      <a:pt x="24182" y="21350"/>
                    </a:moveTo>
                    <a:lnTo>
                      <a:pt x="24182" y="21350"/>
                    </a:lnTo>
                    <a:cubicBezTo>
                      <a:pt x="24188" y="21352"/>
                      <a:pt x="24193" y="21353"/>
                      <a:pt x="24198" y="21354"/>
                    </a:cubicBezTo>
                    <a:lnTo>
                      <a:pt x="24198" y="21354"/>
                    </a:lnTo>
                    <a:cubicBezTo>
                      <a:pt x="24192" y="21352"/>
                      <a:pt x="24187" y="21351"/>
                      <a:pt x="24182" y="21350"/>
                    </a:cubicBezTo>
                    <a:close/>
                    <a:moveTo>
                      <a:pt x="26400" y="22589"/>
                    </a:moveTo>
                    <a:lnTo>
                      <a:pt x="26400" y="22589"/>
                    </a:lnTo>
                    <a:cubicBezTo>
                      <a:pt x="26400" y="22589"/>
                      <a:pt x="26400" y="22590"/>
                      <a:pt x="26400" y="22591"/>
                    </a:cubicBezTo>
                    <a:lnTo>
                      <a:pt x="26400" y="22591"/>
                    </a:lnTo>
                    <a:lnTo>
                      <a:pt x="26400" y="22589"/>
                    </a:lnTo>
                    <a:close/>
                    <a:moveTo>
                      <a:pt x="27442" y="22624"/>
                    </a:moveTo>
                    <a:lnTo>
                      <a:pt x="27442" y="22624"/>
                    </a:lnTo>
                    <a:cubicBezTo>
                      <a:pt x="27443" y="22626"/>
                      <a:pt x="27443" y="22628"/>
                      <a:pt x="27443" y="22630"/>
                    </a:cubicBezTo>
                    <a:lnTo>
                      <a:pt x="27443" y="22630"/>
                    </a:lnTo>
                    <a:cubicBezTo>
                      <a:pt x="27443" y="22628"/>
                      <a:pt x="27443" y="22626"/>
                      <a:pt x="27442" y="22624"/>
                    </a:cubicBezTo>
                    <a:close/>
                    <a:moveTo>
                      <a:pt x="17805" y="13127"/>
                    </a:moveTo>
                    <a:cubicBezTo>
                      <a:pt x="17584" y="13127"/>
                      <a:pt x="17363" y="13152"/>
                      <a:pt x="17226" y="13165"/>
                    </a:cubicBezTo>
                    <a:cubicBezTo>
                      <a:pt x="17199" y="13165"/>
                      <a:pt x="16700" y="13227"/>
                      <a:pt x="16807" y="13316"/>
                    </a:cubicBezTo>
                    <a:cubicBezTo>
                      <a:pt x="16834" y="13477"/>
                      <a:pt x="16807" y="13539"/>
                      <a:pt x="16656" y="13601"/>
                    </a:cubicBezTo>
                    <a:cubicBezTo>
                      <a:pt x="16469" y="13690"/>
                      <a:pt x="16184" y="13779"/>
                      <a:pt x="16157" y="14029"/>
                    </a:cubicBezTo>
                    <a:cubicBezTo>
                      <a:pt x="16139" y="14243"/>
                      <a:pt x="16237" y="14332"/>
                      <a:pt x="15970" y="14358"/>
                    </a:cubicBezTo>
                    <a:cubicBezTo>
                      <a:pt x="15833" y="14531"/>
                      <a:pt x="15836" y="14989"/>
                      <a:pt x="15635" y="14989"/>
                    </a:cubicBezTo>
                    <a:cubicBezTo>
                      <a:pt x="15589" y="14989"/>
                      <a:pt x="15532" y="14965"/>
                      <a:pt x="15459" y="14907"/>
                    </a:cubicBezTo>
                    <a:lnTo>
                      <a:pt x="15459" y="14907"/>
                    </a:lnTo>
                    <a:cubicBezTo>
                      <a:pt x="15749" y="15146"/>
                      <a:pt x="15186" y="15411"/>
                      <a:pt x="15106" y="15596"/>
                    </a:cubicBezTo>
                    <a:cubicBezTo>
                      <a:pt x="15008" y="15810"/>
                      <a:pt x="15240" y="15757"/>
                      <a:pt x="15240" y="15953"/>
                    </a:cubicBezTo>
                    <a:cubicBezTo>
                      <a:pt x="15240" y="16021"/>
                      <a:pt x="15192" y="16044"/>
                      <a:pt x="15130" y="16044"/>
                    </a:cubicBezTo>
                    <a:cubicBezTo>
                      <a:pt x="15039" y="16044"/>
                      <a:pt x="14917" y="15994"/>
                      <a:pt x="14874" y="15962"/>
                    </a:cubicBezTo>
                    <a:cubicBezTo>
                      <a:pt x="14795" y="15897"/>
                      <a:pt x="14737" y="15871"/>
                      <a:pt x="14693" y="15871"/>
                    </a:cubicBezTo>
                    <a:cubicBezTo>
                      <a:pt x="14538" y="15871"/>
                      <a:pt x="14571" y="16209"/>
                      <a:pt x="14474" y="16362"/>
                    </a:cubicBezTo>
                    <a:cubicBezTo>
                      <a:pt x="14424" y="16445"/>
                      <a:pt x="13911" y="16914"/>
                      <a:pt x="13833" y="16914"/>
                    </a:cubicBezTo>
                    <a:cubicBezTo>
                      <a:pt x="13827" y="16914"/>
                      <a:pt x="13824" y="16911"/>
                      <a:pt x="13823" y="16906"/>
                    </a:cubicBezTo>
                    <a:lnTo>
                      <a:pt x="13823" y="16906"/>
                    </a:lnTo>
                    <a:cubicBezTo>
                      <a:pt x="13825" y="16923"/>
                      <a:pt x="13830" y="16929"/>
                      <a:pt x="13836" y="16929"/>
                    </a:cubicBezTo>
                    <a:cubicBezTo>
                      <a:pt x="13851" y="16929"/>
                      <a:pt x="13877" y="16895"/>
                      <a:pt x="13903" y="16895"/>
                    </a:cubicBezTo>
                    <a:cubicBezTo>
                      <a:pt x="13923" y="16895"/>
                      <a:pt x="13942" y="16914"/>
                      <a:pt x="13957" y="16977"/>
                    </a:cubicBezTo>
                    <a:cubicBezTo>
                      <a:pt x="13984" y="17066"/>
                      <a:pt x="13886" y="17164"/>
                      <a:pt x="13832" y="17226"/>
                    </a:cubicBezTo>
                    <a:cubicBezTo>
                      <a:pt x="13761" y="17316"/>
                      <a:pt x="13636" y="17494"/>
                      <a:pt x="13503" y="17494"/>
                    </a:cubicBezTo>
                    <a:cubicBezTo>
                      <a:pt x="13436" y="17494"/>
                      <a:pt x="13384" y="17474"/>
                      <a:pt x="13341" y="17474"/>
                    </a:cubicBezTo>
                    <a:cubicBezTo>
                      <a:pt x="13291" y="17474"/>
                      <a:pt x="13255" y="17500"/>
                      <a:pt x="13227" y="17609"/>
                    </a:cubicBezTo>
                    <a:cubicBezTo>
                      <a:pt x="13191" y="17761"/>
                      <a:pt x="13342" y="17903"/>
                      <a:pt x="13316" y="18019"/>
                    </a:cubicBezTo>
                    <a:cubicBezTo>
                      <a:pt x="13280" y="18215"/>
                      <a:pt x="12906" y="18269"/>
                      <a:pt x="12763" y="18349"/>
                    </a:cubicBezTo>
                    <a:cubicBezTo>
                      <a:pt x="12585" y="18438"/>
                      <a:pt x="12425" y="18571"/>
                      <a:pt x="12300" y="18732"/>
                    </a:cubicBezTo>
                    <a:cubicBezTo>
                      <a:pt x="12184" y="18892"/>
                      <a:pt x="12095" y="19079"/>
                      <a:pt x="12060" y="19284"/>
                    </a:cubicBezTo>
                    <a:cubicBezTo>
                      <a:pt x="12042" y="19382"/>
                      <a:pt x="12122" y="19667"/>
                      <a:pt x="12060" y="19738"/>
                    </a:cubicBezTo>
                    <a:cubicBezTo>
                      <a:pt x="12015" y="19631"/>
                      <a:pt x="11944" y="19533"/>
                      <a:pt x="11855" y="19462"/>
                    </a:cubicBezTo>
                    <a:cubicBezTo>
                      <a:pt x="11850" y="19461"/>
                      <a:pt x="11845" y="19460"/>
                      <a:pt x="11840" y="19460"/>
                    </a:cubicBezTo>
                    <a:cubicBezTo>
                      <a:pt x="11724" y="19460"/>
                      <a:pt x="11551" y="19742"/>
                      <a:pt x="11516" y="19818"/>
                    </a:cubicBezTo>
                    <a:cubicBezTo>
                      <a:pt x="11463" y="19952"/>
                      <a:pt x="11632" y="19997"/>
                      <a:pt x="11543" y="20148"/>
                    </a:cubicBezTo>
                    <a:cubicBezTo>
                      <a:pt x="11463" y="20264"/>
                      <a:pt x="11365" y="20362"/>
                      <a:pt x="11240" y="20433"/>
                    </a:cubicBezTo>
                    <a:cubicBezTo>
                      <a:pt x="10902" y="20647"/>
                      <a:pt x="10679" y="20469"/>
                      <a:pt x="10590" y="20905"/>
                    </a:cubicBezTo>
                    <a:cubicBezTo>
                      <a:pt x="10608" y="21146"/>
                      <a:pt x="10492" y="21261"/>
                      <a:pt x="10350" y="21431"/>
                    </a:cubicBezTo>
                    <a:cubicBezTo>
                      <a:pt x="10287" y="21502"/>
                      <a:pt x="10501" y="21725"/>
                      <a:pt x="10367" y="21885"/>
                    </a:cubicBezTo>
                    <a:cubicBezTo>
                      <a:pt x="10301" y="21845"/>
                      <a:pt x="10179" y="21644"/>
                      <a:pt x="10092" y="21644"/>
                    </a:cubicBezTo>
                    <a:cubicBezTo>
                      <a:pt x="10063" y="21644"/>
                      <a:pt x="10038" y="21667"/>
                      <a:pt x="10020" y="21725"/>
                    </a:cubicBezTo>
                    <a:cubicBezTo>
                      <a:pt x="9977" y="21870"/>
                      <a:pt x="10058" y="22056"/>
                      <a:pt x="10080" y="22213"/>
                    </a:cubicBezTo>
                    <a:lnTo>
                      <a:pt x="10080" y="22213"/>
                    </a:lnTo>
                    <a:cubicBezTo>
                      <a:pt x="10067" y="22127"/>
                      <a:pt x="10041" y="22094"/>
                      <a:pt x="10008" y="22094"/>
                    </a:cubicBezTo>
                    <a:cubicBezTo>
                      <a:pt x="9899" y="22094"/>
                      <a:pt x="9710" y="22437"/>
                      <a:pt x="9637" y="22491"/>
                    </a:cubicBezTo>
                    <a:cubicBezTo>
                      <a:pt x="9605" y="22513"/>
                      <a:pt x="9577" y="22522"/>
                      <a:pt x="9552" y="22522"/>
                    </a:cubicBezTo>
                    <a:cubicBezTo>
                      <a:pt x="9473" y="22522"/>
                      <a:pt x="9422" y="22437"/>
                      <a:pt x="9352" y="22437"/>
                    </a:cubicBezTo>
                    <a:cubicBezTo>
                      <a:pt x="9322" y="22437"/>
                      <a:pt x="9287" y="22453"/>
                      <a:pt x="9245" y="22500"/>
                    </a:cubicBezTo>
                    <a:cubicBezTo>
                      <a:pt x="9115" y="22658"/>
                      <a:pt x="9476" y="23010"/>
                      <a:pt x="9722" y="23010"/>
                    </a:cubicBezTo>
                    <a:cubicBezTo>
                      <a:pt x="9779" y="23010"/>
                      <a:pt x="9829" y="22991"/>
                      <a:pt x="9866" y="22948"/>
                    </a:cubicBezTo>
                    <a:lnTo>
                      <a:pt x="9866" y="22948"/>
                    </a:lnTo>
                    <a:lnTo>
                      <a:pt x="9735" y="23105"/>
                    </a:lnTo>
                    <a:cubicBezTo>
                      <a:pt x="9620" y="23228"/>
                      <a:pt x="9644" y="23514"/>
                      <a:pt x="9781" y="23514"/>
                    </a:cubicBezTo>
                    <a:cubicBezTo>
                      <a:pt x="9813" y="23514"/>
                      <a:pt x="9851" y="23499"/>
                      <a:pt x="9895" y="23461"/>
                    </a:cubicBezTo>
                    <a:cubicBezTo>
                      <a:pt x="10056" y="23310"/>
                      <a:pt x="10189" y="23132"/>
                      <a:pt x="10287" y="22936"/>
                    </a:cubicBezTo>
                    <a:cubicBezTo>
                      <a:pt x="10412" y="22722"/>
                      <a:pt x="10430" y="22651"/>
                      <a:pt x="10367" y="22437"/>
                    </a:cubicBezTo>
                    <a:cubicBezTo>
                      <a:pt x="10296" y="22197"/>
                      <a:pt x="10688" y="22161"/>
                      <a:pt x="10394" y="21912"/>
                    </a:cubicBezTo>
                    <a:lnTo>
                      <a:pt x="10394" y="21912"/>
                    </a:lnTo>
                    <a:cubicBezTo>
                      <a:pt x="10449" y="21958"/>
                      <a:pt x="10509" y="21977"/>
                      <a:pt x="10572" y="21977"/>
                    </a:cubicBezTo>
                    <a:cubicBezTo>
                      <a:pt x="10822" y="21977"/>
                      <a:pt x="11112" y="21668"/>
                      <a:pt x="11276" y="21546"/>
                    </a:cubicBezTo>
                    <a:cubicBezTo>
                      <a:pt x="11347" y="21484"/>
                      <a:pt x="11490" y="21368"/>
                      <a:pt x="11588" y="21359"/>
                    </a:cubicBezTo>
                    <a:cubicBezTo>
                      <a:pt x="11646" y="21402"/>
                      <a:pt x="11713" y="21423"/>
                      <a:pt x="11780" y="21423"/>
                    </a:cubicBezTo>
                    <a:cubicBezTo>
                      <a:pt x="11865" y="21423"/>
                      <a:pt x="11950" y="21389"/>
                      <a:pt x="12015" y="21324"/>
                    </a:cubicBezTo>
                    <a:lnTo>
                      <a:pt x="11784" y="21128"/>
                    </a:lnTo>
                    <a:cubicBezTo>
                      <a:pt x="11926" y="20950"/>
                      <a:pt x="12131" y="21083"/>
                      <a:pt x="12229" y="20861"/>
                    </a:cubicBezTo>
                    <a:cubicBezTo>
                      <a:pt x="12318" y="20665"/>
                      <a:pt x="12336" y="20442"/>
                      <a:pt x="12282" y="20237"/>
                    </a:cubicBezTo>
                    <a:cubicBezTo>
                      <a:pt x="12247" y="20148"/>
                      <a:pt x="12184" y="20157"/>
                      <a:pt x="12256" y="20086"/>
                    </a:cubicBezTo>
                    <a:cubicBezTo>
                      <a:pt x="12327" y="20005"/>
                      <a:pt x="12425" y="19943"/>
                      <a:pt x="12523" y="19908"/>
                    </a:cubicBezTo>
                    <a:cubicBezTo>
                      <a:pt x="12728" y="19836"/>
                      <a:pt x="13004" y="19774"/>
                      <a:pt x="13013" y="19533"/>
                    </a:cubicBezTo>
                    <a:cubicBezTo>
                      <a:pt x="13031" y="19275"/>
                      <a:pt x="13146" y="19035"/>
                      <a:pt x="13351" y="18874"/>
                    </a:cubicBezTo>
                    <a:cubicBezTo>
                      <a:pt x="13369" y="18862"/>
                      <a:pt x="13397" y="18858"/>
                      <a:pt x="13429" y="18858"/>
                    </a:cubicBezTo>
                    <a:cubicBezTo>
                      <a:pt x="13500" y="18858"/>
                      <a:pt x="13595" y="18878"/>
                      <a:pt x="13667" y="18878"/>
                    </a:cubicBezTo>
                    <a:cubicBezTo>
                      <a:pt x="13726" y="18878"/>
                      <a:pt x="13770" y="18864"/>
                      <a:pt x="13770" y="18812"/>
                    </a:cubicBezTo>
                    <a:cubicBezTo>
                      <a:pt x="13779" y="18473"/>
                      <a:pt x="13262" y="18634"/>
                      <a:pt x="13521" y="18313"/>
                    </a:cubicBezTo>
                    <a:cubicBezTo>
                      <a:pt x="13558" y="18267"/>
                      <a:pt x="13593" y="18249"/>
                      <a:pt x="13628" y="18249"/>
                    </a:cubicBezTo>
                    <a:cubicBezTo>
                      <a:pt x="13768" y="18249"/>
                      <a:pt x="13891" y="18557"/>
                      <a:pt x="14049" y="18557"/>
                    </a:cubicBezTo>
                    <a:cubicBezTo>
                      <a:pt x="14092" y="18557"/>
                      <a:pt x="14138" y="18533"/>
                      <a:pt x="14189" y="18473"/>
                    </a:cubicBezTo>
                    <a:cubicBezTo>
                      <a:pt x="14340" y="18295"/>
                      <a:pt x="14037" y="18278"/>
                      <a:pt x="14091" y="18126"/>
                    </a:cubicBezTo>
                    <a:cubicBezTo>
                      <a:pt x="14162" y="17877"/>
                      <a:pt x="14447" y="17672"/>
                      <a:pt x="14625" y="17503"/>
                    </a:cubicBezTo>
                    <a:cubicBezTo>
                      <a:pt x="15035" y="17137"/>
                      <a:pt x="15658" y="16772"/>
                      <a:pt x="15925" y="16282"/>
                    </a:cubicBezTo>
                    <a:cubicBezTo>
                      <a:pt x="16006" y="16122"/>
                      <a:pt x="15917" y="16024"/>
                      <a:pt x="15908" y="15855"/>
                    </a:cubicBezTo>
                    <a:cubicBezTo>
                      <a:pt x="15901" y="15721"/>
                      <a:pt x="15915" y="15678"/>
                      <a:pt x="15941" y="15678"/>
                    </a:cubicBezTo>
                    <a:cubicBezTo>
                      <a:pt x="15987" y="15678"/>
                      <a:pt x="16070" y="15810"/>
                      <a:pt x="16144" y="15810"/>
                    </a:cubicBezTo>
                    <a:cubicBezTo>
                      <a:pt x="16145" y="15810"/>
                      <a:pt x="16147" y="15810"/>
                      <a:pt x="16148" y="15810"/>
                    </a:cubicBezTo>
                    <a:cubicBezTo>
                      <a:pt x="16308" y="15792"/>
                      <a:pt x="16424" y="15409"/>
                      <a:pt x="16406" y="15276"/>
                    </a:cubicBezTo>
                    <a:cubicBezTo>
                      <a:pt x="16314" y="15080"/>
                      <a:pt x="16316" y="15024"/>
                      <a:pt x="16389" y="15024"/>
                    </a:cubicBezTo>
                    <a:cubicBezTo>
                      <a:pt x="16441" y="15024"/>
                      <a:pt x="16531" y="15054"/>
                      <a:pt x="16647" y="15080"/>
                    </a:cubicBezTo>
                    <a:cubicBezTo>
                      <a:pt x="16647" y="15080"/>
                      <a:pt x="16647" y="15080"/>
                      <a:pt x="16648" y="15080"/>
                    </a:cubicBezTo>
                    <a:cubicBezTo>
                      <a:pt x="16676" y="15080"/>
                      <a:pt x="16369" y="14578"/>
                      <a:pt x="16306" y="14578"/>
                    </a:cubicBezTo>
                    <a:cubicBezTo>
                      <a:pt x="16303" y="14578"/>
                      <a:pt x="16301" y="14579"/>
                      <a:pt x="16300" y="14581"/>
                    </a:cubicBezTo>
                    <a:cubicBezTo>
                      <a:pt x="16313" y="14567"/>
                      <a:pt x="16332" y="14562"/>
                      <a:pt x="16353" y="14562"/>
                    </a:cubicBezTo>
                    <a:cubicBezTo>
                      <a:pt x="16459" y="14562"/>
                      <a:pt x="16641" y="14698"/>
                      <a:pt x="16700" y="14706"/>
                    </a:cubicBezTo>
                    <a:cubicBezTo>
                      <a:pt x="16715" y="14710"/>
                      <a:pt x="16729" y="14713"/>
                      <a:pt x="16742" y="14713"/>
                    </a:cubicBezTo>
                    <a:cubicBezTo>
                      <a:pt x="16879" y="14713"/>
                      <a:pt x="16925" y="14474"/>
                      <a:pt x="16941" y="14376"/>
                    </a:cubicBezTo>
                    <a:cubicBezTo>
                      <a:pt x="16984" y="14283"/>
                      <a:pt x="17136" y="13851"/>
                      <a:pt x="17287" y="13851"/>
                    </a:cubicBezTo>
                    <a:cubicBezTo>
                      <a:pt x="17323" y="13851"/>
                      <a:pt x="17360" y="13877"/>
                      <a:pt x="17395" y="13940"/>
                    </a:cubicBezTo>
                    <a:cubicBezTo>
                      <a:pt x="17438" y="14011"/>
                      <a:pt x="17473" y="14041"/>
                      <a:pt x="17502" y="14041"/>
                    </a:cubicBezTo>
                    <a:cubicBezTo>
                      <a:pt x="17626" y="14041"/>
                      <a:pt x="17648" y="13517"/>
                      <a:pt x="17698" y="13423"/>
                    </a:cubicBezTo>
                    <a:cubicBezTo>
                      <a:pt x="17735" y="13351"/>
                      <a:pt x="17797" y="13326"/>
                      <a:pt x="17870" y="13326"/>
                    </a:cubicBezTo>
                    <a:cubicBezTo>
                      <a:pt x="18017" y="13326"/>
                      <a:pt x="18207" y="13427"/>
                      <a:pt x="18322" y="13427"/>
                    </a:cubicBezTo>
                    <a:cubicBezTo>
                      <a:pt x="18393" y="13427"/>
                      <a:pt x="18435" y="13388"/>
                      <a:pt x="18419" y="13263"/>
                    </a:cubicBezTo>
                    <a:cubicBezTo>
                      <a:pt x="18285" y="13156"/>
                      <a:pt x="18045" y="13127"/>
                      <a:pt x="17805" y="13127"/>
                    </a:cubicBezTo>
                    <a:close/>
                    <a:moveTo>
                      <a:pt x="25007" y="23363"/>
                    </a:moveTo>
                    <a:cubicBezTo>
                      <a:pt x="25114" y="23363"/>
                      <a:pt x="24999" y="23667"/>
                      <a:pt x="24833" y="23684"/>
                    </a:cubicBezTo>
                    <a:cubicBezTo>
                      <a:pt x="24788" y="23551"/>
                      <a:pt x="24859" y="23399"/>
                      <a:pt x="25002" y="23363"/>
                    </a:cubicBezTo>
                    <a:cubicBezTo>
                      <a:pt x="25003" y="23363"/>
                      <a:pt x="25005" y="23363"/>
                      <a:pt x="25007" y="23363"/>
                    </a:cubicBezTo>
                    <a:close/>
                    <a:moveTo>
                      <a:pt x="8292" y="24648"/>
                    </a:moveTo>
                    <a:cubicBezTo>
                      <a:pt x="8406" y="24648"/>
                      <a:pt x="8501" y="24798"/>
                      <a:pt x="8408" y="24904"/>
                    </a:cubicBezTo>
                    <a:cubicBezTo>
                      <a:pt x="8383" y="24906"/>
                      <a:pt x="8356" y="24907"/>
                      <a:pt x="8328" y="24907"/>
                    </a:cubicBezTo>
                    <a:cubicBezTo>
                      <a:pt x="8197" y="24907"/>
                      <a:pt x="8058" y="24878"/>
                      <a:pt x="8176" y="24708"/>
                    </a:cubicBezTo>
                    <a:cubicBezTo>
                      <a:pt x="8213" y="24665"/>
                      <a:pt x="8254" y="24648"/>
                      <a:pt x="8292" y="24648"/>
                    </a:cubicBezTo>
                    <a:close/>
                    <a:moveTo>
                      <a:pt x="6439" y="25893"/>
                    </a:moveTo>
                    <a:cubicBezTo>
                      <a:pt x="6442" y="25895"/>
                      <a:pt x="6444" y="25898"/>
                      <a:pt x="6447" y="25902"/>
                    </a:cubicBezTo>
                    <a:lnTo>
                      <a:pt x="6447" y="25902"/>
                    </a:lnTo>
                    <a:cubicBezTo>
                      <a:pt x="6445" y="25899"/>
                      <a:pt x="6442" y="25896"/>
                      <a:pt x="6439" y="25893"/>
                    </a:cubicBezTo>
                    <a:close/>
                    <a:moveTo>
                      <a:pt x="41351" y="26316"/>
                    </a:moveTo>
                    <a:cubicBezTo>
                      <a:pt x="41198" y="26316"/>
                      <a:pt x="41250" y="26613"/>
                      <a:pt x="41381" y="26613"/>
                    </a:cubicBezTo>
                    <a:cubicBezTo>
                      <a:pt x="41413" y="26613"/>
                      <a:pt x="41449" y="26596"/>
                      <a:pt x="41489" y="26552"/>
                    </a:cubicBezTo>
                    <a:cubicBezTo>
                      <a:pt x="41525" y="26526"/>
                      <a:pt x="41560" y="26481"/>
                      <a:pt x="41587" y="26445"/>
                    </a:cubicBezTo>
                    <a:cubicBezTo>
                      <a:pt x="41481" y="26351"/>
                      <a:pt x="41404" y="26316"/>
                      <a:pt x="41351" y="26316"/>
                    </a:cubicBezTo>
                    <a:close/>
                    <a:moveTo>
                      <a:pt x="37933" y="28733"/>
                    </a:moveTo>
                    <a:cubicBezTo>
                      <a:pt x="38035" y="28733"/>
                      <a:pt x="38134" y="28761"/>
                      <a:pt x="38220" y="28824"/>
                    </a:cubicBezTo>
                    <a:cubicBezTo>
                      <a:pt x="38153" y="28917"/>
                      <a:pt x="38089" y="28959"/>
                      <a:pt x="38020" y="28959"/>
                    </a:cubicBezTo>
                    <a:cubicBezTo>
                      <a:pt x="37951" y="28959"/>
                      <a:pt x="37877" y="28917"/>
                      <a:pt x="37793" y="28841"/>
                    </a:cubicBezTo>
                    <a:lnTo>
                      <a:pt x="37891" y="28735"/>
                    </a:lnTo>
                    <a:cubicBezTo>
                      <a:pt x="37905" y="28733"/>
                      <a:pt x="37919" y="28733"/>
                      <a:pt x="37933" y="28733"/>
                    </a:cubicBezTo>
                    <a:close/>
                    <a:moveTo>
                      <a:pt x="5047" y="28867"/>
                    </a:moveTo>
                    <a:cubicBezTo>
                      <a:pt x="5304" y="28867"/>
                      <a:pt x="5652" y="29131"/>
                      <a:pt x="5272" y="29278"/>
                    </a:cubicBezTo>
                    <a:cubicBezTo>
                      <a:pt x="5252" y="29281"/>
                      <a:pt x="5232" y="29282"/>
                      <a:pt x="5212" y="29282"/>
                    </a:cubicBezTo>
                    <a:cubicBezTo>
                      <a:pt x="5117" y="29282"/>
                      <a:pt x="5024" y="29249"/>
                      <a:pt x="4943" y="29198"/>
                    </a:cubicBezTo>
                    <a:cubicBezTo>
                      <a:pt x="4818" y="29082"/>
                      <a:pt x="4836" y="28877"/>
                      <a:pt x="5023" y="28868"/>
                    </a:cubicBezTo>
                    <a:cubicBezTo>
                      <a:pt x="5031" y="28868"/>
                      <a:pt x="5039" y="28867"/>
                      <a:pt x="5047" y="28867"/>
                    </a:cubicBezTo>
                    <a:close/>
                    <a:moveTo>
                      <a:pt x="3908" y="31252"/>
                    </a:moveTo>
                    <a:cubicBezTo>
                      <a:pt x="3911" y="31253"/>
                      <a:pt x="3915" y="31254"/>
                      <a:pt x="3919" y="31255"/>
                    </a:cubicBezTo>
                    <a:cubicBezTo>
                      <a:pt x="3915" y="31254"/>
                      <a:pt x="3911" y="31253"/>
                      <a:pt x="3908" y="31252"/>
                    </a:cubicBezTo>
                    <a:close/>
                    <a:moveTo>
                      <a:pt x="3001" y="32155"/>
                    </a:moveTo>
                    <a:lnTo>
                      <a:pt x="3001" y="32155"/>
                    </a:lnTo>
                    <a:cubicBezTo>
                      <a:pt x="3001" y="32156"/>
                      <a:pt x="3000" y="32157"/>
                      <a:pt x="3000" y="32158"/>
                    </a:cubicBezTo>
                    <a:lnTo>
                      <a:pt x="3000" y="32158"/>
                    </a:lnTo>
                    <a:cubicBezTo>
                      <a:pt x="3000" y="32157"/>
                      <a:pt x="3001" y="32156"/>
                      <a:pt x="3001" y="32155"/>
                    </a:cubicBezTo>
                    <a:close/>
                    <a:moveTo>
                      <a:pt x="2351" y="32663"/>
                    </a:moveTo>
                    <a:lnTo>
                      <a:pt x="2253" y="32769"/>
                    </a:lnTo>
                    <a:lnTo>
                      <a:pt x="2271" y="32983"/>
                    </a:lnTo>
                    <a:cubicBezTo>
                      <a:pt x="2547" y="32974"/>
                      <a:pt x="2583" y="32859"/>
                      <a:pt x="2351" y="32663"/>
                    </a:cubicBezTo>
                    <a:close/>
                    <a:moveTo>
                      <a:pt x="2289" y="35949"/>
                    </a:moveTo>
                    <a:lnTo>
                      <a:pt x="2282" y="35963"/>
                    </a:lnTo>
                    <a:lnTo>
                      <a:pt x="2282" y="35963"/>
                    </a:lnTo>
                    <a:cubicBezTo>
                      <a:pt x="2285" y="35965"/>
                      <a:pt x="2289" y="35967"/>
                      <a:pt x="2292" y="35969"/>
                    </a:cubicBezTo>
                    <a:lnTo>
                      <a:pt x="2292" y="35969"/>
                    </a:lnTo>
                    <a:cubicBezTo>
                      <a:pt x="2291" y="35962"/>
                      <a:pt x="2290" y="35955"/>
                      <a:pt x="2289" y="35949"/>
                    </a:cubicBezTo>
                    <a:close/>
                    <a:moveTo>
                      <a:pt x="31583" y="36466"/>
                    </a:moveTo>
                    <a:lnTo>
                      <a:pt x="31575" y="36466"/>
                    </a:lnTo>
                    <a:cubicBezTo>
                      <a:pt x="31574" y="36468"/>
                      <a:pt x="31572" y="36469"/>
                      <a:pt x="31571" y="36471"/>
                    </a:cubicBezTo>
                    <a:lnTo>
                      <a:pt x="31571" y="36471"/>
                    </a:lnTo>
                    <a:lnTo>
                      <a:pt x="31575" y="36475"/>
                    </a:lnTo>
                    <a:cubicBezTo>
                      <a:pt x="31578" y="36472"/>
                      <a:pt x="31580" y="36469"/>
                      <a:pt x="31583" y="36466"/>
                    </a:cubicBezTo>
                    <a:close/>
                    <a:moveTo>
                      <a:pt x="6736" y="36313"/>
                    </a:moveTo>
                    <a:cubicBezTo>
                      <a:pt x="6744" y="36313"/>
                      <a:pt x="6752" y="36314"/>
                      <a:pt x="6760" y="36315"/>
                    </a:cubicBezTo>
                    <a:cubicBezTo>
                      <a:pt x="6849" y="36412"/>
                      <a:pt x="7000" y="36591"/>
                      <a:pt x="6751" y="36617"/>
                    </a:cubicBezTo>
                    <a:lnTo>
                      <a:pt x="6760" y="36617"/>
                    </a:lnTo>
                    <a:cubicBezTo>
                      <a:pt x="6754" y="36618"/>
                      <a:pt x="6749" y="36618"/>
                      <a:pt x="6744" y="36618"/>
                    </a:cubicBezTo>
                    <a:cubicBezTo>
                      <a:pt x="6545" y="36618"/>
                      <a:pt x="6543" y="36313"/>
                      <a:pt x="6736" y="36313"/>
                    </a:cubicBezTo>
                    <a:close/>
                    <a:moveTo>
                      <a:pt x="8684" y="36796"/>
                    </a:moveTo>
                    <a:cubicBezTo>
                      <a:pt x="8686" y="36796"/>
                      <a:pt x="8689" y="36796"/>
                      <a:pt x="8691" y="36796"/>
                    </a:cubicBezTo>
                    <a:lnTo>
                      <a:pt x="8691" y="36796"/>
                    </a:lnTo>
                    <a:cubicBezTo>
                      <a:pt x="8692" y="36796"/>
                      <a:pt x="8692" y="36796"/>
                      <a:pt x="8693" y="36796"/>
                    </a:cubicBezTo>
                    <a:close/>
                    <a:moveTo>
                      <a:pt x="8676" y="36492"/>
                    </a:moveTo>
                    <a:cubicBezTo>
                      <a:pt x="8682" y="36492"/>
                      <a:pt x="8687" y="36492"/>
                      <a:pt x="8693" y="36493"/>
                    </a:cubicBezTo>
                    <a:cubicBezTo>
                      <a:pt x="9027" y="36493"/>
                      <a:pt x="9049" y="36796"/>
                      <a:pt x="8699" y="36796"/>
                    </a:cubicBezTo>
                    <a:cubicBezTo>
                      <a:pt x="8696" y="36796"/>
                      <a:pt x="8694" y="36796"/>
                      <a:pt x="8691" y="36796"/>
                    </a:cubicBezTo>
                    <a:lnTo>
                      <a:pt x="8691" y="36796"/>
                    </a:lnTo>
                    <a:cubicBezTo>
                      <a:pt x="8686" y="36796"/>
                      <a:pt x="8681" y="36796"/>
                      <a:pt x="8676" y="36796"/>
                    </a:cubicBezTo>
                    <a:cubicBezTo>
                      <a:pt x="8476" y="36796"/>
                      <a:pt x="8476" y="36492"/>
                      <a:pt x="8676" y="36492"/>
                    </a:cubicBezTo>
                    <a:close/>
                    <a:moveTo>
                      <a:pt x="30604" y="37000"/>
                    </a:moveTo>
                    <a:lnTo>
                      <a:pt x="30607" y="37003"/>
                    </a:lnTo>
                    <a:lnTo>
                      <a:pt x="30607" y="37003"/>
                    </a:lnTo>
                    <a:cubicBezTo>
                      <a:pt x="30606" y="37002"/>
                      <a:pt x="30605" y="37001"/>
                      <a:pt x="30604" y="37000"/>
                    </a:cubicBezTo>
                    <a:close/>
                    <a:moveTo>
                      <a:pt x="3901" y="37246"/>
                    </a:moveTo>
                    <a:lnTo>
                      <a:pt x="3901" y="37246"/>
                    </a:lnTo>
                    <a:cubicBezTo>
                      <a:pt x="3901" y="37250"/>
                      <a:pt x="3901" y="37254"/>
                      <a:pt x="3901" y="37259"/>
                    </a:cubicBezTo>
                    <a:cubicBezTo>
                      <a:pt x="3901" y="37254"/>
                      <a:pt x="3901" y="37250"/>
                      <a:pt x="3901" y="37246"/>
                    </a:cubicBezTo>
                    <a:close/>
                    <a:moveTo>
                      <a:pt x="12249" y="39377"/>
                    </a:moveTo>
                    <a:cubicBezTo>
                      <a:pt x="12185" y="39377"/>
                      <a:pt x="12119" y="39410"/>
                      <a:pt x="12104" y="39485"/>
                    </a:cubicBezTo>
                    <a:lnTo>
                      <a:pt x="12220" y="39664"/>
                    </a:lnTo>
                    <a:cubicBezTo>
                      <a:pt x="12490" y="39499"/>
                      <a:pt x="12373" y="39377"/>
                      <a:pt x="12249" y="39377"/>
                    </a:cubicBezTo>
                    <a:close/>
                    <a:moveTo>
                      <a:pt x="10536" y="45525"/>
                    </a:moveTo>
                    <a:lnTo>
                      <a:pt x="10536" y="45525"/>
                    </a:lnTo>
                    <a:cubicBezTo>
                      <a:pt x="10539" y="45528"/>
                      <a:pt x="10542" y="45531"/>
                      <a:pt x="10546" y="45533"/>
                    </a:cubicBezTo>
                    <a:cubicBezTo>
                      <a:pt x="10542" y="45531"/>
                      <a:pt x="10539" y="45528"/>
                      <a:pt x="10536" y="45525"/>
                    </a:cubicBezTo>
                    <a:close/>
                    <a:moveTo>
                      <a:pt x="16585" y="52632"/>
                    </a:moveTo>
                    <a:cubicBezTo>
                      <a:pt x="16585" y="52633"/>
                      <a:pt x="16585" y="52633"/>
                      <a:pt x="16585" y="52633"/>
                    </a:cubicBezTo>
                    <a:lnTo>
                      <a:pt x="16585" y="52633"/>
                    </a:lnTo>
                    <a:cubicBezTo>
                      <a:pt x="16585" y="52633"/>
                      <a:pt x="16585" y="52633"/>
                      <a:pt x="16585" y="52632"/>
                    </a:cubicBezTo>
                    <a:close/>
                    <a:moveTo>
                      <a:pt x="16756" y="53084"/>
                    </a:moveTo>
                    <a:cubicBezTo>
                      <a:pt x="16805" y="53084"/>
                      <a:pt x="16846" y="53118"/>
                      <a:pt x="16870" y="53203"/>
                    </a:cubicBezTo>
                    <a:cubicBezTo>
                      <a:pt x="16905" y="53354"/>
                      <a:pt x="16772" y="53425"/>
                      <a:pt x="16683" y="53523"/>
                    </a:cubicBezTo>
                    <a:cubicBezTo>
                      <a:pt x="16602" y="53452"/>
                      <a:pt x="16451" y="53327"/>
                      <a:pt x="16558" y="53211"/>
                    </a:cubicBezTo>
                    <a:cubicBezTo>
                      <a:pt x="16618" y="53141"/>
                      <a:pt x="16693" y="53084"/>
                      <a:pt x="16756" y="53084"/>
                    </a:cubicBezTo>
                    <a:close/>
                    <a:moveTo>
                      <a:pt x="8265" y="53915"/>
                    </a:moveTo>
                    <a:cubicBezTo>
                      <a:pt x="8266" y="53915"/>
                      <a:pt x="8267" y="53915"/>
                      <a:pt x="8268" y="53916"/>
                    </a:cubicBezTo>
                    <a:lnTo>
                      <a:pt x="8268" y="53916"/>
                    </a:lnTo>
                    <a:cubicBezTo>
                      <a:pt x="8267" y="53915"/>
                      <a:pt x="8266" y="53915"/>
                      <a:pt x="8265" y="53915"/>
                    </a:cubicBezTo>
                    <a:close/>
                    <a:moveTo>
                      <a:pt x="9584" y="53969"/>
                    </a:moveTo>
                    <a:cubicBezTo>
                      <a:pt x="9583" y="53969"/>
                      <a:pt x="9583" y="53969"/>
                      <a:pt x="9583" y="53970"/>
                    </a:cubicBezTo>
                    <a:lnTo>
                      <a:pt x="9583" y="53970"/>
                    </a:lnTo>
                    <a:cubicBezTo>
                      <a:pt x="9583" y="53969"/>
                      <a:pt x="9583" y="53969"/>
                      <a:pt x="9584" y="53969"/>
                    </a:cubicBezTo>
                    <a:close/>
                    <a:moveTo>
                      <a:pt x="16341" y="54891"/>
                    </a:moveTo>
                    <a:cubicBezTo>
                      <a:pt x="16186" y="54891"/>
                      <a:pt x="16238" y="55196"/>
                      <a:pt x="16371" y="55196"/>
                    </a:cubicBezTo>
                    <a:cubicBezTo>
                      <a:pt x="16402" y="55196"/>
                      <a:pt x="16439" y="55179"/>
                      <a:pt x="16478" y="55135"/>
                    </a:cubicBezTo>
                    <a:cubicBezTo>
                      <a:pt x="16513" y="55100"/>
                      <a:pt x="16540" y="55064"/>
                      <a:pt x="16576" y="55020"/>
                    </a:cubicBezTo>
                    <a:cubicBezTo>
                      <a:pt x="16471" y="54926"/>
                      <a:pt x="16394" y="54891"/>
                      <a:pt x="16341" y="54891"/>
                    </a:cubicBezTo>
                    <a:close/>
                    <a:moveTo>
                      <a:pt x="16157" y="55858"/>
                    </a:moveTo>
                    <a:cubicBezTo>
                      <a:pt x="16160" y="55860"/>
                      <a:pt x="16163" y="55863"/>
                      <a:pt x="16166" y="55866"/>
                    </a:cubicBezTo>
                    <a:cubicBezTo>
                      <a:pt x="16163" y="55863"/>
                      <a:pt x="16160" y="55860"/>
                      <a:pt x="16157" y="55858"/>
                    </a:cubicBezTo>
                    <a:close/>
                    <a:moveTo>
                      <a:pt x="14207" y="56611"/>
                    </a:moveTo>
                    <a:cubicBezTo>
                      <a:pt x="14256" y="56611"/>
                      <a:pt x="14299" y="56644"/>
                      <a:pt x="14322" y="56730"/>
                    </a:cubicBezTo>
                    <a:cubicBezTo>
                      <a:pt x="14367" y="56872"/>
                      <a:pt x="14233" y="56952"/>
                      <a:pt x="14144" y="57041"/>
                    </a:cubicBezTo>
                    <a:cubicBezTo>
                      <a:pt x="14055" y="56970"/>
                      <a:pt x="13904" y="56846"/>
                      <a:pt x="14010" y="56730"/>
                    </a:cubicBezTo>
                    <a:cubicBezTo>
                      <a:pt x="14070" y="56665"/>
                      <a:pt x="14144" y="56611"/>
                      <a:pt x="14207" y="56611"/>
                    </a:cubicBezTo>
                    <a:close/>
                    <a:moveTo>
                      <a:pt x="27674" y="0"/>
                    </a:moveTo>
                    <a:lnTo>
                      <a:pt x="27674" y="0"/>
                    </a:lnTo>
                    <a:cubicBezTo>
                      <a:pt x="27451" y="71"/>
                      <a:pt x="27246" y="205"/>
                      <a:pt x="27086" y="383"/>
                    </a:cubicBezTo>
                    <a:cubicBezTo>
                      <a:pt x="26993" y="521"/>
                      <a:pt x="26927" y="574"/>
                      <a:pt x="26879" y="574"/>
                    </a:cubicBezTo>
                    <a:cubicBezTo>
                      <a:pt x="26784" y="574"/>
                      <a:pt x="26756" y="370"/>
                      <a:pt x="26721" y="205"/>
                    </a:cubicBezTo>
                    <a:lnTo>
                      <a:pt x="26721" y="205"/>
                    </a:lnTo>
                    <a:cubicBezTo>
                      <a:pt x="26774" y="534"/>
                      <a:pt x="25901" y="543"/>
                      <a:pt x="26035" y="846"/>
                    </a:cubicBezTo>
                    <a:cubicBezTo>
                      <a:pt x="25951" y="828"/>
                      <a:pt x="25860" y="813"/>
                      <a:pt x="25765" y="813"/>
                    </a:cubicBezTo>
                    <a:cubicBezTo>
                      <a:pt x="25629" y="813"/>
                      <a:pt x="25486" y="844"/>
                      <a:pt x="25349" y="944"/>
                    </a:cubicBezTo>
                    <a:cubicBezTo>
                      <a:pt x="25483" y="1096"/>
                      <a:pt x="25331" y="1149"/>
                      <a:pt x="25189" y="1327"/>
                    </a:cubicBezTo>
                    <a:cubicBezTo>
                      <a:pt x="25002" y="1585"/>
                      <a:pt x="25127" y="1862"/>
                      <a:pt x="25029" y="2084"/>
                    </a:cubicBezTo>
                    <a:cubicBezTo>
                      <a:pt x="24993" y="2156"/>
                      <a:pt x="24209" y="2173"/>
                      <a:pt x="24414" y="2387"/>
                    </a:cubicBezTo>
                    <a:cubicBezTo>
                      <a:pt x="24485" y="2476"/>
                      <a:pt x="25135" y="2521"/>
                      <a:pt x="24833" y="2663"/>
                    </a:cubicBezTo>
                    <a:cubicBezTo>
                      <a:pt x="24654" y="2743"/>
                      <a:pt x="24548" y="2699"/>
                      <a:pt x="24628" y="2939"/>
                    </a:cubicBezTo>
                    <a:cubicBezTo>
                      <a:pt x="24628" y="2939"/>
                      <a:pt x="24797" y="3162"/>
                      <a:pt x="24770" y="3162"/>
                    </a:cubicBezTo>
                    <a:cubicBezTo>
                      <a:pt x="24608" y="3162"/>
                      <a:pt x="24422" y="2803"/>
                      <a:pt x="24305" y="2803"/>
                    </a:cubicBezTo>
                    <a:cubicBezTo>
                      <a:pt x="24299" y="2803"/>
                      <a:pt x="24294" y="2804"/>
                      <a:pt x="24289" y="2806"/>
                    </a:cubicBezTo>
                    <a:cubicBezTo>
                      <a:pt x="24254" y="2806"/>
                      <a:pt x="24334" y="2984"/>
                      <a:pt x="24334" y="2993"/>
                    </a:cubicBezTo>
                    <a:cubicBezTo>
                      <a:pt x="24369" y="3135"/>
                      <a:pt x="24325" y="3162"/>
                      <a:pt x="24254" y="3278"/>
                    </a:cubicBezTo>
                    <a:cubicBezTo>
                      <a:pt x="24307" y="3189"/>
                      <a:pt x="24173" y="3162"/>
                      <a:pt x="24093" y="3118"/>
                    </a:cubicBezTo>
                    <a:lnTo>
                      <a:pt x="24093" y="3118"/>
                    </a:lnTo>
                    <a:cubicBezTo>
                      <a:pt x="24227" y="3198"/>
                      <a:pt x="24022" y="3296"/>
                      <a:pt x="23995" y="3394"/>
                    </a:cubicBezTo>
                    <a:cubicBezTo>
                      <a:pt x="24031" y="3411"/>
                      <a:pt x="24093" y="3447"/>
                      <a:pt x="24093" y="3492"/>
                    </a:cubicBezTo>
                    <a:cubicBezTo>
                      <a:pt x="24086" y="3647"/>
                      <a:pt x="23999" y="3808"/>
                      <a:pt x="23883" y="3808"/>
                    </a:cubicBezTo>
                    <a:cubicBezTo>
                      <a:pt x="23859" y="3808"/>
                      <a:pt x="23834" y="3801"/>
                      <a:pt x="23808" y="3786"/>
                    </a:cubicBezTo>
                    <a:cubicBezTo>
                      <a:pt x="23776" y="3769"/>
                      <a:pt x="23743" y="3761"/>
                      <a:pt x="23712" y="3761"/>
                    </a:cubicBezTo>
                    <a:cubicBezTo>
                      <a:pt x="23525" y="3761"/>
                      <a:pt x="23374" y="4019"/>
                      <a:pt x="23541" y="4133"/>
                    </a:cubicBezTo>
                    <a:cubicBezTo>
                      <a:pt x="23514" y="4258"/>
                      <a:pt x="23212" y="4436"/>
                      <a:pt x="23425" y="4578"/>
                    </a:cubicBezTo>
                    <a:cubicBezTo>
                      <a:pt x="23096" y="4748"/>
                      <a:pt x="22241" y="5050"/>
                      <a:pt x="22543" y="5576"/>
                    </a:cubicBezTo>
                    <a:cubicBezTo>
                      <a:pt x="22384" y="5454"/>
                      <a:pt x="22290" y="5406"/>
                      <a:pt x="22238" y="5406"/>
                    </a:cubicBezTo>
                    <a:cubicBezTo>
                      <a:pt x="22034" y="5406"/>
                      <a:pt x="22515" y="6178"/>
                      <a:pt x="22330" y="6199"/>
                    </a:cubicBezTo>
                    <a:cubicBezTo>
                      <a:pt x="22311" y="6202"/>
                      <a:pt x="22292" y="6203"/>
                      <a:pt x="22272" y="6203"/>
                    </a:cubicBezTo>
                    <a:cubicBezTo>
                      <a:pt x="22193" y="6203"/>
                      <a:pt x="22104" y="6188"/>
                      <a:pt x="22026" y="6188"/>
                    </a:cubicBezTo>
                    <a:cubicBezTo>
                      <a:pt x="21903" y="6188"/>
                      <a:pt x="21807" y="6225"/>
                      <a:pt x="21822" y="6413"/>
                    </a:cubicBezTo>
                    <a:cubicBezTo>
                      <a:pt x="21831" y="6502"/>
                      <a:pt x="22069" y="7067"/>
                      <a:pt x="22106" y="7072"/>
                    </a:cubicBezTo>
                    <a:lnTo>
                      <a:pt x="22106" y="7072"/>
                    </a:lnTo>
                    <a:cubicBezTo>
                      <a:pt x="21962" y="7061"/>
                      <a:pt x="21873" y="6945"/>
                      <a:pt x="21783" y="6945"/>
                    </a:cubicBezTo>
                    <a:cubicBezTo>
                      <a:pt x="21729" y="6945"/>
                      <a:pt x="21675" y="6987"/>
                      <a:pt x="21608" y="7117"/>
                    </a:cubicBezTo>
                    <a:cubicBezTo>
                      <a:pt x="21510" y="7322"/>
                      <a:pt x="21840" y="7313"/>
                      <a:pt x="21697" y="7518"/>
                    </a:cubicBezTo>
                    <a:cubicBezTo>
                      <a:pt x="21591" y="7444"/>
                      <a:pt x="21378" y="7219"/>
                      <a:pt x="21227" y="7219"/>
                    </a:cubicBezTo>
                    <a:cubicBezTo>
                      <a:pt x="21214" y="7219"/>
                      <a:pt x="21201" y="7220"/>
                      <a:pt x="21190" y="7224"/>
                    </a:cubicBezTo>
                    <a:cubicBezTo>
                      <a:pt x="21065" y="7250"/>
                      <a:pt x="20931" y="7509"/>
                      <a:pt x="21065" y="7607"/>
                    </a:cubicBezTo>
                    <a:cubicBezTo>
                      <a:pt x="21172" y="7687"/>
                      <a:pt x="20905" y="8079"/>
                      <a:pt x="20860" y="8141"/>
                    </a:cubicBezTo>
                    <a:cubicBezTo>
                      <a:pt x="20786" y="8256"/>
                      <a:pt x="20607" y="8567"/>
                      <a:pt x="20426" y="8567"/>
                    </a:cubicBezTo>
                    <a:cubicBezTo>
                      <a:pt x="20410" y="8567"/>
                      <a:pt x="20395" y="8565"/>
                      <a:pt x="20379" y="8560"/>
                    </a:cubicBezTo>
                    <a:cubicBezTo>
                      <a:pt x="20316" y="8542"/>
                      <a:pt x="20255" y="8532"/>
                      <a:pt x="20197" y="8532"/>
                    </a:cubicBezTo>
                    <a:cubicBezTo>
                      <a:pt x="20025" y="8532"/>
                      <a:pt x="19889" y="8620"/>
                      <a:pt x="19862" y="8854"/>
                    </a:cubicBezTo>
                    <a:cubicBezTo>
                      <a:pt x="19845" y="9005"/>
                      <a:pt x="19987" y="9121"/>
                      <a:pt x="19907" y="9281"/>
                    </a:cubicBezTo>
                    <a:cubicBezTo>
                      <a:pt x="19818" y="9442"/>
                      <a:pt x="19666" y="9522"/>
                      <a:pt x="19533" y="9602"/>
                    </a:cubicBezTo>
                    <a:cubicBezTo>
                      <a:pt x="19506" y="9629"/>
                      <a:pt x="18981" y="10047"/>
                      <a:pt x="19087" y="10074"/>
                    </a:cubicBezTo>
                    <a:cubicBezTo>
                      <a:pt x="19506" y="10172"/>
                      <a:pt x="18918" y="10493"/>
                      <a:pt x="18785" y="10644"/>
                    </a:cubicBezTo>
                    <a:cubicBezTo>
                      <a:pt x="18669" y="10760"/>
                      <a:pt x="18571" y="10893"/>
                      <a:pt x="18491" y="11036"/>
                    </a:cubicBezTo>
                    <a:cubicBezTo>
                      <a:pt x="18419" y="11187"/>
                      <a:pt x="18446" y="11161"/>
                      <a:pt x="18517" y="11187"/>
                    </a:cubicBezTo>
                    <a:cubicBezTo>
                      <a:pt x="18589" y="11205"/>
                      <a:pt x="18339" y="11383"/>
                      <a:pt x="18321" y="11410"/>
                    </a:cubicBezTo>
                    <a:cubicBezTo>
                      <a:pt x="18259" y="11490"/>
                      <a:pt x="18197" y="11588"/>
                      <a:pt x="18161" y="11695"/>
                    </a:cubicBezTo>
                    <a:cubicBezTo>
                      <a:pt x="18123" y="11788"/>
                      <a:pt x="18077" y="12113"/>
                      <a:pt x="17951" y="12113"/>
                    </a:cubicBezTo>
                    <a:cubicBezTo>
                      <a:pt x="17931" y="12113"/>
                      <a:pt x="17909" y="12105"/>
                      <a:pt x="17885" y="12087"/>
                    </a:cubicBezTo>
                    <a:cubicBezTo>
                      <a:pt x="17840" y="12055"/>
                      <a:pt x="17794" y="12042"/>
                      <a:pt x="17749" y="12042"/>
                    </a:cubicBezTo>
                    <a:cubicBezTo>
                      <a:pt x="17593" y="12042"/>
                      <a:pt x="17453" y="12209"/>
                      <a:pt x="17404" y="12354"/>
                    </a:cubicBezTo>
                    <a:cubicBezTo>
                      <a:pt x="17333" y="12541"/>
                      <a:pt x="17636" y="12523"/>
                      <a:pt x="17475" y="12719"/>
                    </a:cubicBezTo>
                    <a:cubicBezTo>
                      <a:pt x="17392" y="12648"/>
                      <a:pt x="17329" y="12569"/>
                      <a:pt x="17259" y="12569"/>
                    </a:cubicBezTo>
                    <a:cubicBezTo>
                      <a:pt x="17224" y="12569"/>
                      <a:pt x="17187" y="12589"/>
                      <a:pt x="17146" y="12639"/>
                    </a:cubicBezTo>
                    <a:cubicBezTo>
                      <a:pt x="17031" y="12780"/>
                      <a:pt x="17281" y="12836"/>
                      <a:pt x="17539" y="12836"/>
                    </a:cubicBezTo>
                    <a:cubicBezTo>
                      <a:pt x="17721" y="12836"/>
                      <a:pt x="17908" y="12808"/>
                      <a:pt x="17974" y="12764"/>
                    </a:cubicBezTo>
                    <a:lnTo>
                      <a:pt x="17965" y="12764"/>
                    </a:lnTo>
                    <a:cubicBezTo>
                      <a:pt x="18093" y="12679"/>
                      <a:pt x="18181" y="12469"/>
                      <a:pt x="18307" y="12469"/>
                    </a:cubicBezTo>
                    <a:cubicBezTo>
                      <a:pt x="18339" y="12469"/>
                      <a:pt x="18373" y="12482"/>
                      <a:pt x="18411" y="12515"/>
                    </a:cubicBezTo>
                    <a:cubicBezTo>
                      <a:pt x="18506" y="12456"/>
                      <a:pt x="18589" y="12218"/>
                      <a:pt x="18719" y="12218"/>
                    </a:cubicBezTo>
                    <a:cubicBezTo>
                      <a:pt x="18747" y="12218"/>
                      <a:pt x="18778" y="12229"/>
                      <a:pt x="18811" y="12256"/>
                    </a:cubicBezTo>
                    <a:cubicBezTo>
                      <a:pt x="18740" y="12185"/>
                      <a:pt x="18313" y="12069"/>
                      <a:pt x="18419" y="11918"/>
                    </a:cubicBezTo>
                    <a:cubicBezTo>
                      <a:pt x="18509" y="11784"/>
                      <a:pt x="18998" y="11820"/>
                      <a:pt x="19016" y="11615"/>
                    </a:cubicBezTo>
                    <a:cubicBezTo>
                      <a:pt x="19016" y="11544"/>
                      <a:pt x="18865" y="11517"/>
                      <a:pt x="18820" y="11499"/>
                    </a:cubicBezTo>
                    <a:cubicBezTo>
                      <a:pt x="18687" y="11401"/>
                      <a:pt x="18820" y="11259"/>
                      <a:pt x="18883" y="11170"/>
                    </a:cubicBezTo>
                    <a:cubicBezTo>
                      <a:pt x="18941" y="11093"/>
                      <a:pt x="19067" y="10982"/>
                      <a:pt x="19175" y="10982"/>
                    </a:cubicBezTo>
                    <a:cubicBezTo>
                      <a:pt x="19231" y="10982"/>
                      <a:pt x="19283" y="11011"/>
                      <a:pt x="19319" y="11089"/>
                    </a:cubicBezTo>
                    <a:cubicBezTo>
                      <a:pt x="19399" y="11276"/>
                      <a:pt x="19114" y="11642"/>
                      <a:pt x="19373" y="11713"/>
                    </a:cubicBezTo>
                    <a:cubicBezTo>
                      <a:pt x="19417" y="11724"/>
                      <a:pt x="19457" y="11729"/>
                      <a:pt x="19492" y="11729"/>
                    </a:cubicBezTo>
                    <a:cubicBezTo>
                      <a:pt x="19707" y="11729"/>
                      <a:pt x="19738" y="11534"/>
                      <a:pt x="19631" y="11366"/>
                    </a:cubicBezTo>
                    <a:cubicBezTo>
                      <a:pt x="19480" y="11131"/>
                      <a:pt x="19855" y="10697"/>
                      <a:pt x="20135" y="10697"/>
                    </a:cubicBezTo>
                    <a:cubicBezTo>
                      <a:pt x="20181" y="10697"/>
                      <a:pt x="20224" y="10709"/>
                      <a:pt x="20262" y="10734"/>
                    </a:cubicBezTo>
                    <a:lnTo>
                      <a:pt x="20262" y="10734"/>
                    </a:lnTo>
                    <a:cubicBezTo>
                      <a:pt x="20180" y="10678"/>
                      <a:pt x="19963" y="10560"/>
                      <a:pt x="20014" y="10466"/>
                    </a:cubicBezTo>
                    <a:cubicBezTo>
                      <a:pt x="20084" y="10352"/>
                      <a:pt x="20223" y="10144"/>
                      <a:pt x="20084" y="10035"/>
                    </a:cubicBezTo>
                    <a:lnTo>
                      <a:pt x="20084" y="10035"/>
                    </a:lnTo>
                    <a:cubicBezTo>
                      <a:pt x="20120" y="10061"/>
                      <a:pt x="20160" y="10072"/>
                      <a:pt x="20203" y="10072"/>
                    </a:cubicBezTo>
                    <a:cubicBezTo>
                      <a:pt x="20547" y="10072"/>
                      <a:pt x="21082" y="9337"/>
                      <a:pt x="21207" y="9157"/>
                    </a:cubicBezTo>
                    <a:cubicBezTo>
                      <a:pt x="21492" y="8747"/>
                      <a:pt x="21492" y="8356"/>
                      <a:pt x="21421" y="7876"/>
                    </a:cubicBezTo>
                    <a:lnTo>
                      <a:pt x="21421" y="7876"/>
                    </a:lnTo>
                    <a:cubicBezTo>
                      <a:pt x="21432" y="7943"/>
                      <a:pt x="21521" y="8358"/>
                      <a:pt x="21659" y="8358"/>
                    </a:cubicBezTo>
                    <a:cubicBezTo>
                      <a:pt x="21666" y="8358"/>
                      <a:pt x="21673" y="8357"/>
                      <a:pt x="21679" y="8355"/>
                    </a:cubicBezTo>
                    <a:lnTo>
                      <a:pt x="21760" y="8186"/>
                    </a:lnTo>
                    <a:cubicBezTo>
                      <a:pt x="21780" y="8158"/>
                      <a:pt x="21785" y="8148"/>
                      <a:pt x="21791" y="8148"/>
                    </a:cubicBezTo>
                    <a:cubicBezTo>
                      <a:pt x="21800" y="8148"/>
                      <a:pt x="21812" y="8173"/>
                      <a:pt x="21893" y="8195"/>
                    </a:cubicBezTo>
                    <a:cubicBezTo>
                      <a:pt x="21933" y="8207"/>
                      <a:pt x="21972" y="8213"/>
                      <a:pt x="22008" y="8213"/>
                    </a:cubicBezTo>
                    <a:cubicBezTo>
                      <a:pt x="22146" y="8213"/>
                      <a:pt x="22224" y="8121"/>
                      <a:pt x="22054" y="7972"/>
                    </a:cubicBezTo>
                    <a:cubicBezTo>
                      <a:pt x="21920" y="7865"/>
                      <a:pt x="21831" y="7838"/>
                      <a:pt x="21947" y="7678"/>
                    </a:cubicBezTo>
                    <a:cubicBezTo>
                      <a:pt x="22000" y="7580"/>
                      <a:pt x="22071" y="7491"/>
                      <a:pt x="22152" y="7420"/>
                    </a:cubicBezTo>
                    <a:cubicBezTo>
                      <a:pt x="22171" y="7405"/>
                      <a:pt x="22190" y="7401"/>
                      <a:pt x="22209" y="7401"/>
                    </a:cubicBezTo>
                    <a:cubicBezTo>
                      <a:pt x="22243" y="7401"/>
                      <a:pt x="22274" y="7416"/>
                      <a:pt x="22299" y="7416"/>
                    </a:cubicBezTo>
                    <a:cubicBezTo>
                      <a:pt x="22311" y="7416"/>
                      <a:pt x="22321" y="7412"/>
                      <a:pt x="22330" y="7402"/>
                    </a:cubicBezTo>
                    <a:lnTo>
                      <a:pt x="22641" y="6983"/>
                    </a:lnTo>
                    <a:cubicBezTo>
                      <a:pt x="22789" y="6766"/>
                      <a:pt x="22436" y="6569"/>
                      <a:pt x="22307" y="6569"/>
                    </a:cubicBezTo>
                    <a:cubicBezTo>
                      <a:pt x="22288" y="6569"/>
                      <a:pt x="22274" y="6573"/>
                      <a:pt x="22267" y="6582"/>
                    </a:cubicBezTo>
                    <a:cubicBezTo>
                      <a:pt x="22356" y="6458"/>
                      <a:pt x="22953" y="6458"/>
                      <a:pt x="23122" y="6395"/>
                    </a:cubicBezTo>
                    <a:cubicBezTo>
                      <a:pt x="23279" y="6329"/>
                      <a:pt x="23367" y="6233"/>
                      <a:pt x="23175" y="6233"/>
                    </a:cubicBezTo>
                    <a:cubicBezTo>
                      <a:pt x="23159" y="6233"/>
                      <a:pt x="23142" y="6234"/>
                      <a:pt x="23122" y="6235"/>
                    </a:cubicBezTo>
                    <a:cubicBezTo>
                      <a:pt x="23110" y="6236"/>
                      <a:pt x="23097" y="6236"/>
                      <a:pt x="23083" y="6236"/>
                    </a:cubicBezTo>
                    <a:cubicBezTo>
                      <a:pt x="22918" y="6236"/>
                      <a:pt x="22637" y="6187"/>
                      <a:pt x="22900" y="6039"/>
                    </a:cubicBezTo>
                    <a:cubicBezTo>
                      <a:pt x="23042" y="5950"/>
                      <a:pt x="23212" y="5897"/>
                      <a:pt x="23372" y="5861"/>
                    </a:cubicBezTo>
                    <a:cubicBezTo>
                      <a:pt x="23398" y="5861"/>
                      <a:pt x="23532" y="5853"/>
                      <a:pt x="23565" y="5820"/>
                    </a:cubicBezTo>
                    <a:lnTo>
                      <a:pt x="23565" y="5820"/>
                    </a:lnTo>
                    <a:cubicBezTo>
                      <a:pt x="23560" y="5824"/>
                      <a:pt x="23551" y="5827"/>
                      <a:pt x="23539" y="5827"/>
                    </a:cubicBezTo>
                    <a:cubicBezTo>
                      <a:pt x="23448" y="5827"/>
                      <a:pt x="23189" y="5691"/>
                      <a:pt x="23158" y="5629"/>
                    </a:cubicBezTo>
                    <a:cubicBezTo>
                      <a:pt x="23114" y="5540"/>
                      <a:pt x="23684" y="5514"/>
                      <a:pt x="23737" y="5514"/>
                    </a:cubicBezTo>
                    <a:cubicBezTo>
                      <a:pt x="24450" y="5416"/>
                      <a:pt x="23327" y="5362"/>
                      <a:pt x="23318" y="5335"/>
                    </a:cubicBezTo>
                    <a:cubicBezTo>
                      <a:pt x="23301" y="5220"/>
                      <a:pt x="24011" y="5157"/>
                      <a:pt x="23783" y="4998"/>
                    </a:cubicBezTo>
                    <a:lnTo>
                      <a:pt x="23783" y="4998"/>
                    </a:lnTo>
                    <a:cubicBezTo>
                      <a:pt x="23802" y="5011"/>
                      <a:pt x="23823" y="5017"/>
                      <a:pt x="23845" y="5017"/>
                    </a:cubicBezTo>
                    <a:cubicBezTo>
                      <a:pt x="24100" y="5017"/>
                      <a:pt x="24527" y="4199"/>
                      <a:pt x="24601" y="4035"/>
                    </a:cubicBezTo>
                    <a:cubicBezTo>
                      <a:pt x="24726" y="3812"/>
                      <a:pt x="24726" y="3616"/>
                      <a:pt x="24797" y="3411"/>
                    </a:cubicBezTo>
                    <a:cubicBezTo>
                      <a:pt x="24859" y="3260"/>
                      <a:pt x="25162" y="3296"/>
                      <a:pt x="25127" y="3135"/>
                    </a:cubicBezTo>
                    <a:cubicBezTo>
                      <a:pt x="25109" y="3046"/>
                      <a:pt x="24957" y="2779"/>
                      <a:pt x="24993" y="2699"/>
                    </a:cubicBezTo>
                    <a:lnTo>
                      <a:pt x="24993" y="2699"/>
                    </a:lnTo>
                    <a:cubicBezTo>
                      <a:pt x="24993" y="2699"/>
                      <a:pt x="25285" y="3094"/>
                      <a:pt x="25383" y="3094"/>
                    </a:cubicBezTo>
                    <a:cubicBezTo>
                      <a:pt x="25415" y="3094"/>
                      <a:pt x="25426" y="3054"/>
                      <a:pt x="25403" y="2948"/>
                    </a:cubicBezTo>
                    <a:cubicBezTo>
                      <a:pt x="25358" y="2770"/>
                      <a:pt x="25510" y="2574"/>
                      <a:pt x="25296" y="2458"/>
                    </a:cubicBezTo>
                    <a:cubicBezTo>
                      <a:pt x="25109" y="2369"/>
                      <a:pt x="25483" y="2227"/>
                      <a:pt x="25305" y="2129"/>
                    </a:cubicBezTo>
                    <a:lnTo>
                      <a:pt x="25305" y="2129"/>
                    </a:lnTo>
                    <a:cubicBezTo>
                      <a:pt x="25414" y="2179"/>
                      <a:pt x="25509" y="2210"/>
                      <a:pt x="25598" y="2210"/>
                    </a:cubicBezTo>
                    <a:cubicBezTo>
                      <a:pt x="25684" y="2210"/>
                      <a:pt x="25765" y="2181"/>
                      <a:pt x="25848" y="2111"/>
                    </a:cubicBezTo>
                    <a:cubicBezTo>
                      <a:pt x="25964" y="2031"/>
                      <a:pt x="25527" y="1594"/>
                      <a:pt x="25616" y="1354"/>
                    </a:cubicBezTo>
                    <a:cubicBezTo>
                      <a:pt x="25696" y="1191"/>
                      <a:pt x="25789" y="1129"/>
                      <a:pt x="25885" y="1129"/>
                    </a:cubicBezTo>
                    <a:cubicBezTo>
                      <a:pt x="26156" y="1129"/>
                      <a:pt x="26453" y="1630"/>
                      <a:pt x="26525" y="1781"/>
                    </a:cubicBezTo>
                    <a:cubicBezTo>
                      <a:pt x="26507" y="1461"/>
                      <a:pt x="26614" y="1140"/>
                      <a:pt x="26819" y="891"/>
                    </a:cubicBezTo>
                    <a:cubicBezTo>
                      <a:pt x="26944" y="1060"/>
                      <a:pt x="27033" y="1185"/>
                      <a:pt x="27157" y="1327"/>
                    </a:cubicBezTo>
                    <a:cubicBezTo>
                      <a:pt x="27157" y="1214"/>
                      <a:pt x="27238" y="1191"/>
                      <a:pt x="27332" y="1191"/>
                    </a:cubicBezTo>
                    <a:cubicBezTo>
                      <a:pt x="27400" y="1191"/>
                      <a:pt x="27474" y="1203"/>
                      <a:pt x="27529" y="1203"/>
                    </a:cubicBezTo>
                    <a:cubicBezTo>
                      <a:pt x="27536" y="1203"/>
                      <a:pt x="27543" y="1203"/>
                      <a:pt x="27549" y="1202"/>
                    </a:cubicBezTo>
                    <a:cubicBezTo>
                      <a:pt x="27603" y="1176"/>
                      <a:pt x="28012" y="1033"/>
                      <a:pt x="28012" y="980"/>
                    </a:cubicBezTo>
                    <a:lnTo>
                      <a:pt x="28012" y="980"/>
                    </a:lnTo>
                    <a:cubicBezTo>
                      <a:pt x="28057" y="1229"/>
                      <a:pt x="27692" y="1487"/>
                      <a:pt x="28137" y="1532"/>
                    </a:cubicBezTo>
                    <a:cubicBezTo>
                      <a:pt x="28476" y="1603"/>
                      <a:pt x="28467" y="1764"/>
                      <a:pt x="28253" y="1960"/>
                    </a:cubicBezTo>
                    <a:cubicBezTo>
                      <a:pt x="28277" y="1988"/>
                      <a:pt x="28300" y="1999"/>
                      <a:pt x="28324" y="1999"/>
                    </a:cubicBezTo>
                    <a:cubicBezTo>
                      <a:pt x="28387" y="1999"/>
                      <a:pt x="28451" y="1922"/>
                      <a:pt x="28529" y="1915"/>
                    </a:cubicBezTo>
                    <a:cubicBezTo>
                      <a:pt x="28698" y="1915"/>
                      <a:pt x="28743" y="2173"/>
                      <a:pt x="28868" y="2254"/>
                    </a:cubicBezTo>
                    <a:cubicBezTo>
                      <a:pt x="28897" y="2275"/>
                      <a:pt x="28926" y="2282"/>
                      <a:pt x="28955" y="2282"/>
                    </a:cubicBezTo>
                    <a:cubicBezTo>
                      <a:pt x="29029" y="2282"/>
                      <a:pt x="29100" y="2233"/>
                      <a:pt x="29174" y="2233"/>
                    </a:cubicBezTo>
                    <a:cubicBezTo>
                      <a:pt x="29194" y="2233"/>
                      <a:pt x="29213" y="2236"/>
                      <a:pt x="29233" y="2245"/>
                    </a:cubicBezTo>
                    <a:cubicBezTo>
                      <a:pt x="29360" y="2287"/>
                      <a:pt x="29318" y="2532"/>
                      <a:pt x="29429" y="2532"/>
                    </a:cubicBezTo>
                    <a:cubicBezTo>
                      <a:pt x="29434" y="2532"/>
                      <a:pt x="29440" y="2531"/>
                      <a:pt x="29446" y="2530"/>
                    </a:cubicBezTo>
                    <a:lnTo>
                      <a:pt x="29446" y="2530"/>
                    </a:lnTo>
                    <a:cubicBezTo>
                      <a:pt x="29224" y="2574"/>
                      <a:pt x="29233" y="2530"/>
                      <a:pt x="29268" y="2761"/>
                    </a:cubicBezTo>
                    <a:cubicBezTo>
                      <a:pt x="29286" y="2922"/>
                      <a:pt x="29286" y="3082"/>
                      <a:pt x="29268" y="3242"/>
                    </a:cubicBezTo>
                    <a:cubicBezTo>
                      <a:pt x="29153" y="3224"/>
                      <a:pt x="28966" y="3207"/>
                      <a:pt x="28974" y="3055"/>
                    </a:cubicBezTo>
                    <a:cubicBezTo>
                      <a:pt x="28915" y="3004"/>
                      <a:pt x="28969" y="2921"/>
                      <a:pt x="28843" y="2921"/>
                    </a:cubicBezTo>
                    <a:cubicBezTo>
                      <a:pt x="28837" y="2921"/>
                      <a:pt x="28830" y="2921"/>
                      <a:pt x="28823" y="2922"/>
                    </a:cubicBezTo>
                    <a:cubicBezTo>
                      <a:pt x="28832" y="3260"/>
                      <a:pt x="29108" y="3394"/>
                      <a:pt x="29188" y="3750"/>
                    </a:cubicBezTo>
                    <a:cubicBezTo>
                      <a:pt x="29212" y="3853"/>
                      <a:pt x="29196" y="3890"/>
                      <a:pt x="29161" y="3890"/>
                    </a:cubicBezTo>
                    <a:cubicBezTo>
                      <a:pt x="29079" y="3890"/>
                      <a:pt x="28894" y="3688"/>
                      <a:pt x="28894" y="3688"/>
                    </a:cubicBezTo>
                    <a:lnTo>
                      <a:pt x="28894" y="3688"/>
                    </a:lnTo>
                    <a:cubicBezTo>
                      <a:pt x="28903" y="3777"/>
                      <a:pt x="28912" y="3866"/>
                      <a:pt x="28939" y="3955"/>
                    </a:cubicBezTo>
                    <a:cubicBezTo>
                      <a:pt x="29028" y="4115"/>
                      <a:pt x="29019" y="4151"/>
                      <a:pt x="28859" y="4240"/>
                    </a:cubicBezTo>
                    <a:cubicBezTo>
                      <a:pt x="28655" y="4354"/>
                      <a:pt x="28496" y="4722"/>
                      <a:pt x="28791" y="4722"/>
                    </a:cubicBezTo>
                    <a:cubicBezTo>
                      <a:pt x="28819" y="4722"/>
                      <a:pt x="28850" y="4719"/>
                      <a:pt x="28885" y="4712"/>
                    </a:cubicBezTo>
                    <a:lnTo>
                      <a:pt x="28885" y="4712"/>
                    </a:lnTo>
                    <a:cubicBezTo>
                      <a:pt x="28832" y="4801"/>
                      <a:pt x="28894" y="4845"/>
                      <a:pt x="28903" y="4890"/>
                    </a:cubicBezTo>
                    <a:cubicBezTo>
                      <a:pt x="28904" y="4896"/>
                      <a:pt x="28900" y="4898"/>
                      <a:pt x="28892" y="4898"/>
                    </a:cubicBezTo>
                    <a:cubicBezTo>
                      <a:pt x="28834" y="4898"/>
                      <a:pt x="28583" y="4782"/>
                      <a:pt x="28529" y="4774"/>
                    </a:cubicBezTo>
                    <a:cubicBezTo>
                      <a:pt x="28520" y="4773"/>
                      <a:pt x="28512" y="4772"/>
                      <a:pt x="28505" y="4772"/>
                    </a:cubicBezTo>
                    <a:cubicBezTo>
                      <a:pt x="28409" y="4772"/>
                      <a:pt x="28441" y="4878"/>
                      <a:pt x="28449" y="4952"/>
                    </a:cubicBezTo>
                    <a:cubicBezTo>
                      <a:pt x="28529" y="5353"/>
                      <a:pt x="29019" y="5407"/>
                      <a:pt x="28912" y="5799"/>
                    </a:cubicBezTo>
                    <a:cubicBezTo>
                      <a:pt x="28785" y="5763"/>
                      <a:pt x="28647" y="5717"/>
                      <a:pt x="28515" y="5717"/>
                    </a:cubicBezTo>
                    <a:cubicBezTo>
                      <a:pt x="28480" y="5717"/>
                      <a:pt x="28447" y="5720"/>
                      <a:pt x="28413" y="5727"/>
                    </a:cubicBezTo>
                    <a:cubicBezTo>
                      <a:pt x="28129" y="5798"/>
                      <a:pt x="28226" y="6073"/>
                      <a:pt x="28447" y="6136"/>
                    </a:cubicBezTo>
                    <a:lnTo>
                      <a:pt x="28447" y="6136"/>
                    </a:lnTo>
                    <a:cubicBezTo>
                      <a:pt x="28392" y="6121"/>
                      <a:pt x="28333" y="6112"/>
                      <a:pt x="28276" y="6112"/>
                    </a:cubicBezTo>
                    <a:cubicBezTo>
                      <a:pt x="28140" y="6112"/>
                      <a:pt x="28014" y="6165"/>
                      <a:pt x="27977" y="6315"/>
                    </a:cubicBezTo>
                    <a:cubicBezTo>
                      <a:pt x="28075" y="6342"/>
                      <a:pt x="28707" y="6395"/>
                      <a:pt x="28369" y="6565"/>
                    </a:cubicBezTo>
                    <a:cubicBezTo>
                      <a:pt x="28200" y="6663"/>
                      <a:pt x="27941" y="6591"/>
                      <a:pt x="27870" y="6832"/>
                    </a:cubicBezTo>
                    <a:cubicBezTo>
                      <a:pt x="27834" y="6974"/>
                      <a:pt x="27968" y="7072"/>
                      <a:pt x="27888" y="7215"/>
                    </a:cubicBezTo>
                    <a:cubicBezTo>
                      <a:pt x="27879" y="7213"/>
                      <a:pt x="27871" y="7212"/>
                      <a:pt x="27863" y="7212"/>
                    </a:cubicBezTo>
                    <a:cubicBezTo>
                      <a:pt x="27656" y="7212"/>
                      <a:pt x="27540" y="7843"/>
                      <a:pt x="27531" y="7972"/>
                    </a:cubicBezTo>
                    <a:cubicBezTo>
                      <a:pt x="27528" y="8051"/>
                      <a:pt x="27571" y="8074"/>
                      <a:pt x="27628" y="8074"/>
                    </a:cubicBezTo>
                    <a:cubicBezTo>
                      <a:pt x="27705" y="8074"/>
                      <a:pt x="27809" y="8034"/>
                      <a:pt x="27870" y="8034"/>
                    </a:cubicBezTo>
                    <a:cubicBezTo>
                      <a:pt x="27891" y="8034"/>
                      <a:pt x="27907" y="8039"/>
                      <a:pt x="27914" y="8052"/>
                    </a:cubicBezTo>
                    <a:cubicBezTo>
                      <a:pt x="28048" y="8275"/>
                      <a:pt x="27442" y="8301"/>
                      <a:pt x="27362" y="8301"/>
                    </a:cubicBezTo>
                    <a:cubicBezTo>
                      <a:pt x="27220" y="8310"/>
                      <a:pt x="27166" y="8640"/>
                      <a:pt x="27140" y="8738"/>
                    </a:cubicBezTo>
                    <a:cubicBezTo>
                      <a:pt x="27086" y="9005"/>
                      <a:pt x="27059" y="9281"/>
                      <a:pt x="27077" y="9557"/>
                    </a:cubicBezTo>
                    <a:cubicBezTo>
                      <a:pt x="27077" y="9646"/>
                      <a:pt x="27220" y="10181"/>
                      <a:pt x="27166" y="10208"/>
                    </a:cubicBezTo>
                    <a:cubicBezTo>
                      <a:pt x="27163" y="10209"/>
                      <a:pt x="27160" y="10210"/>
                      <a:pt x="27156" y="10210"/>
                    </a:cubicBezTo>
                    <a:cubicBezTo>
                      <a:pt x="27065" y="10210"/>
                      <a:pt x="26778" y="9795"/>
                      <a:pt x="26703" y="9795"/>
                    </a:cubicBezTo>
                    <a:cubicBezTo>
                      <a:pt x="26691" y="9795"/>
                      <a:pt x="26684" y="9806"/>
                      <a:pt x="26685" y="9834"/>
                    </a:cubicBezTo>
                    <a:cubicBezTo>
                      <a:pt x="26694" y="10002"/>
                      <a:pt x="26810" y="10784"/>
                      <a:pt x="26961" y="10831"/>
                    </a:cubicBezTo>
                    <a:lnTo>
                      <a:pt x="26961" y="10831"/>
                    </a:lnTo>
                    <a:cubicBezTo>
                      <a:pt x="26923" y="10819"/>
                      <a:pt x="26889" y="10814"/>
                      <a:pt x="26857" y="10814"/>
                    </a:cubicBezTo>
                    <a:cubicBezTo>
                      <a:pt x="26718" y="10814"/>
                      <a:pt x="26636" y="10919"/>
                      <a:pt x="26578" y="11072"/>
                    </a:cubicBezTo>
                    <a:cubicBezTo>
                      <a:pt x="26516" y="11223"/>
                      <a:pt x="26498" y="11383"/>
                      <a:pt x="26507" y="11544"/>
                    </a:cubicBezTo>
                    <a:cubicBezTo>
                      <a:pt x="26516" y="11677"/>
                      <a:pt x="26632" y="11740"/>
                      <a:pt x="26650" y="11882"/>
                    </a:cubicBezTo>
                    <a:cubicBezTo>
                      <a:pt x="26703" y="12265"/>
                      <a:pt x="26320" y="12408"/>
                      <a:pt x="26133" y="12675"/>
                    </a:cubicBezTo>
                    <a:cubicBezTo>
                      <a:pt x="26071" y="12746"/>
                      <a:pt x="26133" y="12764"/>
                      <a:pt x="26204" y="12782"/>
                    </a:cubicBezTo>
                    <a:cubicBezTo>
                      <a:pt x="26187" y="12889"/>
                      <a:pt x="26151" y="13004"/>
                      <a:pt x="26115" y="13111"/>
                    </a:cubicBezTo>
                    <a:cubicBezTo>
                      <a:pt x="26062" y="13298"/>
                      <a:pt x="26160" y="13503"/>
                      <a:pt x="26106" y="13726"/>
                    </a:cubicBezTo>
                    <a:cubicBezTo>
                      <a:pt x="26053" y="13886"/>
                      <a:pt x="25982" y="14047"/>
                      <a:pt x="25884" y="14189"/>
                    </a:cubicBezTo>
                    <a:cubicBezTo>
                      <a:pt x="25839" y="14269"/>
                      <a:pt x="25759" y="14430"/>
                      <a:pt x="25830" y="14519"/>
                    </a:cubicBezTo>
                    <a:cubicBezTo>
                      <a:pt x="25955" y="14670"/>
                      <a:pt x="25697" y="15213"/>
                      <a:pt x="25652" y="15409"/>
                    </a:cubicBezTo>
                    <a:cubicBezTo>
                      <a:pt x="25634" y="15498"/>
                      <a:pt x="25732" y="16131"/>
                      <a:pt x="25706" y="16149"/>
                    </a:cubicBezTo>
                    <a:cubicBezTo>
                      <a:pt x="25704" y="16150"/>
                      <a:pt x="25702" y="16150"/>
                      <a:pt x="25700" y="16150"/>
                    </a:cubicBezTo>
                    <a:cubicBezTo>
                      <a:pt x="25661" y="16150"/>
                      <a:pt x="25509" y="16005"/>
                      <a:pt x="25492" y="15988"/>
                    </a:cubicBezTo>
                    <a:lnTo>
                      <a:pt x="25492" y="15988"/>
                    </a:lnTo>
                    <a:lnTo>
                      <a:pt x="25563" y="16318"/>
                    </a:lnTo>
                    <a:cubicBezTo>
                      <a:pt x="25581" y="16354"/>
                      <a:pt x="25812" y="16630"/>
                      <a:pt x="25795" y="16674"/>
                    </a:cubicBezTo>
                    <a:cubicBezTo>
                      <a:pt x="25793" y="16678"/>
                      <a:pt x="25787" y="16680"/>
                      <a:pt x="25778" y="16680"/>
                    </a:cubicBezTo>
                    <a:cubicBezTo>
                      <a:pt x="25739" y="16680"/>
                      <a:pt x="25641" y="16652"/>
                      <a:pt x="25571" y="16652"/>
                    </a:cubicBezTo>
                    <a:cubicBezTo>
                      <a:pt x="25545" y="16652"/>
                      <a:pt x="25524" y="16655"/>
                      <a:pt x="25510" y="16665"/>
                    </a:cubicBezTo>
                    <a:cubicBezTo>
                      <a:pt x="25420" y="16745"/>
                      <a:pt x="25394" y="16924"/>
                      <a:pt x="25367" y="17039"/>
                    </a:cubicBezTo>
                    <a:cubicBezTo>
                      <a:pt x="25399" y="17198"/>
                      <a:pt x="25452" y="17462"/>
                      <a:pt x="25268" y="17462"/>
                    </a:cubicBezTo>
                    <a:cubicBezTo>
                      <a:pt x="25246" y="17462"/>
                      <a:pt x="25219" y="17458"/>
                      <a:pt x="25189" y="17449"/>
                    </a:cubicBezTo>
                    <a:lnTo>
                      <a:pt x="25189" y="17449"/>
                    </a:lnTo>
                    <a:cubicBezTo>
                      <a:pt x="25267" y="17475"/>
                      <a:pt x="25354" y="17663"/>
                      <a:pt x="25416" y="17663"/>
                    </a:cubicBezTo>
                    <a:cubicBezTo>
                      <a:pt x="25418" y="17663"/>
                      <a:pt x="25419" y="17663"/>
                      <a:pt x="25420" y="17663"/>
                    </a:cubicBezTo>
                    <a:lnTo>
                      <a:pt x="25420" y="17663"/>
                    </a:lnTo>
                    <a:cubicBezTo>
                      <a:pt x="25189" y="17707"/>
                      <a:pt x="25153" y="17797"/>
                      <a:pt x="25091" y="18046"/>
                    </a:cubicBezTo>
                    <a:cubicBezTo>
                      <a:pt x="25064" y="18153"/>
                      <a:pt x="24984" y="18322"/>
                      <a:pt x="25029" y="18438"/>
                    </a:cubicBezTo>
                    <a:cubicBezTo>
                      <a:pt x="25055" y="18518"/>
                      <a:pt x="25135" y="18473"/>
                      <a:pt x="25109" y="18554"/>
                    </a:cubicBezTo>
                    <a:cubicBezTo>
                      <a:pt x="25037" y="18803"/>
                      <a:pt x="24877" y="18848"/>
                      <a:pt x="24797" y="19115"/>
                    </a:cubicBezTo>
                    <a:cubicBezTo>
                      <a:pt x="24763" y="19217"/>
                      <a:pt x="24688" y="19733"/>
                      <a:pt x="24496" y="19733"/>
                    </a:cubicBezTo>
                    <a:cubicBezTo>
                      <a:pt x="24486" y="19733"/>
                      <a:pt x="24477" y="19732"/>
                      <a:pt x="24467" y="19729"/>
                    </a:cubicBezTo>
                    <a:lnTo>
                      <a:pt x="24467" y="19729"/>
                    </a:lnTo>
                    <a:cubicBezTo>
                      <a:pt x="24387" y="20005"/>
                      <a:pt x="24744" y="19827"/>
                      <a:pt x="24770" y="20041"/>
                    </a:cubicBezTo>
                    <a:cubicBezTo>
                      <a:pt x="24788" y="20148"/>
                      <a:pt x="24556" y="20193"/>
                      <a:pt x="24494" y="20201"/>
                    </a:cubicBezTo>
                    <a:cubicBezTo>
                      <a:pt x="24441" y="20264"/>
                      <a:pt x="24387" y="20326"/>
                      <a:pt x="24334" y="20389"/>
                    </a:cubicBezTo>
                    <a:cubicBezTo>
                      <a:pt x="24240" y="20551"/>
                      <a:pt x="24433" y="21355"/>
                      <a:pt x="24212" y="21355"/>
                    </a:cubicBezTo>
                    <a:cubicBezTo>
                      <a:pt x="24207" y="21355"/>
                      <a:pt x="24203" y="21354"/>
                      <a:pt x="24198" y="21354"/>
                    </a:cubicBezTo>
                    <a:lnTo>
                      <a:pt x="24198" y="21354"/>
                    </a:lnTo>
                    <a:cubicBezTo>
                      <a:pt x="24302" y="21380"/>
                      <a:pt x="24679" y="21544"/>
                      <a:pt x="24646" y="21644"/>
                    </a:cubicBezTo>
                    <a:cubicBezTo>
                      <a:pt x="24619" y="21698"/>
                      <a:pt x="24441" y="21707"/>
                      <a:pt x="24396" y="21716"/>
                    </a:cubicBezTo>
                    <a:cubicBezTo>
                      <a:pt x="24352" y="21760"/>
                      <a:pt x="24316" y="21805"/>
                      <a:pt x="24280" y="21858"/>
                    </a:cubicBezTo>
                    <a:cubicBezTo>
                      <a:pt x="24182" y="21956"/>
                      <a:pt x="24138" y="22090"/>
                      <a:pt x="24156" y="22223"/>
                    </a:cubicBezTo>
                    <a:cubicBezTo>
                      <a:pt x="24156" y="22286"/>
                      <a:pt x="24156" y="22357"/>
                      <a:pt x="24084" y="22384"/>
                    </a:cubicBezTo>
                    <a:cubicBezTo>
                      <a:pt x="24068" y="22390"/>
                      <a:pt x="24052" y="22393"/>
                      <a:pt x="24036" y="22393"/>
                    </a:cubicBezTo>
                    <a:cubicBezTo>
                      <a:pt x="23909" y="22393"/>
                      <a:pt x="23773" y="22218"/>
                      <a:pt x="23702" y="22218"/>
                    </a:cubicBezTo>
                    <a:cubicBezTo>
                      <a:pt x="23695" y="22218"/>
                      <a:pt x="23689" y="22220"/>
                      <a:pt x="23684" y="22223"/>
                    </a:cubicBezTo>
                    <a:cubicBezTo>
                      <a:pt x="23603" y="22304"/>
                      <a:pt x="23764" y="22722"/>
                      <a:pt x="23746" y="22802"/>
                    </a:cubicBezTo>
                    <a:cubicBezTo>
                      <a:pt x="23684" y="23114"/>
                      <a:pt x="23407" y="23524"/>
                      <a:pt x="23238" y="23942"/>
                    </a:cubicBezTo>
                    <a:cubicBezTo>
                      <a:pt x="23201" y="24027"/>
                      <a:pt x="23211" y="24058"/>
                      <a:pt x="23247" y="24058"/>
                    </a:cubicBezTo>
                    <a:cubicBezTo>
                      <a:pt x="23349" y="24058"/>
                      <a:pt x="23664" y="23808"/>
                      <a:pt x="23745" y="23808"/>
                    </a:cubicBezTo>
                    <a:cubicBezTo>
                      <a:pt x="23787" y="23808"/>
                      <a:pt x="23766" y="23874"/>
                      <a:pt x="23621" y="24076"/>
                    </a:cubicBezTo>
                    <a:cubicBezTo>
                      <a:pt x="23600" y="24216"/>
                      <a:pt x="23552" y="24361"/>
                      <a:pt x="23760" y="24361"/>
                    </a:cubicBezTo>
                    <a:cubicBezTo>
                      <a:pt x="23817" y="24361"/>
                      <a:pt x="23894" y="24350"/>
                      <a:pt x="23995" y="24325"/>
                    </a:cubicBezTo>
                    <a:cubicBezTo>
                      <a:pt x="24140" y="24293"/>
                      <a:pt x="24494" y="23992"/>
                      <a:pt x="24604" y="23992"/>
                    </a:cubicBezTo>
                    <a:cubicBezTo>
                      <a:pt x="24643" y="23992"/>
                      <a:pt x="24652" y="24030"/>
                      <a:pt x="24610" y="24130"/>
                    </a:cubicBezTo>
                    <a:cubicBezTo>
                      <a:pt x="24560" y="24275"/>
                      <a:pt x="24597" y="24327"/>
                      <a:pt x="24675" y="24327"/>
                    </a:cubicBezTo>
                    <a:cubicBezTo>
                      <a:pt x="24831" y="24327"/>
                      <a:pt x="25150" y="24115"/>
                      <a:pt x="25251" y="24014"/>
                    </a:cubicBezTo>
                    <a:cubicBezTo>
                      <a:pt x="25335" y="23940"/>
                      <a:pt x="25403" y="23912"/>
                      <a:pt x="25463" y="23912"/>
                    </a:cubicBezTo>
                    <a:cubicBezTo>
                      <a:pt x="25629" y="23912"/>
                      <a:pt x="25737" y="24116"/>
                      <a:pt x="25946" y="24130"/>
                    </a:cubicBezTo>
                    <a:cubicBezTo>
                      <a:pt x="25952" y="24130"/>
                      <a:pt x="25957" y="24130"/>
                      <a:pt x="25963" y="24130"/>
                    </a:cubicBezTo>
                    <a:cubicBezTo>
                      <a:pt x="26230" y="24130"/>
                      <a:pt x="25992" y="23699"/>
                      <a:pt x="26044" y="23568"/>
                    </a:cubicBezTo>
                    <a:cubicBezTo>
                      <a:pt x="26050" y="23552"/>
                      <a:pt x="26060" y="23545"/>
                      <a:pt x="26073" y="23545"/>
                    </a:cubicBezTo>
                    <a:cubicBezTo>
                      <a:pt x="26157" y="23545"/>
                      <a:pt x="26367" y="23839"/>
                      <a:pt x="26475" y="23839"/>
                    </a:cubicBezTo>
                    <a:cubicBezTo>
                      <a:pt x="26496" y="23839"/>
                      <a:pt x="26513" y="23827"/>
                      <a:pt x="26525" y="23800"/>
                    </a:cubicBezTo>
                    <a:cubicBezTo>
                      <a:pt x="26552" y="23755"/>
                      <a:pt x="26427" y="23666"/>
                      <a:pt x="26489" y="23586"/>
                    </a:cubicBezTo>
                    <a:cubicBezTo>
                      <a:pt x="26536" y="23560"/>
                      <a:pt x="26589" y="23546"/>
                      <a:pt x="26642" y="23546"/>
                    </a:cubicBezTo>
                    <a:cubicBezTo>
                      <a:pt x="26681" y="23546"/>
                      <a:pt x="26719" y="23553"/>
                      <a:pt x="26757" y="23568"/>
                    </a:cubicBezTo>
                    <a:cubicBezTo>
                      <a:pt x="26926" y="23720"/>
                      <a:pt x="26685" y="23951"/>
                      <a:pt x="27024" y="24014"/>
                    </a:cubicBezTo>
                    <a:cubicBezTo>
                      <a:pt x="27143" y="24029"/>
                      <a:pt x="27263" y="24037"/>
                      <a:pt x="27382" y="24037"/>
                    </a:cubicBezTo>
                    <a:cubicBezTo>
                      <a:pt x="27736" y="24037"/>
                      <a:pt x="28089" y="23969"/>
                      <a:pt x="28422" y="23836"/>
                    </a:cubicBezTo>
                    <a:cubicBezTo>
                      <a:pt x="28556" y="23773"/>
                      <a:pt x="28574" y="23729"/>
                      <a:pt x="28725" y="23711"/>
                    </a:cubicBezTo>
                    <a:cubicBezTo>
                      <a:pt x="28766" y="23660"/>
                      <a:pt x="28796" y="23639"/>
                      <a:pt x="28818" y="23639"/>
                    </a:cubicBezTo>
                    <a:cubicBezTo>
                      <a:pt x="28917" y="23639"/>
                      <a:pt x="28840" y="24076"/>
                      <a:pt x="28867" y="24076"/>
                    </a:cubicBezTo>
                    <a:cubicBezTo>
                      <a:pt x="28867" y="24076"/>
                      <a:pt x="28867" y="24076"/>
                      <a:pt x="28868" y="24076"/>
                    </a:cubicBezTo>
                    <a:cubicBezTo>
                      <a:pt x="29068" y="24062"/>
                      <a:pt x="29006" y="23712"/>
                      <a:pt x="29146" y="23712"/>
                    </a:cubicBezTo>
                    <a:cubicBezTo>
                      <a:pt x="29187" y="23712"/>
                      <a:pt x="29244" y="23741"/>
                      <a:pt x="29331" y="23818"/>
                    </a:cubicBezTo>
                    <a:cubicBezTo>
                      <a:pt x="29402" y="23809"/>
                      <a:pt x="29473" y="23791"/>
                      <a:pt x="29536" y="23764"/>
                    </a:cubicBezTo>
                    <a:cubicBezTo>
                      <a:pt x="29659" y="23737"/>
                      <a:pt x="30328" y="23447"/>
                      <a:pt x="30640" y="23447"/>
                    </a:cubicBezTo>
                    <a:cubicBezTo>
                      <a:pt x="30735" y="23447"/>
                      <a:pt x="30796" y="23473"/>
                      <a:pt x="30800" y="23542"/>
                    </a:cubicBezTo>
                    <a:lnTo>
                      <a:pt x="31210" y="23052"/>
                    </a:lnTo>
                    <a:cubicBezTo>
                      <a:pt x="31228" y="23292"/>
                      <a:pt x="31460" y="23328"/>
                      <a:pt x="31647" y="23328"/>
                    </a:cubicBezTo>
                    <a:cubicBezTo>
                      <a:pt x="31843" y="23328"/>
                      <a:pt x="31843" y="23506"/>
                      <a:pt x="31958" y="23649"/>
                    </a:cubicBezTo>
                    <a:cubicBezTo>
                      <a:pt x="31965" y="23657"/>
                      <a:pt x="31972" y="23661"/>
                      <a:pt x="31979" y="23661"/>
                    </a:cubicBezTo>
                    <a:cubicBezTo>
                      <a:pt x="32065" y="23661"/>
                      <a:pt x="32224" y="23131"/>
                      <a:pt x="32413" y="23114"/>
                    </a:cubicBezTo>
                    <a:lnTo>
                      <a:pt x="32413" y="23114"/>
                    </a:lnTo>
                    <a:cubicBezTo>
                      <a:pt x="32422" y="23194"/>
                      <a:pt x="32359" y="23649"/>
                      <a:pt x="32439" y="23666"/>
                    </a:cubicBezTo>
                    <a:cubicBezTo>
                      <a:pt x="32456" y="23671"/>
                      <a:pt x="32473" y="23673"/>
                      <a:pt x="32492" y="23673"/>
                    </a:cubicBezTo>
                    <a:cubicBezTo>
                      <a:pt x="32660" y="23673"/>
                      <a:pt x="32884" y="23498"/>
                      <a:pt x="32876" y="23346"/>
                    </a:cubicBezTo>
                    <a:cubicBezTo>
                      <a:pt x="32876" y="23221"/>
                      <a:pt x="32724" y="23105"/>
                      <a:pt x="32902" y="23078"/>
                    </a:cubicBezTo>
                    <a:cubicBezTo>
                      <a:pt x="32923" y="23075"/>
                      <a:pt x="32941" y="23073"/>
                      <a:pt x="32957" y="23073"/>
                    </a:cubicBezTo>
                    <a:cubicBezTo>
                      <a:pt x="33025" y="23073"/>
                      <a:pt x="33060" y="23105"/>
                      <a:pt x="33125" y="23176"/>
                    </a:cubicBezTo>
                    <a:cubicBezTo>
                      <a:pt x="33241" y="23337"/>
                      <a:pt x="33125" y="23595"/>
                      <a:pt x="33223" y="23738"/>
                    </a:cubicBezTo>
                    <a:cubicBezTo>
                      <a:pt x="33224" y="23739"/>
                      <a:pt x="33225" y="23739"/>
                      <a:pt x="33226" y="23739"/>
                    </a:cubicBezTo>
                    <a:cubicBezTo>
                      <a:pt x="33250" y="23739"/>
                      <a:pt x="33339" y="23497"/>
                      <a:pt x="33339" y="23497"/>
                    </a:cubicBezTo>
                    <a:cubicBezTo>
                      <a:pt x="33419" y="23399"/>
                      <a:pt x="33535" y="23337"/>
                      <a:pt x="33660" y="23328"/>
                    </a:cubicBezTo>
                    <a:cubicBezTo>
                      <a:pt x="33670" y="23326"/>
                      <a:pt x="33680" y="23325"/>
                      <a:pt x="33690" y="23325"/>
                    </a:cubicBezTo>
                    <a:cubicBezTo>
                      <a:pt x="33757" y="23325"/>
                      <a:pt x="33790" y="23363"/>
                      <a:pt x="33829" y="23363"/>
                    </a:cubicBezTo>
                    <a:cubicBezTo>
                      <a:pt x="33842" y="23363"/>
                      <a:pt x="33857" y="23358"/>
                      <a:pt x="33873" y="23346"/>
                    </a:cubicBezTo>
                    <a:cubicBezTo>
                      <a:pt x="33954" y="23257"/>
                      <a:pt x="34025" y="23159"/>
                      <a:pt x="34078" y="23052"/>
                    </a:cubicBezTo>
                    <a:cubicBezTo>
                      <a:pt x="34091" y="23031"/>
                      <a:pt x="34104" y="23023"/>
                      <a:pt x="34117" y="23023"/>
                    </a:cubicBezTo>
                    <a:cubicBezTo>
                      <a:pt x="34183" y="23023"/>
                      <a:pt x="34256" y="23227"/>
                      <a:pt x="34357" y="23227"/>
                    </a:cubicBezTo>
                    <a:cubicBezTo>
                      <a:pt x="34378" y="23227"/>
                      <a:pt x="34401" y="23217"/>
                      <a:pt x="34426" y="23194"/>
                    </a:cubicBezTo>
                    <a:cubicBezTo>
                      <a:pt x="34497" y="23123"/>
                      <a:pt x="34497" y="22998"/>
                      <a:pt x="34586" y="22963"/>
                    </a:cubicBezTo>
                    <a:cubicBezTo>
                      <a:pt x="34684" y="22927"/>
                      <a:pt x="34791" y="22918"/>
                      <a:pt x="34889" y="22918"/>
                    </a:cubicBezTo>
                    <a:cubicBezTo>
                      <a:pt x="34639" y="22936"/>
                      <a:pt x="34310" y="23266"/>
                      <a:pt x="34720" y="23266"/>
                    </a:cubicBezTo>
                    <a:cubicBezTo>
                      <a:pt x="34907" y="23266"/>
                      <a:pt x="35254" y="23168"/>
                      <a:pt x="35236" y="22945"/>
                    </a:cubicBezTo>
                    <a:lnTo>
                      <a:pt x="35236" y="22945"/>
                    </a:lnTo>
                    <a:cubicBezTo>
                      <a:pt x="35252" y="23132"/>
                      <a:pt x="35483" y="23186"/>
                      <a:pt x="35763" y="23186"/>
                    </a:cubicBezTo>
                    <a:cubicBezTo>
                      <a:pt x="36122" y="23186"/>
                      <a:pt x="36562" y="23097"/>
                      <a:pt x="36733" y="23087"/>
                    </a:cubicBezTo>
                    <a:cubicBezTo>
                      <a:pt x="37000" y="23061"/>
                      <a:pt x="36875" y="22865"/>
                      <a:pt x="36857" y="22615"/>
                    </a:cubicBezTo>
                    <a:cubicBezTo>
                      <a:pt x="36912" y="22473"/>
                      <a:pt x="36949" y="22401"/>
                      <a:pt x="36992" y="22401"/>
                    </a:cubicBezTo>
                    <a:cubicBezTo>
                      <a:pt x="37032" y="22401"/>
                      <a:pt x="37078" y="22464"/>
                      <a:pt x="37151" y="22589"/>
                    </a:cubicBezTo>
                    <a:cubicBezTo>
                      <a:pt x="37183" y="23012"/>
                      <a:pt x="37745" y="23127"/>
                      <a:pt x="38105" y="23127"/>
                    </a:cubicBezTo>
                    <a:cubicBezTo>
                      <a:pt x="38146" y="23127"/>
                      <a:pt x="38185" y="23126"/>
                      <a:pt x="38220" y="23123"/>
                    </a:cubicBezTo>
                    <a:cubicBezTo>
                      <a:pt x="38407" y="23105"/>
                      <a:pt x="38612" y="23096"/>
                      <a:pt x="38728" y="22927"/>
                    </a:cubicBezTo>
                    <a:cubicBezTo>
                      <a:pt x="38896" y="22679"/>
                      <a:pt x="39003" y="22598"/>
                      <a:pt x="39302" y="22580"/>
                    </a:cubicBezTo>
                    <a:lnTo>
                      <a:pt x="39302" y="22580"/>
                    </a:lnTo>
                    <a:cubicBezTo>
                      <a:pt x="39002" y="22599"/>
                      <a:pt x="38901" y="22885"/>
                      <a:pt x="39222" y="22885"/>
                    </a:cubicBezTo>
                    <a:cubicBezTo>
                      <a:pt x="39240" y="22885"/>
                      <a:pt x="39259" y="22884"/>
                      <a:pt x="39280" y="22883"/>
                    </a:cubicBezTo>
                    <a:cubicBezTo>
                      <a:pt x="39357" y="22872"/>
                      <a:pt x="39435" y="22867"/>
                      <a:pt x="39513" y="22867"/>
                    </a:cubicBezTo>
                    <a:cubicBezTo>
                      <a:pt x="39696" y="22867"/>
                      <a:pt x="39880" y="22895"/>
                      <a:pt x="40055" y="22945"/>
                    </a:cubicBezTo>
                    <a:cubicBezTo>
                      <a:pt x="40219" y="23000"/>
                      <a:pt x="40322" y="23043"/>
                      <a:pt x="40440" y="23043"/>
                    </a:cubicBezTo>
                    <a:cubicBezTo>
                      <a:pt x="40514" y="23043"/>
                      <a:pt x="40594" y="23026"/>
                      <a:pt x="40699" y="22983"/>
                    </a:cubicBezTo>
                    <a:lnTo>
                      <a:pt x="40699" y="22983"/>
                    </a:lnTo>
                    <a:cubicBezTo>
                      <a:pt x="40589" y="23036"/>
                      <a:pt x="40504" y="23103"/>
                      <a:pt x="40447" y="23239"/>
                    </a:cubicBezTo>
                    <a:cubicBezTo>
                      <a:pt x="40425" y="23311"/>
                      <a:pt x="40468" y="23430"/>
                      <a:pt x="40537" y="23430"/>
                    </a:cubicBezTo>
                    <a:cubicBezTo>
                      <a:pt x="40553" y="23430"/>
                      <a:pt x="40571" y="23423"/>
                      <a:pt x="40589" y="23408"/>
                    </a:cubicBezTo>
                    <a:cubicBezTo>
                      <a:pt x="40618" y="23384"/>
                      <a:pt x="40642" y="23373"/>
                      <a:pt x="40664" y="23373"/>
                    </a:cubicBezTo>
                    <a:cubicBezTo>
                      <a:pt x="40746" y="23373"/>
                      <a:pt x="40791" y="23516"/>
                      <a:pt x="40848" y="23586"/>
                    </a:cubicBezTo>
                    <a:cubicBezTo>
                      <a:pt x="40859" y="23600"/>
                      <a:pt x="40878" y="23605"/>
                      <a:pt x="40900" y="23605"/>
                    </a:cubicBezTo>
                    <a:cubicBezTo>
                      <a:pt x="40950" y="23605"/>
                      <a:pt x="41021" y="23581"/>
                      <a:pt x="41080" y="23581"/>
                    </a:cubicBezTo>
                    <a:cubicBezTo>
                      <a:pt x="41096" y="23581"/>
                      <a:pt x="41110" y="23582"/>
                      <a:pt x="41124" y="23586"/>
                    </a:cubicBezTo>
                    <a:cubicBezTo>
                      <a:pt x="41257" y="23649"/>
                      <a:pt x="41106" y="23818"/>
                      <a:pt x="41097" y="23916"/>
                    </a:cubicBezTo>
                    <a:cubicBezTo>
                      <a:pt x="41088" y="24005"/>
                      <a:pt x="41097" y="24094"/>
                      <a:pt x="41124" y="24183"/>
                    </a:cubicBezTo>
                    <a:cubicBezTo>
                      <a:pt x="41142" y="24299"/>
                      <a:pt x="41213" y="24397"/>
                      <a:pt x="41311" y="24450"/>
                    </a:cubicBezTo>
                    <a:cubicBezTo>
                      <a:pt x="41436" y="24495"/>
                      <a:pt x="41373" y="24628"/>
                      <a:pt x="41346" y="24753"/>
                    </a:cubicBezTo>
                    <a:cubicBezTo>
                      <a:pt x="41250" y="24736"/>
                      <a:pt x="41192" y="24709"/>
                      <a:pt x="41161" y="24709"/>
                    </a:cubicBezTo>
                    <a:cubicBezTo>
                      <a:pt x="41126" y="24709"/>
                      <a:pt x="41123" y="24743"/>
                      <a:pt x="41133" y="24860"/>
                    </a:cubicBezTo>
                    <a:cubicBezTo>
                      <a:pt x="41151" y="25002"/>
                      <a:pt x="41151" y="25145"/>
                      <a:pt x="41142" y="25287"/>
                    </a:cubicBezTo>
                    <a:cubicBezTo>
                      <a:pt x="41142" y="25286"/>
                      <a:pt x="41142" y="25286"/>
                      <a:pt x="41142" y="25286"/>
                    </a:cubicBezTo>
                    <a:cubicBezTo>
                      <a:pt x="41140" y="25286"/>
                      <a:pt x="41127" y="25491"/>
                      <a:pt x="41082" y="25491"/>
                    </a:cubicBezTo>
                    <a:cubicBezTo>
                      <a:pt x="41073" y="25491"/>
                      <a:pt x="41064" y="25483"/>
                      <a:pt x="41053" y="25466"/>
                    </a:cubicBezTo>
                    <a:cubicBezTo>
                      <a:pt x="41026" y="25430"/>
                      <a:pt x="41044" y="25359"/>
                      <a:pt x="40937" y="25323"/>
                    </a:cubicBezTo>
                    <a:cubicBezTo>
                      <a:pt x="40821" y="25483"/>
                      <a:pt x="40883" y="25492"/>
                      <a:pt x="40883" y="25670"/>
                    </a:cubicBezTo>
                    <a:cubicBezTo>
                      <a:pt x="40883" y="25776"/>
                      <a:pt x="40846" y="26007"/>
                      <a:pt x="40698" y="26007"/>
                    </a:cubicBezTo>
                    <a:cubicBezTo>
                      <a:pt x="40684" y="26007"/>
                      <a:pt x="40668" y="26005"/>
                      <a:pt x="40652" y="26000"/>
                    </a:cubicBezTo>
                    <a:cubicBezTo>
                      <a:pt x="40504" y="25959"/>
                      <a:pt x="40482" y="25878"/>
                      <a:pt x="40405" y="25878"/>
                    </a:cubicBezTo>
                    <a:cubicBezTo>
                      <a:pt x="40367" y="25878"/>
                      <a:pt x="40314" y="25899"/>
                      <a:pt x="40224" y="25955"/>
                    </a:cubicBezTo>
                    <a:cubicBezTo>
                      <a:pt x="40082" y="26045"/>
                      <a:pt x="39859" y="26143"/>
                      <a:pt x="39752" y="26267"/>
                    </a:cubicBezTo>
                    <a:cubicBezTo>
                      <a:pt x="39636" y="26392"/>
                      <a:pt x="39832" y="26419"/>
                      <a:pt x="39886" y="26490"/>
                    </a:cubicBezTo>
                    <a:cubicBezTo>
                      <a:pt x="39975" y="26588"/>
                      <a:pt x="39912" y="26748"/>
                      <a:pt x="39788" y="26766"/>
                    </a:cubicBezTo>
                    <a:cubicBezTo>
                      <a:pt x="39699" y="26775"/>
                      <a:pt x="39405" y="26908"/>
                      <a:pt x="39529" y="27015"/>
                    </a:cubicBezTo>
                    <a:lnTo>
                      <a:pt x="39529" y="27015"/>
                    </a:lnTo>
                    <a:cubicBezTo>
                      <a:pt x="39480" y="26973"/>
                      <a:pt x="39433" y="26955"/>
                      <a:pt x="39389" y="26955"/>
                    </a:cubicBezTo>
                    <a:cubicBezTo>
                      <a:pt x="39143" y="26955"/>
                      <a:pt x="38970" y="27509"/>
                      <a:pt x="38879" y="27630"/>
                    </a:cubicBezTo>
                    <a:cubicBezTo>
                      <a:pt x="38781" y="27773"/>
                      <a:pt x="38746" y="27692"/>
                      <a:pt x="38621" y="27773"/>
                    </a:cubicBezTo>
                    <a:cubicBezTo>
                      <a:pt x="38478" y="27871"/>
                      <a:pt x="38345" y="27995"/>
                      <a:pt x="38238" y="28129"/>
                    </a:cubicBezTo>
                    <a:cubicBezTo>
                      <a:pt x="38165" y="28209"/>
                      <a:pt x="37730" y="28791"/>
                      <a:pt x="37521" y="28791"/>
                    </a:cubicBezTo>
                    <a:cubicBezTo>
                      <a:pt x="37499" y="28791"/>
                      <a:pt x="37479" y="28785"/>
                      <a:pt x="37463" y="28770"/>
                    </a:cubicBezTo>
                    <a:cubicBezTo>
                      <a:pt x="37312" y="28930"/>
                      <a:pt x="37303" y="29002"/>
                      <a:pt x="37463" y="29171"/>
                    </a:cubicBezTo>
                    <a:cubicBezTo>
                      <a:pt x="37534" y="29242"/>
                      <a:pt x="37579" y="29501"/>
                      <a:pt x="37507" y="29581"/>
                    </a:cubicBezTo>
                    <a:cubicBezTo>
                      <a:pt x="37392" y="29501"/>
                      <a:pt x="37267" y="29447"/>
                      <a:pt x="37133" y="29420"/>
                    </a:cubicBezTo>
                    <a:cubicBezTo>
                      <a:pt x="36955" y="29447"/>
                      <a:pt x="36822" y="29581"/>
                      <a:pt x="36786" y="29750"/>
                    </a:cubicBezTo>
                    <a:cubicBezTo>
                      <a:pt x="36750" y="29901"/>
                      <a:pt x="36688" y="30035"/>
                      <a:pt x="36608" y="30160"/>
                    </a:cubicBezTo>
                    <a:cubicBezTo>
                      <a:pt x="36606" y="30163"/>
                      <a:pt x="36599" y="30164"/>
                      <a:pt x="36588" y="30164"/>
                    </a:cubicBezTo>
                    <a:cubicBezTo>
                      <a:pt x="36547" y="30164"/>
                      <a:pt x="36449" y="30146"/>
                      <a:pt x="36388" y="30146"/>
                    </a:cubicBezTo>
                    <a:cubicBezTo>
                      <a:pt x="36372" y="30146"/>
                      <a:pt x="36359" y="30148"/>
                      <a:pt x="36350" y="30151"/>
                    </a:cubicBezTo>
                    <a:cubicBezTo>
                      <a:pt x="36091" y="30240"/>
                      <a:pt x="36572" y="30658"/>
                      <a:pt x="36430" y="30819"/>
                    </a:cubicBezTo>
                    <a:cubicBezTo>
                      <a:pt x="36393" y="30858"/>
                      <a:pt x="36359" y="30874"/>
                      <a:pt x="36327" y="30874"/>
                    </a:cubicBezTo>
                    <a:cubicBezTo>
                      <a:pt x="36196" y="30874"/>
                      <a:pt x="36094" y="30608"/>
                      <a:pt x="35971" y="30608"/>
                    </a:cubicBezTo>
                    <a:cubicBezTo>
                      <a:pt x="35955" y="30608"/>
                      <a:pt x="35939" y="30613"/>
                      <a:pt x="35922" y="30623"/>
                    </a:cubicBezTo>
                    <a:cubicBezTo>
                      <a:pt x="35610" y="30810"/>
                      <a:pt x="35682" y="31362"/>
                      <a:pt x="35575" y="31647"/>
                    </a:cubicBezTo>
                    <a:cubicBezTo>
                      <a:pt x="35554" y="31688"/>
                      <a:pt x="35343" y="32046"/>
                      <a:pt x="35260" y="32046"/>
                    </a:cubicBezTo>
                    <a:cubicBezTo>
                      <a:pt x="35235" y="32046"/>
                      <a:pt x="35221" y="32014"/>
                      <a:pt x="35227" y="31932"/>
                    </a:cubicBezTo>
                    <a:cubicBezTo>
                      <a:pt x="35369" y="31772"/>
                      <a:pt x="35366" y="31630"/>
                      <a:pt x="35251" y="31630"/>
                    </a:cubicBezTo>
                    <a:cubicBezTo>
                      <a:pt x="35206" y="31630"/>
                      <a:pt x="35144" y="31651"/>
                      <a:pt x="35067" y="31701"/>
                    </a:cubicBezTo>
                    <a:cubicBezTo>
                      <a:pt x="34969" y="31754"/>
                      <a:pt x="34746" y="32039"/>
                      <a:pt x="34916" y="32146"/>
                    </a:cubicBezTo>
                    <a:cubicBezTo>
                      <a:pt x="34960" y="32173"/>
                      <a:pt x="35227" y="32164"/>
                      <a:pt x="35227" y="32271"/>
                    </a:cubicBezTo>
                    <a:cubicBezTo>
                      <a:pt x="35227" y="32288"/>
                      <a:pt x="34381" y="32280"/>
                      <a:pt x="34488" y="32467"/>
                    </a:cubicBezTo>
                    <a:cubicBezTo>
                      <a:pt x="34559" y="32574"/>
                      <a:pt x="34693" y="32636"/>
                      <a:pt x="34755" y="32761"/>
                    </a:cubicBezTo>
                    <a:cubicBezTo>
                      <a:pt x="34809" y="32885"/>
                      <a:pt x="34764" y="33010"/>
                      <a:pt x="34773" y="33135"/>
                    </a:cubicBezTo>
                    <a:cubicBezTo>
                      <a:pt x="34629" y="33006"/>
                      <a:pt x="34542" y="32913"/>
                      <a:pt x="34446" y="32913"/>
                    </a:cubicBezTo>
                    <a:cubicBezTo>
                      <a:pt x="34382" y="32913"/>
                      <a:pt x="34313" y="32955"/>
                      <a:pt x="34221" y="33054"/>
                    </a:cubicBezTo>
                    <a:cubicBezTo>
                      <a:pt x="34159" y="33116"/>
                      <a:pt x="33940" y="33580"/>
                      <a:pt x="34152" y="33580"/>
                    </a:cubicBezTo>
                    <a:cubicBezTo>
                      <a:pt x="34154" y="33580"/>
                      <a:pt x="34156" y="33580"/>
                      <a:pt x="34158" y="33580"/>
                    </a:cubicBezTo>
                    <a:lnTo>
                      <a:pt x="34158" y="33580"/>
                    </a:lnTo>
                    <a:lnTo>
                      <a:pt x="33962" y="33803"/>
                    </a:lnTo>
                    <a:cubicBezTo>
                      <a:pt x="33864" y="33740"/>
                      <a:pt x="33811" y="33598"/>
                      <a:pt x="33695" y="33580"/>
                    </a:cubicBezTo>
                    <a:cubicBezTo>
                      <a:pt x="33535" y="33589"/>
                      <a:pt x="33401" y="33678"/>
                      <a:pt x="33339" y="33821"/>
                    </a:cubicBezTo>
                    <a:cubicBezTo>
                      <a:pt x="33232" y="34072"/>
                      <a:pt x="33464" y="34414"/>
                      <a:pt x="33212" y="34414"/>
                    </a:cubicBezTo>
                    <a:cubicBezTo>
                      <a:pt x="33169" y="34414"/>
                      <a:pt x="33111" y="34404"/>
                      <a:pt x="33036" y="34382"/>
                    </a:cubicBezTo>
                    <a:cubicBezTo>
                      <a:pt x="32951" y="34307"/>
                      <a:pt x="32900" y="34276"/>
                      <a:pt x="32870" y="34276"/>
                    </a:cubicBezTo>
                    <a:cubicBezTo>
                      <a:pt x="32761" y="34276"/>
                      <a:pt x="32932" y="34677"/>
                      <a:pt x="32813" y="34809"/>
                    </a:cubicBezTo>
                    <a:cubicBezTo>
                      <a:pt x="32707" y="34916"/>
                      <a:pt x="32341" y="34889"/>
                      <a:pt x="32341" y="35032"/>
                    </a:cubicBezTo>
                    <a:cubicBezTo>
                      <a:pt x="32350" y="35165"/>
                      <a:pt x="32377" y="35290"/>
                      <a:pt x="32422" y="35415"/>
                    </a:cubicBezTo>
                    <a:cubicBezTo>
                      <a:pt x="32273" y="35388"/>
                      <a:pt x="32252" y="35290"/>
                      <a:pt x="32151" y="35290"/>
                    </a:cubicBezTo>
                    <a:cubicBezTo>
                      <a:pt x="32118" y="35290"/>
                      <a:pt x="32077" y="35300"/>
                      <a:pt x="32021" y="35326"/>
                    </a:cubicBezTo>
                    <a:cubicBezTo>
                      <a:pt x="31905" y="35379"/>
                      <a:pt x="31718" y="35504"/>
                      <a:pt x="31798" y="35655"/>
                    </a:cubicBezTo>
                    <a:cubicBezTo>
                      <a:pt x="31860" y="35780"/>
                      <a:pt x="31682" y="35896"/>
                      <a:pt x="31575" y="36012"/>
                    </a:cubicBezTo>
                    <a:cubicBezTo>
                      <a:pt x="31514" y="36082"/>
                      <a:pt x="31702" y="36306"/>
                      <a:pt x="31583" y="36466"/>
                    </a:cubicBezTo>
                    <a:lnTo>
                      <a:pt x="31583" y="36466"/>
                    </a:lnTo>
                    <a:lnTo>
                      <a:pt x="31789" y="36457"/>
                    </a:lnTo>
                    <a:lnTo>
                      <a:pt x="31789" y="36457"/>
                    </a:lnTo>
                    <a:cubicBezTo>
                      <a:pt x="31798" y="36591"/>
                      <a:pt x="31834" y="36698"/>
                      <a:pt x="31700" y="36778"/>
                    </a:cubicBezTo>
                    <a:cubicBezTo>
                      <a:pt x="31621" y="36707"/>
                      <a:pt x="31473" y="36585"/>
                      <a:pt x="31571" y="36471"/>
                    </a:cubicBezTo>
                    <a:lnTo>
                      <a:pt x="31571" y="36471"/>
                    </a:lnTo>
                    <a:lnTo>
                      <a:pt x="31353" y="36270"/>
                    </a:lnTo>
                    <a:cubicBezTo>
                      <a:pt x="31281" y="36350"/>
                      <a:pt x="31148" y="36484"/>
                      <a:pt x="31264" y="36591"/>
                    </a:cubicBezTo>
                    <a:cubicBezTo>
                      <a:pt x="31281" y="36778"/>
                      <a:pt x="31255" y="36804"/>
                      <a:pt x="31068" y="36813"/>
                    </a:cubicBezTo>
                    <a:cubicBezTo>
                      <a:pt x="30979" y="36911"/>
                      <a:pt x="30979" y="36938"/>
                      <a:pt x="31085" y="37027"/>
                    </a:cubicBezTo>
                    <a:cubicBezTo>
                      <a:pt x="31201" y="37143"/>
                      <a:pt x="31068" y="37268"/>
                      <a:pt x="30996" y="37357"/>
                    </a:cubicBezTo>
                    <a:lnTo>
                      <a:pt x="30607" y="37003"/>
                    </a:lnTo>
                    <a:lnTo>
                      <a:pt x="30607" y="37003"/>
                    </a:lnTo>
                    <a:cubicBezTo>
                      <a:pt x="30762" y="37147"/>
                      <a:pt x="30470" y="37518"/>
                      <a:pt x="30373" y="37624"/>
                    </a:cubicBezTo>
                    <a:cubicBezTo>
                      <a:pt x="30230" y="37775"/>
                      <a:pt x="30115" y="37668"/>
                      <a:pt x="29990" y="37757"/>
                    </a:cubicBezTo>
                    <a:cubicBezTo>
                      <a:pt x="29420" y="38114"/>
                      <a:pt x="29001" y="38657"/>
                      <a:pt x="28556" y="39156"/>
                    </a:cubicBezTo>
                    <a:cubicBezTo>
                      <a:pt x="28556" y="39156"/>
                      <a:pt x="28501" y="39123"/>
                      <a:pt x="28437" y="39123"/>
                    </a:cubicBezTo>
                    <a:cubicBezTo>
                      <a:pt x="28402" y="39123"/>
                      <a:pt x="28365" y="39133"/>
                      <a:pt x="28333" y="39165"/>
                    </a:cubicBezTo>
                    <a:cubicBezTo>
                      <a:pt x="28253" y="39254"/>
                      <a:pt x="28200" y="39343"/>
                      <a:pt x="28137" y="39432"/>
                    </a:cubicBezTo>
                    <a:cubicBezTo>
                      <a:pt x="27932" y="39708"/>
                      <a:pt x="27727" y="40002"/>
                      <a:pt x="27523" y="40296"/>
                    </a:cubicBezTo>
                    <a:cubicBezTo>
                      <a:pt x="27255" y="40688"/>
                      <a:pt x="26935" y="41080"/>
                      <a:pt x="26712" y="41498"/>
                    </a:cubicBezTo>
                    <a:cubicBezTo>
                      <a:pt x="26614" y="41668"/>
                      <a:pt x="26507" y="41837"/>
                      <a:pt x="26543" y="41997"/>
                    </a:cubicBezTo>
                    <a:cubicBezTo>
                      <a:pt x="26561" y="42104"/>
                      <a:pt x="26427" y="42220"/>
                      <a:pt x="26365" y="42282"/>
                    </a:cubicBezTo>
                    <a:cubicBezTo>
                      <a:pt x="26413" y="42234"/>
                      <a:pt x="26408" y="42142"/>
                      <a:pt x="26352" y="42142"/>
                    </a:cubicBezTo>
                    <a:cubicBezTo>
                      <a:pt x="26336" y="42142"/>
                      <a:pt x="26317" y="42149"/>
                      <a:pt x="26293" y="42167"/>
                    </a:cubicBezTo>
                    <a:cubicBezTo>
                      <a:pt x="26071" y="42327"/>
                      <a:pt x="25901" y="42576"/>
                      <a:pt x="25714" y="42781"/>
                    </a:cubicBezTo>
                    <a:cubicBezTo>
                      <a:pt x="25643" y="42870"/>
                      <a:pt x="25394" y="43075"/>
                      <a:pt x="25438" y="43226"/>
                    </a:cubicBezTo>
                    <a:cubicBezTo>
                      <a:pt x="25474" y="43324"/>
                      <a:pt x="25777" y="43467"/>
                      <a:pt x="25857" y="43547"/>
                    </a:cubicBezTo>
                    <a:cubicBezTo>
                      <a:pt x="25810" y="43597"/>
                      <a:pt x="25752" y="43617"/>
                      <a:pt x="25690" y="43617"/>
                    </a:cubicBezTo>
                    <a:cubicBezTo>
                      <a:pt x="25555" y="43617"/>
                      <a:pt x="25403" y="43523"/>
                      <a:pt x="25305" y="43449"/>
                    </a:cubicBezTo>
                    <a:cubicBezTo>
                      <a:pt x="25263" y="43415"/>
                      <a:pt x="25227" y="43401"/>
                      <a:pt x="25194" y="43401"/>
                    </a:cubicBezTo>
                    <a:cubicBezTo>
                      <a:pt x="25078" y="43401"/>
                      <a:pt x="25004" y="43576"/>
                      <a:pt x="24886" y="43707"/>
                    </a:cubicBezTo>
                    <a:cubicBezTo>
                      <a:pt x="24690" y="43921"/>
                      <a:pt x="24503" y="44188"/>
                      <a:pt x="24254" y="44340"/>
                    </a:cubicBezTo>
                    <a:cubicBezTo>
                      <a:pt x="24209" y="44367"/>
                      <a:pt x="24093" y="44358"/>
                      <a:pt x="24076" y="44384"/>
                    </a:cubicBezTo>
                    <a:cubicBezTo>
                      <a:pt x="23995" y="44509"/>
                      <a:pt x="24022" y="44643"/>
                      <a:pt x="24004" y="44785"/>
                    </a:cubicBezTo>
                    <a:cubicBezTo>
                      <a:pt x="23960" y="45079"/>
                      <a:pt x="23523" y="45150"/>
                      <a:pt x="23318" y="45311"/>
                    </a:cubicBezTo>
                    <a:cubicBezTo>
                      <a:pt x="23096" y="45498"/>
                      <a:pt x="23212" y="45667"/>
                      <a:pt x="23265" y="45908"/>
                    </a:cubicBezTo>
                    <a:cubicBezTo>
                      <a:pt x="23303" y="46051"/>
                      <a:pt x="23288" y="46100"/>
                      <a:pt x="23248" y="46100"/>
                    </a:cubicBezTo>
                    <a:cubicBezTo>
                      <a:pt x="23167" y="46100"/>
                      <a:pt x="22980" y="45893"/>
                      <a:pt x="22926" y="45863"/>
                    </a:cubicBezTo>
                    <a:cubicBezTo>
                      <a:pt x="22907" y="45853"/>
                      <a:pt x="22889" y="45848"/>
                      <a:pt x="22875" y="45848"/>
                    </a:cubicBezTo>
                    <a:cubicBezTo>
                      <a:pt x="22733" y="45848"/>
                      <a:pt x="22829" y="46276"/>
                      <a:pt x="22829" y="46308"/>
                    </a:cubicBezTo>
                    <a:cubicBezTo>
                      <a:pt x="22811" y="46450"/>
                      <a:pt x="22730" y="46480"/>
                      <a:pt x="22632" y="46480"/>
                    </a:cubicBezTo>
                    <a:cubicBezTo>
                      <a:pt x="22559" y="46480"/>
                      <a:pt x="22478" y="46464"/>
                      <a:pt x="22405" y="46464"/>
                    </a:cubicBezTo>
                    <a:cubicBezTo>
                      <a:pt x="22372" y="46464"/>
                      <a:pt x="22340" y="46467"/>
                      <a:pt x="22312" y="46478"/>
                    </a:cubicBezTo>
                    <a:cubicBezTo>
                      <a:pt x="22098" y="46558"/>
                      <a:pt x="21965" y="46798"/>
                      <a:pt x="21858" y="46985"/>
                    </a:cubicBezTo>
                    <a:cubicBezTo>
                      <a:pt x="21795" y="47086"/>
                      <a:pt x="21502" y="47609"/>
                      <a:pt x="21292" y="47609"/>
                    </a:cubicBezTo>
                    <a:cubicBezTo>
                      <a:pt x="21262" y="47609"/>
                      <a:pt x="21233" y="47598"/>
                      <a:pt x="21207" y="47573"/>
                    </a:cubicBezTo>
                    <a:cubicBezTo>
                      <a:pt x="21056" y="47662"/>
                      <a:pt x="20985" y="47858"/>
                      <a:pt x="20905" y="48010"/>
                    </a:cubicBezTo>
                    <a:cubicBezTo>
                      <a:pt x="20611" y="48553"/>
                      <a:pt x="20165" y="49007"/>
                      <a:pt x="19862" y="49551"/>
                    </a:cubicBezTo>
                    <a:cubicBezTo>
                      <a:pt x="19762" y="49726"/>
                      <a:pt x="19670" y="49956"/>
                      <a:pt x="19813" y="50124"/>
                    </a:cubicBezTo>
                    <a:lnTo>
                      <a:pt x="19813" y="50124"/>
                    </a:lnTo>
                    <a:cubicBezTo>
                      <a:pt x="19730" y="50038"/>
                      <a:pt x="19627" y="49926"/>
                      <a:pt x="19506" y="49926"/>
                    </a:cubicBezTo>
                    <a:cubicBezTo>
                      <a:pt x="19488" y="49926"/>
                      <a:pt x="19471" y="49929"/>
                      <a:pt x="19453" y="49934"/>
                    </a:cubicBezTo>
                    <a:cubicBezTo>
                      <a:pt x="19328" y="49960"/>
                      <a:pt x="19381" y="50094"/>
                      <a:pt x="19283" y="50165"/>
                    </a:cubicBezTo>
                    <a:lnTo>
                      <a:pt x="19087" y="50272"/>
                    </a:lnTo>
                    <a:cubicBezTo>
                      <a:pt x="18820" y="50432"/>
                      <a:pt x="18642" y="50664"/>
                      <a:pt x="18437" y="50887"/>
                    </a:cubicBezTo>
                    <a:cubicBezTo>
                      <a:pt x="18455" y="51074"/>
                      <a:pt x="18045" y="51492"/>
                      <a:pt x="18054" y="51510"/>
                    </a:cubicBezTo>
                    <a:cubicBezTo>
                      <a:pt x="18197" y="51786"/>
                      <a:pt x="18491" y="51929"/>
                      <a:pt x="18615" y="52232"/>
                    </a:cubicBezTo>
                    <a:cubicBezTo>
                      <a:pt x="18632" y="52268"/>
                      <a:pt x="18534" y="52306"/>
                      <a:pt x="18418" y="52306"/>
                    </a:cubicBezTo>
                    <a:cubicBezTo>
                      <a:pt x="18279" y="52306"/>
                      <a:pt x="18114" y="52251"/>
                      <a:pt x="18090" y="52071"/>
                    </a:cubicBezTo>
                    <a:cubicBezTo>
                      <a:pt x="18067" y="51892"/>
                      <a:pt x="18006" y="51817"/>
                      <a:pt x="17924" y="51817"/>
                    </a:cubicBezTo>
                    <a:cubicBezTo>
                      <a:pt x="17848" y="51817"/>
                      <a:pt x="17753" y="51883"/>
                      <a:pt x="17653" y="51991"/>
                    </a:cubicBezTo>
                    <a:cubicBezTo>
                      <a:pt x="17573" y="52080"/>
                      <a:pt x="17422" y="52223"/>
                      <a:pt x="17431" y="52365"/>
                    </a:cubicBezTo>
                    <a:cubicBezTo>
                      <a:pt x="17449" y="52481"/>
                      <a:pt x="17529" y="52490"/>
                      <a:pt x="17395" y="52579"/>
                    </a:cubicBezTo>
                    <a:cubicBezTo>
                      <a:pt x="17324" y="52627"/>
                      <a:pt x="17015" y="52702"/>
                      <a:pt x="16799" y="52702"/>
                    </a:cubicBezTo>
                    <a:cubicBezTo>
                      <a:pt x="16691" y="52702"/>
                      <a:pt x="16606" y="52683"/>
                      <a:pt x="16585" y="52633"/>
                    </a:cubicBezTo>
                    <a:lnTo>
                      <a:pt x="16585" y="52633"/>
                    </a:lnTo>
                    <a:cubicBezTo>
                      <a:pt x="16674" y="52846"/>
                      <a:pt x="16611" y="52918"/>
                      <a:pt x="16442" y="53105"/>
                    </a:cubicBezTo>
                    <a:cubicBezTo>
                      <a:pt x="16291" y="53265"/>
                      <a:pt x="16175" y="53452"/>
                      <a:pt x="16113" y="53657"/>
                    </a:cubicBezTo>
                    <a:cubicBezTo>
                      <a:pt x="16095" y="53719"/>
                      <a:pt x="16095" y="53977"/>
                      <a:pt x="16041" y="53977"/>
                    </a:cubicBezTo>
                    <a:cubicBezTo>
                      <a:pt x="15985" y="53977"/>
                      <a:pt x="15879" y="53951"/>
                      <a:pt x="15800" y="53951"/>
                    </a:cubicBezTo>
                    <a:cubicBezTo>
                      <a:pt x="15767" y="53951"/>
                      <a:pt x="15739" y="53955"/>
                      <a:pt x="15721" y="53969"/>
                    </a:cubicBezTo>
                    <a:cubicBezTo>
                      <a:pt x="15596" y="54075"/>
                      <a:pt x="15605" y="54262"/>
                      <a:pt x="15507" y="54378"/>
                    </a:cubicBezTo>
                    <a:lnTo>
                      <a:pt x="15159" y="54761"/>
                    </a:lnTo>
                    <a:cubicBezTo>
                      <a:pt x="14839" y="54779"/>
                      <a:pt x="15088" y="55073"/>
                      <a:pt x="15159" y="55180"/>
                    </a:cubicBezTo>
                    <a:cubicBezTo>
                      <a:pt x="15257" y="55314"/>
                      <a:pt x="15195" y="55411"/>
                      <a:pt x="15106" y="55518"/>
                    </a:cubicBezTo>
                    <a:cubicBezTo>
                      <a:pt x="14961" y="55389"/>
                      <a:pt x="14887" y="55299"/>
                      <a:pt x="14800" y="55299"/>
                    </a:cubicBezTo>
                    <a:cubicBezTo>
                      <a:pt x="14743" y="55299"/>
                      <a:pt x="14681" y="55338"/>
                      <a:pt x="14589" y="55429"/>
                    </a:cubicBezTo>
                    <a:cubicBezTo>
                      <a:pt x="14171" y="55821"/>
                      <a:pt x="13806" y="56267"/>
                      <a:pt x="13423" y="56703"/>
                    </a:cubicBezTo>
                    <a:cubicBezTo>
                      <a:pt x="13396" y="56730"/>
                      <a:pt x="12977" y="57175"/>
                      <a:pt x="13138" y="57193"/>
                    </a:cubicBezTo>
                    <a:cubicBezTo>
                      <a:pt x="13405" y="57229"/>
                      <a:pt x="13164" y="57487"/>
                      <a:pt x="13048" y="57549"/>
                    </a:cubicBezTo>
                    <a:cubicBezTo>
                      <a:pt x="13027" y="57561"/>
                      <a:pt x="13008" y="57565"/>
                      <a:pt x="12991" y="57565"/>
                    </a:cubicBezTo>
                    <a:cubicBezTo>
                      <a:pt x="12920" y="57565"/>
                      <a:pt x="12871" y="57492"/>
                      <a:pt x="12799" y="57492"/>
                    </a:cubicBezTo>
                    <a:cubicBezTo>
                      <a:pt x="12791" y="57492"/>
                      <a:pt x="12782" y="57493"/>
                      <a:pt x="12772" y="57496"/>
                    </a:cubicBezTo>
                    <a:cubicBezTo>
                      <a:pt x="12692" y="57531"/>
                      <a:pt x="12621" y="57585"/>
                      <a:pt x="12567" y="57656"/>
                    </a:cubicBezTo>
                    <a:cubicBezTo>
                      <a:pt x="12461" y="57772"/>
                      <a:pt x="12113" y="58048"/>
                      <a:pt x="12149" y="58235"/>
                    </a:cubicBezTo>
                    <a:cubicBezTo>
                      <a:pt x="12176" y="58404"/>
                      <a:pt x="12015" y="58440"/>
                      <a:pt x="11944" y="58609"/>
                    </a:cubicBezTo>
                    <a:cubicBezTo>
                      <a:pt x="11899" y="58707"/>
                      <a:pt x="11980" y="58939"/>
                      <a:pt x="11944" y="58983"/>
                    </a:cubicBezTo>
                    <a:cubicBezTo>
                      <a:pt x="11936" y="58991"/>
                      <a:pt x="11922" y="58994"/>
                      <a:pt x="11905" y="58994"/>
                    </a:cubicBezTo>
                    <a:cubicBezTo>
                      <a:pt x="11856" y="58994"/>
                      <a:pt x="11781" y="58971"/>
                      <a:pt x="11726" y="58971"/>
                    </a:cubicBezTo>
                    <a:cubicBezTo>
                      <a:pt x="11714" y="58971"/>
                      <a:pt x="11704" y="58972"/>
                      <a:pt x="11695" y="58974"/>
                    </a:cubicBezTo>
                    <a:cubicBezTo>
                      <a:pt x="11525" y="59028"/>
                      <a:pt x="11365" y="59117"/>
                      <a:pt x="11231" y="59233"/>
                    </a:cubicBezTo>
                    <a:cubicBezTo>
                      <a:pt x="11027" y="59393"/>
                      <a:pt x="10795" y="59518"/>
                      <a:pt x="10546" y="59598"/>
                    </a:cubicBezTo>
                    <a:cubicBezTo>
                      <a:pt x="10421" y="59642"/>
                      <a:pt x="10350" y="59767"/>
                      <a:pt x="10367" y="59892"/>
                    </a:cubicBezTo>
                    <a:cubicBezTo>
                      <a:pt x="10198" y="60061"/>
                      <a:pt x="10385" y="60310"/>
                      <a:pt x="10670" y="60364"/>
                    </a:cubicBezTo>
                    <a:cubicBezTo>
                      <a:pt x="10709" y="60371"/>
                      <a:pt x="10747" y="60374"/>
                      <a:pt x="10784" y="60374"/>
                    </a:cubicBezTo>
                    <a:cubicBezTo>
                      <a:pt x="11018" y="60374"/>
                      <a:pt x="11196" y="60233"/>
                      <a:pt x="11039" y="59962"/>
                    </a:cubicBezTo>
                    <a:lnTo>
                      <a:pt x="11039" y="59962"/>
                    </a:lnTo>
                    <a:cubicBezTo>
                      <a:pt x="11061" y="59983"/>
                      <a:pt x="11093" y="59992"/>
                      <a:pt x="11135" y="59992"/>
                    </a:cubicBezTo>
                    <a:cubicBezTo>
                      <a:pt x="11373" y="59992"/>
                      <a:pt x="11888" y="59691"/>
                      <a:pt x="12095" y="59669"/>
                    </a:cubicBezTo>
                    <a:cubicBezTo>
                      <a:pt x="12112" y="59671"/>
                      <a:pt x="12127" y="59671"/>
                      <a:pt x="12140" y="59671"/>
                    </a:cubicBezTo>
                    <a:cubicBezTo>
                      <a:pt x="12293" y="59671"/>
                      <a:pt x="12206" y="59578"/>
                      <a:pt x="12256" y="59446"/>
                    </a:cubicBezTo>
                    <a:cubicBezTo>
                      <a:pt x="12300" y="59313"/>
                      <a:pt x="12425" y="59215"/>
                      <a:pt x="12496" y="59090"/>
                    </a:cubicBezTo>
                    <a:cubicBezTo>
                      <a:pt x="12835" y="58493"/>
                      <a:pt x="13351" y="57950"/>
                      <a:pt x="13841" y="57469"/>
                    </a:cubicBezTo>
                    <a:cubicBezTo>
                      <a:pt x="14162" y="57175"/>
                      <a:pt x="15053" y="56685"/>
                      <a:pt x="14554" y="56222"/>
                    </a:cubicBezTo>
                    <a:cubicBezTo>
                      <a:pt x="14529" y="56205"/>
                      <a:pt x="14281" y="55871"/>
                      <a:pt x="14381" y="55871"/>
                    </a:cubicBezTo>
                    <a:cubicBezTo>
                      <a:pt x="14387" y="55871"/>
                      <a:pt x="14394" y="55872"/>
                      <a:pt x="14402" y="55875"/>
                    </a:cubicBezTo>
                    <a:cubicBezTo>
                      <a:pt x="14554" y="55910"/>
                      <a:pt x="14696" y="55973"/>
                      <a:pt x="14821" y="56062"/>
                    </a:cubicBezTo>
                    <a:cubicBezTo>
                      <a:pt x="14864" y="56105"/>
                      <a:pt x="15504" y="56526"/>
                      <a:pt x="15541" y="56526"/>
                    </a:cubicBezTo>
                    <a:cubicBezTo>
                      <a:pt x="15542" y="56526"/>
                      <a:pt x="15542" y="56526"/>
                      <a:pt x="15542" y="56525"/>
                    </a:cubicBezTo>
                    <a:cubicBezTo>
                      <a:pt x="15551" y="56454"/>
                      <a:pt x="15471" y="56445"/>
                      <a:pt x="15516" y="56338"/>
                    </a:cubicBezTo>
                    <a:cubicBezTo>
                      <a:pt x="15560" y="56231"/>
                      <a:pt x="15623" y="56133"/>
                      <a:pt x="15703" y="56053"/>
                    </a:cubicBezTo>
                    <a:cubicBezTo>
                      <a:pt x="15790" y="55959"/>
                      <a:pt x="15918" y="55814"/>
                      <a:pt x="16045" y="55814"/>
                    </a:cubicBezTo>
                    <a:cubicBezTo>
                      <a:pt x="16083" y="55814"/>
                      <a:pt x="16120" y="55826"/>
                      <a:pt x="16157" y="55858"/>
                    </a:cubicBezTo>
                    <a:lnTo>
                      <a:pt x="16157" y="55858"/>
                    </a:lnTo>
                    <a:cubicBezTo>
                      <a:pt x="15873" y="55597"/>
                      <a:pt x="16324" y="55516"/>
                      <a:pt x="16130" y="55251"/>
                    </a:cubicBezTo>
                    <a:cubicBezTo>
                      <a:pt x="16030" y="55117"/>
                      <a:pt x="15858" y="54802"/>
                      <a:pt x="16150" y="54802"/>
                    </a:cubicBezTo>
                    <a:cubicBezTo>
                      <a:pt x="16168" y="54802"/>
                      <a:pt x="16188" y="54803"/>
                      <a:pt x="16210" y="54806"/>
                    </a:cubicBezTo>
                    <a:cubicBezTo>
                      <a:pt x="16370" y="54830"/>
                      <a:pt x="16458" y="54954"/>
                      <a:pt x="16616" y="54954"/>
                    </a:cubicBezTo>
                    <a:cubicBezTo>
                      <a:pt x="16634" y="54954"/>
                      <a:pt x="16653" y="54952"/>
                      <a:pt x="16674" y="54948"/>
                    </a:cubicBezTo>
                    <a:cubicBezTo>
                      <a:pt x="16807" y="54922"/>
                      <a:pt x="16905" y="54806"/>
                      <a:pt x="16816" y="54672"/>
                    </a:cubicBezTo>
                    <a:cubicBezTo>
                      <a:pt x="16736" y="54539"/>
                      <a:pt x="16798" y="54547"/>
                      <a:pt x="16923" y="54405"/>
                    </a:cubicBezTo>
                    <a:cubicBezTo>
                      <a:pt x="16937" y="54389"/>
                      <a:pt x="16950" y="54382"/>
                      <a:pt x="16963" y="54382"/>
                    </a:cubicBezTo>
                    <a:cubicBezTo>
                      <a:pt x="17004" y="54382"/>
                      <a:pt x="17040" y="54454"/>
                      <a:pt x="17101" y="54467"/>
                    </a:cubicBezTo>
                    <a:cubicBezTo>
                      <a:pt x="17120" y="54473"/>
                      <a:pt x="17137" y="54476"/>
                      <a:pt x="17153" y="54476"/>
                    </a:cubicBezTo>
                    <a:cubicBezTo>
                      <a:pt x="17392" y="54476"/>
                      <a:pt x="17311" y="53825"/>
                      <a:pt x="17662" y="53808"/>
                    </a:cubicBezTo>
                    <a:cubicBezTo>
                      <a:pt x="17786" y="53676"/>
                      <a:pt x="17638" y="53211"/>
                      <a:pt x="17731" y="53211"/>
                    </a:cubicBezTo>
                    <a:cubicBezTo>
                      <a:pt x="17732" y="53211"/>
                      <a:pt x="17733" y="53211"/>
                      <a:pt x="17734" y="53211"/>
                    </a:cubicBezTo>
                    <a:cubicBezTo>
                      <a:pt x="17775" y="53218"/>
                      <a:pt x="17941" y="53296"/>
                      <a:pt x="18021" y="53296"/>
                    </a:cubicBezTo>
                    <a:cubicBezTo>
                      <a:pt x="18044" y="53296"/>
                      <a:pt x="18059" y="53289"/>
                      <a:pt x="18063" y="53274"/>
                    </a:cubicBezTo>
                    <a:cubicBezTo>
                      <a:pt x="18099" y="53149"/>
                      <a:pt x="17903" y="53078"/>
                      <a:pt x="17921" y="52926"/>
                    </a:cubicBezTo>
                    <a:lnTo>
                      <a:pt x="17921" y="52926"/>
                    </a:lnTo>
                    <a:lnTo>
                      <a:pt x="18419" y="53105"/>
                    </a:lnTo>
                    <a:cubicBezTo>
                      <a:pt x="18321" y="52855"/>
                      <a:pt x="18330" y="52606"/>
                      <a:pt x="18633" y="52490"/>
                    </a:cubicBezTo>
                    <a:cubicBezTo>
                      <a:pt x="18785" y="52445"/>
                      <a:pt x="18927" y="52347"/>
                      <a:pt x="19025" y="52223"/>
                    </a:cubicBezTo>
                    <a:cubicBezTo>
                      <a:pt x="19053" y="52188"/>
                      <a:pt x="19081" y="52058"/>
                      <a:pt x="19044" y="52058"/>
                    </a:cubicBezTo>
                    <a:cubicBezTo>
                      <a:pt x="19034" y="52058"/>
                      <a:pt x="19019" y="52067"/>
                      <a:pt x="18998" y="52089"/>
                    </a:cubicBezTo>
                    <a:lnTo>
                      <a:pt x="19230" y="51831"/>
                    </a:lnTo>
                    <a:cubicBezTo>
                      <a:pt x="19390" y="51644"/>
                      <a:pt x="19257" y="51786"/>
                      <a:pt x="19248" y="51608"/>
                    </a:cubicBezTo>
                    <a:cubicBezTo>
                      <a:pt x="19239" y="51483"/>
                      <a:pt x="19649" y="51314"/>
                      <a:pt x="19738" y="51243"/>
                    </a:cubicBezTo>
                    <a:cubicBezTo>
                      <a:pt x="19854" y="51154"/>
                      <a:pt x="20103" y="50985"/>
                      <a:pt x="20103" y="50806"/>
                    </a:cubicBezTo>
                    <a:cubicBezTo>
                      <a:pt x="20103" y="50664"/>
                      <a:pt x="19809" y="50513"/>
                      <a:pt x="20210" y="50495"/>
                    </a:cubicBezTo>
                    <a:cubicBezTo>
                      <a:pt x="20242" y="50504"/>
                      <a:pt x="20276" y="50508"/>
                      <a:pt x="20310" y="50508"/>
                    </a:cubicBezTo>
                    <a:cubicBezTo>
                      <a:pt x="20515" y="50508"/>
                      <a:pt x="20719" y="50364"/>
                      <a:pt x="20406" y="50272"/>
                    </a:cubicBezTo>
                    <a:cubicBezTo>
                      <a:pt x="20183" y="50085"/>
                      <a:pt x="20281" y="49880"/>
                      <a:pt x="20557" y="49845"/>
                    </a:cubicBezTo>
                    <a:cubicBezTo>
                      <a:pt x="20574" y="49842"/>
                      <a:pt x="20590" y="49841"/>
                      <a:pt x="20606" y="49841"/>
                    </a:cubicBezTo>
                    <a:cubicBezTo>
                      <a:pt x="20683" y="49841"/>
                      <a:pt x="20754" y="49863"/>
                      <a:pt x="20816" y="49863"/>
                    </a:cubicBezTo>
                    <a:cubicBezTo>
                      <a:pt x="20894" y="49863"/>
                      <a:pt x="20957" y="49829"/>
                      <a:pt x="21003" y="49675"/>
                    </a:cubicBezTo>
                    <a:cubicBezTo>
                      <a:pt x="21011" y="49632"/>
                      <a:pt x="21011" y="49140"/>
                      <a:pt x="21069" y="49140"/>
                    </a:cubicBezTo>
                    <a:cubicBezTo>
                      <a:pt x="21071" y="49140"/>
                      <a:pt x="21072" y="49140"/>
                      <a:pt x="21074" y="49141"/>
                    </a:cubicBezTo>
                    <a:cubicBezTo>
                      <a:pt x="21125" y="49158"/>
                      <a:pt x="21087" y="49464"/>
                      <a:pt x="21213" y="49464"/>
                    </a:cubicBezTo>
                    <a:cubicBezTo>
                      <a:pt x="21219" y="49464"/>
                      <a:pt x="21227" y="49463"/>
                      <a:pt x="21234" y="49461"/>
                    </a:cubicBezTo>
                    <a:cubicBezTo>
                      <a:pt x="21359" y="49426"/>
                      <a:pt x="21377" y="49043"/>
                      <a:pt x="21386" y="48954"/>
                    </a:cubicBezTo>
                    <a:cubicBezTo>
                      <a:pt x="21501" y="48820"/>
                      <a:pt x="21626" y="48660"/>
                      <a:pt x="21813" y="48624"/>
                    </a:cubicBezTo>
                    <a:cubicBezTo>
                      <a:pt x="21973" y="48598"/>
                      <a:pt x="22116" y="48526"/>
                      <a:pt x="22223" y="48410"/>
                    </a:cubicBezTo>
                    <a:cubicBezTo>
                      <a:pt x="22374" y="48277"/>
                      <a:pt x="22490" y="48108"/>
                      <a:pt x="22570" y="47921"/>
                    </a:cubicBezTo>
                    <a:cubicBezTo>
                      <a:pt x="22636" y="47740"/>
                      <a:pt x="22565" y="47551"/>
                      <a:pt x="22722" y="47551"/>
                    </a:cubicBezTo>
                    <a:cubicBezTo>
                      <a:pt x="22735" y="47551"/>
                      <a:pt x="22750" y="47553"/>
                      <a:pt x="22766" y="47555"/>
                    </a:cubicBezTo>
                    <a:cubicBezTo>
                      <a:pt x="22781" y="47556"/>
                      <a:pt x="22795" y="47557"/>
                      <a:pt x="22810" y="47557"/>
                    </a:cubicBezTo>
                    <a:cubicBezTo>
                      <a:pt x="23025" y="47557"/>
                      <a:pt x="23227" y="47435"/>
                      <a:pt x="23318" y="47235"/>
                    </a:cubicBezTo>
                    <a:cubicBezTo>
                      <a:pt x="23399" y="47092"/>
                      <a:pt x="23229" y="47003"/>
                      <a:pt x="23140" y="46914"/>
                    </a:cubicBezTo>
                    <a:lnTo>
                      <a:pt x="23140" y="46914"/>
                    </a:lnTo>
                    <a:cubicBezTo>
                      <a:pt x="23208" y="46976"/>
                      <a:pt x="23275" y="47002"/>
                      <a:pt x="23339" y="47002"/>
                    </a:cubicBezTo>
                    <a:cubicBezTo>
                      <a:pt x="23587" y="47002"/>
                      <a:pt x="23785" y="46610"/>
                      <a:pt x="23764" y="46397"/>
                    </a:cubicBezTo>
                    <a:cubicBezTo>
                      <a:pt x="23740" y="46255"/>
                      <a:pt x="23857" y="46133"/>
                      <a:pt x="23990" y="46133"/>
                    </a:cubicBezTo>
                    <a:cubicBezTo>
                      <a:pt x="24006" y="46133"/>
                      <a:pt x="24023" y="46135"/>
                      <a:pt x="24040" y="46139"/>
                    </a:cubicBezTo>
                    <a:cubicBezTo>
                      <a:pt x="24144" y="46174"/>
                      <a:pt x="24088" y="46327"/>
                      <a:pt x="24199" y="46327"/>
                    </a:cubicBezTo>
                    <a:cubicBezTo>
                      <a:pt x="24203" y="46327"/>
                      <a:pt x="24206" y="46326"/>
                      <a:pt x="24209" y="46326"/>
                    </a:cubicBezTo>
                    <a:cubicBezTo>
                      <a:pt x="24343" y="46317"/>
                      <a:pt x="24298" y="46148"/>
                      <a:pt x="24316" y="46068"/>
                    </a:cubicBezTo>
                    <a:cubicBezTo>
                      <a:pt x="24352" y="45881"/>
                      <a:pt x="24512" y="45738"/>
                      <a:pt x="24708" y="45720"/>
                    </a:cubicBezTo>
                    <a:cubicBezTo>
                      <a:pt x="24740" y="45749"/>
                      <a:pt x="24764" y="45762"/>
                      <a:pt x="24782" y="45762"/>
                    </a:cubicBezTo>
                    <a:cubicBezTo>
                      <a:pt x="24876" y="45762"/>
                      <a:pt x="24813" y="45430"/>
                      <a:pt x="24850" y="45355"/>
                    </a:cubicBezTo>
                    <a:cubicBezTo>
                      <a:pt x="24966" y="45133"/>
                      <a:pt x="25260" y="44990"/>
                      <a:pt x="25287" y="44741"/>
                    </a:cubicBezTo>
                    <a:cubicBezTo>
                      <a:pt x="25314" y="44518"/>
                      <a:pt x="25527" y="44331"/>
                      <a:pt x="25697" y="44206"/>
                    </a:cubicBezTo>
                    <a:cubicBezTo>
                      <a:pt x="25884" y="44055"/>
                      <a:pt x="26258" y="43850"/>
                      <a:pt x="26267" y="43565"/>
                    </a:cubicBezTo>
                    <a:cubicBezTo>
                      <a:pt x="26267" y="43501"/>
                      <a:pt x="26360" y="43498"/>
                      <a:pt x="26453" y="43498"/>
                    </a:cubicBezTo>
                    <a:cubicBezTo>
                      <a:pt x="26464" y="43498"/>
                      <a:pt x="26474" y="43498"/>
                      <a:pt x="26484" y="43498"/>
                    </a:cubicBezTo>
                    <a:cubicBezTo>
                      <a:pt x="26536" y="43498"/>
                      <a:pt x="26584" y="43497"/>
                      <a:pt x="26614" y="43485"/>
                    </a:cubicBezTo>
                    <a:cubicBezTo>
                      <a:pt x="26757" y="43440"/>
                      <a:pt x="26685" y="43289"/>
                      <a:pt x="26792" y="43164"/>
                    </a:cubicBezTo>
                    <a:cubicBezTo>
                      <a:pt x="26926" y="43031"/>
                      <a:pt x="27042" y="42888"/>
                      <a:pt x="27148" y="42737"/>
                    </a:cubicBezTo>
                    <a:cubicBezTo>
                      <a:pt x="27246" y="42558"/>
                      <a:pt x="27086" y="42496"/>
                      <a:pt x="27336" y="42425"/>
                    </a:cubicBezTo>
                    <a:cubicBezTo>
                      <a:pt x="27585" y="42354"/>
                      <a:pt x="28066" y="42140"/>
                      <a:pt x="27710" y="41810"/>
                    </a:cubicBezTo>
                    <a:lnTo>
                      <a:pt x="27710" y="41810"/>
                    </a:lnTo>
                    <a:cubicBezTo>
                      <a:pt x="27762" y="41858"/>
                      <a:pt x="27821" y="41879"/>
                      <a:pt x="27883" y="41879"/>
                    </a:cubicBezTo>
                    <a:cubicBezTo>
                      <a:pt x="28259" y="41879"/>
                      <a:pt x="28753" y="41100"/>
                      <a:pt x="28761" y="40839"/>
                    </a:cubicBezTo>
                    <a:cubicBezTo>
                      <a:pt x="28770" y="40581"/>
                      <a:pt x="29527" y="40893"/>
                      <a:pt x="29357" y="40412"/>
                    </a:cubicBezTo>
                    <a:cubicBezTo>
                      <a:pt x="29277" y="40189"/>
                      <a:pt x="29117" y="39984"/>
                      <a:pt x="29447" y="39975"/>
                    </a:cubicBezTo>
                    <a:cubicBezTo>
                      <a:pt x="29490" y="39923"/>
                      <a:pt x="29769" y="39577"/>
                      <a:pt x="29743" y="39558"/>
                    </a:cubicBezTo>
                    <a:lnTo>
                      <a:pt x="29743" y="39558"/>
                    </a:lnTo>
                    <a:cubicBezTo>
                      <a:pt x="29763" y="39570"/>
                      <a:pt x="29756" y="39706"/>
                      <a:pt x="29839" y="39706"/>
                    </a:cubicBezTo>
                    <a:cubicBezTo>
                      <a:pt x="29849" y="39706"/>
                      <a:pt x="29861" y="39704"/>
                      <a:pt x="29874" y="39699"/>
                    </a:cubicBezTo>
                    <a:cubicBezTo>
                      <a:pt x="29972" y="39664"/>
                      <a:pt x="30043" y="39539"/>
                      <a:pt x="30106" y="39468"/>
                    </a:cubicBezTo>
                    <a:cubicBezTo>
                      <a:pt x="30293" y="39272"/>
                      <a:pt x="30631" y="39174"/>
                      <a:pt x="30774" y="38960"/>
                    </a:cubicBezTo>
                    <a:lnTo>
                      <a:pt x="30774" y="38960"/>
                    </a:lnTo>
                    <a:cubicBezTo>
                      <a:pt x="30732" y="38974"/>
                      <a:pt x="30687" y="38981"/>
                      <a:pt x="30641" y="38981"/>
                    </a:cubicBezTo>
                    <a:cubicBezTo>
                      <a:pt x="30399" y="38981"/>
                      <a:pt x="30121" y="38798"/>
                      <a:pt x="30106" y="38559"/>
                    </a:cubicBezTo>
                    <a:cubicBezTo>
                      <a:pt x="30142" y="38517"/>
                      <a:pt x="30176" y="38500"/>
                      <a:pt x="30209" y="38500"/>
                    </a:cubicBezTo>
                    <a:cubicBezTo>
                      <a:pt x="30323" y="38500"/>
                      <a:pt x="30416" y="38702"/>
                      <a:pt x="30471" y="38764"/>
                    </a:cubicBezTo>
                    <a:cubicBezTo>
                      <a:pt x="30489" y="38785"/>
                      <a:pt x="30507" y="38794"/>
                      <a:pt x="30526" y="38794"/>
                    </a:cubicBezTo>
                    <a:cubicBezTo>
                      <a:pt x="30625" y="38794"/>
                      <a:pt x="30727" y="38533"/>
                      <a:pt x="30809" y="38488"/>
                    </a:cubicBezTo>
                    <a:cubicBezTo>
                      <a:pt x="30898" y="38426"/>
                      <a:pt x="31219" y="38470"/>
                      <a:pt x="31201" y="38372"/>
                    </a:cubicBezTo>
                    <a:cubicBezTo>
                      <a:pt x="31175" y="38265"/>
                      <a:pt x="31094" y="38140"/>
                      <a:pt x="31237" y="38060"/>
                    </a:cubicBezTo>
                    <a:cubicBezTo>
                      <a:pt x="31460" y="37936"/>
                      <a:pt x="31682" y="37936"/>
                      <a:pt x="31860" y="37740"/>
                    </a:cubicBezTo>
                    <a:lnTo>
                      <a:pt x="31860" y="37740"/>
                    </a:lnTo>
                    <a:cubicBezTo>
                      <a:pt x="31859" y="37740"/>
                      <a:pt x="31858" y="37740"/>
                      <a:pt x="31857" y="37740"/>
                    </a:cubicBezTo>
                    <a:cubicBezTo>
                      <a:pt x="31628" y="37740"/>
                      <a:pt x="32404" y="36937"/>
                      <a:pt x="32439" y="36822"/>
                    </a:cubicBezTo>
                    <a:cubicBezTo>
                      <a:pt x="32466" y="36751"/>
                      <a:pt x="32154" y="36698"/>
                      <a:pt x="32163" y="36528"/>
                    </a:cubicBezTo>
                    <a:cubicBezTo>
                      <a:pt x="32169" y="36460"/>
                      <a:pt x="32205" y="36436"/>
                      <a:pt x="32256" y="36436"/>
                    </a:cubicBezTo>
                    <a:cubicBezTo>
                      <a:pt x="32372" y="36436"/>
                      <a:pt x="32559" y="36565"/>
                      <a:pt x="32609" y="36608"/>
                    </a:cubicBezTo>
                    <a:cubicBezTo>
                      <a:pt x="32537" y="36537"/>
                      <a:pt x="32457" y="36350"/>
                      <a:pt x="32609" y="36323"/>
                    </a:cubicBezTo>
                    <a:cubicBezTo>
                      <a:pt x="32620" y="36321"/>
                      <a:pt x="32632" y="36321"/>
                      <a:pt x="32643" y="36321"/>
                    </a:cubicBezTo>
                    <a:cubicBezTo>
                      <a:pt x="32763" y="36321"/>
                      <a:pt x="32838" y="36429"/>
                      <a:pt x="32931" y="36429"/>
                    </a:cubicBezTo>
                    <a:cubicBezTo>
                      <a:pt x="32945" y="36429"/>
                      <a:pt x="32959" y="36427"/>
                      <a:pt x="32974" y="36421"/>
                    </a:cubicBezTo>
                    <a:cubicBezTo>
                      <a:pt x="33045" y="36395"/>
                      <a:pt x="32796" y="36038"/>
                      <a:pt x="32965" y="35914"/>
                    </a:cubicBezTo>
                    <a:cubicBezTo>
                      <a:pt x="33009" y="35887"/>
                      <a:pt x="33490" y="35905"/>
                      <a:pt x="33366" y="35798"/>
                    </a:cubicBezTo>
                    <a:cubicBezTo>
                      <a:pt x="33286" y="35736"/>
                      <a:pt x="33143" y="35771"/>
                      <a:pt x="33179" y="35611"/>
                    </a:cubicBezTo>
                    <a:cubicBezTo>
                      <a:pt x="33196" y="35557"/>
                      <a:pt x="33241" y="35522"/>
                      <a:pt x="33294" y="35504"/>
                    </a:cubicBezTo>
                    <a:cubicBezTo>
                      <a:pt x="33301" y="35503"/>
                      <a:pt x="33307" y="35502"/>
                      <a:pt x="33314" y="35502"/>
                    </a:cubicBezTo>
                    <a:cubicBezTo>
                      <a:pt x="33438" y="35502"/>
                      <a:pt x="33537" y="35702"/>
                      <a:pt x="33645" y="35702"/>
                    </a:cubicBezTo>
                    <a:cubicBezTo>
                      <a:pt x="33667" y="35702"/>
                      <a:pt x="33690" y="35694"/>
                      <a:pt x="33713" y="35673"/>
                    </a:cubicBezTo>
                    <a:cubicBezTo>
                      <a:pt x="33820" y="35593"/>
                      <a:pt x="33909" y="35486"/>
                      <a:pt x="33980" y="35361"/>
                    </a:cubicBezTo>
                    <a:cubicBezTo>
                      <a:pt x="33998" y="35308"/>
                      <a:pt x="33954" y="35192"/>
                      <a:pt x="33954" y="35192"/>
                    </a:cubicBezTo>
                    <a:cubicBezTo>
                      <a:pt x="34114" y="35023"/>
                      <a:pt x="34265" y="34845"/>
                      <a:pt x="34408" y="34649"/>
                    </a:cubicBezTo>
                    <a:cubicBezTo>
                      <a:pt x="34507" y="34487"/>
                      <a:pt x="34498" y="34378"/>
                      <a:pt x="34396" y="34378"/>
                    </a:cubicBezTo>
                    <a:cubicBezTo>
                      <a:pt x="34352" y="34378"/>
                      <a:pt x="34290" y="34398"/>
                      <a:pt x="34212" y="34444"/>
                    </a:cubicBezTo>
                    <a:cubicBezTo>
                      <a:pt x="34354" y="34284"/>
                      <a:pt x="34488" y="34106"/>
                      <a:pt x="34720" y="34097"/>
                    </a:cubicBezTo>
                    <a:cubicBezTo>
                      <a:pt x="34907" y="34097"/>
                      <a:pt x="35209" y="34079"/>
                      <a:pt x="35236" y="33838"/>
                    </a:cubicBezTo>
                    <a:cubicBezTo>
                      <a:pt x="35254" y="33660"/>
                      <a:pt x="35201" y="33607"/>
                      <a:pt x="35316" y="33438"/>
                    </a:cubicBezTo>
                    <a:cubicBezTo>
                      <a:pt x="35397" y="33366"/>
                      <a:pt x="35459" y="33295"/>
                      <a:pt x="35521" y="33215"/>
                    </a:cubicBezTo>
                    <a:cubicBezTo>
                      <a:pt x="35486" y="33188"/>
                      <a:pt x="35432" y="33144"/>
                      <a:pt x="35441" y="33099"/>
                    </a:cubicBezTo>
                    <a:cubicBezTo>
                      <a:pt x="35494" y="32894"/>
                      <a:pt x="35753" y="32743"/>
                      <a:pt x="35842" y="32556"/>
                    </a:cubicBezTo>
                    <a:cubicBezTo>
                      <a:pt x="35926" y="32371"/>
                      <a:pt x="35931" y="32162"/>
                      <a:pt x="36134" y="32162"/>
                    </a:cubicBezTo>
                    <a:cubicBezTo>
                      <a:pt x="36146" y="32162"/>
                      <a:pt x="36158" y="32162"/>
                      <a:pt x="36171" y="32164"/>
                    </a:cubicBezTo>
                    <a:cubicBezTo>
                      <a:pt x="36173" y="32164"/>
                      <a:pt x="36175" y="32164"/>
                      <a:pt x="36177" y="32164"/>
                    </a:cubicBezTo>
                    <a:cubicBezTo>
                      <a:pt x="36321" y="32164"/>
                      <a:pt x="36599" y="31832"/>
                      <a:pt x="36572" y="31692"/>
                    </a:cubicBezTo>
                    <a:cubicBezTo>
                      <a:pt x="36562" y="31644"/>
                      <a:pt x="36528" y="31626"/>
                      <a:pt x="36486" y="31626"/>
                    </a:cubicBezTo>
                    <a:cubicBezTo>
                      <a:pt x="36385" y="31626"/>
                      <a:pt x="36232" y="31725"/>
                      <a:pt x="36207" y="31763"/>
                    </a:cubicBezTo>
                    <a:cubicBezTo>
                      <a:pt x="36287" y="31638"/>
                      <a:pt x="36403" y="31540"/>
                      <a:pt x="36537" y="31478"/>
                    </a:cubicBezTo>
                    <a:cubicBezTo>
                      <a:pt x="36670" y="31433"/>
                      <a:pt x="36804" y="31460"/>
                      <a:pt x="36929" y="31380"/>
                    </a:cubicBezTo>
                    <a:cubicBezTo>
                      <a:pt x="37133" y="31237"/>
                      <a:pt x="37027" y="31041"/>
                      <a:pt x="37258" y="30943"/>
                    </a:cubicBezTo>
                    <a:cubicBezTo>
                      <a:pt x="37356" y="30908"/>
                      <a:pt x="37855" y="30997"/>
                      <a:pt x="37668" y="30756"/>
                    </a:cubicBezTo>
                    <a:cubicBezTo>
                      <a:pt x="37561" y="30614"/>
                      <a:pt x="37356" y="30373"/>
                      <a:pt x="37668" y="30320"/>
                    </a:cubicBezTo>
                    <a:cubicBezTo>
                      <a:pt x="37710" y="30312"/>
                      <a:pt x="37748" y="30310"/>
                      <a:pt x="37782" y="30310"/>
                    </a:cubicBezTo>
                    <a:cubicBezTo>
                      <a:pt x="37830" y="30310"/>
                      <a:pt x="37871" y="30315"/>
                      <a:pt x="37913" y="30315"/>
                    </a:cubicBezTo>
                    <a:cubicBezTo>
                      <a:pt x="37977" y="30315"/>
                      <a:pt x="38042" y="30304"/>
                      <a:pt x="38131" y="30249"/>
                    </a:cubicBezTo>
                    <a:cubicBezTo>
                      <a:pt x="38184" y="30213"/>
                      <a:pt x="38576" y="29892"/>
                      <a:pt x="38496" y="29803"/>
                    </a:cubicBezTo>
                    <a:cubicBezTo>
                      <a:pt x="38434" y="29741"/>
                      <a:pt x="38051" y="29625"/>
                      <a:pt x="38274" y="29456"/>
                    </a:cubicBezTo>
                    <a:cubicBezTo>
                      <a:pt x="38306" y="29429"/>
                      <a:pt x="38335" y="29418"/>
                      <a:pt x="38362" y="29418"/>
                    </a:cubicBezTo>
                    <a:cubicBezTo>
                      <a:pt x="38466" y="29418"/>
                      <a:pt x="38534" y="29584"/>
                      <a:pt x="38648" y="29599"/>
                    </a:cubicBezTo>
                    <a:cubicBezTo>
                      <a:pt x="38603" y="29474"/>
                      <a:pt x="38576" y="29349"/>
                      <a:pt x="38559" y="29224"/>
                    </a:cubicBezTo>
                    <a:cubicBezTo>
                      <a:pt x="38559" y="29096"/>
                      <a:pt x="38593" y="29063"/>
                      <a:pt x="38654" y="29063"/>
                    </a:cubicBezTo>
                    <a:cubicBezTo>
                      <a:pt x="38686" y="29063"/>
                      <a:pt x="38726" y="29073"/>
                      <a:pt x="38772" y="29082"/>
                    </a:cubicBezTo>
                    <a:cubicBezTo>
                      <a:pt x="38784" y="29084"/>
                      <a:pt x="38797" y="29085"/>
                      <a:pt x="38811" y="29085"/>
                    </a:cubicBezTo>
                    <a:cubicBezTo>
                      <a:pt x="39018" y="29085"/>
                      <a:pt x="39391" y="28839"/>
                      <a:pt x="39449" y="28663"/>
                    </a:cubicBezTo>
                    <a:cubicBezTo>
                      <a:pt x="39521" y="28458"/>
                      <a:pt x="38986" y="28280"/>
                      <a:pt x="39048" y="28200"/>
                    </a:cubicBezTo>
                    <a:cubicBezTo>
                      <a:pt x="39080" y="28162"/>
                      <a:pt x="39118" y="28150"/>
                      <a:pt x="39158" y="28150"/>
                    </a:cubicBezTo>
                    <a:cubicBezTo>
                      <a:pt x="39224" y="28150"/>
                      <a:pt x="39296" y="28183"/>
                      <a:pt x="39356" y="28183"/>
                    </a:cubicBezTo>
                    <a:cubicBezTo>
                      <a:pt x="39360" y="28183"/>
                      <a:pt x="39365" y="28183"/>
                      <a:pt x="39369" y="28182"/>
                    </a:cubicBezTo>
                    <a:cubicBezTo>
                      <a:pt x="39521" y="28164"/>
                      <a:pt x="39654" y="28093"/>
                      <a:pt x="39770" y="27995"/>
                    </a:cubicBezTo>
                    <a:cubicBezTo>
                      <a:pt x="39921" y="27871"/>
                      <a:pt x="40429" y="27817"/>
                      <a:pt x="40474" y="27657"/>
                    </a:cubicBezTo>
                    <a:cubicBezTo>
                      <a:pt x="40491" y="27578"/>
                      <a:pt x="40370" y="27300"/>
                      <a:pt x="40486" y="27300"/>
                    </a:cubicBezTo>
                    <a:cubicBezTo>
                      <a:pt x="40488" y="27300"/>
                      <a:pt x="40489" y="27300"/>
                      <a:pt x="40491" y="27300"/>
                    </a:cubicBezTo>
                    <a:cubicBezTo>
                      <a:pt x="40563" y="27311"/>
                      <a:pt x="40608" y="27333"/>
                      <a:pt x="40652" y="27333"/>
                    </a:cubicBezTo>
                    <a:cubicBezTo>
                      <a:pt x="40685" y="27333"/>
                      <a:pt x="40717" y="27321"/>
                      <a:pt x="40759" y="27283"/>
                    </a:cubicBezTo>
                    <a:cubicBezTo>
                      <a:pt x="40999" y="27069"/>
                      <a:pt x="40732" y="26659"/>
                      <a:pt x="40919" y="26410"/>
                    </a:cubicBezTo>
                    <a:cubicBezTo>
                      <a:pt x="41000" y="26299"/>
                      <a:pt x="41125" y="26280"/>
                      <a:pt x="41256" y="26280"/>
                    </a:cubicBezTo>
                    <a:cubicBezTo>
                      <a:pt x="41324" y="26280"/>
                      <a:pt x="41393" y="26285"/>
                      <a:pt x="41460" y="26285"/>
                    </a:cubicBezTo>
                    <a:cubicBezTo>
                      <a:pt x="41576" y="26285"/>
                      <a:pt x="41683" y="26270"/>
                      <a:pt x="41756" y="26187"/>
                    </a:cubicBezTo>
                    <a:cubicBezTo>
                      <a:pt x="41809" y="26123"/>
                      <a:pt x="41697" y="26105"/>
                      <a:pt x="41609" y="26105"/>
                    </a:cubicBezTo>
                    <a:cubicBezTo>
                      <a:pt x="41562" y="26105"/>
                      <a:pt x="41522" y="26110"/>
                      <a:pt x="41516" y="26116"/>
                    </a:cubicBezTo>
                    <a:cubicBezTo>
                      <a:pt x="41676" y="25929"/>
                      <a:pt x="41917" y="26027"/>
                      <a:pt x="42032" y="25795"/>
                    </a:cubicBezTo>
                    <a:cubicBezTo>
                      <a:pt x="42166" y="25492"/>
                      <a:pt x="42175" y="25243"/>
                      <a:pt x="42246" y="24922"/>
                    </a:cubicBezTo>
                    <a:lnTo>
                      <a:pt x="42246" y="24922"/>
                    </a:lnTo>
                    <a:cubicBezTo>
                      <a:pt x="42240" y="24949"/>
                      <a:pt x="42237" y="24960"/>
                      <a:pt x="42236" y="24960"/>
                    </a:cubicBezTo>
                    <a:cubicBezTo>
                      <a:pt x="42230" y="24960"/>
                      <a:pt x="42268" y="24670"/>
                      <a:pt x="42202" y="24566"/>
                    </a:cubicBezTo>
                    <a:cubicBezTo>
                      <a:pt x="42112" y="24406"/>
                      <a:pt x="42157" y="24308"/>
                      <a:pt x="42193" y="24147"/>
                    </a:cubicBezTo>
                    <a:cubicBezTo>
                      <a:pt x="42237" y="23791"/>
                      <a:pt x="42121" y="23426"/>
                      <a:pt x="41872" y="23168"/>
                    </a:cubicBezTo>
                    <a:cubicBezTo>
                      <a:pt x="41792" y="23052"/>
                      <a:pt x="41311" y="22954"/>
                      <a:pt x="41418" y="22865"/>
                    </a:cubicBezTo>
                    <a:cubicBezTo>
                      <a:pt x="41614" y="22678"/>
                      <a:pt x="41845" y="22446"/>
                      <a:pt x="41293" y="22321"/>
                    </a:cubicBezTo>
                    <a:cubicBezTo>
                      <a:pt x="41243" y="22313"/>
                      <a:pt x="41192" y="22310"/>
                      <a:pt x="41140" y="22310"/>
                    </a:cubicBezTo>
                    <a:cubicBezTo>
                      <a:pt x="41031" y="22310"/>
                      <a:pt x="40920" y="22324"/>
                      <a:pt x="40812" y="22332"/>
                    </a:cubicBezTo>
                    <a:lnTo>
                      <a:pt x="40812" y="22332"/>
                    </a:lnTo>
                    <a:cubicBezTo>
                      <a:pt x="40880" y="22292"/>
                      <a:pt x="40936" y="22230"/>
                      <a:pt x="40946" y="22188"/>
                    </a:cubicBezTo>
                    <a:cubicBezTo>
                      <a:pt x="40865" y="22130"/>
                      <a:pt x="40735" y="22061"/>
                      <a:pt x="40635" y="22061"/>
                    </a:cubicBezTo>
                    <a:cubicBezTo>
                      <a:pt x="40580" y="22061"/>
                      <a:pt x="40534" y="22081"/>
                      <a:pt x="40509" y="22134"/>
                    </a:cubicBezTo>
                    <a:cubicBezTo>
                      <a:pt x="40541" y="22206"/>
                      <a:pt x="40573" y="22271"/>
                      <a:pt x="40612" y="22336"/>
                    </a:cubicBezTo>
                    <a:lnTo>
                      <a:pt x="40612" y="22336"/>
                    </a:lnTo>
                    <a:cubicBezTo>
                      <a:pt x="40474" y="22326"/>
                      <a:pt x="40349" y="22281"/>
                      <a:pt x="40251" y="22152"/>
                    </a:cubicBezTo>
                    <a:cubicBezTo>
                      <a:pt x="40099" y="21974"/>
                      <a:pt x="39966" y="21725"/>
                      <a:pt x="39654" y="21653"/>
                    </a:cubicBezTo>
                    <a:cubicBezTo>
                      <a:pt x="39604" y="21642"/>
                      <a:pt x="39562" y="21637"/>
                      <a:pt x="39525" y="21637"/>
                    </a:cubicBezTo>
                    <a:cubicBezTo>
                      <a:pt x="39333" y="21637"/>
                      <a:pt x="39302" y="21769"/>
                      <a:pt x="39182" y="21769"/>
                    </a:cubicBezTo>
                    <a:cubicBezTo>
                      <a:pt x="39045" y="21769"/>
                      <a:pt x="38925" y="21572"/>
                      <a:pt x="38774" y="21572"/>
                    </a:cubicBezTo>
                    <a:cubicBezTo>
                      <a:pt x="38767" y="21572"/>
                      <a:pt x="38761" y="21572"/>
                      <a:pt x="38754" y="21573"/>
                    </a:cubicBezTo>
                    <a:cubicBezTo>
                      <a:pt x="38719" y="21573"/>
                      <a:pt x="38692" y="21725"/>
                      <a:pt x="38665" y="21751"/>
                    </a:cubicBezTo>
                    <a:cubicBezTo>
                      <a:pt x="38620" y="21801"/>
                      <a:pt x="38574" y="21820"/>
                      <a:pt x="38528" y="21820"/>
                    </a:cubicBezTo>
                    <a:cubicBezTo>
                      <a:pt x="38348" y="21820"/>
                      <a:pt x="38175" y="21510"/>
                      <a:pt x="38033" y="21510"/>
                    </a:cubicBezTo>
                    <a:cubicBezTo>
                      <a:pt x="38030" y="21510"/>
                      <a:pt x="38027" y="21510"/>
                      <a:pt x="38024" y="21511"/>
                    </a:cubicBezTo>
                    <a:cubicBezTo>
                      <a:pt x="38025" y="21511"/>
                      <a:pt x="38025" y="21511"/>
                      <a:pt x="38026" y="21511"/>
                    </a:cubicBezTo>
                    <a:cubicBezTo>
                      <a:pt x="38108" y="21511"/>
                      <a:pt x="38187" y="21988"/>
                      <a:pt x="37980" y="21988"/>
                    </a:cubicBezTo>
                    <a:cubicBezTo>
                      <a:pt x="37940" y="21988"/>
                      <a:pt x="37890" y="21970"/>
                      <a:pt x="37828" y="21929"/>
                    </a:cubicBezTo>
                    <a:cubicBezTo>
                      <a:pt x="37650" y="21815"/>
                      <a:pt x="37660" y="21781"/>
                      <a:pt x="37521" y="21781"/>
                    </a:cubicBezTo>
                    <a:cubicBezTo>
                      <a:pt x="37486" y="21781"/>
                      <a:pt x="37442" y="21783"/>
                      <a:pt x="37383" y="21787"/>
                    </a:cubicBezTo>
                    <a:cubicBezTo>
                      <a:pt x="37249" y="21742"/>
                      <a:pt x="37231" y="21707"/>
                      <a:pt x="37214" y="21546"/>
                    </a:cubicBezTo>
                    <a:lnTo>
                      <a:pt x="37214" y="21546"/>
                    </a:lnTo>
                    <a:cubicBezTo>
                      <a:pt x="37249" y="21965"/>
                      <a:pt x="36483" y="21689"/>
                      <a:pt x="36510" y="22072"/>
                    </a:cubicBezTo>
                    <a:cubicBezTo>
                      <a:pt x="36501" y="21952"/>
                      <a:pt x="36358" y="21918"/>
                      <a:pt x="36203" y="21918"/>
                    </a:cubicBezTo>
                    <a:cubicBezTo>
                      <a:pt x="36058" y="21918"/>
                      <a:pt x="35902" y="21948"/>
                      <a:pt x="35833" y="21965"/>
                    </a:cubicBezTo>
                    <a:cubicBezTo>
                      <a:pt x="35699" y="21983"/>
                      <a:pt x="35584" y="22027"/>
                      <a:pt x="35468" y="22099"/>
                    </a:cubicBezTo>
                    <a:cubicBezTo>
                      <a:pt x="35468" y="22099"/>
                      <a:pt x="35379" y="22332"/>
                      <a:pt x="35355" y="22332"/>
                    </a:cubicBezTo>
                    <a:cubicBezTo>
                      <a:pt x="35354" y="22332"/>
                      <a:pt x="35353" y="22332"/>
                      <a:pt x="35352" y="22330"/>
                    </a:cubicBezTo>
                    <a:cubicBezTo>
                      <a:pt x="35272" y="22214"/>
                      <a:pt x="35307" y="21929"/>
                      <a:pt x="35299" y="21796"/>
                    </a:cubicBezTo>
                    <a:lnTo>
                      <a:pt x="35299" y="21796"/>
                    </a:lnTo>
                    <a:cubicBezTo>
                      <a:pt x="35192" y="21921"/>
                      <a:pt x="35049" y="21992"/>
                      <a:pt x="35031" y="22170"/>
                    </a:cubicBezTo>
                    <a:cubicBezTo>
                      <a:pt x="35022" y="22348"/>
                      <a:pt x="35005" y="22589"/>
                      <a:pt x="34764" y="22615"/>
                    </a:cubicBezTo>
                    <a:cubicBezTo>
                      <a:pt x="34755" y="22517"/>
                      <a:pt x="34809" y="22143"/>
                      <a:pt x="34728" y="22090"/>
                    </a:cubicBezTo>
                    <a:cubicBezTo>
                      <a:pt x="34712" y="22079"/>
                      <a:pt x="34696" y="22074"/>
                      <a:pt x="34679" y="22074"/>
                    </a:cubicBezTo>
                    <a:cubicBezTo>
                      <a:pt x="34575" y="22074"/>
                      <a:pt x="34466" y="22261"/>
                      <a:pt x="34443" y="22330"/>
                    </a:cubicBezTo>
                    <a:cubicBezTo>
                      <a:pt x="34412" y="22335"/>
                      <a:pt x="34381" y="22337"/>
                      <a:pt x="34351" y="22337"/>
                    </a:cubicBezTo>
                    <a:cubicBezTo>
                      <a:pt x="34266" y="22337"/>
                      <a:pt x="34183" y="22321"/>
                      <a:pt x="34105" y="22295"/>
                    </a:cubicBezTo>
                    <a:cubicBezTo>
                      <a:pt x="34036" y="22260"/>
                      <a:pt x="33924" y="22107"/>
                      <a:pt x="33836" y="22107"/>
                    </a:cubicBezTo>
                    <a:cubicBezTo>
                      <a:pt x="33834" y="22107"/>
                      <a:pt x="33831" y="22107"/>
                      <a:pt x="33829" y="22108"/>
                    </a:cubicBezTo>
                    <a:cubicBezTo>
                      <a:pt x="33684" y="22116"/>
                      <a:pt x="33694" y="22457"/>
                      <a:pt x="33602" y="22457"/>
                    </a:cubicBezTo>
                    <a:cubicBezTo>
                      <a:pt x="33598" y="22457"/>
                      <a:pt x="33593" y="22457"/>
                      <a:pt x="33588" y="22455"/>
                    </a:cubicBezTo>
                    <a:cubicBezTo>
                      <a:pt x="33562" y="22455"/>
                      <a:pt x="33473" y="22330"/>
                      <a:pt x="33419" y="22312"/>
                    </a:cubicBezTo>
                    <a:cubicBezTo>
                      <a:pt x="33339" y="22286"/>
                      <a:pt x="33259" y="22277"/>
                      <a:pt x="33170" y="22277"/>
                    </a:cubicBezTo>
                    <a:cubicBezTo>
                      <a:pt x="32947" y="22286"/>
                      <a:pt x="32813" y="22402"/>
                      <a:pt x="32600" y="22428"/>
                    </a:cubicBezTo>
                    <a:cubicBezTo>
                      <a:pt x="32585" y="22431"/>
                      <a:pt x="32570" y="22433"/>
                      <a:pt x="32557" y="22433"/>
                    </a:cubicBezTo>
                    <a:cubicBezTo>
                      <a:pt x="32446" y="22433"/>
                      <a:pt x="32374" y="22342"/>
                      <a:pt x="32285" y="22342"/>
                    </a:cubicBezTo>
                    <a:cubicBezTo>
                      <a:pt x="32261" y="22342"/>
                      <a:pt x="32236" y="22348"/>
                      <a:pt x="32208" y="22366"/>
                    </a:cubicBezTo>
                    <a:cubicBezTo>
                      <a:pt x="32129" y="22405"/>
                      <a:pt x="32079" y="22485"/>
                      <a:pt x="32080" y="22571"/>
                    </a:cubicBezTo>
                    <a:lnTo>
                      <a:pt x="32080" y="22571"/>
                    </a:lnTo>
                    <a:cubicBezTo>
                      <a:pt x="32058" y="22343"/>
                      <a:pt x="32045" y="22229"/>
                      <a:pt x="31820" y="22229"/>
                    </a:cubicBezTo>
                    <a:cubicBezTo>
                      <a:pt x="31797" y="22229"/>
                      <a:pt x="31772" y="22230"/>
                      <a:pt x="31745" y="22232"/>
                    </a:cubicBezTo>
                    <a:cubicBezTo>
                      <a:pt x="31745" y="22250"/>
                      <a:pt x="31753" y="22357"/>
                      <a:pt x="31753" y="22384"/>
                    </a:cubicBezTo>
                    <a:cubicBezTo>
                      <a:pt x="31725" y="22387"/>
                      <a:pt x="31685" y="22387"/>
                      <a:pt x="31637" y="22387"/>
                    </a:cubicBezTo>
                    <a:cubicBezTo>
                      <a:pt x="31573" y="22387"/>
                      <a:pt x="31495" y="22386"/>
                      <a:pt x="31412" y="22386"/>
                    </a:cubicBezTo>
                    <a:cubicBezTo>
                      <a:pt x="31168" y="22386"/>
                      <a:pt x="30885" y="22399"/>
                      <a:pt x="30818" y="22500"/>
                    </a:cubicBezTo>
                    <a:cubicBezTo>
                      <a:pt x="30810" y="22517"/>
                      <a:pt x="30970" y="22830"/>
                      <a:pt x="30847" y="22830"/>
                    </a:cubicBezTo>
                    <a:cubicBezTo>
                      <a:pt x="30843" y="22830"/>
                      <a:pt x="30840" y="22830"/>
                      <a:pt x="30836" y="22829"/>
                    </a:cubicBezTo>
                    <a:cubicBezTo>
                      <a:pt x="30685" y="22802"/>
                      <a:pt x="30533" y="22642"/>
                      <a:pt x="30391" y="22606"/>
                    </a:cubicBezTo>
                    <a:cubicBezTo>
                      <a:pt x="30161" y="22533"/>
                      <a:pt x="29920" y="22496"/>
                      <a:pt x="29680" y="22496"/>
                    </a:cubicBezTo>
                    <a:cubicBezTo>
                      <a:pt x="29539" y="22496"/>
                      <a:pt x="29398" y="22509"/>
                      <a:pt x="29259" y="22535"/>
                    </a:cubicBezTo>
                    <a:cubicBezTo>
                      <a:pt x="29064" y="22571"/>
                      <a:pt x="28966" y="22740"/>
                      <a:pt x="28761" y="22776"/>
                    </a:cubicBezTo>
                    <a:cubicBezTo>
                      <a:pt x="28449" y="22820"/>
                      <a:pt x="28485" y="22918"/>
                      <a:pt x="28378" y="23176"/>
                    </a:cubicBezTo>
                    <a:cubicBezTo>
                      <a:pt x="28406" y="23107"/>
                      <a:pt x="28099" y="22790"/>
                      <a:pt x="27940" y="22790"/>
                    </a:cubicBezTo>
                    <a:cubicBezTo>
                      <a:pt x="27896" y="22790"/>
                      <a:pt x="27864" y="22814"/>
                      <a:pt x="27852" y="22874"/>
                    </a:cubicBezTo>
                    <a:cubicBezTo>
                      <a:pt x="27817" y="23034"/>
                      <a:pt x="28360" y="23301"/>
                      <a:pt x="28324" y="23488"/>
                    </a:cubicBezTo>
                    <a:lnTo>
                      <a:pt x="27861" y="23194"/>
                    </a:lnTo>
                    <a:cubicBezTo>
                      <a:pt x="27702" y="23044"/>
                      <a:pt x="27465" y="22850"/>
                      <a:pt x="27443" y="22630"/>
                    </a:cubicBezTo>
                    <a:lnTo>
                      <a:pt x="27443" y="22630"/>
                    </a:lnTo>
                    <a:cubicBezTo>
                      <a:pt x="27473" y="22997"/>
                      <a:pt x="27058" y="22857"/>
                      <a:pt x="26890" y="23078"/>
                    </a:cubicBezTo>
                    <a:cubicBezTo>
                      <a:pt x="26855" y="23081"/>
                      <a:pt x="26824" y="23082"/>
                      <a:pt x="26798" y="23082"/>
                    </a:cubicBezTo>
                    <a:cubicBezTo>
                      <a:pt x="26616" y="23082"/>
                      <a:pt x="26624" y="23023"/>
                      <a:pt x="26632" y="22829"/>
                    </a:cubicBezTo>
                    <a:cubicBezTo>
                      <a:pt x="26641" y="22634"/>
                      <a:pt x="26412" y="22721"/>
                      <a:pt x="26400" y="22591"/>
                    </a:cubicBezTo>
                    <a:lnTo>
                      <a:pt x="26400" y="22591"/>
                    </a:lnTo>
                    <a:lnTo>
                      <a:pt x="26454" y="23266"/>
                    </a:lnTo>
                    <a:cubicBezTo>
                      <a:pt x="26450" y="23266"/>
                      <a:pt x="26446" y="23266"/>
                      <a:pt x="26442" y="23266"/>
                    </a:cubicBezTo>
                    <a:cubicBezTo>
                      <a:pt x="26204" y="23266"/>
                      <a:pt x="26075" y="22766"/>
                      <a:pt x="26045" y="22766"/>
                    </a:cubicBezTo>
                    <a:cubicBezTo>
                      <a:pt x="26045" y="22766"/>
                      <a:pt x="26044" y="22766"/>
                      <a:pt x="26044" y="22767"/>
                    </a:cubicBezTo>
                    <a:cubicBezTo>
                      <a:pt x="25921" y="22861"/>
                      <a:pt x="25757" y="23137"/>
                      <a:pt x="25575" y="23137"/>
                    </a:cubicBezTo>
                    <a:cubicBezTo>
                      <a:pt x="25533" y="23137"/>
                      <a:pt x="25491" y="23122"/>
                      <a:pt x="25447" y="23087"/>
                    </a:cubicBezTo>
                    <a:cubicBezTo>
                      <a:pt x="25347" y="22999"/>
                      <a:pt x="25348" y="22829"/>
                      <a:pt x="25294" y="22829"/>
                    </a:cubicBezTo>
                    <a:cubicBezTo>
                      <a:pt x="25266" y="22829"/>
                      <a:pt x="25223" y="22874"/>
                      <a:pt x="25144" y="22998"/>
                    </a:cubicBezTo>
                    <a:cubicBezTo>
                      <a:pt x="25093" y="23060"/>
                      <a:pt x="25064" y="23070"/>
                      <a:pt x="25036" y="23070"/>
                    </a:cubicBezTo>
                    <a:cubicBezTo>
                      <a:pt x="25021" y="23070"/>
                      <a:pt x="25007" y="23067"/>
                      <a:pt x="24990" y="23067"/>
                    </a:cubicBezTo>
                    <a:cubicBezTo>
                      <a:pt x="24954" y="23067"/>
                      <a:pt x="24905" y="23080"/>
                      <a:pt x="24815" y="23159"/>
                    </a:cubicBezTo>
                    <a:cubicBezTo>
                      <a:pt x="24715" y="23235"/>
                      <a:pt x="24667" y="23265"/>
                      <a:pt x="24653" y="23265"/>
                    </a:cubicBezTo>
                    <a:cubicBezTo>
                      <a:pt x="24624" y="23265"/>
                      <a:pt x="24740" y="23139"/>
                      <a:pt x="24859" y="23025"/>
                    </a:cubicBezTo>
                    <a:lnTo>
                      <a:pt x="25055" y="22847"/>
                    </a:lnTo>
                    <a:cubicBezTo>
                      <a:pt x="25067" y="22832"/>
                      <a:pt x="25067" y="22826"/>
                      <a:pt x="25058" y="22826"/>
                    </a:cubicBezTo>
                    <a:cubicBezTo>
                      <a:pt x="25031" y="22826"/>
                      <a:pt x="24917" y="22891"/>
                      <a:pt x="24883" y="22891"/>
                    </a:cubicBezTo>
                    <a:cubicBezTo>
                      <a:pt x="24874" y="22891"/>
                      <a:pt x="24871" y="22886"/>
                      <a:pt x="24877" y="22874"/>
                    </a:cubicBezTo>
                    <a:cubicBezTo>
                      <a:pt x="24913" y="22793"/>
                      <a:pt x="25011" y="22758"/>
                      <a:pt x="25171" y="22687"/>
                    </a:cubicBezTo>
                    <a:cubicBezTo>
                      <a:pt x="25252" y="22648"/>
                      <a:pt x="25263" y="22638"/>
                      <a:pt x="25249" y="22638"/>
                    </a:cubicBezTo>
                    <a:cubicBezTo>
                      <a:pt x="25232" y="22638"/>
                      <a:pt x="25182" y="22652"/>
                      <a:pt x="25166" y="22652"/>
                    </a:cubicBezTo>
                    <a:cubicBezTo>
                      <a:pt x="25164" y="22652"/>
                      <a:pt x="25163" y="22652"/>
                      <a:pt x="25162" y="22651"/>
                    </a:cubicBezTo>
                    <a:cubicBezTo>
                      <a:pt x="25143" y="22654"/>
                      <a:pt x="25130" y="22655"/>
                      <a:pt x="25121" y="22655"/>
                    </a:cubicBezTo>
                    <a:cubicBezTo>
                      <a:pt x="25074" y="22655"/>
                      <a:pt x="25141" y="22623"/>
                      <a:pt x="25171" y="22615"/>
                    </a:cubicBezTo>
                    <a:cubicBezTo>
                      <a:pt x="25185" y="22609"/>
                      <a:pt x="25177" y="22606"/>
                      <a:pt x="25153" y="22606"/>
                    </a:cubicBezTo>
                    <a:cubicBezTo>
                      <a:pt x="25076" y="22606"/>
                      <a:pt x="24839" y="22634"/>
                      <a:pt x="24740" y="22634"/>
                    </a:cubicBezTo>
                    <a:cubicBezTo>
                      <a:pt x="24664" y="22634"/>
                      <a:pt x="24669" y="22618"/>
                      <a:pt x="24886" y="22562"/>
                    </a:cubicBezTo>
                    <a:cubicBezTo>
                      <a:pt x="25046" y="22526"/>
                      <a:pt x="25109" y="22535"/>
                      <a:pt x="25135" y="22482"/>
                    </a:cubicBezTo>
                    <a:cubicBezTo>
                      <a:pt x="25171" y="22357"/>
                      <a:pt x="25144" y="22223"/>
                      <a:pt x="25064" y="22116"/>
                    </a:cubicBezTo>
                    <a:cubicBezTo>
                      <a:pt x="24886" y="21840"/>
                      <a:pt x="24859" y="21680"/>
                      <a:pt x="25278" y="21636"/>
                    </a:cubicBezTo>
                    <a:cubicBezTo>
                      <a:pt x="25527" y="21609"/>
                      <a:pt x="25207" y="20976"/>
                      <a:pt x="25483" y="20932"/>
                    </a:cubicBezTo>
                    <a:lnTo>
                      <a:pt x="25483" y="20932"/>
                    </a:lnTo>
                    <a:cubicBezTo>
                      <a:pt x="25478" y="20933"/>
                      <a:pt x="25474" y="20933"/>
                      <a:pt x="25469" y="20933"/>
                    </a:cubicBezTo>
                    <a:cubicBezTo>
                      <a:pt x="25287" y="20933"/>
                      <a:pt x="25080" y="20357"/>
                      <a:pt x="25241" y="20357"/>
                    </a:cubicBezTo>
                    <a:cubicBezTo>
                      <a:pt x="25275" y="20357"/>
                      <a:pt x="25325" y="20382"/>
                      <a:pt x="25394" y="20442"/>
                    </a:cubicBezTo>
                    <a:cubicBezTo>
                      <a:pt x="25450" y="20458"/>
                      <a:pt x="25494" y="20465"/>
                      <a:pt x="25529" y="20465"/>
                    </a:cubicBezTo>
                    <a:cubicBezTo>
                      <a:pt x="25775" y="20465"/>
                      <a:pt x="25566" y="20119"/>
                      <a:pt x="25590" y="19916"/>
                    </a:cubicBezTo>
                    <a:cubicBezTo>
                      <a:pt x="25590" y="19765"/>
                      <a:pt x="25643" y="19622"/>
                      <a:pt x="25741" y="19507"/>
                    </a:cubicBezTo>
                    <a:cubicBezTo>
                      <a:pt x="25803" y="19444"/>
                      <a:pt x="25857" y="19507"/>
                      <a:pt x="25893" y="19400"/>
                    </a:cubicBezTo>
                    <a:cubicBezTo>
                      <a:pt x="25955" y="19248"/>
                      <a:pt x="25999" y="18758"/>
                      <a:pt x="25803" y="18705"/>
                    </a:cubicBezTo>
                    <a:lnTo>
                      <a:pt x="25803" y="18705"/>
                    </a:lnTo>
                    <a:cubicBezTo>
                      <a:pt x="25887" y="18727"/>
                      <a:pt x="25968" y="18757"/>
                      <a:pt x="26037" y="18757"/>
                    </a:cubicBezTo>
                    <a:cubicBezTo>
                      <a:pt x="26109" y="18757"/>
                      <a:pt x="26168" y="18725"/>
                      <a:pt x="26204" y="18616"/>
                    </a:cubicBezTo>
                    <a:cubicBezTo>
                      <a:pt x="26249" y="18491"/>
                      <a:pt x="26035" y="18206"/>
                      <a:pt x="26231" y="18197"/>
                    </a:cubicBezTo>
                    <a:cubicBezTo>
                      <a:pt x="26213" y="18197"/>
                      <a:pt x="26204" y="18046"/>
                      <a:pt x="26142" y="18019"/>
                    </a:cubicBezTo>
                    <a:cubicBezTo>
                      <a:pt x="26044" y="17984"/>
                      <a:pt x="26160" y="17894"/>
                      <a:pt x="26187" y="17859"/>
                    </a:cubicBezTo>
                    <a:cubicBezTo>
                      <a:pt x="26360" y="17659"/>
                      <a:pt x="26602" y="17391"/>
                      <a:pt x="26184" y="17263"/>
                    </a:cubicBezTo>
                    <a:lnTo>
                      <a:pt x="26184" y="17263"/>
                    </a:lnTo>
                    <a:cubicBezTo>
                      <a:pt x="26239" y="17278"/>
                      <a:pt x="26327" y="17299"/>
                      <a:pt x="26397" y="17299"/>
                    </a:cubicBezTo>
                    <a:cubicBezTo>
                      <a:pt x="26480" y="17299"/>
                      <a:pt x="26537" y="17269"/>
                      <a:pt x="26480" y="17164"/>
                    </a:cubicBezTo>
                    <a:cubicBezTo>
                      <a:pt x="26383" y="16978"/>
                      <a:pt x="26329" y="17004"/>
                      <a:pt x="26382" y="16793"/>
                    </a:cubicBezTo>
                    <a:lnTo>
                      <a:pt x="26382" y="16793"/>
                    </a:lnTo>
                    <a:cubicBezTo>
                      <a:pt x="26365" y="16866"/>
                      <a:pt x="26457" y="16914"/>
                      <a:pt x="26554" y="16914"/>
                    </a:cubicBezTo>
                    <a:cubicBezTo>
                      <a:pt x="26631" y="16914"/>
                      <a:pt x="26711" y="16883"/>
                      <a:pt x="26739" y="16808"/>
                    </a:cubicBezTo>
                    <a:cubicBezTo>
                      <a:pt x="26783" y="16665"/>
                      <a:pt x="26801" y="16523"/>
                      <a:pt x="26792" y="16371"/>
                    </a:cubicBezTo>
                    <a:cubicBezTo>
                      <a:pt x="26774" y="16060"/>
                      <a:pt x="26712" y="16033"/>
                      <a:pt x="26463" y="15944"/>
                    </a:cubicBezTo>
                    <a:cubicBezTo>
                      <a:pt x="26534" y="15686"/>
                      <a:pt x="26570" y="15757"/>
                      <a:pt x="26783" y="15721"/>
                    </a:cubicBezTo>
                    <a:cubicBezTo>
                      <a:pt x="26694" y="15641"/>
                      <a:pt x="26587" y="15570"/>
                      <a:pt x="26480" y="15498"/>
                    </a:cubicBezTo>
                    <a:lnTo>
                      <a:pt x="26480" y="15498"/>
                    </a:lnTo>
                    <a:cubicBezTo>
                      <a:pt x="26638" y="15539"/>
                      <a:pt x="26795" y="15557"/>
                      <a:pt x="26955" y="15557"/>
                    </a:cubicBezTo>
                    <a:cubicBezTo>
                      <a:pt x="27040" y="15557"/>
                      <a:pt x="27125" y="15552"/>
                      <a:pt x="27211" y="15543"/>
                    </a:cubicBezTo>
                    <a:cubicBezTo>
                      <a:pt x="27113" y="15383"/>
                      <a:pt x="27006" y="15222"/>
                      <a:pt x="26881" y="15071"/>
                    </a:cubicBezTo>
                    <a:cubicBezTo>
                      <a:pt x="26667" y="14813"/>
                      <a:pt x="26863" y="14563"/>
                      <a:pt x="26997" y="14332"/>
                    </a:cubicBezTo>
                    <a:cubicBezTo>
                      <a:pt x="27068" y="14207"/>
                      <a:pt x="27344" y="13762"/>
                      <a:pt x="27104" y="13673"/>
                    </a:cubicBezTo>
                    <a:cubicBezTo>
                      <a:pt x="26908" y="13601"/>
                      <a:pt x="26703" y="13548"/>
                      <a:pt x="26498" y="13494"/>
                    </a:cubicBezTo>
                    <a:cubicBezTo>
                      <a:pt x="26518" y="13420"/>
                      <a:pt x="26577" y="13395"/>
                      <a:pt x="26651" y="13395"/>
                    </a:cubicBezTo>
                    <a:cubicBezTo>
                      <a:pt x="26781" y="13395"/>
                      <a:pt x="26957" y="13472"/>
                      <a:pt x="27042" y="13494"/>
                    </a:cubicBezTo>
                    <a:cubicBezTo>
                      <a:pt x="26878" y="13445"/>
                      <a:pt x="27167" y="13268"/>
                      <a:pt x="27318" y="13268"/>
                    </a:cubicBezTo>
                    <a:cubicBezTo>
                      <a:pt x="27331" y="13268"/>
                      <a:pt x="27343" y="13269"/>
                      <a:pt x="27353" y="13272"/>
                    </a:cubicBezTo>
                    <a:cubicBezTo>
                      <a:pt x="27407" y="13285"/>
                      <a:pt x="27480" y="13307"/>
                      <a:pt x="27545" y="13307"/>
                    </a:cubicBezTo>
                    <a:cubicBezTo>
                      <a:pt x="27609" y="13307"/>
                      <a:pt x="27665" y="13285"/>
                      <a:pt x="27683" y="13209"/>
                    </a:cubicBezTo>
                    <a:lnTo>
                      <a:pt x="27033" y="13004"/>
                    </a:lnTo>
                    <a:lnTo>
                      <a:pt x="27033" y="13004"/>
                    </a:lnTo>
                    <a:cubicBezTo>
                      <a:pt x="27053" y="13010"/>
                      <a:pt x="27074" y="13013"/>
                      <a:pt x="27094" y="13013"/>
                    </a:cubicBezTo>
                    <a:cubicBezTo>
                      <a:pt x="27413" y="13013"/>
                      <a:pt x="27606" y="12308"/>
                      <a:pt x="27665" y="12097"/>
                    </a:cubicBezTo>
                    <a:lnTo>
                      <a:pt x="27665" y="12097"/>
                    </a:lnTo>
                    <a:cubicBezTo>
                      <a:pt x="27642" y="12176"/>
                      <a:pt x="27587" y="12201"/>
                      <a:pt x="27523" y="12201"/>
                    </a:cubicBezTo>
                    <a:cubicBezTo>
                      <a:pt x="27458" y="12201"/>
                      <a:pt x="27385" y="12176"/>
                      <a:pt x="27327" y="12158"/>
                    </a:cubicBezTo>
                    <a:cubicBezTo>
                      <a:pt x="27434" y="11873"/>
                      <a:pt x="28039" y="11900"/>
                      <a:pt x="27825" y="11526"/>
                    </a:cubicBezTo>
                    <a:cubicBezTo>
                      <a:pt x="27781" y="11481"/>
                      <a:pt x="27531" y="11152"/>
                      <a:pt x="27745" y="11152"/>
                    </a:cubicBezTo>
                    <a:cubicBezTo>
                      <a:pt x="27811" y="11152"/>
                      <a:pt x="27971" y="11328"/>
                      <a:pt x="28059" y="11328"/>
                    </a:cubicBezTo>
                    <a:cubicBezTo>
                      <a:pt x="28090" y="11328"/>
                      <a:pt x="28112" y="11307"/>
                      <a:pt x="28119" y="11250"/>
                    </a:cubicBezTo>
                    <a:cubicBezTo>
                      <a:pt x="28146" y="11009"/>
                      <a:pt x="27986" y="10893"/>
                      <a:pt x="28128" y="10635"/>
                    </a:cubicBezTo>
                    <a:cubicBezTo>
                      <a:pt x="28235" y="10430"/>
                      <a:pt x="28387" y="10288"/>
                      <a:pt x="28440" y="10065"/>
                    </a:cubicBezTo>
                    <a:cubicBezTo>
                      <a:pt x="28482" y="9885"/>
                      <a:pt x="28362" y="9705"/>
                      <a:pt x="28252" y="9705"/>
                    </a:cubicBezTo>
                    <a:cubicBezTo>
                      <a:pt x="28199" y="9705"/>
                      <a:pt x="28148" y="9747"/>
                      <a:pt x="28119" y="9851"/>
                    </a:cubicBezTo>
                    <a:cubicBezTo>
                      <a:pt x="28146" y="9700"/>
                      <a:pt x="28200" y="9548"/>
                      <a:pt x="28262" y="9406"/>
                    </a:cubicBezTo>
                    <a:cubicBezTo>
                      <a:pt x="28333" y="9272"/>
                      <a:pt x="28458" y="9246"/>
                      <a:pt x="28565" y="9148"/>
                    </a:cubicBezTo>
                    <a:cubicBezTo>
                      <a:pt x="28636" y="9094"/>
                      <a:pt x="28609" y="8987"/>
                      <a:pt x="28591" y="8916"/>
                    </a:cubicBezTo>
                    <a:cubicBezTo>
                      <a:pt x="28556" y="8729"/>
                      <a:pt x="28431" y="8756"/>
                      <a:pt x="28271" y="8711"/>
                    </a:cubicBezTo>
                    <a:lnTo>
                      <a:pt x="28271" y="8711"/>
                    </a:lnTo>
                    <a:cubicBezTo>
                      <a:pt x="28320" y="8798"/>
                      <a:pt x="28302" y="8852"/>
                      <a:pt x="28261" y="8852"/>
                    </a:cubicBezTo>
                    <a:cubicBezTo>
                      <a:pt x="28234" y="8852"/>
                      <a:pt x="28198" y="8831"/>
                      <a:pt x="28164" y="8782"/>
                    </a:cubicBezTo>
                    <a:cubicBezTo>
                      <a:pt x="28084" y="8676"/>
                      <a:pt x="28066" y="8533"/>
                      <a:pt x="28119" y="8417"/>
                    </a:cubicBezTo>
                    <a:cubicBezTo>
                      <a:pt x="28144" y="8381"/>
                      <a:pt x="28174" y="8367"/>
                      <a:pt x="28205" y="8367"/>
                    </a:cubicBezTo>
                    <a:cubicBezTo>
                      <a:pt x="28313" y="8367"/>
                      <a:pt x="28447" y="8528"/>
                      <a:pt x="28534" y="8528"/>
                    </a:cubicBezTo>
                    <a:cubicBezTo>
                      <a:pt x="28567" y="8528"/>
                      <a:pt x="28593" y="8506"/>
                      <a:pt x="28609" y="8444"/>
                    </a:cubicBezTo>
                    <a:cubicBezTo>
                      <a:pt x="28634" y="8330"/>
                      <a:pt x="28658" y="7761"/>
                      <a:pt x="28485" y="7761"/>
                    </a:cubicBezTo>
                    <a:cubicBezTo>
                      <a:pt x="28468" y="7761"/>
                      <a:pt x="28451" y="7765"/>
                      <a:pt x="28431" y="7776"/>
                    </a:cubicBezTo>
                    <a:cubicBezTo>
                      <a:pt x="28329" y="7822"/>
                      <a:pt x="28265" y="7864"/>
                      <a:pt x="28212" y="7864"/>
                    </a:cubicBezTo>
                    <a:cubicBezTo>
                      <a:pt x="28162" y="7864"/>
                      <a:pt x="28121" y="7829"/>
                      <a:pt x="28066" y="7731"/>
                    </a:cubicBezTo>
                    <a:cubicBezTo>
                      <a:pt x="27986" y="7598"/>
                      <a:pt x="27959" y="7420"/>
                      <a:pt x="28110" y="7340"/>
                    </a:cubicBezTo>
                    <a:cubicBezTo>
                      <a:pt x="28141" y="7323"/>
                      <a:pt x="28176" y="7315"/>
                      <a:pt x="28215" y="7315"/>
                    </a:cubicBezTo>
                    <a:cubicBezTo>
                      <a:pt x="28444" y="7315"/>
                      <a:pt x="28791" y="7567"/>
                      <a:pt x="28872" y="7567"/>
                    </a:cubicBezTo>
                    <a:cubicBezTo>
                      <a:pt x="28878" y="7567"/>
                      <a:pt x="28883" y="7566"/>
                      <a:pt x="28885" y="7562"/>
                    </a:cubicBezTo>
                    <a:cubicBezTo>
                      <a:pt x="28974" y="7437"/>
                      <a:pt x="28992" y="7277"/>
                      <a:pt x="28939" y="7135"/>
                    </a:cubicBezTo>
                    <a:cubicBezTo>
                      <a:pt x="28885" y="6965"/>
                      <a:pt x="28707" y="7037"/>
                      <a:pt x="28636" y="6894"/>
                    </a:cubicBezTo>
                    <a:cubicBezTo>
                      <a:pt x="28520" y="6609"/>
                      <a:pt x="29144" y="6841"/>
                      <a:pt x="29072" y="6591"/>
                    </a:cubicBezTo>
                    <a:cubicBezTo>
                      <a:pt x="29017" y="6424"/>
                      <a:pt x="28890" y="6289"/>
                      <a:pt x="28730" y="6217"/>
                    </a:cubicBezTo>
                    <a:lnTo>
                      <a:pt x="28730" y="6217"/>
                    </a:lnTo>
                    <a:cubicBezTo>
                      <a:pt x="28821" y="6248"/>
                      <a:pt x="28916" y="6277"/>
                      <a:pt x="29006" y="6277"/>
                    </a:cubicBezTo>
                    <a:cubicBezTo>
                      <a:pt x="29041" y="6277"/>
                      <a:pt x="29075" y="6273"/>
                      <a:pt x="29108" y="6262"/>
                    </a:cubicBezTo>
                    <a:cubicBezTo>
                      <a:pt x="29286" y="6208"/>
                      <a:pt x="29580" y="5995"/>
                      <a:pt x="29536" y="5781"/>
                    </a:cubicBezTo>
                    <a:cubicBezTo>
                      <a:pt x="29531" y="5761"/>
                      <a:pt x="29515" y="5756"/>
                      <a:pt x="29491" y="5756"/>
                    </a:cubicBezTo>
                    <a:cubicBezTo>
                      <a:pt x="29455" y="5756"/>
                      <a:pt x="29402" y="5769"/>
                      <a:pt x="29353" y="5769"/>
                    </a:cubicBezTo>
                    <a:cubicBezTo>
                      <a:pt x="29301" y="5769"/>
                      <a:pt x="29254" y="5754"/>
                      <a:pt x="29233" y="5692"/>
                    </a:cubicBezTo>
                    <a:cubicBezTo>
                      <a:pt x="29206" y="5549"/>
                      <a:pt x="29242" y="5407"/>
                      <a:pt x="29322" y="5291"/>
                    </a:cubicBezTo>
                    <a:cubicBezTo>
                      <a:pt x="29393" y="5157"/>
                      <a:pt x="29598" y="5095"/>
                      <a:pt x="29616" y="4970"/>
                    </a:cubicBezTo>
                    <a:cubicBezTo>
                      <a:pt x="29651" y="4774"/>
                      <a:pt x="29331" y="4694"/>
                      <a:pt x="29491" y="4525"/>
                    </a:cubicBezTo>
                    <a:cubicBezTo>
                      <a:pt x="29571" y="4436"/>
                      <a:pt x="29936" y="4516"/>
                      <a:pt x="29830" y="4329"/>
                    </a:cubicBezTo>
                    <a:cubicBezTo>
                      <a:pt x="29714" y="4133"/>
                      <a:pt x="29384" y="4062"/>
                      <a:pt x="29464" y="3786"/>
                    </a:cubicBezTo>
                    <a:lnTo>
                      <a:pt x="29464" y="3786"/>
                    </a:lnTo>
                    <a:lnTo>
                      <a:pt x="29642" y="3839"/>
                    </a:lnTo>
                    <a:cubicBezTo>
                      <a:pt x="29654" y="3838"/>
                      <a:pt x="29665" y="3837"/>
                      <a:pt x="29675" y="3837"/>
                    </a:cubicBezTo>
                    <a:cubicBezTo>
                      <a:pt x="29748" y="3837"/>
                      <a:pt x="29774" y="3867"/>
                      <a:pt x="29758" y="3937"/>
                    </a:cubicBezTo>
                    <a:cubicBezTo>
                      <a:pt x="29760" y="3938"/>
                      <a:pt x="29762" y="3939"/>
                      <a:pt x="29763" y="3939"/>
                    </a:cubicBezTo>
                    <a:cubicBezTo>
                      <a:pt x="29785" y="3939"/>
                      <a:pt x="29785" y="3830"/>
                      <a:pt x="29785" y="3705"/>
                    </a:cubicBezTo>
                    <a:cubicBezTo>
                      <a:pt x="29785" y="3536"/>
                      <a:pt x="29767" y="3322"/>
                      <a:pt x="29767" y="3287"/>
                    </a:cubicBezTo>
                    <a:cubicBezTo>
                      <a:pt x="29767" y="3064"/>
                      <a:pt x="29928" y="2957"/>
                      <a:pt x="29865" y="2752"/>
                    </a:cubicBezTo>
                    <a:cubicBezTo>
                      <a:pt x="29785" y="2530"/>
                      <a:pt x="29705" y="2530"/>
                      <a:pt x="29642" y="2280"/>
                    </a:cubicBezTo>
                    <a:cubicBezTo>
                      <a:pt x="29571" y="2102"/>
                      <a:pt x="29527" y="1906"/>
                      <a:pt x="29509" y="1719"/>
                    </a:cubicBezTo>
                    <a:cubicBezTo>
                      <a:pt x="29438" y="1345"/>
                      <a:pt x="29072" y="1425"/>
                      <a:pt x="28876" y="1229"/>
                    </a:cubicBezTo>
                    <a:cubicBezTo>
                      <a:pt x="28654" y="1024"/>
                      <a:pt x="28770" y="677"/>
                      <a:pt x="28485" y="517"/>
                    </a:cubicBezTo>
                    <a:cubicBezTo>
                      <a:pt x="28426" y="487"/>
                      <a:pt x="28369" y="475"/>
                      <a:pt x="28312" y="475"/>
                    </a:cubicBezTo>
                    <a:cubicBezTo>
                      <a:pt x="28134" y="475"/>
                      <a:pt x="27963" y="588"/>
                      <a:pt x="27808" y="588"/>
                    </a:cubicBezTo>
                    <a:cubicBezTo>
                      <a:pt x="27802" y="588"/>
                      <a:pt x="27796" y="588"/>
                      <a:pt x="27791" y="588"/>
                    </a:cubicBezTo>
                    <a:cubicBezTo>
                      <a:pt x="27493" y="588"/>
                      <a:pt x="27648" y="122"/>
                      <a:pt x="27674" y="0"/>
                    </a:cubicBezTo>
                    <a:close/>
                    <a:moveTo>
                      <a:pt x="9122" y="23040"/>
                    </a:moveTo>
                    <a:cubicBezTo>
                      <a:pt x="9116" y="23040"/>
                      <a:pt x="9109" y="23041"/>
                      <a:pt x="9103" y="23043"/>
                    </a:cubicBezTo>
                    <a:cubicBezTo>
                      <a:pt x="9085" y="23114"/>
                      <a:pt x="9040" y="23185"/>
                      <a:pt x="8996" y="23248"/>
                    </a:cubicBezTo>
                    <a:cubicBezTo>
                      <a:pt x="8907" y="23328"/>
                      <a:pt x="8800" y="23381"/>
                      <a:pt x="8684" y="23399"/>
                    </a:cubicBezTo>
                    <a:cubicBezTo>
                      <a:pt x="8426" y="23515"/>
                      <a:pt x="8212" y="23693"/>
                      <a:pt x="8052" y="23916"/>
                    </a:cubicBezTo>
                    <a:cubicBezTo>
                      <a:pt x="7945" y="24076"/>
                      <a:pt x="8337" y="24165"/>
                      <a:pt x="8221" y="24406"/>
                    </a:cubicBezTo>
                    <a:cubicBezTo>
                      <a:pt x="8141" y="24539"/>
                      <a:pt x="7998" y="24628"/>
                      <a:pt x="7838" y="24637"/>
                    </a:cubicBezTo>
                    <a:cubicBezTo>
                      <a:pt x="7786" y="24594"/>
                      <a:pt x="7755" y="24571"/>
                      <a:pt x="7726" y="24571"/>
                    </a:cubicBezTo>
                    <a:cubicBezTo>
                      <a:pt x="7697" y="24571"/>
                      <a:pt x="7670" y="24596"/>
                      <a:pt x="7624" y="24646"/>
                    </a:cubicBezTo>
                    <a:cubicBezTo>
                      <a:pt x="7481" y="24815"/>
                      <a:pt x="7571" y="24735"/>
                      <a:pt x="7677" y="24913"/>
                    </a:cubicBezTo>
                    <a:cubicBezTo>
                      <a:pt x="7722" y="24985"/>
                      <a:pt x="7669" y="25154"/>
                      <a:pt x="7562" y="25163"/>
                    </a:cubicBezTo>
                    <a:cubicBezTo>
                      <a:pt x="7559" y="25163"/>
                      <a:pt x="7557" y="25163"/>
                      <a:pt x="7554" y="25163"/>
                    </a:cubicBezTo>
                    <a:cubicBezTo>
                      <a:pt x="7394" y="25163"/>
                      <a:pt x="7337" y="24957"/>
                      <a:pt x="7227" y="24957"/>
                    </a:cubicBezTo>
                    <a:cubicBezTo>
                      <a:pt x="7190" y="24957"/>
                      <a:pt x="7146" y="24982"/>
                      <a:pt x="7090" y="25047"/>
                    </a:cubicBezTo>
                    <a:cubicBezTo>
                      <a:pt x="7009" y="25136"/>
                      <a:pt x="6947" y="25439"/>
                      <a:pt x="7063" y="25546"/>
                    </a:cubicBezTo>
                    <a:cubicBezTo>
                      <a:pt x="7045" y="25608"/>
                      <a:pt x="6956" y="25662"/>
                      <a:pt x="6920" y="25724"/>
                    </a:cubicBezTo>
                    <a:cubicBezTo>
                      <a:pt x="6894" y="25786"/>
                      <a:pt x="6671" y="26454"/>
                      <a:pt x="6617" y="26454"/>
                    </a:cubicBezTo>
                    <a:cubicBezTo>
                      <a:pt x="6616" y="26454"/>
                      <a:pt x="6615" y="26454"/>
                      <a:pt x="6613" y="26454"/>
                    </a:cubicBezTo>
                    <a:cubicBezTo>
                      <a:pt x="6456" y="26454"/>
                      <a:pt x="6497" y="25988"/>
                      <a:pt x="6447" y="25902"/>
                    </a:cubicBezTo>
                    <a:lnTo>
                      <a:pt x="6447" y="25902"/>
                    </a:lnTo>
                    <a:cubicBezTo>
                      <a:pt x="6501" y="26009"/>
                      <a:pt x="6110" y="26637"/>
                      <a:pt x="6110" y="26766"/>
                    </a:cubicBezTo>
                    <a:cubicBezTo>
                      <a:pt x="6119" y="26953"/>
                      <a:pt x="6012" y="26998"/>
                      <a:pt x="5807" y="27015"/>
                    </a:cubicBezTo>
                    <a:cubicBezTo>
                      <a:pt x="5495" y="27033"/>
                      <a:pt x="5682" y="27167"/>
                      <a:pt x="5584" y="27274"/>
                    </a:cubicBezTo>
                    <a:cubicBezTo>
                      <a:pt x="5495" y="27381"/>
                      <a:pt x="5468" y="27443"/>
                      <a:pt x="5317" y="27461"/>
                    </a:cubicBezTo>
                    <a:cubicBezTo>
                      <a:pt x="5264" y="27461"/>
                      <a:pt x="5219" y="27488"/>
                      <a:pt x="5192" y="27532"/>
                    </a:cubicBezTo>
                    <a:cubicBezTo>
                      <a:pt x="5149" y="27636"/>
                      <a:pt x="5207" y="27791"/>
                      <a:pt x="5333" y="27791"/>
                    </a:cubicBezTo>
                    <a:cubicBezTo>
                      <a:pt x="5337" y="27791"/>
                      <a:pt x="5340" y="27791"/>
                      <a:pt x="5344" y="27790"/>
                    </a:cubicBezTo>
                    <a:cubicBezTo>
                      <a:pt x="5451" y="27817"/>
                      <a:pt x="5602" y="27933"/>
                      <a:pt x="5442" y="28004"/>
                    </a:cubicBezTo>
                    <a:cubicBezTo>
                      <a:pt x="5392" y="28029"/>
                      <a:pt x="5344" y="28036"/>
                      <a:pt x="5297" y="28036"/>
                    </a:cubicBezTo>
                    <a:cubicBezTo>
                      <a:pt x="5240" y="28036"/>
                      <a:pt x="5184" y="28026"/>
                      <a:pt x="5130" y="28026"/>
                    </a:cubicBezTo>
                    <a:cubicBezTo>
                      <a:pt x="5085" y="28026"/>
                      <a:pt x="5041" y="28033"/>
                      <a:pt x="4996" y="28058"/>
                    </a:cubicBezTo>
                    <a:cubicBezTo>
                      <a:pt x="4854" y="28129"/>
                      <a:pt x="4800" y="28325"/>
                      <a:pt x="4765" y="28467"/>
                    </a:cubicBezTo>
                    <a:cubicBezTo>
                      <a:pt x="4702" y="28565"/>
                      <a:pt x="4604" y="28637"/>
                      <a:pt x="4498" y="28681"/>
                    </a:cubicBezTo>
                    <a:cubicBezTo>
                      <a:pt x="4483" y="28675"/>
                      <a:pt x="4468" y="28672"/>
                      <a:pt x="4451" y="28672"/>
                    </a:cubicBezTo>
                    <a:cubicBezTo>
                      <a:pt x="4416" y="28672"/>
                      <a:pt x="4379" y="28686"/>
                      <a:pt x="4355" y="28717"/>
                    </a:cubicBezTo>
                    <a:cubicBezTo>
                      <a:pt x="4230" y="28859"/>
                      <a:pt x="4373" y="28913"/>
                      <a:pt x="4257" y="29064"/>
                    </a:cubicBezTo>
                    <a:cubicBezTo>
                      <a:pt x="4177" y="29162"/>
                      <a:pt x="4070" y="29171"/>
                      <a:pt x="3972" y="29260"/>
                    </a:cubicBezTo>
                    <a:cubicBezTo>
                      <a:pt x="3732" y="29465"/>
                      <a:pt x="3571" y="29750"/>
                      <a:pt x="3527" y="30062"/>
                    </a:cubicBezTo>
                    <a:cubicBezTo>
                      <a:pt x="3516" y="30185"/>
                      <a:pt x="3508" y="30253"/>
                      <a:pt x="3463" y="30253"/>
                    </a:cubicBezTo>
                    <a:cubicBezTo>
                      <a:pt x="3434" y="30253"/>
                      <a:pt x="3387" y="30223"/>
                      <a:pt x="3313" y="30160"/>
                    </a:cubicBezTo>
                    <a:cubicBezTo>
                      <a:pt x="3306" y="30084"/>
                      <a:pt x="3284" y="30057"/>
                      <a:pt x="3255" y="30057"/>
                    </a:cubicBezTo>
                    <a:cubicBezTo>
                      <a:pt x="3205" y="30057"/>
                      <a:pt x="3135" y="30136"/>
                      <a:pt x="3090" y="30186"/>
                    </a:cubicBezTo>
                    <a:cubicBezTo>
                      <a:pt x="2983" y="30293"/>
                      <a:pt x="2841" y="30436"/>
                      <a:pt x="2796" y="30587"/>
                    </a:cubicBezTo>
                    <a:cubicBezTo>
                      <a:pt x="2761" y="30712"/>
                      <a:pt x="2805" y="30872"/>
                      <a:pt x="2627" y="30952"/>
                    </a:cubicBezTo>
                    <a:cubicBezTo>
                      <a:pt x="2593" y="30922"/>
                      <a:pt x="2558" y="30908"/>
                      <a:pt x="2523" y="30908"/>
                    </a:cubicBezTo>
                    <a:cubicBezTo>
                      <a:pt x="2367" y="30908"/>
                      <a:pt x="2215" y="31171"/>
                      <a:pt x="2164" y="31273"/>
                    </a:cubicBezTo>
                    <a:cubicBezTo>
                      <a:pt x="2112" y="31404"/>
                      <a:pt x="2255" y="31781"/>
                      <a:pt x="2162" y="31781"/>
                    </a:cubicBezTo>
                    <a:cubicBezTo>
                      <a:pt x="2160" y="31781"/>
                      <a:pt x="2157" y="31781"/>
                      <a:pt x="2155" y="31781"/>
                    </a:cubicBezTo>
                    <a:cubicBezTo>
                      <a:pt x="2061" y="31771"/>
                      <a:pt x="1988" y="31762"/>
                      <a:pt x="1925" y="31762"/>
                    </a:cubicBezTo>
                    <a:cubicBezTo>
                      <a:pt x="1810" y="31762"/>
                      <a:pt x="1726" y="31793"/>
                      <a:pt x="1594" y="31914"/>
                    </a:cubicBezTo>
                    <a:cubicBezTo>
                      <a:pt x="1300" y="32208"/>
                      <a:pt x="1033" y="32529"/>
                      <a:pt x="810" y="32876"/>
                    </a:cubicBezTo>
                    <a:cubicBezTo>
                      <a:pt x="694" y="33046"/>
                      <a:pt x="605" y="33242"/>
                      <a:pt x="552" y="33438"/>
                    </a:cubicBezTo>
                    <a:cubicBezTo>
                      <a:pt x="525" y="33562"/>
                      <a:pt x="596" y="33687"/>
                      <a:pt x="561" y="33785"/>
                    </a:cubicBezTo>
                    <a:cubicBezTo>
                      <a:pt x="516" y="33918"/>
                      <a:pt x="276" y="33999"/>
                      <a:pt x="195" y="34123"/>
                    </a:cubicBezTo>
                    <a:cubicBezTo>
                      <a:pt x="80" y="34302"/>
                      <a:pt x="17" y="34506"/>
                      <a:pt x="8" y="34711"/>
                    </a:cubicBezTo>
                    <a:cubicBezTo>
                      <a:pt x="0" y="34986"/>
                      <a:pt x="80" y="35217"/>
                      <a:pt x="255" y="35217"/>
                    </a:cubicBezTo>
                    <a:cubicBezTo>
                      <a:pt x="273" y="35217"/>
                      <a:pt x="292" y="35215"/>
                      <a:pt x="311" y="35210"/>
                    </a:cubicBezTo>
                    <a:lnTo>
                      <a:pt x="311" y="35210"/>
                    </a:lnTo>
                    <a:cubicBezTo>
                      <a:pt x="133" y="35263"/>
                      <a:pt x="605" y="35753"/>
                      <a:pt x="703" y="35825"/>
                    </a:cubicBezTo>
                    <a:cubicBezTo>
                      <a:pt x="748" y="35869"/>
                      <a:pt x="712" y="36279"/>
                      <a:pt x="819" y="36439"/>
                    </a:cubicBezTo>
                    <a:cubicBezTo>
                      <a:pt x="953" y="36671"/>
                      <a:pt x="1157" y="36858"/>
                      <a:pt x="1407" y="36965"/>
                    </a:cubicBezTo>
                    <a:cubicBezTo>
                      <a:pt x="1434" y="36974"/>
                      <a:pt x="1459" y="36978"/>
                      <a:pt x="1480" y="36978"/>
                    </a:cubicBezTo>
                    <a:cubicBezTo>
                      <a:pt x="1626" y="36978"/>
                      <a:pt x="1646" y="36791"/>
                      <a:pt x="1701" y="36698"/>
                    </a:cubicBezTo>
                    <a:cubicBezTo>
                      <a:pt x="1781" y="36751"/>
                      <a:pt x="1986" y="36813"/>
                      <a:pt x="2066" y="36876"/>
                    </a:cubicBezTo>
                    <a:cubicBezTo>
                      <a:pt x="2039" y="36911"/>
                      <a:pt x="2030" y="36956"/>
                      <a:pt x="2039" y="37009"/>
                    </a:cubicBezTo>
                    <a:cubicBezTo>
                      <a:pt x="2084" y="37072"/>
                      <a:pt x="2280" y="37107"/>
                      <a:pt x="2360" y="37116"/>
                    </a:cubicBezTo>
                    <a:cubicBezTo>
                      <a:pt x="2440" y="37125"/>
                      <a:pt x="2449" y="37268"/>
                      <a:pt x="2583" y="37312"/>
                    </a:cubicBezTo>
                    <a:cubicBezTo>
                      <a:pt x="2674" y="37343"/>
                      <a:pt x="2769" y="37356"/>
                      <a:pt x="2863" y="37356"/>
                    </a:cubicBezTo>
                    <a:cubicBezTo>
                      <a:pt x="2907" y="37356"/>
                      <a:pt x="2950" y="37353"/>
                      <a:pt x="2992" y="37348"/>
                    </a:cubicBezTo>
                    <a:cubicBezTo>
                      <a:pt x="3304" y="37312"/>
                      <a:pt x="3429" y="37170"/>
                      <a:pt x="3678" y="37018"/>
                    </a:cubicBezTo>
                    <a:cubicBezTo>
                      <a:pt x="3769" y="36965"/>
                      <a:pt x="3828" y="36942"/>
                      <a:pt x="3864" y="36942"/>
                    </a:cubicBezTo>
                    <a:cubicBezTo>
                      <a:pt x="3952" y="36942"/>
                      <a:pt x="3909" y="37080"/>
                      <a:pt x="3901" y="37246"/>
                    </a:cubicBezTo>
                    <a:lnTo>
                      <a:pt x="3901" y="37246"/>
                    </a:lnTo>
                    <a:cubicBezTo>
                      <a:pt x="3907" y="37187"/>
                      <a:pt x="3951" y="37183"/>
                      <a:pt x="4005" y="37183"/>
                    </a:cubicBezTo>
                    <a:cubicBezTo>
                      <a:pt x="4014" y="37183"/>
                      <a:pt x="4022" y="37183"/>
                      <a:pt x="4031" y="37183"/>
                    </a:cubicBezTo>
                    <a:cubicBezTo>
                      <a:pt x="4083" y="37183"/>
                      <a:pt x="4139" y="37180"/>
                      <a:pt x="4177" y="37134"/>
                    </a:cubicBezTo>
                    <a:cubicBezTo>
                      <a:pt x="4195" y="37116"/>
                      <a:pt x="4204" y="36929"/>
                      <a:pt x="4221" y="36929"/>
                    </a:cubicBezTo>
                    <a:cubicBezTo>
                      <a:pt x="4355" y="36929"/>
                      <a:pt x="4328" y="37161"/>
                      <a:pt x="4444" y="37170"/>
                    </a:cubicBezTo>
                    <a:cubicBezTo>
                      <a:pt x="4604" y="37170"/>
                      <a:pt x="4711" y="36974"/>
                      <a:pt x="4854" y="36920"/>
                    </a:cubicBezTo>
                    <a:cubicBezTo>
                      <a:pt x="4900" y="36905"/>
                      <a:pt x="4932" y="36899"/>
                      <a:pt x="4954" y="36899"/>
                    </a:cubicBezTo>
                    <a:cubicBezTo>
                      <a:pt x="5049" y="36899"/>
                      <a:pt x="4934" y="37022"/>
                      <a:pt x="4854" y="37081"/>
                    </a:cubicBezTo>
                    <a:cubicBezTo>
                      <a:pt x="4732" y="37186"/>
                      <a:pt x="4743" y="37417"/>
                      <a:pt x="4908" y="37417"/>
                    </a:cubicBezTo>
                    <a:cubicBezTo>
                      <a:pt x="4924" y="37417"/>
                      <a:pt x="4942" y="37415"/>
                      <a:pt x="4961" y="37410"/>
                    </a:cubicBezTo>
                    <a:cubicBezTo>
                      <a:pt x="5166" y="37357"/>
                      <a:pt x="5388" y="37187"/>
                      <a:pt x="5388" y="36965"/>
                    </a:cubicBezTo>
                    <a:cubicBezTo>
                      <a:pt x="5388" y="37202"/>
                      <a:pt x="5619" y="37246"/>
                      <a:pt x="5889" y="37246"/>
                    </a:cubicBezTo>
                    <a:cubicBezTo>
                      <a:pt x="6052" y="37246"/>
                      <a:pt x="6229" y="37230"/>
                      <a:pt x="6378" y="37230"/>
                    </a:cubicBezTo>
                    <a:cubicBezTo>
                      <a:pt x="6576" y="37230"/>
                      <a:pt x="6724" y="37259"/>
                      <a:pt x="6724" y="37392"/>
                    </a:cubicBezTo>
                    <a:cubicBezTo>
                      <a:pt x="6796" y="37467"/>
                      <a:pt x="6867" y="37494"/>
                      <a:pt x="6938" y="37494"/>
                    </a:cubicBezTo>
                    <a:cubicBezTo>
                      <a:pt x="7120" y="37494"/>
                      <a:pt x="7300" y="37311"/>
                      <a:pt x="7499" y="37285"/>
                    </a:cubicBezTo>
                    <a:cubicBezTo>
                      <a:pt x="7635" y="37268"/>
                      <a:pt x="7770" y="37262"/>
                      <a:pt x="7906" y="37262"/>
                    </a:cubicBezTo>
                    <a:cubicBezTo>
                      <a:pt x="7984" y="37262"/>
                      <a:pt x="8062" y="37264"/>
                      <a:pt x="8141" y="37268"/>
                    </a:cubicBezTo>
                    <a:cubicBezTo>
                      <a:pt x="8417" y="37268"/>
                      <a:pt x="8678" y="37125"/>
                      <a:pt x="8937" y="37125"/>
                    </a:cubicBezTo>
                    <a:cubicBezTo>
                      <a:pt x="8945" y="37125"/>
                      <a:pt x="8952" y="37125"/>
                      <a:pt x="8960" y="37125"/>
                    </a:cubicBezTo>
                    <a:cubicBezTo>
                      <a:pt x="9174" y="37125"/>
                      <a:pt x="9227" y="37285"/>
                      <a:pt x="9494" y="37285"/>
                    </a:cubicBezTo>
                    <a:cubicBezTo>
                      <a:pt x="9592" y="37285"/>
                      <a:pt x="9762" y="37285"/>
                      <a:pt x="9833" y="37205"/>
                    </a:cubicBezTo>
                    <a:cubicBezTo>
                      <a:pt x="9867" y="37162"/>
                      <a:pt x="9844" y="37036"/>
                      <a:pt x="9915" y="37036"/>
                    </a:cubicBezTo>
                    <a:cubicBezTo>
                      <a:pt x="9917" y="37036"/>
                      <a:pt x="9919" y="37036"/>
                      <a:pt x="9922" y="37036"/>
                    </a:cubicBezTo>
                    <a:cubicBezTo>
                      <a:pt x="10136" y="37054"/>
                      <a:pt x="10145" y="37366"/>
                      <a:pt x="10145" y="37508"/>
                    </a:cubicBezTo>
                    <a:cubicBezTo>
                      <a:pt x="10145" y="37371"/>
                      <a:pt x="10511" y="37329"/>
                      <a:pt x="10925" y="37329"/>
                    </a:cubicBezTo>
                    <a:cubicBezTo>
                      <a:pt x="10967" y="37329"/>
                      <a:pt x="11010" y="37329"/>
                      <a:pt x="11053" y="37330"/>
                    </a:cubicBezTo>
                    <a:cubicBezTo>
                      <a:pt x="11418" y="37330"/>
                      <a:pt x="11356" y="37374"/>
                      <a:pt x="11427" y="37383"/>
                    </a:cubicBezTo>
                    <a:cubicBezTo>
                      <a:pt x="11472" y="37401"/>
                      <a:pt x="11410" y="37508"/>
                      <a:pt x="11401" y="37526"/>
                    </a:cubicBezTo>
                    <a:cubicBezTo>
                      <a:pt x="11401" y="37526"/>
                      <a:pt x="11401" y="37535"/>
                      <a:pt x="11401" y="37544"/>
                    </a:cubicBezTo>
                    <a:cubicBezTo>
                      <a:pt x="11403" y="37545"/>
                      <a:pt x="11407" y="37546"/>
                      <a:pt x="11412" y="37546"/>
                    </a:cubicBezTo>
                    <a:cubicBezTo>
                      <a:pt x="11432" y="37546"/>
                      <a:pt x="11468" y="37537"/>
                      <a:pt x="11517" y="37537"/>
                    </a:cubicBezTo>
                    <a:cubicBezTo>
                      <a:pt x="11538" y="37537"/>
                      <a:pt x="11562" y="37539"/>
                      <a:pt x="11588" y="37544"/>
                    </a:cubicBezTo>
                    <a:cubicBezTo>
                      <a:pt x="11623" y="37517"/>
                      <a:pt x="11977" y="37544"/>
                      <a:pt x="11988" y="37491"/>
                    </a:cubicBezTo>
                    <a:lnTo>
                      <a:pt x="11988" y="37491"/>
                    </a:lnTo>
                    <a:cubicBezTo>
                      <a:pt x="11969" y="37588"/>
                      <a:pt x="11490" y="37606"/>
                      <a:pt x="11623" y="37668"/>
                    </a:cubicBezTo>
                    <a:cubicBezTo>
                      <a:pt x="11641" y="37677"/>
                      <a:pt x="11846" y="37766"/>
                      <a:pt x="11766" y="37855"/>
                    </a:cubicBezTo>
                    <a:cubicBezTo>
                      <a:pt x="11744" y="37848"/>
                      <a:pt x="11521" y="37717"/>
                      <a:pt x="11449" y="37717"/>
                    </a:cubicBezTo>
                    <a:cubicBezTo>
                      <a:pt x="11433" y="37717"/>
                      <a:pt x="11424" y="37723"/>
                      <a:pt x="11427" y="37740"/>
                    </a:cubicBezTo>
                    <a:cubicBezTo>
                      <a:pt x="11427" y="37945"/>
                      <a:pt x="11481" y="38310"/>
                      <a:pt x="11721" y="38363"/>
                    </a:cubicBezTo>
                    <a:cubicBezTo>
                      <a:pt x="11721" y="38488"/>
                      <a:pt x="11436" y="38568"/>
                      <a:pt x="11356" y="38586"/>
                    </a:cubicBezTo>
                    <a:cubicBezTo>
                      <a:pt x="11338" y="38613"/>
                      <a:pt x="11062" y="38942"/>
                      <a:pt x="11107" y="38969"/>
                    </a:cubicBezTo>
                    <a:cubicBezTo>
                      <a:pt x="11205" y="39067"/>
                      <a:pt x="11436" y="39085"/>
                      <a:pt x="11418" y="39290"/>
                    </a:cubicBezTo>
                    <a:cubicBezTo>
                      <a:pt x="11410" y="39450"/>
                      <a:pt x="11276" y="39530"/>
                      <a:pt x="11285" y="39708"/>
                    </a:cubicBezTo>
                    <a:cubicBezTo>
                      <a:pt x="11294" y="39886"/>
                      <a:pt x="11374" y="39922"/>
                      <a:pt x="11338" y="40100"/>
                    </a:cubicBezTo>
                    <a:cubicBezTo>
                      <a:pt x="11294" y="40305"/>
                      <a:pt x="11098" y="40323"/>
                      <a:pt x="11018" y="40537"/>
                    </a:cubicBezTo>
                    <a:cubicBezTo>
                      <a:pt x="10964" y="40679"/>
                      <a:pt x="10946" y="40928"/>
                      <a:pt x="11151" y="40973"/>
                    </a:cubicBezTo>
                    <a:cubicBezTo>
                      <a:pt x="11098" y="41009"/>
                      <a:pt x="10759" y="41276"/>
                      <a:pt x="10839" y="41276"/>
                    </a:cubicBezTo>
                    <a:cubicBezTo>
                      <a:pt x="10886" y="41276"/>
                      <a:pt x="10995" y="41239"/>
                      <a:pt x="11076" y="41239"/>
                    </a:cubicBezTo>
                    <a:cubicBezTo>
                      <a:pt x="11148" y="41239"/>
                      <a:pt x="11198" y="41269"/>
                      <a:pt x="11160" y="41383"/>
                    </a:cubicBezTo>
                    <a:cubicBezTo>
                      <a:pt x="11125" y="41507"/>
                      <a:pt x="11000" y="41552"/>
                      <a:pt x="10937" y="41650"/>
                    </a:cubicBezTo>
                    <a:cubicBezTo>
                      <a:pt x="10805" y="41853"/>
                      <a:pt x="10690" y="42277"/>
                      <a:pt x="10889" y="42448"/>
                    </a:cubicBezTo>
                    <a:lnTo>
                      <a:pt x="10889" y="42448"/>
                    </a:lnTo>
                    <a:cubicBezTo>
                      <a:pt x="10877" y="42439"/>
                      <a:pt x="10863" y="42435"/>
                      <a:pt x="10847" y="42435"/>
                    </a:cubicBezTo>
                    <a:cubicBezTo>
                      <a:pt x="10714" y="42435"/>
                      <a:pt x="10462" y="42722"/>
                      <a:pt x="10439" y="42808"/>
                    </a:cubicBezTo>
                    <a:cubicBezTo>
                      <a:pt x="10635" y="42843"/>
                      <a:pt x="10563" y="42959"/>
                      <a:pt x="10528" y="43120"/>
                    </a:cubicBezTo>
                    <a:cubicBezTo>
                      <a:pt x="10483" y="43307"/>
                      <a:pt x="10483" y="43218"/>
                      <a:pt x="10599" y="43307"/>
                    </a:cubicBezTo>
                    <a:cubicBezTo>
                      <a:pt x="10759" y="43431"/>
                      <a:pt x="10394" y="43805"/>
                      <a:pt x="10350" y="43939"/>
                    </a:cubicBezTo>
                    <a:cubicBezTo>
                      <a:pt x="10323" y="44037"/>
                      <a:pt x="10430" y="44082"/>
                      <a:pt x="10430" y="44215"/>
                    </a:cubicBezTo>
                    <a:cubicBezTo>
                      <a:pt x="10412" y="44393"/>
                      <a:pt x="10376" y="44580"/>
                      <a:pt x="10323" y="44759"/>
                    </a:cubicBezTo>
                    <a:cubicBezTo>
                      <a:pt x="10267" y="45076"/>
                      <a:pt x="10261" y="45259"/>
                      <a:pt x="10462" y="45459"/>
                    </a:cubicBezTo>
                    <a:lnTo>
                      <a:pt x="10462" y="45459"/>
                    </a:lnTo>
                    <a:cubicBezTo>
                      <a:pt x="10382" y="45386"/>
                      <a:pt x="10286" y="45302"/>
                      <a:pt x="10189" y="45302"/>
                    </a:cubicBezTo>
                    <a:cubicBezTo>
                      <a:pt x="10029" y="45302"/>
                      <a:pt x="10163" y="45533"/>
                      <a:pt x="10198" y="45587"/>
                    </a:cubicBezTo>
                    <a:cubicBezTo>
                      <a:pt x="10439" y="45872"/>
                      <a:pt x="10314" y="45997"/>
                      <a:pt x="9975" y="46068"/>
                    </a:cubicBezTo>
                    <a:cubicBezTo>
                      <a:pt x="9754" y="46117"/>
                      <a:pt x="10362" y="46550"/>
                      <a:pt x="10170" y="46550"/>
                    </a:cubicBezTo>
                    <a:cubicBezTo>
                      <a:pt x="10153" y="46550"/>
                      <a:pt x="10130" y="46547"/>
                      <a:pt x="10100" y="46540"/>
                    </a:cubicBezTo>
                    <a:cubicBezTo>
                      <a:pt x="10089" y="46538"/>
                      <a:pt x="10079" y="46537"/>
                      <a:pt x="10069" y="46537"/>
                    </a:cubicBezTo>
                    <a:cubicBezTo>
                      <a:pt x="9845" y="46537"/>
                      <a:pt x="9760" y="47066"/>
                      <a:pt x="10064" y="47143"/>
                    </a:cubicBezTo>
                    <a:lnTo>
                      <a:pt x="10064" y="47143"/>
                    </a:lnTo>
                    <a:cubicBezTo>
                      <a:pt x="10042" y="47139"/>
                      <a:pt x="10021" y="47136"/>
                      <a:pt x="10002" y="47136"/>
                    </a:cubicBezTo>
                    <a:cubicBezTo>
                      <a:pt x="9899" y="47136"/>
                      <a:pt x="9823" y="47199"/>
                      <a:pt x="9735" y="47279"/>
                    </a:cubicBezTo>
                    <a:cubicBezTo>
                      <a:pt x="9682" y="47333"/>
                      <a:pt x="9744" y="47422"/>
                      <a:pt x="9726" y="47520"/>
                    </a:cubicBezTo>
                    <a:cubicBezTo>
                      <a:pt x="9690" y="47680"/>
                      <a:pt x="9575" y="47734"/>
                      <a:pt x="9530" y="47894"/>
                    </a:cubicBezTo>
                    <a:cubicBezTo>
                      <a:pt x="9477" y="48045"/>
                      <a:pt x="9584" y="48179"/>
                      <a:pt x="9548" y="48312"/>
                    </a:cubicBezTo>
                    <a:cubicBezTo>
                      <a:pt x="9512" y="48473"/>
                      <a:pt x="9468" y="48642"/>
                      <a:pt x="9397" y="48793"/>
                    </a:cubicBezTo>
                    <a:cubicBezTo>
                      <a:pt x="9299" y="49025"/>
                      <a:pt x="9165" y="49176"/>
                      <a:pt x="9165" y="49444"/>
                    </a:cubicBezTo>
                    <a:cubicBezTo>
                      <a:pt x="9165" y="49568"/>
                      <a:pt x="9352" y="49747"/>
                      <a:pt x="9343" y="49809"/>
                    </a:cubicBezTo>
                    <a:cubicBezTo>
                      <a:pt x="9325" y="49880"/>
                      <a:pt x="9058" y="49880"/>
                      <a:pt x="8987" y="49960"/>
                    </a:cubicBezTo>
                    <a:cubicBezTo>
                      <a:pt x="8889" y="50067"/>
                      <a:pt x="9067" y="50192"/>
                      <a:pt x="9147" y="50245"/>
                    </a:cubicBezTo>
                    <a:cubicBezTo>
                      <a:pt x="9218" y="50299"/>
                      <a:pt x="9610" y="50397"/>
                      <a:pt x="9414" y="50530"/>
                    </a:cubicBezTo>
                    <a:cubicBezTo>
                      <a:pt x="9254" y="50646"/>
                      <a:pt x="9049" y="50655"/>
                      <a:pt x="8933" y="50842"/>
                    </a:cubicBezTo>
                    <a:cubicBezTo>
                      <a:pt x="8782" y="51083"/>
                      <a:pt x="9325" y="51332"/>
                      <a:pt x="8987" y="51492"/>
                    </a:cubicBezTo>
                    <a:cubicBezTo>
                      <a:pt x="8773" y="51590"/>
                      <a:pt x="8764" y="52143"/>
                      <a:pt x="8755" y="52321"/>
                    </a:cubicBezTo>
                    <a:cubicBezTo>
                      <a:pt x="8746" y="52508"/>
                      <a:pt x="8782" y="52686"/>
                      <a:pt x="8693" y="52864"/>
                    </a:cubicBezTo>
                    <a:cubicBezTo>
                      <a:pt x="8675" y="52908"/>
                      <a:pt x="8345" y="53238"/>
                      <a:pt x="8388" y="53238"/>
                    </a:cubicBezTo>
                    <a:cubicBezTo>
                      <a:pt x="8389" y="53238"/>
                      <a:pt x="8389" y="53238"/>
                      <a:pt x="8390" y="53238"/>
                    </a:cubicBezTo>
                    <a:cubicBezTo>
                      <a:pt x="8447" y="53238"/>
                      <a:pt x="8508" y="53202"/>
                      <a:pt x="8559" y="53202"/>
                    </a:cubicBezTo>
                    <a:cubicBezTo>
                      <a:pt x="8595" y="53202"/>
                      <a:pt x="8626" y="53220"/>
                      <a:pt x="8648" y="53283"/>
                    </a:cubicBezTo>
                    <a:cubicBezTo>
                      <a:pt x="8675" y="53363"/>
                      <a:pt x="8675" y="53461"/>
                      <a:pt x="8648" y="53541"/>
                    </a:cubicBezTo>
                    <a:cubicBezTo>
                      <a:pt x="8607" y="53689"/>
                      <a:pt x="8490" y="53920"/>
                      <a:pt x="8312" y="53920"/>
                    </a:cubicBezTo>
                    <a:cubicBezTo>
                      <a:pt x="8297" y="53920"/>
                      <a:pt x="8283" y="53919"/>
                      <a:pt x="8268" y="53916"/>
                    </a:cubicBezTo>
                    <a:lnTo>
                      <a:pt x="8268" y="53916"/>
                    </a:lnTo>
                    <a:cubicBezTo>
                      <a:pt x="8896" y="54049"/>
                      <a:pt x="8114" y="54165"/>
                      <a:pt x="8123" y="54414"/>
                    </a:cubicBezTo>
                    <a:cubicBezTo>
                      <a:pt x="8132" y="54637"/>
                      <a:pt x="8426" y="54726"/>
                      <a:pt x="8408" y="54984"/>
                    </a:cubicBezTo>
                    <a:cubicBezTo>
                      <a:pt x="8399" y="55064"/>
                      <a:pt x="8212" y="55224"/>
                      <a:pt x="8167" y="55305"/>
                    </a:cubicBezTo>
                    <a:cubicBezTo>
                      <a:pt x="7971" y="55634"/>
                      <a:pt x="8319" y="55563"/>
                      <a:pt x="8150" y="55919"/>
                    </a:cubicBezTo>
                    <a:cubicBezTo>
                      <a:pt x="8034" y="56124"/>
                      <a:pt x="7954" y="56338"/>
                      <a:pt x="7927" y="56569"/>
                    </a:cubicBezTo>
                    <a:cubicBezTo>
                      <a:pt x="7936" y="56685"/>
                      <a:pt x="7962" y="56801"/>
                      <a:pt x="7989" y="56917"/>
                    </a:cubicBezTo>
                    <a:cubicBezTo>
                      <a:pt x="7936" y="57104"/>
                      <a:pt x="7749" y="57273"/>
                      <a:pt x="7597" y="57451"/>
                    </a:cubicBezTo>
                    <a:cubicBezTo>
                      <a:pt x="7437" y="57701"/>
                      <a:pt x="7330" y="58066"/>
                      <a:pt x="7473" y="58360"/>
                    </a:cubicBezTo>
                    <a:cubicBezTo>
                      <a:pt x="7615" y="58654"/>
                      <a:pt x="7660" y="58360"/>
                      <a:pt x="7731" y="58698"/>
                    </a:cubicBezTo>
                    <a:cubicBezTo>
                      <a:pt x="7677" y="58841"/>
                      <a:pt x="7669" y="58992"/>
                      <a:pt x="7713" y="59126"/>
                    </a:cubicBezTo>
                    <a:cubicBezTo>
                      <a:pt x="7740" y="59206"/>
                      <a:pt x="7829" y="59144"/>
                      <a:pt x="7909" y="59242"/>
                    </a:cubicBezTo>
                    <a:cubicBezTo>
                      <a:pt x="8132" y="59509"/>
                      <a:pt x="8345" y="59981"/>
                      <a:pt x="8746" y="60337"/>
                    </a:cubicBezTo>
                    <a:cubicBezTo>
                      <a:pt x="9026" y="60604"/>
                      <a:pt x="9401" y="60776"/>
                      <a:pt x="9712" y="60776"/>
                    </a:cubicBezTo>
                    <a:cubicBezTo>
                      <a:pt x="9800" y="60776"/>
                      <a:pt x="9884" y="60762"/>
                      <a:pt x="9958" y="60732"/>
                    </a:cubicBezTo>
                    <a:lnTo>
                      <a:pt x="9958" y="60732"/>
                    </a:lnTo>
                    <a:cubicBezTo>
                      <a:pt x="9953" y="60741"/>
                      <a:pt x="9962" y="60745"/>
                      <a:pt x="9977" y="60745"/>
                    </a:cubicBezTo>
                    <a:cubicBezTo>
                      <a:pt x="10031" y="60745"/>
                      <a:pt x="10161" y="60702"/>
                      <a:pt x="10020" y="60702"/>
                    </a:cubicBezTo>
                    <a:cubicBezTo>
                      <a:pt x="10000" y="60714"/>
                      <a:pt x="9980" y="60723"/>
                      <a:pt x="9958" y="60732"/>
                    </a:cubicBezTo>
                    <a:lnTo>
                      <a:pt x="9958" y="60732"/>
                    </a:lnTo>
                    <a:cubicBezTo>
                      <a:pt x="9964" y="60723"/>
                      <a:pt x="9984" y="60708"/>
                      <a:pt x="10029" y="60685"/>
                    </a:cubicBezTo>
                    <a:cubicBezTo>
                      <a:pt x="10031" y="60685"/>
                      <a:pt x="10034" y="60685"/>
                      <a:pt x="10036" y="60685"/>
                    </a:cubicBezTo>
                    <a:cubicBezTo>
                      <a:pt x="10359" y="60685"/>
                      <a:pt x="10375" y="59553"/>
                      <a:pt x="10154" y="59473"/>
                    </a:cubicBezTo>
                    <a:cubicBezTo>
                      <a:pt x="10080" y="59459"/>
                      <a:pt x="9881" y="59359"/>
                      <a:pt x="9767" y="59359"/>
                    </a:cubicBezTo>
                    <a:cubicBezTo>
                      <a:pt x="9743" y="59359"/>
                      <a:pt x="9722" y="59364"/>
                      <a:pt x="9708" y="59375"/>
                    </a:cubicBezTo>
                    <a:cubicBezTo>
                      <a:pt x="9608" y="59476"/>
                      <a:pt x="9520" y="59586"/>
                      <a:pt x="9430" y="59586"/>
                    </a:cubicBezTo>
                    <a:cubicBezTo>
                      <a:pt x="9368" y="59586"/>
                      <a:pt x="9305" y="59534"/>
                      <a:pt x="9236" y="59393"/>
                    </a:cubicBezTo>
                    <a:cubicBezTo>
                      <a:pt x="9058" y="59152"/>
                      <a:pt x="8942" y="58876"/>
                      <a:pt x="8800" y="58636"/>
                    </a:cubicBezTo>
                    <a:cubicBezTo>
                      <a:pt x="8711" y="58502"/>
                      <a:pt x="8345" y="58431"/>
                      <a:pt x="8372" y="58253"/>
                    </a:cubicBezTo>
                    <a:cubicBezTo>
                      <a:pt x="8426" y="57968"/>
                      <a:pt x="8880" y="57959"/>
                      <a:pt x="8978" y="57754"/>
                    </a:cubicBezTo>
                    <a:cubicBezTo>
                      <a:pt x="9040" y="57612"/>
                      <a:pt x="8711" y="57656"/>
                      <a:pt x="8630" y="57629"/>
                    </a:cubicBezTo>
                    <a:cubicBezTo>
                      <a:pt x="8657" y="57487"/>
                      <a:pt x="9076" y="57496"/>
                      <a:pt x="8987" y="57318"/>
                    </a:cubicBezTo>
                    <a:cubicBezTo>
                      <a:pt x="8960" y="57264"/>
                      <a:pt x="8194" y="57050"/>
                      <a:pt x="8506" y="56863"/>
                    </a:cubicBezTo>
                    <a:cubicBezTo>
                      <a:pt x="8540" y="56840"/>
                      <a:pt x="8577" y="56834"/>
                      <a:pt x="8615" y="56834"/>
                    </a:cubicBezTo>
                    <a:cubicBezTo>
                      <a:pt x="8663" y="56834"/>
                      <a:pt x="8712" y="56844"/>
                      <a:pt x="8761" y="56844"/>
                    </a:cubicBezTo>
                    <a:cubicBezTo>
                      <a:pt x="8826" y="56844"/>
                      <a:pt x="8891" y="56827"/>
                      <a:pt x="8951" y="56748"/>
                    </a:cubicBezTo>
                    <a:cubicBezTo>
                      <a:pt x="9014" y="56658"/>
                      <a:pt x="9040" y="56543"/>
                      <a:pt x="9031" y="56427"/>
                    </a:cubicBezTo>
                    <a:cubicBezTo>
                      <a:pt x="8996" y="56178"/>
                      <a:pt x="8586" y="56400"/>
                      <a:pt x="8675" y="55973"/>
                    </a:cubicBezTo>
                    <a:lnTo>
                      <a:pt x="8675" y="55973"/>
                    </a:lnTo>
                    <a:cubicBezTo>
                      <a:pt x="8735" y="55993"/>
                      <a:pt x="8798" y="56003"/>
                      <a:pt x="8860" y="56003"/>
                    </a:cubicBezTo>
                    <a:cubicBezTo>
                      <a:pt x="8964" y="56003"/>
                      <a:pt x="9067" y="55975"/>
                      <a:pt x="9156" y="55919"/>
                    </a:cubicBezTo>
                    <a:cubicBezTo>
                      <a:pt x="9270" y="55779"/>
                      <a:pt x="9453" y="55535"/>
                      <a:pt x="9161" y="55468"/>
                    </a:cubicBezTo>
                    <a:lnTo>
                      <a:pt x="9161" y="55468"/>
                    </a:lnTo>
                    <a:cubicBezTo>
                      <a:pt x="9211" y="55478"/>
                      <a:pt x="9253" y="55483"/>
                      <a:pt x="9289" y="55483"/>
                    </a:cubicBezTo>
                    <a:cubicBezTo>
                      <a:pt x="9536" y="55483"/>
                      <a:pt x="9489" y="55261"/>
                      <a:pt x="9343" y="55046"/>
                    </a:cubicBezTo>
                    <a:lnTo>
                      <a:pt x="9343" y="55046"/>
                    </a:lnTo>
                    <a:cubicBezTo>
                      <a:pt x="9351" y="55048"/>
                      <a:pt x="9360" y="55049"/>
                      <a:pt x="9367" y="55049"/>
                    </a:cubicBezTo>
                    <a:cubicBezTo>
                      <a:pt x="9623" y="55049"/>
                      <a:pt x="9558" y="54089"/>
                      <a:pt x="9583" y="53970"/>
                    </a:cubicBezTo>
                    <a:lnTo>
                      <a:pt x="9583" y="53970"/>
                    </a:lnTo>
                    <a:cubicBezTo>
                      <a:pt x="9541" y="54161"/>
                      <a:pt x="9446" y="54245"/>
                      <a:pt x="9370" y="54245"/>
                    </a:cubicBezTo>
                    <a:cubicBezTo>
                      <a:pt x="9268" y="54245"/>
                      <a:pt x="9198" y="54096"/>
                      <a:pt x="9325" y="53853"/>
                    </a:cubicBezTo>
                    <a:cubicBezTo>
                      <a:pt x="9468" y="53577"/>
                      <a:pt x="9575" y="53283"/>
                      <a:pt x="9637" y="52971"/>
                    </a:cubicBezTo>
                    <a:cubicBezTo>
                      <a:pt x="9622" y="52968"/>
                      <a:pt x="9608" y="52966"/>
                      <a:pt x="9594" y="52966"/>
                    </a:cubicBezTo>
                    <a:cubicBezTo>
                      <a:pt x="9288" y="52966"/>
                      <a:pt x="9080" y="53676"/>
                      <a:pt x="8969" y="53897"/>
                    </a:cubicBezTo>
                    <a:cubicBezTo>
                      <a:pt x="9022" y="53666"/>
                      <a:pt x="9058" y="53416"/>
                      <a:pt x="9129" y="53185"/>
                    </a:cubicBezTo>
                    <a:cubicBezTo>
                      <a:pt x="9174" y="53033"/>
                      <a:pt x="9263" y="52793"/>
                      <a:pt x="9450" y="52757"/>
                    </a:cubicBezTo>
                    <a:cubicBezTo>
                      <a:pt x="9466" y="52754"/>
                      <a:pt x="9481" y="52753"/>
                      <a:pt x="9496" y="52753"/>
                    </a:cubicBezTo>
                    <a:cubicBezTo>
                      <a:pt x="9594" y="52753"/>
                      <a:pt x="9652" y="52815"/>
                      <a:pt x="9718" y="52815"/>
                    </a:cubicBezTo>
                    <a:cubicBezTo>
                      <a:pt x="9754" y="52815"/>
                      <a:pt x="9793" y="52797"/>
                      <a:pt x="9842" y="52739"/>
                    </a:cubicBezTo>
                    <a:cubicBezTo>
                      <a:pt x="10145" y="52392"/>
                      <a:pt x="9753" y="52196"/>
                      <a:pt x="9815" y="51822"/>
                    </a:cubicBezTo>
                    <a:cubicBezTo>
                      <a:pt x="9869" y="51492"/>
                      <a:pt x="10082" y="51314"/>
                      <a:pt x="10350" y="51145"/>
                    </a:cubicBezTo>
                    <a:cubicBezTo>
                      <a:pt x="10154" y="51109"/>
                      <a:pt x="9958" y="50806"/>
                      <a:pt x="9904" y="50637"/>
                    </a:cubicBezTo>
                    <a:cubicBezTo>
                      <a:pt x="9867" y="50507"/>
                      <a:pt x="9914" y="50480"/>
                      <a:pt x="9976" y="50480"/>
                    </a:cubicBezTo>
                    <a:cubicBezTo>
                      <a:pt x="10021" y="50480"/>
                      <a:pt x="10075" y="50495"/>
                      <a:pt x="10109" y="50495"/>
                    </a:cubicBezTo>
                    <a:cubicBezTo>
                      <a:pt x="10128" y="50495"/>
                      <a:pt x="10141" y="50490"/>
                      <a:pt x="10145" y="50477"/>
                    </a:cubicBezTo>
                    <a:cubicBezTo>
                      <a:pt x="10153" y="50442"/>
                      <a:pt x="10147" y="50413"/>
                      <a:pt x="10133" y="50390"/>
                    </a:cubicBezTo>
                    <a:lnTo>
                      <a:pt x="10133" y="50390"/>
                    </a:lnTo>
                    <a:cubicBezTo>
                      <a:pt x="10180" y="50406"/>
                      <a:pt x="10224" y="50417"/>
                      <a:pt x="10260" y="50417"/>
                    </a:cubicBezTo>
                    <a:cubicBezTo>
                      <a:pt x="10286" y="50417"/>
                      <a:pt x="10308" y="50411"/>
                      <a:pt x="10323" y="50397"/>
                    </a:cubicBezTo>
                    <a:cubicBezTo>
                      <a:pt x="10448" y="50281"/>
                      <a:pt x="10456" y="49960"/>
                      <a:pt x="10465" y="49809"/>
                    </a:cubicBezTo>
                    <a:cubicBezTo>
                      <a:pt x="10483" y="49631"/>
                      <a:pt x="10501" y="49319"/>
                      <a:pt x="10358" y="49185"/>
                    </a:cubicBezTo>
                    <a:cubicBezTo>
                      <a:pt x="10269" y="49096"/>
                      <a:pt x="10207" y="49078"/>
                      <a:pt x="10269" y="48918"/>
                    </a:cubicBezTo>
                    <a:cubicBezTo>
                      <a:pt x="10305" y="48829"/>
                      <a:pt x="10385" y="48767"/>
                      <a:pt x="10474" y="48749"/>
                    </a:cubicBezTo>
                    <a:cubicBezTo>
                      <a:pt x="10608" y="48740"/>
                      <a:pt x="10572" y="48695"/>
                      <a:pt x="10599" y="48571"/>
                    </a:cubicBezTo>
                    <a:cubicBezTo>
                      <a:pt x="10635" y="48402"/>
                      <a:pt x="10510" y="48214"/>
                      <a:pt x="10510" y="48019"/>
                    </a:cubicBezTo>
                    <a:cubicBezTo>
                      <a:pt x="10501" y="47831"/>
                      <a:pt x="10528" y="47644"/>
                      <a:pt x="10599" y="47466"/>
                    </a:cubicBezTo>
                    <a:cubicBezTo>
                      <a:pt x="10635" y="47350"/>
                      <a:pt x="10848" y="47235"/>
                      <a:pt x="10866" y="47163"/>
                    </a:cubicBezTo>
                    <a:cubicBezTo>
                      <a:pt x="10875" y="47119"/>
                      <a:pt x="10759" y="47163"/>
                      <a:pt x="10759" y="47110"/>
                    </a:cubicBezTo>
                    <a:lnTo>
                      <a:pt x="10795" y="46959"/>
                    </a:lnTo>
                    <a:lnTo>
                      <a:pt x="10946" y="46246"/>
                    </a:lnTo>
                    <a:cubicBezTo>
                      <a:pt x="11000" y="46015"/>
                      <a:pt x="11204" y="45534"/>
                      <a:pt x="10858" y="45462"/>
                    </a:cubicBezTo>
                    <a:lnTo>
                      <a:pt x="10858" y="45462"/>
                    </a:lnTo>
                    <a:cubicBezTo>
                      <a:pt x="10871" y="45465"/>
                      <a:pt x="10884" y="45466"/>
                      <a:pt x="10896" y="45466"/>
                    </a:cubicBezTo>
                    <a:cubicBezTo>
                      <a:pt x="11128" y="45466"/>
                      <a:pt x="11243" y="45016"/>
                      <a:pt x="11285" y="44839"/>
                    </a:cubicBezTo>
                    <a:cubicBezTo>
                      <a:pt x="11338" y="44563"/>
                      <a:pt x="11142" y="44491"/>
                      <a:pt x="11231" y="44233"/>
                    </a:cubicBezTo>
                    <a:cubicBezTo>
                      <a:pt x="11244" y="44199"/>
                      <a:pt x="11274" y="44191"/>
                      <a:pt x="11313" y="44191"/>
                    </a:cubicBezTo>
                    <a:cubicBezTo>
                      <a:pt x="11349" y="44191"/>
                      <a:pt x="11392" y="44198"/>
                      <a:pt x="11433" y="44198"/>
                    </a:cubicBezTo>
                    <a:cubicBezTo>
                      <a:pt x="11475" y="44198"/>
                      <a:pt x="11514" y="44191"/>
                      <a:pt x="11543" y="44162"/>
                    </a:cubicBezTo>
                    <a:cubicBezTo>
                      <a:pt x="11605" y="44064"/>
                      <a:pt x="11650" y="43948"/>
                      <a:pt x="11650" y="43823"/>
                    </a:cubicBezTo>
                    <a:cubicBezTo>
                      <a:pt x="11668" y="43672"/>
                      <a:pt x="11650" y="43520"/>
                      <a:pt x="11605" y="43378"/>
                    </a:cubicBezTo>
                    <a:cubicBezTo>
                      <a:pt x="11579" y="43311"/>
                      <a:pt x="11491" y="43299"/>
                      <a:pt x="11411" y="43290"/>
                    </a:cubicBezTo>
                    <a:lnTo>
                      <a:pt x="11411" y="43290"/>
                    </a:lnTo>
                    <a:cubicBezTo>
                      <a:pt x="11416" y="43290"/>
                      <a:pt x="11421" y="43290"/>
                      <a:pt x="11425" y="43290"/>
                    </a:cubicBezTo>
                    <a:cubicBezTo>
                      <a:pt x="11676" y="43290"/>
                      <a:pt x="11503" y="42946"/>
                      <a:pt x="11543" y="42808"/>
                    </a:cubicBezTo>
                    <a:cubicBezTo>
                      <a:pt x="11558" y="42762"/>
                      <a:pt x="11599" y="42747"/>
                      <a:pt x="11654" y="42747"/>
                    </a:cubicBezTo>
                    <a:cubicBezTo>
                      <a:pt x="11754" y="42747"/>
                      <a:pt x="11897" y="42797"/>
                      <a:pt x="11998" y="42797"/>
                    </a:cubicBezTo>
                    <a:cubicBezTo>
                      <a:pt x="12074" y="42797"/>
                      <a:pt x="12125" y="42768"/>
                      <a:pt x="12113" y="42665"/>
                    </a:cubicBezTo>
                    <a:cubicBezTo>
                      <a:pt x="12069" y="42300"/>
                      <a:pt x="11579" y="42345"/>
                      <a:pt x="11365" y="42175"/>
                    </a:cubicBezTo>
                    <a:cubicBezTo>
                      <a:pt x="11186" y="42039"/>
                      <a:pt x="11731" y="41863"/>
                      <a:pt x="11803" y="41863"/>
                    </a:cubicBezTo>
                    <a:cubicBezTo>
                      <a:pt x="11807" y="41863"/>
                      <a:pt x="11809" y="41863"/>
                      <a:pt x="11810" y="41864"/>
                    </a:cubicBezTo>
                    <a:cubicBezTo>
                      <a:pt x="11695" y="41775"/>
                      <a:pt x="11614" y="41819"/>
                      <a:pt x="11641" y="41632"/>
                    </a:cubicBezTo>
                    <a:cubicBezTo>
                      <a:pt x="11650" y="41588"/>
                      <a:pt x="11703" y="41445"/>
                      <a:pt x="11668" y="41392"/>
                    </a:cubicBezTo>
                    <a:cubicBezTo>
                      <a:pt x="11632" y="41338"/>
                      <a:pt x="11516" y="41365"/>
                      <a:pt x="11463" y="41303"/>
                    </a:cubicBezTo>
                    <a:cubicBezTo>
                      <a:pt x="11410" y="41240"/>
                      <a:pt x="11436" y="41098"/>
                      <a:pt x="11463" y="41026"/>
                    </a:cubicBezTo>
                    <a:cubicBezTo>
                      <a:pt x="11522" y="41043"/>
                      <a:pt x="11574" y="41054"/>
                      <a:pt x="11617" y="41054"/>
                    </a:cubicBezTo>
                    <a:cubicBezTo>
                      <a:pt x="11710" y="41054"/>
                      <a:pt x="11760" y="41004"/>
                      <a:pt x="11748" y="40857"/>
                    </a:cubicBezTo>
                    <a:cubicBezTo>
                      <a:pt x="11725" y="40595"/>
                      <a:pt x="11668" y="40513"/>
                      <a:pt x="11861" y="40513"/>
                    </a:cubicBezTo>
                    <a:cubicBezTo>
                      <a:pt x="11891" y="40513"/>
                      <a:pt x="11928" y="40515"/>
                      <a:pt x="11971" y="40519"/>
                    </a:cubicBezTo>
                    <a:cubicBezTo>
                      <a:pt x="11972" y="40519"/>
                      <a:pt x="11973" y="40519"/>
                      <a:pt x="11975" y="40519"/>
                    </a:cubicBezTo>
                    <a:cubicBezTo>
                      <a:pt x="12088" y="40519"/>
                      <a:pt x="12157" y="40162"/>
                      <a:pt x="12086" y="40100"/>
                    </a:cubicBezTo>
                    <a:cubicBezTo>
                      <a:pt x="11980" y="40020"/>
                      <a:pt x="11908" y="40127"/>
                      <a:pt x="11908" y="39958"/>
                    </a:cubicBezTo>
                    <a:cubicBezTo>
                      <a:pt x="11917" y="39753"/>
                      <a:pt x="11962" y="39557"/>
                      <a:pt x="12051" y="39379"/>
                    </a:cubicBezTo>
                    <a:cubicBezTo>
                      <a:pt x="12131" y="39192"/>
                      <a:pt x="12282" y="39192"/>
                      <a:pt x="12407" y="39040"/>
                    </a:cubicBezTo>
                    <a:cubicBezTo>
                      <a:pt x="12532" y="38889"/>
                      <a:pt x="12585" y="38657"/>
                      <a:pt x="12478" y="38497"/>
                    </a:cubicBezTo>
                    <a:cubicBezTo>
                      <a:pt x="12341" y="38291"/>
                      <a:pt x="12716" y="37970"/>
                      <a:pt x="12768" y="37970"/>
                    </a:cubicBezTo>
                    <a:cubicBezTo>
                      <a:pt x="12770" y="37970"/>
                      <a:pt x="12771" y="37970"/>
                      <a:pt x="12772" y="37971"/>
                    </a:cubicBezTo>
                    <a:cubicBezTo>
                      <a:pt x="12728" y="37902"/>
                      <a:pt x="12672" y="37877"/>
                      <a:pt x="12612" y="37877"/>
                    </a:cubicBezTo>
                    <a:cubicBezTo>
                      <a:pt x="12439" y="37877"/>
                      <a:pt x="12227" y="38088"/>
                      <a:pt x="12134" y="38088"/>
                    </a:cubicBezTo>
                    <a:cubicBezTo>
                      <a:pt x="12130" y="38088"/>
                      <a:pt x="12126" y="38088"/>
                      <a:pt x="12122" y="38087"/>
                    </a:cubicBezTo>
                    <a:cubicBezTo>
                      <a:pt x="12088" y="38087"/>
                      <a:pt x="12119" y="37845"/>
                      <a:pt x="12207" y="37845"/>
                    </a:cubicBezTo>
                    <a:cubicBezTo>
                      <a:pt x="12211" y="37845"/>
                      <a:pt x="12215" y="37845"/>
                      <a:pt x="12220" y="37847"/>
                    </a:cubicBezTo>
                    <a:cubicBezTo>
                      <a:pt x="12226" y="37847"/>
                      <a:pt x="12231" y="37847"/>
                      <a:pt x="12237" y="37847"/>
                    </a:cubicBezTo>
                    <a:cubicBezTo>
                      <a:pt x="12388" y="37847"/>
                      <a:pt x="12370" y="37612"/>
                      <a:pt x="12318" y="37526"/>
                    </a:cubicBezTo>
                    <a:cubicBezTo>
                      <a:pt x="12220" y="37330"/>
                      <a:pt x="12505" y="37383"/>
                      <a:pt x="12746" y="37152"/>
                    </a:cubicBezTo>
                    <a:cubicBezTo>
                      <a:pt x="12848" y="37050"/>
                      <a:pt x="12791" y="37034"/>
                      <a:pt x="12727" y="37034"/>
                    </a:cubicBezTo>
                    <a:cubicBezTo>
                      <a:pt x="12699" y="37034"/>
                      <a:pt x="12670" y="37037"/>
                      <a:pt x="12652" y="37037"/>
                    </a:cubicBezTo>
                    <a:cubicBezTo>
                      <a:pt x="12647" y="37037"/>
                      <a:pt x="12642" y="37037"/>
                      <a:pt x="12639" y="37036"/>
                    </a:cubicBezTo>
                    <a:cubicBezTo>
                      <a:pt x="12609" y="37048"/>
                      <a:pt x="12586" y="37053"/>
                      <a:pt x="12568" y="37053"/>
                    </a:cubicBezTo>
                    <a:cubicBezTo>
                      <a:pt x="12477" y="37053"/>
                      <a:pt x="12517" y="36923"/>
                      <a:pt x="12532" y="36849"/>
                    </a:cubicBezTo>
                    <a:cubicBezTo>
                      <a:pt x="12559" y="36742"/>
                      <a:pt x="12585" y="36644"/>
                      <a:pt x="12612" y="36537"/>
                    </a:cubicBezTo>
                    <a:lnTo>
                      <a:pt x="12612" y="36537"/>
                    </a:lnTo>
                    <a:cubicBezTo>
                      <a:pt x="12478" y="36573"/>
                      <a:pt x="12345" y="36626"/>
                      <a:pt x="12229" y="36698"/>
                    </a:cubicBezTo>
                    <a:cubicBezTo>
                      <a:pt x="12198" y="36713"/>
                      <a:pt x="12013" y="36802"/>
                      <a:pt x="11976" y="36802"/>
                    </a:cubicBezTo>
                    <a:cubicBezTo>
                      <a:pt x="11970" y="36802"/>
                      <a:pt x="11968" y="36800"/>
                      <a:pt x="11971" y="36796"/>
                    </a:cubicBezTo>
                    <a:cubicBezTo>
                      <a:pt x="11953" y="36706"/>
                      <a:pt x="12630" y="36341"/>
                      <a:pt x="12398" y="36261"/>
                    </a:cubicBezTo>
                    <a:cubicBezTo>
                      <a:pt x="12280" y="36223"/>
                      <a:pt x="12120" y="36213"/>
                      <a:pt x="11951" y="36213"/>
                    </a:cubicBezTo>
                    <a:cubicBezTo>
                      <a:pt x="11763" y="36213"/>
                      <a:pt x="11565" y="36225"/>
                      <a:pt x="11401" y="36225"/>
                    </a:cubicBezTo>
                    <a:cubicBezTo>
                      <a:pt x="11436" y="36225"/>
                      <a:pt x="11695" y="36225"/>
                      <a:pt x="11632" y="36350"/>
                    </a:cubicBezTo>
                    <a:cubicBezTo>
                      <a:pt x="11605" y="36421"/>
                      <a:pt x="11151" y="36341"/>
                      <a:pt x="11151" y="36510"/>
                    </a:cubicBezTo>
                    <a:cubicBezTo>
                      <a:pt x="11154" y="36496"/>
                      <a:pt x="11164" y="36490"/>
                      <a:pt x="11179" y="36490"/>
                    </a:cubicBezTo>
                    <a:cubicBezTo>
                      <a:pt x="11256" y="36490"/>
                      <a:pt x="11458" y="36657"/>
                      <a:pt x="11383" y="36680"/>
                    </a:cubicBezTo>
                    <a:cubicBezTo>
                      <a:pt x="11298" y="36725"/>
                      <a:pt x="11131" y="36867"/>
                      <a:pt x="11022" y="36867"/>
                    </a:cubicBezTo>
                    <a:cubicBezTo>
                      <a:pt x="10960" y="36867"/>
                      <a:pt x="10916" y="36820"/>
                      <a:pt x="10920" y="36680"/>
                    </a:cubicBezTo>
                    <a:cubicBezTo>
                      <a:pt x="10973" y="36582"/>
                      <a:pt x="11071" y="36430"/>
                      <a:pt x="10902" y="36395"/>
                    </a:cubicBezTo>
                    <a:cubicBezTo>
                      <a:pt x="10752" y="36361"/>
                      <a:pt x="10600" y="36345"/>
                      <a:pt x="10448" y="36345"/>
                    </a:cubicBezTo>
                    <a:cubicBezTo>
                      <a:pt x="10319" y="36345"/>
                      <a:pt x="10191" y="36356"/>
                      <a:pt x="10065" y="36377"/>
                    </a:cubicBezTo>
                    <a:cubicBezTo>
                      <a:pt x="9877" y="36421"/>
                      <a:pt x="10056" y="36689"/>
                      <a:pt x="10029" y="36822"/>
                    </a:cubicBezTo>
                    <a:cubicBezTo>
                      <a:pt x="9895" y="36822"/>
                      <a:pt x="9432" y="36653"/>
                      <a:pt x="9370" y="36528"/>
                    </a:cubicBezTo>
                    <a:cubicBezTo>
                      <a:pt x="9299" y="36395"/>
                      <a:pt x="9699" y="36359"/>
                      <a:pt x="9744" y="36359"/>
                    </a:cubicBezTo>
                    <a:cubicBezTo>
                      <a:pt x="9658" y="36359"/>
                      <a:pt x="9525" y="36376"/>
                      <a:pt x="9396" y="36376"/>
                    </a:cubicBezTo>
                    <a:cubicBezTo>
                      <a:pt x="9260" y="36376"/>
                      <a:pt x="9127" y="36357"/>
                      <a:pt x="9058" y="36279"/>
                    </a:cubicBezTo>
                    <a:cubicBezTo>
                      <a:pt x="8942" y="36154"/>
                      <a:pt x="8996" y="35887"/>
                      <a:pt x="8996" y="35736"/>
                    </a:cubicBezTo>
                    <a:lnTo>
                      <a:pt x="8996" y="35736"/>
                    </a:lnTo>
                    <a:cubicBezTo>
                      <a:pt x="8871" y="35985"/>
                      <a:pt x="8782" y="36234"/>
                      <a:pt x="8586" y="36448"/>
                    </a:cubicBezTo>
                    <a:cubicBezTo>
                      <a:pt x="8488" y="36555"/>
                      <a:pt x="8310" y="36475"/>
                      <a:pt x="8176" y="36537"/>
                    </a:cubicBezTo>
                    <a:cubicBezTo>
                      <a:pt x="8128" y="36558"/>
                      <a:pt x="8049" y="36710"/>
                      <a:pt x="7974" y="36710"/>
                    </a:cubicBezTo>
                    <a:cubicBezTo>
                      <a:pt x="7951" y="36710"/>
                      <a:pt x="7930" y="36697"/>
                      <a:pt x="7909" y="36662"/>
                    </a:cubicBezTo>
                    <a:cubicBezTo>
                      <a:pt x="7793" y="36475"/>
                      <a:pt x="8060" y="36243"/>
                      <a:pt x="7980" y="36038"/>
                    </a:cubicBezTo>
                    <a:cubicBezTo>
                      <a:pt x="7957" y="35983"/>
                      <a:pt x="7917" y="35963"/>
                      <a:pt x="7870" y="35963"/>
                    </a:cubicBezTo>
                    <a:cubicBezTo>
                      <a:pt x="7774" y="35963"/>
                      <a:pt x="7651" y="36050"/>
                      <a:pt x="7597" y="36092"/>
                    </a:cubicBezTo>
                    <a:cubicBezTo>
                      <a:pt x="7490" y="36181"/>
                      <a:pt x="7481" y="36270"/>
                      <a:pt x="7348" y="36297"/>
                    </a:cubicBezTo>
                    <a:cubicBezTo>
                      <a:pt x="7237" y="36310"/>
                      <a:pt x="7121" y="36318"/>
                      <a:pt x="7008" y="36318"/>
                    </a:cubicBezTo>
                    <a:cubicBezTo>
                      <a:pt x="6966" y="36318"/>
                      <a:pt x="6925" y="36317"/>
                      <a:pt x="6885" y="36315"/>
                    </a:cubicBezTo>
                    <a:cubicBezTo>
                      <a:pt x="6689" y="36315"/>
                      <a:pt x="6447" y="36286"/>
                      <a:pt x="6212" y="36286"/>
                    </a:cubicBezTo>
                    <a:cubicBezTo>
                      <a:pt x="6009" y="36286"/>
                      <a:pt x="5812" y="36307"/>
                      <a:pt x="5656" y="36386"/>
                    </a:cubicBezTo>
                    <a:cubicBezTo>
                      <a:pt x="5588" y="36424"/>
                      <a:pt x="5564" y="36551"/>
                      <a:pt x="5494" y="36551"/>
                    </a:cubicBezTo>
                    <a:cubicBezTo>
                      <a:pt x="5481" y="36551"/>
                      <a:pt x="5467" y="36547"/>
                      <a:pt x="5451" y="36537"/>
                    </a:cubicBezTo>
                    <a:cubicBezTo>
                      <a:pt x="5308" y="36448"/>
                      <a:pt x="5290" y="36279"/>
                      <a:pt x="5148" y="36199"/>
                    </a:cubicBezTo>
                    <a:cubicBezTo>
                      <a:pt x="4979" y="36102"/>
                      <a:pt x="4752" y="36046"/>
                      <a:pt x="4531" y="36046"/>
                    </a:cubicBezTo>
                    <a:cubicBezTo>
                      <a:pt x="4365" y="36046"/>
                      <a:pt x="4203" y="36077"/>
                      <a:pt x="4070" y="36145"/>
                    </a:cubicBezTo>
                    <a:cubicBezTo>
                      <a:pt x="4020" y="36179"/>
                      <a:pt x="3906" y="36370"/>
                      <a:pt x="3856" y="36370"/>
                    </a:cubicBezTo>
                    <a:cubicBezTo>
                      <a:pt x="3853" y="36370"/>
                      <a:pt x="3850" y="36370"/>
                      <a:pt x="3847" y="36368"/>
                    </a:cubicBezTo>
                    <a:cubicBezTo>
                      <a:pt x="3732" y="36306"/>
                      <a:pt x="3847" y="36003"/>
                      <a:pt x="3651" y="36003"/>
                    </a:cubicBezTo>
                    <a:cubicBezTo>
                      <a:pt x="3651" y="36003"/>
                      <a:pt x="3598" y="36261"/>
                      <a:pt x="3438" y="36270"/>
                    </a:cubicBezTo>
                    <a:cubicBezTo>
                      <a:pt x="3416" y="36270"/>
                      <a:pt x="3394" y="36269"/>
                      <a:pt x="3372" y="36269"/>
                    </a:cubicBezTo>
                    <a:cubicBezTo>
                      <a:pt x="3285" y="36269"/>
                      <a:pt x="3201" y="36281"/>
                      <a:pt x="3179" y="36395"/>
                    </a:cubicBezTo>
                    <a:cubicBezTo>
                      <a:pt x="3126" y="36689"/>
                      <a:pt x="3090" y="36671"/>
                      <a:pt x="2859" y="36867"/>
                    </a:cubicBezTo>
                    <a:cubicBezTo>
                      <a:pt x="2781" y="36807"/>
                      <a:pt x="2646" y="36331"/>
                      <a:pt x="2709" y="36331"/>
                    </a:cubicBezTo>
                    <a:cubicBezTo>
                      <a:pt x="2711" y="36331"/>
                      <a:pt x="2713" y="36331"/>
                      <a:pt x="2716" y="36332"/>
                    </a:cubicBezTo>
                    <a:cubicBezTo>
                      <a:pt x="2751" y="36356"/>
                      <a:pt x="2820" y="36413"/>
                      <a:pt x="2893" y="36413"/>
                    </a:cubicBezTo>
                    <a:cubicBezTo>
                      <a:pt x="2933" y="36413"/>
                      <a:pt x="2973" y="36397"/>
                      <a:pt x="3010" y="36350"/>
                    </a:cubicBezTo>
                    <a:cubicBezTo>
                      <a:pt x="3072" y="36261"/>
                      <a:pt x="3010" y="36225"/>
                      <a:pt x="2939" y="36208"/>
                    </a:cubicBezTo>
                    <a:cubicBezTo>
                      <a:pt x="2928" y="36204"/>
                      <a:pt x="2913" y="36202"/>
                      <a:pt x="2896" y="36202"/>
                    </a:cubicBezTo>
                    <a:cubicBezTo>
                      <a:pt x="2827" y="36202"/>
                      <a:pt x="2715" y="36227"/>
                      <a:pt x="2614" y="36227"/>
                    </a:cubicBezTo>
                    <a:cubicBezTo>
                      <a:pt x="2500" y="36227"/>
                      <a:pt x="2399" y="36196"/>
                      <a:pt x="2387" y="36065"/>
                    </a:cubicBezTo>
                    <a:cubicBezTo>
                      <a:pt x="2387" y="36032"/>
                      <a:pt x="2350" y="36000"/>
                      <a:pt x="2292" y="35969"/>
                    </a:cubicBezTo>
                    <a:lnTo>
                      <a:pt x="2292" y="35969"/>
                    </a:lnTo>
                    <a:cubicBezTo>
                      <a:pt x="2315" y="36109"/>
                      <a:pt x="2348" y="36389"/>
                      <a:pt x="2183" y="36389"/>
                    </a:cubicBezTo>
                    <a:cubicBezTo>
                      <a:pt x="2158" y="36389"/>
                      <a:pt x="2128" y="36383"/>
                      <a:pt x="2093" y="36368"/>
                    </a:cubicBezTo>
                    <a:lnTo>
                      <a:pt x="2282" y="35963"/>
                    </a:lnTo>
                    <a:lnTo>
                      <a:pt x="2282" y="35963"/>
                    </a:lnTo>
                    <a:cubicBezTo>
                      <a:pt x="2089" y="35862"/>
                      <a:pt x="1685" y="35756"/>
                      <a:pt x="1585" y="35575"/>
                    </a:cubicBezTo>
                    <a:cubicBezTo>
                      <a:pt x="1380" y="35727"/>
                      <a:pt x="1487" y="35842"/>
                      <a:pt x="1327" y="35985"/>
                    </a:cubicBezTo>
                    <a:cubicBezTo>
                      <a:pt x="1193" y="35834"/>
                      <a:pt x="1336" y="35540"/>
                      <a:pt x="1282" y="35495"/>
                    </a:cubicBezTo>
                    <a:cubicBezTo>
                      <a:pt x="1166" y="35397"/>
                      <a:pt x="899" y="35388"/>
                      <a:pt x="748" y="35290"/>
                    </a:cubicBezTo>
                    <a:cubicBezTo>
                      <a:pt x="819" y="35219"/>
                      <a:pt x="1024" y="34889"/>
                      <a:pt x="1202" y="34685"/>
                    </a:cubicBezTo>
                    <a:cubicBezTo>
                      <a:pt x="1389" y="34480"/>
                      <a:pt x="1523" y="34346"/>
                      <a:pt x="1264" y="34293"/>
                    </a:cubicBezTo>
                    <a:lnTo>
                      <a:pt x="1264" y="34293"/>
                    </a:lnTo>
                    <a:cubicBezTo>
                      <a:pt x="1220" y="34382"/>
                      <a:pt x="1300" y="34417"/>
                      <a:pt x="1309" y="34453"/>
                    </a:cubicBezTo>
                    <a:cubicBezTo>
                      <a:pt x="1317" y="34469"/>
                      <a:pt x="1306" y="34476"/>
                      <a:pt x="1284" y="34476"/>
                    </a:cubicBezTo>
                    <a:cubicBezTo>
                      <a:pt x="1208" y="34476"/>
                      <a:pt x="1000" y="34398"/>
                      <a:pt x="979" y="34364"/>
                    </a:cubicBezTo>
                    <a:cubicBezTo>
                      <a:pt x="899" y="34266"/>
                      <a:pt x="890" y="34132"/>
                      <a:pt x="944" y="34025"/>
                    </a:cubicBezTo>
                    <a:cubicBezTo>
                      <a:pt x="981" y="33960"/>
                      <a:pt x="1027" y="33939"/>
                      <a:pt x="1077" y="33939"/>
                    </a:cubicBezTo>
                    <a:cubicBezTo>
                      <a:pt x="1172" y="33939"/>
                      <a:pt x="1284" y="34017"/>
                      <a:pt x="1383" y="34017"/>
                    </a:cubicBezTo>
                    <a:cubicBezTo>
                      <a:pt x="1431" y="34017"/>
                      <a:pt x="1475" y="33999"/>
                      <a:pt x="1514" y="33945"/>
                    </a:cubicBezTo>
                    <a:cubicBezTo>
                      <a:pt x="1603" y="33847"/>
                      <a:pt x="1674" y="33731"/>
                      <a:pt x="1719" y="33607"/>
                    </a:cubicBezTo>
                    <a:cubicBezTo>
                      <a:pt x="1763" y="33464"/>
                      <a:pt x="1540" y="33402"/>
                      <a:pt x="1674" y="33215"/>
                    </a:cubicBezTo>
                    <a:cubicBezTo>
                      <a:pt x="1739" y="33132"/>
                      <a:pt x="1784" y="33066"/>
                      <a:pt x="1846" y="33066"/>
                    </a:cubicBezTo>
                    <a:cubicBezTo>
                      <a:pt x="1878" y="33066"/>
                      <a:pt x="1914" y="33083"/>
                      <a:pt x="1959" y="33126"/>
                    </a:cubicBezTo>
                    <a:cubicBezTo>
                      <a:pt x="1977" y="33170"/>
                      <a:pt x="2021" y="33313"/>
                      <a:pt x="2075" y="33331"/>
                    </a:cubicBezTo>
                    <a:cubicBezTo>
                      <a:pt x="2077" y="33332"/>
                      <a:pt x="2078" y="33332"/>
                      <a:pt x="2080" y="33332"/>
                    </a:cubicBezTo>
                    <a:cubicBezTo>
                      <a:pt x="2149" y="33332"/>
                      <a:pt x="2068" y="32464"/>
                      <a:pt x="2284" y="32464"/>
                    </a:cubicBezTo>
                    <a:cubicBezTo>
                      <a:pt x="2291" y="32464"/>
                      <a:pt x="2299" y="32465"/>
                      <a:pt x="2306" y="32467"/>
                    </a:cubicBezTo>
                    <a:cubicBezTo>
                      <a:pt x="2430" y="32502"/>
                      <a:pt x="2515" y="32588"/>
                      <a:pt x="2615" y="32588"/>
                    </a:cubicBezTo>
                    <a:cubicBezTo>
                      <a:pt x="2666" y="32588"/>
                      <a:pt x="2721" y="32566"/>
                      <a:pt x="2787" y="32502"/>
                    </a:cubicBezTo>
                    <a:cubicBezTo>
                      <a:pt x="2876" y="32396"/>
                      <a:pt x="2946" y="32282"/>
                      <a:pt x="3000" y="32158"/>
                    </a:cubicBezTo>
                    <a:lnTo>
                      <a:pt x="3000" y="32158"/>
                    </a:lnTo>
                    <a:cubicBezTo>
                      <a:pt x="2978" y="32190"/>
                      <a:pt x="2744" y="32234"/>
                      <a:pt x="2589" y="32234"/>
                    </a:cubicBezTo>
                    <a:cubicBezTo>
                      <a:pt x="2479" y="32234"/>
                      <a:pt x="2408" y="32211"/>
                      <a:pt x="2485" y="32146"/>
                    </a:cubicBezTo>
                    <a:cubicBezTo>
                      <a:pt x="2654" y="32030"/>
                      <a:pt x="2805" y="31897"/>
                      <a:pt x="2948" y="31754"/>
                    </a:cubicBezTo>
                    <a:lnTo>
                      <a:pt x="3162" y="31514"/>
                    </a:lnTo>
                    <a:cubicBezTo>
                      <a:pt x="3224" y="31478"/>
                      <a:pt x="3233" y="31442"/>
                      <a:pt x="3188" y="31389"/>
                    </a:cubicBezTo>
                    <a:cubicBezTo>
                      <a:pt x="3191" y="31381"/>
                      <a:pt x="3195" y="31377"/>
                      <a:pt x="3201" y="31377"/>
                    </a:cubicBezTo>
                    <a:cubicBezTo>
                      <a:pt x="3252" y="31377"/>
                      <a:pt x="3414" y="31676"/>
                      <a:pt x="3438" y="31692"/>
                    </a:cubicBezTo>
                    <a:cubicBezTo>
                      <a:pt x="3454" y="31700"/>
                      <a:pt x="3469" y="31704"/>
                      <a:pt x="3482" y="31704"/>
                    </a:cubicBezTo>
                    <a:cubicBezTo>
                      <a:pt x="3580" y="31704"/>
                      <a:pt x="3578" y="31489"/>
                      <a:pt x="3562" y="31433"/>
                    </a:cubicBezTo>
                    <a:cubicBezTo>
                      <a:pt x="3545" y="31353"/>
                      <a:pt x="3464" y="31131"/>
                      <a:pt x="3616" y="31095"/>
                    </a:cubicBezTo>
                    <a:cubicBezTo>
                      <a:pt x="3629" y="31092"/>
                      <a:pt x="3642" y="31090"/>
                      <a:pt x="3654" y="31090"/>
                    </a:cubicBezTo>
                    <a:cubicBezTo>
                      <a:pt x="3764" y="31090"/>
                      <a:pt x="3818" y="31220"/>
                      <a:pt x="3908" y="31252"/>
                    </a:cubicBezTo>
                    <a:lnTo>
                      <a:pt x="3908" y="31252"/>
                    </a:lnTo>
                    <a:cubicBezTo>
                      <a:pt x="3763" y="31196"/>
                      <a:pt x="3857" y="30727"/>
                      <a:pt x="3901" y="30623"/>
                    </a:cubicBezTo>
                    <a:cubicBezTo>
                      <a:pt x="3936" y="30507"/>
                      <a:pt x="4017" y="30409"/>
                      <a:pt x="4123" y="30338"/>
                    </a:cubicBezTo>
                    <a:cubicBezTo>
                      <a:pt x="4141" y="30330"/>
                      <a:pt x="4157" y="30327"/>
                      <a:pt x="4172" y="30327"/>
                    </a:cubicBezTo>
                    <a:cubicBezTo>
                      <a:pt x="4218" y="30327"/>
                      <a:pt x="4250" y="30358"/>
                      <a:pt x="4294" y="30358"/>
                    </a:cubicBezTo>
                    <a:cubicBezTo>
                      <a:pt x="4312" y="30358"/>
                      <a:pt x="4332" y="30353"/>
                      <a:pt x="4355" y="30338"/>
                    </a:cubicBezTo>
                    <a:cubicBezTo>
                      <a:pt x="4453" y="30284"/>
                      <a:pt x="4738" y="30026"/>
                      <a:pt x="4631" y="29919"/>
                    </a:cubicBezTo>
                    <a:cubicBezTo>
                      <a:pt x="4515" y="29803"/>
                      <a:pt x="4498" y="29750"/>
                      <a:pt x="4587" y="29634"/>
                    </a:cubicBezTo>
                    <a:cubicBezTo>
                      <a:pt x="4587" y="29634"/>
                      <a:pt x="4695" y="29471"/>
                      <a:pt x="4739" y="29471"/>
                    </a:cubicBezTo>
                    <a:cubicBezTo>
                      <a:pt x="4742" y="29471"/>
                      <a:pt x="4745" y="29472"/>
                      <a:pt x="4747" y="29474"/>
                    </a:cubicBezTo>
                    <a:cubicBezTo>
                      <a:pt x="4785" y="29512"/>
                      <a:pt x="4797" y="29917"/>
                      <a:pt x="4944" y="29917"/>
                    </a:cubicBezTo>
                    <a:cubicBezTo>
                      <a:pt x="4967" y="29917"/>
                      <a:pt x="4993" y="29907"/>
                      <a:pt x="5023" y="29884"/>
                    </a:cubicBezTo>
                    <a:cubicBezTo>
                      <a:pt x="5210" y="29750"/>
                      <a:pt x="5023" y="29474"/>
                      <a:pt x="5272" y="29394"/>
                    </a:cubicBezTo>
                    <a:cubicBezTo>
                      <a:pt x="5558" y="29296"/>
                      <a:pt x="5531" y="29055"/>
                      <a:pt x="5575" y="28815"/>
                    </a:cubicBezTo>
                    <a:cubicBezTo>
                      <a:pt x="5602" y="28628"/>
                      <a:pt x="5620" y="28699"/>
                      <a:pt x="5709" y="28654"/>
                    </a:cubicBezTo>
                    <a:cubicBezTo>
                      <a:pt x="5780" y="28619"/>
                      <a:pt x="5798" y="28458"/>
                      <a:pt x="5843" y="28405"/>
                    </a:cubicBezTo>
                    <a:cubicBezTo>
                      <a:pt x="5781" y="28275"/>
                      <a:pt x="5786" y="27988"/>
                      <a:pt x="5952" y="27988"/>
                    </a:cubicBezTo>
                    <a:cubicBezTo>
                      <a:pt x="5979" y="27988"/>
                      <a:pt x="6011" y="27995"/>
                      <a:pt x="6047" y="28013"/>
                    </a:cubicBezTo>
                    <a:cubicBezTo>
                      <a:pt x="6088" y="28030"/>
                      <a:pt x="6317" y="28147"/>
                      <a:pt x="6438" y="28147"/>
                    </a:cubicBezTo>
                    <a:cubicBezTo>
                      <a:pt x="6506" y="28147"/>
                      <a:pt x="6540" y="28112"/>
                      <a:pt x="6493" y="28004"/>
                    </a:cubicBezTo>
                    <a:cubicBezTo>
                      <a:pt x="6430" y="27853"/>
                      <a:pt x="6341" y="27799"/>
                      <a:pt x="6484" y="27666"/>
                    </a:cubicBezTo>
                    <a:cubicBezTo>
                      <a:pt x="6500" y="27650"/>
                      <a:pt x="6516" y="27643"/>
                      <a:pt x="6531" y="27643"/>
                    </a:cubicBezTo>
                    <a:cubicBezTo>
                      <a:pt x="6593" y="27643"/>
                      <a:pt x="6653" y="27746"/>
                      <a:pt x="6724" y="27746"/>
                    </a:cubicBezTo>
                    <a:cubicBezTo>
                      <a:pt x="6728" y="27746"/>
                      <a:pt x="6731" y="27746"/>
                      <a:pt x="6734" y="27746"/>
                    </a:cubicBezTo>
                    <a:cubicBezTo>
                      <a:pt x="6812" y="27746"/>
                      <a:pt x="6896" y="27645"/>
                      <a:pt x="6947" y="27585"/>
                    </a:cubicBezTo>
                    <a:lnTo>
                      <a:pt x="6715" y="27390"/>
                    </a:lnTo>
                    <a:cubicBezTo>
                      <a:pt x="6649" y="27423"/>
                      <a:pt x="6578" y="27441"/>
                      <a:pt x="6506" y="27441"/>
                    </a:cubicBezTo>
                    <a:cubicBezTo>
                      <a:pt x="6481" y="27441"/>
                      <a:pt x="6456" y="27439"/>
                      <a:pt x="6430" y="27434"/>
                    </a:cubicBezTo>
                    <a:cubicBezTo>
                      <a:pt x="6279" y="27372"/>
                      <a:pt x="6537" y="27113"/>
                      <a:pt x="6573" y="27078"/>
                    </a:cubicBezTo>
                    <a:cubicBezTo>
                      <a:pt x="6628" y="27014"/>
                      <a:pt x="6670" y="26996"/>
                      <a:pt x="6711" y="26996"/>
                    </a:cubicBezTo>
                    <a:cubicBezTo>
                      <a:pt x="6764" y="26996"/>
                      <a:pt x="6815" y="27026"/>
                      <a:pt x="6887" y="27026"/>
                    </a:cubicBezTo>
                    <a:cubicBezTo>
                      <a:pt x="6922" y="27026"/>
                      <a:pt x="6962" y="27019"/>
                      <a:pt x="7009" y="26998"/>
                    </a:cubicBezTo>
                    <a:cubicBezTo>
                      <a:pt x="7045" y="26980"/>
                      <a:pt x="7383" y="26837"/>
                      <a:pt x="7366" y="26775"/>
                    </a:cubicBezTo>
                    <a:cubicBezTo>
                      <a:pt x="7321" y="26632"/>
                      <a:pt x="7170" y="26632"/>
                      <a:pt x="7303" y="26463"/>
                    </a:cubicBezTo>
                    <a:cubicBezTo>
                      <a:pt x="7366" y="26374"/>
                      <a:pt x="7473" y="26321"/>
                      <a:pt x="7437" y="26223"/>
                    </a:cubicBezTo>
                    <a:cubicBezTo>
                      <a:pt x="7348" y="26000"/>
                      <a:pt x="7873" y="25537"/>
                      <a:pt x="7998" y="25412"/>
                    </a:cubicBezTo>
                    <a:cubicBezTo>
                      <a:pt x="8054" y="25356"/>
                      <a:pt x="8090" y="25338"/>
                      <a:pt x="8126" y="25338"/>
                    </a:cubicBezTo>
                    <a:cubicBezTo>
                      <a:pt x="8170" y="25338"/>
                      <a:pt x="8213" y="25366"/>
                      <a:pt x="8292" y="25385"/>
                    </a:cubicBezTo>
                    <a:cubicBezTo>
                      <a:pt x="8302" y="25388"/>
                      <a:pt x="8312" y="25389"/>
                      <a:pt x="8322" y="25389"/>
                    </a:cubicBezTo>
                    <a:cubicBezTo>
                      <a:pt x="8454" y="25389"/>
                      <a:pt x="8581" y="25184"/>
                      <a:pt x="8639" y="25109"/>
                    </a:cubicBezTo>
                    <a:cubicBezTo>
                      <a:pt x="8782" y="25056"/>
                      <a:pt x="8969" y="24904"/>
                      <a:pt x="8862" y="24726"/>
                    </a:cubicBezTo>
                    <a:cubicBezTo>
                      <a:pt x="8800" y="24619"/>
                      <a:pt x="8898" y="24575"/>
                      <a:pt x="8978" y="24477"/>
                    </a:cubicBezTo>
                    <a:cubicBezTo>
                      <a:pt x="9031" y="24415"/>
                      <a:pt x="8960" y="24334"/>
                      <a:pt x="9014" y="24227"/>
                    </a:cubicBezTo>
                    <a:cubicBezTo>
                      <a:pt x="9103" y="24067"/>
                      <a:pt x="9236" y="24023"/>
                      <a:pt x="9343" y="23898"/>
                    </a:cubicBezTo>
                    <a:cubicBezTo>
                      <a:pt x="9472" y="23752"/>
                      <a:pt x="9310" y="23040"/>
                      <a:pt x="9122" y="230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" name="Google Shape;1075;p41"/>
            <p:cNvGrpSpPr/>
            <p:nvPr/>
          </p:nvGrpSpPr>
          <p:grpSpPr>
            <a:xfrm rot="1378367">
              <a:off x="4365288" y="2298542"/>
              <a:ext cx="771921" cy="1313200"/>
              <a:chOff x="2902350" y="1807775"/>
              <a:chExt cx="894525" cy="1521775"/>
            </a:xfrm>
          </p:grpSpPr>
          <p:sp>
            <p:nvSpPr>
              <p:cNvPr id="40" name="Google Shape;1076;p41"/>
              <p:cNvSpPr/>
              <p:nvPr/>
            </p:nvSpPr>
            <p:spPr>
              <a:xfrm>
                <a:off x="3051325" y="1847750"/>
                <a:ext cx="111800" cy="488250"/>
              </a:xfrm>
              <a:custGeom>
                <a:avLst/>
                <a:gdLst/>
                <a:ahLst/>
                <a:cxnLst/>
                <a:rect l="l" t="t" r="r" b="b"/>
                <a:pathLst>
                  <a:path w="4472" h="19530" extrusionOk="0">
                    <a:moveTo>
                      <a:pt x="1683" y="0"/>
                    </a:moveTo>
                    <a:cubicBezTo>
                      <a:pt x="1642" y="0"/>
                      <a:pt x="1601" y="2"/>
                      <a:pt x="1559" y="5"/>
                    </a:cubicBezTo>
                    <a:cubicBezTo>
                      <a:pt x="659" y="67"/>
                      <a:pt x="0" y="887"/>
                      <a:pt x="134" y="1777"/>
                    </a:cubicBezTo>
                    <a:lnTo>
                      <a:pt x="1310" y="18078"/>
                    </a:lnTo>
                    <a:cubicBezTo>
                      <a:pt x="1363" y="18888"/>
                      <a:pt x="2040" y="19521"/>
                      <a:pt x="2860" y="19529"/>
                    </a:cubicBezTo>
                    <a:cubicBezTo>
                      <a:pt x="2895" y="19529"/>
                      <a:pt x="2931" y="19521"/>
                      <a:pt x="2966" y="19521"/>
                    </a:cubicBezTo>
                    <a:cubicBezTo>
                      <a:pt x="3821" y="19458"/>
                      <a:pt x="4472" y="18719"/>
                      <a:pt x="4409" y="17864"/>
                    </a:cubicBezTo>
                    <a:lnTo>
                      <a:pt x="3234" y="1555"/>
                    </a:lnTo>
                    <a:cubicBezTo>
                      <a:pt x="3234" y="696"/>
                      <a:pt x="2536" y="0"/>
                      <a:pt x="16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077;p41"/>
              <p:cNvSpPr/>
              <p:nvPr/>
            </p:nvSpPr>
            <p:spPr>
              <a:xfrm>
                <a:off x="3033725" y="1836725"/>
                <a:ext cx="142775" cy="511575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0463" extrusionOk="0">
                    <a:moveTo>
                      <a:pt x="1122" y="1382"/>
                    </a:moveTo>
                    <a:cubicBezTo>
                      <a:pt x="1110" y="1382"/>
                      <a:pt x="1100" y="1387"/>
                      <a:pt x="1096" y="1399"/>
                    </a:cubicBezTo>
                    <a:cubicBezTo>
                      <a:pt x="1074" y="1435"/>
                      <a:pt x="1159" y="1477"/>
                      <a:pt x="1206" y="1477"/>
                    </a:cubicBezTo>
                    <a:cubicBezTo>
                      <a:pt x="1216" y="1477"/>
                      <a:pt x="1225" y="1475"/>
                      <a:pt x="1230" y="1470"/>
                    </a:cubicBezTo>
                    <a:cubicBezTo>
                      <a:pt x="1244" y="1442"/>
                      <a:pt x="1166" y="1382"/>
                      <a:pt x="1122" y="1382"/>
                    </a:cubicBezTo>
                    <a:close/>
                    <a:moveTo>
                      <a:pt x="1087" y="1577"/>
                    </a:moveTo>
                    <a:lnTo>
                      <a:pt x="1087" y="1577"/>
                    </a:lnTo>
                    <a:cubicBezTo>
                      <a:pt x="1052" y="1648"/>
                      <a:pt x="1105" y="1675"/>
                      <a:pt x="1212" y="1675"/>
                    </a:cubicBezTo>
                    <a:lnTo>
                      <a:pt x="1221" y="1666"/>
                    </a:lnTo>
                    <a:cubicBezTo>
                      <a:pt x="1185" y="1622"/>
                      <a:pt x="1141" y="1595"/>
                      <a:pt x="1087" y="1577"/>
                    </a:cubicBezTo>
                    <a:close/>
                    <a:moveTo>
                      <a:pt x="3271" y="1684"/>
                    </a:moveTo>
                    <a:cubicBezTo>
                      <a:pt x="3266" y="1684"/>
                      <a:pt x="3260" y="1687"/>
                      <a:pt x="3252" y="1693"/>
                    </a:cubicBezTo>
                    <a:cubicBezTo>
                      <a:pt x="3198" y="1737"/>
                      <a:pt x="3225" y="1746"/>
                      <a:pt x="3234" y="1764"/>
                    </a:cubicBezTo>
                    <a:cubicBezTo>
                      <a:pt x="3296" y="1737"/>
                      <a:pt x="3305" y="1737"/>
                      <a:pt x="3296" y="1711"/>
                    </a:cubicBezTo>
                    <a:cubicBezTo>
                      <a:pt x="3289" y="1711"/>
                      <a:pt x="3288" y="1684"/>
                      <a:pt x="3271" y="1684"/>
                    </a:cubicBezTo>
                    <a:close/>
                    <a:moveTo>
                      <a:pt x="491" y="1791"/>
                    </a:moveTo>
                    <a:lnTo>
                      <a:pt x="491" y="1791"/>
                    </a:lnTo>
                    <a:cubicBezTo>
                      <a:pt x="494" y="1792"/>
                      <a:pt x="497" y="1792"/>
                      <a:pt x="500" y="1792"/>
                    </a:cubicBezTo>
                    <a:lnTo>
                      <a:pt x="500" y="1792"/>
                    </a:lnTo>
                    <a:cubicBezTo>
                      <a:pt x="497" y="1792"/>
                      <a:pt x="494" y="1791"/>
                      <a:pt x="491" y="1791"/>
                    </a:cubicBezTo>
                    <a:close/>
                    <a:moveTo>
                      <a:pt x="720" y="1867"/>
                    </a:moveTo>
                    <a:cubicBezTo>
                      <a:pt x="730" y="1867"/>
                      <a:pt x="743" y="1868"/>
                      <a:pt x="758" y="1871"/>
                    </a:cubicBezTo>
                    <a:lnTo>
                      <a:pt x="758" y="1907"/>
                    </a:lnTo>
                    <a:lnTo>
                      <a:pt x="678" y="1942"/>
                    </a:lnTo>
                    <a:cubicBezTo>
                      <a:pt x="678" y="1905"/>
                      <a:pt x="665" y="1867"/>
                      <a:pt x="720" y="1867"/>
                    </a:cubicBezTo>
                    <a:close/>
                    <a:moveTo>
                      <a:pt x="3991" y="2210"/>
                    </a:moveTo>
                    <a:lnTo>
                      <a:pt x="3991" y="2316"/>
                    </a:lnTo>
                    <a:cubicBezTo>
                      <a:pt x="3920" y="2316"/>
                      <a:pt x="3911" y="2316"/>
                      <a:pt x="3911" y="2290"/>
                    </a:cubicBezTo>
                    <a:cubicBezTo>
                      <a:pt x="3911" y="2254"/>
                      <a:pt x="3902" y="2210"/>
                      <a:pt x="3991" y="2210"/>
                    </a:cubicBezTo>
                    <a:close/>
                    <a:moveTo>
                      <a:pt x="4588" y="3581"/>
                    </a:moveTo>
                    <a:cubicBezTo>
                      <a:pt x="4588" y="3581"/>
                      <a:pt x="4588" y="3581"/>
                      <a:pt x="4587" y="3581"/>
                    </a:cubicBezTo>
                    <a:lnTo>
                      <a:pt x="4587" y="3581"/>
                    </a:lnTo>
                    <a:cubicBezTo>
                      <a:pt x="4588" y="3581"/>
                      <a:pt x="4588" y="3581"/>
                      <a:pt x="4588" y="3581"/>
                    </a:cubicBezTo>
                    <a:close/>
                    <a:moveTo>
                      <a:pt x="4120" y="3637"/>
                    </a:moveTo>
                    <a:cubicBezTo>
                      <a:pt x="4133" y="3637"/>
                      <a:pt x="4150" y="3642"/>
                      <a:pt x="4169" y="3652"/>
                    </a:cubicBezTo>
                    <a:lnTo>
                      <a:pt x="4276" y="3706"/>
                    </a:lnTo>
                    <a:cubicBezTo>
                      <a:pt x="4258" y="3706"/>
                      <a:pt x="4236" y="3707"/>
                      <a:pt x="4213" y="3707"/>
                    </a:cubicBezTo>
                    <a:cubicBezTo>
                      <a:pt x="4168" y="3707"/>
                      <a:pt x="4125" y="3703"/>
                      <a:pt x="4125" y="3679"/>
                    </a:cubicBezTo>
                    <a:cubicBezTo>
                      <a:pt x="4124" y="3679"/>
                      <a:pt x="4123" y="3679"/>
                      <a:pt x="4122" y="3678"/>
                    </a:cubicBezTo>
                    <a:lnTo>
                      <a:pt x="4122" y="3678"/>
                    </a:lnTo>
                    <a:cubicBezTo>
                      <a:pt x="4081" y="3660"/>
                      <a:pt x="4090" y="3637"/>
                      <a:pt x="4120" y="3637"/>
                    </a:cubicBezTo>
                    <a:close/>
                    <a:moveTo>
                      <a:pt x="1061" y="4463"/>
                    </a:moveTo>
                    <a:cubicBezTo>
                      <a:pt x="1043" y="4463"/>
                      <a:pt x="1030" y="4465"/>
                      <a:pt x="1019" y="4467"/>
                    </a:cubicBezTo>
                    <a:lnTo>
                      <a:pt x="1019" y="4467"/>
                    </a:lnTo>
                    <a:cubicBezTo>
                      <a:pt x="1036" y="4465"/>
                      <a:pt x="1051" y="4463"/>
                      <a:pt x="1061" y="4463"/>
                    </a:cubicBezTo>
                    <a:close/>
                    <a:moveTo>
                      <a:pt x="4357" y="4663"/>
                    </a:moveTo>
                    <a:cubicBezTo>
                      <a:pt x="4378" y="4663"/>
                      <a:pt x="4394" y="4671"/>
                      <a:pt x="4401" y="4695"/>
                    </a:cubicBezTo>
                    <a:cubicBezTo>
                      <a:pt x="4401" y="4724"/>
                      <a:pt x="4356" y="4739"/>
                      <a:pt x="4314" y="4739"/>
                    </a:cubicBezTo>
                    <a:cubicBezTo>
                      <a:pt x="4279" y="4739"/>
                      <a:pt x="4245" y="4728"/>
                      <a:pt x="4240" y="4704"/>
                    </a:cubicBezTo>
                    <a:cubicBezTo>
                      <a:pt x="4274" y="4687"/>
                      <a:pt x="4322" y="4663"/>
                      <a:pt x="4357" y="4663"/>
                    </a:cubicBezTo>
                    <a:close/>
                    <a:moveTo>
                      <a:pt x="748" y="4789"/>
                    </a:moveTo>
                    <a:cubicBezTo>
                      <a:pt x="746" y="4790"/>
                      <a:pt x="743" y="4791"/>
                      <a:pt x="741" y="4793"/>
                    </a:cubicBezTo>
                    <a:lnTo>
                      <a:pt x="741" y="4793"/>
                    </a:lnTo>
                    <a:cubicBezTo>
                      <a:pt x="743" y="4793"/>
                      <a:pt x="746" y="4793"/>
                      <a:pt x="749" y="4793"/>
                    </a:cubicBezTo>
                    <a:cubicBezTo>
                      <a:pt x="749" y="4791"/>
                      <a:pt x="748" y="4790"/>
                      <a:pt x="748" y="4789"/>
                    </a:cubicBezTo>
                    <a:close/>
                    <a:moveTo>
                      <a:pt x="741" y="4793"/>
                    </a:moveTo>
                    <a:lnTo>
                      <a:pt x="741" y="4793"/>
                    </a:lnTo>
                    <a:cubicBezTo>
                      <a:pt x="663" y="4793"/>
                      <a:pt x="589" y="4794"/>
                      <a:pt x="589" y="4837"/>
                    </a:cubicBezTo>
                    <a:cubicBezTo>
                      <a:pt x="580" y="4847"/>
                      <a:pt x="581" y="4851"/>
                      <a:pt x="590" y="4851"/>
                    </a:cubicBezTo>
                    <a:cubicBezTo>
                      <a:pt x="611" y="4851"/>
                      <a:pt x="676" y="4825"/>
                      <a:pt x="741" y="4793"/>
                    </a:cubicBezTo>
                    <a:close/>
                    <a:moveTo>
                      <a:pt x="618" y="5531"/>
                    </a:moveTo>
                    <a:cubicBezTo>
                      <a:pt x="614" y="5531"/>
                      <a:pt x="610" y="5532"/>
                      <a:pt x="606" y="5532"/>
                    </a:cubicBezTo>
                    <a:cubicBezTo>
                      <a:pt x="610" y="5532"/>
                      <a:pt x="614" y="5531"/>
                      <a:pt x="618" y="5531"/>
                    </a:cubicBezTo>
                    <a:close/>
                    <a:moveTo>
                      <a:pt x="642" y="6173"/>
                    </a:moveTo>
                    <a:cubicBezTo>
                      <a:pt x="642" y="6173"/>
                      <a:pt x="643" y="6173"/>
                      <a:pt x="643" y="6173"/>
                    </a:cubicBezTo>
                    <a:lnTo>
                      <a:pt x="643" y="6173"/>
                    </a:lnTo>
                    <a:cubicBezTo>
                      <a:pt x="643" y="6173"/>
                      <a:pt x="642" y="6173"/>
                      <a:pt x="642" y="6173"/>
                    </a:cubicBezTo>
                    <a:close/>
                    <a:moveTo>
                      <a:pt x="687" y="7187"/>
                    </a:moveTo>
                    <a:cubicBezTo>
                      <a:pt x="672" y="7187"/>
                      <a:pt x="653" y="7188"/>
                      <a:pt x="633" y="7189"/>
                    </a:cubicBezTo>
                    <a:lnTo>
                      <a:pt x="633" y="7224"/>
                    </a:lnTo>
                    <a:lnTo>
                      <a:pt x="713" y="7260"/>
                    </a:lnTo>
                    <a:cubicBezTo>
                      <a:pt x="799" y="7213"/>
                      <a:pt x="796" y="7187"/>
                      <a:pt x="687" y="7187"/>
                    </a:cubicBezTo>
                    <a:close/>
                    <a:moveTo>
                      <a:pt x="1221" y="4712"/>
                    </a:moveTo>
                    <a:lnTo>
                      <a:pt x="1221" y="4712"/>
                    </a:lnTo>
                    <a:cubicBezTo>
                      <a:pt x="1052" y="4748"/>
                      <a:pt x="882" y="4810"/>
                      <a:pt x="731" y="4908"/>
                    </a:cubicBezTo>
                    <a:cubicBezTo>
                      <a:pt x="722" y="4908"/>
                      <a:pt x="553" y="5015"/>
                      <a:pt x="624" y="5015"/>
                    </a:cubicBezTo>
                    <a:cubicBezTo>
                      <a:pt x="678" y="5033"/>
                      <a:pt x="695" y="5051"/>
                      <a:pt x="651" y="5087"/>
                    </a:cubicBezTo>
                    <a:cubicBezTo>
                      <a:pt x="615" y="5131"/>
                      <a:pt x="526" y="5202"/>
                      <a:pt x="597" y="5256"/>
                    </a:cubicBezTo>
                    <a:cubicBezTo>
                      <a:pt x="669" y="5300"/>
                      <a:pt x="731" y="5291"/>
                      <a:pt x="633" y="5345"/>
                    </a:cubicBezTo>
                    <a:cubicBezTo>
                      <a:pt x="633" y="5406"/>
                      <a:pt x="858" y="5511"/>
                      <a:pt x="618" y="5531"/>
                    </a:cubicBezTo>
                    <a:lnTo>
                      <a:pt x="618" y="5531"/>
                    </a:lnTo>
                    <a:cubicBezTo>
                      <a:pt x="624" y="5531"/>
                      <a:pt x="630" y="5530"/>
                      <a:pt x="636" y="5530"/>
                    </a:cubicBezTo>
                    <a:cubicBezTo>
                      <a:pt x="789" y="5530"/>
                      <a:pt x="679" y="5668"/>
                      <a:pt x="704" y="5710"/>
                    </a:cubicBezTo>
                    <a:cubicBezTo>
                      <a:pt x="715" y="5731"/>
                      <a:pt x="732" y="5735"/>
                      <a:pt x="753" y="5735"/>
                    </a:cubicBezTo>
                    <a:cubicBezTo>
                      <a:pt x="770" y="5735"/>
                      <a:pt x="790" y="5732"/>
                      <a:pt x="811" y="5732"/>
                    </a:cubicBezTo>
                    <a:cubicBezTo>
                      <a:pt x="831" y="5732"/>
                      <a:pt x="852" y="5735"/>
                      <a:pt x="874" y="5746"/>
                    </a:cubicBezTo>
                    <a:cubicBezTo>
                      <a:pt x="936" y="5790"/>
                      <a:pt x="776" y="5817"/>
                      <a:pt x="731" y="5817"/>
                    </a:cubicBezTo>
                    <a:cubicBezTo>
                      <a:pt x="499" y="5835"/>
                      <a:pt x="695" y="5906"/>
                      <a:pt x="713" y="5959"/>
                    </a:cubicBezTo>
                    <a:cubicBezTo>
                      <a:pt x="722" y="5986"/>
                      <a:pt x="671" y="6174"/>
                      <a:pt x="644" y="6174"/>
                    </a:cubicBezTo>
                    <a:cubicBezTo>
                      <a:pt x="644" y="6174"/>
                      <a:pt x="643" y="6173"/>
                      <a:pt x="643" y="6173"/>
                    </a:cubicBezTo>
                    <a:lnTo>
                      <a:pt x="643" y="6173"/>
                    </a:lnTo>
                    <a:cubicBezTo>
                      <a:pt x="646" y="6174"/>
                      <a:pt x="648" y="6174"/>
                      <a:pt x="650" y="6174"/>
                    </a:cubicBezTo>
                    <a:cubicBezTo>
                      <a:pt x="668" y="6174"/>
                      <a:pt x="656" y="6151"/>
                      <a:pt x="685" y="6151"/>
                    </a:cubicBezTo>
                    <a:cubicBezTo>
                      <a:pt x="692" y="6151"/>
                      <a:pt x="701" y="6152"/>
                      <a:pt x="713" y="6155"/>
                    </a:cubicBezTo>
                    <a:cubicBezTo>
                      <a:pt x="758" y="6173"/>
                      <a:pt x="749" y="6200"/>
                      <a:pt x="749" y="6227"/>
                    </a:cubicBezTo>
                    <a:cubicBezTo>
                      <a:pt x="749" y="6244"/>
                      <a:pt x="767" y="6307"/>
                      <a:pt x="713" y="6334"/>
                    </a:cubicBezTo>
                    <a:cubicBezTo>
                      <a:pt x="660" y="6360"/>
                      <a:pt x="597" y="6360"/>
                      <a:pt x="642" y="6405"/>
                    </a:cubicBezTo>
                    <a:cubicBezTo>
                      <a:pt x="695" y="6449"/>
                      <a:pt x="784" y="6432"/>
                      <a:pt x="811" y="6458"/>
                    </a:cubicBezTo>
                    <a:cubicBezTo>
                      <a:pt x="856" y="6494"/>
                      <a:pt x="740" y="6574"/>
                      <a:pt x="704" y="6619"/>
                    </a:cubicBezTo>
                    <a:cubicBezTo>
                      <a:pt x="669" y="6654"/>
                      <a:pt x="651" y="6708"/>
                      <a:pt x="660" y="6761"/>
                    </a:cubicBezTo>
                    <a:cubicBezTo>
                      <a:pt x="669" y="6823"/>
                      <a:pt x="695" y="6868"/>
                      <a:pt x="740" y="6904"/>
                    </a:cubicBezTo>
                    <a:cubicBezTo>
                      <a:pt x="767" y="6921"/>
                      <a:pt x="891" y="6957"/>
                      <a:pt x="900" y="6975"/>
                    </a:cubicBezTo>
                    <a:cubicBezTo>
                      <a:pt x="838" y="6975"/>
                      <a:pt x="784" y="6966"/>
                      <a:pt x="722" y="6966"/>
                    </a:cubicBezTo>
                    <a:cubicBezTo>
                      <a:pt x="678" y="6984"/>
                      <a:pt x="704" y="7073"/>
                      <a:pt x="713" y="7091"/>
                    </a:cubicBezTo>
                    <a:cubicBezTo>
                      <a:pt x="731" y="7108"/>
                      <a:pt x="820" y="7100"/>
                      <a:pt x="838" y="7144"/>
                    </a:cubicBezTo>
                    <a:cubicBezTo>
                      <a:pt x="847" y="7180"/>
                      <a:pt x="838" y="7215"/>
                      <a:pt x="811" y="7251"/>
                    </a:cubicBezTo>
                    <a:cubicBezTo>
                      <a:pt x="758" y="7349"/>
                      <a:pt x="615" y="7358"/>
                      <a:pt x="722" y="7447"/>
                    </a:cubicBezTo>
                    <a:cubicBezTo>
                      <a:pt x="811" y="7483"/>
                      <a:pt x="802" y="7527"/>
                      <a:pt x="802" y="7581"/>
                    </a:cubicBezTo>
                    <a:cubicBezTo>
                      <a:pt x="802" y="7607"/>
                      <a:pt x="963" y="7607"/>
                      <a:pt x="963" y="7652"/>
                    </a:cubicBezTo>
                    <a:cubicBezTo>
                      <a:pt x="909" y="7661"/>
                      <a:pt x="731" y="7643"/>
                      <a:pt x="776" y="7687"/>
                    </a:cubicBezTo>
                    <a:cubicBezTo>
                      <a:pt x="823" y="7714"/>
                      <a:pt x="870" y="7736"/>
                      <a:pt x="921" y="7753"/>
                    </a:cubicBezTo>
                    <a:lnTo>
                      <a:pt x="921" y="7753"/>
                    </a:lnTo>
                    <a:cubicBezTo>
                      <a:pt x="919" y="7753"/>
                      <a:pt x="916" y="7753"/>
                      <a:pt x="913" y="7753"/>
                    </a:cubicBezTo>
                    <a:cubicBezTo>
                      <a:pt x="844" y="7753"/>
                      <a:pt x="897" y="7863"/>
                      <a:pt x="882" y="7892"/>
                    </a:cubicBezTo>
                    <a:cubicBezTo>
                      <a:pt x="865" y="7946"/>
                      <a:pt x="740" y="7901"/>
                      <a:pt x="749" y="7964"/>
                    </a:cubicBezTo>
                    <a:cubicBezTo>
                      <a:pt x="749" y="7988"/>
                      <a:pt x="806" y="7999"/>
                      <a:pt x="877" y="7999"/>
                    </a:cubicBezTo>
                    <a:cubicBezTo>
                      <a:pt x="988" y="7999"/>
                      <a:pt x="1132" y="7972"/>
                      <a:pt x="1132" y="7928"/>
                    </a:cubicBezTo>
                    <a:lnTo>
                      <a:pt x="1132" y="7972"/>
                    </a:lnTo>
                    <a:cubicBezTo>
                      <a:pt x="1132" y="8001"/>
                      <a:pt x="1199" y="8034"/>
                      <a:pt x="1254" y="8034"/>
                    </a:cubicBezTo>
                    <a:cubicBezTo>
                      <a:pt x="1284" y="8034"/>
                      <a:pt x="1310" y="8024"/>
                      <a:pt x="1319" y="7999"/>
                    </a:cubicBezTo>
                    <a:cubicBezTo>
                      <a:pt x="1328" y="7946"/>
                      <a:pt x="1319" y="7892"/>
                      <a:pt x="1292" y="7839"/>
                    </a:cubicBezTo>
                    <a:cubicBezTo>
                      <a:pt x="1265" y="7777"/>
                      <a:pt x="1248" y="7768"/>
                      <a:pt x="1159" y="7741"/>
                    </a:cubicBezTo>
                    <a:cubicBezTo>
                      <a:pt x="1069" y="7717"/>
                      <a:pt x="1165" y="7641"/>
                      <a:pt x="1035" y="7641"/>
                    </a:cubicBezTo>
                    <a:cubicBezTo>
                      <a:pt x="1027" y="7641"/>
                      <a:pt x="1018" y="7641"/>
                      <a:pt x="1008" y="7641"/>
                    </a:cubicBezTo>
                    <a:lnTo>
                      <a:pt x="1008" y="7641"/>
                    </a:lnTo>
                    <a:cubicBezTo>
                      <a:pt x="1176" y="7623"/>
                      <a:pt x="1177" y="7480"/>
                      <a:pt x="1203" y="7420"/>
                    </a:cubicBezTo>
                    <a:cubicBezTo>
                      <a:pt x="1212" y="7385"/>
                      <a:pt x="1230" y="7358"/>
                      <a:pt x="1257" y="7331"/>
                    </a:cubicBezTo>
                    <a:cubicBezTo>
                      <a:pt x="1337" y="7331"/>
                      <a:pt x="1417" y="7287"/>
                      <a:pt x="1408" y="7251"/>
                    </a:cubicBezTo>
                    <a:lnTo>
                      <a:pt x="1408" y="7251"/>
                    </a:lnTo>
                    <a:lnTo>
                      <a:pt x="1257" y="7260"/>
                    </a:lnTo>
                    <a:cubicBezTo>
                      <a:pt x="1257" y="7206"/>
                      <a:pt x="1372" y="7189"/>
                      <a:pt x="1337" y="7135"/>
                    </a:cubicBezTo>
                    <a:cubicBezTo>
                      <a:pt x="1292" y="7073"/>
                      <a:pt x="1230" y="7037"/>
                      <a:pt x="1150" y="7019"/>
                    </a:cubicBezTo>
                    <a:cubicBezTo>
                      <a:pt x="1114" y="7010"/>
                      <a:pt x="1087" y="7019"/>
                      <a:pt x="1096" y="7002"/>
                    </a:cubicBezTo>
                    <a:cubicBezTo>
                      <a:pt x="1096" y="6966"/>
                      <a:pt x="1114" y="6939"/>
                      <a:pt x="1141" y="6921"/>
                    </a:cubicBezTo>
                    <a:cubicBezTo>
                      <a:pt x="1194" y="6868"/>
                      <a:pt x="1274" y="6806"/>
                      <a:pt x="1203" y="6770"/>
                    </a:cubicBezTo>
                    <a:cubicBezTo>
                      <a:pt x="1132" y="6725"/>
                      <a:pt x="1078" y="6654"/>
                      <a:pt x="1114" y="6592"/>
                    </a:cubicBezTo>
                    <a:cubicBezTo>
                      <a:pt x="1123" y="6565"/>
                      <a:pt x="1292" y="6530"/>
                      <a:pt x="1248" y="6503"/>
                    </a:cubicBezTo>
                    <a:cubicBezTo>
                      <a:pt x="1227" y="6492"/>
                      <a:pt x="1205" y="6489"/>
                      <a:pt x="1183" y="6489"/>
                    </a:cubicBezTo>
                    <a:cubicBezTo>
                      <a:pt x="1128" y="6489"/>
                      <a:pt x="1072" y="6512"/>
                      <a:pt x="1034" y="6512"/>
                    </a:cubicBezTo>
                    <a:cubicBezTo>
                      <a:pt x="1009" y="6512"/>
                      <a:pt x="992" y="6502"/>
                      <a:pt x="989" y="6467"/>
                    </a:cubicBezTo>
                    <a:cubicBezTo>
                      <a:pt x="989" y="6429"/>
                      <a:pt x="1030" y="6420"/>
                      <a:pt x="1082" y="6420"/>
                    </a:cubicBezTo>
                    <a:cubicBezTo>
                      <a:pt x="1122" y="6420"/>
                      <a:pt x="1169" y="6425"/>
                      <a:pt x="1208" y="6425"/>
                    </a:cubicBezTo>
                    <a:cubicBezTo>
                      <a:pt x="1260" y="6425"/>
                      <a:pt x="1301" y="6417"/>
                      <a:pt x="1301" y="6378"/>
                    </a:cubicBezTo>
                    <a:cubicBezTo>
                      <a:pt x="1301" y="6351"/>
                      <a:pt x="1277" y="6346"/>
                      <a:pt x="1246" y="6346"/>
                    </a:cubicBezTo>
                    <a:cubicBezTo>
                      <a:pt x="1230" y="6346"/>
                      <a:pt x="1211" y="6347"/>
                      <a:pt x="1194" y="6347"/>
                    </a:cubicBezTo>
                    <a:cubicBezTo>
                      <a:pt x="1172" y="6347"/>
                      <a:pt x="1152" y="6345"/>
                      <a:pt x="1141" y="6334"/>
                    </a:cubicBezTo>
                    <a:cubicBezTo>
                      <a:pt x="1096" y="6280"/>
                      <a:pt x="1132" y="6191"/>
                      <a:pt x="1141" y="6129"/>
                    </a:cubicBezTo>
                    <a:cubicBezTo>
                      <a:pt x="1176" y="5995"/>
                      <a:pt x="1301" y="5817"/>
                      <a:pt x="1239" y="5683"/>
                    </a:cubicBezTo>
                    <a:cubicBezTo>
                      <a:pt x="1221" y="5639"/>
                      <a:pt x="1150" y="5639"/>
                      <a:pt x="1096" y="5612"/>
                    </a:cubicBezTo>
                    <a:cubicBezTo>
                      <a:pt x="972" y="5550"/>
                      <a:pt x="1132" y="5585"/>
                      <a:pt x="1168" y="5559"/>
                    </a:cubicBezTo>
                    <a:cubicBezTo>
                      <a:pt x="1230" y="5532"/>
                      <a:pt x="1150" y="5443"/>
                      <a:pt x="1096" y="5425"/>
                    </a:cubicBezTo>
                    <a:cubicBezTo>
                      <a:pt x="927" y="5398"/>
                      <a:pt x="998" y="5389"/>
                      <a:pt x="1123" y="5345"/>
                    </a:cubicBezTo>
                    <a:cubicBezTo>
                      <a:pt x="1058" y="5332"/>
                      <a:pt x="983" y="5324"/>
                      <a:pt x="909" y="5324"/>
                    </a:cubicBezTo>
                    <a:cubicBezTo>
                      <a:pt x="882" y="5324"/>
                      <a:pt x="855" y="5325"/>
                      <a:pt x="829" y="5327"/>
                    </a:cubicBezTo>
                    <a:cubicBezTo>
                      <a:pt x="829" y="5291"/>
                      <a:pt x="998" y="5283"/>
                      <a:pt x="1025" y="5274"/>
                    </a:cubicBezTo>
                    <a:cubicBezTo>
                      <a:pt x="1105" y="5247"/>
                      <a:pt x="1043" y="5193"/>
                      <a:pt x="1007" y="5167"/>
                    </a:cubicBezTo>
                    <a:cubicBezTo>
                      <a:pt x="982" y="5150"/>
                      <a:pt x="889" y="5012"/>
                      <a:pt x="1009" y="5012"/>
                    </a:cubicBezTo>
                    <a:cubicBezTo>
                      <a:pt x="1018" y="5012"/>
                      <a:pt x="1030" y="5013"/>
                      <a:pt x="1043" y="5015"/>
                    </a:cubicBezTo>
                    <a:cubicBezTo>
                      <a:pt x="1061" y="5018"/>
                      <a:pt x="1076" y="5019"/>
                      <a:pt x="1088" y="5019"/>
                    </a:cubicBezTo>
                    <a:cubicBezTo>
                      <a:pt x="1216" y="5019"/>
                      <a:pt x="1006" y="4897"/>
                      <a:pt x="998" y="4873"/>
                    </a:cubicBezTo>
                    <a:cubicBezTo>
                      <a:pt x="954" y="4784"/>
                      <a:pt x="1381" y="4775"/>
                      <a:pt x="1221" y="4712"/>
                    </a:cubicBezTo>
                    <a:close/>
                    <a:moveTo>
                      <a:pt x="1159" y="8483"/>
                    </a:moveTo>
                    <a:cubicBezTo>
                      <a:pt x="1195" y="8483"/>
                      <a:pt x="1230" y="8495"/>
                      <a:pt x="1230" y="8516"/>
                    </a:cubicBezTo>
                    <a:cubicBezTo>
                      <a:pt x="1196" y="8533"/>
                      <a:pt x="1152" y="8556"/>
                      <a:pt x="1120" y="8556"/>
                    </a:cubicBezTo>
                    <a:cubicBezTo>
                      <a:pt x="1100" y="8556"/>
                      <a:pt x="1085" y="8548"/>
                      <a:pt x="1078" y="8525"/>
                    </a:cubicBezTo>
                    <a:cubicBezTo>
                      <a:pt x="1078" y="8497"/>
                      <a:pt x="1120" y="8483"/>
                      <a:pt x="1159" y="8483"/>
                    </a:cubicBezTo>
                    <a:close/>
                    <a:moveTo>
                      <a:pt x="1479" y="9759"/>
                    </a:moveTo>
                    <a:cubicBezTo>
                      <a:pt x="1535" y="9759"/>
                      <a:pt x="1567" y="9778"/>
                      <a:pt x="1524" y="9825"/>
                    </a:cubicBezTo>
                    <a:cubicBezTo>
                      <a:pt x="1470" y="9852"/>
                      <a:pt x="1417" y="9870"/>
                      <a:pt x="1363" y="9879"/>
                    </a:cubicBezTo>
                    <a:cubicBezTo>
                      <a:pt x="1283" y="9879"/>
                      <a:pt x="1221" y="9843"/>
                      <a:pt x="1283" y="9807"/>
                    </a:cubicBezTo>
                    <a:cubicBezTo>
                      <a:pt x="1334" y="9780"/>
                      <a:pt x="1420" y="9759"/>
                      <a:pt x="1479" y="9759"/>
                    </a:cubicBezTo>
                    <a:close/>
                    <a:moveTo>
                      <a:pt x="1675" y="10404"/>
                    </a:moveTo>
                    <a:cubicBezTo>
                      <a:pt x="1672" y="10405"/>
                      <a:pt x="1669" y="10406"/>
                      <a:pt x="1666" y="10407"/>
                    </a:cubicBezTo>
                    <a:lnTo>
                      <a:pt x="1666" y="10407"/>
                    </a:lnTo>
                    <a:cubicBezTo>
                      <a:pt x="1669" y="10406"/>
                      <a:pt x="1672" y="10405"/>
                      <a:pt x="1675" y="10404"/>
                    </a:cubicBezTo>
                    <a:close/>
                    <a:moveTo>
                      <a:pt x="4570" y="10484"/>
                    </a:moveTo>
                    <a:cubicBezTo>
                      <a:pt x="4588" y="10538"/>
                      <a:pt x="4534" y="10564"/>
                      <a:pt x="4419" y="10564"/>
                    </a:cubicBezTo>
                    <a:lnTo>
                      <a:pt x="4419" y="10547"/>
                    </a:lnTo>
                    <a:cubicBezTo>
                      <a:pt x="4463" y="10511"/>
                      <a:pt x="4517" y="10493"/>
                      <a:pt x="4570" y="10493"/>
                    </a:cubicBezTo>
                    <a:lnTo>
                      <a:pt x="4570" y="10484"/>
                    </a:lnTo>
                    <a:close/>
                    <a:moveTo>
                      <a:pt x="1631" y="10725"/>
                    </a:moveTo>
                    <a:lnTo>
                      <a:pt x="1631" y="10725"/>
                    </a:lnTo>
                    <a:cubicBezTo>
                      <a:pt x="1631" y="10725"/>
                      <a:pt x="1631" y="10725"/>
                      <a:pt x="1632" y="10726"/>
                    </a:cubicBezTo>
                    <a:lnTo>
                      <a:pt x="1632" y="10726"/>
                    </a:lnTo>
                    <a:cubicBezTo>
                      <a:pt x="1631" y="10725"/>
                      <a:pt x="1631" y="10725"/>
                      <a:pt x="1631" y="10725"/>
                    </a:cubicBezTo>
                    <a:close/>
                    <a:moveTo>
                      <a:pt x="1620" y="10937"/>
                    </a:moveTo>
                    <a:cubicBezTo>
                      <a:pt x="1605" y="10937"/>
                      <a:pt x="1588" y="10937"/>
                      <a:pt x="1568" y="10939"/>
                    </a:cubicBezTo>
                    <a:lnTo>
                      <a:pt x="1568" y="10974"/>
                    </a:lnTo>
                    <a:lnTo>
                      <a:pt x="1648" y="11010"/>
                    </a:lnTo>
                    <a:cubicBezTo>
                      <a:pt x="1734" y="10963"/>
                      <a:pt x="1725" y="10937"/>
                      <a:pt x="1620" y="10937"/>
                    </a:cubicBezTo>
                    <a:close/>
                    <a:moveTo>
                      <a:pt x="1693" y="12034"/>
                    </a:moveTo>
                    <a:lnTo>
                      <a:pt x="1668" y="12036"/>
                    </a:lnTo>
                    <a:lnTo>
                      <a:pt x="1668" y="12036"/>
                    </a:lnTo>
                    <a:cubicBezTo>
                      <a:pt x="1668" y="12039"/>
                      <a:pt x="1669" y="12042"/>
                      <a:pt x="1669" y="12045"/>
                    </a:cubicBezTo>
                    <a:lnTo>
                      <a:pt x="1669" y="12045"/>
                    </a:lnTo>
                    <a:cubicBezTo>
                      <a:pt x="1678" y="12041"/>
                      <a:pt x="1686" y="12038"/>
                      <a:pt x="1693" y="12034"/>
                    </a:cubicBezTo>
                    <a:close/>
                    <a:moveTo>
                      <a:pt x="4828" y="12943"/>
                    </a:moveTo>
                    <a:cubicBezTo>
                      <a:pt x="4873" y="12969"/>
                      <a:pt x="4926" y="12978"/>
                      <a:pt x="4909" y="13014"/>
                    </a:cubicBezTo>
                    <a:cubicBezTo>
                      <a:pt x="4891" y="13014"/>
                      <a:pt x="4868" y="13015"/>
                      <a:pt x="4845" y="13015"/>
                    </a:cubicBezTo>
                    <a:cubicBezTo>
                      <a:pt x="4800" y="13015"/>
                      <a:pt x="4754" y="13011"/>
                      <a:pt x="4748" y="12987"/>
                    </a:cubicBezTo>
                    <a:lnTo>
                      <a:pt x="4828" y="12943"/>
                    </a:lnTo>
                    <a:close/>
                    <a:moveTo>
                      <a:pt x="1651" y="13169"/>
                    </a:moveTo>
                    <a:cubicBezTo>
                      <a:pt x="1650" y="13176"/>
                      <a:pt x="1650" y="13182"/>
                      <a:pt x="1649" y="13189"/>
                    </a:cubicBezTo>
                    <a:lnTo>
                      <a:pt x="1649" y="13189"/>
                    </a:lnTo>
                    <a:cubicBezTo>
                      <a:pt x="1652" y="13187"/>
                      <a:pt x="1655" y="13185"/>
                      <a:pt x="1657" y="13183"/>
                    </a:cubicBezTo>
                    <a:cubicBezTo>
                      <a:pt x="1657" y="13178"/>
                      <a:pt x="1655" y="13173"/>
                      <a:pt x="1651" y="13169"/>
                    </a:cubicBezTo>
                    <a:close/>
                    <a:moveTo>
                      <a:pt x="4574" y="13263"/>
                    </a:moveTo>
                    <a:cubicBezTo>
                      <a:pt x="4573" y="13263"/>
                      <a:pt x="4572" y="13263"/>
                      <a:pt x="4570" y="13263"/>
                    </a:cubicBezTo>
                    <a:lnTo>
                      <a:pt x="4574" y="13263"/>
                    </a:lnTo>
                    <a:close/>
                    <a:moveTo>
                      <a:pt x="1538" y="13633"/>
                    </a:moveTo>
                    <a:cubicBezTo>
                      <a:pt x="1572" y="13633"/>
                      <a:pt x="1604" y="13644"/>
                      <a:pt x="1604" y="13664"/>
                    </a:cubicBezTo>
                    <a:cubicBezTo>
                      <a:pt x="1609" y="13712"/>
                      <a:pt x="1565" y="13739"/>
                      <a:pt x="1523" y="13739"/>
                    </a:cubicBezTo>
                    <a:cubicBezTo>
                      <a:pt x="1489" y="13739"/>
                      <a:pt x="1455" y="13720"/>
                      <a:pt x="1453" y="13678"/>
                    </a:cubicBezTo>
                    <a:lnTo>
                      <a:pt x="1453" y="13678"/>
                    </a:lnTo>
                    <a:cubicBezTo>
                      <a:pt x="1456" y="13647"/>
                      <a:pt x="1498" y="13633"/>
                      <a:pt x="1538" y="13633"/>
                    </a:cubicBezTo>
                    <a:close/>
                    <a:moveTo>
                      <a:pt x="1849" y="15433"/>
                    </a:moveTo>
                    <a:cubicBezTo>
                      <a:pt x="1810" y="15433"/>
                      <a:pt x="1760" y="15448"/>
                      <a:pt x="1764" y="15472"/>
                    </a:cubicBezTo>
                    <a:lnTo>
                      <a:pt x="1836" y="15508"/>
                    </a:lnTo>
                    <a:cubicBezTo>
                      <a:pt x="1928" y="15455"/>
                      <a:pt x="1896" y="15433"/>
                      <a:pt x="1849" y="15433"/>
                    </a:cubicBezTo>
                    <a:close/>
                    <a:moveTo>
                      <a:pt x="4784" y="18438"/>
                    </a:moveTo>
                    <a:cubicBezTo>
                      <a:pt x="4786" y="18439"/>
                      <a:pt x="4788" y="18439"/>
                      <a:pt x="4791" y="18440"/>
                    </a:cubicBezTo>
                    <a:lnTo>
                      <a:pt x="4791" y="18440"/>
                    </a:lnTo>
                    <a:cubicBezTo>
                      <a:pt x="4789" y="18439"/>
                      <a:pt x="4786" y="18439"/>
                      <a:pt x="4784" y="18438"/>
                    </a:cubicBezTo>
                    <a:close/>
                    <a:moveTo>
                      <a:pt x="5023" y="18486"/>
                    </a:moveTo>
                    <a:cubicBezTo>
                      <a:pt x="5040" y="18486"/>
                      <a:pt x="5061" y="18490"/>
                      <a:pt x="5087" y="18501"/>
                    </a:cubicBezTo>
                    <a:lnTo>
                      <a:pt x="5087" y="18492"/>
                    </a:lnTo>
                    <a:cubicBezTo>
                      <a:pt x="5149" y="18519"/>
                      <a:pt x="5122" y="18554"/>
                      <a:pt x="5113" y="18581"/>
                    </a:cubicBezTo>
                    <a:cubicBezTo>
                      <a:pt x="5060" y="18581"/>
                      <a:pt x="4962" y="18563"/>
                      <a:pt x="4962" y="18536"/>
                    </a:cubicBezTo>
                    <a:cubicBezTo>
                      <a:pt x="4968" y="18511"/>
                      <a:pt x="4983" y="18486"/>
                      <a:pt x="5023" y="18486"/>
                    </a:cubicBezTo>
                    <a:close/>
                    <a:moveTo>
                      <a:pt x="2308" y="19000"/>
                    </a:moveTo>
                    <a:cubicBezTo>
                      <a:pt x="2308" y="19002"/>
                      <a:pt x="2309" y="19005"/>
                      <a:pt x="2311" y="19009"/>
                    </a:cubicBezTo>
                    <a:lnTo>
                      <a:pt x="2311" y="19009"/>
                    </a:lnTo>
                    <a:cubicBezTo>
                      <a:pt x="2310" y="19006"/>
                      <a:pt x="2309" y="19003"/>
                      <a:pt x="2308" y="19000"/>
                    </a:cubicBezTo>
                    <a:close/>
                    <a:moveTo>
                      <a:pt x="5372" y="18992"/>
                    </a:moveTo>
                    <a:cubicBezTo>
                      <a:pt x="5282" y="18992"/>
                      <a:pt x="5368" y="19092"/>
                      <a:pt x="5429" y="19092"/>
                    </a:cubicBezTo>
                    <a:cubicBezTo>
                      <a:pt x="5446" y="19092"/>
                      <a:pt x="5461" y="19083"/>
                      <a:pt x="5470" y="19062"/>
                    </a:cubicBezTo>
                    <a:cubicBezTo>
                      <a:pt x="5479" y="19053"/>
                      <a:pt x="5479" y="19035"/>
                      <a:pt x="5487" y="19017"/>
                    </a:cubicBezTo>
                    <a:cubicBezTo>
                      <a:pt x="5433" y="18999"/>
                      <a:pt x="5396" y="18992"/>
                      <a:pt x="5372" y="18992"/>
                    </a:cubicBezTo>
                    <a:close/>
                    <a:moveTo>
                      <a:pt x="4753" y="19515"/>
                    </a:moveTo>
                    <a:cubicBezTo>
                      <a:pt x="4776" y="19515"/>
                      <a:pt x="4802" y="19531"/>
                      <a:pt x="4828" y="19579"/>
                    </a:cubicBezTo>
                    <a:cubicBezTo>
                      <a:pt x="4864" y="19641"/>
                      <a:pt x="4811" y="19650"/>
                      <a:pt x="4793" y="19676"/>
                    </a:cubicBezTo>
                    <a:cubicBezTo>
                      <a:pt x="4748" y="19632"/>
                      <a:pt x="4677" y="19561"/>
                      <a:pt x="4713" y="19534"/>
                    </a:cubicBezTo>
                    <a:cubicBezTo>
                      <a:pt x="4724" y="19523"/>
                      <a:pt x="4738" y="19515"/>
                      <a:pt x="4753" y="19515"/>
                    </a:cubicBezTo>
                    <a:close/>
                    <a:moveTo>
                      <a:pt x="3501" y="20389"/>
                    </a:moveTo>
                    <a:cubicBezTo>
                      <a:pt x="3500" y="20391"/>
                      <a:pt x="3499" y="20392"/>
                      <a:pt x="3498" y="20393"/>
                    </a:cubicBezTo>
                    <a:lnTo>
                      <a:pt x="3498" y="20393"/>
                    </a:lnTo>
                    <a:cubicBezTo>
                      <a:pt x="3499" y="20392"/>
                      <a:pt x="3500" y="20391"/>
                      <a:pt x="3501" y="20389"/>
                    </a:cubicBezTo>
                    <a:close/>
                    <a:moveTo>
                      <a:pt x="2571" y="0"/>
                    </a:moveTo>
                    <a:cubicBezTo>
                      <a:pt x="2560" y="0"/>
                      <a:pt x="2550" y="3"/>
                      <a:pt x="2539" y="9"/>
                    </a:cubicBezTo>
                    <a:cubicBezTo>
                      <a:pt x="2521" y="27"/>
                      <a:pt x="2575" y="125"/>
                      <a:pt x="2530" y="170"/>
                    </a:cubicBezTo>
                    <a:cubicBezTo>
                      <a:pt x="2512" y="183"/>
                      <a:pt x="2490" y="190"/>
                      <a:pt x="2468" y="190"/>
                    </a:cubicBezTo>
                    <a:cubicBezTo>
                      <a:pt x="2446" y="190"/>
                      <a:pt x="2423" y="183"/>
                      <a:pt x="2406" y="170"/>
                    </a:cubicBezTo>
                    <a:cubicBezTo>
                      <a:pt x="2363" y="153"/>
                      <a:pt x="2321" y="71"/>
                      <a:pt x="2278" y="71"/>
                    </a:cubicBezTo>
                    <a:cubicBezTo>
                      <a:pt x="2276" y="71"/>
                      <a:pt x="2274" y="71"/>
                      <a:pt x="2272" y="72"/>
                    </a:cubicBezTo>
                    <a:cubicBezTo>
                      <a:pt x="2218" y="87"/>
                      <a:pt x="2224" y="216"/>
                      <a:pt x="2186" y="216"/>
                    </a:cubicBezTo>
                    <a:cubicBezTo>
                      <a:pt x="2181" y="216"/>
                      <a:pt x="2174" y="213"/>
                      <a:pt x="2165" y="205"/>
                    </a:cubicBezTo>
                    <a:cubicBezTo>
                      <a:pt x="2136" y="184"/>
                      <a:pt x="2107" y="60"/>
                      <a:pt x="2073" y="60"/>
                    </a:cubicBezTo>
                    <a:cubicBezTo>
                      <a:pt x="2065" y="60"/>
                      <a:pt x="2057" y="66"/>
                      <a:pt x="2049" y="81"/>
                    </a:cubicBezTo>
                    <a:cubicBezTo>
                      <a:pt x="2014" y="170"/>
                      <a:pt x="2058" y="339"/>
                      <a:pt x="1978" y="348"/>
                    </a:cubicBezTo>
                    <a:lnTo>
                      <a:pt x="1951" y="259"/>
                    </a:lnTo>
                    <a:cubicBezTo>
                      <a:pt x="1934" y="214"/>
                      <a:pt x="1934" y="197"/>
                      <a:pt x="1951" y="188"/>
                    </a:cubicBezTo>
                    <a:cubicBezTo>
                      <a:pt x="1951" y="183"/>
                      <a:pt x="1950" y="182"/>
                      <a:pt x="1947" y="182"/>
                    </a:cubicBezTo>
                    <a:cubicBezTo>
                      <a:pt x="1924" y="182"/>
                      <a:pt x="1826" y="288"/>
                      <a:pt x="1818" y="303"/>
                    </a:cubicBezTo>
                    <a:cubicBezTo>
                      <a:pt x="1813" y="305"/>
                      <a:pt x="1807" y="306"/>
                      <a:pt x="1802" y="306"/>
                    </a:cubicBezTo>
                    <a:cubicBezTo>
                      <a:pt x="1774" y="306"/>
                      <a:pt x="1745" y="283"/>
                      <a:pt x="1721" y="283"/>
                    </a:cubicBezTo>
                    <a:cubicBezTo>
                      <a:pt x="1710" y="283"/>
                      <a:pt x="1701" y="288"/>
                      <a:pt x="1693" y="303"/>
                    </a:cubicBezTo>
                    <a:cubicBezTo>
                      <a:pt x="1657" y="348"/>
                      <a:pt x="1666" y="384"/>
                      <a:pt x="1613" y="401"/>
                    </a:cubicBezTo>
                    <a:cubicBezTo>
                      <a:pt x="1590" y="419"/>
                      <a:pt x="1559" y="428"/>
                      <a:pt x="1529" y="428"/>
                    </a:cubicBezTo>
                    <a:cubicBezTo>
                      <a:pt x="1512" y="428"/>
                      <a:pt x="1495" y="426"/>
                      <a:pt x="1479" y="419"/>
                    </a:cubicBezTo>
                    <a:cubicBezTo>
                      <a:pt x="1474" y="418"/>
                      <a:pt x="1469" y="418"/>
                      <a:pt x="1465" y="418"/>
                    </a:cubicBezTo>
                    <a:cubicBezTo>
                      <a:pt x="1387" y="418"/>
                      <a:pt x="1441" y="564"/>
                      <a:pt x="1390" y="597"/>
                    </a:cubicBezTo>
                    <a:cubicBezTo>
                      <a:pt x="1383" y="602"/>
                      <a:pt x="1375" y="604"/>
                      <a:pt x="1366" y="604"/>
                    </a:cubicBezTo>
                    <a:cubicBezTo>
                      <a:pt x="1317" y="604"/>
                      <a:pt x="1240" y="543"/>
                      <a:pt x="1188" y="543"/>
                    </a:cubicBezTo>
                    <a:cubicBezTo>
                      <a:pt x="1177" y="543"/>
                      <a:pt x="1167" y="546"/>
                      <a:pt x="1159" y="553"/>
                    </a:cubicBezTo>
                    <a:cubicBezTo>
                      <a:pt x="1105" y="597"/>
                      <a:pt x="1176" y="704"/>
                      <a:pt x="1159" y="758"/>
                    </a:cubicBezTo>
                    <a:cubicBezTo>
                      <a:pt x="1156" y="771"/>
                      <a:pt x="1148" y="777"/>
                      <a:pt x="1138" y="777"/>
                    </a:cubicBezTo>
                    <a:cubicBezTo>
                      <a:pt x="1085" y="777"/>
                      <a:pt x="957" y="634"/>
                      <a:pt x="927" y="597"/>
                    </a:cubicBezTo>
                    <a:lnTo>
                      <a:pt x="927" y="597"/>
                    </a:lnTo>
                    <a:cubicBezTo>
                      <a:pt x="936" y="677"/>
                      <a:pt x="954" y="758"/>
                      <a:pt x="998" y="829"/>
                    </a:cubicBezTo>
                    <a:cubicBezTo>
                      <a:pt x="1036" y="898"/>
                      <a:pt x="1039" y="923"/>
                      <a:pt x="1023" y="923"/>
                    </a:cubicBezTo>
                    <a:cubicBezTo>
                      <a:pt x="998" y="923"/>
                      <a:pt x="925" y="860"/>
                      <a:pt x="865" y="811"/>
                    </a:cubicBezTo>
                    <a:lnTo>
                      <a:pt x="865" y="811"/>
                    </a:lnTo>
                    <a:cubicBezTo>
                      <a:pt x="1007" y="936"/>
                      <a:pt x="784" y="989"/>
                      <a:pt x="909" y="1078"/>
                    </a:cubicBezTo>
                    <a:cubicBezTo>
                      <a:pt x="879" y="1075"/>
                      <a:pt x="847" y="1072"/>
                      <a:pt x="818" y="1072"/>
                    </a:cubicBezTo>
                    <a:cubicBezTo>
                      <a:pt x="769" y="1072"/>
                      <a:pt x="726" y="1081"/>
                      <a:pt x="704" y="1114"/>
                    </a:cubicBezTo>
                    <a:cubicBezTo>
                      <a:pt x="784" y="1158"/>
                      <a:pt x="749" y="1176"/>
                      <a:pt x="731" y="1221"/>
                    </a:cubicBezTo>
                    <a:cubicBezTo>
                      <a:pt x="704" y="1283"/>
                      <a:pt x="802" y="1372"/>
                      <a:pt x="776" y="1426"/>
                    </a:cubicBezTo>
                    <a:cubicBezTo>
                      <a:pt x="776" y="1426"/>
                      <a:pt x="401" y="1426"/>
                      <a:pt x="526" y="1515"/>
                    </a:cubicBezTo>
                    <a:cubicBezTo>
                      <a:pt x="571" y="1541"/>
                      <a:pt x="874" y="1568"/>
                      <a:pt x="758" y="1604"/>
                    </a:cubicBezTo>
                    <a:cubicBezTo>
                      <a:pt x="687" y="1631"/>
                      <a:pt x="624" y="1631"/>
                      <a:pt x="695" y="1702"/>
                    </a:cubicBezTo>
                    <a:cubicBezTo>
                      <a:pt x="695" y="1702"/>
                      <a:pt x="811" y="1764"/>
                      <a:pt x="802" y="1764"/>
                    </a:cubicBezTo>
                    <a:cubicBezTo>
                      <a:pt x="799" y="1765"/>
                      <a:pt x="796" y="1765"/>
                      <a:pt x="793" y="1765"/>
                    </a:cubicBezTo>
                    <a:cubicBezTo>
                      <a:pt x="714" y="1765"/>
                      <a:pt x="572" y="1666"/>
                      <a:pt x="523" y="1666"/>
                    </a:cubicBezTo>
                    <a:cubicBezTo>
                      <a:pt x="521" y="1666"/>
                      <a:pt x="519" y="1666"/>
                      <a:pt x="517" y="1666"/>
                    </a:cubicBezTo>
                    <a:cubicBezTo>
                      <a:pt x="499" y="1666"/>
                      <a:pt x="571" y="1737"/>
                      <a:pt x="571" y="1737"/>
                    </a:cubicBezTo>
                    <a:cubicBezTo>
                      <a:pt x="615" y="1773"/>
                      <a:pt x="597" y="1791"/>
                      <a:pt x="589" y="1827"/>
                    </a:cubicBezTo>
                    <a:cubicBezTo>
                      <a:pt x="597" y="1793"/>
                      <a:pt x="543" y="1799"/>
                      <a:pt x="500" y="1792"/>
                    </a:cubicBezTo>
                    <a:lnTo>
                      <a:pt x="500" y="1792"/>
                    </a:lnTo>
                    <a:cubicBezTo>
                      <a:pt x="555" y="1805"/>
                      <a:pt x="491" y="1855"/>
                      <a:pt x="499" y="1889"/>
                    </a:cubicBezTo>
                    <a:cubicBezTo>
                      <a:pt x="526" y="1889"/>
                      <a:pt x="562" y="1889"/>
                      <a:pt x="571" y="1907"/>
                    </a:cubicBezTo>
                    <a:cubicBezTo>
                      <a:pt x="606" y="1960"/>
                      <a:pt x="597" y="2031"/>
                      <a:pt x="508" y="2031"/>
                    </a:cubicBezTo>
                    <a:cubicBezTo>
                      <a:pt x="375" y="2031"/>
                      <a:pt x="366" y="2165"/>
                      <a:pt x="482" y="2165"/>
                    </a:cubicBezTo>
                    <a:cubicBezTo>
                      <a:pt x="498" y="2206"/>
                      <a:pt x="447" y="2292"/>
                      <a:pt x="535" y="2292"/>
                    </a:cubicBezTo>
                    <a:cubicBezTo>
                      <a:pt x="543" y="2292"/>
                      <a:pt x="552" y="2291"/>
                      <a:pt x="562" y="2290"/>
                    </a:cubicBezTo>
                    <a:lnTo>
                      <a:pt x="562" y="2290"/>
                    </a:lnTo>
                    <a:cubicBezTo>
                      <a:pt x="482" y="2379"/>
                      <a:pt x="223" y="2584"/>
                      <a:pt x="499" y="2628"/>
                    </a:cubicBezTo>
                    <a:cubicBezTo>
                      <a:pt x="1" y="2655"/>
                      <a:pt x="687" y="2735"/>
                      <a:pt x="597" y="2780"/>
                    </a:cubicBezTo>
                    <a:cubicBezTo>
                      <a:pt x="517" y="2824"/>
                      <a:pt x="348" y="2851"/>
                      <a:pt x="464" y="2904"/>
                    </a:cubicBezTo>
                    <a:cubicBezTo>
                      <a:pt x="571" y="2940"/>
                      <a:pt x="678" y="2958"/>
                      <a:pt x="784" y="2976"/>
                    </a:cubicBezTo>
                    <a:cubicBezTo>
                      <a:pt x="687" y="3011"/>
                      <a:pt x="562" y="2976"/>
                      <a:pt x="597" y="3074"/>
                    </a:cubicBezTo>
                    <a:cubicBezTo>
                      <a:pt x="606" y="3100"/>
                      <a:pt x="644" y="3100"/>
                      <a:pt x="680" y="3100"/>
                    </a:cubicBezTo>
                    <a:cubicBezTo>
                      <a:pt x="715" y="3100"/>
                      <a:pt x="749" y="3100"/>
                      <a:pt x="749" y="3127"/>
                    </a:cubicBezTo>
                    <a:cubicBezTo>
                      <a:pt x="651" y="3127"/>
                      <a:pt x="553" y="3136"/>
                      <a:pt x="455" y="3163"/>
                    </a:cubicBezTo>
                    <a:cubicBezTo>
                      <a:pt x="421" y="3188"/>
                      <a:pt x="443" y="3252"/>
                      <a:pt x="513" y="3252"/>
                    </a:cubicBezTo>
                    <a:cubicBezTo>
                      <a:pt x="517" y="3252"/>
                      <a:pt x="522" y="3252"/>
                      <a:pt x="526" y="3252"/>
                    </a:cubicBezTo>
                    <a:cubicBezTo>
                      <a:pt x="606" y="3252"/>
                      <a:pt x="615" y="3367"/>
                      <a:pt x="615" y="3385"/>
                    </a:cubicBezTo>
                    <a:cubicBezTo>
                      <a:pt x="624" y="3403"/>
                      <a:pt x="651" y="3519"/>
                      <a:pt x="553" y="3546"/>
                    </a:cubicBezTo>
                    <a:cubicBezTo>
                      <a:pt x="437" y="3572"/>
                      <a:pt x="357" y="3626"/>
                      <a:pt x="446" y="3688"/>
                    </a:cubicBezTo>
                    <a:cubicBezTo>
                      <a:pt x="491" y="3724"/>
                      <a:pt x="580" y="3715"/>
                      <a:pt x="597" y="3759"/>
                    </a:cubicBezTo>
                    <a:cubicBezTo>
                      <a:pt x="615" y="3804"/>
                      <a:pt x="580" y="3840"/>
                      <a:pt x="553" y="3884"/>
                    </a:cubicBezTo>
                    <a:cubicBezTo>
                      <a:pt x="553" y="3893"/>
                      <a:pt x="477" y="4045"/>
                      <a:pt x="522" y="4045"/>
                    </a:cubicBezTo>
                    <a:cubicBezTo>
                      <a:pt x="523" y="4045"/>
                      <a:pt x="525" y="4045"/>
                      <a:pt x="526" y="4044"/>
                    </a:cubicBezTo>
                    <a:cubicBezTo>
                      <a:pt x="554" y="4037"/>
                      <a:pt x="575" y="4034"/>
                      <a:pt x="591" y="4034"/>
                    </a:cubicBezTo>
                    <a:cubicBezTo>
                      <a:pt x="689" y="4034"/>
                      <a:pt x="596" y="4158"/>
                      <a:pt x="589" y="4196"/>
                    </a:cubicBezTo>
                    <a:cubicBezTo>
                      <a:pt x="580" y="4240"/>
                      <a:pt x="589" y="4276"/>
                      <a:pt x="597" y="4321"/>
                    </a:cubicBezTo>
                    <a:cubicBezTo>
                      <a:pt x="607" y="4340"/>
                      <a:pt x="614" y="4346"/>
                      <a:pt x="625" y="4346"/>
                    </a:cubicBezTo>
                    <a:cubicBezTo>
                      <a:pt x="633" y="4346"/>
                      <a:pt x="644" y="4342"/>
                      <a:pt x="660" y="4338"/>
                    </a:cubicBezTo>
                    <a:cubicBezTo>
                      <a:pt x="662" y="4338"/>
                      <a:pt x="663" y="4338"/>
                      <a:pt x="665" y="4338"/>
                    </a:cubicBezTo>
                    <a:cubicBezTo>
                      <a:pt x="691" y="4338"/>
                      <a:pt x="651" y="4410"/>
                      <a:pt x="651" y="4410"/>
                    </a:cubicBezTo>
                    <a:cubicBezTo>
                      <a:pt x="651" y="4445"/>
                      <a:pt x="660" y="4472"/>
                      <a:pt x="678" y="4490"/>
                    </a:cubicBezTo>
                    <a:cubicBezTo>
                      <a:pt x="695" y="4516"/>
                      <a:pt x="811" y="4606"/>
                      <a:pt x="695" y="4614"/>
                    </a:cubicBezTo>
                    <a:cubicBezTo>
                      <a:pt x="589" y="4614"/>
                      <a:pt x="562" y="4695"/>
                      <a:pt x="597" y="4739"/>
                    </a:cubicBezTo>
                    <a:cubicBezTo>
                      <a:pt x="612" y="4758"/>
                      <a:pt x="640" y="4759"/>
                      <a:pt x="667" y="4759"/>
                    </a:cubicBezTo>
                    <a:cubicBezTo>
                      <a:pt x="672" y="4759"/>
                      <a:pt x="678" y="4759"/>
                      <a:pt x="683" y="4759"/>
                    </a:cubicBezTo>
                    <a:cubicBezTo>
                      <a:pt x="714" y="4759"/>
                      <a:pt x="742" y="4761"/>
                      <a:pt x="748" y="4789"/>
                    </a:cubicBezTo>
                    <a:lnTo>
                      <a:pt x="748" y="4789"/>
                    </a:lnTo>
                    <a:cubicBezTo>
                      <a:pt x="817" y="4754"/>
                      <a:pt x="884" y="4714"/>
                      <a:pt x="891" y="4695"/>
                    </a:cubicBezTo>
                    <a:lnTo>
                      <a:pt x="900" y="4695"/>
                    </a:lnTo>
                    <a:cubicBezTo>
                      <a:pt x="927" y="4650"/>
                      <a:pt x="865" y="4588"/>
                      <a:pt x="989" y="4570"/>
                    </a:cubicBezTo>
                    <a:cubicBezTo>
                      <a:pt x="1012" y="4547"/>
                      <a:pt x="956" y="4485"/>
                      <a:pt x="1019" y="4467"/>
                    </a:cubicBezTo>
                    <a:lnTo>
                      <a:pt x="1019" y="4467"/>
                    </a:lnTo>
                    <a:cubicBezTo>
                      <a:pt x="970" y="4475"/>
                      <a:pt x="898" y="4490"/>
                      <a:pt x="850" y="4490"/>
                    </a:cubicBezTo>
                    <a:cubicBezTo>
                      <a:pt x="824" y="4490"/>
                      <a:pt x="805" y="4485"/>
                      <a:pt x="802" y="4472"/>
                    </a:cubicBezTo>
                    <a:cubicBezTo>
                      <a:pt x="793" y="4427"/>
                      <a:pt x="998" y="4347"/>
                      <a:pt x="936" y="4312"/>
                    </a:cubicBezTo>
                    <a:cubicBezTo>
                      <a:pt x="931" y="4310"/>
                      <a:pt x="924" y="4309"/>
                      <a:pt x="917" y="4309"/>
                    </a:cubicBezTo>
                    <a:cubicBezTo>
                      <a:pt x="887" y="4309"/>
                      <a:pt x="842" y="4322"/>
                      <a:pt x="820" y="4329"/>
                    </a:cubicBezTo>
                    <a:cubicBezTo>
                      <a:pt x="814" y="4330"/>
                      <a:pt x="809" y="4330"/>
                      <a:pt x="803" y="4330"/>
                    </a:cubicBezTo>
                    <a:cubicBezTo>
                      <a:pt x="741" y="4330"/>
                      <a:pt x="748" y="4283"/>
                      <a:pt x="740" y="4258"/>
                    </a:cubicBezTo>
                    <a:cubicBezTo>
                      <a:pt x="740" y="4234"/>
                      <a:pt x="769" y="4167"/>
                      <a:pt x="859" y="4167"/>
                    </a:cubicBezTo>
                    <a:cubicBezTo>
                      <a:pt x="869" y="4167"/>
                      <a:pt x="880" y="4167"/>
                      <a:pt x="891" y="4169"/>
                    </a:cubicBezTo>
                    <a:cubicBezTo>
                      <a:pt x="969" y="4185"/>
                      <a:pt x="986" y="4274"/>
                      <a:pt x="1070" y="4274"/>
                    </a:cubicBezTo>
                    <a:cubicBezTo>
                      <a:pt x="1083" y="4274"/>
                      <a:pt x="1098" y="4272"/>
                      <a:pt x="1114" y="4267"/>
                    </a:cubicBezTo>
                    <a:cubicBezTo>
                      <a:pt x="1257" y="4223"/>
                      <a:pt x="1212" y="4169"/>
                      <a:pt x="1096" y="4151"/>
                    </a:cubicBezTo>
                    <a:cubicBezTo>
                      <a:pt x="945" y="4142"/>
                      <a:pt x="989" y="3946"/>
                      <a:pt x="1150" y="3929"/>
                    </a:cubicBezTo>
                    <a:cubicBezTo>
                      <a:pt x="1120" y="3929"/>
                      <a:pt x="1051" y="3940"/>
                      <a:pt x="1005" y="3940"/>
                    </a:cubicBezTo>
                    <a:cubicBezTo>
                      <a:pt x="982" y="3940"/>
                      <a:pt x="966" y="3938"/>
                      <a:pt x="963" y="3929"/>
                    </a:cubicBezTo>
                    <a:cubicBezTo>
                      <a:pt x="955" y="3881"/>
                      <a:pt x="918" y="3847"/>
                      <a:pt x="866" y="3847"/>
                    </a:cubicBezTo>
                    <a:cubicBezTo>
                      <a:pt x="863" y="3847"/>
                      <a:pt x="859" y="3847"/>
                      <a:pt x="856" y="3847"/>
                    </a:cubicBezTo>
                    <a:lnTo>
                      <a:pt x="856" y="3847"/>
                    </a:lnTo>
                    <a:cubicBezTo>
                      <a:pt x="1051" y="3822"/>
                      <a:pt x="1025" y="3554"/>
                      <a:pt x="1016" y="3492"/>
                    </a:cubicBezTo>
                    <a:cubicBezTo>
                      <a:pt x="1007" y="3367"/>
                      <a:pt x="882" y="3296"/>
                      <a:pt x="704" y="3225"/>
                    </a:cubicBezTo>
                    <a:lnTo>
                      <a:pt x="704" y="3225"/>
                    </a:lnTo>
                    <a:cubicBezTo>
                      <a:pt x="726" y="3232"/>
                      <a:pt x="852" y="3276"/>
                      <a:pt x="920" y="3276"/>
                    </a:cubicBezTo>
                    <a:cubicBezTo>
                      <a:pt x="934" y="3276"/>
                      <a:pt x="946" y="3274"/>
                      <a:pt x="954" y="3269"/>
                    </a:cubicBezTo>
                    <a:lnTo>
                      <a:pt x="936" y="3225"/>
                    </a:lnTo>
                    <a:cubicBezTo>
                      <a:pt x="936" y="3212"/>
                      <a:pt x="934" y="3212"/>
                      <a:pt x="939" y="3212"/>
                    </a:cubicBezTo>
                    <a:cubicBezTo>
                      <a:pt x="945" y="3212"/>
                      <a:pt x="958" y="3212"/>
                      <a:pt x="989" y="3198"/>
                    </a:cubicBezTo>
                    <a:cubicBezTo>
                      <a:pt x="1079" y="3174"/>
                      <a:pt x="1116" y="3135"/>
                      <a:pt x="1021" y="3135"/>
                    </a:cubicBezTo>
                    <a:cubicBezTo>
                      <a:pt x="1012" y="3135"/>
                      <a:pt x="1001" y="3135"/>
                      <a:pt x="989" y="3136"/>
                    </a:cubicBezTo>
                    <a:cubicBezTo>
                      <a:pt x="964" y="3136"/>
                      <a:pt x="942" y="3137"/>
                      <a:pt x="924" y="3137"/>
                    </a:cubicBezTo>
                    <a:cubicBezTo>
                      <a:pt x="878" y="3137"/>
                      <a:pt x="856" y="3132"/>
                      <a:pt x="856" y="3100"/>
                    </a:cubicBezTo>
                    <a:cubicBezTo>
                      <a:pt x="847" y="3074"/>
                      <a:pt x="847" y="3038"/>
                      <a:pt x="856" y="3020"/>
                    </a:cubicBezTo>
                    <a:cubicBezTo>
                      <a:pt x="874" y="2993"/>
                      <a:pt x="927" y="2993"/>
                      <a:pt x="927" y="2984"/>
                    </a:cubicBezTo>
                    <a:lnTo>
                      <a:pt x="918" y="2851"/>
                    </a:lnTo>
                    <a:cubicBezTo>
                      <a:pt x="918" y="2821"/>
                      <a:pt x="873" y="2812"/>
                      <a:pt x="819" y="2812"/>
                    </a:cubicBezTo>
                    <a:cubicBezTo>
                      <a:pt x="743" y="2812"/>
                      <a:pt x="651" y="2831"/>
                      <a:pt x="651" y="2842"/>
                    </a:cubicBezTo>
                    <a:cubicBezTo>
                      <a:pt x="651" y="2806"/>
                      <a:pt x="882" y="2708"/>
                      <a:pt x="936" y="2664"/>
                    </a:cubicBezTo>
                    <a:cubicBezTo>
                      <a:pt x="966" y="2640"/>
                      <a:pt x="979" y="2612"/>
                      <a:pt x="954" y="2612"/>
                    </a:cubicBezTo>
                    <a:cubicBezTo>
                      <a:pt x="941" y="2612"/>
                      <a:pt x="918" y="2619"/>
                      <a:pt x="882" y="2637"/>
                    </a:cubicBezTo>
                    <a:cubicBezTo>
                      <a:pt x="850" y="2653"/>
                      <a:pt x="778" y="2679"/>
                      <a:pt x="743" y="2679"/>
                    </a:cubicBezTo>
                    <a:cubicBezTo>
                      <a:pt x="720" y="2679"/>
                      <a:pt x="712" y="2669"/>
                      <a:pt x="740" y="2637"/>
                    </a:cubicBezTo>
                    <a:cubicBezTo>
                      <a:pt x="776" y="2593"/>
                      <a:pt x="829" y="2548"/>
                      <a:pt x="882" y="2521"/>
                    </a:cubicBezTo>
                    <a:cubicBezTo>
                      <a:pt x="891" y="2521"/>
                      <a:pt x="945" y="2495"/>
                      <a:pt x="945" y="2486"/>
                    </a:cubicBezTo>
                    <a:lnTo>
                      <a:pt x="945" y="2486"/>
                    </a:lnTo>
                    <a:cubicBezTo>
                      <a:pt x="874" y="2512"/>
                      <a:pt x="793" y="2521"/>
                      <a:pt x="722" y="2521"/>
                    </a:cubicBezTo>
                    <a:cubicBezTo>
                      <a:pt x="678" y="2512"/>
                      <a:pt x="900" y="2405"/>
                      <a:pt x="918" y="2397"/>
                    </a:cubicBezTo>
                    <a:cubicBezTo>
                      <a:pt x="991" y="2360"/>
                      <a:pt x="1009" y="2347"/>
                      <a:pt x="996" y="2347"/>
                    </a:cubicBezTo>
                    <a:cubicBezTo>
                      <a:pt x="961" y="2347"/>
                      <a:pt x="725" y="2433"/>
                      <a:pt x="698" y="2433"/>
                    </a:cubicBezTo>
                    <a:cubicBezTo>
                      <a:pt x="697" y="2433"/>
                      <a:pt x="696" y="2432"/>
                      <a:pt x="695" y="2432"/>
                    </a:cubicBezTo>
                    <a:cubicBezTo>
                      <a:pt x="661" y="2415"/>
                      <a:pt x="917" y="2298"/>
                      <a:pt x="799" y="2298"/>
                    </a:cubicBezTo>
                    <a:cubicBezTo>
                      <a:pt x="794" y="2298"/>
                      <a:pt x="790" y="2298"/>
                      <a:pt x="784" y="2299"/>
                    </a:cubicBezTo>
                    <a:cubicBezTo>
                      <a:pt x="927" y="2281"/>
                      <a:pt x="874" y="2031"/>
                      <a:pt x="874" y="1987"/>
                    </a:cubicBezTo>
                    <a:cubicBezTo>
                      <a:pt x="882" y="1933"/>
                      <a:pt x="829" y="1871"/>
                      <a:pt x="820" y="1818"/>
                    </a:cubicBezTo>
                    <a:cubicBezTo>
                      <a:pt x="811" y="1755"/>
                      <a:pt x="954" y="1773"/>
                      <a:pt x="918" y="1737"/>
                    </a:cubicBezTo>
                    <a:cubicBezTo>
                      <a:pt x="882" y="1693"/>
                      <a:pt x="784" y="1639"/>
                      <a:pt x="793" y="1613"/>
                    </a:cubicBezTo>
                    <a:lnTo>
                      <a:pt x="793" y="1613"/>
                    </a:lnTo>
                    <a:cubicBezTo>
                      <a:pt x="793" y="1620"/>
                      <a:pt x="991" y="1731"/>
                      <a:pt x="1033" y="1731"/>
                    </a:cubicBezTo>
                    <a:cubicBezTo>
                      <a:pt x="1045" y="1731"/>
                      <a:pt x="1043" y="1720"/>
                      <a:pt x="1016" y="1693"/>
                    </a:cubicBezTo>
                    <a:cubicBezTo>
                      <a:pt x="963" y="1639"/>
                      <a:pt x="1007" y="1595"/>
                      <a:pt x="891" y="1550"/>
                    </a:cubicBezTo>
                    <a:cubicBezTo>
                      <a:pt x="793" y="1506"/>
                      <a:pt x="945" y="1488"/>
                      <a:pt x="856" y="1452"/>
                    </a:cubicBezTo>
                    <a:lnTo>
                      <a:pt x="856" y="1452"/>
                    </a:lnTo>
                    <a:cubicBezTo>
                      <a:pt x="934" y="1483"/>
                      <a:pt x="992" y="1505"/>
                      <a:pt x="1041" y="1505"/>
                    </a:cubicBezTo>
                    <a:cubicBezTo>
                      <a:pt x="1064" y="1505"/>
                      <a:pt x="1085" y="1500"/>
                      <a:pt x="1105" y="1488"/>
                    </a:cubicBezTo>
                    <a:cubicBezTo>
                      <a:pt x="1141" y="1461"/>
                      <a:pt x="882" y="1310"/>
                      <a:pt x="856" y="1239"/>
                    </a:cubicBezTo>
                    <a:cubicBezTo>
                      <a:pt x="842" y="1187"/>
                      <a:pt x="859" y="1167"/>
                      <a:pt x="894" y="1167"/>
                    </a:cubicBezTo>
                    <a:cubicBezTo>
                      <a:pt x="990" y="1167"/>
                      <a:pt x="1223" y="1320"/>
                      <a:pt x="1301" y="1372"/>
                    </a:cubicBezTo>
                    <a:cubicBezTo>
                      <a:pt x="1203" y="1274"/>
                      <a:pt x="1132" y="1150"/>
                      <a:pt x="1078" y="1025"/>
                    </a:cubicBezTo>
                    <a:lnTo>
                      <a:pt x="1078" y="1025"/>
                    </a:lnTo>
                    <a:cubicBezTo>
                      <a:pt x="1150" y="1061"/>
                      <a:pt x="1221" y="1096"/>
                      <a:pt x="1301" y="1123"/>
                    </a:cubicBezTo>
                    <a:cubicBezTo>
                      <a:pt x="1221" y="1052"/>
                      <a:pt x="1301" y="1034"/>
                      <a:pt x="1301" y="998"/>
                    </a:cubicBezTo>
                    <a:cubicBezTo>
                      <a:pt x="1292" y="936"/>
                      <a:pt x="1274" y="865"/>
                      <a:pt x="1248" y="811"/>
                    </a:cubicBezTo>
                    <a:lnTo>
                      <a:pt x="1248" y="811"/>
                    </a:lnTo>
                    <a:cubicBezTo>
                      <a:pt x="1314" y="851"/>
                      <a:pt x="1380" y="969"/>
                      <a:pt x="1421" y="969"/>
                    </a:cubicBezTo>
                    <a:cubicBezTo>
                      <a:pt x="1435" y="969"/>
                      <a:pt x="1446" y="955"/>
                      <a:pt x="1453" y="918"/>
                    </a:cubicBezTo>
                    <a:cubicBezTo>
                      <a:pt x="1460" y="878"/>
                      <a:pt x="1473" y="859"/>
                      <a:pt x="1492" y="859"/>
                    </a:cubicBezTo>
                    <a:cubicBezTo>
                      <a:pt x="1519" y="859"/>
                      <a:pt x="1557" y="898"/>
                      <a:pt x="1604" y="971"/>
                    </a:cubicBezTo>
                    <a:cubicBezTo>
                      <a:pt x="1640" y="954"/>
                      <a:pt x="1577" y="900"/>
                      <a:pt x="1568" y="847"/>
                    </a:cubicBezTo>
                    <a:cubicBezTo>
                      <a:pt x="1559" y="775"/>
                      <a:pt x="1640" y="802"/>
                      <a:pt x="1648" y="749"/>
                    </a:cubicBezTo>
                    <a:cubicBezTo>
                      <a:pt x="1657" y="695"/>
                      <a:pt x="1595" y="633"/>
                      <a:pt x="1595" y="571"/>
                    </a:cubicBezTo>
                    <a:cubicBezTo>
                      <a:pt x="1587" y="520"/>
                      <a:pt x="1659" y="550"/>
                      <a:pt x="1635" y="491"/>
                    </a:cubicBezTo>
                    <a:lnTo>
                      <a:pt x="1635" y="491"/>
                    </a:lnTo>
                    <a:cubicBezTo>
                      <a:pt x="1667" y="562"/>
                      <a:pt x="1671" y="581"/>
                      <a:pt x="1685" y="581"/>
                    </a:cubicBezTo>
                    <a:cubicBezTo>
                      <a:pt x="1693" y="581"/>
                      <a:pt x="1702" y="576"/>
                      <a:pt x="1720" y="571"/>
                    </a:cubicBezTo>
                    <a:cubicBezTo>
                      <a:pt x="1755" y="553"/>
                      <a:pt x="1791" y="535"/>
                      <a:pt x="1836" y="526"/>
                    </a:cubicBezTo>
                    <a:cubicBezTo>
                      <a:pt x="1853" y="580"/>
                      <a:pt x="1889" y="677"/>
                      <a:pt x="1844" y="686"/>
                    </a:cubicBezTo>
                    <a:cubicBezTo>
                      <a:pt x="1844" y="722"/>
                      <a:pt x="1818" y="695"/>
                      <a:pt x="1844" y="767"/>
                    </a:cubicBezTo>
                    <a:cubicBezTo>
                      <a:pt x="1934" y="740"/>
                      <a:pt x="1889" y="580"/>
                      <a:pt x="1951" y="482"/>
                    </a:cubicBezTo>
                    <a:cubicBezTo>
                      <a:pt x="1964" y="463"/>
                      <a:pt x="1973" y="455"/>
                      <a:pt x="1981" y="455"/>
                    </a:cubicBezTo>
                    <a:cubicBezTo>
                      <a:pt x="2014" y="455"/>
                      <a:pt x="1996" y="624"/>
                      <a:pt x="1996" y="624"/>
                    </a:cubicBezTo>
                    <a:lnTo>
                      <a:pt x="2040" y="553"/>
                    </a:lnTo>
                    <a:cubicBezTo>
                      <a:pt x="2050" y="516"/>
                      <a:pt x="2059" y="498"/>
                      <a:pt x="2072" y="498"/>
                    </a:cubicBezTo>
                    <a:cubicBezTo>
                      <a:pt x="2084" y="498"/>
                      <a:pt x="2099" y="514"/>
                      <a:pt x="2121" y="544"/>
                    </a:cubicBezTo>
                    <a:cubicBezTo>
                      <a:pt x="2147" y="582"/>
                      <a:pt x="2180" y="605"/>
                      <a:pt x="2205" y="605"/>
                    </a:cubicBezTo>
                    <a:cubicBezTo>
                      <a:pt x="2239" y="605"/>
                      <a:pt x="2258" y="562"/>
                      <a:pt x="2227" y="455"/>
                    </a:cubicBezTo>
                    <a:lnTo>
                      <a:pt x="2227" y="455"/>
                    </a:lnTo>
                    <a:cubicBezTo>
                      <a:pt x="2232" y="458"/>
                      <a:pt x="2236" y="459"/>
                      <a:pt x="2239" y="459"/>
                    </a:cubicBezTo>
                    <a:cubicBezTo>
                      <a:pt x="2257" y="459"/>
                      <a:pt x="2265" y="427"/>
                      <a:pt x="2272" y="419"/>
                    </a:cubicBezTo>
                    <a:cubicBezTo>
                      <a:pt x="2281" y="482"/>
                      <a:pt x="2281" y="553"/>
                      <a:pt x="2281" y="615"/>
                    </a:cubicBezTo>
                    <a:cubicBezTo>
                      <a:pt x="2281" y="645"/>
                      <a:pt x="2287" y="654"/>
                      <a:pt x="2295" y="654"/>
                    </a:cubicBezTo>
                    <a:cubicBezTo>
                      <a:pt x="2304" y="654"/>
                      <a:pt x="2316" y="642"/>
                      <a:pt x="2325" y="633"/>
                    </a:cubicBezTo>
                    <a:cubicBezTo>
                      <a:pt x="2403" y="547"/>
                      <a:pt x="2406" y="311"/>
                      <a:pt x="2502" y="311"/>
                    </a:cubicBezTo>
                    <a:cubicBezTo>
                      <a:pt x="2505" y="311"/>
                      <a:pt x="2509" y="312"/>
                      <a:pt x="2512" y="312"/>
                    </a:cubicBezTo>
                    <a:cubicBezTo>
                      <a:pt x="2504" y="392"/>
                      <a:pt x="2504" y="473"/>
                      <a:pt x="2512" y="562"/>
                    </a:cubicBezTo>
                    <a:cubicBezTo>
                      <a:pt x="2522" y="611"/>
                      <a:pt x="2537" y="631"/>
                      <a:pt x="2553" y="631"/>
                    </a:cubicBezTo>
                    <a:cubicBezTo>
                      <a:pt x="2579" y="631"/>
                      <a:pt x="2608" y="572"/>
                      <a:pt x="2619" y="499"/>
                    </a:cubicBezTo>
                    <a:lnTo>
                      <a:pt x="2619" y="499"/>
                    </a:lnTo>
                    <a:cubicBezTo>
                      <a:pt x="2610" y="597"/>
                      <a:pt x="2610" y="713"/>
                      <a:pt x="2655" y="722"/>
                    </a:cubicBezTo>
                    <a:cubicBezTo>
                      <a:pt x="2662" y="679"/>
                      <a:pt x="2687" y="467"/>
                      <a:pt x="2715" y="467"/>
                    </a:cubicBezTo>
                    <a:cubicBezTo>
                      <a:pt x="2721" y="467"/>
                      <a:pt x="2728" y="479"/>
                      <a:pt x="2735" y="508"/>
                    </a:cubicBezTo>
                    <a:cubicBezTo>
                      <a:pt x="2753" y="588"/>
                      <a:pt x="2726" y="722"/>
                      <a:pt x="2780" y="731"/>
                    </a:cubicBezTo>
                    <a:cubicBezTo>
                      <a:pt x="2783" y="733"/>
                      <a:pt x="2786" y="734"/>
                      <a:pt x="2789" y="734"/>
                    </a:cubicBezTo>
                    <a:cubicBezTo>
                      <a:pt x="2810" y="734"/>
                      <a:pt x="2835" y="698"/>
                      <a:pt x="2860" y="698"/>
                    </a:cubicBezTo>
                    <a:cubicBezTo>
                      <a:pt x="2866" y="698"/>
                      <a:pt x="2872" y="700"/>
                      <a:pt x="2878" y="704"/>
                    </a:cubicBezTo>
                    <a:cubicBezTo>
                      <a:pt x="2842" y="820"/>
                      <a:pt x="2985" y="847"/>
                      <a:pt x="3020" y="856"/>
                    </a:cubicBezTo>
                    <a:cubicBezTo>
                      <a:pt x="3074" y="856"/>
                      <a:pt x="3074" y="695"/>
                      <a:pt x="3100" y="677"/>
                    </a:cubicBezTo>
                    <a:cubicBezTo>
                      <a:pt x="3109" y="671"/>
                      <a:pt x="3116" y="668"/>
                      <a:pt x="3122" y="668"/>
                    </a:cubicBezTo>
                    <a:cubicBezTo>
                      <a:pt x="3170" y="668"/>
                      <a:pt x="3090" y="895"/>
                      <a:pt x="3074" y="927"/>
                    </a:cubicBezTo>
                    <a:cubicBezTo>
                      <a:pt x="3047" y="989"/>
                      <a:pt x="3109" y="1016"/>
                      <a:pt x="3127" y="1025"/>
                    </a:cubicBezTo>
                    <a:cubicBezTo>
                      <a:pt x="3189" y="1052"/>
                      <a:pt x="3252" y="1069"/>
                      <a:pt x="3314" y="1078"/>
                    </a:cubicBezTo>
                    <a:cubicBezTo>
                      <a:pt x="3326" y="1078"/>
                      <a:pt x="3409" y="1066"/>
                      <a:pt x="3461" y="1066"/>
                    </a:cubicBezTo>
                    <a:cubicBezTo>
                      <a:pt x="3486" y="1066"/>
                      <a:pt x="3504" y="1069"/>
                      <a:pt x="3501" y="1078"/>
                    </a:cubicBezTo>
                    <a:cubicBezTo>
                      <a:pt x="3492" y="1105"/>
                      <a:pt x="3216" y="1230"/>
                      <a:pt x="3261" y="1239"/>
                    </a:cubicBezTo>
                    <a:cubicBezTo>
                      <a:pt x="3290" y="1241"/>
                      <a:pt x="3318" y="1242"/>
                      <a:pt x="3346" y="1242"/>
                    </a:cubicBezTo>
                    <a:cubicBezTo>
                      <a:pt x="3430" y="1242"/>
                      <a:pt x="3510" y="1232"/>
                      <a:pt x="3590" y="1212"/>
                    </a:cubicBezTo>
                    <a:lnTo>
                      <a:pt x="3590" y="1212"/>
                    </a:lnTo>
                    <a:cubicBezTo>
                      <a:pt x="3501" y="1274"/>
                      <a:pt x="3483" y="1328"/>
                      <a:pt x="3501" y="1372"/>
                    </a:cubicBezTo>
                    <a:cubicBezTo>
                      <a:pt x="3510" y="1399"/>
                      <a:pt x="3546" y="1426"/>
                      <a:pt x="3581" y="1444"/>
                    </a:cubicBezTo>
                    <a:cubicBezTo>
                      <a:pt x="3585" y="1445"/>
                      <a:pt x="3590" y="1445"/>
                      <a:pt x="3596" y="1445"/>
                    </a:cubicBezTo>
                    <a:cubicBezTo>
                      <a:pt x="3617" y="1445"/>
                      <a:pt x="3647" y="1437"/>
                      <a:pt x="3674" y="1437"/>
                    </a:cubicBezTo>
                    <a:cubicBezTo>
                      <a:pt x="3686" y="1437"/>
                      <a:pt x="3697" y="1439"/>
                      <a:pt x="3706" y="1444"/>
                    </a:cubicBezTo>
                    <a:cubicBezTo>
                      <a:pt x="3813" y="1488"/>
                      <a:pt x="3688" y="1604"/>
                      <a:pt x="3644" y="1684"/>
                    </a:cubicBezTo>
                    <a:cubicBezTo>
                      <a:pt x="3636" y="1696"/>
                      <a:pt x="3638" y="1701"/>
                      <a:pt x="3647" y="1701"/>
                    </a:cubicBezTo>
                    <a:cubicBezTo>
                      <a:pt x="3658" y="1701"/>
                      <a:pt x="3678" y="1694"/>
                      <a:pt x="3697" y="1684"/>
                    </a:cubicBezTo>
                    <a:cubicBezTo>
                      <a:pt x="3706" y="1702"/>
                      <a:pt x="3715" y="1729"/>
                      <a:pt x="3715" y="1755"/>
                    </a:cubicBezTo>
                    <a:cubicBezTo>
                      <a:pt x="3724" y="1800"/>
                      <a:pt x="3804" y="1818"/>
                      <a:pt x="3813" y="1862"/>
                    </a:cubicBezTo>
                    <a:cubicBezTo>
                      <a:pt x="3813" y="1907"/>
                      <a:pt x="3804" y="1951"/>
                      <a:pt x="3777" y="1987"/>
                    </a:cubicBezTo>
                    <a:cubicBezTo>
                      <a:pt x="3768" y="2005"/>
                      <a:pt x="3751" y="2049"/>
                      <a:pt x="3804" y="2067"/>
                    </a:cubicBezTo>
                    <a:cubicBezTo>
                      <a:pt x="3884" y="2085"/>
                      <a:pt x="3831" y="2236"/>
                      <a:pt x="3840" y="2290"/>
                    </a:cubicBezTo>
                    <a:cubicBezTo>
                      <a:pt x="3840" y="2308"/>
                      <a:pt x="3982" y="2441"/>
                      <a:pt x="3973" y="2450"/>
                    </a:cubicBezTo>
                    <a:cubicBezTo>
                      <a:pt x="3929" y="2450"/>
                      <a:pt x="3884" y="2450"/>
                      <a:pt x="3849" y="2432"/>
                    </a:cubicBezTo>
                    <a:lnTo>
                      <a:pt x="3849" y="2432"/>
                    </a:lnTo>
                    <a:lnTo>
                      <a:pt x="3929" y="2503"/>
                    </a:lnTo>
                    <a:cubicBezTo>
                      <a:pt x="3982" y="2521"/>
                      <a:pt x="4036" y="2539"/>
                      <a:pt x="4089" y="2566"/>
                    </a:cubicBezTo>
                    <a:cubicBezTo>
                      <a:pt x="4045" y="2566"/>
                      <a:pt x="4000" y="2575"/>
                      <a:pt x="3955" y="2593"/>
                    </a:cubicBezTo>
                    <a:cubicBezTo>
                      <a:pt x="3920" y="2619"/>
                      <a:pt x="3929" y="2664"/>
                      <a:pt x="3938" y="2691"/>
                    </a:cubicBezTo>
                    <a:cubicBezTo>
                      <a:pt x="3982" y="2726"/>
                      <a:pt x="4053" y="2788"/>
                      <a:pt x="3902" y="2797"/>
                    </a:cubicBezTo>
                    <a:cubicBezTo>
                      <a:pt x="3942" y="2797"/>
                      <a:pt x="4009" y="2826"/>
                      <a:pt x="4036" y="2826"/>
                    </a:cubicBezTo>
                    <a:cubicBezTo>
                      <a:pt x="4039" y="2826"/>
                      <a:pt x="4041" y="2825"/>
                      <a:pt x="4042" y="2825"/>
                    </a:cubicBezTo>
                    <a:lnTo>
                      <a:pt x="4042" y="2825"/>
                    </a:lnTo>
                    <a:cubicBezTo>
                      <a:pt x="3946" y="2860"/>
                      <a:pt x="3938" y="2887"/>
                      <a:pt x="3947" y="2949"/>
                    </a:cubicBezTo>
                    <a:cubicBezTo>
                      <a:pt x="3947" y="2976"/>
                      <a:pt x="3938" y="3020"/>
                      <a:pt x="3973" y="3047"/>
                    </a:cubicBezTo>
                    <a:cubicBezTo>
                      <a:pt x="3991" y="3056"/>
                      <a:pt x="4004" y="3056"/>
                      <a:pt x="4013" y="3056"/>
                    </a:cubicBezTo>
                    <a:cubicBezTo>
                      <a:pt x="4022" y="3056"/>
                      <a:pt x="4027" y="3056"/>
                      <a:pt x="4027" y="3065"/>
                    </a:cubicBezTo>
                    <a:cubicBezTo>
                      <a:pt x="4027" y="3127"/>
                      <a:pt x="3955" y="3154"/>
                      <a:pt x="3955" y="3216"/>
                    </a:cubicBezTo>
                    <a:cubicBezTo>
                      <a:pt x="3955" y="3252"/>
                      <a:pt x="4000" y="3385"/>
                      <a:pt x="3884" y="3394"/>
                    </a:cubicBezTo>
                    <a:cubicBezTo>
                      <a:pt x="3884" y="3421"/>
                      <a:pt x="3906" y="3428"/>
                      <a:pt x="3936" y="3428"/>
                    </a:cubicBezTo>
                    <a:cubicBezTo>
                      <a:pt x="3963" y="3428"/>
                      <a:pt x="3995" y="3423"/>
                      <a:pt x="4023" y="3423"/>
                    </a:cubicBezTo>
                    <a:cubicBezTo>
                      <a:pt x="4047" y="3423"/>
                      <a:pt x="4068" y="3426"/>
                      <a:pt x="4080" y="3439"/>
                    </a:cubicBezTo>
                    <a:cubicBezTo>
                      <a:pt x="4107" y="3457"/>
                      <a:pt x="4000" y="3492"/>
                      <a:pt x="3964" y="3501"/>
                    </a:cubicBezTo>
                    <a:cubicBezTo>
                      <a:pt x="3947" y="3519"/>
                      <a:pt x="3929" y="3537"/>
                      <a:pt x="3920" y="3555"/>
                    </a:cubicBezTo>
                    <a:cubicBezTo>
                      <a:pt x="3893" y="3608"/>
                      <a:pt x="4116" y="3777"/>
                      <a:pt x="3982" y="3795"/>
                    </a:cubicBezTo>
                    <a:cubicBezTo>
                      <a:pt x="4018" y="3795"/>
                      <a:pt x="4249" y="3795"/>
                      <a:pt x="4240" y="3822"/>
                    </a:cubicBezTo>
                    <a:cubicBezTo>
                      <a:pt x="4240" y="3840"/>
                      <a:pt x="4160" y="3848"/>
                      <a:pt x="4134" y="3857"/>
                    </a:cubicBezTo>
                    <a:cubicBezTo>
                      <a:pt x="4116" y="3866"/>
                      <a:pt x="4107" y="3884"/>
                      <a:pt x="4098" y="3902"/>
                    </a:cubicBezTo>
                    <a:cubicBezTo>
                      <a:pt x="4062" y="3946"/>
                      <a:pt x="4053" y="3964"/>
                      <a:pt x="4080" y="4000"/>
                    </a:cubicBezTo>
                    <a:cubicBezTo>
                      <a:pt x="4098" y="4009"/>
                      <a:pt x="4098" y="4027"/>
                      <a:pt x="4071" y="4044"/>
                    </a:cubicBezTo>
                    <a:cubicBezTo>
                      <a:pt x="4058" y="4048"/>
                      <a:pt x="4042" y="4050"/>
                      <a:pt x="4025" y="4050"/>
                    </a:cubicBezTo>
                    <a:cubicBezTo>
                      <a:pt x="3978" y="4050"/>
                      <a:pt x="3921" y="4039"/>
                      <a:pt x="3886" y="4039"/>
                    </a:cubicBezTo>
                    <a:cubicBezTo>
                      <a:pt x="3873" y="4039"/>
                      <a:pt x="3863" y="4041"/>
                      <a:pt x="3857" y="4044"/>
                    </a:cubicBezTo>
                    <a:cubicBezTo>
                      <a:pt x="3831" y="4062"/>
                      <a:pt x="3964" y="4125"/>
                      <a:pt x="3973" y="4151"/>
                    </a:cubicBezTo>
                    <a:cubicBezTo>
                      <a:pt x="3982" y="4223"/>
                      <a:pt x="3911" y="4303"/>
                      <a:pt x="3875" y="4365"/>
                    </a:cubicBezTo>
                    <a:cubicBezTo>
                      <a:pt x="3849" y="4436"/>
                      <a:pt x="4249" y="4347"/>
                      <a:pt x="4089" y="4463"/>
                    </a:cubicBezTo>
                    <a:cubicBezTo>
                      <a:pt x="4009" y="4525"/>
                      <a:pt x="3920" y="4543"/>
                      <a:pt x="3955" y="4623"/>
                    </a:cubicBezTo>
                    <a:cubicBezTo>
                      <a:pt x="3973" y="4650"/>
                      <a:pt x="4223" y="4695"/>
                      <a:pt x="4036" y="4721"/>
                    </a:cubicBezTo>
                    <a:cubicBezTo>
                      <a:pt x="3831" y="4748"/>
                      <a:pt x="4000" y="4828"/>
                      <a:pt x="4080" y="4855"/>
                    </a:cubicBezTo>
                    <a:cubicBezTo>
                      <a:pt x="4205" y="4917"/>
                      <a:pt x="4018" y="4962"/>
                      <a:pt x="4000" y="5024"/>
                    </a:cubicBezTo>
                    <a:cubicBezTo>
                      <a:pt x="3994" y="5049"/>
                      <a:pt x="4018" y="5057"/>
                      <a:pt x="4055" y="5057"/>
                    </a:cubicBezTo>
                    <a:cubicBezTo>
                      <a:pt x="4111" y="5057"/>
                      <a:pt x="4196" y="5039"/>
                      <a:pt x="4248" y="5039"/>
                    </a:cubicBezTo>
                    <a:cubicBezTo>
                      <a:pt x="4259" y="5039"/>
                      <a:pt x="4269" y="5040"/>
                      <a:pt x="4276" y="5042"/>
                    </a:cubicBezTo>
                    <a:cubicBezTo>
                      <a:pt x="4347" y="5060"/>
                      <a:pt x="4053" y="5149"/>
                      <a:pt x="4142" y="5167"/>
                    </a:cubicBezTo>
                    <a:cubicBezTo>
                      <a:pt x="4163" y="5167"/>
                      <a:pt x="4193" y="5152"/>
                      <a:pt x="4225" y="5152"/>
                    </a:cubicBezTo>
                    <a:cubicBezTo>
                      <a:pt x="4236" y="5152"/>
                      <a:pt x="4247" y="5153"/>
                      <a:pt x="4258" y="5158"/>
                    </a:cubicBezTo>
                    <a:cubicBezTo>
                      <a:pt x="4276" y="5167"/>
                      <a:pt x="4276" y="5211"/>
                      <a:pt x="4258" y="5220"/>
                    </a:cubicBezTo>
                    <a:cubicBezTo>
                      <a:pt x="4178" y="5265"/>
                      <a:pt x="4062" y="5211"/>
                      <a:pt x="4036" y="5291"/>
                    </a:cubicBezTo>
                    <a:cubicBezTo>
                      <a:pt x="3991" y="5407"/>
                      <a:pt x="4009" y="5541"/>
                      <a:pt x="4080" y="5639"/>
                    </a:cubicBezTo>
                    <a:cubicBezTo>
                      <a:pt x="4107" y="5674"/>
                      <a:pt x="4134" y="5674"/>
                      <a:pt x="4142" y="5710"/>
                    </a:cubicBezTo>
                    <a:cubicBezTo>
                      <a:pt x="4243" y="5750"/>
                      <a:pt x="4082" y="5755"/>
                      <a:pt x="3996" y="5755"/>
                    </a:cubicBezTo>
                    <a:cubicBezTo>
                      <a:pt x="3967" y="5755"/>
                      <a:pt x="3947" y="5755"/>
                      <a:pt x="3947" y="5755"/>
                    </a:cubicBezTo>
                    <a:lnTo>
                      <a:pt x="3947" y="5755"/>
                    </a:lnTo>
                    <a:cubicBezTo>
                      <a:pt x="3947" y="5817"/>
                      <a:pt x="4249" y="5763"/>
                      <a:pt x="4071" y="5861"/>
                    </a:cubicBezTo>
                    <a:cubicBezTo>
                      <a:pt x="4071" y="5879"/>
                      <a:pt x="4080" y="5906"/>
                      <a:pt x="4089" y="5915"/>
                    </a:cubicBezTo>
                    <a:cubicBezTo>
                      <a:pt x="4098" y="5951"/>
                      <a:pt x="4312" y="6218"/>
                      <a:pt x="4160" y="6227"/>
                    </a:cubicBezTo>
                    <a:lnTo>
                      <a:pt x="4392" y="6325"/>
                    </a:lnTo>
                    <a:cubicBezTo>
                      <a:pt x="4276" y="6334"/>
                      <a:pt x="4249" y="6387"/>
                      <a:pt x="4249" y="6432"/>
                    </a:cubicBezTo>
                    <a:cubicBezTo>
                      <a:pt x="4240" y="6485"/>
                      <a:pt x="4151" y="6485"/>
                      <a:pt x="4080" y="6521"/>
                    </a:cubicBezTo>
                    <a:cubicBezTo>
                      <a:pt x="4000" y="6547"/>
                      <a:pt x="4330" y="6574"/>
                      <a:pt x="4330" y="6627"/>
                    </a:cubicBezTo>
                    <a:cubicBezTo>
                      <a:pt x="4240" y="6627"/>
                      <a:pt x="4142" y="6627"/>
                      <a:pt x="4053" y="6645"/>
                    </a:cubicBezTo>
                    <a:cubicBezTo>
                      <a:pt x="4028" y="6679"/>
                      <a:pt x="4106" y="6744"/>
                      <a:pt x="4189" y="6744"/>
                    </a:cubicBezTo>
                    <a:cubicBezTo>
                      <a:pt x="4195" y="6744"/>
                      <a:pt x="4200" y="6744"/>
                      <a:pt x="4205" y="6743"/>
                    </a:cubicBezTo>
                    <a:cubicBezTo>
                      <a:pt x="4246" y="6743"/>
                      <a:pt x="4288" y="6727"/>
                      <a:pt x="4314" y="6727"/>
                    </a:cubicBezTo>
                    <a:cubicBezTo>
                      <a:pt x="4327" y="6727"/>
                      <a:pt x="4335" y="6731"/>
                      <a:pt x="4338" y="6743"/>
                    </a:cubicBezTo>
                    <a:cubicBezTo>
                      <a:pt x="4347" y="6788"/>
                      <a:pt x="4330" y="6788"/>
                      <a:pt x="4276" y="6806"/>
                    </a:cubicBezTo>
                    <a:cubicBezTo>
                      <a:pt x="4236" y="6819"/>
                      <a:pt x="4185" y="6819"/>
                      <a:pt x="4134" y="6819"/>
                    </a:cubicBezTo>
                    <a:cubicBezTo>
                      <a:pt x="4082" y="6819"/>
                      <a:pt x="4031" y="6819"/>
                      <a:pt x="3991" y="6832"/>
                    </a:cubicBezTo>
                    <a:cubicBezTo>
                      <a:pt x="3982" y="6841"/>
                      <a:pt x="4107" y="6859"/>
                      <a:pt x="4107" y="6859"/>
                    </a:cubicBezTo>
                    <a:cubicBezTo>
                      <a:pt x="4151" y="6886"/>
                      <a:pt x="4178" y="6913"/>
                      <a:pt x="4187" y="6939"/>
                    </a:cubicBezTo>
                    <a:cubicBezTo>
                      <a:pt x="4187" y="6975"/>
                      <a:pt x="4142" y="6975"/>
                      <a:pt x="4169" y="6993"/>
                    </a:cubicBezTo>
                    <a:cubicBezTo>
                      <a:pt x="4214" y="7010"/>
                      <a:pt x="4267" y="7028"/>
                      <a:pt x="4312" y="7037"/>
                    </a:cubicBezTo>
                    <a:cubicBezTo>
                      <a:pt x="4383" y="7055"/>
                      <a:pt x="4160" y="7091"/>
                      <a:pt x="4232" y="7126"/>
                    </a:cubicBezTo>
                    <a:cubicBezTo>
                      <a:pt x="4258" y="7144"/>
                      <a:pt x="4321" y="7144"/>
                      <a:pt x="4338" y="7162"/>
                    </a:cubicBezTo>
                    <a:cubicBezTo>
                      <a:pt x="4356" y="7189"/>
                      <a:pt x="4356" y="7215"/>
                      <a:pt x="4356" y="7242"/>
                    </a:cubicBezTo>
                    <a:cubicBezTo>
                      <a:pt x="4356" y="7202"/>
                      <a:pt x="4289" y="7154"/>
                      <a:pt x="4240" y="7154"/>
                    </a:cubicBezTo>
                    <a:cubicBezTo>
                      <a:pt x="4212" y="7154"/>
                      <a:pt x="4190" y="7169"/>
                      <a:pt x="4187" y="7206"/>
                    </a:cubicBezTo>
                    <a:cubicBezTo>
                      <a:pt x="4187" y="7273"/>
                      <a:pt x="4249" y="7332"/>
                      <a:pt x="4316" y="7332"/>
                    </a:cubicBezTo>
                    <a:cubicBezTo>
                      <a:pt x="4316" y="7332"/>
                      <a:pt x="4316" y="7332"/>
                      <a:pt x="4317" y="7332"/>
                    </a:cubicBezTo>
                    <a:lnTo>
                      <a:pt x="4317" y="7332"/>
                    </a:lnTo>
                    <a:cubicBezTo>
                      <a:pt x="4111" y="7351"/>
                      <a:pt x="4223" y="7627"/>
                      <a:pt x="4223" y="7705"/>
                    </a:cubicBezTo>
                    <a:cubicBezTo>
                      <a:pt x="4223" y="7736"/>
                      <a:pt x="4242" y="7745"/>
                      <a:pt x="4274" y="7745"/>
                    </a:cubicBezTo>
                    <a:cubicBezTo>
                      <a:pt x="4317" y="7745"/>
                      <a:pt x="4383" y="7728"/>
                      <a:pt x="4454" y="7723"/>
                    </a:cubicBezTo>
                    <a:cubicBezTo>
                      <a:pt x="4588" y="7750"/>
                      <a:pt x="4588" y="7759"/>
                      <a:pt x="4454" y="7803"/>
                    </a:cubicBezTo>
                    <a:cubicBezTo>
                      <a:pt x="4449" y="7803"/>
                      <a:pt x="4443" y="7803"/>
                      <a:pt x="4438" y="7803"/>
                    </a:cubicBezTo>
                    <a:cubicBezTo>
                      <a:pt x="4285" y="7803"/>
                      <a:pt x="4160" y="7924"/>
                      <a:pt x="4151" y="8070"/>
                    </a:cubicBezTo>
                    <a:cubicBezTo>
                      <a:pt x="4142" y="8133"/>
                      <a:pt x="4187" y="8186"/>
                      <a:pt x="4240" y="8195"/>
                    </a:cubicBezTo>
                    <a:cubicBezTo>
                      <a:pt x="4339" y="8236"/>
                      <a:pt x="4385" y="8255"/>
                      <a:pt x="4398" y="8320"/>
                    </a:cubicBezTo>
                    <a:lnTo>
                      <a:pt x="4398" y="8320"/>
                    </a:lnTo>
                    <a:cubicBezTo>
                      <a:pt x="4388" y="8289"/>
                      <a:pt x="4351" y="8271"/>
                      <a:pt x="4315" y="8271"/>
                    </a:cubicBezTo>
                    <a:cubicBezTo>
                      <a:pt x="4277" y="8271"/>
                      <a:pt x="4240" y="8291"/>
                      <a:pt x="4240" y="8338"/>
                    </a:cubicBezTo>
                    <a:cubicBezTo>
                      <a:pt x="4249" y="8409"/>
                      <a:pt x="4249" y="8480"/>
                      <a:pt x="4258" y="8560"/>
                    </a:cubicBezTo>
                    <a:cubicBezTo>
                      <a:pt x="4266" y="8627"/>
                      <a:pt x="4273" y="8670"/>
                      <a:pt x="4380" y="8702"/>
                    </a:cubicBezTo>
                    <a:lnTo>
                      <a:pt x="4380" y="8702"/>
                    </a:lnTo>
                    <a:cubicBezTo>
                      <a:pt x="4364" y="8700"/>
                      <a:pt x="4348" y="8699"/>
                      <a:pt x="4331" y="8699"/>
                    </a:cubicBezTo>
                    <a:cubicBezTo>
                      <a:pt x="4297" y="8699"/>
                      <a:pt x="4264" y="8704"/>
                      <a:pt x="4232" y="8712"/>
                    </a:cubicBezTo>
                    <a:cubicBezTo>
                      <a:pt x="4190" y="8720"/>
                      <a:pt x="4156" y="8775"/>
                      <a:pt x="4210" y="8775"/>
                    </a:cubicBezTo>
                    <a:cubicBezTo>
                      <a:pt x="4214" y="8775"/>
                      <a:pt x="4218" y="8775"/>
                      <a:pt x="4223" y="8774"/>
                    </a:cubicBezTo>
                    <a:cubicBezTo>
                      <a:pt x="4303" y="8774"/>
                      <a:pt x="4258" y="8836"/>
                      <a:pt x="4267" y="8872"/>
                    </a:cubicBezTo>
                    <a:cubicBezTo>
                      <a:pt x="4267" y="8890"/>
                      <a:pt x="4356" y="8881"/>
                      <a:pt x="4392" y="8899"/>
                    </a:cubicBezTo>
                    <a:cubicBezTo>
                      <a:pt x="4419" y="8917"/>
                      <a:pt x="4338" y="8952"/>
                      <a:pt x="4321" y="8979"/>
                    </a:cubicBezTo>
                    <a:cubicBezTo>
                      <a:pt x="4303" y="9006"/>
                      <a:pt x="4294" y="9032"/>
                      <a:pt x="4303" y="9068"/>
                    </a:cubicBezTo>
                    <a:cubicBezTo>
                      <a:pt x="4321" y="9104"/>
                      <a:pt x="4356" y="9130"/>
                      <a:pt x="4401" y="9130"/>
                    </a:cubicBezTo>
                    <a:cubicBezTo>
                      <a:pt x="4463" y="9139"/>
                      <a:pt x="4436" y="9175"/>
                      <a:pt x="4436" y="9211"/>
                    </a:cubicBezTo>
                    <a:cubicBezTo>
                      <a:pt x="4338" y="9219"/>
                      <a:pt x="4303" y="9202"/>
                      <a:pt x="4347" y="9255"/>
                    </a:cubicBezTo>
                    <a:cubicBezTo>
                      <a:pt x="4374" y="9291"/>
                      <a:pt x="4410" y="9326"/>
                      <a:pt x="4445" y="9353"/>
                    </a:cubicBezTo>
                    <a:cubicBezTo>
                      <a:pt x="4437" y="9353"/>
                      <a:pt x="4506" y="9407"/>
                      <a:pt x="4465" y="9407"/>
                    </a:cubicBezTo>
                    <a:cubicBezTo>
                      <a:pt x="4462" y="9407"/>
                      <a:pt x="4458" y="9407"/>
                      <a:pt x="4454" y="9407"/>
                    </a:cubicBezTo>
                    <a:cubicBezTo>
                      <a:pt x="4435" y="9400"/>
                      <a:pt x="4416" y="9394"/>
                      <a:pt x="4394" y="9394"/>
                    </a:cubicBezTo>
                    <a:cubicBezTo>
                      <a:pt x="4385" y="9394"/>
                      <a:pt x="4376" y="9395"/>
                      <a:pt x="4365" y="9398"/>
                    </a:cubicBezTo>
                    <a:cubicBezTo>
                      <a:pt x="4365" y="9451"/>
                      <a:pt x="4401" y="9442"/>
                      <a:pt x="4463" y="9469"/>
                    </a:cubicBezTo>
                    <a:cubicBezTo>
                      <a:pt x="4499" y="9496"/>
                      <a:pt x="4570" y="9540"/>
                      <a:pt x="4490" y="9567"/>
                    </a:cubicBezTo>
                    <a:cubicBezTo>
                      <a:pt x="4383" y="9602"/>
                      <a:pt x="4356" y="9567"/>
                      <a:pt x="4321" y="9638"/>
                    </a:cubicBezTo>
                    <a:cubicBezTo>
                      <a:pt x="4294" y="9683"/>
                      <a:pt x="4249" y="9745"/>
                      <a:pt x="4249" y="9781"/>
                    </a:cubicBezTo>
                    <a:cubicBezTo>
                      <a:pt x="4249" y="9799"/>
                      <a:pt x="4263" y="9804"/>
                      <a:pt x="4281" y="9804"/>
                    </a:cubicBezTo>
                    <a:cubicBezTo>
                      <a:pt x="4303" y="9804"/>
                      <a:pt x="4332" y="9797"/>
                      <a:pt x="4357" y="9797"/>
                    </a:cubicBezTo>
                    <a:cubicBezTo>
                      <a:pt x="4363" y="9797"/>
                      <a:pt x="4369" y="9797"/>
                      <a:pt x="4374" y="9798"/>
                    </a:cubicBezTo>
                    <a:cubicBezTo>
                      <a:pt x="4419" y="9798"/>
                      <a:pt x="4481" y="9834"/>
                      <a:pt x="4436" y="9861"/>
                    </a:cubicBezTo>
                    <a:cubicBezTo>
                      <a:pt x="4383" y="9888"/>
                      <a:pt x="4338" y="9950"/>
                      <a:pt x="4428" y="9950"/>
                    </a:cubicBezTo>
                    <a:cubicBezTo>
                      <a:pt x="4214" y="9959"/>
                      <a:pt x="4383" y="10128"/>
                      <a:pt x="4401" y="10173"/>
                    </a:cubicBezTo>
                    <a:cubicBezTo>
                      <a:pt x="4410" y="10217"/>
                      <a:pt x="4365" y="10208"/>
                      <a:pt x="4347" y="10244"/>
                    </a:cubicBezTo>
                    <a:cubicBezTo>
                      <a:pt x="4330" y="10279"/>
                      <a:pt x="4330" y="10324"/>
                      <a:pt x="4330" y="10368"/>
                    </a:cubicBezTo>
                    <a:cubicBezTo>
                      <a:pt x="4330" y="10404"/>
                      <a:pt x="4383" y="10618"/>
                      <a:pt x="4267" y="10627"/>
                    </a:cubicBezTo>
                    <a:cubicBezTo>
                      <a:pt x="4267" y="10672"/>
                      <a:pt x="4280" y="10691"/>
                      <a:pt x="4352" y="10691"/>
                    </a:cubicBezTo>
                    <a:cubicBezTo>
                      <a:pt x="4366" y="10691"/>
                      <a:pt x="4382" y="10691"/>
                      <a:pt x="4401" y="10689"/>
                    </a:cubicBezTo>
                    <a:cubicBezTo>
                      <a:pt x="4454" y="10689"/>
                      <a:pt x="4561" y="10725"/>
                      <a:pt x="4561" y="10752"/>
                    </a:cubicBezTo>
                    <a:cubicBezTo>
                      <a:pt x="4499" y="10760"/>
                      <a:pt x="4428" y="10778"/>
                      <a:pt x="4365" y="10796"/>
                    </a:cubicBezTo>
                    <a:cubicBezTo>
                      <a:pt x="4312" y="10814"/>
                      <a:pt x="4303" y="10885"/>
                      <a:pt x="4356" y="10912"/>
                    </a:cubicBezTo>
                    <a:cubicBezTo>
                      <a:pt x="4392" y="10939"/>
                      <a:pt x="4419" y="10974"/>
                      <a:pt x="4436" y="11019"/>
                    </a:cubicBezTo>
                    <a:cubicBezTo>
                      <a:pt x="4401" y="11028"/>
                      <a:pt x="4374" y="11045"/>
                      <a:pt x="4338" y="11063"/>
                    </a:cubicBezTo>
                    <a:cubicBezTo>
                      <a:pt x="4267" y="11126"/>
                      <a:pt x="4597" y="11108"/>
                      <a:pt x="4597" y="11161"/>
                    </a:cubicBezTo>
                    <a:cubicBezTo>
                      <a:pt x="4597" y="11197"/>
                      <a:pt x="4541" y="11199"/>
                      <a:pt x="4481" y="11199"/>
                    </a:cubicBezTo>
                    <a:cubicBezTo>
                      <a:pt x="4472" y="11199"/>
                      <a:pt x="4464" y="11199"/>
                      <a:pt x="4455" y="11199"/>
                    </a:cubicBezTo>
                    <a:cubicBezTo>
                      <a:pt x="4403" y="11199"/>
                      <a:pt x="4354" y="11201"/>
                      <a:pt x="4338" y="11224"/>
                    </a:cubicBezTo>
                    <a:cubicBezTo>
                      <a:pt x="4294" y="11313"/>
                      <a:pt x="4508" y="11384"/>
                      <a:pt x="4561" y="11455"/>
                    </a:cubicBezTo>
                    <a:cubicBezTo>
                      <a:pt x="4576" y="11463"/>
                      <a:pt x="4627" y="11580"/>
                      <a:pt x="4579" y="11580"/>
                    </a:cubicBezTo>
                    <a:cubicBezTo>
                      <a:pt x="4569" y="11580"/>
                      <a:pt x="4554" y="11574"/>
                      <a:pt x="4534" y="11562"/>
                    </a:cubicBezTo>
                    <a:cubicBezTo>
                      <a:pt x="4534" y="11523"/>
                      <a:pt x="4508" y="11500"/>
                      <a:pt x="4477" y="11500"/>
                    </a:cubicBezTo>
                    <a:cubicBezTo>
                      <a:pt x="4451" y="11500"/>
                      <a:pt x="4421" y="11517"/>
                      <a:pt x="4401" y="11553"/>
                    </a:cubicBezTo>
                    <a:cubicBezTo>
                      <a:pt x="4384" y="11587"/>
                      <a:pt x="4399" y="11661"/>
                      <a:pt x="4484" y="11661"/>
                    </a:cubicBezTo>
                    <a:cubicBezTo>
                      <a:pt x="4489" y="11661"/>
                      <a:pt x="4494" y="11660"/>
                      <a:pt x="4499" y="11660"/>
                    </a:cubicBezTo>
                    <a:cubicBezTo>
                      <a:pt x="4522" y="11660"/>
                      <a:pt x="4593" y="11612"/>
                      <a:pt x="4635" y="11612"/>
                    </a:cubicBezTo>
                    <a:cubicBezTo>
                      <a:pt x="4640" y="11612"/>
                      <a:pt x="4646" y="11613"/>
                      <a:pt x="4650" y="11615"/>
                    </a:cubicBezTo>
                    <a:cubicBezTo>
                      <a:pt x="4650" y="11615"/>
                      <a:pt x="4347" y="11785"/>
                      <a:pt x="4445" y="11794"/>
                    </a:cubicBezTo>
                    <a:cubicBezTo>
                      <a:pt x="4493" y="11794"/>
                      <a:pt x="4536" y="11786"/>
                      <a:pt x="4581" y="11786"/>
                    </a:cubicBezTo>
                    <a:cubicBezTo>
                      <a:pt x="4604" y="11786"/>
                      <a:pt x="4626" y="11788"/>
                      <a:pt x="4650" y="11794"/>
                    </a:cubicBezTo>
                    <a:cubicBezTo>
                      <a:pt x="4695" y="11803"/>
                      <a:pt x="4739" y="11820"/>
                      <a:pt x="4784" y="11847"/>
                    </a:cubicBezTo>
                    <a:cubicBezTo>
                      <a:pt x="4623" y="11856"/>
                      <a:pt x="4552" y="11856"/>
                      <a:pt x="4552" y="11936"/>
                    </a:cubicBezTo>
                    <a:cubicBezTo>
                      <a:pt x="4552" y="11959"/>
                      <a:pt x="4609" y="12044"/>
                      <a:pt x="4675" y="12044"/>
                    </a:cubicBezTo>
                    <a:cubicBezTo>
                      <a:pt x="4687" y="12044"/>
                      <a:pt x="4700" y="12041"/>
                      <a:pt x="4713" y="12034"/>
                    </a:cubicBezTo>
                    <a:lnTo>
                      <a:pt x="4713" y="12114"/>
                    </a:lnTo>
                    <a:cubicBezTo>
                      <a:pt x="4694" y="12112"/>
                      <a:pt x="4677" y="12111"/>
                      <a:pt x="4660" y="12111"/>
                    </a:cubicBezTo>
                    <a:cubicBezTo>
                      <a:pt x="4618" y="12111"/>
                      <a:pt x="4578" y="12117"/>
                      <a:pt x="4534" y="12123"/>
                    </a:cubicBezTo>
                    <a:cubicBezTo>
                      <a:pt x="4472" y="12150"/>
                      <a:pt x="4463" y="12194"/>
                      <a:pt x="4490" y="12230"/>
                    </a:cubicBezTo>
                    <a:cubicBezTo>
                      <a:pt x="4543" y="12301"/>
                      <a:pt x="4811" y="12301"/>
                      <a:pt x="4570" y="12382"/>
                    </a:cubicBezTo>
                    <a:cubicBezTo>
                      <a:pt x="4303" y="12399"/>
                      <a:pt x="4632" y="12435"/>
                      <a:pt x="4632" y="12488"/>
                    </a:cubicBezTo>
                    <a:cubicBezTo>
                      <a:pt x="4632" y="12533"/>
                      <a:pt x="4490" y="12595"/>
                      <a:pt x="4534" y="12622"/>
                    </a:cubicBezTo>
                    <a:lnTo>
                      <a:pt x="4695" y="12667"/>
                    </a:lnTo>
                    <a:cubicBezTo>
                      <a:pt x="4606" y="12693"/>
                      <a:pt x="4570" y="12667"/>
                      <a:pt x="4517" y="12729"/>
                    </a:cubicBezTo>
                    <a:cubicBezTo>
                      <a:pt x="4499" y="12756"/>
                      <a:pt x="4463" y="12809"/>
                      <a:pt x="4552" y="12818"/>
                    </a:cubicBezTo>
                    <a:cubicBezTo>
                      <a:pt x="4632" y="12827"/>
                      <a:pt x="4588" y="12880"/>
                      <a:pt x="4588" y="12925"/>
                    </a:cubicBezTo>
                    <a:cubicBezTo>
                      <a:pt x="4588" y="12943"/>
                      <a:pt x="4748" y="12943"/>
                      <a:pt x="4748" y="12996"/>
                    </a:cubicBezTo>
                    <a:lnTo>
                      <a:pt x="4597" y="13005"/>
                    </a:lnTo>
                    <a:cubicBezTo>
                      <a:pt x="4597" y="13032"/>
                      <a:pt x="4597" y="13076"/>
                      <a:pt x="4677" y="13076"/>
                    </a:cubicBezTo>
                    <a:cubicBezTo>
                      <a:pt x="4748" y="13103"/>
                      <a:pt x="4748" y="13112"/>
                      <a:pt x="4677" y="13148"/>
                    </a:cubicBezTo>
                    <a:cubicBezTo>
                      <a:pt x="4677" y="13183"/>
                      <a:pt x="4686" y="13183"/>
                      <a:pt x="4757" y="13183"/>
                    </a:cubicBezTo>
                    <a:cubicBezTo>
                      <a:pt x="4763" y="13182"/>
                      <a:pt x="4768" y="13182"/>
                      <a:pt x="4773" y="13182"/>
                    </a:cubicBezTo>
                    <a:cubicBezTo>
                      <a:pt x="4822" y="13182"/>
                      <a:pt x="4837" y="13221"/>
                      <a:pt x="4837" y="13246"/>
                    </a:cubicBezTo>
                    <a:lnTo>
                      <a:pt x="4574" y="13263"/>
                    </a:lnTo>
                    <a:lnTo>
                      <a:pt x="4574" y="13263"/>
                    </a:lnTo>
                    <a:cubicBezTo>
                      <a:pt x="4577" y="13263"/>
                      <a:pt x="4579" y="13263"/>
                      <a:pt x="4581" y="13263"/>
                    </a:cubicBezTo>
                    <a:cubicBezTo>
                      <a:pt x="4678" y="13263"/>
                      <a:pt x="4695" y="13380"/>
                      <a:pt x="4695" y="13415"/>
                    </a:cubicBezTo>
                    <a:cubicBezTo>
                      <a:pt x="4695" y="13441"/>
                      <a:pt x="4623" y="13468"/>
                      <a:pt x="4597" y="13504"/>
                    </a:cubicBezTo>
                    <a:cubicBezTo>
                      <a:pt x="4517" y="13673"/>
                      <a:pt x="4552" y="13842"/>
                      <a:pt x="4561" y="14003"/>
                    </a:cubicBezTo>
                    <a:cubicBezTo>
                      <a:pt x="4561" y="14003"/>
                      <a:pt x="4481" y="14020"/>
                      <a:pt x="4481" y="14047"/>
                    </a:cubicBezTo>
                    <a:cubicBezTo>
                      <a:pt x="4481" y="14074"/>
                      <a:pt x="4490" y="14101"/>
                      <a:pt x="4499" y="14127"/>
                    </a:cubicBezTo>
                    <a:lnTo>
                      <a:pt x="4570" y="14386"/>
                    </a:lnTo>
                    <a:cubicBezTo>
                      <a:pt x="4597" y="14510"/>
                      <a:pt x="4632" y="14626"/>
                      <a:pt x="4677" y="14733"/>
                    </a:cubicBezTo>
                    <a:cubicBezTo>
                      <a:pt x="4704" y="14778"/>
                      <a:pt x="4721" y="14831"/>
                      <a:pt x="4793" y="14849"/>
                    </a:cubicBezTo>
                    <a:cubicBezTo>
                      <a:pt x="4837" y="14858"/>
                      <a:pt x="4828" y="14902"/>
                      <a:pt x="4828" y="14929"/>
                    </a:cubicBezTo>
                    <a:cubicBezTo>
                      <a:pt x="4828" y="14913"/>
                      <a:pt x="4809" y="14900"/>
                      <a:pt x="4790" y="14900"/>
                    </a:cubicBezTo>
                    <a:cubicBezTo>
                      <a:pt x="4777" y="14900"/>
                      <a:pt x="4764" y="14906"/>
                      <a:pt x="4757" y="14920"/>
                    </a:cubicBezTo>
                    <a:cubicBezTo>
                      <a:pt x="4748" y="14991"/>
                      <a:pt x="4748" y="15063"/>
                      <a:pt x="4757" y="15134"/>
                    </a:cubicBezTo>
                    <a:cubicBezTo>
                      <a:pt x="4757" y="15161"/>
                      <a:pt x="4748" y="15241"/>
                      <a:pt x="4811" y="15259"/>
                    </a:cubicBezTo>
                    <a:cubicBezTo>
                      <a:pt x="4900" y="15259"/>
                      <a:pt x="4989" y="15250"/>
                      <a:pt x="5069" y="15232"/>
                    </a:cubicBezTo>
                    <a:lnTo>
                      <a:pt x="5069" y="15232"/>
                    </a:lnTo>
                    <a:cubicBezTo>
                      <a:pt x="5069" y="15285"/>
                      <a:pt x="4926" y="15312"/>
                      <a:pt x="4837" y="15321"/>
                    </a:cubicBezTo>
                    <a:cubicBezTo>
                      <a:pt x="4713" y="15330"/>
                      <a:pt x="4766" y="15383"/>
                      <a:pt x="4775" y="15437"/>
                    </a:cubicBezTo>
                    <a:cubicBezTo>
                      <a:pt x="4793" y="15517"/>
                      <a:pt x="4784" y="15588"/>
                      <a:pt x="4757" y="15659"/>
                    </a:cubicBezTo>
                    <a:cubicBezTo>
                      <a:pt x="4739" y="15677"/>
                      <a:pt x="4730" y="15695"/>
                      <a:pt x="4704" y="15704"/>
                    </a:cubicBezTo>
                    <a:cubicBezTo>
                      <a:pt x="4721" y="15740"/>
                      <a:pt x="4775" y="15757"/>
                      <a:pt x="4819" y="15784"/>
                    </a:cubicBezTo>
                    <a:cubicBezTo>
                      <a:pt x="4909" y="15837"/>
                      <a:pt x="4766" y="15935"/>
                      <a:pt x="4748" y="15998"/>
                    </a:cubicBezTo>
                    <a:cubicBezTo>
                      <a:pt x="4730" y="16060"/>
                      <a:pt x="4828" y="16078"/>
                      <a:pt x="4935" y="16105"/>
                    </a:cubicBezTo>
                    <a:cubicBezTo>
                      <a:pt x="5122" y="16158"/>
                      <a:pt x="4837" y="16158"/>
                      <a:pt x="4793" y="16167"/>
                    </a:cubicBezTo>
                    <a:cubicBezTo>
                      <a:pt x="4686" y="16185"/>
                      <a:pt x="4909" y="16247"/>
                      <a:pt x="4909" y="16256"/>
                    </a:cubicBezTo>
                    <a:cubicBezTo>
                      <a:pt x="4998" y="16310"/>
                      <a:pt x="4819" y="16336"/>
                      <a:pt x="4784" y="16381"/>
                    </a:cubicBezTo>
                    <a:cubicBezTo>
                      <a:pt x="4739" y="16425"/>
                      <a:pt x="4766" y="16497"/>
                      <a:pt x="4784" y="16550"/>
                    </a:cubicBezTo>
                    <a:cubicBezTo>
                      <a:pt x="4802" y="16577"/>
                      <a:pt x="4891" y="16755"/>
                      <a:pt x="4748" y="16773"/>
                    </a:cubicBezTo>
                    <a:cubicBezTo>
                      <a:pt x="4730" y="16817"/>
                      <a:pt x="4766" y="16862"/>
                      <a:pt x="4793" y="16897"/>
                    </a:cubicBezTo>
                    <a:cubicBezTo>
                      <a:pt x="4873" y="17040"/>
                      <a:pt x="4864" y="17200"/>
                      <a:pt x="4935" y="17343"/>
                    </a:cubicBezTo>
                    <a:cubicBezTo>
                      <a:pt x="4961" y="17401"/>
                      <a:pt x="5011" y="17436"/>
                      <a:pt x="5070" y="17444"/>
                    </a:cubicBezTo>
                    <a:lnTo>
                      <a:pt x="5070" y="17444"/>
                    </a:lnTo>
                    <a:cubicBezTo>
                      <a:pt x="5017" y="17449"/>
                      <a:pt x="4967" y="17460"/>
                      <a:pt x="4917" y="17485"/>
                    </a:cubicBezTo>
                    <a:cubicBezTo>
                      <a:pt x="4882" y="17512"/>
                      <a:pt x="4944" y="17521"/>
                      <a:pt x="4935" y="17557"/>
                    </a:cubicBezTo>
                    <a:lnTo>
                      <a:pt x="4900" y="17610"/>
                    </a:lnTo>
                    <a:cubicBezTo>
                      <a:pt x="4864" y="17681"/>
                      <a:pt x="4855" y="17753"/>
                      <a:pt x="4873" y="17833"/>
                    </a:cubicBezTo>
                    <a:cubicBezTo>
                      <a:pt x="4944" y="17859"/>
                      <a:pt x="4935" y="18002"/>
                      <a:pt x="4944" y="18002"/>
                    </a:cubicBezTo>
                    <a:cubicBezTo>
                      <a:pt x="4984" y="18007"/>
                      <a:pt x="5024" y="18008"/>
                      <a:pt x="5066" y="18008"/>
                    </a:cubicBezTo>
                    <a:cubicBezTo>
                      <a:pt x="5133" y="18008"/>
                      <a:pt x="5202" y="18004"/>
                      <a:pt x="5271" y="18004"/>
                    </a:cubicBezTo>
                    <a:cubicBezTo>
                      <a:pt x="5314" y="18004"/>
                      <a:pt x="5357" y="18006"/>
                      <a:pt x="5398" y="18011"/>
                    </a:cubicBezTo>
                    <a:cubicBezTo>
                      <a:pt x="5436" y="18018"/>
                      <a:pt x="5329" y="18101"/>
                      <a:pt x="5214" y="18101"/>
                    </a:cubicBezTo>
                    <a:cubicBezTo>
                      <a:pt x="5193" y="18101"/>
                      <a:pt x="5170" y="18098"/>
                      <a:pt x="5149" y="18091"/>
                    </a:cubicBezTo>
                    <a:cubicBezTo>
                      <a:pt x="5114" y="18078"/>
                      <a:pt x="5084" y="18073"/>
                      <a:pt x="5058" y="18073"/>
                    </a:cubicBezTo>
                    <a:cubicBezTo>
                      <a:pt x="4994" y="18073"/>
                      <a:pt x="4962" y="18109"/>
                      <a:pt x="4962" y="18153"/>
                    </a:cubicBezTo>
                    <a:cubicBezTo>
                      <a:pt x="4962" y="18189"/>
                      <a:pt x="4962" y="18242"/>
                      <a:pt x="5015" y="18260"/>
                    </a:cubicBezTo>
                    <a:cubicBezTo>
                      <a:pt x="5060" y="18278"/>
                      <a:pt x="5096" y="18260"/>
                      <a:pt x="5069" y="18305"/>
                    </a:cubicBezTo>
                    <a:cubicBezTo>
                      <a:pt x="5052" y="18346"/>
                      <a:pt x="4891" y="18440"/>
                      <a:pt x="4804" y="18440"/>
                    </a:cubicBezTo>
                    <a:cubicBezTo>
                      <a:pt x="4799" y="18440"/>
                      <a:pt x="4795" y="18440"/>
                      <a:pt x="4791" y="18440"/>
                    </a:cubicBezTo>
                    <a:lnTo>
                      <a:pt x="4791" y="18440"/>
                    </a:lnTo>
                    <a:cubicBezTo>
                      <a:pt x="4890" y="18457"/>
                      <a:pt x="4882" y="18484"/>
                      <a:pt x="4882" y="18536"/>
                    </a:cubicBezTo>
                    <a:cubicBezTo>
                      <a:pt x="4873" y="18581"/>
                      <a:pt x="4891" y="18634"/>
                      <a:pt x="4917" y="18679"/>
                    </a:cubicBezTo>
                    <a:cubicBezTo>
                      <a:pt x="4926" y="18688"/>
                      <a:pt x="5006" y="18750"/>
                      <a:pt x="4989" y="18759"/>
                    </a:cubicBezTo>
                    <a:cubicBezTo>
                      <a:pt x="4971" y="18759"/>
                      <a:pt x="4864" y="18759"/>
                      <a:pt x="4855" y="18768"/>
                    </a:cubicBezTo>
                    <a:cubicBezTo>
                      <a:pt x="4837" y="18786"/>
                      <a:pt x="4891" y="18848"/>
                      <a:pt x="4873" y="18884"/>
                    </a:cubicBezTo>
                    <a:lnTo>
                      <a:pt x="4828" y="18991"/>
                    </a:lnTo>
                    <a:cubicBezTo>
                      <a:pt x="4822" y="18990"/>
                      <a:pt x="4817" y="18990"/>
                      <a:pt x="4813" y="18990"/>
                    </a:cubicBezTo>
                    <a:cubicBezTo>
                      <a:pt x="4719" y="18990"/>
                      <a:pt x="4867" y="19073"/>
                      <a:pt x="4926" y="19115"/>
                    </a:cubicBezTo>
                    <a:cubicBezTo>
                      <a:pt x="4980" y="19151"/>
                      <a:pt x="4980" y="19187"/>
                      <a:pt x="4971" y="19222"/>
                    </a:cubicBezTo>
                    <a:cubicBezTo>
                      <a:pt x="4875" y="19168"/>
                      <a:pt x="4827" y="19138"/>
                      <a:pt x="4790" y="19138"/>
                    </a:cubicBezTo>
                    <a:cubicBezTo>
                      <a:pt x="4772" y="19138"/>
                      <a:pt x="4757" y="19145"/>
                      <a:pt x="4739" y="19160"/>
                    </a:cubicBezTo>
                    <a:cubicBezTo>
                      <a:pt x="4650" y="19258"/>
                      <a:pt x="4570" y="19356"/>
                      <a:pt x="4481" y="19445"/>
                    </a:cubicBezTo>
                    <a:cubicBezTo>
                      <a:pt x="4472" y="19445"/>
                      <a:pt x="4365" y="19525"/>
                      <a:pt x="4419" y="19561"/>
                    </a:cubicBezTo>
                    <a:cubicBezTo>
                      <a:pt x="4517" y="19632"/>
                      <a:pt x="4445" y="19676"/>
                      <a:pt x="4401" y="19676"/>
                    </a:cubicBezTo>
                    <a:cubicBezTo>
                      <a:pt x="4365" y="19676"/>
                      <a:pt x="4347" y="19605"/>
                      <a:pt x="4312" y="19587"/>
                    </a:cubicBezTo>
                    <a:cubicBezTo>
                      <a:pt x="4304" y="19585"/>
                      <a:pt x="4297" y="19584"/>
                      <a:pt x="4290" y="19584"/>
                    </a:cubicBezTo>
                    <a:cubicBezTo>
                      <a:pt x="4275" y="19584"/>
                      <a:pt x="4262" y="19590"/>
                      <a:pt x="4249" y="19596"/>
                    </a:cubicBezTo>
                    <a:cubicBezTo>
                      <a:pt x="4214" y="19614"/>
                      <a:pt x="4116" y="19623"/>
                      <a:pt x="4125" y="19694"/>
                    </a:cubicBezTo>
                    <a:cubicBezTo>
                      <a:pt x="4125" y="19774"/>
                      <a:pt x="4080" y="19739"/>
                      <a:pt x="4053" y="19774"/>
                    </a:cubicBezTo>
                    <a:cubicBezTo>
                      <a:pt x="4027" y="19819"/>
                      <a:pt x="4045" y="19908"/>
                      <a:pt x="4027" y="19917"/>
                    </a:cubicBezTo>
                    <a:cubicBezTo>
                      <a:pt x="4018" y="19917"/>
                      <a:pt x="3982" y="19855"/>
                      <a:pt x="3964" y="19837"/>
                    </a:cubicBezTo>
                    <a:cubicBezTo>
                      <a:pt x="3938" y="19804"/>
                      <a:pt x="3902" y="19785"/>
                      <a:pt x="3863" y="19785"/>
                    </a:cubicBezTo>
                    <a:cubicBezTo>
                      <a:pt x="3849" y="19785"/>
                      <a:pt x="3836" y="19788"/>
                      <a:pt x="3822" y="19792"/>
                    </a:cubicBezTo>
                    <a:cubicBezTo>
                      <a:pt x="3751" y="19801"/>
                      <a:pt x="3688" y="19828"/>
                      <a:pt x="3617" y="19855"/>
                    </a:cubicBezTo>
                    <a:cubicBezTo>
                      <a:pt x="3581" y="19864"/>
                      <a:pt x="3572" y="19917"/>
                      <a:pt x="3572" y="19997"/>
                    </a:cubicBezTo>
                    <a:cubicBezTo>
                      <a:pt x="3567" y="20006"/>
                      <a:pt x="3563" y="20015"/>
                      <a:pt x="3560" y="20025"/>
                    </a:cubicBezTo>
                    <a:lnTo>
                      <a:pt x="3560" y="20025"/>
                    </a:lnTo>
                    <a:cubicBezTo>
                      <a:pt x="3559" y="19903"/>
                      <a:pt x="3545" y="19793"/>
                      <a:pt x="3519" y="19774"/>
                    </a:cubicBezTo>
                    <a:cubicBezTo>
                      <a:pt x="3502" y="19769"/>
                      <a:pt x="3464" y="19753"/>
                      <a:pt x="3434" y="19753"/>
                    </a:cubicBezTo>
                    <a:cubicBezTo>
                      <a:pt x="3416" y="19753"/>
                      <a:pt x="3401" y="19758"/>
                      <a:pt x="3394" y="19774"/>
                    </a:cubicBezTo>
                    <a:cubicBezTo>
                      <a:pt x="3369" y="19857"/>
                      <a:pt x="3353" y="19934"/>
                      <a:pt x="3320" y="19934"/>
                    </a:cubicBezTo>
                    <a:cubicBezTo>
                      <a:pt x="3306" y="19934"/>
                      <a:pt x="3290" y="19921"/>
                      <a:pt x="3270" y="19890"/>
                    </a:cubicBezTo>
                    <a:cubicBezTo>
                      <a:pt x="3216" y="19828"/>
                      <a:pt x="3145" y="19792"/>
                      <a:pt x="3074" y="19774"/>
                    </a:cubicBezTo>
                    <a:cubicBezTo>
                      <a:pt x="3035" y="19774"/>
                      <a:pt x="2950" y="19881"/>
                      <a:pt x="2910" y="19881"/>
                    </a:cubicBezTo>
                    <a:cubicBezTo>
                      <a:pt x="2904" y="19881"/>
                      <a:pt x="2899" y="19878"/>
                      <a:pt x="2895" y="19872"/>
                    </a:cubicBezTo>
                    <a:cubicBezTo>
                      <a:pt x="2851" y="19810"/>
                      <a:pt x="2949" y="19605"/>
                      <a:pt x="2913" y="19543"/>
                    </a:cubicBezTo>
                    <a:cubicBezTo>
                      <a:pt x="2911" y="19539"/>
                      <a:pt x="2909" y="19537"/>
                      <a:pt x="2906" y="19537"/>
                    </a:cubicBezTo>
                    <a:cubicBezTo>
                      <a:pt x="2883" y="19537"/>
                      <a:pt x="2831" y="19662"/>
                      <a:pt x="2815" y="19694"/>
                    </a:cubicBezTo>
                    <a:cubicBezTo>
                      <a:pt x="2782" y="19678"/>
                      <a:pt x="2865" y="19522"/>
                      <a:pt x="2826" y="19522"/>
                    </a:cubicBezTo>
                    <a:cubicBezTo>
                      <a:pt x="2823" y="19522"/>
                      <a:pt x="2820" y="19523"/>
                      <a:pt x="2815" y="19525"/>
                    </a:cubicBezTo>
                    <a:cubicBezTo>
                      <a:pt x="2801" y="19532"/>
                      <a:pt x="2639" y="19752"/>
                      <a:pt x="2593" y="19752"/>
                    </a:cubicBezTo>
                    <a:cubicBezTo>
                      <a:pt x="2583" y="19752"/>
                      <a:pt x="2579" y="19740"/>
                      <a:pt x="2584" y="19712"/>
                    </a:cubicBezTo>
                    <a:cubicBezTo>
                      <a:pt x="2593" y="19650"/>
                      <a:pt x="2673" y="19587"/>
                      <a:pt x="2673" y="19516"/>
                    </a:cubicBezTo>
                    <a:cubicBezTo>
                      <a:pt x="2673" y="19489"/>
                      <a:pt x="2646" y="19463"/>
                      <a:pt x="2619" y="19463"/>
                    </a:cubicBezTo>
                    <a:cubicBezTo>
                      <a:pt x="2562" y="19463"/>
                      <a:pt x="2505" y="19577"/>
                      <a:pt x="2444" y="19577"/>
                    </a:cubicBezTo>
                    <a:cubicBezTo>
                      <a:pt x="2428" y="19577"/>
                      <a:pt x="2413" y="19570"/>
                      <a:pt x="2397" y="19552"/>
                    </a:cubicBezTo>
                    <a:cubicBezTo>
                      <a:pt x="2459" y="19507"/>
                      <a:pt x="2504" y="19445"/>
                      <a:pt x="2539" y="19374"/>
                    </a:cubicBezTo>
                    <a:cubicBezTo>
                      <a:pt x="2539" y="19332"/>
                      <a:pt x="2547" y="19279"/>
                      <a:pt x="2516" y="19279"/>
                    </a:cubicBezTo>
                    <a:cubicBezTo>
                      <a:pt x="2501" y="19279"/>
                      <a:pt x="2478" y="19291"/>
                      <a:pt x="2442" y="19321"/>
                    </a:cubicBezTo>
                    <a:lnTo>
                      <a:pt x="2442" y="19321"/>
                    </a:lnTo>
                    <a:cubicBezTo>
                      <a:pt x="2548" y="19231"/>
                      <a:pt x="2546" y="19201"/>
                      <a:pt x="2495" y="19201"/>
                    </a:cubicBezTo>
                    <a:cubicBezTo>
                      <a:pt x="2475" y="19201"/>
                      <a:pt x="2447" y="19206"/>
                      <a:pt x="2415" y="19213"/>
                    </a:cubicBezTo>
                    <a:cubicBezTo>
                      <a:pt x="2530" y="19139"/>
                      <a:pt x="2341" y="19050"/>
                      <a:pt x="2311" y="19009"/>
                    </a:cubicBezTo>
                    <a:lnTo>
                      <a:pt x="2311" y="19009"/>
                    </a:lnTo>
                    <a:cubicBezTo>
                      <a:pt x="2329" y="19062"/>
                      <a:pt x="2269" y="19112"/>
                      <a:pt x="2222" y="19112"/>
                    </a:cubicBezTo>
                    <a:cubicBezTo>
                      <a:pt x="2194" y="19112"/>
                      <a:pt x="2171" y="19093"/>
                      <a:pt x="2174" y="19044"/>
                    </a:cubicBezTo>
                    <a:cubicBezTo>
                      <a:pt x="2183" y="18973"/>
                      <a:pt x="2183" y="18893"/>
                      <a:pt x="2165" y="18821"/>
                    </a:cubicBezTo>
                    <a:cubicBezTo>
                      <a:pt x="1996" y="18866"/>
                      <a:pt x="2031" y="19071"/>
                      <a:pt x="2031" y="19151"/>
                    </a:cubicBezTo>
                    <a:cubicBezTo>
                      <a:pt x="2005" y="19089"/>
                      <a:pt x="1978" y="19026"/>
                      <a:pt x="1969" y="18964"/>
                    </a:cubicBezTo>
                    <a:cubicBezTo>
                      <a:pt x="1951" y="18902"/>
                      <a:pt x="1978" y="18839"/>
                      <a:pt x="2040" y="18812"/>
                    </a:cubicBezTo>
                    <a:cubicBezTo>
                      <a:pt x="2112" y="18777"/>
                      <a:pt x="2174" y="18804"/>
                      <a:pt x="2219" y="18741"/>
                    </a:cubicBezTo>
                    <a:cubicBezTo>
                      <a:pt x="2308" y="18634"/>
                      <a:pt x="2103" y="18652"/>
                      <a:pt x="2085" y="18563"/>
                    </a:cubicBezTo>
                    <a:cubicBezTo>
                      <a:pt x="2058" y="18465"/>
                      <a:pt x="2156" y="18421"/>
                      <a:pt x="2263" y="18358"/>
                    </a:cubicBezTo>
                    <a:cubicBezTo>
                      <a:pt x="2165" y="18358"/>
                      <a:pt x="2067" y="18332"/>
                      <a:pt x="1987" y="18278"/>
                    </a:cubicBezTo>
                    <a:cubicBezTo>
                      <a:pt x="1916" y="18216"/>
                      <a:pt x="2085" y="18234"/>
                      <a:pt x="2085" y="18216"/>
                    </a:cubicBezTo>
                    <a:cubicBezTo>
                      <a:pt x="2085" y="18208"/>
                      <a:pt x="2079" y="18202"/>
                      <a:pt x="2069" y="18198"/>
                    </a:cubicBezTo>
                    <a:lnTo>
                      <a:pt x="2069" y="18198"/>
                    </a:lnTo>
                    <a:cubicBezTo>
                      <a:pt x="2110" y="18196"/>
                      <a:pt x="2145" y="18191"/>
                      <a:pt x="2156" y="18180"/>
                    </a:cubicBezTo>
                    <a:cubicBezTo>
                      <a:pt x="2210" y="18144"/>
                      <a:pt x="2174" y="18073"/>
                      <a:pt x="2156" y="18029"/>
                    </a:cubicBezTo>
                    <a:cubicBezTo>
                      <a:pt x="2147" y="17966"/>
                      <a:pt x="2103" y="17913"/>
                      <a:pt x="2040" y="17895"/>
                    </a:cubicBezTo>
                    <a:cubicBezTo>
                      <a:pt x="1978" y="17886"/>
                      <a:pt x="1951" y="17886"/>
                      <a:pt x="1960" y="17842"/>
                    </a:cubicBezTo>
                    <a:cubicBezTo>
                      <a:pt x="1978" y="17806"/>
                      <a:pt x="2005" y="17788"/>
                      <a:pt x="2040" y="17779"/>
                    </a:cubicBezTo>
                    <a:cubicBezTo>
                      <a:pt x="2103" y="17770"/>
                      <a:pt x="2085" y="17761"/>
                      <a:pt x="2085" y="17735"/>
                    </a:cubicBezTo>
                    <a:cubicBezTo>
                      <a:pt x="2076" y="17699"/>
                      <a:pt x="1996" y="17655"/>
                      <a:pt x="1969" y="17610"/>
                    </a:cubicBezTo>
                    <a:cubicBezTo>
                      <a:pt x="1942" y="17565"/>
                      <a:pt x="1934" y="17521"/>
                      <a:pt x="1951" y="17476"/>
                    </a:cubicBezTo>
                    <a:cubicBezTo>
                      <a:pt x="1960" y="17441"/>
                      <a:pt x="2049" y="17396"/>
                      <a:pt x="2049" y="17378"/>
                    </a:cubicBezTo>
                    <a:cubicBezTo>
                      <a:pt x="2049" y="17374"/>
                      <a:pt x="2045" y="17372"/>
                      <a:pt x="2039" y="17372"/>
                    </a:cubicBezTo>
                    <a:cubicBezTo>
                      <a:pt x="2025" y="17372"/>
                      <a:pt x="2000" y="17380"/>
                      <a:pt x="1991" y="17380"/>
                    </a:cubicBezTo>
                    <a:cubicBezTo>
                      <a:pt x="1988" y="17380"/>
                      <a:pt x="1987" y="17380"/>
                      <a:pt x="1987" y="17378"/>
                    </a:cubicBezTo>
                    <a:lnTo>
                      <a:pt x="1987" y="17343"/>
                    </a:lnTo>
                    <a:lnTo>
                      <a:pt x="1978" y="17165"/>
                    </a:lnTo>
                    <a:cubicBezTo>
                      <a:pt x="1978" y="17106"/>
                      <a:pt x="2017" y="16985"/>
                      <a:pt x="1875" y="16985"/>
                    </a:cubicBezTo>
                    <a:cubicBezTo>
                      <a:pt x="1866" y="16985"/>
                      <a:pt x="1855" y="16985"/>
                      <a:pt x="1844" y="16987"/>
                    </a:cubicBezTo>
                    <a:cubicBezTo>
                      <a:pt x="1934" y="16978"/>
                      <a:pt x="1996" y="16889"/>
                      <a:pt x="1978" y="16799"/>
                    </a:cubicBezTo>
                    <a:cubicBezTo>
                      <a:pt x="1978" y="16728"/>
                      <a:pt x="1871" y="16728"/>
                      <a:pt x="1880" y="16666"/>
                    </a:cubicBezTo>
                    <a:cubicBezTo>
                      <a:pt x="1889" y="16630"/>
                      <a:pt x="1996" y="16648"/>
                      <a:pt x="2023" y="16621"/>
                    </a:cubicBezTo>
                    <a:cubicBezTo>
                      <a:pt x="2049" y="16595"/>
                      <a:pt x="2049" y="16559"/>
                      <a:pt x="2040" y="16532"/>
                    </a:cubicBezTo>
                    <a:cubicBezTo>
                      <a:pt x="2031" y="16488"/>
                      <a:pt x="2005" y="16452"/>
                      <a:pt x="1969" y="16434"/>
                    </a:cubicBezTo>
                    <a:cubicBezTo>
                      <a:pt x="1960" y="16428"/>
                      <a:pt x="1946" y="16426"/>
                      <a:pt x="1930" y="16426"/>
                    </a:cubicBezTo>
                    <a:cubicBezTo>
                      <a:pt x="1898" y="16426"/>
                      <a:pt x="1856" y="16434"/>
                      <a:pt x="1827" y="16434"/>
                    </a:cubicBezTo>
                    <a:cubicBezTo>
                      <a:pt x="2014" y="16416"/>
                      <a:pt x="1862" y="16345"/>
                      <a:pt x="1871" y="16301"/>
                    </a:cubicBezTo>
                    <a:cubicBezTo>
                      <a:pt x="1871" y="16256"/>
                      <a:pt x="2183" y="16292"/>
                      <a:pt x="2129" y="16221"/>
                    </a:cubicBezTo>
                    <a:cubicBezTo>
                      <a:pt x="2099" y="16180"/>
                      <a:pt x="2007" y="16177"/>
                      <a:pt x="1909" y="16177"/>
                    </a:cubicBezTo>
                    <a:cubicBezTo>
                      <a:pt x="1893" y="16177"/>
                      <a:pt x="1877" y="16177"/>
                      <a:pt x="1860" y="16177"/>
                    </a:cubicBezTo>
                    <a:cubicBezTo>
                      <a:pt x="1803" y="16177"/>
                      <a:pt x="1746" y="16176"/>
                      <a:pt x="1702" y="16167"/>
                    </a:cubicBezTo>
                    <a:cubicBezTo>
                      <a:pt x="1595" y="16149"/>
                      <a:pt x="1871" y="16060"/>
                      <a:pt x="1889" y="16060"/>
                    </a:cubicBezTo>
                    <a:cubicBezTo>
                      <a:pt x="1827" y="16042"/>
                      <a:pt x="1791" y="16060"/>
                      <a:pt x="1773" y="16016"/>
                    </a:cubicBezTo>
                    <a:cubicBezTo>
                      <a:pt x="1773" y="16007"/>
                      <a:pt x="1791" y="15962"/>
                      <a:pt x="1764" y="15953"/>
                    </a:cubicBezTo>
                    <a:cubicBezTo>
                      <a:pt x="1759" y="15951"/>
                      <a:pt x="1752" y="15951"/>
                      <a:pt x="1744" y="15951"/>
                    </a:cubicBezTo>
                    <a:cubicBezTo>
                      <a:pt x="1723" y="15951"/>
                      <a:pt x="1697" y="15956"/>
                      <a:pt x="1673" y="15956"/>
                    </a:cubicBezTo>
                    <a:cubicBezTo>
                      <a:pt x="1664" y="15956"/>
                      <a:pt x="1656" y="15955"/>
                      <a:pt x="1648" y="15953"/>
                    </a:cubicBezTo>
                    <a:cubicBezTo>
                      <a:pt x="1622" y="15953"/>
                      <a:pt x="1622" y="15909"/>
                      <a:pt x="1613" y="15891"/>
                    </a:cubicBezTo>
                    <a:cubicBezTo>
                      <a:pt x="1711" y="15891"/>
                      <a:pt x="1773" y="15873"/>
                      <a:pt x="1738" y="15829"/>
                    </a:cubicBezTo>
                    <a:cubicBezTo>
                      <a:pt x="1693" y="15757"/>
                      <a:pt x="1648" y="15748"/>
                      <a:pt x="1809" y="15731"/>
                    </a:cubicBezTo>
                    <a:cubicBezTo>
                      <a:pt x="1862" y="15722"/>
                      <a:pt x="1862" y="15633"/>
                      <a:pt x="1809" y="15615"/>
                    </a:cubicBezTo>
                    <a:cubicBezTo>
                      <a:pt x="1803" y="15614"/>
                      <a:pt x="1798" y="15613"/>
                      <a:pt x="1793" y="15613"/>
                    </a:cubicBezTo>
                    <a:cubicBezTo>
                      <a:pt x="1773" y="15613"/>
                      <a:pt x="1755" y="15620"/>
                      <a:pt x="1739" y="15620"/>
                    </a:cubicBezTo>
                    <a:cubicBezTo>
                      <a:pt x="1725" y="15620"/>
                      <a:pt x="1713" y="15615"/>
                      <a:pt x="1702" y="15597"/>
                    </a:cubicBezTo>
                    <a:cubicBezTo>
                      <a:pt x="1684" y="15552"/>
                      <a:pt x="1684" y="15499"/>
                      <a:pt x="1702" y="15454"/>
                    </a:cubicBezTo>
                    <a:cubicBezTo>
                      <a:pt x="1729" y="15401"/>
                      <a:pt x="1800" y="15392"/>
                      <a:pt x="1844" y="15339"/>
                    </a:cubicBezTo>
                    <a:cubicBezTo>
                      <a:pt x="1889" y="15303"/>
                      <a:pt x="1871" y="15223"/>
                      <a:pt x="1818" y="15205"/>
                    </a:cubicBezTo>
                    <a:cubicBezTo>
                      <a:pt x="1720" y="15169"/>
                      <a:pt x="1880" y="15054"/>
                      <a:pt x="1898" y="15054"/>
                    </a:cubicBezTo>
                    <a:cubicBezTo>
                      <a:pt x="1880" y="15047"/>
                      <a:pt x="1862" y="15044"/>
                      <a:pt x="1844" y="15044"/>
                    </a:cubicBezTo>
                    <a:cubicBezTo>
                      <a:pt x="1743" y="15044"/>
                      <a:pt x="1639" y="15134"/>
                      <a:pt x="1586" y="15134"/>
                    </a:cubicBezTo>
                    <a:cubicBezTo>
                      <a:pt x="1577" y="15134"/>
                      <a:pt x="1559" y="15080"/>
                      <a:pt x="1613" y="15071"/>
                    </a:cubicBezTo>
                    <a:cubicBezTo>
                      <a:pt x="1693" y="15063"/>
                      <a:pt x="1657" y="15000"/>
                      <a:pt x="1622" y="14973"/>
                    </a:cubicBezTo>
                    <a:cubicBezTo>
                      <a:pt x="1551" y="14902"/>
                      <a:pt x="1693" y="14929"/>
                      <a:pt x="1791" y="14884"/>
                    </a:cubicBezTo>
                    <a:cubicBezTo>
                      <a:pt x="1853" y="14849"/>
                      <a:pt x="1738" y="14849"/>
                      <a:pt x="1720" y="14840"/>
                    </a:cubicBezTo>
                    <a:cubicBezTo>
                      <a:pt x="1640" y="14840"/>
                      <a:pt x="1640" y="14795"/>
                      <a:pt x="1640" y="14769"/>
                    </a:cubicBezTo>
                    <a:cubicBezTo>
                      <a:pt x="1640" y="14697"/>
                      <a:pt x="1684" y="14688"/>
                      <a:pt x="1559" y="14635"/>
                    </a:cubicBezTo>
                    <a:cubicBezTo>
                      <a:pt x="1559" y="14635"/>
                      <a:pt x="1488" y="14582"/>
                      <a:pt x="1506" y="14573"/>
                    </a:cubicBezTo>
                    <a:cubicBezTo>
                      <a:pt x="1511" y="14571"/>
                      <a:pt x="1518" y="14570"/>
                      <a:pt x="1527" y="14570"/>
                    </a:cubicBezTo>
                    <a:cubicBezTo>
                      <a:pt x="1567" y="14570"/>
                      <a:pt x="1637" y="14587"/>
                      <a:pt x="1693" y="14587"/>
                    </a:cubicBezTo>
                    <a:cubicBezTo>
                      <a:pt x="1730" y="14587"/>
                      <a:pt x="1761" y="14580"/>
                      <a:pt x="1773" y="14555"/>
                    </a:cubicBezTo>
                    <a:cubicBezTo>
                      <a:pt x="1791" y="14475"/>
                      <a:pt x="1791" y="14395"/>
                      <a:pt x="1773" y="14323"/>
                    </a:cubicBezTo>
                    <a:lnTo>
                      <a:pt x="1773" y="14323"/>
                    </a:lnTo>
                    <a:cubicBezTo>
                      <a:pt x="1781" y="14355"/>
                      <a:pt x="1761" y="14387"/>
                      <a:pt x="1731" y="14387"/>
                    </a:cubicBezTo>
                    <a:cubicBezTo>
                      <a:pt x="1727" y="14387"/>
                      <a:pt x="1724" y="14387"/>
                      <a:pt x="1720" y="14386"/>
                    </a:cubicBezTo>
                    <a:cubicBezTo>
                      <a:pt x="1684" y="14386"/>
                      <a:pt x="1720" y="14279"/>
                      <a:pt x="1631" y="14279"/>
                    </a:cubicBezTo>
                    <a:cubicBezTo>
                      <a:pt x="1670" y="14279"/>
                      <a:pt x="1585" y="14355"/>
                      <a:pt x="1558" y="14355"/>
                    </a:cubicBezTo>
                    <a:cubicBezTo>
                      <a:pt x="1554" y="14355"/>
                      <a:pt x="1552" y="14353"/>
                      <a:pt x="1551" y="14350"/>
                    </a:cubicBezTo>
                    <a:cubicBezTo>
                      <a:pt x="1506" y="14305"/>
                      <a:pt x="1346" y="14243"/>
                      <a:pt x="1542" y="14225"/>
                    </a:cubicBezTo>
                    <a:lnTo>
                      <a:pt x="1542" y="14225"/>
                    </a:lnTo>
                    <a:cubicBezTo>
                      <a:pt x="1568" y="14230"/>
                      <a:pt x="1599" y="14236"/>
                      <a:pt x="1626" y="14236"/>
                    </a:cubicBezTo>
                    <a:cubicBezTo>
                      <a:pt x="1653" y="14236"/>
                      <a:pt x="1675" y="14230"/>
                      <a:pt x="1684" y="14207"/>
                    </a:cubicBezTo>
                    <a:cubicBezTo>
                      <a:pt x="1711" y="14145"/>
                      <a:pt x="1711" y="14065"/>
                      <a:pt x="1675" y="14003"/>
                    </a:cubicBezTo>
                    <a:cubicBezTo>
                      <a:pt x="1667" y="13990"/>
                      <a:pt x="1651" y="13985"/>
                      <a:pt x="1630" y="13985"/>
                    </a:cubicBezTo>
                    <a:cubicBezTo>
                      <a:pt x="1580" y="13985"/>
                      <a:pt x="1503" y="14012"/>
                      <a:pt x="1453" y="14012"/>
                    </a:cubicBezTo>
                    <a:cubicBezTo>
                      <a:pt x="1479" y="13940"/>
                      <a:pt x="1524" y="13878"/>
                      <a:pt x="1595" y="13833"/>
                    </a:cubicBezTo>
                    <a:cubicBezTo>
                      <a:pt x="1599" y="13832"/>
                      <a:pt x="1604" y="13831"/>
                      <a:pt x="1608" y="13831"/>
                    </a:cubicBezTo>
                    <a:cubicBezTo>
                      <a:pt x="1654" y="13831"/>
                      <a:pt x="1684" y="13914"/>
                      <a:pt x="1684" y="13922"/>
                    </a:cubicBezTo>
                    <a:cubicBezTo>
                      <a:pt x="1684" y="13878"/>
                      <a:pt x="1640" y="13789"/>
                      <a:pt x="1711" y="13753"/>
                    </a:cubicBezTo>
                    <a:cubicBezTo>
                      <a:pt x="1800" y="13726"/>
                      <a:pt x="1889" y="13718"/>
                      <a:pt x="1987" y="13718"/>
                    </a:cubicBezTo>
                    <a:cubicBezTo>
                      <a:pt x="1862" y="13700"/>
                      <a:pt x="1738" y="13673"/>
                      <a:pt x="1622" y="13637"/>
                    </a:cubicBezTo>
                    <a:cubicBezTo>
                      <a:pt x="1568" y="13620"/>
                      <a:pt x="1595" y="13575"/>
                      <a:pt x="1568" y="13539"/>
                    </a:cubicBezTo>
                    <a:cubicBezTo>
                      <a:pt x="1533" y="13513"/>
                      <a:pt x="1426" y="13513"/>
                      <a:pt x="1497" y="13477"/>
                    </a:cubicBezTo>
                    <a:cubicBezTo>
                      <a:pt x="1514" y="13471"/>
                      <a:pt x="1533" y="13469"/>
                      <a:pt x="1554" y="13469"/>
                    </a:cubicBezTo>
                    <a:cubicBezTo>
                      <a:pt x="1611" y="13469"/>
                      <a:pt x="1680" y="13485"/>
                      <a:pt x="1743" y="13485"/>
                    </a:cubicBezTo>
                    <a:cubicBezTo>
                      <a:pt x="1766" y="13485"/>
                      <a:pt x="1788" y="13483"/>
                      <a:pt x="1809" y="13477"/>
                    </a:cubicBezTo>
                    <a:cubicBezTo>
                      <a:pt x="1898" y="13459"/>
                      <a:pt x="1809" y="13406"/>
                      <a:pt x="1782" y="13388"/>
                    </a:cubicBezTo>
                    <a:cubicBezTo>
                      <a:pt x="1746" y="13370"/>
                      <a:pt x="1693" y="13370"/>
                      <a:pt x="1666" y="13335"/>
                    </a:cubicBezTo>
                    <a:cubicBezTo>
                      <a:pt x="1657" y="13299"/>
                      <a:pt x="1648" y="13263"/>
                      <a:pt x="1648" y="13219"/>
                    </a:cubicBezTo>
                    <a:cubicBezTo>
                      <a:pt x="1648" y="13209"/>
                      <a:pt x="1649" y="13199"/>
                      <a:pt x="1649" y="13189"/>
                    </a:cubicBezTo>
                    <a:lnTo>
                      <a:pt x="1649" y="13189"/>
                    </a:lnTo>
                    <a:cubicBezTo>
                      <a:pt x="1623" y="13208"/>
                      <a:pt x="1584" y="13226"/>
                      <a:pt x="1554" y="13226"/>
                    </a:cubicBezTo>
                    <a:cubicBezTo>
                      <a:pt x="1531" y="13226"/>
                      <a:pt x="1513" y="13217"/>
                      <a:pt x="1506" y="13192"/>
                    </a:cubicBezTo>
                    <a:cubicBezTo>
                      <a:pt x="1506" y="13164"/>
                      <a:pt x="1547" y="13151"/>
                      <a:pt x="1587" y="13151"/>
                    </a:cubicBezTo>
                    <a:cubicBezTo>
                      <a:pt x="1613" y="13151"/>
                      <a:pt x="1639" y="13157"/>
                      <a:pt x="1651" y="13169"/>
                    </a:cubicBezTo>
                    <a:lnTo>
                      <a:pt x="1651" y="13169"/>
                    </a:lnTo>
                    <a:cubicBezTo>
                      <a:pt x="1657" y="13085"/>
                      <a:pt x="1667" y="12984"/>
                      <a:pt x="1586" y="12925"/>
                    </a:cubicBezTo>
                    <a:cubicBezTo>
                      <a:pt x="1568" y="12898"/>
                      <a:pt x="1479" y="12907"/>
                      <a:pt x="1515" y="12871"/>
                    </a:cubicBezTo>
                    <a:cubicBezTo>
                      <a:pt x="1551" y="12845"/>
                      <a:pt x="1640" y="12827"/>
                      <a:pt x="1675" y="12791"/>
                    </a:cubicBezTo>
                    <a:cubicBezTo>
                      <a:pt x="1764" y="12720"/>
                      <a:pt x="1764" y="12595"/>
                      <a:pt x="1684" y="12524"/>
                    </a:cubicBezTo>
                    <a:cubicBezTo>
                      <a:pt x="1666" y="12506"/>
                      <a:pt x="1559" y="12488"/>
                      <a:pt x="1568" y="12479"/>
                    </a:cubicBezTo>
                    <a:cubicBezTo>
                      <a:pt x="1595" y="12444"/>
                      <a:pt x="1746" y="12462"/>
                      <a:pt x="1746" y="12408"/>
                    </a:cubicBezTo>
                    <a:cubicBezTo>
                      <a:pt x="1746" y="12408"/>
                      <a:pt x="1622" y="12408"/>
                      <a:pt x="1613" y="12373"/>
                    </a:cubicBezTo>
                    <a:cubicBezTo>
                      <a:pt x="1604" y="12328"/>
                      <a:pt x="1613" y="12310"/>
                      <a:pt x="1542" y="12310"/>
                    </a:cubicBezTo>
                    <a:cubicBezTo>
                      <a:pt x="1530" y="12311"/>
                      <a:pt x="1518" y="12312"/>
                      <a:pt x="1507" y="12312"/>
                    </a:cubicBezTo>
                    <a:cubicBezTo>
                      <a:pt x="1432" y="12312"/>
                      <a:pt x="1363" y="12288"/>
                      <a:pt x="1301" y="12257"/>
                    </a:cubicBezTo>
                    <a:cubicBezTo>
                      <a:pt x="1381" y="12221"/>
                      <a:pt x="1470" y="12203"/>
                      <a:pt x="1559" y="12194"/>
                    </a:cubicBezTo>
                    <a:lnTo>
                      <a:pt x="1559" y="12194"/>
                    </a:lnTo>
                    <a:cubicBezTo>
                      <a:pt x="1551" y="12212"/>
                      <a:pt x="1497" y="12248"/>
                      <a:pt x="1559" y="12266"/>
                    </a:cubicBezTo>
                    <a:cubicBezTo>
                      <a:pt x="1572" y="12271"/>
                      <a:pt x="1583" y="12273"/>
                      <a:pt x="1592" y="12273"/>
                    </a:cubicBezTo>
                    <a:cubicBezTo>
                      <a:pt x="1614" y="12273"/>
                      <a:pt x="1624" y="12261"/>
                      <a:pt x="1631" y="12248"/>
                    </a:cubicBezTo>
                    <a:cubicBezTo>
                      <a:pt x="1640" y="12221"/>
                      <a:pt x="1515" y="12123"/>
                      <a:pt x="1640" y="12088"/>
                    </a:cubicBezTo>
                    <a:cubicBezTo>
                      <a:pt x="1662" y="12081"/>
                      <a:pt x="1670" y="12066"/>
                      <a:pt x="1669" y="12045"/>
                    </a:cubicBezTo>
                    <a:lnTo>
                      <a:pt x="1669" y="12045"/>
                    </a:lnTo>
                    <a:cubicBezTo>
                      <a:pt x="1622" y="12065"/>
                      <a:pt x="1558" y="12083"/>
                      <a:pt x="1513" y="12083"/>
                    </a:cubicBezTo>
                    <a:cubicBezTo>
                      <a:pt x="1483" y="12083"/>
                      <a:pt x="1461" y="12075"/>
                      <a:pt x="1461" y="12052"/>
                    </a:cubicBezTo>
                    <a:lnTo>
                      <a:pt x="1668" y="12036"/>
                    </a:lnTo>
                    <a:lnTo>
                      <a:pt x="1668" y="12036"/>
                    </a:lnTo>
                    <a:cubicBezTo>
                      <a:pt x="1659" y="11973"/>
                      <a:pt x="1586" y="11874"/>
                      <a:pt x="1586" y="11829"/>
                    </a:cubicBezTo>
                    <a:cubicBezTo>
                      <a:pt x="1453" y="11838"/>
                      <a:pt x="1461" y="11874"/>
                      <a:pt x="1355" y="11883"/>
                    </a:cubicBezTo>
                    <a:cubicBezTo>
                      <a:pt x="1355" y="11838"/>
                      <a:pt x="1488" y="11794"/>
                      <a:pt x="1479" y="11776"/>
                    </a:cubicBezTo>
                    <a:cubicBezTo>
                      <a:pt x="1453" y="11740"/>
                      <a:pt x="1328" y="11722"/>
                      <a:pt x="1265" y="11696"/>
                    </a:cubicBezTo>
                    <a:cubicBezTo>
                      <a:pt x="1360" y="11678"/>
                      <a:pt x="1794" y="11454"/>
                      <a:pt x="1593" y="11454"/>
                    </a:cubicBezTo>
                    <a:cubicBezTo>
                      <a:pt x="1586" y="11454"/>
                      <a:pt x="1578" y="11455"/>
                      <a:pt x="1568" y="11455"/>
                    </a:cubicBezTo>
                    <a:cubicBezTo>
                      <a:pt x="1551" y="11482"/>
                      <a:pt x="1595" y="11491"/>
                      <a:pt x="1604" y="11500"/>
                    </a:cubicBezTo>
                    <a:cubicBezTo>
                      <a:pt x="1607" y="11503"/>
                      <a:pt x="1590" y="11504"/>
                      <a:pt x="1566" y="11504"/>
                    </a:cubicBezTo>
                    <a:cubicBezTo>
                      <a:pt x="1517" y="11504"/>
                      <a:pt x="1438" y="11500"/>
                      <a:pt x="1426" y="11500"/>
                    </a:cubicBezTo>
                    <a:cubicBezTo>
                      <a:pt x="1381" y="11482"/>
                      <a:pt x="1363" y="11455"/>
                      <a:pt x="1372" y="11428"/>
                    </a:cubicBezTo>
                    <a:cubicBezTo>
                      <a:pt x="1399" y="11357"/>
                      <a:pt x="1595" y="11420"/>
                      <a:pt x="1631" y="11339"/>
                    </a:cubicBezTo>
                    <a:cubicBezTo>
                      <a:pt x="1657" y="11304"/>
                      <a:pt x="1666" y="11250"/>
                      <a:pt x="1648" y="11215"/>
                    </a:cubicBezTo>
                    <a:cubicBezTo>
                      <a:pt x="1622" y="11170"/>
                      <a:pt x="1515" y="11215"/>
                      <a:pt x="1506" y="11152"/>
                    </a:cubicBezTo>
                    <a:cubicBezTo>
                      <a:pt x="1497" y="11090"/>
                      <a:pt x="1479" y="11090"/>
                      <a:pt x="1577" y="11081"/>
                    </a:cubicBezTo>
                    <a:cubicBezTo>
                      <a:pt x="1613" y="11090"/>
                      <a:pt x="1648" y="11099"/>
                      <a:pt x="1684" y="11099"/>
                    </a:cubicBezTo>
                    <a:cubicBezTo>
                      <a:pt x="1729" y="11090"/>
                      <a:pt x="1363" y="10947"/>
                      <a:pt x="1479" y="10912"/>
                    </a:cubicBezTo>
                    <a:cubicBezTo>
                      <a:pt x="1568" y="10885"/>
                      <a:pt x="1666" y="10894"/>
                      <a:pt x="1675" y="10823"/>
                    </a:cubicBezTo>
                    <a:cubicBezTo>
                      <a:pt x="1666" y="10788"/>
                      <a:pt x="1658" y="10752"/>
                      <a:pt x="1632" y="10726"/>
                    </a:cubicBezTo>
                    <a:lnTo>
                      <a:pt x="1632" y="10726"/>
                    </a:lnTo>
                    <a:cubicBezTo>
                      <a:pt x="1637" y="10738"/>
                      <a:pt x="1493" y="10838"/>
                      <a:pt x="1448" y="10838"/>
                    </a:cubicBezTo>
                    <a:cubicBezTo>
                      <a:pt x="1438" y="10838"/>
                      <a:pt x="1433" y="10833"/>
                      <a:pt x="1435" y="10823"/>
                    </a:cubicBezTo>
                    <a:cubicBezTo>
                      <a:pt x="1461" y="10769"/>
                      <a:pt x="1470" y="10725"/>
                      <a:pt x="1479" y="10671"/>
                    </a:cubicBezTo>
                    <a:lnTo>
                      <a:pt x="1479" y="10591"/>
                    </a:lnTo>
                    <a:cubicBezTo>
                      <a:pt x="1497" y="10573"/>
                      <a:pt x="1479" y="10564"/>
                      <a:pt x="1444" y="10564"/>
                    </a:cubicBezTo>
                    <a:cubicBezTo>
                      <a:pt x="1438" y="10559"/>
                      <a:pt x="1455" y="10557"/>
                      <a:pt x="1483" y="10557"/>
                    </a:cubicBezTo>
                    <a:cubicBezTo>
                      <a:pt x="1537" y="10557"/>
                      <a:pt x="1628" y="10564"/>
                      <a:pt x="1640" y="10564"/>
                    </a:cubicBezTo>
                    <a:cubicBezTo>
                      <a:pt x="1720" y="10556"/>
                      <a:pt x="1631" y="10511"/>
                      <a:pt x="1604" y="10502"/>
                    </a:cubicBezTo>
                    <a:cubicBezTo>
                      <a:pt x="1577" y="10493"/>
                      <a:pt x="1461" y="10466"/>
                      <a:pt x="1506" y="10440"/>
                    </a:cubicBezTo>
                    <a:cubicBezTo>
                      <a:pt x="1548" y="10406"/>
                      <a:pt x="1614" y="10420"/>
                      <a:pt x="1666" y="10407"/>
                    </a:cubicBezTo>
                    <a:lnTo>
                      <a:pt x="1666" y="10407"/>
                    </a:lnTo>
                    <a:cubicBezTo>
                      <a:pt x="1660" y="10408"/>
                      <a:pt x="1654" y="10409"/>
                      <a:pt x="1648" y="10409"/>
                    </a:cubicBezTo>
                    <a:cubicBezTo>
                      <a:pt x="1574" y="10409"/>
                      <a:pt x="1468" y="10330"/>
                      <a:pt x="1453" y="10306"/>
                    </a:cubicBezTo>
                    <a:cubicBezTo>
                      <a:pt x="1435" y="10279"/>
                      <a:pt x="1417" y="10244"/>
                      <a:pt x="1444" y="10217"/>
                    </a:cubicBezTo>
                    <a:cubicBezTo>
                      <a:pt x="1461" y="10190"/>
                      <a:pt x="1506" y="10199"/>
                      <a:pt x="1524" y="10173"/>
                    </a:cubicBezTo>
                    <a:cubicBezTo>
                      <a:pt x="1542" y="10146"/>
                      <a:pt x="1568" y="10048"/>
                      <a:pt x="1488" y="10048"/>
                    </a:cubicBezTo>
                    <a:cubicBezTo>
                      <a:pt x="1469" y="10050"/>
                      <a:pt x="1453" y="10051"/>
                      <a:pt x="1440" y="10051"/>
                    </a:cubicBezTo>
                    <a:cubicBezTo>
                      <a:pt x="1396" y="10051"/>
                      <a:pt x="1379" y="10039"/>
                      <a:pt x="1372" y="10012"/>
                    </a:cubicBezTo>
                    <a:cubicBezTo>
                      <a:pt x="1372" y="10012"/>
                      <a:pt x="1363" y="9959"/>
                      <a:pt x="1381" y="9959"/>
                    </a:cubicBezTo>
                    <a:cubicBezTo>
                      <a:pt x="1394" y="9959"/>
                      <a:pt x="1499" y="10000"/>
                      <a:pt x="1567" y="10000"/>
                    </a:cubicBezTo>
                    <a:cubicBezTo>
                      <a:pt x="1594" y="10000"/>
                      <a:pt x="1614" y="9994"/>
                      <a:pt x="1622" y="9977"/>
                    </a:cubicBezTo>
                    <a:cubicBezTo>
                      <a:pt x="1657" y="9905"/>
                      <a:pt x="1488" y="9905"/>
                      <a:pt x="1551" y="9843"/>
                    </a:cubicBezTo>
                    <a:cubicBezTo>
                      <a:pt x="1613" y="9781"/>
                      <a:pt x="1542" y="9736"/>
                      <a:pt x="1470" y="9692"/>
                    </a:cubicBezTo>
                    <a:cubicBezTo>
                      <a:pt x="1399" y="9647"/>
                      <a:pt x="1453" y="9665"/>
                      <a:pt x="1470" y="9638"/>
                    </a:cubicBezTo>
                    <a:cubicBezTo>
                      <a:pt x="1488" y="9611"/>
                      <a:pt x="1435" y="9594"/>
                      <a:pt x="1435" y="9576"/>
                    </a:cubicBezTo>
                    <a:cubicBezTo>
                      <a:pt x="1363" y="9558"/>
                      <a:pt x="1239" y="9496"/>
                      <a:pt x="1381" y="9469"/>
                    </a:cubicBezTo>
                    <a:cubicBezTo>
                      <a:pt x="1408" y="9460"/>
                      <a:pt x="1693" y="9415"/>
                      <a:pt x="1542" y="9389"/>
                    </a:cubicBezTo>
                    <a:cubicBezTo>
                      <a:pt x="1470" y="9371"/>
                      <a:pt x="1417" y="9380"/>
                      <a:pt x="1426" y="9335"/>
                    </a:cubicBezTo>
                    <a:cubicBezTo>
                      <a:pt x="1426" y="9300"/>
                      <a:pt x="1515" y="9317"/>
                      <a:pt x="1551" y="9300"/>
                    </a:cubicBezTo>
                    <a:cubicBezTo>
                      <a:pt x="1577" y="9291"/>
                      <a:pt x="1577" y="9255"/>
                      <a:pt x="1577" y="9228"/>
                    </a:cubicBezTo>
                    <a:lnTo>
                      <a:pt x="1577" y="9228"/>
                    </a:lnTo>
                    <a:lnTo>
                      <a:pt x="1426" y="9237"/>
                    </a:lnTo>
                    <a:cubicBezTo>
                      <a:pt x="1399" y="9273"/>
                      <a:pt x="1363" y="9291"/>
                      <a:pt x="1328" y="9300"/>
                    </a:cubicBezTo>
                    <a:cubicBezTo>
                      <a:pt x="1321" y="9301"/>
                      <a:pt x="1314" y="9302"/>
                      <a:pt x="1308" y="9302"/>
                    </a:cubicBezTo>
                    <a:cubicBezTo>
                      <a:pt x="1251" y="9302"/>
                      <a:pt x="1265" y="9228"/>
                      <a:pt x="1265" y="9219"/>
                    </a:cubicBezTo>
                    <a:cubicBezTo>
                      <a:pt x="1265" y="9157"/>
                      <a:pt x="1355" y="9184"/>
                      <a:pt x="1399" y="9121"/>
                    </a:cubicBezTo>
                    <a:cubicBezTo>
                      <a:pt x="1417" y="9113"/>
                      <a:pt x="1488" y="9024"/>
                      <a:pt x="1461" y="9024"/>
                    </a:cubicBezTo>
                    <a:cubicBezTo>
                      <a:pt x="1399" y="9006"/>
                      <a:pt x="1346" y="9032"/>
                      <a:pt x="1337" y="8979"/>
                    </a:cubicBezTo>
                    <a:cubicBezTo>
                      <a:pt x="1337" y="8952"/>
                      <a:pt x="1355" y="8926"/>
                      <a:pt x="1310" y="8917"/>
                    </a:cubicBezTo>
                    <a:cubicBezTo>
                      <a:pt x="1203" y="8890"/>
                      <a:pt x="1239" y="8721"/>
                      <a:pt x="1248" y="8676"/>
                    </a:cubicBezTo>
                    <a:cubicBezTo>
                      <a:pt x="1248" y="8632"/>
                      <a:pt x="1283" y="8632"/>
                      <a:pt x="1355" y="8614"/>
                    </a:cubicBezTo>
                    <a:cubicBezTo>
                      <a:pt x="1417" y="8596"/>
                      <a:pt x="1390" y="8534"/>
                      <a:pt x="1390" y="8507"/>
                    </a:cubicBezTo>
                    <a:cubicBezTo>
                      <a:pt x="1426" y="8462"/>
                      <a:pt x="1444" y="8409"/>
                      <a:pt x="1346" y="8400"/>
                    </a:cubicBezTo>
                    <a:cubicBezTo>
                      <a:pt x="1283" y="8391"/>
                      <a:pt x="1310" y="8364"/>
                      <a:pt x="1310" y="8338"/>
                    </a:cubicBezTo>
                    <a:cubicBezTo>
                      <a:pt x="1301" y="8302"/>
                      <a:pt x="1248" y="8311"/>
                      <a:pt x="1239" y="8284"/>
                    </a:cubicBezTo>
                    <a:cubicBezTo>
                      <a:pt x="1212" y="8240"/>
                      <a:pt x="1248" y="8213"/>
                      <a:pt x="1248" y="8168"/>
                    </a:cubicBezTo>
                    <a:cubicBezTo>
                      <a:pt x="1255" y="8132"/>
                      <a:pt x="1040" y="8059"/>
                      <a:pt x="933" y="8059"/>
                    </a:cubicBezTo>
                    <a:cubicBezTo>
                      <a:pt x="910" y="8059"/>
                      <a:pt x="892" y="8063"/>
                      <a:pt x="882" y="8070"/>
                    </a:cubicBezTo>
                    <a:cubicBezTo>
                      <a:pt x="891" y="8088"/>
                      <a:pt x="900" y="8106"/>
                      <a:pt x="900" y="8124"/>
                    </a:cubicBezTo>
                    <a:cubicBezTo>
                      <a:pt x="891" y="8160"/>
                      <a:pt x="865" y="8186"/>
                      <a:pt x="838" y="8204"/>
                    </a:cubicBezTo>
                    <a:cubicBezTo>
                      <a:pt x="784" y="8257"/>
                      <a:pt x="758" y="8338"/>
                      <a:pt x="767" y="8409"/>
                    </a:cubicBezTo>
                    <a:cubicBezTo>
                      <a:pt x="774" y="8427"/>
                      <a:pt x="809" y="8429"/>
                      <a:pt x="850" y="8429"/>
                    </a:cubicBezTo>
                    <a:cubicBezTo>
                      <a:pt x="858" y="8429"/>
                      <a:pt x="866" y="8429"/>
                      <a:pt x="875" y="8429"/>
                    </a:cubicBezTo>
                    <a:cubicBezTo>
                      <a:pt x="925" y="8429"/>
                      <a:pt x="976" y="8431"/>
                      <a:pt x="989" y="8462"/>
                    </a:cubicBezTo>
                    <a:cubicBezTo>
                      <a:pt x="1016" y="8498"/>
                      <a:pt x="980" y="8534"/>
                      <a:pt x="927" y="8569"/>
                    </a:cubicBezTo>
                    <a:cubicBezTo>
                      <a:pt x="856" y="8569"/>
                      <a:pt x="847" y="8578"/>
                      <a:pt x="856" y="8614"/>
                    </a:cubicBezTo>
                    <a:cubicBezTo>
                      <a:pt x="856" y="8644"/>
                      <a:pt x="856" y="8648"/>
                      <a:pt x="874" y="8648"/>
                    </a:cubicBezTo>
                    <a:cubicBezTo>
                      <a:pt x="883" y="8648"/>
                      <a:pt x="896" y="8647"/>
                      <a:pt x="916" y="8647"/>
                    </a:cubicBezTo>
                    <a:cubicBezTo>
                      <a:pt x="929" y="8647"/>
                      <a:pt x="944" y="8648"/>
                      <a:pt x="963" y="8649"/>
                    </a:cubicBezTo>
                    <a:cubicBezTo>
                      <a:pt x="1007" y="8649"/>
                      <a:pt x="1043" y="8694"/>
                      <a:pt x="1007" y="8712"/>
                    </a:cubicBezTo>
                    <a:cubicBezTo>
                      <a:pt x="927" y="8756"/>
                      <a:pt x="784" y="8694"/>
                      <a:pt x="784" y="8783"/>
                    </a:cubicBezTo>
                    <a:cubicBezTo>
                      <a:pt x="784" y="8808"/>
                      <a:pt x="854" y="8864"/>
                      <a:pt x="929" y="8864"/>
                    </a:cubicBezTo>
                    <a:cubicBezTo>
                      <a:pt x="934" y="8864"/>
                      <a:pt x="940" y="8864"/>
                      <a:pt x="945" y="8863"/>
                    </a:cubicBezTo>
                    <a:cubicBezTo>
                      <a:pt x="954" y="8881"/>
                      <a:pt x="945" y="8908"/>
                      <a:pt x="945" y="8926"/>
                    </a:cubicBezTo>
                    <a:cubicBezTo>
                      <a:pt x="954" y="8943"/>
                      <a:pt x="1096" y="9095"/>
                      <a:pt x="1078" y="9104"/>
                    </a:cubicBezTo>
                    <a:cubicBezTo>
                      <a:pt x="1070" y="9107"/>
                      <a:pt x="1061" y="9109"/>
                      <a:pt x="1050" y="9109"/>
                    </a:cubicBezTo>
                    <a:cubicBezTo>
                      <a:pt x="978" y="9109"/>
                      <a:pt x="859" y="9041"/>
                      <a:pt x="820" y="9041"/>
                    </a:cubicBezTo>
                    <a:lnTo>
                      <a:pt x="820" y="9041"/>
                    </a:lnTo>
                    <a:cubicBezTo>
                      <a:pt x="882" y="9041"/>
                      <a:pt x="945" y="9228"/>
                      <a:pt x="989" y="9246"/>
                    </a:cubicBezTo>
                    <a:cubicBezTo>
                      <a:pt x="1052" y="9282"/>
                      <a:pt x="1034" y="9309"/>
                      <a:pt x="963" y="9344"/>
                    </a:cubicBezTo>
                    <a:cubicBezTo>
                      <a:pt x="847" y="9407"/>
                      <a:pt x="963" y="9398"/>
                      <a:pt x="963" y="9433"/>
                    </a:cubicBezTo>
                    <a:cubicBezTo>
                      <a:pt x="963" y="9469"/>
                      <a:pt x="972" y="9478"/>
                      <a:pt x="918" y="9513"/>
                    </a:cubicBezTo>
                    <a:cubicBezTo>
                      <a:pt x="900" y="9522"/>
                      <a:pt x="891" y="9531"/>
                      <a:pt x="900" y="9549"/>
                    </a:cubicBezTo>
                    <a:cubicBezTo>
                      <a:pt x="929" y="9566"/>
                      <a:pt x="962" y="9576"/>
                      <a:pt x="993" y="9576"/>
                    </a:cubicBezTo>
                    <a:cubicBezTo>
                      <a:pt x="1010" y="9576"/>
                      <a:pt x="1027" y="9573"/>
                      <a:pt x="1043" y="9567"/>
                    </a:cubicBezTo>
                    <a:cubicBezTo>
                      <a:pt x="1065" y="9558"/>
                      <a:pt x="1101" y="9551"/>
                      <a:pt x="1127" y="9551"/>
                    </a:cubicBezTo>
                    <a:cubicBezTo>
                      <a:pt x="1154" y="9551"/>
                      <a:pt x="1172" y="9558"/>
                      <a:pt x="1159" y="9576"/>
                    </a:cubicBezTo>
                    <a:cubicBezTo>
                      <a:pt x="1123" y="9620"/>
                      <a:pt x="1034" y="9629"/>
                      <a:pt x="1007" y="9674"/>
                    </a:cubicBezTo>
                    <a:cubicBezTo>
                      <a:pt x="972" y="9709"/>
                      <a:pt x="1016" y="9754"/>
                      <a:pt x="1052" y="9781"/>
                    </a:cubicBezTo>
                    <a:cubicBezTo>
                      <a:pt x="1061" y="9816"/>
                      <a:pt x="1052" y="9843"/>
                      <a:pt x="1025" y="9870"/>
                    </a:cubicBezTo>
                    <a:cubicBezTo>
                      <a:pt x="998" y="9879"/>
                      <a:pt x="980" y="9888"/>
                      <a:pt x="980" y="9896"/>
                    </a:cubicBezTo>
                    <a:cubicBezTo>
                      <a:pt x="980" y="9950"/>
                      <a:pt x="1052" y="9932"/>
                      <a:pt x="1061" y="9977"/>
                    </a:cubicBezTo>
                    <a:cubicBezTo>
                      <a:pt x="1070" y="10021"/>
                      <a:pt x="1034" y="10030"/>
                      <a:pt x="1025" y="10066"/>
                    </a:cubicBezTo>
                    <a:cubicBezTo>
                      <a:pt x="998" y="10155"/>
                      <a:pt x="1043" y="10244"/>
                      <a:pt x="1123" y="10288"/>
                    </a:cubicBezTo>
                    <a:cubicBezTo>
                      <a:pt x="1194" y="10324"/>
                      <a:pt x="1203" y="10333"/>
                      <a:pt x="1078" y="10342"/>
                    </a:cubicBezTo>
                    <a:cubicBezTo>
                      <a:pt x="1063" y="10336"/>
                      <a:pt x="1051" y="10334"/>
                      <a:pt x="1041" y="10334"/>
                    </a:cubicBezTo>
                    <a:cubicBezTo>
                      <a:pt x="1007" y="10334"/>
                      <a:pt x="1007" y="10365"/>
                      <a:pt x="1007" y="10386"/>
                    </a:cubicBezTo>
                    <a:cubicBezTo>
                      <a:pt x="998" y="10431"/>
                      <a:pt x="1007" y="10475"/>
                      <a:pt x="1034" y="10511"/>
                    </a:cubicBezTo>
                    <a:cubicBezTo>
                      <a:pt x="1061" y="10538"/>
                      <a:pt x="1132" y="10556"/>
                      <a:pt x="1087" y="10600"/>
                    </a:cubicBezTo>
                    <a:cubicBezTo>
                      <a:pt x="963" y="10609"/>
                      <a:pt x="1007" y="10707"/>
                      <a:pt x="1025" y="10743"/>
                    </a:cubicBezTo>
                    <a:cubicBezTo>
                      <a:pt x="1052" y="10769"/>
                      <a:pt x="1239" y="10805"/>
                      <a:pt x="1194" y="10823"/>
                    </a:cubicBezTo>
                    <a:cubicBezTo>
                      <a:pt x="1087" y="10867"/>
                      <a:pt x="1043" y="10885"/>
                      <a:pt x="1034" y="10956"/>
                    </a:cubicBezTo>
                    <a:cubicBezTo>
                      <a:pt x="1016" y="11054"/>
                      <a:pt x="1025" y="11152"/>
                      <a:pt x="1061" y="11250"/>
                    </a:cubicBezTo>
                    <a:cubicBezTo>
                      <a:pt x="1070" y="11286"/>
                      <a:pt x="1087" y="11322"/>
                      <a:pt x="1114" y="11357"/>
                    </a:cubicBezTo>
                    <a:cubicBezTo>
                      <a:pt x="1123" y="11375"/>
                      <a:pt x="1185" y="11384"/>
                      <a:pt x="1185" y="11411"/>
                    </a:cubicBezTo>
                    <a:cubicBezTo>
                      <a:pt x="1185" y="11428"/>
                      <a:pt x="1070" y="11464"/>
                      <a:pt x="1043" y="11491"/>
                    </a:cubicBezTo>
                    <a:cubicBezTo>
                      <a:pt x="1007" y="11518"/>
                      <a:pt x="989" y="11553"/>
                      <a:pt x="972" y="11589"/>
                    </a:cubicBezTo>
                    <a:cubicBezTo>
                      <a:pt x="964" y="11637"/>
                      <a:pt x="977" y="11670"/>
                      <a:pt x="1057" y="11670"/>
                    </a:cubicBezTo>
                    <a:cubicBezTo>
                      <a:pt x="1063" y="11670"/>
                      <a:pt x="1070" y="11670"/>
                      <a:pt x="1077" y="11670"/>
                    </a:cubicBezTo>
                    <a:lnTo>
                      <a:pt x="1077" y="11670"/>
                    </a:lnTo>
                    <a:cubicBezTo>
                      <a:pt x="1022" y="11679"/>
                      <a:pt x="1151" y="11768"/>
                      <a:pt x="1168" y="11794"/>
                    </a:cubicBezTo>
                    <a:cubicBezTo>
                      <a:pt x="1185" y="11811"/>
                      <a:pt x="1061" y="11865"/>
                      <a:pt x="1043" y="11901"/>
                    </a:cubicBezTo>
                    <a:cubicBezTo>
                      <a:pt x="1007" y="11945"/>
                      <a:pt x="1007" y="11990"/>
                      <a:pt x="1043" y="12034"/>
                    </a:cubicBezTo>
                    <a:cubicBezTo>
                      <a:pt x="1053" y="12045"/>
                      <a:pt x="1075" y="12048"/>
                      <a:pt x="1101" y="12048"/>
                    </a:cubicBezTo>
                    <a:cubicBezTo>
                      <a:pt x="1141" y="12048"/>
                      <a:pt x="1192" y="12040"/>
                      <a:pt x="1230" y="12034"/>
                    </a:cubicBezTo>
                    <a:cubicBezTo>
                      <a:pt x="1230" y="12052"/>
                      <a:pt x="1248" y="12096"/>
                      <a:pt x="1230" y="12114"/>
                    </a:cubicBezTo>
                    <a:cubicBezTo>
                      <a:pt x="1203" y="12114"/>
                      <a:pt x="1185" y="12114"/>
                      <a:pt x="1159" y="12123"/>
                    </a:cubicBezTo>
                    <a:cubicBezTo>
                      <a:pt x="1141" y="12132"/>
                      <a:pt x="1159" y="12168"/>
                      <a:pt x="1159" y="12177"/>
                    </a:cubicBezTo>
                    <a:cubicBezTo>
                      <a:pt x="1159" y="12194"/>
                      <a:pt x="1096" y="12203"/>
                      <a:pt x="1078" y="12230"/>
                    </a:cubicBezTo>
                    <a:cubicBezTo>
                      <a:pt x="1070" y="12257"/>
                      <a:pt x="1070" y="12284"/>
                      <a:pt x="1078" y="12301"/>
                    </a:cubicBezTo>
                    <a:cubicBezTo>
                      <a:pt x="1105" y="12382"/>
                      <a:pt x="1176" y="12399"/>
                      <a:pt x="1257" y="12462"/>
                    </a:cubicBezTo>
                    <a:cubicBezTo>
                      <a:pt x="1350" y="12530"/>
                      <a:pt x="1264" y="12516"/>
                      <a:pt x="1155" y="12523"/>
                    </a:cubicBezTo>
                    <a:lnTo>
                      <a:pt x="1155" y="12523"/>
                    </a:lnTo>
                    <a:cubicBezTo>
                      <a:pt x="1155" y="12523"/>
                      <a:pt x="1155" y="12523"/>
                      <a:pt x="1155" y="12523"/>
                    </a:cubicBezTo>
                    <a:cubicBezTo>
                      <a:pt x="1151" y="12523"/>
                      <a:pt x="1146" y="12523"/>
                      <a:pt x="1141" y="12524"/>
                    </a:cubicBezTo>
                    <a:cubicBezTo>
                      <a:pt x="1146" y="12524"/>
                      <a:pt x="1151" y="12523"/>
                      <a:pt x="1155" y="12523"/>
                    </a:cubicBezTo>
                    <a:lnTo>
                      <a:pt x="1155" y="12523"/>
                    </a:lnTo>
                    <a:cubicBezTo>
                      <a:pt x="1203" y="12523"/>
                      <a:pt x="1155" y="12570"/>
                      <a:pt x="1212" y="12586"/>
                    </a:cubicBezTo>
                    <a:lnTo>
                      <a:pt x="1310" y="12586"/>
                    </a:lnTo>
                    <a:cubicBezTo>
                      <a:pt x="1310" y="12622"/>
                      <a:pt x="1203" y="12622"/>
                      <a:pt x="1203" y="12649"/>
                    </a:cubicBezTo>
                    <a:cubicBezTo>
                      <a:pt x="1203" y="12675"/>
                      <a:pt x="1301" y="12711"/>
                      <a:pt x="1328" y="12747"/>
                    </a:cubicBezTo>
                    <a:cubicBezTo>
                      <a:pt x="1347" y="12769"/>
                      <a:pt x="1342" y="12778"/>
                      <a:pt x="1327" y="12778"/>
                    </a:cubicBezTo>
                    <a:cubicBezTo>
                      <a:pt x="1307" y="12778"/>
                      <a:pt x="1268" y="12762"/>
                      <a:pt x="1248" y="12747"/>
                    </a:cubicBezTo>
                    <a:cubicBezTo>
                      <a:pt x="1231" y="12738"/>
                      <a:pt x="1204" y="12734"/>
                      <a:pt x="1178" y="12734"/>
                    </a:cubicBezTo>
                    <a:cubicBezTo>
                      <a:pt x="1121" y="12734"/>
                      <a:pt x="1063" y="12752"/>
                      <a:pt x="1087" y="12782"/>
                    </a:cubicBezTo>
                    <a:cubicBezTo>
                      <a:pt x="1135" y="12846"/>
                      <a:pt x="1212" y="12882"/>
                      <a:pt x="1292" y="12882"/>
                    </a:cubicBezTo>
                    <a:cubicBezTo>
                      <a:pt x="1297" y="12882"/>
                      <a:pt x="1302" y="12882"/>
                      <a:pt x="1308" y="12881"/>
                    </a:cubicBezTo>
                    <a:lnTo>
                      <a:pt x="1308" y="12881"/>
                    </a:lnTo>
                    <a:cubicBezTo>
                      <a:pt x="1042" y="12907"/>
                      <a:pt x="1334" y="13210"/>
                      <a:pt x="1132" y="13228"/>
                    </a:cubicBezTo>
                    <a:cubicBezTo>
                      <a:pt x="998" y="13299"/>
                      <a:pt x="1176" y="13343"/>
                      <a:pt x="1203" y="13406"/>
                    </a:cubicBezTo>
                    <a:cubicBezTo>
                      <a:pt x="1212" y="13459"/>
                      <a:pt x="1221" y="13513"/>
                      <a:pt x="1221" y="13566"/>
                    </a:cubicBezTo>
                    <a:cubicBezTo>
                      <a:pt x="1221" y="13637"/>
                      <a:pt x="1301" y="13700"/>
                      <a:pt x="1310" y="13762"/>
                    </a:cubicBezTo>
                    <a:cubicBezTo>
                      <a:pt x="1310" y="13833"/>
                      <a:pt x="1230" y="13833"/>
                      <a:pt x="1239" y="13905"/>
                    </a:cubicBezTo>
                    <a:cubicBezTo>
                      <a:pt x="1239" y="13931"/>
                      <a:pt x="1239" y="13967"/>
                      <a:pt x="1283" y="13985"/>
                    </a:cubicBezTo>
                    <a:cubicBezTo>
                      <a:pt x="1301" y="13994"/>
                      <a:pt x="1372" y="13985"/>
                      <a:pt x="1363" y="14003"/>
                    </a:cubicBezTo>
                    <a:cubicBezTo>
                      <a:pt x="1363" y="14056"/>
                      <a:pt x="1203" y="14065"/>
                      <a:pt x="1132" y="14074"/>
                    </a:cubicBezTo>
                    <a:cubicBezTo>
                      <a:pt x="1133" y="14074"/>
                      <a:pt x="1135" y="14074"/>
                      <a:pt x="1136" y="14074"/>
                    </a:cubicBezTo>
                    <a:cubicBezTo>
                      <a:pt x="1282" y="14074"/>
                      <a:pt x="1239" y="14502"/>
                      <a:pt x="1230" y="14564"/>
                    </a:cubicBezTo>
                    <a:cubicBezTo>
                      <a:pt x="1221" y="14617"/>
                      <a:pt x="1159" y="14697"/>
                      <a:pt x="1176" y="14751"/>
                    </a:cubicBezTo>
                    <a:cubicBezTo>
                      <a:pt x="1185" y="14813"/>
                      <a:pt x="1221" y="14867"/>
                      <a:pt x="1274" y="14902"/>
                    </a:cubicBezTo>
                    <a:cubicBezTo>
                      <a:pt x="1289" y="14917"/>
                      <a:pt x="1407" y="14954"/>
                      <a:pt x="1453" y="14954"/>
                    </a:cubicBezTo>
                    <a:cubicBezTo>
                      <a:pt x="1464" y="14954"/>
                      <a:pt x="1470" y="14952"/>
                      <a:pt x="1470" y="14947"/>
                    </a:cubicBezTo>
                    <a:lnTo>
                      <a:pt x="1470" y="14947"/>
                    </a:lnTo>
                    <a:cubicBezTo>
                      <a:pt x="1470" y="14982"/>
                      <a:pt x="1239" y="14974"/>
                      <a:pt x="1319" y="15036"/>
                    </a:cubicBezTo>
                    <a:cubicBezTo>
                      <a:pt x="1328" y="15045"/>
                      <a:pt x="1444" y="15098"/>
                      <a:pt x="1408" y="15116"/>
                    </a:cubicBezTo>
                    <a:cubicBezTo>
                      <a:pt x="1404" y="15119"/>
                      <a:pt x="1397" y="15120"/>
                      <a:pt x="1387" y="15120"/>
                    </a:cubicBezTo>
                    <a:cubicBezTo>
                      <a:pt x="1351" y="15120"/>
                      <a:pt x="1282" y="15103"/>
                      <a:pt x="1248" y="15103"/>
                    </a:cubicBezTo>
                    <a:cubicBezTo>
                      <a:pt x="1233" y="15103"/>
                      <a:pt x="1225" y="15107"/>
                      <a:pt x="1230" y="15116"/>
                    </a:cubicBezTo>
                    <a:cubicBezTo>
                      <a:pt x="1262" y="15189"/>
                      <a:pt x="1340" y="15233"/>
                      <a:pt x="1421" y="15233"/>
                    </a:cubicBezTo>
                    <a:cubicBezTo>
                      <a:pt x="1429" y="15233"/>
                      <a:pt x="1436" y="15233"/>
                      <a:pt x="1444" y="15232"/>
                    </a:cubicBezTo>
                    <a:lnTo>
                      <a:pt x="1444" y="15232"/>
                    </a:lnTo>
                    <a:cubicBezTo>
                      <a:pt x="1461" y="15259"/>
                      <a:pt x="1337" y="15303"/>
                      <a:pt x="1292" y="15321"/>
                    </a:cubicBezTo>
                    <a:cubicBezTo>
                      <a:pt x="1292" y="15330"/>
                      <a:pt x="1194" y="15428"/>
                      <a:pt x="1212" y="15428"/>
                    </a:cubicBezTo>
                    <a:cubicBezTo>
                      <a:pt x="1274" y="15446"/>
                      <a:pt x="1399" y="15428"/>
                      <a:pt x="1408" y="15472"/>
                    </a:cubicBezTo>
                    <a:cubicBezTo>
                      <a:pt x="1426" y="15526"/>
                      <a:pt x="1372" y="15544"/>
                      <a:pt x="1390" y="15588"/>
                    </a:cubicBezTo>
                    <a:cubicBezTo>
                      <a:pt x="1417" y="15633"/>
                      <a:pt x="1461" y="15633"/>
                      <a:pt x="1461" y="15677"/>
                    </a:cubicBezTo>
                    <a:cubicBezTo>
                      <a:pt x="1470" y="15722"/>
                      <a:pt x="1372" y="15748"/>
                      <a:pt x="1355" y="15802"/>
                    </a:cubicBezTo>
                    <a:cubicBezTo>
                      <a:pt x="1346" y="15846"/>
                      <a:pt x="1363" y="15900"/>
                      <a:pt x="1461" y="15900"/>
                    </a:cubicBezTo>
                    <a:cubicBezTo>
                      <a:pt x="1444" y="15909"/>
                      <a:pt x="1310" y="15998"/>
                      <a:pt x="1355" y="15998"/>
                    </a:cubicBezTo>
                    <a:cubicBezTo>
                      <a:pt x="1383" y="15992"/>
                      <a:pt x="1449" y="15964"/>
                      <a:pt x="1490" y="15964"/>
                    </a:cubicBezTo>
                    <a:cubicBezTo>
                      <a:pt x="1512" y="15964"/>
                      <a:pt x="1527" y="15973"/>
                      <a:pt x="1524" y="15998"/>
                    </a:cubicBezTo>
                    <a:cubicBezTo>
                      <a:pt x="1524" y="16025"/>
                      <a:pt x="1461" y="16042"/>
                      <a:pt x="1444" y="16078"/>
                    </a:cubicBezTo>
                    <a:cubicBezTo>
                      <a:pt x="1375" y="16138"/>
                      <a:pt x="1414" y="16256"/>
                      <a:pt x="1504" y="16265"/>
                    </a:cubicBezTo>
                    <a:lnTo>
                      <a:pt x="1504" y="16265"/>
                    </a:lnTo>
                    <a:cubicBezTo>
                      <a:pt x="1433" y="16266"/>
                      <a:pt x="1337" y="16364"/>
                      <a:pt x="1337" y="16390"/>
                    </a:cubicBezTo>
                    <a:cubicBezTo>
                      <a:pt x="1347" y="16389"/>
                      <a:pt x="1356" y="16388"/>
                      <a:pt x="1364" y="16388"/>
                    </a:cubicBezTo>
                    <a:cubicBezTo>
                      <a:pt x="1431" y="16388"/>
                      <a:pt x="1417" y="16420"/>
                      <a:pt x="1417" y="16452"/>
                    </a:cubicBezTo>
                    <a:cubicBezTo>
                      <a:pt x="1417" y="16497"/>
                      <a:pt x="1408" y="16479"/>
                      <a:pt x="1470" y="16497"/>
                    </a:cubicBezTo>
                    <a:cubicBezTo>
                      <a:pt x="1568" y="16506"/>
                      <a:pt x="1435" y="16630"/>
                      <a:pt x="1426" y="16666"/>
                    </a:cubicBezTo>
                    <a:cubicBezTo>
                      <a:pt x="1426" y="16701"/>
                      <a:pt x="1479" y="16693"/>
                      <a:pt x="1497" y="16719"/>
                    </a:cubicBezTo>
                    <a:cubicBezTo>
                      <a:pt x="1506" y="16764"/>
                      <a:pt x="1515" y="16808"/>
                      <a:pt x="1506" y="16862"/>
                    </a:cubicBezTo>
                    <a:cubicBezTo>
                      <a:pt x="1513" y="16929"/>
                      <a:pt x="1533" y="16977"/>
                      <a:pt x="1637" y="17007"/>
                    </a:cubicBezTo>
                    <a:lnTo>
                      <a:pt x="1637" y="17007"/>
                    </a:lnTo>
                    <a:cubicBezTo>
                      <a:pt x="1594" y="16999"/>
                      <a:pt x="1552" y="16995"/>
                      <a:pt x="1506" y="16995"/>
                    </a:cubicBezTo>
                    <a:cubicBezTo>
                      <a:pt x="1426" y="17013"/>
                      <a:pt x="1515" y="17058"/>
                      <a:pt x="1542" y="17067"/>
                    </a:cubicBezTo>
                    <a:cubicBezTo>
                      <a:pt x="1693" y="17111"/>
                      <a:pt x="1648" y="17147"/>
                      <a:pt x="1488" y="17191"/>
                    </a:cubicBezTo>
                    <a:cubicBezTo>
                      <a:pt x="1381" y="17227"/>
                      <a:pt x="1800" y="17280"/>
                      <a:pt x="1604" y="17298"/>
                    </a:cubicBezTo>
                    <a:cubicBezTo>
                      <a:pt x="1474" y="17307"/>
                      <a:pt x="1487" y="17441"/>
                      <a:pt x="1642" y="17441"/>
                    </a:cubicBezTo>
                    <a:cubicBezTo>
                      <a:pt x="1643" y="17441"/>
                      <a:pt x="1643" y="17441"/>
                      <a:pt x="1644" y="17441"/>
                    </a:cubicBezTo>
                    <a:lnTo>
                      <a:pt x="1644" y="17441"/>
                    </a:lnTo>
                    <a:cubicBezTo>
                      <a:pt x="1595" y="17444"/>
                      <a:pt x="1547" y="17462"/>
                      <a:pt x="1515" y="17503"/>
                    </a:cubicBezTo>
                    <a:cubicBezTo>
                      <a:pt x="1497" y="17512"/>
                      <a:pt x="1533" y="17530"/>
                      <a:pt x="1542" y="17557"/>
                    </a:cubicBezTo>
                    <a:cubicBezTo>
                      <a:pt x="1542" y="17583"/>
                      <a:pt x="1488" y="17619"/>
                      <a:pt x="1488" y="17663"/>
                    </a:cubicBezTo>
                    <a:cubicBezTo>
                      <a:pt x="1479" y="17699"/>
                      <a:pt x="1542" y="17726"/>
                      <a:pt x="1542" y="17761"/>
                    </a:cubicBezTo>
                    <a:cubicBezTo>
                      <a:pt x="1551" y="17797"/>
                      <a:pt x="1542" y="17842"/>
                      <a:pt x="1524" y="17886"/>
                    </a:cubicBezTo>
                    <a:cubicBezTo>
                      <a:pt x="1506" y="17948"/>
                      <a:pt x="1461" y="17993"/>
                      <a:pt x="1488" y="18055"/>
                    </a:cubicBezTo>
                    <a:cubicBezTo>
                      <a:pt x="1506" y="18082"/>
                      <a:pt x="1622" y="18109"/>
                      <a:pt x="1622" y="18127"/>
                    </a:cubicBezTo>
                    <a:cubicBezTo>
                      <a:pt x="1622" y="18144"/>
                      <a:pt x="1488" y="18171"/>
                      <a:pt x="1461" y="18189"/>
                    </a:cubicBezTo>
                    <a:cubicBezTo>
                      <a:pt x="1435" y="18216"/>
                      <a:pt x="1533" y="18242"/>
                      <a:pt x="1577" y="18242"/>
                    </a:cubicBezTo>
                    <a:cubicBezTo>
                      <a:pt x="1622" y="18251"/>
                      <a:pt x="1818" y="18242"/>
                      <a:pt x="1738" y="18287"/>
                    </a:cubicBezTo>
                    <a:cubicBezTo>
                      <a:pt x="1657" y="18332"/>
                      <a:pt x="1577" y="18349"/>
                      <a:pt x="1542" y="18403"/>
                    </a:cubicBezTo>
                    <a:cubicBezTo>
                      <a:pt x="1506" y="18456"/>
                      <a:pt x="1791" y="18483"/>
                      <a:pt x="1640" y="18554"/>
                    </a:cubicBezTo>
                    <a:cubicBezTo>
                      <a:pt x="1551" y="18599"/>
                      <a:pt x="1622" y="18777"/>
                      <a:pt x="1648" y="18812"/>
                    </a:cubicBezTo>
                    <a:cubicBezTo>
                      <a:pt x="1684" y="18857"/>
                      <a:pt x="1720" y="18910"/>
                      <a:pt x="1720" y="18973"/>
                    </a:cubicBezTo>
                    <a:cubicBezTo>
                      <a:pt x="1720" y="18981"/>
                      <a:pt x="1627" y="19142"/>
                      <a:pt x="1647" y="19142"/>
                    </a:cubicBezTo>
                    <a:cubicBezTo>
                      <a:pt x="1647" y="19142"/>
                      <a:pt x="1648" y="19142"/>
                      <a:pt x="1648" y="19142"/>
                    </a:cubicBezTo>
                    <a:cubicBezTo>
                      <a:pt x="1685" y="19120"/>
                      <a:pt x="1709" y="19081"/>
                      <a:pt x="1745" y="19081"/>
                    </a:cubicBezTo>
                    <a:cubicBezTo>
                      <a:pt x="1754" y="19081"/>
                      <a:pt x="1763" y="19084"/>
                      <a:pt x="1773" y="19089"/>
                    </a:cubicBezTo>
                    <a:cubicBezTo>
                      <a:pt x="1800" y="19098"/>
                      <a:pt x="1818" y="19124"/>
                      <a:pt x="1827" y="19151"/>
                    </a:cubicBezTo>
                    <a:cubicBezTo>
                      <a:pt x="1844" y="19222"/>
                      <a:pt x="1818" y="19302"/>
                      <a:pt x="1746" y="19338"/>
                    </a:cubicBezTo>
                    <a:cubicBezTo>
                      <a:pt x="1812" y="19306"/>
                      <a:pt x="1848" y="19294"/>
                      <a:pt x="1866" y="19294"/>
                    </a:cubicBezTo>
                    <a:cubicBezTo>
                      <a:pt x="1927" y="19294"/>
                      <a:pt x="1760" y="19450"/>
                      <a:pt x="1809" y="19498"/>
                    </a:cubicBezTo>
                    <a:cubicBezTo>
                      <a:pt x="1827" y="19515"/>
                      <a:pt x="1850" y="19520"/>
                      <a:pt x="1873" y="19520"/>
                    </a:cubicBezTo>
                    <a:cubicBezTo>
                      <a:pt x="1920" y="19520"/>
                      <a:pt x="1972" y="19500"/>
                      <a:pt x="2015" y="19500"/>
                    </a:cubicBezTo>
                    <a:cubicBezTo>
                      <a:pt x="2035" y="19500"/>
                      <a:pt x="2053" y="19504"/>
                      <a:pt x="2067" y="19516"/>
                    </a:cubicBezTo>
                    <a:cubicBezTo>
                      <a:pt x="2076" y="19534"/>
                      <a:pt x="2058" y="19632"/>
                      <a:pt x="2067" y="19659"/>
                    </a:cubicBezTo>
                    <a:cubicBezTo>
                      <a:pt x="2077" y="19704"/>
                      <a:pt x="2095" y="19714"/>
                      <a:pt x="2116" y="19714"/>
                    </a:cubicBezTo>
                    <a:cubicBezTo>
                      <a:pt x="2133" y="19714"/>
                      <a:pt x="2151" y="19707"/>
                      <a:pt x="2170" y="19707"/>
                    </a:cubicBezTo>
                    <a:cubicBezTo>
                      <a:pt x="2191" y="19707"/>
                      <a:pt x="2212" y="19717"/>
                      <a:pt x="2227" y="19757"/>
                    </a:cubicBezTo>
                    <a:cubicBezTo>
                      <a:pt x="2245" y="19828"/>
                      <a:pt x="2290" y="19890"/>
                      <a:pt x="2352" y="19935"/>
                    </a:cubicBezTo>
                    <a:cubicBezTo>
                      <a:pt x="2370" y="19939"/>
                      <a:pt x="2390" y="19941"/>
                      <a:pt x="2410" y="19941"/>
                    </a:cubicBezTo>
                    <a:cubicBezTo>
                      <a:pt x="2430" y="19941"/>
                      <a:pt x="2450" y="19939"/>
                      <a:pt x="2468" y="19935"/>
                    </a:cubicBezTo>
                    <a:cubicBezTo>
                      <a:pt x="2543" y="20010"/>
                      <a:pt x="2540" y="20287"/>
                      <a:pt x="2677" y="20287"/>
                    </a:cubicBezTo>
                    <a:cubicBezTo>
                      <a:pt x="2687" y="20287"/>
                      <a:pt x="2697" y="20285"/>
                      <a:pt x="2708" y="20282"/>
                    </a:cubicBezTo>
                    <a:cubicBezTo>
                      <a:pt x="2775" y="20267"/>
                      <a:pt x="2762" y="20222"/>
                      <a:pt x="2791" y="20222"/>
                    </a:cubicBezTo>
                    <a:cubicBezTo>
                      <a:pt x="2797" y="20222"/>
                      <a:pt x="2805" y="20224"/>
                      <a:pt x="2815" y="20229"/>
                    </a:cubicBezTo>
                    <a:cubicBezTo>
                      <a:pt x="2824" y="20273"/>
                      <a:pt x="2842" y="20309"/>
                      <a:pt x="2869" y="20336"/>
                    </a:cubicBezTo>
                    <a:cubicBezTo>
                      <a:pt x="2870" y="20336"/>
                      <a:pt x="2871" y="20337"/>
                      <a:pt x="2873" y="20337"/>
                    </a:cubicBezTo>
                    <a:cubicBezTo>
                      <a:pt x="2889" y="20337"/>
                      <a:pt x="2906" y="20290"/>
                      <a:pt x="2931" y="20282"/>
                    </a:cubicBezTo>
                    <a:cubicBezTo>
                      <a:pt x="2936" y="20281"/>
                      <a:pt x="2942" y="20281"/>
                      <a:pt x="2947" y="20281"/>
                    </a:cubicBezTo>
                    <a:cubicBezTo>
                      <a:pt x="3057" y="20281"/>
                      <a:pt x="3227" y="20463"/>
                      <a:pt x="3370" y="20463"/>
                    </a:cubicBezTo>
                    <a:cubicBezTo>
                      <a:pt x="3417" y="20463"/>
                      <a:pt x="3460" y="20444"/>
                      <a:pt x="3498" y="20393"/>
                    </a:cubicBezTo>
                    <a:lnTo>
                      <a:pt x="3498" y="20393"/>
                    </a:lnTo>
                    <a:cubicBezTo>
                      <a:pt x="3483" y="20414"/>
                      <a:pt x="3483" y="20421"/>
                      <a:pt x="3487" y="20421"/>
                    </a:cubicBezTo>
                    <a:cubicBezTo>
                      <a:pt x="3497" y="20421"/>
                      <a:pt x="3531" y="20389"/>
                      <a:pt x="3501" y="20389"/>
                    </a:cubicBezTo>
                    <a:cubicBezTo>
                      <a:pt x="3536" y="20389"/>
                      <a:pt x="3555" y="20256"/>
                      <a:pt x="3560" y="20114"/>
                    </a:cubicBezTo>
                    <a:lnTo>
                      <a:pt x="3560" y="20114"/>
                    </a:lnTo>
                    <a:cubicBezTo>
                      <a:pt x="3579" y="20192"/>
                      <a:pt x="3644" y="20263"/>
                      <a:pt x="3691" y="20263"/>
                    </a:cubicBezTo>
                    <a:cubicBezTo>
                      <a:pt x="3730" y="20263"/>
                      <a:pt x="3757" y="20214"/>
                      <a:pt x="3735" y="20079"/>
                    </a:cubicBezTo>
                    <a:lnTo>
                      <a:pt x="3735" y="20079"/>
                    </a:lnTo>
                    <a:cubicBezTo>
                      <a:pt x="3757" y="20163"/>
                      <a:pt x="3940" y="20126"/>
                      <a:pt x="4000" y="20220"/>
                    </a:cubicBezTo>
                    <a:cubicBezTo>
                      <a:pt x="4015" y="20244"/>
                      <a:pt x="4025" y="20252"/>
                      <a:pt x="4032" y="20252"/>
                    </a:cubicBezTo>
                    <a:cubicBezTo>
                      <a:pt x="4047" y="20252"/>
                      <a:pt x="4053" y="20217"/>
                      <a:pt x="4071" y="20193"/>
                    </a:cubicBezTo>
                    <a:cubicBezTo>
                      <a:pt x="4098" y="20149"/>
                      <a:pt x="4142" y="20149"/>
                      <a:pt x="4178" y="20122"/>
                    </a:cubicBezTo>
                    <a:cubicBezTo>
                      <a:pt x="4347" y="20006"/>
                      <a:pt x="4517" y="19899"/>
                      <a:pt x="4695" y="19810"/>
                    </a:cubicBezTo>
                    <a:cubicBezTo>
                      <a:pt x="4802" y="19757"/>
                      <a:pt x="5131" y="19650"/>
                      <a:pt x="4864" y="19427"/>
                    </a:cubicBezTo>
                    <a:cubicBezTo>
                      <a:pt x="4848" y="19419"/>
                      <a:pt x="4709" y="19288"/>
                      <a:pt x="4734" y="19288"/>
                    </a:cubicBezTo>
                    <a:cubicBezTo>
                      <a:pt x="4736" y="19288"/>
                      <a:pt x="4741" y="19290"/>
                      <a:pt x="4748" y="19293"/>
                    </a:cubicBezTo>
                    <a:cubicBezTo>
                      <a:pt x="4819" y="19320"/>
                      <a:pt x="4882" y="19356"/>
                      <a:pt x="4944" y="19391"/>
                    </a:cubicBezTo>
                    <a:cubicBezTo>
                      <a:pt x="5069" y="19472"/>
                      <a:pt x="5194" y="19543"/>
                      <a:pt x="5318" y="19605"/>
                    </a:cubicBezTo>
                    <a:cubicBezTo>
                      <a:pt x="5318" y="19579"/>
                      <a:pt x="5283" y="19570"/>
                      <a:pt x="5283" y="19534"/>
                    </a:cubicBezTo>
                    <a:cubicBezTo>
                      <a:pt x="5283" y="19498"/>
                      <a:pt x="5300" y="19463"/>
                      <a:pt x="5318" y="19427"/>
                    </a:cubicBezTo>
                    <a:cubicBezTo>
                      <a:pt x="5339" y="19392"/>
                      <a:pt x="5372" y="19334"/>
                      <a:pt x="5433" y="19334"/>
                    </a:cubicBezTo>
                    <a:cubicBezTo>
                      <a:pt x="5449" y="19334"/>
                      <a:pt x="5467" y="19338"/>
                      <a:pt x="5487" y="19347"/>
                    </a:cubicBezTo>
                    <a:cubicBezTo>
                      <a:pt x="5309" y="19258"/>
                      <a:pt x="5487" y="19213"/>
                      <a:pt x="5354" y="19124"/>
                    </a:cubicBezTo>
                    <a:cubicBezTo>
                      <a:pt x="5274" y="19080"/>
                      <a:pt x="5113" y="18982"/>
                      <a:pt x="5283" y="18973"/>
                    </a:cubicBezTo>
                    <a:cubicBezTo>
                      <a:pt x="5340" y="18973"/>
                      <a:pt x="5393" y="18996"/>
                      <a:pt x="5444" y="18996"/>
                    </a:cubicBezTo>
                    <a:cubicBezTo>
                      <a:pt x="5465" y="18996"/>
                      <a:pt x="5485" y="18992"/>
                      <a:pt x="5505" y="18982"/>
                    </a:cubicBezTo>
                    <a:cubicBezTo>
                      <a:pt x="5550" y="18964"/>
                      <a:pt x="5568" y="18910"/>
                      <a:pt x="5496" y="18884"/>
                    </a:cubicBezTo>
                    <a:cubicBezTo>
                      <a:pt x="5425" y="18848"/>
                      <a:pt x="5452" y="18848"/>
                      <a:pt x="5470" y="18786"/>
                    </a:cubicBezTo>
                    <a:cubicBezTo>
                      <a:pt x="5470" y="18777"/>
                      <a:pt x="5475" y="18774"/>
                      <a:pt x="5483" y="18774"/>
                    </a:cubicBezTo>
                    <a:cubicBezTo>
                      <a:pt x="5499" y="18774"/>
                      <a:pt x="5529" y="18786"/>
                      <a:pt x="5559" y="18786"/>
                    </a:cubicBezTo>
                    <a:cubicBezTo>
                      <a:pt x="5710" y="18768"/>
                      <a:pt x="5443" y="18581"/>
                      <a:pt x="5585" y="18510"/>
                    </a:cubicBezTo>
                    <a:cubicBezTo>
                      <a:pt x="5594" y="18447"/>
                      <a:pt x="5372" y="18367"/>
                      <a:pt x="5416" y="18358"/>
                    </a:cubicBezTo>
                    <a:cubicBezTo>
                      <a:pt x="5434" y="18349"/>
                      <a:pt x="5577" y="18314"/>
                      <a:pt x="5559" y="18296"/>
                    </a:cubicBezTo>
                    <a:cubicBezTo>
                      <a:pt x="5541" y="18278"/>
                      <a:pt x="5434" y="18296"/>
                      <a:pt x="5389" y="18260"/>
                    </a:cubicBezTo>
                    <a:lnTo>
                      <a:pt x="5630" y="18198"/>
                    </a:lnTo>
                    <a:cubicBezTo>
                      <a:pt x="5514" y="18171"/>
                      <a:pt x="5425" y="18136"/>
                      <a:pt x="5505" y="18055"/>
                    </a:cubicBezTo>
                    <a:cubicBezTo>
                      <a:pt x="5532" y="18029"/>
                      <a:pt x="5550" y="17984"/>
                      <a:pt x="5550" y="17940"/>
                    </a:cubicBezTo>
                    <a:cubicBezTo>
                      <a:pt x="5550" y="17934"/>
                      <a:pt x="5525" y="17911"/>
                      <a:pt x="5510" y="17911"/>
                    </a:cubicBezTo>
                    <a:cubicBezTo>
                      <a:pt x="5502" y="17911"/>
                      <a:pt x="5496" y="17916"/>
                      <a:pt x="5496" y="17931"/>
                    </a:cubicBezTo>
                    <a:lnTo>
                      <a:pt x="5496" y="17842"/>
                    </a:lnTo>
                    <a:cubicBezTo>
                      <a:pt x="5496" y="17810"/>
                      <a:pt x="5496" y="17806"/>
                      <a:pt x="5487" y="17806"/>
                    </a:cubicBezTo>
                    <a:cubicBezTo>
                      <a:pt x="5484" y="17806"/>
                      <a:pt x="5479" y="17807"/>
                      <a:pt x="5472" y="17807"/>
                    </a:cubicBezTo>
                    <a:cubicBezTo>
                      <a:pt x="5461" y="17807"/>
                      <a:pt x="5446" y="17805"/>
                      <a:pt x="5425" y="17797"/>
                    </a:cubicBezTo>
                    <a:cubicBezTo>
                      <a:pt x="5381" y="17779"/>
                      <a:pt x="5470" y="17681"/>
                      <a:pt x="5479" y="17646"/>
                    </a:cubicBezTo>
                    <a:cubicBezTo>
                      <a:pt x="5487" y="17619"/>
                      <a:pt x="5523" y="17539"/>
                      <a:pt x="5470" y="17512"/>
                    </a:cubicBezTo>
                    <a:cubicBezTo>
                      <a:pt x="5407" y="17485"/>
                      <a:pt x="5256" y="17521"/>
                      <a:pt x="5398" y="17441"/>
                    </a:cubicBezTo>
                    <a:cubicBezTo>
                      <a:pt x="5485" y="17412"/>
                      <a:pt x="5542" y="17348"/>
                      <a:pt x="5472" y="17348"/>
                    </a:cubicBezTo>
                    <a:cubicBezTo>
                      <a:pt x="5455" y="17348"/>
                      <a:pt x="5431" y="17352"/>
                      <a:pt x="5398" y="17361"/>
                    </a:cubicBezTo>
                    <a:cubicBezTo>
                      <a:pt x="5386" y="17361"/>
                      <a:pt x="5375" y="17362"/>
                      <a:pt x="5364" y="17362"/>
                    </a:cubicBezTo>
                    <a:cubicBezTo>
                      <a:pt x="5251" y="17362"/>
                      <a:pt x="5228" y="17320"/>
                      <a:pt x="5309" y="17263"/>
                    </a:cubicBezTo>
                    <a:cubicBezTo>
                      <a:pt x="5372" y="17227"/>
                      <a:pt x="5487" y="17218"/>
                      <a:pt x="5416" y="17156"/>
                    </a:cubicBezTo>
                    <a:cubicBezTo>
                      <a:pt x="5407" y="17147"/>
                      <a:pt x="5220" y="17058"/>
                      <a:pt x="5256" y="17058"/>
                    </a:cubicBezTo>
                    <a:cubicBezTo>
                      <a:pt x="5258" y="17057"/>
                      <a:pt x="5260" y="17057"/>
                      <a:pt x="5262" y="17057"/>
                    </a:cubicBezTo>
                    <a:cubicBezTo>
                      <a:pt x="5288" y="17057"/>
                      <a:pt x="5344" y="17087"/>
                      <a:pt x="5388" y="17087"/>
                    </a:cubicBezTo>
                    <a:cubicBezTo>
                      <a:pt x="5402" y="17087"/>
                      <a:pt x="5415" y="17084"/>
                      <a:pt x="5425" y="17076"/>
                    </a:cubicBezTo>
                    <a:cubicBezTo>
                      <a:pt x="5461" y="17040"/>
                      <a:pt x="5336" y="16978"/>
                      <a:pt x="5309" y="16969"/>
                    </a:cubicBezTo>
                    <a:cubicBezTo>
                      <a:pt x="5300" y="16915"/>
                      <a:pt x="5318" y="16862"/>
                      <a:pt x="5354" y="16835"/>
                    </a:cubicBezTo>
                    <a:cubicBezTo>
                      <a:pt x="5407" y="16791"/>
                      <a:pt x="5434" y="16764"/>
                      <a:pt x="5434" y="16719"/>
                    </a:cubicBezTo>
                    <a:cubicBezTo>
                      <a:pt x="5443" y="16666"/>
                      <a:pt x="5425" y="16612"/>
                      <a:pt x="5389" y="16577"/>
                    </a:cubicBezTo>
                    <a:cubicBezTo>
                      <a:pt x="5354" y="16532"/>
                      <a:pt x="5247" y="16514"/>
                      <a:pt x="5336" y="16479"/>
                    </a:cubicBezTo>
                    <a:cubicBezTo>
                      <a:pt x="5425" y="16443"/>
                      <a:pt x="5461" y="16372"/>
                      <a:pt x="5425" y="16318"/>
                    </a:cubicBezTo>
                    <a:cubicBezTo>
                      <a:pt x="5414" y="16300"/>
                      <a:pt x="5393" y="16293"/>
                      <a:pt x="5367" y="16293"/>
                    </a:cubicBezTo>
                    <a:cubicBezTo>
                      <a:pt x="5354" y="16293"/>
                      <a:pt x="5340" y="16295"/>
                      <a:pt x="5325" y="16297"/>
                    </a:cubicBezTo>
                    <a:lnTo>
                      <a:pt x="5325" y="16297"/>
                    </a:lnTo>
                    <a:cubicBezTo>
                      <a:pt x="5461" y="16256"/>
                      <a:pt x="5394" y="16136"/>
                      <a:pt x="5300" y="16105"/>
                    </a:cubicBezTo>
                    <a:cubicBezTo>
                      <a:pt x="5247" y="16078"/>
                      <a:pt x="5247" y="16033"/>
                      <a:pt x="5318" y="16007"/>
                    </a:cubicBezTo>
                    <a:cubicBezTo>
                      <a:pt x="5324" y="16006"/>
                      <a:pt x="5330" y="16005"/>
                      <a:pt x="5336" y="16005"/>
                    </a:cubicBezTo>
                    <a:cubicBezTo>
                      <a:pt x="5365" y="16005"/>
                      <a:pt x="5386" y="16017"/>
                      <a:pt x="5408" y="16017"/>
                    </a:cubicBezTo>
                    <a:cubicBezTo>
                      <a:pt x="5419" y="16017"/>
                      <a:pt x="5430" y="16014"/>
                      <a:pt x="5443" y="16007"/>
                    </a:cubicBezTo>
                    <a:cubicBezTo>
                      <a:pt x="5487" y="15989"/>
                      <a:pt x="5416" y="15962"/>
                      <a:pt x="5398" y="15944"/>
                    </a:cubicBezTo>
                    <a:cubicBezTo>
                      <a:pt x="5345" y="15909"/>
                      <a:pt x="5354" y="15855"/>
                      <a:pt x="5416" y="15820"/>
                    </a:cubicBezTo>
                    <a:cubicBezTo>
                      <a:pt x="5550" y="15811"/>
                      <a:pt x="5363" y="15748"/>
                      <a:pt x="5345" y="15731"/>
                    </a:cubicBezTo>
                    <a:cubicBezTo>
                      <a:pt x="5309" y="15668"/>
                      <a:pt x="5372" y="15597"/>
                      <a:pt x="5292" y="15544"/>
                    </a:cubicBezTo>
                    <a:cubicBezTo>
                      <a:pt x="5247" y="15508"/>
                      <a:pt x="5229" y="15437"/>
                      <a:pt x="5256" y="15383"/>
                    </a:cubicBezTo>
                    <a:cubicBezTo>
                      <a:pt x="5283" y="15321"/>
                      <a:pt x="5345" y="15214"/>
                      <a:pt x="5247" y="15169"/>
                    </a:cubicBezTo>
                    <a:cubicBezTo>
                      <a:pt x="5211" y="15152"/>
                      <a:pt x="5327" y="15116"/>
                      <a:pt x="5354" y="15089"/>
                    </a:cubicBezTo>
                    <a:cubicBezTo>
                      <a:pt x="5372" y="15071"/>
                      <a:pt x="5309" y="15045"/>
                      <a:pt x="5309" y="15009"/>
                    </a:cubicBezTo>
                    <a:cubicBezTo>
                      <a:pt x="5309" y="14956"/>
                      <a:pt x="5300" y="14911"/>
                      <a:pt x="5292" y="14867"/>
                    </a:cubicBezTo>
                    <a:cubicBezTo>
                      <a:pt x="5265" y="14822"/>
                      <a:pt x="5185" y="14840"/>
                      <a:pt x="5247" y="14786"/>
                    </a:cubicBezTo>
                    <a:cubicBezTo>
                      <a:pt x="5316" y="14726"/>
                      <a:pt x="5418" y="14608"/>
                      <a:pt x="5200" y="14608"/>
                    </a:cubicBezTo>
                    <a:cubicBezTo>
                      <a:pt x="5192" y="14608"/>
                      <a:pt x="5184" y="14608"/>
                      <a:pt x="5176" y="14608"/>
                    </a:cubicBezTo>
                    <a:cubicBezTo>
                      <a:pt x="5425" y="14599"/>
                      <a:pt x="5327" y="14305"/>
                      <a:pt x="5229" y="14252"/>
                    </a:cubicBezTo>
                    <a:cubicBezTo>
                      <a:pt x="5131" y="14199"/>
                      <a:pt x="5532" y="14118"/>
                      <a:pt x="5300" y="14074"/>
                    </a:cubicBezTo>
                    <a:cubicBezTo>
                      <a:pt x="5202" y="14047"/>
                      <a:pt x="5069" y="14047"/>
                      <a:pt x="5185" y="13985"/>
                    </a:cubicBezTo>
                    <a:cubicBezTo>
                      <a:pt x="5185" y="13969"/>
                      <a:pt x="5170" y="13871"/>
                      <a:pt x="5160" y="13860"/>
                    </a:cubicBezTo>
                    <a:lnTo>
                      <a:pt x="5160" y="13860"/>
                    </a:lnTo>
                    <a:cubicBezTo>
                      <a:pt x="5169" y="13862"/>
                      <a:pt x="5192" y="13872"/>
                      <a:pt x="5214" y="13872"/>
                    </a:cubicBezTo>
                    <a:cubicBezTo>
                      <a:pt x="5226" y="13872"/>
                      <a:pt x="5238" y="13869"/>
                      <a:pt x="5247" y="13860"/>
                    </a:cubicBezTo>
                    <a:cubicBezTo>
                      <a:pt x="5283" y="13833"/>
                      <a:pt x="5256" y="13798"/>
                      <a:pt x="5256" y="13780"/>
                    </a:cubicBezTo>
                    <a:cubicBezTo>
                      <a:pt x="5256" y="13709"/>
                      <a:pt x="5354" y="13629"/>
                      <a:pt x="5327" y="13566"/>
                    </a:cubicBezTo>
                    <a:lnTo>
                      <a:pt x="5327" y="13566"/>
                    </a:lnTo>
                    <a:cubicBezTo>
                      <a:pt x="5249" y="13620"/>
                      <a:pt x="5159" y="13646"/>
                      <a:pt x="5070" y="13646"/>
                    </a:cubicBezTo>
                    <a:cubicBezTo>
                      <a:pt x="5027" y="13646"/>
                      <a:pt x="4985" y="13640"/>
                      <a:pt x="4944" y="13629"/>
                    </a:cubicBezTo>
                    <a:cubicBezTo>
                      <a:pt x="4944" y="13595"/>
                      <a:pt x="4988" y="13587"/>
                      <a:pt x="5037" y="13587"/>
                    </a:cubicBezTo>
                    <a:cubicBezTo>
                      <a:pt x="5079" y="13587"/>
                      <a:pt x="5124" y="13593"/>
                      <a:pt x="5149" y="13593"/>
                    </a:cubicBezTo>
                    <a:cubicBezTo>
                      <a:pt x="5238" y="13593"/>
                      <a:pt x="5167" y="13513"/>
                      <a:pt x="5176" y="13486"/>
                    </a:cubicBezTo>
                    <a:cubicBezTo>
                      <a:pt x="5194" y="13459"/>
                      <a:pt x="5327" y="13406"/>
                      <a:pt x="5292" y="13388"/>
                    </a:cubicBezTo>
                    <a:cubicBezTo>
                      <a:pt x="5256" y="13379"/>
                      <a:pt x="5167" y="13370"/>
                      <a:pt x="5194" y="13335"/>
                    </a:cubicBezTo>
                    <a:cubicBezTo>
                      <a:pt x="5229" y="13272"/>
                      <a:pt x="5309" y="13228"/>
                      <a:pt x="5309" y="13156"/>
                    </a:cubicBezTo>
                    <a:lnTo>
                      <a:pt x="5309" y="13156"/>
                    </a:lnTo>
                    <a:cubicBezTo>
                      <a:pt x="5302" y="13161"/>
                      <a:pt x="5296" y="13163"/>
                      <a:pt x="5290" y="13163"/>
                    </a:cubicBezTo>
                    <a:cubicBezTo>
                      <a:pt x="5230" y="13163"/>
                      <a:pt x="5236" y="12931"/>
                      <a:pt x="5211" y="12907"/>
                    </a:cubicBezTo>
                    <a:cubicBezTo>
                      <a:pt x="5206" y="12901"/>
                      <a:pt x="5196" y="12899"/>
                      <a:pt x="5183" y="12899"/>
                    </a:cubicBezTo>
                    <a:cubicBezTo>
                      <a:pt x="5148" y="12899"/>
                      <a:pt x="5092" y="12915"/>
                      <a:pt x="5048" y="12915"/>
                    </a:cubicBezTo>
                    <a:cubicBezTo>
                      <a:pt x="5032" y="12915"/>
                      <a:pt x="5018" y="12913"/>
                      <a:pt x="5006" y="12907"/>
                    </a:cubicBezTo>
                    <a:cubicBezTo>
                      <a:pt x="4953" y="12871"/>
                      <a:pt x="5149" y="12836"/>
                      <a:pt x="5194" y="12836"/>
                    </a:cubicBezTo>
                    <a:cubicBezTo>
                      <a:pt x="5149" y="12836"/>
                      <a:pt x="5051" y="12818"/>
                      <a:pt x="5096" y="12782"/>
                    </a:cubicBezTo>
                    <a:cubicBezTo>
                      <a:pt x="5149" y="12756"/>
                      <a:pt x="5238" y="12765"/>
                      <a:pt x="5265" y="12738"/>
                    </a:cubicBezTo>
                    <a:cubicBezTo>
                      <a:pt x="5292" y="12702"/>
                      <a:pt x="5069" y="12702"/>
                      <a:pt x="5087" y="12658"/>
                    </a:cubicBezTo>
                    <a:cubicBezTo>
                      <a:pt x="5087" y="12641"/>
                      <a:pt x="5256" y="12559"/>
                      <a:pt x="5211" y="12559"/>
                    </a:cubicBezTo>
                    <a:cubicBezTo>
                      <a:pt x="5209" y="12559"/>
                      <a:pt x="5206" y="12559"/>
                      <a:pt x="5202" y="12560"/>
                    </a:cubicBezTo>
                    <a:cubicBezTo>
                      <a:pt x="5167" y="12560"/>
                      <a:pt x="5139" y="12575"/>
                      <a:pt x="5111" y="12575"/>
                    </a:cubicBezTo>
                    <a:cubicBezTo>
                      <a:pt x="5098" y="12575"/>
                      <a:pt x="5084" y="12572"/>
                      <a:pt x="5069" y="12560"/>
                    </a:cubicBezTo>
                    <a:cubicBezTo>
                      <a:pt x="5060" y="12551"/>
                      <a:pt x="5060" y="12524"/>
                      <a:pt x="5069" y="12515"/>
                    </a:cubicBezTo>
                    <a:cubicBezTo>
                      <a:pt x="5122" y="12479"/>
                      <a:pt x="5274" y="12515"/>
                      <a:pt x="5283" y="12471"/>
                    </a:cubicBezTo>
                    <a:cubicBezTo>
                      <a:pt x="5292" y="12435"/>
                      <a:pt x="5292" y="12390"/>
                      <a:pt x="5274" y="12364"/>
                    </a:cubicBezTo>
                    <a:cubicBezTo>
                      <a:pt x="5256" y="12355"/>
                      <a:pt x="5229" y="12346"/>
                      <a:pt x="5202" y="12346"/>
                    </a:cubicBezTo>
                    <a:cubicBezTo>
                      <a:pt x="5211" y="12284"/>
                      <a:pt x="5202" y="12221"/>
                      <a:pt x="5185" y="12168"/>
                    </a:cubicBezTo>
                    <a:cubicBezTo>
                      <a:pt x="5171" y="12136"/>
                      <a:pt x="5145" y="12118"/>
                      <a:pt x="5117" y="12118"/>
                    </a:cubicBezTo>
                    <a:cubicBezTo>
                      <a:pt x="5091" y="12118"/>
                      <a:pt x="5064" y="12133"/>
                      <a:pt x="5042" y="12168"/>
                    </a:cubicBezTo>
                    <a:cubicBezTo>
                      <a:pt x="5024" y="12105"/>
                      <a:pt x="5060" y="12043"/>
                      <a:pt x="5113" y="12016"/>
                    </a:cubicBezTo>
                    <a:cubicBezTo>
                      <a:pt x="5185" y="11981"/>
                      <a:pt x="5283" y="11918"/>
                      <a:pt x="5211" y="11874"/>
                    </a:cubicBezTo>
                    <a:cubicBezTo>
                      <a:pt x="5158" y="11847"/>
                      <a:pt x="5122" y="11847"/>
                      <a:pt x="5104" y="11794"/>
                    </a:cubicBezTo>
                    <a:cubicBezTo>
                      <a:pt x="5104" y="11776"/>
                      <a:pt x="5113" y="11740"/>
                      <a:pt x="5104" y="11722"/>
                    </a:cubicBezTo>
                    <a:cubicBezTo>
                      <a:pt x="5087" y="11722"/>
                      <a:pt x="5065" y="11726"/>
                      <a:pt x="5050" y="11726"/>
                    </a:cubicBezTo>
                    <a:cubicBezTo>
                      <a:pt x="5042" y="11726"/>
                      <a:pt x="5036" y="11725"/>
                      <a:pt x="5033" y="11722"/>
                    </a:cubicBezTo>
                    <a:cubicBezTo>
                      <a:pt x="4980" y="11678"/>
                      <a:pt x="5024" y="11607"/>
                      <a:pt x="4989" y="11562"/>
                    </a:cubicBezTo>
                    <a:cubicBezTo>
                      <a:pt x="4962" y="11509"/>
                      <a:pt x="4882" y="11473"/>
                      <a:pt x="4980" y="11437"/>
                    </a:cubicBezTo>
                    <a:cubicBezTo>
                      <a:pt x="5033" y="11393"/>
                      <a:pt x="5024" y="11313"/>
                      <a:pt x="4962" y="11277"/>
                    </a:cubicBezTo>
                    <a:cubicBezTo>
                      <a:pt x="4956" y="11275"/>
                      <a:pt x="4951" y="11275"/>
                      <a:pt x="4945" y="11275"/>
                    </a:cubicBezTo>
                    <a:cubicBezTo>
                      <a:pt x="4892" y="11275"/>
                      <a:pt x="4855" y="11349"/>
                      <a:pt x="4855" y="11357"/>
                    </a:cubicBezTo>
                    <a:cubicBezTo>
                      <a:pt x="4846" y="11322"/>
                      <a:pt x="4855" y="11277"/>
                      <a:pt x="4882" y="11250"/>
                    </a:cubicBezTo>
                    <a:cubicBezTo>
                      <a:pt x="4917" y="11215"/>
                      <a:pt x="4971" y="11197"/>
                      <a:pt x="4989" y="11161"/>
                    </a:cubicBezTo>
                    <a:cubicBezTo>
                      <a:pt x="5024" y="11099"/>
                      <a:pt x="4909" y="11090"/>
                      <a:pt x="4962" y="11028"/>
                    </a:cubicBezTo>
                    <a:cubicBezTo>
                      <a:pt x="4989" y="11001"/>
                      <a:pt x="5202" y="10921"/>
                      <a:pt x="5051" y="10912"/>
                    </a:cubicBezTo>
                    <a:cubicBezTo>
                      <a:pt x="4962" y="10912"/>
                      <a:pt x="4802" y="10912"/>
                      <a:pt x="4900" y="10841"/>
                    </a:cubicBezTo>
                    <a:cubicBezTo>
                      <a:pt x="4962" y="10805"/>
                      <a:pt x="5015" y="10796"/>
                      <a:pt x="5051" y="10743"/>
                    </a:cubicBezTo>
                    <a:cubicBezTo>
                      <a:pt x="5060" y="10725"/>
                      <a:pt x="5087" y="10600"/>
                      <a:pt x="5024" y="10600"/>
                    </a:cubicBezTo>
                    <a:cubicBezTo>
                      <a:pt x="5002" y="10600"/>
                      <a:pt x="4918" y="10625"/>
                      <a:pt x="4866" y="10625"/>
                    </a:cubicBezTo>
                    <a:cubicBezTo>
                      <a:pt x="4837" y="10625"/>
                      <a:pt x="4819" y="10617"/>
                      <a:pt x="4828" y="10591"/>
                    </a:cubicBezTo>
                    <a:cubicBezTo>
                      <a:pt x="4837" y="10538"/>
                      <a:pt x="4953" y="10564"/>
                      <a:pt x="5015" y="10547"/>
                    </a:cubicBezTo>
                    <a:lnTo>
                      <a:pt x="4855" y="10493"/>
                    </a:lnTo>
                    <a:cubicBezTo>
                      <a:pt x="4784" y="10466"/>
                      <a:pt x="4828" y="10458"/>
                      <a:pt x="4882" y="10431"/>
                    </a:cubicBezTo>
                    <a:cubicBezTo>
                      <a:pt x="4971" y="10404"/>
                      <a:pt x="5024" y="10279"/>
                      <a:pt x="4989" y="10235"/>
                    </a:cubicBezTo>
                    <a:cubicBezTo>
                      <a:pt x="4978" y="10227"/>
                      <a:pt x="4956" y="10224"/>
                      <a:pt x="4928" y="10224"/>
                    </a:cubicBezTo>
                    <a:cubicBezTo>
                      <a:pt x="4859" y="10224"/>
                      <a:pt x="4755" y="10242"/>
                      <a:pt x="4705" y="10242"/>
                    </a:cubicBezTo>
                    <a:cubicBezTo>
                      <a:pt x="4689" y="10242"/>
                      <a:pt x="4679" y="10240"/>
                      <a:pt x="4677" y="10235"/>
                    </a:cubicBezTo>
                    <a:cubicBezTo>
                      <a:pt x="4677" y="10217"/>
                      <a:pt x="4757" y="10190"/>
                      <a:pt x="4793" y="10173"/>
                    </a:cubicBezTo>
                    <a:cubicBezTo>
                      <a:pt x="4828" y="10155"/>
                      <a:pt x="4864" y="10110"/>
                      <a:pt x="4873" y="10066"/>
                    </a:cubicBezTo>
                    <a:cubicBezTo>
                      <a:pt x="4882" y="10021"/>
                      <a:pt x="5051" y="9914"/>
                      <a:pt x="5015" y="9879"/>
                    </a:cubicBezTo>
                    <a:cubicBezTo>
                      <a:pt x="4998" y="9861"/>
                      <a:pt x="4855" y="9843"/>
                      <a:pt x="4900" y="9816"/>
                    </a:cubicBezTo>
                    <a:cubicBezTo>
                      <a:pt x="4953" y="9798"/>
                      <a:pt x="4989" y="9798"/>
                      <a:pt x="4998" y="9763"/>
                    </a:cubicBezTo>
                    <a:cubicBezTo>
                      <a:pt x="5006" y="9683"/>
                      <a:pt x="4775" y="9665"/>
                      <a:pt x="4748" y="9594"/>
                    </a:cubicBezTo>
                    <a:cubicBezTo>
                      <a:pt x="4740" y="9562"/>
                      <a:pt x="4788" y="9531"/>
                      <a:pt x="4843" y="9503"/>
                    </a:cubicBezTo>
                    <a:lnTo>
                      <a:pt x="4843" y="9503"/>
                    </a:lnTo>
                    <a:cubicBezTo>
                      <a:pt x="4837" y="9521"/>
                      <a:pt x="4887" y="9540"/>
                      <a:pt x="4931" y="9540"/>
                    </a:cubicBezTo>
                    <a:cubicBezTo>
                      <a:pt x="4961" y="9540"/>
                      <a:pt x="4989" y="9530"/>
                      <a:pt x="4989" y="9504"/>
                    </a:cubicBezTo>
                    <a:cubicBezTo>
                      <a:pt x="4998" y="9487"/>
                      <a:pt x="4989" y="9478"/>
                      <a:pt x="4989" y="9469"/>
                    </a:cubicBezTo>
                    <a:cubicBezTo>
                      <a:pt x="4943" y="9471"/>
                      <a:pt x="4911" y="9475"/>
                      <a:pt x="4888" y="9480"/>
                    </a:cubicBezTo>
                    <a:lnTo>
                      <a:pt x="4888" y="9480"/>
                    </a:lnTo>
                    <a:cubicBezTo>
                      <a:pt x="4941" y="9454"/>
                      <a:pt x="4989" y="9430"/>
                      <a:pt x="4989" y="9407"/>
                    </a:cubicBezTo>
                    <a:cubicBezTo>
                      <a:pt x="4989" y="9401"/>
                      <a:pt x="4984" y="9399"/>
                      <a:pt x="4977" y="9399"/>
                    </a:cubicBezTo>
                    <a:cubicBezTo>
                      <a:pt x="4947" y="9399"/>
                      <a:pt x="4873" y="9433"/>
                      <a:pt x="4873" y="9433"/>
                    </a:cubicBezTo>
                    <a:cubicBezTo>
                      <a:pt x="4873" y="9389"/>
                      <a:pt x="4998" y="9371"/>
                      <a:pt x="4989" y="9326"/>
                    </a:cubicBezTo>
                    <a:cubicBezTo>
                      <a:pt x="4980" y="9291"/>
                      <a:pt x="4926" y="9237"/>
                      <a:pt x="4926" y="9184"/>
                    </a:cubicBezTo>
                    <a:cubicBezTo>
                      <a:pt x="4926" y="9188"/>
                      <a:pt x="4926" y="9190"/>
                      <a:pt x="4925" y="9190"/>
                    </a:cubicBezTo>
                    <a:cubicBezTo>
                      <a:pt x="4922" y="9190"/>
                      <a:pt x="4910" y="9145"/>
                      <a:pt x="4873" y="9130"/>
                    </a:cubicBezTo>
                    <a:cubicBezTo>
                      <a:pt x="4837" y="9113"/>
                      <a:pt x="4846" y="9086"/>
                      <a:pt x="4864" y="9050"/>
                    </a:cubicBezTo>
                    <a:cubicBezTo>
                      <a:pt x="4909" y="8997"/>
                      <a:pt x="4900" y="8926"/>
                      <a:pt x="4846" y="8872"/>
                    </a:cubicBezTo>
                    <a:cubicBezTo>
                      <a:pt x="4828" y="8854"/>
                      <a:pt x="4659" y="8801"/>
                      <a:pt x="4739" y="8792"/>
                    </a:cubicBezTo>
                    <a:cubicBezTo>
                      <a:pt x="4882" y="8774"/>
                      <a:pt x="5024" y="8765"/>
                      <a:pt x="4882" y="8694"/>
                    </a:cubicBezTo>
                    <a:cubicBezTo>
                      <a:pt x="4838" y="8672"/>
                      <a:pt x="4763" y="8650"/>
                      <a:pt x="4712" y="8623"/>
                    </a:cubicBezTo>
                    <a:lnTo>
                      <a:pt x="4712" y="8623"/>
                    </a:lnTo>
                    <a:cubicBezTo>
                      <a:pt x="4729" y="8625"/>
                      <a:pt x="4746" y="8626"/>
                      <a:pt x="4762" y="8626"/>
                    </a:cubicBezTo>
                    <a:cubicBezTo>
                      <a:pt x="4778" y="8626"/>
                      <a:pt x="4793" y="8625"/>
                      <a:pt x="4802" y="8623"/>
                    </a:cubicBezTo>
                    <a:cubicBezTo>
                      <a:pt x="4794" y="8598"/>
                      <a:pt x="4800" y="8559"/>
                      <a:pt x="4734" y="8559"/>
                    </a:cubicBezTo>
                    <a:cubicBezTo>
                      <a:pt x="4728" y="8559"/>
                      <a:pt x="4720" y="8560"/>
                      <a:pt x="4713" y="8560"/>
                    </a:cubicBezTo>
                    <a:lnTo>
                      <a:pt x="4721" y="8560"/>
                    </a:lnTo>
                    <a:cubicBezTo>
                      <a:pt x="4703" y="8567"/>
                      <a:pt x="4684" y="8577"/>
                      <a:pt x="4666" y="8586"/>
                    </a:cubicBezTo>
                    <a:lnTo>
                      <a:pt x="4666" y="8586"/>
                    </a:lnTo>
                    <a:cubicBezTo>
                      <a:pt x="4655" y="8568"/>
                      <a:pt x="4661" y="8548"/>
                      <a:pt x="4695" y="8525"/>
                    </a:cubicBezTo>
                    <a:cubicBezTo>
                      <a:pt x="4757" y="8480"/>
                      <a:pt x="4864" y="8445"/>
                      <a:pt x="4882" y="8391"/>
                    </a:cubicBezTo>
                    <a:cubicBezTo>
                      <a:pt x="4909" y="8338"/>
                      <a:pt x="4837" y="8338"/>
                      <a:pt x="4837" y="8302"/>
                    </a:cubicBezTo>
                    <a:cubicBezTo>
                      <a:pt x="4828" y="8266"/>
                      <a:pt x="4944" y="8231"/>
                      <a:pt x="4944" y="8195"/>
                    </a:cubicBezTo>
                    <a:cubicBezTo>
                      <a:pt x="4917" y="8186"/>
                      <a:pt x="4882" y="8177"/>
                      <a:pt x="4855" y="8168"/>
                    </a:cubicBezTo>
                    <a:cubicBezTo>
                      <a:pt x="4739" y="8115"/>
                      <a:pt x="4998" y="8053"/>
                      <a:pt x="4998" y="8008"/>
                    </a:cubicBezTo>
                    <a:lnTo>
                      <a:pt x="4998" y="8008"/>
                    </a:lnTo>
                    <a:cubicBezTo>
                      <a:pt x="4998" y="8021"/>
                      <a:pt x="4917" y="8036"/>
                      <a:pt x="4849" y="8036"/>
                    </a:cubicBezTo>
                    <a:cubicBezTo>
                      <a:pt x="4776" y="8036"/>
                      <a:pt x="4719" y="8019"/>
                      <a:pt x="4793" y="7964"/>
                    </a:cubicBezTo>
                    <a:cubicBezTo>
                      <a:pt x="4873" y="7910"/>
                      <a:pt x="4873" y="7928"/>
                      <a:pt x="4873" y="7857"/>
                    </a:cubicBezTo>
                    <a:cubicBezTo>
                      <a:pt x="4897" y="7824"/>
                      <a:pt x="4914" y="7814"/>
                      <a:pt x="4978" y="7812"/>
                    </a:cubicBezTo>
                    <a:lnTo>
                      <a:pt x="4978" y="7812"/>
                    </a:lnTo>
                    <a:cubicBezTo>
                      <a:pt x="4980" y="7812"/>
                      <a:pt x="4982" y="7812"/>
                      <a:pt x="4984" y="7812"/>
                    </a:cubicBezTo>
                    <a:cubicBezTo>
                      <a:pt x="4989" y="7812"/>
                      <a:pt x="4993" y="7812"/>
                      <a:pt x="4998" y="7812"/>
                    </a:cubicBezTo>
                    <a:cubicBezTo>
                      <a:pt x="4991" y="7812"/>
                      <a:pt x="4984" y="7812"/>
                      <a:pt x="4978" y="7812"/>
                    </a:cubicBezTo>
                    <a:lnTo>
                      <a:pt x="4978" y="7812"/>
                    </a:lnTo>
                    <a:cubicBezTo>
                      <a:pt x="4810" y="7808"/>
                      <a:pt x="4926" y="7642"/>
                      <a:pt x="4780" y="7642"/>
                    </a:cubicBezTo>
                    <a:cubicBezTo>
                      <a:pt x="4773" y="7642"/>
                      <a:pt x="4766" y="7642"/>
                      <a:pt x="4759" y="7643"/>
                    </a:cubicBezTo>
                    <a:lnTo>
                      <a:pt x="4759" y="7643"/>
                    </a:lnTo>
                    <a:cubicBezTo>
                      <a:pt x="4864" y="7632"/>
                      <a:pt x="4837" y="7500"/>
                      <a:pt x="4828" y="7465"/>
                    </a:cubicBezTo>
                    <a:cubicBezTo>
                      <a:pt x="4819" y="7438"/>
                      <a:pt x="4802" y="7402"/>
                      <a:pt x="4775" y="7385"/>
                    </a:cubicBezTo>
                    <a:cubicBezTo>
                      <a:pt x="4739" y="7376"/>
                      <a:pt x="4695" y="7367"/>
                      <a:pt x="4659" y="7358"/>
                    </a:cubicBezTo>
                    <a:cubicBezTo>
                      <a:pt x="4748" y="7340"/>
                      <a:pt x="4837" y="7331"/>
                      <a:pt x="4935" y="7331"/>
                    </a:cubicBezTo>
                    <a:cubicBezTo>
                      <a:pt x="4882" y="7296"/>
                      <a:pt x="4819" y="7278"/>
                      <a:pt x="4757" y="7269"/>
                    </a:cubicBezTo>
                    <a:cubicBezTo>
                      <a:pt x="4659" y="7269"/>
                      <a:pt x="4543" y="7269"/>
                      <a:pt x="4534" y="7215"/>
                    </a:cubicBezTo>
                    <a:cubicBezTo>
                      <a:pt x="4623" y="7215"/>
                      <a:pt x="4713" y="7206"/>
                      <a:pt x="4802" y="7198"/>
                    </a:cubicBezTo>
                    <a:cubicBezTo>
                      <a:pt x="4846" y="7162"/>
                      <a:pt x="4730" y="7135"/>
                      <a:pt x="4695" y="7126"/>
                    </a:cubicBezTo>
                    <a:cubicBezTo>
                      <a:pt x="4686" y="7091"/>
                      <a:pt x="4695" y="7064"/>
                      <a:pt x="4721" y="7046"/>
                    </a:cubicBezTo>
                    <a:cubicBezTo>
                      <a:pt x="4739" y="7019"/>
                      <a:pt x="4819" y="6993"/>
                      <a:pt x="4819" y="6975"/>
                    </a:cubicBezTo>
                    <a:cubicBezTo>
                      <a:pt x="4819" y="6930"/>
                      <a:pt x="4632" y="6939"/>
                      <a:pt x="4650" y="6913"/>
                    </a:cubicBezTo>
                    <a:cubicBezTo>
                      <a:pt x="4677" y="6904"/>
                      <a:pt x="4704" y="6886"/>
                      <a:pt x="4730" y="6868"/>
                    </a:cubicBezTo>
                    <a:cubicBezTo>
                      <a:pt x="4748" y="6850"/>
                      <a:pt x="4757" y="6832"/>
                      <a:pt x="4757" y="6806"/>
                    </a:cubicBezTo>
                    <a:cubicBezTo>
                      <a:pt x="4757" y="6752"/>
                      <a:pt x="4704" y="6717"/>
                      <a:pt x="4695" y="6672"/>
                    </a:cubicBezTo>
                    <a:cubicBezTo>
                      <a:pt x="4677" y="6619"/>
                      <a:pt x="4775" y="6601"/>
                      <a:pt x="4739" y="6574"/>
                    </a:cubicBezTo>
                    <a:cubicBezTo>
                      <a:pt x="4704" y="6547"/>
                      <a:pt x="4659" y="6538"/>
                      <a:pt x="4623" y="6538"/>
                    </a:cubicBezTo>
                    <a:cubicBezTo>
                      <a:pt x="4766" y="6530"/>
                      <a:pt x="4828" y="6530"/>
                      <a:pt x="4819" y="6449"/>
                    </a:cubicBezTo>
                    <a:lnTo>
                      <a:pt x="4748" y="6449"/>
                    </a:lnTo>
                    <a:cubicBezTo>
                      <a:pt x="4748" y="6405"/>
                      <a:pt x="4793" y="6244"/>
                      <a:pt x="4713" y="6218"/>
                    </a:cubicBezTo>
                    <a:cubicBezTo>
                      <a:pt x="4706" y="6218"/>
                      <a:pt x="4618" y="6240"/>
                      <a:pt x="4575" y="6240"/>
                    </a:cubicBezTo>
                    <a:cubicBezTo>
                      <a:pt x="4557" y="6240"/>
                      <a:pt x="4547" y="6237"/>
                      <a:pt x="4552" y="6227"/>
                    </a:cubicBezTo>
                    <a:cubicBezTo>
                      <a:pt x="4570" y="6191"/>
                      <a:pt x="4650" y="6146"/>
                      <a:pt x="4677" y="6120"/>
                    </a:cubicBezTo>
                    <a:cubicBezTo>
                      <a:pt x="4739" y="6040"/>
                      <a:pt x="4766" y="5933"/>
                      <a:pt x="4748" y="5835"/>
                    </a:cubicBezTo>
                    <a:cubicBezTo>
                      <a:pt x="4730" y="5790"/>
                      <a:pt x="4650" y="5763"/>
                      <a:pt x="4641" y="5719"/>
                    </a:cubicBezTo>
                    <a:cubicBezTo>
                      <a:pt x="4623" y="5639"/>
                      <a:pt x="4570" y="5648"/>
                      <a:pt x="4445" y="5621"/>
                    </a:cubicBezTo>
                    <a:lnTo>
                      <a:pt x="4445" y="5621"/>
                    </a:lnTo>
                    <a:cubicBezTo>
                      <a:pt x="4447" y="5621"/>
                      <a:pt x="4448" y="5621"/>
                      <a:pt x="4450" y="5621"/>
                    </a:cubicBezTo>
                    <a:cubicBezTo>
                      <a:pt x="4506" y="5621"/>
                      <a:pt x="4744" y="5496"/>
                      <a:pt x="4615" y="5487"/>
                    </a:cubicBezTo>
                    <a:cubicBezTo>
                      <a:pt x="4537" y="5487"/>
                      <a:pt x="4393" y="5612"/>
                      <a:pt x="4303" y="5612"/>
                    </a:cubicBezTo>
                    <a:cubicBezTo>
                      <a:pt x="4300" y="5612"/>
                      <a:pt x="4297" y="5612"/>
                      <a:pt x="4294" y="5612"/>
                    </a:cubicBezTo>
                    <a:lnTo>
                      <a:pt x="4454" y="5496"/>
                    </a:lnTo>
                    <a:cubicBezTo>
                      <a:pt x="4543" y="5434"/>
                      <a:pt x="4641" y="5398"/>
                      <a:pt x="4748" y="5380"/>
                    </a:cubicBezTo>
                    <a:lnTo>
                      <a:pt x="4748" y="5380"/>
                    </a:lnTo>
                    <a:cubicBezTo>
                      <a:pt x="4734" y="5382"/>
                      <a:pt x="4721" y="5382"/>
                      <a:pt x="4710" y="5382"/>
                    </a:cubicBezTo>
                    <a:cubicBezTo>
                      <a:pt x="4572" y="5382"/>
                      <a:pt x="4634" y="5288"/>
                      <a:pt x="4543" y="5247"/>
                    </a:cubicBezTo>
                    <a:cubicBezTo>
                      <a:pt x="4543" y="5185"/>
                      <a:pt x="4561" y="5185"/>
                      <a:pt x="4668" y="5185"/>
                    </a:cubicBezTo>
                    <a:cubicBezTo>
                      <a:pt x="4784" y="5185"/>
                      <a:pt x="4730" y="5131"/>
                      <a:pt x="4802" y="5122"/>
                    </a:cubicBezTo>
                    <a:lnTo>
                      <a:pt x="4802" y="5122"/>
                    </a:lnTo>
                    <a:lnTo>
                      <a:pt x="4463" y="5149"/>
                    </a:lnTo>
                    <a:cubicBezTo>
                      <a:pt x="4463" y="5087"/>
                      <a:pt x="4730" y="5042"/>
                      <a:pt x="4721" y="5033"/>
                    </a:cubicBezTo>
                    <a:cubicBezTo>
                      <a:pt x="4668" y="4997"/>
                      <a:pt x="4481" y="4953"/>
                      <a:pt x="4579" y="4891"/>
                    </a:cubicBezTo>
                    <a:cubicBezTo>
                      <a:pt x="4650" y="4846"/>
                      <a:pt x="4802" y="4677"/>
                      <a:pt x="4623" y="4650"/>
                    </a:cubicBezTo>
                    <a:cubicBezTo>
                      <a:pt x="4543" y="4641"/>
                      <a:pt x="4632" y="4543"/>
                      <a:pt x="4543" y="4516"/>
                    </a:cubicBezTo>
                    <a:cubicBezTo>
                      <a:pt x="4392" y="4463"/>
                      <a:pt x="4659" y="4436"/>
                      <a:pt x="4677" y="4401"/>
                    </a:cubicBezTo>
                    <a:cubicBezTo>
                      <a:pt x="4686" y="4365"/>
                      <a:pt x="4579" y="4338"/>
                      <a:pt x="4588" y="4294"/>
                    </a:cubicBezTo>
                    <a:cubicBezTo>
                      <a:pt x="4588" y="4262"/>
                      <a:pt x="4611" y="4257"/>
                      <a:pt x="4650" y="4257"/>
                    </a:cubicBezTo>
                    <a:cubicBezTo>
                      <a:pt x="4665" y="4257"/>
                      <a:pt x="4683" y="4258"/>
                      <a:pt x="4704" y="4258"/>
                    </a:cubicBezTo>
                    <a:cubicBezTo>
                      <a:pt x="4775" y="4258"/>
                      <a:pt x="4695" y="4187"/>
                      <a:pt x="4686" y="4187"/>
                    </a:cubicBezTo>
                    <a:cubicBezTo>
                      <a:pt x="4632" y="4160"/>
                      <a:pt x="4668" y="4151"/>
                      <a:pt x="4686" y="4125"/>
                    </a:cubicBezTo>
                    <a:cubicBezTo>
                      <a:pt x="4698" y="4107"/>
                      <a:pt x="4671" y="4102"/>
                      <a:pt x="4631" y="4102"/>
                    </a:cubicBezTo>
                    <a:cubicBezTo>
                      <a:pt x="4584" y="4102"/>
                      <a:pt x="4520" y="4109"/>
                      <a:pt x="4484" y="4109"/>
                    </a:cubicBezTo>
                    <a:cubicBezTo>
                      <a:pt x="4441" y="4109"/>
                      <a:pt x="4435" y="4100"/>
                      <a:pt x="4534" y="4062"/>
                    </a:cubicBezTo>
                    <a:cubicBezTo>
                      <a:pt x="4677" y="4018"/>
                      <a:pt x="4668" y="3938"/>
                      <a:pt x="4552" y="3902"/>
                    </a:cubicBezTo>
                    <a:cubicBezTo>
                      <a:pt x="4445" y="3857"/>
                      <a:pt x="4392" y="3822"/>
                      <a:pt x="4588" y="3768"/>
                    </a:cubicBezTo>
                    <a:cubicBezTo>
                      <a:pt x="4703" y="3742"/>
                      <a:pt x="4464" y="3626"/>
                      <a:pt x="4587" y="3581"/>
                    </a:cubicBezTo>
                    <a:lnTo>
                      <a:pt x="4587" y="3581"/>
                    </a:lnTo>
                    <a:cubicBezTo>
                      <a:pt x="4578" y="3585"/>
                      <a:pt x="4568" y="3586"/>
                      <a:pt x="4557" y="3586"/>
                    </a:cubicBezTo>
                    <a:cubicBezTo>
                      <a:pt x="4460" y="3586"/>
                      <a:pt x="4301" y="3476"/>
                      <a:pt x="4415" y="3476"/>
                    </a:cubicBezTo>
                    <a:cubicBezTo>
                      <a:pt x="4431" y="3476"/>
                      <a:pt x="4453" y="3478"/>
                      <a:pt x="4481" y="3483"/>
                    </a:cubicBezTo>
                    <a:cubicBezTo>
                      <a:pt x="4713" y="3465"/>
                      <a:pt x="4517" y="3394"/>
                      <a:pt x="4499" y="3341"/>
                    </a:cubicBezTo>
                    <a:cubicBezTo>
                      <a:pt x="4481" y="3305"/>
                      <a:pt x="4490" y="3261"/>
                      <a:pt x="4517" y="3234"/>
                    </a:cubicBezTo>
                    <a:cubicBezTo>
                      <a:pt x="4534" y="3216"/>
                      <a:pt x="4570" y="3216"/>
                      <a:pt x="4579" y="3189"/>
                    </a:cubicBezTo>
                    <a:cubicBezTo>
                      <a:pt x="4579" y="3163"/>
                      <a:pt x="4534" y="3038"/>
                      <a:pt x="4428" y="3038"/>
                    </a:cubicBezTo>
                    <a:cubicBezTo>
                      <a:pt x="4517" y="3038"/>
                      <a:pt x="4606" y="3038"/>
                      <a:pt x="4615" y="2984"/>
                    </a:cubicBezTo>
                    <a:cubicBezTo>
                      <a:pt x="4615" y="2949"/>
                      <a:pt x="4472" y="2904"/>
                      <a:pt x="4561" y="2886"/>
                    </a:cubicBezTo>
                    <a:cubicBezTo>
                      <a:pt x="4543" y="2869"/>
                      <a:pt x="4525" y="2851"/>
                      <a:pt x="4499" y="2851"/>
                    </a:cubicBezTo>
                    <a:cubicBezTo>
                      <a:pt x="4445" y="2851"/>
                      <a:pt x="4490" y="2824"/>
                      <a:pt x="4499" y="2806"/>
                    </a:cubicBezTo>
                    <a:cubicBezTo>
                      <a:pt x="4548" y="2749"/>
                      <a:pt x="4618" y="2670"/>
                      <a:pt x="4455" y="2670"/>
                    </a:cubicBezTo>
                    <a:cubicBezTo>
                      <a:pt x="4450" y="2670"/>
                      <a:pt x="4445" y="2670"/>
                      <a:pt x="4440" y="2671"/>
                    </a:cubicBezTo>
                    <a:lnTo>
                      <a:pt x="4440" y="2671"/>
                    </a:lnTo>
                    <a:cubicBezTo>
                      <a:pt x="4506" y="2665"/>
                      <a:pt x="4608" y="2648"/>
                      <a:pt x="4543" y="2619"/>
                    </a:cubicBezTo>
                    <a:cubicBezTo>
                      <a:pt x="4454" y="2584"/>
                      <a:pt x="4445" y="2601"/>
                      <a:pt x="4445" y="2548"/>
                    </a:cubicBezTo>
                    <a:lnTo>
                      <a:pt x="4445" y="2548"/>
                    </a:lnTo>
                    <a:cubicBezTo>
                      <a:pt x="4445" y="2557"/>
                      <a:pt x="4462" y="2561"/>
                      <a:pt x="4484" y="2561"/>
                    </a:cubicBezTo>
                    <a:cubicBezTo>
                      <a:pt x="4533" y="2561"/>
                      <a:pt x="4609" y="2543"/>
                      <a:pt x="4615" y="2512"/>
                    </a:cubicBezTo>
                    <a:cubicBezTo>
                      <a:pt x="4623" y="2477"/>
                      <a:pt x="4606" y="2432"/>
                      <a:pt x="4579" y="2405"/>
                    </a:cubicBezTo>
                    <a:cubicBezTo>
                      <a:pt x="4525" y="2334"/>
                      <a:pt x="4490" y="2334"/>
                      <a:pt x="4356" y="2334"/>
                    </a:cubicBezTo>
                    <a:cubicBezTo>
                      <a:pt x="4356" y="2272"/>
                      <a:pt x="4383" y="2281"/>
                      <a:pt x="4481" y="2254"/>
                    </a:cubicBezTo>
                    <a:cubicBezTo>
                      <a:pt x="4419" y="2245"/>
                      <a:pt x="4365" y="2236"/>
                      <a:pt x="4303" y="2227"/>
                    </a:cubicBezTo>
                    <a:cubicBezTo>
                      <a:pt x="4428" y="2218"/>
                      <a:pt x="4543" y="2201"/>
                      <a:pt x="4659" y="2174"/>
                    </a:cubicBezTo>
                    <a:cubicBezTo>
                      <a:pt x="4588" y="2138"/>
                      <a:pt x="4517" y="2112"/>
                      <a:pt x="4436" y="2094"/>
                    </a:cubicBezTo>
                    <a:cubicBezTo>
                      <a:pt x="4294" y="2049"/>
                      <a:pt x="4356" y="1987"/>
                      <a:pt x="4383" y="1898"/>
                    </a:cubicBezTo>
                    <a:cubicBezTo>
                      <a:pt x="4400" y="1855"/>
                      <a:pt x="4449" y="1701"/>
                      <a:pt x="4339" y="1701"/>
                    </a:cubicBezTo>
                    <a:cubicBezTo>
                      <a:pt x="4333" y="1701"/>
                      <a:pt x="4327" y="1701"/>
                      <a:pt x="4321" y="1702"/>
                    </a:cubicBezTo>
                    <a:lnTo>
                      <a:pt x="4009" y="1764"/>
                    </a:lnTo>
                    <a:cubicBezTo>
                      <a:pt x="4000" y="1711"/>
                      <a:pt x="4187" y="1684"/>
                      <a:pt x="4258" y="1666"/>
                    </a:cubicBezTo>
                    <a:lnTo>
                      <a:pt x="4258" y="1666"/>
                    </a:lnTo>
                    <a:cubicBezTo>
                      <a:pt x="4252" y="1667"/>
                      <a:pt x="4247" y="1668"/>
                      <a:pt x="4242" y="1668"/>
                    </a:cubicBezTo>
                    <a:cubicBezTo>
                      <a:pt x="4187" y="1668"/>
                      <a:pt x="4298" y="1567"/>
                      <a:pt x="4356" y="1550"/>
                    </a:cubicBezTo>
                    <a:cubicBezTo>
                      <a:pt x="4419" y="1524"/>
                      <a:pt x="4508" y="1506"/>
                      <a:pt x="4490" y="1452"/>
                    </a:cubicBezTo>
                    <a:lnTo>
                      <a:pt x="4490" y="1452"/>
                    </a:lnTo>
                    <a:lnTo>
                      <a:pt x="4174" y="1555"/>
                    </a:lnTo>
                    <a:lnTo>
                      <a:pt x="4174" y="1555"/>
                    </a:lnTo>
                    <a:cubicBezTo>
                      <a:pt x="4343" y="1493"/>
                      <a:pt x="4257" y="1255"/>
                      <a:pt x="4223" y="1194"/>
                    </a:cubicBezTo>
                    <a:lnTo>
                      <a:pt x="4223" y="1194"/>
                    </a:lnTo>
                    <a:cubicBezTo>
                      <a:pt x="4240" y="1239"/>
                      <a:pt x="4151" y="1274"/>
                      <a:pt x="4098" y="1301"/>
                    </a:cubicBezTo>
                    <a:cubicBezTo>
                      <a:pt x="4080" y="1221"/>
                      <a:pt x="4312" y="1034"/>
                      <a:pt x="4125" y="1025"/>
                    </a:cubicBezTo>
                    <a:cubicBezTo>
                      <a:pt x="4111" y="1025"/>
                      <a:pt x="4060" y="1034"/>
                      <a:pt x="4022" y="1034"/>
                    </a:cubicBezTo>
                    <a:cubicBezTo>
                      <a:pt x="3984" y="1034"/>
                      <a:pt x="3960" y="1025"/>
                      <a:pt x="4000" y="989"/>
                    </a:cubicBezTo>
                    <a:cubicBezTo>
                      <a:pt x="4027" y="954"/>
                      <a:pt x="4214" y="927"/>
                      <a:pt x="4160" y="873"/>
                    </a:cubicBezTo>
                    <a:cubicBezTo>
                      <a:pt x="4107" y="829"/>
                      <a:pt x="4009" y="865"/>
                      <a:pt x="3973" y="767"/>
                    </a:cubicBezTo>
                    <a:cubicBezTo>
                      <a:pt x="3947" y="695"/>
                      <a:pt x="3947" y="615"/>
                      <a:pt x="3884" y="562"/>
                    </a:cubicBezTo>
                    <a:cubicBezTo>
                      <a:pt x="3871" y="550"/>
                      <a:pt x="3853" y="545"/>
                      <a:pt x="3833" y="545"/>
                    </a:cubicBezTo>
                    <a:cubicBezTo>
                      <a:pt x="3763" y="545"/>
                      <a:pt x="3675" y="608"/>
                      <a:pt x="3727" y="663"/>
                    </a:cubicBezTo>
                    <a:lnTo>
                      <a:pt x="3727" y="663"/>
                    </a:lnTo>
                    <a:cubicBezTo>
                      <a:pt x="3693" y="631"/>
                      <a:pt x="3651" y="613"/>
                      <a:pt x="3626" y="571"/>
                    </a:cubicBezTo>
                    <a:cubicBezTo>
                      <a:pt x="3608" y="526"/>
                      <a:pt x="3626" y="464"/>
                      <a:pt x="3617" y="410"/>
                    </a:cubicBezTo>
                    <a:cubicBezTo>
                      <a:pt x="3608" y="384"/>
                      <a:pt x="3564" y="384"/>
                      <a:pt x="3537" y="384"/>
                    </a:cubicBezTo>
                    <a:cubicBezTo>
                      <a:pt x="3474" y="384"/>
                      <a:pt x="3457" y="446"/>
                      <a:pt x="3412" y="526"/>
                    </a:cubicBezTo>
                    <a:cubicBezTo>
                      <a:pt x="3428" y="517"/>
                      <a:pt x="3440" y="513"/>
                      <a:pt x="3448" y="513"/>
                    </a:cubicBezTo>
                    <a:cubicBezTo>
                      <a:pt x="3470" y="513"/>
                      <a:pt x="3458" y="544"/>
                      <a:pt x="3412" y="571"/>
                    </a:cubicBezTo>
                    <a:cubicBezTo>
                      <a:pt x="3382" y="591"/>
                      <a:pt x="3355" y="602"/>
                      <a:pt x="3334" y="602"/>
                    </a:cubicBezTo>
                    <a:cubicBezTo>
                      <a:pt x="3317" y="602"/>
                      <a:pt x="3304" y="595"/>
                      <a:pt x="3296" y="580"/>
                    </a:cubicBezTo>
                    <a:cubicBezTo>
                      <a:pt x="3252" y="517"/>
                      <a:pt x="3466" y="392"/>
                      <a:pt x="3385" y="357"/>
                    </a:cubicBezTo>
                    <a:cubicBezTo>
                      <a:pt x="3372" y="350"/>
                      <a:pt x="3336" y="344"/>
                      <a:pt x="3295" y="344"/>
                    </a:cubicBezTo>
                    <a:cubicBezTo>
                      <a:pt x="3223" y="344"/>
                      <a:pt x="3139" y="363"/>
                      <a:pt x="3145" y="437"/>
                    </a:cubicBezTo>
                    <a:cubicBezTo>
                      <a:pt x="3154" y="526"/>
                      <a:pt x="3163" y="544"/>
                      <a:pt x="3091" y="606"/>
                    </a:cubicBezTo>
                    <a:cubicBezTo>
                      <a:pt x="3064" y="629"/>
                      <a:pt x="3038" y="645"/>
                      <a:pt x="3019" y="645"/>
                    </a:cubicBezTo>
                    <a:cubicBezTo>
                      <a:pt x="3001" y="645"/>
                      <a:pt x="2989" y="632"/>
                      <a:pt x="2985" y="597"/>
                    </a:cubicBezTo>
                    <a:cubicBezTo>
                      <a:pt x="2967" y="482"/>
                      <a:pt x="3136" y="241"/>
                      <a:pt x="3127" y="214"/>
                    </a:cubicBezTo>
                    <a:cubicBezTo>
                      <a:pt x="3114" y="192"/>
                      <a:pt x="3089" y="183"/>
                      <a:pt x="3064" y="183"/>
                    </a:cubicBezTo>
                    <a:cubicBezTo>
                      <a:pt x="3038" y="183"/>
                      <a:pt x="3011" y="192"/>
                      <a:pt x="2993" y="205"/>
                    </a:cubicBezTo>
                    <a:cubicBezTo>
                      <a:pt x="2949" y="223"/>
                      <a:pt x="2949" y="321"/>
                      <a:pt x="2895" y="357"/>
                    </a:cubicBezTo>
                    <a:cubicBezTo>
                      <a:pt x="2885" y="366"/>
                      <a:pt x="2878" y="370"/>
                      <a:pt x="2872" y="370"/>
                    </a:cubicBezTo>
                    <a:cubicBezTo>
                      <a:pt x="2828" y="370"/>
                      <a:pt x="2876" y="164"/>
                      <a:pt x="2831" y="164"/>
                    </a:cubicBezTo>
                    <a:cubicBezTo>
                      <a:pt x="2827" y="164"/>
                      <a:pt x="2822" y="166"/>
                      <a:pt x="2815" y="170"/>
                    </a:cubicBezTo>
                    <a:cubicBezTo>
                      <a:pt x="2765" y="209"/>
                      <a:pt x="2728" y="263"/>
                      <a:pt x="2706" y="324"/>
                    </a:cubicBezTo>
                    <a:lnTo>
                      <a:pt x="2706" y="324"/>
                    </a:lnTo>
                    <a:cubicBezTo>
                      <a:pt x="2713" y="272"/>
                      <a:pt x="2714" y="221"/>
                      <a:pt x="2708" y="170"/>
                    </a:cubicBezTo>
                    <a:cubicBezTo>
                      <a:pt x="2693" y="101"/>
                      <a:pt x="2632" y="0"/>
                      <a:pt x="25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078;p41"/>
              <p:cNvSpPr/>
              <p:nvPr/>
            </p:nvSpPr>
            <p:spPr>
              <a:xfrm>
                <a:off x="3456150" y="1818600"/>
                <a:ext cx="111800" cy="488225"/>
              </a:xfrm>
              <a:custGeom>
                <a:avLst/>
                <a:gdLst/>
                <a:ahLst/>
                <a:cxnLst/>
                <a:rect l="l" t="t" r="r" b="b"/>
                <a:pathLst>
                  <a:path w="4472" h="19529" extrusionOk="0">
                    <a:moveTo>
                      <a:pt x="1670" y="0"/>
                    </a:moveTo>
                    <a:cubicBezTo>
                      <a:pt x="1633" y="0"/>
                      <a:pt x="1596" y="2"/>
                      <a:pt x="1559" y="4"/>
                    </a:cubicBezTo>
                    <a:cubicBezTo>
                      <a:pt x="660" y="66"/>
                      <a:pt x="1" y="886"/>
                      <a:pt x="134" y="1777"/>
                    </a:cubicBezTo>
                    <a:lnTo>
                      <a:pt x="1310" y="18077"/>
                    </a:lnTo>
                    <a:cubicBezTo>
                      <a:pt x="1363" y="18896"/>
                      <a:pt x="2040" y="19529"/>
                      <a:pt x="2860" y="19529"/>
                    </a:cubicBezTo>
                    <a:lnTo>
                      <a:pt x="2976" y="19529"/>
                    </a:lnTo>
                    <a:cubicBezTo>
                      <a:pt x="3831" y="19457"/>
                      <a:pt x="4472" y="18718"/>
                      <a:pt x="4410" y="17863"/>
                    </a:cubicBezTo>
                    <a:lnTo>
                      <a:pt x="3234" y="1554"/>
                    </a:lnTo>
                    <a:cubicBezTo>
                      <a:pt x="3234" y="691"/>
                      <a:pt x="2529" y="0"/>
                      <a:pt x="16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079;p41"/>
              <p:cNvSpPr/>
              <p:nvPr/>
            </p:nvSpPr>
            <p:spPr>
              <a:xfrm>
                <a:off x="3437900" y="1807775"/>
                <a:ext cx="143425" cy="511225"/>
              </a:xfrm>
              <a:custGeom>
                <a:avLst/>
                <a:gdLst/>
                <a:ahLst/>
                <a:cxnLst/>
                <a:rect l="l" t="t" r="r" b="b"/>
                <a:pathLst>
                  <a:path w="5737" h="20449" extrusionOk="0">
                    <a:moveTo>
                      <a:pt x="1139" y="1378"/>
                    </a:moveTo>
                    <a:cubicBezTo>
                      <a:pt x="1128" y="1378"/>
                      <a:pt x="1119" y="1381"/>
                      <a:pt x="1114" y="1390"/>
                    </a:cubicBezTo>
                    <a:cubicBezTo>
                      <a:pt x="1099" y="1427"/>
                      <a:pt x="1189" y="1477"/>
                      <a:pt x="1235" y="1477"/>
                    </a:cubicBezTo>
                    <a:cubicBezTo>
                      <a:pt x="1244" y="1477"/>
                      <a:pt x="1252" y="1475"/>
                      <a:pt x="1256" y="1470"/>
                    </a:cubicBezTo>
                    <a:lnTo>
                      <a:pt x="1256" y="1461"/>
                    </a:lnTo>
                    <a:cubicBezTo>
                      <a:pt x="1270" y="1440"/>
                      <a:pt x="1186" y="1378"/>
                      <a:pt x="1139" y="1378"/>
                    </a:cubicBezTo>
                    <a:close/>
                    <a:moveTo>
                      <a:pt x="1114" y="1577"/>
                    </a:moveTo>
                    <a:cubicBezTo>
                      <a:pt x="1087" y="1640"/>
                      <a:pt x="1131" y="1666"/>
                      <a:pt x="1238" y="1666"/>
                    </a:cubicBezTo>
                    <a:lnTo>
                      <a:pt x="1238" y="1657"/>
                    </a:lnTo>
                    <a:cubicBezTo>
                      <a:pt x="1203" y="1622"/>
                      <a:pt x="1158" y="1586"/>
                      <a:pt x="1114" y="1577"/>
                    </a:cubicBezTo>
                    <a:close/>
                    <a:moveTo>
                      <a:pt x="4258" y="1666"/>
                    </a:moveTo>
                    <a:lnTo>
                      <a:pt x="4258" y="1666"/>
                    </a:lnTo>
                    <a:cubicBezTo>
                      <a:pt x="4254" y="1667"/>
                      <a:pt x="4249" y="1667"/>
                      <a:pt x="4244" y="1668"/>
                    </a:cubicBezTo>
                    <a:lnTo>
                      <a:pt x="4244" y="1668"/>
                    </a:lnTo>
                    <a:cubicBezTo>
                      <a:pt x="4248" y="1668"/>
                      <a:pt x="4253" y="1667"/>
                      <a:pt x="4258" y="1666"/>
                    </a:cubicBezTo>
                    <a:close/>
                    <a:moveTo>
                      <a:pt x="3296" y="1677"/>
                    </a:moveTo>
                    <a:cubicBezTo>
                      <a:pt x="3291" y="1677"/>
                      <a:pt x="3285" y="1679"/>
                      <a:pt x="3278" y="1684"/>
                    </a:cubicBezTo>
                    <a:cubicBezTo>
                      <a:pt x="3216" y="1729"/>
                      <a:pt x="3251" y="1738"/>
                      <a:pt x="3260" y="1755"/>
                    </a:cubicBezTo>
                    <a:cubicBezTo>
                      <a:pt x="3323" y="1738"/>
                      <a:pt x="3323" y="1729"/>
                      <a:pt x="3323" y="1711"/>
                    </a:cubicBezTo>
                    <a:cubicBezTo>
                      <a:pt x="3323" y="1711"/>
                      <a:pt x="3317" y="1677"/>
                      <a:pt x="3296" y="1677"/>
                    </a:cubicBezTo>
                    <a:close/>
                    <a:moveTo>
                      <a:pt x="490" y="1782"/>
                    </a:moveTo>
                    <a:lnTo>
                      <a:pt x="490" y="1782"/>
                    </a:lnTo>
                    <a:cubicBezTo>
                      <a:pt x="493" y="1783"/>
                      <a:pt x="496" y="1783"/>
                      <a:pt x="499" y="1784"/>
                    </a:cubicBezTo>
                    <a:lnTo>
                      <a:pt x="499" y="1784"/>
                    </a:lnTo>
                    <a:cubicBezTo>
                      <a:pt x="497" y="1783"/>
                      <a:pt x="493" y="1782"/>
                      <a:pt x="490" y="1782"/>
                    </a:cubicBezTo>
                    <a:close/>
                    <a:moveTo>
                      <a:pt x="746" y="1867"/>
                    </a:moveTo>
                    <a:cubicBezTo>
                      <a:pt x="756" y="1867"/>
                      <a:pt x="769" y="1868"/>
                      <a:pt x="784" y="1871"/>
                    </a:cubicBezTo>
                    <a:lnTo>
                      <a:pt x="784" y="1907"/>
                    </a:lnTo>
                    <a:lnTo>
                      <a:pt x="695" y="1942"/>
                    </a:lnTo>
                    <a:cubicBezTo>
                      <a:pt x="695" y="1905"/>
                      <a:pt x="689" y="1867"/>
                      <a:pt x="746" y="1867"/>
                    </a:cubicBezTo>
                    <a:close/>
                    <a:moveTo>
                      <a:pt x="4008" y="2201"/>
                    </a:moveTo>
                    <a:lnTo>
                      <a:pt x="4017" y="2210"/>
                    </a:lnTo>
                    <a:lnTo>
                      <a:pt x="4017" y="2316"/>
                    </a:lnTo>
                    <a:cubicBezTo>
                      <a:pt x="3946" y="2316"/>
                      <a:pt x="3937" y="2316"/>
                      <a:pt x="3937" y="2281"/>
                    </a:cubicBezTo>
                    <a:cubicBezTo>
                      <a:pt x="3928" y="2254"/>
                      <a:pt x="3928" y="2210"/>
                      <a:pt x="4008" y="2201"/>
                    </a:cubicBezTo>
                    <a:close/>
                    <a:moveTo>
                      <a:pt x="4155" y="3634"/>
                    </a:moveTo>
                    <a:cubicBezTo>
                      <a:pt x="4166" y="3634"/>
                      <a:pt x="4180" y="3637"/>
                      <a:pt x="4195" y="3644"/>
                    </a:cubicBezTo>
                    <a:lnTo>
                      <a:pt x="4311" y="3706"/>
                    </a:lnTo>
                    <a:cubicBezTo>
                      <a:pt x="4290" y="3706"/>
                      <a:pt x="4266" y="3707"/>
                      <a:pt x="4242" y="3707"/>
                    </a:cubicBezTo>
                    <a:cubicBezTo>
                      <a:pt x="4194" y="3707"/>
                      <a:pt x="4151" y="3703"/>
                      <a:pt x="4151" y="3679"/>
                    </a:cubicBezTo>
                    <a:cubicBezTo>
                      <a:pt x="4150" y="3679"/>
                      <a:pt x="4150" y="3679"/>
                      <a:pt x="4149" y="3678"/>
                    </a:cubicBezTo>
                    <a:lnTo>
                      <a:pt x="4149" y="3678"/>
                    </a:lnTo>
                    <a:cubicBezTo>
                      <a:pt x="4149" y="3678"/>
                      <a:pt x="4149" y="3678"/>
                      <a:pt x="4149" y="3678"/>
                    </a:cubicBezTo>
                    <a:lnTo>
                      <a:pt x="4149" y="3678"/>
                    </a:lnTo>
                    <a:cubicBezTo>
                      <a:pt x="4150" y="3679"/>
                      <a:pt x="4150" y="3679"/>
                      <a:pt x="4151" y="3679"/>
                    </a:cubicBezTo>
                    <a:lnTo>
                      <a:pt x="4151" y="3670"/>
                    </a:lnTo>
                    <a:cubicBezTo>
                      <a:pt x="4151" y="3674"/>
                      <a:pt x="4150" y="3677"/>
                      <a:pt x="4149" y="3678"/>
                    </a:cubicBezTo>
                    <a:lnTo>
                      <a:pt x="4149" y="3678"/>
                    </a:lnTo>
                    <a:cubicBezTo>
                      <a:pt x="4111" y="3658"/>
                      <a:pt x="4121" y="3634"/>
                      <a:pt x="4155" y="3634"/>
                    </a:cubicBezTo>
                    <a:close/>
                    <a:moveTo>
                      <a:pt x="1087" y="4463"/>
                    </a:moveTo>
                    <a:cubicBezTo>
                      <a:pt x="1067" y="4463"/>
                      <a:pt x="1051" y="4465"/>
                      <a:pt x="1040" y="4468"/>
                    </a:cubicBezTo>
                    <a:lnTo>
                      <a:pt x="1040" y="4468"/>
                    </a:lnTo>
                    <a:cubicBezTo>
                      <a:pt x="1060" y="4465"/>
                      <a:pt x="1076" y="4463"/>
                      <a:pt x="1087" y="4463"/>
                    </a:cubicBezTo>
                    <a:close/>
                    <a:moveTo>
                      <a:pt x="4384" y="4659"/>
                    </a:moveTo>
                    <a:cubicBezTo>
                      <a:pt x="4404" y="4659"/>
                      <a:pt x="4420" y="4666"/>
                      <a:pt x="4427" y="4686"/>
                    </a:cubicBezTo>
                    <a:lnTo>
                      <a:pt x="4427" y="4695"/>
                    </a:lnTo>
                    <a:cubicBezTo>
                      <a:pt x="4427" y="4723"/>
                      <a:pt x="4386" y="4736"/>
                      <a:pt x="4346" y="4736"/>
                    </a:cubicBezTo>
                    <a:cubicBezTo>
                      <a:pt x="4310" y="4736"/>
                      <a:pt x="4276" y="4725"/>
                      <a:pt x="4276" y="4704"/>
                    </a:cubicBezTo>
                    <a:cubicBezTo>
                      <a:pt x="4304" y="4681"/>
                      <a:pt x="4350" y="4659"/>
                      <a:pt x="4384" y="4659"/>
                    </a:cubicBezTo>
                    <a:close/>
                    <a:moveTo>
                      <a:pt x="4810" y="5122"/>
                    </a:moveTo>
                    <a:cubicBezTo>
                      <a:pt x="4806" y="5122"/>
                      <a:pt x="4803" y="5122"/>
                      <a:pt x="4799" y="5123"/>
                    </a:cubicBezTo>
                    <a:lnTo>
                      <a:pt x="4799" y="5123"/>
                    </a:lnTo>
                    <a:lnTo>
                      <a:pt x="4810" y="5122"/>
                    </a:lnTo>
                    <a:close/>
                    <a:moveTo>
                      <a:pt x="643" y="5531"/>
                    </a:moveTo>
                    <a:lnTo>
                      <a:pt x="643" y="5531"/>
                    </a:lnTo>
                    <a:cubicBezTo>
                      <a:pt x="639" y="5531"/>
                      <a:pt x="636" y="5532"/>
                      <a:pt x="633" y="5532"/>
                    </a:cubicBezTo>
                    <a:cubicBezTo>
                      <a:pt x="636" y="5532"/>
                      <a:pt x="639" y="5531"/>
                      <a:pt x="643" y="5531"/>
                    </a:cubicBezTo>
                    <a:close/>
                    <a:moveTo>
                      <a:pt x="668" y="6173"/>
                    </a:moveTo>
                    <a:lnTo>
                      <a:pt x="668" y="6173"/>
                    </a:lnTo>
                    <a:cubicBezTo>
                      <a:pt x="669" y="6173"/>
                      <a:pt x="669" y="6173"/>
                      <a:pt x="669" y="6174"/>
                    </a:cubicBezTo>
                    <a:lnTo>
                      <a:pt x="669" y="6174"/>
                    </a:lnTo>
                    <a:cubicBezTo>
                      <a:pt x="669" y="6173"/>
                      <a:pt x="669" y="6173"/>
                      <a:pt x="668" y="6173"/>
                    </a:cubicBezTo>
                    <a:close/>
                    <a:moveTo>
                      <a:pt x="722" y="7187"/>
                    </a:moveTo>
                    <a:cubicBezTo>
                      <a:pt x="704" y="7187"/>
                      <a:pt x="683" y="7187"/>
                      <a:pt x="659" y="7189"/>
                    </a:cubicBezTo>
                    <a:lnTo>
                      <a:pt x="659" y="7224"/>
                    </a:lnTo>
                    <a:lnTo>
                      <a:pt x="739" y="7260"/>
                    </a:lnTo>
                    <a:cubicBezTo>
                      <a:pt x="822" y="7207"/>
                      <a:pt x="816" y="7187"/>
                      <a:pt x="722" y="7187"/>
                    </a:cubicBezTo>
                    <a:close/>
                    <a:moveTo>
                      <a:pt x="5024" y="7812"/>
                    </a:moveTo>
                    <a:cubicBezTo>
                      <a:pt x="5016" y="7812"/>
                      <a:pt x="5009" y="7812"/>
                      <a:pt x="5003" y="7812"/>
                    </a:cubicBezTo>
                    <a:lnTo>
                      <a:pt x="5003" y="7812"/>
                    </a:lnTo>
                    <a:cubicBezTo>
                      <a:pt x="5005" y="7812"/>
                      <a:pt x="5008" y="7813"/>
                      <a:pt x="5010" y="7813"/>
                    </a:cubicBezTo>
                    <a:cubicBezTo>
                      <a:pt x="5014" y="7813"/>
                      <a:pt x="5019" y="7812"/>
                      <a:pt x="5024" y="7812"/>
                    </a:cubicBezTo>
                    <a:close/>
                    <a:moveTo>
                      <a:pt x="1247" y="4713"/>
                    </a:moveTo>
                    <a:lnTo>
                      <a:pt x="1247" y="4713"/>
                    </a:lnTo>
                    <a:cubicBezTo>
                      <a:pt x="1078" y="4748"/>
                      <a:pt x="909" y="4810"/>
                      <a:pt x="757" y="4908"/>
                    </a:cubicBezTo>
                    <a:cubicBezTo>
                      <a:pt x="749" y="4917"/>
                      <a:pt x="585" y="5007"/>
                      <a:pt x="641" y="5007"/>
                    </a:cubicBezTo>
                    <a:cubicBezTo>
                      <a:pt x="644" y="5007"/>
                      <a:pt x="647" y="5007"/>
                      <a:pt x="650" y="5006"/>
                    </a:cubicBezTo>
                    <a:cubicBezTo>
                      <a:pt x="704" y="5033"/>
                      <a:pt x="722" y="5051"/>
                      <a:pt x="686" y="5087"/>
                    </a:cubicBezTo>
                    <a:cubicBezTo>
                      <a:pt x="650" y="5131"/>
                      <a:pt x="552" y="5202"/>
                      <a:pt x="624" y="5256"/>
                    </a:cubicBezTo>
                    <a:cubicBezTo>
                      <a:pt x="695" y="5300"/>
                      <a:pt x="757" y="5291"/>
                      <a:pt x="659" y="5345"/>
                    </a:cubicBezTo>
                    <a:cubicBezTo>
                      <a:pt x="659" y="5406"/>
                      <a:pt x="885" y="5511"/>
                      <a:pt x="643" y="5531"/>
                    </a:cubicBezTo>
                    <a:lnTo>
                      <a:pt x="643" y="5531"/>
                    </a:lnTo>
                    <a:cubicBezTo>
                      <a:pt x="650" y="5531"/>
                      <a:pt x="657" y="5531"/>
                      <a:pt x="663" y="5531"/>
                    </a:cubicBezTo>
                    <a:cubicBezTo>
                      <a:pt x="823" y="5531"/>
                      <a:pt x="705" y="5668"/>
                      <a:pt x="731" y="5710"/>
                    </a:cubicBezTo>
                    <a:cubicBezTo>
                      <a:pt x="741" y="5731"/>
                      <a:pt x="759" y="5735"/>
                      <a:pt x="782" y="5735"/>
                    </a:cubicBezTo>
                    <a:cubicBezTo>
                      <a:pt x="800" y="5735"/>
                      <a:pt x="820" y="5732"/>
                      <a:pt x="841" y="5732"/>
                    </a:cubicBezTo>
                    <a:cubicBezTo>
                      <a:pt x="861" y="5732"/>
                      <a:pt x="881" y="5735"/>
                      <a:pt x="900" y="5746"/>
                    </a:cubicBezTo>
                    <a:cubicBezTo>
                      <a:pt x="962" y="5790"/>
                      <a:pt x="802" y="5817"/>
                      <a:pt x="757" y="5817"/>
                    </a:cubicBezTo>
                    <a:cubicBezTo>
                      <a:pt x="526" y="5835"/>
                      <a:pt x="722" y="5906"/>
                      <a:pt x="739" y="5960"/>
                    </a:cubicBezTo>
                    <a:cubicBezTo>
                      <a:pt x="748" y="5986"/>
                      <a:pt x="697" y="6174"/>
                      <a:pt x="670" y="6174"/>
                    </a:cubicBezTo>
                    <a:cubicBezTo>
                      <a:pt x="670" y="6174"/>
                      <a:pt x="669" y="6174"/>
                      <a:pt x="669" y="6174"/>
                    </a:cubicBezTo>
                    <a:lnTo>
                      <a:pt x="669" y="6174"/>
                    </a:lnTo>
                    <a:cubicBezTo>
                      <a:pt x="672" y="6174"/>
                      <a:pt x="674" y="6174"/>
                      <a:pt x="676" y="6174"/>
                    </a:cubicBezTo>
                    <a:cubicBezTo>
                      <a:pt x="694" y="6174"/>
                      <a:pt x="682" y="6151"/>
                      <a:pt x="712" y="6151"/>
                    </a:cubicBezTo>
                    <a:cubicBezTo>
                      <a:pt x="718" y="6151"/>
                      <a:pt x="727" y="6152"/>
                      <a:pt x="739" y="6155"/>
                    </a:cubicBezTo>
                    <a:cubicBezTo>
                      <a:pt x="784" y="6173"/>
                      <a:pt x="775" y="6200"/>
                      <a:pt x="775" y="6227"/>
                    </a:cubicBezTo>
                    <a:cubicBezTo>
                      <a:pt x="775" y="6245"/>
                      <a:pt x="793" y="6307"/>
                      <a:pt x="739" y="6334"/>
                    </a:cubicBezTo>
                    <a:cubicBezTo>
                      <a:pt x="686" y="6360"/>
                      <a:pt x="624" y="6360"/>
                      <a:pt x="668" y="6405"/>
                    </a:cubicBezTo>
                    <a:cubicBezTo>
                      <a:pt x="713" y="6449"/>
                      <a:pt x="811" y="6432"/>
                      <a:pt x="837" y="6458"/>
                    </a:cubicBezTo>
                    <a:cubicBezTo>
                      <a:pt x="891" y="6494"/>
                      <a:pt x="766" y="6574"/>
                      <a:pt x="731" y="6619"/>
                    </a:cubicBezTo>
                    <a:cubicBezTo>
                      <a:pt x="695" y="6654"/>
                      <a:pt x="677" y="6708"/>
                      <a:pt x="686" y="6761"/>
                    </a:cubicBezTo>
                    <a:cubicBezTo>
                      <a:pt x="695" y="6824"/>
                      <a:pt x="722" y="6868"/>
                      <a:pt x="775" y="6904"/>
                    </a:cubicBezTo>
                    <a:cubicBezTo>
                      <a:pt x="793" y="6921"/>
                      <a:pt x="926" y="6957"/>
                      <a:pt x="926" y="6975"/>
                    </a:cubicBezTo>
                    <a:cubicBezTo>
                      <a:pt x="864" y="6975"/>
                      <a:pt x="811" y="6966"/>
                      <a:pt x="757" y="6966"/>
                    </a:cubicBezTo>
                    <a:cubicBezTo>
                      <a:pt x="704" y="6984"/>
                      <a:pt x="731" y="7073"/>
                      <a:pt x="748" y="7091"/>
                    </a:cubicBezTo>
                    <a:cubicBezTo>
                      <a:pt x="757" y="7109"/>
                      <a:pt x="846" y="7100"/>
                      <a:pt x="855" y="7144"/>
                    </a:cubicBezTo>
                    <a:cubicBezTo>
                      <a:pt x="864" y="7180"/>
                      <a:pt x="855" y="7215"/>
                      <a:pt x="837" y="7251"/>
                    </a:cubicBezTo>
                    <a:cubicBezTo>
                      <a:pt x="775" y="7349"/>
                      <a:pt x="633" y="7358"/>
                      <a:pt x="748" y="7447"/>
                    </a:cubicBezTo>
                    <a:cubicBezTo>
                      <a:pt x="837" y="7483"/>
                      <a:pt x="829" y="7527"/>
                      <a:pt x="829" y="7581"/>
                    </a:cubicBezTo>
                    <a:cubicBezTo>
                      <a:pt x="829" y="7598"/>
                      <a:pt x="980" y="7598"/>
                      <a:pt x="989" y="7652"/>
                    </a:cubicBezTo>
                    <a:cubicBezTo>
                      <a:pt x="980" y="7653"/>
                      <a:pt x="966" y="7654"/>
                      <a:pt x="951" y="7654"/>
                    </a:cubicBezTo>
                    <a:cubicBezTo>
                      <a:pt x="927" y="7654"/>
                      <a:pt x="899" y="7653"/>
                      <a:pt x="872" y="7653"/>
                    </a:cubicBezTo>
                    <a:cubicBezTo>
                      <a:pt x="817" y="7653"/>
                      <a:pt x="772" y="7658"/>
                      <a:pt x="802" y="7688"/>
                    </a:cubicBezTo>
                    <a:cubicBezTo>
                      <a:pt x="849" y="7715"/>
                      <a:pt x="897" y="7737"/>
                      <a:pt x="945" y="7754"/>
                    </a:cubicBezTo>
                    <a:lnTo>
                      <a:pt x="945" y="7754"/>
                    </a:lnTo>
                    <a:cubicBezTo>
                      <a:pt x="941" y="7753"/>
                      <a:pt x="938" y="7753"/>
                      <a:pt x="934" y="7753"/>
                    </a:cubicBezTo>
                    <a:cubicBezTo>
                      <a:pt x="870" y="7753"/>
                      <a:pt x="924" y="7863"/>
                      <a:pt x="909" y="7892"/>
                    </a:cubicBezTo>
                    <a:cubicBezTo>
                      <a:pt x="882" y="7946"/>
                      <a:pt x="766" y="7901"/>
                      <a:pt x="766" y="7964"/>
                    </a:cubicBezTo>
                    <a:cubicBezTo>
                      <a:pt x="766" y="7988"/>
                      <a:pt x="825" y="7999"/>
                      <a:pt x="897" y="7999"/>
                    </a:cubicBezTo>
                    <a:cubicBezTo>
                      <a:pt x="1006" y="7999"/>
                      <a:pt x="1144" y="7974"/>
                      <a:pt x="1149" y="7933"/>
                    </a:cubicBezTo>
                    <a:lnTo>
                      <a:pt x="1149" y="7933"/>
                    </a:lnTo>
                    <a:lnTo>
                      <a:pt x="1149" y="7973"/>
                    </a:lnTo>
                    <a:cubicBezTo>
                      <a:pt x="1155" y="7995"/>
                      <a:pt x="1223" y="8025"/>
                      <a:pt x="1275" y="8025"/>
                    </a:cubicBezTo>
                    <a:cubicBezTo>
                      <a:pt x="1305" y="8025"/>
                      <a:pt x="1330" y="8016"/>
                      <a:pt x="1336" y="7990"/>
                    </a:cubicBezTo>
                    <a:lnTo>
                      <a:pt x="1336" y="7999"/>
                    </a:lnTo>
                    <a:cubicBezTo>
                      <a:pt x="1354" y="7946"/>
                      <a:pt x="1345" y="7883"/>
                      <a:pt x="1318" y="7839"/>
                    </a:cubicBezTo>
                    <a:cubicBezTo>
                      <a:pt x="1292" y="7777"/>
                      <a:pt x="1274" y="7759"/>
                      <a:pt x="1176" y="7741"/>
                    </a:cubicBezTo>
                    <a:cubicBezTo>
                      <a:pt x="1095" y="7717"/>
                      <a:pt x="1191" y="7641"/>
                      <a:pt x="1061" y="7641"/>
                    </a:cubicBezTo>
                    <a:cubicBezTo>
                      <a:pt x="1053" y="7641"/>
                      <a:pt x="1043" y="7641"/>
                      <a:pt x="1033" y="7642"/>
                    </a:cubicBezTo>
                    <a:lnTo>
                      <a:pt x="1033" y="7642"/>
                    </a:lnTo>
                    <a:cubicBezTo>
                      <a:pt x="1194" y="7624"/>
                      <a:pt x="1204" y="7481"/>
                      <a:pt x="1229" y="7420"/>
                    </a:cubicBezTo>
                    <a:cubicBezTo>
                      <a:pt x="1238" y="7385"/>
                      <a:pt x="1256" y="7358"/>
                      <a:pt x="1283" y="7331"/>
                    </a:cubicBezTo>
                    <a:cubicBezTo>
                      <a:pt x="1363" y="7331"/>
                      <a:pt x="1434" y="7287"/>
                      <a:pt x="1434" y="7251"/>
                    </a:cubicBezTo>
                    <a:lnTo>
                      <a:pt x="1434" y="7251"/>
                    </a:lnTo>
                    <a:lnTo>
                      <a:pt x="1283" y="7260"/>
                    </a:lnTo>
                    <a:cubicBezTo>
                      <a:pt x="1283" y="7198"/>
                      <a:pt x="1399" y="7189"/>
                      <a:pt x="1363" y="7135"/>
                    </a:cubicBezTo>
                    <a:cubicBezTo>
                      <a:pt x="1318" y="7073"/>
                      <a:pt x="1247" y="7037"/>
                      <a:pt x="1176" y="7019"/>
                    </a:cubicBezTo>
                    <a:cubicBezTo>
                      <a:pt x="1140" y="7011"/>
                      <a:pt x="1114" y="7019"/>
                      <a:pt x="1122" y="7002"/>
                    </a:cubicBezTo>
                    <a:cubicBezTo>
                      <a:pt x="1122" y="6966"/>
                      <a:pt x="1140" y="6939"/>
                      <a:pt x="1158" y="6921"/>
                    </a:cubicBezTo>
                    <a:cubicBezTo>
                      <a:pt x="1220" y="6868"/>
                      <a:pt x="1301" y="6806"/>
                      <a:pt x="1229" y="6770"/>
                    </a:cubicBezTo>
                    <a:cubicBezTo>
                      <a:pt x="1149" y="6726"/>
                      <a:pt x="1105" y="6654"/>
                      <a:pt x="1131" y="6592"/>
                    </a:cubicBezTo>
                    <a:cubicBezTo>
                      <a:pt x="1149" y="6565"/>
                      <a:pt x="1318" y="6530"/>
                      <a:pt x="1274" y="6503"/>
                    </a:cubicBezTo>
                    <a:cubicBezTo>
                      <a:pt x="1252" y="6493"/>
                      <a:pt x="1229" y="6489"/>
                      <a:pt x="1206" y="6489"/>
                    </a:cubicBezTo>
                    <a:cubicBezTo>
                      <a:pt x="1149" y="6489"/>
                      <a:pt x="1095" y="6512"/>
                      <a:pt x="1058" y="6512"/>
                    </a:cubicBezTo>
                    <a:cubicBezTo>
                      <a:pt x="1034" y="6512"/>
                      <a:pt x="1018" y="6502"/>
                      <a:pt x="1016" y="6467"/>
                    </a:cubicBezTo>
                    <a:cubicBezTo>
                      <a:pt x="1012" y="6424"/>
                      <a:pt x="1061" y="6417"/>
                      <a:pt x="1121" y="6417"/>
                    </a:cubicBezTo>
                    <a:cubicBezTo>
                      <a:pt x="1151" y="6417"/>
                      <a:pt x="1183" y="6419"/>
                      <a:pt x="1213" y="6419"/>
                    </a:cubicBezTo>
                    <a:cubicBezTo>
                      <a:pt x="1273" y="6419"/>
                      <a:pt x="1322" y="6412"/>
                      <a:pt x="1318" y="6369"/>
                    </a:cubicBezTo>
                    <a:cubicBezTo>
                      <a:pt x="1318" y="6349"/>
                      <a:pt x="1301" y="6344"/>
                      <a:pt x="1278" y="6344"/>
                    </a:cubicBezTo>
                    <a:cubicBezTo>
                      <a:pt x="1259" y="6344"/>
                      <a:pt x="1236" y="6347"/>
                      <a:pt x="1215" y="6347"/>
                    </a:cubicBezTo>
                    <a:cubicBezTo>
                      <a:pt x="1195" y="6347"/>
                      <a:pt x="1178" y="6344"/>
                      <a:pt x="1167" y="6334"/>
                    </a:cubicBezTo>
                    <a:cubicBezTo>
                      <a:pt x="1114" y="6280"/>
                      <a:pt x="1158" y="6191"/>
                      <a:pt x="1167" y="6129"/>
                    </a:cubicBezTo>
                    <a:cubicBezTo>
                      <a:pt x="1203" y="5995"/>
                      <a:pt x="1318" y="5817"/>
                      <a:pt x="1265" y="5683"/>
                    </a:cubicBezTo>
                    <a:cubicBezTo>
                      <a:pt x="1247" y="5639"/>
                      <a:pt x="1176" y="5639"/>
                      <a:pt x="1122" y="5612"/>
                    </a:cubicBezTo>
                    <a:cubicBezTo>
                      <a:pt x="998" y="5550"/>
                      <a:pt x="1158" y="5585"/>
                      <a:pt x="1203" y="5559"/>
                    </a:cubicBezTo>
                    <a:cubicBezTo>
                      <a:pt x="1238" y="5541"/>
                      <a:pt x="1176" y="5443"/>
                      <a:pt x="1122" y="5425"/>
                    </a:cubicBezTo>
                    <a:cubicBezTo>
                      <a:pt x="953" y="5389"/>
                      <a:pt x="1024" y="5389"/>
                      <a:pt x="1149" y="5345"/>
                    </a:cubicBezTo>
                    <a:cubicBezTo>
                      <a:pt x="1077" y="5332"/>
                      <a:pt x="1006" y="5324"/>
                      <a:pt x="934" y="5324"/>
                    </a:cubicBezTo>
                    <a:cubicBezTo>
                      <a:pt x="908" y="5324"/>
                      <a:pt x="881" y="5325"/>
                      <a:pt x="855" y="5327"/>
                    </a:cubicBezTo>
                    <a:cubicBezTo>
                      <a:pt x="855" y="5291"/>
                      <a:pt x="1016" y="5283"/>
                      <a:pt x="1051" y="5274"/>
                    </a:cubicBezTo>
                    <a:cubicBezTo>
                      <a:pt x="1131" y="5247"/>
                      <a:pt x="1069" y="5193"/>
                      <a:pt x="1033" y="5167"/>
                    </a:cubicBezTo>
                    <a:cubicBezTo>
                      <a:pt x="1009" y="5150"/>
                      <a:pt x="916" y="5012"/>
                      <a:pt x="1035" y="5012"/>
                    </a:cubicBezTo>
                    <a:cubicBezTo>
                      <a:pt x="1045" y="5012"/>
                      <a:pt x="1056" y="5013"/>
                      <a:pt x="1069" y="5015"/>
                    </a:cubicBezTo>
                    <a:cubicBezTo>
                      <a:pt x="1082" y="5016"/>
                      <a:pt x="1094" y="5017"/>
                      <a:pt x="1104" y="5017"/>
                    </a:cubicBezTo>
                    <a:cubicBezTo>
                      <a:pt x="1253" y="5017"/>
                      <a:pt x="1033" y="4897"/>
                      <a:pt x="1024" y="4864"/>
                    </a:cubicBezTo>
                    <a:cubicBezTo>
                      <a:pt x="980" y="4784"/>
                      <a:pt x="1407" y="4775"/>
                      <a:pt x="1247" y="4713"/>
                    </a:cubicBezTo>
                    <a:close/>
                    <a:moveTo>
                      <a:pt x="1186" y="8484"/>
                    </a:moveTo>
                    <a:cubicBezTo>
                      <a:pt x="1222" y="8484"/>
                      <a:pt x="1256" y="8495"/>
                      <a:pt x="1256" y="8516"/>
                    </a:cubicBezTo>
                    <a:cubicBezTo>
                      <a:pt x="1228" y="8527"/>
                      <a:pt x="1183" y="8552"/>
                      <a:pt x="1149" y="8552"/>
                    </a:cubicBezTo>
                    <a:cubicBezTo>
                      <a:pt x="1129" y="8552"/>
                      <a:pt x="1113" y="8543"/>
                      <a:pt x="1105" y="8519"/>
                    </a:cubicBezTo>
                    <a:lnTo>
                      <a:pt x="1105" y="8519"/>
                    </a:lnTo>
                    <a:cubicBezTo>
                      <a:pt x="1111" y="8495"/>
                      <a:pt x="1149" y="8484"/>
                      <a:pt x="1186" y="8484"/>
                    </a:cubicBezTo>
                    <a:close/>
                    <a:moveTo>
                      <a:pt x="1506" y="9759"/>
                    </a:moveTo>
                    <a:cubicBezTo>
                      <a:pt x="1561" y="9759"/>
                      <a:pt x="1593" y="9778"/>
                      <a:pt x="1550" y="9825"/>
                    </a:cubicBezTo>
                    <a:cubicBezTo>
                      <a:pt x="1497" y="9852"/>
                      <a:pt x="1443" y="9861"/>
                      <a:pt x="1390" y="9870"/>
                    </a:cubicBezTo>
                    <a:lnTo>
                      <a:pt x="1399" y="9879"/>
                    </a:lnTo>
                    <a:cubicBezTo>
                      <a:pt x="1310" y="9879"/>
                      <a:pt x="1247" y="9843"/>
                      <a:pt x="1318" y="9807"/>
                    </a:cubicBezTo>
                    <a:cubicBezTo>
                      <a:pt x="1364" y="9780"/>
                      <a:pt x="1448" y="9759"/>
                      <a:pt x="1506" y="9759"/>
                    </a:cubicBezTo>
                    <a:close/>
                    <a:moveTo>
                      <a:pt x="1684" y="10413"/>
                    </a:moveTo>
                    <a:cubicBezTo>
                      <a:pt x="1679" y="10414"/>
                      <a:pt x="1673" y="10415"/>
                      <a:pt x="1667" y="10415"/>
                    </a:cubicBezTo>
                    <a:lnTo>
                      <a:pt x="1667" y="10415"/>
                    </a:lnTo>
                    <a:cubicBezTo>
                      <a:pt x="1673" y="10415"/>
                      <a:pt x="1678" y="10414"/>
                      <a:pt x="1684" y="10413"/>
                    </a:cubicBezTo>
                    <a:close/>
                    <a:moveTo>
                      <a:pt x="4596" y="10484"/>
                    </a:moveTo>
                    <a:lnTo>
                      <a:pt x="4596" y="10484"/>
                    </a:lnTo>
                    <a:cubicBezTo>
                      <a:pt x="4614" y="10538"/>
                      <a:pt x="4561" y="10565"/>
                      <a:pt x="4445" y="10565"/>
                    </a:cubicBezTo>
                    <a:lnTo>
                      <a:pt x="4445" y="10529"/>
                    </a:lnTo>
                    <a:cubicBezTo>
                      <a:pt x="4489" y="10502"/>
                      <a:pt x="4543" y="10493"/>
                      <a:pt x="4596" y="10484"/>
                    </a:cubicBezTo>
                    <a:close/>
                    <a:moveTo>
                      <a:pt x="1639" y="10734"/>
                    </a:moveTo>
                    <a:lnTo>
                      <a:pt x="1639" y="10734"/>
                    </a:lnTo>
                    <a:cubicBezTo>
                      <a:pt x="1639" y="10734"/>
                      <a:pt x="1640" y="10734"/>
                      <a:pt x="1640" y="10735"/>
                    </a:cubicBezTo>
                    <a:lnTo>
                      <a:pt x="1640" y="10735"/>
                    </a:lnTo>
                    <a:cubicBezTo>
                      <a:pt x="1640" y="10734"/>
                      <a:pt x="1640" y="10734"/>
                      <a:pt x="1639" y="10734"/>
                    </a:cubicBezTo>
                    <a:close/>
                    <a:moveTo>
                      <a:pt x="1673" y="10933"/>
                    </a:moveTo>
                    <a:cubicBezTo>
                      <a:pt x="1652" y="10933"/>
                      <a:pt x="1626" y="10935"/>
                      <a:pt x="1595" y="10939"/>
                    </a:cubicBezTo>
                    <a:lnTo>
                      <a:pt x="1595" y="10974"/>
                    </a:lnTo>
                    <a:lnTo>
                      <a:pt x="1675" y="11001"/>
                    </a:lnTo>
                    <a:cubicBezTo>
                      <a:pt x="1752" y="10959"/>
                      <a:pt x="1752" y="10933"/>
                      <a:pt x="1673" y="10933"/>
                    </a:cubicBezTo>
                    <a:close/>
                    <a:moveTo>
                      <a:pt x="1719" y="12034"/>
                    </a:moveTo>
                    <a:lnTo>
                      <a:pt x="1704" y="12035"/>
                    </a:lnTo>
                    <a:lnTo>
                      <a:pt x="1704" y="12035"/>
                    </a:lnTo>
                    <a:cubicBezTo>
                      <a:pt x="1704" y="12037"/>
                      <a:pt x="1704" y="12039"/>
                      <a:pt x="1704" y="12040"/>
                    </a:cubicBezTo>
                    <a:lnTo>
                      <a:pt x="1704" y="12040"/>
                    </a:lnTo>
                    <a:cubicBezTo>
                      <a:pt x="1710" y="12038"/>
                      <a:pt x="1715" y="12036"/>
                      <a:pt x="1719" y="12034"/>
                    </a:cubicBezTo>
                    <a:close/>
                    <a:moveTo>
                      <a:pt x="4855" y="12943"/>
                    </a:moveTo>
                    <a:cubicBezTo>
                      <a:pt x="4908" y="12961"/>
                      <a:pt x="4953" y="12978"/>
                      <a:pt x="4935" y="13014"/>
                    </a:cubicBezTo>
                    <a:cubicBezTo>
                      <a:pt x="4917" y="13014"/>
                      <a:pt x="4894" y="13015"/>
                      <a:pt x="4872" y="13015"/>
                    </a:cubicBezTo>
                    <a:cubicBezTo>
                      <a:pt x="4827" y="13015"/>
                      <a:pt x="4783" y="13011"/>
                      <a:pt x="4783" y="12987"/>
                    </a:cubicBezTo>
                    <a:lnTo>
                      <a:pt x="4855" y="12943"/>
                    </a:lnTo>
                    <a:close/>
                    <a:moveTo>
                      <a:pt x="1685" y="13171"/>
                    </a:moveTo>
                    <a:cubicBezTo>
                      <a:pt x="1685" y="13176"/>
                      <a:pt x="1685" y="13181"/>
                      <a:pt x="1684" y="13186"/>
                    </a:cubicBezTo>
                    <a:lnTo>
                      <a:pt x="1684" y="13186"/>
                    </a:lnTo>
                    <a:cubicBezTo>
                      <a:pt x="1687" y="13185"/>
                      <a:pt x="1690" y="13184"/>
                      <a:pt x="1693" y="13183"/>
                    </a:cubicBezTo>
                    <a:cubicBezTo>
                      <a:pt x="1692" y="13179"/>
                      <a:pt x="1689" y="13174"/>
                      <a:pt x="1685" y="13171"/>
                    </a:cubicBezTo>
                    <a:close/>
                    <a:moveTo>
                      <a:pt x="4601" y="13263"/>
                    </a:moveTo>
                    <a:cubicBezTo>
                      <a:pt x="4600" y="13263"/>
                      <a:pt x="4598" y="13263"/>
                      <a:pt x="4596" y="13263"/>
                    </a:cubicBezTo>
                    <a:lnTo>
                      <a:pt x="4601" y="13263"/>
                    </a:lnTo>
                    <a:close/>
                    <a:moveTo>
                      <a:pt x="1564" y="13633"/>
                    </a:moveTo>
                    <a:cubicBezTo>
                      <a:pt x="1598" y="13633"/>
                      <a:pt x="1630" y="13644"/>
                      <a:pt x="1630" y="13664"/>
                    </a:cubicBezTo>
                    <a:cubicBezTo>
                      <a:pt x="1635" y="13707"/>
                      <a:pt x="1591" y="13733"/>
                      <a:pt x="1549" y="13733"/>
                    </a:cubicBezTo>
                    <a:cubicBezTo>
                      <a:pt x="1514" y="13733"/>
                      <a:pt x="1482" y="13716"/>
                      <a:pt x="1479" y="13678"/>
                    </a:cubicBezTo>
                    <a:lnTo>
                      <a:pt x="1479" y="13678"/>
                    </a:lnTo>
                    <a:cubicBezTo>
                      <a:pt x="1482" y="13647"/>
                      <a:pt x="1525" y="13633"/>
                      <a:pt x="1564" y="13633"/>
                    </a:cubicBezTo>
                    <a:close/>
                    <a:moveTo>
                      <a:pt x="1875" y="15429"/>
                    </a:moveTo>
                    <a:cubicBezTo>
                      <a:pt x="1836" y="15429"/>
                      <a:pt x="1786" y="15444"/>
                      <a:pt x="1790" y="15472"/>
                    </a:cubicBezTo>
                    <a:lnTo>
                      <a:pt x="1862" y="15499"/>
                    </a:lnTo>
                    <a:cubicBezTo>
                      <a:pt x="1954" y="15451"/>
                      <a:pt x="1922" y="15429"/>
                      <a:pt x="1875" y="15429"/>
                    </a:cubicBezTo>
                    <a:close/>
                    <a:moveTo>
                      <a:pt x="4801" y="18438"/>
                    </a:moveTo>
                    <a:lnTo>
                      <a:pt x="4801" y="18438"/>
                    </a:lnTo>
                    <a:cubicBezTo>
                      <a:pt x="4805" y="18440"/>
                      <a:pt x="4809" y="18441"/>
                      <a:pt x="4813" y="18441"/>
                    </a:cubicBezTo>
                    <a:lnTo>
                      <a:pt x="4813" y="18441"/>
                    </a:lnTo>
                    <a:cubicBezTo>
                      <a:pt x="4809" y="18440"/>
                      <a:pt x="4805" y="18439"/>
                      <a:pt x="4801" y="18438"/>
                    </a:cubicBezTo>
                    <a:close/>
                    <a:moveTo>
                      <a:pt x="5060" y="18482"/>
                    </a:moveTo>
                    <a:cubicBezTo>
                      <a:pt x="5075" y="18482"/>
                      <a:pt x="5093" y="18485"/>
                      <a:pt x="5113" y="18492"/>
                    </a:cubicBezTo>
                    <a:cubicBezTo>
                      <a:pt x="5175" y="18519"/>
                      <a:pt x="5140" y="18554"/>
                      <a:pt x="5140" y="18581"/>
                    </a:cubicBezTo>
                    <a:cubicBezTo>
                      <a:pt x="5086" y="18572"/>
                      <a:pt x="4988" y="18563"/>
                      <a:pt x="4988" y="18528"/>
                    </a:cubicBezTo>
                    <a:cubicBezTo>
                      <a:pt x="4988" y="18507"/>
                      <a:pt x="5013" y="18482"/>
                      <a:pt x="5060" y="18482"/>
                    </a:cubicBezTo>
                    <a:close/>
                    <a:moveTo>
                      <a:pt x="2334" y="19000"/>
                    </a:moveTo>
                    <a:cubicBezTo>
                      <a:pt x="2334" y="19002"/>
                      <a:pt x="2335" y="19005"/>
                      <a:pt x="2338" y="19009"/>
                    </a:cubicBezTo>
                    <a:lnTo>
                      <a:pt x="2338" y="19009"/>
                    </a:lnTo>
                    <a:cubicBezTo>
                      <a:pt x="2337" y="19006"/>
                      <a:pt x="2335" y="19003"/>
                      <a:pt x="2334" y="19000"/>
                    </a:cubicBezTo>
                    <a:close/>
                    <a:moveTo>
                      <a:pt x="1758" y="19327"/>
                    </a:moveTo>
                    <a:lnTo>
                      <a:pt x="1758" y="19327"/>
                    </a:lnTo>
                    <a:cubicBezTo>
                      <a:pt x="1757" y="19328"/>
                      <a:pt x="1756" y="19329"/>
                      <a:pt x="1755" y="19329"/>
                    </a:cubicBezTo>
                    <a:cubicBezTo>
                      <a:pt x="1756" y="19329"/>
                      <a:pt x="1757" y="19328"/>
                      <a:pt x="1758" y="19327"/>
                    </a:cubicBezTo>
                    <a:close/>
                    <a:moveTo>
                      <a:pt x="5500" y="19349"/>
                    </a:moveTo>
                    <a:cubicBezTo>
                      <a:pt x="5504" y="19351"/>
                      <a:pt x="5509" y="19354"/>
                      <a:pt x="5514" y="19356"/>
                    </a:cubicBezTo>
                    <a:cubicBezTo>
                      <a:pt x="5509" y="19353"/>
                      <a:pt x="5505" y="19351"/>
                      <a:pt x="5500" y="19349"/>
                    </a:cubicBezTo>
                    <a:close/>
                    <a:moveTo>
                      <a:pt x="4778" y="19515"/>
                    </a:moveTo>
                    <a:cubicBezTo>
                      <a:pt x="4802" y="19515"/>
                      <a:pt x="4828" y="19531"/>
                      <a:pt x="4855" y="19579"/>
                    </a:cubicBezTo>
                    <a:cubicBezTo>
                      <a:pt x="4890" y="19632"/>
                      <a:pt x="4837" y="19650"/>
                      <a:pt x="4810" y="19677"/>
                    </a:cubicBezTo>
                    <a:cubicBezTo>
                      <a:pt x="4774" y="19632"/>
                      <a:pt x="4703" y="19561"/>
                      <a:pt x="4730" y="19534"/>
                    </a:cubicBezTo>
                    <a:cubicBezTo>
                      <a:pt x="4745" y="19523"/>
                      <a:pt x="4761" y="19515"/>
                      <a:pt x="4778" y="19515"/>
                    </a:cubicBezTo>
                    <a:close/>
                    <a:moveTo>
                      <a:pt x="3529" y="20389"/>
                    </a:moveTo>
                    <a:lnTo>
                      <a:pt x="3529" y="20389"/>
                    </a:lnTo>
                    <a:cubicBezTo>
                      <a:pt x="3529" y="20389"/>
                      <a:pt x="3528" y="20389"/>
                      <a:pt x="3527" y="20389"/>
                    </a:cubicBezTo>
                    <a:cubicBezTo>
                      <a:pt x="3510" y="20409"/>
                      <a:pt x="3509" y="20417"/>
                      <a:pt x="3513" y="20417"/>
                    </a:cubicBezTo>
                    <a:cubicBezTo>
                      <a:pt x="3519" y="20417"/>
                      <a:pt x="3537" y="20400"/>
                      <a:pt x="3529" y="20389"/>
                    </a:cubicBezTo>
                    <a:close/>
                    <a:moveTo>
                      <a:pt x="2579" y="0"/>
                    </a:moveTo>
                    <a:cubicBezTo>
                      <a:pt x="2568" y="0"/>
                      <a:pt x="2558" y="3"/>
                      <a:pt x="2548" y="10"/>
                    </a:cubicBezTo>
                    <a:cubicBezTo>
                      <a:pt x="2521" y="18"/>
                      <a:pt x="2583" y="116"/>
                      <a:pt x="2530" y="161"/>
                    </a:cubicBezTo>
                    <a:cubicBezTo>
                      <a:pt x="2511" y="180"/>
                      <a:pt x="2486" y="189"/>
                      <a:pt x="2463" y="189"/>
                    </a:cubicBezTo>
                    <a:cubicBezTo>
                      <a:pt x="2442" y="189"/>
                      <a:pt x="2422" y="182"/>
                      <a:pt x="2405" y="170"/>
                    </a:cubicBezTo>
                    <a:cubicBezTo>
                      <a:pt x="2363" y="153"/>
                      <a:pt x="2320" y="71"/>
                      <a:pt x="2286" y="71"/>
                    </a:cubicBezTo>
                    <a:cubicBezTo>
                      <a:pt x="2284" y="71"/>
                      <a:pt x="2282" y="71"/>
                      <a:pt x="2280" y="72"/>
                    </a:cubicBezTo>
                    <a:cubicBezTo>
                      <a:pt x="2218" y="88"/>
                      <a:pt x="2224" y="213"/>
                      <a:pt x="2184" y="213"/>
                    </a:cubicBezTo>
                    <a:cubicBezTo>
                      <a:pt x="2179" y="213"/>
                      <a:pt x="2172" y="211"/>
                      <a:pt x="2165" y="205"/>
                    </a:cubicBezTo>
                    <a:cubicBezTo>
                      <a:pt x="2136" y="184"/>
                      <a:pt x="2107" y="57"/>
                      <a:pt x="2078" y="57"/>
                    </a:cubicBezTo>
                    <a:cubicBezTo>
                      <a:pt x="2071" y="57"/>
                      <a:pt x="2064" y="64"/>
                      <a:pt x="2058" y="81"/>
                    </a:cubicBezTo>
                    <a:cubicBezTo>
                      <a:pt x="2013" y="161"/>
                      <a:pt x="2058" y="330"/>
                      <a:pt x="1978" y="348"/>
                    </a:cubicBezTo>
                    <a:lnTo>
                      <a:pt x="1951" y="259"/>
                    </a:lnTo>
                    <a:cubicBezTo>
                      <a:pt x="1933" y="214"/>
                      <a:pt x="1933" y="188"/>
                      <a:pt x="1951" y="188"/>
                    </a:cubicBezTo>
                    <a:cubicBezTo>
                      <a:pt x="1951" y="182"/>
                      <a:pt x="1949" y="179"/>
                      <a:pt x="1945" y="179"/>
                    </a:cubicBezTo>
                    <a:cubicBezTo>
                      <a:pt x="1919" y="179"/>
                      <a:pt x="1825" y="287"/>
                      <a:pt x="1817" y="295"/>
                    </a:cubicBezTo>
                    <a:cubicBezTo>
                      <a:pt x="1810" y="299"/>
                      <a:pt x="1802" y="301"/>
                      <a:pt x="1794" y="301"/>
                    </a:cubicBezTo>
                    <a:cubicBezTo>
                      <a:pt x="1767" y="301"/>
                      <a:pt x="1739" y="280"/>
                      <a:pt x="1717" y="280"/>
                    </a:cubicBezTo>
                    <a:cubicBezTo>
                      <a:pt x="1708" y="280"/>
                      <a:pt x="1699" y="283"/>
                      <a:pt x="1693" y="295"/>
                    </a:cubicBezTo>
                    <a:cubicBezTo>
                      <a:pt x="1657" y="330"/>
                      <a:pt x="1666" y="375"/>
                      <a:pt x="1612" y="393"/>
                    </a:cubicBezTo>
                    <a:cubicBezTo>
                      <a:pt x="1589" y="410"/>
                      <a:pt x="1563" y="420"/>
                      <a:pt x="1532" y="420"/>
                    </a:cubicBezTo>
                    <a:cubicBezTo>
                      <a:pt x="1515" y="420"/>
                      <a:pt x="1498" y="417"/>
                      <a:pt x="1479" y="410"/>
                    </a:cubicBezTo>
                    <a:cubicBezTo>
                      <a:pt x="1474" y="409"/>
                      <a:pt x="1469" y="409"/>
                      <a:pt x="1465" y="409"/>
                    </a:cubicBezTo>
                    <a:cubicBezTo>
                      <a:pt x="1387" y="409"/>
                      <a:pt x="1440" y="555"/>
                      <a:pt x="1390" y="588"/>
                    </a:cubicBezTo>
                    <a:cubicBezTo>
                      <a:pt x="1383" y="593"/>
                      <a:pt x="1375" y="595"/>
                      <a:pt x="1366" y="595"/>
                    </a:cubicBezTo>
                    <a:cubicBezTo>
                      <a:pt x="1316" y="595"/>
                      <a:pt x="1239" y="534"/>
                      <a:pt x="1188" y="534"/>
                    </a:cubicBezTo>
                    <a:cubicBezTo>
                      <a:pt x="1176" y="534"/>
                      <a:pt x="1166" y="537"/>
                      <a:pt x="1158" y="544"/>
                    </a:cubicBezTo>
                    <a:cubicBezTo>
                      <a:pt x="1105" y="588"/>
                      <a:pt x="1176" y="695"/>
                      <a:pt x="1158" y="749"/>
                    </a:cubicBezTo>
                    <a:cubicBezTo>
                      <a:pt x="1155" y="762"/>
                      <a:pt x="1148" y="768"/>
                      <a:pt x="1137" y="768"/>
                    </a:cubicBezTo>
                    <a:cubicBezTo>
                      <a:pt x="1085" y="768"/>
                      <a:pt x="956" y="626"/>
                      <a:pt x="926" y="588"/>
                    </a:cubicBezTo>
                    <a:lnTo>
                      <a:pt x="926" y="588"/>
                    </a:lnTo>
                    <a:cubicBezTo>
                      <a:pt x="935" y="669"/>
                      <a:pt x="962" y="749"/>
                      <a:pt x="998" y="820"/>
                    </a:cubicBezTo>
                    <a:cubicBezTo>
                      <a:pt x="1036" y="889"/>
                      <a:pt x="1039" y="914"/>
                      <a:pt x="1023" y="914"/>
                    </a:cubicBezTo>
                    <a:cubicBezTo>
                      <a:pt x="998" y="914"/>
                      <a:pt x="924" y="851"/>
                      <a:pt x="864" y="802"/>
                    </a:cubicBezTo>
                    <a:lnTo>
                      <a:pt x="864" y="802"/>
                    </a:lnTo>
                    <a:cubicBezTo>
                      <a:pt x="1007" y="927"/>
                      <a:pt x="784" y="980"/>
                      <a:pt x="909" y="1069"/>
                    </a:cubicBezTo>
                    <a:cubicBezTo>
                      <a:pt x="880" y="1069"/>
                      <a:pt x="849" y="1067"/>
                      <a:pt x="819" y="1067"/>
                    </a:cubicBezTo>
                    <a:cubicBezTo>
                      <a:pt x="773" y="1067"/>
                      <a:pt x="731" y="1073"/>
                      <a:pt x="704" y="1105"/>
                    </a:cubicBezTo>
                    <a:cubicBezTo>
                      <a:pt x="784" y="1150"/>
                      <a:pt x="748" y="1167"/>
                      <a:pt x="731" y="1212"/>
                    </a:cubicBezTo>
                    <a:cubicBezTo>
                      <a:pt x="704" y="1274"/>
                      <a:pt x="802" y="1363"/>
                      <a:pt x="775" y="1417"/>
                    </a:cubicBezTo>
                    <a:cubicBezTo>
                      <a:pt x="775" y="1417"/>
                      <a:pt x="401" y="1417"/>
                      <a:pt x="526" y="1506"/>
                    </a:cubicBezTo>
                    <a:cubicBezTo>
                      <a:pt x="570" y="1533"/>
                      <a:pt x="882" y="1559"/>
                      <a:pt x="757" y="1595"/>
                    </a:cubicBezTo>
                    <a:cubicBezTo>
                      <a:pt x="686" y="1622"/>
                      <a:pt x="624" y="1622"/>
                      <a:pt x="704" y="1693"/>
                    </a:cubicBezTo>
                    <a:cubicBezTo>
                      <a:pt x="704" y="1693"/>
                      <a:pt x="811" y="1755"/>
                      <a:pt x="802" y="1755"/>
                    </a:cubicBezTo>
                    <a:cubicBezTo>
                      <a:pt x="799" y="1756"/>
                      <a:pt x="796" y="1756"/>
                      <a:pt x="793" y="1756"/>
                    </a:cubicBezTo>
                    <a:cubicBezTo>
                      <a:pt x="714" y="1756"/>
                      <a:pt x="579" y="1657"/>
                      <a:pt x="523" y="1657"/>
                    </a:cubicBezTo>
                    <a:cubicBezTo>
                      <a:pt x="521" y="1657"/>
                      <a:pt x="519" y="1657"/>
                      <a:pt x="517" y="1657"/>
                    </a:cubicBezTo>
                    <a:cubicBezTo>
                      <a:pt x="499" y="1657"/>
                      <a:pt x="570" y="1729"/>
                      <a:pt x="570" y="1729"/>
                    </a:cubicBezTo>
                    <a:cubicBezTo>
                      <a:pt x="615" y="1764"/>
                      <a:pt x="606" y="1782"/>
                      <a:pt x="597" y="1818"/>
                    </a:cubicBezTo>
                    <a:cubicBezTo>
                      <a:pt x="597" y="1784"/>
                      <a:pt x="543" y="1790"/>
                      <a:pt x="499" y="1784"/>
                    </a:cubicBezTo>
                    <a:lnTo>
                      <a:pt x="499" y="1784"/>
                    </a:lnTo>
                    <a:cubicBezTo>
                      <a:pt x="555" y="1796"/>
                      <a:pt x="491" y="1846"/>
                      <a:pt x="508" y="1880"/>
                    </a:cubicBezTo>
                    <a:cubicBezTo>
                      <a:pt x="526" y="1880"/>
                      <a:pt x="561" y="1880"/>
                      <a:pt x="570" y="1898"/>
                    </a:cubicBezTo>
                    <a:cubicBezTo>
                      <a:pt x="606" y="1951"/>
                      <a:pt x="597" y="2023"/>
                      <a:pt x="508" y="2023"/>
                    </a:cubicBezTo>
                    <a:cubicBezTo>
                      <a:pt x="383" y="2023"/>
                      <a:pt x="365" y="2156"/>
                      <a:pt x="481" y="2156"/>
                    </a:cubicBezTo>
                    <a:cubicBezTo>
                      <a:pt x="506" y="2197"/>
                      <a:pt x="448" y="2283"/>
                      <a:pt x="534" y="2283"/>
                    </a:cubicBezTo>
                    <a:cubicBezTo>
                      <a:pt x="542" y="2283"/>
                      <a:pt x="551" y="2282"/>
                      <a:pt x="561" y="2281"/>
                    </a:cubicBezTo>
                    <a:lnTo>
                      <a:pt x="561" y="2281"/>
                    </a:lnTo>
                    <a:cubicBezTo>
                      <a:pt x="481" y="2370"/>
                      <a:pt x="223" y="2575"/>
                      <a:pt x="499" y="2619"/>
                    </a:cubicBezTo>
                    <a:cubicBezTo>
                      <a:pt x="0" y="2646"/>
                      <a:pt x="686" y="2726"/>
                      <a:pt x="606" y="2771"/>
                    </a:cubicBezTo>
                    <a:cubicBezTo>
                      <a:pt x="517" y="2815"/>
                      <a:pt x="348" y="2842"/>
                      <a:pt x="472" y="2895"/>
                    </a:cubicBezTo>
                    <a:cubicBezTo>
                      <a:pt x="570" y="2931"/>
                      <a:pt x="677" y="2949"/>
                      <a:pt x="784" y="2967"/>
                    </a:cubicBezTo>
                    <a:cubicBezTo>
                      <a:pt x="686" y="3002"/>
                      <a:pt x="561" y="2967"/>
                      <a:pt x="597" y="3065"/>
                    </a:cubicBezTo>
                    <a:cubicBezTo>
                      <a:pt x="610" y="3091"/>
                      <a:pt x="648" y="3091"/>
                      <a:pt x="684" y="3091"/>
                    </a:cubicBezTo>
                    <a:cubicBezTo>
                      <a:pt x="719" y="3091"/>
                      <a:pt x="753" y="3091"/>
                      <a:pt x="757" y="3118"/>
                    </a:cubicBezTo>
                    <a:cubicBezTo>
                      <a:pt x="659" y="3118"/>
                      <a:pt x="552" y="3127"/>
                      <a:pt x="463" y="3154"/>
                    </a:cubicBezTo>
                    <a:cubicBezTo>
                      <a:pt x="421" y="3179"/>
                      <a:pt x="443" y="3244"/>
                      <a:pt x="512" y="3244"/>
                    </a:cubicBezTo>
                    <a:cubicBezTo>
                      <a:pt x="517" y="3244"/>
                      <a:pt x="521" y="3243"/>
                      <a:pt x="526" y="3243"/>
                    </a:cubicBezTo>
                    <a:cubicBezTo>
                      <a:pt x="606" y="3243"/>
                      <a:pt x="615" y="3359"/>
                      <a:pt x="615" y="3376"/>
                    </a:cubicBezTo>
                    <a:cubicBezTo>
                      <a:pt x="624" y="3412"/>
                      <a:pt x="650" y="3510"/>
                      <a:pt x="561" y="3537"/>
                    </a:cubicBezTo>
                    <a:cubicBezTo>
                      <a:pt x="437" y="3563"/>
                      <a:pt x="365" y="3617"/>
                      <a:pt x="446" y="3679"/>
                    </a:cubicBezTo>
                    <a:cubicBezTo>
                      <a:pt x="490" y="3715"/>
                      <a:pt x="579" y="3706"/>
                      <a:pt x="597" y="3751"/>
                    </a:cubicBezTo>
                    <a:cubicBezTo>
                      <a:pt x="615" y="3795"/>
                      <a:pt x="579" y="3831"/>
                      <a:pt x="552" y="3875"/>
                    </a:cubicBezTo>
                    <a:cubicBezTo>
                      <a:pt x="552" y="3884"/>
                      <a:pt x="477" y="4036"/>
                      <a:pt x="522" y="4036"/>
                    </a:cubicBezTo>
                    <a:cubicBezTo>
                      <a:pt x="523" y="4036"/>
                      <a:pt x="524" y="4036"/>
                      <a:pt x="526" y="4036"/>
                    </a:cubicBezTo>
                    <a:cubicBezTo>
                      <a:pt x="553" y="4028"/>
                      <a:pt x="574" y="4025"/>
                      <a:pt x="590" y="4025"/>
                    </a:cubicBezTo>
                    <a:cubicBezTo>
                      <a:pt x="689" y="4025"/>
                      <a:pt x="596" y="4149"/>
                      <a:pt x="588" y="4187"/>
                    </a:cubicBezTo>
                    <a:cubicBezTo>
                      <a:pt x="579" y="4232"/>
                      <a:pt x="588" y="4267"/>
                      <a:pt x="606" y="4312"/>
                    </a:cubicBezTo>
                    <a:cubicBezTo>
                      <a:pt x="616" y="4331"/>
                      <a:pt x="620" y="4337"/>
                      <a:pt x="628" y="4337"/>
                    </a:cubicBezTo>
                    <a:cubicBezTo>
                      <a:pt x="635" y="4337"/>
                      <a:pt x="643" y="4333"/>
                      <a:pt x="659" y="4330"/>
                    </a:cubicBezTo>
                    <a:cubicBezTo>
                      <a:pt x="661" y="4329"/>
                      <a:pt x="663" y="4329"/>
                      <a:pt x="664" y="4329"/>
                    </a:cubicBezTo>
                    <a:cubicBezTo>
                      <a:pt x="690" y="4329"/>
                      <a:pt x="650" y="4401"/>
                      <a:pt x="650" y="4401"/>
                    </a:cubicBezTo>
                    <a:cubicBezTo>
                      <a:pt x="659" y="4427"/>
                      <a:pt x="668" y="4454"/>
                      <a:pt x="677" y="4481"/>
                    </a:cubicBezTo>
                    <a:cubicBezTo>
                      <a:pt x="695" y="4508"/>
                      <a:pt x="811" y="4597"/>
                      <a:pt x="704" y="4606"/>
                    </a:cubicBezTo>
                    <a:cubicBezTo>
                      <a:pt x="588" y="4606"/>
                      <a:pt x="561" y="4686"/>
                      <a:pt x="597" y="4730"/>
                    </a:cubicBezTo>
                    <a:cubicBezTo>
                      <a:pt x="612" y="4749"/>
                      <a:pt x="641" y="4750"/>
                      <a:pt x="669" y="4750"/>
                    </a:cubicBezTo>
                    <a:cubicBezTo>
                      <a:pt x="675" y="4750"/>
                      <a:pt x="680" y="4750"/>
                      <a:pt x="686" y="4750"/>
                    </a:cubicBezTo>
                    <a:cubicBezTo>
                      <a:pt x="719" y="4750"/>
                      <a:pt x="748" y="4753"/>
                      <a:pt x="748" y="4784"/>
                    </a:cubicBezTo>
                    <a:cubicBezTo>
                      <a:pt x="668" y="4784"/>
                      <a:pt x="588" y="4784"/>
                      <a:pt x="597" y="4828"/>
                    </a:cubicBezTo>
                    <a:cubicBezTo>
                      <a:pt x="591" y="4841"/>
                      <a:pt x="596" y="4846"/>
                      <a:pt x="609" y="4846"/>
                    </a:cubicBezTo>
                    <a:cubicBezTo>
                      <a:pt x="669" y="4846"/>
                      <a:pt x="896" y="4731"/>
                      <a:pt x="918" y="4695"/>
                    </a:cubicBezTo>
                    <a:cubicBezTo>
                      <a:pt x="944" y="4650"/>
                      <a:pt x="891" y="4588"/>
                      <a:pt x="1016" y="4570"/>
                    </a:cubicBezTo>
                    <a:cubicBezTo>
                      <a:pt x="1030" y="4540"/>
                      <a:pt x="983" y="4485"/>
                      <a:pt x="1040" y="4468"/>
                    </a:cubicBezTo>
                    <a:lnTo>
                      <a:pt x="1040" y="4468"/>
                    </a:lnTo>
                    <a:cubicBezTo>
                      <a:pt x="991" y="4476"/>
                      <a:pt x="922" y="4490"/>
                      <a:pt x="877" y="4490"/>
                    </a:cubicBezTo>
                    <a:cubicBezTo>
                      <a:pt x="850" y="4490"/>
                      <a:pt x="831" y="4485"/>
                      <a:pt x="829" y="4472"/>
                    </a:cubicBezTo>
                    <a:cubicBezTo>
                      <a:pt x="811" y="4427"/>
                      <a:pt x="1024" y="4347"/>
                      <a:pt x="962" y="4312"/>
                    </a:cubicBezTo>
                    <a:cubicBezTo>
                      <a:pt x="956" y="4307"/>
                      <a:pt x="947" y="4306"/>
                      <a:pt x="936" y="4306"/>
                    </a:cubicBezTo>
                    <a:cubicBezTo>
                      <a:pt x="904" y="4306"/>
                      <a:pt x="860" y="4323"/>
                      <a:pt x="846" y="4330"/>
                    </a:cubicBezTo>
                    <a:cubicBezTo>
                      <a:pt x="766" y="4330"/>
                      <a:pt x="766" y="4285"/>
                      <a:pt x="766" y="4258"/>
                    </a:cubicBezTo>
                    <a:cubicBezTo>
                      <a:pt x="766" y="4234"/>
                      <a:pt x="795" y="4167"/>
                      <a:pt x="879" y="4167"/>
                    </a:cubicBezTo>
                    <a:cubicBezTo>
                      <a:pt x="888" y="4167"/>
                      <a:pt x="898" y="4167"/>
                      <a:pt x="909" y="4169"/>
                    </a:cubicBezTo>
                    <a:cubicBezTo>
                      <a:pt x="994" y="4185"/>
                      <a:pt x="1012" y="4274"/>
                      <a:pt x="1091" y="4274"/>
                    </a:cubicBezTo>
                    <a:cubicBezTo>
                      <a:pt x="1103" y="4274"/>
                      <a:pt x="1116" y="4272"/>
                      <a:pt x="1131" y="4267"/>
                    </a:cubicBezTo>
                    <a:cubicBezTo>
                      <a:pt x="1283" y="4223"/>
                      <a:pt x="1229" y="4169"/>
                      <a:pt x="1122" y="4160"/>
                    </a:cubicBezTo>
                    <a:cubicBezTo>
                      <a:pt x="971" y="4142"/>
                      <a:pt x="1007" y="3946"/>
                      <a:pt x="1176" y="3938"/>
                    </a:cubicBezTo>
                    <a:cubicBezTo>
                      <a:pt x="1146" y="3938"/>
                      <a:pt x="1077" y="3946"/>
                      <a:pt x="1031" y="3946"/>
                    </a:cubicBezTo>
                    <a:cubicBezTo>
                      <a:pt x="1009" y="3946"/>
                      <a:pt x="992" y="3944"/>
                      <a:pt x="989" y="3938"/>
                    </a:cubicBezTo>
                    <a:cubicBezTo>
                      <a:pt x="981" y="3889"/>
                      <a:pt x="935" y="3847"/>
                      <a:pt x="887" y="3847"/>
                    </a:cubicBezTo>
                    <a:cubicBezTo>
                      <a:pt x="885" y="3847"/>
                      <a:pt x="884" y="3847"/>
                      <a:pt x="883" y="3847"/>
                    </a:cubicBezTo>
                    <a:lnTo>
                      <a:pt x="883" y="3847"/>
                    </a:lnTo>
                    <a:cubicBezTo>
                      <a:pt x="1077" y="3822"/>
                      <a:pt x="1051" y="3554"/>
                      <a:pt x="1042" y="3492"/>
                    </a:cubicBezTo>
                    <a:cubicBezTo>
                      <a:pt x="1026" y="3380"/>
                      <a:pt x="931" y="3318"/>
                      <a:pt x="782" y="3249"/>
                    </a:cubicBezTo>
                    <a:lnTo>
                      <a:pt x="782" y="3249"/>
                    </a:lnTo>
                    <a:cubicBezTo>
                      <a:pt x="826" y="3264"/>
                      <a:pt x="889" y="3280"/>
                      <a:pt x="934" y="3280"/>
                    </a:cubicBezTo>
                    <a:cubicBezTo>
                      <a:pt x="954" y="3280"/>
                      <a:pt x="970" y="3277"/>
                      <a:pt x="980" y="3270"/>
                    </a:cubicBezTo>
                    <a:lnTo>
                      <a:pt x="953" y="3225"/>
                    </a:lnTo>
                    <a:cubicBezTo>
                      <a:pt x="953" y="3216"/>
                      <a:pt x="953" y="3216"/>
                      <a:pt x="961" y="3216"/>
                    </a:cubicBezTo>
                    <a:cubicBezTo>
                      <a:pt x="969" y="3216"/>
                      <a:pt x="984" y="3216"/>
                      <a:pt x="1016" y="3207"/>
                    </a:cubicBezTo>
                    <a:cubicBezTo>
                      <a:pt x="1114" y="3180"/>
                      <a:pt x="1149" y="3136"/>
                      <a:pt x="1016" y="3136"/>
                    </a:cubicBezTo>
                    <a:cubicBezTo>
                      <a:pt x="980" y="3136"/>
                      <a:pt x="951" y="3139"/>
                      <a:pt x="930" y="3139"/>
                    </a:cubicBezTo>
                    <a:cubicBezTo>
                      <a:pt x="898" y="3139"/>
                      <a:pt x="882" y="3132"/>
                      <a:pt x="882" y="3100"/>
                    </a:cubicBezTo>
                    <a:cubicBezTo>
                      <a:pt x="873" y="3074"/>
                      <a:pt x="873" y="3047"/>
                      <a:pt x="882" y="3020"/>
                    </a:cubicBezTo>
                    <a:cubicBezTo>
                      <a:pt x="891" y="3002"/>
                      <a:pt x="944" y="3002"/>
                      <a:pt x="944" y="2985"/>
                    </a:cubicBezTo>
                    <a:lnTo>
                      <a:pt x="935" y="2860"/>
                    </a:lnTo>
                    <a:cubicBezTo>
                      <a:pt x="935" y="2826"/>
                      <a:pt x="887" y="2814"/>
                      <a:pt x="832" y="2814"/>
                    </a:cubicBezTo>
                    <a:cubicBezTo>
                      <a:pt x="757" y="2814"/>
                      <a:pt x="668" y="2836"/>
                      <a:pt x="668" y="2851"/>
                    </a:cubicBezTo>
                    <a:cubicBezTo>
                      <a:pt x="668" y="2815"/>
                      <a:pt x="909" y="2708"/>
                      <a:pt x="953" y="2673"/>
                    </a:cubicBezTo>
                    <a:cubicBezTo>
                      <a:pt x="983" y="2643"/>
                      <a:pt x="997" y="2617"/>
                      <a:pt x="973" y="2617"/>
                    </a:cubicBezTo>
                    <a:cubicBezTo>
                      <a:pt x="961" y="2617"/>
                      <a:pt x="940" y="2623"/>
                      <a:pt x="909" y="2637"/>
                    </a:cubicBezTo>
                    <a:cubicBezTo>
                      <a:pt x="871" y="2653"/>
                      <a:pt x="800" y="2679"/>
                      <a:pt x="764" y="2679"/>
                    </a:cubicBezTo>
                    <a:cubicBezTo>
                      <a:pt x="741" y="2679"/>
                      <a:pt x="733" y="2669"/>
                      <a:pt x="757" y="2637"/>
                    </a:cubicBezTo>
                    <a:cubicBezTo>
                      <a:pt x="793" y="2593"/>
                      <a:pt x="846" y="2557"/>
                      <a:pt x="900" y="2530"/>
                    </a:cubicBezTo>
                    <a:cubicBezTo>
                      <a:pt x="909" y="2530"/>
                      <a:pt x="962" y="2495"/>
                      <a:pt x="962" y="2486"/>
                    </a:cubicBezTo>
                    <a:lnTo>
                      <a:pt x="962" y="2486"/>
                    </a:lnTo>
                    <a:cubicBezTo>
                      <a:pt x="891" y="2512"/>
                      <a:pt x="820" y="2521"/>
                      <a:pt x="739" y="2521"/>
                    </a:cubicBezTo>
                    <a:cubicBezTo>
                      <a:pt x="695" y="2512"/>
                      <a:pt x="926" y="2414"/>
                      <a:pt x="944" y="2406"/>
                    </a:cubicBezTo>
                    <a:cubicBezTo>
                      <a:pt x="1018" y="2365"/>
                      <a:pt x="1032" y="2350"/>
                      <a:pt x="1015" y="2350"/>
                    </a:cubicBezTo>
                    <a:cubicBezTo>
                      <a:pt x="971" y="2350"/>
                      <a:pt x="728" y="2441"/>
                      <a:pt x="722" y="2441"/>
                    </a:cubicBezTo>
                    <a:cubicBezTo>
                      <a:pt x="679" y="2424"/>
                      <a:pt x="936" y="2298"/>
                      <a:pt x="815" y="2298"/>
                    </a:cubicBezTo>
                    <a:cubicBezTo>
                      <a:pt x="811" y="2298"/>
                      <a:pt x="807" y="2298"/>
                      <a:pt x="802" y="2299"/>
                    </a:cubicBezTo>
                    <a:cubicBezTo>
                      <a:pt x="953" y="2290"/>
                      <a:pt x="891" y="2031"/>
                      <a:pt x="900" y="1987"/>
                    </a:cubicBezTo>
                    <a:cubicBezTo>
                      <a:pt x="909" y="1942"/>
                      <a:pt x="846" y="1880"/>
                      <a:pt x="837" y="1818"/>
                    </a:cubicBezTo>
                    <a:cubicBezTo>
                      <a:pt x="829" y="1764"/>
                      <a:pt x="980" y="1782"/>
                      <a:pt x="935" y="1738"/>
                    </a:cubicBezTo>
                    <a:cubicBezTo>
                      <a:pt x="918" y="1720"/>
                      <a:pt x="802" y="1640"/>
                      <a:pt x="811" y="1613"/>
                    </a:cubicBezTo>
                    <a:lnTo>
                      <a:pt x="811" y="1613"/>
                    </a:lnTo>
                    <a:cubicBezTo>
                      <a:pt x="811" y="1620"/>
                      <a:pt x="1016" y="1735"/>
                      <a:pt x="1052" y="1735"/>
                    </a:cubicBezTo>
                    <a:cubicBezTo>
                      <a:pt x="1062" y="1735"/>
                      <a:pt x="1059" y="1726"/>
                      <a:pt x="1033" y="1702"/>
                    </a:cubicBezTo>
                    <a:cubicBezTo>
                      <a:pt x="980" y="1648"/>
                      <a:pt x="1024" y="1604"/>
                      <a:pt x="909" y="1550"/>
                    </a:cubicBezTo>
                    <a:cubicBezTo>
                      <a:pt x="803" y="1506"/>
                      <a:pt x="969" y="1497"/>
                      <a:pt x="875" y="1453"/>
                    </a:cubicBezTo>
                    <a:lnTo>
                      <a:pt x="875" y="1453"/>
                    </a:lnTo>
                    <a:cubicBezTo>
                      <a:pt x="949" y="1487"/>
                      <a:pt x="1008" y="1507"/>
                      <a:pt x="1055" y="1507"/>
                    </a:cubicBezTo>
                    <a:cubicBezTo>
                      <a:pt x="1081" y="1507"/>
                      <a:pt x="1104" y="1501"/>
                      <a:pt x="1122" y="1488"/>
                    </a:cubicBezTo>
                    <a:cubicBezTo>
                      <a:pt x="1158" y="1470"/>
                      <a:pt x="900" y="1319"/>
                      <a:pt x="873" y="1239"/>
                    </a:cubicBezTo>
                    <a:cubicBezTo>
                      <a:pt x="861" y="1190"/>
                      <a:pt x="879" y="1171"/>
                      <a:pt x="913" y="1171"/>
                    </a:cubicBezTo>
                    <a:cubicBezTo>
                      <a:pt x="1010" y="1171"/>
                      <a:pt x="1240" y="1322"/>
                      <a:pt x="1318" y="1381"/>
                    </a:cubicBezTo>
                    <a:cubicBezTo>
                      <a:pt x="1220" y="1274"/>
                      <a:pt x="1149" y="1159"/>
                      <a:pt x="1096" y="1034"/>
                    </a:cubicBezTo>
                    <a:lnTo>
                      <a:pt x="1096" y="1034"/>
                    </a:lnTo>
                    <a:cubicBezTo>
                      <a:pt x="1167" y="1069"/>
                      <a:pt x="1238" y="1105"/>
                      <a:pt x="1318" y="1132"/>
                    </a:cubicBezTo>
                    <a:cubicBezTo>
                      <a:pt x="1238" y="1061"/>
                      <a:pt x="1318" y="1043"/>
                      <a:pt x="1318" y="1007"/>
                    </a:cubicBezTo>
                    <a:cubicBezTo>
                      <a:pt x="1310" y="936"/>
                      <a:pt x="1292" y="874"/>
                      <a:pt x="1265" y="811"/>
                    </a:cubicBezTo>
                    <a:lnTo>
                      <a:pt x="1265" y="811"/>
                    </a:lnTo>
                    <a:cubicBezTo>
                      <a:pt x="1337" y="857"/>
                      <a:pt x="1404" y="970"/>
                      <a:pt x="1442" y="970"/>
                    </a:cubicBezTo>
                    <a:cubicBezTo>
                      <a:pt x="1455" y="970"/>
                      <a:pt x="1465" y="956"/>
                      <a:pt x="1470" y="918"/>
                    </a:cubicBezTo>
                    <a:cubicBezTo>
                      <a:pt x="1480" y="883"/>
                      <a:pt x="1494" y="866"/>
                      <a:pt x="1511" y="866"/>
                    </a:cubicBezTo>
                    <a:cubicBezTo>
                      <a:pt x="1537" y="866"/>
                      <a:pt x="1573" y="905"/>
                      <a:pt x="1621" y="980"/>
                    </a:cubicBezTo>
                    <a:cubicBezTo>
                      <a:pt x="1657" y="954"/>
                      <a:pt x="1603" y="900"/>
                      <a:pt x="1595" y="856"/>
                    </a:cubicBezTo>
                    <a:cubicBezTo>
                      <a:pt x="1577" y="784"/>
                      <a:pt x="1657" y="802"/>
                      <a:pt x="1666" y="749"/>
                    </a:cubicBezTo>
                    <a:cubicBezTo>
                      <a:pt x="1675" y="695"/>
                      <a:pt x="1621" y="633"/>
                      <a:pt x="1612" y="580"/>
                    </a:cubicBezTo>
                    <a:cubicBezTo>
                      <a:pt x="1604" y="518"/>
                      <a:pt x="1682" y="552"/>
                      <a:pt x="1658" y="493"/>
                    </a:cubicBezTo>
                    <a:lnTo>
                      <a:pt x="1658" y="493"/>
                    </a:lnTo>
                    <a:cubicBezTo>
                      <a:pt x="1687" y="562"/>
                      <a:pt x="1693" y="582"/>
                      <a:pt x="1709" y="582"/>
                    </a:cubicBezTo>
                    <a:cubicBezTo>
                      <a:pt x="1717" y="582"/>
                      <a:pt x="1728" y="577"/>
                      <a:pt x="1746" y="571"/>
                    </a:cubicBezTo>
                    <a:cubicBezTo>
                      <a:pt x="1782" y="553"/>
                      <a:pt x="1817" y="544"/>
                      <a:pt x="1853" y="535"/>
                    </a:cubicBezTo>
                    <a:cubicBezTo>
                      <a:pt x="1871" y="588"/>
                      <a:pt x="1906" y="678"/>
                      <a:pt x="1871" y="686"/>
                    </a:cubicBezTo>
                    <a:cubicBezTo>
                      <a:pt x="1871" y="722"/>
                      <a:pt x="1835" y="704"/>
                      <a:pt x="1871" y="776"/>
                    </a:cubicBezTo>
                    <a:cubicBezTo>
                      <a:pt x="1951" y="740"/>
                      <a:pt x="1915" y="580"/>
                      <a:pt x="1978" y="482"/>
                    </a:cubicBezTo>
                    <a:cubicBezTo>
                      <a:pt x="1990" y="465"/>
                      <a:pt x="1999" y="458"/>
                      <a:pt x="2006" y="458"/>
                    </a:cubicBezTo>
                    <a:cubicBezTo>
                      <a:pt x="2041" y="458"/>
                      <a:pt x="2022" y="624"/>
                      <a:pt x="2022" y="624"/>
                    </a:cubicBezTo>
                    <a:lnTo>
                      <a:pt x="2067" y="562"/>
                    </a:lnTo>
                    <a:cubicBezTo>
                      <a:pt x="2076" y="523"/>
                      <a:pt x="2086" y="502"/>
                      <a:pt x="2100" y="502"/>
                    </a:cubicBezTo>
                    <a:cubicBezTo>
                      <a:pt x="2112" y="502"/>
                      <a:pt x="2127" y="516"/>
                      <a:pt x="2147" y="544"/>
                    </a:cubicBezTo>
                    <a:cubicBezTo>
                      <a:pt x="2170" y="583"/>
                      <a:pt x="2203" y="608"/>
                      <a:pt x="2229" y="608"/>
                    </a:cubicBezTo>
                    <a:cubicBezTo>
                      <a:pt x="2263" y="608"/>
                      <a:pt x="2284" y="566"/>
                      <a:pt x="2254" y="455"/>
                    </a:cubicBezTo>
                    <a:lnTo>
                      <a:pt x="2254" y="455"/>
                    </a:lnTo>
                    <a:cubicBezTo>
                      <a:pt x="2259" y="458"/>
                      <a:pt x="2263" y="460"/>
                      <a:pt x="2267" y="460"/>
                    </a:cubicBezTo>
                    <a:cubicBezTo>
                      <a:pt x="2284" y="460"/>
                      <a:pt x="2291" y="434"/>
                      <a:pt x="2298" y="419"/>
                    </a:cubicBezTo>
                    <a:cubicBezTo>
                      <a:pt x="2307" y="491"/>
                      <a:pt x="2307" y="553"/>
                      <a:pt x="2307" y="624"/>
                    </a:cubicBezTo>
                    <a:cubicBezTo>
                      <a:pt x="2307" y="651"/>
                      <a:pt x="2312" y="659"/>
                      <a:pt x="2319" y="659"/>
                    </a:cubicBezTo>
                    <a:cubicBezTo>
                      <a:pt x="2328" y="659"/>
                      <a:pt x="2341" y="643"/>
                      <a:pt x="2352" y="633"/>
                    </a:cubicBezTo>
                    <a:cubicBezTo>
                      <a:pt x="2430" y="554"/>
                      <a:pt x="2432" y="312"/>
                      <a:pt x="2542" y="312"/>
                    </a:cubicBezTo>
                    <a:cubicBezTo>
                      <a:pt x="2544" y="312"/>
                      <a:pt x="2546" y="312"/>
                      <a:pt x="2548" y="312"/>
                    </a:cubicBezTo>
                    <a:cubicBezTo>
                      <a:pt x="2530" y="393"/>
                      <a:pt x="2530" y="482"/>
                      <a:pt x="2539" y="562"/>
                    </a:cubicBezTo>
                    <a:cubicBezTo>
                      <a:pt x="2546" y="613"/>
                      <a:pt x="2559" y="634"/>
                      <a:pt x="2574" y="634"/>
                    </a:cubicBezTo>
                    <a:cubicBezTo>
                      <a:pt x="2599" y="634"/>
                      <a:pt x="2629" y="580"/>
                      <a:pt x="2646" y="508"/>
                    </a:cubicBezTo>
                    <a:lnTo>
                      <a:pt x="2646" y="508"/>
                    </a:lnTo>
                    <a:cubicBezTo>
                      <a:pt x="2628" y="606"/>
                      <a:pt x="2628" y="713"/>
                      <a:pt x="2672" y="731"/>
                    </a:cubicBezTo>
                    <a:cubicBezTo>
                      <a:pt x="2687" y="688"/>
                      <a:pt x="2707" y="476"/>
                      <a:pt x="2733" y="476"/>
                    </a:cubicBezTo>
                    <a:cubicBezTo>
                      <a:pt x="2739" y="476"/>
                      <a:pt x="2746" y="488"/>
                      <a:pt x="2752" y="517"/>
                    </a:cubicBezTo>
                    <a:cubicBezTo>
                      <a:pt x="2770" y="597"/>
                      <a:pt x="2744" y="722"/>
                      <a:pt x="2797" y="740"/>
                    </a:cubicBezTo>
                    <a:cubicBezTo>
                      <a:pt x="2799" y="741"/>
                      <a:pt x="2801" y="741"/>
                      <a:pt x="2803" y="741"/>
                    </a:cubicBezTo>
                    <a:cubicBezTo>
                      <a:pt x="2824" y="741"/>
                      <a:pt x="2849" y="706"/>
                      <a:pt x="2876" y="706"/>
                    </a:cubicBezTo>
                    <a:cubicBezTo>
                      <a:pt x="2882" y="706"/>
                      <a:pt x="2889" y="708"/>
                      <a:pt x="2895" y="713"/>
                    </a:cubicBezTo>
                    <a:cubicBezTo>
                      <a:pt x="2859" y="829"/>
                      <a:pt x="3011" y="856"/>
                      <a:pt x="3037" y="856"/>
                    </a:cubicBezTo>
                    <a:cubicBezTo>
                      <a:pt x="3091" y="856"/>
                      <a:pt x="3091" y="704"/>
                      <a:pt x="3127" y="678"/>
                    </a:cubicBezTo>
                    <a:cubicBezTo>
                      <a:pt x="3134" y="673"/>
                      <a:pt x="3139" y="671"/>
                      <a:pt x="3144" y="671"/>
                    </a:cubicBezTo>
                    <a:cubicBezTo>
                      <a:pt x="3190" y="671"/>
                      <a:pt x="3107" y="903"/>
                      <a:pt x="3091" y="936"/>
                    </a:cubicBezTo>
                    <a:cubicBezTo>
                      <a:pt x="3064" y="998"/>
                      <a:pt x="3135" y="1025"/>
                      <a:pt x="3153" y="1034"/>
                    </a:cubicBezTo>
                    <a:cubicBezTo>
                      <a:pt x="3207" y="1061"/>
                      <a:pt x="3269" y="1078"/>
                      <a:pt x="3331" y="1078"/>
                    </a:cubicBezTo>
                    <a:cubicBezTo>
                      <a:pt x="3343" y="1078"/>
                      <a:pt x="3426" y="1070"/>
                      <a:pt x="3478" y="1070"/>
                    </a:cubicBezTo>
                    <a:cubicBezTo>
                      <a:pt x="3504" y="1070"/>
                      <a:pt x="3521" y="1072"/>
                      <a:pt x="3518" y="1078"/>
                    </a:cubicBezTo>
                    <a:cubicBezTo>
                      <a:pt x="3510" y="1105"/>
                      <a:pt x="3233" y="1239"/>
                      <a:pt x="3287" y="1248"/>
                    </a:cubicBezTo>
                    <a:cubicBezTo>
                      <a:pt x="3303" y="1250"/>
                      <a:pt x="3334" y="1252"/>
                      <a:pt x="3371" y="1252"/>
                    </a:cubicBezTo>
                    <a:cubicBezTo>
                      <a:pt x="3453" y="1252"/>
                      <a:pt x="3564" y="1243"/>
                      <a:pt x="3608" y="1212"/>
                    </a:cubicBezTo>
                    <a:lnTo>
                      <a:pt x="3608" y="1212"/>
                    </a:lnTo>
                    <a:cubicBezTo>
                      <a:pt x="3527" y="1283"/>
                      <a:pt x="3510" y="1328"/>
                      <a:pt x="3518" y="1372"/>
                    </a:cubicBezTo>
                    <a:cubicBezTo>
                      <a:pt x="3536" y="1399"/>
                      <a:pt x="3563" y="1426"/>
                      <a:pt x="3599" y="1444"/>
                    </a:cubicBezTo>
                    <a:cubicBezTo>
                      <a:pt x="3604" y="1445"/>
                      <a:pt x="3610" y="1445"/>
                      <a:pt x="3616" y="1445"/>
                    </a:cubicBezTo>
                    <a:cubicBezTo>
                      <a:pt x="3640" y="1445"/>
                      <a:pt x="3668" y="1437"/>
                      <a:pt x="3696" y="1437"/>
                    </a:cubicBezTo>
                    <a:cubicBezTo>
                      <a:pt x="3708" y="1437"/>
                      <a:pt x="3721" y="1439"/>
                      <a:pt x="3732" y="1444"/>
                    </a:cubicBezTo>
                    <a:cubicBezTo>
                      <a:pt x="3830" y="1488"/>
                      <a:pt x="3706" y="1604"/>
                      <a:pt x="3661" y="1684"/>
                    </a:cubicBezTo>
                    <a:cubicBezTo>
                      <a:pt x="3657" y="1696"/>
                      <a:pt x="3660" y="1701"/>
                      <a:pt x="3668" y="1701"/>
                    </a:cubicBezTo>
                    <a:cubicBezTo>
                      <a:pt x="3678" y="1701"/>
                      <a:pt x="3695" y="1694"/>
                      <a:pt x="3714" y="1684"/>
                    </a:cubicBezTo>
                    <a:cubicBezTo>
                      <a:pt x="3732" y="1702"/>
                      <a:pt x="3732" y="1729"/>
                      <a:pt x="3741" y="1755"/>
                    </a:cubicBezTo>
                    <a:cubicBezTo>
                      <a:pt x="3741" y="1800"/>
                      <a:pt x="3830" y="1818"/>
                      <a:pt x="3839" y="1862"/>
                    </a:cubicBezTo>
                    <a:cubicBezTo>
                      <a:pt x="3839" y="1907"/>
                      <a:pt x="3821" y="1951"/>
                      <a:pt x="3804" y="1987"/>
                    </a:cubicBezTo>
                    <a:cubicBezTo>
                      <a:pt x="3795" y="2005"/>
                      <a:pt x="3777" y="2049"/>
                      <a:pt x="3821" y="2067"/>
                    </a:cubicBezTo>
                    <a:cubicBezTo>
                      <a:pt x="3901" y="2085"/>
                      <a:pt x="3857" y="2236"/>
                      <a:pt x="3866" y="2290"/>
                    </a:cubicBezTo>
                    <a:cubicBezTo>
                      <a:pt x="3866" y="2308"/>
                      <a:pt x="4008" y="2441"/>
                      <a:pt x="3991" y="2450"/>
                    </a:cubicBezTo>
                    <a:cubicBezTo>
                      <a:pt x="3955" y="2450"/>
                      <a:pt x="3910" y="2450"/>
                      <a:pt x="3866" y="2432"/>
                    </a:cubicBezTo>
                    <a:lnTo>
                      <a:pt x="3866" y="2432"/>
                    </a:lnTo>
                    <a:lnTo>
                      <a:pt x="3946" y="2504"/>
                    </a:lnTo>
                    <a:cubicBezTo>
                      <a:pt x="3964" y="2512"/>
                      <a:pt x="4115" y="2548"/>
                      <a:pt x="4115" y="2566"/>
                    </a:cubicBezTo>
                    <a:cubicBezTo>
                      <a:pt x="4062" y="2566"/>
                      <a:pt x="4017" y="2575"/>
                      <a:pt x="3973" y="2593"/>
                    </a:cubicBezTo>
                    <a:cubicBezTo>
                      <a:pt x="3937" y="2619"/>
                      <a:pt x="3955" y="2664"/>
                      <a:pt x="3955" y="2691"/>
                    </a:cubicBezTo>
                    <a:cubicBezTo>
                      <a:pt x="3999" y="2726"/>
                      <a:pt x="4071" y="2789"/>
                      <a:pt x="3928" y="2797"/>
                    </a:cubicBezTo>
                    <a:cubicBezTo>
                      <a:pt x="3968" y="2797"/>
                      <a:pt x="4028" y="2826"/>
                      <a:pt x="4060" y="2826"/>
                    </a:cubicBezTo>
                    <a:cubicBezTo>
                      <a:pt x="4064" y="2826"/>
                      <a:pt x="4068" y="2825"/>
                      <a:pt x="4071" y="2824"/>
                    </a:cubicBezTo>
                    <a:lnTo>
                      <a:pt x="4071" y="2824"/>
                    </a:lnTo>
                    <a:cubicBezTo>
                      <a:pt x="3964" y="2860"/>
                      <a:pt x="3955" y="2887"/>
                      <a:pt x="3964" y="2949"/>
                    </a:cubicBezTo>
                    <a:cubicBezTo>
                      <a:pt x="3964" y="2976"/>
                      <a:pt x="3955" y="3020"/>
                      <a:pt x="3991" y="3038"/>
                    </a:cubicBezTo>
                    <a:cubicBezTo>
                      <a:pt x="4008" y="3051"/>
                      <a:pt x="4022" y="3051"/>
                      <a:pt x="4031" y="3051"/>
                    </a:cubicBezTo>
                    <a:cubicBezTo>
                      <a:pt x="4040" y="3051"/>
                      <a:pt x="4044" y="3051"/>
                      <a:pt x="4044" y="3065"/>
                    </a:cubicBezTo>
                    <a:cubicBezTo>
                      <a:pt x="4044" y="3127"/>
                      <a:pt x="3982" y="3154"/>
                      <a:pt x="3982" y="3216"/>
                    </a:cubicBezTo>
                    <a:cubicBezTo>
                      <a:pt x="3982" y="3252"/>
                      <a:pt x="4017" y="3385"/>
                      <a:pt x="3910" y="3394"/>
                    </a:cubicBezTo>
                    <a:cubicBezTo>
                      <a:pt x="3910" y="3422"/>
                      <a:pt x="3931" y="3428"/>
                      <a:pt x="3960" y="3428"/>
                    </a:cubicBezTo>
                    <a:cubicBezTo>
                      <a:pt x="3985" y="3428"/>
                      <a:pt x="4015" y="3423"/>
                      <a:pt x="4042" y="3423"/>
                    </a:cubicBezTo>
                    <a:cubicBezTo>
                      <a:pt x="4065" y="3423"/>
                      <a:pt x="4085" y="3426"/>
                      <a:pt x="4097" y="3439"/>
                    </a:cubicBezTo>
                    <a:cubicBezTo>
                      <a:pt x="4124" y="3457"/>
                      <a:pt x="4017" y="3492"/>
                      <a:pt x="3991" y="3501"/>
                    </a:cubicBezTo>
                    <a:cubicBezTo>
                      <a:pt x="3973" y="3519"/>
                      <a:pt x="3955" y="3537"/>
                      <a:pt x="3937" y="3555"/>
                    </a:cubicBezTo>
                    <a:cubicBezTo>
                      <a:pt x="3919" y="3608"/>
                      <a:pt x="4142" y="3777"/>
                      <a:pt x="3999" y="3795"/>
                    </a:cubicBezTo>
                    <a:cubicBezTo>
                      <a:pt x="4014" y="3795"/>
                      <a:pt x="4059" y="3794"/>
                      <a:pt x="4109" y="3794"/>
                    </a:cubicBezTo>
                    <a:cubicBezTo>
                      <a:pt x="4183" y="3794"/>
                      <a:pt x="4267" y="3797"/>
                      <a:pt x="4267" y="3813"/>
                    </a:cubicBezTo>
                    <a:cubicBezTo>
                      <a:pt x="4267" y="3849"/>
                      <a:pt x="4178" y="3849"/>
                      <a:pt x="4160" y="3857"/>
                    </a:cubicBezTo>
                    <a:cubicBezTo>
                      <a:pt x="4142" y="3866"/>
                      <a:pt x="4133" y="3884"/>
                      <a:pt x="4124" y="3902"/>
                    </a:cubicBezTo>
                    <a:cubicBezTo>
                      <a:pt x="4089" y="3946"/>
                      <a:pt x="4089" y="3964"/>
                      <a:pt x="4115" y="4000"/>
                    </a:cubicBezTo>
                    <a:cubicBezTo>
                      <a:pt x="4124" y="4009"/>
                      <a:pt x="4133" y="4027"/>
                      <a:pt x="4097" y="4036"/>
                    </a:cubicBezTo>
                    <a:cubicBezTo>
                      <a:pt x="4082" y="4042"/>
                      <a:pt x="4064" y="4044"/>
                      <a:pt x="4043" y="4044"/>
                    </a:cubicBezTo>
                    <a:cubicBezTo>
                      <a:pt x="3995" y="4044"/>
                      <a:pt x="3939" y="4031"/>
                      <a:pt x="3906" y="4031"/>
                    </a:cubicBezTo>
                    <a:cubicBezTo>
                      <a:pt x="3896" y="4031"/>
                      <a:pt x="3888" y="4032"/>
                      <a:pt x="3884" y="4036"/>
                    </a:cubicBezTo>
                    <a:cubicBezTo>
                      <a:pt x="3857" y="4053"/>
                      <a:pt x="3999" y="4125"/>
                      <a:pt x="3999" y="4151"/>
                    </a:cubicBezTo>
                    <a:cubicBezTo>
                      <a:pt x="4008" y="4223"/>
                      <a:pt x="3937" y="4294"/>
                      <a:pt x="3910" y="4365"/>
                    </a:cubicBezTo>
                    <a:cubicBezTo>
                      <a:pt x="3875" y="4436"/>
                      <a:pt x="4276" y="4347"/>
                      <a:pt x="4115" y="4463"/>
                    </a:cubicBezTo>
                    <a:cubicBezTo>
                      <a:pt x="4035" y="4517"/>
                      <a:pt x="3946" y="4543"/>
                      <a:pt x="3991" y="4623"/>
                    </a:cubicBezTo>
                    <a:cubicBezTo>
                      <a:pt x="3999" y="4650"/>
                      <a:pt x="4249" y="4695"/>
                      <a:pt x="4062" y="4721"/>
                    </a:cubicBezTo>
                    <a:cubicBezTo>
                      <a:pt x="3857" y="4748"/>
                      <a:pt x="4035" y="4819"/>
                      <a:pt x="4106" y="4855"/>
                    </a:cubicBezTo>
                    <a:cubicBezTo>
                      <a:pt x="4240" y="4917"/>
                      <a:pt x="4044" y="4953"/>
                      <a:pt x="4026" y="5024"/>
                    </a:cubicBezTo>
                    <a:cubicBezTo>
                      <a:pt x="4020" y="5049"/>
                      <a:pt x="4044" y="5057"/>
                      <a:pt x="4081" y="5057"/>
                    </a:cubicBezTo>
                    <a:cubicBezTo>
                      <a:pt x="4138" y="5057"/>
                      <a:pt x="4225" y="5039"/>
                      <a:pt x="4280" y="5039"/>
                    </a:cubicBezTo>
                    <a:cubicBezTo>
                      <a:pt x="4292" y="5039"/>
                      <a:pt x="4303" y="5040"/>
                      <a:pt x="4311" y="5042"/>
                    </a:cubicBezTo>
                    <a:cubicBezTo>
                      <a:pt x="4374" y="5051"/>
                      <a:pt x="4089" y="5149"/>
                      <a:pt x="4178" y="5167"/>
                    </a:cubicBezTo>
                    <a:cubicBezTo>
                      <a:pt x="4193" y="5167"/>
                      <a:pt x="4228" y="5147"/>
                      <a:pt x="4265" y="5147"/>
                    </a:cubicBezTo>
                    <a:cubicBezTo>
                      <a:pt x="4272" y="5147"/>
                      <a:pt x="4278" y="5148"/>
                      <a:pt x="4284" y="5149"/>
                    </a:cubicBezTo>
                    <a:cubicBezTo>
                      <a:pt x="4302" y="5167"/>
                      <a:pt x="4302" y="5202"/>
                      <a:pt x="4284" y="5220"/>
                    </a:cubicBezTo>
                    <a:cubicBezTo>
                      <a:pt x="4204" y="5265"/>
                      <a:pt x="4097" y="5202"/>
                      <a:pt x="4053" y="5291"/>
                    </a:cubicBezTo>
                    <a:cubicBezTo>
                      <a:pt x="4008" y="5407"/>
                      <a:pt x="4035" y="5541"/>
                      <a:pt x="4106" y="5639"/>
                    </a:cubicBezTo>
                    <a:cubicBezTo>
                      <a:pt x="4133" y="5674"/>
                      <a:pt x="4151" y="5674"/>
                      <a:pt x="4160" y="5710"/>
                    </a:cubicBezTo>
                    <a:cubicBezTo>
                      <a:pt x="4260" y="5750"/>
                      <a:pt x="4105" y="5755"/>
                      <a:pt x="4021" y="5755"/>
                    </a:cubicBezTo>
                    <a:cubicBezTo>
                      <a:pt x="3993" y="5755"/>
                      <a:pt x="3973" y="5755"/>
                      <a:pt x="3973" y="5755"/>
                    </a:cubicBezTo>
                    <a:lnTo>
                      <a:pt x="3973" y="5755"/>
                    </a:lnTo>
                    <a:cubicBezTo>
                      <a:pt x="3973" y="5817"/>
                      <a:pt x="4267" y="5764"/>
                      <a:pt x="4089" y="5862"/>
                    </a:cubicBezTo>
                    <a:cubicBezTo>
                      <a:pt x="4089" y="5879"/>
                      <a:pt x="4097" y="5897"/>
                      <a:pt x="4106" y="5915"/>
                    </a:cubicBezTo>
                    <a:cubicBezTo>
                      <a:pt x="4124" y="5951"/>
                      <a:pt x="4329" y="6218"/>
                      <a:pt x="4187" y="6227"/>
                    </a:cubicBezTo>
                    <a:lnTo>
                      <a:pt x="4418" y="6325"/>
                    </a:lnTo>
                    <a:cubicBezTo>
                      <a:pt x="4293" y="6334"/>
                      <a:pt x="4276" y="6387"/>
                      <a:pt x="4267" y="6432"/>
                    </a:cubicBezTo>
                    <a:cubicBezTo>
                      <a:pt x="4267" y="6476"/>
                      <a:pt x="4169" y="6485"/>
                      <a:pt x="4097" y="6512"/>
                    </a:cubicBezTo>
                    <a:cubicBezTo>
                      <a:pt x="4026" y="6538"/>
                      <a:pt x="4356" y="6574"/>
                      <a:pt x="4356" y="6628"/>
                    </a:cubicBezTo>
                    <a:cubicBezTo>
                      <a:pt x="4327" y="6625"/>
                      <a:pt x="4299" y="6624"/>
                      <a:pt x="4272" y="6624"/>
                    </a:cubicBezTo>
                    <a:cubicBezTo>
                      <a:pt x="4205" y="6624"/>
                      <a:pt x="4140" y="6630"/>
                      <a:pt x="4071" y="6636"/>
                    </a:cubicBezTo>
                    <a:cubicBezTo>
                      <a:pt x="4046" y="6678"/>
                      <a:pt x="4131" y="6744"/>
                      <a:pt x="4208" y="6744"/>
                    </a:cubicBezTo>
                    <a:cubicBezTo>
                      <a:pt x="4213" y="6744"/>
                      <a:pt x="4218" y="6744"/>
                      <a:pt x="4222" y="6743"/>
                    </a:cubicBezTo>
                    <a:cubicBezTo>
                      <a:pt x="4264" y="6743"/>
                      <a:pt x="4305" y="6728"/>
                      <a:pt x="4331" y="6728"/>
                    </a:cubicBezTo>
                    <a:cubicBezTo>
                      <a:pt x="4344" y="6728"/>
                      <a:pt x="4353" y="6731"/>
                      <a:pt x="4356" y="6743"/>
                    </a:cubicBezTo>
                    <a:cubicBezTo>
                      <a:pt x="4365" y="6788"/>
                      <a:pt x="4347" y="6779"/>
                      <a:pt x="4302" y="6806"/>
                    </a:cubicBezTo>
                    <a:cubicBezTo>
                      <a:pt x="4262" y="6819"/>
                      <a:pt x="4209" y="6819"/>
                      <a:pt x="4156" y="6819"/>
                    </a:cubicBezTo>
                    <a:cubicBezTo>
                      <a:pt x="4104" y="6819"/>
                      <a:pt x="4053" y="6819"/>
                      <a:pt x="4017" y="6832"/>
                    </a:cubicBezTo>
                    <a:cubicBezTo>
                      <a:pt x="3999" y="6832"/>
                      <a:pt x="4124" y="6859"/>
                      <a:pt x="4124" y="6859"/>
                    </a:cubicBezTo>
                    <a:cubicBezTo>
                      <a:pt x="4178" y="6877"/>
                      <a:pt x="4204" y="6904"/>
                      <a:pt x="4204" y="6939"/>
                    </a:cubicBezTo>
                    <a:cubicBezTo>
                      <a:pt x="4213" y="6975"/>
                      <a:pt x="4169" y="6975"/>
                      <a:pt x="4195" y="6993"/>
                    </a:cubicBezTo>
                    <a:cubicBezTo>
                      <a:pt x="4240" y="7011"/>
                      <a:pt x="4284" y="7028"/>
                      <a:pt x="4338" y="7037"/>
                    </a:cubicBezTo>
                    <a:cubicBezTo>
                      <a:pt x="4400" y="7055"/>
                      <a:pt x="4178" y="7091"/>
                      <a:pt x="4249" y="7126"/>
                    </a:cubicBezTo>
                    <a:cubicBezTo>
                      <a:pt x="4284" y="7144"/>
                      <a:pt x="4347" y="7144"/>
                      <a:pt x="4365" y="7162"/>
                    </a:cubicBezTo>
                    <a:cubicBezTo>
                      <a:pt x="4374" y="7189"/>
                      <a:pt x="4382" y="7215"/>
                      <a:pt x="4374" y="7233"/>
                    </a:cubicBezTo>
                    <a:cubicBezTo>
                      <a:pt x="4374" y="7198"/>
                      <a:pt x="4304" y="7151"/>
                      <a:pt x="4254" y="7151"/>
                    </a:cubicBezTo>
                    <a:cubicBezTo>
                      <a:pt x="4228" y="7151"/>
                      <a:pt x="4207" y="7164"/>
                      <a:pt x="4204" y="7198"/>
                    </a:cubicBezTo>
                    <a:cubicBezTo>
                      <a:pt x="4204" y="7268"/>
                      <a:pt x="4260" y="7325"/>
                      <a:pt x="4328" y="7325"/>
                    </a:cubicBezTo>
                    <a:cubicBezTo>
                      <a:pt x="4330" y="7325"/>
                      <a:pt x="4331" y="7325"/>
                      <a:pt x="4333" y="7325"/>
                    </a:cubicBezTo>
                    <a:lnTo>
                      <a:pt x="4333" y="7325"/>
                    </a:lnTo>
                    <a:cubicBezTo>
                      <a:pt x="4141" y="7361"/>
                      <a:pt x="4240" y="7628"/>
                      <a:pt x="4240" y="7696"/>
                    </a:cubicBezTo>
                    <a:cubicBezTo>
                      <a:pt x="4240" y="7733"/>
                      <a:pt x="4262" y="7743"/>
                      <a:pt x="4298" y="7743"/>
                    </a:cubicBezTo>
                    <a:cubicBezTo>
                      <a:pt x="4341" y="7743"/>
                      <a:pt x="4403" y="7728"/>
                      <a:pt x="4472" y="7723"/>
                    </a:cubicBezTo>
                    <a:cubicBezTo>
                      <a:pt x="4605" y="7750"/>
                      <a:pt x="4614" y="7759"/>
                      <a:pt x="4472" y="7794"/>
                    </a:cubicBezTo>
                    <a:cubicBezTo>
                      <a:pt x="4320" y="7794"/>
                      <a:pt x="4187" y="7910"/>
                      <a:pt x="4178" y="8071"/>
                    </a:cubicBezTo>
                    <a:cubicBezTo>
                      <a:pt x="4169" y="8124"/>
                      <a:pt x="4204" y="8186"/>
                      <a:pt x="4258" y="8195"/>
                    </a:cubicBezTo>
                    <a:cubicBezTo>
                      <a:pt x="4374" y="8240"/>
                      <a:pt x="4418" y="8258"/>
                      <a:pt x="4418" y="8338"/>
                    </a:cubicBezTo>
                    <a:cubicBezTo>
                      <a:pt x="4418" y="8295"/>
                      <a:pt x="4372" y="8267"/>
                      <a:pt x="4331" y="8267"/>
                    </a:cubicBezTo>
                    <a:cubicBezTo>
                      <a:pt x="4295" y="8267"/>
                      <a:pt x="4263" y="8288"/>
                      <a:pt x="4267" y="8338"/>
                    </a:cubicBezTo>
                    <a:cubicBezTo>
                      <a:pt x="4267" y="8409"/>
                      <a:pt x="4276" y="8480"/>
                      <a:pt x="4276" y="8560"/>
                    </a:cubicBezTo>
                    <a:cubicBezTo>
                      <a:pt x="4283" y="8631"/>
                      <a:pt x="4298" y="8674"/>
                      <a:pt x="4418" y="8702"/>
                    </a:cubicBezTo>
                    <a:lnTo>
                      <a:pt x="4418" y="8702"/>
                    </a:lnTo>
                    <a:cubicBezTo>
                      <a:pt x="4394" y="8698"/>
                      <a:pt x="4370" y="8697"/>
                      <a:pt x="4345" y="8697"/>
                    </a:cubicBezTo>
                    <a:cubicBezTo>
                      <a:pt x="4314" y="8697"/>
                      <a:pt x="4282" y="8699"/>
                      <a:pt x="4249" y="8703"/>
                    </a:cubicBezTo>
                    <a:cubicBezTo>
                      <a:pt x="4204" y="8721"/>
                      <a:pt x="4169" y="8774"/>
                      <a:pt x="4240" y="8774"/>
                    </a:cubicBezTo>
                    <a:cubicBezTo>
                      <a:pt x="4329" y="8774"/>
                      <a:pt x="4276" y="8828"/>
                      <a:pt x="4284" y="8872"/>
                    </a:cubicBezTo>
                    <a:cubicBezTo>
                      <a:pt x="4284" y="8890"/>
                      <a:pt x="4374" y="8881"/>
                      <a:pt x="4409" y="8899"/>
                    </a:cubicBezTo>
                    <a:cubicBezTo>
                      <a:pt x="4436" y="8917"/>
                      <a:pt x="4356" y="8952"/>
                      <a:pt x="4338" y="8979"/>
                    </a:cubicBezTo>
                    <a:cubicBezTo>
                      <a:pt x="4293" y="9041"/>
                      <a:pt x="4338" y="9130"/>
                      <a:pt x="4418" y="9130"/>
                    </a:cubicBezTo>
                    <a:cubicBezTo>
                      <a:pt x="4480" y="9139"/>
                      <a:pt x="4454" y="9175"/>
                      <a:pt x="4454" y="9202"/>
                    </a:cubicBezTo>
                    <a:cubicBezTo>
                      <a:pt x="4356" y="9211"/>
                      <a:pt x="4329" y="9193"/>
                      <a:pt x="4365" y="9255"/>
                    </a:cubicBezTo>
                    <a:cubicBezTo>
                      <a:pt x="4400" y="9291"/>
                      <a:pt x="4427" y="9326"/>
                      <a:pt x="4463" y="9353"/>
                    </a:cubicBezTo>
                    <a:cubicBezTo>
                      <a:pt x="4454" y="9353"/>
                      <a:pt x="4524" y="9407"/>
                      <a:pt x="4482" y="9407"/>
                    </a:cubicBezTo>
                    <a:cubicBezTo>
                      <a:pt x="4479" y="9407"/>
                      <a:pt x="4476" y="9407"/>
                      <a:pt x="4472" y="9407"/>
                    </a:cubicBezTo>
                    <a:cubicBezTo>
                      <a:pt x="4456" y="9396"/>
                      <a:pt x="4440" y="9392"/>
                      <a:pt x="4423" y="9392"/>
                    </a:cubicBezTo>
                    <a:cubicBezTo>
                      <a:pt x="4410" y="9392"/>
                      <a:pt x="4397" y="9394"/>
                      <a:pt x="4382" y="9398"/>
                    </a:cubicBezTo>
                    <a:cubicBezTo>
                      <a:pt x="4382" y="9451"/>
                      <a:pt x="4418" y="9442"/>
                      <a:pt x="4480" y="9469"/>
                    </a:cubicBezTo>
                    <a:cubicBezTo>
                      <a:pt x="4516" y="9487"/>
                      <a:pt x="4587" y="9540"/>
                      <a:pt x="4507" y="9567"/>
                    </a:cubicBezTo>
                    <a:cubicBezTo>
                      <a:pt x="4400" y="9603"/>
                      <a:pt x="4374" y="9567"/>
                      <a:pt x="4338" y="9638"/>
                    </a:cubicBezTo>
                    <a:cubicBezTo>
                      <a:pt x="4311" y="9683"/>
                      <a:pt x="4267" y="9736"/>
                      <a:pt x="4267" y="9781"/>
                    </a:cubicBezTo>
                    <a:cubicBezTo>
                      <a:pt x="4267" y="9798"/>
                      <a:pt x="4279" y="9803"/>
                      <a:pt x="4296" y="9803"/>
                    </a:cubicBezTo>
                    <a:cubicBezTo>
                      <a:pt x="4323" y="9803"/>
                      <a:pt x="4364" y="9790"/>
                      <a:pt x="4391" y="9790"/>
                    </a:cubicBezTo>
                    <a:cubicBezTo>
                      <a:pt x="4454" y="9790"/>
                      <a:pt x="4498" y="9825"/>
                      <a:pt x="4454" y="9852"/>
                    </a:cubicBezTo>
                    <a:cubicBezTo>
                      <a:pt x="4418" y="9879"/>
                      <a:pt x="4356" y="9950"/>
                      <a:pt x="4445" y="9950"/>
                    </a:cubicBezTo>
                    <a:cubicBezTo>
                      <a:pt x="4231" y="9959"/>
                      <a:pt x="4409" y="10128"/>
                      <a:pt x="4418" y="10173"/>
                    </a:cubicBezTo>
                    <a:cubicBezTo>
                      <a:pt x="4427" y="10208"/>
                      <a:pt x="4391" y="10208"/>
                      <a:pt x="4365" y="10244"/>
                    </a:cubicBezTo>
                    <a:cubicBezTo>
                      <a:pt x="4347" y="10279"/>
                      <a:pt x="4347" y="10324"/>
                      <a:pt x="4347" y="10369"/>
                    </a:cubicBezTo>
                    <a:cubicBezTo>
                      <a:pt x="4347" y="10404"/>
                      <a:pt x="4400" y="10618"/>
                      <a:pt x="4284" y="10627"/>
                    </a:cubicBezTo>
                    <a:cubicBezTo>
                      <a:pt x="4284" y="10680"/>
                      <a:pt x="4302" y="10689"/>
                      <a:pt x="4418" y="10689"/>
                    </a:cubicBezTo>
                    <a:cubicBezTo>
                      <a:pt x="4472" y="10689"/>
                      <a:pt x="4578" y="10716"/>
                      <a:pt x="4578" y="10743"/>
                    </a:cubicBezTo>
                    <a:cubicBezTo>
                      <a:pt x="4516" y="10760"/>
                      <a:pt x="4454" y="10769"/>
                      <a:pt x="4382" y="10787"/>
                    </a:cubicBezTo>
                    <a:cubicBezTo>
                      <a:pt x="4320" y="10832"/>
                      <a:pt x="4329" y="10876"/>
                      <a:pt x="4374" y="10912"/>
                    </a:cubicBezTo>
                    <a:cubicBezTo>
                      <a:pt x="4409" y="10939"/>
                      <a:pt x="4436" y="10974"/>
                      <a:pt x="4454" y="11019"/>
                    </a:cubicBezTo>
                    <a:cubicBezTo>
                      <a:pt x="4418" y="11028"/>
                      <a:pt x="4391" y="11046"/>
                      <a:pt x="4356" y="11063"/>
                    </a:cubicBezTo>
                    <a:cubicBezTo>
                      <a:pt x="4293" y="11126"/>
                      <a:pt x="4614" y="11108"/>
                      <a:pt x="4614" y="11152"/>
                    </a:cubicBezTo>
                    <a:cubicBezTo>
                      <a:pt x="4614" y="11233"/>
                      <a:pt x="4391" y="11170"/>
                      <a:pt x="4365" y="11224"/>
                    </a:cubicBezTo>
                    <a:cubicBezTo>
                      <a:pt x="4311" y="11313"/>
                      <a:pt x="4525" y="11384"/>
                      <a:pt x="4587" y="11455"/>
                    </a:cubicBezTo>
                    <a:cubicBezTo>
                      <a:pt x="4595" y="11463"/>
                      <a:pt x="4646" y="11576"/>
                      <a:pt x="4594" y="11576"/>
                    </a:cubicBezTo>
                    <a:cubicBezTo>
                      <a:pt x="4584" y="11576"/>
                      <a:pt x="4570" y="11572"/>
                      <a:pt x="4552" y="11562"/>
                    </a:cubicBezTo>
                    <a:cubicBezTo>
                      <a:pt x="4552" y="11523"/>
                      <a:pt x="4525" y="11500"/>
                      <a:pt x="4494" y="11500"/>
                    </a:cubicBezTo>
                    <a:cubicBezTo>
                      <a:pt x="4468" y="11500"/>
                      <a:pt x="4438" y="11517"/>
                      <a:pt x="4418" y="11553"/>
                    </a:cubicBezTo>
                    <a:cubicBezTo>
                      <a:pt x="4395" y="11608"/>
                      <a:pt x="4440" y="11663"/>
                      <a:pt x="4494" y="11663"/>
                    </a:cubicBezTo>
                    <a:cubicBezTo>
                      <a:pt x="4501" y="11663"/>
                      <a:pt x="4509" y="11662"/>
                      <a:pt x="4516" y="11660"/>
                    </a:cubicBezTo>
                    <a:cubicBezTo>
                      <a:pt x="4539" y="11660"/>
                      <a:pt x="4611" y="11612"/>
                      <a:pt x="4652" y="11612"/>
                    </a:cubicBezTo>
                    <a:cubicBezTo>
                      <a:pt x="4658" y="11612"/>
                      <a:pt x="4663" y="11613"/>
                      <a:pt x="4668" y="11616"/>
                    </a:cubicBezTo>
                    <a:cubicBezTo>
                      <a:pt x="4668" y="11616"/>
                      <a:pt x="4365" y="11776"/>
                      <a:pt x="4472" y="11794"/>
                    </a:cubicBezTo>
                    <a:cubicBezTo>
                      <a:pt x="4513" y="11794"/>
                      <a:pt x="4559" y="11786"/>
                      <a:pt x="4603" y="11786"/>
                    </a:cubicBezTo>
                    <a:cubicBezTo>
                      <a:pt x="4625" y="11786"/>
                      <a:pt x="4647" y="11788"/>
                      <a:pt x="4668" y="11794"/>
                    </a:cubicBezTo>
                    <a:cubicBezTo>
                      <a:pt x="4712" y="11803"/>
                      <a:pt x="4757" y="11820"/>
                      <a:pt x="4801" y="11847"/>
                    </a:cubicBezTo>
                    <a:cubicBezTo>
                      <a:pt x="4641" y="11856"/>
                      <a:pt x="4578" y="11856"/>
                      <a:pt x="4578" y="11936"/>
                    </a:cubicBezTo>
                    <a:cubicBezTo>
                      <a:pt x="4578" y="11959"/>
                      <a:pt x="4635" y="12044"/>
                      <a:pt x="4701" y="12044"/>
                    </a:cubicBezTo>
                    <a:cubicBezTo>
                      <a:pt x="4713" y="12044"/>
                      <a:pt x="4726" y="12041"/>
                      <a:pt x="4739" y="12034"/>
                    </a:cubicBezTo>
                    <a:lnTo>
                      <a:pt x="4739" y="12105"/>
                    </a:lnTo>
                    <a:cubicBezTo>
                      <a:pt x="4676" y="12105"/>
                      <a:pt x="4614" y="12114"/>
                      <a:pt x="4561" y="12123"/>
                    </a:cubicBezTo>
                    <a:cubicBezTo>
                      <a:pt x="4498" y="12150"/>
                      <a:pt x="4489" y="12195"/>
                      <a:pt x="4507" y="12230"/>
                    </a:cubicBezTo>
                    <a:cubicBezTo>
                      <a:pt x="4561" y="12301"/>
                      <a:pt x="4828" y="12301"/>
                      <a:pt x="4587" y="12382"/>
                    </a:cubicBezTo>
                    <a:cubicBezTo>
                      <a:pt x="4329" y="12390"/>
                      <a:pt x="4650" y="12435"/>
                      <a:pt x="4650" y="12488"/>
                    </a:cubicBezTo>
                    <a:cubicBezTo>
                      <a:pt x="4659" y="12542"/>
                      <a:pt x="4507" y="12595"/>
                      <a:pt x="4561" y="12613"/>
                    </a:cubicBezTo>
                    <a:lnTo>
                      <a:pt x="4721" y="12667"/>
                    </a:lnTo>
                    <a:cubicBezTo>
                      <a:pt x="4632" y="12693"/>
                      <a:pt x="4587" y="12667"/>
                      <a:pt x="4543" y="12729"/>
                    </a:cubicBezTo>
                    <a:cubicBezTo>
                      <a:pt x="4516" y="12756"/>
                      <a:pt x="4489" y="12809"/>
                      <a:pt x="4570" y="12818"/>
                    </a:cubicBezTo>
                    <a:cubicBezTo>
                      <a:pt x="4650" y="12827"/>
                      <a:pt x="4614" y="12880"/>
                      <a:pt x="4614" y="12916"/>
                    </a:cubicBezTo>
                    <a:cubicBezTo>
                      <a:pt x="4614" y="12961"/>
                      <a:pt x="4765" y="12943"/>
                      <a:pt x="4774" y="12996"/>
                    </a:cubicBezTo>
                    <a:lnTo>
                      <a:pt x="4614" y="13005"/>
                    </a:lnTo>
                    <a:cubicBezTo>
                      <a:pt x="4614" y="13032"/>
                      <a:pt x="4614" y="13076"/>
                      <a:pt x="4694" y="13076"/>
                    </a:cubicBezTo>
                    <a:cubicBezTo>
                      <a:pt x="4765" y="13103"/>
                      <a:pt x="4765" y="13112"/>
                      <a:pt x="4694" y="13148"/>
                    </a:cubicBezTo>
                    <a:cubicBezTo>
                      <a:pt x="4694" y="13171"/>
                      <a:pt x="4702" y="13179"/>
                      <a:pt x="4726" y="13179"/>
                    </a:cubicBezTo>
                    <a:cubicBezTo>
                      <a:pt x="4738" y="13179"/>
                      <a:pt x="4754" y="13177"/>
                      <a:pt x="4774" y="13174"/>
                    </a:cubicBezTo>
                    <a:cubicBezTo>
                      <a:pt x="4846" y="13174"/>
                      <a:pt x="4855" y="13219"/>
                      <a:pt x="4855" y="13246"/>
                    </a:cubicBezTo>
                    <a:lnTo>
                      <a:pt x="4601" y="13263"/>
                    </a:lnTo>
                    <a:lnTo>
                      <a:pt x="4601" y="13263"/>
                    </a:lnTo>
                    <a:cubicBezTo>
                      <a:pt x="4603" y="13263"/>
                      <a:pt x="4604" y="13263"/>
                      <a:pt x="4606" y="13263"/>
                    </a:cubicBezTo>
                    <a:cubicBezTo>
                      <a:pt x="4696" y="13263"/>
                      <a:pt x="4721" y="13380"/>
                      <a:pt x="4721" y="13415"/>
                    </a:cubicBezTo>
                    <a:cubicBezTo>
                      <a:pt x="4721" y="13442"/>
                      <a:pt x="4641" y="13468"/>
                      <a:pt x="4623" y="13504"/>
                    </a:cubicBezTo>
                    <a:cubicBezTo>
                      <a:pt x="4543" y="13673"/>
                      <a:pt x="4570" y="13842"/>
                      <a:pt x="4578" y="14003"/>
                    </a:cubicBezTo>
                    <a:cubicBezTo>
                      <a:pt x="4578" y="14003"/>
                      <a:pt x="4498" y="14021"/>
                      <a:pt x="4507" y="14047"/>
                    </a:cubicBezTo>
                    <a:cubicBezTo>
                      <a:pt x="4507" y="14074"/>
                      <a:pt x="4516" y="14101"/>
                      <a:pt x="4516" y="14127"/>
                    </a:cubicBezTo>
                    <a:lnTo>
                      <a:pt x="4596" y="14386"/>
                    </a:lnTo>
                    <a:cubicBezTo>
                      <a:pt x="4614" y="14501"/>
                      <a:pt x="4659" y="14626"/>
                      <a:pt x="4703" y="14733"/>
                    </a:cubicBezTo>
                    <a:cubicBezTo>
                      <a:pt x="4730" y="14778"/>
                      <a:pt x="4739" y="14822"/>
                      <a:pt x="4819" y="14849"/>
                    </a:cubicBezTo>
                    <a:cubicBezTo>
                      <a:pt x="4859" y="14857"/>
                      <a:pt x="4848" y="14894"/>
                      <a:pt x="4853" y="14921"/>
                    </a:cubicBezTo>
                    <a:lnTo>
                      <a:pt x="4853" y="14921"/>
                    </a:lnTo>
                    <a:cubicBezTo>
                      <a:pt x="4847" y="14909"/>
                      <a:pt x="4829" y="14900"/>
                      <a:pt x="4812" y="14900"/>
                    </a:cubicBezTo>
                    <a:cubicBezTo>
                      <a:pt x="4799" y="14900"/>
                      <a:pt x="4787" y="14906"/>
                      <a:pt x="4783" y="14920"/>
                    </a:cubicBezTo>
                    <a:cubicBezTo>
                      <a:pt x="4765" y="14991"/>
                      <a:pt x="4765" y="15063"/>
                      <a:pt x="4783" y="15134"/>
                    </a:cubicBezTo>
                    <a:cubicBezTo>
                      <a:pt x="4783" y="15161"/>
                      <a:pt x="4765" y="15241"/>
                      <a:pt x="4837" y="15259"/>
                    </a:cubicBezTo>
                    <a:cubicBezTo>
                      <a:pt x="4926" y="15250"/>
                      <a:pt x="5006" y="15241"/>
                      <a:pt x="5095" y="15232"/>
                    </a:cubicBezTo>
                    <a:lnTo>
                      <a:pt x="5095" y="15232"/>
                    </a:lnTo>
                    <a:cubicBezTo>
                      <a:pt x="5095" y="15285"/>
                      <a:pt x="4953" y="15303"/>
                      <a:pt x="4863" y="15312"/>
                    </a:cubicBezTo>
                    <a:cubicBezTo>
                      <a:pt x="4739" y="15330"/>
                      <a:pt x="4792" y="15383"/>
                      <a:pt x="4792" y="15437"/>
                    </a:cubicBezTo>
                    <a:cubicBezTo>
                      <a:pt x="4810" y="15517"/>
                      <a:pt x="4810" y="15588"/>
                      <a:pt x="4783" y="15659"/>
                    </a:cubicBezTo>
                    <a:cubicBezTo>
                      <a:pt x="4765" y="15677"/>
                      <a:pt x="4748" y="15695"/>
                      <a:pt x="4730" y="15704"/>
                    </a:cubicBezTo>
                    <a:cubicBezTo>
                      <a:pt x="4739" y="15740"/>
                      <a:pt x="4801" y="15757"/>
                      <a:pt x="4846" y="15784"/>
                    </a:cubicBezTo>
                    <a:cubicBezTo>
                      <a:pt x="4926" y="15838"/>
                      <a:pt x="4792" y="15936"/>
                      <a:pt x="4774" y="15998"/>
                    </a:cubicBezTo>
                    <a:cubicBezTo>
                      <a:pt x="4757" y="16060"/>
                      <a:pt x="4855" y="16078"/>
                      <a:pt x="4961" y="16105"/>
                    </a:cubicBezTo>
                    <a:cubicBezTo>
                      <a:pt x="5148" y="16158"/>
                      <a:pt x="4863" y="16158"/>
                      <a:pt x="4819" y="16167"/>
                    </a:cubicBezTo>
                    <a:cubicBezTo>
                      <a:pt x="4703" y="16185"/>
                      <a:pt x="4926" y="16247"/>
                      <a:pt x="4935" y="16256"/>
                    </a:cubicBezTo>
                    <a:cubicBezTo>
                      <a:pt x="5024" y="16310"/>
                      <a:pt x="4846" y="16336"/>
                      <a:pt x="4801" y="16381"/>
                    </a:cubicBezTo>
                    <a:cubicBezTo>
                      <a:pt x="4765" y="16425"/>
                      <a:pt x="4783" y="16506"/>
                      <a:pt x="4810" y="16550"/>
                    </a:cubicBezTo>
                    <a:cubicBezTo>
                      <a:pt x="4828" y="16586"/>
                      <a:pt x="4917" y="16764"/>
                      <a:pt x="4774" y="16773"/>
                    </a:cubicBezTo>
                    <a:cubicBezTo>
                      <a:pt x="4748" y="16817"/>
                      <a:pt x="4792" y="16862"/>
                      <a:pt x="4810" y="16906"/>
                    </a:cubicBezTo>
                    <a:cubicBezTo>
                      <a:pt x="4890" y="17049"/>
                      <a:pt x="4881" y="17209"/>
                      <a:pt x="4961" y="17352"/>
                    </a:cubicBezTo>
                    <a:cubicBezTo>
                      <a:pt x="4986" y="17401"/>
                      <a:pt x="5031" y="17437"/>
                      <a:pt x="5083" y="17449"/>
                    </a:cubicBezTo>
                    <a:lnTo>
                      <a:pt x="5083" y="17449"/>
                    </a:lnTo>
                    <a:cubicBezTo>
                      <a:pt x="5033" y="17454"/>
                      <a:pt x="4982" y="17468"/>
                      <a:pt x="4935" y="17485"/>
                    </a:cubicBezTo>
                    <a:cubicBezTo>
                      <a:pt x="4899" y="17521"/>
                      <a:pt x="4970" y="17530"/>
                      <a:pt x="4953" y="17557"/>
                    </a:cubicBezTo>
                    <a:lnTo>
                      <a:pt x="4926" y="17610"/>
                    </a:lnTo>
                    <a:cubicBezTo>
                      <a:pt x="4890" y="17681"/>
                      <a:pt x="4881" y="17762"/>
                      <a:pt x="4890" y="17833"/>
                    </a:cubicBezTo>
                    <a:cubicBezTo>
                      <a:pt x="4961" y="17859"/>
                      <a:pt x="4961" y="18011"/>
                      <a:pt x="4970" y="18011"/>
                    </a:cubicBezTo>
                    <a:cubicBezTo>
                      <a:pt x="5001" y="18015"/>
                      <a:pt x="5033" y="18016"/>
                      <a:pt x="5066" y="18016"/>
                    </a:cubicBezTo>
                    <a:cubicBezTo>
                      <a:pt x="5138" y="18016"/>
                      <a:pt x="5214" y="18009"/>
                      <a:pt x="5289" y="18009"/>
                    </a:cubicBezTo>
                    <a:cubicBezTo>
                      <a:pt x="5334" y="18009"/>
                      <a:pt x="5380" y="18012"/>
                      <a:pt x="5425" y="18020"/>
                    </a:cubicBezTo>
                    <a:cubicBezTo>
                      <a:pt x="5454" y="18027"/>
                      <a:pt x="5349" y="18102"/>
                      <a:pt x="5236" y="18102"/>
                    </a:cubicBezTo>
                    <a:cubicBezTo>
                      <a:pt x="5213" y="18102"/>
                      <a:pt x="5189" y="18099"/>
                      <a:pt x="5166" y="18091"/>
                    </a:cubicBezTo>
                    <a:cubicBezTo>
                      <a:pt x="5132" y="18079"/>
                      <a:pt x="5102" y="18073"/>
                      <a:pt x="5077" y="18073"/>
                    </a:cubicBezTo>
                    <a:cubicBezTo>
                      <a:pt x="5013" y="18073"/>
                      <a:pt x="4982" y="18111"/>
                      <a:pt x="4988" y="18162"/>
                    </a:cubicBezTo>
                    <a:cubicBezTo>
                      <a:pt x="4988" y="18189"/>
                      <a:pt x="4979" y="18242"/>
                      <a:pt x="5033" y="18260"/>
                    </a:cubicBezTo>
                    <a:cubicBezTo>
                      <a:pt x="5086" y="18278"/>
                      <a:pt x="5113" y="18260"/>
                      <a:pt x="5095" y="18305"/>
                    </a:cubicBezTo>
                    <a:cubicBezTo>
                      <a:pt x="5071" y="18345"/>
                      <a:pt x="4918" y="18442"/>
                      <a:pt x="4829" y="18442"/>
                    </a:cubicBezTo>
                    <a:cubicBezTo>
                      <a:pt x="4823" y="18442"/>
                      <a:pt x="4818" y="18442"/>
                      <a:pt x="4813" y="18441"/>
                    </a:cubicBezTo>
                    <a:lnTo>
                      <a:pt x="4813" y="18441"/>
                    </a:lnTo>
                    <a:cubicBezTo>
                      <a:pt x="4916" y="18467"/>
                      <a:pt x="4908" y="18485"/>
                      <a:pt x="4908" y="18536"/>
                    </a:cubicBezTo>
                    <a:cubicBezTo>
                      <a:pt x="4899" y="18590"/>
                      <a:pt x="4908" y="18643"/>
                      <a:pt x="4944" y="18679"/>
                    </a:cubicBezTo>
                    <a:cubicBezTo>
                      <a:pt x="4953" y="18697"/>
                      <a:pt x="5024" y="18759"/>
                      <a:pt x="5006" y="18759"/>
                    </a:cubicBezTo>
                    <a:cubicBezTo>
                      <a:pt x="4988" y="18768"/>
                      <a:pt x="4881" y="18759"/>
                      <a:pt x="4872" y="18777"/>
                    </a:cubicBezTo>
                    <a:cubicBezTo>
                      <a:pt x="4863" y="18786"/>
                      <a:pt x="4908" y="18848"/>
                      <a:pt x="4899" y="18884"/>
                    </a:cubicBezTo>
                    <a:lnTo>
                      <a:pt x="4855" y="19000"/>
                    </a:lnTo>
                    <a:cubicBezTo>
                      <a:pt x="4848" y="18999"/>
                      <a:pt x="4843" y="18999"/>
                      <a:pt x="4838" y="18999"/>
                    </a:cubicBezTo>
                    <a:cubicBezTo>
                      <a:pt x="4737" y="18999"/>
                      <a:pt x="4893" y="19082"/>
                      <a:pt x="4944" y="19124"/>
                    </a:cubicBezTo>
                    <a:cubicBezTo>
                      <a:pt x="4997" y="19160"/>
                      <a:pt x="5006" y="19196"/>
                      <a:pt x="4988" y="19231"/>
                    </a:cubicBezTo>
                    <a:cubicBezTo>
                      <a:pt x="4892" y="19177"/>
                      <a:pt x="4845" y="19143"/>
                      <a:pt x="4808" y="19143"/>
                    </a:cubicBezTo>
                    <a:cubicBezTo>
                      <a:pt x="4790" y="19143"/>
                      <a:pt x="4774" y="19151"/>
                      <a:pt x="4757" y="19169"/>
                    </a:cubicBezTo>
                    <a:cubicBezTo>
                      <a:pt x="4676" y="19258"/>
                      <a:pt x="4596" y="19365"/>
                      <a:pt x="4498" y="19445"/>
                    </a:cubicBezTo>
                    <a:cubicBezTo>
                      <a:pt x="4498" y="19454"/>
                      <a:pt x="4391" y="19525"/>
                      <a:pt x="4436" y="19570"/>
                    </a:cubicBezTo>
                    <a:cubicBezTo>
                      <a:pt x="4534" y="19641"/>
                      <a:pt x="4463" y="19677"/>
                      <a:pt x="4427" y="19677"/>
                    </a:cubicBezTo>
                    <a:cubicBezTo>
                      <a:pt x="4391" y="19677"/>
                      <a:pt x="4365" y="19605"/>
                      <a:pt x="4329" y="19596"/>
                    </a:cubicBezTo>
                    <a:cubicBezTo>
                      <a:pt x="4322" y="19593"/>
                      <a:pt x="4313" y="19591"/>
                      <a:pt x="4304" y="19591"/>
                    </a:cubicBezTo>
                    <a:cubicBezTo>
                      <a:pt x="4291" y="19591"/>
                      <a:pt x="4277" y="19595"/>
                      <a:pt x="4267" y="19605"/>
                    </a:cubicBezTo>
                    <a:cubicBezTo>
                      <a:pt x="4240" y="19623"/>
                      <a:pt x="4142" y="19623"/>
                      <a:pt x="4142" y="19703"/>
                    </a:cubicBezTo>
                    <a:cubicBezTo>
                      <a:pt x="4151" y="19775"/>
                      <a:pt x="4106" y="19739"/>
                      <a:pt x="4080" y="19783"/>
                    </a:cubicBezTo>
                    <a:cubicBezTo>
                      <a:pt x="4044" y="19819"/>
                      <a:pt x="4062" y="19917"/>
                      <a:pt x="4053" y="19917"/>
                    </a:cubicBezTo>
                    <a:cubicBezTo>
                      <a:pt x="4052" y="19918"/>
                      <a:pt x="4051" y="19918"/>
                      <a:pt x="4050" y="19918"/>
                    </a:cubicBezTo>
                    <a:cubicBezTo>
                      <a:pt x="4032" y="19918"/>
                      <a:pt x="4007" y="19854"/>
                      <a:pt x="3991" y="19837"/>
                    </a:cubicBezTo>
                    <a:cubicBezTo>
                      <a:pt x="3961" y="19807"/>
                      <a:pt x="3919" y="19790"/>
                      <a:pt x="3875" y="19790"/>
                    </a:cubicBezTo>
                    <a:cubicBezTo>
                      <a:pt x="3866" y="19790"/>
                      <a:pt x="3857" y="19791"/>
                      <a:pt x="3848" y="19792"/>
                    </a:cubicBezTo>
                    <a:cubicBezTo>
                      <a:pt x="3777" y="19810"/>
                      <a:pt x="3706" y="19828"/>
                      <a:pt x="3643" y="19855"/>
                    </a:cubicBezTo>
                    <a:cubicBezTo>
                      <a:pt x="3608" y="19873"/>
                      <a:pt x="3590" y="19917"/>
                      <a:pt x="3590" y="19997"/>
                    </a:cubicBezTo>
                    <a:cubicBezTo>
                      <a:pt x="3589" y="19999"/>
                      <a:pt x="3587" y="20001"/>
                      <a:pt x="3586" y="20003"/>
                    </a:cubicBezTo>
                    <a:lnTo>
                      <a:pt x="3586" y="20003"/>
                    </a:lnTo>
                    <a:cubicBezTo>
                      <a:pt x="3583" y="19888"/>
                      <a:pt x="3570" y="19789"/>
                      <a:pt x="3545" y="19775"/>
                    </a:cubicBezTo>
                    <a:cubicBezTo>
                      <a:pt x="3535" y="19764"/>
                      <a:pt x="3499" y="19750"/>
                      <a:pt x="3468" y="19750"/>
                    </a:cubicBezTo>
                    <a:cubicBezTo>
                      <a:pt x="3447" y="19750"/>
                      <a:pt x="3428" y="19757"/>
                      <a:pt x="3421" y="19775"/>
                    </a:cubicBezTo>
                    <a:cubicBezTo>
                      <a:pt x="3395" y="19850"/>
                      <a:pt x="3379" y="19930"/>
                      <a:pt x="3347" y="19930"/>
                    </a:cubicBezTo>
                    <a:cubicBezTo>
                      <a:pt x="3333" y="19930"/>
                      <a:pt x="3317" y="19916"/>
                      <a:pt x="3296" y="19881"/>
                    </a:cubicBezTo>
                    <a:cubicBezTo>
                      <a:pt x="3242" y="19828"/>
                      <a:pt x="3171" y="19783"/>
                      <a:pt x="3100" y="19775"/>
                    </a:cubicBezTo>
                    <a:cubicBezTo>
                      <a:pt x="3061" y="19775"/>
                      <a:pt x="2976" y="19881"/>
                      <a:pt x="2937" y="19881"/>
                    </a:cubicBezTo>
                    <a:cubicBezTo>
                      <a:pt x="2930" y="19881"/>
                      <a:pt x="2925" y="19879"/>
                      <a:pt x="2922" y="19873"/>
                    </a:cubicBezTo>
                    <a:cubicBezTo>
                      <a:pt x="2877" y="19810"/>
                      <a:pt x="2975" y="19605"/>
                      <a:pt x="2940" y="19543"/>
                    </a:cubicBezTo>
                    <a:cubicBezTo>
                      <a:pt x="2938" y="19539"/>
                      <a:pt x="2935" y="19538"/>
                      <a:pt x="2933" y="19538"/>
                    </a:cubicBezTo>
                    <a:cubicBezTo>
                      <a:pt x="2909" y="19538"/>
                      <a:pt x="2857" y="19662"/>
                      <a:pt x="2842" y="19694"/>
                    </a:cubicBezTo>
                    <a:cubicBezTo>
                      <a:pt x="2808" y="19678"/>
                      <a:pt x="2891" y="19522"/>
                      <a:pt x="2852" y="19522"/>
                    </a:cubicBezTo>
                    <a:cubicBezTo>
                      <a:pt x="2849" y="19522"/>
                      <a:pt x="2846" y="19523"/>
                      <a:pt x="2842" y="19525"/>
                    </a:cubicBezTo>
                    <a:cubicBezTo>
                      <a:pt x="2827" y="19532"/>
                      <a:pt x="2665" y="19752"/>
                      <a:pt x="2620" y="19752"/>
                    </a:cubicBezTo>
                    <a:cubicBezTo>
                      <a:pt x="2609" y="19752"/>
                      <a:pt x="2605" y="19740"/>
                      <a:pt x="2610" y="19712"/>
                    </a:cubicBezTo>
                    <a:cubicBezTo>
                      <a:pt x="2619" y="19650"/>
                      <a:pt x="2699" y="19587"/>
                      <a:pt x="2699" y="19516"/>
                    </a:cubicBezTo>
                    <a:cubicBezTo>
                      <a:pt x="2699" y="19490"/>
                      <a:pt x="2672" y="19463"/>
                      <a:pt x="2646" y="19463"/>
                    </a:cubicBezTo>
                    <a:cubicBezTo>
                      <a:pt x="2587" y="19463"/>
                      <a:pt x="2529" y="19581"/>
                      <a:pt x="2466" y="19581"/>
                    </a:cubicBezTo>
                    <a:cubicBezTo>
                      <a:pt x="2452" y="19581"/>
                      <a:pt x="2438" y="19575"/>
                      <a:pt x="2423" y="19561"/>
                    </a:cubicBezTo>
                    <a:cubicBezTo>
                      <a:pt x="2485" y="19507"/>
                      <a:pt x="2530" y="19445"/>
                      <a:pt x="2565" y="19374"/>
                    </a:cubicBezTo>
                    <a:cubicBezTo>
                      <a:pt x="2565" y="19332"/>
                      <a:pt x="2573" y="19279"/>
                      <a:pt x="2542" y="19279"/>
                    </a:cubicBezTo>
                    <a:cubicBezTo>
                      <a:pt x="2528" y="19279"/>
                      <a:pt x="2505" y="19291"/>
                      <a:pt x="2468" y="19321"/>
                    </a:cubicBezTo>
                    <a:lnTo>
                      <a:pt x="2468" y="19321"/>
                    </a:lnTo>
                    <a:cubicBezTo>
                      <a:pt x="2574" y="19231"/>
                      <a:pt x="2572" y="19201"/>
                      <a:pt x="2521" y="19201"/>
                    </a:cubicBezTo>
                    <a:cubicBezTo>
                      <a:pt x="2501" y="19201"/>
                      <a:pt x="2473" y="19206"/>
                      <a:pt x="2441" y="19213"/>
                    </a:cubicBezTo>
                    <a:cubicBezTo>
                      <a:pt x="2556" y="19139"/>
                      <a:pt x="2367" y="19050"/>
                      <a:pt x="2338" y="19009"/>
                    </a:cubicBezTo>
                    <a:lnTo>
                      <a:pt x="2338" y="19009"/>
                    </a:lnTo>
                    <a:cubicBezTo>
                      <a:pt x="2355" y="19062"/>
                      <a:pt x="2295" y="19112"/>
                      <a:pt x="2249" y="19112"/>
                    </a:cubicBezTo>
                    <a:cubicBezTo>
                      <a:pt x="2220" y="19112"/>
                      <a:pt x="2197" y="19093"/>
                      <a:pt x="2200" y="19044"/>
                    </a:cubicBezTo>
                    <a:cubicBezTo>
                      <a:pt x="2209" y="18973"/>
                      <a:pt x="2209" y="18893"/>
                      <a:pt x="2191" y="18821"/>
                    </a:cubicBezTo>
                    <a:cubicBezTo>
                      <a:pt x="2022" y="18866"/>
                      <a:pt x="2058" y="19071"/>
                      <a:pt x="2058" y="19160"/>
                    </a:cubicBezTo>
                    <a:cubicBezTo>
                      <a:pt x="2031" y="19098"/>
                      <a:pt x="2004" y="19035"/>
                      <a:pt x="1995" y="18973"/>
                    </a:cubicBezTo>
                    <a:cubicBezTo>
                      <a:pt x="1978" y="18911"/>
                      <a:pt x="2004" y="18839"/>
                      <a:pt x="2067" y="18821"/>
                    </a:cubicBezTo>
                    <a:cubicBezTo>
                      <a:pt x="2147" y="18786"/>
                      <a:pt x="2200" y="18804"/>
                      <a:pt x="2245" y="18750"/>
                    </a:cubicBezTo>
                    <a:cubicBezTo>
                      <a:pt x="2343" y="18634"/>
                      <a:pt x="2129" y="18661"/>
                      <a:pt x="2111" y="18563"/>
                    </a:cubicBezTo>
                    <a:cubicBezTo>
                      <a:pt x="2093" y="18474"/>
                      <a:pt x="2182" y="18421"/>
                      <a:pt x="2289" y="18367"/>
                    </a:cubicBezTo>
                    <a:cubicBezTo>
                      <a:pt x="2191" y="18367"/>
                      <a:pt x="2093" y="18332"/>
                      <a:pt x="2013" y="18278"/>
                    </a:cubicBezTo>
                    <a:cubicBezTo>
                      <a:pt x="1942" y="18225"/>
                      <a:pt x="2111" y="18242"/>
                      <a:pt x="2111" y="18225"/>
                    </a:cubicBezTo>
                    <a:cubicBezTo>
                      <a:pt x="2111" y="18215"/>
                      <a:pt x="2105" y="18208"/>
                      <a:pt x="2096" y="18204"/>
                    </a:cubicBezTo>
                    <a:lnTo>
                      <a:pt x="2096" y="18204"/>
                    </a:lnTo>
                    <a:cubicBezTo>
                      <a:pt x="2139" y="18204"/>
                      <a:pt x="2177" y="18200"/>
                      <a:pt x="2191" y="18189"/>
                    </a:cubicBezTo>
                    <a:cubicBezTo>
                      <a:pt x="2218" y="18162"/>
                      <a:pt x="2200" y="18082"/>
                      <a:pt x="2191" y="18038"/>
                    </a:cubicBezTo>
                    <a:cubicBezTo>
                      <a:pt x="2173" y="17975"/>
                      <a:pt x="2129" y="17922"/>
                      <a:pt x="2067" y="17904"/>
                    </a:cubicBezTo>
                    <a:cubicBezTo>
                      <a:pt x="2004" y="17886"/>
                      <a:pt x="1978" y="17886"/>
                      <a:pt x="1986" y="17851"/>
                    </a:cubicBezTo>
                    <a:cubicBezTo>
                      <a:pt x="2004" y="17815"/>
                      <a:pt x="2031" y="17788"/>
                      <a:pt x="2067" y="17788"/>
                    </a:cubicBezTo>
                    <a:cubicBezTo>
                      <a:pt x="2129" y="17779"/>
                      <a:pt x="2111" y="17770"/>
                      <a:pt x="2111" y="17735"/>
                    </a:cubicBezTo>
                    <a:cubicBezTo>
                      <a:pt x="2111" y="17708"/>
                      <a:pt x="2022" y="17664"/>
                      <a:pt x="1995" y="17619"/>
                    </a:cubicBezTo>
                    <a:cubicBezTo>
                      <a:pt x="1969" y="17574"/>
                      <a:pt x="1960" y="17521"/>
                      <a:pt x="1978" y="17476"/>
                    </a:cubicBezTo>
                    <a:cubicBezTo>
                      <a:pt x="1986" y="17450"/>
                      <a:pt x="2076" y="17405"/>
                      <a:pt x="2076" y="17387"/>
                    </a:cubicBezTo>
                    <a:cubicBezTo>
                      <a:pt x="2076" y="17380"/>
                      <a:pt x="2071" y="17377"/>
                      <a:pt x="2063" y="17377"/>
                    </a:cubicBezTo>
                    <a:cubicBezTo>
                      <a:pt x="2048" y="17377"/>
                      <a:pt x="2023" y="17389"/>
                      <a:pt x="2015" y="17389"/>
                    </a:cubicBezTo>
                    <a:cubicBezTo>
                      <a:pt x="2014" y="17389"/>
                      <a:pt x="2013" y="17388"/>
                      <a:pt x="2013" y="17387"/>
                    </a:cubicBezTo>
                    <a:lnTo>
                      <a:pt x="2013" y="17343"/>
                    </a:lnTo>
                    <a:lnTo>
                      <a:pt x="2004" y="17165"/>
                    </a:lnTo>
                    <a:cubicBezTo>
                      <a:pt x="2004" y="17105"/>
                      <a:pt x="2046" y="16986"/>
                      <a:pt x="1888" y="16986"/>
                    </a:cubicBezTo>
                    <a:cubicBezTo>
                      <a:pt x="1883" y="16986"/>
                      <a:pt x="1877" y="16986"/>
                      <a:pt x="1871" y="16987"/>
                    </a:cubicBezTo>
                    <a:cubicBezTo>
                      <a:pt x="2004" y="16978"/>
                      <a:pt x="2004" y="16853"/>
                      <a:pt x="2004" y="16808"/>
                    </a:cubicBezTo>
                    <a:cubicBezTo>
                      <a:pt x="2004" y="16737"/>
                      <a:pt x="1897" y="16737"/>
                      <a:pt x="1915" y="16666"/>
                    </a:cubicBezTo>
                    <a:cubicBezTo>
                      <a:pt x="1915" y="16639"/>
                      <a:pt x="2022" y="16657"/>
                      <a:pt x="2049" y="16621"/>
                    </a:cubicBezTo>
                    <a:cubicBezTo>
                      <a:pt x="2076" y="16604"/>
                      <a:pt x="2084" y="16568"/>
                      <a:pt x="2067" y="16532"/>
                    </a:cubicBezTo>
                    <a:cubicBezTo>
                      <a:pt x="2058" y="16497"/>
                      <a:pt x="2031" y="16461"/>
                      <a:pt x="1995" y="16434"/>
                    </a:cubicBezTo>
                    <a:cubicBezTo>
                      <a:pt x="1986" y="16428"/>
                      <a:pt x="1973" y="16426"/>
                      <a:pt x="1956" y="16426"/>
                    </a:cubicBezTo>
                    <a:cubicBezTo>
                      <a:pt x="1924" y="16426"/>
                      <a:pt x="1883" y="16434"/>
                      <a:pt x="1853" y="16434"/>
                    </a:cubicBezTo>
                    <a:cubicBezTo>
                      <a:pt x="2040" y="16425"/>
                      <a:pt x="1888" y="16345"/>
                      <a:pt x="1897" y="16310"/>
                    </a:cubicBezTo>
                    <a:cubicBezTo>
                      <a:pt x="1897" y="16265"/>
                      <a:pt x="2209" y="16292"/>
                      <a:pt x="2156" y="16229"/>
                    </a:cubicBezTo>
                    <a:cubicBezTo>
                      <a:pt x="2102" y="16158"/>
                      <a:pt x="1862" y="16194"/>
                      <a:pt x="1728" y="16176"/>
                    </a:cubicBezTo>
                    <a:cubicBezTo>
                      <a:pt x="1621" y="16158"/>
                      <a:pt x="1897" y="16060"/>
                      <a:pt x="1915" y="16060"/>
                    </a:cubicBezTo>
                    <a:cubicBezTo>
                      <a:pt x="1853" y="16051"/>
                      <a:pt x="1817" y="16060"/>
                      <a:pt x="1799" y="16025"/>
                    </a:cubicBezTo>
                    <a:cubicBezTo>
                      <a:pt x="1799" y="16007"/>
                      <a:pt x="1817" y="15971"/>
                      <a:pt x="1790" y="15962"/>
                    </a:cubicBezTo>
                    <a:cubicBezTo>
                      <a:pt x="1782" y="15959"/>
                      <a:pt x="1770" y="15958"/>
                      <a:pt x="1757" y="15958"/>
                    </a:cubicBezTo>
                    <a:cubicBezTo>
                      <a:pt x="1730" y="15958"/>
                      <a:pt x="1698" y="15962"/>
                      <a:pt x="1675" y="15962"/>
                    </a:cubicBezTo>
                    <a:cubicBezTo>
                      <a:pt x="1648" y="15962"/>
                      <a:pt x="1648" y="15918"/>
                      <a:pt x="1639" y="15900"/>
                    </a:cubicBezTo>
                    <a:cubicBezTo>
                      <a:pt x="1737" y="15900"/>
                      <a:pt x="1799" y="15882"/>
                      <a:pt x="1764" y="15838"/>
                    </a:cubicBezTo>
                    <a:cubicBezTo>
                      <a:pt x="1719" y="15766"/>
                      <a:pt x="1675" y="15757"/>
                      <a:pt x="1835" y="15740"/>
                    </a:cubicBezTo>
                    <a:cubicBezTo>
                      <a:pt x="1888" y="15731"/>
                      <a:pt x="1888" y="15642"/>
                      <a:pt x="1844" y="15624"/>
                    </a:cubicBezTo>
                    <a:cubicBezTo>
                      <a:pt x="1839" y="15623"/>
                      <a:pt x="1833" y="15622"/>
                      <a:pt x="1828" y="15622"/>
                    </a:cubicBezTo>
                    <a:cubicBezTo>
                      <a:pt x="1807" y="15622"/>
                      <a:pt x="1787" y="15629"/>
                      <a:pt x="1770" y="15629"/>
                    </a:cubicBezTo>
                    <a:cubicBezTo>
                      <a:pt x="1756" y="15629"/>
                      <a:pt x="1744" y="15624"/>
                      <a:pt x="1737" y="15606"/>
                    </a:cubicBezTo>
                    <a:cubicBezTo>
                      <a:pt x="1719" y="15561"/>
                      <a:pt x="1719" y="15508"/>
                      <a:pt x="1737" y="15463"/>
                    </a:cubicBezTo>
                    <a:cubicBezTo>
                      <a:pt x="1755" y="15410"/>
                      <a:pt x="1835" y="15392"/>
                      <a:pt x="1871" y="15348"/>
                    </a:cubicBezTo>
                    <a:cubicBezTo>
                      <a:pt x="1924" y="15312"/>
                      <a:pt x="1906" y="15232"/>
                      <a:pt x="1844" y="15214"/>
                    </a:cubicBezTo>
                    <a:cubicBezTo>
                      <a:pt x="1755" y="15178"/>
                      <a:pt x="1915" y="15063"/>
                      <a:pt x="1924" y="15063"/>
                    </a:cubicBezTo>
                    <a:cubicBezTo>
                      <a:pt x="1908" y="15056"/>
                      <a:pt x="1891" y="15053"/>
                      <a:pt x="1874" y="15053"/>
                    </a:cubicBezTo>
                    <a:cubicBezTo>
                      <a:pt x="1778" y="15053"/>
                      <a:pt x="1674" y="15143"/>
                      <a:pt x="1621" y="15143"/>
                    </a:cubicBezTo>
                    <a:cubicBezTo>
                      <a:pt x="1603" y="15143"/>
                      <a:pt x="1595" y="15089"/>
                      <a:pt x="1639" y="15080"/>
                    </a:cubicBezTo>
                    <a:cubicBezTo>
                      <a:pt x="1728" y="15072"/>
                      <a:pt x="1684" y="15009"/>
                      <a:pt x="1657" y="14982"/>
                    </a:cubicBezTo>
                    <a:cubicBezTo>
                      <a:pt x="1577" y="14911"/>
                      <a:pt x="1728" y="14938"/>
                      <a:pt x="1817" y="14893"/>
                    </a:cubicBezTo>
                    <a:cubicBezTo>
                      <a:pt x="1880" y="14858"/>
                      <a:pt x="1773" y="14858"/>
                      <a:pt x="1755" y="14849"/>
                    </a:cubicBezTo>
                    <a:cubicBezTo>
                      <a:pt x="1749" y="14850"/>
                      <a:pt x="1743" y="14850"/>
                      <a:pt x="1738" y="14850"/>
                    </a:cubicBezTo>
                    <a:cubicBezTo>
                      <a:pt x="1675" y="14850"/>
                      <a:pt x="1675" y="14802"/>
                      <a:pt x="1675" y="14778"/>
                    </a:cubicBezTo>
                    <a:cubicBezTo>
                      <a:pt x="1666" y="14706"/>
                      <a:pt x="1719" y="14689"/>
                      <a:pt x="1586" y="14644"/>
                    </a:cubicBezTo>
                    <a:cubicBezTo>
                      <a:pt x="1586" y="14644"/>
                      <a:pt x="1523" y="14591"/>
                      <a:pt x="1541" y="14582"/>
                    </a:cubicBezTo>
                    <a:cubicBezTo>
                      <a:pt x="1545" y="14580"/>
                      <a:pt x="1552" y="14579"/>
                      <a:pt x="1560" y="14579"/>
                    </a:cubicBezTo>
                    <a:cubicBezTo>
                      <a:pt x="1595" y="14579"/>
                      <a:pt x="1661" y="14594"/>
                      <a:pt x="1716" y="14594"/>
                    </a:cubicBezTo>
                    <a:cubicBezTo>
                      <a:pt x="1758" y="14594"/>
                      <a:pt x="1795" y="14585"/>
                      <a:pt x="1808" y="14555"/>
                    </a:cubicBezTo>
                    <a:cubicBezTo>
                      <a:pt x="1826" y="14484"/>
                      <a:pt x="1826" y="14412"/>
                      <a:pt x="1808" y="14332"/>
                    </a:cubicBezTo>
                    <a:lnTo>
                      <a:pt x="1808" y="14332"/>
                    </a:lnTo>
                    <a:cubicBezTo>
                      <a:pt x="1817" y="14377"/>
                      <a:pt x="1782" y="14404"/>
                      <a:pt x="1746" y="14404"/>
                    </a:cubicBezTo>
                    <a:cubicBezTo>
                      <a:pt x="1710" y="14404"/>
                      <a:pt x="1746" y="14288"/>
                      <a:pt x="1657" y="14288"/>
                    </a:cubicBezTo>
                    <a:cubicBezTo>
                      <a:pt x="1698" y="14288"/>
                      <a:pt x="1611" y="14370"/>
                      <a:pt x="1583" y="14370"/>
                    </a:cubicBezTo>
                    <a:cubicBezTo>
                      <a:pt x="1580" y="14370"/>
                      <a:pt x="1578" y="14369"/>
                      <a:pt x="1577" y="14368"/>
                    </a:cubicBezTo>
                    <a:cubicBezTo>
                      <a:pt x="1541" y="14314"/>
                      <a:pt x="1372" y="14252"/>
                      <a:pt x="1568" y="14243"/>
                    </a:cubicBezTo>
                    <a:lnTo>
                      <a:pt x="1568" y="14243"/>
                    </a:lnTo>
                    <a:cubicBezTo>
                      <a:pt x="1595" y="14248"/>
                      <a:pt x="1628" y="14254"/>
                      <a:pt x="1657" y="14254"/>
                    </a:cubicBezTo>
                    <a:cubicBezTo>
                      <a:pt x="1686" y="14254"/>
                      <a:pt x="1710" y="14248"/>
                      <a:pt x="1719" y="14225"/>
                    </a:cubicBezTo>
                    <a:cubicBezTo>
                      <a:pt x="1746" y="14154"/>
                      <a:pt x="1737" y="14083"/>
                      <a:pt x="1710" y="14021"/>
                    </a:cubicBezTo>
                    <a:cubicBezTo>
                      <a:pt x="1701" y="14006"/>
                      <a:pt x="1681" y="14001"/>
                      <a:pt x="1655" y="14001"/>
                    </a:cubicBezTo>
                    <a:cubicBezTo>
                      <a:pt x="1602" y="14001"/>
                      <a:pt x="1529" y="14021"/>
                      <a:pt x="1488" y="14021"/>
                    </a:cubicBezTo>
                    <a:cubicBezTo>
                      <a:pt x="1505" y="13940"/>
                      <a:pt x="1559" y="13869"/>
                      <a:pt x="1630" y="13825"/>
                    </a:cubicBezTo>
                    <a:cubicBezTo>
                      <a:pt x="1635" y="13823"/>
                      <a:pt x="1639" y="13822"/>
                      <a:pt x="1643" y="13822"/>
                    </a:cubicBezTo>
                    <a:cubicBezTo>
                      <a:pt x="1689" y="13822"/>
                      <a:pt x="1719" y="13905"/>
                      <a:pt x="1719" y="13914"/>
                    </a:cubicBezTo>
                    <a:cubicBezTo>
                      <a:pt x="1719" y="13869"/>
                      <a:pt x="1675" y="13780"/>
                      <a:pt x="1746" y="13744"/>
                    </a:cubicBezTo>
                    <a:cubicBezTo>
                      <a:pt x="1835" y="13718"/>
                      <a:pt x="1924" y="13709"/>
                      <a:pt x="2013" y="13709"/>
                    </a:cubicBezTo>
                    <a:cubicBezTo>
                      <a:pt x="1888" y="13691"/>
                      <a:pt x="1773" y="13664"/>
                      <a:pt x="1648" y="13629"/>
                    </a:cubicBezTo>
                    <a:cubicBezTo>
                      <a:pt x="1595" y="13611"/>
                      <a:pt x="1630" y="13566"/>
                      <a:pt x="1595" y="13531"/>
                    </a:cubicBezTo>
                    <a:cubicBezTo>
                      <a:pt x="1568" y="13504"/>
                      <a:pt x="1452" y="13504"/>
                      <a:pt x="1532" y="13468"/>
                    </a:cubicBezTo>
                    <a:cubicBezTo>
                      <a:pt x="1547" y="13463"/>
                      <a:pt x="1565" y="13461"/>
                      <a:pt x="1586" y="13461"/>
                    </a:cubicBezTo>
                    <a:cubicBezTo>
                      <a:pt x="1641" y="13461"/>
                      <a:pt x="1712" y="13476"/>
                      <a:pt x="1777" y="13476"/>
                    </a:cubicBezTo>
                    <a:cubicBezTo>
                      <a:pt x="1801" y="13476"/>
                      <a:pt x="1823" y="13474"/>
                      <a:pt x="1844" y="13468"/>
                    </a:cubicBezTo>
                    <a:cubicBezTo>
                      <a:pt x="1942" y="13450"/>
                      <a:pt x="1844" y="13397"/>
                      <a:pt x="1808" y="13379"/>
                    </a:cubicBezTo>
                    <a:cubicBezTo>
                      <a:pt x="1782" y="13361"/>
                      <a:pt x="1719" y="13361"/>
                      <a:pt x="1701" y="13326"/>
                    </a:cubicBezTo>
                    <a:cubicBezTo>
                      <a:pt x="1684" y="13290"/>
                      <a:pt x="1684" y="13254"/>
                      <a:pt x="1684" y="13210"/>
                    </a:cubicBezTo>
                    <a:cubicBezTo>
                      <a:pt x="1684" y="13202"/>
                      <a:pt x="1684" y="13194"/>
                      <a:pt x="1684" y="13186"/>
                    </a:cubicBezTo>
                    <a:lnTo>
                      <a:pt x="1684" y="13186"/>
                    </a:lnTo>
                    <a:cubicBezTo>
                      <a:pt x="1652" y="13197"/>
                      <a:pt x="1610" y="13215"/>
                      <a:pt x="1578" y="13215"/>
                    </a:cubicBezTo>
                    <a:cubicBezTo>
                      <a:pt x="1557" y="13215"/>
                      <a:pt x="1540" y="13208"/>
                      <a:pt x="1533" y="13186"/>
                    </a:cubicBezTo>
                    <a:lnTo>
                      <a:pt x="1533" y="13186"/>
                    </a:lnTo>
                    <a:cubicBezTo>
                      <a:pt x="1539" y="13162"/>
                      <a:pt x="1577" y="13151"/>
                      <a:pt x="1614" y="13151"/>
                    </a:cubicBezTo>
                    <a:cubicBezTo>
                      <a:pt x="1643" y="13151"/>
                      <a:pt x="1672" y="13158"/>
                      <a:pt x="1685" y="13171"/>
                    </a:cubicBezTo>
                    <a:lnTo>
                      <a:pt x="1685" y="13171"/>
                    </a:lnTo>
                    <a:cubicBezTo>
                      <a:pt x="1691" y="13085"/>
                      <a:pt x="1706" y="12976"/>
                      <a:pt x="1621" y="12907"/>
                    </a:cubicBezTo>
                    <a:cubicBezTo>
                      <a:pt x="1603" y="12889"/>
                      <a:pt x="1514" y="12889"/>
                      <a:pt x="1541" y="12863"/>
                    </a:cubicBezTo>
                    <a:cubicBezTo>
                      <a:pt x="1577" y="12836"/>
                      <a:pt x="1675" y="12818"/>
                      <a:pt x="1710" y="12782"/>
                    </a:cubicBezTo>
                    <a:cubicBezTo>
                      <a:pt x="1799" y="12711"/>
                      <a:pt x="1799" y="12586"/>
                      <a:pt x="1719" y="12515"/>
                    </a:cubicBezTo>
                    <a:cubicBezTo>
                      <a:pt x="1701" y="12497"/>
                      <a:pt x="1595" y="12471"/>
                      <a:pt x="1603" y="12462"/>
                    </a:cubicBezTo>
                    <a:cubicBezTo>
                      <a:pt x="1630" y="12435"/>
                      <a:pt x="1782" y="12453"/>
                      <a:pt x="1782" y="12399"/>
                    </a:cubicBezTo>
                    <a:cubicBezTo>
                      <a:pt x="1782" y="12399"/>
                      <a:pt x="1657" y="12399"/>
                      <a:pt x="1648" y="12364"/>
                    </a:cubicBezTo>
                    <a:cubicBezTo>
                      <a:pt x="1639" y="12319"/>
                      <a:pt x="1648" y="12301"/>
                      <a:pt x="1577" y="12301"/>
                    </a:cubicBezTo>
                    <a:cubicBezTo>
                      <a:pt x="1565" y="12303"/>
                      <a:pt x="1554" y="12303"/>
                      <a:pt x="1543" y="12303"/>
                    </a:cubicBezTo>
                    <a:cubicBezTo>
                      <a:pt x="1467" y="12303"/>
                      <a:pt x="1397" y="12278"/>
                      <a:pt x="1327" y="12239"/>
                    </a:cubicBezTo>
                    <a:cubicBezTo>
                      <a:pt x="1416" y="12212"/>
                      <a:pt x="1505" y="12195"/>
                      <a:pt x="1595" y="12186"/>
                    </a:cubicBezTo>
                    <a:lnTo>
                      <a:pt x="1595" y="12186"/>
                    </a:lnTo>
                    <a:cubicBezTo>
                      <a:pt x="1577" y="12203"/>
                      <a:pt x="1532" y="12239"/>
                      <a:pt x="1595" y="12257"/>
                    </a:cubicBezTo>
                    <a:cubicBezTo>
                      <a:pt x="1606" y="12259"/>
                      <a:pt x="1616" y="12260"/>
                      <a:pt x="1624" y="12260"/>
                    </a:cubicBezTo>
                    <a:cubicBezTo>
                      <a:pt x="1644" y="12260"/>
                      <a:pt x="1653" y="12252"/>
                      <a:pt x="1666" y="12239"/>
                    </a:cubicBezTo>
                    <a:cubicBezTo>
                      <a:pt x="1684" y="12203"/>
                      <a:pt x="1550" y="12114"/>
                      <a:pt x="1675" y="12079"/>
                    </a:cubicBezTo>
                    <a:cubicBezTo>
                      <a:pt x="1695" y="12073"/>
                      <a:pt x="1703" y="12059"/>
                      <a:pt x="1704" y="12040"/>
                    </a:cubicBezTo>
                    <a:lnTo>
                      <a:pt x="1704" y="12040"/>
                    </a:lnTo>
                    <a:cubicBezTo>
                      <a:pt x="1661" y="12057"/>
                      <a:pt x="1591" y="12079"/>
                      <a:pt x="1543" y="12079"/>
                    </a:cubicBezTo>
                    <a:cubicBezTo>
                      <a:pt x="1514" y="12079"/>
                      <a:pt x="1493" y="12071"/>
                      <a:pt x="1489" y="12052"/>
                    </a:cubicBezTo>
                    <a:lnTo>
                      <a:pt x="1489" y="12052"/>
                    </a:lnTo>
                    <a:lnTo>
                      <a:pt x="1704" y="12035"/>
                    </a:lnTo>
                    <a:lnTo>
                      <a:pt x="1704" y="12035"/>
                    </a:lnTo>
                    <a:cubicBezTo>
                      <a:pt x="1702" y="11972"/>
                      <a:pt x="1621" y="11861"/>
                      <a:pt x="1621" y="11820"/>
                    </a:cubicBezTo>
                    <a:cubicBezTo>
                      <a:pt x="1488" y="11829"/>
                      <a:pt x="1497" y="11865"/>
                      <a:pt x="1390" y="11865"/>
                    </a:cubicBezTo>
                    <a:cubicBezTo>
                      <a:pt x="1390" y="11829"/>
                      <a:pt x="1523" y="11785"/>
                      <a:pt x="1505" y="11767"/>
                    </a:cubicBezTo>
                    <a:cubicBezTo>
                      <a:pt x="1497" y="11749"/>
                      <a:pt x="1354" y="11714"/>
                      <a:pt x="1301" y="11687"/>
                    </a:cubicBezTo>
                    <a:cubicBezTo>
                      <a:pt x="1395" y="11670"/>
                      <a:pt x="1829" y="11445"/>
                      <a:pt x="1628" y="11445"/>
                    </a:cubicBezTo>
                    <a:cubicBezTo>
                      <a:pt x="1621" y="11445"/>
                      <a:pt x="1613" y="11446"/>
                      <a:pt x="1603" y="11446"/>
                    </a:cubicBezTo>
                    <a:cubicBezTo>
                      <a:pt x="1586" y="11473"/>
                      <a:pt x="1630" y="11482"/>
                      <a:pt x="1639" y="11491"/>
                    </a:cubicBezTo>
                    <a:cubicBezTo>
                      <a:pt x="1639" y="11494"/>
                      <a:pt x="1621" y="11495"/>
                      <a:pt x="1597" y="11495"/>
                    </a:cubicBezTo>
                    <a:cubicBezTo>
                      <a:pt x="1548" y="11495"/>
                      <a:pt x="1473" y="11491"/>
                      <a:pt x="1461" y="11491"/>
                    </a:cubicBezTo>
                    <a:cubicBezTo>
                      <a:pt x="1416" y="11473"/>
                      <a:pt x="1399" y="11446"/>
                      <a:pt x="1407" y="11420"/>
                    </a:cubicBezTo>
                    <a:cubicBezTo>
                      <a:pt x="1434" y="11348"/>
                      <a:pt x="1630" y="11411"/>
                      <a:pt x="1666" y="11331"/>
                    </a:cubicBezTo>
                    <a:cubicBezTo>
                      <a:pt x="1684" y="11295"/>
                      <a:pt x="1684" y="11250"/>
                      <a:pt x="1657" y="11215"/>
                    </a:cubicBezTo>
                    <a:cubicBezTo>
                      <a:pt x="1630" y="11170"/>
                      <a:pt x="1523" y="11215"/>
                      <a:pt x="1514" y="11152"/>
                    </a:cubicBezTo>
                    <a:cubicBezTo>
                      <a:pt x="1505" y="11117"/>
                      <a:pt x="1497" y="11090"/>
                      <a:pt x="1586" y="11081"/>
                    </a:cubicBezTo>
                    <a:cubicBezTo>
                      <a:pt x="1621" y="11090"/>
                      <a:pt x="1657" y="11099"/>
                      <a:pt x="1693" y="11099"/>
                    </a:cubicBezTo>
                    <a:cubicBezTo>
                      <a:pt x="1737" y="11090"/>
                      <a:pt x="1372" y="10948"/>
                      <a:pt x="1488" y="10912"/>
                    </a:cubicBezTo>
                    <a:cubicBezTo>
                      <a:pt x="1577" y="10885"/>
                      <a:pt x="1675" y="10894"/>
                      <a:pt x="1684" y="10832"/>
                    </a:cubicBezTo>
                    <a:cubicBezTo>
                      <a:pt x="1675" y="10797"/>
                      <a:pt x="1666" y="10761"/>
                      <a:pt x="1640" y="10735"/>
                    </a:cubicBezTo>
                    <a:lnTo>
                      <a:pt x="1640" y="10735"/>
                    </a:lnTo>
                    <a:cubicBezTo>
                      <a:pt x="1645" y="10747"/>
                      <a:pt x="1505" y="10839"/>
                      <a:pt x="1458" y="10839"/>
                    </a:cubicBezTo>
                    <a:cubicBezTo>
                      <a:pt x="1447" y="10839"/>
                      <a:pt x="1442" y="10834"/>
                      <a:pt x="1443" y="10823"/>
                    </a:cubicBezTo>
                    <a:cubicBezTo>
                      <a:pt x="1470" y="10778"/>
                      <a:pt x="1479" y="10725"/>
                      <a:pt x="1488" y="10671"/>
                    </a:cubicBezTo>
                    <a:lnTo>
                      <a:pt x="1488" y="10591"/>
                    </a:lnTo>
                    <a:cubicBezTo>
                      <a:pt x="1501" y="10578"/>
                      <a:pt x="1495" y="10570"/>
                      <a:pt x="1480" y="10570"/>
                    </a:cubicBezTo>
                    <a:cubicBezTo>
                      <a:pt x="1475" y="10570"/>
                      <a:pt x="1468" y="10571"/>
                      <a:pt x="1461" y="10573"/>
                    </a:cubicBezTo>
                    <a:cubicBezTo>
                      <a:pt x="1455" y="10565"/>
                      <a:pt x="1472" y="10562"/>
                      <a:pt x="1498" y="10562"/>
                    </a:cubicBezTo>
                    <a:cubicBezTo>
                      <a:pt x="1550" y="10562"/>
                      <a:pt x="1639" y="10573"/>
                      <a:pt x="1657" y="10573"/>
                    </a:cubicBezTo>
                    <a:cubicBezTo>
                      <a:pt x="1728" y="10556"/>
                      <a:pt x="1639" y="10511"/>
                      <a:pt x="1612" y="10502"/>
                    </a:cubicBezTo>
                    <a:cubicBezTo>
                      <a:pt x="1586" y="10493"/>
                      <a:pt x="1479" y="10475"/>
                      <a:pt x="1514" y="10440"/>
                    </a:cubicBezTo>
                    <a:cubicBezTo>
                      <a:pt x="1554" y="10408"/>
                      <a:pt x="1621" y="10419"/>
                      <a:pt x="1667" y="10415"/>
                    </a:cubicBezTo>
                    <a:lnTo>
                      <a:pt x="1667" y="10415"/>
                    </a:lnTo>
                    <a:cubicBezTo>
                      <a:pt x="1666" y="10415"/>
                      <a:pt x="1666" y="10415"/>
                      <a:pt x="1665" y="10415"/>
                    </a:cubicBezTo>
                    <a:cubicBezTo>
                      <a:pt x="1591" y="10415"/>
                      <a:pt x="1477" y="10331"/>
                      <a:pt x="1461" y="10306"/>
                    </a:cubicBezTo>
                    <a:cubicBezTo>
                      <a:pt x="1443" y="10279"/>
                      <a:pt x="1425" y="10244"/>
                      <a:pt x="1452" y="10217"/>
                    </a:cubicBezTo>
                    <a:cubicBezTo>
                      <a:pt x="1470" y="10190"/>
                      <a:pt x="1523" y="10199"/>
                      <a:pt x="1541" y="10173"/>
                    </a:cubicBezTo>
                    <a:cubicBezTo>
                      <a:pt x="1558" y="10147"/>
                      <a:pt x="1575" y="10056"/>
                      <a:pt x="1506" y="10056"/>
                    </a:cubicBezTo>
                    <a:cubicBezTo>
                      <a:pt x="1503" y="10056"/>
                      <a:pt x="1500" y="10056"/>
                      <a:pt x="1497" y="10057"/>
                    </a:cubicBezTo>
                    <a:cubicBezTo>
                      <a:pt x="1416" y="10057"/>
                      <a:pt x="1390" y="10057"/>
                      <a:pt x="1390" y="10012"/>
                    </a:cubicBezTo>
                    <a:cubicBezTo>
                      <a:pt x="1390" y="10012"/>
                      <a:pt x="1372" y="9959"/>
                      <a:pt x="1390" y="9959"/>
                    </a:cubicBezTo>
                    <a:cubicBezTo>
                      <a:pt x="1402" y="9959"/>
                      <a:pt x="1506" y="10004"/>
                      <a:pt x="1577" y="10004"/>
                    </a:cubicBezTo>
                    <a:cubicBezTo>
                      <a:pt x="1606" y="10004"/>
                      <a:pt x="1629" y="9997"/>
                      <a:pt x="1639" y="9977"/>
                    </a:cubicBezTo>
                    <a:cubicBezTo>
                      <a:pt x="1666" y="9905"/>
                      <a:pt x="1497" y="9905"/>
                      <a:pt x="1559" y="9843"/>
                    </a:cubicBezTo>
                    <a:cubicBezTo>
                      <a:pt x="1621" y="9790"/>
                      <a:pt x="1550" y="9745"/>
                      <a:pt x="1479" y="9692"/>
                    </a:cubicBezTo>
                    <a:cubicBezTo>
                      <a:pt x="1416" y="9647"/>
                      <a:pt x="1461" y="9665"/>
                      <a:pt x="1479" y="9638"/>
                    </a:cubicBezTo>
                    <a:cubicBezTo>
                      <a:pt x="1505" y="9620"/>
                      <a:pt x="1443" y="9594"/>
                      <a:pt x="1443" y="9576"/>
                    </a:cubicBezTo>
                    <a:cubicBezTo>
                      <a:pt x="1372" y="9558"/>
                      <a:pt x="1256" y="9505"/>
                      <a:pt x="1390" y="9469"/>
                    </a:cubicBezTo>
                    <a:cubicBezTo>
                      <a:pt x="1425" y="9460"/>
                      <a:pt x="1710" y="9415"/>
                      <a:pt x="1550" y="9389"/>
                    </a:cubicBezTo>
                    <a:cubicBezTo>
                      <a:pt x="1479" y="9371"/>
                      <a:pt x="1425" y="9389"/>
                      <a:pt x="1434" y="9335"/>
                    </a:cubicBezTo>
                    <a:cubicBezTo>
                      <a:pt x="1434" y="9309"/>
                      <a:pt x="1523" y="9318"/>
                      <a:pt x="1559" y="9300"/>
                    </a:cubicBezTo>
                    <a:cubicBezTo>
                      <a:pt x="1586" y="9291"/>
                      <a:pt x="1586" y="9255"/>
                      <a:pt x="1586" y="9237"/>
                    </a:cubicBezTo>
                    <a:lnTo>
                      <a:pt x="1586" y="9237"/>
                    </a:lnTo>
                    <a:lnTo>
                      <a:pt x="1434" y="9246"/>
                    </a:lnTo>
                    <a:cubicBezTo>
                      <a:pt x="1407" y="9273"/>
                      <a:pt x="1381" y="9291"/>
                      <a:pt x="1345" y="9300"/>
                    </a:cubicBezTo>
                    <a:cubicBezTo>
                      <a:pt x="1338" y="9301"/>
                      <a:pt x="1331" y="9302"/>
                      <a:pt x="1325" y="9302"/>
                    </a:cubicBezTo>
                    <a:cubicBezTo>
                      <a:pt x="1267" y="9302"/>
                      <a:pt x="1274" y="9228"/>
                      <a:pt x="1274" y="9220"/>
                    </a:cubicBezTo>
                    <a:cubicBezTo>
                      <a:pt x="1274" y="9157"/>
                      <a:pt x="1363" y="9184"/>
                      <a:pt x="1416" y="9122"/>
                    </a:cubicBezTo>
                    <a:cubicBezTo>
                      <a:pt x="1425" y="9113"/>
                      <a:pt x="1497" y="9024"/>
                      <a:pt x="1470" y="9024"/>
                    </a:cubicBezTo>
                    <a:cubicBezTo>
                      <a:pt x="1407" y="9006"/>
                      <a:pt x="1354" y="9032"/>
                      <a:pt x="1345" y="8979"/>
                    </a:cubicBezTo>
                    <a:cubicBezTo>
                      <a:pt x="1345" y="8952"/>
                      <a:pt x="1363" y="8926"/>
                      <a:pt x="1318" y="8917"/>
                    </a:cubicBezTo>
                    <a:cubicBezTo>
                      <a:pt x="1203" y="8899"/>
                      <a:pt x="1247" y="8721"/>
                      <a:pt x="1256" y="8676"/>
                    </a:cubicBezTo>
                    <a:cubicBezTo>
                      <a:pt x="1265" y="8632"/>
                      <a:pt x="1292" y="8641"/>
                      <a:pt x="1363" y="8614"/>
                    </a:cubicBezTo>
                    <a:cubicBezTo>
                      <a:pt x="1425" y="8596"/>
                      <a:pt x="1399" y="8534"/>
                      <a:pt x="1399" y="8507"/>
                    </a:cubicBezTo>
                    <a:cubicBezTo>
                      <a:pt x="1434" y="8471"/>
                      <a:pt x="1452" y="8409"/>
                      <a:pt x="1354" y="8391"/>
                    </a:cubicBezTo>
                    <a:cubicBezTo>
                      <a:pt x="1301" y="8391"/>
                      <a:pt x="1318" y="8364"/>
                      <a:pt x="1318" y="8329"/>
                    </a:cubicBezTo>
                    <a:cubicBezTo>
                      <a:pt x="1318" y="8302"/>
                      <a:pt x="1256" y="8311"/>
                      <a:pt x="1247" y="8284"/>
                    </a:cubicBezTo>
                    <a:cubicBezTo>
                      <a:pt x="1229" y="8240"/>
                      <a:pt x="1256" y="8204"/>
                      <a:pt x="1265" y="8160"/>
                    </a:cubicBezTo>
                    <a:cubicBezTo>
                      <a:pt x="1265" y="8130"/>
                      <a:pt x="1043" y="8051"/>
                      <a:pt x="938" y="8051"/>
                    </a:cubicBezTo>
                    <a:cubicBezTo>
                      <a:pt x="916" y="8051"/>
                      <a:pt x="900" y="8054"/>
                      <a:pt x="891" y="8062"/>
                    </a:cubicBezTo>
                    <a:cubicBezTo>
                      <a:pt x="891" y="8062"/>
                      <a:pt x="918" y="8115"/>
                      <a:pt x="918" y="8115"/>
                    </a:cubicBezTo>
                    <a:cubicBezTo>
                      <a:pt x="909" y="8151"/>
                      <a:pt x="882" y="8186"/>
                      <a:pt x="846" y="8204"/>
                    </a:cubicBezTo>
                    <a:cubicBezTo>
                      <a:pt x="793" y="8258"/>
                      <a:pt x="766" y="8329"/>
                      <a:pt x="784" y="8409"/>
                    </a:cubicBezTo>
                    <a:cubicBezTo>
                      <a:pt x="787" y="8423"/>
                      <a:pt x="807" y="8426"/>
                      <a:pt x="834" y="8426"/>
                    </a:cubicBezTo>
                    <a:cubicBezTo>
                      <a:pt x="858" y="8426"/>
                      <a:pt x="888" y="8424"/>
                      <a:pt x="917" y="8424"/>
                    </a:cubicBezTo>
                    <a:cubicBezTo>
                      <a:pt x="956" y="8424"/>
                      <a:pt x="993" y="8429"/>
                      <a:pt x="1007" y="8454"/>
                    </a:cubicBezTo>
                    <a:cubicBezTo>
                      <a:pt x="1024" y="8498"/>
                      <a:pt x="989" y="8534"/>
                      <a:pt x="935" y="8569"/>
                    </a:cubicBezTo>
                    <a:cubicBezTo>
                      <a:pt x="864" y="8569"/>
                      <a:pt x="855" y="8578"/>
                      <a:pt x="864" y="8614"/>
                    </a:cubicBezTo>
                    <a:cubicBezTo>
                      <a:pt x="864" y="8641"/>
                      <a:pt x="866" y="8645"/>
                      <a:pt x="881" y="8645"/>
                    </a:cubicBezTo>
                    <a:cubicBezTo>
                      <a:pt x="888" y="8645"/>
                      <a:pt x="898" y="8644"/>
                      <a:pt x="913" y="8644"/>
                    </a:cubicBezTo>
                    <a:cubicBezTo>
                      <a:pt x="928" y="8644"/>
                      <a:pt x="947" y="8645"/>
                      <a:pt x="971" y="8649"/>
                    </a:cubicBezTo>
                    <a:cubicBezTo>
                      <a:pt x="1016" y="8649"/>
                      <a:pt x="1051" y="8685"/>
                      <a:pt x="1016" y="8703"/>
                    </a:cubicBezTo>
                    <a:cubicBezTo>
                      <a:pt x="935" y="8747"/>
                      <a:pt x="793" y="8694"/>
                      <a:pt x="793" y="8774"/>
                    </a:cubicBezTo>
                    <a:cubicBezTo>
                      <a:pt x="793" y="8807"/>
                      <a:pt x="863" y="8864"/>
                      <a:pt x="930" y="8864"/>
                    </a:cubicBezTo>
                    <a:cubicBezTo>
                      <a:pt x="935" y="8864"/>
                      <a:pt x="940" y="8864"/>
                      <a:pt x="944" y="8863"/>
                    </a:cubicBezTo>
                    <a:cubicBezTo>
                      <a:pt x="962" y="8881"/>
                      <a:pt x="944" y="8908"/>
                      <a:pt x="953" y="8926"/>
                    </a:cubicBezTo>
                    <a:cubicBezTo>
                      <a:pt x="962" y="8935"/>
                      <a:pt x="1105" y="9086"/>
                      <a:pt x="1087" y="9104"/>
                    </a:cubicBezTo>
                    <a:cubicBezTo>
                      <a:pt x="1079" y="9107"/>
                      <a:pt x="1070" y="9108"/>
                      <a:pt x="1061" y="9108"/>
                    </a:cubicBezTo>
                    <a:cubicBezTo>
                      <a:pt x="993" y="9108"/>
                      <a:pt x="880" y="9041"/>
                      <a:pt x="835" y="9041"/>
                    </a:cubicBezTo>
                    <a:cubicBezTo>
                      <a:pt x="833" y="9041"/>
                      <a:pt x="830" y="9041"/>
                      <a:pt x="829" y="9041"/>
                    </a:cubicBezTo>
                    <a:cubicBezTo>
                      <a:pt x="891" y="9041"/>
                      <a:pt x="953" y="9228"/>
                      <a:pt x="998" y="9246"/>
                    </a:cubicBezTo>
                    <a:cubicBezTo>
                      <a:pt x="1060" y="9273"/>
                      <a:pt x="1042" y="9300"/>
                      <a:pt x="971" y="9344"/>
                    </a:cubicBezTo>
                    <a:cubicBezTo>
                      <a:pt x="855" y="9407"/>
                      <a:pt x="971" y="9389"/>
                      <a:pt x="971" y="9424"/>
                    </a:cubicBezTo>
                    <a:cubicBezTo>
                      <a:pt x="971" y="9460"/>
                      <a:pt x="980" y="9478"/>
                      <a:pt x="926" y="9505"/>
                    </a:cubicBezTo>
                    <a:cubicBezTo>
                      <a:pt x="909" y="9522"/>
                      <a:pt x="900" y="9531"/>
                      <a:pt x="909" y="9540"/>
                    </a:cubicBezTo>
                    <a:cubicBezTo>
                      <a:pt x="936" y="9562"/>
                      <a:pt x="966" y="9574"/>
                      <a:pt x="995" y="9574"/>
                    </a:cubicBezTo>
                    <a:cubicBezTo>
                      <a:pt x="1015" y="9574"/>
                      <a:pt x="1034" y="9569"/>
                      <a:pt x="1051" y="9558"/>
                    </a:cubicBezTo>
                    <a:cubicBezTo>
                      <a:pt x="1072" y="9550"/>
                      <a:pt x="1104" y="9543"/>
                      <a:pt x="1129" y="9543"/>
                    </a:cubicBezTo>
                    <a:cubicBezTo>
                      <a:pt x="1158" y="9543"/>
                      <a:pt x="1177" y="9552"/>
                      <a:pt x="1158" y="9576"/>
                    </a:cubicBezTo>
                    <a:cubicBezTo>
                      <a:pt x="1131" y="9620"/>
                      <a:pt x="1042" y="9629"/>
                      <a:pt x="1007" y="9665"/>
                    </a:cubicBezTo>
                    <a:cubicBezTo>
                      <a:pt x="980" y="9709"/>
                      <a:pt x="1024" y="9745"/>
                      <a:pt x="1060" y="9781"/>
                    </a:cubicBezTo>
                    <a:cubicBezTo>
                      <a:pt x="1069" y="9807"/>
                      <a:pt x="1060" y="9843"/>
                      <a:pt x="1033" y="9870"/>
                    </a:cubicBezTo>
                    <a:cubicBezTo>
                      <a:pt x="1007" y="9879"/>
                      <a:pt x="989" y="9888"/>
                      <a:pt x="989" y="9896"/>
                    </a:cubicBezTo>
                    <a:cubicBezTo>
                      <a:pt x="989" y="9941"/>
                      <a:pt x="1060" y="9923"/>
                      <a:pt x="1069" y="9977"/>
                    </a:cubicBezTo>
                    <a:cubicBezTo>
                      <a:pt x="1078" y="10003"/>
                      <a:pt x="1042" y="10030"/>
                      <a:pt x="1033" y="10057"/>
                    </a:cubicBezTo>
                    <a:cubicBezTo>
                      <a:pt x="1007" y="10146"/>
                      <a:pt x="1051" y="10235"/>
                      <a:pt x="1131" y="10279"/>
                    </a:cubicBezTo>
                    <a:cubicBezTo>
                      <a:pt x="1194" y="10315"/>
                      <a:pt x="1212" y="10324"/>
                      <a:pt x="1087" y="10333"/>
                    </a:cubicBezTo>
                    <a:cubicBezTo>
                      <a:pt x="1069" y="10327"/>
                      <a:pt x="1056" y="10325"/>
                      <a:pt x="1045" y="10325"/>
                    </a:cubicBezTo>
                    <a:cubicBezTo>
                      <a:pt x="1007" y="10325"/>
                      <a:pt x="1007" y="10357"/>
                      <a:pt x="1007" y="10377"/>
                    </a:cubicBezTo>
                    <a:cubicBezTo>
                      <a:pt x="1007" y="10404"/>
                      <a:pt x="1007" y="10467"/>
                      <a:pt x="1042" y="10502"/>
                    </a:cubicBezTo>
                    <a:cubicBezTo>
                      <a:pt x="1078" y="10538"/>
                      <a:pt x="1140" y="10547"/>
                      <a:pt x="1096" y="10591"/>
                    </a:cubicBezTo>
                    <a:cubicBezTo>
                      <a:pt x="971" y="10600"/>
                      <a:pt x="1016" y="10707"/>
                      <a:pt x="1033" y="10734"/>
                    </a:cubicBezTo>
                    <a:cubicBezTo>
                      <a:pt x="1060" y="10760"/>
                      <a:pt x="1247" y="10805"/>
                      <a:pt x="1203" y="10823"/>
                    </a:cubicBezTo>
                    <a:cubicBezTo>
                      <a:pt x="1087" y="10867"/>
                      <a:pt x="1051" y="10876"/>
                      <a:pt x="1042" y="10948"/>
                    </a:cubicBezTo>
                    <a:cubicBezTo>
                      <a:pt x="1024" y="11046"/>
                      <a:pt x="1033" y="11143"/>
                      <a:pt x="1069" y="11241"/>
                    </a:cubicBezTo>
                    <a:cubicBezTo>
                      <a:pt x="1078" y="11277"/>
                      <a:pt x="1096" y="11313"/>
                      <a:pt x="1114" y="11348"/>
                    </a:cubicBezTo>
                    <a:cubicBezTo>
                      <a:pt x="1131" y="11366"/>
                      <a:pt x="1185" y="11384"/>
                      <a:pt x="1185" y="11402"/>
                    </a:cubicBezTo>
                    <a:cubicBezTo>
                      <a:pt x="1185" y="11420"/>
                      <a:pt x="1078" y="11455"/>
                      <a:pt x="1051" y="11482"/>
                    </a:cubicBezTo>
                    <a:cubicBezTo>
                      <a:pt x="1016" y="11509"/>
                      <a:pt x="989" y="11544"/>
                      <a:pt x="980" y="11589"/>
                    </a:cubicBezTo>
                    <a:cubicBezTo>
                      <a:pt x="972" y="11629"/>
                      <a:pt x="985" y="11661"/>
                      <a:pt x="1065" y="11661"/>
                    </a:cubicBezTo>
                    <a:cubicBezTo>
                      <a:pt x="1071" y="11661"/>
                      <a:pt x="1077" y="11661"/>
                      <a:pt x="1083" y="11661"/>
                    </a:cubicBezTo>
                    <a:lnTo>
                      <a:pt x="1083" y="11661"/>
                    </a:lnTo>
                    <a:cubicBezTo>
                      <a:pt x="1023" y="11671"/>
                      <a:pt x="1159" y="11760"/>
                      <a:pt x="1167" y="11785"/>
                    </a:cubicBezTo>
                    <a:cubicBezTo>
                      <a:pt x="1185" y="11803"/>
                      <a:pt x="1060" y="11856"/>
                      <a:pt x="1042" y="11892"/>
                    </a:cubicBezTo>
                    <a:cubicBezTo>
                      <a:pt x="1016" y="11927"/>
                      <a:pt x="1016" y="11981"/>
                      <a:pt x="1042" y="12016"/>
                    </a:cubicBezTo>
                    <a:cubicBezTo>
                      <a:pt x="1053" y="12031"/>
                      <a:pt x="1075" y="12035"/>
                      <a:pt x="1102" y="12035"/>
                    </a:cubicBezTo>
                    <a:cubicBezTo>
                      <a:pt x="1142" y="12035"/>
                      <a:pt x="1192" y="12025"/>
                      <a:pt x="1229" y="12025"/>
                    </a:cubicBezTo>
                    <a:cubicBezTo>
                      <a:pt x="1229" y="12043"/>
                      <a:pt x="1247" y="12079"/>
                      <a:pt x="1229" y="12097"/>
                    </a:cubicBezTo>
                    <a:cubicBezTo>
                      <a:pt x="1212" y="12097"/>
                      <a:pt x="1185" y="12097"/>
                      <a:pt x="1167" y="12105"/>
                    </a:cubicBezTo>
                    <a:cubicBezTo>
                      <a:pt x="1140" y="12123"/>
                      <a:pt x="1158" y="12150"/>
                      <a:pt x="1158" y="12168"/>
                    </a:cubicBezTo>
                    <a:cubicBezTo>
                      <a:pt x="1158" y="12186"/>
                      <a:pt x="1096" y="12195"/>
                      <a:pt x="1087" y="12212"/>
                    </a:cubicBezTo>
                    <a:cubicBezTo>
                      <a:pt x="1069" y="12239"/>
                      <a:pt x="1069" y="12266"/>
                      <a:pt x="1087" y="12293"/>
                    </a:cubicBezTo>
                    <a:cubicBezTo>
                      <a:pt x="1105" y="12364"/>
                      <a:pt x="1185" y="12390"/>
                      <a:pt x="1265" y="12444"/>
                    </a:cubicBezTo>
                    <a:cubicBezTo>
                      <a:pt x="1363" y="12515"/>
                      <a:pt x="1265" y="12506"/>
                      <a:pt x="1149" y="12515"/>
                    </a:cubicBezTo>
                    <a:cubicBezTo>
                      <a:pt x="1220" y="12515"/>
                      <a:pt x="1158" y="12560"/>
                      <a:pt x="1220" y="12578"/>
                    </a:cubicBezTo>
                    <a:lnTo>
                      <a:pt x="1318" y="12578"/>
                    </a:lnTo>
                    <a:cubicBezTo>
                      <a:pt x="1318" y="12604"/>
                      <a:pt x="1212" y="12604"/>
                      <a:pt x="1212" y="12640"/>
                    </a:cubicBezTo>
                    <a:cubicBezTo>
                      <a:pt x="1212" y="12667"/>
                      <a:pt x="1310" y="12693"/>
                      <a:pt x="1336" y="12729"/>
                    </a:cubicBezTo>
                    <a:cubicBezTo>
                      <a:pt x="1355" y="12755"/>
                      <a:pt x="1352" y="12764"/>
                      <a:pt x="1338" y="12764"/>
                    </a:cubicBezTo>
                    <a:cubicBezTo>
                      <a:pt x="1319" y="12764"/>
                      <a:pt x="1282" y="12748"/>
                      <a:pt x="1256" y="12738"/>
                    </a:cubicBezTo>
                    <a:cubicBezTo>
                      <a:pt x="1239" y="12729"/>
                      <a:pt x="1213" y="12725"/>
                      <a:pt x="1186" y="12725"/>
                    </a:cubicBezTo>
                    <a:cubicBezTo>
                      <a:pt x="1130" y="12725"/>
                      <a:pt x="1072" y="12743"/>
                      <a:pt x="1096" y="12773"/>
                    </a:cubicBezTo>
                    <a:cubicBezTo>
                      <a:pt x="1143" y="12836"/>
                      <a:pt x="1217" y="12864"/>
                      <a:pt x="1294" y="12864"/>
                    </a:cubicBezTo>
                    <a:cubicBezTo>
                      <a:pt x="1301" y="12864"/>
                      <a:pt x="1308" y="12864"/>
                      <a:pt x="1315" y="12864"/>
                    </a:cubicBezTo>
                    <a:lnTo>
                      <a:pt x="1315" y="12864"/>
                    </a:lnTo>
                    <a:cubicBezTo>
                      <a:pt x="1051" y="12890"/>
                      <a:pt x="1342" y="13201"/>
                      <a:pt x="1140" y="13210"/>
                    </a:cubicBezTo>
                    <a:cubicBezTo>
                      <a:pt x="1007" y="13281"/>
                      <a:pt x="1185" y="13326"/>
                      <a:pt x="1212" y="13397"/>
                    </a:cubicBezTo>
                    <a:cubicBezTo>
                      <a:pt x="1220" y="13450"/>
                      <a:pt x="1229" y="13504"/>
                      <a:pt x="1229" y="13557"/>
                    </a:cubicBezTo>
                    <a:cubicBezTo>
                      <a:pt x="1238" y="13629"/>
                      <a:pt x="1310" y="13691"/>
                      <a:pt x="1318" y="13753"/>
                    </a:cubicBezTo>
                    <a:cubicBezTo>
                      <a:pt x="1318" y="13816"/>
                      <a:pt x="1238" y="13825"/>
                      <a:pt x="1247" y="13887"/>
                    </a:cubicBezTo>
                    <a:cubicBezTo>
                      <a:pt x="1247" y="13914"/>
                      <a:pt x="1247" y="13958"/>
                      <a:pt x="1292" y="13967"/>
                    </a:cubicBezTo>
                    <a:cubicBezTo>
                      <a:pt x="1318" y="13976"/>
                      <a:pt x="1381" y="13967"/>
                      <a:pt x="1372" y="13985"/>
                    </a:cubicBezTo>
                    <a:cubicBezTo>
                      <a:pt x="1372" y="14037"/>
                      <a:pt x="1230" y="14055"/>
                      <a:pt x="1148" y="14056"/>
                    </a:cubicBezTo>
                    <a:lnTo>
                      <a:pt x="1148" y="14056"/>
                    </a:lnTo>
                    <a:cubicBezTo>
                      <a:pt x="1147" y="14056"/>
                      <a:pt x="1146" y="14056"/>
                      <a:pt x="1145" y="14056"/>
                    </a:cubicBezTo>
                    <a:cubicBezTo>
                      <a:pt x="1143" y="14056"/>
                      <a:pt x="1142" y="14056"/>
                      <a:pt x="1140" y="14056"/>
                    </a:cubicBezTo>
                    <a:cubicBezTo>
                      <a:pt x="1143" y="14056"/>
                      <a:pt x="1145" y="14056"/>
                      <a:pt x="1148" y="14056"/>
                    </a:cubicBezTo>
                    <a:lnTo>
                      <a:pt x="1148" y="14056"/>
                    </a:lnTo>
                    <a:cubicBezTo>
                      <a:pt x="1290" y="14063"/>
                      <a:pt x="1247" y="14485"/>
                      <a:pt x="1238" y="14546"/>
                    </a:cubicBezTo>
                    <a:cubicBezTo>
                      <a:pt x="1238" y="14608"/>
                      <a:pt x="1176" y="14680"/>
                      <a:pt x="1185" y="14742"/>
                    </a:cubicBezTo>
                    <a:cubicBezTo>
                      <a:pt x="1194" y="14795"/>
                      <a:pt x="1229" y="14849"/>
                      <a:pt x="1283" y="14893"/>
                    </a:cubicBezTo>
                    <a:cubicBezTo>
                      <a:pt x="1297" y="14901"/>
                      <a:pt x="1415" y="14936"/>
                      <a:pt x="1461" y="14936"/>
                    </a:cubicBezTo>
                    <a:cubicBezTo>
                      <a:pt x="1472" y="14936"/>
                      <a:pt x="1479" y="14934"/>
                      <a:pt x="1479" y="14929"/>
                    </a:cubicBezTo>
                    <a:lnTo>
                      <a:pt x="1479" y="14929"/>
                    </a:lnTo>
                    <a:cubicBezTo>
                      <a:pt x="1479" y="14974"/>
                      <a:pt x="1247" y="14956"/>
                      <a:pt x="1327" y="15018"/>
                    </a:cubicBezTo>
                    <a:cubicBezTo>
                      <a:pt x="1336" y="15027"/>
                      <a:pt x="1452" y="15080"/>
                      <a:pt x="1416" y="15098"/>
                    </a:cubicBezTo>
                    <a:cubicBezTo>
                      <a:pt x="1412" y="15101"/>
                      <a:pt x="1405" y="15102"/>
                      <a:pt x="1396" y="15102"/>
                    </a:cubicBezTo>
                    <a:cubicBezTo>
                      <a:pt x="1359" y="15102"/>
                      <a:pt x="1291" y="15086"/>
                      <a:pt x="1257" y="15086"/>
                    </a:cubicBezTo>
                    <a:cubicBezTo>
                      <a:pt x="1242" y="15086"/>
                      <a:pt x="1234" y="15089"/>
                      <a:pt x="1238" y="15098"/>
                    </a:cubicBezTo>
                    <a:cubicBezTo>
                      <a:pt x="1280" y="15173"/>
                      <a:pt x="1351" y="15224"/>
                      <a:pt x="1433" y="15224"/>
                    </a:cubicBezTo>
                    <a:cubicBezTo>
                      <a:pt x="1439" y="15224"/>
                      <a:pt x="1446" y="15224"/>
                      <a:pt x="1452" y="15223"/>
                    </a:cubicBezTo>
                    <a:lnTo>
                      <a:pt x="1452" y="15223"/>
                    </a:lnTo>
                    <a:cubicBezTo>
                      <a:pt x="1470" y="15250"/>
                      <a:pt x="1345" y="15294"/>
                      <a:pt x="1301" y="15303"/>
                    </a:cubicBezTo>
                    <a:cubicBezTo>
                      <a:pt x="1301" y="15312"/>
                      <a:pt x="1203" y="15419"/>
                      <a:pt x="1229" y="15419"/>
                    </a:cubicBezTo>
                    <a:cubicBezTo>
                      <a:pt x="1283" y="15428"/>
                      <a:pt x="1407" y="15419"/>
                      <a:pt x="1416" y="15463"/>
                    </a:cubicBezTo>
                    <a:cubicBezTo>
                      <a:pt x="1434" y="15508"/>
                      <a:pt x="1381" y="15535"/>
                      <a:pt x="1399" y="15579"/>
                    </a:cubicBezTo>
                    <a:cubicBezTo>
                      <a:pt x="1425" y="15615"/>
                      <a:pt x="1470" y="15615"/>
                      <a:pt x="1470" y="15659"/>
                    </a:cubicBezTo>
                    <a:cubicBezTo>
                      <a:pt x="1479" y="15704"/>
                      <a:pt x="1381" y="15740"/>
                      <a:pt x="1363" y="15793"/>
                    </a:cubicBezTo>
                    <a:cubicBezTo>
                      <a:pt x="1355" y="15826"/>
                      <a:pt x="1370" y="15883"/>
                      <a:pt x="1452" y="15883"/>
                    </a:cubicBezTo>
                    <a:cubicBezTo>
                      <a:pt x="1457" y="15883"/>
                      <a:pt x="1463" y="15883"/>
                      <a:pt x="1470" y="15882"/>
                    </a:cubicBezTo>
                    <a:lnTo>
                      <a:pt x="1470" y="15882"/>
                    </a:lnTo>
                    <a:cubicBezTo>
                      <a:pt x="1453" y="15899"/>
                      <a:pt x="1331" y="15981"/>
                      <a:pt x="1358" y="15981"/>
                    </a:cubicBezTo>
                    <a:cubicBezTo>
                      <a:pt x="1359" y="15981"/>
                      <a:pt x="1361" y="15980"/>
                      <a:pt x="1363" y="15980"/>
                    </a:cubicBezTo>
                    <a:cubicBezTo>
                      <a:pt x="1392" y="15974"/>
                      <a:pt x="1457" y="15950"/>
                      <a:pt x="1498" y="15950"/>
                    </a:cubicBezTo>
                    <a:cubicBezTo>
                      <a:pt x="1520" y="15950"/>
                      <a:pt x="1535" y="15958"/>
                      <a:pt x="1532" y="15980"/>
                    </a:cubicBezTo>
                    <a:cubicBezTo>
                      <a:pt x="1532" y="16016"/>
                      <a:pt x="1479" y="16034"/>
                      <a:pt x="1452" y="16060"/>
                    </a:cubicBezTo>
                    <a:cubicBezTo>
                      <a:pt x="1384" y="16128"/>
                      <a:pt x="1422" y="16237"/>
                      <a:pt x="1510" y="16254"/>
                    </a:cubicBezTo>
                    <a:lnTo>
                      <a:pt x="1510" y="16254"/>
                    </a:lnTo>
                    <a:cubicBezTo>
                      <a:pt x="1510" y="16254"/>
                      <a:pt x="1510" y="16254"/>
                      <a:pt x="1509" y="16254"/>
                    </a:cubicBezTo>
                    <a:cubicBezTo>
                      <a:pt x="1445" y="16254"/>
                      <a:pt x="1345" y="16356"/>
                      <a:pt x="1345" y="16381"/>
                    </a:cubicBezTo>
                    <a:cubicBezTo>
                      <a:pt x="1358" y="16380"/>
                      <a:pt x="1369" y="16379"/>
                      <a:pt x="1378" y="16379"/>
                    </a:cubicBezTo>
                    <a:cubicBezTo>
                      <a:pt x="1439" y="16379"/>
                      <a:pt x="1425" y="16404"/>
                      <a:pt x="1425" y="16443"/>
                    </a:cubicBezTo>
                    <a:cubicBezTo>
                      <a:pt x="1425" y="16488"/>
                      <a:pt x="1416" y="16470"/>
                      <a:pt x="1479" y="16479"/>
                    </a:cubicBezTo>
                    <a:cubicBezTo>
                      <a:pt x="1577" y="16497"/>
                      <a:pt x="1443" y="16612"/>
                      <a:pt x="1434" y="16648"/>
                    </a:cubicBezTo>
                    <a:cubicBezTo>
                      <a:pt x="1434" y="16684"/>
                      <a:pt x="1497" y="16675"/>
                      <a:pt x="1505" y="16710"/>
                    </a:cubicBezTo>
                    <a:cubicBezTo>
                      <a:pt x="1514" y="16755"/>
                      <a:pt x="1523" y="16800"/>
                      <a:pt x="1523" y="16844"/>
                    </a:cubicBezTo>
                    <a:cubicBezTo>
                      <a:pt x="1523" y="16917"/>
                      <a:pt x="1541" y="16960"/>
                      <a:pt x="1640" y="16988"/>
                    </a:cubicBezTo>
                    <a:lnTo>
                      <a:pt x="1640" y="16988"/>
                    </a:lnTo>
                    <a:cubicBezTo>
                      <a:pt x="1618" y="16985"/>
                      <a:pt x="1595" y="16983"/>
                      <a:pt x="1571" y="16983"/>
                    </a:cubicBezTo>
                    <a:cubicBezTo>
                      <a:pt x="1553" y="16983"/>
                      <a:pt x="1533" y="16984"/>
                      <a:pt x="1514" y="16987"/>
                    </a:cubicBezTo>
                    <a:cubicBezTo>
                      <a:pt x="1443" y="16995"/>
                      <a:pt x="1532" y="17040"/>
                      <a:pt x="1559" y="17049"/>
                    </a:cubicBezTo>
                    <a:cubicBezTo>
                      <a:pt x="1710" y="17093"/>
                      <a:pt x="1657" y="17138"/>
                      <a:pt x="1505" y="17183"/>
                    </a:cubicBezTo>
                    <a:cubicBezTo>
                      <a:pt x="1390" y="17218"/>
                      <a:pt x="1808" y="17272"/>
                      <a:pt x="1612" y="17281"/>
                    </a:cubicBezTo>
                    <a:cubicBezTo>
                      <a:pt x="1495" y="17289"/>
                      <a:pt x="1504" y="17424"/>
                      <a:pt x="1648" y="17424"/>
                    </a:cubicBezTo>
                    <a:cubicBezTo>
                      <a:pt x="1656" y="17424"/>
                      <a:pt x="1665" y="17424"/>
                      <a:pt x="1675" y="17423"/>
                    </a:cubicBezTo>
                    <a:lnTo>
                      <a:pt x="1675" y="17423"/>
                    </a:lnTo>
                    <a:cubicBezTo>
                      <a:pt x="1621" y="17432"/>
                      <a:pt x="1568" y="17450"/>
                      <a:pt x="1523" y="17485"/>
                    </a:cubicBezTo>
                    <a:cubicBezTo>
                      <a:pt x="1505" y="17503"/>
                      <a:pt x="1550" y="17521"/>
                      <a:pt x="1550" y="17548"/>
                    </a:cubicBezTo>
                    <a:cubicBezTo>
                      <a:pt x="1550" y="17566"/>
                      <a:pt x="1505" y="17610"/>
                      <a:pt x="1497" y="17646"/>
                    </a:cubicBezTo>
                    <a:cubicBezTo>
                      <a:pt x="1488" y="17690"/>
                      <a:pt x="1550" y="17708"/>
                      <a:pt x="1559" y="17744"/>
                    </a:cubicBezTo>
                    <a:cubicBezTo>
                      <a:pt x="1559" y="17788"/>
                      <a:pt x="1550" y="17833"/>
                      <a:pt x="1541" y="17868"/>
                    </a:cubicBezTo>
                    <a:cubicBezTo>
                      <a:pt x="1514" y="17931"/>
                      <a:pt x="1470" y="17984"/>
                      <a:pt x="1497" y="18047"/>
                    </a:cubicBezTo>
                    <a:cubicBezTo>
                      <a:pt x="1514" y="18073"/>
                      <a:pt x="1630" y="18100"/>
                      <a:pt x="1630" y="18118"/>
                    </a:cubicBezTo>
                    <a:cubicBezTo>
                      <a:pt x="1630" y="18127"/>
                      <a:pt x="1497" y="18153"/>
                      <a:pt x="1470" y="18180"/>
                    </a:cubicBezTo>
                    <a:cubicBezTo>
                      <a:pt x="1452" y="18207"/>
                      <a:pt x="1541" y="18225"/>
                      <a:pt x="1586" y="18234"/>
                    </a:cubicBezTo>
                    <a:cubicBezTo>
                      <a:pt x="1630" y="18242"/>
                      <a:pt x="1835" y="18234"/>
                      <a:pt x="1755" y="18278"/>
                    </a:cubicBezTo>
                    <a:cubicBezTo>
                      <a:pt x="1666" y="18323"/>
                      <a:pt x="1586" y="18340"/>
                      <a:pt x="1550" y="18394"/>
                    </a:cubicBezTo>
                    <a:cubicBezTo>
                      <a:pt x="1514" y="18438"/>
                      <a:pt x="1799" y="18474"/>
                      <a:pt x="1648" y="18536"/>
                    </a:cubicBezTo>
                    <a:cubicBezTo>
                      <a:pt x="1568" y="18590"/>
                      <a:pt x="1630" y="18759"/>
                      <a:pt x="1666" y="18804"/>
                    </a:cubicBezTo>
                    <a:cubicBezTo>
                      <a:pt x="1693" y="18848"/>
                      <a:pt x="1728" y="18902"/>
                      <a:pt x="1728" y="18964"/>
                    </a:cubicBezTo>
                    <a:cubicBezTo>
                      <a:pt x="1728" y="18972"/>
                      <a:pt x="1648" y="19126"/>
                      <a:pt x="1663" y="19126"/>
                    </a:cubicBezTo>
                    <a:cubicBezTo>
                      <a:pt x="1663" y="19126"/>
                      <a:pt x="1664" y="19125"/>
                      <a:pt x="1666" y="19124"/>
                    </a:cubicBezTo>
                    <a:cubicBezTo>
                      <a:pt x="1695" y="19110"/>
                      <a:pt x="1717" y="19072"/>
                      <a:pt x="1753" y="19072"/>
                    </a:cubicBezTo>
                    <a:cubicBezTo>
                      <a:pt x="1762" y="19072"/>
                      <a:pt x="1771" y="19075"/>
                      <a:pt x="1782" y="19080"/>
                    </a:cubicBezTo>
                    <a:cubicBezTo>
                      <a:pt x="1808" y="19089"/>
                      <a:pt x="1835" y="19106"/>
                      <a:pt x="1835" y="19142"/>
                    </a:cubicBezTo>
                    <a:cubicBezTo>
                      <a:pt x="1861" y="19212"/>
                      <a:pt x="1827" y="19291"/>
                      <a:pt x="1758" y="19327"/>
                    </a:cubicBezTo>
                    <a:lnTo>
                      <a:pt x="1758" y="19327"/>
                    </a:lnTo>
                    <a:cubicBezTo>
                      <a:pt x="1823" y="19294"/>
                      <a:pt x="1858" y="19281"/>
                      <a:pt x="1875" y="19281"/>
                    </a:cubicBezTo>
                    <a:cubicBezTo>
                      <a:pt x="1934" y="19281"/>
                      <a:pt x="1771" y="19441"/>
                      <a:pt x="1826" y="19490"/>
                    </a:cubicBezTo>
                    <a:cubicBezTo>
                      <a:pt x="1842" y="19503"/>
                      <a:pt x="1862" y="19507"/>
                      <a:pt x="1884" y="19507"/>
                    </a:cubicBezTo>
                    <a:cubicBezTo>
                      <a:pt x="1928" y="19507"/>
                      <a:pt x="1981" y="19490"/>
                      <a:pt x="2023" y="19490"/>
                    </a:cubicBezTo>
                    <a:cubicBezTo>
                      <a:pt x="2044" y="19490"/>
                      <a:pt x="2062" y="19494"/>
                      <a:pt x="2076" y="19507"/>
                    </a:cubicBezTo>
                    <a:cubicBezTo>
                      <a:pt x="2093" y="19516"/>
                      <a:pt x="2067" y="19614"/>
                      <a:pt x="2076" y="19641"/>
                    </a:cubicBezTo>
                    <a:cubicBezTo>
                      <a:pt x="2086" y="19693"/>
                      <a:pt x="2105" y="19703"/>
                      <a:pt x="2128" y="19703"/>
                    </a:cubicBezTo>
                    <a:cubicBezTo>
                      <a:pt x="2144" y="19703"/>
                      <a:pt x="2160" y="19698"/>
                      <a:pt x="2177" y="19698"/>
                    </a:cubicBezTo>
                    <a:cubicBezTo>
                      <a:pt x="2199" y="19698"/>
                      <a:pt x="2220" y="19707"/>
                      <a:pt x="2236" y="19748"/>
                    </a:cubicBezTo>
                    <a:cubicBezTo>
                      <a:pt x="2254" y="19819"/>
                      <a:pt x="2298" y="19881"/>
                      <a:pt x="2361" y="19917"/>
                    </a:cubicBezTo>
                    <a:cubicBezTo>
                      <a:pt x="2383" y="19921"/>
                      <a:pt x="2403" y="19924"/>
                      <a:pt x="2423" y="19924"/>
                    </a:cubicBezTo>
                    <a:cubicBezTo>
                      <a:pt x="2443" y="19924"/>
                      <a:pt x="2463" y="19921"/>
                      <a:pt x="2485" y="19917"/>
                    </a:cubicBezTo>
                    <a:cubicBezTo>
                      <a:pt x="2552" y="19992"/>
                      <a:pt x="2548" y="20269"/>
                      <a:pt x="2686" y="20269"/>
                    </a:cubicBezTo>
                    <a:cubicBezTo>
                      <a:pt x="2695" y="20269"/>
                      <a:pt x="2706" y="20267"/>
                      <a:pt x="2717" y="20264"/>
                    </a:cubicBezTo>
                    <a:cubicBezTo>
                      <a:pt x="2783" y="20250"/>
                      <a:pt x="2770" y="20204"/>
                      <a:pt x="2804" y="20204"/>
                    </a:cubicBezTo>
                    <a:cubicBezTo>
                      <a:pt x="2811" y="20204"/>
                      <a:pt x="2820" y="20206"/>
                      <a:pt x="2833" y="20211"/>
                    </a:cubicBezTo>
                    <a:cubicBezTo>
                      <a:pt x="2833" y="20256"/>
                      <a:pt x="2850" y="20291"/>
                      <a:pt x="2886" y="20318"/>
                    </a:cubicBezTo>
                    <a:cubicBezTo>
                      <a:pt x="2887" y="20319"/>
                      <a:pt x="2887" y="20319"/>
                      <a:pt x="2888" y="20319"/>
                    </a:cubicBezTo>
                    <a:cubicBezTo>
                      <a:pt x="2898" y="20319"/>
                      <a:pt x="2915" y="20273"/>
                      <a:pt x="2940" y="20264"/>
                    </a:cubicBezTo>
                    <a:cubicBezTo>
                      <a:pt x="2945" y="20263"/>
                      <a:pt x="2951" y="20263"/>
                      <a:pt x="2957" y="20263"/>
                    </a:cubicBezTo>
                    <a:cubicBezTo>
                      <a:pt x="3073" y="20263"/>
                      <a:pt x="3242" y="20449"/>
                      <a:pt x="3384" y="20449"/>
                    </a:cubicBezTo>
                    <a:cubicBezTo>
                      <a:pt x="3430" y="20449"/>
                      <a:pt x="3472" y="20430"/>
                      <a:pt x="3510" y="20380"/>
                    </a:cubicBezTo>
                    <a:cubicBezTo>
                      <a:pt x="3521" y="20382"/>
                      <a:pt x="3527" y="20385"/>
                      <a:pt x="3529" y="20389"/>
                    </a:cubicBezTo>
                    <a:lnTo>
                      <a:pt x="3529" y="20389"/>
                    </a:lnTo>
                    <a:cubicBezTo>
                      <a:pt x="3560" y="20384"/>
                      <a:pt x="3579" y="20269"/>
                      <a:pt x="3585" y="20139"/>
                    </a:cubicBezTo>
                    <a:lnTo>
                      <a:pt x="3585" y="20139"/>
                    </a:lnTo>
                    <a:cubicBezTo>
                      <a:pt x="3610" y="20207"/>
                      <a:pt x="3667" y="20263"/>
                      <a:pt x="3709" y="20263"/>
                    </a:cubicBezTo>
                    <a:cubicBezTo>
                      <a:pt x="3748" y="20263"/>
                      <a:pt x="3774" y="20214"/>
                      <a:pt x="3752" y="20082"/>
                    </a:cubicBezTo>
                    <a:lnTo>
                      <a:pt x="3752" y="20082"/>
                    </a:lnTo>
                    <a:cubicBezTo>
                      <a:pt x="3777" y="20171"/>
                      <a:pt x="3958" y="20127"/>
                      <a:pt x="4026" y="20229"/>
                    </a:cubicBezTo>
                    <a:cubicBezTo>
                      <a:pt x="4040" y="20251"/>
                      <a:pt x="4049" y="20259"/>
                      <a:pt x="4055" y="20259"/>
                    </a:cubicBezTo>
                    <a:cubicBezTo>
                      <a:pt x="4069" y="20259"/>
                      <a:pt x="4070" y="20218"/>
                      <a:pt x="4089" y="20193"/>
                    </a:cubicBezTo>
                    <a:cubicBezTo>
                      <a:pt x="4124" y="20158"/>
                      <a:pt x="4169" y="20158"/>
                      <a:pt x="4204" y="20131"/>
                    </a:cubicBezTo>
                    <a:cubicBezTo>
                      <a:pt x="4365" y="20006"/>
                      <a:pt x="4534" y="19899"/>
                      <a:pt x="4712" y="19810"/>
                    </a:cubicBezTo>
                    <a:cubicBezTo>
                      <a:pt x="4828" y="19757"/>
                      <a:pt x="5148" y="19650"/>
                      <a:pt x="4881" y="19436"/>
                    </a:cubicBezTo>
                    <a:cubicBezTo>
                      <a:pt x="4873" y="19420"/>
                      <a:pt x="4729" y="19290"/>
                      <a:pt x="4762" y="19290"/>
                    </a:cubicBezTo>
                    <a:cubicBezTo>
                      <a:pt x="4764" y="19290"/>
                      <a:pt x="4769" y="19291"/>
                      <a:pt x="4774" y="19294"/>
                    </a:cubicBezTo>
                    <a:cubicBezTo>
                      <a:pt x="4837" y="19329"/>
                      <a:pt x="4908" y="19365"/>
                      <a:pt x="4970" y="19400"/>
                    </a:cubicBezTo>
                    <a:cubicBezTo>
                      <a:pt x="5095" y="19481"/>
                      <a:pt x="5220" y="19552"/>
                      <a:pt x="5344" y="19614"/>
                    </a:cubicBezTo>
                    <a:cubicBezTo>
                      <a:pt x="5336" y="19587"/>
                      <a:pt x="5300" y="19579"/>
                      <a:pt x="5309" y="19534"/>
                    </a:cubicBezTo>
                    <a:cubicBezTo>
                      <a:pt x="5309" y="19498"/>
                      <a:pt x="5327" y="19463"/>
                      <a:pt x="5344" y="19436"/>
                    </a:cubicBezTo>
                    <a:cubicBezTo>
                      <a:pt x="5365" y="19395"/>
                      <a:pt x="5396" y="19338"/>
                      <a:pt x="5454" y="19338"/>
                    </a:cubicBezTo>
                    <a:cubicBezTo>
                      <a:pt x="5467" y="19338"/>
                      <a:pt x="5483" y="19342"/>
                      <a:pt x="5500" y="19349"/>
                    </a:cubicBezTo>
                    <a:lnTo>
                      <a:pt x="5500" y="19349"/>
                    </a:lnTo>
                    <a:cubicBezTo>
                      <a:pt x="5336" y="19265"/>
                      <a:pt x="5510" y="19220"/>
                      <a:pt x="5371" y="19133"/>
                    </a:cubicBezTo>
                    <a:cubicBezTo>
                      <a:pt x="5291" y="19089"/>
                      <a:pt x="5131" y="18991"/>
                      <a:pt x="5300" y="18991"/>
                    </a:cubicBezTo>
                    <a:cubicBezTo>
                      <a:pt x="5322" y="18991"/>
                      <a:pt x="5343" y="18993"/>
                      <a:pt x="5364" y="18997"/>
                    </a:cubicBezTo>
                    <a:lnTo>
                      <a:pt x="5364" y="18997"/>
                    </a:lnTo>
                    <a:cubicBezTo>
                      <a:pt x="5340" y="19023"/>
                      <a:pt x="5408" y="19088"/>
                      <a:pt x="5457" y="19088"/>
                    </a:cubicBezTo>
                    <a:cubicBezTo>
                      <a:pt x="5474" y="19088"/>
                      <a:pt x="5488" y="19081"/>
                      <a:pt x="5496" y="19062"/>
                    </a:cubicBezTo>
                    <a:cubicBezTo>
                      <a:pt x="5505" y="19053"/>
                      <a:pt x="5505" y="19026"/>
                      <a:pt x="5514" y="19009"/>
                    </a:cubicBezTo>
                    <a:cubicBezTo>
                      <a:pt x="5506" y="19006"/>
                      <a:pt x="5499" y="19004"/>
                      <a:pt x="5492" y="19002"/>
                    </a:cubicBezTo>
                    <a:lnTo>
                      <a:pt x="5492" y="19002"/>
                    </a:lnTo>
                    <a:cubicBezTo>
                      <a:pt x="5502" y="18999"/>
                      <a:pt x="5512" y="18996"/>
                      <a:pt x="5523" y="18991"/>
                    </a:cubicBezTo>
                    <a:cubicBezTo>
                      <a:pt x="5576" y="18973"/>
                      <a:pt x="5585" y="18928"/>
                      <a:pt x="5523" y="18893"/>
                    </a:cubicBezTo>
                    <a:cubicBezTo>
                      <a:pt x="5451" y="18857"/>
                      <a:pt x="5478" y="18857"/>
                      <a:pt x="5487" y="18804"/>
                    </a:cubicBezTo>
                    <a:cubicBezTo>
                      <a:pt x="5490" y="18791"/>
                      <a:pt x="5498" y="18787"/>
                      <a:pt x="5507" y="18787"/>
                    </a:cubicBezTo>
                    <a:cubicBezTo>
                      <a:pt x="5523" y="18787"/>
                      <a:pt x="5543" y="18796"/>
                      <a:pt x="5563" y="18796"/>
                    </a:cubicBezTo>
                    <a:cubicBezTo>
                      <a:pt x="5567" y="18796"/>
                      <a:pt x="5572" y="18796"/>
                      <a:pt x="5576" y="18795"/>
                    </a:cubicBezTo>
                    <a:cubicBezTo>
                      <a:pt x="5736" y="18777"/>
                      <a:pt x="5469" y="18581"/>
                      <a:pt x="5612" y="18519"/>
                    </a:cubicBezTo>
                    <a:cubicBezTo>
                      <a:pt x="5612" y="18447"/>
                      <a:pt x="5398" y="18376"/>
                      <a:pt x="5442" y="18358"/>
                    </a:cubicBezTo>
                    <a:cubicBezTo>
                      <a:pt x="5460" y="18349"/>
                      <a:pt x="5603" y="18323"/>
                      <a:pt x="5585" y="18305"/>
                    </a:cubicBezTo>
                    <a:cubicBezTo>
                      <a:pt x="5567" y="18278"/>
                      <a:pt x="5451" y="18296"/>
                      <a:pt x="5407" y="18269"/>
                    </a:cubicBezTo>
                    <a:lnTo>
                      <a:pt x="5656" y="18198"/>
                    </a:lnTo>
                    <a:cubicBezTo>
                      <a:pt x="5531" y="18180"/>
                      <a:pt x="5451" y="18136"/>
                      <a:pt x="5523" y="18064"/>
                    </a:cubicBezTo>
                    <a:cubicBezTo>
                      <a:pt x="5558" y="18029"/>
                      <a:pt x="5576" y="17993"/>
                      <a:pt x="5576" y="17940"/>
                    </a:cubicBezTo>
                    <a:cubicBezTo>
                      <a:pt x="5576" y="17934"/>
                      <a:pt x="5547" y="17911"/>
                      <a:pt x="5532" y="17911"/>
                    </a:cubicBezTo>
                    <a:cubicBezTo>
                      <a:pt x="5527" y="17911"/>
                      <a:pt x="5524" y="17913"/>
                      <a:pt x="5523" y="17917"/>
                    </a:cubicBezTo>
                    <a:lnTo>
                      <a:pt x="5523" y="17917"/>
                    </a:lnTo>
                    <a:lnTo>
                      <a:pt x="5523" y="17842"/>
                    </a:lnTo>
                    <a:cubicBezTo>
                      <a:pt x="5523" y="17811"/>
                      <a:pt x="5523" y="17806"/>
                      <a:pt x="5514" y="17806"/>
                    </a:cubicBezTo>
                    <a:cubicBezTo>
                      <a:pt x="5510" y="17806"/>
                      <a:pt x="5505" y="17807"/>
                      <a:pt x="5498" y="17807"/>
                    </a:cubicBezTo>
                    <a:cubicBezTo>
                      <a:pt x="5488" y="17807"/>
                      <a:pt x="5473" y="17805"/>
                      <a:pt x="5451" y="17797"/>
                    </a:cubicBezTo>
                    <a:cubicBezTo>
                      <a:pt x="5407" y="17779"/>
                      <a:pt x="5496" y="17681"/>
                      <a:pt x="5505" y="17646"/>
                    </a:cubicBezTo>
                    <a:cubicBezTo>
                      <a:pt x="5514" y="17619"/>
                      <a:pt x="5549" y="17539"/>
                      <a:pt x="5487" y="17512"/>
                    </a:cubicBezTo>
                    <a:cubicBezTo>
                      <a:pt x="5425" y="17485"/>
                      <a:pt x="5282" y="17521"/>
                      <a:pt x="5425" y="17441"/>
                    </a:cubicBezTo>
                    <a:cubicBezTo>
                      <a:pt x="5504" y="17412"/>
                      <a:pt x="5560" y="17348"/>
                      <a:pt x="5494" y="17348"/>
                    </a:cubicBezTo>
                    <a:cubicBezTo>
                      <a:pt x="5478" y="17348"/>
                      <a:pt x="5455" y="17352"/>
                      <a:pt x="5425" y="17361"/>
                    </a:cubicBezTo>
                    <a:cubicBezTo>
                      <a:pt x="5412" y="17361"/>
                      <a:pt x="5399" y="17362"/>
                      <a:pt x="5388" y="17362"/>
                    </a:cubicBezTo>
                    <a:cubicBezTo>
                      <a:pt x="5268" y="17362"/>
                      <a:pt x="5245" y="17320"/>
                      <a:pt x="5327" y="17263"/>
                    </a:cubicBezTo>
                    <a:cubicBezTo>
                      <a:pt x="5389" y="17227"/>
                      <a:pt x="5505" y="17218"/>
                      <a:pt x="5442" y="17156"/>
                    </a:cubicBezTo>
                    <a:cubicBezTo>
                      <a:pt x="5434" y="17147"/>
                      <a:pt x="5255" y="17058"/>
                      <a:pt x="5282" y="17058"/>
                    </a:cubicBezTo>
                    <a:cubicBezTo>
                      <a:pt x="5284" y="17057"/>
                      <a:pt x="5286" y="17057"/>
                      <a:pt x="5288" y="17057"/>
                    </a:cubicBezTo>
                    <a:cubicBezTo>
                      <a:pt x="5314" y="17057"/>
                      <a:pt x="5370" y="17087"/>
                      <a:pt x="5414" y="17087"/>
                    </a:cubicBezTo>
                    <a:cubicBezTo>
                      <a:pt x="5428" y="17087"/>
                      <a:pt x="5441" y="17084"/>
                      <a:pt x="5451" y="17076"/>
                    </a:cubicBezTo>
                    <a:cubicBezTo>
                      <a:pt x="5496" y="17040"/>
                      <a:pt x="5362" y="16978"/>
                      <a:pt x="5336" y="16969"/>
                    </a:cubicBezTo>
                    <a:cubicBezTo>
                      <a:pt x="5327" y="16915"/>
                      <a:pt x="5344" y="16862"/>
                      <a:pt x="5380" y="16835"/>
                    </a:cubicBezTo>
                    <a:cubicBezTo>
                      <a:pt x="5434" y="16791"/>
                      <a:pt x="5460" y="16764"/>
                      <a:pt x="5460" y="16719"/>
                    </a:cubicBezTo>
                    <a:cubicBezTo>
                      <a:pt x="5469" y="16666"/>
                      <a:pt x="5451" y="16612"/>
                      <a:pt x="5416" y="16577"/>
                    </a:cubicBezTo>
                    <a:cubicBezTo>
                      <a:pt x="5380" y="16532"/>
                      <a:pt x="5273" y="16515"/>
                      <a:pt x="5362" y="16479"/>
                    </a:cubicBezTo>
                    <a:cubicBezTo>
                      <a:pt x="5451" y="16443"/>
                      <a:pt x="5487" y="16372"/>
                      <a:pt x="5460" y="16319"/>
                    </a:cubicBezTo>
                    <a:cubicBezTo>
                      <a:pt x="5445" y="16296"/>
                      <a:pt x="5422" y="16289"/>
                      <a:pt x="5395" y="16289"/>
                    </a:cubicBezTo>
                    <a:cubicBezTo>
                      <a:pt x="5359" y="16289"/>
                      <a:pt x="5318" y="16301"/>
                      <a:pt x="5282" y="16301"/>
                    </a:cubicBezTo>
                    <a:cubicBezTo>
                      <a:pt x="5505" y="16292"/>
                      <a:pt x="5434" y="16140"/>
                      <a:pt x="5336" y="16105"/>
                    </a:cubicBezTo>
                    <a:cubicBezTo>
                      <a:pt x="5273" y="16078"/>
                      <a:pt x="5273" y="16034"/>
                      <a:pt x="5344" y="16007"/>
                    </a:cubicBezTo>
                    <a:cubicBezTo>
                      <a:pt x="5354" y="16004"/>
                      <a:pt x="5362" y="16002"/>
                      <a:pt x="5370" y="16002"/>
                    </a:cubicBezTo>
                    <a:cubicBezTo>
                      <a:pt x="5397" y="16002"/>
                      <a:pt x="5417" y="16016"/>
                      <a:pt x="5439" y="16016"/>
                    </a:cubicBezTo>
                    <a:cubicBezTo>
                      <a:pt x="5449" y="16016"/>
                      <a:pt x="5458" y="16013"/>
                      <a:pt x="5469" y="16007"/>
                    </a:cubicBezTo>
                    <a:cubicBezTo>
                      <a:pt x="5523" y="15980"/>
                      <a:pt x="5442" y="15962"/>
                      <a:pt x="5425" y="15944"/>
                    </a:cubicBezTo>
                    <a:cubicBezTo>
                      <a:pt x="5371" y="15909"/>
                      <a:pt x="5380" y="15855"/>
                      <a:pt x="5442" y="15811"/>
                    </a:cubicBezTo>
                    <a:cubicBezTo>
                      <a:pt x="5576" y="15811"/>
                      <a:pt x="5389" y="15748"/>
                      <a:pt x="5371" y="15731"/>
                    </a:cubicBezTo>
                    <a:cubicBezTo>
                      <a:pt x="5336" y="15668"/>
                      <a:pt x="5398" y="15588"/>
                      <a:pt x="5327" y="15544"/>
                    </a:cubicBezTo>
                    <a:cubicBezTo>
                      <a:pt x="5273" y="15508"/>
                      <a:pt x="5255" y="15437"/>
                      <a:pt x="5291" y="15383"/>
                    </a:cubicBezTo>
                    <a:cubicBezTo>
                      <a:pt x="5309" y="15321"/>
                      <a:pt x="5371" y="15214"/>
                      <a:pt x="5282" y="15170"/>
                    </a:cubicBezTo>
                    <a:cubicBezTo>
                      <a:pt x="5246" y="15152"/>
                      <a:pt x="5362" y="15107"/>
                      <a:pt x="5380" y="15089"/>
                    </a:cubicBezTo>
                    <a:cubicBezTo>
                      <a:pt x="5407" y="15072"/>
                      <a:pt x="5336" y="15045"/>
                      <a:pt x="5336" y="15000"/>
                    </a:cubicBezTo>
                    <a:cubicBezTo>
                      <a:pt x="5336" y="14956"/>
                      <a:pt x="5336" y="14911"/>
                      <a:pt x="5318" y="14867"/>
                    </a:cubicBezTo>
                    <a:cubicBezTo>
                      <a:pt x="5291" y="14822"/>
                      <a:pt x="5211" y="14840"/>
                      <a:pt x="5282" y="14778"/>
                    </a:cubicBezTo>
                    <a:cubicBezTo>
                      <a:pt x="5341" y="14727"/>
                      <a:pt x="5438" y="14607"/>
                      <a:pt x="5252" y="14607"/>
                    </a:cubicBezTo>
                    <a:cubicBezTo>
                      <a:pt x="5240" y="14607"/>
                      <a:pt x="5226" y="14607"/>
                      <a:pt x="5212" y="14608"/>
                    </a:cubicBezTo>
                    <a:lnTo>
                      <a:pt x="5212" y="14608"/>
                    </a:lnTo>
                    <a:cubicBezTo>
                      <a:pt x="5460" y="14590"/>
                      <a:pt x="5362" y="14305"/>
                      <a:pt x="5255" y="14252"/>
                    </a:cubicBezTo>
                    <a:cubicBezTo>
                      <a:pt x="5157" y="14199"/>
                      <a:pt x="5558" y="14118"/>
                      <a:pt x="5327" y="14074"/>
                    </a:cubicBezTo>
                    <a:cubicBezTo>
                      <a:pt x="5229" y="14047"/>
                      <a:pt x="5095" y="14047"/>
                      <a:pt x="5220" y="13985"/>
                    </a:cubicBezTo>
                    <a:cubicBezTo>
                      <a:pt x="5220" y="13969"/>
                      <a:pt x="5206" y="13875"/>
                      <a:pt x="5190" y="13861"/>
                    </a:cubicBezTo>
                    <a:lnTo>
                      <a:pt x="5190" y="13861"/>
                    </a:lnTo>
                    <a:cubicBezTo>
                      <a:pt x="5200" y="13864"/>
                      <a:pt x="5221" y="13872"/>
                      <a:pt x="5243" y="13872"/>
                    </a:cubicBezTo>
                    <a:cubicBezTo>
                      <a:pt x="5256" y="13872"/>
                      <a:pt x="5270" y="13869"/>
                      <a:pt x="5282" y="13860"/>
                    </a:cubicBezTo>
                    <a:cubicBezTo>
                      <a:pt x="5309" y="13833"/>
                      <a:pt x="5282" y="13798"/>
                      <a:pt x="5282" y="13771"/>
                    </a:cubicBezTo>
                    <a:cubicBezTo>
                      <a:pt x="5282" y="13709"/>
                      <a:pt x="5380" y="13629"/>
                      <a:pt x="5353" y="13566"/>
                    </a:cubicBezTo>
                    <a:lnTo>
                      <a:pt x="5353" y="13566"/>
                    </a:lnTo>
                    <a:cubicBezTo>
                      <a:pt x="5275" y="13620"/>
                      <a:pt x="5189" y="13646"/>
                      <a:pt x="5100" y="13646"/>
                    </a:cubicBezTo>
                    <a:cubicBezTo>
                      <a:pt x="5057" y="13646"/>
                      <a:pt x="5014" y="13640"/>
                      <a:pt x="4970" y="13629"/>
                    </a:cubicBezTo>
                    <a:cubicBezTo>
                      <a:pt x="4970" y="13595"/>
                      <a:pt x="5017" y="13587"/>
                      <a:pt x="5067" y="13587"/>
                    </a:cubicBezTo>
                    <a:cubicBezTo>
                      <a:pt x="5109" y="13587"/>
                      <a:pt x="5155" y="13593"/>
                      <a:pt x="5175" y="13593"/>
                    </a:cubicBezTo>
                    <a:cubicBezTo>
                      <a:pt x="5264" y="13593"/>
                      <a:pt x="5193" y="13513"/>
                      <a:pt x="5202" y="13486"/>
                    </a:cubicBezTo>
                    <a:cubicBezTo>
                      <a:pt x="5220" y="13450"/>
                      <a:pt x="5353" y="13397"/>
                      <a:pt x="5318" y="13388"/>
                    </a:cubicBezTo>
                    <a:cubicBezTo>
                      <a:pt x="5282" y="13379"/>
                      <a:pt x="5193" y="13370"/>
                      <a:pt x="5220" y="13335"/>
                    </a:cubicBezTo>
                    <a:cubicBezTo>
                      <a:pt x="5255" y="13272"/>
                      <a:pt x="5344" y="13228"/>
                      <a:pt x="5344" y="13157"/>
                    </a:cubicBezTo>
                    <a:lnTo>
                      <a:pt x="5344" y="13157"/>
                    </a:lnTo>
                    <a:cubicBezTo>
                      <a:pt x="5337" y="13161"/>
                      <a:pt x="5330" y="13163"/>
                      <a:pt x="5324" y="13163"/>
                    </a:cubicBezTo>
                    <a:cubicBezTo>
                      <a:pt x="5257" y="13163"/>
                      <a:pt x="5262" y="12923"/>
                      <a:pt x="5238" y="12898"/>
                    </a:cubicBezTo>
                    <a:cubicBezTo>
                      <a:pt x="5233" y="12893"/>
                      <a:pt x="5224" y="12891"/>
                      <a:pt x="5213" y="12891"/>
                    </a:cubicBezTo>
                    <a:cubicBezTo>
                      <a:pt x="5180" y="12891"/>
                      <a:pt x="5125" y="12910"/>
                      <a:pt x="5080" y="12910"/>
                    </a:cubicBezTo>
                    <a:cubicBezTo>
                      <a:pt x="5062" y="12910"/>
                      <a:pt x="5045" y="12907"/>
                      <a:pt x="5033" y="12898"/>
                    </a:cubicBezTo>
                    <a:cubicBezTo>
                      <a:pt x="4979" y="12871"/>
                      <a:pt x="5175" y="12836"/>
                      <a:pt x="5229" y="12827"/>
                    </a:cubicBezTo>
                    <a:cubicBezTo>
                      <a:pt x="5175" y="12827"/>
                      <a:pt x="5077" y="12818"/>
                      <a:pt x="5131" y="12782"/>
                    </a:cubicBezTo>
                    <a:cubicBezTo>
                      <a:pt x="5175" y="12756"/>
                      <a:pt x="5264" y="12765"/>
                      <a:pt x="5291" y="12738"/>
                    </a:cubicBezTo>
                    <a:cubicBezTo>
                      <a:pt x="5327" y="12702"/>
                      <a:pt x="5095" y="12702"/>
                      <a:pt x="5113" y="12649"/>
                    </a:cubicBezTo>
                    <a:cubicBezTo>
                      <a:pt x="5113" y="12640"/>
                      <a:pt x="5291" y="12559"/>
                      <a:pt x="5231" y="12559"/>
                    </a:cubicBezTo>
                    <a:cubicBezTo>
                      <a:pt x="5228" y="12559"/>
                      <a:pt x="5224" y="12559"/>
                      <a:pt x="5220" y="12560"/>
                    </a:cubicBezTo>
                    <a:cubicBezTo>
                      <a:pt x="5190" y="12560"/>
                      <a:pt x="5160" y="12576"/>
                      <a:pt x="5133" y="12576"/>
                    </a:cubicBezTo>
                    <a:cubicBezTo>
                      <a:pt x="5120" y="12576"/>
                      <a:pt x="5107" y="12572"/>
                      <a:pt x="5095" y="12560"/>
                    </a:cubicBezTo>
                    <a:cubicBezTo>
                      <a:pt x="5077" y="12551"/>
                      <a:pt x="5077" y="12524"/>
                      <a:pt x="5095" y="12515"/>
                    </a:cubicBezTo>
                    <a:cubicBezTo>
                      <a:pt x="5140" y="12480"/>
                      <a:pt x="5300" y="12515"/>
                      <a:pt x="5309" y="12462"/>
                    </a:cubicBezTo>
                    <a:cubicBezTo>
                      <a:pt x="5318" y="12435"/>
                      <a:pt x="5318" y="12390"/>
                      <a:pt x="5300" y="12364"/>
                    </a:cubicBezTo>
                    <a:cubicBezTo>
                      <a:pt x="5273" y="12355"/>
                      <a:pt x="5255" y="12346"/>
                      <a:pt x="5229" y="12346"/>
                    </a:cubicBezTo>
                    <a:cubicBezTo>
                      <a:pt x="5229" y="12284"/>
                      <a:pt x="5229" y="12221"/>
                      <a:pt x="5211" y="12168"/>
                    </a:cubicBezTo>
                    <a:cubicBezTo>
                      <a:pt x="5197" y="12136"/>
                      <a:pt x="5171" y="12118"/>
                      <a:pt x="5144" y="12118"/>
                    </a:cubicBezTo>
                    <a:cubicBezTo>
                      <a:pt x="5118" y="12118"/>
                      <a:pt x="5090" y="12133"/>
                      <a:pt x="5068" y="12168"/>
                    </a:cubicBezTo>
                    <a:cubicBezTo>
                      <a:pt x="5051" y="12105"/>
                      <a:pt x="5077" y="12043"/>
                      <a:pt x="5140" y="12016"/>
                    </a:cubicBezTo>
                    <a:cubicBezTo>
                      <a:pt x="5202" y="11981"/>
                      <a:pt x="5309" y="11918"/>
                      <a:pt x="5229" y="11874"/>
                    </a:cubicBezTo>
                    <a:cubicBezTo>
                      <a:pt x="5175" y="11847"/>
                      <a:pt x="5140" y="11847"/>
                      <a:pt x="5122" y="11794"/>
                    </a:cubicBezTo>
                    <a:cubicBezTo>
                      <a:pt x="5122" y="11776"/>
                      <a:pt x="5131" y="11740"/>
                      <a:pt x="5122" y="11722"/>
                    </a:cubicBezTo>
                    <a:lnTo>
                      <a:pt x="5051" y="11722"/>
                    </a:lnTo>
                    <a:cubicBezTo>
                      <a:pt x="5006" y="11678"/>
                      <a:pt x="5051" y="11607"/>
                      <a:pt x="5015" y="11553"/>
                    </a:cubicBezTo>
                    <a:cubicBezTo>
                      <a:pt x="4979" y="11509"/>
                      <a:pt x="4899" y="11473"/>
                      <a:pt x="4997" y="11429"/>
                    </a:cubicBezTo>
                    <a:cubicBezTo>
                      <a:pt x="5059" y="11393"/>
                      <a:pt x="5051" y="11304"/>
                      <a:pt x="4988" y="11277"/>
                    </a:cubicBezTo>
                    <a:cubicBezTo>
                      <a:pt x="4982" y="11275"/>
                      <a:pt x="4975" y="11275"/>
                      <a:pt x="4969" y="11275"/>
                    </a:cubicBezTo>
                    <a:cubicBezTo>
                      <a:pt x="4909" y="11275"/>
                      <a:pt x="4872" y="11349"/>
                      <a:pt x="4872" y="11357"/>
                    </a:cubicBezTo>
                    <a:cubicBezTo>
                      <a:pt x="4863" y="11322"/>
                      <a:pt x="4872" y="11277"/>
                      <a:pt x="4899" y="11250"/>
                    </a:cubicBezTo>
                    <a:cubicBezTo>
                      <a:pt x="4935" y="11215"/>
                      <a:pt x="4997" y="11197"/>
                      <a:pt x="5015" y="11161"/>
                    </a:cubicBezTo>
                    <a:cubicBezTo>
                      <a:pt x="5042" y="11099"/>
                      <a:pt x="4935" y="11081"/>
                      <a:pt x="4988" y="11028"/>
                    </a:cubicBezTo>
                    <a:cubicBezTo>
                      <a:pt x="5006" y="11001"/>
                      <a:pt x="5220" y="10921"/>
                      <a:pt x="5068" y="10912"/>
                    </a:cubicBezTo>
                    <a:cubicBezTo>
                      <a:pt x="4979" y="10912"/>
                      <a:pt x="4828" y="10912"/>
                      <a:pt x="4926" y="10841"/>
                    </a:cubicBezTo>
                    <a:cubicBezTo>
                      <a:pt x="4979" y="10805"/>
                      <a:pt x="5033" y="10796"/>
                      <a:pt x="5068" y="10743"/>
                    </a:cubicBezTo>
                    <a:cubicBezTo>
                      <a:pt x="5077" y="10725"/>
                      <a:pt x="5113" y="10600"/>
                      <a:pt x="5051" y="10600"/>
                    </a:cubicBezTo>
                    <a:cubicBezTo>
                      <a:pt x="5022" y="10600"/>
                      <a:pt x="4940" y="10625"/>
                      <a:pt x="4888" y="10625"/>
                    </a:cubicBezTo>
                    <a:cubicBezTo>
                      <a:pt x="4859" y="10625"/>
                      <a:pt x="4839" y="10617"/>
                      <a:pt x="4846" y="10591"/>
                    </a:cubicBezTo>
                    <a:cubicBezTo>
                      <a:pt x="4863" y="10538"/>
                      <a:pt x="4979" y="10565"/>
                      <a:pt x="5033" y="10538"/>
                    </a:cubicBezTo>
                    <a:lnTo>
                      <a:pt x="4872" y="10493"/>
                    </a:lnTo>
                    <a:cubicBezTo>
                      <a:pt x="4801" y="10467"/>
                      <a:pt x="4846" y="10449"/>
                      <a:pt x="4899" y="10431"/>
                    </a:cubicBezTo>
                    <a:cubicBezTo>
                      <a:pt x="4988" y="10404"/>
                      <a:pt x="5051" y="10279"/>
                      <a:pt x="5006" y="10235"/>
                    </a:cubicBezTo>
                    <a:cubicBezTo>
                      <a:pt x="4998" y="10227"/>
                      <a:pt x="4977" y="10224"/>
                      <a:pt x="4949" y="10224"/>
                    </a:cubicBezTo>
                    <a:cubicBezTo>
                      <a:pt x="4882" y="10224"/>
                      <a:pt x="4775" y="10242"/>
                      <a:pt x="4728" y="10242"/>
                    </a:cubicBezTo>
                    <a:cubicBezTo>
                      <a:pt x="4712" y="10242"/>
                      <a:pt x="4703" y="10240"/>
                      <a:pt x="4703" y="10235"/>
                    </a:cubicBezTo>
                    <a:cubicBezTo>
                      <a:pt x="4694" y="10208"/>
                      <a:pt x="4774" y="10190"/>
                      <a:pt x="4810" y="10173"/>
                    </a:cubicBezTo>
                    <a:cubicBezTo>
                      <a:pt x="4855" y="10146"/>
                      <a:pt x="4881" y="10110"/>
                      <a:pt x="4890" y="10066"/>
                    </a:cubicBezTo>
                    <a:cubicBezTo>
                      <a:pt x="4908" y="10012"/>
                      <a:pt x="5077" y="9914"/>
                      <a:pt x="5033" y="9879"/>
                    </a:cubicBezTo>
                    <a:cubicBezTo>
                      <a:pt x="5015" y="9861"/>
                      <a:pt x="4872" y="9834"/>
                      <a:pt x="4926" y="9816"/>
                    </a:cubicBezTo>
                    <a:cubicBezTo>
                      <a:pt x="4979" y="9799"/>
                      <a:pt x="5015" y="9799"/>
                      <a:pt x="5015" y="9763"/>
                    </a:cubicBezTo>
                    <a:cubicBezTo>
                      <a:pt x="5033" y="9683"/>
                      <a:pt x="4792" y="9665"/>
                      <a:pt x="4774" y="9594"/>
                    </a:cubicBezTo>
                    <a:cubicBezTo>
                      <a:pt x="4767" y="9558"/>
                      <a:pt x="4812" y="9528"/>
                      <a:pt x="4865" y="9501"/>
                    </a:cubicBezTo>
                    <a:lnTo>
                      <a:pt x="4865" y="9501"/>
                    </a:lnTo>
                    <a:cubicBezTo>
                      <a:pt x="4868" y="9519"/>
                      <a:pt x="4914" y="9535"/>
                      <a:pt x="4954" y="9535"/>
                    </a:cubicBezTo>
                    <a:cubicBezTo>
                      <a:pt x="4986" y="9535"/>
                      <a:pt x="5015" y="9524"/>
                      <a:pt x="5015" y="9496"/>
                    </a:cubicBezTo>
                    <a:cubicBezTo>
                      <a:pt x="5024" y="9487"/>
                      <a:pt x="5015" y="9478"/>
                      <a:pt x="5015" y="9460"/>
                    </a:cubicBezTo>
                    <a:cubicBezTo>
                      <a:pt x="4981" y="9462"/>
                      <a:pt x="4953" y="9465"/>
                      <a:pt x="4932" y="9468"/>
                    </a:cubicBezTo>
                    <a:lnTo>
                      <a:pt x="4932" y="9468"/>
                    </a:lnTo>
                    <a:cubicBezTo>
                      <a:pt x="4975" y="9447"/>
                      <a:pt x="5009" y="9427"/>
                      <a:pt x="5006" y="9407"/>
                    </a:cubicBezTo>
                    <a:cubicBezTo>
                      <a:pt x="5006" y="9400"/>
                      <a:pt x="5000" y="9398"/>
                      <a:pt x="4992" y="9398"/>
                    </a:cubicBezTo>
                    <a:cubicBezTo>
                      <a:pt x="4962" y="9398"/>
                      <a:pt x="4899" y="9424"/>
                      <a:pt x="4899" y="9424"/>
                    </a:cubicBezTo>
                    <a:cubicBezTo>
                      <a:pt x="4899" y="9380"/>
                      <a:pt x="5024" y="9362"/>
                      <a:pt x="5006" y="9326"/>
                    </a:cubicBezTo>
                    <a:cubicBezTo>
                      <a:pt x="4997" y="9282"/>
                      <a:pt x="4944" y="9237"/>
                      <a:pt x="4944" y="9184"/>
                    </a:cubicBezTo>
                    <a:cubicBezTo>
                      <a:pt x="4944" y="9188"/>
                      <a:pt x="4943" y="9190"/>
                      <a:pt x="4943" y="9190"/>
                    </a:cubicBezTo>
                    <a:cubicBezTo>
                      <a:pt x="4940" y="9190"/>
                      <a:pt x="4929" y="9137"/>
                      <a:pt x="4899" y="9122"/>
                    </a:cubicBezTo>
                    <a:cubicBezTo>
                      <a:pt x="4863" y="9104"/>
                      <a:pt x="4872" y="9077"/>
                      <a:pt x="4890" y="9050"/>
                    </a:cubicBezTo>
                    <a:cubicBezTo>
                      <a:pt x="4926" y="8997"/>
                      <a:pt x="4917" y="8917"/>
                      <a:pt x="4872" y="8872"/>
                    </a:cubicBezTo>
                    <a:cubicBezTo>
                      <a:pt x="4855" y="8854"/>
                      <a:pt x="4685" y="8792"/>
                      <a:pt x="4757" y="8783"/>
                    </a:cubicBezTo>
                    <a:cubicBezTo>
                      <a:pt x="4899" y="8774"/>
                      <a:pt x="5051" y="8765"/>
                      <a:pt x="4899" y="8694"/>
                    </a:cubicBezTo>
                    <a:cubicBezTo>
                      <a:pt x="4854" y="8672"/>
                      <a:pt x="4778" y="8649"/>
                      <a:pt x="4728" y="8622"/>
                    </a:cubicBezTo>
                    <a:lnTo>
                      <a:pt x="4728" y="8622"/>
                    </a:lnTo>
                    <a:cubicBezTo>
                      <a:pt x="4746" y="8625"/>
                      <a:pt x="4766" y="8626"/>
                      <a:pt x="4784" y="8626"/>
                    </a:cubicBezTo>
                    <a:cubicBezTo>
                      <a:pt x="4801" y="8626"/>
                      <a:pt x="4817" y="8625"/>
                      <a:pt x="4828" y="8623"/>
                    </a:cubicBezTo>
                    <a:cubicBezTo>
                      <a:pt x="4820" y="8598"/>
                      <a:pt x="4827" y="8551"/>
                      <a:pt x="4764" y="8551"/>
                    </a:cubicBezTo>
                    <a:cubicBezTo>
                      <a:pt x="4759" y="8551"/>
                      <a:pt x="4754" y="8551"/>
                      <a:pt x="4748" y="8552"/>
                    </a:cubicBezTo>
                    <a:cubicBezTo>
                      <a:pt x="4726" y="8559"/>
                      <a:pt x="4705" y="8572"/>
                      <a:pt x="4683" y="8586"/>
                    </a:cubicBezTo>
                    <a:lnTo>
                      <a:pt x="4683" y="8586"/>
                    </a:lnTo>
                    <a:cubicBezTo>
                      <a:pt x="4673" y="8568"/>
                      <a:pt x="4679" y="8548"/>
                      <a:pt x="4712" y="8525"/>
                    </a:cubicBezTo>
                    <a:cubicBezTo>
                      <a:pt x="4774" y="8480"/>
                      <a:pt x="4881" y="8445"/>
                      <a:pt x="4908" y="8391"/>
                    </a:cubicBezTo>
                    <a:cubicBezTo>
                      <a:pt x="4926" y="8338"/>
                      <a:pt x="4855" y="8338"/>
                      <a:pt x="4855" y="8302"/>
                    </a:cubicBezTo>
                    <a:cubicBezTo>
                      <a:pt x="4855" y="8266"/>
                      <a:pt x="4961" y="8231"/>
                      <a:pt x="4961" y="8186"/>
                    </a:cubicBezTo>
                    <a:cubicBezTo>
                      <a:pt x="4935" y="8186"/>
                      <a:pt x="4908" y="8177"/>
                      <a:pt x="4872" y="8168"/>
                    </a:cubicBezTo>
                    <a:cubicBezTo>
                      <a:pt x="4757" y="8115"/>
                      <a:pt x="5015" y="8053"/>
                      <a:pt x="5015" y="8008"/>
                    </a:cubicBezTo>
                    <a:lnTo>
                      <a:pt x="5015" y="8008"/>
                    </a:lnTo>
                    <a:cubicBezTo>
                      <a:pt x="5015" y="8021"/>
                      <a:pt x="4940" y="8033"/>
                      <a:pt x="4875" y="8033"/>
                    </a:cubicBezTo>
                    <a:cubicBezTo>
                      <a:pt x="4798" y="8033"/>
                      <a:pt x="4733" y="8016"/>
                      <a:pt x="4810" y="7964"/>
                    </a:cubicBezTo>
                    <a:cubicBezTo>
                      <a:pt x="4890" y="7910"/>
                      <a:pt x="4899" y="7919"/>
                      <a:pt x="4890" y="7848"/>
                    </a:cubicBezTo>
                    <a:cubicBezTo>
                      <a:pt x="4915" y="7823"/>
                      <a:pt x="4932" y="7814"/>
                      <a:pt x="5003" y="7812"/>
                    </a:cubicBezTo>
                    <a:lnTo>
                      <a:pt x="5003" y="7812"/>
                    </a:lnTo>
                    <a:cubicBezTo>
                      <a:pt x="4829" y="7808"/>
                      <a:pt x="4951" y="7642"/>
                      <a:pt x="4798" y="7642"/>
                    </a:cubicBezTo>
                    <a:cubicBezTo>
                      <a:pt x="4792" y="7642"/>
                      <a:pt x="4785" y="7642"/>
                      <a:pt x="4777" y="7643"/>
                    </a:cubicBezTo>
                    <a:lnTo>
                      <a:pt x="4777" y="7643"/>
                    </a:lnTo>
                    <a:cubicBezTo>
                      <a:pt x="4890" y="7632"/>
                      <a:pt x="4863" y="7500"/>
                      <a:pt x="4855" y="7465"/>
                    </a:cubicBezTo>
                    <a:cubicBezTo>
                      <a:pt x="4846" y="7429"/>
                      <a:pt x="4819" y="7402"/>
                      <a:pt x="4792" y="7376"/>
                    </a:cubicBezTo>
                    <a:cubicBezTo>
                      <a:pt x="4757" y="7376"/>
                      <a:pt x="4721" y="7367"/>
                      <a:pt x="4685" y="7349"/>
                    </a:cubicBezTo>
                    <a:cubicBezTo>
                      <a:pt x="4774" y="7340"/>
                      <a:pt x="4863" y="7331"/>
                      <a:pt x="4953" y="7331"/>
                    </a:cubicBezTo>
                    <a:cubicBezTo>
                      <a:pt x="4899" y="7296"/>
                      <a:pt x="4837" y="7278"/>
                      <a:pt x="4774" y="7269"/>
                    </a:cubicBezTo>
                    <a:cubicBezTo>
                      <a:pt x="4676" y="7269"/>
                      <a:pt x="4561" y="7269"/>
                      <a:pt x="4561" y="7207"/>
                    </a:cubicBezTo>
                    <a:lnTo>
                      <a:pt x="4561" y="7207"/>
                    </a:lnTo>
                    <a:cubicBezTo>
                      <a:pt x="4587" y="7209"/>
                      <a:pt x="4613" y="7210"/>
                      <a:pt x="4639" y="7210"/>
                    </a:cubicBezTo>
                    <a:cubicBezTo>
                      <a:pt x="4701" y="7210"/>
                      <a:pt x="4762" y="7204"/>
                      <a:pt x="4819" y="7198"/>
                    </a:cubicBezTo>
                    <a:cubicBezTo>
                      <a:pt x="4863" y="7162"/>
                      <a:pt x="4748" y="7135"/>
                      <a:pt x="4712" y="7126"/>
                    </a:cubicBezTo>
                    <a:cubicBezTo>
                      <a:pt x="4703" y="7091"/>
                      <a:pt x="4721" y="7064"/>
                      <a:pt x="4739" y="7037"/>
                    </a:cubicBezTo>
                    <a:cubicBezTo>
                      <a:pt x="4757" y="7019"/>
                      <a:pt x="4837" y="6993"/>
                      <a:pt x="4837" y="6966"/>
                    </a:cubicBezTo>
                    <a:cubicBezTo>
                      <a:pt x="4837" y="6930"/>
                      <a:pt x="4650" y="6939"/>
                      <a:pt x="4668" y="6913"/>
                    </a:cubicBezTo>
                    <a:cubicBezTo>
                      <a:pt x="4694" y="6904"/>
                      <a:pt x="4721" y="6886"/>
                      <a:pt x="4748" y="6868"/>
                    </a:cubicBezTo>
                    <a:cubicBezTo>
                      <a:pt x="4765" y="6850"/>
                      <a:pt x="4774" y="6832"/>
                      <a:pt x="4774" y="6806"/>
                    </a:cubicBezTo>
                    <a:cubicBezTo>
                      <a:pt x="4774" y="6752"/>
                      <a:pt x="4721" y="6717"/>
                      <a:pt x="4712" y="6663"/>
                    </a:cubicBezTo>
                    <a:cubicBezTo>
                      <a:pt x="4703" y="6619"/>
                      <a:pt x="4792" y="6601"/>
                      <a:pt x="4757" y="6565"/>
                    </a:cubicBezTo>
                    <a:cubicBezTo>
                      <a:pt x="4734" y="6548"/>
                      <a:pt x="4707" y="6538"/>
                      <a:pt x="4682" y="6536"/>
                    </a:cubicBezTo>
                    <a:lnTo>
                      <a:pt x="4682" y="6536"/>
                    </a:lnTo>
                    <a:cubicBezTo>
                      <a:pt x="4787" y="6529"/>
                      <a:pt x="4837" y="6521"/>
                      <a:pt x="4837" y="6449"/>
                    </a:cubicBezTo>
                    <a:lnTo>
                      <a:pt x="4757" y="6449"/>
                    </a:lnTo>
                    <a:cubicBezTo>
                      <a:pt x="4757" y="6405"/>
                      <a:pt x="4810" y="6245"/>
                      <a:pt x="4730" y="6218"/>
                    </a:cubicBezTo>
                    <a:cubicBezTo>
                      <a:pt x="4723" y="6218"/>
                      <a:pt x="4635" y="6241"/>
                      <a:pt x="4589" y="6241"/>
                    </a:cubicBezTo>
                    <a:cubicBezTo>
                      <a:pt x="4570" y="6241"/>
                      <a:pt x="4558" y="6237"/>
                      <a:pt x="4561" y="6227"/>
                    </a:cubicBezTo>
                    <a:cubicBezTo>
                      <a:pt x="4578" y="6191"/>
                      <a:pt x="4668" y="6147"/>
                      <a:pt x="4694" y="6120"/>
                    </a:cubicBezTo>
                    <a:cubicBezTo>
                      <a:pt x="4757" y="6040"/>
                      <a:pt x="4783" y="5933"/>
                      <a:pt x="4757" y="5835"/>
                    </a:cubicBezTo>
                    <a:cubicBezTo>
                      <a:pt x="4739" y="5790"/>
                      <a:pt x="4659" y="5764"/>
                      <a:pt x="4650" y="5710"/>
                    </a:cubicBezTo>
                    <a:cubicBezTo>
                      <a:pt x="4632" y="5639"/>
                      <a:pt x="4578" y="5648"/>
                      <a:pt x="4454" y="5621"/>
                    </a:cubicBezTo>
                    <a:lnTo>
                      <a:pt x="4454" y="5621"/>
                    </a:lnTo>
                    <a:cubicBezTo>
                      <a:pt x="4455" y="5621"/>
                      <a:pt x="4457" y="5621"/>
                      <a:pt x="4459" y="5621"/>
                    </a:cubicBezTo>
                    <a:cubicBezTo>
                      <a:pt x="4515" y="5621"/>
                      <a:pt x="4752" y="5496"/>
                      <a:pt x="4623" y="5487"/>
                    </a:cubicBezTo>
                    <a:cubicBezTo>
                      <a:pt x="4621" y="5487"/>
                      <a:pt x="4618" y="5487"/>
                      <a:pt x="4615" y="5487"/>
                    </a:cubicBezTo>
                    <a:cubicBezTo>
                      <a:pt x="4536" y="5487"/>
                      <a:pt x="4398" y="5613"/>
                      <a:pt x="4311" y="5613"/>
                    </a:cubicBezTo>
                    <a:cubicBezTo>
                      <a:pt x="4308" y="5613"/>
                      <a:pt x="4305" y="5612"/>
                      <a:pt x="4302" y="5612"/>
                    </a:cubicBezTo>
                    <a:lnTo>
                      <a:pt x="4463" y="5496"/>
                    </a:lnTo>
                    <a:cubicBezTo>
                      <a:pt x="4552" y="5434"/>
                      <a:pt x="4650" y="5398"/>
                      <a:pt x="4757" y="5381"/>
                    </a:cubicBezTo>
                    <a:lnTo>
                      <a:pt x="4757" y="5381"/>
                    </a:lnTo>
                    <a:cubicBezTo>
                      <a:pt x="4742" y="5382"/>
                      <a:pt x="4730" y="5383"/>
                      <a:pt x="4718" y="5383"/>
                    </a:cubicBezTo>
                    <a:cubicBezTo>
                      <a:pt x="4581" y="5383"/>
                      <a:pt x="4642" y="5288"/>
                      <a:pt x="4552" y="5247"/>
                    </a:cubicBezTo>
                    <a:cubicBezTo>
                      <a:pt x="4552" y="5185"/>
                      <a:pt x="4570" y="5185"/>
                      <a:pt x="4676" y="5185"/>
                    </a:cubicBezTo>
                    <a:cubicBezTo>
                      <a:pt x="4786" y="5185"/>
                      <a:pt x="4744" y="5129"/>
                      <a:pt x="4799" y="5123"/>
                    </a:cubicBezTo>
                    <a:lnTo>
                      <a:pt x="4799" y="5123"/>
                    </a:lnTo>
                    <a:lnTo>
                      <a:pt x="4463" y="5140"/>
                    </a:lnTo>
                    <a:cubicBezTo>
                      <a:pt x="4463" y="5078"/>
                      <a:pt x="4739" y="5042"/>
                      <a:pt x="4721" y="5033"/>
                    </a:cubicBezTo>
                    <a:cubicBezTo>
                      <a:pt x="4668" y="4998"/>
                      <a:pt x="4480" y="4944"/>
                      <a:pt x="4578" y="4891"/>
                    </a:cubicBezTo>
                    <a:cubicBezTo>
                      <a:pt x="4659" y="4846"/>
                      <a:pt x="4801" y="4677"/>
                      <a:pt x="4623" y="4650"/>
                    </a:cubicBezTo>
                    <a:cubicBezTo>
                      <a:pt x="4543" y="4641"/>
                      <a:pt x="4632" y="4543"/>
                      <a:pt x="4552" y="4517"/>
                    </a:cubicBezTo>
                    <a:cubicBezTo>
                      <a:pt x="4391" y="4463"/>
                      <a:pt x="4659" y="4436"/>
                      <a:pt x="4676" y="4401"/>
                    </a:cubicBezTo>
                    <a:cubicBezTo>
                      <a:pt x="4694" y="4365"/>
                      <a:pt x="4578" y="4338"/>
                      <a:pt x="4587" y="4294"/>
                    </a:cubicBezTo>
                    <a:cubicBezTo>
                      <a:pt x="4587" y="4262"/>
                      <a:pt x="4610" y="4258"/>
                      <a:pt x="4649" y="4258"/>
                    </a:cubicBezTo>
                    <a:cubicBezTo>
                      <a:pt x="4665" y="4258"/>
                      <a:pt x="4683" y="4258"/>
                      <a:pt x="4703" y="4258"/>
                    </a:cubicBezTo>
                    <a:cubicBezTo>
                      <a:pt x="4774" y="4258"/>
                      <a:pt x="4703" y="4187"/>
                      <a:pt x="4685" y="4187"/>
                    </a:cubicBezTo>
                    <a:cubicBezTo>
                      <a:pt x="4632" y="4160"/>
                      <a:pt x="4676" y="4142"/>
                      <a:pt x="4685" y="4125"/>
                    </a:cubicBezTo>
                    <a:cubicBezTo>
                      <a:pt x="4699" y="4105"/>
                      <a:pt x="4665" y="4100"/>
                      <a:pt x="4619" y="4100"/>
                    </a:cubicBezTo>
                    <a:cubicBezTo>
                      <a:pt x="4575" y="4100"/>
                      <a:pt x="4521" y="4105"/>
                      <a:pt x="4488" y="4105"/>
                    </a:cubicBezTo>
                    <a:cubicBezTo>
                      <a:pt x="4444" y="4105"/>
                      <a:pt x="4438" y="4097"/>
                      <a:pt x="4543" y="4062"/>
                    </a:cubicBezTo>
                    <a:cubicBezTo>
                      <a:pt x="4676" y="4009"/>
                      <a:pt x="4668" y="3938"/>
                      <a:pt x="4561" y="3893"/>
                    </a:cubicBezTo>
                    <a:cubicBezTo>
                      <a:pt x="4445" y="3857"/>
                      <a:pt x="4400" y="3813"/>
                      <a:pt x="4596" y="3768"/>
                    </a:cubicBezTo>
                    <a:cubicBezTo>
                      <a:pt x="4712" y="3733"/>
                      <a:pt x="4463" y="3626"/>
                      <a:pt x="4596" y="3581"/>
                    </a:cubicBezTo>
                    <a:lnTo>
                      <a:pt x="4596" y="3581"/>
                    </a:lnTo>
                    <a:cubicBezTo>
                      <a:pt x="4586" y="3585"/>
                      <a:pt x="4575" y="3586"/>
                      <a:pt x="4563" y="3586"/>
                    </a:cubicBezTo>
                    <a:cubicBezTo>
                      <a:pt x="4461" y="3586"/>
                      <a:pt x="4300" y="3476"/>
                      <a:pt x="4415" y="3476"/>
                    </a:cubicBezTo>
                    <a:cubicBezTo>
                      <a:pt x="4431" y="3476"/>
                      <a:pt x="4452" y="3478"/>
                      <a:pt x="4480" y="3483"/>
                    </a:cubicBezTo>
                    <a:cubicBezTo>
                      <a:pt x="4721" y="3466"/>
                      <a:pt x="4525" y="3394"/>
                      <a:pt x="4498" y="3341"/>
                    </a:cubicBezTo>
                    <a:cubicBezTo>
                      <a:pt x="4480" y="3305"/>
                      <a:pt x="4489" y="3261"/>
                      <a:pt x="4516" y="3225"/>
                    </a:cubicBezTo>
                    <a:cubicBezTo>
                      <a:pt x="4543" y="3207"/>
                      <a:pt x="4578" y="3216"/>
                      <a:pt x="4578" y="3189"/>
                    </a:cubicBezTo>
                    <a:cubicBezTo>
                      <a:pt x="4578" y="3164"/>
                      <a:pt x="4537" y="3038"/>
                      <a:pt x="4445" y="3038"/>
                    </a:cubicBezTo>
                    <a:cubicBezTo>
                      <a:pt x="4442" y="3038"/>
                      <a:pt x="4439" y="3038"/>
                      <a:pt x="4436" y="3038"/>
                    </a:cubicBezTo>
                    <a:cubicBezTo>
                      <a:pt x="4525" y="3029"/>
                      <a:pt x="4614" y="3038"/>
                      <a:pt x="4614" y="2985"/>
                    </a:cubicBezTo>
                    <a:cubicBezTo>
                      <a:pt x="4614" y="2949"/>
                      <a:pt x="4472" y="2904"/>
                      <a:pt x="4570" y="2878"/>
                    </a:cubicBezTo>
                    <a:cubicBezTo>
                      <a:pt x="4552" y="2860"/>
                      <a:pt x="4525" y="2851"/>
                      <a:pt x="4498" y="2851"/>
                    </a:cubicBezTo>
                    <a:cubicBezTo>
                      <a:pt x="4454" y="2851"/>
                      <a:pt x="4489" y="2815"/>
                      <a:pt x="4498" y="2806"/>
                    </a:cubicBezTo>
                    <a:cubicBezTo>
                      <a:pt x="4555" y="2750"/>
                      <a:pt x="4627" y="2670"/>
                      <a:pt x="4457" y="2670"/>
                    </a:cubicBezTo>
                    <a:cubicBezTo>
                      <a:pt x="4451" y="2670"/>
                      <a:pt x="4446" y="2671"/>
                      <a:pt x="4440" y="2671"/>
                    </a:cubicBezTo>
                    <a:lnTo>
                      <a:pt x="4440" y="2671"/>
                    </a:lnTo>
                    <a:cubicBezTo>
                      <a:pt x="4508" y="2665"/>
                      <a:pt x="4614" y="2648"/>
                      <a:pt x="4543" y="2619"/>
                    </a:cubicBezTo>
                    <a:cubicBezTo>
                      <a:pt x="4454" y="2584"/>
                      <a:pt x="4445" y="2602"/>
                      <a:pt x="4445" y="2539"/>
                    </a:cubicBezTo>
                    <a:lnTo>
                      <a:pt x="4445" y="2539"/>
                    </a:lnTo>
                    <a:cubicBezTo>
                      <a:pt x="4445" y="2552"/>
                      <a:pt x="4468" y="2558"/>
                      <a:pt x="4496" y="2558"/>
                    </a:cubicBezTo>
                    <a:cubicBezTo>
                      <a:pt x="4546" y="2558"/>
                      <a:pt x="4614" y="2541"/>
                      <a:pt x="4614" y="2512"/>
                    </a:cubicBezTo>
                    <a:cubicBezTo>
                      <a:pt x="4623" y="2468"/>
                      <a:pt x="4614" y="2432"/>
                      <a:pt x="4578" y="2397"/>
                    </a:cubicBezTo>
                    <a:cubicBezTo>
                      <a:pt x="4536" y="2347"/>
                      <a:pt x="4510" y="2331"/>
                      <a:pt x="4431" y="2331"/>
                    </a:cubicBezTo>
                    <a:cubicBezTo>
                      <a:pt x="4410" y="2331"/>
                      <a:pt x="4385" y="2332"/>
                      <a:pt x="4356" y="2334"/>
                    </a:cubicBezTo>
                    <a:cubicBezTo>
                      <a:pt x="4356" y="2272"/>
                      <a:pt x="4391" y="2281"/>
                      <a:pt x="4480" y="2254"/>
                    </a:cubicBezTo>
                    <a:cubicBezTo>
                      <a:pt x="4427" y="2236"/>
                      <a:pt x="4365" y="2236"/>
                      <a:pt x="4311" y="2227"/>
                    </a:cubicBezTo>
                    <a:cubicBezTo>
                      <a:pt x="4427" y="2219"/>
                      <a:pt x="4543" y="2201"/>
                      <a:pt x="4659" y="2165"/>
                    </a:cubicBezTo>
                    <a:cubicBezTo>
                      <a:pt x="4587" y="2138"/>
                      <a:pt x="4516" y="2112"/>
                      <a:pt x="4436" y="2094"/>
                    </a:cubicBezTo>
                    <a:cubicBezTo>
                      <a:pt x="4293" y="2049"/>
                      <a:pt x="4356" y="1987"/>
                      <a:pt x="4382" y="1898"/>
                    </a:cubicBezTo>
                    <a:cubicBezTo>
                      <a:pt x="4399" y="1855"/>
                      <a:pt x="4449" y="1692"/>
                      <a:pt x="4338" y="1692"/>
                    </a:cubicBezTo>
                    <a:cubicBezTo>
                      <a:pt x="4332" y="1692"/>
                      <a:pt x="4326" y="1692"/>
                      <a:pt x="4320" y="1693"/>
                    </a:cubicBezTo>
                    <a:lnTo>
                      <a:pt x="4008" y="1764"/>
                    </a:lnTo>
                    <a:cubicBezTo>
                      <a:pt x="4000" y="1714"/>
                      <a:pt x="4166" y="1679"/>
                      <a:pt x="4244" y="1668"/>
                    </a:cubicBezTo>
                    <a:lnTo>
                      <a:pt x="4244" y="1668"/>
                    </a:lnTo>
                    <a:cubicBezTo>
                      <a:pt x="4244" y="1668"/>
                      <a:pt x="4243" y="1668"/>
                      <a:pt x="4242" y="1668"/>
                    </a:cubicBezTo>
                    <a:cubicBezTo>
                      <a:pt x="4186" y="1668"/>
                      <a:pt x="4298" y="1566"/>
                      <a:pt x="4356" y="1542"/>
                    </a:cubicBezTo>
                    <a:cubicBezTo>
                      <a:pt x="4418" y="1524"/>
                      <a:pt x="4507" y="1506"/>
                      <a:pt x="4489" y="1452"/>
                    </a:cubicBezTo>
                    <a:lnTo>
                      <a:pt x="4489" y="1452"/>
                    </a:lnTo>
                    <a:lnTo>
                      <a:pt x="4164" y="1549"/>
                    </a:lnTo>
                    <a:lnTo>
                      <a:pt x="4164" y="1549"/>
                    </a:lnTo>
                    <a:cubicBezTo>
                      <a:pt x="4345" y="1493"/>
                      <a:pt x="4257" y="1247"/>
                      <a:pt x="4222" y="1185"/>
                    </a:cubicBezTo>
                    <a:lnTo>
                      <a:pt x="4222" y="1185"/>
                    </a:lnTo>
                    <a:cubicBezTo>
                      <a:pt x="4240" y="1239"/>
                      <a:pt x="4151" y="1274"/>
                      <a:pt x="4106" y="1301"/>
                    </a:cubicBezTo>
                    <a:cubicBezTo>
                      <a:pt x="4080" y="1221"/>
                      <a:pt x="4311" y="1025"/>
                      <a:pt x="4124" y="1025"/>
                    </a:cubicBezTo>
                    <a:cubicBezTo>
                      <a:pt x="4113" y="1025"/>
                      <a:pt x="4073" y="1030"/>
                      <a:pt x="4039" y="1030"/>
                    </a:cubicBezTo>
                    <a:cubicBezTo>
                      <a:pt x="3992" y="1030"/>
                      <a:pt x="3954" y="1021"/>
                      <a:pt x="3999" y="980"/>
                    </a:cubicBezTo>
                    <a:cubicBezTo>
                      <a:pt x="4026" y="954"/>
                      <a:pt x="4213" y="918"/>
                      <a:pt x="4160" y="874"/>
                    </a:cubicBezTo>
                    <a:cubicBezTo>
                      <a:pt x="4097" y="829"/>
                      <a:pt x="4008" y="856"/>
                      <a:pt x="3973" y="758"/>
                    </a:cubicBezTo>
                    <a:cubicBezTo>
                      <a:pt x="3946" y="686"/>
                      <a:pt x="3946" y="606"/>
                      <a:pt x="3884" y="553"/>
                    </a:cubicBezTo>
                    <a:cubicBezTo>
                      <a:pt x="3871" y="542"/>
                      <a:pt x="3854" y="538"/>
                      <a:pt x="3836" y="538"/>
                    </a:cubicBezTo>
                    <a:cubicBezTo>
                      <a:pt x="3766" y="538"/>
                      <a:pt x="3674" y="607"/>
                      <a:pt x="3727" y="664"/>
                    </a:cubicBezTo>
                    <a:lnTo>
                      <a:pt x="3727" y="664"/>
                    </a:lnTo>
                    <a:cubicBezTo>
                      <a:pt x="3692" y="631"/>
                      <a:pt x="3651" y="613"/>
                      <a:pt x="3625" y="571"/>
                    </a:cubicBezTo>
                    <a:cubicBezTo>
                      <a:pt x="3608" y="526"/>
                      <a:pt x="3625" y="464"/>
                      <a:pt x="3616" y="410"/>
                    </a:cubicBezTo>
                    <a:cubicBezTo>
                      <a:pt x="3611" y="387"/>
                      <a:pt x="3589" y="383"/>
                      <a:pt x="3567" y="383"/>
                    </a:cubicBezTo>
                    <a:cubicBezTo>
                      <a:pt x="3556" y="383"/>
                      <a:pt x="3545" y="384"/>
                      <a:pt x="3536" y="384"/>
                    </a:cubicBezTo>
                    <a:cubicBezTo>
                      <a:pt x="3474" y="393"/>
                      <a:pt x="3456" y="446"/>
                      <a:pt x="3412" y="517"/>
                    </a:cubicBezTo>
                    <a:cubicBezTo>
                      <a:pt x="3425" y="512"/>
                      <a:pt x="3435" y="509"/>
                      <a:pt x="3443" y="509"/>
                    </a:cubicBezTo>
                    <a:cubicBezTo>
                      <a:pt x="3471" y="509"/>
                      <a:pt x="3461" y="543"/>
                      <a:pt x="3412" y="571"/>
                    </a:cubicBezTo>
                    <a:cubicBezTo>
                      <a:pt x="3382" y="591"/>
                      <a:pt x="3354" y="602"/>
                      <a:pt x="3333" y="602"/>
                    </a:cubicBezTo>
                    <a:cubicBezTo>
                      <a:pt x="3317" y="602"/>
                      <a:pt x="3304" y="595"/>
                      <a:pt x="3296" y="580"/>
                    </a:cubicBezTo>
                    <a:cubicBezTo>
                      <a:pt x="3251" y="508"/>
                      <a:pt x="3465" y="393"/>
                      <a:pt x="3385" y="357"/>
                    </a:cubicBezTo>
                    <a:cubicBezTo>
                      <a:pt x="3372" y="350"/>
                      <a:pt x="3335" y="344"/>
                      <a:pt x="3294" y="344"/>
                    </a:cubicBezTo>
                    <a:cubicBezTo>
                      <a:pt x="3223" y="344"/>
                      <a:pt x="3139" y="364"/>
                      <a:pt x="3144" y="437"/>
                    </a:cubicBezTo>
                    <a:cubicBezTo>
                      <a:pt x="3153" y="526"/>
                      <a:pt x="3162" y="544"/>
                      <a:pt x="3091" y="606"/>
                    </a:cubicBezTo>
                    <a:cubicBezTo>
                      <a:pt x="3063" y="629"/>
                      <a:pt x="3038" y="645"/>
                      <a:pt x="3019" y="645"/>
                    </a:cubicBezTo>
                    <a:cubicBezTo>
                      <a:pt x="3001" y="645"/>
                      <a:pt x="2988" y="632"/>
                      <a:pt x="2984" y="597"/>
                    </a:cubicBezTo>
                    <a:cubicBezTo>
                      <a:pt x="2966" y="491"/>
                      <a:pt x="3135" y="241"/>
                      <a:pt x="3127" y="214"/>
                    </a:cubicBezTo>
                    <a:cubicBezTo>
                      <a:pt x="3113" y="192"/>
                      <a:pt x="3089" y="183"/>
                      <a:pt x="3063" y="183"/>
                    </a:cubicBezTo>
                    <a:cubicBezTo>
                      <a:pt x="3037" y="183"/>
                      <a:pt x="3011" y="192"/>
                      <a:pt x="2993" y="205"/>
                    </a:cubicBezTo>
                    <a:cubicBezTo>
                      <a:pt x="2948" y="223"/>
                      <a:pt x="2948" y="321"/>
                      <a:pt x="2895" y="357"/>
                    </a:cubicBezTo>
                    <a:cubicBezTo>
                      <a:pt x="2885" y="366"/>
                      <a:pt x="2877" y="370"/>
                      <a:pt x="2871" y="370"/>
                    </a:cubicBezTo>
                    <a:cubicBezTo>
                      <a:pt x="2828" y="370"/>
                      <a:pt x="2876" y="164"/>
                      <a:pt x="2831" y="164"/>
                    </a:cubicBezTo>
                    <a:cubicBezTo>
                      <a:pt x="2826" y="164"/>
                      <a:pt x="2821" y="166"/>
                      <a:pt x="2815" y="170"/>
                    </a:cubicBezTo>
                    <a:cubicBezTo>
                      <a:pt x="2767" y="211"/>
                      <a:pt x="2728" y="268"/>
                      <a:pt x="2707" y="334"/>
                    </a:cubicBezTo>
                    <a:lnTo>
                      <a:pt x="2707" y="334"/>
                    </a:lnTo>
                    <a:cubicBezTo>
                      <a:pt x="2713" y="279"/>
                      <a:pt x="2717" y="224"/>
                      <a:pt x="2717" y="170"/>
                    </a:cubicBezTo>
                    <a:cubicBezTo>
                      <a:pt x="2702" y="101"/>
                      <a:pt x="2641" y="0"/>
                      <a:pt x="25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080;p41"/>
              <p:cNvSpPr/>
              <p:nvPr/>
            </p:nvSpPr>
            <p:spPr>
              <a:xfrm>
                <a:off x="3234375" y="2946775"/>
                <a:ext cx="300850" cy="16615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646" extrusionOk="0">
                    <a:moveTo>
                      <a:pt x="11615" y="1"/>
                    </a:moveTo>
                    <a:lnTo>
                      <a:pt x="0" y="704"/>
                    </a:lnTo>
                    <a:lnTo>
                      <a:pt x="428" y="6646"/>
                    </a:lnTo>
                    <a:lnTo>
                      <a:pt x="12034" y="5808"/>
                    </a:lnTo>
                    <a:lnTo>
                      <a:pt x="11615" y="1"/>
                    </a:ln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081;p41"/>
              <p:cNvSpPr/>
              <p:nvPr/>
            </p:nvSpPr>
            <p:spPr>
              <a:xfrm>
                <a:off x="3192500" y="2905250"/>
                <a:ext cx="3830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5321" h="9857" extrusionOk="0">
                    <a:moveTo>
                      <a:pt x="13290" y="0"/>
                    </a:moveTo>
                    <a:cubicBezTo>
                      <a:pt x="13249" y="0"/>
                      <a:pt x="13207" y="2"/>
                      <a:pt x="13165" y="5"/>
                    </a:cubicBezTo>
                    <a:cubicBezTo>
                      <a:pt x="12266" y="67"/>
                      <a:pt x="11606" y="878"/>
                      <a:pt x="11740" y="1778"/>
                    </a:cubicBezTo>
                    <a:lnTo>
                      <a:pt x="12043" y="6026"/>
                    </a:lnTo>
                    <a:lnTo>
                      <a:pt x="3537" y="6641"/>
                    </a:lnTo>
                    <a:lnTo>
                      <a:pt x="3225" y="2250"/>
                    </a:lnTo>
                    <a:cubicBezTo>
                      <a:pt x="3216" y="1392"/>
                      <a:pt x="2519" y="704"/>
                      <a:pt x="1674" y="704"/>
                    </a:cubicBezTo>
                    <a:cubicBezTo>
                      <a:pt x="1633" y="704"/>
                      <a:pt x="1592" y="705"/>
                      <a:pt x="1550" y="709"/>
                    </a:cubicBezTo>
                    <a:cubicBezTo>
                      <a:pt x="660" y="771"/>
                      <a:pt x="0" y="1582"/>
                      <a:pt x="125" y="2472"/>
                    </a:cubicBezTo>
                    <a:lnTo>
                      <a:pt x="553" y="8413"/>
                    </a:lnTo>
                    <a:cubicBezTo>
                      <a:pt x="606" y="9224"/>
                      <a:pt x="1283" y="9856"/>
                      <a:pt x="2103" y="9856"/>
                    </a:cubicBezTo>
                    <a:lnTo>
                      <a:pt x="2209" y="9856"/>
                    </a:lnTo>
                    <a:lnTo>
                      <a:pt x="13815" y="9019"/>
                    </a:lnTo>
                    <a:cubicBezTo>
                      <a:pt x="14671" y="8957"/>
                      <a:pt x="15321" y="8209"/>
                      <a:pt x="15258" y="7353"/>
                    </a:cubicBezTo>
                    <a:lnTo>
                      <a:pt x="14840" y="1555"/>
                    </a:lnTo>
                    <a:cubicBezTo>
                      <a:pt x="14840" y="688"/>
                      <a:pt x="14143" y="0"/>
                      <a:pt x="13290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082;p41"/>
              <p:cNvSpPr/>
              <p:nvPr/>
            </p:nvSpPr>
            <p:spPr>
              <a:xfrm>
                <a:off x="3369075" y="3081450"/>
                <a:ext cx="55250" cy="236125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9445" extrusionOk="0">
                    <a:moveTo>
                      <a:pt x="837" y="0"/>
                    </a:moveTo>
                    <a:cubicBezTo>
                      <a:pt x="817" y="0"/>
                      <a:pt x="796" y="1"/>
                      <a:pt x="776" y="3"/>
                    </a:cubicBezTo>
                    <a:cubicBezTo>
                      <a:pt x="330" y="29"/>
                      <a:pt x="1" y="448"/>
                      <a:pt x="63" y="893"/>
                    </a:cubicBezTo>
                    <a:lnTo>
                      <a:pt x="633" y="8723"/>
                    </a:lnTo>
                    <a:cubicBezTo>
                      <a:pt x="660" y="9124"/>
                      <a:pt x="998" y="9444"/>
                      <a:pt x="1408" y="9444"/>
                    </a:cubicBezTo>
                    <a:lnTo>
                      <a:pt x="1462" y="9444"/>
                    </a:lnTo>
                    <a:cubicBezTo>
                      <a:pt x="1889" y="9409"/>
                      <a:pt x="2210" y="9034"/>
                      <a:pt x="2183" y="8607"/>
                    </a:cubicBezTo>
                    <a:lnTo>
                      <a:pt x="1613" y="786"/>
                    </a:lnTo>
                    <a:cubicBezTo>
                      <a:pt x="1622" y="353"/>
                      <a:pt x="1265" y="0"/>
                      <a:pt x="837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083;p41"/>
              <p:cNvSpPr/>
              <p:nvPr/>
            </p:nvSpPr>
            <p:spPr>
              <a:xfrm>
                <a:off x="3348150" y="3068575"/>
                <a:ext cx="90425" cy="260975"/>
              </a:xfrm>
              <a:custGeom>
                <a:avLst/>
                <a:gdLst/>
                <a:ahLst/>
                <a:cxnLst/>
                <a:rect l="l" t="t" r="r" b="b"/>
                <a:pathLst>
                  <a:path w="3617" h="10439" extrusionOk="0">
                    <a:moveTo>
                      <a:pt x="2717" y="1052"/>
                    </a:moveTo>
                    <a:cubicBezTo>
                      <a:pt x="2713" y="1053"/>
                      <a:pt x="2709" y="1055"/>
                      <a:pt x="2703" y="1056"/>
                    </a:cubicBezTo>
                    <a:lnTo>
                      <a:pt x="2703" y="1056"/>
                    </a:lnTo>
                    <a:cubicBezTo>
                      <a:pt x="2707" y="1055"/>
                      <a:pt x="2712" y="1054"/>
                      <a:pt x="2717" y="1052"/>
                    </a:cubicBezTo>
                    <a:close/>
                    <a:moveTo>
                      <a:pt x="1105" y="1097"/>
                    </a:moveTo>
                    <a:lnTo>
                      <a:pt x="1105" y="1097"/>
                    </a:lnTo>
                    <a:cubicBezTo>
                      <a:pt x="1096" y="1132"/>
                      <a:pt x="1141" y="1150"/>
                      <a:pt x="1239" y="1168"/>
                    </a:cubicBezTo>
                    <a:cubicBezTo>
                      <a:pt x="1194" y="1141"/>
                      <a:pt x="1150" y="1114"/>
                      <a:pt x="1105" y="1097"/>
                    </a:cubicBezTo>
                    <a:close/>
                    <a:moveTo>
                      <a:pt x="778" y="1180"/>
                    </a:moveTo>
                    <a:cubicBezTo>
                      <a:pt x="790" y="1180"/>
                      <a:pt x="807" y="1182"/>
                      <a:pt x="829" y="1186"/>
                    </a:cubicBezTo>
                    <a:lnTo>
                      <a:pt x="829" y="1212"/>
                    </a:lnTo>
                    <a:lnTo>
                      <a:pt x="740" y="1221"/>
                    </a:lnTo>
                    <a:cubicBezTo>
                      <a:pt x="740" y="1201"/>
                      <a:pt x="735" y="1180"/>
                      <a:pt x="778" y="1180"/>
                    </a:cubicBezTo>
                    <a:close/>
                    <a:moveTo>
                      <a:pt x="1867" y="1258"/>
                    </a:moveTo>
                    <a:cubicBezTo>
                      <a:pt x="1863" y="1258"/>
                      <a:pt x="1856" y="1260"/>
                      <a:pt x="1844" y="1266"/>
                    </a:cubicBezTo>
                    <a:cubicBezTo>
                      <a:pt x="1782" y="1301"/>
                      <a:pt x="1800" y="1301"/>
                      <a:pt x="1800" y="1301"/>
                    </a:cubicBezTo>
                    <a:cubicBezTo>
                      <a:pt x="1818" y="1293"/>
                      <a:pt x="1844" y="1275"/>
                      <a:pt x="1871" y="1266"/>
                    </a:cubicBezTo>
                    <a:cubicBezTo>
                      <a:pt x="1871" y="1266"/>
                      <a:pt x="1875" y="1258"/>
                      <a:pt x="1867" y="1258"/>
                    </a:cubicBezTo>
                    <a:close/>
                    <a:moveTo>
                      <a:pt x="2495" y="1364"/>
                    </a:moveTo>
                    <a:lnTo>
                      <a:pt x="2495" y="1417"/>
                    </a:lnTo>
                    <a:cubicBezTo>
                      <a:pt x="2423" y="1417"/>
                      <a:pt x="2414" y="1417"/>
                      <a:pt x="2414" y="1399"/>
                    </a:cubicBezTo>
                    <a:cubicBezTo>
                      <a:pt x="2414" y="1391"/>
                      <a:pt x="2406" y="1373"/>
                      <a:pt x="2486" y="1364"/>
                    </a:cubicBezTo>
                    <a:close/>
                    <a:moveTo>
                      <a:pt x="2580" y="2053"/>
                    </a:moveTo>
                    <a:cubicBezTo>
                      <a:pt x="2591" y="2053"/>
                      <a:pt x="2604" y="2054"/>
                      <a:pt x="2619" y="2059"/>
                    </a:cubicBezTo>
                    <a:lnTo>
                      <a:pt x="2735" y="2085"/>
                    </a:lnTo>
                    <a:cubicBezTo>
                      <a:pt x="2704" y="2085"/>
                      <a:pt x="2664" y="2088"/>
                      <a:pt x="2632" y="2088"/>
                    </a:cubicBezTo>
                    <a:cubicBezTo>
                      <a:pt x="2599" y="2088"/>
                      <a:pt x="2575" y="2085"/>
                      <a:pt x="2575" y="2076"/>
                    </a:cubicBezTo>
                    <a:cubicBezTo>
                      <a:pt x="2571" y="2076"/>
                      <a:pt x="2568" y="2075"/>
                      <a:pt x="2565" y="2074"/>
                    </a:cubicBezTo>
                    <a:lnTo>
                      <a:pt x="2565" y="2074"/>
                    </a:lnTo>
                    <a:cubicBezTo>
                      <a:pt x="2536" y="2067"/>
                      <a:pt x="2548" y="2053"/>
                      <a:pt x="2580" y="2053"/>
                    </a:cubicBezTo>
                    <a:close/>
                    <a:moveTo>
                      <a:pt x="2441" y="2128"/>
                    </a:moveTo>
                    <a:cubicBezTo>
                      <a:pt x="2435" y="2129"/>
                      <a:pt x="2429" y="2129"/>
                      <a:pt x="2423" y="2130"/>
                    </a:cubicBezTo>
                    <a:cubicBezTo>
                      <a:pt x="2430" y="2129"/>
                      <a:pt x="2436" y="2129"/>
                      <a:pt x="2441" y="2128"/>
                    </a:cubicBezTo>
                    <a:close/>
                    <a:moveTo>
                      <a:pt x="1150" y="2192"/>
                    </a:moveTo>
                    <a:lnTo>
                      <a:pt x="1150" y="2192"/>
                    </a:lnTo>
                    <a:cubicBezTo>
                      <a:pt x="1133" y="2193"/>
                      <a:pt x="1117" y="2195"/>
                      <a:pt x="1103" y="2197"/>
                    </a:cubicBezTo>
                    <a:lnTo>
                      <a:pt x="1103" y="2197"/>
                    </a:lnTo>
                    <a:cubicBezTo>
                      <a:pt x="1118" y="2196"/>
                      <a:pt x="1134" y="2194"/>
                      <a:pt x="1150" y="2192"/>
                    </a:cubicBezTo>
                    <a:close/>
                    <a:moveTo>
                      <a:pt x="2773" y="2546"/>
                    </a:moveTo>
                    <a:cubicBezTo>
                      <a:pt x="2789" y="2546"/>
                      <a:pt x="2801" y="2549"/>
                      <a:pt x="2806" y="2557"/>
                    </a:cubicBezTo>
                    <a:lnTo>
                      <a:pt x="2815" y="2557"/>
                    </a:lnTo>
                    <a:cubicBezTo>
                      <a:pt x="2815" y="2573"/>
                      <a:pt x="2761" y="2582"/>
                      <a:pt x="2716" y="2582"/>
                    </a:cubicBezTo>
                    <a:cubicBezTo>
                      <a:pt x="2683" y="2582"/>
                      <a:pt x="2655" y="2577"/>
                      <a:pt x="2655" y="2566"/>
                    </a:cubicBezTo>
                    <a:cubicBezTo>
                      <a:pt x="2691" y="2560"/>
                      <a:pt x="2740" y="2546"/>
                      <a:pt x="2773" y="2546"/>
                    </a:cubicBezTo>
                    <a:close/>
                    <a:moveTo>
                      <a:pt x="575" y="2983"/>
                    </a:moveTo>
                    <a:cubicBezTo>
                      <a:pt x="568" y="2984"/>
                      <a:pt x="561" y="2984"/>
                      <a:pt x="553" y="2985"/>
                    </a:cubicBezTo>
                    <a:cubicBezTo>
                      <a:pt x="561" y="2984"/>
                      <a:pt x="568" y="2984"/>
                      <a:pt x="575" y="2983"/>
                    </a:cubicBezTo>
                    <a:close/>
                    <a:moveTo>
                      <a:pt x="573" y="3287"/>
                    </a:moveTo>
                    <a:cubicBezTo>
                      <a:pt x="571" y="3288"/>
                      <a:pt x="567" y="3288"/>
                      <a:pt x="562" y="3288"/>
                    </a:cubicBezTo>
                    <a:cubicBezTo>
                      <a:pt x="563" y="3288"/>
                      <a:pt x="565" y="3288"/>
                      <a:pt x="566" y="3288"/>
                    </a:cubicBezTo>
                    <a:cubicBezTo>
                      <a:pt x="568" y="3288"/>
                      <a:pt x="571" y="3288"/>
                      <a:pt x="573" y="3287"/>
                    </a:cubicBezTo>
                    <a:close/>
                    <a:moveTo>
                      <a:pt x="607" y="3792"/>
                    </a:moveTo>
                    <a:cubicBezTo>
                      <a:pt x="585" y="3792"/>
                      <a:pt x="555" y="3793"/>
                      <a:pt x="517" y="3795"/>
                    </a:cubicBezTo>
                    <a:lnTo>
                      <a:pt x="517" y="3813"/>
                    </a:lnTo>
                    <a:lnTo>
                      <a:pt x="597" y="3822"/>
                    </a:lnTo>
                    <a:cubicBezTo>
                      <a:pt x="671" y="3802"/>
                      <a:pt x="674" y="3792"/>
                      <a:pt x="607" y="3792"/>
                    </a:cubicBezTo>
                    <a:close/>
                    <a:moveTo>
                      <a:pt x="1203" y="2566"/>
                    </a:moveTo>
                    <a:lnTo>
                      <a:pt x="1203" y="2566"/>
                    </a:lnTo>
                    <a:cubicBezTo>
                      <a:pt x="1034" y="2584"/>
                      <a:pt x="865" y="2620"/>
                      <a:pt x="704" y="2673"/>
                    </a:cubicBezTo>
                    <a:cubicBezTo>
                      <a:pt x="696" y="2673"/>
                      <a:pt x="540" y="2727"/>
                      <a:pt x="577" y="2727"/>
                    </a:cubicBezTo>
                    <a:cubicBezTo>
                      <a:pt x="580" y="2727"/>
                      <a:pt x="584" y="2727"/>
                      <a:pt x="588" y="2727"/>
                    </a:cubicBezTo>
                    <a:cubicBezTo>
                      <a:pt x="651" y="2727"/>
                      <a:pt x="651" y="2744"/>
                      <a:pt x="615" y="2762"/>
                    </a:cubicBezTo>
                    <a:cubicBezTo>
                      <a:pt x="580" y="2780"/>
                      <a:pt x="482" y="2825"/>
                      <a:pt x="553" y="2842"/>
                    </a:cubicBezTo>
                    <a:cubicBezTo>
                      <a:pt x="624" y="2869"/>
                      <a:pt x="686" y="2860"/>
                      <a:pt x="588" y="2887"/>
                    </a:cubicBezTo>
                    <a:cubicBezTo>
                      <a:pt x="588" y="2921"/>
                      <a:pt x="798" y="2964"/>
                      <a:pt x="575" y="2983"/>
                    </a:cubicBezTo>
                    <a:lnTo>
                      <a:pt x="575" y="2983"/>
                    </a:lnTo>
                    <a:cubicBezTo>
                      <a:pt x="585" y="2983"/>
                      <a:pt x="594" y="2982"/>
                      <a:pt x="602" y="2982"/>
                    </a:cubicBezTo>
                    <a:cubicBezTo>
                      <a:pt x="724" y="2982"/>
                      <a:pt x="618" y="3049"/>
                      <a:pt x="642" y="3065"/>
                    </a:cubicBezTo>
                    <a:cubicBezTo>
                      <a:pt x="652" y="3075"/>
                      <a:pt x="671" y="3078"/>
                      <a:pt x="693" y="3078"/>
                    </a:cubicBezTo>
                    <a:cubicBezTo>
                      <a:pt x="711" y="3078"/>
                      <a:pt x="732" y="3076"/>
                      <a:pt x="753" y="3076"/>
                    </a:cubicBezTo>
                    <a:cubicBezTo>
                      <a:pt x="773" y="3076"/>
                      <a:pt x="793" y="3078"/>
                      <a:pt x="811" y="3083"/>
                    </a:cubicBezTo>
                    <a:cubicBezTo>
                      <a:pt x="873" y="3092"/>
                      <a:pt x="713" y="3110"/>
                      <a:pt x="669" y="3119"/>
                    </a:cubicBezTo>
                    <a:cubicBezTo>
                      <a:pt x="428" y="3136"/>
                      <a:pt x="624" y="3163"/>
                      <a:pt x="642" y="3190"/>
                    </a:cubicBezTo>
                    <a:cubicBezTo>
                      <a:pt x="658" y="3213"/>
                      <a:pt x="605" y="3278"/>
                      <a:pt x="573" y="3287"/>
                    </a:cubicBezTo>
                    <a:lnTo>
                      <a:pt x="573" y="3287"/>
                    </a:lnTo>
                    <a:cubicBezTo>
                      <a:pt x="583" y="3286"/>
                      <a:pt x="580" y="3284"/>
                      <a:pt x="591" y="3284"/>
                    </a:cubicBezTo>
                    <a:cubicBezTo>
                      <a:pt x="597" y="3284"/>
                      <a:pt x="609" y="3285"/>
                      <a:pt x="633" y="3288"/>
                    </a:cubicBezTo>
                    <a:cubicBezTo>
                      <a:pt x="678" y="3288"/>
                      <a:pt x="669" y="3306"/>
                      <a:pt x="669" y="3314"/>
                    </a:cubicBezTo>
                    <a:cubicBezTo>
                      <a:pt x="669" y="3323"/>
                      <a:pt x="678" y="3350"/>
                      <a:pt x="624" y="3368"/>
                    </a:cubicBezTo>
                    <a:cubicBezTo>
                      <a:pt x="571" y="3386"/>
                      <a:pt x="517" y="3386"/>
                      <a:pt x="553" y="3404"/>
                    </a:cubicBezTo>
                    <a:cubicBezTo>
                      <a:pt x="597" y="3421"/>
                      <a:pt x="695" y="3412"/>
                      <a:pt x="722" y="3421"/>
                    </a:cubicBezTo>
                    <a:cubicBezTo>
                      <a:pt x="767" y="3439"/>
                      <a:pt x="642" y="3484"/>
                      <a:pt x="606" y="3502"/>
                    </a:cubicBezTo>
                    <a:cubicBezTo>
                      <a:pt x="580" y="3528"/>
                      <a:pt x="553" y="3555"/>
                      <a:pt x="553" y="3582"/>
                    </a:cubicBezTo>
                    <a:cubicBezTo>
                      <a:pt x="562" y="3608"/>
                      <a:pt x="588" y="3626"/>
                      <a:pt x="642" y="3644"/>
                    </a:cubicBezTo>
                    <a:cubicBezTo>
                      <a:pt x="686" y="3653"/>
                      <a:pt x="740" y="3662"/>
                      <a:pt x="784" y="3680"/>
                    </a:cubicBezTo>
                    <a:lnTo>
                      <a:pt x="615" y="3680"/>
                    </a:lnTo>
                    <a:cubicBezTo>
                      <a:pt x="571" y="3689"/>
                      <a:pt x="588" y="3724"/>
                      <a:pt x="606" y="3733"/>
                    </a:cubicBezTo>
                    <a:cubicBezTo>
                      <a:pt x="624" y="3742"/>
                      <a:pt x="704" y="3733"/>
                      <a:pt x="713" y="3760"/>
                    </a:cubicBezTo>
                    <a:cubicBezTo>
                      <a:pt x="731" y="3778"/>
                      <a:pt x="713" y="3795"/>
                      <a:pt x="695" y="3813"/>
                    </a:cubicBezTo>
                    <a:cubicBezTo>
                      <a:pt x="633" y="3858"/>
                      <a:pt x="490" y="3867"/>
                      <a:pt x="597" y="3911"/>
                    </a:cubicBezTo>
                    <a:cubicBezTo>
                      <a:pt x="678" y="3920"/>
                      <a:pt x="669" y="3947"/>
                      <a:pt x="669" y="3974"/>
                    </a:cubicBezTo>
                    <a:cubicBezTo>
                      <a:pt x="669" y="3987"/>
                      <a:pt x="709" y="3987"/>
                      <a:pt x="749" y="3987"/>
                    </a:cubicBezTo>
                    <a:cubicBezTo>
                      <a:pt x="789" y="3987"/>
                      <a:pt x="829" y="3987"/>
                      <a:pt x="829" y="4000"/>
                    </a:cubicBezTo>
                    <a:cubicBezTo>
                      <a:pt x="775" y="4009"/>
                      <a:pt x="588" y="4000"/>
                      <a:pt x="642" y="4027"/>
                    </a:cubicBezTo>
                    <a:cubicBezTo>
                      <a:pt x="686" y="4040"/>
                      <a:pt x="730" y="4048"/>
                      <a:pt x="775" y="4052"/>
                    </a:cubicBezTo>
                    <a:lnTo>
                      <a:pt x="775" y="4052"/>
                    </a:lnTo>
                    <a:cubicBezTo>
                      <a:pt x="707" y="4058"/>
                      <a:pt x="755" y="4109"/>
                      <a:pt x="740" y="4116"/>
                    </a:cubicBezTo>
                    <a:cubicBezTo>
                      <a:pt x="731" y="4134"/>
                      <a:pt x="597" y="4134"/>
                      <a:pt x="597" y="4161"/>
                    </a:cubicBezTo>
                    <a:cubicBezTo>
                      <a:pt x="597" y="4168"/>
                      <a:pt x="628" y="4171"/>
                      <a:pt x="672" y="4171"/>
                    </a:cubicBezTo>
                    <a:cubicBezTo>
                      <a:pt x="784" y="4171"/>
                      <a:pt x="980" y="4151"/>
                      <a:pt x="980" y="4125"/>
                    </a:cubicBezTo>
                    <a:lnTo>
                      <a:pt x="980" y="4152"/>
                    </a:lnTo>
                    <a:cubicBezTo>
                      <a:pt x="986" y="4174"/>
                      <a:pt x="1046" y="4189"/>
                      <a:pt x="1095" y="4189"/>
                    </a:cubicBezTo>
                    <a:cubicBezTo>
                      <a:pt x="1125" y="4189"/>
                      <a:pt x="1152" y="4183"/>
                      <a:pt x="1158" y="4170"/>
                    </a:cubicBezTo>
                    <a:lnTo>
                      <a:pt x="1167" y="4161"/>
                    </a:lnTo>
                    <a:cubicBezTo>
                      <a:pt x="1185" y="4134"/>
                      <a:pt x="1167" y="4107"/>
                      <a:pt x="1150" y="4080"/>
                    </a:cubicBezTo>
                    <a:cubicBezTo>
                      <a:pt x="1132" y="4063"/>
                      <a:pt x="1105" y="4045"/>
                      <a:pt x="1016" y="4036"/>
                    </a:cubicBezTo>
                    <a:cubicBezTo>
                      <a:pt x="942" y="4028"/>
                      <a:pt x="1016" y="3996"/>
                      <a:pt x="929" y="3996"/>
                    </a:cubicBezTo>
                    <a:cubicBezTo>
                      <a:pt x="918" y="3996"/>
                      <a:pt x="905" y="3997"/>
                      <a:pt x="888" y="3998"/>
                    </a:cubicBezTo>
                    <a:lnTo>
                      <a:pt x="888" y="3998"/>
                    </a:lnTo>
                    <a:cubicBezTo>
                      <a:pt x="1035" y="3981"/>
                      <a:pt x="1045" y="3910"/>
                      <a:pt x="1078" y="3885"/>
                    </a:cubicBezTo>
                    <a:cubicBezTo>
                      <a:pt x="1096" y="3867"/>
                      <a:pt x="1114" y="3849"/>
                      <a:pt x="1141" y="3840"/>
                    </a:cubicBezTo>
                    <a:cubicBezTo>
                      <a:pt x="1221" y="3840"/>
                      <a:pt x="1292" y="3813"/>
                      <a:pt x="1292" y="3795"/>
                    </a:cubicBezTo>
                    <a:lnTo>
                      <a:pt x="1292" y="3795"/>
                    </a:lnTo>
                    <a:lnTo>
                      <a:pt x="1141" y="3804"/>
                    </a:lnTo>
                    <a:cubicBezTo>
                      <a:pt x="1141" y="3778"/>
                      <a:pt x="1256" y="3769"/>
                      <a:pt x="1221" y="3742"/>
                    </a:cubicBezTo>
                    <a:cubicBezTo>
                      <a:pt x="1167" y="3706"/>
                      <a:pt x="1105" y="3689"/>
                      <a:pt x="1043" y="3689"/>
                    </a:cubicBezTo>
                    <a:cubicBezTo>
                      <a:pt x="1007" y="3689"/>
                      <a:pt x="980" y="3689"/>
                      <a:pt x="980" y="3680"/>
                    </a:cubicBezTo>
                    <a:cubicBezTo>
                      <a:pt x="998" y="3662"/>
                      <a:pt x="1007" y="3653"/>
                      <a:pt x="1034" y="3644"/>
                    </a:cubicBezTo>
                    <a:cubicBezTo>
                      <a:pt x="1087" y="3617"/>
                      <a:pt x="1176" y="3582"/>
                      <a:pt x="1096" y="3564"/>
                    </a:cubicBezTo>
                    <a:cubicBezTo>
                      <a:pt x="1025" y="3546"/>
                      <a:pt x="980" y="3519"/>
                      <a:pt x="1016" y="3484"/>
                    </a:cubicBezTo>
                    <a:cubicBezTo>
                      <a:pt x="1034" y="3475"/>
                      <a:pt x="1203" y="3448"/>
                      <a:pt x="1158" y="3439"/>
                    </a:cubicBezTo>
                    <a:cubicBezTo>
                      <a:pt x="1138" y="3434"/>
                      <a:pt x="1116" y="3432"/>
                      <a:pt x="1094" y="3432"/>
                    </a:cubicBezTo>
                    <a:cubicBezTo>
                      <a:pt x="1032" y="3432"/>
                      <a:pt x="968" y="3447"/>
                      <a:pt x="932" y="3447"/>
                    </a:cubicBezTo>
                    <a:cubicBezTo>
                      <a:pt x="912" y="3447"/>
                      <a:pt x="900" y="3443"/>
                      <a:pt x="900" y="3430"/>
                    </a:cubicBezTo>
                    <a:cubicBezTo>
                      <a:pt x="900" y="3377"/>
                      <a:pt x="1212" y="3421"/>
                      <a:pt x="1212" y="3368"/>
                    </a:cubicBezTo>
                    <a:cubicBezTo>
                      <a:pt x="1212" y="3358"/>
                      <a:pt x="1196" y="3356"/>
                      <a:pt x="1175" y="3356"/>
                    </a:cubicBezTo>
                    <a:cubicBezTo>
                      <a:pt x="1145" y="3356"/>
                      <a:pt x="1105" y="3361"/>
                      <a:pt x="1079" y="3361"/>
                    </a:cubicBezTo>
                    <a:cubicBezTo>
                      <a:pt x="1071" y="3361"/>
                      <a:pt x="1065" y="3360"/>
                      <a:pt x="1061" y="3359"/>
                    </a:cubicBezTo>
                    <a:cubicBezTo>
                      <a:pt x="1007" y="3332"/>
                      <a:pt x="1052" y="3288"/>
                      <a:pt x="1069" y="3261"/>
                    </a:cubicBezTo>
                    <a:cubicBezTo>
                      <a:pt x="1105" y="3190"/>
                      <a:pt x="1239" y="3101"/>
                      <a:pt x="1185" y="3038"/>
                    </a:cubicBezTo>
                    <a:cubicBezTo>
                      <a:pt x="1167" y="3012"/>
                      <a:pt x="1096" y="3021"/>
                      <a:pt x="1043" y="3003"/>
                    </a:cubicBezTo>
                    <a:cubicBezTo>
                      <a:pt x="918" y="2976"/>
                      <a:pt x="1078" y="2994"/>
                      <a:pt x="1123" y="2976"/>
                    </a:cubicBezTo>
                    <a:cubicBezTo>
                      <a:pt x="1176" y="2958"/>
                      <a:pt x="1105" y="2923"/>
                      <a:pt x="1052" y="2914"/>
                    </a:cubicBezTo>
                    <a:cubicBezTo>
                      <a:pt x="882" y="2905"/>
                      <a:pt x="954" y="2896"/>
                      <a:pt x="1078" y="2878"/>
                    </a:cubicBezTo>
                    <a:cubicBezTo>
                      <a:pt x="1029" y="2874"/>
                      <a:pt x="980" y="2871"/>
                      <a:pt x="931" y="2871"/>
                    </a:cubicBezTo>
                    <a:cubicBezTo>
                      <a:pt x="882" y="2871"/>
                      <a:pt x="833" y="2874"/>
                      <a:pt x="784" y="2878"/>
                    </a:cubicBezTo>
                    <a:cubicBezTo>
                      <a:pt x="856" y="2860"/>
                      <a:pt x="918" y="2851"/>
                      <a:pt x="980" y="2842"/>
                    </a:cubicBezTo>
                    <a:cubicBezTo>
                      <a:pt x="1069" y="2833"/>
                      <a:pt x="998" y="2807"/>
                      <a:pt x="971" y="2798"/>
                    </a:cubicBezTo>
                    <a:cubicBezTo>
                      <a:pt x="946" y="2781"/>
                      <a:pt x="850" y="2717"/>
                      <a:pt x="988" y="2717"/>
                    </a:cubicBezTo>
                    <a:cubicBezTo>
                      <a:pt x="996" y="2717"/>
                      <a:pt x="1006" y="2717"/>
                      <a:pt x="1016" y="2718"/>
                    </a:cubicBezTo>
                    <a:cubicBezTo>
                      <a:pt x="1221" y="2718"/>
                      <a:pt x="980" y="2664"/>
                      <a:pt x="963" y="2646"/>
                    </a:cubicBezTo>
                    <a:cubicBezTo>
                      <a:pt x="927" y="2611"/>
                      <a:pt x="1354" y="2593"/>
                      <a:pt x="1203" y="2566"/>
                    </a:cubicBezTo>
                    <a:close/>
                    <a:moveTo>
                      <a:pt x="1001" y="4398"/>
                    </a:moveTo>
                    <a:cubicBezTo>
                      <a:pt x="1037" y="4398"/>
                      <a:pt x="1069" y="4402"/>
                      <a:pt x="1069" y="4410"/>
                    </a:cubicBezTo>
                    <a:cubicBezTo>
                      <a:pt x="1025" y="4429"/>
                      <a:pt x="972" y="4448"/>
                      <a:pt x="939" y="4448"/>
                    </a:cubicBezTo>
                    <a:cubicBezTo>
                      <a:pt x="925" y="4448"/>
                      <a:pt x="914" y="4445"/>
                      <a:pt x="909" y="4437"/>
                    </a:cubicBezTo>
                    <a:lnTo>
                      <a:pt x="909" y="4419"/>
                    </a:lnTo>
                    <a:cubicBezTo>
                      <a:pt x="909" y="4404"/>
                      <a:pt x="958" y="4398"/>
                      <a:pt x="1001" y="4398"/>
                    </a:cubicBezTo>
                    <a:close/>
                    <a:moveTo>
                      <a:pt x="642" y="4686"/>
                    </a:moveTo>
                    <a:cubicBezTo>
                      <a:pt x="649" y="4688"/>
                      <a:pt x="656" y="4689"/>
                      <a:pt x="664" y="4691"/>
                    </a:cubicBezTo>
                    <a:lnTo>
                      <a:pt x="664" y="4691"/>
                    </a:lnTo>
                    <a:cubicBezTo>
                      <a:pt x="656" y="4688"/>
                      <a:pt x="649" y="4686"/>
                      <a:pt x="642" y="4686"/>
                    </a:cubicBezTo>
                    <a:close/>
                    <a:moveTo>
                      <a:pt x="1278" y="5009"/>
                    </a:moveTo>
                    <a:cubicBezTo>
                      <a:pt x="1327" y="5009"/>
                      <a:pt x="1349" y="5018"/>
                      <a:pt x="1301" y="5042"/>
                    </a:cubicBezTo>
                    <a:cubicBezTo>
                      <a:pt x="1256" y="5060"/>
                      <a:pt x="1203" y="5069"/>
                      <a:pt x="1150" y="5078"/>
                    </a:cubicBezTo>
                    <a:lnTo>
                      <a:pt x="1150" y="5069"/>
                    </a:lnTo>
                    <a:cubicBezTo>
                      <a:pt x="1069" y="5069"/>
                      <a:pt x="1007" y="5060"/>
                      <a:pt x="1069" y="5042"/>
                    </a:cubicBezTo>
                    <a:cubicBezTo>
                      <a:pt x="1123" y="5023"/>
                      <a:pt x="1220" y="5009"/>
                      <a:pt x="1278" y="5009"/>
                    </a:cubicBezTo>
                    <a:close/>
                    <a:moveTo>
                      <a:pt x="2771" y="5372"/>
                    </a:moveTo>
                    <a:lnTo>
                      <a:pt x="2771" y="5372"/>
                    </a:lnTo>
                    <a:cubicBezTo>
                      <a:pt x="2780" y="5399"/>
                      <a:pt x="2726" y="5417"/>
                      <a:pt x="2610" y="5425"/>
                    </a:cubicBezTo>
                    <a:lnTo>
                      <a:pt x="2610" y="5408"/>
                    </a:lnTo>
                    <a:cubicBezTo>
                      <a:pt x="2664" y="5390"/>
                      <a:pt x="2717" y="5381"/>
                      <a:pt x="2771" y="5381"/>
                    </a:cubicBezTo>
                    <a:lnTo>
                      <a:pt x="2771" y="5372"/>
                    </a:lnTo>
                    <a:close/>
                    <a:moveTo>
                      <a:pt x="1381" y="5470"/>
                    </a:moveTo>
                    <a:lnTo>
                      <a:pt x="1381" y="5470"/>
                    </a:lnTo>
                    <a:cubicBezTo>
                      <a:pt x="1381" y="5470"/>
                      <a:pt x="1382" y="5470"/>
                      <a:pt x="1382" y="5470"/>
                    </a:cubicBezTo>
                    <a:lnTo>
                      <a:pt x="1382" y="5470"/>
                    </a:lnTo>
                    <a:cubicBezTo>
                      <a:pt x="1382" y="5470"/>
                      <a:pt x="1382" y="5470"/>
                      <a:pt x="1381" y="5470"/>
                    </a:cubicBezTo>
                    <a:close/>
                    <a:moveTo>
                      <a:pt x="1400" y="5574"/>
                    </a:moveTo>
                    <a:cubicBezTo>
                      <a:pt x="1378" y="5574"/>
                      <a:pt x="1348" y="5575"/>
                      <a:pt x="1310" y="5577"/>
                    </a:cubicBezTo>
                    <a:lnTo>
                      <a:pt x="1310" y="5595"/>
                    </a:lnTo>
                    <a:lnTo>
                      <a:pt x="1390" y="5604"/>
                    </a:lnTo>
                    <a:cubicBezTo>
                      <a:pt x="1464" y="5584"/>
                      <a:pt x="1467" y="5574"/>
                      <a:pt x="1400" y="5574"/>
                    </a:cubicBezTo>
                    <a:close/>
                    <a:moveTo>
                      <a:pt x="1390" y="6111"/>
                    </a:moveTo>
                    <a:lnTo>
                      <a:pt x="1390" y="6111"/>
                    </a:lnTo>
                    <a:cubicBezTo>
                      <a:pt x="1340" y="6130"/>
                      <a:pt x="1247" y="6153"/>
                      <a:pt x="1195" y="6153"/>
                    </a:cubicBezTo>
                    <a:cubicBezTo>
                      <a:pt x="1173" y="6153"/>
                      <a:pt x="1158" y="6149"/>
                      <a:pt x="1158" y="6138"/>
                    </a:cubicBezTo>
                    <a:lnTo>
                      <a:pt x="1158" y="6129"/>
                    </a:lnTo>
                    <a:lnTo>
                      <a:pt x="1390" y="6111"/>
                    </a:lnTo>
                    <a:close/>
                    <a:moveTo>
                      <a:pt x="2931" y="6566"/>
                    </a:moveTo>
                    <a:cubicBezTo>
                      <a:pt x="2984" y="6574"/>
                      <a:pt x="3029" y="6574"/>
                      <a:pt x="3011" y="6592"/>
                    </a:cubicBezTo>
                    <a:cubicBezTo>
                      <a:pt x="2976" y="6592"/>
                      <a:pt x="2920" y="6600"/>
                      <a:pt x="2887" y="6600"/>
                    </a:cubicBezTo>
                    <a:cubicBezTo>
                      <a:pt x="2871" y="6600"/>
                      <a:pt x="2860" y="6598"/>
                      <a:pt x="2860" y="6592"/>
                    </a:cubicBezTo>
                    <a:lnTo>
                      <a:pt x="2931" y="6566"/>
                    </a:lnTo>
                    <a:close/>
                    <a:moveTo>
                      <a:pt x="1261" y="6656"/>
                    </a:moveTo>
                    <a:cubicBezTo>
                      <a:pt x="1292" y="6656"/>
                      <a:pt x="1319" y="6661"/>
                      <a:pt x="1319" y="6672"/>
                    </a:cubicBezTo>
                    <a:cubicBezTo>
                      <a:pt x="1280" y="6692"/>
                      <a:pt x="1228" y="6706"/>
                      <a:pt x="1195" y="6706"/>
                    </a:cubicBezTo>
                    <a:cubicBezTo>
                      <a:pt x="1182" y="6706"/>
                      <a:pt x="1172" y="6704"/>
                      <a:pt x="1167" y="6699"/>
                    </a:cubicBezTo>
                    <a:lnTo>
                      <a:pt x="1167" y="6681"/>
                    </a:lnTo>
                    <a:cubicBezTo>
                      <a:pt x="1167" y="6666"/>
                      <a:pt x="1219" y="6656"/>
                      <a:pt x="1261" y="6656"/>
                    </a:cubicBezTo>
                    <a:close/>
                    <a:moveTo>
                      <a:pt x="2672" y="6716"/>
                    </a:moveTo>
                    <a:cubicBezTo>
                      <a:pt x="2670" y="6717"/>
                      <a:pt x="2667" y="6717"/>
                      <a:pt x="2664" y="6717"/>
                    </a:cubicBezTo>
                    <a:lnTo>
                      <a:pt x="2672" y="6716"/>
                    </a:lnTo>
                    <a:close/>
                    <a:moveTo>
                      <a:pt x="1190" y="6897"/>
                    </a:moveTo>
                    <a:cubicBezTo>
                      <a:pt x="1221" y="6897"/>
                      <a:pt x="1248" y="6902"/>
                      <a:pt x="1248" y="6913"/>
                    </a:cubicBezTo>
                    <a:cubicBezTo>
                      <a:pt x="1248" y="6940"/>
                      <a:pt x="1191" y="6957"/>
                      <a:pt x="1145" y="6957"/>
                    </a:cubicBezTo>
                    <a:cubicBezTo>
                      <a:pt x="1113" y="6957"/>
                      <a:pt x="1087" y="6949"/>
                      <a:pt x="1087" y="6931"/>
                    </a:cubicBezTo>
                    <a:lnTo>
                      <a:pt x="1096" y="6922"/>
                    </a:lnTo>
                    <a:cubicBezTo>
                      <a:pt x="1096" y="6906"/>
                      <a:pt x="1147" y="6897"/>
                      <a:pt x="1190" y="6897"/>
                    </a:cubicBezTo>
                    <a:close/>
                    <a:moveTo>
                      <a:pt x="1432" y="7756"/>
                    </a:moveTo>
                    <a:cubicBezTo>
                      <a:pt x="1392" y="7756"/>
                      <a:pt x="1337" y="7764"/>
                      <a:pt x="1337" y="7777"/>
                    </a:cubicBezTo>
                    <a:lnTo>
                      <a:pt x="1408" y="7795"/>
                    </a:lnTo>
                    <a:cubicBezTo>
                      <a:pt x="1502" y="7767"/>
                      <a:pt x="1477" y="7756"/>
                      <a:pt x="1432" y="7756"/>
                    </a:cubicBezTo>
                    <a:close/>
                    <a:moveTo>
                      <a:pt x="2914" y="9246"/>
                    </a:moveTo>
                    <a:cubicBezTo>
                      <a:pt x="2933" y="9246"/>
                      <a:pt x="2959" y="9249"/>
                      <a:pt x="2993" y="9256"/>
                    </a:cubicBezTo>
                    <a:cubicBezTo>
                      <a:pt x="3056" y="9273"/>
                      <a:pt x="3020" y="9291"/>
                      <a:pt x="3020" y="9300"/>
                    </a:cubicBezTo>
                    <a:cubicBezTo>
                      <a:pt x="2967" y="9291"/>
                      <a:pt x="2869" y="9282"/>
                      <a:pt x="2869" y="9264"/>
                    </a:cubicBezTo>
                    <a:cubicBezTo>
                      <a:pt x="2869" y="9253"/>
                      <a:pt x="2882" y="9246"/>
                      <a:pt x="2914" y="9246"/>
                    </a:cubicBezTo>
                    <a:close/>
                    <a:moveTo>
                      <a:pt x="3277" y="9566"/>
                    </a:moveTo>
                    <a:cubicBezTo>
                      <a:pt x="3223" y="9566"/>
                      <a:pt x="3327" y="9639"/>
                      <a:pt x="3375" y="9639"/>
                    </a:cubicBezTo>
                    <a:cubicBezTo>
                      <a:pt x="3384" y="9639"/>
                      <a:pt x="3391" y="9636"/>
                      <a:pt x="3394" y="9630"/>
                    </a:cubicBezTo>
                    <a:cubicBezTo>
                      <a:pt x="3403" y="9621"/>
                      <a:pt x="3403" y="9603"/>
                      <a:pt x="3412" y="9603"/>
                    </a:cubicBezTo>
                    <a:cubicBezTo>
                      <a:pt x="3339" y="9576"/>
                      <a:pt x="3297" y="9566"/>
                      <a:pt x="3277" y="9566"/>
                    </a:cubicBezTo>
                    <a:close/>
                    <a:moveTo>
                      <a:pt x="1195" y="9752"/>
                    </a:moveTo>
                    <a:lnTo>
                      <a:pt x="1195" y="9752"/>
                    </a:lnTo>
                    <a:cubicBezTo>
                      <a:pt x="1184" y="9758"/>
                      <a:pt x="1172" y="9765"/>
                      <a:pt x="1158" y="9772"/>
                    </a:cubicBezTo>
                    <a:cubicBezTo>
                      <a:pt x="1172" y="9766"/>
                      <a:pt x="1184" y="9759"/>
                      <a:pt x="1195" y="9752"/>
                    </a:cubicBezTo>
                    <a:close/>
                    <a:moveTo>
                      <a:pt x="3441" y="9813"/>
                    </a:moveTo>
                    <a:cubicBezTo>
                      <a:pt x="3443" y="9814"/>
                      <a:pt x="3445" y="9815"/>
                      <a:pt x="3448" y="9817"/>
                    </a:cubicBezTo>
                    <a:cubicBezTo>
                      <a:pt x="3445" y="9815"/>
                      <a:pt x="3443" y="9814"/>
                      <a:pt x="3441" y="9813"/>
                    </a:cubicBezTo>
                    <a:close/>
                    <a:moveTo>
                      <a:pt x="2834" y="9773"/>
                    </a:moveTo>
                    <a:cubicBezTo>
                      <a:pt x="2854" y="9773"/>
                      <a:pt x="2884" y="9792"/>
                      <a:pt x="2922" y="9843"/>
                    </a:cubicBezTo>
                    <a:cubicBezTo>
                      <a:pt x="2958" y="9897"/>
                      <a:pt x="2922" y="9888"/>
                      <a:pt x="2913" y="9906"/>
                    </a:cubicBezTo>
                    <a:cubicBezTo>
                      <a:pt x="2869" y="9861"/>
                      <a:pt x="2806" y="9790"/>
                      <a:pt x="2815" y="9781"/>
                    </a:cubicBezTo>
                    <a:cubicBezTo>
                      <a:pt x="2820" y="9776"/>
                      <a:pt x="2827" y="9773"/>
                      <a:pt x="2834" y="9773"/>
                    </a:cubicBezTo>
                    <a:close/>
                    <a:moveTo>
                      <a:pt x="1758" y="0"/>
                    </a:moveTo>
                    <a:cubicBezTo>
                      <a:pt x="1751" y="0"/>
                      <a:pt x="1744" y="3"/>
                      <a:pt x="1737" y="10"/>
                    </a:cubicBezTo>
                    <a:cubicBezTo>
                      <a:pt x="1720" y="28"/>
                      <a:pt x="1755" y="117"/>
                      <a:pt x="1729" y="170"/>
                    </a:cubicBezTo>
                    <a:cubicBezTo>
                      <a:pt x="1712" y="191"/>
                      <a:pt x="1699" y="198"/>
                      <a:pt x="1688" y="198"/>
                    </a:cubicBezTo>
                    <a:cubicBezTo>
                      <a:pt x="1674" y="198"/>
                      <a:pt x="1663" y="189"/>
                      <a:pt x="1648" y="179"/>
                    </a:cubicBezTo>
                    <a:cubicBezTo>
                      <a:pt x="1631" y="162"/>
                      <a:pt x="1606" y="72"/>
                      <a:pt x="1581" y="72"/>
                    </a:cubicBezTo>
                    <a:cubicBezTo>
                      <a:pt x="1579" y="72"/>
                      <a:pt x="1578" y="72"/>
                      <a:pt x="1577" y="72"/>
                    </a:cubicBezTo>
                    <a:cubicBezTo>
                      <a:pt x="1554" y="80"/>
                      <a:pt x="1558" y="207"/>
                      <a:pt x="1530" y="207"/>
                    </a:cubicBezTo>
                    <a:cubicBezTo>
                      <a:pt x="1526" y="207"/>
                      <a:pt x="1521" y="204"/>
                      <a:pt x="1515" y="197"/>
                    </a:cubicBezTo>
                    <a:cubicBezTo>
                      <a:pt x="1493" y="175"/>
                      <a:pt x="1465" y="52"/>
                      <a:pt x="1446" y="52"/>
                    </a:cubicBezTo>
                    <a:cubicBezTo>
                      <a:pt x="1442" y="52"/>
                      <a:pt x="1438" y="58"/>
                      <a:pt x="1435" y="72"/>
                    </a:cubicBezTo>
                    <a:cubicBezTo>
                      <a:pt x="1417" y="152"/>
                      <a:pt x="1461" y="322"/>
                      <a:pt x="1417" y="331"/>
                    </a:cubicBezTo>
                    <a:lnTo>
                      <a:pt x="1390" y="233"/>
                    </a:lnTo>
                    <a:cubicBezTo>
                      <a:pt x="1372" y="197"/>
                      <a:pt x="1372" y="170"/>
                      <a:pt x="1390" y="161"/>
                    </a:cubicBezTo>
                    <a:cubicBezTo>
                      <a:pt x="1390" y="157"/>
                      <a:pt x="1389" y="155"/>
                      <a:pt x="1387" y="155"/>
                    </a:cubicBezTo>
                    <a:cubicBezTo>
                      <a:pt x="1375" y="155"/>
                      <a:pt x="1327" y="250"/>
                      <a:pt x="1319" y="250"/>
                    </a:cubicBezTo>
                    <a:cubicBezTo>
                      <a:pt x="1318" y="251"/>
                      <a:pt x="1317" y="251"/>
                      <a:pt x="1316" y="251"/>
                    </a:cubicBezTo>
                    <a:cubicBezTo>
                      <a:pt x="1306" y="251"/>
                      <a:pt x="1276" y="221"/>
                      <a:pt x="1255" y="221"/>
                    </a:cubicBezTo>
                    <a:cubicBezTo>
                      <a:pt x="1249" y="221"/>
                      <a:pt x="1243" y="225"/>
                      <a:pt x="1239" y="233"/>
                    </a:cubicBezTo>
                    <a:cubicBezTo>
                      <a:pt x="1221" y="259"/>
                      <a:pt x="1239" y="304"/>
                      <a:pt x="1203" y="313"/>
                    </a:cubicBezTo>
                    <a:cubicBezTo>
                      <a:pt x="1185" y="317"/>
                      <a:pt x="1176" y="322"/>
                      <a:pt x="1165" y="322"/>
                    </a:cubicBezTo>
                    <a:cubicBezTo>
                      <a:pt x="1154" y="322"/>
                      <a:pt x="1141" y="317"/>
                      <a:pt x="1114" y="304"/>
                    </a:cubicBezTo>
                    <a:cubicBezTo>
                      <a:pt x="1108" y="302"/>
                      <a:pt x="1103" y="301"/>
                      <a:pt x="1099" y="301"/>
                    </a:cubicBezTo>
                    <a:cubicBezTo>
                      <a:pt x="1054" y="301"/>
                      <a:pt x="1112" y="421"/>
                      <a:pt x="1087" y="437"/>
                    </a:cubicBezTo>
                    <a:cubicBezTo>
                      <a:pt x="1084" y="440"/>
                      <a:pt x="1080" y="441"/>
                      <a:pt x="1076" y="441"/>
                    </a:cubicBezTo>
                    <a:cubicBezTo>
                      <a:pt x="1034" y="441"/>
                      <a:pt x="946" y="347"/>
                      <a:pt x="908" y="347"/>
                    </a:cubicBezTo>
                    <a:cubicBezTo>
                      <a:pt x="905" y="347"/>
                      <a:pt x="902" y="347"/>
                      <a:pt x="900" y="348"/>
                    </a:cubicBezTo>
                    <a:cubicBezTo>
                      <a:pt x="865" y="375"/>
                      <a:pt x="945" y="482"/>
                      <a:pt x="945" y="527"/>
                    </a:cubicBezTo>
                    <a:cubicBezTo>
                      <a:pt x="945" y="533"/>
                      <a:pt x="942" y="536"/>
                      <a:pt x="938" y="536"/>
                    </a:cubicBezTo>
                    <a:cubicBezTo>
                      <a:pt x="906" y="536"/>
                      <a:pt x="770" y="379"/>
                      <a:pt x="731" y="339"/>
                    </a:cubicBezTo>
                    <a:lnTo>
                      <a:pt x="731" y="339"/>
                    </a:lnTo>
                    <a:cubicBezTo>
                      <a:pt x="758" y="411"/>
                      <a:pt x="793" y="482"/>
                      <a:pt x="829" y="544"/>
                    </a:cubicBezTo>
                    <a:cubicBezTo>
                      <a:pt x="870" y="601"/>
                      <a:pt x="881" y="622"/>
                      <a:pt x="873" y="622"/>
                    </a:cubicBezTo>
                    <a:cubicBezTo>
                      <a:pt x="860" y="622"/>
                      <a:pt x="785" y="552"/>
                      <a:pt x="722" y="500"/>
                    </a:cubicBezTo>
                    <a:lnTo>
                      <a:pt x="722" y="500"/>
                    </a:lnTo>
                    <a:cubicBezTo>
                      <a:pt x="865" y="624"/>
                      <a:pt x="695" y="616"/>
                      <a:pt x="811" y="705"/>
                    </a:cubicBezTo>
                    <a:cubicBezTo>
                      <a:pt x="762" y="692"/>
                      <a:pt x="708" y="676"/>
                      <a:pt x="670" y="676"/>
                    </a:cubicBezTo>
                    <a:cubicBezTo>
                      <a:pt x="654" y="676"/>
                      <a:pt x="641" y="679"/>
                      <a:pt x="633" y="687"/>
                    </a:cubicBezTo>
                    <a:cubicBezTo>
                      <a:pt x="722" y="740"/>
                      <a:pt x="686" y="740"/>
                      <a:pt x="678" y="767"/>
                    </a:cubicBezTo>
                    <a:cubicBezTo>
                      <a:pt x="660" y="794"/>
                      <a:pt x="767" y="874"/>
                      <a:pt x="749" y="910"/>
                    </a:cubicBezTo>
                    <a:cubicBezTo>
                      <a:pt x="749" y="910"/>
                      <a:pt x="604" y="884"/>
                      <a:pt x="532" y="884"/>
                    </a:cubicBezTo>
                    <a:cubicBezTo>
                      <a:pt x="490" y="884"/>
                      <a:pt x="472" y="893"/>
                      <a:pt x="517" y="918"/>
                    </a:cubicBezTo>
                    <a:cubicBezTo>
                      <a:pt x="562" y="945"/>
                      <a:pt x="865" y="1016"/>
                      <a:pt x="749" y="1016"/>
                    </a:cubicBezTo>
                    <a:cubicBezTo>
                      <a:pt x="731" y="1016"/>
                      <a:pt x="714" y="1016"/>
                      <a:pt x="700" y="1016"/>
                    </a:cubicBezTo>
                    <a:cubicBezTo>
                      <a:pt x="659" y="1016"/>
                      <a:pt x="644" y="1021"/>
                      <a:pt x="704" y="1061"/>
                    </a:cubicBezTo>
                    <a:cubicBezTo>
                      <a:pt x="740" y="1070"/>
                      <a:pt x="775" y="1088"/>
                      <a:pt x="811" y="1105"/>
                    </a:cubicBezTo>
                    <a:cubicBezTo>
                      <a:pt x="731" y="1105"/>
                      <a:pt x="571" y="1016"/>
                      <a:pt x="526" y="1016"/>
                    </a:cubicBezTo>
                    <a:cubicBezTo>
                      <a:pt x="508" y="1016"/>
                      <a:pt x="580" y="1061"/>
                      <a:pt x="580" y="1061"/>
                    </a:cubicBezTo>
                    <a:cubicBezTo>
                      <a:pt x="624" y="1097"/>
                      <a:pt x="615" y="1097"/>
                      <a:pt x="606" y="1123"/>
                    </a:cubicBezTo>
                    <a:cubicBezTo>
                      <a:pt x="606" y="1105"/>
                      <a:pt x="544" y="1097"/>
                      <a:pt x="499" y="1088"/>
                    </a:cubicBezTo>
                    <a:lnTo>
                      <a:pt x="499" y="1088"/>
                    </a:lnTo>
                    <a:cubicBezTo>
                      <a:pt x="580" y="1105"/>
                      <a:pt x="499" y="1123"/>
                      <a:pt x="517" y="1150"/>
                    </a:cubicBezTo>
                    <a:cubicBezTo>
                      <a:pt x="544" y="1150"/>
                      <a:pt x="562" y="1150"/>
                      <a:pt x="588" y="1168"/>
                    </a:cubicBezTo>
                    <a:cubicBezTo>
                      <a:pt x="613" y="1192"/>
                      <a:pt x="615" y="1231"/>
                      <a:pt x="548" y="1231"/>
                    </a:cubicBezTo>
                    <a:cubicBezTo>
                      <a:pt x="541" y="1231"/>
                      <a:pt x="534" y="1231"/>
                      <a:pt x="526" y="1230"/>
                    </a:cubicBezTo>
                    <a:cubicBezTo>
                      <a:pt x="520" y="1230"/>
                      <a:pt x="513" y="1229"/>
                      <a:pt x="507" y="1229"/>
                    </a:cubicBezTo>
                    <a:cubicBezTo>
                      <a:pt x="399" y="1229"/>
                      <a:pt x="381" y="1302"/>
                      <a:pt x="499" y="1310"/>
                    </a:cubicBezTo>
                    <a:cubicBezTo>
                      <a:pt x="517" y="1328"/>
                      <a:pt x="446" y="1391"/>
                      <a:pt x="571" y="1391"/>
                    </a:cubicBezTo>
                    <a:cubicBezTo>
                      <a:pt x="490" y="1453"/>
                      <a:pt x="223" y="1551"/>
                      <a:pt x="499" y="1569"/>
                    </a:cubicBezTo>
                    <a:cubicBezTo>
                      <a:pt x="1" y="1595"/>
                      <a:pt x="678" y="1613"/>
                      <a:pt x="597" y="1631"/>
                    </a:cubicBezTo>
                    <a:cubicBezTo>
                      <a:pt x="508" y="1658"/>
                      <a:pt x="339" y="1676"/>
                      <a:pt x="455" y="1702"/>
                    </a:cubicBezTo>
                    <a:lnTo>
                      <a:pt x="767" y="1720"/>
                    </a:lnTo>
                    <a:cubicBezTo>
                      <a:pt x="669" y="1747"/>
                      <a:pt x="544" y="1729"/>
                      <a:pt x="580" y="1774"/>
                    </a:cubicBezTo>
                    <a:cubicBezTo>
                      <a:pt x="585" y="1782"/>
                      <a:pt x="604" y="1784"/>
                      <a:pt x="627" y="1784"/>
                    </a:cubicBezTo>
                    <a:cubicBezTo>
                      <a:pt x="645" y="1784"/>
                      <a:pt x="665" y="1783"/>
                      <a:pt x="683" y="1783"/>
                    </a:cubicBezTo>
                    <a:cubicBezTo>
                      <a:pt x="710" y="1783"/>
                      <a:pt x="731" y="1786"/>
                      <a:pt x="731" y="1800"/>
                    </a:cubicBezTo>
                    <a:cubicBezTo>
                      <a:pt x="633" y="1800"/>
                      <a:pt x="535" y="1809"/>
                      <a:pt x="437" y="1827"/>
                    </a:cubicBezTo>
                    <a:cubicBezTo>
                      <a:pt x="392" y="1845"/>
                      <a:pt x="419" y="1872"/>
                      <a:pt x="499" y="1872"/>
                    </a:cubicBezTo>
                    <a:cubicBezTo>
                      <a:pt x="505" y="1870"/>
                      <a:pt x="511" y="1870"/>
                      <a:pt x="516" y="1870"/>
                    </a:cubicBezTo>
                    <a:cubicBezTo>
                      <a:pt x="553" y="1870"/>
                      <a:pt x="581" y="1895"/>
                      <a:pt x="588" y="1934"/>
                    </a:cubicBezTo>
                    <a:cubicBezTo>
                      <a:pt x="588" y="1943"/>
                      <a:pt x="615" y="1996"/>
                      <a:pt x="517" y="2014"/>
                    </a:cubicBezTo>
                    <a:cubicBezTo>
                      <a:pt x="401" y="2032"/>
                      <a:pt x="321" y="2059"/>
                      <a:pt x="410" y="2085"/>
                    </a:cubicBezTo>
                    <a:cubicBezTo>
                      <a:pt x="446" y="2094"/>
                      <a:pt x="544" y="2094"/>
                      <a:pt x="553" y="2112"/>
                    </a:cubicBezTo>
                    <a:cubicBezTo>
                      <a:pt x="571" y="2130"/>
                      <a:pt x="535" y="2157"/>
                      <a:pt x="508" y="2174"/>
                    </a:cubicBezTo>
                    <a:cubicBezTo>
                      <a:pt x="508" y="2174"/>
                      <a:pt x="436" y="2255"/>
                      <a:pt x="467" y="2255"/>
                    </a:cubicBezTo>
                    <a:cubicBezTo>
                      <a:pt x="469" y="2255"/>
                      <a:pt x="471" y="2255"/>
                      <a:pt x="473" y="2255"/>
                    </a:cubicBezTo>
                    <a:cubicBezTo>
                      <a:pt x="507" y="2248"/>
                      <a:pt x="532" y="2246"/>
                      <a:pt x="549" y="2246"/>
                    </a:cubicBezTo>
                    <a:cubicBezTo>
                      <a:pt x="628" y="2246"/>
                      <a:pt x="542" y="2304"/>
                      <a:pt x="535" y="2326"/>
                    </a:cubicBezTo>
                    <a:cubicBezTo>
                      <a:pt x="526" y="2344"/>
                      <a:pt x="526" y="2370"/>
                      <a:pt x="544" y="2388"/>
                    </a:cubicBezTo>
                    <a:cubicBezTo>
                      <a:pt x="548" y="2397"/>
                      <a:pt x="553" y="2399"/>
                      <a:pt x="561" y="2399"/>
                    </a:cubicBezTo>
                    <a:cubicBezTo>
                      <a:pt x="568" y="2399"/>
                      <a:pt x="580" y="2397"/>
                      <a:pt x="597" y="2397"/>
                    </a:cubicBezTo>
                    <a:cubicBezTo>
                      <a:pt x="601" y="2396"/>
                      <a:pt x="603" y="2396"/>
                      <a:pt x="605" y="2396"/>
                    </a:cubicBezTo>
                    <a:cubicBezTo>
                      <a:pt x="625" y="2396"/>
                      <a:pt x="588" y="2433"/>
                      <a:pt x="588" y="2433"/>
                    </a:cubicBezTo>
                    <a:cubicBezTo>
                      <a:pt x="588" y="2442"/>
                      <a:pt x="597" y="2459"/>
                      <a:pt x="615" y="2468"/>
                    </a:cubicBezTo>
                    <a:cubicBezTo>
                      <a:pt x="633" y="2477"/>
                      <a:pt x="740" y="2513"/>
                      <a:pt x="624" y="2522"/>
                    </a:cubicBezTo>
                    <a:cubicBezTo>
                      <a:pt x="517" y="2531"/>
                      <a:pt x="490" y="2575"/>
                      <a:pt x="517" y="2593"/>
                    </a:cubicBezTo>
                    <a:cubicBezTo>
                      <a:pt x="525" y="2598"/>
                      <a:pt x="541" y="2600"/>
                      <a:pt x="559" y="2600"/>
                    </a:cubicBezTo>
                    <a:cubicBezTo>
                      <a:pt x="579" y="2600"/>
                      <a:pt x="601" y="2598"/>
                      <a:pt x="619" y="2598"/>
                    </a:cubicBezTo>
                    <a:cubicBezTo>
                      <a:pt x="642" y="2598"/>
                      <a:pt x="660" y="2600"/>
                      <a:pt x="660" y="2611"/>
                    </a:cubicBezTo>
                    <a:cubicBezTo>
                      <a:pt x="580" y="2611"/>
                      <a:pt x="508" y="2611"/>
                      <a:pt x="508" y="2638"/>
                    </a:cubicBezTo>
                    <a:cubicBezTo>
                      <a:pt x="508" y="2642"/>
                      <a:pt x="518" y="2644"/>
                      <a:pt x="534" y="2644"/>
                    </a:cubicBezTo>
                    <a:cubicBezTo>
                      <a:pt x="612" y="2644"/>
                      <a:pt x="842" y="2597"/>
                      <a:pt x="865" y="2575"/>
                    </a:cubicBezTo>
                    <a:cubicBezTo>
                      <a:pt x="900" y="2548"/>
                      <a:pt x="838" y="2522"/>
                      <a:pt x="963" y="2513"/>
                    </a:cubicBezTo>
                    <a:cubicBezTo>
                      <a:pt x="989" y="2495"/>
                      <a:pt x="918" y="2459"/>
                      <a:pt x="1043" y="2450"/>
                    </a:cubicBezTo>
                    <a:cubicBezTo>
                      <a:pt x="1000" y="2450"/>
                      <a:pt x="866" y="2473"/>
                      <a:pt x="810" y="2473"/>
                    </a:cubicBezTo>
                    <a:cubicBezTo>
                      <a:pt x="795" y="2473"/>
                      <a:pt x="786" y="2472"/>
                      <a:pt x="784" y="2468"/>
                    </a:cubicBezTo>
                    <a:cubicBezTo>
                      <a:pt x="775" y="2442"/>
                      <a:pt x="980" y="2397"/>
                      <a:pt x="927" y="2379"/>
                    </a:cubicBezTo>
                    <a:cubicBezTo>
                      <a:pt x="882" y="2379"/>
                      <a:pt x="847" y="2388"/>
                      <a:pt x="811" y="2397"/>
                    </a:cubicBezTo>
                    <a:cubicBezTo>
                      <a:pt x="731" y="2397"/>
                      <a:pt x="731" y="2379"/>
                      <a:pt x="731" y="2361"/>
                    </a:cubicBezTo>
                    <a:cubicBezTo>
                      <a:pt x="731" y="2353"/>
                      <a:pt x="760" y="2316"/>
                      <a:pt x="853" y="2316"/>
                    </a:cubicBezTo>
                    <a:cubicBezTo>
                      <a:pt x="862" y="2316"/>
                      <a:pt x="872" y="2316"/>
                      <a:pt x="882" y="2317"/>
                    </a:cubicBezTo>
                    <a:cubicBezTo>
                      <a:pt x="956" y="2317"/>
                      <a:pt x="975" y="2359"/>
                      <a:pt x="1049" y="2359"/>
                    </a:cubicBezTo>
                    <a:cubicBezTo>
                      <a:pt x="1065" y="2359"/>
                      <a:pt x="1083" y="2357"/>
                      <a:pt x="1105" y="2352"/>
                    </a:cubicBezTo>
                    <a:cubicBezTo>
                      <a:pt x="1248" y="2326"/>
                      <a:pt x="1203" y="2308"/>
                      <a:pt x="1096" y="2299"/>
                    </a:cubicBezTo>
                    <a:cubicBezTo>
                      <a:pt x="952" y="2299"/>
                      <a:pt x="974" y="2220"/>
                      <a:pt x="1103" y="2197"/>
                    </a:cubicBezTo>
                    <a:lnTo>
                      <a:pt x="1103" y="2197"/>
                    </a:lnTo>
                    <a:cubicBezTo>
                      <a:pt x="1089" y="2198"/>
                      <a:pt x="1075" y="2199"/>
                      <a:pt x="1061" y="2199"/>
                    </a:cubicBezTo>
                    <a:cubicBezTo>
                      <a:pt x="1032" y="2199"/>
                      <a:pt x="1003" y="2197"/>
                      <a:pt x="971" y="2192"/>
                    </a:cubicBezTo>
                    <a:cubicBezTo>
                      <a:pt x="964" y="2177"/>
                      <a:pt x="949" y="2155"/>
                      <a:pt x="888" y="2155"/>
                    </a:cubicBezTo>
                    <a:cubicBezTo>
                      <a:pt x="880" y="2155"/>
                      <a:pt x="871" y="2155"/>
                      <a:pt x="861" y="2156"/>
                    </a:cubicBezTo>
                    <a:lnTo>
                      <a:pt x="861" y="2156"/>
                    </a:lnTo>
                    <a:cubicBezTo>
                      <a:pt x="1060" y="2136"/>
                      <a:pt x="1043" y="2005"/>
                      <a:pt x="1034" y="1969"/>
                    </a:cubicBezTo>
                    <a:cubicBezTo>
                      <a:pt x="1025" y="1918"/>
                      <a:pt x="918" y="1892"/>
                      <a:pt x="752" y="1858"/>
                    </a:cubicBezTo>
                    <a:lnTo>
                      <a:pt x="752" y="1858"/>
                    </a:lnTo>
                    <a:cubicBezTo>
                      <a:pt x="793" y="1865"/>
                      <a:pt x="835" y="1868"/>
                      <a:pt x="877" y="1868"/>
                    </a:cubicBezTo>
                    <a:cubicBezTo>
                      <a:pt x="912" y="1868"/>
                      <a:pt x="947" y="1866"/>
                      <a:pt x="980" y="1863"/>
                    </a:cubicBezTo>
                    <a:lnTo>
                      <a:pt x="963" y="1845"/>
                    </a:lnTo>
                    <a:cubicBezTo>
                      <a:pt x="963" y="1840"/>
                      <a:pt x="960" y="1840"/>
                      <a:pt x="966" y="1840"/>
                    </a:cubicBezTo>
                    <a:cubicBezTo>
                      <a:pt x="971" y="1840"/>
                      <a:pt x="985" y="1840"/>
                      <a:pt x="1016" y="1836"/>
                    </a:cubicBezTo>
                    <a:cubicBezTo>
                      <a:pt x="1101" y="1820"/>
                      <a:pt x="1145" y="1798"/>
                      <a:pt x="1064" y="1798"/>
                    </a:cubicBezTo>
                    <a:cubicBezTo>
                      <a:pt x="1051" y="1798"/>
                      <a:pt x="1035" y="1799"/>
                      <a:pt x="1016" y="1800"/>
                    </a:cubicBezTo>
                    <a:cubicBezTo>
                      <a:pt x="971" y="1800"/>
                      <a:pt x="940" y="1802"/>
                      <a:pt x="919" y="1802"/>
                    </a:cubicBezTo>
                    <a:cubicBezTo>
                      <a:pt x="898" y="1802"/>
                      <a:pt x="887" y="1800"/>
                      <a:pt x="882" y="1791"/>
                    </a:cubicBezTo>
                    <a:cubicBezTo>
                      <a:pt x="882" y="1765"/>
                      <a:pt x="873" y="1765"/>
                      <a:pt x="891" y="1747"/>
                    </a:cubicBezTo>
                    <a:cubicBezTo>
                      <a:pt x="918" y="1738"/>
                      <a:pt x="936" y="1729"/>
                      <a:pt x="963" y="1729"/>
                    </a:cubicBezTo>
                    <a:lnTo>
                      <a:pt x="963" y="1667"/>
                    </a:lnTo>
                    <a:cubicBezTo>
                      <a:pt x="963" y="1655"/>
                      <a:pt x="933" y="1651"/>
                      <a:pt x="893" y="1651"/>
                    </a:cubicBezTo>
                    <a:cubicBezTo>
                      <a:pt x="814" y="1651"/>
                      <a:pt x="695" y="1667"/>
                      <a:pt x="695" y="1667"/>
                    </a:cubicBezTo>
                    <a:cubicBezTo>
                      <a:pt x="784" y="1631"/>
                      <a:pt x="882" y="1595"/>
                      <a:pt x="980" y="1569"/>
                    </a:cubicBezTo>
                    <a:cubicBezTo>
                      <a:pt x="1011" y="1553"/>
                      <a:pt x="1024" y="1544"/>
                      <a:pt x="1011" y="1544"/>
                    </a:cubicBezTo>
                    <a:cubicBezTo>
                      <a:pt x="1001" y="1544"/>
                      <a:pt x="977" y="1549"/>
                      <a:pt x="936" y="1560"/>
                    </a:cubicBezTo>
                    <a:cubicBezTo>
                      <a:pt x="902" y="1565"/>
                      <a:pt x="822" y="1582"/>
                      <a:pt x="786" y="1582"/>
                    </a:cubicBezTo>
                    <a:cubicBezTo>
                      <a:pt x="765" y="1582"/>
                      <a:pt x="758" y="1576"/>
                      <a:pt x="784" y="1560"/>
                    </a:cubicBezTo>
                    <a:cubicBezTo>
                      <a:pt x="829" y="1533"/>
                      <a:pt x="882" y="1515"/>
                      <a:pt x="936" y="1506"/>
                    </a:cubicBezTo>
                    <a:lnTo>
                      <a:pt x="998" y="1480"/>
                    </a:lnTo>
                    <a:lnTo>
                      <a:pt x="998" y="1480"/>
                    </a:lnTo>
                    <a:cubicBezTo>
                      <a:pt x="998" y="1480"/>
                      <a:pt x="811" y="1506"/>
                      <a:pt x="775" y="1506"/>
                    </a:cubicBezTo>
                    <a:cubicBezTo>
                      <a:pt x="740" y="1506"/>
                      <a:pt x="963" y="1444"/>
                      <a:pt x="980" y="1444"/>
                    </a:cubicBezTo>
                    <a:cubicBezTo>
                      <a:pt x="1054" y="1422"/>
                      <a:pt x="1071" y="1414"/>
                      <a:pt x="1056" y="1414"/>
                    </a:cubicBezTo>
                    <a:cubicBezTo>
                      <a:pt x="1020" y="1414"/>
                      <a:pt x="792" y="1462"/>
                      <a:pt x="761" y="1462"/>
                    </a:cubicBezTo>
                    <a:cubicBezTo>
                      <a:pt x="759" y="1462"/>
                      <a:pt x="758" y="1462"/>
                      <a:pt x="758" y="1462"/>
                    </a:cubicBezTo>
                    <a:cubicBezTo>
                      <a:pt x="724" y="1462"/>
                      <a:pt x="970" y="1390"/>
                      <a:pt x="875" y="1390"/>
                    </a:cubicBezTo>
                    <a:cubicBezTo>
                      <a:pt x="869" y="1390"/>
                      <a:pt x="863" y="1390"/>
                      <a:pt x="856" y="1391"/>
                    </a:cubicBezTo>
                    <a:cubicBezTo>
                      <a:pt x="998" y="1382"/>
                      <a:pt x="945" y="1266"/>
                      <a:pt x="945" y="1248"/>
                    </a:cubicBezTo>
                    <a:cubicBezTo>
                      <a:pt x="945" y="1221"/>
                      <a:pt x="900" y="1186"/>
                      <a:pt x="882" y="1150"/>
                    </a:cubicBezTo>
                    <a:cubicBezTo>
                      <a:pt x="873" y="1137"/>
                      <a:pt x="907" y="1137"/>
                      <a:pt x="937" y="1137"/>
                    </a:cubicBezTo>
                    <a:cubicBezTo>
                      <a:pt x="967" y="1137"/>
                      <a:pt x="994" y="1137"/>
                      <a:pt x="971" y="1123"/>
                    </a:cubicBezTo>
                    <a:cubicBezTo>
                      <a:pt x="945" y="1114"/>
                      <a:pt x="829" y="1052"/>
                      <a:pt x="838" y="1034"/>
                    </a:cubicBezTo>
                    <a:lnTo>
                      <a:pt x="838" y="1034"/>
                    </a:lnTo>
                    <a:cubicBezTo>
                      <a:pt x="838" y="1041"/>
                      <a:pt x="1061" y="1146"/>
                      <a:pt x="1085" y="1146"/>
                    </a:cubicBezTo>
                    <a:cubicBezTo>
                      <a:pt x="1091" y="1146"/>
                      <a:pt x="1085" y="1139"/>
                      <a:pt x="1061" y="1123"/>
                    </a:cubicBezTo>
                    <a:cubicBezTo>
                      <a:pt x="1007" y="1088"/>
                      <a:pt x="1043" y="1070"/>
                      <a:pt x="927" y="1025"/>
                    </a:cubicBezTo>
                    <a:cubicBezTo>
                      <a:pt x="833" y="982"/>
                      <a:pt x="921" y="991"/>
                      <a:pt x="910" y="977"/>
                    </a:cubicBezTo>
                    <a:lnTo>
                      <a:pt x="910" y="977"/>
                    </a:lnTo>
                    <a:cubicBezTo>
                      <a:pt x="967" y="1006"/>
                      <a:pt x="1036" y="1027"/>
                      <a:pt x="1105" y="1034"/>
                    </a:cubicBezTo>
                    <a:cubicBezTo>
                      <a:pt x="1108" y="1034"/>
                      <a:pt x="1107" y="1033"/>
                      <a:pt x="1105" y="1030"/>
                    </a:cubicBezTo>
                    <a:lnTo>
                      <a:pt x="1105" y="1030"/>
                    </a:lnTo>
                    <a:cubicBezTo>
                      <a:pt x="1141" y="1053"/>
                      <a:pt x="1200" y="1079"/>
                      <a:pt x="1212" y="1079"/>
                    </a:cubicBezTo>
                    <a:cubicBezTo>
                      <a:pt x="1220" y="1063"/>
                      <a:pt x="1112" y="996"/>
                      <a:pt x="1084" y="996"/>
                    </a:cubicBezTo>
                    <a:cubicBezTo>
                      <a:pt x="1081" y="996"/>
                      <a:pt x="1079" y="997"/>
                      <a:pt x="1078" y="999"/>
                    </a:cubicBezTo>
                    <a:cubicBezTo>
                      <a:pt x="1076" y="1001"/>
                      <a:pt x="1076" y="1005"/>
                      <a:pt x="1080" y="1009"/>
                    </a:cubicBezTo>
                    <a:lnTo>
                      <a:pt x="1080" y="1009"/>
                    </a:lnTo>
                    <a:cubicBezTo>
                      <a:pt x="1015" y="962"/>
                      <a:pt x="858" y="861"/>
                      <a:pt x="838" y="820"/>
                    </a:cubicBezTo>
                    <a:cubicBezTo>
                      <a:pt x="821" y="791"/>
                      <a:pt x="824" y="779"/>
                      <a:pt x="840" y="779"/>
                    </a:cubicBezTo>
                    <a:cubicBezTo>
                      <a:pt x="902" y="779"/>
                      <a:pt x="1161" y="962"/>
                      <a:pt x="1239" y="1025"/>
                    </a:cubicBezTo>
                    <a:cubicBezTo>
                      <a:pt x="1141" y="936"/>
                      <a:pt x="1061" y="838"/>
                      <a:pt x="980" y="731"/>
                    </a:cubicBezTo>
                    <a:lnTo>
                      <a:pt x="980" y="731"/>
                    </a:lnTo>
                    <a:lnTo>
                      <a:pt x="1185" y="865"/>
                    </a:lnTo>
                    <a:cubicBezTo>
                      <a:pt x="1105" y="794"/>
                      <a:pt x="1158" y="794"/>
                      <a:pt x="1158" y="776"/>
                    </a:cubicBezTo>
                    <a:cubicBezTo>
                      <a:pt x="1132" y="714"/>
                      <a:pt x="1105" y="660"/>
                      <a:pt x="1069" y="607"/>
                    </a:cubicBezTo>
                    <a:lnTo>
                      <a:pt x="1069" y="607"/>
                    </a:lnTo>
                    <a:cubicBezTo>
                      <a:pt x="1139" y="662"/>
                      <a:pt x="1214" y="783"/>
                      <a:pt x="1235" y="783"/>
                    </a:cubicBezTo>
                    <a:cubicBezTo>
                      <a:pt x="1241" y="783"/>
                      <a:pt x="1243" y="773"/>
                      <a:pt x="1239" y="749"/>
                    </a:cubicBezTo>
                    <a:cubicBezTo>
                      <a:pt x="1236" y="725"/>
                      <a:pt x="1239" y="713"/>
                      <a:pt x="1248" y="713"/>
                    </a:cubicBezTo>
                    <a:cubicBezTo>
                      <a:pt x="1265" y="713"/>
                      <a:pt x="1302" y="756"/>
                      <a:pt x="1354" y="838"/>
                    </a:cubicBezTo>
                    <a:cubicBezTo>
                      <a:pt x="1372" y="829"/>
                      <a:pt x="1319" y="767"/>
                      <a:pt x="1301" y="722"/>
                    </a:cubicBezTo>
                    <a:cubicBezTo>
                      <a:pt x="1283" y="660"/>
                      <a:pt x="1337" y="696"/>
                      <a:pt x="1328" y="651"/>
                    </a:cubicBezTo>
                    <a:cubicBezTo>
                      <a:pt x="1319" y="607"/>
                      <a:pt x="1274" y="544"/>
                      <a:pt x="1265" y="491"/>
                    </a:cubicBezTo>
                    <a:cubicBezTo>
                      <a:pt x="1248" y="437"/>
                      <a:pt x="1301" y="482"/>
                      <a:pt x="1274" y="420"/>
                    </a:cubicBezTo>
                    <a:lnTo>
                      <a:pt x="1274" y="420"/>
                    </a:lnTo>
                    <a:cubicBezTo>
                      <a:pt x="1309" y="495"/>
                      <a:pt x="1311" y="512"/>
                      <a:pt x="1323" y="512"/>
                    </a:cubicBezTo>
                    <a:cubicBezTo>
                      <a:pt x="1326" y="512"/>
                      <a:pt x="1330" y="511"/>
                      <a:pt x="1337" y="509"/>
                    </a:cubicBezTo>
                    <a:lnTo>
                      <a:pt x="1399" y="491"/>
                    </a:lnTo>
                    <a:cubicBezTo>
                      <a:pt x="1417" y="544"/>
                      <a:pt x="1444" y="633"/>
                      <a:pt x="1426" y="642"/>
                    </a:cubicBezTo>
                    <a:cubicBezTo>
                      <a:pt x="1426" y="678"/>
                      <a:pt x="1417" y="651"/>
                      <a:pt x="1444" y="714"/>
                    </a:cubicBezTo>
                    <a:cubicBezTo>
                      <a:pt x="1479" y="705"/>
                      <a:pt x="1435" y="544"/>
                      <a:pt x="1452" y="455"/>
                    </a:cubicBezTo>
                    <a:cubicBezTo>
                      <a:pt x="1456" y="443"/>
                      <a:pt x="1460" y="438"/>
                      <a:pt x="1464" y="438"/>
                    </a:cubicBezTo>
                    <a:cubicBezTo>
                      <a:pt x="1484" y="438"/>
                      <a:pt x="1497" y="607"/>
                      <a:pt x="1497" y="607"/>
                    </a:cubicBezTo>
                    <a:lnTo>
                      <a:pt x="1515" y="544"/>
                    </a:lnTo>
                    <a:cubicBezTo>
                      <a:pt x="1515" y="509"/>
                      <a:pt x="1517" y="491"/>
                      <a:pt x="1523" y="491"/>
                    </a:cubicBezTo>
                    <a:cubicBezTo>
                      <a:pt x="1528" y="491"/>
                      <a:pt x="1537" y="509"/>
                      <a:pt x="1550" y="544"/>
                    </a:cubicBezTo>
                    <a:cubicBezTo>
                      <a:pt x="1566" y="584"/>
                      <a:pt x="1585" y="609"/>
                      <a:pt x="1598" y="609"/>
                    </a:cubicBezTo>
                    <a:cubicBezTo>
                      <a:pt x="1614" y="609"/>
                      <a:pt x="1620" y="569"/>
                      <a:pt x="1595" y="464"/>
                    </a:cubicBezTo>
                    <a:lnTo>
                      <a:pt x="1595" y="464"/>
                    </a:lnTo>
                    <a:cubicBezTo>
                      <a:pt x="1598" y="467"/>
                      <a:pt x="1600" y="468"/>
                      <a:pt x="1602" y="468"/>
                    </a:cubicBezTo>
                    <a:cubicBezTo>
                      <a:pt x="1613" y="468"/>
                      <a:pt x="1614" y="436"/>
                      <a:pt x="1622" y="429"/>
                    </a:cubicBezTo>
                    <a:cubicBezTo>
                      <a:pt x="1622" y="428"/>
                      <a:pt x="1622" y="428"/>
                      <a:pt x="1622" y="428"/>
                    </a:cubicBezTo>
                    <a:cubicBezTo>
                      <a:pt x="1631" y="428"/>
                      <a:pt x="1631" y="598"/>
                      <a:pt x="1631" y="624"/>
                    </a:cubicBezTo>
                    <a:cubicBezTo>
                      <a:pt x="1635" y="654"/>
                      <a:pt x="1639" y="664"/>
                      <a:pt x="1643" y="664"/>
                    </a:cubicBezTo>
                    <a:cubicBezTo>
                      <a:pt x="1648" y="664"/>
                      <a:pt x="1653" y="652"/>
                      <a:pt x="1657" y="642"/>
                    </a:cubicBezTo>
                    <a:cubicBezTo>
                      <a:pt x="1692" y="555"/>
                      <a:pt x="1684" y="313"/>
                      <a:pt x="1752" y="313"/>
                    </a:cubicBezTo>
                    <a:cubicBezTo>
                      <a:pt x="1753" y="313"/>
                      <a:pt x="1754" y="313"/>
                      <a:pt x="1755" y="313"/>
                    </a:cubicBezTo>
                    <a:cubicBezTo>
                      <a:pt x="1746" y="402"/>
                      <a:pt x="1737" y="482"/>
                      <a:pt x="1737" y="571"/>
                    </a:cubicBezTo>
                    <a:cubicBezTo>
                      <a:pt x="1737" y="616"/>
                      <a:pt x="1743" y="634"/>
                      <a:pt x="1751" y="634"/>
                    </a:cubicBezTo>
                    <a:cubicBezTo>
                      <a:pt x="1764" y="634"/>
                      <a:pt x="1784" y="586"/>
                      <a:pt x="1796" y="523"/>
                    </a:cubicBezTo>
                    <a:lnTo>
                      <a:pt x="1796" y="523"/>
                    </a:lnTo>
                    <a:cubicBezTo>
                      <a:pt x="1781" y="615"/>
                      <a:pt x="1775" y="714"/>
                      <a:pt x="1800" y="714"/>
                    </a:cubicBezTo>
                    <a:cubicBezTo>
                      <a:pt x="1807" y="670"/>
                      <a:pt x="1838" y="454"/>
                      <a:pt x="1849" y="454"/>
                    </a:cubicBezTo>
                    <a:cubicBezTo>
                      <a:pt x="1852" y="454"/>
                      <a:pt x="1853" y="465"/>
                      <a:pt x="1853" y="491"/>
                    </a:cubicBezTo>
                    <a:cubicBezTo>
                      <a:pt x="1853" y="571"/>
                      <a:pt x="1827" y="696"/>
                      <a:pt x="1853" y="705"/>
                    </a:cubicBezTo>
                    <a:cubicBezTo>
                      <a:pt x="1855" y="705"/>
                      <a:pt x="1857" y="705"/>
                      <a:pt x="1859" y="705"/>
                    </a:cubicBezTo>
                    <a:cubicBezTo>
                      <a:pt x="1886" y="705"/>
                      <a:pt x="1896" y="657"/>
                      <a:pt x="1910" y="657"/>
                    </a:cubicBezTo>
                    <a:cubicBezTo>
                      <a:pt x="1912" y="657"/>
                      <a:pt x="1914" y="658"/>
                      <a:pt x="1916" y="660"/>
                    </a:cubicBezTo>
                    <a:cubicBezTo>
                      <a:pt x="1888" y="751"/>
                      <a:pt x="1920" y="770"/>
                      <a:pt x="1944" y="770"/>
                    </a:cubicBezTo>
                    <a:cubicBezTo>
                      <a:pt x="1950" y="770"/>
                      <a:pt x="1956" y="769"/>
                      <a:pt x="1960" y="767"/>
                    </a:cubicBezTo>
                    <a:cubicBezTo>
                      <a:pt x="1978" y="758"/>
                      <a:pt x="2022" y="616"/>
                      <a:pt x="2040" y="589"/>
                    </a:cubicBezTo>
                    <a:cubicBezTo>
                      <a:pt x="2049" y="581"/>
                      <a:pt x="2054" y="577"/>
                      <a:pt x="2058" y="577"/>
                    </a:cubicBezTo>
                    <a:cubicBezTo>
                      <a:pt x="2086" y="577"/>
                      <a:pt x="1993" y="789"/>
                      <a:pt x="1969" y="820"/>
                    </a:cubicBezTo>
                    <a:cubicBezTo>
                      <a:pt x="1942" y="883"/>
                      <a:pt x="1969" y="883"/>
                      <a:pt x="1978" y="883"/>
                    </a:cubicBezTo>
                    <a:cubicBezTo>
                      <a:pt x="1988" y="885"/>
                      <a:pt x="1999" y="886"/>
                      <a:pt x="2009" y="886"/>
                    </a:cubicBezTo>
                    <a:cubicBezTo>
                      <a:pt x="2034" y="886"/>
                      <a:pt x="2060" y="880"/>
                      <a:pt x="2085" y="874"/>
                    </a:cubicBezTo>
                    <a:cubicBezTo>
                      <a:pt x="2093" y="866"/>
                      <a:pt x="2196" y="817"/>
                      <a:pt x="2210" y="817"/>
                    </a:cubicBezTo>
                    <a:cubicBezTo>
                      <a:pt x="2212" y="817"/>
                      <a:pt x="2212" y="818"/>
                      <a:pt x="2210" y="820"/>
                    </a:cubicBezTo>
                    <a:cubicBezTo>
                      <a:pt x="2201" y="846"/>
                      <a:pt x="1981" y="1008"/>
                      <a:pt x="2002" y="1008"/>
                    </a:cubicBezTo>
                    <a:cubicBezTo>
                      <a:pt x="2003" y="1008"/>
                      <a:pt x="2004" y="1008"/>
                      <a:pt x="2005" y="1008"/>
                    </a:cubicBezTo>
                    <a:cubicBezTo>
                      <a:pt x="2031" y="999"/>
                      <a:pt x="2183" y="936"/>
                      <a:pt x="2245" y="892"/>
                    </a:cubicBezTo>
                    <a:lnTo>
                      <a:pt x="2245" y="892"/>
                    </a:lnTo>
                    <a:cubicBezTo>
                      <a:pt x="2165" y="954"/>
                      <a:pt x="2138" y="990"/>
                      <a:pt x="2138" y="1016"/>
                    </a:cubicBezTo>
                    <a:cubicBezTo>
                      <a:pt x="2138" y="1034"/>
                      <a:pt x="2156" y="1034"/>
                      <a:pt x="2183" y="1034"/>
                    </a:cubicBezTo>
                    <a:cubicBezTo>
                      <a:pt x="2210" y="1034"/>
                      <a:pt x="2263" y="999"/>
                      <a:pt x="2290" y="999"/>
                    </a:cubicBezTo>
                    <a:cubicBezTo>
                      <a:pt x="2379" y="999"/>
                      <a:pt x="2236" y="1105"/>
                      <a:pt x="2192" y="1141"/>
                    </a:cubicBezTo>
                    <a:cubicBezTo>
                      <a:pt x="2186" y="1147"/>
                      <a:pt x="2185" y="1149"/>
                      <a:pt x="2187" y="1149"/>
                    </a:cubicBezTo>
                    <a:cubicBezTo>
                      <a:pt x="2191" y="1149"/>
                      <a:pt x="2212" y="1138"/>
                      <a:pt x="2236" y="1132"/>
                    </a:cubicBezTo>
                    <a:cubicBezTo>
                      <a:pt x="2245" y="1141"/>
                      <a:pt x="2236" y="1150"/>
                      <a:pt x="2245" y="1168"/>
                    </a:cubicBezTo>
                    <a:cubicBezTo>
                      <a:pt x="2254" y="1177"/>
                      <a:pt x="2325" y="1177"/>
                      <a:pt x="2334" y="1203"/>
                    </a:cubicBezTo>
                    <a:cubicBezTo>
                      <a:pt x="2334" y="1221"/>
                      <a:pt x="2308" y="1239"/>
                      <a:pt x="2290" y="1257"/>
                    </a:cubicBezTo>
                    <a:cubicBezTo>
                      <a:pt x="2263" y="1284"/>
                      <a:pt x="2263" y="1284"/>
                      <a:pt x="2308" y="1293"/>
                    </a:cubicBezTo>
                    <a:cubicBezTo>
                      <a:pt x="2388" y="1293"/>
                      <a:pt x="2334" y="1373"/>
                      <a:pt x="2343" y="1399"/>
                    </a:cubicBezTo>
                    <a:cubicBezTo>
                      <a:pt x="2352" y="1426"/>
                      <a:pt x="2477" y="1471"/>
                      <a:pt x="2468" y="1480"/>
                    </a:cubicBezTo>
                    <a:lnTo>
                      <a:pt x="2343" y="1480"/>
                    </a:lnTo>
                    <a:lnTo>
                      <a:pt x="2414" y="1506"/>
                    </a:lnTo>
                    <a:lnTo>
                      <a:pt x="2584" y="1533"/>
                    </a:lnTo>
                    <a:cubicBezTo>
                      <a:pt x="2530" y="1533"/>
                      <a:pt x="2486" y="1533"/>
                      <a:pt x="2441" y="1551"/>
                    </a:cubicBezTo>
                    <a:cubicBezTo>
                      <a:pt x="2406" y="1560"/>
                      <a:pt x="2414" y="1586"/>
                      <a:pt x="2414" y="1595"/>
                    </a:cubicBezTo>
                    <a:cubicBezTo>
                      <a:pt x="2459" y="1613"/>
                      <a:pt x="2530" y="1640"/>
                      <a:pt x="2388" y="1649"/>
                    </a:cubicBezTo>
                    <a:lnTo>
                      <a:pt x="2530" y="1658"/>
                    </a:lnTo>
                    <a:cubicBezTo>
                      <a:pt x="2423" y="1676"/>
                      <a:pt x="2414" y="1693"/>
                      <a:pt x="2414" y="1720"/>
                    </a:cubicBezTo>
                    <a:cubicBezTo>
                      <a:pt x="2414" y="1738"/>
                      <a:pt x="2406" y="1756"/>
                      <a:pt x="2441" y="1765"/>
                    </a:cubicBezTo>
                    <a:cubicBezTo>
                      <a:pt x="2459" y="1769"/>
                      <a:pt x="2472" y="1769"/>
                      <a:pt x="2481" y="1769"/>
                    </a:cubicBezTo>
                    <a:cubicBezTo>
                      <a:pt x="2490" y="1769"/>
                      <a:pt x="2495" y="1769"/>
                      <a:pt x="2495" y="1774"/>
                    </a:cubicBezTo>
                    <a:cubicBezTo>
                      <a:pt x="2495" y="1809"/>
                      <a:pt x="2423" y="1818"/>
                      <a:pt x="2414" y="1854"/>
                    </a:cubicBezTo>
                    <a:cubicBezTo>
                      <a:pt x="2414" y="1872"/>
                      <a:pt x="2450" y="1934"/>
                      <a:pt x="2343" y="1943"/>
                    </a:cubicBezTo>
                    <a:cubicBezTo>
                      <a:pt x="2343" y="1954"/>
                      <a:pt x="2356" y="1957"/>
                      <a:pt x="2376" y="1957"/>
                    </a:cubicBezTo>
                    <a:cubicBezTo>
                      <a:pt x="2409" y="1957"/>
                      <a:pt x="2461" y="1947"/>
                      <a:pt x="2498" y="1947"/>
                    </a:cubicBezTo>
                    <a:cubicBezTo>
                      <a:pt x="2511" y="1947"/>
                      <a:pt x="2522" y="1948"/>
                      <a:pt x="2530" y="1952"/>
                    </a:cubicBezTo>
                    <a:cubicBezTo>
                      <a:pt x="2557" y="1969"/>
                      <a:pt x="2450" y="1987"/>
                      <a:pt x="2423" y="1987"/>
                    </a:cubicBezTo>
                    <a:cubicBezTo>
                      <a:pt x="2406" y="1996"/>
                      <a:pt x="2388" y="2005"/>
                      <a:pt x="2370" y="2023"/>
                    </a:cubicBezTo>
                    <a:cubicBezTo>
                      <a:pt x="2344" y="2048"/>
                      <a:pt x="2545" y="2114"/>
                      <a:pt x="2441" y="2128"/>
                    </a:cubicBezTo>
                    <a:lnTo>
                      <a:pt x="2441" y="2128"/>
                    </a:lnTo>
                    <a:cubicBezTo>
                      <a:pt x="2480" y="2125"/>
                      <a:pt x="2518" y="2123"/>
                      <a:pt x="2556" y="2123"/>
                    </a:cubicBezTo>
                    <a:cubicBezTo>
                      <a:pt x="2599" y="2123"/>
                      <a:pt x="2642" y="2125"/>
                      <a:pt x="2682" y="2130"/>
                    </a:cubicBezTo>
                    <a:lnTo>
                      <a:pt x="2575" y="2157"/>
                    </a:lnTo>
                    <a:cubicBezTo>
                      <a:pt x="2557" y="2165"/>
                      <a:pt x="2548" y="2165"/>
                      <a:pt x="2539" y="2183"/>
                    </a:cubicBezTo>
                    <a:cubicBezTo>
                      <a:pt x="2503" y="2201"/>
                      <a:pt x="2495" y="2210"/>
                      <a:pt x="2521" y="2228"/>
                    </a:cubicBezTo>
                    <a:cubicBezTo>
                      <a:pt x="2548" y="2246"/>
                      <a:pt x="2539" y="2246"/>
                      <a:pt x="2512" y="2246"/>
                    </a:cubicBezTo>
                    <a:cubicBezTo>
                      <a:pt x="2489" y="2252"/>
                      <a:pt x="2460" y="2254"/>
                      <a:pt x="2431" y="2254"/>
                    </a:cubicBezTo>
                    <a:cubicBezTo>
                      <a:pt x="2374" y="2254"/>
                      <a:pt x="2316" y="2246"/>
                      <a:pt x="2299" y="2246"/>
                    </a:cubicBezTo>
                    <a:cubicBezTo>
                      <a:pt x="2272" y="2246"/>
                      <a:pt x="2397" y="2290"/>
                      <a:pt x="2406" y="2299"/>
                    </a:cubicBezTo>
                    <a:cubicBezTo>
                      <a:pt x="2423" y="2326"/>
                      <a:pt x="2343" y="2370"/>
                      <a:pt x="2308" y="2406"/>
                    </a:cubicBezTo>
                    <a:cubicBezTo>
                      <a:pt x="2299" y="2420"/>
                      <a:pt x="2333" y="2423"/>
                      <a:pt x="2378" y="2423"/>
                    </a:cubicBezTo>
                    <a:cubicBezTo>
                      <a:pt x="2418" y="2423"/>
                      <a:pt x="2468" y="2421"/>
                      <a:pt x="2504" y="2421"/>
                    </a:cubicBezTo>
                    <a:cubicBezTo>
                      <a:pt x="2553" y="2421"/>
                      <a:pt x="2576" y="2426"/>
                      <a:pt x="2512" y="2450"/>
                    </a:cubicBezTo>
                    <a:cubicBezTo>
                      <a:pt x="2432" y="2477"/>
                      <a:pt x="2343" y="2495"/>
                      <a:pt x="2379" y="2531"/>
                    </a:cubicBezTo>
                    <a:cubicBezTo>
                      <a:pt x="2388" y="2540"/>
                      <a:pt x="2637" y="2557"/>
                      <a:pt x="2450" y="2575"/>
                    </a:cubicBezTo>
                    <a:cubicBezTo>
                      <a:pt x="2245" y="2602"/>
                      <a:pt x="2414" y="2629"/>
                      <a:pt x="2486" y="2638"/>
                    </a:cubicBezTo>
                    <a:cubicBezTo>
                      <a:pt x="2619" y="2664"/>
                      <a:pt x="2423" y="2691"/>
                      <a:pt x="2406" y="2727"/>
                    </a:cubicBezTo>
                    <a:cubicBezTo>
                      <a:pt x="2398" y="2737"/>
                      <a:pt x="2413" y="2741"/>
                      <a:pt x="2440" y="2741"/>
                    </a:cubicBezTo>
                    <a:cubicBezTo>
                      <a:pt x="2496" y="2741"/>
                      <a:pt x="2603" y="2725"/>
                      <a:pt x="2660" y="2725"/>
                    </a:cubicBezTo>
                    <a:cubicBezTo>
                      <a:pt x="2668" y="2725"/>
                      <a:pt x="2676" y="2726"/>
                      <a:pt x="2682" y="2727"/>
                    </a:cubicBezTo>
                    <a:cubicBezTo>
                      <a:pt x="2753" y="2735"/>
                      <a:pt x="2459" y="2789"/>
                      <a:pt x="2548" y="2789"/>
                    </a:cubicBezTo>
                    <a:cubicBezTo>
                      <a:pt x="2584" y="2789"/>
                      <a:pt x="2619" y="2780"/>
                      <a:pt x="2655" y="2780"/>
                    </a:cubicBezTo>
                    <a:cubicBezTo>
                      <a:pt x="2673" y="2780"/>
                      <a:pt x="2673" y="2807"/>
                      <a:pt x="2655" y="2816"/>
                    </a:cubicBezTo>
                    <a:cubicBezTo>
                      <a:pt x="2575" y="2842"/>
                      <a:pt x="2468" y="2816"/>
                      <a:pt x="2423" y="2860"/>
                    </a:cubicBezTo>
                    <a:cubicBezTo>
                      <a:pt x="2388" y="2905"/>
                      <a:pt x="2397" y="2976"/>
                      <a:pt x="2468" y="3021"/>
                    </a:cubicBezTo>
                    <a:cubicBezTo>
                      <a:pt x="2486" y="3038"/>
                      <a:pt x="2512" y="3038"/>
                      <a:pt x="2512" y="3056"/>
                    </a:cubicBezTo>
                    <a:cubicBezTo>
                      <a:pt x="2646" y="3083"/>
                      <a:pt x="2325" y="3083"/>
                      <a:pt x="2325" y="3083"/>
                    </a:cubicBezTo>
                    <a:cubicBezTo>
                      <a:pt x="2325" y="3119"/>
                      <a:pt x="2619" y="3083"/>
                      <a:pt x="2432" y="3136"/>
                    </a:cubicBezTo>
                    <a:cubicBezTo>
                      <a:pt x="2432" y="3145"/>
                      <a:pt x="2441" y="3154"/>
                      <a:pt x="2450" y="3163"/>
                    </a:cubicBezTo>
                    <a:cubicBezTo>
                      <a:pt x="2459" y="3163"/>
                      <a:pt x="2664" y="3297"/>
                      <a:pt x="2512" y="3306"/>
                    </a:cubicBezTo>
                    <a:lnTo>
                      <a:pt x="2744" y="3350"/>
                    </a:lnTo>
                    <a:cubicBezTo>
                      <a:pt x="2619" y="3359"/>
                      <a:pt x="2593" y="3386"/>
                      <a:pt x="2593" y="3404"/>
                    </a:cubicBezTo>
                    <a:cubicBezTo>
                      <a:pt x="2584" y="3430"/>
                      <a:pt x="2495" y="3439"/>
                      <a:pt x="2423" y="3457"/>
                    </a:cubicBezTo>
                    <a:cubicBezTo>
                      <a:pt x="2343" y="3466"/>
                      <a:pt x="2673" y="3475"/>
                      <a:pt x="2673" y="3493"/>
                    </a:cubicBezTo>
                    <a:cubicBezTo>
                      <a:pt x="2628" y="3493"/>
                      <a:pt x="2406" y="3502"/>
                      <a:pt x="2388" y="3510"/>
                    </a:cubicBezTo>
                    <a:cubicBezTo>
                      <a:pt x="2380" y="3519"/>
                      <a:pt x="2438" y="3556"/>
                      <a:pt x="2516" y="3556"/>
                    </a:cubicBezTo>
                    <a:cubicBezTo>
                      <a:pt x="2523" y="3556"/>
                      <a:pt x="2531" y="3556"/>
                      <a:pt x="2539" y="3555"/>
                    </a:cubicBezTo>
                    <a:cubicBezTo>
                      <a:pt x="2581" y="3555"/>
                      <a:pt x="2622" y="3547"/>
                      <a:pt x="2648" y="3547"/>
                    </a:cubicBezTo>
                    <a:cubicBezTo>
                      <a:pt x="2661" y="3547"/>
                      <a:pt x="2670" y="3549"/>
                      <a:pt x="2673" y="3555"/>
                    </a:cubicBezTo>
                    <a:cubicBezTo>
                      <a:pt x="2673" y="3582"/>
                      <a:pt x="2664" y="3582"/>
                      <a:pt x="2610" y="3591"/>
                    </a:cubicBezTo>
                    <a:cubicBezTo>
                      <a:pt x="2530" y="3608"/>
                      <a:pt x="2406" y="3599"/>
                      <a:pt x="2325" y="3617"/>
                    </a:cubicBezTo>
                    <a:cubicBezTo>
                      <a:pt x="2361" y="3617"/>
                      <a:pt x="2397" y="3626"/>
                      <a:pt x="2441" y="3626"/>
                    </a:cubicBezTo>
                    <a:cubicBezTo>
                      <a:pt x="2486" y="3635"/>
                      <a:pt x="2512" y="3644"/>
                      <a:pt x="2512" y="3662"/>
                    </a:cubicBezTo>
                    <a:cubicBezTo>
                      <a:pt x="2521" y="3671"/>
                      <a:pt x="2468" y="3680"/>
                      <a:pt x="2495" y="3689"/>
                    </a:cubicBezTo>
                    <a:cubicBezTo>
                      <a:pt x="2539" y="3697"/>
                      <a:pt x="2593" y="3697"/>
                      <a:pt x="2637" y="3706"/>
                    </a:cubicBezTo>
                    <a:cubicBezTo>
                      <a:pt x="2708" y="3706"/>
                      <a:pt x="2477" y="3733"/>
                      <a:pt x="2548" y="3751"/>
                    </a:cubicBezTo>
                    <a:cubicBezTo>
                      <a:pt x="2584" y="3751"/>
                      <a:pt x="2619" y="3751"/>
                      <a:pt x="2664" y="3760"/>
                    </a:cubicBezTo>
                    <a:cubicBezTo>
                      <a:pt x="2673" y="3769"/>
                      <a:pt x="2673" y="3787"/>
                      <a:pt x="2673" y="3795"/>
                    </a:cubicBezTo>
                    <a:cubicBezTo>
                      <a:pt x="2673" y="3779"/>
                      <a:pt x="2614" y="3759"/>
                      <a:pt x="2566" y="3759"/>
                    </a:cubicBezTo>
                    <a:cubicBezTo>
                      <a:pt x="2536" y="3759"/>
                      <a:pt x="2510" y="3766"/>
                      <a:pt x="2503" y="3787"/>
                    </a:cubicBezTo>
                    <a:cubicBezTo>
                      <a:pt x="2496" y="3810"/>
                      <a:pt x="2523" y="3841"/>
                      <a:pt x="2612" y="3841"/>
                    </a:cubicBezTo>
                    <a:cubicBezTo>
                      <a:pt x="2622" y="3841"/>
                      <a:pt x="2634" y="3841"/>
                      <a:pt x="2646" y="3840"/>
                    </a:cubicBezTo>
                    <a:lnTo>
                      <a:pt x="2646" y="3840"/>
                    </a:lnTo>
                    <a:cubicBezTo>
                      <a:pt x="2432" y="3858"/>
                      <a:pt x="2521" y="3991"/>
                      <a:pt x="2521" y="4027"/>
                    </a:cubicBezTo>
                    <a:cubicBezTo>
                      <a:pt x="2521" y="4042"/>
                      <a:pt x="2539" y="4048"/>
                      <a:pt x="2569" y="4048"/>
                    </a:cubicBezTo>
                    <a:cubicBezTo>
                      <a:pt x="2610" y="4048"/>
                      <a:pt x="2676" y="4037"/>
                      <a:pt x="2753" y="4027"/>
                    </a:cubicBezTo>
                    <a:cubicBezTo>
                      <a:pt x="2775" y="4025"/>
                      <a:pt x="2793" y="4025"/>
                      <a:pt x="2808" y="4025"/>
                    </a:cubicBezTo>
                    <a:cubicBezTo>
                      <a:pt x="2876" y="4025"/>
                      <a:pt x="2863" y="4041"/>
                      <a:pt x="2753" y="4063"/>
                    </a:cubicBezTo>
                    <a:cubicBezTo>
                      <a:pt x="2512" y="4080"/>
                      <a:pt x="2441" y="4170"/>
                      <a:pt x="2441" y="4205"/>
                    </a:cubicBezTo>
                    <a:cubicBezTo>
                      <a:pt x="2441" y="4232"/>
                      <a:pt x="2441" y="4259"/>
                      <a:pt x="2521" y="4268"/>
                    </a:cubicBezTo>
                    <a:cubicBezTo>
                      <a:pt x="2637" y="4285"/>
                      <a:pt x="2673" y="4294"/>
                      <a:pt x="2673" y="4330"/>
                    </a:cubicBezTo>
                    <a:cubicBezTo>
                      <a:pt x="2673" y="4308"/>
                      <a:pt x="2635" y="4296"/>
                      <a:pt x="2597" y="4296"/>
                    </a:cubicBezTo>
                    <a:cubicBezTo>
                      <a:pt x="2559" y="4296"/>
                      <a:pt x="2521" y="4308"/>
                      <a:pt x="2521" y="4330"/>
                    </a:cubicBezTo>
                    <a:cubicBezTo>
                      <a:pt x="2521" y="4366"/>
                      <a:pt x="2521" y="4401"/>
                      <a:pt x="2530" y="4437"/>
                    </a:cubicBezTo>
                    <a:cubicBezTo>
                      <a:pt x="2537" y="4473"/>
                      <a:pt x="2545" y="4492"/>
                      <a:pt x="2639" y="4502"/>
                    </a:cubicBezTo>
                    <a:lnTo>
                      <a:pt x="2639" y="4502"/>
                    </a:lnTo>
                    <a:cubicBezTo>
                      <a:pt x="2627" y="4502"/>
                      <a:pt x="2614" y="4501"/>
                      <a:pt x="2603" y="4501"/>
                    </a:cubicBezTo>
                    <a:cubicBezTo>
                      <a:pt x="2566" y="4501"/>
                      <a:pt x="2530" y="4504"/>
                      <a:pt x="2495" y="4508"/>
                    </a:cubicBezTo>
                    <a:cubicBezTo>
                      <a:pt x="2441" y="4517"/>
                      <a:pt x="2414" y="4544"/>
                      <a:pt x="2477" y="4544"/>
                    </a:cubicBezTo>
                    <a:cubicBezTo>
                      <a:pt x="2566" y="4544"/>
                      <a:pt x="2512" y="4570"/>
                      <a:pt x="2521" y="4588"/>
                    </a:cubicBezTo>
                    <a:cubicBezTo>
                      <a:pt x="2566" y="4588"/>
                      <a:pt x="2601" y="4597"/>
                      <a:pt x="2646" y="4597"/>
                    </a:cubicBezTo>
                    <a:cubicBezTo>
                      <a:pt x="2691" y="4606"/>
                      <a:pt x="2584" y="4624"/>
                      <a:pt x="2566" y="4642"/>
                    </a:cubicBezTo>
                    <a:cubicBezTo>
                      <a:pt x="2548" y="4651"/>
                      <a:pt x="2548" y="4668"/>
                      <a:pt x="2557" y="4677"/>
                    </a:cubicBezTo>
                    <a:cubicBezTo>
                      <a:pt x="2557" y="4695"/>
                      <a:pt x="2584" y="4704"/>
                      <a:pt x="2646" y="4713"/>
                    </a:cubicBezTo>
                    <a:cubicBezTo>
                      <a:pt x="2708" y="4713"/>
                      <a:pt x="2682" y="4731"/>
                      <a:pt x="2682" y="4749"/>
                    </a:cubicBezTo>
                    <a:cubicBezTo>
                      <a:pt x="2575" y="4749"/>
                      <a:pt x="2548" y="4749"/>
                      <a:pt x="2593" y="4775"/>
                    </a:cubicBezTo>
                    <a:cubicBezTo>
                      <a:pt x="2619" y="4784"/>
                      <a:pt x="2646" y="4802"/>
                      <a:pt x="2682" y="4820"/>
                    </a:cubicBezTo>
                    <a:cubicBezTo>
                      <a:pt x="2673" y="4820"/>
                      <a:pt x="2753" y="4838"/>
                      <a:pt x="2691" y="4838"/>
                    </a:cubicBezTo>
                    <a:lnTo>
                      <a:pt x="2601" y="4838"/>
                    </a:lnTo>
                    <a:cubicBezTo>
                      <a:pt x="2601" y="4864"/>
                      <a:pt x="2637" y="4864"/>
                      <a:pt x="2691" y="4873"/>
                    </a:cubicBezTo>
                    <a:cubicBezTo>
                      <a:pt x="2735" y="4882"/>
                      <a:pt x="2806" y="4900"/>
                      <a:pt x="2717" y="4918"/>
                    </a:cubicBezTo>
                    <a:cubicBezTo>
                      <a:pt x="2610" y="4936"/>
                      <a:pt x="2584" y="4918"/>
                      <a:pt x="2539" y="4962"/>
                    </a:cubicBezTo>
                    <a:cubicBezTo>
                      <a:pt x="2521" y="4980"/>
                      <a:pt x="2468" y="5016"/>
                      <a:pt x="2468" y="5034"/>
                    </a:cubicBezTo>
                    <a:cubicBezTo>
                      <a:pt x="2468" y="5039"/>
                      <a:pt x="2477" y="5041"/>
                      <a:pt x="2490" y="5041"/>
                    </a:cubicBezTo>
                    <a:cubicBezTo>
                      <a:pt x="2517" y="5041"/>
                      <a:pt x="2563" y="5034"/>
                      <a:pt x="2593" y="5034"/>
                    </a:cubicBezTo>
                    <a:cubicBezTo>
                      <a:pt x="2655" y="5034"/>
                      <a:pt x="2699" y="5051"/>
                      <a:pt x="2646" y="5060"/>
                    </a:cubicBezTo>
                    <a:cubicBezTo>
                      <a:pt x="2606" y="5076"/>
                      <a:pt x="2567" y="5106"/>
                      <a:pt x="2615" y="5106"/>
                    </a:cubicBezTo>
                    <a:cubicBezTo>
                      <a:pt x="2618" y="5106"/>
                      <a:pt x="2622" y="5106"/>
                      <a:pt x="2626" y="5106"/>
                    </a:cubicBezTo>
                    <a:lnTo>
                      <a:pt x="2626" y="5106"/>
                    </a:lnTo>
                    <a:cubicBezTo>
                      <a:pt x="2429" y="5125"/>
                      <a:pt x="2593" y="5194"/>
                      <a:pt x="2601" y="5221"/>
                    </a:cubicBezTo>
                    <a:cubicBezTo>
                      <a:pt x="2610" y="5238"/>
                      <a:pt x="2575" y="5238"/>
                      <a:pt x="2557" y="5256"/>
                    </a:cubicBezTo>
                    <a:cubicBezTo>
                      <a:pt x="2530" y="5274"/>
                      <a:pt x="2530" y="5292"/>
                      <a:pt x="2530" y="5319"/>
                    </a:cubicBezTo>
                    <a:cubicBezTo>
                      <a:pt x="2530" y="5336"/>
                      <a:pt x="2575" y="5434"/>
                      <a:pt x="2459" y="5443"/>
                    </a:cubicBezTo>
                    <a:cubicBezTo>
                      <a:pt x="2459" y="5463"/>
                      <a:pt x="2469" y="5473"/>
                      <a:pt x="2523" y="5473"/>
                    </a:cubicBezTo>
                    <a:cubicBezTo>
                      <a:pt x="2541" y="5473"/>
                      <a:pt x="2564" y="5472"/>
                      <a:pt x="2593" y="5470"/>
                    </a:cubicBezTo>
                    <a:cubicBezTo>
                      <a:pt x="2646" y="5470"/>
                      <a:pt x="2744" y="5479"/>
                      <a:pt x="2744" y="5497"/>
                    </a:cubicBezTo>
                    <a:lnTo>
                      <a:pt x="2548" y="5523"/>
                    </a:lnTo>
                    <a:cubicBezTo>
                      <a:pt x="2486" y="5541"/>
                      <a:pt x="2495" y="5568"/>
                      <a:pt x="2530" y="5586"/>
                    </a:cubicBezTo>
                    <a:cubicBezTo>
                      <a:pt x="2575" y="5595"/>
                      <a:pt x="2601" y="5613"/>
                      <a:pt x="2610" y="5630"/>
                    </a:cubicBezTo>
                    <a:lnTo>
                      <a:pt x="2512" y="5657"/>
                    </a:lnTo>
                    <a:cubicBezTo>
                      <a:pt x="2441" y="5693"/>
                      <a:pt x="2762" y="5666"/>
                      <a:pt x="2771" y="5693"/>
                    </a:cubicBezTo>
                    <a:cubicBezTo>
                      <a:pt x="2771" y="5719"/>
                      <a:pt x="2548" y="5710"/>
                      <a:pt x="2512" y="5737"/>
                    </a:cubicBezTo>
                    <a:cubicBezTo>
                      <a:pt x="2459" y="5782"/>
                      <a:pt x="2673" y="5808"/>
                      <a:pt x="2726" y="5835"/>
                    </a:cubicBezTo>
                    <a:cubicBezTo>
                      <a:pt x="2734" y="5835"/>
                      <a:pt x="2793" y="5900"/>
                      <a:pt x="2720" y="5900"/>
                    </a:cubicBezTo>
                    <a:cubicBezTo>
                      <a:pt x="2712" y="5900"/>
                      <a:pt x="2702" y="5899"/>
                      <a:pt x="2691" y="5898"/>
                    </a:cubicBezTo>
                    <a:cubicBezTo>
                      <a:pt x="2691" y="5875"/>
                      <a:pt x="2668" y="5864"/>
                      <a:pt x="2639" y="5864"/>
                    </a:cubicBezTo>
                    <a:cubicBezTo>
                      <a:pt x="2610" y="5864"/>
                      <a:pt x="2575" y="5875"/>
                      <a:pt x="2548" y="5898"/>
                    </a:cubicBezTo>
                    <a:cubicBezTo>
                      <a:pt x="2540" y="5906"/>
                      <a:pt x="2547" y="5943"/>
                      <a:pt x="2622" y="5943"/>
                    </a:cubicBezTo>
                    <a:cubicBezTo>
                      <a:pt x="2629" y="5943"/>
                      <a:pt x="2637" y="5943"/>
                      <a:pt x="2646" y="5942"/>
                    </a:cubicBezTo>
                    <a:cubicBezTo>
                      <a:pt x="2699" y="5924"/>
                      <a:pt x="2753" y="5915"/>
                      <a:pt x="2806" y="5915"/>
                    </a:cubicBezTo>
                    <a:cubicBezTo>
                      <a:pt x="2806" y="5915"/>
                      <a:pt x="2495" y="6004"/>
                      <a:pt x="2593" y="6004"/>
                    </a:cubicBezTo>
                    <a:lnTo>
                      <a:pt x="2789" y="5996"/>
                    </a:lnTo>
                    <a:cubicBezTo>
                      <a:pt x="2833" y="6004"/>
                      <a:pt x="2878" y="6004"/>
                      <a:pt x="2922" y="6022"/>
                    </a:cubicBezTo>
                    <a:cubicBezTo>
                      <a:pt x="2771" y="6031"/>
                      <a:pt x="2699" y="6031"/>
                      <a:pt x="2691" y="6076"/>
                    </a:cubicBezTo>
                    <a:cubicBezTo>
                      <a:pt x="2723" y="6102"/>
                      <a:pt x="2761" y="6118"/>
                      <a:pt x="2803" y="6118"/>
                    </a:cubicBezTo>
                    <a:cubicBezTo>
                      <a:pt x="2818" y="6118"/>
                      <a:pt x="2834" y="6116"/>
                      <a:pt x="2851" y="6111"/>
                    </a:cubicBezTo>
                    <a:lnTo>
                      <a:pt x="2851" y="6147"/>
                    </a:lnTo>
                    <a:cubicBezTo>
                      <a:pt x="2789" y="6147"/>
                      <a:pt x="2726" y="6156"/>
                      <a:pt x="2673" y="6165"/>
                    </a:cubicBezTo>
                    <a:cubicBezTo>
                      <a:pt x="2610" y="6183"/>
                      <a:pt x="2601" y="6200"/>
                      <a:pt x="2619" y="6218"/>
                    </a:cubicBezTo>
                    <a:cubicBezTo>
                      <a:pt x="2673" y="6254"/>
                      <a:pt x="2940" y="6245"/>
                      <a:pt x="2691" y="6289"/>
                    </a:cubicBezTo>
                    <a:cubicBezTo>
                      <a:pt x="2432" y="6307"/>
                      <a:pt x="2753" y="6307"/>
                      <a:pt x="2753" y="6343"/>
                    </a:cubicBezTo>
                    <a:cubicBezTo>
                      <a:pt x="2753" y="6370"/>
                      <a:pt x="2601" y="6396"/>
                      <a:pt x="2655" y="6405"/>
                    </a:cubicBezTo>
                    <a:lnTo>
                      <a:pt x="2806" y="6423"/>
                    </a:lnTo>
                    <a:cubicBezTo>
                      <a:pt x="2726" y="6441"/>
                      <a:pt x="2682" y="6423"/>
                      <a:pt x="2637" y="6459"/>
                    </a:cubicBezTo>
                    <a:cubicBezTo>
                      <a:pt x="2610" y="6477"/>
                      <a:pt x="2575" y="6503"/>
                      <a:pt x="2655" y="6503"/>
                    </a:cubicBezTo>
                    <a:cubicBezTo>
                      <a:pt x="2735" y="6503"/>
                      <a:pt x="2699" y="6530"/>
                      <a:pt x="2699" y="6548"/>
                    </a:cubicBezTo>
                    <a:cubicBezTo>
                      <a:pt x="2699" y="6566"/>
                      <a:pt x="2851" y="6548"/>
                      <a:pt x="2851" y="6583"/>
                    </a:cubicBezTo>
                    <a:lnTo>
                      <a:pt x="2699" y="6592"/>
                    </a:lnTo>
                    <a:cubicBezTo>
                      <a:pt x="2699" y="6600"/>
                      <a:pt x="2699" y="6621"/>
                      <a:pt x="2750" y="6621"/>
                    </a:cubicBezTo>
                    <a:cubicBezTo>
                      <a:pt x="2759" y="6621"/>
                      <a:pt x="2768" y="6620"/>
                      <a:pt x="2780" y="6619"/>
                    </a:cubicBezTo>
                    <a:cubicBezTo>
                      <a:pt x="2851" y="6619"/>
                      <a:pt x="2842" y="6637"/>
                      <a:pt x="2780" y="6655"/>
                    </a:cubicBezTo>
                    <a:cubicBezTo>
                      <a:pt x="2780" y="6672"/>
                      <a:pt x="2789" y="6672"/>
                      <a:pt x="2851" y="6672"/>
                    </a:cubicBezTo>
                    <a:cubicBezTo>
                      <a:pt x="2861" y="6671"/>
                      <a:pt x="2870" y="6671"/>
                      <a:pt x="2877" y="6671"/>
                    </a:cubicBezTo>
                    <a:cubicBezTo>
                      <a:pt x="2924" y="6671"/>
                      <a:pt x="2931" y="6692"/>
                      <a:pt x="2931" y="6699"/>
                    </a:cubicBezTo>
                    <a:lnTo>
                      <a:pt x="2672" y="6716"/>
                    </a:lnTo>
                    <a:lnTo>
                      <a:pt x="2672" y="6716"/>
                    </a:lnTo>
                    <a:cubicBezTo>
                      <a:pt x="2676" y="6716"/>
                      <a:pt x="2680" y="6716"/>
                      <a:pt x="2684" y="6716"/>
                    </a:cubicBezTo>
                    <a:cubicBezTo>
                      <a:pt x="2773" y="6716"/>
                      <a:pt x="2789" y="6772"/>
                      <a:pt x="2789" y="6788"/>
                    </a:cubicBezTo>
                    <a:cubicBezTo>
                      <a:pt x="2789" y="6806"/>
                      <a:pt x="2708" y="6815"/>
                      <a:pt x="2691" y="6833"/>
                    </a:cubicBezTo>
                    <a:cubicBezTo>
                      <a:pt x="2601" y="6922"/>
                      <a:pt x="2628" y="7002"/>
                      <a:pt x="2628" y="7082"/>
                    </a:cubicBezTo>
                    <a:cubicBezTo>
                      <a:pt x="2628" y="7082"/>
                      <a:pt x="2548" y="7091"/>
                      <a:pt x="2548" y="7100"/>
                    </a:cubicBezTo>
                    <a:cubicBezTo>
                      <a:pt x="2548" y="7118"/>
                      <a:pt x="2557" y="7127"/>
                      <a:pt x="2557" y="7145"/>
                    </a:cubicBezTo>
                    <a:lnTo>
                      <a:pt x="2628" y="7269"/>
                    </a:lnTo>
                    <a:cubicBezTo>
                      <a:pt x="2646" y="7323"/>
                      <a:pt x="2682" y="7385"/>
                      <a:pt x="2726" y="7430"/>
                    </a:cubicBezTo>
                    <a:cubicBezTo>
                      <a:pt x="2753" y="7465"/>
                      <a:pt x="2789" y="7483"/>
                      <a:pt x="2833" y="7483"/>
                    </a:cubicBezTo>
                    <a:cubicBezTo>
                      <a:pt x="2878" y="7483"/>
                      <a:pt x="2860" y="7510"/>
                      <a:pt x="2860" y="7519"/>
                    </a:cubicBezTo>
                    <a:cubicBezTo>
                      <a:pt x="2860" y="7514"/>
                      <a:pt x="2842" y="7508"/>
                      <a:pt x="2825" y="7508"/>
                    </a:cubicBezTo>
                    <a:cubicBezTo>
                      <a:pt x="2813" y="7508"/>
                      <a:pt x="2801" y="7511"/>
                      <a:pt x="2797" y="7519"/>
                    </a:cubicBezTo>
                    <a:cubicBezTo>
                      <a:pt x="2771" y="7554"/>
                      <a:pt x="2789" y="7590"/>
                      <a:pt x="2789" y="7626"/>
                    </a:cubicBezTo>
                    <a:cubicBezTo>
                      <a:pt x="2789" y="7634"/>
                      <a:pt x="2771" y="7679"/>
                      <a:pt x="2833" y="7679"/>
                    </a:cubicBezTo>
                    <a:cubicBezTo>
                      <a:pt x="2878" y="7679"/>
                      <a:pt x="3038" y="7661"/>
                      <a:pt x="3091" y="7661"/>
                    </a:cubicBezTo>
                    <a:cubicBezTo>
                      <a:pt x="3091" y="7688"/>
                      <a:pt x="2949" y="7706"/>
                      <a:pt x="2860" y="7706"/>
                    </a:cubicBezTo>
                    <a:cubicBezTo>
                      <a:pt x="2735" y="7724"/>
                      <a:pt x="2789" y="7741"/>
                      <a:pt x="2789" y="7768"/>
                    </a:cubicBezTo>
                    <a:cubicBezTo>
                      <a:pt x="2789" y="7795"/>
                      <a:pt x="2806" y="7839"/>
                      <a:pt x="2771" y="7884"/>
                    </a:cubicBezTo>
                    <a:cubicBezTo>
                      <a:pt x="2753" y="7893"/>
                      <a:pt x="2735" y="7902"/>
                      <a:pt x="2717" y="7902"/>
                    </a:cubicBezTo>
                    <a:cubicBezTo>
                      <a:pt x="2726" y="7919"/>
                      <a:pt x="2780" y="7928"/>
                      <a:pt x="2824" y="7937"/>
                    </a:cubicBezTo>
                    <a:cubicBezTo>
                      <a:pt x="2904" y="7964"/>
                      <a:pt x="2771" y="8017"/>
                      <a:pt x="2744" y="8053"/>
                    </a:cubicBezTo>
                    <a:cubicBezTo>
                      <a:pt x="2726" y="8089"/>
                      <a:pt x="2824" y="8089"/>
                      <a:pt x="2931" y="8098"/>
                    </a:cubicBezTo>
                    <a:cubicBezTo>
                      <a:pt x="3118" y="8115"/>
                      <a:pt x="2833" y="8124"/>
                      <a:pt x="2789" y="8133"/>
                    </a:cubicBezTo>
                    <a:cubicBezTo>
                      <a:pt x="2673" y="8142"/>
                      <a:pt x="2886" y="8169"/>
                      <a:pt x="2895" y="8169"/>
                    </a:cubicBezTo>
                    <a:cubicBezTo>
                      <a:pt x="2984" y="8196"/>
                      <a:pt x="2797" y="8213"/>
                      <a:pt x="2762" y="8231"/>
                    </a:cubicBezTo>
                    <a:cubicBezTo>
                      <a:pt x="2717" y="8258"/>
                      <a:pt x="2735" y="8294"/>
                      <a:pt x="2762" y="8320"/>
                    </a:cubicBezTo>
                    <a:cubicBezTo>
                      <a:pt x="2780" y="8338"/>
                      <a:pt x="2860" y="8418"/>
                      <a:pt x="2717" y="8427"/>
                    </a:cubicBezTo>
                    <a:cubicBezTo>
                      <a:pt x="2691" y="8454"/>
                      <a:pt x="2726" y="8472"/>
                      <a:pt x="2744" y="8490"/>
                    </a:cubicBezTo>
                    <a:cubicBezTo>
                      <a:pt x="2824" y="8561"/>
                      <a:pt x="2806" y="8632"/>
                      <a:pt x="2878" y="8703"/>
                    </a:cubicBezTo>
                    <a:cubicBezTo>
                      <a:pt x="2900" y="8726"/>
                      <a:pt x="2935" y="8748"/>
                      <a:pt x="3019" y="8750"/>
                    </a:cubicBezTo>
                    <a:lnTo>
                      <a:pt x="3019" y="8750"/>
                    </a:lnTo>
                    <a:cubicBezTo>
                      <a:pt x="2963" y="8753"/>
                      <a:pt x="2904" y="8761"/>
                      <a:pt x="2851" y="8775"/>
                    </a:cubicBezTo>
                    <a:cubicBezTo>
                      <a:pt x="2815" y="8783"/>
                      <a:pt x="2878" y="8792"/>
                      <a:pt x="2869" y="8801"/>
                    </a:cubicBezTo>
                    <a:lnTo>
                      <a:pt x="2833" y="8828"/>
                    </a:lnTo>
                    <a:cubicBezTo>
                      <a:pt x="2780" y="8873"/>
                      <a:pt x="2797" y="8908"/>
                      <a:pt x="2797" y="8944"/>
                    </a:cubicBezTo>
                    <a:cubicBezTo>
                      <a:pt x="2860" y="8953"/>
                      <a:pt x="2851" y="9024"/>
                      <a:pt x="2860" y="9024"/>
                    </a:cubicBezTo>
                    <a:lnTo>
                      <a:pt x="3314" y="9015"/>
                    </a:lnTo>
                    <a:cubicBezTo>
                      <a:pt x="3353" y="9015"/>
                      <a:pt x="3228" y="9063"/>
                      <a:pt x="3113" y="9063"/>
                    </a:cubicBezTo>
                    <a:cubicBezTo>
                      <a:pt x="3097" y="9063"/>
                      <a:pt x="3080" y="9062"/>
                      <a:pt x="3065" y="9060"/>
                    </a:cubicBezTo>
                    <a:cubicBezTo>
                      <a:pt x="3029" y="9055"/>
                      <a:pt x="2999" y="9053"/>
                      <a:pt x="2974" y="9053"/>
                    </a:cubicBezTo>
                    <a:cubicBezTo>
                      <a:pt x="2906" y="9053"/>
                      <a:pt x="2878" y="9069"/>
                      <a:pt x="2878" y="9095"/>
                    </a:cubicBezTo>
                    <a:cubicBezTo>
                      <a:pt x="2878" y="9113"/>
                      <a:pt x="2869" y="9140"/>
                      <a:pt x="2922" y="9149"/>
                    </a:cubicBezTo>
                    <a:cubicBezTo>
                      <a:pt x="2976" y="9149"/>
                      <a:pt x="2993" y="9149"/>
                      <a:pt x="2976" y="9166"/>
                    </a:cubicBezTo>
                    <a:cubicBezTo>
                      <a:pt x="2894" y="9196"/>
                      <a:pt x="2813" y="9213"/>
                      <a:pt x="2732" y="9213"/>
                    </a:cubicBezTo>
                    <a:cubicBezTo>
                      <a:pt x="2715" y="9213"/>
                      <a:pt x="2698" y="9213"/>
                      <a:pt x="2682" y="9211"/>
                    </a:cubicBezTo>
                    <a:lnTo>
                      <a:pt x="2682" y="9211"/>
                    </a:lnTo>
                    <a:cubicBezTo>
                      <a:pt x="2789" y="9229"/>
                      <a:pt x="2789" y="9238"/>
                      <a:pt x="2789" y="9256"/>
                    </a:cubicBezTo>
                    <a:cubicBezTo>
                      <a:pt x="2780" y="9273"/>
                      <a:pt x="2789" y="9291"/>
                      <a:pt x="2833" y="9327"/>
                    </a:cubicBezTo>
                    <a:cubicBezTo>
                      <a:pt x="2842" y="9327"/>
                      <a:pt x="2922" y="9371"/>
                      <a:pt x="2904" y="9371"/>
                    </a:cubicBezTo>
                    <a:cubicBezTo>
                      <a:pt x="2886" y="9371"/>
                      <a:pt x="2789" y="9354"/>
                      <a:pt x="2780" y="9354"/>
                    </a:cubicBezTo>
                    <a:cubicBezTo>
                      <a:pt x="2762" y="9354"/>
                      <a:pt x="2815" y="9398"/>
                      <a:pt x="2815" y="9407"/>
                    </a:cubicBezTo>
                    <a:lnTo>
                      <a:pt x="2789" y="9452"/>
                    </a:lnTo>
                    <a:cubicBezTo>
                      <a:pt x="2772" y="9446"/>
                      <a:pt x="2762" y="9444"/>
                      <a:pt x="2757" y="9444"/>
                    </a:cubicBezTo>
                    <a:cubicBezTo>
                      <a:pt x="2727" y="9444"/>
                      <a:pt x="2851" y="9519"/>
                      <a:pt x="2904" y="9549"/>
                    </a:cubicBezTo>
                    <a:cubicBezTo>
                      <a:pt x="2958" y="9585"/>
                      <a:pt x="2967" y="9612"/>
                      <a:pt x="2958" y="9621"/>
                    </a:cubicBezTo>
                    <a:cubicBezTo>
                      <a:pt x="2840" y="9550"/>
                      <a:pt x="2792" y="9521"/>
                      <a:pt x="2764" y="9521"/>
                    </a:cubicBezTo>
                    <a:cubicBezTo>
                      <a:pt x="2760" y="9521"/>
                      <a:pt x="2756" y="9522"/>
                      <a:pt x="2753" y="9523"/>
                    </a:cubicBezTo>
                    <a:cubicBezTo>
                      <a:pt x="2708" y="9558"/>
                      <a:pt x="2664" y="9594"/>
                      <a:pt x="2628" y="9639"/>
                    </a:cubicBezTo>
                    <a:cubicBezTo>
                      <a:pt x="2601" y="9647"/>
                      <a:pt x="2593" y="9692"/>
                      <a:pt x="2619" y="9710"/>
                    </a:cubicBezTo>
                    <a:cubicBezTo>
                      <a:pt x="2681" y="9779"/>
                      <a:pt x="2674" y="9805"/>
                      <a:pt x="2655" y="9805"/>
                    </a:cubicBezTo>
                    <a:cubicBezTo>
                      <a:pt x="2650" y="9805"/>
                      <a:pt x="2643" y="9803"/>
                      <a:pt x="2637" y="9799"/>
                    </a:cubicBezTo>
                    <a:cubicBezTo>
                      <a:pt x="2610" y="9790"/>
                      <a:pt x="2584" y="9728"/>
                      <a:pt x="2557" y="9710"/>
                    </a:cubicBezTo>
                    <a:cubicBezTo>
                      <a:pt x="2546" y="9694"/>
                      <a:pt x="2539" y="9691"/>
                      <a:pt x="2534" y="9691"/>
                    </a:cubicBezTo>
                    <a:cubicBezTo>
                      <a:pt x="2532" y="9691"/>
                      <a:pt x="2530" y="9692"/>
                      <a:pt x="2530" y="9692"/>
                    </a:cubicBezTo>
                    <a:cubicBezTo>
                      <a:pt x="2530" y="9692"/>
                      <a:pt x="2527" y="9692"/>
                      <a:pt x="2523" y="9692"/>
                    </a:cubicBezTo>
                    <a:cubicBezTo>
                      <a:pt x="2506" y="9692"/>
                      <a:pt x="2464" y="9697"/>
                      <a:pt x="2486" y="9754"/>
                    </a:cubicBezTo>
                    <a:cubicBezTo>
                      <a:pt x="2503" y="9826"/>
                      <a:pt x="2468" y="9781"/>
                      <a:pt x="2459" y="9817"/>
                    </a:cubicBezTo>
                    <a:cubicBezTo>
                      <a:pt x="2450" y="9843"/>
                      <a:pt x="2477" y="9941"/>
                      <a:pt x="2468" y="9941"/>
                    </a:cubicBezTo>
                    <a:cubicBezTo>
                      <a:pt x="2459" y="9941"/>
                      <a:pt x="2441" y="9870"/>
                      <a:pt x="2423" y="9852"/>
                    </a:cubicBezTo>
                    <a:cubicBezTo>
                      <a:pt x="2401" y="9808"/>
                      <a:pt x="2379" y="9788"/>
                      <a:pt x="2361" y="9788"/>
                    </a:cubicBezTo>
                    <a:cubicBezTo>
                      <a:pt x="2358" y="9788"/>
                      <a:pt x="2355" y="9789"/>
                      <a:pt x="2352" y="9790"/>
                    </a:cubicBezTo>
                    <a:cubicBezTo>
                      <a:pt x="2316" y="9799"/>
                      <a:pt x="2290" y="9817"/>
                      <a:pt x="2263" y="9835"/>
                    </a:cubicBezTo>
                    <a:cubicBezTo>
                      <a:pt x="2254" y="9858"/>
                      <a:pt x="2247" y="9883"/>
                      <a:pt x="2244" y="9909"/>
                    </a:cubicBezTo>
                    <a:lnTo>
                      <a:pt x="2244" y="9909"/>
                    </a:lnTo>
                    <a:cubicBezTo>
                      <a:pt x="2241" y="9832"/>
                      <a:pt x="2235" y="9774"/>
                      <a:pt x="2227" y="9763"/>
                    </a:cubicBezTo>
                    <a:cubicBezTo>
                      <a:pt x="2222" y="9753"/>
                      <a:pt x="2209" y="9741"/>
                      <a:pt x="2197" y="9741"/>
                    </a:cubicBezTo>
                    <a:cubicBezTo>
                      <a:pt x="2187" y="9741"/>
                      <a:pt x="2178" y="9749"/>
                      <a:pt x="2174" y="9772"/>
                    </a:cubicBezTo>
                    <a:cubicBezTo>
                      <a:pt x="2155" y="9849"/>
                      <a:pt x="2140" y="9930"/>
                      <a:pt x="2123" y="9930"/>
                    </a:cubicBezTo>
                    <a:cubicBezTo>
                      <a:pt x="2117" y="9930"/>
                      <a:pt x="2110" y="9918"/>
                      <a:pt x="2103" y="9888"/>
                    </a:cubicBezTo>
                    <a:cubicBezTo>
                      <a:pt x="2078" y="9847"/>
                      <a:pt x="2061" y="9807"/>
                      <a:pt x="2031" y="9807"/>
                    </a:cubicBezTo>
                    <a:cubicBezTo>
                      <a:pt x="2029" y="9807"/>
                      <a:pt x="2026" y="9807"/>
                      <a:pt x="2022" y="9808"/>
                    </a:cubicBezTo>
                    <a:cubicBezTo>
                      <a:pt x="1991" y="9816"/>
                      <a:pt x="1930" y="9938"/>
                      <a:pt x="1918" y="9938"/>
                    </a:cubicBezTo>
                    <a:cubicBezTo>
                      <a:pt x="1916" y="9938"/>
                      <a:pt x="1916" y="9936"/>
                      <a:pt x="1916" y="9932"/>
                    </a:cubicBezTo>
                    <a:cubicBezTo>
                      <a:pt x="1898" y="9888"/>
                      <a:pt x="1996" y="9683"/>
                      <a:pt x="1987" y="9639"/>
                    </a:cubicBezTo>
                    <a:cubicBezTo>
                      <a:pt x="1987" y="9636"/>
                      <a:pt x="1986" y="9635"/>
                      <a:pt x="1986" y="9635"/>
                    </a:cubicBezTo>
                    <a:cubicBezTo>
                      <a:pt x="1976" y="9635"/>
                      <a:pt x="1914" y="9765"/>
                      <a:pt x="1898" y="9790"/>
                    </a:cubicBezTo>
                    <a:cubicBezTo>
                      <a:pt x="1882" y="9782"/>
                      <a:pt x="1954" y="9646"/>
                      <a:pt x="1950" y="9646"/>
                    </a:cubicBezTo>
                    <a:lnTo>
                      <a:pt x="1950" y="9646"/>
                    </a:lnTo>
                    <a:cubicBezTo>
                      <a:pt x="1949" y="9646"/>
                      <a:pt x="1947" y="9649"/>
                      <a:pt x="1942" y="9656"/>
                    </a:cubicBezTo>
                    <a:cubicBezTo>
                      <a:pt x="1928" y="9664"/>
                      <a:pt x="1771" y="9893"/>
                      <a:pt x="1744" y="9893"/>
                    </a:cubicBezTo>
                    <a:cubicBezTo>
                      <a:pt x="1739" y="9893"/>
                      <a:pt x="1739" y="9884"/>
                      <a:pt x="1746" y="9861"/>
                    </a:cubicBezTo>
                    <a:cubicBezTo>
                      <a:pt x="1791" y="9808"/>
                      <a:pt x="1827" y="9745"/>
                      <a:pt x="1862" y="9683"/>
                    </a:cubicBezTo>
                    <a:cubicBezTo>
                      <a:pt x="1862" y="9663"/>
                      <a:pt x="1862" y="9653"/>
                      <a:pt x="1851" y="9653"/>
                    </a:cubicBezTo>
                    <a:cubicBezTo>
                      <a:pt x="1847" y="9653"/>
                      <a:pt x="1842" y="9654"/>
                      <a:pt x="1835" y="9656"/>
                    </a:cubicBezTo>
                    <a:cubicBezTo>
                      <a:pt x="1796" y="9672"/>
                      <a:pt x="1716" y="9798"/>
                      <a:pt x="1673" y="9798"/>
                    </a:cubicBezTo>
                    <a:cubicBezTo>
                      <a:pt x="1667" y="9798"/>
                      <a:pt x="1662" y="9795"/>
                      <a:pt x="1657" y="9790"/>
                    </a:cubicBezTo>
                    <a:cubicBezTo>
                      <a:pt x="1711" y="9737"/>
                      <a:pt x="1764" y="9674"/>
                      <a:pt x="1809" y="9612"/>
                    </a:cubicBezTo>
                    <a:cubicBezTo>
                      <a:pt x="1819" y="9586"/>
                      <a:pt x="1836" y="9557"/>
                      <a:pt x="1824" y="9557"/>
                    </a:cubicBezTo>
                    <a:cubicBezTo>
                      <a:pt x="1816" y="9557"/>
                      <a:pt x="1794" y="9571"/>
                      <a:pt x="1746" y="9612"/>
                    </a:cubicBezTo>
                    <a:cubicBezTo>
                      <a:pt x="1834" y="9534"/>
                      <a:pt x="1856" y="9508"/>
                      <a:pt x="1840" y="9508"/>
                    </a:cubicBezTo>
                    <a:cubicBezTo>
                      <a:pt x="1828" y="9508"/>
                      <a:pt x="1796" y="9522"/>
                      <a:pt x="1755" y="9541"/>
                    </a:cubicBezTo>
                    <a:cubicBezTo>
                      <a:pt x="1880" y="9460"/>
                      <a:pt x="1720" y="9469"/>
                      <a:pt x="1711" y="9452"/>
                    </a:cubicBezTo>
                    <a:lnTo>
                      <a:pt x="1711" y="9452"/>
                    </a:lnTo>
                    <a:cubicBezTo>
                      <a:pt x="1724" y="9477"/>
                      <a:pt x="1634" y="9536"/>
                      <a:pt x="1597" y="9536"/>
                    </a:cubicBezTo>
                    <a:cubicBezTo>
                      <a:pt x="1583" y="9536"/>
                      <a:pt x="1576" y="9527"/>
                      <a:pt x="1586" y="9505"/>
                    </a:cubicBezTo>
                    <a:cubicBezTo>
                      <a:pt x="1604" y="9469"/>
                      <a:pt x="1613" y="9425"/>
                      <a:pt x="1604" y="9389"/>
                    </a:cubicBezTo>
                    <a:lnTo>
                      <a:pt x="1604" y="9389"/>
                    </a:lnTo>
                    <a:cubicBezTo>
                      <a:pt x="1506" y="9407"/>
                      <a:pt x="1435" y="9496"/>
                      <a:pt x="1435" y="9603"/>
                    </a:cubicBezTo>
                    <a:cubicBezTo>
                      <a:pt x="1417" y="9567"/>
                      <a:pt x="1408" y="9541"/>
                      <a:pt x="1399" y="9505"/>
                    </a:cubicBezTo>
                    <a:cubicBezTo>
                      <a:pt x="1399" y="9478"/>
                      <a:pt x="1408" y="9443"/>
                      <a:pt x="1488" y="9407"/>
                    </a:cubicBezTo>
                    <a:cubicBezTo>
                      <a:pt x="1550" y="9389"/>
                      <a:pt x="1613" y="9371"/>
                      <a:pt x="1666" y="9345"/>
                    </a:cubicBezTo>
                    <a:cubicBezTo>
                      <a:pt x="1773" y="9273"/>
                      <a:pt x="1568" y="9318"/>
                      <a:pt x="1550" y="9273"/>
                    </a:cubicBezTo>
                    <a:cubicBezTo>
                      <a:pt x="1533" y="9229"/>
                      <a:pt x="1622" y="9211"/>
                      <a:pt x="1737" y="9175"/>
                    </a:cubicBezTo>
                    <a:cubicBezTo>
                      <a:pt x="1648" y="9175"/>
                      <a:pt x="1550" y="9166"/>
                      <a:pt x="1461" y="9140"/>
                    </a:cubicBezTo>
                    <a:cubicBezTo>
                      <a:pt x="1399" y="9122"/>
                      <a:pt x="1568" y="9122"/>
                      <a:pt x="1568" y="9113"/>
                    </a:cubicBezTo>
                    <a:cubicBezTo>
                      <a:pt x="1568" y="9110"/>
                      <a:pt x="1551" y="9108"/>
                      <a:pt x="1526" y="9107"/>
                    </a:cubicBezTo>
                    <a:lnTo>
                      <a:pt x="1526" y="9107"/>
                    </a:lnTo>
                    <a:cubicBezTo>
                      <a:pt x="1565" y="9104"/>
                      <a:pt x="1602" y="9099"/>
                      <a:pt x="1639" y="9095"/>
                    </a:cubicBezTo>
                    <a:cubicBezTo>
                      <a:pt x="1693" y="9077"/>
                      <a:pt x="1657" y="9042"/>
                      <a:pt x="1648" y="9024"/>
                    </a:cubicBezTo>
                    <a:cubicBezTo>
                      <a:pt x="1625" y="8985"/>
                      <a:pt x="1588" y="8960"/>
                      <a:pt x="1550" y="8960"/>
                    </a:cubicBezTo>
                    <a:cubicBezTo>
                      <a:pt x="1544" y="8960"/>
                      <a:pt x="1538" y="8960"/>
                      <a:pt x="1533" y="8962"/>
                    </a:cubicBezTo>
                    <a:cubicBezTo>
                      <a:pt x="1479" y="8962"/>
                      <a:pt x="1444" y="8962"/>
                      <a:pt x="1461" y="8935"/>
                    </a:cubicBezTo>
                    <a:cubicBezTo>
                      <a:pt x="1479" y="8917"/>
                      <a:pt x="1506" y="8908"/>
                      <a:pt x="1542" y="8908"/>
                    </a:cubicBezTo>
                    <a:cubicBezTo>
                      <a:pt x="1604" y="8899"/>
                      <a:pt x="1586" y="8890"/>
                      <a:pt x="1586" y="8881"/>
                    </a:cubicBezTo>
                    <a:cubicBezTo>
                      <a:pt x="1586" y="8864"/>
                      <a:pt x="1497" y="8846"/>
                      <a:pt x="1470" y="8819"/>
                    </a:cubicBezTo>
                    <a:cubicBezTo>
                      <a:pt x="1452" y="8810"/>
                      <a:pt x="1444" y="8783"/>
                      <a:pt x="1452" y="8757"/>
                    </a:cubicBezTo>
                    <a:cubicBezTo>
                      <a:pt x="1461" y="8739"/>
                      <a:pt x="1559" y="8712"/>
                      <a:pt x="1559" y="8712"/>
                    </a:cubicBezTo>
                    <a:lnTo>
                      <a:pt x="1497" y="8712"/>
                    </a:lnTo>
                    <a:lnTo>
                      <a:pt x="1497" y="8605"/>
                    </a:lnTo>
                    <a:cubicBezTo>
                      <a:pt x="1497" y="8574"/>
                      <a:pt x="1531" y="8522"/>
                      <a:pt x="1425" y="8522"/>
                    </a:cubicBezTo>
                    <a:cubicBezTo>
                      <a:pt x="1414" y="8522"/>
                      <a:pt x="1402" y="8523"/>
                      <a:pt x="1388" y="8524"/>
                    </a:cubicBezTo>
                    <a:lnTo>
                      <a:pt x="1388" y="8524"/>
                    </a:lnTo>
                    <a:cubicBezTo>
                      <a:pt x="1498" y="8511"/>
                      <a:pt x="1506" y="8453"/>
                      <a:pt x="1506" y="8427"/>
                    </a:cubicBezTo>
                    <a:cubicBezTo>
                      <a:pt x="1506" y="8400"/>
                      <a:pt x="1408" y="8400"/>
                      <a:pt x="1417" y="8365"/>
                    </a:cubicBezTo>
                    <a:cubicBezTo>
                      <a:pt x="1426" y="8347"/>
                      <a:pt x="1533" y="8356"/>
                      <a:pt x="1559" y="8338"/>
                    </a:cubicBezTo>
                    <a:cubicBezTo>
                      <a:pt x="1595" y="8320"/>
                      <a:pt x="1586" y="8302"/>
                      <a:pt x="1577" y="8294"/>
                    </a:cubicBezTo>
                    <a:cubicBezTo>
                      <a:pt x="1568" y="8267"/>
                      <a:pt x="1542" y="8249"/>
                      <a:pt x="1506" y="8249"/>
                    </a:cubicBezTo>
                    <a:cubicBezTo>
                      <a:pt x="1484" y="8245"/>
                      <a:pt x="1461" y="8242"/>
                      <a:pt x="1439" y="8242"/>
                    </a:cubicBezTo>
                    <a:cubicBezTo>
                      <a:pt x="1434" y="8242"/>
                      <a:pt x="1428" y="8242"/>
                      <a:pt x="1423" y="8243"/>
                    </a:cubicBezTo>
                    <a:lnTo>
                      <a:pt x="1423" y="8243"/>
                    </a:lnTo>
                    <a:cubicBezTo>
                      <a:pt x="1527" y="8225"/>
                      <a:pt x="1409" y="8202"/>
                      <a:pt x="1417" y="8178"/>
                    </a:cubicBezTo>
                    <a:cubicBezTo>
                      <a:pt x="1426" y="8160"/>
                      <a:pt x="1729" y="8169"/>
                      <a:pt x="1684" y="8133"/>
                    </a:cubicBezTo>
                    <a:cubicBezTo>
                      <a:pt x="1665" y="8124"/>
                      <a:pt x="1621" y="8121"/>
                      <a:pt x="1567" y="8121"/>
                    </a:cubicBezTo>
                    <a:cubicBezTo>
                      <a:pt x="1493" y="8121"/>
                      <a:pt x="1399" y="8126"/>
                      <a:pt x="1322" y="8126"/>
                    </a:cubicBezTo>
                    <a:cubicBezTo>
                      <a:pt x="1298" y="8126"/>
                      <a:pt x="1276" y="8126"/>
                      <a:pt x="1256" y="8124"/>
                    </a:cubicBezTo>
                    <a:cubicBezTo>
                      <a:pt x="1158" y="8115"/>
                      <a:pt x="1435" y="8062"/>
                      <a:pt x="1444" y="8062"/>
                    </a:cubicBezTo>
                    <a:cubicBezTo>
                      <a:pt x="1419" y="8062"/>
                      <a:pt x="1398" y="8063"/>
                      <a:pt x="1382" y="8063"/>
                    </a:cubicBezTo>
                    <a:cubicBezTo>
                      <a:pt x="1357" y="8063"/>
                      <a:pt x="1342" y="8060"/>
                      <a:pt x="1337" y="8044"/>
                    </a:cubicBezTo>
                    <a:cubicBezTo>
                      <a:pt x="1337" y="8044"/>
                      <a:pt x="1346" y="8026"/>
                      <a:pt x="1328" y="8017"/>
                    </a:cubicBezTo>
                    <a:lnTo>
                      <a:pt x="1212" y="8017"/>
                    </a:lnTo>
                    <a:cubicBezTo>
                      <a:pt x="1176" y="8017"/>
                      <a:pt x="1176" y="8000"/>
                      <a:pt x="1176" y="7991"/>
                    </a:cubicBezTo>
                    <a:cubicBezTo>
                      <a:pt x="1274" y="7991"/>
                      <a:pt x="1337" y="7973"/>
                      <a:pt x="1301" y="7955"/>
                    </a:cubicBezTo>
                    <a:cubicBezTo>
                      <a:pt x="1274" y="7928"/>
                      <a:pt x="1221" y="7919"/>
                      <a:pt x="1381" y="7902"/>
                    </a:cubicBezTo>
                    <a:cubicBezTo>
                      <a:pt x="1435" y="7902"/>
                      <a:pt x="1426" y="7848"/>
                      <a:pt x="1390" y="7848"/>
                    </a:cubicBezTo>
                    <a:cubicBezTo>
                      <a:pt x="1360" y="7848"/>
                      <a:pt x="1331" y="7856"/>
                      <a:pt x="1309" y="7856"/>
                    </a:cubicBezTo>
                    <a:cubicBezTo>
                      <a:pt x="1298" y="7856"/>
                      <a:pt x="1289" y="7854"/>
                      <a:pt x="1283" y="7848"/>
                    </a:cubicBezTo>
                    <a:cubicBezTo>
                      <a:pt x="1265" y="7830"/>
                      <a:pt x="1265" y="7795"/>
                      <a:pt x="1292" y="7777"/>
                    </a:cubicBezTo>
                    <a:cubicBezTo>
                      <a:pt x="1310" y="7750"/>
                      <a:pt x="1390" y="7741"/>
                      <a:pt x="1435" y="7724"/>
                    </a:cubicBezTo>
                    <a:cubicBezTo>
                      <a:pt x="1470" y="7697"/>
                      <a:pt x="1479" y="7670"/>
                      <a:pt x="1408" y="7652"/>
                    </a:cubicBezTo>
                    <a:cubicBezTo>
                      <a:pt x="1310" y="7643"/>
                      <a:pt x="1479" y="7581"/>
                      <a:pt x="1497" y="7581"/>
                    </a:cubicBezTo>
                    <a:cubicBezTo>
                      <a:pt x="1390" y="7581"/>
                      <a:pt x="1283" y="7599"/>
                      <a:pt x="1185" y="7634"/>
                    </a:cubicBezTo>
                    <a:cubicBezTo>
                      <a:pt x="1167" y="7634"/>
                      <a:pt x="1158" y="7599"/>
                      <a:pt x="1212" y="7599"/>
                    </a:cubicBezTo>
                    <a:cubicBezTo>
                      <a:pt x="1292" y="7590"/>
                      <a:pt x="1256" y="7563"/>
                      <a:pt x="1221" y="7545"/>
                    </a:cubicBezTo>
                    <a:cubicBezTo>
                      <a:pt x="1150" y="7519"/>
                      <a:pt x="1301" y="7528"/>
                      <a:pt x="1390" y="7501"/>
                    </a:cubicBezTo>
                    <a:cubicBezTo>
                      <a:pt x="1452" y="7483"/>
                      <a:pt x="1346" y="7483"/>
                      <a:pt x="1328" y="7483"/>
                    </a:cubicBezTo>
                    <a:cubicBezTo>
                      <a:pt x="1248" y="7483"/>
                      <a:pt x="1256" y="7465"/>
                      <a:pt x="1248" y="7447"/>
                    </a:cubicBezTo>
                    <a:cubicBezTo>
                      <a:pt x="1248" y="7412"/>
                      <a:pt x="1301" y="7403"/>
                      <a:pt x="1167" y="7385"/>
                    </a:cubicBezTo>
                    <a:cubicBezTo>
                      <a:pt x="1167" y="7385"/>
                      <a:pt x="1105" y="7367"/>
                      <a:pt x="1123" y="7358"/>
                    </a:cubicBezTo>
                    <a:cubicBezTo>
                      <a:pt x="1130" y="7357"/>
                      <a:pt x="1141" y="7356"/>
                      <a:pt x="1154" y="7356"/>
                    </a:cubicBezTo>
                    <a:cubicBezTo>
                      <a:pt x="1188" y="7356"/>
                      <a:pt x="1237" y="7360"/>
                      <a:pt x="1282" y="7360"/>
                    </a:cubicBezTo>
                    <a:cubicBezTo>
                      <a:pt x="1331" y="7360"/>
                      <a:pt x="1375" y="7356"/>
                      <a:pt x="1390" y="7341"/>
                    </a:cubicBezTo>
                    <a:cubicBezTo>
                      <a:pt x="1435" y="7296"/>
                      <a:pt x="1399" y="7260"/>
                      <a:pt x="1399" y="7225"/>
                    </a:cubicBezTo>
                    <a:lnTo>
                      <a:pt x="1399" y="7225"/>
                    </a:lnTo>
                    <a:cubicBezTo>
                      <a:pt x="1399" y="7225"/>
                      <a:pt x="1399" y="7260"/>
                      <a:pt x="1337" y="7260"/>
                    </a:cubicBezTo>
                    <a:cubicBezTo>
                      <a:pt x="1310" y="7260"/>
                      <a:pt x="1337" y="7207"/>
                      <a:pt x="1256" y="7207"/>
                    </a:cubicBezTo>
                    <a:cubicBezTo>
                      <a:pt x="1298" y="7207"/>
                      <a:pt x="1202" y="7252"/>
                      <a:pt x="1180" y="7252"/>
                    </a:cubicBezTo>
                    <a:cubicBezTo>
                      <a:pt x="1178" y="7252"/>
                      <a:pt x="1177" y="7252"/>
                      <a:pt x="1176" y="7251"/>
                    </a:cubicBezTo>
                    <a:cubicBezTo>
                      <a:pt x="1132" y="7225"/>
                      <a:pt x="971" y="7198"/>
                      <a:pt x="1176" y="7189"/>
                    </a:cubicBezTo>
                    <a:cubicBezTo>
                      <a:pt x="1198" y="7189"/>
                      <a:pt x="1222" y="7191"/>
                      <a:pt x="1244" y="7191"/>
                    </a:cubicBezTo>
                    <a:cubicBezTo>
                      <a:pt x="1278" y="7191"/>
                      <a:pt x="1308" y="7187"/>
                      <a:pt x="1319" y="7171"/>
                    </a:cubicBezTo>
                    <a:cubicBezTo>
                      <a:pt x="1346" y="7145"/>
                      <a:pt x="1346" y="7100"/>
                      <a:pt x="1319" y="7073"/>
                    </a:cubicBezTo>
                    <a:cubicBezTo>
                      <a:pt x="1312" y="7069"/>
                      <a:pt x="1299" y="7067"/>
                      <a:pt x="1282" y="7067"/>
                    </a:cubicBezTo>
                    <a:cubicBezTo>
                      <a:pt x="1230" y="7067"/>
                      <a:pt x="1143" y="7082"/>
                      <a:pt x="1096" y="7082"/>
                    </a:cubicBezTo>
                    <a:cubicBezTo>
                      <a:pt x="1132" y="7038"/>
                      <a:pt x="1185" y="7011"/>
                      <a:pt x="1239" y="6993"/>
                    </a:cubicBezTo>
                    <a:cubicBezTo>
                      <a:pt x="1245" y="6992"/>
                      <a:pt x="1251" y="6991"/>
                      <a:pt x="1257" y="6991"/>
                    </a:cubicBezTo>
                    <a:cubicBezTo>
                      <a:pt x="1286" y="6991"/>
                      <a:pt x="1313" y="7008"/>
                      <a:pt x="1328" y="7038"/>
                    </a:cubicBezTo>
                    <a:cubicBezTo>
                      <a:pt x="1328" y="7011"/>
                      <a:pt x="1283" y="6975"/>
                      <a:pt x="1363" y="6949"/>
                    </a:cubicBezTo>
                    <a:cubicBezTo>
                      <a:pt x="1452" y="6931"/>
                      <a:pt x="1542" y="6922"/>
                      <a:pt x="1631" y="6922"/>
                    </a:cubicBezTo>
                    <a:cubicBezTo>
                      <a:pt x="1506" y="6913"/>
                      <a:pt x="1381" y="6913"/>
                      <a:pt x="1274" y="6904"/>
                    </a:cubicBezTo>
                    <a:cubicBezTo>
                      <a:pt x="1221" y="6895"/>
                      <a:pt x="1256" y="6868"/>
                      <a:pt x="1221" y="6851"/>
                    </a:cubicBezTo>
                    <a:cubicBezTo>
                      <a:pt x="1194" y="6842"/>
                      <a:pt x="1078" y="6842"/>
                      <a:pt x="1158" y="6824"/>
                    </a:cubicBezTo>
                    <a:cubicBezTo>
                      <a:pt x="1191" y="6817"/>
                      <a:pt x="1228" y="6816"/>
                      <a:pt x="1266" y="6816"/>
                    </a:cubicBezTo>
                    <a:cubicBezTo>
                      <a:pt x="1308" y="6816"/>
                      <a:pt x="1353" y="6818"/>
                      <a:pt x="1397" y="6818"/>
                    </a:cubicBezTo>
                    <a:cubicBezTo>
                      <a:pt x="1421" y="6818"/>
                      <a:pt x="1446" y="6817"/>
                      <a:pt x="1470" y="6815"/>
                    </a:cubicBezTo>
                    <a:cubicBezTo>
                      <a:pt x="1559" y="6797"/>
                      <a:pt x="1470" y="6779"/>
                      <a:pt x="1444" y="6770"/>
                    </a:cubicBezTo>
                    <a:cubicBezTo>
                      <a:pt x="1408" y="6762"/>
                      <a:pt x="1354" y="6770"/>
                      <a:pt x="1337" y="6744"/>
                    </a:cubicBezTo>
                    <a:cubicBezTo>
                      <a:pt x="1328" y="6726"/>
                      <a:pt x="1319" y="6708"/>
                      <a:pt x="1319" y="6690"/>
                    </a:cubicBezTo>
                    <a:cubicBezTo>
                      <a:pt x="1319" y="6646"/>
                      <a:pt x="1363" y="6583"/>
                      <a:pt x="1274" y="6548"/>
                    </a:cubicBezTo>
                    <a:cubicBezTo>
                      <a:pt x="1256" y="6539"/>
                      <a:pt x="1167" y="6548"/>
                      <a:pt x="1203" y="6530"/>
                    </a:cubicBezTo>
                    <a:cubicBezTo>
                      <a:pt x="1239" y="6503"/>
                      <a:pt x="1328" y="6494"/>
                      <a:pt x="1363" y="6477"/>
                    </a:cubicBezTo>
                    <a:cubicBezTo>
                      <a:pt x="1452" y="6441"/>
                      <a:pt x="1470" y="6379"/>
                      <a:pt x="1381" y="6343"/>
                    </a:cubicBezTo>
                    <a:cubicBezTo>
                      <a:pt x="1372" y="6343"/>
                      <a:pt x="1256" y="6334"/>
                      <a:pt x="1274" y="6325"/>
                    </a:cubicBezTo>
                    <a:cubicBezTo>
                      <a:pt x="1301" y="6316"/>
                      <a:pt x="1452" y="6316"/>
                      <a:pt x="1452" y="6289"/>
                    </a:cubicBezTo>
                    <a:cubicBezTo>
                      <a:pt x="1452" y="6289"/>
                      <a:pt x="1328" y="6289"/>
                      <a:pt x="1319" y="6272"/>
                    </a:cubicBezTo>
                    <a:cubicBezTo>
                      <a:pt x="1319" y="6264"/>
                      <a:pt x="1319" y="6251"/>
                      <a:pt x="1286" y="6251"/>
                    </a:cubicBezTo>
                    <a:cubicBezTo>
                      <a:pt x="1278" y="6251"/>
                      <a:pt x="1268" y="6252"/>
                      <a:pt x="1256" y="6254"/>
                    </a:cubicBezTo>
                    <a:cubicBezTo>
                      <a:pt x="1176" y="6254"/>
                      <a:pt x="1087" y="6254"/>
                      <a:pt x="1007" y="6227"/>
                    </a:cubicBezTo>
                    <a:cubicBezTo>
                      <a:pt x="1096" y="6209"/>
                      <a:pt x="1185" y="6200"/>
                      <a:pt x="1274" y="6191"/>
                    </a:cubicBezTo>
                    <a:lnTo>
                      <a:pt x="1274" y="6191"/>
                    </a:lnTo>
                    <a:cubicBezTo>
                      <a:pt x="1265" y="6200"/>
                      <a:pt x="1212" y="6218"/>
                      <a:pt x="1274" y="6227"/>
                    </a:cubicBezTo>
                    <a:cubicBezTo>
                      <a:pt x="1281" y="6229"/>
                      <a:pt x="1289" y="6231"/>
                      <a:pt x="1296" y="6231"/>
                    </a:cubicBezTo>
                    <a:cubicBezTo>
                      <a:pt x="1315" y="6231"/>
                      <a:pt x="1333" y="6222"/>
                      <a:pt x="1346" y="6209"/>
                    </a:cubicBezTo>
                    <a:cubicBezTo>
                      <a:pt x="1372" y="6191"/>
                      <a:pt x="1248" y="6156"/>
                      <a:pt x="1363" y="6138"/>
                    </a:cubicBezTo>
                    <a:cubicBezTo>
                      <a:pt x="1452" y="6120"/>
                      <a:pt x="1319" y="6040"/>
                      <a:pt x="1319" y="6013"/>
                    </a:cubicBezTo>
                    <a:cubicBezTo>
                      <a:pt x="1185" y="6022"/>
                      <a:pt x="1194" y="6040"/>
                      <a:pt x="1087" y="6049"/>
                    </a:cubicBezTo>
                    <a:cubicBezTo>
                      <a:pt x="1087" y="6022"/>
                      <a:pt x="1221" y="5996"/>
                      <a:pt x="1212" y="5987"/>
                    </a:cubicBezTo>
                    <a:cubicBezTo>
                      <a:pt x="1141" y="5978"/>
                      <a:pt x="1078" y="5969"/>
                      <a:pt x="1007" y="5960"/>
                    </a:cubicBezTo>
                    <a:cubicBezTo>
                      <a:pt x="1099" y="5952"/>
                      <a:pt x="1512" y="5834"/>
                      <a:pt x="1350" y="5834"/>
                    </a:cubicBezTo>
                    <a:cubicBezTo>
                      <a:pt x="1339" y="5834"/>
                      <a:pt x="1326" y="5834"/>
                      <a:pt x="1310" y="5835"/>
                    </a:cubicBezTo>
                    <a:cubicBezTo>
                      <a:pt x="1292" y="5844"/>
                      <a:pt x="1337" y="5844"/>
                      <a:pt x="1346" y="5853"/>
                    </a:cubicBezTo>
                    <a:cubicBezTo>
                      <a:pt x="1319" y="5857"/>
                      <a:pt x="1290" y="5860"/>
                      <a:pt x="1261" y="5860"/>
                    </a:cubicBezTo>
                    <a:cubicBezTo>
                      <a:pt x="1232" y="5860"/>
                      <a:pt x="1203" y="5857"/>
                      <a:pt x="1176" y="5853"/>
                    </a:cubicBezTo>
                    <a:cubicBezTo>
                      <a:pt x="1132" y="5853"/>
                      <a:pt x="1114" y="5835"/>
                      <a:pt x="1123" y="5817"/>
                    </a:cubicBezTo>
                    <a:cubicBezTo>
                      <a:pt x="1150" y="5782"/>
                      <a:pt x="1346" y="5808"/>
                      <a:pt x="1381" y="5764"/>
                    </a:cubicBezTo>
                    <a:cubicBezTo>
                      <a:pt x="1399" y="5746"/>
                      <a:pt x="1399" y="5728"/>
                      <a:pt x="1381" y="5710"/>
                    </a:cubicBezTo>
                    <a:cubicBezTo>
                      <a:pt x="1363" y="5702"/>
                      <a:pt x="1248" y="5710"/>
                      <a:pt x="1239" y="5684"/>
                    </a:cubicBezTo>
                    <a:cubicBezTo>
                      <a:pt x="1230" y="5666"/>
                      <a:pt x="1221" y="5657"/>
                      <a:pt x="1310" y="5648"/>
                    </a:cubicBezTo>
                    <a:cubicBezTo>
                      <a:pt x="1332" y="5653"/>
                      <a:pt x="1352" y="5655"/>
                      <a:pt x="1371" y="5655"/>
                    </a:cubicBezTo>
                    <a:cubicBezTo>
                      <a:pt x="1390" y="5655"/>
                      <a:pt x="1408" y="5653"/>
                      <a:pt x="1426" y="5648"/>
                    </a:cubicBezTo>
                    <a:cubicBezTo>
                      <a:pt x="1470" y="5648"/>
                      <a:pt x="1114" y="5586"/>
                      <a:pt x="1230" y="5568"/>
                    </a:cubicBezTo>
                    <a:cubicBezTo>
                      <a:pt x="1319" y="5550"/>
                      <a:pt x="1408" y="5550"/>
                      <a:pt x="1417" y="5515"/>
                    </a:cubicBezTo>
                    <a:cubicBezTo>
                      <a:pt x="1417" y="5515"/>
                      <a:pt x="1400" y="5480"/>
                      <a:pt x="1382" y="5470"/>
                    </a:cubicBezTo>
                    <a:lnTo>
                      <a:pt x="1382" y="5470"/>
                    </a:lnTo>
                    <a:cubicBezTo>
                      <a:pt x="1380" y="5476"/>
                      <a:pt x="1235" y="5532"/>
                      <a:pt x="1195" y="5532"/>
                    </a:cubicBezTo>
                    <a:cubicBezTo>
                      <a:pt x="1186" y="5532"/>
                      <a:pt x="1182" y="5529"/>
                      <a:pt x="1185" y="5523"/>
                    </a:cubicBezTo>
                    <a:cubicBezTo>
                      <a:pt x="1203" y="5497"/>
                      <a:pt x="1239" y="5479"/>
                      <a:pt x="1239" y="5452"/>
                    </a:cubicBezTo>
                    <a:lnTo>
                      <a:pt x="1239" y="5408"/>
                    </a:lnTo>
                    <a:cubicBezTo>
                      <a:pt x="1248" y="5399"/>
                      <a:pt x="1239" y="5399"/>
                      <a:pt x="1203" y="5399"/>
                    </a:cubicBezTo>
                    <a:cubicBezTo>
                      <a:pt x="1245" y="5399"/>
                      <a:pt x="1290" y="5395"/>
                      <a:pt x="1334" y="5395"/>
                    </a:cubicBezTo>
                    <a:cubicBezTo>
                      <a:pt x="1356" y="5395"/>
                      <a:pt x="1378" y="5396"/>
                      <a:pt x="1399" y="5399"/>
                    </a:cubicBezTo>
                    <a:cubicBezTo>
                      <a:pt x="1479" y="5390"/>
                      <a:pt x="1390" y="5372"/>
                      <a:pt x="1363" y="5363"/>
                    </a:cubicBezTo>
                    <a:cubicBezTo>
                      <a:pt x="1337" y="5363"/>
                      <a:pt x="1221" y="5354"/>
                      <a:pt x="1265" y="5336"/>
                    </a:cubicBezTo>
                    <a:cubicBezTo>
                      <a:pt x="1328" y="5327"/>
                      <a:pt x="1381" y="5319"/>
                      <a:pt x="1435" y="5319"/>
                    </a:cubicBezTo>
                    <a:cubicBezTo>
                      <a:pt x="1363" y="5319"/>
                      <a:pt x="1292" y="5310"/>
                      <a:pt x="1221" y="5274"/>
                    </a:cubicBezTo>
                    <a:cubicBezTo>
                      <a:pt x="1203" y="5265"/>
                      <a:pt x="1185" y="5247"/>
                      <a:pt x="1212" y="5230"/>
                    </a:cubicBezTo>
                    <a:cubicBezTo>
                      <a:pt x="1239" y="5221"/>
                      <a:pt x="1283" y="5221"/>
                      <a:pt x="1301" y="5203"/>
                    </a:cubicBezTo>
                    <a:cubicBezTo>
                      <a:pt x="1319" y="5194"/>
                      <a:pt x="1346" y="5149"/>
                      <a:pt x="1265" y="5149"/>
                    </a:cubicBezTo>
                    <a:cubicBezTo>
                      <a:pt x="1185" y="5149"/>
                      <a:pt x="1158" y="5149"/>
                      <a:pt x="1150" y="5132"/>
                    </a:cubicBezTo>
                    <a:cubicBezTo>
                      <a:pt x="1150" y="5132"/>
                      <a:pt x="1141" y="5105"/>
                      <a:pt x="1158" y="5105"/>
                    </a:cubicBezTo>
                    <a:cubicBezTo>
                      <a:pt x="1176" y="5105"/>
                      <a:pt x="1265" y="5121"/>
                      <a:pt x="1331" y="5121"/>
                    </a:cubicBezTo>
                    <a:cubicBezTo>
                      <a:pt x="1363" y="5121"/>
                      <a:pt x="1390" y="5117"/>
                      <a:pt x="1399" y="5105"/>
                    </a:cubicBezTo>
                    <a:cubicBezTo>
                      <a:pt x="1435" y="5069"/>
                      <a:pt x="1265" y="5078"/>
                      <a:pt x="1337" y="5042"/>
                    </a:cubicBezTo>
                    <a:cubicBezTo>
                      <a:pt x="1399" y="5016"/>
                      <a:pt x="1328" y="4998"/>
                      <a:pt x="1256" y="4971"/>
                    </a:cubicBezTo>
                    <a:cubicBezTo>
                      <a:pt x="1194" y="4953"/>
                      <a:pt x="1239" y="4962"/>
                      <a:pt x="1256" y="4953"/>
                    </a:cubicBezTo>
                    <a:cubicBezTo>
                      <a:pt x="1283" y="4936"/>
                      <a:pt x="1230" y="4927"/>
                      <a:pt x="1230" y="4918"/>
                    </a:cubicBezTo>
                    <a:cubicBezTo>
                      <a:pt x="1150" y="4918"/>
                      <a:pt x="1034" y="4891"/>
                      <a:pt x="1176" y="4873"/>
                    </a:cubicBezTo>
                    <a:cubicBezTo>
                      <a:pt x="1212" y="4873"/>
                      <a:pt x="1497" y="4829"/>
                      <a:pt x="1346" y="4820"/>
                    </a:cubicBezTo>
                    <a:cubicBezTo>
                      <a:pt x="1265" y="4820"/>
                      <a:pt x="1221" y="4820"/>
                      <a:pt x="1230" y="4802"/>
                    </a:cubicBezTo>
                    <a:cubicBezTo>
                      <a:pt x="1239" y="4789"/>
                      <a:pt x="1261" y="4786"/>
                      <a:pt x="1285" y="4786"/>
                    </a:cubicBezTo>
                    <a:cubicBezTo>
                      <a:pt x="1298" y="4786"/>
                      <a:pt x="1310" y="4787"/>
                      <a:pt x="1322" y="4787"/>
                    </a:cubicBezTo>
                    <a:cubicBezTo>
                      <a:pt x="1334" y="4787"/>
                      <a:pt x="1346" y="4786"/>
                      <a:pt x="1354" y="4784"/>
                    </a:cubicBezTo>
                    <a:cubicBezTo>
                      <a:pt x="1390" y="4775"/>
                      <a:pt x="1381" y="4757"/>
                      <a:pt x="1381" y="4749"/>
                    </a:cubicBezTo>
                    <a:lnTo>
                      <a:pt x="1381" y="4749"/>
                    </a:lnTo>
                    <a:lnTo>
                      <a:pt x="1230" y="4757"/>
                    </a:lnTo>
                    <a:cubicBezTo>
                      <a:pt x="1203" y="4775"/>
                      <a:pt x="1167" y="4784"/>
                      <a:pt x="1141" y="4793"/>
                    </a:cubicBezTo>
                    <a:cubicBezTo>
                      <a:pt x="1135" y="4794"/>
                      <a:pt x="1129" y="4794"/>
                      <a:pt x="1124" y="4794"/>
                    </a:cubicBezTo>
                    <a:cubicBezTo>
                      <a:pt x="1063" y="4794"/>
                      <a:pt x="1078" y="4749"/>
                      <a:pt x="1078" y="4749"/>
                    </a:cubicBezTo>
                    <a:cubicBezTo>
                      <a:pt x="1078" y="4722"/>
                      <a:pt x="1158" y="4731"/>
                      <a:pt x="1212" y="4704"/>
                    </a:cubicBezTo>
                    <a:cubicBezTo>
                      <a:pt x="1221" y="4704"/>
                      <a:pt x="1301" y="4651"/>
                      <a:pt x="1283" y="4651"/>
                    </a:cubicBezTo>
                    <a:cubicBezTo>
                      <a:pt x="1258" y="4651"/>
                      <a:pt x="1233" y="4652"/>
                      <a:pt x="1212" y="4652"/>
                    </a:cubicBezTo>
                    <a:cubicBezTo>
                      <a:pt x="1180" y="4652"/>
                      <a:pt x="1155" y="4649"/>
                      <a:pt x="1150" y="4633"/>
                    </a:cubicBezTo>
                    <a:cubicBezTo>
                      <a:pt x="1141" y="4606"/>
                      <a:pt x="1176" y="4606"/>
                      <a:pt x="1132" y="4606"/>
                    </a:cubicBezTo>
                    <a:cubicBezTo>
                      <a:pt x="1016" y="4606"/>
                      <a:pt x="1069" y="4508"/>
                      <a:pt x="1078" y="4490"/>
                    </a:cubicBezTo>
                    <a:cubicBezTo>
                      <a:pt x="1078" y="4472"/>
                      <a:pt x="1114" y="4472"/>
                      <a:pt x="1185" y="4455"/>
                    </a:cubicBezTo>
                    <a:cubicBezTo>
                      <a:pt x="1256" y="4446"/>
                      <a:pt x="1230" y="4419"/>
                      <a:pt x="1230" y="4401"/>
                    </a:cubicBezTo>
                    <a:cubicBezTo>
                      <a:pt x="1265" y="4383"/>
                      <a:pt x="1283" y="4357"/>
                      <a:pt x="1194" y="4357"/>
                    </a:cubicBezTo>
                    <a:cubicBezTo>
                      <a:pt x="1132" y="4357"/>
                      <a:pt x="1150" y="4339"/>
                      <a:pt x="1150" y="4321"/>
                    </a:cubicBezTo>
                    <a:cubicBezTo>
                      <a:pt x="1150" y="4312"/>
                      <a:pt x="1096" y="4312"/>
                      <a:pt x="1087" y="4303"/>
                    </a:cubicBezTo>
                    <a:cubicBezTo>
                      <a:pt x="1069" y="4285"/>
                      <a:pt x="1096" y="4268"/>
                      <a:pt x="1105" y="4241"/>
                    </a:cubicBezTo>
                    <a:cubicBezTo>
                      <a:pt x="1105" y="4228"/>
                      <a:pt x="933" y="4204"/>
                      <a:pt x="822" y="4204"/>
                    </a:cubicBezTo>
                    <a:cubicBezTo>
                      <a:pt x="784" y="4204"/>
                      <a:pt x="754" y="4207"/>
                      <a:pt x="740" y="4214"/>
                    </a:cubicBezTo>
                    <a:lnTo>
                      <a:pt x="758" y="4232"/>
                    </a:lnTo>
                    <a:cubicBezTo>
                      <a:pt x="740" y="4259"/>
                      <a:pt x="713" y="4276"/>
                      <a:pt x="686" y="4276"/>
                    </a:cubicBezTo>
                    <a:cubicBezTo>
                      <a:pt x="633" y="4312"/>
                      <a:pt x="597" y="4348"/>
                      <a:pt x="615" y="4383"/>
                    </a:cubicBezTo>
                    <a:cubicBezTo>
                      <a:pt x="620" y="4390"/>
                      <a:pt x="635" y="4392"/>
                      <a:pt x="656" y="4392"/>
                    </a:cubicBezTo>
                    <a:cubicBezTo>
                      <a:pt x="690" y="4392"/>
                      <a:pt x="738" y="4387"/>
                      <a:pt x="777" y="4387"/>
                    </a:cubicBezTo>
                    <a:cubicBezTo>
                      <a:pt x="806" y="4387"/>
                      <a:pt x="829" y="4390"/>
                      <a:pt x="838" y="4401"/>
                    </a:cubicBezTo>
                    <a:cubicBezTo>
                      <a:pt x="865" y="4428"/>
                      <a:pt x="820" y="4437"/>
                      <a:pt x="767" y="4455"/>
                    </a:cubicBezTo>
                    <a:cubicBezTo>
                      <a:pt x="713" y="4472"/>
                      <a:pt x="686" y="4463"/>
                      <a:pt x="686" y="4472"/>
                    </a:cubicBezTo>
                    <a:cubicBezTo>
                      <a:pt x="686" y="4490"/>
                      <a:pt x="695" y="4490"/>
                      <a:pt x="793" y="4490"/>
                    </a:cubicBezTo>
                    <a:cubicBezTo>
                      <a:pt x="838" y="4490"/>
                      <a:pt x="873" y="4508"/>
                      <a:pt x="838" y="4517"/>
                    </a:cubicBezTo>
                    <a:cubicBezTo>
                      <a:pt x="758" y="4544"/>
                      <a:pt x="615" y="4517"/>
                      <a:pt x="615" y="4561"/>
                    </a:cubicBezTo>
                    <a:cubicBezTo>
                      <a:pt x="615" y="4570"/>
                      <a:pt x="686" y="4597"/>
                      <a:pt x="767" y="4597"/>
                    </a:cubicBezTo>
                    <a:cubicBezTo>
                      <a:pt x="784" y="4597"/>
                      <a:pt x="767" y="4615"/>
                      <a:pt x="775" y="4624"/>
                    </a:cubicBezTo>
                    <a:cubicBezTo>
                      <a:pt x="775" y="4633"/>
                      <a:pt x="918" y="4704"/>
                      <a:pt x="891" y="4704"/>
                    </a:cubicBezTo>
                    <a:cubicBezTo>
                      <a:pt x="818" y="4704"/>
                      <a:pt x="738" y="4704"/>
                      <a:pt x="664" y="4691"/>
                    </a:cubicBezTo>
                    <a:lnTo>
                      <a:pt x="664" y="4691"/>
                    </a:lnTo>
                    <a:cubicBezTo>
                      <a:pt x="712" y="4709"/>
                      <a:pt x="764" y="4776"/>
                      <a:pt x="802" y="4784"/>
                    </a:cubicBezTo>
                    <a:cubicBezTo>
                      <a:pt x="865" y="4793"/>
                      <a:pt x="838" y="4811"/>
                      <a:pt x="767" y="4829"/>
                    </a:cubicBezTo>
                    <a:cubicBezTo>
                      <a:pt x="660" y="4864"/>
                      <a:pt x="767" y="4855"/>
                      <a:pt x="767" y="4873"/>
                    </a:cubicBezTo>
                    <a:cubicBezTo>
                      <a:pt x="767" y="4891"/>
                      <a:pt x="775" y="4891"/>
                      <a:pt x="722" y="4909"/>
                    </a:cubicBezTo>
                    <a:cubicBezTo>
                      <a:pt x="704" y="4918"/>
                      <a:pt x="704" y="4927"/>
                      <a:pt x="704" y="4927"/>
                    </a:cubicBezTo>
                    <a:cubicBezTo>
                      <a:pt x="727" y="4936"/>
                      <a:pt x="751" y="4940"/>
                      <a:pt x="775" y="4940"/>
                    </a:cubicBezTo>
                    <a:cubicBezTo>
                      <a:pt x="800" y="4940"/>
                      <a:pt x="824" y="4936"/>
                      <a:pt x="847" y="4927"/>
                    </a:cubicBezTo>
                    <a:cubicBezTo>
                      <a:pt x="872" y="4922"/>
                      <a:pt x="916" y="4916"/>
                      <a:pt x="943" y="4916"/>
                    </a:cubicBezTo>
                    <a:cubicBezTo>
                      <a:pt x="963" y="4916"/>
                      <a:pt x="974" y="4919"/>
                      <a:pt x="963" y="4927"/>
                    </a:cubicBezTo>
                    <a:cubicBezTo>
                      <a:pt x="927" y="4944"/>
                      <a:pt x="838" y="4962"/>
                      <a:pt x="802" y="4980"/>
                    </a:cubicBezTo>
                    <a:cubicBezTo>
                      <a:pt x="775" y="4998"/>
                      <a:pt x="811" y="5016"/>
                      <a:pt x="847" y="5034"/>
                    </a:cubicBezTo>
                    <a:cubicBezTo>
                      <a:pt x="847" y="5051"/>
                      <a:pt x="847" y="5060"/>
                      <a:pt x="820" y="5078"/>
                    </a:cubicBezTo>
                    <a:cubicBezTo>
                      <a:pt x="802" y="5078"/>
                      <a:pt x="784" y="5087"/>
                      <a:pt x="775" y="5096"/>
                    </a:cubicBezTo>
                    <a:cubicBezTo>
                      <a:pt x="775" y="5114"/>
                      <a:pt x="847" y="5105"/>
                      <a:pt x="847" y="5132"/>
                    </a:cubicBezTo>
                    <a:cubicBezTo>
                      <a:pt x="856" y="5149"/>
                      <a:pt x="820" y="5158"/>
                      <a:pt x="811" y="5167"/>
                    </a:cubicBezTo>
                    <a:cubicBezTo>
                      <a:pt x="784" y="5212"/>
                      <a:pt x="811" y="5247"/>
                      <a:pt x="900" y="5274"/>
                    </a:cubicBezTo>
                    <a:cubicBezTo>
                      <a:pt x="963" y="5292"/>
                      <a:pt x="980" y="5292"/>
                      <a:pt x="856" y="5301"/>
                    </a:cubicBezTo>
                    <a:cubicBezTo>
                      <a:pt x="841" y="5299"/>
                      <a:pt x="829" y="5298"/>
                      <a:pt x="819" y="5298"/>
                    </a:cubicBezTo>
                    <a:cubicBezTo>
                      <a:pt x="775" y="5298"/>
                      <a:pt x="775" y="5313"/>
                      <a:pt x="775" y="5327"/>
                    </a:cubicBezTo>
                    <a:cubicBezTo>
                      <a:pt x="775" y="5336"/>
                      <a:pt x="767" y="5372"/>
                      <a:pt x="802" y="5381"/>
                    </a:cubicBezTo>
                    <a:cubicBezTo>
                      <a:pt x="838" y="5399"/>
                      <a:pt x="900" y="5408"/>
                      <a:pt x="856" y="5425"/>
                    </a:cubicBezTo>
                    <a:cubicBezTo>
                      <a:pt x="731" y="5434"/>
                      <a:pt x="767" y="5479"/>
                      <a:pt x="784" y="5497"/>
                    </a:cubicBezTo>
                    <a:cubicBezTo>
                      <a:pt x="811" y="5515"/>
                      <a:pt x="998" y="5523"/>
                      <a:pt x="954" y="5532"/>
                    </a:cubicBezTo>
                    <a:cubicBezTo>
                      <a:pt x="838" y="5559"/>
                      <a:pt x="793" y="5568"/>
                      <a:pt x="784" y="5604"/>
                    </a:cubicBezTo>
                    <a:cubicBezTo>
                      <a:pt x="767" y="5648"/>
                      <a:pt x="775" y="5702"/>
                      <a:pt x="802" y="5746"/>
                    </a:cubicBezTo>
                    <a:cubicBezTo>
                      <a:pt x="811" y="5764"/>
                      <a:pt x="829" y="5782"/>
                      <a:pt x="847" y="5791"/>
                    </a:cubicBezTo>
                    <a:cubicBezTo>
                      <a:pt x="856" y="5808"/>
                      <a:pt x="918" y="5808"/>
                      <a:pt x="918" y="5817"/>
                    </a:cubicBezTo>
                    <a:cubicBezTo>
                      <a:pt x="918" y="5826"/>
                      <a:pt x="802" y="5853"/>
                      <a:pt x="775" y="5862"/>
                    </a:cubicBezTo>
                    <a:cubicBezTo>
                      <a:pt x="749" y="5871"/>
                      <a:pt x="722" y="5889"/>
                      <a:pt x="704" y="5915"/>
                    </a:cubicBezTo>
                    <a:cubicBezTo>
                      <a:pt x="690" y="5937"/>
                      <a:pt x="699" y="5953"/>
                      <a:pt x="762" y="5953"/>
                    </a:cubicBezTo>
                    <a:cubicBezTo>
                      <a:pt x="772" y="5953"/>
                      <a:pt x="782" y="5953"/>
                      <a:pt x="793" y="5952"/>
                    </a:cubicBezTo>
                    <a:lnTo>
                      <a:pt x="793" y="5952"/>
                    </a:lnTo>
                    <a:cubicBezTo>
                      <a:pt x="759" y="5960"/>
                      <a:pt x="875" y="5996"/>
                      <a:pt x="891" y="6004"/>
                    </a:cubicBezTo>
                    <a:cubicBezTo>
                      <a:pt x="900" y="6013"/>
                      <a:pt x="775" y="6049"/>
                      <a:pt x="758" y="6058"/>
                    </a:cubicBezTo>
                    <a:cubicBezTo>
                      <a:pt x="731" y="6076"/>
                      <a:pt x="722" y="6102"/>
                      <a:pt x="749" y="6120"/>
                    </a:cubicBezTo>
                    <a:cubicBezTo>
                      <a:pt x="780" y="6129"/>
                      <a:pt x="811" y="6134"/>
                      <a:pt x="842" y="6134"/>
                    </a:cubicBezTo>
                    <a:cubicBezTo>
                      <a:pt x="873" y="6134"/>
                      <a:pt x="905" y="6129"/>
                      <a:pt x="936" y="6120"/>
                    </a:cubicBezTo>
                    <a:cubicBezTo>
                      <a:pt x="936" y="6129"/>
                      <a:pt x="954" y="6147"/>
                      <a:pt x="936" y="6156"/>
                    </a:cubicBezTo>
                    <a:lnTo>
                      <a:pt x="873" y="6165"/>
                    </a:lnTo>
                    <a:cubicBezTo>
                      <a:pt x="847" y="6174"/>
                      <a:pt x="865" y="6191"/>
                      <a:pt x="865" y="6191"/>
                    </a:cubicBezTo>
                    <a:cubicBezTo>
                      <a:pt x="838" y="6200"/>
                      <a:pt x="811" y="6209"/>
                      <a:pt x="784" y="6218"/>
                    </a:cubicBezTo>
                    <a:cubicBezTo>
                      <a:pt x="775" y="6227"/>
                      <a:pt x="767" y="6245"/>
                      <a:pt x="775" y="6263"/>
                    </a:cubicBezTo>
                    <a:cubicBezTo>
                      <a:pt x="793" y="6298"/>
                      <a:pt x="873" y="6307"/>
                      <a:pt x="954" y="6325"/>
                    </a:cubicBezTo>
                    <a:cubicBezTo>
                      <a:pt x="1043" y="6361"/>
                      <a:pt x="954" y="6352"/>
                      <a:pt x="829" y="6361"/>
                    </a:cubicBezTo>
                    <a:cubicBezTo>
                      <a:pt x="900" y="6361"/>
                      <a:pt x="838" y="6387"/>
                      <a:pt x="900" y="6396"/>
                    </a:cubicBezTo>
                    <a:lnTo>
                      <a:pt x="998" y="6396"/>
                    </a:lnTo>
                    <a:cubicBezTo>
                      <a:pt x="998" y="6405"/>
                      <a:pt x="891" y="6414"/>
                      <a:pt x="891" y="6432"/>
                    </a:cubicBezTo>
                    <a:cubicBezTo>
                      <a:pt x="891" y="6441"/>
                      <a:pt x="989" y="6450"/>
                      <a:pt x="1016" y="6468"/>
                    </a:cubicBezTo>
                    <a:cubicBezTo>
                      <a:pt x="1032" y="6478"/>
                      <a:pt x="1014" y="6482"/>
                      <a:pt x="989" y="6482"/>
                    </a:cubicBezTo>
                    <a:cubicBezTo>
                      <a:pt x="971" y="6482"/>
                      <a:pt x="951" y="6480"/>
                      <a:pt x="936" y="6477"/>
                    </a:cubicBezTo>
                    <a:cubicBezTo>
                      <a:pt x="918" y="6471"/>
                      <a:pt x="893" y="6469"/>
                      <a:pt x="869" y="6469"/>
                    </a:cubicBezTo>
                    <a:cubicBezTo>
                      <a:pt x="809" y="6469"/>
                      <a:pt x="748" y="6482"/>
                      <a:pt x="767" y="6494"/>
                    </a:cubicBezTo>
                    <a:cubicBezTo>
                      <a:pt x="819" y="6520"/>
                      <a:pt x="876" y="6537"/>
                      <a:pt x="934" y="6537"/>
                    </a:cubicBezTo>
                    <a:cubicBezTo>
                      <a:pt x="939" y="6537"/>
                      <a:pt x="944" y="6537"/>
                      <a:pt x="950" y="6537"/>
                    </a:cubicBezTo>
                    <a:lnTo>
                      <a:pt x="950" y="6537"/>
                    </a:lnTo>
                    <a:cubicBezTo>
                      <a:pt x="748" y="6575"/>
                      <a:pt x="985" y="6700"/>
                      <a:pt x="793" y="6708"/>
                    </a:cubicBezTo>
                    <a:cubicBezTo>
                      <a:pt x="660" y="6753"/>
                      <a:pt x="838" y="6762"/>
                      <a:pt x="856" y="6797"/>
                    </a:cubicBezTo>
                    <a:cubicBezTo>
                      <a:pt x="873" y="6824"/>
                      <a:pt x="873" y="6851"/>
                      <a:pt x="873" y="6877"/>
                    </a:cubicBezTo>
                    <a:cubicBezTo>
                      <a:pt x="873" y="6904"/>
                      <a:pt x="954" y="6940"/>
                      <a:pt x="954" y="6966"/>
                    </a:cubicBezTo>
                    <a:cubicBezTo>
                      <a:pt x="954" y="7002"/>
                      <a:pt x="873" y="7002"/>
                      <a:pt x="873" y="7038"/>
                    </a:cubicBezTo>
                    <a:cubicBezTo>
                      <a:pt x="873" y="7047"/>
                      <a:pt x="873" y="7073"/>
                      <a:pt x="918" y="7073"/>
                    </a:cubicBezTo>
                    <a:lnTo>
                      <a:pt x="1007" y="7073"/>
                    </a:lnTo>
                    <a:cubicBezTo>
                      <a:pt x="998" y="7073"/>
                      <a:pt x="838" y="7109"/>
                      <a:pt x="767" y="7118"/>
                    </a:cubicBezTo>
                    <a:cubicBezTo>
                      <a:pt x="770" y="7118"/>
                      <a:pt x="773" y="7118"/>
                      <a:pt x="776" y="7118"/>
                    </a:cubicBezTo>
                    <a:cubicBezTo>
                      <a:pt x="915" y="7118"/>
                      <a:pt x="855" y="7323"/>
                      <a:pt x="847" y="7349"/>
                    </a:cubicBezTo>
                    <a:cubicBezTo>
                      <a:pt x="838" y="7385"/>
                      <a:pt x="775" y="7421"/>
                      <a:pt x="784" y="7447"/>
                    </a:cubicBezTo>
                    <a:cubicBezTo>
                      <a:pt x="802" y="7483"/>
                      <a:pt x="838" y="7510"/>
                      <a:pt x="873" y="7519"/>
                    </a:cubicBezTo>
                    <a:cubicBezTo>
                      <a:pt x="915" y="7529"/>
                      <a:pt x="954" y="7533"/>
                      <a:pt x="991" y="7533"/>
                    </a:cubicBezTo>
                    <a:cubicBezTo>
                      <a:pt x="1018" y="7533"/>
                      <a:pt x="1044" y="7531"/>
                      <a:pt x="1069" y="7528"/>
                    </a:cubicBezTo>
                    <a:lnTo>
                      <a:pt x="1069" y="7528"/>
                    </a:lnTo>
                    <a:cubicBezTo>
                      <a:pt x="1069" y="7545"/>
                      <a:pt x="838" y="7554"/>
                      <a:pt x="918" y="7581"/>
                    </a:cubicBezTo>
                    <a:cubicBezTo>
                      <a:pt x="927" y="7581"/>
                      <a:pt x="1034" y="7608"/>
                      <a:pt x="1007" y="7617"/>
                    </a:cubicBezTo>
                    <a:cubicBezTo>
                      <a:pt x="1001" y="7619"/>
                      <a:pt x="987" y="7619"/>
                      <a:pt x="970" y="7619"/>
                    </a:cubicBezTo>
                    <a:cubicBezTo>
                      <a:pt x="938" y="7619"/>
                      <a:pt x="895" y="7617"/>
                      <a:pt x="863" y="7617"/>
                    </a:cubicBezTo>
                    <a:cubicBezTo>
                      <a:pt x="834" y="7617"/>
                      <a:pt x="813" y="7619"/>
                      <a:pt x="820" y="7626"/>
                    </a:cubicBezTo>
                    <a:cubicBezTo>
                      <a:pt x="866" y="7659"/>
                      <a:pt x="922" y="7677"/>
                      <a:pt x="977" y="7677"/>
                    </a:cubicBezTo>
                    <a:cubicBezTo>
                      <a:pt x="996" y="7677"/>
                      <a:pt x="1015" y="7675"/>
                      <a:pt x="1034" y="7670"/>
                    </a:cubicBezTo>
                    <a:lnTo>
                      <a:pt x="1034" y="7670"/>
                    </a:lnTo>
                    <a:cubicBezTo>
                      <a:pt x="1052" y="7688"/>
                      <a:pt x="918" y="7715"/>
                      <a:pt x="882" y="7724"/>
                    </a:cubicBezTo>
                    <a:cubicBezTo>
                      <a:pt x="882" y="7724"/>
                      <a:pt x="775" y="7777"/>
                      <a:pt x="802" y="7777"/>
                    </a:cubicBezTo>
                    <a:cubicBezTo>
                      <a:pt x="824" y="7777"/>
                      <a:pt x="856" y="7776"/>
                      <a:pt x="889" y="7776"/>
                    </a:cubicBezTo>
                    <a:cubicBezTo>
                      <a:pt x="937" y="7776"/>
                      <a:pt x="984" y="7779"/>
                      <a:pt x="989" y="7795"/>
                    </a:cubicBezTo>
                    <a:cubicBezTo>
                      <a:pt x="1007" y="7821"/>
                      <a:pt x="945" y="7830"/>
                      <a:pt x="971" y="7848"/>
                    </a:cubicBezTo>
                    <a:cubicBezTo>
                      <a:pt x="998" y="7866"/>
                      <a:pt x="1034" y="7866"/>
                      <a:pt x="1043" y="7884"/>
                    </a:cubicBezTo>
                    <a:cubicBezTo>
                      <a:pt x="1043" y="7911"/>
                      <a:pt x="945" y="7928"/>
                      <a:pt x="927" y="7955"/>
                    </a:cubicBezTo>
                    <a:cubicBezTo>
                      <a:pt x="909" y="7982"/>
                      <a:pt x="936" y="8000"/>
                      <a:pt x="1043" y="8000"/>
                    </a:cubicBezTo>
                    <a:cubicBezTo>
                      <a:pt x="1018" y="8000"/>
                      <a:pt x="902" y="8045"/>
                      <a:pt x="913" y="8045"/>
                    </a:cubicBezTo>
                    <a:cubicBezTo>
                      <a:pt x="914" y="8045"/>
                      <a:pt x="915" y="8045"/>
                      <a:pt x="918" y="8044"/>
                    </a:cubicBezTo>
                    <a:cubicBezTo>
                      <a:pt x="942" y="8044"/>
                      <a:pt x="1017" y="8028"/>
                      <a:pt x="1059" y="8028"/>
                    </a:cubicBezTo>
                    <a:cubicBezTo>
                      <a:pt x="1080" y="8028"/>
                      <a:pt x="1093" y="8032"/>
                      <a:pt x="1087" y="8044"/>
                    </a:cubicBezTo>
                    <a:cubicBezTo>
                      <a:pt x="1087" y="8053"/>
                      <a:pt x="1025" y="8071"/>
                      <a:pt x="1007" y="8080"/>
                    </a:cubicBezTo>
                    <a:cubicBezTo>
                      <a:pt x="963" y="8115"/>
                      <a:pt x="954" y="8169"/>
                      <a:pt x="1069" y="8169"/>
                    </a:cubicBezTo>
                    <a:cubicBezTo>
                      <a:pt x="1007" y="8178"/>
                      <a:pt x="945" y="8204"/>
                      <a:pt x="882" y="8240"/>
                    </a:cubicBezTo>
                    <a:cubicBezTo>
                      <a:pt x="902" y="8238"/>
                      <a:pt x="917" y="8238"/>
                      <a:pt x="929" y="8238"/>
                    </a:cubicBezTo>
                    <a:cubicBezTo>
                      <a:pt x="980" y="8238"/>
                      <a:pt x="963" y="8252"/>
                      <a:pt x="963" y="8267"/>
                    </a:cubicBezTo>
                    <a:cubicBezTo>
                      <a:pt x="963" y="8283"/>
                      <a:pt x="959" y="8286"/>
                      <a:pt x="970" y="8286"/>
                    </a:cubicBezTo>
                    <a:cubicBezTo>
                      <a:pt x="978" y="8286"/>
                      <a:pt x="991" y="8285"/>
                      <a:pt x="1016" y="8285"/>
                    </a:cubicBezTo>
                    <a:cubicBezTo>
                      <a:pt x="1114" y="8285"/>
                      <a:pt x="971" y="8356"/>
                      <a:pt x="971" y="8374"/>
                    </a:cubicBezTo>
                    <a:cubicBezTo>
                      <a:pt x="963" y="8383"/>
                      <a:pt x="1025" y="8383"/>
                      <a:pt x="1034" y="8392"/>
                    </a:cubicBezTo>
                    <a:cubicBezTo>
                      <a:pt x="1043" y="8409"/>
                      <a:pt x="1043" y="8436"/>
                      <a:pt x="1043" y="8463"/>
                    </a:cubicBezTo>
                    <a:cubicBezTo>
                      <a:pt x="1043" y="8499"/>
                      <a:pt x="1060" y="8517"/>
                      <a:pt x="1154" y="8528"/>
                    </a:cubicBezTo>
                    <a:lnTo>
                      <a:pt x="1154" y="8528"/>
                    </a:lnTo>
                    <a:cubicBezTo>
                      <a:pt x="1148" y="8527"/>
                      <a:pt x="1142" y="8527"/>
                      <a:pt x="1136" y="8527"/>
                    </a:cubicBezTo>
                    <a:cubicBezTo>
                      <a:pt x="1103" y="8527"/>
                      <a:pt x="1069" y="8530"/>
                      <a:pt x="1034" y="8534"/>
                    </a:cubicBezTo>
                    <a:cubicBezTo>
                      <a:pt x="954" y="8543"/>
                      <a:pt x="1043" y="8561"/>
                      <a:pt x="1069" y="8561"/>
                    </a:cubicBezTo>
                    <a:cubicBezTo>
                      <a:pt x="1221" y="8579"/>
                      <a:pt x="1167" y="8605"/>
                      <a:pt x="1016" y="8632"/>
                    </a:cubicBezTo>
                    <a:cubicBezTo>
                      <a:pt x="900" y="8650"/>
                      <a:pt x="1319" y="8659"/>
                      <a:pt x="1123" y="8677"/>
                    </a:cubicBezTo>
                    <a:cubicBezTo>
                      <a:pt x="1005" y="8685"/>
                      <a:pt x="1006" y="8749"/>
                      <a:pt x="1148" y="8749"/>
                    </a:cubicBezTo>
                    <a:cubicBezTo>
                      <a:pt x="1149" y="8749"/>
                      <a:pt x="1149" y="8749"/>
                      <a:pt x="1150" y="8749"/>
                    </a:cubicBezTo>
                    <a:lnTo>
                      <a:pt x="1150" y="8749"/>
                    </a:lnTo>
                    <a:cubicBezTo>
                      <a:pt x="1108" y="8751"/>
                      <a:pt x="1069" y="8760"/>
                      <a:pt x="1025" y="8775"/>
                    </a:cubicBezTo>
                    <a:cubicBezTo>
                      <a:pt x="1007" y="8783"/>
                      <a:pt x="1052" y="8792"/>
                      <a:pt x="1052" y="8801"/>
                    </a:cubicBezTo>
                    <a:cubicBezTo>
                      <a:pt x="1052" y="8819"/>
                      <a:pt x="998" y="8837"/>
                      <a:pt x="989" y="8855"/>
                    </a:cubicBezTo>
                    <a:cubicBezTo>
                      <a:pt x="980" y="8881"/>
                      <a:pt x="1052" y="8890"/>
                      <a:pt x="1052" y="8899"/>
                    </a:cubicBezTo>
                    <a:cubicBezTo>
                      <a:pt x="1052" y="8926"/>
                      <a:pt x="1043" y="8944"/>
                      <a:pt x="1025" y="8962"/>
                    </a:cubicBezTo>
                    <a:cubicBezTo>
                      <a:pt x="1007" y="8997"/>
                      <a:pt x="954" y="9024"/>
                      <a:pt x="980" y="9051"/>
                    </a:cubicBezTo>
                    <a:cubicBezTo>
                      <a:pt x="1025" y="9068"/>
                      <a:pt x="1069" y="9077"/>
                      <a:pt x="1105" y="9077"/>
                    </a:cubicBezTo>
                    <a:cubicBezTo>
                      <a:pt x="1105" y="9086"/>
                      <a:pt x="980" y="9104"/>
                      <a:pt x="954" y="9122"/>
                    </a:cubicBezTo>
                    <a:cubicBezTo>
                      <a:pt x="927" y="9131"/>
                      <a:pt x="1016" y="9140"/>
                      <a:pt x="1061" y="9140"/>
                    </a:cubicBezTo>
                    <a:cubicBezTo>
                      <a:pt x="1078" y="9140"/>
                      <a:pt x="1122" y="9138"/>
                      <a:pt x="1162" y="9138"/>
                    </a:cubicBezTo>
                    <a:cubicBezTo>
                      <a:pt x="1223" y="9138"/>
                      <a:pt x="1278" y="9142"/>
                      <a:pt x="1230" y="9158"/>
                    </a:cubicBezTo>
                    <a:cubicBezTo>
                      <a:pt x="1158" y="9166"/>
                      <a:pt x="1087" y="9193"/>
                      <a:pt x="1025" y="9220"/>
                    </a:cubicBezTo>
                    <a:cubicBezTo>
                      <a:pt x="971" y="9256"/>
                      <a:pt x="1265" y="9247"/>
                      <a:pt x="1123" y="9300"/>
                    </a:cubicBezTo>
                    <a:cubicBezTo>
                      <a:pt x="1025" y="9336"/>
                      <a:pt x="1096" y="9434"/>
                      <a:pt x="1123" y="9460"/>
                    </a:cubicBezTo>
                    <a:cubicBezTo>
                      <a:pt x="1150" y="9487"/>
                      <a:pt x="1185" y="9505"/>
                      <a:pt x="1176" y="9549"/>
                    </a:cubicBezTo>
                    <a:cubicBezTo>
                      <a:pt x="1176" y="9558"/>
                      <a:pt x="1084" y="9658"/>
                      <a:pt x="1092" y="9658"/>
                    </a:cubicBezTo>
                    <a:cubicBezTo>
                      <a:pt x="1093" y="9658"/>
                      <a:pt x="1094" y="9658"/>
                      <a:pt x="1096" y="9656"/>
                    </a:cubicBezTo>
                    <a:cubicBezTo>
                      <a:pt x="1137" y="9640"/>
                      <a:pt x="1162" y="9602"/>
                      <a:pt x="1207" y="9602"/>
                    </a:cubicBezTo>
                    <a:cubicBezTo>
                      <a:pt x="1212" y="9602"/>
                      <a:pt x="1216" y="9602"/>
                      <a:pt x="1221" y="9603"/>
                    </a:cubicBezTo>
                    <a:cubicBezTo>
                      <a:pt x="1239" y="9603"/>
                      <a:pt x="1256" y="9621"/>
                      <a:pt x="1256" y="9639"/>
                    </a:cubicBezTo>
                    <a:cubicBezTo>
                      <a:pt x="1256" y="9661"/>
                      <a:pt x="1256" y="9711"/>
                      <a:pt x="1195" y="9752"/>
                    </a:cubicBezTo>
                    <a:lnTo>
                      <a:pt x="1195" y="9752"/>
                    </a:lnTo>
                    <a:cubicBezTo>
                      <a:pt x="1243" y="9726"/>
                      <a:pt x="1267" y="9716"/>
                      <a:pt x="1277" y="9716"/>
                    </a:cubicBezTo>
                    <a:cubicBezTo>
                      <a:pt x="1313" y="9716"/>
                      <a:pt x="1154" y="9850"/>
                      <a:pt x="1194" y="9870"/>
                    </a:cubicBezTo>
                    <a:cubicBezTo>
                      <a:pt x="1204" y="9876"/>
                      <a:pt x="1215" y="9878"/>
                      <a:pt x="1227" y="9878"/>
                    </a:cubicBezTo>
                    <a:cubicBezTo>
                      <a:pt x="1282" y="9878"/>
                      <a:pt x="1353" y="9830"/>
                      <a:pt x="1391" y="9830"/>
                    </a:cubicBezTo>
                    <a:cubicBezTo>
                      <a:pt x="1398" y="9830"/>
                      <a:pt x="1404" y="9831"/>
                      <a:pt x="1408" y="9835"/>
                    </a:cubicBezTo>
                    <a:cubicBezTo>
                      <a:pt x="1417" y="9835"/>
                      <a:pt x="1381" y="9915"/>
                      <a:pt x="1381" y="9932"/>
                    </a:cubicBezTo>
                    <a:cubicBezTo>
                      <a:pt x="1381" y="9961"/>
                      <a:pt x="1390" y="9970"/>
                      <a:pt x="1402" y="9970"/>
                    </a:cubicBezTo>
                    <a:cubicBezTo>
                      <a:pt x="1421" y="9970"/>
                      <a:pt x="1449" y="9950"/>
                      <a:pt x="1471" y="9950"/>
                    </a:cubicBezTo>
                    <a:cubicBezTo>
                      <a:pt x="1483" y="9950"/>
                      <a:pt x="1492" y="9957"/>
                      <a:pt x="1497" y="9977"/>
                    </a:cubicBezTo>
                    <a:cubicBezTo>
                      <a:pt x="1506" y="10030"/>
                      <a:pt x="1515" y="10066"/>
                      <a:pt x="1550" y="10093"/>
                    </a:cubicBezTo>
                    <a:cubicBezTo>
                      <a:pt x="1586" y="10084"/>
                      <a:pt x="1613" y="10075"/>
                      <a:pt x="1639" y="10066"/>
                    </a:cubicBezTo>
                    <a:lnTo>
                      <a:pt x="1639" y="10066"/>
                    </a:lnTo>
                    <a:cubicBezTo>
                      <a:pt x="1672" y="10114"/>
                      <a:pt x="1632" y="10342"/>
                      <a:pt x="1714" y="10342"/>
                    </a:cubicBezTo>
                    <a:cubicBezTo>
                      <a:pt x="1723" y="10342"/>
                      <a:pt x="1734" y="10340"/>
                      <a:pt x="1746" y="10333"/>
                    </a:cubicBezTo>
                    <a:cubicBezTo>
                      <a:pt x="1793" y="10310"/>
                      <a:pt x="1785" y="10259"/>
                      <a:pt x="1813" y="10259"/>
                    </a:cubicBezTo>
                    <a:cubicBezTo>
                      <a:pt x="1817" y="10259"/>
                      <a:pt x="1821" y="10260"/>
                      <a:pt x="1827" y="10262"/>
                    </a:cubicBezTo>
                    <a:cubicBezTo>
                      <a:pt x="1827" y="10298"/>
                      <a:pt x="1827" y="10333"/>
                      <a:pt x="1844" y="10360"/>
                    </a:cubicBezTo>
                    <a:cubicBezTo>
                      <a:pt x="1853" y="10360"/>
                      <a:pt x="1871" y="10307"/>
                      <a:pt x="1889" y="10298"/>
                    </a:cubicBezTo>
                    <a:cubicBezTo>
                      <a:pt x="1895" y="10295"/>
                      <a:pt x="1901" y="10293"/>
                      <a:pt x="1907" y="10293"/>
                    </a:cubicBezTo>
                    <a:cubicBezTo>
                      <a:pt x="1972" y="10293"/>
                      <a:pt x="2058" y="10438"/>
                      <a:pt x="2139" y="10438"/>
                    </a:cubicBezTo>
                    <a:cubicBezTo>
                      <a:pt x="2160" y="10438"/>
                      <a:pt x="2180" y="10429"/>
                      <a:pt x="2199" y="10406"/>
                    </a:cubicBezTo>
                    <a:lnTo>
                      <a:pt x="2199" y="10406"/>
                    </a:lnTo>
                    <a:cubicBezTo>
                      <a:pt x="2198" y="10411"/>
                      <a:pt x="2198" y="10413"/>
                      <a:pt x="2200" y="10413"/>
                    </a:cubicBezTo>
                    <a:cubicBezTo>
                      <a:pt x="2207" y="10413"/>
                      <a:pt x="2233" y="10372"/>
                      <a:pt x="2227" y="10360"/>
                    </a:cubicBezTo>
                    <a:lnTo>
                      <a:pt x="2227" y="10360"/>
                    </a:lnTo>
                    <a:cubicBezTo>
                      <a:pt x="2218" y="10379"/>
                      <a:pt x="2209" y="10394"/>
                      <a:pt x="2199" y="10406"/>
                    </a:cubicBezTo>
                    <a:lnTo>
                      <a:pt x="2199" y="10406"/>
                    </a:lnTo>
                    <a:cubicBezTo>
                      <a:pt x="2200" y="10400"/>
                      <a:pt x="2204" y="10391"/>
                      <a:pt x="2210" y="10378"/>
                    </a:cubicBezTo>
                    <a:lnTo>
                      <a:pt x="2210" y="10369"/>
                    </a:lnTo>
                    <a:cubicBezTo>
                      <a:pt x="2230" y="10369"/>
                      <a:pt x="2241" y="10250"/>
                      <a:pt x="2244" y="10118"/>
                    </a:cubicBezTo>
                    <a:lnTo>
                      <a:pt x="2244" y="10118"/>
                    </a:lnTo>
                    <a:cubicBezTo>
                      <a:pt x="2260" y="10189"/>
                      <a:pt x="2294" y="10249"/>
                      <a:pt x="2316" y="10249"/>
                    </a:cubicBezTo>
                    <a:cubicBezTo>
                      <a:pt x="2336" y="10249"/>
                      <a:pt x="2347" y="10201"/>
                      <a:pt x="2328" y="10072"/>
                    </a:cubicBezTo>
                    <a:lnTo>
                      <a:pt x="2328" y="10072"/>
                    </a:lnTo>
                    <a:cubicBezTo>
                      <a:pt x="2346" y="10153"/>
                      <a:pt x="2444" y="10134"/>
                      <a:pt x="2486" y="10235"/>
                    </a:cubicBezTo>
                    <a:cubicBezTo>
                      <a:pt x="2498" y="10259"/>
                      <a:pt x="2504" y="10268"/>
                      <a:pt x="2509" y="10268"/>
                    </a:cubicBezTo>
                    <a:cubicBezTo>
                      <a:pt x="2517" y="10268"/>
                      <a:pt x="2515" y="10232"/>
                      <a:pt x="2521" y="10209"/>
                    </a:cubicBezTo>
                    <a:cubicBezTo>
                      <a:pt x="2539" y="10173"/>
                      <a:pt x="2566" y="10182"/>
                      <a:pt x="2584" y="10164"/>
                    </a:cubicBezTo>
                    <a:cubicBezTo>
                      <a:pt x="2655" y="10075"/>
                      <a:pt x="2753" y="10013"/>
                      <a:pt x="2869" y="9986"/>
                    </a:cubicBezTo>
                    <a:cubicBezTo>
                      <a:pt x="2922" y="9959"/>
                      <a:pt x="3180" y="9959"/>
                      <a:pt x="2913" y="9737"/>
                    </a:cubicBezTo>
                    <a:cubicBezTo>
                      <a:pt x="2898" y="9729"/>
                      <a:pt x="2765" y="9604"/>
                      <a:pt x="2775" y="9604"/>
                    </a:cubicBezTo>
                    <a:cubicBezTo>
                      <a:pt x="2777" y="9604"/>
                      <a:pt x="2781" y="9606"/>
                      <a:pt x="2789" y="9612"/>
                    </a:cubicBezTo>
                    <a:lnTo>
                      <a:pt x="2976" y="9737"/>
                    </a:lnTo>
                    <a:cubicBezTo>
                      <a:pt x="3002" y="9754"/>
                      <a:pt x="3319" y="9968"/>
                      <a:pt x="3331" y="9968"/>
                    </a:cubicBezTo>
                    <a:cubicBezTo>
                      <a:pt x="3332" y="9968"/>
                      <a:pt x="3332" y="9968"/>
                      <a:pt x="3332" y="9968"/>
                    </a:cubicBezTo>
                    <a:cubicBezTo>
                      <a:pt x="3332" y="9959"/>
                      <a:pt x="3287" y="9932"/>
                      <a:pt x="3287" y="9906"/>
                    </a:cubicBezTo>
                    <a:cubicBezTo>
                      <a:pt x="3278" y="9879"/>
                      <a:pt x="3287" y="9861"/>
                      <a:pt x="3305" y="9843"/>
                    </a:cubicBezTo>
                    <a:cubicBezTo>
                      <a:pt x="3317" y="9825"/>
                      <a:pt x="3334" y="9794"/>
                      <a:pt x="3375" y="9794"/>
                    </a:cubicBezTo>
                    <a:cubicBezTo>
                      <a:pt x="3392" y="9794"/>
                      <a:pt x="3414" y="9799"/>
                      <a:pt x="3441" y="9813"/>
                    </a:cubicBezTo>
                    <a:lnTo>
                      <a:pt x="3441" y="9813"/>
                    </a:lnTo>
                    <a:cubicBezTo>
                      <a:pt x="3265" y="9719"/>
                      <a:pt x="3428" y="9727"/>
                      <a:pt x="3287" y="9647"/>
                    </a:cubicBezTo>
                    <a:cubicBezTo>
                      <a:pt x="3217" y="9609"/>
                      <a:pt x="3086" y="9536"/>
                      <a:pt x="3161" y="9536"/>
                    </a:cubicBezTo>
                    <a:cubicBezTo>
                      <a:pt x="3172" y="9536"/>
                      <a:pt x="3187" y="9537"/>
                      <a:pt x="3207" y="9541"/>
                    </a:cubicBezTo>
                    <a:cubicBezTo>
                      <a:pt x="3278" y="9567"/>
                      <a:pt x="3350" y="9576"/>
                      <a:pt x="3430" y="9585"/>
                    </a:cubicBezTo>
                    <a:cubicBezTo>
                      <a:pt x="3474" y="9576"/>
                      <a:pt x="3483" y="9549"/>
                      <a:pt x="3412" y="9514"/>
                    </a:cubicBezTo>
                    <a:cubicBezTo>
                      <a:pt x="3341" y="9487"/>
                      <a:pt x="3367" y="9487"/>
                      <a:pt x="3376" y="9460"/>
                    </a:cubicBezTo>
                    <a:cubicBezTo>
                      <a:pt x="3379" y="9449"/>
                      <a:pt x="3386" y="9445"/>
                      <a:pt x="3394" y="9445"/>
                    </a:cubicBezTo>
                    <a:cubicBezTo>
                      <a:pt x="3413" y="9445"/>
                      <a:pt x="3441" y="9463"/>
                      <a:pt x="3465" y="9469"/>
                    </a:cubicBezTo>
                    <a:cubicBezTo>
                      <a:pt x="3617" y="9469"/>
                      <a:pt x="3359" y="9327"/>
                      <a:pt x="3483" y="9300"/>
                    </a:cubicBezTo>
                    <a:cubicBezTo>
                      <a:pt x="3483" y="9256"/>
                      <a:pt x="3278" y="9202"/>
                      <a:pt x="3323" y="9202"/>
                    </a:cubicBezTo>
                    <a:cubicBezTo>
                      <a:pt x="3350" y="9202"/>
                      <a:pt x="3483" y="9184"/>
                      <a:pt x="3465" y="9166"/>
                    </a:cubicBezTo>
                    <a:cubicBezTo>
                      <a:pt x="3448" y="9158"/>
                      <a:pt x="3341" y="9166"/>
                      <a:pt x="3296" y="9140"/>
                    </a:cubicBezTo>
                    <a:lnTo>
                      <a:pt x="3546" y="9095"/>
                    </a:lnTo>
                    <a:cubicBezTo>
                      <a:pt x="3421" y="9086"/>
                      <a:pt x="3341" y="9068"/>
                      <a:pt x="3421" y="9033"/>
                    </a:cubicBezTo>
                    <a:cubicBezTo>
                      <a:pt x="3457" y="9015"/>
                      <a:pt x="3483" y="8988"/>
                      <a:pt x="3474" y="8971"/>
                    </a:cubicBezTo>
                    <a:cubicBezTo>
                      <a:pt x="3474" y="8971"/>
                      <a:pt x="3444" y="8955"/>
                      <a:pt x="3429" y="8955"/>
                    </a:cubicBezTo>
                    <a:cubicBezTo>
                      <a:pt x="3424" y="8955"/>
                      <a:pt x="3421" y="8957"/>
                      <a:pt x="3421" y="8962"/>
                    </a:cubicBezTo>
                    <a:lnTo>
                      <a:pt x="3421" y="8926"/>
                    </a:lnTo>
                    <a:cubicBezTo>
                      <a:pt x="3421" y="8911"/>
                      <a:pt x="3419" y="8907"/>
                      <a:pt x="3412" y="8907"/>
                    </a:cubicBezTo>
                    <a:cubicBezTo>
                      <a:pt x="3406" y="8907"/>
                      <a:pt x="3395" y="8910"/>
                      <a:pt x="3376" y="8910"/>
                    </a:cubicBezTo>
                    <a:cubicBezTo>
                      <a:pt x="3368" y="8910"/>
                      <a:pt x="3360" y="8910"/>
                      <a:pt x="3350" y="8908"/>
                    </a:cubicBezTo>
                    <a:cubicBezTo>
                      <a:pt x="3305" y="8899"/>
                      <a:pt x="3403" y="8846"/>
                      <a:pt x="3412" y="8828"/>
                    </a:cubicBezTo>
                    <a:cubicBezTo>
                      <a:pt x="3421" y="8819"/>
                      <a:pt x="3457" y="8775"/>
                      <a:pt x="3403" y="8766"/>
                    </a:cubicBezTo>
                    <a:cubicBezTo>
                      <a:pt x="3341" y="8748"/>
                      <a:pt x="3189" y="8775"/>
                      <a:pt x="3341" y="8730"/>
                    </a:cubicBezTo>
                    <a:cubicBezTo>
                      <a:pt x="3415" y="8716"/>
                      <a:pt x="3474" y="8682"/>
                      <a:pt x="3424" y="8682"/>
                    </a:cubicBezTo>
                    <a:cubicBezTo>
                      <a:pt x="3408" y="8682"/>
                      <a:pt x="3381" y="8686"/>
                      <a:pt x="3341" y="8694"/>
                    </a:cubicBezTo>
                    <a:cubicBezTo>
                      <a:pt x="3320" y="8696"/>
                      <a:pt x="3302" y="8696"/>
                      <a:pt x="3286" y="8696"/>
                    </a:cubicBezTo>
                    <a:cubicBezTo>
                      <a:pt x="3182" y="8696"/>
                      <a:pt x="3167" y="8673"/>
                      <a:pt x="3252" y="8650"/>
                    </a:cubicBezTo>
                    <a:cubicBezTo>
                      <a:pt x="3314" y="8623"/>
                      <a:pt x="3430" y="8623"/>
                      <a:pt x="3359" y="8588"/>
                    </a:cubicBezTo>
                    <a:cubicBezTo>
                      <a:pt x="3350" y="8588"/>
                      <a:pt x="3180" y="8552"/>
                      <a:pt x="3207" y="8543"/>
                    </a:cubicBezTo>
                    <a:cubicBezTo>
                      <a:pt x="3231" y="8543"/>
                      <a:pt x="3278" y="8555"/>
                      <a:pt x="3321" y="8555"/>
                    </a:cubicBezTo>
                    <a:cubicBezTo>
                      <a:pt x="3342" y="8555"/>
                      <a:pt x="3362" y="8552"/>
                      <a:pt x="3376" y="8543"/>
                    </a:cubicBezTo>
                    <a:cubicBezTo>
                      <a:pt x="3421" y="8525"/>
                      <a:pt x="3287" y="8507"/>
                      <a:pt x="3261" y="8498"/>
                    </a:cubicBezTo>
                    <a:cubicBezTo>
                      <a:pt x="3261" y="8472"/>
                      <a:pt x="3261" y="8454"/>
                      <a:pt x="3314" y="8427"/>
                    </a:cubicBezTo>
                    <a:cubicBezTo>
                      <a:pt x="3367" y="8409"/>
                      <a:pt x="3394" y="8392"/>
                      <a:pt x="3394" y="8374"/>
                    </a:cubicBezTo>
                    <a:cubicBezTo>
                      <a:pt x="3403" y="8347"/>
                      <a:pt x="3394" y="8320"/>
                      <a:pt x="3359" y="8302"/>
                    </a:cubicBezTo>
                    <a:cubicBezTo>
                      <a:pt x="3323" y="8285"/>
                      <a:pt x="3216" y="8276"/>
                      <a:pt x="3305" y="8258"/>
                    </a:cubicBezTo>
                    <a:cubicBezTo>
                      <a:pt x="3403" y="8240"/>
                      <a:pt x="3439" y="8204"/>
                      <a:pt x="3403" y="8178"/>
                    </a:cubicBezTo>
                    <a:cubicBezTo>
                      <a:pt x="3376" y="8173"/>
                      <a:pt x="3347" y="8171"/>
                      <a:pt x="3318" y="8171"/>
                    </a:cubicBezTo>
                    <a:cubicBezTo>
                      <a:pt x="3307" y="8171"/>
                      <a:pt x="3296" y="8171"/>
                      <a:pt x="3285" y="8172"/>
                    </a:cubicBezTo>
                    <a:lnTo>
                      <a:pt x="3285" y="8172"/>
                    </a:lnTo>
                    <a:cubicBezTo>
                      <a:pt x="3446" y="8148"/>
                      <a:pt x="3385" y="8088"/>
                      <a:pt x="3287" y="8080"/>
                    </a:cubicBezTo>
                    <a:cubicBezTo>
                      <a:pt x="3234" y="8071"/>
                      <a:pt x="3234" y="8044"/>
                      <a:pt x="3305" y="8026"/>
                    </a:cubicBezTo>
                    <a:cubicBezTo>
                      <a:pt x="3316" y="8024"/>
                      <a:pt x="3327" y="8024"/>
                      <a:pt x="3336" y="8024"/>
                    </a:cubicBezTo>
                    <a:cubicBezTo>
                      <a:pt x="3361" y="8024"/>
                      <a:pt x="3381" y="8029"/>
                      <a:pt x="3404" y="8029"/>
                    </a:cubicBezTo>
                    <a:cubicBezTo>
                      <a:pt x="3412" y="8029"/>
                      <a:pt x="3420" y="8028"/>
                      <a:pt x="3430" y="8026"/>
                    </a:cubicBezTo>
                    <a:cubicBezTo>
                      <a:pt x="3474" y="8026"/>
                      <a:pt x="3403" y="8009"/>
                      <a:pt x="3385" y="8000"/>
                    </a:cubicBezTo>
                    <a:cubicBezTo>
                      <a:pt x="3341" y="7991"/>
                      <a:pt x="3341" y="7955"/>
                      <a:pt x="3412" y="7937"/>
                    </a:cubicBezTo>
                    <a:cubicBezTo>
                      <a:pt x="3546" y="7928"/>
                      <a:pt x="3359" y="7911"/>
                      <a:pt x="3341" y="7902"/>
                    </a:cubicBezTo>
                    <a:cubicBezTo>
                      <a:pt x="3314" y="7875"/>
                      <a:pt x="3376" y="7830"/>
                      <a:pt x="3305" y="7813"/>
                    </a:cubicBezTo>
                    <a:cubicBezTo>
                      <a:pt x="3234" y="7795"/>
                      <a:pt x="3252" y="7759"/>
                      <a:pt x="3269" y="7732"/>
                    </a:cubicBezTo>
                    <a:cubicBezTo>
                      <a:pt x="3287" y="7706"/>
                      <a:pt x="3367" y="7652"/>
                      <a:pt x="3269" y="7626"/>
                    </a:cubicBezTo>
                    <a:cubicBezTo>
                      <a:pt x="3234" y="7626"/>
                      <a:pt x="3359" y="7599"/>
                      <a:pt x="3376" y="7590"/>
                    </a:cubicBezTo>
                    <a:cubicBezTo>
                      <a:pt x="3403" y="7572"/>
                      <a:pt x="3332" y="7563"/>
                      <a:pt x="3332" y="7545"/>
                    </a:cubicBezTo>
                    <a:cubicBezTo>
                      <a:pt x="3332" y="7528"/>
                      <a:pt x="3341" y="7501"/>
                      <a:pt x="3323" y="7483"/>
                    </a:cubicBezTo>
                    <a:cubicBezTo>
                      <a:pt x="3305" y="7456"/>
                      <a:pt x="3216" y="7474"/>
                      <a:pt x="3287" y="7438"/>
                    </a:cubicBezTo>
                    <a:cubicBezTo>
                      <a:pt x="3351" y="7415"/>
                      <a:pt x="3443" y="7355"/>
                      <a:pt x="3292" y="7355"/>
                    </a:cubicBezTo>
                    <a:cubicBezTo>
                      <a:pt x="3274" y="7355"/>
                      <a:pt x="3252" y="7356"/>
                      <a:pt x="3227" y="7358"/>
                    </a:cubicBezTo>
                    <a:lnTo>
                      <a:pt x="3227" y="7358"/>
                    </a:lnTo>
                    <a:cubicBezTo>
                      <a:pt x="3474" y="7340"/>
                      <a:pt x="3385" y="7207"/>
                      <a:pt x="3287" y="7180"/>
                    </a:cubicBezTo>
                    <a:cubicBezTo>
                      <a:pt x="3189" y="7162"/>
                      <a:pt x="3590" y="7109"/>
                      <a:pt x="3359" y="7091"/>
                    </a:cubicBezTo>
                    <a:cubicBezTo>
                      <a:pt x="3261" y="7082"/>
                      <a:pt x="3136" y="7091"/>
                      <a:pt x="3252" y="7055"/>
                    </a:cubicBezTo>
                    <a:cubicBezTo>
                      <a:pt x="3252" y="7047"/>
                      <a:pt x="3234" y="6993"/>
                      <a:pt x="3225" y="6993"/>
                    </a:cubicBezTo>
                    <a:lnTo>
                      <a:pt x="3225" y="6993"/>
                    </a:lnTo>
                    <a:cubicBezTo>
                      <a:pt x="3231" y="6993"/>
                      <a:pt x="3257" y="6997"/>
                      <a:pt x="3281" y="6997"/>
                    </a:cubicBezTo>
                    <a:cubicBezTo>
                      <a:pt x="3293" y="6997"/>
                      <a:pt x="3305" y="6996"/>
                      <a:pt x="3314" y="6993"/>
                    </a:cubicBezTo>
                    <a:cubicBezTo>
                      <a:pt x="3350" y="6984"/>
                      <a:pt x="3323" y="6966"/>
                      <a:pt x="3332" y="6957"/>
                    </a:cubicBezTo>
                    <a:cubicBezTo>
                      <a:pt x="3332" y="6922"/>
                      <a:pt x="3421" y="6877"/>
                      <a:pt x="3403" y="6851"/>
                    </a:cubicBezTo>
                    <a:lnTo>
                      <a:pt x="3403" y="6851"/>
                    </a:lnTo>
                    <a:cubicBezTo>
                      <a:pt x="3306" y="6885"/>
                      <a:pt x="3204" y="6898"/>
                      <a:pt x="3105" y="6898"/>
                    </a:cubicBezTo>
                    <a:cubicBezTo>
                      <a:pt x="3077" y="6898"/>
                      <a:pt x="3048" y="6897"/>
                      <a:pt x="3020" y="6895"/>
                    </a:cubicBezTo>
                    <a:cubicBezTo>
                      <a:pt x="3020" y="6868"/>
                      <a:pt x="3172" y="6868"/>
                      <a:pt x="3225" y="6868"/>
                    </a:cubicBezTo>
                    <a:cubicBezTo>
                      <a:pt x="3314" y="6868"/>
                      <a:pt x="3243" y="6833"/>
                      <a:pt x="3261" y="6815"/>
                    </a:cubicBezTo>
                    <a:cubicBezTo>
                      <a:pt x="3269" y="6806"/>
                      <a:pt x="3403" y="6770"/>
                      <a:pt x="3367" y="6762"/>
                    </a:cubicBezTo>
                    <a:cubicBezTo>
                      <a:pt x="3332" y="6762"/>
                      <a:pt x="3243" y="6762"/>
                      <a:pt x="3278" y="6744"/>
                    </a:cubicBezTo>
                    <a:cubicBezTo>
                      <a:pt x="3305" y="6717"/>
                      <a:pt x="3403" y="6681"/>
                      <a:pt x="3403" y="6655"/>
                    </a:cubicBezTo>
                    <a:lnTo>
                      <a:pt x="3403" y="6655"/>
                    </a:lnTo>
                    <a:cubicBezTo>
                      <a:pt x="3395" y="6657"/>
                      <a:pt x="3389" y="6658"/>
                      <a:pt x="3383" y="6658"/>
                    </a:cubicBezTo>
                    <a:cubicBezTo>
                      <a:pt x="3317" y="6658"/>
                      <a:pt x="3330" y="6538"/>
                      <a:pt x="3314" y="6530"/>
                    </a:cubicBezTo>
                    <a:cubicBezTo>
                      <a:pt x="3311" y="6529"/>
                      <a:pt x="3307" y="6528"/>
                      <a:pt x="3301" y="6528"/>
                    </a:cubicBezTo>
                    <a:cubicBezTo>
                      <a:pt x="3269" y="6528"/>
                      <a:pt x="3201" y="6544"/>
                      <a:pt x="3150" y="6544"/>
                    </a:cubicBezTo>
                    <a:cubicBezTo>
                      <a:pt x="3134" y="6544"/>
                      <a:pt x="3120" y="6543"/>
                      <a:pt x="3109" y="6539"/>
                    </a:cubicBezTo>
                    <a:cubicBezTo>
                      <a:pt x="3056" y="6530"/>
                      <a:pt x="3252" y="6503"/>
                      <a:pt x="3296" y="6503"/>
                    </a:cubicBezTo>
                    <a:cubicBezTo>
                      <a:pt x="3252" y="6503"/>
                      <a:pt x="3154" y="6503"/>
                      <a:pt x="3198" y="6477"/>
                    </a:cubicBezTo>
                    <a:cubicBezTo>
                      <a:pt x="3252" y="6459"/>
                      <a:pt x="3341" y="6468"/>
                      <a:pt x="3367" y="6450"/>
                    </a:cubicBezTo>
                    <a:cubicBezTo>
                      <a:pt x="3403" y="6432"/>
                      <a:pt x="3172" y="6441"/>
                      <a:pt x="3198" y="6414"/>
                    </a:cubicBezTo>
                    <a:cubicBezTo>
                      <a:pt x="3206" y="6406"/>
                      <a:pt x="3355" y="6368"/>
                      <a:pt x="3321" y="6368"/>
                    </a:cubicBezTo>
                    <a:cubicBezTo>
                      <a:pt x="3317" y="6368"/>
                      <a:pt x="3312" y="6369"/>
                      <a:pt x="3305" y="6370"/>
                    </a:cubicBezTo>
                    <a:cubicBezTo>
                      <a:pt x="3275" y="6370"/>
                      <a:pt x="3246" y="6378"/>
                      <a:pt x="3219" y="6378"/>
                    </a:cubicBezTo>
                    <a:cubicBezTo>
                      <a:pt x="3205" y="6378"/>
                      <a:pt x="3192" y="6376"/>
                      <a:pt x="3180" y="6370"/>
                    </a:cubicBezTo>
                    <a:cubicBezTo>
                      <a:pt x="3163" y="6370"/>
                      <a:pt x="3163" y="6361"/>
                      <a:pt x="3180" y="6352"/>
                    </a:cubicBezTo>
                    <a:cubicBezTo>
                      <a:pt x="3234" y="6334"/>
                      <a:pt x="3385" y="6343"/>
                      <a:pt x="3394" y="6316"/>
                    </a:cubicBezTo>
                    <a:cubicBezTo>
                      <a:pt x="3403" y="6298"/>
                      <a:pt x="3412" y="6281"/>
                      <a:pt x="3385" y="6272"/>
                    </a:cubicBezTo>
                    <a:cubicBezTo>
                      <a:pt x="3367" y="6263"/>
                      <a:pt x="3341" y="6263"/>
                      <a:pt x="3323" y="6263"/>
                    </a:cubicBezTo>
                    <a:cubicBezTo>
                      <a:pt x="3323" y="6236"/>
                      <a:pt x="3332" y="6209"/>
                      <a:pt x="3305" y="6183"/>
                    </a:cubicBezTo>
                    <a:cubicBezTo>
                      <a:pt x="3296" y="6168"/>
                      <a:pt x="3271" y="6159"/>
                      <a:pt x="3242" y="6159"/>
                    </a:cubicBezTo>
                    <a:cubicBezTo>
                      <a:pt x="3216" y="6159"/>
                      <a:pt x="3187" y="6166"/>
                      <a:pt x="3163" y="6183"/>
                    </a:cubicBezTo>
                    <a:cubicBezTo>
                      <a:pt x="3163" y="6156"/>
                      <a:pt x="3154" y="6138"/>
                      <a:pt x="3243" y="6111"/>
                    </a:cubicBezTo>
                    <a:cubicBezTo>
                      <a:pt x="3305" y="6085"/>
                      <a:pt x="3412" y="6058"/>
                      <a:pt x="3341" y="6040"/>
                    </a:cubicBezTo>
                    <a:cubicBezTo>
                      <a:pt x="3287" y="6022"/>
                      <a:pt x="3252" y="6022"/>
                      <a:pt x="3243" y="6004"/>
                    </a:cubicBezTo>
                    <a:cubicBezTo>
                      <a:pt x="3225" y="5978"/>
                      <a:pt x="3252" y="5969"/>
                      <a:pt x="3243" y="5969"/>
                    </a:cubicBezTo>
                    <a:lnTo>
                      <a:pt x="3172" y="5969"/>
                    </a:lnTo>
                    <a:cubicBezTo>
                      <a:pt x="3127" y="5951"/>
                      <a:pt x="3172" y="5906"/>
                      <a:pt x="3136" y="5889"/>
                    </a:cubicBezTo>
                    <a:cubicBezTo>
                      <a:pt x="3109" y="5862"/>
                      <a:pt x="3029" y="5853"/>
                      <a:pt x="3127" y="5826"/>
                    </a:cubicBezTo>
                    <a:cubicBezTo>
                      <a:pt x="3189" y="5808"/>
                      <a:pt x="3180" y="5755"/>
                      <a:pt x="3118" y="5755"/>
                    </a:cubicBezTo>
                    <a:cubicBezTo>
                      <a:pt x="3112" y="5753"/>
                      <a:pt x="3106" y="5753"/>
                      <a:pt x="3099" y="5753"/>
                    </a:cubicBezTo>
                    <a:cubicBezTo>
                      <a:pt x="3068" y="5753"/>
                      <a:pt x="3033" y="5770"/>
                      <a:pt x="3011" y="5800"/>
                    </a:cubicBezTo>
                    <a:cubicBezTo>
                      <a:pt x="3011" y="5782"/>
                      <a:pt x="3002" y="5764"/>
                      <a:pt x="3038" y="5737"/>
                    </a:cubicBezTo>
                    <a:cubicBezTo>
                      <a:pt x="3082" y="5728"/>
                      <a:pt x="3118" y="5710"/>
                      <a:pt x="3154" y="5693"/>
                    </a:cubicBezTo>
                    <a:cubicBezTo>
                      <a:pt x="3180" y="5666"/>
                      <a:pt x="3074" y="5657"/>
                      <a:pt x="3127" y="5630"/>
                    </a:cubicBezTo>
                    <a:cubicBezTo>
                      <a:pt x="3151" y="5614"/>
                      <a:pt x="3331" y="5576"/>
                      <a:pt x="3248" y="5576"/>
                    </a:cubicBezTo>
                    <a:cubicBezTo>
                      <a:pt x="3240" y="5576"/>
                      <a:pt x="3230" y="5576"/>
                      <a:pt x="3216" y="5577"/>
                    </a:cubicBezTo>
                    <a:cubicBezTo>
                      <a:pt x="3191" y="5577"/>
                      <a:pt x="3160" y="5578"/>
                      <a:pt x="3132" y="5578"/>
                    </a:cubicBezTo>
                    <a:cubicBezTo>
                      <a:pt x="3061" y="5578"/>
                      <a:pt x="3004" y="5573"/>
                      <a:pt x="3074" y="5541"/>
                    </a:cubicBezTo>
                    <a:cubicBezTo>
                      <a:pt x="3127" y="5532"/>
                      <a:pt x="3172" y="5515"/>
                      <a:pt x="3225" y="5488"/>
                    </a:cubicBezTo>
                    <a:cubicBezTo>
                      <a:pt x="3233" y="5479"/>
                      <a:pt x="3265" y="5425"/>
                      <a:pt x="3218" y="5425"/>
                    </a:cubicBezTo>
                    <a:cubicBezTo>
                      <a:pt x="3215" y="5425"/>
                      <a:pt x="3211" y="5425"/>
                      <a:pt x="3207" y="5425"/>
                    </a:cubicBezTo>
                    <a:cubicBezTo>
                      <a:pt x="3166" y="5425"/>
                      <a:pt x="3080" y="5441"/>
                      <a:pt x="3034" y="5441"/>
                    </a:cubicBezTo>
                    <a:cubicBezTo>
                      <a:pt x="3010" y="5441"/>
                      <a:pt x="2996" y="5437"/>
                      <a:pt x="3002" y="5425"/>
                    </a:cubicBezTo>
                    <a:cubicBezTo>
                      <a:pt x="3029" y="5390"/>
                      <a:pt x="3136" y="5408"/>
                      <a:pt x="3198" y="5390"/>
                    </a:cubicBezTo>
                    <a:lnTo>
                      <a:pt x="3038" y="5381"/>
                    </a:lnTo>
                    <a:cubicBezTo>
                      <a:pt x="2967" y="5363"/>
                      <a:pt x="3011" y="5354"/>
                      <a:pt x="3065" y="5345"/>
                    </a:cubicBezTo>
                    <a:cubicBezTo>
                      <a:pt x="3154" y="5327"/>
                      <a:pt x="3216" y="5265"/>
                      <a:pt x="3180" y="5247"/>
                    </a:cubicBezTo>
                    <a:cubicBezTo>
                      <a:pt x="3173" y="5244"/>
                      <a:pt x="3156" y="5242"/>
                      <a:pt x="3134" y="5242"/>
                    </a:cubicBezTo>
                    <a:cubicBezTo>
                      <a:pt x="3059" y="5242"/>
                      <a:pt x="2924" y="5258"/>
                      <a:pt x="2887" y="5258"/>
                    </a:cubicBezTo>
                    <a:cubicBezTo>
                      <a:pt x="2881" y="5258"/>
                      <a:pt x="2878" y="5257"/>
                      <a:pt x="2878" y="5256"/>
                    </a:cubicBezTo>
                    <a:cubicBezTo>
                      <a:pt x="2869" y="5247"/>
                      <a:pt x="2949" y="5230"/>
                      <a:pt x="2984" y="5221"/>
                    </a:cubicBezTo>
                    <a:cubicBezTo>
                      <a:pt x="3020" y="5212"/>
                      <a:pt x="3047" y="5194"/>
                      <a:pt x="3074" y="5167"/>
                    </a:cubicBezTo>
                    <a:cubicBezTo>
                      <a:pt x="3082" y="5140"/>
                      <a:pt x="3261" y="5087"/>
                      <a:pt x="3216" y="5069"/>
                    </a:cubicBezTo>
                    <a:cubicBezTo>
                      <a:pt x="3198" y="5060"/>
                      <a:pt x="3056" y="5060"/>
                      <a:pt x="3109" y="5042"/>
                    </a:cubicBezTo>
                    <a:cubicBezTo>
                      <a:pt x="3154" y="5034"/>
                      <a:pt x="3198" y="5034"/>
                      <a:pt x="3198" y="5016"/>
                    </a:cubicBezTo>
                    <a:cubicBezTo>
                      <a:pt x="3216" y="4971"/>
                      <a:pt x="2976" y="4980"/>
                      <a:pt x="2967" y="4944"/>
                    </a:cubicBezTo>
                    <a:cubicBezTo>
                      <a:pt x="2958" y="4923"/>
                      <a:pt x="3014" y="4903"/>
                      <a:pt x="3075" y="4886"/>
                    </a:cubicBezTo>
                    <a:lnTo>
                      <a:pt x="3075" y="4886"/>
                    </a:lnTo>
                    <a:cubicBezTo>
                      <a:pt x="3072" y="4894"/>
                      <a:pt x="3115" y="4901"/>
                      <a:pt x="3156" y="4901"/>
                    </a:cubicBezTo>
                    <a:cubicBezTo>
                      <a:pt x="3192" y="4901"/>
                      <a:pt x="3225" y="4896"/>
                      <a:pt x="3225" y="4882"/>
                    </a:cubicBezTo>
                    <a:cubicBezTo>
                      <a:pt x="3225" y="4873"/>
                      <a:pt x="3225" y="4864"/>
                      <a:pt x="3225" y="4864"/>
                    </a:cubicBezTo>
                    <a:cubicBezTo>
                      <a:pt x="3178" y="4867"/>
                      <a:pt x="3145" y="4870"/>
                      <a:pt x="3121" y="4873"/>
                    </a:cubicBezTo>
                    <a:lnTo>
                      <a:pt x="3121" y="4873"/>
                    </a:lnTo>
                    <a:cubicBezTo>
                      <a:pt x="3168" y="4860"/>
                      <a:pt x="3207" y="4848"/>
                      <a:pt x="3207" y="4838"/>
                    </a:cubicBezTo>
                    <a:cubicBezTo>
                      <a:pt x="3207" y="4836"/>
                      <a:pt x="3205" y="4836"/>
                      <a:pt x="3201" y="4836"/>
                    </a:cubicBezTo>
                    <a:cubicBezTo>
                      <a:pt x="3176" y="4836"/>
                      <a:pt x="3091" y="4855"/>
                      <a:pt x="3091" y="4855"/>
                    </a:cubicBezTo>
                    <a:cubicBezTo>
                      <a:pt x="3091" y="4838"/>
                      <a:pt x="3216" y="4820"/>
                      <a:pt x="3207" y="4802"/>
                    </a:cubicBezTo>
                    <a:cubicBezTo>
                      <a:pt x="3189" y="4784"/>
                      <a:pt x="3154" y="4757"/>
                      <a:pt x="3154" y="4731"/>
                    </a:cubicBezTo>
                    <a:cubicBezTo>
                      <a:pt x="3154" y="4734"/>
                      <a:pt x="3153" y="4736"/>
                      <a:pt x="3152" y="4736"/>
                    </a:cubicBezTo>
                    <a:cubicBezTo>
                      <a:pt x="3149" y="4736"/>
                      <a:pt x="3138" y="4713"/>
                      <a:pt x="3109" y="4713"/>
                    </a:cubicBezTo>
                    <a:cubicBezTo>
                      <a:pt x="3065" y="4704"/>
                      <a:pt x="3074" y="4686"/>
                      <a:pt x="3100" y="4677"/>
                    </a:cubicBezTo>
                    <a:cubicBezTo>
                      <a:pt x="3145" y="4642"/>
                      <a:pt x="3127" y="4606"/>
                      <a:pt x="3082" y="4588"/>
                    </a:cubicBezTo>
                    <a:cubicBezTo>
                      <a:pt x="3065" y="4579"/>
                      <a:pt x="2904" y="4553"/>
                      <a:pt x="2976" y="4553"/>
                    </a:cubicBezTo>
                    <a:cubicBezTo>
                      <a:pt x="3118" y="4535"/>
                      <a:pt x="3261" y="4526"/>
                      <a:pt x="3118" y="4499"/>
                    </a:cubicBezTo>
                    <a:cubicBezTo>
                      <a:pt x="3062" y="4488"/>
                      <a:pt x="2958" y="4477"/>
                      <a:pt x="2918" y="4459"/>
                    </a:cubicBezTo>
                    <a:lnTo>
                      <a:pt x="2918" y="4459"/>
                    </a:lnTo>
                    <a:cubicBezTo>
                      <a:pt x="2950" y="4463"/>
                      <a:pt x="3029" y="4463"/>
                      <a:pt x="3065" y="4463"/>
                    </a:cubicBezTo>
                    <a:cubicBezTo>
                      <a:pt x="3065" y="4446"/>
                      <a:pt x="3065" y="4428"/>
                      <a:pt x="2993" y="4428"/>
                    </a:cubicBezTo>
                    <a:lnTo>
                      <a:pt x="2984" y="4428"/>
                    </a:lnTo>
                    <a:lnTo>
                      <a:pt x="2908" y="4453"/>
                    </a:lnTo>
                    <a:lnTo>
                      <a:pt x="2908" y="4453"/>
                    </a:lnTo>
                    <a:cubicBezTo>
                      <a:pt x="2895" y="4444"/>
                      <a:pt x="2901" y="4433"/>
                      <a:pt x="2940" y="4419"/>
                    </a:cubicBezTo>
                    <a:cubicBezTo>
                      <a:pt x="3002" y="4401"/>
                      <a:pt x="3074" y="4383"/>
                      <a:pt x="3136" y="4348"/>
                    </a:cubicBezTo>
                    <a:cubicBezTo>
                      <a:pt x="3163" y="4321"/>
                      <a:pt x="3091" y="4330"/>
                      <a:pt x="3091" y="4312"/>
                    </a:cubicBezTo>
                    <a:cubicBezTo>
                      <a:pt x="3091" y="4285"/>
                      <a:pt x="3198" y="4268"/>
                      <a:pt x="3198" y="4250"/>
                    </a:cubicBezTo>
                    <a:lnTo>
                      <a:pt x="3109" y="4241"/>
                    </a:lnTo>
                    <a:cubicBezTo>
                      <a:pt x="2993" y="4223"/>
                      <a:pt x="3252" y="4178"/>
                      <a:pt x="3252" y="4161"/>
                    </a:cubicBezTo>
                    <a:lnTo>
                      <a:pt x="3252" y="4161"/>
                    </a:lnTo>
                    <a:cubicBezTo>
                      <a:pt x="3252" y="4165"/>
                      <a:pt x="3155" y="4175"/>
                      <a:pt x="3087" y="4175"/>
                    </a:cubicBezTo>
                    <a:cubicBezTo>
                      <a:pt x="3027" y="4175"/>
                      <a:pt x="2989" y="4168"/>
                      <a:pt x="3056" y="4143"/>
                    </a:cubicBezTo>
                    <a:cubicBezTo>
                      <a:pt x="3136" y="4116"/>
                      <a:pt x="3136" y="4125"/>
                      <a:pt x="3136" y="4089"/>
                    </a:cubicBezTo>
                    <a:cubicBezTo>
                      <a:pt x="3172" y="4072"/>
                      <a:pt x="3189" y="4072"/>
                      <a:pt x="3269" y="4063"/>
                    </a:cubicBezTo>
                    <a:lnTo>
                      <a:pt x="3269" y="4063"/>
                    </a:lnTo>
                    <a:cubicBezTo>
                      <a:pt x="3253" y="4064"/>
                      <a:pt x="3239" y="4065"/>
                      <a:pt x="3226" y="4065"/>
                    </a:cubicBezTo>
                    <a:cubicBezTo>
                      <a:pt x="3092" y="4065"/>
                      <a:pt x="3190" y="3989"/>
                      <a:pt x="3068" y="3989"/>
                    </a:cubicBezTo>
                    <a:cubicBezTo>
                      <a:pt x="3059" y="3989"/>
                      <a:pt x="3047" y="3990"/>
                      <a:pt x="3035" y="3991"/>
                    </a:cubicBezTo>
                    <a:lnTo>
                      <a:pt x="3035" y="3991"/>
                    </a:lnTo>
                    <a:cubicBezTo>
                      <a:pt x="3144" y="3980"/>
                      <a:pt x="3118" y="3920"/>
                      <a:pt x="3109" y="3902"/>
                    </a:cubicBezTo>
                    <a:cubicBezTo>
                      <a:pt x="3100" y="3885"/>
                      <a:pt x="3082" y="3867"/>
                      <a:pt x="3056" y="3858"/>
                    </a:cubicBezTo>
                    <a:cubicBezTo>
                      <a:pt x="3020" y="3858"/>
                      <a:pt x="2984" y="3858"/>
                      <a:pt x="2949" y="3849"/>
                    </a:cubicBezTo>
                    <a:cubicBezTo>
                      <a:pt x="3002" y="3840"/>
                      <a:pt x="3154" y="3840"/>
                      <a:pt x="3216" y="3831"/>
                    </a:cubicBezTo>
                    <a:cubicBezTo>
                      <a:pt x="3163" y="3813"/>
                      <a:pt x="3100" y="3813"/>
                      <a:pt x="3038" y="3813"/>
                    </a:cubicBezTo>
                    <a:cubicBezTo>
                      <a:pt x="3008" y="3813"/>
                      <a:pt x="2976" y="3814"/>
                      <a:pt x="2945" y="3814"/>
                    </a:cubicBezTo>
                    <a:cubicBezTo>
                      <a:pt x="2885" y="3814"/>
                      <a:pt x="2833" y="3810"/>
                      <a:pt x="2833" y="3787"/>
                    </a:cubicBezTo>
                    <a:cubicBezTo>
                      <a:pt x="2878" y="3787"/>
                      <a:pt x="3065" y="3778"/>
                      <a:pt x="3091" y="3769"/>
                    </a:cubicBezTo>
                    <a:cubicBezTo>
                      <a:pt x="3136" y="3751"/>
                      <a:pt x="3020" y="3742"/>
                      <a:pt x="2984" y="3742"/>
                    </a:cubicBezTo>
                    <a:cubicBezTo>
                      <a:pt x="2984" y="3724"/>
                      <a:pt x="2984" y="3715"/>
                      <a:pt x="3011" y="3697"/>
                    </a:cubicBezTo>
                    <a:cubicBezTo>
                      <a:pt x="3047" y="3680"/>
                      <a:pt x="3118" y="3671"/>
                      <a:pt x="3118" y="3662"/>
                    </a:cubicBezTo>
                    <a:cubicBezTo>
                      <a:pt x="3118" y="3653"/>
                      <a:pt x="2931" y="3653"/>
                      <a:pt x="2949" y="3635"/>
                    </a:cubicBezTo>
                    <a:lnTo>
                      <a:pt x="3029" y="3617"/>
                    </a:lnTo>
                    <a:cubicBezTo>
                      <a:pt x="3038" y="3608"/>
                      <a:pt x="3047" y="3599"/>
                      <a:pt x="3056" y="3582"/>
                    </a:cubicBezTo>
                    <a:cubicBezTo>
                      <a:pt x="3065" y="3555"/>
                      <a:pt x="3011" y="3546"/>
                      <a:pt x="3002" y="3519"/>
                    </a:cubicBezTo>
                    <a:cubicBezTo>
                      <a:pt x="2993" y="3493"/>
                      <a:pt x="3082" y="3484"/>
                      <a:pt x="3047" y="3466"/>
                    </a:cubicBezTo>
                    <a:cubicBezTo>
                      <a:pt x="3011" y="3457"/>
                      <a:pt x="2967" y="3457"/>
                      <a:pt x="2931" y="3457"/>
                    </a:cubicBezTo>
                    <a:cubicBezTo>
                      <a:pt x="3074" y="3448"/>
                      <a:pt x="3136" y="3448"/>
                      <a:pt x="3136" y="3412"/>
                    </a:cubicBezTo>
                    <a:lnTo>
                      <a:pt x="3056" y="3412"/>
                    </a:lnTo>
                    <a:cubicBezTo>
                      <a:pt x="3056" y="3386"/>
                      <a:pt x="3118" y="3306"/>
                      <a:pt x="3038" y="3297"/>
                    </a:cubicBezTo>
                    <a:cubicBezTo>
                      <a:pt x="3031" y="3297"/>
                      <a:pt x="2934" y="3312"/>
                      <a:pt x="2890" y="3312"/>
                    </a:cubicBezTo>
                    <a:cubicBezTo>
                      <a:pt x="2875" y="3312"/>
                      <a:pt x="2866" y="3310"/>
                      <a:pt x="2869" y="3306"/>
                    </a:cubicBezTo>
                    <a:cubicBezTo>
                      <a:pt x="2886" y="3288"/>
                      <a:pt x="2976" y="3261"/>
                      <a:pt x="3002" y="3243"/>
                    </a:cubicBezTo>
                    <a:cubicBezTo>
                      <a:pt x="3065" y="3199"/>
                      <a:pt x="3109" y="3145"/>
                      <a:pt x="3082" y="3110"/>
                    </a:cubicBezTo>
                    <a:cubicBezTo>
                      <a:pt x="3065" y="3083"/>
                      <a:pt x="2984" y="3074"/>
                      <a:pt x="2976" y="3047"/>
                    </a:cubicBezTo>
                    <a:cubicBezTo>
                      <a:pt x="2976" y="3029"/>
                      <a:pt x="2913" y="3021"/>
                      <a:pt x="2789" y="3012"/>
                    </a:cubicBezTo>
                    <a:cubicBezTo>
                      <a:pt x="2833" y="3012"/>
                      <a:pt x="3100" y="2940"/>
                      <a:pt x="2967" y="2940"/>
                    </a:cubicBezTo>
                    <a:cubicBezTo>
                      <a:pt x="2878" y="2940"/>
                      <a:pt x="2726" y="3012"/>
                      <a:pt x="2637" y="3012"/>
                    </a:cubicBezTo>
                    <a:lnTo>
                      <a:pt x="2806" y="2949"/>
                    </a:lnTo>
                    <a:cubicBezTo>
                      <a:pt x="2904" y="2914"/>
                      <a:pt x="3002" y="2896"/>
                      <a:pt x="3109" y="2887"/>
                    </a:cubicBezTo>
                    <a:lnTo>
                      <a:pt x="3109" y="2887"/>
                    </a:lnTo>
                    <a:cubicBezTo>
                      <a:pt x="3094" y="2888"/>
                      <a:pt x="3081" y="2888"/>
                      <a:pt x="3069" y="2888"/>
                    </a:cubicBezTo>
                    <a:cubicBezTo>
                      <a:pt x="2926" y="2888"/>
                      <a:pt x="2994" y="2841"/>
                      <a:pt x="2895" y="2825"/>
                    </a:cubicBezTo>
                    <a:cubicBezTo>
                      <a:pt x="2895" y="2798"/>
                      <a:pt x="2922" y="2798"/>
                      <a:pt x="3029" y="2789"/>
                    </a:cubicBezTo>
                    <a:cubicBezTo>
                      <a:pt x="3145" y="2789"/>
                      <a:pt x="3091" y="2762"/>
                      <a:pt x="3163" y="2753"/>
                    </a:cubicBezTo>
                    <a:lnTo>
                      <a:pt x="3163" y="2753"/>
                    </a:lnTo>
                    <a:lnTo>
                      <a:pt x="2824" y="2780"/>
                    </a:lnTo>
                    <a:cubicBezTo>
                      <a:pt x="2824" y="2753"/>
                      <a:pt x="3091" y="2718"/>
                      <a:pt x="3082" y="2718"/>
                    </a:cubicBezTo>
                    <a:cubicBezTo>
                      <a:pt x="3029" y="2700"/>
                      <a:pt x="2842" y="2682"/>
                      <a:pt x="2949" y="2655"/>
                    </a:cubicBezTo>
                    <a:cubicBezTo>
                      <a:pt x="3020" y="2629"/>
                      <a:pt x="3172" y="2540"/>
                      <a:pt x="2993" y="2540"/>
                    </a:cubicBezTo>
                    <a:cubicBezTo>
                      <a:pt x="2922" y="2540"/>
                      <a:pt x="3011" y="2477"/>
                      <a:pt x="2931" y="2468"/>
                    </a:cubicBezTo>
                    <a:cubicBezTo>
                      <a:pt x="2771" y="2450"/>
                      <a:pt x="3038" y="2433"/>
                      <a:pt x="3056" y="2406"/>
                    </a:cubicBezTo>
                    <a:cubicBezTo>
                      <a:pt x="3082" y="2388"/>
                      <a:pt x="2967" y="2379"/>
                      <a:pt x="2976" y="2361"/>
                    </a:cubicBezTo>
                    <a:cubicBezTo>
                      <a:pt x="2976" y="2344"/>
                      <a:pt x="3020" y="2344"/>
                      <a:pt x="3091" y="2335"/>
                    </a:cubicBezTo>
                    <a:cubicBezTo>
                      <a:pt x="3163" y="2335"/>
                      <a:pt x="3091" y="2308"/>
                      <a:pt x="3082" y="2299"/>
                    </a:cubicBezTo>
                    <a:cubicBezTo>
                      <a:pt x="3029" y="2290"/>
                      <a:pt x="3065" y="2281"/>
                      <a:pt x="3082" y="2272"/>
                    </a:cubicBezTo>
                    <a:cubicBezTo>
                      <a:pt x="3089" y="2267"/>
                      <a:pt x="3078" y="2265"/>
                      <a:pt x="3056" y="2265"/>
                    </a:cubicBezTo>
                    <a:cubicBezTo>
                      <a:pt x="3008" y="2265"/>
                      <a:pt x="2910" y="2274"/>
                      <a:pt x="2867" y="2274"/>
                    </a:cubicBezTo>
                    <a:cubicBezTo>
                      <a:pt x="2832" y="2274"/>
                      <a:pt x="2834" y="2268"/>
                      <a:pt x="2931" y="2246"/>
                    </a:cubicBezTo>
                    <a:cubicBezTo>
                      <a:pt x="3074" y="2219"/>
                      <a:pt x="3065" y="2183"/>
                      <a:pt x="2958" y="2165"/>
                    </a:cubicBezTo>
                    <a:cubicBezTo>
                      <a:pt x="2851" y="2157"/>
                      <a:pt x="2797" y="2139"/>
                      <a:pt x="2993" y="2103"/>
                    </a:cubicBezTo>
                    <a:cubicBezTo>
                      <a:pt x="3109" y="2085"/>
                      <a:pt x="2869" y="2041"/>
                      <a:pt x="2993" y="2014"/>
                    </a:cubicBezTo>
                    <a:lnTo>
                      <a:pt x="2993" y="2014"/>
                    </a:lnTo>
                    <a:cubicBezTo>
                      <a:pt x="2982" y="2016"/>
                      <a:pt x="2969" y="2017"/>
                      <a:pt x="2955" y="2017"/>
                    </a:cubicBezTo>
                    <a:cubicBezTo>
                      <a:pt x="2851" y="2017"/>
                      <a:pt x="2689" y="1969"/>
                      <a:pt x="2847" y="1969"/>
                    </a:cubicBezTo>
                    <a:cubicBezTo>
                      <a:pt x="2859" y="1969"/>
                      <a:pt x="2872" y="1969"/>
                      <a:pt x="2886" y="1969"/>
                    </a:cubicBezTo>
                    <a:cubicBezTo>
                      <a:pt x="3118" y="1952"/>
                      <a:pt x="2931" y="1925"/>
                      <a:pt x="2913" y="1898"/>
                    </a:cubicBezTo>
                    <a:cubicBezTo>
                      <a:pt x="2895" y="1872"/>
                      <a:pt x="2895" y="1863"/>
                      <a:pt x="2931" y="1845"/>
                    </a:cubicBezTo>
                    <a:cubicBezTo>
                      <a:pt x="2967" y="1827"/>
                      <a:pt x="2984" y="1836"/>
                      <a:pt x="2993" y="1827"/>
                    </a:cubicBezTo>
                    <a:cubicBezTo>
                      <a:pt x="2993" y="1811"/>
                      <a:pt x="2965" y="1760"/>
                      <a:pt x="2885" y="1755"/>
                    </a:cubicBezTo>
                    <a:lnTo>
                      <a:pt x="2885" y="1755"/>
                    </a:lnTo>
                    <a:cubicBezTo>
                      <a:pt x="2961" y="1753"/>
                      <a:pt x="3030" y="1743"/>
                      <a:pt x="3038" y="1720"/>
                    </a:cubicBezTo>
                    <a:cubicBezTo>
                      <a:pt x="3047" y="1693"/>
                      <a:pt x="2895" y="1684"/>
                      <a:pt x="2993" y="1676"/>
                    </a:cubicBezTo>
                    <a:cubicBezTo>
                      <a:pt x="2976" y="1667"/>
                      <a:pt x="2949" y="1658"/>
                      <a:pt x="2931" y="1658"/>
                    </a:cubicBezTo>
                    <a:cubicBezTo>
                      <a:pt x="2878" y="1658"/>
                      <a:pt x="2913" y="1649"/>
                      <a:pt x="2931" y="1640"/>
                    </a:cubicBezTo>
                    <a:cubicBezTo>
                      <a:pt x="2976" y="1610"/>
                      <a:pt x="3046" y="1574"/>
                      <a:pt x="2923" y="1574"/>
                    </a:cubicBezTo>
                    <a:cubicBezTo>
                      <a:pt x="2914" y="1574"/>
                      <a:pt x="2904" y="1574"/>
                      <a:pt x="2893" y="1574"/>
                    </a:cubicBezTo>
                    <a:lnTo>
                      <a:pt x="2893" y="1574"/>
                    </a:lnTo>
                    <a:cubicBezTo>
                      <a:pt x="2959" y="1568"/>
                      <a:pt x="3040" y="1557"/>
                      <a:pt x="2976" y="1551"/>
                    </a:cubicBezTo>
                    <a:cubicBezTo>
                      <a:pt x="2895" y="1533"/>
                      <a:pt x="2878" y="1542"/>
                      <a:pt x="2878" y="1515"/>
                    </a:cubicBezTo>
                    <a:lnTo>
                      <a:pt x="2878" y="1515"/>
                    </a:lnTo>
                    <a:cubicBezTo>
                      <a:pt x="2893" y="1517"/>
                      <a:pt x="2909" y="1519"/>
                      <a:pt x="2924" y="1519"/>
                    </a:cubicBezTo>
                    <a:cubicBezTo>
                      <a:pt x="2971" y="1519"/>
                      <a:pt x="3016" y="1509"/>
                      <a:pt x="3056" y="1488"/>
                    </a:cubicBezTo>
                    <a:cubicBezTo>
                      <a:pt x="3065" y="1471"/>
                      <a:pt x="3047" y="1453"/>
                      <a:pt x="3020" y="1444"/>
                    </a:cubicBezTo>
                    <a:cubicBezTo>
                      <a:pt x="2990" y="1420"/>
                      <a:pt x="2965" y="1412"/>
                      <a:pt x="2909" y="1412"/>
                    </a:cubicBezTo>
                    <a:cubicBezTo>
                      <a:pt x="2881" y="1412"/>
                      <a:pt x="2845" y="1414"/>
                      <a:pt x="2797" y="1417"/>
                    </a:cubicBezTo>
                    <a:cubicBezTo>
                      <a:pt x="2797" y="1382"/>
                      <a:pt x="2833" y="1391"/>
                      <a:pt x="2922" y="1373"/>
                    </a:cubicBezTo>
                    <a:lnTo>
                      <a:pt x="2753" y="1364"/>
                    </a:lnTo>
                    <a:cubicBezTo>
                      <a:pt x="2886" y="1355"/>
                      <a:pt x="2984" y="1346"/>
                      <a:pt x="3109" y="1328"/>
                    </a:cubicBezTo>
                    <a:lnTo>
                      <a:pt x="2886" y="1293"/>
                    </a:lnTo>
                    <a:cubicBezTo>
                      <a:pt x="2753" y="1284"/>
                      <a:pt x="2806" y="1230"/>
                      <a:pt x="2833" y="1177"/>
                    </a:cubicBezTo>
                    <a:cubicBezTo>
                      <a:pt x="2849" y="1153"/>
                      <a:pt x="2893" y="1066"/>
                      <a:pt x="2814" y="1066"/>
                    </a:cubicBezTo>
                    <a:cubicBezTo>
                      <a:pt x="2805" y="1066"/>
                      <a:pt x="2793" y="1067"/>
                      <a:pt x="2780" y="1070"/>
                    </a:cubicBezTo>
                    <a:lnTo>
                      <a:pt x="2468" y="1150"/>
                    </a:lnTo>
                    <a:cubicBezTo>
                      <a:pt x="2468" y="1125"/>
                      <a:pt x="2631" y="1077"/>
                      <a:pt x="2703" y="1056"/>
                    </a:cubicBezTo>
                    <a:lnTo>
                      <a:pt x="2703" y="1056"/>
                    </a:lnTo>
                    <a:cubicBezTo>
                      <a:pt x="2700" y="1057"/>
                      <a:pt x="2698" y="1057"/>
                      <a:pt x="2696" y="1057"/>
                    </a:cubicBezTo>
                    <a:cubicBezTo>
                      <a:pt x="2668" y="1057"/>
                      <a:pt x="2770" y="987"/>
                      <a:pt x="2824" y="972"/>
                    </a:cubicBezTo>
                    <a:cubicBezTo>
                      <a:pt x="2886" y="945"/>
                      <a:pt x="2976" y="918"/>
                      <a:pt x="2958" y="892"/>
                    </a:cubicBezTo>
                    <a:lnTo>
                      <a:pt x="2958" y="892"/>
                    </a:lnTo>
                    <a:lnTo>
                      <a:pt x="2688" y="982"/>
                    </a:lnTo>
                    <a:lnTo>
                      <a:pt x="2688" y="982"/>
                    </a:lnTo>
                    <a:cubicBezTo>
                      <a:pt x="2767" y="939"/>
                      <a:pt x="2796" y="833"/>
                      <a:pt x="2744" y="758"/>
                    </a:cubicBezTo>
                    <a:lnTo>
                      <a:pt x="2744" y="758"/>
                    </a:lnTo>
                    <a:cubicBezTo>
                      <a:pt x="2753" y="785"/>
                      <a:pt x="2664" y="829"/>
                      <a:pt x="2619" y="856"/>
                    </a:cubicBezTo>
                    <a:cubicBezTo>
                      <a:pt x="2611" y="815"/>
                      <a:pt x="2811" y="656"/>
                      <a:pt x="2717" y="656"/>
                    </a:cubicBezTo>
                    <a:cubicBezTo>
                      <a:pt x="2708" y="656"/>
                      <a:pt x="2696" y="657"/>
                      <a:pt x="2682" y="660"/>
                    </a:cubicBezTo>
                    <a:cubicBezTo>
                      <a:pt x="2664" y="666"/>
                      <a:pt x="2595" y="694"/>
                      <a:pt x="2570" y="694"/>
                    </a:cubicBezTo>
                    <a:cubicBezTo>
                      <a:pt x="2556" y="694"/>
                      <a:pt x="2555" y="685"/>
                      <a:pt x="2584" y="660"/>
                    </a:cubicBezTo>
                    <a:cubicBezTo>
                      <a:pt x="2610" y="624"/>
                      <a:pt x="2771" y="571"/>
                      <a:pt x="2735" y="544"/>
                    </a:cubicBezTo>
                    <a:cubicBezTo>
                      <a:pt x="2724" y="533"/>
                      <a:pt x="2708" y="531"/>
                      <a:pt x="2690" y="531"/>
                    </a:cubicBezTo>
                    <a:cubicBezTo>
                      <a:pt x="2676" y="531"/>
                      <a:pt x="2662" y="532"/>
                      <a:pt x="2649" y="532"/>
                    </a:cubicBezTo>
                    <a:cubicBezTo>
                      <a:pt x="2625" y="532"/>
                      <a:pt x="2605" y="527"/>
                      <a:pt x="2601" y="500"/>
                    </a:cubicBezTo>
                    <a:cubicBezTo>
                      <a:pt x="2593" y="429"/>
                      <a:pt x="2601" y="384"/>
                      <a:pt x="2566" y="348"/>
                    </a:cubicBezTo>
                    <a:cubicBezTo>
                      <a:pt x="2562" y="346"/>
                      <a:pt x="2557" y="344"/>
                      <a:pt x="2552" y="344"/>
                    </a:cubicBezTo>
                    <a:cubicBezTo>
                      <a:pt x="2503" y="344"/>
                      <a:pt x="2392" y="441"/>
                      <a:pt x="2432" y="473"/>
                    </a:cubicBezTo>
                    <a:cubicBezTo>
                      <a:pt x="2406" y="455"/>
                      <a:pt x="2379" y="446"/>
                      <a:pt x="2370" y="411"/>
                    </a:cubicBezTo>
                    <a:cubicBezTo>
                      <a:pt x="2370" y="366"/>
                      <a:pt x="2379" y="322"/>
                      <a:pt x="2388" y="277"/>
                    </a:cubicBezTo>
                    <a:cubicBezTo>
                      <a:pt x="2388" y="264"/>
                      <a:pt x="2381" y="259"/>
                      <a:pt x="2372" y="259"/>
                    </a:cubicBezTo>
                    <a:cubicBezTo>
                      <a:pt x="2363" y="259"/>
                      <a:pt x="2352" y="264"/>
                      <a:pt x="2343" y="268"/>
                    </a:cubicBezTo>
                    <a:cubicBezTo>
                      <a:pt x="2290" y="286"/>
                      <a:pt x="2272" y="339"/>
                      <a:pt x="2227" y="411"/>
                    </a:cubicBezTo>
                    <a:cubicBezTo>
                      <a:pt x="2240" y="401"/>
                      <a:pt x="2248" y="396"/>
                      <a:pt x="2253" y="396"/>
                    </a:cubicBezTo>
                    <a:cubicBezTo>
                      <a:pt x="2264" y="396"/>
                      <a:pt x="2250" y="423"/>
                      <a:pt x="2218" y="455"/>
                    </a:cubicBezTo>
                    <a:cubicBezTo>
                      <a:pt x="2188" y="486"/>
                      <a:pt x="2166" y="503"/>
                      <a:pt x="2152" y="503"/>
                    </a:cubicBezTo>
                    <a:cubicBezTo>
                      <a:pt x="2146" y="503"/>
                      <a:pt x="2141" y="499"/>
                      <a:pt x="2138" y="491"/>
                    </a:cubicBezTo>
                    <a:cubicBezTo>
                      <a:pt x="2120" y="437"/>
                      <a:pt x="2281" y="295"/>
                      <a:pt x="2236" y="268"/>
                    </a:cubicBezTo>
                    <a:cubicBezTo>
                      <a:pt x="2232" y="267"/>
                      <a:pt x="2226" y="266"/>
                      <a:pt x="2219" y="266"/>
                    </a:cubicBezTo>
                    <a:cubicBezTo>
                      <a:pt x="2174" y="266"/>
                      <a:pt x="2075" y="292"/>
                      <a:pt x="2067" y="384"/>
                    </a:cubicBezTo>
                    <a:cubicBezTo>
                      <a:pt x="2067" y="446"/>
                      <a:pt x="2049" y="509"/>
                      <a:pt x="2005" y="553"/>
                    </a:cubicBezTo>
                    <a:cubicBezTo>
                      <a:pt x="1985" y="578"/>
                      <a:pt x="1968" y="597"/>
                      <a:pt x="1958" y="597"/>
                    </a:cubicBezTo>
                    <a:cubicBezTo>
                      <a:pt x="1950" y="597"/>
                      <a:pt x="1947" y="585"/>
                      <a:pt x="1951" y="553"/>
                    </a:cubicBezTo>
                    <a:cubicBezTo>
                      <a:pt x="1987" y="420"/>
                      <a:pt x="2031" y="295"/>
                      <a:pt x="2085" y="170"/>
                    </a:cubicBezTo>
                    <a:cubicBezTo>
                      <a:pt x="2077" y="154"/>
                      <a:pt x="2064" y="147"/>
                      <a:pt x="2050" y="147"/>
                    </a:cubicBezTo>
                    <a:cubicBezTo>
                      <a:pt x="2034" y="147"/>
                      <a:pt x="2015" y="156"/>
                      <a:pt x="1996" y="170"/>
                    </a:cubicBezTo>
                    <a:cubicBezTo>
                      <a:pt x="1969" y="197"/>
                      <a:pt x="1960" y="295"/>
                      <a:pt x="1925" y="339"/>
                    </a:cubicBezTo>
                    <a:cubicBezTo>
                      <a:pt x="1919" y="348"/>
                      <a:pt x="1914" y="352"/>
                      <a:pt x="1911" y="352"/>
                    </a:cubicBezTo>
                    <a:cubicBezTo>
                      <a:pt x="1889" y="352"/>
                      <a:pt x="1936" y="146"/>
                      <a:pt x="1908" y="146"/>
                    </a:cubicBezTo>
                    <a:cubicBezTo>
                      <a:pt x="1905" y="146"/>
                      <a:pt x="1902" y="148"/>
                      <a:pt x="1898" y="152"/>
                    </a:cubicBezTo>
                    <a:cubicBezTo>
                      <a:pt x="1860" y="208"/>
                      <a:pt x="1832" y="273"/>
                      <a:pt x="1815" y="341"/>
                    </a:cubicBezTo>
                    <a:lnTo>
                      <a:pt x="1815" y="341"/>
                    </a:lnTo>
                    <a:cubicBezTo>
                      <a:pt x="1824" y="282"/>
                      <a:pt x="1829" y="224"/>
                      <a:pt x="1835" y="170"/>
                    </a:cubicBezTo>
                    <a:cubicBezTo>
                      <a:pt x="1828" y="95"/>
                      <a:pt x="1795" y="0"/>
                      <a:pt x="1758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1084;p41"/>
              <p:cNvSpPr/>
              <p:nvPr/>
            </p:nvSpPr>
            <p:spPr>
              <a:xfrm>
                <a:off x="2963150" y="2255575"/>
                <a:ext cx="778725" cy="720350"/>
              </a:xfrm>
              <a:custGeom>
                <a:avLst/>
                <a:gdLst/>
                <a:ahLst/>
                <a:cxnLst/>
                <a:rect l="l" t="t" r="r" b="b"/>
                <a:pathLst>
                  <a:path w="31149" h="28814" extrusionOk="0">
                    <a:moveTo>
                      <a:pt x="29420" y="1"/>
                    </a:moveTo>
                    <a:lnTo>
                      <a:pt x="0" y="2121"/>
                    </a:lnTo>
                    <a:lnTo>
                      <a:pt x="1407" y="21574"/>
                    </a:lnTo>
                    <a:cubicBezTo>
                      <a:pt x="1711" y="25756"/>
                      <a:pt x="7541" y="28814"/>
                      <a:pt x="14803" y="28814"/>
                    </a:cubicBezTo>
                    <a:cubicBezTo>
                      <a:pt x="15429" y="28814"/>
                      <a:pt x="16065" y="28791"/>
                      <a:pt x="16710" y="28744"/>
                    </a:cubicBezTo>
                    <a:cubicBezTo>
                      <a:pt x="24833" y="28156"/>
                      <a:pt x="31148" y="23997"/>
                      <a:pt x="30828" y="19454"/>
                    </a:cubicBezTo>
                    <a:lnTo>
                      <a:pt x="29420" y="1"/>
                    </a:ln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085;p41"/>
              <p:cNvSpPr/>
              <p:nvPr/>
            </p:nvSpPr>
            <p:spPr>
              <a:xfrm>
                <a:off x="2938875" y="2233500"/>
                <a:ext cx="821250" cy="764550"/>
              </a:xfrm>
              <a:custGeom>
                <a:avLst/>
                <a:gdLst/>
                <a:ahLst/>
                <a:cxnLst/>
                <a:rect l="l" t="t" r="r" b="b"/>
                <a:pathLst>
                  <a:path w="32850" h="30582" extrusionOk="0">
                    <a:moveTo>
                      <a:pt x="30659" y="563"/>
                    </a:moveTo>
                    <a:cubicBezTo>
                      <a:pt x="30668" y="590"/>
                      <a:pt x="30668" y="617"/>
                      <a:pt x="30659" y="643"/>
                    </a:cubicBezTo>
                    <a:cubicBezTo>
                      <a:pt x="30592" y="719"/>
                      <a:pt x="30478" y="841"/>
                      <a:pt x="30435" y="841"/>
                    </a:cubicBezTo>
                    <a:cubicBezTo>
                      <a:pt x="30432" y="841"/>
                      <a:pt x="30429" y="840"/>
                      <a:pt x="30427" y="839"/>
                    </a:cubicBezTo>
                    <a:cubicBezTo>
                      <a:pt x="30418" y="839"/>
                      <a:pt x="30400" y="848"/>
                      <a:pt x="30383" y="848"/>
                    </a:cubicBezTo>
                    <a:cubicBezTo>
                      <a:pt x="30391" y="804"/>
                      <a:pt x="30391" y="759"/>
                      <a:pt x="30391" y="715"/>
                    </a:cubicBezTo>
                    <a:cubicBezTo>
                      <a:pt x="30472" y="652"/>
                      <a:pt x="30570" y="599"/>
                      <a:pt x="30659" y="563"/>
                    </a:cubicBezTo>
                    <a:close/>
                    <a:moveTo>
                      <a:pt x="21671" y="655"/>
                    </a:moveTo>
                    <a:cubicBezTo>
                      <a:pt x="21656" y="655"/>
                      <a:pt x="21640" y="657"/>
                      <a:pt x="21627" y="661"/>
                    </a:cubicBezTo>
                    <a:cubicBezTo>
                      <a:pt x="21638" y="845"/>
                      <a:pt x="21678" y="907"/>
                      <a:pt x="21717" y="907"/>
                    </a:cubicBezTo>
                    <a:cubicBezTo>
                      <a:pt x="21796" y="907"/>
                      <a:pt x="21874" y="661"/>
                      <a:pt x="21727" y="661"/>
                    </a:cubicBezTo>
                    <a:cubicBezTo>
                      <a:pt x="21723" y="661"/>
                      <a:pt x="21720" y="661"/>
                      <a:pt x="21716" y="661"/>
                    </a:cubicBezTo>
                    <a:cubicBezTo>
                      <a:pt x="21703" y="657"/>
                      <a:pt x="21687" y="655"/>
                      <a:pt x="21671" y="655"/>
                    </a:cubicBezTo>
                    <a:close/>
                    <a:moveTo>
                      <a:pt x="10867" y="1294"/>
                    </a:moveTo>
                    <a:cubicBezTo>
                      <a:pt x="10867" y="1298"/>
                      <a:pt x="10867" y="1302"/>
                      <a:pt x="10868" y="1306"/>
                    </a:cubicBezTo>
                    <a:lnTo>
                      <a:pt x="10868" y="1306"/>
                    </a:lnTo>
                    <a:lnTo>
                      <a:pt x="10867" y="1294"/>
                    </a:lnTo>
                    <a:close/>
                    <a:moveTo>
                      <a:pt x="11508" y="1356"/>
                    </a:moveTo>
                    <a:cubicBezTo>
                      <a:pt x="11508" y="1358"/>
                      <a:pt x="11508" y="1359"/>
                      <a:pt x="11509" y="1361"/>
                    </a:cubicBezTo>
                    <a:lnTo>
                      <a:pt x="11509" y="1361"/>
                    </a:lnTo>
                    <a:cubicBezTo>
                      <a:pt x="11508" y="1359"/>
                      <a:pt x="11508" y="1358"/>
                      <a:pt x="11508" y="1356"/>
                    </a:cubicBezTo>
                    <a:close/>
                    <a:moveTo>
                      <a:pt x="24196" y="1298"/>
                    </a:moveTo>
                    <a:cubicBezTo>
                      <a:pt x="24301" y="1298"/>
                      <a:pt x="24336" y="1380"/>
                      <a:pt x="24343" y="1552"/>
                    </a:cubicBezTo>
                    <a:lnTo>
                      <a:pt x="24254" y="1552"/>
                    </a:lnTo>
                    <a:cubicBezTo>
                      <a:pt x="24192" y="1481"/>
                      <a:pt x="24156" y="1401"/>
                      <a:pt x="24148" y="1303"/>
                    </a:cubicBezTo>
                    <a:cubicBezTo>
                      <a:pt x="24165" y="1299"/>
                      <a:pt x="24181" y="1298"/>
                      <a:pt x="24196" y="1298"/>
                    </a:cubicBezTo>
                    <a:close/>
                    <a:moveTo>
                      <a:pt x="30167" y="1632"/>
                    </a:moveTo>
                    <a:cubicBezTo>
                      <a:pt x="30162" y="1635"/>
                      <a:pt x="30157" y="1638"/>
                      <a:pt x="30151" y="1641"/>
                    </a:cubicBezTo>
                    <a:lnTo>
                      <a:pt x="30167" y="1632"/>
                    </a:lnTo>
                    <a:close/>
                    <a:moveTo>
                      <a:pt x="9796" y="1926"/>
                    </a:moveTo>
                    <a:cubicBezTo>
                      <a:pt x="9922" y="1926"/>
                      <a:pt x="9912" y="2176"/>
                      <a:pt x="9798" y="2184"/>
                    </a:cubicBezTo>
                    <a:cubicBezTo>
                      <a:pt x="9727" y="2104"/>
                      <a:pt x="9629" y="1962"/>
                      <a:pt x="9789" y="1926"/>
                    </a:cubicBezTo>
                    <a:cubicBezTo>
                      <a:pt x="9791" y="1926"/>
                      <a:pt x="9794" y="1926"/>
                      <a:pt x="9796" y="1926"/>
                    </a:cubicBezTo>
                    <a:close/>
                    <a:moveTo>
                      <a:pt x="1109" y="2246"/>
                    </a:moveTo>
                    <a:cubicBezTo>
                      <a:pt x="1105" y="2246"/>
                      <a:pt x="1100" y="2246"/>
                      <a:pt x="1096" y="2247"/>
                    </a:cubicBezTo>
                    <a:cubicBezTo>
                      <a:pt x="1100" y="2246"/>
                      <a:pt x="1105" y="2246"/>
                      <a:pt x="1109" y="2246"/>
                    </a:cubicBezTo>
                    <a:close/>
                    <a:moveTo>
                      <a:pt x="7322" y="2184"/>
                    </a:moveTo>
                    <a:cubicBezTo>
                      <a:pt x="7322" y="2273"/>
                      <a:pt x="7349" y="2443"/>
                      <a:pt x="7251" y="2443"/>
                    </a:cubicBezTo>
                    <a:lnTo>
                      <a:pt x="7242" y="2443"/>
                    </a:lnTo>
                    <a:cubicBezTo>
                      <a:pt x="7245" y="2443"/>
                      <a:pt x="7248" y="2443"/>
                      <a:pt x="7250" y="2443"/>
                    </a:cubicBezTo>
                    <a:lnTo>
                      <a:pt x="7250" y="2443"/>
                    </a:lnTo>
                    <a:cubicBezTo>
                      <a:pt x="7250" y="2443"/>
                      <a:pt x="7251" y="2443"/>
                      <a:pt x="7251" y="2443"/>
                    </a:cubicBezTo>
                    <a:lnTo>
                      <a:pt x="7251" y="2443"/>
                    </a:lnTo>
                    <a:cubicBezTo>
                      <a:pt x="7251" y="2443"/>
                      <a:pt x="7250" y="2443"/>
                      <a:pt x="7250" y="2443"/>
                    </a:cubicBezTo>
                    <a:lnTo>
                      <a:pt x="7250" y="2443"/>
                    </a:lnTo>
                    <a:cubicBezTo>
                      <a:pt x="7250" y="2443"/>
                      <a:pt x="7250" y="2443"/>
                      <a:pt x="7250" y="2443"/>
                    </a:cubicBezTo>
                    <a:lnTo>
                      <a:pt x="7250" y="2443"/>
                    </a:lnTo>
                    <a:cubicBezTo>
                      <a:pt x="7249" y="2445"/>
                      <a:pt x="7248" y="2446"/>
                      <a:pt x="7248" y="2447"/>
                    </a:cubicBezTo>
                    <a:lnTo>
                      <a:pt x="7248" y="2447"/>
                    </a:lnTo>
                    <a:cubicBezTo>
                      <a:pt x="7226" y="2478"/>
                      <a:pt x="7203" y="2492"/>
                      <a:pt x="7184" y="2492"/>
                    </a:cubicBezTo>
                    <a:cubicBezTo>
                      <a:pt x="7147" y="2492"/>
                      <a:pt x="7127" y="2441"/>
                      <a:pt x="7179" y="2371"/>
                    </a:cubicBezTo>
                    <a:cubicBezTo>
                      <a:pt x="7233" y="2309"/>
                      <a:pt x="7277" y="2247"/>
                      <a:pt x="7322" y="2184"/>
                    </a:cubicBezTo>
                    <a:close/>
                    <a:moveTo>
                      <a:pt x="7534" y="2683"/>
                    </a:moveTo>
                    <a:cubicBezTo>
                      <a:pt x="7535" y="2691"/>
                      <a:pt x="7535" y="2697"/>
                      <a:pt x="7536" y="2701"/>
                    </a:cubicBezTo>
                    <a:cubicBezTo>
                      <a:pt x="7535" y="2695"/>
                      <a:pt x="7535" y="2689"/>
                      <a:pt x="7534" y="2683"/>
                    </a:cubicBezTo>
                    <a:close/>
                    <a:moveTo>
                      <a:pt x="3875" y="2746"/>
                    </a:moveTo>
                    <a:lnTo>
                      <a:pt x="3875" y="2746"/>
                    </a:lnTo>
                    <a:cubicBezTo>
                      <a:pt x="3884" y="2861"/>
                      <a:pt x="3875" y="2879"/>
                      <a:pt x="3795" y="2879"/>
                    </a:cubicBezTo>
                    <a:cubicBezTo>
                      <a:pt x="3772" y="2881"/>
                      <a:pt x="3750" y="2884"/>
                      <a:pt x="3728" y="2884"/>
                    </a:cubicBezTo>
                    <a:cubicBezTo>
                      <a:pt x="3662" y="2884"/>
                      <a:pt x="3605" y="2864"/>
                      <a:pt x="3599" y="2763"/>
                    </a:cubicBezTo>
                    <a:lnTo>
                      <a:pt x="3875" y="2746"/>
                    </a:lnTo>
                    <a:close/>
                    <a:moveTo>
                      <a:pt x="2072" y="3865"/>
                    </a:moveTo>
                    <a:cubicBezTo>
                      <a:pt x="2064" y="3865"/>
                      <a:pt x="2062" y="3873"/>
                      <a:pt x="2084" y="3912"/>
                    </a:cubicBezTo>
                    <a:cubicBezTo>
                      <a:pt x="2123" y="3984"/>
                      <a:pt x="2131" y="3998"/>
                      <a:pt x="2131" y="3998"/>
                    </a:cubicBezTo>
                    <a:cubicBezTo>
                      <a:pt x="2132" y="3998"/>
                      <a:pt x="2129" y="3993"/>
                      <a:pt x="2129" y="3993"/>
                    </a:cubicBezTo>
                    <a:cubicBezTo>
                      <a:pt x="2102" y="3886"/>
                      <a:pt x="2093" y="3868"/>
                      <a:pt x="2084" y="3868"/>
                    </a:cubicBezTo>
                    <a:cubicBezTo>
                      <a:pt x="2081" y="3868"/>
                      <a:pt x="2076" y="3865"/>
                      <a:pt x="2072" y="3865"/>
                    </a:cubicBezTo>
                    <a:close/>
                    <a:moveTo>
                      <a:pt x="670" y="10103"/>
                    </a:moveTo>
                    <a:cubicBezTo>
                      <a:pt x="669" y="10103"/>
                      <a:pt x="669" y="10103"/>
                      <a:pt x="668" y="10103"/>
                    </a:cubicBezTo>
                    <a:cubicBezTo>
                      <a:pt x="669" y="10103"/>
                      <a:pt x="669" y="10103"/>
                      <a:pt x="670" y="10103"/>
                    </a:cubicBezTo>
                    <a:close/>
                    <a:moveTo>
                      <a:pt x="1792" y="10681"/>
                    </a:moveTo>
                    <a:cubicBezTo>
                      <a:pt x="1726" y="10681"/>
                      <a:pt x="1661" y="10712"/>
                      <a:pt x="1666" y="10780"/>
                    </a:cubicBezTo>
                    <a:cubicBezTo>
                      <a:pt x="1666" y="10837"/>
                      <a:pt x="1711" y="10860"/>
                      <a:pt x="1764" y="10860"/>
                    </a:cubicBezTo>
                    <a:cubicBezTo>
                      <a:pt x="1835" y="10860"/>
                      <a:pt x="1919" y="10818"/>
                      <a:pt x="1924" y="10762"/>
                    </a:cubicBezTo>
                    <a:cubicBezTo>
                      <a:pt x="1920" y="10710"/>
                      <a:pt x="1855" y="10681"/>
                      <a:pt x="1792" y="10681"/>
                    </a:cubicBezTo>
                    <a:close/>
                    <a:moveTo>
                      <a:pt x="1886" y="11215"/>
                    </a:moveTo>
                    <a:cubicBezTo>
                      <a:pt x="1865" y="11215"/>
                      <a:pt x="1843" y="11218"/>
                      <a:pt x="1817" y="11225"/>
                    </a:cubicBezTo>
                    <a:cubicBezTo>
                      <a:pt x="1822" y="11333"/>
                      <a:pt x="1857" y="11385"/>
                      <a:pt x="1915" y="11385"/>
                    </a:cubicBezTo>
                    <a:cubicBezTo>
                      <a:pt x="1958" y="11385"/>
                      <a:pt x="2012" y="11358"/>
                      <a:pt x="2076" y="11305"/>
                    </a:cubicBezTo>
                    <a:cubicBezTo>
                      <a:pt x="2012" y="11263"/>
                      <a:pt x="1965" y="11215"/>
                      <a:pt x="1886" y="11215"/>
                    </a:cubicBezTo>
                    <a:close/>
                    <a:moveTo>
                      <a:pt x="938" y="12098"/>
                    </a:moveTo>
                    <a:cubicBezTo>
                      <a:pt x="934" y="12098"/>
                      <a:pt x="931" y="12098"/>
                      <a:pt x="927" y="12098"/>
                    </a:cubicBezTo>
                    <a:cubicBezTo>
                      <a:pt x="931" y="12098"/>
                      <a:pt x="936" y="12098"/>
                      <a:pt x="940" y="12098"/>
                    </a:cubicBezTo>
                    <a:lnTo>
                      <a:pt x="940" y="12098"/>
                    </a:lnTo>
                    <a:cubicBezTo>
                      <a:pt x="940" y="12098"/>
                      <a:pt x="939" y="12098"/>
                      <a:pt x="938" y="12098"/>
                    </a:cubicBezTo>
                    <a:close/>
                    <a:moveTo>
                      <a:pt x="1488" y="12169"/>
                    </a:moveTo>
                    <a:lnTo>
                      <a:pt x="1488" y="12258"/>
                    </a:lnTo>
                    <a:lnTo>
                      <a:pt x="1363" y="12356"/>
                    </a:lnTo>
                    <a:cubicBezTo>
                      <a:pt x="1354" y="12258"/>
                      <a:pt x="1310" y="12178"/>
                      <a:pt x="1488" y="12169"/>
                    </a:cubicBezTo>
                    <a:close/>
                    <a:moveTo>
                      <a:pt x="31250" y="14488"/>
                    </a:moveTo>
                    <a:cubicBezTo>
                      <a:pt x="31272" y="14488"/>
                      <a:pt x="31297" y="14493"/>
                      <a:pt x="31327" y="14503"/>
                    </a:cubicBezTo>
                    <a:cubicBezTo>
                      <a:pt x="31434" y="14548"/>
                      <a:pt x="31398" y="14646"/>
                      <a:pt x="31398" y="14726"/>
                    </a:cubicBezTo>
                    <a:cubicBezTo>
                      <a:pt x="31374" y="14726"/>
                      <a:pt x="31345" y="14727"/>
                      <a:pt x="31314" y="14727"/>
                    </a:cubicBezTo>
                    <a:cubicBezTo>
                      <a:pt x="31231" y="14727"/>
                      <a:pt x="31140" y="14717"/>
                      <a:pt x="31140" y="14646"/>
                    </a:cubicBezTo>
                    <a:cubicBezTo>
                      <a:pt x="31132" y="14567"/>
                      <a:pt x="31160" y="14488"/>
                      <a:pt x="31250" y="14488"/>
                    </a:cubicBezTo>
                    <a:close/>
                    <a:moveTo>
                      <a:pt x="32208" y="15403"/>
                    </a:moveTo>
                    <a:cubicBezTo>
                      <a:pt x="31810" y="15428"/>
                      <a:pt x="31996" y="15589"/>
                      <a:pt x="32127" y="15589"/>
                    </a:cubicBezTo>
                    <a:cubicBezTo>
                      <a:pt x="32178" y="15589"/>
                      <a:pt x="32220" y="15565"/>
                      <a:pt x="32217" y="15501"/>
                    </a:cubicBezTo>
                    <a:cubicBezTo>
                      <a:pt x="32217" y="15465"/>
                      <a:pt x="32217" y="15438"/>
                      <a:pt x="32208" y="15403"/>
                    </a:cubicBezTo>
                    <a:close/>
                    <a:moveTo>
                      <a:pt x="32458" y="15937"/>
                    </a:moveTo>
                    <a:lnTo>
                      <a:pt x="32458" y="15937"/>
                    </a:lnTo>
                    <a:cubicBezTo>
                      <a:pt x="32457" y="15937"/>
                      <a:pt x="32456" y="15937"/>
                      <a:pt x="32456" y="15937"/>
                    </a:cubicBezTo>
                    <a:lnTo>
                      <a:pt x="32456" y="15937"/>
                    </a:lnTo>
                    <a:cubicBezTo>
                      <a:pt x="32456" y="15937"/>
                      <a:pt x="32457" y="15937"/>
                      <a:pt x="32458" y="15937"/>
                    </a:cubicBezTo>
                    <a:close/>
                    <a:moveTo>
                      <a:pt x="31775" y="17115"/>
                    </a:moveTo>
                    <a:cubicBezTo>
                      <a:pt x="31797" y="17115"/>
                      <a:pt x="31823" y="17120"/>
                      <a:pt x="31852" y="17131"/>
                    </a:cubicBezTo>
                    <a:cubicBezTo>
                      <a:pt x="31959" y="17175"/>
                      <a:pt x="31923" y="17273"/>
                      <a:pt x="31923" y="17353"/>
                    </a:cubicBezTo>
                    <a:cubicBezTo>
                      <a:pt x="31900" y="17353"/>
                      <a:pt x="31870" y="17355"/>
                      <a:pt x="31840" y="17355"/>
                    </a:cubicBezTo>
                    <a:cubicBezTo>
                      <a:pt x="31756" y="17355"/>
                      <a:pt x="31665" y="17345"/>
                      <a:pt x="31665" y="17273"/>
                    </a:cubicBezTo>
                    <a:cubicBezTo>
                      <a:pt x="31658" y="17194"/>
                      <a:pt x="31685" y="17115"/>
                      <a:pt x="31775" y="17115"/>
                    </a:cubicBezTo>
                    <a:close/>
                    <a:moveTo>
                      <a:pt x="30089" y="1"/>
                    </a:moveTo>
                    <a:cubicBezTo>
                      <a:pt x="30006" y="1"/>
                      <a:pt x="29812" y="324"/>
                      <a:pt x="29652" y="324"/>
                    </a:cubicBezTo>
                    <a:cubicBezTo>
                      <a:pt x="29646" y="324"/>
                      <a:pt x="29640" y="324"/>
                      <a:pt x="29634" y="323"/>
                    </a:cubicBezTo>
                    <a:cubicBezTo>
                      <a:pt x="29605" y="316"/>
                      <a:pt x="29387" y="119"/>
                      <a:pt x="29307" y="119"/>
                    </a:cubicBezTo>
                    <a:cubicBezTo>
                      <a:pt x="29289" y="119"/>
                      <a:pt x="29278" y="129"/>
                      <a:pt x="29278" y="154"/>
                    </a:cubicBezTo>
                    <a:cubicBezTo>
                      <a:pt x="29287" y="234"/>
                      <a:pt x="29412" y="305"/>
                      <a:pt x="29278" y="376"/>
                    </a:cubicBezTo>
                    <a:cubicBezTo>
                      <a:pt x="29265" y="390"/>
                      <a:pt x="29247" y="396"/>
                      <a:pt x="29229" y="396"/>
                    </a:cubicBezTo>
                    <a:cubicBezTo>
                      <a:pt x="29211" y="396"/>
                      <a:pt x="29193" y="390"/>
                      <a:pt x="29180" y="376"/>
                    </a:cubicBezTo>
                    <a:cubicBezTo>
                      <a:pt x="29100" y="287"/>
                      <a:pt x="29180" y="29"/>
                      <a:pt x="29073" y="20"/>
                    </a:cubicBezTo>
                    <a:cubicBezTo>
                      <a:pt x="29043" y="14"/>
                      <a:pt x="29014" y="11"/>
                      <a:pt x="28984" y="11"/>
                    </a:cubicBezTo>
                    <a:cubicBezTo>
                      <a:pt x="28926" y="11"/>
                      <a:pt x="28868" y="23"/>
                      <a:pt x="28815" y="47"/>
                    </a:cubicBezTo>
                    <a:cubicBezTo>
                      <a:pt x="28788" y="56"/>
                      <a:pt x="28761" y="154"/>
                      <a:pt x="28761" y="154"/>
                    </a:cubicBezTo>
                    <a:cubicBezTo>
                      <a:pt x="28610" y="154"/>
                      <a:pt x="28467" y="162"/>
                      <a:pt x="28325" y="198"/>
                    </a:cubicBezTo>
                    <a:cubicBezTo>
                      <a:pt x="28165" y="243"/>
                      <a:pt x="28147" y="358"/>
                      <a:pt x="28325" y="439"/>
                    </a:cubicBezTo>
                    <a:cubicBezTo>
                      <a:pt x="28286" y="441"/>
                      <a:pt x="28249" y="444"/>
                      <a:pt x="28212" y="444"/>
                    </a:cubicBezTo>
                    <a:cubicBezTo>
                      <a:pt x="28120" y="444"/>
                      <a:pt x="28033" y="424"/>
                      <a:pt x="27951" y="323"/>
                    </a:cubicBezTo>
                    <a:cubicBezTo>
                      <a:pt x="27884" y="243"/>
                      <a:pt x="27787" y="127"/>
                      <a:pt x="27698" y="127"/>
                    </a:cubicBezTo>
                    <a:cubicBezTo>
                      <a:pt x="27668" y="127"/>
                      <a:pt x="27639" y="140"/>
                      <a:pt x="27612" y="171"/>
                    </a:cubicBezTo>
                    <a:cubicBezTo>
                      <a:pt x="27532" y="260"/>
                      <a:pt x="27532" y="323"/>
                      <a:pt x="27408" y="350"/>
                    </a:cubicBezTo>
                    <a:cubicBezTo>
                      <a:pt x="27345" y="350"/>
                      <a:pt x="27283" y="350"/>
                      <a:pt x="27220" y="358"/>
                    </a:cubicBezTo>
                    <a:cubicBezTo>
                      <a:pt x="27220" y="394"/>
                      <a:pt x="27229" y="456"/>
                      <a:pt x="27203" y="474"/>
                    </a:cubicBezTo>
                    <a:cubicBezTo>
                      <a:pt x="27096" y="554"/>
                      <a:pt x="26918" y="492"/>
                      <a:pt x="26802" y="545"/>
                    </a:cubicBezTo>
                    <a:cubicBezTo>
                      <a:pt x="26721" y="586"/>
                      <a:pt x="26655" y="653"/>
                      <a:pt x="26591" y="653"/>
                    </a:cubicBezTo>
                    <a:cubicBezTo>
                      <a:pt x="26557" y="653"/>
                      <a:pt x="26524" y="634"/>
                      <a:pt x="26490" y="581"/>
                    </a:cubicBezTo>
                    <a:cubicBezTo>
                      <a:pt x="26463" y="539"/>
                      <a:pt x="26396" y="520"/>
                      <a:pt x="26325" y="520"/>
                    </a:cubicBezTo>
                    <a:cubicBezTo>
                      <a:pt x="26232" y="520"/>
                      <a:pt x="26132" y="552"/>
                      <a:pt x="26107" y="608"/>
                    </a:cubicBezTo>
                    <a:cubicBezTo>
                      <a:pt x="26063" y="715"/>
                      <a:pt x="26267" y="795"/>
                      <a:pt x="26303" y="795"/>
                    </a:cubicBezTo>
                    <a:cubicBezTo>
                      <a:pt x="26273" y="800"/>
                      <a:pt x="26245" y="803"/>
                      <a:pt x="26216" y="803"/>
                    </a:cubicBezTo>
                    <a:cubicBezTo>
                      <a:pt x="26151" y="803"/>
                      <a:pt x="26089" y="788"/>
                      <a:pt x="26027" y="750"/>
                    </a:cubicBezTo>
                    <a:cubicBezTo>
                      <a:pt x="25956" y="697"/>
                      <a:pt x="25902" y="608"/>
                      <a:pt x="25804" y="581"/>
                    </a:cubicBezTo>
                    <a:cubicBezTo>
                      <a:pt x="25787" y="576"/>
                      <a:pt x="25771" y="574"/>
                      <a:pt x="25757" y="574"/>
                    </a:cubicBezTo>
                    <a:cubicBezTo>
                      <a:pt x="25669" y="574"/>
                      <a:pt x="25628" y="656"/>
                      <a:pt x="25549" y="656"/>
                    </a:cubicBezTo>
                    <a:cubicBezTo>
                      <a:pt x="25527" y="656"/>
                      <a:pt x="25503" y="650"/>
                      <a:pt x="25475" y="635"/>
                    </a:cubicBezTo>
                    <a:cubicBezTo>
                      <a:pt x="25429" y="608"/>
                      <a:pt x="25315" y="408"/>
                      <a:pt x="25251" y="408"/>
                    </a:cubicBezTo>
                    <a:cubicBezTo>
                      <a:pt x="25228" y="408"/>
                      <a:pt x="25212" y="433"/>
                      <a:pt x="25207" y="501"/>
                    </a:cubicBezTo>
                    <a:cubicBezTo>
                      <a:pt x="25200" y="613"/>
                      <a:pt x="25193" y="796"/>
                      <a:pt x="25113" y="796"/>
                    </a:cubicBezTo>
                    <a:cubicBezTo>
                      <a:pt x="25091" y="796"/>
                      <a:pt x="25064" y="783"/>
                      <a:pt x="25029" y="750"/>
                    </a:cubicBezTo>
                    <a:cubicBezTo>
                      <a:pt x="24922" y="652"/>
                      <a:pt x="24914" y="554"/>
                      <a:pt x="24789" y="510"/>
                    </a:cubicBezTo>
                    <a:cubicBezTo>
                      <a:pt x="24770" y="505"/>
                      <a:pt x="24678" y="489"/>
                      <a:pt x="24593" y="489"/>
                    </a:cubicBezTo>
                    <a:cubicBezTo>
                      <a:pt x="24514" y="489"/>
                      <a:pt x="24441" y="503"/>
                      <a:pt x="24441" y="554"/>
                    </a:cubicBezTo>
                    <a:cubicBezTo>
                      <a:pt x="24441" y="623"/>
                      <a:pt x="24556" y="895"/>
                      <a:pt x="24409" y="895"/>
                    </a:cubicBezTo>
                    <a:cubicBezTo>
                      <a:pt x="24403" y="895"/>
                      <a:pt x="24396" y="894"/>
                      <a:pt x="24388" y="893"/>
                    </a:cubicBezTo>
                    <a:cubicBezTo>
                      <a:pt x="24263" y="866"/>
                      <a:pt x="24335" y="679"/>
                      <a:pt x="24281" y="581"/>
                    </a:cubicBezTo>
                    <a:lnTo>
                      <a:pt x="24281" y="581"/>
                    </a:lnTo>
                    <a:cubicBezTo>
                      <a:pt x="24245" y="670"/>
                      <a:pt x="24210" y="768"/>
                      <a:pt x="24165" y="848"/>
                    </a:cubicBezTo>
                    <a:cubicBezTo>
                      <a:pt x="24135" y="893"/>
                      <a:pt x="24110" y="911"/>
                      <a:pt x="24090" y="911"/>
                    </a:cubicBezTo>
                    <a:cubicBezTo>
                      <a:pt x="24056" y="911"/>
                      <a:pt x="24032" y="864"/>
                      <a:pt x="24005" y="804"/>
                    </a:cubicBezTo>
                    <a:cubicBezTo>
                      <a:pt x="23951" y="696"/>
                      <a:pt x="23764" y="618"/>
                      <a:pt x="23634" y="618"/>
                    </a:cubicBezTo>
                    <a:cubicBezTo>
                      <a:pt x="23592" y="618"/>
                      <a:pt x="23557" y="626"/>
                      <a:pt x="23533" y="643"/>
                    </a:cubicBezTo>
                    <a:cubicBezTo>
                      <a:pt x="23408" y="724"/>
                      <a:pt x="23569" y="1142"/>
                      <a:pt x="23515" y="1151"/>
                    </a:cubicBezTo>
                    <a:cubicBezTo>
                      <a:pt x="23510" y="1152"/>
                      <a:pt x="23505" y="1153"/>
                      <a:pt x="23500" y="1153"/>
                    </a:cubicBezTo>
                    <a:cubicBezTo>
                      <a:pt x="23423" y="1153"/>
                      <a:pt x="23397" y="1023"/>
                      <a:pt x="23355" y="973"/>
                    </a:cubicBezTo>
                    <a:cubicBezTo>
                      <a:pt x="23292" y="893"/>
                      <a:pt x="23203" y="848"/>
                      <a:pt x="23105" y="839"/>
                    </a:cubicBezTo>
                    <a:cubicBezTo>
                      <a:pt x="22995" y="824"/>
                      <a:pt x="22786" y="605"/>
                      <a:pt x="22678" y="605"/>
                    </a:cubicBezTo>
                    <a:cubicBezTo>
                      <a:pt x="22665" y="605"/>
                      <a:pt x="22652" y="609"/>
                      <a:pt x="22642" y="617"/>
                    </a:cubicBezTo>
                    <a:cubicBezTo>
                      <a:pt x="22604" y="647"/>
                      <a:pt x="22553" y="829"/>
                      <a:pt x="22511" y="829"/>
                    </a:cubicBezTo>
                    <a:cubicBezTo>
                      <a:pt x="22504" y="829"/>
                      <a:pt x="22497" y="824"/>
                      <a:pt x="22491" y="813"/>
                    </a:cubicBezTo>
                    <a:cubicBezTo>
                      <a:pt x="22437" y="733"/>
                      <a:pt x="22437" y="670"/>
                      <a:pt x="22357" y="661"/>
                    </a:cubicBezTo>
                    <a:cubicBezTo>
                      <a:pt x="22353" y="661"/>
                      <a:pt x="22349" y="661"/>
                      <a:pt x="22345" y="661"/>
                    </a:cubicBezTo>
                    <a:cubicBezTo>
                      <a:pt x="22159" y="661"/>
                      <a:pt x="22104" y="1045"/>
                      <a:pt x="21921" y="1071"/>
                    </a:cubicBezTo>
                    <a:cubicBezTo>
                      <a:pt x="21913" y="1072"/>
                      <a:pt x="21906" y="1073"/>
                      <a:pt x="21898" y="1073"/>
                    </a:cubicBezTo>
                    <a:cubicBezTo>
                      <a:pt x="21725" y="1073"/>
                      <a:pt x="21606" y="697"/>
                      <a:pt x="21471" y="697"/>
                    </a:cubicBezTo>
                    <a:cubicBezTo>
                      <a:pt x="21469" y="697"/>
                      <a:pt x="21468" y="697"/>
                      <a:pt x="21466" y="697"/>
                    </a:cubicBezTo>
                    <a:cubicBezTo>
                      <a:pt x="21413" y="697"/>
                      <a:pt x="21511" y="884"/>
                      <a:pt x="21529" y="884"/>
                    </a:cubicBezTo>
                    <a:cubicBezTo>
                      <a:pt x="21526" y="884"/>
                      <a:pt x="21524" y="884"/>
                      <a:pt x="21521" y="884"/>
                    </a:cubicBezTo>
                    <a:cubicBezTo>
                      <a:pt x="21410" y="884"/>
                      <a:pt x="21379" y="703"/>
                      <a:pt x="21296" y="703"/>
                    </a:cubicBezTo>
                    <a:cubicBezTo>
                      <a:pt x="21291" y="703"/>
                      <a:pt x="21285" y="704"/>
                      <a:pt x="21279" y="706"/>
                    </a:cubicBezTo>
                    <a:cubicBezTo>
                      <a:pt x="21146" y="733"/>
                      <a:pt x="21057" y="813"/>
                      <a:pt x="20914" y="813"/>
                    </a:cubicBezTo>
                    <a:cubicBezTo>
                      <a:pt x="20977" y="813"/>
                      <a:pt x="20816" y="830"/>
                      <a:pt x="20772" y="902"/>
                    </a:cubicBezTo>
                    <a:cubicBezTo>
                      <a:pt x="20743" y="939"/>
                      <a:pt x="20718" y="951"/>
                      <a:pt x="20693" y="951"/>
                    </a:cubicBezTo>
                    <a:cubicBezTo>
                      <a:pt x="20663" y="951"/>
                      <a:pt x="20632" y="934"/>
                      <a:pt x="20594" y="920"/>
                    </a:cubicBezTo>
                    <a:cubicBezTo>
                      <a:pt x="20533" y="895"/>
                      <a:pt x="20470" y="883"/>
                      <a:pt x="20408" y="883"/>
                    </a:cubicBezTo>
                    <a:cubicBezTo>
                      <a:pt x="20315" y="883"/>
                      <a:pt x="20223" y="910"/>
                      <a:pt x="20148" y="964"/>
                    </a:cubicBezTo>
                    <a:cubicBezTo>
                      <a:pt x="20104" y="986"/>
                      <a:pt x="19991" y="1188"/>
                      <a:pt x="19945" y="1188"/>
                    </a:cubicBezTo>
                    <a:cubicBezTo>
                      <a:pt x="19935" y="1188"/>
                      <a:pt x="19929" y="1179"/>
                      <a:pt x="19926" y="1160"/>
                    </a:cubicBezTo>
                    <a:cubicBezTo>
                      <a:pt x="19907" y="992"/>
                      <a:pt x="19892" y="819"/>
                      <a:pt x="19825" y="819"/>
                    </a:cubicBezTo>
                    <a:cubicBezTo>
                      <a:pt x="19795" y="819"/>
                      <a:pt x="19756" y="851"/>
                      <a:pt x="19703" y="928"/>
                    </a:cubicBezTo>
                    <a:cubicBezTo>
                      <a:pt x="19648" y="1006"/>
                      <a:pt x="19588" y="1140"/>
                      <a:pt x="19517" y="1226"/>
                    </a:cubicBezTo>
                    <a:lnTo>
                      <a:pt x="19517" y="1226"/>
                    </a:lnTo>
                    <a:cubicBezTo>
                      <a:pt x="19538" y="1160"/>
                      <a:pt x="19545" y="1065"/>
                      <a:pt x="19534" y="1026"/>
                    </a:cubicBezTo>
                    <a:lnTo>
                      <a:pt x="19534" y="1026"/>
                    </a:lnTo>
                    <a:cubicBezTo>
                      <a:pt x="19471" y="1035"/>
                      <a:pt x="19364" y="1026"/>
                      <a:pt x="19364" y="1169"/>
                    </a:cubicBezTo>
                    <a:cubicBezTo>
                      <a:pt x="19389" y="1210"/>
                      <a:pt x="19414" y="1251"/>
                      <a:pt x="19452" y="1285"/>
                    </a:cubicBezTo>
                    <a:lnTo>
                      <a:pt x="19452" y="1285"/>
                    </a:lnTo>
                    <a:cubicBezTo>
                      <a:pt x="19431" y="1298"/>
                      <a:pt x="19409" y="1306"/>
                      <a:pt x="19386" y="1306"/>
                    </a:cubicBezTo>
                    <a:cubicBezTo>
                      <a:pt x="19352" y="1306"/>
                      <a:pt x="19315" y="1289"/>
                      <a:pt x="19275" y="1249"/>
                    </a:cubicBezTo>
                    <a:cubicBezTo>
                      <a:pt x="19168" y="1142"/>
                      <a:pt x="19088" y="973"/>
                      <a:pt x="18955" y="937"/>
                    </a:cubicBezTo>
                    <a:cubicBezTo>
                      <a:pt x="18936" y="931"/>
                      <a:pt x="18919" y="928"/>
                      <a:pt x="18905" y="928"/>
                    </a:cubicBezTo>
                    <a:cubicBezTo>
                      <a:pt x="18819" y="928"/>
                      <a:pt x="18808" y="1026"/>
                      <a:pt x="18732" y="1026"/>
                    </a:cubicBezTo>
                    <a:cubicBezTo>
                      <a:pt x="18730" y="1027"/>
                      <a:pt x="18728" y="1027"/>
                      <a:pt x="18726" y="1027"/>
                    </a:cubicBezTo>
                    <a:cubicBezTo>
                      <a:pt x="18642" y="1027"/>
                      <a:pt x="18573" y="848"/>
                      <a:pt x="18480" y="848"/>
                    </a:cubicBezTo>
                    <a:cubicBezTo>
                      <a:pt x="18478" y="848"/>
                      <a:pt x="18476" y="848"/>
                      <a:pt x="18474" y="848"/>
                    </a:cubicBezTo>
                    <a:cubicBezTo>
                      <a:pt x="18447" y="848"/>
                      <a:pt x="18438" y="973"/>
                      <a:pt x="18420" y="1000"/>
                    </a:cubicBezTo>
                    <a:cubicBezTo>
                      <a:pt x="18393" y="1039"/>
                      <a:pt x="18366" y="1054"/>
                      <a:pt x="18338" y="1054"/>
                    </a:cubicBezTo>
                    <a:cubicBezTo>
                      <a:pt x="18223" y="1054"/>
                      <a:pt x="18109" y="777"/>
                      <a:pt x="18023" y="777"/>
                    </a:cubicBezTo>
                    <a:cubicBezTo>
                      <a:pt x="18022" y="777"/>
                      <a:pt x="18020" y="777"/>
                      <a:pt x="18019" y="777"/>
                    </a:cubicBezTo>
                    <a:cubicBezTo>
                      <a:pt x="18071" y="777"/>
                      <a:pt x="18123" y="1179"/>
                      <a:pt x="18000" y="1179"/>
                    </a:cubicBezTo>
                    <a:cubicBezTo>
                      <a:pt x="17975" y="1179"/>
                      <a:pt x="17944" y="1163"/>
                      <a:pt x="17904" y="1124"/>
                    </a:cubicBezTo>
                    <a:cubicBezTo>
                      <a:pt x="17792" y="1013"/>
                      <a:pt x="17805" y="988"/>
                      <a:pt x="17709" y="988"/>
                    </a:cubicBezTo>
                    <a:cubicBezTo>
                      <a:pt x="17690" y="988"/>
                      <a:pt x="17666" y="989"/>
                      <a:pt x="17636" y="991"/>
                    </a:cubicBezTo>
                    <a:cubicBezTo>
                      <a:pt x="17547" y="946"/>
                      <a:pt x="17538" y="920"/>
                      <a:pt x="17529" y="786"/>
                    </a:cubicBezTo>
                    <a:lnTo>
                      <a:pt x="17529" y="786"/>
                    </a:lnTo>
                    <a:cubicBezTo>
                      <a:pt x="17547" y="1132"/>
                      <a:pt x="17077" y="885"/>
                      <a:pt x="17093" y="1202"/>
                    </a:cubicBezTo>
                    <a:lnTo>
                      <a:pt x="17093" y="1202"/>
                    </a:lnTo>
                    <a:cubicBezTo>
                      <a:pt x="17086" y="1091"/>
                      <a:pt x="16978" y="1061"/>
                      <a:pt x="16870" y="1061"/>
                    </a:cubicBezTo>
                    <a:cubicBezTo>
                      <a:pt x="16791" y="1061"/>
                      <a:pt x="16712" y="1078"/>
                      <a:pt x="16674" y="1089"/>
                    </a:cubicBezTo>
                    <a:cubicBezTo>
                      <a:pt x="16594" y="1098"/>
                      <a:pt x="16514" y="1133"/>
                      <a:pt x="16452" y="1187"/>
                    </a:cubicBezTo>
                    <a:cubicBezTo>
                      <a:pt x="16452" y="1187"/>
                      <a:pt x="16398" y="1378"/>
                      <a:pt x="16383" y="1378"/>
                    </a:cubicBezTo>
                    <a:cubicBezTo>
                      <a:pt x="16382" y="1378"/>
                      <a:pt x="16381" y="1376"/>
                      <a:pt x="16380" y="1374"/>
                    </a:cubicBezTo>
                    <a:cubicBezTo>
                      <a:pt x="16327" y="1285"/>
                      <a:pt x="16354" y="1044"/>
                      <a:pt x="16345" y="928"/>
                    </a:cubicBezTo>
                    <a:lnTo>
                      <a:pt x="16345" y="928"/>
                    </a:lnTo>
                    <a:cubicBezTo>
                      <a:pt x="16282" y="1035"/>
                      <a:pt x="16193" y="1080"/>
                      <a:pt x="16185" y="1231"/>
                    </a:cubicBezTo>
                    <a:cubicBezTo>
                      <a:pt x="16176" y="1383"/>
                      <a:pt x="16167" y="1588"/>
                      <a:pt x="16015" y="1597"/>
                    </a:cubicBezTo>
                    <a:cubicBezTo>
                      <a:pt x="16015" y="1516"/>
                      <a:pt x="16042" y="1196"/>
                      <a:pt x="15997" y="1160"/>
                    </a:cubicBezTo>
                    <a:cubicBezTo>
                      <a:pt x="15985" y="1149"/>
                      <a:pt x="15973" y="1144"/>
                      <a:pt x="15960" y="1144"/>
                    </a:cubicBezTo>
                    <a:cubicBezTo>
                      <a:pt x="15894" y="1144"/>
                      <a:pt x="15834" y="1287"/>
                      <a:pt x="15819" y="1347"/>
                    </a:cubicBezTo>
                    <a:cubicBezTo>
                      <a:pt x="15807" y="1349"/>
                      <a:pt x="15795" y="1349"/>
                      <a:pt x="15782" y="1349"/>
                    </a:cubicBezTo>
                    <a:cubicBezTo>
                      <a:pt x="15721" y="1349"/>
                      <a:pt x="15659" y="1332"/>
                      <a:pt x="15614" y="1303"/>
                    </a:cubicBezTo>
                    <a:cubicBezTo>
                      <a:pt x="15563" y="1268"/>
                      <a:pt x="15494" y="1142"/>
                      <a:pt x="15442" y="1142"/>
                    </a:cubicBezTo>
                    <a:cubicBezTo>
                      <a:pt x="15440" y="1142"/>
                      <a:pt x="15438" y="1142"/>
                      <a:pt x="15436" y="1142"/>
                    </a:cubicBezTo>
                    <a:cubicBezTo>
                      <a:pt x="15351" y="1142"/>
                      <a:pt x="15356" y="1429"/>
                      <a:pt x="15293" y="1429"/>
                    </a:cubicBezTo>
                    <a:cubicBezTo>
                      <a:pt x="15291" y="1429"/>
                      <a:pt x="15288" y="1428"/>
                      <a:pt x="15285" y="1427"/>
                    </a:cubicBezTo>
                    <a:cubicBezTo>
                      <a:pt x="15276" y="1418"/>
                      <a:pt x="15214" y="1311"/>
                      <a:pt x="15187" y="1294"/>
                    </a:cubicBezTo>
                    <a:cubicBezTo>
                      <a:pt x="15142" y="1276"/>
                      <a:pt x="15089" y="1258"/>
                      <a:pt x="15035" y="1258"/>
                    </a:cubicBezTo>
                    <a:cubicBezTo>
                      <a:pt x="14902" y="1258"/>
                      <a:pt x="14813" y="1347"/>
                      <a:pt x="14679" y="1374"/>
                    </a:cubicBezTo>
                    <a:cubicBezTo>
                      <a:pt x="14673" y="1375"/>
                      <a:pt x="14667" y="1375"/>
                      <a:pt x="14662" y="1375"/>
                    </a:cubicBezTo>
                    <a:cubicBezTo>
                      <a:pt x="14584" y="1375"/>
                      <a:pt x="14541" y="1287"/>
                      <a:pt x="14481" y="1287"/>
                    </a:cubicBezTo>
                    <a:cubicBezTo>
                      <a:pt x="14468" y="1287"/>
                      <a:pt x="14454" y="1292"/>
                      <a:pt x="14439" y="1303"/>
                    </a:cubicBezTo>
                    <a:cubicBezTo>
                      <a:pt x="14386" y="1347"/>
                      <a:pt x="14359" y="1405"/>
                      <a:pt x="14357" y="1470"/>
                    </a:cubicBezTo>
                    <a:lnTo>
                      <a:pt x="14357" y="1470"/>
                    </a:lnTo>
                    <a:cubicBezTo>
                      <a:pt x="14348" y="1273"/>
                      <a:pt x="14332" y="1177"/>
                      <a:pt x="14174" y="1177"/>
                    </a:cubicBezTo>
                    <a:cubicBezTo>
                      <a:pt x="14168" y="1177"/>
                      <a:pt x="14161" y="1178"/>
                      <a:pt x="14154" y="1178"/>
                    </a:cubicBezTo>
                    <a:cubicBezTo>
                      <a:pt x="14154" y="1187"/>
                      <a:pt x="14163" y="1276"/>
                      <a:pt x="14163" y="1303"/>
                    </a:cubicBezTo>
                    <a:cubicBezTo>
                      <a:pt x="14156" y="1303"/>
                      <a:pt x="14148" y="1303"/>
                      <a:pt x="14139" y="1303"/>
                    </a:cubicBezTo>
                    <a:cubicBezTo>
                      <a:pt x="14077" y="1303"/>
                      <a:pt x="13965" y="1291"/>
                      <a:pt x="13858" y="1291"/>
                    </a:cubicBezTo>
                    <a:cubicBezTo>
                      <a:pt x="13735" y="1291"/>
                      <a:pt x="13619" y="1307"/>
                      <a:pt x="13593" y="1374"/>
                    </a:cubicBezTo>
                    <a:cubicBezTo>
                      <a:pt x="13584" y="1382"/>
                      <a:pt x="13681" y="1643"/>
                      <a:pt x="13612" y="1643"/>
                    </a:cubicBezTo>
                    <a:cubicBezTo>
                      <a:pt x="13609" y="1643"/>
                      <a:pt x="13605" y="1642"/>
                      <a:pt x="13601" y="1641"/>
                    </a:cubicBezTo>
                    <a:cubicBezTo>
                      <a:pt x="13503" y="1623"/>
                      <a:pt x="13414" y="1481"/>
                      <a:pt x="13325" y="1436"/>
                    </a:cubicBezTo>
                    <a:cubicBezTo>
                      <a:pt x="13171" y="1362"/>
                      <a:pt x="13008" y="1326"/>
                      <a:pt x="12845" y="1326"/>
                    </a:cubicBezTo>
                    <a:cubicBezTo>
                      <a:pt x="12773" y="1326"/>
                      <a:pt x="12702" y="1333"/>
                      <a:pt x="12631" y="1347"/>
                    </a:cubicBezTo>
                    <a:cubicBezTo>
                      <a:pt x="12506" y="1374"/>
                      <a:pt x="12444" y="1507"/>
                      <a:pt x="12319" y="1525"/>
                    </a:cubicBezTo>
                    <a:cubicBezTo>
                      <a:pt x="12123" y="1552"/>
                      <a:pt x="12150" y="1641"/>
                      <a:pt x="12087" y="1855"/>
                    </a:cubicBezTo>
                    <a:cubicBezTo>
                      <a:pt x="12101" y="1798"/>
                      <a:pt x="11906" y="1515"/>
                      <a:pt x="11808" y="1515"/>
                    </a:cubicBezTo>
                    <a:cubicBezTo>
                      <a:pt x="11784" y="1515"/>
                      <a:pt x="11765" y="1533"/>
                      <a:pt x="11758" y="1579"/>
                    </a:cubicBezTo>
                    <a:cubicBezTo>
                      <a:pt x="11740" y="1721"/>
                      <a:pt x="12078" y="1962"/>
                      <a:pt x="12052" y="2113"/>
                    </a:cubicBezTo>
                    <a:lnTo>
                      <a:pt x="11767" y="1846"/>
                    </a:lnTo>
                    <a:cubicBezTo>
                      <a:pt x="11669" y="1722"/>
                      <a:pt x="11520" y="1555"/>
                      <a:pt x="11509" y="1361"/>
                    </a:cubicBezTo>
                    <a:lnTo>
                      <a:pt x="11509" y="1361"/>
                    </a:lnTo>
                    <a:cubicBezTo>
                      <a:pt x="11523" y="1675"/>
                      <a:pt x="11276" y="1544"/>
                      <a:pt x="11161" y="1721"/>
                    </a:cubicBezTo>
                    <a:cubicBezTo>
                      <a:pt x="11146" y="1722"/>
                      <a:pt x="11133" y="1722"/>
                      <a:pt x="11121" y="1722"/>
                    </a:cubicBezTo>
                    <a:cubicBezTo>
                      <a:pt x="11001" y="1722"/>
                      <a:pt x="11001" y="1678"/>
                      <a:pt x="11001" y="1507"/>
                    </a:cubicBezTo>
                    <a:cubicBezTo>
                      <a:pt x="11009" y="1344"/>
                      <a:pt x="10877" y="1405"/>
                      <a:pt x="10868" y="1306"/>
                    </a:cubicBezTo>
                    <a:lnTo>
                      <a:pt x="10868" y="1306"/>
                    </a:lnTo>
                    <a:lnTo>
                      <a:pt x="10894" y="1864"/>
                    </a:lnTo>
                    <a:cubicBezTo>
                      <a:pt x="10892" y="1864"/>
                      <a:pt x="10891" y="1864"/>
                      <a:pt x="10889" y="1864"/>
                    </a:cubicBezTo>
                    <a:cubicBezTo>
                      <a:pt x="10744" y="1864"/>
                      <a:pt x="10665" y="1436"/>
                      <a:pt x="10645" y="1436"/>
                    </a:cubicBezTo>
                    <a:cubicBezTo>
                      <a:pt x="10645" y="1436"/>
                      <a:pt x="10645" y="1436"/>
                      <a:pt x="10644" y="1436"/>
                    </a:cubicBezTo>
                    <a:cubicBezTo>
                      <a:pt x="10573" y="1508"/>
                      <a:pt x="10472" y="1730"/>
                      <a:pt x="10361" y="1730"/>
                    </a:cubicBezTo>
                    <a:cubicBezTo>
                      <a:pt x="10334" y="1730"/>
                      <a:pt x="10307" y="1717"/>
                      <a:pt x="10279" y="1686"/>
                    </a:cubicBezTo>
                    <a:cubicBezTo>
                      <a:pt x="10210" y="1605"/>
                      <a:pt x="10016" y="1481"/>
                      <a:pt x="9869" y="1481"/>
                    </a:cubicBezTo>
                    <a:cubicBezTo>
                      <a:pt x="9788" y="1481"/>
                      <a:pt x="9722" y="1519"/>
                      <a:pt x="9700" y="1623"/>
                    </a:cubicBezTo>
                    <a:cubicBezTo>
                      <a:pt x="9685" y="1680"/>
                      <a:pt x="9632" y="1687"/>
                      <a:pt x="9570" y="1687"/>
                    </a:cubicBezTo>
                    <a:cubicBezTo>
                      <a:pt x="9552" y="1687"/>
                      <a:pt x="9533" y="1686"/>
                      <a:pt x="9514" y="1686"/>
                    </a:cubicBezTo>
                    <a:cubicBezTo>
                      <a:pt x="9447" y="1686"/>
                      <a:pt x="9379" y="1693"/>
                      <a:pt x="9344" y="1757"/>
                    </a:cubicBezTo>
                    <a:cubicBezTo>
                      <a:pt x="9313" y="1819"/>
                      <a:pt x="9287" y="1843"/>
                      <a:pt x="9263" y="1843"/>
                    </a:cubicBezTo>
                    <a:cubicBezTo>
                      <a:pt x="9187" y="1843"/>
                      <a:pt x="9143" y="1579"/>
                      <a:pt x="9068" y="1552"/>
                    </a:cubicBezTo>
                    <a:cubicBezTo>
                      <a:pt x="9061" y="1550"/>
                      <a:pt x="9055" y="1549"/>
                      <a:pt x="9049" y="1549"/>
                    </a:cubicBezTo>
                    <a:cubicBezTo>
                      <a:pt x="8962" y="1549"/>
                      <a:pt x="8909" y="1712"/>
                      <a:pt x="8800" y="1712"/>
                    </a:cubicBezTo>
                    <a:cubicBezTo>
                      <a:pt x="8667" y="1712"/>
                      <a:pt x="8703" y="1632"/>
                      <a:pt x="8711" y="1516"/>
                    </a:cubicBezTo>
                    <a:cubicBezTo>
                      <a:pt x="8717" y="1475"/>
                      <a:pt x="8702" y="1460"/>
                      <a:pt x="8680" y="1460"/>
                    </a:cubicBezTo>
                    <a:cubicBezTo>
                      <a:pt x="8630" y="1460"/>
                      <a:pt x="8539" y="1531"/>
                      <a:pt x="8533" y="1543"/>
                    </a:cubicBezTo>
                    <a:cubicBezTo>
                      <a:pt x="8506" y="1581"/>
                      <a:pt x="8485" y="1594"/>
                      <a:pt x="8467" y="1594"/>
                    </a:cubicBezTo>
                    <a:cubicBezTo>
                      <a:pt x="8439" y="1594"/>
                      <a:pt x="8418" y="1563"/>
                      <a:pt x="8391" y="1552"/>
                    </a:cubicBezTo>
                    <a:cubicBezTo>
                      <a:pt x="8385" y="1549"/>
                      <a:pt x="8379" y="1548"/>
                      <a:pt x="8374" y="1548"/>
                    </a:cubicBezTo>
                    <a:cubicBezTo>
                      <a:pt x="8282" y="1548"/>
                      <a:pt x="8362" y="1943"/>
                      <a:pt x="8312" y="1943"/>
                    </a:cubicBezTo>
                    <a:cubicBezTo>
                      <a:pt x="8297" y="1943"/>
                      <a:pt x="8269" y="1906"/>
                      <a:pt x="8222" y="1810"/>
                    </a:cubicBezTo>
                    <a:cubicBezTo>
                      <a:pt x="8163" y="1693"/>
                      <a:pt x="8086" y="1640"/>
                      <a:pt x="8011" y="1640"/>
                    </a:cubicBezTo>
                    <a:cubicBezTo>
                      <a:pt x="7937" y="1640"/>
                      <a:pt x="7865" y="1691"/>
                      <a:pt x="7812" y="1784"/>
                    </a:cubicBezTo>
                    <a:cubicBezTo>
                      <a:pt x="7753" y="1891"/>
                      <a:pt x="7702" y="1961"/>
                      <a:pt x="7650" y="1961"/>
                    </a:cubicBezTo>
                    <a:cubicBezTo>
                      <a:pt x="7599" y="1961"/>
                      <a:pt x="7549" y="1894"/>
                      <a:pt x="7491" y="1730"/>
                    </a:cubicBezTo>
                    <a:cubicBezTo>
                      <a:pt x="7477" y="1694"/>
                      <a:pt x="7455" y="1680"/>
                      <a:pt x="7427" y="1680"/>
                    </a:cubicBezTo>
                    <a:cubicBezTo>
                      <a:pt x="7342" y="1680"/>
                      <a:pt x="7206" y="1811"/>
                      <a:pt x="7113" y="1811"/>
                    </a:cubicBezTo>
                    <a:cubicBezTo>
                      <a:pt x="7081" y="1811"/>
                      <a:pt x="7055" y="1797"/>
                      <a:pt x="7037" y="1757"/>
                    </a:cubicBezTo>
                    <a:lnTo>
                      <a:pt x="7037" y="1757"/>
                    </a:lnTo>
                    <a:cubicBezTo>
                      <a:pt x="7086" y="1869"/>
                      <a:pt x="6881" y="2118"/>
                      <a:pt x="6794" y="2118"/>
                    </a:cubicBezTo>
                    <a:cubicBezTo>
                      <a:pt x="6756" y="2118"/>
                      <a:pt x="6741" y="2071"/>
                      <a:pt x="6779" y="1944"/>
                    </a:cubicBezTo>
                    <a:cubicBezTo>
                      <a:pt x="6769" y="1806"/>
                      <a:pt x="6738" y="1760"/>
                      <a:pt x="6697" y="1760"/>
                    </a:cubicBezTo>
                    <a:cubicBezTo>
                      <a:pt x="6624" y="1760"/>
                      <a:pt x="6517" y="1903"/>
                      <a:pt x="6431" y="1926"/>
                    </a:cubicBezTo>
                    <a:cubicBezTo>
                      <a:pt x="6392" y="1938"/>
                      <a:pt x="6352" y="1944"/>
                      <a:pt x="6311" y="1944"/>
                    </a:cubicBezTo>
                    <a:cubicBezTo>
                      <a:pt x="6258" y="1944"/>
                      <a:pt x="6205" y="1933"/>
                      <a:pt x="6155" y="1908"/>
                    </a:cubicBezTo>
                    <a:cubicBezTo>
                      <a:pt x="6111" y="1873"/>
                      <a:pt x="6128" y="1810"/>
                      <a:pt x="6066" y="1801"/>
                    </a:cubicBezTo>
                    <a:cubicBezTo>
                      <a:pt x="5968" y="1801"/>
                      <a:pt x="5674" y="1890"/>
                      <a:pt x="5683" y="2060"/>
                    </a:cubicBezTo>
                    <a:cubicBezTo>
                      <a:pt x="5674" y="1908"/>
                      <a:pt x="5683" y="1766"/>
                      <a:pt x="5549" y="1757"/>
                    </a:cubicBezTo>
                    <a:cubicBezTo>
                      <a:pt x="5489" y="1757"/>
                      <a:pt x="5404" y="1892"/>
                      <a:pt x="5346" y="1892"/>
                    </a:cubicBezTo>
                    <a:cubicBezTo>
                      <a:pt x="5327" y="1892"/>
                      <a:pt x="5311" y="1877"/>
                      <a:pt x="5300" y="1837"/>
                    </a:cubicBezTo>
                    <a:cubicBezTo>
                      <a:pt x="5300" y="1855"/>
                      <a:pt x="5220" y="1899"/>
                      <a:pt x="5220" y="1953"/>
                    </a:cubicBezTo>
                    <a:cubicBezTo>
                      <a:pt x="5220" y="1983"/>
                      <a:pt x="5209" y="1993"/>
                      <a:pt x="5193" y="1993"/>
                    </a:cubicBezTo>
                    <a:cubicBezTo>
                      <a:pt x="5168" y="1993"/>
                      <a:pt x="5130" y="1964"/>
                      <a:pt x="5113" y="1953"/>
                    </a:cubicBezTo>
                    <a:cubicBezTo>
                      <a:pt x="5041" y="1910"/>
                      <a:pt x="4954" y="1858"/>
                      <a:pt x="4886" y="1858"/>
                    </a:cubicBezTo>
                    <a:cubicBezTo>
                      <a:pt x="4815" y="1858"/>
                      <a:pt x="4763" y="1913"/>
                      <a:pt x="4765" y="2093"/>
                    </a:cubicBezTo>
                    <a:lnTo>
                      <a:pt x="4765" y="2093"/>
                    </a:lnTo>
                    <a:cubicBezTo>
                      <a:pt x="4761" y="2009"/>
                      <a:pt x="4745" y="1854"/>
                      <a:pt x="4696" y="1854"/>
                    </a:cubicBezTo>
                    <a:cubicBezTo>
                      <a:pt x="4683" y="1854"/>
                      <a:pt x="4668" y="1864"/>
                      <a:pt x="4650" y="1890"/>
                    </a:cubicBezTo>
                    <a:cubicBezTo>
                      <a:pt x="4562" y="2014"/>
                      <a:pt x="4587" y="2050"/>
                      <a:pt x="4458" y="2059"/>
                    </a:cubicBezTo>
                    <a:lnTo>
                      <a:pt x="4458" y="2059"/>
                    </a:lnTo>
                    <a:cubicBezTo>
                      <a:pt x="4532" y="2049"/>
                      <a:pt x="4496" y="1783"/>
                      <a:pt x="4383" y="1775"/>
                    </a:cubicBezTo>
                    <a:cubicBezTo>
                      <a:pt x="4293" y="1775"/>
                      <a:pt x="4204" y="1792"/>
                      <a:pt x="4124" y="1837"/>
                    </a:cubicBezTo>
                    <a:cubicBezTo>
                      <a:pt x="3946" y="1935"/>
                      <a:pt x="3946" y="1988"/>
                      <a:pt x="3946" y="2220"/>
                    </a:cubicBezTo>
                    <a:cubicBezTo>
                      <a:pt x="3935" y="2221"/>
                      <a:pt x="3925" y="2221"/>
                      <a:pt x="3915" y="2221"/>
                    </a:cubicBezTo>
                    <a:cubicBezTo>
                      <a:pt x="3789" y="2221"/>
                      <a:pt x="3808" y="2164"/>
                      <a:pt x="3750" y="2015"/>
                    </a:cubicBezTo>
                    <a:cubicBezTo>
                      <a:pt x="3714" y="2113"/>
                      <a:pt x="3697" y="2211"/>
                      <a:pt x="3679" y="2309"/>
                    </a:cubicBezTo>
                    <a:cubicBezTo>
                      <a:pt x="3661" y="2113"/>
                      <a:pt x="3617" y="1908"/>
                      <a:pt x="3554" y="1721"/>
                    </a:cubicBezTo>
                    <a:cubicBezTo>
                      <a:pt x="3474" y="1846"/>
                      <a:pt x="3403" y="1971"/>
                      <a:pt x="3349" y="2095"/>
                    </a:cubicBezTo>
                    <a:cubicBezTo>
                      <a:pt x="3295" y="2217"/>
                      <a:pt x="3220" y="2255"/>
                      <a:pt x="3139" y="2255"/>
                    </a:cubicBezTo>
                    <a:cubicBezTo>
                      <a:pt x="3059" y="2255"/>
                      <a:pt x="2974" y="2220"/>
                      <a:pt x="2895" y="2193"/>
                    </a:cubicBezTo>
                    <a:cubicBezTo>
                      <a:pt x="2848" y="2179"/>
                      <a:pt x="2739" y="2143"/>
                      <a:pt x="2646" y="2143"/>
                    </a:cubicBezTo>
                    <a:cubicBezTo>
                      <a:pt x="2562" y="2143"/>
                      <a:pt x="2490" y="2172"/>
                      <a:pt x="2485" y="2273"/>
                    </a:cubicBezTo>
                    <a:cubicBezTo>
                      <a:pt x="2485" y="2452"/>
                      <a:pt x="2503" y="2630"/>
                      <a:pt x="2521" y="2808"/>
                    </a:cubicBezTo>
                    <a:cubicBezTo>
                      <a:pt x="2519" y="2808"/>
                      <a:pt x="2517" y="2808"/>
                      <a:pt x="2516" y="2808"/>
                    </a:cubicBezTo>
                    <a:cubicBezTo>
                      <a:pt x="2388" y="2808"/>
                      <a:pt x="2405" y="2486"/>
                      <a:pt x="2396" y="2371"/>
                    </a:cubicBezTo>
                    <a:lnTo>
                      <a:pt x="2396" y="2371"/>
                    </a:lnTo>
                    <a:cubicBezTo>
                      <a:pt x="2398" y="2407"/>
                      <a:pt x="2389" y="2421"/>
                      <a:pt x="2374" y="2421"/>
                    </a:cubicBezTo>
                    <a:cubicBezTo>
                      <a:pt x="2324" y="2421"/>
                      <a:pt x="2207" y="2264"/>
                      <a:pt x="2200" y="2175"/>
                    </a:cubicBezTo>
                    <a:cubicBezTo>
                      <a:pt x="2200" y="2089"/>
                      <a:pt x="2192" y="1926"/>
                      <a:pt x="2101" y="1926"/>
                    </a:cubicBezTo>
                    <a:cubicBezTo>
                      <a:pt x="2098" y="1926"/>
                      <a:pt x="2096" y="1926"/>
                      <a:pt x="2093" y="1926"/>
                    </a:cubicBezTo>
                    <a:lnTo>
                      <a:pt x="2123" y="2400"/>
                    </a:lnTo>
                    <a:lnTo>
                      <a:pt x="2123" y="2400"/>
                    </a:lnTo>
                    <a:cubicBezTo>
                      <a:pt x="2056" y="2262"/>
                      <a:pt x="1729" y="2232"/>
                      <a:pt x="1453" y="2232"/>
                    </a:cubicBezTo>
                    <a:cubicBezTo>
                      <a:pt x="1311" y="2232"/>
                      <a:pt x="1182" y="2240"/>
                      <a:pt x="1109" y="2246"/>
                    </a:cubicBezTo>
                    <a:lnTo>
                      <a:pt x="1109" y="2246"/>
                    </a:lnTo>
                    <a:cubicBezTo>
                      <a:pt x="1113" y="2245"/>
                      <a:pt x="1117" y="2245"/>
                      <a:pt x="1121" y="2245"/>
                    </a:cubicBezTo>
                    <a:cubicBezTo>
                      <a:pt x="1271" y="2245"/>
                      <a:pt x="1330" y="2394"/>
                      <a:pt x="1372" y="2487"/>
                    </a:cubicBezTo>
                    <a:cubicBezTo>
                      <a:pt x="1178" y="2480"/>
                      <a:pt x="818" y="2199"/>
                      <a:pt x="613" y="2199"/>
                    </a:cubicBezTo>
                    <a:cubicBezTo>
                      <a:pt x="553" y="2199"/>
                      <a:pt x="507" y="2223"/>
                      <a:pt x="481" y="2282"/>
                    </a:cubicBezTo>
                    <a:cubicBezTo>
                      <a:pt x="481" y="2318"/>
                      <a:pt x="490" y="2478"/>
                      <a:pt x="410" y="2487"/>
                    </a:cubicBezTo>
                    <a:cubicBezTo>
                      <a:pt x="410" y="2503"/>
                      <a:pt x="404" y="2512"/>
                      <a:pt x="390" y="2512"/>
                    </a:cubicBezTo>
                    <a:cubicBezTo>
                      <a:pt x="380" y="2512"/>
                      <a:pt x="366" y="2507"/>
                      <a:pt x="348" y="2496"/>
                    </a:cubicBezTo>
                    <a:cubicBezTo>
                      <a:pt x="276" y="2425"/>
                      <a:pt x="214" y="2354"/>
                      <a:pt x="152" y="2273"/>
                    </a:cubicBezTo>
                    <a:cubicBezTo>
                      <a:pt x="125" y="2211"/>
                      <a:pt x="71" y="2158"/>
                      <a:pt x="0" y="2140"/>
                    </a:cubicBezTo>
                    <a:cubicBezTo>
                      <a:pt x="0" y="2167"/>
                      <a:pt x="0" y="2184"/>
                      <a:pt x="0" y="2211"/>
                    </a:cubicBezTo>
                    <a:cubicBezTo>
                      <a:pt x="54" y="2514"/>
                      <a:pt x="223" y="2692"/>
                      <a:pt x="187" y="2959"/>
                    </a:cubicBezTo>
                    <a:cubicBezTo>
                      <a:pt x="152" y="3173"/>
                      <a:pt x="71" y="3342"/>
                      <a:pt x="89" y="3610"/>
                    </a:cubicBezTo>
                    <a:cubicBezTo>
                      <a:pt x="112" y="3818"/>
                      <a:pt x="241" y="3965"/>
                      <a:pt x="328" y="3965"/>
                    </a:cubicBezTo>
                    <a:cubicBezTo>
                      <a:pt x="379" y="3965"/>
                      <a:pt x="417" y="3915"/>
                      <a:pt x="410" y="3797"/>
                    </a:cubicBezTo>
                    <a:lnTo>
                      <a:pt x="410" y="3797"/>
                    </a:lnTo>
                    <a:cubicBezTo>
                      <a:pt x="419" y="3930"/>
                      <a:pt x="446" y="4135"/>
                      <a:pt x="419" y="4197"/>
                    </a:cubicBezTo>
                    <a:cubicBezTo>
                      <a:pt x="392" y="4286"/>
                      <a:pt x="303" y="4340"/>
                      <a:pt x="241" y="4411"/>
                    </a:cubicBezTo>
                    <a:cubicBezTo>
                      <a:pt x="196" y="4456"/>
                      <a:pt x="250" y="4509"/>
                      <a:pt x="276" y="4554"/>
                    </a:cubicBezTo>
                    <a:cubicBezTo>
                      <a:pt x="316" y="4603"/>
                      <a:pt x="359" y="4616"/>
                      <a:pt x="409" y="4616"/>
                    </a:cubicBezTo>
                    <a:cubicBezTo>
                      <a:pt x="459" y="4616"/>
                      <a:pt x="517" y="4603"/>
                      <a:pt x="588" y="4598"/>
                    </a:cubicBezTo>
                    <a:cubicBezTo>
                      <a:pt x="511" y="4553"/>
                      <a:pt x="526" y="4518"/>
                      <a:pt x="577" y="4518"/>
                    </a:cubicBezTo>
                    <a:cubicBezTo>
                      <a:pt x="597" y="4518"/>
                      <a:pt x="623" y="4523"/>
                      <a:pt x="650" y="4536"/>
                    </a:cubicBezTo>
                    <a:cubicBezTo>
                      <a:pt x="731" y="4580"/>
                      <a:pt x="811" y="4661"/>
                      <a:pt x="784" y="4741"/>
                    </a:cubicBezTo>
                    <a:cubicBezTo>
                      <a:pt x="767" y="4782"/>
                      <a:pt x="727" y="4795"/>
                      <a:pt x="680" y="4795"/>
                    </a:cubicBezTo>
                    <a:cubicBezTo>
                      <a:pt x="606" y="4795"/>
                      <a:pt x="511" y="4765"/>
                      <a:pt x="449" y="4765"/>
                    </a:cubicBezTo>
                    <a:cubicBezTo>
                      <a:pt x="406" y="4765"/>
                      <a:pt x="378" y="4779"/>
                      <a:pt x="383" y="4830"/>
                    </a:cubicBezTo>
                    <a:cubicBezTo>
                      <a:pt x="391" y="4899"/>
                      <a:pt x="499" y="5201"/>
                      <a:pt x="631" y="5201"/>
                    </a:cubicBezTo>
                    <a:cubicBezTo>
                      <a:pt x="652" y="5201"/>
                      <a:pt x="673" y="5194"/>
                      <a:pt x="695" y="5177"/>
                    </a:cubicBezTo>
                    <a:cubicBezTo>
                      <a:pt x="780" y="5120"/>
                      <a:pt x="822" y="5078"/>
                      <a:pt x="878" y="5078"/>
                    </a:cubicBezTo>
                    <a:cubicBezTo>
                      <a:pt x="910" y="5078"/>
                      <a:pt x="946" y="5092"/>
                      <a:pt x="998" y="5124"/>
                    </a:cubicBezTo>
                    <a:cubicBezTo>
                      <a:pt x="1096" y="5186"/>
                      <a:pt x="1158" y="5284"/>
                      <a:pt x="1060" y="5364"/>
                    </a:cubicBezTo>
                    <a:cubicBezTo>
                      <a:pt x="1009" y="5403"/>
                      <a:pt x="918" y="5415"/>
                      <a:pt x="819" y="5415"/>
                    </a:cubicBezTo>
                    <a:cubicBezTo>
                      <a:pt x="673" y="5415"/>
                      <a:pt x="510" y="5390"/>
                      <a:pt x="431" y="5390"/>
                    </a:cubicBezTo>
                    <a:cubicBezTo>
                      <a:pt x="405" y="5390"/>
                      <a:pt x="388" y="5393"/>
                      <a:pt x="383" y="5400"/>
                    </a:cubicBezTo>
                    <a:cubicBezTo>
                      <a:pt x="348" y="5489"/>
                      <a:pt x="374" y="5587"/>
                      <a:pt x="446" y="5658"/>
                    </a:cubicBezTo>
                    <a:cubicBezTo>
                      <a:pt x="484" y="5693"/>
                      <a:pt x="528" y="5697"/>
                      <a:pt x="574" y="5697"/>
                    </a:cubicBezTo>
                    <a:cubicBezTo>
                      <a:pt x="592" y="5697"/>
                      <a:pt x="611" y="5697"/>
                      <a:pt x="629" y="5697"/>
                    </a:cubicBezTo>
                    <a:cubicBezTo>
                      <a:pt x="671" y="5697"/>
                      <a:pt x="713" y="5701"/>
                      <a:pt x="748" y="5729"/>
                    </a:cubicBezTo>
                    <a:cubicBezTo>
                      <a:pt x="918" y="5872"/>
                      <a:pt x="365" y="5872"/>
                      <a:pt x="481" y="5997"/>
                    </a:cubicBezTo>
                    <a:cubicBezTo>
                      <a:pt x="578" y="6080"/>
                      <a:pt x="697" y="6131"/>
                      <a:pt x="823" y="6143"/>
                    </a:cubicBezTo>
                    <a:lnTo>
                      <a:pt x="823" y="6143"/>
                    </a:lnTo>
                    <a:cubicBezTo>
                      <a:pt x="723" y="6145"/>
                      <a:pt x="620" y="6152"/>
                      <a:pt x="544" y="6193"/>
                    </a:cubicBezTo>
                    <a:cubicBezTo>
                      <a:pt x="428" y="6264"/>
                      <a:pt x="223" y="6451"/>
                      <a:pt x="321" y="6567"/>
                    </a:cubicBezTo>
                    <a:cubicBezTo>
                      <a:pt x="325" y="6573"/>
                      <a:pt x="331" y="6576"/>
                      <a:pt x="339" y="6576"/>
                    </a:cubicBezTo>
                    <a:cubicBezTo>
                      <a:pt x="375" y="6576"/>
                      <a:pt x="446" y="6528"/>
                      <a:pt x="509" y="6528"/>
                    </a:cubicBezTo>
                    <a:cubicBezTo>
                      <a:pt x="535" y="6528"/>
                      <a:pt x="559" y="6536"/>
                      <a:pt x="579" y="6558"/>
                    </a:cubicBezTo>
                    <a:cubicBezTo>
                      <a:pt x="633" y="6629"/>
                      <a:pt x="650" y="6727"/>
                      <a:pt x="615" y="6807"/>
                    </a:cubicBezTo>
                    <a:cubicBezTo>
                      <a:pt x="588" y="6896"/>
                      <a:pt x="446" y="6976"/>
                      <a:pt x="454" y="7048"/>
                    </a:cubicBezTo>
                    <a:cubicBezTo>
                      <a:pt x="481" y="7172"/>
                      <a:pt x="757" y="7155"/>
                      <a:pt x="668" y="7279"/>
                    </a:cubicBezTo>
                    <a:cubicBezTo>
                      <a:pt x="624" y="7351"/>
                      <a:pt x="321" y="7377"/>
                      <a:pt x="446" y="7466"/>
                    </a:cubicBezTo>
                    <a:cubicBezTo>
                      <a:pt x="579" y="7555"/>
                      <a:pt x="864" y="7529"/>
                      <a:pt x="873" y="7707"/>
                    </a:cubicBezTo>
                    <a:lnTo>
                      <a:pt x="713" y="7716"/>
                    </a:lnTo>
                    <a:cubicBezTo>
                      <a:pt x="690" y="7724"/>
                      <a:pt x="671" y="7728"/>
                      <a:pt x="655" y="7728"/>
                    </a:cubicBezTo>
                    <a:cubicBezTo>
                      <a:pt x="622" y="7728"/>
                      <a:pt x="606" y="7710"/>
                      <a:pt x="606" y="7680"/>
                    </a:cubicBezTo>
                    <a:cubicBezTo>
                      <a:pt x="605" y="7680"/>
                      <a:pt x="604" y="7680"/>
                      <a:pt x="603" y="7680"/>
                    </a:cubicBezTo>
                    <a:cubicBezTo>
                      <a:pt x="549" y="7680"/>
                      <a:pt x="722" y="7966"/>
                      <a:pt x="731" y="8001"/>
                    </a:cubicBezTo>
                    <a:cubicBezTo>
                      <a:pt x="748" y="8090"/>
                      <a:pt x="624" y="8152"/>
                      <a:pt x="668" y="8232"/>
                    </a:cubicBezTo>
                    <a:cubicBezTo>
                      <a:pt x="713" y="8313"/>
                      <a:pt x="784" y="8330"/>
                      <a:pt x="793" y="8446"/>
                    </a:cubicBezTo>
                    <a:cubicBezTo>
                      <a:pt x="802" y="8535"/>
                      <a:pt x="784" y="8624"/>
                      <a:pt x="731" y="8696"/>
                    </a:cubicBezTo>
                    <a:cubicBezTo>
                      <a:pt x="633" y="8856"/>
                      <a:pt x="909" y="8900"/>
                      <a:pt x="918" y="9034"/>
                    </a:cubicBezTo>
                    <a:cubicBezTo>
                      <a:pt x="927" y="9168"/>
                      <a:pt x="642" y="9239"/>
                      <a:pt x="642" y="9364"/>
                    </a:cubicBezTo>
                    <a:cubicBezTo>
                      <a:pt x="642" y="9479"/>
                      <a:pt x="864" y="9515"/>
                      <a:pt x="927" y="9613"/>
                    </a:cubicBezTo>
                    <a:cubicBezTo>
                      <a:pt x="1007" y="9747"/>
                      <a:pt x="570" y="9738"/>
                      <a:pt x="472" y="9747"/>
                    </a:cubicBezTo>
                    <a:cubicBezTo>
                      <a:pt x="588" y="9827"/>
                      <a:pt x="713" y="9889"/>
                      <a:pt x="837" y="9943"/>
                    </a:cubicBezTo>
                    <a:cubicBezTo>
                      <a:pt x="1175" y="10058"/>
                      <a:pt x="884" y="10085"/>
                      <a:pt x="670" y="10103"/>
                    </a:cubicBezTo>
                    <a:lnTo>
                      <a:pt x="670" y="10103"/>
                    </a:lnTo>
                    <a:cubicBezTo>
                      <a:pt x="680" y="10102"/>
                      <a:pt x="689" y="10102"/>
                      <a:pt x="698" y="10102"/>
                    </a:cubicBezTo>
                    <a:cubicBezTo>
                      <a:pt x="960" y="10102"/>
                      <a:pt x="792" y="10442"/>
                      <a:pt x="1008" y="10442"/>
                    </a:cubicBezTo>
                    <a:cubicBezTo>
                      <a:pt x="1013" y="10442"/>
                      <a:pt x="1019" y="10442"/>
                      <a:pt x="1025" y="10441"/>
                    </a:cubicBezTo>
                    <a:lnTo>
                      <a:pt x="1025" y="10441"/>
                    </a:lnTo>
                    <a:cubicBezTo>
                      <a:pt x="909" y="10530"/>
                      <a:pt x="784" y="10611"/>
                      <a:pt x="775" y="10735"/>
                    </a:cubicBezTo>
                    <a:cubicBezTo>
                      <a:pt x="786" y="10735"/>
                      <a:pt x="796" y="10734"/>
                      <a:pt x="805" y="10734"/>
                    </a:cubicBezTo>
                    <a:cubicBezTo>
                      <a:pt x="940" y="10734"/>
                      <a:pt x="909" y="10795"/>
                      <a:pt x="918" y="10887"/>
                    </a:cubicBezTo>
                    <a:cubicBezTo>
                      <a:pt x="935" y="11020"/>
                      <a:pt x="1149" y="11083"/>
                      <a:pt x="1158" y="11207"/>
                    </a:cubicBezTo>
                    <a:cubicBezTo>
                      <a:pt x="1158" y="11234"/>
                      <a:pt x="597" y="11510"/>
                      <a:pt x="837" y="11573"/>
                    </a:cubicBezTo>
                    <a:cubicBezTo>
                      <a:pt x="842" y="11573"/>
                      <a:pt x="847" y="11574"/>
                      <a:pt x="852" y="11574"/>
                    </a:cubicBezTo>
                    <a:cubicBezTo>
                      <a:pt x="930" y="11574"/>
                      <a:pt x="1146" y="11504"/>
                      <a:pt x="1241" y="11504"/>
                    </a:cubicBezTo>
                    <a:cubicBezTo>
                      <a:pt x="1291" y="11504"/>
                      <a:pt x="1309" y="11523"/>
                      <a:pt x="1256" y="11581"/>
                    </a:cubicBezTo>
                    <a:cubicBezTo>
                      <a:pt x="1158" y="11697"/>
                      <a:pt x="1060" y="11706"/>
                      <a:pt x="1220" y="11804"/>
                    </a:cubicBezTo>
                    <a:cubicBezTo>
                      <a:pt x="1220" y="11804"/>
                      <a:pt x="1443" y="11866"/>
                      <a:pt x="1416" y="11875"/>
                    </a:cubicBezTo>
                    <a:cubicBezTo>
                      <a:pt x="1390" y="11890"/>
                      <a:pt x="1357" y="11896"/>
                      <a:pt x="1319" y="11896"/>
                    </a:cubicBezTo>
                    <a:cubicBezTo>
                      <a:pt x="1206" y="11896"/>
                      <a:pt x="1055" y="11845"/>
                      <a:pt x="970" y="11845"/>
                    </a:cubicBezTo>
                    <a:cubicBezTo>
                      <a:pt x="947" y="11845"/>
                      <a:pt x="929" y="11849"/>
                      <a:pt x="918" y="11858"/>
                    </a:cubicBezTo>
                    <a:cubicBezTo>
                      <a:pt x="900" y="11875"/>
                      <a:pt x="1033" y="11956"/>
                      <a:pt x="1033" y="11956"/>
                    </a:cubicBezTo>
                    <a:cubicBezTo>
                      <a:pt x="1123" y="12009"/>
                      <a:pt x="1105" y="12045"/>
                      <a:pt x="1105" y="12125"/>
                    </a:cubicBezTo>
                    <a:cubicBezTo>
                      <a:pt x="1105" y="12093"/>
                      <a:pt x="1085" y="12084"/>
                      <a:pt x="1057" y="12084"/>
                    </a:cubicBezTo>
                    <a:cubicBezTo>
                      <a:pt x="1025" y="12084"/>
                      <a:pt x="981" y="12095"/>
                      <a:pt x="940" y="12098"/>
                    </a:cubicBezTo>
                    <a:lnTo>
                      <a:pt x="940" y="12098"/>
                    </a:lnTo>
                    <a:cubicBezTo>
                      <a:pt x="1044" y="12100"/>
                      <a:pt x="955" y="12225"/>
                      <a:pt x="989" y="12276"/>
                    </a:cubicBezTo>
                    <a:cubicBezTo>
                      <a:pt x="1003" y="12276"/>
                      <a:pt x="1020" y="12275"/>
                      <a:pt x="1037" y="12275"/>
                    </a:cubicBezTo>
                    <a:cubicBezTo>
                      <a:pt x="1062" y="12275"/>
                      <a:pt x="1085" y="12278"/>
                      <a:pt x="1096" y="12294"/>
                    </a:cubicBezTo>
                    <a:cubicBezTo>
                      <a:pt x="1176" y="12383"/>
                      <a:pt x="1185" y="12535"/>
                      <a:pt x="1033" y="12552"/>
                    </a:cubicBezTo>
                    <a:cubicBezTo>
                      <a:pt x="823" y="12579"/>
                      <a:pt x="811" y="12829"/>
                      <a:pt x="1005" y="12829"/>
                    </a:cubicBezTo>
                    <a:cubicBezTo>
                      <a:pt x="1009" y="12829"/>
                      <a:pt x="1012" y="12829"/>
                      <a:pt x="1016" y="12828"/>
                    </a:cubicBezTo>
                    <a:lnTo>
                      <a:pt x="1016" y="12828"/>
                    </a:lnTo>
                    <a:cubicBezTo>
                      <a:pt x="1051" y="12898"/>
                      <a:pt x="949" y="13096"/>
                      <a:pt x="1145" y="13096"/>
                    </a:cubicBezTo>
                    <a:cubicBezTo>
                      <a:pt x="1149" y="13096"/>
                      <a:pt x="1154" y="13096"/>
                      <a:pt x="1158" y="13096"/>
                    </a:cubicBezTo>
                    <a:lnTo>
                      <a:pt x="1158" y="13096"/>
                    </a:lnTo>
                    <a:cubicBezTo>
                      <a:pt x="1025" y="13301"/>
                      <a:pt x="597" y="13790"/>
                      <a:pt x="1069" y="13924"/>
                    </a:cubicBezTo>
                    <a:cubicBezTo>
                      <a:pt x="232" y="13960"/>
                      <a:pt x="1390" y="14200"/>
                      <a:pt x="1247" y="14307"/>
                    </a:cubicBezTo>
                    <a:cubicBezTo>
                      <a:pt x="1131" y="14396"/>
                      <a:pt x="837" y="14458"/>
                      <a:pt x="1025" y="14610"/>
                    </a:cubicBezTo>
                    <a:cubicBezTo>
                      <a:pt x="1203" y="14690"/>
                      <a:pt x="1381" y="14761"/>
                      <a:pt x="1559" y="14806"/>
                    </a:cubicBezTo>
                    <a:cubicBezTo>
                      <a:pt x="1399" y="14886"/>
                      <a:pt x="1185" y="14797"/>
                      <a:pt x="1256" y="15029"/>
                    </a:cubicBezTo>
                    <a:cubicBezTo>
                      <a:pt x="1292" y="15162"/>
                      <a:pt x="1514" y="15029"/>
                      <a:pt x="1523" y="15180"/>
                    </a:cubicBezTo>
                    <a:cubicBezTo>
                      <a:pt x="1399" y="15189"/>
                      <a:pt x="1114" y="15162"/>
                      <a:pt x="1033" y="15251"/>
                    </a:cubicBezTo>
                    <a:cubicBezTo>
                      <a:pt x="964" y="15346"/>
                      <a:pt x="1029" y="15474"/>
                      <a:pt x="1138" y="15474"/>
                    </a:cubicBezTo>
                    <a:cubicBezTo>
                      <a:pt x="1142" y="15474"/>
                      <a:pt x="1146" y="15474"/>
                      <a:pt x="1149" y="15474"/>
                    </a:cubicBezTo>
                    <a:cubicBezTo>
                      <a:pt x="1256" y="15474"/>
                      <a:pt x="1301" y="15768"/>
                      <a:pt x="1310" y="15812"/>
                    </a:cubicBezTo>
                    <a:cubicBezTo>
                      <a:pt x="1318" y="15901"/>
                      <a:pt x="1372" y="16142"/>
                      <a:pt x="1220" y="16204"/>
                    </a:cubicBezTo>
                    <a:cubicBezTo>
                      <a:pt x="1016" y="16276"/>
                      <a:pt x="891" y="16391"/>
                      <a:pt x="1042" y="16552"/>
                    </a:cubicBezTo>
                    <a:cubicBezTo>
                      <a:pt x="1114" y="16632"/>
                      <a:pt x="1265" y="16623"/>
                      <a:pt x="1292" y="16730"/>
                    </a:cubicBezTo>
                    <a:cubicBezTo>
                      <a:pt x="1310" y="16837"/>
                      <a:pt x="1283" y="16944"/>
                      <a:pt x="1229" y="17033"/>
                    </a:cubicBezTo>
                    <a:cubicBezTo>
                      <a:pt x="1221" y="17050"/>
                      <a:pt x="1122" y="17436"/>
                      <a:pt x="1185" y="17436"/>
                    </a:cubicBezTo>
                    <a:cubicBezTo>
                      <a:pt x="1188" y="17436"/>
                      <a:pt x="1191" y="17435"/>
                      <a:pt x="1194" y="17433"/>
                    </a:cubicBezTo>
                    <a:cubicBezTo>
                      <a:pt x="1238" y="17416"/>
                      <a:pt x="1272" y="17409"/>
                      <a:pt x="1298" y="17409"/>
                    </a:cubicBezTo>
                    <a:cubicBezTo>
                      <a:pt x="1464" y="17409"/>
                      <a:pt x="1317" y="17710"/>
                      <a:pt x="1310" y="17825"/>
                    </a:cubicBezTo>
                    <a:cubicBezTo>
                      <a:pt x="1301" y="17923"/>
                      <a:pt x="1310" y="18021"/>
                      <a:pt x="1336" y="18119"/>
                    </a:cubicBezTo>
                    <a:cubicBezTo>
                      <a:pt x="1352" y="18176"/>
                      <a:pt x="1361" y="18194"/>
                      <a:pt x="1378" y="18194"/>
                    </a:cubicBezTo>
                    <a:cubicBezTo>
                      <a:pt x="1391" y="18194"/>
                      <a:pt x="1408" y="18184"/>
                      <a:pt x="1434" y="18173"/>
                    </a:cubicBezTo>
                    <a:cubicBezTo>
                      <a:pt x="1437" y="18172"/>
                      <a:pt x="1439" y="18172"/>
                      <a:pt x="1441" y="18172"/>
                    </a:cubicBezTo>
                    <a:cubicBezTo>
                      <a:pt x="1482" y="18172"/>
                      <a:pt x="1425" y="18343"/>
                      <a:pt x="1425" y="18360"/>
                    </a:cubicBezTo>
                    <a:cubicBezTo>
                      <a:pt x="1425" y="18422"/>
                      <a:pt x="1443" y="18493"/>
                      <a:pt x="1470" y="18556"/>
                    </a:cubicBezTo>
                    <a:cubicBezTo>
                      <a:pt x="1506" y="18618"/>
                      <a:pt x="1693" y="18832"/>
                      <a:pt x="1514" y="18850"/>
                    </a:cubicBezTo>
                    <a:cubicBezTo>
                      <a:pt x="1354" y="18859"/>
                      <a:pt x="1265" y="19037"/>
                      <a:pt x="1354" y="19170"/>
                    </a:cubicBezTo>
                    <a:cubicBezTo>
                      <a:pt x="1379" y="19213"/>
                      <a:pt x="1423" y="19217"/>
                      <a:pt x="1466" y="19217"/>
                    </a:cubicBezTo>
                    <a:cubicBezTo>
                      <a:pt x="1477" y="19217"/>
                      <a:pt x="1488" y="19217"/>
                      <a:pt x="1499" y="19217"/>
                    </a:cubicBezTo>
                    <a:cubicBezTo>
                      <a:pt x="1552" y="19217"/>
                      <a:pt x="1599" y="19224"/>
                      <a:pt x="1604" y="19304"/>
                    </a:cubicBezTo>
                    <a:cubicBezTo>
                      <a:pt x="1470" y="19313"/>
                      <a:pt x="1345" y="19286"/>
                      <a:pt x="1354" y="19411"/>
                    </a:cubicBezTo>
                    <a:cubicBezTo>
                      <a:pt x="1354" y="19454"/>
                      <a:pt x="1378" y="19471"/>
                      <a:pt x="1415" y="19471"/>
                    </a:cubicBezTo>
                    <a:cubicBezTo>
                      <a:pt x="1558" y="19471"/>
                      <a:pt x="1905" y="19217"/>
                      <a:pt x="1933" y="19126"/>
                    </a:cubicBezTo>
                    <a:lnTo>
                      <a:pt x="1942" y="19126"/>
                    </a:lnTo>
                    <a:cubicBezTo>
                      <a:pt x="1978" y="19019"/>
                      <a:pt x="1880" y="18841"/>
                      <a:pt x="2084" y="18823"/>
                    </a:cubicBezTo>
                    <a:cubicBezTo>
                      <a:pt x="2120" y="18743"/>
                      <a:pt x="1995" y="18556"/>
                      <a:pt x="2200" y="18547"/>
                    </a:cubicBezTo>
                    <a:cubicBezTo>
                      <a:pt x="2139" y="18547"/>
                      <a:pt x="1966" y="18605"/>
                      <a:pt x="1857" y="18605"/>
                    </a:cubicBezTo>
                    <a:cubicBezTo>
                      <a:pt x="1806" y="18605"/>
                      <a:pt x="1769" y="18592"/>
                      <a:pt x="1764" y="18556"/>
                    </a:cubicBezTo>
                    <a:cubicBezTo>
                      <a:pt x="1746" y="18458"/>
                      <a:pt x="2084" y="18271"/>
                      <a:pt x="1978" y="18164"/>
                    </a:cubicBezTo>
                    <a:cubicBezTo>
                      <a:pt x="1971" y="18159"/>
                      <a:pt x="1960" y="18156"/>
                      <a:pt x="1948" y="18156"/>
                    </a:cubicBezTo>
                    <a:cubicBezTo>
                      <a:pt x="1900" y="18156"/>
                      <a:pt x="1819" y="18192"/>
                      <a:pt x="1791" y="18199"/>
                    </a:cubicBezTo>
                    <a:cubicBezTo>
                      <a:pt x="1786" y="18200"/>
                      <a:pt x="1781" y="18200"/>
                      <a:pt x="1776" y="18200"/>
                    </a:cubicBezTo>
                    <a:cubicBezTo>
                      <a:pt x="1657" y="18200"/>
                      <a:pt x="1657" y="18090"/>
                      <a:pt x="1657" y="18030"/>
                    </a:cubicBezTo>
                    <a:cubicBezTo>
                      <a:pt x="1657" y="17946"/>
                      <a:pt x="1690" y="17795"/>
                      <a:pt x="1819" y="17795"/>
                    </a:cubicBezTo>
                    <a:cubicBezTo>
                      <a:pt x="1840" y="17795"/>
                      <a:pt x="1863" y="17799"/>
                      <a:pt x="1889" y="17808"/>
                    </a:cubicBezTo>
                    <a:cubicBezTo>
                      <a:pt x="2029" y="17847"/>
                      <a:pt x="2060" y="18071"/>
                      <a:pt x="2204" y="18071"/>
                    </a:cubicBezTo>
                    <a:cubicBezTo>
                      <a:pt x="2224" y="18071"/>
                      <a:pt x="2247" y="18067"/>
                      <a:pt x="2272" y="18057"/>
                    </a:cubicBezTo>
                    <a:cubicBezTo>
                      <a:pt x="2512" y="17968"/>
                      <a:pt x="2432" y="17834"/>
                      <a:pt x="2245" y="17799"/>
                    </a:cubicBezTo>
                    <a:cubicBezTo>
                      <a:pt x="1987" y="17745"/>
                      <a:pt x="2040" y="17264"/>
                      <a:pt x="2316" y="17246"/>
                    </a:cubicBezTo>
                    <a:cubicBezTo>
                      <a:pt x="2273" y="17246"/>
                      <a:pt x="2176" y="17266"/>
                      <a:pt x="2101" y="17266"/>
                    </a:cubicBezTo>
                    <a:cubicBezTo>
                      <a:pt x="2051" y="17266"/>
                      <a:pt x="2011" y="17257"/>
                      <a:pt x="2004" y="17229"/>
                    </a:cubicBezTo>
                    <a:cubicBezTo>
                      <a:pt x="1987" y="17159"/>
                      <a:pt x="1961" y="17006"/>
                      <a:pt x="1820" y="17006"/>
                    </a:cubicBezTo>
                    <a:cubicBezTo>
                      <a:pt x="1817" y="17006"/>
                      <a:pt x="1813" y="17006"/>
                      <a:pt x="1809" y="17006"/>
                    </a:cubicBezTo>
                    <a:lnTo>
                      <a:pt x="1809" y="17006"/>
                    </a:lnTo>
                    <a:cubicBezTo>
                      <a:pt x="2138" y="16987"/>
                      <a:pt x="2084" y="16293"/>
                      <a:pt x="2067" y="16142"/>
                    </a:cubicBezTo>
                    <a:cubicBezTo>
                      <a:pt x="2031" y="15839"/>
                      <a:pt x="1826" y="15661"/>
                      <a:pt x="1523" y="15465"/>
                    </a:cubicBezTo>
                    <a:lnTo>
                      <a:pt x="1523" y="15465"/>
                    </a:lnTo>
                    <a:cubicBezTo>
                      <a:pt x="1559" y="15486"/>
                      <a:pt x="1757" y="15598"/>
                      <a:pt x="1873" y="15598"/>
                    </a:cubicBezTo>
                    <a:cubicBezTo>
                      <a:pt x="1903" y="15598"/>
                      <a:pt x="1927" y="15590"/>
                      <a:pt x="1942" y="15572"/>
                    </a:cubicBezTo>
                    <a:lnTo>
                      <a:pt x="1906" y="15465"/>
                    </a:lnTo>
                    <a:cubicBezTo>
                      <a:pt x="1906" y="15438"/>
                      <a:pt x="1904" y="15436"/>
                      <a:pt x="1915" y="15436"/>
                    </a:cubicBezTo>
                    <a:cubicBezTo>
                      <a:pt x="1917" y="15436"/>
                      <a:pt x="1920" y="15436"/>
                      <a:pt x="1924" y="15436"/>
                    </a:cubicBezTo>
                    <a:cubicBezTo>
                      <a:pt x="1937" y="15436"/>
                      <a:pt x="1962" y="15435"/>
                      <a:pt x="2004" y="15420"/>
                    </a:cubicBezTo>
                    <a:cubicBezTo>
                      <a:pt x="2159" y="15360"/>
                      <a:pt x="2222" y="15251"/>
                      <a:pt x="2020" y="15251"/>
                    </a:cubicBezTo>
                    <a:cubicBezTo>
                      <a:pt x="2012" y="15251"/>
                      <a:pt x="2004" y="15251"/>
                      <a:pt x="1995" y="15251"/>
                    </a:cubicBezTo>
                    <a:cubicBezTo>
                      <a:pt x="1950" y="15251"/>
                      <a:pt x="1912" y="15254"/>
                      <a:pt x="1881" y="15254"/>
                    </a:cubicBezTo>
                    <a:cubicBezTo>
                      <a:pt x="1808" y="15254"/>
                      <a:pt x="1773" y="15241"/>
                      <a:pt x="1773" y="15153"/>
                    </a:cubicBezTo>
                    <a:cubicBezTo>
                      <a:pt x="1755" y="15091"/>
                      <a:pt x="1755" y="15020"/>
                      <a:pt x="1773" y="14948"/>
                    </a:cubicBezTo>
                    <a:cubicBezTo>
                      <a:pt x="1791" y="14904"/>
                      <a:pt x="1880" y="14904"/>
                      <a:pt x="1880" y="14877"/>
                    </a:cubicBezTo>
                    <a:lnTo>
                      <a:pt x="1862" y="14556"/>
                    </a:lnTo>
                    <a:cubicBezTo>
                      <a:pt x="1858" y="14471"/>
                      <a:pt x="1763" y="14443"/>
                      <a:pt x="1662" y="14443"/>
                    </a:cubicBezTo>
                    <a:cubicBezTo>
                      <a:pt x="1547" y="14443"/>
                      <a:pt x="1425" y="14479"/>
                      <a:pt x="1417" y="14507"/>
                    </a:cubicBezTo>
                    <a:lnTo>
                      <a:pt x="1417" y="14507"/>
                    </a:lnTo>
                    <a:cubicBezTo>
                      <a:pt x="1429" y="14415"/>
                      <a:pt x="1801" y="14181"/>
                      <a:pt x="1871" y="14084"/>
                    </a:cubicBezTo>
                    <a:cubicBezTo>
                      <a:pt x="1924" y="14019"/>
                      <a:pt x="1946" y="13958"/>
                      <a:pt x="1905" y="13958"/>
                    </a:cubicBezTo>
                    <a:cubicBezTo>
                      <a:pt x="1884" y="13958"/>
                      <a:pt x="1848" y="13974"/>
                      <a:pt x="1791" y="14013"/>
                    </a:cubicBezTo>
                    <a:cubicBezTo>
                      <a:pt x="1737" y="14051"/>
                      <a:pt x="1621" y="14108"/>
                      <a:pt x="1562" y="14108"/>
                    </a:cubicBezTo>
                    <a:cubicBezTo>
                      <a:pt x="1523" y="14108"/>
                      <a:pt x="1508" y="14084"/>
                      <a:pt x="1550" y="14013"/>
                    </a:cubicBezTo>
                    <a:cubicBezTo>
                      <a:pt x="1604" y="13906"/>
                      <a:pt x="1684" y="13808"/>
                      <a:pt x="1782" y="13737"/>
                    </a:cubicBezTo>
                    <a:cubicBezTo>
                      <a:pt x="1791" y="13728"/>
                      <a:pt x="1889" y="13666"/>
                      <a:pt x="1880" y="13639"/>
                    </a:cubicBezTo>
                    <a:lnTo>
                      <a:pt x="1880" y="13639"/>
                    </a:lnTo>
                    <a:cubicBezTo>
                      <a:pt x="1880" y="13669"/>
                      <a:pt x="1664" y="13717"/>
                      <a:pt x="1561" y="13717"/>
                    </a:cubicBezTo>
                    <a:cubicBezTo>
                      <a:pt x="1540" y="13717"/>
                      <a:pt x="1523" y="13715"/>
                      <a:pt x="1514" y="13710"/>
                    </a:cubicBezTo>
                    <a:cubicBezTo>
                      <a:pt x="1452" y="13692"/>
                      <a:pt x="1808" y="13452"/>
                      <a:pt x="1844" y="13425"/>
                    </a:cubicBezTo>
                    <a:cubicBezTo>
                      <a:pt x="1965" y="13335"/>
                      <a:pt x="1990" y="13302"/>
                      <a:pt x="1963" y="13302"/>
                    </a:cubicBezTo>
                    <a:cubicBezTo>
                      <a:pt x="1896" y="13302"/>
                      <a:pt x="1504" y="13506"/>
                      <a:pt x="1480" y="13506"/>
                    </a:cubicBezTo>
                    <a:cubicBezTo>
                      <a:pt x="1479" y="13506"/>
                      <a:pt x="1479" y="13505"/>
                      <a:pt x="1479" y="13505"/>
                    </a:cubicBezTo>
                    <a:cubicBezTo>
                      <a:pt x="1410" y="13462"/>
                      <a:pt x="1837" y="13166"/>
                      <a:pt x="1632" y="13166"/>
                    </a:cubicBezTo>
                    <a:cubicBezTo>
                      <a:pt x="1626" y="13166"/>
                      <a:pt x="1619" y="13166"/>
                      <a:pt x="1612" y="13167"/>
                    </a:cubicBezTo>
                    <a:cubicBezTo>
                      <a:pt x="1862" y="13149"/>
                      <a:pt x="1728" y="12499"/>
                      <a:pt x="1719" y="12383"/>
                    </a:cubicBezTo>
                    <a:cubicBezTo>
                      <a:pt x="1693" y="12241"/>
                      <a:pt x="1604" y="12134"/>
                      <a:pt x="1559" y="12000"/>
                    </a:cubicBezTo>
                    <a:cubicBezTo>
                      <a:pt x="1523" y="11911"/>
                      <a:pt x="1755" y="11822"/>
                      <a:pt x="1666" y="11751"/>
                    </a:cubicBezTo>
                    <a:cubicBezTo>
                      <a:pt x="1612" y="11715"/>
                      <a:pt x="1390" y="11626"/>
                      <a:pt x="1390" y="11564"/>
                    </a:cubicBezTo>
                    <a:lnTo>
                      <a:pt x="1390" y="11564"/>
                    </a:lnTo>
                    <a:cubicBezTo>
                      <a:pt x="1390" y="11570"/>
                      <a:pt x="1672" y="11649"/>
                      <a:pt x="1793" y="11649"/>
                    </a:cubicBezTo>
                    <a:cubicBezTo>
                      <a:pt x="1856" y="11649"/>
                      <a:pt x="1876" y="11627"/>
                      <a:pt x="1791" y="11564"/>
                    </a:cubicBezTo>
                    <a:cubicBezTo>
                      <a:pt x="1687" y="11486"/>
                      <a:pt x="1709" y="11341"/>
                      <a:pt x="1522" y="11341"/>
                    </a:cubicBezTo>
                    <a:cubicBezTo>
                      <a:pt x="1517" y="11341"/>
                      <a:pt x="1511" y="11341"/>
                      <a:pt x="1506" y="11341"/>
                    </a:cubicBezTo>
                    <a:cubicBezTo>
                      <a:pt x="1340" y="11341"/>
                      <a:pt x="1540" y="11162"/>
                      <a:pt x="1392" y="11162"/>
                    </a:cubicBezTo>
                    <a:cubicBezTo>
                      <a:pt x="1389" y="11162"/>
                      <a:pt x="1387" y="11163"/>
                      <a:pt x="1384" y="11163"/>
                    </a:cubicBezTo>
                    <a:lnTo>
                      <a:pt x="1384" y="11163"/>
                    </a:lnTo>
                    <a:cubicBezTo>
                      <a:pt x="1578" y="11154"/>
                      <a:pt x="1711" y="11117"/>
                      <a:pt x="1764" y="10958"/>
                    </a:cubicBezTo>
                    <a:cubicBezTo>
                      <a:pt x="1791" y="10860"/>
                      <a:pt x="1283" y="10851"/>
                      <a:pt x="1185" y="10753"/>
                    </a:cubicBezTo>
                    <a:cubicBezTo>
                      <a:pt x="927" y="10477"/>
                      <a:pt x="1701" y="10415"/>
                      <a:pt x="1906" y="10397"/>
                    </a:cubicBezTo>
                    <a:cubicBezTo>
                      <a:pt x="1675" y="10308"/>
                      <a:pt x="1452" y="10201"/>
                      <a:pt x="1238" y="10076"/>
                    </a:cubicBezTo>
                    <a:cubicBezTo>
                      <a:pt x="1381" y="10023"/>
                      <a:pt x="1506" y="9951"/>
                      <a:pt x="1621" y="9862"/>
                    </a:cubicBezTo>
                    <a:lnTo>
                      <a:pt x="1621" y="9862"/>
                    </a:lnTo>
                    <a:cubicBezTo>
                      <a:pt x="1613" y="9863"/>
                      <a:pt x="1604" y="9864"/>
                      <a:pt x="1597" y="9864"/>
                    </a:cubicBezTo>
                    <a:cubicBezTo>
                      <a:pt x="1449" y="9864"/>
                      <a:pt x="1503" y="9707"/>
                      <a:pt x="1461" y="9640"/>
                    </a:cubicBezTo>
                    <a:cubicBezTo>
                      <a:pt x="1444" y="9598"/>
                      <a:pt x="1227" y="9441"/>
                      <a:pt x="1161" y="9441"/>
                    </a:cubicBezTo>
                    <a:cubicBezTo>
                      <a:pt x="1157" y="9441"/>
                      <a:pt x="1154" y="9442"/>
                      <a:pt x="1151" y="9443"/>
                    </a:cubicBezTo>
                    <a:lnTo>
                      <a:pt x="1151" y="9443"/>
                    </a:lnTo>
                    <a:cubicBezTo>
                      <a:pt x="1330" y="9356"/>
                      <a:pt x="1674" y="9460"/>
                      <a:pt x="1497" y="9203"/>
                    </a:cubicBezTo>
                    <a:cubicBezTo>
                      <a:pt x="1372" y="9016"/>
                      <a:pt x="1452" y="8954"/>
                      <a:pt x="1701" y="8945"/>
                    </a:cubicBezTo>
                    <a:cubicBezTo>
                      <a:pt x="1693" y="8829"/>
                      <a:pt x="1568" y="8891"/>
                      <a:pt x="1488" y="8847"/>
                    </a:cubicBezTo>
                    <a:cubicBezTo>
                      <a:pt x="1381" y="8793"/>
                      <a:pt x="1461" y="8633"/>
                      <a:pt x="1381" y="8562"/>
                    </a:cubicBezTo>
                    <a:cubicBezTo>
                      <a:pt x="1347" y="8528"/>
                      <a:pt x="1305" y="8521"/>
                      <a:pt x="1262" y="8521"/>
                    </a:cubicBezTo>
                    <a:cubicBezTo>
                      <a:pt x="1232" y="8521"/>
                      <a:pt x="1201" y="8525"/>
                      <a:pt x="1171" y="8525"/>
                    </a:cubicBezTo>
                    <a:cubicBezTo>
                      <a:pt x="1141" y="8525"/>
                      <a:pt x="1113" y="8521"/>
                      <a:pt x="1087" y="8508"/>
                    </a:cubicBezTo>
                    <a:cubicBezTo>
                      <a:pt x="992" y="8465"/>
                      <a:pt x="1080" y="8348"/>
                      <a:pt x="982" y="8348"/>
                    </a:cubicBezTo>
                    <a:cubicBezTo>
                      <a:pt x="979" y="8348"/>
                      <a:pt x="975" y="8348"/>
                      <a:pt x="971" y="8348"/>
                    </a:cubicBezTo>
                    <a:cubicBezTo>
                      <a:pt x="1167" y="8330"/>
                      <a:pt x="1149" y="8357"/>
                      <a:pt x="1149" y="8232"/>
                    </a:cubicBezTo>
                    <a:lnTo>
                      <a:pt x="1131" y="7965"/>
                    </a:lnTo>
                    <a:cubicBezTo>
                      <a:pt x="1158" y="7965"/>
                      <a:pt x="1188" y="7964"/>
                      <a:pt x="1219" y="7964"/>
                    </a:cubicBezTo>
                    <a:cubicBezTo>
                      <a:pt x="1304" y="7964"/>
                      <a:pt x="1392" y="7973"/>
                      <a:pt x="1399" y="8045"/>
                    </a:cubicBezTo>
                    <a:cubicBezTo>
                      <a:pt x="1449" y="8070"/>
                      <a:pt x="1405" y="8126"/>
                      <a:pt x="1508" y="8126"/>
                    </a:cubicBezTo>
                    <a:cubicBezTo>
                      <a:pt x="1515" y="8126"/>
                      <a:pt x="1523" y="8126"/>
                      <a:pt x="1532" y="8125"/>
                    </a:cubicBezTo>
                    <a:cubicBezTo>
                      <a:pt x="1506" y="7876"/>
                      <a:pt x="1238" y="7867"/>
                      <a:pt x="1087" y="7680"/>
                    </a:cubicBezTo>
                    <a:cubicBezTo>
                      <a:pt x="1028" y="7611"/>
                      <a:pt x="1046" y="7589"/>
                      <a:pt x="1093" y="7589"/>
                    </a:cubicBezTo>
                    <a:cubicBezTo>
                      <a:pt x="1173" y="7589"/>
                      <a:pt x="1336" y="7653"/>
                      <a:pt x="1336" y="7653"/>
                    </a:cubicBezTo>
                    <a:lnTo>
                      <a:pt x="1229" y="7502"/>
                    </a:lnTo>
                    <a:cubicBezTo>
                      <a:pt x="1114" y="7431"/>
                      <a:pt x="1114" y="7413"/>
                      <a:pt x="1220" y="7324"/>
                    </a:cubicBezTo>
                    <a:cubicBezTo>
                      <a:pt x="1344" y="7222"/>
                      <a:pt x="1384" y="7021"/>
                      <a:pt x="1223" y="7021"/>
                    </a:cubicBezTo>
                    <a:cubicBezTo>
                      <a:pt x="1186" y="7021"/>
                      <a:pt x="1138" y="7032"/>
                      <a:pt x="1078" y="7057"/>
                    </a:cubicBezTo>
                    <a:cubicBezTo>
                      <a:pt x="1105" y="6994"/>
                      <a:pt x="1033" y="6976"/>
                      <a:pt x="1025" y="6959"/>
                    </a:cubicBezTo>
                    <a:cubicBezTo>
                      <a:pt x="1018" y="6948"/>
                      <a:pt x="1058" y="6946"/>
                      <a:pt x="1112" y="6946"/>
                    </a:cubicBezTo>
                    <a:cubicBezTo>
                      <a:pt x="1157" y="6946"/>
                      <a:pt x="1211" y="6947"/>
                      <a:pt x="1257" y="6947"/>
                    </a:cubicBezTo>
                    <a:cubicBezTo>
                      <a:pt x="1301" y="6947"/>
                      <a:pt x="1338" y="6946"/>
                      <a:pt x="1354" y="6941"/>
                    </a:cubicBezTo>
                    <a:cubicBezTo>
                      <a:pt x="1461" y="6932"/>
                      <a:pt x="1399" y="6870"/>
                      <a:pt x="1372" y="6825"/>
                    </a:cubicBezTo>
                    <a:cubicBezTo>
                      <a:pt x="1212" y="6611"/>
                      <a:pt x="802" y="6674"/>
                      <a:pt x="793" y="6433"/>
                    </a:cubicBezTo>
                    <a:cubicBezTo>
                      <a:pt x="935" y="6433"/>
                      <a:pt x="1078" y="6415"/>
                      <a:pt x="1212" y="6362"/>
                    </a:cubicBezTo>
                    <a:cubicBezTo>
                      <a:pt x="1405" y="6270"/>
                      <a:pt x="1289" y="6138"/>
                      <a:pt x="1111" y="6138"/>
                    </a:cubicBezTo>
                    <a:cubicBezTo>
                      <a:pt x="1106" y="6138"/>
                      <a:pt x="1101" y="6138"/>
                      <a:pt x="1096" y="6138"/>
                    </a:cubicBezTo>
                    <a:lnTo>
                      <a:pt x="1096" y="6138"/>
                    </a:lnTo>
                    <a:cubicBezTo>
                      <a:pt x="1252" y="6126"/>
                      <a:pt x="1425" y="6071"/>
                      <a:pt x="1416" y="5934"/>
                    </a:cubicBezTo>
                    <a:lnTo>
                      <a:pt x="1416" y="5934"/>
                    </a:lnTo>
                    <a:cubicBezTo>
                      <a:pt x="1367" y="5939"/>
                      <a:pt x="1187" y="5974"/>
                      <a:pt x="1073" y="5974"/>
                    </a:cubicBezTo>
                    <a:cubicBezTo>
                      <a:pt x="982" y="5974"/>
                      <a:pt x="934" y="5951"/>
                      <a:pt x="1033" y="5872"/>
                    </a:cubicBezTo>
                    <a:cubicBezTo>
                      <a:pt x="1149" y="5783"/>
                      <a:pt x="1372" y="5765"/>
                      <a:pt x="1372" y="5614"/>
                    </a:cubicBezTo>
                    <a:cubicBezTo>
                      <a:pt x="1363" y="5525"/>
                      <a:pt x="1238" y="5498"/>
                      <a:pt x="1256" y="5391"/>
                    </a:cubicBezTo>
                    <a:cubicBezTo>
                      <a:pt x="1452" y="5382"/>
                      <a:pt x="1381" y="4963"/>
                      <a:pt x="1354" y="4883"/>
                    </a:cubicBezTo>
                    <a:cubicBezTo>
                      <a:pt x="1341" y="4852"/>
                      <a:pt x="1318" y="4841"/>
                      <a:pt x="1290" y="4841"/>
                    </a:cubicBezTo>
                    <a:cubicBezTo>
                      <a:pt x="1214" y="4841"/>
                      <a:pt x="1101" y="4923"/>
                      <a:pt x="1044" y="4923"/>
                    </a:cubicBezTo>
                    <a:cubicBezTo>
                      <a:pt x="1036" y="4923"/>
                      <a:pt x="1030" y="4922"/>
                      <a:pt x="1025" y="4919"/>
                    </a:cubicBezTo>
                    <a:cubicBezTo>
                      <a:pt x="864" y="4812"/>
                      <a:pt x="1345" y="4678"/>
                      <a:pt x="1408" y="4661"/>
                    </a:cubicBezTo>
                    <a:cubicBezTo>
                      <a:pt x="1514" y="4625"/>
                      <a:pt x="1479" y="4420"/>
                      <a:pt x="1470" y="4358"/>
                    </a:cubicBezTo>
                    <a:cubicBezTo>
                      <a:pt x="1461" y="4206"/>
                      <a:pt x="1408" y="4046"/>
                      <a:pt x="1318" y="3912"/>
                    </a:cubicBezTo>
                    <a:cubicBezTo>
                      <a:pt x="1301" y="3895"/>
                      <a:pt x="1051" y="3574"/>
                      <a:pt x="1087" y="3547"/>
                    </a:cubicBezTo>
                    <a:lnTo>
                      <a:pt x="1087" y="3547"/>
                    </a:lnTo>
                    <a:cubicBezTo>
                      <a:pt x="1142" y="3571"/>
                      <a:pt x="1521" y="3849"/>
                      <a:pt x="1575" y="3849"/>
                    </a:cubicBezTo>
                    <a:cubicBezTo>
                      <a:pt x="1582" y="3849"/>
                      <a:pt x="1583" y="3844"/>
                      <a:pt x="1577" y="3832"/>
                    </a:cubicBezTo>
                    <a:cubicBezTo>
                      <a:pt x="1532" y="3805"/>
                      <a:pt x="1238" y="3351"/>
                      <a:pt x="1096" y="3200"/>
                    </a:cubicBezTo>
                    <a:lnTo>
                      <a:pt x="1096" y="3200"/>
                    </a:lnTo>
                    <a:cubicBezTo>
                      <a:pt x="1201" y="3291"/>
                      <a:pt x="1273" y="3322"/>
                      <a:pt x="1317" y="3322"/>
                    </a:cubicBezTo>
                    <a:cubicBezTo>
                      <a:pt x="1328" y="3322"/>
                      <a:pt x="1338" y="3319"/>
                      <a:pt x="1345" y="3316"/>
                    </a:cubicBezTo>
                    <a:cubicBezTo>
                      <a:pt x="1372" y="3324"/>
                      <a:pt x="1399" y="3333"/>
                      <a:pt x="1425" y="3342"/>
                    </a:cubicBezTo>
                    <a:cubicBezTo>
                      <a:pt x="1435" y="3344"/>
                      <a:pt x="1446" y="3344"/>
                      <a:pt x="1456" y="3344"/>
                    </a:cubicBezTo>
                    <a:cubicBezTo>
                      <a:pt x="1507" y="3344"/>
                      <a:pt x="1557" y="3325"/>
                      <a:pt x="1595" y="3280"/>
                    </a:cubicBezTo>
                    <a:cubicBezTo>
                      <a:pt x="1621" y="3244"/>
                      <a:pt x="1568" y="3137"/>
                      <a:pt x="1612" y="3093"/>
                    </a:cubicBezTo>
                    <a:cubicBezTo>
                      <a:pt x="1642" y="3067"/>
                      <a:pt x="1674" y="3056"/>
                      <a:pt x="1707" y="3056"/>
                    </a:cubicBezTo>
                    <a:cubicBezTo>
                      <a:pt x="1846" y="3056"/>
                      <a:pt x="2011" y="3244"/>
                      <a:pt x="2111" y="3316"/>
                    </a:cubicBezTo>
                    <a:cubicBezTo>
                      <a:pt x="2123" y="3320"/>
                      <a:pt x="2131" y="3323"/>
                      <a:pt x="2139" y="3323"/>
                    </a:cubicBezTo>
                    <a:cubicBezTo>
                      <a:pt x="2171" y="3323"/>
                      <a:pt x="2165" y="3278"/>
                      <a:pt x="2165" y="3227"/>
                    </a:cubicBezTo>
                    <a:cubicBezTo>
                      <a:pt x="2209" y="3220"/>
                      <a:pt x="2257" y="3214"/>
                      <a:pt x="2307" y="3214"/>
                    </a:cubicBezTo>
                    <a:cubicBezTo>
                      <a:pt x="2328" y="3214"/>
                      <a:pt x="2349" y="3215"/>
                      <a:pt x="2370" y="3218"/>
                    </a:cubicBezTo>
                    <a:cubicBezTo>
                      <a:pt x="2494" y="3209"/>
                      <a:pt x="2592" y="3084"/>
                      <a:pt x="2726" y="3066"/>
                    </a:cubicBezTo>
                    <a:cubicBezTo>
                      <a:pt x="2833" y="3066"/>
                      <a:pt x="2940" y="3093"/>
                      <a:pt x="3046" y="3129"/>
                    </a:cubicBezTo>
                    <a:cubicBezTo>
                      <a:pt x="3072" y="3137"/>
                      <a:pt x="3110" y="3148"/>
                      <a:pt x="3146" y="3148"/>
                    </a:cubicBezTo>
                    <a:cubicBezTo>
                      <a:pt x="3186" y="3148"/>
                      <a:pt x="3224" y="3135"/>
                      <a:pt x="3242" y="3093"/>
                    </a:cubicBezTo>
                    <a:cubicBezTo>
                      <a:pt x="3276" y="3016"/>
                      <a:pt x="3398" y="3001"/>
                      <a:pt x="3524" y="3001"/>
                    </a:cubicBezTo>
                    <a:cubicBezTo>
                      <a:pt x="3602" y="3001"/>
                      <a:pt x="3681" y="3007"/>
                      <a:pt x="3742" y="3007"/>
                    </a:cubicBezTo>
                    <a:cubicBezTo>
                      <a:pt x="3766" y="3007"/>
                      <a:pt x="3787" y="3006"/>
                      <a:pt x="3804" y="3004"/>
                    </a:cubicBezTo>
                    <a:cubicBezTo>
                      <a:pt x="3855" y="3004"/>
                      <a:pt x="4172" y="2780"/>
                      <a:pt x="4210" y="2780"/>
                    </a:cubicBezTo>
                    <a:cubicBezTo>
                      <a:pt x="4212" y="2780"/>
                      <a:pt x="4213" y="2781"/>
                      <a:pt x="4213" y="2781"/>
                    </a:cubicBezTo>
                    <a:cubicBezTo>
                      <a:pt x="4231" y="2808"/>
                      <a:pt x="4178" y="2977"/>
                      <a:pt x="4169" y="2995"/>
                    </a:cubicBezTo>
                    <a:lnTo>
                      <a:pt x="4347" y="2861"/>
                    </a:lnTo>
                    <a:cubicBezTo>
                      <a:pt x="4364" y="2835"/>
                      <a:pt x="4468" y="2585"/>
                      <a:pt x="4497" y="2585"/>
                    </a:cubicBezTo>
                    <a:cubicBezTo>
                      <a:pt x="4497" y="2585"/>
                      <a:pt x="4498" y="2585"/>
                      <a:pt x="4498" y="2585"/>
                    </a:cubicBezTo>
                    <a:cubicBezTo>
                      <a:pt x="4534" y="2585"/>
                      <a:pt x="4516" y="2772"/>
                      <a:pt x="4552" y="2808"/>
                    </a:cubicBezTo>
                    <a:cubicBezTo>
                      <a:pt x="4585" y="2833"/>
                      <a:pt x="4626" y="2840"/>
                      <a:pt x="4667" y="2840"/>
                    </a:cubicBezTo>
                    <a:cubicBezTo>
                      <a:pt x="4715" y="2840"/>
                      <a:pt x="4763" y="2830"/>
                      <a:pt x="4801" y="2826"/>
                    </a:cubicBezTo>
                    <a:cubicBezTo>
                      <a:pt x="4856" y="2786"/>
                      <a:pt x="4931" y="2726"/>
                      <a:pt x="4990" y="2726"/>
                    </a:cubicBezTo>
                    <a:cubicBezTo>
                      <a:pt x="5035" y="2726"/>
                      <a:pt x="5070" y="2761"/>
                      <a:pt x="5077" y="2870"/>
                    </a:cubicBezTo>
                    <a:cubicBezTo>
                      <a:pt x="5077" y="2799"/>
                      <a:pt x="5175" y="2674"/>
                      <a:pt x="5157" y="2630"/>
                    </a:cubicBezTo>
                    <a:lnTo>
                      <a:pt x="5157" y="2630"/>
                    </a:lnTo>
                    <a:cubicBezTo>
                      <a:pt x="5218" y="2773"/>
                      <a:pt x="5265" y="2801"/>
                      <a:pt x="5375" y="2801"/>
                    </a:cubicBezTo>
                    <a:cubicBezTo>
                      <a:pt x="5395" y="2801"/>
                      <a:pt x="5418" y="2800"/>
                      <a:pt x="5442" y="2799"/>
                    </a:cubicBezTo>
                    <a:cubicBezTo>
                      <a:pt x="5458" y="2799"/>
                      <a:pt x="5476" y="2799"/>
                      <a:pt x="5494" y="2799"/>
                    </a:cubicBezTo>
                    <a:cubicBezTo>
                      <a:pt x="5559" y="2799"/>
                      <a:pt x="5634" y="2794"/>
                      <a:pt x="5683" y="2746"/>
                    </a:cubicBezTo>
                    <a:cubicBezTo>
                      <a:pt x="5719" y="2701"/>
                      <a:pt x="5683" y="2656"/>
                      <a:pt x="5736" y="2648"/>
                    </a:cubicBezTo>
                    <a:cubicBezTo>
                      <a:pt x="5742" y="2647"/>
                      <a:pt x="5747" y="2647"/>
                      <a:pt x="5752" y="2647"/>
                    </a:cubicBezTo>
                    <a:cubicBezTo>
                      <a:pt x="5893" y="2647"/>
                      <a:pt x="5965" y="2763"/>
                      <a:pt x="6119" y="2763"/>
                    </a:cubicBezTo>
                    <a:cubicBezTo>
                      <a:pt x="6152" y="2763"/>
                      <a:pt x="6244" y="2746"/>
                      <a:pt x="6334" y="2746"/>
                    </a:cubicBezTo>
                    <a:cubicBezTo>
                      <a:pt x="6439" y="2746"/>
                      <a:pt x="6542" y="2770"/>
                      <a:pt x="6547" y="2870"/>
                    </a:cubicBezTo>
                    <a:cubicBezTo>
                      <a:pt x="6725" y="2861"/>
                      <a:pt x="6547" y="2630"/>
                      <a:pt x="6654" y="2550"/>
                    </a:cubicBezTo>
                    <a:cubicBezTo>
                      <a:pt x="6661" y="2545"/>
                      <a:pt x="6668" y="2542"/>
                      <a:pt x="6675" y="2542"/>
                    </a:cubicBezTo>
                    <a:cubicBezTo>
                      <a:pt x="6731" y="2542"/>
                      <a:pt x="6789" y="2688"/>
                      <a:pt x="6805" y="2728"/>
                    </a:cubicBezTo>
                    <a:cubicBezTo>
                      <a:pt x="6850" y="2763"/>
                      <a:pt x="6903" y="2790"/>
                      <a:pt x="6948" y="2808"/>
                    </a:cubicBezTo>
                    <a:cubicBezTo>
                      <a:pt x="6955" y="2810"/>
                      <a:pt x="6962" y="2811"/>
                      <a:pt x="6971" y="2811"/>
                    </a:cubicBezTo>
                    <a:cubicBezTo>
                      <a:pt x="7083" y="2811"/>
                      <a:pt x="7339" y="2622"/>
                      <a:pt x="7464" y="2622"/>
                    </a:cubicBezTo>
                    <a:cubicBezTo>
                      <a:pt x="7502" y="2622"/>
                      <a:pt x="7527" y="2639"/>
                      <a:pt x="7534" y="2683"/>
                    </a:cubicBezTo>
                    <a:lnTo>
                      <a:pt x="7534" y="2683"/>
                    </a:lnTo>
                    <a:cubicBezTo>
                      <a:pt x="7528" y="2587"/>
                      <a:pt x="7541" y="2256"/>
                      <a:pt x="7607" y="2256"/>
                    </a:cubicBezTo>
                    <a:cubicBezTo>
                      <a:pt x="7651" y="2256"/>
                      <a:pt x="7696" y="2398"/>
                      <a:pt x="7705" y="2425"/>
                    </a:cubicBezTo>
                    <a:cubicBezTo>
                      <a:pt x="7741" y="2452"/>
                      <a:pt x="7776" y="2469"/>
                      <a:pt x="7821" y="2487"/>
                    </a:cubicBezTo>
                    <a:cubicBezTo>
                      <a:pt x="7858" y="2515"/>
                      <a:pt x="7900" y="2528"/>
                      <a:pt x="7943" y="2528"/>
                    </a:cubicBezTo>
                    <a:cubicBezTo>
                      <a:pt x="7983" y="2528"/>
                      <a:pt x="8023" y="2517"/>
                      <a:pt x="8061" y="2496"/>
                    </a:cubicBezTo>
                    <a:cubicBezTo>
                      <a:pt x="8075" y="2492"/>
                      <a:pt x="8095" y="2485"/>
                      <a:pt x="8114" y="2485"/>
                    </a:cubicBezTo>
                    <a:cubicBezTo>
                      <a:pt x="8132" y="2485"/>
                      <a:pt x="8150" y="2492"/>
                      <a:pt x="8159" y="2514"/>
                    </a:cubicBezTo>
                    <a:cubicBezTo>
                      <a:pt x="8213" y="2621"/>
                      <a:pt x="8106" y="2835"/>
                      <a:pt x="8141" y="2870"/>
                    </a:cubicBezTo>
                    <a:cubicBezTo>
                      <a:pt x="8145" y="2874"/>
                      <a:pt x="8149" y="2876"/>
                      <a:pt x="8155" y="2876"/>
                    </a:cubicBezTo>
                    <a:cubicBezTo>
                      <a:pt x="8210" y="2876"/>
                      <a:pt x="8369" y="2691"/>
                      <a:pt x="8417" y="2683"/>
                    </a:cubicBezTo>
                    <a:cubicBezTo>
                      <a:pt x="8435" y="2680"/>
                      <a:pt x="8452" y="2679"/>
                      <a:pt x="8469" y="2679"/>
                    </a:cubicBezTo>
                    <a:cubicBezTo>
                      <a:pt x="8624" y="2679"/>
                      <a:pt x="8791" y="2778"/>
                      <a:pt x="8943" y="2826"/>
                    </a:cubicBezTo>
                    <a:cubicBezTo>
                      <a:pt x="8949" y="2827"/>
                      <a:pt x="8954" y="2828"/>
                      <a:pt x="8959" y="2828"/>
                    </a:cubicBezTo>
                    <a:cubicBezTo>
                      <a:pt x="9077" y="2828"/>
                      <a:pt x="8981" y="2404"/>
                      <a:pt x="9096" y="2404"/>
                    </a:cubicBezTo>
                    <a:cubicBezTo>
                      <a:pt x="9119" y="2404"/>
                      <a:pt x="9150" y="2421"/>
                      <a:pt x="9192" y="2461"/>
                    </a:cubicBezTo>
                    <a:cubicBezTo>
                      <a:pt x="9302" y="2570"/>
                      <a:pt x="9364" y="2693"/>
                      <a:pt x="9487" y="2693"/>
                    </a:cubicBezTo>
                    <a:cubicBezTo>
                      <a:pt x="9513" y="2693"/>
                      <a:pt x="9542" y="2687"/>
                      <a:pt x="9575" y="2674"/>
                    </a:cubicBezTo>
                    <a:cubicBezTo>
                      <a:pt x="9628" y="2655"/>
                      <a:pt x="9713" y="2430"/>
                      <a:pt x="9776" y="2430"/>
                    </a:cubicBezTo>
                    <a:cubicBezTo>
                      <a:pt x="9799" y="2430"/>
                      <a:pt x="9819" y="2460"/>
                      <a:pt x="9834" y="2541"/>
                    </a:cubicBezTo>
                    <a:cubicBezTo>
                      <a:pt x="9852" y="2660"/>
                      <a:pt x="9887" y="2702"/>
                      <a:pt x="9928" y="2702"/>
                    </a:cubicBezTo>
                    <a:cubicBezTo>
                      <a:pt x="10008" y="2702"/>
                      <a:pt x="10111" y="2546"/>
                      <a:pt x="10163" y="2469"/>
                    </a:cubicBezTo>
                    <a:cubicBezTo>
                      <a:pt x="10207" y="2411"/>
                      <a:pt x="10245" y="2390"/>
                      <a:pt x="10280" y="2390"/>
                    </a:cubicBezTo>
                    <a:cubicBezTo>
                      <a:pt x="10380" y="2390"/>
                      <a:pt x="10457" y="2565"/>
                      <a:pt x="10582" y="2585"/>
                    </a:cubicBezTo>
                    <a:cubicBezTo>
                      <a:pt x="10588" y="2586"/>
                      <a:pt x="10593" y="2587"/>
                      <a:pt x="10598" y="2587"/>
                    </a:cubicBezTo>
                    <a:cubicBezTo>
                      <a:pt x="10742" y="2587"/>
                      <a:pt x="10610" y="2225"/>
                      <a:pt x="10635" y="2113"/>
                    </a:cubicBezTo>
                    <a:cubicBezTo>
                      <a:pt x="10639" y="2102"/>
                      <a:pt x="10645" y="2097"/>
                      <a:pt x="10652" y="2097"/>
                    </a:cubicBezTo>
                    <a:cubicBezTo>
                      <a:pt x="10704" y="2097"/>
                      <a:pt x="10838" y="2357"/>
                      <a:pt x="10907" y="2357"/>
                    </a:cubicBezTo>
                    <a:cubicBezTo>
                      <a:pt x="10920" y="2357"/>
                      <a:pt x="10931" y="2348"/>
                      <a:pt x="10938" y="2327"/>
                    </a:cubicBezTo>
                    <a:cubicBezTo>
                      <a:pt x="10956" y="2291"/>
                      <a:pt x="10876" y="2220"/>
                      <a:pt x="10911" y="2149"/>
                    </a:cubicBezTo>
                    <a:cubicBezTo>
                      <a:pt x="10940" y="2130"/>
                      <a:pt x="10971" y="2121"/>
                      <a:pt x="11001" y="2121"/>
                    </a:cubicBezTo>
                    <a:cubicBezTo>
                      <a:pt x="11027" y="2121"/>
                      <a:pt x="11051" y="2127"/>
                      <a:pt x="11072" y="2140"/>
                    </a:cubicBezTo>
                    <a:cubicBezTo>
                      <a:pt x="11188" y="2273"/>
                      <a:pt x="11036" y="2461"/>
                      <a:pt x="11241" y="2523"/>
                    </a:cubicBezTo>
                    <a:cubicBezTo>
                      <a:pt x="11335" y="2543"/>
                      <a:pt x="11429" y="2553"/>
                      <a:pt x="11523" y="2553"/>
                    </a:cubicBezTo>
                    <a:cubicBezTo>
                      <a:pt x="11724" y="2553"/>
                      <a:pt x="11923" y="2507"/>
                      <a:pt x="12105" y="2416"/>
                    </a:cubicBezTo>
                    <a:cubicBezTo>
                      <a:pt x="12185" y="2371"/>
                      <a:pt x="12194" y="2327"/>
                      <a:pt x="12292" y="2318"/>
                    </a:cubicBezTo>
                    <a:cubicBezTo>
                      <a:pt x="12316" y="2280"/>
                      <a:pt x="12334" y="2264"/>
                      <a:pt x="12348" y="2264"/>
                    </a:cubicBezTo>
                    <a:cubicBezTo>
                      <a:pt x="12413" y="2264"/>
                      <a:pt x="12366" y="2639"/>
                      <a:pt x="12381" y="2639"/>
                    </a:cubicBezTo>
                    <a:cubicBezTo>
                      <a:pt x="12499" y="2632"/>
                      <a:pt x="12461" y="2336"/>
                      <a:pt x="12550" y="2336"/>
                    </a:cubicBezTo>
                    <a:cubicBezTo>
                      <a:pt x="12576" y="2336"/>
                      <a:pt x="12612" y="2361"/>
                      <a:pt x="12666" y="2425"/>
                    </a:cubicBezTo>
                    <a:cubicBezTo>
                      <a:pt x="12711" y="2425"/>
                      <a:pt x="12755" y="2416"/>
                      <a:pt x="12791" y="2398"/>
                    </a:cubicBezTo>
                    <a:cubicBezTo>
                      <a:pt x="12864" y="2372"/>
                      <a:pt x="13252" y="2168"/>
                      <a:pt x="13454" y="2168"/>
                    </a:cubicBezTo>
                    <a:cubicBezTo>
                      <a:pt x="13523" y="2168"/>
                      <a:pt x="13570" y="2192"/>
                      <a:pt x="13575" y="2256"/>
                    </a:cubicBezTo>
                    <a:lnTo>
                      <a:pt x="13824" y="1855"/>
                    </a:lnTo>
                    <a:lnTo>
                      <a:pt x="13824" y="1855"/>
                    </a:lnTo>
                    <a:cubicBezTo>
                      <a:pt x="13816" y="1988"/>
                      <a:pt x="13923" y="2097"/>
                      <a:pt x="14061" y="2097"/>
                    </a:cubicBezTo>
                    <a:cubicBezTo>
                      <a:pt x="14071" y="2097"/>
                      <a:pt x="14081" y="2097"/>
                      <a:pt x="14091" y="2095"/>
                    </a:cubicBezTo>
                    <a:cubicBezTo>
                      <a:pt x="14216" y="2095"/>
                      <a:pt x="14216" y="2256"/>
                      <a:pt x="14278" y="2371"/>
                    </a:cubicBezTo>
                    <a:cubicBezTo>
                      <a:pt x="14283" y="2380"/>
                      <a:pt x="14288" y="2384"/>
                      <a:pt x="14293" y="2384"/>
                    </a:cubicBezTo>
                    <a:cubicBezTo>
                      <a:pt x="14350" y="2384"/>
                      <a:pt x="14450" y="1952"/>
                      <a:pt x="14563" y="1944"/>
                    </a:cubicBezTo>
                    <a:lnTo>
                      <a:pt x="14563" y="1944"/>
                    </a:lnTo>
                    <a:cubicBezTo>
                      <a:pt x="14563" y="2015"/>
                      <a:pt x="14537" y="2389"/>
                      <a:pt x="14581" y="2407"/>
                    </a:cubicBezTo>
                    <a:cubicBezTo>
                      <a:pt x="14593" y="2412"/>
                      <a:pt x="14606" y="2415"/>
                      <a:pt x="14619" y="2415"/>
                    </a:cubicBezTo>
                    <a:cubicBezTo>
                      <a:pt x="14718" y="2415"/>
                      <a:pt x="14848" y="2282"/>
                      <a:pt x="14848" y="2149"/>
                    </a:cubicBezTo>
                    <a:cubicBezTo>
                      <a:pt x="14848" y="2051"/>
                      <a:pt x="14750" y="1944"/>
                      <a:pt x="14857" y="1926"/>
                    </a:cubicBezTo>
                    <a:cubicBezTo>
                      <a:pt x="14866" y="1925"/>
                      <a:pt x="14874" y="1924"/>
                      <a:pt x="14881" y="1924"/>
                    </a:cubicBezTo>
                    <a:cubicBezTo>
                      <a:pt x="14935" y="1924"/>
                      <a:pt x="14961" y="1954"/>
                      <a:pt x="15000" y="2024"/>
                    </a:cubicBezTo>
                    <a:cubicBezTo>
                      <a:pt x="15071" y="2158"/>
                      <a:pt x="15000" y="2371"/>
                      <a:pt x="15062" y="2496"/>
                    </a:cubicBezTo>
                    <a:cubicBezTo>
                      <a:pt x="15063" y="2497"/>
                      <a:pt x="15063" y="2497"/>
                      <a:pt x="15064" y="2497"/>
                    </a:cubicBezTo>
                    <a:cubicBezTo>
                      <a:pt x="15076" y="2497"/>
                      <a:pt x="15133" y="2300"/>
                      <a:pt x="15133" y="2300"/>
                    </a:cubicBezTo>
                    <a:cubicBezTo>
                      <a:pt x="15169" y="2229"/>
                      <a:pt x="15249" y="2175"/>
                      <a:pt x="15329" y="2167"/>
                    </a:cubicBezTo>
                    <a:cubicBezTo>
                      <a:pt x="15337" y="2165"/>
                      <a:pt x="15344" y="2164"/>
                      <a:pt x="15350" y="2164"/>
                    </a:cubicBezTo>
                    <a:cubicBezTo>
                      <a:pt x="15391" y="2164"/>
                      <a:pt x="15412" y="2198"/>
                      <a:pt x="15436" y="2198"/>
                    </a:cubicBezTo>
                    <a:cubicBezTo>
                      <a:pt x="15445" y="2198"/>
                      <a:pt x="15453" y="2194"/>
                      <a:pt x="15463" y="2184"/>
                    </a:cubicBezTo>
                    <a:cubicBezTo>
                      <a:pt x="15516" y="2113"/>
                      <a:pt x="15561" y="2033"/>
                      <a:pt x="15588" y="1944"/>
                    </a:cubicBezTo>
                    <a:cubicBezTo>
                      <a:pt x="15595" y="1930"/>
                      <a:pt x="15602" y="1924"/>
                      <a:pt x="15609" y="1924"/>
                    </a:cubicBezTo>
                    <a:cubicBezTo>
                      <a:pt x="15650" y="1924"/>
                      <a:pt x="15697" y="2104"/>
                      <a:pt x="15760" y="2104"/>
                    </a:cubicBezTo>
                    <a:cubicBezTo>
                      <a:pt x="15773" y="2104"/>
                      <a:pt x="15787" y="2096"/>
                      <a:pt x="15802" y="2077"/>
                    </a:cubicBezTo>
                    <a:cubicBezTo>
                      <a:pt x="15846" y="2024"/>
                      <a:pt x="15846" y="1917"/>
                      <a:pt x="15899" y="1890"/>
                    </a:cubicBezTo>
                    <a:cubicBezTo>
                      <a:pt x="15946" y="1870"/>
                      <a:pt x="15993" y="1860"/>
                      <a:pt x="16040" y="1860"/>
                    </a:cubicBezTo>
                    <a:cubicBezTo>
                      <a:pt x="16055" y="1860"/>
                      <a:pt x="16071" y="1861"/>
                      <a:pt x="16087" y="1864"/>
                    </a:cubicBezTo>
                    <a:cubicBezTo>
                      <a:pt x="15935" y="1873"/>
                      <a:pt x="15730" y="2131"/>
                      <a:pt x="15980" y="2149"/>
                    </a:cubicBezTo>
                    <a:cubicBezTo>
                      <a:pt x="16095" y="2149"/>
                      <a:pt x="16315" y="2087"/>
                      <a:pt x="16301" y="1895"/>
                    </a:cubicBezTo>
                    <a:lnTo>
                      <a:pt x="16301" y="1895"/>
                    </a:lnTo>
                    <a:cubicBezTo>
                      <a:pt x="16316" y="2070"/>
                      <a:pt x="16492" y="2115"/>
                      <a:pt x="16688" y="2115"/>
                    </a:cubicBezTo>
                    <a:cubicBezTo>
                      <a:pt x="16896" y="2115"/>
                      <a:pt x="17127" y="2064"/>
                      <a:pt x="17218" y="2060"/>
                    </a:cubicBezTo>
                    <a:cubicBezTo>
                      <a:pt x="17405" y="2051"/>
                      <a:pt x="17307" y="1882"/>
                      <a:pt x="17298" y="1668"/>
                    </a:cubicBezTo>
                    <a:cubicBezTo>
                      <a:pt x="17329" y="1555"/>
                      <a:pt x="17352" y="1500"/>
                      <a:pt x="17378" y="1500"/>
                    </a:cubicBezTo>
                    <a:cubicBezTo>
                      <a:pt x="17403" y="1500"/>
                      <a:pt x="17432" y="1553"/>
                      <a:pt x="17476" y="1659"/>
                    </a:cubicBezTo>
                    <a:cubicBezTo>
                      <a:pt x="17501" y="2024"/>
                      <a:pt x="17874" y="2142"/>
                      <a:pt x="18090" y="2142"/>
                    </a:cubicBezTo>
                    <a:cubicBezTo>
                      <a:pt x="18106" y="2142"/>
                      <a:pt x="18121" y="2141"/>
                      <a:pt x="18135" y="2140"/>
                    </a:cubicBezTo>
                    <a:cubicBezTo>
                      <a:pt x="18251" y="2140"/>
                      <a:pt x="18385" y="2131"/>
                      <a:pt x="18456" y="1997"/>
                    </a:cubicBezTo>
                    <a:cubicBezTo>
                      <a:pt x="18554" y="1793"/>
                      <a:pt x="18616" y="1730"/>
                      <a:pt x="18802" y="1721"/>
                    </a:cubicBezTo>
                    <a:lnTo>
                      <a:pt x="18802" y="1721"/>
                    </a:lnTo>
                    <a:cubicBezTo>
                      <a:pt x="18610" y="1731"/>
                      <a:pt x="18548" y="1980"/>
                      <a:pt x="18773" y="1980"/>
                    </a:cubicBezTo>
                    <a:cubicBezTo>
                      <a:pt x="18777" y="1980"/>
                      <a:pt x="18781" y="1980"/>
                      <a:pt x="18785" y="1980"/>
                    </a:cubicBezTo>
                    <a:lnTo>
                      <a:pt x="19347" y="1944"/>
                    </a:lnTo>
                    <a:cubicBezTo>
                      <a:pt x="19541" y="1921"/>
                      <a:pt x="19634" y="1904"/>
                      <a:pt x="19713" y="1705"/>
                    </a:cubicBezTo>
                    <a:lnTo>
                      <a:pt x="19713" y="1705"/>
                    </a:lnTo>
                    <a:cubicBezTo>
                      <a:pt x="19692" y="1794"/>
                      <a:pt x="19692" y="1889"/>
                      <a:pt x="19712" y="1980"/>
                    </a:cubicBezTo>
                    <a:cubicBezTo>
                      <a:pt x="19727" y="2026"/>
                      <a:pt x="19783" y="2064"/>
                      <a:pt x="19826" y="2064"/>
                    </a:cubicBezTo>
                    <a:cubicBezTo>
                      <a:pt x="19857" y="2064"/>
                      <a:pt x="19881" y="2045"/>
                      <a:pt x="19881" y="1997"/>
                    </a:cubicBezTo>
                    <a:cubicBezTo>
                      <a:pt x="19881" y="1920"/>
                      <a:pt x="19922" y="1906"/>
                      <a:pt x="19975" y="1906"/>
                    </a:cubicBezTo>
                    <a:cubicBezTo>
                      <a:pt x="20007" y="1906"/>
                      <a:pt x="20043" y="1911"/>
                      <a:pt x="20076" y="1911"/>
                    </a:cubicBezTo>
                    <a:cubicBezTo>
                      <a:pt x="20089" y="1911"/>
                      <a:pt x="20101" y="1911"/>
                      <a:pt x="20113" y="1908"/>
                    </a:cubicBezTo>
                    <a:cubicBezTo>
                      <a:pt x="20166" y="1899"/>
                      <a:pt x="20157" y="1757"/>
                      <a:pt x="20193" y="1703"/>
                    </a:cubicBezTo>
                    <a:cubicBezTo>
                      <a:pt x="20205" y="1688"/>
                      <a:pt x="20217" y="1682"/>
                      <a:pt x="20230" y="1682"/>
                    </a:cubicBezTo>
                    <a:cubicBezTo>
                      <a:pt x="20285" y="1682"/>
                      <a:pt x="20347" y="1798"/>
                      <a:pt x="20398" y="1819"/>
                    </a:cubicBezTo>
                    <a:cubicBezTo>
                      <a:pt x="20437" y="1836"/>
                      <a:pt x="20480" y="1842"/>
                      <a:pt x="20522" y="1842"/>
                    </a:cubicBezTo>
                    <a:cubicBezTo>
                      <a:pt x="20547" y="1842"/>
                      <a:pt x="20571" y="1840"/>
                      <a:pt x="20594" y="1837"/>
                    </a:cubicBezTo>
                    <a:cubicBezTo>
                      <a:pt x="20683" y="1819"/>
                      <a:pt x="20754" y="1757"/>
                      <a:pt x="20772" y="1677"/>
                    </a:cubicBezTo>
                    <a:cubicBezTo>
                      <a:pt x="20787" y="1614"/>
                      <a:pt x="20821" y="1604"/>
                      <a:pt x="20862" y="1604"/>
                    </a:cubicBezTo>
                    <a:cubicBezTo>
                      <a:pt x="20884" y="1604"/>
                      <a:pt x="20909" y="1607"/>
                      <a:pt x="20934" y="1607"/>
                    </a:cubicBezTo>
                    <a:cubicBezTo>
                      <a:pt x="20942" y="1607"/>
                      <a:pt x="20950" y="1606"/>
                      <a:pt x="20959" y="1605"/>
                    </a:cubicBezTo>
                    <a:lnTo>
                      <a:pt x="20959" y="1605"/>
                    </a:lnTo>
                    <a:cubicBezTo>
                      <a:pt x="20971" y="1723"/>
                      <a:pt x="20953" y="1784"/>
                      <a:pt x="20989" y="1784"/>
                    </a:cubicBezTo>
                    <a:cubicBezTo>
                      <a:pt x="21005" y="1784"/>
                      <a:pt x="21031" y="1772"/>
                      <a:pt x="21075" y="1748"/>
                    </a:cubicBezTo>
                    <a:cubicBezTo>
                      <a:pt x="21164" y="1703"/>
                      <a:pt x="21253" y="1650"/>
                      <a:pt x="21324" y="1588"/>
                    </a:cubicBezTo>
                    <a:lnTo>
                      <a:pt x="21324" y="1588"/>
                    </a:lnTo>
                    <a:cubicBezTo>
                      <a:pt x="21323" y="1589"/>
                      <a:pt x="21323" y="1589"/>
                      <a:pt x="21324" y="1589"/>
                    </a:cubicBezTo>
                    <a:cubicBezTo>
                      <a:pt x="21331" y="1589"/>
                      <a:pt x="21407" y="1526"/>
                      <a:pt x="21441" y="1526"/>
                    </a:cubicBezTo>
                    <a:cubicBezTo>
                      <a:pt x="21455" y="1526"/>
                      <a:pt x="21462" y="1535"/>
                      <a:pt x="21458" y="1561"/>
                    </a:cubicBezTo>
                    <a:cubicBezTo>
                      <a:pt x="21449" y="1597"/>
                      <a:pt x="21404" y="1623"/>
                      <a:pt x="21431" y="1712"/>
                    </a:cubicBezTo>
                    <a:cubicBezTo>
                      <a:pt x="21564" y="1703"/>
                      <a:pt x="21538" y="1659"/>
                      <a:pt x="21618" y="1552"/>
                    </a:cubicBezTo>
                    <a:cubicBezTo>
                      <a:pt x="21654" y="1504"/>
                      <a:pt x="21725" y="1433"/>
                      <a:pt x="21784" y="1433"/>
                    </a:cubicBezTo>
                    <a:cubicBezTo>
                      <a:pt x="21814" y="1433"/>
                      <a:pt x="21841" y="1451"/>
                      <a:pt x="21858" y="1499"/>
                    </a:cubicBezTo>
                    <a:cubicBezTo>
                      <a:pt x="21939" y="1677"/>
                      <a:pt x="21841" y="1721"/>
                      <a:pt x="22028" y="1784"/>
                    </a:cubicBezTo>
                    <a:cubicBezTo>
                      <a:pt x="22143" y="1837"/>
                      <a:pt x="22259" y="1873"/>
                      <a:pt x="22375" y="1890"/>
                    </a:cubicBezTo>
                    <a:cubicBezTo>
                      <a:pt x="22491" y="1890"/>
                      <a:pt x="22402" y="1757"/>
                      <a:pt x="22411" y="1677"/>
                    </a:cubicBezTo>
                    <a:cubicBezTo>
                      <a:pt x="22417" y="1602"/>
                      <a:pt x="22463" y="1544"/>
                      <a:pt x="22511" y="1544"/>
                    </a:cubicBezTo>
                    <a:cubicBezTo>
                      <a:pt x="22531" y="1544"/>
                      <a:pt x="22552" y="1555"/>
                      <a:pt x="22571" y="1579"/>
                    </a:cubicBezTo>
                    <a:cubicBezTo>
                      <a:pt x="22599" y="1607"/>
                      <a:pt x="22683" y="1659"/>
                      <a:pt x="22740" y="1659"/>
                    </a:cubicBezTo>
                    <a:cubicBezTo>
                      <a:pt x="22773" y="1659"/>
                      <a:pt x="22797" y="1641"/>
                      <a:pt x="22794" y="1588"/>
                    </a:cubicBezTo>
                    <a:lnTo>
                      <a:pt x="22794" y="1588"/>
                    </a:lnTo>
                    <a:cubicBezTo>
                      <a:pt x="22803" y="1717"/>
                      <a:pt x="22865" y="1760"/>
                      <a:pt x="22945" y="1760"/>
                    </a:cubicBezTo>
                    <a:cubicBezTo>
                      <a:pt x="23084" y="1760"/>
                      <a:pt x="23278" y="1631"/>
                      <a:pt x="23346" y="1614"/>
                    </a:cubicBezTo>
                    <a:cubicBezTo>
                      <a:pt x="23358" y="1612"/>
                      <a:pt x="23368" y="1611"/>
                      <a:pt x="23377" y="1611"/>
                    </a:cubicBezTo>
                    <a:cubicBezTo>
                      <a:pt x="23443" y="1611"/>
                      <a:pt x="23446" y="1663"/>
                      <a:pt x="23524" y="1694"/>
                    </a:cubicBezTo>
                    <a:cubicBezTo>
                      <a:pt x="23587" y="1712"/>
                      <a:pt x="23658" y="1722"/>
                      <a:pt x="23729" y="1722"/>
                    </a:cubicBezTo>
                    <a:cubicBezTo>
                      <a:pt x="23768" y="1722"/>
                      <a:pt x="23807" y="1719"/>
                      <a:pt x="23845" y="1712"/>
                    </a:cubicBezTo>
                    <a:cubicBezTo>
                      <a:pt x="23879" y="1712"/>
                      <a:pt x="24024" y="1691"/>
                      <a:pt x="24165" y="1691"/>
                    </a:cubicBezTo>
                    <a:cubicBezTo>
                      <a:pt x="24312" y="1691"/>
                      <a:pt x="24455" y="1714"/>
                      <a:pt x="24459" y="1810"/>
                    </a:cubicBezTo>
                    <a:cubicBezTo>
                      <a:pt x="24602" y="1801"/>
                      <a:pt x="24637" y="1775"/>
                      <a:pt x="24629" y="1579"/>
                    </a:cubicBezTo>
                    <a:cubicBezTo>
                      <a:pt x="24629" y="1490"/>
                      <a:pt x="24718" y="1311"/>
                      <a:pt x="24789" y="1311"/>
                    </a:cubicBezTo>
                    <a:cubicBezTo>
                      <a:pt x="24807" y="1418"/>
                      <a:pt x="24833" y="1525"/>
                      <a:pt x="24887" y="1632"/>
                    </a:cubicBezTo>
                    <a:cubicBezTo>
                      <a:pt x="24924" y="1679"/>
                      <a:pt x="24981" y="1704"/>
                      <a:pt x="25039" y="1704"/>
                    </a:cubicBezTo>
                    <a:cubicBezTo>
                      <a:pt x="25091" y="1704"/>
                      <a:pt x="25143" y="1683"/>
                      <a:pt x="25181" y="1641"/>
                    </a:cubicBezTo>
                    <a:cubicBezTo>
                      <a:pt x="25261" y="1579"/>
                      <a:pt x="25350" y="1525"/>
                      <a:pt x="25439" y="1499"/>
                    </a:cubicBezTo>
                    <a:cubicBezTo>
                      <a:pt x="25457" y="1499"/>
                      <a:pt x="25519" y="1641"/>
                      <a:pt x="25555" y="1668"/>
                    </a:cubicBezTo>
                    <a:cubicBezTo>
                      <a:pt x="25569" y="1677"/>
                      <a:pt x="25582" y="1682"/>
                      <a:pt x="25593" y="1682"/>
                    </a:cubicBezTo>
                    <a:cubicBezTo>
                      <a:pt x="25709" y="1682"/>
                      <a:pt x="25683" y="1231"/>
                      <a:pt x="25804" y="1222"/>
                    </a:cubicBezTo>
                    <a:cubicBezTo>
                      <a:pt x="25806" y="1222"/>
                      <a:pt x="25808" y="1222"/>
                      <a:pt x="25810" y="1222"/>
                    </a:cubicBezTo>
                    <a:cubicBezTo>
                      <a:pt x="25988" y="1222"/>
                      <a:pt x="25823" y="1606"/>
                      <a:pt x="25947" y="1650"/>
                    </a:cubicBezTo>
                    <a:cubicBezTo>
                      <a:pt x="25968" y="1658"/>
                      <a:pt x="25989" y="1661"/>
                      <a:pt x="26010" y="1661"/>
                    </a:cubicBezTo>
                    <a:cubicBezTo>
                      <a:pt x="26207" y="1661"/>
                      <a:pt x="26382" y="1347"/>
                      <a:pt x="26535" y="1258"/>
                    </a:cubicBezTo>
                    <a:cubicBezTo>
                      <a:pt x="26556" y="1248"/>
                      <a:pt x="26706" y="1197"/>
                      <a:pt x="26794" y="1197"/>
                    </a:cubicBezTo>
                    <a:cubicBezTo>
                      <a:pt x="26855" y="1197"/>
                      <a:pt x="26886" y="1222"/>
                      <a:pt x="26820" y="1303"/>
                    </a:cubicBezTo>
                    <a:cubicBezTo>
                      <a:pt x="26633" y="1311"/>
                      <a:pt x="26597" y="1472"/>
                      <a:pt x="26784" y="1534"/>
                    </a:cubicBezTo>
                    <a:cubicBezTo>
                      <a:pt x="26798" y="1539"/>
                      <a:pt x="26818" y="1542"/>
                      <a:pt x="26840" y="1542"/>
                    </a:cubicBezTo>
                    <a:cubicBezTo>
                      <a:pt x="26932" y="1542"/>
                      <a:pt x="27071" y="1494"/>
                      <a:pt x="27042" y="1365"/>
                    </a:cubicBezTo>
                    <a:cubicBezTo>
                      <a:pt x="27033" y="1320"/>
                      <a:pt x="26909" y="1169"/>
                      <a:pt x="26953" y="1107"/>
                    </a:cubicBezTo>
                    <a:cubicBezTo>
                      <a:pt x="26953" y="1107"/>
                      <a:pt x="26953" y="1106"/>
                      <a:pt x="26954" y="1106"/>
                    </a:cubicBezTo>
                    <a:cubicBezTo>
                      <a:pt x="26966" y="1106"/>
                      <a:pt x="27238" y="1471"/>
                      <a:pt x="27332" y="1471"/>
                    </a:cubicBezTo>
                    <a:cubicBezTo>
                      <a:pt x="27348" y="1471"/>
                      <a:pt x="27359" y="1460"/>
                      <a:pt x="27363" y="1436"/>
                    </a:cubicBezTo>
                    <a:cubicBezTo>
                      <a:pt x="27390" y="1329"/>
                      <a:pt x="27345" y="1213"/>
                      <a:pt x="27372" y="1107"/>
                    </a:cubicBezTo>
                    <a:cubicBezTo>
                      <a:pt x="27399" y="991"/>
                      <a:pt x="27479" y="955"/>
                      <a:pt x="27523" y="875"/>
                    </a:cubicBezTo>
                    <a:cubicBezTo>
                      <a:pt x="27541" y="1133"/>
                      <a:pt x="27525" y="1250"/>
                      <a:pt x="27715" y="1250"/>
                    </a:cubicBezTo>
                    <a:cubicBezTo>
                      <a:pt x="27722" y="1250"/>
                      <a:pt x="27729" y="1249"/>
                      <a:pt x="27737" y="1249"/>
                    </a:cubicBezTo>
                    <a:cubicBezTo>
                      <a:pt x="27791" y="1249"/>
                      <a:pt x="28093" y="1107"/>
                      <a:pt x="27986" y="982"/>
                    </a:cubicBezTo>
                    <a:lnTo>
                      <a:pt x="28174" y="973"/>
                    </a:lnTo>
                    <a:lnTo>
                      <a:pt x="28174" y="973"/>
                    </a:lnTo>
                    <a:cubicBezTo>
                      <a:pt x="28182" y="1071"/>
                      <a:pt x="28147" y="1187"/>
                      <a:pt x="28191" y="1267"/>
                    </a:cubicBezTo>
                    <a:cubicBezTo>
                      <a:pt x="28228" y="1328"/>
                      <a:pt x="28293" y="1359"/>
                      <a:pt x="28359" y="1359"/>
                    </a:cubicBezTo>
                    <a:cubicBezTo>
                      <a:pt x="28390" y="1359"/>
                      <a:pt x="28421" y="1352"/>
                      <a:pt x="28450" y="1338"/>
                    </a:cubicBezTo>
                    <a:cubicBezTo>
                      <a:pt x="28581" y="1276"/>
                      <a:pt x="28629" y="1033"/>
                      <a:pt x="28704" y="1033"/>
                    </a:cubicBezTo>
                    <a:cubicBezTo>
                      <a:pt x="28736" y="1033"/>
                      <a:pt x="28773" y="1076"/>
                      <a:pt x="28824" y="1196"/>
                    </a:cubicBezTo>
                    <a:cubicBezTo>
                      <a:pt x="28834" y="1323"/>
                      <a:pt x="28850" y="1369"/>
                      <a:pt x="28871" y="1369"/>
                    </a:cubicBezTo>
                    <a:cubicBezTo>
                      <a:pt x="28924" y="1369"/>
                      <a:pt x="29007" y="1086"/>
                      <a:pt x="29109" y="1080"/>
                    </a:cubicBezTo>
                    <a:cubicBezTo>
                      <a:pt x="29185" y="1080"/>
                      <a:pt x="29320" y="1257"/>
                      <a:pt x="29380" y="1257"/>
                    </a:cubicBezTo>
                    <a:cubicBezTo>
                      <a:pt x="29390" y="1257"/>
                      <a:pt x="29398" y="1252"/>
                      <a:pt x="29403" y="1240"/>
                    </a:cubicBezTo>
                    <a:cubicBezTo>
                      <a:pt x="29412" y="1222"/>
                      <a:pt x="29536" y="973"/>
                      <a:pt x="29536" y="973"/>
                    </a:cubicBezTo>
                    <a:lnTo>
                      <a:pt x="29536" y="973"/>
                    </a:lnTo>
                    <a:cubicBezTo>
                      <a:pt x="29572" y="1107"/>
                      <a:pt x="29501" y="1178"/>
                      <a:pt x="29590" y="1267"/>
                    </a:cubicBezTo>
                    <a:cubicBezTo>
                      <a:pt x="29608" y="1285"/>
                      <a:pt x="29632" y="1307"/>
                      <a:pt x="29662" y="1307"/>
                    </a:cubicBezTo>
                    <a:cubicBezTo>
                      <a:pt x="29692" y="1307"/>
                      <a:pt x="29728" y="1285"/>
                      <a:pt x="29768" y="1213"/>
                    </a:cubicBezTo>
                    <a:cubicBezTo>
                      <a:pt x="29816" y="1141"/>
                      <a:pt x="29859" y="1126"/>
                      <a:pt x="29899" y="1126"/>
                    </a:cubicBezTo>
                    <a:cubicBezTo>
                      <a:pt x="29928" y="1126"/>
                      <a:pt x="29956" y="1134"/>
                      <a:pt x="29984" y="1134"/>
                    </a:cubicBezTo>
                    <a:cubicBezTo>
                      <a:pt x="29989" y="1134"/>
                      <a:pt x="29994" y="1134"/>
                      <a:pt x="30000" y="1133"/>
                    </a:cubicBezTo>
                    <a:cubicBezTo>
                      <a:pt x="30044" y="1133"/>
                      <a:pt x="30258" y="866"/>
                      <a:pt x="30391" y="857"/>
                    </a:cubicBezTo>
                    <a:lnTo>
                      <a:pt x="30391" y="857"/>
                    </a:lnTo>
                    <a:lnTo>
                      <a:pt x="30151" y="1133"/>
                    </a:lnTo>
                    <a:lnTo>
                      <a:pt x="30178" y="1133"/>
                    </a:lnTo>
                    <a:cubicBezTo>
                      <a:pt x="30178" y="1159"/>
                      <a:pt x="30184" y="1189"/>
                      <a:pt x="30212" y="1189"/>
                    </a:cubicBezTo>
                    <a:cubicBezTo>
                      <a:pt x="30232" y="1189"/>
                      <a:pt x="30263" y="1174"/>
                      <a:pt x="30311" y="1133"/>
                    </a:cubicBezTo>
                    <a:cubicBezTo>
                      <a:pt x="30336" y="1125"/>
                      <a:pt x="30355" y="1121"/>
                      <a:pt x="30368" y="1121"/>
                    </a:cubicBezTo>
                    <a:cubicBezTo>
                      <a:pt x="30412" y="1121"/>
                      <a:pt x="30394" y="1170"/>
                      <a:pt x="30311" y="1294"/>
                    </a:cubicBezTo>
                    <a:cubicBezTo>
                      <a:pt x="30311" y="1334"/>
                      <a:pt x="30318" y="1354"/>
                      <a:pt x="30338" y="1354"/>
                    </a:cubicBezTo>
                    <a:cubicBezTo>
                      <a:pt x="30358" y="1354"/>
                      <a:pt x="30391" y="1334"/>
                      <a:pt x="30445" y="1294"/>
                    </a:cubicBezTo>
                    <a:cubicBezTo>
                      <a:pt x="30473" y="1274"/>
                      <a:pt x="30495" y="1265"/>
                      <a:pt x="30512" y="1265"/>
                    </a:cubicBezTo>
                    <a:cubicBezTo>
                      <a:pt x="30570" y="1265"/>
                      <a:pt x="30572" y="1363"/>
                      <a:pt x="30578" y="1418"/>
                    </a:cubicBezTo>
                    <a:lnTo>
                      <a:pt x="30167" y="1632"/>
                    </a:lnTo>
                    <a:lnTo>
                      <a:pt x="30167" y="1632"/>
                    </a:lnTo>
                    <a:cubicBezTo>
                      <a:pt x="30186" y="1624"/>
                      <a:pt x="30204" y="1620"/>
                      <a:pt x="30220" y="1620"/>
                    </a:cubicBezTo>
                    <a:cubicBezTo>
                      <a:pt x="30333" y="1620"/>
                      <a:pt x="30365" y="1822"/>
                      <a:pt x="30365" y="1890"/>
                    </a:cubicBezTo>
                    <a:cubicBezTo>
                      <a:pt x="30365" y="2006"/>
                      <a:pt x="30240" y="2015"/>
                      <a:pt x="30204" y="2113"/>
                    </a:cubicBezTo>
                    <a:cubicBezTo>
                      <a:pt x="30071" y="2514"/>
                      <a:pt x="30142" y="2933"/>
                      <a:pt x="30160" y="3342"/>
                    </a:cubicBezTo>
                    <a:cubicBezTo>
                      <a:pt x="30160" y="3342"/>
                      <a:pt x="30035" y="3369"/>
                      <a:pt x="30035" y="3449"/>
                    </a:cubicBezTo>
                    <a:cubicBezTo>
                      <a:pt x="30044" y="3520"/>
                      <a:pt x="30053" y="3583"/>
                      <a:pt x="30071" y="3654"/>
                    </a:cubicBezTo>
                    <a:cubicBezTo>
                      <a:pt x="30115" y="3859"/>
                      <a:pt x="30160" y="4073"/>
                      <a:pt x="30204" y="4295"/>
                    </a:cubicBezTo>
                    <a:cubicBezTo>
                      <a:pt x="30258" y="4589"/>
                      <a:pt x="30329" y="4883"/>
                      <a:pt x="30418" y="5168"/>
                    </a:cubicBezTo>
                    <a:cubicBezTo>
                      <a:pt x="30463" y="5275"/>
                      <a:pt x="30489" y="5391"/>
                      <a:pt x="30605" y="5453"/>
                    </a:cubicBezTo>
                    <a:cubicBezTo>
                      <a:pt x="30685" y="5489"/>
                      <a:pt x="30668" y="5596"/>
                      <a:pt x="30668" y="5649"/>
                    </a:cubicBezTo>
                    <a:cubicBezTo>
                      <a:pt x="30668" y="5617"/>
                      <a:pt x="30631" y="5588"/>
                      <a:pt x="30601" y="5588"/>
                    </a:cubicBezTo>
                    <a:cubicBezTo>
                      <a:pt x="30581" y="5588"/>
                      <a:pt x="30564" y="5600"/>
                      <a:pt x="30561" y="5631"/>
                    </a:cubicBezTo>
                    <a:cubicBezTo>
                      <a:pt x="30534" y="5801"/>
                      <a:pt x="30543" y="5979"/>
                      <a:pt x="30570" y="6148"/>
                    </a:cubicBezTo>
                    <a:cubicBezTo>
                      <a:pt x="30570" y="6219"/>
                      <a:pt x="30552" y="6424"/>
                      <a:pt x="30659" y="6460"/>
                    </a:cubicBezTo>
                    <a:cubicBezTo>
                      <a:pt x="30673" y="6466"/>
                      <a:pt x="30694" y="6469"/>
                      <a:pt x="30719" y="6469"/>
                    </a:cubicBezTo>
                    <a:cubicBezTo>
                      <a:pt x="30830" y="6469"/>
                      <a:pt x="31024" y="6415"/>
                      <a:pt x="31104" y="6415"/>
                    </a:cubicBezTo>
                    <a:cubicBezTo>
                      <a:pt x="31104" y="6549"/>
                      <a:pt x="30855" y="6602"/>
                      <a:pt x="30712" y="6620"/>
                    </a:cubicBezTo>
                    <a:cubicBezTo>
                      <a:pt x="30507" y="6638"/>
                      <a:pt x="30605" y="6780"/>
                      <a:pt x="30614" y="6914"/>
                    </a:cubicBezTo>
                    <a:cubicBezTo>
                      <a:pt x="30623" y="7092"/>
                      <a:pt x="30659" y="7288"/>
                      <a:pt x="30596" y="7466"/>
                    </a:cubicBezTo>
                    <a:cubicBezTo>
                      <a:pt x="30587" y="7502"/>
                      <a:pt x="30516" y="7546"/>
                      <a:pt x="30516" y="7564"/>
                    </a:cubicBezTo>
                    <a:cubicBezTo>
                      <a:pt x="30543" y="7653"/>
                      <a:pt x="30641" y="7698"/>
                      <a:pt x="30712" y="7769"/>
                    </a:cubicBezTo>
                    <a:cubicBezTo>
                      <a:pt x="30855" y="7912"/>
                      <a:pt x="30632" y="8134"/>
                      <a:pt x="30605" y="8295"/>
                    </a:cubicBezTo>
                    <a:cubicBezTo>
                      <a:pt x="30578" y="8473"/>
                      <a:pt x="30748" y="8500"/>
                      <a:pt x="30917" y="8571"/>
                    </a:cubicBezTo>
                    <a:cubicBezTo>
                      <a:pt x="31238" y="8704"/>
                      <a:pt x="30757" y="8687"/>
                      <a:pt x="30685" y="8704"/>
                    </a:cubicBezTo>
                    <a:cubicBezTo>
                      <a:pt x="30498" y="8758"/>
                      <a:pt x="30872" y="8918"/>
                      <a:pt x="30890" y="8945"/>
                    </a:cubicBezTo>
                    <a:cubicBezTo>
                      <a:pt x="31042" y="9079"/>
                      <a:pt x="30739" y="9141"/>
                      <a:pt x="30676" y="9248"/>
                    </a:cubicBezTo>
                    <a:cubicBezTo>
                      <a:pt x="30596" y="9372"/>
                      <a:pt x="30659" y="9533"/>
                      <a:pt x="30703" y="9666"/>
                    </a:cubicBezTo>
                    <a:cubicBezTo>
                      <a:pt x="30721" y="9738"/>
                      <a:pt x="30890" y="10183"/>
                      <a:pt x="30650" y="10201"/>
                    </a:cubicBezTo>
                    <a:cubicBezTo>
                      <a:pt x="30614" y="10308"/>
                      <a:pt x="30685" y="10424"/>
                      <a:pt x="30721" y="10521"/>
                    </a:cubicBezTo>
                    <a:cubicBezTo>
                      <a:pt x="30864" y="10878"/>
                      <a:pt x="30864" y="11270"/>
                      <a:pt x="30997" y="11644"/>
                    </a:cubicBezTo>
                    <a:cubicBezTo>
                      <a:pt x="31040" y="11765"/>
                      <a:pt x="31117" y="11902"/>
                      <a:pt x="31317" y="11902"/>
                    </a:cubicBezTo>
                    <a:cubicBezTo>
                      <a:pt x="31323" y="11902"/>
                      <a:pt x="31329" y="11902"/>
                      <a:pt x="31336" y="11902"/>
                    </a:cubicBezTo>
                    <a:lnTo>
                      <a:pt x="31336" y="11902"/>
                    </a:lnTo>
                    <a:cubicBezTo>
                      <a:pt x="31229" y="11911"/>
                      <a:pt x="31042" y="11893"/>
                      <a:pt x="30970" y="11982"/>
                    </a:cubicBezTo>
                    <a:cubicBezTo>
                      <a:pt x="30899" y="12071"/>
                      <a:pt x="31024" y="12080"/>
                      <a:pt x="31006" y="12160"/>
                    </a:cubicBezTo>
                    <a:cubicBezTo>
                      <a:pt x="30988" y="12196"/>
                      <a:pt x="30970" y="12241"/>
                      <a:pt x="30953" y="12294"/>
                    </a:cubicBezTo>
                    <a:cubicBezTo>
                      <a:pt x="30881" y="12481"/>
                      <a:pt x="30908" y="12659"/>
                      <a:pt x="30917" y="12846"/>
                    </a:cubicBezTo>
                    <a:cubicBezTo>
                      <a:pt x="31033" y="12926"/>
                      <a:pt x="31033" y="13283"/>
                      <a:pt x="31051" y="13283"/>
                    </a:cubicBezTo>
                    <a:cubicBezTo>
                      <a:pt x="31131" y="13301"/>
                      <a:pt x="31214" y="13304"/>
                      <a:pt x="31299" y="13304"/>
                    </a:cubicBezTo>
                    <a:cubicBezTo>
                      <a:pt x="31366" y="13304"/>
                      <a:pt x="31435" y="13302"/>
                      <a:pt x="31505" y="13302"/>
                    </a:cubicBezTo>
                    <a:cubicBezTo>
                      <a:pt x="31609" y="13302"/>
                      <a:pt x="31713" y="13308"/>
                      <a:pt x="31817" y="13336"/>
                    </a:cubicBezTo>
                    <a:cubicBezTo>
                      <a:pt x="31868" y="13351"/>
                      <a:pt x="31696" y="13534"/>
                      <a:pt x="31514" y="13534"/>
                    </a:cubicBezTo>
                    <a:cubicBezTo>
                      <a:pt x="31475" y="13534"/>
                      <a:pt x="31436" y="13526"/>
                      <a:pt x="31398" y="13505"/>
                    </a:cubicBezTo>
                    <a:cubicBezTo>
                      <a:pt x="31329" y="13467"/>
                      <a:pt x="31272" y="13450"/>
                      <a:pt x="31227" y="13450"/>
                    </a:cubicBezTo>
                    <a:cubicBezTo>
                      <a:pt x="31125" y="13450"/>
                      <a:pt x="31080" y="13536"/>
                      <a:pt x="31086" y="13666"/>
                    </a:cubicBezTo>
                    <a:cubicBezTo>
                      <a:pt x="31086" y="13737"/>
                      <a:pt x="31086" y="13871"/>
                      <a:pt x="31175" y="13924"/>
                    </a:cubicBezTo>
                    <a:cubicBezTo>
                      <a:pt x="31273" y="13969"/>
                      <a:pt x="31309" y="13933"/>
                      <a:pt x="31282" y="14031"/>
                    </a:cubicBezTo>
                    <a:cubicBezTo>
                      <a:pt x="31257" y="14099"/>
                      <a:pt x="30973" y="14416"/>
                      <a:pt x="30838" y="14416"/>
                    </a:cubicBezTo>
                    <a:cubicBezTo>
                      <a:pt x="30832" y="14416"/>
                      <a:pt x="30825" y="14416"/>
                      <a:pt x="30819" y="14414"/>
                    </a:cubicBezTo>
                    <a:lnTo>
                      <a:pt x="30819" y="14414"/>
                    </a:lnTo>
                    <a:cubicBezTo>
                      <a:pt x="30997" y="14467"/>
                      <a:pt x="31006" y="14530"/>
                      <a:pt x="31015" y="14681"/>
                    </a:cubicBezTo>
                    <a:cubicBezTo>
                      <a:pt x="31015" y="14815"/>
                      <a:pt x="31059" y="14948"/>
                      <a:pt x="31140" y="15064"/>
                    </a:cubicBezTo>
                    <a:cubicBezTo>
                      <a:pt x="31157" y="15091"/>
                      <a:pt x="31309" y="15207"/>
                      <a:pt x="31282" y="15224"/>
                    </a:cubicBezTo>
                    <a:cubicBezTo>
                      <a:pt x="31238" y="15260"/>
                      <a:pt x="31095" y="15322"/>
                      <a:pt x="31086" y="15367"/>
                    </a:cubicBezTo>
                    <a:cubicBezTo>
                      <a:pt x="31068" y="15465"/>
                      <a:pt x="31184" y="15536"/>
                      <a:pt x="31193" y="15634"/>
                    </a:cubicBezTo>
                    <a:lnTo>
                      <a:pt x="31211" y="15955"/>
                    </a:lnTo>
                    <a:cubicBezTo>
                      <a:pt x="31024" y="16106"/>
                      <a:pt x="31344" y="16115"/>
                      <a:pt x="31460" y="16124"/>
                    </a:cubicBezTo>
                    <a:cubicBezTo>
                      <a:pt x="31540" y="16124"/>
                      <a:pt x="31603" y="16186"/>
                      <a:pt x="31612" y="16276"/>
                    </a:cubicBezTo>
                    <a:cubicBezTo>
                      <a:pt x="31336" y="16284"/>
                      <a:pt x="31255" y="16276"/>
                      <a:pt x="31247" y="16463"/>
                    </a:cubicBezTo>
                    <a:cubicBezTo>
                      <a:pt x="31238" y="16819"/>
                      <a:pt x="31255" y="17175"/>
                      <a:pt x="31291" y="17523"/>
                    </a:cubicBezTo>
                    <a:cubicBezTo>
                      <a:pt x="31291" y="17547"/>
                      <a:pt x="31291" y="17868"/>
                      <a:pt x="31375" y="17868"/>
                    </a:cubicBezTo>
                    <a:cubicBezTo>
                      <a:pt x="31382" y="17868"/>
                      <a:pt x="31390" y="17866"/>
                      <a:pt x="31398" y="17861"/>
                    </a:cubicBezTo>
                    <a:cubicBezTo>
                      <a:pt x="31433" y="17841"/>
                      <a:pt x="31462" y="17832"/>
                      <a:pt x="31485" y="17832"/>
                    </a:cubicBezTo>
                    <a:cubicBezTo>
                      <a:pt x="31584" y="17832"/>
                      <a:pt x="31578" y="17990"/>
                      <a:pt x="31549" y="18048"/>
                    </a:cubicBezTo>
                    <a:cubicBezTo>
                      <a:pt x="31523" y="18128"/>
                      <a:pt x="31407" y="18093"/>
                      <a:pt x="31353" y="18155"/>
                    </a:cubicBezTo>
                    <a:cubicBezTo>
                      <a:pt x="31327" y="18199"/>
                      <a:pt x="31318" y="18262"/>
                      <a:pt x="31327" y="18315"/>
                    </a:cubicBezTo>
                    <a:cubicBezTo>
                      <a:pt x="31327" y="18404"/>
                      <a:pt x="31282" y="18680"/>
                      <a:pt x="31407" y="18743"/>
                    </a:cubicBezTo>
                    <a:cubicBezTo>
                      <a:pt x="31540" y="18814"/>
                      <a:pt x="31451" y="18894"/>
                      <a:pt x="31505" y="18992"/>
                    </a:cubicBezTo>
                    <a:cubicBezTo>
                      <a:pt x="31540" y="19055"/>
                      <a:pt x="31719" y="19117"/>
                      <a:pt x="31728" y="19153"/>
                    </a:cubicBezTo>
                    <a:cubicBezTo>
                      <a:pt x="31736" y="19188"/>
                      <a:pt x="31612" y="19224"/>
                      <a:pt x="31576" y="19268"/>
                    </a:cubicBezTo>
                    <a:cubicBezTo>
                      <a:pt x="31487" y="19366"/>
                      <a:pt x="31451" y="19491"/>
                      <a:pt x="31478" y="19616"/>
                    </a:cubicBezTo>
                    <a:cubicBezTo>
                      <a:pt x="31487" y="19812"/>
                      <a:pt x="31523" y="19999"/>
                      <a:pt x="31576" y="20186"/>
                    </a:cubicBezTo>
                    <a:cubicBezTo>
                      <a:pt x="31600" y="20264"/>
                      <a:pt x="31665" y="20294"/>
                      <a:pt x="31771" y="20294"/>
                    </a:cubicBezTo>
                    <a:cubicBezTo>
                      <a:pt x="31785" y="20294"/>
                      <a:pt x="31801" y="20294"/>
                      <a:pt x="31817" y="20293"/>
                    </a:cubicBezTo>
                    <a:cubicBezTo>
                      <a:pt x="31851" y="20313"/>
                      <a:pt x="31887" y="20322"/>
                      <a:pt x="31924" y="20322"/>
                    </a:cubicBezTo>
                    <a:cubicBezTo>
                      <a:pt x="32175" y="20322"/>
                      <a:pt x="32439" y="19901"/>
                      <a:pt x="32079" y="19901"/>
                    </a:cubicBezTo>
                    <a:cubicBezTo>
                      <a:pt x="32044" y="19901"/>
                      <a:pt x="32004" y="19905"/>
                      <a:pt x="31957" y="19914"/>
                    </a:cubicBezTo>
                    <a:lnTo>
                      <a:pt x="31957" y="19914"/>
                    </a:lnTo>
                    <a:cubicBezTo>
                      <a:pt x="32096" y="19864"/>
                      <a:pt x="32049" y="19451"/>
                      <a:pt x="32226" y="19366"/>
                    </a:cubicBezTo>
                    <a:cubicBezTo>
                      <a:pt x="32360" y="19295"/>
                      <a:pt x="32244" y="19286"/>
                      <a:pt x="32191" y="19206"/>
                    </a:cubicBezTo>
                    <a:cubicBezTo>
                      <a:pt x="32137" y="19135"/>
                      <a:pt x="32155" y="19037"/>
                      <a:pt x="32128" y="18948"/>
                    </a:cubicBezTo>
                    <a:cubicBezTo>
                      <a:pt x="31986" y="18538"/>
                      <a:pt x="31977" y="18084"/>
                      <a:pt x="31995" y="17656"/>
                    </a:cubicBezTo>
                    <a:cubicBezTo>
                      <a:pt x="32012" y="17395"/>
                      <a:pt x="32251" y="16809"/>
                      <a:pt x="31736" y="16809"/>
                    </a:cubicBezTo>
                    <a:cubicBezTo>
                      <a:pt x="31725" y="16809"/>
                      <a:pt x="31713" y="16809"/>
                      <a:pt x="31701" y="16810"/>
                    </a:cubicBezTo>
                    <a:cubicBezTo>
                      <a:pt x="31665" y="16810"/>
                      <a:pt x="31282" y="16783"/>
                      <a:pt x="31398" y="16730"/>
                    </a:cubicBezTo>
                    <a:cubicBezTo>
                      <a:pt x="31514" y="16676"/>
                      <a:pt x="31638" y="16641"/>
                      <a:pt x="31763" y="16623"/>
                    </a:cubicBezTo>
                    <a:cubicBezTo>
                      <a:pt x="31817" y="16623"/>
                      <a:pt x="32485" y="16507"/>
                      <a:pt x="32467" y="16489"/>
                    </a:cubicBezTo>
                    <a:cubicBezTo>
                      <a:pt x="32431" y="16463"/>
                      <a:pt x="32378" y="16489"/>
                      <a:pt x="32342" y="16427"/>
                    </a:cubicBezTo>
                    <a:cubicBezTo>
                      <a:pt x="32306" y="16365"/>
                      <a:pt x="32289" y="16293"/>
                      <a:pt x="32289" y="16222"/>
                    </a:cubicBezTo>
                    <a:cubicBezTo>
                      <a:pt x="32280" y="16107"/>
                      <a:pt x="32271" y="15947"/>
                      <a:pt x="32456" y="15937"/>
                    </a:cubicBezTo>
                    <a:lnTo>
                      <a:pt x="32456" y="15937"/>
                    </a:lnTo>
                    <a:cubicBezTo>
                      <a:pt x="32444" y="15938"/>
                      <a:pt x="32434" y="15938"/>
                      <a:pt x="32424" y="15938"/>
                    </a:cubicBezTo>
                    <a:cubicBezTo>
                      <a:pt x="32135" y="15938"/>
                      <a:pt x="32333" y="15713"/>
                      <a:pt x="32075" y="15688"/>
                    </a:cubicBezTo>
                    <a:cubicBezTo>
                      <a:pt x="31932" y="15679"/>
                      <a:pt x="31612" y="15616"/>
                      <a:pt x="31870" y="15465"/>
                    </a:cubicBezTo>
                    <a:cubicBezTo>
                      <a:pt x="31986" y="15394"/>
                      <a:pt x="32128" y="15420"/>
                      <a:pt x="32226" y="15322"/>
                    </a:cubicBezTo>
                    <a:cubicBezTo>
                      <a:pt x="32289" y="15251"/>
                      <a:pt x="32280" y="15162"/>
                      <a:pt x="32155" y="15144"/>
                    </a:cubicBezTo>
                    <a:cubicBezTo>
                      <a:pt x="32030" y="15118"/>
                      <a:pt x="32066" y="15091"/>
                      <a:pt x="32066" y="14984"/>
                    </a:cubicBezTo>
                    <a:cubicBezTo>
                      <a:pt x="32066" y="14922"/>
                      <a:pt x="32146" y="14957"/>
                      <a:pt x="32208" y="14931"/>
                    </a:cubicBezTo>
                    <a:cubicBezTo>
                      <a:pt x="32449" y="14833"/>
                      <a:pt x="31941" y="14574"/>
                      <a:pt x="32164" y="14396"/>
                    </a:cubicBezTo>
                    <a:cubicBezTo>
                      <a:pt x="32155" y="14280"/>
                      <a:pt x="31790" y="14147"/>
                      <a:pt x="31861" y="14111"/>
                    </a:cubicBezTo>
                    <a:cubicBezTo>
                      <a:pt x="31897" y="14093"/>
                      <a:pt x="32119" y="14031"/>
                      <a:pt x="32093" y="13986"/>
                    </a:cubicBezTo>
                    <a:cubicBezTo>
                      <a:pt x="32039" y="13924"/>
                      <a:pt x="31879" y="13977"/>
                      <a:pt x="31799" y="13906"/>
                    </a:cubicBezTo>
                    <a:lnTo>
                      <a:pt x="32208" y="13755"/>
                    </a:lnTo>
                    <a:cubicBezTo>
                      <a:pt x="32004" y="13692"/>
                      <a:pt x="31861" y="13586"/>
                      <a:pt x="31986" y="13399"/>
                    </a:cubicBezTo>
                    <a:cubicBezTo>
                      <a:pt x="32048" y="13318"/>
                      <a:pt x="32075" y="13220"/>
                      <a:pt x="32066" y="13113"/>
                    </a:cubicBezTo>
                    <a:cubicBezTo>
                      <a:pt x="32060" y="13088"/>
                      <a:pt x="32009" y="13033"/>
                      <a:pt x="31983" y="13033"/>
                    </a:cubicBezTo>
                    <a:cubicBezTo>
                      <a:pt x="31974" y="13033"/>
                      <a:pt x="31968" y="13039"/>
                      <a:pt x="31967" y="13056"/>
                    </a:cubicBezTo>
                    <a:lnTo>
                      <a:pt x="31967" y="13056"/>
                    </a:lnTo>
                    <a:lnTo>
                      <a:pt x="31959" y="12855"/>
                    </a:lnTo>
                    <a:cubicBezTo>
                      <a:pt x="31955" y="12786"/>
                      <a:pt x="31951" y="12772"/>
                      <a:pt x="31937" y="12772"/>
                    </a:cubicBezTo>
                    <a:cubicBezTo>
                      <a:pt x="31929" y="12772"/>
                      <a:pt x="31917" y="12778"/>
                      <a:pt x="31899" y="12778"/>
                    </a:cubicBezTo>
                    <a:cubicBezTo>
                      <a:pt x="31883" y="12778"/>
                      <a:pt x="31862" y="12773"/>
                      <a:pt x="31834" y="12757"/>
                    </a:cubicBezTo>
                    <a:cubicBezTo>
                      <a:pt x="31763" y="12704"/>
                      <a:pt x="31906" y="12454"/>
                      <a:pt x="31923" y="12383"/>
                    </a:cubicBezTo>
                    <a:cubicBezTo>
                      <a:pt x="31941" y="12294"/>
                      <a:pt x="31995" y="12107"/>
                      <a:pt x="31888" y="12036"/>
                    </a:cubicBezTo>
                    <a:cubicBezTo>
                      <a:pt x="31781" y="11964"/>
                      <a:pt x="31540" y="12045"/>
                      <a:pt x="31772" y="11858"/>
                    </a:cubicBezTo>
                    <a:cubicBezTo>
                      <a:pt x="31908" y="11800"/>
                      <a:pt x="31999" y="11639"/>
                      <a:pt x="31884" y="11639"/>
                    </a:cubicBezTo>
                    <a:cubicBezTo>
                      <a:pt x="31856" y="11639"/>
                      <a:pt x="31817" y="11648"/>
                      <a:pt x="31763" y="11671"/>
                    </a:cubicBezTo>
                    <a:cubicBezTo>
                      <a:pt x="31748" y="11672"/>
                      <a:pt x="31733" y="11672"/>
                      <a:pt x="31719" y="11672"/>
                    </a:cubicBezTo>
                    <a:cubicBezTo>
                      <a:pt x="31515" y="11672"/>
                      <a:pt x="31469" y="11554"/>
                      <a:pt x="31603" y="11421"/>
                    </a:cubicBezTo>
                    <a:cubicBezTo>
                      <a:pt x="31710" y="11323"/>
                      <a:pt x="31897" y="11323"/>
                      <a:pt x="31772" y="11145"/>
                    </a:cubicBezTo>
                    <a:cubicBezTo>
                      <a:pt x="31754" y="11127"/>
                      <a:pt x="31451" y="10904"/>
                      <a:pt x="31505" y="10896"/>
                    </a:cubicBezTo>
                    <a:cubicBezTo>
                      <a:pt x="31507" y="10895"/>
                      <a:pt x="31510" y="10894"/>
                      <a:pt x="31513" y="10894"/>
                    </a:cubicBezTo>
                    <a:cubicBezTo>
                      <a:pt x="31556" y="10894"/>
                      <a:pt x="31660" y="10981"/>
                      <a:pt x="31732" y="10981"/>
                    </a:cubicBezTo>
                    <a:cubicBezTo>
                      <a:pt x="31751" y="10981"/>
                      <a:pt x="31768" y="10974"/>
                      <a:pt x="31781" y="10958"/>
                    </a:cubicBezTo>
                    <a:cubicBezTo>
                      <a:pt x="31852" y="10878"/>
                      <a:pt x="31630" y="10717"/>
                      <a:pt x="31585" y="10673"/>
                    </a:cubicBezTo>
                    <a:cubicBezTo>
                      <a:pt x="31576" y="10566"/>
                      <a:pt x="31558" y="10441"/>
                      <a:pt x="31647" y="10343"/>
                    </a:cubicBezTo>
                    <a:cubicBezTo>
                      <a:pt x="31728" y="10272"/>
                      <a:pt x="31772" y="10174"/>
                      <a:pt x="31781" y="10067"/>
                    </a:cubicBezTo>
                    <a:cubicBezTo>
                      <a:pt x="31781" y="9943"/>
                      <a:pt x="31754" y="9818"/>
                      <a:pt x="31692" y="9702"/>
                    </a:cubicBezTo>
                    <a:cubicBezTo>
                      <a:pt x="31630" y="9595"/>
                      <a:pt x="31451" y="9551"/>
                      <a:pt x="31603" y="9462"/>
                    </a:cubicBezTo>
                    <a:cubicBezTo>
                      <a:pt x="31745" y="9390"/>
                      <a:pt x="31808" y="9230"/>
                      <a:pt x="31745" y="9079"/>
                    </a:cubicBezTo>
                    <a:cubicBezTo>
                      <a:pt x="31722" y="9027"/>
                      <a:pt x="31669" y="9015"/>
                      <a:pt x="31610" y="9015"/>
                    </a:cubicBezTo>
                    <a:cubicBezTo>
                      <a:pt x="31557" y="9015"/>
                      <a:pt x="31498" y="9025"/>
                      <a:pt x="31451" y="9025"/>
                    </a:cubicBezTo>
                    <a:cubicBezTo>
                      <a:pt x="31825" y="9007"/>
                      <a:pt x="31701" y="8624"/>
                      <a:pt x="31523" y="8526"/>
                    </a:cubicBezTo>
                    <a:cubicBezTo>
                      <a:pt x="31416" y="8482"/>
                      <a:pt x="31434" y="8321"/>
                      <a:pt x="31540" y="8295"/>
                    </a:cubicBezTo>
                    <a:cubicBezTo>
                      <a:pt x="31553" y="8289"/>
                      <a:pt x="31566" y="8287"/>
                      <a:pt x="31578" y="8287"/>
                    </a:cubicBezTo>
                    <a:cubicBezTo>
                      <a:pt x="31620" y="8287"/>
                      <a:pt x="31657" y="8316"/>
                      <a:pt x="31698" y="8316"/>
                    </a:cubicBezTo>
                    <a:cubicBezTo>
                      <a:pt x="31715" y="8316"/>
                      <a:pt x="31734" y="8310"/>
                      <a:pt x="31754" y="8295"/>
                    </a:cubicBezTo>
                    <a:cubicBezTo>
                      <a:pt x="31825" y="8232"/>
                      <a:pt x="31701" y="8188"/>
                      <a:pt x="31665" y="8143"/>
                    </a:cubicBezTo>
                    <a:cubicBezTo>
                      <a:pt x="31576" y="8045"/>
                      <a:pt x="31594" y="7894"/>
                      <a:pt x="31692" y="7823"/>
                    </a:cubicBezTo>
                    <a:cubicBezTo>
                      <a:pt x="31915" y="7805"/>
                      <a:pt x="31594" y="7653"/>
                      <a:pt x="31567" y="7600"/>
                    </a:cubicBezTo>
                    <a:cubicBezTo>
                      <a:pt x="31505" y="7449"/>
                      <a:pt x="31603" y="7261"/>
                      <a:pt x="31478" y="7146"/>
                    </a:cubicBezTo>
                    <a:cubicBezTo>
                      <a:pt x="31344" y="7021"/>
                      <a:pt x="31380" y="6861"/>
                      <a:pt x="31407" y="6736"/>
                    </a:cubicBezTo>
                    <a:cubicBezTo>
                      <a:pt x="31434" y="6585"/>
                      <a:pt x="31540" y="6326"/>
                      <a:pt x="31380" y="6202"/>
                    </a:cubicBezTo>
                    <a:cubicBezTo>
                      <a:pt x="31318" y="6157"/>
                      <a:pt x="31505" y="6068"/>
                      <a:pt x="31540" y="6014"/>
                    </a:cubicBezTo>
                    <a:cubicBezTo>
                      <a:pt x="31603" y="5934"/>
                      <a:pt x="31469" y="5908"/>
                      <a:pt x="31460" y="5801"/>
                    </a:cubicBezTo>
                    <a:cubicBezTo>
                      <a:pt x="31469" y="5685"/>
                      <a:pt x="31451" y="5569"/>
                      <a:pt x="31425" y="5462"/>
                    </a:cubicBezTo>
                    <a:cubicBezTo>
                      <a:pt x="31389" y="5338"/>
                      <a:pt x="31247" y="5391"/>
                      <a:pt x="31353" y="5248"/>
                    </a:cubicBezTo>
                    <a:cubicBezTo>
                      <a:pt x="31456" y="5112"/>
                      <a:pt x="31616" y="4819"/>
                      <a:pt x="31275" y="4819"/>
                    </a:cubicBezTo>
                    <a:cubicBezTo>
                      <a:pt x="31261" y="4819"/>
                      <a:pt x="31246" y="4820"/>
                      <a:pt x="31230" y="4821"/>
                    </a:cubicBezTo>
                    <a:lnTo>
                      <a:pt x="31230" y="4821"/>
                    </a:lnTo>
                    <a:cubicBezTo>
                      <a:pt x="31647" y="4793"/>
                      <a:pt x="31460" y="4073"/>
                      <a:pt x="31291" y="3939"/>
                    </a:cubicBezTo>
                    <a:cubicBezTo>
                      <a:pt x="31149" y="3823"/>
                      <a:pt x="31781" y="3618"/>
                      <a:pt x="31407" y="3494"/>
                    </a:cubicBezTo>
                    <a:cubicBezTo>
                      <a:pt x="31229" y="3431"/>
                      <a:pt x="31015" y="3414"/>
                      <a:pt x="31202" y="3271"/>
                    </a:cubicBezTo>
                    <a:cubicBezTo>
                      <a:pt x="31202" y="3229"/>
                      <a:pt x="31169" y="2966"/>
                      <a:pt x="31143" y="2959"/>
                    </a:cubicBezTo>
                    <a:lnTo>
                      <a:pt x="31143" y="2959"/>
                    </a:lnTo>
                    <a:cubicBezTo>
                      <a:pt x="31160" y="2959"/>
                      <a:pt x="31205" y="2993"/>
                      <a:pt x="31246" y="2993"/>
                    </a:cubicBezTo>
                    <a:cubicBezTo>
                      <a:pt x="31267" y="2993"/>
                      <a:pt x="31286" y="2985"/>
                      <a:pt x="31300" y="2959"/>
                    </a:cubicBezTo>
                    <a:cubicBezTo>
                      <a:pt x="31353" y="2888"/>
                      <a:pt x="31309" y="2817"/>
                      <a:pt x="31309" y="2754"/>
                    </a:cubicBezTo>
                    <a:cubicBezTo>
                      <a:pt x="31300" y="2585"/>
                      <a:pt x="31451" y="2398"/>
                      <a:pt x="31407" y="2247"/>
                    </a:cubicBezTo>
                    <a:lnTo>
                      <a:pt x="31407" y="2247"/>
                    </a:lnTo>
                    <a:cubicBezTo>
                      <a:pt x="31340" y="2350"/>
                      <a:pt x="31153" y="2424"/>
                      <a:pt x="30981" y="2424"/>
                    </a:cubicBezTo>
                    <a:cubicBezTo>
                      <a:pt x="30901" y="2424"/>
                      <a:pt x="30825" y="2408"/>
                      <a:pt x="30766" y="2371"/>
                    </a:cubicBezTo>
                    <a:cubicBezTo>
                      <a:pt x="30766" y="2296"/>
                      <a:pt x="30832" y="2276"/>
                      <a:pt x="30909" y="2276"/>
                    </a:cubicBezTo>
                    <a:cubicBezTo>
                      <a:pt x="30986" y="2276"/>
                      <a:pt x="31073" y="2296"/>
                      <a:pt x="31113" y="2300"/>
                    </a:cubicBezTo>
                    <a:cubicBezTo>
                      <a:pt x="31255" y="2300"/>
                      <a:pt x="31131" y="2095"/>
                      <a:pt x="31157" y="2033"/>
                    </a:cubicBezTo>
                    <a:cubicBezTo>
                      <a:pt x="31175" y="1988"/>
                      <a:pt x="31398" y="1819"/>
                      <a:pt x="31327" y="1739"/>
                    </a:cubicBezTo>
                    <a:cubicBezTo>
                      <a:pt x="31238" y="1668"/>
                      <a:pt x="31113" y="1668"/>
                      <a:pt x="31149" y="1499"/>
                    </a:cubicBezTo>
                    <a:cubicBezTo>
                      <a:pt x="31202" y="1240"/>
                      <a:pt x="31327" y="1000"/>
                      <a:pt x="31318" y="679"/>
                    </a:cubicBezTo>
                    <a:lnTo>
                      <a:pt x="31318" y="679"/>
                    </a:lnTo>
                    <a:cubicBezTo>
                      <a:pt x="31304" y="708"/>
                      <a:pt x="31291" y="721"/>
                      <a:pt x="31280" y="721"/>
                    </a:cubicBezTo>
                    <a:cubicBezTo>
                      <a:pt x="31215" y="721"/>
                      <a:pt x="31179" y="328"/>
                      <a:pt x="31149" y="11"/>
                    </a:cubicBezTo>
                    <a:cubicBezTo>
                      <a:pt x="31015" y="20"/>
                      <a:pt x="30872" y="38"/>
                      <a:pt x="30739" y="64"/>
                    </a:cubicBezTo>
                    <a:cubicBezTo>
                      <a:pt x="30650" y="91"/>
                      <a:pt x="30641" y="323"/>
                      <a:pt x="30454" y="430"/>
                    </a:cubicBezTo>
                    <a:cubicBezTo>
                      <a:pt x="30424" y="447"/>
                      <a:pt x="30401" y="455"/>
                      <a:pt x="30384" y="455"/>
                    </a:cubicBezTo>
                    <a:cubicBezTo>
                      <a:pt x="30283" y="455"/>
                      <a:pt x="30405" y="169"/>
                      <a:pt x="30436" y="100"/>
                    </a:cubicBezTo>
                    <a:lnTo>
                      <a:pt x="30436" y="100"/>
                    </a:lnTo>
                    <a:cubicBezTo>
                      <a:pt x="30400" y="173"/>
                      <a:pt x="30274" y="299"/>
                      <a:pt x="30195" y="299"/>
                    </a:cubicBezTo>
                    <a:cubicBezTo>
                      <a:pt x="30178" y="299"/>
                      <a:pt x="30162" y="293"/>
                      <a:pt x="30151" y="278"/>
                    </a:cubicBezTo>
                    <a:cubicBezTo>
                      <a:pt x="30080" y="198"/>
                      <a:pt x="30204" y="38"/>
                      <a:pt x="30097" y="2"/>
                    </a:cubicBezTo>
                    <a:cubicBezTo>
                      <a:pt x="30095" y="1"/>
                      <a:pt x="30092" y="1"/>
                      <a:pt x="30089" y="1"/>
                    </a:cubicBezTo>
                    <a:close/>
                    <a:moveTo>
                      <a:pt x="32512" y="20391"/>
                    </a:moveTo>
                    <a:cubicBezTo>
                      <a:pt x="32507" y="20391"/>
                      <a:pt x="32502" y="20394"/>
                      <a:pt x="32499" y="20402"/>
                    </a:cubicBezTo>
                    <a:lnTo>
                      <a:pt x="32499" y="20402"/>
                    </a:lnTo>
                    <a:cubicBezTo>
                      <a:pt x="32501" y="20407"/>
                      <a:pt x="32502" y="20412"/>
                      <a:pt x="32502" y="20417"/>
                    </a:cubicBezTo>
                    <a:cubicBezTo>
                      <a:pt x="32527" y="20440"/>
                      <a:pt x="32541" y="20448"/>
                      <a:pt x="32548" y="20448"/>
                    </a:cubicBezTo>
                    <a:cubicBezTo>
                      <a:pt x="32566" y="20448"/>
                      <a:pt x="32534" y="20391"/>
                      <a:pt x="32512" y="20391"/>
                    </a:cubicBezTo>
                    <a:close/>
                    <a:moveTo>
                      <a:pt x="30125" y="24157"/>
                    </a:moveTo>
                    <a:cubicBezTo>
                      <a:pt x="30125" y="24157"/>
                      <a:pt x="30125" y="24158"/>
                      <a:pt x="30124" y="24158"/>
                    </a:cubicBezTo>
                    <a:cubicBezTo>
                      <a:pt x="30125" y="24158"/>
                      <a:pt x="30125" y="24158"/>
                      <a:pt x="30125" y="24157"/>
                    </a:cubicBezTo>
                    <a:close/>
                    <a:moveTo>
                      <a:pt x="2758" y="25453"/>
                    </a:moveTo>
                    <a:cubicBezTo>
                      <a:pt x="2718" y="25453"/>
                      <a:pt x="2657" y="25481"/>
                      <a:pt x="2574" y="25539"/>
                    </a:cubicBezTo>
                    <a:lnTo>
                      <a:pt x="2637" y="25628"/>
                    </a:lnTo>
                    <a:lnTo>
                      <a:pt x="2797" y="25637"/>
                    </a:lnTo>
                    <a:cubicBezTo>
                      <a:pt x="2829" y="25515"/>
                      <a:pt x="2816" y="25453"/>
                      <a:pt x="2758" y="25453"/>
                    </a:cubicBezTo>
                    <a:close/>
                    <a:moveTo>
                      <a:pt x="2494" y="19170"/>
                    </a:moveTo>
                    <a:cubicBezTo>
                      <a:pt x="2218" y="19188"/>
                      <a:pt x="1844" y="19500"/>
                      <a:pt x="1684" y="19634"/>
                    </a:cubicBezTo>
                    <a:cubicBezTo>
                      <a:pt x="1666" y="19651"/>
                      <a:pt x="1391" y="19874"/>
                      <a:pt x="1490" y="19874"/>
                    </a:cubicBezTo>
                    <a:cubicBezTo>
                      <a:pt x="1492" y="19874"/>
                      <a:pt x="1494" y="19874"/>
                      <a:pt x="1497" y="19874"/>
                    </a:cubicBezTo>
                    <a:cubicBezTo>
                      <a:pt x="1595" y="19945"/>
                      <a:pt x="1612" y="19981"/>
                      <a:pt x="1559" y="20070"/>
                    </a:cubicBezTo>
                    <a:cubicBezTo>
                      <a:pt x="1488" y="20195"/>
                      <a:pt x="1345" y="20355"/>
                      <a:pt x="1470" y="20471"/>
                    </a:cubicBezTo>
                    <a:cubicBezTo>
                      <a:pt x="1577" y="20578"/>
                      <a:pt x="1693" y="20578"/>
                      <a:pt x="1541" y="20693"/>
                    </a:cubicBezTo>
                    <a:cubicBezTo>
                      <a:pt x="1550" y="20863"/>
                      <a:pt x="1933" y="21130"/>
                      <a:pt x="1506" y="21157"/>
                    </a:cubicBezTo>
                    <a:cubicBezTo>
                      <a:pt x="1514" y="21156"/>
                      <a:pt x="1521" y="21156"/>
                      <a:pt x="1529" y="21156"/>
                    </a:cubicBezTo>
                    <a:cubicBezTo>
                      <a:pt x="1834" y="21156"/>
                      <a:pt x="1623" y="21507"/>
                      <a:pt x="1675" y="21620"/>
                    </a:cubicBezTo>
                    <a:cubicBezTo>
                      <a:pt x="1699" y="21672"/>
                      <a:pt x="1736" y="21679"/>
                      <a:pt x="1780" y="21679"/>
                    </a:cubicBezTo>
                    <a:cubicBezTo>
                      <a:pt x="1795" y="21679"/>
                      <a:pt x="1812" y="21678"/>
                      <a:pt x="1828" y="21678"/>
                    </a:cubicBezTo>
                    <a:cubicBezTo>
                      <a:pt x="1870" y="21678"/>
                      <a:pt x="1915" y="21683"/>
                      <a:pt x="1960" y="21718"/>
                    </a:cubicBezTo>
                    <a:cubicBezTo>
                      <a:pt x="2067" y="21807"/>
                      <a:pt x="1808" y="21869"/>
                      <a:pt x="1737" y="21878"/>
                    </a:cubicBezTo>
                    <a:cubicBezTo>
                      <a:pt x="1345" y="21905"/>
                      <a:pt x="1675" y="22092"/>
                      <a:pt x="1710" y="22226"/>
                    </a:cubicBezTo>
                    <a:cubicBezTo>
                      <a:pt x="1710" y="22278"/>
                      <a:pt x="1667" y="22787"/>
                      <a:pt x="1624" y="22787"/>
                    </a:cubicBezTo>
                    <a:cubicBezTo>
                      <a:pt x="1623" y="22787"/>
                      <a:pt x="1622" y="22787"/>
                      <a:pt x="1621" y="22787"/>
                    </a:cubicBezTo>
                    <a:lnTo>
                      <a:pt x="1621" y="22787"/>
                    </a:lnTo>
                    <a:cubicBezTo>
                      <a:pt x="1630" y="22791"/>
                      <a:pt x="1636" y="22793"/>
                      <a:pt x="1641" y="22793"/>
                    </a:cubicBezTo>
                    <a:cubicBezTo>
                      <a:pt x="1669" y="22793"/>
                      <a:pt x="1646" y="22734"/>
                      <a:pt x="1690" y="22734"/>
                    </a:cubicBezTo>
                    <a:cubicBezTo>
                      <a:pt x="1702" y="22734"/>
                      <a:pt x="1720" y="22739"/>
                      <a:pt x="1746" y="22751"/>
                    </a:cubicBezTo>
                    <a:cubicBezTo>
                      <a:pt x="1817" y="22787"/>
                      <a:pt x="1817" y="22876"/>
                      <a:pt x="1826" y="22929"/>
                    </a:cubicBezTo>
                    <a:cubicBezTo>
                      <a:pt x="1835" y="23018"/>
                      <a:pt x="1880" y="23152"/>
                      <a:pt x="1799" y="23241"/>
                    </a:cubicBezTo>
                    <a:cubicBezTo>
                      <a:pt x="1719" y="23321"/>
                      <a:pt x="1612" y="23330"/>
                      <a:pt x="1710" y="23446"/>
                    </a:cubicBezTo>
                    <a:cubicBezTo>
                      <a:pt x="1782" y="23535"/>
                      <a:pt x="1969" y="23499"/>
                      <a:pt x="2022" y="23562"/>
                    </a:cubicBezTo>
                    <a:cubicBezTo>
                      <a:pt x="2138" y="23660"/>
                      <a:pt x="1995" y="23891"/>
                      <a:pt x="1978" y="24025"/>
                    </a:cubicBezTo>
                    <a:cubicBezTo>
                      <a:pt x="1915" y="24319"/>
                      <a:pt x="2067" y="24622"/>
                      <a:pt x="2343" y="24755"/>
                    </a:cubicBezTo>
                    <a:cubicBezTo>
                      <a:pt x="2405" y="24791"/>
                      <a:pt x="2646" y="24791"/>
                      <a:pt x="2672" y="24844"/>
                    </a:cubicBezTo>
                    <a:cubicBezTo>
                      <a:pt x="2574" y="24853"/>
                      <a:pt x="2476" y="24880"/>
                      <a:pt x="2396" y="24933"/>
                    </a:cubicBezTo>
                    <a:cubicBezTo>
                      <a:pt x="2334" y="25005"/>
                      <a:pt x="2494" y="25209"/>
                      <a:pt x="2539" y="25245"/>
                    </a:cubicBezTo>
                    <a:cubicBezTo>
                      <a:pt x="2558" y="25262"/>
                      <a:pt x="2578" y="25268"/>
                      <a:pt x="2599" y="25268"/>
                    </a:cubicBezTo>
                    <a:cubicBezTo>
                      <a:pt x="2638" y="25268"/>
                      <a:pt x="2678" y="25247"/>
                      <a:pt x="2717" y="25247"/>
                    </a:cubicBezTo>
                    <a:cubicBezTo>
                      <a:pt x="2741" y="25247"/>
                      <a:pt x="2765" y="25255"/>
                      <a:pt x="2788" y="25281"/>
                    </a:cubicBezTo>
                    <a:cubicBezTo>
                      <a:pt x="2851" y="25343"/>
                      <a:pt x="2895" y="25423"/>
                      <a:pt x="2913" y="25512"/>
                    </a:cubicBezTo>
                    <a:cubicBezTo>
                      <a:pt x="2975" y="25779"/>
                      <a:pt x="2806" y="25931"/>
                      <a:pt x="3100" y="26047"/>
                    </a:cubicBezTo>
                    <a:cubicBezTo>
                      <a:pt x="3242" y="26047"/>
                      <a:pt x="3367" y="26118"/>
                      <a:pt x="3447" y="26234"/>
                    </a:cubicBezTo>
                    <a:cubicBezTo>
                      <a:pt x="3454" y="26242"/>
                      <a:pt x="3464" y="26245"/>
                      <a:pt x="3477" y="26245"/>
                    </a:cubicBezTo>
                    <a:cubicBezTo>
                      <a:pt x="3530" y="26245"/>
                      <a:pt x="3626" y="26192"/>
                      <a:pt x="3704" y="26192"/>
                    </a:cubicBezTo>
                    <a:cubicBezTo>
                      <a:pt x="3735" y="26192"/>
                      <a:pt x="3764" y="26201"/>
                      <a:pt x="3786" y="26225"/>
                    </a:cubicBezTo>
                    <a:cubicBezTo>
                      <a:pt x="3732" y="26287"/>
                      <a:pt x="3456" y="26439"/>
                      <a:pt x="3617" y="26483"/>
                    </a:cubicBezTo>
                    <a:cubicBezTo>
                      <a:pt x="3636" y="26490"/>
                      <a:pt x="3657" y="26493"/>
                      <a:pt x="3680" y="26493"/>
                    </a:cubicBezTo>
                    <a:cubicBezTo>
                      <a:pt x="3758" y="26493"/>
                      <a:pt x="3853" y="26460"/>
                      <a:pt x="3937" y="26441"/>
                    </a:cubicBezTo>
                    <a:lnTo>
                      <a:pt x="3937" y="26441"/>
                    </a:lnTo>
                    <a:cubicBezTo>
                      <a:pt x="3750" y="26499"/>
                      <a:pt x="4074" y="26710"/>
                      <a:pt x="4115" y="26759"/>
                    </a:cubicBezTo>
                    <a:cubicBezTo>
                      <a:pt x="4195" y="26884"/>
                      <a:pt x="3964" y="26946"/>
                      <a:pt x="4089" y="27053"/>
                    </a:cubicBezTo>
                    <a:cubicBezTo>
                      <a:pt x="4101" y="27063"/>
                      <a:pt x="4117" y="27068"/>
                      <a:pt x="4134" y="27068"/>
                    </a:cubicBezTo>
                    <a:cubicBezTo>
                      <a:pt x="4295" y="27068"/>
                      <a:pt x="4617" y="26649"/>
                      <a:pt x="4481" y="26537"/>
                    </a:cubicBezTo>
                    <a:lnTo>
                      <a:pt x="4481" y="26537"/>
                    </a:lnTo>
                    <a:lnTo>
                      <a:pt x="4587" y="26617"/>
                    </a:lnTo>
                    <a:cubicBezTo>
                      <a:pt x="4614" y="26643"/>
                      <a:pt x="4653" y="26654"/>
                      <a:pt x="4695" y="26654"/>
                    </a:cubicBezTo>
                    <a:cubicBezTo>
                      <a:pt x="4809" y="26654"/>
                      <a:pt x="4939" y="26567"/>
                      <a:pt x="4855" y="26456"/>
                    </a:cubicBezTo>
                    <a:lnTo>
                      <a:pt x="4864" y="26456"/>
                    </a:lnTo>
                    <a:cubicBezTo>
                      <a:pt x="4774" y="26358"/>
                      <a:pt x="4659" y="26278"/>
                      <a:pt x="4543" y="26225"/>
                    </a:cubicBezTo>
                    <a:cubicBezTo>
                      <a:pt x="4487" y="26184"/>
                      <a:pt x="4419" y="26164"/>
                      <a:pt x="4352" y="26164"/>
                    </a:cubicBezTo>
                    <a:cubicBezTo>
                      <a:pt x="4301" y="26164"/>
                      <a:pt x="4250" y="26175"/>
                      <a:pt x="4204" y="26198"/>
                    </a:cubicBezTo>
                    <a:cubicBezTo>
                      <a:pt x="4184" y="26206"/>
                      <a:pt x="4166" y="26209"/>
                      <a:pt x="4150" y="26209"/>
                    </a:cubicBezTo>
                    <a:cubicBezTo>
                      <a:pt x="4065" y="26209"/>
                      <a:pt x="4043" y="26109"/>
                      <a:pt x="3973" y="26109"/>
                    </a:cubicBezTo>
                    <a:cubicBezTo>
                      <a:pt x="3942" y="26109"/>
                      <a:pt x="3900" y="26130"/>
                      <a:pt x="3838" y="26191"/>
                    </a:cubicBezTo>
                    <a:lnTo>
                      <a:pt x="3838" y="26191"/>
                    </a:lnTo>
                    <a:cubicBezTo>
                      <a:pt x="4047" y="25978"/>
                      <a:pt x="3794" y="25707"/>
                      <a:pt x="3732" y="25566"/>
                    </a:cubicBezTo>
                    <a:cubicBezTo>
                      <a:pt x="3697" y="25494"/>
                      <a:pt x="3688" y="25405"/>
                      <a:pt x="3688" y="25325"/>
                    </a:cubicBezTo>
                    <a:cubicBezTo>
                      <a:pt x="3795" y="25245"/>
                      <a:pt x="3839" y="25094"/>
                      <a:pt x="3795" y="25022"/>
                    </a:cubicBezTo>
                    <a:lnTo>
                      <a:pt x="3795" y="25022"/>
                    </a:lnTo>
                    <a:lnTo>
                      <a:pt x="3581" y="25183"/>
                    </a:lnTo>
                    <a:cubicBezTo>
                      <a:pt x="3492" y="25067"/>
                      <a:pt x="3652" y="24933"/>
                      <a:pt x="3519" y="24862"/>
                    </a:cubicBezTo>
                    <a:cubicBezTo>
                      <a:pt x="3406" y="24790"/>
                      <a:pt x="3280" y="24754"/>
                      <a:pt x="3145" y="24754"/>
                    </a:cubicBezTo>
                    <a:cubicBezTo>
                      <a:pt x="3130" y="24754"/>
                      <a:pt x="3115" y="24754"/>
                      <a:pt x="3100" y="24755"/>
                    </a:cubicBezTo>
                    <a:cubicBezTo>
                      <a:pt x="3054" y="24761"/>
                      <a:pt x="3031" y="24781"/>
                      <a:pt x="3015" y="24781"/>
                    </a:cubicBezTo>
                    <a:cubicBezTo>
                      <a:pt x="3006" y="24781"/>
                      <a:pt x="2999" y="24774"/>
                      <a:pt x="2993" y="24755"/>
                    </a:cubicBezTo>
                    <a:cubicBezTo>
                      <a:pt x="2966" y="24693"/>
                      <a:pt x="2957" y="24613"/>
                      <a:pt x="2966" y="24541"/>
                    </a:cubicBezTo>
                    <a:cubicBezTo>
                      <a:pt x="3002" y="24399"/>
                      <a:pt x="3064" y="24212"/>
                      <a:pt x="2904" y="24167"/>
                    </a:cubicBezTo>
                    <a:cubicBezTo>
                      <a:pt x="2735" y="24123"/>
                      <a:pt x="2619" y="23980"/>
                      <a:pt x="2619" y="23811"/>
                    </a:cubicBezTo>
                    <a:cubicBezTo>
                      <a:pt x="2619" y="23740"/>
                      <a:pt x="2877" y="23588"/>
                      <a:pt x="2788" y="23544"/>
                    </a:cubicBezTo>
                    <a:cubicBezTo>
                      <a:pt x="2760" y="23531"/>
                      <a:pt x="2734" y="23526"/>
                      <a:pt x="2708" y="23526"/>
                    </a:cubicBezTo>
                    <a:cubicBezTo>
                      <a:pt x="2590" y="23526"/>
                      <a:pt x="2493" y="23632"/>
                      <a:pt x="2420" y="23632"/>
                    </a:cubicBezTo>
                    <a:cubicBezTo>
                      <a:pt x="2386" y="23632"/>
                      <a:pt x="2357" y="23608"/>
                      <a:pt x="2334" y="23535"/>
                    </a:cubicBezTo>
                    <a:cubicBezTo>
                      <a:pt x="2263" y="23312"/>
                      <a:pt x="2851" y="23473"/>
                      <a:pt x="2779" y="23232"/>
                    </a:cubicBezTo>
                    <a:cubicBezTo>
                      <a:pt x="2773" y="23185"/>
                      <a:pt x="2746" y="23172"/>
                      <a:pt x="2710" y="23172"/>
                    </a:cubicBezTo>
                    <a:cubicBezTo>
                      <a:pt x="2668" y="23172"/>
                      <a:pt x="2613" y="23191"/>
                      <a:pt x="2570" y="23191"/>
                    </a:cubicBezTo>
                    <a:cubicBezTo>
                      <a:pt x="2546" y="23191"/>
                      <a:pt x="2526" y="23186"/>
                      <a:pt x="2512" y="23170"/>
                    </a:cubicBezTo>
                    <a:cubicBezTo>
                      <a:pt x="2414" y="23036"/>
                      <a:pt x="2459" y="22813"/>
                      <a:pt x="2467" y="22671"/>
                    </a:cubicBezTo>
                    <a:cubicBezTo>
                      <a:pt x="2467" y="22341"/>
                      <a:pt x="2690" y="21905"/>
                      <a:pt x="2574" y="21575"/>
                    </a:cubicBezTo>
                    <a:cubicBezTo>
                      <a:pt x="2539" y="21468"/>
                      <a:pt x="2423" y="21468"/>
                      <a:pt x="2334" y="21397"/>
                    </a:cubicBezTo>
                    <a:cubicBezTo>
                      <a:pt x="2111" y="21237"/>
                      <a:pt x="2387" y="21326"/>
                      <a:pt x="2459" y="21272"/>
                    </a:cubicBezTo>
                    <a:cubicBezTo>
                      <a:pt x="2548" y="21201"/>
                      <a:pt x="2414" y="20979"/>
                      <a:pt x="2325" y="20925"/>
                    </a:cubicBezTo>
                    <a:cubicBezTo>
                      <a:pt x="2031" y="20845"/>
                      <a:pt x="2156" y="20827"/>
                      <a:pt x="2370" y="20738"/>
                    </a:cubicBezTo>
                    <a:cubicBezTo>
                      <a:pt x="2392" y="20730"/>
                      <a:pt x="2018" y="20659"/>
                      <a:pt x="1904" y="20659"/>
                    </a:cubicBezTo>
                    <a:cubicBezTo>
                      <a:pt x="1883" y="20659"/>
                      <a:pt x="1871" y="20661"/>
                      <a:pt x="1871" y="20667"/>
                    </a:cubicBezTo>
                    <a:cubicBezTo>
                      <a:pt x="1871" y="20595"/>
                      <a:pt x="2138" y="20569"/>
                      <a:pt x="2191" y="20551"/>
                    </a:cubicBezTo>
                    <a:cubicBezTo>
                      <a:pt x="2334" y="20498"/>
                      <a:pt x="2209" y="20355"/>
                      <a:pt x="2165" y="20293"/>
                    </a:cubicBezTo>
                    <a:cubicBezTo>
                      <a:pt x="2132" y="20227"/>
                      <a:pt x="1954" y="19903"/>
                      <a:pt x="2152" y="19903"/>
                    </a:cubicBezTo>
                    <a:cubicBezTo>
                      <a:pt x="2169" y="19903"/>
                      <a:pt x="2187" y="19905"/>
                      <a:pt x="2209" y="19910"/>
                    </a:cubicBezTo>
                    <a:cubicBezTo>
                      <a:pt x="2240" y="19916"/>
                      <a:pt x="2266" y="19919"/>
                      <a:pt x="2285" y="19919"/>
                    </a:cubicBezTo>
                    <a:cubicBezTo>
                      <a:pt x="2486" y="19919"/>
                      <a:pt x="2144" y="19617"/>
                      <a:pt x="2120" y="19544"/>
                    </a:cubicBezTo>
                    <a:cubicBezTo>
                      <a:pt x="2049" y="19340"/>
                      <a:pt x="2761" y="19340"/>
                      <a:pt x="2494" y="19170"/>
                    </a:cubicBezTo>
                    <a:close/>
                    <a:moveTo>
                      <a:pt x="5745" y="27329"/>
                    </a:moveTo>
                    <a:cubicBezTo>
                      <a:pt x="5757" y="27329"/>
                      <a:pt x="5769" y="27332"/>
                      <a:pt x="5781" y="27338"/>
                    </a:cubicBezTo>
                    <a:cubicBezTo>
                      <a:pt x="5781" y="27438"/>
                      <a:pt x="5788" y="27583"/>
                      <a:pt x="5694" y="27583"/>
                    </a:cubicBezTo>
                    <a:cubicBezTo>
                      <a:pt x="5678" y="27583"/>
                      <a:pt x="5660" y="27579"/>
                      <a:pt x="5638" y="27570"/>
                    </a:cubicBezTo>
                    <a:lnTo>
                      <a:pt x="5647" y="27561"/>
                    </a:lnTo>
                    <a:cubicBezTo>
                      <a:pt x="5545" y="27490"/>
                      <a:pt x="5651" y="27329"/>
                      <a:pt x="5745" y="27329"/>
                    </a:cubicBezTo>
                    <a:close/>
                    <a:moveTo>
                      <a:pt x="24005" y="28238"/>
                    </a:moveTo>
                    <a:cubicBezTo>
                      <a:pt x="24005" y="28239"/>
                      <a:pt x="24005" y="28240"/>
                      <a:pt x="24005" y="28241"/>
                    </a:cubicBezTo>
                    <a:lnTo>
                      <a:pt x="24005" y="28241"/>
                    </a:lnTo>
                    <a:cubicBezTo>
                      <a:pt x="24005" y="28240"/>
                      <a:pt x="24005" y="28239"/>
                      <a:pt x="24005" y="28238"/>
                    </a:cubicBezTo>
                    <a:close/>
                    <a:moveTo>
                      <a:pt x="22576" y="28608"/>
                    </a:moveTo>
                    <a:cubicBezTo>
                      <a:pt x="22477" y="28608"/>
                      <a:pt x="22533" y="28828"/>
                      <a:pt x="22633" y="28828"/>
                    </a:cubicBezTo>
                    <a:cubicBezTo>
                      <a:pt x="22639" y="28828"/>
                      <a:pt x="22645" y="28827"/>
                      <a:pt x="22651" y="28826"/>
                    </a:cubicBezTo>
                    <a:lnTo>
                      <a:pt x="22705" y="28674"/>
                    </a:lnTo>
                    <a:cubicBezTo>
                      <a:pt x="22647" y="28626"/>
                      <a:pt x="22605" y="28608"/>
                      <a:pt x="22576" y="28608"/>
                    </a:cubicBezTo>
                    <a:close/>
                    <a:moveTo>
                      <a:pt x="8792" y="28353"/>
                    </a:moveTo>
                    <a:cubicBezTo>
                      <a:pt x="8821" y="28353"/>
                      <a:pt x="8854" y="28374"/>
                      <a:pt x="8890" y="28425"/>
                    </a:cubicBezTo>
                    <a:cubicBezTo>
                      <a:pt x="8916" y="28514"/>
                      <a:pt x="8916" y="28612"/>
                      <a:pt x="8898" y="28701"/>
                    </a:cubicBezTo>
                    <a:cubicBezTo>
                      <a:pt x="8872" y="28781"/>
                      <a:pt x="8813" y="28836"/>
                      <a:pt x="8761" y="28836"/>
                    </a:cubicBezTo>
                    <a:cubicBezTo>
                      <a:pt x="8726" y="28836"/>
                      <a:pt x="8694" y="28811"/>
                      <a:pt x="8676" y="28754"/>
                    </a:cubicBezTo>
                    <a:cubicBezTo>
                      <a:pt x="8634" y="28616"/>
                      <a:pt x="8690" y="28353"/>
                      <a:pt x="8792" y="28353"/>
                    </a:cubicBezTo>
                    <a:close/>
                    <a:moveTo>
                      <a:pt x="11056" y="28932"/>
                    </a:moveTo>
                    <a:cubicBezTo>
                      <a:pt x="11055" y="28932"/>
                      <a:pt x="11055" y="28932"/>
                      <a:pt x="11054" y="28933"/>
                    </a:cubicBezTo>
                    <a:cubicBezTo>
                      <a:pt x="11055" y="28932"/>
                      <a:pt x="11056" y="28932"/>
                      <a:pt x="11057" y="28932"/>
                    </a:cubicBezTo>
                    <a:lnTo>
                      <a:pt x="11057" y="28932"/>
                    </a:lnTo>
                    <a:cubicBezTo>
                      <a:pt x="11056" y="28932"/>
                      <a:pt x="11056" y="28932"/>
                      <a:pt x="11056" y="28932"/>
                    </a:cubicBezTo>
                    <a:close/>
                    <a:moveTo>
                      <a:pt x="11614" y="28932"/>
                    </a:moveTo>
                    <a:cubicBezTo>
                      <a:pt x="11575" y="28932"/>
                      <a:pt x="11542" y="29002"/>
                      <a:pt x="11517" y="29146"/>
                    </a:cubicBezTo>
                    <a:lnTo>
                      <a:pt x="11606" y="29164"/>
                    </a:lnTo>
                    <a:lnTo>
                      <a:pt x="11713" y="29057"/>
                    </a:lnTo>
                    <a:cubicBezTo>
                      <a:pt x="11678" y="28975"/>
                      <a:pt x="11644" y="28932"/>
                      <a:pt x="11614" y="28932"/>
                    </a:cubicBezTo>
                    <a:close/>
                    <a:moveTo>
                      <a:pt x="14216" y="29396"/>
                    </a:moveTo>
                    <a:lnTo>
                      <a:pt x="14215" y="29408"/>
                    </a:lnTo>
                    <a:lnTo>
                      <a:pt x="14215" y="29408"/>
                    </a:lnTo>
                    <a:cubicBezTo>
                      <a:pt x="14218" y="29408"/>
                      <a:pt x="14221" y="29408"/>
                      <a:pt x="14223" y="29408"/>
                    </a:cubicBezTo>
                    <a:lnTo>
                      <a:pt x="14223" y="29408"/>
                    </a:lnTo>
                    <a:cubicBezTo>
                      <a:pt x="14221" y="29404"/>
                      <a:pt x="14218" y="29400"/>
                      <a:pt x="14216" y="29396"/>
                    </a:cubicBezTo>
                    <a:close/>
                    <a:moveTo>
                      <a:pt x="18883" y="29485"/>
                    </a:moveTo>
                    <a:cubicBezTo>
                      <a:pt x="18881" y="29485"/>
                      <a:pt x="18877" y="29485"/>
                      <a:pt x="18872" y="29486"/>
                    </a:cubicBezTo>
                    <a:lnTo>
                      <a:pt x="18872" y="29486"/>
                    </a:lnTo>
                    <a:cubicBezTo>
                      <a:pt x="18876" y="29485"/>
                      <a:pt x="18880" y="29485"/>
                      <a:pt x="18883" y="29485"/>
                    </a:cubicBezTo>
                    <a:close/>
                    <a:moveTo>
                      <a:pt x="17040" y="29601"/>
                    </a:moveTo>
                    <a:cubicBezTo>
                      <a:pt x="17102" y="29681"/>
                      <a:pt x="17200" y="29823"/>
                      <a:pt x="17049" y="29859"/>
                    </a:cubicBezTo>
                    <a:cubicBezTo>
                      <a:pt x="16906" y="29859"/>
                      <a:pt x="16924" y="29601"/>
                      <a:pt x="17040" y="29601"/>
                    </a:cubicBezTo>
                    <a:close/>
                    <a:moveTo>
                      <a:pt x="18244" y="29663"/>
                    </a:moveTo>
                    <a:cubicBezTo>
                      <a:pt x="18448" y="29663"/>
                      <a:pt x="18479" y="29904"/>
                      <a:pt x="18260" y="29921"/>
                    </a:cubicBezTo>
                    <a:lnTo>
                      <a:pt x="18251" y="29921"/>
                    </a:lnTo>
                    <a:cubicBezTo>
                      <a:pt x="18247" y="29922"/>
                      <a:pt x="18243" y="29922"/>
                      <a:pt x="18238" y="29922"/>
                    </a:cubicBezTo>
                    <a:cubicBezTo>
                      <a:pt x="18117" y="29922"/>
                      <a:pt x="18121" y="29672"/>
                      <a:pt x="18233" y="29663"/>
                    </a:cubicBezTo>
                    <a:cubicBezTo>
                      <a:pt x="18237" y="29663"/>
                      <a:pt x="18241" y="29663"/>
                      <a:pt x="18244" y="29663"/>
                    </a:cubicBezTo>
                    <a:close/>
                    <a:moveTo>
                      <a:pt x="32095" y="20318"/>
                    </a:moveTo>
                    <a:cubicBezTo>
                      <a:pt x="31825" y="20318"/>
                      <a:pt x="31513" y="20368"/>
                      <a:pt x="31478" y="20462"/>
                    </a:cubicBezTo>
                    <a:cubicBezTo>
                      <a:pt x="31460" y="20524"/>
                      <a:pt x="31407" y="20765"/>
                      <a:pt x="31496" y="20800"/>
                    </a:cubicBezTo>
                    <a:cubicBezTo>
                      <a:pt x="31683" y="20872"/>
                      <a:pt x="31861" y="20881"/>
                      <a:pt x="31701" y="21085"/>
                    </a:cubicBezTo>
                    <a:cubicBezTo>
                      <a:pt x="31630" y="21264"/>
                      <a:pt x="31505" y="21433"/>
                      <a:pt x="31514" y="21629"/>
                    </a:cubicBezTo>
                    <a:cubicBezTo>
                      <a:pt x="31514" y="21745"/>
                      <a:pt x="31772" y="21905"/>
                      <a:pt x="31719" y="21985"/>
                    </a:cubicBezTo>
                    <a:cubicBezTo>
                      <a:pt x="31612" y="22128"/>
                      <a:pt x="31229" y="22021"/>
                      <a:pt x="31122" y="22163"/>
                    </a:cubicBezTo>
                    <a:cubicBezTo>
                      <a:pt x="31059" y="22243"/>
                      <a:pt x="31336" y="22270"/>
                      <a:pt x="31398" y="22297"/>
                    </a:cubicBezTo>
                    <a:cubicBezTo>
                      <a:pt x="31362" y="22386"/>
                      <a:pt x="31033" y="22297"/>
                      <a:pt x="31095" y="22421"/>
                    </a:cubicBezTo>
                    <a:cubicBezTo>
                      <a:pt x="31113" y="22457"/>
                      <a:pt x="31719" y="22742"/>
                      <a:pt x="31460" y="22804"/>
                    </a:cubicBezTo>
                    <a:cubicBezTo>
                      <a:pt x="31449" y="22807"/>
                      <a:pt x="31437" y="22808"/>
                      <a:pt x="31426" y="22808"/>
                    </a:cubicBezTo>
                    <a:cubicBezTo>
                      <a:pt x="31342" y="22808"/>
                      <a:pt x="31263" y="22748"/>
                      <a:pt x="31174" y="22748"/>
                    </a:cubicBezTo>
                    <a:cubicBezTo>
                      <a:pt x="31146" y="22748"/>
                      <a:pt x="31117" y="22754"/>
                      <a:pt x="31086" y="22769"/>
                    </a:cubicBezTo>
                    <a:cubicBezTo>
                      <a:pt x="31024" y="22804"/>
                      <a:pt x="30988" y="22867"/>
                      <a:pt x="30979" y="22938"/>
                    </a:cubicBezTo>
                    <a:cubicBezTo>
                      <a:pt x="30970" y="23098"/>
                      <a:pt x="31336" y="23072"/>
                      <a:pt x="31193" y="23312"/>
                    </a:cubicBezTo>
                    <a:cubicBezTo>
                      <a:pt x="31089" y="23240"/>
                      <a:pt x="30970" y="23204"/>
                      <a:pt x="30850" y="23204"/>
                    </a:cubicBezTo>
                    <a:cubicBezTo>
                      <a:pt x="30837" y="23204"/>
                      <a:pt x="30823" y="23204"/>
                      <a:pt x="30810" y="23205"/>
                    </a:cubicBezTo>
                    <a:cubicBezTo>
                      <a:pt x="30703" y="23250"/>
                      <a:pt x="30534" y="23330"/>
                      <a:pt x="30757" y="23473"/>
                    </a:cubicBezTo>
                    <a:cubicBezTo>
                      <a:pt x="30668" y="23417"/>
                      <a:pt x="30605" y="23393"/>
                      <a:pt x="30562" y="23393"/>
                    </a:cubicBezTo>
                    <a:cubicBezTo>
                      <a:pt x="30469" y="23393"/>
                      <a:pt x="30476" y="23507"/>
                      <a:pt x="30525" y="23642"/>
                    </a:cubicBezTo>
                    <a:cubicBezTo>
                      <a:pt x="30504" y="23627"/>
                      <a:pt x="30483" y="23620"/>
                      <a:pt x="30462" y="23620"/>
                    </a:cubicBezTo>
                    <a:cubicBezTo>
                      <a:pt x="30291" y="23620"/>
                      <a:pt x="30166" y="24102"/>
                      <a:pt x="30125" y="24157"/>
                    </a:cubicBezTo>
                    <a:lnTo>
                      <a:pt x="30125" y="24157"/>
                    </a:lnTo>
                    <a:cubicBezTo>
                      <a:pt x="30171" y="24099"/>
                      <a:pt x="30224" y="24076"/>
                      <a:pt x="30270" y="24076"/>
                    </a:cubicBezTo>
                    <a:cubicBezTo>
                      <a:pt x="30386" y="24076"/>
                      <a:pt x="30460" y="24222"/>
                      <a:pt x="30276" y="24337"/>
                    </a:cubicBezTo>
                    <a:cubicBezTo>
                      <a:pt x="30106" y="24417"/>
                      <a:pt x="29946" y="24532"/>
                      <a:pt x="29812" y="24666"/>
                    </a:cubicBezTo>
                    <a:cubicBezTo>
                      <a:pt x="29861" y="24712"/>
                      <a:pt x="29919" y="24731"/>
                      <a:pt x="29983" y="24731"/>
                    </a:cubicBezTo>
                    <a:cubicBezTo>
                      <a:pt x="30188" y="24731"/>
                      <a:pt x="30441" y="24536"/>
                      <a:pt x="30543" y="24461"/>
                    </a:cubicBezTo>
                    <a:lnTo>
                      <a:pt x="30543" y="24461"/>
                    </a:lnTo>
                    <a:cubicBezTo>
                      <a:pt x="30454" y="24577"/>
                      <a:pt x="30347" y="24693"/>
                      <a:pt x="30231" y="24791"/>
                    </a:cubicBezTo>
                    <a:cubicBezTo>
                      <a:pt x="30171" y="24838"/>
                      <a:pt x="30080" y="24905"/>
                      <a:pt x="29982" y="24905"/>
                    </a:cubicBezTo>
                    <a:cubicBezTo>
                      <a:pt x="29950" y="24905"/>
                      <a:pt x="29917" y="24897"/>
                      <a:pt x="29884" y="24880"/>
                    </a:cubicBezTo>
                    <a:cubicBezTo>
                      <a:pt x="29759" y="24813"/>
                      <a:pt x="29766" y="24700"/>
                      <a:pt x="29644" y="24700"/>
                    </a:cubicBezTo>
                    <a:cubicBezTo>
                      <a:pt x="29636" y="24700"/>
                      <a:pt x="29626" y="24701"/>
                      <a:pt x="29617" y="24702"/>
                    </a:cubicBezTo>
                    <a:cubicBezTo>
                      <a:pt x="29314" y="24737"/>
                      <a:pt x="29519" y="25040"/>
                      <a:pt x="29349" y="25200"/>
                    </a:cubicBezTo>
                    <a:cubicBezTo>
                      <a:pt x="29273" y="25277"/>
                      <a:pt x="29180" y="25304"/>
                      <a:pt x="29075" y="25304"/>
                    </a:cubicBezTo>
                    <a:cubicBezTo>
                      <a:pt x="28983" y="25304"/>
                      <a:pt x="28883" y="25283"/>
                      <a:pt x="28779" y="25254"/>
                    </a:cubicBezTo>
                    <a:lnTo>
                      <a:pt x="28779" y="25254"/>
                    </a:lnTo>
                    <a:cubicBezTo>
                      <a:pt x="28877" y="25405"/>
                      <a:pt x="28913" y="25592"/>
                      <a:pt x="28886" y="25771"/>
                    </a:cubicBezTo>
                    <a:cubicBezTo>
                      <a:pt x="28872" y="25818"/>
                      <a:pt x="28855" y="25836"/>
                      <a:pt x="28835" y="25836"/>
                    </a:cubicBezTo>
                    <a:cubicBezTo>
                      <a:pt x="28782" y="25836"/>
                      <a:pt x="28717" y="25706"/>
                      <a:pt x="28687" y="25706"/>
                    </a:cubicBezTo>
                    <a:cubicBezTo>
                      <a:pt x="28685" y="25706"/>
                      <a:pt x="28683" y="25707"/>
                      <a:pt x="28681" y="25708"/>
                    </a:cubicBezTo>
                    <a:cubicBezTo>
                      <a:pt x="28665" y="25721"/>
                      <a:pt x="28657" y="25737"/>
                      <a:pt x="28656" y="25756"/>
                    </a:cubicBezTo>
                    <a:lnTo>
                      <a:pt x="28656" y="25756"/>
                    </a:lnTo>
                    <a:cubicBezTo>
                      <a:pt x="28619" y="25697"/>
                      <a:pt x="28581" y="25650"/>
                      <a:pt x="28548" y="25646"/>
                    </a:cubicBezTo>
                    <a:cubicBezTo>
                      <a:pt x="28541" y="25645"/>
                      <a:pt x="28534" y="25644"/>
                      <a:pt x="28527" y="25644"/>
                    </a:cubicBezTo>
                    <a:cubicBezTo>
                      <a:pt x="28409" y="25644"/>
                      <a:pt x="28295" y="25783"/>
                      <a:pt x="28236" y="25842"/>
                    </a:cubicBezTo>
                    <a:cubicBezTo>
                      <a:pt x="28174" y="25913"/>
                      <a:pt x="28031" y="26056"/>
                      <a:pt x="28058" y="26207"/>
                    </a:cubicBezTo>
                    <a:cubicBezTo>
                      <a:pt x="28076" y="26305"/>
                      <a:pt x="28102" y="26358"/>
                      <a:pt x="28004" y="26394"/>
                    </a:cubicBezTo>
                    <a:cubicBezTo>
                      <a:pt x="27988" y="26399"/>
                      <a:pt x="27972" y="26401"/>
                      <a:pt x="27955" y="26401"/>
                    </a:cubicBezTo>
                    <a:cubicBezTo>
                      <a:pt x="27907" y="26401"/>
                      <a:pt x="27859" y="26383"/>
                      <a:pt x="27826" y="26350"/>
                    </a:cubicBezTo>
                    <a:cubicBezTo>
                      <a:pt x="27793" y="26316"/>
                      <a:pt x="27774" y="26305"/>
                      <a:pt x="27758" y="26305"/>
                    </a:cubicBezTo>
                    <a:cubicBezTo>
                      <a:pt x="27735" y="26305"/>
                      <a:pt x="27720" y="26329"/>
                      <a:pt x="27684" y="26350"/>
                    </a:cubicBezTo>
                    <a:cubicBezTo>
                      <a:pt x="27586" y="26403"/>
                      <a:pt x="27577" y="26572"/>
                      <a:pt x="27497" y="26652"/>
                    </a:cubicBezTo>
                    <a:cubicBezTo>
                      <a:pt x="27425" y="26741"/>
                      <a:pt x="27327" y="26813"/>
                      <a:pt x="27220" y="26848"/>
                    </a:cubicBezTo>
                    <a:cubicBezTo>
                      <a:pt x="27211" y="26852"/>
                      <a:pt x="27200" y="26853"/>
                      <a:pt x="27187" y="26853"/>
                    </a:cubicBezTo>
                    <a:cubicBezTo>
                      <a:pt x="27119" y="26853"/>
                      <a:pt x="27014" y="26808"/>
                      <a:pt x="26965" y="26808"/>
                    </a:cubicBezTo>
                    <a:cubicBezTo>
                      <a:pt x="26956" y="26808"/>
                      <a:pt x="26949" y="26809"/>
                      <a:pt x="26944" y="26813"/>
                    </a:cubicBezTo>
                    <a:cubicBezTo>
                      <a:pt x="26909" y="26831"/>
                      <a:pt x="27007" y="26884"/>
                      <a:pt x="26980" y="26902"/>
                    </a:cubicBezTo>
                    <a:lnTo>
                      <a:pt x="26900" y="26946"/>
                    </a:lnTo>
                    <a:lnTo>
                      <a:pt x="26499" y="27142"/>
                    </a:lnTo>
                    <a:cubicBezTo>
                      <a:pt x="26365" y="27214"/>
                      <a:pt x="26054" y="27267"/>
                      <a:pt x="26178" y="27534"/>
                    </a:cubicBezTo>
                    <a:cubicBezTo>
                      <a:pt x="26137" y="27452"/>
                      <a:pt x="26065" y="27425"/>
                      <a:pt x="25986" y="27425"/>
                    </a:cubicBezTo>
                    <a:cubicBezTo>
                      <a:pt x="25877" y="27425"/>
                      <a:pt x="25756" y="27476"/>
                      <a:pt x="25688" y="27507"/>
                    </a:cubicBezTo>
                    <a:cubicBezTo>
                      <a:pt x="25537" y="27570"/>
                      <a:pt x="25582" y="27730"/>
                      <a:pt x="25421" y="27775"/>
                    </a:cubicBezTo>
                    <a:cubicBezTo>
                      <a:pt x="25420" y="27775"/>
                      <a:pt x="25418" y="27775"/>
                      <a:pt x="25417" y="27775"/>
                    </a:cubicBezTo>
                    <a:cubicBezTo>
                      <a:pt x="25358" y="27775"/>
                      <a:pt x="25330" y="27605"/>
                      <a:pt x="25252" y="27588"/>
                    </a:cubicBezTo>
                    <a:cubicBezTo>
                      <a:pt x="25232" y="27583"/>
                      <a:pt x="25212" y="27581"/>
                      <a:pt x="25194" y="27581"/>
                    </a:cubicBezTo>
                    <a:cubicBezTo>
                      <a:pt x="25137" y="27581"/>
                      <a:pt x="25085" y="27601"/>
                      <a:pt x="25038" y="27641"/>
                    </a:cubicBezTo>
                    <a:cubicBezTo>
                      <a:pt x="24958" y="27686"/>
                      <a:pt x="24887" y="27757"/>
                      <a:pt x="24842" y="27837"/>
                    </a:cubicBezTo>
                    <a:cubicBezTo>
                      <a:pt x="24825" y="27877"/>
                      <a:pt x="24844" y="27930"/>
                      <a:pt x="24867" y="27980"/>
                    </a:cubicBezTo>
                    <a:lnTo>
                      <a:pt x="24867" y="27980"/>
                    </a:lnTo>
                    <a:cubicBezTo>
                      <a:pt x="24845" y="27947"/>
                      <a:pt x="24823" y="27934"/>
                      <a:pt x="24801" y="27934"/>
                    </a:cubicBezTo>
                    <a:cubicBezTo>
                      <a:pt x="24726" y="27934"/>
                      <a:pt x="24651" y="28086"/>
                      <a:pt x="24584" y="28104"/>
                    </a:cubicBezTo>
                    <a:cubicBezTo>
                      <a:pt x="24582" y="28105"/>
                      <a:pt x="24580" y="28105"/>
                      <a:pt x="24578" y="28105"/>
                    </a:cubicBezTo>
                    <a:cubicBezTo>
                      <a:pt x="24479" y="28105"/>
                      <a:pt x="24432" y="27711"/>
                      <a:pt x="24330" y="27711"/>
                    </a:cubicBezTo>
                    <a:cubicBezTo>
                      <a:pt x="24318" y="27711"/>
                      <a:pt x="24304" y="27717"/>
                      <a:pt x="24290" y="27730"/>
                    </a:cubicBezTo>
                    <a:cubicBezTo>
                      <a:pt x="24121" y="27890"/>
                      <a:pt x="24335" y="28238"/>
                      <a:pt x="24335" y="28461"/>
                    </a:cubicBezTo>
                    <a:cubicBezTo>
                      <a:pt x="24335" y="28495"/>
                      <a:pt x="24322" y="28508"/>
                      <a:pt x="24302" y="28508"/>
                    </a:cubicBezTo>
                    <a:cubicBezTo>
                      <a:pt x="24221" y="28508"/>
                      <a:pt x="24012" y="28276"/>
                      <a:pt x="24005" y="28241"/>
                    </a:cubicBezTo>
                    <a:lnTo>
                      <a:pt x="24005" y="28241"/>
                    </a:lnTo>
                    <a:cubicBezTo>
                      <a:pt x="24006" y="28346"/>
                      <a:pt x="24057" y="28399"/>
                      <a:pt x="23952" y="28443"/>
                    </a:cubicBezTo>
                    <a:cubicBezTo>
                      <a:pt x="23925" y="28452"/>
                      <a:pt x="23827" y="28461"/>
                      <a:pt x="23818" y="28505"/>
                    </a:cubicBezTo>
                    <a:cubicBezTo>
                      <a:pt x="23800" y="28550"/>
                      <a:pt x="23862" y="28630"/>
                      <a:pt x="23845" y="28692"/>
                    </a:cubicBezTo>
                    <a:cubicBezTo>
                      <a:pt x="23836" y="28754"/>
                      <a:pt x="23747" y="28781"/>
                      <a:pt x="23702" y="28799"/>
                    </a:cubicBezTo>
                    <a:cubicBezTo>
                      <a:pt x="23670" y="28682"/>
                      <a:pt x="23637" y="28603"/>
                      <a:pt x="23581" y="28603"/>
                    </a:cubicBezTo>
                    <a:cubicBezTo>
                      <a:pt x="23560" y="28603"/>
                      <a:pt x="23535" y="28614"/>
                      <a:pt x="23506" y="28639"/>
                    </a:cubicBezTo>
                    <a:cubicBezTo>
                      <a:pt x="23434" y="28706"/>
                      <a:pt x="23394" y="28756"/>
                      <a:pt x="23359" y="28756"/>
                    </a:cubicBezTo>
                    <a:cubicBezTo>
                      <a:pt x="23325" y="28756"/>
                      <a:pt x="23296" y="28708"/>
                      <a:pt x="23248" y="28585"/>
                    </a:cubicBezTo>
                    <a:cubicBezTo>
                      <a:pt x="23239" y="28558"/>
                      <a:pt x="23208" y="28548"/>
                      <a:pt x="23171" y="28548"/>
                    </a:cubicBezTo>
                    <a:cubicBezTo>
                      <a:pt x="23096" y="28548"/>
                      <a:pt x="22996" y="28591"/>
                      <a:pt x="22990" y="28639"/>
                    </a:cubicBezTo>
                    <a:cubicBezTo>
                      <a:pt x="22981" y="28746"/>
                      <a:pt x="23070" y="28763"/>
                      <a:pt x="22972" y="28817"/>
                    </a:cubicBezTo>
                    <a:cubicBezTo>
                      <a:pt x="22865" y="28879"/>
                      <a:pt x="22740" y="28906"/>
                      <a:pt x="22615" y="28906"/>
                    </a:cubicBezTo>
                    <a:cubicBezTo>
                      <a:pt x="22482" y="28906"/>
                      <a:pt x="22437" y="28781"/>
                      <a:pt x="22313" y="28737"/>
                    </a:cubicBezTo>
                    <a:cubicBezTo>
                      <a:pt x="22282" y="28723"/>
                      <a:pt x="22249" y="28716"/>
                      <a:pt x="22217" y="28716"/>
                    </a:cubicBezTo>
                    <a:cubicBezTo>
                      <a:pt x="22128" y="28716"/>
                      <a:pt x="22040" y="28767"/>
                      <a:pt x="22001" y="28852"/>
                    </a:cubicBezTo>
                    <a:cubicBezTo>
                      <a:pt x="21981" y="28902"/>
                      <a:pt x="21941" y="28921"/>
                      <a:pt x="21895" y="28921"/>
                    </a:cubicBezTo>
                    <a:cubicBezTo>
                      <a:pt x="21775" y="28921"/>
                      <a:pt x="21611" y="28800"/>
                      <a:pt x="21618" y="28781"/>
                    </a:cubicBezTo>
                    <a:lnTo>
                      <a:pt x="21618" y="28781"/>
                    </a:lnTo>
                    <a:cubicBezTo>
                      <a:pt x="21529" y="28995"/>
                      <a:pt x="21858" y="29164"/>
                      <a:pt x="21885" y="29253"/>
                    </a:cubicBezTo>
                    <a:cubicBezTo>
                      <a:pt x="21885" y="29269"/>
                      <a:pt x="21832" y="29296"/>
                      <a:pt x="21785" y="29296"/>
                    </a:cubicBezTo>
                    <a:cubicBezTo>
                      <a:pt x="21755" y="29296"/>
                      <a:pt x="21726" y="29285"/>
                      <a:pt x="21716" y="29253"/>
                    </a:cubicBezTo>
                    <a:cubicBezTo>
                      <a:pt x="21699" y="29198"/>
                      <a:pt x="21666" y="29177"/>
                      <a:pt x="21629" y="29177"/>
                    </a:cubicBezTo>
                    <a:cubicBezTo>
                      <a:pt x="21571" y="29177"/>
                      <a:pt x="21501" y="29228"/>
                      <a:pt x="21458" y="29271"/>
                    </a:cubicBezTo>
                    <a:cubicBezTo>
                      <a:pt x="21426" y="29304"/>
                      <a:pt x="21403" y="29318"/>
                      <a:pt x="21385" y="29318"/>
                    </a:cubicBezTo>
                    <a:cubicBezTo>
                      <a:pt x="21319" y="29318"/>
                      <a:pt x="21314" y="29142"/>
                      <a:pt x="21217" y="29031"/>
                    </a:cubicBezTo>
                    <a:cubicBezTo>
                      <a:pt x="21200" y="29014"/>
                      <a:pt x="21187" y="29007"/>
                      <a:pt x="21177" y="29007"/>
                    </a:cubicBezTo>
                    <a:cubicBezTo>
                      <a:pt x="21133" y="29007"/>
                      <a:pt x="21142" y="29134"/>
                      <a:pt x="21128" y="29155"/>
                    </a:cubicBezTo>
                    <a:cubicBezTo>
                      <a:pt x="21155" y="29289"/>
                      <a:pt x="21030" y="29307"/>
                      <a:pt x="20968" y="29325"/>
                    </a:cubicBezTo>
                    <a:cubicBezTo>
                      <a:pt x="20790" y="29360"/>
                      <a:pt x="20745" y="29289"/>
                      <a:pt x="20629" y="29520"/>
                    </a:cubicBezTo>
                    <a:cubicBezTo>
                      <a:pt x="20621" y="29528"/>
                      <a:pt x="20542" y="29622"/>
                      <a:pt x="20506" y="29622"/>
                    </a:cubicBezTo>
                    <a:cubicBezTo>
                      <a:pt x="20502" y="29622"/>
                      <a:pt x="20498" y="29621"/>
                      <a:pt x="20496" y="29618"/>
                    </a:cubicBezTo>
                    <a:cubicBezTo>
                      <a:pt x="20433" y="29556"/>
                      <a:pt x="20594" y="29218"/>
                      <a:pt x="20407" y="29173"/>
                    </a:cubicBezTo>
                    <a:cubicBezTo>
                      <a:pt x="20370" y="29166"/>
                      <a:pt x="20334" y="29163"/>
                      <a:pt x="20297" y="29163"/>
                    </a:cubicBezTo>
                    <a:cubicBezTo>
                      <a:pt x="20145" y="29163"/>
                      <a:pt x="19991" y="29214"/>
                      <a:pt x="19854" y="29235"/>
                    </a:cubicBezTo>
                    <a:cubicBezTo>
                      <a:pt x="19860" y="29235"/>
                      <a:pt x="19879" y="29232"/>
                      <a:pt x="19902" y="29232"/>
                    </a:cubicBezTo>
                    <a:cubicBezTo>
                      <a:pt x="19947" y="29232"/>
                      <a:pt x="20009" y="29244"/>
                      <a:pt x="20015" y="29316"/>
                    </a:cubicBezTo>
                    <a:cubicBezTo>
                      <a:pt x="20015" y="29378"/>
                      <a:pt x="19730" y="29351"/>
                      <a:pt x="19747" y="29494"/>
                    </a:cubicBezTo>
                    <a:cubicBezTo>
                      <a:pt x="19746" y="29481"/>
                      <a:pt x="19752" y="29476"/>
                      <a:pt x="19764" y="29476"/>
                    </a:cubicBezTo>
                    <a:cubicBezTo>
                      <a:pt x="19818" y="29476"/>
                      <a:pt x="19980" y="29588"/>
                      <a:pt x="19943" y="29610"/>
                    </a:cubicBezTo>
                    <a:cubicBezTo>
                      <a:pt x="19867" y="29662"/>
                      <a:pt x="19776" y="29807"/>
                      <a:pt x="19710" y="29807"/>
                    </a:cubicBezTo>
                    <a:cubicBezTo>
                      <a:pt x="19675" y="29807"/>
                      <a:pt x="19647" y="29767"/>
                      <a:pt x="19632" y="29654"/>
                    </a:cubicBezTo>
                    <a:cubicBezTo>
                      <a:pt x="19649" y="29565"/>
                      <a:pt x="19694" y="29431"/>
                      <a:pt x="19587" y="29422"/>
                    </a:cubicBezTo>
                    <a:cubicBezTo>
                      <a:pt x="19534" y="29414"/>
                      <a:pt x="19481" y="29410"/>
                      <a:pt x="19429" y="29410"/>
                    </a:cubicBezTo>
                    <a:cubicBezTo>
                      <a:pt x="19307" y="29410"/>
                      <a:pt x="19189" y="29432"/>
                      <a:pt x="19070" y="29476"/>
                    </a:cubicBezTo>
                    <a:cubicBezTo>
                      <a:pt x="18964" y="29529"/>
                      <a:pt x="19097" y="29743"/>
                      <a:pt x="19097" y="29850"/>
                    </a:cubicBezTo>
                    <a:cubicBezTo>
                      <a:pt x="19094" y="29850"/>
                      <a:pt x="19091" y="29851"/>
                      <a:pt x="19088" y="29851"/>
                    </a:cubicBezTo>
                    <a:cubicBezTo>
                      <a:pt x="18995" y="29851"/>
                      <a:pt x="18712" y="29740"/>
                      <a:pt x="18661" y="29645"/>
                    </a:cubicBezTo>
                    <a:cubicBezTo>
                      <a:pt x="18611" y="29555"/>
                      <a:pt x="18813" y="29494"/>
                      <a:pt x="18872" y="29486"/>
                    </a:cubicBezTo>
                    <a:lnTo>
                      <a:pt x="18872" y="29486"/>
                    </a:lnTo>
                    <a:cubicBezTo>
                      <a:pt x="18804" y="29493"/>
                      <a:pt x="18704" y="29520"/>
                      <a:pt x="18614" y="29520"/>
                    </a:cubicBezTo>
                    <a:cubicBezTo>
                      <a:pt x="18548" y="29520"/>
                      <a:pt x="18487" y="29506"/>
                      <a:pt x="18447" y="29458"/>
                    </a:cubicBezTo>
                    <a:cubicBezTo>
                      <a:pt x="18376" y="29360"/>
                      <a:pt x="18385" y="29129"/>
                      <a:pt x="18376" y="29013"/>
                    </a:cubicBezTo>
                    <a:cubicBezTo>
                      <a:pt x="18331" y="29227"/>
                      <a:pt x="18269" y="29431"/>
                      <a:pt x="18180" y="29627"/>
                    </a:cubicBezTo>
                    <a:cubicBezTo>
                      <a:pt x="18126" y="29725"/>
                      <a:pt x="18010" y="29672"/>
                      <a:pt x="17930" y="29725"/>
                    </a:cubicBezTo>
                    <a:cubicBezTo>
                      <a:pt x="17903" y="29753"/>
                      <a:pt x="17864" y="29889"/>
                      <a:pt x="17819" y="29889"/>
                    </a:cubicBezTo>
                    <a:cubicBezTo>
                      <a:pt x="17806" y="29889"/>
                      <a:pt x="17793" y="29878"/>
                      <a:pt x="17779" y="29850"/>
                    </a:cubicBezTo>
                    <a:cubicBezTo>
                      <a:pt x="17690" y="29699"/>
                      <a:pt x="17841" y="29494"/>
                      <a:pt x="17779" y="29325"/>
                    </a:cubicBezTo>
                    <a:cubicBezTo>
                      <a:pt x="17762" y="29283"/>
                      <a:pt x="17738" y="29267"/>
                      <a:pt x="17711" y="29267"/>
                    </a:cubicBezTo>
                    <a:cubicBezTo>
                      <a:pt x="17651" y="29267"/>
                      <a:pt x="17578" y="29344"/>
                      <a:pt x="17547" y="29387"/>
                    </a:cubicBezTo>
                    <a:cubicBezTo>
                      <a:pt x="17485" y="29458"/>
                      <a:pt x="17494" y="29538"/>
                      <a:pt x="17405" y="29565"/>
                    </a:cubicBezTo>
                    <a:cubicBezTo>
                      <a:pt x="17316" y="29583"/>
                      <a:pt x="17218" y="29592"/>
                      <a:pt x="17120" y="29592"/>
                    </a:cubicBezTo>
                    <a:cubicBezTo>
                      <a:pt x="17106" y="29592"/>
                      <a:pt x="17091" y="29593"/>
                      <a:pt x="17076" y="29593"/>
                    </a:cubicBezTo>
                    <a:cubicBezTo>
                      <a:pt x="16986" y="29593"/>
                      <a:pt x="16882" y="29583"/>
                      <a:pt x="16778" y="29583"/>
                    </a:cubicBezTo>
                    <a:cubicBezTo>
                      <a:pt x="16631" y="29583"/>
                      <a:pt x="16484" y="29602"/>
                      <a:pt x="16372" y="29690"/>
                    </a:cubicBezTo>
                    <a:cubicBezTo>
                      <a:pt x="16326" y="29720"/>
                      <a:pt x="16313" y="29826"/>
                      <a:pt x="16272" y="29826"/>
                    </a:cubicBezTo>
                    <a:cubicBezTo>
                      <a:pt x="16265" y="29826"/>
                      <a:pt x="16257" y="29823"/>
                      <a:pt x="16247" y="29814"/>
                    </a:cubicBezTo>
                    <a:cubicBezTo>
                      <a:pt x="16158" y="29752"/>
                      <a:pt x="16140" y="29601"/>
                      <a:pt x="16051" y="29529"/>
                    </a:cubicBezTo>
                    <a:cubicBezTo>
                      <a:pt x="15950" y="29444"/>
                      <a:pt x="15820" y="29401"/>
                      <a:pt x="15690" y="29401"/>
                    </a:cubicBezTo>
                    <a:cubicBezTo>
                      <a:pt x="15590" y="29401"/>
                      <a:pt x="15489" y="29426"/>
                      <a:pt x="15401" y="29476"/>
                    </a:cubicBezTo>
                    <a:cubicBezTo>
                      <a:pt x="15366" y="29502"/>
                      <a:pt x="15289" y="29672"/>
                      <a:pt x="15268" y="29672"/>
                    </a:cubicBezTo>
                    <a:cubicBezTo>
                      <a:pt x="15268" y="29672"/>
                      <a:pt x="15268" y="29672"/>
                      <a:pt x="15267" y="29672"/>
                    </a:cubicBezTo>
                    <a:cubicBezTo>
                      <a:pt x="15187" y="29610"/>
                      <a:pt x="15267" y="29360"/>
                      <a:pt x="15151" y="29360"/>
                    </a:cubicBezTo>
                    <a:cubicBezTo>
                      <a:pt x="15151" y="29360"/>
                      <a:pt x="15116" y="29574"/>
                      <a:pt x="15018" y="29583"/>
                    </a:cubicBezTo>
                    <a:cubicBezTo>
                      <a:pt x="15004" y="29583"/>
                      <a:pt x="14989" y="29582"/>
                      <a:pt x="14974" y="29582"/>
                    </a:cubicBezTo>
                    <a:cubicBezTo>
                      <a:pt x="14923" y="29582"/>
                      <a:pt x="14871" y="29593"/>
                      <a:pt x="14857" y="29690"/>
                    </a:cubicBezTo>
                    <a:cubicBezTo>
                      <a:pt x="14813" y="29939"/>
                      <a:pt x="14786" y="29921"/>
                      <a:pt x="14652" y="30091"/>
                    </a:cubicBezTo>
                    <a:cubicBezTo>
                      <a:pt x="14618" y="30039"/>
                      <a:pt x="14535" y="29643"/>
                      <a:pt x="14568" y="29643"/>
                    </a:cubicBezTo>
                    <a:cubicBezTo>
                      <a:pt x="14569" y="29643"/>
                      <a:pt x="14571" y="29644"/>
                      <a:pt x="14572" y="29645"/>
                    </a:cubicBezTo>
                    <a:cubicBezTo>
                      <a:pt x="14601" y="29662"/>
                      <a:pt x="14637" y="29705"/>
                      <a:pt x="14678" y="29705"/>
                    </a:cubicBezTo>
                    <a:cubicBezTo>
                      <a:pt x="14701" y="29705"/>
                      <a:pt x="14725" y="29692"/>
                      <a:pt x="14750" y="29654"/>
                    </a:cubicBezTo>
                    <a:cubicBezTo>
                      <a:pt x="14795" y="29583"/>
                      <a:pt x="14759" y="29556"/>
                      <a:pt x="14715" y="29529"/>
                    </a:cubicBezTo>
                    <a:cubicBezTo>
                      <a:pt x="14706" y="29524"/>
                      <a:pt x="14694" y="29522"/>
                      <a:pt x="14681" y="29522"/>
                    </a:cubicBezTo>
                    <a:cubicBezTo>
                      <a:pt x="14622" y="29522"/>
                      <a:pt x="14526" y="29565"/>
                      <a:pt x="14447" y="29565"/>
                    </a:cubicBezTo>
                    <a:cubicBezTo>
                      <a:pt x="14391" y="29565"/>
                      <a:pt x="14343" y="29543"/>
                      <a:pt x="14323" y="29467"/>
                    </a:cubicBezTo>
                    <a:cubicBezTo>
                      <a:pt x="14314" y="29428"/>
                      <a:pt x="14276" y="29412"/>
                      <a:pt x="14223" y="29408"/>
                    </a:cubicBezTo>
                    <a:lnTo>
                      <a:pt x="14223" y="29408"/>
                    </a:lnTo>
                    <a:cubicBezTo>
                      <a:pt x="14290" y="29527"/>
                      <a:pt x="14349" y="29780"/>
                      <a:pt x="14204" y="29780"/>
                    </a:cubicBezTo>
                    <a:cubicBezTo>
                      <a:pt x="14199" y="29780"/>
                      <a:pt x="14194" y="29779"/>
                      <a:pt x="14189" y="29779"/>
                    </a:cubicBezTo>
                    <a:lnTo>
                      <a:pt x="14215" y="29408"/>
                    </a:lnTo>
                    <a:lnTo>
                      <a:pt x="14215" y="29408"/>
                    </a:lnTo>
                    <a:cubicBezTo>
                      <a:pt x="14211" y="29408"/>
                      <a:pt x="14206" y="29407"/>
                      <a:pt x="14201" y="29407"/>
                    </a:cubicBezTo>
                    <a:cubicBezTo>
                      <a:pt x="14054" y="29407"/>
                      <a:pt x="13816" y="29486"/>
                      <a:pt x="13703" y="29486"/>
                    </a:cubicBezTo>
                    <a:cubicBezTo>
                      <a:pt x="13696" y="29486"/>
                      <a:pt x="13688" y="29486"/>
                      <a:pt x="13682" y="29485"/>
                    </a:cubicBezTo>
                    <a:lnTo>
                      <a:pt x="13682" y="29485"/>
                    </a:lnTo>
                    <a:cubicBezTo>
                      <a:pt x="13655" y="29699"/>
                      <a:pt x="13753" y="29690"/>
                      <a:pt x="13735" y="29877"/>
                    </a:cubicBezTo>
                    <a:cubicBezTo>
                      <a:pt x="13632" y="29868"/>
                      <a:pt x="13570" y="29644"/>
                      <a:pt x="13518" y="29644"/>
                    </a:cubicBezTo>
                    <a:cubicBezTo>
                      <a:pt x="13516" y="29644"/>
                      <a:pt x="13514" y="29645"/>
                      <a:pt x="13512" y="29645"/>
                    </a:cubicBezTo>
                    <a:cubicBezTo>
                      <a:pt x="13423" y="29681"/>
                      <a:pt x="13334" y="29877"/>
                      <a:pt x="13254" y="29966"/>
                    </a:cubicBezTo>
                    <a:cubicBezTo>
                      <a:pt x="13233" y="29837"/>
                      <a:pt x="12969" y="29251"/>
                      <a:pt x="12839" y="29251"/>
                    </a:cubicBezTo>
                    <a:cubicBezTo>
                      <a:pt x="12807" y="29251"/>
                      <a:pt x="12783" y="29286"/>
                      <a:pt x="12773" y="29369"/>
                    </a:cubicBezTo>
                    <a:cubicBezTo>
                      <a:pt x="12785" y="29377"/>
                      <a:pt x="12795" y="29380"/>
                      <a:pt x="12805" y="29380"/>
                    </a:cubicBezTo>
                    <a:cubicBezTo>
                      <a:pt x="12839" y="29380"/>
                      <a:pt x="12861" y="29340"/>
                      <a:pt x="12889" y="29333"/>
                    </a:cubicBezTo>
                    <a:cubicBezTo>
                      <a:pt x="12891" y="29333"/>
                      <a:pt x="12892" y="29333"/>
                      <a:pt x="12894" y="29333"/>
                    </a:cubicBezTo>
                    <a:cubicBezTo>
                      <a:pt x="12936" y="29333"/>
                      <a:pt x="12835" y="29584"/>
                      <a:pt x="12809" y="29618"/>
                    </a:cubicBezTo>
                    <a:cubicBezTo>
                      <a:pt x="12778" y="29655"/>
                      <a:pt x="12731" y="29679"/>
                      <a:pt x="12681" y="29679"/>
                    </a:cubicBezTo>
                    <a:cubicBezTo>
                      <a:pt x="12658" y="29679"/>
                      <a:pt x="12635" y="29674"/>
                      <a:pt x="12613" y="29663"/>
                    </a:cubicBezTo>
                    <a:cubicBezTo>
                      <a:pt x="12461" y="29592"/>
                      <a:pt x="12684" y="29298"/>
                      <a:pt x="12506" y="29218"/>
                    </a:cubicBezTo>
                    <a:cubicBezTo>
                      <a:pt x="12444" y="29180"/>
                      <a:pt x="12373" y="29165"/>
                      <a:pt x="12306" y="29165"/>
                    </a:cubicBezTo>
                    <a:cubicBezTo>
                      <a:pt x="12276" y="29165"/>
                      <a:pt x="12248" y="29168"/>
                      <a:pt x="12221" y="29173"/>
                    </a:cubicBezTo>
                    <a:cubicBezTo>
                      <a:pt x="12108" y="29208"/>
                      <a:pt x="12148" y="29387"/>
                      <a:pt x="12017" y="29387"/>
                    </a:cubicBezTo>
                    <a:cubicBezTo>
                      <a:pt x="12014" y="29387"/>
                      <a:pt x="12010" y="29387"/>
                      <a:pt x="12007" y="29387"/>
                    </a:cubicBezTo>
                    <a:cubicBezTo>
                      <a:pt x="11909" y="29387"/>
                      <a:pt x="11847" y="29387"/>
                      <a:pt x="11873" y="29227"/>
                    </a:cubicBezTo>
                    <a:cubicBezTo>
                      <a:pt x="11891" y="29200"/>
                      <a:pt x="11963" y="29111"/>
                      <a:pt x="11963" y="29057"/>
                    </a:cubicBezTo>
                    <a:cubicBezTo>
                      <a:pt x="11963" y="29052"/>
                      <a:pt x="11960" y="29050"/>
                      <a:pt x="11956" y="29050"/>
                    </a:cubicBezTo>
                    <a:cubicBezTo>
                      <a:pt x="11907" y="29050"/>
                      <a:pt x="11603" y="29330"/>
                      <a:pt x="11475" y="29330"/>
                    </a:cubicBezTo>
                    <a:cubicBezTo>
                      <a:pt x="11446" y="29330"/>
                      <a:pt x="11425" y="29315"/>
                      <a:pt x="11419" y="29280"/>
                    </a:cubicBezTo>
                    <a:cubicBezTo>
                      <a:pt x="11392" y="29120"/>
                      <a:pt x="11464" y="28977"/>
                      <a:pt x="11303" y="28924"/>
                    </a:cubicBezTo>
                    <a:cubicBezTo>
                      <a:pt x="11273" y="28917"/>
                      <a:pt x="11242" y="28914"/>
                      <a:pt x="11211" y="28914"/>
                    </a:cubicBezTo>
                    <a:cubicBezTo>
                      <a:pt x="11161" y="28914"/>
                      <a:pt x="11111" y="28921"/>
                      <a:pt x="11057" y="28932"/>
                    </a:cubicBezTo>
                    <a:lnTo>
                      <a:pt x="11057" y="28932"/>
                    </a:lnTo>
                    <a:cubicBezTo>
                      <a:pt x="11097" y="28934"/>
                      <a:pt x="11297" y="29304"/>
                      <a:pt x="11211" y="29304"/>
                    </a:cubicBezTo>
                    <a:cubicBezTo>
                      <a:pt x="11205" y="29304"/>
                      <a:pt x="11197" y="29302"/>
                      <a:pt x="11188" y="29298"/>
                    </a:cubicBezTo>
                    <a:cubicBezTo>
                      <a:pt x="11081" y="29235"/>
                      <a:pt x="10965" y="29182"/>
                      <a:pt x="10849" y="29146"/>
                    </a:cubicBezTo>
                    <a:lnTo>
                      <a:pt x="10653" y="29102"/>
                    </a:lnTo>
                    <a:cubicBezTo>
                      <a:pt x="10639" y="29088"/>
                      <a:pt x="10627" y="29081"/>
                      <a:pt x="10616" y="29081"/>
                    </a:cubicBezTo>
                    <a:cubicBezTo>
                      <a:pt x="10598" y="29081"/>
                      <a:pt x="10584" y="29099"/>
                      <a:pt x="10573" y="29137"/>
                    </a:cubicBezTo>
                    <a:cubicBezTo>
                      <a:pt x="10572" y="29138"/>
                      <a:pt x="10571" y="29138"/>
                      <a:pt x="10571" y="29138"/>
                    </a:cubicBezTo>
                    <a:cubicBezTo>
                      <a:pt x="10525" y="29138"/>
                      <a:pt x="10689" y="28861"/>
                      <a:pt x="10689" y="28826"/>
                    </a:cubicBezTo>
                    <a:cubicBezTo>
                      <a:pt x="10692" y="28782"/>
                      <a:pt x="10676" y="28767"/>
                      <a:pt x="10651" y="28767"/>
                    </a:cubicBezTo>
                    <a:cubicBezTo>
                      <a:pt x="10606" y="28767"/>
                      <a:pt x="10534" y="28820"/>
                      <a:pt x="10511" y="28844"/>
                    </a:cubicBezTo>
                    <a:cubicBezTo>
                      <a:pt x="10490" y="28871"/>
                      <a:pt x="10411" y="28973"/>
                      <a:pt x="10352" y="28973"/>
                    </a:cubicBezTo>
                    <a:cubicBezTo>
                      <a:pt x="10334" y="28973"/>
                      <a:pt x="10318" y="28964"/>
                      <a:pt x="10306" y="28942"/>
                    </a:cubicBezTo>
                    <a:cubicBezTo>
                      <a:pt x="10252" y="28852"/>
                      <a:pt x="10341" y="28746"/>
                      <a:pt x="10333" y="28656"/>
                    </a:cubicBezTo>
                    <a:lnTo>
                      <a:pt x="10333" y="28656"/>
                    </a:lnTo>
                    <a:cubicBezTo>
                      <a:pt x="10341" y="28790"/>
                      <a:pt x="10039" y="28924"/>
                      <a:pt x="9967" y="28933"/>
                    </a:cubicBezTo>
                    <a:cubicBezTo>
                      <a:pt x="9947" y="28937"/>
                      <a:pt x="9927" y="28939"/>
                      <a:pt x="9908" y="28939"/>
                    </a:cubicBezTo>
                    <a:cubicBezTo>
                      <a:pt x="9849" y="28939"/>
                      <a:pt x="9794" y="28919"/>
                      <a:pt x="9754" y="28879"/>
                    </a:cubicBezTo>
                    <a:cubicBezTo>
                      <a:pt x="9700" y="28835"/>
                      <a:pt x="9754" y="28763"/>
                      <a:pt x="9700" y="28719"/>
                    </a:cubicBezTo>
                    <a:cubicBezTo>
                      <a:pt x="9671" y="28684"/>
                      <a:pt x="9569" y="28632"/>
                      <a:pt x="9488" y="28632"/>
                    </a:cubicBezTo>
                    <a:cubicBezTo>
                      <a:pt x="9443" y="28632"/>
                      <a:pt x="9404" y="28648"/>
                      <a:pt x="9388" y="28692"/>
                    </a:cubicBezTo>
                    <a:cubicBezTo>
                      <a:pt x="9351" y="28789"/>
                      <a:pt x="9326" y="28830"/>
                      <a:pt x="9266" y="28830"/>
                    </a:cubicBezTo>
                    <a:cubicBezTo>
                      <a:pt x="9255" y="28830"/>
                      <a:pt x="9242" y="28829"/>
                      <a:pt x="9228" y="28826"/>
                    </a:cubicBezTo>
                    <a:cubicBezTo>
                      <a:pt x="9228" y="28826"/>
                      <a:pt x="9094" y="28790"/>
                      <a:pt x="9103" y="28763"/>
                    </a:cubicBezTo>
                    <a:cubicBezTo>
                      <a:pt x="9121" y="28719"/>
                      <a:pt x="9433" y="28514"/>
                      <a:pt x="9299" y="28407"/>
                    </a:cubicBezTo>
                    <a:cubicBezTo>
                      <a:pt x="9282" y="28392"/>
                      <a:pt x="9263" y="28387"/>
                      <a:pt x="9244" y="28387"/>
                    </a:cubicBezTo>
                    <a:cubicBezTo>
                      <a:pt x="9176" y="28387"/>
                      <a:pt x="9101" y="28458"/>
                      <a:pt x="9037" y="28458"/>
                    </a:cubicBezTo>
                    <a:cubicBezTo>
                      <a:pt x="9009" y="28458"/>
                      <a:pt x="8983" y="28445"/>
                      <a:pt x="8961" y="28407"/>
                    </a:cubicBezTo>
                    <a:cubicBezTo>
                      <a:pt x="8917" y="28333"/>
                      <a:pt x="8866" y="28308"/>
                      <a:pt x="8811" y="28308"/>
                    </a:cubicBezTo>
                    <a:cubicBezTo>
                      <a:pt x="8734" y="28308"/>
                      <a:pt x="8649" y="28358"/>
                      <a:pt x="8560" y="28389"/>
                    </a:cubicBezTo>
                    <a:cubicBezTo>
                      <a:pt x="8523" y="28402"/>
                      <a:pt x="8501" y="28408"/>
                      <a:pt x="8486" y="28408"/>
                    </a:cubicBezTo>
                    <a:cubicBezTo>
                      <a:pt x="8450" y="28408"/>
                      <a:pt x="8460" y="28376"/>
                      <a:pt x="8435" y="28345"/>
                    </a:cubicBezTo>
                    <a:cubicBezTo>
                      <a:pt x="8422" y="28331"/>
                      <a:pt x="8404" y="28327"/>
                      <a:pt x="8385" y="28327"/>
                    </a:cubicBezTo>
                    <a:cubicBezTo>
                      <a:pt x="8346" y="28327"/>
                      <a:pt x="8300" y="28346"/>
                      <a:pt x="8269" y="28346"/>
                    </a:cubicBezTo>
                    <a:cubicBezTo>
                      <a:pt x="8265" y="28346"/>
                      <a:pt x="8261" y="28345"/>
                      <a:pt x="8257" y="28345"/>
                    </a:cubicBezTo>
                    <a:cubicBezTo>
                      <a:pt x="8213" y="28404"/>
                      <a:pt x="8123" y="28460"/>
                      <a:pt x="8057" y="28460"/>
                    </a:cubicBezTo>
                    <a:cubicBezTo>
                      <a:pt x="8003" y="28460"/>
                      <a:pt x="7965" y="28422"/>
                      <a:pt x="7981" y="28318"/>
                    </a:cubicBezTo>
                    <a:cubicBezTo>
                      <a:pt x="7988" y="28274"/>
                      <a:pt x="8069" y="27941"/>
                      <a:pt x="7995" y="27941"/>
                    </a:cubicBezTo>
                    <a:cubicBezTo>
                      <a:pt x="7980" y="27941"/>
                      <a:pt x="7958" y="27955"/>
                      <a:pt x="7928" y="27988"/>
                    </a:cubicBezTo>
                    <a:cubicBezTo>
                      <a:pt x="7861" y="28055"/>
                      <a:pt x="7834" y="28121"/>
                      <a:pt x="7781" y="28121"/>
                    </a:cubicBezTo>
                    <a:cubicBezTo>
                      <a:pt x="7762" y="28121"/>
                      <a:pt x="7741" y="28113"/>
                      <a:pt x="7714" y="28095"/>
                    </a:cubicBezTo>
                    <a:cubicBezTo>
                      <a:pt x="7660" y="28060"/>
                      <a:pt x="7749" y="27953"/>
                      <a:pt x="7741" y="27890"/>
                    </a:cubicBezTo>
                    <a:cubicBezTo>
                      <a:pt x="7741" y="27828"/>
                      <a:pt x="7660" y="27792"/>
                      <a:pt x="7616" y="27784"/>
                    </a:cubicBezTo>
                    <a:lnTo>
                      <a:pt x="7509" y="28015"/>
                    </a:lnTo>
                    <a:cubicBezTo>
                      <a:pt x="7545" y="28069"/>
                      <a:pt x="7571" y="28140"/>
                      <a:pt x="7562" y="28211"/>
                    </a:cubicBezTo>
                    <a:cubicBezTo>
                      <a:pt x="7556" y="28259"/>
                      <a:pt x="7527" y="28275"/>
                      <a:pt x="7491" y="28275"/>
                    </a:cubicBezTo>
                    <a:cubicBezTo>
                      <a:pt x="7426" y="28275"/>
                      <a:pt x="7339" y="28223"/>
                      <a:pt x="7322" y="28211"/>
                    </a:cubicBezTo>
                    <a:cubicBezTo>
                      <a:pt x="7179" y="28149"/>
                      <a:pt x="7313" y="28042"/>
                      <a:pt x="7224" y="27908"/>
                    </a:cubicBezTo>
                    <a:cubicBezTo>
                      <a:pt x="7207" y="27892"/>
                      <a:pt x="7104" y="27701"/>
                      <a:pt x="7062" y="27701"/>
                    </a:cubicBezTo>
                    <a:cubicBezTo>
                      <a:pt x="7059" y="27701"/>
                      <a:pt x="7057" y="27702"/>
                      <a:pt x="7055" y="27703"/>
                    </a:cubicBezTo>
                    <a:cubicBezTo>
                      <a:pt x="6981" y="27762"/>
                      <a:pt x="6974" y="27851"/>
                      <a:pt x="6910" y="27851"/>
                    </a:cubicBezTo>
                    <a:cubicBezTo>
                      <a:pt x="6896" y="27851"/>
                      <a:pt x="6879" y="27847"/>
                      <a:pt x="6859" y="27837"/>
                    </a:cubicBezTo>
                    <a:cubicBezTo>
                      <a:pt x="6813" y="27817"/>
                      <a:pt x="6776" y="27773"/>
                      <a:pt x="6735" y="27773"/>
                    </a:cubicBezTo>
                    <a:cubicBezTo>
                      <a:pt x="6721" y="27773"/>
                      <a:pt x="6706" y="27779"/>
                      <a:pt x="6689" y="27792"/>
                    </a:cubicBezTo>
                    <a:cubicBezTo>
                      <a:pt x="6664" y="27815"/>
                      <a:pt x="6632" y="27824"/>
                      <a:pt x="6596" y="27824"/>
                    </a:cubicBezTo>
                    <a:cubicBezTo>
                      <a:pt x="6433" y="27824"/>
                      <a:pt x="6192" y="27630"/>
                      <a:pt x="6119" y="27579"/>
                    </a:cubicBezTo>
                    <a:cubicBezTo>
                      <a:pt x="6030" y="27516"/>
                      <a:pt x="6075" y="27472"/>
                      <a:pt x="6102" y="27356"/>
                    </a:cubicBezTo>
                    <a:cubicBezTo>
                      <a:pt x="6119" y="27231"/>
                      <a:pt x="5968" y="27178"/>
                      <a:pt x="5915" y="27142"/>
                    </a:cubicBezTo>
                    <a:cubicBezTo>
                      <a:pt x="5890" y="27075"/>
                      <a:pt x="5840" y="27003"/>
                      <a:pt x="5770" y="27003"/>
                    </a:cubicBezTo>
                    <a:cubicBezTo>
                      <a:pt x="5739" y="27003"/>
                      <a:pt x="5704" y="27017"/>
                      <a:pt x="5665" y="27053"/>
                    </a:cubicBezTo>
                    <a:cubicBezTo>
                      <a:pt x="5641" y="27075"/>
                      <a:pt x="5620" y="27083"/>
                      <a:pt x="5602" y="27083"/>
                    </a:cubicBezTo>
                    <a:cubicBezTo>
                      <a:pt x="5562" y="27083"/>
                      <a:pt x="5533" y="27040"/>
                      <a:pt x="5496" y="27009"/>
                    </a:cubicBezTo>
                    <a:cubicBezTo>
                      <a:pt x="5489" y="27004"/>
                      <a:pt x="5481" y="27003"/>
                      <a:pt x="5473" y="27003"/>
                    </a:cubicBezTo>
                    <a:cubicBezTo>
                      <a:pt x="5437" y="27003"/>
                      <a:pt x="5392" y="27038"/>
                      <a:pt x="5342" y="27038"/>
                    </a:cubicBezTo>
                    <a:cubicBezTo>
                      <a:pt x="5334" y="27038"/>
                      <a:pt x="5326" y="27037"/>
                      <a:pt x="5318" y="27035"/>
                    </a:cubicBezTo>
                    <a:cubicBezTo>
                      <a:pt x="5211" y="27000"/>
                      <a:pt x="5184" y="26911"/>
                      <a:pt x="5104" y="26831"/>
                    </a:cubicBezTo>
                    <a:cubicBezTo>
                      <a:pt x="5093" y="26821"/>
                      <a:pt x="5073" y="26816"/>
                      <a:pt x="5047" y="26816"/>
                    </a:cubicBezTo>
                    <a:cubicBezTo>
                      <a:pt x="4881" y="26816"/>
                      <a:pt x="4465" y="26993"/>
                      <a:pt x="4481" y="27116"/>
                    </a:cubicBezTo>
                    <a:cubicBezTo>
                      <a:pt x="4534" y="27124"/>
                      <a:pt x="4578" y="27151"/>
                      <a:pt x="4623" y="27178"/>
                    </a:cubicBezTo>
                    <a:cubicBezTo>
                      <a:pt x="4676" y="27240"/>
                      <a:pt x="4703" y="27320"/>
                      <a:pt x="4712" y="27401"/>
                    </a:cubicBezTo>
                    <a:cubicBezTo>
                      <a:pt x="4774" y="27579"/>
                      <a:pt x="4908" y="27721"/>
                      <a:pt x="5077" y="27810"/>
                    </a:cubicBezTo>
                    <a:cubicBezTo>
                      <a:pt x="5086" y="27814"/>
                      <a:pt x="5095" y="27816"/>
                      <a:pt x="5103" y="27816"/>
                    </a:cubicBezTo>
                    <a:cubicBezTo>
                      <a:pt x="5195" y="27816"/>
                      <a:pt x="5257" y="27590"/>
                      <a:pt x="5387" y="27590"/>
                    </a:cubicBezTo>
                    <a:cubicBezTo>
                      <a:pt x="5399" y="27590"/>
                      <a:pt x="5412" y="27592"/>
                      <a:pt x="5425" y="27597"/>
                    </a:cubicBezTo>
                    <a:cubicBezTo>
                      <a:pt x="5532" y="27623"/>
                      <a:pt x="5567" y="27721"/>
                      <a:pt x="5585" y="27846"/>
                    </a:cubicBezTo>
                    <a:cubicBezTo>
                      <a:pt x="5523" y="27944"/>
                      <a:pt x="5523" y="27953"/>
                      <a:pt x="5594" y="28006"/>
                    </a:cubicBezTo>
                    <a:cubicBezTo>
                      <a:pt x="5635" y="28033"/>
                      <a:pt x="5656" y="28045"/>
                      <a:pt x="5670" y="28045"/>
                    </a:cubicBezTo>
                    <a:cubicBezTo>
                      <a:pt x="5698" y="28045"/>
                      <a:pt x="5697" y="27995"/>
                      <a:pt x="5781" y="27917"/>
                    </a:cubicBezTo>
                    <a:cubicBezTo>
                      <a:pt x="5804" y="27894"/>
                      <a:pt x="5838" y="27883"/>
                      <a:pt x="5871" y="27883"/>
                    </a:cubicBezTo>
                    <a:cubicBezTo>
                      <a:pt x="5914" y="27883"/>
                      <a:pt x="5954" y="27903"/>
                      <a:pt x="5959" y="27944"/>
                    </a:cubicBezTo>
                    <a:cubicBezTo>
                      <a:pt x="5977" y="28113"/>
                      <a:pt x="5701" y="28220"/>
                      <a:pt x="5897" y="28336"/>
                    </a:cubicBezTo>
                    <a:cubicBezTo>
                      <a:pt x="5929" y="28347"/>
                      <a:pt x="5963" y="28353"/>
                      <a:pt x="5996" y="28353"/>
                    </a:cubicBezTo>
                    <a:cubicBezTo>
                      <a:pt x="6091" y="28353"/>
                      <a:pt x="6185" y="28308"/>
                      <a:pt x="6244" y="28229"/>
                    </a:cubicBezTo>
                    <a:cubicBezTo>
                      <a:pt x="6289" y="28229"/>
                      <a:pt x="6342" y="28291"/>
                      <a:pt x="6387" y="28300"/>
                    </a:cubicBezTo>
                    <a:cubicBezTo>
                      <a:pt x="6431" y="28309"/>
                      <a:pt x="6894" y="28309"/>
                      <a:pt x="6894" y="28345"/>
                    </a:cubicBezTo>
                    <a:cubicBezTo>
                      <a:pt x="6921" y="28478"/>
                      <a:pt x="6565" y="28558"/>
                      <a:pt x="6529" y="28630"/>
                    </a:cubicBezTo>
                    <a:cubicBezTo>
                      <a:pt x="6540" y="28610"/>
                      <a:pt x="6577" y="28604"/>
                      <a:pt x="6628" y="28604"/>
                    </a:cubicBezTo>
                    <a:cubicBezTo>
                      <a:pt x="6758" y="28604"/>
                      <a:pt x="6980" y="28648"/>
                      <a:pt x="7097" y="28648"/>
                    </a:cubicBezTo>
                    <a:cubicBezTo>
                      <a:pt x="7126" y="28648"/>
                      <a:pt x="7148" y="28645"/>
                      <a:pt x="7162" y="28639"/>
                    </a:cubicBezTo>
                    <a:cubicBezTo>
                      <a:pt x="7194" y="28622"/>
                      <a:pt x="7221" y="28615"/>
                      <a:pt x="7244" y="28615"/>
                    </a:cubicBezTo>
                    <a:cubicBezTo>
                      <a:pt x="7309" y="28615"/>
                      <a:pt x="7340" y="28678"/>
                      <a:pt x="7366" y="28790"/>
                    </a:cubicBezTo>
                    <a:cubicBezTo>
                      <a:pt x="7388" y="28883"/>
                      <a:pt x="7411" y="28909"/>
                      <a:pt x="7436" y="28909"/>
                    </a:cubicBezTo>
                    <a:cubicBezTo>
                      <a:pt x="7466" y="28909"/>
                      <a:pt x="7499" y="28872"/>
                      <a:pt x="7536" y="28872"/>
                    </a:cubicBezTo>
                    <a:cubicBezTo>
                      <a:pt x="7544" y="28872"/>
                      <a:pt x="7553" y="28874"/>
                      <a:pt x="7562" y="28879"/>
                    </a:cubicBezTo>
                    <a:cubicBezTo>
                      <a:pt x="7643" y="28915"/>
                      <a:pt x="7687" y="28915"/>
                      <a:pt x="7723" y="29022"/>
                    </a:cubicBezTo>
                    <a:cubicBezTo>
                      <a:pt x="7723" y="29057"/>
                      <a:pt x="7749" y="29084"/>
                      <a:pt x="7785" y="29093"/>
                    </a:cubicBezTo>
                    <a:cubicBezTo>
                      <a:pt x="7883" y="29084"/>
                      <a:pt x="7954" y="28995"/>
                      <a:pt x="7936" y="28897"/>
                    </a:cubicBezTo>
                    <a:cubicBezTo>
                      <a:pt x="7936" y="28828"/>
                      <a:pt x="7963" y="28723"/>
                      <a:pt x="8008" y="28723"/>
                    </a:cubicBezTo>
                    <a:cubicBezTo>
                      <a:pt x="8021" y="28723"/>
                      <a:pt x="8036" y="28732"/>
                      <a:pt x="8052" y="28754"/>
                    </a:cubicBezTo>
                    <a:cubicBezTo>
                      <a:pt x="8132" y="28852"/>
                      <a:pt x="8088" y="28986"/>
                      <a:pt x="8159" y="29066"/>
                    </a:cubicBezTo>
                    <a:cubicBezTo>
                      <a:pt x="8193" y="29109"/>
                      <a:pt x="8242" y="29123"/>
                      <a:pt x="8294" y="29123"/>
                    </a:cubicBezTo>
                    <a:cubicBezTo>
                      <a:pt x="8351" y="29123"/>
                      <a:pt x="8411" y="29107"/>
                      <a:pt x="8462" y="29093"/>
                    </a:cubicBezTo>
                    <a:cubicBezTo>
                      <a:pt x="8533" y="29111"/>
                      <a:pt x="8605" y="29155"/>
                      <a:pt x="8649" y="29218"/>
                    </a:cubicBezTo>
                    <a:cubicBezTo>
                      <a:pt x="8649" y="29271"/>
                      <a:pt x="8667" y="29307"/>
                      <a:pt x="8694" y="29316"/>
                    </a:cubicBezTo>
                    <a:cubicBezTo>
                      <a:pt x="8708" y="29320"/>
                      <a:pt x="8721" y="29322"/>
                      <a:pt x="8732" y="29322"/>
                    </a:cubicBezTo>
                    <a:cubicBezTo>
                      <a:pt x="8796" y="29322"/>
                      <a:pt x="8820" y="29258"/>
                      <a:pt x="8898" y="29258"/>
                    </a:cubicBezTo>
                    <a:cubicBezTo>
                      <a:pt x="8909" y="29258"/>
                      <a:pt x="8921" y="29259"/>
                      <a:pt x="8934" y="29262"/>
                    </a:cubicBezTo>
                    <a:cubicBezTo>
                      <a:pt x="9005" y="29289"/>
                      <a:pt x="9041" y="29360"/>
                      <a:pt x="9112" y="29405"/>
                    </a:cubicBezTo>
                    <a:cubicBezTo>
                      <a:pt x="9203" y="29459"/>
                      <a:pt x="9306" y="29486"/>
                      <a:pt x="9409" y="29486"/>
                    </a:cubicBezTo>
                    <a:cubicBezTo>
                      <a:pt x="9509" y="29486"/>
                      <a:pt x="9609" y="29462"/>
                      <a:pt x="9700" y="29414"/>
                    </a:cubicBezTo>
                    <a:cubicBezTo>
                      <a:pt x="9753" y="29386"/>
                      <a:pt x="9790" y="29367"/>
                      <a:pt x="9813" y="29367"/>
                    </a:cubicBezTo>
                    <a:cubicBezTo>
                      <a:pt x="9848" y="29367"/>
                      <a:pt x="9848" y="29411"/>
                      <a:pt x="9816" y="29529"/>
                    </a:cubicBezTo>
                    <a:cubicBezTo>
                      <a:pt x="9691" y="29618"/>
                      <a:pt x="9816" y="29654"/>
                      <a:pt x="9878" y="29681"/>
                    </a:cubicBezTo>
                    <a:cubicBezTo>
                      <a:pt x="9951" y="29714"/>
                      <a:pt x="10028" y="29732"/>
                      <a:pt x="10111" y="29732"/>
                    </a:cubicBezTo>
                    <a:cubicBezTo>
                      <a:pt x="10140" y="29732"/>
                      <a:pt x="10169" y="29730"/>
                      <a:pt x="10199" y="29725"/>
                    </a:cubicBezTo>
                    <a:cubicBezTo>
                      <a:pt x="10247" y="29713"/>
                      <a:pt x="10303" y="29665"/>
                      <a:pt x="10362" y="29665"/>
                    </a:cubicBezTo>
                    <a:cubicBezTo>
                      <a:pt x="10391" y="29665"/>
                      <a:pt x="10419" y="29676"/>
                      <a:pt x="10448" y="29708"/>
                    </a:cubicBezTo>
                    <a:cubicBezTo>
                      <a:pt x="10414" y="29866"/>
                      <a:pt x="10565" y="29902"/>
                      <a:pt x="10677" y="29902"/>
                    </a:cubicBezTo>
                    <a:cubicBezTo>
                      <a:pt x="10710" y="29902"/>
                      <a:pt x="10740" y="29899"/>
                      <a:pt x="10760" y="29895"/>
                    </a:cubicBezTo>
                    <a:cubicBezTo>
                      <a:pt x="10846" y="29879"/>
                      <a:pt x="10999" y="29666"/>
                      <a:pt x="11049" y="29666"/>
                    </a:cubicBezTo>
                    <a:cubicBezTo>
                      <a:pt x="11056" y="29666"/>
                      <a:pt x="11061" y="29671"/>
                      <a:pt x="11063" y="29681"/>
                    </a:cubicBezTo>
                    <a:cubicBezTo>
                      <a:pt x="11116" y="29877"/>
                      <a:pt x="11134" y="29957"/>
                      <a:pt x="11294" y="30010"/>
                    </a:cubicBezTo>
                    <a:cubicBezTo>
                      <a:pt x="11523" y="30092"/>
                      <a:pt x="11751" y="30136"/>
                      <a:pt x="11994" y="30136"/>
                    </a:cubicBezTo>
                    <a:cubicBezTo>
                      <a:pt x="12016" y="30136"/>
                      <a:pt x="12038" y="30136"/>
                      <a:pt x="12061" y="30135"/>
                    </a:cubicBezTo>
                    <a:cubicBezTo>
                      <a:pt x="12150" y="30126"/>
                      <a:pt x="12248" y="30117"/>
                      <a:pt x="12337" y="30099"/>
                    </a:cubicBezTo>
                    <a:cubicBezTo>
                      <a:pt x="12390" y="30091"/>
                      <a:pt x="12444" y="30001"/>
                      <a:pt x="12497" y="30001"/>
                    </a:cubicBezTo>
                    <a:cubicBezTo>
                      <a:pt x="12559" y="30019"/>
                      <a:pt x="12604" y="30206"/>
                      <a:pt x="12648" y="30269"/>
                    </a:cubicBezTo>
                    <a:cubicBezTo>
                      <a:pt x="12711" y="30340"/>
                      <a:pt x="12791" y="30393"/>
                      <a:pt x="12880" y="30429"/>
                    </a:cubicBezTo>
                    <a:cubicBezTo>
                      <a:pt x="12913" y="30439"/>
                      <a:pt x="12945" y="30446"/>
                      <a:pt x="12975" y="30446"/>
                    </a:cubicBezTo>
                    <a:cubicBezTo>
                      <a:pt x="13050" y="30446"/>
                      <a:pt x="13108" y="30405"/>
                      <a:pt x="13120" y="30278"/>
                    </a:cubicBezTo>
                    <a:lnTo>
                      <a:pt x="13120" y="30278"/>
                    </a:lnTo>
                    <a:cubicBezTo>
                      <a:pt x="13118" y="30313"/>
                      <a:pt x="13134" y="30326"/>
                      <a:pt x="13160" y="30326"/>
                    </a:cubicBezTo>
                    <a:cubicBezTo>
                      <a:pt x="13238" y="30326"/>
                      <a:pt x="13410" y="30202"/>
                      <a:pt x="13450" y="30189"/>
                    </a:cubicBezTo>
                    <a:cubicBezTo>
                      <a:pt x="13451" y="30188"/>
                      <a:pt x="13453" y="30187"/>
                      <a:pt x="13455" y="30187"/>
                    </a:cubicBezTo>
                    <a:cubicBezTo>
                      <a:pt x="13495" y="30187"/>
                      <a:pt x="13613" y="30395"/>
                      <a:pt x="13673" y="30429"/>
                    </a:cubicBezTo>
                    <a:cubicBezTo>
                      <a:pt x="13737" y="30470"/>
                      <a:pt x="13812" y="30488"/>
                      <a:pt x="13887" y="30488"/>
                    </a:cubicBezTo>
                    <a:cubicBezTo>
                      <a:pt x="13926" y="30488"/>
                      <a:pt x="13965" y="30483"/>
                      <a:pt x="14002" y="30474"/>
                    </a:cubicBezTo>
                    <a:cubicBezTo>
                      <a:pt x="14100" y="30438"/>
                      <a:pt x="14065" y="30260"/>
                      <a:pt x="14074" y="30162"/>
                    </a:cubicBezTo>
                    <a:cubicBezTo>
                      <a:pt x="14090" y="30159"/>
                      <a:pt x="14107" y="30158"/>
                      <a:pt x="14124" y="30158"/>
                    </a:cubicBezTo>
                    <a:cubicBezTo>
                      <a:pt x="14169" y="30158"/>
                      <a:pt x="14215" y="30167"/>
                      <a:pt x="14261" y="30180"/>
                    </a:cubicBezTo>
                    <a:cubicBezTo>
                      <a:pt x="14252" y="30215"/>
                      <a:pt x="14252" y="30251"/>
                      <a:pt x="14261" y="30286"/>
                    </a:cubicBezTo>
                    <a:cubicBezTo>
                      <a:pt x="14287" y="30331"/>
                      <a:pt x="14376" y="30313"/>
                      <a:pt x="14412" y="30322"/>
                    </a:cubicBezTo>
                    <a:cubicBezTo>
                      <a:pt x="14457" y="30322"/>
                      <a:pt x="14457" y="30429"/>
                      <a:pt x="14510" y="30456"/>
                    </a:cubicBezTo>
                    <a:cubicBezTo>
                      <a:pt x="14557" y="30476"/>
                      <a:pt x="14603" y="30486"/>
                      <a:pt x="14654" y="30486"/>
                    </a:cubicBezTo>
                    <a:cubicBezTo>
                      <a:pt x="14671" y="30486"/>
                      <a:pt x="14688" y="30485"/>
                      <a:pt x="14706" y="30482"/>
                    </a:cubicBezTo>
                    <a:cubicBezTo>
                      <a:pt x="14902" y="30456"/>
                      <a:pt x="14982" y="30331"/>
                      <a:pt x="15142" y="30215"/>
                    </a:cubicBezTo>
                    <a:cubicBezTo>
                      <a:pt x="15201" y="30169"/>
                      <a:pt x="15238" y="30150"/>
                      <a:pt x="15260" y="30150"/>
                    </a:cubicBezTo>
                    <a:cubicBezTo>
                      <a:pt x="15317" y="30150"/>
                      <a:pt x="15285" y="30271"/>
                      <a:pt x="15285" y="30411"/>
                    </a:cubicBezTo>
                    <a:cubicBezTo>
                      <a:pt x="15285" y="30359"/>
                      <a:pt x="15309" y="30352"/>
                      <a:pt x="15339" y="30352"/>
                    </a:cubicBezTo>
                    <a:cubicBezTo>
                      <a:pt x="15350" y="30352"/>
                      <a:pt x="15362" y="30353"/>
                      <a:pt x="15374" y="30353"/>
                    </a:cubicBezTo>
                    <a:cubicBezTo>
                      <a:pt x="15403" y="30353"/>
                      <a:pt x="15433" y="30348"/>
                      <a:pt x="15454" y="30313"/>
                    </a:cubicBezTo>
                    <a:cubicBezTo>
                      <a:pt x="15463" y="30295"/>
                      <a:pt x="15472" y="30144"/>
                      <a:pt x="15490" y="30144"/>
                    </a:cubicBezTo>
                    <a:cubicBezTo>
                      <a:pt x="15570" y="30144"/>
                      <a:pt x="15552" y="30340"/>
                      <a:pt x="15623" y="30340"/>
                    </a:cubicBezTo>
                    <a:cubicBezTo>
                      <a:pt x="15721" y="30340"/>
                      <a:pt x="15793" y="30180"/>
                      <a:pt x="15882" y="30144"/>
                    </a:cubicBezTo>
                    <a:cubicBezTo>
                      <a:pt x="15911" y="30130"/>
                      <a:pt x="15931" y="30124"/>
                      <a:pt x="15944" y="30124"/>
                    </a:cubicBezTo>
                    <a:cubicBezTo>
                      <a:pt x="16000" y="30124"/>
                      <a:pt x="15932" y="30227"/>
                      <a:pt x="15882" y="30278"/>
                    </a:cubicBezTo>
                    <a:cubicBezTo>
                      <a:pt x="15800" y="30359"/>
                      <a:pt x="15816" y="30559"/>
                      <a:pt x="15914" y="30559"/>
                    </a:cubicBezTo>
                    <a:cubicBezTo>
                      <a:pt x="15923" y="30559"/>
                      <a:pt x="15933" y="30558"/>
                      <a:pt x="15944" y="30554"/>
                    </a:cubicBezTo>
                    <a:cubicBezTo>
                      <a:pt x="16104" y="30491"/>
                      <a:pt x="16211" y="30349"/>
                      <a:pt x="16220" y="30180"/>
                    </a:cubicBezTo>
                    <a:cubicBezTo>
                      <a:pt x="16220" y="30359"/>
                      <a:pt x="16340" y="30399"/>
                      <a:pt x="16490" y="30399"/>
                    </a:cubicBezTo>
                    <a:cubicBezTo>
                      <a:pt x="16616" y="30399"/>
                      <a:pt x="16761" y="30371"/>
                      <a:pt x="16875" y="30371"/>
                    </a:cubicBezTo>
                    <a:cubicBezTo>
                      <a:pt x="16984" y="30371"/>
                      <a:pt x="17064" y="30397"/>
                      <a:pt x="17066" y="30500"/>
                    </a:cubicBezTo>
                    <a:cubicBezTo>
                      <a:pt x="17113" y="30559"/>
                      <a:pt x="17158" y="30581"/>
                      <a:pt x="17200" y="30581"/>
                    </a:cubicBezTo>
                    <a:cubicBezTo>
                      <a:pt x="17318" y="30581"/>
                      <a:pt x="17423" y="30411"/>
                      <a:pt x="17547" y="30384"/>
                    </a:cubicBezTo>
                    <a:cubicBezTo>
                      <a:pt x="17681" y="30349"/>
                      <a:pt x="17815" y="30349"/>
                      <a:pt x="17948" y="30331"/>
                    </a:cubicBezTo>
                    <a:cubicBezTo>
                      <a:pt x="18135" y="30313"/>
                      <a:pt x="18296" y="30180"/>
                      <a:pt x="18456" y="30162"/>
                    </a:cubicBezTo>
                    <a:cubicBezTo>
                      <a:pt x="18460" y="30162"/>
                      <a:pt x="18464" y="30161"/>
                      <a:pt x="18469" y="30161"/>
                    </a:cubicBezTo>
                    <a:cubicBezTo>
                      <a:pt x="18584" y="30161"/>
                      <a:pt x="18633" y="30270"/>
                      <a:pt x="18773" y="30270"/>
                    </a:cubicBezTo>
                    <a:cubicBezTo>
                      <a:pt x="18783" y="30270"/>
                      <a:pt x="18793" y="30270"/>
                      <a:pt x="18803" y="30269"/>
                    </a:cubicBezTo>
                    <a:cubicBezTo>
                      <a:pt x="18874" y="30260"/>
                      <a:pt x="18972" y="30251"/>
                      <a:pt x="19017" y="30180"/>
                    </a:cubicBezTo>
                    <a:cubicBezTo>
                      <a:pt x="19035" y="30135"/>
                      <a:pt x="18999" y="30037"/>
                      <a:pt x="19053" y="30037"/>
                    </a:cubicBezTo>
                    <a:cubicBezTo>
                      <a:pt x="19186" y="30037"/>
                      <a:pt x="19231" y="30286"/>
                      <a:pt x="19249" y="30411"/>
                    </a:cubicBezTo>
                    <a:cubicBezTo>
                      <a:pt x="19213" y="30162"/>
                      <a:pt x="20326" y="30117"/>
                      <a:pt x="20478" y="30117"/>
                    </a:cubicBezTo>
                    <a:cubicBezTo>
                      <a:pt x="20485" y="30117"/>
                      <a:pt x="20493" y="30117"/>
                      <a:pt x="20500" y="30117"/>
                    </a:cubicBezTo>
                    <a:cubicBezTo>
                      <a:pt x="20612" y="30117"/>
                      <a:pt x="20749" y="30161"/>
                      <a:pt x="20864" y="30161"/>
                    </a:cubicBezTo>
                    <a:cubicBezTo>
                      <a:pt x="20901" y="30161"/>
                      <a:pt x="20936" y="30156"/>
                      <a:pt x="20968" y="30144"/>
                    </a:cubicBezTo>
                    <a:cubicBezTo>
                      <a:pt x="21110" y="30099"/>
                      <a:pt x="21235" y="30019"/>
                      <a:pt x="21342" y="29912"/>
                    </a:cubicBezTo>
                    <a:cubicBezTo>
                      <a:pt x="21377" y="29877"/>
                      <a:pt x="21473" y="29565"/>
                      <a:pt x="21407" y="29565"/>
                    </a:cubicBezTo>
                    <a:cubicBezTo>
                      <a:pt x="21406" y="29565"/>
                      <a:pt x="21405" y="29565"/>
                      <a:pt x="21404" y="29565"/>
                    </a:cubicBezTo>
                    <a:cubicBezTo>
                      <a:pt x="21406" y="29565"/>
                      <a:pt x="21409" y="29564"/>
                      <a:pt x="21411" y="29564"/>
                    </a:cubicBezTo>
                    <a:cubicBezTo>
                      <a:pt x="21495" y="29564"/>
                      <a:pt x="21517" y="29823"/>
                      <a:pt x="21603" y="29823"/>
                    </a:cubicBezTo>
                    <a:cubicBezTo>
                      <a:pt x="21620" y="29823"/>
                      <a:pt x="21639" y="29812"/>
                      <a:pt x="21662" y="29788"/>
                    </a:cubicBezTo>
                    <a:cubicBezTo>
                      <a:pt x="21679" y="29772"/>
                      <a:pt x="21775" y="29595"/>
                      <a:pt x="21826" y="29595"/>
                    </a:cubicBezTo>
                    <a:cubicBezTo>
                      <a:pt x="21832" y="29595"/>
                      <a:pt x="21836" y="29596"/>
                      <a:pt x="21841" y="29601"/>
                    </a:cubicBezTo>
                    <a:cubicBezTo>
                      <a:pt x="21866" y="29617"/>
                      <a:pt x="21805" y="29908"/>
                      <a:pt x="21870" y="29908"/>
                    </a:cubicBezTo>
                    <a:cubicBezTo>
                      <a:pt x="21874" y="29908"/>
                      <a:pt x="21879" y="29906"/>
                      <a:pt x="21885" y="29903"/>
                    </a:cubicBezTo>
                    <a:cubicBezTo>
                      <a:pt x="22001" y="29841"/>
                      <a:pt x="22188" y="29690"/>
                      <a:pt x="22143" y="29485"/>
                    </a:cubicBezTo>
                    <a:cubicBezTo>
                      <a:pt x="22150" y="29482"/>
                      <a:pt x="22156" y="29480"/>
                      <a:pt x="22163" y="29480"/>
                    </a:cubicBezTo>
                    <a:cubicBezTo>
                      <a:pt x="22237" y="29480"/>
                      <a:pt x="22351" y="29641"/>
                      <a:pt x="22384" y="29690"/>
                    </a:cubicBezTo>
                    <a:cubicBezTo>
                      <a:pt x="22407" y="29690"/>
                      <a:pt x="22606" y="29768"/>
                      <a:pt x="22669" y="29768"/>
                    </a:cubicBezTo>
                    <a:cubicBezTo>
                      <a:pt x="22679" y="29768"/>
                      <a:pt x="22685" y="29766"/>
                      <a:pt x="22687" y="29761"/>
                    </a:cubicBezTo>
                    <a:cubicBezTo>
                      <a:pt x="22705" y="29645"/>
                      <a:pt x="22633" y="29458"/>
                      <a:pt x="22758" y="29414"/>
                    </a:cubicBezTo>
                    <a:cubicBezTo>
                      <a:pt x="22782" y="29401"/>
                      <a:pt x="22806" y="29398"/>
                      <a:pt x="22831" y="29398"/>
                    </a:cubicBezTo>
                    <a:cubicBezTo>
                      <a:pt x="22865" y="29398"/>
                      <a:pt x="22900" y="29405"/>
                      <a:pt x="22936" y="29405"/>
                    </a:cubicBezTo>
                    <a:cubicBezTo>
                      <a:pt x="22968" y="29405"/>
                      <a:pt x="23000" y="29399"/>
                      <a:pt x="23034" y="29378"/>
                    </a:cubicBezTo>
                    <a:cubicBezTo>
                      <a:pt x="23132" y="29307"/>
                      <a:pt x="23123" y="29235"/>
                      <a:pt x="23230" y="29209"/>
                    </a:cubicBezTo>
                    <a:cubicBezTo>
                      <a:pt x="23245" y="29205"/>
                      <a:pt x="23259" y="29203"/>
                      <a:pt x="23273" y="29203"/>
                    </a:cubicBezTo>
                    <a:cubicBezTo>
                      <a:pt x="23379" y="29203"/>
                      <a:pt x="23454" y="29307"/>
                      <a:pt x="23574" y="29307"/>
                    </a:cubicBezTo>
                    <a:cubicBezTo>
                      <a:pt x="23578" y="29307"/>
                      <a:pt x="23582" y="29307"/>
                      <a:pt x="23586" y="29307"/>
                    </a:cubicBezTo>
                    <a:cubicBezTo>
                      <a:pt x="23720" y="29307"/>
                      <a:pt x="23809" y="29173"/>
                      <a:pt x="23773" y="29048"/>
                    </a:cubicBezTo>
                    <a:lnTo>
                      <a:pt x="23773" y="29048"/>
                    </a:lnTo>
                    <a:cubicBezTo>
                      <a:pt x="23804" y="29071"/>
                      <a:pt x="24009" y="29184"/>
                      <a:pt x="24047" y="29184"/>
                    </a:cubicBezTo>
                    <a:cubicBezTo>
                      <a:pt x="24053" y="29184"/>
                      <a:pt x="24055" y="29181"/>
                      <a:pt x="24050" y="29173"/>
                    </a:cubicBezTo>
                    <a:cubicBezTo>
                      <a:pt x="24023" y="29111"/>
                      <a:pt x="23827" y="28924"/>
                      <a:pt x="23987" y="28888"/>
                    </a:cubicBezTo>
                    <a:cubicBezTo>
                      <a:pt x="23992" y="28888"/>
                      <a:pt x="23997" y="28887"/>
                      <a:pt x="24001" y="28887"/>
                    </a:cubicBezTo>
                    <a:cubicBezTo>
                      <a:pt x="24075" y="28887"/>
                      <a:pt x="24134" y="28951"/>
                      <a:pt x="24210" y="28959"/>
                    </a:cubicBezTo>
                    <a:cubicBezTo>
                      <a:pt x="24232" y="28963"/>
                      <a:pt x="24257" y="28965"/>
                      <a:pt x="24282" y="28965"/>
                    </a:cubicBezTo>
                    <a:cubicBezTo>
                      <a:pt x="24448" y="28965"/>
                      <a:pt x="24655" y="28888"/>
                      <a:pt x="24655" y="28710"/>
                    </a:cubicBezTo>
                    <a:cubicBezTo>
                      <a:pt x="24655" y="28814"/>
                      <a:pt x="24905" y="28910"/>
                      <a:pt x="25002" y="28910"/>
                    </a:cubicBezTo>
                    <a:cubicBezTo>
                      <a:pt x="25013" y="28910"/>
                      <a:pt x="25023" y="28909"/>
                      <a:pt x="25029" y="28906"/>
                    </a:cubicBezTo>
                    <a:cubicBezTo>
                      <a:pt x="24967" y="28746"/>
                      <a:pt x="25056" y="28754"/>
                      <a:pt x="25154" y="28710"/>
                    </a:cubicBezTo>
                    <a:cubicBezTo>
                      <a:pt x="25252" y="28674"/>
                      <a:pt x="25225" y="28701"/>
                      <a:pt x="25216" y="28594"/>
                    </a:cubicBezTo>
                    <a:cubicBezTo>
                      <a:pt x="25216" y="28516"/>
                      <a:pt x="25290" y="28497"/>
                      <a:pt x="25378" y="28497"/>
                    </a:cubicBezTo>
                    <a:cubicBezTo>
                      <a:pt x="25466" y="28497"/>
                      <a:pt x="25568" y="28516"/>
                      <a:pt x="25626" y="28516"/>
                    </a:cubicBezTo>
                    <a:cubicBezTo>
                      <a:pt x="25636" y="28516"/>
                      <a:pt x="25645" y="28515"/>
                      <a:pt x="25653" y="28514"/>
                    </a:cubicBezTo>
                    <a:cubicBezTo>
                      <a:pt x="25715" y="28496"/>
                      <a:pt x="25688" y="28398"/>
                      <a:pt x="25751" y="28354"/>
                    </a:cubicBezTo>
                    <a:cubicBezTo>
                      <a:pt x="25858" y="28291"/>
                      <a:pt x="25965" y="28247"/>
                      <a:pt x="26071" y="28202"/>
                    </a:cubicBezTo>
                    <a:cubicBezTo>
                      <a:pt x="26276" y="28104"/>
                      <a:pt x="26374" y="28015"/>
                      <a:pt x="26339" y="27721"/>
                    </a:cubicBezTo>
                    <a:lnTo>
                      <a:pt x="26339" y="27721"/>
                    </a:lnTo>
                    <a:cubicBezTo>
                      <a:pt x="26356" y="27819"/>
                      <a:pt x="26339" y="27980"/>
                      <a:pt x="26401" y="28069"/>
                    </a:cubicBezTo>
                    <a:cubicBezTo>
                      <a:pt x="26418" y="28092"/>
                      <a:pt x="26434" y="28101"/>
                      <a:pt x="26449" y="28101"/>
                    </a:cubicBezTo>
                    <a:cubicBezTo>
                      <a:pt x="26502" y="28101"/>
                      <a:pt x="26535" y="27977"/>
                      <a:pt x="26535" y="27935"/>
                    </a:cubicBezTo>
                    <a:cubicBezTo>
                      <a:pt x="26544" y="27790"/>
                      <a:pt x="26578" y="27728"/>
                      <a:pt x="26637" y="27728"/>
                    </a:cubicBezTo>
                    <a:cubicBezTo>
                      <a:pt x="26693" y="27728"/>
                      <a:pt x="26773" y="27785"/>
                      <a:pt x="26873" y="27882"/>
                    </a:cubicBezTo>
                    <a:cubicBezTo>
                      <a:pt x="26886" y="27893"/>
                      <a:pt x="26898" y="27899"/>
                      <a:pt x="26907" y="27899"/>
                    </a:cubicBezTo>
                    <a:cubicBezTo>
                      <a:pt x="26985" y="27899"/>
                      <a:pt x="26935" y="27528"/>
                      <a:pt x="26987" y="27528"/>
                    </a:cubicBezTo>
                    <a:cubicBezTo>
                      <a:pt x="26999" y="27528"/>
                      <a:pt x="27016" y="27548"/>
                      <a:pt x="27042" y="27597"/>
                    </a:cubicBezTo>
                    <a:cubicBezTo>
                      <a:pt x="27070" y="27651"/>
                      <a:pt x="27115" y="27675"/>
                      <a:pt x="27163" y="27675"/>
                    </a:cubicBezTo>
                    <a:cubicBezTo>
                      <a:pt x="27287" y="27675"/>
                      <a:pt x="27429" y="27522"/>
                      <a:pt x="27340" y="27345"/>
                    </a:cubicBezTo>
                    <a:lnTo>
                      <a:pt x="27340" y="27345"/>
                    </a:lnTo>
                    <a:cubicBezTo>
                      <a:pt x="27386" y="27430"/>
                      <a:pt x="27473" y="27481"/>
                      <a:pt x="27568" y="27490"/>
                    </a:cubicBezTo>
                    <a:cubicBezTo>
                      <a:pt x="27570" y="27490"/>
                      <a:pt x="27572" y="27490"/>
                      <a:pt x="27575" y="27490"/>
                    </a:cubicBezTo>
                    <a:cubicBezTo>
                      <a:pt x="27614" y="27490"/>
                      <a:pt x="27633" y="27417"/>
                      <a:pt x="27675" y="27383"/>
                    </a:cubicBezTo>
                    <a:cubicBezTo>
                      <a:pt x="27715" y="27361"/>
                      <a:pt x="27753" y="27357"/>
                      <a:pt x="27790" y="27357"/>
                    </a:cubicBezTo>
                    <a:cubicBezTo>
                      <a:pt x="27809" y="27357"/>
                      <a:pt x="27828" y="27358"/>
                      <a:pt x="27847" y="27358"/>
                    </a:cubicBezTo>
                    <a:cubicBezTo>
                      <a:pt x="27880" y="27358"/>
                      <a:pt x="27914" y="27355"/>
                      <a:pt x="27951" y="27338"/>
                    </a:cubicBezTo>
                    <a:cubicBezTo>
                      <a:pt x="28049" y="27294"/>
                      <a:pt x="28049" y="27169"/>
                      <a:pt x="28129" y="27124"/>
                    </a:cubicBezTo>
                    <a:cubicBezTo>
                      <a:pt x="28227" y="27071"/>
                      <a:pt x="28325" y="27026"/>
                      <a:pt x="28423" y="26982"/>
                    </a:cubicBezTo>
                    <a:cubicBezTo>
                      <a:pt x="28574" y="26928"/>
                      <a:pt x="28717" y="26928"/>
                      <a:pt x="28833" y="26795"/>
                    </a:cubicBezTo>
                    <a:cubicBezTo>
                      <a:pt x="28886" y="26733"/>
                      <a:pt x="28850" y="26528"/>
                      <a:pt x="28877" y="26510"/>
                    </a:cubicBezTo>
                    <a:cubicBezTo>
                      <a:pt x="28880" y="26508"/>
                      <a:pt x="28884" y="26507"/>
                      <a:pt x="28888" y="26507"/>
                    </a:cubicBezTo>
                    <a:cubicBezTo>
                      <a:pt x="28940" y="26507"/>
                      <a:pt x="29088" y="26635"/>
                      <a:pt x="29153" y="26635"/>
                    </a:cubicBezTo>
                    <a:cubicBezTo>
                      <a:pt x="29260" y="26635"/>
                      <a:pt x="29207" y="26465"/>
                      <a:pt x="29180" y="26403"/>
                    </a:cubicBezTo>
                    <a:cubicBezTo>
                      <a:pt x="29155" y="26337"/>
                      <a:pt x="28985" y="26095"/>
                      <a:pt x="29095" y="26095"/>
                    </a:cubicBezTo>
                    <a:cubicBezTo>
                      <a:pt x="29104" y="26095"/>
                      <a:pt x="29114" y="26097"/>
                      <a:pt x="29127" y="26100"/>
                    </a:cubicBezTo>
                    <a:cubicBezTo>
                      <a:pt x="29249" y="26123"/>
                      <a:pt x="29358" y="26205"/>
                      <a:pt x="29477" y="26205"/>
                    </a:cubicBezTo>
                    <a:cubicBezTo>
                      <a:pt x="29497" y="26205"/>
                      <a:pt x="29516" y="26203"/>
                      <a:pt x="29536" y="26198"/>
                    </a:cubicBezTo>
                    <a:cubicBezTo>
                      <a:pt x="29712" y="26150"/>
                      <a:pt x="29522" y="25801"/>
                      <a:pt x="29681" y="25801"/>
                    </a:cubicBezTo>
                    <a:cubicBezTo>
                      <a:pt x="29699" y="25801"/>
                      <a:pt x="29722" y="25805"/>
                      <a:pt x="29750" y="25815"/>
                    </a:cubicBezTo>
                    <a:cubicBezTo>
                      <a:pt x="29765" y="25820"/>
                      <a:pt x="29780" y="25822"/>
                      <a:pt x="29796" y="25822"/>
                    </a:cubicBezTo>
                    <a:cubicBezTo>
                      <a:pt x="29963" y="25822"/>
                      <a:pt x="30147" y="25574"/>
                      <a:pt x="30195" y="25468"/>
                    </a:cubicBezTo>
                    <a:cubicBezTo>
                      <a:pt x="30249" y="25352"/>
                      <a:pt x="30293" y="25236"/>
                      <a:pt x="30409" y="25183"/>
                    </a:cubicBezTo>
                    <a:cubicBezTo>
                      <a:pt x="30436" y="25165"/>
                      <a:pt x="30783" y="25120"/>
                      <a:pt x="30748" y="25103"/>
                    </a:cubicBezTo>
                    <a:cubicBezTo>
                      <a:pt x="30676" y="25058"/>
                      <a:pt x="30561" y="25067"/>
                      <a:pt x="30570" y="24960"/>
                    </a:cubicBezTo>
                    <a:cubicBezTo>
                      <a:pt x="30578" y="24898"/>
                      <a:pt x="30605" y="24844"/>
                      <a:pt x="30659" y="24809"/>
                    </a:cubicBezTo>
                    <a:cubicBezTo>
                      <a:pt x="30714" y="24765"/>
                      <a:pt x="30804" y="24697"/>
                      <a:pt x="30901" y="24697"/>
                    </a:cubicBezTo>
                    <a:cubicBezTo>
                      <a:pt x="30944" y="24697"/>
                      <a:pt x="30989" y="24710"/>
                      <a:pt x="31033" y="24746"/>
                    </a:cubicBezTo>
                    <a:cubicBezTo>
                      <a:pt x="30806" y="24562"/>
                      <a:pt x="30870" y="24546"/>
                      <a:pt x="30989" y="24546"/>
                    </a:cubicBezTo>
                    <a:cubicBezTo>
                      <a:pt x="31015" y="24546"/>
                      <a:pt x="31043" y="24546"/>
                      <a:pt x="31072" y="24546"/>
                    </a:cubicBezTo>
                    <a:cubicBezTo>
                      <a:pt x="31161" y="24546"/>
                      <a:pt x="31251" y="24539"/>
                      <a:pt x="31273" y="24479"/>
                    </a:cubicBezTo>
                    <a:cubicBezTo>
                      <a:pt x="31327" y="24337"/>
                      <a:pt x="31122" y="24167"/>
                      <a:pt x="31202" y="24016"/>
                    </a:cubicBezTo>
                    <a:cubicBezTo>
                      <a:pt x="31220" y="23980"/>
                      <a:pt x="31407" y="23945"/>
                      <a:pt x="31451" y="23909"/>
                    </a:cubicBezTo>
                    <a:cubicBezTo>
                      <a:pt x="31665" y="23740"/>
                      <a:pt x="31380" y="23686"/>
                      <a:pt x="31576" y="23508"/>
                    </a:cubicBezTo>
                    <a:cubicBezTo>
                      <a:pt x="31701" y="23410"/>
                      <a:pt x="31799" y="23285"/>
                      <a:pt x="31870" y="23143"/>
                    </a:cubicBezTo>
                    <a:cubicBezTo>
                      <a:pt x="31888" y="23089"/>
                      <a:pt x="31843" y="22894"/>
                      <a:pt x="31843" y="22885"/>
                    </a:cubicBezTo>
                    <a:cubicBezTo>
                      <a:pt x="31959" y="22662"/>
                      <a:pt x="32502" y="22528"/>
                      <a:pt x="32422" y="22199"/>
                    </a:cubicBezTo>
                    <a:cubicBezTo>
                      <a:pt x="32369" y="22038"/>
                      <a:pt x="32262" y="22145"/>
                      <a:pt x="32306" y="21976"/>
                    </a:cubicBezTo>
                    <a:cubicBezTo>
                      <a:pt x="32378" y="21949"/>
                      <a:pt x="32440" y="21887"/>
                      <a:pt x="32476" y="21816"/>
                    </a:cubicBezTo>
                    <a:cubicBezTo>
                      <a:pt x="32485" y="21780"/>
                      <a:pt x="32396" y="21771"/>
                      <a:pt x="32387" y="21718"/>
                    </a:cubicBezTo>
                    <a:cubicBezTo>
                      <a:pt x="32351" y="21388"/>
                      <a:pt x="32850" y="20729"/>
                      <a:pt x="32494" y="20426"/>
                    </a:cubicBezTo>
                    <a:cubicBezTo>
                      <a:pt x="32494" y="20415"/>
                      <a:pt x="32496" y="20407"/>
                      <a:pt x="32499" y="20402"/>
                    </a:cubicBezTo>
                    <a:lnTo>
                      <a:pt x="32499" y="20402"/>
                    </a:lnTo>
                    <a:cubicBezTo>
                      <a:pt x="32471" y="20345"/>
                      <a:pt x="32294" y="20318"/>
                      <a:pt x="32095" y="20318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1086;p41"/>
              <p:cNvSpPr/>
              <p:nvPr/>
            </p:nvSpPr>
            <p:spPr>
              <a:xfrm>
                <a:off x="2922825" y="2216725"/>
                <a:ext cx="854675" cy="798000"/>
              </a:xfrm>
              <a:custGeom>
                <a:avLst/>
                <a:gdLst/>
                <a:ahLst/>
                <a:cxnLst/>
                <a:rect l="l" t="t" r="r" b="b"/>
                <a:pathLst>
                  <a:path w="34187" h="31920" extrusionOk="0">
                    <a:moveTo>
                      <a:pt x="29590" y="3212"/>
                    </a:moveTo>
                    <a:lnTo>
                      <a:pt x="30882" y="21115"/>
                    </a:lnTo>
                    <a:cubicBezTo>
                      <a:pt x="30989" y="22709"/>
                      <a:pt x="29831" y="24429"/>
                      <a:pt x="27684" y="25836"/>
                    </a:cubicBezTo>
                    <a:cubicBezTo>
                      <a:pt x="25235" y="27448"/>
                      <a:pt x="21868" y="28481"/>
                      <a:pt x="18198" y="28749"/>
                    </a:cubicBezTo>
                    <a:cubicBezTo>
                      <a:pt x="17588" y="28793"/>
                      <a:pt x="16982" y="28815"/>
                      <a:pt x="16384" y="28815"/>
                    </a:cubicBezTo>
                    <a:cubicBezTo>
                      <a:pt x="13398" y="28815"/>
                      <a:pt x="10612" y="28266"/>
                      <a:pt x="8400" y="27234"/>
                    </a:cubicBezTo>
                    <a:cubicBezTo>
                      <a:pt x="6076" y="26139"/>
                      <a:pt x="4677" y="24607"/>
                      <a:pt x="4570" y="23012"/>
                    </a:cubicBezTo>
                    <a:lnTo>
                      <a:pt x="3279" y="5109"/>
                    </a:lnTo>
                    <a:lnTo>
                      <a:pt x="29590" y="3212"/>
                    </a:lnTo>
                    <a:close/>
                    <a:moveTo>
                      <a:pt x="31032" y="1"/>
                    </a:moveTo>
                    <a:cubicBezTo>
                      <a:pt x="30994" y="1"/>
                      <a:pt x="30956" y="2"/>
                      <a:pt x="30918" y="5"/>
                    </a:cubicBezTo>
                    <a:lnTo>
                      <a:pt x="1506" y="2125"/>
                    </a:lnTo>
                    <a:cubicBezTo>
                      <a:pt x="651" y="2187"/>
                      <a:pt x="1" y="2927"/>
                      <a:pt x="63" y="3782"/>
                    </a:cubicBezTo>
                    <a:lnTo>
                      <a:pt x="1471" y="23235"/>
                    </a:lnTo>
                    <a:cubicBezTo>
                      <a:pt x="1667" y="26023"/>
                      <a:pt x="3662" y="28446"/>
                      <a:pt x="7082" y="30049"/>
                    </a:cubicBezTo>
                    <a:cubicBezTo>
                      <a:pt x="9710" y="31269"/>
                      <a:pt x="12961" y="31919"/>
                      <a:pt x="16417" y="31919"/>
                    </a:cubicBezTo>
                    <a:cubicBezTo>
                      <a:pt x="17085" y="31919"/>
                      <a:pt x="17753" y="31902"/>
                      <a:pt x="18430" y="31848"/>
                    </a:cubicBezTo>
                    <a:cubicBezTo>
                      <a:pt x="22625" y="31545"/>
                      <a:pt x="26518" y="30334"/>
                      <a:pt x="29403" y="28437"/>
                    </a:cubicBezTo>
                    <a:cubicBezTo>
                      <a:pt x="32557" y="26361"/>
                      <a:pt x="34187" y="23680"/>
                      <a:pt x="33991" y="20892"/>
                    </a:cubicBezTo>
                    <a:lnTo>
                      <a:pt x="32583" y="1439"/>
                    </a:lnTo>
                    <a:cubicBezTo>
                      <a:pt x="32524" y="623"/>
                      <a:pt x="31839" y="1"/>
                      <a:pt x="31032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087;p41"/>
              <p:cNvSpPr/>
              <p:nvPr/>
            </p:nvSpPr>
            <p:spPr>
              <a:xfrm>
                <a:off x="2995875" y="2289425"/>
                <a:ext cx="724850" cy="654475"/>
              </a:xfrm>
              <a:custGeom>
                <a:avLst/>
                <a:gdLst/>
                <a:ahLst/>
                <a:cxnLst/>
                <a:rect l="l" t="t" r="r" b="b"/>
                <a:pathLst>
                  <a:path w="28994" h="26179" extrusionOk="0">
                    <a:moveTo>
                      <a:pt x="23257" y="321"/>
                    </a:moveTo>
                    <a:cubicBezTo>
                      <a:pt x="23302" y="393"/>
                      <a:pt x="23337" y="482"/>
                      <a:pt x="23355" y="571"/>
                    </a:cubicBezTo>
                    <a:cubicBezTo>
                      <a:pt x="23338" y="574"/>
                      <a:pt x="23323" y="576"/>
                      <a:pt x="23310" y="576"/>
                    </a:cubicBezTo>
                    <a:cubicBezTo>
                      <a:pt x="23213" y="576"/>
                      <a:pt x="23184" y="493"/>
                      <a:pt x="23168" y="321"/>
                    </a:cubicBezTo>
                    <a:close/>
                    <a:moveTo>
                      <a:pt x="17200" y="696"/>
                    </a:moveTo>
                    <a:lnTo>
                      <a:pt x="17201" y="710"/>
                    </a:lnTo>
                    <a:lnTo>
                      <a:pt x="17201" y="710"/>
                    </a:lnTo>
                    <a:cubicBezTo>
                      <a:pt x="17201" y="705"/>
                      <a:pt x="17201" y="700"/>
                      <a:pt x="17200" y="696"/>
                    </a:cubicBezTo>
                    <a:close/>
                    <a:moveTo>
                      <a:pt x="25526" y="988"/>
                    </a:moveTo>
                    <a:cubicBezTo>
                      <a:pt x="25456" y="988"/>
                      <a:pt x="25388" y="1230"/>
                      <a:pt x="25519" y="1230"/>
                    </a:cubicBezTo>
                    <a:cubicBezTo>
                      <a:pt x="25522" y="1230"/>
                      <a:pt x="25525" y="1230"/>
                      <a:pt x="25528" y="1230"/>
                    </a:cubicBezTo>
                    <a:cubicBezTo>
                      <a:pt x="25542" y="1234"/>
                      <a:pt x="25555" y="1237"/>
                      <a:pt x="25568" y="1237"/>
                    </a:cubicBezTo>
                    <a:cubicBezTo>
                      <a:pt x="25582" y="1237"/>
                      <a:pt x="25595" y="1234"/>
                      <a:pt x="25609" y="1230"/>
                    </a:cubicBezTo>
                    <a:cubicBezTo>
                      <a:pt x="25597" y="1049"/>
                      <a:pt x="25561" y="988"/>
                      <a:pt x="25526" y="988"/>
                    </a:cubicBezTo>
                    <a:close/>
                    <a:moveTo>
                      <a:pt x="5665" y="1257"/>
                    </a:moveTo>
                    <a:cubicBezTo>
                      <a:pt x="5665" y="1258"/>
                      <a:pt x="5665" y="1259"/>
                      <a:pt x="5664" y="1261"/>
                    </a:cubicBezTo>
                    <a:lnTo>
                      <a:pt x="5664" y="1261"/>
                    </a:lnTo>
                    <a:cubicBezTo>
                      <a:pt x="5665" y="1259"/>
                      <a:pt x="5665" y="1258"/>
                      <a:pt x="5665" y="1257"/>
                    </a:cubicBezTo>
                    <a:close/>
                    <a:moveTo>
                      <a:pt x="5464" y="1594"/>
                    </a:moveTo>
                    <a:cubicBezTo>
                      <a:pt x="5545" y="1594"/>
                      <a:pt x="5617" y="1643"/>
                      <a:pt x="5567" y="1782"/>
                    </a:cubicBezTo>
                    <a:cubicBezTo>
                      <a:pt x="5546" y="1846"/>
                      <a:pt x="5509" y="1859"/>
                      <a:pt x="5467" y="1859"/>
                    </a:cubicBezTo>
                    <a:cubicBezTo>
                      <a:pt x="5439" y="1859"/>
                      <a:pt x="5409" y="1854"/>
                      <a:pt x="5380" y="1854"/>
                    </a:cubicBezTo>
                    <a:cubicBezTo>
                      <a:pt x="5371" y="1756"/>
                      <a:pt x="5354" y="1595"/>
                      <a:pt x="5443" y="1595"/>
                    </a:cubicBezTo>
                    <a:cubicBezTo>
                      <a:pt x="5450" y="1594"/>
                      <a:pt x="5457" y="1594"/>
                      <a:pt x="5464" y="1594"/>
                    </a:cubicBezTo>
                    <a:close/>
                    <a:moveTo>
                      <a:pt x="1071" y="2205"/>
                    </a:moveTo>
                    <a:cubicBezTo>
                      <a:pt x="1076" y="2205"/>
                      <a:pt x="1088" y="2215"/>
                      <a:pt x="1100" y="2229"/>
                    </a:cubicBezTo>
                    <a:lnTo>
                      <a:pt x="1100" y="2229"/>
                    </a:lnTo>
                    <a:cubicBezTo>
                      <a:pt x="1090" y="2222"/>
                      <a:pt x="1080" y="2216"/>
                      <a:pt x="1069" y="2210"/>
                    </a:cubicBezTo>
                    <a:cubicBezTo>
                      <a:pt x="1068" y="2206"/>
                      <a:pt x="1069" y="2205"/>
                      <a:pt x="1071" y="2205"/>
                    </a:cubicBezTo>
                    <a:close/>
                    <a:moveTo>
                      <a:pt x="3091" y="2094"/>
                    </a:moveTo>
                    <a:cubicBezTo>
                      <a:pt x="3180" y="2094"/>
                      <a:pt x="3278" y="2139"/>
                      <a:pt x="3225" y="2281"/>
                    </a:cubicBezTo>
                    <a:cubicBezTo>
                      <a:pt x="3198" y="2351"/>
                      <a:pt x="3158" y="2363"/>
                      <a:pt x="3115" y="2363"/>
                    </a:cubicBezTo>
                    <a:cubicBezTo>
                      <a:pt x="3094" y="2363"/>
                      <a:pt x="3073" y="2360"/>
                      <a:pt x="3052" y="2360"/>
                    </a:cubicBezTo>
                    <a:cubicBezTo>
                      <a:pt x="3044" y="2360"/>
                      <a:pt x="3036" y="2360"/>
                      <a:pt x="3029" y="2361"/>
                    </a:cubicBezTo>
                    <a:cubicBezTo>
                      <a:pt x="3029" y="2263"/>
                      <a:pt x="3002" y="2103"/>
                      <a:pt x="3091" y="2094"/>
                    </a:cubicBezTo>
                    <a:close/>
                    <a:moveTo>
                      <a:pt x="4689" y="2414"/>
                    </a:moveTo>
                    <a:cubicBezTo>
                      <a:pt x="4621" y="2414"/>
                      <a:pt x="4551" y="2656"/>
                      <a:pt x="4676" y="2656"/>
                    </a:cubicBezTo>
                    <a:cubicBezTo>
                      <a:pt x="4679" y="2656"/>
                      <a:pt x="4682" y="2655"/>
                      <a:pt x="4686" y="2655"/>
                    </a:cubicBezTo>
                    <a:cubicBezTo>
                      <a:pt x="4695" y="2661"/>
                      <a:pt x="4704" y="2663"/>
                      <a:pt x="4714" y="2663"/>
                    </a:cubicBezTo>
                    <a:cubicBezTo>
                      <a:pt x="4734" y="2663"/>
                      <a:pt x="4754" y="2655"/>
                      <a:pt x="4766" y="2655"/>
                    </a:cubicBezTo>
                    <a:cubicBezTo>
                      <a:pt x="4757" y="2474"/>
                      <a:pt x="4723" y="2414"/>
                      <a:pt x="4689" y="2414"/>
                    </a:cubicBezTo>
                    <a:close/>
                    <a:moveTo>
                      <a:pt x="4294" y="2886"/>
                    </a:moveTo>
                    <a:cubicBezTo>
                      <a:pt x="4294" y="2886"/>
                      <a:pt x="4294" y="2886"/>
                      <a:pt x="4294" y="2887"/>
                    </a:cubicBezTo>
                    <a:cubicBezTo>
                      <a:pt x="4294" y="2886"/>
                      <a:pt x="4294" y="2886"/>
                      <a:pt x="4294" y="2886"/>
                    </a:cubicBezTo>
                    <a:close/>
                    <a:moveTo>
                      <a:pt x="357" y="6110"/>
                    </a:moveTo>
                    <a:cubicBezTo>
                      <a:pt x="357" y="6110"/>
                      <a:pt x="357" y="6111"/>
                      <a:pt x="357" y="6111"/>
                    </a:cubicBezTo>
                    <a:cubicBezTo>
                      <a:pt x="357" y="6111"/>
                      <a:pt x="357" y="6110"/>
                      <a:pt x="357" y="6110"/>
                    </a:cubicBezTo>
                    <a:close/>
                    <a:moveTo>
                      <a:pt x="27043" y="9746"/>
                    </a:moveTo>
                    <a:cubicBezTo>
                      <a:pt x="27105" y="9746"/>
                      <a:pt x="27167" y="9773"/>
                      <a:pt x="27167" y="9825"/>
                    </a:cubicBezTo>
                    <a:cubicBezTo>
                      <a:pt x="27124" y="9858"/>
                      <a:pt x="27053" y="9904"/>
                      <a:pt x="26997" y="9904"/>
                    </a:cubicBezTo>
                    <a:cubicBezTo>
                      <a:pt x="26961" y="9904"/>
                      <a:pt x="26932" y="9886"/>
                      <a:pt x="26918" y="9834"/>
                    </a:cubicBezTo>
                    <a:cubicBezTo>
                      <a:pt x="26913" y="9775"/>
                      <a:pt x="26978" y="9746"/>
                      <a:pt x="27043" y="9746"/>
                    </a:cubicBezTo>
                    <a:close/>
                    <a:moveTo>
                      <a:pt x="27666" y="11830"/>
                    </a:moveTo>
                    <a:cubicBezTo>
                      <a:pt x="27660" y="11830"/>
                      <a:pt x="27654" y="11830"/>
                      <a:pt x="27648" y="11831"/>
                    </a:cubicBezTo>
                    <a:lnTo>
                      <a:pt x="27648" y="11831"/>
                    </a:lnTo>
                    <a:cubicBezTo>
                      <a:pt x="27656" y="11831"/>
                      <a:pt x="27662" y="11830"/>
                      <a:pt x="27666" y="11830"/>
                    </a:cubicBezTo>
                    <a:close/>
                    <a:moveTo>
                      <a:pt x="27244" y="12033"/>
                    </a:moveTo>
                    <a:cubicBezTo>
                      <a:pt x="27327" y="12033"/>
                      <a:pt x="27410" y="12042"/>
                      <a:pt x="27417" y="12106"/>
                    </a:cubicBezTo>
                    <a:cubicBezTo>
                      <a:pt x="27487" y="12144"/>
                      <a:pt x="27470" y="12196"/>
                      <a:pt x="27419" y="12196"/>
                    </a:cubicBezTo>
                    <a:cubicBezTo>
                      <a:pt x="27399" y="12196"/>
                      <a:pt x="27373" y="12188"/>
                      <a:pt x="27345" y="12168"/>
                    </a:cubicBezTo>
                    <a:cubicBezTo>
                      <a:pt x="27283" y="12123"/>
                      <a:pt x="27221" y="12079"/>
                      <a:pt x="27149" y="12034"/>
                    </a:cubicBezTo>
                    <a:cubicBezTo>
                      <a:pt x="27177" y="12034"/>
                      <a:pt x="27211" y="12033"/>
                      <a:pt x="27244" y="12033"/>
                    </a:cubicBezTo>
                    <a:close/>
                    <a:moveTo>
                      <a:pt x="1025" y="12836"/>
                    </a:moveTo>
                    <a:cubicBezTo>
                      <a:pt x="1025" y="12836"/>
                      <a:pt x="1025" y="12836"/>
                      <a:pt x="1025" y="12836"/>
                    </a:cubicBezTo>
                    <a:lnTo>
                      <a:pt x="1025" y="12836"/>
                    </a:lnTo>
                    <a:cubicBezTo>
                      <a:pt x="1025" y="12836"/>
                      <a:pt x="1025" y="12836"/>
                      <a:pt x="1025" y="12836"/>
                    </a:cubicBezTo>
                    <a:close/>
                    <a:moveTo>
                      <a:pt x="1141" y="14065"/>
                    </a:moveTo>
                    <a:cubicBezTo>
                      <a:pt x="988" y="14179"/>
                      <a:pt x="1048" y="14229"/>
                      <a:pt x="1130" y="14229"/>
                    </a:cubicBezTo>
                    <a:cubicBezTo>
                      <a:pt x="1197" y="14229"/>
                      <a:pt x="1278" y="14196"/>
                      <a:pt x="1274" y="14136"/>
                    </a:cubicBezTo>
                    <a:lnTo>
                      <a:pt x="1141" y="14065"/>
                    </a:lnTo>
                    <a:close/>
                    <a:moveTo>
                      <a:pt x="27756" y="15122"/>
                    </a:moveTo>
                    <a:cubicBezTo>
                      <a:pt x="27815" y="15122"/>
                      <a:pt x="27826" y="15139"/>
                      <a:pt x="27826" y="15196"/>
                    </a:cubicBezTo>
                    <a:cubicBezTo>
                      <a:pt x="27835" y="15268"/>
                      <a:pt x="27844" y="15357"/>
                      <a:pt x="27711" y="15375"/>
                    </a:cubicBezTo>
                    <a:lnTo>
                      <a:pt x="27702" y="15125"/>
                    </a:lnTo>
                    <a:cubicBezTo>
                      <a:pt x="27723" y="15123"/>
                      <a:pt x="27741" y="15122"/>
                      <a:pt x="27756" y="15122"/>
                    </a:cubicBezTo>
                    <a:close/>
                    <a:moveTo>
                      <a:pt x="28949" y="16844"/>
                    </a:moveTo>
                    <a:cubicBezTo>
                      <a:pt x="28833" y="16844"/>
                      <a:pt x="28815" y="16862"/>
                      <a:pt x="28824" y="16933"/>
                    </a:cubicBezTo>
                    <a:cubicBezTo>
                      <a:pt x="28824" y="16949"/>
                      <a:pt x="28810" y="17072"/>
                      <a:pt x="28858" y="17072"/>
                    </a:cubicBezTo>
                    <a:cubicBezTo>
                      <a:pt x="28864" y="17072"/>
                      <a:pt x="28870" y="17071"/>
                      <a:pt x="28877" y="17067"/>
                    </a:cubicBezTo>
                    <a:cubicBezTo>
                      <a:pt x="28993" y="17005"/>
                      <a:pt x="28949" y="16924"/>
                      <a:pt x="28949" y="16844"/>
                    </a:cubicBezTo>
                    <a:close/>
                    <a:moveTo>
                      <a:pt x="1738" y="18025"/>
                    </a:moveTo>
                    <a:cubicBezTo>
                      <a:pt x="1804" y="18025"/>
                      <a:pt x="1865" y="18057"/>
                      <a:pt x="1853" y="18127"/>
                    </a:cubicBezTo>
                    <a:lnTo>
                      <a:pt x="1862" y="18127"/>
                    </a:lnTo>
                    <a:cubicBezTo>
                      <a:pt x="1862" y="18192"/>
                      <a:pt x="1795" y="18223"/>
                      <a:pt x="1729" y="18223"/>
                    </a:cubicBezTo>
                    <a:cubicBezTo>
                      <a:pt x="1668" y="18223"/>
                      <a:pt x="1608" y="18196"/>
                      <a:pt x="1604" y="18145"/>
                    </a:cubicBezTo>
                    <a:cubicBezTo>
                      <a:pt x="1580" y="18068"/>
                      <a:pt x="1661" y="18025"/>
                      <a:pt x="1738" y="18025"/>
                    </a:cubicBezTo>
                    <a:close/>
                    <a:moveTo>
                      <a:pt x="1527" y="19220"/>
                    </a:moveTo>
                    <a:lnTo>
                      <a:pt x="1527" y="19220"/>
                    </a:lnTo>
                    <a:cubicBezTo>
                      <a:pt x="1526" y="19221"/>
                      <a:pt x="1525" y="19222"/>
                      <a:pt x="1524" y="19222"/>
                    </a:cubicBezTo>
                    <a:cubicBezTo>
                      <a:pt x="1524" y="19228"/>
                      <a:pt x="1525" y="19233"/>
                      <a:pt x="1527" y="19238"/>
                    </a:cubicBezTo>
                    <a:lnTo>
                      <a:pt x="1527" y="19238"/>
                    </a:lnTo>
                    <a:cubicBezTo>
                      <a:pt x="1527" y="19232"/>
                      <a:pt x="1527" y="19226"/>
                      <a:pt x="1527" y="19220"/>
                    </a:cubicBezTo>
                    <a:close/>
                    <a:moveTo>
                      <a:pt x="2486" y="20514"/>
                    </a:moveTo>
                    <a:cubicBezTo>
                      <a:pt x="2479" y="20516"/>
                      <a:pt x="2473" y="20518"/>
                      <a:pt x="2467" y="20519"/>
                    </a:cubicBezTo>
                    <a:lnTo>
                      <a:pt x="2467" y="20519"/>
                    </a:lnTo>
                    <a:cubicBezTo>
                      <a:pt x="2473" y="20518"/>
                      <a:pt x="2479" y="20516"/>
                      <a:pt x="2486" y="20514"/>
                    </a:cubicBezTo>
                    <a:close/>
                    <a:moveTo>
                      <a:pt x="24415" y="22171"/>
                    </a:moveTo>
                    <a:lnTo>
                      <a:pt x="24415" y="22171"/>
                    </a:lnTo>
                    <a:cubicBezTo>
                      <a:pt x="24417" y="22174"/>
                      <a:pt x="24419" y="22177"/>
                      <a:pt x="24421" y="22179"/>
                    </a:cubicBezTo>
                    <a:lnTo>
                      <a:pt x="24421" y="22179"/>
                    </a:lnTo>
                    <a:cubicBezTo>
                      <a:pt x="24419" y="22177"/>
                      <a:pt x="24417" y="22174"/>
                      <a:pt x="24415" y="22171"/>
                    </a:cubicBezTo>
                    <a:close/>
                    <a:moveTo>
                      <a:pt x="22999" y="23133"/>
                    </a:moveTo>
                    <a:lnTo>
                      <a:pt x="22999" y="23133"/>
                    </a:lnTo>
                    <a:cubicBezTo>
                      <a:pt x="22999" y="23134"/>
                      <a:pt x="23000" y="23134"/>
                      <a:pt x="23000" y="23135"/>
                    </a:cubicBezTo>
                    <a:lnTo>
                      <a:pt x="23000" y="23135"/>
                    </a:lnTo>
                    <a:cubicBezTo>
                      <a:pt x="23000" y="23134"/>
                      <a:pt x="22999" y="23134"/>
                      <a:pt x="22999" y="23133"/>
                    </a:cubicBezTo>
                    <a:close/>
                    <a:moveTo>
                      <a:pt x="24426" y="23309"/>
                    </a:moveTo>
                    <a:cubicBezTo>
                      <a:pt x="24413" y="23309"/>
                      <a:pt x="24401" y="23312"/>
                      <a:pt x="24388" y="23320"/>
                    </a:cubicBezTo>
                    <a:cubicBezTo>
                      <a:pt x="24298" y="23377"/>
                      <a:pt x="24418" y="23547"/>
                      <a:pt x="24501" y="23547"/>
                    </a:cubicBezTo>
                    <a:cubicBezTo>
                      <a:pt x="24508" y="23547"/>
                      <a:pt x="24515" y="23545"/>
                      <a:pt x="24522" y="23542"/>
                    </a:cubicBezTo>
                    <a:cubicBezTo>
                      <a:pt x="24600" y="23495"/>
                      <a:pt x="24519" y="23309"/>
                      <a:pt x="24426" y="23309"/>
                    </a:cubicBezTo>
                    <a:close/>
                    <a:moveTo>
                      <a:pt x="3715" y="23480"/>
                    </a:moveTo>
                    <a:lnTo>
                      <a:pt x="3572" y="23534"/>
                    </a:lnTo>
                    <a:cubicBezTo>
                      <a:pt x="3563" y="23633"/>
                      <a:pt x="3577" y="23684"/>
                      <a:pt x="3612" y="23684"/>
                    </a:cubicBezTo>
                    <a:cubicBezTo>
                      <a:pt x="3647" y="23684"/>
                      <a:pt x="3702" y="23635"/>
                      <a:pt x="3777" y="23534"/>
                    </a:cubicBezTo>
                    <a:lnTo>
                      <a:pt x="3715" y="23480"/>
                    </a:lnTo>
                    <a:close/>
                    <a:moveTo>
                      <a:pt x="23093" y="23565"/>
                    </a:moveTo>
                    <a:cubicBezTo>
                      <a:pt x="23123" y="23565"/>
                      <a:pt x="23153" y="23588"/>
                      <a:pt x="23186" y="23658"/>
                    </a:cubicBezTo>
                    <a:lnTo>
                      <a:pt x="23115" y="23694"/>
                    </a:lnTo>
                    <a:lnTo>
                      <a:pt x="22981" y="23614"/>
                    </a:lnTo>
                    <a:cubicBezTo>
                      <a:pt x="23024" y="23595"/>
                      <a:pt x="23059" y="23565"/>
                      <a:pt x="23093" y="23565"/>
                    </a:cubicBezTo>
                    <a:close/>
                    <a:moveTo>
                      <a:pt x="4097" y="23872"/>
                    </a:moveTo>
                    <a:cubicBezTo>
                      <a:pt x="4097" y="23872"/>
                      <a:pt x="4097" y="23872"/>
                      <a:pt x="4098" y="23872"/>
                    </a:cubicBezTo>
                    <a:cubicBezTo>
                      <a:pt x="4097" y="23872"/>
                      <a:pt x="4097" y="23872"/>
                      <a:pt x="4097" y="23872"/>
                    </a:cubicBezTo>
                    <a:close/>
                    <a:moveTo>
                      <a:pt x="24094" y="23632"/>
                    </a:moveTo>
                    <a:lnTo>
                      <a:pt x="24094" y="23632"/>
                    </a:lnTo>
                    <a:cubicBezTo>
                      <a:pt x="23943" y="23712"/>
                      <a:pt x="23970" y="23810"/>
                      <a:pt x="24139" y="23899"/>
                    </a:cubicBezTo>
                    <a:cubicBezTo>
                      <a:pt x="24166" y="23810"/>
                      <a:pt x="24148" y="23703"/>
                      <a:pt x="24094" y="23632"/>
                    </a:cubicBezTo>
                    <a:close/>
                    <a:moveTo>
                      <a:pt x="8026" y="24317"/>
                    </a:moveTo>
                    <a:cubicBezTo>
                      <a:pt x="8024" y="24323"/>
                      <a:pt x="8020" y="24328"/>
                      <a:pt x="8016" y="24335"/>
                    </a:cubicBezTo>
                    <a:lnTo>
                      <a:pt x="8016" y="24335"/>
                    </a:lnTo>
                    <a:cubicBezTo>
                      <a:pt x="8021" y="24329"/>
                      <a:pt x="8024" y="24324"/>
                      <a:pt x="8026" y="24317"/>
                    </a:cubicBezTo>
                    <a:close/>
                    <a:moveTo>
                      <a:pt x="6107" y="24374"/>
                    </a:moveTo>
                    <a:cubicBezTo>
                      <a:pt x="6137" y="24374"/>
                      <a:pt x="6162" y="24397"/>
                      <a:pt x="6173" y="24451"/>
                    </a:cubicBezTo>
                    <a:cubicBezTo>
                      <a:pt x="6194" y="24589"/>
                      <a:pt x="6123" y="24845"/>
                      <a:pt x="6033" y="24845"/>
                    </a:cubicBezTo>
                    <a:cubicBezTo>
                      <a:pt x="6006" y="24845"/>
                      <a:pt x="5978" y="24824"/>
                      <a:pt x="5950" y="24772"/>
                    </a:cubicBezTo>
                    <a:cubicBezTo>
                      <a:pt x="5933" y="24683"/>
                      <a:pt x="5942" y="24585"/>
                      <a:pt x="5968" y="24504"/>
                    </a:cubicBezTo>
                    <a:cubicBezTo>
                      <a:pt x="6005" y="24425"/>
                      <a:pt x="6062" y="24374"/>
                      <a:pt x="6107" y="24374"/>
                    </a:cubicBezTo>
                    <a:close/>
                    <a:moveTo>
                      <a:pt x="11838" y="24914"/>
                    </a:moveTo>
                    <a:lnTo>
                      <a:pt x="11758" y="25030"/>
                    </a:lnTo>
                    <a:cubicBezTo>
                      <a:pt x="11791" y="25104"/>
                      <a:pt x="11822" y="25141"/>
                      <a:pt x="11847" y="25141"/>
                    </a:cubicBezTo>
                    <a:cubicBezTo>
                      <a:pt x="11882" y="25141"/>
                      <a:pt x="11908" y="25069"/>
                      <a:pt x="11918" y="24923"/>
                    </a:cubicBezTo>
                    <a:lnTo>
                      <a:pt x="11838" y="24914"/>
                    </a:lnTo>
                    <a:close/>
                    <a:moveTo>
                      <a:pt x="8925" y="25083"/>
                    </a:moveTo>
                    <a:cubicBezTo>
                      <a:pt x="9035" y="25109"/>
                      <a:pt x="8977" y="25335"/>
                      <a:pt x="8887" y="25335"/>
                    </a:cubicBezTo>
                    <a:cubicBezTo>
                      <a:pt x="8882" y="25335"/>
                      <a:pt x="8877" y="25334"/>
                      <a:pt x="8872" y="25333"/>
                    </a:cubicBezTo>
                    <a:cubicBezTo>
                      <a:pt x="8836" y="25244"/>
                      <a:pt x="8783" y="25083"/>
                      <a:pt x="8925" y="25083"/>
                    </a:cubicBezTo>
                    <a:close/>
                    <a:moveTo>
                      <a:pt x="24932" y="1"/>
                    </a:moveTo>
                    <a:cubicBezTo>
                      <a:pt x="24834" y="1"/>
                      <a:pt x="24914" y="134"/>
                      <a:pt x="24905" y="206"/>
                    </a:cubicBezTo>
                    <a:cubicBezTo>
                      <a:pt x="24899" y="285"/>
                      <a:pt x="24859" y="340"/>
                      <a:pt x="24817" y="340"/>
                    </a:cubicBezTo>
                    <a:cubicBezTo>
                      <a:pt x="24798" y="340"/>
                      <a:pt x="24779" y="329"/>
                      <a:pt x="24762" y="304"/>
                    </a:cubicBezTo>
                    <a:cubicBezTo>
                      <a:pt x="24734" y="276"/>
                      <a:pt x="24657" y="223"/>
                      <a:pt x="24606" y="223"/>
                    </a:cubicBezTo>
                    <a:cubicBezTo>
                      <a:pt x="24576" y="223"/>
                      <a:pt x="24555" y="241"/>
                      <a:pt x="24557" y="291"/>
                    </a:cubicBezTo>
                    <a:lnTo>
                      <a:pt x="24557" y="291"/>
                    </a:lnTo>
                    <a:cubicBezTo>
                      <a:pt x="24550" y="163"/>
                      <a:pt x="24496" y="122"/>
                      <a:pt x="24425" y="122"/>
                    </a:cubicBezTo>
                    <a:cubicBezTo>
                      <a:pt x="24303" y="122"/>
                      <a:pt x="24130" y="248"/>
                      <a:pt x="24068" y="259"/>
                    </a:cubicBezTo>
                    <a:cubicBezTo>
                      <a:pt x="24057" y="261"/>
                      <a:pt x="24047" y="262"/>
                      <a:pt x="24039" y="262"/>
                    </a:cubicBezTo>
                    <a:cubicBezTo>
                      <a:pt x="23979" y="262"/>
                      <a:pt x="23978" y="210"/>
                      <a:pt x="23907" y="179"/>
                    </a:cubicBezTo>
                    <a:cubicBezTo>
                      <a:pt x="23850" y="162"/>
                      <a:pt x="23789" y="152"/>
                      <a:pt x="23726" y="152"/>
                    </a:cubicBezTo>
                    <a:cubicBezTo>
                      <a:pt x="23692" y="152"/>
                      <a:pt x="23657" y="155"/>
                      <a:pt x="23622" y="161"/>
                    </a:cubicBezTo>
                    <a:cubicBezTo>
                      <a:pt x="23588" y="161"/>
                      <a:pt x="23463" y="181"/>
                      <a:pt x="23341" y="181"/>
                    </a:cubicBezTo>
                    <a:cubicBezTo>
                      <a:pt x="23206" y="181"/>
                      <a:pt x="23075" y="157"/>
                      <a:pt x="23070" y="54"/>
                    </a:cubicBezTo>
                    <a:cubicBezTo>
                      <a:pt x="22945" y="63"/>
                      <a:pt x="22910" y="99"/>
                      <a:pt x="22919" y="286"/>
                    </a:cubicBezTo>
                    <a:cubicBezTo>
                      <a:pt x="22919" y="375"/>
                      <a:pt x="22838" y="553"/>
                      <a:pt x="22785" y="553"/>
                    </a:cubicBezTo>
                    <a:cubicBezTo>
                      <a:pt x="22767" y="446"/>
                      <a:pt x="22732" y="339"/>
                      <a:pt x="22687" y="232"/>
                    </a:cubicBezTo>
                    <a:cubicBezTo>
                      <a:pt x="22656" y="188"/>
                      <a:pt x="22607" y="166"/>
                      <a:pt x="22558" y="166"/>
                    </a:cubicBezTo>
                    <a:cubicBezTo>
                      <a:pt x="22509" y="166"/>
                      <a:pt x="22460" y="188"/>
                      <a:pt x="22429" y="232"/>
                    </a:cubicBezTo>
                    <a:cubicBezTo>
                      <a:pt x="22357" y="295"/>
                      <a:pt x="22277" y="339"/>
                      <a:pt x="22197" y="366"/>
                    </a:cubicBezTo>
                    <a:cubicBezTo>
                      <a:pt x="22179" y="366"/>
                      <a:pt x="22117" y="224"/>
                      <a:pt x="22090" y="206"/>
                    </a:cubicBezTo>
                    <a:cubicBezTo>
                      <a:pt x="22078" y="196"/>
                      <a:pt x="22067" y="192"/>
                      <a:pt x="22058" y="192"/>
                    </a:cubicBezTo>
                    <a:cubicBezTo>
                      <a:pt x="21962" y="192"/>
                      <a:pt x="21981" y="634"/>
                      <a:pt x="21868" y="642"/>
                    </a:cubicBezTo>
                    <a:cubicBezTo>
                      <a:pt x="21866" y="642"/>
                      <a:pt x="21864" y="642"/>
                      <a:pt x="21862" y="642"/>
                    </a:cubicBezTo>
                    <a:cubicBezTo>
                      <a:pt x="21710" y="642"/>
                      <a:pt x="21848" y="268"/>
                      <a:pt x="21734" y="224"/>
                    </a:cubicBezTo>
                    <a:cubicBezTo>
                      <a:pt x="21714" y="216"/>
                      <a:pt x="21695" y="212"/>
                      <a:pt x="21676" y="212"/>
                    </a:cubicBezTo>
                    <a:cubicBezTo>
                      <a:pt x="21504" y="212"/>
                      <a:pt x="21353" y="509"/>
                      <a:pt x="21208" y="598"/>
                    </a:cubicBezTo>
                    <a:cubicBezTo>
                      <a:pt x="21192" y="608"/>
                      <a:pt x="21053" y="664"/>
                      <a:pt x="20977" y="664"/>
                    </a:cubicBezTo>
                    <a:cubicBezTo>
                      <a:pt x="20926" y="664"/>
                      <a:pt x="20902" y="640"/>
                      <a:pt x="20959" y="562"/>
                    </a:cubicBezTo>
                    <a:cubicBezTo>
                      <a:pt x="21128" y="553"/>
                      <a:pt x="21164" y="393"/>
                      <a:pt x="20986" y="321"/>
                    </a:cubicBezTo>
                    <a:cubicBezTo>
                      <a:pt x="20977" y="318"/>
                      <a:pt x="20963" y="317"/>
                      <a:pt x="20947" y="317"/>
                    </a:cubicBezTo>
                    <a:cubicBezTo>
                      <a:pt x="20869" y="317"/>
                      <a:pt x="20733" y="358"/>
                      <a:pt x="20763" y="491"/>
                    </a:cubicBezTo>
                    <a:cubicBezTo>
                      <a:pt x="20772" y="535"/>
                      <a:pt x="20888" y="696"/>
                      <a:pt x="20843" y="758"/>
                    </a:cubicBezTo>
                    <a:cubicBezTo>
                      <a:pt x="20843" y="758"/>
                      <a:pt x="20843" y="758"/>
                      <a:pt x="20843" y="758"/>
                    </a:cubicBezTo>
                    <a:cubicBezTo>
                      <a:pt x="20831" y="758"/>
                      <a:pt x="20584" y="385"/>
                      <a:pt x="20497" y="385"/>
                    </a:cubicBezTo>
                    <a:cubicBezTo>
                      <a:pt x="20483" y="385"/>
                      <a:pt x="20473" y="396"/>
                      <a:pt x="20469" y="419"/>
                    </a:cubicBezTo>
                    <a:cubicBezTo>
                      <a:pt x="20460" y="535"/>
                      <a:pt x="20487" y="642"/>
                      <a:pt x="20469" y="758"/>
                    </a:cubicBezTo>
                    <a:cubicBezTo>
                      <a:pt x="20451" y="865"/>
                      <a:pt x="20380" y="909"/>
                      <a:pt x="20344" y="981"/>
                    </a:cubicBezTo>
                    <a:cubicBezTo>
                      <a:pt x="20327" y="713"/>
                      <a:pt x="20335" y="598"/>
                      <a:pt x="20148" y="598"/>
                    </a:cubicBezTo>
                    <a:cubicBezTo>
                      <a:pt x="20095" y="598"/>
                      <a:pt x="19828" y="740"/>
                      <a:pt x="19926" y="865"/>
                    </a:cubicBezTo>
                    <a:lnTo>
                      <a:pt x="19757" y="874"/>
                    </a:lnTo>
                    <a:cubicBezTo>
                      <a:pt x="19748" y="785"/>
                      <a:pt x="19774" y="669"/>
                      <a:pt x="19739" y="589"/>
                    </a:cubicBezTo>
                    <a:cubicBezTo>
                      <a:pt x="19707" y="526"/>
                      <a:pt x="19644" y="489"/>
                      <a:pt x="19582" y="489"/>
                    </a:cubicBezTo>
                    <a:cubicBezTo>
                      <a:pt x="19556" y="489"/>
                      <a:pt x="19531" y="496"/>
                      <a:pt x="19507" y="509"/>
                    </a:cubicBezTo>
                    <a:cubicBezTo>
                      <a:pt x="19388" y="571"/>
                      <a:pt x="19344" y="810"/>
                      <a:pt x="19276" y="810"/>
                    </a:cubicBezTo>
                    <a:cubicBezTo>
                      <a:pt x="19247" y="810"/>
                      <a:pt x="19214" y="767"/>
                      <a:pt x="19169" y="651"/>
                    </a:cubicBezTo>
                    <a:cubicBezTo>
                      <a:pt x="19161" y="522"/>
                      <a:pt x="19147" y="476"/>
                      <a:pt x="19129" y="476"/>
                    </a:cubicBezTo>
                    <a:cubicBezTo>
                      <a:pt x="19083" y="476"/>
                      <a:pt x="19008" y="752"/>
                      <a:pt x="18919" y="758"/>
                    </a:cubicBezTo>
                    <a:cubicBezTo>
                      <a:pt x="18852" y="758"/>
                      <a:pt x="18740" y="587"/>
                      <a:pt x="18674" y="587"/>
                    </a:cubicBezTo>
                    <a:cubicBezTo>
                      <a:pt x="18662" y="587"/>
                      <a:pt x="18651" y="593"/>
                      <a:pt x="18643" y="607"/>
                    </a:cubicBezTo>
                    <a:cubicBezTo>
                      <a:pt x="18599" y="687"/>
                      <a:pt x="18563" y="785"/>
                      <a:pt x="18527" y="874"/>
                    </a:cubicBezTo>
                    <a:cubicBezTo>
                      <a:pt x="18465" y="731"/>
                      <a:pt x="18536" y="660"/>
                      <a:pt x="18403" y="580"/>
                    </a:cubicBezTo>
                    <a:cubicBezTo>
                      <a:pt x="18372" y="562"/>
                      <a:pt x="18327" y="543"/>
                      <a:pt x="18286" y="543"/>
                    </a:cubicBezTo>
                    <a:cubicBezTo>
                      <a:pt x="18242" y="543"/>
                      <a:pt x="18203" y="565"/>
                      <a:pt x="18189" y="633"/>
                    </a:cubicBezTo>
                    <a:cubicBezTo>
                      <a:pt x="18174" y="705"/>
                      <a:pt x="18134" y="720"/>
                      <a:pt x="18088" y="720"/>
                    </a:cubicBezTo>
                    <a:cubicBezTo>
                      <a:pt x="18054" y="720"/>
                      <a:pt x="18017" y="712"/>
                      <a:pt x="17984" y="712"/>
                    </a:cubicBezTo>
                    <a:cubicBezTo>
                      <a:pt x="17978" y="712"/>
                      <a:pt x="17972" y="713"/>
                      <a:pt x="17966" y="713"/>
                    </a:cubicBezTo>
                    <a:cubicBezTo>
                      <a:pt x="17913" y="713"/>
                      <a:pt x="17913" y="972"/>
                      <a:pt x="17797" y="981"/>
                    </a:cubicBezTo>
                    <a:lnTo>
                      <a:pt x="17886" y="1105"/>
                    </a:lnTo>
                    <a:cubicBezTo>
                      <a:pt x="17847" y="1175"/>
                      <a:pt x="17822" y="1244"/>
                      <a:pt x="17758" y="1244"/>
                    </a:cubicBezTo>
                    <a:cubicBezTo>
                      <a:pt x="17748" y="1244"/>
                      <a:pt x="17738" y="1242"/>
                      <a:pt x="17726" y="1239"/>
                    </a:cubicBezTo>
                    <a:cubicBezTo>
                      <a:pt x="17726" y="1141"/>
                      <a:pt x="17708" y="981"/>
                      <a:pt x="17797" y="981"/>
                    </a:cubicBezTo>
                    <a:lnTo>
                      <a:pt x="17779" y="722"/>
                    </a:lnTo>
                    <a:cubicBezTo>
                      <a:pt x="17717" y="722"/>
                      <a:pt x="17619" y="722"/>
                      <a:pt x="17628" y="856"/>
                    </a:cubicBezTo>
                    <a:cubicBezTo>
                      <a:pt x="17591" y="915"/>
                      <a:pt x="17569" y="944"/>
                      <a:pt x="17545" y="944"/>
                    </a:cubicBezTo>
                    <a:cubicBezTo>
                      <a:pt x="17522" y="944"/>
                      <a:pt x="17498" y="917"/>
                      <a:pt x="17458" y="865"/>
                    </a:cubicBezTo>
                    <a:cubicBezTo>
                      <a:pt x="17387" y="865"/>
                      <a:pt x="17378" y="883"/>
                      <a:pt x="17387" y="998"/>
                    </a:cubicBezTo>
                    <a:cubicBezTo>
                      <a:pt x="17396" y="1132"/>
                      <a:pt x="17289" y="1132"/>
                      <a:pt x="17227" y="1132"/>
                    </a:cubicBezTo>
                    <a:lnTo>
                      <a:pt x="17201" y="710"/>
                    </a:lnTo>
                    <a:lnTo>
                      <a:pt x="17201" y="710"/>
                    </a:lnTo>
                    <a:cubicBezTo>
                      <a:pt x="17204" y="867"/>
                      <a:pt x="16957" y="909"/>
                      <a:pt x="16871" y="909"/>
                    </a:cubicBezTo>
                    <a:cubicBezTo>
                      <a:pt x="16755" y="909"/>
                      <a:pt x="16746" y="785"/>
                      <a:pt x="16666" y="758"/>
                    </a:cubicBezTo>
                    <a:cubicBezTo>
                      <a:pt x="16488" y="693"/>
                      <a:pt x="16309" y="674"/>
                      <a:pt x="16129" y="674"/>
                    </a:cubicBezTo>
                    <a:cubicBezTo>
                      <a:pt x="15939" y="674"/>
                      <a:pt x="15749" y="695"/>
                      <a:pt x="15561" y="704"/>
                    </a:cubicBezTo>
                    <a:cubicBezTo>
                      <a:pt x="15561" y="704"/>
                      <a:pt x="15536" y="579"/>
                      <a:pt x="15470" y="579"/>
                    </a:cubicBezTo>
                    <a:cubicBezTo>
                      <a:pt x="15468" y="579"/>
                      <a:pt x="15466" y="580"/>
                      <a:pt x="15463" y="580"/>
                    </a:cubicBezTo>
                    <a:cubicBezTo>
                      <a:pt x="15410" y="580"/>
                      <a:pt x="15347" y="589"/>
                      <a:pt x="15285" y="607"/>
                    </a:cubicBezTo>
                    <a:lnTo>
                      <a:pt x="14715" y="740"/>
                    </a:lnTo>
                    <a:cubicBezTo>
                      <a:pt x="14448" y="785"/>
                      <a:pt x="14190" y="856"/>
                      <a:pt x="13931" y="945"/>
                    </a:cubicBezTo>
                    <a:cubicBezTo>
                      <a:pt x="13833" y="990"/>
                      <a:pt x="13726" y="1016"/>
                      <a:pt x="13682" y="1123"/>
                    </a:cubicBezTo>
                    <a:cubicBezTo>
                      <a:pt x="13648" y="1199"/>
                      <a:pt x="13566" y="1187"/>
                      <a:pt x="13512" y="1193"/>
                    </a:cubicBezTo>
                    <a:lnTo>
                      <a:pt x="13512" y="1193"/>
                    </a:lnTo>
                    <a:cubicBezTo>
                      <a:pt x="13554" y="1182"/>
                      <a:pt x="13588" y="1095"/>
                      <a:pt x="13522" y="1079"/>
                    </a:cubicBezTo>
                    <a:cubicBezTo>
                      <a:pt x="13449" y="1071"/>
                      <a:pt x="13379" y="1066"/>
                      <a:pt x="13309" y="1066"/>
                    </a:cubicBezTo>
                    <a:cubicBezTo>
                      <a:pt x="13223" y="1066"/>
                      <a:pt x="13138" y="1073"/>
                      <a:pt x="13049" y="1087"/>
                    </a:cubicBezTo>
                    <a:cubicBezTo>
                      <a:pt x="13034" y="1087"/>
                      <a:pt x="13011" y="1086"/>
                      <a:pt x="12985" y="1086"/>
                    </a:cubicBezTo>
                    <a:cubicBezTo>
                      <a:pt x="12907" y="1086"/>
                      <a:pt x="12800" y="1096"/>
                      <a:pt x="12773" y="1177"/>
                    </a:cubicBezTo>
                    <a:cubicBezTo>
                      <a:pt x="12747" y="1257"/>
                      <a:pt x="12818" y="1524"/>
                      <a:pt x="12827" y="1613"/>
                    </a:cubicBezTo>
                    <a:cubicBezTo>
                      <a:pt x="12825" y="1613"/>
                      <a:pt x="12822" y="1613"/>
                      <a:pt x="12820" y="1613"/>
                    </a:cubicBezTo>
                    <a:cubicBezTo>
                      <a:pt x="12701" y="1613"/>
                      <a:pt x="12657" y="1370"/>
                      <a:pt x="12640" y="1230"/>
                    </a:cubicBezTo>
                    <a:cubicBezTo>
                      <a:pt x="12625" y="1120"/>
                      <a:pt x="12583" y="1095"/>
                      <a:pt x="12529" y="1095"/>
                    </a:cubicBezTo>
                    <a:cubicBezTo>
                      <a:pt x="12482" y="1095"/>
                      <a:pt x="12426" y="1114"/>
                      <a:pt x="12372" y="1114"/>
                    </a:cubicBezTo>
                    <a:cubicBezTo>
                      <a:pt x="12278" y="1119"/>
                      <a:pt x="12177" y="1134"/>
                      <a:pt x="12077" y="1134"/>
                    </a:cubicBezTo>
                    <a:cubicBezTo>
                      <a:pt x="12008" y="1134"/>
                      <a:pt x="11939" y="1127"/>
                      <a:pt x="11874" y="1105"/>
                    </a:cubicBezTo>
                    <a:cubicBezTo>
                      <a:pt x="11847" y="1087"/>
                      <a:pt x="11802" y="1016"/>
                      <a:pt x="11785" y="1016"/>
                    </a:cubicBezTo>
                    <a:cubicBezTo>
                      <a:pt x="11704" y="1043"/>
                      <a:pt x="11669" y="1141"/>
                      <a:pt x="11606" y="1203"/>
                    </a:cubicBezTo>
                    <a:cubicBezTo>
                      <a:pt x="11576" y="1240"/>
                      <a:pt x="11541" y="1254"/>
                      <a:pt x="11503" y="1254"/>
                    </a:cubicBezTo>
                    <a:cubicBezTo>
                      <a:pt x="11386" y="1254"/>
                      <a:pt x="11242" y="1117"/>
                      <a:pt x="11134" y="1096"/>
                    </a:cubicBezTo>
                    <a:cubicBezTo>
                      <a:pt x="11121" y="1093"/>
                      <a:pt x="11109" y="1092"/>
                      <a:pt x="11098" y="1092"/>
                    </a:cubicBezTo>
                    <a:cubicBezTo>
                      <a:pt x="10985" y="1092"/>
                      <a:pt x="10950" y="1246"/>
                      <a:pt x="10885" y="1408"/>
                    </a:cubicBezTo>
                    <a:cubicBezTo>
                      <a:pt x="10857" y="1487"/>
                      <a:pt x="10836" y="1517"/>
                      <a:pt x="10820" y="1517"/>
                    </a:cubicBezTo>
                    <a:cubicBezTo>
                      <a:pt x="10772" y="1517"/>
                      <a:pt x="10776" y="1230"/>
                      <a:pt x="10769" y="1177"/>
                    </a:cubicBezTo>
                    <a:cubicBezTo>
                      <a:pt x="10760" y="1136"/>
                      <a:pt x="10746" y="1120"/>
                      <a:pt x="10730" y="1120"/>
                    </a:cubicBezTo>
                    <a:cubicBezTo>
                      <a:pt x="10668" y="1120"/>
                      <a:pt x="10570" y="1360"/>
                      <a:pt x="10555" y="1381"/>
                    </a:cubicBezTo>
                    <a:cubicBezTo>
                      <a:pt x="10533" y="1409"/>
                      <a:pt x="10513" y="1420"/>
                      <a:pt x="10494" y="1420"/>
                    </a:cubicBezTo>
                    <a:cubicBezTo>
                      <a:pt x="10415" y="1420"/>
                      <a:pt x="10360" y="1216"/>
                      <a:pt x="10288" y="1159"/>
                    </a:cubicBezTo>
                    <a:cubicBezTo>
                      <a:pt x="10247" y="1130"/>
                      <a:pt x="10201" y="1120"/>
                      <a:pt x="10154" y="1120"/>
                    </a:cubicBezTo>
                    <a:cubicBezTo>
                      <a:pt x="10070" y="1120"/>
                      <a:pt x="9983" y="1154"/>
                      <a:pt x="9914" y="1177"/>
                    </a:cubicBezTo>
                    <a:cubicBezTo>
                      <a:pt x="9872" y="1192"/>
                      <a:pt x="9713" y="1255"/>
                      <a:pt x="9589" y="1255"/>
                    </a:cubicBezTo>
                    <a:cubicBezTo>
                      <a:pt x="9505" y="1255"/>
                      <a:pt x="9437" y="1226"/>
                      <a:pt x="9433" y="1132"/>
                    </a:cubicBezTo>
                    <a:cubicBezTo>
                      <a:pt x="9411" y="1122"/>
                      <a:pt x="9388" y="1118"/>
                      <a:pt x="9366" y="1118"/>
                    </a:cubicBezTo>
                    <a:cubicBezTo>
                      <a:pt x="9288" y="1118"/>
                      <a:pt x="9210" y="1167"/>
                      <a:pt x="9148" y="1194"/>
                    </a:cubicBezTo>
                    <a:cubicBezTo>
                      <a:pt x="8819" y="1337"/>
                      <a:pt x="8480" y="1328"/>
                      <a:pt x="8142" y="1462"/>
                    </a:cubicBezTo>
                    <a:cubicBezTo>
                      <a:pt x="8000" y="1495"/>
                      <a:pt x="7906" y="1621"/>
                      <a:pt x="7908" y="1760"/>
                    </a:cubicBezTo>
                    <a:lnTo>
                      <a:pt x="7908" y="1760"/>
                    </a:lnTo>
                    <a:cubicBezTo>
                      <a:pt x="7902" y="1651"/>
                      <a:pt x="7904" y="1491"/>
                      <a:pt x="7839" y="1426"/>
                    </a:cubicBezTo>
                    <a:cubicBezTo>
                      <a:pt x="7821" y="1410"/>
                      <a:pt x="7806" y="1404"/>
                      <a:pt x="7793" y="1404"/>
                    </a:cubicBezTo>
                    <a:cubicBezTo>
                      <a:pt x="7752" y="1404"/>
                      <a:pt x="7731" y="1463"/>
                      <a:pt x="7691" y="1463"/>
                    </a:cubicBezTo>
                    <a:cubicBezTo>
                      <a:pt x="7687" y="1463"/>
                      <a:pt x="7683" y="1463"/>
                      <a:pt x="7678" y="1462"/>
                    </a:cubicBezTo>
                    <a:cubicBezTo>
                      <a:pt x="7634" y="1444"/>
                      <a:pt x="7598" y="1426"/>
                      <a:pt x="7554" y="1408"/>
                    </a:cubicBezTo>
                    <a:cubicBezTo>
                      <a:pt x="7469" y="1368"/>
                      <a:pt x="7389" y="1357"/>
                      <a:pt x="7309" y="1357"/>
                    </a:cubicBezTo>
                    <a:cubicBezTo>
                      <a:pt x="7229" y="1357"/>
                      <a:pt x="7148" y="1368"/>
                      <a:pt x="7064" y="1373"/>
                    </a:cubicBezTo>
                    <a:cubicBezTo>
                      <a:pt x="7001" y="1479"/>
                      <a:pt x="6681" y="1479"/>
                      <a:pt x="6672" y="1497"/>
                    </a:cubicBezTo>
                    <a:cubicBezTo>
                      <a:pt x="6627" y="1738"/>
                      <a:pt x="6699" y="2005"/>
                      <a:pt x="6636" y="2263"/>
                    </a:cubicBezTo>
                    <a:cubicBezTo>
                      <a:pt x="6634" y="2270"/>
                      <a:pt x="6630" y="2272"/>
                      <a:pt x="6624" y="2272"/>
                    </a:cubicBezTo>
                    <a:cubicBezTo>
                      <a:pt x="6572" y="2272"/>
                      <a:pt x="6380" y="2037"/>
                      <a:pt x="6476" y="1845"/>
                    </a:cubicBezTo>
                    <a:cubicBezTo>
                      <a:pt x="6578" y="1631"/>
                      <a:pt x="6501" y="1532"/>
                      <a:pt x="6353" y="1532"/>
                    </a:cubicBezTo>
                    <a:cubicBezTo>
                      <a:pt x="6347" y="1532"/>
                      <a:pt x="6340" y="1532"/>
                      <a:pt x="6333" y="1533"/>
                    </a:cubicBezTo>
                    <a:cubicBezTo>
                      <a:pt x="6324" y="1533"/>
                      <a:pt x="6313" y="1533"/>
                      <a:pt x="6301" y="1533"/>
                    </a:cubicBezTo>
                    <a:cubicBezTo>
                      <a:pt x="6235" y="1533"/>
                      <a:pt x="6141" y="1539"/>
                      <a:pt x="6111" y="1622"/>
                    </a:cubicBezTo>
                    <a:cubicBezTo>
                      <a:pt x="6083" y="1685"/>
                      <a:pt x="6093" y="1731"/>
                      <a:pt x="6056" y="1731"/>
                    </a:cubicBezTo>
                    <a:cubicBezTo>
                      <a:pt x="6046" y="1731"/>
                      <a:pt x="6032" y="1728"/>
                      <a:pt x="6013" y="1720"/>
                    </a:cubicBezTo>
                    <a:cubicBezTo>
                      <a:pt x="5951" y="1693"/>
                      <a:pt x="5636" y="1388"/>
                      <a:pt x="5664" y="1261"/>
                    </a:cubicBezTo>
                    <a:lnTo>
                      <a:pt x="5664" y="1261"/>
                    </a:lnTo>
                    <a:cubicBezTo>
                      <a:pt x="5620" y="1435"/>
                      <a:pt x="5566" y="1444"/>
                      <a:pt x="5434" y="1453"/>
                    </a:cubicBezTo>
                    <a:cubicBezTo>
                      <a:pt x="5309" y="1453"/>
                      <a:pt x="5193" y="1497"/>
                      <a:pt x="5095" y="1568"/>
                    </a:cubicBezTo>
                    <a:cubicBezTo>
                      <a:pt x="5071" y="1593"/>
                      <a:pt x="4986" y="1723"/>
                      <a:pt x="4959" y="1723"/>
                    </a:cubicBezTo>
                    <a:cubicBezTo>
                      <a:pt x="4956" y="1723"/>
                      <a:pt x="4954" y="1722"/>
                      <a:pt x="4953" y="1720"/>
                    </a:cubicBezTo>
                    <a:cubicBezTo>
                      <a:pt x="4917" y="1666"/>
                      <a:pt x="4864" y="1524"/>
                      <a:pt x="4819" y="1515"/>
                    </a:cubicBezTo>
                    <a:cubicBezTo>
                      <a:pt x="4813" y="1514"/>
                      <a:pt x="4807" y="1513"/>
                      <a:pt x="4802" y="1513"/>
                    </a:cubicBezTo>
                    <a:cubicBezTo>
                      <a:pt x="4722" y="1513"/>
                      <a:pt x="4662" y="1623"/>
                      <a:pt x="4588" y="1631"/>
                    </a:cubicBezTo>
                    <a:lnTo>
                      <a:pt x="4303" y="1640"/>
                    </a:lnTo>
                    <a:cubicBezTo>
                      <a:pt x="4272" y="1599"/>
                      <a:pt x="4247" y="1582"/>
                      <a:pt x="4227" y="1582"/>
                    </a:cubicBezTo>
                    <a:cubicBezTo>
                      <a:pt x="4156" y="1582"/>
                      <a:pt x="4149" y="1799"/>
                      <a:pt x="4142" y="1889"/>
                    </a:cubicBezTo>
                    <a:cubicBezTo>
                      <a:pt x="4133" y="2023"/>
                      <a:pt x="4071" y="2041"/>
                      <a:pt x="4000" y="2041"/>
                    </a:cubicBezTo>
                    <a:cubicBezTo>
                      <a:pt x="3982" y="1773"/>
                      <a:pt x="4000" y="1684"/>
                      <a:pt x="3822" y="1675"/>
                    </a:cubicBezTo>
                    <a:cubicBezTo>
                      <a:pt x="3765" y="1674"/>
                      <a:pt x="3708" y="1673"/>
                      <a:pt x="3652" y="1673"/>
                    </a:cubicBezTo>
                    <a:cubicBezTo>
                      <a:pt x="3391" y="1673"/>
                      <a:pt x="3134" y="1689"/>
                      <a:pt x="2877" y="1711"/>
                    </a:cubicBezTo>
                    <a:cubicBezTo>
                      <a:pt x="2851" y="1711"/>
                      <a:pt x="2512" y="1711"/>
                      <a:pt x="2566" y="1827"/>
                    </a:cubicBezTo>
                    <a:cubicBezTo>
                      <a:pt x="2634" y="1957"/>
                      <a:pt x="2564" y="1997"/>
                      <a:pt x="2491" y="1997"/>
                    </a:cubicBezTo>
                    <a:cubicBezTo>
                      <a:pt x="2459" y="1997"/>
                      <a:pt x="2427" y="1989"/>
                      <a:pt x="2405" y="1978"/>
                    </a:cubicBezTo>
                    <a:cubicBezTo>
                      <a:pt x="2334" y="1943"/>
                      <a:pt x="2361" y="1827"/>
                      <a:pt x="2307" y="1782"/>
                    </a:cubicBezTo>
                    <a:cubicBezTo>
                      <a:pt x="2280" y="1755"/>
                      <a:pt x="2243" y="1743"/>
                      <a:pt x="2203" y="1743"/>
                    </a:cubicBezTo>
                    <a:cubicBezTo>
                      <a:pt x="2190" y="1743"/>
                      <a:pt x="2178" y="1745"/>
                      <a:pt x="2165" y="1747"/>
                    </a:cubicBezTo>
                    <a:cubicBezTo>
                      <a:pt x="2131" y="1747"/>
                      <a:pt x="2069" y="1739"/>
                      <a:pt x="2003" y="1739"/>
                    </a:cubicBezTo>
                    <a:cubicBezTo>
                      <a:pt x="1911" y="1739"/>
                      <a:pt x="1813" y="1754"/>
                      <a:pt x="1782" y="1827"/>
                    </a:cubicBezTo>
                    <a:cubicBezTo>
                      <a:pt x="1728" y="1951"/>
                      <a:pt x="1648" y="1871"/>
                      <a:pt x="1559" y="1925"/>
                    </a:cubicBezTo>
                    <a:cubicBezTo>
                      <a:pt x="1506" y="1960"/>
                      <a:pt x="1443" y="2139"/>
                      <a:pt x="1417" y="2139"/>
                    </a:cubicBezTo>
                    <a:cubicBezTo>
                      <a:pt x="1390" y="2139"/>
                      <a:pt x="1354" y="2023"/>
                      <a:pt x="1319" y="1987"/>
                    </a:cubicBezTo>
                    <a:cubicBezTo>
                      <a:pt x="1243" y="1919"/>
                      <a:pt x="1147" y="1876"/>
                      <a:pt x="1049" y="1876"/>
                    </a:cubicBezTo>
                    <a:cubicBezTo>
                      <a:pt x="1032" y="1876"/>
                      <a:pt x="1015" y="1878"/>
                      <a:pt x="998" y="1880"/>
                    </a:cubicBezTo>
                    <a:cubicBezTo>
                      <a:pt x="829" y="1898"/>
                      <a:pt x="660" y="1925"/>
                      <a:pt x="499" y="1978"/>
                    </a:cubicBezTo>
                    <a:cubicBezTo>
                      <a:pt x="415" y="2004"/>
                      <a:pt x="386" y="2085"/>
                      <a:pt x="391" y="2207"/>
                    </a:cubicBezTo>
                    <a:lnTo>
                      <a:pt x="391" y="2207"/>
                    </a:lnTo>
                    <a:cubicBezTo>
                      <a:pt x="216" y="2229"/>
                      <a:pt x="70" y="2271"/>
                      <a:pt x="54" y="2334"/>
                    </a:cubicBezTo>
                    <a:cubicBezTo>
                      <a:pt x="36" y="2388"/>
                      <a:pt x="0" y="2620"/>
                      <a:pt x="98" y="2646"/>
                    </a:cubicBezTo>
                    <a:cubicBezTo>
                      <a:pt x="285" y="2691"/>
                      <a:pt x="473" y="2673"/>
                      <a:pt x="330" y="2878"/>
                    </a:cubicBezTo>
                    <a:cubicBezTo>
                      <a:pt x="259" y="3047"/>
                      <a:pt x="232" y="3225"/>
                      <a:pt x="268" y="3403"/>
                    </a:cubicBezTo>
                    <a:cubicBezTo>
                      <a:pt x="294" y="3519"/>
                      <a:pt x="588" y="3582"/>
                      <a:pt x="553" y="3662"/>
                    </a:cubicBezTo>
                    <a:cubicBezTo>
                      <a:pt x="499" y="3804"/>
                      <a:pt x="116" y="3840"/>
                      <a:pt x="81" y="4009"/>
                    </a:cubicBezTo>
                    <a:cubicBezTo>
                      <a:pt x="70" y="4046"/>
                      <a:pt x="101" y="4058"/>
                      <a:pt x="147" y="4058"/>
                    </a:cubicBezTo>
                    <a:cubicBezTo>
                      <a:pt x="223" y="4058"/>
                      <a:pt x="339" y="4027"/>
                      <a:pt x="383" y="4027"/>
                    </a:cubicBezTo>
                    <a:cubicBezTo>
                      <a:pt x="383" y="4107"/>
                      <a:pt x="54" y="4169"/>
                      <a:pt x="161" y="4250"/>
                    </a:cubicBezTo>
                    <a:cubicBezTo>
                      <a:pt x="196" y="4267"/>
                      <a:pt x="856" y="4258"/>
                      <a:pt x="651" y="4410"/>
                    </a:cubicBezTo>
                    <a:cubicBezTo>
                      <a:pt x="553" y="4472"/>
                      <a:pt x="383" y="4419"/>
                      <a:pt x="303" y="4543"/>
                    </a:cubicBezTo>
                    <a:cubicBezTo>
                      <a:pt x="277" y="4597"/>
                      <a:pt x="277" y="4668"/>
                      <a:pt x="303" y="4731"/>
                    </a:cubicBezTo>
                    <a:cubicBezTo>
                      <a:pt x="329" y="4771"/>
                      <a:pt x="378" y="4779"/>
                      <a:pt x="433" y="4779"/>
                    </a:cubicBezTo>
                    <a:cubicBezTo>
                      <a:pt x="464" y="4779"/>
                      <a:pt x="498" y="4776"/>
                      <a:pt x="530" y="4776"/>
                    </a:cubicBezTo>
                    <a:cubicBezTo>
                      <a:pt x="611" y="4776"/>
                      <a:pt x="682" y="4793"/>
                      <a:pt x="686" y="4909"/>
                    </a:cubicBezTo>
                    <a:cubicBezTo>
                      <a:pt x="675" y="4908"/>
                      <a:pt x="664" y="4908"/>
                      <a:pt x="652" y="4908"/>
                    </a:cubicBezTo>
                    <a:cubicBezTo>
                      <a:pt x="530" y="4908"/>
                      <a:pt x="409" y="4950"/>
                      <a:pt x="303" y="5016"/>
                    </a:cubicBezTo>
                    <a:cubicBezTo>
                      <a:pt x="244" y="5108"/>
                      <a:pt x="153" y="5257"/>
                      <a:pt x="364" y="5257"/>
                    </a:cubicBezTo>
                    <a:cubicBezTo>
                      <a:pt x="375" y="5257"/>
                      <a:pt x="388" y="5257"/>
                      <a:pt x="401" y="5256"/>
                    </a:cubicBezTo>
                    <a:lnTo>
                      <a:pt x="401" y="5256"/>
                    </a:lnTo>
                    <a:cubicBezTo>
                      <a:pt x="63" y="5283"/>
                      <a:pt x="143" y="5407"/>
                      <a:pt x="330" y="5505"/>
                    </a:cubicBezTo>
                    <a:cubicBezTo>
                      <a:pt x="83" y="5523"/>
                      <a:pt x="352" y="6041"/>
                      <a:pt x="357" y="6110"/>
                    </a:cubicBezTo>
                    <a:lnTo>
                      <a:pt x="357" y="6110"/>
                    </a:lnTo>
                    <a:cubicBezTo>
                      <a:pt x="353" y="5989"/>
                      <a:pt x="431" y="5930"/>
                      <a:pt x="500" y="5930"/>
                    </a:cubicBezTo>
                    <a:cubicBezTo>
                      <a:pt x="574" y="5930"/>
                      <a:pt x="639" y="5996"/>
                      <a:pt x="588" y="6129"/>
                    </a:cubicBezTo>
                    <a:cubicBezTo>
                      <a:pt x="535" y="6298"/>
                      <a:pt x="508" y="6467"/>
                      <a:pt x="517" y="6646"/>
                    </a:cubicBezTo>
                    <a:cubicBezTo>
                      <a:pt x="802" y="6628"/>
                      <a:pt x="829" y="6191"/>
                      <a:pt x="873" y="6049"/>
                    </a:cubicBezTo>
                    <a:cubicBezTo>
                      <a:pt x="882" y="6182"/>
                      <a:pt x="891" y="6316"/>
                      <a:pt x="891" y="6450"/>
                    </a:cubicBezTo>
                    <a:cubicBezTo>
                      <a:pt x="900" y="6565"/>
                      <a:pt x="829" y="6681"/>
                      <a:pt x="713" y="6726"/>
                    </a:cubicBezTo>
                    <a:cubicBezTo>
                      <a:pt x="681" y="6736"/>
                      <a:pt x="652" y="6739"/>
                      <a:pt x="624" y="6739"/>
                    </a:cubicBezTo>
                    <a:cubicBezTo>
                      <a:pt x="588" y="6739"/>
                      <a:pt x="556" y="6734"/>
                      <a:pt x="525" y="6734"/>
                    </a:cubicBezTo>
                    <a:cubicBezTo>
                      <a:pt x="481" y="6734"/>
                      <a:pt x="441" y="6745"/>
                      <a:pt x="401" y="6797"/>
                    </a:cubicBezTo>
                    <a:cubicBezTo>
                      <a:pt x="223" y="7037"/>
                      <a:pt x="579" y="7073"/>
                      <a:pt x="606" y="7278"/>
                    </a:cubicBezTo>
                    <a:cubicBezTo>
                      <a:pt x="633" y="7465"/>
                      <a:pt x="499" y="7590"/>
                      <a:pt x="312" y="7723"/>
                    </a:cubicBezTo>
                    <a:cubicBezTo>
                      <a:pt x="481" y="7732"/>
                      <a:pt x="651" y="7803"/>
                      <a:pt x="784" y="7919"/>
                    </a:cubicBezTo>
                    <a:cubicBezTo>
                      <a:pt x="900" y="8044"/>
                      <a:pt x="615" y="7999"/>
                      <a:pt x="615" y="8044"/>
                    </a:cubicBezTo>
                    <a:cubicBezTo>
                      <a:pt x="615" y="8064"/>
                      <a:pt x="626" y="8079"/>
                      <a:pt x="644" y="8089"/>
                    </a:cubicBezTo>
                    <a:lnTo>
                      <a:pt x="644" y="8089"/>
                    </a:lnTo>
                    <a:cubicBezTo>
                      <a:pt x="640" y="8088"/>
                      <a:pt x="635" y="8088"/>
                      <a:pt x="630" y="8088"/>
                    </a:cubicBezTo>
                    <a:cubicBezTo>
                      <a:pt x="566" y="8088"/>
                      <a:pt x="511" y="8094"/>
                      <a:pt x="490" y="8115"/>
                    </a:cubicBezTo>
                    <a:cubicBezTo>
                      <a:pt x="410" y="8195"/>
                      <a:pt x="473" y="8365"/>
                      <a:pt x="490" y="8445"/>
                    </a:cubicBezTo>
                    <a:cubicBezTo>
                      <a:pt x="508" y="8525"/>
                      <a:pt x="562" y="8712"/>
                      <a:pt x="704" y="8757"/>
                    </a:cubicBezTo>
                    <a:cubicBezTo>
                      <a:pt x="802" y="8792"/>
                      <a:pt x="856" y="8792"/>
                      <a:pt x="838" y="8881"/>
                    </a:cubicBezTo>
                    <a:cubicBezTo>
                      <a:pt x="820" y="8944"/>
                      <a:pt x="766" y="8997"/>
                      <a:pt x="704" y="9006"/>
                    </a:cubicBezTo>
                    <a:cubicBezTo>
                      <a:pt x="597" y="9033"/>
                      <a:pt x="633" y="9051"/>
                      <a:pt x="633" y="9113"/>
                    </a:cubicBezTo>
                    <a:cubicBezTo>
                      <a:pt x="633" y="9211"/>
                      <a:pt x="784" y="9291"/>
                      <a:pt x="829" y="9389"/>
                    </a:cubicBezTo>
                    <a:cubicBezTo>
                      <a:pt x="873" y="9487"/>
                      <a:pt x="882" y="9594"/>
                      <a:pt x="864" y="9692"/>
                    </a:cubicBezTo>
                    <a:cubicBezTo>
                      <a:pt x="856" y="9763"/>
                      <a:pt x="704" y="9861"/>
                      <a:pt x="704" y="9906"/>
                    </a:cubicBezTo>
                    <a:cubicBezTo>
                      <a:pt x="707" y="9915"/>
                      <a:pt x="715" y="9918"/>
                      <a:pt x="725" y="9918"/>
                    </a:cubicBezTo>
                    <a:cubicBezTo>
                      <a:pt x="746" y="9918"/>
                      <a:pt x="776" y="9907"/>
                      <a:pt x="791" y="9907"/>
                    </a:cubicBezTo>
                    <a:cubicBezTo>
                      <a:pt x="798" y="9907"/>
                      <a:pt x="802" y="9909"/>
                      <a:pt x="802" y="9914"/>
                    </a:cubicBezTo>
                    <a:lnTo>
                      <a:pt x="802" y="9995"/>
                    </a:lnTo>
                    <a:lnTo>
                      <a:pt x="829" y="10395"/>
                    </a:lnTo>
                    <a:cubicBezTo>
                      <a:pt x="829" y="10525"/>
                      <a:pt x="770" y="10797"/>
                      <a:pt x="1035" y="10797"/>
                    </a:cubicBezTo>
                    <a:cubicBezTo>
                      <a:pt x="1041" y="10797"/>
                      <a:pt x="1047" y="10797"/>
                      <a:pt x="1054" y="10797"/>
                    </a:cubicBezTo>
                    <a:lnTo>
                      <a:pt x="1054" y="10797"/>
                    </a:lnTo>
                    <a:cubicBezTo>
                      <a:pt x="838" y="10811"/>
                      <a:pt x="838" y="11091"/>
                      <a:pt x="847" y="11197"/>
                    </a:cubicBezTo>
                    <a:cubicBezTo>
                      <a:pt x="856" y="11349"/>
                      <a:pt x="1025" y="11357"/>
                      <a:pt x="1007" y="11500"/>
                    </a:cubicBezTo>
                    <a:cubicBezTo>
                      <a:pt x="998" y="11562"/>
                      <a:pt x="820" y="11527"/>
                      <a:pt x="775" y="11598"/>
                    </a:cubicBezTo>
                    <a:cubicBezTo>
                      <a:pt x="731" y="11651"/>
                      <a:pt x="731" y="11723"/>
                      <a:pt x="749" y="11794"/>
                    </a:cubicBezTo>
                    <a:cubicBezTo>
                      <a:pt x="775" y="11874"/>
                      <a:pt x="811" y="11954"/>
                      <a:pt x="882" y="12017"/>
                    </a:cubicBezTo>
                    <a:cubicBezTo>
                      <a:pt x="899" y="12030"/>
                      <a:pt x="926" y="12035"/>
                      <a:pt x="957" y="12035"/>
                    </a:cubicBezTo>
                    <a:cubicBezTo>
                      <a:pt x="976" y="12035"/>
                      <a:pt x="997" y="12033"/>
                      <a:pt x="1018" y="12030"/>
                    </a:cubicBezTo>
                    <a:lnTo>
                      <a:pt x="1018" y="12030"/>
                    </a:lnTo>
                    <a:cubicBezTo>
                      <a:pt x="855" y="12076"/>
                      <a:pt x="1051" y="12216"/>
                      <a:pt x="1051" y="12302"/>
                    </a:cubicBezTo>
                    <a:cubicBezTo>
                      <a:pt x="1043" y="12409"/>
                      <a:pt x="526" y="12311"/>
                      <a:pt x="615" y="12462"/>
                    </a:cubicBezTo>
                    <a:cubicBezTo>
                      <a:pt x="672" y="12567"/>
                      <a:pt x="811" y="12582"/>
                      <a:pt x="961" y="12582"/>
                    </a:cubicBezTo>
                    <a:cubicBezTo>
                      <a:pt x="1024" y="12582"/>
                      <a:pt x="1089" y="12580"/>
                      <a:pt x="1150" y="12580"/>
                    </a:cubicBezTo>
                    <a:cubicBezTo>
                      <a:pt x="1215" y="12580"/>
                      <a:pt x="1276" y="12583"/>
                      <a:pt x="1328" y="12596"/>
                    </a:cubicBezTo>
                    <a:cubicBezTo>
                      <a:pt x="1502" y="12639"/>
                      <a:pt x="1070" y="12836"/>
                      <a:pt x="1027" y="12836"/>
                    </a:cubicBezTo>
                    <a:cubicBezTo>
                      <a:pt x="1026" y="12836"/>
                      <a:pt x="1026" y="12836"/>
                      <a:pt x="1025" y="12836"/>
                    </a:cubicBezTo>
                    <a:lnTo>
                      <a:pt x="1025" y="12836"/>
                    </a:lnTo>
                    <a:cubicBezTo>
                      <a:pt x="1132" y="12863"/>
                      <a:pt x="1194" y="12827"/>
                      <a:pt x="1212" y="12934"/>
                    </a:cubicBezTo>
                    <a:cubicBezTo>
                      <a:pt x="1212" y="12961"/>
                      <a:pt x="1194" y="13041"/>
                      <a:pt x="1230" y="13059"/>
                    </a:cubicBezTo>
                    <a:cubicBezTo>
                      <a:pt x="1243" y="13064"/>
                      <a:pt x="1260" y="13065"/>
                      <a:pt x="1279" y="13065"/>
                    </a:cubicBezTo>
                    <a:cubicBezTo>
                      <a:pt x="1299" y="13065"/>
                      <a:pt x="1321" y="13064"/>
                      <a:pt x="1343" y="13064"/>
                    </a:cubicBezTo>
                    <a:cubicBezTo>
                      <a:pt x="1370" y="13064"/>
                      <a:pt x="1396" y="13066"/>
                      <a:pt x="1417" y="13077"/>
                    </a:cubicBezTo>
                    <a:cubicBezTo>
                      <a:pt x="1479" y="13094"/>
                      <a:pt x="1479" y="13175"/>
                      <a:pt x="1479" y="13219"/>
                    </a:cubicBezTo>
                    <a:cubicBezTo>
                      <a:pt x="1319" y="13219"/>
                      <a:pt x="1221" y="13246"/>
                      <a:pt x="1283" y="13362"/>
                    </a:cubicBezTo>
                    <a:cubicBezTo>
                      <a:pt x="1363" y="13513"/>
                      <a:pt x="1434" y="13531"/>
                      <a:pt x="1167" y="13566"/>
                    </a:cubicBezTo>
                    <a:cubicBezTo>
                      <a:pt x="1078" y="13584"/>
                      <a:pt x="1096" y="13789"/>
                      <a:pt x="1167" y="13807"/>
                    </a:cubicBezTo>
                    <a:cubicBezTo>
                      <a:pt x="1185" y="13812"/>
                      <a:pt x="1201" y="13813"/>
                      <a:pt x="1215" y="13813"/>
                    </a:cubicBezTo>
                    <a:cubicBezTo>
                      <a:pt x="1247" y="13813"/>
                      <a:pt x="1272" y="13805"/>
                      <a:pt x="1293" y="13805"/>
                    </a:cubicBezTo>
                    <a:cubicBezTo>
                      <a:pt x="1314" y="13805"/>
                      <a:pt x="1330" y="13814"/>
                      <a:pt x="1345" y="13851"/>
                    </a:cubicBezTo>
                    <a:cubicBezTo>
                      <a:pt x="1372" y="13958"/>
                      <a:pt x="1372" y="14074"/>
                      <a:pt x="1345" y="14181"/>
                    </a:cubicBezTo>
                    <a:cubicBezTo>
                      <a:pt x="1310" y="14297"/>
                      <a:pt x="1185" y="14324"/>
                      <a:pt x="1123" y="14422"/>
                    </a:cubicBezTo>
                    <a:cubicBezTo>
                      <a:pt x="1043" y="14511"/>
                      <a:pt x="1069" y="14653"/>
                      <a:pt x="1167" y="14715"/>
                    </a:cubicBezTo>
                    <a:cubicBezTo>
                      <a:pt x="1325" y="14803"/>
                      <a:pt x="1078" y="15045"/>
                      <a:pt x="1044" y="15045"/>
                    </a:cubicBezTo>
                    <a:cubicBezTo>
                      <a:pt x="1044" y="15045"/>
                      <a:pt x="1043" y="15045"/>
                      <a:pt x="1043" y="15045"/>
                    </a:cubicBezTo>
                    <a:lnTo>
                      <a:pt x="1043" y="15045"/>
                    </a:lnTo>
                    <a:cubicBezTo>
                      <a:pt x="1075" y="15063"/>
                      <a:pt x="1108" y="15070"/>
                      <a:pt x="1141" y="15070"/>
                    </a:cubicBezTo>
                    <a:cubicBezTo>
                      <a:pt x="1306" y="15070"/>
                      <a:pt x="1469" y="14883"/>
                      <a:pt x="1550" y="14876"/>
                    </a:cubicBezTo>
                    <a:cubicBezTo>
                      <a:pt x="1577" y="14876"/>
                      <a:pt x="1604" y="15009"/>
                      <a:pt x="1524" y="15018"/>
                    </a:cubicBezTo>
                    <a:cubicBezTo>
                      <a:pt x="1372" y="15045"/>
                      <a:pt x="1443" y="15179"/>
                      <a:pt x="1506" y="15241"/>
                    </a:cubicBezTo>
                    <a:cubicBezTo>
                      <a:pt x="1630" y="15392"/>
                      <a:pt x="1381" y="15339"/>
                      <a:pt x="1230" y="15437"/>
                    </a:cubicBezTo>
                    <a:cubicBezTo>
                      <a:pt x="1132" y="15499"/>
                      <a:pt x="1319" y="15508"/>
                      <a:pt x="1345" y="15526"/>
                    </a:cubicBezTo>
                    <a:cubicBezTo>
                      <a:pt x="1351" y="15526"/>
                      <a:pt x="1356" y="15525"/>
                      <a:pt x="1361" y="15525"/>
                    </a:cubicBezTo>
                    <a:cubicBezTo>
                      <a:pt x="1478" y="15525"/>
                      <a:pt x="1470" y="15626"/>
                      <a:pt x="1479" y="15686"/>
                    </a:cubicBezTo>
                    <a:cubicBezTo>
                      <a:pt x="1488" y="15847"/>
                      <a:pt x="1408" y="15873"/>
                      <a:pt x="1622" y="15998"/>
                    </a:cubicBezTo>
                    <a:cubicBezTo>
                      <a:pt x="1630" y="16007"/>
                      <a:pt x="1737" y="16105"/>
                      <a:pt x="1711" y="16123"/>
                    </a:cubicBezTo>
                    <a:cubicBezTo>
                      <a:pt x="1701" y="16130"/>
                      <a:pt x="1686" y="16133"/>
                      <a:pt x="1668" y="16133"/>
                    </a:cubicBezTo>
                    <a:cubicBezTo>
                      <a:pt x="1599" y="16133"/>
                      <a:pt x="1483" y="16092"/>
                      <a:pt x="1392" y="16092"/>
                    </a:cubicBezTo>
                    <a:cubicBezTo>
                      <a:pt x="1332" y="16092"/>
                      <a:pt x="1283" y="16110"/>
                      <a:pt x="1265" y="16167"/>
                    </a:cubicBezTo>
                    <a:cubicBezTo>
                      <a:pt x="1212" y="16337"/>
                      <a:pt x="1265" y="16515"/>
                      <a:pt x="1274" y="16675"/>
                    </a:cubicBezTo>
                    <a:cubicBezTo>
                      <a:pt x="1274" y="16657"/>
                      <a:pt x="1256" y="16533"/>
                      <a:pt x="1372" y="16533"/>
                    </a:cubicBezTo>
                    <a:cubicBezTo>
                      <a:pt x="1425" y="16533"/>
                      <a:pt x="1383" y="16782"/>
                      <a:pt x="1508" y="16782"/>
                    </a:cubicBezTo>
                    <a:cubicBezTo>
                      <a:pt x="1510" y="16782"/>
                      <a:pt x="1512" y="16782"/>
                      <a:pt x="1515" y="16782"/>
                    </a:cubicBezTo>
                    <a:cubicBezTo>
                      <a:pt x="1458" y="16782"/>
                      <a:pt x="1599" y="16607"/>
                      <a:pt x="1646" y="16607"/>
                    </a:cubicBezTo>
                    <a:cubicBezTo>
                      <a:pt x="1651" y="16607"/>
                      <a:pt x="1655" y="16608"/>
                      <a:pt x="1657" y="16613"/>
                    </a:cubicBezTo>
                    <a:cubicBezTo>
                      <a:pt x="1720" y="16728"/>
                      <a:pt x="1996" y="16880"/>
                      <a:pt x="1666" y="16898"/>
                    </a:cubicBezTo>
                    <a:cubicBezTo>
                      <a:pt x="1619" y="16883"/>
                      <a:pt x="1558" y="16864"/>
                      <a:pt x="1510" y="16864"/>
                    </a:cubicBezTo>
                    <a:cubicBezTo>
                      <a:pt x="1467" y="16864"/>
                      <a:pt x="1434" y="16879"/>
                      <a:pt x="1426" y="16924"/>
                    </a:cubicBezTo>
                    <a:cubicBezTo>
                      <a:pt x="1390" y="17076"/>
                      <a:pt x="1399" y="17236"/>
                      <a:pt x="1452" y="17388"/>
                    </a:cubicBezTo>
                    <a:cubicBezTo>
                      <a:pt x="1466" y="17417"/>
                      <a:pt x="1494" y="17427"/>
                      <a:pt x="1531" y="17427"/>
                    </a:cubicBezTo>
                    <a:cubicBezTo>
                      <a:pt x="1612" y="17427"/>
                      <a:pt x="1732" y="17378"/>
                      <a:pt x="1813" y="17378"/>
                    </a:cubicBezTo>
                    <a:cubicBezTo>
                      <a:pt x="1818" y="17378"/>
                      <a:pt x="1822" y="17378"/>
                      <a:pt x="1826" y="17379"/>
                    </a:cubicBezTo>
                    <a:cubicBezTo>
                      <a:pt x="1826" y="17450"/>
                      <a:pt x="1702" y="17717"/>
                      <a:pt x="1604" y="17762"/>
                    </a:cubicBezTo>
                    <a:cubicBezTo>
                      <a:pt x="1594" y="17766"/>
                      <a:pt x="1585" y="17768"/>
                      <a:pt x="1576" y="17768"/>
                    </a:cubicBezTo>
                    <a:cubicBezTo>
                      <a:pt x="1489" y="17768"/>
                      <a:pt x="1452" y="17581"/>
                      <a:pt x="1443" y="17557"/>
                    </a:cubicBezTo>
                    <a:lnTo>
                      <a:pt x="1443" y="17557"/>
                    </a:lnTo>
                    <a:cubicBezTo>
                      <a:pt x="1443" y="17655"/>
                      <a:pt x="1524" y="17860"/>
                      <a:pt x="1399" y="17949"/>
                    </a:cubicBezTo>
                    <a:cubicBezTo>
                      <a:pt x="1310" y="18011"/>
                      <a:pt x="1078" y="18002"/>
                      <a:pt x="954" y="18011"/>
                    </a:cubicBezTo>
                    <a:cubicBezTo>
                      <a:pt x="1167" y="18047"/>
                      <a:pt x="1372" y="18109"/>
                      <a:pt x="1568" y="18189"/>
                    </a:cubicBezTo>
                    <a:cubicBezTo>
                      <a:pt x="1666" y="18234"/>
                      <a:pt x="1604" y="18341"/>
                      <a:pt x="1657" y="18412"/>
                    </a:cubicBezTo>
                    <a:cubicBezTo>
                      <a:pt x="1693" y="18448"/>
                      <a:pt x="1898" y="18492"/>
                      <a:pt x="1773" y="18554"/>
                    </a:cubicBezTo>
                    <a:cubicBezTo>
                      <a:pt x="1738" y="18571"/>
                      <a:pt x="1699" y="18577"/>
                      <a:pt x="1659" y="18577"/>
                    </a:cubicBezTo>
                    <a:cubicBezTo>
                      <a:pt x="1560" y="18577"/>
                      <a:pt x="1449" y="18541"/>
                      <a:pt x="1345" y="18541"/>
                    </a:cubicBezTo>
                    <a:cubicBezTo>
                      <a:pt x="1312" y="18541"/>
                      <a:pt x="1279" y="18544"/>
                      <a:pt x="1247" y="18554"/>
                    </a:cubicBezTo>
                    <a:cubicBezTo>
                      <a:pt x="1114" y="18599"/>
                      <a:pt x="1247" y="18724"/>
                      <a:pt x="1310" y="18759"/>
                    </a:cubicBezTo>
                    <a:cubicBezTo>
                      <a:pt x="1381" y="18813"/>
                      <a:pt x="1461" y="18813"/>
                      <a:pt x="1488" y="18884"/>
                    </a:cubicBezTo>
                    <a:cubicBezTo>
                      <a:pt x="1515" y="18964"/>
                      <a:pt x="1524" y="19053"/>
                      <a:pt x="1524" y="19142"/>
                    </a:cubicBezTo>
                    <a:cubicBezTo>
                      <a:pt x="1526" y="19167"/>
                      <a:pt x="1527" y="19193"/>
                      <a:pt x="1527" y="19220"/>
                    </a:cubicBezTo>
                    <a:lnTo>
                      <a:pt x="1527" y="19220"/>
                    </a:lnTo>
                    <a:cubicBezTo>
                      <a:pt x="1577" y="19182"/>
                      <a:pt x="1648" y="19135"/>
                      <a:pt x="1704" y="19135"/>
                    </a:cubicBezTo>
                    <a:cubicBezTo>
                      <a:pt x="1739" y="19135"/>
                      <a:pt x="1768" y="19154"/>
                      <a:pt x="1782" y="19205"/>
                    </a:cubicBezTo>
                    <a:cubicBezTo>
                      <a:pt x="1787" y="19265"/>
                      <a:pt x="1719" y="19294"/>
                      <a:pt x="1651" y="19294"/>
                    </a:cubicBezTo>
                    <a:cubicBezTo>
                      <a:pt x="1596" y="19294"/>
                      <a:pt x="1542" y="19275"/>
                      <a:pt x="1527" y="19238"/>
                    </a:cubicBezTo>
                    <a:lnTo>
                      <a:pt x="1527" y="19238"/>
                    </a:lnTo>
                    <a:cubicBezTo>
                      <a:pt x="1528" y="19425"/>
                      <a:pt x="1503" y="19659"/>
                      <a:pt x="1639" y="19810"/>
                    </a:cubicBezTo>
                    <a:cubicBezTo>
                      <a:pt x="1675" y="19846"/>
                      <a:pt x="1818" y="19846"/>
                      <a:pt x="1773" y="19908"/>
                    </a:cubicBezTo>
                    <a:cubicBezTo>
                      <a:pt x="1702" y="19989"/>
                      <a:pt x="1559" y="20015"/>
                      <a:pt x="1497" y="20095"/>
                    </a:cubicBezTo>
                    <a:cubicBezTo>
                      <a:pt x="1363" y="20291"/>
                      <a:pt x="1390" y="20559"/>
                      <a:pt x="1559" y="20719"/>
                    </a:cubicBezTo>
                    <a:cubicBezTo>
                      <a:pt x="1595" y="20746"/>
                      <a:pt x="1782" y="20763"/>
                      <a:pt x="1782" y="20781"/>
                    </a:cubicBezTo>
                    <a:cubicBezTo>
                      <a:pt x="1755" y="20870"/>
                      <a:pt x="1488" y="20879"/>
                      <a:pt x="1524" y="20986"/>
                    </a:cubicBezTo>
                    <a:cubicBezTo>
                      <a:pt x="1524" y="20986"/>
                      <a:pt x="1571" y="20978"/>
                      <a:pt x="1625" y="20978"/>
                    </a:cubicBezTo>
                    <a:cubicBezTo>
                      <a:pt x="1685" y="20978"/>
                      <a:pt x="1754" y="20988"/>
                      <a:pt x="1773" y="21031"/>
                    </a:cubicBezTo>
                    <a:cubicBezTo>
                      <a:pt x="1796" y="21076"/>
                      <a:pt x="1812" y="21134"/>
                      <a:pt x="1882" y="21134"/>
                    </a:cubicBezTo>
                    <a:cubicBezTo>
                      <a:pt x="1894" y="21134"/>
                      <a:pt x="1908" y="21133"/>
                      <a:pt x="1924" y="21129"/>
                    </a:cubicBezTo>
                    <a:cubicBezTo>
                      <a:pt x="2045" y="21093"/>
                      <a:pt x="2105" y="21082"/>
                      <a:pt x="2159" y="21082"/>
                    </a:cubicBezTo>
                    <a:cubicBezTo>
                      <a:pt x="2214" y="21082"/>
                      <a:pt x="2263" y="21093"/>
                      <a:pt x="2361" y="21102"/>
                    </a:cubicBezTo>
                    <a:cubicBezTo>
                      <a:pt x="2328" y="21143"/>
                      <a:pt x="2043" y="21383"/>
                      <a:pt x="2008" y="21383"/>
                    </a:cubicBezTo>
                    <a:cubicBezTo>
                      <a:pt x="2005" y="21383"/>
                      <a:pt x="2004" y="21381"/>
                      <a:pt x="2005" y="21378"/>
                    </a:cubicBezTo>
                    <a:cubicBezTo>
                      <a:pt x="2005" y="21325"/>
                      <a:pt x="2049" y="21236"/>
                      <a:pt x="1933" y="21227"/>
                    </a:cubicBezTo>
                    <a:cubicBezTo>
                      <a:pt x="1853" y="21227"/>
                      <a:pt x="1835" y="21271"/>
                      <a:pt x="1835" y="21316"/>
                    </a:cubicBezTo>
                    <a:cubicBezTo>
                      <a:pt x="1835" y="21405"/>
                      <a:pt x="2120" y="21503"/>
                      <a:pt x="1978" y="21645"/>
                    </a:cubicBezTo>
                    <a:cubicBezTo>
                      <a:pt x="1950" y="21675"/>
                      <a:pt x="1953" y="21711"/>
                      <a:pt x="1974" y="21750"/>
                    </a:cubicBezTo>
                    <a:lnTo>
                      <a:pt x="1974" y="21750"/>
                    </a:lnTo>
                    <a:cubicBezTo>
                      <a:pt x="2027" y="21655"/>
                      <a:pt x="2144" y="21535"/>
                      <a:pt x="2227" y="21535"/>
                    </a:cubicBezTo>
                    <a:cubicBezTo>
                      <a:pt x="2252" y="21535"/>
                      <a:pt x="2274" y="21547"/>
                      <a:pt x="2290" y="21574"/>
                    </a:cubicBezTo>
                    <a:lnTo>
                      <a:pt x="2298" y="21574"/>
                    </a:lnTo>
                    <a:lnTo>
                      <a:pt x="1983" y="21765"/>
                    </a:lnTo>
                    <a:lnTo>
                      <a:pt x="1983" y="21765"/>
                    </a:lnTo>
                    <a:cubicBezTo>
                      <a:pt x="1980" y="21760"/>
                      <a:pt x="1977" y="21755"/>
                      <a:pt x="1974" y="21750"/>
                    </a:cubicBezTo>
                    <a:lnTo>
                      <a:pt x="1974" y="21750"/>
                    </a:lnTo>
                    <a:cubicBezTo>
                      <a:pt x="1969" y="21760"/>
                      <a:pt x="1964" y="21770"/>
                      <a:pt x="1960" y="21779"/>
                    </a:cubicBezTo>
                    <a:lnTo>
                      <a:pt x="1983" y="21765"/>
                    </a:lnTo>
                    <a:lnTo>
                      <a:pt x="1983" y="21765"/>
                    </a:lnTo>
                    <a:cubicBezTo>
                      <a:pt x="2062" y="21888"/>
                      <a:pt x="2302" y="22037"/>
                      <a:pt x="2361" y="22108"/>
                    </a:cubicBezTo>
                    <a:cubicBezTo>
                      <a:pt x="2530" y="21984"/>
                      <a:pt x="2477" y="21921"/>
                      <a:pt x="2628" y="21814"/>
                    </a:cubicBezTo>
                    <a:lnTo>
                      <a:pt x="2628" y="21814"/>
                    </a:lnTo>
                    <a:cubicBezTo>
                      <a:pt x="2673" y="21886"/>
                      <a:pt x="2539" y="22091"/>
                      <a:pt x="2584" y="22108"/>
                    </a:cubicBezTo>
                    <a:cubicBezTo>
                      <a:pt x="2598" y="22115"/>
                      <a:pt x="2615" y="22117"/>
                      <a:pt x="2636" y="22117"/>
                    </a:cubicBezTo>
                    <a:cubicBezTo>
                      <a:pt x="2730" y="22117"/>
                      <a:pt x="2877" y="22059"/>
                      <a:pt x="2958" y="22037"/>
                    </a:cubicBezTo>
                    <a:lnTo>
                      <a:pt x="2958" y="22037"/>
                    </a:lnTo>
                    <a:cubicBezTo>
                      <a:pt x="2858" y="22144"/>
                      <a:pt x="2660" y="22809"/>
                      <a:pt x="2804" y="22809"/>
                    </a:cubicBezTo>
                    <a:cubicBezTo>
                      <a:pt x="2827" y="22809"/>
                      <a:pt x="2860" y="22791"/>
                      <a:pt x="2904" y="22750"/>
                    </a:cubicBezTo>
                    <a:cubicBezTo>
                      <a:pt x="2895" y="22719"/>
                      <a:pt x="2877" y="22712"/>
                      <a:pt x="2859" y="22712"/>
                    </a:cubicBezTo>
                    <a:cubicBezTo>
                      <a:pt x="2844" y="22712"/>
                      <a:pt x="2830" y="22716"/>
                      <a:pt x="2817" y="22716"/>
                    </a:cubicBezTo>
                    <a:cubicBezTo>
                      <a:pt x="2813" y="22716"/>
                      <a:pt x="2810" y="22715"/>
                      <a:pt x="2806" y="22714"/>
                    </a:cubicBezTo>
                    <a:cubicBezTo>
                      <a:pt x="2753" y="22705"/>
                      <a:pt x="3002" y="22554"/>
                      <a:pt x="3029" y="22545"/>
                    </a:cubicBezTo>
                    <a:cubicBezTo>
                      <a:pt x="3048" y="22537"/>
                      <a:pt x="3067" y="22533"/>
                      <a:pt x="3086" y="22533"/>
                    </a:cubicBezTo>
                    <a:cubicBezTo>
                      <a:pt x="3132" y="22533"/>
                      <a:pt x="3176" y="22555"/>
                      <a:pt x="3207" y="22598"/>
                    </a:cubicBezTo>
                    <a:cubicBezTo>
                      <a:pt x="3269" y="22732"/>
                      <a:pt x="2931" y="22857"/>
                      <a:pt x="3020" y="23017"/>
                    </a:cubicBezTo>
                    <a:cubicBezTo>
                      <a:pt x="3056" y="23106"/>
                      <a:pt x="3136" y="23168"/>
                      <a:pt x="3225" y="23204"/>
                    </a:cubicBezTo>
                    <a:cubicBezTo>
                      <a:pt x="3230" y="23205"/>
                      <a:pt x="3234" y="23205"/>
                      <a:pt x="3239" y="23205"/>
                    </a:cubicBezTo>
                    <a:cubicBezTo>
                      <a:pt x="3313" y="23205"/>
                      <a:pt x="3368" y="23098"/>
                      <a:pt x="3442" y="23098"/>
                    </a:cubicBezTo>
                    <a:cubicBezTo>
                      <a:pt x="3457" y="23098"/>
                      <a:pt x="3474" y="23103"/>
                      <a:pt x="3492" y="23115"/>
                    </a:cubicBezTo>
                    <a:cubicBezTo>
                      <a:pt x="3563" y="23168"/>
                      <a:pt x="3626" y="23186"/>
                      <a:pt x="3528" y="23311"/>
                    </a:cubicBezTo>
                    <a:cubicBezTo>
                      <a:pt x="3492" y="23329"/>
                      <a:pt x="3394" y="23382"/>
                      <a:pt x="3376" y="23418"/>
                    </a:cubicBezTo>
                    <a:cubicBezTo>
                      <a:pt x="3372" y="23427"/>
                      <a:pt x="3379" y="23431"/>
                      <a:pt x="3395" y="23431"/>
                    </a:cubicBezTo>
                    <a:cubicBezTo>
                      <a:pt x="3466" y="23431"/>
                      <a:pt x="3703" y="23359"/>
                      <a:pt x="3838" y="23359"/>
                    </a:cubicBezTo>
                    <a:cubicBezTo>
                      <a:pt x="3907" y="23359"/>
                      <a:pt x="3950" y="23378"/>
                      <a:pt x="3929" y="23436"/>
                    </a:cubicBezTo>
                    <a:cubicBezTo>
                      <a:pt x="3884" y="23587"/>
                      <a:pt x="3759" y="23694"/>
                      <a:pt x="3875" y="23792"/>
                    </a:cubicBezTo>
                    <a:cubicBezTo>
                      <a:pt x="3946" y="23836"/>
                      <a:pt x="4017" y="23863"/>
                      <a:pt x="4097" y="23872"/>
                    </a:cubicBezTo>
                    <a:lnTo>
                      <a:pt x="4097" y="23872"/>
                    </a:lnTo>
                    <a:cubicBezTo>
                      <a:pt x="4065" y="23865"/>
                      <a:pt x="4041" y="23482"/>
                      <a:pt x="4108" y="23482"/>
                    </a:cubicBezTo>
                    <a:cubicBezTo>
                      <a:pt x="4115" y="23482"/>
                      <a:pt x="4124" y="23487"/>
                      <a:pt x="4133" y="23498"/>
                    </a:cubicBezTo>
                    <a:cubicBezTo>
                      <a:pt x="4214" y="23578"/>
                      <a:pt x="4258" y="23685"/>
                      <a:pt x="4356" y="23747"/>
                    </a:cubicBezTo>
                    <a:lnTo>
                      <a:pt x="4507" y="23845"/>
                    </a:lnTo>
                    <a:cubicBezTo>
                      <a:pt x="4515" y="23861"/>
                      <a:pt x="4525" y="23870"/>
                      <a:pt x="4536" y="23870"/>
                    </a:cubicBezTo>
                    <a:cubicBezTo>
                      <a:pt x="4549" y="23870"/>
                      <a:pt x="4564" y="23857"/>
                      <a:pt x="4579" y="23827"/>
                    </a:cubicBezTo>
                    <a:cubicBezTo>
                      <a:pt x="4632" y="23827"/>
                      <a:pt x="4401" y="24059"/>
                      <a:pt x="4383" y="24095"/>
                    </a:cubicBezTo>
                    <a:cubicBezTo>
                      <a:pt x="4363" y="24146"/>
                      <a:pt x="4385" y="24162"/>
                      <a:pt x="4420" y="24162"/>
                    </a:cubicBezTo>
                    <a:cubicBezTo>
                      <a:pt x="4464" y="24162"/>
                      <a:pt x="4527" y="24136"/>
                      <a:pt x="4552" y="24121"/>
                    </a:cubicBezTo>
                    <a:cubicBezTo>
                      <a:pt x="4578" y="24102"/>
                      <a:pt x="4669" y="24031"/>
                      <a:pt x="4725" y="24031"/>
                    </a:cubicBezTo>
                    <a:cubicBezTo>
                      <a:pt x="4745" y="24031"/>
                      <a:pt x="4761" y="24041"/>
                      <a:pt x="4766" y="24068"/>
                    </a:cubicBezTo>
                    <a:cubicBezTo>
                      <a:pt x="4792" y="24166"/>
                      <a:pt x="4686" y="24246"/>
                      <a:pt x="4668" y="24335"/>
                    </a:cubicBezTo>
                    <a:cubicBezTo>
                      <a:pt x="4695" y="24202"/>
                      <a:pt x="4997" y="24148"/>
                      <a:pt x="5069" y="24148"/>
                    </a:cubicBezTo>
                    <a:cubicBezTo>
                      <a:pt x="5075" y="24147"/>
                      <a:pt x="5082" y="24147"/>
                      <a:pt x="5088" y="24147"/>
                    </a:cubicBezTo>
                    <a:cubicBezTo>
                      <a:pt x="5145" y="24147"/>
                      <a:pt x="5207" y="24180"/>
                      <a:pt x="5247" y="24228"/>
                    </a:cubicBezTo>
                    <a:cubicBezTo>
                      <a:pt x="5282" y="24282"/>
                      <a:pt x="5220" y="24335"/>
                      <a:pt x="5256" y="24398"/>
                    </a:cubicBezTo>
                    <a:cubicBezTo>
                      <a:pt x="5287" y="24436"/>
                      <a:pt x="5383" y="24515"/>
                      <a:pt x="5457" y="24515"/>
                    </a:cubicBezTo>
                    <a:cubicBezTo>
                      <a:pt x="5487" y="24515"/>
                      <a:pt x="5514" y="24502"/>
                      <a:pt x="5532" y="24469"/>
                    </a:cubicBezTo>
                    <a:cubicBezTo>
                      <a:pt x="5580" y="24380"/>
                      <a:pt x="5612" y="24343"/>
                      <a:pt x="5656" y="24343"/>
                    </a:cubicBezTo>
                    <a:cubicBezTo>
                      <a:pt x="5670" y="24343"/>
                      <a:pt x="5684" y="24347"/>
                      <a:pt x="5701" y="24353"/>
                    </a:cubicBezTo>
                    <a:cubicBezTo>
                      <a:pt x="5701" y="24353"/>
                      <a:pt x="5817" y="24389"/>
                      <a:pt x="5808" y="24415"/>
                    </a:cubicBezTo>
                    <a:cubicBezTo>
                      <a:pt x="5790" y="24460"/>
                      <a:pt x="5461" y="24638"/>
                      <a:pt x="5576" y="24745"/>
                    </a:cubicBezTo>
                    <a:cubicBezTo>
                      <a:pt x="5595" y="24764"/>
                      <a:pt x="5616" y="24771"/>
                      <a:pt x="5638" y="24771"/>
                    </a:cubicBezTo>
                    <a:cubicBezTo>
                      <a:pt x="5699" y="24771"/>
                      <a:pt x="5768" y="24717"/>
                      <a:pt x="5824" y="24717"/>
                    </a:cubicBezTo>
                    <a:cubicBezTo>
                      <a:pt x="5853" y="24717"/>
                      <a:pt x="5878" y="24731"/>
                      <a:pt x="5897" y="24772"/>
                    </a:cubicBezTo>
                    <a:cubicBezTo>
                      <a:pt x="5931" y="24848"/>
                      <a:pt x="5977" y="24874"/>
                      <a:pt x="6031" y="24874"/>
                    </a:cubicBezTo>
                    <a:cubicBezTo>
                      <a:pt x="6101" y="24874"/>
                      <a:pt x="6185" y="24829"/>
                      <a:pt x="6271" y="24798"/>
                    </a:cubicBezTo>
                    <a:cubicBezTo>
                      <a:pt x="6302" y="24785"/>
                      <a:pt x="6321" y="24780"/>
                      <a:pt x="6334" y="24780"/>
                    </a:cubicBezTo>
                    <a:cubicBezTo>
                      <a:pt x="6363" y="24780"/>
                      <a:pt x="6353" y="24811"/>
                      <a:pt x="6378" y="24843"/>
                    </a:cubicBezTo>
                    <a:cubicBezTo>
                      <a:pt x="6390" y="24861"/>
                      <a:pt x="6409" y="24867"/>
                      <a:pt x="6429" y="24867"/>
                    </a:cubicBezTo>
                    <a:cubicBezTo>
                      <a:pt x="6464" y="24867"/>
                      <a:pt x="6504" y="24851"/>
                      <a:pt x="6529" y="24851"/>
                    </a:cubicBezTo>
                    <a:cubicBezTo>
                      <a:pt x="6532" y="24851"/>
                      <a:pt x="6535" y="24851"/>
                      <a:pt x="6538" y="24852"/>
                    </a:cubicBezTo>
                    <a:cubicBezTo>
                      <a:pt x="6586" y="24794"/>
                      <a:pt x="6680" y="24724"/>
                      <a:pt x="6741" y="24724"/>
                    </a:cubicBezTo>
                    <a:cubicBezTo>
                      <a:pt x="6784" y="24724"/>
                      <a:pt x="6811" y="24757"/>
                      <a:pt x="6797" y="24852"/>
                    </a:cubicBezTo>
                    <a:cubicBezTo>
                      <a:pt x="6782" y="24896"/>
                      <a:pt x="6719" y="25227"/>
                      <a:pt x="6786" y="25227"/>
                    </a:cubicBezTo>
                    <a:cubicBezTo>
                      <a:pt x="6800" y="25227"/>
                      <a:pt x="6821" y="25211"/>
                      <a:pt x="6850" y="25172"/>
                    </a:cubicBezTo>
                    <a:cubicBezTo>
                      <a:pt x="6913" y="25089"/>
                      <a:pt x="6937" y="25022"/>
                      <a:pt x="6992" y="25022"/>
                    </a:cubicBezTo>
                    <a:cubicBezTo>
                      <a:pt x="7007" y="25022"/>
                      <a:pt x="7025" y="25027"/>
                      <a:pt x="7046" y="25039"/>
                    </a:cubicBezTo>
                    <a:cubicBezTo>
                      <a:pt x="7099" y="25066"/>
                      <a:pt x="7019" y="25181"/>
                      <a:pt x="7028" y="25244"/>
                    </a:cubicBezTo>
                    <a:cubicBezTo>
                      <a:pt x="7037" y="25306"/>
                      <a:pt x="7117" y="25333"/>
                      <a:pt x="7153" y="25351"/>
                    </a:cubicBezTo>
                    <a:lnTo>
                      <a:pt x="7233" y="25101"/>
                    </a:lnTo>
                    <a:cubicBezTo>
                      <a:pt x="7197" y="25048"/>
                      <a:pt x="7171" y="24985"/>
                      <a:pt x="7171" y="24914"/>
                    </a:cubicBezTo>
                    <a:cubicBezTo>
                      <a:pt x="7178" y="24858"/>
                      <a:pt x="7214" y="24841"/>
                      <a:pt x="7255" y="24841"/>
                    </a:cubicBezTo>
                    <a:cubicBezTo>
                      <a:pt x="7311" y="24841"/>
                      <a:pt x="7378" y="24873"/>
                      <a:pt x="7393" y="24879"/>
                    </a:cubicBezTo>
                    <a:cubicBezTo>
                      <a:pt x="7527" y="24923"/>
                      <a:pt x="7411" y="25039"/>
                      <a:pt x="7509" y="25164"/>
                    </a:cubicBezTo>
                    <a:cubicBezTo>
                      <a:pt x="7517" y="25188"/>
                      <a:pt x="7629" y="25337"/>
                      <a:pt x="7675" y="25337"/>
                    </a:cubicBezTo>
                    <a:cubicBezTo>
                      <a:pt x="7680" y="25337"/>
                      <a:pt x="7684" y="25336"/>
                      <a:pt x="7687" y="25333"/>
                    </a:cubicBezTo>
                    <a:cubicBezTo>
                      <a:pt x="7753" y="25259"/>
                      <a:pt x="7735" y="25162"/>
                      <a:pt x="7824" y="25162"/>
                    </a:cubicBezTo>
                    <a:cubicBezTo>
                      <a:pt x="7831" y="25162"/>
                      <a:pt x="7839" y="25162"/>
                      <a:pt x="7848" y="25164"/>
                    </a:cubicBezTo>
                    <a:cubicBezTo>
                      <a:pt x="7888" y="25169"/>
                      <a:pt x="7924" y="25197"/>
                      <a:pt x="7955" y="25197"/>
                    </a:cubicBezTo>
                    <a:cubicBezTo>
                      <a:pt x="7972" y="25197"/>
                      <a:pt x="7986" y="25189"/>
                      <a:pt x="7999" y="25164"/>
                    </a:cubicBezTo>
                    <a:cubicBezTo>
                      <a:pt x="8030" y="25120"/>
                      <a:pt x="8081" y="25103"/>
                      <a:pt x="8139" y="25103"/>
                    </a:cubicBezTo>
                    <a:cubicBezTo>
                      <a:pt x="8282" y="25103"/>
                      <a:pt x="8473" y="25201"/>
                      <a:pt x="8542" y="25226"/>
                    </a:cubicBezTo>
                    <a:cubicBezTo>
                      <a:pt x="8640" y="25262"/>
                      <a:pt x="8605" y="25306"/>
                      <a:pt x="8614" y="25422"/>
                    </a:cubicBezTo>
                    <a:cubicBezTo>
                      <a:pt x="8623" y="25547"/>
                      <a:pt x="8774" y="25547"/>
                      <a:pt x="8827" y="25555"/>
                    </a:cubicBezTo>
                    <a:cubicBezTo>
                      <a:pt x="8862" y="25600"/>
                      <a:pt x="8913" y="25639"/>
                      <a:pt x="8964" y="25639"/>
                    </a:cubicBezTo>
                    <a:cubicBezTo>
                      <a:pt x="9005" y="25639"/>
                      <a:pt x="9045" y="25614"/>
                      <a:pt x="9077" y="25547"/>
                    </a:cubicBezTo>
                    <a:cubicBezTo>
                      <a:pt x="9097" y="25506"/>
                      <a:pt x="9118" y="25493"/>
                      <a:pt x="9141" y="25493"/>
                    </a:cubicBezTo>
                    <a:cubicBezTo>
                      <a:pt x="9168" y="25493"/>
                      <a:pt x="9199" y="25510"/>
                      <a:pt x="9237" y="25520"/>
                    </a:cubicBezTo>
                    <a:cubicBezTo>
                      <a:pt x="9239" y="25520"/>
                      <a:pt x="9241" y="25520"/>
                      <a:pt x="9243" y="25520"/>
                    </a:cubicBezTo>
                    <a:cubicBezTo>
                      <a:pt x="9284" y="25520"/>
                      <a:pt x="9311" y="25439"/>
                      <a:pt x="9371" y="25431"/>
                    </a:cubicBezTo>
                    <a:cubicBezTo>
                      <a:pt x="9377" y="25430"/>
                      <a:pt x="9383" y="25430"/>
                      <a:pt x="9389" y="25430"/>
                    </a:cubicBezTo>
                    <a:cubicBezTo>
                      <a:pt x="9483" y="25430"/>
                      <a:pt x="9528" y="25495"/>
                      <a:pt x="9620" y="25520"/>
                    </a:cubicBezTo>
                    <a:cubicBezTo>
                      <a:pt x="9622" y="25520"/>
                      <a:pt x="9624" y="25520"/>
                      <a:pt x="9625" y="25520"/>
                    </a:cubicBezTo>
                    <a:cubicBezTo>
                      <a:pt x="9723" y="25520"/>
                      <a:pt x="10064" y="25072"/>
                      <a:pt x="9994" y="24959"/>
                    </a:cubicBezTo>
                    <a:lnTo>
                      <a:pt x="9994" y="24959"/>
                    </a:lnTo>
                    <a:cubicBezTo>
                      <a:pt x="9950" y="24977"/>
                      <a:pt x="9905" y="24977"/>
                      <a:pt x="9870" y="24977"/>
                    </a:cubicBezTo>
                    <a:cubicBezTo>
                      <a:pt x="9798" y="24941"/>
                      <a:pt x="9745" y="24887"/>
                      <a:pt x="9718" y="24825"/>
                    </a:cubicBezTo>
                    <a:cubicBezTo>
                      <a:pt x="9620" y="24700"/>
                      <a:pt x="9478" y="24629"/>
                      <a:pt x="9326" y="24611"/>
                    </a:cubicBezTo>
                    <a:cubicBezTo>
                      <a:pt x="9228" y="24611"/>
                      <a:pt x="9264" y="24932"/>
                      <a:pt x="9121" y="24950"/>
                    </a:cubicBezTo>
                    <a:cubicBezTo>
                      <a:pt x="9116" y="24950"/>
                      <a:pt x="9110" y="24951"/>
                      <a:pt x="9105" y="24951"/>
                    </a:cubicBezTo>
                    <a:cubicBezTo>
                      <a:pt x="9017" y="24951"/>
                      <a:pt x="8967" y="24881"/>
                      <a:pt x="8925" y="24781"/>
                    </a:cubicBezTo>
                    <a:cubicBezTo>
                      <a:pt x="8952" y="24674"/>
                      <a:pt x="8943" y="24656"/>
                      <a:pt x="8872" y="24638"/>
                    </a:cubicBezTo>
                    <a:cubicBezTo>
                      <a:pt x="8847" y="24630"/>
                      <a:pt x="8831" y="24625"/>
                      <a:pt x="8820" y="24625"/>
                    </a:cubicBezTo>
                    <a:cubicBezTo>
                      <a:pt x="8783" y="24625"/>
                      <a:pt x="8802" y="24673"/>
                      <a:pt x="8747" y="24789"/>
                    </a:cubicBezTo>
                    <a:cubicBezTo>
                      <a:pt x="8731" y="24827"/>
                      <a:pt x="8689" y="24852"/>
                      <a:pt x="8653" y="24852"/>
                    </a:cubicBezTo>
                    <a:cubicBezTo>
                      <a:pt x="8628" y="24852"/>
                      <a:pt x="8606" y="24841"/>
                      <a:pt x="8596" y="24816"/>
                    </a:cubicBezTo>
                    <a:cubicBezTo>
                      <a:pt x="8551" y="24665"/>
                      <a:pt x="8747" y="24478"/>
                      <a:pt x="8578" y="24424"/>
                    </a:cubicBezTo>
                    <a:lnTo>
                      <a:pt x="8578" y="24424"/>
                    </a:lnTo>
                    <a:cubicBezTo>
                      <a:pt x="8453" y="24433"/>
                      <a:pt x="8355" y="24504"/>
                      <a:pt x="8311" y="24620"/>
                    </a:cubicBezTo>
                    <a:cubicBezTo>
                      <a:pt x="8307" y="24621"/>
                      <a:pt x="8303" y="24622"/>
                      <a:pt x="8299" y="24622"/>
                    </a:cubicBezTo>
                    <a:cubicBezTo>
                      <a:pt x="8265" y="24622"/>
                      <a:pt x="8226" y="24594"/>
                      <a:pt x="8186" y="24594"/>
                    </a:cubicBezTo>
                    <a:cubicBezTo>
                      <a:pt x="8155" y="24594"/>
                      <a:pt x="7857" y="24680"/>
                      <a:pt x="7766" y="24680"/>
                    </a:cubicBezTo>
                    <a:cubicBezTo>
                      <a:pt x="7752" y="24680"/>
                      <a:pt x="7743" y="24678"/>
                      <a:pt x="7741" y="24674"/>
                    </a:cubicBezTo>
                    <a:cubicBezTo>
                      <a:pt x="7716" y="24566"/>
                      <a:pt x="7959" y="24413"/>
                      <a:pt x="8016" y="24335"/>
                    </a:cubicBezTo>
                    <a:lnTo>
                      <a:pt x="8016" y="24335"/>
                    </a:lnTo>
                    <a:cubicBezTo>
                      <a:pt x="7947" y="24410"/>
                      <a:pt x="7576" y="24374"/>
                      <a:pt x="7509" y="24424"/>
                    </a:cubicBezTo>
                    <a:cubicBezTo>
                      <a:pt x="7475" y="24450"/>
                      <a:pt x="7447" y="24462"/>
                      <a:pt x="7424" y="24462"/>
                    </a:cubicBezTo>
                    <a:cubicBezTo>
                      <a:pt x="7376" y="24462"/>
                      <a:pt x="7349" y="24408"/>
                      <a:pt x="7331" y="24317"/>
                    </a:cubicBezTo>
                    <a:cubicBezTo>
                      <a:pt x="7311" y="24232"/>
                      <a:pt x="7291" y="24207"/>
                      <a:pt x="7271" y="24207"/>
                    </a:cubicBezTo>
                    <a:cubicBezTo>
                      <a:pt x="7243" y="24207"/>
                      <a:pt x="7213" y="24258"/>
                      <a:pt x="7176" y="24258"/>
                    </a:cubicBezTo>
                    <a:cubicBezTo>
                      <a:pt x="7172" y="24258"/>
                      <a:pt x="7167" y="24257"/>
                      <a:pt x="7162" y="24255"/>
                    </a:cubicBezTo>
                    <a:cubicBezTo>
                      <a:pt x="7091" y="24228"/>
                      <a:pt x="7055" y="24228"/>
                      <a:pt x="7028" y="24121"/>
                    </a:cubicBezTo>
                    <a:cubicBezTo>
                      <a:pt x="7019" y="24086"/>
                      <a:pt x="7001" y="24068"/>
                      <a:pt x="6975" y="24068"/>
                    </a:cubicBezTo>
                    <a:cubicBezTo>
                      <a:pt x="6886" y="24095"/>
                      <a:pt x="6832" y="24184"/>
                      <a:pt x="6841" y="24273"/>
                    </a:cubicBezTo>
                    <a:cubicBezTo>
                      <a:pt x="6841" y="24337"/>
                      <a:pt x="6807" y="24447"/>
                      <a:pt x="6766" y="24447"/>
                    </a:cubicBezTo>
                    <a:cubicBezTo>
                      <a:pt x="6756" y="24447"/>
                      <a:pt x="6745" y="24440"/>
                      <a:pt x="6734" y="24424"/>
                    </a:cubicBezTo>
                    <a:cubicBezTo>
                      <a:pt x="6672" y="24335"/>
                      <a:pt x="6716" y="24202"/>
                      <a:pt x="6663" y="24113"/>
                    </a:cubicBezTo>
                    <a:cubicBezTo>
                      <a:pt x="6639" y="24073"/>
                      <a:pt x="6603" y="24060"/>
                      <a:pt x="6562" y="24060"/>
                    </a:cubicBezTo>
                    <a:cubicBezTo>
                      <a:pt x="6512" y="24060"/>
                      <a:pt x="6454" y="24080"/>
                      <a:pt x="6405" y="24095"/>
                    </a:cubicBezTo>
                    <a:cubicBezTo>
                      <a:pt x="6342" y="24068"/>
                      <a:pt x="6298" y="24032"/>
                      <a:pt x="6262" y="23970"/>
                    </a:cubicBezTo>
                    <a:cubicBezTo>
                      <a:pt x="6271" y="23917"/>
                      <a:pt x="6262" y="23890"/>
                      <a:pt x="6235" y="23881"/>
                    </a:cubicBezTo>
                    <a:cubicBezTo>
                      <a:pt x="6221" y="23874"/>
                      <a:pt x="6208" y="23871"/>
                      <a:pt x="6196" y="23871"/>
                    </a:cubicBezTo>
                    <a:cubicBezTo>
                      <a:pt x="6148" y="23871"/>
                      <a:pt x="6122" y="23923"/>
                      <a:pt x="6067" y="23923"/>
                    </a:cubicBezTo>
                    <a:cubicBezTo>
                      <a:pt x="6056" y="23923"/>
                      <a:pt x="6044" y="23921"/>
                      <a:pt x="6031" y="23917"/>
                    </a:cubicBezTo>
                    <a:cubicBezTo>
                      <a:pt x="5968" y="23899"/>
                      <a:pt x="5950" y="23819"/>
                      <a:pt x="5897" y="23783"/>
                    </a:cubicBezTo>
                    <a:cubicBezTo>
                      <a:pt x="5810" y="23708"/>
                      <a:pt x="5700" y="23666"/>
                      <a:pt x="5588" y="23666"/>
                    </a:cubicBezTo>
                    <a:cubicBezTo>
                      <a:pt x="5527" y="23666"/>
                      <a:pt x="5466" y="23678"/>
                      <a:pt x="5407" y="23703"/>
                    </a:cubicBezTo>
                    <a:cubicBezTo>
                      <a:pt x="5361" y="23723"/>
                      <a:pt x="5327" y="23736"/>
                      <a:pt x="5308" y="23736"/>
                    </a:cubicBezTo>
                    <a:cubicBezTo>
                      <a:pt x="5274" y="23736"/>
                      <a:pt x="5283" y="23696"/>
                      <a:pt x="5345" y="23578"/>
                    </a:cubicBezTo>
                    <a:cubicBezTo>
                      <a:pt x="5469" y="23507"/>
                      <a:pt x="5380" y="23453"/>
                      <a:pt x="5336" y="23427"/>
                    </a:cubicBezTo>
                    <a:cubicBezTo>
                      <a:pt x="5265" y="23364"/>
                      <a:pt x="5184" y="23338"/>
                      <a:pt x="5095" y="23329"/>
                    </a:cubicBezTo>
                    <a:cubicBezTo>
                      <a:pt x="5052" y="23334"/>
                      <a:pt x="4995" y="23366"/>
                      <a:pt x="4950" y="23366"/>
                    </a:cubicBezTo>
                    <a:cubicBezTo>
                      <a:pt x="4920" y="23366"/>
                      <a:pt x="4896" y="23353"/>
                      <a:pt x="4882" y="23311"/>
                    </a:cubicBezTo>
                    <a:cubicBezTo>
                      <a:pt x="4988" y="23124"/>
                      <a:pt x="4775" y="23061"/>
                      <a:pt x="4703" y="23061"/>
                    </a:cubicBezTo>
                    <a:cubicBezTo>
                      <a:pt x="4702" y="23061"/>
                      <a:pt x="4700" y="23061"/>
                      <a:pt x="4698" y="23061"/>
                    </a:cubicBezTo>
                    <a:cubicBezTo>
                      <a:pt x="4627" y="23061"/>
                      <a:pt x="4446" y="23188"/>
                      <a:pt x="4395" y="23188"/>
                    </a:cubicBezTo>
                    <a:cubicBezTo>
                      <a:pt x="4385" y="23188"/>
                      <a:pt x="4380" y="23182"/>
                      <a:pt x="4383" y="23168"/>
                    </a:cubicBezTo>
                    <a:cubicBezTo>
                      <a:pt x="4427" y="22972"/>
                      <a:pt x="4445" y="22901"/>
                      <a:pt x="4347" y="22803"/>
                    </a:cubicBezTo>
                    <a:cubicBezTo>
                      <a:pt x="4205" y="22661"/>
                      <a:pt x="4044" y="22536"/>
                      <a:pt x="3857" y="22438"/>
                    </a:cubicBezTo>
                    <a:cubicBezTo>
                      <a:pt x="3795" y="22411"/>
                      <a:pt x="3724" y="22376"/>
                      <a:pt x="3652" y="22358"/>
                    </a:cubicBezTo>
                    <a:cubicBezTo>
                      <a:pt x="3646" y="22355"/>
                      <a:pt x="3638" y="22354"/>
                      <a:pt x="3630" y="22354"/>
                    </a:cubicBezTo>
                    <a:cubicBezTo>
                      <a:pt x="3597" y="22354"/>
                      <a:pt x="3554" y="22370"/>
                      <a:pt x="3524" y="22370"/>
                    </a:cubicBezTo>
                    <a:cubicBezTo>
                      <a:pt x="3510" y="22370"/>
                      <a:pt x="3499" y="22367"/>
                      <a:pt x="3492" y="22358"/>
                    </a:cubicBezTo>
                    <a:cubicBezTo>
                      <a:pt x="3465" y="22322"/>
                      <a:pt x="3537" y="22153"/>
                      <a:pt x="3545" y="22082"/>
                    </a:cubicBezTo>
                    <a:cubicBezTo>
                      <a:pt x="3554" y="22010"/>
                      <a:pt x="3545" y="21930"/>
                      <a:pt x="3510" y="21859"/>
                    </a:cubicBezTo>
                    <a:cubicBezTo>
                      <a:pt x="3485" y="21820"/>
                      <a:pt x="3453" y="21792"/>
                      <a:pt x="3407" y="21792"/>
                    </a:cubicBezTo>
                    <a:cubicBezTo>
                      <a:pt x="3368" y="21792"/>
                      <a:pt x="3321" y="21811"/>
                      <a:pt x="3260" y="21859"/>
                    </a:cubicBezTo>
                    <a:cubicBezTo>
                      <a:pt x="3367" y="21770"/>
                      <a:pt x="3065" y="21770"/>
                      <a:pt x="3011" y="21752"/>
                    </a:cubicBezTo>
                    <a:cubicBezTo>
                      <a:pt x="2975" y="21743"/>
                      <a:pt x="3091" y="21529"/>
                      <a:pt x="3082" y="21467"/>
                    </a:cubicBezTo>
                    <a:cubicBezTo>
                      <a:pt x="3082" y="21378"/>
                      <a:pt x="3038" y="21307"/>
                      <a:pt x="2967" y="21262"/>
                    </a:cubicBezTo>
                    <a:cubicBezTo>
                      <a:pt x="2959" y="21260"/>
                      <a:pt x="2951" y="21258"/>
                      <a:pt x="2943" y="21258"/>
                    </a:cubicBezTo>
                    <a:cubicBezTo>
                      <a:pt x="2869" y="21258"/>
                      <a:pt x="2754" y="21357"/>
                      <a:pt x="2682" y="21405"/>
                    </a:cubicBezTo>
                    <a:cubicBezTo>
                      <a:pt x="2664" y="21378"/>
                      <a:pt x="2601" y="21316"/>
                      <a:pt x="2601" y="21280"/>
                    </a:cubicBezTo>
                    <a:cubicBezTo>
                      <a:pt x="2637" y="21262"/>
                      <a:pt x="2673" y="21244"/>
                      <a:pt x="2699" y="21218"/>
                    </a:cubicBezTo>
                    <a:cubicBezTo>
                      <a:pt x="2717" y="21182"/>
                      <a:pt x="2673" y="21129"/>
                      <a:pt x="2664" y="21102"/>
                    </a:cubicBezTo>
                    <a:cubicBezTo>
                      <a:pt x="2646" y="21075"/>
                      <a:pt x="2744" y="21022"/>
                      <a:pt x="2744" y="20977"/>
                    </a:cubicBezTo>
                    <a:cubicBezTo>
                      <a:pt x="2744" y="20933"/>
                      <a:pt x="2726" y="20888"/>
                      <a:pt x="2699" y="20852"/>
                    </a:cubicBezTo>
                    <a:cubicBezTo>
                      <a:pt x="2619" y="20737"/>
                      <a:pt x="2477" y="20737"/>
                      <a:pt x="2325" y="20674"/>
                    </a:cubicBezTo>
                    <a:cubicBezTo>
                      <a:pt x="2136" y="20580"/>
                      <a:pt x="2288" y="20568"/>
                      <a:pt x="2467" y="20519"/>
                    </a:cubicBezTo>
                    <a:lnTo>
                      <a:pt x="2467" y="20519"/>
                    </a:lnTo>
                    <a:cubicBezTo>
                      <a:pt x="2460" y="20521"/>
                      <a:pt x="2455" y="20521"/>
                      <a:pt x="2450" y="20521"/>
                    </a:cubicBezTo>
                    <a:cubicBezTo>
                      <a:pt x="2396" y="20521"/>
                      <a:pt x="2437" y="20440"/>
                      <a:pt x="2361" y="20425"/>
                    </a:cubicBezTo>
                    <a:cubicBezTo>
                      <a:pt x="2346" y="20425"/>
                      <a:pt x="2232" y="20445"/>
                      <a:pt x="2194" y="20445"/>
                    </a:cubicBezTo>
                    <a:cubicBezTo>
                      <a:pt x="2188" y="20445"/>
                      <a:pt x="2184" y="20444"/>
                      <a:pt x="2183" y="20443"/>
                    </a:cubicBezTo>
                    <a:cubicBezTo>
                      <a:pt x="2174" y="20380"/>
                      <a:pt x="2370" y="20354"/>
                      <a:pt x="2361" y="20309"/>
                    </a:cubicBezTo>
                    <a:cubicBezTo>
                      <a:pt x="2343" y="20238"/>
                      <a:pt x="2174" y="20220"/>
                      <a:pt x="2129" y="20158"/>
                    </a:cubicBezTo>
                    <a:cubicBezTo>
                      <a:pt x="2095" y="20108"/>
                      <a:pt x="2103" y="20091"/>
                      <a:pt x="2129" y="20091"/>
                    </a:cubicBezTo>
                    <a:cubicBezTo>
                      <a:pt x="2163" y="20091"/>
                      <a:pt x="2227" y="20120"/>
                      <a:pt x="2263" y="20140"/>
                    </a:cubicBezTo>
                    <a:cubicBezTo>
                      <a:pt x="2290" y="20152"/>
                      <a:pt x="2327" y="20158"/>
                      <a:pt x="2364" y="20158"/>
                    </a:cubicBezTo>
                    <a:cubicBezTo>
                      <a:pt x="2463" y="20158"/>
                      <a:pt x="2569" y="20120"/>
                      <a:pt x="2530" y="20069"/>
                    </a:cubicBezTo>
                    <a:cubicBezTo>
                      <a:pt x="2481" y="20003"/>
                      <a:pt x="2350" y="19878"/>
                      <a:pt x="2184" y="19878"/>
                    </a:cubicBezTo>
                    <a:cubicBezTo>
                      <a:pt x="2177" y="19878"/>
                      <a:pt x="2170" y="19879"/>
                      <a:pt x="2163" y="19879"/>
                    </a:cubicBezTo>
                    <a:lnTo>
                      <a:pt x="2163" y="19879"/>
                    </a:lnTo>
                    <a:cubicBezTo>
                      <a:pt x="2592" y="19821"/>
                      <a:pt x="2109" y="19142"/>
                      <a:pt x="2441" y="19125"/>
                    </a:cubicBezTo>
                    <a:cubicBezTo>
                      <a:pt x="2655" y="18964"/>
                      <a:pt x="2361" y="18857"/>
                      <a:pt x="2316" y="18706"/>
                    </a:cubicBezTo>
                    <a:cubicBezTo>
                      <a:pt x="2290" y="18590"/>
                      <a:pt x="2272" y="18474"/>
                      <a:pt x="2272" y="18358"/>
                    </a:cubicBezTo>
                    <a:cubicBezTo>
                      <a:pt x="2263" y="18198"/>
                      <a:pt x="2129" y="18056"/>
                      <a:pt x="2120" y="17913"/>
                    </a:cubicBezTo>
                    <a:cubicBezTo>
                      <a:pt x="2120" y="17797"/>
                      <a:pt x="2245" y="17753"/>
                      <a:pt x="2236" y="17610"/>
                    </a:cubicBezTo>
                    <a:cubicBezTo>
                      <a:pt x="2236" y="17548"/>
                      <a:pt x="2236" y="17459"/>
                      <a:pt x="2147" y="17423"/>
                    </a:cubicBezTo>
                    <a:cubicBezTo>
                      <a:pt x="2111" y="17405"/>
                      <a:pt x="2005" y="17423"/>
                      <a:pt x="2013" y="17379"/>
                    </a:cubicBezTo>
                    <a:cubicBezTo>
                      <a:pt x="2013" y="17272"/>
                      <a:pt x="2272" y="17245"/>
                      <a:pt x="2396" y="17236"/>
                    </a:cubicBezTo>
                    <a:lnTo>
                      <a:pt x="2396" y="17236"/>
                    </a:lnTo>
                    <a:cubicBezTo>
                      <a:pt x="2395" y="17236"/>
                      <a:pt x="2394" y="17236"/>
                      <a:pt x="2393" y="17236"/>
                    </a:cubicBezTo>
                    <a:cubicBezTo>
                      <a:pt x="2139" y="17236"/>
                      <a:pt x="2209" y="16283"/>
                      <a:pt x="2209" y="16150"/>
                    </a:cubicBezTo>
                    <a:cubicBezTo>
                      <a:pt x="2218" y="16016"/>
                      <a:pt x="2325" y="15856"/>
                      <a:pt x="2298" y="15731"/>
                    </a:cubicBezTo>
                    <a:cubicBezTo>
                      <a:pt x="2272" y="15597"/>
                      <a:pt x="2218" y="15481"/>
                      <a:pt x="2129" y="15383"/>
                    </a:cubicBezTo>
                    <a:cubicBezTo>
                      <a:pt x="2108" y="15356"/>
                      <a:pt x="1912" y="15273"/>
                      <a:pt x="1828" y="15273"/>
                    </a:cubicBezTo>
                    <a:cubicBezTo>
                      <a:pt x="1805" y="15273"/>
                      <a:pt x="1791" y="15279"/>
                      <a:pt x="1791" y="15294"/>
                    </a:cubicBezTo>
                    <a:lnTo>
                      <a:pt x="1791" y="15294"/>
                    </a:lnTo>
                    <a:cubicBezTo>
                      <a:pt x="1791" y="15196"/>
                      <a:pt x="2183" y="15241"/>
                      <a:pt x="2049" y="15098"/>
                    </a:cubicBezTo>
                    <a:cubicBezTo>
                      <a:pt x="2031" y="15081"/>
                      <a:pt x="1835" y="14947"/>
                      <a:pt x="1889" y="14911"/>
                    </a:cubicBezTo>
                    <a:cubicBezTo>
                      <a:pt x="1891" y="14910"/>
                      <a:pt x="1895" y="14909"/>
                      <a:pt x="1900" y="14909"/>
                    </a:cubicBezTo>
                    <a:cubicBezTo>
                      <a:pt x="1942" y="14909"/>
                      <a:pt x="2074" y="14947"/>
                      <a:pt x="2146" y="14947"/>
                    </a:cubicBezTo>
                    <a:cubicBezTo>
                      <a:pt x="2181" y="14947"/>
                      <a:pt x="2202" y="14938"/>
                      <a:pt x="2192" y="14911"/>
                    </a:cubicBezTo>
                    <a:cubicBezTo>
                      <a:pt x="2158" y="14818"/>
                      <a:pt x="2042" y="14643"/>
                      <a:pt x="1854" y="14643"/>
                    </a:cubicBezTo>
                    <a:cubicBezTo>
                      <a:pt x="1845" y="14643"/>
                      <a:pt x="1836" y="14643"/>
                      <a:pt x="1826" y="14644"/>
                    </a:cubicBezTo>
                    <a:cubicBezTo>
                      <a:pt x="1800" y="14573"/>
                      <a:pt x="2013" y="14484"/>
                      <a:pt x="2076" y="14457"/>
                    </a:cubicBezTo>
                    <a:cubicBezTo>
                      <a:pt x="2085" y="14439"/>
                      <a:pt x="2245" y="14226"/>
                      <a:pt x="2201" y="14217"/>
                    </a:cubicBezTo>
                    <a:cubicBezTo>
                      <a:pt x="2103" y="14181"/>
                      <a:pt x="1907" y="14217"/>
                      <a:pt x="1880" y="14101"/>
                    </a:cubicBezTo>
                    <a:cubicBezTo>
                      <a:pt x="1853" y="14012"/>
                      <a:pt x="1942" y="13949"/>
                      <a:pt x="1898" y="13860"/>
                    </a:cubicBezTo>
                    <a:cubicBezTo>
                      <a:pt x="1862" y="13762"/>
                      <a:pt x="1791" y="13762"/>
                      <a:pt x="1782" y="13664"/>
                    </a:cubicBezTo>
                    <a:cubicBezTo>
                      <a:pt x="1773" y="13549"/>
                      <a:pt x="1933" y="13504"/>
                      <a:pt x="1951" y="13379"/>
                    </a:cubicBezTo>
                    <a:cubicBezTo>
                      <a:pt x="1976" y="13264"/>
                      <a:pt x="1886" y="13164"/>
                      <a:pt x="1781" y="13164"/>
                    </a:cubicBezTo>
                    <a:cubicBezTo>
                      <a:pt x="1772" y="13164"/>
                      <a:pt x="1764" y="13164"/>
                      <a:pt x="1755" y="13166"/>
                    </a:cubicBezTo>
                    <a:cubicBezTo>
                      <a:pt x="1789" y="13149"/>
                      <a:pt x="1987" y="12960"/>
                      <a:pt x="1949" y="12960"/>
                    </a:cubicBezTo>
                    <a:cubicBezTo>
                      <a:pt x="1947" y="12960"/>
                      <a:pt x="1945" y="12960"/>
                      <a:pt x="1942" y="12961"/>
                    </a:cubicBezTo>
                    <a:cubicBezTo>
                      <a:pt x="1901" y="12967"/>
                      <a:pt x="1788" y="13026"/>
                      <a:pt x="1717" y="13026"/>
                    </a:cubicBezTo>
                    <a:cubicBezTo>
                      <a:pt x="1679" y="13026"/>
                      <a:pt x="1654" y="13010"/>
                      <a:pt x="1657" y="12961"/>
                    </a:cubicBezTo>
                    <a:cubicBezTo>
                      <a:pt x="1666" y="12889"/>
                      <a:pt x="1755" y="12845"/>
                      <a:pt x="1791" y="12783"/>
                    </a:cubicBezTo>
                    <a:cubicBezTo>
                      <a:pt x="1853" y="12649"/>
                      <a:pt x="1862" y="12409"/>
                      <a:pt x="1657" y="12355"/>
                    </a:cubicBezTo>
                    <a:lnTo>
                      <a:pt x="1657" y="12355"/>
                    </a:lnTo>
                    <a:cubicBezTo>
                      <a:pt x="1663" y="12357"/>
                      <a:pt x="1670" y="12357"/>
                      <a:pt x="1677" y="12357"/>
                    </a:cubicBezTo>
                    <a:cubicBezTo>
                      <a:pt x="1792" y="12357"/>
                      <a:pt x="1952" y="12147"/>
                      <a:pt x="1960" y="12097"/>
                    </a:cubicBezTo>
                    <a:lnTo>
                      <a:pt x="1960" y="12097"/>
                    </a:lnTo>
                    <a:cubicBezTo>
                      <a:pt x="1950" y="12097"/>
                      <a:pt x="1942" y="12098"/>
                      <a:pt x="1933" y="12098"/>
                    </a:cubicBezTo>
                    <a:cubicBezTo>
                      <a:pt x="1795" y="12098"/>
                      <a:pt x="1826" y="12029"/>
                      <a:pt x="1818" y="11936"/>
                    </a:cubicBezTo>
                    <a:cubicBezTo>
                      <a:pt x="1818" y="11847"/>
                      <a:pt x="1835" y="11883"/>
                      <a:pt x="1728" y="11856"/>
                    </a:cubicBezTo>
                    <a:cubicBezTo>
                      <a:pt x="1568" y="11821"/>
                      <a:pt x="1791" y="11553"/>
                      <a:pt x="1800" y="11482"/>
                    </a:cubicBezTo>
                    <a:cubicBezTo>
                      <a:pt x="1800" y="11429"/>
                      <a:pt x="1702" y="11420"/>
                      <a:pt x="1675" y="11349"/>
                    </a:cubicBezTo>
                    <a:cubicBezTo>
                      <a:pt x="1657" y="11251"/>
                      <a:pt x="1648" y="11153"/>
                      <a:pt x="1648" y="11046"/>
                    </a:cubicBezTo>
                    <a:cubicBezTo>
                      <a:pt x="1634" y="10883"/>
                      <a:pt x="1606" y="10788"/>
                      <a:pt x="1435" y="10720"/>
                    </a:cubicBezTo>
                    <a:lnTo>
                      <a:pt x="1435" y="10720"/>
                    </a:lnTo>
                    <a:cubicBezTo>
                      <a:pt x="1486" y="10731"/>
                      <a:pt x="1538" y="10736"/>
                      <a:pt x="1590" y="10736"/>
                    </a:cubicBezTo>
                    <a:cubicBezTo>
                      <a:pt x="1610" y="10736"/>
                      <a:pt x="1629" y="10735"/>
                      <a:pt x="1648" y="10734"/>
                    </a:cubicBezTo>
                    <a:cubicBezTo>
                      <a:pt x="1773" y="10707"/>
                      <a:pt x="1622" y="10609"/>
                      <a:pt x="1577" y="10591"/>
                    </a:cubicBezTo>
                    <a:cubicBezTo>
                      <a:pt x="1328" y="10485"/>
                      <a:pt x="1408" y="10395"/>
                      <a:pt x="1666" y="10298"/>
                    </a:cubicBezTo>
                    <a:cubicBezTo>
                      <a:pt x="1844" y="10235"/>
                      <a:pt x="1149" y="10093"/>
                      <a:pt x="1470" y="10075"/>
                    </a:cubicBezTo>
                    <a:cubicBezTo>
                      <a:pt x="1681" y="10066"/>
                      <a:pt x="1649" y="9754"/>
                      <a:pt x="1383" y="9754"/>
                    </a:cubicBezTo>
                    <a:cubicBezTo>
                      <a:pt x="1380" y="9754"/>
                      <a:pt x="1376" y="9754"/>
                      <a:pt x="1372" y="9754"/>
                    </a:cubicBezTo>
                    <a:cubicBezTo>
                      <a:pt x="1461" y="9745"/>
                      <a:pt x="1550" y="9701"/>
                      <a:pt x="1613" y="9629"/>
                    </a:cubicBezTo>
                    <a:cubicBezTo>
                      <a:pt x="1639" y="9594"/>
                      <a:pt x="1577" y="9549"/>
                      <a:pt x="1568" y="9496"/>
                    </a:cubicBezTo>
                    <a:cubicBezTo>
                      <a:pt x="1568" y="9407"/>
                      <a:pt x="1648" y="9362"/>
                      <a:pt x="1657" y="9273"/>
                    </a:cubicBezTo>
                    <a:cubicBezTo>
                      <a:pt x="1666" y="9184"/>
                      <a:pt x="1550" y="9131"/>
                      <a:pt x="1541" y="9051"/>
                    </a:cubicBezTo>
                    <a:cubicBezTo>
                      <a:pt x="1541" y="8961"/>
                      <a:pt x="1541" y="8863"/>
                      <a:pt x="1568" y="8774"/>
                    </a:cubicBezTo>
                    <a:cubicBezTo>
                      <a:pt x="1604" y="8641"/>
                      <a:pt x="1675" y="8534"/>
                      <a:pt x="1622" y="8391"/>
                    </a:cubicBezTo>
                    <a:cubicBezTo>
                      <a:pt x="1595" y="8329"/>
                      <a:pt x="1408" y="8267"/>
                      <a:pt x="1399" y="8231"/>
                    </a:cubicBezTo>
                    <a:cubicBezTo>
                      <a:pt x="1390" y="8204"/>
                      <a:pt x="1613" y="8151"/>
                      <a:pt x="1657" y="8097"/>
                    </a:cubicBezTo>
                    <a:cubicBezTo>
                      <a:pt x="1711" y="8017"/>
                      <a:pt x="1550" y="7982"/>
                      <a:pt x="1470" y="7973"/>
                    </a:cubicBezTo>
                    <a:cubicBezTo>
                      <a:pt x="1390" y="7955"/>
                      <a:pt x="1060" y="7973"/>
                      <a:pt x="1194" y="7857"/>
                    </a:cubicBezTo>
                    <a:cubicBezTo>
                      <a:pt x="1301" y="7777"/>
                      <a:pt x="1461" y="7732"/>
                      <a:pt x="1524" y="7616"/>
                    </a:cubicBezTo>
                    <a:cubicBezTo>
                      <a:pt x="1595" y="7465"/>
                      <a:pt x="1096" y="7429"/>
                      <a:pt x="1345" y="7278"/>
                    </a:cubicBezTo>
                    <a:cubicBezTo>
                      <a:pt x="1497" y="7189"/>
                      <a:pt x="1390" y="6904"/>
                      <a:pt x="1363" y="6806"/>
                    </a:cubicBezTo>
                    <a:cubicBezTo>
                      <a:pt x="1337" y="6708"/>
                      <a:pt x="1265" y="6619"/>
                      <a:pt x="1301" y="6512"/>
                    </a:cubicBezTo>
                    <a:cubicBezTo>
                      <a:pt x="1310" y="6486"/>
                      <a:pt x="1507" y="6262"/>
                      <a:pt x="1472" y="6262"/>
                    </a:cubicBezTo>
                    <a:cubicBezTo>
                      <a:pt x="1472" y="6262"/>
                      <a:pt x="1471" y="6262"/>
                      <a:pt x="1470" y="6263"/>
                    </a:cubicBezTo>
                    <a:cubicBezTo>
                      <a:pt x="1416" y="6275"/>
                      <a:pt x="1369" y="6311"/>
                      <a:pt x="1320" y="6311"/>
                    </a:cubicBezTo>
                    <a:cubicBezTo>
                      <a:pt x="1297" y="6311"/>
                      <a:pt x="1273" y="6303"/>
                      <a:pt x="1247" y="6280"/>
                    </a:cubicBezTo>
                    <a:cubicBezTo>
                      <a:pt x="1212" y="6245"/>
                      <a:pt x="1194" y="6200"/>
                      <a:pt x="1203" y="6147"/>
                    </a:cubicBezTo>
                    <a:cubicBezTo>
                      <a:pt x="1194" y="6013"/>
                      <a:pt x="1301" y="5897"/>
                      <a:pt x="1434" y="5888"/>
                    </a:cubicBezTo>
                    <a:lnTo>
                      <a:pt x="1434" y="5888"/>
                    </a:lnTo>
                    <a:cubicBezTo>
                      <a:pt x="1390" y="5891"/>
                      <a:pt x="1354" y="5893"/>
                      <a:pt x="1324" y="5893"/>
                    </a:cubicBezTo>
                    <a:cubicBezTo>
                      <a:pt x="986" y="5893"/>
                      <a:pt x="1501" y="5717"/>
                      <a:pt x="1443" y="5595"/>
                    </a:cubicBezTo>
                    <a:cubicBezTo>
                      <a:pt x="1390" y="5470"/>
                      <a:pt x="1141" y="5488"/>
                      <a:pt x="1096" y="5345"/>
                    </a:cubicBezTo>
                    <a:cubicBezTo>
                      <a:pt x="1087" y="5309"/>
                      <a:pt x="1212" y="5194"/>
                      <a:pt x="1230" y="5140"/>
                    </a:cubicBezTo>
                    <a:cubicBezTo>
                      <a:pt x="1319" y="4926"/>
                      <a:pt x="1051" y="5033"/>
                      <a:pt x="1114" y="4811"/>
                    </a:cubicBezTo>
                    <a:cubicBezTo>
                      <a:pt x="1167" y="4686"/>
                      <a:pt x="1185" y="4552"/>
                      <a:pt x="1167" y="4428"/>
                    </a:cubicBezTo>
                    <a:cubicBezTo>
                      <a:pt x="1158" y="4383"/>
                      <a:pt x="1043" y="4267"/>
                      <a:pt x="1043" y="4258"/>
                    </a:cubicBezTo>
                    <a:cubicBezTo>
                      <a:pt x="1060" y="4045"/>
                      <a:pt x="1488" y="3777"/>
                      <a:pt x="1301" y="3573"/>
                    </a:cubicBezTo>
                    <a:cubicBezTo>
                      <a:pt x="1203" y="3466"/>
                      <a:pt x="1132" y="3573"/>
                      <a:pt x="1132" y="3439"/>
                    </a:cubicBezTo>
                    <a:cubicBezTo>
                      <a:pt x="1185" y="3403"/>
                      <a:pt x="1230" y="3341"/>
                      <a:pt x="1247" y="3279"/>
                    </a:cubicBezTo>
                    <a:cubicBezTo>
                      <a:pt x="1256" y="3252"/>
                      <a:pt x="1158" y="3261"/>
                      <a:pt x="1132" y="3225"/>
                    </a:cubicBezTo>
                    <a:cubicBezTo>
                      <a:pt x="1043" y="3075"/>
                      <a:pt x="1164" y="2824"/>
                      <a:pt x="1206" y="2601"/>
                    </a:cubicBezTo>
                    <a:lnTo>
                      <a:pt x="1206" y="2601"/>
                    </a:lnTo>
                    <a:cubicBezTo>
                      <a:pt x="1215" y="2612"/>
                      <a:pt x="1223" y="2624"/>
                      <a:pt x="1230" y="2637"/>
                    </a:cubicBezTo>
                    <a:cubicBezTo>
                      <a:pt x="1251" y="2683"/>
                      <a:pt x="1266" y="2699"/>
                      <a:pt x="1279" y="2699"/>
                    </a:cubicBezTo>
                    <a:cubicBezTo>
                      <a:pt x="1304" y="2699"/>
                      <a:pt x="1322" y="2637"/>
                      <a:pt x="1363" y="2602"/>
                    </a:cubicBezTo>
                    <a:cubicBezTo>
                      <a:pt x="1434" y="2548"/>
                      <a:pt x="1524" y="2566"/>
                      <a:pt x="1595" y="2539"/>
                    </a:cubicBezTo>
                    <a:cubicBezTo>
                      <a:pt x="1865" y="2434"/>
                      <a:pt x="2164" y="2407"/>
                      <a:pt x="2452" y="2407"/>
                    </a:cubicBezTo>
                    <a:cubicBezTo>
                      <a:pt x="2554" y="2407"/>
                      <a:pt x="2655" y="2410"/>
                      <a:pt x="2753" y="2415"/>
                    </a:cubicBezTo>
                    <a:cubicBezTo>
                      <a:pt x="2869" y="2423"/>
                      <a:pt x="3055" y="2488"/>
                      <a:pt x="3213" y="2488"/>
                    </a:cubicBezTo>
                    <a:cubicBezTo>
                      <a:pt x="3381" y="2488"/>
                      <a:pt x="3519" y="2415"/>
                      <a:pt x="3510" y="2121"/>
                    </a:cubicBezTo>
                    <a:cubicBezTo>
                      <a:pt x="3510" y="2098"/>
                      <a:pt x="3523" y="1802"/>
                      <a:pt x="3555" y="1802"/>
                    </a:cubicBezTo>
                    <a:cubicBezTo>
                      <a:pt x="3561" y="1802"/>
                      <a:pt x="3566" y="1810"/>
                      <a:pt x="3572" y="1827"/>
                    </a:cubicBezTo>
                    <a:cubicBezTo>
                      <a:pt x="3626" y="1943"/>
                      <a:pt x="3661" y="2058"/>
                      <a:pt x="3679" y="2192"/>
                    </a:cubicBezTo>
                    <a:cubicBezTo>
                      <a:pt x="3679" y="2245"/>
                      <a:pt x="3783" y="2896"/>
                      <a:pt x="3794" y="2896"/>
                    </a:cubicBezTo>
                    <a:cubicBezTo>
                      <a:pt x="3795" y="2896"/>
                      <a:pt x="3795" y="2896"/>
                      <a:pt x="3795" y="2896"/>
                    </a:cubicBezTo>
                    <a:cubicBezTo>
                      <a:pt x="3822" y="2860"/>
                      <a:pt x="3795" y="2807"/>
                      <a:pt x="3857" y="2771"/>
                    </a:cubicBezTo>
                    <a:cubicBezTo>
                      <a:pt x="3911" y="2735"/>
                      <a:pt x="3973" y="2718"/>
                      <a:pt x="4035" y="2718"/>
                    </a:cubicBezTo>
                    <a:cubicBezTo>
                      <a:pt x="4044" y="2718"/>
                      <a:pt x="4054" y="2717"/>
                      <a:pt x="4063" y="2717"/>
                    </a:cubicBezTo>
                    <a:cubicBezTo>
                      <a:pt x="4159" y="2717"/>
                      <a:pt x="4285" y="2725"/>
                      <a:pt x="4294" y="2886"/>
                    </a:cubicBezTo>
                    <a:lnTo>
                      <a:pt x="4294" y="2886"/>
                    </a:lnTo>
                    <a:cubicBezTo>
                      <a:pt x="4276" y="2549"/>
                      <a:pt x="4490" y="2788"/>
                      <a:pt x="4507" y="2513"/>
                    </a:cubicBezTo>
                    <a:cubicBezTo>
                      <a:pt x="4520" y="2403"/>
                      <a:pt x="4547" y="2209"/>
                      <a:pt x="4616" y="2209"/>
                    </a:cubicBezTo>
                    <a:cubicBezTo>
                      <a:pt x="4641" y="2209"/>
                      <a:pt x="4673" y="2237"/>
                      <a:pt x="4712" y="2308"/>
                    </a:cubicBezTo>
                    <a:cubicBezTo>
                      <a:pt x="4775" y="2424"/>
                      <a:pt x="4748" y="2566"/>
                      <a:pt x="4846" y="2664"/>
                    </a:cubicBezTo>
                    <a:cubicBezTo>
                      <a:pt x="4870" y="2688"/>
                      <a:pt x="4897" y="2702"/>
                      <a:pt x="4922" y="2702"/>
                    </a:cubicBezTo>
                    <a:cubicBezTo>
                      <a:pt x="4961" y="2702"/>
                      <a:pt x="4995" y="2669"/>
                      <a:pt x="5006" y="2593"/>
                    </a:cubicBezTo>
                    <a:cubicBezTo>
                      <a:pt x="5018" y="2513"/>
                      <a:pt x="5033" y="2499"/>
                      <a:pt x="5067" y="2499"/>
                    </a:cubicBezTo>
                    <a:cubicBezTo>
                      <a:pt x="5087" y="2499"/>
                      <a:pt x="5113" y="2504"/>
                      <a:pt x="5149" y="2504"/>
                    </a:cubicBezTo>
                    <a:cubicBezTo>
                      <a:pt x="5202" y="2504"/>
                      <a:pt x="5176" y="2584"/>
                      <a:pt x="5193" y="2646"/>
                    </a:cubicBezTo>
                    <a:cubicBezTo>
                      <a:pt x="5211" y="2695"/>
                      <a:pt x="5235" y="2713"/>
                      <a:pt x="5263" y="2713"/>
                    </a:cubicBezTo>
                    <a:cubicBezTo>
                      <a:pt x="5348" y="2713"/>
                      <a:pt x="5470" y="2547"/>
                      <a:pt x="5579" y="2547"/>
                    </a:cubicBezTo>
                    <a:cubicBezTo>
                      <a:pt x="5613" y="2547"/>
                      <a:pt x="5645" y="2562"/>
                      <a:pt x="5674" y="2602"/>
                    </a:cubicBezTo>
                    <a:cubicBezTo>
                      <a:pt x="5764" y="2602"/>
                      <a:pt x="5875" y="2299"/>
                      <a:pt x="5914" y="2299"/>
                    </a:cubicBezTo>
                    <a:cubicBezTo>
                      <a:pt x="5918" y="2299"/>
                      <a:pt x="5921" y="2301"/>
                      <a:pt x="5924" y="2308"/>
                    </a:cubicBezTo>
                    <a:cubicBezTo>
                      <a:pt x="5941" y="2341"/>
                      <a:pt x="5997" y="2542"/>
                      <a:pt x="6033" y="2542"/>
                    </a:cubicBezTo>
                    <a:cubicBezTo>
                      <a:pt x="6035" y="2542"/>
                      <a:pt x="6037" y="2541"/>
                      <a:pt x="6039" y="2539"/>
                    </a:cubicBezTo>
                    <a:cubicBezTo>
                      <a:pt x="6102" y="2486"/>
                      <a:pt x="6048" y="2326"/>
                      <a:pt x="6111" y="2245"/>
                    </a:cubicBezTo>
                    <a:lnTo>
                      <a:pt x="6244" y="2655"/>
                    </a:lnTo>
                    <a:cubicBezTo>
                      <a:pt x="6284" y="2503"/>
                      <a:pt x="6349" y="2390"/>
                      <a:pt x="6449" y="2390"/>
                    </a:cubicBezTo>
                    <a:cubicBezTo>
                      <a:pt x="6483" y="2390"/>
                      <a:pt x="6522" y="2403"/>
                      <a:pt x="6565" y="2432"/>
                    </a:cubicBezTo>
                    <a:cubicBezTo>
                      <a:pt x="6636" y="2495"/>
                      <a:pt x="6725" y="2522"/>
                      <a:pt x="6823" y="2522"/>
                    </a:cubicBezTo>
                    <a:cubicBezTo>
                      <a:pt x="6849" y="2513"/>
                      <a:pt x="6930" y="2425"/>
                      <a:pt x="6871" y="2423"/>
                    </a:cubicBezTo>
                    <a:lnTo>
                      <a:pt x="6871" y="2423"/>
                    </a:lnTo>
                    <a:lnTo>
                      <a:pt x="7055" y="2415"/>
                    </a:lnTo>
                    <a:cubicBezTo>
                      <a:pt x="7189" y="2406"/>
                      <a:pt x="7082" y="2397"/>
                      <a:pt x="7144" y="2299"/>
                    </a:cubicBezTo>
                    <a:cubicBezTo>
                      <a:pt x="7151" y="2282"/>
                      <a:pt x="7167" y="2276"/>
                      <a:pt x="7188" y="2276"/>
                    </a:cubicBezTo>
                    <a:cubicBezTo>
                      <a:pt x="7268" y="2276"/>
                      <a:pt x="7424" y="2374"/>
                      <a:pt x="7474" y="2388"/>
                    </a:cubicBezTo>
                    <a:cubicBezTo>
                      <a:pt x="7516" y="2397"/>
                      <a:pt x="7585" y="2417"/>
                      <a:pt x="7648" y="2417"/>
                    </a:cubicBezTo>
                    <a:cubicBezTo>
                      <a:pt x="7704" y="2417"/>
                      <a:pt x="7756" y="2402"/>
                      <a:pt x="7785" y="2352"/>
                    </a:cubicBezTo>
                    <a:cubicBezTo>
                      <a:pt x="7828" y="2284"/>
                      <a:pt x="7808" y="2144"/>
                      <a:pt x="7847" y="2144"/>
                    </a:cubicBezTo>
                    <a:cubicBezTo>
                      <a:pt x="7864" y="2144"/>
                      <a:pt x="7894" y="2172"/>
                      <a:pt x="7946" y="2245"/>
                    </a:cubicBezTo>
                    <a:cubicBezTo>
                      <a:pt x="7980" y="2338"/>
                      <a:pt x="8060" y="2410"/>
                      <a:pt x="8107" y="2410"/>
                    </a:cubicBezTo>
                    <a:cubicBezTo>
                      <a:pt x="8146" y="2410"/>
                      <a:pt x="8163" y="2361"/>
                      <a:pt x="8115" y="2237"/>
                    </a:cubicBezTo>
                    <a:cubicBezTo>
                      <a:pt x="8104" y="2077"/>
                      <a:pt x="8143" y="1995"/>
                      <a:pt x="8207" y="1995"/>
                    </a:cubicBezTo>
                    <a:cubicBezTo>
                      <a:pt x="8244" y="1995"/>
                      <a:pt x="8289" y="2021"/>
                      <a:pt x="8338" y="2076"/>
                    </a:cubicBezTo>
                    <a:cubicBezTo>
                      <a:pt x="8399" y="2152"/>
                      <a:pt x="8419" y="2286"/>
                      <a:pt x="8494" y="2286"/>
                    </a:cubicBezTo>
                    <a:cubicBezTo>
                      <a:pt x="8516" y="2286"/>
                      <a:pt x="8543" y="2274"/>
                      <a:pt x="8578" y="2245"/>
                    </a:cubicBezTo>
                    <a:cubicBezTo>
                      <a:pt x="8594" y="2229"/>
                      <a:pt x="8761" y="1972"/>
                      <a:pt x="8795" y="1972"/>
                    </a:cubicBezTo>
                    <a:cubicBezTo>
                      <a:pt x="8798" y="1972"/>
                      <a:pt x="8800" y="1974"/>
                      <a:pt x="8801" y="1978"/>
                    </a:cubicBezTo>
                    <a:cubicBezTo>
                      <a:pt x="8810" y="2032"/>
                      <a:pt x="8676" y="2192"/>
                      <a:pt x="8747" y="2263"/>
                    </a:cubicBezTo>
                    <a:cubicBezTo>
                      <a:pt x="8756" y="2271"/>
                      <a:pt x="8766" y="2274"/>
                      <a:pt x="8776" y="2274"/>
                    </a:cubicBezTo>
                    <a:cubicBezTo>
                      <a:pt x="8852" y="2274"/>
                      <a:pt x="8965" y="2098"/>
                      <a:pt x="8997" y="2058"/>
                    </a:cubicBezTo>
                    <a:cubicBezTo>
                      <a:pt x="9024" y="2052"/>
                      <a:pt x="9051" y="2048"/>
                      <a:pt x="9078" y="2048"/>
                    </a:cubicBezTo>
                    <a:cubicBezTo>
                      <a:pt x="9157" y="2048"/>
                      <a:pt x="9233" y="2077"/>
                      <a:pt x="9300" y="2130"/>
                    </a:cubicBezTo>
                    <a:cubicBezTo>
                      <a:pt x="9353" y="2201"/>
                      <a:pt x="9442" y="2254"/>
                      <a:pt x="9540" y="2254"/>
                    </a:cubicBezTo>
                    <a:cubicBezTo>
                      <a:pt x="9554" y="2255"/>
                      <a:pt x="9569" y="2256"/>
                      <a:pt x="9583" y="2256"/>
                    </a:cubicBezTo>
                    <a:cubicBezTo>
                      <a:pt x="9684" y="2256"/>
                      <a:pt x="9784" y="2229"/>
                      <a:pt x="9870" y="2174"/>
                    </a:cubicBezTo>
                    <a:cubicBezTo>
                      <a:pt x="9940" y="2130"/>
                      <a:pt x="9978" y="2026"/>
                      <a:pt x="10023" y="2026"/>
                    </a:cubicBezTo>
                    <a:cubicBezTo>
                      <a:pt x="10041" y="2026"/>
                      <a:pt x="10061" y="2042"/>
                      <a:pt x="10083" y="2085"/>
                    </a:cubicBezTo>
                    <a:cubicBezTo>
                      <a:pt x="10117" y="2193"/>
                      <a:pt x="10218" y="2255"/>
                      <a:pt x="10327" y="2255"/>
                    </a:cubicBezTo>
                    <a:cubicBezTo>
                      <a:pt x="10361" y="2255"/>
                      <a:pt x="10397" y="2249"/>
                      <a:pt x="10431" y="2237"/>
                    </a:cubicBezTo>
                    <a:cubicBezTo>
                      <a:pt x="10503" y="2196"/>
                      <a:pt x="10481" y="2069"/>
                      <a:pt x="10470" y="1966"/>
                    </a:cubicBezTo>
                    <a:lnTo>
                      <a:pt x="10470" y="1966"/>
                    </a:lnTo>
                    <a:cubicBezTo>
                      <a:pt x="10490" y="2123"/>
                      <a:pt x="10571" y="2181"/>
                      <a:pt x="10660" y="2181"/>
                    </a:cubicBezTo>
                    <a:cubicBezTo>
                      <a:pt x="10760" y="2181"/>
                      <a:pt x="10870" y="2106"/>
                      <a:pt x="10912" y="2014"/>
                    </a:cubicBezTo>
                    <a:cubicBezTo>
                      <a:pt x="10937" y="1968"/>
                      <a:pt x="10974" y="1943"/>
                      <a:pt x="11010" y="1943"/>
                    </a:cubicBezTo>
                    <a:cubicBezTo>
                      <a:pt x="11052" y="1943"/>
                      <a:pt x="11093" y="1974"/>
                      <a:pt x="11117" y="2041"/>
                    </a:cubicBezTo>
                    <a:cubicBezTo>
                      <a:pt x="11152" y="2121"/>
                      <a:pt x="11063" y="2174"/>
                      <a:pt x="11117" y="2245"/>
                    </a:cubicBezTo>
                    <a:cubicBezTo>
                      <a:pt x="11128" y="2261"/>
                      <a:pt x="11140" y="2267"/>
                      <a:pt x="11151" y="2267"/>
                    </a:cubicBezTo>
                    <a:cubicBezTo>
                      <a:pt x="11192" y="2267"/>
                      <a:pt x="11231" y="2184"/>
                      <a:pt x="11259" y="2156"/>
                    </a:cubicBezTo>
                    <a:cubicBezTo>
                      <a:pt x="11294" y="2121"/>
                      <a:pt x="11342" y="2103"/>
                      <a:pt x="11389" y="2103"/>
                    </a:cubicBezTo>
                    <a:cubicBezTo>
                      <a:pt x="11449" y="2103"/>
                      <a:pt x="11509" y="2132"/>
                      <a:pt x="11544" y="2192"/>
                    </a:cubicBezTo>
                    <a:cubicBezTo>
                      <a:pt x="11549" y="2249"/>
                      <a:pt x="11561" y="2270"/>
                      <a:pt x="11577" y="2270"/>
                    </a:cubicBezTo>
                    <a:cubicBezTo>
                      <a:pt x="11625" y="2270"/>
                      <a:pt x="11709" y="2087"/>
                      <a:pt x="11749" y="2067"/>
                    </a:cubicBezTo>
                    <a:cubicBezTo>
                      <a:pt x="11786" y="2051"/>
                      <a:pt x="11828" y="2048"/>
                      <a:pt x="11870" y="2048"/>
                    </a:cubicBezTo>
                    <a:cubicBezTo>
                      <a:pt x="11899" y="2048"/>
                      <a:pt x="11928" y="2049"/>
                      <a:pt x="11956" y="2049"/>
                    </a:cubicBezTo>
                    <a:cubicBezTo>
                      <a:pt x="12027" y="2049"/>
                      <a:pt x="12096" y="2041"/>
                      <a:pt x="12150" y="1978"/>
                    </a:cubicBezTo>
                    <a:cubicBezTo>
                      <a:pt x="12210" y="1909"/>
                      <a:pt x="12280" y="1886"/>
                      <a:pt x="12351" y="1886"/>
                    </a:cubicBezTo>
                    <a:cubicBezTo>
                      <a:pt x="12408" y="1886"/>
                      <a:pt x="12464" y="1900"/>
                      <a:pt x="12515" y="1916"/>
                    </a:cubicBezTo>
                    <a:cubicBezTo>
                      <a:pt x="12594" y="1932"/>
                      <a:pt x="12707" y="1976"/>
                      <a:pt x="12809" y="1976"/>
                    </a:cubicBezTo>
                    <a:cubicBezTo>
                      <a:pt x="12879" y="1976"/>
                      <a:pt x="12943" y="1955"/>
                      <a:pt x="12987" y="1889"/>
                    </a:cubicBezTo>
                    <a:cubicBezTo>
                      <a:pt x="12993" y="1881"/>
                      <a:pt x="13000" y="1877"/>
                      <a:pt x="13007" y="1877"/>
                    </a:cubicBezTo>
                    <a:cubicBezTo>
                      <a:pt x="13053" y="1877"/>
                      <a:pt x="13118" y="2028"/>
                      <a:pt x="13156" y="2058"/>
                    </a:cubicBezTo>
                    <a:cubicBezTo>
                      <a:pt x="13170" y="2067"/>
                      <a:pt x="13181" y="2071"/>
                      <a:pt x="13192" y="2071"/>
                    </a:cubicBezTo>
                    <a:cubicBezTo>
                      <a:pt x="13247" y="2071"/>
                      <a:pt x="13278" y="1977"/>
                      <a:pt x="13352" y="1969"/>
                    </a:cubicBezTo>
                    <a:cubicBezTo>
                      <a:pt x="13377" y="1972"/>
                      <a:pt x="13402" y="1973"/>
                      <a:pt x="13427" y="1973"/>
                    </a:cubicBezTo>
                    <a:cubicBezTo>
                      <a:pt x="13503" y="1973"/>
                      <a:pt x="13582" y="1963"/>
                      <a:pt x="13655" y="1943"/>
                    </a:cubicBezTo>
                    <a:cubicBezTo>
                      <a:pt x="13740" y="1916"/>
                      <a:pt x="13734" y="1832"/>
                      <a:pt x="13778" y="1832"/>
                    </a:cubicBezTo>
                    <a:cubicBezTo>
                      <a:pt x="13794" y="1832"/>
                      <a:pt x="13816" y="1843"/>
                      <a:pt x="13851" y="1871"/>
                    </a:cubicBezTo>
                    <a:cubicBezTo>
                      <a:pt x="13917" y="1927"/>
                      <a:pt x="14024" y="2003"/>
                      <a:pt x="14107" y="2003"/>
                    </a:cubicBezTo>
                    <a:cubicBezTo>
                      <a:pt x="14182" y="2003"/>
                      <a:pt x="14238" y="1941"/>
                      <a:pt x="14225" y="1747"/>
                    </a:cubicBezTo>
                    <a:lnTo>
                      <a:pt x="14225" y="1747"/>
                    </a:lnTo>
                    <a:cubicBezTo>
                      <a:pt x="14238" y="1938"/>
                      <a:pt x="14378" y="2004"/>
                      <a:pt x="14538" y="2004"/>
                    </a:cubicBezTo>
                    <a:cubicBezTo>
                      <a:pt x="14730" y="2004"/>
                      <a:pt x="14950" y="1910"/>
                      <a:pt x="15018" y="1818"/>
                    </a:cubicBezTo>
                    <a:cubicBezTo>
                      <a:pt x="15029" y="1803"/>
                      <a:pt x="15041" y="1797"/>
                      <a:pt x="15053" y="1797"/>
                    </a:cubicBezTo>
                    <a:cubicBezTo>
                      <a:pt x="15134" y="1797"/>
                      <a:pt x="15242" y="2057"/>
                      <a:pt x="15332" y="2057"/>
                    </a:cubicBezTo>
                    <a:cubicBezTo>
                      <a:pt x="15364" y="2057"/>
                      <a:pt x="15393" y="2024"/>
                      <a:pt x="15419" y="1934"/>
                    </a:cubicBezTo>
                    <a:cubicBezTo>
                      <a:pt x="15458" y="1804"/>
                      <a:pt x="15473" y="1656"/>
                      <a:pt x="15533" y="1656"/>
                    </a:cubicBezTo>
                    <a:cubicBezTo>
                      <a:pt x="15555" y="1656"/>
                      <a:pt x="15585" y="1678"/>
                      <a:pt x="15624" y="1729"/>
                    </a:cubicBezTo>
                    <a:cubicBezTo>
                      <a:pt x="15657" y="1729"/>
                      <a:pt x="15893" y="1697"/>
                      <a:pt x="15900" y="1670"/>
                    </a:cubicBezTo>
                    <a:lnTo>
                      <a:pt x="15900" y="1670"/>
                    </a:lnTo>
                    <a:cubicBezTo>
                      <a:pt x="15900" y="1696"/>
                      <a:pt x="15833" y="1785"/>
                      <a:pt x="15900" y="1836"/>
                    </a:cubicBezTo>
                    <a:cubicBezTo>
                      <a:pt x="15923" y="1852"/>
                      <a:pt x="15946" y="1858"/>
                      <a:pt x="15968" y="1858"/>
                    </a:cubicBezTo>
                    <a:cubicBezTo>
                      <a:pt x="16007" y="1858"/>
                      <a:pt x="16044" y="1841"/>
                      <a:pt x="16078" y="1836"/>
                    </a:cubicBezTo>
                    <a:cubicBezTo>
                      <a:pt x="16210" y="1836"/>
                      <a:pt x="16362" y="1951"/>
                      <a:pt x="16488" y="1951"/>
                    </a:cubicBezTo>
                    <a:cubicBezTo>
                      <a:pt x="16506" y="1951"/>
                      <a:pt x="16524" y="1948"/>
                      <a:pt x="16541" y="1943"/>
                    </a:cubicBezTo>
                    <a:cubicBezTo>
                      <a:pt x="16399" y="1845"/>
                      <a:pt x="16318" y="1488"/>
                      <a:pt x="16416" y="1310"/>
                    </a:cubicBezTo>
                    <a:cubicBezTo>
                      <a:pt x="16419" y="1310"/>
                      <a:pt x="16421" y="1310"/>
                      <a:pt x="16423" y="1310"/>
                    </a:cubicBezTo>
                    <a:cubicBezTo>
                      <a:pt x="16548" y="1310"/>
                      <a:pt x="16488" y="1570"/>
                      <a:pt x="16488" y="1658"/>
                    </a:cubicBezTo>
                    <a:cubicBezTo>
                      <a:pt x="16488" y="1711"/>
                      <a:pt x="16512" y="1727"/>
                      <a:pt x="16547" y="1727"/>
                    </a:cubicBezTo>
                    <a:cubicBezTo>
                      <a:pt x="16598" y="1727"/>
                      <a:pt x="16671" y="1691"/>
                      <a:pt x="16714" y="1691"/>
                    </a:cubicBezTo>
                    <a:cubicBezTo>
                      <a:pt x="16719" y="1691"/>
                      <a:pt x="16724" y="1692"/>
                      <a:pt x="16728" y="1693"/>
                    </a:cubicBezTo>
                    <a:cubicBezTo>
                      <a:pt x="16783" y="1709"/>
                      <a:pt x="16879" y="1882"/>
                      <a:pt x="16919" y="1882"/>
                    </a:cubicBezTo>
                    <a:cubicBezTo>
                      <a:pt x="16925" y="1882"/>
                      <a:pt x="16930" y="1879"/>
                      <a:pt x="16933" y="1871"/>
                    </a:cubicBezTo>
                    <a:cubicBezTo>
                      <a:pt x="16957" y="1808"/>
                      <a:pt x="16966" y="1696"/>
                      <a:pt x="17030" y="1696"/>
                    </a:cubicBezTo>
                    <a:cubicBezTo>
                      <a:pt x="17038" y="1696"/>
                      <a:pt x="17047" y="1698"/>
                      <a:pt x="17058" y="1702"/>
                    </a:cubicBezTo>
                    <a:cubicBezTo>
                      <a:pt x="17200" y="1764"/>
                      <a:pt x="17289" y="1898"/>
                      <a:pt x="17441" y="1898"/>
                    </a:cubicBezTo>
                    <a:cubicBezTo>
                      <a:pt x="17334" y="1756"/>
                      <a:pt x="17957" y="1764"/>
                      <a:pt x="18011" y="1720"/>
                    </a:cubicBezTo>
                    <a:cubicBezTo>
                      <a:pt x="18055" y="1693"/>
                      <a:pt x="17948" y="1471"/>
                      <a:pt x="18011" y="1381"/>
                    </a:cubicBezTo>
                    <a:cubicBezTo>
                      <a:pt x="18024" y="1363"/>
                      <a:pt x="18036" y="1355"/>
                      <a:pt x="18048" y="1355"/>
                    </a:cubicBezTo>
                    <a:cubicBezTo>
                      <a:pt x="18117" y="1355"/>
                      <a:pt x="18162" y="1625"/>
                      <a:pt x="18162" y="1693"/>
                    </a:cubicBezTo>
                    <a:cubicBezTo>
                      <a:pt x="18162" y="1629"/>
                      <a:pt x="18185" y="1508"/>
                      <a:pt x="18235" y="1508"/>
                    </a:cubicBezTo>
                    <a:cubicBezTo>
                      <a:pt x="18248" y="1508"/>
                      <a:pt x="18262" y="1515"/>
                      <a:pt x="18278" y="1533"/>
                    </a:cubicBezTo>
                    <a:cubicBezTo>
                      <a:pt x="18349" y="1613"/>
                      <a:pt x="18314" y="1764"/>
                      <a:pt x="18385" y="1809"/>
                    </a:cubicBezTo>
                    <a:cubicBezTo>
                      <a:pt x="18386" y="1810"/>
                      <a:pt x="18388" y="1810"/>
                      <a:pt x="18389" y="1810"/>
                    </a:cubicBezTo>
                    <a:cubicBezTo>
                      <a:pt x="18429" y="1810"/>
                      <a:pt x="18457" y="1504"/>
                      <a:pt x="18556" y="1504"/>
                    </a:cubicBezTo>
                    <a:cubicBezTo>
                      <a:pt x="18561" y="1504"/>
                      <a:pt x="18566" y="1504"/>
                      <a:pt x="18572" y="1506"/>
                    </a:cubicBezTo>
                    <a:cubicBezTo>
                      <a:pt x="18601" y="1513"/>
                      <a:pt x="18729" y="1713"/>
                      <a:pt x="18772" y="1713"/>
                    </a:cubicBezTo>
                    <a:cubicBezTo>
                      <a:pt x="18782" y="1713"/>
                      <a:pt x="18787" y="1702"/>
                      <a:pt x="18786" y="1675"/>
                    </a:cubicBezTo>
                    <a:cubicBezTo>
                      <a:pt x="18777" y="1595"/>
                      <a:pt x="18697" y="1533"/>
                      <a:pt x="18777" y="1462"/>
                    </a:cubicBezTo>
                    <a:cubicBezTo>
                      <a:pt x="18786" y="1448"/>
                      <a:pt x="18801" y="1442"/>
                      <a:pt x="18818" y="1442"/>
                    </a:cubicBezTo>
                    <a:cubicBezTo>
                      <a:pt x="18835" y="1442"/>
                      <a:pt x="18852" y="1448"/>
                      <a:pt x="18866" y="1462"/>
                    </a:cubicBezTo>
                    <a:cubicBezTo>
                      <a:pt x="18937" y="1542"/>
                      <a:pt x="18866" y="1800"/>
                      <a:pt x="18973" y="1818"/>
                    </a:cubicBezTo>
                    <a:cubicBezTo>
                      <a:pt x="18996" y="1824"/>
                      <a:pt x="19021" y="1827"/>
                      <a:pt x="19046" y="1827"/>
                    </a:cubicBezTo>
                    <a:cubicBezTo>
                      <a:pt x="19096" y="1827"/>
                      <a:pt x="19148" y="1815"/>
                      <a:pt x="19195" y="1791"/>
                    </a:cubicBezTo>
                    <a:cubicBezTo>
                      <a:pt x="19222" y="1782"/>
                      <a:pt x="19240" y="1684"/>
                      <a:pt x="19240" y="1684"/>
                    </a:cubicBezTo>
                    <a:cubicBezTo>
                      <a:pt x="19374" y="1684"/>
                      <a:pt x="19498" y="1675"/>
                      <a:pt x="19632" y="1649"/>
                    </a:cubicBezTo>
                    <a:cubicBezTo>
                      <a:pt x="19774" y="1604"/>
                      <a:pt x="19792" y="1479"/>
                      <a:pt x="19632" y="1408"/>
                    </a:cubicBezTo>
                    <a:cubicBezTo>
                      <a:pt x="19666" y="1406"/>
                      <a:pt x="19701" y="1402"/>
                      <a:pt x="19735" y="1402"/>
                    </a:cubicBezTo>
                    <a:cubicBezTo>
                      <a:pt x="19815" y="1402"/>
                      <a:pt x="19893" y="1421"/>
                      <a:pt x="19961" y="1515"/>
                    </a:cubicBezTo>
                    <a:cubicBezTo>
                      <a:pt x="20022" y="1602"/>
                      <a:pt x="20112" y="1719"/>
                      <a:pt x="20195" y="1719"/>
                    </a:cubicBezTo>
                    <a:cubicBezTo>
                      <a:pt x="20222" y="1719"/>
                      <a:pt x="20249" y="1706"/>
                      <a:pt x="20273" y="1675"/>
                    </a:cubicBezTo>
                    <a:cubicBezTo>
                      <a:pt x="20344" y="1577"/>
                      <a:pt x="20344" y="1515"/>
                      <a:pt x="20451" y="1497"/>
                    </a:cubicBezTo>
                    <a:cubicBezTo>
                      <a:pt x="20474" y="1497"/>
                      <a:pt x="20505" y="1499"/>
                      <a:pt x="20536" y="1499"/>
                    </a:cubicBezTo>
                    <a:cubicBezTo>
                      <a:pt x="20567" y="1499"/>
                      <a:pt x="20598" y="1497"/>
                      <a:pt x="20621" y="1488"/>
                    </a:cubicBezTo>
                    <a:cubicBezTo>
                      <a:pt x="20621" y="1453"/>
                      <a:pt x="20612" y="1390"/>
                      <a:pt x="20629" y="1373"/>
                    </a:cubicBezTo>
                    <a:cubicBezTo>
                      <a:pt x="20678" y="1332"/>
                      <a:pt x="20743" y="1330"/>
                      <a:pt x="20809" y="1330"/>
                    </a:cubicBezTo>
                    <a:cubicBezTo>
                      <a:pt x="20817" y="1330"/>
                      <a:pt x="20825" y="1330"/>
                      <a:pt x="20833" y="1330"/>
                    </a:cubicBezTo>
                    <a:cubicBezTo>
                      <a:pt x="20891" y="1330"/>
                      <a:pt x="20948" y="1329"/>
                      <a:pt x="20995" y="1301"/>
                    </a:cubicBezTo>
                    <a:cubicBezTo>
                      <a:pt x="21063" y="1261"/>
                      <a:pt x="21120" y="1196"/>
                      <a:pt x="21176" y="1196"/>
                    </a:cubicBezTo>
                    <a:cubicBezTo>
                      <a:pt x="21208" y="1196"/>
                      <a:pt x="21239" y="1217"/>
                      <a:pt x="21271" y="1275"/>
                    </a:cubicBezTo>
                    <a:cubicBezTo>
                      <a:pt x="21298" y="1314"/>
                      <a:pt x="21360" y="1332"/>
                      <a:pt x="21424" y="1332"/>
                    </a:cubicBezTo>
                    <a:cubicBezTo>
                      <a:pt x="21505" y="1332"/>
                      <a:pt x="21589" y="1303"/>
                      <a:pt x="21609" y="1248"/>
                    </a:cubicBezTo>
                    <a:cubicBezTo>
                      <a:pt x="21645" y="1141"/>
                      <a:pt x="21467" y="1061"/>
                      <a:pt x="21431" y="1061"/>
                    </a:cubicBezTo>
                    <a:cubicBezTo>
                      <a:pt x="21458" y="1055"/>
                      <a:pt x="21484" y="1052"/>
                      <a:pt x="21510" y="1052"/>
                    </a:cubicBezTo>
                    <a:cubicBezTo>
                      <a:pt x="21569" y="1052"/>
                      <a:pt x="21625" y="1068"/>
                      <a:pt x="21680" y="1105"/>
                    </a:cubicBezTo>
                    <a:cubicBezTo>
                      <a:pt x="21743" y="1159"/>
                      <a:pt x="21787" y="1257"/>
                      <a:pt x="21876" y="1283"/>
                    </a:cubicBezTo>
                    <a:cubicBezTo>
                      <a:pt x="21891" y="1288"/>
                      <a:pt x="21904" y="1290"/>
                      <a:pt x="21917" y="1290"/>
                    </a:cubicBezTo>
                    <a:cubicBezTo>
                      <a:pt x="21995" y="1290"/>
                      <a:pt x="22033" y="1206"/>
                      <a:pt x="22102" y="1206"/>
                    </a:cubicBezTo>
                    <a:cubicBezTo>
                      <a:pt x="22122" y="1206"/>
                      <a:pt x="22144" y="1212"/>
                      <a:pt x="22170" y="1230"/>
                    </a:cubicBezTo>
                    <a:cubicBezTo>
                      <a:pt x="22210" y="1256"/>
                      <a:pt x="22312" y="1457"/>
                      <a:pt x="22367" y="1457"/>
                    </a:cubicBezTo>
                    <a:cubicBezTo>
                      <a:pt x="22386" y="1457"/>
                      <a:pt x="22400" y="1431"/>
                      <a:pt x="22402" y="1364"/>
                    </a:cubicBezTo>
                    <a:cubicBezTo>
                      <a:pt x="22409" y="1246"/>
                      <a:pt x="22416" y="1064"/>
                      <a:pt x="22490" y="1064"/>
                    </a:cubicBezTo>
                    <a:cubicBezTo>
                      <a:pt x="22511" y="1064"/>
                      <a:pt x="22537" y="1079"/>
                      <a:pt x="22571" y="1114"/>
                    </a:cubicBezTo>
                    <a:cubicBezTo>
                      <a:pt x="22660" y="1212"/>
                      <a:pt x="22669" y="1310"/>
                      <a:pt x="22785" y="1355"/>
                    </a:cubicBezTo>
                    <a:cubicBezTo>
                      <a:pt x="22803" y="1364"/>
                      <a:pt x="22887" y="1380"/>
                      <a:pt x="22962" y="1380"/>
                    </a:cubicBezTo>
                    <a:cubicBezTo>
                      <a:pt x="23033" y="1380"/>
                      <a:pt x="23097" y="1366"/>
                      <a:pt x="23097" y="1319"/>
                    </a:cubicBezTo>
                    <a:cubicBezTo>
                      <a:pt x="23097" y="1252"/>
                      <a:pt x="23001" y="978"/>
                      <a:pt x="23118" y="978"/>
                    </a:cubicBezTo>
                    <a:cubicBezTo>
                      <a:pt x="23125" y="978"/>
                      <a:pt x="23133" y="979"/>
                      <a:pt x="23141" y="981"/>
                    </a:cubicBezTo>
                    <a:cubicBezTo>
                      <a:pt x="23248" y="998"/>
                      <a:pt x="23186" y="1194"/>
                      <a:pt x="23230" y="1292"/>
                    </a:cubicBezTo>
                    <a:cubicBezTo>
                      <a:pt x="23230" y="1283"/>
                      <a:pt x="23328" y="1043"/>
                      <a:pt x="23346" y="1016"/>
                    </a:cubicBezTo>
                    <a:cubicBezTo>
                      <a:pt x="23372" y="977"/>
                      <a:pt x="23391" y="960"/>
                      <a:pt x="23407" y="960"/>
                    </a:cubicBezTo>
                    <a:cubicBezTo>
                      <a:pt x="23434" y="960"/>
                      <a:pt x="23452" y="1008"/>
                      <a:pt x="23480" y="1070"/>
                    </a:cubicBezTo>
                    <a:cubicBezTo>
                      <a:pt x="23534" y="1172"/>
                      <a:pt x="23705" y="1254"/>
                      <a:pt x="23825" y="1254"/>
                    </a:cubicBezTo>
                    <a:cubicBezTo>
                      <a:pt x="23862" y="1254"/>
                      <a:pt x="23893" y="1247"/>
                      <a:pt x="23916" y="1230"/>
                    </a:cubicBezTo>
                    <a:cubicBezTo>
                      <a:pt x="24023" y="1159"/>
                      <a:pt x="23872" y="731"/>
                      <a:pt x="23925" y="722"/>
                    </a:cubicBezTo>
                    <a:cubicBezTo>
                      <a:pt x="23927" y="722"/>
                      <a:pt x="23930" y="722"/>
                      <a:pt x="23932" y="722"/>
                    </a:cubicBezTo>
                    <a:cubicBezTo>
                      <a:pt x="23998" y="722"/>
                      <a:pt x="24016" y="849"/>
                      <a:pt x="24068" y="909"/>
                    </a:cubicBezTo>
                    <a:cubicBezTo>
                      <a:pt x="24121" y="981"/>
                      <a:pt x="24201" y="1025"/>
                      <a:pt x="24290" y="1043"/>
                    </a:cubicBezTo>
                    <a:cubicBezTo>
                      <a:pt x="24393" y="1059"/>
                      <a:pt x="24579" y="1277"/>
                      <a:pt x="24676" y="1277"/>
                    </a:cubicBezTo>
                    <a:cubicBezTo>
                      <a:pt x="24689" y="1277"/>
                      <a:pt x="24700" y="1274"/>
                      <a:pt x="24709" y="1266"/>
                    </a:cubicBezTo>
                    <a:cubicBezTo>
                      <a:pt x="24739" y="1235"/>
                      <a:pt x="24783" y="1062"/>
                      <a:pt x="24823" y="1062"/>
                    </a:cubicBezTo>
                    <a:cubicBezTo>
                      <a:pt x="24829" y="1062"/>
                      <a:pt x="24836" y="1067"/>
                      <a:pt x="24843" y="1079"/>
                    </a:cubicBezTo>
                    <a:cubicBezTo>
                      <a:pt x="24887" y="1159"/>
                      <a:pt x="24887" y="1221"/>
                      <a:pt x="24967" y="1230"/>
                    </a:cubicBezTo>
                    <a:cubicBezTo>
                      <a:pt x="24971" y="1230"/>
                      <a:pt x="24975" y="1231"/>
                      <a:pt x="24978" y="1231"/>
                    </a:cubicBezTo>
                    <a:cubicBezTo>
                      <a:pt x="25139" y="1231"/>
                      <a:pt x="25193" y="846"/>
                      <a:pt x="25350" y="811"/>
                    </a:cubicBezTo>
                    <a:cubicBezTo>
                      <a:pt x="25355" y="811"/>
                      <a:pt x="25360" y="810"/>
                      <a:pt x="25365" y="810"/>
                    </a:cubicBezTo>
                    <a:cubicBezTo>
                      <a:pt x="25521" y="810"/>
                      <a:pt x="25689" y="1203"/>
                      <a:pt x="25689" y="1203"/>
                    </a:cubicBezTo>
                    <a:cubicBezTo>
                      <a:pt x="25689" y="1141"/>
                      <a:pt x="25689" y="1070"/>
                      <a:pt x="25671" y="1007"/>
                    </a:cubicBezTo>
                    <a:cubicBezTo>
                      <a:pt x="25722" y="1007"/>
                      <a:pt x="25708" y="1204"/>
                      <a:pt x="25722" y="1204"/>
                    </a:cubicBezTo>
                    <a:cubicBezTo>
                      <a:pt x="25723" y="1204"/>
                      <a:pt x="25724" y="1204"/>
                      <a:pt x="25724" y="1203"/>
                    </a:cubicBezTo>
                    <a:cubicBezTo>
                      <a:pt x="25751" y="1185"/>
                      <a:pt x="25804" y="1105"/>
                      <a:pt x="25849" y="1105"/>
                    </a:cubicBezTo>
                    <a:cubicBezTo>
                      <a:pt x="25831" y="1105"/>
                      <a:pt x="25876" y="1096"/>
                      <a:pt x="25929" y="1034"/>
                    </a:cubicBezTo>
                    <a:cubicBezTo>
                      <a:pt x="25966" y="993"/>
                      <a:pt x="25986" y="978"/>
                      <a:pt x="25996" y="978"/>
                    </a:cubicBezTo>
                    <a:cubicBezTo>
                      <a:pt x="26007" y="978"/>
                      <a:pt x="26005" y="997"/>
                      <a:pt x="26000" y="1016"/>
                    </a:cubicBezTo>
                    <a:cubicBezTo>
                      <a:pt x="25992" y="1061"/>
                      <a:pt x="26000" y="1070"/>
                      <a:pt x="26027" y="1070"/>
                    </a:cubicBezTo>
                    <a:cubicBezTo>
                      <a:pt x="26027" y="1096"/>
                      <a:pt x="26045" y="1096"/>
                      <a:pt x="26090" y="1096"/>
                    </a:cubicBezTo>
                    <a:cubicBezTo>
                      <a:pt x="26116" y="1090"/>
                      <a:pt x="26264" y="1020"/>
                      <a:pt x="26293" y="1020"/>
                    </a:cubicBezTo>
                    <a:cubicBezTo>
                      <a:pt x="26303" y="1020"/>
                      <a:pt x="26298" y="1029"/>
                      <a:pt x="26268" y="1052"/>
                    </a:cubicBezTo>
                    <a:cubicBezTo>
                      <a:pt x="26089" y="1188"/>
                      <a:pt x="25899" y="1306"/>
                      <a:pt x="25946" y="1306"/>
                    </a:cubicBezTo>
                    <a:cubicBezTo>
                      <a:pt x="25957" y="1306"/>
                      <a:pt x="25983" y="1299"/>
                      <a:pt x="26027" y="1283"/>
                    </a:cubicBezTo>
                    <a:cubicBezTo>
                      <a:pt x="26081" y="1264"/>
                      <a:pt x="26160" y="1253"/>
                      <a:pt x="26230" y="1253"/>
                    </a:cubicBezTo>
                    <a:cubicBezTo>
                      <a:pt x="26231" y="1253"/>
                      <a:pt x="26233" y="1253"/>
                      <a:pt x="26234" y="1253"/>
                    </a:cubicBezTo>
                    <a:lnTo>
                      <a:pt x="26234" y="1253"/>
                    </a:lnTo>
                    <a:cubicBezTo>
                      <a:pt x="26185" y="1265"/>
                      <a:pt x="26134" y="1281"/>
                      <a:pt x="26107" y="1292"/>
                    </a:cubicBezTo>
                    <a:cubicBezTo>
                      <a:pt x="26107" y="1315"/>
                      <a:pt x="26101" y="1350"/>
                      <a:pt x="26184" y="1350"/>
                    </a:cubicBezTo>
                    <a:cubicBezTo>
                      <a:pt x="26199" y="1350"/>
                      <a:pt x="26218" y="1349"/>
                      <a:pt x="26241" y="1346"/>
                    </a:cubicBezTo>
                    <a:lnTo>
                      <a:pt x="26241" y="1337"/>
                    </a:lnTo>
                    <a:cubicBezTo>
                      <a:pt x="26279" y="1314"/>
                      <a:pt x="26311" y="1291"/>
                      <a:pt x="26347" y="1268"/>
                    </a:cubicBezTo>
                    <a:lnTo>
                      <a:pt x="26347" y="1268"/>
                    </a:lnTo>
                    <a:cubicBezTo>
                      <a:pt x="26399" y="1287"/>
                      <a:pt x="26411" y="1323"/>
                      <a:pt x="26330" y="1381"/>
                    </a:cubicBezTo>
                    <a:cubicBezTo>
                      <a:pt x="26223" y="1435"/>
                      <a:pt x="26054" y="1542"/>
                      <a:pt x="26018" y="1649"/>
                    </a:cubicBezTo>
                    <a:cubicBezTo>
                      <a:pt x="25974" y="1756"/>
                      <a:pt x="26098" y="1773"/>
                      <a:pt x="26107" y="1854"/>
                    </a:cubicBezTo>
                    <a:cubicBezTo>
                      <a:pt x="26107" y="1934"/>
                      <a:pt x="25920" y="2005"/>
                      <a:pt x="25920" y="2085"/>
                    </a:cubicBezTo>
                    <a:cubicBezTo>
                      <a:pt x="25920" y="2103"/>
                      <a:pt x="26054" y="2121"/>
                      <a:pt x="26081" y="2139"/>
                    </a:cubicBezTo>
                    <a:cubicBezTo>
                      <a:pt x="26277" y="2263"/>
                      <a:pt x="25840" y="2388"/>
                      <a:pt x="25849" y="2495"/>
                    </a:cubicBezTo>
                    <a:cubicBezTo>
                      <a:pt x="25849" y="2470"/>
                      <a:pt x="25972" y="2443"/>
                      <a:pt x="26081" y="2443"/>
                    </a:cubicBezTo>
                    <a:cubicBezTo>
                      <a:pt x="26206" y="2443"/>
                      <a:pt x="26311" y="2479"/>
                      <a:pt x="26187" y="2593"/>
                    </a:cubicBezTo>
                    <a:cubicBezTo>
                      <a:pt x="26063" y="2718"/>
                      <a:pt x="26054" y="2682"/>
                      <a:pt x="26054" y="2842"/>
                    </a:cubicBezTo>
                    <a:cubicBezTo>
                      <a:pt x="26009" y="2913"/>
                      <a:pt x="25983" y="2922"/>
                      <a:pt x="25849" y="2931"/>
                    </a:cubicBezTo>
                    <a:cubicBezTo>
                      <a:pt x="25856" y="2931"/>
                      <a:pt x="25863" y="2931"/>
                      <a:pt x="25870" y="2931"/>
                    </a:cubicBezTo>
                    <a:cubicBezTo>
                      <a:pt x="26179" y="2931"/>
                      <a:pt x="25955" y="3324"/>
                      <a:pt x="26248" y="3324"/>
                    </a:cubicBezTo>
                    <a:cubicBezTo>
                      <a:pt x="26254" y="3324"/>
                      <a:pt x="26259" y="3324"/>
                      <a:pt x="26265" y="3323"/>
                    </a:cubicBezTo>
                    <a:lnTo>
                      <a:pt x="26265" y="3323"/>
                    </a:lnTo>
                    <a:cubicBezTo>
                      <a:pt x="26072" y="3334"/>
                      <a:pt x="26125" y="3617"/>
                      <a:pt x="26143" y="3697"/>
                    </a:cubicBezTo>
                    <a:cubicBezTo>
                      <a:pt x="26161" y="3769"/>
                      <a:pt x="26187" y="3840"/>
                      <a:pt x="26241" y="3893"/>
                    </a:cubicBezTo>
                    <a:cubicBezTo>
                      <a:pt x="26241" y="3893"/>
                      <a:pt x="26455" y="3947"/>
                      <a:pt x="26428" y="3956"/>
                    </a:cubicBezTo>
                    <a:cubicBezTo>
                      <a:pt x="26339" y="4000"/>
                      <a:pt x="26098" y="3982"/>
                      <a:pt x="25983" y="3991"/>
                    </a:cubicBezTo>
                    <a:cubicBezTo>
                      <a:pt x="26081" y="4045"/>
                      <a:pt x="26134" y="4125"/>
                      <a:pt x="26285" y="4134"/>
                    </a:cubicBezTo>
                    <a:cubicBezTo>
                      <a:pt x="26428" y="4143"/>
                      <a:pt x="26642" y="4143"/>
                      <a:pt x="26642" y="4276"/>
                    </a:cubicBezTo>
                    <a:cubicBezTo>
                      <a:pt x="26606" y="4276"/>
                      <a:pt x="26525" y="4273"/>
                      <a:pt x="26441" y="4273"/>
                    </a:cubicBezTo>
                    <a:cubicBezTo>
                      <a:pt x="26337" y="4273"/>
                      <a:pt x="26230" y="4278"/>
                      <a:pt x="26205" y="4303"/>
                    </a:cubicBezTo>
                    <a:cubicBezTo>
                      <a:pt x="26134" y="4374"/>
                      <a:pt x="26330" y="4445"/>
                      <a:pt x="26392" y="4454"/>
                    </a:cubicBezTo>
                    <a:cubicBezTo>
                      <a:pt x="26410" y="4526"/>
                      <a:pt x="26392" y="4597"/>
                      <a:pt x="26348" y="4650"/>
                    </a:cubicBezTo>
                    <a:cubicBezTo>
                      <a:pt x="26321" y="4686"/>
                      <a:pt x="26187" y="4757"/>
                      <a:pt x="26187" y="4802"/>
                    </a:cubicBezTo>
                    <a:cubicBezTo>
                      <a:pt x="26187" y="4882"/>
                      <a:pt x="26499" y="4873"/>
                      <a:pt x="26473" y="4935"/>
                    </a:cubicBezTo>
                    <a:cubicBezTo>
                      <a:pt x="26473" y="4944"/>
                      <a:pt x="26357" y="4998"/>
                      <a:pt x="26339" y="5024"/>
                    </a:cubicBezTo>
                    <a:cubicBezTo>
                      <a:pt x="26321" y="5069"/>
                      <a:pt x="26303" y="5114"/>
                      <a:pt x="26303" y="5167"/>
                    </a:cubicBezTo>
                    <a:cubicBezTo>
                      <a:pt x="26303" y="5283"/>
                      <a:pt x="26392" y="5363"/>
                      <a:pt x="26419" y="5479"/>
                    </a:cubicBezTo>
                    <a:cubicBezTo>
                      <a:pt x="26437" y="5577"/>
                      <a:pt x="26277" y="5612"/>
                      <a:pt x="26348" y="5693"/>
                    </a:cubicBezTo>
                    <a:cubicBezTo>
                      <a:pt x="26394" y="5739"/>
                      <a:pt x="26455" y="5765"/>
                      <a:pt x="26517" y="5765"/>
                    </a:cubicBezTo>
                    <a:cubicBezTo>
                      <a:pt x="26519" y="5765"/>
                      <a:pt x="26521" y="5765"/>
                      <a:pt x="26523" y="5765"/>
                    </a:cubicBezTo>
                    <a:lnTo>
                      <a:pt x="26523" y="5765"/>
                    </a:lnTo>
                    <a:cubicBezTo>
                      <a:pt x="26306" y="5782"/>
                      <a:pt x="26214" y="5787"/>
                      <a:pt x="26214" y="5951"/>
                    </a:cubicBezTo>
                    <a:lnTo>
                      <a:pt x="26339" y="5942"/>
                    </a:lnTo>
                    <a:lnTo>
                      <a:pt x="26339" y="5942"/>
                    </a:lnTo>
                    <a:cubicBezTo>
                      <a:pt x="26339" y="6040"/>
                      <a:pt x="26268" y="6405"/>
                      <a:pt x="26401" y="6459"/>
                    </a:cubicBezTo>
                    <a:cubicBezTo>
                      <a:pt x="26414" y="6459"/>
                      <a:pt x="26552" y="6412"/>
                      <a:pt x="26629" y="6412"/>
                    </a:cubicBezTo>
                    <a:cubicBezTo>
                      <a:pt x="26664" y="6412"/>
                      <a:pt x="26686" y="6422"/>
                      <a:pt x="26677" y="6450"/>
                    </a:cubicBezTo>
                    <a:cubicBezTo>
                      <a:pt x="26651" y="6530"/>
                      <a:pt x="26508" y="6619"/>
                      <a:pt x="26473" y="6690"/>
                    </a:cubicBezTo>
                    <a:cubicBezTo>
                      <a:pt x="26357" y="6886"/>
                      <a:pt x="26321" y="7100"/>
                      <a:pt x="26366" y="7314"/>
                    </a:cubicBezTo>
                    <a:cubicBezTo>
                      <a:pt x="26392" y="7429"/>
                      <a:pt x="26535" y="7483"/>
                      <a:pt x="26553" y="7590"/>
                    </a:cubicBezTo>
                    <a:cubicBezTo>
                      <a:pt x="26579" y="7768"/>
                      <a:pt x="26660" y="7741"/>
                      <a:pt x="26873" y="7795"/>
                    </a:cubicBezTo>
                    <a:cubicBezTo>
                      <a:pt x="26871" y="7794"/>
                      <a:pt x="26869" y="7794"/>
                      <a:pt x="26866" y="7794"/>
                    </a:cubicBezTo>
                    <a:cubicBezTo>
                      <a:pt x="26776" y="7794"/>
                      <a:pt x="26373" y="8063"/>
                      <a:pt x="26597" y="8089"/>
                    </a:cubicBezTo>
                    <a:cubicBezTo>
                      <a:pt x="26601" y="8089"/>
                      <a:pt x="26605" y="8089"/>
                      <a:pt x="26610" y="8089"/>
                    </a:cubicBezTo>
                    <a:cubicBezTo>
                      <a:pt x="26747" y="8089"/>
                      <a:pt x="26965" y="7829"/>
                      <a:pt x="27112" y="7829"/>
                    </a:cubicBezTo>
                    <a:cubicBezTo>
                      <a:pt x="27119" y="7829"/>
                      <a:pt x="27125" y="7829"/>
                      <a:pt x="27132" y="7830"/>
                    </a:cubicBezTo>
                    <a:lnTo>
                      <a:pt x="26864" y="8080"/>
                    </a:lnTo>
                    <a:cubicBezTo>
                      <a:pt x="26740" y="8178"/>
                      <a:pt x="26562" y="8302"/>
                      <a:pt x="26375" y="8320"/>
                    </a:cubicBezTo>
                    <a:cubicBezTo>
                      <a:pt x="26387" y="8319"/>
                      <a:pt x="26398" y="8319"/>
                      <a:pt x="26409" y="8319"/>
                    </a:cubicBezTo>
                    <a:cubicBezTo>
                      <a:pt x="26685" y="8319"/>
                      <a:pt x="26559" y="8529"/>
                      <a:pt x="26731" y="8623"/>
                    </a:cubicBezTo>
                    <a:cubicBezTo>
                      <a:pt x="26738" y="8745"/>
                      <a:pt x="26716" y="8769"/>
                      <a:pt x="26610" y="8769"/>
                    </a:cubicBezTo>
                    <a:cubicBezTo>
                      <a:pt x="26584" y="8769"/>
                      <a:pt x="26554" y="8767"/>
                      <a:pt x="26517" y="8765"/>
                    </a:cubicBezTo>
                    <a:cubicBezTo>
                      <a:pt x="26348" y="8765"/>
                      <a:pt x="26419" y="8890"/>
                      <a:pt x="26303" y="8899"/>
                    </a:cubicBezTo>
                    <a:lnTo>
                      <a:pt x="26873" y="8863"/>
                    </a:lnTo>
                    <a:lnTo>
                      <a:pt x="26873" y="8863"/>
                    </a:lnTo>
                    <a:cubicBezTo>
                      <a:pt x="26882" y="8997"/>
                      <a:pt x="26428" y="9077"/>
                      <a:pt x="26446" y="9095"/>
                    </a:cubicBezTo>
                    <a:cubicBezTo>
                      <a:pt x="26535" y="9175"/>
                      <a:pt x="26856" y="9291"/>
                      <a:pt x="26686" y="9416"/>
                    </a:cubicBezTo>
                    <a:cubicBezTo>
                      <a:pt x="26570" y="9514"/>
                      <a:pt x="26339" y="9888"/>
                      <a:pt x="26624" y="9941"/>
                    </a:cubicBezTo>
                    <a:cubicBezTo>
                      <a:pt x="26758" y="9968"/>
                      <a:pt x="26615" y="10191"/>
                      <a:pt x="26758" y="10253"/>
                    </a:cubicBezTo>
                    <a:cubicBezTo>
                      <a:pt x="27016" y="10369"/>
                      <a:pt x="26579" y="10413"/>
                      <a:pt x="26553" y="10502"/>
                    </a:cubicBezTo>
                    <a:cubicBezTo>
                      <a:pt x="26517" y="10591"/>
                      <a:pt x="26713" y="10636"/>
                      <a:pt x="26704" y="10734"/>
                    </a:cubicBezTo>
                    <a:cubicBezTo>
                      <a:pt x="26698" y="10814"/>
                      <a:pt x="26667" y="10832"/>
                      <a:pt x="26614" y="10832"/>
                    </a:cubicBezTo>
                    <a:cubicBezTo>
                      <a:pt x="26585" y="10832"/>
                      <a:pt x="26550" y="10826"/>
                      <a:pt x="26508" y="10823"/>
                    </a:cubicBezTo>
                    <a:cubicBezTo>
                      <a:pt x="26505" y="10823"/>
                      <a:pt x="26501" y="10823"/>
                      <a:pt x="26498" y="10823"/>
                    </a:cubicBezTo>
                    <a:cubicBezTo>
                      <a:pt x="26382" y="10823"/>
                      <a:pt x="26518" y="10975"/>
                      <a:pt x="26535" y="10983"/>
                    </a:cubicBezTo>
                    <a:cubicBezTo>
                      <a:pt x="26633" y="11046"/>
                      <a:pt x="26562" y="11064"/>
                      <a:pt x="26544" y="11108"/>
                    </a:cubicBezTo>
                    <a:cubicBezTo>
                      <a:pt x="26522" y="11157"/>
                      <a:pt x="26597" y="11167"/>
                      <a:pt x="26687" y="11167"/>
                    </a:cubicBezTo>
                    <a:cubicBezTo>
                      <a:pt x="26748" y="11167"/>
                      <a:pt x="26817" y="11162"/>
                      <a:pt x="26866" y="11162"/>
                    </a:cubicBezTo>
                    <a:cubicBezTo>
                      <a:pt x="26954" y="11162"/>
                      <a:pt x="26981" y="11177"/>
                      <a:pt x="26802" y="11259"/>
                    </a:cubicBezTo>
                    <a:cubicBezTo>
                      <a:pt x="26570" y="11366"/>
                      <a:pt x="26588" y="11536"/>
                      <a:pt x="26775" y="11625"/>
                    </a:cubicBezTo>
                    <a:cubicBezTo>
                      <a:pt x="26989" y="11732"/>
                      <a:pt x="27043" y="11812"/>
                      <a:pt x="26722" y="11910"/>
                    </a:cubicBezTo>
                    <a:cubicBezTo>
                      <a:pt x="26526" y="11972"/>
                      <a:pt x="26945" y="12239"/>
                      <a:pt x="26731" y="12319"/>
                    </a:cubicBezTo>
                    <a:cubicBezTo>
                      <a:pt x="26743" y="12315"/>
                      <a:pt x="26758" y="12313"/>
                      <a:pt x="26773" y="12313"/>
                    </a:cubicBezTo>
                    <a:cubicBezTo>
                      <a:pt x="26939" y="12313"/>
                      <a:pt x="27231" y="12567"/>
                      <a:pt x="27037" y="12567"/>
                    </a:cubicBezTo>
                    <a:cubicBezTo>
                      <a:pt x="27010" y="12567"/>
                      <a:pt x="26974" y="12562"/>
                      <a:pt x="26927" y="12551"/>
                    </a:cubicBezTo>
                    <a:cubicBezTo>
                      <a:pt x="26535" y="12578"/>
                      <a:pt x="26864" y="12738"/>
                      <a:pt x="26900" y="12863"/>
                    </a:cubicBezTo>
                    <a:cubicBezTo>
                      <a:pt x="26936" y="12943"/>
                      <a:pt x="26927" y="13032"/>
                      <a:pt x="26882" y="13103"/>
                    </a:cubicBezTo>
                    <a:cubicBezTo>
                      <a:pt x="26847" y="13148"/>
                      <a:pt x="26784" y="13130"/>
                      <a:pt x="26775" y="13192"/>
                    </a:cubicBezTo>
                    <a:cubicBezTo>
                      <a:pt x="26767" y="13271"/>
                      <a:pt x="26853" y="13531"/>
                      <a:pt x="27017" y="13531"/>
                    </a:cubicBezTo>
                    <a:cubicBezTo>
                      <a:pt x="27019" y="13531"/>
                      <a:pt x="27022" y="13531"/>
                      <a:pt x="27025" y="13531"/>
                    </a:cubicBezTo>
                    <a:lnTo>
                      <a:pt x="27025" y="13531"/>
                    </a:lnTo>
                    <a:cubicBezTo>
                      <a:pt x="26882" y="13540"/>
                      <a:pt x="26731" y="13531"/>
                      <a:pt x="26722" y="13656"/>
                    </a:cubicBezTo>
                    <a:cubicBezTo>
                      <a:pt x="26722" y="13727"/>
                      <a:pt x="26962" y="13834"/>
                      <a:pt x="26811" y="13878"/>
                    </a:cubicBezTo>
                    <a:cubicBezTo>
                      <a:pt x="26820" y="13878"/>
                      <a:pt x="26864" y="13949"/>
                      <a:pt x="26918" y="13949"/>
                    </a:cubicBezTo>
                    <a:cubicBezTo>
                      <a:pt x="27007" y="13949"/>
                      <a:pt x="26945" y="14021"/>
                      <a:pt x="26918" y="14047"/>
                    </a:cubicBezTo>
                    <a:cubicBezTo>
                      <a:pt x="26834" y="14173"/>
                      <a:pt x="26712" y="14353"/>
                      <a:pt x="27027" y="14353"/>
                    </a:cubicBezTo>
                    <a:cubicBezTo>
                      <a:pt x="27029" y="14353"/>
                      <a:pt x="27030" y="14353"/>
                      <a:pt x="27032" y="14353"/>
                    </a:cubicBezTo>
                    <a:lnTo>
                      <a:pt x="27032" y="14353"/>
                    </a:lnTo>
                    <a:cubicBezTo>
                      <a:pt x="26920" y="14360"/>
                      <a:pt x="26741" y="14386"/>
                      <a:pt x="26856" y="14457"/>
                    </a:cubicBezTo>
                    <a:cubicBezTo>
                      <a:pt x="26979" y="14536"/>
                      <a:pt x="27015" y="14511"/>
                      <a:pt x="27024" y="14631"/>
                    </a:cubicBezTo>
                    <a:lnTo>
                      <a:pt x="27024" y="14631"/>
                    </a:lnTo>
                    <a:cubicBezTo>
                      <a:pt x="27021" y="14607"/>
                      <a:pt x="26983" y="14596"/>
                      <a:pt x="26936" y="14596"/>
                    </a:cubicBezTo>
                    <a:cubicBezTo>
                      <a:pt x="26855" y="14596"/>
                      <a:pt x="26745" y="14631"/>
                      <a:pt x="26740" y="14698"/>
                    </a:cubicBezTo>
                    <a:cubicBezTo>
                      <a:pt x="26731" y="14778"/>
                      <a:pt x="26758" y="14858"/>
                      <a:pt x="26802" y="14929"/>
                    </a:cubicBezTo>
                    <a:cubicBezTo>
                      <a:pt x="26874" y="15059"/>
                      <a:pt x="26929" y="15084"/>
                      <a:pt x="27065" y="15084"/>
                    </a:cubicBezTo>
                    <a:cubicBezTo>
                      <a:pt x="27097" y="15084"/>
                      <a:pt x="27134" y="15082"/>
                      <a:pt x="27176" y="15081"/>
                    </a:cubicBezTo>
                    <a:lnTo>
                      <a:pt x="27176" y="15081"/>
                    </a:lnTo>
                    <a:cubicBezTo>
                      <a:pt x="27185" y="15232"/>
                      <a:pt x="27132" y="15205"/>
                      <a:pt x="26971" y="15259"/>
                    </a:cubicBezTo>
                    <a:cubicBezTo>
                      <a:pt x="27069" y="15294"/>
                      <a:pt x="27167" y="15312"/>
                      <a:pt x="27265" y="15321"/>
                    </a:cubicBezTo>
                    <a:cubicBezTo>
                      <a:pt x="27069" y="15339"/>
                      <a:pt x="26873" y="15383"/>
                      <a:pt x="26677" y="15446"/>
                    </a:cubicBezTo>
                    <a:cubicBezTo>
                      <a:pt x="26802" y="15508"/>
                      <a:pt x="26927" y="15571"/>
                      <a:pt x="27051" y="15624"/>
                    </a:cubicBezTo>
                    <a:cubicBezTo>
                      <a:pt x="27292" y="15713"/>
                      <a:pt x="27203" y="15882"/>
                      <a:pt x="27149" y="16025"/>
                    </a:cubicBezTo>
                    <a:cubicBezTo>
                      <a:pt x="27114" y="16105"/>
                      <a:pt x="27007" y="16390"/>
                      <a:pt x="27221" y="16390"/>
                    </a:cubicBezTo>
                    <a:cubicBezTo>
                      <a:pt x="27399" y="16390"/>
                      <a:pt x="27577" y="16372"/>
                      <a:pt x="27755" y="16363"/>
                    </a:cubicBezTo>
                    <a:lnTo>
                      <a:pt x="27755" y="16363"/>
                    </a:lnTo>
                    <a:cubicBezTo>
                      <a:pt x="27764" y="16479"/>
                      <a:pt x="27434" y="16461"/>
                      <a:pt x="27319" y="16470"/>
                    </a:cubicBezTo>
                    <a:cubicBezTo>
                      <a:pt x="27322" y="16470"/>
                      <a:pt x="27326" y="16470"/>
                      <a:pt x="27329" y="16470"/>
                    </a:cubicBezTo>
                    <a:cubicBezTo>
                      <a:pt x="27459" y="16470"/>
                      <a:pt x="27236" y="16640"/>
                      <a:pt x="27123" y="16648"/>
                    </a:cubicBezTo>
                    <a:cubicBezTo>
                      <a:pt x="27034" y="16648"/>
                      <a:pt x="26864" y="16657"/>
                      <a:pt x="26873" y="16746"/>
                    </a:cubicBezTo>
                    <a:lnTo>
                      <a:pt x="27432" y="16711"/>
                    </a:lnTo>
                    <a:lnTo>
                      <a:pt x="27432" y="16711"/>
                    </a:lnTo>
                    <a:cubicBezTo>
                      <a:pt x="27132" y="16731"/>
                      <a:pt x="27149" y="17183"/>
                      <a:pt x="27158" y="17299"/>
                    </a:cubicBezTo>
                    <a:cubicBezTo>
                      <a:pt x="27158" y="17218"/>
                      <a:pt x="27319" y="17209"/>
                      <a:pt x="27408" y="17201"/>
                    </a:cubicBezTo>
                    <a:lnTo>
                      <a:pt x="27408" y="17201"/>
                    </a:lnTo>
                    <a:cubicBezTo>
                      <a:pt x="27399" y="17370"/>
                      <a:pt x="26909" y="17477"/>
                      <a:pt x="27176" y="17628"/>
                    </a:cubicBezTo>
                    <a:cubicBezTo>
                      <a:pt x="27221" y="17637"/>
                      <a:pt x="27497" y="17771"/>
                      <a:pt x="27328" y="17806"/>
                    </a:cubicBezTo>
                    <a:cubicBezTo>
                      <a:pt x="27322" y="17808"/>
                      <a:pt x="27316" y="17808"/>
                      <a:pt x="27308" y="17808"/>
                    </a:cubicBezTo>
                    <a:cubicBezTo>
                      <a:pt x="27250" y="17808"/>
                      <a:pt x="27132" y="17772"/>
                      <a:pt x="27062" y="17772"/>
                    </a:cubicBezTo>
                    <a:cubicBezTo>
                      <a:pt x="27020" y="17772"/>
                      <a:pt x="26995" y="17784"/>
                      <a:pt x="27007" y="17824"/>
                    </a:cubicBezTo>
                    <a:cubicBezTo>
                      <a:pt x="27034" y="17949"/>
                      <a:pt x="27194" y="17984"/>
                      <a:pt x="27149" y="18145"/>
                    </a:cubicBezTo>
                    <a:cubicBezTo>
                      <a:pt x="27114" y="18287"/>
                      <a:pt x="27016" y="18350"/>
                      <a:pt x="27025" y="18439"/>
                    </a:cubicBezTo>
                    <a:cubicBezTo>
                      <a:pt x="27031" y="18496"/>
                      <a:pt x="27152" y="18562"/>
                      <a:pt x="27242" y="18562"/>
                    </a:cubicBezTo>
                    <a:cubicBezTo>
                      <a:pt x="27291" y="18562"/>
                      <a:pt x="27330" y="18542"/>
                      <a:pt x="27337" y="18492"/>
                    </a:cubicBezTo>
                    <a:lnTo>
                      <a:pt x="27337" y="18492"/>
                    </a:lnTo>
                    <a:cubicBezTo>
                      <a:pt x="27337" y="18563"/>
                      <a:pt x="27328" y="18635"/>
                      <a:pt x="27301" y="18697"/>
                    </a:cubicBezTo>
                    <a:cubicBezTo>
                      <a:pt x="27265" y="18750"/>
                      <a:pt x="27158" y="18768"/>
                      <a:pt x="27087" y="18804"/>
                    </a:cubicBezTo>
                    <a:cubicBezTo>
                      <a:pt x="27034" y="18831"/>
                      <a:pt x="27069" y="18875"/>
                      <a:pt x="27096" y="18902"/>
                    </a:cubicBezTo>
                    <a:cubicBezTo>
                      <a:pt x="27149" y="18991"/>
                      <a:pt x="27247" y="18991"/>
                      <a:pt x="27381" y="19018"/>
                    </a:cubicBezTo>
                    <a:cubicBezTo>
                      <a:pt x="27334" y="18976"/>
                      <a:pt x="27339" y="18949"/>
                      <a:pt x="27370" y="18949"/>
                    </a:cubicBezTo>
                    <a:cubicBezTo>
                      <a:pt x="27391" y="18949"/>
                      <a:pt x="27425" y="18962"/>
                      <a:pt x="27461" y="18991"/>
                    </a:cubicBezTo>
                    <a:cubicBezTo>
                      <a:pt x="27550" y="19053"/>
                      <a:pt x="27577" y="19125"/>
                      <a:pt x="27532" y="19178"/>
                    </a:cubicBezTo>
                    <a:cubicBezTo>
                      <a:pt x="27518" y="19191"/>
                      <a:pt x="27501" y="19196"/>
                      <a:pt x="27481" y="19196"/>
                    </a:cubicBezTo>
                    <a:cubicBezTo>
                      <a:pt x="27387" y="19196"/>
                      <a:pt x="27242" y="19083"/>
                      <a:pt x="27171" y="19083"/>
                    </a:cubicBezTo>
                    <a:cubicBezTo>
                      <a:pt x="27151" y="19083"/>
                      <a:pt x="27137" y="19092"/>
                      <a:pt x="27132" y="19116"/>
                    </a:cubicBezTo>
                    <a:cubicBezTo>
                      <a:pt x="27132" y="19168"/>
                      <a:pt x="27132" y="19473"/>
                      <a:pt x="27304" y="19473"/>
                    </a:cubicBezTo>
                    <a:cubicBezTo>
                      <a:pt x="27309" y="19473"/>
                      <a:pt x="27314" y="19472"/>
                      <a:pt x="27319" y="19472"/>
                    </a:cubicBezTo>
                    <a:cubicBezTo>
                      <a:pt x="27382" y="19464"/>
                      <a:pt x="27427" y="19454"/>
                      <a:pt x="27464" y="19454"/>
                    </a:cubicBezTo>
                    <a:cubicBezTo>
                      <a:pt x="27517" y="19454"/>
                      <a:pt x="27556" y="19474"/>
                      <a:pt x="27613" y="19552"/>
                    </a:cubicBezTo>
                    <a:cubicBezTo>
                      <a:pt x="27684" y="19632"/>
                      <a:pt x="27711" y="19748"/>
                      <a:pt x="27577" y="19766"/>
                    </a:cubicBezTo>
                    <a:cubicBezTo>
                      <a:pt x="27572" y="19766"/>
                      <a:pt x="27567" y="19767"/>
                      <a:pt x="27562" y="19767"/>
                    </a:cubicBezTo>
                    <a:cubicBezTo>
                      <a:pt x="27382" y="19767"/>
                      <a:pt x="27019" y="19489"/>
                      <a:pt x="26966" y="19489"/>
                    </a:cubicBezTo>
                    <a:cubicBezTo>
                      <a:pt x="26965" y="19489"/>
                      <a:pt x="26963" y="19489"/>
                      <a:pt x="26962" y="19490"/>
                    </a:cubicBezTo>
                    <a:cubicBezTo>
                      <a:pt x="26891" y="19525"/>
                      <a:pt x="26891" y="19614"/>
                      <a:pt x="26927" y="19686"/>
                    </a:cubicBezTo>
                    <a:cubicBezTo>
                      <a:pt x="26971" y="19784"/>
                      <a:pt x="27114" y="19793"/>
                      <a:pt x="27158" y="19891"/>
                    </a:cubicBezTo>
                    <a:cubicBezTo>
                      <a:pt x="27178" y="19935"/>
                      <a:pt x="27164" y="19950"/>
                      <a:pt x="27131" y="19950"/>
                    </a:cubicBezTo>
                    <a:cubicBezTo>
                      <a:pt x="27060" y="19950"/>
                      <a:pt x="26904" y="19877"/>
                      <a:pt x="26837" y="19877"/>
                    </a:cubicBezTo>
                    <a:cubicBezTo>
                      <a:pt x="26812" y="19877"/>
                      <a:pt x="26800" y="19888"/>
                      <a:pt x="26811" y="19917"/>
                    </a:cubicBezTo>
                    <a:cubicBezTo>
                      <a:pt x="26858" y="20024"/>
                      <a:pt x="26926" y="20115"/>
                      <a:pt x="27013" y="20188"/>
                    </a:cubicBezTo>
                    <a:lnTo>
                      <a:pt x="27013" y="20188"/>
                    </a:lnTo>
                    <a:cubicBezTo>
                      <a:pt x="26935" y="20142"/>
                      <a:pt x="26854" y="20105"/>
                      <a:pt x="26766" y="20078"/>
                    </a:cubicBezTo>
                    <a:cubicBezTo>
                      <a:pt x="26720" y="20069"/>
                      <a:pt x="26666" y="20063"/>
                      <a:pt x="26613" y="20063"/>
                    </a:cubicBezTo>
                    <a:cubicBezTo>
                      <a:pt x="26504" y="20063"/>
                      <a:pt x="26404" y="20088"/>
                      <a:pt x="26410" y="20167"/>
                    </a:cubicBezTo>
                    <a:cubicBezTo>
                      <a:pt x="26410" y="20211"/>
                      <a:pt x="26606" y="20229"/>
                      <a:pt x="26624" y="20327"/>
                    </a:cubicBezTo>
                    <a:cubicBezTo>
                      <a:pt x="26633" y="20398"/>
                      <a:pt x="26588" y="20469"/>
                      <a:pt x="26517" y="20496"/>
                    </a:cubicBezTo>
                    <a:cubicBezTo>
                      <a:pt x="26495" y="20509"/>
                      <a:pt x="26460" y="20511"/>
                      <a:pt x="26424" y="20511"/>
                    </a:cubicBezTo>
                    <a:cubicBezTo>
                      <a:pt x="26399" y="20511"/>
                      <a:pt x="26374" y="20510"/>
                      <a:pt x="26352" y="20510"/>
                    </a:cubicBezTo>
                    <a:cubicBezTo>
                      <a:pt x="26312" y="20510"/>
                      <a:pt x="26279" y="20514"/>
                      <a:pt x="26268" y="20532"/>
                    </a:cubicBezTo>
                    <a:cubicBezTo>
                      <a:pt x="26223" y="20621"/>
                      <a:pt x="26437" y="20799"/>
                      <a:pt x="26294" y="20808"/>
                    </a:cubicBezTo>
                    <a:cubicBezTo>
                      <a:pt x="26293" y="20808"/>
                      <a:pt x="26291" y="20808"/>
                      <a:pt x="26289" y="20808"/>
                    </a:cubicBezTo>
                    <a:cubicBezTo>
                      <a:pt x="26234" y="20808"/>
                      <a:pt x="26098" y="20711"/>
                      <a:pt x="26044" y="20711"/>
                    </a:cubicBezTo>
                    <a:cubicBezTo>
                      <a:pt x="26024" y="20711"/>
                      <a:pt x="26015" y="20725"/>
                      <a:pt x="26027" y="20763"/>
                    </a:cubicBezTo>
                    <a:cubicBezTo>
                      <a:pt x="26072" y="20906"/>
                      <a:pt x="26285" y="21093"/>
                      <a:pt x="26187" y="21200"/>
                    </a:cubicBezTo>
                    <a:lnTo>
                      <a:pt x="26072" y="21084"/>
                    </a:lnTo>
                    <a:cubicBezTo>
                      <a:pt x="26009" y="21048"/>
                      <a:pt x="25992" y="21013"/>
                      <a:pt x="26009" y="20986"/>
                    </a:cubicBezTo>
                    <a:cubicBezTo>
                      <a:pt x="26007" y="20982"/>
                      <a:pt x="26005" y="20980"/>
                      <a:pt x="26002" y="20980"/>
                    </a:cubicBezTo>
                    <a:cubicBezTo>
                      <a:pt x="25973" y="20980"/>
                      <a:pt x="25919" y="21228"/>
                      <a:pt x="25902" y="21244"/>
                    </a:cubicBezTo>
                    <a:cubicBezTo>
                      <a:pt x="25849" y="21316"/>
                      <a:pt x="25733" y="21244"/>
                      <a:pt x="25706" y="21325"/>
                    </a:cubicBezTo>
                    <a:cubicBezTo>
                      <a:pt x="25689" y="21396"/>
                      <a:pt x="25715" y="21458"/>
                      <a:pt x="25644" y="21521"/>
                    </a:cubicBezTo>
                    <a:cubicBezTo>
                      <a:pt x="25597" y="21575"/>
                      <a:pt x="25537" y="21602"/>
                      <a:pt x="25469" y="21602"/>
                    </a:cubicBezTo>
                    <a:cubicBezTo>
                      <a:pt x="25459" y="21602"/>
                      <a:pt x="25449" y="21602"/>
                      <a:pt x="25439" y="21601"/>
                    </a:cubicBezTo>
                    <a:cubicBezTo>
                      <a:pt x="25279" y="21601"/>
                      <a:pt x="25413" y="21841"/>
                      <a:pt x="25315" y="21912"/>
                    </a:cubicBezTo>
                    <a:cubicBezTo>
                      <a:pt x="25301" y="21923"/>
                      <a:pt x="25285" y="21928"/>
                      <a:pt x="25266" y="21928"/>
                    </a:cubicBezTo>
                    <a:cubicBezTo>
                      <a:pt x="25180" y="21928"/>
                      <a:pt x="25049" y="21829"/>
                      <a:pt x="24965" y="21829"/>
                    </a:cubicBezTo>
                    <a:cubicBezTo>
                      <a:pt x="24949" y="21829"/>
                      <a:pt x="24935" y="21833"/>
                      <a:pt x="24923" y="21841"/>
                    </a:cubicBezTo>
                    <a:cubicBezTo>
                      <a:pt x="24834" y="21904"/>
                      <a:pt x="24940" y="22100"/>
                      <a:pt x="24905" y="22189"/>
                    </a:cubicBezTo>
                    <a:cubicBezTo>
                      <a:pt x="24897" y="22208"/>
                      <a:pt x="24885" y="22217"/>
                      <a:pt x="24871" y="22217"/>
                    </a:cubicBezTo>
                    <a:cubicBezTo>
                      <a:pt x="24789" y="22217"/>
                      <a:pt x="24619" y="21935"/>
                      <a:pt x="24566" y="21859"/>
                    </a:cubicBezTo>
                    <a:lnTo>
                      <a:pt x="24566" y="21859"/>
                    </a:lnTo>
                    <a:cubicBezTo>
                      <a:pt x="24566" y="21993"/>
                      <a:pt x="24584" y="22126"/>
                      <a:pt x="24620" y="22260"/>
                    </a:cubicBezTo>
                    <a:cubicBezTo>
                      <a:pt x="24649" y="22379"/>
                      <a:pt x="24645" y="22424"/>
                      <a:pt x="24623" y="22424"/>
                    </a:cubicBezTo>
                    <a:cubicBezTo>
                      <a:pt x="24586" y="22424"/>
                      <a:pt x="24494" y="22291"/>
                      <a:pt x="24421" y="22179"/>
                    </a:cubicBezTo>
                    <a:lnTo>
                      <a:pt x="24421" y="22179"/>
                    </a:lnTo>
                    <a:cubicBezTo>
                      <a:pt x="24585" y="22437"/>
                      <a:pt x="24203" y="22414"/>
                      <a:pt x="24335" y="22616"/>
                    </a:cubicBezTo>
                    <a:cubicBezTo>
                      <a:pt x="24239" y="22572"/>
                      <a:pt x="24137" y="22509"/>
                      <a:pt x="24049" y="22509"/>
                    </a:cubicBezTo>
                    <a:cubicBezTo>
                      <a:pt x="24031" y="22509"/>
                      <a:pt x="24013" y="22512"/>
                      <a:pt x="23996" y="22518"/>
                    </a:cubicBezTo>
                    <a:cubicBezTo>
                      <a:pt x="24085" y="22661"/>
                      <a:pt x="24023" y="22652"/>
                      <a:pt x="23952" y="22696"/>
                    </a:cubicBezTo>
                    <a:cubicBezTo>
                      <a:pt x="23854" y="22768"/>
                      <a:pt x="23898" y="22981"/>
                      <a:pt x="23809" y="23035"/>
                    </a:cubicBezTo>
                    <a:cubicBezTo>
                      <a:pt x="23809" y="23035"/>
                      <a:pt x="23809" y="23035"/>
                      <a:pt x="23808" y="23035"/>
                    </a:cubicBezTo>
                    <a:cubicBezTo>
                      <a:pt x="23781" y="23035"/>
                      <a:pt x="23509" y="22802"/>
                      <a:pt x="23412" y="22802"/>
                    </a:cubicBezTo>
                    <a:cubicBezTo>
                      <a:pt x="23383" y="22802"/>
                      <a:pt x="23370" y="22822"/>
                      <a:pt x="23382" y="22874"/>
                    </a:cubicBezTo>
                    <a:cubicBezTo>
                      <a:pt x="23398" y="22954"/>
                      <a:pt x="23693" y="23271"/>
                      <a:pt x="23600" y="23271"/>
                    </a:cubicBezTo>
                    <a:cubicBezTo>
                      <a:pt x="23589" y="23271"/>
                      <a:pt x="23573" y="23267"/>
                      <a:pt x="23551" y="23257"/>
                    </a:cubicBezTo>
                    <a:cubicBezTo>
                      <a:pt x="23479" y="23229"/>
                      <a:pt x="23433" y="23192"/>
                      <a:pt x="23403" y="23192"/>
                    </a:cubicBezTo>
                    <a:cubicBezTo>
                      <a:pt x="23377" y="23192"/>
                      <a:pt x="23363" y="23219"/>
                      <a:pt x="23355" y="23302"/>
                    </a:cubicBezTo>
                    <a:cubicBezTo>
                      <a:pt x="23355" y="23302"/>
                      <a:pt x="23396" y="23508"/>
                      <a:pt x="23376" y="23508"/>
                    </a:cubicBezTo>
                    <a:cubicBezTo>
                      <a:pt x="23375" y="23508"/>
                      <a:pt x="23374" y="23508"/>
                      <a:pt x="23373" y="23507"/>
                    </a:cubicBezTo>
                    <a:cubicBezTo>
                      <a:pt x="23275" y="23418"/>
                      <a:pt x="23266" y="23088"/>
                      <a:pt x="23195" y="23044"/>
                    </a:cubicBezTo>
                    <a:cubicBezTo>
                      <a:pt x="23193" y="23043"/>
                      <a:pt x="23192" y="23042"/>
                      <a:pt x="23190" y="23042"/>
                    </a:cubicBezTo>
                    <a:cubicBezTo>
                      <a:pt x="23167" y="23042"/>
                      <a:pt x="23159" y="23177"/>
                      <a:pt x="23159" y="23177"/>
                    </a:cubicBezTo>
                    <a:cubicBezTo>
                      <a:pt x="23150" y="23284"/>
                      <a:pt x="23123" y="23275"/>
                      <a:pt x="23052" y="23311"/>
                    </a:cubicBezTo>
                    <a:cubicBezTo>
                      <a:pt x="23105" y="23284"/>
                      <a:pt x="23036" y="23197"/>
                      <a:pt x="23000" y="23135"/>
                    </a:cubicBezTo>
                    <a:lnTo>
                      <a:pt x="23000" y="23135"/>
                    </a:lnTo>
                    <a:cubicBezTo>
                      <a:pt x="23059" y="23239"/>
                      <a:pt x="22918" y="23195"/>
                      <a:pt x="22883" y="23240"/>
                    </a:cubicBezTo>
                    <a:cubicBezTo>
                      <a:pt x="22892" y="23275"/>
                      <a:pt x="22927" y="23329"/>
                      <a:pt x="22910" y="23355"/>
                    </a:cubicBezTo>
                    <a:cubicBezTo>
                      <a:pt x="22884" y="23407"/>
                      <a:pt x="22833" y="23450"/>
                      <a:pt x="22782" y="23450"/>
                    </a:cubicBezTo>
                    <a:cubicBezTo>
                      <a:pt x="22745" y="23450"/>
                      <a:pt x="22708" y="23429"/>
                      <a:pt x="22678" y="23373"/>
                    </a:cubicBezTo>
                    <a:cubicBezTo>
                      <a:pt x="22638" y="23296"/>
                      <a:pt x="22579" y="23263"/>
                      <a:pt x="22529" y="23263"/>
                    </a:cubicBezTo>
                    <a:cubicBezTo>
                      <a:pt x="22458" y="23263"/>
                      <a:pt x="22405" y="23331"/>
                      <a:pt x="22446" y="23436"/>
                    </a:cubicBezTo>
                    <a:cubicBezTo>
                      <a:pt x="22402" y="23489"/>
                      <a:pt x="22197" y="23453"/>
                      <a:pt x="22286" y="23640"/>
                    </a:cubicBezTo>
                    <a:cubicBezTo>
                      <a:pt x="22162" y="23611"/>
                      <a:pt x="21944" y="23512"/>
                      <a:pt x="21781" y="23512"/>
                    </a:cubicBezTo>
                    <a:cubicBezTo>
                      <a:pt x="21652" y="23512"/>
                      <a:pt x="21558" y="23574"/>
                      <a:pt x="21574" y="23783"/>
                    </a:cubicBezTo>
                    <a:cubicBezTo>
                      <a:pt x="21502" y="23578"/>
                      <a:pt x="21459" y="23504"/>
                      <a:pt x="21431" y="23504"/>
                    </a:cubicBezTo>
                    <a:cubicBezTo>
                      <a:pt x="21357" y="23504"/>
                      <a:pt x="21400" y="24048"/>
                      <a:pt x="21323" y="24048"/>
                    </a:cubicBezTo>
                    <a:cubicBezTo>
                      <a:pt x="21318" y="24048"/>
                      <a:pt x="21312" y="24046"/>
                      <a:pt x="21306" y="24041"/>
                    </a:cubicBezTo>
                    <a:cubicBezTo>
                      <a:pt x="21223" y="23971"/>
                      <a:pt x="21130" y="23812"/>
                      <a:pt x="21062" y="23812"/>
                    </a:cubicBezTo>
                    <a:cubicBezTo>
                      <a:pt x="21035" y="23812"/>
                      <a:pt x="21012" y="23836"/>
                      <a:pt x="20995" y="23899"/>
                    </a:cubicBezTo>
                    <a:cubicBezTo>
                      <a:pt x="20968" y="24086"/>
                      <a:pt x="20959" y="24273"/>
                      <a:pt x="20968" y="24460"/>
                    </a:cubicBezTo>
                    <a:cubicBezTo>
                      <a:pt x="20882" y="24345"/>
                      <a:pt x="20882" y="24178"/>
                      <a:pt x="20788" y="24178"/>
                    </a:cubicBezTo>
                    <a:cubicBezTo>
                      <a:pt x="20765" y="24178"/>
                      <a:pt x="20737" y="24188"/>
                      <a:pt x="20701" y="24211"/>
                    </a:cubicBezTo>
                    <a:cubicBezTo>
                      <a:pt x="20594" y="24273"/>
                      <a:pt x="20772" y="24451"/>
                      <a:pt x="20638" y="24496"/>
                    </a:cubicBezTo>
                    <a:cubicBezTo>
                      <a:pt x="20603" y="24380"/>
                      <a:pt x="20549" y="24095"/>
                      <a:pt x="20460" y="24032"/>
                    </a:cubicBezTo>
                    <a:cubicBezTo>
                      <a:pt x="20445" y="24021"/>
                      <a:pt x="20427" y="24016"/>
                      <a:pt x="20408" y="24016"/>
                    </a:cubicBezTo>
                    <a:cubicBezTo>
                      <a:pt x="20340" y="24016"/>
                      <a:pt x="20265" y="24088"/>
                      <a:pt x="20300" y="24193"/>
                    </a:cubicBezTo>
                    <a:cubicBezTo>
                      <a:pt x="20327" y="24300"/>
                      <a:pt x="20086" y="24389"/>
                      <a:pt x="20050" y="24406"/>
                    </a:cubicBezTo>
                    <a:cubicBezTo>
                      <a:pt x="20008" y="24422"/>
                      <a:pt x="19917" y="24464"/>
                      <a:pt x="19834" y="24464"/>
                    </a:cubicBezTo>
                    <a:cubicBezTo>
                      <a:pt x="19778" y="24464"/>
                      <a:pt x="19726" y="24446"/>
                      <a:pt x="19694" y="24389"/>
                    </a:cubicBezTo>
                    <a:cubicBezTo>
                      <a:pt x="19631" y="24263"/>
                      <a:pt x="19557" y="24177"/>
                      <a:pt x="19484" y="24177"/>
                    </a:cubicBezTo>
                    <a:cubicBezTo>
                      <a:pt x="19443" y="24177"/>
                      <a:pt x="19403" y="24204"/>
                      <a:pt x="19365" y="24264"/>
                    </a:cubicBezTo>
                    <a:cubicBezTo>
                      <a:pt x="19311" y="24344"/>
                      <a:pt x="19347" y="24487"/>
                      <a:pt x="19258" y="24540"/>
                    </a:cubicBezTo>
                    <a:cubicBezTo>
                      <a:pt x="19224" y="24550"/>
                      <a:pt x="19190" y="24555"/>
                      <a:pt x="19155" y="24555"/>
                    </a:cubicBezTo>
                    <a:cubicBezTo>
                      <a:pt x="19098" y="24555"/>
                      <a:pt x="19041" y="24541"/>
                      <a:pt x="18991" y="24513"/>
                    </a:cubicBezTo>
                    <a:cubicBezTo>
                      <a:pt x="18980" y="24513"/>
                      <a:pt x="18837" y="24490"/>
                      <a:pt x="18737" y="24490"/>
                    </a:cubicBezTo>
                    <a:cubicBezTo>
                      <a:pt x="18672" y="24490"/>
                      <a:pt x="18626" y="24500"/>
                      <a:pt x="18643" y="24531"/>
                    </a:cubicBezTo>
                    <a:cubicBezTo>
                      <a:pt x="18723" y="24683"/>
                      <a:pt x="18672" y="24720"/>
                      <a:pt x="18586" y="24720"/>
                    </a:cubicBezTo>
                    <a:cubicBezTo>
                      <a:pt x="18501" y="24720"/>
                      <a:pt x="18380" y="24683"/>
                      <a:pt x="18322" y="24683"/>
                    </a:cubicBezTo>
                    <a:cubicBezTo>
                      <a:pt x="18233" y="24683"/>
                      <a:pt x="18153" y="24700"/>
                      <a:pt x="18073" y="24745"/>
                    </a:cubicBezTo>
                    <a:cubicBezTo>
                      <a:pt x="17993" y="24781"/>
                      <a:pt x="18011" y="24789"/>
                      <a:pt x="18037" y="24843"/>
                    </a:cubicBezTo>
                    <a:cubicBezTo>
                      <a:pt x="18047" y="24866"/>
                      <a:pt x="18031" y="24873"/>
                      <a:pt x="18005" y="24873"/>
                    </a:cubicBezTo>
                    <a:cubicBezTo>
                      <a:pt x="17960" y="24873"/>
                      <a:pt x="17888" y="24852"/>
                      <a:pt x="17877" y="24852"/>
                    </a:cubicBezTo>
                    <a:cubicBezTo>
                      <a:pt x="17824" y="24861"/>
                      <a:pt x="17761" y="24887"/>
                      <a:pt x="17717" y="24914"/>
                    </a:cubicBezTo>
                    <a:cubicBezTo>
                      <a:pt x="17679" y="24946"/>
                      <a:pt x="17584" y="25057"/>
                      <a:pt x="17518" y="25057"/>
                    </a:cubicBezTo>
                    <a:cubicBezTo>
                      <a:pt x="17491" y="25057"/>
                      <a:pt x="17469" y="25038"/>
                      <a:pt x="17458" y="24985"/>
                    </a:cubicBezTo>
                    <a:cubicBezTo>
                      <a:pt x="17436" y="24850"/>
                      <a:pt x="17364" y="24804"/>
                      <a:pt x="17291" y="24804"/>
                    </a:cubicBezTo>
                    <a:cubicBezTo>
                      <a:pt x="17249" y="24804"/>
                      <a:pt x="17206" y="24820"/>
                      <a:pt x="17173" y="24843"/>
                    </a:cubicBezTo>
                    <a:cubicBezTo>
                      <a:pt x="17075" y="24914"/>
                      <a:pt x="17209" y="25083"/>
                      <a:pt x="17075" y="25101"/>
                    </a:cubicBezTo>
                    <a:cubicBezTo>
                      <a:pt x="17058" y="24972"/>
                      <a:pt x="17066" y="24851"/>
                      <a:pt x="16970" y="24851"/>
                    </a:cubicBezTo>
                    <a:cubicBezTo>
                      <a:pt x="16967" y="24851"/>
                      <a:pt x="16963" y="24852"/>
                      <a:pt x="16960" y="24852"/>
                    </a:cubicBezTo>
                    <a:cubicBezTo>
                      <a:pt x="16799" y="24861"/>
                      <a:pt x="17165" y="25377"/>
                      <a:pt x="17271" y="25413"/>
                    </a:cubicBezTo>
                    <a:cubicBezTo>
                      <a:pt x="17288" y="25418"/>
                      <a:pt x="17306" y="25420"/>
                      <a:pt x="17324" y="25420"/>
                    </a:cubicBezTo>
                    <a:cubicBezTo>
                      <a:pt x="17362" y="25420"/>
                      <a:pt x="17403" y="25412"/>
                      <a:pt x="17439" y="25412"/>
                    </a:cubicBezTo>
                    <a:cubicBezTo>
                      <a:pt x="17496" y="25412"/>
                      <a:pt x="17543" y="25432"/>
                      <a:pt x="17556" y="25538"/>
                    </a:cubicBezTo>
                    <a:cubicBezTo>
                      <a:pt x="17564" y="25540"/>
                      <a:pt x="17573" y="25541"/>
                      <a:pt x="17582" y="25541"/>
                    </a:cubicBezTo>
                    <a:cubicBezTo>
                      <a:pt x="17624" y="25541"/>
                      <a:pt x="17678" y="25518"/>
                      <a:pt x="17724" y="25518"/>
                    </a:cubicBezTo>
                    <a:cubicBezTo>
                      <a:pt x="17769" y="25518"/>
                      <a:pt x="17808" y="25540"/>
                      <a:pt x="17824" y="25627"/>
                    </a:cubicBezTo>
                    <a:cubicBezTo>
                      <a:pt x="17815" y="25547"/>
                      <a:pt x="17663" y="25226"/>
                      <a:pt x="17770" y="25199"/>
                    </a:cubicBezTo>
                    <a:cubicBezTo>
                      <a:pt x="17773" y="25198"/>
                      <a:pt x="17777" y="25198"/>
                      <a:pt x="17781" y="25198"/>
                    </a:cubicBezTo>
                    <a:cubicBezTo>
                      <a:pt x="17853" y="25198"/>
                      <a:pt x="18000" y="25403"/>
                      <a:pt x="18090" y="25403"/>
                    </a:cubicBezTo>
                    <a:cubicBezTo>
                      <a:pt x="18108" y="25403"/>
                      <a:pt x="18123" y="25395"/>
                      <a:pt x="18135" y="25377"/>
                    </a:cubicBezTo>
                    <a:cubicBezTo>
                      <a:pt x="18162" y="25333"/>
                      <a:pt x="18091" y="25226"/>
                      <a:pt x="18082" y="25199"/>
                    </a:cubicBezTo>
                    <a:cubicBezTo>
                      <a:pt x="18055" y="25066"/>
                      <a:pt x="18153" y="25057"/>
                      <a:pt x="18216" y="25048"/>
                    </a:cubicBezTo>
                    <a:cubicBezTo>
                      <a:pt x="18232" y="25043"/>
                      <a:pt x="18249" y="25041"/>
                      <a:pt x="18265" y="25041"/>
                    </a:cubicBezTo>
                    <a:cubicBezTo>
                      <a:pt x="18371" y="25041"/>
                      <a:pt x="18461" y="25137"/>
                      <a:pt x="18438" y="25253"/>
                    </a:cubicBezTo>
                    <a:cubicBezTo>
                      <a:pt x="18412" y="25413"/>
                      <a:pt x="18162" y="25466"/>
                      <a:pt x="18260" y="25653"/>
                    </a:cubicBezTo>
                    <a:cubicBezTo>
                      <a:pt x="18309" y="25751"/>
                      <a:pt x="18356" y="25791"/>
                      <a:pt x="18395" y="25791"/>
                    </a:cubicBezTo>
                    <a:cubicBezTo>
                      <a:pt x="18448" y="25791"/>
                      <a:pt x="18487" y="25714"/>
                      <a:pt x="18492" y="25600"/>
                    </a:cubicBezTo>
                    <a:cubicBezTo>
                      <a:pt x="18496" y="25470"/>
                      <a:pt x="18609" y="25403"/>
                      <a:pt x="18727" y="25403"/>
                    </a:cubicBezTo>
                    <a:cubicBezTo>
                      <a:pt x="18843" y="25403"/>
                      <a:pt x="18964" y="25468"/>
                      <a:pt x="18991" y="25600"/>
                    </a:cubicBezTo>
                    <a:cubicBezTo>
                      <a:pt x="18982" y="25538"/>
                      <a:pt x="18901" y="25315"/>
                      <a:pt x="18964" y="25297"/>
                    </a:cubicBezTo>
                    <a:cubicBezTo>
                      <a:pt x="19026" y="25270"/>
                      <a:pt x="19160" y="25217"/>
                      <a:pt x="19133" y="25074"/>
                    </a:cubicBezTo>
                    <a:lnTo>
                      <a:pt x="19133" y="25074"/>
                    </a:lnTo>
                    <a:cubicBezTo>
                      <a:pt x="19167" y="25230"/>
                      <a:pt x="19319" y="25274"/>
                      <a:pt x="19484" y="25274"/>
                    </a:cubicBezTo>
                    <a:cubicBezTo>
                      <a:pt x="19670" y="25274"/>
                      <a:pt x="19873" y="25218"/>
                      <a:pt x="19944" y="25199"/>
                    </a:cubicBezTo>
                    <a:cubicBezTo>
                      <a:pt x="20197" y="25112"/>
                      <a:pt x="20314" y="24886"/>
                      <a:pt x="20411" y="24557"/>
                    </a:cubicBezTo>
                    <a:lnTo>
                      <a:pt x="20411" y="24557"/>
                    </a:lnTo>
                    <a:cubicBezTo>
                      <a:pt x="20388" y="24643"/>
                      <a:pt x="20333" y="24927"/>
                      <a:pt x="20416" y="24977"/>
                    </a:cubicBezTo>
                    <a:lnTo>
                      <a:pt x="20505" y="24923"/>
                    </a:lnTo>
                    <a:cubicBezTo>
                      <a:pt x="20518" y="24918"/>
                      <a:pt x="20523" y="24914"/>
                      <a:pt x="20526" y="24914"/>
                    </a:cubicBezTo>
                    <a:cubicBezTo>
                      <a:pt x="20532" y="24914"/>
                      <a:pt x="20523" y="24935"/>
                      <a:pt x="20567" y="25003"/>
                    </a:cubicBezTo>
                    <a:cubicBezTo>
                      <a:pt x="20607" y="25074"/>
                      <a:pt x="20657" y="25118"/>
                      <a:pt x="20691" y="25118"/>
                    </a:cubicBezTo>
                    <a:cubicBezTo>
                      <a:pt x="20725" y="25118"/>
                      <a:pt x="20741" y="25071"/>
                      <a:pt x="20710" y="24959"/>
                    </a:cubicBezTo>
                    <a:cubicBezTo>
                      <a:pt x="20674" y="24816"/>
                      <a:pt x="20629" y="24754"/>
                      <a:pt x="20736" y="24718"/>
                    </a:cubicBezTo>
                    <a:cubicBezTo>
                      <a:pt x="20780" y="24696"/>
                      <a:pt x="20830" y="24680"/>
                      <a:pt x="20881" y="24680"/>
                    </a:cubicBezTo>
                    <a:cubicBezTo>
                      <a:pt x="20892" y="24680"/>
                      <a:pt x="20903" y="24681"/>
                      <a:pt x="20914" y="24683"/>
                    </a:cubicBezTo>
                    <a:cubicBezTo>
                      <a:pt x="20957" y="24691"/>
                      <a:pt x="20983" y="24772"/>
                      <a:pt x="21009" y="24772"/>
                    </a:cubicBezTo>
                    <a:cubicBezTo>
                      <a:pt x="21010" y="24772"/>
                      <a:pt x="21011" y="24772"/>
                      <a:pt x="21012" y="24772"/>
                    </a:cubicBezTo>
                    <a:lnTo>
                      <a:pt x="21280" y="24683"/>
                    </a:lnTo>
                    <a:cubicBezTo>
                      <a:pt x="21436" y="24622"/>
                      <a:pt x="21244" y="24237"/>
                      <a:pt x="21194" y="24237"/>
                    </a:cubicBezTo>
                    <a:cubicBezTo>
                      <a:pt x="21193" y="24237"/>
                      <a:pt x="21192" y="24237"/>
                      <a:pt x="21192" y="24237"/>
                    </a:cubicBezTo>
                    <a:lnTo>
                      <a:pt x="21192" y="24237"/>
                    </a:lnTo>
                    <a:cubicBezTo>
                      <a:pt x="21195" y="24236"/>
                      <a:pt x="21198" y="24236"/>
                      <a:pt x="21201" y="24236"/>
                    </a:cubicBezTo>
                    <a:cubicBezTo>
                      <a:pt x="21295" y="24236"/>
                      <a:pt x="21587" y="24533"/>
                      <a:pt x="21698" y="24576"/>
                    </a:cubicBezTo>
                    <a:cubicBezTo>
                      <a:pt x="21735" y="24594"/>
                      <a:pt x="21768" y="24604"/>
                      <a:pt x="21789" y="24604"/>
                    </a:cubicBezTo>
                    <a:cubicBezTo>
                      <a:pt x="21829" y="24604"/>
                      <a:pt x="21827" y="24568"/>
                      <a:pt x="21734" y="24487"/>
                    </a:cubicBezTo>
                    <a:cubicBezTo>
                      <a:pt x="21655" y="24415"/>
                      <a:pt x="21512" y="24238"/>
                      <a:pt x="21614" y="24238"/>
                    </a:cubicBezTo>
                    <a:cubicBezTo>
                      <a:pt x="21626" y="24238"/>
                      <a:pt x="21642" y="24240"/>
                      <a:pt x="21663" y="24246"/>
                    </a:cubicBezTo>
                    <a:cubicBezTo>
                      <a:pt x="21770" y="24273"/>
                      <a:pt x="21876" y="24326"/>
                      <a:pt x="21965" y="24398"/>
                    </a:cubicBezTo>
                    <a:cubicBezTo>
                      <a:pt x="21974" y="24406"/>
                      <a:pt x="22053" y="24470"/>
                      <a:pt x="22077" y="24470"/>
                    </a:cubicBezTo>
                    <a:cubicBezTo>
                      <a:pt x="22079" y="24470"/>
                      <a:pt x="22080" y="24469"/>
                      <a:pt x="22081" y="24469"/>
                    </a:cubicBezTo>
                    <a:lnTo>
                      <a:pt x="22081" y="24469"/>
                    </a:lnTo>
                    <a:cubicBezTo>
                      <a:pt x="22081" y="24469"/>
                      <a:pt x="22080" y="24469"/>
                      <a:pt x="22080" y="24469"/>
                    </a:cubicBezTo>
                    <a:cubicBezTo>
                      <a:pt x="22041" y="24469"/>
                      <a:pt x="21903" y="24192"/>
                      <a:pt x="21903" y="24130"/>
                    </a:cubicBezTo>
                    <a:cubicBezTo>
                      <a:pt x="21902" y="24124"/>
                      <a:pt x="21905" y="24121"/>
                      <a:pt x="21909" y="24121"/>
                    </a:cubicBezTo>
                    <a:cubicBezTo>
                      <a:pt x="21955" y="24121"/>
                      <a:pt x="22218" y="24355"/>
                      <a:pt x="22251" y="24371"/>
                    </a:cubicBezTo>
                    <a:cubicBezTo>
                      <a:pt x="22333" y="24434"/>
                      <a:pt x="22374" y="24459"/>
                      <a:pt x="22388" y="24459"/>
                    </a:cubicBezTo>
                    <a:cubicBezTo>
                      <a:pt x="22441" y="24459"/>
                      <a:pt x="22056" y="24063"/>
                      <a:pt x="22063" y="24041"/>
                    </a:cubicBezTo>
                    <a:cubicBezTo>
                      <a:pt x="22065" y="24034"/>
                      <a:pt x="22071" y="24031"/>
                      <a:pt x="22080" y="24031"/>
                    </a:cubicBezTo>
                    <a:cubicBezTo>
                      <a:pt x="22136" y="24031"/>
                      <a:pt x="22315" y="24155"/>
                      <a:pt x="22382" y="24155"/>
                    </a:cubicBezTo>
                    <a:cubicBezTo>
                      <a:pt x="22410" y="24155"/>
                      <a:pt x="22418" y="24135"/>
                      <a:pt x="22393" y="24077"/>
                    </a:cubicBezTo>
                    <a:lnTo>
                      <a:pt x="22393" y="24077"/>
                    </a:lnTo>
                    <a:cubicBezTo>
                      <a:pt x="22418" y="24134"/>
                      <a:pt x="22471" y="24156"/>
                      <a:pt x="22536" y="24156"/>
                    </a:cubicBezTo>
                    <a:cubicBezTo>
                      <a:pt x="22725" y="24156"/>
                      <a:pt x="23022" y="23974"/>
                      <a:pt x="23088" y="23934"/>
                    </a:cubicBezTo>
                    <a:cubicBezTo>
                      <a:pt x="23204" y="23863"/>
                      <a:pt x="23257" y="23747"/>
                      <a:pt x="23346" y="23658"/>
                    </a:cubicBezTo>
                    <a:cubicBezTo>
                      <a:pt x="23355" y="23649"/>
                      <a:pt x="23367" y="23645"/>
                      <a:pt x="23380" y="23645"/>
                    </a:cubicBezTo>
                    <a:cubicBezTo>
                      <a:pt x="23435" y="23645"/>
                      <a:pt x="23517" y="23710"/>
                      <a:pt x="23566" y="23710"/>
                    </a:cubicBezTo>
                    <a:cubicBezTo>
                      <a:pt x="23584" y="23710"/>
                      <a:pt x="23598" y="23701"/>
                      <a:pt x="23604" y="23676"/>
                    </a:cubicBezTo>
                    <a:cubicBezTo>
                      <a:pt x="23613" y="23614"/>
                      <a:pt x="23596" y="23382"/>
                      <a:pt x="23640" y="23364"/>
                    </a:cubicBezTo>
                    <a:cubicBezTo>
                      <a:pt x="23640" y="23364"/>
                      <a:pt x="23712" y="23805"/>
                      <a:pt x="23772" y="23805"/>
                    </a:cubicBezTo>
                    <a:cubicBezTo>
                      <a:pt x="23785" y="23805"/>
                      <a:pt x="23798" y="23783"/>
                      <a:pt x="23809" y="23730"/>
                    </a:cubicBezTo>
                    <a:cubicBezTo>
                      <a:pt x="23827" y="23605"/>
                      <a:pt x="23961" y="23569"/>
                      <a:pt x="23872" y="23382"/>
                    </a:cubicBezTo>
                    <a:cubicBezTo>
                      <a:pt x="23794" y="23236"/>
                      <a:pt x="24025" y="23339"/>
                      <a:pt x="23959" y="23217"/>
                    </a:cubicBezTo>
                    <a:lnTo>
                      <a:pt x="23959" y="23217"/>
                    </a:lnTo>
                    <a:cubicBezTo>
                      <a:pt x="24048" y="23368"/>
                      <a:pt x="24130" y="23473"/>
                      <a:pt x="24260" y="23473"/>
                    </a:cubicBezTo>
                    <a:cubicBezTo>
                      <a:pt x="24270" y="23473"/>
                      <a:pt x="24280" y="23472"/>
                      <a:pt x="24290" y="23471"/>
                    </a:cubicBezTo>
                    <a:cubicBezTo>
                      <a:pt x="24388" y="23453"/>
                      <a:pt x="24157" y="22999"/>
                      <a:pt x="24192" y="22874"/>
                    </a:cubicBezTo>
                    <a:cubicBezTo>
                      <a:pt x="24210" y="22806"/>
                      <a:pt x="24242" y="22778"/>
                      <a:pt x="24282" y="22778"/>
                    </a:cubicBezTo>
                    <a:cubicBezTo>
                      <a:pt x="24440" y="22778"/>
                      <a:pt x="24730" y="23222"/>
                      <a:pt x="24816" y="23364"/>
                    </a:cubicBezTo>
                    <a:cubicBezTo>
                      <a:pt x="24780" y="23133"/>
                      <a:pt x="24753" y="22892"/>
                      <a:pt x="24745" y="22652"/>
                    </a:cubicBezTo>
                    <a:lnTo>
                      <a:pt x="24745" y="22652"/>
                    </a:lnTo>
                    <a:cubicBezTo>
                      <a:pt x="24851" y="22741"/>
                      <a:pt x="24967" y="22821"/>
                      <a:pt x="25101" y="22883"/>
                    </a:cubicBezTo>
                    <a:cubicBezTo>
                      <a:pt x="25003" y="22741"/>
                      <a:pt x="25163" y="22714"/>
                      <a:pt x="25199" y="22643"/>
                    </a:cubicBezTo>
                    <a:cubicBezTo>
                      <a:pt x="25217" y="22607"/>
                      <a:pt x="25217" y="22322"/>
                      <a:pt x="25172" y="22287"/>
                    </a:cubicBezTo>
                    <a:lnTo>
                      <a:pt x="25172" y="22287"/>
                    </a:lnTo>
                    <a:cubicBezTo>
                      <a:pt x="25289" y="22364"/>
                      <a:pt x="25377" y="22565"/>
                      <a:pt x="25458" y="22565"/>
                    </a:cubicBezTo>
                    <a:cubicBezTo>
                      <a:pt x="25488" y="22565"/>
                      <a:pt x="25517" y="22537"/>
                      <a:pt x="25546" y="22465"/>
                    </a:cubicBezTo>
                    <a:cubicBezTo>
                      <a:pt x="25579" y="22376"/>
                      <a:pt x="25613" y="22334"/>
                      <a:pt x="25656" y="22334"/>
                    </a:cubicBezTo>
                    <a:cubicBezTo>
                      <a:pt x="25707" y="22334"/>
                      <a:pt x="25771" y="22394"/>
                      <a:pt x="25858" y="22500"/>
                    </a:cubicBezTo>
                    <a:cubicBezTo>
                      <a:pt x="25938" y="22438"/>
                      <a:pt x="25822" y="22367"/>
                      <a:pt x="25804" y="22278"/>
                    </a:cubicBezTo>
                    <a:cubicBezTo>
                      <a:pt x="25778" y="22153"/>
                      <a:pt x="25947" y="22144"/>
                      <a:pt x="25956" y="22037"/>
                    </a:cubicBezTo>
                    <a:cubicBezTo>
                      <a:pt x="25965" y="21930"/>
                      <a:pt x="25831" y="21868"/>
                      <a:pt x="25804" y="21779"/>
                    </a:cubicBezTo>
                    <a:cubicBezTo>
                      <a:pt x="25778" y="21682"/>
                      <a:pt x="25924" y="21690"/>
                      <a:pt x="25853" y="21605"/>
                    </a:cubicBezTo>
                    <a:lnTo>
                      <a:pt x="25853" y="21605"/>
                    </a:lnTo>
                    <a:cubicBezTo>
                      <a:pt x="25924" y="21686"/>
                      <a:pt x="25947" y="21723"/>
                      <a:pt x="25971" y="21723"/>
                    </a:cubicBezTo>
                    <a:cubicBezTo>
                      <a:pt x="25987" y="21723"/>
                      <a:pt x="26003" y="21705"/>
                      <a:pt x="26036" y="21672"/>
                    </a:cubicBezTo>
                    <a:lnTo>
                      <a:pt x="26205" y="21521"/>
                    </a:lnTo>
                    <a:cubicBezTo>
                      <a:pt x="26268" y="21592"/>
                      <a:pt x="26392" y="21699"/>
                      <a:pt x="26321" y="21761"/>
                    </a:cubicBezTo>
                    <a:cubicBezTo>
                      <a:pt x="26339" y="21823"/>
                      <a:pt x="26268" y="21823"/>
                      <a:pt x="26348" y="21912"/>
                    </a:cubicBezTo>
                    <a:cubicBezTo>
                      <a:pt x="26508" y="21752"/>
                      <a:pt x="26348" y="21538"/>
                      <a:pt x="26366" y="21325"/>
                    </a:cubicBezTo>
                    <a:cubicBezTo>
                      <a:pt x="26370" y="21274"/>
                      <a:pt x="26381" y="21255"/>
                      <a:pt x="26397" y="21255"/>
                    </a:cubicBezTo>
                    <a:cubicBezTo>
                      <a:pt x="26451" y="21255"/>
                      <a:pt x="26553" y="21485"/>
                      <a:pt x="26553" y="21485"/>
                    </a:cubicBezTo>
                    <a:lnTo>
                      <a:pt x="26579" y="21325"/>
                    </a:lnTo>
                    <a:cubicBezTo>
                      <a:pt x="26553" y="21232"/>
                      <a:pt x="26556" y="21198"/>
                      <a:pt x="26615" y="21198"/>
                    </a:cubicBezTo>
                    <a:cubicBezTo>
                      <a:pt x="26635" y="21198"/>
                      <a:pt x="26661" y="21202"/>
                      <a:pt x="26695" y="21209"/>
                    </a:cubicBezTo>
                    <a:cubicBezTo>
                      <a:pt x="26708" y="21211"/>
                      <a:pt x="26721" y="21212"/>
                      <a:pt x="26733" y="21212"/>
                    </a:cubicBezTo>
                    <a:cubicBezTo>
                      <a:pt x="26899" y="21212"/>
                      <a:pt x="27046" y="21057"/>
                      <a:pt x="26749" y="20942"/>
                    </a:cubicBezTo>
                    <a:cubicBezTo>
                      <a:pt x="26811" y="20924"/>
                      <a:pt x="26766" y="20870"/>
                      <a:pt x="26775" y="20844"/>
                    </a:cubicBezTo>
                    <a:cubicBezTo>
                      <a:pt x="26775" y="20842"/>
                      <a:pt x="26776" y="20841"/>
                      <a:pt x="26778" y="20841"/>
                    </a:cubicBezTo>
                    <a:cubicBezTo>
                      <a:pt x="26800" y="20841"/>
                      <a:pt x="26983" y="21023"/>
                      <a:pt x="27025" y="21048"/>
                    </a:cubicBezTo>
                    <a:cubicBezTo>
                      <a:pt x="27047" y="21066"/>
                      <a:pt x="27063" y="21073"/>
                      <a:pt x="27075" y="21073"/>
                    </a:cubicBezTo>
                    <a:cubicBezTo>
                      <a:pt x="27106" y="21073"/>
                      <a:pt x="27107" y="21025"/>
                      <a:pt x="27114" y="20986"/>
                    </a:cubicBezTo>
                    <a:cubicBezTo>
                      <a:pt x="27114" y="20728"/>
                      <a:pt x="26758" y="20523"/>
                      <a:pt x="26891" y="20354"/>
                    </a:cubicBezTo>
                    <a:lnTo>
                      <a:pt x="26891" y="20354"/>
                    </a:lnTo>
                    <a:cubicBezTo>
                      <a:pt x="26998" y="20443"/>
                      <a:pt x="27123" y="20514"/>
                      <a:pt x="27256" y="20567"/>
                    </a:cubicBezTo>
                    <a:cubicBezTo>
                      <a:pt x="27282" y="20574"/>
                      <a:pt x="27305" y="20577"/>
                      <a:pt x="27324" y="20577"/>
                    </a:cubicBezTo>
                    <a:cubicBezTo>
                      <a:pt x="27464" y="20577"/>
                      <a:pt x="27416" y="20419"/>
                      <a:pt x="27273" y="20331"/>
                    </a:cubicBezTo>
                    <a:lnTo>
                      <a:pt x="27273" y="20331"/>
                    </a:lnTo>
                    <a:cubicBezTo>
                      <a:pt x="27355" y="20380"/>
                      <a:pt x="27455" y="20423"/>
                      <a:pt x="27534" y="20423"/>
                    </a:cubicBezTo>
                    <a:cubicBezTo>
                      <a:pt x="27583" y="20423"/>
                      <a:pt x="27625" y="20406"/>
                      <a:pt x="27648" y="20363"/>
                    </a:cubicBezTo>
                    <a:cubicBezTo>
                      <a:pt x="27568" y="20318"/>
                      <a:pt x="27096" y="20113"/>
                      <a:pt x="27363" y="20113"/>
                    </a:cubicBezTo>
                    <a:cubicBezTo>
                      <a:pt x="27445" y="20113"/>
                      <a:pt x="27553" y="20150"/>
                      <a:pt x="27639" y="20150"/>
                    </a:cubicBezTo>
                    <a:cubicBezTo>
                      <a:pt x="27694" y="20150"/>
                      <a:pt x="27740" y="20135"/>
                      <a:pt x="27764" y="20086"/>
                    </a:cubicBezTo>
                    <a:cubicBezTo>
                      <a:pt x="27809" y="20006"/>
                      <a:pt x="27702" y="19926"/>
                      <a:pt x="27764" y="19855"/>
                    </a:cubicBezTo>
                    <a:lnTo>
                      <a:pt x="27764" y="19855"/>
                    </a:lnTo>
                    <a:cubicBezTo>
                      <a:pt x="27781" y="19862"/>
                      <a:pt x="27797" y="19865"/>
                      <a:pt x="27812" y="19865"/>
                    </a:cubicBezTo>
                    <a:cubicBezTo>
                      <a:pt x="27968" y="19865"/>
                      <a:pt x="28049" y="19528"/>
                      <a:pt x="28049" y="19463"/>
                    </a:cubicBezTo>
                    <a:cubicBezTo>
                      <a:pt x="28049" y="19396"/>
                      <a:pt x="27982" y="19387"/>
                      <a:pt x="27910" y="19387"/>
                    </a:cubicBezTo>
                    <a:cubicBezTo>
                      <a:pt x="27884" y="19387"/>
                      <a:pt x="27857" y="19388"/>
                      <a:pt x="27832" y="19388"/>
                    </a:cubicBezTo>
                    <a:cubicBezTo>
                      <a:pt x="27788" y="19388"/>
                      <a:pt x="27752" y="19385"/>
                      <a:pt x="27737" y="19365"/>
                    </a:cubicBezTo>
                    <a:cubicBezTo>
                      <a:pt x="27647" y="19275"/>
                      <a:pt x="27877" y="19269"/>
                      <a:pt x="28039" y="19269"/>
                    </a:cubicBezTo>
                    <a:cubicBezTo>
                      <a:pt x="28066" y="19269"/>
                      <a:pt x="28092" y="19269"/>
                      <a:pt x="28114" y="19269"/>
                    </a:cubicBezTo>
                    <a:cubicBezTo>
                      <a:pt x="28141" y="19269"/>
                      <a:pt x="28163" y="19268"/>
                      <a:pt x="28174" y="19267"/>
                    </a:cubicBezTo>
                    <a:cubicBezTo>
                      <a:pt x="28298" y="19267"/>
                      <a:pt x="28316" y="19071"/>
                      <a:pt x="28316" y="19009"/>
                    </a:cubicBezTo>
                    <a:cubicBezTo>
                      <a:pt x="28334" y="18839"/>
                      <a:pt x="28316" y="18661"/>
                      <a:pt x="28254" y="18501"/>
                    </a:cubicBezTo>
                    <a:cubicBezTo>
                      <a:pt x="28227" y="18448"/>
                      <a:pt x="27996" y="18180"/>
                      <a:pt x="28031" y="18163"/>
                    </a:cubicBezTo>
                    <a:cubicBezTo>
                      <a:pt x="28038" y="18156"/>
                      <a:pt x="28048" y="18154"/>
                      <a:pt x="28061" y="18154"/>
                    </a:cubicBezTo>
                    <a:cubicBezTo>
                      <a:pt x="28159" y="18154"/>
                      <a:pt x="28419" y="18297"/>
                      <a:pt x="28490" y="18297"/>
                    </a:cubicBezTo>
                    <a:cubicBezTo>
                      <a:pt x="28506" y="18297"/>
                      <a:pt x="28513" y="18289"/>
                      <a:pt x="28503" y="18269"/>
                    </a:cubicBezTo>
                    <a:cubicBezTo>
                      <a:pt x="28450" y="18154"/>
                      <a:pt x="28165" y="17797"/>
                      <a:pt x="28040" y="17797"/>
                    </a:cubicBezTo>
                    <a:cubicBezTo>
                      <a:pt x="28218" y="17788"/>
                      <a:pt x="28281" y="17708"/>
                      <a:pt x="28290" y="17592"/>
                    </a:cubicBezTo>
                    <a:cubicBezTo>
                      <a:pt x="28298" y="17503"/>
                      <a:pt x="28281" y="17414"/>
                      <a:pt x="28227" y="17334"/>
                    </a:cubicBezTo>
                    <a:cubicBezTo>
                      <a:pt x="28183" y="17272"/>
                      <a:pt x="28076" y="17263"/>
                      <a:pt x="28022" y="17192"/>
                    </a:cubicBezTo>
                    <a:cubicBezTo>
                      <a:pt x="27889" y="17005"/>
                      <a:pt x="28156" y="16862"/>
                      <a:pt x="28245" y="16684"/>
                    </a:cubicBezTo>
                    <a:cubicBezTo>
                      <a:pt x="28265" y="16644"/>
                      <a:pt x="28245" y="16639"/>
                      <a:pt x="28207" y="16639"/>
                    </a:cubicBezTo>
                    <a:cubicBezTo>
                      <a:pt x="28195" y="16639"/>
                      <a:pt x="28180" y="16639"/>
                      <a:pt x="28165" y="16639"/>
                    </a:cubicBezTo>
                    <a:cubicBezTo>
                      <a:pt x="28156" y="16577"/>
                      <a:pt x="28147" y="16515"/>
                      <a:pt x="28156" y="16452"/>
                    </a:cubicBezTo>
                    <a:cubicBezTo>
                      <a:pt x="28147" y="16345"/>
                      <a:pt x="28022" y="16256"/>
                      <a:pt x="28005" y="16132"/>
                    </a:cubicBezTo>
                    <a:cubicBezTo>
                      <a:pt x="28005" y="16034"/>
                      <a:pt x="28031" y="15936"/>
                      <a:pt x="28076" y="15856"/>
                    </a:cubicBezTo>
                    <a:cubicBezTo>
                      <a:pt x="28085" y="15802"/>
                      <a:pt x="28111" y="15704"/>
                      <a:pt x="28031" y="15677"/>
                    </a:cubicBezTo>
                    <a:cubicBezTo>
                      <a:pt x="27898" y="15615"/>
                      <a:pt x="27969" y="15294"/>
                      <a:pt x="27951" y="15179"/>
                    </a:cubicBezTo>
                    <a:cubicBezTo>
                      <a:pt x="27951" y="15134"/>
                      <a:pt x="27711" y="14822"/>
                      <a:pt x="27728" y="14813"/>
                    </a:cubicBezTo>
                    <a:cubicBezTo>
                      <a:pt x="27733" y="14811"/>
                      <a:pt x="27741" y="14809"/>
                      <a:pt x="27752" y="14809"/>
                    </a:cubicBezTo>
                    <a:cubicBezTo>
                      <a:pt x="27807" y="14809"/>
                      <a:pt x="27927" y="14842"/>
                      <a:pt x="27942" y="14849"/>
                    </a:cubicBezTo>
                    <a:lnTo>
                      <a:pt x="27809" y="14689"/>
                    </a:lnTo>
                    <a:cubicBezTo>
                      <a:pt x="27782" y="14680"/>
                      <a:pt x="27524" y="14582"/>
                      <a:pt x="27532" y="14555"/>
                    </a:cubicBezTo>
                    <a:cubicBezTo>
                      <a:pt x="27532" y="14528"/>
                      <a:pt x="27728" y="14537"/>
                      <a:pt x="27755" y="14502"/>
                    </a:cubicBezTo>
                    <a:cubicBezTo>
                      <a:pt x="27817" y="14448"/>
                      <a:pt x="27791" y="14350"/>
                      <a:pt x="27782" y="14279"/>
                    </a:cubicBezTo>
                    <a:cubicBezTo>
                      <a:pt x="27711" y="14190"/>
                      <a:pt x="27586" y="14047"/>
                      <a:pt x="27826" y="14030"/>
                    </a:cubicBezTo>
                    <a:cubicBezTo>
                      <a:pt x="27762" y="14030"/>
                      <a:pt x="27655" y="13965"/>
                      <a:pt x="27602" y="13965"/>
                    </a:cubicBezTo>
                    <a:cubicBezTo>
                      <a:pt x="27596" y="13965"/>
                      <a:pt x="27590" y="13965"/>
                      <a:pt x="27586" y="13967"/>
                    </a:cubicBezTo>
                    <a:cubicBezTo>
                      <a:pt x="27764" y="13896"/>
                      <a:pt x="27764" y="13843"/>
                      <a:pt x="27755" y="13709"/>
                    </a:cubicBezTo>
                    <a:cubicBezTo>
                      <a:pt x="27755" y="13647"/>
                      <a:pt x="27773" y="13549"/>
                      <a:pt x="27711" y="13495"/>
                    </a:cubicBezTo>
                    <a:cubicBezTo>
                      <a:pt x="27666" y="13460"/>
                      <a:pt x="27613" y="13495"/>
                      <a:pt x="27613" y="13451"/>
                    </a:cubicBezTo>
                    <a:cubicBezTo>
                      <a:pt x="27604" y="13308"/>
                      <a:pt x="27728" y="13246"/>
                      <a:pt x="27728" y="13103"/>
                    </a:cubicBezTo>
                    <a:cubicBezTo>
                      <a:pt x="27728" y="13032"/>
                      <a:pt x="27657" y="12729"/>
                      <a:pt x="27835" y="12720"/>
                    </a:cubicBezTo>
                    <a:cubicBezTo>
                      <a:pt x="27832" y="12659"/>
                      <a:pt x="27795" y="12645"/>
                      <a:pt x="27746" y="12645"/>
                    </a:cubicBezTo>
                    <a:cubicBezTo>
                      <a:pt x="27702" y="12645"/>
                      <a:pt x="27649" y="12657"/>
                      <a:pt x="27603" y="12657"/>
                    </a:cubicBezTo>
                    <a:cubicBezTo>
                      <a:pt x="27566" y="12657"/>
                      <a:pt x="27534" y="12649"/>
                      <a:pt x="27515" y="12622"/>
                    </a:cubicBezTo>
                    <a:cubicBezTo>
                      <a:pt x="27470" y="12569"/>
                      <a:pt x="27648" y="12498"/>
                      <a:pt x="27693" y="12480"/>
                    </a:cubicBezTo>
                    <a:cubicBezTo>
                      <a:pt x="27728" y="12444"/>
                      <a:pt x="27755" y="12400"/>
                      <a:pt x="27773" y="12355"/>
                    </a:cubicBezTo>
                    <a:cubicBezTo>
                      <a:pt x="27816" y="12242"/>
                      <a:pt x="27455" y="11860"/>
                      <a:pt x="27648" y="11831"/>
                    </a:cubicBezTo>
                    <a:lnTo>
                      <a:pt x="27648" y="11831"/>
                    </a:lnTo>
                    <a:cubicBezTo>
                      <a:pt x="27634" y="11832"/>
                      <a:pt x="27615" y="11832"/>
                      <a:pt x="27592" y="11832"/>
                    </a:cubicBezTo>
                    <a:cubicBezTo>
                      <a:pt x="27462" y="11832"/>
                      <a:pt x="27221" y="11817"/>
                      <a:pt x="27221" y="11767"/>
                    </a:cubicBezTo>
                    <a:cubicBezTo>
                      <a:pt x="27221" y="11732"/>
                      <a:pt x="27363" y="11696"/>
                      <a:pt x="27399" y="11678"/>
                    </a:cubicBezTo>
                    <a:cubicBezTo>
                      <a:pt x="27417" y="11651"/>
                      <a:pt x="27443" y="11616"/>
                      <a:pt x="27452" y="11580"/>
                    </a:cubicBezTo>
                    <a:cubicBezTo>
                      <a:pt x="27506" y="11491"/>
                      <a:pt x="27515" y="11455"/>
                      <a:pt x="27470" y="11366"/>
                    </a:cubicBezTo>
                    <a:cubicBezTo>
                      <a:pt x="27452" y="11340"/>
                      <a:pt x="27434" y="11295"/>
                      <a:pt x="27488" y="11277"/>
                    </a:cubicBezTo>
                    <a:cubicBezTo>
                      <a:pt x="27508" y="11268"/>
                      <a:pt x="27533" y="11265"/>
                      <a:pt x="27561" y="11265"/>
                    </a:cubicBezTo>
                    <a:cubicBezTo>
                      <a:pt x="27649" y="11265"/>
                      <a:pt x="27762" y="11300"/>
                      <a:pt x="27818" y="11300"/>
                    </a:cubicBezTo>
                    <a:cubicBezTo>
                      <a:pt x="27829" y="11300"/>
                      <a:pt x="27838" y="11299"/>
                      <a:pt x="27844" y="11295"/>
                    </a:cubicBezTo>
                    <a:cubicBezTo>
                      <a:pt x="27889" y="11259"/>
                      <a:pt x="27666" y="11099"/>
                      <a:pt x="27657" y="11046"/>
                    </a:cubicBezTo>
                    <a:cubicBezTo>
                      <a:pt x="27630" y="10894"/>
                      <a:pt x="27746" y="10725"/>
                      <a:pt x="27800" y="10574"/>
                    </a:cubicBezTo>
                    <a:cubicBezTo>
                      <a:pt x="27844" y="10422"/>
                      <a:pt x="27185" y="10600"/>
                      <a:pt x="27443" y="10351"/>
                    </a:cubicBezTo>
                    <a:cubicBezTo>
                      <a:pt x="27577" y="10226"/>
                      <a:pt x="27728" y="10173"/>
                      <a:pt x="27657" y="10004"/>
                    </a:cubicBezTo>
                    <a:cubicBezTo>
                      <a:pt x="27630" y="9941"/>
                      <a:pt x="27221" y="9825"/>
                      <a:pt x="27515" y="9781"/>
                    </a:cubicBezTo>
                    <a:cubicBezTo>
                      <a:pt x="27871" y="9727"/>
                      <a:pt x="27568" y="9558"/>
                      <a:pt x="27452" y="9478"/>
                    </a:cubicBezTo>
                    <a:cubicBezTo>
                      <a:pt x="27230" y="9336"/>
                      <a:pt x="27541" y="9255"/>
                      <a:pt x="27577" y="9104"/>
                    </a:cubicBezTo>
                    <a:cubicBezTo>
                      <a:pt x="27587" y="9047"/>
                      <a:pt x="27538" y="9030"/>
                      <a:pt x="27467" y="9030"/>
                    </a:cubicBezTo>
                    <a:cubicBezTo>
                      <a:pt x="27367" y="9030"/>
                      <a:pt x="27225" y="9063"/>
                      <a:pt x="27143" y="9063"/>
                    </a:cubicBezTo>
                    <a:cubicBezTo>
                      <a:pt x="27128" y="9063"/>
                      <a:pt x="27115" y="9062"/>
                      <a:pt x="27105" y="9059"/>
                    </a:cubicBezTo>
                    <a:cubicBezTo>
                      <a:pt x="26989" y="9033"/>
                      <a:pt x="27470" y="8837"/>
                      <a:pt x="27328" y="8792"/>
                    </a:cubicBezTo>
                    <a:cubicBezTo>
                      <a:pt x="27323" y="8790"/>
                      <a:pt x="27317" y="8789"/>
                      <a:pt x="27311" y="8789"/>
                    </a:cubicBezTo>
                    <a:cubicBezTo>
                      <a:pt x="27277" y="8789"/>
                      <a:pt x="27232" y="8820"/>
                      <a:pt x="27184" y="8820"/>
                    </a:cubicBezTo>
                    <a:cubicBezTo>
                      <a:pt x="27170" y="8820"/>
                      <a:pt x="27155" y="8817"/>
                      <a:pt x="27141" y="8810"/>
                    </a:cubicBezTo>
                    <a:cubicBezTo>
                      <a:pt x="27105" y="8774"/>
                      <a:pt x="27105" y="8712"/>
                      <a:pt x="27132" y="8667"/>
                    </a:cubicBezTo>
                    <a:cubicBezTo>
                      <a:pt x="27274" y="8570"/>
                      <a:pt x="27452" y="8703"/>
                      <a:pt x="27515" y="8516"/>
                    </a:cubicBezTo>
                    <a:cubicBezTo>
                      <a:pt x="27586" y="8258"/>
                      <a:pt x="27550" y="7982"/>
                      <a:pt x="27417" y="7750"/>
                    </a:cubicBezTo>
                    <a:cubicBezTo>
                      <a:pt x="27372" y="7670"/>
                      <a:pt x="27337" y="7661"/>
                      <a:pt x="27319" y="7581"/>
                    </a:cubicBezTo>
                    <a:cubicBezTo>
                      <a:pt x="27197" y="7513"/>
                      <a:pt x="27304" y="7500"/>
                      <a:pt x="27427" y="7500"/>
                    </a:cubicBezTo>
                    <a:cubicBezTo>
                      <a:pt x="27495" y="7500"/>
                      <a:pt x="27568" y="7504"/>
                      <a:pt x="27608" y="7504"/>
                    </a:cubicBezTo>
                    <a:cubicBezTo>
                      <a:pt x="27628" y="7504"/>
                      <a:pt x="27639" y="7503"/>
                      <a:pt x="27639" y="7501"/>
                    </a:cubicBezTo>
                    <a:cubicBezTo>
                      <a:pt x="27630" y="7358"/>
                      <a:pt x="27141" y="7456"/>
                      <a:pt x="27434" y="7242"/>
                    </a:cubicBezTo>
                    <a:cubicBezTo>
                      <a:pt x="27443" y="7207"/>
                      <a:pt x="27417" y="7162"/>
                      <a:pt x="27408" y="7135"/>
                    </a:cubicBezTo>
                    <a:cubicBezTo>
                      <a:pt x="27372" y="7046"/>
                      <a:pt x="27016" y="6459"/>
                      <a:pt x="27265" y="6441"/>
                    </a:cubicBezTo>
                    <a:lnTo>
                      <a:pt x="26864" y="6218"/>
                    </a:lnTo>
                    <a:lnTo>
                      <a:pt x="26864" y="6218"/>
                    </a:lnTo>
                    <a:cubicBezTo>
                      <a:pt x="26870" y="6218"/>
                      <a:pt x="26875" y="6219"/>
                      <a:pt x="26880" y="6219"/>
                    </a:cubicBezTo>
                    <a:cubicBezTo>
                      <a:pt x="27015" y="6219"/>
                      <a:pt x="27122" y="6106"/>
                      <a:pt x="27114" y="5978"/>
                    </a:cubicBezTo>
                    <a:cubicBezTo>
                      <a:pt x="27123" y="5862"/>
                      <a:pt x="27274" y="5862"/>
                      <a:pt x="27390" y="5799"/>
                    </a:cubicBezTo>
                    <a:cubicBezTo>
                      <a:pt x="27488" y="5755"/>
                      <a:pt x="26971" y="5666"/>
                      <a:pt x="26962" y="5550"/>
                    </a:cubicBezTo>
                    <a:cubicBezTo>
                      <a:pt x="27001" y="5550"/>
                      <a:pt x="27130" y="5558"/>
                      <a:pt x="27244" y="5558"/>
                    </a:cubicBezTo>
                    <a:cubicBezTo>
                      <a:pt x="27338" y="5558"/>
                      <a:pt x="27422" y="5552"/>
                      <a:pt x="27434" y="5532"/>
                    </a:cubicBezTo>
                    <a:cubicBezTo>
                      <a:pt x="27470" y="5443"/>
                      <a:pt x="27319" y="5292"/>
                      <a:pt x="27176" y="5292"/>
                    </a:cubicBezTo>
                    <a:cubicBezTo>
                      <a:pt x="27107" y="5292"/>
                      <a:pt x="27042" y="5329"/>
                      <a:pt x="27000" y="5329"/>
                    </a:cubicBezTo>
                    <a:cubicBezTo>
                      <a:pt x="26976" y="5329"/>
                      <a:pt x="26960" y="5318"/>
                      <a:pt x="26954" y="5283"/>
                    </a:cubicBezTo>
                    <a:cubicBezTo>
                      <a:pt x="26945" y="5220"/>
                      <a:pt x="26962" y="5203"/>
                      <a:pt x="27043" y="5167"/>
                    </a:cubicBezTo>
                    <a:cubicBezTo>
                      <a:pt x="27099" y="5137"/>
                      <a:pt x="27171" y="5132"/>
                      <a:pt x="27243" y="5132"/>
                    </a:cubicBezTo>
                    <a:cubicBezTo>
                      <a:pt x="27275" y="5132"/>
                      <a:pt x="27306" y="5133"/>
                      <a:pt x="27337" y="5133"/>
                    </a:cubicBezTo>
                    <a:cubicBezTo>
                      <a:pt x="27403" y="5133"/>
                      <a:pt x="27466" y="5129"/>
                      <a:pt x="27515" y="5105"/>
                    </a:cubicBezTo>
                    <a:cubicBezTo>
                      <a:pt x="27541" y="5087"/>
                      <a:pt x="27328" y="5042"/>
                      <a:pt x="27328" y="5042"/>
                    </a:cubicBezTo>
                    <a:cubicBezTo>
                      <a:pt x="27256" y="5007"/>
                      <a:pt x="27203" y="4935"/>
                      <a:pt x="27185" y="4864"/>
                    </a:cubicBezTo>
                    <a:cubicBezTo>
                      <a:pt x="27176" y="4802"/>
                      <a:pt x="27256" y="4784"/>
                      <a:pt x="27212" y="4748"/>
                    </a:cubicBezTo>
                    <a:cubicBezTo>
                      <a:pt x="27141" y="4704"/>
                      <a:pt x="27060" y="4659"/>
                      <a:pt x="26971" y="4641"/>
                    </a:cubicBezTo>
                    <a:cubicBezTo>
                      <a:pt x="26864" y="4597"/>
                      <a:pt x="27230" y="4526"/>
                      <a:pt x="27114" y="4445"/>
                    </a:cubicBezTo>
                    <a:cubicBezTo>
                      <a:pt x="27051" y="4410"/>
                      <a:pt x="26954" y="4410"/>
                      <a:pt x="26918" y="4356"/>
                    </a:cubicBezTo>
                    <a:cubicBezTo>
                      <a:pt x="26900" y="4303"/>
                      <a:pt x="26891" y="4250"/>
                      <a:pt x="26891" y="4196"/>
                    </a:cubicBezTo>
                    <a:lnTo>
                      <a:pt x="26891" y="4196"/>
                    </a:lnTo>
                    <a:cubicBezTo>
                      <a:pt x="26897" y="4283"/>
                      <a:pt x="27012" y="4388"/>
                      <a:pt x="27094" y="4388"/>
                    </a:cubicBezTo>
                    <a:cubicBezTo>
                      <a:pt x="27138" y="4388"/>
                      <a:pt x="27173" y="4358"/>
                      <a:pt x="27176" y="4276"/>
                    </a:cubicBezTo>
                    <a:cubicBezTo>
                      <a:pt x="27185" y="4181"/>
                      <a:pt x="27126" y="4000"/>
                      <a:pt x="26940" y="4000"/>
                    </a:cubicBezTo>
                    <a:cubicBezTo>
                      <a:pt x="26936" y="4000"/>
                      <a:pt x="26931" y="4000"/>
                      <a:pt x="26927" y="4000"/>
                    </a:cubicBezTo>
                    <a:cubicBezTo>
                      <a:pt x="27292" y="3973"/>
                      <a:pt x="27114" y="3341"/>
                      <a:pt x="27105" y="3172"/>
                    </a:cubicBezTo>
                    <a:cubicBezTo>
                      <a:pt x="27101" y="3098"/>
                      <a:pt x="27062" y="3077"/>
                      <a:pt x="27001" y="3077"/>
                    </a:cubicBezTo>
                    <a:cubicBezTo>
                      <a:pt x="26930" y="3077"/>
                      <a:pt x="26828" y="3105"/>
                      <a:pt x="26713" y="3109"/>
                    </a:cubicBezTo>
                    <a:cubicBezTo>
                      <a:pt x="26490" y="3056"/>
                      <a:pt x="26490" y="3029"/>
                      <a:pt x="26704" y="2949"/>
                    </a:cubicBezTo>
                    <a:cubicBezTo>
                      <a:pt x="27096" y="2922"/>
                      <a:pt x="27203" y="2539"/>
                      <a:pt x="27194" y="2352"/>
                    </a:cubicBezTo>
                    <a:cubicBezTo>
                      <a:pt x="27185" y="2254"/>
                      <a:pt x="27185" y="2130"/>
                      <a:pt x="27043" y="2076"/>
                    </a:cubicBezTo>
                    <a:cubicBezTo>
                      <a:pt x="26847" y="1978"/>
                      <a:pt x="26785" y="1925"/>
                      <a:pt x="26775" y="1757"/>
                    </a:cubicBezTo>
                    <a:lnTo>
                      <a:pt x="26775" y="1757"/>
                    </a:lnTo>
                    <a:cubicBezTo>
                      <a:pt x="26781" y="1853"/>
                      <a:pt x="26859" y="1913"/>
                      <a:pt x="26928" y="1913"/>
                    </a:cubicBezTo>
                    <a:cubicBezTo>
                      <a:pt x="26986" y="1913"/>
                      <a:pt x="27038" y="1871"/>
                      <a:pt x="27034" y="1773"/>
                    </a:cubicBezTo>
                    <a:cubicBezTo>
                      <a:pt x="27025" y="1595"/>
                      <a:pt x="27007" y="1426"/>
                      <a:pt x="26998" y="1257"/>
                    </a:cubicBezTo>
                    <a:cubicBezTo>
                      <a:pt x="26975" y="1049"/>
                      <a:pt x="26958" y="927"/>
                      <a:pt x="26770" y="927"/>
                    </a:cubicBezTo>
                    <a:cubicBezTo>
                      <a:pt x="26769" y="927"/>
                      <a:pt x="26768" y="927"/>
                      <a:pt x="26767" y="927"/>
                    </a:cubicBezTo>
                    <a:lnTo>
                      <a:pt x="26767" y="927"/>
                    </a:lnTo>
                    <a:cubicBezTo>
                      <a:pt x="26858" y="911"/>
                      <a:pt x="26946" y="875"/>
                      <a:pt x="27025" y="829"/>
                    </a:cubicBezTo>
                    <a:cubicBezTo>
                      <a:pt x="27096" y="782"/>
                      <a:pt x="27139" y="607"/>
                      <a:pt x="27072" y="607"/>
                    </a:cubicBezTo>
                    <a:cubicBezTo>
                      <a:pt x="27064" y="607"/>
                      <a:pt x="27054" y="610"/>
                      <a:pt x="27043" y="615"/>
                    </a:cubicBezTo>
                    <a:cubicBezTo>
                      <a:pt x="27021" y="626"/>
                      <a:pt x="27005" y="631"/>
                      <a:pt x="26992" y="631"/>
                    </a:cubicBezTo>
                    <a:cubicBezTo>
                      <a:pt x="26919" y="631"/>
                      <a:pt x="26969" y="476"/>
                      <a:pt x="26954" y="393"/>
                    </a:cubicBezTo>
                    <a:cubicBezTo>
                      <a:pt x="26952" y="383"/>
                      <a:pt x="26946" y="379"/>
                      <a:pt x="26937" y="379"/>
                    </a:cubicBezTo>
                    <a:cubicBezTo>
                      <a:pt x="26897" y="379"/>
                      <a:pt x="26801" y="455"/>
                      <a:pt x="26758" y="455"/>
                    </a:cubicBezTo>
                    <a:cubicBezTo>
                      <a:pt x="26686" y="455"/>
                      <a:pt x="26838" y="241"/>
                      <a:pt x="26873" y="134"/>
                    </a:cubicBezTo>
                    <a:cubicBezTo>
                      <a:pt x="26873" y="99"/>
                      <a:pt x="26882" y="72"/>
                      <a:pt x="26882" y="54"/>
                    </a:cubicBezTo>
                    <a:cubicBezTo>
                      <a:pt x="26860" y="45"/>
                      <a:pt x="26838" y="41"/>
                      <a:pt x="26814" y="41"/>
                    </a:cubicBezTo>
                    <a:cubicBezTo>
                      <a:pt x="26791" y="41"/>
                      <a:pt x="26766" y="45"/>
                      <a:pt x="26740" y="54"/>
                    </a:cubicBezTo>
                    <a:cubicBezTo>
                      <a:pt x="26624" y="72"/>
                      <a:pt x="26517" y="134"/>
                      <a:pt x="26437" y="224"/>
                    </a:cubicBezTo>
                    <a:cubicBezTo>
                      <a:pt x="26385" y="286"/>
                      <a:pt x="26348" y="297"/>
                      <a:pt x="26311" y="297"/>
                    </a:cubicBezTo>
                    <a:cubicBezTo>
                      <a:pt x="26291" y="297"/>
                      <a:pt x="26270" y="293"/>
                      <a:pt x="26247" y="293"/>
                    </a:cubicBezTo>
                    <a:cubicBezTo>
                      <a:pt x="26239" y="293"/>
                      <a:pt x="26231" y="294"/>
                      <a:pt x="26223" y="295"/>
                    </a:cubicBezTo>
                    <a:cubicBezTo>
                      <a:pt x="26285" y="170"/>
                      <a:pt x="26339" y="111"/>
                      <a:pt x="26299" y="111"/>
                    </a:cubicBezTo>
                    <a:cubicBezTo>
                      <a:pt x="26281" y="111"/>
                      <a:pt x="26246" y="122"/>
                      <a:pt x="26187" y="143"/>
                    </a:cubicBezTo>
                    <a:cubicBezTo>
                      <a:pt x="26090" y="188"/>
                      <a:pt x="25983" y="241"/>
                      <a:pt x="25894" y="313"/>
                    </a:cubicBezTo>
                    <a:cubicBezTo>
                      <a:pt x="25894" y="312"/>
                      <a:pt x="25894" y="311"/>
                      <a:pt x="25893" y="311"/>
                    </a:cubicBezTo>
                    <a:cubicBezTo>
                      <a:pt x="25886" y="311"/>
                      <a:pt x="25811" y="371"/>
                      <a:pt x="25778" y="371"/>
                    </a:cubicBezTo>
                    <a:cubicBezTo>
                      <a:pt x="25765" y="371"/>
                      <a:pt x="25759" y="360"/>
                      <a:pt x="25769" y="330"/>
                    </a:cubicBezTo>
                    <a:cubicBezTo>
                      <a:pt x="25778" y="295"/>
                      <a:pt x="25831" y="268"/>
                      <a:pt x="25822" y="179"/>
                    </a:cubicBezTo>
                    <a:lnTo>
                      <a:pt x="25822" y="179"/>
                    </a:lnTo>
                    <a:cubicBezTo>
                      <a:pt x="25680" y="188"/>
                      <a:pt x="25698" y="241"/>
                      <a:pt x="25617" y="339"/>
                    </a:cubicBezTo>
                    <a:cubicBezTo>
                      <a:pt x="25587" y="388"/>
                      <a:pt x="25524" y="461"/>
                      <a:pt x="25467" y="461"/>
                    </a:cubicBezTo>
                    <a:cubicBezTo>
                      <a:pt x="25440" y="461"/>
                      <a:pt x="25415" y="444"/>
                      <a:pt x="25395" y="402"/>
                    </a:cubicBezTo>
                    <a:cubicBezTo>
                      <a:pt x="25332" y="224"/>
                      <a:pt x="25413" y="179"/>
                      <a:pt x="25243" y="108"/>
                    </a:cubicBezTo>
                    <a:cubicBezTo>
                      <a:pt x="25145" y="54"/>
                      <a:pt x="25038" y="19"/>
                      <a:pt x="24932" y="1"/>
                    </a:cubicBezTo>
                    <a:close/>
                    <a:moveTo>
                      <a:pt x="10262" y="24833"/>
                    </a:moveTo>
                    <a:cubicBezTo>
                      <a:pt x="10133" y="24833"/>
                      <a:pt x="10034" y="25446"/>
                      <a:pt x="10198" y="25475"/>
                    </a:cubicBezTo>
                    <a:lnTo>
                      <a:pt x="10198" y="25475"/>
                    </a:lnTo>
                    <a:lnTo>
                      <a:pt x="10092" y="25458"/>
                    </a:lnTo>
                    <a:cubicBezTo>
                      <a:pt x="10088" y="25457"/>
                      <a:pt x="10083" y="25456"/>
                      <a:pt x="10079" y="25456"/>
                    </a:cubicBezTo>
                    <a:cubicBezTo>
                      <a:pt x="9963" y="25456"/>
                      <a:pt x="9796" y="25665"/>
                      <a:pt x="9950" y="25743"/>
                    </a:cubicBezTo>
                    <a:lnTo>
                      <a:pt x="9950" y="25734"/>
                    </a:lnTo>
                    <a:cubicBezTo>
                      <a:pt x="10029" y="25764"/>
                      <a:pt x="10112" y="25778"/>
                      <a:pt x="10194" y="25778"/>
                    </a:cubicBezTo>
                    <a:cubicBezTo>
                      <a:pt x="10232" y="25778"/>
                      <a:pt x="10269" y="25775"/>
                      <a:pt x="10306" y="25769"/>
                    </a:cubicBezTo>
                    <a:cubicBezTo>
                      <a:pt x="10431" y="25769"/>
                      <a:pt x="10529" y="25698"/>
                      <a:pt x="10573" y="25591"/>
                    </a:cubicBezTo>
                    <a:cubicBezTo>
                      <a:pt x="10604" y="25541"/>
                      <a:pt x="10637" y="25531"/>
                      <a:pt x="10670" y="25531"/>
                    </a:cubicBezTo>
                    <a:cubicBezTo>
                      <a:pt x="10692" y="25531"/>
                      <a:pt x="10713" y="25536"/>
                      <a:pt x="10734" y="25536"/>
                    </a:cubicBezTo>
                    <a:cubicBezTo>
                      <a:pt x="10779" y="25536"/>
                      <a:pt x="10818" y="25513"/>
                      <a:pt x="10840" y="25364"/>
                    </a:cubicBezTo>
                    <a:lnTo>
                      <a:pt x="10840" y="25364"/>
                    </a:lnTo>
                    <a:cubicBezTo>
                      <a:pt x="10799" y="25663"/>
                      <a:pt x="11126" y="25716"/>
                      <a:pt x="11250" y="25787"/>
                    </a:cubicBezTo>
                    <a:cubicBezTo>
                      <a:pt x="11304" y="25805"/>
                      <a:pt x="11402" y="25841"/>
                      <a:pt x="11428" y="25903"/>
                    </a:cubicBezTo>
                    <a:cubicBezTo>
                      <a:pt x="11419" y="26036"/>
                      <a:pt x="11491" y="26170"/>
                      <a:pt x="11571" y="26179"/>
                    </a:cubicBezTo>
                    <a:lnTo>
                      <a:pt x="11598" y="25921"/>
                    </a:lnTo>
                    <a:cubicBezTo>
                      <a:pt x="11708" y="25936"/>
                      <a:pt x="11721" y="26099"/>
                      <a:pt x="11815" y="26099"/>
                    </a:cubicBezTo>
                    <a:cubicBezTo>
                      <a:pt x="11827" y="26099"/>
                      <a:pt x="11841" y="26096"/>
                      <a:pt x="11856" y="26090"/>
                    </a:cubicBezTo>
                    <a:cubicBezTo>
                      <a:pt x="11989" y="26045"/>
                      <a:pt x="12096" y="25947"/>
                      <a:pt x="12159" y="25814"/>
                    </a:cubicBezTo>
                    <a:cubicBezTo>
                      <a:pt x="12181" y="25761"/>
                      <a:pt x="12172" y="25721"/>
                      <a:pt x="12201" y="25721"/>
                    </a:cubicBezTo>
                    <a:cubicBezTo>
                      <a:pt x="12207" y="25721"/>
                      <a:pt x="12213" y="25722"/>
                      <a:pt x="12221" y="25725"/>
                    </a:cubicBezTo>
                    <a:cubicBezTo>
                      <a:pt x="12283" y="25734"/>
                      <a:pt x="12337" y="25769"/>
                      <a:pt x="12390" y="25814"/>
                    </a:cubicBezTo>
                    <a:cubicBezTo>
                      <a:pt x="12456" y="25892"/>
                      <a:pt x="12535" y="25994"/>
                      <a:pt x="12619" y="25994"/>
                    </a:cubicBezTo>
                    <a:cubicBezTo>
                      <a:pt x="12649" y="25994"/>
                      <a:pt x="12680" y="25981"/>
                      <a:pt x="12711" y="25947"/>
                    </a:cubicBezTo>
                    <a:cubicBezTo>
                      <a:pt x="12789" y="25863"/>
                      <a:pt x="12895" y="25807"/>
                      <a:pt x="12995" y="25807"/>
                    </a:cubicBezTo>
                    <a:cubicBezTo>
                      <a:pt x="13033" y="25807"/>
                      <a:pt x="13069" y="25815"/>
                      <a:pt x="13103" y="25832"/>
                    </a:cubicBezTo>
                    <a:cubicBezTo>
                      <a:pt x="13158" y="25855"/>
                      <a:pt x="13206" y="26086"/>
                      <a:pt x="13259" y="26086"/>
                    </a:cubicBezTo>
                    <a:cubicBezTo>
                      <a:pt x="13266" y="26086"/>
                      <a:pt x="13274" y="26082"/>
                      <a:pt x="13281" y="26072"/>
                    </a:cubicBezTo>
                    <a:cubicBezTo>
                      <a:pt x="13421" y="25906"/>
                      <a:pt x="13191" y="25653"/>
                      <a:pt x="13395" y="25653"/>
                    </a:cubicBezTo>
                    <a:cubicBezTo>
                      <a:pt x="13398" y="25653"/>
                      <a:pt x="13402" y="25653"/>
                      <a:pt x="13406" y="25653"/>
                    </a:cubicBezTo>
                    <a:cubicBezTo>
                      <a:pt x="13611" y="25653"/>
                      <a:pt x="13326" y="26161"/>
                      <a:pt x="13566" y="26170"/>
                    </a:cubicBezTo>
                    <a:cubicBezTo>
                      <a:pt x="13700" y="26170"/>
                      <a:pt x="13602" y="25965"/>
                      <a:pt x="13682" y="25921"/>
                    </a:cubicBezTo>
                    <a:cubicBezTo>
                      <a:pt x="13722" y="25895"/>
                      <a:pt x="13769" y="25886"/>
                      <a:pt x="13818" y="25886"/>
                    </a:cubicBezTo>
                    <a:cubicBezTo>
                      <a:pt x="13921" y="25886"/>
                      <a:pt x="14037" y="25926"/>
                      <a:pt x="14127" y="25938"/>
                    </a:cubicBezTo>
                    <a:cubicBezTo>
                      <a:pt x="14372" y="25996"/>
                      <a:pt x="14668" y="26135"/>
                      <a:pt x="14932" y="26135"/>
                    </a:cubicBezTo>
                    <a:cubicBezTo>
                      <a:pt x="14996" y="26135"/>
                      <a:pt x="15057" y="26127"/>
                      <a:pt x="15116" y="26108"/>
                    </a:cubicBezTo>
                    <a:cubicBezTo>
                      <a:pt x="15205" y="26081"/>
                      <a:pt x="15214" y="25965"/>
                      <a:pt x="15276" y="25867"/>
                    </a:cubicBezTo>
                    <a:cubicBezTo>
                      <a:pt x="15315" y="25806"/>
                      <a:pt x="15337" y="25784"/>
                      <a:pt x="15350" y="25784"/>
                    </a:cubicBezTo>
                    <a:cubicBezTo>
                      <a:pt x="15384" y="25784"/>
                      <a:pt x="15351" y="25947"/>
                      <a:pt x="15383" y="25992"/>
                    </a:cubicBezTo>
                    <a:cubicBezTo>
                      <a:pt x="15400" y="26013"/>
                      <a:pt x="15423" y="26021"/>
                      <a:pt x="15450" y="26021"/>
                    </a:cubicBezTo>
                    <a:cubicBezTo>
                      <a:pt x="15537" y="26021"/>
                      <a:pt x="15661" y="25927"/>
                      <a:pt x="15695" y="25858"/>
                    </a:cubicBezTo>
                    <a:cubicBezTo>
                      <a:pt x="15725" y="25738"/>
                      <a:pt x="15746" y="25689"/>
                      <a:pt x="15765" y="25689"/>
                    </a:cubicBezTo>
                    <a:cubicBezTo>
                      <a:pt x="15792" y="25689"/>
                      <a:pt x="15818" y="25780"/>
                      <a:pt x="15864" y="25903"/>
                    </a:cubicBezTo>
                    <a:cubicBezTo>
                      <a:pt x="15865" y="25904"/>
                      <a:pt x="15865" y="25904"/>
                      <a:pt x="15866" y="25904"/>
                    </a:cubicBezTo>
                    <a:cubicBezTo>
                      <a:pt x="15885" y="25904"/>
                      <a:pt x="15952" y="25413"/>
                      <a:pt x="15918" y="25404"/>
                    </a:cubicBezTo>
                    <a:cubicBezTo>
                      <a:pt x="15980" y="25404"/>
                      <a:pt x="16007" y="25671"/>
                      <a:pt x="16033" y="25725"/>
                    </a:cubicBezTo>
                    <a:cubicBezTo>
                      <a:pt x="16051" y="25769"/>
                      <a:pt x="16075" y="25785"/>
                      <a:pt x="16102" y="25785"/>
                    </a:cubicBezTo>
                    <a:cubicBezTo>
                      <a:pt x="16156" y="25785"/>
                      <a:pt x="16220" y="25719"/>
                      <a:pt x="16256" y="25689"/>
                    </a:cubicBezTo>
                    <a:cubicBezTo>
                      <a:pt x="16283" y="25657"/>
                      <a:pt x="16415" y="25574"/>
                      <a:pt x="16509" y="25574"/>
                    </a:cubicBezTo>
                    <a:cubicBezTo>
                      <a:pt x="16572" y="25574"/>
                      <a:pt x="16618" y="25611"/>
                      <a:pt x="16603" y="25725"/>
                    </a:cubicBezTo>
                    <a:cubicBezTo>
                      <a:pt x="16591" y="25827"/>
                      <a:pt x="16606" y="25864"/>
                      <a:pt x="16635" y="25864"/>
                    </a:cubicBezTo>
                    <a:cubicBezTo>
                      <a:pt x="16709" y="25864"/>
                      <a:pt x="16871" y="25637"/>
                      <a:pt x="16915" y="25618"/>
                    </a:cubicBezTo>
                    <a:cubicBezTo>
                      <a:pt x="16925" y="25613"/>
                      <a:pt x="16934" y="25611"/>
                      <a:pt x="16943" y="25611"/>
                    </a:cubicBezTo>
                    <a:cubicBezTo>
                      <a:pt x="17073" y="25611"/>
                      <a:pt x="17138" y="26030"/>
                      <a:pt x="17223" y="26030"/>
                    </a:cubicBezTo>
                    <a:cubicBezTo>
                      <a:pt x="17241" y="26030"/>
                      <a:pt x="17260" y="26011"/>
                      <a:pt x="17280" y="25965"/>
                    </a:cubicBezTo>
                    <a:cubicBezTo>
                      <a:pt x="17245" y="25698"/>
                      <a:pt x="16933" y="25342"/>
                      <a:pt x="16808" y="25190"/>
                    </a:cubicBezTo>
                    <a:cubicBezTo>
                      <a:pt x="16801" y="25176"/>
                      <a:pt x="16641" y="24984"/>
                      <a:pt x="16596" y="24984"/>
                    </a:cubicBezTo>
                    <a:cubicBezTo>
                      <a:pt x="16587" y="24984"/>
                      <a:pt x="16583" y="24992"/>
                      <a:pt x="16586" y="25012"/>
                    </a:cubicBezTo>
                    <a:cubicBezTo>
                      <a:pt x="16551" y="25081"/>
                      <a:pt x="16528" y="25113"/>
                      <a:pt x="16495" y="25113"/>
                    </a:cubicBezTo>
                    <a:cubicBezTo>
                      <a:pt x="16476" y="25113"/>
                      <a:pt x="16454" y="25103"/>
                      <a:pt x="16425" y="25083"/>
                    </a:cubicBezTo>
                    <a:cubicBezTo>
                      <a:pt x="16344" y="25033"/>
                      <a:pt x="16249" y="24952"/>
                      <a:pt x="16163" y="24952"/>
                    </a:cubicBezTo>
                    <a:cubicBezTo>
                      <a:pt x="16126" y="24952"/>
                      <a:pt x="16092" y="24966"/>
                      <a:pt x="16060" y="25003"/>
                    </a:cubicBezTo>
                    <a:cubicBezTo>
                      <a:pt x="16008" y="25078"/>
                      <a:pt x="15990" y="25149"/>
                      <a:pt x="15955" y="25149"/>
                    </a:cubicBezTo>
                    <a:cubicBezTo>
                      <a:pt x="15935" y="25149"/>
                      <a:pt x="15911" y="25128"/>
                      <a:pt x="15873" y="25074"/>
                    </a:cubicBezTo>
                    <a:cubicBezTo>
                      <a:pt x="15781" y="25080"/>
                      <a:pt x="15651" y="25247"/>
                      <a:pt x="15564" y="25247"/>
                    </a:cubicBezTo>
                    <a:cubicBezTo>
                      <a:pt x="15516" y="25247"/>
                      <a:pt x="15482" y="25198"/>
                      <a:pt x="15472" y="25048"/>
                    </a:cubicBezTo>
                    <a:lnTo>
                      <a:pt x="15472" y="25048"/>
                    </a:lnTo>
                    <a:cubicBezTo>
                      <a:pt x="15480" y="25201"/>
                      <a:pt x="15419" y="25239"/>
                      <a:pt x="15340" y="25239"/>
                    </a:cubicBezTo>
                    <a:cubicBezTo>
                      <a:pt x="15262" y="25239"/>
                      <a:pt x="15167" y="25202"/>
                      <a:pt x="15106" y="25202"/>
                    </a:cubicBezTo>
                    <a:cubicBezTo>
                      <a:pt x="15093" y="25202"/>
                      <a:pt x="15081" y="25204"/>
                      <a:pt x="15071" y="25208"/>
                    </a:cubicBezTo>
                    <a:cubicBezTo>
                      <a:pt x="14973" y="25262"/>
                      <a:pt x="15062" y="25386"/>
                      <a:pt x="14982" y="25493"/>
                    </a:cubicBezTo>
                    <a:cubicBezTo>
                      <a:pt x="14969" y="25511"/>
                      <a:pt x="14956" y="25519"/>
                      <a:pt x="14944" y="25519"/>
                    </a:cubicBezTo>
                    <a:cubicBezTo>
                      <a:pt x="14886" y="25519"/>
                      <a:pt x="14847" y="25328"/>
                      <a:pt x="14840" y="25262"/>
                    </a:cubicBezTo>
                    <a:cubicBezTo>
                      <a:pt x="14833" y="25118"/>
                      <a:pt x="14807" y="25071"/>
                      <a:pt x="14771" y="25071"/>
                    </a:cubicBezTo>
                    <a:cubicBezTo>
                      <a:pt x="14709" y="25071"/>
                      <a:pt x="14616" y="25209"/>
                      <a:pt x="14537" y="25226"/>
                    </a:cubicBezTo>
                    <a:cubicBezTo>
                      <a:pt x="14533" y="25227"/>
                      <a:pt x="14526" y="25228"/>
                      <a:pt x="14517" y="25228"/>
                    </a:cubicBezTo>
                    <a:cubicBezTo>
                      <a:pt x="14418" y="25228"/>
                      <a:pt x="14067" y="25142"/>
                      <a:pt x="14092" y="25101"/>
                    </a:cubicBezTo>
                    <a:lnTo>
                      <a:pt x="14092" y="25101"/>
                    </a:lnTo>
                    <a:cubicBezTo>
                      <a:pt x="14056" y="25155"/>
                      <a:pt x="14172" y="25101"/>
                      <a:pt x="14109" y="25217"/>
                    </a:cubicBezTo>
                    <a:cubicBezTo>
                      <a:pt x="14088" y="25274"/>
                      <a:pt x="14038" y="25280"/>
                      <a:pt x="13996" y="25280"/>
                    </a:cubicBezTo>
                    <a:cubicBezTo>
                      <a:pt x="13986" y="25280"/>
                      <a:pt x="13976" y="25279"/>
                      <a:pt x="13967" y="25279"/>
                    </a:cubicBezTo>
                    <a:cubicBezTo>
                      <a:pt x="13956" y="25279"/>
                      <a:pt x="13945" y="25280"/>
                      <a:pt x="13932" y="25280"/>
                    </a:cubicBezTo>
                    <a:cubicBezTo>
                      <a:pt x="13868" y="25280"/>
                      <a:pt x="13781" y="25273"/>
                      <a:pt x="13744" y="25199"/>
                    </a:cubicBezTo>
                    <a:cubicBezTo>
                      <a:pt x="13711" y="25132"/>
                      <a:pt x="13707" y="25055"/>
                      <a:pt x="13662" y="25055"/>
                    </a:cubicBezTo>
                    <a:cubicBezTo>
                      <a:pt x="13648" y="25055"/>
                      <a:pt x="13628" y="25064"/>
                      <a:pt x="13602" y="25083"/>
                    </a:cubicBezTo>
                    <a:cubicBezTo>
                      <a:pt x="13530" y="25146"/>
                      <a:pt x="13522" y="25306"/>
                      <a:pt x="13468" y="25360"/>
                    </a:cubicBezTo>
                    <a:cubicBezTo>
                      <a:pt x="13453" y="25372"/>
                      <a:pt x="13437" y="25377"/>
                      <a:pt x="13419" y="25377"/>
                    </a:cubicBezTo>
                    <a:cubicBezTo>
                      <a:pt x="13325" y="25377"/>
                      <a:pt x="13206" y="25216"/>
                      <a:pt x="13139" y="25164"/>
                    </a:cubicBezTo>
                    <a:cubicBezTo>
                      <a:pt x="13049" y="25092"/>
                      <a:pt x="12943" y="25057"/>
                      <a:pt x="12827" y="25057"/>
                    </a:cubicBezTo>
                    <a:cubicBezTo>
                      <a:pt x="12720" y="25057"/>
                      <a:pt x="12604" y="25101"/>
                      <a:pt x="12515" y="25172"/>
                    </a:cubicBezTo>
                    <a:cubicBezTo>
                      <a:pt x="12470" y="25208"/>
                      <a:pt x="12364" y="25404"/>
                      <a:pt x="12319" y="25404"/>
                    </a:cubicBezTo>
                    <a:cubicBezTo>
                      <a:pt x="12355" y="25315"/>
                      <a:pt x="12372" y="25217"/>
                      <a:pt x="12372" y="25119"/>
                    </a:cubicBezTo>
                    <a:cubicBezTo>
                      <a:pt x="12363" y="25075"/>
                      <a:pt x="12301" y="25061"/>
                      <a:pt x="12239" y="25061"/>
                    </a:cubicBezTo>
                    <a:cubicBezTo>
                      <a:pt x="12186" y="25061"/>
                      <a:pt x="12135" y="25071"/>
                      <a:pt x="12114" y="25083"/>
                    </a:cubicBezTo>
                    <a:cubicBezTo>
                      <a:pt x="12043" y="25119"/>
                      <a:pt x="12070" y="25244"/>
                      <a:pt x="11981" y="25262"/>
                    </a:cubicBezTo>
                    <a:cubicBezTo>
                      <a:pt x="11970" y="25263"/>
                      <a:pt x="11960" y="25263"/>
                      <a:pt x="11950" y="25263"/>
                    </a:cubicBezTo>
                    <a:cubicBezTo>
                      <a:pt x="11880" y="25263"/>
                      <a:pt x="11812" y="25238"/>
                      <a:pt x="11758" y="25199"/>
                    </a:cubicBezTo>
                    <a:cubicBezTo>
                      <a:pt x="11607" y="25103"/>
                      <a:pt x="11588" y="24945"/>
                      <a:pt x="11483" y="24945"/>
                    </a:cubicBezTo>
                    <a:cubicBezTo>
                      <a:pt x="11451" y="24945"/>
                      <a:pt x="11411" y="24959"/>
                      <a:pt x="11357" y="24994"/>
                    </a:cubicBezTo>
                    <a:cubicBezTo>
                      <a:pt x="11294" y="25074"/>
                      <a:pt x="11235" y="25092"/>
                      <a:pt x="11170" y="25092"/>
                    </a:cubicBezTo>
                    <a:cubicBezTo>
                      <a:pt x="11134" y="25092"/>
                      <a:pt x="11096" y="25087"/>
                      <a:pt x="11054" y="25083"/>
                    </a:cubicBezTo>
                    <a:cubicBezTo>
                      <a:pt x="11053" y="25083"/>
                      <a:pt x="11052" y="25083"/>
                      <a:pt x="11051" y="25083"/>
                    </a:cubicBezTo>
                    <a:cubicBezTo>
                      <a:pt x="11000" y="25083"/>
                      <a:pt x="10947" y="25315"/>
                      <a:pt x="10846" y="25315"/>
                    </a:cubicBezTo>
                    <a:cubicBezTo>
                      <a:pt x="10844" y="25315"/>
                      <a:pt x="10842" y="25315"/>
                      <a:pt x="10840" y="25315"/>
                    </a:cubicBezTo>
                    <a:cubicBezTo>
                      <a:pt x="10840" y="25234"/>
                      <a:pt x="10928" y="24986"/>
                      <a:pt x="10852" y="24986"/>
                    </a:cubicBezTo>
                    <a:cubicBezTo>
                      <a:pt x="10844" y="24986"/>
                      <a:pt x="10834" y="24988"/>
                      <a:pt x="10823" y="24994"/>
                    </a:cubicBezTo>
                    <a:cubicBezTo>
                      <a:pt x="10742" y="25039"/>
                      <a:pt x="10671" y="25199"/>
                      <a:pt x="10600" y="25279"/>
                    </a:cubicBezTo>
                    <a:cubicBezTo>
                      <a:pt x="10787" y="25066"/>
                      <a:pt x="10422" y="25128"/>
                      <a:pt x="10368" y="25092"/>
                    </a:cubicBezTo>
                    <a:cubicBezTo>
                      <a:pt x="10270" y="25030"/>
                      <a:pt x="10395" y="24852"/>
                      <a:pt x="10270" y="24834"/>
                    </a:cubicBezTo>
                    <a:cubicBezTo>
                      <a:pt x="10268" y="24833"/>
                      <a:pt x="10265" y="24833"/>
                      <a:pt x="10262" y="24833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088;p41"/>
              <p:cNvSpPr/>
              <p:nvPr/>
            </p:nvSpPr>
            <p:spPr>
              <a:xfrm>
                <a:off x="2902350" y="2192550"/>
                <a:ext cx="894525" cy="843000"/>
              </a:xfrm>
              <a:custGeom>
                <a:avLst/>
                <a:gdLst/>
                <a:ahLst/>
                <a:cxnLst/>
                <a:rect l="l" t="t" r="r" b="b"/>
                <a:pathLst>
                  <a:path w="35781" h="33720" extrusionOk="0">
                    <a:moveTo>
                      <a:pt x="29991" y="732"/>
                    </a:moveTo>
                    <a:cubicBezTo>
                      <a:pt x="29991" y="821"/>
                      <a:pt x="30009" y="981"/>
                      <a:pt x="29902" y="990"/>
                    </a:cubicBezTo>
                    <a:cubicBezTo>
                      <a:pt x="29902" y="990"/>
                      <a:pt x="29902" y="990"/>
                      <a:pt x="29902" y="990"/>
                    </a:cubicBezTo>
                    <a:lnTo>
                      <a:pt x="29902" y="990"/>
                    </a:lnTo>
                    <a:cubicBezTo>
                      <a:pt x="29880" y="1024"/>
                      <a:pt x="29854" y="1039"/>
                      <a:pt x="29833" y="1039"/>
                    </a:cubicBezTo>
                    <a:cubicBezTo>
                      <a:pt x="29794" y="1039"/>
                      <a:pt x="29773" y="988"/>
                      <a:pt x="29831" y="919"/>
                    </a:cubicBezTo>
                    <a:cubicBezTo>
                      <a:pt x="29893" y="856"/>
                      <a:pt x="29946" y="794"/>
                      <a:pt x="29991" y="732"/>
                    </a:cubicBezTo>
                    <a:close/>
                    <a:moveTo>
                      <a:pt x="32817" y="807"/>
                    </a:moveTo>
                    <a:cubicBezTo>
                      <a:pt x="32839" y="807"/>
                      <a:pt x="32867" y="814"/>
                      <a:pt x="32903" y="830"/>
                    </a:cubicBezTo>
                    <a:lnTo>
                      <a:pt x="32903" y="821"/>
                    </a:lnTo>
                    <a:lnTo>
                      <a:pt x="32903" y="821"/>
                    </a:lnTo>
                    <a:cubicBezTo>
                      <a:pt x="33038" y="918"/>
                      <a:pt x="32927" y="1060"/>
                      <a:pt x="32820" y="1060"/>
                    </a:cubicBezTo>
                    <a:cubicBezTo>
                      <a:pt x="32799" y="1060"/>
                      <a:pt x="32779" y="1055"/>
                      <a:pt x="32761" y="1043"/>
                    </a:cubicBezTo>
                    <a:cubicBezTo>
                      <a:pt x="32754" y="955"/>
                      <a:pt x="32716" y="807"/>
                      <a:pt x="32817" y="807"/>
                    </a:cubicBezTo>
                    <a:close/>
                    <a:moveTo>
                      <a:pt x="30239" y="1225"/>
                    </a:moveTo>
                    <a:cubicBezTo>
                      <a:pt x="30239" y="1231"/>
                      <a:pt x="30240" y="1236"/>
                      <a:pt x="30240" y="1239"/>
                    </a:cubicBezTo>
                    <a:cubicBezTo>
                      <a:pt x="30240" y="1234"/>
                      <a:pt x="30240" y="1229"/>
                      <a:pt x="30239" y="1225"/>
                    </a:cubicBezTo>
                    <a:close/>
                    <a:moveTo>
                      <a:pt x="26214" y="1319"/>
                    </a:moveTo>
                    <a:lnTo>
                      <a:pt x="26214" y="1319"/>
                    </a:lnTo>
                    <a:cubicBezTo>
                      <a:pt x="26223" y="1435"/>
                      <a:pt x="26214" y="1453"/>
                      <a:pt x="26125" y="1453"/>
                    </a:cubicBezTo>
                    <a:cubicBezTo>
                      <a:pt x="26097" y="1456"/>
                      <a:pt x="26069" y="1459"/>
                      <a:pt x="26043" y="1459"/>
                    </a:cubicBezTo>
                    <a:cubicBezTo>
                      <a:pt x="25978" y="1459"/>
                      <a:pt x="25927" y="1439"/>
                      <a:pt x="25920" y="1337"/>
                    </a:cubicBezTo>
                    <a:lnTo>
                      <a:pt x="26214" y="1319"/>
                    </a:lnTo>
                    <a:close/>
                    <a:moveTo>
                      <a:pt x="12937" y="2029"/>
                    </a:moveTo>
                    <a:cubicBezTo>
                      <a:pt x="12990" y="2029"/>
                      <a:pt x="13026" y="2052"/>
                      <a:pt x="13032" y="2157"/>
                    </a:cubicBezTo>
                    <a:lnTo>
                      <a:pt x="12934" y="2166"/>
                    </a:lnTo>
                    <a:lnTo>
                      <a:pt x="12827" y="2041"/>
                    </a:lnTo>
                    <a:cubicBezTo>
                      <a:pt x="12867" y="2038"/>
                      <a:pt x="12905" y="2029"/>
                      <a:pt x="12937" y="2029"/>
                    </a:cubicBezTo>
                    <a:close/>
                    <a:moveTo>
                      <a:pt x="14562" y="2335"/>
                    </a:moveTo>
                    <a:cubicBezTo>
                      <a:pt x="14560" y="2335"/>
                      <a:pt x="14557" y="2335"/>
                      <a:pt x="14555" y="2335"/>
                    </a:cubicBezTo>
                    <a:cubicBezTo>
                      <a:pt x="14403" y="2344"/>
                      <a:pt x="14457" y="2593"/>
                      <a:pt x="14564" y="2593"/>
                    </a:cubicBezTo>
                    <a:cubicBezTo>
                      <a:pt x="14686" y="2584"/>
                      <a:pt x="14697" y="2335"/>
                      <a:pt x="14562" y="2335"/>
                    </a:cubicBezTo>
                    <a:close/>
                    <a:moveTo>
                      <a:pt x="24006" y="2475"/>
                    </a:moveTo>
                    <a:cubicBezTo>
                      <a:pt x="23995" y="2475"/>
                      <a:pt x="23983" y="2476"/>
                      <a:pt x="23970" y="2477"/>
                    </a:cubicBezTo>
                    <a:cubicBezTo>
                      <a:pt x="23970" y="2477"/>
                      <a:pt x="23960" y="2477"/>
                      <a:pt x="23946" y="2477"/>
                    </a:cubicBezTo>
                    <a:cubicBezTo>
                      <a:pt x="23897" y="2477"/>
                      <a:pt x="23790" y="2482"/>
                      <a:pt x="23818" y="2531"/>
                    </a:cubicBezTo>
                    <a:cubicBezTo>
                      <a:pt x="23858" y="2596"/>
                      <a:pt x="23904" y="2611"/>
                      <a:pt x="23956" y="2611"/>
                    </a:cubicBezTo>
                    <a:cubicBezTo>
                      <a:pt x="23996" y="2611"/>
                      <a:pt x="24039" y="2602"/>
                      <a:pt x="24085" y="2602"/>
                    </a:cubicBezTo>
                    <a:cubicBezTo>
                      <a:pt x="24078" y="2503"/>
                      <a:pt x="24070" y="2475"/>
                      <a:pt x="24006" y="2475"/>
                    </a:cubicBezTo>
                    <a:close/>
                    <a:moveTo>
                      <a:pt x="1132" y="2673"/>
                    </a:moveTo>
                    <a:cubicBezTo>
                      <a:pt x="1131" y="2674"/>
                      <a:pt x="1131" y="2675"/>
                      <a:pt x="1131" y="2675"/>
                    </a:cubicBezTo>
                    <a:lnTo>
                      <a:pt x="1131" y="2675"/>
                    </a:lnTo>
                    <a:cubicBezTo>
                      <a:pt x="1131" y="2675"/>
                      <a:pt x="1131" y="2674"/>
                      <a:pt x="1132" y="2673"/>
                    </a:cubicBezTo>
                    <a:close/>
                    <a:moveTo>
                      <a:pt x="14056" y="2495"/>
                    </a:moveTo>
                    <a:lnTo>
                      <a:pt x="14056" y="2495"/>
                    </a:lnTo>
                    <a:cubicBezTo>
                      <a:pt x="13860" y="2504"/>
                      <a:pt x="13833" y="2593"/>
                      <a:pt x="13976" y="2754"/>
                    </a:cubicBezTo>
                    <a:cubicBezTo>
                      <a:pt x="14029" y="2673"/>
                      <a:pt x="14092" y="2620"/>
                      <a:pt x="14056" y="2495"/>
                    </a:cubicBezTo>
                    <a:close/>
                    <a:moveTo>
                      <a:pt x="34311" y="2780"/>
                    </a:moveTo>
                    <a:cubicBezTo>
                      <a:pt x="34310" y="2780"/>
                      <a:pt x="34309" y="2780"/>
                      <a:pt x="34307" y="2780"/>
                    </a:cubicBezTo>
                    <a:lnTo>
                      <a:pt x="34307" y="2780"/>
                    </a:lnTo>
                    <a:cubicBezTo>
                      <a:pt x="34309" y="2780"/>
                      <a:pt x="34310" y="2780"/>
                      <a:pt x="34311" y="2780"/>
                    </a:cubicBezTo>
                    <a:close/>
                    <a:moveTo>
                      <a:pt x="6063" y="2892"/>
                    </a:moveTo>
                    <a:cubicBezTo>
                      <a:pt x="6063" y="2894"/>
                      <a:pt x="6064" y="2895"/>
                      <a:pt x="6064" y="2897"/>
                    </a:cubicBezTo>
                    <a:lnTo>
                      <a:pt x="6064" y="2897"/>
                    </a:lnTo>
                    <a:cubicBezTo>
                      <a:pt x="6064" y="2895"/>
                      <a:pt x="6063" y="2894"/>
                      <a:pt x="6063" y="2892"/>
                    </a:cubicBezTo>
                    <a:close/>
                    <a:moveTo>
                      <a:pt x="6064" y="2897"/>
                    </a:moveTo>
                    <a:lnTo>
                      <a:pt x="6064" y="2897"/>
                    </a:lnTo>
                    <a:cubicBezTo>
                      <a:pt x="6065" y="2905"/>
                      <a:pt x="6066" y="2913"/>
                      <a:pt x="6066" y="2923"/>
                    </a:cubicBezTo>
                    <a:cubicBezTo>
                      <a:pt x="6066" y="2916"/>
                      <a:pt x="6065" y="2907"/>
                      <a:pt x="6064" y="2897"/>
                    </a:cubicBezTo>
                    <a:close/>
                    <a:moveTo>
                      <a:pt x="106" y="5922"/>
                    </a:moveTo>
                    <a:cubicBezTo>
                      <a:pt x="85" y="5922"/>
                      <a:pt x="61" y="5923"/>
                      <a:pt x="36" y="5924"/>
                    </a:cubicBezTo>
                    <a:lnTo>
                      <a:pt x="36" y="6022"/>
                    </a:lnTo>
                    <a:lnTo>
                      <a:pt x="170" y="6112"/>
                    </a:lnTo>
                    <a:cubicBezTo>
                      <a:pt x="314" y="5991"/>
                      <a:pt x="292" y="5922"/>
                      <a:pt x="106" y="5922"/>
                    </a:cubicBezTo>
                    <a:close/>
                    <a:moveTo>
                      <a:pt x="4076" y="2161"/>
                    </a:moveTo>
                    <a:cubicBezTo>
                      <a:pt x="4031" y="2161"/>
                      <a:pt x="3987" y="2174"/>
                      <a:pt x="3946" y="2210"/>
                    </a:cubicBezTo>
                    <a:cubicBezTo>
                      <a:pt x="3876" y="2280"/>
                      <a:pt x="3852" y="2354"/>
                      <a:pt x="3806" y="2354"/>
                    </a:cubicBezTo>
                    <a:cubicBezTo>
                      <a:pt x="3782" y="2354"/>
                      <a:pt x="3752" y="2334"/>
                      <a:pt x="3706" y="2281"/>
                    </a:cubicBezTo>
                    <a:cubicBezTo>
                      <a:pt x="3585" y="2287"/>
                      <a:pt x="3418" y="2454"/>
                      <a:pt x="3309" y="2454"/>
                    </a:cubicBezTo>
                    <a:cubicBezTo>
                      <a:pt x="3250" y="2454"/>
                      <a:pt x="3208" y="2405"/>
                      <a:pt x="3198" y="2255"/>
                    </a:cubicBezTo>
                    <a:lnTo>
                      <a:pt x="3198" y="2255"/>
                    </a:lnTo>
                    <a:cubicBezTo>
                      <a:pt x="3206" y="2405"/>
                      <a:pt x="3125" y="2440"/>
                      <a:pt x="3022" y="2440"/>
                    </a:cubicBezTo>
                    <a:cubicBezTo>
                      <a:pt x="2935" y="2440"/>
                      <a:pt x="2832" y="2414"/>
                      <a:pt x="2759" y="2414"/>
                    </a:cubicBezTo>
                    <a:cubicBezTo>
                      <a:pt x="2736" y="2414"/>
                      <a:pt x="2715" y="2417"/>
                      <a:pt x="2699" y="2424"/>
                    </a:cubicBezTo>
                    <a:cubicBezTo>
                      <a:pt x="2548" y="2477"/>
                      <a:pt x="2681" y="2593"/>
                      <a:pt x="2584" y="2700"/>
                    </a:cubicBezTo>
                    <a:cubicBezTo>
                      <a:pt x="2567" y="2718"/>
                      <a:pt x="2551" y="2726"/>
                      <a:pt x="2536" y="2726"/>
                    </a:cubicBezTo>
                    <a:cubicBezTo>
                      <a:pt x="2463" y="2726"/>
                      <a:pt x="2414" y="2544"/>
                      <a:pt x="2414" y="2477"/>
                    </a:cubicBezTo>
                    <a:cubicBezTo>
                      <a:pt x="2401" y="2336"/>
                      <a:pt x="2370" y="2292"/>
                      <a:pt x="2327" y="2292"/>
                    </a:cubicBezTo>
                    <a:cubicBezTo>
                      <a:pt x="2310" y="2292"/>
                      <a:pt x="2292" y="2298"/>
                      <a:pt x="2272" y="2308"/>
                    </a:cubicBezTo>
                    <a:cubicBezTo>
                      <a:pt x="2174" y="2344"/>
                      <a:pt x="2031" y="2451"/>
                      <a:pt x="1933" y="2486"/>
                    </a:cubicBezTo>
                    <a:cubicBezTo>
                      <a:pt x="1931" y="2486"/>
                      <a:pt x="1929" y="2486"/>
                      <a:pt x="1927" y="2486"/>
                    </a:cubicBezTo>
                    <a:cubicBezTo>
                      <a:pt x="1817" y="2486"/>
                      <a:pt x="1205" y="2677"/>
                      <a:pt x="1137" y="2677"/>
                    </a:cubicBezTo>
                    <a:cubicBezTo>
                      <a:pt x="1133" y="2677"/>
                      <a:pt x="1131" y="2677"/>
                      <a:pt x="1131" y="2675"/>
                    </a:cubicBezTo>
                    <a:lnTo>
                      <a:pt x="1131" y="2675"/>
                    </a:lnTo>
                    <a:cubicBezTo>
                      <a:pt x="1126" y="2692"/>
                      <a:pt x="1129" y="2697"/>
                      <a:pt x="1137" y="2697"/>
                    </a:cubicBezTo>
                    <a:cubicBezTo>
                      <a:pt x="1151" y="2697"/>
                      <a:pt x="1179" y="2681"/>
                      <a:pt x="1200" y="2681"/>
                    </a:cubicBezTo>
                    <a:cubicBezTo>
                      <a:pt x="1220" y="2681"/>
                      <a:pt x="1234" y="2697"/>
                      <a:pt x="1221" y="2762"/>
                    </a:cubicBezTo>
                    <a:cubicBezTo>
                      <a:pt x="1212" y="2843"/>
                      <a:pt x="1105" y="2905"/>
                      <a:pt x="1043" y="2949"/>
                    </a:cubicBezTo>
                    <a:cubicBezTo>
                      <a:pt x="954" y="3021"/>
                      <a:pt x="820" y="3172"/>
                      <a:pt x="695" y="3172"/>
                    </a:cubicBezTo>
                    <a:cubicBezTo>
                      <a:pt x="645" y="3172"/>
                      <a:pt x="604" y="3161"/>
                      <a:pt x="569" y="3161"/>
                    </a:cubicBezTo>
                    <a:cubicBezTo>
                      <a:pt x="516" y="3161"/>
                      <a:pt x="478" y="3186"/>
                      <a:pt x="446" y="3315"/>
                    </a:cubicBezTo>
                    <a:cubicBezTo>
                      <a:pt x="410" y="3466"/>
                      <a:pt x="553" y="3564"/>
                      <a:pt x="544" y="3671"/>
                    </a:cubicBezTo>
                    <a:cubicBezTo>
                      <a:pt x="535" y="3840"/>
                      <a:pt x="259" y="4001"/>
                      <a:pt x="170" y="4143"/>
                    </a:cubicBezTo>
                    <a:cubicBezTo>
                      <a:pt x="54" y="4321"/>
                      <a:pt x="0" y="4526"/>
                      <a:pt x="18" y="4731"/>
                    </a:cubicBezTo>
                    <a:cubicBezTo>
                      <a:pt x="27" y="4882"/>
                      <a:pt x="81" y="5025"/>
                      <a:pt x="179" y="5141"/>
                    </a:cubicBezTo>
                    <a:cubicBezTo>
                      <a:pt x="223" y="5194"/>
                      <a:pt x="437" y="5301"/>
                      <a:pt x="437" y="5363"/>
                    </a:cubicBezTo>
                    <a:cubicBezTo>
                      <a:pt x="369" y="5336"/>
                      <a:pt x="296" y="5324"/>
                      <a:pt x="221" y="5324"/>
                    </a:cubicBezTo>
                    <a:cubicBezTo>
                      <a:pt x="198" y="5324"/>
                      <a:pt x="175" y="5326"/>
                      <a:pt x="152" y="5328"/>
                    </a:cubicBezTo>
                    <a:cubicBezTo>
                      <a:pt x="63" y="5363"/>
                      <a:pt x="116" y="5604"/>
                      <a:pt x="152" y="5657"/>
                    </a:cubicBezTo>
                    <a:cubicBezTo>
                      <a:pt x="196" y="5746"/>
                      <a:pt x="321" y="5693"/>
                      <a:pt x="348" y="5809"/>
                    </a:cubicBezTo>
                    <a:cubicBezTo>
                      <a:pt x="375" y="5898"/>
                      <a:pt x="366" y="5996"/>
                      <a:pt x="330" y="6085"/>
                    </a:cubicBezTo>
                    <a:cubicBezTo>
                      <a:pt x="232" y="6352"/>
                      <a:pt x="0" y="6361"/>
                      <a:pt x="187" y="6619"/>
                    </a:cubicBezTo>
                    <a:cubicBezTo>
                      <a:pt x="339" y="6726"/>
                      <a:pt x="330" y="6842"/>
                      <a:pt x="330" y="6984"/>
                    </a:cubicBezTo>
                    <a:cubicBezTo>
                      <a:pt x="330" y="7047"/>
                      <a:pt x="597" y="7056"/>
                      <a:pt x="606" y="7198"/>
                    </a:cubicBezTo>
                    <a:cubicBezTo>
                      <a:pt x="596" y="7200"/>
                      <a:pt x="583" y="7201"/>
                      <a:pt x="569" y="7201"/>
                    </a:cubicBezTo>
                    <a:cubicBezTo>
                      <a:pt x="520" y="7201"/>
                      <a:pt x="451" y="7193"/>
                      <a:pt x="392" y="7193"/>
                    </a:cubicBezTo>
                    <a:cubicBezTo>
                      <a:pt x="310" y="7193"/>
                      <a:pt x="248" y="7209"/>
                      <a:pt x="294" y="7287"/>
                    </a:cubicBezTo>
                    <a:cubicBezTo>
                      <a:pt x="348" y="7363"/>
                      <a:pt x="473" y="7414"/>
                      <a:pt x="575" y="7471"/>
                    </a:cubicBezTo>
                    <a:lnTo>
                      <a:pt x="575" y="7471"/>
                    </a:lnTo>
                    <a:cubicBezTo>
                      <a:pt x="556" y="7462"/>
                      <a:pt x="540" y="7458"/>
                      <a:pt x="527" y="7458"/>
                    </a:cubicBezTo>
                    <a:cubicBezTo>
                      <a:pt x="416" y="7458"/>
                      <a:pt x="505" y="7764"/>
                      <a:pt x="490" y="7831"/>
                    </a:cubicBezTo>
                    <a:cubicBezTo>
                      <a:pt x="455" y="7973"/>
                      <a:pt x="250" y="7857"/>
                      <a:pt x="259" y="8018"/>
                    </a:cubicBezTo>
                    <a:cubicBezTo>
                      <a:pt x="263" y="8090"/>
                      <a:pt x="382" y="8124"/>
                      <a:pt x="517" y="8124"/>
                    </a:cubicBezTo>
                    <a:cubicBezTo>
                      <a:pt x="697" y="8124"/>
                      <a:pt x="905" y="8062"/>
                      <a:pt x="900" y="7942"/>
                    </a:cubicBezTo>
                    <a:lnTo>
                      <a:pt x="900" y="7942"/>
                    </a:lnTo>
                    <a:lnTo>
                      <a:pt x="909" y="8080"/>
                    </a:lnTo>
                    <a:cubicBezTo>
                      <a:pt x="926" y="8168"/>
                      <a:pt x="1047" y="8263"/>
                      <a:pt x="1136" y="8263"/>
                    </a:cubicBezTo>
                    <a:cubicBezTo>
                      <a:pt x="1183" y="8263"/>
                      <a:pt x="1220" y="8237"/>
                      <a:pt x="1230" y="8169"/>
                    </a:cubicBezTo>
                    <a:cubicBezTo>
                      <a:pt x="1239" y="8018"/>
                      <a:pt x="1221" y="7866"/>
                      <a:pt x="1176" y="7733"/>
                    </a:cubicBezTo>
                    <a:cubicBezTo>
                      <a:pt x="1158" y="7599"/>
                      <a:pt x="1069" y="7492"/>
                      <a:pt x="936" y="7457"/>
                    </a:cubicBezTo>
                    <a:cubicBezTo>
                      <a:pt x="768" y="7373"/>
                      <a:pt x="955" y="7187"/>
                      <a:pt x="712" y="7187"/>
                    </a:cubicBezTo>
                    <a:cubicBezTo>
                      <a:pt x="696" y="7187"/>
                      <a:pt x="679" y="7188"/>
                      <a:pt x="660" y="7189"/>
                    </a:cubicBezTo>
                    <a:cubicBezTo>
                      <a:pt x="962" y="7163"/>
                      <a:pt x="954" y="6762"/>
                      <a:pt x="989" y="6593"/>
                    </a:cubicBezTo>
                    <a:cubicBezTo>
                      <a:pt x="998" y="6512"/>
                      <a:pt x="1034" y="6423"/>
                      <a:pt x="1078" y="6361"/>
                    </a:cubicBezTo>
                    <a:cubicBezTo>
                      <a:pt x="1212" y="6352"/>
                      <a:pt x="1337" y="6245"/>
                      <a:pt x="1328" y="6138"/>
                    </a:cubicBezTo>
                    <a:lnTo>
                      <a:pt x="1328" y="6138"/>
                    </a:lnTo>
                    <a:lnTo>
                      <a:pt x="1069" y="6156"/>
                    </a:lnTo>
                    <a:cubicBezTo>
                      <a:pt x="1060" y="6005"/>
                      <a:pt x="1265" y="5969"/>
                      <a:pt x="1194" y="5826"/>
                    </a:cubicBezTo>
                    <a:cubicBezTo>
                      <a:pt x="1132" y="5675"/>
                      <a:pt x="1025" y="5559"/>
                      <a:pt x="882" y="5497"/>
                    </a:cubicBezTo>
                    <a:cubicBezTo>
                      <a:pt x="811" y="5470"/>
                      <a:pt x="766" y="5497"/>
                      <a:pt x="775" y="5435"/>
                    </a:cubicBezTo>
                    <a:cubicBezTo>
                      <a:pt x="775" y="5354"/>
                      <a:pt x="802" y="5283"/>
                      <a:pt x="847" y="5221"/>
                    </a:cubicBezTo>
                    <a:cubicBezTo>
                      <a:pt x="936" y="5087"/>
                      <a:pt x="1069" y="4936"/>
                      <a:pt x="936" y="4811"/>
                    </a:cubicBezTo>
                    <a:cubicBezTo>
                      <a:pt x="793" y="4695"/>
                      <a:pt x="749" y="4490"/>
                      <a:pt x="829" y="4321"/>
                    </a:cubicBezTo>
                    <a:cubicBezTo>
                      <a:pt x="864" y="4250"/>
                      <a:pt x="1158" y="4268"/>
                      <a:pt x="1114" y="4188"/>
                    </a:cubicBezTo>
                    <a:cubicBezTo>
                      <a:pt x="1016" y="3965"/>
                      <a:pt x="660" y="4170"/>
                      <a:pt x="784" y="3885"/>
                    </a:cubicBezTo>
                    <a:cubicBezTo>
                      <a:pt x="808" y="3839"/>
                      <a:pt x="838" y="3821"/>
                      <a:pt x="872" y="3821"/>
                    </a:cubicBezTo>
                    <a:cubicBezTo>
                      <a:pt x="983" y="3821"/>
                      <a:pt x="1136" y="4012"/>
                      <a:pt x="1246" y="4012"/>
                    </a:cubicBezTo>
                    <a:cubicBezTo>
                      <a:pt x="1277" y="4012"/>
                      <a:pt x="1305" y="3996"/>
                      <a:pt x="1328" y="3956"/>
                    </a:cubicBezTo>
                    <a:cubicBezTo>
                      <a:pt x="1408" y="3849"/>
                      <a:pt x="1176" y="3813"/>
                      <a:pt x="1194" y="3715"/>
                    </a:cubicBezTo>
                    <a:cubicBezTo>
                      <a:pt x="1230" y="3528"/>
                      <a:pt x="1461" y="3422"/>
                      <a:pt x="1613" y="3368"/>
                    </a:cubicBezTo>
                    <a:cubicBezTo>
                      <a:pt x="1719" y="3324"/>
                      <a:pt x="1826" y="3310"/>
                      <a:pt x="1935" y="3310"/>
                    </a:cubicBezTo>
                    <a:cubicBezTo>
                      <a:pt x="2122" y="3310"/>
                      <a:pt x="2312" y="3351"/>
                      <a:pt x="2503" y="3351"/>
                    </a:cubicBezTo>
                    <a:cubicBezTo>
                      <a:pt x="2583" y="3351"/>
                      <a:pt x="2664" y="3344"/>
                      <a:pt x="2744" y="3324"/>
                    </a:cubicBezTo>
                    <a:cubicBezTo>
                      <a:pt x="2851" y="3288"/>
                      <a:pt x="2860" y="3172"/>
                      <a:pt x="2940" y="3074"/>
                    </a:cubicBezTo>
                    <a:cubicBezTo>
                      <a:pt x="2988" y="3013"/>
                      <a:pt x="3016" y="2990"/>
                      <a:pt x="3033" y="2990"/>
                    </a:cubicBezTo>
                    <a:cubicBezTo>
                      <a:pt x="3076" y="2990"/>
                      <a:pt x="3035" y="3154"/>
                      <a:pt x="3073" y="3199"/>
                    </a:cubicBezTo>
                    <a:cubicBezTo>
                      <a:pt x="3092" y="3220"/>
                      <a:pt x="3119" y="3228"/>
                      <a:pt x="3151" y="3228"/>
                    </a:cubicBezTo>
                    <a:cubicBezTo>
                      <a:pt x="3256" y="3228"/>
                      <a:pt x="3409" y="3134"/>
                      <a:pt x="3456" y="3065"/>
                    </a:cubicBezTo>
                    <a:cubicBezTo>
                      <a:pt x="3494" y="2942"/>
                      <a:pt x="3519" y="2892"/>
                      <a:pt x="3542" y="2892"/>
                    </a:cubicBezTo>
                    <a:cubicBezTo>
                      <a:pt x="3575" y="2892"/>
                      <a:pt x="3605" y="2986"/>
                      <a:pt x="3661" y="3110"/>
                    </a:cubicBezTo>
                    <a:cubicBezTo>
                      <a:pt x="3662" y="3110"/>
                      <a:pt x="3662" y="3111"/>
                      <a:pt x="3662" y="3111"/>
                    </a:cubicBezTo>
                    <a:cubicBezTo>
                      <a:pt x="3676" y="3111"/>
                      <a:pt x="3785" y="2611"/>
                      <a:pt x="3741" y="2611"/>
                    </a:cubicBezTo>
                    <a:cubicBezTo>
                      <a:pt x="3822" y="2611"/>
                      <a:pt x="3839" y="2878"/>
                      <a:pt x="3866" y="2932"/>
                    </a:cubicBezTo>
                    <a:cubicBezTo>
                      <a:pt x="3887" y="2980"/>
                      <a:pt x="3919" y="2998"/>
                      <a:pt x="3954" y="2998"/>
                    </a:cubicBezTo>
                    <a:cubicBezTo>
                      <a:pt x="4021" y="2998"/>
                      <a:pt x="4101" y="2931"/>
                      <a:pt x="4142" y="2896"/>
                    </a:cubicBezTo>
                    <a:cubicBezTo>
                      <a:pt x="4191" y="2880"/>
                      <a:pt x="4362" y="2796"/>
                      <a:pt x="4474" y="2796"/>
                    </a:cubicBezTo>
                    <a:cubicBezTo>
                      <a:pt x="4549" y="2796"/>
                      <a:pt x="4598" y="2833"/>
                      <a:pt x="4570" y="2949"/>
                    </a:cubicBezTo>
                    <a:cubicBezTo>
                      <a:pt x="4547" y="3050"/>
                      <a:pt x="4562" y="3087"/>
                      <a:pt x="4599" y="3087"/>
                    </a:cubicBezTo>
                    <a:cubicBezTo>
                      <a:pt x="4687" y="3087"/>
                      <a:pt x="4899" y="2870"/>
                      <a:pt x="4962" y="2851"/>
                    </a:cubicBezTo>
                    <a:cubicBezTo>
                      <a:pt x="4972" y="2848"/>
                      <a:pt x="4983" y="2846"/>
                      <a:pt x="4992" y="2846"/>
                    </a:cubicBezTo>
                    <a:cubicBezTo>
                      <a:pt x="5153" y="2846"/>
                      <a:pt x="5185" y="3286"/>
                      <a:pt x="5295" y="3286"/>
                    </a:cubicBezTo>
                    <a:cubicBezTo>
                      <a:pt x="5317" y="3286"/>
                      <a:pt x="5342" y="3268"/>
                      <a:pt x="5371" y="3226"/>
                    </a:cubicBezTo>
                    <a:cubicBezTo>
                      <a:pt x="5354" y="2949"/>
                      <a:pt x="5015" y="2575"/>
                      <a:pt x="4873" y="2415"/>
                    </a:cubicBezTo>
                    <a:cubicBezTo>
                      <a:pt x="4858" y="2400"/>
                      <a:pt x="4677" y="2200"/>
                      <a:pt x="4621" y="2200"/>
                    </a:cubicBezTo>
                    <a:cubicBezTo>
                      <a:pt x="4610" y="2200"/>
                      <a:pt x="4604" y="2209"/>
                      <a:pt x="4605" y="2228"/>
                    </a:cubicBezTo>
                    <a:cubicBezTo>
                      <a:pt x="4561" y="2294"/>
                      <a:pt x="4531" y="2326"/>
                      <a:pt x="4489" y="2326"/>
                    </a:cubicBezTo>
                    <a:cubicBezTo>
                      <a:pt x="4463" y="2326"/>
                      <a:pt x="4432" y="2314"/>
                      <a:pt x="4392" y="2290"/>
                    </a:cubicBezTo>
                    <a:cubicBezTo>
                      <a:pt x="4303" y="2246"/>
                      <a:pt x="4187" y="2161"/>
                      <a:pt x="4076" y="2161"/>
                    </a:cubicBezTo>
                    <a:close/>
                    <a:moveTo>
                      <a:pt x="34925" y="9354"/>
                    </a:moveTo>
                    <a:cubicBezTo>
                      <a:pt x="34923" y="9354"/>
                      <a:pt x="34921" y="9354"/>
                      <a:pt x="34919" y="9354"/>
                    </a:cubicBezTo>
                    <a:lnTo>
                      <a:pt x="34919" y="9354"/>
                    </a:lnTo>
                    <a:cubicBezTo>
                      <a:pt x="34921" y="9354"/>
                      <a:pt x="34923" y="9354"/>
                      <a:pt x="34925" y="9354"/>
                    </a:cubicBezTo>
                    <a:close/>
                    <a:moveTo>
                      <a:pt x="999" y="9464"/>
                    </a:moveTo>
                    <a:cubicBezTo>
                      <a:pt x="1063" y="9464"/>
                      <a:pt x="1127" y="9497"/>
                      <a:pt x="1132" y="9559"/>
                    </a:cubicBezTo>
                    <a:cubicBezTo>
                      <a:pt x="1082" y="9603"/>
                      <a:pt x="1012" y="9664"/>
                      <a:pt x="955" y="9664"/>
                    </a:cubicBezTo>
                    <a:cubicBezTo>
                      <a:pt x="920" y="9664"/>
                      <a:pt x="890" y="9641"/>
                      <a:pt x="873" y="9576"/>
                    </a:cubicBezTo>
                    <a:cubicBezTo>
                      <a:pt x="869" y="9499"/>
                      <a:pt x="933" y="9464"/>
                      <a:pt x="999" y="9464"/>
                    </a:cubicBezTo>
                    <a:close/>
                    <a:moveTo>
                      <a:pt x="473" y="10948"/>
                    </a:moveTo>
                    <a:cubicBezTo>
                      <a:pt x="473" y="10948"/>
                      <a:pt x="473" y="10948"/>
                      <a:pt x="473" y="10948"/>
                    </a:cubicBezTo>
                    <a:lnTo>
                      <a:pt x="473" y="10948"/>
                    </a:lnTo>
                    <a:cubicBezTo>
                      <a:pt x="473" y="10948"/>
                      <a:pt x="473" y="10948"/>
                      <a:pt x="473" y="10948"/>
                    </a:cubicBezTo>
                    <a:close/>
                    <a:moveTo>
                      <a:pt x="1618" y="12949"/>
                    </a:moveTo>
                    <a:cubicBezTo>
                      <a:pt x="1722" y="12949"/>
                      <a:pt x="1789" y="13001"/>
                      <a:pt x="1711" y="13139"/>
                    </a:cubicBezTo>
                    <a:cubicBezTo>
                      <a:pt x="1639" y="13202"/>
                      <a:pt x="1559" y="13237"/>
                      <a:pt x="1461" y="13255"/>
                    </a:cubicBezTo>
                    <a:cubicBezTo>
                      <a:pt x="1456" y="13255"/>
                      <a:pt x="1450" y="13256"/>
                      <a:pt x="1445" y="13256"/>
                    </a:cubicBezTo>
                    <a:cubicBezTo>
                      <a:pt x="1311" y="13256"/>
                      <a:pt x="1216" y="13153"/>
                      <a:pt x="1319" y="13059"/>
                    </a:cubicBezTo>
                    <a:cubicBezTo>
                      <a:pt x="1392" y="12995"/>
                      <a:pt x="1521" y="12949"/>
                      <a:pt x="1618" y="12949"/>
                    </a:cubicBezTo>
                    <a:close/>
                    <a:moveTo>
                      <a:pt x="35077" y="13861"/>
                    </a:moveTo>
                    <a:cubicBezTo>
                      <a:pt x="34681" y="13886"/>
                      <a:pt x="34867" y="14059"/>
                      <a:pt x="34993" y="14059"/>
                    </a:cubicBezTo>
                    <a:cubicBezTo>
                      <a:pt x="35044" y="14059"/>
                      <a:pt x="35084" y="14032"/>
                      <a:pt x="35077" y="13959"/>
                    </a:cubicBezTo>
                    <a:cubicBezTo>
                      <a:pt x="35086" y="13932"/>
                      <a:pt x="35086" y="13896"/>
                      <a:pt x="35077" y="13861"/>
                    </a:cubicBezTo>
                    <a:close/>
                    <a:moveTo>
                      <a:pt x="1960" y="15571"/>
                    </a:moveTo>
                    <a:lnTo>
                      <a:pt x="1960" y="15571"/>
                    </a:lnTo>
                    <a:cubicBezTo>
                      <a:pt x="1960" y="15572"/>
                      <a:pt x="1961" y="15573"/>
                      <a:pt x="1961" y="15574"/>
                    </a:cubicBezTo>
                    <a:lnTo>
                      <a:pt x="1961" y="15574"/>
                    </a:lnTo>
                    <a:cubicBezTo>
                      <a:pt x="1961" y="15572"/>
                      <a:pt x="1961" y="15572"/>
                      <a:pt x="1960" y="15571"/>
                    </a:cubicBezTo>
                    <a:close/>
                    <a:moveTo>
                      <a:pt x="1934" y="16129"/>
                    </a:moveTo>
                    <a:cubicBezTo>
                      <a:pt x="1912" y="16129"/>
                      <a:pt x="1888" y="16130"/>
                      <a:pt x="1862" y="16132"/>
                    </a:cubicBezTo>
                    <a:lnTo>
                      <a:pt x="1862" y="16230"/>
                    </a:lnTo>
                    <a:lnTo>
                      <a:pt x="2005" y="16328"/>
                    </a:lnTo>
                    <a:cubicBezTo>
                      <a:pt x="2149" y="16200"/>
                      <a:pt x="2127" y="16129"/>
                      <a:pt x="1934" y="16129"/>
                    </a:cubicBezTo>
                    <a:close/>
                    <a:moveTo>
                      <a:pt x="34462" y="16604"/>
                    </a:moveTo>
                    <a:cubicBezTo>
                      <a:pt x="34489" y="16756"/>
                      <a:pt x="34409" y="16809"/>
                      <a:pt x="34213" y="16818"/>
                    </a:cubicBezTo>
                    <a:lnTo>
                      <a:pt x="34204" y="16720"/>
                    </a:lnTo>
                    <a:cubicBezTo>
                      <a:pt x="34275" y="16658"/>
                      <a:pt x="34364" y="16622"/>
                      <a:pt x="34453" y="16604"/>
                    </a:cubicBezTo>
                    <a:close/>
                    <a:moveTo>
                      <a:pt x="2165" y="19125"/>
                    </a:moveTo>
                    <a:lnTo>
                      <a:pt x="2164" y="19125"/>
                    </a:lnTo>
                    <a:lnTo>
                      <a:pt x="2164" y="19125"/>
                    </a:lnTo>
                    <a:cubicBezTo>
                      <a:pt x="2164" y="19125"/>
                      <a:pt x="2164" y="19125"/>
                      <a:pt x="2164" y="19126"/>
                    </a:cubicBezTo>
                    <a:lnTo>
                      <a:pt x="2164" y="19126"/>
                    </a:lnTo>
                    <a:cubicBezTo>
                      <a:pt x="2164" y="19125"/>
                      <a:pt x="2165" y="19125"/>
                      <a:pt x="2165" y="19125"/>
                    </a:cubicBezTo>
                    <a:close/>
                    <a:moveTo>
                      <a:pt x="2208" y="22216"/>
                    </a:moveTo>
                    <a:cubicBezTo>
                      <a:pt x="2208" y="22219"/>
                      <a:pt x="2208" y="22222"/>
                      <a:pt x="2208" y="22225"/>
                    </a:cubicBezTo>
                    <a:lnTo>
                      <a:pt x="2208" y="22225"/>
                    </a:lnTo>
                    <a:cubicBezTo>
                      <a:pt x="2209" y="22225"/>
                      <a:pt x="2209" y="22225"/>
                      <a:pt x="2209" y="22225"/>
                    </a:cubicBezTo>
                    <a:cubicBezTo>
                      <a:pt x="2209" y="22222"/>
                      <a:pt x="2209" y="22219"/>
                      <a:pt x="2208" y="22216"/>
                    </a:cubicBezTo>
                    <a:close/>
                    <a:moveTo>
                      <a:pt x="35547" y="23071"/>
                    </a:moveTo>
                    <a:lnTo>
                      <a:pt x="35547" y="23071"/>
                    </a:lnTo>
                    <a:cubicBezTo>
                      <a:pt x="35547" y="23071"/>
                      <a:pt x="35548" y="23071"/>
                      <a:pt x="35549" y="23071"/>
                    </a:cubicBezTo>
                    <a:cubicBezTo>
                      <a:pt x="35548" y="23071"/>
                      <a:pt x="35547" y="23071"/>
                      <a:pt x="35547" y="23071"/>
                    </a:cubicBezTo>
                    <a:close/>
                    <a:moveTo>
                      <a:pt x="34773" y="23387"/>
                    </a:moveTo>
                    <a:lnTo>
                      <a:pt x="34765" y="23391"/>
                    </a:lnTo>
                    <a:cubicBezTo>
                      <a:pt x="34763" y="23400"/>
                      <a:pt x="34762" y="23408"/>
                      <a:pt x="34762" y="23416"/>
                    </a:cubicBezTo>
                    <a:lnTo>
                      <a:pt x="34762" y="23416"/>
                    </a:lnTo>
                    <a:lnTo>
                      <a:pt x="34774" y="23418"/>
                    </a:lnTo>
                    <a:cubicBezTo>
                      <a:pt x="34775" y="23407"/>
                      <a:pt x="34775" y="23397"/>
                      <a:pt x="34773" y="23387"/>
                    </a:cubicBezTo>
                    <a:close/>
                    <a:moveTo>
                      <a:pt x="2014" y="23439"/>
                    </a:moveTo>
                    <a:cubicBezTo>
                      <a:pt x="2078" y="23439"/>
                      <a:pt x="2143" y="23473"/>
                      <a:pt x="2147" y="23534"/>
                    </a:cubicBezTo>
                    <a:cubicBezTo>
                      <a:pt x="2152" y="23655"/>
                      <a:pt x="2083" y="23720"/>
                      <a:pt x="2015" y="23720"/>
                    </a:cubicBezTo>
                    <a:cubicBezTo>
                      <a:pt x="1954" y="23720"/>
                      <a:pt x="1893" y="23666"/>
                      <a:pt x="1889" y="23552"/>
                    </a:cubicBezTo>
                    <a:cubicBezTo>
                      <a:pt x="1884" y="23475"/>
                      <a:pt x="1949" y="23439"/>
                      <a:pt x="2014" y="23439"/>
                    </a:cubicBezTo>
                    <a:close/>
                    <a:moveTo>
                      <a:pt x="34293" y="23997"/>
                    </a:moveTo>
                    <a:lnTo>
                      <a:pt x="34304" y="24000"/>
                    </a:lnTo>
                    <a:lnTo>
                      <a:pt x="34304" y="24000"/>
                    </a:lnTo>
                    <a:cubicBezTo>
                      <a:pt x="34300" y="23999"/>
                      <a:pt x="34297" y="23998"/>
                      <a:pt x="34293" y="23997"/>
                    </a:cubicBezTo>
                    <a:close/>
                    <a:moveTo>
                      <a:pt x="3455" y="27034"/>
                    </a:moveTo>
                    <a:cubicBezTo>
                      <a:pt x="3455" y="27034"/>
                      <a:pt x="3455" y="27034"/>
                      <a:pt x="3455" y="27034"/>
                    </a:cubicBezTo>
                    <a:lnTo>
                      <a:pt x="3455" y="27034"/>
                    </a:lnTo>
                    <a:cubicBezTo>
                      <a:pt x="3456" y="27034"/>
                      <a:pt x="3456" y="27034"/>
                      <a:pt x="3456" y="27034"/>
                    </a:cubicBezTo>
                    <a:cubicBezTo>
                      <a:pt x="3456" y="27034"/>
                      <a:pt x="3456" y="27034"/>
                      <a:pt x="3455" y="27034"/>
                    </a:cubicBezTo>
                    <a:close/>
                    <a:moveTo>
                      <a:pt x="3964" y="27887"/>
                    </a:moveTo>
                    <a:cubicBezTo>
                      <a:pt x="3893" y="27887"/>
                      <a:pt x="3789" y="28001"/>
                      <a:pt x="3848" y="28077"/>
                    </a:cubicBezTo>
                    <a:lnTo>
                      <a:pt x="4009" y="28077"/>
                    </a:lnTo>
                    <a:cubicBezTo>
                      <a:pt x="4044" y="27936"/>
                      <a:pt x="4011" y="27887"/>
                      <a:pt x="3964" y="27887"/>
                    </a:cubicBezTo>
                    <a:close/>
                    <a:moveTo>
                      <a:pt x="5078" y="29110"/>
                    </a:moveTo>
                    <a:lnTo>
                      <a:pt x="5078" y="29110"/>
                    </a:lnTo>
                    <a:cubicBezTo>
                      <a:pt x="5077" y="29110"/>
                      <a:pt x="5077" y="29110"/>
                      <a:pt x="5077" y="29110"/>
                    </a:cubicBezTo>
                    <a:lnTo>
                      <a:pt x="5077" y="29110"/>
                    </a:lnTo>
                    <a:cubicBezTo>
                      <a:pt x="5077" y="29110"/>
                      <a:pt x="5077" y="29110"/>
                      <a:pt x="5078" y="29110"/>
                    </a:cubicBezTo>
                    <a:close/>
                    <a:moveTo>
                      <a:pt x="12551" y="32174"/>
                    </a:moveTo>
                    <a:cubicBezTo>
                      <a:pt x="12553" y="32175"/>
                      <a:pt x="12556" y="32175"/>
                      <a:pt x="12560" y="32176"/>
                    </a:cubicBezTo>
                    <a:lnTo>
                      <a:pt x="12560" y="32176"/>
                    </a:lnTo>
                    <a:cubicBezTo>
                      <a:pt x="12557" y="32175"/>
                      <a:pt x="12554" y="32175"/>
                      <a:pt x="12551" y="32174"/>
                    </a:cubicBezTo>
                    <a:close/>
                    <a:moveTo>
                      <a:pt x="23428" y="31946"/>
                    </a:moveTo>
                    <a:cubicBezTo>
                      <a:pt x="23515" y="31946"/>
                      <a:pt x="23588" y="31986"/>
                      <a:pt x="23551" y="32112"/>
                    </a:cubicBezTo>
                    <a:cubicBezTo>
                      <a:pt x="23524" y="32227"/>
                      <a:pt x="23417" y="32210"/>
                      <a:pt x="23328" y="32227"/>
                    </a:cubicBezTo>
                    <a:cubicBezTo>
                      <a:pt x="23310" y="32129"/>
                      <a:pt x="23275" y="31978"/>
                      <a:pt x="23373" y="31951"/>
                    </a:cubicBezTo>
                    <a:cubicBezTo>
                      <a:pt x="23391" y="31948"/>
                      <a:pt x="23410" y="31946"/>
                      <a:pt x="23428" y="31946"/>
                    </a:cubicBezTo>
                    <a:close/>
                    <a:moveTo>
                      <a:pt x="20606" y="32778"/>
                    </a:moveTo>
                    <a:cubicBezTo>
                      <a:pt x="20703" y="32778"/>
                      <a:pt x="20794" y="32820"/>
                      <a:pt x="20745" y="32958"/>
                    </a:cubicBezTo>
                    <a:cubicBezTo>
                      <a:pt x="20701" y="33065"/>
                      <a:pt x="20594" y="33038"/>
                      <a:pt x="20505" y="33047"/>
                    </a:cubicBezTo>
                    <a:cubicBezTo>
                      <a:pt x="20496" y="32949"/>
                      <a:pt x="20478" y="32788"/>
                      <a:pt x="20576" y="32780"/>
                    </a:cubicBezTo>
                    <a:cubicBezTo>
                      <a:pt x="20586" y="32779"/>
                      <a:pt x="20596" y="32778"/>
                      <a:pt x="20606" y="32778"/>
                    </a:cubicBezTo>
                    <a:close/>
                    <a:moveTo>
                      <a:pt x="22568" y="32910"/>
                    </a:moveTo>
                    <a:cubicBezTo>
                      <a:pt x="22480" y="32910"/>
                      <a:pt x="22413" y="33157"/>
                      <a:pt x="22558" y="33157"/>
                    </a:cubicBezTo>
                    <a:cubicBezTo>
                      <a:pt x="22567" y="33157"/>
                      <a:pt x="22578" y="33156"/>
                      <a:pt x="22589" y="33154"/>
                    </a:cubicBezTo>
                    <a:cubicBezTo>
                      <a:pt x="22616" y="33154"/>
                      <a:pt x="22651" y="33145"/>
                      <a:pt x="22687" y="33136"/>
                    </a:cubicBezTo>
                    <a:cubicBezTo>
                      <a:pt x="22657" y="32967"/>
                      <a:pt x="22610" y="32910"/>
                      <a:pt x="22568" y="32910"/>
                    </a:cubicBezTo>
                    <a:close/>
                    <a:moveTo>
                      <a:pt x="22108" y="33436"/>
                    </a:moveTo>
                    <a:lnTo>
                      <a:pt x="22108" y="33436"/>
                    </a:lnTo>
                    <a:cubicBezTo>
                      <a:pt x="22108" y="33437"/>
                      <a:pt x="22108" y="33438"/>
                      <a:pt x="22108" y="33439"/>
                    </a:cubicBezTo>
                    <a:cubicBezTo>
                      <a:pt x="22108" y="33438"/>
                      <a:pt x="22108" y="33437"/>
                      <a:pt x="22108" y="33436"/>
                    </a:cubicBezTo>
                    <a:close/>
                    <a:moveTo>
                      <a:pt x="31472" y="0"/>
                    </a:moveTo>
                    <a:cubicBezTo>
                      <a:pt x="31417" y="0"/>
                      <a:pt x="31315" y="78"/>
                      <a:pt x="31309" y="90"/>
                    </a:cubicBezTo>
                    <a:cubicBezTo>
                      <a:pt x="31277" y="125"/>
                      <a:pt x="31254" y="137"/>
                      <a:pt x="31234" y="137"/>
                    </a:cubicBezTo>
                    <a:cubicBezTo>
                      <a:pt x="31204" y="137"/>
                      <a:pt x="31181" y="110"/>
                      <a:pt x="31149" y="99"/>
                    </a:cubicBezTo>
                    <a:cubicBezTo>
                      <a:pt x="31142" y="97"/>
                      <a:pt x="31136" y="95"/>
                      <a:pt x="31130" y="95"/>
                    </a:cubicBezTo>
                    <a:cubicBezTo>
                      <a:pt x="31027" y="95"/>
                      <a:pt x="31114" y="490"/>
                      <a:pt x="31060" y="490"/>
                    </a:cubicBezTo>
                    <a:cubicBezTo>
                      <a:pt x="31043" y="490"/>
                      <a:pt x="31014" y="453"/>
                      <a:pt x="30962" y="357"/>
                    </a:cubicBezTo>
                    <a:cubicBezTo>
                      <a:pt x="30899" y="242"/>
                      <a:pt x="30817" y="188"/>
                      <a:pt x="30736" y="188"/>
                    </a:cubicBezTo>
                    <a:cubicBezTo>
                      <a:pt x="30654" y="188"/>
                      <a:pt x="30574" y="242"/>
                      <a:pt x="30516" y="340"/>
                    </a:cubicBezTo>
                    <a:cubicBezTo>
                      <a:pt x="30453" y="447"/>
                      <a:pt x="30397" y="517"/>
                      <a:pt x="30341" y="517"/>
                    </a:cubicBezTo>
                    <a:cubicBezTo>
                      <a:pt x="30286" y="517"/>
                      <a:pt x="30231" y="450"/>
                      <a:pt x="30169" y="286"/>
                    </a:cubicBezTo>
                    <a:cubicBezTo>
                      <a:pt x="30155" y="247"/>
                      <a:pt x="30130" y="233"/>
                      <a:pt x="30099" y="233"/>
                    </a:cubicBezTo>
                    <a:cubicBezTo>
                      <a:pt x="30007" y="233"/>
                      <a:pt x="29859" y="362"/>
                      <a:pt x="29756" y="362"/>
                    </a:cubicBezTo>
                    <a:cubicBezTo>
                      <a:pt x="29721" y="362"/>
                      <a:pt x="29690" y="346"/>
                      <a:pt x="29670" y="304"/>
                    </a:cubicBezTo>
                    <a:lnTo>
                      <a:pt x="29670" y="304"/>
                    </a:lnTo>
                    <a:cubicBezTo>
                      <a:pt x="29726" y="423"/>
                      <a:pt x="29498" y="681"/>
                      <a:pt x="29403" y="681"/>
                    </a:cubicBezTo>
                    <a:cubicBezTo>
                      <a:pt x="29362" y="681"/>
                      <a:pt x="29345" y="634"/>
                      <a:pt x="29385" y="509"/>
                    </a:cubicBezTo>
                    <a:cubicBezTo>
                      <a:pt x="29379" y="366"/>
                      <a:pt x="29347" y="319"/>
                      <a:pt x="29302" y="319"/>
                    </a:cubicBezTo>
                    <a:cubicBezTo>
                      <a:pt x="29225" y="319"/>
                      <a:pt x="29107" y="460"/>
                      <a:pt x="29011" y="482"/>
                    </a:cubicBezTo>
                    <a:cubicBezTo>
                      <a:pt x="28970" y="497"/>
                      <a:pt x="28928" y="504"/>
                      <a:pt x="28885" y="504"/>
                    </a:cubicBezTo>
                    <a:cubicBezTo>
                      <a:pt x="28825" y="504"/>
                      <a:pt x="28765" y="490"/>
                      <a:pt x="28708" y="464"/>
                    </a:cubicBezTo>
                    <a:cubicBezTo>
                      <a:pt x="28664" y="429"/>
                      <a:pt x="28681" y="366"/>
                      <a:pt x="28610" y="366"/>
                    </a:cubicBezTo>
                    <a:cubicBezTo>
                      <a:pt x="28605" y="366"/>
                      <a:pt x="28600" y="366"/>
                      <a:pt x="28594" y="366"/>
                    </a:cubicBezTo>
                    <a:cubicBezTo>
                      <a:pt x="28475" y="366"/>
                      <a:pt x="28183" y="455"/>
                      <a:pt x="28192" y="625"/>
                    </a:cubicBezTo>
                    <a:cubicBezTo>
                      <a:pt x="28183" y="473"/>
                      <a:pt x="28192" y="322"/>
                      <a:pt x="28049" y="322"/>
                    </a:cubicBezTo>
                    <a:cubicBezTo>
                      <a:pt x="27981" y="322"/>
                      <a:pt x="27888" y="461"/>
                      <a:pt x="27823" y="461"/>
                    </a:cubicBezTo>
                    <a:cubicBezTo>
                      <a:pt x="27803" y="461"/>
                      <a:pt x="27786" y="447"/>
                      <a:pt x="27773" y="411"/>
                    </a:cubicBezTo>
                    <a:cubicBezTo>
                      <a:pt x="27773" y="420"/>
                      <a:pt x="27684" y="464"/>
                      <a:pt x="27684" y="518"/>
                    </a:cubicBezTo>
                    <a:cubicBezTo>
                      <a:pt x="27684" y="553"/>
                      <a:pt x="27670" y="565"/>
                      <a:pt x="27652" y="565"/>
                    </a:cubicBezTo>
                    <a:cubicBezTo>
                      <a:pt x="27623" y="565"/>
                      <a:pt x="27584" y="538"/>
                      <a:pt x="27568" y="527"/>
                    </a:cubicBezTo>
                    <a:cubicBezTo>
                      <a:pt x="27492" y="484"/>
                      <a:pt x="27399" y="432"/>
                      <a:pt x="27325" y="432"/>
                    </a:cubicBezTo>
                    <a:cubicBezTo>
                      <a:pt x="27249" y="432"/>
                      <a:pt x="27192" y="488"/>
                      <a:pt x="27193" y="669"/>
                    </a:cubicBezTo>
                    <a:lnTo>
                      <a:pt x="27193" y="669"/>
                    </a:lnTo>
                    <a:cubicBezTo>
                      <a:pt x="27189" y="587"/>
                      <a:pt x="27173" y="432"/>
                      <a:pt x="27121" y="432"/>
                    </a:cubicBezTo>
                    <a:cubicBezTo>
                      <a:pt x="27107" y="432"/>
                      <a:pt x="27090" y="444"/>
                      <a:pt x="27069" y="473"/>
                    </a:cubicBezTo>
                    <a:cubicBezTo>
                      <a:pt x="26973" y="596"/>
                      <a:pt x="26997" y="633"/>
                      <a:pt x="26861" y="642"/>
                    </a:cubicBezTo>
                    <a:lnTo>
                      <a:pt x="26861" y="642"/>
                    </a:lnTo>
                    <a:cubicBezTo>
                      <a:pt x="26943" y="631"/>
                      <a:pt x="26906" y="366"/>
                      <a:pt x="26784" y="357"/>
                    </a:cubicBezTo>
                    <a:cubicBezTo>
                      <a:pt x="26772" y="356"/>
                      <a:pt x="26759" y="356"/>
                      <a:pt x="26746" y="356"/>
                    </a:cubicBezTo>
                    <a:cubicBezTo>
                      <a:pt x="26659" y="356"/>
                      <a:pt x="26568" y="381"/>
                      <a:pt x="26490" y="420"/>
                    </a:cubicBezTo>
                    <a:cubicBezTo>
                      <a:pt x="26303" y="518"/>
                      <a:pt x="26294" y="571"/>
                      <a:pt x="26303" y="803"/>
                    </a:cubicBezTo>
                    <a:cubicBezTo>
                      <a:pt x="26290" y="803"/>
                      <a:pt x="26278" y="804"/>
                      <a:pt x="26267" y="804"/>
                    </a:cubicBezTo>
                    <a:cubicBezTo>
                      <a:pt x="26121" y="804"/>
                      <a:pt x="26148" y="747"/>
                      <a:pt x="26090" y="598"/>
                    </a:cubicBezTo>
                    <a:cubicBezTo>
                      <a:pt x="26045" y="696"/>
                      <a:pt x="26018" y="794"/>
                      <a:pt x="26009" y="892"/>
                    </a:cubicBezTo>
                    <a:cubicBezTo>
                      <a:pt x="25992" y="696"/>
                      <a:pt x="25947" y="491"/>
                      <a:pt x="25876" y="304"/>
                    </a:cubicBezTo>
                    <a:cubicBezTo>
                      <a:pt x="25787" y="429"/>
                      <a:pt x="25706" y="553"/>
                      <a:pt x="25644" y="687"/>
                    </a:cubicBezTo>
                    <a:cubicBezTo>
                      <a:pt x="25585" y="805"/>
                      <a:pt x="25503" y="840"/>
                      <a:pt x="25414" y="840"/>
                    </a:cubicBezTo>
                    <a:cubicBezTo>
                      <a:pt x="25327" y="840"/>
                      <a:pt x="25233" y="807"/>
                      <a:pt x="25145" y="785"/>
                    </a:cubicBezTo>
                    <a:cubicBezTo>
                      <a:pt x="25094" y="771"/>
                      <a:pt x="24975" y="735"/>
                      <a:pt x="24874" y="735"/>
                    </a:cubicBezTo>
                    <a:cubicBezTo>
                      <a:pt x="24782" y="735"/>
                      <a:pt x="24704" y="764"/>
                      <a:pt x="24700" y="865"/>
                    </a:cubicBezTo>
                    <a:cubicBezTo>
                      <a:pt x="24700" y="1043"/>
                      <a:pt x="24718" y="1221"/>
                      <a:pt x="24727" y="1400"/>
                    </a:cubicBezTo>
                    <a:cubicBezTo>
                      <a:pt x="24725" y="1400"/>
                      <a:pt x="24723" y="1400"/>
                      <a:pt x="24721" y="1400"/>
                    </a:cubicBezTo>
                    <a:cubicBezTo>
                      <a:pt x="24585" y="1400"/>
                      <a:pt x="24611" y="1077"/>
                      <a:pt x="24602" y="963"/>
                    </a:cubicBezTo>
                    <a:lnTo>
                      <a:pt x="24602" y="963"/>
                    </a:lnTo>
                    <a:cubicBezTo>
                      <a:pt x="24604" y="999"/>
                      <a:pt x="24594" y="1014"/>
                      <a:pt x="24576" y="1014"/>
                    </a:cubicBezTo>
                    <a:cubicBezTo>
                      <a:pt x="24520" y="1014"/>
                      <a:pt x="24395" y="864"/>
                      <a:pt x="24388" y="776"/>
                    </a:cubicBezTo>
                    <a:cubicBezTo>
                      <a:pt x="24388" y="678"/>
                      <a:pt x="24379" y="518"/>
                      <a:pt x="24281" y="518"/>
                    </a:cubicBezTo>
                    <a:lnTo>
                      <a:pt x="24308" y="1088"/>
                    </a:lnTo>
                    <a:cubicBezTo>
                      <a:pt x="24294" y="843"/>
                      <a:pt x="23957" y="807"/>
                      <a:pt x="23739" y="807"/>
                    </a:cubicBezTo>
                    <a:cubicBezTo>
                      <a:pt x="23679" y="807"/>
                      <a:pt x="23628" y="810"/>
                      <a:pt x="23595" y="812"/>
                    </a:cubicBezTo>
                    <a:cubicBezTo>
                      <a:pt x="23702" y="812"/>
                      <a:pt x="23702" y="972"/>
                      <a:pt x="23702" y="1070"/>
                    </a:cubicBezTo>
                    <a:cubicBezTo>
                      <a:pt x="23542" y="1056"/>
                      <a:pt x="23437" y="754"/>
                      <a:pt x="23309" y="754"/>
                    </a:cubicBezTo>
                    <a:cubicBezTo>
                      <a:pt x="23273" y="754"/>
                      <a:pt x="23236" y="778"/>
                      <a:pt x="23195" y="838"/>
                    </a:cubicBezTo>
                    <a:cubicBezTo>
                      <a:pt x="23181" y="873"/>
                      <a:pt x="23083" y="1044"/>
                      <a:pt x="23018" y="1044"/>
                    </a:cubicBezTo>
                    <a:cubicBezTo>
                      <a:pt x="22999" y="1044"/>
                      <a:pt x="22982" y="1029"/>
                      <a:pt x="22972" y="990"/>
                    </a:cubicBezTo>
                    <a:cubicBezTo>
                      <a:pt x="22955" y="923"/>
                      <a:pt x="23081" y="666"/>
                      <a:pt x="22969" y="666"/>
                    </a:cubicBezTo>
                    <a:cubicBezTo>
                      <a:pt x="22962" y="666"/>
                      <a:pt x="22954" y="667"/>
                      <a:pt x="22945" y="669"/>
                    </a:cubicBezTo>
                    <a:cubicBezTo>
                      <a:pt x="22820" y="701"/>
                      <a:pt x="22763" y="828"/>
                      <a:pt x="22618" y="828"/>
                    </a:cubicBezTo>
                    <a:cubicBezTo>
                      <a:pt x="22598" y="828"/>
                      <a:pt x="22577" y="826"/>
                      <a:pt x="22553" y="821"/>
                    </a:cubicBezTo>
                    <a:cubicBezTo>
                      <a:pt x="22415" y="788"/>
                      <a:pt x="22300" y="711"/>
                      <a:pt x="22159" y="711"/>
                    </a:cubicBezTo>
                    <a:cubicBezTo>
                      <a:pt x="22145" y="711"/>
                      <a:pt x="22131" y="712"/>
                      <a:pt x="22117" y="714"/>
                    </a:cubicBezTo>
                    <a:cubicBezTo>
                      <a:pt x="21941" y="731"/>
                      <a:pt x="21835" y="1026"/>
                      <a:pt x="22045" y="1026"/>
                    </a:cubicBezTo>
                    <a:cubicBezTo>
                      <a:pt x="22048" y="1026"/>
                      <a:pt x="22051" y="1026"/>
                      <a:pt x="22055" y="1026"/>
                    </a:cubicBezTo>
                    <a:lnTo>
                      <a:pt x="22055" y="1026"/>
                    </a:lnTo>
                    <a:cubicBezTo>
                      <a:pt x="22006" y="1034"/>
                      <a:pt x="21954" y="1039"/>
                      <a:pt x="21902" y="1039"/>
                    </a:cubicBezTo>
                    <a:cubicBezTo>
                      <a:pt x="21850" y="1039"/>
                      <a:pt x="21796" y="1034"/>
                      <a:pt x="21743" y="1026"/>
                    </a:cubicBezTo>
                    <a:cubicBezTo>
                      <a:pt x="21645" y="999"/>
                      <a:pt x="21591" y="910"/>
                      <a:pt x="21511" y="847"/>
                    </a:cubicBezTo>
                    <a:cubicBezTo>
                      <a:pt x="21497" y="838"/>
                      <a:pt x="21483" y="834"/>
                      <a:pt x="21469" y="834"/>
                    </a:cubicBezTo>
                    <a:cubicBezTo>
                      <a:pt x="21430" y="834"/>
                      <a:pt x="21393" y="863"/>
                      <a:pt x="21360" y="883"/>
                    </a:cubicBezTo>
                    <a:cubicBezTo>
                      <a:pt x="21244" y="963"/>
                      <a:pt x="21297" y="1052"/>
                      <a:pt x="21306" y="1195"/>
                    </a:cubicBezTo>
                    <a:cubicBezTo>
                      <a:pt x="21332" y="1157"/>
                      <a:pt x="21354" y="1142"/>
                      <a:pt x="21371" y="1142"/>
                    </a:cubicBezTo>
                    <a:cubicBezTo>
                      <a:pt x="21401" y="1142"/>
                      <a:pt x="21409" y="1194"/>
                      <a:pt x="21369" y="1257"/>
                    </a:cubicBezTo>
                    <a:cubicBezTo>
                      <a:pt x="21331" y="1333"/>
                      <a:pt x="21260" y="1396"/>
                      <a:pt x="21185" y="1396"/>
                    </a:cubicBezTo>
                    <a:cubicBezTo>
                      <a:pt x="21172" y="1396"/>
                      <a:pt x="21159" y="1395"/>
                      <a:pt x="21146" y="1391"/>
                    </a:cubicBezTo>
                    <a:cubicBezTo>
                      <a:pt x="20990" y="1330"/>
                      <a:pt x="21231" y="998"/>
                      <a:pt x="21070" y="998"/>
                    </a:cubicBezTo>
                    <a:cubicBezTo>
                      <a:pt x="21066" y="998"/>
                      <a:pt x="21062" y="998"/>
                      <a:pt x="21057" y="999"/>
                    </a:cubicBezTo>
                    <a:cubicBezTo>
                      <a:pt x="20977" y="999"/>
                      <a:pt x="20549" y="1150"/>
                      <a:pt x="20674" y="1311"/>
                    </a:cubicBezTo>
                    <a:cubicBezTo>
                      <a:pt x="20772" y="1435"/>
                      <a:pt x="20825" y="1462"/>
                      <a:pt x="20727" y="1613"/>
                    </a:cubicBezTo>
                    <a:cubicBezTo>
                      <a:pt x="20686" y="1672"/>
                      <a:pt x="20622" y="1723"/>
                      <a:pt x="20560" y="1723"/>
                    </a:cubicBezTo>
                    <a:cubicBezTo>
                      <a:pt x="20528" y="1723"/>
                      <a:pt x="20496" y="1709"/>
                      <a:pt x="20469" y="1676"/>
                    </a:cubicBezTo>
                    <a:cubicBezTo>
                      <a:pt x="20335" y="1524"/>
                      <a:pt x="20487" y="1017"/>
                      <a:pt x="20433" y="999"/>
                    </a:cubicBezTo>
                    <a:cubicBezTo>
                      <a:pt x="20404" y="988"/>
                      <a:pt x="20374" y="983"/>
                      <a:pt x="20345" y="983"/>
                    </a:cubicBezTo>
                    <a:cubicBezTo>
                      <a:pt x="20275" y="983"/>
                      <a:pt x="20207" y="1011"/>
                      <a:pt x="20157" y="1061"/>
                    </a:cubicBezTo>
                    <a:cubicBezTo>
                      <a:pt x="20059" y="1150"/>
                      <a:pt x="20148" y="1275"/>
                      <a:pt x="20068" y="1373"/>
                    </a:cubicBezTo>
                    <a:cubicBezTo>
                      <a:pt x="20049" y="1394"/>
                      <a:pt x="20032" y="1402"/>
                      <a:pt x="20017" y="1402"/>
                    </a:cubicBezTo>
                    <a:cubicBezTo>
                      <a:pt x="19928" y="1402"/>
                      <a:pt x="19911" y="1081"/>
                      <a:pt x="19820" y="1081"/>
                    </a:cubicBezTo>
                    <a:cubicBezTo>
                      <a:pt x="19809" y="1081"/>
                      <a:pt x="19797" y="1086"/>
                      <a:pt x="19783" y="1097"/>
                    </a:cubicBezTo>
                    <a:cubicBezTo>
                      <a:pt x="19689" y="1198"/>
                      <a:pt x="19631" y="1324"/>
                      <a:pt x="19619" y="1460"/>
                    </a:cubicBezTo>
                    <a:lnTo>
                      <a:pt x="19619" y="1460"/>
                    </a:lnTo>
                    <a:cubicBezTo>
                      <a:pt x="19617" y="1351"/>
                      <a:pt x="19610" y="1240"/>
                      <a:pt x="19561" y="1159"/>
                    </a:cubicBezTo>
                    <a:cubicBezTo>
                      <a:pt x="19509" y="1064"/>
                      <a:pt x="19355" y="914"/>
                      <a:pt x="19233" y="914"/>
                    </a:cubicBezTo>
                    <a:cubicBezTo>
                      <a:pt x="19206" y="914"/>
                      <a:pt x="19182" y="921"/>
                      <a:pt x="19160" y="936"/>
                    </a:cubicBezTo>
                    <a:cubicBezTo>
                      <a:pt x="19115" y="972"/>
                      <a:pt x="19258" y="1115"/>
                      <a:pt x="19169" y="1204"/>
                    </a:cubicBezTo>
                    <a:cubicBezTo>
                      <a:pt x="19117" y="1238"/>
                      <a:pt x="19059" y="1254"/>
                      <a:pt x="19000" y="1254"/>
                    </a:cubicBezTo>
                    <a:cubicBezTo>
                      <a:pt x="18967" y="1254"/>
                      <a:pt x="18933" y="1249"/>
                      <a:pt x="18901" y="1239"/>
                    </a:cubicBezTo>
                    <a:cubicBezTo>
                      <a:pt x="18809" y="1214"/>
                      <a:pt x="18724" y="1078"/>
                      <a:pt x="18648" y="1078"/>
                    </a:cubicBezTo>
                    <a:cubicBezTo>
                      <a:pt x="18643" y="1078"/>
                      <a:pt x="18639" y="1078"/>
                      <a:pt x="18634" y="1079"/>
                    </a:cubicBezTo>
                    <a:cubicBezTo>
                      <a:pt x="18519" y="1102"/>
                      <a:pt x="18516" y="1310"/>
                      <a:pt x="18427" y="1310"/>
                    </a:cubicBezTo>
                    <a:cubicBezTo>
                      <a:pt x="18412" y="1310"/>
                      <a:pt x="18396" y="1305"/>
                      <a:pt x="18376" y="1293"/>
                    </a:cubicBezTo>
                    <a:cubicBezTo>
                      <a:pt x="18317" y="1256"/>
                      <a:pt x="18282" y="1040"/>
                      <a:pt x="18216" y="1040"/>
                    </a:cubicBezTo>
                    <a:cubicBezTo>
                      <a:pt x="18202" y="1040"/>
                      <a:pt x="18188" y="1049"/>
                      <a:pt x="18171" y="1070"/>
                    </a:cubicBezTo>
                    <a:cubicBezTo>
                      <a:pt x="18073" y="1204"/>
                      <a:pt x="18109" y="1489"/>
                      <a:pt x="17913" y="1507"/>
                    </a:cubicBezTo>
                    <a:lnTo>
                      <a:pt x="17904" y="1337"/>
                    </a:lnTo>
                    <a:cubicBezTo>
                      <a:pt x="17877" y="1266"/>
                      <a:pt x="17886" y="1230"/>
                      <a:pt x="17939" y="1230"/>
                    </a:cubicBezTo>
                    <a:cubicBezTo>
                      <a:pt x="17942" y="1222"/>
                      <a:pt x="17938" y="1218"/>
                      <a:pt x="17928" y="1218"/>
                    </a:cubicBezTo>
                    <a:cubicBezTo>
                      <a:pt x="17872" y="1218"/>
                      <a:pt x="17630" y="1356"/>
                      <a:pt x="17592" y="1364"/>
                    </a:cubicBezTo>
                    <a:cubicBezTo>
                      <a:pt x="17585" y="1365"/>
                      <a:pt x="17579" y="1366"/>
                      <a:pt x="17572" y="1366"/>
                    </a:cubicBezTo>
                    <a:cubicBezTo>
                      <a:pt x="17493" y="1366"/>
                      <a:pt x="17443" y="1284"/>
                      <a:pt x="17374" y="1284"/>
                    </a:cubicBezTo>
                    <a:cubicBezTo>
                      <a:pt x="17361" y="1284"/>
                      <a:pt x="17348" y="1286"/>
                      <a:pt x="17334" y="1293"/>
                    </a:cubicBezTo>
                    <a:cubicBezTo>
                      <a:pt x="17245" y="1346"/>
                      <a:pt x="17227" y="1417"/>
                      <a:pt x="17111" y="1417"/>
                    </a:cubicBezTo>
                    <a:cubicBezTo>
                      <a:pt x="17087" y="1422"/>
                      <a:pt x="17062" y="1424"/>
                      <a:pt x="17038" y="1424"/>
                    </a:cubicBezTo>
                    <a:cubicBezTo>
                      <a:pt x="16965" y="1424"/>
                      <a:pt x="16893" y="1404"/>
                      <a:pt x="16826" y="1364"/>
                    </a:cubicBezTo>
                    <a:cubicBezTo>
                      <a:pt x="16801" y="1349"/>
                      <a:pt x="16778" y="1343"/>
                      <a:pt x="16757" y="1343"/>
                    </a:cubicBezTo>
                    <a:cubicBezTo>
                      <a:pt x="16639" y="1343"/>
                      <a:pt x="16582" y="1543"/>
                      <a:pt x="16461" y="1551"/>
                    </a:cubicBezTo>
                    <a:cubicBezTo>
                      <a:pt x="16459" y="1551"/>
                      <a:pt x="16456" y="1551"/>
                      <a:pt x="16454" y="1551"/>
                    </a:cubicBezTo>
                    <a:cubicBezTo>
                      <a:pt x="16318" y="1551"/>
                      <a:pt x="16239" y="1284"/>
                      <a:pt x="16102" y="1284"/>
                    </a:cubicBezTo>
                    <a:cubicBezTo>
                      <a:pt x="16100" y="1284"/>
                      <a:pt x="16098" y="1284"/>
                      <a:pt x="16096" y="1284"/>
                    </a:cubicBezTo>
                    <a:cubicBezTo>
                      <a:pt x="15980" y="1284"/>
                      <a:pt x="15926" y="1507"/>
                      <a:pt x="15828" y="1569"/>
                    </a:cubicBezTo>
                    <a:cubicBezTo>
                      <a:pt x="15816" y="1576"/>
                      <a:pt x="15804" y="1579"/>
                      <a:pt x="15794" y="1579"/>
                    </a:cubicBezTo>
                    <a:cubicBezTo>
                      <a:pt x="15680" y="1579"/>
                      <a:pt x="15694" y="1204"/>
                      <a:pt x="15686" y="1106"/>
                    </a:cubicBezTo>
                    <a:lnTo>
                      <a:pt x="15686" y="1106"/>
                    </a:lnTo>
                    <a:cubicBezTo>
                      <a:pt x="15597" y="1221"/>
                      <a:pt x="15526" y="1346"/>
                      <a:pt x="15463" y="1480"/>
                    </a:cubicBezTo>
                    <a:cubicBezTo>
                      <a:pt x="15419" y="1591"/>
                      <a:pt x="15388" y="1634"/>
                      <a:pt x="15365" y="1634"/>
                    </a:cubicBezTo>
                    <a:cubicBezTo>
                      <a:pt x="15318" y="1634"/>
                      <a:pt x="15306" y="1454"/>
                      <a:pt x="15294" y="1311"/>
                    </a:cubicBezTo>
                    <a:lnTo>
                      <a:pt x="15294" y="1311"/>
                    </a:lnTo>
                    <a:cubicBezTo>
                      <a:pt x="15312" y="1622"/>
                      <a:pt x="14902" y="1417"/>
                      <a:pt x="14911" y="1667"/>
                    </a:cubicBezTo>
                    <a:cubicBezTo>
                      <a:pt x="14822" y="1560"/>
                      <a:pt x="14733" y="1435"/>
                      <a:pt x="14599" y="1426"/>
                    </a:cubicBezTo>
                    <a:lnTo>
                      <a:pt x="14599" y="1426"/>
                    </a:lnTo>
                    <a:cubicBezTo>
                      <a:pt x="14608" y="1587"/>
                      <a:pt x="14537" y="1551"/>
                      <a:pt x="14430" y="1569"/>
                    </a:cubicBezTo>
                    <a:cubicBezTo>
                      <a:pt x="14288" y="1587"/>
                      <a:pt x="14207" y="1800"/>
                      <a:pt x="14083" y="1809"/>
                    </a:cubicBezTo>
                    <a:cubicBezTo>
                      <a:pt x="14053" y="1809"/>
                      <a:pt x="13849" y="1429"/>
                      <a:pt x="13738" y="1429"/>
                    </a:cubicBezTo>
                    <a:cubicBezTo>
                      <a:pt x="13714" y="1429"/>
                      <a:pt x="13694" y="1446"/>
                      <a:pt x="13682" y="1489"/>
                    </a:cubicBezTo>
                    <a:cubicBezTo>
                      <a:pt x="13666" y="1565"/>
                      <a:pt x="13810" y="1939"/>
                      <a:pt x="13730" y="1939"/>
                    </a:cubicBezTo>
                    <a:cubicBezTo>
                      <a:pt x="13717" y="1939"/>
                      <a:pt x="13699" y="1930"/>
                      <a:pt x="13673" y="1907"/>
                    </a:cubicBezTo>
                    <a:cubicBezTo>
                      <a:pt x="13598" y="1848"/>
                      <a:pt x="13561" y="1793"/>
                      <a:pt x="13521" y="1793"/>
                    </a:cubicBezTo>
                    <a:cubicBezTo>
                      <a:pt x="13494" y="1793"/>
                      <a:pt x="13466" y="1817"/>
                      <a:pt x="13424" y="1881"/>
                    </a:cubicBezTo>
                    <a:cubicBezTo>
                      <a:pt x="13424" y="1881"/>
                      <a:pt x="13362" y="2072"/>
                      <a:pt x="13346" y="2072"/>
                    </a:cubicBezTo>
                    <a:cubicBezTo>
                      <a:pt x="13345" y="2072"/>
                      <a:pt x="13344" y="2070"/>
                      <a:pt x="13343" y="2068"/>
                    </a:cubicBezTo>
                    <a:cubicBezTo>
                      <a:pt x="13272" y="1952"/>
                      <a:pt x="13432" y="1640"/>
                      <a:pt x="13370" y="1578"/>
                    </a:cubicBezTo>
                    <a:cubicBezTo>
                      <a:pt x="13368" y="1575"/>
                      <a:pt x="13366" y="1574"/>
                      <a:pt x="13364" y="1574"/>
                    </a:cubicBezTo>
                    <a:cubicBezTo>
                      <a:pt x="13337" y="1574"/>
                      <a:pt x="13263" y="1685"/>
                      <a:pt x="13263" y="1685"/>
                    </a:cubicBezTo>
                    <a:cubicBezTo>
                      <a:pt x="13204" y="1770"/>
                      <a:pt x="13168" y="1757"/>
                      <a:pt x="13087" y="1764"/>
                    </a:cubicBezTo>
                    <a:lnTo>
                      <a:pt x="13087" y="1764"/>
                    </a:lnTo>
                    <a:cubicBezTo>
                      <a:pt x="13143" y="1753"/>
                      <a:pt x="13111" y="1653"/>
                      <a:pt x="13103" y="1578"/>
                    </a:cubicBezTo>
                    <a:lnTo>
                      <a:pt x="13103" y="1578"/>
                    </a:lnTo>
                    <a:cubicBezTo>
                      <a:pt x="13107" y="1635"/>
                      <a:pt x="13084" y="1650"/>
                      <a:pt x="13051" y="1650"/>
                    </a:cubicBezTo>
                    <a:cubicBezTo>
                      <a:pt x="13018" y="1650"/>
                      <a:pt x="12975" y="1635"/>
                      <a:pt x="12938" y="1635"/>
                    </a:cubicBezTo>
                    <a:cubicBezTo>
                      <a:pt x="12927" y="1635"/>
                      <a:pt x="12916" y="1637"/>
                      <a:pt x="12907" y="1640"/>
                    </a:cubicBezTo>
                    <a:cubicBezTo>
                      <a:pt x="12907" y="1676"/>
                      <a:pt x="12925" y="1738"/>
                      <a:pt x="12889" y="1756"/>
                    </a:cubicBezTo>
                    <a:cubicBezTo>
                      <a:pt x="12846" y="1787"/>
                      <a:pt x="12790" y="1806"/>
                      <a:pt x="12740" y="1806"/>
                    </a:cubicBezTo>
                    <a:cubicBezTo>
                      <a:pt x="12674" y="1806"/>
                      <a:pt x="12618" y="1774"/>
                      <a:pt x="12613" y="1694"/>
                    </a:cubicBezTo>
                    <a:cubicBezTo>
                      <a:pt x="12599" y="1584"/>
                      <a:pt x="12518" y="1531"/>
                      <a:pt x="12443" y="1531"/>
                    </a:cubicBezTo>
                    <a:cubicBezTo>
                      <a:pt x="12372" y="1531"/>
                      <a:pt x="12306" y="1580"/>
                      <a:pt x="12310" y="1676"/>
                    </a:cubicBezTo>
                    <a:cubicBezTo>
                      <a:pt x="12294" y="1683"/>
                      <a:pt x="12273" y="1685"/>
                      <a:pt x="12249" y="1685"/>
                    </a:cubicBezTo>
                    <a:cubicBezTo>
                      <a:pt x="12223" y="1685"/>
                      <a:pt x="12192" y="1682"/>
                      <a:pt x="12163" y="1682"/>
                    </a:cubicBezTo>
                    <a:cubicBezTo>
                      <a:pt x="12085" y="1682"/>
                      <a:pt x="12011" y="1699"/>
                      <a:pt x="12016" y="1818"/>
                    </a:cubicBezTo>
                    <a:cubicBezTo>
                      <a:pt x="11870" y="1730"/>
                      <a:pt x="11588" y="1519"/>
                      <a:pt x="11370" y="1519"/>
                    </a:cubicBezTo>
                    <a:cubicBezTo>
                      <a:pt x="11256" y="1519"/>
                      <a:pt x="11160" y="1576"/>
                      <a:pt x="11108" y="1738"/>
                    </a:cubicBezTo>
                    <a:cubicBezTo>
                      <a:pt x="11100" y="1512"/>
                      <a:pt x="11075" y="1431"/>
                      <a:pt x="11040" y="1431"/>
                    </a:cubicBezTo>
                    <a:cubicBezTo>
                      <a:pt x="10951" y="1431"/>
                      <a:pt x="10801" y="1929"/>
                      <a:pt x="10711" y="1929"/>
                    </a:cubicBezTo>
                    <a:cubicBezTo>
                      <a:pt x="10703" y="1929"/>
                      <a:pt x="10696" y="1925"/>
                      <a:pt x="10689" y="1916"/>
                    </a:cubicBezTo>
                    <a:cubicBezTo>
                      <a:pt x="10614" y="1828"/>
                      <a:pt x="10561" y="1637"/>
                      <a:pt x="10464" y="1637"/>
                    </a:cubicBezTo>
                    <a:cubicBezTo>
                      <a:pt x="10434" y="1637"/>
                      <a:pt x="10400" y="1656"/>
                      <a:pt x="10359" y="1702"/>
                    </a:cubicBezTo>
                    <a:cubicBezTo>
                      <a:pt x="10270" y="1872"/>
                      <a:pt x="10190" y="2050"/>
                      <a:pt x="10137" y="2237"/>
                    </a:cubicBezTo>
                    <a:cubicBezTo>
                      <a:pt x="10060" y="2098"/>
                      <a:pt x="10129" y="1920"/>
                      <a:pt x="9983" y="1920"/>
                    </a:cubicBezTo>
                    <a:cubicBezTo>
                      <a:pt x="9960" y="1920"/>
                      <a:pt x="9931" y="1924"/>
                      <a:pt x="9896" y="1934"/>
                    </a:cubicBezTo>
                    <a:cubicBezTo>
                      <a:pt x="9754" y="1970"/>
                      <a:pt x="9896" y="2192"/>
                      <a:pt x="9727" y="2201"/>
                    </a:cubicBezTo>
                    <a:cubicBezTo>
                      <a:pt x="9727" y="2085"/>
                      <a:pt x="9745" y="1792"/>
                      <a:pt x="9656" y="1711"/>
                    </a:cubicBezTo>
                    <a:cubicBezTo>
                      <a:pt x="9634" y="1690"/>
                      <a:pt x="9602" y="1680"/>
                      <a:pt x="9568" y="1680"/>
                    </a:cubicBezTo>
                    <a:cubicBezTo>
                      <a:pt x="9489" y="1680"/>
                      <a:pt x="9400" y="1734"/>
                      <a:pt x="9406" y="1827"/>
                    </a:cubicBezTo>
                    <a:cubicBezTo>
                      <a:pt x="9406" y="1943"/>
                      <a:pt x="9095" y="1988"/>
                      <a:pt x="9041" y="1988"/>
                    </a:cubicBezTo>
                    <a:cubicBezTo>
                      <a:pt x="8996" y="1996"/>
                      <a:pt x="8914" y="2011"/>
                      <a:pt x="8833" y="2011"/>
                    </a:cubicBezTo>
                    <a:cubicBezTo>
                      <a:pt x="8737" y="2011"/>
                      <a:pt x="8643" y="1989"/>
                      <a:pt x="8614" y="1907"/>
                    </a:cubicBezTo>
                    <a:cubicBezTo>
                      <a:pt x="8564" y="1766"/>
                      <a:pt x="8485" y="1662"/>
                      <a:pt x="8382" y="1662"/>
                    </a:cubicBezTo>
                    <a:cubicBezTo>
                      <a:pt x="8336" y="1662"/>
                      <a:pt x="8285" y="1683"/>
                      <a:pt x="8231" y="1729"/>
                    </a:cubicBezTo>
                    <a:cubicBezTo>
                      <a:pt x="8150" y="1800"/>
                      <a:pt x="8159" y="1952"/>
                      <a:pt x="8035" y="1988"/>
                    </a:cubicBezTo>
                    <a:cubicBezTo>
                      <a:pt x="8021" y="1989"/>
                      <a:pt x="8007" y="1989"/>
                      <a:pt x="7993" y="1989"/>
                    </a:cubicBezTo>
                    <a:cubicBezTo>
                      <a:pt x="7898" y="1989"/>
                      <a:pt x="7798" y="1964"/>
                      <a:pt x="7705" y="1925"/>
                    </a:cubicBezTo>
                    <a:cubicBezTo>
                      <a:pt x="7686" y="1919"/>
                      <a:pt x="7443" y="1860"/>
                      <a:pt x="7327" y="1860"/>
                    </a:cubicBezTo>
                    <a:cubicBezTo>
                      <a:pt x="7284" y="1860"/>
                      <a:pt x="7259" y="1868"/>
                      <a:pt x="7269" y="1890"/>
                    </a:cubicBezTo>
                    <a:cubicBezTo>
                      <a:pt x="7328" y="2032"/>
                      <a:pt x="7276" y="2073"/>
                      <a:pt x="7189" y="2073"/>
                    </a:cubicBezTo>
                    <a:cubicBezTo>
                      <a:pt x="7080" y="2073"/>
                      <a:pt x="6915" y="2010"/>
                      <a:pt x="6841" y="2005"/>
                    </a:cubicBezTo>
                    <a:cubicBezTo>
                      <a:pt x="6811" y="2000"/>
                      <a:pt x="6781" y="1998"/>
                      <a:pt x="6750" y="1998"/>
                    </a:cubicBezTo>
                    <a:cubicBezTo>
                      <a:pt x="6670" y="1998"/>
                      <a:pt x="6589" y="2013"/>
                      <a:pt x="6512" y="2032"/>
                    </a:cubicBezTo>
                    <a:cubicBezTo>
                      <a:pt x="6405" y="2059"/>
                      <a:pt x="6431" y="2077"/>
                      <a:pt x="6458" y="2130"/>
                    </a:cubicBezTo>
                    <a:cubicBezTo>
                      <a:pt x="6463" y="2146"/>
                      <a:pt x="6449" y="2152"/>
                      <a:pt x="6425" y="2152"/>
                    </a:cubicBezTo>
                    <a:cubicBezTo>
                      <a:pt x="6370" y="2152"/>
                      <a:pt x="6266" y="2121"/>
                      <a:pt x="6253" y="2121"/>
                    </a:cubicBezTo>
                    <a:cubicBezTo>
                      <a:pt x="6182" y="2130"/>
                      <a:pt x="6111" y="2139"/>
                      <a:pt x="6039" y="2175"/>
                    </a:cubicBezTo>
                    <a:cubicBezTo>
                      <a:pt x="5991" y="2199"/>
                      <a:pt x="5866" y="2295"/>
                      <a:pt x="5787" y="2295"/>
                    </a:cubicBezTo>
                    <a:cubicBezTo>
                      <a:pt x="5751" y="2295"/>
                      <a:pt x="5724" y="2275"/>
                      <a:pt x="5719" y="2219"/>
                    </a:cubicBezTo>
                    <a:cubicBezTo>
                      <a:pt x="5701" y="2077"/>
                      <a:pt x="5608" y="2025"/>
                      <a:pt x="5511" y="2025"/>
                    </a:cubicBezTo>
                    <a:cubicBezTo>
                      <a:pt x="5463" y="2025"/>
                      <a:pt x="5413" y="2038"/>
                      <a:pt x="5371" y="2059"/>
                    </a:cubicBezTo>
                    <a:cubicBezTo>
                      <a:pt x="5247" y="2121"/>
                      <a:pt x="5389" y="2299"/>
                      <a:pt x="5220" y="2308"/>
                    </a:cubicBezTo>
                    <a:cubicBezTo>
                      <a:pt x="5211" y="2179"/>
                      <a:pt x="5236" y="2058"/>
                      <a:pt x="5125" y="2058"/>
                    </a:cubicBezTo>
                    <a:cubicBezTo>
                      <a:pt x="5121" y="2058"/>
                      <a:pt x="5117" y="2058"/>
                      <a:pt x="5113" y="2059"/>
                    </a:cubicBezTo>
                    <a:cubicBezTo>
                      <a:pt x="4899" y="2085"/>
                      <a:pt x="5300" y="2620"/>
                      <a:pt x="5425" y="2664"/>
                    </a:cubicBezTo>
                    <a:cubicBezTo>
                      <a:pt x="5447" y="2671"/>
                      <a:pt x="5471" y="2673"/>
                      <a:pt x="5495" y="2673"/>
                    </a:cubicBezTo>
                    <a:cubicBezTo>
                      <a:pt x="5533" y="2673"/>
                      <a:pt x="5573" y="2668"/>
                      <a:pt x="5610" y="2668"/>
                    </a:cubicBezTo>
                    <a:cubicBezTo>
                      <a:pt x="5688" y="2668"/>
                      <a:pt x="5753" y="2687"/>
                      <a:pt x="5763" y="2807"/>
                    </a:cubicBezTo>
                    <a:cubicBezTo>
                      <a:pt x="5776" y="2812"/>
                      <a:pt x="5791" y="2814"/>
                      <a:pt x="5807" y="2814"/>
                    </a:cubicBezTo>
                    <a:cubicBezTo>
                      <a:pt x="5850" y="2814"/>
                      <a:pt x="5903" y="2801"/>
                      <a:pt x="5950" y="2801"/>
                    </a:cubicBezTo>
                    <a:cubicBezTo>
                      <a:pt x="6004" y="2801"/>
                      <a:pt x="6051" y="2818"/>
                      <a:pt x="6063" y="2892"/>
                    </a:cubicBezTo>
                    <a:lnTo>
                      <a:pt x="6063" y="2892"/>
                    </a:lnTo>
                    <a:cubicBezTo>
                      <a:pt x="6044" y="2776"/>
                      <a:pt x="5944" y="2502"/>
                      <a:pt x="6057" y="2486"/>
                    </a:cubicBezTo>
                    <a:cubicBezTo>
                      <a:pt x="6060" y="2486"/>
                      <a:pt x="6063" y="2486"/>
                      <a:pt x="6067" y="2486"/>
                    </a:cubicBezTo>
                    <a:cubicBezTo>
                      <a:pt x="6168" y="2486"/>
                      <a:pt x="6323" y="2718"/>
                      <a:pt x="6430" y="2718"/>
                    </a:cubicBezTo>
                    <a:cubicBezTo>
                      <a:pt x="6447" y="2718"/>
                      <a:pt x="6462" y="2713"/>
                      <a:pt x="6476" y="2700"/>
                    </a:cubicBezTo>
                    <a:cubicBezTo>
                      <a:pt x="6520" y="2656"/>
                      <a:pt x="6458" y="2540"/>
                      <a:pt x="6449" y="2513"/>
                    </a:cubicBezTo>
                    <a:cubicBezTo>
                      <a:pt x="6440" y="2371"/>
                      <a:pt x="6565" y="2379"/>
                      <a:pt x="6636" y="2371"/>
                    </a:cubicBezTo>
                    <a:cubicBezTo>
                      <a:pt x="6734" y="2371"/>
                      <a:pt x="6939" y="2415"/>
                      <a:pt x="6877" y="2602"/>
                    </a:cubicBezTo>
                    <a:cubicBezTo>
                      <a:pt x="6823" y="2762"/>
                      <a:pt x="6503" y="2789"/>
                      <a:pt x="6592" y="2985"/>
                    </a:cubicBezTo>
                    <a:cubicBezTo>
                      <a:pt x="6639" y="3091"/>
                      <a:pt x="6693" y="3135"/>
                      <a:pt x="6741" y="3135"/>
                    </a:cubicBezTo>
                    <a:cubicBezTo>
                      <a:pt x="6803" y="3135"/>
                      <a:pt x="6857" y="3063"/>
                      <a:pt x="6877" y="2958"/>
                    </a:cubicBezTo>
                    <a:cubicBezTo>
                      <a:pt x="6905" y="2843"/>
                      <a:pt x="7025" y="2788"/>
                      <a:pt x="7151" y="2788"/>
                    </a:cubicBezTo>
                    <a:cubicBezTo>
                      <a:pt x="7306" y="2788"/>
                      <a:pt x="7469" y="2872"/>
                      <a:pt x="7474" y="3030"/>
                    </a:cubicBezTo>
                    <a:cubicBezTo>
                      <a:pt x="7474" y="2958"/>
                      <a:pt x="7429" y="2727"/>
                      <a:pt x="7500" y="2718"/>
                    </a:cubicBezTo>
                    <a:cubicBezTo>
                      <a:pt x="7580" y="2700"/>
                      <a:pt x="7758" y="2673"/>
                      <a:pt x="7750" y="2514"/>
                    </a:cubicBezTo>
                    <a:lnTo>
                      <a:pt x="7750" y="2514"/>
                    </a:lnTo>
                    <a:cubicBezTo>
                      <a:pt x="7762" y="2742"/>
                      <a:pt x="8112" y="2788"/>
                      <a:pt x="8390" y="2788"/>
                    </a:cubicBezTo>
                    <a:cubicBezTo>
                      <a:pt x="8523" y="2788"/>
                      <a:pt x="8639" y="2777"/>
                      <a:pt x="8694" y="2771"/>
                    </a:cubicBezTo>
                    <a:cubicBezTo>
                      <a:pt x="9018" y="2736"/>
                      <a:pt x="9213" y="2538"/>
                      <a:pt x="9422" y="2235"/>
                    </a:cubicBezTo>
                    <a:lnTo>
                      <a:pt x="9422" y="2235"/>
                    </a:lnTo>
                    <a:cubicBezTo>
                      <a:pt x="9373" y="2309"/>
                      <a:pt x="9219" y="2573"/>
                      <a:pt x="9308" y="2638"/>
                    </a:cubicBezTo>
                    <a:lnTo>
                      <a:pt x="9424" y="2602"/>
                    </a:lnTo>
                    <a:cubicBezTo>
                      <a:pt x="9433" y="2602"/>
                      <a:pt x="9440" y="2602"/>
                      <a:pt x="9445" y="2602"/>
                    </a:cubicBezTo>
                    <a:cubicBezTo>
                      <a:pt x="9475" y="2602"/>
                      <a:pt x="9447" y="2608"/>
                      <a:pt x="9478" y="2700"/>
                    </a:cubicBezTo>
                    <a:cubicBezTo>
                      <a:pt x="9511" y="2781"/>
                      <a:pt x="9562" y="2839"/>
                      <a:pt x="9602" y="2839"/>
                    </a:cubicBezTo>
                    <a:cubicBezTo>
                      <a:pt x="9638" y="2839"/>
                      <a:pt x="9665" y="2794"/>
                      <a:pt x="9665" y="2682"/>
                    </a:cubicBezTo>
                    <a:cubicBezTo>
                      <a:pt x="9665" y="2540"/>
                      <a:pt x="9629" y="2460"/>
                      <a:pt x="9763" y="2460"/>
                    </a:cubicBezTo>
                    <a:cubicBezTo>
                      <a:pt x="9798" y="2451"/>
                      <a:pt x="9836" y="2446"/>
                      <a:pt x="9874" y="2446"/>
                    </a:cubicBezTo>
                    <a:cubicBezTo>
                      <a:pt x="9912" y="2446"/>
                      <a:pt x="9950" y="2451"/>
                      <a:pt x="9985" y="2460"/>
                    </a:cubicBezTo>
                    <a:cubicBezTo>
                      <a:pt x="10048" y="2477"/>
                      <a:pt x="10039" y="2566"/>
                      <a:pt x="10074" y="2566"/>
                    </a:cubicBezTo>
                    <a:lnTo>
                      <a:pt x="10422" y="2549"/>
                    </a:lnTo>
                    <a:cubicBezTo>
                      <a:pt x="10627" y="2531"/>
                      <a:pt x="10529" y="2094"/>
                      <a:pt x="10466" y="2094"/>
                    </a:cubicBezTo>
                    <a:cubicBezTo>
                      <a:pt x="10573" y="2094"/>
                      <a:pt x="10832" y="2477"/>
                      <a:pt x="10938" y="2558"/>
                    </a:cubicBezTo>
                    <a:cubicBezTo>
                      <a:pt x="10983" y="2587"/>
                      <a:pt x="11027" y="2606"/>
                      <a:pt x="11053" y="2606"/>
                    </a:cubicBezTo>
                    <a:cubicBezTo>
                      <a:pt x="11088" y="2606"/>
                      <a:pt x="11091" y="2570"/>
                      <a:pt x="11019" y="2477"/>
                    </a:cubicBezTo>
                    <a:cubicBezTo>
                      <a:pt x="10959" y="2396"/>
                      <a:pt x="10856" y="2203"/>
                      <a:pt x="10948" y="2203"/>
                    </a:cubicBezTo>
                    <a:cubicBezTo>
                      <a:pt x="10966" y="2203"/>
                      <a:pt x="10992" y="2210"/>
                      <a:pt x="11027" y="2228"/>
                    </a:cubicBezTo>
                    <a:cubicBezTo>
                      <a:pt x="11134" y="2281"/>
                      <a:pt x="11232" y="2362"/>
                      <a:pt x="11321" y="2460"/>
                    </a:cubicBezTo>
                    <a:cubicBezTo>
                      <a:pt x="11330" y="2468"/>
                      <a:pt x="11396" y="2558"/>
                      <a:pt x="11417" y="2558"/>
                    </a:cubicBezTo>
                    <a:cubicBezTo>
                      <a:pt x="11418" y="2558"/>
                      <a:pt x="11419" y="2558"/>
                      <a:pt x="11419" y="2558"/>
                    </a:cubicBezTo>
                    <a:cubicBezTo>
                      <a:pt x="11384" y="2558"/>
                      <a:pt x="11330" y="2246"/>
                      <a:pt x="11348" y="2192"/>
                    </a:cubicBezTo>
                    <a:cubicBezTo>
                      <a:pt x="11350" y="2187"/>
                      <a:pt x="11354" y="2185"/>
                      <a:pt x="11359" y="2185"/>
                    </a:cubicBezTo>
                    <a:cubicBezTo>
                      <a:pt x="11415" y="2185"/>
                      <a:pt x="11635" y="2488"/>
                      <a:pt x="11651" y="2513"/>
                    </a:cubicBezTo>
                    <a:cubicBezTo>
                      <a:pt x="11728" y="2608"/>
                      <a:pt x="11768" y="2645"/>
                      <a:pt x="11783" y="2645"/>
                    </a:cubicBezTo>
                    <a:cubicBezTo>
                      <a:pt x="11835" y="2645"/>
                      <a:pt x="11564" y="2162"/>
                      <a:pt x="11571" y="2148"/>
                    </a:cubicBezTo>
                    <a:cubicBezTo>
                      <a:pt x="11575" y="2143"/>
                      <a:pt x="11580" y="2140"/>
                      <a:pt x="11587" y="2140"/>
                    </a:cubicBezTo>
                    <a:cubicBezTo>
                      <a:pt x="11652" y="2140"/>
                      <a:pt x="11836" y="2357"/>
                      <a:pt x="11912" y="2357"/>
                    </a:cubicBezTo>
                    <a:cubicBezTo>
                      <a:pt x="11936" y="2357"/>
                      <a:pt x="11949" y="2336"/>
                      <a:pt x="11945" y="2281"/>
                    </a:cubicBezTo>
                    <a:lnTo>
                      <a:pt x="11945" y="2281"/>
                    </a:lnTo>
                    <a:cubicBezTo>
                      <a:pt x="11953" y="2398"/>
                      <a:pt x="12112" y="2431"/>
                      <a:pt x="12292" y="2431"/>
                    </a:cubicBezTo>
                    <a:cubicBezTo>
                      <a:pt x="12497" y="2431"/>
                      <a:pt x="12729" y="2389"/>
                      <a:pt x="12800" y="2379"/>
                    </a:cubicBezTo>
                    <a:cubicBezTo>
                      <a:pt x="12960" y="2362"/>
                      <a:pt x="13076" y="2264"/>
                      <a:pt x="13219" y="2219"/>
                    </a:cubicBezTo>
                    <a:cubicBezTo>
                      <a:pt x="13226" y="2217"/>
                      <a:pt x="13234" y="2215"/>
                      <a:pt x="13242" y="2215"/>
                    </a:cubicBezTo>
                    <a:cubicBezTo>
                      <a:pt x="13321" y="2215"/>
                      <a:pt x="13391" y="2347"/>
                      <a:pt x="13455" y="2347"/>
                    </a:cubicBezTo>
                    <a:cubicBezTo>
                      <a:pt x="13468" y="2347"/>
                      <a:pt x="13482" y="2341"/>
                      <a:pt x="13495" y="2326"/>
                    </a:cubicBezTo>
                    <a:cubicBezTo>
                      <a:pt x="13530" y="2281"/>
                      <a:pt x="13637" y="2050"/>
                      <a:pt x="13700" y="2050"/>
                    </a:cubicBezTo>
                    <a:cubicBezTo>
                      <a:pt x="13685" y="2050"/>
                      <a:pt x="13545" y="2511"/>
                      <a:pt x="13625" y="2511"/>
                    </a:cubicBezTo>
                    <a:cubicBezTo>
                      <a:pt x="13641" y="2511"/>
                      <a:pt x="13665" y="2493"/>
                      <a:pt x="13700" y="2451"/>
                    </a:cubicBezTo>
                    <a:cubicBezTo>
                      <a:pt x="13789" y="2344"/>
                      <a:pt x="13949" y="2371"/>
                      <a:pt x="13949" y="2166"/>
                    </a:cubicBezTo>
                    <a:cubicBezTo>
                      <a:pt x="13949" y="2105"/>
                      <a:pt x="13972" y="2090"/>
                      <a:pt x="14001" y="2090"/>
                    </a:cubicBezTo>
                    <a:cubicBezTo>
                      <a:pt x="14031" y="2090"/>
                      <a:pt x="14068" y="2105"/>
                      <a:pt x="14095" y="2105"/>
                    </a:cubicBezTo>
                    <a:cubicBezTo>
                      <a:pt x="14121" y="2105"/>
                      <a:pt x="14139" y="2092"/>
                      <a:pt x="14136" y="2041"/>
                    </a:cubicBezTo>
                    <a:lnTo>
                      <a:pt x="14136" y="2041"/>
                    </a:lnTo>
                    <a:cubicBezTo>
                      <a:pt x="14154" y="2237"/>
                      <a:pt x="14190" y="2371"/>
                      <a:pt x="14359" y="2415"/>
                    </a:cubicBezTo>
                    <a:cubicBezTo>
                      <a:pt x="14363" y="2416"/>
                      <a:pt x="14366" y="2417"/>
                      <a:pt x="14370" y="2417"/>
                    </a:cubicBezTo>
                    <a:cubicBezTo>
                      <a:pt x="14475" y="2417"/>
                      <a:pt x="14487" y="1939"/>
                      <a:pt x="14599" y="1836"/>
                    </a:cubicBezTo>
                    <a:cubicBezTo>
                      <a:pt x="14642" y="1800"/>
                      <a:pt x="14679" y="1784"/>
                      <a:pt x="14713" y="1784"/>
                    </a:cubicBezTo>
                    <a:cubicBezTo>
                      <a:pt x="14919" y="1784"/>
                      <a:pt x="14966" y="2383"/>
                      <a:pt x="14973" y="2566"/>
                    </a:cubicBezTo>
                    <a:cubicBezTo>
                      <a:pt x="15071" y="2326"/>
                      <a:pt x="15196" y="2103"/>
                      <a:pt x="15339" y="1898"/>
                    </a:cubicBezTo>
                    <a:cubicBezTo>
                      <a:pt x="15392" y="2032"/>
                      <a:pt x="15472" y="2157"/>
                      <a:pt x="15561" y="2273"/>
                    </a:cubicBezTo>
                    <a:cubicBezTo>
                      <a:pt x="15552" y="2094"/>
                      <a:pt x="15739" y="2148"/>
                      <a:pt x="15820" y="2112"/>
                    </a:cubicBezTo>
                    <a:cubicBezTo>
                      <a:pt x="15864" y="2085"/>
                      <a:pt x="16051" y="1845"/>
                      <a:pt x="16024" y="1800"/>
                    </a:cubicBezTo>
                    <a:lnTo>
                      <a:pt x="16024" y="1800"/>
                    </a:lnTo>
                    <a:cubicBezTo>
                      <a:pt x="16111" y="1938"/>
                      <a:pt x="16039" y="2193"/>
                      <a:pt x="16162" y="2193"/>
                    </a:cubicBezTo>
                    <a:cubicBezTo>
                      <a:pt x="16191" y="2193"/>
                      <a:pt x="16229" y="2180"/>
                      <a:pt x="16283" y="2148"/>
                    </a:cubicBezTo>
                    <a:cubicBezTo>
                      <a:pt x="16349" y="2108"/>
                      <a:pt x="16401" y="2088"/>
                      <a:pt x="16442" y="2088"/>
                    </a:cubicBezTo>
                    <a:cubicBezTo>
                      <a:pt x="16527" y="2088"/>
                      <a:pt x="16562" y="2175"/>
                      <a:pt x="16568" y="2344"/>
                    </a:cubicBezTo>
                    <a:cubicBezTo>
                      <a:pt x="16684" y="2335"/>
                      <a:pt x="16630" y="2219"/>
                      <a:pt x="16675" y="2139"/>
                    </a:cubicBezTo>
                    <a:cubicBezTo>
                      <a:pt x="16737" y="2014"/>
                      <a:pt x="16906" y="2103"/>
                      <a:pt x="16995" y="2023"/>
                    </a:cubicBezTo>
                    <a:cubicBezTo>
                      <a:pt x="17075" y="1943"/>
                      <a:pt x="17004" y="1818"/>
                      <a:pt x="17049" y="1729"/>
                    </a:cubicBezTo>
                    <a:cubicBezTo>
                      <a:pt x="17101" y="1643"/>
                      <a:pt x="17228" y="1724"/>
                      <a:pt x="17227" y="1623"/>
                    </a:cubicBezTo>
                    <a:lnTo>
                      <a:pt x="17227" y="1623"/>
                    </a:lnTo>
                    <a:cubicBezTo>
                      <a:pt x="17233" y="1770"/>
                      <a:pt x="17220" y="1795"/>
                      <a:pt x="17283" y="1795"/>
                    </a:cubicBezTo>
                    <a:cubicBezTo>
                      <a:pt x="17300" y="1795"/>
                      <a:pt x="17322" y="1793"/>
                      <a:pt x="17352" y="1792"/>
                    </a:cubicBezTo>
                    <a:lnTo>
                      <a:pt x="17637" y="1774"/>
                    </a:lnTo>
                    <a:lnTo>
                      <a:pt x="17637" y="1774"/>
                    </a:lnTo>
                    <a:cubicBezTo>
                      <a:pt x="17637" y="1872"/>
                      <a:pt x="17663" y="2032"/>
                      <a:pt x="17556" y="2041"/>
                    </a:cubicBezTo>
                    <a:cubicBezTo>
                      <a:pt x="17521" y="2094"/>
                      <a:pt x="17450" y="2050"/>
                      <a:pt x="17458" y="2175"/>
                    </a:cubicBezTo>
                    <a:cubicBezTo>
                      <a:pt x="17735" y="2148"/>
                      <a:pt x="17752" y="1881"/>
                      <a:pt x="17957" y="1729"/>
                    </a:cubicBezTo>
                    <a:cubicBezTo>
                      <a:pt x="17990" y="1705"/>
                      <a:pt x="18013" y="1695"/>
                      <a:pt x="18028" y="1695"/>
                    </a:cubicBezTo>
                    <a:cubicBezTo>
                      <a:pt x="18110" y="1695"/>
                      <a:pt x="17984" y="1979"/>
                      <a:pt x="17984" y="1979"/>
                    </a:cubicBezTo>
                    <a:cubicBezTo>
                      <a:pt x="18037" y="1952"/>
                      <a:pt x="18091" y="1916"/>
                      <a:pt x="18144" y="1872"/>
                    </a:cubicBezTo>
                    <a:cubicBezTo>
                      <a:pt x="18185" y="1813"/>
                      <a:pt x="18212" y="1784"/>
                      <a:pt x="18241" y="1784"/>
                    </a:cubicBezTo>
                    <a:cubicBezTo>
                      <a:pt x="18268" y="1784"/>
                      <a:pt x="18297" y="1810"/>
                      <a:pt x="18340" y="1863"/>
                    </a:cubicBezTo>
                    <a:cubicBezTo>
                      <a:pt x="18398" y="1928"/>
                      <a:pt x="18487" y="1968"/>
                      <a:pt x="18558" y="1968"/>
                    </a:cubicBezTo>
                    <a:cubicBezTo>
                      <a:pt x="18652" y="1968"/>
                      <a:pt x="18715" y="1898"/>
                      <a:pt x="18634" y="1720"/>
                    </a:cubicBezTo>
                    <a:lnTo>
                      <a:pt x="18634" y="1720"/>
                    </a:lnTo>
                    <a:cubicBezTo>
                      <a:pt x="18645" y="1724"/>
                      <a:pt x="18655" y="1726"/>
                      <a:pt x="18664" y="1726"/>
                    </a:cubicBezTo>
                    <a:cubicBezTo>
                      <a:pt x="18711" y="1726"/>
                      <a:pt x="18727" y="1673"/>
                      <a:pt x="18750" y="1658"/>
                    </a:cubicBezTo>
                    <a:cubicBezTo>
                      <a:pt x="18750" y="1658"/>
                      <a:pt x="18751" y="1658"/>
                      <a:pt x="18751" y="1658"/>
                    </a:cubicBezTo>
                    <a:cubicBezTo>
                      <a:pt x="18776" y="1658"/>
                      <a:pt x="18750" y="1944"/>
                      <a:pt x="18759" y="1996"/>
                    </a:cubicBezTo>
                    <a:cubicBezTo>
                      <a:pt x="18767" y="2044"/>
                      <a:pt x="18783" y="2060"/>
                      <a:pt x="18804" y="2060"/>
                    </a:cubicBezTo>
                    <a:cubicBezTo>
                      <a:pt x="18830" y="2060"/>
                      <a:pt x="18863" y="2034"/>
                      <a:pt x="18893" y="2014"/>
                    </a:cubicBezTo>
                    <a:cubicBezTo>
                      <a:pt x="19124" y="1854"/>
                      <a:pt x="19053" y="1444"/>
                      <a:pt x="19320" y="1426"/>
                    </a:cubicBezTo>
                    <a:cubicBezTo>
                      <a:pt x="19320" y="1569"/>
                      <a:pt x="19338" y="1711"/>
                      <a:pt x="19391" y="1845"/>
                    </a:cubicBezTo>
                    <a:cubicBezTo>
                      <a:pt x="19425" y="1916"/>
                      <a:pt x="19466" y="1945"/>
                      <a:pt x="19506" y="1945"/>
                    </a:cubicBezTo>
                    <a:cubicBezTo>
                      <a:pt x="19580" y="1945"/>
                      <a:pt x="19647" y="1840"/>
                      <a:pt x="19641" y="1711"/>
                    </a:cubicBezTo>
                    <a:lnTo>
                      <a:pt x="19641" y="1711"/>
                    </a:lnTo>
                    <a:cubicBezTo>
                      <a:pt x="19649" y="1868"/>
                      <a:pt x="19709" y="2050"/>
                      <a:pt x="19853" y="2050"/>
                    </a:cubicBezTo>
                    <a:cubicBezTo>
                      <a:pt x="19856" y="2050"/>
                      <a:pt x="19860" y="2050"/>
                      <a:pt x="19863" y="2050"/>
                    </a:cubicBezTo>
                    <a:cubicBezTo>
                      <a:pt x="19863" y="1976"/>
                      <a:pt x="19785" y="1612"/>
                      <a:pt x="19862" y="1612"/>
                    </a:cubicBezTo>
                    <a:cubicBezTo>
                      <a:pt x="19879" y="1612"/>
                      <a:pt x="19902" y="1628"/>
                      <a:pt x="19935" y="1667"/>
                    </a:cubicBezTo>
                    <a:cubicBezTo>
                      <a:pt x="20033" y="1783"/>
                      <a:pt x="20042" y="2005"/>
                      <a:pt x="20211" y="2005"/>
                    </a:cubicBezTo>
                    <a:cubicBezTo>
                      <a:pt x="20300" y="2005"/>
                      <a:pt x="20338" y="1886"/>
                      <a:pt x="20425" y="1886"/>
                    </a:cubicBezTo>
                    <a:cubicBezTo>
                      <a:pt x="20433" y="1886"/>
                      <a:pt x="20442" y="1887"/>
                      <a:pt x="20451" y="1890"/>
                    </a:cubicBezTo>
                    <a:cubicBezTo>
                      <a:pt x="20460" y="1989"/>
                      <a:pt x="20583" y="2018"/>
                      <a:pt x="20713" y="2018"/>
                    </a:cubicBezTo>
                    <a:cubicBezTo>
                      <a:pt x="20838" y="2018"/>
                      <a:pt x="20969" y="1992"/>
                      <a:pt x="21012" y="1979"/>
                    </a:cubicBezTo>
                    <a:cubicBezTo>
                      <a:pt x="21155" y="1934"/>
                      <a:pt x="20941" y="1711"/>
                      <a:pt x="20986" y="1649"/>
                    </a:cubicBezTo>
                    <a:cubicBezTo>
                      <a:pt x="21001" y="1626"/>
                      <a:pt x="21017" y="1616"/>
                      <a:pt x="21033" y="1616"/>
                    </a:cubicBezTo>
                    <a:cubicBezTo>
                      <a:pt x="21133" y="1616"/>
                      <a:pt x="21247" y="1979"/>
                      <a:pt x="21262" y="2032"/>
                    </a:cubicBezTo>
                    <a:cubicBezTo>
                      <a:pt x="21281" y="2094"/>
                      <a:pt x="21354" y="2110"/>
                      <a:pt x="21428" y="2110"/>
                    </a:cubicBezTo>
                    <a:cubicBezTo>
                      <a:pt x="21491" y="2110"/>
                      <a:pt x="21554" y="2099"/>
                      <a:pt x="21582" y="2094"/>
                    </a:cubicBezTo>
                    <a:cubicBezTo>
                      <a:pt x="21770" y="2077"/>
                      <a:pt x="21957" y="2023"/>
                      <a:pt x="22126" y="1934"/>
                    </a:cubicBezTo>
                    <a:cubicBezTo>
                      <a:pt x="22167" y="1917"/>
                      <a:pt x="22442" y="1699"/>
                      <a:pt x="22500" y="1699"/>
                    </a:cubicBezTo>
                    <a:cubicBezTo>
                      <a:pt x="22504" y="1699"/>
                      <a:pt x="22507" y="1700"/>
                      <a:pt x="22509" y="1702"/>
                    </a:cubicBezTo>
                    <a:cubicBezTo>
                      <a:pt x="22559" y="1753"/>
                      <a:pt x="22290" y="2188"/>
                      <a:pt x="22368" y="2188"/>
                    </a:cubicBezTo>
                    <a:cubicBezTo>
                      <a:pt x="22372" y="2188"/>
                      <a:pt x="22378" y="2186"/>
                      <a:pt x="22384" y="2183"/>
                    </a:cubicBezTo>
                    <a:cubicBezTo>
                      <a:pt x="22488" y="2132"/>
                      <a:pt x="22926" y="1854"/>
                      <a:pt x="22953" y="1715"/>
                    </a:cubicBezTo>
                    <a:lnTo>
                      <a:pt x="22953" y="1715"/>
                    </a:lnTo>
                    <a:cubicBezTo>
                      <a:pt x="22944" y="1843"/>
                      <a:pt x="23056" y="1952"/>
                      <a:pt x="23186" y="1952"/>
                    </a:cubicBezTo>
                    <a:cubicBezTo>
                      <a:pt x="23200" y="1953"/>
                      <a:pt x="23215" y="1954"/>
                      <a:pt x="23229" y="1954"/>
                    </a:cubicBezTo>
                    <a:cubicBezTo>
                      <a:pt x="23329" y="1954"/>
                      <a:pt x="23421" y="1927"/>
                      <a:pt x="23506" y="1881"/>
                    </a:cubicBezTo>
                    <a:cubicBezTo>
                      <a:pt x="23587" y="1845"/>
                      <a:pt x="23604" y="1729"/>
                      <a:pt x="23685" y="1685"/>
                    </a:cubicBezTo>
                    <a:cubicBezTo>
                      <a:pt x="23734" y="1656"/>
                      <a:pt x="23780" y="1644"/>
                      <a:pt x="23824" y="1644"/>
                    </a:cubicBezTo>
                    <a:cubicBezTo>
                      <a:pt x="23996" y="1644"/>
                      <a:pt x="24138" y="1828"/>
                      <a:pt x="24308" y="1898"/>
                    </a:cubicBezTo>
                    <a:cubicBezTo>
                      <a:pt x="24319" y="1903"/>
                      <a:pt x="24328" y="1905"/>
                      <a:pt x="24335" y="1905"/>
                    </a:cubicBezTo>
                    <a:cubicBezTo>
                      <a:pt x="24367" y="1905"/>
                      <a:pt x="24362" y="1860"/>
                      <a:pt x="24362" y="1809"/>
                    </a:cubicBezTo>
                    <a:cubicBezTo>
                      <a:pt x="24412" y="1803"/>
                      <a:pt x="24462" y="1797"/>
                      <a:pt x="24516" y="1797"/>
                    </a:cubicBezTo>
                    <a:cubicBezTo>
                      <a:pt x="24538" y="1797"/>
                      <a:pt x="24561" y="1798"/>
                      <a:pt x="24584" y="1800"/>
                    </a:cubicBezTo>
                    <a:cubicBezTo>
                      <a:pt x="24718" y="1792"/>
                      <a:pt x="24825" y="1658"/>
                      <a:pt x="24976" y="1649"/>
                    </a:cubicBezTo>
                    <a:cubicBezTo>
                      <a:pt x="25092" y="1649"/>
                      <a:pt x="25208" y="1667"/>
                      <a:pt x="25323" y="1711"/>
                    </a:cubicBezTo>
                    <a:cubicBezTo>
                      <a:pt x="25347" y="1715"/>
                      <a:pt x="25385" y="1723"/>
                      <a:pt x="25424" y="1723"/>
                    </a:cubicBezTo>
                    <a:cubicBezTo>
                      <a:pt x="25472" y="1723"/>
                      <a:pt x="25521" y="1711"/>
                      <a:pt x="25546" y="1667"/>
                    </a:cubicBezTo>
                    <a:cubicBezTo>
                      <a:pt x="25580" y="1590"/>
                      <a:pt x="25712" y="1575"/>
                      <a:pt x="25849" y="1575"/>
                    </a:cubicBezTo>
                    <a:cubicBezTo>
                      <a:pt x="25933" y="1575"/>
                      <a:pt x="26020" y="1581"/>
                      <a:pt x="26086" y="1581"/>
                    </a:cubicBezTo>
                    <a:cubicBezTo>
                      <a:pt x="26111" y="1581"/>
                      <a:pt x="26134" y="1580"/>
                      <a:pt x="26152" y="1578"/>
                    </a:cubicBezTo>
                    <a:cubicBezTo>
                      <a:pt x="26203" y="1569"/>
                      <a:pt x="26561" y="1345"/>
                      <a:pt x="26603" y="1345"/>
                    </a:cubicBezTo>
                    <a:cubicBezTo>
                      <a:pt x="26604" y="1345"/>
                      <a:pt x="26605" y="1346"/>
                      <a:pt x="26606" y="1346"/>
                    </a:cubicBezTo>
                    <a:cubicBezTo>
                      <a:pt x="26615" y="1373"/>
                      <a:pt x="26562" y="1542"/>
                      <a:pt x="26553" y="1560"/>
                    </a:cubicBezTo>
                    <a:lnTo>
                      <a:pt x="26740" y="1426"/>
                    </a:lnTo>
                    <a:cubicBezTo>
                      <a:pt x="26766" y="1400"/>
                      <a:pt x="26882" y="1141"/>
                      <a:pt x="26918" y="1141"/>
                    </a:cubicBezTo>
                    <a:cubicBezTo>
                      <a:pt x="26953" y="1150"/>
                      <a:pt x="26936" y="1337"/>
                      <a:pt x="26971" y="1373"/>
                    </a:cubicBezTo>
                    <a:cubicBezTo>
                      <a:pt x="27011" y="1400"/>
                      <a:pt x="27060" y="1406"/>
                      <a:pt x="27109" y="1406"/>
                    </a:cubicBezTo>
                    <a:cubicBezTo>
                      <a:pt x="27158" y="1406"/>
                      <a:pt x="27207" y="1400"/>
                      <a:pt x="27247" y="1400"/>
                    </a:cubicBezTo>
                    <a:cubicBezTo>
                      <a:pt x="27308" y="1354"/>
                      <a:pt x="27392" y="1291"/>
                      <a:pt x="27456" y="1291"/>
                    </a:cubicBezTo>
                    <a:cubicBezTo>
                      <a:pt x="27505" y="1291"/>
                      <a:pt x="27543" y="1328"/>
                      <a:pt x="27550" y="1435"/>
                    </a:cubicBezTo>
                    <a:cubicBezTo>
                      <a:pt x="27550" y="1364"/>
                      <a:pt x="27648" y="1239"/>
                      <a:pt x="27630" y="1195"/>
                    </a:cubicBezTo>
                    <a:lnTo>
                      <a:pt x="27630" y="1195"/>
                    </a:lnTo>
                    <a:cubicBezTo>
                      <a:pt x="27696" y="1332"/>
                      <a:pt x="27749" y="1358"/>
                      <a:pt x="27858" y="1358"/>
                    </a:cubicBezTo>
                    <a:cubicBezTo>
                      <a:pt x="27883" y="1358"/>
                      <a:pt x="27911" y="1357"/>
                      <a:pt x="27942" y="1355"/>
                    </a:cubicBezTo>
                    <a:cubicBezTo>
                      <a:pt x="27969" y="1355"/>
                      <a:pt x="28000" y="1357"/>
                      <a:pt x="28031" y="1357"/>
                    </a:cubicBezTo>
                    <a:cubicBezTo>
                      <a:pt x="28095" y="1357"/>
                      <a:pt x="28162" y="1349"/>
                      <a:pt x="28209" y="1302"/>
                    </a:cubicBezTo>
                    <a:cubicBezTo>
                      <a:pt x="28254" y="1266"/>
                      <a:pt x="28209" y="1213"/>
                      <a:pt x="28263" y="1213"/>
                    </a:cubicBezTo>
                    <a:cubicBezTo>
                      <a:pt x="28269" y="1212"/>
                      <a:pt x="28276" y="1212"/>
                      <a:pt x="28282" y="1212"/>
                    </a:cubicBezTo>
                    <a:cubicBezTo>
                      <a:pt x="28446" y="1212"/>
                      <a:pt x="28510" y="1319"/>
                      <a:pt x="28681" y="1319"/>
                    </a:cubicBezTo>
                    <a:cubicBezTo>
                      <a:pt x="28717" y="1319"/>
                      <a:pt x="28811" y="1305"/>
                      <a:pt x="28905" y="1305"/>
                    </a:cubicBezTo>
                    <a:cubicBezTo>
                      <a:pt x="29022" y="1305"/>
                      <a:pt x="29140" y="1327"/>
                      <a:pt x="29145" y="1426"/>
                    </a:cubicBezTo>
                    <a:cubicBezTo>
                      <a:pt x="29341" y="1417"/>
                      <a:pt x="29145" y="1186"/>
                      <a:pt x="29278" y="1106"/>
                    </a:cubicBezTo>
                    <a:cubicBezTo>
                      <a:pt x="29285" y="1101"/>
                      <a:pt x="29292" y="1099"/>
                      <a:pt x="29299" y="1099"/>
                    </a:cubicBezTo>
                    <a:cubicBezTo>
                      <a:pt x="29357" y="1099"/>
                      <a:pt x="29423" y="1244"/>
                      <a:pt x="29439" y="1284"/>
                    </a:cubicBezTo>
                    <a:cubicBezTo>
                      <a:pt x="29492" y="1311"/>
                      <a:pt x="29545" y="1337"/>
                      <a:pt x="29599" y="1364"/>
                    </a:cubicBezTo>
                    <a:cubicBezTo>
                      <a:pt x="29604" y="1366"/>
                      <a:pt x="29611" y="1366"/>
                      <a:pt x="29618" y="1366"/>
                    </a:cubicBezTo>
                    <a:cubicBezTo>
                      <a:pt x="29731" y="1366"/>
                      <a:pt x="30026" y="1166"/>
                      <a:pt x="30165" y="1166"/>
                    </a:cubicBezTo>
                    <a:cubicBezTo>
                      <a:pt x="30205" y="1166"/>
                      <a:pt x="30233" y="1182"/>
                      <a:pt x="30239" y="1225"/>
                    </a:cubicBezTo>
                    <a:lnTo>
                      <a:pt x="30239" y="1225"/>
                    </a:lnTo>
                    <a:cubicBezTo>
                      <a:pt x="30234" y="1133"/>
                      <a:pt x="30254" y="794"/>
                      <a:pt x="30329" y="794"/>
                    </a:cubicBezTo>
                    <a:cubicBezTo>
                      <a:pt x="30365" y="794"/>
                      <a:pt x="30409" y="936"/>
                      <a:pt x="30427" y="972"/>
                    </a:cubicBezTo>
                    <a:cubicBezTo>
                      <a:pt x="30463" y="990"/>
                      <a:pt x="30499" y="1017"/>
                      <a:pt x="30534" y="1026"/>
                    </a:cubicBezTo>
                    <a:cubicBezTo>
                      <a:pt x="30576" y="1053"/>
                      <a:pt x="30625" y="1067"/>
                      <a:pt x="30674" y="1067"/>
                    </a:cubicBezTo>
                    <a:cubicBezTo>
                      <a:pt x="30719" y="1067"/>
                      <a:pt x="30763" y="1056"/>
                      <a:pt x="30801" y="1034"/>
                    </a:cubicBezTo>
                    <a:cubicBezTo>
                      <a:pt x="30818" y="1026"/>
                      <a:pt x="30836" y="1020"/>
                      <a:pt x="30854" y="1020"/>
                    </a:cubicBezTo>
                    <a:cubicBezTo>
                      <a:pt x="30874" y="1020"/>
                      <a:pt x="30894" y="1028"/>
                      <a:pt x="30908" y="1052"/>
                    </a:cubicBezTo>
                    <a:cubicBezTo>
                      <a:pt x="30962" y="1159"/>
                      <a:pt x="30846" y="1373"/>
                      <a:pt x="30882" y="1409"/>
                    </a:cubicBezTo>
                    <a:cubicBezTo>
                      <a:pt x="30885" y="1413"/>
                      <a:pt x="30889" y="1414"/>
                      <a:pt x="30895" y="1414"/>
                    </a:cubicBezTo>
                    <a:cubicBezTo>
                      <a:pt x="30953" y="1414"/>
                      <a:pt x="31128" y="1230"/>
                      <a:pt x="31184" y="1221"/>
                    </a:cubicBezTo>
                    <a:cubicBezTo>
                      <a:pt x="31207" y="1217"/>
                      <a:pt x="31230" y="1215"/>
                      <a:pt x="31254" y="1215"/>
                    </a:cubicBezTo>
                    <a:cubicBezTo>
                      <a:pt x="31421" y="1215"/>
                      <a:pt x="31599" y="1316"/>
                      <a:pt x="31763" y="1355"/>
                    </a:cubicBezTo>
                    <a:cubicBezTo>
                      <a:pt x="31770" y="1358"/>
                      <a:pt x="31776" y="1359"/>
                      <a:pt x="31782" y="1359"/>
                    </a:cubicBezTo>
                    <a:cubicBezTo>
                      <a:pt x="31881" y="1359"/>
                      <a:pt x="31819" y="947"/>
                      <a:pt x="31929" y="947"/>
                    </a:cubicBezTo>
                    <a:cubicBezTo>
                      <a:pt x="31953" y="947"/>
                      <a:pt x="31986" y="967"/>
                      <a:pt x="32031" y="1017"/>
                    </a:cubicBezTo>
                    <a:cubicBezTo>
                      <a:pt x="32146" y="1177"/>
                      <a:pt x="32137" y="1337"/>
                      <a:pt x="32325" y="1337"/>
                    </a:cubicBezTo>
                    <a:cubicBezTo>
                      <a:pt x="32354" y="1331"/>
                      <a:pt x="32520" y="1209"/>
                      <a:pt x="32593" y="1209"/>
                    </a:cubicBezTo>
                    <a:cubicBezTo>
                      <a:pt x="32630" y="1209"/>
                      <a:pt x="32643" y="1241"/>
                      <a:pt x="32601" y="1337"/>
                    </a:cubicBezTo>
                    <a:cubicBezTo>
                      <a:pt x="32517" y="1500"/>
                      <a:pt x="32557" y="1539"/>
                      <a:pt x="32637" y="1539"/>
                    </a:cubicBezTo>
                    <a:cubicBezTo>
                      <a:pt x="32711" y="1539"/>
                      <a:pt x="32818" y="1507"/>
                      <a:pt x="32895" y="1507"/>
                    </a:cubicBezTo>
                    <a:cubicBezTo>
                      <a:pt x="33180" y="1507"/>
                      <a:pt x="32975" y="1765"/>
                      <a:pt x="33001" y="1907"/>
                    </a:cubicBezTo>
                    <a:cubicBezTo>
                      <a:pt x="33009" y="1943"/>
                      <a:pt x="33031" y="1957"/>
                      <a:pt x="33061" y="1957"/>
                    </a:cubicBezTo>
                    <a:cubicBezTo>
                      <a:pt x="33164" y="1957"/>
                      <a:pt x="33368" y="1790"/>
                      <a:pt x="33465" y="1783"/>
                    </a:cubicBezTo>
                    <a:lnTo>
                      <a:pt x="33465" y="1783"/>
                    </a:lnTo>
                    <a:cubicBezTo>
                      <a:pt x="33589" y="1800"/>
                      <a:pt x="33197" y="2157"/>
                      <a:pt x="33340" y="2166"/>
                    </a:cubicBezTo>
                    <a:cubicBezTo>
                      <a:pt x="33343" y="2167"/>
                      <a:pt x="33347" y="2168"/>
                      <a:pt x="33351" y="2168"/>
                    </a:cubicBezTo>
                    <a:cubicBezTo>
                      <a:pt x="33387" y="2168"/>
                      <a:pt x="33434" y="2105"/>
                      <a:pt x="33488" y="2105"/>
                    </a:cubicBezTo>
                    <a:cubicBezTo>
                      <a:pt x="33498" y="2105"/>
                      <a:pt x="33508" y="2107"/>
                      <a:pt x="33518" y="2112"/>
                    </a:cubicBezTo>
                    <a:cubicBezTo>
                      <a:pt x="33563" y="2166"/>
                      <a:pt x="33572" y="2237"/>
                      <a:pt x="33545" y="2308"/>
                    </a:cubicBezTo>
                    <a:cubicBezTo>
                      <a:pt x="33420" y="2433"/>
                      <a:pt x="33233" y="2273"/>
                      <a:pt x="33180" y="2495"/>
                    </a:cubicBezTo>
                    <a:cubicBezTo>
                      <a:pt x="33108" y="2807"/>
                      <a:pt x="33153" y="3137"/>
                      <a:pt x="33286" y="3430"/>
                    </a:cubicBezTo>
                    <a:cubicBezTo>
                      <a:pt x="33331" y="3528"/>
                      <a:pt x="33376" y="3537"/>
                      <a:pt x="33384" y="3635"/>
                    </a:cubicBezTo>
                    <a:cubicBezTo>
                      <a:pt x="33503" y="3721"/>
                      <a:pt x="33404" y="3738"/>
                      <a:pt x="33285" y="3738"/>
                    </a:cubicBezTo>
                    <a:cubicBezTo>
                      <a:pt x="33207" y="3738"/>
                      <a:pt x="33120" y="3731"/>
                      <a:pt x="33083" y="3731"/>
                    </a:cubicBezTo>
                    <a:cubicBezTo>
                      <a:pt x="33071" y="3731"/>
                      <a:pt x="33064" y="3731"/>
                      <a:pt x="33064" y="3733"/>
                    </a:cubicBezTo>
                    <a:cubicBezTo>
                      <a:pt x="33073" y="3903"/>
                      <a:pt x="33563" y="3796"/>
                      <a:pt x="33278" y="4045"/>
                    </a:cubicBezTo>
                    <a:cubicBezTo>
                      <a:pt x="33278" y="4090"/>
                      <a:pt x="33286" y="4143"/>
                      <a:pt x="33313" y="4188"/>
                    </a:cubicBezTo>
                    <a:cubicBezTo>
                      <a:pt x="33340" y="4286"/>
                      <a:pt x="33705" y="5025"/>
                      <a:pt x="33456" y="5034"/>
                    </a:cubicBezTo>
                    <a:lnTo>
                      <a:pt x="33848" y="5319"/>
                    </a:lnTo>
                    <a:cubicBezTo>
                      <a:pt x="33643" y="5328"/>
                      <a:pt x="33607" y="5479"/>
                      <a:pt x="33607" y="5604"/>
                    </a:cubicBezTo>
                    <a:cubicBezTo>
                      <a:pt x="33598" y="5729"/>
                      <a:pt x="33447" y="5746"/>
                      <a:pt x="33331" y="5818"/>
                    </a:cubicBezTo>
                    <a:cubicBezTo>
                      <a:pt x="33233" y="5871"/>
                      <a:pt x="33759" y="5987"/>
                      <a:pt x="33759" y="6120"/>
                    </a:cubicBezTo>
                    <a:cubicBezTo>
                      <a:pt x="33720" y="6120"/>
                      <a:pt x="33591" y="6112"/>
                      <a:pt x="33479" y="6112"/>
                    </a:cubicBezTo>
                    <a:cubicBezTo>
                      <a:pt x="33385" y="6112"/>
                      <a:pt x="33303" y="6118"/>
                      <a:pt x="33295" y="6138"/>
                    </a:cubicBezTo>
                    <a:cubicBezTo>
                      <a:pt x="33251" y="6254"/>
                      <a:pt x="33411" y="6432"/>
                      <a:pt x="33554" y="6432"/>
                    </a:cubicBezTo>
                    <a:cubicBezTo>
                      <a:pt x="33621" y="6432"/>
                      <a:pt x="33685" y="6393"/>
                      <a:pt x="33727" y="6393"/>
                    </a:cubicBezTo>
                    <a:cubicBezTo>
                      <a:pt x="33752" y="6393"/>
                      <a:pt x="33770" y="6407"/>
                      <a:pt x="33776" y="6450"/>
                    </a:cubicBezTo>
                    <a:cubicBezTo>
                      <a:pt x="33785" y="6530"/>
                      <a:pt x="33767" y="6548"/>
                      <a:pt x="33687" y="6601"/>
                    </a:cubicBezTo>
                    <a:cubicBezTo>
                      <a:pt x="33633" y="6634"/>
                      <a:pt x="33566" y="6640"/>
                      <a:pt x="33497" y="6640"/>
                    </a:cubicBezTo>
                    <a:cubicBezTo>
                      <a:pt x="33454" y="6640"/>
                      <a:pt x="33411" y="6638"/>
                      <a:pt x="33370" y="6638"/>
                    </a:cubicBezTo>
                    <a:cubicBezTo>
                      <a:pt x="33312" y="6638"/>
                      <a:pt x="33258" y="6642"/>
                      <a:pt x="33215" y="6664"/>
                    </a:cubicBezTo>
                    <a:cubicBezTo>
                      <a:pt x="33189" y="6682"/>
                      <a:pt x="33411" y="6744"/>
                      <a:pt x="33411" y="6744"/>
                    </a:cubicBezTo>
                    <a:cubicBezTo>
                      <a:pt x="33482" y="6797"/>
                      <a:pt x="33536" y="6878"/>
                      <a:pt x="33545" y="6967"/>
                    </a:cubicBezTo>
                    <a:cubicBezTo>
                      <a:pt x="33554" y="7047"/>
                      <a:pt x="33474" y="7056"/>
                      <a:pt x="33527" y="7109"/>
                    </a:cubicBezTo>
                    <a:cubicBezTo>
                      <a:pt x="33598" y="7171"/>
                      <a:pt x="33678" y="7216"/>
                      <a:pt x="33767" y="7252"/>
                    </a:cubicBezTo>
                    <a:cubicBezTo>
                      <a:pt x="33883" y="7305"/>
                      <a:pt x="33509" y="7376"/>
                      <a:pt x="33634" y="7483"/>
                    </a:cubicBezTo>
                    <a:cubicBezTo>
                      <a:pt x="33687" y="7528"/>
                      <a:pt x="33794" y="7528"/>
                      <a:pt x="33821" y="7590"/>
                    </a:cubicBezTo>
                    <a:cubicBezTo>
                      <a:pt x="33848" y="7661"/>
                      <a:pt x="33857" y="7724"/>
                      <a:pt x="33848" y="7795"/>
                    </a:cubicBezTo>
                    <a:cubicBezTo>
                      <a:pt x="33842" y="7685"/>
                      <a:pt x="33730" y="7555"/>
                      <a:pt x="33650" y="7555"/>
                    </a:cubicBezTo>
                    <a:cubicBezTo>
                      <a:pt x="33608" y="7555"/>
                      <a:pt x="33575" y="7592"/>
                      <a:pt x="33572" y="7688"/>
                    </a:cubicBezTo>
                    <a:cubicBezTo>
                      <a:pt x="33572" y="7810"/>
                      <a:pt x="33632" y="8036"/>
                      <a:pt x="33811" y="8036"/>
                    </a:cubicBezTo>
                    <a:cubicBezTo>
                      <a:pt x="33814" y="8036"/>
                      <a:pt x="33817" y="8036"/>
                      <a:pt x="33821" y="8035"/>
                    </a:cubicBezTo>
                    <a:lnTo>
                      <a:pt x="33821" y="8035"/>
                    </a:lnTo>
                    <a:cubicBezTo>
                      <a:pt x="33456" y="8053"/>
                      <a:pt x="33652" y="8837"/>
                      <a:pt x="33661" y="9033"/>
                    </a:cubicBezTo>
                    <a:cubicBezTo>
                      <a:pt x="33665" y="9127"/>
                      <a:pt x="33710" y="9151"/>
                      <a:pt x="33780" y="9151"/>
                    </a:cubicBezTo>
                    <a:cubicBezTo>
                      <a:pt x="33850" y="9151"/>
                      <a:pt x="33946" y="9127"/>
                      <a:pt x="34052" y="9122"/>
                    </a:cubicBezTo>
                    <a:cubicBezTo>
                      <a:pt x="34275" y="9193"/>
                      <a:pt x="34284" y="9220"/>
                      <a:pt x="34061" y="9318"/>
                    </a:cubicBezTo>
                    <a:cubicBezTo>
                      <a:pt x="33669" y="9345"/>
                      <a:pt x="33572" y="9808"/>
                      <a:pt x="33580" y="10031"/>
                    </a:cubicBezTo>
                    <a:cubicBezTo>
                      <a:pt x="33589" y="10155"/>
                      <a:pt x="33598" y="10298"/>
                      <a:pt x="33732" y="10378"/>
                    </a:cubicBezTo>
                    <a:cubicBezTo>
                      <a:pt x="33936" y="10494"/>
                      <a:pt x="33999" y="10565"/>
                      <a:pt x="34008" y="10769"/>
                    </a:cubicBezTo>
                    <a:lnTo>
                      <a:pt x="34008" y="10769"/>
                    </a:lnTo>
                    <a:cubicBezTo>
                      <a:pt x="34002" y="10652"/>
                      <a:pt x="33922" y="10578"/>
                      <a:pt x="33853" y="10578"/>
                    </a:cubicBezTo>
                    <a:cubicBezTo>
                      <a:pt x="33796" y="10578"/>
                      <a:pt x="33746" y="10627"/>
                      <a:pt x="33750" y="10743"/>
                    </a:cubicBezTo>
                    <a:lnTo>
                      <a:pt x="33794" y="11358"/>
                    </a:lnTo>
                    <a:cubicBezTo>
                      <a:pt x="33817" y="11563"/>
                      <a:pt x="33833" y="11671"/>
                      <a:pt x="34016" y="11760"/>
                    </a:cubicBezTo>
                    <a:lnTo>
                      <a:pt x="34016" y="11760"/>
                    </a:lnTo>
                    <a:cubicBezTo>
                      <a:pt x="33975" y="11749"/>
                      <a:pt x="33932" y="11744"/>
                      <a:pt x="33889" y="11744"/>
                    </a:cubicBezTo>
                    <a:cubicBezTo>
                      <a:pt x="33846" y="11744"/>
                      <a:pt x="33802" y="11749"/>
                      <a:pt x="33759" y="11759"/>
                    </a:cubicBezTo>
                    <a:cubicBezTo>
                      <a:pt x="33678" y="11785"/>
                      <a:pt x="33625" y="11946"/>
                      <a:pt x="33741" y="11946"/>
                    </a:cubicBezTo>
                    <a:cubicBezTo>
                      <a:pt x="33883" y="11946"/>
                      <a:pt x="33812" y="12097"/>
                      <a:pt x="33830" y="12204"/>
                    </a:cubicBezTo>
                    <a:cubicBezTo>
                      <a:pt x="33839" y="12257"/>
                      <a:pt x="33981" y="12249"/>
                      <a:pt x="34035" y="12293"/>
                    </a:cubicBezTo>
                    <a:cubicBezTo>
                      <a:pt x="34115" y="12364"/>
                      <a:pt x="33946" y="12445"/>
                      <a:pt x="33919" y="12516"/>
                    </a:cubicBezTo>
                    <a:cubicBezTo>
                      <a:pt x="33892" y="12587"/>
                      <a:pt x="33892" y="12658"/>
                      <a:pt x="33910" y="12738"/>
                    </a:cubicBezTo>
                    <a:cubicBezTo>
                      <a:pt x="33919" y="12828"/>
                      <a:pt x="33981" y="12908"/>
                      <a:pt x="34070" y="12934"/>
                    </a:cubicBezTo>
                    <a:cubicBezTo>
                      <a:pt x="34177" y="12952"/>
                      <a:pt x="34133" y="13041"/>
                      <a:pt x="34133" y="13139"/>
                    </a:cubicBezTo>
                    <a:cubicBezTo>
                      <a:pt x="34114" y="13140"/>
                      <a:pt x="34097" y="13141"/>
                      <a:pt x="34081" y="13141"/>
                    </a:cubicBezTo>
                    <a:cubicBezTo>
                      <a:pt x="34056" y="13141"/>
                      <a:pt x="34035" y="13140"/>
                      <a:pt x="34017" y="13140"/>
                    </a:cubicBezTo>
                    <a:cubicBezTo>
                      <a:pt x="33949" y="13140"/>
                      <a:pt x="33937" y="13151"/>
                      <a:pt x="33999" y="13264"/>
                    </a:cubicBezTo>
                    <a:cubicBezTo>
                      <a:pt x="34044" y="13353"/>
                      <a:pt x="34097" y="13451"/>
                      <a:pt x="34159" y="13531"/>
                    </a:cubicBezTo>
                    <a:cubicBezTo>
                      <a:pt x="34159" y="13531"/>
                      <a:pt x="34159" y="13531"/>
                      <a:pt x="34158" y="13531"/>
                    </a:cubicBezTo>
                    <a:lnTo>
                      <a:pt x="34158" y="13531"/>
                    </a:lnTo>
                    <a:cubicBezTo>
                      <a:pt x="34149" y="13531"/>
                      <a:pt x="34263" y="13676"/>
                      <a:pt x="34203" y="13676"/>
                    </a:cubicBezTo>
                    <a:cubicBezTo>
                      <a:pt x="34199" y="13676"/>
                      <a:pt x="34193" y="13676"/>
                      <a:pt x="34186" y="13674"/>
                    </a:cubicBezTo>
                    <a:cubicBezTo>
                      <a:pt x="34159" y="13667"/>
                      <a:pt x="34137" y="13635"/>
                      <a:pt x="34090" y="13635"/>
                    </a:cubicBezTo>
                    <a:cubicBezTo>
                      <a:pt x="34075" y="13635"/>
                      <a:pt x="34057" y="13638"/>
                      <a:pt x="34035" y="13647"/>
                    </a:cubicBezTo>
                    <a:cubicBezTo>
                      <a:pt x="34044" y="13798"/>
                      <a:pt x="34088" y="13772"/>
                      <a:pt x="34195" y="13852"/>
                    </a:cubicBezTo>
                    <a:cubicBezTo>
                      <a:pt x="34266" y="13905"/>
                      <a:pt x="34391" y="14057"/>
                      <a:pt x="34257" y="14119"/>
                    </a:cubicBezTo>
                    <a:cubicBezTo>
                      <a:pt x="34079" y="14199"/>
                      <a:pt x="34035" y="14092"/>
                      <a:pt x="33972" y="14306"/>
                    </a:cubicBezTo>
                    <a:cubicBezTo>
                      <a:pt x="33919" y="14422"/>
                      <a:pt x="33883" y="14547"/>
                      <a:pt x="33865" y="14680"/>
                    </a:cubicBezTo>
                    <a:cubicBezTo>
                      <a:pt x="33869" y="14730"/>
                      <a:pt x="33891" y="14744"/>
                      <a:pt x="33921" y="14744"/>
                    </a:cubicBezTo>
                    <a:cubicBezTo>
                      <a:pt x="33963" y="14744"/>
                      <a:pt x="34021" y="14715"/>
                      <a:pt x="34068" y="14715"/>
                    </a:cubicBezTo>
                    <a:cubicBezTo>
                      <a:pt x="34072" y="14715"/>
                      <a:pt x="34076" y="14715"/>
                      <a:pt x="34079" y="14716"/>
                    </a:cubicBezTo>
                    <a:cubicBezTo>
                      <a:pt x="34186" y="14725"/>
                      <a:pt x="34248" y="14832"/>
                      <a:pt x="34177" y="14894"/>
                    </a:cubicBezTo>
                    <a:cubicBezTo>
                      <a:pt x="34125" y="14946"/>
                      <a:pt x="34030" y="15135"/>
                      <a:pt x="34159" y="15135"/>
                    </a:cubicBezTo>
                    <a:cubicBezTo>
                      <a:pt x="34162" y="15135"/>
                      <a:pt x="34165" y="15135"/>
                      <a:pt x="34168" y="15134"/>
                    </a:cubicBezTo>
                    <a:lnTo>
                      <a:pt x="34168" y="15134"/>
                    </a:lnTo>
                    <a:cubicBezTo>
                      <a:pt x="33812" y="15161"/>
                      <a:pt x="34124" y="15624"/>
                      <a:pt x="34142" y="15740"/>
                    </a:cubicBezTo>
                    <a:cubicBezTo>
                      <a:pt x="34168" y="15856"/>
                      <a:pt x="34097" y="15838"/>
                      <a:pt x="34070" y="15936"/>
                    </a:cubicBezTo>
                    <a:cubicBezTo>
                      <a:pt x="34044" y="16043"/>
                      <a:pt x="34035" y="16159"/>
                      <a:pt x="34052" y="16275"/>
                    </a:cubicBezTo>
                    <a:cubicBezTo>
                      <a:pt x="34052" y="16364"/>
                      <a:pt x="34150" y="16943"/>
                      <a:pt x="33955" y="16960"/>
                    </a:cubicBezTo>
                    <a:cubicBezTo>
                      <a:pt x="33963" y="17103"/>
                      <a:pt x="33999" y="17148"/>
                      <a:pt x="34186" y="17148"/>
                    </a:cubicBezTo>
                    <a:cubicBezTo>
                      <a:pt x="34275" y="17148"/>
                      <a:pt x="34453" y="17237"/>
                      <a:pt x="34462" y="17317"/>
                    </a:cubicBezTo>
                    <a:cubicBezTo>
                      <a:pt x="34346" y="17335"/>
                      <a:pt x="34240" y="17370"/>
                      <a:pt x="34142" y="17424"/>
                    </a:cubicBezTo>
                    <a:cubicBezTo>
                      <a:pt x="34052" y="17513"/>
                      <a:pt x="34044" y="17655"/>
                      <a:pt x="34124" y="17753"/>
                    </a:cubicBezTo>
                    <a:cubicBezTo>
                      <a:pt x="34195" y="17833"/>
                      <a:pt x="34248" y="17931"/>
                      <a:pt x="34275" y="18038"/>
                    </a:cubicBezTo>
                    <a:cubicBezTo>
                      <a:pt x="34275" y="18056"/>
                      <a:pt x="34133" y="18127"/>
                      <a:pt x="34115" y="18154"/>
                    </a:cubicBezTo>
                    <a:cubicBezTo>
                      <a:pt x="33999" y="18323"/>
                      <a:pt x="34542" y="18288"/>
                      <a:pt x="34551" y="18430"/>
                    </a:cubicBezTo>
                    <a:cubicBezTo>
                      <a:pt x="34555" y="18520"/>
                      <a:pt x="34484" y="18534"/>
                      <a:pt x="34399" y="18534"/>
                    </a:cubicBezTo>
                    <a:cubicBezTo>
                      <a:pt x="34358" y="18534"/>
                      <a:pt x="34314" y="18531"/>
                      <a:pt x="34273" y="18531"/>
                    </a:cubicBezTo>
                    <a:cubicBezTo>
                      <a:pt x="34206" y="18531"/>
                      <a:pt x="34148" y="18540"/>
                      <a:pt x="34133" y="18590"/>
                    </a:cubicBezTo>
                    <a:cubicBezTo>
                      <a:pt x="34052" y="18822"/>
                      <a:pt x="34418" y="19045"/>
                      <a:pt x="34525" y="19232"/>
                    </a:cubicBezTo>
                    <a:cubicBezTo>
                      <a:pt x="34539" y="19262"/>
                      <a:pt x="34641" y="19577"/>
                      <a:pt x="34555" y="19577"/>
                    </a:cubicBezTo>
                    <a:cubicBezTo>
                      <a:pt x="34538" y="19577"/>
                      <a:pt x="34514" y="19564"/>
                      <a:pt x="34480" y="19535"/>
                    </a:cubicBezTo>
                    <a:cubicBezTo>
                      <a:pt x="34475" y="19422"/>
                      <a:pt x="34425" y="19358"/>
                      <a:pt x="34370" y="19358"/>
                    </a:cubicBezTo>
                    <a:cubicBezTo>
                      <a:pt x="34325" y="19358"/>
                      <a:pt x="34277" y="19402"/>
                      <a:pt x="34248" y="19499"/>
                    </a:cubicBezTo>
                    <a:cubicBezTo>
                      <a:pt x="34223" y="19566"/>
                      <a:pt x="34253" y="19787"/>
                      <a:pt x="34388" y="19787"/>
                    </a:cubicBezTo>
                    <a:cubicBezTo>
                      <a:pt x="34397" y="19787"/>
                      <a:pt x="34407" y="19786"/>
                      <a:pt x="34418" y="19784"/>
                    </a:cubicBezTo>
                    <a:cubicBezTo>
                      <a:pt x="34456" y="19776"/>
                      <a:pt x="34579" y="19677"/>
                      <a:pt x="34647" y="19677"/>
                    </a:cubicBezTo>
                    <a:cubicBezTo>
                      <a:pt x="34659" y="19677"/>
                      <a:pt x="34668" y="19680"/>
                      <a:pt x="34676" y="19686"/>
                    </a:cubicBezTo>
                    <a:cubicBezTo>
                      <a:pt x="34694" y="19695"/>
                      <a:pt x="34177" y="20105"/>
                      <a:pt x="34355" y="20131"/>
                    </a:cubicBezTo>
                    <a:cubicBezTo>
                      <a:pt x="34383" y="20138"/>
                      <a:pt x="34411" y="20140"/>
                      <a:pt x="34440" y="20140"/>
                    </a:cubicBezTo>
                    <a:cubicBezTo>
                      <a:pt x="34486" y="20140"/>
                      <a:pt x="34534" y="20135"/>
                      <a:pt x="34581" y="20135"/>
                    </a:cubicBezTo>
                    <a:cubicBezTo>
                      <a:pt x="34616" y="20135"/>
                      <a:pt x="34651" y="20138"/>
                      <a:pt x="34685" y="20149"/>
                    </a:cubicBezTo>
                    <a:cubicBezTo>
                      <a:pt x="34801" y="20176"/>
                      <a:pt x="34836" y="20256"/>
                      <a:pt x="34916" y="20310"/>
                    </a:cubicBezTo>
                    <a:cubicBezTo>
                      <a:pt x="34649" y="20327"/>
                      <a:pt x="34533" y="20310"/>
                      <a:pt x="34542" y="20541"/>
                    </a:cubicBezTo>
                    <a:cubicBezTo>
                      <a:pt x="34542" y="20587"/>
                      <a:pt x="34648" y="20838"/>
                      <a:pt x="34757" y="20838"/>
                    </a:cubicBezTo>
                    <a:cubicBezTo>
                      <a:pt x="34775" y="20838"/>
                      <a:pt x="34792" y="20832"/>
                      <a:pt x="34810" y="20817"/>
                    </a:cubicBezTo>
                    <a:lnTo>
                      <a:pt x="34827" y="21013"/>
                    </a:lnTo>
                    <a:cubicBezTo>
                      <a:pt x="34809" y="21017"/>
                      <a:pt x="34790" y="21018"/>
                      <a:pt x="34770" y="21018"/>
                    </a:cubicBezTo>
                    <a:cubicBezTo>
                      <a:pt x="34729" y="21018"/>
                      <a:pt x="34687" y="21013"/>
                      <a:pt x="34647" y="21013"/>
                    </a:cubicBezTo>
                    <a:cubicBezTo>
                      <a:pt x="34605" y="21013"/>
                      <a:pt x="34566" y="21018"/>
                      <a:pt x="34533" y="21040"/>
                    </a:cubicBezTo>
                    <a:cubicBezTo>
                      <a:pt x="34444" y="21102"/>
                      <a:pt x="34409" y="21218"/>
                      <a:pt x="34453" y="21325"/>
                    </a:cubicBezTo>
                    <a:cubicBezTo>
                      <a:pt x="34551" y="21521"/>
                      <a:pt x="34997" y="21548"/>
                      <a:pt x="34605" y="21735"/>
                    </a:cubicBezTo>
                    <a:cubicBezTo>
                      <a:pt x="34159" y="21761"/>
                      <a:pt x="34721" y="21886"/>
                      <a:pt x="34721" y="22038"/>
                    </a:cubicBezTo>
                    <a:cubicBezTo>
                      <a:pt x="34721" y="22144"/>
                      <a:pt x="34471" y="22287"/>
                      <a:pt x="34551" y="22358"/>
                    </a:cubicBezTo>
                    <a:cubicBezTo>
                      <a:pt x="34578" y="22376"/>
                      <a:pt x="34801" y="22510"/>
                      <a:pt x="34810" y="22510"/>
                    </a:cubicBezTo>
                    <a:cubicBezTo>
                      <a:pt x="34658" y="22572"/>
                      <a:pt x="34596" y="22483"/>
                      <a:pt x="34498" y="22634"/>
                    </a:cubicBezTo>
                    <a:cubicBezTo>
                      <a:pt x="34453" y="22697"/>
                      <a:pt x="34391" y="22830"/>
                      <a:pt x="34525" y="22884"/>
                    </a:cubicBezTo>
                    <a:cubicBezTo>
                      <a:pt x="34658" y="22928"/>
                      <a:pt x="34569" y="23062"/>
                      <a:pt x="34551" y="23160"/>
                    </a:cubicBezTo>
                    <a:cubicBezTo>
                      <a:pt x="34543" y="23209"/>
                      <a:pt x="34754" y="23273"/>
                      <a:pt x="34773" y="23387"/>
                    </a:cubicBezTo>
                    <a:lnTo>
                      <a:pt x="34773" y="23387"/>
                    </a:lnTo>
                    <a:lnTo>
                      <a:pt x="34908" y="23320"/>
                    </a:lnTo>
                    <a:cubicBezTo>
                      <a:pt x="34970" y="23391"/>
                      <a:pt x="35050" y="23454"/>
                      <a:pt x="34997" y="23543"/>
                    </a:cubicBezTo>
                    <a:cubicBezTo>
                      <a:pt x="34907" y="23526"/>
                      <a:pt x="34764" y="23503"/>
                      <a:pt x="34762" y="23416"/>
                    </a:cubicBezTo>
                    <a:lnTo>
                      <a:pt x="34762" y="23416"/>
                    </a:lnTo>
                    <a:lnTo>
                      <a:pt x="34516" y="23374"/>
                    </a:lnTo>
                    <a:lnTo>
                      <a:pt x="34516" y="23374"/>
                    </a:lnTo>
                    <a:cubicBezTo>
                      <a:pt x="34507" y="23445"/>
                      <a:pt x="34471" y="23561"/>
                      <a:pt x="34605" y="23587"/>
                    </a:cubicBezTo>
                    <a:cubicBezTo>
                      <a:pt x="34694" y="23703"/>
                      <a:pt x="34685" y="23721"/>
                      <a:pt x="34560" y="23783"/>
                    </a:cubicBezTo>
                    <a:cubicBezTo>
                      <a:pt x="34542" y="23864"/>
                      <a:pt x="34551" y="23881"/>
                      <a:pt x="34658" y="23908"/>
                    </a:cubicBezTo>
                    <a:cubicBezTo>
                      <a:pt x="34801" y="23944"/>
                      <a:pt x="34747" y="24068"/>
                      <a:pt x="34729" y="24131"/>
                    </a:cubicBezTo>
                    <a:lnTo>
                      <a:pt x="34304" y="24000"/>
                    </a:lnTo>
                    <a:lnTo>
                      <a:pt x="34304" y="24000"/>
                    </a:lnTo>
                    <a:cubicBezTo>
                      <a:pt x="34460" y="24055"/>
                      <a:pt x="34399" y="24355"/>
                      <a:pt x="34355" y="24442"/>
                    </a:cubicBezTo>
                    <a:cubicBezTo>
                      <a:pt x="34302" y="24567"/>
                      <a:pt x="34186" y="24514"/>
                      <a:pt x="34115" y="24594"/>
                    </a:cubicBezTo>
                    <a:cubicBezTo>
                      <a:pt x="33821" y="24923"/>
                      <a:pt x="33652" y="25315"/>
                      <a:pt x="33429" y="25681"/>
                    </a:cubicBezTo>
                    <a:cubicBezTo>
                      <a:pt x="33429" y="25681"/>
                      <a:pt x="33386" y="25665"/>
                      <a:pt x="33343" y="25665"/>
                    </a:cubicBezTo>
                    <a:cubicBezTo>
                      <a:pt x="33313" y="25665"/>
                      <a:pt x="33283" y="25673"/>
                      <a:pt x="33269" y="25698"/>
                    </a:cubicBezTo>
                    <a:cubicBezTo>
                      <a:pt x="33224" y="25752"/>
                      <a:pt x="33197" y="25814"/>
                      <a:pt x="33162" y="25877"/>
                    </a:cubicBezTo>
                    <a:cubicBezTo>
                      <a:pt x="33064" y="26072"/>
                      <a:pt x="32957" y="26268"/>
                      <a:pt x="32850" y="26473"/>
                    </a:cubicBezTo>
                    <a:cubicBezTo>
                      <a:pt x="32690" y="26741"/>
                      <a:pt x="32556" y="26954"/>
                      <a:pt x="32351" y="27284"/>
                    </a:cubicBezTo>
                    <a:cubicBezTo>
                      <a:pt x="32289" y="27391"/>
                      <a:pt x="32218" y="27498"/>
                      <a:pt x="32244" y="27622"/>
                    </a:cubicBezTo>
                    <a:cubicBezTo>
                      <a:pt x="32271" y="27711"/>
                      <a:pt x="32173" y="27774"/>
                      <a:pt x="32120" y="27818"/>
                    </a:cubicBezTo>
                    <a:cubicBezTo>
                      <a:pt x="32158" y="27780"/>
                      <a:pt x="32150" y="27704"/>
                      <a:pt x="32098" y="27704"/>
                    </a:cubicBezTo>
                    <a:cubicBezTo>
                      <a:pt x="32089" y="27704"/>
                      <a:pt x="32078" y="27706"/>
                      <a:pt x="32066" y="27711"/>
                    </a:cubicBezTo>
                    <a:cubicBezTo>
                      <a:pt x="31897" y="27800"/>
                      <a:pt x="31781" y="27961"/>
                      <a:pt x="31639" y="28077"/>
                    </a:cubicBezTo>
                    <a:cubicBezTo>
                      <a:pt x="31576" y="28121"/>
                      <a:pt x="31389" y="28228"/>
                      <a:pt x="31425" y="28344"/>
                    </a:cubicBezTo>
                    <a:cubicBezTo>
                      <a:pt x="31443" y="28433"/>
                      <a:pt x="31656" y="28602"/>
                      <a:pt x="31719" y="28673"/>
                    </a:cubicBezTo>
                    <a:cubicBezTo>
                      <a:pt x="31695" y="28693"/>
                      <a:pt x="31669" y="28702"/>
                      <a:pt x="31641" y="28702"/>
                    </a:cubicBezTo>
                    <a:cubicBezTo>
                      <a:pt x="31531" y="28702"/>
                      <a:pt x="31396" y="28571"/>
                      <a:pt x="31318" y="28486"/>
                    </a:cubicBezTo>
                    <a:cubicBezTo>
                      <a:pt x="31278" y="28441"/>
                      <a:pt x="31244" y="28424"/>
                      <a:pt x="31212" y="28424"/>
                    </a:cubicBezTo>
                    <a:cubicBezTo>
                      <a:pt x="31137" y="28424"/>
                      <a:pt x="31076" y="28522"/>
                      <a:pt x="30988" y="28584"/>
                    </a:cubicBezTo>
                    <a:cubicBezTo>
                      <a:pt x="30837" y="28691"/>
                      <a:pt x="30686" y="28852"/>
                      <a:pt x="30490" y="28896"/>
                    </a:cubicBezTo>
                    <a:cubicBezTo>
                      <a:pt x="30486" y="28897"/>
                      <a:pt x="30483" y="28897"/>
                      <a:pt x="30478" y="28897"/>
                    </a:cubicBezTo>
                    <a:cubicBezTo>
                      <a:pt x="30446" y="28897"/>
                      <a:pt x="30391" y="28874"/>
                      <a:pt x="30367" y="28874"/>
                    </a:cubicBezTo>
                    <a:cubicBezTo>
                      <a:pt x="30361" y="28874"/>
                      <a:pt x="30358" y="28875"/>
                      <a:pt x="30356" y="28878"/>
                    </a:cubicBezTo>
                    <a:cubicBezTo>
                      <a:pt x="30285" y="28949"/>
                      <a:pt x="30294" y="29056"/>
                      <a:pt x="30267" y="29154"/>
                    </a:cubicBezTo>
                    <a:cubicBezTo>
                      <a:pt x="30205" y="29368"/>
                      <a:pt x="29875" y="29279"/>
                      <a:pt x="29715" y="29341"/>
                    </a:cubicBezTo>
                    <a:cubicBezTo>
                      <a:pt x="29537" y="29404"/>
                      <a:pt x="29590" y="29564"/>
                      <a:pt x="29599" y="29760"/>
                    </a:cubicBezTo>
                    <a:cubicBezTo>
                      <a:pt x="29601" y="29857"/>
                      <a:pt x="29588" y="29893"/>
                      <a:pt x="29566" y="29893"/>
                    </a:cubicBezTo>
                    <a:cubicBezTo>
                      <a:pt x="29509" y="29893"/>
                      <a:pt x="29397" y="29656"/>
                      <a:pt x="29358" y="29618"/>
                    </a:cubicBezTo>
                    <a:cubicBezTo>
                      <a:pt x="29339" y="29594"/>
                      <a:pt x="29323" y="29585"/>
                      <a:pt x="29310" y="29585"/>
                    </a:cubicBezTo>
                    <a:cubicBezTo>
                      <a:pt x="29234" y="29585"/>
                      <a:pt x="29232" y="29889"/>
                      <a:pt x="29225" y="29911"/>
                    </a:cubicBezTo>
                    <a:cubicBezTo>
                      <a:pt x="29204" y="29971"/>
                      <a:pt x="29174" y="29992"/>
                      <a:pt x="29138" y="29992"/>
                    </a:cubicBezTo>
                    <a:cubicBezTo>
                      <a:pt x="29050" y="29992"/>
                      <a:pt x="28930" y="29864"/>
                      <a:pt x="28842" y="29858"/>
                    </a:cubicBezTo>
                    <a:cubicBezTo>
                      <a:pt x="28831" y="29857"/>
                      <a:pt x="28821" y="29856"/>
                      <a:pt x="28811" y="29856"/>
                    </a:cubicBezTo>
                    <a:cubicBezTo>
                      <a:pt x="28664" y="29856"/>
                      <a:pt x="28541" y="29971"/>
                      <a:pt x="28441" y="30063"/>
                    </a:cubicBezTo>
                    <a:cubicBezTo>
                      <a:pt x="28394" y="30103"/>
                      <a:pt x="28156" y="30303"/>
                      <a:pt x="28002" y="30303"/>
                    </a:cubicBezTo>
                    <a:cubicBezTo>
                      <a:pt x="27953" y="30303"/>
                      <a:pt x="27912" y="30283"/>
                      <a:pt x="27889" y="30232"/>
                    </a:cubicBezTo>
                    <a:cubicBezTo>
                      <a:pt x="27764" y="30232"/>
                      <a:pt x="27675" y="30348"/>
                      <a:pt x="27595" y="30419"/>
                    </a:cubicBezTo>
                    <a:cubicBezTo>
                      <a:pt x="27274" y="30695"/>
                      <a:pt x="26873" y="30820"/>
                      <a:pt x="26535" y="31069"/>
                    </a:cubicBezTo>
                    <a:cubicBezTo>
                      <a:pt x="26419" y="31150"/>
                      <a:pt x="26285" y="31283"/>
                      <a:pt x="26357" y="31479"/>
                    </a:cubicBezTo>
                    <a:cubicBezTo>
                      <a:pt x="26312" y="31372"/>
                      <a:pt x="26285" y="31194"/>
                      <a:pt x="26170" y="31150"/>
                    </a:cubicBezTo>
                    <a:cubicBezTo>
                      <a:pt x="26158" y="31145"/>
                      <a:pt x="26147" y="31143"/>
                      <a:pt x="26138" y="31143"/>
                    </a:cubicBezTo>
                    <a:cubicBezTo>
                      <a:pt x="26079" y="31143"/>
                      <a:pt x="26070" y="31230"/>
                      <a:pt x="26000" y="31230"/>
                    </a:cubicBezTo>
                    <a:lnTo>
                      <a:pt x="25849" y="31221"/>
                    </a:lnTo>
                    <a:cubicBezTo>
                      <a:pt x="25826" y="31219"/>
                      <a:pt x="25804" y="31218"/>
                      <a:pt x="25782" y="31218"/>
                    </a:cubicBezTo>
                    <a:cubicBezTo>
                      <a:pt x="25597" y="31218"/>
                      <a:pt x="25436" y="31281"/>
                      <a:pt x="25261" y="31337"/>
                    </a:cubicBezTo>
                    <a:cubicBezTo>
                      <a:pt x="25208" y="31470"/>
                      <a:pt x="24834" y="31559"/>
                      <a:pt x="24834" y="31568"/>
                    </a:cubicBezTo>
                    <a:cubicBezTo>
                      <a:pt x="24834" y="31818"/>
                      <a:pt x="24958" y="32067"/>
                      <a:pt x="24932" y="32325"/>
                    </a:cubicBezTo>
                    <a:cubicBezTo>
                      <a:pt x="24930" y="32336"/>
                      <a:pt x="24922" y="32341"/>
                      <a:pt x="24909" y="32341"/>
                    </a:cubicBezTo>
                    <a:cubicBezTo>
                      <a:pt x="24833" y="32341"/>
                      <a:pt x="24596" y="32173"/>
                      <a:pt x="24664" y="31960"/>
                    </a:cubicBezTo>
                    <a:cubicBezTo>
                      <a:pt x="24735" y="31769"/>
                      <a:pt x="24671" y="31685"/>
                      <a:pt x="24548" y="31685"/>
                    </a:cubicBezTo>
                    <a:cubicBezTo>
                      <a:pt x="24516" y="31685"/>
                      <a:pt x="24480" y="31691"/>
                      <a:pt x="24442" y="31702"/>
                    </a:cubicBezTo>
                    <a:cubicBezTo>
                      <a:pt x="24362" y="31720"/>
                      <a:pt x="24219" y="31737"/>
                      <a:pt x="24183" y="31835"/>
                    </a:cubicBezTo>
                    <a:cubicBezTo>
                      <a:pt x="24152" y="31930"/>
                      <a:pt x="24183" y="31962"/>
                      <a:pt x="24117" y="31962"/>
                    </a:cubicBezTo>
                    <a:cubicBezTo>
                      <a:pt x="24108" y="31962"/>
                      <a:pt x="24098" y="31961"/>
                      <a:pt x="24085" y="31960"/>
                    </a:cubicBezTo>
                    <a:cubicBezTo>
                      <a:pt x="23996" y="31951"/>
                      <a:pt x="23578" y="31720"/>
                      <a:pt x="23595" y="31577"/>
                    </a:cubicBezTo>
                    <a:lnTo>
                      <a:pt x="23595" y="31577"/>
                    </a:lnTo>
                    <a:cubicBezTo>
                      <a:pt x="23569" y="31764"/>
                      <a:pt x="23515" y="31782"/>
                      <a:pt x="23346" y="31818"/>
                    </a:cubicBezTo>
                    <a:cubicBezTo>
                      <a:pt x="23204" y="31844"/>
                      <a:pt x="23070" y="31907"/>
                      <a:pt x="22963" y="32005"/>
                    </a:cubicBezTo>
                    <a:cubicBezTo>
                      <a:pt x="22930" y="32029"/>
                      <a:pt x="22843" y="32177"/>
                      <a:pt x="22810" y="32177"/>
                    </a:cubicBezTo>
                    <a:cubicBezTo>
                      <a:pt x="22807" y="32177"/>
                      <a:pt x="22805" y="32176"/>
                      <a:pt x="22803" y="32174"/>
                    </a:cubicBezTo>
                    <a:cubicBezTo>
                      <a:pt x="22758" y="32129"/>
                      <a:pt x="22678" y="31996"/>
                      <a:pt x="22625" y="31996"/>
                    </a:cubicBezTo>
                    <a:cubicBezTo>
                      <a:pt x="22509" y="31996"/>
                      <a:pt x="22455" y="32120"/>
                      <a:pt x="22357" y="32138"/>
                    </a:cubicBezTo>
                    <a:lnTo>
                      <a:pt x="22010" y="32192"/>
                    </a:lnTo>
                    <a:cubicBezTo>
                      <a:pt x="21974" y="32158"/>
                      <a:pt x="21946" y="32143"/>
                      <a:pt x="21924" y="32143"/>
                    </a:cubicBezTo>
                    <a:cubicBezTo>
                      <a:pt x="21838" y="32143"/>
                      <a:pt x="21848" y="32366"/>
                      <a:pt x="21841" y="32459"/>
                    </a:cubicBezTo>
                    <a:cubicBezTo>
                      <a:pt x="21841" y="32593"/>
                      <a:pt x="21770" y="32628"/>
                      <a:pt x="21680" y="32637"/>
                    </a:cubicBezTo>
                    <a:cubicBezTo>
                      <a:pt x="21636" y="32370"/>
                      <a:pt x="21654" y="32290"/>
                      <a:pt x="21440" y="32290"/>
                    </a:cubicBezTo>
                    <a:cubicBezTo>
                      <a:pt x="21057" y="32307"/>
                      <a:pt x="20674" y="32370"/>
                      <a:pt x="20300" y="32405"/>
                    </a:cubicBezTo>
                    <a:cubicBezTo>
                      <a:pt x="20273" y="32405"/>
                      <a:pt x="19863" y="32432"/>
                      <a:pt x="19935" y="32530"/>
                    </a:cubicBezTo>
                    <a:cubicBezTo>
                      <a:pt x="20024" y="32665"/>
                      <a:pt x="19925" y="32707"/>
                      <a:pt x="19829" y="32707"/>
                    </a:cubicBezTo>
                    <a:cubicBezTo>
                      <a:pt x="19792" y="32707"/>
                      <a:pt x="19755" y="32701"/>
                      <a:pt x="19730" y="32691"/>
                    </a:cubicBezTo>
                    <a:cubicBezTo>
                      <a:pt x="19641" y="32664"/>
                      <a:pt x="19685" y="32548"/>
                      <a:pt x="19623" y="32495"/>
                    </a:cubicBezTo>
                    <a:cubicBezTo>
                      <a:pt x="19583" y="32475"/>
                      <a:pt x="19538" y="32464"/>
                      <a:pt x="19491" y="32464"/>
                    </a:cubicBezTo>
                    <a:cubicBezTo>
                      <a:pt x="19476" y="32464"/>
                      <a:pt x="19460" y="32466"/>
                      <a:pt x="19445" y="32468"/>
                    </a:cubicBezTo>
                    <a:cubicBezTo>
                      <a:pt x="19436" y="32469"/>
                      <a:pt x="19427" y="32469"/>
                      <a:pt x="19416" y="32469"/>
                    </a:cubicBezTo>
                    <a:cubicBezTo>
                      <a:pt x="19371" y="32469"/>
                      <a:pt x="19307" y="32464"/>
                      <a:pt x="19241" y="32464"/>
                    </a:cubicBezTo>
                    <a:cubicBezTo>
                      <a:pt x="19134" y="32464"/>
                      <a:pt x="19022" y="32477"/>
                      <a:pt x="18982" y="32548"/>
                    </a:cubicBezTo>
                    <a:cubicBezTo>
                      <a:pt x="18946" y="32610"/>
                      <a:pt x="18906" y="32619"/>
                      <a:pt x="18860" y="32619"/>
                    </a:cubicBezTo>
                    <a:cubicBezTo>
                      <a:pt x="18842" y="32619"/>
                      <a:pt x="18823" y="32618"/>
                      <a:pt x="18803" y="32618"/>
                    </a:cubicBezTo>
                    <a:cubicBezTo>
                      <a:pt x="18773" y="32618"/>
                      <a:pt x="18740" y="32621"/>
                      <a:pt x="18705" y="32637"/>
                    </a:cubicBezTo>
                    <a:cubicBezTo>
                      <a:pt x="18634" y="32664"/>
                      <a:pt x="18563" y="32851"/>
                      <a:pt x="18527" y="32851"/>
                    </a:cubicBezTo>
                    <a:cubicBezTo>
                      <a:pt x="18483" y="32851"/>
                      <a:pt x="18456" y="32726"/>
                      <a:pt x="18412" y="32691"/>
                    </a:cubicBezTo>
                    <a:cubicBezTo>
                      <a:pt x="18330" y="32616"/>
                      <a:pt x="18217" y="32579"/>
                      <a:pt x="18105" y="32579"/>
                    </a:cubicBezTo>
                    <a:cubicBezTo>
                      <a:pt x="18082" y="32579"/>
                      <a:pt x="18060" y="32581"/>
                      <a:pt x="18037" y="32584"/>
                    </a:cubicBezTo>
                    <a:cubicBezTo>
                      <a:pt x="17833" y="32593"/>
                      <a:pt x="17628" y="32619"/>
                      <a:pt x="17423" y="32664"/>
                    </a:cubicBezTo>
                    <a:cubicBezTo>
                      <a:pt x="17316" y="32691"/>
                      <a:pt x="17280" y="32771"/>
                      <a:pt x="17280" y="32904"/>
                    </a:cubicBezTo>
                    <a:cubicBezTo>
                      <a:pt x="17138" y="33086"/>
                      <a:pt x="17380" y="33351"/>
                      <a:pt x="17548" y="33351"/>
                    </a:cubicBezTo>
                    <a:cubicBezTo>
                      <a:pt x="17642" y="33351"/>
                      <a:pt x="17713" y="33270"/>
                      <a:pt x="17684" y="33049"/>
                    </a:cubicBezTo>
                    <a:lnTo>
                      <a:pt x="17684" y="33049"/>
                    </a:lnTo>
                    <a:cubicBezTo>
                      <a:pt x="17724" y="33186"/>
                      <a:pt x="18184" y="33153"/>
                      <a:pt x="18278" y="33341"/>
                    </a:cubicBezTo>
                    <a:cubicBezTo>
                      <a:pt x="18299" y="33386"/>
                      <a:pt x="18316" y="33403"/>
                      <a:pt x="18333" y="33403"/>
                    </a:cubicBezTo>
                    <a:cubicBezTo>
                      <a:pt x="18365" y="33403"/>
                      <a:pt x="18394" y="33340"/>
                      <a:pt x="18447" y="33305"/>
                    </a:cubicBezTo>
                    <a:cubicBezTo>
                      <a:pt x="18536" y="33261"/>
                      <a:pt x="18643" y="33278"/>
                      <a:pt x="18741" y="33252"/>
                    </a:cubicBezTo>
                    <a:cubicBezTo>
                      <a:pt x="19138" y="33160"/>
                      <a:pt x="19548" y="33114"/>
                      <a:pt x="19960" y="33114"/>
                    </a:cubicBezTo>
                    <a:cubicBezTo>
                      <a:pt x="20029" y="33114"/>
                      <a:pt x="20098" y="33116"/>
                      <a:pt x="20166" y="33118"/>
                    </a:cubicBezTo>
                    <a:cubicBezTo>
                      <a:pt x="20292" y="33118"/>
                      <a:pt x="20490" y="33157"/>
                      <a:pt x="20670" y="33157"/>
                    </a:cubicBezTo>
                    <a:cubicBezTo>
                      <a:pt x="20911" y="33157"/>
                      <a:pt x="21119" y="33088"/>
                      <a:pt x="21084" y="32762"/>
                    </a:cubicBezTo>
                    <a:cubicBezTo>
                      <a:pt x="21084" y="32738"/>
                      <a:pt x="21090" y="32438"/>
                      <a:pt x="21134" y="32438"/>
                    </a:cubicBezTo>
                    <a:cubicBezTo>
                      <a:pt x="21140" y="32438"/>
                      <a:pt x="21147" y="32444"/>
                      <a:pt x="21155" y="32459"/>
                    </a:cubicBezTo>
                    <a:cubicBezTo>
                      <a:pt x="21226" y="32566"/>
                      <a:pt x="21271" y="32691"/>
                      <a:pt x="21297" y="32815"/>
                    </a:cubicBezTo>
                    <a:cubicBezTo>
                      <a:pt x="21351" y="33047"/>
                      <a:pt x="21413" y="33278"/>
                      <a:pt x="21485" y="33510"/>
                    </a:cubicBezTo>
                    <a:cubicBezTo>
                      <a:pt x="21520" y="33465"/>
                      <a:pt x="21485" y="33421"/>
                      <a:pt x="21547" y="33376"/>
                    </a:cubicBezTo>
                    <a:cubicBezTo>
                      <a:pt x="21618" y="33332"/>
                      <a:pt x="21698" y="33314"/>
                      <a:pt x="21770" y="33305"/>
                    </a:cubicBezTo>
                    <a:cubicBezTo>
                      <a:pt x="21808" y="33299"/>
                      <a:pt x="21856" y="33292"/>
                      <a:pt x="21903" y="33292"/>
                    </a:cubicBezTo>
                    <a:cubicBezTo>
                      <a:pt x="21996" y="33292"/>
                      <a:pt x="22089" y="33320"/>
                      <a:pt x="22108" y="33436"/>
                    </a:cubicBezTo>
                    <a:lnTo>
                      <a:pt x="22108" y="33436"/>
                    </a:lnTo>
                    <a:cubicBezTo>
                      <a:pt x="22056" y="33101"/>
                      <a:pt x="22340" y="33304"/>
                      <a:pt x="22348" y="33029"/>
                    </a:cubicBezTo>
                    <a:cubicBezTo>
                      <a:pt x="22348" y="32916"/>
                      <a:pt x="22363" y="32707"/>
                      <a:pt x="22453" y="32707"/>
                    </a:cubicBezTo>
                    <a:cubicBezTo>
                      <a:pt x="22484" y="32707"/>
                      <a:pt x="22522" y="32730"/>
                      <a:pt x="22571" y="32788"/>
                    </a:cubicBezTo>
                    <a:cubicBezTo>
                      <a:pt x="22660" y="32904"/>
                      <a:pt x="22642" y="33038"/>
                      <a:pt x="22767" y="33127"/>
                    </a:cubicBezTo>
                    <a:cubicBezTo>
                      <a:pt x="22796" y="33144"/>
                      <a:pt x="22826" y="33153"/>
                      <a:pt x="22855" y="33153"/>
                    </a:cubicBezTo>
                    <a:cubicBezTo>
                      <a:pt x="22914" y="33153"/>
                      <a:pt x="22963" y="33114"/>
                      <a:pt x="22963" y="33029"/>
                    </a:cubicBezTo>
                    <a:cubicBezTo>
                      <a:pt x="22972" y="32895"/>
                      <a:pt x="23008" y="32931"/>
                      <a:pt x="23132" y="32913"/>
                    </a:cubicBezTo>
                    <a:cubicBezTo>
                      <a:pt x="23135" y="32913"/>
                      <a:pt x="23138" y="32913"/>
                      <a:pt x="23141" y="32913"/>
                    </a:cubicBezTo>
                    <a:cubicBezTo>
                      <a:pt x="23192" y="32913"/>
                      <a:pt x="23170" y="32996"/>
                      <a:pt x="23204" y="33047"/>
                    </a:cubicBezTo>
                    <a:cubicBezTo>
                      <a:pt x="23229" y="33086"/>
                      <a:pt x="23256" y="33101"/>
                      <a:pt x="23285" y="33101"/>
                    </a:cubicBezTo>
                    <a:cubicBezTo>
                      <a:pt x="23400" y="33101"/>
                      <a:pt x="23545" y="32868"/>
                      <a:pt x="23695" y="32868"/>
                    </a:cubicBezTo>
                    <a:cubicBezTo>
                      <a:pt x="23727" y="32868"/>
                      <a:pt x="23759" y="32878"/>
                      <a:pt x="23791" y="32904"/>
                    </a:cubicBezTo>
                    <a:cubicBezTo>
                      <a:pt x="23907" y="32888"/>
                      <a:pt x="23992" y="32550"/>
                      <a:pt x="24046" y="32550"/>
                    </a:cubicBezTo>
                    <a:cubicBezTo>
                      <a:pt x="24051" y="32550"/>
                      <a:pt x="24055" y="32552"/>
                      <a:pt x="24059" y="32557"/>
                    </a:cubicBezTo>
                    <a:cubicBezTo>
                      <a:pt x="24083" y="32582"/>
                      <a:pt x="24176" y="32766"/>
                      <a:pt x="24219" y="32766"/>
                    </a:cubicBezTo>
                    <a:cubicBezTo>
                      <a:pt x="24222" y="32766"/>
                      <a:pt x="24225" y="32764"/>
                      <a:pt x="24228" y="32762"/>
                    </a:cubicBezTo>
                    <a:cubicBezTo>
                      <a:pt x="24299" y="32691"/>
                      <a:pt x="24210" y="32548"/>
                      <a:pt x="24272" y="32450"/>
                    </a:cubicBezTo>
                    <a:lnTo>
                      <a:pt x="24272" y="32450"/>
                    </a:lnTo>
                    <a:cubicBezTo>
                      <a:pt x="24272" y="32450"/>
                      <a:pt x="24504" y="32815"/>
                      <a:pt x="24513" y="32824"/>
                    </a:cubicBezTo>
                    <a:cubicBezTo>
                      <a:pt x="24536" y="32636"/>
                      <a:pt x="24603" y="32498"/>
                      <a:pt x="24763" y="32498"/>
                    </a:cubicBezTo>
                    <a:cubicBezTo>
                      <a:pt x="24792" y="32498"/>
                      <a:pt x="24825" y="32503"/>
                      <a:pt x="24860" y="32512"/>
                    </a:cubicBezTo>
                    <a:cubicBezTo>
                      <a:pt x="24917" y="32536"/>
                      <a:pt x="24976" y="32547"/>
                      <a:pt x="25034" y="32547"/>
                    </a:cubicBezTo>
                    <a:cubicBezTo>
                      <a:pt x="25087" y="32547"/>
                      <a:pt x="25139" y="32538"/>
                      <a:pt x="25190" y="32521"/>
                    </a:cubicBezTo>
                    <a:cubicBezTo>
                      <a:pt x="25230" y="32513"/>
                      <a:pt x="25307" y="32411"/>
                      <a:pt x="25242" y="32411"/>
                    </a:cubicBezTo>
                    <a:cubicBezTo>
                      <a:pt x="25235" y="32411"/>
                      <a:pt x="25227" y="32412"/>
                      <a:pt x="25217" y="32414"/>
                    </a:cubicBezTo>
                    <a:lnTo>
                      <a:pt x="25457" y="32343"/>
                    </a:lnTo>
                    <a:cubicBezTo>
                      <a:pt x="25617" y="32299"/>
                      <a:pt x="25484" y="32325"/>
                      <a:pt x="25537" y="32201"/>
                    </a:cubicBezTo>
                    <a:cubicBezTo>
                      <a:pt x="25551" y="32166"/>
                      <a:pt x="25606" y="32156"/>
                      <a:pt x="25672" y="32156"/>
                    </a:cubicBezTo>
                    <a:cubicBezTo>
                      <a:pt x="25778" y="32156"/>
                      <a:pt x="25915" y="32183"/>
                      <a:pt x="25965" y="32183"/>
                    </a:cubicBezTo>
                    <a:cubicBezTo>
                      <a:pt x="26063" y="32174"/>
                      <a:pt x="26277" y="32165"/>
                      <a:pt x="26330" y="32040"/>
                    </a:cubicBezTo>
                    <a:cubicBezTo>
                      <a:pt x="26363" y="31967"/>
                      <a:pt x="26292" y="31820"/>
                      <a:pt x="26365" y="31820"/>
                    </a:cubicBezTo>
                    <a:cubicBezTo>
                      <a:pt x="26390" y="31820"/>
                      <a:pt x="26431" y="31837"/>
                      <a:pt x="26499" y="31880"/>
                    </a:cubicBezTo>
                    <a:cubicBezTo>
                      <a:pt x="26554" y="31943"/>
                      <a:pt x="26643" y="31982"/>
                      <a:pt x="26702" y="31982"/>
                    </a:cubicBezTo>
                    <a:cubicBezTo>
                      <a:pt x="26768" y="31982"/>
                      <a:pt x="26795" y="31932"/>
                      <a:pt x="26686" y="31809"/>
                    </a:cubicBezTo>
                    <a:cubicBezTo>
                      <a:pt x="26626" y="31634"/>
                      <a:pt x="26677" y="31536"/>
                      <a:pt x="26785" y="31536"/>
                    </a:cubicBezTo>
                    <a:cubicBezTo>
                      <a:pt x="26821" y="31536"/>
                      <a:pt x="26863" y="31546"/>
                      <a:pt x="26909" y="31568"/>
                    </a:cubicBezTo>
                    <a:cubicBezTo>
                      <a:pt x="27001" y="31617"/>
                      <a:pt x="27059" y="31716"/>
                      <a:pt x="27135" y="31716"/>
                    </a:cubicBezTo>
                    <a:cubicBezTo>
                      <a:pt x="27170" y="31716"/>
                      <a:pt x="27209" y="31695"/>
                      <a:pt x="27256" y="31639"/>
                    </a:cubicBezTo>
                    <a:cubicBezTo>
                      <a:pt x="27273" y="31614"/>
                      <a:pt x="27393" y="31288"/>
                      <a:pt x="27436" y="31288"/>
                    </a:cubicBezTo>
                    <a:cubicBezTo>
                      <a:pt x="27439" y="31288"/>
                      <a:pt x="27441" y="31290"/>
                      <a:pt x="27443" y="31292"/>
                    </a:cubicBezTo>
                    <a:cubicBezTo>
                      <a:pt x="27470" y="31328"/>
                      <a:pt x="27354" y="31550"/>
                      <a:pt x="27461" y="31586"/>
                    </a:cubicBezTo>
                    <a:cubicBezTo>
                      <a:pt x="27468" y="31588"/>
                      <a:pt x="27474" y="31589"/>
                      <a:pt x="27480" y="31589"/>
                    </a:cubicBezTo>
                    <a:cubicBezTo>
                      <a:pt x="27580" y="31589"/>
                      <a:pt x="27668" y="31342"/>
                      <a:pt x="27702" y="31283"/>
                    </a:cubicBezTo>
                    <a:cubicBezTo>
                      <a:pt x="27783" y="31249"/>
                      <a:pt x="27874" y="31206"/>
                      <a:pt x="27971" y="31206"/>
                    </a:cubicBezTo>
                    <a:cubicBezTo>
                      <a:pt x="28003" y="31206"/>
                      <a:pt x="28034" y="31210"/>
                      <a:pt x="28067" y="31221"/>
                    </a:cubicBezTo>
                    <a:cubicBezTo>
                      <a:pt x="28120" y="31243"/>
                      <a:pt x="28178" y="31254"/>
                      <a:pt x="28236" y="31254"/>
                    </a:cubicBezTo>
                    <a:cubicBezTo>
                      <a:pt x="28294" y="31254"/>
                      <a:pt x="28352" y="31243"/>
                      <a:pt x="28405" y="31221"/>
                    </a:cubicBezTo>
                    <a:cubicBezTo>
                      <a:pt x="28539" y="31176"/>
                      <a:pt x="28655" y="31096"/>
                      <a:pt x="28753" y="30989"/>
                    </a:cubicBezTo>
                    <a:cubicBezTo>
                      <a:pt x="28824" y="30903"/>
                      <a:pt x="28827" y="30766"/>
                      <a:pt x="28899" y="30766"/>
                    </a:cubicBezTo>
                    <a:cubicBezTo>
                      <a:pt x="28917" y="30766"/>
                      <a:pt x="28938" y="30774"/>
                      <a:pt x="28967" y="30793"/>
                    </a:cubicBezTo>
                    <a:cubicBezTo>
                      <a:pt x="29028" y="30835"/>
                      <a:pt x="29097" y="30856"/>
                      <a:pt x="29167" y="30856"/>
                    </a:cubicBezTo>
                    <a:cubicBezTo>
                      <a:pt x="29258" y="30856"/>
                      <a:pt x="29350" y="30820"/>
                      <a:pt x="29421" y="30749"/>
                    </a:cubicBezTo>
                    <a:cubicBezTo>
                      <a:pt x="29488" y="30681"/>
                      <a:pt x="29430" y="30583"/>
                      <a:pt x="29378" y="30500"/>
                    </a:cubicBezTo>
                    <a:lnTo>
                      <a:pt x="29378" y="30500"/>
                    </a:lnTo>
                    <a:cubicBezTo>
                      <a:pt x="29430" y="30572"/>
                      <a:pt x="29491" y="30601"/>
                      <a:pt x="29553" y="30601"/>
                    </a:cubicBezTo>
                    <a:cubicBezTo>
                      <a:pt x="29711" y="30601"/>
                      <a:pt x="29872" y="30413"/>
                      <a:pt x="29884" y="30268"/>
                    </a:cubicBezTo>
                    <a:cubicBezTo>
                      <a:pt x="29890" y="30188"/>
                      <a:pt x="29960" y="30134"/>
                      <a:pt x="30031" y="30134"/>
                    </a:cubicBezTo>
                    <a:cubicBezTo>
                      <a:pt x="30064" y="30134"/>
                      <a:pt x="30097" y="30145"/>
                      <a:pt x="30124" y="30170"/>
                    </a:cubicBezTo>
                    <a:cubicBezTo>
                      <a:pt x="30196" y="30223"/>
                      <a:pt x="30124" y="30321"/>
                      <a:pt x="30222" y="30357"/>
                    </a:cubicBezTo>
                    <a:cubicBezTo>
                      <a:pt x="30232" y="30361"/>
                      <a:pt x="30240" y="30362"/>
                      <a:pt x="30247" y="30362"/>
                    </a:cubicBezTo>
                    <a:cubicBezTo>
                      <a:pt x="30312" y="30362"/>
                      <a:pt x="30313" y="30236"/>
                      <a:pt x="30329" y="30196"/>
                    </a:cubicBezTo>
                    <a:cubicBezTo>
                      <a:pt x="30378" y="30092"/>
                      <a:pt x="30476" y="30031"/>
                      <a:pt x="30581" y="30031"/>
                    </a:cubicBezTo>
                    <a:cubicBezTo>
                      <a:pt x="30610" y="30031"/>
                      <a:pt x="30639" y="30035"/>
                      <a:pt x="30668" y="30045"/>
                    </a:cubicBezTo>
                    <a:cubicBezTo>
                      <a:pt x="30692" y="30082"/>
                      <a:pt x="30712" y="30097"/>
                      <a:pt x="30727" y="30097"/>
                    </a:cubicBezTo>
                    <a:cubicBezTo>
                      <a:pt x="30791" y="30097"/>
                      <a:pt x="30792" y="29847"/>
                      <a:pt x="30828" y="29805"/>
                    </a:cubicBezTo>
                    <a:cubicBezTo>
                      <a:pt x="30935" y="29662"/>
                      <a:pt x="31175" y="29635"/>
                      <a:pt x="31220" y="29457"/>
                    </a:cubicBezTo>
                    <a:cubicBezTo>
                      <a:pt x="31265" y="29288"/>
                      <a:pt x="31434" y="29190"/>
                      <a:pt x="31567" y="29137"/>
                    </a:cubicBezTo>
                    <a:cubicBezTo>
                      <a:pt x="31728" y="29074"/>
                      <a:pt x="32022" y="28976"/>
                      <a:pt x="32039" y="28762"/>
                    </a:cubicBezTo>
                    <a:cubicBezTo>
                      <a:pt x="32042" y="28737"/>
                      <a:pt x="32064" y="28729"/>
                      <a:pt x="32094" y="28729"/>
                    </a:cubicBezTo>
                    <a:cubicBezTo>
                      <a:pt x="32155" y="28729"/>
                      <a:pt x="32252" y="28763"/>
                      <a:pt x="32304" y="28763"/>
                    </a:cubicBezTo>
                    <a:cubicBezTo>
                      <a:pt x="32308" y="28763"/>
                      <a:pt x="32312" y="28763"/>
                      <a:pt x="32316" y="28762"/>
                    </a:cubicBezTo>
                    <a:cubicBezTo>
                      <a:pt x="32431" y="28745"/>
                      <a:pt x="32369" y="28611"/>
                      <a:pt x="32458" y="28540"/>
                    </a:cubicBezTo>
                    <a:cubicBezTo>
                      <a:pt x="32565" y="28460"/>
                      <a:pt x="32663" y="28362"/>
                      <a:pt x="32743" y="28264"/>
                    </a:cubicBezTo>
                    <a:cubicBezTo>
                      <a:pt x="32823" y="28139"/>
                      <a:pt x="32690" y="28068"/>
                      <a:pt x="32886" y="28041"/>
                    </a:cubicBezTo>
                    <a:cubicBezTo>
                      <a:pt x="33072" y="28006"/>
                      <a:pt x="33451" y="27882"/>
                      <a:pt x="33158" y="27609"/>
                    </a:cubicBezTo>
                    <a:lnTo>
                      <a:pt x="33158" y="27609"/>
                    </a:lnTo>
                    <a:cubicBezTo>
                      <a:pt x="33206" y="27652"/>
                      <a:pt x="33257" y="27671"/>
                      <a:pt x="33309" y="27671"/>
                    </a:cubicBezTo>
                    <a:cubicBezTo>
                      <a:pt x="33598" y="27671"/>
                      <a:pt x="33922" y="27095"/>
                      <a:pt x="33892" y="26892"/>
                    </a:cubicBezTo>
                    <a:cubicBezTo>
                      <a:pt x="33865" y="26705"/>
                      <a:pt x="34507" y="26919"/>
                      <a:pt x="34302" y="26545"/>
                    </a:cubicBezTo>
                    <a:cubicBezTo>
                      <a:pt x="34204" y="26384"/>
                      <a:pt x="34044" y="26242"/>
                      <a:pt x="34302" y="26215"/>
                    </a:cubicBezTo>
                    <a:cubicBezTo>
                      <a:pt x="34327" y="26174"/>
                      <a:pt x="34458" y="25913"/>
                      <a:pt x="34449" y="25880"/>
                    </a:cubicBezTo>
                    <a:lnTo>
                      <a:pt x="34449" y="25880"/>
                    </a:lnTo>
                    <a:cubicBezTo>
                      <a:pt x="34465" y="25897"/>
                      <a:pt x="34488" y="25983"/>
                      <a:pt x="34545" y="25983"/>
                    </a:cubicBezTo>
                    <a:cubicBezTo>
                      <a:pt x="34555" y="25983"/>
                      <a:pt x="34566" y="25981"/>
                      <a:pt x="34578" y="25975"/>
                    </a:cubicBezTo>
                    <a:cubicBezTo>
                      <a:pt x="34658" y="25921"/>
                      <a:pt x="34676" y="25832"/>
                      <a:pt x="34712" y="25770"/>
                    </a:cubicBezTo>
                    <a:cubicBezTo>
                      <a:pt x="34810" y="25591"/>
                      <a:pt x="35050" y="25458"/>
                      <a:pt x="35104" y="25271"/>
                    </a:cubicBezTo>
                    <a:lnTo>
                      <a:pt x="35104" y="25271"/>
                    </a:lnTo>
                    <a:cubicBezTo>
                      <a:pt x="35047" y="25310"/>
                      <a:pt x="34972" y="25328"/>
                      <a:pt x="34892" y="25328"/>
                    </a:cubicBezTo>
                    <a:cubicBezTo>
                      <a:pt x="34721" y="25328"/>
                      <a:pt x="34529" y="25244"/>
                      <a:pt x="34462" y="25111"/>
                    </a:cubicBezTo>
                    <a:cubicBezTo>
                      <a:pt x="34485" y="25065"/>
                      <a:pt x="34517" y="25048"/>
                      <a:pt x="34552" y="25048"/>
                    </a:cubicBezTo>
                    <a:cubicBezTo>
                      <a:pt x="34643" y="25048"/>
                      <a:pt x="34758" y="25159"/>
                      <a:pt x="34810" y="25191"/>
                    </a:cubicBezTo>
                    <a:cubicBezTo>
                      <a:pt x="34826" y="25200"/>
                      <a:pt x="34840" y="25205"/>
                      <a:pt x="34852" y="25205"/>
                    </a:cubicBezTo>
                    <a:cubicBezTo>
                      <a:pt x="34942" y="25205"/>
                      <a:pt x="34941" y="24978"/>
                      <a:pt x="34988" y="24923"/>
                    </a:cubicBezTo>
                    <a:cubicBezTo>
                      <a:pt x="35032" y="24861"/>
                      <a:pt x="35299" y="24817"/>
                      <a:pt x="35255" y="24745"/>
                    </a:cubicBezTo>
                    <a:cubicBezTo>
                      <a:pt x="35210" y="24683"/>
                      <a:pt x="35086" y="24612"/>
                      <a:pt x="35166" y="24514"/>
                    </a:cubicBezTo>
                    <a:cubicBezTo>
                      <a:pt x="35282" y="24371"/>
                      <a:pt x="35460" y="24291"/>
                      <a:pt x="35522" y="24104"/>
                    </a:cubicBezTo>
                    <a:lnTo>
                      <a:pt x="35522" y="24104"/>
                    </a:lnTo>
                    <a:cubicBezTo>
                      <a:pt x="35513" y="24109"/>
                      <a:pt x="35505" y="24111"/>
                      <a:pt x="35498" y="24111"/>
                    </a:cubicBezTo>
                    <a:cubicBezTo>
                      <a:pt x="35368" y="24111"/>
                      <a:pt x="35582" y="23369"/>
                      <a:pt x="35540" y="23285"/>
                    </a:cubicBezTo>
                    <a:cubicBezTo>
                      <a:pt x="35534" y="23264"/>
                      <a:pt x="35502" y="23260"/>
                      <a:pt x="35460" y="23260"/>
                    </a:cubicBezTo>
                    <a:cubicBezTo>
                      <a:pt x="35434" y="23260"/>
                      <a:pt x="35404" y="23261"/>
                      <a:pt x="35374" y="23261"/>
                    </a:cubicBezTo>
                    <a:cubicBezTo>
                      <a:pt x="35305" y="23261"/>
                      <a:pt x="35234" y="23254"/>
                      <a:pt x="35202" y="23204"/>
                    </a:cubicBezTo>
                    <a:cubicBezTo>
                      <a:pt x="35123" y="23090"/>
                      <a:pt x="35341" y="23068"/>
                      <a:pt x="35473" y="23068"/>
                    </a:cubicBezTo>
                    <a:cubicBezTo>
                      <a:pt x="35504" y="23068"/>
                      <a:pt x="35530" y="23069"/>
                      <a:pt x="35547" y="23071"/>
                    </a:cubicBezTo>
                    <a:lnTo>
                      <a:pt x="35547" y="23071"/>
                    </a:lnTo>
                    <a:cubicBezTo>
                      <a:pt x="35458" y="23060"/>
                      <a:pt x="35327" y="22981"/>
                      <a:pt x="35406" y="22902"/>
                    </a:cubicBezTo>
                    <a:cubicBezTo>
                      <a:pt x="35495" y="22821"/>
                      <a:pt x="35647" y="22884"/>
                      <a:pt x="35700" y="22804"/>
                    </a:cubicBezTo>
                    <a:cubicBezTo>
                      <a:pt x="35727" y="22750"/>
                      <a:pt x="35380" y="22652"/>
                      <a:pt x="35424" y="22510"/>
                    </a:cubicBezTo>
                    <a:cubicBezTo>
                      <a:pt x="35442" y="22465"/>
                      <a:pt x="35763" y="22242"/>
                      <a:pt x="35620" y="22242"/>
                    </a:cubicBezTo>
                    <a:cubicBezTo>
                      <a:pt x="35563" y="22242"/>
                      <a:pt x="35516" y="22283"/>
                      <a:pt x="35471" y="22283"/>
                    </a:cubicBezTo>
                    <a:cubicBezTo>
                      <a:pt x="35447" y="22283"/>
                      <a:pt x="35423" y="22271"/>
                      <a:pt x="35397" y="22233"/>
                    </a:cubicBezTo>
                    <a:cubicBezTo>
                      <a:pt x="35380" y="22198"/>
                      <a:pt x="35380" y="22144"/>
                      <a:pt x="35397" y="22118"/>
                    </a:cubicBezTo>
                    <a:cubicBezTo>
                      <a:pt x="35487" y="22020"/>
                      <a:pt x="35745" y="22136"/>
                      <a:pt x="35763" y="21993"/>
                    </a:cubicBezTo>
                    <a:cubicBezTo>
                      <a:pt x="35780" y="21886"/>
                      <a:pt x="35772" y="21788"/>
                      <a:pt x="35736" y="21690"/>
                    </a:cubicBezTo>
                    <a:cubicBezTo>
                      <a:pt x="35727" y="21655"/>
                      <a:pt x="35629" y="21619"/>
                      <a:pt x="35629" y="21619"/>
                    </a:cubicBezTo>
                    <a:cubicBezTo>
                      <a:pt x="35629" y="21467"/>
                      <a:pt x="35611" y="21307"/>
                      <a:pt x="35585" y="21156"/>
                    </a:cubicBezTo>
                    <a:cubicBezTo>
                      <a:pt x="35557" y="21060"/>
                      <a:pt x="35514" y="21009"/>
                      <a:pt x="35468" y="21009"/>
                    </a:cubicBezTo>
                    <a:cubicBezTo>
                      <a:pt x="35424" y="21009"/>
                      <a:pt x="35379" y="21056"/>
                      <a:pt x="35344" y="21156"/>
                    </a:cubicBezTo>
                    <a:cubicBezTo>
                      <a:pt x="35335" y="21004"/>
                      <a:pt x="35317" y="20862"/>
                      <a:pt x="35451" y="20746"/>
                    </a:cubicBezTo>
                    <a:cubicBezTo>
                      <a:pt x="35567" y="20648"/>
                      <a:pt x="35736" y="20497"/>
                      <a:pt x="35602" y="20372"/>
                    </a:cubicBezTo>
                    <a:cubicBezTo>
                      <a:pt x="35513" y="20283"/>
                      <a:pt x="35451" y="20283"/>
                      <a:pt x="35424" y="20149"/>
                    </a:cubicBezTo>
                    <a:cubicBezTo>
                      <a:pt x="35433" y="20078"/>
                      <a:pt x="35424" y="20016"/>
                      <a:pt x="35415" y="19953"/>
                    </a:cubicBezTo>
                    <a:cubicBezTo>
                      <a:pt x="35401" y="19953"/>
                      <a:pt x="35383" y="19955"/>
                      <a:pt x="35364" y="19955"/>
                    </a:cubicBezTo>
                    <a:cubicBezTo>
                      <a:pt x="35337" y="19955"/>
                      <a:pt x="35310" y="19951"/>
                      <a:pt x="35299" y="19935"/>
                    </a:cubicBezTo>
                    <a:cubicBezTo>
                      <a:pt x="35219" y="19811"/>
                      <a:pt x="35282" y="19615"/>
                      <a:pt x="35219" y="19490"/>
                    </a:cubicBezTo>
                    <a:cubicBezTo>
                      <a:pt x="35166" y="19356"/>
                      <a:pt x="35032" y="19250"/>
                      <a:pt x="35193" y="19143"/>
                    </a:cubicBezTo>
                    <a:cubicBezTo>
                      <a:pt x="35282" y="19080"/>
                      <a:pt x="35255" y="18786"/>
                      <a:pt x="35157" y="18733"/>
                    </a:cubicBezTo>
                    <a:cubicBezTo>
                      <a:pt x="35146" y="18727"/>
                      <a:pt x="35135" y="18725"/>
                      <a:pt x="35124" y="18725"/>
                    </a:cubicBezTo>
                    <a:cubicBezTo>
                      <a:pt x="35034" y="18725"/>
                      <a:pt x="34970" y="18906"/>
                      <a:pt x="34970" y="18938"/>
                    </a:cubicBezTo>
                    <a:cubicBezTo>
                      <a:pt x="34952" y="18840"/>
                      <a:pt x="34970" y="18733"/>
                      <a:pt x="35014" y="18644"/>
                    </a:cubicBezTo>
                    <a:cubicBezTo>
                      <a:pt x="35068" y="18564"/>
                      <a:pt x="35166" y="18510"/>
                      <a:pt x="35184" y="18412"/>
                    </a:cubicBezTo>
                    <a:cubicBezTo>
                      <a:pt x="35228" y="18243"/>
                      <a:pt x="35041" y="18207"/>
                      <a:pt x="35130" y="18047"/>
                    </a:cubicBezTo>
                    <a:cubicBezTo>
                      <a:pt x="35166" y="17985"/>
                      <a:pt x="35513" y="17780"/>
                      <a:pt x="35264" y="17762"/>
                    </a:cubicBezTo>
                    <a:cubicBezTo>
                      <a:pt x="35112" y="17744"/>
                      <a:pt x="34854" y="17735"/>
                      <a:pt x="35014" y="17557"/>
                    </a:cubicBezTo>
                    <a:cubicBezTo>
                      <a:pt x="35112" y="17441"/>
                      <a:pt x="35202" y="17441"/>
                      <a:pt x="35246" y="17299"/>
                    </a:cubicBezTo>
                    <a:cubicBezTo>
                      <a:pt x="35264" y="17254"/>
                      <a:pt x="35308" y="16916"/>
                      <a:pt x="35202" y="16916"/>
                    </a:cubicBezTo>
                    <a:cubicBezTo>
                      <a:pt x="35160" y="16916"/>
                      <a:pt x="35041" y="16962"/>
                      <a:pt x="34955" y="16962"/>
                    </a:cubicBezTo>
                    <a:cubicBezTo>
                      <a:pt x="34895" y="16962"/>
                      <a:pt x="34852" y="16939"/>
                      <a:pt x="34863" y="16862"/>
                    </a:cubicBezTo>
                    <a:cubicBezTo>
                      <a:pt x="34890" y="16720"/>
                      <a:pt x="35077" y="16800"/>
                      <a:pt x="35175" y="16747"/>
                    </a:cubicBezTo>
                    <a:cubicBezTo>
                      <a:pt x="35086" y="16711"/>
                      <a:pt x="34988" y="16667"/>
                      <a:pt x="34899" y="16613"/>
                    </a:cubicBezTo>
                    <a:cubicBezTo>
                      <a:pt x="34792" y="16524"/>
                      <a:pt x="34854" y="16506"/>
                      <a:pt x="34943" y="16444"/>
                    </a:cubicBezTo>
                    <a:cubicBezTo>
                      <a:pt x="35086" y="16364"/>
                      <a:pt x="35175" y="16034"/>
                      <a:pt x="35112" y="15927"/>
                    </a:cubicBezTo>
                    <a:cubicBezTo>
                      <a:pt x="35088" y="15884"/>
                      <a:pt x="35032" y="15870"/>
                      <a:pt x="34966" y="15870"/>
                    </a:cubicBezTo>
                    <a:cubicBezTo>
                      <a:pt x="34847" y="15870"/>
                      <a:pt x="34695" y="15914"/>
                      <a:pt x="34629" y="15914"/>
                    </a:cubicBezTo>
                    <a:cubicBezTo>
                      <a:pt x="34609" y="15914"/>
                      <a:pt x="34597" y="15910"/>
                      <a:pt x="34596" y="15900"/>
                    </a:cubicBezTo>
                    <a:cubicBezTo>
                      <a:pt x="34587" y="15811"/>
                      <a:pt x="34721" y="15794"/>
                      <a:pt x="34783" y="15731"/>
                    </a:cubicBezTo>
                    <a:cubicBezTo>
                      <a:pt x="34854" y="15660"/>
                      <a:pt x="34899" y="15562"/>
                      <a:pt x="34908" y="15455"/>
                    </a:cubicBezTo>
                    <a:cubicBezTo>
                      <a:pt x="34925" y="15322"/>
                      <a:pt x="35202" y="15045"/>
                      <a:pt x="35130" y="14956"/>
                    </a:cubicBezTo>
                    <a:cubicBezTo>
                      <a:pt x="35095" y="14903"/>
                      <a:pt x="34854" y="14832"/>
                      <a:pt x="34934" y="14778"/>
                    </a:cubicBezTo>
                    <a:cubicBezTo>
                      <a:pt x="35014" y="14725"/>
                      <a:pt x="35077" y="14734"/>
                      <a:pt x="35086" y="14636"/>
                    </a:cubicBezTo>
                    <a:cubicBezTo>
                      <a:pt x="35104" y="14422"/>
                      <a:pt x="34703" y="14360"/>
                      <a:pt x="34667" y="14164"/>
                    </a:cubicBezTo>
                    <a:cubicBezTo>
                      <a:pt x="34631" y="13959"/>
                      <a:pt x="35050" y="13825"/>
                      <a:pt x="35041" y="13665"/>
                    </a:cubicBezTo>
                    <a:cubicBezTo>
                      <a:pt x="35041" y="13654"/>
                      <a:pt x="35033" y="13649"/>
                      <a:pt x="35020" y="13649"/>
                    </a:cubicBezTo>
                    <a:cubicBezTo>
                      <a:pt x="34971" y="13649"/>
                      <a:pt x="34854" y="13713"/>
                      <a:pt x="34854" y="13727"/>
                    </a:cubicBezTo>
                    <a:cubicBezTo>
                      <a:pt x="34845" y="13602"/>
                      <a:pt x="35059" y="13567"/>
                      <a:pt x="35032" y="13460"/>
                    </a:cubicBezTo>
                    <a:cubicBezTo>
                      <a:pt x="34997" y="13317"/>
                      <a:pt x="34916" y="13219"/>
                      <a:pt x="34916" y="13059"/>
                    </a:cubicBezTo>
                    <a:cubicBezTo>
                      <a:pt x="34916" y="13073"/>
                      <a:pt x="34916" y="13080"/>
                      <a:pt x="34915" y="13080"/>
                    </a:cubicBezTo>
                    <a:cubicBezTo>
                      <a:pt x="34911" y="13080"/>
                      <a:pt x="34895" y="12952"/>
                      <a:pt x="34836" y="12908"/>
                    </a:cubicBezTo>
                    <a:cubicBezTo>
                      <a:pt x="34747" y="12845"/>
                      <a:pt x="34783" y="12783"/>
                      <a:pt x="34819" y="12712"/>
                    </a:cubicBezTo>
                    <a:cubicBezTo>
                      <a:pt x="34872" y="12542"/>
                      <a:pt x="34854" y="12364"/>
                      <a:pt x="34774" y="12222"/>
                    </a:cubicBezTo>
                    <a:cubicBezTo>
                      <a:pt x="34738" y="12168"/>
                      <a:pt x="34453" y="11999"/>
                      <a:pt x="34569" y="11981"/>
                    </a:cubicBezTo>
                    <a:cubicBezTo>
                      <a:pt x="34810" y="11955"/>
                      <a:pt x="35059" y="11937"/>
                      <a:pt x="34801" y="11741"/>
                    </a:cubicBezTo>
                    <a:cubicBezTo>
                      <a:pt x="34741" y="11688"/>
                      <a:pt x="34649" y="11636"/>
                      <a:pt x="34570" y="11579"/>
                    </a:cubicBezTo>
                    <a:lnTo>
                      <a:pt x="34570" y="11579"/>
                    </a:lnTo>
                    <a:cubicBezTo>
                      <a:pt x="34598" y="11583"/>
                      <a:pt x="34626" y="11586"/>
                      <a:pt x="34651" y="11586"/>
                    </a:cubicBezTo>
                    <a:cubicBezTo>
                      <a:pt x="34672" y="11586"/>
                      <a:pt x="34690" y="11584"/>
                      <a:pt x="34703" y="11581"/>
                    </a:cubicBezTo>
                    <a:cubicBezTo>
                      <a:pt x="34694" y="11512"/>
                      <a:pt x="34694" y="11384"/>
                      <a:pt x="34573" y="11384"/>
                    </a:cubicBezTo>
                    <a:cubicBezTo>
                      <a:pt x="34569" y="11384"/>
                      <a:pt x="34564" y="11384"/>
                      <a:pt x="34560" y="11385"/>
                    </a:cubicBezTo>
                    <a:cubicBezTo>
                      <a:pt x="34524" y="11413"/>
                      <a:pt x="34488" y="11442"/>
                      <a:pt x="34457" y="11476"/>
                    </a:cubicBezTo>
                    <a:lnTo>
                      <a:pt x="34457" y="11476"/>
                    </a:lnTo>
                    <a:cubicBezTo>
                      <a:pt x="34409" y="11413"/>
                      <a:pt x="34399" y="11342"/>
                      <a:pt x="34471" y="11260"/>
                    </a:cubicBezTo>
                    <a:cubicBezTo>
                      <a:pt x="34578" y="11153"/>
                      <a:pt x="34747" y="11055"/>
                      <a:pt x="34783" y="10912"/>
                    </a:cubicBezTo>
                    <a:cubicBezTo>
                      <a:pt x="34819" y="10779"/>
                      <a:pt x="34694" y="10770"/>
                      <a:pt x="34685" y="10672"/>
                    </a:cubicBezTo>
                    <a:cubicBezTo>
                      <a:pt x="34685" y="10574"/>
                      <a:pt x="34872" y="10494"/>
                      <a:pt x="34863" y="10387"/>
                    </a:cubicBezTo>
                    <a:cubicBezTo>
                      <a:pt x="34863" y="10360"/>
                      <a:pt x="34738" y="10342"/>
                      <a:pt x="34712" y="10325"/>
                    </a:cubicBezTo>
                    <a:cubicBezTo>
                      <a:pt x="34516" y="10173"/>
                      <a:pt x="34943" y="10013"/>
                      <a:pt x="34934" y="9888"/>
                    </a:cubicBezTo>
                    <a:lnTo>
                      <a:pt x="34934" y="9888"/>
                    </a:lnTo>
                    <a:cubicBezTo>
                      <a:pt x="34934" y="9920"/>
                      <a:pt x="34819" y="9951"/>
                      <a:pt x="34712" y="9951"/>
                    </a:cubicBezTo>
                    <a:cubicBezTo>
                      <a:pt x="34582" y="9951"/>
                      <a:pt x="34465" y="9905"/>
                      <a:pt x="34587" y="9763"/>
                    </a:cubicBezTo>
                    <a:cubicBezTo>
                      <a:pt x="34721" y="9621"/>
                      <a:pt x="34729" y="9665"/>
                      <a:pt x="34721" y="9470"/>
                    </a:cubicBezTo>
                    <a:cubicBezTo>
                      <a:pt x="34764" y="9373"/>
                      <a:pt x="34791" y="9363"/>
                      <a:pt x="34919" y="9354"/>
                    </a:cubicBezTo>
                    <a:lnTo>
                      <a:pt x="34919" y="9354"/>
                    </a:lnTo>
                    <a:cubicBezTo>
                      <a:pt x="34912" y="9355"/>
                      <a:pt x="34906" y="9355"/>
                      <a:pt x="34900" y="9355"/>
                    </a:cubicBezTo>
                    <a:cubicBezTo>
                      <a:pt x="34596" y="9355"/>
                      <a:pt x="34812" y="8881"/>
                      <a:pt x="34523" y="8881"/>
                    </a:cubicBezTo>
                    <a:cubicBezTo>
                      <a:pt x="34518" y="8881"/>
                      <a:pt x="34514" y="8881"/>
                      <a:pt x="34509" y="8882"/>
                    </a:cubicBezTo>
                    <a:lnTo>
                      <a:pt x="34509" y="8882"/>
                    </a:lnTo>
                    <a:cubicBezTo>
                      <a:pt x="34702" y="8870"/>
                      <a:pt x="34640" y="8516"/>
                      <a:pt x="34614" y="8418"/>
                    </a:cubicBezTo>
                    <a:cubicBezTo>
                      <a:pt x="34605" y="8329"/>
                      <a:pt x="34569" y="8249"/>
                      <a:pt x="34516" y="8178"/>
                    </a:cubicBezTo>
                    <a:cubicBezTo>
                      <a:pt x="34516" y="8178"/>
                      <a:pt x="34302" y="8107"/>
                      <a:pt x="34320" y="8098"/>
                    </a:cubicBezTo>
                    <a:cubicBezTo>
                      <a:pt x="34374" y="8068"/>
                      <a:pt x="34474" y="8063"/>
                      <a:pt x="34569" y="8063"/>
                    </a:cubicBezTo>
                    <a:cubicBezTo>
                      <a:pt x="34615" y="8063"/>
                      <a:pt x="34660" y="8064"/>
                      <a:pt x="34698" y="8064"/>
                    </a:cubicBezTo>
                    <a:cubicBezTo>
                      <a:pt x="34724" y="8064"/>
                      <a:pt x="34746" y="8064"/>
                      <a:pt x="34765" y="8062"/>
                    </a:cubicBezTo>
                    <a:cubicBezTo>
                      <a:pt x="34667" y="7991"/>
                      <a:pt x="34614" y="7893"/>
                      <a:pt x="34462" y="7884"/>
                    </a:cubicBezTo>
                    <a:cubicBezTo>
                      <a:pt x="34320" y="7875"/>
                      <a:pt x="34115" y="7866"/>
                      <a:pt x="34106" y="7706"/>
                    </a:cubicBezTo>
                    <a:cubicBezTo>
                      <a:pt x="34146" y="7706"/>
                      <a:pt x="34244" y="7713"/>
                      <a:pt x="34338" y="7713"/>
                    </a:cubicBezTo>
                    <a:cubicBezTo>
                      <a:pt x="34431" y="7713"/>
                      <a:pt x="34520" y="7706"/>
                      <a:pt x="34542" y="7679"/>
                    </a:cubicBezTo>
                    <a:cubicBezTo>
                      <a:pt x="34614" y="7599"/>
                      <a:pt x="34418" y="7510"/>
                      <a:pt x="34346" y="7483"/>
                    </a:cubicBezTo>
                    <a:cubicBezTo>
                      <a:pt x="34338" y="7412"/>
                      <a:pt x="34355" y="7332"/>
                      <a:pt x="34391" y="7261"/>
                    </a:cubicBezTo>
                    <a:cubicBezTo>
                      <a:pt x="34427" y="7216"/>
                      <a:pt x="34560" y="7136"/>
                      <a:pt x="34551" y="7082"/>
                    </a:cubicBezTo>
                    <a:cubicBezTo>
                      <a:pt x="34551" y="6976"/>
                      <a:pt x="34240" y="6984"/>
                      <a:pt x="34266" y="6913"/>
                    </a:cubicBezTo>
                    <a:cubicBezTo>
                      <a:pt x="34266" y="6895"/>
                      <a:pt x="34373" y="6833"/>
                      <a:pt x="34391" y="6797"/>
                    </a:cubicBezTo>
                    <a:cubicBezTo>
                      <a:pt x="34418" y="6744"/>
                      <a:pt x="34436" y="6690"/>
                      <a:pt x="34427" y="6637"/>
                    </a:cubicBezTo>
                    <a:cubicBezTo>
                      <a:pt x="34427" y="6486"/>
                      <a:pt x="34338" y="6388"/>
                      <a:pt x="34320" y="6254"/>
                    </a:cubicBezTo>
                    <a:cubicBezTo>
                      <a:pt x="34302" y="6129"/>
                      <a:pt x="34453" y="6085"/>
                      <a:pt x="34382" y="5987"/>
                    </a:cubicBezTo>
                    <a:cubicBezTo>
                      <a:pt x="34343" y="5933"/>
                      <a:pt x="34285" y="5899"/>
                      <a:pt x="34217" y="5897"/>
                    </a:cubicBezTo>
                    <a:lnTo>
                      <a:pt x="34217" y="5897"/>
                    </a:lnTo>
                    <a:cubicBezTo>
                      <a:pt x="34426" y="5888"/>
                      <a:pt x="34516" y="5871"/>
                      <a:pt x="34516" y="5675"/>
                    </a:cubicBezTo>
                    <a:lnTo>
                      <a:pt x="34516" y="5675"/>
                    </a:lnTo>
                    <a:lnTo>
                      <a:pt x="34382" y="5684"/>
                    </a:lnTo>
                    <a:cubicBezTo>
                      <a:pt x="34373" y="5559"/>
                      <a:pt x="34444" y="5123"/>
                      <a:pt x="34311" y="5052"/>
                    </a:cubicBezTo>
                    <a:cubicBezTo>
                      <a:pt x="34310" y="5051"/>
                      <a:pt x="34310" y="5051"/>
                      <a:pt x="34309" y="5051"/>
                    </a:cubicBezTo>
                    <a:cubicBezTo>
                      <a:pt x="34291" y="5051"/>
                      <a:pt x="34160" y="5104"/>
                      <a:pt x="34086" y="5104"/>
                    </a:cubicBezTo>
                    <a:cubicBezTo>
                      <a:pt x="34052" y="5104"/>
                      <a:pt x="34029" y="5093"/>
                      <a:pt x="34035" y="5060"/>
                    </a:cubicBezTo>
                    <a:cubicBezTo>
                      <a:pt x="34061" y="4954"/>
                      <a:pt x="34204" y="4856"/>
                      <a:pt x="34240" y="4767"/>
                    </a:cubicBezTo>
                    <a:cubicBezTo>
                      <a:pt x="34346" y="4526"/>
                      <a:pt x="34382" y="4259"/>
                      <a:pt x="34338" y="4001"/>
                    </a:cubicBezTo>
                    <a:cubicBezTo>
                      <a:pt x="34302" y="3876"/>
                      <a:pt x="34168" y="3805"/>
                      <a:pt x="34150" y="3671"/>
                    </a:cubicBezTo>
                    <a:cubicBezTo>
                      <a:pt x="34115" y="3457"/>
                      <a:pt x="34035" y="3475"/>
                      <a:pt x="33821" y="3413"/>
                    </a:cubicBezTo>
                    <a:lnTo>
                      <a:pt x="33821" y="3413"/>
                    </a:lnTo>
                    <a:cubicBezTo>
                      <a:pt x="33823" y="3413"/>
                      <a:pt x="33825" y="3413"/>
                      <a:pt x="33827" y="3413"/>
                    </a:cubicBezTo>
                    <a:cubicBezTo>
                      <a:pt x="33914" y="3413"/>
                      <a:pt x="34314" y="3091"/>
                      <a:pt x="34088" y="3056"/>
                    </a:cubicBezTo>
                    <a:cubicBezTo>
                      <a:pt x="34084" y="3055"/>
                      <a:pt x="34079" y="3055"/>
                      <a:pt x="34074" y="3055"/>
                    </a:cubicBezTo>
                    <a:cubicBezTo>
                      <a:pt x="33944" y="3055"/>
                      <a:pt x="33730" y="3371"/>
                      <a:pt x="33584" y="3371"/>
                    </a:cubicBezTo>
                    <a:cubicBezTo>
                      <a:pt x="33577" y="3371"/>
                      <a:pt x="33569" y="3370"/>
                      <a:pt x="33563" y="3368"/>
                    </a:cubicBezTo>
                    <a:lnTo>
                      <a:pt x="33821" y="3065"/>
                    </a:lnTo>
                    <a:cubicBezTo>
                      <a:pt x="33945" y="2950"/>
                      <a:pt x="34122" y="2791"/>
                      <a:pt x="34307" y="2780"/>
                    </a:cubicBezTo>
                    <a:lnTo>
                      <a:pt x="34307" y="2780"/>
                    </a:lnTo>
                    <a:cubicBezTo>
                      <a:pt x="34299" y="2781"/>
                      <a:pt x="34290" y="2781"/>
                      <a:pt x="34282" y="2781"/>
                    </a:cubicBezTo>
                    <a:cubicBezTo>
                      <a:pt x="33998" y="2781"/>
                      <a:pt x="34118" y="2518"/>
                      <a:pt x="33946" y="2406"/>
                    </a:cubicBezTo>
                    <a:cubicBezTo>
                      <a:pt x="33930" y="2210"/>
                      <a:pt x="33956" y="2173"/>
                      <a:pt x="34090" y="2173"/>
                    </a:cubicBezTo>
                    <a:cubicBezTo>
                      <a:pt x="34108" y="2173"/>
                      <a:pt x="34128" y="2173"/>
                      <a:pt x="34150" y="2175"/>
                    </a:cubicBezTo>
                    <a:cubicBezTo>
                      <a:pt x="34320" y="2175"/>
                      <a:pt x="34213" y="1952"/>
                      <a:pt x="34320" y="1916"/>
                    </a:cubicBezTo>
                    <a:lnTo>
                      <a:pt x="34320" y="1916"/>
                    </a:lnTo>
                    <a:lnTo>
                      <a:pt x="33767" y="2041"/>
                    </a:lnTo>
                    <a:cubicBezTo>
                      <a:pt x="33714" y="1845"/>
                      <a:pt x="34097" y="1596"/>
                      <a:pt x="34079" y="1578"/>
                    </a:cubicBezTo>
                    <a:cubicBezTo>
                      <a:pt x="33928" y="1444"/>
                      <a:pt x="33554" y="1409"/>
                      <a:pt x="33572" y="1159"/>
                    </a:cubicBezTo>
                    <a:cubicBezTo>
                      <a:pt x="33618" y="981"/>
                      <a:pt x="33322" y="461"/>
                      <a:pt x="33057" y="461"/>
                    </a:cubicBezTo>
                    <a:cubicBezTo>
                      <a:pt x="33016" y="461"/>
                      <a:pt x="32977" y="473"/>
                      <a:pt x="32939" y="500"/>
                    </a:cubicBezTo>
                    <a:cubicBezTo>
                      <a:pt x="32927" y="510"/>
                      <a:pt x="32911" y="514"/>
                      <a:pt x="32893" y="514"/>
                    </a:cubicBezTo>
                    <a:cubicBezTo>
                      <a:pt x="32792" y="514"/>
                      <a:pt x="32612" y="378"/>
                      <a:pt x="32474" y="378"/>
                    </a:cubicBezTo>
                    <a:cubicBezTo>
                      <a:pt x="32442" y="378"/>
                      <a:pt x="32413" y="385"/>
                      <a:pt x="32387" y="402"/>
                    </a:cubicBezTo>
                    <a:cubicBezTo>
                      <a:pt x="32337" y="438"/>
                      <a:pt x="32298" y="452"/>
                      <a:pt x="32266" y="452"/>
                    </a:cubicBezTo>
                    <a:cubicBezTo>
                      <a:pt x="32126" y="452"/>
                      <a:pt x="32142" y="153"/>
                      <a:pt x="32004" y="117"/>
                    </a:cubicBezTo>
                    <a:cubicBezTo>
                      <a:pt x="31983" y="111"/>
                      <a:pt x="31964" y="108"/>
                      <a:pt x="31944" y="108"/>
                    </a:cubicBezTo>
                    <a:cubicBezTo>
                      <a:pt x="31807" y="108"/>
                      <a:pt x="31695" y="251"/>
                      <a:pt x="31610" y="251"/>
                    </a:cubicBezTo>
                    <a:cubicBezTo>
                      <a:pt x="31607" y="251"/>
                      <a:pt x="31605" y="251"/>
                      <a:pt x="31603" y="251"/>
                    </a:cubicBezTo>
                    <a:cubicBezTo>
                      <a:pt x="31461" y="251"/>
                      <a:pt x="31487" y="179"/>
                      <a:pt x="31505" y="55"/>
                    </a:cubicBezTo>
                    <a:cubicBezTo>
                      <a:pt x="31510" y="14"/>
                      <a:pt x="31496" y="0"/>
                      <a:pt x="31472" y="0"/>
                    </a:cubicBezTo>
                    <a:close/>
                    <a:moveTo>
                      <a:pt x="17100" y="33592"/>
                    </a:moveTo>
                    <a:lnTo>
                      <a:pt x="17100" y="33592"/>
                    </a:lnTo>
                    <a:cubicBezTo>
                      <a:pt x="17065" y="33637"/>
                      <a:pt x="17066" y="33652"/>
                      <a:pt x="17077" y="33652"/>
                    </a:cubicBezTo>
                    <a:cubicBezTo>
                      <a:pt x="17097" y="33652"/>
                      <a:pt x="17150" y="33605"/>
                      <a:pt x="17100" y="33592"/>
                    </a:cubicBezTo>
                    <a:close/>
                    <a:moveTo>
                      <a:pt x="577" y="8293"/>
                    </a:moveTo>
                    <a:cubicBezTo>
                      <a:pt x="542" y="8293"/>
                      <a:pt x="514" y="8301"/>
                      <a:pt x="499" y="8320"/>
                    </a:cubicBezTo>
                    <a:cubicBezTo>
                      <a:pt x="526" y="8365"/>
                      <a:pt x="544" y="8418"/>
                      <a:pt x="544" y="8472"/>
                    </a:cubicBezTo>
                    <a:cubicBezTo>
                      <a:pt x="535" y="8561"/>
                      <a:pt x="499" y="8641"/>
                      <a:pt x="437" y="8695"/>
                    </a:cubicBezTo>
                    <a:cubicBezTo>
                      <a:pt x="339" y="8864"/>
                      <a:pt x="303" y="9060"/>
                      <a:pt x="339" y="9247"/>
                    </a:cubicBezTo>
                    <a:cubicBezTo>
                      <a:pt x="366" y="9372"/>
                      <a:pt x="660" y="9229"/>
                      <a:pt x="722" y="9398"/>
                    </a:cubicBezTo>
                    <a:cubicBezTo>
                      <a:pt x="758" y="9505"/>
                      <a:pt x="704" y="9594"/>
                      <a:pt x="615" y="9683"/>
                    </a:cubicBezTo>
                    <a:cubicBezTo>
                      <a:pt x="508" y="9692"/>
                      <a:pt x="490" y="9710"/>
                      <a:pt x="490" y="9799"/>
                    </a:cubicBezTo>
                    <a:cubicBezTo>
                      <a:pt x="495" y="9881"/>
                      <a:pt x="500" y="9895"/>
                      <a:pt x="530" y="9895"/>
                    </a:cubicBezTo>
                    <a:cubicBezTo>
                      <a:pt x="546" y="9895"/>
                      <a:pt x="569" y="9891"/>
                      <a:pt x="604" y="9891"/>
                    </a:cubicBezTo>
                    <a:cubicBezTo>
                      <a:pt x="624" y="9891"/>
                      <a:pt x="648" y="9892"/>
                      <a:pt x="677" y="9897"/>
                    </a:cubicBezTo>
                    <a:cubicBezTo>
                      <a:pt x="749" y="9915"/>
                      <a:pt x="811" y="10022"/>
                      <a:pt x="749" y="10066"/>
                    </a:cubicBezTo>
                    <a:cubicBezTo>
                      <a:pt x="706" y="10106"/>
                      <a:pt x="650" y="10112"/>
                      <a:pt x="595" y="10112"/>
                    </a:cubicBezTo>
                    <a:cubicBezTo>
                      <a:pt x="569" y="10112"/>
                      <a:pt x="544" y="10111"/>
                      <a:pt x="520" y="10111"/>
                    </a:cubicBezTo>
                    <a:cubicBezTo>
                      <a:pt x="446" y="10111"/>
                      <a:pt x="388" y="10124"/>
                      <a:pt x="392" y="10236"/>
                    </a:cubicBezTo>
                    <a:cubicBezTo>
                      <a:pt x="392" y="10314"/>
                      <a:pt x="520" y="10485"/>
                      <a:pt x="650" y="10485"/>
                    </a:cubicBezTo>
                    <a:cubicBezTo>
                      <a:pt x="653" y="10485"/>
                      <a:pt x="656" y="10485"/>
                      <a:pt x="660" y="10485"/>
                    </a:cubicBezTo>
                    <a:cubicBezTo>
                      <a:pt x="686" y="10529"/>
                      <a:pt x="660" y="10601"/>
                      <a:pt x="677" y="10645"/>
                    </a:cubicBezTo>
                    <a:cubicBezTo>
                      <a:pt x="695" y="10690"/>
                      <a:pt x="936" y="11108"/>
                      <a:pt x="900" y="11135"/>
                    </a:cubicBezTo>
                    <a:cubicBezTo>
                      <a:pt x="886" y="11148"/>
                      <a:pt x="870" y="11153"/>
                      <a:pt x="851" y="11153"/>
                    </a:cubicBezTo>
                    <a:cubicBezTo>
                      <a:pt x="734" y="11153"/>
                      <a:pt x="535" y="10949"/>
                      <a:pt x="473" y="10948"/>
                    </a:cubicBezTo>
                    <a:lnTo>
                      <a:pt x="473" y="10948"/>
                    </a:lnTo>
                    <a:cubicBezTo>
                      <a:pt x="571" y="10950"/>
                      <a:pt x="695" y="11465"/>
                      <a:pt x="766" y="11527"/>
                    </a:cubicBezTo>
                    <a:cubicBezTo>
                      <a:pt x="882" y="11616"/>
                      <a:pt x="847" y="11687"/>
                      <a:pt x="722" y="11785"/>
                    </a:cubicBezTo>
                    <a:cubicBezTo>
                      <a:pt x="544" y="11946"/>
                      <a:pt x="731" y="11919"/>
                      <a:pt x="740" y="12017"/>
                    </a:cubicBezTo>
                    <a:cubicBezTo>
                      <a:pt x="740" y="12115"/>
                      <a:pt x="758" y="12151"/>
                      <a:pt x="677" y="12231"/>
                    </a:cubicBezTo>
                    <a:cubicBezTo>
                      <a:pt x="651" y="12257"/>
                      <a:pt x="642" y="12293"/>
                      <a:pt x="651" y="12329"/>
                    </a:cubicBezTo>
                    <a:cubicBezTo>
                      <a:pt x="678" y="12384"/>
                      <a:pt x="734" y="12412"/>
                      <a:pt x="792" y="12412"/>
                    </a:cubicBezTo>
                    <a:cubicBezTo>
                      <a:pt x="826" y="12412"/>
                      <a:pt x="861" y="12402"/>
                      <a:pt x="891" y="12382"/>
                    </a:cubicBezTo>
                    <a:cubicBezTo>
                      <a:pt x="924" y="12366"/>
                      <a:pt x="974" y="12352"/>
                      <a:pt x="1015" y="12352"/>
                    </a:cubicBezTo>
                    <a:cubicBezTo>
                      <a:pt x="1064" y="12352"/>
                      <a:pt x="1098" y="12372"/>
                      <a:pt x="1069" y="12436"/>
                    </a:cubicBezTo>
                    <a:cubicBezTo>
                      <a:pt x="1016" y="12551"/>
                      <a:pt x="873" y="12569"/>
                      <a:pt x="820" y="12676"/>
                    </a:cubicBezTo>
                    <a:cubicBezTo>
                      <a:pt x="775" y="12774"/>
                      <a:pt x="856" y="12899"/>
                      <a:pt x="918" y="12979"/>
                    </a:cubicBezTo>
                    <a:cubicBezTo>
                      <a:pt x="927" y="13059"/>
                      <a:pt x="918" y="13139"/>
                      <a:pt x="873" y="13202"/>
                    </a:cubicBezTo>
                    <a:cubicBezTo>
                      <a:pt x="829" y="13228"/>
                      <a:pt x="802" y="13255"/>
                      <a:pt x="811" y="13282"/>
                    </a:cubicBezTo>
                    <a:cubicBezTo>
                      <a:pt x="811" y="13415"/>
                      <a:pt x="927" y="13371"/>
                      <a:pt x="945" y="13496"/>
                    </a:cubicBezTo>
                    <a:cubicBezTo>
                      <a:pt x="954" y="13585"/>
                      <a:pt x="900" y="13647"/>
                      <a:pt x="891" y="13727"/>
                    </a:cubicBezTo>
                    <a:cubicBezTo>
                      <a:pt x="856" y="13950"/>
                      <a:pt x="918" y="14164"/>
                      <a:pt x="1069" y="14324"/>
                    </a:cubicBezTo>
                    <a:cubicBezTo>
                      <a:pt x="1185" y="14431"/>
                      <a:pt x="1212" y="14458"/>
                      <a:pt x="998" y="14475"/>
                    </a:cubicBezTo>
                    <a:cubicBezTo>
                      <a:pt x="967" y="14453"/>
                      <a:pt x="944" y="14444"/>
                      <a:pt x="927" y="14444"/>
                    </a:cubicBezTo>
                    <a:cubicBezTo>
                      <a:pt x="874" y="14444"/>
                      <a:pt x="876" y="14529"/>
                      <a:pt x="882" y="14582"/>
                    </a:cubicBezTo>
                    <a:cubicBezTo>
                      <a:pt x="864" y="14698"/>
                      <a:pt x="891" y="14814"/>
                      <a:pt x="936" y="14921"/>
                    </a:cubicBezTo>
                    <a:cubicBezTo>
                      <a:pt x="980" y="14992"/>
                      <a:pt x="1105" y="15045"/>
                      <a:pt x="1034" y="15170"/>
                    </a:cubicBezTo>
                    <a:cubicBezTo>
                      <a:pt x="829" y="15179"/>
                      <a:pt x="900" y="15455"/>
                      <a:pt x="945" y="15544"/>
                    </a:cubicBezTo>
                    <a:cubicBezTo>
                      <a:pt x="980" y="15633"/>
                      <a:pt x="1301" y="15749"/>
                      <a:pt x="1230" y="15794"/>
                    </a:cubicBezTo>
                    <a:cubicBezTo>
                      <a:pt x="1051" y="15900"/>
                      <a:pt x="980" y="15936"/>
                      <a:pt x="971" y="16123"/>
                    </a:cubicBezTo>
                    <a:cubicBezTo>
                      <a:pt x="954" y="16390"/>
                      <a:pt x="980" y="16667"/>
                      <a:pt x="1034" y="16934"/>
                    </a:cubicBezTo>
                    <a:cubicBezTo>
                      <a:pt x="1060" y="17032"/>
                      <a:pt x="1087" y="17121"/>
                      <a:pt x="1132" y="17210"/>
                    </a:cubicBezTo>
                    <a:cubicBezTo>
                      <a:pt x="1149" y="17272"/>
                      <a:pt x="1247" y="17308"/>
                      <a:pt x="1256" y="17361"/>
                    </a:cubicBezTo>
                    <a:cubicBezTo>
                      <a:pt x="1256" y="17433"/>
                      <a:pt x="1078" y="17513"/>
                      <a:pt x="1034" y="17575"/>
                    </a:cubicBezTo>
                    <a:cubicBezTo>
                      <a:pt x="971" y="17655"/>
                      <a:pt x="927" y="17744"/>
                      <a:pt x="918" y="17842"/>
                    </a:cubicBezTo>
                    <a:cubicBezTo>
                      <a:pt x="901" y="17966"/>
                      <a:pt x="931" y="18067"/>
                      <a:pt x="1084" y="18067"/>
                    </a:cubicBezTo>
                    <a:cubicBezTo>
                      <a:pt x="1094" y="18067"/>
                      <a:pt x="1106" y="18066"/>
                      <a:pt x="1117" y="18065"/>
                    </a:cubicBezTo>
                    <a:lnTo>
                      <a:pt x="1117" y="18065"/>
                    </a:lnTo>
                    <a:cubicBezTo>
                      <a:pt x="987" y="18081"/>
                      <a:pt x="1230" y="18342"/>
                      <a:pt x="1256" y="18403"/>
                    </a:cubicBezTo>
                    <a:cubicBezTo>
                      <a:pt x="1274" y="18439"/>
                      <a:pt x="1078" y="18599"/>
                      <a:pt x="1051" y="18680"/>
                    </a:cubicBezTo>
                    <a:cubicBezTo>
                      <a:pt x="1007" y="18795"/>
                      <a:pt x="1007" y="18911"/>
                      <a:pt x="1051" y="19027"/>
                    </a:cubicBezTo>
                    <a:cubicBezTo>
                      <a:pt x="1076" y="19067"/>
                      <a:pt x="1124" y="19078"/>
                      <a:pt x="1179" y="19078"/>
                    </a:cubicBezTo>
                    <a:cubicBezTo>
                      <a:pt x="1244" y="19078"/>
                      <a:pt x="1319" y="19063"/>
                      <a:pt x="1372" y="19063"/>
                    </a:cubicBezTo>
                    <a:cubicBezTo>
                      <a:pt x="1390" y="19125"/>
                      <a:pt x="1399" y="19196"/>
                      <a:pt x="1390" y="19258"/>
                    </a:cubicBezTo>
                    <a:cubicBezTo>
                      <a:pt x="1345" y="19258"/>
                      <a:pt x="1310" y="19258"/>
                      <a:pt x="1274" y="19276"/>
                    </a:cubicBezTo>
                    <a:cubicBezTo>
                      <a:pt x="1239" y="19312"/>
                      <a:pt x="1265" y="19401"/>
                      <a:pt x="1265" y="19437"/>
                    </a:cubicBezTo>
                    <a:cubicBezTo>
                      <a:pt x="1274" y="19481"/>
                      <a:pt x="1167" y="19508"/>
                      <a:pt x="1141" y="19561"/>
                    </a:cubicBezTo>
                    <a:cubicBezTo>
                      <a:pt x="1132" y="19633"/>
                      <a:pt x="1132" y="19704"/>
                      <a:pt x="1141" y="19766"/>
                    </a:cubicBezTo>
                    <a:cubicBezTo>
                      <a:pt x="1185" y="19971"/>
                      <a:pt x="1319" y="20042"/>
                      <a:pt x="1461" y="20203"/>
                    </a:cubicBezTo>
                    <a:cubicBezTo>
                      <a:pt x="1630" y="20408"/>
                      <a:pt x="1470" y="20354"/>
                      <a:pt x="1265" y="20372"/>
                    </a:cubicBezTo>
                    <a:cubicBezTo>
                      <a:pt x="1269" y="20372"/>
                      <a:pt x="1272" y="20371"/>
                      <a:pt x="1276" y="20371"/>
                    </a:cubicBezTo>
                    <a:cubicBezTo>
                      <a:pt x="1375" y="20371"/>
                      <a:pt x="1286" y="20498"/>
                      <a:pt x="1381" y="20541"/>
                    </a:cubicBezTo>
                    <a:cubicBezTo>
                      <a:pt x="1399" y="20559"/>
                      <a:pt x="1550" y="20541"/>
                      <a:pt x="1550" y="20568"/>
                    </a:cubicBezTo>
                    <a:cubicBezTo>
                      <a:pt x="1550" y="20657"/>
                      <a:pt x="1363" y="20648"/>
                      <a:pt x="1363" y="20728"/>
                    </a:cubicBezTo>
                    <a:cubicBezTo>
                      <a:pt x="1372" y="20835"/>
                      <a:pt x="1541" y="20889"/>
                      <a:pt x="1586" y="20986"/>
                    </a:cubicBezTo>
                    <a:cubicBezTo>
                      <a:pt x="1620" y="21055"/>
                      <a:pt x="1612" y="21078"/>
                      <a:pt x="1587" y="21078"/>
                    </a:cubicBezTo>
                    <a:cubicBezTo>
                      <a:pt x="1554" y="21078"/>
                      <a:pt x="1488" y="21035"/>
                      <a:pt x="1452" y="21004"/>
                    </a:cubicBezTo>
                    <a:cubicBezTo>
                      <a:pt x="1416" y="20971"/>
                      <a:pt x="1361" y="20955"/>
                      <a:pt x="1310" y="20955"/>
                    </a:cubicBezTo>
                    <a:cubicBezTo>
                      <a:pt x="1223" y="20955"/>
                      <a:pt x="1146" y="21001"/>
                      <a:pt x="1185" y="21084"/>
                    </a:cubicBezTo>
                    <a:cubicBezTo>
                      <a:pt x="1247" y="21245"/>
                      <a:pt x="1408" y="21352"/>
                      <a:pt x="1577" y="21352"/>
                    </a:cubicBezTo>
                    <a:cubicBezTo>
                      <a:pt x="1105" y="21378"/>
                      <a:pt x="1630" y="22251"/>
                      <a:pt x="1283" y="22269"/>
                    </a:cubicBezTo>
                    <a:cubicBezTo>
                      <a:pt x="1078" y="22456"/>
                      <a:pt x="1372" y="22599"/>
                      <a:pt x="1417" y="22786"/>
                    </a:cubicBezTo>
                    <a:cubicBezTo>
                      <a:pt x="1452" y="22919"/>
                      <a:pt x="1461" y="23062"/>
                      <a:pt x="1470" y="23204"/>
                    </a:cubicBezTo>
                    <a:cubicBezTo>
                      <a:pt x="1479" y="23400"/>
                      <a:pt x="1613" y="23578"/>
                      <a:pt x="1622" y="23748"/>
                    </a:cubicBezTo>
                    <a:cubicBezTo>
                      <a:pt x="1630" y="23890"/>
                      <a:pt x="1497" y="23944"/>
                      <a:pt x="1515" y="24122"/>
                    </a:cubicBezTo>
                    <a:cubicBezTo>
                      <a:pt x="1515" y="24184"/>
                      <a:pt x="1524" y="24300"/>
                      <a:pt x="1604" y="24353"/>
                    </a:cubicBezTo>
                    <a:cubicBezTo>
                      <a:pt x="1648" y="24380"/>
                      <a:pt x="1746" y="24344"/>
                      <a:pt x="1746" y="24407"/>
                    </a:cubicBezTo>
                    <a:cubicBezTo>
                      <a:pt x="1746" y="24558"/>
                      <a:pt x="1497" y="24603"/>
                      <a:pt x="1372" y="24621"/>
                    </a:cubicBezTo>
                    <a:cubicBezTo>
                      <a:pt x="1374" y="24620"/>
                      <a:pt x="1375" y="24620"/>
                      <a:pt x="1377" y="24620"/>
                    </a:cubicBezTo>
                    <a:cubicBezTo>
                      <a:pt x="1588" y="24620"/>
                      <a:pt x="1738" y="25896"/>
                      <a:pt x="1809" y="26072"/>
                    </a:cubicBezTo>
                    <a:cubicBezTo>
                      <a:pt x="1862" y="26251"/>
                      <a:pt x="1826" y="26500"/>
                      <a:pt x="1907" y="26651"/>
                    </a:cubicBezTo>
                    <a:cubicBezTo>
                      <a:pt x="1987" y="26803"/>
                      <a:pt x="2111" y="26936"/>
                      <a:pt x="2245" y="27034"/>
                    </a:cubicBezTo>
                    <a:cubicBezTo>
                      <a:pt x="2268" y="27053"/>
                      <a:pt x="2378" y="27069"/>
                      <a:pt x="2471" y="27069"/>
                    </a:cubicBezTo>
                    <a:cubicBezTo>
                      <a:pt x="2550" y="27069"/>
                      <a:pt x="2618" y="27058"/>
                      <a:pt x="2614" y="27027"/>
                    </a:cubicBezTo>
                    <a:lnTo>
                      <a:pt x="2614" y="27027"/>
                    </a:lnTo>
                    <a:cubicBezTo>
                      <a:pt x="2642" y="27139"/>
                      <a:pt x="2287" y="27243"/>
                      <a:pt x="2486" y="27355"/>
                    </a:cubicBezTo>
                    <a:cubicBezTo>
                      <a:pt x="2512" y="27373"/>
                      <a:pt x="2762" y="27444"/>
                      <a:pt x="2744" y="27507"/>
                    </a:cubicBezTo>
                    <a:cubicBezTo>
                      <a:pt x="2735" y="27542"/>
                      <a:pt x="2388" y="27551"/>
                      <a:pt x="2468" y="27640"/>
                    </a:cubicBezTo>
                    <a:cubicBezTo>
                      <a:pt x="2555" y="27714"/>
                      <a:pt x="2708" y="27823"/>
                      <a:pt x="2850" y="27823"/>
                    </a:cubicBezTo>
                    <a:cubicBezTo>
                      <a:pt x="2897" y="27823"/>
                      <a:pt x="2943" y="27811"/>
                      <a:pt x="2984" y="27783"/>
                    </a:cubicBezTo>
                    <a:lnTo>
                      <a:pt x="2984" y="27783"/>
                    </a:lnTo>
                    <a:cubicBezTo>
                      <a:pt x="3047" y="27845"/>
                      <a:pt x="2922" y="28059"/>
                      <a:pt x="2886" y="28121"/>
                    </a:cubicBezTo>
                    <a:cubicBezTo>
                      <a:pt x="2895" y="28139"/>
                      <a:pt x="2930" y="28460"/>
                      <a:pt x="2965" y="28460"/>
                    </a:cubicBezTo>
                    <a:cubicBezTo>
                      <a:pt x="2966" y="28460"/>
                      <a:pt x="2966" y="28460"/>
                      <a:pt x="2967" y="28460"/>
                    </a:cubicBezTo>
                    <a:cubicBezTo>
                      <a:pt x="3051" y="28447"/>
                      <a:pt x="3150" y="28367"/>
                      <a:pt x="3239" y="28367"/>
                    </a:cubicBezTo>
                    <a:cubicBezTo>
                      <a:pt x="3272" y="28367"/>
                      <a:pt x="3303" y="28377"/>
                      <a:pt x="3332" y="28406"/>
                    </a:cubicBezTo>
                    <a:cubicBezTo>
                      <a:pt x="3412" y="28486"/>
                      <a:pt x="3394" y="28602"/>
                      <a:pt x="3501" y="28673"/>
                    </a:cubicBezTo>
                    <a:cubicBezTo>
                      <a:pt x="3617" y="28745"/>
                      <a:pt x="3679" y="28709"/>
                      <a:pt x="3759" y="28798"/>
                    </a:cubicBezTo>
                    <a:cubicBezTo>
                      <a:pt x="3857" y="28923"/>
                      <a:pt x="3777" y="29056"/>
                      <a:pt x="3875" y="29190"/>
                    </a:cubicBezTo>
                    <a:cubicBezTo>
                      <a:pt x="3917" y="29256"/>
                      <a:pt x="4000" y="29327"/>
                      <a:pt x="4085" y="29327"/>
                    </a:cubicBezTo>
                    <a:cubicBezTo>
                      <a:pt x="4126" y="29327"/>
                      <a:pt x="4167" y="29311"/>
                      <a:pt x="4205" y="29270"/>
                    </a:cubicBezTo>
                    <a:lnTo>
                      <a:pt x="4205" y="29270"/>
                    </a:lnTo>
                    <a:cubicBezTo>
                      <a:pt x="4196" y="29311"/>
                      <a:pt x="4219" y="29597"/>
                      <a:pt x="4250" y="29597"/>
                    </a:cubicBezTo>
                    <a:cubicBezTo>
                      <a:pt x="4253" y="29597"/>
                      <a:pt x="4255" y="29595"/>
                      <a:pt x="4258" y="29591"/>
                    </a:cubicBezTo>
                    <a:cubicBezTo>
                      <a:pt x="4280" y="29548"/>
                      <a:pt x="4325" y="29359"/>
                      <a:pt x="4407" y="29359"/>
                    </a:cubicBezTo>
                    <a:cubicBezTo>
                      <a:pt x="4426" y="29359"/>
                      <a:pt x="4448" y="29369"/>
                      <a:pt x="4472" y="29395"/>
                    </a:cubicBezTo>
                    <a:cubicBezTo>
                      <a:pt x="4525" y="29466"/>
                      <a:pt x="4499" y="29564"/>
                      <a:pt x="4534" y="29644"/>
                    </a:cubicBezTo>
                    <a:cubicBezTo>
                      <a:pt x="4592" y="29789"/>
                      <a:pt x="4762" y="29958"/>
                      <a:pt x="4925" y="29958"/>
                    </a:cubicBezTo>
                    <a:cubicBezTo>
                      <a:pt x="4960" y="29958"/>
                      <a:pt x="4995" y="29950"/>
                      <a:pt x="5028" y="29932"/>
                    </a:cubicBezTo>
                    <a:lnTo>
                      <a:pt x="5028" y="29932"/>
                    </a:lnTo>
                    <a:cubicBezTo>
                      <a:pt x="4929" y="29993"/>
                      <a:pt x="5034" y="30322"/>
                      <a:pt x="5095" y="30375"/>
                    </a:cubicBezTo>
                    <a:cubicBezTo>
                      <a:pt x="5134" y="30322"/>
                      <a:pt x="5164" y="30303"/>
                      <a:pt x="5193" y="30303"/>
                    </a:cubicBezTo>
                    <a:cubicBezTo>
                      <a:pt x="5237" y="30303"/>
                      <a:pt x="5276" y="30349"/>
                      <a:pt x="5336" y="30392"/>
                    </a:cubicBezTo>
                    <a:cubicBezTo>
                      <a:pt x="5381" y="30426"/>
                      <a:pt x="5396" y="30439"/>
                      <a:pt x="5409" y="30439"/>
                    </a:cubicBezTo>
                    <a:cubicBezTo>
                      <a:pt x="5423" y="30439"/>
                      <a:pt x="5435" y="30421"/>
                      <a:pt x="5487" y="30392"/>
                    </a:cubicBezTo>
                    <a:cubicBezTo>
                      <a:pt x="5501" y="30383"/>
                      <a:pt x="5515" y="30379"/>
                      <a:pt x="5529" y="30379"/>
                    </a:cubicBezTo>
                    <a:cubicBezTo>
                      <a:pt x="5647" y="30379"/>
                      <a:pt x="5754" y="30684"/>
                      <a:pt x="5826" y="30740"/>
                    </a:cubicBezTo>
                    <a:cubicBezTo>
                      <a:pt x="5838" y="30750"/>
                      <a:pt x="5851" y="30754"/>
                      <a:pt x="5865" y="30754"/>
                    </a:cubicBezTo>
                    <a:cubicBezTo>
                      <a:pt x="5901" y="30754"/>
                      <a:pt x="5943" y="30730"/>
                      <a:pt x="5990" y="30730"/>
                    </a:cubicBezTo>
                    <a:cubicBezTo>
                      <a:pt x="6006" y="30730"/>
                      <a:pt x="6022" y="30733"/>
                      <a:pt x="6039" y="30740"/>
                    </a:cubicBezTo>
                    <a:cubicBezTo>
                      <a:pt x="6155" y="30793"/>
                      <a:pt x="6262" y="30865"/>
                      <a:pt x="6369" y="30936"/>
                    </a:cubicBezTo>
                    <a:cubicBezTo>
                      <a:pt x="6480" y="30998"/>
                      <a:pt x="6569" y="31038"/>
                      <a:pt x="6660" y="31038"/>
                    </a:cubicBezTo>
                    <a:cubicBezTo>
                      <a:pt x="6719" y="31038"/>
                      <a:pt x="6778" y="31021"/>
                      <a:pt x="6845" y="30982"/>
                    </a:cubicBezTo>
                    <a:lnTo>
                      <a:pt x="6845" y="30982"/>
                    </a:lnTo>
                    <a:cubicBezTo>
                      <a:pt x="6782" y="31029"/>
                      <a:pt x="6720" y="31084"/>
                      <a:pt x="6699" y="31150"/>
                    </a:cubicBezTo>
                    <a:cubicBezTo>
                      <a:pt x="6682" y="31208"/>
                      <a:pt x="6714" y="31225"/>
                      <a:pt x="6758" y="31225"/>
                    </a:cubicBezTo>
                    <a:cubicBezTo>
                      <a:pt x="6807" y="31225"/>
                      <a:pt x="6871" y="31204"/>
                      <a:pt x="6895" y="31194"/>
                    </a:cubicBezTo>
                    <a:cubicBezTo>
                      <a:pt x="6970" y="31153"/>
                      <a:pt x="7027" y="31133"/>
                      <a:pt x="7071" y="31133"/>
                    </a:cubicBezTo>
                    <a:cubicBezTo>
                      <a:pt x="7176" y="31133"/>
                      <a:pt x="7196" y="31250"/>
                      <a:pt x="7171" y="31452"/>
                    </a:cubicBezTo>
                    <a:cubicBezTo>
                      <a:pt x="7168" y="31486"/>
                      <a:pt x="7180" y="31499"/>
                      <a:pt x="7202" y="31499"/>
                    </a:cubicBezTo>
                    <a:cubicBezTo>
                      <a:pt x="7280" y="31499"/>
                      <a:pt x="7477" y="31337"/>
                      <a:pt x="7535" y="31337"/>
                    </a:cubicBezTo>
                    <a:cubicBezTo>
                      <a:pt x="7558" y="31337"/>
                      <a:pt x="7560" y="31360"/>
                      <a:pt x="7527" y="31426"/>
                    </a:cubicBezTo>
                    <a:cubicBezTo>
                      <a:pt x="7465" y="31550"/>
                      <a:pt x="7597" y="31664"/>
                      <a:pt x="7733" y="31664"/>
                    </a:cubicBezTo>
                    <a:cubicBezTo>
                      <a:pt x="7811" y="31664"/>
                      <a:pt x="7889" y="31628"/>
                      <a:pt x="7935" y="31536"/>
                    </a:cubicBezTo>
                    <a:lnTo>
                      <a:pt x="7935" y="31536"/>
                    </a:lnTo>
                    <a:cubicBezTo>
                      <a:pt x="7892" y="31624"/>
                      <a:pt x="7902" y="31730"/>
                      <a:pt x="7955" y="31818"/>
                    </a:cubicBezTo>
                    <a:cubicBezTo>
                      <a:pt x="7968" y="31840"/>
                      <a:pt x="7995" y="31842"/>
                      <a:pt x="8026" y="31842"/>
                    </a:cubicBezTo>
                    <a:cubicBezTo>
                      <a:pt x="8034" y="31842"/>
                      <a:pt x="8042" y="31842"/>
                      <a:pt x="8050" y="31842"/>
                    </a:cubicBezTo>
                    <a:cubicBezTo>
                      <a:pt x="8074" y="31842"/>
                      <a:pt x="8100" y="31843"/>
                      <a:pt x="8124" y="31853"/>
                    </a:cubicBezTo>
                    <a:cubicBezTo>
                      <a:pt x="8231" y="31898"/>
                      <a:pt x="8248" y="31996"/>
                      <a:pt x="8346" y="32049"/>
                    </a:cubicBezTo>
                    <a:cubicBezTo>
                      <a:pt x="8379" y="32070"/>
                      <a:pt x="8413" y="32076"/>
                      <a:pt x="8446" y="32076"/>
                    </a:cubicBezTo>
                    <a:cubicBezTo>
                      <a:pt x="8491" y="32076"/>
                      <a:pt x="8536" y="32065"/>
                      <a:pt x="8579" y="32065"/>
                    </a:cubicBezTo>
                    <a:cubicBezTo>
                      <a:pt x="8600" y="32065"/>
                      <a:pt x="8621" y="32068"/>
                      <a:pt x="8640" y="32076"/>
                    </a:cubicBezTo>
                    <a:cubicBezTo>
                      <a:pt x="8756" y="32120"/>
                      <a:pt x="8854" y="32174"/>
                      <a:pt x="8952" y="32245"/>
                    </a:cubicBezTo>
                    <a:cubicBezTo>
                      <a:pt x="9104" y="32343"/>
                      <a:pt x="9193" y="32468"/>
                      <a:pt x="9380" y="32477"/>
                    </a:cubicBezTo>
                    <a:cubicBezTo>
                      <a:pt x="9382" y="32477"/>
                      <a:pt x="9385" y="32477"/>
                      <a:pt x="9388" y="32477"/>
                    </a:cubicBezTo>
                    <a:cubicBezTo>
                      <a:pt x="9475" y="32477"/>
                      <a:pt x="9604" y="32352"/>
                      <a:pt x="9651" y="32352"/>
                    </a:cubicBezTo>
                    <a:cubicBezTo>
                      <a:pt x="9653" y="32352"/>
                      <a:pt x="9654" y="32352"/>
                      <a:pt x="9656" y="32352"/>
                    </a:cubicBezTo>
                    <a:cubicBezTo>
                      <a:pt x="9691" y="32370"/>
                      <a:pt x="9674" y="32593"/>
                      <a:pt x="9718" y="32655"/>
                    </a:cubicBezTo>
                    <a:cubicBezTo>
                      <a:pt x="9732" y="32675"/>
                      <a:pt x="9749" y="32683"/>
                      <a:pt x="9767" y="32683"/>
                    </a:cubicBezTo>
                    <a:cubicBezTo>
                      <a:pt x="9829" y="32683"/>
                      <a:pt x="9906" y="32587"/>
                      <a:pt x="9941" y="32539"/>
                    </a:cubicBezTo>
                    <a:cubicBezTo>
                      <a:pt x="9976" y="32489"/>
                      <a:pt x="10057" y="32277"/>
                      <a:pt x="10124" y="32277"/>
                    </a:cubicBezTo>
                    <a:cubicBezTo>
                      <a:pt x="10141" y="32277"/>
                      <a:pt x="10158" y="32291"/>
                      <a:pt x="10172" y="32325"/>
                    </a:cubicBezTo>
                    <a:cubicBezTo>
                      <a:pt x="10226" y="32468"/>
                      <a:pt x="10217" y="32637"/>
                      <a:pt x="10333" y="32735"/>
                    </a:cubicBezTo>
                    <a:cubicBezTo>
                      <a:pt x="10355" y="32753"/>
                      <a:pt x="10377" y="32761"/>
                      <a:pt x="10401" y="32761"/>
                    </a:cubicBezTo>
                    <a:cubicBezTo>
                      <a:pt x="10506" y="32761"/>
                      <a:pt x="10622" y="32611"/>
                      <a:pt x="10708" y="32611"/>
                    </a:cubicBezTo>
                    <a:cubicBezTo>
                      <a:pt x="10743" y="32611"/>
                      <a:pt x="10773" y="32636"/>
                      <a:pt x="10796" y="32708"/>
                    </a:cubicBezTo>
                    <a:cubicBezTo>
                      <a:pt x="10849" y="32886"/>
                      <a:pt x="11232" y="32895"/>
                      <a:pt x="11357" y="32904"/>
                    </a:cubicBezTo>
                    <a:cubicBezTo>
                      <a:pt x="11370" y="32905"/>
                      <a:pt x="11383" y="32906"/>
                      <a:pt x="11396" y="32906"/>
                    </a:cubicBezTo>
                    <a:cubicBezTo>
                      <a:pt x="11454" y="32906"/>
                      <a:pt x="11509" y="32899"/>
                      <a:pt x="11564" y="32899"/>
                    </a:cubicBezTo>
                    <a:cubicBezTo>
                      <a:pt x="11624" y="32899"/>
                      <a:pt x="11682" y="32907"/>
                      <a:pt x="11740" y="32940"/>
                    </a:cubicBezTo>
                    <a:cubicBezTo>
                      <a:pt x="11765" y="32956"/>
                      <a:pt x="11957" y="33194"/>
                      <a:pt x="11986" y="33194"/>
                    </a:cubicBezTo>
                    <a:cubicBezTo>
                      <a:pt x="11988" y="33194"/>
                      <a:pt x="11989" y="33193"/>
                      <a:pt x="11989" y="33189"/>
                    </a:cubicBezTo>
                    <a:cubicBezTo>
                      <a:pt x="11989" y="33109"/>
                      <a:pt x="11918" y="33020"/>
                      <a:pt x="12025" y="32967"/>
                    </a:cubicBezTo>
                    <a:cubicBezTo>
                      <a:pt x="12052" y="32958"/>
                      <a:pt x="12083" y="32953"/>
                      <a:pt x="12114" y="32953"/>
                    </a:cubicBezTo>
                    <a:cubicBezTo>
                      <a:pt x="12145" y="32953"/>
                      <a:pt x="12177" y="32958"/>
                      <a:pt x="12203" y="32967"/>
                    </a:cubicBezTo>
                    <a:cubicBezTo>
                      <a:pt x="12319" y="33002"/>
                      <a:pt x="12488" y="33100"/>
                      <a:pt x="12462" y="33278"/>
                    </a:cubicBezTo>
                    <a:cubicBezTo>
                      <a:pt x="12490" y="33119"/>
                      <a:pt x="12517" y="33063"/>
                      <a:pt x="12544" y="33063"/>
                    </a:cubicBezTo>
                    <a:cubicBezTo>
                      <a:pt x="12609" y="33063"/>
                      <a:pt x="12679" y="33368"/>
                      <a:pt x="12798" y="33368"/>
                    </a:cubicBezTo>
                    <a:cubicBezTo>
                      <a:pt x="12802" y="33368"/>
                      <a:pt x="12805" y="33368"/>
                      <a:pt x="12809" y="33367"/>
                    </a:cubicBezTo>
                    <a:cubicBezTo>
                      <a:pt x="12969" y="33350"/>
                      <a:pt x="13023" y="33100"/>
                      <a:pt x="13201" y="33100"/>
                    </a:cubicBezTo>
                    <a:cubicBezTo>
                      <a:pt x="13254" y="33100"/>
                      <a:pt x="13370" y="33252"/>
                      <a:pt x="13424" y="33278"/>
                    </a:cubicBezTo>
                    <a:cubicBezTo>
                      <a:pt x="13472" y="33306"/>
                      <a:pt x="13509" y="33316"/>
                      <a:pt x="13538" y="33316"/>
                    </a:cubicBezTo>
                    <a:cubicBezTo>
                      <a:pt x="13626" y="33316"/>
                      <a:pt x="13646" y="33223"/>
                      <a:pt x="13742" y="33223"/>
                    </a:cubicBezTo>
                    <a:cubicBezTo>
                      <a:pt x="13771" y="33223"/>
                      <a:pt x="13806" y="33231"/>
                      <a:pt x="13851" y="33252"/>
                    </a:cubicBezTo>
                    <a:cubicBezTo>
                      <a:pt x="13994" y="33332"/>
                      <a:pt x="14154" y="33376"/>
                      <a:pt x="14314" y="33376"/>
                    </a:cubicBezTo>
                    <a:cubicBezTo>
                      <a:pt x="14394" y="33359"/>
                      <a:pt x="14466" y="33323"/>
                      <a:pt x="14546" y="33287"/>
                    </a:cubicBezTo>
                    <a:cubicBezTo>
                      <a:pt x="14767" y="33341"/>
                      <a:pt x="14988" y="33694"/>
                      <a:pt x="15232" y="33694"/>
                    </a:cubicBezTo>
                    <a:cubicBezTo>
                      <a:pt x="15273" y="33694"/>
                      <a:pt x="15314" y="33684"/>
                      <a:pt x="15356" y="33661"/>
                    </a:cubicBezTo>
                    <a:cubicBezTo>
                      <a:pt x="15478" y="33596"/>
                      <a:pt x="15393" y="33517"/>
                      <a:pt x="15505" y="33517"/>
                    </a:cubicBezTo>
                    <a:cubicBezTo>
                      <a:pt x="15516" y="33517"/>
                      <a:pt x="15529" y="33517"/>
                      <a:pt x="15543" y="33519"/>
                    </a:cubicBezTo>
                    <a:cubicBezTo>
                      <a:pt x="15588" y="33581"/>
                      <a:pt x="15650" y="33635"/>
                      <a:pt x="15722" y="33661"/>
                    </a:cubicBezTo>
                    <a:cubicBezTo>
                      <a:pt x="15723" y="33662"/>
                      <a:pt x="15725" y="33662"/>
                      <a:pt x="15726" y="33662"/>
                    </a:cubicBezTo>
                    <a:cubicBezTo>
                      <a:pt x="15757" y="33662"/>
                      <a:pt x="15760" y="33572"/>
                      <a:pt x="15811" y="33555"/>
                    </a:cubicBezTo>
                    <a:cubicBezTo>
                      <a:pt x="15847" y="33542"/>
                      <a:pt x="15886" y="33537"/>
                      <a:pt x="15928" y="33537"/>
                    </a:cubicBezTo>
                    <a:cubicBezTo>
                      <a:pt x="16174" y="33537"/>
                      <a:pt x="16510" y="33719"/>
                      <a:pt x="16782" y="33719"/>
                    </a:cubicBezTo>
                    <a:cubicBezTo>
                      <a:pt x="16898" y="33719"/>
                      <a:pt x="17003" y="33686"/>
                      <a:pt x="17084" y="33590"/>
                    </a:cubicBezTo>
                    <a:lnTo>
                      <a:pt x="17084" y="33590"/>
                    </a:lnTo>
                    <a:cubicBezTo>
                      <a:pt x="17091" y="33591"/>
                      <a:pt x="17096" y="33591"/>
                      <a:pt x="17100" y="33592"/>
                    </a:cubicBezTo>
                    <a:lnTo>
                      <a:pt x="17100" y="33592"/>
                    </a:lnTo>
                    <a:cubicBezTo>
                      <a:pt x="17101" y="33592"/>
                      <a:pt x="17102" y="33591"/>
                      <a:pt x="17102" y="33590"/>
                    </a:cubicBezTo>
                    <a:cubicBezTo>
                      <a:pt x="17245" y="33590"/>
                      <a:pt x="17307" y="32637"/>
                      <a:pt x="17111" y="32575"/>
                    </a:cubicBezTo>
                    <a:cubicBezTo>
                      <a:pt x="17070" y="32564"/>
                      <a:pt x="16962" y="32543"/>
                      <a:pt x="16870" y="32543"/>
                    </a:cubicBezTo>
                    <a:cubicBezTo>
                      <a:pt x="16802" y="32543"/>
                      <a:pt x="16743" y="32555"/>
                      <a:pt x="16728" y="32593"/>
                    </a:cubicBezTo>
                    <a:cubicBezTo>
                      <a:pt x="16670" y="32728"/>
                      <a:pt x="16654" y="32864"/>
                      <a:pt x="16561" y="32864"/>
                    </a:cubicBezTo>
                    <a:cubicBezTo>
                      <a:pt x="16526" y="32864"/>
                      <a:pt x="16480" y="32844"/>
                      <a:pt x="16416" y="32797"/>
                    </a:cubicBezTo>
                    <a:cubicBezTo>
                      <a:pt x="16237" y="32716"/>
                      <a:pt x="16042" y="32672"/>
                      <a:pt x="15847" y="32672"/>
                    </a:cubicBezTo>
                    <a:cubicBezTo>
                      <a:pt x="15829" y="32672"/>
                      <a:pt x="15811" y="32672"/>
                      <a:pt x="15793" y="32673"/>
                    </a:cubicBezTo>
                    <a:cubicBezTo>
                      <a:pt x="15669" y="32689"/>
                      <a:pt x="15553" y="32927"/>
                      <a:pt x="15459" y="32927"/>
                    </a:cubicBezTo>
                    <a:cubicBezTo>
                      <a:pt x="15451" y="32927"/>
                      <a:pt x="15444" y="32925"/>
                      <a:pt x="15437" y="32922"/>
                    </a:cubicBezTo>
                    <a:cubicBezTo>
                      <a:pt x="15267" y="32842"/>
                      <a:pt x="15285" y="32459"/>
                      <a:pt x="15089" y="32388"/>
                    </a:cubicBezTo>
                    <a:cubicBezTo>
                      <a:pt x="15083" y="32386"/>
                      <a:pt x="15077" y="32385"/>
                      <a:pt x="15072" y="32385"/>
                    </a:cubicBezTo>
                    <a:cubicBezTo>
                      <a:pt x="14989" y="32385"/>
                      <a:pt x="15044" y="32632"/>
                      <a:pt x="15027" y="32691"/>
                    </a:cubicBezTo>
                    <a:cubicBezTo>
                      <a:pt x="14941" y="32683"/>
                      <a:pt x="14917" y="32415"/>
                      <a:pt x="14834" y="32415"/>
                    </a:cubicBezTo>
                    <a:cubicBezTo>
                      <a:pt x="14822" y="32415"/>
                      <a:pt x="14810" y="32420"/>
                      <a:pt x="14795" y="32432"/>
                    </a:cubicBezTo>
                    <a:cubicBezTo>
                      <a:pt x="14773" y="32455"/>
                      <a:pt x="14693" y="32930"/>
                      <a:pt x="14582" y="32930"/>
                    </a:cubicBezTo>
                    <a:cubicBezTo>
                      <a:pt x="14562" y="32930"/>
                      <a:pt x="14541" y="32915"/>
                      <a:pt x="14519" y="32878"/>
                    </a:cubicBezTo>
                    <a:cubicBezTo>
                      <a:pt x="14448" y="32762"/>
                      <a:pt x="14555" y="32619"/>
                      <a:pt x="14421" y="32512"/>
                    </a:cubicBezTo>
                    <a:cubicBezTo>
                      <a:pt x="14373" y="32482"/>
                      <a:pt x="14320" y="32464"/>
                      <a:pt x="14269" y="32464"/>
                    </a:cubicBezTo>
                    <a:cubicBezTo>
                      <a:pt x="14245" y="32464"/>
                      <a:pt x="14221" y="32468"/>
                      <a:pt x="14198" y="32477"/>
                    </a:cubicBezTo>
                    <a:cubicBezTo>
                      <a:pt x="14040" y="32527"/>
                      <a:pt x="14178" y="32811"/>
                      <a:pt x="13956" y="32811"/>
                    </a:cubicBezTo>
                    <a:cubicBezTo>
                      <a:pt x="13941" y="32811"/>
                      <a:pt x="13923" y="32809"/>
                      <a:pt x="13905" y="32806"/>
                    </a:cubicBezTo>
                    <a:cubicBezTo>
                      <a:pt x="13940" y="32673"/>
                      <a:pt x="13922" y="32530"/>
                      <a:pt x="13860" y="32414"/>
                    </a:cubicBezTo>
                    <a:cubicBezTo>
                      <a:pt x="13800" y="32364"/>
                      <a:pt x="13722" y="32299"/>
                      <a:pt x="13658" y="32299"/>
                    </a:cubicBezTo>
                    <a:cubicBezTo>
                      <a:pt x="13609" y="32299"/>
                      <a:pt x="13568" y="32338"/>
                      <a:pt x="13548" y="32450"/>
                    </a:cubicBezTo>
                    <a:cubicBezTo>
                      <a:pt x="13577" y="32270"/>
                      <a:pt x="13543" y="32201"/>
                      <a:pt x="13477" y="32201"/>
                    </a:cubicBezTo>
                    <a:cubicBezTo>
                      <a:pt x="13423" y="32201"/>
                      <a:pt x="13349" y="32248"/>
                      <a:pt x="13272" y="32316"/>
                    </a:cubicBezTo>
                    <a:cubicBezTo>
                      <a:pt x="13291" y="32191"/>
                      <a:pt x="13115" y="32165"/>
                      <a:pt x="12932" y="32165"/>
                    </a:cubicBezTo>
                    <a:cubicBezTo>
                      <a:pt x="12802" y="32165"/>
                      <a:pt x="12668" y="32178"/>
                      <a:pt x="12596" y="32178"/>
                    </a:cubicBezTo>
                    <a:cubicBezTo>
                      <a:pt x="12581" y="32178"/>
                      <a:pt x="12569" y="32177"/>
                      <a:pt x="12560" y="32176"/>
                    </a:cubicBezTo>
                    <a:lnTo>
                      <a:pt x="12560" y="32176"/>
                    </a:lnTo>
                    <a:cubicBezTo>
                      <a:pt x="12786" y="32230"/>
                      <a:pt x="12768" y="32441"/>
                      <a:pt x="12611" y="32441"/>
                    </a:cubicBezTo>
                    <a:cubicBezTo>
                      <a:pt x="12572" y="32441"/>
                      <a:pt x="12525" y="32428"/>
                      <a:pt x="12470" y="32397"/>
                    </a:cubicBezTo>
                    <a:cubicBezTo>
                      <a:pt x="12292" y="32290"/>
                      <a:pt x="12087" y="32218"/>
                      <a:pt x="11891" y="32165"/>
                    </a:cubicBezTo>
                    <a:lnTo>
                      <a:pt x="11891" y="32165"/>
                    </a:lnTo>
                    <a:cubicBezTo>
                      <a:pt x="11820" y="32441"/>
                      <a:pt x="12337" y="32610"/>
                      <a:pt x="12488" y="32699"/>
                    </a:cubicBezTo>
                    <a:cubicBezTo>
                      <a:pt x="12328" y="32673"/>
                      <a:pt x="12168" y="32628"/>
                      <a:pt x="12007" y="32584"/>
                    </a:cubicBezTo>
                    <a:cubicBezTo>
                      <a:pt x="11909" y="32548"/>
                      <a:pt x="11749" y="32486"/>
                      <a:pt x="11731" y="32325"/>
                    </a:cubicBezTo>
                    <a:cubicBezTo>
                      <a:pt x="11713" y="32174"/>
                      <a:pt x="11838" y="32129"/>
                      <a:pt x="11740" y="32005"/>
                    </a:cubicBezTo>
                    <a:cubicBezTo>
                      <a:pt x="11679" y="31933"/>
                      <a:pt x="11622" y="31909"/>
                      <a:pt x="11567" y="31909"/>
                    </a:cubicBezTo>
                    <a:cubicBezTo>
                      <a:pt x="11440" y="31909"/>
                      <a:pt x="11320" y="32036"/>
                      <a:pt x="11165" y="32036"/>
                    </a:cubicBezTo>
                    <a:cubicBezTo>
                      <a:pt x="11149" y="32036"/>
                      <a:pt x="11133" y="32034"/>
                      <a:pt x="11117" y="32031"/>
                    </a:cubicBezTo>
                    <a:cubicBezTo>
                      <a:pt x="10894" y="31987"/>
                      <a:pt x="10805" y="31800"/>
                      <a:pt x="10716" y="31577"/>
                    </a:cubicBezTo>
                    <a:cubicBezTo>
                      <a:pt x="10636" y="31746"/>
                      <a:pt x="10502" y="31871"/>
                      <a:pt x="10324" y="31933"/>
                    </a:cubicBezTo>
                    <a:cubicBezTo>
                      <a:pt x="10302" y="31940"/>
                      <a:pt x="10285" y="31943"/>
                      <a:pt x="10271" y="31943"/>
                    </a:cubicBezTo>
                    <a:cubicBezTo>
                      <a:pt x="10161" y="31943"/>
                      <a:pt x="10283" y="31744"/>
                      <a:pt x="10244" y="31729"/>
                    </a:cubicBezTo>
                    <a:cubicBezTo>
                      <a:pt x="10235" y="31726"/>
                      <a:pt x="10227" y="31724"/>
                      <a:pt x="10220" y="31724"/>
                    </a:cubicBezTo>
                    <a:cubicBezTo>
                      <a:pt x="10209" y="31724"/>
                      <a:pt x="10199" y="31727"/>
                      <a:pt x="10190" y="31732"/>
                    </a:cubicBezTo>
                    <a:lnTo>
                      <a:pt x="10190" y="31732"/>
                    </a:lnTo>
                    <a:cubicBezTo>
                      <a:pt x="10215" y="31670"/>
                      <a:pt x="10231" y="31615"/>
                      <a:pt x="10217" y="31586"/>
                    </a:cubicBezTo>
                    <a:cubicBezTo>
                      <a:pt x="10146" y="31470"/>
                      <a:pt x="9941" y="31461"/>
                      <a:pt x="9834" y="31444"/>
                    </a:cubicBezTo>
                    <a:cubicBezTo>
                      <a:pt x="9787" y="31435"/>
                      <a:pt x="9713" y="31422"/>
                      <a:pt x="9636" y="31422"/>
                    </a:cubicBezTo>
                    <a:cubicBezTo>
                      <a:pt x="9553" y="31422"/>
                      <a:pt x="9467" y="31437"/>
                      <a:pt x="9406" y="31488"/>
                    </a:cubicBezTo>
                    <a:cubicBezTo>
                      <a:pt x="9357" y="31537"/>
                      <a:pt x="9329" y="31578"/>
                      <a:pt x="9284" y="31578"/>
                    </a:cubicBezTo>
                    <a:cubicBezTo>
                      <a:pt x="9264" y="31578"/>
                      <a:pt x="9241" y="31570"/>
                      <a:pt x="9210" y="31550"/>
                    </a:cubicBezTo>
                    <a:cubicBezTo>
                      <a:pt x="9148" y="31506"/>
                      <a:pt x="9121" y="31435"/>
                      <a:pt x="9130" y="31363"/>
                    </a:cubicBezTo>
                    <a:cubicBezTo>
                      <a:pt x="9148" y="31256"/>
                      <a:pt x="9112" y="31283"/>
                      <a:pt x="9032" y="31256"/>
                    </a:cubicBezTo>
                    <a:cubicBezTo>
                      <a:pt x="9009" y="31247"/>
                      <a:pt x="8983" y="31243"/>
                      <a:pt x="8956" y="31243"/>
                    </a:cubicBezTo>
                    <a:cubicBezTo>
                      <a:pt x="8867" y="31243"/>
                      <a:pt x="8762" y="31284"/>
                      <a:pt x="8669" y="31284"/>
                    </a:cubicBezTo>
                    <a:cubicBezTo>
                      <a:pt x="8663" y="31284"/>
                      <a:pt x="8656" y="31284"/>
                      <a:pt x="8649" y="31283"/>
                    </a:cubicBezTo>
                    <a:cubicBezTo>
                      <a:pt x="8525" y="31274"/>
                      <a:pt x="8400" y="31230"/>
                      <a:pt x="8293" y="31158"/>
                    </a:cubicBezTo>
                    <a:cubicBezTo>
                      <a:pt x="8231" y="31114"/>
                      <a:pt x="8195" y="30927"/>
                      <a:pt x="8150" y="30900"/>
                    </a:cubicBezTo>
                    <a:cubicBezTo>
                      <a:pt x="8147" y="30899"/>
                      <a:pt x="8144" y="30898"/>
                      <a:pt x="8142" y="30898"/>
                    </a:cubicBezTo>
                    <a:cubicBezTo>
                      <a:pt x="8111" y="30898"/>
                      <a:pt x="8120" y="30982"/>
                      <a:pt x="8102" y="30982"/>
                    </a:cubicBezTo>
                    <a:cubicBezTo>
                      <a:pt x="8101" y="30982"/>
                      <a:pt x="8099" y="30982"/>
                      <a:pt x="8097" y="30980"/>
                    </a:cubicBezTo>
                    <a:lnTo>
                      <a:pt x="7999" y="30936"/>
                    </a:lnTo>
                    <a:lnTo>
                      <a:pt x="7572" y="30713"/>
                    </a:lnTo>
                    <a:cubicBezTo>
                      <a:pt x="7471" y="30666"/>
                      <a:pt x="7326" y="30543"/>
                      <a:pt x="7199" y="30543"/>
                    </a:cubicBezTo>
                    <a:cubicBezTo>
                      <a:pt x="7137" y="30543"/>
                      <a:pt x="7079" y="30572"/>
                      <a:pt x="7032" y="30652"/>
                    </a:cubicBezTo>
                    <a:lnTo>
                      <a:pt x="7032" y="30652"/>
                    </a:lnTo>
                    <a:cubicBezTo>
                      <a:pt x="7137" y="30459"/>
                      <a:pt x="6849" y="30285"/>
                      <a:pt x="6743" y="30223"/>
                    </a:cubicBezTo>
                    <a:cubicBezTo>
                      <a:pt x="6689" y="30190"/>
                      <a:pt x="6640" y="30182"/>
                      <a:pt x="6595" y="30182"/>
                    </a:cubicBezTo>
                    <a:cubicBezTo>
                      <a:pt x="6557" y="30182"/>
                      <a:pt x="6522" y="30187"/>
                      <a:pt x="6487" y="30187"/>
                    </a:cubicBezTo>
                    <a:cubicBezTo>
                      <a:pt x="6440" y="30187"/>
                      <a:pt x="6393" y="30178"/>
                      <a:pt x="6342" y="30134"/>
                    </a:cubicBezTo>
                    <a:cubicBezTo>
                      <a:pt x="6280" y="30090"/>
                      <a:pt x="6423" y="29965"/>
                      <a:pt x="6396" y="29885"/>
                    </a:cubicBezTo>
                    <a:cubicBezTo>
                      <a:pt x="6351" y="29813"/>
                      <a:pt x="6289" y="29760"/>
                      <a:pt x="6218" y="29733"/>
                    </a:cubicBezTo>
                    <a:cubicBezTo>
                      <a:pt x="6140" y="29687"/>
                      <a:pt x="6049" y="29660"/>
                      <a:pt x="5961" y="29660"/>
                    </a:cubicBezTo>
                    <a:cubicBezTo>
                      <a:pt x="5949" y="29660"/>
                      <a:pt x="5936" y="29661"/>
                      <a:pt x="5924" y="29662"/>
                    </a:cubicBezTo>
                    <a:cubicBezTo>
                      <a:pt x="5875" y="29662"/>
                      <a:pt x="5839" y="29715"/>
                      <a:pt x="5807" y="29769"/>
                    </a:cubicBezTo>
                    <a:lnTo>
                      <a:pt x="5807" y="29769"/>
                    </a:lnTo>
                    <a:cubicBezTo>
                      <a:pt x="5894" y="29586"/>
                      <a:pt x="5613" y="29636"/>
                      <a:pt x="5541" y="29564"/>
                    </a:cubicBezTo>
                    <a:cubicBezTo>
                      <a:pt x="5443" y="29466"/>
                      <a:pt x="5879" y="29163"/>
                      <a:pt x="5683" y="29110"/>
                    </a:cubicBezTo>
                    <a:cubicBezTo>
                      <a:pt x="5665" y="29105"/>
                      <a:pt x="5646" y="29103"/>
                      <a:pt x="5628" y="29103"/>
                    </a:cubicBezTo>
                    <a:cubicBezTo>
                      <a:pt x="5416" y="29103"/>
                      <a:pt x="5258" y="29422"/>
                      <a:pt x="5078" y="29528"/>
                    </a:cubicBezTo>
                    <a:cubicBezTo>
                      <a:pt x="5064" y="29536"/>
                      <a:pt x="5052" y="29539"/>
                      <a:pt x="5042" y="29539"/>
                    </a:cubicBezTo>
                    <a:cubicBezTo>
                      <a:pt x="4931" y="29539"/>
                      <a:pt x="5052" y="29123"/>
                      <a:pt x="5077" y="29110"/>
                    </a:cubicBezTo>
                    <a:lnTo>
                      <a:pt x="5077" y="29110"/>
                    </a:lnTo>
                    <a:cubicBezTo>
                      <a:pt x="5003" y="29141"/>
                      <a:pt x="4976" y="29189"/>
                      <a:pt x="4934" y="29189"/>
                    </a:cubicBezTo>
                    <a:cubicBezTo>
                      <a:pt x="4916" y="29189"/>
                      <a:pt x="4894" y="29179"/>
                      <a:pt x="4864" y="29154"/>
                    </a:cubicBezTo>
                    <a:cubicBezTo>
                      <a:pt x="4838" y="29137"/>
                      <a:pt x="4781" y="29056"/>
                      <a:pt x="4737" y="29056"/>
                    </a:cubicBezTo>
                    <a:cubicBezTo>
                      <a:pt x="4734" y="29056"/>
                      <a:pt x="4732" y="29056"/>
                      <a:pt x="4730" y="29056"/>
                    </a:cubicBezTo>
                    <a:cubicBezTo>
                      <a:pt x="4686" y="29065"/>
                      <a:pt x="4641" y="29154"/>
                      <a:pt x="4579" y="29172"/>
                    </a:cubicBezTo>
                    <a:cubicBezTo>
                      <a:pt x="4575" y="29173"/>
                      <a:pt x="4571" y="29173"/>
                      <a:pt x="4566" y="29173"/>
                    </a:cubicBezTo>
                    <a:cubicBezTo>
                      <a:pt x="4507" y="29173"/>
                      <a:pt x="4443" y="29116"/>
                      <a:pt x="4409" y="29083"/>
                    </a:cubicBezTo>
                    <a:cubicBezTo>
                      <a:pt x="4525" y="28967"/>
                      <a:pt x="4579" y="28878"/>
                      <a:pt x="4445" y="28816"/>
                    </a:cubicBezTo>
                    <a:cubicBezTo>
                      <a:pt x="4258" y="28727"/>
                      <a:pt x="4178" y="28754"/>
                      <a:pt x="4356" y="28549"/>
                    </a:cubicBezTo>
                    <a:cubicBezTo>
                      <a:pt x="4414" y="28490"/>
                      <a:pt x="4270" y="28323"/>
                      <a:pt x="4193" y="28323"/>
                    </a:cubicBezTo>
                    <a:cubicBezTo>
                      <a:pt x="4188" y="28323"/>
                      <a:pt x="4183" y="28324"/>
                      <a:pt x="4178" y="28326"/>
                    </a:cubicBezTo>
                    <a:cubicBezTo>
                      <a:pt x="4104" y="28353"/>
                      <a:pt x="4096" y="28410"/>
                      <a:pt x="4055" y="28410"/>
                    </a:cubicBezTo>
                    <a:cubicBezTo>
                      <a:pt x="4041" y="28410"/>
                      <a:pt x="4024" y="28404"/>
                      <a:pt x="4000" y="28388"/>
                    </a:cubicBezTo>
                    <a:cubicBezTo>
                      <a:pt x="3893" y="28308"/>
                      <a:pt x="3804" y="28192"/>
                      <a:pt x="3750" y="28068"/>
                    </a:cubicBezTo>
                    <a:cubicBezTo>
                      <a:pt x="3697" y="27934"/>
                      <a:pt x="3786" y="27845"/>
                      <a:pt x="3777" y="27702"/>
                    </a:cubicBezTo>
                    <a:cubicBezTo>
                      <a:pt x="3768" y="27569"/>
                      <a:pt x="3670" y="27453"/>
                      <a:pt x="3537" y="27426"/>
                    </a:cubicBezTo>
                    <a:cubicBezTo>
                      <a:pt x="3343" y="27409"/>
                      <a:pt x="3427" y="27035"/>
                      <a:pt x="3455" y="27034"/>
                    </a:cubicBezTo>
                    <a:lnTo>
                      <a:pt x="3455" y="27034"/>
                    </a:lnTo>
                    <a:cubicBezTo>
                      <a:pt x="3445" y="27033"/>
                      <a:pt x="3435" y="27032"/>
                      <a:pt x="3426" y="27032"/>
                    </a:cubicBezTo>
                    <a:cubicBezTo>
                      <a:pt x="3213" y="27032"/>
                      <a:pt x="3177" y="27384"/>
                      <a:pt x="3109" y="27435"/>
                    </a:cubicBezTo>
                    <a:cubicBezTo>
                      <a:pt x="3107" y="27436"/>
                      <a:pt x="3105" y="27437"/>
                      <a:pt x="3103" y="27437"/>
                    </a:cubicBezTo>
                    <a:cubicBezTo>
                      <a:pt x="3070" y="27437"/>
                      <a:pt x="2979" y="27316"/>
                      <a:pt x="3038" y="27266"/>
                    </a:cubicBezTo>
                    <a:cubicBezTo>
                      <a:pt x="3162" y="27177"/>
                      <a:pt x="3020" y="27061"/>
                      <a:pt x="2931" y="27008"/>
                    </a:cubicBezTo>
                    <a:cubicBezTo>
                      <a:pt x="2735" y="26892"/>
                      <a:pt x="2993" y="26847"/>
                      <a:pt x="3082" y="26687"/>
                    </a:cubicBezTo>
                    <a:cubicBezTo>
                      <a:pt x="3113" y="26629"/>
                      <a:pt x="3085" y="26616"/>
                      <a:pt x="3044" y="26616"/>
                    </a:cubicBezTo>
                    <a:cubicBezTo>
                      <a:pt x="3010" y="26616"/>
                      <a:pt x="2968" y="26626"/>
                      <a:pt x="2948" y="26626"/>
                    </a:cubicBezTo>
                    <a:cubicBezTo>
                      <a:pt x="2944" y="26626"/>
                      <a:pt x="2942" y="26625"/>
                      <a:pt x="2940" y="26625"/>
                    </a:cubicBezTo>
                    <a:cubicBezTo>
                      <a:pt x="2917" y="26636"/>
                      <a:pt x="2897" y="26641"/>
                      <a:pt x="2879" y="26641"/>
                    </a:cubicBezTo>
                    <a:cubicBezTo>
                      <a:pt x="2797" y="26641"/>
                      <a:pt x="2757" y="26542"/>
                      <a:pt x="2735" y="26491"/>
                    </a:cubicBezTo>
                    <a:cubicBezTo>
                      <a:pt x="2646" y="26304"/>
                      <a:pt x="2717" y="26251"/>
                      <a:pt x="2459" y="26162"/>
                    </a:cubicBezTo>
                    <a:cubicBezTo>
                      <a:pt x="2450" y="26153"/>
                      <a:pt x="2307" y="26064"/>
                      <a:pt x="2325" y="26028"/>
                    </a:cubicBezTo>
                    <a:cubicBezTo>
                      <a:pt x="2379" y="25957"/>
                      <a:pt x="2753" y="26072"/>
                      <a:pt x="2744" y="25868"/>
                    </a:cubicBezTo>
                    <a:cubicBezTo>
                      <a:pt x="2717" y="25672"/>
                      <a:pt x="2673" y="25467"/>
                      <a:pt x="2601" y="25280"/>
                    </a:cubicBezTo>
                    <a:lnTo>
                      <a:pt x="2601" y="25280"/>
                    </a:lnTo>
                    <a:cubicBezTo>
                      <a:pt x="2601" y="25298"/>
                      <a:pt x="2646" y="25440"/>
                      <a:pt x="2539" y="25458"/>
                    </a:cubicBezTo>
                    <a:cubicBezTo>
                      <a:pt x="2538" y="25458"/>
                      <a:pt x="2537" y="25458"/>
                      <a:pt x="2536" y="25458"/>
                    </a:cubicBezTo>
                    <a:cubicBezTo>
                      <a:pt x="2479" y="25458"/>
                      <a:pt x="2459" y="25180"/>
                      <a:pt x="2341" y="25180"/>
                    </a:cubicBezTo>
                    <a:cubicBezTo>
                      <a:pt x="2336" y="25180"/>
                      <a:pt x="2331" y="25181"/>
                      <a:pt x="2325" y="25182"/>
                    </a:cubicBezTo>
                    <a:cubicBezTo>
                      <a:pt x="2326" y="25182"/>
                      <a:pt x="2327" y="25182"/>
                      <a:pt x="2328" y="25182"/>
                    </a:cubicBezTo>
                    <a:cubicBezTo>
                      <a:pt x="2379" y="25182"/>
                      <a:pt x="2290" y="25411"/>
                      <a:pt x="2247" y="25411"/>
                    </a:cubicBezTo>
                    <a:cubicBezTo>
                      <a:pt x="2243" y="25411"/>
                      <a:pt x="2239" y="25409"/>
                      <a:pt x="2236" y="25404"/>
                    </a:cubicBezTo>
                    <a:cubicBezTo>
                      <a:pt x="2129" y="25289"/>
                      <a:pt x="1844" y="25119"/>
                      <a:pt x="2156" y="25057"/>
                    </a:cubicBezTo>
                    <a:lnTo>
                      <a:pt x="2156" y="25057"/>
                    </a:lnTo>
                    <a:cubicBezTo>
                      <a:pt x="2202" y="25070"/>
                      <a:pt x="2253" y="25084"/>
                      <a:pt x="2297" y="25084"/>
                    </a:cubicBezTo>
                    <a:cubicBezTo>
                      <a:pt x="2347" y="25084"/>
                      <a:pt x="2387" y="25065"/>
                      <a:pt x="2396" y="25004"/>
                    </a:cubicBezTo>
                    <a:cubicBezTo>
                      <a:pt x="2405" y="24817"/>
                      <a:pt x="2379" y="24630"/>
                      <a:pt x="2325" y="24442"/>
                    </a:cubicBezTo>
                    <a:cubicBezTo>
                      <a:pt x="2309" y="24405"/>
                      <a:pt x="2278" y="24391"/>
                      <a:pt x="2239" y="24391"/>
                    </a:cubicBezTo>
                    <a:cubicBezTo>
                      <a:pt x="2152" y="24391"/>
                      <a:pt x="2025" y="24460"/>
                      <a:pt x="1951" y="24460"/>
                    </a:cubicBezTo>
                    <a:cubicBezTo>
                      <a:pt x="1933" y="24362"/>
                      <a:pt x="2049" y="24033"/>
                      <a:pt x="2156" y="23988"/>
                    </a:cubicBezTo>
                    <a:cubicBezTo>
                      <a:pt x="2166" y="23983"/>
                      <a:pt x="2175" y="23981"/>
                      <a:pt x="2183" y="23981"/>
                    </a:cubicBezTo>
                    <a:cubicBezTo>
                      <a:pt x="2271" y="23981"/>
                      <a:pt x="2308" y="24204"/>
                      <a:pt x="2316" y="24229"/>
                    </a:cubicBezTo>
                    <a:cubicBezTo>
                      <a:pt x="2307" y="24113"/>
                      <a:pt x="2227" y="23864"/>
                      <a:pt x="2352" y="23766"/>
                    </a:cubicBezTo>
                    <a:cubicBezTo>
                      <a:pt x="2441" y="23685"/>
                      <a:pt x="2673" y="23703"/>
                      <a:pt x="2797" y="23694"/>
                    </a:cubicBezTo>
                    <a:cubicBezTo>
                      <a:pt x="2584" y="23641"/>
                      <a:pt x="2379" y="23561"/>
                      <a:pt x="2183" y="23463"/>
                    </a:cubicBezTo>
                    <a:cubicBezTo>
                      <a:pt x="2085" y="23400"/>
                      <a:pt x="2138" y="23276"/>
                      <a:pt x="2085" y="23187"/>
                    </a:cubicBezTo>
                    <a:cubicBezTo>
                      <a:pt x="2058" y="23151"/>
                      <a:pt x="1844" y="23089"/>
                      <a:pt x="1978" y="23017"/>
                    </a:cubicBezTo>
                    <a:cubicBezTo>
                      <a:pt x="2012" y="22997"/>
                      <a:pt x="2049" y="22990"/>
                      <a:pt x="2087" y="22990"/>
                    </a:cubicBezTo>
                    <a:cubicBezTo>
                      <a:pt x="2188" y="22990"/>
                      <a:pt x="2300" y="23041"/>
                      <a:pt x="2406" y="23041"/>
                    </a:cubicBezTo>
                    <a:cubicBezTo>
                      <a:pt x="2436" y="23041"/>
                      <a:pt x="2466" y="23037"/>
                      <a:pt x="2494" y="23026"/>
                    </a:cubicBezTo>
                    <a:cubicBezTo>
                      <a:pt x="2637" y="22973"/>
                      <a:pt x="2494" y="22821"/>
                      <a:pt x="2432" y="22768"/>
                    </a:cubicBezTo>
                    <a:cubicBezTo>
                      <a:pt x="2361" y="22706"/>
                      <a:pt x="2281" y="22714"/>
                      <a:pt x="2254" y="22617"/>
                    </a:cubicBezTo>
                    <a:cubicBezTo>
                      <a:pt x="2227" y="22519"/>
                      <a:pt x="2209" y="22412"/>
                      <a:pt x="2209" y="22305"/>
                    </a:cubicBezTo>
                    <a:cubicBezTo>
                      <a:pt x="2208" y="22279"/>
                      <a:pt x="2208" y="22253"/>
                      <a:pt x="2208" y="22225"/>
                    </a:cubicBezTo>
                    <a:lnTo>
                      <a:pt x="2208" y="22225"/>
                    </a:lnTo>
                    <a:cubicBezTo>
                      <a:pt x="2153" y="22270"/>
                      <a:pt x="2078" y="22330"/>
                      <a:pt x="2021" y="22330"/>
                    </a:cubicBezTo>
                    <a:cubicBezTo>
                      <a:pt x="1985" y="22330"/>
                      <a:pt x="1956" y="22307"/>
                      <a:pt x="1942" y="22242"/>
                    </a:cubicBezTo>
                    <a:lnTo>
                      <a:pt x="1951" y="22242"/>
                    </a:lnTo>
                    <a:cubicBezTo>
                      <a:pt x="1947" y="22165"/>
                      <a:pt x="2011" y="22130"/>
                      <a:pt x="2077" y="22130"/>
                    </a:cubicBezTo>
                    <a:cubicBezTo>
                      <a:pt x="2137" y="22130"/>
                      <a:pt x="2199" y="22160"/>
                      <a:pt x="2208" y="22216"/>
                    </a:cubicBezTo>
                    <a:lnTo>
                      <a:pt x="2208" y="22216"/>
                    </a:lnTo>
                    <a:cubicBezTo>
                      <a:pt x="2210" y="21983"/>
                      <a:pt x="2235" y="21682"/>
                      <a:pt x="2094" y="21485"/>
                    </a:cubicBezTo>
                    <a:cubicBezTo>
                      <a:pt x="2058" y="21432"/>
                      <a:pt x="1915" y="21432"/>
                      <a:pt x="1960" y="21361"/>
                    </a:cubicBezTo>
                    <a:cubicBezTo>
                      <a:pt x="2022" y="21263"/>
                      <a:pt x="2165" y="21236"/>
                      <a:pt x="2227" y="21138"/>
                    </a:cubicBezTo>
                    <a:cubicBezTo>
                      <a:pt x="2361" y="20915"/>
                      <a:pt x="2361" y="20639"/>
                      <a:pt x="2218" y="20416"/>
                    </a:cubicBezTo>
                    <a:cubicBezTo>
                      <a:pt x="2192" y="20381"/>
                      <a:pt x="2005" y="20301"/>
                      <a:pt x="2022" y="20283"/>
                    </a:cubicBezTo>
                    <a:cubicBezTo>
                      <a:pt x="2067" y="20194"/>
                      <a:pt x="2325" y="20256"/>
                      <a:pt x="2316" y="20122"/>
                    </a:cubicBezTo>
                    <a:cubicBezTo>
                      <a:pt x="2316" y="20122"/>
                      <a:pt x="2103" y="20105"/>
                      <a:pt x="2094" y="19998"/>
                    </a:cubicBezTo>
                    <a:cubicBezTo>
                      <a:pt x="2076" y="19927"/>
                      <a:pt x="2094" y="19846"/>
                      <a:pt x="1969" y="19837"/>
                    </a:cubicBezTo>
                    <a:cubicBezTo>
                      <a:pt x="1720" y="19820"/>
                      <a:pt x="1728" y="19784"/>
                      <a:pt x="1550" y="19659"/>
                    </a:cubicBezTo>
                    <a:cubicBezTo>
                      <a:pt x="1596" y="19621"/>
                      <a:pt x="1894" y="19506"/>
                      <a:pt x="1970" y="19506"/>
                    </a:cubicBezTo>
                    <a:cubicBezTo>
                      <a:pt x="1983" y="19506"/>
                      <a:pt x="1989" y="19509"/>
                      <a:pt x="1987" y="19517"/>
                    </a:cubicBezTo>
                    <a:cubicBezTo>
                      <a:pt x="1960" y="19570"/>
                      <a:pt x="1880" y="19659"/>
                      <a:pt x="1996" y="19713"/>
                    </a:cubicBezTo>
                    <a:cubicBezTo>
                      <a:pt x="2016" y="19726"/>
                      <a:pt x="2034" y="19731"/>
                      <a:pt x="2049" y="19731"/>
                    </a:cubicBezTo>
                    <a:cubicBezTo>
                      <a:pt x="2086" y="19731"/>
                      <a:pt x="2108" y="19697"/>
                      <a:pt x="2120" y="19659"/>
                    </a:cubicBezTo>
                    <a:cubicBezTo>
                      <a:pt x="2147" y="19570"/>
                      <a:pt x="1924" y="19321"/>
                      <a:pt x="2120" y="19232"/>
                    </a:cubicBezTo>
                    <a:cubicBezTo>
                      <a:pt x="2154" y="19217"/>
                      <a:pt x="2166" y="19178"/>
                      <a:pt x="2164" y="19126"/>
                    </a:cubicBezTo>
                    <a:lnTo>
                      <a:pt x="2164" y="19126"/>
                    </a:lnTo>
                    <a:cubicBezTo>
                      <a:pt x="2099" y="19180"/>
                      <a:pt x="1976" y="19243"/>
                      <a:pt x="1887" y="19243"/>
                    </a:cubicBezTo>
                    <a:cubicBezTo>
                      <a:pt x="1829" y="19243"/>
                      <a:pt x="1785" y="19216"/>
                      <a:pt x="1782" y="19143"/>
                    </a:cubicBezTo>
                    <a:lnTo>
                      <a:pt x="2164" y="19125"/>
                    </a:lnTo>
                    <a:lnTo>
                      <a:pt x="2164" y="19125"/>
                    </a:lnTo>
                    <a:cubicBezTo>
                      <a:pt x="2157" y="18957"/>
                      <a:pt x="2011" y="18650"/>
                      <a:pt x="2005" y="18528"/>
                    </a:cubicBezTo>
                    <a:cubicBezTo>
                      <a:pt x="1791" y="18546"/>
                      <a:pt x="1809" y="18644"/>
                      <a:pt x="1622" y="18653"/>
                    </a:cubicBezTo>
                    <a:cubicBezTo>
                      <a:pt x="1622" y="18546"/>
                      <a:pt x="1844" y="18430"/>
                      <a:pt x="1818" y="18377"/>
                    </a:cubicBezTo>
                    <a:cubicBezTo>
                      <a:pt x="1773" y="18288"/>
                      <a:pt x="1568" y="18225"/>
                      <a:pt x="1470" y="18154"/>
                    </a:cubicBezTo>
                    <a:cubicBezTo>
                      <a:pt x="1627" y="18102"/>
                      <a:pt x="2355" y="17521"/>
                      <a:pt x="1978" y="17521"/>
                    </a:cubicBezTo>
                    <a:cubicBezTo>
                      <a:pt x="1969" y="17521"/>
                      <a:pt x="1961" y="17521"/>
                      <a:pt x="1951" y="17522"/>
                    </a:cubicBezTo>
                    <a:cubicBezTo>
                      <a:pt x="1924" y="17593"/>
                      <a:pt x="1996" y="17611"/>
                      <a:pt x="2013" y="17637"/>
                    </a:cubicBezTo>
                    <a:cubicBezTo>
                      <a:pt x="2021" y="17653"/>
                      <a:pt x="2003" y="17659"/>
                      <a:pt x="1972" y="17659"/>
                    </a:cubicBezTo>
                    <a:cubicBezTo>
                      <a:pt x="1897" y="17659"/>
                      <a:pt x="1745" y="17623"/>
                      <a:pt x="1720" y="17611"/>
                    </a:cubicBezTo>
                    <a:cubicBezTo>
                      <a:pt x="1648" y="17575"/>
                      <a:pt x="1613" y="17495"/>
                      <a:pt x="1630" y="17415"/>
                    </a:cubicBezTo>
                    <a:cubicBezTo>
                      <a:pt x="1666" y="17237"/>
                      <a:pt x="2005" y="17406"/>
                      <a:pt x="2049" y="17201"/>
                    </a:cubicBezTo>
                    <a:cubicBezTo>
                      <a:pt x="2076" y="17094"/>
                      <a:pt x="2067" y="16987"/>
                      <a:pt x="2031" y="16880"/>
                    </a:cubicBezTo>
                    <a:cubicBezTo>
                      <a:pt x="1978" y="16773"/>
                      <a:pt x="1809" y="16862"/>
                      <a:pt x="1782" y="16702"/>
                    </a:cubicBezTo>
                    <a:cubicBezTo>
                      <a:pt x="1764" y="16595"/>
                      <a:pt x="1746" y="16533"/>
                      <a:pt x="1889" y="16524"/>
                    </a:cubicBezTo>
                    <a:cubicBezTo>
                      <a:pt x="1930" y="16532"/>
                      <a:pt x="2017" y="16578"/>
                      <a:pt x="2072" y="16578"/>
                    </a:cubicBezTo>
                    <a:cubicBezTo>
                      <a:pt x="2076" y="16578"/>
                      <a:pt x="2081" y="16578"/>
                      <a:pt x="2085" y="16577"/>
                    </a:cubicBezTo>
                    <a:cubicBezTo>
                      <a:pt x="2147" y="16551"/>
                      <a:pt x="1532" y="16141"/>
                      <a:pt x="1720" y="16052"/>
                    </a:cubicBezTo>
                    <a:cubicBezTo>
                      <a:pt x="1871" y="15990"/>
                      <a:pt x="2031" y="16025"/>
                      <a:pt x="2040" y="15838"/>
                    </a:cubicBezTo>
                    <a:cubicBezTo>
                      <a:pt x="2031" y="15750"/>
                      <a:pt x="2005" y="15662"/>
                      <a:pt x="1961" y="15574"/>
                    </a:cubicBezTo>
                    <a:lnTo>
                      <a:pt x="1961" y="15574"/>
                    </a:lnTo>
                    <a:cubicBezTo>
                      <a:pt x="1968" y="15608"/>
                      <a:pt x="1744" y="15854"/>
                      <a:pt x="1671" y="15854"/>
                    </a:cubicBezTo>
                    <a:cubicBezTo>
                      <a:pt x="1654" y="15854"/>
                      <a:pt x="1645" y="15842"/>
                      <a:pt x="1648" y="15811"/>
                    </a:cubicBezTo>
                    <a:cubicBezTo>
                      <a:pt x="1675" y="15678"/>
                      <a:pt x="1693" y="15544"/>
                      <a:pt x="1702" y="15411"/>
                    </a:cubicBezTo>
                    <a:lnTo>
                      <a:pt x="1693" y="15188"/>
                    </a:lnTo>
                    <a:cubicBezTo>
                      <a:pt x="1711" y="15134"/>
                      <a:pt x="1693" y="15117"/>
                      <a:pt x="1630" y="15117"/>
                    </a:cubicBezTo>
                    <a:cubicBezTo>
                      <a:pt x="1624" y="15103"/>
                      <a:pt x="1640" y="15098"/>
                      <a:pt x="1668" y="15098"/>
                    </a:cubicBezTo>
                    <a:cubicBezTo>
                      <a:pt x="1745" y="15098"/>
                      <a:pt x="1914" y="15135"/>
                      <a:pt x="1953" y="15135"/>
                    </a:cubicBezTo>
                    <a:cubicBezTo>
                      <a:pt x="1956" y="15135"/>
                      <a:pt x="1959" y="15135"/>
                      <a:pt x="1960" y="15134"/>
                    </a:cubicBezTo>
                    <a:cubicBezTo>
                      <a:pt x="2094" y="15108"/>
                      <a:pt x="1933" y="14983"/>
                      <a:pt x="1898" y="14956"/>
                    </a:cubicBezTo>
                    <a:cubicBezTo>
                      <a:pt x="1853" y="14939"/>
                      <a:pt x="1657" y="14858"/>
                      <a:pt x="1728" y="14769"/>
                    </a:cubicBezTo>
                    <a:cubicBezTo>
                      <a:pt x="1800" y="14689"/>
                      <a:pt x="1924" y="14743"/>
                      <a:pt x="2005" y="14707"/>
                    </a:cubicBezTo>
                    <a:lnTo>
                      <a:pt x="2005" y="14707"/>
                    </a:lnTo>
                    <a:cubicBezTo>
                      <a:pt x="1994" y="14712"/>
                      <a:pt x="1982" y="14714"/>
                      <a:pt x="1970" y="14714"/>
                    </a:cubicBezTo>
                    <a:cubicBezTo>
                      <a:pt x="1842" y="14714"/>
                      <a:pt x="1655" y="14478"/>
                      <a:pt x="1630" y="14413"/>
                    </a:cubicBezTo>
                    <a:cubicBezTo>
                      <a:pt x="1586" y="14342"/>
                      <a:pt x="1577" y="14253"/>
                      <a:pt x="1604" y="14173"/>
                    </a:cubicBezTo>
                    <a:cubicBezTo>
                      <a:pt x="1639" y="14101"/>
                      <a:pt x="1711" y="14137"/>
                      <a:pt x="1746" y="14057"/>
                    </a:cubicBezTo>
                    <a:cubicBezTo>
                      <a:pt x="1773" y="13985"/>
                      <a:pt x="1800" y="13727"/>
                      <a:pt x="1666" y="13727"/>
                    </a:cubicBezTo>
                    <a:cubicBezTo>
                      <a:pt x="1532" y="13727"/>
                      <a:pt x="1497" y="13709"/>
                      <a:pt x="1479" y="13611"/>
                    </a:cubicBezTo>
                    <a:cubicBezTo>
                      <a:pt x="1479" y="13611"/>
                      <a:pt x="1452" y="13469"/>
                      <a:pt x="1488" y="13469"/>
                    </a:cubicBezTo>
                    <a:cubicBezTo>
                      <a:pt x="1520" y="13469"/>
                      <a:pt x="1694" y="13601"/>
                      <a:pt x="1804" y="13601"/>
                    </a:cubicBezTo>
                    <a:cubicBezTo>
                      <a:pt x="1845" y="13601"/>
                      <a:pt x="1877" y="13582"/>
                      <a:pt x="1889" y="13531"/>
                    </a:cubicBezTo>
                    <a:cubicBezTo>
                      <a:pt x="1933" y="13380"/>
                      <a:pt x="1657" y="13335"/>
                      <a:pt x="1755" y="13175"/>
                    </a:cubicBezTo>
                    <a:cubicBezTo>
                      <a:pt x="1880" y="12997"/>
                      <a:pt x="1728" y="12890"/>
                      <a:pt x="1613" y="12756"/>
                    </a:cubicBezTo>
                    <a:cubicBezTo>
                      <a:pt x="1524" y="12658"/>
                      <a:pt x="1577" y="12676"/>
                      <a:pt x="1604" y="12614"/>
                    </a:cubicBezTo>
                    <a:cubicBezTo>
                      <a:pt x="1639" y="12551"/>
                      <a:pt x="1541" y="12480"/>
                      <a:pt x="1541" y="12436"/>
                    </a:cubicBezTo>
                    <a:cubicBezTo>
                      <a:pt x="1417" y="12391"/>
                      <a:pt x="1212" y="12213"/>
                      <a:pt x="1443" y="12151"/>
                    </a:cubicBezTo>
                    <a:cubicBezTo>
                      <a:pt x="1497" y="12133"/>
                      <a:pt x="1969" y="12017"/>
                      <a:pt x="1711" y="11937"/>
                    </a:cubicBezTo>
                    <a:cubicBezTo>
                      <a:pt x="1586" y="11892"/>
                      <a:pt x="1497" y="11910"/>
                      <a:pt x="1506" y="11776"/>
                    </a:cubicBezTo>
                    <a:cubicBezTo>
                      <a:pt x="1506" y="11705"/>
                      <a:pt x="1648" y="11741"/>
                      <a:pt x="1711" y="11705"/>
                    </a:cubicBezTo>
                    <a:cubicBezTo>
                      <a:pt x="1764" y="11670"/>
                      <a:pt x="1755" y="11572"/>
                      <a:pt x="1755" y="11518"/>
                    </a:cubicBezTo>
                    <a:lnTo>
                      <a:pt x="1755" y="11518"/>
                    </a:lnTo>
                    <a:lnTo>
                      <a:pt x="1497" y="11536"/>
                    </a:lnTo>
                    <a:cubicBezTo>
                      <a:pt x="1461" y="11607"/>
                      <a:pt x="1417" y="11661"/>
                      <a:pt x="1345" y="11696"/>
                    </a:cubicBezTo>
                    <a:cubicBezTo>
                      <a:pt x="1337" y="11699"/>
                      <a:pt x="1329" y="11700"/>
                      <a:pt x="1322" y="11700"/>
                    </a:cubicBezTo>
                    <a:cubicBezTo>
                      <a:pt x="1223" y="11700"/>
                      <a:pt x="1239" y="11489"/>
                      <a:pt x="1239" y="11456"/>
                    </a:cubicBezTo>
                    <a:cubicBezTo>
                      <a:pt x="1230" y="11287"/>
                      <a:pt x="1381" y="11367"/>
                      <a:pt x="1461" y="11206"/>
                    </a:cubicBezTo>
                    <a:cubicBezTo>
                      <a:pt x="1470" y="11180"/>
                      <a:pt x="1595" y="10957"/>
                      <a:pt x="1550" y="10939"/>
                    </a:cubicBezTo>
                    <a:cubicBezTo>
                      <a:pt x="1443" y="10895"/>
                      <a:pt x="1354" y="10966"/>
                      <a:pt x="1328" y="10815"/>
                    </a:cubicBezTo>
                    <a:cubicBezTo>
                      <a:pt x="1319" y="10743"/>
                      <a:pt x="1354" y="10663"/>
                      <a:pt x="1283" y="10636"/>
                    </a:cubicBezTo>
                    <a:cubicBezTo>
                      <a:pt x="1105" y="10574"/>
                      <a:pt x="1149" y="10102"/>
                      <a:pt x="1158" y="9986"/>
                    </a:cubicBezTo>
                    <a:cubicBezTo>
                      <a:pt x="1167" y="9861"/>
                      <a:pt x="1221" y="9879"/>
                      <a:pt x="1328" y="9835"/>
                    </a:cubicBezTo>
                    <a:cubicBezTo>
                      <a:pt x="1443" y="9781"/>
                      <a:pt x="1390" y="9612"/>
                      <a:pt x="1390" y="9541"/>
                    </a:cubicBezTo>
                    <a:cubicBezTo>
                      <a:pt x="1443" y="9443"/>
                      <a:pt x="1470" y="9282"/>
                      <a:pt x="1310" y="9247"/>
                    </a:cubicBezTo>
                    <a:cubicBezTo>
                      <a:pt x="1203" y="9229"/>
                      <a:pt x="1239" y="9158"/>
                      <a:pt x="1230" y="9078"/>
                    </a:cubicBezTo>
                    <a:cubicBezTo>
                      <a:pt x="1230" y="9024"/>
                      <a:pt x="1141" y="9015"/>
                      <a:pt x="1114" y="8944"/>
                    </a:cubicBezTo>
                    <a:cubicBezTo>
                      <a:pt x="1078" y="8819"/>
                      <a:pt x="1132" y="8739"/>
                      <a:pt x="1132" y="8614"/>
                    </a:cubicBezTo>
                    <a:cubicBezTo>
                      <a:pt x="1132" y="8503"/>
                      <a:pt x="754" y="8293"/>
                      <a:pt x="577" y="8293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089;p41"/>
              <p:cNvSpPr/>
              <p:nvPr/>
            </p:nvSpPr>
            <p:spPr>
              <a:xfrm>
                <a:off x="3243725" y="2528150"/>
                <a:ext cx="214450" cy="69275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2771" extrusionOk="0">
                    <a:moveTo>
                      <a:pt x="8426" y="0"/>
                    </a:moveTo>
                    <a:lnTo>
                      <a:pt x="0" y="606"/>
                    </a:lnTo>
                    <a:lnTo>
                      <a:pt x="160" y="2770"/>
                    </a:lnTo>
                    <a:lnTo>
                      <a:pt x="8578" y="2165"/>
                    </a:lnTo>
                    <a:lnTo>
                      <a:pt x="8426" y="0"/>
                    </a:ln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090;p41"/>
              <p:cNvSpPr/>
              <p:nvPr/>
            </p:nvSpPr>
            <p:spPr>
              <a:xfrm>
                <a:off x="3203625" y="2489100"/>
                <a:ext cx="295075" cy="147075"/>
              </a:xfrm>
              <a:custGeom>
                <a:avLst/>
                <a:gdLst/>
                <a:ahLst/>
                <a:cxnLst/>
                <a:rect l="l" t="t" r="r" b="b"/>
                <a:pathLst>
                  <a:path w="11803" h="5883" extrusionOk="0">
                    <a:moveTo>
                      <a:pt x="10026" y="0"/>
                    </a:moveTo>
                    <a:cubicBezTo>
                      <a:pt x="9992" y="0"/>
                      <a:pt x="9958" y="1"/>
                      <a:pt x="9923" y="4"/>
                    </a:cubicBezTo>
                    <a:lnTo>
                      <a:pt x="1506" y="609"/>
                    </a:lnTo>
                    <a:cubicBezTo>
                      <a:pt x="642" y="672"/>
                      <a:pt x="1" y="1420"/>
                      <a:pt x="63" y="2275"/>
                    </a:cubicBezTo>
                    <a:lnTo>
                      <a:pt x="215" y="4430"/>
                    </a:lnTo>
                    <a:cubicBezTo>
                      <a:pt x="277" y="5241"/>
                      <a:pt x="954" y="5873"/>
                      <a:pt x="1764" y="5882"/>
                    </a:cubicBezTo>
                    <a:cubicBezTo>
                      <a:pt x="1809" y="5882"/>
                      <a:pt x="1845" y="5873"/>
                      <a:pt x="1880" y="5873"/>
                    </a:cubicBezTo>
                    <a:lnTo>
                      <a:pt x="10306" y="5268"/>
                    </a:lnTo>
                    <a:cubicBezTo>
                      <a:pt x="11161" y="5205"/>
                      <a:pt x="11803" y="4457"/>
                      <a:pt x="11740" y="3602"/>
                    </a:cubicBezTo>
                    <a:lnTo>
                      <a:pt x="11589" y="1447"/>
                    </a:lnTo>
                    <a:cubicBezTo>
                      <a:pt x="11553" y="1028"/>
                      <a:pt x="11366" y="645"/>
                      <a:pt x="11055" y="378"/>
                    </a:cubicBezTo>
                    <a:cubicBezTo>
                      <a:pt x="10769" y="133"/>
                      <a:pt x="10401" y="0"/>
                      <a:pt x="10026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091;p41"/>
            <p:cNvGrpSpPr/>
            <p:nvPr/>
          </p:nvGrpSpPr>
          <p:grpSpPr>
            <a:xfrm rot="-1792424">
              <a:off x="3492750" y="2731692"/>
              <a:ext cx="871930" cy="1401604"/>
              <a:chOff x="2469025" y="3704825"/>
              <a:chExt cx="1097825" cy="1764725"/>
            </a:xfrm>
          </p:grpSpPr>
          <p:sp>
            <p:nvSpPr>
              <p:cNvPr id="12" name="Google Shape;1092;p41"/>
              <p:cNvSpPr/>
              <p:nvPr/>
            </p:nvSpPr>
            <p:spPr>
              <a:xfrm>
                <a:off x="2493075" y="4182450"/>
                <a:ext cx="1052950" cy="1261475"/>
              </a:xfrm>
              <a:custGeom>
                <a:avLst/>
                <a:gdLst/>
                <a:ahLst/>
                <a:cxnLst/>
                <a:rect l="l" t="t" r="r" b="b"/>
                <a:pathLst>
                  <a:path w="42118" h="50459" extrusionOk="0">
                    <a:moveTo>
                      <a:pt x="18290" y="1"/>
                    </a:moveTo>
                    <a:cubicBezTo>
                      <a:pt x="17997" y="1"/>
                      <a:pt x="17684" y="44"/>
                      <a:pt x="17351" y="142"/>
                    </a:cubicBezTo>
                    <a:cubicBezTo>
                      <a:pt x="15044" y="819"/>
                      <a:pt x="14439" y="1683"/>
                      <a:pt x="13967" y="4346"/>
                    </a:cubicBezTo>
                    <a:cubicBezTo>
                      <a:pt x="13550" y="6687"/>
                      <a:pt x="13522" y="6825"/>
                      <a:pt x="13521" y="6825"/>
                    </a:cubicBezTo>
                    <a:cubicBezTo>
                      <a:pt x="13521" y="6825"/>
                      <a:pt x="13521" y="6823"/>
                      <a:pt x="13521" y="6823"/>
                    </a:cubicBezTo>
                    <a:cubicBezTo>
                      <a:pt x="12764" y="6582"/>
                      <a:pt x="11988" y="6465"/>
                      <a:pt x="11217" y="6465"/>
                    </a:cubicBezTo>
                    <a:cubicBezTo>
                      <a:pt x="9330" y="6465"/>
                      <a:pt x="7480" y="7169"/>
                      <a:pt x="6057" y="8497"/>
                    </a:cubicBezTo>
                    <a:cubicBezTo>
                      <a:pt x="2565" y="11677"/>
                      <a:pt x="641" y="15062"/>
                      <a:pt x="321" y="18518"/>
                    </a:cubicBezTo>
                    <a:cubicBezTo>
                      <a:pt x="0" y="21965"/>
                      <a:pt x="5389" y="27024"/>
                      <a:pt x="6912" y="28316"/>
                    </a:cubicBezTo>
                    <a:cubicBezTo>
                      <a:pt x="8435" y="29616"/>
                      <a:pt x="11686" y="33553"/>
                      <a:pt x="11526" y="35281"/>
                    </a:cubicBezTo>
                    <a:cubicBezTo>
                      <a:pt x="11366" y="37018"/>
                      <a:pt x="9272" y="46290"/>
                      <a:pt x="9272" y="46290"/>
                    </a:cubicBezTo>
                    <a:lnTo>
                      <a:pt x="32672" y="50459"/>
                    </a:lnTo>
                    <a:cubicBezTo>
                      <a:pt x="32672" y="50459"/>
                      <a:pt x="35442" y="39832"/>
                      <a:pt x="36920" y="33954"/>
                    </a:cubicBezTo>
                    <a:cubicBezTo>
                      <a:pt x="38408" y="28075"/>
                      <a:pt x="41623" y="13289"/>
                      <a:pt x="41890" y="10991"/>
                    </a:cubicBezTo>
                    <a:cubicBezTo>
                      <a:pt x="42118" y="8969"/>
                      <a:pt x="40407" y="7030"/>
                      <a:pt x="38525" y="7030"/>
                    </a:cubicBezTo>
                    <a:cubicBezTo>
                      <a:pt x="38268" y="7030"/>
                      <a:pt x="38008" y="7066"/>
                      <a:pt x="37749" y="7143"/>
                    </a:cubicBezTo>
                    <a:cubicBezTo>
                      <a:pt x="35584" y="7785"/>
                      <a:pt x="35433" y="9067"/>
                      <a:pt x="35433" y="9067"/>
                    </a:cubicBezTo>
                    <a:cubicBezTo>
                      <a:pt x="35433" y="9067"/>
                      <a:pt x="35620" y="5121"/>
                      <a:pt x="33072" y="4676"/>
                    </a:cubicBezTo>
                    <a:cubicBezTo>
                      <a:pt x="32726" y="4615"/>
                      <a:pt x="32401" y="4589"/>
                      <a:pt x="32097" y="4589"/>
                    </a:cubicBezTo>
                    <a:cubicBezTo>
                      <a:pt x="30164" y="4589"/>
                      <a:pt x="29100" y="5647"/>
                      <a:pt x="29100" y="5647"/>
                    </a:cubicBezTo>
                    <a:cubicBezTo>
                      <a:pt x="29100" y="5647"/>
                      <a:pt x="27969" y="1639"/>
                      <a:pt x="25029" y="1558"/>
                    </a:cubicBezTo>
                    <a:cubicBezTo>
                      <a:pt x="24942" y="1556"/>
                      <a:pt x="24857" y="1555"/>
                      <a:pt x="24775" y="1555"/>
                    </a:cubicBezTo>
                    <a:cubicBezTo>
                      <a:pt x="22061" y="1555"/>
                      <a:pt x="21734" y="2796"/>
                      <a:pt x="21734" y="2796"/>
                    </a:cubicBezTo>
                    <a:cubicBezTo>
                      <a:pt x="21734" y="2796"/>
                      <a:pt x="20642" y="1"/>
                      <a:pt x="1829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093;p41"/>
              <p:cNvSpPr/>
              <p:nvPr/>
            </p:nvSpPr>
            <p:spPr>
              <a:xfrm>
                <a:off x="2469025" y="4160200"/>
                <a:ext cx="1097825" cy="1309350"/>
              </a:xfrm>
              <a:custGeom>
                <a:avLst/>
                <a:gdLst/>
                <a:ahLst/>
                <a:cxnLst/>
                <a:rect l="l" t="t" r="r" b="b"/>
                <a:pathLst>
                  <a:path w="43913" h="52374" extrusionOk="0">
                    <a:moveTo>
                      <a:pt x="19228" y="1787"/>
                    </a:moveTo>
                    <a:cubicBezTo>
                      <a:pt x="20956" y="1787"/>
                      <a:pt x="21819" y="3904"/>
                      <a:pt x="21858" y="4007"/>
                    </a:cubicBezTo>
                    <a:lnTo>
                      <a:pt x="22829" y="6581"/>
                    </a:lnTo>
                    <a:lnTo>
                      <a:pt x="23524" y="3980"/>
                    </a:lnTo>
                    <a:cubicBezTo>
                      <a:pt x="23532" y="3972"/>
                      <a:pt x="23863" y="3327"/>
                      <a:pt x="25741" y="3327"/>
                    </a:cubicBezTo>
                    <a:cubicBezTo>
                      <a:pt x="25813" y="3327"/>
                      <a:pt x="25888" y="3328"/>
                      <a:pt x="25964" y="3330"/>
                    </a:cubicBezTo>
                    <a:cubicBezTo>
                      <a:pt x="28218" y="3401"/>
                      <a:pt x="29180" y="6742"/>
                      <a:pt x="29189" y="6777"/>
                    </a:cubicBezTo>
                    <a:lnTo>
                      <a:pt x="29608" y="8194"/>
                    </a:lnTo>
                    <a:lnTo>
                      <a:pt x="30676" y="7169"/>
                    </a:lnTo>
                    <a:cubicBezTo>
                      <a:pt x="30714" y="7131"/>
                      <a:pt x="31535" y="6362"/>
                      <a:pt x="33035" y="6362"/>
                    </a:cubicBezTo>
                    <a:cubicBezTo>
                      <a:pt x="33295" y="6362"/>
                      <a:pt x="33574" y="6385"/>
                      <a:pt x="33874" y="6439"/>
                    </a:cubicBezTo>
                    <a:cubicBezTo>
                      <a:pt x="35593" y="6742"/>
                      <a:pt x="35495" y="9886"/>
                      <a:pt x="35495" y="9913"/>
                    </a:cubicBezTo>
                    <a:lnTo>
                      <a:pt x="37268" y="10109"/>
                    </a:lnTo>
                    <a:cubicBezTo>
                      <a:pt x="37277" y="10073"/>
                      <a:pt x="37464" y="9334"/>
                      <a:pt x="38960" y="8888"/>
                    </a:cubicBezTo>
                    <a:cubicBezTo>
                      <a:pt x="39130" y="8837"/>
                      <a:pt x="39305" y="8812"/>
                      <a:pt x="39483" y="8812"/>
                    </a:cubicBezTo>
                    <a:cubicBezTo>
                      <a:pt x="39984" y="8812"/>
                      <a:pt x="40499" y="9012"/>
                      <a:pt x="40946" y="9387"/>
                    </a:cubicBezTo>
                    <a:cubicBezTo>
                      <a:pt x="41677" y="9993"/>
                      <a:pt x="42060" y="10919"/>
                      <a:pt x="41962" y="11774"/>
                    </a:cubicBezTo>
                    <a:cubicBezTo>
                      <a:pt x="41712" y="13956"/>
                      <a:pt x="38577" y="28475"/>
                      <a:pt x="37018" y="34621"/>
                    </a:cubicBezTo>
                    <a:cubicBezTo>
                      <a:pt x="35780" y="39529"/>
                      <a:pt x="33642" y="47741"/>
                      <a:pt x="32974" y="50324"/>
                    </a:cubicBezTo>
                    <a:lnTo>
                      <a:pt x="11312" y="46468"/>
                    </a:lnTo>
                    <a:cubicBezTo>
                      <a:pt x="11847" y="44063"/>
                      <a:pt x="13245" y="37712"/>
                      <a:pt x="13379" y="36260"/>
                    </a:cubicBezTo>
                    <a:cubicBezTo>
                      <a:pt x="13592" y="33989"/>
                      <a:pt x="9896" y="29758"/>
                      <a:pt x="8453" y="28529"/>
                    </a:cubicBezTo>
                    <a:cubicBezTo>
                      <a:pt x="5808" y="26284"/>
                      <a:pt x="1942" y="22009"/>
                      <a:pt x="2173" y="19488"/>
                    </a:cubicBezTo>
                    <a:cubicBezTo>
                      <a:pt x="2476" y="16237"/>
                      <a:pt x="4311" y="13057"/>
                      <a:pt x="7625" y="10046"/>
                    </a:cubicBezTo>
                    <a:cubicBezTo>
                      <a:pt x="9215" y="8592"/>
                      <a:pt x="10904" y="8240"/>
                      <a:pt x="12168" y="8240"/>
                    </a:cubicBezTo>
                    <a:cubicBezTo>
                      <a:pt x="13305" y="8240"/>
                      <a:pt x="14100" y="8525"/>
                      <a:pt x="14171" y="8550"/>
                    </a:cubicBezTo>
                    <a:lnTo>
                      <a:pt x="15178" y="8933"/>
                    </a:lnTo>
                    <a:lnTo>
                      <a:pt x="15810" y="5388"/>
                    </a:lnTo>
                    <a:cubicBezTo>
                      <a:pt x="16238" y="2974"/>
                      <a:pt x="16648" y="2448"/>
                      <a:pt x="18563" y="1887"/>
                    </a:cubicBezTo>
                    <a:cubicBezTo>
                      <a:pt x="18797" y="1818"/>
                      <a:pt x="19019" y="1787"/>
                      <a:pt x="19228" y="1787"/>
                    </a:cubicBezTo>
                    <a:close/>
                    <a:moveTo>
                      <a:pt x="19248" y="0"/>
                    </a:moveTo>
                    <a:cubicBezTo>
                      <a:pt x="18873" y="0"/>
                      <a:pt x="18475" y="55"/>
                      <a:pt x="18055" y="177"/>
                    </a:cubicBezTo>
                    <a:cubicBezTo>
                      <a:pt x="15222" y="1005"/>
                      <a:pt x="14528" y="2350"/>
                      <a:pt x="14047" y="5076"/>
                    </a:cubicBezTo>
                    <a:lnTo>
                      <a:pt x="13771" y="6599"/>
                    </a:lnTo>
                    <a:cubicBezTo>
                      <a:pt x="13324" y="6525"/>
                      <a:pt x="12771" y="6460"/>
                      <a:pt x="12145" y="6460"/>
                    </a:cubicBezTo>
                    <a:cubicBezTo>
                      <a:pt x="10525" y="6460"/>
                      <a:pt x="8418" y="6894"/>
                      <a:pt x="6413" y="8719"/>
                    </a:cubicBezTo>
                    <a:cubicBezTo>
                      <a:pt x="2761" y="12041"/>
                      <a:pt x="739" y="15613"/>
                      <a:pt x="392" y="19319"/>
                    </a:cubicBezTo>
                    <a:cubicBezTo>
                      <a:pt x="0" y="23558"/>
                      <a:pt x="6547" y="29250"/>
                      <a:pt x="7295" y="29891"/>
                    </a:cubicBezTo>
                    <a:cubicBezTo>
                      <a:pt x="8916" y="31263"/>
                      <a:pt x="11704" y="34924"/>
                      <a:pt x="11597" y="36091"/>
                    </a:cubicBezTo>
                    <a:cubicBezTo>
                      <a:pt x="11473" y="37462"/>
                      <a:pt x="9941" y="44419"/>
                      <a:pt x="9362" y="46984"/>
                    </a:cubicBezTo>
                    <a:lnTo>
                      <a:pt x="9157" y="47902"/>
                    </a:lnTo>
                    <a:lnTo>
                      <a:pt x="34284" y="52373"/>
                    </a:lnTo>
                    <a:lnTo>
                      <a:pt x="34498" y="51571"/>
                    </a:lnTo>
                    <a:cubicBezTo>
                      <a:pt x="34498" y="51571"/>
                      <a:pt x="37268" y="40945"/>
                      <a:pt x="38755" y="35066"/>
                    </a:cubicBezTo>
                    <a:cubicBezTo>
                      <a:pt x="40198" y="29366"/>
                      <a:pt x="43467" y="14375"/>
                      <a:pt x="43743" y="11988"/>
                    </a:cubicBezTo>
                    <a:cubicBezTo>
                      <a:pt x="43912" y="10536"/>
                      <a:pt x="43280" y="9013"/>
                      <a:pt x="42095" y="8024"/>
                    </a:cubicBezTo>
                    <a:cubicBezTo>
                      <a:pt x="41314" y="7372"/>
                      <a:pt x="40405" y="7029"/>
                      <a:pt x="39493" y="7029"/>
                    </a:cubicBezTo>
                    <a:cubicBezTo>
                      <a:pt x="39147" y="7029"/>
                      <a:pt x="38801" y="7078"/>
                      <a:pt x="38461" y="7178"/>
                    </a:cubicBezTo>
                    <a:cubicBezTo>
                      <a:pt x="37971" y="7321"/>
                      <a:pt x="37499" y="7517"/>
                      <a:pt x="37063" y="7784"/>
                    </a:cubicBezTo>
                    <a:cubicBezTo>
                      <a:pt x="36707" y="6359"/>
                      <a:pt x="35878" y="4978"/>
                      <a:pt x="34186" y="4675"/>
                    </a:cubicBezTo>
                    <a:cubicBezTo>
                      <a:pt x="33787" y="4606"/>
                      <a:pt x="33411" y="4575"/>
                      <a:pt x="33058" y="4575"/>
                    </a:cubicBezTo>
                    <a:cubicBezTo>
                      <a:pt x="31968" y="4575"/>
                      <a:pt x="31102" y="4864"/>
                      <a:pt x="30489" y="5174"/>
                    </a:cubicBezTo>
                    <a:cubicBezTo>
                      <a:pt x="29866" y="3793"/>
                      <a:pt x="28467" y="1629"/>
                      <a:pt x="26018" y="1549"/>
                    </a:cubicBezTo>
                    <a:cubicBezTo>
                      <a:pt x="25918" y="1546"/>
                      <a:pt x="25820" y="1544"/>
                      <a:pt x="25725" y="1544"/>
                    </a:cubicBezTo>
                    <a:cubicBezTo>
                      <a:pt x="24369" y="1544"/>
                      <a:pt x="23483" y="1832"/>
                      <a:pt x="22900" y="2190"/>
                    </a:cubicBezTo>
                    <a:cubicBezTo>
                      <a:pt x="22158" y="1098"/>
                      <a:pt x="20927" y="0"/>
                      <a:pt x="19248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094;p41"/>
              <p:cNvSpPr/>
              <p:nvPr/>
            </p:nvSpPr>
            <p:spPr>
              <a:xfrm>
                <a:off x="2702150" y="4324100"/>
                <a:ext cx="344075" cy="373300"/>
              </a:xfrm>
              <a:custGeom>
                <a:avLst/>
                <a:gdLst/>
                <a:ahLst/>
                <a:cxnLst/>
                <a:rect l="l" t="t" r="r" b="b"/>
                <a:pathLst>
                  <a:path w="13763" h="14932" extrusionOk="0">
                    <a:moveTo>
                      <a:pt x="3751" y="1"/>
                    </a:moveTo>
                    <a:cubicBezTo>
                      <a:pt x="3473" y="1"/>
                      <a:pt x="3198" y="127"/>
                      <a:pt x="3020" y="364"/>
                    </a:cubicBezTo>
                    <a:cubicBezTo>
                      <a:pt x="2726" y="765"/>
                      <a:pt x="2816" y="1326"/>
                      <a:pt x="3216" y="1620"/>
                    </a:cubicBezTo>
                    <a:cubicBezTo>
                      <a:pt x="3279" y="1664"/>
                      <a:pt x="9469" y="6207"/>
                      <a:pt x="11028" y="8273"/>
                    </a:cubicBezTo>
                    <a:cubicBezTo>
                      <a:pt x="11545" y="8950"/>
                      <a:pt x="11910" y="11293"/>
                      <a:pt x="10280" y="12576"/>
                    </a:cubicBezTo>
                    <a:cubicBezTo>
                      <a:pt x="9737" y="12998"/>
                      <a:pt x="9206" y="13141"/>
                      <a:pt x="8738" y="13141"/>
                    </a:cubicBezTo>
                    <a:cubicBezTo>
                      <a:pt x="7854" y="13141"/>
                      <a:pt x="7190" y="12633"/>
                      <a:pt x="7073" y="12540"/>
                    </a:cubicBezTo>
                    <a:lnTo>
                      <a:pt x="1560" y="8193"/>
                    </a:lnTo>
                    <a:cubicBezTo>
                      <a:pt x="1394" y="8065"/>
                      <a:pt x="1197" y="8002"/>
                      <a:pt x="1003" y="8002"/>
                    </a:cubicBezTo>
                    <a:cubicBezTo>
                      <a:pt x="739" y="8002"/>
                      <a:pt x="478" y="8119"/>
                      <a:pt x="304" y="8345"/>
                    </a:cubicBezTo>
                    <a:cubicBezTo>
                      <a:pt x="1" y="8728"/>
                      <a:pt x="63" y="9298"/>
                      <a:pt x="455" y="9601"/>
                    </a:cubicBezTo>
                    <a:lnTo>
                      <a:pt x="5951" y="13929"/>
                    </a:lnTo>
                    <a:cubicBezTo>
                      <a:pt x="6548" y="14410"/>
                      <a:pt x="7251" y="14731"/>
                      <a:pt x="8008" y="14865"/>
                    </a:cubicBezTo>
                    <a:cubicBezTo>
                      <a:pt x="8247" y="14907"/>
                      <a:pt x="8496" y="14931"/>
                      <a:pt x="8753" y="14931"/>
                    </a:cubicBezTo>
                    <a:cubicBezTo>
                      <a:pt x="9580" y="14931"/>
                      <a:pt x="10487" y="14681"/>
                      <a:pt x="11384" y="13974"/>
                    </a:cubicBezTo>
                    <a:cubicBezTo>
                      <a:pt x="13762" y="12112"/>
                      <a:pt x="13611" y="8710"/>
                      <a:pt x="12462" y="7187"/>
                    </a:cubicBezTo>
                    <a:cubicBezTo>
                      <a:pt x="10743" y="4915"/>
                      <a:pt x="4535" y="364"/>
                      <a:pt x="4276" y="168"/>
                    </a:cubicBezTo>
                    <a:cubicBezTo>
                      <a:pt x="4118" y="55"/>
                      <a:pt x="3934" y="1"/>
                      <a:pt x="3751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095;p41"/>
              <p:cNvSpPr/>
              <p:nvPr/>
            </p:nvSpPr>
            <p:spPr>
              <a:xfrm>
                <a:off x="2688800" y="4310475"/>
                <a:ext cx="359975" cy="398325"/>
              </a:xfrm>
              <a:custGeom>
                <a:avLst/>
                <a:gdLst/>
                <a:ahLst/>
                <a:cxnLst/>
                <a:rect l="l" t="t" r="r" b="b"/>
                <a:pathLst>
                  <a:path w="14399" h="15933" extrusionOk="0">
                    <a:moveTo>
                      <a:pt x="3305" y="223"/>
                    </a:moveTo>
                    <a:cubicBezTo>
                      <a:pt x="3306" y="224"/>
                      <a:pt x="3307" y="225"/>
                      <a:pt x="3308" y="226"/>
                    </a:cubicBezTo>
                    <a:lnTo>
                      <a:pt x="3308" y="226"/>
                    </a:lnTo>
                    <a:lnTo>
                      <a:pt x="3305" y="223"/>
                    </a:lnTo>
                    <a:close/>
                    <a:moveTo>
                      <a:pt x="3159" y="1199"/>
                    </a:moveTo>
                    <a:cubicBezTo>
                      <a:pt x="3211" y="1199"/>
                      <a:pt x="3272" y="1242"/>
                      <a:pt x="3260" y="1292"/>
                    </a:cubicBezTo>
                    <a:cubicBezTo>
                      <a:pt x="3227" y="1306"/>
                      <a:pt x="3180" y="1331"/>
                      <a:pt x="3144" y="1331"/>
                    </a:cubicBezTo>
                    <a:cubicBezTo>
                      <a:pt x="3114" y="1331"/>
                      <a:pt x="3091" y="1313"/>
                      <a:pt x="3091" y="1256"/>
                    </a:cubicBezTo>
                    <a:cubicBezTo>
                      <a:pt x="3098" y="1216"/>
                      <a:pt x="3127" y="1199"/>
                      <a:pt x="3159" y="1199"/>
                    </a:cubicBezTo>
                    <a:close/>
                    <a:moveTo>
                      <a:pt x="7465" y="1853"/>
                    </a:moveTo>
                    <a:cubicBezTo>
                      <a:pt x="7460" y="1858"/>
                      <a:pt x="7456" y="1863"/>
                      <a:pt x="7452" y="1868"/>
                    </a:cubicBezTo>
                    <a:lnTo>
                      <a:pt x="7452" y="1868"/>
                    </a:lnTo>
                    <a:cubicBezTo>
                      <a:pt x="7456" y="1863"/>
                      <a:pt x="7460" y="1858"/>
                      <a:pt x="7465" y="1853"/>
                    </a:cubicBezTo>
                    <a:close/>
                    <a:moveTo>
                      <a:pt x="4107" y="2307"/>
                    </a:moveTo>
                    <a:cubicBezTo>
                      <a:pt x="4102" y="2313"/>
                      <a:pt x="4099" y="2318"/>
                      <a:pt x="4096" y="2323"/>
                    </a:cubicBezTo>
                    <a:lnTo>
                      <a:pt x="4096" y="2323"/>
                    </a:lnTo>
                    <a:cubicBezTo>
                      <a:pt x="4101" y="2316"/>
                      <a:pt x="4105" y="2311"/>
                      <a:pt x="4107" y="2307"/>
                    </a:cubicBezTo>
                    <a:close/>
                    <a:moveTo>
                      <a:pt x="4111" y="2540"/>
                    </a:moveTo>
                    <a:cubicBezTo>
                      <a:pt x="4119" y="2540"/>
                      <a:pt x="4126" y="2542"/>
                      <a:pt x="4133" y="2548"/>
                    </a:cubicBezTo>
                    <a:cubicBezTo>
                      <a:pt x="4134" y="2548"/>
                      <a:pt x="4135" y="2547"/>
                      <a:pt x="4135" y="2547"/>
                    </a:cubicBezTo>
                    <a:lnTo>
                      <a:pt x="4135" y="2547"/>
                    </a:lnTo>
                    <a:cubicBezTo>
                      <a:pt x="4145" y="2543"/>
                      <a:pt x="4154" y="2542"/>
                      <a:pt x="4162" y="2542"/>
                    </a:cubicBezTo>
                    <a:cubicBezTo>
                      <a:pt x="4205" y="2542"/>
                      <a:pt x="4201" y="2595"/>
                      <a:pt x="4133" y="2610"/>
                    </a:cubicBezTo>
                    <a:lnTo>
                      <a:pt x="3982" y="2655"/>
                    </a:lnTo>
                    <a:cubicBezTo>
                      <a:pt x="4019" y="2610"/>
                      <a:pt x="4069" y="2540"/>
                      <a:pt x="4111" y="2540"/>
                    </a:cubicBezTo>
                    <a:close/>
                    <a:moveTo>
                      <a:pt x="8925" y="3260"/>
                    </a:moveTo>
                    <a:lnTo>
                      <a:pt x="8925" y="3260"/>
                    </a:lnTo>
                    <a:cubicBezTo>
                      <a:pt x="8927" y="3261"/>
                      <a:pt x="8928" y="3262"/>
                      <a:pt x="8929" y="3263"/>
                    </a:cubicBezTo>
                    <a:lnTo>
                      <a:pt x="8929" y="3263"/>
                    </a:lnTo>
                    <a:cubicBezTo>
                      <a:pt x="8930" y="3264"/>
                      <a:pt x="8931" y="3264"/>
                      <a:pt x="8931" y="3264"/>
                    </a:cubicBezTo>
                    <a:cubicBezTo>
                      <a:pt x="8931" y="3264"/>
                      <a:pt x="8929" y="3263"/>
                      <a:pt x="8925" y="3260"/>
                    </a:cubicBezTo>
                    <a:close/>
                    <a:moveTo>
                      <a:pt x="9300" y="3465"/>
                    </a:moveTo>
                    <a:lnTo>
                      <a:pt x="9300" y="3474"/>
                    </a:lnTo>
                    <a:cubicBezTo>
                      <a:pt x="9194" y="3598"/>
                      <a:pt x="9203" y="3640"/>
                      <a:pt x="9241" y="3640"/>
                    </a:cubicBezTo>
                    <a:cubicBezTo>
                      <a:pt x="9292" y="3640"/>
                      <a:pt x="9397" y="3561"/>
                      <a:pt x="9335" y="3510"/>
                    </a:cubicBezTo>
                    <a:cubicBezTo>
                      <a:pt x="9326" y="3492"/>
                      <a:pt x="9308" y="3483"/>
                      <a:pt x="9300" y="3465"/>
                    </a:cubicBezTo>
                    <a:close/>
                    <a:moveTo>
                      <a:pt x="5816" y="3671"/>
                    </a:moveTo>
                    <a:cubicBezTo>
                      <a:pt x="5827" y="3671"/>
                      <a:pt x="5838" y="3677"/>
                      <a:pt x="5852" y="3688"/>
                    </a:cubicBezTo>
                    <a:cubicBezTo>
                      <a:pt x="5888" y="3723"/>
                      <a:pt x="5942" y="3759"/>
                      <a:pt x="5879" y="3830"/>
                    </a:cubicBezTo>
                    <a:lnTo>
                      <a:pt x="5755" y="3723"/>
                    </a:lnTo>
                    <a:cubicBezTo>
                      <a:pt x="5781" y="3686"/>
                      <a:pt x="5799" y="3671"/>
                      <a:pt x="5816" y="3671"/>
                    </a:cubicBezTo>
                    <a:close/>
                    <a:moveTo>
                      <a:pt x="7180" y="3866"/>
                    </a:moveTo>
                    <a:cubicBezTo>
                      <a:pt x="7126" y="3928"/>
                      <a:pt x="7126" y="3937"/>
                      <a:pt x="7162" y="3973"/>
                    </a:cubicBezTo>
                    <a:cubicBezTo>
                      <a:pt x="7162" y="3972"/>
                      <a:pt x="7162" y="3972"/>
                      <a:pt x="7163" y="3972"/>
                    </a:cubicBezTo>
                    <a:cubicBezTo>
                      <a:pt x="7168" y="3972"/>
                      <a:pt x="7208" y="4009"/>
                      <a:pt x="7233" y="4009"/>
                    </a:cubicBezTo>
                    <a:cubicBezTo>
                      <a:pt x="7242" y="4009"/>
                      <a:pt x="7249" y="4004"/>
                      <a:pt x="7251" y="3991"/>
                    </a:cubicBezTo>
                    <a:lnTo>
                      <a:pt x="7251" y="4000"/>
                    </a:lnTo>
                    <a:cubicBezTo>
                      <a:pt x="7278" y="3911"/>
                      <a:pt x="7224" y="3902"/>
                      <a:pt x="7180" y="3866"/>
                    </a:cubicBezTo>
                    <a:close/>
                    <a:moveTo>
                      <a:pt x="6599" y="4969"/>
                    </a:moveTo>
                    <a:cubicBezTo>
                      <a:pt x="6599" y="4969"/>
                      <a:pt x="6600" y="4970"/>
                      <a:pt x="6601" y="4970"/>
                    </a:cubicBezTo>
                    <a:cubicBezTo>
                      <a:pt x="6600" y="4970"/>
                      <a:pt x="6599" y="4969"/>
                      <a:pt x="6599" y="4969"/>
                    </a:cubicBezTo>
                    <a:close/>
                    <a:moveTo>
                      <a:pt x="10057" y="4846"/>
                    </a:moveTo>
                    <a:lnTo>
                      <a:pt x="10057" y="4846"/>
                    </a:lnTo>
                    <a:cubicBezTo>
                      <a:pt x="10128" y="4890"/>
                      <a:pt x="10110" y="4953"/>
                      <a:pt x="10021" y="5060"/>
                    </a:cubicBezTo>
                    <a:lnTo>
                      <a:pt x="9976" y="5024"/>
                    </a:lnTo>
                    <a:cubicBezTo>
                      <a:pt x="9985" y="4953"/>
                      <a:pt x="10012" y="4890"/>
                      <a:pt x="10057" y="4846"/>
                    </a:cubicBezTo>
                    <a:close/>
                    <a:moveTo>
                      <a:pt x="12839" y="7282"/>
                    </a:moveTo>
                    <a:cubicBezTo>
                      <a:pt x="12862" y="7282"/>
                      <a:pt x="12880" y="7291"/>
                      <a:pt x="12889" y="7322"/>
                    </a:cubicBezTo>
                    <a:cubicBezTo>
                      <a:pt x="12847" y="7357"/>
                      <a:pt x="12788" y="7404"/>
                      <a:pt x="12747" y="7404"/>
                    </a:cubicBezTo>
                    <a:cubicBezTo>
                      <a:pt x="12737" y="7404"/>
                      <a:pt x="12727" y="7401"/>
                      <a:pt x="12720" y="7393"/>
                    </a:cubicBezTo>
                    <a:lnTo>
                      <a:pt x="12756" y="7295"/>
                    </a:lnTo>
                    <a:cubicBezTo>
                      <a:pt x="12787" y="7291"/>
                      <a:pt x="12816" y="7282"/>
                      <a:pt x="12839" y="7282"/>
                    </a:cubicBezTo>
                    <a:close/>
                    <a:moveTo>
                      <a:pt x="10774" y="7593"/>
                    </a:moveTo>
                    <a:cubicBezTo>
                      <a:pt x="10718" y="7593"/>
                      <a:pt x="10636" y="7680"/>
                      <a:pt x="10680" y="7732"/>
                    </a:cubicBezTo>
                    <a:cubicBezTo>
                      <a:pt x="10689" y="7740"/>
                      <a:pt x="10699" y="7744"/>
                      <a:pt x="10709" y="7744"/>
                    </a:cubicBezTo>
                    <a:cubicBezTo>
                      <a:pt x="10764" y="7744"/>
                      <a:pt x="10835" y="7643"/>
                      <a:pt x="10805" y="7598"/>
                    </a:cubicBezTo>
                    <a:lnTo>
                      <a:pt x="10805" y="7598"/>
                    </a:lnTo>
                    <a:lnTo>
                      <a:pt x="10805" y="7607"/>
                    </a:lnTo>
                    <a:cubicBezTo>
                      <a:pt x="10797" y="7597"/>
                      <a:pt x="10786" y="7593"/>
                      <a:pt x="10774" y="7593"/>
                    </a:cubicBezTo>
                    <a:close/>
                    <a:moveTo>
                      <a:pt x="11108" y="7776"/>
                    </a:moveTo>
                    <a:lnTo>
                      <a:pt x="11099" y="7785"/>
                    </a:lnTo>
                    <a:cubicBezTo>
                      <a:pt x="11036" y="7785"/>
                      <a:pt x="10974" y="7812"/>
                      <a:pt x="10930" y="7865"/>
                    </a:cubicBezTo>
                    <a:cubicBezTo>
                      <a:pt x="10958" y="7891"/>
                      <a:pt x="10984" y="7904"/>
                      <a:pt x="11006" y="7904"/>
                    </a:cubicBezTo>
                    <a:cubicBezTo>
                      <a:pt x="11047" y="7904"/>
                      <a:pt x="11079" y="7862"/>
                      <a:pt x="11108" y="7776"/>
                    </a:cubicBezTo>
                    <a:close/>
                    <a:moveTo>
                      <a:pt x="11099" y="8444"/>
                    </a:moveTo>
                    <a:lnTo>
                      <a:pt x="11134" y="8480"/>
                    </a:lnTo>
                    <a:lnTo>
                      <a:pt x="11099" y="8587"/>
                    </a:lnTo>
                    <a:cubicBezTo>
                      <a:pt x="11063" y="8542"/>
                      <a:pt x="11010" y="8524"/>
                      <a:pt x="11099" y="8444"/>
                    </a:cubicBezTo>
                    <a:close/>
                    <a:moveTo>
                      <a:pt x="1355" y="8601"/>
                    </a:moveTo>
                    <a:cubicBezTo>
                      <a:pt x="1346" y="8602"/>
                      <a:pt x="1336" y="8603"/>
                      <a:pt x="1326" y="8605"/>
                    </a:cubicBezTo>
                    <a:lnTo>
                      <a:pt x="1326" y="8605"/>
                    </a:lnTo>
                    <a:cubicBezTo>
                      <a:pt x="1330" y="8608"/>
                      <a:pt x="1333" y="8611"/>
                      <a:pt x="1337" y="8613"/>
                    </a:cubicBezTo>
                    <a:cubicBezTo>
                      <a:pt x="1344" y="8612"/>
                      <a:pt x="1350" y="8608"/>
                      <a:pt x="1355" y="8601"/>
                    </a:cubicBezTo>
                    <a:close/>
                    <a:moveTo>
                      <a:pt x="618" y="8823"/>
                    </a:moveTo>
                    <a:cubicBezTo>
                      <a:pt x="680" y="8823"/>
                      <a:pt x="746" y="8903"/>
                      <a:pt x="713" y="8943"/>
                    </a:cubicBezTo>
                    <a:cubicBezTo>
                      <a:pt x="690" y="8986"/>
                      <a:pt x="652" y="9006"/>
                      <a:pt x="618" y="9006"/>
                    </a:cubicBezTo>
                    <a:cubicBezTo>
                      <a:pt x="559" y="9006"/>
                      <a:pt x="511" y="8949"/>
                      <a:pt x="562" y="8854"/>
                    </a:cubicBezTo>
                    <a:cubicBezTo>
                      <a:pt x="577" y="8832"/>
                      <a:pt x="597" y="8823"/>
                      <a:pt x="618" y="8823"/>
                    </a:cubicBezTo>
                    <a:close/>
                    <a:moveTo>
                      <a:pt x="1053" y="9215"/>
                    </a:moveTo>
                    <a:cubicBezTo>
                      <a:pt x="1056" y="9217"/>
                      <a:pt x="1058" y="9218"/>
                      <a:pt x="1060" y="9219"/>
                    </a:cubicBezTo>
                    <a:cubicBezTo>
                      <a:pt x="1058" y="9218"/>
                      <a:pt x="1056" y="9217"/>
                      <a:pt x="1053" y="9215"/>
                    </a:cubicBezTo>
                    <a:close/>
                    <a:moveTo>
                      <a:pt x="652" y="9290"/>
                    </a:moveTo>
                    <a:lnTo>
                      <a:pt x="652" y="9290"/>
                    </a:lnTo>
                    <a:cubicBezTo>
                      <a:pt x="651" y="9307"/>
                      <a:pt x="651" y="9323"/>
                      <a:pt x="651" y="9335"/>
                    </a:cubicBezTo>
                    <a:cubicBezTo>
                      <a:pt x="651" y="9329"/>
                      <a:pt x="652" y="9312"/>
                      <a:pt x="652" y="9290"/>
                    </a:cubicBezTo>
                    <a:close/>
                    <a:moveTo>
                      <a:pt x="664" y="9858"/>
                    </a:moveTo>
                    <a:cubicBezTo>
                      <a:pt x="663" y="9858"/>
                      <a:pt x="661" y="9859"/>
                      <a:pt x="660" y="9861"/>
                    </a:cubicBezTo>
                    <a:cubicBezTo>
                      <a:pt x="661" y="9860"/>
                      <a:pt x="663" y="9859"/>
                      <a:pt x="664" y="9858"/>
                    </a:cubicBezTo>
                    <a:close/>
                    <a:moveTo>
                      <a:pt x="3937" y="10341"/>
                    </a:moveTo>
                    <a:lnTo>
                      <a:pt x="3839" y="10377"/>
                    </a:lnTo>
                    <a:cubicBezTo>
                      <a:pt x="3831" y="10444"/>
                      <a:pt x="3837" y="10477"/>
                      <a:pt x="3860" y="10477"/>
                    </a:cubicBezTo>
                    <a:cubicBezTo>
                      <a:pt x="3882" y="10477"/>
                      <a:pt x="3920" y="10444"/>
                      <a:pt x="3973" y="10377"/>
                    </a:cubicBezTo>
                    <a:lnTo>
                      <a:pt x="3937" y="10341"/>
                    </a:lnTo>
                    <a:close/>
                    <a:moveTo>
                      <a:pt x="1684" y="10484"/>
                    </a:moveTo>
                    <a:cubicBezTo>
                      <a:pt x="1684" y="10484"/>
                      <a:pt x="1684" y="10484"/>
                      <a:pt x="1684" y="10484"/>
                    </a:cubicBezTo>
                    <a:lnTo>
                      <a:pt x="1684" y="10484"/>
                    </a:lnTo>
                    <a:cubicBezTo>
                      <a:pt x="1684" y="10484"/>
                      <a:pt x="1684" y="10484"/>
                      <a:pt x="1684" y="10484"/>
                    </a:cubicBezTo>
                    <a:close/>
                    <a:moveTo>
                      <a:pt x="4141" y="10617"/>
                    </a:moveTo>
                    <a:cubicBezTo>
                      <a:pt x="4141" y="10618"/>
                      <a:pt x="4142" y="10618"/>
                      <a:pt x="4142" y="10618"/>
                    </a:cubicBezTo>
                    <a:cubicBezTo>
                      <a:pt x="4142" y="10618"/>
                      <a:pt x="4141" y="10617"/>
                      <a:pt x="4141" y="10617"/>
                    </a:cubicBezTo>
                    <a:close/>
                    <a:moveTo>
                      <a:pt x="2098" y="10875"/>
                    </a:moveTo>
                    <a:cubicBezTo>
                      <a:pt x="2053" y="10875"/>
                      <a:pt x="1985" y="10978"/>
                      <a:pt x="2031" y="11018"/>
                    </a:cubicBezTo>
                    <a:lnTo>
                      <a:pt x="2129" y="10983"/>
                    </a:lnTo>
                    <a:cubicBezTo>
                      <a:pt x="2138" y="10903"/>
                      <a:pt x="2121" y="10875"/>
                      <a:pt x="2098" y="10875"/>
                    </a:cubicBezTo>
                    <a:close/>
                    <a:moveTo>
                      <a:pt x="5401" y="11174"/>
                    </a:moveTo>
                    <a:cubicBezTo>
                      <a:pt x="5427" y="11174"/>
                      <a:pt x="5442" y="11195"/>
                      <a:pt x="5434" y="11241"/>
                    </a:cubicBezTo>
                    <a:cubicBezTo>
                      <a:pt x="5421" y="11333"/>
                      <a:pt x="5335" y="11473"/>
                      <a:pt x="5277" y="11473"/>
                    </a:cubicBezTo>
                    <a:cubicBezTo>
                      <a:pt x="5256" y="11473"/>
                      <a:pt x="5238" y="11455"/>
                      <a:pt x="5229" y="11410"/>
                    </a:cubicBezTo>
                    <a:cubicBezTo>
                      <a:pt x="5238" y="11348"/>
                      <a:pt x="5256" y="11295"/>
                      <a:pt x="5291" y="11241"/>
                    </a:cubicBezTo>
                    <a:lnTo>
                      <a:pt x="5300" y="11241"/>
                    </a:lnTo>
                    <a:cubicBezTo>
                      <a:pt x="5333" y="11199"/>
                      <a:pt x="5373" y="11174"/>
                      <a:pt x="5401" y="11174"/>
                    </a:cubicBezTo>
                    <a:close/>
                    <a:moveTo>
                      <a:pt x="6977" y="12300"/>
                    </a:moveTo>
                    <a:cubicBezTo>
                      <a:pt x="6987" y="12300"/>
                      <a:pt x="6998" y="12303"/>
                      <a:pt x="7010" y="12310"/>
                    </a:cubicBezTo>
                    <a:cubicBezTo>
                      <a:pt x="7064" y="12348"/>
                      <a:pt x="6979" y="12453"/>
                      <a:pt x="6926" y="12453"/>
                    </a:cubicBezTo>
                    <a:cubicBezTo>
                      <a:pt x="6918" y="12453"/>
                      <a:pt x="6910" y="12450"/>
                      <a:pt x="6904" y="12444"/>
                    </a:cubicBezTo>
                    <a:cubicBezTo>
                      <a:pt x="6904" y="12391"/>
                      <a:pt x="6923" y="12300"/>
                      <a:pt x="6977" y="12300"/>
                    </a:cubicBezTo>
                    <a:close/>
                    <a:moveTo>
                      <a:pt x="9834" y="13040"/>
                    </a:moveTo>
                    <a:cubicBezTo>
                      <a:pt x="9834" y="13042"/>
                      <a:pt x="9834" y="13043"/>
                      <a:pt x="9834" y="13045"/>
                    </a:cubicBezTo>
                    <a:lnTo>
                      <a:pt x="9834" y="13045"/>
                    </a:lnTo>
                    <a:cubicBezTo>
                      <a:pt x="9834" y="13043"/>
                      <a:pt x="9834" y="13042"/>
                      <a:pt x="9834" y="13040"/>
                    </a:cubicBezTo>
                    <a:close/>
                    <a:moveTo>
                      <a:pt x="8685" y="12951"/>
                    </a:moveTo>
                    <a:lnTo>
                      <a:pt x="8614" y="13014"/>
                    </a:lnTo>
                    <a:cubicBezTo>
                      <a:pt x="8618" y="13073"/>
                      <a:pt x="8628" y="13102"/>
                      <a:pt x="8644" y="13102"/>
                    </a:cubicBezTo>
                    <a:cubicBezTo>
                      <a:pt x="8664" y="13102"/>
                      <a:pt x="8691" y="13055"/>
                      <a:pt x="8721" y="12960"/>
                    </a:cubicBezTo>
                    <a:lnTo>
                      <a:pt x="8685" y="12951"/>
                    </a:lnTo>
                    <a:close/>
                    <a:moveTo>
                      <a:pt x="11020" y="12257"/>
                    </a:moveTo>
                    <a:cubicBezTo>
                      <a:pt x="10976" y="12257"/>
                      <a:pt x="10946" y="12263"/>
                      <a:pt x="10974" y="12283"/>
                    </a:cubicBezTo>
                    <a:cubicBezTo>
                      <a:pt x="11010" y="12355"/>
                      <a:pt x="11001" y="12372"/>
                      <a:pt x="10938" y="12381"/>
                    </a:cubicBezTo>
                    <a:cubicBezTo>
                      <a:pt x="10858" y="12390"/>
                      <a:pt x="10734" y="12372"/>
                      <a:pt x="10751" y="12479"/>
                    </a:cubicBezTo>
                    <a:cubicBezTo>
                      <a:pt x="10765" y="12551"/>
                      <a:pt x="10792" y="12594"/>
                      <a:pt x="10756" y="12594"/>
                    </a:cubicBezTo>
                    <a:cubicBezTo>
                      <a:pt x="10743" y="12594"/>
                      <a:pt x="10722" y="12589"/>
                      <a:pt x="10689" y="12577"/>
                    </a:cubicBezTo>
                    <a:cubicBezTo>
                      <a:pt x="10650" y="12616"/>
                      <a:pt x="10663" y="12781"/>
                      <a:pt x="10602" y="12781"/>
                    </a:cubicBezTo>
                    <a:cubicBezTo>
                      <a:pt x="10579" y="12781"/>
                      <a:pt x="10545" y="12757"/>
                      <a:pt x="10493" y="12693"/>
                    </a:cubicBezTo>
                    <a:lnTo>
                      <a:pt x="10493" y="12693"/>
                    </a:lnTo>
                    <a:cubicBezTo>
                      <a:pt x="10636" y="12871"/>
                      <a:pt x="10386" y="12844"/>
                      <a:pt x="10360" y="12898"/>
                    </a:cubicBezTo>
                    <a:cubicBezTo>
                      <a:pt x="10333" y="12960"/>
                      <a:pt x="10413" y="13014"/>
                      <a:pt x="10404" y="13094"/>
                    </a:cubicBezTo>
                    <a:cubicBezTo>
                      <a:pt x="10404" y="13112"/>
                      <a:pt x="10398" y="13119"/>
                      <a:pt x="10388" y="13119"/>
                    </a:cubicBezTo>
                    <a:cubicBezTo>
                      <a:pt x="10354" y="13119"/>
                      <a:pt x="10275" y="13029"/>
                      <a:pt x="10262" y="12987"/>
                    </a:cubicBezTo>
                    <a:cubicBezTo>
                      <a:pt x="10219" y="12912"/>
                      <a:pt x="10191" y="12886"/>
                      <a:pt x="10172" y="12886"/>
                    </a:cubicBezTo>
                    <a:cubicBezTo>
                      <a:pt x="10132" y="12886"/>
                      <a:pt x="10129" y="13004"/>
                      <a:pt x="10092" y="13040"/>
                    </a:cubicBezTo>
                    <a:cubicBezTo>
                      <a:pt x="10079" y="13058"/>
                      <a:pt x="10012" y="13067"/>
                      <a:pt x="9950" y="13067"/>
                    </a:cubicBezTo>
                    <a:cubicBezTo>
                      <a:pt x="9892" y="13067"/>
                      <a:pt x="9839" y="13060"/>
                      <a:pt x="9834" y="13045"/>
                    </a:cubicBezTo>
                    <a:lnTo>
                      <a:pt x="9834" y="13045"/>
                    </a:lnTo>
                    <a:cubicBezTo>
                      <a:pt x="9836" y="13081"/>
                      <a:pt x="9870" y="13026"/>
                      <a:pt x="9870" y="13121"/>
                    </a:cubicBezTo>
                    <a:cubicBezTo>
                      <a:pt x="9861" y="13147"/>
                      <a:pt x="9834" y="13174"/>
                      <a:pt x="9798" y="13174"/>
                    </a:cubicBezTo>
                    <a:cubicBezTo>
                      <a:pt x="9779" y="13179"/>
                      <a:pt x="9753" y="13189"/>
                      <a:pt x="9727" y="13189"/>
                    </a:cubicBezTo>
                    <a:cubicBezTo>
                      <a:pt x="9704" y="13189"/>
                      <a:pt x="9681" y="13181"/>
                      <a:pt x="9665" y="13156"/>
                    </a:cubicBezTo>
                    <a:cubicBezTo>
                      <a:pt x="9640" y="13112"/>
                      <a:pt x="9628" y="13064"/>
                      <a:pt x="9608" y="13064"/>
                    </a:cubicBezTo>
                    <a:cubicBezTo>
                      <a:pt x="9599" y="13064"/>
                      <a:pt x="9589" y="13073"/>
                      <a:pt x="9576" y="13094"/>
                    </a:cubicBezTo>
                    <a:cubicBezTo>
                      <a:pt x="9549" y="13138"/>
                      <a:pt x="9558" y="13254"/>
                      <a:pt x="9531" y="13290"/>
                    </a:cubicBezTo>
                    <a:cubicBezTo>
                      <a:pt x="9524" y="13299"/>
                      <a:pt x="9514" y="13303"/>
                      <a:pt x="9504" y="13303"/>
                    </a:cubicBezTo>
                    <a:cubicBezTo>
                      <a:pt x="9455" y="13303"/>
                      <a:pt x="9381" y="13211"/>
                      <a:pt x="9344" y="13174"/>
                    </a:cubicBezTo>
                    <a:cubicBezTo>
                      <a:pt x="9300" y="13129"/>
                      <a:pt x="9246" y="13112"/>
                      <a:pt x="9184" y="13112"/>
                    </a:cubicBezTo>
                    <a:cubicBezTo>
                      <a:pt x="9121" y="13112"/>
                      <a:pt x="9059" y="13138"/>
                      <a:pt x="9015" y="13183"/>
                    </a:cubicBezTo>
                    <a:cubicBezTo>
                      <a:pt x="8989" y="13209"/>
                      <a:pt x="8913" y="13326"/>
                      <a:pt x="8884" y="13326"/>
                    </a:cubicBezTo>
                    <a:cubicBezTo>
                      <a:pt x="8883" y="13326"/>
                      <a:pt x="8882" y="13326"/>
                      <a:pt x="8881" y="13325"/>
                    </a:cubicBezTo>
                    <a:cubicBezTo>
                      <a:pt x="8908" y="13272"/>
                      <a:pt x="8925" y="13210"/>
                      <a:pt x="8943" y="13138"/>
                    </a:cubicBezTo>
                    <a:cubicBezTo>
                      <a:pt x="8943" y="13100"/>
                      <a:pt x="8885" y="13089"/>
                      <a:pt x="8841" y="13089"/>
                    </a:cubicBezTo>
                    <a:cubicBezTo>
                      <a:pt x="8824" y="13089"/>
                      <a:pt x="8808" y="13091"/>
                      <a:pt x="8801" y="13094"/>
                    </a:cubicBezTo>
                    <a:cubicBezTo>
                      <a:pt x="8756" y="13112"/>
                      <a:pt x="8756" y="13210"/>
                      <a:pt x="8703" y="13210"/>
                    </a:cubicBezTo>
                    <a:cubicBezTo>
                      <a:pt x="8658" y="13201"/>
                      <a:pt x="8614" y="13174"/>
                      <a:pt x="8587" y="13138"/>
                    </a:cubicBezTo>
                    <a:cubicBezTo>
                      <a:pt x="8520" y="13049"/>
                      <a:pt x="8559" y="12928"/>
                      <a:pt x="8479" y="12928"/>
                    </a:cubicBezTo>
                    <a:cubicBezTo>
                      <a:pt x="8464" y="12928"/>
                      <a:pt x="8444" y="12932"/>
                      <a:pt x="8418" y="12942"/>
                    </a:cubicBezTo>
                    <a:cubicBezTo>
                      <a:pt x="8385" y="12968"/>
                      <a:pt x="8358" y="12977"/>
                      <a:pt x="8333" y="12977"/>
                    </a:cubicBezTo>
                    <a:cubicBezTo>
                      <a:pt x="8298" y="12977"/>
                      <a:pt x="8267" y="12958"/>
                      <a:pt x="8231" y="12942"/>
                    </a:cubicBezTo>
                    <a:cubicBezTo>
                      <a:pt x="8230" y="12941"/>
                      <a:pt x="8228" y="12941"/>
                      <a:pt x="8227" y="12941"/>
                    </a:cubicBezTo>
                    <a:cubicBezTo>
                      <a:pt x="8204" y="12941"/>
                      <a:pt x="8124" y="13046"/>
                      <a:pt x="8071" y="13046"/>
                    </a:cubicBezTo>
                    <a:cubicBezTo>
                      <a:pt x="8064" y="13046"/>
                      <a:pt x="8058" y="13044"/>
                      <a:pt x="8053" y="13040"/>
                    </a:cubicBezTo>
                    <a:cubicBezTo>
                      <a:pt x="8079" y="12988"/>
                      <a:pt x="8214" y="12835"/>
                      <a:pt x="8148" y="12835"/>
                    </a:cubicBezTo>
                    <a:cubicBezTo>
                      <a:pt x="8146" y="12835"/>
                      <a:pt x="8144" y="12835"/>
                      <a:pt x="8142" y="12835"/>
                    </a:cubicBezTo>
                    <a:cubicBezTo>
                      <a:pt x="8079" y="12863"/>
                      <a:pt x="8027" y="12891"/>
                      <a:pt x="7974" y="12923"/>
                    </a:cubicBezTo>
                    <a:lnTo>
                      <a:pt x="7974" y="12923"/>
                    </a:lnTo>
                    <a:cubicBezTo>
                      <a:pt x="8048" y="12858"/>
                      <a:pt x="7882" y="12813"/>
                      <a:pt x="7874" y="12782"/>
                    </a:cubicBezTo>
                    <a:cubicBezTo>
                      <a:pt x="7839" y="12711"/>
                      <a:pt x="7972" y="12648"/>
                      <a:pt x="7910" y="12595"/>
                    </a:cubicBezTo>
                    <a:cubicBezTo>
                      <a:pt x="7905" y="12591"/>
                      <a:pt x="7899" y="12589"/>
                      <a:pt x="7891" y="12589"/>
                    </a:cubicBezTo>
                    <a:cubicBezTo>
                      <a:pt x="7799" y="12589"/>
                      <a:pt x="7560" y="12885"/>
                      <a:pt x="7643" y="12951"/>
                    </a:cubicBezTo>
                    <a:lnTo>
                      <a:pt x="7580" y="12907"/>
                    </a:lnTo>
                    <a:cubicBezTo>
                      <a:pt x="7565" y="12891"/>
                      <a:pt x="7543" y="12885"/>
                      <a:pt x="7518" y="12885"/>
                    </a:cubicBezTo>
                    <a:cubicBezTo>
                      <a:pt x="7445" y="12885"/>
                      <a:pt x="7355" y="12947"/>
                      <a:pt x="7402" y="13014"/>
                    </a:cubicBezTo>
                    <a:cubicBezTo>
                      <a:pt x="7447" y="13076"/>
                      <a:pt x="7518" y="13121"/>
                      <a:pt x="7598" y="13156"/>
                    </a:cubicBezTo>
                    <a:cubicBezTo>
                      <a:pt x="7622" y="13170"/>
                      <a:pt x="7650" y="13177"/>
                      <a:pt x="7679" y="13177"/>
                    </a:cubicBezTo>
                    <a:cubicBezTo>
                      <a:pt x="7725" y="13177"/>
                      <a:pt x="7774" y="13159"/>
                      <a:pt x="7812" y="13121"/>
                    </a:cubicBezTo>
                    <a:cubicBezTo>
                      <a:pt x="7831" y="13108"/>
                      <a:pt x="7846" y="13103"/>
                      <a:pt x="7859" y="13103"/>
                    </a:cubicBezTo>
                    <a:cubicBezTo>
                      <a:pt x="7893" y="13103"/>
                      <a:pt x="7912" y="13135"/>
                      <a:pt x="7941" y="13135"/>
                    </a:cubicBezTo>
                    <a:cubicBezTo>
                      <a:pt x="7962" y="13135"/>
                      <a:pt x="7990" y="13116"/>
                      <a:pt x="8035" y="13049"/>
                    </a:cubicBezTo>
                    <a:lnTo>
                      <a:pt x="8035" y="13049"/>
                    </a:lnTo>
                    <a:cubicBezTo>
                      <a:pt x="7919" y="13227"/>
                      <a:pt x="8097" y="13352"/>
                      <a:pt x="8159" y="13414"/>
                    </a:cubicBezTo>
                    <a:cubicBezTo>
                      <a:pt x="8186" y="13441"/>
                      <a:pt x="8240" y="13486"/>
                      <a:pt x="8249" y="13539"/>
                    </a:cubicBezTo>
                    <a:cubicBezTo>
                      <a:pt x="8213" y="13619"/>
                      <a:pt x="8231" y="13726"/>
                      <a:pt x="8284" y="13744"/>
                    </a:cubicBezTo>
                    <a:lnTo>
                      <a:pt x="8355" y="13575"/>
                    </a:lnTo>
                    <a:cubicBezTo>
                      <a:pt x="8422" y="13608"/>
                      <a:pt x="8395" y="13737"/>
                      <a:pt x="8481" y="13737"/>
                    </a:cubicBezTo>
                    <a:cubicBezTo>
                      <a:pt x="8486" y="13737"/>
                      <a:pt x="8492" y="13736"/>
                      <a:pt x="8498" y="13735"/>
                    </a:cubicBezTo>
                    <a:cubicBezTo>
                      <a:pt x="8587" y="13726"/>
                      <a:pt x="8676" y="13673"/>
                      <a:pt x="8729" y="13593"/>
                    </a:cubicBezTo>
                    <a:cubicBezTo>
                      <a:pt x="8753" y="13554"/>
                      <a:pt x="8749" y="13529"/>
                      <a:pt x="8771" y="13529"/>
                    </a:cubicBezTo>
                    <a:cubicBezTo>
                      <a:pt x="8774" y="13529"/>
                      <a:pt x="8778" y="13529"/>
                      <a:pt x="8783" y="13530"/>
                    </a:cubicBezTo>
                    <a:cubicBezTo>
                      <a:pt x="8819" y="13548"/>
                      <a:pt x="8854" y="13575"/>
                      <a:pt x="8881" y="13610"/>
                    </a:cubicBezTo>
                    <a:cubicBezTo>
                      <a:pt x="8921" y="13671"/>
                      <a:pt x="8972" y="13742"/>
                      <a:pt x="9029" y="13742"/>
                    </a:cubicBezTo>
                    <a:cubicBezTo>
                      <a:pt x="9047" y="13742"/>
                      <a:pt x="9066" y="13735"/>
                      <a:pt x="9086" y="13717"/>
                    </a:cubicBezTo>
                    <a:cubicBezTo>
                      <a:pt x="9146" y="13664"/>
                      <a:pt x="9215" y="13621"/>
                      <a:pt x="9280" y="13621"/>
                    </a:cubicBezTo>
                    <a:cubicBezTo>
                      <a:pt x="9302" y="13621"/>
                      <a:pt x="9324" y="13626"/>
                      <a:pt x="9344" y="13637"/>
                    </a:cubicBezTo>
                    <a:cubicBezTo>
                      <a:pt x="9375" y="13653"/>
                      <a:pt x="9419" y="13809"/>
                      <a:pt x="9460" y="13809"/>
                    </a:cubicBezTo>
                    <a:cubicBezTo>
                      <a:pt x="9466" y="13809"/>
                      <a:pt x="9472" y="13806"/>
                      <a:pt x="9478" y="13797"/>
                    </a:cubicBezTo>
                    <a:cubicBezTo>
                      <a:pt x="9558" y="13664"/>
                      <a:pt x="9380" y="13512"/>
                      <a:pt x="9522" y="13495"/>
                    </a:cubicBezTo>
                    <a:cubicBezTo>
                      <a:pt x="9526" y="13494"/>
                      <a:pt x="9529" y="13494"/>
                      <a:pt x="9532" y="13494"/>
                    </a:cubicBezTo>
                    <a:cubicBezTo>
                      <a:pt x="9655" y="13494"/>
                      <a:pt x="9532" y="13834"/>
                      <a:pt x="9672" y="13834"/>
                    </a:cubicBezTo>
                    <a:cubicBezTo>
                      <a:pt x="9675" y="13834"/>
                      <a:pt x="9679" y="13834"/>
                      <a:pt x="9683" y="13833"/>
                    </a:cubicBezTo>
                    <a:cubicBezTo>
                      <a:pt x="9772" y="13824"/>
                      <a:pt x="9683" y="13691"/>
                      <a:pt x="9727" y="13646"/>
                    </a:cubicBezTo>
                    <a:cubicBezTo>
                      <a:pt x="9798" y="13575"/>
                      <a:pt x="9932" y="13610"/>
                      <a:pt x="10021" y="13593"/>
                    </a:cubicBezTo>
                    <a:cubicBezTo>
                      <a:pt x="10226" y="13575"/>
                      <a:pt x="10529" y="13593"/>
                      <a:pt x="10680" y="13423"/>
                    </a:cubicBezTo>
                    <a:cubicBezTo>
                      <a:pt x="10725" y="13370"/>
                      <a:pt x="10689" y="13299"/>
                      <a:pt x="10689" y="13227"/>
                    </a:cubicBezTo>
                    <a:cubicBezTo>
                      <a:pt x="10689" y="13171"/>
                      <a:pt x="10695" y="13151"/>
                      <a:pt x="10705" y="13151"/>
                    </a:cubicBezTo>
                    <a:cubicBezTo>
                      <a:pt x="10728" y="13151"/>
                      <a:pt x="10768" y="13245"/>
                      <a:pt x="10805" y="13263"/>
                    </a:cubicBezTo>
                    <a:cubicBezTo>
                      <a:pt x="10811" y="13265"/>
                      <a:pt x="10817" y="13266"/>
                      <a:pt x="10823" y="13266"/>
                    </a:cubicBezTo>
                    <a:cubicBezTo>
                      <a:pt x="10893" y="13266"/>
                      <a:pt x="10938" y="13133"/>
                      <a:pt x="10930" y="13067"/>
                    </a:cubicBezTo>
                    <a:cubicBezTo>
                      <a:pt x="10891" y="12977"/>
                      <a:pt x="10883" y="12944"/>
                      <a:pt x="10901" y="12944"/>
                    </a:cubicBezTo>
                    <a:cubicBezTo>
                      <a:pt x="10920" y="12944"/>
                      <a:pt x="10967" y="12981"/>
                      <a:pt x="11036" y="13023"/>
                    </a:cubicBezTo>
                    <a:cubicBezTo>
                      <a:pt x="10992" y="12916"/>
                      <a:pt x="10930" y="12818"/>
                      <a:pt x="10858" y="12738"/>
                    </a:cubicBezTo>
                    <a:cubicBezTo>
                      <a:pt x="10861" y="12735"/>
                      <a:pt x="10864" y="12734"/>
                      <a:pt x="10868" y="12734"/>
                    </a:cubicBezTo>
                    <a:cubicBezTo>
                      <a:pt x="10908" y="12734"/>
                      <a:pt x="11022" y="12846"/>
                      <a:pt x="11054" y="12862"/>
                    </a:cubicBezTo>
                    <a:cubicBezTo>
                      <a:pt x="11070" y="12871"/>
                      <a:pt x="11082" y="12875"/>
                      <a:pt x="11093" y="12875"/>
                    </a:cubicBezTo>
                    <a:cubicBezTo>
                      <a:pt x="11143" y="12875"/>
                      <a:pt x="11143" y="12785"/>
                      <a:pt x="11143" y="12755"/>
                    </a:cubicBezTo>
                    <a:cubicBezTo>
                      <a:pt x="11150" y="12721"/>
                      <a:pt x="11189" y="12565"/>
                      <a:pt x="11264" y="12565"/>
                    </a:cubicBezTo>
                    <a:cubicBezTo>
                      <a:pt x="11286" y="12565"/>
                      <a:pt x="11311" y="12578"/>
                      <a:pt x="11339" y="12613"/>
                    </a:cubicBezTo>
                    <a:cubicBezTo>
                      <a:pt x="11372" y="12655"/>
                      <a:pt x="11393" y="12671"/>
                      <a:pt x="11408" y="12671"/>
                    </a:cubicBezTo>
                    <a:cubicBezTo>
                      <a:pt x="11461" y="12671"/>
                      <a:pt x="11412" y="12443"/>
                      <a:pt x="11419" y="12408"/>
                    </a:cubicBezTo>
                    <a:cubicBezTo>
                      <a:pt x="11426" y="12387"/>
                      <a:pt x="11444" y="12379"/>
                      <a:pt x="11470" y="12379"/>
                    </a:cubicBezTo>
                    <a:cubicBezTo>
                      <a:pt x="11548" y="12379"/>
                      <a:pt x="11690" y="12452"/>
                      <a:pt x="11752" y="12452"/>
                    </a:cubicBezTo>
                    <a:cubicBezTo>
                      <a:pt x="11783" y="12452"/>
                      <a:pt x="11793" y="12434"/>
                      <a:pt x="11767" y="12381"/>
                    </a:cubicBezTo>
                    <a:cubicBezTo>
                      <a:pt x="11607" y="12292"/>
                      <a:pt x="11286" y="12283"/>
                      <a:pt x="11152" y="12265"/>
                    </a:cubicBezTo>
                    <a:cubicBezTo>
                      <a:pt x="11143" y="12265"/>
                      <a:pt x="11072" y="12257"/>
                      <a:pt x="11020" y="12257"/>
                    </a:cubicBezTo>
                    <a:close/>
                    <a:moveTo>
                      <a:pt x="6369" y="14136"/>
                    </a:moveTo>
                    <a:cubicBezTo>
                      <a:pt x="6370" y="14137"/>
                      <a:pt x="6371" y="14137"/>
                      <a:pt x="6371" y="14138"/>
                    </a:cubicBezTo>
                    <a:lnTo>
                      <a:pt x="6371" y="14138"/>
                    </a:lnTo>
                    <a:cubicBezTo>
                      <a:pt x="6371" y="14137"/>
                      <a:pt x="6370" y="14137"/>
                      <a:pt x="6369" y="14136"/>
                    </a:cubicBezTo>
                    <a:close/>
                    <a:moveTo>
                      <a:pt x="11642" y="14261"/>
                    </a:moveTo>
                    <a:cubicBezTo>
                      <a:pt x="11642" y="14261"/>
                      <a:pt x="11643" y="14262"/>
                      <a:pt x="11643" y="14262"/>
                    </a:cubicBezTo>
                    <a:lnTo>
                      <a:pt x="11643" y="14262"/>
                    </a:lnTo>
                    <a:cubicBezTo>
                      <a:pt x="11643" y="14262"/>
                      <a:pt x="11642" y="14261"/>
                      <a:pt x="11642" y="14261"/>
                    </a:cubicBezTo>
                    <a:close/>
                    <a:moveTo>
                      <a:pt x="11706" y="14503"/>
                    </a:moveTo>
                    <a:cubicBezTo>
                      <a:pt x="11738" y="14503"/>
                      <a:pt x="11769" y="14524"/>
                      <a:pt x="11785" y="14581"/>
                    </a:cubicBezTo>
                    <a:lnTo>
                      <a:pt x="11785" y="14590"/>
                    </a:lnTo>
                    <a:cubicBezTo>
                      <a:pt x="11802" y="14670"/>
                      <a:pt x="11740" y="14670"/>
                      <a:pt x="11696" y="14697"/>
                    </a:cubicBezTo>
                    <a:cubicBezTo>
                      <a:pt x="11660" y="14644"/>
                      <a:pt x="11598" y="14555"/>
                      <a:pt x="11642" y="14528"/>
                    </a:cubicBezTo>
                    <a:cubicBezTo>
                      <a:pt x="11660" y="14513"/>
                      <a:pt x="11683" y="14503"/>
                      <a:pt x="11706" y="14503"/>
                    </a:cubicBezTo>
                    <a:close/>
                    <a:moveTo>
                      <a:pt x="11473" y="15257"/>
                    </a:moveTo>
                    <a:cubicBezTo>
                      <a:pt x="11419" y="15257"/>
                      <a:pt x="11435" y="15418"/>
                      <a:pt x="11506" y="15418"/>
                    </a:cubicBezTo>
                    <a:cubicBezTo>
                      <a:pt x="11515" y="15418"/>
                      <a:pt x="11525" y="15415"/>
                      <a:pt x="11535" y="15410"/>
                    </a:cubicBezTo>
                    <a:cubicBezTo>
                      <a:pt x="11553" y="15410"/>
                      <a:pt x="11571" y="15392"/>
                      <a:pt x="11589" y="15383"/>
                    </a:cubicBezTo>
                    <a:cubicBezTo>
                      <a:pt x="11535" y="15289"/>
                      <a:pt x="11497" y="15257"/>
                      <a:pt x="11473" y="15257"/>
                    </a:cubicBezTo>
                    <a:close/>
                    <a:moveTo>
                      <a:pt x="10380" y="15398"/>
                    </a:moveTo>
                    <a:cubicBezTo>
                      <a:pt x="10427" y="15398"/>
                      <a:pt x="10472" y="15420"/>
                      <a:pt x="10457" y="15508"/>
                    </a:cubicBezTo>
                    <a:cubicBezTo>
                      <a:pt x="10449" y="15588"/>
                      <a:pt x="10386" y="15570"/>
                      <a:pt x="10333" y="15588"/>
                    </a:cubicBezTo>
                    <a:cubicBezTo>
                      <a:pt x="10324" y="15525"/>
                      <a:pt x="10288" y="15410"/>
                      <a:pt x="10351" y="15401"/>
                    </a:cubicBezTo>
                    <a:cubicBezTo>
                      <a:pt x="10360" y="15399"/>
                      <a:pt x="10370" y="15398"/>
                      <a:pt x="10380" y="15398"/>
                    </a:cubicBezTo>
                    <a:close/>
                    <a:moveTo>
                      <a:pt x="3911" y="0"/>
                    </a:moveTo>
                    <a:cubicBezTo>
                      <a:pt x="3964" y="214"/>
                      <a:pt x="3724" y="178"/>
                      <a:pt x="3688" y="339"/>
                    </a:cubicBezTo>
                    <a:cubicBezTo>
                      <a:pt x="3639" y="363"/>
                      <a:pt x="3608" y="377"/>
                      <a:pt x="3585" y="377"/>
                    </a:cubicBezTo>
                    <a:cubicBezTo>
                      <a:pt x="3548" y="377"/>
                      <a:pt x="3530" y="344"/>
                      <a:pt x="3492" y="267"/>
                    </a:cubicBezTo>
                    <a:cubicBezTo>
                      <a:pt x="3475" y="229"/>
                      <a:pt x="3453" y="218"/>
                      <a:pt x="3431" y="218"/>
                    </a:cubicBezTo>
                    <a:cubicBezTo>
                      <a:pt x="3399" y="218"/>
                      <a:pt x="3366" y="240"/>
                      <a:pt x="3338" y="240"/>
                    </a:cubicBezTo>
                    <a:cubicBezTo>
                      <a:pt x="3327" y="240"/>
                      <a:pt x="3316" y="237"/>
                      <a:pt x="3308" y="226"/>
                    </a:cubicBezTo>
                    <a:lnTo>
                      <a:pt x="3308" y="226"/>
                    </a:lnTo>
                    <a:lnTo>
                      <a:pt x="3546" y="535"/>
                    </a:lnTo>
                    <a:cubicBezTo>
                      <a:pt x="3531" y="546"/>
                      <a:pt x="3512" y="551"/>
                      <a:pt x="3491" y="551"/>
                    </a:cubicBezTo>
                    <a:cubicBezTo>
                      <a:pt x="3389" y="551"/>
                      <a:pt x="3227" y="443"/>
                      <a:pt x="3202" y="443"/>
                    </a:cubicBezTo>
                    <a:cubicBezTo>
                      <a:pt x="3199" y="443"/>
                      <a:pt x="3198" y="444"/>
                      <a:pt x="3198" y="446"/>
                    </a:cubicBezTo>
                    <a:cubicBezTo>
                      <a:pt x="3171" y="561"/>
                      <a:pt x="3260" y="784"/>
                      <a:pt x="3118" y="829"/>
                    </a:cubicBezTo>
                    <a:cubicBezTo>
                      <a:pt x="2984" y="838"/>
                      <a:pt x="2690" y="1194"/>
                      <a:pt x="2895" y="1301"/>
                    </a:cubicBezTo>
                    <a:cubicBezTo>
                      <a:pt x="2975" y="1345"/>
                      <a:pt x="2869" y="1559"/>
                      <a:pt x="2975" y="1630"/>
                    </a:cubicBezTo>
                    <a:cubicBezTo>
                      <a:pt x="3171" y="1728"/>
                      <a:pt x="2877" y="1791"/>
                      <a:pt x="2886" y="1897"/>
                    </a:cubicBezTo>
                    <a:cubicBezTo>
                      <a:pt x="2886" y="2004"/>
                      <a:pt x="3029" y="2013"/>
                      <a:pt x="3073" y="2102"/>
                    </a:cubicBezTo>
                    <a:cubicBezTo>
                      <a:pt x="3118" y="2218"/>
                      <a:pt x="3073" y="2218"/>
                      <a:pt x="2984" y="2236"/>
                    </a:cubicBezTo>
                    <a:cubicBezTo>
                      <a:pt x="2907" y="2262"/>
                      <a:pt x="3070" y="2379"/>
                      <a:pt x="3098" y="2379"/>
                    </a:cubicBezTo>
                    <a:cubicBezTo>
                      <a:pt x="3099" y="2379"/>
                      <a:pt x="3100" y="2379"/>
                      <a:pt x="3100" y="2378"/>
                    </a:cubicBezTo>
                    <a:cubicBezTo>
                      <a:pt x="3189" y="2396"/>
                      <a:pt x="3171" y="2450"/>
                      <a:pt x="3189" y="2494"/>
                    </a:cubicBezTo>
                    <a:cubicBezTo>
                      <a:pt x="3199" y="2514"/>
                      <a:pt x="3212" y="2521"/>
                      <a:pt x="3227" y="2521"/>
                    </a:cubicBezTo>
                    <a:cubicBezTo>
                      <a:pt x="3294" y="2521"/>
                      <a:pt x="3401" y="2371"/>
                      <a:pt x="3436" y="2371"/>
                    </a:cubicBezTo>
                    <a:cubicBezTo>
                      <a:pt x="3452" y="2371"/>
                      <a:pt x="3454" y="2402"/>
                      <a:pt x="3430" y="2494"/>
                    </a:cubicBezTo>
                    <a:cubicBezTo>
                      <a:pt x="3423" y="2644"/>
                      <a:pt x="3455" y="2704"/>
                      <a:pt x="3528" y="2704"/>
                    </a:cubicBezTo>
                    <a:cubicBezTo>
                      <a:pt x="3555" y="2704"/>
                      <a:pt x="3588" y="2696"/>
                      <a:pt x="3626" y="2681"/>
                    </a:cubicBezTo>
                    <a:cubicBezTo>
                      <a:pt x="3673" y="2663"/>
                      <a:pt x="3713" y="2649"/>
                      <a:pt x="3741" y="2649"/>
                    </a:cubicBezTo>
                    <a:cubicBezTo>
                      <a:pt x="3794" y="2649"/>
                      <a:pt x="3805" y="2694"/>
                      <a:pt x="3741" y="2833"/>
                    </a:cubicBezTo>
                    <a:cubicBezTo>
                      <a:pt x="3688" y="2966"/>
                      <a:pt x="4000" y="2859"/>
                      <a:pt x="3946" y="3002"/>
                    </a:cubicBezTo>
                    <a:cubicBezTo>
                      <a:pt x="3971" y="2943"/>
                      <a:pt x="4105" y="2897"/>
                      <a:pt x="4179" y="2897"/>
                    </a:cubicBezTo>
                    <a:cubicBezTo>
                      <a:pt x="4238" y="2897"/>
                      <a:pt x="4258" y="2927"/>
                      <a:pt x="4151" y="3002"/>
                    </a:cubicBezTo>
                    <a:cubicBezTo>
                      <a:pt x="4055" y="3130"/>
                      <a:pt x="4097" y="3146"/>
                      <a:pt x="4163" y="3146"/>
                    </a:cubicBezTo>
                    <a:cubicBezTo>
                      <a:pt x="4185" y="3146"/>
                      <a:pt x="4210" y="3144"/>
                      <a:pt x="4233" y="3144"/>
                    </a:cubicBezTo>
                    <a:cubicBezTo>
                      <a:pt x="4256" y="3144"/>
                      <a:pt x="4278" y="3146"/>
                      <a:pt x="4294" y="3153"/>
                    </a:cubicBezTo>
                    <a:cubicBezTo>
                      <a:pt x="4338" y="3171"/>
                      <a:pt x="4392" y="3207"/>
                      <a:pt x="4401" y="3260"/>
                    </a:cubicBezTo>
                    <a:cubicBezTo>
                      <a:pt x="4401" y="3296"/>
                      <a:pt x="4374" y="3323"/>
                      <a:pt x="4401" y="3349"/>
                    </a:cubicBezTo>
                    <a:cubicBezTo>
                      <a:pt x="4424" y="3372"/>
                      <a:pt x="4506" y="3414"/>
                      <a:pt x="4581" y="3414"/>
                    </a:cubicBezTo>
                    <a:cubicBezTo>
                      <a:pt x="4622" y="3414"/>
                      <a:pt x="4661" y="3402"/>
                      <a:pt x="4686" y="3367"/>
                    </a:cubicBezTo>
                    <a:lnTo>
                      <a:pt x="4686" y="3367"/>
                    </a:lnTo>
                    <a:cubicBezTo>
                      <a:pt x="4623" y="3456"/>
                      <a:pt x="4552" y="3528"/>
                      <a:pt x="4605" y="3581"/>
                    </a:cubicBezTo>
                    <a:cubicBezTo>
                      <a:pt x="4613" y="3588"/>
                      <a:pt x="4626" y="3591"/>
                      <a:pt x="4641" y="3591"/>
                    </a:cubicBezTo>
                    <a:cubicBezTo>
                      <a:pt x="4668" y="3591"/>
                      <a:pt x="4703" y="3583"/>
                      <a:pt x="4729" y="3583"/>
                    </a:cubicBezTo>
                    <a:cubicBezTo>
                      <a:pt x="4758" y="3583"/>
                      <a:pt x="4776" y="3593"/>
                      <a:pt x="4757" y="3634"/>
                    </a:cubicBezTo>
                    <a:cubicBezTo>
                      <a:pt x="4757" y="3634"/>
                      <a:pt x="4819" y="3634"/>
                      <a:pt x="4846" y="3608"/>
                    </a:cubicBezTo>
                    <a:cubicBezTo>
                      <a:pt x="4850" y="3602"/>
                      <a:pt x="4854" y="3599"/>
                      <a:pt x="4859" y="3599"/>
                    </a:cubicBezTo>
                    <a:cubicBezTo>
                      <a:pt x="4874" y="3599"/>
                      <a:pt x="4891" y="3629"/>
                      <a:pt x="4891" y="3643"/>
                    </a:cubicBezTo>
                    <a:cubicBezTo>
                      <a:pt x="4907" y="3716"/>
                      <a:pt x="4927" y="3802"/>
                      <a:pt x="4982" y="3802"/>
                    </a:cubicBezTo>
                    <a:cubicBezTo>
                      <a:pt x="5012" y="3802"/>
                      <a:pt x="5053" y="3775"/>
                      <a:pt x="5109" y="3704"/>
                    </a:cubicBezTo>
                    <a:lnTo>
                      <a:pt x="5109" y="3704"/>
                    </a:lnTo>
                    <a:cubicBezTo>
                      <a:pt x="5069" y="3757"/>
                      <a:pt x="4991" y="3871"/>
                      <a:pt x="5044" y="3871"/>
                    </a:cubicBezTo>
                    <a:cubicBezTo>
                      <a:pt x="5051" y="3871"/>
                      <a:pt x="5059" y="3869"/>
                      <a:pt x="5069" y="3866"/>
                    </a:cubicBezTo>
                    <a:cubicBezTo>
                      <a:pt x="5132" y="3839"/>
                      <a:pt x="5155" y="3822"/>
                      <a:pt x="5176" y="3822"/>
                    </a:cubicBezTo>
                    <a:cubicBezTo>
                      <a:pt x="5190" y="3822"/>
                      <a:pt x="5204" y="3830"/>
                      <a:pt x="5228" y="3848"/>
                    </a:cubicBezTo>
                    <a:lnTo>
                      <a:pt x="5228" y="3848"/>
                    </a:lnTo>
                    <a:cubicBezTo>
                      <a:pt x="5226" y="3846"/>
                      <a:pt x="5223" y="3845"/>
                      <a:pt x="5220" y="3845"/>
                    </a:cubicBezTo>
                    <a:cubicBezTo>
                      <a:pt x="5178" y="3845"/>
                      <a:pt x="5090" y="3985"/>
                      <a:pt x="5131" y="4026"/>
                    </a:cubicBezTo>
                    <a:cubicBezTo>
                      <a:pt x="5167" y="4062"/>
                      <a:pt x="5220" y="4089"/>
                      <a:pt x="5274" y="4098"/>
                    </a:cubicBezTo>
                    <a:cubicBezTo>
                      <a:pt x="5297" y="4101"/>
                      <a:pt x="5318" y="4103"/>
                      <a:pt x="5336" y="4103"/>
                    </a:cubicBezTo>
                    <a:cubicBezTo>
                      <a:pt x="5404" y="4103"/>
                      <a:pt x="5438" y="4072"/>
                      <a:pt x="5523" y="3973"/>
                    </a:cubicBezTo>
                    <a:cubicBezTo>
                      <a:pt x="5594" y="4035"/>
                      <a:pt x="5559" y="4044"/>
                      <a:pt x="5523" y="4151"/>
                    </a:cubicBezTo>
                    <a:cubicBezTo>
                      <a:pt x="5576" y="4115"/>
                      <a:pt x="5630" y="4080"/>
                      <a:pt x="5683" y="4026"/>
                    </a:cubicBezTo>
                    <a:lnTo>
                      <a:pt x="5683" y="4026"/>
                    </a:lnTo>
                    <a:cubicBezTo>
                      <a:pt x="5603" y="4142"/>
                      <a:pt x="5532" y="4258"/>
                      <a:pt x="5469" y="4383"/>
                    </a:cubicBezTo>
                    <a:cubicBezTo>
                      <a:pt x="5559" y="4356"/>
                      <a:pt x="5648" y="4320"/>
                      <a:pt x="5728" y="4276"/>
                    </a:cubicBezTo>
                    <a:cubicBezTo>
                      <a:pt x="5765" y="4257"/>
                      <a:pt x="5796" y="4249"/>
                      <a:pt x="5822" y="4249"/>
                    </a:cubicBezTo>
                    <a:cubicBezTo>
                      <a:pt x="5905" y="4249"/>
                      <a:pt x="5934" y="4334"/>
                      <a:pt x="5968" y="4409"/>
                    </a:cubicBezTo>
                    <a:cubicBezTo>
                      <a:pt x="5989" y="4444"/>
                      <a:pt x="6046" y="4562"/>
                      <a:pt x="6116" y="4562"/>
                    </a:cubicBezTo>
                    <a:cubicBezTo>
                      <a:pt x="6137" y="4562"/>
                      <a:pt x="6160" y="4552"/>
                      <a:pt x="6182" y="4525"/>
                    </a:cubicBezTo>
                    <a:lnTo>
                      <a:pt x="6414" y="4240"/>
                    </a:lnTo>
                    <a:lnTo>
                      <a:pt x="6414" y="4240"/>
                    </a:lnTo>
                    <a:cubicBezTo>
                      <a:pt x="6476" y="4294"/>
                      <a:pt x="6316" y="4454"/>
                      <a:pt x="6271" y="4516"/>
                    </a:cubicBezTo>
                    <a:cubicBezTo>
                      <a:pt x="6282" y="4502"/>
                      <a:pt x="6290" y="4497"/>
                      <a:pt x="6296" y="4497"/>
                    </a:cubicBezTo>
                    <a:cubicBezTo>
                      <a:pt x="6327" y="4497"/>
                      <a:pt x="6308" y="4635"/>
                      <a:pt x="6271" y="4694"/>
                    </a:cubicBezTo>
                    <a:cubicBezTo>
                      <a:pt x="6227" y="4757"/>
                      <a:pt x="6155" y="4828"/>
                      <a:pt x="6200" y="4864"/>
                    </a:cubicBezTo>
                    <a:lnTo>
                      <a:pt x="6440" y="4561"/>
                    </a:lnTo>
                    <a:lnTo>
                      <a:pt x="6440" y="4561"/>
                    </a:lnTo>
                    <a:cubicBezTo>
                      <a:pt x="6308" y="4728"/>
                      <a:pt x="6533" y="4913"/>
                      <a:pt x="6599" y="4969"/>
                    </a:cubicBezTo>
                    <a:lnTo>
                      <a:pt x="6599" y="4969"/>
                    </a:lnTo>
                    <a:cubicBezTo>
                      <a:pt x="6558" y="4932"/>
                      <a:pt x="6628" y="4845"/>
                      <a:pt x="6672" y="4792"/>
                    </a:cubicBezTo>
                    <a:lnTo>
                      <a:pt x="6672" y="4792"/>
                    </a:lnTo>
                    <a:cubicBezTo>
                      <a:pt x="6736" y="4864"/>
                      <a:pt x="6599" y="5115"/>
                      <a:pt x="6711" y="5115"/>
                    </a:cubicBezTo>
                    <a:cubicBezTo>
                      <a:pt x="6724" y="5115"/>
                      <a:pt x="6741" y="5111"/>
                      <a:pt x="6761" y="5104"/>
                    </a:cubicBezTo>
                    <a:cubicBezTo>
                      <a:pt x="6778" y="5093"/>
                      <a:pt x="6863" y="5056"/>
                      <a:pt x="6907" y="5056"/>
                    </a:cubicBezTo>
                    <a:cubicBezTo>
                      <a:pt x="6932" y="5056"/>
                      <a:pt x="6944" y="5068"/>
                      <a:pt x="6921" y="5104"/>
                    </a:cubicBezTo>
                    <a:cubicBezTo>
                      <a:pt x="6895" y="5149"/>
                      <a:pt x="6708" y="5247"/>
                      <a:pt x="6779" y="5282"/>
                    </a:cubicBezTo>
                    <a:cubicBezTo>
                      <a:pt x="6800" y="5293"/>
                      <a:pt x="6824" y="5295"/>
                      <a:pt x="6849" y="5295"/>
                    </a:cubicBezTo>
                    <a:cubicBezTo>
                      <a:pt x="6861" y="5295"/>
                      <a:pt x="6874" y="5294"/>
                      <a:pt x="6886" y="5294"/>
                    </a:cubicBezTo>
                    <a:cubicBezTo>
                      <a:pt x="6930" y="5294"/>
                      <a:pt x="6972" y="5300"/>
                      <a:pt x="7002" y="5353"/>
                    </a:cubicBezTo>
                    <a:cubicBezTo>
                      <a:pt x="7046" y="5425"/>
                      <a:pt x="7055" y="5514"/>
                      <a:pt x="7117" y="5576"/>
                    </a:cubicBezTo>
                    <a:cubicBezTo>
                      <a:pt x="7130" y="5586"/>
                      <a:pt x="7146" y="5590"/>
                      <a:pt x="7164" y="5590"/>
                    </a:cubicBezTo>
                    <a:cubicBezTo>
                      <a:pt x="7249" y="5590"/>
                      <a:pt x="7367" y="5500"/>
                      <a:pt x="7287" y="5434"/>
                    </a:cubicBezTo>
                    <a:lnTo>
                      <a:pt x="7287" y="5434"/>
                    </a:lnTo>
                    <a:cubicBezTo>
                      <a:pt x="7340" y="5469"/>
                      <a:pt x="7376" y="5514"/>
                      <a:pt x="7411" y="5558"/>
                    </a:cubicBezTo>
                    <a:cubicBezTo>
                      <a:pt x="7438" y="5603"/>
                      <a:pt x="7411" y="5665"/>
                      <a:pt x="7411" y="5736"/>
                    </a:cubicBezTo>
                    <a:cubicBezTo>
                      <a:pt x="7411" y="5772"/>
                      <a:pt x="7456" y="5772"/>
                      <a:pt x="7491" y="5772"/>
                    </a:cubicBezTo>
                    <a:cubicBezTo>
                      <a:pt x="7563" y="5772"/>
                      <a:pt x="7589" y="5710"/>
                      <a:pt x="7652" y="5639"/>
                    </a:cubicBezTo>
                    <a:lnTo>
                      <a:pt x="7652" y="5639"/>
                    </a:lnTo>
                    <a:cubicBezTo>
                      <a:pt x="7640" y="5643"/>
                      <a:pt x="7630" y="5645"/>
                      <a:pt x="7622" y="5645"/>
                    </a:cubicBezTo>
                    <a:cubicBezTo>
                      <a:pt x="7585" y="5645"/>
                      <a:pt x="7600" y="5598"/>
                      <a:pt x="7652" y="5576"/>
                    </a:cubicBezTo>
                    <a:cubicBezTo>
                      <a:pt x="7683" y="5564"/>
                      <a:pt x="7711" y="5558"/>
                      <a:pt x="7733" y="5558"/>
                    </a:cubicBezTo>
                    <a:cubicBezTo>
                      <a:pt x="7763" y="5558"/>
                      <a:pt x="7784" y="5569"/>
                      <a:pt x="7794" y="5594"/>
                    </a:cubicBezTo>
                    <a:cubicBezTo>
                      <a:pt x="7830" y="5683"/>
                      <a:pt x="7572" y="5772"/>
                      <a:pt x="7652" y="5834"/>
                    </a:cubicBezTo>
                    <a:cubicBezTo>
                      <a:pt x="7673" y="5850"/>
                      <a:pt x="7762" y="5885"/>
                      <a:pt x="7837" y="5885"/>
                    </a:cubicBezTo>
                    <a:cubicBezTo>
                      <a:pt x="7889" y="5885"/>
                      <a:pt x="7935" y="5868"/>
                      <a:pt x="7946" y="5817"/>
                    </a:cubicBezTo>
                    <a:cubicBezTo>
                      <a:pt x="7963" y="5719"/>
                      <a:pt x="7955" y="5683"/>
                      <a:pt x="8061" y="5647"/>
                    </a:cubicBezTo>
                    <a:cubicBezTo>
                      <a:pt x="8084" y="5639"/>
                      <a:pt x="8107" y="5634"/>
                      <a:pt x="8128" y="5634"/>
                    </a:cubicBezTo>
                    <a:cubicBezTo>
                      <a:pt x="8170" y="5634"/>
                      <a:pt x="8201" y="5655"/>
                      <a:pt x="8195" y="5710"/>
                    </a:cubicBezTo>
                    <a:cubicBezTo>
                      <a:pt x="8177" y="5834"/>
                      <a:pt x="7883" y="6039"/>
                      <a:pt x="7892" y="6066"/>
                    </a:cubicBezTo>
                    <a:cubicBezTo>
                      <a:pt x="7907" y="6110"/>
                      <a:pt x="7946" y="6142"/>
                      <a:pt x="7994" y="6142"/>
                    </a:cubicBezTo>
                    <a:cubicBezTo>
                      <a:pt x="8004" y="6142"/>
                      <a:pt x="8015" y="6140"/>
                      <a:pt x="8026" y="6137"/>
                    </a:cubicBezTo>
                    <a:cubicBezTo>
                      <a:pt x="8106" y="6128"/>
                      <a:pt x="8133" y="6030"/>
                      <a:pt x="8204" y="6022"/>
                    </a:cubicBezTo>
                    <a:cubicBezTo>
                      <a:pt x="8212" y="6019"/>
                      <a:pt x="8218" y="6018"/>
                      <a:pt x="8224" y="6018"/>
                    </a:cubicBezTo>
                    <a:cubicBezTo>
                      <a:pt x="8307" y="6018"/>
                      <a:pt x="8093" y="6262"/>
                      <a:pt x="8181" y="6262"/>
                    </a:cubicBezTo>
                    <a:cubicBezTo>
                      <a:pt x="8183" y="6262"/>
                      <a:pt x="8185" y="6262"/>
                      <a:pt x="8186" y="6262"/>
                    </a:cubicBezTo>
                    <a:cubicBezTo>
                      <a:pt x="8258" y="6251"/>
                      <a:pt x="8327" y="6219"/>
                      <a:pt x="8385" y="6173"/>
                    </a:cubicBezTo>
                    <a:lnTo>
                      <a:pt x="8385" y="6173"/>
                    </a:lnTo>
                    <a:cubicBezTo>
                      <a:pt x="8349" y="6218"/>
                      <a:pt x="8318" y="6265"/>
                      <a:pt x="8293" y="6315"/>
                    </a:cubicBezTo>
                    <a:cubicBezTo>
                      <a:pt x="8266" y="6413"/>
                      <a:pt x="8249" y="6583"/>
                      <a:pt x="8346" y="6583"/>
                    </a:cubicBezTo>
                    <a:cubicBezTo>
                      <a:pt x="8373" y="6583"/>
                      <a:pt x="8391" y="6449"/>
                      <a:pt x="8462" y="6449"/>
                    </a:cubicBezTo>
                    <a:cubicBezTo>
                      <a:pt x="8516" y="6449"/>
                      <a:pt x="8569" y="6485"/>
                      <a:pt x="8587" y="6538"/>
                    </a:cubicBezTo>
                    <a:cubicBezTo>
                      <a:pt x="8605" y="6583"/>
                      <a:pt x="8569" y="6690"/>
                      <a:pt x="8614" y="6716"/>
                    </a:cubicBezTo>
                    <a:cubicBezTo>
                      <a:pt x="8620" y="6720"/>
                      <a:pt x="8626" y="6722"/>
                      <a:pt x="8634" y="6722"/>
                    </a:cubicBezTo>
                    <a:cubicBezTo>
                      <a:pt x="8675" y="6722"/>
                      <a:pt x="8737" y="6669"/>
                      <a:pt x="8775" y="6669"/>
                    </a:cubicBezTo>
                    <a:cubicBezTo>
                      <a:pt x="8792" y="6669"/>
                      <a:pt x="8805" y="6679"/>
                      <a:pt x="8810" y="6707"/>
                    </a:cubicBezTo>
                    <a:cubicBezTo>
                      <a:pt x="8810" y="6749"/>
                      <a:pt x="8695" y="6897"/>
                      <a:pt x="8756" y="6897"/>
                    </a:cubicBezTo>
                    <a:cubicBezTo>
                      <a:pt x="8761" y="6897"/>
                      <a:pt x="8767" y="6896"/>
                      <a:pt x="8774" y="6894"/>
                    </a:cubicBezTo>
                    <a:cubicBezTo>
                      <a:pt x="8854" y="6872"/>
                      <a:pt x="8953" y="6761"/>
                      <a:pt x="9030" y="6761"/>
                    </a:cubicBezTo>
                    <a:cubicBezTo>
                      <a:pt x="9047" y="6761"/>
                      <a:pt x="9063" y="6766"/>
                      <a:pt x="9077" y="6779"/>
                    </a:cubicBezTo>
                    <a:lnTo>
                      <a:pt x="9006" y="6868"/>
                    </a:lnTo>
                    <a:cubicBezTo>
                      <a:pt x="8985" y="6902"/>
                      <a:pt x="8970" y="6915"/>
                      <a:pt x="8951" y="6915"/>
                    </a:cubicBezTo>
                    <a:cubicBezTo>
                      <a:pt x="8946" y="6915"/>
                      <a:pt x="8940" y="6914"/>
                      <a:pt x="8934" y="6912"/>
                    </a:cubicBezTo>
                    <a:lnTo>
                      <a:pt x="8934" y="6912"/>
                    </a:lnTo>
                    <a:cubicBezTo>
                      <a:pt x="8899" y="6930"/>
                      <a:pt x="9113" y="6966"/>
                      <a:pt x="9130" y="6975"/>
                    </a:cubicBezTo>
                    <a:cubicBezTo>
                      <a:pt x="9175" y="7010"/>
                      <a:pt x="9130" y="7099"/>
                      <a:pt x="9193" y="7108"/>
                    </a:cubicBezTo>
                    <a:cubicBezTo>
                      <a:pt x="9205" y="7112"/>
                      <a:pt x="9217" y="7114"/>
                      <a:pt x="9229" y="7114"/>
                    </a:cubicBezTo>
                    <a:cubicBezTo>
                      <a:pt x="9245" y="7114"/>
                      <a:pt x="9261" y="7111"/>
                      <a:pt x="9276" y="7111"/>
                    </a:cubicBezTo>
                    <a:cubicBezTo>
                      <a:pt x="9296" y="7111"/>
                      <a:pt x="9316" y="7115"/>
                      <a:pt x="9335" y="7135"/>
                    </a:cubicBezTo>
                    <a:cubicBezTo>
                      <a:pt x="9380" y="7171"/>
                      <a:pt x="9406" y="7224"/>
                      <a:pt x="9406" y="7277"/>
                    </a:cubicBezTo>
                    <a:cubicBezTo>
                      <a:pt x="9413" y="7317"/>
                      <a:pt x="9438" y="7327"/>
                      <a:pt x="9469" y="7327"/>
                    </a:cubicBezTo>
                    <a:cubicBezTo>
                      <a:pt x="9504" y="7327"/>
                      <a:pt x="9546" y="7315"/>
                      <a:pt x="9580" y="7315"/>
                    </a:cubicBezTo>
                    <a:cubicBezTo>
                      <a:pt x="9600" y="7315"/>
                      <a:pt x="9617" y="7319"/>
                      <a:pt x="9629" y="7331"/>
                    </a:cubicBezTo>
                    <a:cubicBezTo>
                      <a:pt x="9691" y="7384"/>
                      <a:pt x="9576" y="7554"/>
                      <a:pt x="9629" y="7607"/>
                    </a:cubicBezTo>
                    <a:cubicBezTo>
                      <a:pt x="9643" y="7619"/>
                      <a:pt x="9659" y="7623"/>
                      <a:pt x="9676" y="7623"/>
                    </a:cubicBezTo>
                    <a:cubicBezTo>
                      <a:pt x="9736" y="7623"/>
                      <a:pt x="9812" y="7571"/>
                      <a:pt x="9861" y="7571"/>
                    </a:cubicBezTo>
                    <a:cubicBezTo>
                      <a:pt x="9864" y="7571"/>
                      <a:pt x="9867" y="7571"/>
                      <a:pt x="9870" y="7571"/>
                    </a:cubicBezTo>
                    <a:cubicBezTo>
                      <a:pt x="9968" y="7598"/>
                      <a:pt x="9745" y="7794"/>
                      <a:pt x="9691" y="7847"/>
                    </a:cubicBezTo>
                    <a:cubicBezTo>
                      <a:pt x="9781" y="7830"/>
                      <a:pt x="9870" y="7803"/>
                      <a:pt x="9959" y="7758"/>
                    </a:cubicBezTo>
                    <a:cubicBezTo>
                      <a:pt x="10010" y="7733"/>
                      <a:pt x="10041" y="7722"/>
                      <a:pt x="10057" y="7722"/>
                    </a:cubicBezTo>
                    <a:cubicBezTo>
                      <a:pt x="10106" y="7722"/>
                      <a:pt x="10006" y="7829"/>
                      <a:pt x="9932" y="7910"/>
                    </a:cubicBezTo>
                    <a:cubicBezTo>
                      <a:pt x="9969" y="7871"/>
                      <a:pt x="9999" y="7857"/>
                      <a:pt x="10025" y="7857"/>
                    </a:cubicBezTo>
                    <a:cubicBezTo>
                      <a:pt x="10085" y="7857"/>
                      <a:pt x="10124" y="7926"/>
                      <a:pt x="10177" y="7926"/>
                    </a:cubicBezTo>
                    <a:cubicBezTo>
                      <a:pt x="10197" y="7926"/>
                      <a:pt x="10219" y="7917"/>
                      <a:pt x="10244" y="7892"/>
                    </a:cubicBezTo>
                    <a:lnTo>
                      <a:pt x="10244" y="7892"/>
                    </a:lnTo>
                    <a:cubicBezTo>
                      <a:pt x="10217" y="7981"/>
                      <a:pt x="10190" y="8079"/>
                      <a:pt x="10226" y="8133"/>
                    </a:cubicBezTo>
                    <a:cubicBezTo>
                      <a:pt x="10259" y="8099"/>
                      <a:pt x="10280" y="8088"/>
                      <a:pt x="10296" y="8088"/>
                    </a:cubicBezTo>
                    <a:cubicBezTo>
                      <a:pt x="10319" y="8088"/>
                      <a:pt x="10333" y="8112"/>
                      <a:pt x="10360" y="8133"/>
                    </a:cubicBezTo>
                    <a:cubicBezTo>
                      <a:pt x="10376" y="8149"/>
                      <a:pt x="10400" y="8153"/>
                      <a:pt x="10427" y="8153"/>
                    </a:cubicBezTo>
                    <a:cubicBezTo>
                      <a:pt x="10466" y="8153"/>
                      <a:pt x="10511" y="8144"/>
                      <a:pt x="10547" y="8144"/>
                    </a:cubicBezTo>
                    <a:cubicBezTo>
                      <a:pt x="10569" y="8144"/>
                      <a:pt x="10588" y="8147"/>
                      <a:pt x="10600" y="8159"/>
                    </a:cubicBezTo>
                    <a:cubicBezTo>
                      <a:pt x="10616" y="8175"/>
                      <a:pt x="10458" y="8482"/>
                      <a:pt x="10532" y="8482"/>
                    </a:cubicBezTo>
                    <a:cubicBezTo>
                      <a:pt x="10540" y="8482"/>
                      <a:pt x="10551" y="8479"/>
                      <a:pt x="10564" y="8471"/>
                    </a:cubicBezTo>
                    <a:cubicBezTo>
                      <a:pt x="10607" y="8450"/>
                      <a:pt x="10742" y="8251"/>
                      <a:pt x="10780" y="8251"/>
                    </a:cubicBezTo>
                    <a:cubicBezTo>
                      <a:pt x="10789" y="8251"/>
                      <a:pt x="10792" y="8263"/>
                      <a:pt x="10787" y="8293"/>
                    </a:cubicBezTo>
                    <a:cubicBezTo>
                      <a:pt x="10772" y="8366"/>
                      <a:pt x="10739" y="8416"/>
                      <a:pt x="10798" y="8416"/>
                    </a:cubicBezTo>
                    <a:cubicBezTo>
                      <a:pt x="10811" y="8416"/>
                      <a:pt x="10828" y="8413"/>
                      <a:pt x="10849" y="8409"/>
                    </a:cubicBezTo>
                    <a:cubicBezTo>
                      <a:pt x="10849" y="8409"/>
                      <a:pt x="10955" y="8352"/>
                      <a:pt x="10972" y="8352"/>
                    </a:cubicBezTo>
                    <a:cubicBezTo>
                      <a:pt x="10974" y="8352"/>
                      <a:pt x="10975" y="8353"/>
                      <a:pt x="10974" y="8355"/>
                    </a:cubicBezTo>
                    <a:cubicBezTo>
                      <a:pt x="10938" y="8435"/>
                      <a:pt x="10725" y="8507"/>
                      <a:pt x="10707" y="8569"/>
                    </a:cubicBezTo>
                    <a:cubicBezTo>
                      <a:pt x="10705" y="8571"/>
                      <a:pt x="10708" y="8571"/>
                      <a:pt x="10713" y="8571"/>
                    </a:cubicBezTo>
                    <a:cubicBezTo>
                      <a:pt x="10733" y="8571"/>
                      <a:pt x="10796" y="8560"/>
                      <a:pt x="10796" y="8560"/>
                    </a:cubicBezTo>
                    <a:cubicBezTo>
                      <a:pt x="10812" y="8556"/>
                      <a:pt x="10824" y="8554"/>
                      <a:pt x="10834" y="8554"/>
                    </a:cubicBezTo>
                    <a:cubicBezTo>
                      <a:pt x="10866" y="8554"/>
                      <a:pt x="10874" y="8574"/>
                      <a:pt x="10897" y="8599"/>
                    </a:cubicBezTo>
                    <a:lnTo>
                      <a:pt x="10897" y="8599"/>
                    </a:lnTo>
                    <a:cubicBezTo>
                      <a:pt x="10893" y="8595"/>
                      <a:pt x="10889" y="8594"/>
                      <a:pt x="10884" y="8594"/>
                    </a:cubicBezTo>
                    <a:cubicBezTo>
                      <a:pt x="10857" y="8594"/>
                      <a:pt x="10822" y="8639"/>
                      <a:pt x="10787" y="8667"/>
                    </a:cubicBezTo>
                    <a:cubicBezTo>
                      <a:pt x="10802" y="8656"/>
                      <a:pt x="10814" y="8651"/>
                      <a:pt x="10823" y="8651"/>
                    </a:cubicBezTo>
                    <a:cubicBezTo>
                      <a:pt x="10857" y="8651"/>
                      <a:pt x="10857" y="8713"/>
                      <a:pt x="10885" y="8720"/>
                    </a:cubicBezTo>
                    <a:cubicBezTo>
                      <a:pt x="10903" y="8703"/>
                      <a:pt x="10930" y="8676"/>
                      <a:pt x="10956" y="8676"/>
                    </a:cubicBezTo>
                    <a:cubicBezTo>
                      <a:pt x="11019" y="8694"/>
                      <a:pt x="11072" y="8756"/>
                      <a:pt x="11001" y="8827"/>
                    </a:cubicBezTo>
                    <a:cubicBezTo>
                      <a:pt x="10913" y="8902"/>
                      <a:pt x="10938" y="8991"/>
                      <a:pt x="11002" y="8991"/>
                    </a:cubicBezTo>
                    <a:cubicBezTo>
                      <a:pt x="11022" y="8991"/>
                      <a:pt x="11046" y="8982"/>
                      <a:pt x="11072" y="8961"/>
                    </a:cubicBezTo>
                    <a:cubicBezTo>
                      <a:pt x="11106" y="8974"/>
                      <a:pt x="11119" y="9054"/>
                      <a:pt x="11173" y="9054"/>
                    </a:cubicBezTo>
                    <a:cubicBezTo>
                      <a:pt x="11191" y="9054"/>
                      <a:pt x="11213" y="9045"/>
                      <a:pt x="11241" y="9023"/>
                    </a:cubicBezTo>
                    <a:lnTo>
                      <a:pt x="11241" y="9023"/>
                    </a:lnTo>
                    <a:cubicBezTo>
                      <a:pt x="11241" y="9173"/>
                      <a:pt x="11040" y="9392"/>
                      <a:pt x="11273" y="9392"/>
                    </a:cubicBezTo>
                    <a:cubicBezTo>
                      <a:pt x="11290" y="9392"/>
                      <a:pt x="11309" y="9391"/>
                      <a:pt x="11330" y="9388"/>
                    </a:cubicBezTo>
                    <a:lnTo>
                      <a:pt x="11330" y="9388"/>
                    </a:lnTo>
                    <a:cubicBezTo>
                      <a:pt x="11039" y="9492"/>
                      <a:pt x="11122" y="9501"/>
                      <a:pt x="11253" y="9501"/>
                    </a:cubicBezTo>
                    <a:cubicBezTo>
                      <a:pt x="11282" y="9501"/>
                      <a:pt x="11313" y="9501"/>
                      <a:pt x="11343" y="9501"/>
                    </a:cubicBezTo>
                    <a:cubicBezTo>
                      <a:pt x="11436" y="9501"/>
                      <a:pt x="11519" y="9505"/>
                      <a:pt x="11491" y="9540"/>
                    </a:cubicBezTo>
                    <a:cubicBezTo>
                      <a:pt x="11419" y="9611"/>
                      <a:pt x="11223" y="9682"/>
                      <a:pt x="11366" y="9727"/>
                    </a:cubicBezTo>
                    <a:cubicBezTo>
                      <a:pt x="11491" y="9745"/>
                      <a:pt x="11615" y="9763"/>
                      <a:pt x="11740" y="9771"/>
                    </a:cubicBezTo>
                    <a:cubicBezTo>
                      <a:pt x="11642" y="9834"/>
                      <a:pt x="11491" y="9798"/>
                      <a:pt x="11544" y="9914"/>
                    </a:cubicBezTo>
                    <a:cubicBezTo>
                      <a:pt x="11557" y="9939"/>
                      <a:pt x="11583" y="9944"/>
                      <a:pt x="11612" y="9944"/>
                    </a:cubicBezTo>
                    <a:cubicBezTo>
                      <a:pt x="11631" y="9944"/>
                      <a:pt x="11651" y="9942"/>
                      <a:pt x="11670" y="9942"/>
                    </a:cubicBezTo>
                    <a:cubicBezTo>
                      <a:pt x="11702" y="9942"/>
                      <a:pt x="11728" y="9949"/>
                      <a:pt x="11731" y="9985"/>
                    </a:cubicBezTo>
                    <a:cubicBezTo>
                      <a:pt x="11651" y="9994"/>
                      <a:pt x="11455" y="10003"/>
                      <a:pt x="11402" y="10048"/>
                    </a:cubicBezTo>
                    <a:cubicBezTo>
                      <a:pt x="11351" y="10090"/>
                      <a:pt x="11388" y="10155"/>
                      <a:pt x="11467" y="10155"/>
                    </a:cubicBezTo>
                    <a:cubicBezTo>
                      <a:pt x="11472" y="10155"/>
                      <a:pt x="11477" y="10155"/>
                      <a:pt x="11482" y="10154"/>
                    </a:cubicBezTo>
                    <a:cubicBezTo>
                      <a:pt x="11484" y="10154"/>
                      <a:pt x="11487" y="10154"/>
                      <a:pt x="11490" y="10154"/>
                    </a:cubicBezTo>
                    <a:cubicBezTo>
                      <a:pt x="11580" y="10154"/>
                      <a:pt x="11589" y="10307"/>
                      <a:pt x="11598" y="10333"/>
                    </a:cubicBezTo>
                    <a:cubicBezTo>
                      <a:pt x="11607" y="10377"/>
                      <a:pt x="11633" y="10511"/>
                      <a:pt x="11517" y="10537"/>
                    </a:cubicBezTo>
                    <a:cubicBezTo>
                      <a:pt x="11375" y="10564"/>
                      <a:pt x="11286" y="10609"/>
                      <a:pt x="11375" y="10698"/>
                    </a:cubicBezTo>
                    <a:cubicBezTo>
                      <a:pt x="11419" y="10742"/>
                      <a:pt x="11526" y="10751"/>
                      <a:pt x="11535" y="10814"/>
                    </a:cubicBezTo>
                    <a:cubicBezTo>
                      <a:pt x="11544" y="10867"/>
                      <a:pt x="11491" y="10912"/>
                      <a:pt x="11455" y="10956"/>
                    </a:cubicBezTo>
                    <a:cubicBezTo>
                      <a:pt x="11455" y="10973"/>
                      <a:pt x="11328" y="11143"/>
                      <a:pt x="11380" y="11143"/>
                    </a:cubicBezTo>
                    <a:cubicBezTo>
                      <a:pt x="11381" y="11143"/>
                      <a:pt x="11382" y="11143"/>
                      <a:pt x="11384" y="11143"/>
                    </a:cubicBezTo>
                    <a:cubicBezTo>
                      <a:pt x="11390" y="11143"/>
                      <a:pt x="11395" y="11143"/>
                      <a:pt x="11401" y="11143"/>
                    </a:cubicBezTo>
                    <a:cubicBezTo>
                      <a:pt x="11606" y="11143"/>
                      <a:pt x="11427" y="11305"/>
                      <a:pt x="11393" y="11357"/>
                    </a:cubicBezTo>
                    <a:cubicBezTo>
                      <a:pt x="11375" y="11401"/>
                      <a:pt x="11357" y="11446"/>
                      <a:pt x="11357" y="11499"/>
                    </a:cubicBezTo>
                    <a:cubicBezTo>
                      <a:pt x="11357" y="11553"/>
                      <a:pt x="11375" y="11544"/>
                      <a:pt x="11411" y="11553"/>
                    </a:cubicBezTo>
                    <a:cubicBezTo>
                      <a:pt x="11455" y="11553"/>
                      <a:pt x="11366" y="11633"/>
                      <a:pt x="11366" y="11633"/>
                    </a:cubicBezTo>
                    <a:cubicBezTo>
                      <a:pt x="11348" y="11660"/>
                      <a:pt x="11348" y="11695"/>
                      <a:pt x="11348" y="11731"/>
                    </a:cubicBezTo>
                    <a:cubicBezTo>
                      <a:pt x="11356" y="11769"/>
                      <a:pt x="11403" y="11893"/>
                      <a:pt x="11342" y="11893"/>
                    </a:cubicBezTo>
                    <a:cubicBezTo>
                      <a:pt x="11333" y="11893"/>
                      <a:pt x="11320" y="11890"/>
                      <a:pt x="11304" y="11882"/>
                    </a:cubicBezTo>
                    <a:cubicBezTo>
                      <a:pt x="11273" y="11868"/>
                      <a:pt x="11245" y="11862"/>
                      <a:pt x="11221" y="11862"/>
                    </a:cubicBezTo>
                    <a:cubicBezTo>
                      <a:pt x="11155" y="11862"/>
                      <a:pt x="11117" y="11908"/>
                      <a:pt x="11117" y="11954"/>
                    </a:cubicBezTo>
                    <a:cubicBezTo>
                      <a:pt x="11126" y="12025"/>
                      <a:pt x="11268" y="12034"/>
                      <a:pt x="11232" y="12105"/>
                    </a:cubicBezTo>
                    <a:cubicBezTo>
                      <a:pt x="11174" y="12072"/>
                      <a:pt x="11124" y="12035"/>
                      <a:pt x="11088" y="12035"/>
                    </a:cubicBezTo>
                    <a:cubicBezTo>
                      <a:pt x="11075" y="12035"/>
                      <a:pt x="11064" y="12040"/>
                      <a:pt x="11054" y="12052"/>
                    </a:cubicBezTo>
                    <a:cubicBezTo>
                      <a:pt x="10984" y="12108"/>
                      <a:pt x="11238" y="12163"/>
                      <a:pt x="11376" y="12163"/>
                    </a:cubicBezTo>
                    <a:cubicBezTo>
                      <a:pt x="11414" y="12163"/>
                      <a:pt x="11444" y="12159"/>
                      <a:pt x="11455" y="12150"/>
                    </a:cubicBezTo>
                    <a:cubicBezTo>
                      <a:pt x="11498" y="12114"/>
                      <a:pt x="11506" y="12034"/>
                      <a:pt x="11571" y="12034"/>
                    </a:cubicBezTo>
                    <a:cubicBezTo>
                      <a:pt x="11588" y="12034"/>
                      <a:pt x="11608" y="12039"/>
                      <a:pt x="11633" y="12052"/>
                    </a:cubicBezTo>
                    <a:cubicBezTo>
                      <a:pt x="11678" y="12029"/>
                      <a:pt x="11660" y="11924"/>
                      <a:pt x="11734" y="11924"/>
                    </a:cubicBezTo>
                    <a:cubicBezTo>
                      <a:pt x="11747" y="11924"/>
                      <a:pt x="11764" y="11928"/>
                      <a:pt x="11785" y="11936"/>
                    </a:cubicBezTo>
                    <a:cubicBezTo>
                      <a:pt x="11731" y="11909"/>
                      <a:pt x="11491" y="11874"/>
                      <a:pt x="11509" y="11811"/>
                    </a:cubicBezTo>
                    <a:cubicBezTo>
                      <a:pt x="11526" y="11749"/>
                      <a:pt x="11785" y="11758"/>
                      <a:pt x="11749" y="11678"/>
                    </a:cubicBezTo>
                    <a:cubicBezTo>
                      <a:pt x="11731" y="11651"/>
                      <a:pt x="11642" y="11651"/>
                      <a:pt x="11624" y="11651"/>
                    </a:cubicBezTo>
                    <a:cubicBezTo>
                      <a:pt x="11535" y="11615"/>
                      <a:pt x="11553" y="11562"/>
                      <a:pt x="11571" y="11526"/>
                    </a:cubicBezTo>
                    <a:cubicBezTo>
                      <a:pt x="11582" y="11464"/>
                      <a:pt x="11633" y="11430"/>
                      <a:pt x="11687" y="11430"/>
                    </a:cubicBezTo>
                    <a:cubicBezTo>
                      <a:pt x="11718" y="11430"/>
                      <a:pt x="11750" y="11441"/>
                      <a:pt x="11776" y="11464"/>
                    </a:cubicBezTo>
                    <a:cubicBezTo>
                      <a:pt x="11865" y="11526"/>
                      <a:pt x="11820" y="11686"/>
                      <a:pt x="11963" y="11695"/>
                    </a:cubicBezTo>
                    <a:cubicBezTo>
                      <a:pt x="11970" y="11696"/>
                      <a:pt x="11977" y="11696"/>
                      <a:pt x="11983" y="11696"/>
                    </a:cubicBezTo>
                    <a:cubicBezTo>
                      <a:pt x="12139" y="11696"/>
                      <a:pt x="12118" y="11595"/>
                      <a:pt x="11998" y="11535"/>
                    </a:cubicBezTo>
                    <a:cubicBezTo>
                      <a:pt x="11854" y="11459"/>
                      <a:pt x="11952" y="11221"/>
                      <a:pt x="12123" y="11221"/>
                    </a:cubicBezTo>
                    <a:cubicBezTo>
                      <a:pt x="12132" y="11221"/>
                      <a:pt x="12141" y="11222"/>
                      <a:pt x="12150" y="11223"/>
                    </a:cubicBezTo>
                    <a:cubicBezTo>
                      <a:pt x="12105" y="11214"/>
                      <a:pt x="11945" y="11205"/>
                      <a:pt x="11945" y="11170"/>
                    </a:cubicBezTo>
                    <a:cubicBezTo>
                      <a:pt x="11945" y="11125"/>
                      <a:pt x="11954" y="11027"/>
                      <a:pt x="11847" y="11010"/>
                    </a:cubicBezTo>
                    <a:lnTo>
                      <a:pt x="11847" y="11010"/>
                    </a:lnTo>
                    <a:cubicBezTo>
                      <a:pt x="11856" y="11011"/>
                      <a:pt x="11865" y="11012"/>
                      <a:pt x="11874" y="11012"/>
                    </a:cubicBezTo>
                    <a:cubicBezTo>
                      <a:pt x="12081" y="11012"/>
                      <a:pt x="12114" y="10614"/>
                      <a:pt x="12096" y="10529"/>
                    </a:cubicBezTo>
                    <a:cubicBezTo>
                      <a:pt x="12088" y="10353"/>
                      <a:pt x="11962" y="10240"/>
                      <a:pt x="11776" y="10146"/>
                    </a:cubicBezTo>
                    <a:lnTo>
                      <a:pt x="11776" y="10146"/>
                    </a:lnTo>
                    <a:cubicBezTo>
                      <a:pt x="11829" y="10169"/>
                      <a:pt x="11924" y="10202"/>
                      <a:pt x="11982" y="10202"/>
                    </a:cubicBezTo>
                    <a:cubicBezTo>
                      <a:pt x="12001" y="10202"/>
                      <a:pt x="12016" y="10199"/>
                      <a:pt x="12025" y="10190"/>
                    </a:cubicBezTo>
                    <a:lnTo>
                      <a:pt x="12007" y="10119"/>
                    </a:lnTo>
                    <a:cubicBezTo>
                      <a:pt x="12007" y="10105"/>
                      <a:pt x="12005" y="10105"/>
                      <a:pt x="12012" y="10105"/>
                    </a:cubicBezTo>
                    <a:cubicBezTo>
                      <a:pt x="12018" y="10105"/>
                      <a:pt x="12034" y="10105"/>
                      <a:pt x="12070" y="10092"/>
                    </a:cubicBezTo>
                    <a:cubicBezTo>
                      <a:pt x="12166" y="10060"/>
                      <a:pt x="12205" y="9992"/>
                      <a:pt x="12093" y="9992"/>
                    </a:cubicBezTo>
                    <a:cubicBezTo>
                      <a:pt x="12081" y="9992"/>
                      <a:pt x="12068" y="9992"/>
                      <a:pt x="12052" y="9994"/>
                    </a:cubicBezTo>
                    <a:cubicBezTo>
                      <a:pt x="12012" y="9998"/>
                      <a:pt x="11981" y="10003"/>
                      <a:pt x="11958" y="10003"/>
                    </a:cubicBezTo>
                    <a:cubicBezTo>
                      <a:pt x="11924" y="10003"/>
                      <a:pt x="11906" y="9992"/>
                      <a:pt x="11900" y="9950"/>
                    </a:cubicBezTo>
                    <a:cubicBezTo>
                      <a:pt x="11883" y="9905"/>
                      <a:pt x="11883" y="9869"/>
                      <a:pt x="11892" y="9825"/>
                    </a:cubicBezTo>
                    <a:cubicBezTo>
                      <a:pt x="11900" y="9798"/>
                      <a:pt x="11963" y="9789"/>
                      <a:pt x="11963" y="9771"/>
                    </a:cubicBezTo>
                    <a:lnTo>
                      <a:pt x="11927" y="9584"/>
                    </a:lnTo>
                    <a:cubicBezTo>
                      <a:pt x="11916" y="9552"/>
                      <a:pt x="11882" y="9540"/>
                      <a:pt x="11840" y="9540"/>
                    </a:cubicBezTo>
                    <a:cubicBezTo>
                      <a:pt x="11745" y="9540"/>
                      <a:pt x="11609" y="9601"/>
                      <a:pt x="11615" y="9620"/>
                    </a:cubicBezTo>
                    <a:cubicBezTo>
                      <a:pt x="11598" y="9575"/>
                      <a:pt x="11847" y="9380"/>
                      <a:pt x="11874" y="9308"/>
                    </a:cubicBezTo>
                    <a:cubicBezTo>
                      <a:pt x="11895" y="9260"/>
                      <a:pt x="11900" y="9222"/>
                      <a:pt x="11882" y="9222"/>
                    </a:cubicBezTo>
                    <a:cubicBezTo>
                      <a:pt x="11870" y="9222"/>
                      <a:pt x="11847" y="9239"/>
                      <a:pt x="11811" y="9282"/>
                    </a:cubicBezTo>
                    <a:cubicBezTo>
                      <a:pt x="11775" y="9318"/>
                      <a:pt x="11695" y="9378"/>
                      <a:pt x="11657" y="9378"/>
                    </a:cubicBezTo>
                    <a:cubicBezTo>
                      <a:pt x="11639" y="9378"/>
                      <a:pt x="11631" y="9364"/>
                      <a:pt x="11642" y="9326"/>
                    </a:cubicBezTo>
                    <a:cubicBezTo>
                      <a:pt x="11669" y="9255"/>
                      <a:pt x="11704" y="9184"/>
                      <a:pt x="11758" y="9121"/>
                    </a:cubicBezTo>
                    <a:cubicBezTo>
                      <a:pt x="11758" y="9112"/>
                      <a:pt x="11811" y="9059"/>
                      <a:pt x="11802" y="9041"/>
                    </a:cubicBezTo>
                    <a:lnTo>
                      <a:pt x="11802" y="9041"/>
                    </a:lnTo>
                    <a:cubicBezTo>
                      <a:pt x="11811" y="9068"/>
                      <a:pt x="11624" y="9175"/>
                      <a:pt x="11580" y="9175"/>
                    </a:cubicBezTo>
                    <a:cubicBezTo>
                      <a:pt x="11579" y="9175"/>
                      <a:pt x="11578" y="9175"/>
                      <a:pt x="11577" y="9175"/>
                    </a:cubicBezTo>
                    <a:cubicBezTo>
                      <a:pt x="11542" y="9175"/>
                      <a:pt x="11714" y="8960"/>
                      <a:pt x="11731" y="8934"/>
                    </a:cubicBezTo>
                    <a:cubicBezTo>
                      <a:pt x="11774" y="8854"/>
                      <a:pt x="11783" y="8824"/>
                      <a:pt x="11773" y="8824"/>
                    </a:cubicBezTo>
                    <a:cubicBezTo>
                      <a:pt x="11743" y="8824"/>
                      <a:pt x="11542" y="9086"/>
                      <a:pt x="11518" y="9086"/>
                    </a:cubicBezTo>
                    <a:cubicBezTo>
                      <a:pt x="11518" y="9086"/>
                      <a:pt x="11518" y="9086"/>
                      <a:pt x="11517" y="9086"/>
                    </a:cubicBezTo>
                    <a:cubicBezTo>
                      <a:pt x="11479" y="9086"/>
                      <a:pt x="11616" y="8855"/>
                      <a:pt x="11557" y="8855"/>
                    </a:cubicBezTo>
                    <a:cubicBezTo>
                      <a:pt x="11549" y="8855"/>
                      <a:pt x="11536" y="8860"/>
                      <a:pt x="11517" y="8872"/>
                    </a:cubicBezTo>
                    <a:cubicBezTo>
                      <a:pt x="11651" y="8774"/>
                      <a:pt x="11357" y="8507"/>
                      <a:pt x="11313" y="8453"/>
                    </a:cubicBezTo>
                    <a:cubicBezTo>
                      <a:pt x="11250" y="8391"/>
                      <a:pt x="11161" y="8382"/>
                      <a:pt x="11090" y="8337"/>
                    </a:cubicBezTo>
                    <a:cubicBezTo>
                      <a:pt x="11038" y="8311"/>
                      <a:pt x="11120" y="8177"/>
                      <a:pt x="11060" y="8177"/>
                    </a:cubicBezTo>
                    <a:cubicBezTo>
                      <a:pt x="11058" y="8177"/>
                      <a:pt x="11056" y="8177"/>
                      <a:pt x="11054" y="8177"/>
                    </a:cubicBezTo>
                    <a:cubicBezTo>
                      <a:pt x="11018" y="8177"/>
                      <a:pt x="10914" y="8219"/>
                      <a:pt x="10864" y="8219"/>
                    </a:cubicBezTo>
                    <a:cubicBezTo>
                      <a:pt x="10854" y="8219"/>
                      <a:pt x="10845" y="8217"/>
                      <a:pt x="10840" y="8213"/>
                    </a:cubicBezTo>
                    <a:cubicBezTo>
                      <a:pt x="10840" y="8213"/>
                      <a:pt x="11209" y="8032"/>
                      <a:pt x="11085" y="8032"/>
                    </a:cubicBezTo>
                    <a:cubicBezTo>
                      <a:pt x="11077" y="8032"/>
                      <a:pt x="11067" y="8033"/>
                      <a:pt x="11054" y="8035"/>
                    </a:cubicBezTo>
                    <a:cubicBezTo>
                      <a:pt x="11049" y="8035"/>
                      <a:pt x="11045" y="8035"/>
                      <a:pt x="11040" y="8035"/>
                    </a:cubicBezTo>
                    <a:cubicBezTo>
                      <a:pt x="10991" y="8035"/>
                      <a:pt x="10955" y="8010"/>
                      <a:pt x="10913" y="8010"/>
                    </a:cubicBezTo>
                    <a:cubicBezTo>
                      <a:pt x="10887" y="8010"/>
                      <a:pt x="10858" y="8020"/>
                      <a:pt x="10823" y="8052"/>
                    </a:cubicBezTo>
                    <a:cubicBezTo>
                      <a:pt x="10800" y="8073"/>
                      <a:pt x="10785" y="8080"/>
                      <a:pt x="10774" y="8080"/>
                    </a:cubicBezTo>
                    <a:cubicBezTo>
                      <a:pt x="10742" y="8080"/>
                      <a:pt x="10747" y="8015"/>
                      <a:pt x="10721" y="8015"/>
                    </a:cubicBezTo>
                    <a:cubicBezTo>
                      <a:pt x="10713" y="8015"/>
                      <a:pt x="10703" y="8020"/>
                      <a:pt x="10689" y="8035"/>
                    </a:cubicBezTo>
                    <a:cubicBezTo>
                      <a:pt x="10787" y="7937"/>
                      <a:pt x="10849" y="7856"/>
                      <a:pt x="10805" y="7767"/>
                    </a:cubicBezTo>
                    <a:cubicBezTo>
                      <a:pt x="10803" y="7760"/>
                      <a:pt x="10797" y="7757"/>
                      <a:pt x="10789" y="7757"/>
                    </a:cubicBezTo>
                    <a:cubicBezTo>
                      <a:pt x="10726" y="7757"/>
                      <a:pt x="10509" y="7937"/>
                      <a:pt x="10431" y="7937"/>
                    </a:cubicBezTo>
                    <a:cubicBezTo>
                      <a:pt x="10190" y="7937"/>
                      <a:pt x="10564" y="7545"/>
                      <a:pt x="10662" y="7447"/>
                    </a:cubicBezTo>
                    <a:lnTo>
                      <a:pt x="10662" y="7447"/>
                    </a:lnTo>
                    <a:cubicBezTo>
                      <a:pt x="10511" y="7509"/>
                      <a:pt x="10360" y="7562"/>
                      <a:pt x="10199" y="7607"/>
                    </a:cubicBezTo>
                    <a:cubicBezTo>
                      <a:pt x="10253" y="7527"/>
                      <a:pt x="10288" y="7438"/>
                      <a:pt x="10315" y="7340"/>
                    </a:cubicBezTo>
                    <a:lnTo>
                      <a:pt x="10315" y="7340"/>
                    </a:lnTo>
                    <a:cubicBezTo>
                      <a:pt x="10289" y="7366"/>
                      <a:pt x="10268" y="7375"/>
                      <a:pt x="10249" y="7375"/>
                    </a:cubicBezTo>
                    <a:cubicBezTo>
                      <a:pt x="10204" y="7375"/>
                      <a:pt x="10175" y="7319"/>
                      <a:pt x="10137" y="7313"/>
                    </a:cubicBezTo>
                    <a:cubicBezTo>
                      <a:pt x="10134" y="7312"/>
                      <a:pt x="10129" y="7312"/>
                      <a:pt x="10123" y="7312"/>
                    </a:cubicBezTo>
                    <a:cubicBezTo>
                      <a:pt x="10073" y="7312"/>
                      <a:pt x="9926" y="7341"/>
                      <a:pt x="9907" y="7371"/>
                    </a:cubicBezTo>
                    <a:lnTo>
                      <a:pt x="9907" y="7371"/>
                    </a:lnTo>
                    <a:cubicBezTo>
                      <a:pt x="9963" y="7248"/>
                      <a:pt x="10170" y="7135"/>
                      <a:pt x="9985" y="7108"/>
                    </a:cubicBezTo>
                    <a:cubicBezTo>
                      <a:pt x="9852" y="7090"/>
                      <a:pt x="9861" y="7019"/>
                      <a:pt x="9985" y="6894"/>
                    </a:cubicBezTo>
                    <a:cubicBezTo>
                      <a:pt x="9976" y="6885"/>
                      <a:pt x="9967" y="6881"/>
                      <a:pt x="9957" y="6881"/>
                    </a:cubicBezTo>
                    <a:cubicBezTo>
                      <a:pt x="9922" y="6881"/>
                      <a:pt x="9885" y="6936"/>
                      <a:pt x="9843" y="6957"/>
                    </a:cubicBezTo>
                    <a:cubicBezTo>
                      <a:pt x="9832" y="6962"/>
                      <a:pt x="9823" y="6964"/>
                      <a:pt x="9814" y="6964"/>
                    </a:cubicBezTo>
                    <a:cubicBezTo>
                      <a:pt x="9759" y="6964"/>
                      <a:pt x="9737" y="6885"/>
                      <a:pt x="9681" y="6885"/>
                    </a:cubicBezTo>
                    <a:cubicBezTo>
                      <a:pt x="9679" y="6885"/>
                      <a:pt x="9676" y="6885"/>
                      <a:pt x="9674" y="6886"/>
                    </a:cubicBezTo>
                    <a:cubicBezTo>
                      <a:pt x="9602" y="6886"/>
                      <a:pt x="9567" y="6975"/>
                      <a:pt x="9504" y="7001"/>
                    </a:cubicBezTo>
                    <a:cubicBezTo>
                      <a:pt x="9497" y="7005"/>
                      <a:pt x="9490" y="7006"/>
                      <a:pt x="9484" y="7006"/>
                    </a:cubicBezTo>
                    <a:cubicBezTo>
                      <a:pt x="9453" y="7006"/>
                      <a:pt x="9441" y="6971"/>
                      <a:pt x="9417" y="6971"/>
                    </a:cubicBezTo>
                    <a:cubicBezTo>
                      <a:pt x="9407" y="6971"/>
                      <a:pt x="9395" y="6977"/>
                      <a:pt x="9380" y="6992"/>
                    </a:cubicBezTo>
                    <a:cubicBezTo>
                      <a:pt x="9469" y="6894"/>
                      <a:pt x="9478" y="6912"/>
                      <a:pt x="9424" y="6859"/>
                    </a:cubicBezTo>
                    <a:lnTo>
                      <a:pt x="9308" y="6752"/>
                    </a:lnTo>
                    <a:cubicBezTo>
                      <a:pt x="9346" y="6715"/>
                      <a:pt x="9402" y="6646"/>
                      <a:pt x="9446" y="6646"/>
                    </a:cubicBezTo>
                    <a:cubicBezTo>
                      <a:pt x="9454" y="6646"/>
                      <a:pt x="9462" y="6648"/>
                      <a:pt x="9469" y="6654"/>
                    </a:cubicBezTo>
                    <a:cubicBezTo>
                      <a:pt x="9472" y="6653"/>
                      <a:pt x="9475" y="6653"/>
                      <a:pt x="9479" y="6653"/>
                    </a:cubicBezTo>
                    <a:cubicBezTo>
                      <a:pt x="9493" y="6653"/>
                      <a:pt x="9503" y="6661"/>
                      <a:pt x="9517" y="6661"/>
                    </a:cubicBezTo>
                    <a:cubicBezTo>
                      <a:pt x="9529" y="6661"/>
                      <a:pt x="9544" y="6654"/>
                      <a:pt x="9567" y="6627"/>
                    </a:cubicBezTo>
                    <a:cubicBezTo>
                      <a:pt x="9537" y="6600"/>
                      <a:pt x="9504" y="6590"/>
                      <a:pt x="9468" y="6590"/>
                    </a:cubicBezTo>
                    <a:cubicBezTo>
                      <a:pt x="9379" y="6590"/>
                      <a:pt x="9275" y="6654"/>
                      <a:pt x="9166" y="6654"/>
                    </a:cubicBezTo>
                    <a:cubicBezTo>
                      <a:pt x="9023" y="6645"/>
                      <a:pt x="9282" y="6511"/>
                      <a:pt x="9282" y="6511"/>
                    </a:cubicBezTo>
                    <a:cubicBezTo>
                      <a:pt x="9246" y="6511"/>
                      <a:pt x="9202" y="6503"/>
                      <a:pt x="9166" y="6503"/>
                    </a:cubicBezTo>
                    <a:cubicBezTo>
                      <a:pt x="9141" y="6511"/>
                      <a:pt x="9122" y="6516"/>
                      <a:pt x="9108" y="6516"/>
                    </a:cubicBezTo>
                    <a:cubicBezTo>
                      <a:pt x="9078" y="6516"/>
                      <a:pt x="9074" y="6492"/>
                      <a:pt x="9086" y="6431"/>
                    </a:cubicBezTo>
                    <a:cubicBezTo>
                      <a:pt x="9102" y="6354"/>
                      <a:pt x="9068" y="6274"/>
                      <a:pt x="9016" y="6274"/>
                    </a:cubicBezTo>
                    <a:cubicBezTo>
                      <a:pt x="8984" y="6274"/>
                      <a:pt x="8945" y="6305"/>
                      <a:pt x="8908" y="6387"/>
                    </a:cubicBezTo>
                    <a:cubicBezTo>
                      <a:pt x="8904" y="6372"/>
                      <a:pt x="8895" y="6368"/>
                      <a:pt x="8884" y="6368"/>
                    </a:cubicBezTo>
                    <a:cubicBezTo>
                      <a:pt x="8867" y="6368"/>
                      <a:pt x="8847" y="6378"/>
                      <a:pt x="8836" y="6378"/>
                    </a:cubicBezTo>
                    <a:cubicBezTo>
                      <a:pt x="8819" y="6369"/>
                      <a:pt x="8970" y="6235"/>
                      <a:pt x="8997" y="6209"/>
                    </a:cubicBezTo>
                    <a:cubicBezTo>
                      <a:pt x="9041" y="6146"/>
                      <a:pt x="8988" y="6155"/>
                      <a:pt x="8952" y="6146"/>
                    </a:cubicBezTo>
                    <a:cubicBezTo>
                      <a:pt x="8949" y="6146"/>
                      <a:pt x="8946" y="6146"/>
                      <a:pt x="8943" y="6146"/>
                    </a:cubicBezTo>
                    <a:cubicBezTo>
                      <a:pt x="8806" y="6146"/>
                      <a:pt x="8671" y="6295"/>
                      <a:pt x="8568" y="6295"/>
                    </a:cubicBezTo>
                    <a:cubicBezTo>
                      <a:pt x="8546" y="6295"/>
                      <a:pt x="8526" y="6288"/>
                      <a:pt x="8507" y="6271"/>
                    </a:cubicBezTo>
                    <a:cubicBezTo>
                      <a:pt x="8578" y="6209"/>
                      <a:pt x="8632" y="6128"/>
                      <a:pt x="8676" y="6039"/>
                    </a:cubicBezTo>
                    <a:cubicBezTo>
                      <a:pt x="8709" y="5964"/>
                      <a:pt x="8687" y="5931"/>
                      <a:pt x="8646" y="5931"/>
                    </a:cubicBezTo>
                    <a:cubicBezTo>
                      <a:pt x="8610" y="5931"/>
                      <a:pt x="8558" y="5957"/>
                      <a:pt x="8516" y="6004"/>
                    </a:cubicBezTo>
                    <a:cubicBezTo>
                      <a:pt x="8587" y="5924"/>
                      <a:pt x="8649" y="5808"/>
                      <a:pt x="8596" y="5754"/>
                    </a:cubicBezTo>
                    <a:lnTo>
                      <a:pt x="8596" y="5754"/>
                    </a:lnTo>
                    <a:cubicBezTo>
                      <a:pt x="8562" y="5789"/>
                      <a:pt x="8438" y="5975"/>
                      <a:pt x="8395" y="5975"/>
                    </a:cubicBezTo>
                    <a:cubicBezTo>
                      <a:pt x="8382" y="5975"/>
                      <a:pt x="8376" y="5958"/>
                      <a:pt x="8382" y="5915"/>
                    </a:cubicBezTo>
                    <a:cubicBezTo>
                      <a:pt x="8400" y="5826"/>
                      <a:pt x="8498" y="5710"/>
                      <a:pt x="8436" y="5647"/>
                    </a:cubicBezTo>
                    <a:cubicBezTo>
                      <a:pt x="8422" y="5637"/>
                      <a:pt x="8407" y="5634"/>
                      <a:pt x="8391" y="5634"/>
                    </a:cubicBezTo>
                    <a:cubicBezTo>
                      <a:pt x="8374" y="5634"/>
                      <a:pt x="8356" y="5637"/>
                      <a:pt x="8340" y="5637"/>
                    </a:cubicBezTo>
                    <a:cubicBezTo>
                      <a:pt x="8320" y="5637"/>
                      <a:pt x="8303" y="5633"/>
                      <a:pt x="8293" y="5612"/>
                    </a:cubicBezTo>
                    <a:cubicBezTo>
                      <a:pt x="8373" y="5505"/>
                      <a:pt x="8159" y="5371"/>
                      <a:pt x="8115" y="5353"/>
                    </a:cubicBezTo>
                    <a:cubicBezTo>
                      <a:pt x="8108" y="5351"/>
                      <a:pt x="8102" y="5349"/>
                      <a:pt x="8096" y="5349"/>
                    </a:cubicBezTo>
                    <a:cubicBezTo>
                      <a:pt x="8033" y="5349"/>
                      <a:pt x="8021" y="5515"/>
                      <a:pt x="7972" y="5532"/>
                    </a:cubicBezTo>
                    <a:cubicBezTo>
                      <a:pt x="7966" y="5534"/>
                      <a:pt x="7960" y="5535"/>
                      <a:pt x="7955" y="5535"/>
                    </a:cubicBezTo>
                    <a:cubicBezTo>
                      <a:pt x="7875" y="5535"/>
                      <a:pt x="8027" y="5271"/>
                      <a:pt x="8044" y="5229"/>
                    </a:cubicBezTo>
                    <a:cubicBezTo>
                      <a:pt x="8088" y="5158"/>
                      <a:pt x="7981" y="5095"/>
                      <a:pt x="7946" y="5068"/>
                    </a:cubicBezTo>
                    <a:cubicBezTo>
                      <a:pt x="7865" y="5015"/>
                      <a:pt x="7768" y="4970"/>
                      <a:pt x="7670" y="4953"/>
                    </a:cubicBezTo>
                    <a:cubicBezTo>
                      <a:pt x="7634" y="4944"/>
                      <a:pt x="7402" y="4953"/>
                      <a:pt x="7402" y="4926"/>
                    </a:cubicBezTo>
                    <a:cubicBezTo>
                      <a:pt x="7411" y="4872"/>
                      <a:pt x="7750" y="4748"/>
                      <a:pt x="7678" y="4730"/>
                    </a:cubicBezTo>
                    <a:cubicBezTo>
                      <a:pt x="7640" y="4717"/>
                      <a:pt x="7551" y="4707"/>
                      <a:pt x="7462" y="4707"/>
                    </a:cubicBezTo>
                    <a:cubicBezTo>
                      <a:pt x="7364" y="4707"/>
                      <a:pt x="7266" y="4719"/>
                      <a:pt x="7233" y="4757"/>
                    </a:cubicBezTo>
                    <a:cubicBezTo>
                      <a:pt x="7304" y="4659"/>
                      <a:pt x="7295" y="4596"/>
                      <a:pt x="7251" y="4534"/>
                    </a:cubicBezTo>
                    <a:cubicBezTo>
                      <a:pt x="7206" y="4489"/>
                      <a:pt x="7153" y="4463"/>
                      <a:pt x="7091" y="4454"/>
                    </a:cubicBezTo>
                    <a:cubicBezTo>
                      <a:pt x="7087" y="4453"/>
                      <a:pt x="7082" y="4453"/>
                      <a:pt x="7078" y="4453"/>
                    </a:cubicBezTo>
                    <a:cubicBezTo>
                      <a:pt x="7035" y="4453"/>
                      <a:pt x="6979" y="4489"/>
                      <a:pt x="6930" y="4489"/>
                    </a:cubicBezTo>
                    <a:cubicBezTo>
                      <a:pt x="6779" y="4472"/>
                      <a:pt x="6832" y="4267"/>
                      <a:pt x="6788" y="4142"/>
                    </a:cubicBezTo>
                    <a:cubicBezTo>
                      <a:pt x="6782" y="4130"/>
                      <a:pt x="6776" y="4125"/>
                      <a:pt x="6770" y="4125"/>
                    </a:cubicBezTo>
                    <a:cubicBezTo>
                      <a:pt x="6757" y="4125"/>
                      <a:pt x="6743" y="4145"/>
                      <a:pt x="6725" y="4169"/>
                    </a:cubicBezTo>
                    <a:cubicBezTo>
                      <a:pt x="6690" y="4151"/>
                      <a:pt x="6654" y="4124"/>
                      <a:pt x="6627" y="4089"/>
                    </a:cubicBezTo>
                    <a:cubicBezTo>
                      <a:pt x="6574" y="4044"/>
                      <a:pt x="6476" y="4071"/>
                      <a:pt x="6405" y="4026"/>
                    </a:cubicBezTo>
                    <a:cubicBezTo>
                      <a:pt x="6360" y="3982"/>
                      <a:pt x="6325" y="3928"/>
                      <a:pt x="6298" y="3866"/>
                    </a:cubicBezTo>
                    <a:cubicBezTo>
                      <a:pt x="6283" y="3837"/>
                      <a:pt x="6257" y="3796"/>
                      <a:pt x="6214" y="3796"/>
                    </a:cubicBezTo>
                    <a:cubicBezTo>
                      <a:pt x="6205" y="3796"/>
                      <a:pt x="6194" y="3799"/>
                      <a:pt x="6182" y="3804"/>
                    </a:cubicBezTo>
                    <a:cubicBezTo>
                      <a:pt x="6172" y="3809"/>
                      <a:pt x="6162" y="3811"/>
                      <a:pt x="6152" y="3811"/>
                    </a:cubicBezTo>
                    <a:cubicBezTo>
                      <a:pt x="6066" y="3811"/>
                      <a:pt x="5961" y="3665"/>
                      <a:pt x="5906" y="3625"/>
                    </a:cubicBezTo>
                    <a:cubicBezTo>
                      <a:pt x="5879" y="3608"/>
                      <a:pt x="5621" y="3590"/>
                      <a:pt x="5621" y="3572"/>
                    </a:cubicBezTo>
                    <a:cubicBezTo>
                      <a:pt x="5621" y="3563"/>
                      <a:pt x="5728" y="3492"/>
                      <a:pt x="5737" y="3483"/>
                    </a:cubicBezTo>
                    <a:lnTo>
                      <a:pt x="5594" y="3483"/>
                    </a:lnTo>
                    <a:cubicBezTo>
                      <a:pt x="5578" y="3491"/>
                      <a:pt x="5444" y="3565"/>
                      <a:pt x="5406" y="3565"/>
                    </a:cubicBezTo>
                    <a:cubicBezTo>
                      <a:pt x="5403" y="3565"/>
                      <a:pt x="5400" y="3565"/>
                      <a:pt x="5398" y="3563"/>
                    </a:cubicBezTo>
                    <a:cubicBezTo>
                      <a:pt x="5389" y="3554"/>
                      <a:pt x="5478" y="3456"/>
                      <a:pt x="5478" y="3421"/>
                    </a:cubicBezTo>
                    <a:cubicBezTo>
                      <a:pt x="5478" y="3367"/>
                      <a:pt x="5416" y="3340"/>
                      <a:pt x="5380" y="3314"/>
                    </a:cubicBezTo>
                    <a:cubicBezTo>
                      <a:pt x="5309" y="3314"/>
                      <a:pt x="5176" y="3314"/>
                      <a:pt x="5282" y="3180"/>
                    </a:cubicBezTo>
                    <a:lnTo>
                      <a:pt x="5282" y="3180"/>
                    </a:lnTo>
                    <a:cubicBezTo>
                      <a:pt x="5247" y="3224"/>
                      <a:pt x="5150" y="3251"/>
                      <a:pt x="5140" y="3278"/>
                    </a:cubicBezTo>
                    <a:lnTo>
                      <a:pt x="5140" y="3278"/>
                    </a:lnTo>
                    <a:cubicBezTo>
                      <a:pt x="5184" y="3153"/>
                      <a:pt x="5158" y="3135"/>
                      <a:pt x="5086" y="3073"/>
                    </a:cubicBezTo>
                    <a:cubicBezTo>
                      <a:pt x="5054" y="3049"/>
                      <a:pt x="5022" y="3010"/>
                      <a:pt x="4976" y="3010"/>
                    </a:cubicBezTo>
                    <a:cubicBezTo>
                      <a:pt x="4971" y="3010"/>
                      <a:pt x="4966" y="3010"/>
                      <a:pt x="4962" y="3011"/>
                    </a:cubicBezTo>
                    <a:cubicBezTo>
                      <a:pt x="4932" y="3011"/>
                      <a:pt x="4921" y="3042"/>
                      <a:pt x="4903" y="3042"/>
                    </a:cubicBezTo>
                    <a:cubicBezTo>
                      <a:pt x="4899" y="3042"/>
                      <a:pt x="4895" y="3041"/>
                      <a:pt x="4891" y="3038"/>
                    </a:cubicBezTo>
                    <a:cubicBezTo>
                      <a:pt x="4819" y="2975"/>
                      <a:pt x="4846" y="2886"/>
                      <a:pt x="4775" y="2824"/>
                    </a:cubicBezTo>
                    <a:cubicBezTo>
                      <a:pt x="4739" y="2797"/>
                      <a:pt x="4552" y="2699"/>
                      <a:pt x="4632" y="2601"/>
                    </a:cubicBezTo>
                    <a:cubicBezTo>
                      <a:pt x="4621" y="2593"/>
                      <a:pt x="4611" y="2589"/>
                      <a:pt x="4602" y="2589"/>
                    </a:cubicBezTo>
                    <a:cubicBezTo>
                      <a:pt x="4545" y="2589"/>
                      <a:pt x="4515" y="2726"/>
                      <a:pt x="4442" y="2726"/>
                    </a:cubicBezTo>
                    <a:cubicBezTo>
                      <a:pt x="4440" y="2726"/>
                      <a:pt x="4438" y="2726"/>
                      <a:pt x="4436" y="2726"/>
                    </a:cubicBezTo>
                    <a:cubicBezTo>
                      <a:pt x="4392" y="2726"/>
                      <a:pt x="4436" y="2601"/>
                      <a:pt x="4454" y="2574"/>
                    </a:cubicBezTo>
                    <a:cubicBezTo>
                      <a:pt x="4445" y="2539"/>
                      <a:pt x="4436" y="2503"/>
                      <a:pt x="4418" y="2476"/>
                    </a:cubicBezTo>
                    <a:cubicBezTo>
                      <a:pt x="4384" y="2408"/>
                      <a:pt x="4042" y="2430"/>
                      <a:pt x="4096" y="2323"/>
                    </a:cubicBezTo>
                    <a:lnTo>
                      <a:pt x="4096" y="2323"/>
                    </a:lnTo>
                    <a:cubicBezTo>
                      <a:pt x="4056" y="2377"/>
                      <a:pt x="3928" y="2515"/>
                      <a:pt x="3891" y="2515"/>
                    </a:cubicBezTo>
                    <a:cubicBezTo>
                      <a:pt x="3888" y="2515"/>
                      <a:pt x="3886" y="2514"/>
                      <a:pt x="3884" y="2512"/>
                    </a:cubicBezTo>
                    <a:cubicBezTo>
                      <a:pt x="3848" y="2485"/>
                      <a:pt x="3911" y="2396"/>
                      <a:pt x="3920" y="2378"/>
                    </a:cubicBezTo>
                    <a:cubicBezTo>
                      <a:pt x="3911" y="2352"/>
                      <a:pt x="3902" y="2334"/>
                      <a:pt x="3893" y="2307"/>
                    </a:cubicBezTo>
                    <a:cubicBezTo>
                      <a:pt x="3875" y="2245"/>
                      <a:pt x="3857" y="2218"/>
                      <a:pt x="3795" y="2209"/>
                    </a:cubicBezTo>
                    <a:cubicBezTo>
                      <a:pt x="3768" y="2209"/>
                      <a:pt x="3741" y="2191"/>
                      <a:pt x="3759" y="2156"/>
                    </a:cubicBezTo>
                    <a:cubicBezTo>
                      <a:pt x="3777" y="2085"/>
                      <a:pt x="3920" y="2013"/>
                      <a:pt x="3920" y="1978"/>
                    </a:cubicBezTo>
                    <a:cubicBezTo>
                      <a:pt x="3922" y="1969"/>
                      <a:pt x="3915" y="1966"/>
                      <a:pt x="3902" y="1966"/>
                    </a:cubicBezTo>
                    <a:cubicBezTo>
                      <a:pt x="3871" y="1966"/>
                      <a:pt x="3807" y="1985"/>
                      <a:pt x="3768" y="1985"/>
                    </a:cubicBezTo>
                    <a:cubicBezTo>
                      <a:pt x="3756" y="1985"/>
                      <a:pt x="3746" y="1983"/>
                      <a:pt x="3741" y="1978"/>
                    </a:cubicBezTo>
                    <a:cubicBezTo>
                      <a:pt x="3670" y="1924"/>
                      <a:pt x="3688" y="1791"/>
                      <a:pt x="3697" y="1719"/>
                    </a:cubicBezTo>
                    <a:cubicBezTo>
                      <a:pt x="3698" y="1707"/>
                      <a:pt x="3689" y="1702"/>
                      <a:pt x="3674" y="1702"/>
                    </a:cubicBezTo>
                    <a:cubicBezTo>
                      <a:pt x="3621" y="1702"/>
                      <a:pt x="3495" y="1756"/>
                      <a:pt x="3438" y="1756"/>
                    </a:cubicBezTo>
                    <a:cubicBezTo>
                      <a:pt x="3404" y="1756"/>
                      <a:pt x="3394" y="1737"/>
                      <a:pt x="3439" y="1675"/>
                    </a:cubicBezTo>
                    <a:cubicBezTo>
                      <a:pt x="3510" y="1577"/>
                      <a:pt x="3617" y="1550"/>
                      <a:pt x="3572" y="1461"/>
                    </a:cubicBezTo>
                    <a:cubicBezTo>
                      <a:pt x="3555" y="1444"/>
                      <a:pt x="3305" y="1327"/>
                      <a:pt x="3481" y="1327"/>
                    </a:cubicBezTo>
                    <a:cubicBezTo>
                      <a:pt x="3487" y="1327"/>
                      <a:pt x="3494" y="1327"/>
                      <a:pt x="3501" y="1327"/>
                    </a:cubicBezTo>
                    <a:cubicBezTo>
                      <a:pt x="3518" y="1329"/>
                      <a:pt x="3533" y="1329"/>
                      <a:pt x="3545" y="1329"/>
                    </a:cubicBezTo>
                    <a:cubicBezTo>
                      <a:pt x="3717" y="1329"/>
                      <a:pt x="3560" y="1224"/>
                      <a:pt x="3510" y="1149"/>
                    </a:cubicBezTo>
                    <a:cubicBezTo>
                      <a:pt x="3421" y="989"/>
                      <a:pt x="3644" y="1060"/>
                      <a:pt x="3706" y="1016"/>
                    </a:cubicBezTo>
                    <a:cubicBezTo>
                      <a:pt x="3768" y="980"/>
                      <a:pt x="3528" y="838"/>
                      <a:pt x="3483" y="775"/>
                    </a:cubicBezTo>
                    <a:cubicBezTo>
                      <a:pt x="3475" y="763"/>
                      <a:pt x="3480" y="759"/>
                      <a:pt x="3493" y="759"/>
                    </a:cubicBezTo>
                    <a:cubicBezTo>
                      <a:pt x="3534" y="759"/>
                      <a:pt x="3653" y="800"/>
                      <a:pt x="3704" y="800"/>
                    </a:cubicBezTo>
                    <a:cubicBezTo>
                      <a:pt x="3724" y="800"/>
                      <a:pt x="3734" y="794"/>
                      <a:pt x="3724" y="775"/>
                    </a:cubicBezTo>
                    <a:cubicBezTo>
                      <a:pt x="3715" y="748"/>
                      <a:pt x="3652" y="731"/>
                      <a:pt x="3644" y="677"/>
                    </a:cubicBezTo>
                    <a:cubicBezTo>
                      <a:pt x="3644" y="655"/>
                      <a:pt x="3688" y="620"/>
                      <a:pt x="3718" y="620"/>
                    </a:cubicBezTo>
                    <a:cubicBezTo>
                      <a:pt x="3723" y="620"/>
                      <a:pt x="3728" y="621"/>
                      <a:pt x="3733" y="624"/>
                    </a:cubicBezTo>
                    <a:cubicBezTo>
                      <a:pt x="3828" y="676"/>
                      <a:pt x="3822" y="811"/>
                      <a:pt x="3919" y="811"/>
                    </a:cubicBezTo>
                    <a:cubicBezTo>
                      <a:pt x="3922" y="811"/>
                      <a:pt x="3925" y="811"/>
                      <a:pt x="3929" y="811"/>
                    </a:cubicBezTo>
                    <a:cubicBezTo>
                      <a:pt x="4071" y="802"/>
                      <a:pt x="4214" y="766"/>
                      <a:pt x="4338" y="704"/>
                    </a:cubicBezTo>
                    <a:cubicBezTo>
                      <a:pt x="4383" y="677"/>
                      <a:pt x="4392" y="659"/>
                      <a:pt x="4445" y="659"/>
                    </a:cubicBezTo>
                    <a:cubicBezTo>
                      <a:pt x="4464" y="640"/>
                      <a:pt x="4477" y="632"/>
                      <a:pt x="4484" y="632"/>
                    </a:cubicBezTo>
                    <a:cubicBezTo>
                      <a:pt x="4527" y="632"/>
                      <a:pt x="4420" y="882"/>
                      <a:pt x="4427" y="882"/>
                    </a:cubicBezTo>
                    <a:cubicBezTo>
                      <a:pt x="4429" y="883"/>
                      <a:pt x="4430" y="883"/>
                      <a:pt x="4432" y="883"/>
                    </a:cubicBezTo>
                    <a:cubicBezTo>
                      <a:pt x="4471" y="883"/>
                      <a:pt x="4530" y="723"/>
                      <a:pt x="4564" y="723"/>
                    </a:cubicBezTo>
                    <a:cubicBezTo>
                      <a:pt x="4576" y="723"/>
                      <a:pt x="4585" y="746"/>
                      <a:pt x="4588" y="811"/>
                    </a:cubicBezTo>
                    <a:cubicBezTo>
                      <a:pt x="4605" y="820"/>
                      <a:pt x="4632" y="820"/>
                      <a:pt x="4650" y="820"/>
                    </a:cubicBezTo>
                    <a:cubicBezTo>
                      <a:pt x="4686" y="820"/>
                      <a:pt x="5158" y="909"/>
                      <a:pt x="5051" y="1042"/>
                    </a:cubicBezTo>
                    <a:lnTo>
                      <a:pt x="5345" y="927"/>
                    </a:lnTo>
                    <a:lnTo>
                      <a:pt x="5345" y="927"/>
                    </a:lnTo>
                    <a:cubicBezTo>
                      <a:pt x="5274" y="998"/>
                      <a:pt x="5274" y="1105"/>
                      <a:pt x="5354" y="1167"/>
                    </a:cubicBezTo>
                    <a:cubicBezTo>
                      <a:pt x="5407" y="1212"/>
                      <a:pt x="5336" y="1292"/>
                      <a:pt x="5309" y="1390"/>
                    </a:cubicBezTo>
                    <a:cubicBezTo>
                      <a:pt x="5307" y="1397"/>
                      <a:pt x="5309" y="1401"/>
                      <a:pt x="5315" y="1401"/>
                    </a:cubicBezTo>
                    <a:cubicBezTo>
                      <a:pt x="5350" y="1401"/>
                      <a:pt x="5525" y="1266"/>
                      <a:pt x="5604" y="1266"/>
                    </a:cubicBezTo>
                    <a:cubicBezTo>
                      <a:pt x="5614" y="1266"/>
                      <a:pt x="5623" y="1268"/>
                      <a:pt x="5630" y="1274"/>
                    </a:cubicBezTo>
                    <a:cubicBezTo>
                      <a:pt x="5603" y="1310"/>
                      <a:pt x="5416" y="1497"/>
                      <a:pt x="5425" y="1523"/>
                    </a:cubicBezTo>
                    <a:cubicBezTo>
                      <a:pt x="5436" y="1549"/>
                      <a:pt x="5469" y="1562"/>
                      <a:pt x="5508" y="1562"/>
                    </a:cubicBezTo>
                    <a:cubicBezTo>
                      <a:pt x="5563" y="1562"/>
                      <a:pt x="5629" y="1538"/>
                      <a:pt x="5665" y="1497"/>
                    </a:cubicBezTo>
                    <a:cubicBezTo>
                      <a:pt x="5703" y="1452"/>
                      <a:pt x="5709" y="1382"/>
                      <a:pt x="5742" y="1382"/>
                    </a:cubicBezTo>
                    <a:cubicBezTo>
                      <a:pt x="5748" y="1382"/>
                      <a:pt x="5755" y="1384"/>
                      <a:pt x="5763" y="1390"/>
                    </a:cubicBezTo>
                    <a:cubicBezTo>
                      <a:pt x="5808" y="1408"/>
                      <a:pt x="5799" y="1425"/>
                      <a:pt x="5790" y="1488"/>
                    </a:cubicBezTo>
                    <a:cubicBezTo>
                      <a:pt x="5763" y="1586"/>
                      <a:pt x="5630" y="1666"/>
                      <a:pt x="5603" y="1764"/>
                    </a:cubicBezTo>
                    <a:cubicBezTo>
                      <a:pt x="5603" y="1764"/>
                      <a:pt x="5603" y="1765"/>
                      <a:pt x="5604" y="1765"/>
                    </a:cubicBezTo>
                    <a:cubicBezTo>
                      <a:pt x="5614" y="1765"/>
                      <a:pt x="5719" y="1684"/>
                      <a:pt x="5719" y="1684"/>
                    </a:cubicBezTo>
                    <a:cubicBezTo>
                      <a:pt x="5743" y="1676"/>
                      <a:pt x="5767" y="1671"/>
                      <a:pt x="5790" y="1671"/>
                    </a:cubicBezTo>
                    <a:cubicBezTo>
                      <a:pt x="5819" y="1671"/>
                      <a:pt x="5846" y="1678"/>
                      <a:pt x="5870" y="1693"/>
                    </a:cubicBezTo>
                    <a:cubicBezTo>
                      <a:pt x="5903" y="1717"/>
                      <a:pt x="5876" y="1756"/>
                      <a:pt x="5905" y="1756"/>
                    </a:cubicBezTo>
                    <a:cubicBezTo>
                      <a:pt x="5908" y="1756"/>
                      <a:pt x="5911" y="1756"/>
                      <a:pt x="5915" y="1755"/>
                    </a:cubicBezTo>
                    <a:cubicBezTo>
                      <a:pt x="5977" y="1737"/>
                      <a:pt x="6031" y="1719"/>
                      <a:pt x="6075" y="1684"/>
                    </a:cubicBezTo>
                    <a:cubicBezTo>
                      <a:pt x="6082" y="1680"/>
                      <a:pt x="6088" y="1678"/>
                      <a:pt x="6092" y="1678"/>
                    </a:cubicBezTo>
                    <a:cubicBezTo>
                      <a:pt x="6130" y="1678"/>
                      <a:pt x="6042" y="1837"/>
                      <a:pt x="6098" y="1837"/>
                    </a:cubicBezTo>
                    <a:cubicBezTo>
                      <a:pt x="6101" y="1837"/>
                      <a:pt x="6106" y="1837"/>
                      <a:pt x="6111" y="1835"/>
                    </a:cubicBezTo>
                    <a:cubicBezTo>
                      <a:pt x="6155" y="1826"/>
                      <a:pt x="6209" y="1773"/>
                      <a:pt x="6244" y="1773"/>
                    </a:cubicBezTo>
                    <a:cubicBezTo>
                      <a:pt x="6280" y="1791"/>
                      <a:pt x="6307" y="1808"/>
                      <a:pt x="6333" y="1835"/>
                    </a:cubicBezTo>
                    <a:cubicBezTo>
                      <a:pt x="6315" y="1821"/>
                      <a:pt x="6286" y="1814"/>
                      <a:pt x="6257" y="1814"/>
                    </a:cubicBezTo>
                    <a:cubicBezTo>
                      <a:pt x="6176" y="1814"/>
                      <a:pt x="6086" y="1866"/>
                      <a:pt x="6164" y="1951"/>
                    </a:cubicBezTo>
                    <a:cubicBezTo>
                      <a:pt x="6195" y="1987"/>
                      <a:pt x="6242" y="2004"/>
                      <a:pt x="6289" y="2004"/>
                    </a:cubicBezTo>
                    <a:cubicBezTo>
                      <a:pt x="6336" y="2004"/>
                      <a:pt x="6382" y="1987"/>
                      <a:pt x="6414" y="1951"/>
                    </a:cubicBezTo>
                    <a:lnTo>
                      <a:pt x="6414" y="1951"/>
                    </a:lnTo>
                    <a:cubicBezTo>
                      <a:pt x="6262" y="2147"/>
                      <a:pt x="6654" y="2334"/>
                      <a:pt x="6743" y="2405"/>
                    </a:cubicBezTo>
                    <a:cubicBezTo>
                      <a:pt x="6758" y="2417"/>
                      <a:pt x="6771" y="2422"/>
                      <a:pt x="6784" y="2422"/>
                    </a:cubicBezTo>
                    <a:cubicBezTo>
                      <a:pt x="6839" y="2422"/>
                      <a:pt x="6877" y="2321"/>
                      <a:pt x="6957" y="2227"/>
                    </a:cubicBezTo>
                    <a:cubicBezTo>
                      <a:pt x="7012" y="2190"/>
                      <a:pt x="7046" y="2170"/>
                      <a:pt x="7063" y="2170"/>
                    </a:cubicBezTo>
                    <a:cubicBezTo>
                      <a:pt x="7086" y="2170"/>
                      <a:pt x="7074" y="2210"/>
                      <a:pt x="7037" y="2298"/>
                    </a:cubicBezTo>
                    <a:cubicBezTo>
                      <a:pt x="6912" y="2459"/>
                      <a:pt x="6948" y="2690"/>
                      <a:pt x="7099" y="2815"/>
                    </a:cubicBezTo>
                    <a:cubicBezTo>
                      <a:pt x="7136" y="2852"/>
                      <a:pt x="7185" y="2876"/>
                      <a:pt x="7236" y="2876"/>
                    </a:cubicBezTo>
                    <a:cubicBezTo>
                      <a:pt x="7259" y="2876"/>
                      <a:pt x="7282" y="2871"/>
                      <a:pt x="7304" y="2859"/>
                    </a:cubicBezTo>
                    <a:cubicBezTo>
                      <a:pt x="7378" y="2827"/>
                      <a:pt x="7428" y="2809"/>
                      <a:pt x="7471" y="2809"/>
                    </a:cubicBezTo>
                    <a:cubicBezTo>
                      <a:pt x="7512" y="2809"/>
                      <a:pt x="7546" y="2825"/>
                      <a:pt x="7589" y="2859"/>
                    </a:cubicBezTo>
                    <a:cubicBezTo>
                      <a:pt x="7569" y="2843"/>
                      <a:pt x="7546" y="2836"/>
                      <a:pt x="7523" y="2836"/>
                    </a:cubicBezTo>
                    <a:cubicBezTo>
                      <a:pt x="7445" y="2836"/>
                      <a:pt x="7375" y="2917"/>
                      <a:pt x="7465" y="2993"/>
                    </a:cubicBezTo>
                    <a:lnTo>
                      <a:pt x="7714" y="3198"/>
                    </a:lnTo>
                    <a:cubicBezTo>
                      <a:pt x="7771" y="3236"/>
                      <a:pt x="7813" y="3264"/>
                      <a:pt x="7866" y="3264"/>
                    </a:cubicBezTo>
                    <a:cubicBezTo>
                      <a:pt x="7895" y="3264"/>
                      <a:pt x="7927" y="3256"/>
                      <a:pt x="7966" y="3236"/>
                    </a:cubicBezTo>
                    <a:lnTo>
                      <a:pt x="7966" y="3236"/>
                    </a:lnTo>
                    <a:cubicBezTo>
                      <a:pt x="7922" y="3270"/>
                      <a:pt x="7886" y="3315"/>
                      <a:pt x="7857" y="3367"/>
                    </a:cubicBezTo>
                    <a:cubicBezTo>
                      <a:pt x="7836" y="3401"/>
                      <a:pt x="7857" y="3460"/>
                      <a:pt x="7891" y="3460"/>
                    </a:cubicBezTo>
                    <a:cubicBezTo>
                      <a:pt x="7902" y="3460"/>
                      <a:pt x="7915" y="3454"/>
                      <a:pt x="7928" y="3438"/>
                    </a:cubicBezTo>
                    <a:cubicBezTo>
                      <a:pt x="7944" y="3420"/>
                      <a:pt x="7958" y="3413"/>
                      <a:pt x="7970" y="3413"/>
                    </a:cubicBezTo>
                    <a:cubicBezTo>
                      <a:pt x="8005" y="3413"/>
                      <a:pt x="8028" y="3472"/>
                      <a:pt x="8061" y="3492"/>
                    </a:cubicBezTo>
                    <a:cubicBezTo>
                      <a:pt x="8064" y="3494"/>
                      <a:pt x="8067" y="3494"/>
                      <a:pt x="8070" y="3494"/>
                    </a:cubicBezTo>
                    <a:cubicBezTo>
                      <a:pt x="8100" y="3494"/>
                      <a:pt x="8155" y="3429"/>
                      <a:pt x="8195" y="3421"/>
                    </a:cubicBezTo>
                    <a:cubicBezTo>
                      <a:pt x="8199" y="3419"/>
                      <a:pt x="8203" y="3419"/>
                      <a:pt x="8207" y="3419"/>
                    </a:cubicBezTo>
                    <a:cubicBezTo>
                      <a:pt x="8251" y="3419"/>
                      <a:pt x="8214" y="3522"/>
                      <a:pt x="8231" y="3563"/>
                    </a:cubicBezTo>
                    <a:cubicBezTo>
                      <a:pt x="8240" y="3599"/>
                      <a:pt x="8266" y="3634"/>
                      <a:pt x="8302" y="3652"/>
                    </a:cubicBezTo>
                    <a:cubicBezTo>
                      <a:pt x="8323" y="3665"/>
                      <a:pt x="8347" y="3671"/>
                      <a:pt x="8372" y="3671"/>
                    </a:cubicBezTo>
                    <a:cubicBezTo>
                      <a:pt x="8401" y="3671"/>
                      <a:pt x="8430" y="3662"/>
                      <a:pt x="8453" y="3643"/>
                    </a:cubicBezTo>
                    <a:cubicBezTo>
                      <a:pt x="8470" y="3631"/>
                      <a:pt x="8483" y="3626"/>
                      <a:pt x="8494" y="3626"/>
                    </a:cubicBezTo>
                    <a:cubicBezTo>
                      <a:pt x="8523" y="3626"/>
                      <a:pt x="8537" y="3662"/>
                      <a:pt x="8569" y="3688"/>
                    </a:cubicBezTo>
                    <a:cubicBezTo>
                      <a:pt x="8498" y="3777"/>
                      <a:pt x="8453" y="3786"/>
                      <a:pt x="8551" y="3804"/>
                    </a:cubicBezTo>
                    <a:cubicBezTo>
                      <a:pt x="8605" y="3821"/>
                      <a:pt x="8667" y="3821"/>
                      <a:pt x="8729" y="3821"/>
                    </a:cubicBezTo>
                    <a:cubicBezTo>
                      <a:pt x="8721" y="3821"/>
                      <a:pt x="8854" y="3821"/>
                      <a:pt x="8801" y="3866"/>
                    </a:cubicBezTo>
                    <a:cubicBezTo>
                      <a:pt x="8774" y="3875"/>
                      <a:pt x="8747" y="3875"/>
                      <a:pt x="8712" y="3928"/>
                    </a:cubicBezTo>
                    <a:cubicBezTo>
                      <a:pt x="8736" y="3949"/>
                      <a:pt x="8754" y="3957"/>
                      <a:pt x="8771" y="3957"/>
                    </a:cubicBezTo>
                    <a:cubicBezTo>
                      <a:pt x="8798" y="3957"/>
                      <a:pt x="8823" y="3939"/>
                      <a:pt x="8872" y="3928"/>
                    </a:cubicBezTo>
                    <a:cubicBezTo>
                      <a:pt x="8890" y="3922"/>
                      <a:pt x="8916" y="3917"/>
                      <a:pt x="8941" y="3917"/>
                    </a:cubicBezTo>
                    <a:cubicBezTo>
                      <a:pt x="8987" y="3917"/>
                      <a:pt x="9029" y="3935"/>
                      <a:pt x="9006" y="4000"/>
                    </a:cubicBezTo>
                    <a:cubicBezTo>
                      <a:pt x="8952" y="4124"/>
                      <a:pt x="8890" y="4106"/>
                      <a:pt x="8934" y="4213"/>
                    </a:cubicBezTo>
                    <a:cubicBezTo>
                      <a:pt x="8961" y="4285"/>
                      <a:pt x="8988" y="4356"/>
                      <a:pt x="9032" y="4409"/>
                    </a:cubicBezTo>
                    <a:cubicBezTo>
                      <a:pt x="9042" y="4417"/>
                      <a:pt x="9051" y="4421"/>
                      <a:pt x="9059" y="4421"/>
                    </a:cubicBezTo>
                    <a:cubicBezTo>
                      <a:pt x="9096" y="4421"/>
                      <a:pt x="9119" y="4349"/>
                      <a:pt x="9148" y="4320"/>
                    </a:cubicBezTo>
                    <a:cubicBezTo>
                      <a:pt x="9165" y="4303"/>
                      <a:pt x="9194" y="4292"/>
                      <a:pt x="9218" y="4292"/>
                    </a:cubicBezTo>
                    <a:cubicBezTo>
                      <a:pt x="9244" y="4292"/>
                      <a:pt x="9264" y="4305"/>
                      <a:pt x="9255" y="4338"/>
                    </a:cubicBezTo>
                    <a:cubicBezTo>
                      <a:pt x="9255" y="4373"/>
                      <a:pt x="9272" y="4458"/>
                      <a:pt x="9309" y="4458"/>
                    </a:cubicBezTo>
                    <a:cubicBezTo>
                      <a:pt x="9319" y="4458"/>
                      <a:pt x="9331" y="4451"/>
                      <a:pt x="9344" y="4436"/>
                    </a:cubicBezTo>
                    <a:lnTo>
                      <a:pt x="9344" y="4436"/>
                    </a:lnTo>
                    <a:cubicBezTo>
                      <a:pt x="9193" y="4623"/>
                      <a:pt x="9513" y="4641"/>
                      <a:pt x="9567" y="4677"/>
                    </a:cubicBezTo>
                    <a:cubicBezTo>
                      <a:pt x="9620" y="4712"/>
                      <a:pt x="9576" y="4739"/>
                      <a:pt x="9602" y="4783"/>
                    </a:cubicBezTo>
                    <a:cubicBezTo>
                      <a:pt x="9629" y="4846"/>
                      <a:pt x="9674" y="4890"/>
                      <a:pt x="9727" y="4935"/>
                    </a:cubicBezTo>
                    <a:cubicBezTo>
                      <a:pt x="9754" y="4962"/>
                      <a:pt x="10021" y="5140"/>
                      <a:pt x="9932" y="5238"/>
                    </a:cubicBezTo>
                    <a:cubicBezTo>
                      <a:pt x="9958" y="5260"/>
                      <a:pt x="9979" y="5273"/>
                      <a:pt x="10000" y="5273"/>
                    </a:cubicBezTo>
                    <a:cubicBezTo>
                      <a:pt x="10030" y="5273"/>
                      <a:pt x="10063" y="5250"/>
                      <a:pt x="10119" y="5193"/>
                    </a:cubicBezTo>
                    <a:cubicBezTo>
                      <a:pt x="10147" y="5158"/>
                      <a:pt x="10231" y="5123"/>
                      <a:pt x="10278" y="5123"/>
                    </a:cubicBezTo>
                    <a:cubicBezTo>
                      <a:pt x="10291" y="5123"/>
                      <a:pt x="10300" y="5125"/>
                      <a:pt x="10306" y="5131"/>
                    </a:cubicBezTo>
                    <a:cubicBezTo>
                      <a:pt x="10270" y="5193"/>
                      <a:pt x="10235" y="5264"/>
                      <a:pt x="10199" y="5327"/>
                    </a:cubicBezTo>
                    <a:cubicBezTo>
                      <a:pt x="10182" y="5394"/>
                      <a:pt x="10229" y="5461"/>
                      <a:pt x="10294" y="5461"/>
                    </a:cubicBezTo>
                    <a:cubicBezTo>
                      <a:pt x="10298" y="5461"/>
                      <a:pt x="10302" y="5461"/>
                      <a:pt x="10306" y="5460"/>
                    </a:cubicBezTo>
                    <a:cubicBezTo>
                      <a:pt x="10368" y="5460"/>
                      <a:pt x="10431" y="5478"/>
                      <a:pt x="10484" y="5505"/>
                    </a:cubicBezTo>
                    <a:cubicBezTo>
                      <a:pt x="10466" y="5549"/>
                      <a:pt x="10457" y="5585"/>
                      <a:pt x="10449" y="5630"/>
                    </a:cubicBezTo>
                    <a:cubicBezTo>
                      <a:pt x="10450" y="5650"/>
                      <a:pt x="10459" y="5658"/>
                      <a:pt x="10473" y="5658"/>
                    </a:cubicBezTo>
                    <a:cubicBezTo>
                      <a:pt x="10533" y="5658"/>
                      <a:pt x="10686" y="5509"/>
                      <a:pt x="10752" y="5509"/>
                    </a:cubicBezTo>
                    <a:cubicBezTo>
                      <a:pt x="10759" y="5509"/>
                      <a:pt x="10765" y="5510"/>
                      <a:pt x="10769" y="5514"/>
                    </a:cubicBezTo>
                    <a:cubicBezTo>
                      <a:pt x="10849" y="5594"/>
                      <a:pt x="10591" y="5710"/>
                      <a:pt x="10618" y="5790"/>
                    </a:cubicBezTo>
                    <a:cubicBezTo>
                      <a:pt x="10641" y="5845"/>
                      <a:pt x="10705" y="5858"/>
                      <a:pt x="10779" y="5858"/>
                    </a:cubicBezTo>
                    <a:cubicBezTo>
                      <a:pt x="10848" y="5858"/>
                      <a:pt x="10925" y="5847"/>
                      <a:pt x="10987" y="5847"/>
                    </a:cubicBezTo>
                    <a:cubicBezTo>
                      <a:pt x="11009" y="5847"/>
                      <a:pt x="11029" y="5848"/>
                      <a:pt x="11045" y="5852"/>
                    </a:cubicBezTo>
                    <a:cubicBezTo>
                      <a:pt x="11063" y="5852"/>
                      <a:pt x="11295" y="5959"/>
                      <a:pt x="11134" y="5995"/>
                    </a:cubicBezTo>
                    <a:cubicBezTo>
                      <a:pt x="11109" y="5970"/>
                      <a:pt x="11084" y="5959"/>
                      <a:pt x="11061" y="5959"/>
                    </a:cubicBezTo>
                    <a:cubicBezTo>
                      <a:pt x="11012" y="5959"/>
                      <a:pt x="10979" y="6013"/>
                      <a:pt x="11010" y="6093"/>
                    </a:cubicBezTo>
                    <a:cubicBezTo>
                      <a:pt x="11022" y="6117"/>
                      <a:pt x="11065" y="6160"/>
                      <a:pt x="11117" y="6160"/>
                    </a:cubicBezTo>
                    <a:cubicBezTo>
                      <a:pt x="11142" y="6160"/>
                      <a:pt x="11170" y="6149"/>
                      <a:pt x="11197" y="6119"/>
                    </a:cubicBezTo>
                    <a:cubicBezTo>
                      <a:pt x="11215" y="6093"/>
                      <a:pt x="11241" y="5968"/>
                      <a:pt x="11286" y="5959"/>
                    </a:cubicBezTo>
                    <a:lnTo>
                      <a:pt x="11286" y="5959"/>
                    </a:lnTo>
                    <a:cubicBezTo>
                      <a:pt x="11294" y="5959"/>
                      <a:pt x="11204" y="6306"/>
                      <a:pt x="11266" y="6306"/>
                    </a:cubicBezTo>
                    <a:cubicBezTo>
                      <a:pt x="11271" y="6306"/>
                      <a:pt x="11278" y="6303"/>
                      <a:pt x="11286" y="6298"/>
                    </a:cubicBezTo>
                    <a:cubicBezTo>
                      <a:pt x="11348" y="6253"/>
                      <a:pt x="11393" y="6182"/>
                      <a:pt x="11455" y="6137"/>
                    </a:cubicBezTo>
                    <a:cubicBezTo>
                      <a:pt x="11517" y="6119"/>
                      <a:pt x="11571" y="6102"/>
                      <a:pt x="11633" y="6102"/>
                    </a:cubicBezTo>
                    <a:cubicBezTo>
                      <a:pt x="11509" y="6226"/>
                      <a:pt x="11446" y="6280"/>
                      <a:pt x="11526" y="6369"/>
                    </a:cubicBezTo>
                    <a:cubicBezTo>
                      <a:pt x="11542" y="6384"/>
                      <a:pt x="11610" y="6411"/>
                      <a:pt x="11670" y="6411"/>
                    </a:cubicBezTo>
                    <a:cubicBezTo>
                      <a:pt x="11715" y="6411"/>
                      <a:pt x="11755" y="6397"/>
                      <a:pt x="11767" y="6351"/>
                    </a:cubicBezTo>
                    <a:lnTo>
                      <a:pt x="11838" y="6431"/>
                    </a:lnTo>
                    <a:cubicBezTo>
                      <a:pt x="11794" y="6485"/>
                      <a:pt x="11722" y="6520"/>
                      <a:pt x="11696" y="6583"/>
                    </a:cubicBezTo>
                    <a:cubicBezTo>
                      <a:pt x="11669" y="6636"/>
                      <a:pt x="11696" y="6707"/>
                      <a:pt x="11758" y="6725"/>
                    </a:cubicBezTo>
                    <a:cubicBezTo>
                      <a:pt x="11771" y="6730"/>
                      <a:pt x="11785" y="6732"/>
                      <a:pt x="11800" y="6732"/>
                    </a:cubicBezTo>
                    <a:cubicBezTo>
                      <a:pt x="11865" y="6732"/>
                      <a:pt x="11945" y="6696"/>
                      <a:pt x="11989" y="6696"/>
                    </a:cubicBezTo>
                    <a:cubicBezTo>
                      <a:pt x="12027" y="6696"/>
                      <a:pt x="12036" y="6724"/>
                      <a:pt x="11981" y="6832"/>
                    </a:cubicBezTo>
                    <a:cubicBezTo>
                      <a:pt x="11900" y="6910"/>
                      <a:pt x="11892" y="6932"/>
                      <a:pt x="11917" y="6932"/>
                    </a:cubicBezTo>
                    <a:cubicBezTo>
                      <a:pt x="11951" y="6932"/>
                      <a:pt x="12047" y="6891"/>
                      <a:pt x="12104" y="6891"/>
                    </a:cubicBezTo>
                    <a:cubicBezTo>
                      <a:pt x="12120" y="6891"/>
                      <a:pt x="12133" y="6894"/>
                      <a:pt x="12141" y="6903"/>
                    </a:cubicBezTo>
                    <a:cubicBezTo>
                      <a:pt x="12176" y="6947"/>
                      <a:pt x="12109" y="7117"/>
                      <a:pt x="12172" y="7117"/>
                    </a:cubicBezTo>
                    <a:cubicBezTo>
                      <a:pt x="12173" y="7117"/>
                      <a:pt x="12175" y="7117"/>
                      <a:pt x="12177" y="7117"/>
                    </a:cubicBezTo>
                    <a:cubicBezTo>
                      <a:pt x="12194" y="7117"/>
                      <a:pt x="12364" y="7055"/>
                      <a:pt x="12364" y="7055"/>
                    </a:cubicBezTo>
                    <a:lnTo>
                      <a:pt x="12364" y="7055"/>
                    </a:lnTo>
                    <a:cubicBezTo>
                      <a:pt x="12310" y="7153"/>
                      <a:pt x="12248" y="7144"/>
                      <a:pt x="12257" y="7251"/>
                    </a:cubicBezTo>
                    <a:cubicBezTo>
                      <a:pt x="12264" y="7286"/>
                      <a:pt x="12282" y="7344"/>
                      <a:pt x="12330" y="7344"/>
                    </a:cubicBezTo>
                    <a:cubicBezTo>
                      <a:pt x="12342" y="7344"/>
                      <a:pt x="12356" y="7340"/>
                      <a:pt x="12373" y="7331"/>
                    </a:cubicBezTo>
                    <a:cubicBezTo>
                      <a:pt x="12388" y="7322"/>
                      <a:pt x="12401" y="7319"/>
                      <a:pt x="12412" y="7319"/>
                    </a:cubicBezTo>
                    <a:cubicBezTo>
                      <a:pt x="12460" y="7319"/>
                      <a:pt x="12477" y="7384"/>
                      <a:pt x="12506" y="7420"/>
                    </a:cubicBezTo>
                    <a:cubicBezTo>
                      <a:pt x="12511" y="7425"/>
                      <a:pt x="12518" y="7427"/>
                      <a:pt x="12526" y="7427"/>
                    </a:cubicBezTo>
                    <a:cubicBezTo>
                      <a:pt x="12562" y="7427"/>
                      <a:pt x="12627" y="7383"/>
                      <a:pt x="12676" y="7383"/>
                    </a:cubicBezTo>
                    <a:cubicBezTo>
                      <a:pt x="12693" y="7383"/>
                      <a:pt x="12708" y="7388"/>
                      <a:pt x="12720" y="7402"/>
                    </a:cubicBezTo>
                    <a:lnTo>
                      <a:pt x="12577" y="7509"/>
                    </a:lnTo>
                    <a:cubicBezTo>
                      <a:pt x="12595" y="7533"/>
                      <a:pt x="12617" y="7564"/>
                      <a:pt x="12651" y="7564"/>
                    </a:cubicBezTo>
                    <a:cubicBezTo>
                      <a:pt x="12667" y="7564"/>
                      <a:pt x="12687" y="7557"/>
                      <a:pt x="12711" y="7536"/>
                    </a:cubicBezTo>
                    <a:cubicBezTo>
                      <a:pt x="12728" y="7534"/>
                      <a:pt x="12742" y="7533"/>
                      <a:pt x="12753" y="7533"/>
                    </a:cubicBezTo>
                    <a:cubicBezTo>
                      <a:pt x="12802" y="7533"/>
                      <a:pt x="12804" y="7552"/>
                      <a:pt x="12782" y="7625"/>
                    </a:cubicBezTo>
                    <a:cubicBezTo>
                      <a:pt x="12794" y="7641"/>
                      <a:pt x="12803" y="7650"/>
                      <a:pt x="12814" y="7650"/>
                    </a:cubicBezTo>
                    <a:cubicBezTo>
                      <a:pt x="12828" y="7650"/>
                      <a:pt x="12846" y="7636"/>
                      <a:pt x="12880" y="7607"/>
                    </a:cubicBezTo>
                    <a:cubicBezTo>
                      <a:pt x="12899" y="7594"/>
                      <a:pt x="12917" y="7588"/>
                      <a:pt x="12933" y="7588"/>
                    </a:cubicBezTo>
                    <a:cubicBezTo>
                      <a:pt x="12972" y="7588"/>
                      <a:pt x="13004" y="7618"/>
                      <a:pt x="13023" y="7643"/>
                    </a:cubicBezTo>
                    <a:lnTo>
                      <a:pt x="12782" y="7821"/>
                    </a:lnTo>
                    <a:cubicBezTo>
                      <a:pt x="12803" y="7806"/>
                      <a:pt x="12824" y="7799"/>
                      <a:pt x="12845" y="7799"/>
                    </a:cubicBezTo>
                    <a:cubicBezTo>
                      <a:pt x="12922" y="7799"/>
                      <a:pt x="12993" y="7886"/>
                      <a:pt x="13014" y="7928"/>
                    </a:cubicBezTo>
                    <a:cubicBezTo>
                      <a:pt x="13041" y="7972"/>
                      <a:pt x="12978" y="8035"/>
                      <a:pt x="12978" y="8088"/>
                    </a:cubicBezTo>
                    <a:cubicBezTo>
                      <a:pt x="12996" y="8337"/>
                      <a:pt x="13121" y="8524"/>
                      <a:pt x="13192" y="8747"/>
                    </a:cubicBezTo>
                    <a:cubicBezTo>
                      <a:pt x="13192" y="8747"/>
                      <a:pt x="13121" y="8783"/>
                      <a:pt x="13130" y="8827"/>
                    </a:cubicBezTo>
                    <a:lnTo>
                      <a:pt x="13183" y="8925"/>
                    </a:lnTo>
                    <a:lnTo>
                      <a:pt x="13343" y="9246"/>
                    </a:lnTo>
                    <a:cubicBezTo>
                      <a:pt x="13397" y="9415"/>
                      <a:pt x="13468" y="9567"/>
                      <a:pt x="13539" y="9718"/>
                    </a:cubicBezTo>
                    <a:cubicBezTo>
                      <a:pt x="13575" y="9780"/>
                      <a:pt x="13593" y="9852"/>
                      <a:pt x="13673" y="9878"/>
                    </a:cubicBezTo>
                    <a:cubicBezTo>
                      <a:pt x="13726" y="9896"/>
                      <a:pt x="13717" y="9958"/>
                      <a:pt x="13717" y="9985"/>
                    </a:cubicBezTo>
                    <a:cubicBezTo>
                      <a:pt x="13717" y="9965"/>
                      <a:pt x="13697" y="9950"/>
                      <a:pt x="13675" y="9950"/>
                    </a:cubicBezTo>
                    <a:cubicBezTo>
                      <a:pt x="13660" y="9950"/>
                      <a:pt x="13645" y="9958"/>
                      <a:pt x="13637" y="9976"/>
                    </a:cubicBezTo>
                    <a:cubicBezTo>
                      <a:pt x="13628" y="10074"/>
                      <a:pt x="13628" y="10181"/>
                      <a:pt x="13637" y="10279"/>
                    </a:cubicBezTo>
                    <a:cubicBezTo>
                      <a:pt x="13637" y="10324"/>
                      <a:pt x="13620" y="10431"/>
                      <a:pt x="13691" y="10457"/>
                    </a:cubicBezTo>
                    <a:cubicBezTo>
                      <a:pt x="13735" y="10461"/>
                      <a:pt x="13778" y="10463"/>
                      <a:pt x="13820" y="10463"/>
                    </a:cubicBezTo>
                    <a:cubicBezTo>
                      <a:pt x="13879" y="10463"/>
                      <a:pt x="13936" y="10459"/>
                      <a:pt x="13994" y="10448"/>
                    </a:cubicBezTo>
                    <a:lnTo>
                      <a:pt x="13994" y="10448"/>
                    </a:lnTo>
                    <a:cubicBezTo>
                      <a:pt x="13994" y="10529"/>
                      <a:pt x="13824" y="10546"/>
                      <a:pt x="13726" y="10555"/>
                    </a:cubicBezTo>
                    <a:cubicBezTo>
                      <a:pt x="13584" y="10555"/>
                      <a:pt x="13637" y="10644"/>
                      <a:pt x="13628" y="10724"/>
                    </a:cubicBezTo>
                    <a:cubicBezTo>
                      <a:pt x="13637" y="10831"/>
                      <a:pt x="13620" y="10938"/>
                      <a:pt x="13575" y="11036"/>
                    </a:cubicBezTo>
                    <a:cubicBezTo>
                      <a:pt x="13566" y="11054"/>
                      <a:pt x="13513" y="11072"/>
                      <a:pt x="13513" y="11081"/>
                    </a:cubicBezTo>
                    <a:cubicBezTo>
                      <a:pt x="13513" y="11134"/>
                      <a:pt x="13575" y="11170"/>
                      <a:pt x="13611" y="11223"/>
                    </a:cubicBezTo>
                    <a:cubicBezTo>
                      <a:pt x="13691" y="11321"/>
                      <a:pt x="13522" y="11419"/>
                      <a:pt x="13477" y="11499"/>
                    </a:cubicBezTo>
                    <a:cubicBezTo>
                      <a:pt x="13432" y="11580"/>
                      <a:pt x="13530" y="11633"/>
                      <a:pt x="13637" y="11704"/>
                    </a:cubicBezTo>
                    <a:cubicBezTo>
                      <a:pt x="13712" y="11761"/>
                      <a:pt x="13707" y="11778"/>
                      <a:pt x="13671" y="11778"/>
                    </a:cubicBezTo>
                    <a:cubicBezTo>
                      <a:pt x="13616" y="11778"/>
                      <a:pt x="13491" y="11740"/>
                      <a:pt x="13459" y="11740"/>
                    </a:cubicBezTo>
                    <a:cubicBezTo>
                      <a:pt x="13453" y="11739"/>
                      <a:pt x="13447" y="11739"/>
                      <a:pt x="13442" y="11739"/>
                    </a:cubicBezTo>
                    <a:cubicBezTo>
                      <a:pt x="13346" y="11739"/>
                      <a:pt x="13540" y="11892"/>
                      <a:pt x="13548" y="11909"/>
                    </a:cubicBezTo>
                    <a:cubicBezTo>
                      <a:pt x="13628" y="12016"/>
                      <a:pt x="13415" y="11980"/>
                      <a:pt x="13352" y="12016"/>
                    </a:cubicBezTo>
                    <a:cubicBezTo>
                      <a:pt x="13272" y="12069"/>
                      <a:pt x="13272" y="12167"/>
                      <a:pt x="13272" y="12239"/>
                    </a:cubicBezTo>
                    <a:cubicBezTo>
                      <a:pt x="13272" y="12286"/>
                      <a:pt x="13258" y="12509"/>
                      <a:pt x="13149" y="12509"/>
                    </a:cubicBezTo>
                    <a:cubicBezTo>
                      <a:pt x="13135" y="12509"/>
                      <a:pt x="13120" y="12505"/>
                      <a:pt x="13103" y="12497"/>
                    </a:cubicBezTo>
                    <a:cubicBezTo>
                      <a:pt x="13049" y="12542"/>
                      <a:pt x="13067" y="12622"/>
                      <a:pt x="13067" y="12675"/>
                    </a:cubicBezTo>
                    <a:cubicBezTo>
                      <a:pt x="13058" y="12907"/>
                      <a:pt x="12916" y="13085"/>
                      <a:pt x="12871" y="13308"/>
                    </a:cubicBezTo>
                    <a:cubicBezTo>
                      <a:pt x="12834" y="13390"/>
                      <a:pt x="12853" y="13480"/>
                      <a:pt x="12914" y="13543"/>
                    </a:cubicBezTo>
                    <a:lnTo>
                      <a:pt x="12914" y="13543"/>
                    </a:lnTo>
                    <a:cubicBezTo>
                      <a:pt x="12860" y="13498"/>
                      <a:pt x="12796" y="13449"/>
                      <a:pt x="12740" y="13449"/>
                    </a:cubicBezTo>
                    <a:cubicBezTo>
                      <a:pt x="12736" y="13449"/>
                      <a:pt x="12732" y="13450"/>
                      <a:pt x="12729" y="13450"/>
                    </a:cubicBezTo>
                    <a:cubicBezTo>
                      <a:pt x="12666" y="13459"/>
                      <a:pt x="12720" y="13512"/>
                      <a:pt x="12684" y="13539"/>
                    </a:cubicBezTo>
                    <a:lnTo>
                      <a:pt x="12604" y="13575"/>
                    </a:lnTo>
                    <a:cubicBezTo>
                      <a:pt x="12515" y="13628"/>
                      <a:pt x="12435" y="13699"/>
                      <a:pt x="12364" y="13780"/>
                    </a:cubicBezTo>
                    <a:cubicBezTo>
                      <a:pt x="12390" y="13869"/>
                      <a:pt x="12248" y="14002"/>
                      <a:pt x="12248" y="14011"/>
                    </a:cubicBezTo>
                    <a:cubicBezTo>
                      <a:pt x="12337" y="14163"/>
                      <a:pt x="12497" y="14270"/>
                      <a:pt x="12577" y="14430"/>
                    </a:cubicBezTo>
                    <a:cubicBezTo>
                      <a:pt x="12582" y="14441"/>
                      <a:pt x="12569" y="14448"/>
                      <a:pt x="12546" y="14448"/>
                    </a:cubicBezTo>
                    <a:cubicBezTo>
                      <a:pt x="12480" y="14448"/>
                      <a:pt x="12334" y="14397"/>
                      <a:pt x="12301" y="14278"/>
                    </a:cubicBezTo>
                    <a:cubicBezTo>
                      <a:pt x="12278" y="14170"/>
                      <a:pt x="12233" y="14127"/>
                      <a:pt x="12183" y="14127"/>
                    </a:cubicBezTo>
                    <a:cubicBezTo>
                      <a:pt x="12155" y="14127"/>
                      <a:pt x="12125" y="14140"/>
                      <a:pt x="12096" y="14163"/>
                    </a:cubicBezTo>
                    <a:cubicBezTo>
                      <a:pt x="12061" y="14189"/>
                      <a:pt x="11998" y="14234"/>
                      <a:pt x="12016" y="14296"/>
                    </a:cubicBezTo>
                    <a:cubicBezTo>
                      <a:pt x="12034" y="14368"/>
                      <a:pt x="12061" y="14376"/>
                      <a:pt x="12007" y="14394"/>
                    </a:cubicBezTo>
                    <a:cubicBezTo>
                      <a:pt x="12000" y="14396"/>
                      <a:pt x="11990" y="14397"/>
                      <a:pt x="11978" y="14397"/>
                    </a:cubicBezTo>
                    <a:cubicBezTo>
                      <a:pt x="11887" y="14397"/>
                      <a:pt x="11676" y="14340"/>
                      <a:pt x="11643" y="14262"/>
                    </a:cubicBezTo>
                    <a:lnTo>
                      <a:pt x="11643" y="14262"/>
                    </a:lnTo>
                    <a:cubicBezTo>
                      <a:pt x="11686" y="14368"/>
                      <a:pt x="11660" y="14394"/>
                      <a:pt x="11589" y="14448"/>
                    </a:cubicBezTo>
                    <a:cubicBezTo>
                      <a:pt x="11526" y="14492"/>
                      <a:pt x="11473" y="14555"/>
                      <a:pt x="11446" y="14626"/>
                    </a:cubicBezTo>
                    <a:cubicBezTo>
                      <a:pt x="11438" y="14643"/>
                      <a:pt x="11437" y="14760"/>
                      <a:pt x="11413" y="14760"/>
                    </a:cubicBezTo>
                    <a:cubicBezTo>
                      <a:pt x="11412" y="14760"/>
                      <a:pt x="11411" y="14760"/>
                      <a:pt x="11411" y="14759"/>
                    </a:cubicBezTo>
                    <a:cubicBezTo>
                      <a:pt x="11394" y="14751"/>
                      <a:pt x="11312" y="14670"/>
                      <a:pt x="11281" y="14670"/>
                    </a:cubicBezTo>
                    <a:cubicBezTo>
                      <a:pt x="11280" y="14670"/>
                      <a:pt x="11278" y="14670"/>
                      <a:pt x="11277" y="14670"/>
                    </a:cubicBezTo>
                    <a:cubicBezTo>
                      <a:pt x="11223" y="14679"/>
                      <a:pt x="11223" y="14777"/>
                      <a:pt x="11170" y="14804"/>
                    </a:cubicBezTo>
                    <a:lnTo>
                      <a:pt x="11010" y="14884"/>
                    </a:lnTo>
                    <a:cubicBezTo>
                      <a:pt x="10988" y="14869"/>
                      <a:pt x="10972" y="14862"/>
                      <a:pt x="10961" y="14862"/>
                    </a:cubicBezTo>
                    <a:cubicBezTo>
                      <a:pt x="10908" y="14862"/>
                      <a:pt x="10961" y="15012"/>
                      <a:pt x="10983" y="15071"/>
                    </a:cubicBezTo>
                    <a:cubicBezTo>
                      <a:pt x="11001" y="15151"/>
                      <a:pt x="10974" y="15187"/>
                      <a:pt x="10921" y="15205"/>
                    </a:cubicBezTo>
                    <a:cubicBezTo>
                      <a:pt x="10861" y="15063"/>
                      <a:pt x="10845" y="15002"/>
                      <a:pt x="10778" y="15002"/>
                    </a:cubicBezTo>
                    <a:cubicBezTo>
                      <a:pt x="10765" y="15002"/>
                      <a:pt x="10751" y="15005"/>
                      <a:pt x="10734" y="15009"/>
                    </a:cubicBezTo>
                    <a:lnTo>
                      <a:pt x="10164" y="15169"/>
                    </a:lnTo>
                    <a:cubicBezTo>
                      <a:pt x="10146" y="15178"/>
                      <a:pt x="9941" y="15196"/>
                      <a:pt x="9976" y="15267"/>
                    </a:cubicBezTo>
                    <a:cubicBezTo>
                      <a:pt x="10036" y="15353"/>
                      <a:pt x="9983" y="15385"/>
                      <a:pt x="9930" y="15385"/>
                    </a:cubicBezTo>
                    <a:cubicBezTo>
                      <a:pt x="9911" y="15385"/>
                      <a:pt x="9892" y="15381"/>
                      <a:pt x="9879" y="15374"/>
                    </a:cubicBezTo>
                    <a:cubicBezTo>
                      <a:pt x="9834" y="15356"/>
                      <a:pt x="9852" y="15276"/>
                      <a:pt x="9816" y="15249"/>
                    </a:cubicBezTo>
                    <a:cubicBezTo>
                      <a:pt x="9797" y="15236"/>
                      <a:pt x="9772" y="15228"/>
                      <a:pt x="9747" y="15228"/>
                    </a:cubicBezTo>
                    <a:cubicBezTo>
                      <a:pt x="9737" y="15228"/>
                      <a:pt x="9728" y="15229"/>
                      <a:pt x="9718" y="15232"/>
                    </a:cubicBezTo>
                    <a:cubicBezTo>
                      <a:pt x="9697" y="15232"/>
                      <a:pt x="9660" y="15227"/>
                      <a:pt x="9621" y="15227"/>
                    </a:cubicBezTo>
                    <a:cubicBezTo>
                      <a:pt x="9562" y="15227"/>
                      <a:pt x="9499" y="15237"/>
                      <a:pt x="9478" y="15285"/>
                    </a:cubicBezTo>
                    <a:cubicBezTo>
                      <a:pt x="9456" y="15333"/>
                      <a:pt x="9432" y="15333"/>
                      <a:pt x="9402" y="15333"/>
                    </a:cubicBezTo>
                    <a:lnTo>
                      <a:pt x="9402" y="15333"/>
                    </a:lnTo>
                    <a:cubicBezTo>
                      <a:pt x="9382" y="15333"/>
                      <a:pt x="9360" y="15333"/>
                      <a:pt x="9335" y="15347"/>
                    </a:cubicBezTo>
                    <a:cubicBezTo>
                      <a:pt x="9300" y="15365"/>
                      <a:pt x="9255" y="15490"/>
                      <a:pt x="9237" y="15490"/>
                    </a:cubicBezTo>
                    <a:cubicBezTo>
                      <a:pt x="9210" y="15490"/>
                      <a:pt x="9202" y="15401"/>
                      <a:pt x="9184" y="15374"/>
                    </a:cubicBezTo>
                    <a:cubicBezTo>
                      <a:pt x="9130" y="15312"/>
                      <a:pt x="9059" y="15276"/>
                      <a:pt x="8988" y="15276"/>
                    </a:cubicBezTo>
                    <a:lnTo>
                      <a:pt x="8658" y="15276"/>
                    </a:lnTo>
                    <a:cubicBezTo>
                      <a:pt x="8605" y="15285"/>
                      <a:pt x="8578" y="15338"/>
                      <a:pt x="8560" y="15427"/>
                    </a:cubicBezTo>
                    <a:cubicBezTo>
                      <a:pt x="8544" y="15444"/>
                      <a:pt x="8533" y="15462"/>
                      <a:pt x="8525" y="15482"/>
                    </a:cubicBezTo>
                    <a:lnTo>
                      <a:pt x="8525" y="15482"/>
                    </a:lnTo>
                    <a:cubicBezTo>
                      <a:pt x="8549" y="15339"/>
                      <a:pt x="8554" y="15205"/>
                      <a:pt x="8516" y="15178"/>
                    </a:cubicBezTo>
                    <a:cubicBezTo>
                      <a:pt x="8491" y="15165"/>
                      <a:pt x="8417" y="15126"/>
                      <a:pt x="8366" y="15126"/>
                    </a:cubicBezTo>
                    <a:cubicBezTo>
                      <a:pt x="8345" y="15126"/>
                      <a:pt x="8328" y="15133"/>
                      <a:pt x="8320" y="15151"/>
                    </a:cubicBezTo>
                    <a:cubicBezTo>
                      <a:pt x="8271" y="15230"/>
                      <a:pt x="8239" y="15313"/>
                      <a:pt x="8196" y="15313"/>
                    </a:cubicBezTo>
                    <a:cubicBezTo>
                      <a:pt x="8175" y="15313"/>
                      <a:pt x="8152" y="15295"/>
                      <a:pt x="8124" y="15249"/>
                    </a:cubicBezTo>
                    <a:cubicBezTo>
                      <a:pt x="8035" y="15169"/>
                      <a:pt x="7937" y="15107"/>
                      <a:pt x="7821" y="15080"/>
                    </a:cubicBezTo>
                    <a:cubicBezTo>
                      <a:pt x="7819" y="15080"/>
                      <a:pt x="7817" y="15080"/>
                      <a:pt x="7815" y="15080"/>
                    </a:cubicBezTo>
                    <a:cubicBezTo>
                      <a:pt x="7750" y="15080"/>
                      <a:pt x="7648" y="15201"/>
                      <a:pt x="7596" y="15201"/>
                    </a:cubicBezTo>
                    <a:cubicBezTo>
                      <a:pt x="7590" y="15201"/>
                      <a:pt x="7585" y="15199"/>
                      <a:pt x="7580" y="15196"/>
                    </a:cubicBezTo>
                    <a:cubicBezTo>
                      <a:pt x="7518" y="15116"/>
                      <a:pt x="7607" y="14875"/>
                      <a:pt x="7536" y="14795"/>
                    </a:cubicBezTo>
                    <a:cubicBezTo>
                      <a:pt x="7531" y="14790"/>
                      <a:pt x="7527" y="14788"/>
                      <a:pt x="7522" y="14788"/>
                    </a:cubicBezTo>
                    <a:cubicBezTo>
                      <a:pt x="7482" y="14788"/>
                      <a:pt x="7444" y="14941"/>
                      <a:pt x="7420" y="14973"/>
                    </a:cubicBezTo>
                    <a:cubicBezTo>
                      <a:pt x="7379" y="14957"/>
                      <a:pt x="7445" y="14764"/>
                      <a:pt x="7391" y="14764"/>
                    </a:cubicBezTo>
                    <a:cubicBezTo>
                      <a:pt x="7387" y="14764"/>
                      <a:pt x="7382" y="14766"/>
                      <a:pt x="7376" y="14768"/>
                    </a:cubicBezTo>
                    <a:cubicBezTo>
                      <a:pt x="7354" y="14776"/>
                      <a:pt x="7201" y="15046"/>
                      <a:pt x="7141" y="15046"/>
                    </a:cubicBezTo>
                    <a:cubicBezTo>
                      <a:pt x="7128" y="15046"/>
                      <a:pt x="7119" y="15032"/>
                      <a:pt x="7117" y="15000"/>
                    </a:cubicBezTo>
                    <a:cubicBezTo>
                      <a:pt x="7117" y="14920"/>
                      <a:pt x="7197" y="14840"/>
                      <a:pt x="7162" y="14751"/>
                    </a:cubicBezTo>
                    <a:cubicBezTo>
                      <a:pt x="7144" y="14715"/>
                      <a:pt x="7108" y="14688"/>
                      <a:pt x="7073" y="14688"/>
                    </a:cubicBezTo>
                    <a:cubicBezTo>
                      <a:pt x="6983" y="14688"/>
                      <a:pt x="6962" y="14851"/>
                      <a:pt x="6879" y="14851"/>
                    </a:cubicBezTo>
                    <a:cubicBezTo>
                      <a:pt x="6863" y="14851"/>
                      <a:pt x="6845" y="14845"/>
                      <a:pt x="6823" y="14831"/>
                    </a:cubicBezTo>
                    <a:cubicBezTo>
                      <a:pt x="6877" y="14759"/>
                      <a:pt x="6912" y="14670"/>
                      <a:pt x="6921" y="14581"/>
                    </a:cubicBezTo>
                    <a:cubicBezTo>
                      <a:pt x="6910" y="14530"/>
                      <a:pt x="6891" y="14467"/>
                      <a:pt x="6850" y="14467"/>
                    </a:cubicBezTo>
                    <a:cubicBezTo>
                      <a:pt x="6828" y="14467"/>
                      <a:pt x="6799" y="14486"/>
                      <a:pt x="6761" y="14537"/>
                    </a:cubicBezTo>
                    <a:cubicBezTo>
                      <a:pt x="6851" y="14411"/>
                      <a:pt x="6840" y="14366"/>
                      <a:pt x="6783" y="14366"/>
                    </a:cubicBezTo>
                    <a:cubicBezTo>
                      <a:pt x="6755" y="14366"/>
                      <a:pt x="6716" y="14377"/>
                      <a:pt x="6672" y="14394"/>
                    </a:cubicBezTo>
                    <a:cubicBezTo>
                      <a:pt x="6786" y="14263"/>
                      <a:pt x="6419" y="14175"/>
                      <a:pt x="6371" y="14138"/>
                    </a:cubicBezTo>
                    <a:lnTo>
                      <a:pt x="6371" y="14138"/>
                    </a:lnTo>
                    <a:cubicBezTo>
                      <a:pt x="6456" y="14213"/>
                      <a:pt x="6403" y="14318"/>
                      <a:pt x="6336" y="14318"/>
                    </a:cubicBezTo>
                    <a:cubicBezTo>
                      <a:pt x="6308" y="14318"/>
                      <a:pt x="6277" y="14299"/>
                      <a:pt x="6253" y="14252"/>
                    </a:cubicBezTo>
                    <a:cubicBezTo>
                      <a:pt x="6200" y="14145"/>
                      <a:pt x="6129" y="14056"/>
                      <a:pt x="6031" y="13985"/>
                    </a:cubicBezTo>
                    <a:lnTo>
                      <a:pt x="6031" y="13985"/>
                    </a:lnTo>
                    <a:cubicBezTo>
                      <a:pt x="5906" y="14136"/>
                      <a:pt x="6111" y="14341"/>
                      <a:pt x="6155" y="14430"/>
                    </a:cubicBezTo>
                    <a:cubicBezTo>
                      <a:pt x="6084" y="14376"/>
                      <a:pt x="6022" y="14314"/>
                      <a:pt x="5959" y="14261"/>
                    </a:cubicBezTo>
                    <a:cubicBezTo>
                      <a:pt x="5888" y="14207"/>
                      <a:pt x="5870" y="14118"/>
                      <a:pt x="5897" y="14047"/>
                    </a:cubicBezTo>
                    <a:cubicBezTo>
                      <a:pt x="5942" y="13958"/>
                      <a:pt x="6031" y="13949"/>
                      <a:pt x="6013" y="13851"/>
                    </a:cubicBezTo>
                    <a:cubicBezTo>
                      <a:pt x="5998" y="13771"/>
                      <a:pt x="5958" y="13752"/>
                      <a:pt x="5908" y="13752"/>
                    </a:cubicBezTo>
                    <a:cubicBezTo>
                      <a:pt x="5863" y="13752"/>
                      <a:pt x="5810" y="13767"/>
                      <a:pt x="5759" y="13767"/>
                    </a:cubicBezTo>
                    <a:cubicBezTo>
                      <a:pt x="5729" y="13767"/>
                      <a:pt x="5700" y="13762"/>
                      <a:pt x="5674" y="13744"/>
                    </a:cubicBezTo>
                    <a:cubicBezTo>
                      <a:pt x="5559" y="13664"/>
                      <a:pt x="5576" y="13548"/>
                      <a:pt x="5603" y="13397"/>
                    </a:cubicBezTo>
                    <a:lnTo>
                      <a:pt x="5603" y="13397"/>
                    </a:lnTo>
                    <a:cubicBezTo>
                      <a:pt x="5514" y="13477"/>
                      <a:pt x="5407" y="13530"/>
                      <a:pt x="5282" y="13539"/>
                    </a:cubicBezTo>
                    <a:cubicBezTo>
                      <a:pt x="5167" y="13539"/>
                      <a:pt x="5327" y="13423"/>
                      <a:pt x="5300" y="13406"/>
                    </a:cubicBezTo>
                    <a:cubicBezTo>
                      <a:pt x="5294" y="13401"/>
                      <a:pt x="5288" y="13399"/>
                      <a:pt x="5281" y="13399"/>
                    </a:cubicBezTo>
                    <a:cubicBezTo>
                      <a:pt x="5276" y="13399"/>
                      <a:pt x="5271" y="13400"/>
                      <a:pt x="5266" y="13402"/>
                    </a:cubicBezTo>
                    <a:lnTo>
                      <a:pt x="5266" y="13402"/>
                    </a:lnTo>
                    <a:cubicBezTo>
                      <a:pt x="5300" y="13365"/>
                      <a:pt x="5327" y="13330"/>
                      <a:pt x="5327" y="13308"/>
                    </a:cubicBezTo>
                    <a:cubicBezTo>
                      <a:pt x="5327" y="13227"/>
                      <a:pt x="5211" y="13183"/>
                      <a:pt x="5167" y="13156"/>
                    </a:cubicBezTo>
                    <a:cubicBezTo>
                      <a:pt x="5119" y="13124"/>
                      <a:pt x="5067" y="13108"/>
                      <a:pt x="5015" y="13108"/>
                    </a:cubicBezTo>
                    <a:cubicBezTo>
                      <a:pt x="4980" y="13108"/>
                      <a:pt x="4944" y="13115"/>
                      <a:pt x="4908" y="13129"/>
                    </a:cubicBezTo>
                    <a:cubicBezTo>
                      <a:pt x="4877" y="13151"/>
                      <a:pt x="4854" y="13169"/>
                      <a:pt x="4834" y="13169"/>
                    </a:cubicBezTo>
                    <a:cubicBezTo>
                      <a:pt x="4820" y="13169"/>
                      <a:pt x="4807" y="13160"/>
                      <a:pt x="4793" y="13138"/>
                    </a:cubicBezTo>
                    <a:cubicBezTo>
                      <a:pt x="4766" y="13103"/>
                      <a:pt x="4766" y="13049"/>
                      <a:pt x="4793" y="13014"/>
                    </a:cubicBezTo>
                    <a:cubicBezTo>
                      <a:pt x="4828" y="12951"/>
                      <a:pt x="4801" y="12960"/>
                      <a:pt x="4766" y="12933"/>
                    </a:cubicBezTo>
                    <a:cubicBezTo>
                      <a:pt x="4748" y="12920"/>
                      <a:pt x="4708" y="12920"/>
                      <a:pt x="4664" y="12920"/>
                    </a:cubicBezTo>
                    <a:cubicBezTo>
                      <a:pt x="4621" y="12920"/>
                      <a:pt x="4574" y="12920"/>
                      <a:pt x="4543" y="12907"/>
                    </a:cubicBezTo>
                    <a:cubicBezTo>
                      <a:pt x="4472" y="12889"/>
                      <a:pt x="4418" y="12844"/>
                      <a:pt x="4374" y="12791"/>
                    </a:cubicBezTo>
                    <a:cubicBezTo>
                      <a:pt x="4347" y="12755"/>
                      <a:pt x="4374" y="12640"/>
                      <a:pt x="4347" y="12622"/>
                    </a:cubicBezTo>
                    <a:cubicBezTo>
                      <a:pt x="4344" y="12620"/>
                      <a:pt x="4341" y="12619"/>
                      <a:pt x="4339" y="12619"/>
                    </a:cubicBezTo>
                    <a:cubicBezTo>
                      <a:pt x="4320" y="12619"/>
                      <a:pt x="4311" y="12667"/>
                      <a:pt x="4297" y="12667"/>
                    </a:cubicBezTo>
                    <a:cubicBezTo>
                      <a:pt x="4296" y="12667"/>
                      <a:pt x="4295" y="12667"/>
                      <a:pt x="4294" y="12666"/>
                    </a:cubicBezTo>
                    <a:lnTo>
                      <a:pt x="4258" y="12631"/>
                    </a:lnTo>
                    <a:lnTo>
                      <a:pt x="4053" y="12461"/>
                    </a:lnTo>
                    <a:cubicBezTo>
                      <a:pt x="4004" y="12424"/>
                      <a:pt x="3937" y="12332"/>
                      <a:pt x="3860" y="12332"/>
                    </a:cubicBezTo>
                    <a:cubicBezTo>
                      <a:pt x="3825" y="12332"/>
                      <a:pt x="3789" y="12350"/>
                      <a:pt x="3750" y="12399"/>
                    </a:cubicBezTo>
                    <a:cubicBezTo>
                      <a:pt x="3839" y="12283"/>
                      <a:pt x="3706" y="12159"/>
                      <a:pt x="3652" y="12114"/>
                    </a:cubicBezTo>
                    <a:cubicBezTo>
                      <a:pt x="3626" y="12093"/>
                      <a:pt x="3599" y="12088"/>
                      <a:pt x="3573" y="12088"/>
                    </a:cubicBezTo>
                    <a:cubicBezTo>
                      <a:pt x="3549" y="12088"/>
                      <a:pt x="3526" y="12092"/>
                      <a:pt x="3504" y="12092"/>
                    </a:cubicBezTo>
                    <a:cubicBezTo>
                      <a:pt x="3477" y="12092"/>
                      <a:pt x="3452" y="12086"/>
                      <a:pt x="3430" y="12061"/>
                    </a:cubicBezTo>
                    <a:cubicBezTo>
                      <a:pt x="3403" y="12025"/>
                      <a:pt x="3501" y="11945"/>
                      <a:pt x="3492" y="11900"/>
                    </a:cubicBezTo>
                    <a:cubicBezTo>
                      <a:pt x="3483" y="11856"/>
                      <a:pt x="3448" y="11820"/>
                      <a:pt x="3412" y="11802"/>
                    </a:cubicBezTo>
                    <a:cubicBezTo>
                      <a:pt x="3368" y="11780"/>
                      <a:pt x="3318" y="11764"/>
                      <a:pt x="3272" y="11764"/>
                    </a:cubicBezTo>
                    <a:cubicBezTo>
                      <a:pt x="3262" y="11764"/>
                      <a:pt x="3252" y="11765"/>
                      <a:pt x="3243" y="11767"/>
                    </a:cubicBezTo>
                    <a:cubicBezTo>
                      <a:pt x="3198" y="11767"/>
                      <a:pt x="3163" y="11847"/>
                      <a:pt x="3127" y="11882"/>
                    </a:cubicBezTo>
                    <a:cubicBezTo>
                      <a:pt x="3269" y="11713"/>
                      <a:pt x="3065" y="11767"/>
                      <a:pt x="3020" y="11722"/>
                    </a:cubicBezTo>
                    <a:cubicBezTo>
                      <a:pt x="2975" y="11678"/>
                      <a:pt x="3252" y="11446"/>
                      <a:pt x="3136" y="11428"/>
                    </a:cubicBezTo>
                    <a:cubicBezTo>
                      <a:pt x="3127" y="11426"/>
                      <a:pt x="3118" y="11425"/>
                      <a:pt x="3109" y="11425"/>
                    </a:cubicBezTo>
                    <a:cubicBezTo>
                      <a:pt x="2977" y="11425"/>
                      <a:pt x="2860" y="11656"/>
                      <a:pt x="2735" y="11731"/>
                    </a:cubicBezTo>
                    <a:cubicBezTo>
                      <a:pt x="2725" y="11738"/>
                      <a:pt x="2718" y="11741"/>
                      <a:pt x="2712" y="11741"/>
                    </a:cubicBezTo>
                    <a:cubicBezTo>
                      <a:pt x="2659" y="11741"/>
                      <a:pt x="2754" y="11480"/>
                      <a:pt x="2762" y="11464"/>
                    </a:cubicBezTo>
                    <a:lnTo>
                      <a:pt x="2762" y="11464"/>
                    </a:lnTo>
                    <a:cubicBezTo>
                      <a:pt x="2715" y="11497"/>
                      <a:pt x="2698" y="11530"/>
                      <a:pt x="2671" y="11530"/>
                    </a:cubicBezTo>
                    <a:cubicBezTo>
                      <a:pt x="2661" y="11530"/>
                      <a:pt x="2651" y="11526"/>
                      <a:pt x="2637" y="11517"/>
                    </a:cubicBezTo>
                    <a:cubicBezTo>
                      <a:pt x="2621" y="11509"/>
                      <a:pt x="2590" y="11472"/>
                      <a:pt x="2564" y="11472"/>
                    </a:cubicBezTo>
                    <a:cubicBezTo>
                      <a:pt x="2562" y="11472"/>
                      <a:pt x="2559" y="11472"/>
                      <a:pt x="2557" y="11473"/>
                    </a:cubicBezTo>
                    <a:cubicBezTo>
                      <a:pt x="2530" y="11482"/>
                      <a:pt x="2503" y="11544"/>
                      <a:pt x="2468" y="11562"/>
                    </a:cubicBezTo>
                    <a:cubicBezTo>
                      <a:pt x="2459" y="11565"/>
                      <a:pt x="2451" y="11567"/>
                      <a:pt x="2443" y="11567"/>
                    </a:cubicBezTo>
                    <a:cubicBezTo>
                      <a:pt x="2410" y="11567"/>
                      <a:pt x="2382" y="11541"/>
                      <a:pt x="2361" y="11526"/>
                    </a:cubicBezTo>
                    <a:cubicBezTo>
                      <a:pt x="2441" y="11446"/>
                      <a:pt x="2477" y="11384"/>
                      <a:pt x="2388" y="11366"/>
                    </a:cubicBezTo>
                    <a:cubicBezTo>
                      <a:pt x="2281" y="11339"/>
                      <a:pt x="2236" y="11366"/>
                      <a:pt x="2343" y="11214"/>
                    </a:cubicBezTo>
                    <a:cubicBezTo>
                      <a:pt x="2374" y="11168"/>
                      <a:pt x="2296" y="11094"/>
                      <a:pt x="2247" y="11094"/>
                    </a:cubicBezTo>
                    <a:cubicBezTo>
                      <a:pt x="2239" y="11094"/>
                      <a:pt x="2233" y="11095"/>
                      <a:pt x="2227" y="11099"/>
                    </a:cubicBezTo>
                    <a:cubicBezTo>
                      <a:pt x="2197" y="11121"/>
                      <a:pt x="2186" y="11176"/>
                      <a:pt x="2151" y="11176"/>
                    </a:cubicBezTo>
                    <a:cubicBezTo>
                      <a:pt x="2145" y="11176"/>
                      <a:pt x="2137" y="11174"/>
                      <a:pt x="2129" y="11170"/>
                    </a:cubicBezTo>
                    <a:cubicBezTo>
                      <a:pt x="2058" y="11134"/>
                      <a:pt x="2005" y="11090"/>
                      <a:pt x="1960" y="11027"/>
                    </a:cubicBezTo>
                    <a:cubicBezTo>
                      <a:pt x="1924" y="10956"/>
                      <a:pt x="1969" y="10885"/>
                      <a:pt x="1951" y="10805"/>
                    </a:cubicBezTo>
                    <a:cubicBezTo>
                      <a:pt x="1944" y="10731"/>
                      <a:pt x="1888" y="10682"/>
                      <a:pt x="1824" y="10682"/>
                    </a:cubicBezTo>
                    <a:cubicBezTo>
                      <a:pt x="1810" y="10682"/>
                      <a:pt x="1796" y="10684"/>
                      <a:pt x="1782" y="10689"/>
                    </a:cubicBezTo>
                    <a:cubicBezTo>
                      <a:pt x="1773" y="10693"/>
                      <a:pt x="1765" y="10694"/>
                      <a:pt x="1758" y="10694"/>
                    </a:cubicBezTo>
                    <a:cubicBezTo>
                      <a:pt x="1676" y="10694"/>
                      <a:pt x="1676" y="10489"/>
                      <a:pt x="1684" y="10484"/>
                    </a:cubicBezTo>
                    <a:lnTo>
                      <a:pt x="1684" y="10484"/>
                    </a:lnTo>
                    <a:cubicBezTo>
                      <a:pt x="1541" y="10529"/>
                      <a:pt x="1577" y="10760"/>
                      <a:pt x="1533" y="10814"/>
                    </a:cubicBezTo>
                    <a:cubicBezTo>
                      <a:pt x="1530" y="10816"/>
                      <a:pt x="1527" y="10817"/>
                      <a:pt x="1523" y="10817"/>
                    </a:cubicBezTo>
                    <a:cubicBezTo>
                      <a:pt x="1497" y="10817"/>
                      <a:pt x="1447" y="10772"/>
                      <a:pt x="1470" y="10733"/>
                    </a:cubicBezTo>
                    <a:cubicBezTo>
                      <a:pt x="1533" y="10653"/>
                      <a:pt x="1435" y="10627"/>
                      <a:pt x="1372" y="10627"/>
                    </a:cubicBezTo>
                    <a:cubicBezTo>
                      <a:pt x="1239" y="10627"/>
                      <a:pt x="1381" y="10520"/>
                      <a:pt x="1408" y="10404"/>
                    </a:cubicBezTo>
                    <a:cubicBezTo>
                      <a:pt x="1413" y="10376"/>
                      <a:pt x="1408" y="10366"/>
                      <a:pt x="1397" y="10366"/>
                    </a:cubicBezTo>
                    <a:cubicBezTo>
                      <a:pt x="1372" y="10366"/>
                      <a:pt x="1322" y="10413"/>
                      <a:pt x="1310" y="10413"/>
                    </a:cubicBezTo>
                    <a:cubicBezTo>
                      <a:pt x="1289" y="10444"/>
                      <a:pt x="1268" y="10455"/>
                      <a:pt x="1248" y="10455"/>
                    </a:cubicBezTo>
                    <a:cubicBezTo>
                      <a:pt x="1217" y="10455"/>
                      <a:pt x="1189" y="10429"/>
                      <a:pt x="1167" y="10413"/>
                    </a:cubicBezTo>
                    <a:cubicBezTo>
                      <a:pt x="1110" y="10368"/>
                      <a:pt x="1103" y="10328"/>
                      <a:pt x="1045" y="10328"/>
                    </a:cubicBezTo>
                    <a:cubicBezTo>
                      <a:pt x="1022" y="10328"/>
                      <a:pt x="991" y="10335"/>
                      <a:pt x="945" y="10350"/>
                    </a:cubicBezTo>
                    <a:cubicBezTo>
                      <a:pt x="940" y="10350"/>
                      <a:pt x="913" y="10353"/>
                      <a:pt x="889" y="10353"/>
                    </a:cubicBezTo>
                    <a:cubicBezTo>
                      <a:pt x="864" y="10353"/>
                      <a:pt x="842" y="10350"/>
                      <a:pt x="847" y="10341"/>
                    </a:cubicBezTo>
                    <a:cubicBezTo>
                      <a:pt x="847" y="10279"/>
                      <a:pt x="1087" y="10190"/>
                      <a:pt x="1034" y="10092"/>
                    </a:cubicBezTo>
                    <a:cubicBezTo>
                      <a:pt x="980" y="9985"/>
                      <a:pt x="891" y="9941"/>
                      <a:pt x="838" y="9852"/>
                    </a:cubicBezTo>
                    <a:lnTo>
                      <a:pt x="838" y="9852"/>
                    </a:lnTo>
                    <a:cubicBezTo>
                      <a:pt x="838" y="9861"/>
                      <a:pt x="891" y="9923"/>
                      <a:pt x="829" y="9958"/>
                    </a:cubicBezTo>
                    <a:cubicBezTo>
                      <a:pt x="826" y="9960"/>
                      <a:pt x="822" y="9961"/>
                      <a:pt x="819" y="9961"/>
                    </a:cubicBezTo>
                    <a:cubicBezTo>
                      <a:pt x="783" y="9961"/>
                      <a:pt x="745" y="9853"/>
                      <a:pt x="686" y="9853"/>
                    </a:cubicBezTo>
                    <a:cubicBezTo>
                      <a:pt x="679" y="9853"/>
                      <a:pt x="672" y="9855"/>
                      <a:pt x="664" y="9858"/>
                    </a:cubicBezTo>
                    <a:lnTo>
                      <a:pt x="664" y="9858"/>
                    </a:lnTo>
                    <a:cubicBezTo>
                      <a:pt x="665" y="9858"/>
                      <a:pt x="665" y="9858"/>
                      <a:pt x="666" y="9858"/>
                    </a:cubicBezTo>
                    <a:cubicBezTo>
                      <a:pt x="690" y="9858"/>
                      <a:pt x="660" y="10013"/>
                      <a:pt x="629" y="10013"/>
                    </a:cubicBezTo>
                    <a:cubicBezTo>
                      <a:pt x="627" y="10013"/>
                      <a:pt x="626" y="10013"/>
                      <a:pt x="624" y="10012"/>
                    </a:cubicBezTo>
                    <a:cubicBezTo>
                      <a:pt x="544" y="9967"/>
                      <a:pt x="312" y="9887"/>
                      <a:pt x="526" y="9816"/>
                    </a:cubicBezTo>
                    <a:cubicBezTo>
                      <a:pt x="597" y="9816"/>
                      <a:pt x="686" y="9816"/>
                      <a:pt x="686" y="9745"/>
                    </a:cubicBezTo>
                    <a:cubicBezTo>
                      <a:pt x="677" y="9647"/>
                      <a:pt x="669" y="9540"/>
                      <a:pt x="633" y="9451"/>
                    </a:cubicBezTo>
                    <a:cubicBezTo>
                      <a:pt x="623" y="9424"/>
                      <a:pt x="595" y="9416"/>
                      <a:pt x="561" y="9416"/>
                    </a:cubicBezTo>
                    <a:cubicBezTo>
                      <a:pt x="509" y="9416"/>
                      <a:pt x="442" y="9434"/>
                      <a:pt x="392" y="9434"/>
                    </a:cubicBezTo>
                    <a:cubicBezTo>
                      <a:pt x="386" y="9434"/>
                      <a:pt x="380" y="9434"/>
                      <a:pt x="375" y="9433"/>
                    </a:cubicBezTo>
                    <a:cubicBezTo>
                      <a:pt x="375" y="9362"/>
                      <a:pt x="508" y="9175"/>
                      <a:pt x="588" y="9175"/>
                    </a:cubicBezTo>
                    <a:cubicBezTo>
                      <a:pt x="643" y="9175"/>
                      <a:pt x="652" y="9242"/>
                      <a:pt x="652" y="9290"/>
                    </a:cubicBezTo>
                    <a:lnTo>
                      <a:pt x="652" y="9290"/>
                    </a:lnTo>
                    <a:cubicBezTo>
                      <a:pt x="658" y="9219"/>
                      <a:pt x="680" y="9119"/>
                      <a:pt x="766" y="9112"/>
                    </a:cubicBezTo>
                    <a:cubicBezTo>
                      <a:pt x="862" y="9130"/>
                      <a:pt x="958" y="9164"/>
                      <a:pt x="1053" y="9215"/>
                    </a:cubicBezTo>
                    <a:lnTo>
                      <a:pt x="1053" y="9215"/>
                    </a:lnTo>
                    <a:cubicBezTo>
                      <a:pt x="923" y="9144"/>
                      <a:pt x="828" y="9039"/>
                      <a:pt x="758" y="8916"/>
                    </a:cubicBezTo>
                    <a:cubicBezTo>
                      <a:pt x="722" y="8854"/>
                      <a:pt x="802" y="8818"/>
                      <a:pt x="811" y="8765"/>
                    </a:cubicBezTo>
                    <a:cubicBezTo>
                      <a:pt x="811" y="8733"/>
                      <a:pt x="769" y="8625"/>
                      <a:pt x="821" y="8625"/>
                    </a:cubicBezTo>
                    <a:cubicBezTo>
                      <a:pt x="828" y="8625"/>
                      <a:pt x="836" y="8627"/>
                      <a:pt x="847" y="8631"/>
                    </a:cubicBezTo>
                    <a:cubicBezTo>
                      <a:pt x="936" y="8667"/>
                      <a:pt x="962" y="8854"/>
                      <a:pt x="1069" y="8916"/>
                    </a:cubicBezTo>
                    <a:cubicBezTo>
                      <a:pt x="1085" y="8930"/>
                      <a:pt x="1096" y="8935"/>
                      <a:pt x="1105" y="8935"/>
                    </a:cubicBezTo>
                    <a:cubicBezTo>
                      <a:pt x="1137" y="8935"/>
                      <a:pt x="1132" y="8862"/>
                      <a:pt x="1132" y="8827"/>
                    </a:cubicBezTo>
                    <a:cubicBezTo>
                      <a:pt x="1141" y="8783"/>
                      <a:pt x="1105" y="8720"/>
                      <a:pt x="1141" y="8685"/>
                    </a:cubicBezTo>
                    <a:cubicBezTo>
                      <a:pt x="1185" y="8649"/>
                      <a:pt x="1230" y="8622"/>
                      <a:pt x="1283" y="8613"/>
                    </a:cubicBezTo>
                    <a:cubicBezTo>
                      <a:pt x="1297" y="8610"/>
                      <a:pt x="1312" y="8607"/>
                      <a:pt x="1326" y="8605"/>
                    </a:cubicBezTo>
                    <a:lnTo>
                      <a:pt x="1326" y="8605"/>
                    </a:lnTo>
                    <a:cubicBezTo>
                      <a:pt x="1273" y="8559"/>
                      <a:pt x="1200" y="8486"/>
                      <a:pt x="1292" y="8444"/>
                    </a:cubicBezTo>
                    <a:cubicBezTo>
                      <a:pt x="1297" y="8443"/>
                      <a:pt x="1301" y="8443"/>
                      <a:pt x="1305" y="8443"/>
                    </a:cubicBezTo>
                    <a:cubicBezTo>
                      <a:pt x="1378" y="8443"/>
                      <a:pt x="1386" y="8562"/>
                      <a:pt x="1355" y="8601"/>
                    </a:cubicBezTo>
                    <a:lnTo>
                      <a:pt x="1355" y="8601"/>
                    </a:lnTo>
                    <a:cubicBezTo>
                      <a:pt x="1472" y="8590"/>
                      <a:pt x="1602" y="8611"/>
                      <a:pt x="1720" y="8560"/>
                    </a:cubicBezTo>
                    <a:cubicBezTo>
                      <a:pt x="1748" y="8546"/>
                      <a:pt x="1770" y="8482"/>
                      <a:pt x="1796" y="8482"/>
                    </a:cubicBezTo>
                    <a:cubicBezTo>
                      <a:pt x="1803" y="8482"/>
                      <a:pt x="1810" y="8486"/>
                      <a:pt x="1818" y="8498"/>
                    </a:cubicBezTo>
                    <a:cubicBezTo>
                      <a:pt x="1844" y="8542"/>
                      <a:pt x="1826" y="8649"/>
                      <a:pt x="1853" y="8720"/>
                    </a:cubicBezTo>
                    <a:cubicBezTo>
                      <a:pt x="1880" y="8845"/>
                      <a:pt x="1996" y="8934"/>
                      <a:pt x="2129" y="8943"/>
                    </a:cubicBezTo>
                    <a:cubicBezTo>
                      <a:pt x="2154" y="8943"/>
                      <a:pt x="2258" y="8880"/>
                      <a:pt x="2271" y="8880"/>
                    </a:cubicBezTo>
                    <a:cubicBezTo>
                      <a:pt x="2271" y="8880"/>
                      <a:pt x="2272" y="8880"/>
                      <a:pt x="2272" y="8881"/>
                    </a:cubicBezTo>
                    <a:cubicBezTo>
                      <a:pt x="2281" y="8943"/>
                      <a:pt x="2147" y="9050"/>
                      <a:pt x="2201" y="9094"/>
                    </a:cubicBezTo>
                    <a:cubicBezTo>
                      <a:pt x="2201" y="9094"/>
                      <a:pt x="2283" y="9019"/>
                      <a:pt x="2334" y="9019"/>
                    </a:cubicBezTo>
                    <a:cubicBezTo>
                      <a:pt x="2340" y="9019"/>
                      <a:pt x="2347" y="9020"/>
                      <a:pt x="2352" y="9023"/>
                    </a:cubicBezTo>
                    <a:cubicBezTo>
                      <a:pt x="2378" y="9039"/>
                      <a:pt x="2395" y="9058"/>
                      <a:pt x="2416" y="9058"/>
                    </a:cubicBezTo>
                    <a:cubicBezTo>
                      <a:pt x="2430" y="9058"/>
                      <a:pt x="2446" y="9049"/>
                      <a:pt x="2468" y="9023"/>
                    </a:cubicBezTo>
                    <a:cubicBezTo>
                      <a:pt x="2539" y="8943"/>
                      <a:pt x="2628" y="8890"/>
                      <a:pt x="2735" y="8872"/>
                    </a:cubicBezTo>
                    <a:lnTo>
                      <a:pt x="2735" y="8872"/>
                    </a:lnTo>
                    <a:cubicBezTo>
                      <a:pt x="2727" y="8914"/>
                      <a:pt x="2616" y="9151"/>
                      <a:pt x="2595" y="9151"/>
                    </a:cubicBezTo>
                    <a:cubicBezTo>
                      <a:pt x="2594" y="9151"/>
                      <a:pt x="2593" y="9150"/>
                      <a:pt x="2592" y="9148"/>
                    </a:cubicBezTo>
                    <a:cubicBezTo>
                      <a:pt x="2585" y="9126"/>
                      <a:pt x="2584" y="9076"/>
                      <a:pt x="2542" y="9076"/>
                    </a:cubicBezTo>
                    <a:cubicBezTo>
                      <a:pt x="2531" y="9076"/>
                      <a:pt x="2519" y="9079"/>
                      <a:pt x="2503" y="9086"/>
                    </a:cubicBezTo>
                    <a:cubicBezTo>
                      <a:pt x="2459" y="9103"/>
                      <a:pt x="2459" y="9139"/>
                      <a:pt x="2477" y="9166"/>
                    </a:cubicBezTo>
                    <a:cubicBezTo>
                      <a:pt x="2494" y="9219"/>
                      <a:pt x="2699" y="9192"/>
                      <a:pt x="2637" y="9326"/>
                    </a:cubicBezTo>
                    <a:cubicBezTo>
                      <a:pt x="2628" y="9351"/>
                      <a:pt x="2641" y="9373"/>
                      <a:pt x="2667" y="9394"/>
                    </a:cubicBezTo>
                    <a:lnTo>
                      <a:pt x="2667" y="9394"/>
                    </a:lnTo>
                    <a:cubicBezTo>
                      <a:pt x="2685" y="9321"/>
                      <a:pt x="2738" y="9189"/>
                      <a:pt x="2800" y="9189"/>
                    </a:cubicBezTo>
                    <a:cubicBezTo>
                      <a:pt x="2811" y="9189"/>
                      <a:pt x="2822" y="9193"/>
                      <a:pt x="2833" y="9201"/>
                    </a:cubicBezTo>
                    <a:lnTo>
                      <a:pt x="2671" y="9397"/>
                    </a:lnTo>
                    <a:lnTo>
                      <a:pt x="2671" y="9397"/>
                    </a:lnTo>
                    <a:cubicBezTo>
                      <a:pt x="2670" y="9396"/>
                      <a:pt x="2668" y="9395"/>
                      <a:pt x="2667" y="9394"/>
                    </a:cubicBezTo>
                    <a:lnTo>
                      <a:pt x="2667" y="9394"/>
                    </a:lnTo>
                    <a:cubicBezTo>
                      <a:pt x="2666" y="9398"/>
                      <a:pt x="2665" y="9402"/>
                      <a:pt x="2664" y="9406"/>
                    </a:cubicBezTo>
                    <a:lnTo>
                      <a:pt x="2671" y="9397"/>
                    </a:lnTo>
                    <a:lnTo>
                      <a:pt x="2671" y="9397"/>
                    </a:lnTo>
                    <a:cubicBezTo>
                      <a:pt x="2748" y="9453"/>
                      <a:pt x="2921" y="9492"/>
                      <a:pt x="2967" y="9531"/>
                    </a:cubicBezTo>
                    <a:cubicBezTo>
                      <a:pt x="3065" y="9424"/>
                      <a:pt x="3011" y="9388"/>
                      <a:pt x="3091" y="9290"/>
                    </a:cubicBezTo>
                    <a:lnTo>
                      <a:pt x="3091" y="9290"/>
                    </a:lnTo>
                    <a:cubicBezTo>
                      <a:pt x="3145" y="9326"/>
                      <a:pt x="3082" y="9486"/>
                      <a:pt x="3109" y="9495"/>
                    </a:cubicBezTo>
                    <a:cubicBezTo>
                      <a:pt x="3112" y="9496"/>
                      <a:pt x="3115" y="9496"/>
                      <a:pt x="3118" y="9496"/>
                    </a:cubicBezTo>
                    <a:cubicBezTo>
                      <a:pt x="3182" y="9496"/>
                      <a:pt x="3291" y="9414"/>
                      <a:pt x="3358" y="9388"/>
                    </a:cubicBezTo>
                    <a:lnTo>
                      <a:pt x="3358" y="9388"/>
                    </a:lnTo>
                    <a:cubicBezTo>
                      <a:pt x="3313" y="9479"/>
                      <a:pt x="3230" y="9930"/>
                      <a:pt x="3318" y="9930"/>
                    </a:cubicBezTo>
                    <a:cubicBezTo>
                      <a:pt x="3334" y="9930"/>
                      <a:pt x="3356" y="9915"/>
                      <a:pt x="3385" y="9878"/>
                    </a:cubicBezTo>
                    <a:cubicBezTo>
                      <a:pt x="3378" y="9864"/>
                      <a:pt x="3368" y="9860"/>
                      <a:pt x="3358" y="9860"/>
                    </a:cubicBezTo>
                    <a:cubicBezTo>
                      <a:pt x="3342" y="9860"/>
                      <a:pt x="3325" y="9869"/>
                      <a:pt x="3314" y="9869"/>
                    </a:cubicBezTo>
                    <a:cubicBezTo>
                      <a:pt x="3278" y="9869"/>
                      <a:pt x="3439" y="9736"/>
                      <a:pt x="3456" y="9727"/>
                    </a:cubicBezTo>
                    <a:cubicBezTo>
                      <a:pt x="3473" y="9717"/>
                      <a:pt x="3490" y="9712"/>
                      <a:pt x="3506" y="9712"/>
                    </a:cubicBezTo>
                    <a:cubicBezTo>
                      <a:pt x="3533" y="9712"/>
                      <a:pt x="3559" y="9726"/>
                      <a:pt x="3581" y="9754"/>
                    </a:cubicBezTo>
                    <a:cubicBezTo>
                      <a:pt x="3635" y="9834"/>
                      <a:pt x="3412" y="9950"/>
                      <a:pt x="3465" y="10048"/>
                    </a:cubicBezTo>
                    <a:cubicBezTo>
                      <a:pt x="3492" y="10101"/>
                      <a:pt x="3546" y="10137"/>
                      <a:pt x="3599" y="10163"/>
                    </a:cubicBezTo>
                    <a:cubicBezTo>
                      <a:pt x="3601" y="10164"/>
                      <a:pt x="3604" y="10164"/>
                      <a:pt x="3606" y="10164"/>
                    </a:cubicBezTo>
                    <a:cubicBezTo>
                      <a:pt x="3663" y="10164"/>
                      <a:pt x="3703" y="10082"/>
                      <a:pt x="3755" y="10082"/>
                    </a:cubicBezTo>
                    <a:cubicBezTo>
                      <a:pt x="3765" y="10082"/>
                      <a:pt x="3775" y="10085"/>
                      <a:pt x="3786" y="10092"/>
                    </a:cubicBezTo>
                    <a:cubicBezTo>
                      <a:pt x="3831" y="10128"/>
                      <a:pt x="3866" y="10137"/>
                      <a:pt x="3804" y="10226"/>
                    </a:cubicBezTo>
                    <a:cubicBezTo>
                      <a:pt x="3759" y="10244"/>
                      <a:pt x="3724" y="10270"/>
                      <a:pt x="3697" y="10306"/>
                    </a:cubicBezTo>
                    <a:cubicBezTo>
                      <a:pt x="3694" y="10311"/>
                      <a:pt x="3697" y="10314"/>
                      <a:pt x="3707" y="10314"/>
                    </a:cubicBezTo>
                    <a:cubicBezTo>
                      <a:pt x="3750" y="10314"/>
                      <a:pt x="3913" y="10262"/>
                      <a:pt x="4004" y="10262"/>
                    </a:cubicBezTo>
                    <a:cubicBezTo>
                      <a:pt x="4050" y="10262"/>
                      <a:pt x="4078" y="10275"/>
                      <a:pt x="4062" y="10315"/>
                    </a:cubicBezTo>
                    <a:cubicBezTo>
                      <a:pt x="4027" y="10413"/>
                      <a:pt x="3937" y="10484"/>
                      <a:pt x="4000" y="10555"/>
                    </a:cubicBezTo>
                    <a:cubicBezTo>
                      <a:pt x="4044" y="10582"/>
                      <a:pt x="4097" y="10608"/>
                      <a:pt x="4141" y="10617"/>
                    </a:cubicBezTo>
                    <a:lnTo>
                      <a:pt x="4141" y="10617"/>
                    </a:lnTo>
                    <a:cubicBezTo>
                      <a:pt x="4119" y="10608"/>
                      <a:pt x="4131" y="10349"/>
                      <a:pt x="4179" y="10349"/>
                    </a:cubicBezTo>
                    <a:cubicBezTo>
                      <a:pt x="4184" y="10349"/>
                      <a:pt x="4190" y="10352"/>
                      <a:pt x="4196" y="10359"/>
                    </a:cubicBezTo>
                    <a:cubicBezTo>
                      <a:pt x="4231" y="10431"/>
                      <a:pt x="4276" y="10484"/>
                      <a:pt x="4329" y="10546"/>
                    </a:cubicBezTo>
                    <a:lnTo>
                      <a:pt x="4418" y="10618"/>
                    </a:lnTo>
                    <a:cubicBezTo>
                      <a:pt x="4423" y="10631"/>
                      <a:pt x="4430" y="10638"/>
                      <a:pt x="4438" y="10638"/>
                    </a:cubicBezTo>
                    <a:cubicBezTo>
                      <a:pt x="4447" y="10638"/>
                      <a:pt x="4459" y="10631"/>
                      <a:pt x="4472" y="10618"/>
                    </a:cubicBezTo>
                    <a:cubicBezTo>
                      <a:pt x="4508" y="10618"/>
                      <a:pt x="4320" y="10760"/>
                      <a:pt x="4312" y="10778"/>
                    </a:cubicBezTo>
                    <a:cubicBezTo>
                      <a:pt x="4289" y="10818"/>
                      <a:pt x="4307" y="10829"/>
                      <a:pt x="4334" y="10829"/>
                    </a:cubicBezTo>
                    <a:cubicBezTo>
                      <a:pt x="4361" y="10829"/>
                      <a:pt x="4396" y="10818"/>
                      <a:pt x="4410" y="10814"/>
                    </a:cubicBezTo>
                    <a:cubicBezTo>
                      <a:pt x="4434" y="10801"/>
                      <a:pt x="4495" y="10765"/>
                      <a:pt x="4532" y="10765"/>
                    </a:cubicBezTo>
                    <a:cubicBezTo>
                      <a:pt x="4549" y="10765"/>
                      <a:pt x="4561" y="10773"/>
                      <a:pt x="4561" y="10796"/>
                    </a:cubicBezTo>
                    <a:cubicBezTo>
                      <a:pt x="4561" y="10858"/>
                      <a:pt x="4481" y="10903"/>
                      <a:pt x="4463" y="10965"/>
                    </a:cubicBezTo>
                    <a:cubicBezTo>
                      <a:pt x="4492" y="10893"/>
                      <a:pt x="4632" y="10873"/>
                      <a:pt x="4708" y="10873"/>
                    </a:cubicBezTo>
                    <a:cubicBezTo>
                      <a:pt x="4726" y="10873"/>
                      <a:pt x="4740" y="10874"/>
                      <a:pt x="4748" y="10876"/>
                    </a:cubicBezTo>
                    <a:cubicBezTo>
                      <a:pt x="4793" y="10876"/>
                      <a:pt x="4837" y="10912"/>
                      <a:pt x="4864" y="10956"/>
                    </a:cubicBezTo>
                    <a:cubicBezTo>
                      <a:pt x="4873" y="11001"/>
                      <a:pt x="4819" y="11027"/>
                      <a:pt x="4837" y="11063"/>
                    </a:cubicBezTo>
                    <a:cubicBezTo>
                      <a:pt x="4851" y="11098"/>
                      <a:pt x="4914" y="11171"/>
                      <a:pt x="4967" y="11171"/>
                    </a:cubicBezTo>
                    <a:cubicBezTo>
                      <a:pt x="4981" y="11171"/>
                      <a:pt x="4995" y="11166"/>
                      <a:pt x="5006" y="11152"/>
                    </a:cubicBezTo>
                    <a:cubicBezTo>
                      <a:pt x="5042" y="11105"/>
                      <a:pt x="5066" y="11081"/>
                      <a:pt x="5093" y="11081"/>
                    </a:cubicBezTo>
                    <a:cubicBezTo>
                      <a:pt x="5107" y="11081"/>
                      <a:pt x="5122" y="11087"/>
                      <a:pt x="5140" y="11099"/>
                    </a:cubicBezTo>
                    <a:cubicBezTo>
                      <a:pt x="5140" y="11099"/>
                      <a:pt x="5202" y="11134"/>
                      <a:pt x="5193" y="11152"/>
                    </a:cubicBezTo>
                    <a:cubicBezTo>
                      <a:pt x="5176" y="11170"/>
                      <a:pt x="4926" y="11250"/>
                      <a:pt x="4980" y="11339"/>
                    </a:cubicBezTo>
                    <a:cubicBezTo>
                      <a:pt x="4995" y="11364"/>
                      <a:pt x="5016" y="11372"/>
                      <a:pt x="5040" y="11372"/>
                    </a:cubicBezTo>
                    <a:cubicBezTo>
                      <a:pt x="5073" y="11372"/>
                      <a:pt x="5109" y="11358"/>
                      <a:pt x="5138" y="11358"/>
                    </a:cubicBezTo>
                    <a:cubicBezTo>
                      <a:pt x="5161" y="11358"/>
                      <a:pt x="5179" y="11367"/>
                      <a:pt x="5184" y="11401"/>
                    </a:cubicBezTo>
                    <a:cubicBezTo>
                      <a:pt x="5191" y="11480"/>
                      <a:pt x="5246" y="11497"/>
                      <a:pt x="5314" y="11497"/>
                    </a:cubicBezTo>
                    <a:cubicBezTo>
                      <a:pt x="5347" y="11497"/>
                      <a:pt x="5382" y="11493"/>
                      <a:pt x="5416" y="11491"/>
                    </a:cubicBezTo>
                    <a:cubicBezTo>
                      <a:pt x="5430" y="11489"/>
                      <a:pt x="5440" y="11488"/>
                      <a:pt x="5448" y="11488"/>
                    </a:cubicBezTo>
                    <a:cubicBezTo>
                      <a:pt x="5485" y="11488"/>
                      <a:pt x="5462" y="11506"/>
                      <a:pt x="5469" y="11535"/>
                    </a:cubicBezTo>
                    <a:cubicBezTo>
                      <a:pt x="5478" y="11571"/>
                      <a:pt x="5550" y="11553"/>
                      <a:pt x="5567" y="11571"/>
                    </a:cubicBezTo>
                    <a:cubicBezTo>
                      <a:pt x="5606" y="11545"/>
                      <a:pt x="5662" y="11524"/>
                      <a:pt x="5702" y="11524"/>
                    </a:cubicBezTo>
                    <a:cubicBezTo>
                      <a:pt x="5746" y="11524"/>
                      <a:pt x="5770" y="11550"/>
                      <a:pt x="5728" y="11624"/>
                    </a:cubicBezTo>
                    <a:cubicBezTo>
                      <a:pt x="5713" y="11655"/>
                      <a:pt x="5587" y="11867"/>
                      <a:pt x="5645" y="11867"/>
                    </a:cubicBezTo>
                    <a:cubicBezTo>
                      <a:pt x="5655" y="11867"/>
                      <a:pt x="5670" y="11861"/>
                      <a:pt x="5692" y="11847"/>
                    </a:cubicBezTo>
                    <a:cubicBezTo>
                      <a:pt x="5742" y="11816"/>
                      <a:pt x="5775" y="11780"/>
                      <a:pt x="5805" y="11780"/>
                    </a:cubicBezTo>
                    <a:cubicBezTo>
                      <a:pt x="5818" y="11780"/>
                      <a:pt x="5830" y="11786"/>
                      <a:pt x="5844" y="11802"/>
                    </a:cubicBezTo>
                    <a:cubicBezTo>
                      <a:pt x="5870" y="11838"/>
                      <a:pt x="5790" y="11891"/>
                      <a:pt x="5781" y="11936"/>
                    </a:cubicBezTo>
                    <a:cubicBezTo>
                      <a:pt x="5772" y="11972"/>
                      <a:pt x="5817" y="12007"/>
                      <a:pt x="5835" y="12025"/>
                    </a:cubicBezTo>
                    <a:lnTo>
                      <a:pt x="5950" y="11882"/>
                    </a:lnTo>
                    <a:cubicBezTo>
                      <a:pt x="5933" y="11838"/>
                      <a:pt x="5933" y="11793"/>
                      <a:pt x="5950" y="11749"/>
                    </a:cubicBezTo>
                    <a:cubicBezTo>
                      <a:pt x="5963" y="11726"/>
                      <a:pt x="5979" y="11718"/>
                      <a:pt x="5996" y="11718"/>
                    </a:cubicBezTo>
                    <a:cubicBezTo>
                      <a:pt x="6040" y="11718"/>
                      <a:pt x="6089" y="11772"/>
                      <a:pt x="6102" y="11784"/>
                    </a:cubicBezTo>
                    <a:cubicBezTo>
                      <a:pt x="6164" y="11838"/>
                      <a:pt x="6066" y="11891"/>
                      <a:pt x="6093" y="11989"/>
                    </a:cubicBezTo>
                    <a:cubicBezTo>
                      <a:pt x="6093" y="12007"/>
                      <a:pt x="6126" y="12141"/>
                      <a:pt x="6153" y="12141"/>
                    </a:cubicBezTo>
                    <a:cubicBezTo>
                      <a:pt x="6154" y="12141"/>
                      <a:pt x="6155" y="12141"/>
                      <a:pt x="6155" y="12141"/>
                    </a:cubicBezTo>
                    <a:cubicBezTo>
                      <a:pt x="6211" y="12106"/>
                      <a:pt x="6228" y="12055"/>
                      <a:pt x="6267" y="12055"/>
                    </a:cubicBezTo>
                    <a:cubicBezTo>
                      <a:pt x="6278" y="12055"/>
                      <a:pt x="6291" y="12060"/>
                      <a:pt x="6307" y="12069"/>
                    </a:cubicBezTo>
                    <a:cubicBezTo>
                      <a:pt x="6327" y="12083"/>
                      <a:pt x="6342" y="12117"/>
                      <a:pt x="6368" y="12117"/>
                    </a:cubicBezTo>
                    <a:cubicBezTo>
                      <a:pt x="6376" y="12117"/>
                      <a:pt x="6385" y="12114"/>
                      <a:pt x="6396" y="12105"/>
                    </a:cubicBezTo>
                    <a:cubicBezTo>
                      <a:pt x="6411" y="12097"/>
                      <a:pt x="6428" y="12093"/>
                      <a:pt x="6444" y="12093"/>
                    </a:cubicBezTo>
                    <a:cubicBezTo>
                      <a:pt x="6550" y="12093"/>
                      <a:pt x="6669" y="12246"/>
                      <a:pt x="6708" y="12292"/>
                    </a:cubicBezTo>
                    <a:cubicBezTo>
                      <a:pt x="6752" y="12337"/>
                      <a:pt x="6725" y="12363"/>
                      <a:pt x="6690" y="12435"/>
                    </a:cubicBezTo>
                    <a:cubicBezTo>
                      <a:pt x="6663" y="12515"/>
                      <a:pt x="6752" y="12550"/>
                      <a:pt x="6779" y="12577"/>
                    </a:cubicBezTo>
                    <a:cubicBezTo>
                      <a:pt x="6791" y="12621"/>
                      <a:pt x="6817" y="12669"/>
                      <a:pt x="6862" y="12669"/>
                    </a:cubicBezTo>
                    <a:cubicBezTo>
                      <a:pt x="6881" y="12669"/>
                      <a:pt x="6904" y="12661"/>
                      <a:pt x="6930" y="12640"/>
                    </a:cubicBezTo>
                    <a:cubicBezTo>
                      <a:pt x="6947" y="12626"/>
                      <a:pt x="6960" y="12621"/>
                      <a:pt x="6971" y="12621"/>
                    </a:cubicBezTo>
                    <a:cubicBezTo>
                      <a:pt x="6996" y="12621"/>
                      <a:pt x="7012" y="12648"/>
                      <a:pt x="7037" y="12666"/>
                    </a:cubicBezTo>
                    <a:cubicBezTo>
                      <a:pt x="7045" y="12672"/>
                      <a:pt x="7052" y="12674"/>
                      <a:pt x="7058" y="12674"/>
                    </a:cubicBezTo>
                    <a:cubicBezTo>
                      <a:pt x="7080" y="12674"/>
                      <a:pt x="7100" y="12654"/>
                      <a:pt x="7125" y="12654"/>
                    </a:cubicBezTo>
                    <a:cubicBezTo>
                      <a:pt x="7131" y="12654"/>
                      <a:pt x="7137" y="12655"/>
                      <a:pt x="7144" y="12657"/>
                    </a:cubicBezTo>
                    <a:cubicBezTo>
                      <a:pt x="7215" y="12684"/>
                      <a:pt x="7215" y="12746"/>
                      <a:pt x="7269" y="12791"/>
                    </a:cubicBezTo>
                    <a:cubicBezTo>
                      <a:pt x="7273" y="12794"/>
                      <a:pt x="7280" y="12796"/>
                      <a:pt x="7290" y="12796"/>
                    </a:cubicBezTo>
                    <a:cubicBezTo>
                      <a:pt x="7381" y="12796"/>
                      <a:pt x="7678" y="12658"/>
                      <a:pt x="7670" y="12577"/>
                    </a:cubicBezTo>
                    <a:cubicBezTo>
                      <a:pt x="7643" y="12568"/>
                      <a:pt x="7616" y="12559"/>
                      <a:pt x="7589" y="12542"/>
                    </a:cubicBezTo>
                    <a:cubicBezTo>
                      <a:pt x="7563" y="12506"/>
                      <a:pt x="7545" y="12452"/>
                      <a:pt x="7554" y="12408"/>
                    </a:cubicBezTo>
                    <a:cubicBezTo>
                      <a:pt x="7536" y="12301"/>
                      <a:pt x="7474" y="12203"/>
                      <a:pt x="7385" y="12150"/>
                    </a:cubicBezTo>
                    <a:cubicBezTo>
                      <a:pt x="7379" y="12147"/>
                      <a:pt x="7374" y="12145"/>
                      <a:pt x="7369" y="12145"/>
                    </a:cubicBezTo>
                    <a:cubicBezTo>
                      <a:pt x="7313" y="12145"/>
                      <a:pt x="7244" y="12295"/>
                      <a:pt x="7162" y="12295"/>
                    </a:cubicBezTo>
                    <a:cubicBezTo>
                      <a:pt x="7156" y="12295"/>
                      <a:pt x="7150" y="12294"/>
                      <a:pt x="7144" y="12292"/>
                    </a:cubicBezTo>
                    <a:cubicBezTo>
                      <a:pt x="7082" y="12265"/>
                      <a:pt x="7073" y="12203"/>
                      <a:pt x="7082" y="12132"/>
                    </a:cubicBezTo>
                    <a:cubicBezTo>
                      <a:pt x="7126" y="12069"/>
                      <a:pt x="7135" y="12052"/>
                      <a:pt x="7091" y="12025"/>
                    </a:cubicBezTo>
                    <a:cubicBezTo>
                      <a:pt x="7070" y="12007"/>
                      <a:pt x="7060" y="11999"/>
                      <a:pt x="7053" y="11999"/>
                    </a:cubicBezTo>
                    <a:cubicBezTo>
                      <a:pt x="7038" y="11999"/>
                      <a:pt x="7034" y="12031"/>
                      <a:pt x="6975" y="12078"/>
                    </a:cubicBezTo>
                    <a:cubicBezTo>
                      <a:pt x="6957" y="12093"/>
                      <a:pt x="6935" y="12100"/>
                      <a:pt x="6915" y="12100"/>
                    </a:cubicBezTo>
                    <a:cubicBezTo>
                      <a:pt x="6886" y="12100"/>
                      <a:pt x="6863" y="12084"/>
                      <a:pt x="6868" y="12052"/>
                    </a:cubicBezTo>
                    <a:cubicBezTo>
                      <a:pt x="6886" y="11945"/>
                      <a:pt x="7064" y="11891"/>
                      <a:pt x="6966" y="11802"/>
                    </a:cubicBezTo>
                    <a:cubicBezTo>
                      <a:pt x="6944" y="11794"/>
                      <a:pt x="6922" y="11790"/>
                      <a:pt x="6898" y="11790"/>
                    </a:cubicBezTo>
                    <a:cubicBezTo>
                      <a:pt x="6844" y="11790"/>
                      <a:pt x="6787" y="11812"/>
                      <a:pt x="6743" y="11856"/>
                    </a:cubicBezTo>
                    <a:cubicBezTo>
                      <a:pt x="6716" y="11856"/>
                      <a:pt x="6699" y="11811"/>
                      <a:pt x="6681" y="11802"/>
                    </a:cubicBezTo>
                    <a:cubicBezTo>
                      <a:pt x="6654" y="11793"/>
                      <a:pt x="6378" y="11767"/>
                      <a:pt x="6378" y="11731"/>
                    </a:cubicBezTo>
                    <a:cubicBezTo>
                      <a:pt x="6387" y="11651"/>
                      <a:pt x="6618" y="11624"/>
                      <a:pt x="6654" y="11589"/>
                    </a:cubicBezTo>
                    <a:lnTo>
                      <a:pt x="6654" y="11589"/>
                    </a:lnTo>
                    <a:cubicBezTo>
                      <a:pt x="6647" y="11595"/>
                      <a:pt x="6635" y="11598"/>
                      <a:pt x="6620" y="11598"/>
                    </a:cubicBezTo>
                    <a:cubicBezTo>
                      <a:pt x="6537" y="11598"/>
                      <a:pt x="6350" y="11517"/>
                      <a:pt x="6295" y="11517"/>
                    </a:cubicBezTo>
                    <a:cubicBezTo>
                      <a:pt x="6293" y="11517"/>
                      <a:pt x="6291" y="11517"/>
                      <a:pt x="6289" y="11517"/>
                    </a:cubicBezTo>
                    <a:cubicBezTo>
                      <a:pt x="6272" y="11522"/>
                      <a:pt x="6258" y="11525"/>
                      <a:pt x="6246" y="11525"/>
                    </a:cubicBezTo>
                    <a:cubicBezTo>
                      <a:pt x="6197" y="11525"/>
                      <a:pt x="6193" y="11481"/>
                      <a:pt x="6200" y="11401"/>
                    </a:cubicBezTo>
                    <a:cubicBezTo>
                      <a:pt x="6212" y="11333"/>
                      <a:pt x="6202" y="11317"/>
                      <a:pt x="6185" y="11317"/>
                    </a:cubicBezTo>
                    <a:cubicBezTo>
                      <a:pt x="6170" y="11317"/>
                      <a:pt x="6149" y="11329"/>
                      <a:pt x="6131" y="11329"/>
                    </a:cubicBezTo>
                    <a:cubicBezTo>
                      <a:pt x="6123" y="11329"/>
                      <a:pt x="6117" y="11327"/>
                      <a:pt x="6111" y="11321"/>
                    </a:cubicBezTo>
                    <a:cubicBezTo>
                      <a:pt x="6066" y="11286"/>
                      <a:pt x="6040" y="11286"/>
                      <a:pt x="6048" y="11214"/>
                    </a:cubicBezTo>
                    <a:cubicBezTo>
                      <a:pt x="6057" y="11188"/>
                      <a:pt x="6048" y="11170"/>
                      <a:pt x="6031" y="11161"/>
                    </a:cubicBezTo>
                    <a:cubicBezTo>
                      <a:pt x="6027" y="11160"/>
                      <a:pt x="6024" y="11160"/>
                      <a:pt x="6020" y="11160"/>
                    </a:cubicBezTo>
                    <a:cubicBezTo>
                      <a:pt x="5975" y="11160"/>
                      <a:pt x="5905" y="11210"/>
                      <a:pt x="5897" y="11268"/>
                    </a:cubicBezTo>
                    <a:cubicBezTo>
                      <a:pt x="5891" y="11313"/>
                      <a:pt x="5847" y="11367"/>
                      <a:pt x="5817" y="11367"/>
                    </a:cubicBezTo>
                    <a:cubicBezTo>
                      <a:pt x="5805" y="11367"/>
                      <a:pt x="5795" y="11359"/>
                      <a:pt x="5790" y="11339"/>
                    </a:cubicBezTo>
                    <a:cubicBezTo>
                      <a:pt x="5763" y="11268"/>
                      <a:pt x="5826" y="11188"/>
                      <a:pt x="5808" y="11125"/>
                    </a:cubicBezTo>
                    <a:cubicBezTo>
                      <a:pt x="5781" y="11063"/>
                      <a:pt x="5701" y="11063"/>
                      <a:pt x="5639" y="11054"/>
                    </a:cubicBezTo>
                    <a:cubicBezTo>
                      <a:pt x="5603" y="11027"/>
                      <a:pt x="5576" y="10992"/>
                      <a:pt x="5567" y="10947"/>
                    </a:cubicBezTo>
                    <a:cubicBezTo>
                      <a:pt x="5585" y="10912"/>
                      <a:pt x="5585" y="10894"/>
                      <a:pt x="5567" y="10876"/>
                    </a:cubicBezTo>
                    <a:cubicBezTo>
                      <a:pt x="5555" y="10866"/>
                      <a:pt x="5544" y="10862"/>
                      <a:pt x="5533" y="10862"/>
                    </a:cubicBezTo>
                    <a:cubicBezTo>
                      <a:pt x="5507" y="10862"/>
                      <a:pt x="5485" y="10881"/>
                      <a:pt x="5460" y="10881"/>
                    </a:cubicBezTo>
                    <a:cubicBezTo>
                      <a:pt x="5449" y="10881"/>
                      <a:pt x="5437" y="10877"/>
                      <a:pt x="5425" y="10867"/>
                    </a:cubicBezTo>
                    <a:cubicBezTo>
                      <a:pt x="5380" y="10840"/>
                      <a:pt x="5389" y="10796"/>
                      <a:pt x="5363" y="10760"/>
                    </a:cubicBezTo>
                    <a:cubicBezTo>
                      <a:pt x="5298" y="10674"/>
                      <a:pt x="5203" y="10628"/>
                      <a:pt x="5108" y="10628"/>
                    </a:cubicBezTo>
                    <a:cubicBezTo>
                      <a:pt x="5086" y="10628"/>
                      <a:pt x="5064" y="10630"/>
                      <a:pt x="5042" y="10635"/>
                    </a:cubicBezTo>
                    <a:cubicBezTo>
                      <a:pt x="5014" y="10640"/>
                      <a:pt x="4993" y="10644"/>
                      <a:pt x="4979" y="10644"/>
                    </a:cubicBezTo>
                    <a:cubicBezTo>
                      <a:pt x="4942" y="10644"/>
                      <a:pt x="4951" y="10621"/>
                      <a:pt x="5015" y="10537"/>
                    </a:cubicBezTo>
                    <a:cubicBezTo>
                      <a:pt x="5104" y="10502"/>
                      <a:pt x="5051" y="10457"/>
                      <a:pt x="5024" y="10431"/>
                    </a:cubicBezTo>
                    <a:cubicBezTo>
                      <a:pt x="4988" y="10377"/>
                      <a:pt x="4926" y="10341"/>
                      <a:pt x="4873" y="10333"/>
                    </a:cubicBezTo>
                    <a:cubicBezTo>
                      <a:pt x="4848" y="10333"/>
                      <a:pt x="4816" y="10340"/>
                      <a:pt x="4789" y="10340"/>
                    </a:cubicBezTo>
                    <a:cubicBezTo>
                      <a:pt x="4758" y="10340"/>
                      <a:pt x="4731" y="10330"/>
                      <a:pt x="4721" y="10288"/>
                    </a:cubicBezTo>
                    <a:cubicBezTo>
                      <a:pt x="4810" y="10181"/>
                      <a:pt x="4668" y="10119"/>
                      <a:pt x="4614" y="10101"/>
                    </a:cubicBezTo>
                    <a:cubicBezTo>
                      <a:pt x="4613" y="10101"/>
                      <a:pt x="4611" y="10101"/>
                      <a:pt x="4608" y="10101"/>
                    </a:cubicBezTo>
                    <a:cubicBezTo>
                      <a:pt x="4561" y="10101"/>
                      <a:pt x="4442" y="10172"/>
                      <a:pt x="4403" y="10172"/>
                    </a:cubicBezTo>
                    <a:cubicBezTo>
                      <a:pt x="4393" y="10172"/>
                      <a:pt x="4388" y="10167"/>
                      <a:pt x="4392" y="10154"/>
                    </a:cubicBezTo>
                    <a:cubicBezTo>
                      <a:pt x="4436" y="10021"/>
                      <a:pt x="4454" y="9976"/>
                      <a:pt x="4383" y="9905"/>
                    </a:cubicBezTo>
                    <a:cubicBezTo>
                      <a:pt x="4285" y="9789"/>
                      <a:pt x="4169" y="9700"/>
                      <a:pt x="4035" y="9629"/>
                    </a:cubicBezTo>
                    <a:cubicBezTo>
                      <a:pt x="3982" y="9611"/>
                      <a:pt x="3937" y="9584"/>
                      <a:pt x="3884" y="9575"/>
                    </a:cubicBezTo>
                    <a:cubicBezTo>
                      <a:pt x="3880" y="9574"/>
                      <a:pt x="3875" y="9574"/>
                      <a:pt x="3871" y="9574"/>
                    </a:cubicBezTo>
                    <a:cubicBezTo>
                      <a:pt x="3843" y="9574"/>
                      <a:pt x="3807" y="9589"/>
                      <a:pt x="3784" y="9589"/>
                    </a:cubicBezTo>
                    <a:cubicBezTo>
                      <a:pt x="3777" y="9589"/>
                      <a:pt x="3772" y="9588"/>
                      <a:pt x="3768" y="9584"/>
                    </a:cubicBezTo>
                    <a:cubicBezTo>
                      <a:pt x="3750" y="9567"/>
                      <a:pt x="3786" y="9442"/>
                      <a:pt x="3786" y="9388"/>
                    </a:cubicBezTo>
                    <a:cubicBezTo>
                      <a:pt x="3786" y="9335"/>
                      <a:pt x="3768" y="9273"/>
                      <a:pt x="3733" y="9228"/>
                    </a:cubicBezTo>
                    <a:cubicBezTo>
                      <a:pt x="3710" y="9201"/>
                      <a:pt x="3684" y="9184"/>
                      <a:pt x="3654" y="9184"/>
                    </a:cubicBezTo>
                    <a:cubicBezTo>
                      <a:pt x="3623" y="9184"/>
                      <a:pt x="3590" y="9201"/>
                      <a:pt x="3554" y="9246"/>
                    </a:cubicBezTo>
                    <a:cubicBezTo>
                      <a:pt x="3583" y="9207"/>
                      <a:pt x="3534" y="9200"/>
                      <a:pt x="3478" y="9200"/>
                    </a:cubicBezTo>
                    <a:cubicBezTo>
                      <a:pt x="3443" y="9200"/>
                      <a:pt x="3405" y="9203"/>
                      <a:pt x="3380" y="9203"/>
                    </a:cubicBezTo>
                    <a:cubicBezTo>
                      <a:pt x="3370" y="9203"/>
                      <a:pt x="3363" y="9203"/>
                      <a:pt x="3358" y="9201"/>
                    </a:cubicBezTo>
                    <a:cubicBezTo>
                      <a:pt x="3314" y="9192"/>
                      <a:pt x="3358" y="9032"/>
                      <a:pt x="3341" y="8988"/>
                    </a:cubicBezTo>
                    <a:cubicBezTo>
                      <a:pt x="3323" y="8925"/>
                      <a:pt x="3269" y="8881"/>
                      <a:pt x="3207" y="8863"/>
                    </a:cubicBezTo>
                    <a:cubicBezTo>
                      <a:pt x="3205" y="8863"/>
                      <a:pt x="3202" y="8862"/>
                      <a:pt x="3200" y="8862"/>
                    </a:cubicBezTo>
                    <a:cubicBezTo>
                      <a:pt x="3140" y="8862"/>
                      <a:pt x="3090" y="8963"/>
                      <a:pt x="3047" y="9014"/>
                    </a:cubicBezTo>
                    <a:cubicBezTo>
                      <a:pt x="3029" y="8997"/>
                      <a:pt x="2975" y="8970"/>
                      <a:pt x="2958" y="8943"/>
                    </a:cubicBezTo>
                    <a:cubicBezTo>
                      <a:pt x="2984" y="8925"/>
                      <a:pt x="2993" y="8907"/>
                      <a:pt x="3002" y="8881"/>
                    </a:cubicBezTo>
                    <a:cubicBezTo>
                      <a:pt x="3002" y="8854"/>
                      <a:pt x="2958" y="8827"/>
                      <a:pt x="2940" y="8818"/>
                    </a:cubicBezTo>
                    <a:cubicBezTo>
                      <a:pt x="2931" y="8801"/>
                      <a:pt x="2967" y="8738"/>
                      <a:pt x="2949" y="8703"/>
                    </a:cubicBezTo>
                    <a:cubicBezTo>
                      <a:pt x="2931" y="8667"/>
                      <a:pt x="2904" y="8640"/>
                      <a:pt x="2869" y="8631"/>
                    </a:cubicBezTo>
                    <a:cubicBezTo>
                      <a:pt x="2830" y="8610"/>
                      <a:pt x="2793" y="8603"/>
                      <a:pt x="2755" y="8603"/>
                    </a:cubicBezTo>
                    <a:cubicBezTo>
                      <a:pt x="2695" y="8603"/>
                      <a:pt x="2633" y="8620"/>
                      <a:pt x="2557" y="8631"/>
                    </a:cubicBezTo>
                    <a:cubicBezTo>
                      <a:pt x="2547" y="8632"/>
                      <a:pt x="2538" y="8632"/>
                      <a:pt x="2529" y="8632"/>
                    </a:cubicBezTo>
                    <a:cubicBezTo>
                      <a:pt x="2409" y="8632"/>
                      <a:pt x="2500" y="8571"/>
                      <a:pt x="2584" y="8471"/>
                    </a:cubicBezTo>
                    <a:lnTo>
                      <a:pt x="2584" y="8471"/>
                    </a:lnTo>
                    <a:cubicBezTo>
                      <a:pt x="2570" y="8487"/>
                      <a:pt x="2560" y="8492"/>
                      <a:pt x="2550" y="8492"/>
                    </a:cubicBezTo>
                    <a:cubicBezTo>
                      <a:pt x="2527" y="8492"/>
                      <a:pt x="2511" y="8457"/>
                      <a:pt x="2480" y="8457"/>
                    </a:cubicBezTo>
                    <a:cubicBezTo>
                      <a:pt x="2474" y="8457"/>
                      <a:pt x="2467" y="8459"/>
                      <a:pt x="2459" y="8462"/>
                    </a:cubicBezTo>
                    <a:cubicBezTo>
                      <a:pt x="2423" y="8489"/>
                      <a:pt x="2397" y="8516"/>
                      <a:pt x="2370" y="8542"/>
                    </a:cubicBezTo>
                    <a:cubicBezTo>
                      <a:pt x="2334" y="8516"/>
                      <a:pt x="2423" y="8418"/>
                      <a:pt x="2388" y="8391"/>
                    </a:cubicBezTo>
                    <a:cubicBezTo>
                      <a:pt x="2374" y="8377"/>
                      <a:pt x="2353" y="8373"/>
                      <a:pt x="2329" y="8373"/>
                    </a:cubicBezTo>
                    <a:cubicBezTo>
                      <a:pt x="2279" y="8373"/>
                      <a:pt x="2214" y="8392"/>
                      <a:pt x="2165" y="8392"/>
                    </a:cubicBezTo>
                    <a:cubicBezTo>
                      <a:pt x="2159" y="8392"/>
                      <a:pt x="2153" y="8392"/>
                      <a:pt x="2147" y="8391"/>
                    </a:cubicBezTo>
                    <a:cubicBezTo>
                      <a:pt x="2022" y="8373"/>
                      <a:pt x="2129" y="8320"/>
                      <a:pt x="2192" y="8311"/>
                    </a:cubicBezTo>
                    <a:cubicBezTo>
                      <a:pt x="2281" y="8293"/>
                      <a:pt x="2361" y="8150"/>
                      <a:pt x="2236" y="8115"/>
                    </a:cubicBezTo>
                    <a:cubicBezTo>
                      <a:pt x="2207" y="8105"/>
                      <a:pt x="2178" y="8100"/>
                      <a:pt x="2149" y="8100"/>
                    </a:cubicBezTo>
                    <a:cubicBezTo>
                      <a:pt x="2048" y="8100"/>
                      <a:pt x="1955" y="8160"/>
                      <a:pt x="1907" y="8257"/>
                    </a:cubicBezTo>
                    <a:cubicBezTo>
                      <a:pt x="1965" y="8114"/>
                      <a:pt x="1802" y="8043"/>
                      <a:pt x="1626" y="8043"/>
                    </a:cubicBezTo>
                    <a:cubicBezTo>
                      <a:pt x="1616" y="8043"/>
                      <a:pt x="1605" y="8043"/>
                      <a:pt x="1595" y="8043"/>
                    </a:cubicBezTo>
                    <a:cubicBezTo>
                      <a:pt x="1497" y="8048"/>
                      <a:pt x="1403" y="8063"/>
                      <a:pt x="1331" y="8063"/>
                    </a:cubicBezTo>
                    <a:cubicBezTo>
                      <a:pt x="1259" y="8063"/>
                      <a:pt x="1207" y="8048"/>
                      <a:pt x="1194" y="7990"/>
                    </a:cubicBezTo>
                    <a:cubicBezTo>
                      <a:pt x="1162" y="7972"/>
                      <a:pt x="1133" y="7964"/>
                      <a:pt x="1106" y="7964"/>
                    </a:cubicBezTo>
                    <a:cubicBezTo>
                      <a:pt x="976" y="7964"/>
                      <a:pt x="898" y="8149"/>
                      <a:pt x="802" y="8230"/>
                    </a:cubicBezTo>
                    <a:cubicBezTo>
                      <a:pt x="704" y="8302"/>
                      <a:pt x="615" y="8382"/>
                      <a:pt x="526" y="8462"/>
                    </a:cubicBezTo>
                    <a:cubicBezTo>
                      <a:pt x="419" y="8587"/>
                      <a:pt x="401" y="8756"/>
                      <a:pt x="339" y="8881"/>
                    </a:cubicBezTo>
                    <a:cubicBezTo>
                      <a:pt x="294" y="8988"/>
                      <a:pt x="196" y="8979"/>
                      <a:pt x="161" y="9130"/>
                    </a:cubicBezTo>
                    <a:cubicBezTo>
                      <a:pt x="143" y="9192"/>
                      <a:pt x="134" y="9290"/>
                      <a:pt x="179" y="9335"/>
                    </a:cubicBezTo>
                    <a:cubicBezTo>
                      <a:pt x="205" y="9353"/>
                      <a:pt x="277" y="9344"/>
                      <a:pt x="277" y="9388"/>
                    </a:cubicBezTo>
                    <a:cubicBezTo>
                      <a:pt x="259" y="9486"/>
                      <a:pt x="90" y="9513"/>
                      <a:pt x="0" y="9513"/>
                    </a:cubicBezTo>
                    <a:cubicBezTo>
                      <a:pt x="90" y="9513"/>
                      <a:pt x="116" y="9771"/>
                      <a:pt x="232" y="10021"/>
                    </a:cubicBezTo>
                    <a:cubicBezTo>
                      <a:pt x="312" y="10217"/>
                      <a:pt x="437" y="10395"/>
                      <a:pt x="588" y="10546"/>
                    </a:cubicBezTo>
                    <a:cubicBezTo>
                      <a:pt x="677" y="10635"/>
                      <a:pt x="686" y="10742"/>
                      <a:pt x="766" y="10796"/>
                    </a:cubicBezTo>
                    <a:cubicBezTo>
                      <a:pt x="838" y="10840"/>
                      <a:pt x="927" y="10858"/>
                      <a:pt x="1016" y="10858"/>
                    </a:cubicBezTo>
                    <a:cubicBezTo>
                      <a:pt x="1043" y="10858"/>
                      <a:pt x="1247" y="10760"/>
                      <a:pt x="1212" y="10733"/>
                    </a:cubicBezTo>
                    <a:lnTo>
                      <a:pt x="1212" y="10733"/>
                    </a:lnTo>
                    <a:cubicBezTo>
                      <a:pt x="1265" y="10769"/>
                      <a:pt x="1060" y="10956"/>
                      <a:pt x="1185" y="10956"/>
                    </a:cubicBezTo>
                    <a:cubicBezTo>
                      <a:pt x="1197" y="10956"/>
                      <a:pt x="1268" y="10936"/>
                      <a:pt x="1314" y="10936"/>
                    </a:cubicBezTo>
                    <a:cubicBezTo>
                      <a:pt x="1338" y="10936"/>
                      <a:pt x="1354" y="10941"/>
                      <a:pt x="1354" y="10956"/>
                    </a:cubicBezTo>
                    <a:cubicBezTo>
                      <a:pt x="1354" y="10974"/>
                      <a:pt x="1150" y="11090"/>
                      <a:pt x="1212" y="11108"/>
                    </a:cubicBezTo>
                    <a:cubicBezTo>
                      <a:pt x="1247" y="11122"/>
                      <a:pt x="1282" y="11129"/>
                      <a:pt x="1318" y="11129"/>
                    </a:cubicBezTo>
                    <a:cubicBezTo>
                      <a:pt x="1390" y="11129"/>
                      <a:pt x="1461" y="11099"/>
                      <a:pt x="1515" y="11045"/>
                    </a:cubicBezTo>
                    <a:lnTo>
                      <a:pt x="1515" y="11045"/>
                    </a:lnTo>
                    <a:cubicBezTo>
                      <a:pt x="1559" y="11054"/>
                      <a:pt x="1506" y="11214"/>
                      <a:pt x="1488" y="11250"/>
                    </a:cubicBezTo>
                    <a:cubicBezTo>
                      <a:pt x="1496" y="11267"/>
                      <a:pt x="1521" y="11429"/>
                      <a:pt x="1547" y="11429"/>
                    </a:cubicBezTo>
                    <a:cubicBezTo>
                      <a:pt x="1548" y="11429"/>
                      <a:pt x="1549" y="11429"/>
                      <a:pt x="1550" y="11428"/>
                    </a:cubicBezTo>
                    <a:cubicBezTo>
                      <a:pt x="1605" y="11397"/>
                      <a:pt x="1672" y="11306"/>
                      <a:pt x="1730" y="11306"/>
                    </a:cubicBezTo>
                    <a:cubicBezTo>
                      <a:pt x="1739" y="11306"/>
                      <a:pt x="1747" y="11308"/>
                      <a:pt x="1755" y="11312"/>
                    </a:cubicBezTo>
                    <a:cubicBezTo>
                      <a:pt x="1809" y="11339"/>
                      <a:pt x="1800" y="11419"/>
                      <a:pt x="1871" y="11437"/>
                    </a:cubicBezTo>
                    <a:cubicBezTo>
                      <a:pt x="1886" y="11441"/>
                      <a:pt x="1899" y="11443"/>
                      <a:pt x="1911" y="11443"/>
                    </a:cubicBezTo>
                    <a:cubicBezTo>
                      <a:pt x="1928" y="11443"/>
                      <a:pt x="1944" y="11440"/>
                      <a:pt x="1959" y="11440"/>
                    </a:cubicBezTo>
                    <a:cubicBezTo>
                      <a:pt x="1979" y="11440"/>
                      <a:pt x="1999" y="11444"/>
                      <a:pt x="2022" y="11464"/>
                    </a:cubicBezTo>
                    <a:cubicBezTo>
                      <a:pt x="2067" y="11499"/>
                      <a:pt x="2022" y="11606"/>
                      <a:pt x="2076" y="11686"/>
                    </a:cubicBezTo>
                    <a:cubicBezTo>
                      <a:pt x="2102" y="11717"/>
                      <a:pt x="2138" y="11732"/>
                      <a:pt x="2173" y="11732"/>
                    </a:cubicBezTo>
                    <a:cubicBezTo>
                      <a:pt x="2212" y="11732"/>
                      <a:pt x="2249" y="11714"/>
                      <a:pt x="2272" y="11678"/>
                    </a:cubicBezTo>
                    <a:lnTo>
                      <a:pt x="2272" y="11678"/>
                    </a:lnTo>
                    <a:cubicBezTo>
                      <a:pt x="2272" y="11702"/>
                      <a:pt x="2264" y="11869"/>
                      <a:pt x="2277" y="11869"/>
                    </a:cubicBezTo>
                    <a:cubicBezTo>
                      <a:pt x="2278" y="11869"/>
                      <a:pt x="2279" y="11868"/>
                      <a:pt x="2281" y="11865"/>
                    </a:cubicBezTo>
                    <a:cubicBezTo>
                      <a:pt x="2303" y="11835"/>
                      <a:pt x="2338" y="11705"/>
                      <a:pt x="2385" y="11705"/>
                    </a:cubicBezTo>
                    <a:cubicBezTo>
                      <a:pt x="2394" y="11705"/>
                      <a:pt x="2404" y="11710"/>
                      <a:pt x="2414" y="11722"/>
                    </a:cubicBezTo>
                    <a:cubicBezTo>
                      <a:pt x="2450" y="11758"/>
                      <a:pt x="2432" y="11820"/>
                      <a:pt x="2441" y="11865"/>
                    </a:cubicBezTo>
                    <a:cubicBezTo>
                      <a:pt x="2468" y="11938"/>
                      <a:pt x="2540" y="12017"/>
                      <a:pt x="2624" y="12017"/>
                    </a:cubicBezTo>
                    <a:cubicBezTo>
                      <a:pt x="2651" y="12017"/>
                      <a:pt x="2680" y="12009"/>
                      <a:pt x="2708" y="11989"/>
                    </a:cubicBezTo>
                    <a:lnTo>
                      <a:pt x="2708" y="11989"/>
                    </a:lnTo>
                    <a:cubicBezTo>
                      <a:pt x="2646" y="12034"/>
                      <a:pt x="2673" y="12230"/>
                      <a:pt x="2699" y="12257"/>
                    </a:cubicBezTo>
                    <a:cubicBezTo>
                      <a:pt x="2728" y="12220"/>
                      <a:pt x="2748" y="12208"/>
                      <a:pt x="2765" y="12208"/>
                    </a:cubicBezTo>
                    <a:cubicBezTo>
                      <a:pt x="2791" y="12208"/>
                      <a:pt x="2810" y="12235"/>
                      <a:pt x="2842" y="12257"/>
                    </a:cubicBezTo>
                    <a:cubicBezTo>
                      <a:pt x="2862" y="12277"/>
                      <a:pt x="2868" y="12286"/>
                      <a:pt x="2873" y="12286"/>
                    </a:cubicBezTo>
                    <a:cubicBezTo>
                      <a:pt x="2880" y="12286"/>
                      <a:pt x="2888" y="12272"/>
                      <a:pt x="2922" y="12248"/>
                    </a:cubicBezTo>
                    <a:cubicBezTo>
                      <a:pt x="2934" y="12240"/>
                      <a:pt x="2944" y="12237"/>
                      <a:pt x="2953" y="12237"/>
                    </a:cubicBezTo>
                    <a:cubicBezTo>
                      <a:pt x="3024" y="12237"/>
                      <a:pt x="3042" y="12421"/>
                      <a:pt x="3073" y="12452"/>
                    </a:cubicBezTo>
                    <a:cubicBezTo>
                      <a:pt x="3085" y="12462"/>
                      <a:pt x="3096" y="12465"/>
                      <a:pt x="3105" y="12465"/>
                    </a:cubicBezTo>
                    <a:cubicBezTo>
                      <a:pt x="3128" y="12465"/>
                      <a:pt x="3147" y="12449"/>
                      <a:pt x="3170" y="12449"/>
                    </a:cubicBezTo>
                    <a:cubicBezTo>
                      <a:pt x="3176" y="12449"/>
                      <a:pt x="3183" y="12450"/>
                      <a:pt x="3189" y="12452"/>
                    </a:cubicBezTo>
                    <a:cubicBezTo>
                      <a:pt x="3252" y="12488"/>
                      <a:pt x="3305" y="12524"/>
                      <a:pt x="3358" y="12568"/>
                    </a:cubicBezTo>
                    <a:cubicBezTo>
                      <a:pt x="3410" y="12610"/>
                      <a:pt x="3454" y="12637"/>
                      <a:pt x="3507" y="12637"/>
                    </a:cubicBezTo>
                    <a:cubicBezTo>
                      <a:pt x="3536" y="12637"/>
                      <a:pt x="3569" y="12629"/>
                      <a:pt x="3608" y="12609"/>
                    </a:cubicBezTo>
                    <a:lnTo>
                      <a:pt x="3608" y="12609"/>
                    </a:lnTo>
                    <a:cubicBezTo>
                      <a:pt x="3569" y="12639"/>
                      <a:pt x="3533" y="12673"/>
                      <a:pt x="3501" y="12711"/>
                    </a:cubicBezTo>
                    <a:cubicBezTo>
                      <a:pt x="3480" y="12749"/>
                      <a:pt x="3495" y="12761"/>
                      <a:pt x="3521" y="12761"/>
                    </a:cubicBezTo>
                    <a:cubicBezTo>
                      <a:pt x="3549" y="12761"/>
                      <a:pt x="3589" y="12747"/>
                      <a:pt x="3608" y="12738"/>
                    </a:cubicBezTo>
                    <a:cubicBezTo>
                      <a:pt x="3652" y="12716"/>
                      <a:pt x="3685" y="12706"/>
                      <a:pt x="3708" y="12706"/>
                    </a:cubicBezTo>
                    <a:cubicBezTo>
                      <a:pt x="3772" y="12706"/>
                      <a:pt x="3758" y="12784"/>
                      <a:pt x="3706" y="12916"/>
                    </a:cubicBezTo>
                    <a:cubicBezTo>
                      <a:pt x="3696" y="12939"/>
                      <a:pt x="3702" y="12947"/>
                      <a:pt x="3717" y="12947"/>
                    </a:cubicBezTo>
                    <a:cubicBezTo>
                      <a:pt x="3763" y="12947"/>
                      <a:pt x="3900" y="12862"/>
                      <a:pt x="3934" y="12862"/>
                    </a:cubicBezTo>
                    <a:cubicBezTo>
                      <a:pt x="3948" y="12862"/>
                      <a:pt x="3944" y="12876"/>
                      <a:pt x="3911" y="12916"/>
                    </a:cubicBezTo>
                    <a:cubicBezTo>
                      <a:pt x="3844" y="12988"/>
                      <a:pt x="3905" y="13073"/>
                      <a:pt x="3989" y="13073"/>
                    </a:cubicBezTo>
                    <a:cubicBezTo>
                      <a:pt x="4029" y="13073"/>
                      <a:pt x="4075" y="13054"/>
                      <a:pt x="4115" y="13006"/>
                    </a:cubicBezTo>
                    <a:lnTo>
                      <a:pt x="4115" y="13006"/>
                    </a:lnTo>
                    <a:cubicBezTo>
                      <a:pt x="4071" y="13059"/>
                      <a:pt x="4053" y="13121"/>
                      <a:pt x="4062" y="13183"/>
                    </a:cubicBezTo>
                    <a:cubicBezTo>
                      <a:pt x="4062" y="13219"/>
                      <a:pt x="4116" y="13201"/>
                      <a:pt x="4142" y="13219"/>
                    </a:cubicBezTo>
                    <a:cubicBezTo>
                      <a:pt x="4187" y="13263"/>
                      <a:pt x="4178" y="13325"/>
                      <a:pt x="4214" y="13370"/>
                    </a:cubicBezTo>
                    <a:cubicBezTo>
                      <a:pt x="4249" y="13414"/>
                      <a:pt x="4329" y="13379"/>
                      <a:pt x="4365" y="13414"/>
                    </a:cubicBezTo>
                    <a:cubicBezTo>
                      <a:pt x="4418" y="13450"/>
                      <a:pt x="4463" y="13495"/>
                      <a:pt x="4490" y="13548"/>
                    </a:cubicBezTo>
                    <a:cubicBezTo>
                      <a:pt x="4543" y="13628"/>
                      <a:pt x="4561" y="13708"/>
                      <a:pt x="4650" y="13744"/>
                    </a:cubicBezTo>
                    <a:cubicBezTo>
                      <a:pt x="4655" y="13746"/>
                      <a:pt x="4661" y="13747"/>
                      <a:pt x="4668" y="13747"/>
                    </a:cubicBezTo>
                    <a:cubicBezTo>
                      <a:pt x="4715" y="13747"/>
                      <a:pt x="4797" y="13706"/>
                      <a:pt x="4827" y="13706"/>
                    </a:cubicBezTo>
                    <a:cubicBezTo>
                      <a:pt x="4832" y="13706"/>
                      <a:pt x="4835" y="13706"/>
                      <a:pt x="4837" y="13708"/>
                    </a:cubicBezTo>
                    <a:cubicBezTo>
                      <a:pt x="4846" y="13717"/>
                      <a:pt x="4775" y="13851"/>
                      <a:pt x="4784" y="13895"/>
                    </a:cubicBezTo>
                    <a:cubicBezTo>
                      <a:pt x="4786" y="13913"/>
                      <a:pt x="4796" y="13920"/>
                      <a:pt x="4810" y="13920"/>
                    </a:cubicBezTo>
                    <a:cubicBezTo>
                      <a:pt x="4844" y="13920"/>
                      <a:pt x="4901" y="13879"/>
                      <a:pt x="4926" y="13860"/>
                    </a:cubicBezTo>
                    <a:cubicBezTo>
                      <a:pt x="4961" y="13839"/>
                      <a:pt x="5059" y="13728"/>
                      <a:pt x="5098" y="13728"/>
                    </a:cubicBezTo>
                    <a:cubicBezTo>
                      <a:pt x="5109" y="13728"/>
                      <a:pt x="5115" y="13738"/>
                      <a:pt x="5113" y="13762"/>
                    </a:cubicBezTo>
                    <a:cubicBezTo>
                      <a:pt x="5104" y="13860"/>
                      <a:pt x="5042" y="13958"/>
                      <a:pt x="5078" y="14038"/>
                    </a:cubicBezTo>
                    <a:cubicBezTo>
                      <a:pt x="5085" y="14060"/>
                      <a:pt x="5101" y="14068"/>
                      <a:pt x="5122" y="14068"/>
                    </a:cubicBezTo>
                    <a:cubicBezTo>
                      <a:pt x="5171" y="14068"/>
                      <a:pt x="5246" y="14024"/>
                      <a:pt x="5290" y="14024"/>
                    </a:cubicBezTo>
                    <a:cubicBezTo>
                      <a:pt x="5317" y="14024"/>
                      <a:pt x="5332" y="14042"/>
                      <a:pt x="5318" y="14100"/>
                    </a:cubicBezTo>
                    <a:cubicBezTo>
                      <a:pt x="5291" y="14216"/>
                      <a:pt x="5478" y="14296"/>
                      <a:pt x="5541" y="14323"/>
                    </a:cubicBezTo>
                    <a:cubicBezTo>
                      <a:pt x="5603" y="14359"/>
                      <a:pt x="5683" y="14359"/>
                      <a:pt x="5719" y="14421"/>
                    </a:cubicBezTo>
                    <a:cubicBezTo>
                      <a:pt x="5727" y="14438"/>
                      <a:pt x="5736" y="14627"/>
                      <a:pt x="5752" y="14627"/>
                    </a:cubicBezTo>
                    <a:cubicBezTo>
                      <a:pt x="5753" y="14627"/>
                      <a:pt x="5754" y="14627"/>
                      <a:pt x="5755" y="14626"/>
                    </a:cubicBezTo>
                    <a:cubicBezTo>
                      <a:pt x="5781" y="14572"/>
                      <a:pt x="5781" y="14510"/>
                      <a:pt x="5852" y="14501"/>
                    </a:cubicBezTo>
                    <a:cubicBezTo>
                      <a:pt x="5879" y="14501"/>
                      <a:pt x="5915" y="14510"/>
                      <a:pt x="5942" y="14537"/>
                    </a:cubicBezTo>
                    <a:cubicBezTo>
                      <a:pt x="6004" y="14599"/>
                      <a:pt x="6013" y="14697"/>
                      <a:pt x="5950" y="14768"/>
                    </a:cubicBezTo>
                    <a:cubicBezTo>
                      <a:pt x="6016" y="14694"/>
                      <a:pt x="6050" y="14666"/>
                      <a:pt x="6066" y="14666"/>
                    </a:cubicBezTo>
                    <a:cubicBezTo>
                      <a:pt x="6114" y="14666"/>
                      <a:pt x="6021" y="14889"/>
                      <a:pt x="6093" y="14902"/>
                    </a:cubicBezTo>
                    <a:cubicBezTo>
                      <a:pt x="6102" y="14905"/>
                      <a:pt x="6111" y="14906"/>
                      <a:pt x="6120" y="14906"/>
                    </a:cubicBezTo>
                    <a:cubicBezTo>
                      <a:pt x="6189" y="14906"/>
                      <a:pt x="6266" y="14839"/>
                      <a:pt x="6341" y="14839"/>
                    </a:cubicBezTo>
                    <a:cubicBezTo>
                      <a:pt x="6357" y="14839"/>
                      <a:pt x="6372" y="14842"/>
                      <a:pt x="6387" y="14849"/>
                    </a:cubicBezTo>
                    <a:cubicBezTo>
                      <a:pt x="6414" y="14866"/>
                      <a:pt x="6423" y="14982"/>
                      <a:pt x="6440" y="15018"/>
                    </a:cubicBezTo>
                    <a:cubicBezTo>
                      <a:pt x="6465" y="15062"/>
                      <a:pt x="6489" y="15075"/>
                      <a:pt x="6512" y="15075"/>
                    </a:cubicBezTo>
                    <a:cubicBezTo>
                      <a:pt x="6541" y="15075"/>
                      <a:pt x="6569" y="15056"/>
                      <a:pt x="6601" y="15056"/>
                    </a:cubicBezTo>
                    <a:cubicBezTo>
                      <a:pt x="6625" y="15056"/>
                      <a:pt x="6652" y="15067"/>
                      <a:pt x="6681" y="15107"/>
                    </a:cubicBezTo>
                    <a:cubicBezTo>
                      <a:pt x="6725" y="15178"/>
                      <a:pt x="6797" y="15249"/>
                      <a:pt x="6886" y="15285"/>
                    </a:cubicBezTo>
                    <a:cubicBezTo>
                      <a:pt x="6939" y="15285"/>
                      <a:pt x="6984" y="15285"/>
                      <a:pt x="7037" y="15276"/>
                    </a:cubicBezTo>
                    <a:cubicBezTo>
                      <a:pt x="7146" y="15360"/>
                      <a:pt x="7184" y="15681"/>
                      <a:pt x="7352" y="15681"/>
                    </a:cubicBezTo>
                    <a:cubicBezTo>
                      <a:pt x="7362" y="15681"/>
                      <a:pt x="7373" y="15679"/>
                      <a:pt x="7385" y="15677"/>
                    </a:cubicBezTo>
                    <a:cubicBezTo>
                      <a:pt x="7465" y="15655"/>
                      <a:pt x="7443" y="15597"/>
                      <a:pt x="7488" y="15597"/>
                    </a:cubicBezTo>
                    <a:cubicBezTo>
                      <a:pt x="7497" y="15597"/>
                      <a:pt x="7510" y="15599"/>
                      <a:pt x="7527" y="15606"/>
                    </a:cubicBezTo>
                    <a:cubicBezTo>
                      <a:pt x="7536" y="15659"/>
                      <a:pt x="7554" y="15704"/>
                      <a:pt x="7598" y="15730"/>
                    </a:cubicBezTo>
                    <a:cubicBezTo>
                      <a:pt x="7599" y="15731"/>
                      <a:pt x="7601" y="15731"/>
                      <a:pt x="7602" y="15731"/>
                    </a:cubicBezTo>
                    <a:cubicBezTo>
                      <a:pt x="7619" y="15731"/>
                      <a:pt x="7636" y="15677"/>
                      <a:pt x="7670" y="15677"/>
                    </a:cubicBezTo>
                    <a:cubicBezTo>
                      <a:pt x="7674" y="15677"/>
                      <a:pt x="7678" y="15676"/>
                      <a:pt x="7682" y="15676"/>
                    </a:cubicBezTo>
                    <a:cubicBezTo>
                      <a:pt x="7837" y="15676"/>
                      <a:pt x="8045" y="15933"/>
                      <a:pt x="8237" y="15933"/>
                    </a:cubicBezTo>
                    <a:cubicBezTo>
                      <a:pt x="8277" y="15933"/>
                      <a:pt x="8316" y="15922"/>
                      <a:pt x="8354" y="15895"/>
                    </a:cubicBezTo>
                    <a:lnTo>
                      <a:pt x="8354" y="15895"/>
                    </a:lnTo>
                    <a:cubicBezTo>
                      <a:pt x="8350" y="15903"/>
                      <a:pt x="8352" y="15907"/>
                      <a:pt x="8357" y="15907"/>
                    </a:cubicBezTo>
                    <a:cubicBezTo>
                      <a:pt x="8373" y="15907"/>
                      <a:pt x="8417" y="15879"/>
                      <a:pt x="8382" y="15873"/>
                    </a:cubicBezTo>
                    <a:lnTo>
                      <a:pt x="8382" y="15873"/>
                    </a:lnTo>
                    <a:cubicBezTo>
                      <a:pt x="8373" y="15881"/>
                      <a:pt x="8364" y="15889"/>
                      <a:pt x="8354" y="15895"/>
                    </a:cubicBezTo>
                    <a:lnTo>
                      <a:pt x="8354" y="15895"/>
                    </a:lnTo>
                    <a:cubicBezTo>
                      <a:pt x="8357" y="15890"/>
                      <a:pt x="8363" y="15883"/>
                      <a:pt x="8373" y="15873"/>
                    </a:cubicBezTo>
                    <a:lnTo>
                      <a:pt x="8382" y="15864"/>
                    </a:lnTo>
                    <a:cubicBezTo>
                      <a:pt x="8383" y="15864"/>
                      <a:pt x="8384" y="15864"/>
                      <a:pt x="8385" y="15864"/>
                    </a:cubicBezTo>
                    <a:cubicBezTo>
                      <a:pt x="8427" y="15864"/>
                      <a:pt x="8482" y="15702"/>
                      <a:pt x="8516" y="15535"/>
                    </a:cubicBezTo>
                    <a:lnTo>
                      <a:pt x="8516" y="15535"/>
                    </a:lnTo>
                    <a:cubicBezTo>
                      <a:pt x="8512" y="15642"/>
                      <a:pt x="8598" y="15759"/>
                      <a:pt x="8670" y="15759"/>
                    </a:cubicBezTo>
                    <a:cubicBezTo>
                      <a:pt x="8717" y="15759"/>
                      <a:pt x="8759" y="15708"/>
                      <a:pt x="8765" y="15569"/>
                    </a:cubicBezTo>
                    <a:lnTo>
                      <a:pt x="8765" y="15569"/>
                    </a:lnTo>
                    <a:cubicBezTo>
                      <a:pt x="8775" y="15669"/>
                      <a:pt x="9026" y="15684"/>
                      <a:pt x="9068" y="15810"/>
                    </a:cubicBezTo>
                    <a:cubicBezTo>
                      <a:pt x="9081" y="15845"/>
                      <a:pt x="9091" y="15857"/>
                      <a:pt x="9101" y="15857"/>
                    </a:cubicBezTo>
                    <a:cubicBezTo>
                      <a:pt x="9121" y="15857"/>
                      <a:pt x="9140" y="15816"/>
                      <a:pt x="9175" y="15793"/>
                    </a:cubicBezTo>
                    <a:cubicBezTo>
                      <a:pt x="9228" y="15766"/>
                      <a:pt x="9282" y="15784"/>
                      <a:pt x="9344" y="15766"/>
                    </a:cubicBezTo>
                    <a:cubicBezTo>
                      <a:pt x="9602" y="15704"/>
                      <a:pt x="9879" y="15668"/>
                      <a:pt x="10155" y="15659"/>
                    </a:cubicBezTo>
                    <a:cubicBezTo>
                      <a:pt x="10199" y="15659"/>
                      <a:pt x="10263" y="15664"/>
                      <a:pt x="10331" y="15664"/>
                    </a:cubicBezTo>
                    <a:cubicBezTo>
                      <a:pt x="10510" y="15664"/>
                      <a:pt x="10711" y="15627"/>
                      <a:pt x="10627" y="15356"/>
                    </a:cubicBezTo>
                    <a:cubicBezTo>
                      <a:pt x="10619" y="15341"/>
                      <a:pt x="10577" y="15136"/>
                      <a:pt x="10602" y="15136"/>
                    </a:cubicBezTo>
                    <a:cubicBezTo>
                      <a:pt x="10606" y="15136"/>
                      <a:pt x="10611" y="15141"/>
                      <a:pt x="10618" y="15151"/>
                    </a:cubicBezTo>
                    <a:cubicBezTo>
                      <a:pt x="10671" y="15214"/>
                      <a:pt x="10716" y="15294"/>
                      <a:pt x="10751" y="15374"/>
                    </a:cubicBezTo>
                    <a:cubicBezTo>
                      <a:pt x="10814" y="15525"/>
                      <a:pt x="10885" y="15668"/>
                      <a:pt x="10974" y="15819"/>
                    </a:cubicBezTo>
                    <a:cubicBezTo>
                      <a:pt x="10983" y="15784"/>
                      <a:pt x="10956" y="15757"/>
                      <a:pt x="10992" y="15721"/>
                    </a:cubicBezTo>
                    <a:cubicBezTo>
                      <a:pt x="11019" y="15686"/>
                      <a:pt x="11063" y="15659"/>
                      <a:pt x="11108" y="15641"/>
                    </a:cubicBezTo>
                    <a:cubicBezTo>
                      <a:pt x="11139" y="15628"/>
                      <a:pt x="11181" y="15610"/>
                      <a:pt x="11222" y="15610"/>
                    </a:cubicBezTo>
                    <a:cubicBezTo>
                      <a:pt x="11264" y="15610"/>
                      <a:pt x="11304" y="15628"/>
                      <a:pt x="11330" y="15686"/>
                    </a:cubicBezTo>
                    <a:cubicBezTo>
                      <a:pt x="11232" y="15472"/>
                      <a:pt x="11437" y="15561"/>
                      <a:pt x="11384" y="15383"/>
                    </a:cubicBezTo>
                    <a:cubicBezTo>
                      <a:pt x="11355" y="15305"/>
                      <a:pt x="11316" y="15153"/>
                      <a:pt x="11382" y="15153"/>
                    </a:cubicBezTo>
                    <a:cubicBezTo>
                      <a:pt x="11399" y="15153"/>
                      <a:pt x="11422" y="15163"/>
                      <a:pt x="11455" y="15187"/>
                    </a:cubicBezTo>
                    <a:cubicBezTo>
                      <a:pt x="11526" y="15249"/>
                      <a:pt x="11553" y="15338"/>
                      <a:pt x="11642" y="15374"/>
                    </a:cubicBezTo>
                    <a:cubicBezTo>
                      <a:pt x="11653" y="15377"/>
                      <a:pt x="11663" y="15379"/>
                      <a:pt x="11673" y="15379"/>
                    </a:cubicBezTo>
                    <a:cubicBezTo>
                      <a:pt x="11720" y="15379"/>
                      <a:pt x="11753" y="15343"/>
                      <a:pt x="11731" y="15276"/>
                    </a:cubicBezTo>
                    <a:cubicBezTo>
                      <a:pt x="11704" y="15196"/>
                      <a:pt x="11731" y="15205"/>
                      <a:pt x="11794" y="15160"/>
                    </a:cubicBezTo>
                    <a:cubicBezTo>
                      <a:pt x="11797" y="15158"/>
                      <a:pt x="11800" y="15157"/>
                      <a:pt x="11803" y="15157"/>
                    </a:cubicBezTo>
                    <a:cubicBezTo>
                      <a:pt x="11825" y="15157"/>
                      <a:pt x="11842" y="15208"/>
                      <a:pt x="11874" y="15232"/>
                    </a:cubicBezTo>
                    <a:cubicBezTo>
                      <a:pt x="11891" y="15247"/>
                      <a:pt x="11906" y="15253"/>
                      <a:pt x="11919" y="15253"/>
                    </a:cubicBezTo>
                    <a:cubicBezTo>
                      <a:pt x="11996" y="15253"/>
                      <a:pt x="12003" y="15020"/>
                      <a:pt x="12114" y="15020"/>
                    </a:cubicBezTo>
                    <a:cubicBezTo>
                      <a:pt x="12125" y="15020"/>
                      <a:pt x="12137" y="15022"/>
                      <a:pt x="12150" y="15027"/>
                    </a:cubicBezTo>
                    <a:cubicBezTo>
                      <a:pt x="12219" y="14992"/>
                      <a:pt x="12146" y="14750"/>
                      <a:pt x="12181" y="14750"/>
                    </a:cubicBezTo>
                    <a:cubicBezTo>
                      <a:pt x="12183" y="14750"/>
                      <a:pt x="12184" y="14750"/>
                      <a:pt x="12185" y="14751"/>
                    </a:cubicBezTo>
                    <a:cubicBezTo>
                      <a:pt x="12209" y="14766"/>
                      <a:pt x="12309" y="14844"/>
                      <a:pt x="12338" y="14844"/>
                    </a:cubicBezTo>
                    <a:cubicBezTo>
                      <a:pt x="12342" y="14844"/>
                      <a:pt x="12345" y="14843"/>
                      <a:pt x="12346" y="14840"/>
                    </a:cubicBezTo>
                    <a:cubicBezTo>
                      <a:pt x="12364" y="14777"/>
                      <a:pt x="12266" y="14715"/>
                      <a:pt x="12275" y="14644"/>
                    </a:cubicBezTo>
                    <a:lnTo>
                      <a:pt x="12275" y="14644"/>
                    </a:lnTo>
                    <a:lnTo>
                      <a:pt x="12515" y="14813"/>
                    </a:lnTo>
                    <a:cubicBezTo>
                      <a:pt x="12462" y="14670"/>
                      <a:pt x="12453" y="14555"/>
                      <a:pt x="12604" y="14546"/>
                    </a:cubicBezTo>
                    <a:cubicBezTo>
                      <a:pt x="12675" y="14546"/>
                      <a:pt x="12738" y="14519"/>
                      <a:pt x="12782" y="14466"/>
                    </a:cubicBezTo>
                    <a:cubicBezTo>
                      <a:pt x="12797" y="14451"/>
                      <a:pt x="12800" y="14386"/>
                      <a:pt x="12774" y="14386"/>
                    </a:cubicBezTo>
                    <a:cubicBezTo>
                      <a:pt x="12769" y="14386"/>
                      <a:pt x="12763" y="14388"/>
                      <a:pt x="12756" y="14394"/>
                    </a:cubicBezTo>
                    <a:lnTo>
                      <a:pt x="12854" y="14296"/>
                    </a:lnTo>
                    <a:cubicBezTo>
                      <a:pt x="12925" y="14225"/>
                      <a:pt x="12862" y="14278"/>
                      <a:pt x="12845" y="14189"/>
                    </a:cubicBezTo>
                    <a:cubicBezTo>
                      <a:pt x="12827" y="14136"/>
                      <a:pt x="13023" y="14091"/>
                      <a:pt x="13058" y="14065"/>
                    </a:cubicBezTo>
                    <a:cubicBezTo>
                      <a:pt x="13103" y="14038"/>
                      <a:pt x="13210" y="13958"/>
                      <a:pt x="13192" y="13878"/>
                    </a:cubicBezTo>
                    <a:cubicBezTo>
                      <a:pt x="13167" y="13802"/>
                      <a:pt x="13023" y="13734"/>
                      <a:pt x="13178" y="13734"/>
                    </a:cubicBezTo>
                    <a:cubicBezTo>
                      <a:pt x="13188" y="13734"/>
                      <a:pt x="13198" y="13735"/>
                      <a:pt x="13210" y="13735"/>
                    </a:cubicBezTo>
                    <a:cubicBezTo>
                      <a:pt x="13233" y="13744"/>
                      <a:pt x="13258" y="13748"/>
                      <a:pt x="13282" y="13748"/>
                    </a:cubicBezTo>
                    <a:cubicBezTo>
                      <a:pt x="13373" y="13748"/>
                      <a:pt x="13435" y="13689"/>
                      <a:pt x="13272" y="13646"/>
                    </a:cubicBezTo>
                    <a:cubicBezTo>
                      <a:pt x="13139" y="13548"/>
                      <a:pt x="13156" y="13468"/>
                      <a:pt x="13281" y="13450"/>
                    </a:cubicBezTo>
                    <a:cubicBezTo>
                      <a:pt x="13287" y="13450"/>
                      <a:pt x="13293" y="13449"/>
                      <a:pt x="13300" y="13449"/>
                    </a:cubicBezTo>
                    <a:cubicBezTo>
                      <a:pt x="13341" y="13449"/>
                      <a:pt x="13383" y="13460"/>
                      <a:pt x="13415" y="13460"/>
                    </a:cubicBezTo>
                    <a:cubicBezTo>
                      <a:pt x="13455" y="13460"/>
                      <a:pt x="13482" y="13444"/>
                      <a:pt x="13477" y="13370"/>
                    </a:cubicBezTo>
                    <a:cubicBezTo>
                      <a:pt x="13477" y="13352"/>
                      <a:pt x="13383" y="13138"/>
                      <a:pt x="13413" y="13138"/>
                    </a:cubicBezTo>
                    <a:cubicBezTo>
                      <a:pt x="13413" y="13138"/>
                      <a:pt x="13414" y="13138"/>
                      <a:pt x="13415" y="13138"/>
                    </a:cubicBezTo>
                    <a:cubicBezTo>
                      <a:pt x="13440" y="13155"/>
                      <a:pt x="13481" y="13282"/>
                      <a:pt x="13545" y="13282"/>
                    </a:cubicBezTo>
                    <a:cubicBezTo>
                      <a:pt x="13549" y="13282"/>
                      <a:pt x="13553" y="13282"/>
                      <a:pt x="13557" y="13281"/>
                    </a:cubicBezTo>
                    <a:cubicBezTo>
                      <a:pt x="13620" y="13263"/>
                      <a:pt x="13557" y="13094"/>
                      <a:pt x="13539" y="13058"/>
                    </a:cubicBezTo>
                    <a:cubicBezTo>
                      <a:pt x="13566" y="12996"/>
                      <a:pt x="13593" y="12916"/>
                      <a:pt x="13673" y="12889"/>
                    </a:cubicBezTo>
                    <a:cubicBezTo>
                      <a:pt x="13744" y="12880"/>
                      <a:pt x="13798" y="12835"/>
                      <a:pt x="13833" y="12782"/>
                    </a:cubicBezTo>
                    <a:cubicBezTo>
                      <a:pt x="13878" y="12711"/>
                      <a:pt x="13905" y="12631"/>
                      <a:pt x="13887" y="12550"/>
                    </a:cubicBezTo>
                    <a:cubicBezTo>
                      <a:pt x="13878" y="12461"/>
                      <a:pt x="13780" y="12390"/>
                      <a:pt x="13887" y="12381"/>
                    </a:cubicBezTo>
                    <a:cubicBezTo>
                      <a:pt x="13994" y="12381"/>
                      <a:pt x="14083" y="12292"/>
                      <a:pt x="14074" y="12185"/>
                    </a:cubicBezTo>
                    <a:cubicBezTo>
                      <a:pt x="14074" y="12130"/>
                      <a:pt x="13990" y="12110"/>
                      <a:pt x="13921" y="12093"/>
                    </a:cubicBezTo>
                    <a:lnTo>
                      <a:pt x="13921" y="12093"/>
                    </a:lnTo>
                    <a:cubicBezTo>
                      <a:pt x="13940" y="12097"/>
                      <a:pt x="13958" y="12099"/>
                      <a:pt x="13974" y="12099"/>
                    </a:cubicBezTo>
                    <a:cubicBezTo>
                      <a:pt x="14149" y="12099"/>
                      <a:pt x="14126" y="11881"/>
                      <a:pt x="14047" y="11802"/>
                    </a:cubicBezTo>
                    <a:cubicBezTo>
                      <a:pt x="13994" y="11749"/>
                      <a:pt x="14011" y="11678"/>
                      <a:pt x="14101" y="11669"/>
                    </a:cubicBezTo>
                    <a:cubicBezTo>
                      <a:pt x="14152" y="11669"/>
                      <a:pt x="14173" y="11711"/>
                      <a:pt x="14214" y="11711"/>
                    </a:cubicBezTo>
                    <a:cubicBezTo>
                      <a:pt x="14222" y="11711"/>
                      <a:pt x="14232" y="11709"/>
                      <a:pt x="14243" y="11704"/>
                    </a:cubicBezTo>
                    <a:cubicBezTo>
                      <a:pt x="14296" y="11678"/>
                      <a:pt x="14225" y="11624"/>
                      <a:pt x="14207" y="11588"/>
                    </a:cubicBezTo>
                    <a:cubicBezTo>
                      <a:pt x="14163" y="11517"/>
                      <a:pt x="14198" y="11428"/>
                      <a:pt x="14279" y="11393"/>
                    </a:cubicBezTo>
                    <a:cubicBezTo>
                      <a:pt x="14291" y="11395"/>
                      <a:pt x="14302" y="11396"/>
                      <a:pt x="14310" y="11396"/>
                    </a:cubicBezTo>
                    <a:cubicBezTo>
                      <a:pt x="14398" y="11396"/>
                      <a:pt x="14233" y="11273"/>
                      <a:pt x="14225" y="11232"/>
                    </a:cubicBezTo>
                    <a:cubicBezTo>
                      <a:pt x="14198" y="11134"/>
                      <a:pt x="14288" y="11027"/>
                      <a:pt x="14207" y="10938"/>
                    </a:cubicBezTo>
                    <a:cubicBezTo>
                      <a:pt x="14154" y="10858"/>
                      <a:pt x="14145" y="10760"/>
                      <a:pt x="14190" y="10680"/>
                    </a:cubicBezTo>
                    <a:cubicBezTo>
                      <a:pt x="14234" y="10582"/>
                      <a:pt x="14305" y="10422"/>
                      <a:pt x="14198" y="10341"/>
                    </a:cubicBezTo>
                    <a:cubicBezTo>
                      <a:pt x="14163" y="10315"/>
                      <a:pt x="14296" y="10261"/>
                      <a:pt x="14323" y="10226"/>
                    </a:cubicBezTo>
                    <a:cubicBezTo>
                      <a:pt x="14359" y="10172"/>
                      <a:pt x="14270" y="10146"/>
                      <a:pt x="14270" y="10083"/>
                    </a:cubicBezTo>
                    <a:cubicBezTo>
                      <a:pt x="14270" y="10012"/>
                      <a:pt x="14261" y="9932"/>
                      <a:pt x="14243" y="9861"/>
                    </a:cubicBezTo>
                    <a:cubicBezTo>
                      <a:pt x="14207" y="9789"/>
                      <a:pt x="14118" y="9825"/>
                      <a:pt x="14190" y="9727"/>
                    </a:cubicBezTo>
                    <a:cubicBezTo>
                      <a:pt x="14245" y="9640"/>
                      <a:pt x="14336" y="9460"/>
                      <a:pt x="14153" y="9460"/>
                    </a:cubicBezTo>
                    <a:cubicBezTo>
                      <a:pt x="14134" y="9460"/>
                      <a:pt x="14111" y="9462"/>
                      <a:pt x="14084" y="9467"/>
                    </a:cubicBezTo>
                    <a:lnTo>
                      <a:pt x="14084" y="9467"/>
                    </a:lnTo>
                    <a:cubicBezTo>
                      <a:pt x="14355" y="9412"/>
                      <a:pt x="14188" y="8951"/>
                      <a:pt x="14038" y="8899"/>
                    </a:cubicBezTo>
                    <a:cubicBezTo>
                      <a:pt x="13922" y="8854"/>
                      <a:pt x="14323" y="8613"/>
                      <a:pt x="14047" y="8596"/>
                    </a:cubicBezTo>
                    <a:cubicBezTo>
                      <a:pt x="14011" y="8596"/>
                      <a:pt x="13974" y="8598"/>
                      <a:pt x="13940" y="8598"/>
                    </a:cubicBezTo>
                    <a:cubicBezTo>
                      <a:pt x="13856" y="8598"/>
                      <a:pt x="13799" y="8584"/>
                      <a:pt x="13869" y="8489"/>
                    </a:cubicBezTo>
                    <a:cubicBezTo>
                      <a:pt x="13860" y="8463"/>
                      <a:pt x="13788" y="8309"/>
                      <a:pt x="13773" y="8309"/>
                    </a:cubicBezTo>
                    <a:cubicBezTo>
                      <a:pt x="13772" y="8309"/>
                      <a:pt x="13771" y="8310"/>
                      <a:pt x="13771" y="8311"/>
                    </a:cubicBezTo>
                    <a:cubicBezTo>
                      <a:pt x="13771" y="8310"/>
                      <a:pt x="13772" y="8309"/>
                      <a:pt x="13775" y="8309"/>
                    </a:cubicBezTo>
                    <a:cubicBezTo>
                      <a:pt x="13782" y="8309"/>
                      <a:pt x="13799" y="8313"/>
                      <a:pt x="13818" y="8313"/>
                    </a:cubicBezTo>
                    <a:cubicBezTo>
                      <a:pt x="13842" y="8313"/>
                      <a:pt x="13869" y="8306"/>
                      <a:pt x="13878" y="8275"/>
                    </a:cubicBezTo>
                    <a:cubicBezTo>
                      <a:pt x="13878" y="8230"/>
                      <a:pt x="13869" y="8186"/>
                      <a:pt x="13842" y="8150"/>
                    </a:cubicBezTo>
                    <a:cubicBezTo>
                      <a:pt x="13789" y="8043"/>
                      <a:pt x="13842" y="7883"/>
                      <a:pt x="13762" y="7803"/>
                    </a:cubicBezTo>
                    <a:cubicBezTo>
                      <a:pt x="13754" y="7921"/>
                      <a:pt x="13562" y="8063"/>
                      <a:pt x="13421" y="8063"/>
                    </a:cubicBezTo>
                    <a:cubicBezTo>
                      <a:pt x="13413" y="8063"/>
                      <a:pt x="13405" y="8062"/>
                      <a:pt x="13397" y="8061"/>
                    </a:cubicBezTo>
                    <a:cubicBezTo>
                      <a:pt x="13361" y="7981"/>
                      <a:pt x="13539" y="7937"/>
                      <a:pt x="13602" y="7919"/>
                    </a:cubicBezTo>
                    <a:cubicBezTo>
                      <a:pt x="13691" y="7883"/>
                      <a:pt x="13557" y="7785"/>
                      <a:pt x="13539" y="7750"/>
                    </a:cubicBezTo>
                    <a:cubicBezTo>
                      <a:pt x="13531" y="7706"/>
                      <a:pt x="13615" y="7553"/>
                      <a:pt x="13578" y="7553"/>
                    </a:cubicBezTo>
                    <a:cubicBezTo>
                      <a:pt x="13577" y="7553"/>
                      <a:pt x="13576" y="7553"/>
                      <a:pt x="13575" y="7554"/>
                    </a:cubicBezTo>
                    <a:cubicBezTo>
                      <a:pt x="13547" y="7554"/>
                      <a:pt x="13509" y="7566"/>
                      <a:pt x="13478" y="7566"/>
                    </a:cubicBezTo>
                    <a:cubicBezTo>
                      <a:pt x="13450" y="7566"/>
                      <a:pt x="13428" y="7556"/>
                      <a:pt x="13424" y="7518"/>
                    </a:cubicBezTo>
                    <a:cubicBezTo>
                      <a:pt x="13406" y="7411"/>
                      <a:pt x="13450" y="7304"/>
                      <a:pt x="13388" y="7224"/>
                    </a:cubicBezTo>
                    <a:cubicBezTo>
                      <a:pt x="13382" y="7238"/>
                      <a:pt x="13373" y="7244"/>
                      <a:pt x="13361" y="7244"/>
                    </a:cubicBezTo>
                    <a:cubicBezTo>
                      <a:pt x="13282" y="7244"/>
                      <a:pt x="13088" y="6972"/>
                      <a:pt x="13049" y="6957"/>
                    </a:cubicBezTo>
                    <a:cubicBezTo>
                      <a:pt x="13048" y="6957"/>
                      <a:pt x="13047" y="6956"/>
                      <a:pt x="13046" y="6956"/>
                    </a:cubicBezTo>
                    <a:cubicBezTo>
                      <a:pt x="13009" y="6956"/>
                      <a:pt x="12931" y="7099"/>
                      <a:pt x="12854" y="7099"/>
                    </a:cubicBezTo>
                    <a:cubicBezTo>
                      <a:pt x="12756" y="7099"/>
                      <a:pt x="12925" y="6921"/>
                      <a:pt x="12969" y="6886"/>
                    </a:cubicBezTo>
                    <a:lnTo>
                      <a:pt x="12969" y="6886"/>
                    </a:lnTo>
                    <a:cubicBezTo>
                      <a:pt x="12941" y="6908"/>
                      <a:pt x="12887" y="6938"/>
                      <a:pt x="12856" y="6938"/>
                    </a:cubicBezTo>
                    <a:cubicBezTo>
                      <a:pt x="12839" y="6938"/>
                      <a:pt x="12829" y="6929"/>
                      <a:pt x="12836" y="6903"/>
                    </a:cubicBezTo>
                    <a:cubicBezTo>
                      <a:pt x="12845" y="6832"/>
                      <a:pt x="12943" y="6779"/>
                      <a:pt x="12943" y="6725"/>
                    </a:cubicBezTo>
                    <a:cubicBezTo>
                      <a:pt x="12943" y="6721"/>
                      <a:pt x="12940" y="6719"/>
                      <a:pt x="12935" y="6719"/>
                    </a:cubicBezTo>
                    <a:cubicBezTo>
                      <a:pt x="12906" y="6719"/>
                      <a:pt x="12803" y="6777"/>
                      <a:pt x="12740" y="6777"/>
                    </a:cubicBezTo>
                    <a:cubicBezTo>
                      <a:pt x="12718" y="6777"/>
                      <a:pt x="12701" y="6770"/>
                      <a:pt x="12693" y="6752"/>
                    </a:cubicBezTo>
                    <a:cubicBezTo>
                      <a:pt x="12685" y="6736"/>
                      <a:pt x="12747" y="6554"/>
                      <a:pt x="12712" y="6554"/>
                    </a:cubicBezTo>
                    <a:cubicBezTo>
                      <a:pt x="12708" y="6554"/>
                      <a:pt x="12702" y="6557"/>
                      <a:pt x="12693" y="6565"/>
                    </a:cubicBezTo>
                    <a:cubicBezTo>
                      <a:pt x="12661" y="6605"/>
                      <a:pt x="12658" y="6666"/>
                      <a:pt x="12607" y="6666"/>
                    </a:cubicBezTo>
                    <a:cubicBezTo>
                      <a:pt x="12601" y="6666"/>
                      <a:pt x="12594" y="6665"/>
                      <a:pt x="12586" y="6663"/>
                    </a:cubicBezTo>
                    <a:cubicBezTo>
                      <a:pt x="12560" y="6663"/>
                      <a:pt x="12542" y="6645"/>
                      <a:pt x="12551" y="6618"/>
                    </a:cubicBezTo>
                    <a:cubicBezTo>
                      <a:pt x="12560" y="6538"/>
                      <a:pt x="12729" y="6467"/>
                      <a:pt x="12693" y="6405"/>
                    </a:cubicBezTo>
                    <a:cubicBezTo>
                      <a:pt x="12666" y="6360"/>
                      <a:pt x="12631" y="6315"/>
                      <a:pt x="12577" y="6298"/>
                    </a:cubicBezTo>
                    <a:cubicBezTo>
                      <a:pt x="12575" y="6296"/>
                      <a:pt x="12571" y="6296"/>
                      <a:pt x="12567" y="6296"/>
                    </a:cubicBezTo>
                    <a:cubicBezTo>
                      <a:pt x="12543" y="6296"/>
                      <a:pt x="12497" y="6315"/>
                      <a:pt x="12497" y="6315"/>
                    </a:cubicBezTo>
                    <a:cubicBezTo>
                      <a:pt x="12444" y="6253"/>
                      <a:pt x="12373" y="6191"/>
                      <a:pt x="12301" y="6137"/>
                    </a:cubicBezTo>
                    <a:cubicBezTo>
                      <a:pt x="12278" y="6123"/>
                      <a:pt x="12256" y="6117"/>
                      <a:pt x="12237" y="6117"/>
                    </a:cubicBezTo>
                    <a:cubicBezTo>
                      <a:pt x="12185" y="6117"/>
                      <a:pt x="12157" y="6168"/>
                      <a:pt x="12177" y="6253"/>
                    </a:cubicBezTo>
                    <a:cubicBezTo>
                      <a:pt x="12105" y="6200"/>
                      <a:pt x="12070" y="6111"/>
                      <a:pt x="12087" y="6030"/>
                    </a:cubicBezTo>
                    <a:cubicBezTo>
                      <a:pt x="12105" y="5944"/>
                      <a:pt x="12139" y="5798"/>
                      <a:pt x="12043" y="5798"/>
                    </a:cubicBezTo>
                    <a:cubicBezTo>
                      <a:pt x="12040" y="5798"/>
                      <a:pt x="12037" y="5799"/>
                      <a:pt x="12034" y="5799"/>
                    </a:cubicBezTo>
                    <a:cubicBezTo>
                      <a:pt x="11983" y="5804"/>
                      <a:pt x="11952" y="5815"/>
                      <a:pt x="11924" y="5815"/>
                    </a:cubicBezTo>
                    <a:cubicBezTo>
                      <a:pt x="11903" y="5815"/>
                      <a:pt x="11882" y="5809"/>
                      <a:pt x="11856" y="5790"/>
                    </a:cubicBezTo>
                    <a:cubicBezTo>
                      <a:pt x="11838" y="5772"/>
                      <a:pt x="11802" y="5728"/>
                      <a:pt x="11776" y="5719"/>
                    </a:cubicBezTo>
                    <a:cubicBezTo>
                      <a:pt x="11758" y="5736"/>
                      <a:pt x="11731" y="5763"/>
                      <a:pt x="11713" y="5763"/>
                    </a:cubicBezTo>
                    <a:cubicBezTo>
                      <a:pt x="11624" y="5754"/>
                      <a:pt x="11589" y="5647"/>
                      <a:pt x="11509" y="5621"/>
                    </a:cubicBezTo>
                    <a:cubicBezTo>
                      <a:pt x="11428" y="5594"/>
                      <a:pt x="11330" y="5621"/>
                      <a:pt x="11366" y="5496"/>
                    </a:cubicBezTo>
                    <a:cubicBezTo>
                      <a:pt x="11390" y="5432"/>
                      <a:pt x="11293" y="5340"/>
                      <a:pt x="11221" y="5340"/>
                    </a:cubicBezTo>
                    <a:cubicBezTo>
                      <a:pt x="11213" y="5340"/>
                      <a:pt x="11204" y="5342"/>
                      <a:pt x="11197" y="5345"/>
                    </a:cubicBezTo>
                    <a:cubicBezTo>
                      <a:pt x="11126" y="5371"/>
                      <a:pt x="11170" y="5505"/>
                      <a:pt x="11188" y="5514"/>
                    </a:cubicBezTo>
                    <a:cubicBezTo>
                      <a:pt x="11134" y="5487"/>
                      <a:pt x="11108" y="5434"/>
                      <a:pt x="11099" y="5380"/>
                    </a:cubicBezTo>
                    <a:cubicBezTo>
                      <a:pt x="11090" y="5318"/>
                      <a:pt x="11117" y="5255"/>
                      <a:pt x="11099" y="5202"/>
                    </a:cubicBezTo>
                    <a:cubicBezTo>
                      <a:pt x="11054" y="5113"/>
                      <a:pt x="10947" y="5193"/>
                      <a:pt x="10930" y="5086"/>
                    </a:cubicBezTo>
                    <a:cubicBezTo>
                      <a:pt x="10922" y="5057"/>
                      <a:pt x="10987" y="4878"/>
                      <a:pt x="10937" y="4878"/>
                    </a:cubicBezTo>
                    <a:cubicBezTo>
                      <a:pt x="10926" y="4878"/>
                      <a:pt x="10909" y="4887"/>
                      <a:pt x="10885" y="4908"/>
                    </a:cubicBezTo>
                    <a:cubicBezTo>
                      <a:pt x="10838" y="4955"/>
                      <a:pt x="10765" y="5024"/>
                      <a:pt x="10722" y="5024"/>
                    </a:cubicBezTo>
                    <a:cubicBezTo>
                      <a:pt x="10700" y="5024"/>
                      <a:pt x="10686" y="5005"/>
                      <a:pt x="10689" y="4953"/>
                    </a:cubicBezTo>
                    <a:cubicBezTo>
                      <a:pt x="10689" y="4864"/>
                      <a:pt x="10743" y="4810"/>
                      <a:pt x="10707" y="4730"/>
                    </a:cubicBezTo>
                    <a:cubicBezTo>
                      <a:pt x="10699" y="4707"/>
                      <a:pt x="10617" y="4588"/>
                      <a:pt x="10560" y="4588"/>
                    </a:cubicBezTo>
                    <a:cubicBezTo>
                      <a:pt x="10552" y="4588"/>
                      <a:pt x="10544" y="4591"/>
                      <a:pt x="10538" y="4596"/>
                    </a:cubicBezTo>
                    <a:cubicBezTo>
                      <a:pt x="10501" y="4640"/>
                      <a:pt x="10442" y="4771"/>
                      <a:pt x="10392" y="4771"/>
                    </a:cubicBezTo>
                    <a:cubicBezTo>
                      <a:pt x="10380" y="4771"/>
                      <a:pt x="10370" y="4764"/>
                      <a:pt x="10360" y="4748"/>
                    </a:cubicBezTo>
                    <a:cubicBezTo>
                      <a:pt x="10315" y="4685"/>
                      <a:pt x="10440" y="4614"/>
                      <a:pt x="10466" y="4552"/>
                    </a:cubicBezTo>
                    <a:lnTo>
                      <a:pt x="10466" y="4552"/>
                    </a:lnTo>
                    <a:cubicBezTo>
                      <a:pt x="10466" y="4552"/>
                      <a:pt x="10297" y="4623"/>
                      <a:pt x="10288" y="4632"/>
                    </a:cubicBezTo>
                    <a:cubicBezTo>
                      <a:pt x="10270" y="4637"/>
                      <a:pt x="10257" y="4640"/>
                      <a:pt x="10247" y="4640"/>
                    </a:cubicBezTo>
                    <a:cubicBezTo>
                      <a:pt x="10207" y="4640"/>
                      <a:pt x="10222" y="4600"/>
                      <a:pt x="10244" y="4543"/>
                    </a:cubicBezTo>
                    <a:cubicBezTo>
                      <a:pt x="10279" y="4445"/>
                      <a:pt x="10199" y="4267"/>
                      <a:pt x="10119" y="4258"/>
                    </a:cubicBezTo>
                    <a:cubicBezTo>
                      <a:pt x="10118" y="4258"/>
                      <a:pt x="10116" y="4258"/>
                      <a:pt x="10115" y="4258"/>
                    </a:cubicBezTo>
                    <a:cubicBezTo>
                      <a:pt x="10037" y="4258"/>
                      <a:pt x="9905" y="4508"/>
                      <a:pt x="9872" y="4508"/>
                    </a:cubicBezTo>
                    <a:cubicBezTo>
                      <a:pt x="9871" y="4508"/>
                      <a:pt x="9870" y="4508"/>
                      <a:pt x="9870" y="4507"/>
                    </a:cubicBezTo>
                    <a:cubicBezTo>
                      <a:pt x="9843" y="4489"/>
                      <a:pt x="9887" y="4392"/>
                      <a:pt x="9887" y="4347"/>
                    </a:cubicBezTo>
                    <a:cubicBezTo>
                      <a:pt x="9896" y="4285"/>
                      <a:pt x="9879" y="4231"/>
                      <a:pt x="9843" y="4178"/>
                    </a:cubicBezTo>
                    <a:cubicBezTo>
                      <a:pt x="9798" y="4115"/>
                      <a:pt x="9825" y="3875"/>
                      <a:pt x="9754" y="3875"/>
                    </a:cubicBezTo>
                    <a:cubicBezTo>
                      <a:pt x="9727" y="3875"/>
                      <a:pt x="9647" y="3924"/>
                      <a:pt x="9615" y="3924"/>
                    </a:cubicBezTo>
                    <a:cubicBezTo>
                      <a:pt x="9603" y="3924"/>
                      <a:pt x="9598" y="3918"/>
                      <a:pt x="9602" y="3902"/>
                    </a:cubicBezTo>
                    <a:cubicBezTo>
                      <a:pt x="9620" y="3839"/>
                      <a:pt x="9647" y="3813"/>
                      <a:pt x="9611" y="3777"/>
                    </a:cubicBezTo>
                    <a:cubicBezTo>
                      <a:pt x="9595" y="3755"/>
                      <a:pt x="9572" y="3747"/>
                      <a:pt x="9545" y="3747"/>
                    </a:cubicBezTo>
                    <a:cubicBezTo>
                      <a:pt x="9467" y="3747"/>
                      <a:pt x="9355" y="3814"/>
                      <a:pt x="9280" y="3814"/>
                    </a:cubicBezTo>
                    <a:cubicBezTo>
                      <a:pt x="9264" y="3814"/>
                      <a:pt x="9249" y="3811"/>
                      <a:pt x="9237" y="3804"/>
                    </a:cubicBezTo>
                    <a:cubicBezTo>
                      <a:pt x="9139" y="3741"/>
                      <a:pt x="9282" y="3474"/>
                      <a:pt x="9219" y="3421"/>
                    </a:cubicBezTo>
                    <a:cubicBezTo>
                      <a:pt x="9218" y="3420"/>
                      <a:pt x="9216" y="3419"/>
                      <a:pt x="9214" y="3419"/>
                    </a:cubicBezTo>
                    <a:cubicBezTo>
                      <a:pt x="9187" y="3419"/>
                      <a:pt x="9149" y="3537"/>
                      <a:pt x="9157" y="3545"/>
                    </a:cubicBezTo>
                    <a:cubicBezTo>
                      <a:pt x="9104" y="3501"/>
                      <a:pt x="9184" y="3376"/>
                      <a:pt x="9130" y="3349"/>
                    </a:cubicBezTo>
                    <a:cubicBezTo>
                      <a:pt x="9078" y="3314"/>
                      <a:pt x="8991" y="3314"/>
                      <a:pt x="8929" y="3263"/>
                    </a:cubicBezTo>
                    <a:lnTo>
                      <a:pt x="8929" y="3263"/>
                    </a:lnTo>
                    <a:cubicBezTo>
                      <a:pt x="8920" y="3259"/>
                      <a:pt x="8880" y="3239"/>
                      <a:pt x="8843" y="3239"/>
                    </a:cubicBezTo>
                    <a:cubicBezTo>
                      <a:pt x="8835" y="3239"/>
                      <a:pt x="8826" y="3240"/>
                      <a:pt x="8819" y="3242"/>
                    </a:cubicBezTo>
                    <a:cubicBezTo>
                      <a:pt x="8813" y="3244"/>
                      <a:pt x="8808" y="3244"/>
                      <a:pt x="8802" y="3244"/>
                    </a:cubicBezTo>
                    <a:cubicBezTo>
                      <a:pt x="8768" y="3244"/>
                      <a:pt x="8746" y="3218"/>
                      <a:pt x="8738" y="3171"/>
                    </a:cubicBezTo>
                    <a:cubicBezTo>
                      <a:pt x="8703" y="3082"/>
                      <a:pt x="8614" y="3020"/>
                      <a:pt x="8525" y="3011"/>
                    </a:cubicBezTo>
                    <a:cubicBezTo>
                      <a:pt x="8499" y="3011"/>
                      <a:pt x="8390" y="3052"/>
                      <a:pt x="8348" y="3052"/>
                    </a:cubicBezTo>
                    <a:cubicBezTo>
                      <a:pt x="8331" y="3052"/>
                      <a:pt x="8325" y="3046"/>
                      <a:pt x="8338" y="3029"/>
                    </a:cubicBezTo>
                    <a:cubicBezTo>
                      <a:pt x="8420" y="2916"/>
                      <a:pt x="8510" y="2803"/>
                      <a:pt x="8417" y="2803"/>
                    </a:cubicBezTo>
                    <a:cubicBezTo>
                      <a:pt x="8400" y="2803"/>
                      <a:pt x="8377" y="2807"/>
                      <a:pt x="8346" y="2815"/>
                    </a:cubicBezTo>
                    <a:cubicBezTo>
                      <a:pt x="8288" y="2827"/>
                      <a:pt x="8211" y="2865"/>
                      <a:pt x="8146" y="2884"/>
                    </a:cubicBezTo>
                    <a:lnTo>
                      <a:pt x="8146" y="2884"/>
                    </a:lnTo>
                    <a:cubicBezTo>
                      <a:pt x="8179" y="2860"/>
                      <a:pt x="8212" y="2825"/>
                      <a:pt x="8222" y="2806"/>
                    </a:cubicBezTo>
                    <a:cubicBezTo>
                      <a:pt x="8205" y="2784"/>
                      <a:pt x="8179" y="2759"/>
                      <a:pt x="8149" y="2759"/>
                    </a:cubicBezTo>
                    <a:cubicBezTo>
                      <a:pt x="8130" y="2759"/>
                      <a:pt x="8109" y="2769"/>
                      <a:pt x="8088" y="2797"/>
                    </a:cubicBezTo>
                    <a:lnTo>
                      <a:pt x="8088" y="2806"/>
                    </a:lnTo>
                    <a:cubicBezTo>
                      <a:pt x="8080" y="2830"/>
                      <a:pt x="8072" y="2861"/>
                      <a:pt x="8071" y="2893"/>
                    </a:cubicBezTo>
                    <a:lnTo>
                      <a:pt x="8071" y="2893"/>
                    </a:lnTo>
                    <a:cubicBezTo>
                      <a:pt x="8036" y="2889"/>
                      <a:pt x="8014" y="2865"/>
                      <a:pt x="8017" y="2806"/>
                    </a:cubicBezTo>
                    <a:cubicBezTo>
                      <a:pt x="8017" y="2708"/>
                      <a:pt x="8061" y="2583"/>
                      <a:pt x="8017" y="2512"/>
                    </a:cubicBezTo>
                    <a:cubicBezTo>
                      <a:pt x="7998" y="2482"/>
                      <a:pt x="7978" y="2476"/>
                      <a:pt x="7958" y="2476"/>
                    </a:cubicBezTo>
                    <a:cubicBezTo>
                      <a:pt x="7942" y="2476"/>
                      <a:pt x="7927" y="2480"/>
                      <a:pt x="7911" y="2480"/>
                    </a:cubicBezTo>
                    <a:cubicBezTo>
                      <a:pt x="7899" y="2480"/>
                      <a:pt x="7886" y="2477"/>
                      <a:pt x="7874" y="2468"/>
                    </a:cubicBezTo>
                    <a:cubicBezTo>
                      <a:pt x="7830" y="2432"/>
                      <a:pt x="7892" y="2307"/>
                      <a:pt x="7839" y="2272"/>
                    </a:cubicBezTo>
                    <a:cubicBezTo>
                      <a:pt x="7838" y="2271"/>
                      <a:pt x="7837" y="2271"/>
                      <a:pt x="7836" y="2271"/>
                    </a:cubicBezTo>
                    <a:cubicBezTo>
                      <a:pt x="7822" y="2271"/>
                      <a:pt x="7766" y="2325"/>
                      <a:pt x="7750" y="2325"/>
                    </a:cubicBezTo>
                    <a:cubicBezTo>
                      <a:pt x="7738" y="2328"/>
                      <a:pt x="7729" y="2330"/>
                      <a:pt x="7721" y="2330"/>
                    </a:cubicBezTo>
                    <a:cubicBezTo>
                      <a:pt x="7617" y="2330"/>
                      <a:pt x="7728" y="2090"/>
                      <a:pt x="7678" y="2049"/>
                    </a:cubicBezTo>
                    <a:lnTo>
                      <a:pt x="7678" y="2049"/>
                    </a:lnTo>
                    <a:cubicBezTo>
                      <a:pt x="7699" y="2069"/>
                      <a:pt x="7572" y="2256"/>
                      <a:pt x="7509" y="2256"/>
                    </a:cubicBezTo>
                    <a:cubicBezTo>
                      <a:pt x="7488" y="2256"/>
                      <a:pt x="7474" y="2235"/>
                      <a:pt x="7474" y="2183"/>
                    </a:cubicBezTo>
                    <a:cubicBezTo>
                      <a:pt x="7474" y="2058"/>
                      <a:pt x="7491" y="2067"/>
                      <a:pt x="7411" y="2004"/>
                    </a:cubicBezTo>
                    <a:cubicBezTo>
                      <a:pt x="7395" y="1947"/>
                      <a:pt x="7401" y="1927"/>
                      <a:pt x="7452" y="1868"/>
                    </a:cubicBezTo>
                    <a:lnTo>
                      <a:pt x="7452" y="1868"/>
                    </a:lnTo>
                    <a:cubicBezTo>
                      <a:pt x="7420" y="1902"/>
                      <a:pt x="7391" y="1914"/>
                      <a:pt x="7363" y="1914"/>
                    </a:cubicBezTo>
                    <a:cubicBezTo>
                      <a:pt x="7294" y="1914"/>
                      <a:pt x="7234" y="1841"/>
                      <a:pt x="7171" y="1841"/>
                    </a:cubicBezTo>
                    <a:cubicBezTo>
                      <a:pt x="7142" y="1841"/>
                      <a:pt x="7113" y="1856"/>
                      <a:pt x="7082" y="1897"/>
                    </a:cubicBezTo>
                    <a:cubicBezTo>
                      <a:pt x="7162" y="1782"/>
                      <a:pt x="6993" y="1693"/>
                      <a:pt x="6948" y="1666"/>
                    </a:cubicBezTo>
                    <a:cubicBezTo>
                      <a:pt x="6904" y="1639"/>
                      <a:pt x="6859" y="1630"/>
                      <a:pt x="6806" y="1630"/>
                    </a:cubicBezTo>
                    <a:cubicBezTo>
                      <a:pt x="6806" y="1630"/>
                      <a:pt x="6694" y="1702"/>
                      <a:pt x="6689" y="1702"/>
                    </a:cubicBezTo>
                    <a:cubicBezTo>
                      <a:pt x="6689" y="1702"/>
                      <a:pt x="6689" y="1702"/>
                      <a:pt x="6690" y="1702"/>
                    </a:cubicBezTo>
                    <a:cubicBezTo>
                      <a:pt x="6734" y="1612"/>
                      <a:pt x="6806" y="1523"/>
                      <a:pt x="6877" y="1452"/>
                    </a:cubicBezTo>
                    <a:lnTo>
                      <a:pt x="6877" y="1452"/>
                    </a:lnTo>
                    <a:cubicBezTo>
                      <a:pt x="6806" y="1479"/>
                      <a:pt x="6743" y="1470"/>
                      <a:pt x="6672" y="1541"/>
                    </a:cubicBezTo>
                    <a:cubicBezTo>
                      <a:pt x="6615" y="1605"/>
                      <a:pt x="6541" y="1681"/>
                      <a:pt x="6477" y="1681"/>
                    </a:cubicBezTo>
                    <a:cubicBezTo>
                      <a:pt x="6461" y="1681"/>
                      <a:pt x="6446" y="1677"/>
                      <a:pt x="6431" y="1666"/>
                    </a:cubicBezTo>
                    <a:cubicBezTo>
                      <a:pt x="6467" y="1621"/>
                      <a:pt x="6618" y="1470"/>
                      <a:pt x="6618" y="1434"/>
                    </a:cubicBezTo>
                    <a:cubicBezTo>
                      <a:pt x="6618" y="1412"/>
                      <a:pt x="6606" y="1404"/>
                      <a:pt x="6588" y="1404"/>
                    </a:cubicBezTo>
                    <a:cubicBezTo>
                      <a:pt x="6549" y="1404"/>
                      <a:pt x="6483" y="1443"/>
                      <a:pt x="6458" y="1461"/>
                    </a:cubicBezTo>
                    <a:cubicBezTo>
                      <a:pt x="6414" y="1434"/>
                      <a:pt x="6387" y="1399"/>
                      <a:pt x="6378" y="1354"/>
                    </a:cubicBezTo>
                    <a:cubicBezTo>
                      <a:pt x="6378" y="1319"/>
                      <a:pt x="6405" y="1221"/>
                      <a:pt x="6378" y="1203"/>
                    </a:cubicBezTo>
                    <a:cubicBezTo>
                      <a:pt x="6374" y="1199"/>
                      <a:pt x="6370" y="1198"/>
                      <a:pt x="6364" y="1198"/>
                    </a:cubicBezTo>
                    <a:cubicBezTo>
                      <a:pt x="6320" y="1198"/>
                      <a:pt x="6224" y="1297"/>
                      <a:pt x="6198" y="1297"/>
                    </a:cubicBezTo>
                    <a:cubicBezTo>
                      <a:pt x="6194" y="1297"/>
                      <a:pt x="6192" y="1295"/>
                      <a:pt x="6191" y="1292"/>
                    </a:cubicBezTo>
                    <a:cubicBezTo>
                      <a:pt x="6191" y="1283"/>
                      <a:pt x="6209" y="1203"/>
                      <a:pt x="6200" y="1176"/>
                    </a:cubicBezTo>
                    <a:cubicBezTo>
                      <a:pt x="6191" y="1149"/>
                      <a:pt x="6173" y="1123"/>
                      <a:pt x="6146" y="1096"/>
                    </a:cubicBezTo>
                    <a:cubicBezTo>
                      <a:pt x="6093" y="1042"/>
                      <a:pt x="6013" y="1060"/>
                      <a:pt x="5942" y="1016"/>
                    </a:cubicBezTo>
                    <a:cubicBezTo>
                      <a:pt x="5882" y="982"/>
                      <a:pt x="5928" y="890"/>
                      <a:pt x="5870" y="890"/>
                    </a:cubicBezTo>
                    <a:cubicBezTo>
                      <a:pt x="5867" y="890"/>
                      <a:pt x="5864" y="891"/>
                      <a:pt x="5861" y="891"/>
                    </a:cubicBezTo>
                    <a:cubicBezTo>
                      <a:pt x="5826" y="891"/>
                      <a:pt x="5790" y="908"/>
                      <a:pt x="5763" y="938"/>
                    </a:cubicBezTo>
                    <a:lnTo>
                      <a:pt x="5763" y="938"/>
                    </a:lnTo>
                    <a:cubicBezTo>
                      <a:pt x="5849" y="822"/>
                      <a:pt x="5882" y="771"/>
                      <a:pt x="5799" y="704"/>
                    </a:cubicBezTo>
                    <a:lnTo>
                      <a:pt x="5799" y="704"/>
                    </a:lnTo>
                    <a:lnTo>
                      <a:pt x="5746" y="775"/>
                    </a:lnTo>
                    <a:cubicBezTo>
                      <a:pt x="5698" y="743"/>
                      <a:pt x="5570" y="582"/>
                      <a:pt x="5487" y="582"/>
                    </a:cubicBezTo>
                    <a:cubicBezTo>
                      <a:pt x="5478" y="582"/>
                      <a:pt x="5469" y="584"/>
                      <a:pt x="5461" y="588"/>
                    </a:cubicBezTo>
                    <a:cubicBezTo>
                      <a:pt x="5453" y="588"/>
                      <a:pt x="5390" y="740"/>
                      <a:pt x="5356" y="740"/>
                    </a:cubicBezTo>
                    <a:cubicBezTo>
                      <a:pt x="5352" y="740"/>
                      <a:pt x="5348" y="737"/>
                      <a:pt x="5345" y="731"/>
                    </a:cubicBezTo>
                    <a:cubicBezTo>
                      <a:pt x="5318" y="686"/>
                      <a:pt x="5336" y="570"/>
                      <a:pt x="5309" y="517"/>
                    </a:cubicBezTo>
                    <a:cubicBezTo>
                      <a:pt x="5256" y="348"/>
                      <a:pt x="5131" y="214"/>
                      <a:pt x="4962" y="161"/>
                    </a:cubicBezTo>
                    <a:cubicBezTo>
                      <a:pt x="4932" y="148"/>
                      <a:pt x="4904" y="144"/>
                      <a:pt x="4876" y="144"/>
                    </a:cubicBezTo>
                    <a:cubicBezTo>
                      <a:pt x="4814" y="144"/>
                      <a:pt x="4754" y="164"/>
                      <a:pt x="4692" y="164"/>
                    </a:cubicBezTo>
                    <a:cubicBezTo>
                      <a:pt x="4678" y="164"/>
                      <a:pt x="4664" y="163"/>
                      <a:pt x="4650" y="161"/>
                    </a:cubicBezTo>
                    <a:cubicBezTo>
                      <a:pt x="4621" y="154"/>
                      <a:pt x="4597" y="151"/>
                      <a:pt x="4576" y="151"/>
                    </a:cubicBezTo>
                    <a:cubicBezTo>
                      <a:pt x="4480" y="151"/>
                      <a:pt x="4469" y="218"/>
                      <a:pt x="4411" y="327"/>
                    </a:cubicBezTo>
                    <a:lnTo>
                      <a:pt x="4411" y="327"/>
                    </a:lnTo>
                    <a:cubicBezTo>
                      <a:pt x="4431" y="278"/>
                      <a:pt x="4284" y="76"/>
                      <a:pt x="4200" y="76"/>
                    </a:cubicBezTo>
                    <a:cubicBezTo>
                      <a:pt x="4178" y="76"/>
                      <a:pt x="4160" y="90"/>
                      <a:pt x="4151" y="125"/>
                    </a:cubicBezTo>
                    <a:cubicBezTo>
                      <a:pt x="4151" y="214"/>
                      <a:pt x="4401" y="392"/>
                      <a:pt x="4356" y="499"/>
                    </a:cubicBezTo>
                    <a:cubicBezTo>
                      <a:pt x="4356" y="499"/>
                      <a:pt x="4187" y="321"/>
                      <a:pt x="4169" y="312"/>
                    </a:cubicBezTo>
                    <a:cubicBezTo>
                      <a:pt x="4089" y="223"/>
                      <a:pt x="3946" y="134"/>
                      <a:pt x="3911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096;p41"/>
              <p:cNvSpPr/>
              <p:nvPr/>
            </p:nvSpPr>
            <p:spPr>
              <a:xfrm>
                <a:off x="2980275" y="4621250"/>
                <a:ext cx="151900" cy="427175"/>
              </a:xfrm>
              <a:custGeom>
                <a:avLst/>
                <a:gdLst/>
                <a:ahLst/>
                <a:cxnLst/>
                <a:rect l="l" t="t" r="r" b="b"/>
                <a:pathLst>
                  <a:path w="6076" h="17087" extrusionOk="0">
                    <a:moveTo>
                      <a:pt x="989" y="0"/>
                    </a:moveTo>
                    <a:cubicBezTo>
                      <a:pt x="614" y="0"/>
                      <a:pt x="267" y="241"/>
                      <a:pt x="143" y="618"/>
                    </a:cubicBezTo>
                    <a:cubicBezTo>
                      <a:pt x="1" y="1081"/>
                      <a:pt x="250" y="1580"/>
                      <a:pt x="714" y="1741"/>
                    </a:cubicBezTo>
                    <a:cubicBezTo>
                      <a:pt x="785" y="1767"/>
                      <a:pt x="2539" y="2400"/>
                      <a:pt x="3341" y="5490"/>
                    </a:cubicBezTo>
                    <a:cubicBezTo>
                      <a:pt x="4223" y="8893"/>
                      <a:pt x="2246" y="15876"/>
                      <a:pt x="2228" y="15948"/>
                    </a:cubicBezTo>
                    <a:cubicBezTo>
                      <a:pt x="2094" y="16420"/>
                      <a:pt x="2370" y="16918"/>
                      <a:pt x="2842" y="17052"/>
                    </a:cubicBezTo>
                    <a:cubicBezTo>
                      <a:pt x="2869" y="17061"/>
                      <a:pt x="2905" y="17061"/>
                      <a:pt x="2931" y="17070"/>
                    </a:cubicBezTo>
                    <a:cubicBezTo>
                      <a:pt x="2989" y="17081"/>
                      <a:pt x="3046" y="17086"/>
                      <a:pt x="3102" y="17086"/>
                    </a:cubicBezTo>
                    <a:cubicBezTo>
                      <a:pt x="3493" y="17086"/>
                      <a:pt x="3847" y="16827"/>
                      <a:pt x="3956" y="16437"/>
                    </a:cubicBezTo>
                    <a:cubicBezTo>
                      <a:pt x="4045" y="16135"/>
                      <a:pt x="6076" y="8920"/>
                      <a:pt x="5069" y="5045"/>
                    </a:cubicBezTo>
                    <a:cubicBezTo>
                      <a:pt x="4009" y="930"/>
                      <a:pt x="1364" y="75"/>
                      <a:pt x="1248" y="39"/>
                    </a:cubicBezTo>
                    <a:cubicBezTo>
                      <a:pt x="1162" y="13"/>
                      <a:pt x="1074" y="0"/>
                      <a:pt x="989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097;p41"/>
              <p:cNvSpPr/>
              <p:nvPr/>
            </p:nvSpPr>
            <p:spPr>
              <a:xfrm>
                <a:off x="2966925" y="4605775"/>
                <a:ext cx="163250" cy="454625"/>
              </a:xfrm>
              <a:custGeom>
                <a:avLst/>
                <a:gdLst/>
                <a:ahLst/>
                <a:cxnLst/>
                <a:rect l="l" t="t" r="r" b="b"/>
                <a:pathLst>
                  <a:path w="6530" h="18185" extrusionOk="0">
                    <a:moveTo>
                      <a:pt x="3359" y="961"/>
                    </a:moveTo>
                    <a:cubicBezTo>
                      <a:pt x="3359" y="962"/>
                      <a:pt x="3359" y="962"/>
                      <a:pt x="3360" y="962"/>
                    </a:cubicBezTo>
                    <a:lnTo>
                      <a:pt x="3360" y="962"/>
                    </a:lnTo>
                    <a:cubicBezTo>
                      <a:pt x="3359" y="962"/>
                      <a:pt x="3359" y="962"/>
                      <a:pt x="3359" y="961"/>
                    </a:cubicBezTo>
                    <a:close/>
                    <a:moveTo>
                      <a:pt x="3537" y="1317"/>
                    </a:moveTo>
                    <a:cubicBezTo>
                      <a:pt x="3533" y="1321"/>
                      <a:pt x="3529" y="1325"/>
                      <a:pt x="3525" y="1329"/>
                    </a:cubicBezTo>
                    <a:lnTo>
                      <a:pt x="3525" y="1329"/>
                    </a:lnTo>
                    <a:cubicBezTo>
                      <a:pt x="3528" y="1327"/>
                      <a:pt x="3532" y="1323"/>
                      <a:pt x="3537" y="1317"/>
                    </a:cubicBezTo>
                    <a:close/>
                    <a:moveTo>
                      <a:pt x="791" y="1465"/>
                    </a:moveTo>
                    <a:cubicBezTo>
                      <a:pt x="754" y="1465"/>
                      <a:pt x="722" y="1473"/>
                      <a:pt x="722" y="1496"/>
                    </a:cubicBezTo>
                    <a:cubicBezTo>
                      <a:pt x="719" y="1516"/>
                      <a:pt x="742" y="1523"/>
                      <a:pt x="773" y="1523"/>
                    </a:cubicBezTo>
                    <a:cubicBezTo>
                      <a:pt x="820" y="1523"/>
                      <a:pt x="884" y="1506"/>
                      <a:pt x="898" y="1490"/>
                    </a:cubicBezTo>
                    <a:lnTo>
                      <a:pt x="898" y="1490"/>
                    </a:lnTo>
                    <a:cubicBezTo>
                      <a:pt x="899" y="1492"/>
                      <a:pt x="900" y="1494"/>
                      <a:pt x="900" y="1496"/>
                    </a:cubicBezTo>
                    <a:lnTo>
                      <a:pt x="900" y="1487"/>
                    </a:lnTo>
                    <a:cubicBezTo>
                      <a:pt x="900" y="1488"/>
                      <a:pt x="899" y="1489"/>
                      <a:pt x="898" y="1490"/>
                    </a:cubicBezTo>
                    <a:lnTo>
                      <a:pt x="898" y="1490"/>
                    </a:lnTo>
                    <a:cubicBezTo>
                      <a:pt x="887" y="1477"/>
                      <a:pt x="835" y="1465"/>
                      <a:pt x="791" y="1465"/>
                    </a:cubicBezTo>
                    <a:close/>
                    <a:moveTo>
                      <a:pt x="989" y="1611"/>
                    </a:moveTo>
                    <a:cubicBezTo>
                      <a:pt x="984" y="1614"/>
                      <a:pt x="980" y="1616"/>
                      <a:pt x="975" y="1618"/>
                    </a:cubicBezTo>
                    <a:lnTo>
                      <a:pt x="975" y="1618"/>
                    </a:lnTo>
                    <a:cubicBezTo>
                      <a:pt x="954" y="1616"/>
                      <a:pt x="935" y="1614"/>
                      <a:pt x="915" y="1614"/>
                    </a:cubicBezTo>
                    <a:cubicBezTo>
                      <a:pt x="881" y="1614"/>
                      <a:pt x="848" y="1619"/>
                      <a:pt x="811" y="1629"/>
                    </a:cubicBezTo>
                    <a:cubicBezTo>
                      <a:pt x="815" y="1652"/>
                      <a:pt x="828" y="1661"/>
                      <a:pt x="850" y="1661"/>
                    </a:cubicBezTo>
                    <a:cubicBezTo>
                      <a:pt x="878" y="1661"/>
                      <a:pt x="920" y="1645"/>
                      <a:pt x="975" y="1618"/>
                    </a:cubicBezTo>
                    <a:lnTo>
                      <a:pt x="975" y="1618"/>
                    </a:lnTo>
                    <a:cubicBezTo>
                      <a:pt x="980" y="1619"/>
                      <a:pt x="984" y="1620"/>
                      <a:pt x="989" y="1620"/>
                    </a:cubicBezTo>
                    <a:lnTo>
                      <a:pt x="989" y="1611"/>
                    </a:lnTo>
                    <a:close/>
                    <a:moveTo>
                      <a:pt x="3635" y="1870"/>
                    </a:moveTo>
                    <a:lnTo>
                      <a:pt x="3635" y="1879"/>
                    </a:lnTo>
                    <a:lnTo>
                      <a:pt x="3706" y="1950"/>
                    </a:lnTo>
                    <a:cubicBezTo>
                      <a:pt x="3666" y="1984"/>
                      <a:pt x="3648" y="2000"/>
                      <a:pt x="3635" y="2000"/>
                    </a:cubicBezTo>
                    <a:cubicBezTo>
                      <a:pt x="3628" y="2000"/>
                      <a:pt x="3623" y="1995"/>
                      <a:pt x="3617" y="1985"/>
                    </a:cubicBezTo>
                    <a:cubicBezTo>
                      <a:pt x="3599" y="1968"/>
                      <a:pt x="3563" y="1941"/>
                      <a:pt x="3635" y="1870"/>
                    </a:cubicBezTo>
                    <a:close/>
                    <a:moveTo>
                      <a:pt x="2656" y="1915"/>
                    </a:moveTo>
                    <a:cubicBezTo>
                      <a:pt x="2649" y="1915"/>
                      <a:pt x="2642" y="1919"/>
                      <a:pt x="2637" y="1932"/>
                    </a:cubicBezTo>
                    <a:lnTo>
                      <a:pt x="2637" y="1941"/>
                    </a:lnTo>
                    <a:cubicBezTo>
                      <a:pt x="2601" y="2021"/>
                      <a:pt x="2637" y="2012"/>
                      <a:pt x="2655" y="2039"/>
                    </a:cubicBezTo>
                    <a:cubicBezTo>
                      <a:pt x="2708" y="1977"/>
                      <a:pt x="2717" y="1968"/>
                      <a:pt x="2690" y="1950"/>
                    </a:cubicBezTo>
                    <a:cubicBezTo>
                      <a:pt x="2690" y="1943"/>
                      <a:pt x="2672" y="1915"/>
                      <a:pt x="2656" y="1915"/>
                    </a:cubicBezTo>
                    <a:close/>
                    <a:moveTo>
                      <a:pt x="669" y="2030"/>
                    </a:moveTo>
                    <a:lnTo>
                      <a:pt x="686" y="2066"/>
                    </a:lnTo>
                    <a:lnTo>
                      <a:pt x="633" y="2137"/>
                    </a:lnTo>
                    <a:cubicBezTo>
                      <a:pt x="606" y="2101"/>
                      <a:pt x="571" y="2083"/>
                      <a:pt x="669" y="2030"/>
                    </a:cubicBezTo>
                    <a:close/>
                    <a:moveTo>
                      <a:pt x="324" y="2153"/>
                    </a:moveTo>
                    <a:lnTo>
                      <a:pt x="324" y="2153"/>
                    </a:lnTo>
                    <a:cubicBezTo>
                      <a:pt x="323" y="2153"/>
                      <a:pt x="322" y="2154"/>
                      <a:pt x="321" y="2155"/>
                    </a:cubicBezTo>
                    <a:cubicBezTo>
                      <a:pt x="322" y="2154"/>
                      <a:pt x="323" y="2153"/>
                      <a:pt x="324" y="2153"/>
                    </a:cubicBezTo>
                    <a:close/>
                    <a:moveTo>
                      <a:pt x="3906" y="2366"/>
                    </a:moveTo>
                    <a:lnTo>
                      <a:pt x="3906" y="2366"/>
                    </a:lnTo>
                    <a:cubicBezTo>
                      <a:pt x="3901" y="2370"/>
                      <a:pt x="3897" y="2373"/>
                      <a:pt x="3893" y="2377"/>
                    </a:cubicBezTo>
                    <a:cubicBezTo>
                      <a:pt x="3898" y="2374"/>
                      <a:pt x="3902" y="2370"/>
                      <a:pt x="3906" y="2366"/>
                    </a:cubicBezTo>
                    <a:close/>
                    <a:moveTo>
                      <a:pt x="4677" y="2858"/>
                    </a:moveTo>
                    <a:cubicBezTo>
                      <a:pt x="4635" y="2887"/>
                      <a:pt x="4570" y="2931"/>
                      <a:pt x="4536" y="2931"/>
                    </a:cubicBezTo>
                    <a:cubicBezTo>
                      <a:pt x="4527" y="2931"/>
                      <a:pt x="4520" y="2928"/>
                      <a:pt x="4516" y="2921"/>
                    </a:cubicBezTo>
                    <a:lnTo>
                      <a:pt x="4508" y="2921"/>
                    </a:lnTo>
                    <a:cubicBezTo>
                      <a:pt x="4508" y="2921"/>
                      <a:pt x="4508" y="2922"/>
                      <a:pt x="4508" y="2922"/>
                    </a:cubicBezTo>
                    <a:lnTo>
                      <a:pt x="4508" y="2922"/>
                    </a:lnTo>
                    <a:cubicBezTo>
                      <a:pt x="4511" y="2922"/>
                      <a:pt x="4514" y="2921"/>
                      <a:pt x="4516" y="2921"/>
                    </a:cubicBezTo>
                    <a:lnTo>
                      <a:pt x="4516" y="2921"/>
                    </a:lnTo>
                    <a:cubicBezTo>
                      <a:pt x="4514" y="2921"/>
                      <a:pt x="4511" y="2922"/>
                      <a:pt x="4509" y="2922"/>
                    </a:cubicBezTo>
                    <a:lnTo>
                      <a:pt x="4509" y="2922"/>
                    </a:lnTo>
                    <a:cubicBezTo>
                      <a:pt x="4509" y="2922"/>
                      <a:pt x="4508" y="2922"/>
                      <a:pt x="4508" y="2922"/>
                    </a:cubicBezTo>
                    <a:lnTo>
                      <a:pt x="4508" y="2922"/>
                    </a:lnTo>
                    <a:cubicBezTo>
                      <a:pt x="4506" y="2923"/>
                      <a:pt x="4504" y="2923"/>
                      <a:pt x="4502" y="2924"/>
                    </a:cubicBezTo>
                    <a:lnTo>
                      <a:pt x="4502" y="2924"/>
                    </a:lnTo>
                    <a:cubicBezTo>
                      <a:pt x="4498" y="2924"/>
                      <a:pt x="4495" y="2924"/>
                      <a:pt x="4492" y="2924"/>
                    </a:cubicBezTo>
                    <a:cubicBezTo>
                      <a:pt x="4454" y="2924"/>
                      <a:pt x="4482" y="2884"/>
                      <a:pt x="4543" y="2876"/>
                    </a:cubicBezTo>
                    <a:lnTo>
                      <a:pt x="4677" y="2858"/>
                    </a:lnTo>
                    <a:close/>
                    <a:moveTo>
                      <a:pt x="4425" y="3103"/>
                    </a:moveTo>
                    <a:lnTo>
                      <a:pt x="4425" y="3103"/>
                    </a:lnTo>
                    <a:cubicBezTo>
                      <a:pt x="4422" y="3105"/>
                      <a:pt x="4420" y="3106"/>
                      <a:pt x="4418" y="3108"/>
                    </a:cubicBezTo>
                    <a:cubicBezTo>
                      <a:pt x="4421" y="3106"/>
                      <a:pt x="4423" y="3105"/>
                      <a:pt x="4425" y="3103"/>
                    </a:cubicBezTo>
                    <a:close/>
                    <a:moveTo>
                      <a:pt x="5155" y="3637"/>
                    </a:moveTo>
                    <a:cubicBezTo>
                      <a:pt x="5167" y="3637"/>
                      <a:pt x="5177" y="3641"/>
                      <a:pt x="5184" y="3651"/>
                    </a:cubicBezTo>
                    <a:lnTo>
                      <a:pt x="5193" y="3651"/>
                    </a:lnTo>
                    <a:cubicBezTo>
                      <a:pt x="5208" y="3694"/>
                      <a:pt x="5109" y="3742"/>
                      <a:pt x="5059" y="3742"/>
                    </a:cubicBezTo>
                    <a:cubicBezTo>
                      <a:pt x="5046" y="3742"/>
                      <a:pt x="5037" y="3739"/>
                      <a:pt x="5033" y="3731"/>
                    </a:cubicBezTo>
                    <a:cubicBezTo>
                      <a:pt x="5061" y="3690"/>
                      <a:pt x="5116" y="3637"/>
                      <a:pt x="5155" y="3637"/>
                    </a:cubicBezTo>
                    <a:close/>
                    <a:moveTo>
                      <a:pt x="3257" y="5773"/>
                    </a:moveTo>
                    <a:cubicBezTo>
                      <a:pt x="3234" y="5773"/>
                      <a:pt x="3188" y="5784"/>
                      <a:pt x="3118" y="5807"/>
                    </a:cubicBezTo>
                    <a:lnTo>
                      <a:pt x="3127" y="5833"/>
                    </a:lnTo>
                    <a:lnTo>
                      <a:pt x="3216" y="5842"/>
                    </a:lnTo>
                    <a:cubicBezTo>
                      <a:pt x="3273" y="5795"/>
                      <a:pt x="3288" y="5773"/>
                      <a:pt x="3257" y="5773"/>
                    </a:cubicBezTo>
                    <a:close/>
                    <a:moveTo>
                      <a:pt x="2972" y="3468"/>
                    </a:moveTo>
                    <a:cubicBezTo>
                      <a:pt x="2964" y="3468"/>
                      <a:pt x="2954" y="3470"/>
                      <a:pt x="2940" y="3473"/>
                    </a:cubicBezTo>
                    <a:cubicBezTo>
                      <a:pt x="2797" y="3607"/>
                      <a:pt x="2664" y="3767"/>
                      <a:pt x="2557" y="3936"/>
                    </a:cubicBezTo>
                    <a:cubicBezTo>
                      <a:pt x="2549" y="3944"/>
                      <a:pt x="2449" y="4086"/>
                      <a:pt x="2471" y="4086"/>
                    </a:cubicBezTo>
                    <a:cubicBezTo>
                      <a:pt x="2474" y="4086"/>
                      <a:pt x="2479" y="4084"/>
                      <a:pt x="2486" y="4079"/>
                    </a:cubicBezTo>
                    <a:cubicBezTo>
                      <a:pt x="2512" y="4072"/>
                      <a:pt x="2531" y="4068"/>
                      <a:pt x="2543" y="4068"/>
                    </a:cubicBezTo>
                    <a:cubicBezTo>
                      <a:pt x="2565" y="4068"/>
                      <a:pt x="2568" y="4080"/>
                      <a:pt x="2557" y="4114"/>
                    </a:cubicBezTo>
                    <a:cubicBezTo>
                      <a:pt x="2539" y="4159"/>
                      <a:pt x="2468" y="4275"/>
                      <a:pt x="2557" y="4275"/>
                    </a:cubicBezTo>
                    <a:cubicBezTo>
                      <a:pt x="2595" y="4270"/>
                      <a:pt x="2629" y="4260"/>
                      <a:pt x="2647" y="4260"/>
                    </a:cubicBezTo>
                    <a:cubicBezTo>
                      <a:pt x="2666" y="4260"/>
                      <a:pt x="2665" y="4273"/>
                      <a:pt x="2628" y="4319"/>
                    </a:cubicBezTo>
                    <a:cubicBezTo>
                      <a:pt x="2655" y="4364"/>
                      <a:pt x="2922" y="4328"/>
                      <a:pt x="2664" y="4471"/>
                    </a:cubicBezTo>
                    <a:cubicBezTo>
                      <a:pt x="2709" y="4447"/>
                      <a:pt x="2740" y="4438"/>
                      <a:pt x="2761" y="4438"/>
                    </a:cubicBezTo>
                    <a:cubicBezTo>
                      <a:pt x="2836" y="4438"/>
                      <a:pt x="2789" y="4555"/>
                      <a:pt x="2824" y="4569"/>
                    </a:cubicBezTo>
                    <a:cubicBezTo>
                      <a:pt x="2831" y="4573"/>
                      <a:pt x="2839" y="4575"/>
                      <a:pt x="2847" y="4575"/>
                    </a:cubicBezTo>
                    <a:cubicBezTo>
                      <a:pt x="2889" y="4575"/>
                      <a:pt x="2944" y="4524"/>
                      <a:pt x="3011" y="4524"/>
                    </a:cubicBezTo>
                    <a:cubicBezTo>
                      <a:pt x="3014" y="4524"/>
                      <a:pt x="3017" y="4523"/>
                      <a:pt x="3019" y="4523"/>
                    </a:cubicBezTo>
                    <a:cubicBezTo>
                      <a:pt x="3070" y="4523"/>
                      <a:pt x="2929" y="4614"/>
                      <a:pt x="2886" y="4640"/>
                    </a:cubicBezTo>
                    <a:cubicBezTo>
                      <a:pt x="2646" y="4765"/>
                      <a:pt x="2869" y="4729"/>
                      <a:pt x="2913" y="4765"/>
                    </a:cubicBezTo>
                    <a:cubicBezTo>
                      <a:pt x="2931" y="4782"/>
                      <a:pt x="2931" y="4960"/>
                      <a:pt x="2895" y="4960"/>
                    </a:cubicBezTo>
                    <a:cubicBezTo>
                      <a:pt x="2931" y="4960"/>
                      <a:pt x="2886" y="4934"/>
                      <a:pt x="2967" y="4925"/>
                    </a:cubicBezTo>
                    <a:cubicBezTo>
                      <a:pt x="2973" y="4924"/>
                      <a:pt x="2978" y="4923"/>
                      <a:pt x="2983" y="4923"/>
                    </a:cubicBezTo>
                    <a:cubicBezTo>
                      <a:pt x="3014" y="4923"/>
                      <a:pt x="3021" y="4945"/>
                      <a:pt x="3029" y="4960"/>
                    </a:cubicBezTo>
                    <a:cubicBezTo>
                      <a:pt x="3029" y="4978"/>
                      <a:pt x="3065" y="5023"/>
                      <a:pt x="3011" y="5067"/>
                    </a:cubicBezTo>
                    <a:cubicBezTo>
                      <a:pt x="2958" y="5112"/>
                      <a:pt x="2895" y="5130"/>
                      <a:pt x="2958" y="5148"/>
                    </a:cubicBezTo>
                    <a:cubicBezTo>
                      <a:pt x="2965" y="5151"/>
                      <a:pt x="2975" y="5152"/>
                      <a:pt x="2986" y="5152"/>
                    </a:cubicBezTo>
                    <a:cubicBezTo>
                      <a:pt x="3033" y="5152"/>
                      <a:pt x="3106" y="5129"/>
                      <a:pt x="3142" y="5129"/>
                    </a:cubicBezTo>
                    <a:cubicBezTo>
                      <a:pt x="3146" y="5129"/>
                      <a:pt x="3150" y="5129"/>
                      <a:pt x="3154" y="5130"/>
                    </a:cubicBezTo>
                    <a:cubicBezTo>
                      <a:pt x="3216" y="5148"/>
                      <a:pt x="3109" y="5254"/>
                      <a:pt x="3082" y="5299"/>
                    </a:cubicBezTo>
                    <a:cubicBezTo>
                      <a:pt x="3047" y="5343"/>
                      <a:pt x="3038" y="5397"/>
                      <a:pt x="3056" y="5441"/>
                    </a:cubicBezTo>
                    <a:cubicBezTo>
                      <a:pt x="3082" y="5486"/>
                      <a:pt x="3127" y="5522"/>
                      <a:pt x="3180" y="5531"/>
                    </a:cubicBezTo>
                    <a:cubicBezTo>
                      <a:pt x="3216" y="5531"/>
                      <a:pt x="3359" y="5531"/>
                      <a:pt x="3367" y="5539"/>
                    </a:cubicBezTo>
                    <a:cubicBezTo>
                      <a:pt x="3305" y="5548"/>
                      <a:pt x="3243" y="5566"/>
                      <a:pt x="3180" y="5584"/>
                    </a:cubicBezTo>
                    <a:cubicBezTo>
                      <a:pt x="3127" y="5620"/>
                      <a:pt x="3180" y="5682"/>
                      <a:pt x="3198" y="5691"/>
                    </a:cubicBezTo>
                    <a:cubicBezTo>
                      <a:pt x="3201" y="5692"/>
                      <a:pt x="3205" y="5693"/>
                      <a:pt x="3211" y="5693"/>
                    </a:cubicBezTo>
                    <a:cubicBezTo>
                      <a:pt x="3229" y="5693"/>
                      <a:pt x="3259" y="5688"/>
                      <a:pt x="3286" y="5688"/>
                    </a:cubicBezTo>
                    <a:cubicBezTo>
                      <a:pt x="3305" y="5688"/>
                      <a:pt x="3322" y="5690"/>
                      <a:pt x="3332" y="5700"/>
                    </a:cubicBezTo>
                    <a:cubicBezTo>
                      <a:pt x="3359" y="5726"/>
                      <a:pt x="3359" y="5771"/>
                      <a:pt x="3332" y="5798"/>
                    </a:cubicBezTo>
                    <a:cubicBezTo>
                      <a:pt x="3287" y="5896"/>
                      <a:pt x="3127" y="5940"/>
                      <a:pt x="3269" y="5994"/>
                    </a:cubicBezTo>
                    <a:cubicBezTo>
                      <a:pt x="3367" y="6003"/>
                      <a:pt x="3367" y="6038"/>
                      <a:pt x="3376" y="6083"/>
                    </a:cubicBezTo>
                    <a:cubicBezTo>
                      <a:pt x="3378" y="6087"/>
                      <a:pt x="3390" y="6088"/>
                      <a:pt x="3405" y="6088"/>
                    </a:cubicBezTo>
                    <a:cubicBezTo>
                      <a:pt x="3427" y="6088"/>
                      <a:pt x="3458" y="6086"/>
                      <a:pt x="3487" y="6086"/>
                    </a:cubicBezTo>
                    <a:cubicBezTo>
                      <a:pt x="3525" y="6086"/>
                      <a:pt x="3559" y="6090"/>
                      <a:pt x="3563" y="6109"/>
                    </a:cubicBezTo>
                    <a:cubicBezTo>
                      <a:pt x="3510" y="6127"/>
                      <a:pt x="3296" y="6154"/>
                      <a:pt x="3367" y="6190"/>
                    </a:cubicBezTo>
                    <a:cubicBezTo>
                      <a:pt x="3424" y="6197"/>
                      <a:pt x="3480" y="6204"/>
                      <a:pt x="3541" y="6206"/>
                    </a:cubicBezTo>
                    <a:lnTo>
                      <a:pt x="3541" y="6206"/>
                    </a:lnTo>
                    <a:cubicBezTo>
                      <a:pt x="3442" y="6216"/>
                      <a:pt x="3518" y="6309"/>
                      <a:pt x="3510" y="6332"/>
                    </a:cubicBezTo>
                    <a:cubicBezTo>
                      <a:pt x="3483" y="6386"/>
                      <a:pt x="3350" y="6377"/>
                      <a:pt x="3350" y="6421"/>
                    </a:cubicBezTo>
                    <a:cubicBezTo>
                      <a:pt x="3352" y="6433"/>
                      <a:pt x="3373" y="6438"/>
                      <a:pt x="3405" y="6438"/>
                    </a:cubicBezTo>
                    <a:cubicBezTo>
                      <a:pt x="3524" y="6438"/>
                      <a:pt x="3793" y="6370"/>
                      <a:pt x="3786" y="6314"/>
                    </a:cubicBezTo>
                    <a:lnTo>
                      <a:pt x="3786" y="6314"/>
                    </a:lnTo>
                    <a:lnTo>
                      <a:pt x="3795" y="6359"/>
                    </a:lnTo>
                    <a:cubicBezTo>
                      <a:pt x="3790" y="6383"/>
                      <a:pt x="3841" y="6401"/>
                      <a:pt x="3893" y="6401"/>
                    </a:cubicBezTo>
                    <a:cubicBezTo>
                      <a:pt x="3938" y="6401"/>
                      <a:pt x="3983" y="6387"/>
                      <a:pt x="3991" y="6350"/>
                    </a:cubicBezTo>
                    <a:lnTo>
                      <a:pt x="4000" y="6359"/>
                    </a:lnTo>
                    <a:cubicBezTo>
                      <a:pt x="4009" y="6305"/>
                      <a:pt x="3991" y="6252"/>
                      <a:pt x="3955" y="6207"/>
                    </a:cubicBezTo>
                    <a:cubicBezTo>
                      <a:pt x="3920" y="6163"/>
                      <a:pt x="3902" y="6154"/>
                      <a:pt x="3795" y="6154"/>
                    </a:cubicBezTo>
                    <a:cubicBezTo>
                      <a:pt x="3709" y="6154"/>
                      <a:pt x="3766" y="6086"/>
                      <a:pt x="3683" y="6086"/>
                    </a:cubicBezTo>
                    <a:cubicBezTo>
                      <a:pt x="3662" y="6086"/>
                      <a:pt x="3633" y="6090"/>
                      <a:pt x="3590" y="6101"/>
                    </a:cubicBezTo>
                    <a:cubicBezTo>
                      <a:pt x="3795" y="6047"/>
                      <a:pt x="3768" y="5914"/>
                      <a:pt x="3786" y="5851"/>
                    </a:cubicBezTo>
                    <a:cubicBezTo>
                      <a:pt x="3795" y="5816"/>
                      <a:pt x="3813" y="5780"/>
                      <a:pt x="3840" y="5753"/>
                    </a:cubicBezTo>
                    <a:cubicBezTo>
                      <a:pt x="3929" y="5735"/>
                      <a:pt x="4000" y="5673"/>
                      <a:pt x="3991" y="5637"/>
                    </a:cubicBezTo>
                    <a:lnTo>
                      <a:pt x="3991" y="5637"/>
                    </a:lnTo>
                    <a:lnTo>
                      <a:pt x="3822" y="5691"/>
                    </a:lnTo>
                    <a:cubicBezTo>
                      <a:pt x="3813" y="5637"/>
                      <a:pt x="3946" y="5593"/>
                      <a:pt x="3893" y="5548"/>
                    </a:cubicBezTo>
                    <a:cubicBezTo>
                      <a:pt x="3840" y="5515"/>
                      <a:pt x="3782" y="5497"/>
                      <a:pt x="3723" y="5497"/>
                    </a:cubicBezTo>
                    <a:cubicBezTo>
                      <a:pt x="3703" y="5497"/>
                      <a:pt x="3682" y="5499"/>
                      <a:pt x="3661" y="5504"/>
                    </a:cubicBezTo>
                    <a:cubicBezTo>
                      <a:pt x="3632" y="5504"/>
                      <a:pt x="3610" y="5512"/>
                      <a:pt x="3599" y="5512"/>
                    </a:cubicBezTo>
                    <a:cubicBezTo>
                      <a:pt x="3593" y="5512"/>
                      <a:pt x="3590" y="5510"/>
                      <a:pt x="3590" y="5504"/>
                    </a:cubicBezTo>
                    <a:cubicBezTo>
                      <a:pt x="3581" y="5468"/>
                      <a:pt x="3599" y="5441"/>
                      <a:pt x="3617" y="5415"/>
                    </a:cubicBezTo>
                    <a:cubicBezTo>
                      <a:pt x="3670" y="5352"/>
                      <a:pt x="3742" y="5272"/>
                      <a:pt x="3652" y="5263"/>
                    </a:cubicBezTo>
                    <a:cubicBezTo>
                      <a:pt x="3563" y="5245"/>
                      <a:pt x="3492" y="5201"/>
                      <a:pt x="3510" y="5139"/>
                    </a:cubicBezTo>
                    <a:cubicBezTo>
                      <a:pt x="3519" y="5112"/>
                      <a:pt x="3706" y="5014"/>
                      <a:pt x="3644" y="5005"/>
                    </a:cubicBezTo>
                    <a:cubicBezTo>
                      <a:pt x="3640" y="5005"/>
                      <a:pt x="3636" y="5005"/>
                      <a:pt x="3633" y="5005"/>
                    </a:cubicBezTo>
                    <a:cubicBezTo>
                      <a:pt x="3532" y="5005"/>
                      <a:pt x="3438" y="5094"/>
                      <a:pt x="3385" y="5094"/>
                    </a:cubicBezTo>
                    <a:cubicBezTo>
                      <a:pt x="3369" y="5094"/>
                      <a:pt x="3357" y="5087"/>
                      <a:pt x="3350" y="5067"/>
                    </a:cubicBezTo>
                    <a:cubicBezTo>
                      <a:pt x="3314" y="4987"/>
                      <a:pt x="3688" y="4969"/>
                      <a:pt x="3652" y="4871"/>
                    </a:cubicBezTo>
                    <a:cubicBezTo>
                      <a:pt x="3649" y="4860"/>
                      <a:pt x="3640" y="4855"/>
                      <a:pt x="3628" y="4855"/>
                    </a:cubicBezTo>
                    <a:cubicBezTo>
                      <a:pt x="3592" y="4855"/>
                      <a:pt x="3526" y="4900"/>
                      <a:pt x="3487" y="4900"/>
                    </a:cubicBezTo>
                    <a:cubicBezTo>
                      <a:pt x="3482" y="4900"/>
                      <a:pt x="3478" y="4900"/>
                      <a:pt x="3474" y="4898"/>
                    </a:cubicBezTo>
                    <a:cubicBezTo>
                      <a:pt x="3403" y="4871"/>
                      <a:pt x="3421" y="4773"/>
                      <a:pt x="3421" y="4720"/>
                    </a:cubicBezTo>
                    <a:cubicBezTo>
                      <a:pt x="3421" y="4586"/>
                      <a:pt x="3483" y="4381"/>
                      <a:pt x="3376" y="4284"/>
                    </a:cubicBezTo>
                    <a:cubicBezTo>
                      <a:pt x="3367" y="4276"/>
                      <a:pt x="3354" y="4274"/>
                      <a:pt x="3339" y="4274"/>
                    </a:cubicBezTo>
                    <a:cubicBezTo>
                      <a:pt x="3298" y="4274"/>
                      <a:pt x="3244" y="4292"/>
                      <a:pt x="3198" y="4292"/>
                    </a:cubicBezTo>
                    <a:cubicBezTo>
                      <a:pt x="3180" y="4295"/>
                      <a:pt x="3166" y="4296"/>
                      <a:pt x="3157" y="4296"/>
                    </a:cubicBezTo>
                    <a:cubicBezTo>
                      <a:pt x="3088" y="4296"/>
                      <a:pt x="3229" y="4244"/>
                      <a:pt x="3261" y="4212"/>
                    </a:cubicBezTo>
                    <a:cubicBezTo>
                      <a:pt x="3300" y="4164"/>
                      <a:pt x="3211" y="4131"/>
                      <a:pt x="3148" y="4131"/>
                    </a:cubicBezTo>
                    <a:cubicBezTo>
                      <a:pt x="3140" y="4131"/>
                      <a:pt x="3133" y="4131"/>
                      <a:pt x="3127" y="4132"/>
                    </a:cubicBezTo>
                    <a:cubicBezTo>
                      <a:pt x="3065" y="4156"/>
                      <a:pt x="3032" y="4167"/>
                      <a:pt x="3020" y="4167"/>
                    </a:cubicBezTo>
                    <a:cubicBezTo>
                      <a:pt x="2996" y="4167"/>
                      <a:pt x="3056" y="4123"/>
                      <a:pt x="3127" y="4052"/>
                    </a:cubicBezTo>
                    <a:lnTo>
                      <a:pt x="3127" y="4052"/>
                    </a:lnTo>
                    <a:cubicBezTo>
                      <a:pt x="3020" y="4088"/>
                      <a:pt x="2922" y="4141"/>
                      <a:pt x="2815" y="4194"/>
                    </a:cubicBezTo>
                    <a:cubicBezTo>
                      <a:pt x="2815" y="4168"/>
                      <a:pt x="2967" y="4079"/>
                      <a:pt x="2993" y="4052"/>
                    </a:cubicBezTo>
                    <a:cubicBezTo>
                      <a:pt x="3073" y="3981"/>
                      <a:pt x="2976" y="3981"/>
                      <a:pt x="2940" y="3972"/>
                    </a:cubicBezTo>
                    <a:cubicBezTo>
                      <a:pt x="2904" y="3972"/>
                      <a:pt x="2726" y="3909"/>
                      <a:pt x="2904" y="3820"/>
                    </a:cubicBezTo>
                    <a:cubicBezTo>
                      <a:pt x="3127" y="3722"/>
                      <a:pt x="2815" y="3758"/>
                      <a:pt x="2797" y="3740"/>
                    </a:cubicBezTo>
                    <a:cubicBezTo>
                      <a:pt x="2723" y="3707"/>
                      <a:pt x="3069" y="3468"/>
                      <a:pt x="2972" y="3468"/>
                    </a:cubicBezTo>
                    <a:close/>
                    <a:moveTo>
                      <a:pt x="3879" y="6814"/>
                    </a:moveTo>
                    <a:cubicBezTo>
                      <a:pt x="3913" y="6814"/>
                      <a:pt x="3943" y="6822"/>
                      <a:pt x="3946" y="6840"/>
                    </a:cubicBezTo>
                    <a:cubicBezTo>
                      <a:pt x="3905" y="6857"/>
                      <a:pt x="3849" y="6883"/>
                      <a:pt x="3810" y="6883"/>
                    </a:cubicBezTo>
                    <a:cubicBezTo>
                      <a:pt x="3790" y="6883"/>
                      <a:pt x="3774" y="6876"/>
                      <a:pt x="3768" y="6858"/>
                    </a:cubicBezTo>
                    <a:cubicBezTo>
                      <a:pt x="3768" y="6831"/>
                      <a:pt x="3828" y="6814"/>
                      <a:pt x="3879" y="6814"/>
                    </a:cubicBezTo>
                    <a:close/>
                    <a:moveTo>
                      <a:pt x="6458" y="8042"/>
                    </a:moveTo>
                    <a:cubicBezTo>
                      <a:pt x="6458" y="8042"/>
                      <a:pt x="6458" y="8042"/>
                      <a:pt x="6458" y="8042"/>
                    </a:cubicBezTo>
                    <a:lnTo>
                      <a:pt x="6458" y="8042"/>
                    </a:lnTo>
                    <a:cubicBezTo>
                      <a:pt x="6461" y="8042"/>
                      <a:pt x="6464" y="8042"/>
                      <a:pt x="6467" y="8042"/>
                    </a:cubicBezTo>
                    <a:close/>
                    <a:moveTo>
                      <a:pt x="4189" y="7979"/>
                    </a:moveTo>
                    <a:cubicBezTo>
                      <a:pt x="4260" y="7979"/>
                      <a:pt x="4304" y="7996"/>
                      <a:pt x="4249" y="8042"/>
                    </a:cubicBezTo>
                    <a:cubicBezTo>
                      <a:pt x="4187" y="8069"/>
                      <a:pt x="4125" y="8078"/>
                      <a:pt x="4071" y="8078"/>
                    </a:cubicBezTo>
                    <a:cubicBezTo>
                      <a:pt x="3973" y="8078"/>
                      <a:pt x="3902" y="8042"/>
                      <a:pt x="3982" y="8016"/>
                    </a:cubicBezTo>
                    <a:cubicBezTo>
                      <a:pt x="4034" y="7994"/>
                      <a:pt x="4123" y="7979"/>
                      <a:pt x="4189" y="7979"/>
                    </a:cubicBezTo>
                    <a:close/>
                    <a:moveTo>
                      <a:pt x="6458" y="8042"/>
                    </a:moveTo>
                    <a:cubicBezTo>
                      <a:pt x="6181" y="8044"/>
                      <a:pt x="6316" y="8110"/>
                      <a:pt x="6407" y="8110"/>
                    </a:cubicBezTo>
                    <a:cubicBezTo>
                      <a:pt x="6440" y="8110"/>
                      <a:pt x="6467" y="8101"/>
                      <a:pt x="6467" y="8078"/>
                    </a:cubicBezTo>
                    <a:cubicBezTo>
                      <a:pt x="6467" y="8060"/>
                      <a:pt x="6458" y="8051"/>
                      <a:pt x="6458" y="8042"/>
                    </a:cubicBezTo>
                    <a:close/>
                    <a:moveTo>
                      <a:pt x="4285" y="8880"/>
                    </a:moveTo>
                    <a:lnTo>
                      <a:pt x="4285" y="8880"/>
                    </a:lnTo>
                    <a:cubicBezTo>
                      <a:pt x="4285" y="8880"/>
                      <a:pt x="4285" y="8880"/>
                      <a:pt x="4285" y="8880"/>
                    </a:cubicBezTo>
                    <a:lnTo>
                      <a:pt x="4285" y="8880"/>
                    </a:lnTo>
                    <a:cubicBezTo>
                      <a:pt x="4285" y="8880"/>
                      <a:pt x="4285" y="8880"/>
                      <a:pt x="4285" y="8880"/>
                    </a:cubicBezTo>
                    <a:close/>
                    <a:moveTo>
                      <a:pt x="5888" y="8960"/>
                    </a:moveTo>
                    <a:cubicBezTo>
                      <a:pt x="5896" y="9005"/>
                      <a:pt x="5859" y="9024"/>
                      <a:pt x="5769" y="9024"/>
                    </a:cubicBezTo>
                    <a:cubicBezTo>
                      <a:pt x="5751" y="9024"/>
                      <a:pt x="5732" y="9024"/>
                      <a:pt x="5710" y="9022"/>
                    </a:cubicBezTo>
                    <a:lnTo>
                      <a:pt x="5710" y="8987"/>
                    </a:lnTo>
                    <a:cubicBezTo>
                      <a:pt x="5763" y="8969"/>
                      <a:pt x="5817" y="8960"/>
                      <a:pt x="5879" y="8960"/>
                    </a:cubicBezTo>
                    <a:close/>
                    <a:moveTo>
                      <a:pt x="4205" y="9067"/>
                    </a:moveTo>
                    <a:lnTo>
                      <a:pt x="4205" y="9102"/>
                    </a:lnTo>
                    <a:lnTo>
                      <a:pt x="4285" y="9138"/>
                    </a:lnTo>
                    <a:cubicBezTo>
                      <a:pt x="4401" y="9102"/>
                      <a:pt x="4383" y="9076"/>
                      <a:pt x="4205" y="9067"/>
                    </a:cubicBezTo>
                    <a:close/>
                    <a:moveTo>
                      <a:pt x="4159" y="10090"/>
                    </a:moveTo>
                    <a:cubicBezTo>
                      <a:pt x="4159" y="10092"/>
                      <a:pt x="4158" y="10093"/>
                      <a:pt x="4157" y="10095"/>
                    </a:cubicBezTo>
                    <a:lnTo>
                      <a:pt x="4157" y="10095"/>
                    </a:lnTo>
                    <a:cubicBezTo>
                      <a:pt x="4161" y="10094"/>
                      <a:pt x="4165" y="10092"/>
                      <a:pt x="4169" y="10091"/>
                    </a:cubicBezTo>
                    <a:lnTo>
                      <a:pt x="4159" y="10090"/>
                    </a:lnTo>
                    <a:close/>
                    <a:moveTo>
                      <a:pt x="3439" y="10403"/>
                    </a:moveTo>
                    <a:cubicBezTo>
                      <a:pt x="3441" y="10403"/>
                      <a:pt x="3443" y="10403"/>
                      <a:pt x="3445" y="10404"/>
                    </a:cubicBezTo>
                    <a:lnTo>
                      <a:pt x="3445" y="10404"/>
                    </a:lnTo>
                    <a:cubicBezTo>
                      <a:pt x="3443" y="10403"/>
                      <a:pt x="3441" y="10403"/>
                      <a:pt x="3439" y="10403"/>
                    </a:cubicBezTo>
                    <a:close/>
                    <a:moveTo>
                      <a:pt x="3917" y="11111"/>
                    </a:moveTo>
                    <a:cubicBezTo>
                      <a:pt x="3915" y="11116"/>
                      <a:pt x="3914" y="11121"/>
                      <a:pt x="3913" y="11126"/>
                    </a:cubicBezTo>
                    <a:lnTo>
                      <a:pt x="3913" y="11126"/>
                    </a:lnTo>
                    <a:cubicBezTo>
                      <a:pt x="3915" y="11125"/>
                      <a:pt x="3918" y="11125"/>
                      <a:pt x="3920" y="11124"/>
                    </a:cubicBezTo>
                    <a:cubicBezTo>
                      <a:pt x="3921" y="11120"/>
                      <a:pt x="3919" y="11115"/>
                      <a:pt x="3917" y="11111"/>
                    </a:cubicBezTo>
                    <a:close/>
                    <a:moveTo>
                      <a:pt x="5781" y="11240"/>
                    </a:moveTo>
                    <a:cubicBezTo>
                      <a:pt x="5835" y="11267"/>
                      <a:pt x="5897" y="11285"/>
                      <a:pt x="5861" y="11320"/>
                    </a:cubicBezTo>
                    <a:cubicBezTo>
                      <a:pt x="5799" y="11311"/>
                      <a:pt x="5683" y="11293"/>
                      <a:pt x="5692" y="11258"/>
                    </a:cubicBezTo>
                    <a:lnTo>
                      <a:pt x="5781" y="11240"/>
                    </a:lnTo>
                    <a:close/>
                    <a:moveTo>
                      <a:pt x="5434" y="11463"/>
                    </a:moveTo>
                    <a:lnTo>
                      <a:pt x="5461" y="11466"/>
                    </a:lnTo>
                    <a:lnTo>
                      <a:pt x="5461" y="11466"/>
                    </a:lnTo>
                    <a:cubicBezTo>
                      <a:pt x="5452" y="11464"/>
                      <a:pt x="5443" y="11463"/>
                      <a:pt x="5434" y="11463"/>
                    </a:cubicBezTo>
                    <a:close/>
                    <a:moveTo>
                      <a:pt x="3640" y="11493"/>
                    </a:moveTo>
                    <a:cubicBezTo>
                      <a:pt x="3694" y="11493"/>
                      <a:pt x="3765" y="11514"/>
                      <a:pt x="3759" y="11543"/>
                    </a:cubicBezTo>
                    <a:cubicBezTo>
                      <a:pt x="3752" y="11576"/>
                      <a:pt x="3716" y="11591"/>
                      <a:pt x="3679" y="11591"/>
                    </a:cubicBezTo>
                    <a:cubicBezTo>
                      <a:pt x="3627" y="11591"/>
                      <a:pt x="3571" y="11563"/>
                      <a:pt x="3581" y="11516"/>
                    </a:cubicBezTo>
                    <a:cubicBezTo>
                      <a:pt x="3584" y="11500"/>
                      <a:pt x="3610" y="11493"/>
                      <a:pt x="3640" y="11493"/>
                    </a:cubicBezTo>
                    <a:close/>
                    <a:moveTo>
                      <a:pt x="3109" y="11766"/>
                    </a:moveTo>
                    <a:cubicBezTo>
                      <a:pt x="3115" y="11768"/>
                      <a:pt x="3122" y="11770"/>
                      <a:pt x="3129" y="11772"/>
                    </a:cubicBezTo>
                    <a:lnTo>
                      <a:pt x="3129" y="11772"/>
                    </a:lnTo>
                    <a:cubicBezTo>
                      <a:pt x="3123" y="11769"/>
                      <a:pt x="3116" y="11767"/>
                      <a:pt x="3109" y="11766"/>
                    </a:cubicBezTo>
                    <a:close/>
                    <a:moveTo>
                      <a:pt x="3652" y="12095"/>
                    </a:moveTo>
                    <a:cubicBezTo>
                      <a:pt x="3656" y="12095"/>
                      <a:pt x="3659" y="12096"/>
                      <a:pt x="3662" y="12096"/>
                    </a:cubicBezTo>
                    <a:lnTo>
                      <a:pt x="3662" y="12096"/>
                    </a:lnTo>
                    <a:cubicBezTo>
                      <a:pt x="3660" y="12096"/>
                      <a:pt x="3657" y="12095"/>
                      <a:pt x="3652" y="12095"/>
                    </a:cubicBezTo>
                    <a:close/>
                    <a:moveTo>
                      <a:pt x="3813" y="12166"/>
                    </a:moveTo>
                    <a:cubicBezTo>
                      <a:pt x="3812" y="12168"/>
                      <a:pt x="3812" y="12170"/>
                      <a:pt x="3811" y="12172"/>
                    </a:cubicBezTo>
                    <a:lnTo>
                      <a:pt x="3811" y="12172"/>
                    </a:lnTo>
                    <a:cubicBezTo>
                      <a:pt x="3812" y="12168"/>
                      <a:pt x="3813" y="12166"/>
                      <a:pt x="3813" y="12166"/>
                    </a:cubicBezTo>
                    <a:close/>
                    <a:moveTo>
                      <a:pt x="3550" y="13166"/>
                    </a:moveTo>
                    <a:cubicBezTo>
                      <a:pt x="3525" y="13166"/>
                      <a:pt x="3505" y="13171"/>
                      <a:pt x="3501" y="13182"/>
                    </a:cubicBezTo>
                    <a:lnTo>
                      <a:pt x="3590" y="13235"/>
                    </a:lnTo>
                    <a:cubicBezTo>
                      <a:pt x="3745" y="13208"/>
                      <a:pt x="3626" y="13166"/>
                      <a:pt x="3550" y="13166"/>
                    </a:cubicBezTo>
                    <a:close/>
                    <a:moveTo>
                      <a:pt x="3499" y="13733"/>
                    </a:moveTo>
                    <a:lnTo>
                      <a:pt x="3499" y="13733"/>
                    </a:lnTo>
                    <a:cubicBezTo>
                      <a:pt x="3500" y="13733"/>
                      <a:pt x="3500" y="13734"/>
                      <a:pt x="3501" y="13734"/>
                    </a:cubicBezTo>
                    <a:cubicBezTo>
                      <a:pt x="3501" y="13734"/>
                      <a:pt x="3500" y="13733"/>
                      <a:pt x="3499" y="13733"/>
                    </a:cubicBezTo>
                    <a:close/>
                    <a:moveTo>
                      <a:pt x="4586" y="16196"/>
                    </a:moveTo>
                    <a:cubicBezTo>
                      <a:pt x="4608" y="16196"/>
                      <a:pt x="4635" y="16202"/>
                      <a:pt x="4668" y="16219"/>
                    </a:cubicBezTo>
                    <a:lnTo>
                      <a:pt x="4668" y="16228"/>
                    </a:lnTo>
                    <a:cubicBezTo>
                      <a:pt x="4739" y="16264"/>
                      <a:pt x="4703" y="16281"/>
                      <a:pt x="4695" y="16317"/>
                    </a:cubicBezTo>
                    <a:cubicBezTo>
                      <a:pt x="4623" y="16299"/>
                      <a:pt x="4516" y="16273"/>
                      <a:pt x="4525" y="16237"/>
                    </a:cubicBezTo>
                    <a:cubicBezTo>
                      <a:pt x="4531" y="16215"/>
                      <a:pt x="4550" y="16196"/>
                      <a:pt x="4586" y="16196"/>
                    </a:cubicBezTo>
                    <a:close/>
                    <a:moveTo>
                      <a:pt x="4986" y="16683"/>
                    </a:moveTo>
                    <a:cubicBezTo>
                      <a:pt x="4896" y="16683"/>
                      <a:pt x="5016" y="16763"/>
                      <a:pt x="5080" y="16763"/>
                    </a:cubicBezTo>
                    <a:cubicBezTo>
                      <a:pt x="5096" y="16763"/>
                      <a:pt x="5109" y="16758"/>
                      <a:pt x="5113" y="16745"/>
                    </a:cubicBezTo>
                    <a:cubicBezTo>
                      <a:pt x="5131" y="16736"/>
                      <a:pt x="5122" y="16718"/>
                      <a:pt x="5131" y="16709"/>
                    </a:cubicBezTo>
                    <a:cubicBezTo>
                      <a:pt x="5059" y="16690"/>
                      <a:pt x="5013" y="16683"/>
                      <a:pt x="4986" y="16683"/>
                    </a:cubicBezTo>
                    <a:close/>
                    <a:moveTo>
                      <a:pt x="5208" y="16937"/>
                    </a:moveTo>
                    <a:cubicBezTo>
                      <a:pt x="5212" y="16938"/>
                      <a:pt x="5216" y="16939"/>
                      <a:pt x="5220" y="16941"/>
                    </a:cubicBezTo>
                    <a:cubicBezTo>
                      <a:pt x="5216" y="16939"/>
                      <a:pt x="5212" y="16938"/>
                      <a:pt x="5208" y="16937"/>
                    </a:cubicBezTo>
                    <a:close/>
                    <a:moveTo>
                      <a:pt x="4533" y="17215"/>
                    </a:moveTo>
                    <a:cubicBezTo>
                      <a:pt x="4556" y="17215"/>
                      <a:pt x="4583" y="17225"/>
                      <a:pt x="4614" y="17252"/>
                    </a:cubicBezTo>
                    <a:lnTo>
                      <a:pt x="4614" y="17261"/>
                    </a:lnTo>
                    <a:cubicBezTo>
                      <a:pt x="4677" y="17315"/>
                      <a:pt x="4632" y="17341"/>
                      <a:pt x="4606" y="17368"/>
                    </a:cubicBezTo>
                    <a:cubicBezTo>
                      <a:pt x="4552" y="17341"/>
                      <a:pt x="4454" y="17288"/>
                      <a:pt x="4472" y="17252"/>
                    </a:cubicBezTo>
                    <a:cubicBezTo>
                      <a:pt x="4482" y="17232"/>
                      <a:pt x="4503" y="17215"/>
                      <a:pt x="4533" y="17215"/>
                    </a:cubicBezTo>
                    <a:close/>
                    <a:moveTo>
                      <a:pt x="1372" y="0"/>
                    </a:moveTo>
                    <a:cubicBezTo>
                      <a:pt x="1364" y="0"/>
                      <a:pt x="1355" y="8"/>
                      <a:pt x="1345" y="26"/>
                    </a:cubicBezTo>
                    <a:cubicBezTo>
                      <a:pt x="1292" y="124"/>
                      <a:pt x="1337" y="311"/>
                      <a:pt x="1248" y="329"/>
                    </a:cubicBezTo>
                    <a:lnTo>
                      <a:pt x="1221" y="222"/>
                    </a:lnTo>
                    <a:cubicBezTo>
                      <a:pt x="1203" y="177"/>
                      <a:pt x="1203" y="151"/>
                      <a:pt x="1221" y="142"/>
                    </a:cubicBezTo>
                    <a:cubicBezTo>
                      <a:pt x="1221" y="136"/>
                      <a:pt x="1218" y="134"/>
                      <a:pt x="1214" y="134"/>
                    </a:cubicBezTo>
                    <a:cubicBezTo>
                      <a:pt x="1187" y="134"/>
                      <a:pt x="1077" y="251"/>
                      <a:pt x="1069" y="266"/>
                    </a:cubicBezTo>
                    <a:cubicBezTo>
                      <a:pt x="1062" y="271"/>
                      <a:pt x="1054" y="273"/>
                      <a:pt x="1046" y="273"/>
                    </a:cubicBezTo>
                    <a:cubicBezTo>
                      <a:pt x="1017" y="273"/>
                      <a:pt x="985" y="251"/>
                      <a:pt x="958" y="251"/>
                    </a:cubicBezTo>
                    <a:cubicBezTo>
                      <a:pt x="946" y="251"/>
                      <a:pt x="936" y="255"/>
                      <a:pt x="927" y="266"/>
                    </a:cubicBezTo>
                    <a:cubicBezTo>
                      <a:pt x="900" y="311"/>
                      <a:pt x="909" y="355"/>
                      <a:pt x="856" y="391"/>
                    </a:cubicBezTo>
                    <a:cubicBezTo>
                      <a:pt x="826" y="413"/>
                      <a:pt x="785" y="429"/>
                      <a:pt x="741" y="429"/>
                    </a:cubicBezTo>
                    <a:cubicBezTo>
                      <a:pt x="732" y="429"/>
                      <a:pt x="723" y="428"/>
                      <a:pt x="713" y="427"/>
                    </a:cubicBezTo>
                    <a:cubicBezTo>
                      <a:pt x="606" y="427"/>
                      <a:pt x="695" y="587"/>
                      <a:pt x="651" y="632"/>
                    </a:cubicBezTo>
                    <a:cubicBezTo>
                      <a:pt x="643" y="640"/>
                      <a:pt x="630" y="643"/>
                      <a:pt x="615" y="643"/>
                    </a:cubicBezTo>
                    <a:cubicBezTo>
                      <a:pt x="566" y="643"/>
                      <a:pt x="488" y="611"/>
                      <a:pt x="434" y="611"/>
                    </a:cubicBezTo>
                    <a:cubicBezTo>
                      <a:pt x="412" y="611"/>
                      <a:pt x="394" y="617"/>
                      <a:pt x="384" y="632"/>
                    </a:cubicBezTo>
                    <a:cubicBezTo>
                      <a:pt x="330" y="694"/>
                      <a:pt x="446" y="792"/>
                      <a:pt x="455" y="854"/>
                    </a:cubicBezTo>
                    <a:cubicBezTo>
                      <a:pt x="455" y="873"/>
                      <a:pt x="444" y="881"/>
                      <a:pt x="425" y="881"/>
                    </a:cubicBezTo>
                    <a:cubicBezTo>
                      <a:pt x="357" y="881"/>
                      <a:pt x="192" y="775"/>
                      <a:pt x="143" y="747"/>
                    </a:cubicBezTo>
                    <a:lnTo>
                      <a:pt x="143" y="747"/>
                    </a:lnTo>
                    <a:cubicBezTo>
                      <a:pt x="179" y="828"/>
                      <a:pt x="241" y="908"/>
                      <a:pt x="303" y="970"/>
                    </a:cubicBezTo>
                    <a:cubicBezTo>
                      <a:pt x="389" y="1039"/>
                      <a:pt x="394" y="1062"/>
                      <a:pt x="362" y="1062"/>
                    </a:cubicBezTo>
                    <a:cubicBezTo>
                      <a:pt x="322" y="1062"/>
                      <a:pt x="229" y="1030"/>
                      <a:pt x="152" y="1006"/>
                    </a:cubicBezTo>
                    <a:lnTo>
                      <a:pt x="152" y="1006"/>
                    </a:lnTo>
                    <a:cubicBezTo>
                      <a:pt x="357" y="1077"/>
                      <a:pt x="152" y="1228"/>
                      <a:pt x="321" y="1264"/>
                    </a:cubicBezTo>
                    <a:cubicBezTo>
                      <a:pt x="241" y="1291"/>
                      <a:pt x="134" y="1317"/>
                      <a:pt x="125" y="1389"/>
                    </a:cubicBezTo>
                    <a:cubicBezTo>
                      <a:pt x="232" y="1398"/>
                      <a:pt x="205" y="1433"/>
                      <a:pt x="205" y="1487"/>
                    </a:cubicBezTo>
                    <a:cubicBezTo>
                      <a:pt x="214" y="1567"/>
                      <a:pt x="357" y="1594"/>
                      <a:pt x="366" y="1647"/>
                    </a:cubicBezTo>
                    <a:cubicBezTo>
                      <a:pt x="366" y="1647"/>
                      <a:pt x="1" y="1870"/>
                      <a:pt x="170" y="1879"/>
                    </a:cubicBezTo>
                    <a:cubicBezTo>
                      <a:pt x="217" y="1879"/>
                      <a:pt x="414" y="1781"/>
                      <a:pt x="462" y="1781"/>
                    </a:cubicBezTo>
                    <a:cubicBezTo>
                      <a:pt x="478" y="1781"/>
                      <a:pt x="478" y="1791"/>
                      <a:pt x="455" y="1816"/>
                    </a:cubicBezTo>
                    <a:cubicBezTo>
                      <a:pt x="401" y="1887"/>
                      <a:pt x="339" y="1923"/>
                      <a:pt x="455" y="1932"/>
                    </a:cubicBezTo>
                    <a:cubicBezTo>
                      <a:pt x="499" y="1923"/>
                      <a:pt x="544" y="1914"/>
                      <a:pt x="588" y="1914"/>
                    </a:cubicBezTo>
                    <a:cubicBezTo>
                      <a:pt x="517" y="1977"/>
                      <a:pt x="303" y="1985"/>
                      <a:pt x="268" y="2030"/>
                    </a:cubicBezTo>
                    <a:cubicBezTo>
                      <a:pt x="259" y="2048"/>
                      <a:pt x="357" y="2048"/>
                      <a:pt x="357" y="2048"/>
                    </a:cubicBezTo>
                    <a:cubicBezTo>
                      <a:pt x="419" y="2048"/>
                      <a:pt x="419" y="2075"/>
                      <a:pt x="437" y="2110"/>
                    </a:cubicBezTo>
                    <a:cubicBezTo>
                      <a:pt x="433" y="2104"/>
                      <a:pt x="428" y="2102"/>
                      <a:pt x="421" y="2102"/>
                    </a:cubicBezTo>
                    <a:cubicBezTo>
                      <a:pt x="397" y="2102"/>
                      <a:pt x="359" y="2132"/>
                      <a:pt x="324" y="2153"/>
                    </a:cubicBezTo>
                    <a:lnTo>
                      <a:pt x="324" y="2153"/>
                    </a:lnTo>
                    <a:cubicBezTo>
                      <a:pt x="336" y="2146"/>
                      <a:pt x="345" y="2143"/>
                      <a:pt x="351" y="2143"/>
                    </a:cubicBezTo>
                    <a:cubicBezTo>
                      <a:pt x="385" y="2143"/>
                      <a:pt x="372" y="2211"/>
                      <a:pt x="401" y="2226"/>
                    </a:cubicBezTo>
                    <a:cubicBezTo>
                      <a:pt x="417" y="2218"/>
                      <a:pt x="445" y="2197"/>
                      <a:pt x="464" y="2197"/>
                    </a:cubicBezTo>
                    <a:cubicBezTo>
                      <a:pt x="467" y="2197"/>
                      <a:pt x="470" y="2198"/>
                      <a:pt x="473" y="2199"/>
                    </a:cubicBezTo>
                    <a:cubicBezTo>
                      <a:pt x="535" y="2217"/>
                      <a:pt x="588" y="2270"/>
                      <a:pt x="508" y="2342"/>
                    </a:cubicBezTo>
                    <a:cubicBezTo>
                      <a:pt x="422" y="2408"/>
                      <a:pt x="454" y="2505"/>
                      <a:pt x="517" y="2505"/>
                    </a:cubicBezTo>
                    <a:cubicBezTo>
                      <a:pt x="539" y="2505"/>
                      <a:pt x="564" y="2494"/>
                      <a:pt x="588" y="2466"/>
                    </a:cubicBezTo>
                    <a:cubicBezTo>
                      <a:pt x="620" y="2479"/>
                      <a:pt x="647" y="2549"/>
                      <a:pt x="691" y="2549"/>
                    </a:cubicBezTo>
                    <a:cubicBezTo>
                      <a:pt x="710" y="2549"/>
                      <a:pt x="731" y="2536"/>
                      <a:pt x="758" y="2502"/>
                    </a:cubicBezTo>
                    <a:lnTo>
                      <a:pt x="758" y="2502"/>
                    </a:lnTo>
                    <a:cubicBezTo>
                      <a:pt x="751" y="2611"/>
                      <a:pt x="837" y="2891"/>
                      <a:pt x="970" y="2891"/>
                    </a:cubicBezTo>
                    <a:cubicBezTo>
                      <a:pt x="1011" y="2891"/>
                      <a:pt x="1056" y="2864"/>
                      <a:pt x="1105" y="2796"/>
                    </a:cubicBezTo>
                    <a:lnTo>
                      <a:pt x="1105" y="2796"/>
                    </a:lnTo>
                    <a:cubicBezTo>
                      <a:pt x="1042" y="2953"/>
                      <a:pt x="1024" y="3007"/>
                      <a:pt x="1031" y="3007"/>
                    </a:cubicBezTo>
                    <a:cubicBezTo>
                      <a:pt x="1046" y="3007"/>
                      <a:pt x="1185" y="2737"/>
                      <a:pt x="1221" y="2737"/>
                    </a:cubicBezTo>
                    <a:cubicBezTo>
                      <a:pt x="1226" y="2737"/>
                      <a:pt x="1229" y="2741"/>
                      <a:pt x="1230" y="2751"/>
                    </a:cubicBezTo>
                    <a:cubicBezTo>
                      <a:pt x="1222" y="2824"/>
                      <a:pt x="1162" y="2962"/>
                      <a:pt x="1193" y="2962"/>
                    </a:cubicBezTo>
                    <a:cubicBezTo>
                      <a:pt x="1200" y="2962"/>
                      <a:pt x="1212" y="2955"/>
                      <a:pt x="1230" y="2939"/>
                    </a:cubicBezTo>
                    <a:cubicBezTo>
                      <a:pt x="1248" y="2912"/>
                      <a:pt x="1452" y="2671"/>
                      <a:pt x="1470" y="2662"/>
                    </a:cubicBezTo>
                    <a:lnTo>
                      <a:pt x="1470" y="2662"/>
                    </a:lnTo>
                    <a:cubicBezTo>
                      <a:pt x="1435" y="2769"/>
                      <a:pt x="1328" y="2876"/>
                      <a:pt x="1417" y="2885"/>
                    </a:cubicBezTo>
                    <a:cubicBezTo>
                      <a:pt x="1458" y="2885"/>
                      <a:pt x="1499" y="2757"/>
                      <a:pt x="1540" y="2757"/>
                    </a:cubicBezTo>
                    <a:cubicBezTo>
                      <a:pt x="1543" y="2757"/>
                      <a:pt x="1547" y="2758"/>
                      <a:pt x="1550" y="2760"/>
                    </a:cubicBezTo>
                    <a:cubicBezTo>
                      <a:pt x="1479" y="2858"/>
                      <a:pt x="1426" y="2956"/>
                      <a:pt x="1381" y="3054"/>
                    </a:cubicBezTo>
                    <a:cubicBezTo>
                      <a:pt x="1373" y="3080"/>
                      <a:pt x="1383" y="3096"/>
                      <a:pt x="1401" y="3096"/>
                    </a:cubicBezTo>
                    <a:cubicBezTo>
                      <a:pt x="1421" y="3096"/>
                      <a:pt x="1451" y="3078"/>
                      <a:pt x="1479" y="3037"/>
                    </a:cubicBezTo>
                    <a:cubicBezTo>
                      <a:pt x="1500" y="3009"/>
                      <a:pt x="1523" y="3000"/>
                      <a:pt x="1545" y="3000"/>
                    </a:cubicBezTo>
                    <a:cubicBezTo>
                      <a:pt x="1580" y="3000"/>
                      <a:pt x="1611" y="3022"/>
                      <a:pt x="1622" y="3028"/>
                    </a:cubicBezTo>
                    <a:cubicBezTo>
                      <a:pt x="1684" y="3037"/>
                      <a:pt x="1711" y="3117"/>
                      <a:pt x="1666" y="3170"/>
                    </a:cubicBezTo>
                    <a:cubicBezTo>
                      <a:pt x="1608" y="3273"/>
                      <a:pt x="1573" y="3351"/>
                      <a:pt x="1617" y="3351"/>
                    </a:cubicBezTo>
                    <a:cubicBezTo>
                      <a:pt x="1627" y="3351"/>
                      <a:pt x="1640" y="3347"/>
                      <a:pt x="1657" y="3339"/>
                    </a:cubicBezTo>
                    <a:cubicBezTo>
                      <a:pt x="1708" y="3323"/>
                      <a:pt x="1774" y="3258"/>
                      <a:pt x="1811" y="3258"/>
                    </a:cubicBezTo>
                    <a:cubicBezTo>
                      <a:pt x="1813" y="3258"/>
                      <a:pt x="1815" y="3259"/>
                      <a:pt x="1818" y="3259"/>
                    </a:cubicBezTo>
                    <a:cubicBezTo>
                      <a:pt x="1853" y="3268"/>
                      <a:pt x="1844" y="3330"/>
                      <a:pt x="1844" y="3375"/>
                    </a:cubicBezTo>
                    <a:cubicBezTo>
                      <a:pt x="1844" y="3383"/>
                      <a:pt x="1865" y="3499"/>
                      <a:pt x="1893" y="3499"/>
                    </a:cubicBezTo>
                    <a:cubicBezTo>
                      <a:pt x="1898" y="3499"/>
                      <a:pt x="1902" y="3496"/>
                      <a:pt x="1907" y="3491"/>
                    </a:cubicBezTo>
                    <a:cubicBezTo>
                      <a:pt x="1950" y="3434"/>
                      <a:pt x="1978" y="3413"/>
                      <a:pt x="1996" y="3413"/>
                    </a:cubicBezTo>
                    <a:cubicBezTo>
                      <a:pt x="2037" y="3413"/>
                      <a:pt x="2028" y="3519"/>
                      <a:pt x="2040" y="3544"/>
                    </a:cubicBezTo>
                    <a:cubicBezTo>
                      <a:pt x="2058" y="3571"/>
                      <a:pt x="2076" y="3598"/>
                      <a:pt x="2112" y="3615"/>
                    </a:cubicBezTo>
                    <a:cubicBezTo>
                      <a:pt x="2120" y="3618"/>
                      <a:pt x="2127" y="3619"/>
                      <a:pt x="2133" y="3619"/>
                    </a:cubicBezTo>
                    <a:cubicBezTo>
                      <a:pt x="2149" y="3619"/>
                      <a:pt x="2154" y="3609"/>
                      <a:pt x="2174" y="3589"/>
                    </a:cubicBezTo>
                    <a:cubicBezTo>
                      <a:pt x="2178" y="3583"/>
                      <a:pt x="2182" y="3580"/>
                      <a:pt x="2185" y="3580"/>
                    </a:cubicBezTo>
                    <a:cubicBezTo>
                      <a:pt x="2201" y="3580"/>
                      <a:pt x="2201" y="3642"/>
                      <a:pt x="2201" y="3642"/>
                    </a:cubicBezTo>
                    <a:cubicBezTo>
                      <a:pt x="2218" y="3660"/>
                      <a:pt x="2236" y="3669"/>
                      <a:pt x="2263" y="3678"/>
                    </a:cubicBezTo>
                    <a:cubicBezTo>
                      <a:pt x="2268" y="3678"/>
                      <a:pt x="2276" y="3678"/>
                      <a:pt x="2287" y="3678"/>
                    </a:cubicBezTo>
                    <a:cubicBezTo>
                      <a:pt x="2334" y="3678"/>
                      <a:pt x="2414" y="3684"/>
                      <a:pt x="2334" y="3749"/>
                    </a:cubicBezTo>
                    <a:cubicBezTo>
                      <a:pt x="2236" y="3829"/>
                      <a:pt x="2245" y="3892"/>
                      <a:pt x="2299" y="3909"/>
                    </a:cubicBezTo>
                    <a:cubicBezTo>
                      <a:pt x="2301" y="3910"/>
                      <a:pt x="2303" y="3910"/>
                      <a:pt x="2305" y="3910"/>
                    </a:cubicBezTo>
                    <a:cubicBezTo>
                      <a:pt x="2349" y="3910"/>
                      <a:pt x="2408" y="3837"/>
                      <a:pt x="2442" y="3837"/>
                    </a:cubicBezTo>
                    <a:cubicBezTo>
                      <a:pt x="2449" y="3837"/>
                      <a:pt x="2455" y="3840"/>
                      <a:pt x="2459" y="3847"/>
                    </a:cubicBezTo>
                    <a:cubicBezTo>
                      <a:pt x="2388" y="3901"/>
                      <a:pt x="2307" y="3945"/>
                      <a:pt x="2334" y="3981"/>
                    </a:cubicBezTo>
                    <a:cubicBezTo>
                      <a:pt x="2336" y="3988"/>
                      <a:pt x="2340" y="3991"/>
                      <a:pt x="2346" y="3991"/>
                    </a:cubicBezTo>
                    <a:cubicBezTo>
                      <a:pt x="2401" y="3991"/>
                      <a:pt x="2610" y="3726"/>
                      <a:pt x="2610" y="3678"/>
                    </a:cubicBezTo>
                    <a:cubicBezTo>
                      <a:pt x="2610" y="3624"/>
                      <a:pt x="2521" y="3615"/>
                      <a:pt x="2637" y="3518"/>
                    </a:cubicBezTo>
                    <a:cubicBezTo>
                      <a:pt x="2637" y="3482"/>
                      <a:pt x="2539" y="3473"/>
                      <a:pt x="2646" y="3384"/>
                    </a:cubicBezTo>
                    <a:lnTo>
                      <a:pt x="2646" y="3384"/>
                    </a:lnTo>
                    <a:cubicBezTo>
                      <a:pt x="2604" y="3417"/>
                      <a:pt x="2463" y="3574"/>
                      <a:pt x="2422" y="3574"/>
                    </a:cubicBezTo>
                    <a:cubicBezTo>
                      <a:pt x="2419" y="3574"/>
                      <a:pt x="2416" y="3573"/>
                      <a:pt x="2414" y="3571"/>
                    </a:cubicBezTo>
                    <a:cubicBezTo>
                      <a:pt x="2380" y="3545"/>
                      <a:pt x="2524" y="3357"/>
                      <a:pt x="2463" y="3357"/>
                    </a:cubicBezTo>
                    <a:cubicBezTo>
                      <a:pt x="2462" y="3357"/>
                      <a:pt x="2460" y="3357"/>
                      <a:pt x="2459" y="3357"/>
                    </a:cubicBezTo>
                    <a:cubicBezTo>
                      <a:pt x="2432" y="3357"/>
                      <a:pt x="2379" y="3428"/>
                      <a:pt x="2361" y="3446"/>
                    </a:cubicBezTo>
                    <a:cubicBezTo>
                      <a:pt x="2331" y="3473"/>
                      <a:pt x="2310" y="3482"/>
                      <a:pt x="2295" y="3482"/>
                    </a:cubicBezTo>
                    <a:cubicBezTo>
                      <a:pt x="2275" y="3482"/>
                      <a:pt x="2264" y="3465"/>
                      <a:pt x="2254" y="3455"/>
                    </a:cubicBezTo>
                    <a:cubicBezTo>
                      <a:pt x="2236" y="3437"/>
                      <a:pt x="2218" y="3357"/>
                      <a:pt x="2334" y="3286"/>
                    </a:cubicBezTo>
                    <a:cubicBezTo>
                      <a:pt x="2366" y="3267"/>
                      <a:pt x="2396" y="3265"/>
                      <a:pt x="2425" y="3265"/>
                    </a:cubicBezTo>
                    <a:cubicBezTo>
                      <a:pt x="2432" y="3265"/>
                      <a:pt x="2440" y="3265"/>
                      <a:pt x="2447" y="3265"/>
                    </a:cubicBezTo>
                    <a:cubicBezTo>
                      <a:pt x="2491" y="3265"/>
                      <a:pt x="2535" y="3260"/>
                      <a:pt x="2584" y="3197"/>
                    </a:cubicBezTo>
                    <a:cubicBezTo>
                      <a:pt x="2651" y="3119"/>
                      <a:pt x="2652" y="3083"/>
                      <a:pt x="2620" y="3083"/>
                    </a:cubicBezTo>
                    <a:cubicBezTo>
                      <a:pt x="2597" y="3083"/>
                      <a:pt x="2557" y="3101"/>
                      <a:pt x="2512" y="3134"/>
                    </a:cubicBezTo>
                    <a:cubicBezTo>
                      <a:pt x="2481" y="3155"/>
                      <a:pt x="2453" y="3164"/>
                      <a:pt x="2429" y="3164"/>
                    </a:cubicBezTo>
                    <a:cubicBezTo>
                      <a:pt x="2340" y="3164"/>
                      <a:pt x="2317" y="3035"/>
                      <a:pt x="2423" y="2930"/>
                    </a:cubicBezTo>
                    <a:lnTo>
                      <a:pt x="2423" y="2930"/>
                    </a:lnTo>
                    <a:cubicBezTo>
                      <a:pt x="2390" y="2955"/>
                      <a:pt x="2302" y="3065"/>
                      <a:pt x="2269" y="3065"/>
                    </a:cubicBezTo>
                    <a:cubicBezTo>
                      <a:pt x="2267" y="3065"/>
                      <a:pt x="2265" y="3064"/>
                      <a:pt x="2263" y="3063"/>
                    </a:cubicBezTo>
                    <a:cubicBezTo>
                      <a:pt x="2250" y="3059"/>
                      <a:pt x="2230" y="3048"/>
                      <a:pt x="2204" y="3048"/>
                    </a:cubicBezTo>
                    <a:cubicBezTo>
                      <a:pt x="2181" y="3048"/>
                      <a:pt x="2154" y="3057"/>
                      <a:pt x="2123" y="3087"/>
                    </a:cubicBezTo>
                    <a:lnTo>
                      <a:pt x="2123" y="3087"/>
                    </a:lnTo>
                    <a:cubicBezTo>
                      <a:pt x="2271" y="2921"/>
                      <a:pt x="2075" y="2751"/>
                      <a:pt x="2022" y="2725"/>
                    </a:cubicBezTo>
                    <a:cubicBezTo>
                      <a:pt x="1998" y="2705"/>
                      <a:pt x="1969" y="2696"/>
                      <a:pt x="1937" y="2696"/>
                    </a:cubicBezTo>
                    <a:cubicBezTo>
                      <a:pt x="1852" y="2696"/>
                      <a:pt x="1742" y="2757"/>
                      <a:pt x="1613" y="2841"/>
                    </a:cubicBezTo>
                    <a:cubicBezTo>
                      <a:pt x="1639" y="2823"/>
                      <a:pt x="1809" y="2698"/>
                      <a:pt x="1818" y="2636"/>
                    </a:cubicBezTo>
                    <a:lnTo>
                      <a:pt x="1773" y="2627"/>
                    </a:lnTo>
                    <a:cubicBezTo>
                      <a:pt x="1764" y="2618"/>
                      <a:pt x="1764" y="2627"/>
                      <a:pt x="1800" y="2564"/>
                    </a:cubicBezTo>
                    <a:cubicBezTo>
                      <a:pt x="1832" y="2505"/>
                      <a:pt x="1842" y="2455"/>
                      <a:pt x="1822" y="2455"/>
                    </a:cubicBezTo>
                    <a:cubicBezTo>
                      <a:pt x="1810" y="2455"/>
                      <a:pt x="1785" y="2476"/>
                      <a:pt x="1746" y="2529"/>
                    </a:cubicBezTo>
                    <a:cubicBezTo>
                      <a:pt x="1701" y="2597"/>
                      <a:pt x="1675" y="2640"/>
                      <a:pt x="1651" y="2640"/>
                    </a:cubicBezTo>
                    <a:cubicBezTo>
                      <a:pt x="1647" y="2640"/>
                      <a:pt x="1643" y="2638"/>
                      <a:pt x="1639" y="2636"/>
                    </a:cubicBezTo>
                    <a:cubicBezTo>
                      <a:pt x="1622" y="2627"/>
                      <a:pt x="1586" y="2618"/>
                      <a:pt x="1586" y="2591"/>
                    </a:cubicBezTo>
                    <a:cubicBezTo>
                      <a:pt x="1577" y="2556"/>
                      <a:pt x="1613" y="2511"/>
                      <a:pt x="1604" y="2511"/>
                    </a:cubicBezTo>
                    <a:lnTo>
                      <a:pt x="1497" y="2449"/>
                    </a:lnTo>
                    <a:cubicBezTo>
                      <a:pt x="1493" y="2447"/>
                      <a:pt x="1489" y="2446"/>
                      <a:pt x="1485" y="2446"/>
                    </a:cubicBezTo>
                    <a:cubicBezTo>
                      <a:pt x="1421" y="2446"/>
                      <a:pt x="1319" y="2699"/>
                      <a:pt x="1328" y="2707"/>
                    </a:cubicBezTo>
                    <a:cubicBezTo>
                      <a:pt x="1310" y="2689"/>
                      <a:pt x="1363" y="2404"/>
                      <a:pt x="1354" y="2342"/>
                    </a:cubicBezTo>
                    <a:cubicBezTo>
                      <a:pt x="1346" y="2308"/>
                      <a:pt x="1335" y="2286"/>
                      <a:pt x="1326" y="2286"/>
                    </a:cubicBezTo>
                    <a:cubicBezTo>
                      <a:pt x="1315" y="2286"/>
                      <a:pt x="1306" y="2312"/>
                      <a:pt x="1301" y="2377"/>
                    </a:cubicBezTo>
                    <a:cubicBezTo>
                      <a:pt x="1301" y="2434"/>
                      <a:pt x="1273" y="2558"/>
                      <a:pt x="1248" y="2558"/>
                    </a:cubicBezTo>
                    <a:cubicBezTo>
                      <a:pt x="1242" y="2558"/>
                      <a:pt x="1235" y="2549"/>
                      <a:pt x="1230" y="2529"/>
                    </a:cubicBezTo>
                    <a:cubicBezTo>
                      <a:pt x="1221" y="2466"/>
                      <a:pt x="1212" y="2404"/>
                      <a:pt x="1212" y="2333"/>
                    </a:cubicBezTo>
                    <a:lnTo>
                      <a:pt x="1212" y="2253"/>
                    </a:lnTo>
                    <a:cubicBezTo>
                      <a:pt x="1194" y="2342"/>
                      <a:pt x="1158" y="2422"/>
                      <a:pt x="1123" y="2493"/>
                    </a:cubicBezTo>
                    <a:cubicBezTo>
                      <a:pt x="1120" y="2496"/>
                      <a:pt x="1118" y="2498"/>
                      <a:pt x="1116" y="2498"/>
                    </a:cubicBezTo>
                    <a:cubicBezTo>
                      <a:pt x="1092" y="2498"/>
                      <a:pt x="1124" y="2251"/>
                      <a:pt x="1141" y="2235"/>
                    </a:cubicBezTo>
                    <a:cubicBezTo>
                      <a:pt x="1157" y="2165"/>
                      <a:pt x="1160" y="2137"/>
                      <a:pt x="1155" y="2137"/>
                    </a:cubicBezTo>
                    <a:cubicBezTo>
                      <a:pt x="1137" y="2137"/>
                      <a:pt x="1025" y="2462"/>
                      <a:pt x="1025" y="2475"/>
                    </a:cubicBezTo>
                    <a:cubicBezTo>
                      <a:pt x="1023" y="2476"/>
                      <a:pt x="1021" y="2477"/>
                      <a:pt x="1019" y="2477"/>
                    </a:cubicBezTo>
                    <a:cubicBezTo>
                      <a:pt x="985" y="2477"/>
                      <a:pt x="1032" y="2271"/>
                      <a:pt x="1004" y="2271"/>
                    </a:cubicBezTo>
                    <a:cubicBezTo>
                      <a:pt x="998" y="2271"/>
                      <a:pt x="989" y="2280"/>
                      <a:pt x="975" y="2300"/>
                    </a:cubicBezTo>
                    <a:lnTo>
                      <a:pt x="975" y="2300"/>
                    </a:lnTo>
                    <a:cubicBezTo>
                      <a:pt x="1055" y="2169"/>
                      <a:pt x="864" y="2065"/>
                      <a:pt x="838" y="2030"/>
                    </a:cubicBezTo>
                    <a:cubicBezTo>
                      <a:pt x="811" y="1985"/>
                      <a:pt x="722" y="1985"/>
                      <a:pt x="677" y="1950"/>
                    </a:cubicBezTo>
                    <a:cubicBezTo>
                      <a:pt x="633" y="1914"/>
                      <a:pt x="793" y="1834"/>
                      <a:pt x="731" y="1825"/>
                    </a:cubicBezTo>
                    <a:cubicBezTo>
                      <a:pt x="717" y="1825"/>
                      <a:pt x="682" y="1827"/>
                      <a:pt x="646" y="1827"/>
                    </a:cubicBezTo>
                    <a:cubicBezTo>
                      <a:pt x="592" y="1827"/>
                      <a:pt x="533" y="1823"/>
                      <a:pt x="526" y="1808"/>
                    </a:cubicBezTo>
                    <a:lnTo>
                      <a:pt x="526" y="1808"/>
                    </a:lnTo>
                    <a:cubicBezTo>
                      <a:pt x="528" y="1809"/>
                      <a:pt x="533" y="1810"/>
                      <a:pt x="541" y="1810"/>
                    </a:cubicBezTo>
                    <a:cubicBezTo>
                      <a:pt x="616" y="1810"/>
                      <a:pt x="953" y="1752"/>
                      <a:pt x="802" y="1736"/>
                    </a:cubicBezTo>
                    <a:cubicBezTo>
                      <a:pt x="736" y="1736"/>
                      <a:pt x="737" y="1694"/>
                      <a:pt x="659" y="1694"/>
                    </a:cubicBezTo>
                    <a:cubicBezTo>
                      <a:pt x="643" y="1694"/>
                      <a:pt x="622" y="1696"/>
                      <a:pt x="597" y="1700"/>
                    </a:cubicBezTo>
                    <a:cubicBezTo>
                      <a:pt x="588" y="1702"/>
                      <a:pt x="580" y="1703"/>
                      <a:pt x="573" y="1703"/>
                    </a:cubicBezTo>
                    <a:cubicBezTo>
                      <a:pt x="510" y="1703"/>
                      <a:pt x="596" y="1636"/>
                      <a:pt x="532" y="1636"/>
                    </a:cubicBezTo>
                    <a:cubicBezTo>
                      <a:pt x="528" y="1636"/>
                      <a:pt x="523" y="1636"/>
                      <a:pt x="517" y="1637"/>
                    </a:cubicBezTo>
                    <a:lnTo>
                      <a:pt x="517" y="1637"/>
                    </a:lnTo>
                    <a:cubicBezTo>
                      <a:pt x="646" y="1619"/>
                      <a:pt x="732" y="1601"/>
                      <a:pt x="775" y="1549"/>
                    </a:cubicBezTo>
                    <a:cubicBezTo>
                      <a:pt x="802" y="1522"/>
                      <a:pt x="446" y="1513"/>
                      <a:pt x="392" y="1451"/>
                    </a:cubicBezTo>
                    <a:cubicBezTo>
                      <a:pt x="324" y="1375"/>
                      <a:pt x="395" y="1351"/>
                      <a:pt x="506" y="1351"/>
                    </a:cubicBezTo>
                    <a:cubicBezTo>
                      <a:pt x="642" y="1351"/>
                      <a:pt x="840" y="1387"/>
                      <a:pt x="918" y="1407"/>
                    </a:cubicBezTo>
                    <a:cubicBezTo>
                      <a:pt x="767" y="1353"/>
                      <a:pt x="633" y="1273"/>
                      <a:pt x="526" y="1166"/>
                    </a:cubicBezTo>
                    <a:lnTo>
                      <a:pt x="526" y="1166"/>
                    </a:lnTo>
                    <a:lnTo>
                      <a:pt x="802" y="1202"/>
                    </a:lnTo>
                    <a:cubicBezTo>
                      <a:pt x="686" y="1157"/>
                      <a:pt x="758" y="1121"/>
                      <a:pt x="749" y="1086"/>
                    </a:cubicBezTo>
                    <a:cubicBezTo>
                      <a:pt x="713" y="1015"/>
                      <a:pt x="669" y="952"/>
                      <a:pt x="624" y="899"/>
                    </a:cubicBezTo>
                    <a:lnTo>
                      <a:pt x="624" y="899"/>
                    </a:lnTo>
                    <a:cubicBezTo>
                      <a:pt x="708" y="931"/>
                      <a:pt x="815" y="1033"/>
                      <a:pt x="858" y="1033"/>
                    </a:cubicBezTo>
                    <a:cubicBezTo>
                      <a:pt x="874" y="1033"/>
                      <a:pt x="881" y="1018"/>
                      <a:pt x="873" y="979"/>
                    </a:cubicBezTo>
                    <a:cubicBezTo>
                      <a:pt x="870" y="938"/>
                      <a:pt x="877" y="919"/>
                      <a:pt x="896" y="919"/>
                    </a:cubicBezTo>
                    <a:cubicBezTo>
                      <a:pt x="922" y="919"/>
                      <a:pt x="970" y="956"/>
                      <a:pt x="1043" y="1023"/>
                    </a:cubicBezTo>
                    <a:cubicBezTo>
                      <a:pt x="1060" y="1006"/>
                      <a:pt x="989" y="952"/>
                      <a:pt x="971" y="908"/>
                    </a:cubicBezTo>
                    <a:cubicBezTo>
                      <a:pt x="936" y="828"/>
                      <a:pt x="1016" y="845"/>
                      <a:pt x="1016" y="792"/>
                    </a:cubicBezTo>
                    <a:cubicBezTo>
                      <a:pt x="1007" y="738"/>
                      <a:pt x="936" y="676"/>
                      <a:pt x="918" y="605"/>
                    </a:cubicBezTo>
                    <a:cubicBezTo>
                      <a:pt x="909" y="543"/>
                      <a:pt x="989" y="578"/>
                      <a:pt x="954" y="507"/>
                    </a:cubicBezTo>
                    <a:lnTo>
                      <a:pt x="954" y="507"/>
                    </a:lnTo>
                    <a:cubicBezTo>
                      <a:pt x="996" y="585"/>
                      <a:pt x="1005" y="610"/>
                      <a:pt x="1021" y="610"/>
                    </a:cubicBezTo>
                    <a:cubicBezTo>
                      <a:pt x="1028" y="610"/>
                      <a:pt x="1037" y="605"/>
                      <a:pt x="1052" y="596"/>
                    </a:cubicBezTo>
                    <a:lnTo>
                      <a:pt x="1158" y="551"/>
                    </a:lnTo>
                    <a:cubicBezTo>
                      <a:pt x="1176" y="614"/>
                      <a:pt x="1221" y="721"/>
                      <a:pt x="1185" y="730"/>
                    </a:cubicBezTo>
                    <a:cubicBezTo>
                      <a:pt x="1185" y="774"/>
                      <a:pt x="1158" y="747"/>
                      <a:pt x="1194" y="828"/>
                    </a:cubicBezTo>
                    <a:cubicBezTo>
                      <a:pt x="1265" y="792"/>
                      <a:pt x="1212" y="614"/>
                      <a:pt x="1274" y="498"/>
                    </a:cubicBezTo>
                    <a:cubicBezTo>
                      <a:pt x="1284" y="481"/>
                      <a:pt x="1292" y="473"/>
                      <a:pt x="1299" y="473"/>
                    </a:cubicBezTo>
                    <a:cubicBezTo>
                      <a:pt x="1331" y="473"/>
                      <a:pt x="1319" y="667"/>
                      <a:pt x="1319" y="667"/>
                    </a:cubicBezTo>
                    <a:lnTo>
                      <a:pt x="1363" y="596"/>
                    </a:lnTo>
                    <a:cubicBezTo>
                      <a:pt x="1372" y="555"/>
                      <a:pt x="1379" y="535"/>
                      <a:pt x="1390" y="535"/>
                    </a:cubicBezTo>
                    <a:cubicBezTo>
                      <a:pt x="1400" y="535"/>
                      <a:pt x="1413" y="552"/>
                      <a:pt x="1435" y="587"/>
                    </a:cubicBezTo>
                    <a:cubicBezTo>
                      <a:pt x="1459" y="636"/>
                      <a:pt x="1491" y="670"/>
                      <a:pt x="1515" y="670"/>
                    </a:cubicBezTo>
                    <a:cubicBezTo>
                      <a:pt x="1544" y="670"/>
                      <a:pt x="1561" y="623"/>
                      <a:pt x="1541" y="498"/>
                    </a:cubicBezTo>
                    <a:lnTo>
                      <a:pt x="1541" y="498"/>
                    </a:lnTo>
                    <a:cubicBezTo>
                      <a:pt x="1547" y="504"/>
                      <a:pt x="1553" y="506"/>
                      <a:pt x="1557" y="506"/>
                    </a:cubicBezTo>
                    <a:cubicBezTo>
                      <a:pt x="1573" y="506"/>
                      <a:pt x="1581" y="478"/>
                      <a:pt x="1595" y="471"/>
                    </a:cubicBezTo>
                    <a:lnTo>
                      <a:pt x="1595" y="471"/>
                    </a:lnTo>
                    <a:cubicBezTo>
                      <a:pt x="1586" y="543"/>
                      <a:pt x="1577" y="614"/>
                      <a:pt x="1568" y="694"/>
                    </a:cubicBezTo>
                    <a:cubicBezTo>
                      <a:pt x="1568" y="726"/>
                      <a:pt x="1574" y="737"/>
                      <a:pt x="1581" y="737"/>
                    </a:cubicBezTo>
                    <a:cubicBezTo>
                      <a:pt x="1591" y="737"/>
                      <a:pt x="1603" y="721"/>
                      <a:pt x="1613" y="712"/>
                    </a:cubicBezTo>
                    <a:cubicBezTo>
                      <a:pt x="1688" y="628"/>
                      <a:pt x="1740" y="379"/>
                      <a:pt x="1842" y="379"/>
                    </a:cubicBezTo>
                    <a:cubicBezTo>
                      <a:pt x="1848" y="379"/>
                      <a:pt x="1855" y="380"/>
                      <a:pt x="1862" y="382"/>
                    </a:cubicBezTo>
                    <a:cubicBezTo>
                      <a:pt x="1826" y="471"/>
                      <a:pt x="1800" y="560"/>
                      <a:pt x="1791" y="658"/>
                    </a:cubicBezTo>
                    <a:cubicBezTo>
                      <a:pt x="1784" y="719"/>
                      <a:pt x="1791" y="744"/>
                      <a:pt x="1806" y="744"/>
                    </a:cubicBezTo>
                    <a:cubicBezTo>
                      <a:pt x="1827" y="744"/>
                      <a:pt x="1866" y="688"/>
                      <a:pt x="1898" y="614"/>
                    </a:cubicBezTo>
                    <a:lnTo>
                      <a:pt x="1898" y="614"/>
                    </a:lnTo>
                    <a:cubicBezTo>
                      <a:pt x="1862" y="721"/>
                      <a:pt x="1826" y="845"/>
                      <a:pt x="1871" y="863"/>
                    </a:cubicBezTo>
                    <a:cubicBezTo>
                      <a:pt x="1892" y="820"/>
                      <a:pt x="1965" y="590"/>
                      <a:pt x="1993" y="590"/>
                    </a:cubicBezTo>
                    <a:cubicBezTo>
                      <a:pt x="2000" y="590"/>
                      <a:pt x="2005" y="605"/>
                      <a:pt x="2005" y="640"/>
                    </a:cubicBezTo>
                    <a:cubicBezTo>
                      <a:pt x="2005" y="730"/>
                      <a:pt x="1933" y="872"/>
                      <a:pt x="1987" y="890"/>
                    </a:cubicBezTo>
                    <a:cubicBezTo>
                      <a:pt x="1990" y="892"/>
                      <a:pt x="1993" y="893"/>
                      <a:pt x="1997" y="893"/>
                    </a:cubicBezTo>
                    <a:cubicBezTo>
                      <a:pt x="2017" y="893"/>
                      <a:pt x="2044" y="862"/>
                      <a:pt x="2066" y="862"/>
                    </a:cubicBezTo>
                    <a:cubicBezTo>
                      <a:pt x="2073" y="862"/>
                      <a:pt x="2079" y="865"/>
                      <a:pt x="2085" y="872"/>
                    </a:cubicBezTo>
                    <a:cubicBezTo>
                      <a:pt x="2031" y="988"/>
                      <a:pt x="2174" y="1032"/>
                      <a:pt x="2209" y="1032"/>
                    </a:cubicBezTo>
                    <a:cubicBezTo>
                      <a:pt x="2263" y="1032"/>
                      <a:pt x="2281" y="863"/>
                      <a:pt x="2307" y="828"/>
                    </a:cubicBezTo>
                    <a:cubicBezTo>
                      <a:pt x="2317" y="820"/>
                      <a:pt x="2323" y="817"/>
                      <a:pt x="2328" y="817"/>
                    </a:cubicBezTo>
                    <a:cubicBezTo>
                      <a:pt x="2372" y="817"/>
                      <a:pt x="2270" y="1073"/>
                      <a:pt x="2254" y="1113"/>
                    </a:cubicBezTo>
                    <a:cubicBezTo>
                      <a:pt x="2218" y="1193"/>
                      <a:pt x="2290" y="1211"/>
                      <a:pt x="2307" y="1219"/>
                    </a:cubicBezTo>
                    <a:cubicBezTo>
                      <a:pt x="2353" y="1232"/>
                      <a:pt x="2404" y="1241"/>
                      <a:pt x="2452" y="1241"/>
                    </a:cubicBezTo>
                    <a:cubicBezTo>
                      <a:pt x="2469" y="1241"/>
                      <a:pt x="2487" y="1240"/>
                      <a:pt x="2503" y="1237"/>
                    </a:cubicBezTo>
                    <a:cubicBezTo>
                      <a:pt x="2518" y="1237"/>
                      <a:pt x="2647" y="1187"/>
                      <a:pt x="2687" y="1187"/>
                    </a:cubicBezTo>
                    <a:cubicBezTo>
                      <a:pt x="2695" y="1187"/>
                      <a:pt x="2699" y="1189"/>
                      <a:pt x="2699" y="1193"/>
                    </a:cubicBezTo>
                    <a:cubicBezTo>
                      <a:pt x="2690" y="1219"/>
                      <a:pt x="2414" y="1433"/>
                      <a:pt x="2477" y="1433"/>
                    </a:cubicBezTo>
                    <a:cubicBezTo>
                      <a:pt x="2530" y="1424"/>
                      <a:pt x="2753" y="1371"/>
                      <a:pt x="2806" y="1300"/>
                    </a:cubicBezTo>
                    <a:lnTo>
                      <a:pt x="2806" y="1300"/>
                    </a:lnTo>
                    <a:cubicBezTo>
                      <a:pt x="2735" y="1398"/>
                      <a:pt x="2735" y="1451"/>
                      <a:pt x="2762" y="1487"/>
                    </a:cubicBezTo>
                    <a:cubicBezTo>
                      <a:pt x="2775" y="1514"/>
                      <a:pt x="2805" y="1526"/>
                      <a:pt x="2833" y="1526"/>
                    </a:cubicBezTo>
                    <a:cubicBezTo>
                      <a:pt x="2842" y="1526"/>
                      <a:pt x="2851" y="1524"/>
                      <a:pt x="2860" y="1522"/>
                    </a:cubicBezTo>
                    <a:cubicBezTo>
                      <a:pt x="2895" y="1522"/>
                      <a:pt x="2949" y="1469"/>
                      <a:pt x="2993" y="1460"/>
                    </a:cubicBezTo>
                    <a:cubicBezTo>
                      <a:pt x="2996" y="1460"/>
                      <a:pt x="2998" y="1460"/>
                      <a:pt x="3001" y="1460"/>
                    </a:cubicBezTo>
                    <a:cubicBezTo>
                      <a:pt x="3096" y="1460"/>
                      <a:pt x="3020" y="1632"/>
                      <a:pt x="3029" y="1727"/>
                    </a:cubicBezTo>
                    <a:cubicBezTo>
                      <a:pt x="3029" y="1735"/>
                      <a:pt x="3031" y="1738"/>
                      <a:pt x="3035" y="1738"/>
                    </a:cubicBezTo>
                    <a:cubicBezTo>
                      <a:pt x="3044" y="1738"/>
                      <a:pt x="3063" y="1717"/>
                      <a:pt x="3082" y="1692"/>
                    </a:cubicBezTo>
                    <a:cubicBezTo>
                      <a:pt x="3100" y="1709"/>
                      <a:pt x="3118" y="1727"/>
                      <a:pt x="3136" y="1745"/>
                    </a:cubicBezTo>
                    <a:cubicBezTo>
                      <a:pt x="3142" y="1751"/>
                      <a:pt x="3157" y="1752"/>
                      <a:pt x="3175" y="1752"/>
                    </a:cubicBezTo>
                    <a:cubicBezTo>
                      <a:pt x="3184" y="1752"/>
                      <a:pt x="3194" y="1752"/>
                      <a:pt x="3205" y="1752"/>
                    </a:cubicBezTo>
                    <a:cubicBezTo>
                      <a:pt x="3236" y="1752"/>
                      <a:pt x="3269" y="1754"/>
                      <a:pt x="3287" y="1772"/>
                    </a:cubicBezTo>
                    <a:cubicBezTo>
                      <a:pt x="3323" y="1807"/>
                      <a:pt x="3323" y="1843"/>
                      <a:pt x="3332" y="1896"/>
                    </a:cubicBezTo>
                    <a:cubicBezTo>
                      <a:pt x="3332" y="1910"/>
                      <a:pt x="3343" y="1940"/>
                      <a:pt x="3368" y="1940"/>
                    </a:cubicBezTo>
                    <a:cubicBezTo>
                      <a:pt x="3376" y="1940"/>
                      <a:pt x="3384" y="1938"/>
                      <a:pt x="3394" y="1932"/>
                    </a:cubicBezTo>
                    <a:cubicBezTo>
                      <a:pt x="3405" y="1926"/>
                      <a:pt x="3416" y="1923"/>
                      <a:pt x="3426" y="1923"/>
                    </a:cubicBezTo>
                    <a:cubicBezTo>
                      <a:pt x="3489" y="1923"/>
                      <a:pt x="3532" y="2025"/>
                      <a:pt x="3554" y="2048"/>
                    </a:cubicBezTo>
                    <a:cubicBezTo>
                      <a:pt x="3572" y="2066"/>
                      <a:pt x="3768" y="2066"/>
                      <a:pt x="3759" y="2075"/>
                    </a:cubicBezTo>
                    <a:cubicBezTo>
                      <a:pt x="3724" y="2110"/>
                      <a:pt x="3688" y="2137"/>
                      <a:pt x="3644" y="2155"/>
                    </a:cubicBezTo>
                    <a:lnTo>
                      <a:pt x="3750" y="2146"/>
                    </a:lnTo>
                    <a:cubicBezTo>
                      <a:pt x="3813" y="2119"/>
                      <a:pt x="3866" y="2092"/>
                      <a:pt x="3937" y="2075"/>
                    </a:cubicBezTo>
                    <a:lnTo>
                      <a:pt x="3937" y="2075"/>
                    </a:lnTo>
                    <a:cubicBezTo>
                      <a:pt x="3893" y="2110"/>
                      <a:pt x="3857" y="2146"/>
                      <a:pt x="3822" y="2190"/>
                    </a:cubicBezTo>
                    <a:cubicBezTo>
                      <a:pt x="3804" y="2235"/>
                      <a:pt x="3840" y="2253"/>
                      <a:pt x="3857" y="2270"/>
                    </a:cubicBezTo>
                    <a:cubicBezTo>
                      <a:pt x="3917" y="2270"/>
                      <a:pt x="4019" y="2270"/>
                      <a:pt x="3906" y="2366"/>
                    </a:cubicBezTo>
                    <a:lnTo>
                      <a:pt x="3906" y="2366"/>
                    </a:lnTo>
                    <a:cubicBezTo>
                      <a:pt x="3945" y="2339"/>
                      <a:pt x="4011" y="2323"/>
                      <a:pt x="4032" y="2301"/>
                    </a:cubicBezTo>
                    <a:lnTo>
                      <a:pt x="4032" y="2301"/>
                    </a:lnTo>
                    <a:cubicBezTo>
                      <a:pt x="3956" y="2396"/>
                      <a:pt x="3965" y="2414"/>
                      <a:pt x="4000" y="2458"/>
                    </a:cubicBezTo>
                    <a:cubicBezTo>
                      <a:pt x="4018" y="2484"/>
                      <a:pt x="4027" y="2520"/>
                      <a:pt x="4071" y="2520"/>
                    </a:cubicBezTo>
                    <a:cubicBezTo>
                      <a:pt x="4109" y="2512"/>
                      <a:pt x="4121" y="2491"/>
                      <a:pt x="4130" y="2491"/>
                    </a:cubicBezTo>
                    <a:cubicBezTo>
                      <a:pt x="4131" y="2491"/>
                      <a:pt x="4132" y="2492"/>
                      <a:pt x="4133" y="2493"/>
                    </a:cubicBezTo>
                    <a:cubicBezTo>
                      <a:pt x="4169" y="2547"/>
                      <a:pt x="4116" y="2609"/>
                      <a:pt x="4142" y="2662"/>
                    </a:cubicBezTo>
                    <a:cubicBezTo>
                      <a:pt x="4160" y="2680"/>
                      <a:pt x="4258" y="2769"/>
                      <a:pt x="4160" y="2841"/>
                    </a:cubicBezTo>
                    <a:cubicBezTo>
                      <a:pt x="4164" y="2849"/>
                      <a:pt x="4171" y="2853"/>
                      <a:pt x="4178" y="2853"/>
                    </a:cubicBezTo>
                    <a:cubicBezTo>
                      <a:pt x="4218" y="2853"/>
                      <a:pt x="4299" y="2760"/>
                      <a:pt x="4358" y="2760"/>
                    </a:cubicBezTo>
                    <a:cubicBezTo>
                      <a:pt x="4361" y="2760"/>
                      <a:pt x="4363" y="2760"/>
                      <a:pt x="4365" y="2760"/>
                    </a:cubicBezTo>
                    <a:cubicBezTo>
                      <a:pt x="4392" y="2760"/>
                      <a:pt x="4303" y="2849"/>
                      <a:pt x="4285" y="2876"/>
                    </a:cubicBezTo>
                    <a:cubicBezTo>
                      <a:pt x="4267" y="2903"/>
                      <a:pt x="4258" y="2930"/>
                      <a:pt x="4258" y="2956"/>
                    </a:cubicBezTo>
                    <a:cubicBezTo>
                      <a:pt x="4249" y="3000"/>
                      <a:pt x="4541" y="3018"/>
                      <a:pt x="4425" y="3103"/>
                    </a:cubicBezTo>
                    <a:lnTo>
                      <a:pt x="4425" y="3103"/>
                    </a:lnTo>
                    <a:cubicBezTo>
                      <a:pt x="4473" y="3071"/>
                      <a:pt x="4658" y="2972"/>
                      <a:pt x="4690" y="2972"/>
                    </a:cubicBezTo>
                    <a:cubicBezTo>
                      <a:pt x="4692" y="2972"/>
                      <a:pt x="4694" y="2973"/>
                      <a:pt x="4695" y="2974"/>
                    </a:cubicBezTo>
                    <a:cubicBezTo>
                      <a:pt x="4703" y="3001"/>
                      <a:pt x="4623" y="3054"/>
                      <a:pt x="4606" y="3072"/>
                    </a:cubicBezTo>
                    <a:cubicBezTo>
                      <a:pt x="4597" y="3090"/>
                      <a:pt x="4588" y="3108"/>
                      <a:pt x="4588" y="3126"/>
                    </a:cubicBezTo>
                    <a:cubicBezTo>
                      <a:pt x="4579" y="3179"/>
                      <a:pt x="4570" y="3197"/>
                      <a:pt x="4614" y="3215"/>
                    </a:cubicBezTo>
                    <a:cubicBezTo>
                      <a:pt x="4632" y="3215"/>
                      <a:pt x="4641" y="3232"/>
                      <a:pt x="4614" y="3250"/>
                    </a:cubicBezTo>
                    <a:cubicBezTo>
                      <a:pt x="4561" y="3304"/>
                      <a:pt x="4418" y="3339"/>
                      <a:pt x="4392" y="3366"/>
                    </a:cubicBezTo>
                    <a:cubicBezTo>
                      <a:pt x="4365" y="3393"/>
                      <a:pt x="4534" y="3384"/>
                      <a:pt x="4543" y="3393"/>
                    </a:cubicBezTo>
                    <a:cubicBezTo>
                      <a:pt x="4588" y="3446"/>
                      <a:pt x="4534" y="3553"/>
                      <a:pt x="4525" y="3615"/>
                    </a:cubicBezTo>
                    <a:cubicBezTo>
                      <a:pt x="4525" y="3624"/>
                      <a:pt x="4531" y="3628"/>
                      <a:pt x="4542" y="3628"/>
                    </a:cubicBezTo>
                    <a:cubicBezTo>
                      <a:pt x="4593" y="3628"/>
                      <a:pt x="4747" y="3539"/>
                      <a:pt x="4795" y="3539"/>
                    </a:cubicBezTo>
                    <a:cubicBezTo>
                      <a:pt x="4814" y="3539"/>
                      <a:pt x="4816" y="3554"/>
                      <a:pt x="4784" y="3598"/>
                    </a:cubicBezTo>
                    <a:cubicBezTo>
                      <a:pt x="4721" y="3687"/>
                      <a:pt x="4632" y="3749"/>
                      <a:pt x="4703" y="3794"/>
                    </a:cubicBezTo>
                    <a:cubicBezTo>
                      <a:pt x="4705" y="3794"/>
                      <a:pt x="4707" y="3795"/>
                      <a:pt x="4711" y="3795"/>
                    </a:cubicBezTo>
                    <a:cubicBezTo>
                      <a:pt x="4735" y="3795"/>
                      <a:pt x="4806" y="3782"/>
                      <a:pt x="4846" y="3782"/>
                    </a:cubicBezTo>
                    <a:cubicBezTo>
                      <a:pt x="4885" y="3782"/>
                      <a:pt x="4896" y="3794"/>
                      <a:pt x="4810" y="3838"/>
                    </a:cubicBezTo>
                    <a:cubicBezTo>
                      <a:pt x="4663" y="3924"/>
                      <a:pt x="4719" y="3942"/>
                      <a:pt x="4795" y="3942"/>
                    </a:cubicBezTo>
                    <a:cubicBezTo>
                      <a:pt x="4828" y="3942"/>
                      <a:pt x="4866" y="3939"/>
                      <a:pt x="4891" y="3936"/>
                    </a:cubicBezTo>
                    <a:cubicBezTo>
                      <a:pt x="5060" y="3936"/>
                      <a:pt x="4864" y="4052"/>
                      <a:pt x="4864" y="4114"/>
                    </a:cubicBezTo>
                    <a:cubicBezTo>
                      <a:pt x="4864" y="4128"/>
                      <a:pt x="4872" y="4133"/>
                      <a:pt x="4886" y="4133"/>
                    </a:cubicBezTo>
                    <a:cubicBezTo>
                      <a:pt x="4945" y="4133"/>
                      <a:pt x="5109" y="4031"/>
                      <a:pt x="5167" y="4016"/>
                    </a:cubicBezTo>
                    <a:cubicBezTo>
                      <a:pt x="5170" y="4016"/>
                      <a:pt x="5173" y="4015"/>
                      <a:pt x="5175" y="4015"/>
                    </a:cubicBezTo>
                    <a:cubicBezTo>
                      <a:pt x="5221" y="4015"/>
                      <a:pt x="4989" y="4178"/>
                      <a:pt x="5049" y="4178"/>
                    </a:cubicBezTo>
                    <a:cubicBezTo>
                      <a:pt x="5052" y="4178"/>
                      <a:pt x="5056" y="4177"/>
                      <a:pt x="5060" y="4177"/>
                    </a:cubicBezTo>
                    <a:cubicBezTo>
                      <a:pt x="5087" y="4177"/>
                      <a:pt x="5122" y="4123"/>
                      <a:pt x="5167" y="4123"/>
                    </a:cubicBezTo>
                    <a:cubicBezTo>
                      <a:pt x="5193" y="4132"/>
                      <a:pt x="5211" y="4159"/>
                      <a:pt x="5193" y="4177"/>
                    </a:cubicBezTo>
                    <a:cubicBezTo>
                      <a:pt x="5122" y="4248"/>
                      <a:pt x="4980" y="4248"/>
                      <a:pt x="4971" y="4328"/>
                    </a:cubicBezTo>
                    <a:cubicBezTo>
                      <a:pt x="4953" y="4444"/>
                      <a:pt x="5006" y="4560"/>
                      <a:pt x="5104" y="4613"/>
                    </a:cubicBezTo>
                    <a:cubicBezTo>
                      <a:pt x="5140" y="4640"/>
                      <a:pt x="5167" y="4631"/>
                      <a:pt x="5184" y="4658"/>
                    </a:cubicBezTo>
                    <a:cubicBezTo>
                      <a:pt x="5345" y="4658"/>
                      <a:pt x="4989" y="4765"/>
                      <a:pt x="4989" y="4765"/>
                    </a:cubicBezTo>
                    <a:cubicBezTo>
                      <a:pt x="4992" y="4774"/>
                      <a:pt x="5004" y="4777"/>
                      <a:pt x="5020" y="4777"/>
                    </a:cubicBezTo>
                    <a:cubicBezTo>
                      <a:pt x="5065" y="4777"/>
                      <a:pt x="5145" y="4752"/>
                      <a:pt x="5179" y="4752"/>
                    </a:cubicBezTo>
                    <a:cubicBezTo>
                      <a:pt x="5205" y="4752"/>
                      <a:pt x="5204" y="4767"/>
                      <a:pt x="5140" y="4818"/>
                    </a:cubicBezTo>
                    <a:cubicBezTo>
                      <a:pt x="5140" y="4836"/>
                      <a:pt x="5167" y="4845"/>
                      <a:pt x="5176" y="4854"/>
                    </a:cubicBezTo>
                    <a:cubicBezTo>
                      <a:pt x="5211" y="4880"/>
                      <a:pt x="5487" y="5058"/>
                      <a:pt x="5327" y="5112"/>
                    </a:cubicBezTo>
                    <a:lnTo>
                      <a:pt x="5603" y="5130"/>
                    </a:lnTo>
                    <a:cubicBezTo>
                      <a:pt x="5470" y="5174"/>
                      <a:pt x="5452" y="5228"/>
                      <a:pt x="5452" y="5272"/>
                    </a:cubicBezTo>
                    <a:cubicBezTo>
                      <a:pt x="5461" y="5317"/>
                      <a:pt x="5363" y="5343"/>
                      <a:pt x="5282" y="5388"/>
                    </a:cubicBezTo>
                    <a:cubicBezTo>
                      <a:pt x="5265" y="5398"/>
                      <a:pt x="5281" y="5401"/>
                      <a:pt x="5314" y="5401"/>
                    </a:cubicBezTo>
                    <a:cubicBezTo>
                      <a:pt x="5357" y="5401"/>
                      <a:pt x="5430" y="5396"/>
                      <a:pt x="5489" y="5396"/>
                    </a:cubicBezTo>
                    <a:cubicBezTo>
                      <a:pt x="5541" y="5396"/>
                      <a:pt x="5582" y="5400"/>
                      <a:pt x="5585" y="5415"/>
                    </a:cubicBezTo>
                    <a:cubicBezTo>
                      <a:pt x="5478" y="5433"/>
                      <a:pt x="5380" y="5459"/>
                      <a:pt x="5274" y="5495"/>
                    </a:cubicBezTo>
                    <a:cubicBezTo>
                      <a:pt x="5259" y="5531"/>
                      <a:pt x="5334" y="5562"/>
                      <a:pt x="5411" y="5562"/>
                    </a:cubicBezTo>
                    <a:cubicBezTo>
                      <a:pt x="5428" y="5562"/>
                      <a:pt x="5445" y="5560"/>
                      <a:pt x="5461" y="5557"/>
                    </a:cubicBezTo>
                    <a:cubicBezTo>
                      <a:pt x="5515" y="5544"/>
                      <a:pt x="5564" y="5510"/>
                      <a:pt x="5592" y="5510"/>
                    </a:cubicBezTo>
                    <a:cubicBezTo>
                      <a:pt x="5601" y="5510"/>
                      <a:pt x="5608" y="5513"/>
                      <a:pt x="5612" y="5522"/>
                    </a:cubicBezTo>
                    <a:cubicBezTo>
                      <a:pt x="5630" y="5566"/>
                      <a:pt x="5612" y="5557"/>
                      <a:pt x="5559" y="5584"/>
                    </a:cubicBezTo>
                    <a:cubicBezTo>
                      <a:pt x="5470" y="5637"/>
                      <a:pt x="5327" y="5637"/>
                      <a:pt x="5247" y="5682"/>
                    </a:cubicBezTo>
                    <a:cubicBezTo>
                      <a:pt x="5269" y="5686"/>
                      <a:pt x="5291" y="5689"/>
                      <a:pt x="5314" y="5689"/>
                    </a:cubicBezTo>
                    <a:cubicBezTo>
                      <a:pt x="5336" y="5689"/>
                      <a:pt x="5358" y="5686"/>
                      <a:pt x="5380" y="5682"/>
                    </a:cubicBezTo>
                    <a:cubicBezTo>
                      <a:pt x="5443" y="5682"/>
                      <a:pt x="5470" y="5709"/>
                      <a:pt x="5478" y="5735"/>
                    </a:cubicBezTo>
                    <a:cubicBezTo>
                      <a:pt x="5487" y="5762"/>
                      <a:pt x="5434" y="5771"/>
                      <a:pt x="5470" y="5789"/>
                    </a:cubicBezTo>
                    <a:cubicBezTo>
                      <a:pt x="5523" y="5798"/>
                      <a:pt x="5576" y="5798"/>
                      <a:pt x="5630" y="5798"/>
                    </a:cubicBezTo>
                    <a:cubicBezTo>
                      <a:pt x="5710" y="5798"/>
                      <a:pt x="5461" y="5878"/>
                      <a:pt x="5550" y="5896"/>
                    </a:cubicBezTo>
                    <a:cubicBezTo>
                      <a:pt x="5567" y="5900"/>
                      <a:pt x="5594" y="5900"/>
                      <a:pt x="5619" y="5900"/>
                    </a:cubicBezTo>
                    <a:cubicBezTo>
                      <a:pt x="5643" y="5900"/>
                      <a:pt x="5665" y="5900"/>
                      <a:pt x="5674" y="5905"/>
                    </a:cubicBezTo>
                    <a:cubicBezTo>
                      <a:pt x="5699" y="5921"/>
                      <a:pt x="5693" y="5945"/>
                      <a:pt x="5699" y="5970"/>
                    </a:cubicBezTo>
                    <a:lnTo>
                      <a:pt x="5699" y="5970"/>
                    </a:lnTo>
                    <a:cubicBezTo>
                      <a:pt x="5688" y="5942"/>
                      <a:pt x="5630" y="5918"/>
                      <a:pt x="5580" y="5918"/>
                    </a:cubicBezTo>
                    <a:cubicBezTo>
                      <a:pt x="5540" y="5918"/>
                      <a:pt x="5505" y="5934"/>
                      <a:pt x="5505" y="5976"/>
                    </a:cubicBezTo>
                    <a:cubicBezTo>
                      <a:pt x="5505" y="6015"/>
                      <a:pt x="5547" y="6068"/>
                      <a:pt x="5641" y="6068"/>
                    </a:cubicBezTo>
                    <a:cubicBezTo>
                      <a:pt x="5654" y="6068"/>
                      <a:pt x="5668" y="6067"/>
                      <a:pt x="5683" y="6065"/>
                    </a:cubicBezTo>
                    <a:lnTo>
                      <a:pt x="5683" y="6065"/>
                    </a:lnTo>
                    <a:cubicBezTo>
                      <a:pt x="5434" y="6109"/>
                      <a:pt x="5576" y="6350"/>
                      <a:pt x="5594" y="6412"/>
                    </a:cubicBezTo>
                    <a:cubicBezTo>
                      <a:pt x="5598" y="6441"/>
                      <a:pt x="5618" y="6451"/>
                      <a:pt x="5651" y="6451"/>
                    </a:cubicBezTo>
                    <a:cubicBezTo>
                      <a:pt x="5700" y="6451"/>
                      <a:pt x="5776" y="6428"/>
                      <a:pt x="5861" y="6412"/>
                    </a:cubicBezTo>
                    <a:cubicBezTo>
                      <a:pt x="6022" y="6421"/>
                      <a:pt x="6022" y="6430"/>
                      <a:pt x="5861" y="6484"/>
                    </a:cubicBezTo>
                    <a:cubicBezTo>
                      <a:pt x="5594" y="6519"/>
                      <a:pt x="5523" y="6688"/>
                      <a:pt x="5532" y="6760"/>
                    </a:cubicBezTo>
                    <a:cubicBezTo>
                      <a:pt x="5532" y="6804"/>
                      <a:pt x="5532" y="6849"/>
                      <a:pt x="5630" y="6867"/>
                    </a:cubicBezTo>
                    <a:cubicBezTo>
                      <a:pt x="5763" y="6902"/>
                      <a:pt x="5808" y="6920"/>
                      <a:pt x="5808" y="6991"/>
                    </a:cubicBezTo>
                    <a:cubicBezTo>
                      <a:pt x="5808" y="6950"/>
                      <a:pt x="5761" y="6928"/>
                      <a:pt x="5715" y="6928"/>
                    </a:cubicBezTo>
                    <a:cubicBezTo>
                      <a:pt x="5672" y="6928"/>
                      <a:pt x="5630" y="6948"/>
                      <a:pt x="5630" y="6991"/>
                    </a:cubicBezTo>
                    <a:cubicBezTo>
                      <a:pt x="5639" y="7054"/>
                      <a:pt x="5639" y="7125"/>
                      <a:pt x="5657" y="7187"/>
                    </a:cubicBezTo>
                    <a:cubicBezTo>
                      <a:pt x="5672" y="7259"/>
                      <a:pt x="5681" y="7295"/>
                      <a:pt x="5821" y="7321"/>
                    </a:cubicBezTo>
                    <a:lnTo>
                      <a:pt x="5821" y="7321"/>
                    </a:lnTo>
                    <a:cubicBezTo>
                      <a:pt x="5788" y="7317"/>
                      <a:pt x="5756" y="7315"/>
                      <a:pt x="5724" y="7315"/>
                    </a:cubicBezTo>
                    <a:cubicBezTo>
                      <a:pt x="5689" y="7315"/>
                      <a:pt x="5654" y="7317"/>
                      <a:pt x="5621" y="7321"/>
                    </a:cubicBezTo>
                    <a:cubicBezTo>
                      <a:pt x="5567" y="7339"/>
                      <a:pt x="5523" y="7392"/>
                      <a:pt x="5603" y="7392"/>
                    </a:cubicBezTo>
                    <a:cubicBezTo>
                      <a:pt x="5701" y="7392"/>
                      <a:pt x="5648" y="7437"/>
                      <a:pt x="5657" y="7472"/>
                    </a:cubicBezTo>
                    <a:cubicBezTo>
                      <a:pt x="5661" y="7490"/>
                      <a:pt x="5686" y="7492"/>
                      <a:pt x="5713" y="7492"/>
                    </a:cubicBezTo>
                    <a:cubicBezTo>
                      <a:pt x="5723" y="7492"/>
                      <a:pt x="5732" y="7492"/>
                      <a:pt x="5742" y="7492"/>
                    </a:cubicBezTo>
                    <a:cubicBezTo>
                      <a:pt x="5760" y="7492"/>
                      <a:pt x="5778" y="7493"/>
                      <a:pt x="5790" y="7499"/>
                    </a:cubicBezTo>
                    <a:cubicBezTo>
                      <a:pt x="5844" y="7526"/>
                      <a:pt x="5728" y="7552"/>
                      <a:pt x="5710" y="7579"/>
                    </a:cubicBezTo>
                    <a:cubicBezTo>
                      <a:pt x="5683" y="7597"/>
                      <a:pt x="5683" y="7624"/>
                      <a:pt x="5683" y="7650"/>
                    </a:cubicBezTo>
                    <a:cubicBezTo>
                      <a:pt x="5692" y="7677"/>
                      <a:pt x="5719" y="7704"/>
                      <a:pt x="5790" y="7713"/>
                    </a:cubicBezTo>
                    <a:cubicBezTo>
                      <a:pt x="5861" y="7722"/>
                      <a:pt x="5835" y="7748"/>
                      <a:pt x="5835" y="7784"/>
                    </a:cubicBezTo>
                    <a:cubicBezTo>
                      <a:pt x="5793" y="7784"/>
                      <a:pt x="5761" y="7782"/>
                      <a:pt x="5740" y="7782"/>
                    </a:cubicBezTo>
                    <a:cubicBezTo>
                      <a:pt x="5704" y="7782"/>
                      <a:pt x="5699" y="7789"/>
                      <a:pt x="5728" y="7829"/>
                    </a:cubicBezTo>
                    <a:cubicBezTo>
                      <a:pt x="5763" y="7864"/>
                      <a:pt x="5790" y="7891"/>
                      <a:pt x="5835" y="7918"/>
                    </a:cubicBezTo>
                    <a:cubicBezTo>
                      <a:pt x="5818" y="7918"/>
                      <a:pt x="5900" y="7963"/>
                      <a:pt x="5857" y="7963"/>
                    </a:cubicBezTo>
                    <a:cubicBezTo>
                      <a:pt x="5854" y="7963"/>
                      <a:pt x="5849" y="7963"/>
                      <a:pt x="5844" y="7962"/>
                    </a:cubicBezTo>
                    <a:cubicBezTo>
                      <a:pt x="5825" y="7956"/>
                      <a:pt x="5801" y="7950"/>
                      <a:pt x="5777" y="7950"/>
                    </a:cubicBezTo>
                    <a:cubicBezTo>
                      <a:pt x="5767" y="7950"/>
                      <a:pt x="5756" y="7951"/>
                      <a:pt x="5746" y="7953"/>
                    </a:cubicBezTo>
                    <a:cubicBezTo>
                      <a:pt x="5746" y="8007"/>
                      <a:pt x="5781" y="7998"/>
                      <a:pt x="5844" y="8025"/>
                    </a:cubicBezTo>
                    <a:cubicBezTo>
                      <a:pt x="5897" y="8042"/>
                      <a:pt x="5977" y="8096"/>
                      <a:pt x="5879" y="8114"/>
                    </a:cubicBezTo>
                    <a:cubicBezTo>
                      <a:pt x="5755" y="8140"/>
                      <a:pt x="5728" y="8105"/>
                      <a:pt x="5674" y="8176"/>
                    </a:cubicBezTo>
                    <a:cubicBezTo>
                      <a:pt x="5639" y="8212"/>
                      <a:pt x="5585" y="8256"/>
                      <a:pt x="5576" y="8301"/>
                    </a:cubicBezTo>
                    <a:cubicBezTo>
                      <a:pt x="5576" y="8316"/>
                      <a:pt x="5595" y="8320"/>
                      <a:pt x="5619" y="8320"/>
                    </a:cubicBezTo>
                    <a:cubicBezTo>
                      <a:pt x="5642" y="8320"/>
                      <a:pt x="5670" y="8317"/>
                      <a:pt x="5694" y="8317"/>
                    </a:cubicBezTo>
                    <a:cubicBezTo>
                      <a:pt x="5703" y="8317"/>
                      <a:pt x="5712" y="8317"/>
                      <a:pt x="5719" y="8318"/>
                    </a:cubicBezTo>
                    <a:cubicBezTo>
                      <a:pt x="5790" y="8318"/>
                      <a:pt x="5835" y="8354"/>
                      <a:pt x="5781" y="8372"/>
                    </a:cubicBezTo>
                    <a:cubicBezTo>
                      <a:pt x="5746" y="8390"/>
                      <a:pt x="5665" y="8452"/>
                      <a:pt x="5763" y="8461"/>
                    </a:cubicBezTo>
                    <a:cubicBezTo>
                      <a:pt x="5514" y="8461"/>
                      <a:pt x="5701" y="8621"/>
                      <a:pt x="5710" y="8657"/>
                    </a:cubicBezTo>
                    <a:cubicBezTo>
                      <a:pt x="5719" y="8701"/>
                      <a:pt x="5674" y="8684"/>
                      <a:pt x="5648" y="8719"/>
                    </a:cubicBezTo>
                    <a:cubicBezTo>
                      <a:pt x="5630" y="8755"/>
                      <a:pt x="5612" y="8791"/>
                      <a:pt x="5612" y="8826"/>
                    </a:cubicBezTo>
                    <a:cubicBezTo>
                      <a:pt x="5612" y="8862"/>
                      <a:pt x="5648" y="9049"/>
                      <a:pt x="5514" y="9049"/>
                    </a:cubicBezTo>
                    <a:cubicBezTo>
                      <a:pt x="5514" y="9102"/>
                      <a:pt x="5532" y="9120"/>
                      <a:pt x="5665" y="9129"/>
                    </a:cubicBezTo>
                    <a:cubicBezTo>
                      <a:pt x="5719" y="9129"/>
                      <a:pt x="5835" y="9174"/>
                      <a:pt x="5835" y="9200"/>
                    </a:cubicBezTo>
                    <a:cubicBezTo>
                      <a:pt x="5835" y="9200"/>
                      <a:pt x="5630" y="9209"/>
                      <a:pt x="5612" y="9218"/>
                    </a:cubicBezTo>
                    <a:cubicBezTo>
                      <a:pt x="5532" y="9245"/>
                      <a:pt x="5541" y="9289"/>
                      <a:pt x="5576" y="9325"/>
                    </a:cubicBezTo>
                    <a:cubicBezTo>
                      <a:pt x="5612" y="9352"/>
                      <a:pt x="5648" y="9387"/>
                      <a:pt x="5657" y="9432"/>
                    </a:cubicBezTo>
                    <a:lnTo>
                      <a:pt x="5550" y="9450"/>
                    </a:lnTo>
                    <a:cubicBezTo>
                      <a:pt x="5461" y="9503"/>
                      <a:pt x="5835" y="9521"/>
                      <a:pt x="5826" y="9574"/>
                    </a:cubicBezTo>
                    <a:cubicBezTo>
                      <a:pt x="5826" y="9592"/>
                      <a:pt x="5806" y="9597"/>
                      <a:pt x="5776" y="9597"/>
                    </a:cubicBezTo>
                    <a:cubicBezTo>
                      <a:pt x="5721" y="9597"/>
                      <a:pt x="5635" y="9579"/>
                      <a:pt x="5577" y="9579"/>
                    </a:cubicBezTo>
                    <a:cubicBezTo>
                      <a:pt x="5552" y="9579"/>
                      <a:pt x="5533" y="9583"/>
                      <a:pt x="5523" y="9592"/>
                    </a:cubicBezTo>
                    <a:cubicBezTo>
                      <a:pt x="5461" y="9663"/>
                      <a:pt x="5692" y="9761"/>
                      <a:pt x="5746" y="9833"/>
                    </a:cubicBezTo>
                    <a:cubicBezTo>
                      <a:pt x="5760" y="9847"/>
                      <a:pt x="5803" y="9953"/>
                      <a:pt x="5755" y="9953"/>
                    </a:cubicBezTo>
                    <a:cubicBezTo>
                      <a:pt x="5743" y="9953"/>
                      <a:pt x="5726" y="9947"/>
                      <a:pt x="5701" y="9931"/>
                    </a:cubicBezTo>
                    <a:cubicBezTo>
                      <a:pt x="5706" y="9893"/>
                      <a:pt x="5670" y="9868"/>
                      <a:pt x="5626" y="9868"/>
                    </a:cubicBezTo>
                    <a:cubicBezTo>
                      <a:pt x="5597" y="9868"/>
                      <a:pt x="5566" y="9879"/>
                      <a:pt x="5541" y="9904"/>
                    </a:cubicBezTo>
                    <a:cubicBezTo>
                      <a:pt x="5523" y="9922"/>
                      <a:pt x="5523" y="10011"/>
                      <a:pt x="5639" y="10011"/>
                    </a:cubicBezTo>
                    <a:cubicBezTo>
                      <a:pt x="5665" y="10011"/>
                      <a:pt x="5733" y="9992"/>
                      <a:pt x="5782" y="9992"/>
                    </a:cubicBezTo>
                    <a:cubicBezTo>
                      <a:pt x="5800" y="9992"/>
                      <a:pt x="5816" y="9995"/>
                      <a:pt x="5826" y="10002"/>
                    </a:cubicBezTo>
                    <a:cubicBezTo>
                      <a:pt x="5826" y="10002"/>
                      <a:pt x="5452" y="10100"/>
                      <a:pt x="5567" y="10118"/>
                    </a:cubicBezTo>
                    <a:cubicBezTo>
                      <a:pt x="5639" y="10136"/>
                      <a:pt x="5719" y="10136"/>
                      <a:pt x="5790" y="10153"/>
                    </a:cubicBezTo>
                    <a:cubicBezTo>
                      <a:pt x="5835" y="10171"/>
                      <a:pt x="5888" y="10198"/>
                      <a:pt x="5933" y="10225"/>
                    </a:cubicBezTo>
                    <a:cubicBezTo>
                      <a:pt x="5860" y="10218"/>
                      <a:pt x="5803" y="10212"/>
                      <a:pt x="5760" y="10212"/>
                    </a:cubicBezTo>
                    <a:cubicBezTo>
                      <a:pt x="5694" y="10212"/>
                      <a:pt x="5662" y="10226"/>
                      <a:pt x="5657" y="10269"/>
                    </a:cubicBezTo>
                    <a:cubicBezTo>
                      <a:pt x="5657" y="10285"/>
                      <a:pt x="5708" y="10389"/>
                      <a:pt x="5790" y="10389"/>
                    </a:cubicBezTo>
                    <a:cubicBezTo>
                      <a:pt x="5798" y="10389"/>
                      <a:pt x="5807" y="10387"/>
                      <a:pt x="5817" y="10385"/>
                    </a:cubicBezTo>
                    <a:lnTo>
                      <a:pt x="5817" y="10385"/>
                    </a:lnTo>
                    <a:lnTo>
                      <a:pt x="5808" y="10447"/>
                    </a:lnTo>
                    <a:cubicBezTo>
                      <a:pt x="5746" y="10438"/>
                      <a:pt x="5674" y="10429"/>
                      <a:pt x="5603" y="10429"/>
                    </a:cubicBezTo>
                    <a:cubicBezTo>
                      <a:pt x="5532" y="10438"/>
                      <a:pt x="5514" y="10483"/>
                      <a:pt x="5532" y="10519"/>
                    </a:cubicBezTo>
                    <a:cubicBezTo>
                      <a:pt x="5576" y="10590"/>
                      <a:pt x="5888" y="10643"/>
                      <a:pt x="5603" y="10661"/>
                    </a:cubicBezTo>
                    <a:cubicBezTo>
                      <a:pt x="5565" y="10658"/>
                      <a:pt x="5537" y="10656"/>
                      <a:pt x="5518" y="10656"/>
                    </a:cubicBezTo>
                    <a:cubicBezTo>
                      <a:pt x="5384" y="10656"/>
                      <a:pt x="5655" y="10730"/>
                      <a:pt x="5648" y="10777"/>
                    </a:cubicBezTo>
                    <a:cubicBezTo>
                      <a:pt x="5648" y="10830"/>
                      <a:pt x="5470" y="10839"/>
                      <a:pt x="5523" y="10875"/>
                    </a:cubicBezTo>
                    <a:lnTo>
                      <a:pt x="5692" y="10946"/>
                    </a:lnTo>
                    <a:cubicBezTo>
                      <a:pt x="5680" y="10947"/>
                      <a:pt x="5669" y="10948"/>
                      <a:pt x="5659" y="10948"/>
                    </a:cubicBezTo>
                    <a:cubicBezTo>
                      <a:pt x="5618" y="10948"/>
                      <a:pt x="5587" y="10941"/>
                      <a:pt x="5557" y="10941"/>
                    </a:cubicBezTo>
                    <a:cubicBezTo>
                      <a:pt x="5532" y="10941"/>
                      <a:pt x="5507" y="10946"/>
                      <a:pt x="5478" y="10964"/>
                    </a:cubicBezTo>
                    <a:cubicBezTo>
                      <a:pt x="5452" y="10991"/>
                      <a:pt x="5407" y="11035"/>
                      <a:pt x="5496" y="11053"/>
                    </a:cubicBezTo>
                    <a:cubicBezTo>
                      <a:pt x="5576" y="11080"/>
                      <a:pt x="5532" y="11124"/>
                      <a:pt x="5523" y="11151"/>
                    </a:cubicBezTo>
                    <a:cubicBezTo>
                      <a:pt x="5514" y="11187"/>
                      <a:pt x="5692" y="11204"/>
                      <a:pt x="5683" y="11258"/>
                    </a:cubicBezTo>
                    <a:lnTo>
                      <a:pt x="5514" y="11231"/>
                    </a:lnTo>
                    <a:lnTo>
                      <a:pt x="5514" y="11231"/>
                    </a:lnTo>
                    <a:cubicBezTo>
                      <a:pt x="5514" y="11258"/>
                      <a:pt x="5496" y="11293"/>
                      <a:pt x="5585" y="11311"/>
                    </a:cubicBezTo>
                    <a:cubicBezTo>
                      <a:pt x="5657" y="11347"/>
                      <a:pt x="5657" y="11356"/>
                      <a:pt x="5576" y="11374"/>
                    </a:cubicBezTo>
                    <a:cubicBezTo>
                      <a:pt x="5576" y="11409"/>
                      <a:pt x="5576" y="11409"/>
                      <a:pt x="5657" y="11418"/>
                    </a:cubicBezTo>
                    <a:cubicBezTo>
                      <a:pt x="5755" y="11436"/>
                      <a:pt x="5737" y="11481"/>
                      <a:pt x="5737" y="11498"/>
                    </a:cubicBezTo>
                    <a:lnTo>
                      <a:pt x="5461" y="11466"/>
                    </a:lnTo>
                    <a:lnTo>
                      <a:pt x="5461" y="11466"/>
                    </a:lnTo>
                    <a:cubicBezTo>
                      <a:pt x="5526" y="11481"/>
                      <a:pt x="5565" y="11551"/>
                      <a:pt x="5550" y="11614"/>
                    </a:cubicBezTo>
                    <a:cubicBezTo>
                      <a:pt x="5532" y="11668"/>
                      <a:pt x="5452" y="11650"/>
                      <a:pt x="5416" y="11676"/>
                    </a:cubicBezTo>
                    <a:cubicBezTo>
                      <a:pt x="5291" y="11810"/>
                      <a:pt x="5291" y="11961"/>
                      <a:pt x="5256" y="12113"/>
                    </a:cubicBezTo>
                    <a:cubicBezTo>
                      <a:pt x="5256" y="12113"/>
                      <a:pt x="5241" y="12111"/>
                      <a:pt x="5224" y="12111"/>
                    </a:cubicBezTo>
                    <a:cubicBezTo>
                      <a:pt x="5199" y="12111"/>
                      <a:pt x="5167" y="12115"/>
                      <a:pt x="5167" y="12131"/>
                    </a:cubicBezTo>
                    <a:cubicBezTo>
                      <a:pt x="5158" y="12157"/>
                      <a:pt x="5158" y="12184"/>
                      <a:pt x="5167" y="12211"/>
                    </a:cubicBezTo>
                    <a:cubicBezTo>
                      <a:pt x="5176" y="12273"/>
                      <a:pt x="5184" y="12362"/>
                      <a:pt x="5193" y="12451"/>
                    </a:cubicBezTo>
                    <a:cubicBezTo>
                      <a:pt x="5193" y="12567"/>
                      <a:pt x="5211" y="12674"/>
                      <a:pt x="5238" y="12790"/>
                    </a:cubicBezTo>
                    <a:cubicBezTo>
                      <a:pt x="5247" y="12843"/>
                      <a:pt x="5282" y="12888"/>
                      <a:pt x="5327" y="12915"/>
                    </a:cubicBezTo>
                    <a:cubicBezTo>
                      <a:pt x="5380" y="12941"/>
                      <a:pt x="5354" y="12977"/>
                      <a:pt x="5354" y="12995"/>
                    </a:cubicBezTo>
                    <a:cubicBezTo>
                      <a:pt x="5354" y="12981"/>
                      <a:pt x="5324" y="12958"/>
                      <a:pt x="5298" y="12958"/>
                    </a:cubicBezTo>
                    <a:cubicBezTo>
                      <a:pt x="5289" y="12958"/>
                      <a:pt x="5280" y="12961"/>
                      <a:pt x="5274" y="12968"/>
                    </a:cubicBezTo>
                    <a:cubicBezTo>
                      <a:pt x="5247" y="13030"/>
                      <a:pt x="5229" y="13093"/>
                      <a:pt x="5229" y="13155"/>
                    </a:cubicBezTo>
                    <a:cubicBezTo>
                      <a:pt x="5229" y="13182"/>
                      <a:pt x="5184" y="13253"/>
                      <a:pt x="5256" y="13280"/>
                    </a:cubicBezTo>
                    <a:cubicBezTo>
                      <a:pt x="5354" y="13306"/>
                      <a:pt x="5452" y="13315"/>
                      <a:pt x="5550" y="13324"/>
                    </a:cubicBezTo>
                    <a:cubicBezTo>
                      <a:pt x="5545" y="13351"/>
                      <a:pt x="5501" y="13360"/>
                      <a:pt x="5444" y="13360"/>
                    </a:cubicBezTo>
                    <a:cubicBezTo>
                      <a:pt x="5387" y="13360"/>
                      <a:pt x="5318" y="13351"/>
                      <a:pt x="5265" y="13342"/>
                    </a:cubicBezTo>
                    <a:cubicBezTo>
                      <a:pt x="5249" y="13340"/>
                      <a:pt x="5235" y="13339"/>
                      <a:pt x="5224" y="13339"/>
                    </a:cubicBezTo>
                    <a:cubicBezTo>
                      <a:pt x="5141" y="13339"/>
                      <a:pt x="5175" y="13392"/>
                      <a:pt x="5167" y="13431"/>
                    </a:cubicBezTo>
                    <a:cubicBezTo>
                      <a:pt x="5158" y="13485"/>
                      <a:pt x="5158" y="13574"/>
                      <a:pt x="5095" y="13627"/>
                    </a:cubicBezTo>
                    <a:cubicBezTo>
                      <a:pt x="5069" y="13636"/>
                      <a:pt x="5051" y="13645"/>
                      <a:pt x="5024" y="13645"/>
                    </a:cubicBezTo>
                    <a:cubicBezTo>
                      <a:pt x="5024" y="13681"/>
                      <a:pt x="5087" y="13716"/>
                      <a:pt x="5131" y="13743"/>
                    </a:cubicBezTo>
                    <a:cubicBezTo>
                      <a:pt x="5211" y="13823"/>
                      <a:pt x="5033" y="13868"/>
                      <a:pt x="4997" y="13921"/>
                    </a:cubicBezTo>
                    <a:cubicBezTo>
                      <a:pt x="4962" y="13966"/>
                      <a:pt x="5060" y="14010"/>
                      <a:pt x="5176" y="14064"/>
                    </a:cubicBezTo>
                    <a:cubicBezTo>
                      <a:pt x="5248" y="14100"/>
                      <a:pt x="5250" y="14112"/>
                      <a:pt x="5220" y="14112"/>
                    </a:cubicBezTo>
                    <a:cubicBezTo>
                      <a:pt x="5170" y="14112"/>
                      <a:pt x="5031" y="14078"/>
                      <a:pt x="4997" y="14072"/>
                    </a:cubicBezTo>
                    <a:cubicBezTo>
                      <a:pt x="4989" y="14071"/>
                      <a:pt x="4981" y="14071"/>
                      <a:pt x="4975" y="14071"/>
                    </a:cubicBezTo>
                    <a:cubicBezTo>
                      <a:pt x="4894" y="14071"/>
                      <a:pt x="5097" y="14180"/>
                      <a:pt x="5113" y="14188"/>
                    </a:cubicBezTo>
                    <a:cubicBezTo>
                      <a:pt x="5193" y="14260"/>
                      <a:pt x="4989" y="14233"/>
                      <a:pt x="4935" y="14260"/>
                    </a:cubicBezTo>
                    <a:cubicBezTo>
                      <a:pt x="4882" y="14277"/>
                      <a:pt x="4882" y="14358"/>
                      <a:pt x="4899" y="14402"/>
                    </a:cubicBezTo>
                    <a:cubicBezTo>
                      <a:pt x="4899" y="14435"/>
                      <a:pt x="4944" y="14594"/>
                      <a:pt x="4829" y="14594"/>
                    </a:cubicBezTo>
                    <a:cubicBezTo>
                      <a:pt x="4819" y="14594"/>
                      <a:pt x="4806" y="14592"/>
                      <a:pt x="4793" y="14589"/>
                    </a:cubicBezTo>
                    <a:lnTo>
                      <a:pt x="4793" y="14589"/>
                    </a:lnTo>
                    <a:cubicBezTo>
                      <a:pt x="4757" y="14616"/>
                      <a:pt x="4793" y="14669"/>
                      <a:pt x="4801" y="14705"/>
                    </a:cubicBezTo>
                    <a:cubicBezTo>
                      <a:pt x="4855" y="14856"/>
                      <a:pt x="4801" y="14999"/>
                      <a:pt x="4837" y="15150"/>
                    </a:cubicBezTo>
                    <a:cubicBezTo>
                      <a:pt x="4851" y="15186"/>
                      <a:pt x="4877" y="15239"/>
                      <a:pt x="4960" y="15277"/>
                    </a:cubicBezTo>
                    <a:lnTo>
                      <a:pt x="4960" y="15277"/>
                    </a:lnTo>
                    <a:cubicBezTo>
                      <a:pt x="4900" y="15262"/>
                      <a:pt x="4838" y="15257"/>
                      <a:pt x="4775" y="15257"/>
                    </a:cubicBezTo>
                    <a:cubicBezTo>
                      <a:pt x="4730" y="15275"/>
                      <a:pt x="4801" y="15302"/>
                      <a:pt x="4775" y="15328"/>
                    </a:cubicBezTo>
                    <a:lnTo>
                      <a:pt x="4730" y="15364"/>
                    </a:lnTo>
                    <a:cubicBezTo>
                      <a:pt x="4650" y="15417"/>
                      <a:pt x="4650" y="15480"/>
                      <a:pt x="4632" y="15551"/>
                    </a:cubicBezTo>
                    <a:cubicBezTo>
                      <a:pt x="4703" y="15596"/>
                      <a:pt x="4650" y="15720"/>
                      <a:pt x="4659" y="15729"/>
                    </a:cubicBezTo>
                    <a:cubicBezTo>
                      <a:pt x="4810" y="15792"/>
                      <a:pt x="4997" y="15818"/>
                      <a:pt x="5158" y="15890"/>
                    </a:cubicBezTo>
                    <a:cubicBezTo>
                      <a:pt x="5182" y="15899"/>
                      <a:pt x="5131" y="15917"/>
                      <a:pt x="5059" y="15917"/>
                    </a:cubicBezTo>
                    <a:cubicBezTo>
                      <a:pt x="4998" y="15917"/>
                      <a:pt x="4921" y="15904"/>
                      <a:pt x="4864" y="15863"/>
                    </a:cubicBezTo>
                    <a:cubicBezTo>
                      <a:pt x="4801" y="15825"/>
                      <a:pt x="4750" y="15809"/>
                      <a:pt x="4713" y="15809"/>
                    </a:cubicBezTo>
                    <a:cubicBezTo>
                      <a:pt x="4671" y="15809"/>
                      <a:pt x="4646" y="15830"/>
                      <a:pt x="4641" y="15863"/>
                    </a:cubicBezTo>
                    <a:cubicBezTo>
                      <a:pt x="4632" y="15890"/>
                      <a:pt x="4606" y="15934"/>
                      <a:pt x="4659" y="15970"/>
                    </a:cubicBezTo>
                    <a:cubicBezTo>
                      <a:pt x="4712" y="16005"/>
                      <a:pt x="4748" y="16005"/>
                      <a:pt x="4712" y="16032"/>
                    </a:cubicBezTo>
                    <a:cubicBezTo>
                      <a:pt x="4627" y="16065"/>
                      <a:pt x="4536" y="16083"/>
                      <a:pt x="4447" y="16083"/>
                    </a:cubicBezTo>
                    <a:cubicBezTo>
                      <a:pt x="4417" y="16083"/>
                      <a:pt x="4386" y="16081"/>
                      <a:pt x="4356" y="16077"/>
                    </a:cubicBezTo>
                    <a:lnTo>
                      <a:pt x="4356" y="16077"/>
                    </a:lnTo>
                    <a:cubicBezTo>
                      <a:pt x="4463" y="16121"/>
                      <a:pt x="4463" y="16148"/>
                      <a:pt x="4445" y="16201"/>
                    </a:cubicBezTo>
                    <a:cubicBezTo>
                      <a:pt x="4427" y="16255"/>
                      <a:pt x="4436" y="16308"/>
                      <a:pt x="4472" y="16353"/>
                    </a:cubicBezTo>
                    <a:cubicBezTo>
                      <a:pt x="4490" y="16371"/>
                      <a:pt x="4570" y="16442"/>
                      <a:pt x="4552" y="16442"/>
                    </a:cubicBezTo>
                    <a:cubicBezTo>
                      <a:pt x="4525" y="16442"/>
                      <a:pt x="4410" y="16442"/>
                      <a:pt x="4401" y="16451"/>
                    </a:cubicBezTo>
                    <a:cubicBezTo>
                      <a:pt x="4383" y="16460"/>
                      <a:pt x="4445" y="16531"/>
                      <a:pt x="4436" y="16567"/>
                    </a:cubicBezTo>
                    <a:lnTo>
                      <a:pt x="4401" y="16673"/>
                    </a:lnTo>
                    <a:cubicBezTo>
                      <a:pt x="4249" y="16682"/>
                      <a:pt x="4463" y="16754"/>
                      <a:pt x="4534" y="16789"/>
                    </a:cubicBezTo>
                    <a:cubicBezTo>
                      <a:pt x="4606" y="16816"/>
                      <a:pt x="4623" y="16843"/>
                      <a:pt x="4614" y="16878"/>
                    </a:cubicBezTo>
                    <a:cubicBezTo>
                      <a:pt x="4513" y="16848"/>
                      <a:pt x="4452" y="16826"/>
                      <a:pt x="4412" y="16826"/>
                    </a:cubicBezTo>
                    <a:cubicBezTo>
                      <a:pt x="4381" y="16826"/>
                      <a:pt x="4363" y="16839"/>
                      <a:pt x="4347" y="16869"/>
                    </a:cubicBezTo>
                    <a:cubicBezTo>
                      <a:pt x="4285" y="16994"/>
                      <a:pt x="4267" y="17083"/>
                      <a:pt x="4205" y="17163"/>
                    </a:cubicBezTo>
                    <a:cubicBezTo>
                      <a:pt x="4205" y="17163"/>
                      <a:pt x="4133" y="17252"/>
                      <a:pt x="4196" y="17288"/>
                    </a:cubicBezTo>
                    <a:cubicBezTo>
                      <a:pt x="4320" y="17350"/>
                      <a:pt x="4258" y="17395"/>
                      <a:pt x="4223" y="17395"/>
                    </a:cubicBezTo>
                    <a:cubicBezTo>
                      <a:pt x="4178" y="17395"/>
                      <a:pt x="4142" y="17333"/>
                      <a:pt x="4107" y="17315"/>
                    </a:cubicBezTo>
                    <a:cubicBezTo>
                      <a:pt x="4099" y="17311"/>
                      <a:pt x="4092" y="17309"/>
                      <a:pt x="4085" y="17309"/>
                    </a:cubicBezTo>
                    <a:cubicBezTo>
                      <a:pt x="4074" y="17309"/>
                      <a:pt x="4064" y="17313"/>
                      <a:pt x="4053" y="17324"/>
                    </a:cubicBezTo>
                    <a:cubicBezTo>
                      <a:pt x="4035" y="17341"/>
                      <a:pt x="3946" y="17341"/>
                      <a:pt x="3973" y="17422"/>
                    </a:cubicBezTo>
                    <a:cubicBezTo>
                      <a:pt x="4000" y="17502"/>
                      <a:pt x="3937" y="17457"/>
                      <a:pt x="3929" y="17502"/>
                    </a:cubicBezTo>
                    <a:cubicBezTo>
                      <a:pt x="3911" y="17528"/>
                      <a:pt x="3929" y="17653"/>
                      <a:pt x="3920" y="17653"/>
                    </a:cubicBezTo>
                    <a:cubicBezTo>
                      <a:pt x="3919" y="17654"/>
                      <a:pt x="3918" y="17654"/>
                      <a:pt x="3917" y="17654"/>
                    </a:cubicBezTo>
                    <a:cubicBezTo>
                      <a:pt x="3898" y="17654"/>
                      <a:pt x="3865" y="17581"/>
                      <a:pt x="3848" y="17564"/>
                    </a:cubicBezTo>
                    <a:cubicBezTo>
                      <a:pt x="3813" y="17515"/>
                      <a:pt x="3778" y="17499"/>
                      <a:pt x="3751" y="17499"/>
                    </a:cubicBezTo>
                    <a:cubicBezTo>
                      <a:pt x="3744" y="17499"/>
                      <a:pt x="3738" y="17500"/>
                      <a:pt x="3733" y="17502"/>
                    </a:cubicBezTo>
                    <a:cubicBezTo>
                      <a:pt x="3670" y="17511"/>
                      <a:pt x="3617" y="17520"/>
                      <a:pt x="3554" y="17537"/>
                    </a:cubicBezTo>
                    <a:cubicBezTo>
                      <a:pt x="3528" y="17555"/>
                      <a:pt x="3510" y="17609"/>
                      <a:pt x="3492" y="17698"/>
                    </a:cubicBezTo>
                    <a:cubicBezTo>
                      <a:pt x="3399" y="17814"/>
                      <a:pt x="3496" y="18019"/>
                      <a:pt x="3567" y="18019"/>
                    </a:cubicBezTo>
                    <a:cubicBezTo>
                      <a:pt x="3604" y="18019"/>
                      <a:pt x="3633" y="17964"/>
                      <a:pt x="3626" y="17816"/>
                    </a:cubicBezTo>
                    <a:lnTo>
                      <a:pt x="3626" y="17816"/>
                    </a:lnTo>
                    <a:cubicBezTo>
                      <a:pt x="3639" y="17927"/>
                      <a:pt x="3833" y="17897"/>
                      <a:pt x="3902" y="18009"/>
                    </a:cubicBezTo>
                    <a:cubicBezTo>
                      <a:pt x="3916" y="18037"/>
                      <a:pt x="3925" y="18048"/>
                      <a:pt x="3933" y="18048"/>
                    </a:cubicBezTo>
                    <a:cubicBezTo>
                      <a:pt x="3949" y="18048"/>
                      <a:pt x="3955" y="17998"/>
                      <a:pt x="3973" y="17974"/>
                    </a:cubicBezTo>
                    <a:cubicBezTo>
                      <a:pt x="4000" y="17938"/>
                      <a:pt x="4053" y="17938"/>
                      <a:pt x="4080" y="17903"/>
                    </a:cubicBezTo>
                    <a:lnTo>
                      <a:pt x="4561" y="17502"/>
                    </a:lnTo>
                    <a:cubicBezTo>
                      <a:pt x="4659" y="17439"/>
                      <a:pt x="4971" y="17199"/>
                      <a:pt x="4588" y="17083"/>
                    </a:cubicBezTo>
                    <a:cubicBezTo>
                      <a:pt x="4571" y="17075"/>
                      <a:pt x="4344" y="16993"/>
                      <a:pt x="4399" y="16993"/>
                    </a:cubicBezTo>
                    <a:cubicBezTo>
                      <a:pt x="4402" y="16993"/>
                      <a:pt x="4405" y="16994"/>
                      <a:pt x="4410" y="16994"/>
                    </a:cubicBezTo>
                    <a:cubicBezTo>
                      <a:pt x="4490" y="16994"/>
                      <a:pt x="4579" y="17012"/>
                      <a:pt x="4659" y="17030"/>
                    </a:cubicBezTo>
                    <a:lnTo>
                      <a:pt x="5140" y="17137"/>
                    </a:lnTo>
                    <a:cubicBezTo>
                      <a:pt x="5122" y="17119"/>
                      <a:pt x="5087" y="17119"/>
                      <a:pt x="5069" y="17092"/>
                    </a:cubicBezTo>
                    <a:cubicBezTo>
                      <a:pt x="5060" y="17056"/>
                      <a:pt x="5060" y="17030"/>
                      <a:pt x="5069" y="17003"/>
                    </a:cubicBezTo>
                    <a:cubicBezTo>
                      <a:pt x="5083" y="16975"/>
                      <a:pt x="5097" y="16930"/>
                      <a:pt x="5159" y="16930"/>
                    </a:cubicBezTo>
                    <a:cubicBezTo>
                      <a:pt x="5173" y="16930"/>
                      <a:pt x="5189" y="16932"/>
                      <a:pt x="5208" y="16937"/>
                    </a:cubicBezTo>
                    <a:lnTo>
                      <a:pt x="5208" y="16937"/>
                    </a:lnTo>
                    <a:cubicBezTo>
                      <a:pt x="5004" y="16877"/>
                      <a:pt x="5181" y="16842"/>
                      <a:pt x="5015" y="16780"/>
                    </a:cubicBezTo>
                    <a:cubicBezTo>
                      <a:pt x="4917" y="16745"/>
                      <a:pt x="4712" y="16656"/>
                      <a:pt x="4899" y="16656"/>
                    </a:cubicBezTo>
                    <a:cubicBezTo>
                      <a:pt x="4980" y="16664"/>
                      <a:pt x="5069" y="16673"/>
                      <a:pt x="5158" y="16673"/>
                    </a:cubicBezTo>
                    <a:cubicBezTo>
                      <a:pt x="5211" y="16664"/>
                      <a:pt x="5220" y="16629"/>
                      <a:pt x="5140" y="16602"/>
                    </a:cubicBezTo>
                    <a:cubicBezTo>
                      <a:pt x="5060" y="16567"/>
                      <a:pt x="5087" y="16567"/>
                      <a:pt x="5095" y="16522"/>
                    </a:cubicBezTo>
                    <a:cubicBezTo>
                      <a:pt x="5098" y="16518"/>
                      <a:pt x="5103" y="16516"/>
                      <a:pt x="5110" y="16516"/>
                    </a:cubicBezTo>
                    <a:cubicBezTo>
                      <a:pt x="5130" y="16516"/>
                      <a:pt x="5169" y="16531"/>
                      <a:pt x="5202" y="16531"/>
                    </a:cubicBezTo>
                    <a:cubicBezTo>
                      <a:pt x="5210" y="16532"/>
                      <a:pt x="5217" y="16532"/>
                      <a:pt x="5223" y="16532"/>
                    </a:cubicBezTo>
                    <a:cubicBezTo>
                      <a:pt x="5346" y="16532"/>
                      <a:pt x="5085" y="16361"/>
                      <a:pt x="5247" y="16344"/>
                    </a:cubicBezTo>
                    <a:cubicBezTo>
                      <a:pt x="5256" y="16299"/>
                      <a:pt x="5033" y="16183"/>
                      <a:pt x="5087" y="16183"/>
                    </a:cubicBezTo>
                    <a:cubicBezTo>
                      <a:pt x="5104" y="16183"/>
                      <a:pt x="5182" y="16191"/>
                      <a:pt x="5226" y="16191"/>
                    </a:cubicBezTo>
                    <a:cubicBezTo>
                      <a:pt x="5248" y="16191"/>
                      <a:pt x="5262" y="16189"/>
                      <a:pt x="5256" y="16183"/>
                    </a:cubicBezTo>
                    <a:cubicBezTo>
                      <a:pt x="5238" y="16157"/>
                      <a:pt x="5113" y="16139"/>
                      <a:pt x="5078" y="16094"/>
                    </a:cubicBezTo>
                    <a:lnTo>
                      <a:pt x="5078" y="16094"/>
                    </a:lnTo>
                    <a:lnTo>
                      <a:pt x="5363" y="16121"/>
                    </a:lnTo>
                    <a:cubicBezTo>
                      <a:pt x="5238" y="16059"/>
                      <a:pt x="5158" y="15996"/>
                      <a:pt x="5265" y="15952"/>
                    </a:cubicBezTo>
                    <a:cubicBezTo>
                      <a:pt x="5309" y="15934"/>
                      <a:pt x="5354" y="15907"/>
                      <a:pt x="5354" y="15872"/>
                    </a:cubicBezTo>
                    <a:cubicBezTo>
                      <a:pt x="5354" y="15858"/>
                      <a:pt x="5328" y="15824"/>
                      <a:pt x="5312" y="15824"/>
                    </a:cubicBezTo>
                    <a:cubicBezTo>
                      <a:pt x="5307" y="15824"/>
                      <a:pt x="5302" y="15828"/>
                      <a:pt x="5300" y="15836"/>
                    </a:cubicBezTo>
                    <a:lnTo>
                      <a:pt x="5318" y="15756"/>
                    </a:lnTo>
                    <a:cubicBezTo>
                      <a:pt x="5336" y="15703"/>
                      <a:pt x="5318" y="15747"/>
                      <a:pt x="5256" y="15703"/>
                    </a:cubicBezTo>
                    <a:cubicBezTo>
                      <a:pt x="5193" y="15658"/>
                      <a:pt x="5345" y="15605"/>
                      <a:pt x="5363" y="15587"/>
                    </a:cubicBezTo>
                    <a:cubicBezTo>
                      <a:pt x="5380" y="15569"/>
                      <a:pt x="5443" y="15507"/>
                      <a:pt x="5380" y="15462"/>
                    </a:cubicBezTo>
                    <a:cubicBezTo>
                      <a:pt x="5327" y="15417"/>
                      <a:pt x="5149" y="15400"/>
                      <a:pt x="5327" y="15373"/>
                    </a:cubicBezTo>
                    <a:cubicBezTo>
                      <a:pt x="5452" y="15373"/>
                      <a:pt x="5550" y="15319"/>
                      <a:pt x="5354" y="15311"/>
                    </a:cubicBezTo>
                    <a:cubicBezTo>
                      <a:pt x="5184" y="15266"/>
                      <a:pt x="5158" y="15213"/>
                      <a:pt x="5274" y="15195"/>
                    </a:cubicBezTo>
                    <a:cubicBezTo>
                      <a:pt x="5354" y="15177"/>
                      <a:pt x="5487" y="15213"/>
                      <a:pt x="5425" y="15124"/>
                    </a:cubicBezTo>
                    <a:cubicBezTo>
                      <a:pt x="5416" y="15115"/>
                      <a:pt x="5249" y="14990"/>
                      <a:pt x="5271" y="14990"/>
                    </a:cubicBezTo>
                    <a:cubicBezTo>
                      <a:pt x="5271" y="14990"/>
                      <a:pt x="5272" y="14990"/>
                      <a:pt x="5274" y="14990"/>
                    </a:cubicBezTo>
                    <a:cubicBezTo>
                      <a:pt x="5306" y="14990"/>
                      <a:pt x="5382" y="15064"/>
                      <a:pt x="5436" y="15064"/>
                    </a:cubicBezTo>
                    <a:cubicBezTo>
                      <a:pt x="5442" y="15064"/>
                      <a:pt x="5447" y="15063"/>
                      <a:pt x="5452" y="15061"/>
                    </a:cubicBezTo>
                    <a:cubicBezTo>
                      <a:pt x="5514" y="15043"/>
                      <a:pt x="5380" y="14954"/>
                      <a:pt x="5363" y="14928"/>
                    </a:cubicBezTo>
                    <a:cubicBezTo>
                      <a:pt x="5372" y="14883"/>
                      <a:pt x="5372" y="14839"/>
                      <a:pt x="5443" y="14812"/>
                    </a:cubicBezTo>
                    <a:cubicBezTo>
                      <a:pt x="5514" y="14794"/>
                      <a:pt x="5550" y="14776"/>
                      <a:pt x="5567" y="14741"/>
                    </a:cubicBezTo>
                    <a:cubicBezTo>
                      <a:pt x="5585" y="14696"/>
                      <a:pt x="5576" y="14643"/>
                      <a:pt x="5559" y="14598"/>
                    </a:cubicBezTo>
                    <a:cubicBezTo>
                      <a:pt x="5523" y="14545"/>
                      <a:pt x="5416" y="14500"/>
                      <a:pt x="5523" y="14500"/>
                    </a:cubicBezTo>
                    <a:cubicBezTo>
                      <a:pt x="5630" y="14491"/>
                      <a:pt x="5692" y="14438"/>
                      <a:pt x="5665" y="14384"/>
                    </a:cubicBezTo>
                    <a:cubicBezTo>
                      <a:pt x="5659" y="14359"/>
                      <a:pt x="5602" y="14342"/>
                      <a:pt x="5544" y="14332"/>
                    </a:cubicBezTo>
                    <a:lnTo>
                      <a:pt x="5544" y="14332"/>
                    </a:lnTo>
                    <a:cubicBezTo>
                      <a:pt x="5552" y="14332"/>
                      <a:pt x="5560" y="14333"/>
                      <a:pt x="5567" y="14333"/>
                    </a:cubicBezTo>
                    <a:cubicBezTo>
                      <a:pt x="5717" y="14333"/>
                      <a:pt x="5677" y="14206"/>
                      <a:pt x="5585" y="14153"/>
                    </a:cubicBezTo>
                    <a:cubicBezTo>
                      <a:pt x="5532" y="14117"/>
                      <a:pt x="5541" y="14072"/>
                      <a:pt x="5630" y="14072"/>
                    </a:cubicBezTo>
                    <a:cubicBezTo>
                      <a:pt x="5678" y="14072"/>
                      <a:pt x="5705" y="14109"/>
                      <a:pt x="5756" y="14109"/>
                    </a:cubicBezTo>
                    <a:cubicBezTo>
                      <a:pt x="5761" y="14109"/>
                      <a:pt x="5767" y="14109"/>
                      <a:pt x="5772" y="14108"/>
                    </a:cubicBezTo>
                    <a:cubicBezTo>
                      <a:pt x="5826" y="14099"/>
                      <a:pt x="5746" y="14055"/>
                      <a:pt x="5728" y="14037"/>
                    </a:cubicBezTo>
                    <a:cubicBezTo>
                      <a:pt x="5683" y="13992"/>
                      <a:pt x="5701" y="13939"/>
                      <a:pt x="5790" y="13930"/>
                    </a:cubicBezTo>
                    <a:cubicBezTo>
                      <a:pt x="5808" y="13933"/>
                      <a:pt x="5821" y="13935"/>
                      <a:pt x="5830" y="13935"/>
                    </a:cubicBezTo>
                    <a:cubicBezTo>
                      <a:pt x="5896" y="13935"/>
                      <a:pt x="5736" y="13856"/>
                      <a:pt x="5728" y="13832"/>
                    </a:cubicBezTo>
                    <a:cubicBezTo>
                      <a:pt x="5710" y="13770"/>
                      <a:pt x="5799" y="13716"/>
                      <a:pt x="5728" y="13654"/>
                    </a:cubicBezTo>
                    <a:cubicBezTo>
                      <a:pt x="5657" y="13592"/>
                      <a:pt x="5692" y="13538"/>
                      <a:pt x="5728" y="13494"/>
                    </a:cubicBezTo>
                    <a:cubicBezTo>
                      <a:pt x="5755" y="13449"/>
                      <a:pt x="5861" y="13369"/>
                      <a:pt x="5763" y="13306"/>
                    </a:cubicBezTo>
                    <a:cubicBezTo>
                      <a:pt x="5728" y="13280"/>
                      <a:pt x="5870" y="13271"/>
                      <a:pt x="5897" y="13262"/>
                    </a:cubicBezTo>
                    <a:cubicBezTo>
                      <a:pt x="5950" y="13235"/>
                      <a:pt x="5861" y="13209"/>
                      <a:pt x="5870" y="13173"/>
                    </a:cubicBezTo>
                    <a:cubicBezTo>
                      <a:pt x="5888" y="13128"/>
                      <a:pt x="5888" y="13084"/>
                      <a:pt x="5888" y="13039"/>
                    </a:cubicBezTo>
                    <a:cubicBezTo>
                      <a:pt x="5870" y="12995"/>
                      <a:pt x="5772" y="12995"/>
                      <a:pt x="5861" y="12959"/>
                    </a:cubicBezTo>
                    <a:cubicBezTo>
                      <a:pt x="5950" y="12923"/>
                      <a:pt x="6102" y="12834"/>
                      <a:pt x="5826" y="12781"/>
                    </a:cubicBezTo>
                    <a:lnTo>
                      <a:pt x="5826" y="12781"/>
                    </a:lnTo>
                    <a:cubicBezTo>
                      <a:pt x="5850" y="12785"/>
                      <a:pt x="5872" y="12788"/>
                      <a:pt x="5891" y="12788"/>
                    </a:cubicBezTo>
                    <a:cubicBezTo>
                      <a:pt x="6103" y="12788"/>
                      <a:pt x="6057" y="12543"/>
                      <a:pt x="5959" y="12478"/>
                    </a:cubicBezTo>
                    <a:cubicBezTo>
                      <a:pt x="5861" y="12407"/>
                      <a:pt x="6334" y="12425"/>
                      <a:pt x="6084" y="12327"/>
                    </a:cubicBezTo>
                    <a:cubicBezTo>
                      <a:pt x="5968" y="12282"/>
                      <a:pt x="5826" y="12247"/>
                      <a:pt x="5968" y="12220"/>
                    </a:cubicBezTo>
                    <a:cubicBezTo>
                      <a:pt x="5968" y="12202"/>
                      <a:pt x="5977" y="12095"/>
                      <a:pt x="5959" y="12095"/>
                    </a:cubicBezTo>
                    <a:lnTo>
                      <a:pt x="5959" y="12095"/>
                    </a:lnTo>
                    <a:cubicBezTo>
                      <a:pt x="5974" y="12095"/>
                      <a:pt x="6014" y="12126"/>
                      <a:pt x="6052" y="12126"/>
                    </a:cubicBezTo>
                    <a:cubicBezTo>
                      <a:pt x="6060" y="12126"/>
                      <a:pt x="6068" y="12125"/>
                      <a:pt x="6075" y="12122"/>
                    </a:cubicBezTo>
                    <a:cubicBezTo>
                      <a:pt x="6111" y="12104"/>
                      <a:pt x="6093" y="12068"/>
                      <a:pt x="6102" y="12051"/>
                    </a:cubicBezTo>
                    <a:cubicBezTo>
                      <a:pt x="6111" y="11988"/>
                      <a:pt x="6236" y="11935"/>
                      <a:pt x="6227" y="11872"/>
                    </a:cubicBezTo>
                    <a:lnTo>
                      <a:pt x="6227" y="11872"/>
                    </a:lnTo>
                    <a:cubicBezTo>
                      <a:pt x="6169" y="11889"/>
                      <a:pt x="6111" y="11897"/>
                      <a:pt x="6053" y="11897"/>
                    </a:cubicBezTo>
                    <a:cubicBezTo>
                      <a:pt x="5958" y="11897"/>
                      <a:pt x="5864" y="11876"/>
                      <a:pt x="5781" y="11837"/>
                    </a:cubicBezTo>
                    <a:cubicBezTo>
                      <a:pt x="5784" y="11820"/>
                      <a:pt x="5803" y="11814"/>
                      <a:pt x="5830" y="11814"/>
                    </a:cubicBezTo>
                    <a:cubicBezTo>
                      <a:pt x="5887" y="11814"/>
                      <a:pt x="5979" y="11842"/>
                      <a:pt x="6022" y="11855"/>
                    </a:cubicBezTo>
                    <a:cubicBezTo>
                      <a:pt x="6031" y="11856"/>
                      <a:pt x="6038" y="11857"/>
                      <a:pt x="6044" y="11857"/>
                    </a:cubicBezTo>
                    <a:cubicBezTo>
                      <a:pt x="6108" y="11857"/>
                      <a:pt x="6051" y="11782"/>
                      <a:pt x="6075" y="11766"/>
                    </a:cubicBezTo>
                    <a:cubicBezTo>
                      <a:pt x="6093" y="11739"/>
                      <a:pt x="6253" y="11721"/>
                      <a:pt x="6209" y="11703"/>
                    </a:cubicBezTo>
                    <a:cubicBezTo>
                      <a:pt x="6173" y="11685"/>
                      <a:pt x="6075" y="11659"/>
                      <a:pt x="6111" y="11632"/>
                    </a:cubicBezTo>
                    <a:cubicBezTo>
                      <a:pt x="6173" y="11578"/>
                      <a:pt x="6271" y="11561"/>
                      <a:pt x="6289" y="11498"/>
                    </a:cubicBezTo>
                    <a:lnTo>
                      <a:pt x="6289" y="11498"/>
                    </a:lnTo>
                    <a:cubicBezTo>
                      <a:pt x="6283" y="11500"/>
                      <a:pt x="6278" y="11500"/>
                      <a:pt x="6273" y="11500"/>
                    </a:cubicBezTo>
                    <a:cubicBezTo>
                      <a:pt x="6180" y="11500"/>
                      <a:pt x="6244" y="11274"/>
                      <a:pt x="6227" y="11240"/>
                    </a:cubicBezTo>
                    <a:cubicBezTo>
                      <a:pt x="6213" y="11222"/>
                      <a:pt x="6169" y="11222"/>
                      <a:pt x="6121" y="11222"/>
                    </a:cubicBezTo>
                    <a:cubicBezTo>
                      <a:pt x="6073" y="11222"/>
                      <a:pt x="6022" y="11222"/>
                      <a:pt x="5995" y="11204"/>
                    </a:cubicBezTo>
                    <a:cubicBezTo>
                      <a:pt x="5958" y="11178"/>
                      <a:pt x="6024" y="11170"/>
                      <a:pt x="6095" y="11170"/>
                    </a:cubicBezTo>
                    <a:cubicBezTo>
                      <a:pt x="6144" y="11170"/>
                      <a:pt x="6196" y="11174"/>
                      <a:pt x="6218" y="11178"/>
                    </a:cubicBezTo>
                    <a:cubicBezTo>
                      <a:pt x="6164" y="11169"/>
                      <a:pt x="6057" y="11133"/>
                      <a:pt x="6120" y="11115"/>
                    </a:cubicBezTo>
                    <a:cubicBezTo>
                      <a:pt x="6138" y="11110"/>
                      <a:pt x="6160" y="11109"/>
                      <a:pt x="6182" y="11109"/>
                    </a:cubicBezTo>
                    <a:cubicBezTo>
                      <a:pt x="6206" y="11109"/>
                      <a:pt x="6230" y="11110"/>
                      <a:pt x="6252" y="11110"/>
                    </a:cubicBezTo>
                    <a:cubicBezTo>
                      <a:pt x="6279" y="11110"/>
                      <a:pt x="6302" y="11108"/>
                      <a:pt x="6316" y="11098"/>
                    </a:cubicBezTo>
                    <a:cubicBezTo>
                      <a:pt x="6360" y="11080"/>
                      <a:pt x="6093" y="11035"/>
                      <a:pt x="6138" y="10991"/>
                    </a:cubicBezTo>
                    <a:cubicBezTo>
                      <a:pt x="6146" y="10982"/>
                      <a:pt x="6369" y="10937"/>
                      <a:pt x="6271" y="10919"/>
                    </a:cubicBezTo>
                    <a:cubicBezTo>
                      <a:pt x="6244" y="10919"/>
                      <a:pt x="6218" y="10924"/>
                      <a:pt x="6193" y="10924"/>
                    </a:cubicBezTo>
                    <a:cubicBezTo>
                      <a:pt x="6169" y="10924"/>
                      <a:pt x="6146" y="10919"/>
                      <a:pt x="6129" y="10902"/>
                    </a:cubicBezTo>
                    <a:cubicBezTo>
                      <a:pt x="6111" y="10893"/>
                      <a:pt x="6111" y="10875"/>
                      <a:pt x="6138" y="10866"/>
                    </a:cubicBezTo>
                    <a:cubicBezTo>
                      <a:pt x="6147" y="10863"/>
                      <a:pt x="6159" y="10862"/>
                      <a:pt x="6172" y="10862"/>
                    </a:cubicBezTo>
                    <a:cubicBezTo>
                      <a:pt x="6224" y="10862"/>
                      <a:pt x="6300" y="10878"/>
                      <a:pt x="6347" y="10878"/>
                    </a:cubicBezTo>
                    <a:cubicBezTo>
                      <a:pt x="6367" y="10878"/>
                      <a:pt x="6382" y="10875"/>
                      <a:pt x="6387" y="10866"/>
                    </a:cubicBezTo>
                    <a:cubicBezTo>
                      <a:pt x="6405" y="10839"/>
                      <a:pt x="6405" y="10804"/>
                      <a:pt x="6387" y="10768"/>
                    </a:cubicBezTo>
                    <a:cubicBezTo>
                      <a:pt x="6360" y="10750"/>
                      <a:pt x="6342" y="10741"/>
                      <a:pt x="6316" y="10732"/>
                    </a:cubicBezTo>
                    <a:cubicBezTo>
                      <a:pt x="6325" y="10679"/>
                      <a:pt x="6334" y="10625"/>
                      <a:pt x="6325" y="10572"/>
                    </a:cubicBezTo>
                    <a:cubicBezTo>
                      <a:pt x="6314" y="10535"/>
                      <a:pt x="6281" y="10514"/>
                      <a:pt x="6242" y="10514"/>
                    </a:cubicBezTo>
                    <a:cubicBezTo>
                      <a:pt x="6215" y="10514"/>
                      <a:pt x="6184" y="10524"/>
                      <a:pt x="6155" y="10545"/>
                    </a:cubicBezTo>
                    <a:cubicBezTo>
                      <a:pt x="6155" y="10501"/>
                      <a:pt x="6155" y="10447"/>
                      <a:pt x="6271" y="10421"/>
                    </a:cubicBezTo>
                    <a:cubicBezTo>
                      <a:pt x="6351" y="10403"/>
                      <a:pt x="6485" y="10358"/>
                      <a:pt x="6405" y="10314"/>
                    </a:cubicBezTo>
                    <a:cubicBezTo>
                      <a:pt x="6351" y="10269"/>
                      <a:pt x="6307" y="10269"/>
                      <a:pt x="6298" y="10216"/>
                    </a:cubicBezTo>
                    <a:cubicBezTo>
                      <a:pt x="6298" y="10198"/>
                      <a:pt x="6316" y="10171"/>
                      <a:pt x="6307" y="10153"/>
                    </a:cubicBezTo>
                    <a:cubicBezTo>
                      <a:pt x="6280" y="10153"/>
                      <a:pt x="6253" y="10144"/>
                      <a:pt x="6227" y="10136"/>
                    </a:cubicBezTo>
                    <a:cubicBezTo>
                      <a:pt x="6182" y="10091"/>
                      <a:pt x="6244" y="10020"/>
                      <a:pt x="6209" y="9975"/>
                    </a:cubicBezTo>
                    <a:cubicBezTo>
                      <a:pt x="6182" y="9931"/>
                      <a:pt x="6102" y="9886"/>
                      <a:pt x="6209" y="9859"/>
                    </a:cubicBezTo>
                    <a:cubicBezTo>
                      <a:pt x="6280" y="9833"/>
                      <a:pt x="6280" y="9744"/>
                      <a:pt x="6218" y="9717"/>
                    </a:cubicBezTo>
                    <a:cubicBezTo>
                      <a:pt x="6206" y="9713"/>
                      <a:pt x="6194" y="9711"/>
                      <a:pt x="6183" y="9711"/>
                    </a:cubicBezTo>
                    <a:cubicBezTo>
                      <a:pt x="6139" y="9711"/>
                      <a:pt x="6096" y="9735"/>
                      <a:pt x="6075" y="9770"/>
                    </a:cubicBezTo>
                    <a:cubicBezTo>
                      <a:pt x="6075" y="9735"/>
                      <a:pt x="6075" y="9699"/>
                      <a:pt x="6129" y="9672"/>
                    </a:cubicBezTo>
                    <a:cubicBezTo>
                      <a:pt x="6173" y="9646"/>
                      <a:pt x="6236" y="9637"/>
                      <a:pt x="6262" y="9610"/>
                    </a:cubicBezTo>
                    <a:cubicBezTo>
                      <a:pt x="6307" y="9557"/>
                      <a:pt x="6182" y="9530"/>
                      <a:pt x="6244" y="9485"/>
                    </a:cubicBezTo>
                    <a:cubicBezTo>
                      <a:pt x="6280" y="9459"/>
                      <a:pt x="6529" y="9414"/>
                      <a:pt x="6360" y="9387"/>
                    </a:cubicBezTo>
                    <a:cubicBezTo>
                      <a:pt x="6262" y="9378"/>
                      <a:pt x="6084" y="9361"/>
                      <a:pt x="6200" y="9307"/>
                    </a:cubicBezTo>
                    <a:cubicBezTo>
                      <a:pt x="6280" y="9272"/>
                      <a:pt x="6342" y="9280"/>
                      <a:pt x="6378" y="9236"/>
                    </a:cubicBezTo>
                    <a:cubicBezTo>
                      <a:pt x="6396" y="9218"/>
                      <a:pt x="6449" y="9102"/>
                      <a:pt x="6378" y="9102"/>
                    </a:cubicBezTo>
                    <a:cubicBezTo>
                      <a:pt x="6359" y="9102"/>
                      <a:pt x="6309" y="9107"/>
                      <a:pt x="6260" y="9107"/>
                    </a:cubicBezTo>
                    <a:cubicBezTo>
                      <a:pt x="6196" y="9107"/>
                      <a:pt x="6135" y="9098"/>
                      <a:pt x="6155" y="9058"/>
                    </a:cubicBezTo>
                    <a:cubicBezTo>
                      <a:pt x="6162" y="9042"/>
                      <a:pt x="6183" y="9037"/>
                      <a:pt x="6211" y="9037"/>
                    </a:cubicBezTo>
                    <a:cubicBezTo>
                      <a:pt x="6247" y="9037"/>
                      <a:pt x="6293" y="9044"/>
                      <a:pt x="6333" y="9044"/>
                    </a:cubicBezTo>
                    <a:cubicBezTo>
                      <a:pt x="6350" y="9044"/>
                      <a:pt x="6365" y="9043"/>
                      <a:pt x="6378" y="9040"/>
                    </a:cubicBezTo>
                    <a:lnTo>
                      <a:pt x="6200" y="8978"/>
                    </a:lnTo>
                    <a:cubicBezTo>
                      <a:pt x="6120" y="8942"/>
                      <a:pt x="6173" y="8942"/>
                      <a:pt x="6236" y="8924"/>
                    </a:cubicBezTo>
                    <a:cubicBezTo>
                      <a:pt x="6334" y="8906"/>
                      <a:pt x="6414" y="8791"/>
                      <a:pt x="6378" y="8755"/>
                    </a:cubicBezTo>
                    <a:cubicBezTo>
                      <a:pt x="6356" y="8733"/>
                      <a:pt x="6269" y="8730"/>
                      <a:pt x="6187" y="8730"/>
                    </a:cubicBezTo>
                    <a:cubicBezTo>
                      <a:pt x="6166" y="8730"/>
                      <a:pt x="6146" y="8731"/>
                      <a:pt x="6127" y="8731"/>
                    </a:cubicBezTo>
                    <a:cubicBezTo>
                      <a:pt x="6070" y="8731"/>
                      <a:pt x="6025" y="8729"/>
                      <a:pt x="6022" y="8719"/>
                    </a:cubicBezTo>
                    <a:cubicBezTo>
                      <a:pt x="6022" y="8701"/>
                      <a:pt x="6120" y="8693"/>
                      <a:pt x="6164" y="8675"/>
                    </a:cubicBezTo>
                    <a:cubicBezTo>
                      <a:pt x="6209" y="8657"/>
                      <a:pt x="6244" y="8630"/>
                      <a:pt x="6262" y="8586"/>
                    </a:cubicBezTo>
                    <a:cubicBezTo>
                      <a:pt x="6280" y="8541"/>
                      <a:pt x="6485" y="8452"/>
                      <a:pt x="6440" y="8416"/>
                    </a:cubicBezTo>
                    <a:cubicBezTo>
                      <a:pt x="6423" y="8399"/>
                      <a:pt x="6262" y="8372"/>
                      <a:pt x="6325" y="8354"/>
                    </a:cubicBezTo>
                    <a:cubicBezTo>
                      <a:pt x="6378" y="8336"/>
                      <a:pt x="6423" y="8336"/>
                      <a:pt x="6431" y="8310"/>
                    </a:cubicBezTo>
                    <a:cubicBezTo>
                      <a:pt x="6458" y="8229"/>
                      <a:pt x="6182" y="8194"/>
                      <a:pt x="6173" y="8131"/>
                    </a:cubicBezTo>
                    <a:cubicBezTo>
                      <a:pt x="6155" y="8069"/>
                      <a:pt x="6449" y="8016"/>
                      <a:pt x="6449" y="7962"/>
                    </a:cubicBezTo>
                    <a:cubicBezTo>
                      <a:pt x="6449" y="7959"/>
                      <a:pt x="6446" y="7958"/>
                      <a:pt x="6439" y="7958"/>
                    </a:cubicBezTo>
                    <a:cubicBezTo>
                      <a:pt x="6408" y="7958"/>
                      <a:pt x="6316" y="7989"/>
                      <a:pt x="6316" y="7989"/>
                    </a:cubicBezTo>
                    <a:cubicBezTo>
                      <a:pt x="6316" y="7944"/>
                      <a:pt x="6458" y="7927"/>
                      <a:pt x="6449" y="7891"/>
                    </a:cubicBezTo>
                    <a:cubicBezTo>
                      <a:pt x="6440" y="7855"/>
                      <a:pt x="6387" y="7802"/>
                      <a:pt x="6387" y="7748"/>
                    </a:cubicBezTo>
                    <a:cubicBezTo>
                      <a:pt x="6387" y="7753"/>
                      <a:pt x="6387" y="7755"/>
                      <a:pt x="6386" y="7755"/>
                    </a:cubicBezTo>
                    <a:cubicBezTo>
                      <a:pt x="6383" y="7755"/>
                      <a:pt x="6370" y="7710"/>
                      <a:pt x="6334" y="7695"/>
                    </a:cubicBezTo>
                    <a:cubicBezTo>
                      <a:pt x="6289" y="7677"/>
                      <a:pt x="6298" y="7650"/>
                      <a:pt x="6325" y="7624"/>
                    </a:cubicBezTo>
                    <a:cubicBezTo>
                      <a:pt x="6369" y="7579"/>
                      <a:pt x="6360" y="7499"/>
                      <a:pt x="6307" y="7454"/>
                    </a:cubicBezTo>
                    <a:cubicBezTo>
                      <a:pt x="6289" y="7437"/>
                      <a:pt x="6102" y="7383"/>
                      <a:pt x="6182" y="7374"/>
                    </a:cubicBezTo>
                    <a:cubicBezTo>
                      <a:pt x="6342" y="7365"/>
                      <a:pt x="6521" y="7356"/>
                      <a:pt x="6351" y="7285"/>
                    </a:cubicBezTo>
                    <a:cubicBezTo>
                      <a:pt x="6317" y="7270"/>
                      <a:pt x="6265" y="7255"/>
                      <a:pt x="6217" y="7240"/>
                    </a:cubicBezTo>
                    <a:lnTo>
                      <a:pt x="6217" y="7240"/>
                    </a:lnTo>
                    <a:cubicBezTo>
                      <a:pt x="6242" y="7241"/>
                      <a:pt x="6266" y="7241"/>
                      <a:pt x="6280" y="7241"/>
                    </a:cubicBezTo>
                    <a:cubicBezTo>
                      <a:pt x="6280" y="7214"/>
                      <a:pt x="6280" y="7169"/>
                      <a:pt x="6191" y="7169"/>
                    </a:cubicBezTo>
                    <a:cubicBezTo>
                      <a:pt x="6171" y="7183"/>
                      <a:pt x="6147" y="7191"/>
                      <a:pt x="6124" y="7202"/>
                    </a:cubicBezTo>
                    <a:lnTo>
                      <a:pt x="6124" y="7202"/>
                    </a:lnTo>
                    <a:cubicBezTo>
                      <a:pt x="6092" y="7181"/>
                      <a:pt x="6085" y="7156"/>
                      <a:pt x="6138" y="7125"/>
                    </a:cubicBezTo>
                    <a:cubicBezTo>
                      <a:pt x="6209" y="7089"/>
                      <a:pt x="6325" y="7045"/>
                      <a:pt x="6360" y="6991"/>
                    </a:cubicBezTo>
                    <a:cubicBezTo>
                      <a:pt x="6387" y="6938"/>
                      <a:pt x="6298" y="6947"/>
                      <a:pt x="6298" y="6911"/>
                    </a:cubicBezTo>
                    <a:cubicBezTo>
                      <a:pt x="6289" y="6876"/>
                      <a:pt x="6423" y="6840"/>
                      <a:pt x="6423" y="6795"/>
                    </a:cubicBezTo>
                    <a:cubicBezTo>
                      <a:pt x="6423" y="6795"/>
                      <a:pt x="6334" y="6795"/>
                      <a:pt x="6316" y="6786"/>
                    </a:cubicBezTo>
                    <a:cubicBezTo>
                      <a:pt x="6182" y="6742"/>
                      <a:pt x="6476" y="6662"/>
                      <a:pt x="6476" y="6617"/>
                    </a:cubicBezTo>
                    <a:lnTo>
                      <a:pt x="6476" y="6617"/>
                    </a:lnTo>
                    <a:cubicBezTo>
                      <a:pt x="6476" y="6632"/>
                      <a:pt x="6359" y="6654"/>
                      <a:pt x="6277" y="6654"/>
                    </a:cubicBezTo>
                    <a:cubicBezTo>
                      <a:pt x="6210" y="6654"/>
                      <a:pt x="6167" y="6639"/>
                      <a:pt x="6236" y="6590"/>
                    </a:cubicBezTo>
                    <a:cubicBezTo>
                      <a:pt x="6325" y="6528"/>
                      <a:pt x="6334" y="6546"/>
                      <a:pt x="6334" y="6484"/>
                    </a:cubicBezTo>
                    <a:cubicBezTo>
                      <a:pt x="6360" y="6439"/>
                      <a:pt x="6387" y="6439"/>
                      <a:pt x="6476" y="6421"/>
                    </a:cubicBezTo>
                    <a:lnTo>
                      <a:pt x="6476" y="6421"/>
                    </a:lnTo>
                    <a:cubicBezTo>
                      <a:pt x="6457" y="6424"/>
                      <a:pt x="6440" y="6425"/>
                      <a:pt x="6426" y="6425"/>
                    </a:cubicBezTo>
                    <a:cubicBezTo>
                      <a:pt x="6276" y="6425"/>
                      <a:pt x="6374" y="6283"/>
                      <a:pt x="6231" y="6283"/>
                    </a:cubicBezTo>
                    <a:cubicBezTo>
                      <a:pt x="6217" y="6283"/>
                      <a:pt x="6201" y="6285"/>
                      <a:pt x="6182" y="6288"/>
                    </a:cubicBezTo>
                    <a:cubicBezTo>
                      <a:pt x="6316" y="6261"/>
                      <a:pt x="6271" y="6145"/>
                      <a:pt x="6253" y="6109"/>
                    </a:cubicBezTo>
                    <a:cubicBezTo>
                      <a:pt x="6236" y="6074"/>
                      <a:pt x="6209" y="6047"/>
                      <a:pt x="6182" y="6029"/>
                    </a:cubicBezTo>
                    <a:cubicBezTo>
                      <a:pt x="6138" y="6029"/>
                      <a:pt x="6093" y="6029"/>
                      <a:pt x="6048" y="6020"/>
                    </a:cubicBezTo>
                    <a:cubicBezTo>
                      <a:pt x="6146" y="5994"/>
                      <a:pt x="6244" y="5976"/>
                      <a:pt x="6351" y="5958"/>
                    </a:cubicBezTo>
                    <a:cubicBezTo>
                      <a:pt x="6298" y="5938"/>
                      <a:pt x="6244" y="5928"/>
                      <a:pt x="6191" y="5928"/>
                    </a:cubicBezTo>
                    <a:cubicBezTo>
                      <a:pt x="6173" y="5928"/>
                      <a:pt x="6155" y="5929"/>
                      <a:pt x="6138" y="5931"/>
                    </a:cubicBezTo>
                    <a:cubicBezTo>
                      <a:pt x="6084" y="5936"/>
                      <a:pt x="6024" y="5945"/>
                      <a:pt x="5976" y="5945"/>
                    </a:cubicBezTo>
                    <a:cubicBezTo>
                      <a:pt x="5928" y="5945"/>
                      <a:pt x="5893" y="5936"/>
                      <a:pt x="5888" y="5905"/>
                    </a:cubicBezTo>
                    <a:cubicBezTo>
                      <a:pt x="5986" y="5896"/>
                      <a:pt x="6084" y="5878"/>
                      <a:pt x="6182" y="5851"/>
                    </a:cubicBezTo>
                    <a:cubicBezTo>
                      <a:pt x="6227" y="5807"/>
                      <a:pt x="6102" y="5798"/>
                      <a:pt x="6048" y="5798"/>
                    </a:cubicBezTo>
                    <a:cubicBezTo>
                      <a:pt x="6040" y="5771"/>
                      <a:pt x="6048" y="5735"/>
                      <a:pt x="6075" y="5709"/>
                    </a:cubicBezTo>
                    <a:cubicBezTo>
                      <a:pt x="6093" y="5691"/>
                      <a:pt x="6182" y="5646"/>
                      <a:pt x="6182" y="5620"/>
                    </a:cubicBezTo>
                    <a:cubicBezTo>
                      <a:pt x="6179" y="5608"/>
                      <a:pt x="6157" y="5605"/>
                      <a:pt x="6128" y="5605"/>
                    </a:cubicBezTo>
                    <a:cubicBezTo>
                      <a:pt x="6089" y="5605"/>
                      <a:pt x="6039" y="5611"/>
                      <a:pt x="6010" y="5611"/>
                    </a:cubicBezTo>
                    <a:cubicBezTo>
                      <a:pt x="5992" y="5611"/>
                      <a:pt x="5982" y="5609"/>
                      <a:pt x="5986" y="5602"/>
                    </a:cubicBezTo>
                    <a:cubicBezTo>
                      <a:pt x="6013" y="5584"/>
                      <a:pt x="6040" y="5566"/>
                      <a:pt x="6066" y="5539"/>
                    </a:cubicBezTo>
                    <a:cubicBezTo>
                      <a:pt x="6075" y="5522"/>
                      <a:pt x="6084" y="5504"/>
                      <a:pt x="6084" y="5477"/>
                    </a:cubicBezTo>
                    <a:cubicBezTo>
                      <a:pt x="6075" y="5433"/>
                      <a:pt x="6013" y="5406"/>
                      <a:pt x="5986" y="5361"/>
                    </a:cubicBezTo>
                    <a:cubicBezTo>
                      <a:pt x="5959" y="5317"/>
                      <a:pt x="6066" y="5281"/>
                      <a:pt x="6013" y="5263"/>
                    </a:cubicBezTo>
                    <a:cubicBezTo>
                      <a:pt x="5991" y="5254"/>
                      <a:pt x="5968" y="5250"/>
                      <a:pt x="5946" y="5250"/>
                    </a:cubicBezTo>
                    <a:cubicBezTo>
                      <a:pt x="5936" y="5250"/>
                      <a:pt x="5925" y="5251"/>
                      <a:pt x="5915" y="5253"/>
                    </a:cubicBezTo>
                    <a:lnTo>
                      <a:pt x="5915" y="5253"/>
                    </a:lnTo>
                    <a:cubicBezTo>
                      <a:pt x="6042" y="5216"/>
                      <a:pt x="6100" y="5195"/>
                      <a:pt x="6084" y="5130"/>
                    </a:cubicBezTo>
                    <a:lnTo>
                      <a:pt x="6084" y="5130"/>
                    </a:lnTo>
                    <a:lnTo>
                      <a:pt x="5995" y="5148"/>
                    </a:lnTo>
                    <a:cubicBezTo>
                      <a:pt x="5986" y="5112"/>
                      <a:pt x="6013" y="4943"/>
                      <a:pt x="5915" y="4943"/>
                    </a:cubicBezTo>
                    <a:cubicBezTo>
                      <a:pt x="5907" y="4943"/>
                      <a:pt x="5782" y="5005"/>
                      <a:pt x="5746" y="5005"/>
                    </a:cubicBezTo>
                    <a:cubicBezTo>
                      <a:pt x="5739" y="5005"/>
                      <a:pt x="5735" y="5002"/>
                      <a:pt x="5737" y="4996"/>
                    </a:cubicBezTo>
                    <a:cubicBezTo>
                      <a:pt x="5746" y="4952"/>
                      <a:pt x="5835" y="4889"/>
                      <a:pt x="5861" y="4854"/>
                    </a:cubicBezTo>
                    <a:cubicBezTo>
                      <a:pt x="5915" y="4765"/>
                      <a:pt x="5915" y="4658"/>
                      <a:pt x="5861" y="4569"/>
                    </a:cubicBezTo>
                    <a:cubicBezTo>
                      <a:pt x="5835" y="4524"/>
                      <a:pt x="5737" y="4533"/>
                      <a:pt x="5719" y="4488"/>
                    </a:cubicBezTo>
                    <a:cubicBezTo>
                      <a:pt x="5699" y="4456"/>
                      <a:pt x="5677" y="4446"/>
                      <a:pt x="5645" y="4446"/>
                    </a:cubicBezTo>
                    <a:cubicBezTo>
                      <a:pt x="5608" y="4446"/>
                      <a:pt x="5556" y="4461"/>
                      <a:pt x="5478" y="4471"/>
                    </a:cubicBezTo>
                    <a:cubicBezTo>
                      <a:pt x="5527" y="4463"/>
                      <a:pt x="5736" y="4286"/>
                      <a:pt x="5662" y="4286"/>
                    </a:cubicBezTo>
                    <a:cubicBezTo>
                      <a:pt x="5655" y="4286"/>
                      <a:pt x="5644" y="4288"/>
                      <a:pt x="5630" y="4292"/>
                    </a:cubicBezTo>
                    <a:cubicBezTo>
                      <a:pt x="5541" y="4310"/>
                      <a:pt x="5407" y="4488"/>
                      <a:pt x="5309" y="4515"/>
                    </a:cubicBezTo>
                    <a:lnTo>
                      <a:pt x="5452" y="4346"/>
                    </a:lnTo>
                    <a:cubicBezTo>
                      <a:pt x="5541" y="4257"/>
                      <a:pt x="5639" y="4186"/>
                      <a:pt x="5755" y="4132"/>
                    </a:cubicBezTo>
                    <a:lnTo>
                      <a:pt x="5755" y="4132"/>
                    </a:lnTo>
                    <a:cubicBezTo>
                      <a:pt x="5701" y="4154"/>
                      <a:pt x="5665" y="4163"/>
                      <a:pt x="5640" y="4163"/>
                    </a:cubicBezTo>
                    <a:cubicBezTo>
                      <a:pt x="5564" y="4163"/>
                      <a:pt x="5581" y="4088"/>
                      <a:pt x="5487" y="4088"/>
                    </a:cubicBezTo>
                    <a:cubicBezTo>
                      <a:pt x="5461" y="4034"/>
                      <a:pt x="5487" y="4025"/>
                      <a:pt x="5603" y="3981"/>
                    </a:cubicBezTo>
                    <a:cubicBezTo>
                      <a:pt x="5728" y="3936"/>
                      <a:pt x="5648" y="3909"/>
                      <a:pt x="5719" y="3865"/>
                    </a:cubicBezTo>
                    <a:lnTo>
                      <a:pt x="5719" y="3865"/>
                    </a:lnTo>
                    <a:lnTo>
                      <a:pt x="5363" y="4025"/>
                    </a:lnTo>
                    <a:cubicBezTo>
                      <a:pt x="5336" y="3972"/>
                      <a:pt x="5621" y="3820"/>
                      <a:pt x="5603" y="3820"/>
                    </a:cubicBezTo>
                    <a:cubicBezTo>
                      <a:pt x="5541" y="3811"/>
                      <a:pt x="5318" y="3838"/>
                      <a:pt x="5407" y="3749"/>
                    </a:cubicBezTo>
                    <a:cubicBezTo>
                      <a:pt x="5462" y="3686"/>
                      <a:pt x="5544" y="3507"/>
                      <a:pt x="5430" y="3507"/>
                    </a:cubicBezTo>
                    <a:cubicBezTo>
                      <a:pt x="5414" y="3507"/>
                      <a:pt x="5395" y="3510"/>
                      <a:pt x="5372" y="3518"/>
                    </a:cubicBezTo>
                    <a:cubicBezTo>
                      <a:pt x="5367" y="3519"/>
                      <a:pt x="5362" y="3519"/>
                      <a:pt x="5358" y="3519"/>
                    </a:cubicBezTo>
                    <a:cubicBezTo>
                      <a:pt x="5302" y="3519"/>
                      <a:pt x="5334" y="3418"/>
                      <a:pt x="5264" y="3418"/>
                    </a:cubicBezTo>
                    <a:cubicBezTo>
                      <a:pt x="5259" y="3418"/>
                      <a:pt x="5253" y="3418"/>
                      <a:pt x="5247" y="3420"/>
                    </a:cubicBezTo>
                    <a:cubicBezTo>
                      <a:pt x="5230" y="3422"/>
                      <a:pt x="5217" y="3423"/>
                      <a:pt x="5207" y="3423"/>
                    </a:cubicBezTo>
                    <a:cubicBezTo>
                      <a:pt x="5105" y="3423"/>
                      <a:pt x="5328" y="3308"/>
                      <a:pt x="5336" y="3259"/>
                    </a:cubicBezTo>
                    <a:cubicBezTo>
                      <a:pt x="5336" y="3206"/>
                      <a:pt x="5211" y="3250"/>
                      <a:pt x="5193" y="3206"/>
                    </a:cubicBezTo>
                    <a:cubicBezTo>
                      <a:pt x="5184" y="3170"/>
                      <a:pt x="5229" y="3143"/>
                      <a:pt x="5309" y="3117"/>
                    </a:cubicBezTo>
                    <a:cubicBezTo>
                      <a:pt x="5380" y="3081"/>
                      <a:pt x="5274" y="3054"/>
                      <a:pt x="5265" y="3054"/>
                    </a:cubicBezTo>
                    <a:cubicBezTo>
                      <a:pt x="5193" y="3054"/>
                      <a:pt x="5229" y="3028"/>
                      <a:pt x="5238" y="3010"/>
                    </a:cubicBezTo>
                    <a:cubicBezTo>
                      <a:pt x="5239" y="3000"/>
                      <a:pt x="5234" y="2996"/>
                      <a:pt x="5224" y="2996"/>
                    </a:cubicBezTo>
                    <a:cubicBezTo>
                      <a:pt x="5176" y="2996"/>
                      <a:pt x="5010" y="3104"/>
                      <a:pt x="4985" y="3104"/>
                    </a:cubicBezTo>
                    <a:cubicBezTo>
                      <a:pt x="4974" y="3104"/>
                      <a:pt x="4990" y="3084"/>
                      <a:pt x="5051" y="3028"/>
                    </a:cubicBezTo>
                    <a:cubicBezTo>
                      <a:pt x="5158" y="2928"/>
                      <a:pt x="5147" y="2862"/>
                      <a:pt x="5057" y="2862"/>
                    </a:cubicBezTo>
                    <a:cubicBezTo>
                      <a:pt x="5042" y="2862"/>
                      <a:pt x="5025" y="2863"/>
                      <a:pt x="5006" y="2867"/>
                    </a:cubicBezTo>
                    <a:cubicBezTo>
                      <a:pt x="4962" y="2875"/>
                      <a:pt x="4928" y="2881"/>
                      <a:pt x="4904" y="2881"/>
                    </a:cubicBezTo>
                    <a:cubicBezTo>
                      <a:pt x="4847" y="2881"/>
                      <a:pt x="4859" y="2848"/>
                      <a:pt x="4980" y="2734"/>
                    </a:cubicBezTo>
                    <a:cubicBezTo>
                      <a:pt x="5087" y="2645"/>
                      <a:pt x="4784" y="2689"/>
                      <a:pt x="4891" y="2582"/>
                    </a:cubicBezTo>
                    <a:lnTo>
                      <a:pt x="4891" y="2582"/>
                    </a:lnTo>
                    <a:cubicBezTo>
                      <a:pt x="4848" y="2620"/>
                      <a:pt x="4749" y="2643"/>
                      <a:pt x="4686" y="2643"/>
                    </a:cubicBezTo>
                    <a:cubicBezTo>
                      <a:pt x="4616" y="2643"/>
                      <a:pt x="4590" y="2616"/>
                      <a:pt x="4730" y="2556"/>
                    </a:cubicBezTo>
                    <a:cubicBezTo>
                      <a:pt x="4953" y="2404"/>
                      <a:pt x="4730" y="2458"/>
                      <a:pt x="4686" y="2422"/>
                    </a:cubicBezTo>
                    <a:cubicBezTo>
                      <a:pt x="4650" y="2404"/>
                      <a:pt x="4632" y="2360"/>
                      <a:pt x="4641" y="2324"/>
                    </a:cubicBezTo>
                    <a:cubicBezTo>
                      <a:pt x="4650" y="2297"/>
                      <a:pt x="4695" y="2279"/>
                      <a:pt x="4686" y="2253"/>
                    </a:cubicBezTo>
                    <a:cubicBezTo>
                      <a:pt x="4653" y="2210"/>
                      <a:pt x="4605" y="2186"/>
                      <a:pt x="4555" y="2186"/>
                    </a:cubicBezTo>
                    <a:cubicBezTo>
                      <a:pt x="4523" y="2186"/>
                      <a:pt x="4491" y="2196"/>
                      <a:pt x="4463" y="2217"/>
                    </a:cubicBezTo>
                    <a:cubicBezTo>
                      <a:pt x="4543" y="2155"/>
                      <a:pt x="4623" y="2110"/>
                      <a:pt x="4606" y="2057"/>
                    </a:cubicBezTo>
                    <a:cubicBezTo>
                      <a:pt x="4601" y="2047"/>
                      <a:pt x="4585" y="2045"/>
                      <a:pt x="4567" y="2045"/>
                    </a:cubicBezTo>
                    <a:cubicBezTo>
                      <a:pt x="4549" y="2045"/>
                      <a:pt x="4528" y="2047"/>
                      <a:pt x="4512" y="2047"/>
                    </a:cubicBezTo>
                    <a:cubicBezTo>
                      <a:pt x="4485" y="2047"/>
                      <a:pt x="4471" y="2040"/>
                      <a:pt x="4508" y="2003"/>
                    </a:cubicBezTo>
                    <a:cubicBezTo>
                      <a:pt x="4472" y="2003"/>
                      <a:pt x="4445" y="2003"/>
                      <a:pt x="4427" y="2021"/>
                    </a:cubicBezTo>
                    <a:cubicBezTo>
                      <a:pt x="4415" y="2030"/>
                      <a:pt x="4406" y="2033"/>
                      <a:pt x="4400" y="2033"/>
                    </a:cubicBezTo>
                    <a:cubicBezTo>
                      <a:pt x="4382" y="2033"/>
                      <a:pt x="4394" y="1999"/>
                      <a:pt x="4401" y="1985"/>
                    </a:cubicBezTo>
                    <a:cubicBezTo>
                      <a:pt x="4412" y="1929"/>
                      <a:pt x="4423" y="1859"/>
                      <a:pt x="4379" y="1859"/>
                    </a:cubicBezTo>
                    <a:cubicBezTo>
                      <a:pt x="4353" y="1859"/>
                      <a:pt x="4307" y="1884"/>
                      <a:pt x="4231" y="1950"/>
                    </a:cubicBezTo>
                    <a:cubicBezTo>
                      <a:pt x="4264" y="1917"/>
                      <a:pt x="4400" y="1804"/>
                      <a:pt x="4350" y="1804"/>
                    </a:cubicBezTo>
                    <a:cubicBezTo>
                      <a:pt x="4345" y="1804"/>
                      <a:pt x="4338" y="1805"/>
                      <a:pt x="4329" y="1807"/>
                    </a:cubicBezTo>
                    <a:cubicBezTo>
                      <a:pt x="4271" y="1823"/>
                      <a:pt x="4247" y="1836"/>
                      <a:pt x="4230" y="1836"/>
                    </a:cubicBezTo>
                    <a:cubicBezTo>
                      <a:pt x="4219" y="1836"/>
                      <a:pt x="4211" y="1831"/>
                      <a:pt x="4198" y="1818"/>
                    </a:cubicBezTo>
                    <a:lnTo>
                      <a:pt x="4198" y="1818"/>
                    </a:lnTo>
                    <a:cubicBezTo>
                      <a:pt x="4199" y="1819"/>
                      <a:pt x="4201" y="1820"/>
                      <a:pt x="4203" y="1820"/>
                    </a:cubicBezTo>
                    <a:cubicBezTo>
                      <a:pt x="4238" y="1820"/>
                      <a:pt x="4354" y="1705"/>
                      <a:pt x="4329" y="1665"/>
                    </a:cubicBezTo>
                    <a:cubicBezTo>
                      <a:pt x="4312" y="1629"/>
                      <a:pt x="4276" y="1611"/>
                      <a:pt x="4231" y="1611"/>
                    </a:cubicBezTo>
                    <a:cubicBezTo>
                      <a:pt x="4212" y="1608"/>
                      <a:pt x="4196" y="1605"/>
                      <a:pt x="4181" y="1605"/>
                    </a:cubicBezTo>
                    <a:cubicBezTo>
                      <a:pt x="4127" y="1605"/>
                      <a:pt x="4091" y="1634"/>
                      <a:pt x="4000" y="1718"/>
                    </a:cubicBezTo>
                    <a:cubicBezTo>
                      <a:pt x="3955" y="1665"/>
                      <a:pt x="3991" y="1656"/>
                      <a:pt x="4053" y="1567"/>
                    </a:cubicBezTo>
                    <a:lnTo>
                      <a:pt x="4053" y="1567"/>
                    </a:lnTo>
                    <a:cubicBezTo>
                      <a:pt x="4000" y="1594"/>
                      <a:pt x="3946" y="1629"/>
                      <a:pt x="3884" y="1674"/>
                    </a:cubicBezTo>
                    <a:cubicBezTo>
                      <a:pt x="3991" y="1576"/>
                      <a:pt x="4080" y="1478"/>
                      <a:pt x="4160" y="1362"/>
                    </a:cubicBezTo>
                    <a:lnTo>
                      <a:pt x="4160" y="1362"/>
                    </a:lnTo>
                    <a:cubicBezTo>
                      <a:pt x="4080" y="1398"/>
                      <a:pt x="3991" y="1433"/>
                      <a:pt x="3911" y="1478"/>
                    </a:cubicBezTo>
                    <a:cubicBezTo>
                      <a:pt x="3876" y="1495"/>
                      <a:pt x="3849" y="1503"/>
                      <a:pt x="3829" y="1503"/>
                    </a:cubicBezTo>
                    <a:cubicBezTo>
                      <a:pt x="3767" y="1503"/>
                      <a:pt x="3764" y="1434"/>
                      <a:pt x="3750" y="1380"/>
                    </a:cubicBezTo>
                    <a:cubicBezTo>
                      <a:pt x="3744" y="1346"/>
                      <a:pt x="3727" y="1253"/>
                      <a:pt x="3678" y="1253"/>
                    </a:cubicBezTo>
                    <a:cubicBezTo>
                      <a:pt x="3662" y="1253"/>
                      <a:pt x="3641" y="1264"/>
                      <a:pt x="3617" y="1291"/>
                    </a:cubicBezTo>
                    <a:lnTo>
                      <a:pt x="3367" y="1567"/>
                    </a:lnTo>
                    <a:cubicBezTo>
                      <a:pt x="3326" y="1534"/>
                      <a:pt x="3463" y="1392"/>
                      <a:pt x="3525" y="1329"/>
                    </a:cubicBezTo>
                    <a:lnTo>
                      <a:pt x="3525" y="1329"/>
                    </a:lnTo>
                    <a:cubicBezTo>
                      <a:pt x="3520" y="1333"/>
                      <a:pt x="3517" y="1335"/>
                      <a:pt x="3514" y="1335"/>
                    </a:cubicBezTo>
                    <a:cubicBezTo>
                      <a:pt x="3492" y="1335"/>
                      <a:pt x="3537" y="1209"/>
                      <a:pt x="3581" y="1157"/>
                    </a:cubicBezTo>
                    <a:cubicBezTo>
                      <a:pt x="3635" y="1104"/>
                      <a:pt x="3697" y="1032"/>
                      <a:pt x="3670" y="1006"/>
                    </a:cubicBezTo>
                    <a:lnTo>
                      <a:pt x="3670" y="1006"/>
                    </a:lnTo>
                    <a:lnTo>
                      <a:pt x="3414" y="1297"/>
                    </a:lnTo>
                    <a:lnTo>
                      <a:pt x="3414" y="1297"/>
                    </a:lnTo>
                    <a:cubicBezTo>
                      <a:pt x="3551" y="1139"/>
                      <a:pt x="3406" y="999"/>
                      <a:pt x="3360" y="962"/>
                    </a:cubicBezTo>
                    <a:lnTo>
                      <a:pt x="3360" y="962"/>
                    </a:lnTo>
                    <a:cubicBezTo>
                      <a:pt x="3392" y="990"/>
                      <a:pt x="3322" y="1078"/>
                      <a:pt x="3278" y="1130"/>
                    </a:cubicBezTo>
                    <a:cubicBezTo>
                      <a:pt x="3240" y="1077"/>
                      <a:pt x="3366" y="852"/>
                      <a:pt x="3295" y="852"/>
                    </a:cubicBezTo>
                    <a:cubicBezTo>
                      <a:pt x="3283" y="852"/>
                      <a:pt x="3267" y="858"/>
                      <a:pt x="3243" y="872"/>
                    </a:cubicBezTo>
                    <a:cubicBezTo>
                      <a:pt x="3230" y="884"/>
                      <a:pt x="3150" y="944"/>
                      <a:pt x="3119" y="944"/>
                    </a:cubicBezTo>
                    <a:cubicBezTo>
                      <a:pt x="3105" y="944"/>
                      <a:pt x="3102" y="932"/>
                      <a:pt x="3118" y="899"/>
                    </a:cubicBezTo>
                    <a:cubicBezTo>
                      <a:pt x="3145" y="854"/>
                      <a:pt x="3305" y="738"/>
                      <a:pt x="3252" y="721"/>
                    </a:cubicBezTo>
                    <a:cubicBezTo>
                      <a:pt x="3245" y="719"/>
                      <a:pt x="3239" y="718"/>
                      <a:pt x="3232" y="718"/>
                    </a:cubicBezTo>
                    <a:cubicBezTo>
                      <a:pt x="3202" y="718"/>
                      <a:pt x="3168" y="733"/>
                      <a:pt x="3138" y="733"/>
                    </a:cubicBezTo>
                    <a:cubicBezTo>
                      <a:pt x="3116" y="733"/>
                      <a:pt x="3096" y="724"/>
                      <a:pt x="3082" y="694"/>
                    </a:cubicBezTo>
                    <a:cubicBezTo>
                      <a:pt x="3056" y="640"/>
                      <a:pt x="3056" y="560"/>
                      <a:pt x="3002" y="534"/>
                    </a:cubicBezTo>
                    <a:cubicBezTo>
                      <a:pt x="2996" y="530"/>
                      <a:pt x="2989" y="528"/>
                      <a:pt x="2982" y="528"/>
                    </a:cubicBezTo>
                    <a:cubicBezTo>
                      <a:pt x="2920" y="528"/>
                      <a:pt x="2809" y="641"/>
                      <a:pt x="2856" y="691"/>
                    </a:cubicBezTo>
                    <a:lnTo>
                      <a:pt x="2856" y="691"/>
                    </a:lnTo>
                    <a:cubicBezTo>
                      <a:pt x="2829" y="666"/>
                      <a:pt x="2788" y="656"/>
                      <a:pt x="2771" y="614"/>
                    </a:cubicBezTo>
                    <a:cubicBezTo>
                      <a:pt x="2753" y="578"/>
                      <a:pt x="2771" y="516"/>
                      <a:pt x="2771" y="462"/>
                    </a:cubicBezTo>
                    <a:cubicBezTo>
                      <a:pt x="2771" y="443"/>
                      <a:pt x="2760" y="437"/>
                      <a:pt x="2746" y="437"/>
                    </a:cubicBezTo>
                    <a:cubicBezTo>
                      <a:pt x="2734" y="437"/>
                      <a:pt x="2720" y="441"/>
                      <a:pt x="2708" y="445"/>
                    </a:cubicBezTo>
                    <a:cubicBezTo>
                      <a:pt x="2646" y="462"/>
                      <a:pt x="2628" y="525"/>
                      <a:pt x="2584" y="614"/>
                    </a:cubicBezTo>
                    <a:cubicBezTo>
                      <a:pt x="2598" y="602"/>
                      <a:pt x="2608" y="597"/>
                      <a:pt x="2613" y="597"/>
                    </a:cubicBezTo>
                    <a:cubicBezTo>
                      <a:pt x="2630" y="597"/>
                      <a:pt x="2616" y="635"/>
                      <a:pt x="2584" y="667"/>
                    </a:cubicBezTo>
                    <a:cubicBezTo>
                      <a:pt x="2552" y="699"/>
                      <a:pt x="2523" y="715"/>
                      <a:pt x="2501" y="715"/>
                    </a:cubicBezTo>
                    <a:cubicBezTo>
                      <a:pt x="2486" y="715"/>
                      <a:pt x="2475" y="708"/>
                      <a:pt x="2468" y="694"/>
                    </a:cubicBezTo>
                    <a:cubicBezTo>
                      <a:pt x="2441" y="623"/>
                      <a:pt x="2646" y="471"/>
                      <a:pt x="2584" y="445"/>
                    </a:cubicBezTo>
                    <a:cubicBezTo>
                      <a:pt x="2576" y="440"/>
                      <a:pt x="2557" y="436"/>
                      <a:pt x="2532" y="436"/>
                    </a:cubicBezTo>
                    <a:cubicBezTo>
                      <a:pt x="2468" y="436"/>
                      <a:pt x="2367" y="461"/>
                      <a:pt x="2361" y="551"/>
                    </a:cubicBezTo>
                    <a:cubicBezTo>
                      <a:pt x="2343" y="649"/>
                      <a:pt x="2361" y="676"/>
                      <a:pt x="2272" y="747"/>
                    </a:cubicBezTo>
                    <a:cubicBezTo>
                      <a:pt x="2250" y="770"/>
                      <a:pt x="2225" y="785"/>
                      <a:pt x="2206" y="785"/>
                    </a:cubicBezTo>
                    <a:cubicBezTo>
                      <a:pt x="2187" y="785"/>
                      <a:pt x="2174" y="770"/>
                      <a:pt x="2174" y="730"/>
                    </a:cubicBezTo>
                    <a:cubicBezTo>
                      <a:pt x="2183" y="623"/>
                      <a:pt x="2397" y="338"/>
                      <a:pt x="2388" y="311"/>
                    </a:cubicBezTo>
                    <a:cubicBezTo>
                      <a:pt x="2378" y="286"/>
                      <a:pt x="2356" y="275"/>
                      <a:pt x="2332" y="275"/>
                    </a:cubicBezTo>
                    <a:cubicBezTo>
                      <a:pt x="2312" y="275"/>
                      <a:pt x="2291" y="281"/>
                      <a:pt x="2272" y="293"/>
                    </a:cubicBezTo>
                    <a:cubicBezTo>
                      <a:pt x="2236" y="320"/>
                      <a:pt x="2209" y="427"/>
                      <a:pt x="2156" y="462"/>
                    </a:cubicBezTo>
                    <a:cubicBezTo>
                      <a:pt x="2146" y="471"/>
                      <a:pt x="2138" y="474"/>
                      <a:pt x="2133" y="474"/>
                    </a:cubicBezTo>
                    <a:cubicBezTo>
                      <a:pt x="2092" y="474"/>
                      <a:pt x="2194" y="236"/>
                      <a:pt x="2150" y="236"/>
                    </a:cubicBezTo>
                    <a:cubicBezTo>
                      <a:pt x="2147" y="236"/>
                      <a:pt x="2143" y="237"/>
                      <a:pt x="2138" y="240"/>
                    </a:cubicBezTo>
                    <a:cubicBezTo>
                      <a:pt x="2083" y="284"/>
                      <a:pt x="2035" y="341"/>
                      <a:pt x="2000" y="404"/>
                    </a:cubicBezTo>
                    <a:lnTo>
                      <a:pt x="2000" y="404"/>
                    </a:lnTo>
                    <a:cubicBezTo>
                      <a:pt x="2017" y="350"/>
                      <a:pt x="2030" y="295"/>
                      <a:pt x="2040" y="240"/>
                    </a:cubicBezTo>
                    <a:cubicBezTo>
                      <a:pt x="2056" y="151"/>
                      <a:pt x="2022" y="12"/>
                      <a:pt x="1943" y="12"/>
                    </a:cubicBezTo>
                    <a:cubicBezTo>
                      <a:pt x="1934" y="12"/>
                      <a:pt x="1925" y="14"/>
                      <a:pt x="1916" y="17"/>
                    </a:cubicBezTo>
                    <a:cubicBezTo>
                      <a:pt x="1889" y="26"/>
                      <a:pt x="1924" y="151"/>
                      <a:pt x="1862" y="195"/>
                    </a:cubicBezTo>
                    <a:cubicBezTo>
                      <a:pt x="1846" y="201"/>
                      <a:pt x="1829" y="204"/>
                      <a:pt x="1813" y="204"/>
                    </a:cubicBezTo>
                    <a:cubicBezTo>
                      <a:pt x="1782" y="204"/>
                      <a:pt x="1752" y="195"/>
                      <a:pt x="1729" y="177"/>
                    </a:cubicBezTo>
                    <a:cubicBezTo>
                      <a:pt x="1686" y="143"/>
                      <a:pt x="1651" y="43"/>
                      <a:pt x="1609" y="43"/>
                    </a:cubicBezTo>
                    <a:cubicBezTo>
                      <a:pt x="1607" y="43"/>
                      <a:pt x="1606" y="43"/>
                      <a:pt x="1604" y="44"/>
                    </a:cubicBezTo>
                    <a:cubicBezTo>
                      <a:pt x="1535" y="44"/>
                      <a:pt x="1532" y="190"/>
                      <a:pt x="1487" y="190"/>
                    </a:cubicBezTo>
                    <a:cubicBezTo>
                      <a:pt x="1479" y="190"/>
                      <a:pt x="1471" y="186"/>
                      <a:pt x="1461" y="177"/>
                    </a:cubicBezTo>
                    <a:cubicBezTo>
                      <a:pt x="1432" y="148"/>
                      <a:pt x="1409" y="0"/>
                      <a:pt x="1372" y="0"/>
                    </a:cubicBezTo>
                    <a:close/>
                    <a:moveTo>
                      <a:pt x="3622" y="6454"/>
                    </a:moveTo>
                    <a:cubicBezTo>
                      <a:pt x="3558" y="6454"/>
                      <a:pt x="3504" y="6460"/>
                      <a:pt x="3483" y="6475"/>
                    </a:cubicBezTo>
                    <a:lnTo>
                      <a:pt x="3519" y="6519"/>
                    </a:lnTo>
                    <a:cubicBezTo>
                      <a:pt x="3501" y="6555"/>
                      <a:pt x="3474" y="6582"/>
                      <a:pt x="3448" y="6599"/>
                    </a:cubicBezTo>
                    <a:cubicBezTo>
                      <a:pt x="3385" y="6662"/>
                      <a:pt x="3359" y="6724"/>
                      <a:pt x="3385" y="6778"/>
                    </a:cubicBezTo>
                    <a:cubicBezTo>
                      <a:pt x="3390" y="6786"/>
                      <a:pt x="3405" y="6789"/>
                      <a:pt x="3427" y="6789"/>
                    </a:cubicBezTo>
                    <a:cubicBezTo>
                      <a:pt x="3468" y="6789"/>
                      <a:pt x="3532" y="6779"/>
                      <a:pt x="3583" y="6779"/>
                    </a:cubicBezTo>
                    <a:cubicBezTo>
                      <a:pt x="3614" y="6779"/>
                      <a:pt x="3640" y="6783"/>
                      <a:pt x="3652" y="6795"/>
                    </a:cubicBezTo>
                    <a:cubicBezTo>
                      <a:pt x="3679" y="6831"/>
                      <a:pt x="3635" y="6867"/>
                      <a:pt x="3572" y="6902"/>
                    </a:cubicBezTo>
                    <a:cubicBezTo>
                      <a:pt x="3501" y="6911"/>
                      <a:pt x="3483" y="6911"/>
                      <a:pt x="3492" y="6947"/>
                    </a:cubicBezTo>
                    <a:cubicBezTo>
                      <a:pt x="3492" y="6967"/>
                      <a:pt x="3494" y="6973"/>
                      <a:pt x="3507" y="6973"/>
                    </a:cubicBezTo>
                    <a:cubicBezTo>
                      <a:pt x="3522" y="6973"/>
                      <a:pt x="3554" y="6965"/>
                      <a:pt x="3617" y="6965"/>
                    </a:cubicBezTo>
                    <a:cubicBezTo>
                      <a:pt x="3661" y="6965"/>
                      <a:pt x="3697" y="6991"/>
                      <a:pt x="3661" y="7018"/>
                    </a:cubicBezTo>
                    <a:cubicBezTo>
                      <a:pt x="3572" y="7063"/>
                      <a:pt x="3412" y="7018"/>
                      <a:pt x="3412" y="7089"/>
                    </a:cubicBezTo>
                    <a:cubicBezTo>
                      <a:pt x="3412" y="7114"/>
                      <a:pt x="3488" y="7162"/>
                      <a:pt x="3570" y="7162"/>
                    </a:cubicBezTo>
                    <a:cubicBezTo>
                      <a:pt x="3577" y="7162"/>
                      <a:pt x="3583" y="7161"/>
                      <a:pt x="3590" y="7161"/>
                    </a:cubicBezTo>
                    <a:cubicBezTo>
                      <a:pt x="3608" y="7169"/>
                      <a:pt x="3590" y="7196"/>
                      <a:pt x="3599" y="7205"/>
                    </a:cubicBezTo>
                    <a:cubicBezTo>
                      <a:pt x="3608" y="7223"/>
                      <a:pt x="3768" y="7348"/>
                      <a:pt x="3750" y="7356"/>
                    </a:cubicBezTo>
                    <a:cubicBezTo>
                      <a:pt x="3737" y="7363"/>
                      <a:pt x="3721" y="7366"/>
                      <a:pt x="3703" y="7366"/>
                    </a:cubicBezTo>
                    <a:cubicBezTo>
                      <a:pt x="3621" y="7366"/>
                      <a:pt x="3500" y="7312"/>
                      <a:pt x="3456" y="7312"/>
                    </a:cubicBezTo>
                    <a:lnTo>
                      <a:pt x="3456" y="7312"/>
                    </a:lnTo>
                    <a:cubicBezTo>
                      <a:pt x="3519" y="7312"/>
                      <a:pt x="3599" y="7472"/>
                      <a:pt x="3652" y="7490"/>
                    </a:cubicBezTo>
                    <a:cubicBezTo>
                      <a:pt x="3724" y="7517"/>
                      <a:pt x="3697" y="7544"/>
                      <a:pt x="3617" y="7579"/>
                    </a:cubicBezTo>
                    <a:cubicBezTo>
                      <a:pt x="3483" y="7633"/>
                      <a:pt x="3617" y="7624"/>
                      <a:pt x="3617" y="7650"/>
                    </a:cubicBezTo>
                    <a:cubicBezTo>
                      <a:pt x="3617" y="7686"/>
                      <a:pt x="3626" y="7695"/>
                      <a:pt x="3563" y="7722"/>
                    </a:cubicBezTo>
                    <a:cubicBezTo>
                      <a:pt x="3537" y="7731"/>
                      <a:pt x="3528" y="7740"/>
                      <a:pt x="3537" y="7757"/>
                    </a:cubicBezTo>
                    <a:cubicBezTo>
                      <a:pt x="3563" y="7773"/>
                      <a:pt x="3594" y="7782"/>
                      <a:pt x="3627" y="7782"/>
                    </a:cubicBezTo>
                    <a:cubicBezTo>
                      <a:pt x="3651" y="7782"/>
                      <a:pt x="3675" y="7777"/>
                      <a:pt x="3697" y="7766"/>
                    </a:cubicBezTo>
                    <a:cubicBezTo>
                      <a:pt x="3722" y="7763"/>
                      <a:pt x="3755" y="7759"/>
                      <a:pt x="3782" y="7759"/>
                    </a:cubicBezTo>
                    <a:cubicBezTo>
                      <a:pt x="3821" y="7759"/>
                      <a:pt x="3848" y="7767"/>
                      <a:pt x="3822" y="7793"/>
                    </a:cubicBezTo>
                    <a:cubicBezTo>
                      <a:pt x="3786" y="7829"/>
                      <a:pt x="3679" y="7829"/>
                      <a:pt x="3644" y="7864"/>
                    </a:cubicBezTo>
                    <a:cubicBezTo>
                      <a:pt x="3608" y="7900"/>
                      <a:pt x="3661" y="7935"/>
                      <a:pt x="3697" y="7971"/>
                    </a:cubicBezTo>
                    <a:cubicBezTo>
                      <a:pt x="3697" y="7998"/>
                      <a:pt x="3688" y="8025"/>
                      <a:pt x="3661" y="8042"/>
                    </a:cubicBezTo>
                    <a:cubicBezTo>
                      <a:pt x="3626" y="8051"/>
                      <a:pt x="3608" y="8060"/>
                      <a:pt x="3608" y="8069"/>
                    </a:cubicBezTo>
                    <a:cubicBezTo>
                      <a:pt x="3608" y="8114"/>
                      <a:pt x="3688" y="8096"/>
                      <a:pt x="3697" y="8140"/>
                    </a:cubicBezTo>
                    <a:cubicBezTo>
                      <a:pt x="3697" y="8185"/>
                      <a:pt x="3652" y="8185"/>
                      <a:pt x="3644" y="8212"/>
                    </a:cubicBezTo>
                    <a:cubicBezTo>
                      <a:pt x="3617" y="8283"/>
                      <a:pt x="3644" y="8363"/>
                      <a:pt x="3742" y="8416"/>
                    </a:cubicBezTo>
                    <a:cubicBezTo>
                      <a:pt x="3813" y="8452"/>
                      <a:pt x="3822" y="8461"/>
                      <a:pt x="3679" y="8461"/>
                    </a:cubicBezTo>
                    <a:cubicBezTo>
                      <a:pt x="3658" y="8452"/>
                      <a:pt x="3642" y="8448"/>
                      <a:pt x="3631" y="8448"/>
                    </a:cubicBezTo>
                    <a:cubicBezTo>
                      <a:pt x="3598" y="8448"/>
                      <a:pt x="3597" y="8477"/>
                      <a:pt x="3590" y="8497"/>
                    </a:cubicBezTo>
                    <a:cubicBezTo>
                      <a:pt x="3590" y="8523"/>
                      <a:pt x="3572" y="8577"/>
                      <a:pt x="3608" y="8603"/>
                    </a:cubicBezTo>
                    <a:cubicBezTo>
                      <a:pt x="3644" y="8639"/>
                      <a:pt x="3724" y="8657"/>
                      <a:pt x="3670" y="8693"/>
                    </a:cubicBezTo>
                    <a:cubicBezTo>
                      <a:pt x="3519" y="8693"/>
                      <a:pt x="3554" y="8782"/>
                      <a:pt x="3581" y="8817"/>
                    </a:cubicBezTo>
                    <a:cubicBezTo>
                      <a:pt x="3599" y="8844"/>
                      <a:pt x="3813" y="8897"/>
                      <a:pt x="3759" y="8906"/>
                    </a:cubicBezTo>
                    <a:cubicBezTo>
                      <a:pt x="3635" y="8933"/>
                      <a:pt x="3581" y="8942"/>
                      <a:pt x="3563" y="9004"/>
                    </a:cubicBezTo>
                    <a:cubicBezTo>
                      <a:pt x="3537" y="9084"/>
                      <a:pt x="3537" y="9182"/>
                      <a:pt x="3554" y="9272"/>
                    </a:cubicBezTo>
                    <a:cubicBezTo>
                      <a:pt x="3563" y="9307"/>
                      <a:pt x="3581" y="9334"/>
                      <a:pt x="3599" y="9370"/>
                    </a:cubicBezTo>
                    <a:cubicBezTo>
                      <a:pt x="3608" y="9387"/>
                      <a:pt x="3670" y="9405"/>
                      <a:pt x="3670" y="9423"/>
                    </a:cubicBezTo>
                    <a:cubicBezTo>
                      <a:pt x="3670" y="9441"/>
                      <a:pt x="3537" y="9459"/>
                      <a:pt x="3501" y="9476"/>
                    </a:cubicBezTo>
                    <a:cubicBezTo>
                      <a:pt x="3465" y="9494"/>
                      <a:pt x="3430" y="9521"/>
                      <a:pt x="3403" y="9557"/>
                    </a:cubicBezTo>
                    <a:cubicBezTo>
                      <a:pt x="3385" y="9601"/>
                      <a:pt x="3403" y="9636"/>
                      <a:pt x="3523" y="9645"/>
                    </a:cubicBezTo>
                    <a:lnTo>
                      <a:pt x="3523" y="9645"/>
                    </a:lnTo>
                    <a:cubicBezTo>
                      <a:pt x="3521" y="9645"/>
                      <a:pt x="3519" y="9645"/>
                      <a:pt x="3517" y="9645"/>
                    </a:cubicBezTo>
                    <a:cubicBezTo>
                      <a:pt x="3442" y="9645"/>
                      <a:pt x="3582" y="9744"/>
                      <a:pt x="3599" y="9761"/>
                    </a:cubicBezTo>
                    <a:cubicBezTo>
                      <a:pt x="3617" y="9788"/>
                      <a:pt x="3456" y="9815"/>
                      <a:pt x="3430" y="9842"/>
                    </a:cubicBezTo>
                    <a:cubicBezTo>
                      <a:pt x="3403" y="9859"/>
                      <a:pt x="3394" y="9913"/>
                      <a:pt x="3412" y="9948"/>
                    </a:cubicBezTo>
                    <a:cubicBezTo>
                      <a:pt x="3439" y="9984"/>
                      <a:pt x="3554" y="9984"/>
                      <a:pt x="3626" y="9984"/>
                    </a:cubicBezTo>
                    <a:cubicBezTo>
                      <a:pt x="3626" y="10002"/>
                      <a:pt x="3635" y="10038"/>
                      <a:pt x="3617" y="10055"/>
                    </a:cubicBezTo>
                    <a:cubicBezTo>
                      <a:pt x="3603" y="10051"/>
                      <a:pt x="3590" y="10049"/>
                      <a:pt x="3577" y="10049"/>
                    </a:cubicBezTo>
                    <a:cubicBezTo>
                      <a:pt x="3563" y="10049"/>
                      <a:pt x="3550" y="10051"/>
                      <a:pt x="3537" y="10055"/>
                    </a:cubicBezTo>
                    <a:cubicBezTo>
                      <a:pt x="3510" y="10064"/>
                      <a:pt x="3528" y="10091"/>
                      <a:pt x="3519" y="10109"/>
                    </a:cubicBezTo>
                    <a:cubicBezTo>
                      <a:pt x="3519" y="10118"/>
                      <a:pt x="3448" y="10118"/>
                      <a:pt x="3430" y="10136"/>
                    </a:cubicBezTo>
                    <a:cubicBezTo>
                      <a:pt x="3412" y="10153"/>
                      <a:pt x="3403" y="10180"/>
                      <a:pt x="3412" y="10198"/>
                    </a:cubicBezTo>
                    <a:cubicBezTo>
                      <a:pt x="3421" y="10269"/>
                      <a:pt x="3501" y="10314"/>
                      <a:pt x="3581" y="10376"/>
                    </a:cubicBezTo>
                    <a:cubicBezTo>
                      <a:pt x="3632" y="10414"/>
                      <a:pt x="3635" y="10426"/>
                      <a:pt x="3607" y="10426"/>
                    </a:cubicBezTo>
                    <a:cubicBezTo>
                      <a:pt x="3579" y="10426"/>
                      <a:pt x="3517" y="10413"/>
                      <a:pt x="3445" y="10404"/>
                    </a:cubicBezTo>
                    <a:lnTo>
                      <a:pt x="3445" y="10404"/>
                    </a:lnTo>
                    <a:cubicBezTo>
                      <a:pt x="3514" y="10414"/>
                      <a:pt x="3440" y="10448"/>
                      <a:pt x="3501" y="10474"/>
                    </a:cubicBezTo>
                    <a:cubicBezTo>
                      <a:pt x="3519" y="10483"/>
                      <a:pt x="3617" y="10501"/>
                      <a:pt x="3617" y="10501"/>
                    </a:cubicBezTo>
                    <a:cubicBezTo>
                      <a:pt x="3617" y="10527"/>
                      <a:pt x="3483" y="10510"/>
                      <a:pt x="3474" y="10536"/>
                    </a:cubicBezTo>
                    <a:cubicBezTo>
                      <a:pt x="3474" y="10554"/>
                      <a:pt x="3581" y="10608"/>
                      <a:pt x="3608" y="10643"/>
                    </a:cubicBezTo>
                    <a:cubicBezTo>
                      <a:pt x="3621" y="10666"/>
                      <a:pt x="3617" y="10675"/>
                      <a:pt x="3605" y="10675"/>
                    </a:cubicBezTo>
                    <a:cubicBezTo>
                      <a:pt x="3583" y="10675"/>
                      <a:pt x="3538" y="10651"/>
                      <a:pt x="3510" y="10634"/>
                    </a:cubicBezTo>
                    <a:cubicBezTo>
                      <a:pt x="3481" y="10615"/>
                      <a:pt x="3416" y="10601"/>
                      <a:pt x="3370" y="10601"/>
                    </a:cubicBezTo>
                    <a:cubicBezTo>
                      <a:pt x="3332" y="10601"/>
                      <a:pt x="3307" y="10610"/>
                      <a:pt x="3323" y="10634"/>
                    </a:cubicBezTo>
                    <a:cubicBezTo>
                      <a:pt x="3376" y="10703"/>
                      <a:pt x="3450" y="10746"/>
                      <a:pt x="3532" y="10756"/>
                    </a:cubicBezTo>
                    <a:lnTo>
                      <a:pt x="3532" y="10756"/>
                    </a:lnTo>
                    <a:cubicBezTo>
                      <a:pt x="3530" y="10756"/>
                      <a:pt x="3529" y="10756"/>
                      <a:pt x="3527" y="10756"/>
                    </a:cubicBezTo>
                    <a:cubicBezTo>
                      <a:pt x="3283" y="10756"/>
                      <a:pt x="3483" y="11029"/>
                      <a:pt x="3318" y="11029"/>
                    </a:cubicBezTo>
                    <a:cubicBezTo>
                      <a:pt x="3309" y="11029"/>
                      <a:pt x="3299" y="11028"/>
                      <a:pt x="3287" y="11026"/>
                    </a:cubicBezTo>
                    <a:lnTo>
                      <a:pt x="3287" y="11026"/>
                    </a:lnTo>
                    <a:cubicBezTo>
                      <a:pt x="3127" y="11062"/>
                      <a:pt x="3314" y="11142"/>
                      <a:pt x="3323" y="11204"/>
                    </a:cubicBezTo>
                    <a:cubicBezTo>
                      <a:pt x="3332" y="11258"/>
                      <a:pt x="3332" y="11302"/>
                      <a:pt x="3314" y="11347"/>
                    </a:cubicBezTo>
                    <a:cubicBezTo>
                      <a:pt x="3314" y="11418"/>
                      <a:pt x="3385" y="11489"/>
                      <a:pt x="3376" y="11543"/>
                    </a:cubicBezTo>
                    <a:cubicBezTo>
                      <a:pt x="3359" y="11605"/>
                      <a:pt x="3269" y="11587"/>
                      <a:pt x="3261" y="11650"/>
                    </a:cubicBezTo>
                    <a:cubicBezTo>
                      <a:pt x="3252" y="11685"/>
                      <a:pt x="3269" y="11721"/>
                      <a:pt x="3296" y="11730"/>
                    </a:cubicBezTo>
                    <a:cubicBezTo>
                      <a:pt x="3323" y="11748"/>
                      <a:pt x="3394" y="11748"/>
                      <a:pt x="3385" y="11766"/>
                    </a:cubicBezTo>
                    <a:cubicBezTo>
                      <a:pt x="3377" y="11785"/>
                      <a:pt x="3338" y="11793"/>
                      <a:pt x="3291" y="11793"/>
                    </a:cubicBezTo>
                    <a:cubicBezTo>
                      <a:pt x="3238" y="11793"/>
                      <a:pt x="3175" y="11784"/>
                      <a:pt x="3129" y="11772"/>
                    </a:cubicBezTo>
                    <a:lnTo>
                      <a:pt x="3129" y="11772"/>
                    </a:lnTo>
                    <a:cubicBezTo>
                      <a:pt x="3274" y="11831"/>
                      <a:pt x="3126" y="12168"/>
                      <a:pt x="3109" y="12211"/>
                    </a:cubicBezTo>
                    <a:cubicBezTo>
                      <a:pt x="3091" y="12255"/>
                      <a:pt x="2993" y="12318"/>
                      <a:pt x="2993" y="12362"/>
                    </a:cubicBezTo>
                    <a:cubicBezTo>
                      <a:pt x="3002" y="12425"/>
                      <a:pt x="3029" y="12487"/>
                      <a:pt x="3073" y="12532"/>
                    </a:cubicBezTo>
                    <a:cubicBezTo>
                      <a:pt x="3089" y="12547"/>
                      <a:pt x="3233" y="12617"/>
                      <a:pt x="3276" y="12617"/>
                    </a:cubicBezTo>
                    <a:cubicBezTo>
                      <a:pt x="3282" y="12617"/>
                      <a:pt x="3286" y="12615"/>
                      <a:pt x="3287" y="12612"/>
                    </a:cubicBezTo>
                    <a:lnTo>
                      <a:pt x="3287" y="12612"/>
                    </a:lnTo>
                    <a:cubicBezTo>
                      <a:pt x="3285" y="12620"/>
                      <a:pt x="3270" y="12622"/>
                      <a:pt x="3250" y="12622"/>
                    </a:cubicBezTo>
                    <a:cubicBezTo>
                      <a:pt x="3212" y="12622"/>
                      <a:pt x="3156" y="12614"/>
                      <a:pt x="3118" y="12614"/>
                    </a:cubicBezTo>
                    <a:cubicBezTo>
                      <a:pt x="3084" y="12614"/>
                      <a:pt x="3065" y="12621"/>
                      <a:pt x="3091" y="12647"/>
                    </a:cubicBezTo>
                    <a:cubicBezTo>
                      <a:pt x="3100" y="12656"/>
                      <a:pt x="3216" y="12736"/>
                      <a:pt x="3171" y="12745"/>
                    </a:cubicBezTo>
                    <a:cubicBezTo>
                      <a:pt x="3157" y="12745"/>
                      <a:pt x="3017" y="12692"/>
                      <a:pt x="2981" y="12692"/>
                    </a:cubicBezTo>
                    <a:cubicBezTo>
                      <a:pt x="2973" y="12692"/>
                      <a:pt x="2971" y="12694"/>
                      <a:pt x="2976" y="12701"/>
                    </a:cubicBezTo>
                    <a:cubicBezTo>
                      <a:pt x="3011" y="12790"/>
                      <a:pt x="3091" y="12852"/>
                      <a:pt x="3180" y="12861"/>
                    </a:cubicBezTo>
                    <a:cubicBezTo>
                      <a:pt x="3198" y="12897"/>
                      <a:pt x="3038" y="12897"/>
                      <a:pt x="2993" y="12897"/>
                    </a:cubicBezTo>
                    <a:cubicBezTo>
                      <a:pt x="2984" y="12906"/>
                      <a:pt x="2851" y="12959"/>
                      <a:pt x="2886" y="12968"/>
                    </a:cubicBezTo>
                    <a:cubicBezTo>
                      <a:pt x="2949" y="13004"/>
                      <a:pt x="3082" y="13021"/>
                      <a:pt x="3082" y="13066"/>
                    </a:cubicBezTo>
                    <a:cubicBezTo>
                      <a:pt x="3091" y="13119"/>
                      <a:pt x="3020" y="13119"/>
                      <a:pt x="3038" y="13164"/>
                    </a:cubicBezTo>
                    <a:cubicBezTo>
                      <a:pt x="3056" y="13200"/>
                      <a:pt x="3109" y="13217"/>
                      <a:pt x="3100" y="13253"/>
                    </a:cubicBezTo>
                    <a:cubicBezTo>
                      <a:pt x="3091" y="13298"/>
                      <a:pt x="2976" y="13298"/>
                      <a:pt x="2949" y="13342"/>
                    </a:cubicBezTo>
                    <a:cubicBezTo>
                      <a:pt x="2913" y="13387"/>
                      <a:pt x="2931" y="13431"/>
                      <a:pt x="3047" y="13449"/>
                    </a:cubicBezTo>
                    <a:cubicBezTo>
                      <a:pt x="3029" y="13449"/>
                      <a:pt x="2851" y="13494"/>
                      <a:pt x="2895" y="13502"/>
                    </a:cubicBezTo>
                    <a:cubicBezTo>
                      <a:pt x="2940" y="13502"/>
                      <a:pt x="3118" y="13502"/>
                      <a:pt x="3082" y="13547"/>
                    </a:cubicBezTo>
                    <a:cubicBezTo>
                      <a:pt x="3073" y="13574"/>
                      <a:pt x="3002" y="13574"/>
                      <a:pt x="2976" y="13600"/>
                    </a:cubicBezTo>
                    <a:cubicBezTo>
                      <a:pt x="2913" y="13636"/>
                      <a:pt x="2878" y="13734"/>
                      <a:pt x="3002" y="13787"/>
                    </a:cubicBezTo>
                    <a:cubicBezTo>
                      <a:pt x="2982" y="13783"/>
                      <a:pt x="2962" y="13781"/>
                      <a:pt x="2942" y="13781"/>
                    </a:cubicBezTo>
                    <a:cubicBezTo>
                      <a:pt x="2883" y="13781"/>
                      <a:pt x="2824" y="13801"/>
                      <a:pt x="2771" y="13841"/>
                    </a:cubicBezTo>
                    <a:cubicBezTo>
                      <a:pt x="2886" y="13859"/>
                      <a:pt x="2851" y="13885"/>
                      <a:pt x="2842" y="13921"/>
                    </a:cubicBezTo>
                    <a:cubicBezTo>
                      <a:pt x="2833" y="13957"/>
                      <a:pt x="2824" y="13939"/>
                      <a:pt x="2895" y="13966"/>
                    </a:cubicBezTo>
                    <a:cubicBezTo>
                      <a:pt x="2993" y="14010"/>
                      <a:pt x="2815" y="14072"/>
                      <a:pt x="2797" y="14099"/>
                    </a:cubicBezTo>
                    <a:cubicBezTo>
                      <a:pt x="2780" y="14135"/>
                      <a:pt x="2851" y="14144"/>
                      <a:pt x="2860" y="14170"/>
                    </a:cubicBezTo>
                    <a:cubicBezTo>
                      <a:pt x="2860" y="14215"/>
                      <a:pt x="2851" y="14260"/>
                      <a:pt x="2833" y="14295"/>
                    </a:cubicBezTo>
                    <a:cubicBezTo>
                      <a:pt x="2825" y="14368"/>
                      <a:pt x="2832" y="14411"/>
                      <a:pt x="2966" y="14479"/>
                    </a:cubicBezTo>
                    <a:lnTo>
                      <a:pt x="2966" y="14479"/>
                    </a:lnTo>
                    <a:cubicBezTo>
                      <a:pt x="2910" y="14454"/>
                      <a:pt x="2852" y="14434"/>
                      <a:pt x="2788" y="14420"/>
                    </a:cubicBezTo>
                    <a:cubicBezTo>
                      <a:pt x="2779" y="14418"/>
                      <a:pt x="2771" y="14417"/>
                      <a:pt x="2765" y="14417"/>
                    </a:cubicBezTo>
                    <a:cubicBezTo>
                      <a:pt x="2718" y="14417"/>
                      <a:pt x="2791" y="14474"/>
                      <a:pt x="2815" y="14482"/>
                    </a:cubicBezTo>
                    <a:cubicBezTo>
                      <a:pt x="2956" y="14561"/>
                      <a:pt x="2918" y="14591"/>
                      <a:pt x="2779" y="14591"/>
                    </a:cubicBezTo>
                    <a:cubicBezTo>
                      <a:pt x="2760" y="14591"/>
                      <a:pt x="2740" y="14590"/>
                      <a:pt x="2717" y="14589"/>
                    </a:cubicBezTo>
                    <a:cubicBezTo>
                      <a:pt x="2714" y="14589"/>
                      <a:pt x="2711" y="14589"/>
                      <a:pt x="2709" y="14589"/>
                    </a:cubicBezTo>
                    <a:cubicBezTo>
                      <a:pt x="2627" y="14589"/>
                      <a:pt x="2929" y="14715"/>
                      <a:pt x="2871" y="14715"/>
                    </a:cubicBezTo>
                    <a:cubicBezTo>
                      <a:pt x="2862" y="14715"/>
                      <a:pt x="2844" y="14712"/>
                      <a:pt x="2815" y="14705"/>
                    </a:cubicBezTo>
                    <a:cubicBezTo>
                      <a:pt x="2802" y="14702"/>
                      <a:pt x="2789" y="14701"/>
                      <a:pt x="2778" y="14701"/>
                    </a:cubicBezTo>
                    <a:cubicBezTo>
                      <a:pt x="2671" y="14701"/>
                      <a:pt x="2673" y="14807"/>
                      <a:pt x="2842" y="14847"/>
                    </a:cubicBezTo>
                    <a:cubicBezTo>
                      <a:pt x="2811" y="14843"/>
                      <a:pt x="2780" y="14841"/>
                      <a:pt x="2749" y="14841"/>
                    </a:cubicBezTo>
                    <a:cubicBezTo>
                      <a:pt x="2719" y="14841"/>
                      <a:pt x="2690" y="14843"/>
                      <a:pt x="2664" y="14847"/>
                    </a:cubicBezTo>
                    <a:cubicBezTo>
                      <a:pt x="2637" y="14856"/>
                      <a:pt x="2673" y="14883"/>
                      <a:pt x="2673" y="14910"/>
                    </a:cubicBezTo>
                    <a:cubicBezTo>
                      <a:pt x="2664" y="14928"/>
                      <a:pt x="2601" y="14945"/>
                      <a:pt x="2584" y="14981"/>
                    </a:cubicBezTo>
                    <a:cubicBezTo>
                      <a:pt x="2566" y="15017"/>
                      <a:pt x="2628" y="15052"/>
                      <a:pt x="2619" y="15088"/>
                    </a:cubicBezTo>
                    <a:cubicBezTo>
                      <a:pt x="2610" y="15124"/>
                      <a:pt x="2592" y="15159"/>
                      <a:pt x="2566" y="15186"/>
                    </a:cubicBezTo>
                    <a:cubicBezTo>
                      <a:pt x="2521" y="15230"/>
                      <a:pt x="2450" y="15257"/>
                      <a:pt x="2477" y="15319"/>
                    </a:cubicBezTo>
                    <a:cubicBezTo>
                      <a:pt x="2477" y="15355"/>
                      <a:pt x="2601" y="15417"/>
                      <a:pt x="2592" y="15426"/>
                    </a:cubicBezTo>
                    <a:cubicBezTo>
                      <a:pt x="2592" y="15431"/>
                      <a:pt x="2582" y="15433"/>
                      <a:pt x="2566" y="15433"/>
                    </a:cubicBezTo>
                    <a:cubicBezTo>
                      <a:pt x="2530" y="15433"/>
                      <a:pt x="2466" y="15425"/>
                      <a:pt x="2428" y="15425"/>
                    </a:cubicBezTo>
                    <a:cubicBezTo>
                      <a:pt x="2419" y="15425"/>
                      <a:pt x="2411" y="15425"/>
                      <a:pt x="2405" y="15426"/>
                    </a:cubicBezTo>
                    <a:cubicBezTo>
                      <a:pt x="2370" y="15435"/>
                      <a:pt x="2468" y="15489"/>
                      <a:pt x="2512" y="15515"/>
                    </a:cubicBezTo>
                    <a:cubicBezTo>
                      <a:pt x="2566" y="15533"/>
                      <a:pt x="2788" y="15596"/>
                      <a:pt x="2682" y="15605"/>
                    </a:cubicBezTo>
                    <a:cubicBezTo>
                      <a:pt x="2601" y="15605"/>
                      <a:pt x="2512" y="15613"/>
                      <a:pt x="2432" y="15631"/>
                    </a:cubicBezTo>
                    <a:cubicBezTo>
                      <a:pt x="2361" y="15676"/>
                      <a:pt x="2682" y="15792"/>
                      <a:pt x="2495" y="15800"/>
                    </a:cubicBezTo>
                    <a:cubicBezTo>
                      <a:pt x="2388" y="15800"/>
                      <a:pt x="2405" y="15934"/>
                      <a:pt x="2414" y="15979"/>
                    </a:cubicBezTo>
                    <a:cubicBezTo>
                      <a:pt x="2423" y="16023"/>
                      <a:pt x="2450" y="16068"/>
                      <a:pt x="2414" y="16103"/>
                    </a:cubicBezTo>
                    <a:cubicBezTo>
                      <a:pt x="2405" y="16112"/>
                      <a:pt x="2236" y="16157"/>
                      <a:pt x="2263" y="16157"/>
                    </a:cubicBezTo>
                    <a:cubicBezTo>
                      <a:pt x="2316" y="16175"/>
                      <a:pt x="2370" y="16157"/>
                      <a:pt x="2414" y="16201"/>
                    </a:cubicBezTo>
                    <a:cubicBezTo>
                      <a:pt x="2432" y="16210"/>
                      <a:pt x="2432" y="16237"/>
                      <a:pt x="2423" y="16264"/>
                    </a:cubicBezTo>
                    <a:cubicBezTo>
                      <a:pt x="2410" y="16284"/>
                      <a:pt x="2370" y="16320"/>
                      <a:pt x="2301" y="16320"/>
                    </a:cubicBezTo>
                    <a:cubicBezTo>
                      <a:pt x="2279" y="16320"/>
                      <a:pt x="2255" y="16317"/>
                      <a:pt x="2227" y="16308"/>
                    </a:cubicBezTo>
                    <a:lnTo>
                      <a:pt x="2227" y="16308"/>
                    </a:lnTo>
                    <a:cubicBezTo>
                      <a:pt x="2592" y="16424"/>
                      <a:pt x="2165" y="16326"/>
                      <a:pt x="2174" y="16442"/>
                    </a:cubicBezTo>
                    <a:cubicBezTo>
                      <a:pt x="2183" y="16531"/>
                      <a:pt x="2361" y="16567"/>
                      <a:pt x="2370" y="16647"/>
                    </a:cubicBezTo>
                    <a:cubicBezTo>
                      <a:pt x="2370" y="16673"/>
                      <a:pt x="2281" y="16727"/>
                      <a:pt x="2254" y="16762"/>
                    </a:cubicBezTo>
                    <a:cubicBezTo>
                      <a:pt x="2183" y="16896"/>
                      <a:pt x="2370" y="16834"/>
                      <a:pt x="2325" y="16958"/>
                    </a:cubicBezTo>
                    <a:cubicBezTo>
                      <a:pt x="2299" y="17039"/>
                      <a:pt x="2299" y="17119"/>
                      <a:pt x="2325" y="17199"/>
                    </a:cubicBezTo>
                    <a:cubicBezTo>
                      <a:pt x="2361" y="17226"/>
                      <a:pt x="2397" y="17252"/>
                      <a:pt x="2441" y="17270"/>
                    </a:cubicBezTo>
                    <a:cubicBezTo>
                      <a:pt x="2459" y="17377"/>
                      <a:pt x="2290" y="17689"/>
                      <a:pt x="2486" y="17733"/>
                    </a:cubicBezTo>
                    <a:cubicBezTo>
                      <a:pt x="2494" y="17735"/>
                      <a:pt x="2502" y="17736"/>
                      <a:pt x="2509" y="17736"/>
                    </a:cubicBezTo>
                    <a:cubicBezTo>
                      <a:pt x="2554" y="17736"/>
                      <a:pt x="2570" y="17705"/>
                      <a:pt x="2591" y="17705"/>
                    </a:cubicBezTo>
                    <a:cubicBezTo>
                      <a:pt x="2601" y="17705"/>
                      <a:pt x="2612" y="17712"/>
                      <a:pt x="2628" y="17733"/>
                    </a:cubicBezTo>
                    <a:cubicBezTo>
                      <a:pt x="2610" y="17778"/>
                      <a:pt x="2619" y="17822"/>
                      <a:pt x="2637" y="17867"/>
                    </a:cubicBezTo>
                    <a:cubicBezTo>
                      <a:pt x="2638" y="17870"/>
                      <a:pt x="2640" y="17871"/>
                      <a:pt x="2643" y="17871"/>
                    </a:cubicBezTo>
                    <a:cubicBezTo>
                      <a:pt x="2657" y="17871"/>
                      <a:pt x="2688" y="17839"/>
                      <a:pt x="2711" y="17839"/>
                    </a:cubicBezTo>
                    <a:cubicBezTo>
                      <a:pt x="2713" y="17839"/>
                      <a:pt x="2715" y="17840"/>
                      <a:pt x="2717" y="17840"/>
                    </a:cubicBezTo>
                    <a:cubicBezTo>
                      <a:pt x="2841" y="17862"/>
                      <a:pt x="2995" y="18177"/>
                      <a:pt x="3175" y="18177"/>
                    </a:cubicBezTo>
                    <a:cubicBezTo>
                      <a:pt x="3214" y="18177"/>
                      <a:pt x="3254" y="18162"/>
                      <a:pt x="3296" y="18125"/>
                    </a:cubicBezTo>
                    <a:cubicBezTo>
                      <a:pt x="3314" y="18134"/>
                      <a:pt x="3320" y="18145"/>
                      <a:pt x="3320" y="18155"/>
                    </a:cubicBezTo>
                    <a:lnTo>
                      <a:pt x="3320" y="18155"/>
                    </a:lnTo>
                    <a:cubicBezTo>
                      <a:pt x="3321" y="18154"/>
                      <a:pt x="3322" y="18153"/>
                      <a:pt x="3323" y="18152"/>
                    </a:cubicBezTo>
                    <a:cubicBezTo>
                      <a:pt x="3324" y="18152"/>
                      <a:pt x="3325" y="18152"/>
                      <a:pt x="3326" y="18152"/>
                    </a:cubicBezTo>
                    <a:cubicBezTo>
                      <a:pt x="3397" y="18152"/>
                      <a:pt x="3509" y="17519"/>
                      <a:pt x="3474" y="17466"/>
                    </a:cubicBezTo>
                    <a:cubicBezTo>
                      <a:pt x="3462" y="17454"/>
                      <a:pt x="3433" y="17425"/>
                      <a:pt x="3408" y="17425"/>
                    </a:cubicBezTo>
                    <a:cubicBezTo>
                      <a:pt x="3396" y="17425"/>
                      <a:pt x="3385" y="17431"/>
                      <a:pt x="3376" y="17448"/>
                    </a:cubicBezTo>
                    <a:cubicBezTo>
                      <a:pt x="3328" y="17527"/>
                      <a:pt x="3287" y="17602"/>
                      <a:pt x="3261" y="17602"/>
                    </a:cubicBezTo>
                    <a:cubicBezTo>
                      <a:pt x="3249" y="17602"/>
                      <a:pt x="3239" y="17586"/>
                      <a:pt x="3234" y="17546"/>
                    </a:cubicBezTo>
                    <a:cubicBezTo>
                      <a:pt x="3198" y="17475"/>
                      <a:pt x="3171" y="17404"/>
                      <a:pt x="3109" y="17386"/>
                    </a:cubicBezTo>
                    <a:cubicBezTo>
                      <a:pt x="3108" y="17386"/>
                      <a:pt x="3106" y="17385"/>
                      <a:pt x="3104" y="17385"/>
                    </a:cubicBezTo>
                    <a:cubicBezTo>
                      <a:pt x="3069" y="17385"/>
                      <a:pt x="2965" y="17446"/>
                      <a:pt x="2922" y="17446"/>
                    </a:cubicBezTo>
                    <a:cubicBezTo>
                      <a:pt x="2911" y="17446"/>
                      <a:pt x="2904" y="17441"/>
                      <a:pt x="2904" y="17430"/>
                    </a:cubicBezTo>
                    <a:cubicBezTo>
                      <a:pt x="2904" y="17359"/>
                      <a:pt x="3100" y="17190"/>
                      <a:pt x="3109" y="17137"/>
                    </a:cubicBezTo>
                    <a:cubicBezTo>
                      <a:pt x="3109" y="17132"/>
                      <a:pt x="3107" y="17130"/>
                      <a:pt x="3102" y="17130"/>
                    </a:cubicBezTo>
                    <a:cubicBezTo>
                      <a:pt x="3073" y="17130"/>
                      <a:pt x="2962" y="17219"/>
                      <a:pt x="2931" y="17235"/>
                    </a:cubicBezTo>
                    <a:cubicBezTo>
                      <a:pt x="2914" y="17209"/>
                      <a:pt x="3096" y="17092"/>
                      <a:pt x="3044" y="17092"/>
                    </a:cubicBezTo>
                    <a:cubicBezTo>
                      <a:pt x="3042" y="17092"/>
                      <a:pt x="3040" y="17092"/>
                      <a:pt x="3038" y="17092"/>
                    </a:cubicBezTo>
                    <a:cubicBezTo>
                      <a:pt x="3024" y="17092"/>
                      <a:pt x="2772" y="17201"/>
                      <a:pt x="2705" y="17201"/>
                    </a:cubicBezTo>
                    <a:cubicBezTo>
                      <a:pt x="2684" y="17201"/>
                      <a:pt x="2681" y="17191"/>
                      <a:pt x="2708" y="17163"/>
                    </a:cubicBezTo>
                    <a:cubicBezTo>
                      <a:pt x="2762" y="17110"/>
                      <a:pt x="2878" y="17092"/>
                      <a:pt x="2913" y="17039"/>
                    </a:cubicBezTo>
                    <a:cubicBezTo>
                      <a:pt x="2931" y="17021"/>
                      <a:pt x="2931" y="16985"/>
                      <a:pt x="2904" y="16976"/>
                    </a:cubicBezTo>
                    <a:cubicBezTo>
                      <a:pt x="2896" y="16971"/>
                      <a:pt x="2884" y="16969"/>
                      <a:pt x="2870" y="16969"/>
                    </a:cubicBezTo>
                    <a:cubicBezTo>
                      <a:pt x="2826" y="16969"/>
                      <a:pt x="2760" y="16990"/>
                      <a:pt x="2711" y="16990"/>
                    </a:cubicBezTo>
                    <a:cubicBezTo>
                      <a:pt x="2676" y="16990"/>
                      <a:pt x="2649" y="16979"/>
                      <a:pt x="2646" y="16941"/>
                    </a:cubicBezTo>
                    <a:cubicBezTo>
                      <a:pt x="2735" y="16932"/>
                      <a:pt x="2824" y="16914"/>
                      <a:pt x="2904" y="16878"/>
                    </a:cubicBezTo>
                    <a:cubicBezTo>
                      <a:pt x="2958" y="16843"/>
                      <a:pt x="3029" y="16798"/>
                      <a:pt x="2851" y="16798"/>
                    </a:cubicBezTo>
                    <a:cubicBezTo>
                      <a:pt x="3082" y="16798"/>
                      <a:pt x="3029" y="16771"/>
                      <a:pt x="2913" y="16718"/>
                    </a:cubicBezTo>
                    <a:lnTo>
                      <a:pt x="2913" y="16718"/>
                    </a:lnTo>
                    <a:cubicBezTo>
                      <a:pt x="2926" y="16721"/>
                      <a:pt x="2937" y="16722"/>
                      <a:pt x="2946" y="16722"/>
                    </a:cubicBezTo>
                    <a:cubicBezTo>
                      <a:pt x="3057" y="16722"/>
                      <a:pt x="2967" y="16544"/>
                      <a:pt x="2976" y="16495"/>
                    </a:cubicBezTo>
                    <a:lnTo>
                      <a:pt x="2976" y="16495"/>
                    </a:lnTo>
                    <a:cubicBezTo>
                      <a:pt x="2966" y="16529"/>
                      <a:pt x="2934" y="16543"/>
                      <a:pt x="2899" y="16543"/>
                    </a:cubicBezTo>
                    <a:cubicBezTo>
                      <a:pt x="2834" y="16543"/>
                      <a:pt x="2763" y="16494"/>
                      <a:pt x="2833" y="16442"/>
                    </a:cubicBezTo>
                    <a:cubicBezTo>
                      <a:pt x="2886" y="16397"/>
                      <a:pt x="2931" y="16326"/>
                      <a:pt x="2958" y="16255"/>
                    </a:cubicBezTo>
                    <a:cubicBezTo>
                      <a:pt x="2933" y="16248"/>
                      <a:pt x="2909" y="16244"/>
                      <a:pt x="2888" y="16244"/>
                    </a:cubicBezTo>
                    <a:cubicBezTo>
                      <a:pt x="2747" y="16244"/>
                      <a:pt x="2674" y="16377"/>
                      <a:pt x="2628" y="16415"/>
                    </a:cubicBezTo>
                    <a:cubicBezTo>
                      <a:pt x="2646" y="16362"/>
                      <a:pt x="2664" y="16308"/>
                      <a:pt x="2682" y="16255"/>
                    </a:cubicBezTo>
                    <a:cubicBezTo>
                      <a:pt x="2704" y="16211"/>
                      <a:pt x="2750" y="16179"/>
                      <a:pt x="2800" y="16179"/>
                    </a:cubicBezTo>
                    <a:cubicBezTo>
                      <a:pt x="2811" y="16179"/>
                      <a:pt x="2822" y="16180"/>
                      <a:pt x="2833" y="16183"/>
                    </a:cubicBezTo>
                    <a:cubicBezTo>
                      <a:pt x="2912" y="16191"/>
                      <a:pt x="2956" y="16227"/>
                      <a:pt x="3012" y="16227"/>
                    </a:cubicBezTo>
                    <a:cubicBezTo>
                      <a:pt x="3026" y="16227"/>
                      <a:pt x="3040" y="16224"/>
                      <a:pt x="3056" y="16219"/>
                    </a:cubicBezTo>
                    <a:cubicBezTo>
                      <a:pt x="3207" y="16166"/>
                      <a:pt x="2976" y="16077"/>
                      <a:pt x="2993" y="15996"/>
                    </a:cubicBezTo>
                    <a:cubicBezTo>
                      <a:pt x="3002" y="15916"/>
                      <a:pt x="3118" y="15898"/>
                      <a:pt x="3252" y="15881"/>
                    </a:cubicBezTo>
                    <a:cubicBezTo>
                      <a:pt x="3154" y="15854"/>
                      <a:pt x="3056" y="15792"/>
                      <a:pt x="2976" y="15720"/>
                    </a:cubicBezTo>
                    <a:cubicBezTo>
                      <a:pt x="2954" y="15693"/>
                      <a:pt x="2962" y="15684"/>
                      <a:pt x="2982" y="15684"/>
                    </a:cubicBezTo>
                    <a:cubicBezTo>
                      <a:pt x="3014" y="15684"/>
                      <a:pt x="3075" y="15705"/>
                      <a:pt x="3094" y="15705"/>
                    </a:cubicBezTo>
                    <a:cubicBezTo>
                      <a:pt x="3098" y="15705"/>
                      <a:pt x="3100" y="15704"/>
                      <a:pt x="3100" y="15703"/>
                    </a:cubicBezTo>
                    <a:cubicBezTo>
                      <a:pt x="3103" y="15692"/>
                      <a:pt x="3094" y="15683"/>
                      <a:pt x="3078" y="15674"/>
                    </a:cubicBezTo>
                    <a:lnTo>
                      <a:pt x="3078" y="15674"/>
                    </a:lnTo>
                    <a:cubicBezTo>
                      <a:pt x="3118" y="15683"/>
                      <a:pt x="3158" y="15690"/>
                      <a:pt x="3198" y="15694"/>
                    </a:cubicBezTo>
                    <a:cubicBezTo>
                      <a:pt x="3261" y="15676"/>
                      <a:pt x="3243" y="15605"/>
                      <a:pt x="3243" y="15569"/>
                    </a:cubicBezTo>
                    <a:cubicBezTo>
                      <a:pt x="3243" y="15498"/>
                      <a:pt x="3207" y="15435"/>
                      <a:pt x="3145" y="15400"/>
                    </a:cubicBezTo>
                    <a:cubicBezTo>
                      <a:pt x="3091" y="15373"/>
                      <a:pt x="3056" y="15364"/>
                      <a:pt x="3082" y="15328"/>
                    </a:cubicBezTo>
                    <a:cubicBezTo>
                      <a:pt x="3100" y="15311"/>
                      <a:pt x="3124" y="15301"/>
                      <a:pt x="3149" y="15301"/>
                    </a:cubicBezTo>
                    <a:cubicBezTo>
                      <a:pt x="3163" y="15301"/>
                      <a:pt x="3177" y="15304"/>
                      <a:pt x="3189" y="15311"/>
                    </a:cubicBezTo>
                    <a:cubicBezTo>
                      <a:pt x="3206" y="15313"/>
                      <a:pt x="3218" y="15314"/>
                      <a:pt x="3226" y="15314"/>
                    </a:cubicBezTo>
                    <a:cubicBezTo>
                      <a:pt x="3254" y="15314"/>
                      <a:pt x="3245" y="15302"/>
                      <a:pt x="3252" y="15275"/>
                    </a:cubicBezTo>
                    <a:cubicBezTo>
                      <a:pt x="3261" y="15239"/>
                      <a:pt x="3180" y="15177"/>
                      <a:pt x="3163" y="15132"/>
                    </a:cubicBezTo>
                    <a:cubicBezTo>
                      <a:pt x="3145" y="15088"/>
                      <a:pt x="3154" y="15043"/>
                      <a:pt x="3180" y="15008"/>
                    </a:cubicBezTo>
                    <a:cubicBezTo>
                      <a:pt x="3198" y="14981"/>
                      <a:pt x="3305" y="14972"/>
                      <a:pt x="3314" y="14954"/>
                    </a:cubicBezTo>
                    <a:cubicBezTo>
                      <a:pt x="3323" y="14936"/>
                      <a:pt x="3252" y="14945"/>
                      <a:pt x="3252" y="14936"/>
                    </a:cubicBezTo>
                    <a:lnTo>
                      <a:pt x="3261" y="14901"/>
                    </a:lnTo>
                    <a:lnTo>
                      <a:pt x="3305" y="14741"/>
                    </a:lnTo>
                    <a:cubicBezTo>
                      <a:pt x="3314" y="14689"/>
                      <a:pt x="3397" y="14595"/>
                      <a:pt x="3217" y="14549"/>
                    </a:cubicBezTo>
                    <a:lnTo>
                      <a:pt x="3217" y="14549"/>
                    </a:lnTo>
                    <a:cubicBezTo>
                      <a:pt x="3226" y="14551"/>
                      <a:pt x="3236" y="14551"/>
                      <a:pt x="3245" y="14551"/>
                    </a:cubicBezTo>
                    <a:cubicBezTo>
                      <a:pt x="3319" y="14551"/>
                      <a:pt x="3388" y="14501"/>
                      <a:pt x="3403" y="14420"/>
                    </a:cubicBezTo>
                    <a:cubicBezTo>
                      <a:pt x="3412" y="14358"/>
                      <a:pt x="3305" y="14331"/>
                      <a:pt x="3332" y="14268"/>
                    </a:cubicBezTo>
                    <a:cubicBezTo>
                      <a:pt x="3335" y="14265"/>
                      <a:pt x="3341" y="14264"/>
                      <a:pt x="3349" y="14264"/>
                    </a:cubicBezTo>
                    <a:cubicBezTo>
                      <a:pt x="3377" y="14264"/>
                      <a:pt x="3426" y="14277"/>
                      <a:pt x="3463" y="14277"/>
                    </a:cubicBezTo>
                    <a:cubicBezTo>
                      <a:pt x="3479" y="14277"/>
                      <a:pt x="3492" y="14275"/>
                      <a:pt x="3501" y="14268"/>
                    </a:cubicBezTo>
                    <a:cubicBezTo>
                      <a:pt x="3537" y="14260"/>
                      <a:pt x="3554" y="14233"/>
                      <a:pt x="3546" y="14197"/>
                    </a:cubicBezTo>
                    <a:cubicBezTo>
                      <a:pt x="3537" y="14153"/>
                      <a:pt x="3519" y="14117"/>
                      <a:pt x="3492" y="14090"/>
                    </a:cubicBezTo>
                    <a:cubicBezTo>
                      <a:pt x="3452" y="14070"/>
                      <a:pt x="3413" y="14060"/>
                      <a:pt x="3373" y="14053"/>
                    </a:cubicBezTo>
                    <a:lnTo>
                      <a:pt x="3373" y="14053"/>
                    </a:lnTo>
                    <a:cubicBezTo>
                      <a:pt x="3390" y="14055"/>
                      <a:pt x="3404" y="14056"/>
                      <a:pt x="3415" y="14056"/>
                    </a:cubicBezTo>
                    <a:cubicBezTo>
                      <a:pt x="3508" y="14056"/>
                      <a:pt x="3405" y="13977"/>
                      <a:pt x="3412" y="13948"/>
                    </a:cubicBezTo>
                    <a:cubicBezTo>
                      <a:pt x="3414" y="13943"/>
                      <a:pt x="3423" y="13941"/>
                      <a:pt x="3436" y="13941"/>
                    </a:cubicBezTo>
                    <a:cubicBezTo>
                      <a:pt x="3492" y="13941"/>
                      <a:pt x="3625" y="13977"/>
                      <a:pt x="3690" y="13977"/>
                    </a:cubicBezTo>
                    <a:cubicBezTo>
                      <a:pt x="3720" y="13977"/>
                      <a:pt x="3736" y="13969"/>
                      <a:pt x="3724" y="13948"/>
                    </a:cubicBezTo>
                    <a:cubicBezTo>
                      <a:pt x="3679" y="13859"/>
                      <a:pt x="3403" y="13841"/>
                      <a:pt x="3269" y="13779"/>
                    </a:cubicBezTo>
                    <a:cubicBezTo>
                      <a:pt x="3180" y="13744"/>
                      <a:pt x="3363" y="13731"/>
                      <a:pt x="3454" y="13731"/>
                    </a:cubicBezTo>
                    <a:cubicBezTo>
                      <a:pt x="3476" y="13731"/>
                      <a:pt x="3493" y="13732"/>
                      <a:pt x="3499" y="13733"/>
                    </a:cubicBezTo>
                    <a:lnTo>
                      <a:pt x="3499" y="13733"/>
                    </a:lnTo>
                    <a:cubicBezTo>
                      <a:pt x="3438" y="13707"/>
                      <a:pt x="3394" y="13707"/>
                      <a:pt x="3394" y="13672"/>
                    </a:cubicBezTo>
                    <a:cubicBezTo>
                      <a:pt x="3394" y="13654"/>
                      <a:pt x="3412" y="13627"/>
                      <a:pt x="3394" y="13609"/>
                    </a:cubicBezTo>
                    <a:cubicBezTo>
                      <a:pt x="3367" y="13600"/>
                      <a:pt x="3305" y="13592"/>
                      <a:pt x="3269" y="13574"/>
                    </a:cubicBezTo>
                    <a:cubicBezTo>
                      <a:pt x="3234" y="13556"/>
                      <a:pt x="3243" y="13529"/>
                      <a:pt x="3243" y="13511"/>
                    </a:cubicBezTo>
                    <a:lnTo>
                      <a:pt x="3243" y="13511"/>
                    </a:lnTo>
                    <a:cubicBezTo>
                      <a:pt x="3291" y="13522"/>
                      <a:pt x="3329" y="13529"/>
                      <a:pt x="3357" y="13529"/>
                    </a:cubicBezTo>
                    <a:cubicBezTo>
                      <a:pt x="3395" y="13529"/>
                      <a:pt x="3410" y="13516"/>
                      <a:pt x="3394" y="13485"/>
                    </a:cubicBezTo>
                    <a:cubicBezTo>
                      <a:pt x="3369" y="13434"/>
                      <a:pt x="3339" y="13410"/>
                      <a:pt x="3391" y="13410"/>
                    </a:cubicBezTo>
                    <a:cubicBezTo>
                      <a:pt x="3412" y="13410"/>
                      <a:pt x="3447" y="13414"/>
                      <a:pt x="3501" y="13422"/>
                    </a:cubicBezTo>
                    <a:cubicBezTo>
                      <a:pt x="3505" y="13423"/>
                      <a:pt x="3508" y="13423"/>
                      <a:pt x="3512" y="13423"/>
                    </a:cubicBezTo>
                    <a:cubicBezTo>
                      <a:pt x="3566" y="13423"/>
                      <a:pt x="3587" y="13358"/>
                      <a:pt x="3537" y="13333"/>
                    </a:cubicBezTo>
                    <a:cubicBezTo>
                      <a:pt x="3474" y="13306"/>
                      <a:pt x="3439" y="13333"/>
                      <a:pt x="3421" y="13280"/>
                    </a:cubicBezTo>
                    <a:cubicBezTo>
                      <a:pt x="3412" y="13235"/>
                      <a:pt x="3430" y="13191"/>
                      <a:pt x="3456" y="13155"/>
                    </a:cubicBezTo>
                    <a:cubicBezTo>
                      <a:pt x="3492" y="13111"/>
                      <a:pt x="3581" y="13119"/>
                      <a:pt x="3644" y="13093"/>
                    </a:cubicBezTo>
                    <a:cubicBezTo>
                      <a:pt x="3697" y="13066"/>
                      <a:pt x="3715" y="13013"/>
                      <a:pt x="3644" y="12968"/>
                    </a:cubicBezTo>
                    <a:cubicBezTo>
                      <a:pt x="3546" y="12906"/>
                      <a:pt x="3750" y="12852"/>
                      <a:pt x="3768" y="12852"/>
                    </a:cubicBezTo>
                    <a:cubicBezTo>
                      <a:pt x="3726" y="12828"/>
                      <a:pt x="3678" y="12820"/>
                      <a:pt x="3631" y="12820"/>
                    </a:cubicBezTo>
                    <a:cubicBezTo>
                      <a:pt x="3548" y="12820"/>
                      <a:pt x="3467" y="12844"/>
                      <a:pt x="3417" y="12844"/>
                    </a:cubicBezTo>
                    <a:cubicBezTo>
                      <a:pt x="3412" y="12844"/>
                      <a:pt x="3407" y="12844"/>
                      <a:pt x="3403" y="12843"/>
                    </a:cubicBezTo>
                    <a:cubicBezTo>
                      <a:pt x="3386" y="12843"/>
                      <a:pt x="3385" y="12789"/>
                      <a:pt x="3436" y="12789"/>
                    </a:cubicBezTo>
                    <a:cubicBezTo>
                      <a:pt x="3440" y="12789"/>
                      <a:pt x="3443" y="12789"/>
                      <a:pt x="3448" y="12790"/>
                    </a:cubicBezTo>
                    <a:cubicBezTo>
                      <a:pt x="3458" y="12792"/>
                      <a:pt x="3467" y="12793"/>
                      <a:pt x="3475" y="12793"/>
                    </a:cubicBezTo>
                    <a:cubicBezTo>
                      <a:pt x="3538" y="12793"/>
                      <a:pt x="3507" y="12733"/>
                      <a:pt x="3483" y="12701"/>
                    </a:cubicBezTo>
                    <a:cubicBezTo>
                      <a:pt x="3457" y="12671"/>
                      <a:pt x="3468" y="12663"/>
                      <a:pt x="3498" y="12663"/>
                    </a:cubicBezTo>
                    <a:cubicBezTo>
                      <a:pt x="3534" y="12663"/>
                      <a:pt x="3599" y="12675"/>
                      <a:pt x="3659" y="12675"/>
                    </a:cubicBezTo>
                    <a:cubicBezTo>
                      <a:pt x="3669" y="12675"/>
                      <a:pt x="3679" y="12675"/>
                      <a:pt x="3688" y="12674"/>
                    </a:cubicBezTo>
                    <a:cubicBezTo>
                      <a:pt x="3768" y="12656"/>
                      <a:pt x="3644" y="12630"/>
                      <a:pt x="3626" y="12621"/>
                    </a:cubicBezTo>
                    <a:cubicBezTo>
                      <a:pt x="3537" y="12603"/>
                      <a:pt x="3554" y="12558"/>
                      <a:pt x="3554" y="12532"/>
                    </a:cubicBezTo>
                    <a:cubicBezTo>
                      <a:pt x="3563" y="12469"/>
                      <a:pt x="3626" y="12469"/>
                      <a:pt x="3492" y="12389"/>
                    </a:cubicBezTo>
                    <a:cubicBezTo>
                      <a:pt x="3492" y="12389"/>
                      <a:pt x="3430" y="12327"/>
                      <a:pt x="3448" y="12327"/>
                    </a:cubicBezTo>
                    <a:cubicBezTo>
                      <a:pt x="3450" y="12326"/>
                      <a:pt x="3452" y="12326"/>
                      <a:pt x="3454" y="12326"/>
                    </a:cubicBezTo>
                    <a:cubicBezTo>
                      <a:pt x="3502" y="12326"/>
                      <a:pt x="3623" y="12390"/>
                      <a:pt x="3699" y="12390"/>
                    </a:cubicBezTo>
                    <a:cubicBezTo>
                      <a:pt x="3721" y="12390"/>
                      <a:pt x="3739" y="12385"/>
                      <a:pt x="3750" y="12371"/>
                    </a:cubicBezTo>
                    <a:cubicBezTo>
                      <a:pt x="3811" y="12310"/>
                      <a:pt x="3796" y="12241"/>
                      <a:pt x="3811" y="12172"/>
                    </a:cubicBezTo>
                    <a:lnTo>
                      <a:pt x="3811" y="12172"/>
                    </a:lnTo>
                    <a:cubicBezTo>
                      <a:pt x="3808" y="12184"/>
                      <a:pt x="3794" y="12214"/>
                      <a:pt x="3751" y="12214"/>
                    </a:cubicBezTo>
                    <a:cubicBezTo>
                      <a:pt x="3743" y="12214"/>
                      <a:pt x="3734" y="12213"/>
                      <a:pt x="3724" y="12211"/>
                    </a:cubicBezTo>
                    <a:cubicBezTo>
                      <a:pt x="3689" y="12202"/>
                      <a:pt x="3746" y="12110"/>
                      <a:pt x="3662" y="12096"/>
                    </a:cubicBezTo>
                    <a:lnTo>
                      <a:pt x="3662" y="12096"/>
                    </a:lnTo>
                    <a:cubicBezTo>
                      <a:pt x="3679" y="12104"/>
                      <a:pt x="3586" y="12143"/>
                      <a:pt x="3555" y="12143"/>
                    </a:cubicBezTo>
                    <a:cubicBezTo>
                      <a:pt x="3550" y="12143"/>
                      <a:pt x="3547" y="12142"/>
                      <a:pt x="3546" y="12140"/>
                    </a:cubicBezTo>
                    <a:cubicBezTo>
                      <a:pt x="3515" y="12094"/>
                      <a:pt x="3388" y="12016"/>
                      <a:pt x="3489" y="12016"/>
                    </a:cubicBezTo>
                    <a:cubicBezTo>
                      <a:pt x="3506" y="12016"/>
                      <a:pt x="3530" y="12019"/>
                      <a:pt x="3563" y="12024"/>
                    </a:cubicBezTo>
                    <a:cubicBezTo>
                      <a:pt x="3607" y="12043"/>
                      <a:pt x="3659" y="12066"/>
                      <a:pt x="3696" y="12066"/>
                    </a:cubicBezTo>
                    <a:cubicBezTo>
                      <a:pt x="3712" y="12066"/>
                      <a:pt x="3725" y="12061"/>
                      <a:pt x="3733" y="12051"/>
                    </a:cubicBezTo>
                    <a:cubicBezTo>
                      <a:pt x="3777" y="11997"/>
                      <a:pt x="3786" y="11926"/>
                      <a:pt x="3768" y="11864"/>
                    </a:cubicBezTo>
                    <a:cubicBezTo>
                      <a:pt x="3750" y="11819"/>
                      <a:pt x="3590" y="11837"/>
                      <a:pt x="3519" y="11810"/>
                    </a:cubicBezTo>
                    <a:cubicBezTo>
                      <a:pt x="3563" y="11748"/>
                      <a:pt x="3635" y="11703"/>
                      <a:pt x="3715" y="11694"/>
                    </a:cubicBezTo>
                    <a:cubicBezTo>
                      <a:pt x="3786" y="11694"/>
                      <a:pt x="3795" y="11783"/>
                      <a:pt x="3795" y="11792"/>
                    </a:cubicBezTo>
                    <a:cubicBezTo>
                      <a:pt x="3804" y="11757"/>
                      <a:pt x="3777" y="11668"/>
                      <a:pt x="3866" y="11650"/>
                    </a:cubicBezTo>
                    <a:cubicBezTo>
                      <a:pt x="3886" y="11648"/>
                      <a:pt x="3905" y="11647"/>
                      <a:pt x="3925" y="11647"/>
                    </a:cubicBezTo>
                    <a:cubicBezTo>
                      <a:pt x="4012" y="11647"/>
                      <a:pt x="4098" y="11662"/>
                      <a:pt x="4178" y="11676"/>
                    </a:cubicBezTo>
                    <a:cubicBezTo>
                      <a:pt x="4044" y="11641"/>
                      <a:pt x="3911" y="11587"/>
                      <a:pt x="3786" y="11525"/>
                    </a:cubicBezTo>
                    <a:cubicBezTo>
                      <a:pt x="3724" y="11498"/>
                      <a:pt x="3777" y="11463"/>
                      <a:pt x="3742" y="11427"/>
                    </a:cubicBezTo>
                    <a:cubicBezTo>
                      <a:pt x="3733" y="11409"/>
                      <a:pt x="3590" y="11365"/>
                      <a:pt x="3679" y="11356"/>
                    </a:cubicBezTo>
                    <a:cubicBezTo>
                      <a:pt x="3686" y="11355"/>
                      <a:pt x="3693" y="11355"/>
                      <a:pt x="3700" y="11355"/>
                    </a:cubicBezTo>
                    <a:cubicBezTo>
                      <a:pt x="3810" y="11355"/>
                      <a:pt x="3926" y="11418"/>
                      <a:pt x="4035" y="11418"/>
                    </a:cubicBezTo>
                    <a:cubicBezTo>
                      <a:pt x="4133" y="11418"/>
                      <a:pt x="4053" y="11356"/>
                      <a:pt x="4018" y="11329"/>
                    </a:cubicBezTo>
                    <a:cubicBezTo>
                      <a:pt x="3982" y="11302"/>
                      <a:pt x="3920" y="11293"/>
                      <a:pt x="3911" y="11258"/>
                    </a:cubicBezTo>
                    <a:cubicBezTo>
                      <a:pt x="3893" y="11222"/>
                      <a:pt x="3893" y="11187"/>
                      <a:pt x="3911" y="11142"/>
                    </a:cubicBezTo>
                    <a:cubicBezTo>
                      <a:pt x="3911" y="11137"/>
                      <a:pt x="3912" y="11131"/>
                      <a:pt x="3913" y="11126"/>
                    </a:cubicBezTo>
                    <a:lnTo>
                      <a:pt x="3913" y="11126"/>
                    </a:lnTo>
                    <a:cubicBezTo>
                      <a:pt x="3885" y="11134"/>
                      <a:pt x="3851" y="11141"/>
                      <a:pt x="3820" y="11141"/>
                    </a:cubicBezTo>
                    <a:cubicBezTo>
                      <a:pt x="3783" y="11141"/>
                      <a:pt x="3751" y="11130"/>
                      <a:pt x="3742" y="11098"/>
                    </a:cubicBezTo>
                    <a:cubicBezTo>
                      <a:pt x="3745" y="11081"/>
                      <a:pt x="3770" y="11075"/>
                      <a:pt x="3801" y="11075"/>
                    </a:cubicBezTo>
                    <a:cubicBezTo>
                      <a:pt x="3846" y="11075"/>
                      <a:pt x="3902" y="11089"/>
                      <a:pt x="3917" y="11111"/>
                    </a:cubicBezTo>
                    <a:lnTo>
                      <a:pt x="3917" y="11111"/>
                    </a:lnTo>
                    <a:cubicBezTo>
                      <a:pt x="3935" y="11035"/>
                      <a:pt x="3981" y="10944"/>
                      <a:pt x="3911" y="10866"/>
                    </a:cubicBezTo>
                    <a:cubicBezTo>
                      <a:pt x="3884" y="10839"/>
                      <a:pt x="3786" y="10821"/>
                      <a:pt x="3831" y="10804"/>
                    </a:cubicBezTo>
                    <a:cubicBezTo>
                      <a:pt x="3866" y="10786"/>
                      <a:pt x="3982" y="10786"/>
                      <a:pt x="4027" y="10759"/>
                    </a:cubicBezTo>
                    <a:cubicBezTo>
                      <a:pt x="4133" y="10706"/>
                      <a:pt x="4169" y="10599"/>
                      <a:pt x="4089" y="10519"/>
                    </a:cubicBezTo>
                    <a:cubicBezTo>
                      <a:pt x="4071" y="10510"/>
                      <a:pt x="3946" y="10465"/>
                      <a:pt x="3964" y="10456"/>
                    </a:cubicBezTo>
                    <a:cubicBezTo>
                      <a:pt x="3972" y="10450"/>
                      <a:pt x="3986" y="10448"/>
                      <a:pt x="4004" y="10448"/>
                    </a:cubicBezTo>
                    <a:cubicBezTo>
                      <a:pt x="4041" y="10448"/>
                      <a:pt x="4092" y="10457"/>
                      <a:pt x="4130" y="10457"/>
                    </a:cubicBezTo>
                    <a:cubicBezTo>
                      <a:pt x="4156" y="10457"/>
                      <a:pt x="4175" y="10453"/>
                      <a:pt x="4178" y="10438"/>
                    </a:cubicBezTo>
                    <a:cubicBezTo>
                      <a:pt x="4178" y="10438"/>
                      <a:pt x="4035" y="10403"/>
                      <a:pt x="4035" y="10367"/>
                    </a:cubicBezTo>
                    <a:cubicBezTo>
                      <a:pt x="4027" y="10340"/>
                      <a:pt x="4044" y="10323"/>
                      <a:pt x="3964" y="10305"/>
                    </a:cubicBezTo>
                    <a:cubicBezTo>
                      <a:pt x="3866" y="10296"/>
                      <a:pt x="3777" y="10260"/>
                      <a:pt x="3697" y="10207"/>
                    </a:cubicBezTo>
                    <a:cubicBezTo>
                      <a:pt x="3766" y="10200"/>
                      <a:pt x="3840" y="10194"/>
                      <a:pt x="3912" y="10194"/>
                    </a:cubicBezTo>
                    <a:cubicBezTo>
                      <a:pt x="3942" y="10194"/>
                      <a:pt x="3971" y="10195"/>
                      <a:pt x="4000" y="10198"/>
                    </a:cubicBezTo>
                    <a:cubicBezTo>
                      <a:pt x="3991" y="10216"/>
                      <a:pt x="3920" y="10234"/>
                      <a:pt x="3991" y="10269"/>
                    </a:cubicBezTo>
                    <a:cubicBezTo>
                      <a:pt x="4011" y="10276"/>
                      <a:pt x="4027" y="10279"/>
                      <a:pt x="4039" y="10279"/>
                    </a:cubicBezTo>
                    <a:cubicBezTo>
                      <a:pt x="4058" y="10279"/>
                      <a:pt x="4069" y="10271"/>
                      <a:pt x="4080" y="10260"/>
                    </a:cubicBezTo>
                    <a:cubicBezTo>
                      <a:pt x="4098" y="10251"/>
                      <a:pt x="3982" y="10127"/>
                      <a:pt x="4116" y="10118"/>
                    </a:cubicBezTo>
                    <a:cubicBezTo>
                      <a:pt x="4138" y="10116"/>
                      <a:pt x="4151" y="10108"/>
                      <a:pt x="4157" y="10095"/>
                    </a:cubicBezTo>
                    <a:lnTo>
                      <a:pt x="4157" y="10095"/>
                    </a:lnTo>
                    <a:cubicBezTo>
                      <a:pt x="4124" y="10105"/>
                      <a:pt x="4074" y="10111"/>
                      <a:pt x="4028" y="10111"/>
                    </a:cubicBezTo>
                    <a:cubicBezTo>
                      <a:pt x="3963" y="10111"/>
                      <a:pt x="3906" y="10099"/>
                      <a:pt x="3911" y="10064"/>
                    </a:cubicBezTo>
                    <a:lnTo>
                      <a:pt x="3911" y="10064"/>
                    </a:lnTo>
                    <a:lnTo>
                      <a:pt x="4159" y="10090"/>
                    </a:lnTo>
                    <a:lnTo>
                      <a:pt x="4159" y="10090"/>
                    </a:lnTo>
                    <a:cubicBezTo>
                      <a:pt x="4176" y="10036"/>
                      <a:pt x="4091" y="9919"/>
                      <a:pt x="4098" y="9877"/>
                    </a:cubicBezTo>
                    <a:cubicBezTo>
                      <a:pt x="4067" y="9874"/>
                      <a:pt x="4042" y="9872"/>
                      <a:pt x="4022" y="9872"/>
                    </a:cubicBezTo>
                    <a:cubicBezTo>
                      <a:pt x="3956" y="9872"/>
                      <a:pt x="3935" y="9888"/>
                      <a:pt x="3869" y="9888"/>
                    </a:cubicBezTo>
                    <a:cubicBezTo>
                      <a:pt x="3857" y="9888"/>
                      <a:pt x="3845" y="9887"/>
                      <a:pt x="3831" y="9886"/>
                    </a:cubicBezTo>
                    <a:cubicBezTo>
                      <a:pt x="3831" y="9842"/>
                      <a:pt x="4000" y="9824"/>
                      <a:pt x="3982" y="9806"/>
                    </a:cubicBezTo>
                    <a:cubicBezTo>
                      <a:pt x="3973" y="9788"/>
                      <a:pt x="3822" y="9735"/>
                      <a:pt x="3759" y="9708"/>
                    </a:cubicBezTo>
                    <a:cubicBezTo>
                      <a:pt x="3875" y="9708"/>
                      <a:pt x="4436" y="9557"/>
                      <a:pt x="4133" y="9539"/>
                    </a:cubicBezTo>
                    <a:lnTo>
                      <a:pt x="4133" y="9539"/>
                    </a:lnTo>
                    <a:cubicBezTo>
                      <a:pt x="4116" y="9557"/>
                      <a:pt x="4160" y="9565"/>
                      <a:pt x="4169" y="9574"/>
                    </a:cubicBezTo>
                    <a:cubicBezTo>
                      <a:pt x="4170" y="9576"/>
                      <a:pt x="4168" y="9576"/>
                      <a:pt x="4162" y="9576"/>
                    </a:cubicBezTo>
                    <a:cubicBezTo>
                      <a:pt x="4129" y="9576"/>
                      <a:pt x="3988" y="9555"/>
                      <a:pt x="3973" y="9548"/>
                    </a:cubicBezTo>
                    <a:cubicBezTo>
                      <a:pt x="3920" y="9530"/>
                      <a:pt x="3911" y="9494"/>
                      <a:pt x="3929" y="9476"/>
                    </a:cubicBezTo>
                    <a:cubicBezTo>
                      <a:pt x="3939" y="9458"/>
                      <a:pt x="3965" y="9453"/>
                      <a:pt x="3998" y="9453"/>
                    </a:cubicBezTo>
                    <a:cubicBezTo>
                      <a:pt x="4041" y="9453"/>
                      <a:pt x="4094" y="9461"/>
                      <a:pt x="4140" y="9461"/>
                    </a:cubicBezTo>
                    <a:cubicBezTo>
                      <a:pt x="4180" y="9461"/>
                      <a:pt x="4214" y="9455"/>
                      <a:pt x="4231" y="9432"/>
                    </a:cubicBezTo>
                    <a:cubicBezTo>
                      <a:pt x="4258" y="9405"/>
                      <a:pt x="4258" y="9361"/>
                      <a:pt x="4240" y="9325"/>
                    </a:cubicBezTo>
                    <a:cubicBezTo>
                      <a:pt x="4214" y="9280"/>
                      <a:pt x="4089" y="9298"/>
                      <a:pt x="4080" y="9245"/>
                    </a:cubicBezTo>
                    <a:cubicBezTo>
                      <a:pt x="4080" y="9209"/>
                      <a:pt x="4071" y="9191"/>
                      <a:pt x="4178" y="9191"/>
                    </a:cubicBezTo>
                    <a:cubicBezTo>
                      <a:pt x="4214" y="9209"/>
                      <a:pt x="4258" y="9218"/>
                      <a:pt x="4303" y="9218"/>
                    </a:cubicBezTo>
                    <a:cubicBezTo>
                      <a:pt x="4356" y="9218"/>
                      <a:pt x="3955" y="9040"/>
                      <a:pt x="4089" y="9022"/>
                    </a:cubicBezTo>
                    <a:cubicBezTo>
                      <a:pt x="4196" y="9013"/>
                      <a:pt x="4303" y="9022"/>
                      <a:pt x="4320" y="8969"/>
                    </a:cubicBezTo>
                    <a:cubicBezTo>
                      <a:pt x="4312" y="8933"/>
                      <a:pt x="4303" y="8907"/>
                      <a:pt x="4285" y="8880"/>
                    </a:cubicBezTo>
                    <a:lnTo>
                      <a:pt x="4285" y="8880"/>
                    </a:lnTo>
                    <a:cubicBezTo>
                      <a:pt x="4288" y="8888"/>
                      <a:pt x="4121" y="8957"/>
                      <a:pt x="4063" y="8957"/>
                    </a:cubicBezTo>
                    <a:cubicBezTo>
                      <a:pt x="4049" y="8957"/>
                      <a:pt x="4041" y="8953"/>
                      <a:pt x="4044" y="8942"/>
                    </a:cubicBezTo>
                    <a:cubicBezTo>
                      <a:pt x="4071" y="8889"/>
                      <a:pt x="4107" y="8853"/>
                      <a:pt x="4116" y="8808"/>
                    </a:cubicBezTo>
                    <a:lnTo>
                      <a:pt x="4116" y="8737"/>
                    </a:lnTo>
                    <a:cubicBezTo>
                      <a:pt x="4133" y="8719"/>
                      <a:pt x="4116" y="8710"/>
                      <a:pt x="4080" y="8710"/>
                    </a:cubicBezTo>
                    <a:cubicBezTo>
                      <a:pt x="4076" y="8707"/>
                      <a:pt x="4082" y="8705"/>
                      <a:pt x="4094" y="8705"/>
                    </a:cubicBezTo>
                    <a:cubicBezTo>
                      <a:pt x="4140" y="8705"/>
                      <a:pt x="4281" y="8728"/>
                      <a:pt x="4303" y="8728"/>
                    </a:cubicBezTo>
                    <a:cubicBezTo>
                      <a:pt x="4392" y="8728"/>
                      <a:pt x="4294" y="8675"/>
                      <a:pt x="4267" y="8666"/>
                    </a:cubicBezTo>
                    <a:cubicBezTo>
                      <a:pt x="4231" y="8657"/>
                      <a:pt x="4107" y="8621"/>
                      <a:pt x="4160" y="8595"/>
                    </a:cubicBezTo>
                    <a:cubicBezTo>
                      <a:pt x="4179" y="8585"/>
                      <a:pt x="4203" y="8582"/>
                      <a:pt x="4227" y="8582"/>
                    </a:cubicBezTo>
                    <a:cubicBezTo>
                      <a:pt x="4262" y="8582"/>
                      <a:pt x="4298" y="8588"/>
                      <a:pt x="4329" y="8588"/>
                    </a:cubicBezTo>
                    <a:cubicBezTo>
                      <a:pt x="4339" y="8588"/>
                      <a:pt x="4348" y="8587"/>
                      <a:pt x="4356" y="8586"/>
                    </a:cubicBezTo>
                    <a:cubicBezTo>
                      <a:pt x="4267" y="8577"/>
                      <a:pt x="4178" y="8541"/>
                      <a:pt x="4116" y="8470"/>
                    </a:cubicBezTo>
                    <a:cubicBezTo>
                      <a:pt x="4098" y="8443"/>
                      <a:pt x="4080" y="8416"/>
                      <a:pt x="4116" y="8390"/>
                    </a:cubicBezTo>
                    <a:cubicBezTo>
                      <a:pt x="4151" y="8363"/>
                      <a:pt x="4196" y="8381"/>
                      <a:pt x="4223" y="8354"/>
                    </a:cubicBezTo>
                    <a:cubicBezTo>
                      <a:pt x="4240" y="8327"/>
                      <a:pt x="4276" y="8247"/>
                      <a:pt x="4187" y="8247"/>
                    </a:cubicBezTo>
                    <a:cubicBezTo>
                      <a:pt x="4089" y="8247"/>
                      <a:pt x="4062" y="8238"/>
                      <a:pt x="4062" y="8203"/>
                    </a:cubicBezTo>
                    <a:cubicBezTo>
                      <a:pt x="4062" y="8203"/>
                      <a:pt x="4044" y="8149"/>
                      <a:pt x="4071" y="8149"/>
                    </a:cubicBezTo>
                    <a:cubicBezTo>
                      <a:pt x="4084" y="8149"/>
                      <a:pt x="4210" y="8198"/>
                      <a:pt x="4289" y="8198"/>
                    </a:cubicBezTo>
                    <a:cubicBezTo>
                      <a:pt x="4316" y="8198"/>
                      <a:pt x="4338" y="8192"/>
                      <a:pt x="4347" y="8176"/>
                    </a:cubicBezTo>
                    <a:cubicBezTo>
                      <a:pt x="4383" y="8114"/>
                      <a:pt x="4187" y="8105"/>
                      <a:pt x="4267" y="8051"/>
                    </a:cubicBezTo>
                    <a:cubicBezTo>
                      <a:pt x="4347" y="7998"/>
                      <a:pt x="4258" y="7953"/>
                      <a:pt x="4187" y="7909"/>
                    </a:cubicBezTo>
                    <a:cubicBezTo>
                      <a:pt x="4133" y="7873"/>
                      <a:pt x="4160" y="7882"/>
                      <a:pt x="4187" y="7864"/>
                    </a:cubicBezTo>
                    <a:cubicBezTo>
                      <a:pt x="4205" y="7837"/>
                      <a:pt x="4151" y="7820"/>
                      <a:pt x="4151" y="7802"/>
                    </a:cubicBezTo>
                    <a:cubicBezTo>
                      <a:pt x="4062" y="7784"/>
                      <a:pt x="3929" y="7731"/>
                      <a:pt x="4089" y="7704"/>
                    </a:cubicBezTo>
                    <a:cubicBezTo>
                      <a:pt x="4133" y="7704"/>
                      <a:pt x="4463" y="7659"/>
                      <a:pt x="4285" y="7633"/>
                    </a:cubicBezTo>
                    <a:cubicBezTo>
                      <a:pt x="4196" y="7615"/>
                      <a:pt x="4142" y="7624"/>
                      <a:pt x="4151" y="7579"/>
                    </a:cubicBezTo>
                    <a:cubicBezTo>
                      <a:pt x="4160" y="7552"/>
                      <a:pt x="4249" y="7561"/>
                      <a:pt x="4294" y="7552"/>
                    </a:cubicBezTo>
                    <a:cubicBezTo>
                      <a:pt x="4329" y="7535"/>
                      <a:pt x="4329" y="7499"/>
                      <a:pt x="4329" y="7481"/>
                    </a:cubicBezTo>
                    <a:lnTo>
                      <a:pt x="4329" y="7481"/>
                    </a:lnTo>
                    <a:lnTo>
                      <a:pt x="4151" y="7490"/>
                    </a:lnTo>
                    <a:cubicBezTo>
                      <a:pt x="4116" y="7526"/>
                      <a:pt x="4080" y="7544"/>
                      <a:pt x="4035" y="7552"/>
                    </a:cubicBezTo>
                    <a:cubicBezTo>
                      <a:pt x="4031" y="7553"/>
                      <a:pt x="4026" y="7553"/>
                      <a:pt x="4022" y="7553"/>
                    </a:cubicBezTo>
                    <a:cubicBezTo>
                      <a:pt x="3948" y="7553"/>
                      <a:pt x="3964" y="7481"/>
                      <a:pt x="3964" y="7472"/>
                    </a:cubicBezTo>
                    <a:cubicBezTo>
                      <a:pt x="3964" y="7419"/>
                      <a:pt x="4062" y="7437"/>
                      <a:pt x="4125" y="7383"/>
                    </a:cubicBezTo>
                    <a:cubicBezTo>
                      <a:pt x="4133" y="7374"/>
                      <a:pt x="4223" y="7294"/>
                      <a:pt x="4196" y="7285"/>
                    </a:cubicBezTo>
                    <a:cubicBezTo>
                      <a:pt x="4182" y="7284"/>
                      <a:pt x="4168" y="7283"/>
                      <a:pt x="4156" y="7283"/>
                    </a:cubicBezTo>
                    <a:cubicBezTo>
                      <a:pt x="4136" y="7283"/>
                      <a:pt x="4119" y="7284"/>
                      <a:pt x="4103" y="7284"/>
                    </a:cubicBezTo>
                    <a:cubicBezTo>
                      <a:pt x="4071" y="7284"/>
                      <a:pt x="4049" y="7279"/>
                      <a:pt x="4044" y="7250"/>
                    </a:cubicBezTo>
                    <a:cubicBezTo>
                      <a:pt x="4044" y="7232"/>
                      <a:pt x="4062" y="7196"/>
                      <a:pt x="4009" y="7196"/>
                    </a:cubicBezTo>
                    <a:cubicBezTo>
                      <a:pt x="3893" y="7178"/>
                      <a:pt x="3929" y="7018"/>
                      <a:pt x="3937" y="6973"/>
                    </a:cubicBezTo>
                    <a:cubicBezTo>
                      <a:pt x="3946" y="6920"/>
                      <a:pt x="3982" y="6938"/>
                      <a:pt x="4062" y="6911"/>
                    </a:cubicBezTo>
                    <a:cubicBezTo>
                      <a:pt x="4133" y="6884"/>
                      <a:pt x="4107" y="6831"/>
                      <a:pt x="4107" y="6795"/>
                    </a:cubicBezTo>
                    <a:cubicBezTo>
                      <a:pt x="4142" y="6760"/>
                      <a:pt x="4160" y="6706"/>
                      <a:pt x="4044" y="6706"/>
                    </a:cubicBezTo>
                    <a:cubicBezTo>
                      <a:pt x="3973" y="6706"/>
                      <a:pt x="4000" y="6680"/>
                      <a:pt x="3991" y="6653"/>
                    </a:cubicBezTo>
                    <a:cubicBezTo>
                      <a:pt x="3991" y="6626"/>
                      <a:pt x="3929" y="6635"/>
                      <a:pt x="3911" y="6617"/>
                    </a:cubicBezTo>
                    <a:cubicBezTo>
                      <a:pt x="3893" y="6590"/>
                      <a:pt x="3920" y="6546"/>
                      <a:pt x="3920" y="6501"/>
                    </a:cubicBezTo>
                    <a:cubicBezTo>
                      <a:pt x="3914" y="6478"/>
                      <a:pt x="3749" y="6454"/>
                      <a:pt x="3622" y="6454"/>
                    </a:cubicBezTo>
                    <a:close/>
                    <a:moveTo>
                      <a:pt x="3320" y="18155"/>
                    </a:moveTo>
                    <a:cubicBezTo>
                      <a:pt x="3299" y="18176"/>
                      <a:pt x="3296" y="18185"/>
                      <a:pt x="3300" y="18185"/>
                    </a:cubicBezTo>
                    <a:cubicBezTo>
                      <a:pt x="3305" y="18185"/>
                      <a:pt x="3321" y="18171"/>
                      <a:pt x="3320" y="18155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098;p41"/>
              <p:cNvSpPr/>
              <p:nvPr/>
            </p:nvSpPr>
            <p:spPr>
              <a:xfrm>
                <a:off x="3324550" y="4383875"/>
                <a:ext cx="203325" cy="329725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13189" extrusionOk="0">
                    <a:moveTo>
                      <a:pt x="2344" y="0"/>
                    </a:moveTo>
                    <a:cubicBezTo>
                      <a:pt x="1913" y="0"/>
                      <a:pt x="1532" y="304"/>
                      <a:pt x="1452" y="743"/>
                    </a:cubicBezTo>
                    <a:lnTo>
                      <a:pt x="18" y="8804"/>
                    </a:lnTo>
                    <a:cubicBezTo>
                      <a:pt x="0" y="8902"/>
                      <a:pt x="0" y="9009"/>
                      <a:pt x="18" y="9107"/>
                    </a:cubicBezTo>
                    <a:cubicBezTo>
                      <a:pt x="45" y="9249"/>
                      <a:pt x="615" y="12509"/>
                      <a:pt x="4169" y="13142"/>
                    </a:cubicBezTo>
                    <a:lnTo>
                      <a:pt x="4178" y="13142"/>
                    </a:lnTo>
                    <a:cubicBezTo>
                      <a:pt x="4363" y="13174"/>
                      <a:pt x="4541" y="13189"/>
                      <a:pt x="4714" y="13189"/>
                    </a:cubicBezTo>
                    <a:cubicBezTo>
                      <a:pt x="6685" y="13189"/>
                      <a:pt x="7834" y="11246"/>
                      <a:pt x="7883" y="11164"/>
                    </a:cubicBezTo>
                    <a:cubicBezTo>
                      <a:pt x="8133" y="10737"/>
                      <a:pt x="7981" y="10185"/>
                      <a:pt x="7554" y="9944"/>
                    </a:cubicBezTo>
                    <a:cubicBezTo>
                      <a:pt x="7414" y="9862"/>
                      <a:pt x="7261" y="9824"/>
                      <a:pt x="7110" y="9824"/>
                    </a:cubicBezTo>
                    <a:cubicBezTo>
                      <a:pt x="6801" y="9824"/>
                      <a:pt x="6501" y="9986"/>
                      <a:pt x="6333" y="10274"/>
                    </a:cubicBezTo>
                    <a:cubicBezTo>
                      <a:pt x="6325" y="10282"/>
                      <a:pt x="5651" y="11406"/>
                      <a:pt x="4700" y="11406"/>
                    </a:cubicBezTo>
                    <a:cubicBezTo>
                      <a:pt x="4631" y="11406"/>
                      <a:pt x="4561" y="11400"/>
                      <a:pt x="4490" y="11387"/>
                    </a:cubicBezTo>
                    <a:cubicBezTo>
                      <a:pt x="3189" y="11173"/>
                      <a:pt x="2147" y="10220"/>
                      <a:pt x="1817" y="8946"/>
                    </a:cubicBezTo>
                    <a:lnTo>
                      <a:pt x="3216" y="1055"/>
                    </a:lnTo>
                    <a:cubicBezTo>
                      <a:pt x="3305" y="565"/>
                      <a:pt x="2975" y="102"/>
                      <a:pt x="2494" y="13"/>
                    </a:cubicBezTo>
                    <a:cubicBezTo>
                      <a:pt x="2444" y="4"/>
                      <a:pt x="2394" y="0"/>
                      <a:pt x="2344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99;p41"/>
              <p:cNvSpPr/>
              <p:nvPr/>
            </p:nvSpPr>
            <p:spPr>
              <a:xfrm>
                <a:off x="3308950" y="4367400"/>
                <a:ext cx="229000" cy="358850"/>
              </a:xfrm>
              <a:custGeom>
                <a:avLst/>
                <a:gdLst/>
                <a:ahLst/>
                <a:cxnLst/>
                <a:rect l="l" t="t" r="r" b="b"/>
                <a:pathLst>
                  <a:path w="9160" h="14354" extrusionOk="0">
                    <a:moveTo>
                      <a:pt x="2663" y="917"/>
                    </a:moveTo>
                    <a:lnTo>
                      <a:pt x="2663" y="917"/>
                    </a:lnTo>
                    <a:cubicBezTo>
                      <a:pt x="2667" y="925"/>
                      <a:pt x="2671" y="933"/>
                      <a:pt x="2673" y="939"/>
                    </a:cubicBezTo>
                    <a:cubicBezTo>
                      <a:pt x="2670" y="931"/>
                      <a:pt x="2667" y="923"/>
                      <a:pt x="2663" y="917"/>
                    </a:cubicBezTo>
                    <a:close/>
                    <a:moveTo>
                      <a:pt x="4054" y="1598"/>
                    </a:moveTo>
                    <a:cubicBezTo>
                      <a:pt x="4054" y="1636"/>
                      <a:pt x="4066" y="1673"/>
                      <a:pt x="4000" y="1673"/>
                    </a:cubicBezTo>
                    <a:cubicBezTo>
                      <a:pt x="3988" y="1673"/>
                      <a:pt x="3974" y="1672"/>
                      <a:pt x="3956" y="1669"/>
                    </a:cubicBezTo>
                    <a:lnTo>
                      <a:pt x="3956" y="1634"/>
                    </a:lnTo>
                    <a:lnTo>
                      <a:pt x="4054" y="1598"/>
                    </a:lnTo>
                    <a:close/>
                    <a:moveTo>
                      <a:pt x="4327" y="1774"/>
                    </a:moveTo>
                    <a:lnTo>
                      <a:pt x="4327" y="1774"/>
                    </a:lnTo>
                    <a:cubicBezTo>
                      <a:pt x="4330" y="1775"/>
                      <a:pt x="4334" y="1776"/>
                      <a:pt x="4339" y="1776"/>
                    </a:cubicBezTo>
                    <a:cubicBezTo>
                      <a:pt x="4335" y="1775"/>
                      <a:pt x="4331" y="1775"/>
                      <a:pt x="4327" y="1774"/>
                    </a:cubicBezTo>
                    <a:close/>
                    <a:moveTo>
                      <a:pt x="3536" y="1882"/>
                    </a:moveTo>
                    <a:cubicBezTo>
                      <a:pt x="3514" y="1882"/>
                      <a:pt x="3487" y="1885"/>
                      <a:pt x="3457" y="1892"/>
                    </a:cubicBezTo>
                    <a:cubicBezTo>
                      <a:pt x="3501" y="1927"/>
                      <a:pt x="3564" y="1954"/>
                      <a:pt x="3626" y="1954"/>
                    </a:cubicBezTo>
                    <a:cubicBezTo>
                      <a:pt x="3633" y="1908"/>
                      <a:pt x="3600" y="1882"/>
                      <a:pt x="3536" y="1882"/>
                    </a:cubicBezTo>
                    <a:close/>
                    <a:moveTo>
                      <a:pt x="3558" y="2087"/>
                    </a:moveTo>
                    <a:cubicBezTo>
                      <a:pt x="3529" y="2087"/>
                      <a:pt x="3505" y="2093"/>
                      <a:pt x="3501" y="2106"/>
                    </a:cubicBezTo>
                    <a:cubicBezTo>
                      <a:pt x="3495" y="2136"/>
                      <a:pt x="3571" y="2162"/>
                      <a:pt x="3623" y="2162"/>
                    </a:cubicBezTo>
                    <a:cubicBezTo>
                      <a:pt x="3648" y="2162"/>
                      <a:pt x="3668" y="2156"/>
                      <a:pt x="3671" y="2141"/>
                    </a:cubicBezTo>
                    <a:cubicBezTo>
                      <a:pt x="3682" y="2107"/>
                      <a:pt x="3612" y="2087"/>
                      <a:pt x="3558" y="2087"/>
                    </a:cubicBezTo>
                    <a:close/>
                    <a:moveTo>
                      <a:pt x="4267" y="2530"/>
                    </a:moveTo>
                    <a:cubicBezTo>
                      <a:pt x="4273" y="2531"/>
                      <a:pt x="4279" y="2532"/>
                      <a:pt x="4285" y="2533"/>
                    </a:cubicBezTo>
                    <a:cubicBezTo>
                      <a:pt x="4279" y="2532"/>
                      <a:pt x="4273" y="2531"/>
                      <a:pt x="4267" y="2530"/>
                    </a:cubicBezTo>
                    <a:close/>
                    <a:moveTo>
                      <a:pt x="1079" y="3335"/>
                    </a:moveTo>
                    <a:lnTo>
                      <a:pt x="1070" y="3362"/>
                    </a:lnTo>
                    <a:lnTo>
                      <a:pt x="1159" y="3415"/>
                    </a:lnTo>
                    <a:cubicBezTo>
                      <a:pt x="1275" y="3397"/>
                      <a:pt x="1257" y="3362"/>
                      <a:pt x="1079" y="3335"/>
                    </a:cubicBezTo>
                    <a:close/>
                    <a:moveTo>
                      <a:pt x="2042" y="1293"/>
                    </a:moveTo>
                    <a:cubicBezTo>
                      <a:pt x="1940" y="1293"/>
                      <a:pt x="1840" y="1308"/>
                      <a:pt x="1747" y="1340"/>
                    </a:cubicBezTo>
                    <a:cubicBezTo>
                      <a:pt x="1729" y="1340"/>
                      <a:pt x="1515" y="1384"/>
                      <a:pt x="1586" y="1402"/>
                    </a:cubicBezTo>
                    <a:cubicBezTo>
                      <a:pt x="1649" y="1438"/>
                      <a:pt x="1658" y="1455"/>
                      <a:pt x="1613" y="1473"/>
                    </a:cubicBezTo>
                    <a:cubicBezTo>
                      <a:pt x="1560" y="1500"/>
                      <a:pt x="1435" y="1544"/>
                      <a:pt x="1506" y="1607"/>
                    </a:cubicBezTo>
                    <a:cubicBezTo>
                      <a:pt x="1577" y="1669"/>
                      <a:pt x="1640" y="1678"/>
                      <a:pt x="1524" y="1696"/>
                    </a:cubicBezTo>
                    <a:cubicBezTo>
                      <a:pt x="1516" y="1749"/>
                      <a:pt x="1684" y="1867"/>
                      <a:pt x="1550" y="1867"/>
                    </a:cubicBezTo>
                    <a:cubicBezTo>
                      <a:pt x="1527" y="1867"/>
                      <a:pt x="1496" y="1864"/>
                      <a:pt x="1453" y="1856"/>
                    </a:cubicBezTo>
                    <a:lnTo>
                      <a:pt x="1453" y="1856"/>
                    </a:lnTo>
                    <a:cubicBezTo>
                      <a:pt x="1675" y="1901"/>
                      <a:pt x="1488" y="1990"/>
                      <a:pt x="1515" y="2043"/>
                    </a:cubicBezTo>
                    <a:cubicBezTo>
                      <a:pt x="1533" y="2088"/>
                      <a:pt x="1622" y="2070"/>
                      <a:pt x="1693" y="2123"/>
                    </a:cubicBezTo>
                    <a:cubicBezTo>
                      <a:pt x="1724" y="2146"/>
                      <a:pt x="1693" y="2152"/>
                      <a:pt x="1648" y="2152"/>
                    </a:cubicBezTo>
                    <a:cubicBezTo>
                      <a:pt x="1602" y="2152"/>
                      <a:pt x="1542" y="2146"/>
                      <a:pt x="1515" y="2141"/>
                    </a:cubicBezTo>
                    <a:cubicBezTo>
                      <a:pt x="1475" y="2134"/>
                      <a:pt x="1446" y="2131"/>
                      <a:pt x="1425" y="2131"/>
                    </a:cubicBezTo>
                    <a:cubicBezTo>
                      <a:pt x="1313" y="2131"/>
                      <a:pt x="1454" y="2221"/>
                      <a:pt x="1462" y="2266"/>
                    </a:cubicBezTo>
                    <a:cubicBezTo>
                      <a:pt x="1462" y="2282"/>
                      <a:pt x="1377" y="2429"/>
                      <a:pt x="1337" y="2429"/>
                    </a:cubicBezTo>
                    <a:cubicBezTo>
                      <a:pt x="1334" y="2429"/>
                      <a:pt x="1331" y="2428"/>
                      <a:pt x="1328" y="2426"/>
                    </a:cubicBezTo>
                    <a:lnTo>
                      <a:pt x="1328" y="2426"/>
                    </a:lnTo>
                    <a:cubicBezTo>
                      <a:pt x="1336" y="2432"/>
                      <a:pt x="1340" y="2434"/>
                      <a:pt x="1343" y="2434"/>
                    </a:cubicBezTo>
                    <a:cubicBezTo>
                      <a:pt x="1350" y="2434"/>
                      <a:pt x="1350" y="2422"/>
                      <a:pt x="1369" y="2422"/>
                    </a:cubicBezTo>
                    <a:cubicBezTo>
                      <a:pt x="1378" y="2422"/>
                      <a:pt x="1393" y="2426"/>
                      <a:pt x="1417" y="2435"/>
                    </a:cubicBezTo>
                    <a:cubicBezTo>
                      <a:pt x="1462" y="2462"/>
                      <a:pt x="1444" y="2489"/>
                      <a:pt x="1444" y="2506"/>
                    </a:cubicBezTo>
                    <a:cubicBezTo>
                      <a:pt x="1435" y="2524"/>
                      <a:pt x="1444" y="2587"/>
                      <a:pt x="1373" y="2587"/>
                    </a:cubicBezTo>
                    <a:cubicBezTo>
                      <a:pt x="1301" y="2595"/>
                      <a:pt x="1230" y="2578"/>
                      <a:pt x="1284" y="2631"/>
                    </a:cubicBezTo>
                    <a:cubicBezTo>
                      <a:pt x="1328" y="2685"/>
                      <a:pt x="1426" y="2693"/>
                      <a:pt x="1453" y="2729"/>
                    </a:cubicBezTo>
                    <a:cubicBezTo>
                      <a:pt x="1497" y="2774"/>
                      <a:pt x="1346" y="2809"/>
                      <a:pt x="1301" y="2836"/>
                    </a:cubicBezTo>
                    <a:cubicBezTo>
                      <a:pt x="1248" y="2863"/>
                      <a:pt x="1212" y="2907"/>
                      <a:pt x="1203" y="2961"/>
                    </a:cubicBezTo>
                    <a:cubicBezTo>
                      <a:pt x="1203" y="3014"/>
                      <a:pt x="1230" y="3068"/>
                      <a:pt x="1275" y="3103"/>
                    </a:cubicBezTo>
                    <a:cubicBezTo>
                      <a:pt x="1292" y="3130"/>
                      <a:pt x="1426" y="3192"/>
                      <a:pt x="1426" y="3210"/>
                    </a:cubicBezTo>
                    <a:cubicBezTo>
                      <a:pt x="1364" y="3192"/>
                      <a:pt x="1301" y="3174"/>
                      <a:pt x="1239" y="3157"/>
                    </a:cubicBezTo>
                    <a:cubicBezTo>
                      <a:pt x="1177" y="3157"/>
                      <a:pt x="1186" y="3246"/>
                      <a:pt x="1194" y="3272"/>
                    </a:cubicBezTo>
                    <a:cubicBezTo>
                      <a:pt x="1212" y="3299"/>
                      <a:pt x="1310" y="3308"/>
                      <a:pt x="1319" y="3344"/>
                    </a:cubicBezTo>
                    <a:cubicBezTo>
                      <a:pt x="1319" y="3379"/>
                      <a:pt x="1301" y="3415"/>
                      <a:pt x="1266" y="3433"/>
                    </a:cubicBezTo>
                    <a:cubicBezTo>
                      <a:pt x="1177" y="3504"/>
                      <a:pt x="1016" y="3477"/>
                      <a:pt x="1114" y="3584"/>
                    </a:cubicBezTo>
                    <a:cubicBezTo>
                      <a:pt x="1203" y="3638"/>
                      <a:pt x="1186" y="3673"/>
                      <a:pt x="1177" y="3727"/>
                    </a:cubicBezTo>
                    <a:cubicBezTo>
                      <a:pt x="1177" y="3745"/>
                      <a:pt x="1346" y="3789"/>
                      <a:pt x="1337" y="3834"/>
                    </a:cubicBezTo>
                    <a:cubicBezTo>
                      <a:pt x="1293" y="3827"/>
                      <a:pt x="1182" y="3794"/>
                      <a:pt x="1137" y="3794"/>
                    </a:cubicBezTo>
                    <a:cubicBezTo>
                      <a:pt x="1118" y="3794"/>
                      <a:pt x="1110" y="3800"/>
                      <a:pt x="1123" y="3816"/>
                    </a:cubicBezTo>
                    <a:cubicBezTo>
                      <a:pt x="1169" y="3854"/>
                      <a:pt x="1228" y="3886"/>
                      <a:pt x="1284" y="3917"/>
                    </a:cubicBezTo>
                    <a:lnTo>
                      <a:pt x="1284" y="3917"/>
                    </a:lnTo>
                    <a:cubicBezTo>
                      <a:pt x="1265" y="3908"/>
                      <a:pt x="1251" y="3904"/>
                      <a:pt x="1240" y="3904"/>
                    </a:cubicBezTo>
                    <a:cubicBezTo>
                      <a:pt x="1185" y="3904"/>
                      <a:pt x="1208" y="4000"/>
                      <a:pt x="1194" y="4021"/>
                    </a:cubicBezTo>
                    <a:cubicBezTo>
                      <a:pt x="1183" y="4030"/>
                      <a:pt x="1167" y="4032"/>
                      <a:pt x="1149" y="4032"/>
                    </a:cubicBezTo>
                    <a:cubicBezTo>
                      <a:pt x="1119" y="4032"/>
                      <a:pt x="1083" y="4025"/>
                      <a:pt x="1057" y="4025"/>
                    </a:cubicBezTo>
                    <a:cubicBezTo>
                      <a:pt x="1035" y="4025"/>
                      <a:pt x="1019" y="4030"/>
                      <a:pt x="1016" y="4047"/>
                    </a:cubicBezTo>
                    <a:cubicBezTo>
                      <a:pt x="1010" y="4086"/>
                      <a:pt x="1233" y="4138"/>
                      <a:pt x="1366" y="4138"/>
                    </a:cubicBezTo>
                    <a:cubicBezTo>
                      <a:pt x="1418" y="4138"/>
                      <a:pt x="1457" y="4130"/>
                      <a:pt x="1462" y="4110"/>
                    </a:cubicBezTo>
                    <a:lnTo>
                      <a:pt x="1462" y="4110"/>
                    </a:lnTo>
                    <a:lnTo>
                      <a:pt x="1453" y="4163"/>
                    </a:lnTo>
                    <a:cubicBezTo>
                      <a:pt x="1446" y="4197"/>
                      <a:pt x="1538" y="4252"/>
                      <a:pt x="1602" y="4252"/>
                    </a:cubicBezTo>
                    <a:cubicBezTo>
                      <a:pt x="1621" y="4252"/>
                      <a:pt x="1638" y="4247"/>
                      <a:pt x="1649" y="4234"/>
                    </a:cubicBezTo>
                    <a:cubicBezTo>
                      <a:pt x="1667" y="4190"/>
                      <a:pt x="1675" y="4128"/>
                      <a:pt x="1658" y="4083"/>
                    </a:cubicBezTo>
                    <a:cubicBezTo>
                      <a:pt x="1640" y="4030"/>
                      <a:pt x="1631" y="4003"/>
                      <a:pt x="1533" y="3958"/>
                    </a:cubicBezTo>
                    <a:cubicBezTo>
                      <a:pt x="1418" y="3905"/>
                      <a:pt x="1584" y="3870"/>
                      <a:pt x="1368" y="3834"/>
                    </a:cubicBezTo>
                    <a:lnTo>
                      <a:pt x="1368" y="3834"/>
                    </a:lnTo>
                    <a:cubicBezTo>
                      <a:pt x="1393" y="3838"/>
                      <a:pt x="1414" y="3840"/>
                      <a:pt x="1434" y="3840"/>
                    </a:cubicBezTo>
                    <a:cubicBezTo>
                      <a:pt x="1586" y="3840"/>
                      <a:pt x="1619" y="3738"/>
                      <a:pt x="1658" y="3691"/>
                    </a:cubicBezTo>
                    <a:cubicBezTo>
                      <a:pt x="1675" y="3664"/>
                      <a:pt x="1711" y="3638"/>
                      <a:pt x="1747" y="3629"/>
                    </a:cubicBezTo>
                    <a:cubicBezTo>
                      <a:pt x="1771" y="3633"/>
                      <a:pt x="1794" y="3636"/>
                      <a:pt x="1817" y="3636"/>
                    </a:cubicBezTo>
                    <a:cubicBezTo>
                      <a:pt x="1878" y="3636"/>
                      <a:pt x="1927" y="3619"/>
                      <a:pt x="1934" y="3593"/>
                    </a:cubicBezTo>
                    <a:lnTo>
                      <a:pt x="1756" y="3557"/>
                    </a:lnTo>
                    <a:cubicBezTo>
                      <a:pt x="1773" y="3513"/>
                      <a:pt x="1907" y="3531"/>
                      <a:pt x="1880" y="3468"/>
                    </a:cubicBezTo>
                    <a:cubicBezTo>
                      <a:pt x="1836" y="3397"/>
                      <a:pt x="1773" y="3344"/>
                      <a:pt x="1702" y="3317"/>
                    </a:cubicBezTo>
                    <a:cubicBezTo>
                      <a:pt x="1658" y="3299"/>
                      <a:pt x="1631" y="3308"/>
                      <a:pt x="1640" y="3281"/>
                    </a:cubicBezTo>
                    <a:cubicBezTo>
                      <a:pt x="1649" y="3255"/>
                      <a:pt x="1675" y="3237"/>
                      <a:pt x="1711" y="3228"/>
                    </a:cubicBezTo>
                    <a:cubicBezTo>
                      <a:pt x="1782" y="3192"/>
                      <a:pt x="1889" y="3166"/>
                      <a:pt x="1818" y="3103"/>
                    </a:cubicBezTo>
                    <a:cubicBezTo>
                      <a:pt x="1747" y="3050"/>
                      <a:pt x="1711" y="2978"/>
                      <a:pt x="1756" y="2934"/>
                    </a:cubicBezTo>
                    <a:cubicBezTo>
                      <a:pt x="1782" y="2907"/>
                      <a:pt x="1978" y="2934"/>
                      <a:pt x="1934" y="2889"/>
                    </a:cubicBezTo>
                    <a:cubicBezTo>
                      <a:pt x="1836" y="2809"/>
                      <a:pt x="1640" y="2881"/>
                      <a:pt x="1658" y="2783"/>
                    </a:cubicBezTo>
                    <a:cubicBezTo>
                      <a:pt x="1661" y="2764"/>
                      <a:pt x="1678" y="2758"/>
                      <a:pt x="1702" y="2758"/>
                    </a:cubicBezTo>
                    <a:cubicBezTo>
                      <a:pt x="1771" y="2758"/>
                      <a:pt x="1901" y="2812"/>
                      <a:pt x="1973" y="2812"/>
                    </a:cubicBezTo>
                    <a:cubicBezTo>
                      <a:pt x="2000" y="2812"/>
                      <a:pt x="2019" y="2804"/>
                      <a:pt x="2023" y="2783"/>
                    </a:cubicBezTo>
                    <a:cubicBezTo>
                      <a:pt x="2032" y="2738"/>
                      <a:pt x="1889" y="2747"/>
                      <a:pt x="1863" y="2711"/>
                    </a:cubicBezTo>
                    <a:cubicBezTo>
                      <a:pt x="1818" y="2649"/>
                      <a:pt x="1880" y="2578"/>
                      <a:pt x="1916" y="2533"/>
                    </a:cubicBezTo>
                    <a:cubicBezTo>
                      <a:pt x="1987" y="2417"/>
                      <a:pt x="2156" y="2293"/>
                      <a:pt x="2130" y="2159"/>
                    </a:cubicBezTo>
                    <a:cubicBezTo>
                      <a:pt x="2121" y="2123"/>
                      <a:pt x="2041" y="2106"/>
                      <a:pt x="1987" y="2061"/>
                    </a:cubicBezTo>
                    <a:cubicBezTo>
                      <a:pt x="1934" y="2026"/>
                      <a:pt x="1930" y="2016"/>
                      <a:pt x="1948" y="2016"/>
                    </a:cubicBezTo>
                    <a:cubicBezTo>
                      <a:pt x="1972" y="2016"/>
                      <a:pt x="2038" y="2035"/>
                      <a:pt x="2074" y="2035"/>
                    </a:cubicBezTo>
                    <a:cubicBezTo>
                      <a:pt x="2078" y="2035"/>
                      <a:pt x="2082" y="2035"/>
                      <a:pt x="2085" y="2034"/>
                    </a:cubicBezTo>
                    <a:cubicBezTo>
                      <a:pt x="2156" y="2025"/>
                      <a:pt x="2085" y="1927"/>
                      <a:pt x="2032" y="1892"/>
                    </a:cubicBezTo>
                    <a:cubicBezTo>
                      <a:pt x="1907" y="1844"/>
                      <a:pt x="1905" y="1836"/>
                      <a:pt x="1962" y="1836"/>
                    </a:cubicBezTo>
                    <a:cubicBezTo>
                      <a:pt x="1991" y="1836"/>
                      <a:pt x="2035" y="1838"/>
                      <a:pt x="2085" y="1838"/>
                    </a:cubicBezTo>
                    <a:cubicBezTo>
                      <a:pt x="1978" y="1794"/>
                      <a:pt x="1871" y="1758"/>
                      <a:pt x="1756" y="1740"/>
                    </a:cubicBezTo>
                    <a:cubicBezTo>
                      <a:pt x="1762" y="1731"/>
                      <a:pt x="1785" y="1729"/>
                      <a:pt x="1815" y="1729"/>
                    </a:cubicBezTo>
                    <a:cubicBezTo>
                      <a:pt x="1875" y="1729"/>
                      <a:pt x="1960" y="1740"/>
                      <a:pt x="1978" y="1740"/>
                    </a:cubicBezTo>
                    <a:cubicBezTo>
                      <a:pt x="2085" y="1740"/>
                      <a:pt x="2014" y="1678"/>
                      <a:pt x="1987" y="1651"/>
                    </a:cubicBezTo>
                    <a:cubicBezTo>
                      <a:pt x="1972" y="1629"/>
                      <a:pt x="1906" y="1504"/>
                      <a:pt x="1999" y="1504"/>
                    </a:cubicBezTo>
                    <a:cubicBezTo>
                      <a:pt x="2016" y="1504"/>
                      <a:pt x="2039" y="1508"/>
                      <a:pt x="2067" y="1518"/>
                    </a:cubicBezTo>
                    <a:cubicBezTo>
                      <a:pt x="2106" y="1532"/>
                      <a:pt x="2131" y="1538"/>
                      <a:pt x="2145" y="1538"/>
                    </a:cubicBezTo>
                    <a:cubicBezTo>
                      <a:pt x="2214" y="1538"/>
                      <a:pt x="2050" y="1405"/>
                      <a:pt x="2050" y="1375"/>
                    </a:cubicBezTo>
                    <a:cubicBezTo>
                      <a:pt x="2045" y="1353"/>
                      <a:pt x="2070" y="1346"/>
                      <a:pt x="2108" y="1346"/>
                    </a:cubicBezTo>
                    <a:cubicBezTo>
                      <a:pt x="2183" y="1346"/>
                      <a:pt x="2307" y="1374"/>
                      <a:pt x="2355" y="1374"/>
                    </a:cubicBezTo>
                    <a:cubicBezTo>
                      <a:pt x="2381" y="1374"/>
                      <a:pt x="2384" y="1366"/>
                      <a:pt x="2343" y="1340"/>
                    </a:cubicBezTo>
                    <a:cubicBezTo>
                      <a:pt x="2246" y="1308"/>
                      <a:pt x="2143" y="1293"/>
                      <a:pt x="2042" y="1293"/>
                    </a:cubicBezTo>
                    <a:close/>
                    <a:moveTo>
                      <a:pt x="1305" y="4615"/>
                    </a:moveTo>
                    <a:cubicBezTo>
                      <a:pt x="1357" y="4615"/>
                      <a:pt x="1432" y="4641"/>
                      <a:pt x="1426" y="4671"/>
                    </a:cubicBezTo>
                    <a:cubicBezTo>
                      <a:pt x="1403" y="4675"/>
                      <a:pt x="1370" y="4680"/>
                      <a:pt x="1339" y="4680"/>
                    </a:cubicBezTo>
                    <a:cubicBezTo>
                      <a:pt x="1299" y="4680"/>
                      <a:pt x="1262" y="4671"/>
                      <a:pt x="1257" y="4635"/>
                    </a:cubicBezTo>
                    <a:cubicBezTo>
                      <a:pt x="1260" y="4621"/>
                      <a:pt x="1279" y="4615"/>
                      <a:pt x="1305" y="4615"/>
                    </a:cubicBezTo>
                    <a:close/>
                    <a:moveTo>
                      <a:pt x="856" y="5036"/>
                    </a:moveTo>
                    <a:cubicBezTo>
                      <a:pt x="857" y="5036"/>
                      <a:pt x="859" y="5037"/>
                      <a:pt x="860" y="5037"/>
                    </a:cubicBezTo>
                    <a:lnTo>
                      <a:pt x="860" y="5037"/>
                    </a:lnTo>
                    <a:cubicBezTo>
                      <a:pt x="859" y="5037"/>
                      <a:pt x="858" y="5036"/>
                      <a:pt x="856" y="5036"/>
                    </a:cubicBezTo>
                    <a:close/>
                    <a:moveTo>
                      <a:pt x="2549" y="5106"/>
                    </a:moveTo>
                    <a:cubicBezTo>
                      <a:pt x="2546" y="5106"/>
                      <a:pt x="2543" y="5107"/>
                      <a:pt x="2539" y="5107"/>
                    </a:cubicBezTo>
                    <a:cubicBezTo>
                      <a:pt x="2459" y="5107"/>
                      <a:pt x="2477" y="5143"/>
                      <a:pt x="2468" y="5179"/>
                    </a:cubicBezTo>
                    <a:cubicBezTo>
                      <a:pt x="2497" y="5185"/>
                      <a:pt x="2516" y="5188"/>
                      <a:pt x="2530" y="5188"/>
                    </a:cubicBezTo>
                    <a:cubicBezTo>
                      <a:pt x="2555" y="5188"/>
                      <a:pt x="2560" y="5178"/>
                      <a:pt x="2566" y="5161"/>
                    </a:cubicBezTo>
                    <a:cubicBezTo>
                      <a:pt x="2566" y="5161"/>
                      <a:pt x="2589" y="5106"/>
                      <a:pt x="2549" y="5106"/>
                    </a:cubicBezTo>
                    <a:close/>
                    <a:moveTo>
                      <a:pt x="3488" y="5585"/>
                    </a:moveTo>
                    <a:cubicBezTo>
                      <a:pt x="3491" y="5586"/>
                      <a:pt x="3496" y="5587"/>
                      <a:pt x="3501" y="5588"/>
                    </a:cubicBezTo>
                    <a:cubicBezTo>
                      <a:pt x="3497" y="5587"/>
                      <a:pt x="3493" y="5586"/>
                      <a:pt x="3488" y="5585"/>
                    </a:cubicBezTo>
                    <a:close/>
                    <a:moveTo>
                      <a:pt x="1261" y="5821"/>
                    </a:moveTo>
                    <a:cubicBezTo>
                      <a:pt x="1385" y="5821"/>
                      <a:pt x="1534" y="5859"/>
                      <a:pt x="1435" y="5909"/>
                    </a:cubicBezTo>
                    <a:cubicBezTo>
                      <a:pt x="1404" y="5913"/>
                      <a:pt x="1373" y="5916"/>
                      <a:pt x="1343" y="5916"/>
                    </a:cubicBezTo>
                    <a:cubicBezTo>
                      <a:pt x="1312" y="5916"/>
                      <a:pt x="1284" y="5913"/>
                      <a:pt x="1257" y="5909"/>
                    </a:cubicBezTo>
                    <a:cubicBezTo>
                      <a:pt x="1159" y="5891"/>
                      <a:pt x="1096" y="5838"/>
                      <a:pt x="1177" y="5829"/>
                    </a:cubicBezTo>
                    <a:cubicBezTo>
                      <a:pt x="1200" y="5823"/>
                      <a:pt x="1230" y="5821"/>
                      <a:pt x="1261" y="5821"/>
                    </a:cubicBezTo>
                    <a:close/>
                    <a:moveTo>
                      <a:pt x="3077" y="5949"/>
                    </a:moveTo>
                    <a:cubicBezTo>
                      <a:pt x="3088" y="5949"/>
                      <a:pt x="3102" y="5950"/>
                      <a:pt x="3118" y="5953"/>
                    </a:cubicBezTo>
                    <a:lnTo>
                      <a:pt x="3101" y="6051"/>
                    </a:lnTo>
                    <a:cubicBezTo>
                      <a:pt x="3020" y="6043"/>
                      <a:pt x="3012" y="6034"/>
                      <a:pt x="3020" y="6007"/>
                    </a:cubicBezTo>
                    <a:cubicBezTo>
                      <a:pt x="3020" y="5978"/>
                      <a:pt x="3026" y="5949"/>
                      <a:pt x="3077" y="5949"/>
                    </a:cubicBezTo>
                    <a:close/>
                    <a:moveTo>
                      <a:pt x="2869" y="6443"/>
                    </a:moveTo>
                    <a:cubicBezTo>
                      <a:pt x="2871" y="6444"/>
                      <a:pt x="2873" y="6444"/>
                      <a:pt x="2875" y="6445"/>
                    </a:cubicBezTo>
                    <a:lnTo>
                      <a:pt x="2875" y="6445"/>
                    </a:lnTo>
                    <a:cubicBezTo>
                      <a:pt x="2873" y="6444"/>
                      <a:pt x="2871" y="6444"/>
                      <a:pt x="2869" y="6443"/>
                    </a:cubicBezTo>
                    <a:close/>
                    <a:moveTo>
                      <a:pt x="1337" y="6746"/>
                    </a:moveTo>
                    <a:cubicBezTo>
                      <a:pt x="1337" y="6747"/>
                      <a:pt x="1337" y="6747"/>
                      <a:pt x="1338" y="6747"/>
                    </a:cubicBezTo>
                    <a:lnTo>
                      <a:pt x="1338" y="6747"/>
                    </a:lnTo>
                    <a:cubicBezTo>
                      <a:pt x="1338" y="6747"/>
                      <a:pt x="1337" y="6747"/>
                      <a:pt x="1337" y="6746"/>
                    </a:cubicBezTo>
                    <a:close/>
                    <a:moveTo>
                      <a:pt x="1221" y="6898"/>
                    </a:moveTo>
                    <a:lnTo>
                      <a:pt x="1212" y="6924"/>
                    </a:lnTo>
                    <a:lnTo>
                      <a:pt x="1292" y="6978"/>
                    </a:lnTo>
                    <a:cubicBezTo>
                      <a:pt x="1417" y="6960"/>
                      <a:pt x="1390" y="6924"/>
                      <a:pt x="1221" y="6898"/>
                    </a:cubicBezTo>
                    <a:close/>
                    <a:moveTo>
                      <a:pt x="2718" y="7343"/>
                    </a:moveTo>
                    <a:cubicBezTo>
                      <a:pt x="2726" y="7344"/>
                      <a:pt x="2734" y="7345"/>
                      <a:pt x="2740" y="7345"/>
                    </a:cubicBezTo>
                    <a:lnTo>
                      <a:pt x="2740" y="7345"/>
                    </a:lnTo>
                    <a:cubicBezTo>
                      <a:pt x="2730" y="7344"/>
                      <a:pt x="2723" y="7343"/>
                      <a:pt x="2718" y="7343"/>
                    </a:cubicBezTo>
                    <a:close/>
                    <a:moveTo>
                      <a:pt x="2914" y="7254"/>
                    </a:moveTo>
                    <a:cubicBezTo>
                      <a:pt x="2929" y="7254"/>
                      <a:pt x="2953" y="7262"/>
                      <a:pt x="2976" y="7281"/>
                    </a:cubicBezTo>
                    <a:lnTo>
                      <a:pt x="3092" y="7352"/>
                    </a:lnTo>
                    <a:cubicBezTo>
                      <a:pt x="3026" y="7344"/>
                      <a:pt x="2930" y="7328"/>
                      <a:pt x="2922" y="7298"/>
                    </a:cubicBezTo>
                    <a:lnTo>
                      <a:pt x="2922" y="7298"/>
                    </a:lnTo>
                    <a:lnTo>
                      <a:pt x="2922" y="7290"/>
                    </a:lnTo>
                    <a:lnTo>
                      <a:pt x="2922" y="7290"/>
                    </a:lnTo>
                    <a:cubicBezTo>
                      <a:pt x="2922" y="7290"/>
                      <a:pt x="2922" y="7290"/>
                      <a:pt x="2922" y="7290"/>
                    </a:cubicBezTo>
                    <a:cubicBezTo>
                      <a:pt x="2918" y="7287"/>
                      <a:pt x="2914" y="7284"/>
                      <a:pt x="2911" y="7282"/>
                    </a:cubicBezTo>
                    <a:lnTo>
                      <a:pt x="2911" y="7282"/>
                    </a:lnTo>
                    <a:cubicBezTo>
                      <a:pt x="2888" y="7266"/>
                      <a:pt x="2895" y="7254"/>
                      <a:pt x="2914" y="7254"/>
                    </a:cubicBezTo>
                    <a:close/>
                    <a:moveTo>
                      <a:pt x="829" y="7851"/>
                    </a:moveTo>
                    <a:lnTo>
                      <a:pt x="829" y="7859"/>
                    </a:lnTo>
                    <a:lnTo>
                      <a:pt x="829" y="7859"/>
                    </a:lnTo>
                    <a:cubicBezTo>
                      <a:pt x="829" y="7856"/>
                      <a:pt x="829" y="7853"/>
                      <a:pt x="829" y="7851"/>
                    </a:cubicBezTo>
                    <a:close/>
                    <a:moveTo>
                      <a:pt x="1095" y="7904"/>
                    </a:moveTo>
                    <a:lnTo>
                      <a:pt x="1095" y="7904"/>
                    </a:lnTo>
                    <a:cubicBezTo>
                      <a:pt x="1095" y="7904"/>
                      <a:pt x="1095" y="7904"/>
                      <a:pt x="1095" y="7904"/>
                    </a:cubicBezTo>
                    <a:lnTo>
                      <a:pt x="1095" y="7904"/>
                    </a:lnTo>
                    <a:cubicBezTo>
                      <a:pt x="1096" y="7904"/>
                      <a:pt x="1096" y="7904"/>
                      <a:pt x="1096" y="7904"/>
                    </a:cubicBezTo>
                    <a:lnTo>
                      <a:pt x="1095" y="7904"/>
                    </a:lnTo>
                    <a:close/>
                    <a:moveTo>
                      <a:pt x="2901" y="8220"/>
                    </a:moveTo>
                    <a:cubicBezTo>
                      <a:pt x="2943" y="8220"/>
                      <a:pt x="2980" y="8230"/>
                      <a:pt x="2985" y="8260"/>
                    </a:cubicBezTo>
                    <a:cubicBezTo>
                      <a:pt x="2982" y="8278"/>
                      <a:pt x="2960" y="8285"/>
                      <a:pt x="2933" y="8285"/>
                    </a:cubicBezTo>
                    <a:cubicBezTo>
                      <a:pt x="2878" y="8285"/>
                      <a:pt x="2801" y="8257"/>
                      <a:pt x="2807" y="8234"/>
                    </a:cubicBezTo>
                    <a:cubicBezTo>
                      <a:pt x="2834" y="8226"/>
                      <a:pt x="2869" y="8220"/>
                      <a:pt x="2901" y="8220"/>
                    </a:cubicBezTo>
                    <a:close/>
                    <a:moveTo>
                      <a:pt x="665" y="8857"/>
                    </a:moveTo>
                    <a:cubicBezTo>
                      <a:pt x="719" y="8857"/>
                      <a:pt x="790" y="8882"/>
                      <a:pt x="785" y="8911"/>
                    </a:cubicBezTo>
                    <a:cubicBezTo>
                      <a:pt x="756" y="8915"/>
                      <a:pt x="718" y="8921"/>
                      <a:pt x="684" y="8921"/>
                    </a:cubicBezTo>
                    <a:cubicBezTo>
                      <a:pt x="644" y="8921"/>
                      <a:pt x="611" y="8913"/>
                      <a:pt x="607" y="8884"/>
                    </a:cubicBezTo>
                    <a:cubicBezTo>
                      <a:pt x="610" y="8865"/>
                      <a:pt x="635" y="8857"/>
                      <a:pt x="665" y="8857"/>
                    </a:cubicBezTo>
                    <a:close/>
                    <a:moveTo>
                      <a:pt x="479" y="9269"/>
                    </a:moveTo>
                    <a:cubicBezTo>
                      <a:pt x="534" y="9269"/>
                      <a:pt x="613" y="9299"/>
                      <a:pt x="607" y="9329"/>
                    </a:cubicBezTo>
                    <a:cubicBezTo>
                      <a:pt x="599" y="9358"/>
                      <a:pt x="565" y="9371"/>
                      <a:pt x="529" y="9371"/>
                    </a:cubicBezTo>
                    <a:cubicBezTo>
                      <a:pt x="476" y="9371"/>
                      <a:pt x="418" y="9345"/>
                      <a:pt x="428" y="9303"/>
                    </a:cubicBezTo>
                    <a:lnTo>
                      <a:pt x="428" y="9294"/>
                    </a:lnTo>
                    <a:cubicBezTo>
                      <a:pt x="431" y="9276"/>
                      <a:pt x="452" y="9269"/>
                      <a:pt x="479" y="9269"/>
                    </a:cubicBezTo>
                    <a:close/>
                    <a:moveTo>
                      <a:pt x="767" y="9944"/>
                    </a:moveTo>
                    <a:cubicBezTo>
                      <a:pt x="767" y="9947"/>
                      <a:pt x="768" y="9950"/>
                      <a:pt x="768" y="9953"/>
                    </a:cubicBezTo>
                    <a:lnTo>
                      <a:pt x="768" y="9953"/>
                    </a:lnTo>
                    <a:cubicBezTo>
                      <a:pt x="768" y="9947"/>
                      <a:pt x="767" y="9944"/>
                      <a:pt x="767" y="9944"/>
                    </a:cubicBezTo>
                    <a:close/>
                    <a:moveTo>
                      <a:pt x="3626" y="10452"/>
                    </a:moveTo>
                    <a:cubicBezTo>
                      <a:pt x="3616" y="10459"/>
                      <a:pt x="3608" y="10466"/>
                      <a:pt x="3600" y="10472"/>
                    </a:cubicBezTo>
                    <a:lnTo>
                      <a:pt x="3600" y="10472"/>
                    </a:lnTo>
                    <a:cubicBezTo>
                      <a:pt x="3608" y="10466"/>
                      <a:pt x="3617" y="10459"/>
                      <a:pt x="3626" y="10452"/>
                    </a:cubicBezTo>
                    <a:close/>
                    <a:moveTo>
                      <a:pt x="6476" y="10683"/>
                    </a:moveTo>
                    <a:cubicBezTo>
                      <a:pt x="6481" y="10687"/>
                      <a:pt x="6488" y="10692"/>
                      <a:pt x="6496" y="10698"/>
                    </a:cubicBezTo>
                    <a:lnTo>
                      <a:pt x="6496" y="10698"/>
                    </a:lnTo>
                    <a:cubicBezTo>
                      <a:pt x="6490" y="10692"/>
                      <a:pt x="6483" y="10687"/>
                      <a:pt x="6476" y="10683"/>
                    </a:cubicBezTo>
                    <a:close/>
                    <a:moveTo>
                      <a:pt x="6592" y="10710"/>
                    </a:moveTo>
                    <a:lnTo>
                      <a:pt x="6610" y="10719"/>
                    </a:lnTo>
                    <a:lnTo>
                      <a:pt x="6637" y="10737"/>
                    </a:lnTo>
                    <a:lnTo>
                      <a:pt x="6654" y="10754"/>
                    </a:lnTo>
                    <a:lnTo>
                      <a:pt x="6654" y="10754"/>
                    </a:lnTo>
                    <a:lnTo>
                      <a:pt x="6583" y="10710"/>
                    </a:lnTo>
                    <a:close/>
                    <a:moveTo>
                      <a:pt x="6672" y="10763"/>
                    </a:moveTo>
                    <a:cubicBezTo>
                      <a:pt x="6672" y="10763"/>
                      <a:pt x="6685" y="10771"/>
                      <a:pt x="6691" y="10774"/>
                    </a:cubicBezTo>
                    <a:lnTo>
                      <a:pt x="6691" y="10774"/>
                    </a:lnTo>
                    <a:cubicBezTo>
                      <a:pt x="6692" y="10775"/>
                      <a:pt x="6692" y="10775"/>
                      <a:pt x="6692" y="10776"/>
                    </a:cubicBezTo>
                    <a:lnTo>
                      <a:pt x="6692" y="10776"/>
                    </a:lnTo>
                    <a:cubicBezTo>
                      <a:pt x="6676" y="10766"/>
                      <a:pt x="6671" y="10763"/>
                      <a:pt x="6672" y="10763"/>
                    </a:cubicBezTo>
                    <a:close/>
                    <a:moveTo>
                      <a:pt x="6661" y="10758"/>
                    </a:moveTo>
                    <a:lnTo>
                      <a:pt x="6693" y="10777"/>
                    </a:lnTo>
                    <a:lnTo>
                      <a:pt x="6693" y="10777"/>
                    </a:lnTo>
                    <a:cubicBezTo>
                      <a:pt x="6693" y="10777"/>
                      <a:pt x="6693" y="10778"/>
                      <a:pt x="6694" y="10779"/>
                    </a:cubicBezTo>
                    <a:lnTo>
                      <a:pt x="6694" y="10779"/>
                    </a:lnTo>
                    <a:lnTo>
                      <a:pt x="6661" y="10758"/>
                    </a:lnTo>
                    <a:close/>
                    <a:moveTo>
                      <a:pt x="6608" y="10730"/>
                    </a:moveTo>
                    <a:cubicBezTo>
                      <a:pt x="6608" y="10730"/>
                      <a:pt x="6644" y="10751"/>
                      <a:pt x="6694" y="10780"/>
                    </a:cubicBezTo>
                    <a:lnTo>
                      <a:pt x="6694" y="10780"/>
                    </a:lnTo>
                    <a:cubicBezTo>
                      <a:pt x="6695" y="10780"/>
                      <a:pt x="6695" y="10781"/>
                      <a:pt x="6695" y="10781"/>
                    </a:cubicBezTo>
                    <a:lnTo>
                      <a:pt x="6695" y="10781"/>
                    </a:lnTo>
                    <a:cubicBezTo>
                      <a:pt x="6633" y="10745"/>
                      <a:pt x="6608" y="10730"/>
                      <a:pt x="6608" y="10730"/>
                    </a:cubicBezTo>
                    <a:close/>
                    <a:moveTo>
                      <a:pt x="7252" y="10794"/>
                    </a:moveTo>
                    <a:lnTo>
                      <a:pt x="7252" y="10794"/>
                    </a:lnTo>
                    <a:cubicBezTo>
                      <a:pt x="7258" y="10806"/>
                      <a:pt x="7267" y="10816"/>
                      <a:pt x="7278" y="10826"/>
                    </a:cubicBezTo>
                    <a:lnTo>
                      <a:pt x="7252" y="10794"/>
                    </a:lnTo>
                    <a:close/>
                    <a:moveTo>
                      <a:pt x="6711" y="10787"/>
                    </a:moveTo>
                    <a:lnTo>
                      <a:pt x="6810" y="10845"/>
                    </a:lnTo>
                    <a:lnTo>
                      <a:pt x="6788" y="10835"/>
                    </a:lnTo>
                    <a:cubicBezTo>
                      <a:pt x="6753" y="10813"/>
                      <a:pt x="6728" y="10798"/>
                      <a:pt x="6711" y="10787"/>
                    </a:cubicBezTo>
                    <a:close/>
                    <a:moveTo>
                      <a:pt x="6720" y="10795"/>
                    </a:moveTo>
                    <a:cubicBezTo>
                      <a:pt x="6774" y="10826"/>
                      <a:pt x="6838" y="10864"/>
                      <a:pt x="6895" y="10897"/>
                    </a:cubicBezTo>
                    <a:lnTo>
                      <a:pt x="6900" y="10902"/>
                    </a:lnTo>
                    <a:lnTo>
                      <a:pt x="6900" y="10902"/>
                    </a:lnTo>
                    <a:cubicBezTo>
                      <a:pt x="6844" y="10869"/>
                      <a:pt x="6797" y="10842"/>
                      <a:pt x="6759" y="10819"/>
                    </a:cubicBezTo>
                    <a:lnTo>
                      <a:pt x="6759" y="10819"/>
                    </a:lnTo>
                    <a:lnTo>
                      <a:pt x="6720" y="10795"/>
                    </a:lnTo>
                    <a:close/>
                    <a:moveTo>
                      <a:pt x="6789" y="10838"/>
                    </a:moveTo>
                    <a:lnTo>
                      <a:pt x="6901" y="10902"/>
                    </a:lnTo>
                    <a:lnTo>
                      <a:pt x="6901" y="10902"/>
                    </a:lnTo>
                    <a:lnTo>
                      <a:pt x="6913" y="10915"/>
                    </a:lnTo>
                    <a:lnTo>
                      <a:pt x="6789" y="10838"/>
                    </a:lnTo>
                    <a:close/>
                    <a:moveTo>
                      <a:pt x="1115" y="10855"/>
                    </a:moveTo>
                    <a:cubicBezTo>
                      <a:pt x="1077" y="10855"/>
                      <a:pt x="979" y="10908"/>
                      <a:pt x="990" y="10942"/>
                    </a:cubicBezTo>
                    <a:lnTo>
                      <a:pt x="1079" y="10933"/>
                    </a:lnTo>
                    <a:cubicBezTo>
                      <a:pt x="1140" y="10875"/>
                      <a:pt x="1139" y="10855"/>
                      <a:pt x="1115" y="10855"/>
                    </a:cubicBezTo>
                    <a:close/>
                    <a:moveTo>
                      <a:pt x="4285" y="11235"/>
                    </a:moveTo>
                    <a:cubicBezTo>
                      <a:pt x="4286" y="11236"/>
                      <a:pt x="4288" y="11237"/>
                      <a:pt x="4289" y="11238"/>
                    </a:cubicBezTo>
                    <a:lnTo>
                      <a:pt x="4289" y="11238"/>
                    </a:lnTo>
                    <a:cubicBezTo>
                      <a:pt x="4289" y="11237"/>
                      <a:pt x="4288" y="11237"/>
                      <a:pt x="4285" y="11235"/>
                    </a:cubicBezTo>
                    <a:close/>
                    <a:moveTo>
                      <a:pt x="4526" y="11262"/>
                    </a:moveTo>
                    <a:cubicBezTo>
                      <a:pt x="4472" y="11386"/>
                      <a:pt x="4469" y="11427"/>
                      <a:pt x="4484" y="11427"/>
                    </a:cubicBezTo>
                    <a:cubicBezTo>
                      <a:pt x="4512" y="11427"/>
                      <a:pt x="4598" y="11294"/>
                      <a:pt x="4552" y="11271"/>
                    </a:cubicBezTo>
                    <a:cubicBezTo>
                      <a:pt x="4552" y="11262"/>
                      <a:pt x="4526" y="11262"/>
                      <a:pt x="4526" y="11262"/>
                    </a:cubicBezTo>
                    <a:close/>
                    <a:moveTo>
                      <a:pt x="5177" y="12027"/>
                    </a:moveTo>
                    <a:cubicBezTo>
                      <a:pt x="5222" y="12027"/>
                      <a:pt x="5229" y="12090"/>
                      <a:pt x="5221" y="12215"/>
                    </a:cubicBezTo>
                    <a:lnTo>
                      <a:pt x="5185" y="12215"/>
                    </a:lnTo>
                    <a:cubicBezTo>
                      <a:pt x="5167" y="12153"/>
                      <a:pt x="5158" y="12091"/>
                      <a:pt x="5167" y="12028"/>
                    </a:cubicBezTo>
                    <a:cubicBezTo>
                      <a:pt x="5170" y="12028"/>
                      <a:pt x="5174" y="12027"/>
                      <a:pt x="5177" y="12027"/>
                    </a:cubicBezTo>
                    <a:close/>
                    <a:moveTo>
                      <a:pt x="3359" y="13124"/>
                    </a:moveTo>
                    <a:cubicBezTo>
                      <a:pt x="3359" y="13124"/>
                      <a:pt x="3359" y="13124"/>
                      <a:pt x="3360" y="13124"/>
                    </a:cubicBezTo>
                    <a:lnTo>
                      <a:pt x="3360" y="13124"/>
                    </a:lnTo>
                    <a:cubicBezTo>
                      <a:pt x="3359" y="13124"/>
                      <a:pt x="3359" y="13124"/>
                      <a:pt x="3359" y="13124"/>
                    </a:cubicBezTo>
                    <a:close/>
                    <a:moveTo>
                      <a:pt x="6769" y="13300"/>
                    </a:moveTo>
                    <a:cubicBezTo>
                      <a:pt x="6801" y="13300"/>
                      <a:pt x="6837" y="13325"/>
                      <a:pt x="6859" y="13409"/>
                    </a:cubicBezTo>
                    <a:lnTo>
                      <a:pt x="6859" y="13400"/>
                    </a:lnTo>
                    <a:lnTo>
                      <a:pt x="6859" y="13400"/>
                    </a:lnTo>
                    <a:cubicBezTo>
                      <a:pt x="6877" y="13471"/>
                      <a:pt x="6833" y="13462"/>
                      <a:pt x="6806" y="13480"/>
                    </a:cubicBezTo>
                    <a:cubicBezTo>
                      <a:pt x="6779" y="13418"/>
                      <a:pt x="6726" y="13320"/>
                      <a:pt x="6753" y="13302"/>
                    </a:cubicBezTo>
                    <a:cubicBezTo>
                      <a:pt x="6758" y="13301"/>
                      <a:pt x="6763" y="13300"/>
                      <a:pt x="6769" y="13300"/>
                    </a:cubicBezTo>
                    <a:close/>
                    <a:moveTo>
                      <a:pt x="3084" y="13782"/>
                    </a:moveTo>
                    <a:cubicBezTo>
                      <a:pt x="3078" y="13793"/>
                      <a:pt x="3072" y="13805"/>
                      <a:pt x="3065" y="13819"/>
                    </a:cubicBezTo>
                    <a:cubicBezTo>
                      <a:pt x="3073" y="13807"/>
                      <a:pt x="3079" y="13795"/>
                      <a:pt x="3084" y="13782"/>
                    </a:cubicBezTo>
                    <a:close/>
                    <a:moveTo>
                      <a:pt x="5935" y="13853"/>
                    </a:moveTo>
                    <a:cubicBezTo>
                      <a:pt x="5970" y="13853"/>
                      <a:pt x="6012" y="13890"/>
                      <a:pt x="6004" y="13979"/>
                    </a:cubicBezTo>
                    <a:cubicBezTo>
                      <a:pt x="6004" y="14026"/>
                      <a:pt x="5985" y="14030"/>
                      <a:pt x="5961" y="14030"/>
                    </a:cubicBezTo>
                    <a:cubicBezTo>
                      <a:pt x="5956" y="14030"/>
                      <a:pt x="5951" y="14030"/>
                      <a:pt x="5946" y="14030"/>
                    </a:cubicBezTo>
                    <a:cubicBezTo>
                      <a:pt x="5939" y="14030"/>
                      <a:pt x="5931" y="14031"/>
                      <a:pt x="5924" y="14032"/>
                    </a:cubicBezTo>
                    <a:cubicBezTo>
                      <a:pt x="5915" y="13961"/>
                      <a:pt x="5897" y="13854"/>
                      <a:pt x="5924" y="13854"/>
                    </a:cubicBezTo>
                    <a:cubicBezTo>
                      <a:pt x="5928" y="13853"/>
                      <a:pt x="5931" y="13853"/>
                      <a:pt x="5935" y="13853"/>
                    </a:cubicBezTo>
                    <a:close/>
                    <a:moveTo>
                      <a:pt x="4677" y="14282"/>
                    </a:moveTo>
                    <a:cubicBezTo>
                      <a:pt x="4671" y="14290"/>
                      <a:pt x="4664" y="14298"/>
                      <a:pt x="4658" y="14305"/>
                    </a:cubicBezTo>
                    <a:lnTo>
                      <a:pt x="4658" y="14305"/>
                    </a:lnTo>
                    <a:cubicBezTo>
                      <a:pt x="4669" y="14299"/>
                      <a:pt x="4687" y="14282"/>
                      <a:pt x="4677" y="14282"/>
                    </a:cubicBezTo>
                    <a:close/>
                    <a:moveTo>
                      <a:pt x="2873" y="1"/>
                    </a:moveTo>
                    <a:cubicBezTo>
                      <a:pt x="2847" y="1"/>
                      <a:pt x="2819" y="15"/>
                      <a:pt x="2789" y="48"/>
                    </a:cubicBezTo>
                    <a:cubicBezTo>
                      <a:pt x="2744" y="93"/>
                      <a:pt x="2753" y="199"/>
                      <a:pt x="2700" y="226"/>
                    </a:cubicBezTo>
                    <a:cubicBezTo>
                      <a:pt x="2678" y="232"/>
                      <a:pt x="2656" y="235"/>
                      <a:pt x="2634" y="235"/>
                    </a:cubicBezTo>
                    <a:cubicBezTo>
                      <a:pt x="2593" y="235"/>
                      <a:pt x="2553" y="226"/>
                      <a:pt x="2513" y="208"/>
                    </a:cubicBezTo>
                    <a:cubicBezTo>
                      <a:pt x="2511" y="206"/>
                      <a:pt x="2497" y="205"/>
                      <a:pt x="2477" y="205"/>
                    </a:cubicBezTo>
                    <a:cubicBezTo>
                      <a:pt x="2403" y="205"/>
                      <a:pt x="2246" y="220"/>
                      <a:pt x="2281" y="262"/>
                    </a:cubicBezTo>
                    <a:cubicBezTo>
                      <a:pt x="2441" y="440"/>
                      <a:pt x="2183" y="395"/>
                      <a:pt x="2121" y="440"/>
                    </a:cubicBezTo>
                    <a:cubicBezTo>
                      <a:pt x="2058" y="467"/>
                      <a:pt x="2014" y="502"/>
                      <a:pt x="1987" y="556"/>
                    </a:cubicBezTo>
                    <a:cubicBezTo>
                      <a:pt x="1960" y="609"/>
                      <a:pt x="1969" y="600"/>
                      <a:pt x="2005" y="627"/>
                    </a:cubicBezTo>
                    <a:cubicBezTo>
                      <a:pt x="2041" y="645"/>
                      <a:pt x="1934" y="680"/>
                      <a:pt x="1934" y="689"/>
                    </a:cubicBezTo>
                    <a:cubicBezTo>
                      <a:pt x="1907" y="716"/>
                      <a:pt x="1889" y="752"/>
                      <a:pt x="1880" y="787"/>
                    </a:cubicBezTo>
                    <a:cubicBezTo>
                      <a:pt x="1873" y="826"/>
                      <a:pt x="1905" y="950"/>
                      <a:pt x="1846" y="950"/>
                    </a:cubicBezTo>
                    <a:cubicBezTo>
                      <a:pt x="1836" y="950"/>
                      <a:pt x="1824" y="946"/>
                      <a:pt x="1809" y="939"/>
                    </a:cubicBezTo>
                    <a:cubicBezTo>
                      <a:pt x="1777" y="921"/>
                      <a:pt x="1748" y="914"/>
                      <a:pt x="1724" y="914"/>
                    </a:cubicBezTo>
                    <a:cubicBezTo>
                      <a:pt x="1649" y="914"/>
                      <a:pt x="1615" y="985"/>
                      <a:pt x="1622" y="1046"/>
                    </a:cubicBezTo>
                    <a:cubicBezTo>
                      <a:pt x="1631" y="1135"/>
                      <a:pt x="1773" y="1108"/>
                      <a:pt x="1747" y="1179"/>
                    </a:cubicBezTo>
                    <a:cubicBezTo>
                      <a:pt x="1693" y="1163"/>
                      <a:pt x="1643" y="1141"/>
                      <a:pt x="1608" y="1141"/>
                    </a:cubicBezTo>
                    <a:cubicBezTo>
                      <a:pt x="1584" y="1141"/>
                      <a:pt x="1567" y="1151"/>
                      <a:pt x="1560" y="1179"/>
                    </a:cubicBezTo>
                    <a:cubicBezTo>
                      <a:pt x="1547" y="1212"/>
                      <a:pt x="1596" y="1223"/>
                      <a:pt x="1666" y="1223"/>
                    </a:cubicBezTo>
                    <a:cubicBezTo>
                      <a:pt x="1787" y="1223"/>
                      <a:pt x="1968" y="1191"/>
                      <a:pt x="1996" y="1179"/>
                    </a:cubicBezTo>
                    <a:cubicBezTo>
                      <a:pt x="2036" y="1159"/>
                      <a:pt x="2031" y="1100"/>
                      <a:pt x="2081" y="1100"/>
                    </a:cubicBezTo>
                    <a:cubicBezTo>
                      <a:pt x="2098" y="1100"/>
                      <a:pt x="2122" y="1107"/>
                      <a:pt x="2156" y="1126"/>
                    </a:cubicBezTo>
                    <a:cubicBezTo>
                      <a:pt x="2182" y="1119"/>
                      <a:pt x="2175" y="1061"/>
                      <a:pt x="2215" y="1061"/>
                    </a:cubicBezTo>
                    <a:cubicBezTo>
                      <a:pt x="2229" y="1061"/>
                      <a:pt x="2250" y="1069"/>
                      <a:pt x="2281" y="1090"/>
                    </a:cubicBezTo>
                    <a:cubicBezTo>
                      <a:pt x="2237" y="1046"/>
                      <a:pt x="2014" y="957"/>
                      <a:pt x="2041" y="912"/>
                    </a:cubicBezTo>
                    <a:cubicBezTo>
                      <a:pt x="2046" y="900"/>
                      <a:pt x="2061" y="896"/>
                      <a:pt x="2081" y="896"/>
                    </a:cubicBezTo>
                    <a:cubicBezTo>
                      <a:pt x="2128" y="896"/>
                      <a:pt x="2202" y="920"/>
                      <a:pt x="2243" y="920"/>
                    </a:cubicBezTo>
                    <a:cubicBezTo>
                      <a:pt x="2264" y="920"/>
                      <a:pt x="2277" y="913"/>
                      <a:pt x="2272" y="894"/>
                    </a:cubicBezTo>
                    <a:cubicBezTo>
                      <a:pt x="2263" y="867"/>
                      <a:pt x="2192" y="823"/>
                      <a:pt x="2174" y="814"/>
                    </a:cubicBezTo>
                    <a:cubicBezTo>
                      <a:pt x="2103" y="743"/>
                      <a:pt x="2148" y="707"/>
                      <a:pt x="2174" y="689"/>
                    </a:cubicBezTo>
                    <a:cubicBezTo>
                      <a:pt x="2182" y="682"/>
                      <a:pt x="2203" y="673"/>
                      <a:pt x="2231" y="673"/>
                    </a:cubicBezTo>
                    <a:cubicBezTo>
                      <a:pt x="2270" y="673"/>
                      <a:pt x="2321" y="692"/>
                      <a:pt x="2352" y="761"/>
                    </a:cubicBezTo>
                    <a:cubicBezTo>
                      <a:pt x="2397" y="859"/>
                      <a:pt x="2317" y="930"/>
                      <a:pt x="2433" y="1019"/>
                    </a:cubicBezTo>
                    <a:cubicBezTo>
                      <a:pt x="2486" y="1059"/>
                      <a:pt x="2517" y="1077"/>
                      <a:pt x="2532" y="1077"/>
                    </a:cubicBezTo>
                    <a:cubicBezTo>
                      <a:pt x="2555" y="1077"/>
                      <a:pt x="2534" y="1029"/>
                      <a:pt x="2495" y="957"/>
                    </a:cubicBezTo>
                    <a:cubicBezTo>
                      <a:pt x="2441" y="874"/>
                      <a:pt x="2478" y="823"/>
                      <a:pt x="2534" y="823"/>
                    </a:cubicBezTo>
                    <a:cubicBezTo>
                      <a:pt x="2576" y="823"/>
                      <a:pt x="2629" y="852"/>
                      <a:pt x="2663" y="917"/>
                    </a:cubicBezTo>
                    <a:lnTo>
                      <a:pt x="2663" y="917"/>
                    </a:lnTo>
                    <a:cubicBezTo>
                      <a:pt x="2635" y="860"/>
                      <a:pt x="2577" y="758"/>
                      <a:pt x="2593" y="743"/>
                    </a:cubicBezTo>
                    <a:cubicBezTo>
                      <a:pt x="2611" y="725"/>
                      <a:pt x="2664" y="689"/>
                      <a:pt x="2637" y="591"/>
                    </a:cubicBezTo>
                    <a:lnTo>
                      <a:pt x="2637" y="591"/>
                    </a:lnTo>
                    <a:cubicBezTo>
                      <a:pt x="2694" y="742"/>
                      <a:pt x="2813" y="764"/>
                      <a:pt x="2896" y="764"/>
                    </a:cubicBezTo>
                    <a:cubicBezTo>
                      <a:pt x="2931" y="764"/>
                      <a:pt x="2960" y="761"/>
                      <a:pt x="2976" y="761"/>
                    </a:cubicBezTo>
                    <a:cubicBezTo>
                      <a:pt x="3073" y="761"/>
                      <a:pt x="3153" y="647"/>
                      <a:pt x="3311" y="479"/>
                    </a:cubicBezTo>
                    <a:lnTo>
                      <a:pt x="3311" y="479"/>
                    </a:lnTo>
                    <a:cubicBezTo>
                      <a:pt x="3277" y="516"/>
                      <a:pt x="3155" y="683"/>
                      <a:pt x="3172" y="734"/>
                    </a:cubicBezTo>
                    <a:lnTo>
                      <a:pt x="3216" y="725"/>
                    </a:lnTo>
                    <a:lnTo>
                      <a:pt x="3216" y="725"/>
                    </a:lnTo>
                    <a:cubicBezTo>
                      <a:pt x="3234" y="734"/>
                      <a:pt x="3225" y="725"/>
                      <a:pt x="3207" y="796"/>
                    </a:cubicBezTo>
                    <a:cubicBezTo>
                      <a:pt x="3198" y="861"/>
                      <a:pt x="3196" y="903"/>
                      <a:pt x="3207" y="903"/>
                    </a:cubicBezTo>
                    <a:cubicBezTo>
                      <a:pt x="3216" y="903"/>
                      <a:pt x="3233" y="877"/>
                      <a:pt x="3261" y="814"/>
                    </a:cubicBezTo>
                    <a:cubicBezTo>
                      <a:pt x="3298" y="741"/>
                      <a:pt x="3310" y="691"/>
                      <a:pt x="3338" y="691"/>
                    </a:cubicBezTo>
                    <a:cubicBezTo>
                      <a:pt x="3344" y="691"/>
                      <a:pt x="3351" y="694"/>
                      <a:pt x="3359" y="698"/>
                    </a:cubicBezTo>
                    <a:cubicBezTo>
                      <a:pt x="3386" y="707"/>
                      <a:pt x="3412" y="716"/>
                      <a:pt x="3421" y="743"/>
                    </a:cubicBezTo>
                    <a:cubicBezTo>
                      <a:pt x="3430" y="778"/>
                      <a:pt x="3395" y="814"/>
                      <a:pt x="3403" y="823"/>
                    </a:cubicBezTo>
                    <a:lnTo>
                      <a:pt x="3493" y="894"/>
                    </a:lnTo>
                    <a:cubicBezTo>
                      <a:pt x="3497" y="898"/>
                      <a:pt x="3503" y="900"/>
                      <a:pt x="3509" y="900"/>
                    </a:cubicBezTo>
                    <a:cubicBezTo>
                      <a:pt x="3577" y="900"/>
                      <a:pt x="3740" y="696"/>
                      <a:pt x="3715" y="672"/>
                    </a:cubicBezTo>
                    <a:lnTo>
                      <a:pt x="3715" y="672"/>
                    </a:lnTo>
                    <a:cubicBezTo>
                      <a:pt x="3760" y="707"/>
                      <a:pt x="3617" y="965"/>
                      <a:pt x="3590" y="1028"/>
                    </a:cubicBezTo>
                    <a:cubicBezTo>
                      <a:pt x="3576" y="1056"/>
                      <a:pt x="3572" y="1079"/>
                      <a:pt x="3582" y="1079"/>
                    </a:cubicBezTo>
                    <a:cubicBezTo>
                      <a:pt x="3590" y="1079"/>
                      <a:pt x="3610" y="1061"/>
                      <a:pt x="3644" y="1010"/>
                    </a:cubicBezTo>
                    <a:cubicBezTo>
                      <a:pt x="3677" y="970"/>
                      <a:pt x="3751" y="875"/>
                      <a:pt x="3778" y="875"/>
                    </a:cubicBezTo>
                    <a:cubicBezTo>
                      <a:pt x="3787" y="875"/>
                      <a:pt x="3791" y="885"/>
                      <a:pt x="3786" y="912"/>
                    </a:cubicBezTo>
                    <a:cubicBezTo>
                      <a:pt x="3778" y="983"/>
                      <a:pt x="3751" y="1046"/>
                      <a:pt x="3706" y="1099"/>
                    </a:cubicBezTo>
                    <a:lnTo>
                      <a:pt x="3653" y="1161"/>
                    </a:lnTo>
                    <a:cubicBezTo>
                      <a:pt x="3715" y="1108"/>
                      <a:pt x="3795" y="1055"/>
                      <a:pt x="3867" y="1019"/>
                    </a:cubicBezTo>
                    <a:cubicBezTo>
                      <a:pt x="3868" y="1019"/>
                      <a:pt x="3869" y="1019"/>
                      <a:pt x="3870" y="1019"/>
                    </a:cubicBezTo>
                    <a:cubicBezTo>
                      <a:pt x="3920" y="1019"/>
                      <a:pt x="3724" y="1206"/>
                      <a:pt x="3706" y="1215"/>
                    </a:cubicBezTo>
                    <a:cubicBezTo>
                      <a:pt x="3642" y="1268"/>
                      <a:pt x="3624" y="1288"/>
                      <a:pt x="3632" y="1288"/>
                    </a:cubicBezTo>
                    <a:cubicBezTo>
                      <a:pt x="3657" y="1288"/>
                      <a:pt x="3929" y="1104"/>
                      <a:pt x="3929" y="1090"/>
                    </a:cubicBezTo>
                    <a:lnTo>
                      <a:pt x="3929" y="1090"/>
                    </a:lnTo>
                    <a:cubicBezTo>
                      <a:pt x="3976" y="1098"/>
                      <a:pt x="3770" y="1268"/>
                      <a:pt x="3837" y="1268"/>
                    </a:cubicBezTo>
                    <a:cubicBezTo>
                      <a:pt x="3845" y="1268"/>
                      <a:pt x="3858" y="1265"/>
                      <a:pt x="3875" y="1259"/>
                    </a:cubicBezTo>
                    <a:lnTo>
                      <a:pt x="3875" y="1259"/>
                    </a:lnTo>
                    <a:cubicBezTo>
                      <a:pt x="3715" y="1313"/>
                      <a:pt x="3813" y="1518"/>
                      <a:pt x="3804" y="1562"/>
                    </a:cubicBezTo>
                    <a:cubicBezTo>
                      <a:pt x="3804" y="1607"/>
                      <a:pt x="3867" y="1660"/>
                      <a:pt x="3884" y="1714"/>
                    </a:cubicBezTo>
                    <a:cubicBezTo>
                      <a:pt x="3902" y="1758"/>
                      <a:pt x="3733" y="1749"/>
                      <a:pt x="3778" y="1794"/>
                    </a:cubicBezTo>
                    <a:cubicBezTo>
                      <a:pt x="3813" y="1812"/>
                      <a:pt x="3947" y="1874"/>
                      <a:pt x="3947" y="1901"/>
                    </a:cubicBezTo>
                    <a:cubicBezTo>
                      <a:pt x="3947" y="1901"/>
                      <a:pt x="3701" y="1807"/>
                      <a:pt x="3654" y="1807"/>
                    </a:cubicBezTo>
                    <a:cubicBezTo>
                      <a:pt x="3640" y="1807"/>
                      <a:pt x="3644" y="1815"/>
                      <a:pt x="3680" y="1838"/>
                    </a:cubicBezTo>
                    <a:cubicBezTo>
                      <a:pt x="3742" y="1883"/>
                      <a:pt x="3706" y="1936"/>
                      <a:pt x="3840" y="1963"/>
                    </a:cubicBezTo>
                    <a:cubicBezTo>
                      <a:pt x="3950" y="1988"/>
                      <a:pt x="3811" y="2022"/>
                      <a:pt x="3896" y="2040"/>
                    </a:cubicBezTo>
                    <a:lnTo>
                      <a:pt x="3896" y="2040"/>
                    </a:lnTo>
                    <a:cubicBezTo>
                      <a:pt x="3840" y="2031"/>
                      <a:pt x="3793" y="2025"/>
                      <a:pt x="3754" y="2025"/>
                    </a:cubicBezTo>
                    <a:cubicBezTo>
                      <a:pt x="3698" y="2025"/>
                      <a:pt x="3656" y="2036"/>
                      <a:pt x="3626" y="2061"/>
                    </a:cubicBezTo>
                    <a:cubicBezTo>
                      <a:pt x="3582" y="2106"/>
                      <a:pt x="3938" y="2168"/>
                      <a:pt x="3991" y="2221"/>
                    </a:cubicBezTo>
                    <a:cubicBezTo>
                      <a:pt x="4049" y="2275"/>
                      <a:pt x="3997" y="2293"/>
                      <a:pt x="3906" y="2293"/>
                    </a:cubicBezTo>
                    <a:cubicBezTo>
                      <a:pt x="3771" y="2293"/>
                      <a:pt x="3551" y="2255"/>
                      <a:pt x="3466" y="2239"/>
                    </a:cubicBezTo>
                    <a:lnTo>
                      <a:pt x="3466" y="2239"/>
                    </a:lnTo>
                    <a:cubicBezTo>
                      <a:pt x="3608" y="2302"/>
                      <a:pt x="3742" y="2373"/>
                      <a:pt x="3876" y="2453"/>
                    </a:cubicBezTo>
                    <a:cubicBezTo>
                      <a:pt x="3849" y="2451"/>
                      <a:pt x="3824" y="2449"/>
                      <a:pt x="3799" y="2449"/>
                    </a:cubicBezTo>
                    <a:cubicBezTo>
                      <a:pt x="3730" y="2449"/>
                      <a:pt x="3665" y="2458"/>
                      <a:pt x="3599" y="2471"/>
                    </a:cubicBezTo>
                    <a:cubicBezTo>
                      <a:pt x="3715" y="2489"/>
                      <a:pt x="3653" y="2542"/>
                      <a:pt x="3680" y="2578"/>
                    </a:cubicBezTo>
                    <a:cubicBezTo>
                      <a:pt x="3733" y="2622"/>
                      <a:pt x="3795" y="2658"/>
                      <a:pt x="3867" y="2685"/>
                    </a:cubicBezTo>
                    <a:cubicBezTo>
                      <a:pt x="3860" y="2685"/>
                      <a:pt x="3853" y="2685"/>
                      <a:pt x="3846" y="2685"/>
                    </a:cubicBezTo>
                    <a:cubicBezTo>
                      <a:pt x="3769" y="2685"/>
                      <a:pt x="3673" y="2660"/>
                      <a:pt x="3621" y="2660"/>
                    </a:cubicBezTo>
                    <a:cubicBezTo>
                      <a:pt x="3582" y="2660"/>
                      <a:pt x="3567" y="2674"/>
                      <a:pt x="3599" y="2720"/>
                    </a:cubicBezTo>
                    <a:cubicBezTo>
                      <a:pt x="3642" y="2774"/>
                      <a:pt x="3627" y="2796"/>
                      <a:pt x="3563" y="2796"/>
                    </a:cubicBezTo>
                    <a:cubicBezTo>
                      <a:pt x="3532" y="2796"/>
                      <a:pt x="3491" y="2791"/>
                      <a:pt x="3439" y="2783"/>
                    </a:cubicBezTo>
                    <a:lnTo>
                      <a:pt x="3439" y="2783"/>
                    </a:lnTo>
                    <a:cubicBezTo>
                      <a:pt x="3430" y="2818"/>
                      <a:pt x="3519" y="2818"/>
                      <a:pt x="3564" y="2845"/>
                    </a:cubicBezTo>
                    <a:cubicBezTo>
                      <a:pt x="3635" y="2881"/>
                      <a:pt x="3564" y="2925"/>
                      <a:pt x="3608" y="2961"/>
                    </a:cubicBezTo>
                    <a:cubicBezTo>
                      <a:pt x="3644" y="3005"/>
                      <a:pt x="3742" y="2996"/>
                      <a:pt x="3804" y="3023"/>
                    </a:cubicBezTo>
                    <a:cubicBezTo>
                      <a:pt x="3858" y="3050"/>
                      <a:pt x="3778" y="3085"/>
                      <a:pt x="3858" y="3103"/>
                    </a:cubicBezTo>
                    <a:cubicBezTo>
                      <a:pt x="3795" y="3090"/>
                      <a:pt x="3766" y="3081"/>
                      <a:pt x="3752" y="3081"/>
                    </a:cubicBezTo>
                    <a:cubicBezTo>
                      <a:pt x="3737" y="3081"/>
                      <a:pt x="3737" y="3090"/>
                      <a:pt x="3733" y="3112"/>
                    </a:cubicBezTo>
                    <a:lnTo>
                      <a:pt x="3706" y="3210"/>
                    </a:lnTo>
                    <a:cubicBezTo>
                      <a:pt x="3644" y="3192"/>
                      <a:pt x="3537" y="3174"/>
                      <a:pt x="3537" y="3139"/>
                    </a:cubicBezTo>
                    <a:cubicBezTo>
                      <a:pt x="3501" y="3121"/>
                      <a:pt x="3537" y="3112"/>
                      <a:pt x="3457" y="3094"/>
                    </a:cubicBezTo>
                    <a:lnTo>
                      <a:pt x="3457" y="3094"/>
                    </a:lnTo>
                    <a:cubicBezTo>
                      <a:pt x="3448" y="3183"/>
                      <a:pt x="3626" y="3228"/>
                      <a:pt x="3706" y="3317"/>
                    </a:cubicBezTo>
                    <a:cubicBezTo>
                      <a:pt x="3729" y="3342"/>
                      <a:pt x="3725" y="3351"/>
                      <a:pt x="3709" y="3351"/>
                    </a:cubicBezTo>
                    <a:cubicBezTo>
                      <a:pt x="3667" y="3351"/>
                      <a:pt x="3537" y="3290"/>
                      <a:pt x="3537" y="3290"/>
                    </a:cubicBezTo>
                    <a:lnTo>
                      <a:pt x="3537" y="3290"/>
                    </a:lnTo>
                    <a:lnTo>
                      <a:pt x="3582" y="3353"/>
                    </a:lnTo>
                    <a:cubicBezTo>
                      <a:pt x="3653" y="3397"/>
                      <a:pt x="3653" y="3406"/>
                      <a:pt x="3573" y="3424"/>
                    </a:cubicBezTo>
                    <a:cubicBezTo>
                      <a:pt x="3457" y="3442"/>
                      <a:pt x="3412" y="3531"/>
                      <a:pt x="3635" y="3531"/>
                    </a:cubicBezTo>
                    <a:cubicBezTo>
                      <a:pt x="3608" y="3549"/>
                      <a:pt x="3653" y="3566"/>
                      <a:pt x="3662" y="3575"/>
                    </a:cubicBezTo>
                    <a:cubicBezTo>
                      <a:pt x="3590" y="3566"/>
                      <a:pt x="3510" y="3549"/>
                      <a:pt x="3439" y="3531"/>
                    </a:cubicBezTo>
                    <a:cubicBezTo>
                      <a:pt x="3430" y="3530"/>
                      <a:pt x="3422" y="3529"/>
                      <a:pt x="3416" y="3529"/>
                    </a:cubicBezTo>
                    <a:cubicBezTo>
                      <a:pt x="3377" y="3529"/>
                      <a:pt x="3405" y="3552"/>
                      <a:pt x="3412" y="3575"/>
                    </a:cubicBezTo>
                    <a:cubicBezTo>
                      <a:pt x="3501" y="3673"/>
                      <a:pt x="3778" y="3709"/>
                      <a:pt x="3760" y="3798"/>
                    </a:cubicBezTo>
                    <a:cubicBezTo>
                      <a:pt x="3671" y="3771"/>
                      <a:pt x="3573" y="3762"/>
                      <a:pt x="3475" y="3753"/>
                    </a:cubicBezTo>
                    <a:cubicBezTo>
                      <a:pt x="3329" y="3753"/>
                      <a:pt x="3397" y="3827"/>
                      <a:pt x="3521" y="3857"/>
                    </a:cubicBezTo>
                    <a:lnTo>
                      <a:pt x="3521" y="3857"/>
                    </a:lnTo>
                    <a:cubicBezTo>
                      <a:pt x="3476" y="3847"/>
                      <a:pt x="3430" y="3842"/>
                      <a:pt x="3391" y="3842"/>
                    </a:cubicBezTo>
                    <a:cubicBezTo>
                      <a:pt x="3334" y="3842"/>
                      <a:pt x="3293" y="3853"/>
                      <a:pt x="3288" y="3878"/>
                    </a:cubicBezTo>
                    <a:cubicBezTo>
                      <a:pt x="3350" y="3887"/>
                      <a:pt x="3706" y="3932"/>
                      <a:pt x="3537" y="3958"/>
                    </a:cubicBezTo>
                    <a:cubicBezTo>
                      <a:pt x="3448" y="3976"/>
                      <a:pt x="3297" y="3949"/>
                      <a:pt x="3288" y="4003"/>
                    </a:cubicBezTo>
                    <a:cubicBezTo>
                      <a:pt x="3279" y="4030"/>
                      <a:pt x="3359" y="4065"/>
                      <a:pt x="3332" y="4092"/>
                    </a:cubicBezTo>
                    <a:cubicBezTo>
                      <a:pt x="3325" y="4091"/>
                      <a:pt x="3318" y="4090"/>
                      <a:pt x="3311" y="4090"/>
                    </a:cubicBezTo>
                    <a:cubicBezTo>
                      <a:pt x="3200" y="4090"/>
                      <a:pt x="3208" y="4227"/>
                      <a:pt x="3216" y="4261"/>
                    </a:cubicBezTo>
                    <a:cubicBezTo>
                      <a:pt x="3225" y="4288"/>
                      <a:pt x="3270" y="4292"/>
                      <a:pt x="3318" y="4292"/>
                    </a:cubicBezTo>
                    <a:cubicBezTo>
                      <a:pt x="3342" y="4292"/>
                      <a:pt x="3366" y="4291"/>
                      <a:pt x="3388" y="4291"/>
                    </a:cubicBezTo>
                    <a:cubicBezTo>
                      <a:pt x="3410" y="4291"/>
                      <a:pt x="3428" y="4292"/>
                      <a:pt x="3439" y="4297"/>
                    </a:cubicBezTo>
                    <a:cubicBezTo>
                      <a:pt x="3487" y="4330"/>
                      <a:pt x="3414" y="4338"/>
                      <a:pt x="3327" y="4338"/>
                    </a:cubicBezTo>
                    <a:cubicBezTo>
                      <a:pt x="3253" y="4338"/>
                      <a:pt x="3170" y="4332"/>
                      <a:pt x="3145" y="4332"/>
                    </a:cubicBezTo>
                    <a:cubicBezTo>
                      <a:pt x="3065" y="4332"/>
                      <a:pt x="3074" y="4404"/>
                      <a:pt x="3074" y="4430"/>
                    </a:cubicBezTo>
                    <a:cubicBezTo>
                      <a:pt x="3065" y="4502"/>
                      <a:pt x="3083" y="4564"/>
                      <a:pt x="3118" y="4626"/>
                    </a:cubicBezTo>
                    <a:cubicBezTo>
                      <a:pt x="3127" y="4644"/>
                      <a:pt x="3261" y="4778"/>
                      <a:pt x="3243" y="4787"/>
                    </a:cubicBezTo>
                    <a:cubicBezTo>
                      <a:pt x="3242" y="4787"/>
                      <a:pt x="3241" y="4787"/>
                      <a:pt x="3239" y="4787"/>
                    </a:cubicBezTo>
                    <a:cubicBezTo>
                      <a:pt x="3190" y="4787"/>
                      <a:pt x="2969" y="4663"/>
                      <a:pt x="2934" y="4663"/>
                    </a:cubicBezTo>
                    <a:cubicBezTo>
                      <a:pt x="2929" y="4663"/>
                      <a:pt x="2928" y="4666"/>
                      <a:pt x="2931" y="4671"/>
                    </a:cubicBezTo>
                    <a:cubicBezTo>
                      <a:pt x="2958" y="4724"/>
                      <a:pt x="3099" y="4909"/>
                      <a:pt x="3188" y="4929"/>
                    </a:cubicBezTo>
                    <a:lnTo>
                      <a:pt x="3188" y="4929"/>
                    </a:lnTo>
                    <a:cubicBezTo>
                      <a:pt x="3153" y="4921"/>
                      <a:pt x="3124" y="4918"/>
                      <a:pt x="3100" y="4918"/>
                    </a:cubicBezTo>
                    <a:cubicBezTo>
                      <a:pt x="3038" y="4918"/>
                      <a:pt x="3006" y="4939"/>
                      <a:pt x="2994" y="4965"/>
                    </a:cubicBezTo>
                    <a:cubicBezTo>
                      <a:pt x="2976" y="5000"/>
                      <a:pt x="2985" y="5045"/>
                      <a:pt x="3003" y="5081"/>
                    </a:cubicBezTo>
                    <a:cubicBezTo>
                      <a:pt x="3029" y="5107"/>
                      <a:pt x="3101" y="5134"/>
                      <a:pt x="3127" y="5170"/>
                    </a:cubicBezTo>
                    <a:cubicBezTo>
                      <a:pt x="3190" y="5259"/>
                      <a:pt x="2994" y="5277"/>
                      <a:pt x="2914" y="5330"/>
                    </a:cubicBezTo>
                    <a:cubicBezTo>
                      <a:pt x="2887" y="5348"/>
                      <a:pt x="2922" y="5357"/>
                      <a:pt x="2967" y="5366"/>
                    </a:cubicBezTo>
                    <a:cubicBezTo>
                      <a:pt x="2967" y="5392"/>
                      <a:pt x="2958" y="5419"/>
                      <a:pt x="2949" y="5437"/>
                    </a:cubicBezTo>
                    <a:cubicBezTo>
                      <a:pt x="2940" y="5481"/>
                      <a:pt x="3012" y="5535"/>
                      <a:pt x="3003" y="5588"/>
                    </a:cubicBezTo>
                    <a:cubicBezTo>
                      <a:pt x="2994" y="5642"/>
                      <a:pt x="2967" y="5651"/>
                      <a:pt x="2931" y="5686"/>
                    </a:cubicBezTo>
                    <a:cubicBezTo>
                      <a:pt x="2914" y="5704"/>
                      <a:pt x="2887" y="5740"/>
                      <a:pt x="2931" y="5766"/>
                    </a:cubicBezTo>
                    <a:cubicBezTo>
                      <a:pt x="3012" y="5811"/>
                      <a:pt x="2931" y="5927"/>
                      <a:pt x="2922" y="5971"/>
                    </a:cubicBezTo>
                    <a:cubicBezTo>
                      <a:pt x="2922" y="5998"/>
                      <a:pt x="3038" y="6149"/>
                      <a:pt x="3029" y="6158"/>
                    </a:cubicBezTo>
                    <a:cubicBezTo>
                      <a:pt x="2985" y="6141"/>
                      <a:pt x="2940" y="6132"/>
                      <a:pt x="2896" y="6105"/>
                    </a:cubicBezTo>
                    <a:lnTo>
                      <a:pt x="2896" y="6105"/>
                    </a:lnTo>
                    <a:lnTo>
                      <a:pt x="2967" y="6194"/>
                    </a:lnTo>
                    <a:cubicBezTo>
                      <a:pt x="3029" y="6212"/>
                      <a:pt x="3083" y="6247"/>
                      <a:pt x="3136" y="6283"/>
                    </a:cubicBezTo>
                    <a:cubicBezTo>
                      <a:pt x="3083" y="6274"/>
                      <a:pt x="3029" y="6274"/>
                      <a:pt x="2976" y="6274"/>
                    </a:cubicBezTo>
                    <a:cubicBezTo>
                      <a:pt x="2931" y="6283"/>
                      <a:pt x="2940" y="6328"/>
                      <a:pt x="2931" y="6354"/>
                    </a:cubicBezTo>
                    <a:cubicBezTo>
                      <a:pt x="2968" y="6391"/>
                      <a:pt x="3023" y="6452"/>
                      <a:pt x="2941" y="6452"/>
                    </a:cubicBezTo>
                    <a:cubicBezTo>
                      <a:pt x="2925" y="6452"/>
                      <a:pt x="2903" y="6450"/>
                      <a:pt x="2875" y="6445"/>
                    </a:cubicBezTo>
                    <a:lnTo>
                      <a:pt x="2875" y="6445"/>
                    </a:lnTo>
                    <a:cubicBezTo>
                      <a:pt x="2928" y="6456"/>
                      <a:pt x="2995" y="6506"/>
                      <a:pt x="3029" y="6506"/>
                    </a:cubicBezTo>
                    <a:cubicBezTo>
                      <a:pt x="2905" y="6506"/>
                      <a:pt x="2896" y="6532"/>
                      <a:pt x="2878" y="6586"/>
                    </a:cubicBezTo>
                    <a:cubicBezTo>
                      <a:pt x="2878" y="6613"/>
                      <a:pt x="2851" y="6648"/>
                      <a:pt x="2887" y="6675"/>
                    </a:cubicBezTo>
                    <a:cubicBezTo>
                      <a:pt x="2922" y="6711"/>
                      <a:pt x="2949" y="6693"/>
                      <a:pt x="2949" y="6711"/>
                    </a:cubicBezTo>
                    <a:cubicBezTo>
                      <a:pt x="2931" y="6764"/>
                      <a:pt x="2842" y="6773"/>
                      <a:pt x="2824" y="6826"/>
                    </a:cubicBezTo>
                    <a:cubicBezTo>
                      <a:pt x="2824" y="6851"/>
                      <a:pt x="2824" y="6971"/>
                      <a:pt x="2729" y="6971"/>
                    </a:cubicBezTo>
                    <a:cubicBezTo>
                      <a:pt x="2723" y="6971"/>
                      <a:pt x="2716" y="6970"/>
                      <a:pt x="2709" y="6969"/>
                    </a:cubicBezTo>
                    <a:lnTo>
                      <a:pt x="2709" y="6969"/>
                    </a:lnTo>
                    <a:cubicBezTo>
                      <a:pt x="2691" y="7031"/>
                      <a:pt x="2878" y="7005"/>
                      <a:pt x="2914" y="7049"/>
                    </a:cubicBezTo>
                    <a:cubicBezTo>
                      <a:pt x="2925" y="7073"/>
                      <a:pt x="2874" y="7077"/>
                      <a:pt x="2828" y="7077"/>
                    </a:cubicBezTo>
                    <a:cubicBezTo>
                      <a:pt x="2805" y="7077"/>
                      <a:pt x="2783" y="7076"/>
                      <a:pt x="2771" y="7076"/>
                    </a:cubicBezTo>
                    <a:cubicBezTo>
                      <a:pt x="2753" y="7094"/>
                      <a:pt x="2726" y="7103"/>
                      <a:pt x="2709" y="7120"/>
                    </a:cubicBezTo>
                    <a:cubicBezTo>
                      <a:pt x="2667" y="7154"/>
                      <a:pt x="2854" y="7345"/>
                      <a:pt x="2742" y="7345"/>
                    </a:cubicBezTo>
                    <a:cubicBezTo>
                      <a:pt x="2741" y="7345"/>
                      <a:pt x="2741" y="7345"/>
                      <a:pt x="2740" y="7345"/>
                    </a:cubicBezTo>
                    <a:lnTo>
                      <a:pt x="2740" y="7345"/>
                    </a:lnTo>
                    <a:cubicBezTo>
                      <a:pt x="2816" y="7357"/>
                      <a:pt x="3011" y="7408"/>
                      <a:pt x="3003" y="7432"/>
                    </a:cubicBezTo>
                    <a:cubicBezTo>
                      <a:pt x="2999" y="7444"/>
                      <a:pt x="2979" y="7447"/>
                      <a:pt x="2955" y="7447"/>
                    </a:cubicBezTo>
                    <a:cubicBezTo>
                      <a:pt x="2924" y="7447"/>
                      <a:pt x="2888" y="7441"/>
                      <a:pt x="2878" y="7441"/>
                    </a:cubicBezTo>
                    <a:cubicBezTo>
                      <a:pt x="2860" y="7450"/>
                      <a:pt x="2842" y="7459"/>
                      <a:pt x="2824" y="7468"/>
                    </a:cubicBezTo>
                    <a:cubicBezTo>
                      <a:pt x="2780" y="7494"/>
                      <a:pt x="2771" y="7512"/>
                      <a:pt x="2789" y="7557"/>
                    </a:cubicBezTo>
                    <a:cubicBezTo>
                      <a:pt x="2798" y="7566"/>
                      <a:pt x="2807" y="7584"/>
                      <a:pt x="2771" y="7584"/>
                    </a:cubicBezTo>
                    <a:cubicBezTo>
                      <a:pt x="2696" y="7584"/>
                      <a:pt x="2583" y="7529"/>
                      <a:pt x="2539" y="7529"/>
                    </a:cubicBezTo>
                    <a:cubicBezTo>
                      <a:pt x="2536" y="7529"/>
                      <a:pt x="2533" y="7529"/>
                      <a:pt x="2531" y="7530"/>
                    </a:cubicBezTo>
                    <a:cubicBezTo>
                      <a:pt x="2495" y="7530"/>
                      <a:pt x="2629" y="7628"/>
                      <a:pt x="2629" y="7655"/>
                    </a:cubicBezTo>
                    <a:cubicBezTo>
                      <a:pt x="2629" y="7717"/>
                      <a:pt x="2522" y="7762"/>
                      <a:pt x="2477" y="7815"/>
                    </a:cubicBezTo>
                    <a:cubicBezTo>
                      <a:pt x="2424" y="7869"/>
                      <a:pt x="2887" y="7904"/>
                      <a:pt x="2682" y="7958"/>
                    </a:cubicBezTo>
                    <a:cubicBezTo>
                      <a:pt x="2584" y="7984"/>
                      <a:pt x="2468" y="7984"/>
                      <a:pt x="2504" y="8073"/>
                    </a:cubicBezTo>
                    <a:cubicBezTo>
                      <a:pt x="2512" y="8097"/>
                      <a:pt x="2717" y="8185"/>
                      <a:pt x="2618" y="8185"/>
                    </a:cubicBezTo>
                    <a:cubicBezTo>
                      <a:pt x="2606" y="8185"/>
                      <a:pt x="2589" y="8183"/>
                      <a:pt x="2566" y="8180"/>
                    </a:cubicBezTo>
                    <a:cubicBezTo>
                      <a:pt x="2540" y="8177"/>
                      <a:pt x="2519" y="8176"/>
                      <a:pt x="2502" y="8176"/>
                    </a:cubicBezTo>
                    <a:cubicBezTo>
                      <a:pt x="2363" y="8176"/>
                      <a:pt x="2512" y="8266"/>
                      <a:pt x="2575" y="8314"/>
                    </a:cubicBezTo>
                    <a:cubicBezTo>
                      <a:pt x="2709" y="8403"/>
                      <a:pt x="2486" y="8385"/>
                      <a:pt x="2450" y="8439"/>
                    </a:cubicBezTo>
                    <a:cubicBezTo>
                      <a:pt x="2406" y="8501"/>
                      <a:pt x="2682" y="8501"/>
                      <a:pt x="2753" y="8528"/>
                    </a:cubicBezTo>
                    <a:cubicBezTo>
                      <a:pt x="2833" y="8554"/>
                      <a:pt x="2486" y="8563"/>
                      <a:pt x="2575" y="8599"/>
                    </a:cubicBezTo>
                    <a:cubicBezTo>
                      <a:pt x="2602" y="8617"/>
                      <a:pt x="2664" y="8599"/>
                      <a:pt x="2700" y="8626"/>
                    </a:cubicBezTo>
                    <a:cubicBezTo>
                      <a:pt x="2726" y="8643"/>
                      <a:pt x="2718" y="8670"/>
                      <a:pt x="2691" y="8679"/>
                    </a:cubicBezTo>
                    <a:cubicBezTo>
                      <a:pt x="2681" y="8681"/>
                      <a:pt x="2670" y="8682"/>
                      <a:pt x="2660" y="8682"/>
                    </a:cubicBezTo>
                    <a:cubicBezTo>
                      <a:pt x="2599" y="8682"/>
                      <a:pt x="2534" y="8655"/>
                      <a:pt x="2481" y="8655"/>
                    </a:cubicBezTo>
                    <a:cubicBezTo>
                      <a:pt x="2455" y="8655"/>
                      <a:pt x="2433" y="8661"/>
                      <a:pt x="2415" y="8679"/>
                    </a:cubicBezTo>
                    <a:cubicBezTo>
                      <a:pt x="2343" y="8768"/>
                      <a:pt x="2326" y="8902"/>
                      <a:pt x="2388" y="9000"/>
                    </a:cubicBezTo>
                    <a:cubicBezTo>
                      <a:pt x="2406" y="9035"/>
                      <a:pt x="2433" y="9044"/>
                      <a:pt x="2433" y="9080"/>
                    </a:cubicBezTo>
                    <a:cubicBezTo>
                      <a:pt x="2471" y="9103"/>
                      <a:pt x="2469" y="9111"/>
                      <a:pt x="2446" y="9111"/>
                    </a:cubicBezTo>
                    <a:cubicBezTo>
                      <a:pt x="2389" y="9111"/>
                      <a:pt x="2210" y="9062"/>
                      <a:pt x="2210" y="9062"/>
                    </a:cubicBezTo>
                    <a:lnTo>
                      <a:pt x="2210" y="9062"/>
                    </a:lnTo>
                    <a:cubicBezTo>
                      <a:pt x="2201" y="9124"/>
                      <a:pt x="2539" y="9160"/>
                      <a:pt x="2317" y="9196"/>
                    </a:cubicBezTo>
                    <a:cubicBezTo>
                      <a:pt x="2308" y="9205"/>
                      <a:pt x="2317" y="9231"/>
                      <a:pt x="2326" y="9249"/>
                    </a:cubicBezTo>
                    <a:cubicBezTo>
                      <a:pt x="2334" y="9284"/>
                      <a:pt x="2499" y="9561"/>
                      <a:pt x="2334" y="9561"/>
                    </a:cubicBezTo>
                    <a:cubicBezTo>
                      <a:pt x="2331" y="9561"/>
                      <a:pt x="2328" y="9561"/>
                      <a:pt x="2326" y="9561"/>
                    </a:cubicBezTo>
                    <a:lnTo>
                      <a:pt x="2326" y="9561"/>
                    </a:lnTo>
                    <a:cubicBezTo>
                      <a:pt x="2415" y="9597"/>
                      <a:pt x="2513" y="9623"/>
                      <a:pt x="2602" y="9632"/>
                    </a:cubicBezTo>
                    <a:cubicBezTo>
                      <a:pt x="2459" y="9650"/>
                      <a:pt x="2441" y="9712"/>
                      <a:pt x="2450" y="9757"/>
                    </a:cubicBezTo>
                    <a:cubicBezTo>
                      <a:pt x="2459" y="9792"/>
                      <a:pt x="2352" y="9828"/>
                      <a:pt x="2281" y="9882"/>
                    </a:cubicBezTo>
                    <a:cubicBezTo>
                      <a:pt x="2268" y="9890"/>
                      <a:pt x="2278" y="9893"/>
                      <a:pt x="2301" y="9893"/>
                    </a:cubicBezTo>
                    <a:cubicBezTo>
                      <a:pt x="2351" y="9893"/>
                      <a:pt x="2463" y="9879"/>
                      <a:pt x="2530" y="9879"/>
                    </a:cubicBezTo>
                    <a:cubicBezTo>
                      <a:pt x="2560" y="9879"/>
                      <a:pt x="2582" y="9882"/>
                      <a:pt x="2584" y="9890"/>
                    </a:cubicBezTo>
                    <a:cubicBezTo>
                      <a:pt x="2486" y="9926"/>
                      <a:pt x="2388" y="9962"/>
                      <a:pt x="2281" y="10006"/>
                    </a:cubicBezTo>
                    <a:cubicBezTo>
                      <a:pt x="2268" y="10038"/>
                      <a:pt x="2328" y="10065"/>
                      <a:pt x="2396" y="10065"/>
                    </a:cubicBezTo>
                    <a:cubicBezTo>
                      <a:pt x="2423" y="10065"/>
                      <a:pt x="2452" y="10061"/>
                      <a:pt x="2477" y="10051"/>
                    </a:cubicBezTo>
                    <a:cubicBezTo>
                      <a:pt x="2533" y="10030"/>
                      <a:pt x="2578" y="9987"/>
                      <a:pt x="2604" y="9987"/>
                    </a:cubicBezTo>
                    <a:cubicBezTo>
                      <a:pt x="2610" y="9987"/>
                      <a:pt x="2616" y="9990"/>
                      <a:pt x="2620" y="9997"/>
                    </a:cubicBezTo>
                    <a:cubicBezTo>
                      <a:pt x="2646" y="10033"/>
                      <a:pt x="2620" y="10033"/>
                      <a:pt x="2575" y="10069"/>
                    </a:cubicBezTo>
                    <a:cubicBezTo>
                      <a:pt x="2495" y="10131"/>
                      <a:pt x="2352" y="10158"/>
                      <a:pt x="2281" y="10211"/>
                    </a:cubicBezTo>
                    <a:cubicBezTo>
                      <a:pt x="2326" y="10211"/>
                      <a:pt x="2370" y="10202"/>
                      <a:pt x="2415" y="10193"/>
                    </a:cubicBezTo>
                    <a:cubicBezTo>
                      <a:pt x="2468" y="10193"/>
                      <a:pt x="2504" y="10202"/>
                      <a:pt x="2522" y="10229"/>
                    </a:cubicBezTo>
                    <a:cubicBezTo>
                      <a:pt x="2539" y="10256"/>
                      <a:pt x="2486" y="10273"/>
                      <a:pt x="2522" y="10282"/>
                    </a:cubicBezTo>
                    <a:cubicBezTo>
                      <a:pt x="2584" y="10282"/>
                      <a:pt x="2637" y="10273"/>
                      <a:pt x="2691" y="10256"/>
                    </a:cubicBezTo>
                    <a:cubicBezTo>
                      <a:pt x="2694" y="10255"/>
                      <a:pt x="2696" y="10255"/>
                      <a:pt x="2698" y="10255"/>
                    </a:cubicBezTo>
                    <a:cubicBezTo>
                      <a:pt x="2756" y="10255"/>
                      <a:pt x="2551" y="10371"/>
                      <a:pt x="2629" y="10371"/>
                    </a:cubicBezTo>
                    <a:cubicBezTo>
                      <a:pt x="2668" y="10371"/>
                      <a:pt x="2729" y="10343"/>
                      <a:pt x="2754" y="10343"/>
                    </a:cubicBezTo>
                    <a:cubicBezTo>
                      <a:pt x="2758" y="10343"/>
                      <a:pt x="2760" y="10344"/>
                      <a:pt x="2762" y="10345"/>
                    </a:cubicBezTo>
                    <a:cubicBezTo>
                      <a:pt x="2789" y="10354"/>
                      <a:pt x="2798" y="10380"/>
                      <a:pt x="2807" y="10398"/>
                    </a:cubicBezTo>
                    <a:cubicBezTo>
                      <a:pt x="2796" y="10381"/>
                      <a:pt x="2763" y="10372"/>
                      <a:pt x="2727" y="10372"/>
                    </a:cubicBezTo>
                    <a:cubicBezTo>
                      <a:pt x="2669" y="10372"/>
                      <a:pt x="2603" y="10396"/>
                      <a:pt x="2620" y="10452"/>
                    </a:cubicBezTo>
                    <a:cubicBezTo>
                      <a:pt x="2626" y="10482"/>
                      <a:pt x="2660" y="10520"/>
                      <a:pt x="2717" y="10520"/>
                    </a:cubicBezTo>
                    <a:cubicBezTo>
                      <a:pt x="2742" y="10520"/>
                      <a:pt x="2771" y="10512"/>
                      <a:pt x="2805" y="10494"/>
                    </a:cubicBezTo>
                    <a:lnTo>
                      <a:pt x="2805" y="10494"/>
                    </a:lnTo>
                    <a:cubicBezTo>
                      <a:pt x="2601" y="10619"/>
                      <a:pt x="2834" y="10809"/>
                      <a:pt x="2878" y="10861"/>
                    </a:cubicBezTo>
                    <a:cubicBezTo>
                      <a:pt x="2885" y="10872"/>
                      <a:pt x="2893" y="10877"/>
                      <a:pt x="2903" y="10877"/>
                    </a:cubicBezTo>
                    <a:cubicBezTo>
                      <a:pt x="2944" y="10877"/>
                      <a:pt x="3009" y="10799"/>
                      <a:pt x="3110" y="10728"/>
                    </a:cubicBezTo>
                    <a:cubicBezTo>
                      <a:pt x="3169" y="10698"/>
                      <a:pt x="3203" y="10682"/>
                      <a:pt x="3216" y="10682"/>
                    </a:cubicBezTo>
                    <a:cubicBezTo>
                      <a:pt x="3234" y="10682"/>
                      <a:pt x="3208" y="10714"/>
                      <a:pt x="3145" y="10781"/>
                    </a:cubicBezTo>
                    <a:cubicBezTo>
                      <a:pt x="2931" y="10950"/>
                      <a:pt x="2967" y="11137"/>
                      <a:pt x="3020" y="11200"/>
                    </a:cubicBezTo>
                    <a:cubicBezTo>
                      <a:pt x="3043" y="11228"/>
                      <a:pt x="3080" y="11245"/>
                      <a:pt x="3115" y="11245"/>
                    </a:cubicBezTo>
                    <a:cubicBezTo>
                      <a:pt x="3136" y="11245"/>
                      <a:pt x="3156" y="11240"/>
                      <a:pt x="3172" y="11227"/>
                    </a:cubicBezTo>
                    <a:cubicBezTo>
                      <a:pt x="3241" y="11192"/>
                      <a:pt x="3286" y="11174"/>
                      <a:pt x="3321" y="11174"/>
                    </a:cubicBezTo>
                    <a:cubicBezTo>
                      <a:pt x="3346" y="11174"/>
                      <a:pt x="3367" y="11183"/>
                      <a:pt x="3388" y="11203"/>
                    </a:cubicBezTo>
                    <a:lnTo>
                      <a:pt x="3388" y="11203"/>
                    </a:lnTo>
                    <a:cubicBezTo>
                      <a:pt x="3380" y="11196"/>
                      <a:pt x="3369" y="11193"/>
                      <a:pt x="3358" y="11193"/>
                    </a:cubicBezTo>
                    <a:cubicBezTo>
                      <a:pt x="3298" y="11193"/>
                      <a:pt x="3213" y="11268"/>
                      <a:pt x="3270" y="11325"/>
                    </a:cubicBezTo>
                    <a:cubicBezTo>
                      <a:pt x="3314" y="11378"/>
                      <a:pt x="3377" y="11422"/>
                      <a:pt x="3430" y="11467"/>
                    </a:cubicBezTo>
                    <a:cubicBezTo>
                      <a:pt x="3461" y="11490"/>
                      <a:pt x="3486" y="11507"/>
                      <a:pt x="3516" y="11507"/>
                    </a:cubicBezTo>
                    <a:cubicBezTo>
                      <a:pt x="3546" y="11507"/>
                      <a:pt x="3582" y="11491"/>
                      <a:pt x="3636" y="11449"/>
                    </a:cubicBezTo>
                    <a:lnTo>
                      <a:pt x="3636" y="11449"/>
                    </a:lnTo>
                    <a:cubicBezTo>
                      <a:pt x="3590" y="11492"/>
                      <a:pt x="3552" y="11539"/>
                      <a:pt x="3519" y="11592"/>
                    </a:cubicBezTo>
                    <a:cubicBezTo>
                      <a:pt x="3494" y="11629"/>
                      <a:pt x="3504" y="11671"/>
                      <a:pt x="3525" y="11671"/>
                    </a:cubicBezTo>
                    <a:cubicBezTo>
                      <a:pt x="3534" y="11671"/>
                      <a:pt x="3544" y="11664"/>
                      <a:pt x="3555" y="11645"/>
                    </a:cubicBezTo>
                    <a:cubicBezTo>
                      <a:pt x="3575" y="11619"/>
                      <a:pt x="3589" y="11610"/>
                      <a:pt x="3601" y="11610"/>
                    </a:cubicBezTo>
                    <a:cubicBezTo>
                      <a:pt x="3626" y="11610"/>
                      <a:pt x="3638" y="11651"/>
                      <a:pt x="3662" y="11663"/>
                    </a:cubicBezTo>
                    <a:cubicBezTo>
                      <a:pt x="3680" y="11663"/>
                      <a:pt x="3733" y="11583"/>
                      <a:pt x="3778" y="11565"/>
                    </a:cubicBezTo>
                    <a:cubicBezTo>
                      <a:pt x="3780" y="11564"/>
                      <a:pt x="3783" y="11563"/>
                      <a:pt x="3784" y="11563"/>
                    </a:cubicBezTo>
                    <a:cubicBezTo>
                      <a:pt x="3808" y="11563"/>
                      <a:pt x="3778" y="11656"/>
                      <a:pt x="3786" y="11681"/>
                    </a:cubicBezTo>
                    <a:cubicBezTo>
                      <a:pt x="3795" y="11708"/>
                      <a:pt x="3813" y="11725"/>
                      <a:pt x="3840" y="11734"/>
                    </a:cubicBezTo>
                    <a:cubicBezTo>
                      <a:pt x="3847" y="11736"/>
                      <a:pt x="3855" y="11736"/>
                      <a:pt x="3862" y="11736"/>
                    </a:cubicBezTo>
                    <a:cubicBezTo>
                      <a:pt x="3899" y="11736"/>
                      <a:pt x="3933" y="11718"/>
                      <a:pt x="3956" y="11681"/>
                    </a:cubicBezTo>
                    <a:cubicBezTo>
                      <a:pt x="3972" y="11661"/>
                      <a:pt x="3983" y="11655"/>
                      <a:pt x="3993" y="11655"/>
                    </a:cubicBezTo>
                    <a:cubicBezTo>
                      <a:pt x="4009" y="11655"/>
                      <a:pt x="4019" y="11675"/>
                      <a:pt x="4036" y="11681"/>
                    </a:cubicBezTo>
                    <a:cubicBezTo>
                      <a:pt x="3990" y="11772"/>
                      <a:pt x="3957" y="11799"/>
                      <a:pt x="3994" y="11799"/>
                    </a:cubicBezTo>
                    <a:cubicBezTo>
                      <a:pt x="4000" y="11799"/>
                      <a:pt x="4008" y="11798"/>
                      <a:pt x="4018" y="11797"/>
                    </a:cubicBezTo>
                    <a:cubicBezTo>
                      <a:pt x="4071" y="11788"/>
                      <a:pt x="4116" y="11770"/>
                      <a:pt x="4152" y="11752"/>
                    </a:cubicBezTo>
                    <a:lnTo>
                      <a:pt x="4152" y="11752"/>
                    </a:lnTo>
                    <a:cubicBezTo>
                      <a:pt x="4151" y="11753"/>
                      <a:pt x="4151" y="11753"/>
                      <a:pt x="4151" y="11753"/>
                    </a:cubicBezTo>
                    <a:cubicBezTo>
                      <a:pt x="4154" y="11753"/>
                      <a:pt x="4188" y="11733"/>
                      <a:pt x="4204" y="11733"/>
                    </a:cubicBezTo>
                    <a:cubicBezTo>
                      <a:pt x="4214" y="11733"/>
                      <a:pt x="4217" y="11740"/>
                      <a:pt x="4205" y="11761"/>
                    </a:cubicBezTo>
                    <a:cubicBezTo>
                      <a:pt x="4178" y="11788"/>
                      <a:pt x="4161" y="11814"/>
                      <a:pt x="4143" y="11850"/>
                    </a:cubicBezTo>
                    <a:cubicBezTo>
                      <a:pt x="4152" y="11853"/>
                      <a:pt x="4160" y="11855"/>
                      <a:pt x="4167" y="11855"/>
                    </a:cubicBezTo>
                    <a:cubicBezTo>
                      <a:pt x="4198" y="11855"/>
                      <a:pt x="4207" y="11824"/>
                      <a:pt x="4259" y="11788"/>
                    </a:cubicBezTo>
                    <a:cubicBezTo>
                      <a:pt x="4279" y="11767"/>
                      <a:pt x="4311" y="11741"/>
                      <a:pt x="4332" y="11741"/>
                    </a:cubicBezTo>
                    <a:cubicBezTo>
                      <a:pt x="4347" y="11741"/>
                      <a:pt x="4355" y="11755"/>
                      <a:pt x="4348" y="11797"/>
                    </a:cubicBezTo>
                    <a:cubicBezTo>
                      <a:pt x="4321" y="11921"/>
                      <a:pt x="4276" y="11930"/>
                      <a:pt x="4330" y="12010"/>
                    </a:cubicBezTo>
                    <a:cubicBezTo>
                      <a:pt x="4348" y="12055"/>
                      <a:pt x="4383" y="12126"/>
                      <a:pt x="4419" y="12144"/>
                    </a:cubicBezTo>
                    <a:cubicBezTo>
                      <a:pt x="4420" y="12144"/>
                      <a:pt x="4422" y="12145"/>
                      <a:pt x="4423" y="12145"/>
                    </a:cubicBezTo>
                    <a:cubicBezTo>
                      <a:pt x="4455" y="12145"/>
                      <a:pt x="4465" y="12053"/>
                      <a:pt x="4490" y="12010"/>
                    </a:cubicBezTo>
                    <a:cubicBezTo>
                      <a:pt x="4507" y="11971"/>
                      <a:pt x="4531" y="11942"/>
                      <a:pt x="4549" y="11942"/>
                    </a:cubicBezTo>
                    <a:cubicBezTo>
                      <a:pt x="4559" y="11942"/>
                      <a:pt x="4567" y="11952"/>
                      <a:pt x="4570" y="11975"/>
                    </a:cubicBezTo>
                    <a:cubicBezTo>
                      <a:pt x="4570" y="12000"/>
                      <a:pt x="4592" y="12056"/>
                      <a:pt x="4615" y="12056"/>
                    </a:cubicBezTo>
                    <a:cubicBezTo>
                      <a:pt x="4624" y="12056"/>
                      <a:pt x="4633" y="12046"/>
                      <a:pt x="4641" y="12021"/>
                    </a:cubicBezTo>
                    <a:lnTo>
                      <a:pt x="4641" y="12021"/>
                    </a:lnTo>
                    <a:cubicBezTo>
                      <a:pt x="4609" y="12127"/>
                      <a:pt x="4639" y="12156"/>
                      <a:pt x="4684" y="12156"/>
                    </a:cubicBezTo>
                    <a:cubicBezTo>
                      <a:pt x="4737" y="12156"/>
                      <a:pt x="4810" y="12117"/>
                      <a:pt x="4829" y="12117"/>
                    </a:cubicBezTo>
                    <a:cubicBezTo>
                      <a:pt x="4832" y="12117"/>
                      <a:pt x="4835" y="12116"/>
                      <a:pt x="4838" y="12116"/>
                    </a:cubicBezTo>
                    <a:cubicBezTo>
                      <a:pt x="4871" y="12116"/>
                      <a:pt x="4857" y="12164"/>
                      <a:pt x="4882" y="12189"/>
                    </a:cubicBezTo>
                    <a:cubicBezTo>
                      <a:pt x="4909" y="12224"/>
                      <a:pt x="4944" y="12242"/>
                      <a:pt x="4989" y="12251"/>
                    </a:cubicBezTo>
                    <a:cubicBezTo>
                      <a:pt x="5016" y="12260"/>
                      <a:pt x="5247" y="12251"/>
                      <a:pt x="5247" y="12376"/>
                    </a:cubicBezTo>
                    <a:cubicBezTo>
                      <a:pt x="5256" y="12377"/>
                      <a:pt x="5263" y="12377"/>
                      <a:pt x="5270" y="12377"/>
                    </a:cubicBezTo>
                    <a:cubicBezTo>
                      <a:pt x="5314" y="12377"/>
                      <a:pt x="5327" y="12348"/>
                      <a:pt x="5327" y="12233"/>
                    </a:cubicBezTo>
                    <a:cubicBezTo>
                      <a:pt x="5327" y="12171"/>
                      <a:pt x="5372" y="12055"/>
                      <a:pt x="5390" y="12046"/>
                    </a:cubicBezTo>
                    <a:cubicBezTo>
                      <a:pt x="5408" y="12126"/>
                      <a:pt x="5416" y="12197"/>
                      <a:pt x="5443" y="12269"/>
                    </a:cubicBezTo>
                    <a:cubicBezTo>
                      <a:pt x="5462" y="12305"/>
                      <a:pt x="5487" y="12323"/>
                      <a:pt x="5512" y="12323"/>
                    </a:cubicBezTo>
                    <a:cubicBezTo>
                      <a:pt x="5536" y="12323"/>
                      <a:pt x="5560" y="12308"/>
                      <a:pt x="5577" y="12278"/>
                    </a:cubicBezTo>
                    <a:cubicBezTo>
                      <a:pt x="5595" y="12233"/>
                      <a:pt x="5630" y="12197"/>
                      <a:pt x="5666" y="12171"/>
                    </a:cubicBezTo>
                    <a:cubicBezTo>
                      <a:pt x="5693" y="12206"/>
                      <a:pt x="5710" y="12242"/>
                      <a:pt x="5737" y="12278"/>
                    </a:cubicBezTo>
                    <a:cubicBezTo>
                      <a:pt x="5743" y="12281"/>
                      <a:pt x="5749" y="12283"/>
                      <a:pt x="5753" y="12283"/>
                    </a:cubicBezTo>
                    <a:cubicBezTo>
                      <a:pt x="5812" y="12283"/>
                      <a:pt x="5722" y="11973"/>
                      <a:pt x="5764" y="11957"/>
                    </a:cubicBezTo>
                    <a:cubicBezTo>
                      <a:pt x="5766" y="11956"/>
                      <a:pt x="5768" y="11956"/>
                      <a:pt x="5770" y="11956"/>
                    </a:cubicBezTo>
                    <a:cubicBezTo>
                      <a:pt x="5827" y="11956"/>
                      <a:pt x="5846" y="12207"/>
                      <a:pt x="5906" y="12224"/>
                    </a:cubicBezTo>
                    <a:cubicBezTo>
                      <a:pt x="5912" y="12225"/>
                      <a:pt x="5918" y="12226"/>
                      <a:pt x="5923" y="12226"/>
                    </a:cubicBezTo>
                    <a:cubicBezTo>
                      <a:pt x="6029" y="12226"/>
                      <a:pt x="6006" y="11980"/>
                      <a:pt x="6040" y="11903"/>
                    </a:cubicBezTo>
                    <a:cubicBezTo>
                      <a:pt x="6040" y="11891"/>
                      <a:pt x="6084" y="11823"/>
                      <a:pt x="6116" y="11823"/>
                    </a:cubicBezTo>
                    <a:cubicBezTo>
                      <a:pt x="6132" y="11823"/>
                      <a:pt x="6144" y="11839"/>
                      <a:pt x="6147" y="11886"/>
                    </a:cubicBezTo>
                    <a:cubicBezTo>
                      <a:pt x="6084" y="11921"/>
                      <a:pt x="6120" y="12028"/>
                      <a:pt x="6218" y="12028"/>
                    </a:cubicBezTo>
                    <a:cubicBezTo>
                      <a:pt x="6254" y="12028"/>
                      <a:pt x="6325" y="11975"/>
                      <a:pt x="6254" y="11886"/>
                    </a:cubicBezTo>
                    <a:cubicBezTo>
                      <a:pt x="6236" y="11859"/>
                      <a:pt x="6138" y="11788"/>
                      <a:pt x="6129" y="11743"/>
                    </a:cubicBezTo>
                    <a:lnTo>
                      <a:pt x="6129" y="11743"/>
                    </a:lnTo>
                    <a:cubicBezTo>
                      <a:pt x="6129" y="11743"/>
                      <a:pt x="6332" y="11888"/>
                      <a:pt x="6387" y="11888"/>
                    </a:cubicBezTo>
                    <a:cubicBezTo>
                      <a:pt x="6400" y="11888"/>
                      <a:pt x="6405" y="11880"/>
                      <a:pt x="6396" y="11859"/>
                    </a:cubicBezTo>
                    <a:cubicBezTo>
                      <a:pt x="6361" y="11797"/>
                      <a:pt x="6298" y="11734"/>
                      <a:pt x="6263" y="11672"/>
                    </a:cubicBezTo>
                    <a:cubicBezTo>
                      <a:pt x="6245" y="11618"/>
                      <a:pt x="6227" y="11574"/>
                      <a:pt x="6218" y="11520"/>
                    </a:cubicBezTo>
                    <a:lnTo>
                      <a:pt x="6218" y="11520"/>
                    </a:lnTo>
                    <a:cubicBezTo>
                      <a:pt x="6309" y="11632"/>
                      <a:pt x="6356" y="11695"/>
                      <a:pt x="6402" y="11695"/>
                    </a:cubicBezTo>
                    <a:cubicBezTo>
                      <a:pt x="6415" y="11695"/>
                      <a:pt x="6427" y="11690"/>
                      <a:pt x="6441" y="11681"/>
                    </a:cubicBezTo>
                    <a:cubicBezTo>
                      <a:pt x="6459" y="11663"/>
                      <a:pt x="6494" y="11529"/>
                      <a:pt x="6405" y="11485"/>
                    </a:cubicBezTo>
                    <a:lnTo>
                      <a:pt x="6450" y="11440"/>
                    </a:lnTo>
                    <a:cubicBezTo>
                      <a:pt x="6494" y="11494"/>
                      <a:pt x="6539" y="11538"/>
                      <a:pt x="6592" y="11583"/>
                    </a:cubicBezTo>
                    <a:cubicBezTo>
                      <a:pt x="6616" y="11596"/>
                      <a:pt x="6639" y="11602"/>
                      <a:pt x="6657" y="11602"/>
                    </a:cubicBezTo>
                    <a:cubicBezTo>
                      <a:pt x="6688" y="11602"/>
                      <a:pt x="6708" y="11587"/>
                      <a:pt x="6708" y="11565"/>
                    </a:cubicBezTo>
                    <a:cubicBezTo>
                      <a:pt x="6715" y="11491"/>
                      <a:pt x="6593" y="11344"/>
                      <a:pt x="6639" y="11344"/>
                    </a:cubicBezTo>
                    <a:cubicBezTo>
                      <a:pt x="6654" y="11344"/>
                      <a:pt x="6686" y="11359"/>
                      <a:pt x="6744" y="11396"/>
                    </a:cubicBezTo>
                    <a:cubicBezTo>
                      <a:pt x="6803" y="11448"/>
                      <a:pt x="6831" y="11468"/>
                      <a:pt x="6841" y="11468"/>
                    </a:cubicBezTo>
                    <a:cubicBezTo>
                      <a:pt x="6871" y="11468"/>
                      <a:pt x="6744" y="11298"/>
                      <a:pt x="6770" y="11271"/>
                    </a:cubicBezTo>
                    <a:cubicBezTo>
                      <a:pt x="6777" y="11264"/>
                      <a:pt x="6789" y="11262"/>
                      <a:pt x="6802" y="11262"/>
                    </a:cubicBezTo>
                    <a:cubicBezTo>
                      <a:pt x="6840" y="11262"/>
                      <a:pt x="6895" y="11281"/>
                      <a:pt x="6923" y="11281"/>
                    </a:cubicBezTo>
                    <a:cubicBezTo>
                      <a:pt x="6937" y="11281"/>
                      <a:pt x="6944" y="11276"/>
                      <a:pt x="6940" y="11262"/>
                    </a:cubicBezTo>
                    <a:lnTo>
                      <a:pt x="6824" y="11111"/>
                    </a:lnTo>
                    <a:lnTo>
                      <a:pt x="6824" y="11111"/>
                    </a:lnTo>
                    <a:cubicBezTo>
                      <a:pt x="6914" y="11144"/>
                      <a:pt x="6936" y="11192"/>
                      <a:pt x="7003" y="11192"/>
                    </a:cubicBezTo>
                    <a:cubicBezTo>
                      <a:pt x="7008" y="11192"/>
                      <a:pt x="7014" y="11192"/>
                      <a:pt x="7020" y="11191"/>
                    </a:cubicBezTo>
                    <a:cubicBezTo>
                      <a:pt x="7055" y="11191"/>
                      <a:pt x="7118" y="11164"/>
                      <a:pt x="7055" y="11102"/>
                    </a:cubicBezTo>
                    <a:cubicBezTo>
                      <a:pt x="6984" y="11039"/>
                      <a:pt x="7055" y="11022"/>
                      <a:pt x="7073" y="10986"/>
                    </a:cubicBezTo>
                    <a:cubicBezTo>
                      <a:pt x="7096" y="10956"/>
                      <a:pt x="6987" y="10901"/>
                      <a:pt x="6966" y="10858"/>
                    </a:cubicBezTo>
                    <a:lnTo>
                      <a:pt x="6966" y="10858"/>
                    </a:lnTo>
                    <a:lnTo>
                      <a:pt x="6886" y="10844"/>
                    </a:lnTo>
                    <a:cubicBezTo>
                      <a:pt x="6851" y="10790"/>
                      <a:pt x="6815" y="10746"/>
                      <a:pt x="6859" y="10728"/>
                    </a:cubicBezTo>
                    <a:lnTo>
                      <a:pt x="6859" y="10728"/>
                    </a:lnTo>
                    <a:cubicBezTo>
                      <a:pt x="6905" y="10766"/>
                      <a:pt x="6977" y="10817"/>
                      <a:pt x="6986" y="10848"/>
                    </a:cubicBezTo>
                    <a:lnTo>
                      <a:pt x="6986" y="10848"/>
                    </a:lnTo>
                    <a:lnTo>
                      <a:pt x="6966" y="10835"/>
                    </a:lnTo>
                    <a:lnTo>
                      <a:pt x="6966" y="10835"/>
                    </a:lnTo>
                    <a:cubicBezTo>
                      <a:pt x="6962" y="10842"/>
                      <a:pt x="6963" y="10850"/>
                      <a:pt x="6966" y="10858"/>
                    </a:cubicBezTo>
                    <a:lnTo>
                      <a:pt x="6966" y="10858"/>
                    </a:lnTo>
                    <a:lnTo>
                      <a:pt x="6984" y="10861"/>
                    </a:lnTo>
                    <a:cubicBezTo>
                      <a:pt x="6987" y="10858"/>
                      <a:pt x="6987" y="10853"/>
                      <a:pt x="6986" y="10848"/>
                    </a:cubicBezTo>
                    <a:lnTo>
                      <a:pt x="6986" y="10848"/>
                    </a:lnTo>
                    <a:lnTo>
                      <a:pt x="7109" y="10933"/>
                    </a:lnTo>
                    <a:cubicBezTo>
                      <a:pt x="7118" y="10915"/>
                      <a:pt x="7153" y="10897"/>
                      <a:pt x="7073" y="10835"/>
                    </a:cubicBezTo>
                    <a:cubicBezTo>
                      <a:pt x="7051" y="10790"/>
                      <a:pt x="7043" y="10770"/>
                      <a:pt x="7059" y="10770"/>
                    </a:cubicBezTo>
                    <a:cubicBezTo>
                      <a:pt x="7069" y="10770"/>
                      <a:pt x="7088" y="10777"/>
                      <a:pt x="7118" y="10790"/>
                    </a:cubicBezTo>
                    <a:cubicBezTo>
                      <a:pt x="7136" y="10772"/>
                      <a:pt x="7136" y="10763"/>
                      <a:pt x="7082" y="10701"/>
                    </a:cubicBezTo>
                    <a:cubicBezTo>
                      <a:pt x="7029" y="10648"/>
                      <a:pt x="7055" y="10603"/>
                      <a:pt x="7082" y="10594"/>
                    </a:cubicBezTo>
                    <a:lnTo>
                      <a:pt x="7252" y="10794"/>
                    </a:lnTo>
                    <a:lnTo>
                      <a:pt x="7252" y="10794"/>
                    </a:lnTo>
                    <a:cubicBezTo>
                      <a:pt x="7221" y="10742"/>
                      <a:pt x="7237" y="10677"/>
                      <a:pt x="7296" y="10648"/>
                    </a:cubicBezTo>
                    <a:cubicBezTo>
                      <a:pt x="7299" y="10646"/>
                      <a:pt x="7303" y="10645"/>
                      <a:pt x="7307" y="10645"/>
                    </a:cubicBezTo>
                    <a:cubicBezTo>
                      <a:pt x="7340" y="10645"/>
                      <a:pt x="7379" y="10711"/>
                      <a:pt x="7403" y="10719"/>
                    </a:cubicBezTo>
                    <a:cubicBezTo>
                      <a:pt x="7462" y="10740"/>
                      <a:pt x="7512" y="10746"/>
                      <a:pt x="7556" y="10746"/>
                    </a:cubicBezTo>
                    <a:cubicBezTo>
                      <a:pt x="7615" y="10746"/>
                      <a:pt x="7666" y="10735"/>
                      <a:pt x="7720" y="10735"/>
                    </a:cubicBezTo>
                    <a:cubicBezTo>
                      <a:pt x="7730" y="10735"/>
                      <a:pt x="7740" y="10736"/>
                      <a:pt x="7750" y="10737"/>
                    </a:cubicBezTo>
                    <a:cubicBezTo>
                      <a:pt x="7750" y="10737"/>
                      <a:pt x="7750" y="10826"/>
                      <a:pt x="7768" y="10826"/>
                    </a:cubicBezTo>
                    <a:lnTo>
                      <a:pt x="7812" y="10826"/>
                    </a:lnTo>
                    <a:cubicBezTo>
                      <a:pt x="7866" y="10817"/>
                      <a:pt x="7919" y="10817"/>
                      <a:pt x="7973" y="10817"/>
                    </a:cubicBezTo>
                    <a:cubicBezTo>
                      <a:pt x="8062" y="10826"/>
                      <a:pt x="8142" y="10844"/>
                      <a:pt x="8222" y="10870"/>
                    </a:cubicBezTo>
                    <a:cubicBezTo>
                      <a:pt x="8244" y="10879"/>
                      <a:pt x="8269" y="10884"/>
                      <a:pt x="8295" y="10884"/>
                    </a:cubicBezTo>
                    <a:cubicBezTo>
                      <a:pt x="8320" y="10884"/>
                      <a:pt x="8347" y="10879"/>
                      <a:pt x="8374" y="10870"/>
                    </a:cubicBezTo>
                    <a:cubicBezTo>
                      <a:pt x="8382" y="10867"/>
                      <a:pt x="8389" y="10865"/>
                      <a:pt x="8396" y="10865"/>
                    </a:cubicBezTo>
                    <a:cubicBezTo>
                      <a:pt x="8422" y="10865"/>
                      <a:pt x="8429" y="10891"/>
                      <a:pt x="8436" y="10906"/>
                    </a:cubicBezTo>
                    <a:cubicBezTo>
                      <a:pt x="8434" y="10901"/>
                      <a:pt x="8427" y="10899"/>
                      <a:pt x="8420" y="10899"/>
                    </a:cubicBezTo>
                    <a:cubicBezTo>
                      <a:pt x="8398" y="10899"/>
                      <a:pt x="8365" y="10915"/>
                      <a:pt x="8365" y="10942"/>
                    </a:cubicBezTo>
                    <a:cubicBezTo>
                      <a:pt x="8374" y="10995"/>
                      <a:pt x="8391" y="11048"/>
                      <a:pt x="8427" y="11093"/>
                    </a:cubicBezTo>
                    <a:cubicBezTo>
                      <a:pt x="8436" y="11120"/>
                      <a:pt x="8427" y="11182"/>
                      <a:pt x="8498" y="11182"/>
                    </a:cubicBezTo>
                    <a:cubicBezTo>
                      <a:pt x="8596" y="11164"/>
                      <a:pt x="8694" y="11137"/>
                      <a:pt x="8792" y="11102"/>
                    </a:cubicBezTo>
                    <a:lnTo>
                      <a:pt x="8792" y="11102"/>
                    </a:lnTo>
                    <a:cubicBezTo>
                      <a:pt x="8801" y="11164"/>
                      <a:pt x="8641" y="11209"/>
                      <a:pt x="8534" y="11227"/>
                    </a:cubicBezTo>
                    <a:cubicBezTo>
                      <a:pt x="8400" y="11253"/>
                      <a:pt x="8463" y="11289"/>
                      <a:pt x="8463" y="11333"/>
                    </a:cubicBezTo>
                    <a:cubicBezTo>
                      <a:pt x="8463" y="11369"/>
                      <a:pt x="8472" y="11449"/>
                      <a:pt x="8418" y="11494"/>
                    </a:cubicBezTo>
                    <a:cubicBezTo>
                      <a:pt x="8391" y="11494"/>
                      <a:pt x="8374" y="11503"/>
                      <a:pt x="8347" y="11503"/>
                    </a:cubicBezTo>
                    <a:cubicBezTo>
                      <a:pt x="8347" y="11529"/>
                      <a:pt x="8409" y="11556"/>
                      <a:pt x="8445" y="11592"/>
                    </a:cubicBezTo>
                    <a:cubicBezTo>
                      <a:pt x="8525" y="11681"/>
                      <a:pt x="8338" y="11681"/>
                      <a:pt x="8293" y="11699"/>
                    </a:cubicBezTo>
                    <a:cubicBezTo>
                      <a:pt x="8258" y="11716"/>
                      <a:pt x="8329" y="11805"/>
                      <a:pt x="8418" y="11895"/>
                    </a:cubicBezTo>
                    <a:cubicBezTo>
                      <a:pt x="8459" y="11941"/>
                      <a:pt x="8466" y="11957"/>
                      <a:pt x="8455" y="11957"/>
                    </a:cubicBezTo>
                    <a:cubicBezTo>
                      <a:pt x="8426" y="11957"/>
                      <a:pt x="8281" y="11854"/>
                      <a:pt x="8249" y="11841"/>
                    </a:cubicBezTo>
                    <a:cubicBezTo>
                      <a:pt x="8231" y="11830"/>
                      <a:pt x="8220" y="11826"/>
                      <a:pt x="8214" y="11826"/>
                    </a:cubicBezTo>
                    <a:cubicBezTo>
                      <a:pt x="8181" y="11826"/>
                      <a:pt x="8304" y="11969"/>
                      <a:pt x="8311" y="11984"/>
                    </a:cubicBezTo>
                    <a:cubicBezTo>
                      <a:pt x="8325" y="12014"/>
                      <a:pt x="8317" y="12025"/>
                      <a:pt x="8298" y="12025"/>
                    </a:cubicBezTo>
                    <a:cubicBezTo>
                      <a:pt x="8255" y="12025"/>
                      <a:pt x="8158" y="11975"/>
                      <a:pt x="8115" y="11975"/>
                    </a:cubicBezTo>
                    <a:cubicBezTo>
                      <a:pt x="8053" y="11975"/>
                      <a:pt x="8035" y="12037"/>
                      <a:pt x="8026" y="12082"/>
                    </a:cubicBezTo>
                    <a:cubicBezTo>
                      <a:pt x="8026" y="12110"/>
                      <a:pt x="7999" y="12226"/>
                      <a:pt x="7926" y="12226"/>
                    </a:cubicBezTo>
                    <a:cubicBezTo>
                      <a:pt x="7906" y="12226"/>
                      <a:pt x="7883" y="12218"/>
                      <a:pt x="7857" y="12197"/>
                    </a:cubicBezTo>
                    <a:cubicBezTo>
                      <a:pt x="7812" y="12197"/>
                      <a:pt x="7821" y="12260"/>
                      <a:pt x="7812" y="12304"/>
                    </a:cubicBezTo>
                    <a:cubicBezTo>
                      <a:pt x="7786" y="12465"/>
                      <a:pt x="7670" y="12545"/>
                      <a:pt x="7625" y="12687"/>
                    </a:cubicBezTo>
                    <a:cubicBezTo>
                      <a:pt x="7617" y="12735"/>
                      <a:pt x="7609" y="12798"/>
                      <a:pt x="7679" y="12894"/>
                    </a:cubicBezTo>
                    <a:lnTo>
                      <a:pt x="7679" y="12894"/>
                    </a:lnTo>
                    <a:cubicBezTo>
                      <a:pt x="7632" y="12837"/>
                      <a:pt x="7578" y="12787"/>
                      <a:pt x="7519" y="12750"/>
                    </a:cubicBezTo>
                    <a:cubicBezTo>
                      <a:pt x="7512" y="12747"/>
                      <a:pt x="7507" y="12746"/>
                      <a:pt x="7503" y="12746"/>
                    </a:cubicBezTo>
                    <a:cubicBezTo>
                      <a:pt x="7475" y="12746"/>
                      <a:pt x="7505" y="12795"/>
                      <a:pt x="7474" y="12803"/>
                    </a:cubicBezTo>
                    <a:lnTo>
                      <a:pt x="7421" y="12803"/>
                    </a:lnTo>
                    <a:cubicBezTo>
                      <a:pt x="7349" y="12803"/>
                      <a:pt x="7278" y="12839"/>
                      <a:pt x="7234" y="12883"/>
                    </a:cubicBezTo>
                    <a:cubicBezTo>
                      <a:pt x="7260" y="12963"/>
                      <a:pt x="7153" y="13026"/>
                      <a:pt x="7153" y="13035"/>
                    </a:cubicBezTo>
                    <a:cubicBezTo>
                      <a:pt x="7234" y="13186"/>
                      <a:pt x="7358" y="13320"/>
                      <a:pt x="7429" y="13480"/>
                    </a:cubicBezTo>
                    <a:cubicBezTo>
                      <a:pt x="7432" y="13487"/>
                      <a:pt x="7430" y="13490"/>
                      <a:pt x="7424" y="13490"/>
                    </a:cubicBezTo>
                    <a:cubicBezTo>
                      <a:pt x="7390" y="13490"/>
                      <a:pt x="7246" y="13394"/>
                      <a:pt x="7216" y="13266"/>
                    </a:cubicBezTo>
                    <a:cubicBezTo>
                      <a:pt x="7180" y="13152"/>
                      <a:pt x="7127" y="13107"/>
                      <a:pt x="7080" y="13107"/>
                    </a:cubicBezTo>
                    <a:cubicBezTo>
                      <a:pt x="7069" y="13107"/>
                      <a:pt x="7057" y="13110"/>
                      <a:pt x="7046" y="13115"/>
                    </a:cubicBezTo>
                    <a:cubicBezTo>
                      <a:pt x="7020" y="13133"/>
                      <a:pt x="6975" y="13150"/>
                      <a:pt x="6993" y="13213"/>
                    </a:cubicBezTo>
                    <a:cubicBezTo>
                      <a:pt x="7008" y="13265"/>
                      <a:pt x="7029" y="13286"/>
                      <a:pt x="7009" y="13286"/>
                    </a:cubicBezTo>
                    <a:cubicBezTo>
                      <a:pt x="7005" y="13286"/>
                      <a:pt x="7000" y="13285"/>
                      <a:pt x="6993" y="13284"/>
                    </a:cubicBezTo>
                    <a:cubicBezTo>
                      <a:pt x="6886" y="13240"/>
                      <a:pt x="6788" y="13168"/>
                      <a:pt x="6717" y="13061"/>
                    </a:cubicBezTo>
                    <a:lnTo>
                      <a:pt x="6717" y="13061"/>
                    </a:lnTo>
                    <a:cubicBezTo>
                      <a:pt x="6761" y="13177"/>
                      <a:pt x="6744" y="13186"/>
                      <a:pt x="6690" y="13213"/>
                    </a:cubicBezTo>
                    <a:cubicBezTo>
                      <a:pt x="6646" y="13240"/>
                      <a:pt x="6610" y="13284"/>
                      <a:pt x="6610" y="13338"/>
                    </a:cubicBezTo>
                    <a:cubicBezTo>
                      <a:pt x="6610" y="13354"/>
                      <a:pt x="6610" y="13446"/>
                      <a:pt x="6596" y="13446"/>
                    </a:cubicBezTo>
                    <a:cubicBezTo>
                      <a:pt x="6595" y="13446"/>
                      <a:pt x="6594" y="13446"/>
                      <a:pt x="6592" y="13444"/>
                    </a:cubicBezTo>
                    <a:cubicBezTo>
                      <a:pt x="6583" y="13427"/>
                      <a:pt x="6512" y="13338"/>
                      <a:pt x="6494" y="13338"/>
                    </a:cubicBezTo>
                    <a:cubicBezTo>
                      <a:pt x="6450" y="13338"/>
                      <a:pt x="6459" y="13418"/>
                      <a:pt x="6432" y="13427"/>
                    </a:cubicBezTo>
                    <a:lnTo>
                      <a:pt x="6325" y="13471"/>
                    </a:lnTo>
                    <a:cubicBezTo>
                      <a:pt x="6307" y="13447"/>
                      <a:pt x="6295" y="13437"/>
                      <a:pt x="6287" y="13437"/>
                    </a:cubicBezTo>
                    <a:cubicBezTo>
                      <a:pt x="6260" y="13437"/>
                      <a:pt x="6302" y="13584"/>
                      <a:pt x="6316" y="13640"/>
                    </a:cubicBezTo>
                    <a:cubicBezTo>
                      <a:pt x="6334" y="13721"/>
                      <a:pt x="6316" y="13747"/>
                      <a:pt x="6280" y="13756"/>
                    </a:cubicBezTo>
                    <a:cubicBezTo>
                      <a:pt x="6227" y="13578"/>
                      <a:pt x="6218" y="13525"/>
                      <a:pt x="6147" y="13525"/>
                    </a:cubicBezTo>
                    <a:cubicBezTo>
                      <a:pt x="6022" y="13533"/>
                      <a:pt x="5906" y="13578"/>
                      <a:pt x="5791" y="13587"/>
                    </a:cubicBezTo>
                    <a:cubicBezTo>
                      <a:pt x="5791" y="13587"/>
                      <a:pt x="5648" y="13596"/>
                      <a:pt x="5675" y="13667"/>
                    </a:cubicBezTo>
                    <a:cubicBezTo>
                      <a:pt x="5714" y="13758"/>
                      <a:pt x="5682" y="13782"/>
                      <a:pt x="5648" y="13782"/>
                    </a:cubicBezTo>
                    <a:cubicBezTo>
                      <a:pt x="5635" y="13782"/>
                      <a:pt x="5622" y="13779"/>
                      <a:pt x="5612" y="13774"/>
                    </a:cubicBezTo>
                    <a:cubicBezTo>
                      <a:pt x="5586" y="13756"/>
                      <a:pt x="5595" y="13676"/>
                      <a:pt x="5577" y="13640"/>
                    </a:cubicBezTo>
                    <a:cubicBezTo>
                      <a:pt x="5559" y="13623"/>
                      <a:pt x="5541" y="13614"/>
                      <a:pt x="5514" y="13614"/>
                    </a:cubicBezTo>
                    <a:cubicBezTo>
                      <a:pt x="5500" y="13614"/>
                      <a:pt x="5467" y="13601"/>
                      <a:pt x="5434" y="13601"/>
                    </a:cubicBezTo>
                    <a:cubicBezTo>
                      <a:pt x="5404" y="13601"/>
                      <a:pt x="5376" y="13611"/>
                      <a:pt x="5363" y="13649"/>
                    </a:cubicBezTo>
                    <a:cubicBezTo>
                      <a:pt x="5354" y="13694"/>
                      <a:pt x="5343" y="13700"/>
                      <a:pt x="5329" y="13700"/>
                    </a:cubicBezTo>
                    <a:cubicBezTo>
                      <a:pt x="5322" y="13700"/>
                      <a:pt x="5315" y="13699"/>
                      <a:pt x="5308" y="13699"/>
                    </a:cubicBezTo>
                    <a:cubicBezTo>
                      <a:pt x="5298" y="13699"/>
                      <a:pt x="5287" y="13701"/>
                      <a:pt x="5274" y="13712"/>
                    </a:cubicBezTo>
                    <a:cubicBezTo>
                      <a:pt x="5238" y="13747"/>
                      <a:pt x="5221" y="13854"/>
                      <a:pt x="5212" y="13854"/>
                    </a:cubicBezTo>
                    <a:cubicBezTo>
                      <a:pt x="5194" y="13854"/>
                      <a:pt x="5194" y="13765"/>
                      <a:pt x="5176" y="13738"/>
                    </a:cubicBezTo>
                    <a:cubicBezTo>
                      <a:pt x="5149" y="13667"/>
                      <a:pt x="5105" y="13640"/>
                      <a:pt x="5069" y="13640"/>
                    </a:cubicBezTo>
                    <a:cubicBezTo>
                      <a:pt x="4998" y="13640"/>
                      <a:pt x="4935" y="13640"/>
                      <a:pt x="4864" y="13658"/>
                    </a:cubicBezTo>
                    <a:cubicBezTo>
                      <a:pt x="4829" y="13676"/>
                      <a:pt x="4811" y="13729"/>
                      <a:pt x="4793" y="13819"/>
                    </a:cubicBezTo>
                    <a:cubicBezTo>
                      <a:pt x="4789" y="13825"/>
                      <a:pt x="4785" y="13832"/>
                      <a:pt x="4781" y="13839"/>
                    </a:cubicBezTo>
                    <a:lnTo>
                      <a:pt x="4781" y="13839"/>
                    </a:lnTo>
                    <a:cubicBezTo>
                      <a:pt x="4801" y="13711"/>
                      <a:pt x="4808" y="13599"/>
                      <a:pt x="4784" y="13578"/>
                    </a:cubicBezTo>
                    <a:cubicBezTo>
                      <a:pt x="4772" y="13566"/>
                      <a:pt x="4731" y="13537"/>
                      <a:pt x="4697" y="13537"/>
                    </a:cubicBezTo>
                    <a:cubicBezTo>
                      <a:pt x="4682" y="13537"/>
                      <a:pt x="4668" y="13543"/>
                      <a:pt x="4659" y="13560"/>
                    </a:cubicBezTo>
                    <a:cubicBezTo>
                      <a:pt x="4628" y="13648"/>
                      <a:pt x="4605" y="13737"/>
                      <a:pt x="4576" y="13737"/>
                    </a:cubicBezTo>
                    <a:cubicBezTo>
                      <a:pt x="4564" y="13737"/>
                      <a:pt x="4550" y="13721"/>
                      <a:pt x="4535" y="13685"/>
                    </a:cubicBezTo>
                    <a:cubicBezTo>
                      <a:pt x="4476" y="13627"/>
                      <a:pt x="4426" y="13568"/>
                      <a:pt x="4354" y="13568"/>
                    </a:cubicBezTo>
                    <a:cubicBezTo>
                      <a:pt x="4349" y="13568"/>
                      <a:pt x="4344" y="13569"/>
                      <a:pt x="4339" y="13569"/>
                    </a:cubicBezTo>
                    <a:cubicBezTo>
                      <a:pt x="4297" y="13577"/>
                      <a:pt x="4217" y="13732"/>
                      <a:pt x="4185" y="13732"/>
                    </a:cubicBezTo>
                    <a:cubicBezTo>
                      <a:pt x="4182" y="13732"/>
                      <a:pt x="4180" y="13731"/>
                      <a:pt x="4178" y="13729"/>
                    </a:cubicBezTo>
                    <a:cubicBezTo>
                      <a:pt x="4134" y="13667"/>
                      <a:pt x="4205" y="13418"/>
                      <a:pt x="4161" y="13355"/>
                    </a:cubicBezTo>
                    <a:cubicBezTo>
                      <a:pt x="4158" y="13352"/>
                      <a:pt x="4156" y="13351"/>
                      <a:pt x="4153" y="13351"/>
                    </a:cubicBezTo>
                    <a:cubicBezTo>
                      <a:pt x="4128" y="13351"/>
                      <a:pt x="4097" y="13511"/>
                      <a:pt x="4080" y="13551"/>
                    </a:cubicBezTo>
                    <a:cubicBezTo>
                      <a:pt x="4056" y="13543"/>
                      <a:pt x="4097" y="13356"/>
                      <a:pt x="4067" y="13356"/>
                    </a:cubicBezTo>
                    <a:cubicBezTo>
                      <a:pt x="4064" y="13356"/>
                      <a:pt x="4059" y="13359"/>
                      <a:pt x="4054" y="13364"/>
                    </a:cubicBezTo>
                    <a:cubicBezTo>
                      <a:pt x="4046" y="13379"/>
                      <a:pt x="3931" y="13685"/>
                      <a:pt x="3890" y="13685"/>
                    </a:cubicBezTo>
                    <a:cubicBezTo>
                      <a:pt x="3882" y="13685"/>
                      <a:pt x="3877" y="13675"/>
                      <a:pt x="3876" y="13649"/>
                    </a:cubicBezTo>
                    <a:cubicBezTo>
                      <a:pt x="3876" y="13578"/>
                      <a:pt x="3938" y="13480"/>
                      <a:pt x="3920" y="13409"/>
                    </a:cubicBezTo>
                    <a:cubicBezTo>
                      <a:pt x="3913" y="13382"/>
                      <a:pt x="3891" y="13370"/>
                      <a:pt x="3869" y="13370"/>
                    </a:cubicBezTo>
                    <a:cubicBezTo>
                      <a:pt x="3862" y="13370"/>
                      <a:pt x="3855" y="13371"/>
                      <a:pt x="3849" y="13373"/>
                    </a:cubicBezTo>
                    <a:cubicBezTo>
                      <a:pt x="3784" y="13397"/>
                      <a:pt x="3771" y="13584"/>
                      <a:pt x="3702" y="13584"/>
                    </a:cubicBezTo>
                    <a:cubicBezTo>
                      <a:pt x="3695" y="13584"/>
                      <a:pt x="3688" y="13582"/>
                      <a:pt x="3680" y="13578"/>
                    </a:cubicBezTo>
                    <a:cubicBezTo>
                      <a:pt x="3715" y="13498"/>
                      <a:pt x="3742" y="13409"/>
                      <a:pt x="3751" y="13320"/>
                    </a:cubicBezTo>
                    <a:cubicBezTo>
                      <a:pt x="3741" y="13284"/>
                      <a:pt x="3728" y="13244"/>
                      <a:pt x="3706" y="13244"/>
                    </a:cubicBezTo>
                    <a:cubicBezTo>
                      <a:pt x="3689" y="13244"/>
                      <a:pt x="3666" y="13268"/>
                      <a:pt x="3635" y="13338"/>
                    </a:cubicBezTo>
                    <a:cubicBezTo>
                      <a:pt x="3684" y="13215"/>
                      <a:pt x="3687" y="13170"/>
                      <a:pt x="3665" y="13170"/>
                    </a:cubicBezTo>
                    <a:cubicBezTo>
                      <a:pt x="3647" y="13170"/>
                      <a:pt x="3613" y="13200"/>
                      <a:pt x="3573" y="13240"/>
                    </a:cubicBezTo>
                    <a:cubicBezTo>
                      <a:pt x="3622" y="13134"/>
                      <a:pt x="3512" y="13128"/>
                      <a:pt x="3432" y="13128"/>
                    </a:cubicBezTo>
                    <a:cubicBezTo>
                      <a:pt x="3421" y="13128"/>
                      <a:pt x="3411" y="13128"/>
                      <a:pt x="3402" y="13128"/>
                    </a:cubicBezTo>
                    <a:cubicBezTo>
                      <a:pt x="3381" y="13128"/>
                      <a:pt x="3366" y="13128"/>
                      <a:pt x="3360" y="13124"/>
                    </a:cubicBezTo>
                    <a:lnTo>
                      <a:pt x="3360" y="13124"/>
                    </a:lnTo>
                    <a:cubicBezTo>
                      <a:pt x="3429" y="13167"/>
                      <a:pt x="3371" y="13298"/>
                      <a:pt x="3318" y="13298"/>
                    </a:cubicBezTo>
                    <a:cubicBezTo>
                      <a:pt x="3304" y="13298"/>
                      <a:pt x="3290" y="13289"/>
                      <a:pt x="3279" y="13266"/>
                    </a:cubicBezTo>
                    <a:cubicBezTo>
                      <a:pt x="3243" y="13195"/>
                      <a:pt x="3190" y="13142"/>
                      <a:pt x="3127" y="13106"/>
                    </a:cubicBezTo>
                    <a:lnTo>
                      <a:pt x="3127" y="13106"/>
                    </a:lnTo>
                    <a:cubicBezTo>
                      <a:pt x="3029" y="13275"/>
                      <a:pt x="3172" y="13391"/>
                      <a:pt x="3207" y="13453"/>
                    </a:cubicBezTo>
                    <a:cubicBezTo>
                      <a:pt x="3154" y="13427"/>
                      <a:pt x="3110" y="13400"/>
                      <a:pt x="3065" y="13364"/>
                    </a:cubicBezTo>
                    <a:cubicBezTo>
                      <a:pt x="3012" y="13329"/>
                      <a:pt x="2994" y="13257"/>
                      <a:pt x="3029" y="13195"/>
                    </a:cubicBezTo>
                    <a:cubicBezTo>
                      <a:pt x="3065" y="13106"/>
                      <a:pt x="3127" y="13079"/>
                      <a:pt x="3118" y="12999"/>
                    </a:cubicBezTo>
                    <a:cubicBezTo>
                      <a:pt x="3118" y="12947"/>
                      <a:pt x="3104" y="12929"/>
                      <a:pt x="3082" y="12929"/>
                    </a:cubicBezTo>
                    <a:cubicBezTo>
                      <a:pt x="3037" y="12929"/>
                      <a:pt x="2961" y="13002"/>
                      <a:pt x="2911" y="13002"/>
                    </a:cubicBezTo>
                    <a:cubicBezTo>
                      <a:pt x="2905" y="13002"/>
                      <a:pt x="2900" y="13001"/>
                      <a:pt x="2896" y="12999"/>
                    </a:cubicBezTo>
                    <a:cubicBezTo>
                      <a:pt x="2824" y="12963"/>
                      <a:pt x="2851" y="12848"/>
                      <a:pt x="2887" y="12714"/>
                    </a:cubicBezTo>
                    <a:lnTo>
                      <a:pt x="2887" y="12714"/>
                    </a:lnTo>
                    <a:cubicBezTo>
                      <a:pt x="2816" y="12803"/>
                      <a:pt x="2726" y="12874"/>
                      <a:pt x="2629" y="12919"/>
                    </a:cubicBezTo>
                    <a:cubicBezTo>
                      <a:pt x="2620" y="12921"/>
                      <a:pt x="2614" y="12922"/>
                      <a:pt x="2610" y="12922"/>
                    </a:cubicBezTo>
                    <a:cubicBezTo>
                      <a:pt x="2562" y="12922"/>
                      <a:pt x="2672" y="12810"/>
                      <a:pt x="2664" y="12794"/>
                    </a:cubicBezTo>
                    <a:cubicBezTo>
                      <a:pt x="2663" y="12794"/>
                      <a:pt x="2663" y="12794"/>
                      <a:pt x="2662" y="12794"/>
                    </a:cubicBezTo>
                    <a:cubicBezTo>
                      <a:pt x="2654" y="12794"/>
                      <a:pt x="2637" y="12806"/>
                      <a:pt x="2618" y="12824"/>
                    </a:cubicBezTo>
                    <a:lnTo>
                      <a:pt x="2618" y="12824"/>
                    </a:lnTo>
                    <a:cubicBezTo>
                      <a:pt x="2647" y="12789"/>
                      <a:pt x="2674" y="12752"/>
                      <a:pt x="2700" y="12714"/>
                    </a:cubicBezTo>
                    <a:cubicBezTo>
                      <a:pt x="2709" y="12652"/>
                      <a:pt x="2637" y="12634"/>
                      <a:pt x="2602" y="12616"/>
                    </a:cubicBezTo>
                    <a:cubicBezTo>
                      <a:pt x="2578" y="12606"/>
                      <a:pt x="2554" y="12601"/>
                      <a:pt x="2530" y="12601"/>
                    </a:cubicBezTo>
                    <a:cubicBezTo>
                      <a:pt x="2490" y="12601"/>
                      <a:pt x="2451" y="12615"/>
                      <a:pt x="2424" y="12643"/>
                    </a:cubicBezTo>
                    <a:cubicBezTo>
                      <a:pt x="2388" y="12667"/>
                      <a:pt x="2364" y="12686"/>
                      <a:pt x="2347" y="12686"/>
                    </a:cubicBezTo>
                    <a:cubicBezTo>
                      <a:pt x="2339" y="12686"/>
                      <a:pt x="2332" y="12681"/>
                      <a:pt x="2326" y="12669"/>
                    </a:cubicBezTo>
                    <a:cubicBezTo>
                      <a:pt x="2308" y="12634"/>
                      <a:pt x="2326" y="12616"/>
                      <a:pt x="2352" y="12572"/>
                    </a:cubicBezTo>
                    <a:cubicBezTo>
                      <a:pt x="2379" y="12518"/>
                      <a:pt x="2370" y="12518"/>
                      <a:pt x="2352" y="12500"/>
                    </a:cubicBezTo>
                    <a:cubicBezTo>
                      <a:pt x="2349" y="12496"/>
                      <a:pt x="2341" y="12495"/>
                      <a:pt x="2332" y="12495"/>
                    </a:cubicBezTo>
                    <a:cubicBezTo>
                      <a:pt x="2305" y="12495"/>
                      <a:pt x="2262" y="12505"/>
                      <a:pt x="2226" y="12505"/>
                    </a:cubicBezTo>
                    <a:cubicBezTo>
                      <a:pt x="2213" y="12505"/>
                      <a:pt x="2201" y="12504"/>
                      <a:pt x="2192" y="12500"/>
                    </a:cubicBezTo>
                    <a:cubicBezTo>
                      <a:pt x="2148" y="12491"/>
                      <a:pt x="2103" y="12465"/>
                      <a:pt x="2094" y="12420"/>
                    </a:cubicBezTo>
                    <a:cubicBezTo>
                      <a:pt x="2076" y="12393"/>
                      <a:pt x="2130" y="12295"/>
                      <a:pt x="2121" y="12286"/>
                    </a:cubicBezTo>
                    <a:cubicBezTo>
                      <a:pt x="2120" y="12284"/>
                      <a:pt x="2118" y="12283"/>
                      <a:pt x="2116" y="12283"/>
                    </a:cubicBezTo>
                    <a:cubicBezTo>
                      <a:pt x="2104" y="12283"/>
                      <a:pt x="2079" y="12323"/>
                      <a:pt x="2070" y="12323"/>
                    </a:cubicBezTo>
                    <a:cubicBezTo>
                      <a:pt x="2069" y="12323"/>
                      <a:pt x="2068" y="12323"/>
                      <a:pt x="2067" y="12322"/>
                    </a:cubicBezTo>
                    <a:lnTo>
                      <a:pt x="2041" y="12295"/>
                    </a:lnTo>
                    <a:cubicBezTo>
                      <a:pt x="2005" y="12260"/>
                      <a:pt x="1969" y="12215"/>
                      <a:pt x="1934" y="12180"/>
                    </a:cubicBezTo>
                    <a:cubicBezTo>
                      <a:pt x="1915" y="12149"/>
                      <a:pt x="1897" y="12081"/>
                      <a:pt x="1833" y="12081"/>
                    </a:cubicBezTo>
                    <a:cubicBezTo>
                      <a:pt x="1808" y="12081"/>
                      <a:pt x="1776" y="12092"/>
                      <a:pt x="1735" y="12118"/>
                    </a:cubicBezTo>
                    <a:lnTo>
                      <a:pt x="1735" y="12118"/>
                    </a:lnTo>
                    <a:cubicBezTo>
                      <a:pt x="1794" y="12068"/>
                      <a:pt x="1802" y="11976"/>
                      <a:pt x="1747" y="11912"/>
                    </a:cubicBezTo>
                    <a:cubicBezTo>
                      <a:pt x="1733" y="11898"/>
                      <a:pt x="1714" y="11895"/>
                      <a:pt x="1694" y="11895"/>
                    </a:cubicBezTo>
                    <a:cubicBezTo>
                      <a:pt x="1676" y="11895"/>
                      <a:pt x="1658" y="11898"/>
                      <a:pt x="1641" y="11898"/>
                    </a:cubicBezTo>
                    <a:cubicBezTo>
                      <a:pt x="1617" y="11898"/>
                      <a:pt x="1597" y="11892"/>
                      <a:pt x="1586" y="11868"/>
                    </a:cubicBezTo>
                    <a:cubicBezTo>
                      <a:pt x="1586" y="11850"/>
                      <a:pt x="1693" y="11788"/>
                      <a:pt x="1702" y="11752"/>
                    </a:cubicBezTo>
                    <a:cubicBezTo>
                      <a:pt x="1711" y="11716"/>
                      <a:pt x="1702" y="11690"/>
                      <a:pt x="1675" y="11672"/>
                    </a:cubicBezTo>
                    <a:cubicBezTo>
                      <a:pt x="1640" y="11645"/>
                      <a:pt x="1604" y="11636"/>
                      <a:pt x="1560" y="11636"/>
                    </a:cubicBezTo>
                    <a:cubicBezTo>
                      <a:pt x="1540" y="11636"/>
                      <a:pt x="1512" y="11653"/>
                      <a:pt x="1483" y="11674"/>
                    </a:cubicBezTo>
                    <a:lnTo>
                      <a:pt x="1483" y="11674"/>
                    </a:lnTo>
                    <a:cubicBezTo>
                      <a:pt x="1546" y="11608"/>
                      <a:pt x="1416" y="11621"/>
                      <a:pt x="1408" y="11592"/>
                    </a:cubicBezTo>
                    <a:cubicBezTo>
                      <a:pt x="1390" y="11556"/>
                      <a:pt x="1711" y="11405"/>
                      <a:pt x="1640" y="11378"/>
                    </a:cubicBezTo>
                    <a:cubicBezTo>
                      <a:pt x="1633" y="11376"/>
                      <a:pt x="1625" y="11375"/>
                      <a:pt x="1617" y="11375"/>
                    </a:cubicBezTo>
                    <a:cubicBezTo>
                      <a:pt x="1510" y="11375"/>
                      <a:pt x="1310" y="11524"/>
                      <a:pt x="1194" y="11574"/>
                    </a:cubicBezTo>
                    <a:cubicBezTo>
                      <a:pt x="1186" y="11577"/>
                      <a:pt x="1179" y="11578"/>
                      <a:pt x="1174" y="11578"/>
                    </a:cubicBezTo>
                    <a:cubicBezTo>
                      <a:pt x="1113" y="11578"/>
                      <a:pt x="1320" y="11386"/>
                      <a:pt x="1337" y="11378"/>
                    </a:cubicBezTo>
                    <a:lnTo>
                      <a:pt x="1337" y="11378"/>
                    </a:lnTo>
                    <a:cubicBezTo>
                      <a:pt x="1287" y="11397"/>
                      <a:pt x="1255" y="11420"/>
                      <a:pt x="1231" y="11420"/>
                    </a:cubicBezTo>
                    <a:cubicBezTo>
                      <a:pt x="1220" y="11420"/>
                      <a:pt x="1211" y="11415"/>
                      <a:pt x="1203" y="11405"/>
                    </a:cubicBezTo>
                    <a:cubicBezTo>
                      <a:pt x="1194" y="11396"/>
                      <a:pt x="1194" y="11360"/>
                      <a:pt x="1168" y="11360"/>
                    </a:cubicBezTo>
                    <a:cubicBezTo>
                      <a:pt x="1141" y="11369"/>
                      <a:pt x="1088" y="11414"/>
                      <a:pt x="1052" y="11414"/>
                    </a:cubicBezTo>
                    <a:cubicBezTo>
                      <a:pt x="1046" y="11415"/>
                      <a:pt x="1040" y="11415"/>
                      <a:pt x="1036" y="11415"/>
                    </a:cubicBezTo>
                    <a:cubicBezTo>
                      <a:pt x="1005" y="11415"/>
                      <a:pt x="997" y="11393"/>
                      <a:pt x="990" y="11378"/>
                    </a:cubicBezTo>
                    <a:cubicBezTo>
                      <a:pt x="1088" y="11325"/>
                      <a:pt x="1141" y="11289"/>
                      <a:pt x="1088" y="11271"/>
                    </a:cubicBezTo>
                    <a:cubicBezTo>
                      <a:pt x="1016" y="11235"/>
                      <a:pt x="972" y="11244"/>
                      <a:pt x="1132" y="11155"/>
                    </a:cubicBezTo>
                    <a:cubicBezTo>
                      <a:pt x="1180" y="11131"/>
                      <a:pt x="1163" y="11064"/>
                      <a:pt x="1120" y="11064"/>
                    </a:cubicBezTo>
                    <a:cubicBezTo>
                      <a:pt x="1116" y="11064"/>
                      <a:pt x="1111" y="11064"/>
                      <a:pt x="1105" y="11066"/>
                    </a:cubicBezTo>
                    <a:cubicBezTo>
                      <a:pt x="1052" y="11079"/>
                      <a:pt x="1029" y="11103"/>
                      <a:pt x="1009" y="11103"/>
                    </a:cubicBezTo>
                    <a:cubicBezTo>
                      <a:pt x="1003" y="11103"/>
                      <a:pt x="996" y="11100"/>
                      <a:pt x="990" y="11093"/>
                    </a:cubicBezTo>
                    <a:cubicBezTo>
                      <a:pt x="954" y="11057"/>
                      <a:pt x="936" y="11013"/>
                      <a:pt x="945" y="10968"/>
                    </a:cubicBezTo>
                    <a:cubicBezTo>
                      <a:pt x="945" y="10915"/>
                      <a:pt x="1025" y="10870"/>
                      <a:pt x="1052" y="10817"/>
                    </a:cubicBezTo>
                    <a:cubicBezTo>
                      <a:pt x="1077" y="10759"/>
                      <a:pt x="1071" y="10709"/>
                      <a:pt x="1006" y="10709"/>
                    </a:cubicBezTo>
                    <a:cubicBezTo>
                      <a:pt x="1001" y="10709"/>
                      <a:pt x="996" y="10709"/>
                      <a:pt x="990" y="10710"/>
                    </a:cubicBezTo>
                    <a:cubicBezTo>
                      <a:pt x="874" y="10710"/>
                      <a:pt x="1016" y="10550"/>
                      <a:pt x="1034" y="10550"/>
                    </a:cubicBezTo>
                    <a:cubicBezTo>
                      <a:pt x="901" y="10550"/>
                      <a:pt x="785" y="10701"/>
                      <a:pt x="722" y="10728"/>
                    </a:cubicBezTo>
                    <a:cubicBezTo>
                      <a:pt x="705" y="10728"/>
                      <a:pt x="678" y="10683"/>
                      <a:pt x="722" y="10665"/>
                    </a:cubicBezTo>
                    <a:cubicBezTo>
                      <a:pt x="820" y="10621"/>
                      <a:pt x="758" y="10585"/>
                      <a:pt x="713" y="10567"/>
                    </a:cubicBezTo>
                    <a:cubicBezTo>
                      <a:pt x="616" y="10532"/>
                      <a:pt x="785" y="10505"/>
                      <a:pt x="874" y="10434"/>
                    </a:cubicBezTo>
                    <a:cubicBezTo>
                      <a:pt x="898" y="10417"/>
                      <a:pt x="894" y="10411"/>
                      <a:pt x="879" y="10411"/>
                    </a:cubicBezTo>
                    <a:cubicBezTo>
                      <a:pt x="856" y="10411"/>
                      <a:pt x="805" y="10425"/>
                      <a:pt x="794" y="10425"/>
                    </a:cubicBezTo>
                    <a:cubicBezTo>
                      <a:pt x="774" y="10431"/>
                      <a:pt x="759" y="10433"/>
                      <a:pt x="746" y="10433"/>
                    </a:cubicBezTo>
                    <a:cubicBezTo>
                      <a:pt x="701" y="10433"/>
                      <a:pt x="694" y="10401"/>
                      <a:pt x="687" y="10380"/>
                    </a:cubicBezTo>
                    <a:cubicBezTo>
                      <a:pt x="669" y="10318"/>
                      <a:pt x="722" y="10291"/>
                      <a:pt x="571" y="10273"/>
                    </a:cubicBezTo>
                    <a:cubicBezTo>
                      <a:pt x="571" y="10273"/>
                      <a:pt x="482" y="10247"/>
                      <a:pt x="500" y="10238"/>
                    </a:cubicBezTo>
                    <a:cubicBezTo>
                      <a:pt x="544" y="10202"/>
                      <a:pt x="776" y="10220"/>
                      <a:pt x="803" y="10149"/>
                    </a:cubicBezTo>
                    <a:cubicBezTo>
                      <a:pt x="828" y="10072"/>
                      <a:pt x="781" y="10012"/>
                      <a:pt x="768" y="9953"/>
                    </a:cubicBezTo>
                    <a:lnTo>
                      <a:pt x="768" y="9953"/>
                    </a:lnTo>
                    <a:cubicBezTo>
                      <a:pt x="770" y="9969"/>
                      <a:pt x="764" y="10002"/>
                      <a:pt x="705" y="10015"/>
                    </a:cubicBezTo>
                    <a:cubicBezTo>
                      <a:pt x="703" y="10015"/>
                      <a:pt x="702" y="10016"/>
                      <a:pt x="701" y="10016"/>
                    </a:cubicBezTo>
                    <a:cubicBezTo>
                      <a:pt x="672" y="10016"/>
                      <a:pt x="682" y="9924"/>
                      <a:pt x="615" y="9924"/>
                    </a:cubicBezTo>
                    <a:cubicBezTo>
                      <a:pt x="610" y="9924"/>
                      <a:pt x="604" y="9925"/>
                      <a:pt x="598" y="9926"/>
                    </a:cubicBezTo>
                    <a:cubicBezTo>
                      <a:pt x="599" y="9926"/>
                      <a:pt x="601" y="9926"/>
                      <a:pt x="602" y="9926"/>
                    </a:cubicBezTo>
                    <a:cubicBezTo>
                      <a:pt x="632" y="9926"/>
                      <a:pt x="548" y="10017"/>
                      <a:pt x="516" y="10017"/>
                    </a:cubicBezTo>
                    <a:cubicBezTo>
                      <a:pt x="513" y="10017"/>
                      <a:pt x="511" y="10016"/>
                      <a:pt x="509" y="10015"/>
                    </a:cubicBezTo>
                    <a:cubicBezTo>
                      <a:pt x="464" y="9980"/>
                      <a:pt x="268" y="9944"/>
                      <a:pt x="491" y="9899"/>
                    </a:cubicBezTo>
                    <a:cubicBezTo>
                      <a:pt x="553" y="9899"/>
                      <a:pt x="642" y="9899"/>
                      <a:pt x="651" y="9855"/>
                    </a:cubicBezTo>
                    <a:cubicBezTo>
                      <a:pt x="678" y="9792"/>
                      <a:pt x="678" y="9730"/>
                      <a:pt x="651" y="9668"/>
                    </a:cubicBezTo>
                    <a:cubicBezTo>
                      <a:pt x="642" y="9653"/>
                      <a:pt x="619" y="9648"/>
                      <a:pt x="590" y="9648"/>
                    </a:cubicBezTo>
                    <a:cubicBezTo>
                      <a:pt x="531" y="9648"/>
                      <a:pt x="446" y="9668"/>
                      <a:pt x="393" y="9668"/>
                    </a:cubicBezTo>
                    <a:cubicBezTo>
                      <a:pt x="393" y="9623"/>
                      <a:pt x="500" y="9499"/>
                      <a:pt x="571" y="9499"/>
                    </a:cubicBezTo>
                    <a:cubicBezTo>
                      <a:pt x="642" y="9499"/>
                      <a:pt x="660" y="9588"/>
                      <a:pt x="660" y="9597"/>
                    </a:cubicBezTo>
                    <a:cubicBezTo>
                      <a:pt x="660" y="9561"/>
                      <a:pt x="624" y="9472"/>
                      <a:pt x="722" y="9454"/>
                    </a:cubicBezTo>
                    <a:cubicBezTo>
                      <a:pt x="829" y="9454"/>
                      <a:pt x="927" y="9472"/>
                      <a:pt x="1034" y="9499"/>
                    </a:cubicBezTo>
                    <a:cubicBezTo>
                      <a:pt x="901" y="9454"/>
                      <a:pt x="767" y="9401"/>
                      <a:pt x="642" y="9329"/>
                    </a:cubicBezTo>
                    <a:cubicBezTo>
                      <a:pt x="589" y="9303"/>
                      <a:pt x="633" y="9267"/>
                      <a:pt x="607" y="9231"/>
                    </a:cubicBezTo>
                    <a:cubicBezTo>
                      <a:pt x="580" y="9196"/>
                      <a:pt x="455" y="9169"/>
                      <a:pt x="544" y="9160"/>
                    </a:cubicBezTo>
                    <a:cubicBezTo>
                      <a:pt x="550" y="9160"/>
                      <a:pt x="556" y="9159"/>
                      <a:pt x="562" y="9159"/>
                    </a:cubicBezTo>
                    <a:cubicBezTo>
                      <a:pt x="672" y="9159"/>
                      <a:pt x="782" y="9232"/>
                      <a:pt x="901" y="9240"/>
                    </a:cubicBezTo>
                    <a:cubicBezTo>
                      <a:pt x="999" y="9240"/>
                      <a:pt x="918" y="9169"/>
                      <a:pt x="883" y="9151"/>
                    </a:cubicBezTo>
                    <a:cubicBezTo>
                      <a:pt x="847" y="9124"/>
                      <a:pt x="785" y="9107"/>
                      <a:pt x="776" y="9071"/>
                    </a:cubicBezTo>
                    <a:cubicBezTo>
                      <a:pt x="758" y="9035"/>
                      <a:pt x="758" y="9000"/>
                      <a:pt x="776" y="8964"/>
                    </a:cubicBezTo>
                    <a:cubicBezTo>
                      <a:pt x="785" y="8875"/>
                      <a:pt x="865" y="8768"/>
                      <a:pt x="785" y="8679"/>
                    </a:cubicBezTo>
                    <a:cubicBezTo>
                      <a:pt x="758" y="8652"/>
                      <a:pt x="669" y="8635"/>
                      <a:pt x="705" y="8617"/>
                    </a:cubicBezTo>
                    <a:cubicBezTo>
                      <a:pt x="740" y="8599"/>
                      <a:pt x="856" y="8608"/>
                      <a:pt x="909" y="8581"/>
                    </a:cubicBezTo>
                    <a:cubicBezTo>
                      <a:pt x="1025" y="8537"/>
                      <a:pt x="1061" y="8439"/>
                      <a:pt x="981" y="8350"/>
                    </a:cubicBezTo>
                    <a:cubicBezTo>
                      <a:pt x="972" y="8332"/>
                      <a:pt x="847" y="8287"/>
                      <a:pt x="865" y="8278"/>
                    </a:cubicBezTo>
                    <a:cubicBezTo>
                      <a:pt x="870" y="8276"/>
                      <a:pt x="879" y="8274"/>
                      <a:pt x="890" y="8274"/>
                    </a:cubicBezTo>
                    <a:cubicBezTo>
                      <a:pt x="927" y="8274"/>
                      <a:pt x="990" y="8288"/>
                      <a:pt x="1036" y="8288"/>
                    </a:cubicBezTo>
                    <a:cubicBezTo>
                      <a:pt x="1062" y="8288"/>
                      <a:pt x="1082" y="8283"/>
                      <a:pt x="1088" y="8269"/>
                    </a:cubicBezTo>
                    <a:cubicBezTo>
                      <a:pt x="1088" y="8269"/>
                      <a:pt x="945" y="8234"/>
                      <a:pt x="945" y="8198"/>
                    </a:cubicBezTo>
                    <a:cubicBezTo>
                      <a:pt x="945" y="8162"/>
                      <a:pt x="963" y="8145"/>
                      <a:pt x="883" y="8127"/>
                    </a:cubicBezTo>
                    <a:cubicBezTo>
                      <a:pt x="785" y="8109"/>
                      <a:pt x="696" y="8073"/>
                      <a:pt x="616" y="8011"/>
                    </a:cubicBezTo>
                    <a:cubicBezTo>
                      <a:pt x="722" y="8011"/>
                      <a:pt x="820" y="8011"/>
                      <a:pt x="927" y="8029"/>
                    </a:cubicBezTo>
                    <a:cubicBezTo>
                      <a:pt x="909" y="8038"/>
                      <a:pt x="847" y="8064"/>
                      <a:pt x="909" y="8100"/>
                    </a:cubicBezTo>
                    <a:cubicBezTo>
                      <a:pt x="932" y="8108"/>
                      <a:pt x="948" y="8110"/>
                      <a:pt x="961" y="8110"/>
                    </a:cubicBezTo>
                    <a:cubicBezTo>
                      <a:pt x="978" y="8110"/>
                      <a:pt x="988" y="8105"/>
                      <a:pt x="999" y="8100"/>
                    </a:cubicBezTo>
                    <a:cubicBezTo>
                      <a:pt x="1034" y="8073"/>
                      <a:pt x="909" y="7958"/>
                      <a:pt x="1052" y="7958"/>
                    </a:cubicBezTo>
                    <a:cubicBezTo>
                      <a:pt x="1089" y="7958"/>
                      <a:pt x="1098" y="7935"/>
                      <a:pt x="1095" y="7904"/>
                    </a:cubicBezTo>
                    <a:lnTo>
                      <a:pt x="1095" y="7904"/>
                    </a:lnTo>
                    <a:cubicBezTo>
                      <a:pt x="1073" y="7907"/>
                      <a:pt x="1043" y="7908"/>
                      <a:pt x="1011" y="7908"/>
                    </a:cubicBezTo>
                    <a:cubicBezTo>
                      <a:pt x="930" y="7908"/>
                      <a:pt x="837" y="7898"/>
                      <a:pt x="829" y="7860"/>
                    </a:cubicBezTo>
                    <a:lnTo>
                      <a:pt x="829" y="7860"/>
                    </a:lnTo>
                    <a:lnTo>
                      <a:pt x="1095" y="7904"/>
                    </a:lnTo>
                    <a:lnTo>
                      <a:pt x="1095" y="7904"/>
                    </a:lnTo>
                    <a:cubicBezTo>
                      <a:pt x="1090" y="7844"/>
                      <a:pt x="1040" y="7752"/>
                      <a:pt x="1052" y="7717"/>
                    </a:cubicBezTo>
                    <a:cubicBezTo>
                      <a:pt x="1005" y="7709"/>
                      <a:pt x="972" y="7707"/>
                      <a:pt x="946" y="7707"/>
                    </a:cubicBezTo>
                    <a:cubicBezTo>
                      <a:pt x="915" y="7707"/>
                      <a:pt x="892" y="7710"/>
                      <a:pt x="864" y="7710"/>
                    </a:cubicBezTo>
                    <a:cubicBezTo>
                      <a:pt x="841" y="7710"/>
                      <a:pt x="815" y="7708"/>
                      <a:pt x="776" y="7699"/>
                    </a:cubicBezTo>
                    <a:cubicBezTo>
                      <a:pt x="785" y="7664"/>
                      <a:pt x="954" y="7655"/>
                      <a:pt x="936" y="7637"/>
                    </a:cubicBezTo>
                    <a:cubicBezTo>
                      <a:pt x="918" y="7601"/>
                      <a:pt x="785" y="7557"/>
                      <a:pt x="731" y="7521"/>
                    </a:cubicBezTo>
                    <a:cubicBezTo>
                      <a:pt x="838" y="7521"/>
                      <a:pt x="1417" y="7441"/>
                      <a:pt x="1123" y="7388"/>
                    </a:cubicBezTo>
                    <a:lnTo>
                      <a:pt x="1123" y="7388"/>
                    </a:lnTo>
                    <a:cubicBezTo>
                      <a:pt x="1096" y="7405"/>
                      <a:pt x="1141" y="7414"/>
                      <a:pt x="1150" y="7432"/>
                    </a:cubicBezTo>
                    <a:cubicBezTo>
                      <a:pt x="1151" y="7433"/>
                      <a:pt x="1150" y="7433"/>
                      <a:pt x="1149" y="7433"/>
                    </a:cubicBezTo>
                    <a:cubicBezTo>
                      <a:pt x="1131" y="7433"/>
                      <a:pt x="970" y="7387"/>
                      <a:pt x="954" y="7379"/>
                    </a:cubicBezTo>
                    <a:cubicBezTo>
                      <a:pt x="909" y="7352"/>
                      <a:pt x="901" y="7325"/>
                      <a:pt x="918" y="7298"/>
                    </a:cubicBezTo>
                    <a:cubicBezTo>
                      <a:pt x="927" y="7290"/>
                      <a:pt x="942" y="7286"/>
                      <a:pt x="961" y="7286"/>
                    </a:cubicBezTo>
                    <a:cubicBezTo>
                      <a:pt x="1016" y="7286"/>
                      <a:pt x="1104" y="7315"/>
                      <a:pt x="1165" y="7315"/>
                    </a:cubicBezTo>
                    <a:cubicBezTo>
                      <a:pt x="1189" y="7315"/>
                      <a:pt x="1209" y="7311"/>
                      <a:pt x="1221" y="7298"/>
                    </a:cubicBezTo>
                    <a:cubicBezTo>
                      <a:pt x="1248" y="7263"/>
                      <a:pt x="1257" y="7218"/>
                      <a:pt x="1239" y="7183"/>
                    </a:cubicBezTo>
                    <a:cubicBezTo>
                      <a:pt x="1221" y="7138"/>
                      <a:pt x="1088" y="7147"/>
                      <a:pt x="1096" y="7094"/>
                    </a:cubicBezTo>
                    <a:cubicBezTo>
                      <a:pt x="1096" y="7066"/>
                      <a:pt x="1091" y="7043"/>
                      <a:pt x="1140" y="7043"/>
                    </a:cubicBezTo>
                    <a:cubicBezTo>
                      <a:pt x="1153" y="7043"/>
                      <a:pt x="1171" y="7045"/>
                      <a:pt x="1194" y="7049"/>
                    </a:cubicBezTo>
                    <a:cubicBezTo>
                      <a:pt x="1230" y="7067"/>
                      <a:pt x="1275" y="7085"/>
                      <a:pt x="1310" y="7094"/>
                    </a:cubicBezTo>
                    <a:cubicBezTo>
                      <a:pt x="1364" y="7094"/>
                      <a:pt x="990" y="6871"/>
                      <a:pt x="1123" y="6871"/>
                    </a:cubicBezTo>
                    <a:cubicBezTo>
                      <a:pt x="1185" y="6871"/>
                      <a:pt x="1242" y="6881"/>
                      <a:pt x="1285" y="6881"/>
                    </a:cubicBezTo>
                    <a:cubicBezTo>
                      <a:pt x="1323" y="6881"/>
                      <a:pt x="1351" y="6873"/>
                      <a:pt x="1364" y="6844"/>
                    </a:cubicBezTo>
                    <a:cubicBezTo>
                      <a:pt x="1364" y="6809"/>
                      <a:pt x="1355" y="6774"/>
                      <a:pt x="1338" y="6747"/>
                    </a:cubicBezTo>
                    <a:lnTo>
                      <a:pt x="1338" y="6747"/>
                    </a:lnTo>
                    <a:cubicBezTo>
                      <a:pt x="1343" y="6761"/>
                      <a:pt x="1197" y="6801"/>
                      <a:pt x="1129" y="6801"/>
                    </a:cubicBezTo>
                    <a:cubicBezTo>
                      <a:pt x="1104" y="6801"/>
                      <a:pt x="1089" y="6796"/>
                      <a:pt x="1096" y="6782"/>
                    </a:cubicBezTo>
                    <a:cubicBezTo>
                      <a:pt x="1132" y="6728"/>
                      <a:pt x="1177" y="6702"/>
                      <a:pt x="1186" y="6657"/>
                    </a:cubicBezTo>
                    <a:lnTo>
                      <a:pt x="1203" y="6586"/>
                    </a:lnTo>
                    <a:cubicBezTo>
                      <a:pt x="1221" y="6577"/>
                      <a:pt x="1212" y="6568"/>
                      <a:pt x="1168" y="6559"/>
                    </a:cubicBezTo>
                    <a:cubicBezTo>
                      <a:pt x="1165" y="6555"/>
                      <a:pt x="1167" y="6554"/>
                      <a:pt x="1173" y="6554"/>
                    </a:cubicBezTo>
                    <a:cubicBezTo>
                      <a:pt x="1207" y="6554"/>
                      <a:pt x="1368" y="6613"/>
                      <a:pt x="1390" y="6613"/>
                    </a:cubicBezTo>
                    <a:cubicBezTo>
                      <a:pt x="1396" y="6613"/>
                      <a:pt x="1401" y="6613"/>
                      <a:pt x="1406" y="6613"/>
                    </a:cubicBezTo>
                    <a:cubicBezTo>
                      <a:pt x="1468" y="6613"/>
                      <a:pt x="1389" y="6558"/>
                      <a:pt x="1364" y="6541"/>
                    </a:cubicBezTo>
                    <a:cubicBezTo>
                      <a:pt x="1337" y="6532"/>
                      <a:pt x="1212" y="6479"/>
                      <a:pt x="1275" y="6461"/>
                    </a:cubicBezTo>
                    <a:cubicBezTo>
                      <a:pt x="1285" y="6458"/>
                      <a:pt x="1297" y="6456"/>
                      <a:pt x="1310" y="6456"/>
                    </a:cubicBezTo>
                    <a:cubicBezTo>
                      <a:pt x="1359" y="6456"/>
                      <a:pt x="1421" y="6479"/>
                      <a:pt x="1471" y="6479"/>
                    </a:cubicBezTo>
                    <a:cubicBezTo>
                      <a:pt x="1373" y="6452"/>
                      <a:pt x="1301" y="6408"/>
                      <a:pt x="1248" y="6328"/>
                    </a:cubicBezTo>
                    <a:cubicBezTo>
                      <a:pt x="1230" y="6301"/>
                      <a:pt x="1221" y="6265"/>
                      <a:pt x="1248" y="6247"/>
                    </a:cubicBezTo>
                    <a:cubicBezTo>
                      <a:pt x="1266" y="6239"/>
                      <a:pt x="1288" y="6239"/>
                      <a:pt x="1309" y="6239"/>
                    </a:cubicBezTo>
                    <a:cubicBezTo>
                      <a:pt x="1330" y="6239"/>
                      <a:pt x="1350" y="6239"/>
                      <a:pt x="1364" y="6230"/>
                    </a:cubicBezTo>
                    <a:cubicBezTo>
                      <a:pt x="1390" y="6212"/>
                      <a:pt x="1435" y="6132"/>
                      <a:pt x="1346" y="6114"/>
                    </a:cubicBezTo>
                    <a:cubicBezTo>
                      <a:pt x="1257" y="6096"/>
                      <a:pt x="1239" y="6087"/>
                      <a:pt x="1239" y="6051"/>
                    </a:cubicBezTo>
                    <a:cubicBezTo>
                      <a:pt x="1239" y="6051"/>
                      <a:pt x="1239" y="5998"/>
                      <a:pt x="1257" y="5998"/>
                    </a:cubicBezTo>
                    <a:cubicBezTo>
                      <a:pt x="1272" y="6005"/>
                      <a:pt x="1413" y="6091"/>
                      <a:pt x="1488" y="6091"/>
                    </a:cubicBezTo>
                    <a:cubicBezTo>
                      <a:pt x="1503" y="6091"/>
                      <a:pt x="1516" y="6088"/>
                      <a:pt x="1524" y="6078"/>
                    </a:cubicBezTo>
                    <a:cubicBezTo>
                      <a:pt x="1569" y="6025"/>
                      <a:pt x="1382" y="5980"/>
                      <a:pt x="1471" y="5945"/>
                    </a:cubicBezTo>
                    <a:cubicBezTo>
                      <a:pt x="1560" y="5909"/>
                      <a:pt x="1479" y="5847"/>
                      <a:pt x="1417" y="5793"/>
                    </a:cubicBezTo>
                    <a:cubicBezTo>
                      <a:pt x="1355" y="5731"/>
                      <a:pt x="1399" y="5758"/>
                      <a:pt x="1426" y="5740"/>
                    </a:cubicBezTo>
                    <a:cubicBezTo>
                      <a:pt x="1453" y="5731"/>
                      <a:pt x="1399" y="5695"/>
                      <a:pt x="1408" y="5677"/>
                    </a:cubicBezTo>
                    <a:cubicBezTo>
                      <a:pt x="1328" y="5642"/>
                      <a:pt x="1212" y="5562"/>
                      <a:pt x="1373" y="5562"/>
                    </a:cubicBezTo>
                    <a:cubicBezTo>
                      <a:pt x="1392" y="5562"/>
                      <a:pt x="1494" y="5572"/>
                      <a:pt x="1560" y="5572"/>
                    </a:cubicBezTo>
                    <a:cubicBezTo>
                      <a:pt x="1618" y="5572"/>
                      <a:pt x="1648" y="5564"/>
                      <a:pt x="1569" y="5535"/>
                    </a:cubicBezTo>
                    <a:cubicBezTo>
                      <a:pt x="1488" y="5508"/>
                      <a:pt x="1435" y="5499"/>
                      <a:pt x="1453" y="5455"/>
                    </a:cubicBezTo>
                    <a:cubicBezTo>
                      <a:pt x="1458" y="5447"/>
                      <a:pt x="1467" y="5445"/>
                      <a:pt x="1479" y="5445"/>
                    </a:cubicBezTo>
                    <a:cubicBezTo>
                      <a:pt x="1512" y="5445"/>
                      <a:pt x="1563" y="5464"/>
                      <a:pt x="1595" y="5464"/>
                    </a:cubicBezTo>
                    <a:cubicBezTo>
                      <a:pt x="1640" y="5455"/>
                      <a:pt x="1640" y="5428"/>
                      <a:pt x="1649" y="5410"/>
                    </a:cubicBezTo>
                    <a:lnTo>
                      <a:pt x="1471" y="5375"/>
                    </a:lnTo>
                    <a:cubicBezTo>
                      <a:pt x="1435" y="5392"/>
                      <a:pt x="1390" y="5401"/>
                      <a:pt x="1355" y="5401"/>
                    </a:cubicBezTo>
                    <a:cubicBezTo>
                      <a:pt x="1266" y="5401"/>
                      <a:pt x="1301" y="5321"/>
                      <a:pt x="1301" y="5312"/>
                    </a:cubicBezTo>
                    <a:cubicBezTo>
                      <a:pt x="1306" y="5285"/>
                      <a:pt x="1333" y="5283"/>
                      <a:pt x="1367" y="5283"/>
                    </a:cubicBezTo>
                    <a:cubicBezTo>
                      <a:pt x="1374" y="5283"/>
                      <a:pt x="1381" y="5283"/>
                      <a:pt x="1389" y="5283"/>
                    </a:cubicBezTo>
                    <a:cubicBezTo>
                      <a:pt x="1418" y="5283"/>
                      <a:pt x="1451" y="5282"/>
                      <a:pt x="1479" y="5268"/>
                    </a:cubicBezTo>
                    <a:cubicBezTo>
                      <a:pt x="1488" y="5259"/>
                      <a:pt x="1595" y="5205"/>
                      <a:pt x="1569" y="5187"/>
                    </a:cubicBezTo>
                    <a:cubicBezTo>
                      <a:pt x="1506" y="5161"/>
                      <a:pt x="1435" y="5170"/>
                      <a:pt x="1435" y="5116"/>
                    </a:cubicBezTo>
                    <a:cubicBezTo>
                      <a:pt x="1435" y="5098"/>
                      <a:pt x="1471" y="5072"/>
                      <a:pt x="1426" y="5054"/>
                    </a:cubicBezTo>
                    <a:cubicBezTo>
                      <a:pt x="1310" y="5009"/>
                      <a:pt x="1390" y="4867"/>
                      <a:pt x="1408" y="4822"/>
                    </a:cubicBezTo>
                    <a:cubicBezTo>
                      <a:pt x="1417" y="4804"/>
                      <a:pt x="1431" y="4800"/>
                      <a:pt x="1452" y="4800"/>
                    </a:cubicBezTo>
                    <a:cubicBezTo>
                      <a:pt x="1473" y="4800"/>
                      <a:pt x="1502" y="4804"/>
                      <a:pt x="1542" y="4804"/>
                    </a:cubicBezTo>
                    <a:cubicBezTo>
                      <a:pt x="1622" y="4804"/>
                      <a:pt x="1613" y="4733"/>
                      <a:pt x="1613" y="4715"/>
                    </a:cubicBezTo>
                    <a:cubicBezTo>
                      <a:pt x="1658" y="4689"/>
                      <a:pt x="1693" y="4644"/>
                      <a:pt x="1586" y="4609"/>
                    </a:cubicBezTo>
                    <a:cubicBezTo>
                      <a:pt x="1524" y="4591"/>
                      <a:pt x="1551" y="4573"/>
                      <a:pt x="1560" y="4546"/>
                    </a:cubicBezTo>
                    <a:cubicBezTo>
                      <a:pt x="1569" y="4511"/>
                      <a:pt x="1497" y="4511"/>
                      <a:pt x="1497" y="4484"/>
                    </a:cubicBezTo>
                    <a:cubicBezTo>
                      <a:pt x="1488" y="4457"/>
                      <a:pt x="1524" y="4421"/>
                      <a:pt x="1542" y="4377"/>
                    </a:cubicBezTo>
                    <a:cubicBezTo>
                      <a:pt x="1550" y="4343"/>
                      <a:pt x="1253" y="4189"/>
                      <a:pt x="1162" y="4189"/>
                    </a:cubicBezTo>
                    <a:cubicBezTo>
                      <a:pt x="1158" y="4189"/>
                      <a:pt x="1153" y="4189"/>
                      <a:pt x="1150" y="4190"/>
                    </a:cubicBezTo>
                    <a:lnTo>
                      <a:pt x="1159" y="4252"/>
                    </a:lnTo>
                    <a:cubicBezTo>
                      <a:pt x="1141" y="4279"/>
                      <a:pt x="1105" y="4297"/>
                      <a:pt x="1070" y="4306"/>
                    </a:cubicBezTo>
                    <a:cubicBezTo>
                      <a:pt x="990" y="4350"/>
                      <a:pt x="936" y="4404"/>
                      <a:pt x="945" y="4466"/>
                    </a:cubicBezTo>
                    <a:cubicBezTo>
                      <a:pt x="945" y="4511"/>
                      <a:pt x="1168" y="4511"/>
                      <a:pt x="1186" y="4573"/>
                    </a:cubicBezTo>
                    <a:cubicBezTo>
                      <a:pt x="1194" y="4617"/>
                      <a:pt x="1150" y="4635"/>
                      <a:pt x="1079" y="4653"/>
                    </a:cubicBezTo>
                    <a:cubicBezTo>
                      <a:pt x="1049" y="4646"/>
                      <a:pt x="1029" y="4641"/>
                      <a:pt x="1015" y="4641"/>
                    </a:cubicBezTo>
                    <a:cubicBezTo>
                      <a:pt x="996" y="4641"/>
                      <a:pt x="990" y="4650"/>
                      <a:pt x="990" y="4671"/>
                    </a:cubicBezTo>
                    <a:cubicBezTo>
                      <a:pt x="981" y="4715"/>
                      <a:pt x="990" y="4689"/>
                      <a:pt x="1096" y="4724"/>
                    </a:cubicBezTo>
                    <a:cubicBezTo>
                      <a:pt x="1150" y="4742"/>
                      <a:pt x="1177" y="4787"/>
                      <a:pt x="1132" y="4796"/>
                    </a:cubicBezTo>
                    <a:cubicBezTo>
                      <a:pt x="1123" y="4797"/>
                      <a:pt x="1113" y="4798"/>
                      <a:pt x="1103" y="4798"/>
                    </a:cubicBezTo>
                    <a:cubicBezTo>
                      <a:pt x="1039" y="4798"/>
                      <a:pt x="964" y="4767"/>
                      <a:pt x="915" y="4767"/>
                    </a:cubicBezTo>
                    <a:cubicBezTo>
                      <a:pt x="891" y="4767"/>
                      <a:pt x="873" y="4775"/>
                      <a:pt x="865" y="4796"/>
                    </a:cubicBezTo>
                    <a:cubicBezTo>
                      <a:pt x="865" y="4822"/>
                      <a:pt x="936" y="4894"/>
                      <a:pt x="1025" y="4911"/>
                    </a:cubicBezTo>
                    <a:cubicBezTo>
                      <a:pt x="1034" y="4929"/>
                      <a:pt x="1016" y="4947"/>
                      <a:pt x="1025" y="4965"/>
                    </a:cubicBezTo>
                    <a:cubicBezTo>
                      <a:pt x="1034" y="4983"/>
                      <a:pt x="1150" y="5152"/>
                      <a:pt x="1123" y="5161"/>
                    </a:cubicBezTo>
                    <a:cubicBezTo>
                      <a:pt x="1121" y="5161"/>
                      <a:pt x="1118" y="5161"/>
                      <a:pt x="1116" y="5161"/>
                    </a:cubicBezTo>
                    <a:cubicBezTo>
                      <a:pt x="1044" y="5161"/>
                      <a:pt x="915" y="5051"/>
                      <a:pt x="860" y="5037"/>
                    </a:cubicBezTo>
                    <a:lnTo>
                      <a:pt x="860" y="5037"/>
                    </a:lnTo>
                    <a:cubicBezTo>
                      <a:pt x="920" y="5054"/>
                      <a:pt x="946" y="5233"/>
                      <a:pt x="990" y="5268"/>
                    </a:cubicBezTo>
                    <a:cubicBezTo>
                      <a:pt x="1061" y="5303"/>
                      <a:pt x="1025" y="5330"/>
                      <a:pt x="936" y="5339"/>
                    </a:cubicBezTo>
                    <a:cubicBezTo>
                      <a:pt x="794" y="5366"/>
                      <a:pt x="927" y="5383"/>
                      <a:pt x="918" y="5419"/>
                    </a:cubicBezTo>
                    <a:cubicBezTo>
                      <a:pt x="909" y="5446"/>
                      <a:pt x="918" y="5464"/>
                      <a:pt x="856" y="5481"/>
                    </a:cubicBezTo>
                    <a:cubicBezTo>
                      <a:pt x="829" y="5481"/>
                      <a:pt x="820" y="5490"/>
                      <a:pt x="820" y="5508"/>
                    </a:cubicBezTo>
                    <a:cubicBezTo>
                      <a:pt x="857" y="5538"/>
                      <a:pt x="900" y="5555"/>
                      <a:pt x="949" y="5555"/>
                    </a:cubicBezTo>
                    <a:cubicBezTo>
                      <a:pt x="960" y="5555"/>
                      <a:pt x="970" y="5554"/>
                      <a:pt x="981" y="5553"/>
                    </a:cubicBezTo>
                    <a:cubicBezTo>
                      <a:pt x="1034" y="5553"/>
                      <a:pt x="1150" y="5570"/>
                      <a:pt x="1096" y="5597"/>
                    </a:cubicBezTo>
                    <a:cubicBezTo>
                      <a:pt x="1052" y="5633"/>
                      <a:pt x="945" y="5615"/>
                      <a:pt x="909" y="5642"/>
                    </a:cubicBezTo>
                    <a:cubicBezTo>
                      <a:pt x="865" y="5668"/>
                      <a:pt x="909" y="5713"/>
                      <a:pt x="936" y="5758"/>
                    </a:cubicBezTo>
                    <a:cubicBezTo>
                      <a:pt x="936" y="5784"/>
                      <a:pt x="909" y="5811"/>
                      <a:pt x="883" y="5820"/>
                    </a:cubicBezTo>
                    <a:cubicBezTo>
                      <a:pt x="847" y="5820"/>
                      <a:pt x="829" y="5829"/>
                      <a:pt x="829" y="5838"/>
                    </a:cubicBezTo>
                    <a:cubicBezTo>
                      <a:pt x="820" y="5882"/>
                      <a:pt x="901" y="5882"/>
                      <a:pt x="901" y="5927"/>
                    </a:cubicBezTo>
                    <a:cubicBezTo>
                      <a:pt x="901" y="5971"/>
                      <a:pt x="847" y="5962"/>
                      <a:pt x="829" y="5989"/>
                    </a:cubicBezTo>
                    <a:cubicBezTo>
                      <a:pt x="794" y="6051"/>
                      <a:pt x="803" y="6141"/>
                      <a:pt x="892" y="6212"/>
                    </a:cubicBezTo>
                    <a:cubicBezTo>
                      <a:pt x="935" y="6249"/>
                      <a:pt x="956" y="6269"/>
                      <a:pt x="919" y="6269"/>
                    </a:cubicBezTo>
                    <a:cubicBezTo>
                      <a:pt x="902" y="6269"/>
                      <a:pt x="873" y="6265"/>
                      <a:pt x="829" y="6256"/>
                    </a:cubicBezTo>
                    <a:cubicBezTo>
                      <a:pt x="804" y="6239"/>
                      <a:pt x="786" y="6233"/>
                      <a:pt x="772" y="6233"/>
                    </a:cubicBezTo>
                    <a:cubicBezTo>
                      <a:pt x="743" y="6233"/>
                      <a:pt x="737" y="6262"/>
                      <a:pt x="731" y="6274"/>
                    </a:cubicBezTo>
                    <a:cubicBezTo>
                      <a:pt x="722" y="6292"/>
                      <a:pt x="705" y="6345"/>
                      <a:pt x="731" y="6381"/>
                    </a:cubicBezTo>
                    <a:cubicBezTo>
                      <a:pt x="767" y="6417"/>
                      <a:pt x="838" y="6452"/>
                      <a:pt x="776" y="6479"/>
                    </a:cubicBezTo>
                    <a:cubicBezTo>
                      <a:pt x="759" y="6476"/>
                      <a:pt x="745" y="6474"/>
                      <a:pt x="732" y="6474"/>
                    </a:cubicBezTo>
                    <a:cubicBezTo>
                      <a:pt x="638" y="6474"/>
                      <a:pt x="654" y="6555"/>
                      <a:pt x="678" y="6595"/>
                    </a:cubicBezTo>
                    <a:cubicBezTo>
                      <a:pt x="696" y="6630"/>
                      <a:pt x="901" y="6702"/>
                      <a:pt x="838" y="6711"/>
                    </a:cubicBezTo>
                    <a:cubicBezTo>
                      <a:pt x="705" y="6720"/>
                      <a:pt x="651" y="6720"/>
                      <a:pt x="633" y="6782"/>
                    </a:cubicBezTo>
                    <a:cubicBezTo>
                      <a:pt x="589" y="6862"/>
                      <a:pt x="571" y="6960"/>
                      <a:pt x="589" y="7049"/>
                    </a:cubicBezTo>
                    <a:cubicBezTo>
                      <a:pt x="589" y="7085"/>
                      <a:pt x="607" y="7120"/>
                      <a:pt x="616" y="7156"/>
                    </a:cubicBezTo>
                    <a:cubicBezTo>
                      <a:pt x="624" y="7183"/>
                      <a:pt x="687" y="7209"/>
                      <a:pt x="687" y="7218"/>
                    </a:cubicBezTo>
                    <a:cubicBezTo>
                      <a:pt x="687" y="7236"/>
                      <a:pt x="553" y="7245"/>
                      <a:pt x="509" y="7263"/>
                    </a:cubicBezTo>
                    <a:cubicBezTo>
                      <a:pt x="473" y="7272"/>
                      <a:pt x="437" y="7298"/>
                      <a:pt x="411" y="7334"/>
                    </a:cubicBezTo>
                    <a:cubicBezTo>
                      <a:pt x="385" y="7369"/>
                      <a:pt x="401" y="7412"/>
                      <a:pt x="510" y="7431"/>
                    </a:cubicBezTo>
                    <a:lnTo>
                      <a:pt x="510" y="7431"/>
                    </a:lnTo>
                    <a:cubicBezTo>
                      <a:pt x="507" y="7430"/>
                      <a:pt x="505" y="7430"/>
                      <a:pt x="503" y="7430"/>
                    </a:cubicBezTo>
                    <a:cubicBezTo>
                      <a:pt x="447" y="7430"/>
                      <a:pt x="572" y="7540"/>
                      <a:pt x="580" y="7557"/>
                    </a:cubicBezTo>
                    <a:cubicBezTo>
                      <a:pt x="598" y="7584"/>
                      <a:pt x="437" y="7592"/>
                      <a:pt x="411" y="7619"/>
                    </a:cubicBezTo>
                    <a:cubicBezTo>
                      <a:pt x="375" y="7637"/>
                      <a:pt x="357" y="7690"/>
                      <a:pt x="375" y="7726"/>
                    </a:cubicBezTo>
                    <a:cubicBezTo>
                      <a:pt x="393" y="7762"/>
                      <a:pt x="518" y="7771"/>
                      <a:pt x="589" y="7788"/>
                    </a:cubicBezTo>
                    <a:cubicBezTo>
                      <a:pt x="589" y="7797"/>
                      <a:pt x="589" y="7842"/>
                      <a:pt x="571" y="7851"/>
                    </a:cubicBezTo>
                    <a:cubicBezTo>
                      <a:pt x="544" y="7842"/>
                      <a:pt x="518" y="7842"/>
                      <a:pt x="500" y="7842"/>
                    </a:cubicBezTo>
                    <a:cubicBezTo>
                      <a:pt x="464" y="7842"/>
                      <a:pt x="473" y="7877"/>
                      <a:pt x="473" y="7895"/>
                    </a:cubicBezTo>
                    <a:cubicBezTo>
                      <a:pt x="473" y="7904"/>
                      <a:pt x="393" y="7895"/>
                      <a:pt x="375" y="7913"/>
                    </a:cubicBezTo>
                    <a:cubicBezTo>
                      <a:pt x="357" y="7931"/>
                      <a:pt x="348" y="7958"/>
                      <a:pt x="357" y="7984"/>
                    </a:cubicBezTo>
                    <a:cubicBezTo>
                      <a:pt x="366" y="8056"/>
                      <a:pt x="446" y="8091"/>
                      <a:pt x="518" y="8162"/>
                    </a:cubicBezTo>
                    <a:cubicBezTo>
                      <a:pt x="563" y="8208"/>
                      <a:pt x="564" y="8223"/>
                      <a:pt x="539" y="8223"/>
                    </a:cubicBezTo>
                    <a:cubicBezTo>
                      <a:pt x="510" y="8223"/>
                      <a:pt x="446" y="8203"/>
                      <a:pt x="375" y="8189"/>
                    </a:cubicBezTo>
                    <a:lnTo>
                      <a:pt x="375" y="8189"/>
                    </a:lnTo>
                    <a:cubicBezTo>
                      <a:pt x="455" y="8207"/>
                      <a:pt x="375" y="8234"/>
                      <a:pt x="428" y="8269"/>
                    </a:cubicBezTo>
                    <a:cubicBezTo>
                      <a:pt x="446" y="8269"/>
                      <a:pt x="544" y="8296"/>
                      <a:pt x="544" y="8296"/>
                    </a:cubicBezTo>
                    <a:cubicBezTo>
                      <a:pt x="540" y="8309"/>
                      <a:pt x="504" y="8309"/>
                      <a:pt x="470" y="8309"/>
                    </a:cubicBezTo>
                    <a:cubicBezTo>
                      <a:pt x="435" y="8309"/>
                      <a:pt x="402" y="8309"/>
                      <a:pt x="402" y="8323"/>
                    </a:cubicBezTo>
                    <a:cubicBezTo>
                      <a:pt x="393" y="8350"/>
                      <a:pt x="500" y="8403"/>
                      <a:pt x="526" y="8439"/>
                    </a:cubicBezTo>
                    <a:cubicBezTo>
                      <a:pt x="539" y="8460"/>
                      <a:pt x="535" y="8468"/>
                      <a:pt x="524" y="8468"/>
                    </a:cubicBezTo>
                    <a:cubicBezTo>
                      <a:pt x="503" y="8468"/>
                      <a:pt x="452" y="8438"/>
                      <a:pt x="428" y="8421"/>
                    </a:cubicBezTo>
                    <a:cubicBezTo>
                      <a:pt x="398" y="8396"/>
                      <a:pt x="334" y="8379"/>
                      <a:pt x="288" y="8379"/>
                    </a:cubicBezTo>
                    <a:cubicBezTo>
                      <a:pt x="253" y="8379"/>
                      <a:pt x="230" y="8389"/>
                      <a:pt x="241" y="8412"/>
                    </a:cubicBezTo>
                    <a:cubicBezTo>
                      <a:pt x="294" y="8482"/>
                      <a:pt x="382" y="8535"/>
                      <a:pt x="479" y="8554"/>
                    </a:cubicBezTo>
                    <a:lnTo>
                      <a:pt x="479" y="8554"/>
                    </a:lnTo>
                    <a:cubicBezTo>
                      <a:pt x="453" y="8549"/>
                      <a:pt x="432" y="8547"/>
                      <a:pt x="413" y="8547"/>
                    </a:cubicBezTo>
                    <a:cubicBezTo>
                      <a:pt x="205" y="8547"/>
                      <a:pt x="368" y="8808"/>
                      <a:pt x="215" y="8808"/>
                    </a:cubicBezTo>
                    <a:cubicBezTo>
                      <a:pt x="205" y="8808"/>
                      <a:pt x="193" y="8806"/>
                      <a:pt x="179" y="8804"/>
                    </a:cubicBezTo>
                    <a:lnTo>
                      <a:pt x="179" y="8804"/>
                    </a:lnTo>
                    <a:cubicBezTo>
                      <a:pt x="19" y="8831"/>
                      <a:pt x="206" y="8920"/>
                      <a:pt x="215" y="8991"/>
                    </a:cubicBezTo>
                    <a:cubicBezTo>
                      <a:pt x="224" y="9035"/>
                      <a:pt x="215" y="9089"/>
                      <a:pt x="206" y="9133"/>
                    </a:cubicBezTo>
                    <a:cubicBezTo>
                      <a:pt x="188" y="9196"/>
                      <a:pt x="259" y="9276"/>
                      <a:pt x="250" y="9329"/>
                    </a:cubicBezTo>
                    <a:cubicBezTo>
                      <a:pt x="232" y="9392"/>
                      <a:pt x="143" y="9365"/>
                      <a:pt x="135" y="9472"/>
                    </a:cubicBezTo>
                    <a:cubicBezTo>
                      <a:pt x="135" y="9507"/>
                      <a:pt x="135" y="9561"/>
                      <a:pt x="179" y="9588"/>
                    </a:cubicBezTo>
                    <a:cubicBezTo>
                      <a:pt x="206" y="9605"/>
                      <a:pt x="277" y="9588"/>
                      <a:pt x="277" y="9623"/>
                    </a:cubicBezTo>
                    <a:cubicBezTo>
                      <a:pt x="268" y="9686"/>
                      <a:pt x="90" y="9703"/>
                      <a:pt x="1" y="9712"/>
                    </a:cubicBezTo>
                    <a:cubicBezTo>
                      <a:pt x="152" y="9757"/>
                      <a:pt x="170" y="10220"/>
                      <a:pt x="179" y="10265"/>
                    </a:cubicBezTo>
                    <a:cubicBezTo>
                      <a:pt x="188" y="10318"/>
                      <a:pt x="126" y="10416"/>
                      <a:pt x="152" y="10469"/>
                    </a:cubicBezTo>
                    <a:cubicBezTo>
                      <a:pt x="188" y="10532"/>
                      <a:pt x="232" y="10576"/>
                      <a:pt x="304" y="10594"/>
                    </a:cubicBezTo>
                    <a:cubicBezTo>
                      <a:pt x="308" y="10596"/>
                      <a:pt x="325" y="10597"/>
                      <a:pt x="347" y="10597"/>
                    </a:cubicBezTo>
                    <a:cubicBezTo>
                      <a:pt x="415" y="10597"/>
                      <a:pt x="533" y="10587"/>
                      <a:pt x="526" y="10567"/>
                    </a:cubicBezTo>
                    <a:lnTo>
                      <a:pt x="526" y="10567"/>
                    </a:lnTo>
                    <a:cubicBezTo>
                      <a:pt x="544" y="10612"/>
                      <a:pt x="277" y="10674"/>
                      <a:pt x="384" y="10710"/>
                    </a:cubicBezTo>
                    <a:cubicBezTo>
                      <a:pt x="393" y="10710"/>
                      <a:pt x="535" y="10728"/>
                      <a:pt x="509" y="10754"/>
                    </a:cubicBezTo>
                    <a:cubicBezTo>
                      <a:pt x="482" y="10781"/>
                      <a:pt x="277" y="10790"/>
                      <a:pt x="304" y="10817"/>
                    </a:cubicBezTo>
                    <a:cubicBezTo>
                      <a:pt x="354" y="10856"/>
                      <a:pt x="414" y="10877"/>
                      <a:pt x="474" y="10877"/>
                    </a:cubicBezTo>
                    <a:cubicBezTo>
                      <a:pt x="510" y="10877"/>
                      <a:pt x="546" y="10869"/>
                      <a:pt x="580" y="10852"/>
                    </a:cubicBezTo>
                    <a:lnTo>
                      <a:pt x="580" y="10852"/>
                    </a:lnTo>
                    <a:cubicBezTo>
                      <a:pt x="607" y="10870"/>
                      <a:pt x="473" y="10968"/>
                      <a:pt x="446" y="10986"/>
                    </a:cubicBezTo>
                    <a:cubicBezTo>
                      <a:pt x="446" y="11003"/>
                      <a:pt x="371" y="11129"/>
                      <a:pt x="391" y="11129"/>
                    </a:cubicBezTo>
                    <a:cubicBezTo>
                      <a:pt x="391" y="11129"/>
                      <a:pt x="392" y="11129"/>
                      <a:pt x="393" y="11129"/>
                    </a:cubicBezTo>
                    <a:cubicBezTo>
                      <a:pt x="448" y="11122"/>
                      <a:pt x="537" y="11082"/>
                      <a:pt x="585" y="11082"/>
                    </a:cubicBezTo>
                    <a:cubicBezTo>
                      <a:pt x="599" y="11082"/>
                      <a:pt x="610" y="11085"/>
                      <a:pt x="616" y="11093"/>
                    </a:cubicBezTo>
                    <a:cubicBezTo>
                      <a:pt x="651" y="11137"/>
                      <a:pt x="598" y="11182"/>
                      <a:pt x="633" y="11209"/>
                    </a:cubicBezTo>
                    <a:cubicBezTo>
                      <a:pt x="678" y="11235"/>
                      <a:pt x="731" y="11218"/>
                      <a:pt x="749" y="11253"/>
                    </a:cubicBezTo>
                    <a:cubicBezTo>
                      <a:pt x="767" y="11298"/>
                      <a:pt x="678" y="11369"/>
                      <a:pt x="687" y="11422"/>
                    </a:cubicBezTo>
                    <a:cubicBezTo>
                      <a:pt x="687" y="11453"/>
                      <a:pt x="711" y="11483"/>
                      <a:pt x="757" y="11483"/>
                    </a:cubicBezTo>
                    <a:cubicBezTo>
                      <a:pt x="779" y="11483"/>
                      <a:pt x="806" y="11476"/>
                      <a:pt x="838" y="11458"/>
                    </a:cubicBezTo>
                    <a:lnTo>
                      <a:pt x="838" y="11458"/>
                    </a:lnTo>
                    <a:cubicBezTo>
                      <a:pt x="822" y="11474"/>
                      <a:pt x="745" y="11604"/>
                      <a:pt x="754" y="11604"/>
                    </a:cubicBezTo>
                    <a:cubicBezTo>
                      <a:pt x="754" y="11604"/>
                      <a:pt x="756" y="11603"/>
                      <a:pt x="758" y="11601"/>
                    </a:cubicBezTo>
                    <a:cubicBezTo>
                      <a:pt x="787" y="11579"/>
                      <a:pt x="873" y="11494"/>
                      <a:pt x="915" y="11494"/>
                    </a:cubicBezTo>
                    <a:cubicBezTo>
                      <a:pt x="925" y="11494"/>
                      <a:pt x="933" y="11499"/>
                      <a:pt x="936" y="11512"/>
                    </a:cubicBezTo>
                    <a:cubicBezTo>
                      <a:pt x="945" y="11538"/>
                      <a:pt x="901" y="11592"/>
                      <a:pt x="892" y="11618"/>
                    </a:cubicBezTo>
                    <a:cubicBezTo>
                      <a:pt x="877" y="11684"/>
                      <a:pt x="904" y="11766"/>
                      <a:pt x="981" y="11766"/>
                    </a:cubicBezTo>
                    <a:cubicBezTo>
                      <a:pt x="999" y="11766"/>
                      <a:pt x="1020" y="11762"/>
                      <a:pt x="1043" y="11752"/>
                    </a:cubicBezTo>
                    <a:lnTo>
                      <a:pt x="1043" y="11752"/>
                    </a:lnTo>
                    <a:cubicBezTo>
                      <a:pt x="981" y="11797"/>
                      <a:pt x="927" y="11877"/>
                      <a:pt x="918" y="11966"/>
                    </a:cubicBezTo>
                    <a:cubicBezTo>
                      <a:pt x="961" y="11941"/>
                      <a:pt x="985" y="11932"/>
                      <a:pt x="1000" y="11932"/>
                    </a:cubicBezTo>
                    <a:cubicBezTo>
                      <a:pt x="1022" y="11932"/>
                      <a:pt x="1023" y="11953"/>
                      <a:pt x="1034" y="11975"/>
                    </a:cubicBezTo>
                    <a:cubicBezTo>
                      <a:pt x="1042" y="11991"/>
                      <a:pt x="1043" y="11998"/>
                      <a:pt x="1048" y="11998"/>
                    </a:cubicBezTo>
                    <a:cubicBezTo>
                      <a:pt x="1055" y="11998"/>
                      <a:pt x="1067" y="11989"/>
                      <a:pt x="1105" y="11975"/>
                    </a:cubicBezTo>
                    <a:cubicBezTo>
                      <a:pt x="1114" y="11972"/>
                      <a:pt x="1122" y="11970"/>
                      <a:pt x="1128" y="11970"/>
                    </a:cubicBezTo>
                    <a:cubicBezTo>
                      <a:pt x="1191" y="11970"/>
                      <a:pt x="1134" y="12120"/>
                      <a:pt x="1150" y="12153"/>
                    </a:cubicBezTo>
                    <a:cubicBezTo>
                      <a:pt x="1152" y="12162"/>
                      <a:pt x="1159" y="12166"/>
                      <a:pt x="1167" y="12166"/>
                    </a:cubicBezTo>
                    <a:cubicBezTo>
                      <a:pt x="1183" y="12166"/>
                      <a:pt x="1207" y="12154"/>
                      <a:pt x="1227" y="12154"/>
                    </a:cubicBezTo>
                    <a:cubicBezTo>
                      <a:pt x="1235" y="12154"/>
                      <a:pt x="1242" y="12156"/>
                      <a:pt x="1248" y="12162"/>
                    </a:cubicBezTo>
                    <a:cubicBezTo>
                      <a:pt x="1284" y="12189"/>
                      <a:pt x="1310" y="12224"/>
                      <a:pt x="1337" y="12260"/>
                    </a:cubicBezTo>
                    <a:cubicBezTo>
                      <a:pt x="1365" y="12297"/>
                      <a:pt x="1393" y="12320"/>
                      <a:pt x="1439" y="12320"/>
                    </a:cubicBezTo>
                    <a:cubicBezTo>
                      <a:pt x="1472" y="12320"/>
                      <a:pt x="1515" y="12307"/>
                      <a:pt x="1575" y="12279"/>
                    </a:cubicBezTo>
                    <a:lnTo>
                      <a:pt x="1575" y="12279"/>
                    </a:lnTo>
                    <a:cubicBezTo>
                      <a:pt x="1517" y="12309"/>
                      <a:pt x="1459" y="12341"/>
                      <a:pt x="1408" y="12384"/>
                    </a:cubicBezTo>
                    <a:cubicBezTo>
                      <a:pt x="1377" y="12416"/>
                      <a:pt x="1388" y="12425"/>
                      <a:pt x="1412" y="12425"/>
                    </a:cubicBezTo>
                    <a:cubicBezTo>
                      <a:pt x="1435" y="12425"/>
                      <a:pt x="1471" y="12416"/>
                      <a:pt x="1488" y="12411"/>
                    </a:cubicBezTo>
                    <a:cubicBezTo>
                      <a:pt x="1531" y="12392"/>
                      <a:pt x="1562" y="12383"/>
                      <a:pt x="1580" y="12383"/>
                    </a:cubicBezTo>
                    <a:cubicBezTo>
                      <a:pt x="1632" y="12383"/>
                      <a:pt x="1600" y="12449"/>
                      <a:pt x="1515" y="12554"/>
                    </a:cubicBezTo>
                    <a:cubicBezTo>
                      <a:pt x="1500" y="12575"/>
                      <a:pt x="1502" y="12584"/>
                      <a:pt x="1514" y="12584"/>
                    </a:cubicBezTo>
                    <a:cubicBezTo>
                      <a:pt x="1551" y="12584"/>
                      <a:pt x="1684" y="12506"/>
                      <a:pt x="1709" y="12506"/>
                    </a:cubicBezTo>
                    <a:cubicBezTo>
                      <a:pt x="1720" y="12506"/>
                      <a:pt x="1713" y="12518"/>
                      <a:pt x="1675" y="12554"/>
                    </a:cubicBezTo>
                    <a:cubicBezTo>
                      <a:pt x="1600" y="12618"/>
                      <a:pt x="1623" y="12685"/>
                      <a:pt x="1687" y="12685"/>
                    </a:cubicBezTo>
                    <a:cubicBezTo>
                      <a:pt x="1722" y="12685"/>
                      <a:pt x="1768" y="12666"/>
                      <a:pt x="1818" y="12616"/>
                    </a:cubicBezTo>
                    <a:lnTo>
                      <a:pt x="1818" y="12616"/>
                    </a:lnTo>
                    <a:cubicBezTo>
                      <a:pt x="1773" y="12661"/>
                      <a:pt x="1738" y="12714"/>
                      <a:pt x="1729" y="12776"/>
                    </a:cubicBezTo>
                    <a:cubicBezTo>
                      <a:pt x="1720" y="12803"/>
                      <a:pt x="1773" y="12785"/>
                      <a:pt x="1782" y="12803"/>
                    </a:cubicBezTo>
                    <a:cubicBezTo>
                      <a:pt x="1800" y="12821"/>
                      <a:pt x="1782" y="12883"/>
                      <a:pt x="1809" y="12919"/>
                    </a:cubicBezTo>
                    <a:cubicBezTo>
                      <a:pt x="1820" y="12933"/>
                      <a:pt x="1836" y="12936"/>
                      <a:pt x="1854" y="12936"/>
                    </a:cubicBezTo>
                    <a:cubicBezTo>
                      <a:pt x="1865" y="12936"/>
                      <a:pt x="1878" y="12935"/>
                      <a:pt x="1889" y="12935"/>
                    </a:cubicBezTo>
                    <a:cubicBezTo>
                      <a:pt x="1903" y="12935"/>
                      <a:pt x="1916" y="12937"/>
                      <a:pt x="1925" y="12946"/>
                    </a:cubicBezTo>
                    <a:cubicBezTo>
                      <a:pt x="1952" y="12981"/>
                      <a:pt x="1978" y="13017"/>
                      <a:pt x="1996" y="13053"/>
                    </a:cubicBezTo>
                    <a:cubicBezTo>
                      <a:pt x="2023" y="13115"/>
                      <a:pt x="2023" y="13186"/>
                      <a:pt x="2094" y="13204"/>
                    </a:cubicBezTo>
                    <a:cubicBezTo>
                      <a:pt x="2096" y="13204"/>
                      <a:pt x="2098" y="13205"/>
                      <a:pt x="2100" y="13205"/>
                    </a:cubicBezTo>
                    <a:cubicBezTo>
                      <a:pt x="2138" y="13205"/>
                      <a:pt x="2227" y="13141"/>
                      <a:pt x="2243" y="13141"/>
                    </a:cubicBezTo>
                    <a:cubicBezTo>
                      <a:pt x="2244" y="13141"/>
                      <a:pt x="2245" y="13141"/>
                      <a:pt x="2246" y="13142"/>
                    </a:cubicBezTo>
                    <a:cubicBezTo>
                      <a:pt x="2254" y="13150"/>
                      <a:pt x="2174" y="13284"/>
                      <a:pt x="2174" y="13320"/>
                    </a:cubicBezTo>
                    <a:cubicBezTo>
                      <a:pt x="2174" y="13330"/>
                      <a:pt x="2179" y="13334"/>
                      <a:pt x="2187" y="13334"/>
                    </a:cubicBezTo>
                    <a:cubicBezTo>
                      <a:pt x="2212" y="13334"/>
                      <a:pt x="2271" y="13287"/>
                      <a:pt x="2299" y="13266"/>
                    </a:cubicBezTo>
                    <a:cubicBezTo>
                      <a:pt x="2327" y="13238"/>
                      <a:pt x="2420" y="13118"/>
                      <a:pt x="2447" y="13118"/>
                    </a:cubicBezTo>
                    <a:cubicBezTo>
                      <a:pt x="2454" y="13118"/>
                      <a:pt x="2456" y="13127"/>
                      <a:pt x="2450" y="13150"/>
                    </a:cubicBezTo>
                    <a:cubicBezTo>
                      <a:pt x="2433" y="13240"/>
                      <a:pt x="2379" y="13338"/>
                      <a:pt x="2397" y="13400"/>
                    </a:cubicBezTo>
                    <a:cubicBezTo>
                      <a:pt x="2401" y="13413"/>
                      <a:pt x="2409" y="13419"/>
                      <a:pt x="2420" y="13419"/>
                    </a:cubicBezTo>
                    <a:cubicBezTo>
                      <a:pt x="2463" y="13419"/>
                      <a:pt x="2547" y="13337"/>
                      <a:pt x="2579" y="13337"/>
                    </a:cubicBezTo>
                    <a:cubicBezTo>
                      <a:pt x="2594" y="13337"/>
                      <a:pt x="2598" y="13353"/>
                      <a:pt x="2584" y="13400"/>
                    </a:cubicBezTo>
                    <a:cubicBezTo>
                      <a:pt x="2557" y="13516"/>
                      <a:pt x="2700" y="13533"/>
                      <a:pt x="2744" y="13542"/>
                    </a:cubicBezTo>
                    <a:cubicBezTo>
                      <a:pt x="2798" y="13551"/>
                      <a:pt x="2851" y="13542"/>
                      <a:pt x="2878" y="13587"/>
                    </a:cubicBezTo>
                    <a:cubicBezTo>
                      <a:pt x="2878" y="13604"/>
                      <a:pt x="2893" y="13759"/>
                      <a:pt x="2903" y="13759"/>
                    </a:cubicBezTo>
                    <a:cubicBezTo>
                      <a:pt x="2903" y="13759"/>
                      <a:pt x="2904" y="13758"/>
                      <a:pt x="2905" y="13756"/>
                    </a:cubicBezTo>
                    <a:cubicBezTo>
                      <a:pt x="2931" y="13703"/>
                      <a:pt x="2922" y="13640"/>
                      <a:pt x="2976" y="13614"/>
                    </a:cubicBezTo>
                    <a:cubicBezTo>
                      <a:pt x="2989" y="13609"/>
                      <a:pt x="3003" y="13607"/>
                      <a:pt x="3015" y="13607"/>
                    </a:cubicBezTo>
                    <a:cubicBezTo>
                      <a:pt x="3027" y="13607"/>
                      <a:pt x="3038" y="13609"/>
                      <a:pt x="3047" y="13614"/>
                    </a:cubicBezTo>
                    <a:cubicBezTo>
                      <a:pt x="3091" y="13657"/>
                      <a:pt x="3105" y="13725"/>
                      <a:pt x="3084" y="13782"/>
                    </a:cubicBezTo>
                    <a:lnTo>
                      <a:pt x="3084" y="13782"/>
                    </a:lnTo>
                    <a:cubicBezTo>
                      <a:pt x="3120" y="13715"/>
                      <a:pt x="3139" y="13690"/>
                      <a:pt x="3148" y="13690"/>
                    </a:cubicBezTo>
                    <a:cubicBezTo>
                      <a:pt x="3175" y="13690"/>
                      <a:pt x="3124" y="13899"/>
                      <a:pt x="3181" y="13899"/>
                    </a:cubicBezTo>
                    <a:cubicBezTo>
                      <a:pt x="3250" y="13899"/>
                      <a:pt x="3319" y="13747"/>
                      <a:pt x="3381" y="13747"/>
                    </a:cubicBezTo>
                    <a:cubicBezTo>
                      <a:pt x="3382" y="13747"/>
                      <a:pt x="3384" y="13747"/>
                      <a:pt x="3386" y="13747"/>
                    </a:cubicBezTo>
                    <a:cubicBezTo>
                      <a:pt x="3403" y="13747"/>
                      <a:pt x="3412" y="13854"/>
                      <a:pt x="3421" y="13872"/>
                    </a:cubicBezTo>
                    <a:cubicBezTo>
                      <a:pt x="3435" y="13893"/>
                      <a:pt x="3447" y="13901"/>
                      <a:pt x="3459" y="13901"/>
                    </a:cubicBezTo>
                    <a:cubicBezTo>
                      <a:pt x="3490" y="13901"/>
                      <a:pt x="3517" y="13847"/>
                      <a:pt x="3551" y="13847"/>
                    </a:cubicBezTo>
                    <a:cubicBezTo>
                      <a:pt x="3563" y="13847"/>
                      <a:pt x="3576" y="13854"/>
                      <a:pt x="3590" y="13872"/>
                    </a:cubicBezTo>
                    <a:cubicBezTo>
                      <a:pt x="3626" y="13925"/>
                      <a:pt x="3662" y="13970"/>
                      <a:pt x="3724" y="13979"/>
                    </a:cubicBezTo>
                    <a:cubicBezTo>
                      <a:pt x="3760" y="13970"/>
                      <a:pt x="3795" y="13952"/>
                      <a:pt x="3822" y="13934"/>
                    </a:cubicBezTo>
                    <a:cubicBezTo>
                      <a:pt x="3893" y="13974"/>
                      <a:pt x="3908" y="14243"/>
                      <a:pt x="4003" y="14243"/>
                    </a:cubicBezTo>
                    <a:cubicBezTo>
                      <a:pt x="4016" y="14243"/>
                      <a:pt x="4029" y="14239"/>
                      <a:pt x="4045" y="14228"/>
                    </a:cubicBezTo>
                    <a:cubicBezTo>
                      <a:pt x="4107" y="14189"/>
                      <a:pt x="4087" y="14136"/>
                      <a:pt x="4124" y="14136"/>
                    </a:cubicBezTo>
                    <a:cubicBezTo>
                      <a:pt x="4129" y="14136"/>
                      <a:pt x="4135" y="14137"/>
                      <a:pt x="4143" y="14139"/>
                    </a:cubicBezTo>
                    <a:cubicBezTo>
                      <a:pt x="4143" y="14175"/>
                      <a:pt x="4161" y="14210"/>
                      <a:pt x="4187" y="14237"/>
                    </a:cubicBezTo>
                    <a:cubicBezTo>
                      <a:pt x="4188" y="14238"/>
                      <a:pt x="4188" y="14238"/>
                      <a:pt x="4189" y="14238"/>
                    </a:cubicBezTo>
                    <a:cubicBezTo>
                      <a:pt x="4197" y="14238"/>
                      <a:pt x="4207" y="14183"/>
                      <a:pt x="4232" y="14175"/>
                    </a:cubicBezTo>
                    <a:cubicBezTo>
                      <a:pt x="4242" y="14170"/>
                      <a:pt x="4252" y="14168"/>
                      <a:pt x="4263" y="14168"/>
                    </a:cubicBezTo>
                    <a:cubicBezTo>
                      <a:pt x="4358" y="14168"/>
                      <a:pt x="4462" y="14347"/>
                      <a:pt x="4572" y="14347"/>
                    </a:cubicBezTo>
                    <a:cubicBezTo>
                      <a:pt x="4600" y="14347"/>
                      <a:pt x="4629" y="14335"/>
                      <a:pt x="4658" y="14305"/>
                    </a:cubicBezTo>
                    <a:lnTo>
                      <a:pt x="4658" y="14305"/>
                    </a:lnTo>
                    <a:cubicBezTo>
                      <a:pt x="4655" y="14306"/>
                      <a:pt x="4653" y="14307"/>
                      <a:pt x="4652" y="14307"/>
                    </a:cubicBezTo>
                    <a:cubicBezTo>
                      <a:pt x="4647" y="14307"/>
                      <a:pt x="4649" y="14299"/>
                      <a:pt x="4668" y="14273"/>
                    </a:cubicBezTo>
                    <a:lnTo>
                      <a:pt x="4661" y="14273"/>
                    </a:lnTo>
                    <a:cubicBezTo>
                      <a:pt x="4683" y="14269"/>
                      <a:pt x="4726" y="14123"/>
                      <a:pt x="4758" y="13966"/>
                    </a:cubicBezTo>
                    <a:lnTo>
                      <a:pt x="4758" y="13966"/>
                    </a:lnTo>
                    <a:cubicBezTo>
                      <a:pt x="4762" y="14055"/>
                      <a:pt x="4801" y="14135"/>
                      <a:pt x="4840" y="14135"/>
                    </a:cubicBezTo>
                    <a:cubicBezTo>
                      <a:pt x="4872" y="14135"/>
                      <a:pt x="4903" y="14083"/>
                      <a:pt x="4916" y="13940"/>
                    </a:cubicBezTo>
                    <a:lnTo>
                      <a:pt x="4916" y="13940"/>
                    </a:lnTo>
                    <a:cubicBezTo>
                      <a:pt x="4915" y="14041"/>
                      <a:pt x="5079" y="14047"/>
                      <a:pt x="5096" y="14184"/>
                    </a:cubicBezTo>
                    <a:cubicBezTo>
                      <a:pt x="5102" y="14218"/>
                      <a:pt x="5108" y="14231"/>
                      <a:pt x="5115" y="14231"/>
                    </a:cubicBezTo>
                    <a:cubicBezTo>
                      <a:pt x="5128" y="14231"/>
                      <a:pt x="5144" y="14189"/>
                      <a:pt x="5167" y="14166"/>
                    </a:cubicBezTo>
                    <a:cubicBezTo>
                      <a:pt x="5203" y="14139"/>
                      <a:pt x="5238" y="14157"/>
                      <a:pt x="5274" y="14139"/>
                    </a:cubicBezTo>
                    <a:cubicBezTo>
                      <a:pt x="5377" y="14085"/>
                      <a:pt x="5483" y="14077"/>
                      <a:pt x="5590" y="14077"/>
                    </a:cubicBezTo>
                    <a:cubicBezTo>
                      <a:pt x="5636" y="14077"/>
                      <a:pt x="5682" y="14078"/>
                      <a:pt x="5728" y="14078"/>
                    </a:cubicBezTo>
                    <a:cubicBezTo>
                      <a:pt x="5752" y="14078"/>
                      <a:pt x="5776" y="14078"/>
                      <a:pt x="5799" y="14077"/>
                    </a:cubicBezTo>
                    <a:cubicBezTo>
                      <a:pt x="5844" y="14081"/>
                      <a:pt x="5930" y="14117"/>
                      <a:pt x="6001" y="14117"/>
                    </a:cubicBezTo>
                    <a:cubicBezTo>
                      <a:pt x="6084" y="14117"/>
                      <a:pt x="6147" y="14067"/>
                      <a:pt x="6093" y="13854"/>
                    </a:cubicBezTo>
                    <a:cubicBezTo>
                      <a:pt x="6093" y="13839"/>
                      <a:pt x="6060" y="13634"/>
                      <a:pt x="6074" y="13634"/>
                    </a:cubicBezTo>
                    <a:cubicBezTo>
                      <a:pt x="6077" y="13634"/>
                      <a:pt x="6080" y="13639"/>
                      <a:pt x="6084" y="13649"/>
                    </a:cubicBezTo>
                    <a:cubicBezTo>
                      <a:pt x="6120" y="13729"/>
                      <a:pt x="6156" y="13810"/>
                      <a:pt x="6182" y="13890"/>
                    </a:cubicBezTo>
                    <a:cubicBezTo>
                      <a:pt x="6191" y="13925"/>
                      <a:pt x="6340" y="14353"/>
                      <a:pt x="6343" y="14353"/>
                    </a:cubicBezTo>
                    <a:cubicBezTo>
                      <a:pt x="6343" y="14353"/>
                      <a:pt x="6343" y="14353"/>
                      <a:pt x="6343" y="14353"/>
                    </a:cubicBezTo>
                    <a:cubicBezTo>
                      <a:pt x="6352" y="14344"/>
                      <a:pt x="6334" y="14291"/>
                      <a:pt x="6352" y="14264"/>
                    </a:cubicBezTo>
                    <a:cubicBezTo>
                      <a:pt x="6370" y="14237"/>
                      <a:pt x="6396" y="14219"/>
                      <a:pt x="6432" y="14210"/>
                    </a:cubicBezTo>
                    <a:cubicBezTo>
                      <a:pt x="6446" y="14208"/>
                      <a:pt x="6462" y="14204"/>
                      <a:pt x="6479" y="14204"/>
                    </a:cubicBezTo>
                    <a:cubicBezTo>
                      <a:pt x="6515" y="14204"/>
                      <a:pt x="6556" y="14221"/>
                      <a:pt x="6592" y="14300"/>
                    </a:cubicBezTo>
                    <a:cubicBezTo>
                      <a:pt x="6512" y="14077"/>
                      <a:pt x="6655" y="14202"/>
                      <a:pt x="6610" y="14023"/>
                    </a:cubicBezTo>
                    <a:cubicBezTo>
                      <a:pt x="6590" y="13950"/>
                      <a:pt x="6555" y="13810"/>
                      <a:pt x="6588" y="13810"/>
                    </a:cubicBezTo>
                    <a:cubicBezTo>
                      <a:pt x="6599" y="13810"/>
                      <a:pt x="6617" y="13826"/>
                      <a:pt x="6646" y="13863"/>
                    </a:cubicBezTo>
                    <a:cubicBezTo>
                      <a:pt x="6673" y="13894"/>
                      <a:pt x="6692" y="13929"/>
                      <a:pt x="6710" y="13963"/>
                    </a:cubicBezTo>
                    <a:lnTo>
                      <a:pt x="6710" y="13963"/>
                    </a:lnTo>
                    <a:cubicBezTo>
                      <a:pt x="6696" y="13942"/>
                      <a:pt x="6684" y="13934"/>
                      <a:pt x="6676" y="13934"/>
                    </a:cubicBezTo>
                    <a:cubicBezTo>
                      <a:pt x="6640" y="13934"/>
                      <a:pt x="6663" y="14097"/>
                      <a:pt x="6722" y="14097"/>
                    </a:cubicBezTo>
                    <a:cubicBezTo>
                      <a:pt x="6726" y="14097"/>
                      <a:pt x="6730" y="14096"/>
                      <a:pt x="6735" y="14095"/>
                    </a:cubicBezTo>
                    <a:cubicBezTo>
                      <a:pt x="6744" y="14095"/>
                      <a:pt x="6761" y="14086"/>
                      <a:pt x="6770" y="14077"/>
                    </a:cubicBezTo>
                    <a:cubicBezTo>
                      <a:pt x="6760" y="14054"/>
                      <a:pt x="6751" y="14034"/>
                      <a:pt x="6742" y="14017"/>
                    </a:cubicBezTo>
                    <a:lnTo>
                      <a:pt x="6742" y="14017"/>
                    </a:lnTo>
                    <a:cubicBezTo>
                      <a:pt x="6757" y="14039"/>
                      <a:pt x="6774" y="14060"/>
                      <a:pt x="6797" y="14077"/>
                    </a:cubicBezTo>
                    <a:cubicBezTo>
                      <a:pt x="6811" y="14088"/>
                      <a:pt x="6824" y="14094"/>
                      <a:pt x="6835" y="14094"/>
                    </a:cubicBezTo>
                    <a:cubicBezTo>
                      <a:pt x="6858" y="14094"/>
                      <a:pt x="6869" y="14066"/>
                      <a:pt x="6851" y="14006"/>
                    </a:cubicBezTo>
                    <a:cubicBezTo>
                      <a:pt x="6824" y="13925"/>
                      <a:pt x="6851" y="13952"/>
                      <a:pt x="6895" y="13925"/>
                    </a:cubicBezTo>
                    <a:cubicBezTo>
                      <a:pt x="6896" y="13925"/>
                      <a:pt x="6897" y="13925"/>
                      <a:pt x="6898" y="13925"/>
                    </a:cubicBezTo>
                    <a:cubicBezTo>
                      <a:pt x="6914" y="13925"/>
                      <a:pt x="6924" y="13981"/>
                      <a:pt x="6948" y="14006"/>
                    </a:cubicBezTo>
                    <a:cubicBezTo>
                      <a:pt x="6968" y="14029"/>
                      <a:pt x="6983" y="14039"/>
                      <a:pt x="6995" y="14039"/>
                    </a:cubicBezTo>
                    <a:cubicBezTo>
                      <a:pt x="7044" y="14039"/>
                      <a:pt x="7043" y="13876"/>
                      <a:pt x="7101" y="13876"/>
                    </a:cubicBezTo>
                    <a:cubicBezTo>
                      <a:pt x="7113" y="13876"/>
                      <a:pt x="7127" y="13882"/>
                      <a:pt x="7144" y="13899"/>
                    </a:cubicBezTo>
                    <a:cubicBezTo>
                      <a:pt x="7194" y="13874"/>
                      <a:pt x="7136" y="13664"/>
                      <a:pt x="7156" y="13664"/>
                    </a:cubicBezTo>
                    <a:cubicBezTo>
                      <a:pt x="7158" y="13664"/>
                      <a:pt x="7160" y="13665"/>
                      <a:pt x="7162" y="13667"/>
                    </a:cubicBezTo>
                    <a:cubicBezTo>
                      <a:pt x="7194" y="13699"/>
                      <a:pt x="7261" y="13787"/>
                      <a:pt x="7282" y="13787"/>
                    </a:cubicBezTo>
                    <a:cubicBezTo>
                      <a:pt x="7284" y="13787"/>
                      <a:pt x="7286" y="13786"/>
                      <a:pt x="7287" y="13783"/>
                    </a:cubicBezTo>
                    <a:cubicBezTo>
                      <a:pt x="7296" y="13738"/>
                      <a:pt x="7216" y="13658"/>
                      <a:pt x="7216" y="13596"/>
                    </a:cubicBezTo>
                    <a:lnTo>
                      <a:pt x="7216" y="13596"/>
                    </a:lnTo>
                    <a:lnTo>
                      <a:pt x="7412" y="13810"/>
                    </a:lnTo>
                    <a:cubicBezTo>
                      <a:pt x="7373" y="13695"/>
                      <a:pt x="7355" y="13606"/>
                      <a:pt x="7424" y="13606"/>
                    </a:cubicBezTo>
                    <a:cubicBezTo>
                      <a:pt x="7435" y="13606"/>
                      <a:pt x="7449" y="13609"/>
                      <a:pt x="7465" y="13614"/>
                    </a:cubicBezTo>
                    <a:cubicBezTo>
                      <a:pt x="7489" y="13618"/>
                      <a:pt x="7513" y="13622"/>
                      <a:pt x="7534" y="13622"/>
                    </a:cubicBezTo>
                    <a:cubicBezTo>
                      <a:pt x="7561" y="13622"/>
                      <a:pt x="7584" y="13616"/>
                      <a:pt x="7599" y="13596"/>
                    </a:cubicBezTo>
                    <a:cubicBezTo>
                      <a:pt x="7606" y="13588"/>
                      <a:pt x="7607" y="13528"/>
                      <a:pt x="7591" y="13528"/>
                    </a:cubicBezTo>
                    <a:cubicBezTo>
                      <a:pt x="7590" y="13528"/>
                      <a:pt x="7588" y="13528"/>
                      <a:pt x="7587" y="13529"/>
                    </a:cubicBezTo>
                    <a:lnTo>
                      <a:pt x="7587" y="13529"/>
                    </a:lnTo>
                    <a:lnTo>
                      <a:pt x="7652" y="13480"/>
                    </a:lnTo>
                    <a:cubicBezTo>
                      <a:pt x="7697" y="13444"/>
                      <a:pt x="7652" y="13471"/>
                      <a:pt x="7634" y="13391"/>
                    </a:cubicBezTo>
                    <a:cubicBezTo>
                      <a:pt x="7626" y="13367"/>
                      <a:pt x="7653" y="13361"/>
                      <a:pt x="7688" y="13361"/>
                    </a:cubicBezTo>
                    <a:cubicBezTo>
                      <a:pt x="7721" y="13361"/>
                      <a:pt x="7761" y="13366"/>
                      <a:pt x="7786" y="13366"/>
                    </a:cubicBezTo>
                    <a:cubicBezTo>
                      <a:pt x="7793" y="13366"/>
                      <a:pt x="7799" y="13365"/>
                      <a:pt x="7804" y="13364"/>
                    </a:cubicBezTo>
                    <a:cubicBezTo>
                      <a:pt x="7830" y="13355"/>
                      <a:pt x="7919" y="13329"/>
                      <a:pt x="7902" y="13257"/>
                    </a:cubicBezTo>
                    <a:cubicBezTo>
                      <a:pt x="7882" y="13204"/>
                      <a:pt x="7802" y="13131"/>
                      <a:pt x="7834" y="13131"/>
                    </a:cubicBezTo>
                    <a:cubicBezTo>
                      <a:pt x="7844" y="13131"/>
                      <a:pt x="7868" y="13139"/>
                      <a:pt x="7910" y="13159"/>
                    </a:cubicBezTo>
                    <a:cubicBezTo>
                      <a:pt x="7954" y="13191"/>
                      <a:pt x="8002" y="13208"/>
                      <a:pt x="8029" y="13208"/>
                    </a:cubicBezTo>
                    <a:cubicBezTo>
                      <a:pt x="8063" y="13208"/>
                      <a:pt x="8063" y="13180"/>
                      <a:pt x="7973" y="13115"/>
                    </a:cubicBezTo>
                    <a:cubicBezTo>
                      <a:pt x="7882" y="13017"/>
                      <a:pt x="7863" y="12958"/>
                      <a:pt x="7914" y="12958"/>
                    </a:cubicBezTo>
                    <a:cubicBezTo>
                      <a:pt x="7928" y="12958"/>
                      <a:pt x="7948" y="12963"/>
                      <a:pt x="7973" y="12972"/>
                    </a:cubicBezTo>
                    <a:cubicBezTo>
                      <a:pt x="8019" y="12990"/>
                      <a:pt x="8072" y="13033"/>
                      <a:pt x="8104" y="13033"/>
                    </a:cubicBezTo>
                    <a:cubicBezTo>
                      <a:pt x="8122" y="13033"/>
                      <a:pt x="8133" y="13019"/>
                      <a:pt x="8133" y="12981"/>
                    </a:cubicBezTo>
                    <a:cubicBezTo>
                      <a:pt x="8133" y="12973"/>
                      <a:pt x="8062" y="12783"/>
                      <a:pt x="8076" y="12783"/>
                    </a:cubicBezTo>
                    <a:cubicBezTo>
                      <a:pt x="8077" y="12783"/>
                      <a:pt x="8078" y="12784"/>
                      <a:pt x="8080" y="12785"/>
                    </a:cubicBezTo>
                    <a:cubicBezTo>
                      <a:pt x="8106" y="12812"/>
                      <a:pt x="8142" y="12928"/>
                      <a:pt x="8195" y="12946"/>
                    </a:cubicBezTo>
                    <a:cubicBezTo>
                      <a:pt x="8197" y="12946"/>
                      <a:pt x="8199" y="12946"/>
                      <a:pt x="8201" y="12946"/>
                    </a:cubicBezTo>
                    <a:cubicBezTo>
                      <a:pt x="8254" y="12946"/>
                      <a:pt x="8195" y="12802"/>
                      <a:pt x="8187" y="12776"/>
                    </a:cubicBezTo>
                    <a:cubicBezTo>
                      <a:pt x="8210" y="12738"/>
                      <a:pt x="8253" y="12712"/>
                      <a:pt x="8300" y="12712"/>
                    </a:cubicBezTo>
                    <a:cubicBezTo>
                      <a:pt x="8306" y="12712"/>
                      <a:pt x="8313" y="12713"/>
                      <a:pt x="8320" y="12714"/>
                    </a:cubicBezTo>
                    <a:cubicBezTo>
                      <a:pt x="8352" y="12722"/>
                      <a:pt x="8377" y="12726"/>
                      <a:pt x="8398" y="12726"/>
                    </a:cubicBezTo>
                    <a:cubicBezTo>
                      <a:pt x="8423" y="12726"/>
                      <a:pt x="8443" y="12720"/>
                      <a:pt x="8463" y="12705"/>
                    </a:cubicBezTo>
                    <a:cubicBezTo>
                      <a:pt x="8507" y="12669"/>
                      <a:pt x="8525" y="12616"/>
                      <a:pt x="8525" y="12563"/>
                    </a:cubicBezTo>
                    <a:cubicBezTo>
                      <a:pt x="8525" y="12510"/>
                      <a:pt x="8468" y="12439"/>
                      <a:pt x="8509" y="12439"/>
                    </a:cubicBezTo>
                    <a:cubicBezTo>
                      <a:pt x="8516" y="12439"/>
                      <a:pt x="8527" y="12441"/>
                      <a:pt x="8543" y="12447"/>
                    </a:cubicBezTo>
                    <a:cubicBezTo>
                      <a:pt x="8579" y="12462"/>
                      <a:pt x="8612" y="12469"/>
                      <a:pt x="8639" y="12469"/>
                    </a:cubicBezTo>
                    <a:cubicBezTo>
                      <a:pt x="8691" y="12469"/>
                      <a:pt x="8724" y="12443"/>
                      <a:pt x="8730" y="12402"/>
                    </a:cubicBezTo>
                    <a:cubicBezTo>
                      <a:pt x="8730" y="12358"/>
                      <a:pt x="8641" y="12304"/>
                      <a:pt x="8587" y="12260"/>
                    </a:cubicBezTo>
                    <a:lnTo>
                      <a:pt x="8587" y="12260"/>
                    </a:lnTo>
                    <a:cubicBezTo>
                      <a:pt x="8646" y="12303"/>
                      <a:pt x="8690" y="12320"/>
                      <a:pt x="8723" y="12320"/>
                    </a:cubicBezTo>
                    <a:cubicBezTo>
                      <a:pt x="8804" y="12320"/>
                      <a:pt x="8808" y="12212"/>
                      <a:pt x="8757" y="12135"/>
                    </a:cubicBezTo>
                    <a:cubicBezTo>
                      <a:pt x="8729" y="12094"/>
                      <a:pt x="8739" y="12064"/>
                      <a:pt x="8781" y="12064"/>
                    </a:cubicBezTo>
                    <a:cubicBezTo>
                      <a:pt x="8793" y="12064"/>
                      <a:pt x="8809" y="12066"/>
                      <a:pt x="8828" y="12073"/>
                    </a:cubicBezTo>
                    <a:cubicBezTo>
                      <a:pt x="8890" y="12091"/>
                      <a:pt x="8890" y="12144"/>
                      <a:pt x="8953" y="12153"/>
                    </a:cubicBezTo>
                    <a:cubicBezTo>
                      <a:pt x="8956" y="12153"/>
                      <a:pt x="8958" y="12154"/>
                      <a:pt x="8961" y="12154"/>
                    </a:cubicBezTo>
                    <a:cubicBezTo>
                      <a:pt x="9000" y="12154"/>
                      <a:pt x="8952" y="12088"/>
                      <a:pt x="8944" y="12055"/>
                    </a:cubicBezTo>
                    <a:cubicBezTo>
                      <a:pt x="8926" y="11984"/>
                      <a:pt x="8979" y="11912"/>
                      <a:pt x="9051" y="11903"/>
                    </a:cubicBezTo>
                    <a:cubicBezTo>
                      <a:pt x="9071" y="11911"/>
                      <a:pt x="9086" y="11914"/>
                      <a:pt x="9095" y="11914"/>
                    </a:cubicBezTo>
                    <a:cubicBezTo>
                      <a:pt x="9159" y="11914"/>
                      <a:pt x="9032" y="11783"/>
                      <a:pt x="9024" y="11752"/>
                    </a:cubicBezTo>
                    <a:cubicBezTo>
                      <a:pt x="9015" y="11663"/>
                      <a:pt x="9113" y="11574"/>
                      <a:pt x="9024" y="11494"/>
                    </a:cubicBezTo>
                    <a:cubicBezTo>
                      <a:pt x="8979" y="11431"/>
                      <a:pt x="8970" y="11342"/>
                      <a:pt x="9006" y="11271"/>
                    </a:cubicBezTo>
                    <a:cubicBezTo>
                      <a:pt x="9024" y="11200"/>
                      <a:pt x="9086" y="11031"/>
                      <a:pt x="8953" y="10995"/>
                    </a:cubicBezTo>
                    <a:cubicBezTo>
                      <a:pt x="8908" y="10986"/>
                      <a:pt x="9024" y="10897"/>
                      <a:pt x="9042" y="10861"/>
                    </a:cubicBezTo>
                    <a:cubicBezTo>
                      <a:pt x="9059" y="10799"/>
                      <a:pt x="8970" y="10817"/>
                      <a:pt x="8944" y="10763"/>
                    </a:cubicBezTo>
                    <a:cubicBezTo>
                      <a:pt x="8926" y="10701"/>
                      <a:pt x="8890" y="10648"/>
                      <a:pt x="8846" y="10594"/>
                    </a:cubicBezTo>
                    <a:cubicBezTo>
                      <a:pt x="8829" y="10582"/>
                      <a:pt x="8812" y="10579"/>
                      <a:pt x="8797" y="10579"/>
                    </a:cubicBezTo>
                    <a:cubicBezTo>
                      <a:pt x="8782" y="10579"/>
                      <a:pt x="8769" y="10582"/>
                      <a:pt x="8758" y="10582"/>
                    </a:cubicBezTo>
                    <a:cubicBezTo>
                      <a:pt x="8740" y="10582"/>
                      <a:pt x="8730" y="10573"/>
                      <a:pt x="8739" y="10523"/>
                    </a:cubicBezTo>
                    <a:cubicBezTo>
                      <a:pt x="8751" y="10448"/>
                      <a:pt x="8729" y="10314"/>
                      <a:pt x="8654" y="10314"/>
                    </a:cubicBezTo>
                    <a:cubicBezTo>
                      <a:pt x="8625" y="10314"/>
                      <a:pt x="8588" y="10334"/>
                      <a:pt x="8542" y="10387"/>
                    </a:cubicBezTo>
                    <a:lnTo>
                      <a:pt x="8542" y="10387"/>
                    </a:lnTo>
                    <a:cubicBezTo>
                      <a:pt x="8670" y="10217"/>
                      <a:pt x="8424" y="10073"/>
                      <a:pt x="8262" y="10073"/>
                    </a:cubicBezTo>
                    <a:cubicBezTo>
                      <a:pt x="8219" y="10073"/>
                      <a:pt x="8183" y="10083"/>
                      <a:pt x="8160" y="10104"/>
                    </a:cubicBezTo>
                    <a:cubicBezTo>
                      <a:pt x="8154" y="10109"/>
                      <a:pt x="8149" y="10112"/>
                      <a:pt x="8144" y="10112"/>
                    </a:cubicBezTo>
                    <a:cubicBezTo>
                      <a:pt x="8093" y="10112"/>
                      <a:pt x="8076" y="9878"/>
                      <a:pt x="8008" y="9878"/>
                    </a:cubicBezTo>
                    <a:cubicBezTo>
                      <a:pt x="7989" y="9878"/>
                      <a:pt x="7966" y="9897"/>
                      <a:pt x="7937" y="9944"/>
                    </a:cubicBezTo>
                    <a:cubicBezTo>
                      <a:pt x="7893" y="10025"/>
                      <a:pt x="7867" y="10119"/>
                      <a:pt x="7834" y="10119"/>
                    </a:cubicBezTo>
                    <a:cubicBezTo>
                      <a:pt x="7820" y="10119"/>
                      <a:pt x="7804" y="10102"/>
                      <a:pt x="7786" y="10060"/>
                    </a:cubicBezTo>
                    <a:cubicBezTo>
                      <a:pt x="7759" y="10060"/>
                      <a:pt x="7608" y="10069"/>
                      <a:pt x="7617" y="10086"/>
                    </a:cubicBezTo>
                    <a:cubicBezTo>
                      <a:pt x="7608" y="10078"/>
                      <a:pt x="7661" y="10015"/>
                      <a:pt x="7617" y="9980"/>
                    </a:cubicBezTo>
                    <a:cubicBezTo>
                      <a:pt x="7602" y="9968"/>
                      <a:pt x="7588" y="9964"/>
                      <a:pt x="7575" y="9964"/>
                    </a:cubicBezTo>
                    <a:cubicBezTo>
                      <a:pt x="7548" y="9964"/>
                      <a:pt x="7524" y="9980"/>
                      <a:pt x="7501" y="9980"/>
                    </a:cubicBezTo>
                    <a:cubicBezTo>
                      <a:pt x="7495" y="9980"/>
                      <a:pt x="7490" y="9980"/>
                      <a:pt x="7485" y="9980"/>
                    </a:cubicBezTo>
                    <a:cubicBezTo>
                      <a:pt x="7414" y="9980"/>
                      <a:pt x="7329" y="9943"/>
                      <a:pt x="7255" y="9943"/>
                    </a:cubicBezTo>
                    <a:cubicBezTo>
                      <a:pt x="7228" y="9943"/>
                      <a:pt x="7203" y="9948"/>
                      <a:pt x="7180" y="9962"/>
                    </a:cubicBezTo>
                    <a:cubicBezTo>
                      <a:pt x="7296" y="9997"/>
                      <a:pt x="7385" y="10238"/>
                      <a:pt x="7376" y="10371"/>
                    </a:cubicBezTo>
                    <a:cubicBezTo>
                      <a:pt x="7373" y="10372"/>
                      <a:pt x="7369" y="10373"/>
                      <a:pt x="7366" y="10373"/>
                    </a:cubicBezTo>
                    <a:cubicBezTo>
                      <a:pt x="7302" y="10373"/>
                      <a:pt x="7278" y="10208"/>
                      <a:pt x="7269" y="10149"/>
                    </a:cubicBezTo>
                    <a:cubicBezTo>
                      <a:pt x="7261" y="10120"/>
                      <a:pt x="7248" y="10109"/>
                      <a:pt x="7232" y="10109"/>
                    </a:cubicBezTo>
                    <a:cubicBezTo>
                      <a:pt x="7194" y="10109"/>
                      <a:pt x="7143" y="10167"/>
                      <a:pt x="7118" y="10167"/>
                    </a:cubicBezTo>
                    <a:cubicBezTo>
                      <a:pt x="7089" y="10167"/>
                      <a:pt x="6998" y="10098"/>
                      <a:pt x="6963" y="10098"/>
                    </a:cubicBezTo>
                    <a:cubicBezTo>
                      <a:pt x="6954" y="10098"/>
                      <a:pt x="6948" y="10102"/>
                      <a:pt x="6948" y="10113"/>
                    </a:cubicBezTo>
                    <a:cubicBezTo>
                      <a:pt x="6948" y="10158"/>
                      <a:pt x="6993" y="10247"/>
                      <a:pt x="6931" y="10256"/>
                    </a:cubicBezTo>
                    <a:cubicBezTo>
                      <a:pt x="6882" y="10256"/>
                      <a:pt x="6830" y="10247"/>
                      <a:pt x="6781" y="10247"/>
                    </a:cubicBezTo>
                    <a:cubicBezTo>
                      <a:pt x="6732" y="10247"/>
                      <a:pt x="6686" y="10256"/>
                      <a:pt x="6646" y="10291"/>
                    </a:cubicBezTo>
                    <a:cubicBezTo>
                      <a:pt x="6699" y="10309"/>
                      <a:pt x="6646" y="10380"/>
                      <a:pt x="6592" y="10461"/>
                    </a:cubicBezTo>
                    <a:cubicBezTo>
                      <a:pt x="6557" y="10505"/>
                      <a:pt x="6530" y="10550"/>
                      <a:pt x="6503" y="10585"/>
                    </a:cubicBezTo>
                    <a:lnTo>
                      <a:pt x="6476" y="10630"/>
                    </a:lnTo>
                    <a:lnTo>
                      <a:pt x="6476" y="10648"/>
                    </a:lnTo>
                    <a:lnTo>
                      <a:pt x="6476" y="10656"/>
                    </a:lnTo>
                    <a:lnTo>
                      <a:pt x="6696" y="10784"/>
                    </a:lnTo>
                    <a:lnTo>
                      <a:pt x="6696" y="10784"/>
                    </a:lnTo>
                    <a:cubicBezTo>
                      <a:pt x="6698" y="10791"/>
                      <a:pt x="6694" y="10794"/>
                      <a:pt x="6687" y="10794"/>
                    </a:cubicBezTo>
                    <a:cubicBezTo>
                      <a:pt x="6656" y="10794"/>
                      <a:pt x="6548" y="10733"/>
                      <a:pt x="6496" y="10698"/>
                    </a:cubicBezTo>
                    <a:lnTo>
                      <a:pt x="6496" y="10698"/>
                    </a:lnTo>
                    <a:cubicBezTo>
                      <a:pt x="6541" y="10732"/>
                      <a:pt x="6590" y="10784"/>
                      <a:pt x="6562" y="10784"/>
                    </a:cubicBezTo>
                    <a:cubicBezTo>
                      <a:pt x="6559" y="10784"/>
                      <a:pt x="6554" y="10783"/>
                      <a:pt x="6548" y="10781"/>
                    </a:cubicBezTo>
                    <a:cubicBezTo>
                      <a:pt x="6485" y="10763"/>
                      <a:pt x="6405" y="10692"/>
                      <a:pt x="6370" y="10692"/>
                    </a:cubicBezTo>
                    <a:cubicBezTo>
                      <a:pt x="6325" y="10692"/>
                      <a:pt x="6530" y="10852"/>
                      <a:pt x="6485" y="10861"/>
                    </a:cubicBezTo>
                    <a:cubicBezTo>
                      <a:pt x="6484" y="10862"/>
                      <a:pt x="6483" y="10862"/>
                      <a:pt x="6481" y="10862"/>
                    </a:cubicBezTo>
                    <a:cubicBezTo>
                      <a:pt x="6457" y="10862"/>
                      <a:pt x="6356" y="10821"/>
                      <a:pt x="6330" y="10821"/>
                    </a:cubicBezTo>
                    <a:cubicBezTo>
                      <a:pt x="6320" y="10821"/>
                      <a:pt x="6322" y="10827"/>
                      <a:pt x="6343" y="10844"/>
                    </a:cubicBezTo>
                    <a:cubicBezTo>
                      <a:pt x="6387" y="10879"/>
                      <a:pt x="6441" y="10888"/>
                      <a:pt x="6450" y="10933"/>
                    </a:cubicBezTo>
                    <a:cubicBezTo>
                      <a:pt x="6450" y="10950"/>
                      <a:pt x="6450" y="10959"/>
                      <a:pt x="6432" y="10959"/>
                    </a:cubicBezTo>
                    <a:cubicBezTo>
                      <a:pt x="6372" y="10942"/>
                      <a:pt x="6261" y="10816"/>
                      <a:pt x="6222" y="10816"/>
                    </a:cubicBezTo>
                    <a:cubicBezTo>
                      <a:pt x="6220" y="10816"/>
                      <a:pt x="6219" y="10817"/>
                      <a:pt x="6218" y="10817"/>
                    </a:cubicBezTo>
                    <a:cubicBezTo>
                      <a:pt x="6182" y="10835"/>
                      <a:pt x="6165" y="10852"/>
                      <a:pt x="6174" y="10879"/>
                    </a:cubicBezTo>
                    <a:cubicBezTo>
                      <a:pt x="6182" y="10906"/>
                      <a:pt x="6200" y="10924"/>
                      <a:pt x="6218" y="10950"/>
                    </a:cubicBezTo>
                    <a:cubicBezTo>
                      <a:pt x="6182" y="10977"/>
                      <a:pt x="6147" y="11004"/>
                      <a:pt x="6129" y="11048"/>
                    </a:cubicBezTo>
                    <a:cubicBezTo>
                      <a:pt x="6120" y="11093"/>
                      <a:pt x="6165" y="11155"/>
                      <a:pt x="6245" y="11164"/>
                    </a:cubicBezTo>
                    <a:cubicBezTo>
                      <a:pt x="6223" y="11187"/>
                      <a:pt x="6204" y="11205"/>
                      <a:pt x="6171" y="11205"/>
                    </a:cubicBezTo>
                    <a:cubicBezTo>
                      <a:pt x="6151" y="11205"/>
                      <a:pt x="6127" y="11199"/>
                      <a:pt x="6093" y="11182"/>
                    </a:cubicBezTo>
                    <a:cubicBezTo>
                      <a:pt x="6046" y="11152"/>
                      <a:pt x="5982" y="11110"/>
                      <a:pt x="5953" y="11110"/>
                    </a:cubicBezTo>
                    <a:cubicBezTo>
                      <a:pt x="5939" y="11110"/>
                      <a:pt x="5933" y="11120"/>
                      <a:pt x="5942" y="11146"/>
                    </a:cubicBezTo>
                    <a:cubicBezTo>
                      <a:pt x="5960" y="11209"/>
                      <a:pt x="5987" y="11244"/>
                      <a:pt x="5969" y="11280"/>
                    </a:cubicBezTo>
                    <a:cubicBezTo>
                      <a:pt x="5960" y="11289"/>
                      <a:pt x="5924" y="11289"/>
                      <a:pt x="5924" y="11307"/>
                    </a:cubicBezTo>
                    <a:cubicBezTo>
                      <a:pt x="5942" y="11333"/>
                      <a:pt x="5951" y="11351"/>
                      <a:pt x="5960" y="11378"/>
                    </a:cubicBezTo>
                    <a:cubicBezTo>
                      <a:pt x="5960" y="11440"/>
                      <a:pt x="5889" y="11422"/>
                      <a:pt x="5880" y="11467"/>
                    </a:cubicBezTo>
                    <a:cubicBezTo>
                      <a:pt x="5873" y="11505"/>
                      <a:pt x="5876" y="11561"/>
                      <a:pt x="5852" y="11561"/>
                    </a:cubicBezTo>
                    <a:cubicBezTo>
                      <a:pt x="5843" y="11561"/>
                      <a:pt x="5829" y="11552"/>
                      <a:pt x="5808" y="11529"/>
                    </a:cubicBezTo>
                    <a:cubicBezTo>
                      <a:pt x="5789" y="11510"/>
                      <a:pt x="5768" y="11501"/>
                      <a:pt x="5751" y="11501"/>
                    </a:cubicBezTo>
                    <a:cubicBezTo>
                      <a:pt x="5720" y="11501"/>
                      <a:pt x="5699" y="11528"/>
                      <a:pt x="5710" y="11574"/>
                    </a:cubicBezTo>
                    <a:cubicBezTo>
                      <a:pt x="5719" y="11627"/>
                      <a:pt x="5764" y="11672"/>
                      <a:pt x="5817" y="11672"/>
                    </a:cubicBezTo>
                    <a:cubicBezTo>
                      <a:pt x="5801" y="11677"/>
                      <a:pt x="5784" y="11690"/>
                      <a:pt x="5765" y="11690"/>
                    </a:cubicBezTo>
                    <a:cubicBezTo>
                      <a:pt x="5754" y="11690"/>
                      <a:pt x="5742" y="11685"/>
                      <a:pt x="5728" y="11672"/>
                    </a:cubicBezTo>
                    <a:cubicBezTo>
                      <a:pt x="5684" y="11645"/>
                      <a:pt x="5648" y="11583"/>
                      <a:pt x="5621" y="11574"/>
                    </a:cubicBezTo>
                    <a:cubicBezTo>
                      <a:pt x="5617" y="11571"/>
                      <a:pt x="5613" y="11570"/>
                      <a:pt x="5610" y="11570"/>
                    </a:cubicBezTo>
                    <a:cubicBezTo>
                      <a:pt x="5587" y="11570"/>
                      <a:pt x="5593" y="11632"/>
                      <a:pt x="5567" y="11632"/>
                    </a:cubicBezTo>
                    <a:cubicBezTo>
                      <a:pt x="5561" y="11632"/>
                      <a:pt x="5552" y="11628"/>
                      <a:pt x="5541" y="11618"/>
                    </a:cubicBezTo>
                    <a:cubicBezTo>
                      <a:pt x="5528" y="11605"/>
                      <a:pt x="5475" y="11469"/>
                      <a:pt x="5460" y="11469"/>
                    </a:cubicBezTo>
                    <a:cubicBezTo>
                      <a:pt x="5455" y="11469"/>
                      <a:pt x="5454" y="11486"/>
                      <a:pt x="5461" y="11529"/>
                    </a:cubicBezTo>
                    <a:cubicBezTo>
                      <a:pt x="5475" y="11606"/>
                      <a:pt x="5489" y="11732"/>
                      <a:pt x="5469" y="11732"/>
                    </a:cubicBezTo>
                    <a:cubicBezTo>
                      <a:pt x="5463" y="11732"/>
                      <a:pt x="5455" y="11722"/>
                      <a:pt x="5443" y="11699"/>
                    </a:cubicBezTo>
                    <a:cubicBezTo>
                      <a:pt x="5425" y="11645"/>
                      <a:pt x="5399" y="11583"/>
                      <a:pt x="5372" y="11529"/>
                    </a:cubicBezTo>
                    <a:cubicBezTo>
                      <a:pt x="5362" y="11520"/>
                      <a:pt x="5342" y="11505"/>
                      <a:pt x="5324" y="11505"/>
                    </a:cubicBezTo>
                    <a:cubicBezTo>
                      <a:pt x="5309" y="11505"/>
                      <a:pt x="5296" y="11515"/>
                      <a:pt x="5292" y="11547"/>
                    </a:cubicBezTo>
                    <a:cubicBezTo>
                      <a:pt x="5292" y="11604"/>
                      <a:pt x="5314" y="11774"/>
                      <a:pt x="5277" y="11774"/>
                    </a:cubicBezTo>
                    <a:cubicBezTo>
                      <a:pt x="5273" y="11774"/>
                      <a:pt x="5269" y="11773"/>
                      <a:pt x="5265" y="11770"/>
                    </a:cubicBezTo>
                    <a:cubicBezTo>
                      <a:pt x="5221" y="11734"/>
                      <a:pt x="5265" y="11618"/>
                      <a:pt x="5265" y="11547"/>
                    </a:cubicBezTo>
                    <a:lnTo>
                      <a:pt x="5265" y="11547"/>
                    </a:lnTo>
                    <a:cubicBezTo>
                      <a:pt x="5265" y="11547"/>
                      <a:pt x="5221" y="11716"/>
                      <a:pt x="5212" y="11725"/>
                    </a:cubicBezTo>
                    <a:cubicBezTo>
                      <a:pt x="5199" y="11751"/>
                      <a:pt x="5191" y="11761"/>
                      <a:pt x="5185" y="11761"/>
                    </a:cubicBezTo>
                    <a:cubicBezTo>
                      <a:pt x="5176" y="11761"/>
                      <a:pt x="5176" y="11727"/>
                      <a:pt x="5176" y="11681"/>
                    </a:cubicBezTo>
                    <a:cubicBezTo>
                      <a:pt x="5176" y="11597"/>
                      <a:pt x="5117" y="11513"/>
                      <a:pt x="5072" y="11513"/>
                    </a:cubicBezTo>
                    <a:cubicBezTo>
                      <a:pt x="5065" y="11513"/>
                      <a:pt x="5058" y="11515"/>
                      <a:pt x="5051" y="11520"/>
                    </a:cubicBezTo>
                    <a:cubicBezTo>
                      <a:pt x="5016" y="11556"/>
                      <a:pt x="4981" y="11850"/>
                      <a:pt x="4963" y="11850"/>
                    </a:cubicBezTo>
                    <a:cubicBezTo>
                      <a:pt x="4963" y="11850"/>
                      <a:pt x="4962" y="11850"/>
                      <a:pt x="4962" y="11850"/>
                    </a:cubicBezTo>
                    <a:cubicBezTo>
                      <a:pt x="4935" y="11850"/>
                      <a:pt x="4944" y="11752"/>
                      <a:pt x="4944" y="11708"/>
                    </a:cubicBezTo>
                    <a:cubicBezTo>
                      <a:pt x="4935" y="11672"/>
                      <a:pt x="4918" y="11627"/>
                      <a:pt x="4882" y="11601"/>
                    </a:cubicBezTo>
                    <a:cubicBezTo>
                      <a:pt x="4849" y="11576"/>
                      <a:pt x="4839" y="11383"/>
                      <a:pt x="4809" y="11383"/>
                    </a:cubicBezTo>
                    <a:cubicBezTo>
                      <a:pt x="4807" y="11383"/>
                      <a:pt x="4804" y="11384"/>
                      <a:pt x="4802" y="11387"/>
                    </a:cubicBezTo>
                    <a:cubicBezTo>
                      <a:pt x="4787" y="11402"/>
                      <a:pt x="4727" y="11506"/>
                      <a:pt x="4715" y="11506"/>
                    </a:cubicBezTo>
                    <a:cubicBezTo>
                      <a:pt x="4712" y="11506"/>
                      <a:pt x="4711" y="11502"/>
                      <a:pt x="4713" y="11494"/>
                    </a:cubicBezTo>
                    <a:cubicBezTo>
                      <a:pt x="4713" y="11431"/>
                      <a:pt x="4731" y="11396"/>
                      <a:pt x="4713" y="11378"/>
                    </a:cubicBezTo>
                    <a:cubicBezTo>
                      <a:pt x="4709" y="11376"/>
                      <a:pt x="4705" y="11374"/>
                      <a:pt x="4701" y="11374"/>
                    </a:cubicBezTo>
                    <a:cubicBezTo>
                      <a:pt x="4646" y="11374"/>
                      <a:pt x="4547" y="11575"/>
                      <a:pt x="4480" y="11575"/>
                    </a:cubicBezTo>
                    <a:cubicBezTo>
                      <a:pt x="4477" y="11575"/>
                      <a:pt x="4475" y="11575"/>
                      <a:pt x="4472" y="11574"/>
                    </a:cubicBezTo>
                    <a:cubicBezTo>
                      <a:pt x="4410" y="11565"/>
                      <a:pt x="4499" y="11280"/>
                      <a:pt x="4463" y="11262"/>
                    </a:cubicBezTo>
                    <a:cubicBezTo>
                      <a:pt x="4463" y="11262"/>
                      <a:pt x="4462" y="11262"/>
                      <a:pt x="4462" y="11262"/>
                    </a:cubicBezTo>
                    <a:cubicBezTo>
                      <a:pt x="4444" y="11262"/>
                      <a:pt x="4419" y="11387"/>
                      <a:pt x="4419" y="11387"/>
                    </a:cubicBezTo>
                    <a:cubicBezTo>
                      <a:pt x="4383" y="11369"/>
                      <a:pt x="4446" y="11235"/>
                      <a:pt x="4410" y="11235"/>
                    </a:cubicBezTo>
                    <a:cubicBezTo>
                      <a:pt x="4386" y="11235"/>
                      <a:pt x="4355" y="11247"/>
                      <a:pt x="4325" y="11247"/>
                    </a:cubicBezTo>
                    <a:cubicBezTo>
                      <a:pt x="4312" y="11247"/>
                      <a:pt x="4300" y="11245"/>
                      <a:pt x="4289" y="11238"/>
                    </a:cubicBezTo>
                    <a:lnTo>
                      <a:pt x="4289" y="11238"/>
                    </a:lnTo>
                    <a:cubicBezTo>
                      <a:pt x="4289" y="11238"/>
                      <a:pt x="4288" y="11238"/>
                      <a:pt x="4287" y="11238"/>
                    </a:cubicBezTo>
                    <a:cubicBezTo>
                      <a:pt x="4284" y="11238"/>
                      <a:pt x="4277" y="11238"/>
                      <a:pt x="4270" y="11238"/>
                    </a:cubicBezTo>
                    <a:cubicBezTo>
                      <a:pt x="4254" y="11238"/>
                      <a:pt x="4232" y="11240"/>
                      <a:pt x="4214" y="11253"/>
                    </a:cubicBezTo>
                    <a:cubicBezTo>
                      <a:pt x="4202" y="11266"/>
                      <a:pt x="4193" y="11270"/>
                      <a:pt x="4186" y="11270"/>
                    </a:cubicBezTo>
                    <a:cubicBezTo>
                      <a:pt x="4172" y="11270"/>
                      <a:pt x="4166" y="11253"/>
                      <a:pt x="4161" y="11235"/>
                    </a:cubicBezTo>
                    <a:cubicBezTo>
                      <a:pt x="4154" y="11187"/>
                      <a:pt x="4120" y="11155"/>
                      <a:pt x="4077" y="11155"/>
                    </a:cubicBezTo>
                    <a:cubicBezTo>
                      <a:pt x="4064" y="11155"/>
                      <a:pt x="4050" y="11158"/>
                      <a:pt x="4036" y="11164"/>
                    </a:cubicBezTo>
                    <a:cubicBezTo>
                      <a:pt x="4022" y="11171"/>
                      <a:pt x="3927" y="11248"/>
                      <a:pt x="3907" y="11248"/>
                    </a:cubicBezTo>
                    <a:cubicBezTo>
                      <a:pt x="3901" y="11248"/>
                      <a:pt x="3901" y="11242"/>
                      <a:pt x="3911" y="11227"/>
                    </a:cubicBezTo>
                    <a:cubicBezTo>
                      <a:pt x="3979" y="11118"/>
                      <a:pt x="4052" y="11015"/>
                      <a:pt x="4020" y="11015"/>
                    </a:cubicBezTo>
                    <a:cubicBezTo>
                      <a:pt x="4010" y="11015"/>
                      <a:pt x="3990" y="11025"/>
                      <a:pt x="3956" y="11048"/>
                    </a:cubicBezTo>
                    <a:cubicBezTo>
                      <a:pt x="3909" y="11078"/>
                      <a:pt x="3841" y="11131"/>
                      <a:pt x="3788" y="11160"/>
                    </a:cubicBezTo>
                    <a:lnTo>
                      <a:pt x="3788" y="11160"/>
                    </a:lnTo>
                    <a:cubicBezTo>
                      <a:pt x="3822" y="11133"/>
                      <a:pt x="3875" y="11087"/>
                      <a:pt x="3893" y="11057"/>
                    </a:cubicBezTo>
                    <a:cubicBezTo>
                      <a:pt x="3885" y="11053"/>
                      <a:pt x="3875" y="11045"/>
                      <a:pt x="3860" y="11045"/>
                    </a:cubicBezTo>
                    <a:cubicBezTo>
                      <a:pt x="3844" y="11045"/>
                      <a:pt x="3824" y="11055"/>
                      <a:pt x="3795" y="11093"/>
                    </a:cubicBezTo>
                    <a:cubicBezTo>
                      <a:pt x="3795" y="11100"/>
                      <a:pt x="3774" y="11149"/>
                      <a:pt x="3764" y="11171"/>
                    </a:cubicBezTo>
                    <a:lnTo>
                      <a:pt x="3764" y="11171"/>
                    </a:lnTo>
                    <a:cubicBezTo>
                      <a:pt x="3752" y="11177"/>
                      <a:pt x="3741" y="11180"/>
                      <a:pt x="3732" y="11180"/>
                    </a:cubicBezTo>
                    <a:cubicBezTo>
                      <a:pt x="3710" y="11180"/>
                      <a:pt x="3701" y="11161"/>
                      <a:pt x="3715" y="11111"/>
                    </a:cubicBezTo>
                    <a:cubicBezTo>
                      <a:pt x="3742" y="11031"/>
                      <a:pt x="3804" y="10924"/>
                      <a:pt x="3795" y="10879"/>
                    </a:cubicBezTo>
                    <a:cubicBezTo>
                      <a:pt x="3793" y="10862"/>
                      <a:pt x="3784" y="10857"/>
                      <a:pt x="3774" y="10857"/>
                    </a:cubicBezTo>
                    <a:cubicBezTo>
                      <a:pt x="3756" y="10857"/>
                      <a:pt x="3731" y="10874"/>
                      <a:pt x="3715" y="10874"/>
                    </a:cubicBezTo>
                    <a:cubicBezTo>
                      <a:pt x="3712" y="10874"/>
                      <a:pt x="3709" y="10873"/>
                      <a:pt x="3706" y="10870"/>
                    </a:cubicBezTo>
                    <a:cubicBezTo>
                      <a:pt x="3688" y="10844"/>
                      <a:pt x="3769" y="10737"/>
                      <a:pt x="3742" y="10719"/>
                    </a:cubicBezTo>
                    <a:lnTo>
                      <a:pt x="3742" y="10719"/>
                    </a:lnTo>
                    <a:cubicBezTo>
                      <a:pt x="3742" y="10719"/>
                      <a:pt x="3671" y="10763"/>
                      <a:pt x="3662" y="10772"/>
                    </a:cubicBezTo>
                    <a:cubicBezTo>
                      <a:pt x="3647" y="10779"/>
                      <a:pt x="3636" y="10783"/>
                      <a:pt x="3628" y="10783"/>
                    </a:cubicBezTo>
                    <a:cubicBezTo>
                      <a:pt x="3570" y="10783"/>
                      <a:pt x="3722" y="10591"/>
                      <a:pt x="3706" y="10567"/>
                    </a:cubicBezTo>
                    <a:lnTo>
                      <a:pt x="3706" y="10567"/>
                    </a:lnTo>
                    <a:cubicBezTo>
                      <a:pt x="3713" y="10581"/>
                      <a:pt x="3547" y="10747"/>
                      <a:pt x="3501" y="10747"/>
                    </a:cubicBezTo>
                    <a:cubicBezTo>
                      <a:pt x="3488" y="10747"/>
                      <a:pt x="3485" y="10732"/>
                      <a:pt x="3501" y="10692"/>
                    </a:cubicBezTo>
                    <a:cubicBezTo>
                      <a:pt x="3555" y="10603"/>
                      <a:pt x="3564" y="10612"/>
                      <a:pt x="3528" y="10567"/>
                    </a:cubicBezTo>
                    <a:cubicBezTo>
                      <a:pt x="3536" y="10529"/>
                      <a:pt x="3550" y="10510"/>
                      <a:pt x="3600" y="10472"/>
                    </a:cubicBezTo>
                    <a:lnTo>
                      <a:pt x="3600" y="10472"/>
                    </a:lnTo>
                    <a:cubicBezTo>
                      <a:pt x="3565" y="10497"/>
                      <a:pt x="3541" y="10505"/>
                      <a:pt x="3523" y="10505"/>
                    </a:cubicBezTo>
                    <a:cubicBezTo>
                      <a:pt x="3483" y="10505"/>
                      <a:pt x="3472" y="10462"/>
                      <a:pt x="3429" y="10462"/>
                    </a:cubicBezTo>
                    <a:cubicBezTo>
                      <a:pt x="3408" y="10462"/>
                      <a:pt x="3378" y="10472"/>
                      <a:pt x="3332" y="10505"/>
                    </a:cubicBezTo>
                    <a:cubicBezTo>
                      <a:pt x="3439" y="10425"/>
                      <a:pt x="3359" y="10363"/>
                      <a:pt x="3341" y="10336"/>
                    </a:cubicBezTo>
                    <a:cubicBezTo>
                      <a:pt x="3314" y="10318"/>
                      <a:pt x="3288" y="10309"/>
                      <a:pt x="3252" y="10309"/>
                    </a:cubicBezTo>
                    <a:cubicBezTo>
                      <a:pt x="3216" y="10327"/>
                      <a:pt x="3172" y="10345"/>
                      <a:pt x="3127" y="10354"/>
                    </a:cubicBezTo>
                    <a:cubicBezTo>
                      <a:pt x="3216" y="10291"/>
                      <a:pt x="3297" y="10238"/>
                      <a:pt x="3395" y="10193"/>
                    </a:cubicBezTo>
                    <a:lnTo>
                      <a:pt x="3395" y="10193"/>
                    </a:lnTo>
                    <a:cubicBezTo>
                      <a:pt x="3323" y="10202"/>
                      <a:pt x="3252" y="10220"/>
                      <a:pt x="3190" y="10247"/>
                    </a:cubicBezTo>
                    <a:cubicBezTo>
                      <a:pt x="3123" y="10280"/>
                      <a:pt x="3037" y="10328"/>
                      <a:pt x="2986" y="10328"/>
                    </a:cubicBezTo>
                    <a:cubicBezTo>
                      <a:pt x="2969" y="10328"/>
                      <a:pt x="2956" y="10323"/>
                      <a:pt x="2949" y="10309"/>
                    </a:cubicBezTo>
                    <a:cubicBezTo>
                      <a:pt x="3047" y="10273"/>
                      <a:pt x="3136" y="10220"/>
                      <a:pt x="3216" y="10167"/>
                    </a:cubicBezTo>
                    <a:cubicBezTo>
                      <a:pt x="3230" y="10150"/>
                      <a:pt x="3221" y="10145"/>
                      <a:pt x="3203" y="10145"/>
                    </a:cubicBezTo>
                    <a:cubicBezTo>
                      <a:pt x="3171" y="10145"/>
                      <a:pt x="3111" y="10161"/>
                      <a:pt x="3083" y="10167"/>
                    </a:cubicBezTo>
                    <a:cubicBezTo>
                      <a:pt x="3065" y="10140"/>
                      <a:pt x="3065" y="10113"/>
                      <a:pt x="3083" y="10086"/>
                    </a:cubicBezTo>
                    <a:cubicBezTo>
                      <a:pt x="3092" y="10069"/>
                      <a:pt x="3172" y="10006"/>
                      <a:pt x="3163" y="9988"/>
                    </a:cubicBezTo>
                    <a:cubicBezTo>
                      <a:pt x="3162" y="9987"/>
                      <a:pt x="3159" y="9986"/>
                      <a:pt x="3155" y="9986"/>
                    </a:cubicBezTo>
                    <a:cubicBezTo>
                      <a:pt x="3123" y="9986"/>
                      <a:pt x="3007" y="10030"/>
                      <a:pt x="2975" y="10030"/>
                    </a:cubicBezTo>
                    <a:cubicBezTo>
                      <a:pt x="2969" y="10030"/>
                      <a:pt x="2966" y="10028"/>
                      <a:pt x="2967" y="10024"/>
                    </a:cubicBezTo>
                    <a:lnTo>
                      <a:pt x="3038" y="9953"/>
                    </a:lnTo>
                    <a:cubicBezTo>
                      <a:pt x="3056" y="9935"/>
                      <a:pt x="3056" y="9917"/>
                      <a:pt x="3056" y="9899"/>
                    </a:cubicBezTo>
                    <a:cubicBezTo>
                      <a:pt x="3047" y="9855"/>
                      <a:pt x="2976" y="9846"/>
                      <a:pt x="2958" y="9810"/>
                    </a:cubicBezTo>
                    <a:cubicBezTo>
                      <a:pt x="2931" y="9775"/>
                      <a:pt x="3029" y="9739"/>
                      <a:pt x="2985" y="9721"/>
                    </a:cubicBezTo>
                    <a:cubicBezTo>
                      <a:pt x="2970" y="9719"/>
                      <a:pt x="2957" y="9718"/>
                      <a:pt x="2944" y="9718"/>
                    </a:cubicBezTo>
                    <a:cubicBezTo>
                      <a:pt x="2918" y="9718"/>
                      <a:pt x="2894" y="9722"/>
                      <a:pt x="2870" y="9729"/>
                    </a:cubicBezTo>
                    <a:lnTo>
                      <a:pt x="2870" y="9729"/>
                    </a:lnTo>
                    <a:cubicBezTo>
                      <a:pt x="3002" y="9682"/>
                      <a:pt x="3064" y="9655"/>
                      <a:pt x="3047" y="9605"/>
                    </a:cubicBezTo>
                    <a:lnTo>
                      <a:pt x="3047" y="9605"/>
                    </a:lnTo>
                    <a:lnTo>
                      <a:pt x="2967" y="9641"/>
                    </a:lnTo>
                    <a:cubicBezTo>
                      <a:pt x="2958" y="9614"/>
                      <a:pt x="3020" y="9579"/>
                      <a:pt x="2931" y="9570"/>
                    </a:cubicBezTo>
                    <a:cubicBezTo>
                      <a:pt x="2925" y="9570"/>
                      <a:pt x="2803" y="9585"/>
                      <a:pt x="2753" y="9585"/>
                    </a:cubicBezTo>
                    <a:cubicBezTo>
                      <a:pt x="2737" y="9585"/>
                      <a:pt x="2729" y="9583"/>
                      <a:pt x="2735" y="9579"/>
                    </a:cubicBezTo>
                    <a:cubicBezTo>
                      <a:pt x="2789" y="9561"/>
                      <a:pt x="2842" y="9543"/>
                      <a:pt x="2905" y="9534"/>
                    </a:cubicBezTo>
                    <a:cubicBezTo>
                      <a:pt x="2907" y="9534"/>
                      <a:pt x="2910" y="9535"/>
                      <a:pt x="2912" y="9535"/>
                    </a:cubicBezTo>
                    <a:cubicBezTo>
                      <a:pt x="2981" y="9535"/>
                      <a:pt x="3047" y="9424"/>
                      <a:pt x="3038" y="9347"/>
                    </a:cubicBezTo>
                    <a:cubicBezTo>
                      <a:pt x="3029" y="9303"/>
                      <a:pt x="2949" y="9258"/>
                      <a:pt x="2949" y="9214"/>
                    </a:cubicBezTo>
                    <a:cubicBezTo>
                      <a:pt x="2949" y="9133"/>
                      <a:pt x="2887" y="9133"/>
                      <a:pt x="2753" y="9080"/>
                    </a:cubicBezTo>
                    <a:lnTo>
                      <a:pt x="2753" y="9080"/>
                    </a:lnTo>
                    <a:cubicBezTo>
                      <a:pt x="2759" y="9082"/>
                      <a:pt x="2771" y="9083"/>
                      <a:pt x="2785" y="9083"/>
                    </a:cubicBezTo>
                    <a:cubicBezTo>
                      <a:pt x="2878" y="9083"/>
                      <a:pt x="3107" y="9038"/>
                      <a:pt x="2976" y="9000"/>
                    </a:cubicBezTo>
                    <a:cubicBezTo>
                      <a:pt x="2964" y="8996"/>
                      <a:pt x="2950" y="8995"/>
                      <a:pt x="2935" y="8995"/>
                    </a:cubicBezTo>
                    <a:cubicBezTo>
                      <a:pt x="2856" y="8995"/>
                      <a:pt x="2738" y="9035"/>
                      <a:pt x="2651" y="9035"/>
                    </a:cubicBezTo>
                    <a:cubicBezTo>
                      <a:pt x="2629" y="9035"/>
                      <a:pt x="2610" y="9033"/>
                      <a:pt x="2593" y="9026"/>
                    </a:cubicBezTo>
                    <a:lnTo>
                      <a:pt x="2798" y="8964"/>
                    </a:lnTo>
                    <a:cubicBezTo>
                      <a:pt x="2871" y="8947"/>
                      <a:pt x="2948" y="8941"/>
                      <a:pt x="3024" y="8941"/>
                    </a:cubicBezTo>
                    <a:cubicBezTo>
                      <a:pt x="3068" y="8941"/>
                      <a:pt x="3112" y="8943"/>
                      <a:pt x="3154" y="8946"/>
                    </a:cubicBezTo>
                    <a:cubicBezTo>
                      <a:pt x="2931" y="8911"/>
                      <a:pt x="3056" y="8839"/>
                      <a:pt x="2949" y="8768"/>
                    </a:cubicBezTo>
                    <a:cubicBezTo>
                      <a:pt x="2959" y="8739"/>
                      <a:pt x="2971" y="8726"/>
                      <a:pt x="3002" y="8726"/>
                    </a:cubicBezTo>
                    <a:cubicBezTo>
                      <a:pt x="3026" y="8726"/>
                      <a:pt x="3062" y="8734"/>
                      <a:pt x="3118" y="8750"/>
                    </a:cubicBezTo>
                    <a:cubicBezTo>
                      <a:pt x="3141" y="8755"/>
                      <a:pt x="3158" y="8757"/>
                      <a:pt x="3171" y="8757"/>
                    </a:cubicBezTo>
                    <a:cubicBezTo>
                      <a:pt x="3226" y="8757"/>
                      <a:pt x="3214" y="8723"/>
                      <a:pt x="3257" y="8723"/>
                    </a:cubicBezTo>
                    <a:cubicBezTo>
                      <a:pt x="3261" y="8723"/>
                      <a:pt x="3265" y="8723"/>
                      <a:pt x="3270" y="8724"/>
                    </a:cubicBezTo>
                    <a:lnTo>
                      <a:pt x="2887" y="8661"/>
                    </a:lnTo>
                    <a:cubicBezTo>
                      <a:pt x="2891" y="8630"/>
                      <a:pt x="2974" y="8623"/>
                      <a:pt x="3053" y="8623"/>
                    </a:cubicBezTo>
                    <a:cubicBezTo>
                      <a:pt x="3112" y="8623"/>
                      <a:pt x="3169" y="8627"/>
                      <a:pt x="3191" y="8627"/>
                    </a:cubicBezTo>
                    <a:cubicBezTo>
                      <a:pt x="3198" y="8627"/>
                      <a:pt x="3201" y="8627"/>
                      <a:pt x="3199" y="8626"/>
                    </a:cubicBezTo>
                    <a:cubicBezTo>
                      <a:pt x="3154" y="8581"/>
                      <a:pt x="2949" y="8492"/>
                      <a:pt x="3074" y="8465"/>
                    </a:cubicBezTo>
                    <a:cubicBezTo>
                      <a:pt x="3172" y="8447"/>
                      <a:pt x="3377" y="8332"/>
                      <a:pt x="3181" y="8269"/>
                    </a:cubicBezTo>
                    <a:cubicBezTo>
                      <a:pt x="3101" y="8234"/>
                      <a:pt x="3216" y="8171"/>
                      <a:pt x="3136" y="8127"/>
                    </a:cubicBezTo>
                    <a:cubicBezTo>
                      <a:pt x="2976" y="8038"/>
                      <a:pt x="3270" y="8082"/>
                      <a:pt x="3305" y="8056"/>
                    </a:cubicBezTo>
                    <a:cubicBezTo>
                      <a:pt x="3332" y="8020"/>
                      <a:pt x="3207" y="7975"/>
                      <a:pt x="3225" y="7940"/>
                    </a:cubicBezTo>
                    <a:cubicBezTo>
                      <a:pt x="3233" y="7928"/>
                      <a:pt x="3247" y="7923"/>
                      <a:pt x="3267" y="7923"/>
                    </a:cubicBezTo>
                    <a:cubicBezTo>
                      <a:pt x="3291" y="7923"/>
                      <a:pt x="3324" y="7930"/>
                      <a:pt x="3368" y="7940"/>
                    </a:cubicBezTo>
                    <a:cubicBezTo>
                      <a:pt x="3378" y="7943"/>
                      <a:pt x="3386" y="7945"/>
                      <a:pt x="3392" y="7945"/>
                    </a:cubicBezTo>
                    <a:cubicBezTo>
                      <a:pt x="3430" y="7945"/>
                      <a:pt x="3376" y="7877"/>
                      <a:pt x="3368" y="7877"/>
                    </a:cubicBezTo>
                    <a:cubicBezTo>
                      <a:pt x="3314" y="7842"/>
                      <a:pt x="3359" y="7842"/>
                      <a:pt x="3377" y="7824"/>
                    </a:cubicBezTo>
                    <a:cubicBezTo>
                      <a:pt x="3439" y="7779"/>
                      <a:pt x="2914" y="7744"/>
                      <a:pt x="3225" y="7726"/>
                    </a:cubicBezTo>
                    <a:cubicBezTo>
                      <a:pt x="3395" y="7717"/>
                      <a:pt x="3403" y="7646"/>
                      <a:pt x="3288" y="7584"/>
                    </a:cubicBezTo>
                    <a:cubicBezTo>
                      <a:pt x="3172" y="7521"/>
                      <a:pt x="3127" y="7477"/>
                      <a:pt x="3359" y="7477"/>
                    </a:cubicBezTo>
                    <a:cubicBezTo>
                      <a:pt x="3493" y="7477"/>
                      <a:pt x="3252" y="7316"/>
                      <a:pt x="3395" y="7307"/>
                    </a:cubicBezTo>
                    <a:cubicBezTo>
                      <a:pt x="3301" y="7307"/>
                      <a:pt x="3121" y="7163"/>
                      <a:pt x="3195" y="7163"/>
                    </a:cubicBezTo>
                    <a:cubicBezTo>
                      <a:pt x="3212" y="7163"/>
                      <a:pt x="3245" y="7171"/>
                      <a:pt x="3297" y="7192"/>
                    </a:cubicBezTo>
                    <a:cubicBezTo>
                      <a:pt x="3341" y="7199"/>
                      <a:pt x="3372" y="7202"/>
                      <a:pt x="3394" y="7202"/>
                    </a:cubicBezTo>
                    <a:cubicBezTo>
                      <a:pt x="3501" y="7202"/>
                      <a:pt x="3357" y="7120"/>
                      <a:pt x="3350" y="7076"/>
                    </a:cubicBezTo>
                    <a:cubicBezTo>
                      <a:pt x="3341" y="7031"/>
                      <a:pt x="3359" y="6996"/>
                      <a:pt x="3395" y="6978"/>
                    </a:cubicBezTo>
                    <a:cubicBezTo>
                      <a:pt x="3421" y="6969"/>
                      <a:pt x="3466" y="6978"/>
                      <a:pt x="3475" y="6960"/>
                    </a:cubicBezTo>
                    <a:cubicBezTo>
                      <a:pt x="3483" y="6886"/>
                      <a:pt x="3438" y="6813"/>
                      <a:pt x="3369" y="6794"/>
                    </a:cubicBezTo>
                    <a:lnTo>
                      <a:pt x="3369" y="6794"/>
                    </a:lnTo>
                    <a:cubicBezTo>
                      <a:pt x="3421" y="6804"/>
                      <a:pt x="3471" y="6815"/>
                      <a:pt x="3510" y="6815"/>
                    </a:cubicBezTo>
                    <a:cubicBezTo>
                      <a:pt x="3539" y="6815"/>
                      <a:pt x="3562" y="6809"/>
                      <a:pt x="3573" y="6791"/>
                    </a:cubicBezTo>
                    <a:cubicBezTo>
                      <a:pt x="3581" y="6757"/>
                      <a:pt x="3445" y="6683"/>
                      <a:pt x="3522" y="6683"/>
                    </a:cubicBezTo>
                    <a:cubicBezTo>
                      <a:pt x="3527" y="6683"/>
                      <a:pt x="3531" y="6683"/>
                      <a:pt x="3537" y="6684"/>
                    </a:cubicBezTo>
                    <a:cubicBezTo>
                      <a:pt x="3519" y="6666"/>
                      <a:pt x="3501" y="6648"/>
                      <a:pt x="3475" y="6639"/>
                    </a:cubicBezTo>
                    <a:cubicBezTo>
                      <a:pt x="3421" y="6630"/>
                      <a:pt x="3466" y="6613"/>
                      <a:pt x="3484" y="6604"/>
                    </a:cubicBezTo>
                    <a:cubicBezTo>
                      <a:pt x="3564" y="6559"/>
                      <a:pt x="3671" y="6506"/>
                      <a:pt x="3404" y="6452"/>
                    </a:cubicBezTo>
                    <a:lnTo>
                      <a:pt x="3404" y="6452"/>
                    </a:lnTo>
                    <a:cubicBezTo>
                      <a:pt x="3431" y="6458"/>
                      <a:pt x="3519" y="6476"/>
                      <a:pt x="3565" y="6476"/>
                    </a:cubicBezTo>
                    <a:cubicBezTo>
                      <a:pt x="3596" y="6476"/>
                      <a:pt x="3608" y="6468"/>
                      <a:pt x="3573" y="6443"/>
                    </a:cubicBezTo>
                    <a:cubicBezTo>
                      <a:pt x="3485" y="6391"/>
                      <a:pt x="3475" y="6407"/>
                      <a:pt x="3483" y="6356"/>
                    </a:cubicBezTo>
                    <a:lnTo>
                      <a:pt x="3483" y="6356"/>
                    </a:lnTo>
                    <a:cubicBezTo>
                      <a:pt x="3483" y="6373"/>
                      <a:pt x="3558" y="6389"/>
                      <a:pt x="3616" y="6389"/>
                    </a:cubicBezTo>
                    <a:cubicBezTo>
                      <a:pt x="3647" y="6389"/>
                      <a:pt x="3673" y="6384"/>
                      <a:pt x="3680" y="6372"/>
                    </a:cubicBezTo>
                    <a:cubicBezTo>
                      <a:pt x="3697" y="6336"/>
                      <a:pt x="3688" y="6301"/>
                      <a:pt x="3671" y="6274"/>
                    </a:cubicBezTo>
                    <a:cubicBezTo>
                      <a:pt x="3626" y="6194"/>
                      <a:pt x="3590" y="6185"/>
                      <a:pt x="3439" y="6158"/>
                    </a:cubicBezTo>
                    <a:cubicBezTo>
                      <a:pt x="3445" y="6119"/>
                      <a:pt x="3461" y="6111"/>
                      <a:pt x="3500" y="6111"/>
                    </a:cubicBezTo>
                    <a:cubicBezTo>
                      <a:pt x="3522" y="6111"/>
                      <a:pt x="3552" y="6114"/>
                      <a:pt x="3590" y="6114"/>
                    </a:cubicBezTo>
                    <a:cubicBezTo>
                      <a:pt x="3590" y="6114"/>
                      <a:pt x="3448" y="6060"/>
                      <a:pt x="3403" y="6051"/>
                    </a:cubicBezTo>
                    <a:lnTo>
                      <a:pt x="3403" y="6051"/>
                    </a:lnTo>
                    <a:cubicBezTo>
                      <a:pt x="3537" y="6078"/>
                      <a:pt x="3680" y="6087"/>
                      <a:pt x="3813" y="6087"/>
                    </a:cubicBezTo>
                    <a:lnTo>
                      <a:pt x="3582" y="5962"/>
                    </a:lnTo>
                    <a:cubicBezTo>
                      <a:pt x="3439" y="5891"/>
                      <a:pt x="3519" y="5838"/>
                      <a:pt x="3573" y="5784"/>
                    </a:cubicBezTo>
                    <a:cubicBezTo>
                      <a:pt x="3599" y="5758"/>
                      <a:pt x="3706" y="5668"/>
                      <a:pt x="3564" y="5633"/>
                    </a:cubicBezTo>
                    <a:lnTo>
                      <a:pt x="3199" y="5562"/>
                    </a:lnTo>
                    <a:cubicBezTo>
                      <a:pt x="3201" y="5549"/>
                      <a:pt x="3220" y="5544"/>
                      <a:pt x="3247" y="5544"/>
                    </a:cubicBezTo>
                    <a:cubicBezTo>
                      <a:pt x="3312" y="5544"/>
                      <a:pt x="3426" y="5571"/>
                      <a:pt x="3488" y="5585"/>
                    </a:cubicBezTo>
                    <a:lnTo>
                      <a:pt x="3488" y="5585"/>
                    </a:lnTo>
                    <a:cubicBezTo>
                      <a:pt x="3430" y="5569"/>
                      <a:pt x="3552" y="5542"/>
                      <a:pt x="3633" y="5542"/>
                    </a:cubicBezTo>
                    <a:cubicBezTo>
                      <a:pt x="3643" y="5542"/>
                      <a:pt x="3653" y="5543"/>
                      <a:pt x="3662" y="5544"/>
                    </a:cubicBezTo>
                    <a:cubicBezTo>
                      <a:pt x="3708" y="5554"/>
                      <a:pt x="3757" y="5564"/>
                      <a:pt x="3792" y="5564"/>
                    </a:cubicBezTo>
                    <a:cubicBezTo>
                      <a:pt x="3818" y="5564"/>
                      <a:pt x="3836" y="5559"/>
                      <a:pt x="3840" y="5544"/>
                    </a:cubicBezTo>
                    <a:lnTo>
                      <a:pt x="3495" y="5480"/>
                    </a:lnTo>
                    <a:lnTo>
                      <a:pt x="3495" y="5480"/>
                    </a:lnTo>
                    <a:cubicBezTo>
                      <a:pt x="3501" y="5480"/>
                      <a:pt x="3507" y="5480"/>
                      <a:pt x="3513" y="5480"/>
                    </a:cubicBezTo>
                    <a:cubicBezTo>
                      <a:pt x="3616" y="5480"/>
                      <a:pt x="3708" y="5399"/>
                      <a:pt x="3715" y="5285"/>
                    </a:cubicBezTo>
                    <a:lnTo>
                      <a:pt x="3715" y="5285"/>
                    </a:lnTo>
                    <a:cubicBezTo>
                      <a:pt x="3712" y="5299"/>
                      <a:pt x="3696" y="5303"/>
                      <a:pt x="3673" y="5303"/>
                    </a:cubicBezTo>
                    <a:cubicBezTo>
                      <a:pt x="3636" y="5303"/>
                      <a:pt x="3581" y="5291"/>
                      <a:pt x="3537" y="5285"/>
                    </a:cubicBezTo>
                    <a:cubicBezTo>
                      <a:pt x="3564" y="5223"/>
                      <a:pt x="3911" y="5250"/>
                      <a:pt x="3742" y="5152"/>
                    </a:cubicBezTo>
                    <a:cubicBezTo>
                      <a:pt x="3717" y="5144"/>
                      <a:pt x="3573" y="5061"/>
                      <a:pt x="3639" y="5061"/>
                    </a:cubicBezTo>
                    <a:cubicBezTo>
                      <a:pt x="3644" y="5061"/>
                      <a:pt x="3652" y="5061"/>
                      <a:pt x="3662" y="5063"/>
                    </a:cubicBezTo>
                    <a:cubicBezTo>
                      <a:pt x="3703" y="5063"/>
                      <a:pt x="3818" y="5115"/>
                      <a:pt x="3865" y="5115"/>
                    </a:cubicBezTo>
                    <a:cubicBezTo>
                      <a:pt x="3879" y="5115"/>
                      <a:pt x="3886" y="5111"/>
                      <a:pt x="3884" y="5098"/>
                    </a:cubicBezTo>
                    <a:cubicBezTo>
                      <a:pt x="3876" y="5045"/>
                      <a:pt x="3778" y="5009"/>
                      <a:pt x="3822" y="4947"/>
                    </a:cubicBezTo>
                    <a:cubicBezTo>
                      <a:pt x="3876" y="4894"/>
                      <a:pt x="3938" y="4876"/>
                      <a:pt x="3938" y="4822"/>
                    </a:cubicBezTo>
                    <a:cubicBezTo>
                      <a:pt x="3944" y="4784"/>
                      <a:pt x="3845" y="4732"/>
                      <a:pt x="3785" y="4732"/>
                    </a:cubicBezTo>
                    <a:cubicBezTo>
                      <a:pt x="3762" y="4732"/>
                      <a:pt x="3744" y="4740"/>
                      <a:pt x="3742" y="4760"/>
                    </a:cubicBezTo>
                    <a:cubicBezTo>
                      <a:pt x="3742" y="4724"/>
                      <a:pt x="3751" y="4689"/>
                      <a:pt x="3769" y="4662"/>
                    </a:cubicBezTo>
                    <a:cubicBezTo>
                      <a:pt x="3804" y="4626"/>
                      <a:pt x="3867" y="4626"/>
                      <a:pt x="3920" y="4609"/>
                    </a:cubicBezTo>
                    <a:cubicBezTo>
                      <a:pt x="3947" y="4600"/>
                      <a:pt x="3920" y="4573"/>
                      <a:pt x="3911" y="4555"/>
                    </a:cubicBezTo>
                    <a:cubicBezTo>
                      <a:pt x="3867" y="4511"/>
                      <a:pt x="3804" y="4511"/>
                      <a:pt x="3706" y="4493"/>
                    </a:cubicBezTo>
                    <a:lnTo>
                      <a:pt x="3706" y="4493"/>
                    </a:lnTo>
                    <a:cubicBezTo>
                      <a:pt x="3741" y="4513"/>
                      <a:pt x="3740" y="4524"/>
                      <a:pt x="3721" y="4524"/>
                    </a:cubicBezTo>
                    <a:cubicBezTo>
                      <a:pt x="3706" y="4524"/>
                      <a:pt x="3680" y="4517"/>
                      <a:pt x="3653" y="4502"/>
                    </a:cubicBezTo>
                    <a:cubicBezTo>
                      <a:pt x="3590" y="4466"/>
                      <a:pt x="3564" y="4439"/>
                      <a:pt x="3590" y="4413"/>
                    </a:cubicBezTo>
                    <a:cubicBezTo>
                      <a:pt x="3598" y="4406"/>
                      <a:pt x="3610" y="4403"/>
                      <a:pt x="3624" y="4403"/>
                    </a:cubicBezTo>
                    <a:cubicBezTo>
                      <a:pt x="3685" y="4403"/>
                      <a:pt x="3791" y="4456"/>
                      <a:pt x="3841" y="4456"/>
                    </a:cubicBezTo>
                    <a:cubicBezTo>
                      <a:pt x="3855" y="4456"/>
                      <a:pt x="3865" y="4451"/>
                      <a:pt x="3867" y="4439"/>
                    </a:cubicBezTo>
                    <a:cubicBezTo>
                      <a:pt x="3867" y="4414"/>
                      <a:pt x="3819" y="4269"/>
                      <a:pt x="3715" y="4269"/>
                    </a:cubicBezTo>
                    <a:cubicBezTo>
                      <a:pt x="3709" y="4269"/>
                      <a:pt x="3703" y="4269"/>
                      <a:pt x="3697" y="4270"/>
                    </a:cubicBezTo>
                    <a:cubicBezTo>
                      <a:pt x="3655" y="4278"/>
                      <a:pt x="3626" y="4284"/>
                      <a:pt x="3599" y="4284"/>
                    </a:cubicBezTo>
                    <a:cubicBezTo>
                      <a:pt x="3564" y="4284"/>
                      <a:pt x="3534" y="4274"/>
                      <a:pt x="3484" y="4243"/>
                    </a:cubicBezTo>
                    <a:cubicBezTo>
                      <a:pt x="3430" y="4208"/>
                      <a:pt x="3395" y="4163"/>
                      <a:pt x="3475" y="4154"/>
                    </a:cubicBezTo>
                    <a:cubicBezTo>
                      <a:pt x="3485" y="4152"/>
                      <a:pt x="3498" y="4150"/>
                      <a:pt x="3512" y="4150"/>
                    </a:cubicBezTo>
                    <a:cubicBezTo>
                      <a:pt x="3638" y="4150"/>
                      <a:pt x="3892" y="4244"/>
                      <a:pt x="3926" y="4244"/>
                    </a:cubicBezTo>
                    <a:cubicBezTo>
                      <a:pt x="3927" y="4244"/>
                      <a:pt x="3928" y="4244"/>
                      <a:pt x="3929" y="4243"/>
                    </a:cubicBezTo>
                    <a:cubicBezTo>
                      <a:pt x="3956" y="4226"/>
                      <a:pt x="3956" y="4172"/>
                      <a:pt x="3920" y="4136"/>
                    </a:cubicBezTo>
                    <a:cubicBezTo>
                      <a:pt x="3884" y="4110"/>
                      <a:pt x="3769" y="4110"/>
                      <a:pt x="3724" y="4065"/>
                    </a:cubicBezTo>
                    <a:cubicBezTo>
                      <a:pt x="3688" y="4039"/>
                      <a:pt x="3715" y="4033"/>
                      <a:pt x="3761" y="4033"/>
                    </a:cubicBezTo>
                    <a:cubicBezTo>
                      <a:pt x="3799" y="4033"/>
                      <a:pt x="3850" y="4037"/>
                      <a:pt x="3888" y="4037"/>
                    </a:cubicBezTo>
                    <a:cubicBezTo>
                      <a:pt x="3931" y="4037"/>
                      <a:pt x="3959" y="4033"/>
                      <a:pt x="3938" y="4012"/>
                    </a:cubicBezTo>
                    <a:cubicBezTo>
                      <a:pt x="3872" y="3970"/>
                      <a:pt x="3802" y="3936"/>
                      <a:pt x="3729" y="3913"/>
                    </a:cubicBezTo>
                    <a:lnTo>
                      <a:pt x="3729" y="3913"/>
                    </a:lnTo>
                    <a:cubicBezTo>
                      <a:pt x="3791" y="3925"/>
                      <a:pt x="3854" y="3932"/>
                      <a:pt x="3920" y="3932"/>
                    </a:cubicBezTo>
                    <a:cubicBezTo>
                      <a:pt x="4018" y="3932"/>
                      <a:pt x="4161" y="3887"/>
                      <a:pt x="4107" y="3834"/>
                    </a:cubicBezTo>
                    <a:cubicBezTo>
                      <a:pt x="4089" y="3816"/>
                      <a:pt x="3974" y="3842"/>
                      <a:pt x="3929" y="3798"/>
                    </a:cubicBezTo>
                    <a:cubicBezTo>
                      <a:pt x="3884" y="3762"/>
                      <a:pt x="3911" y="3736"/>
                      <a:pt x="3938" y="3709"/>
                    </a:cubicBezTo>
                    <a:cubicBezTo>
                      <a:pt x="3956" y="3682"/>
                      <a:pt x="4071" y="3673"/>
                      <a:pt x="4071" y="3647"/>
                    </a:cubicBezTo>
                    <a:cubicBezTo>
                      <a:pt x="4071" y="3611"/>
                      <a:pt x="3876" y="3566"/>
                      <a:pt x="3956" y="3531"/>
                    </a:cubicBezTo>
                    <a:cubicBezTo>
                      <a:pt x="3965" y="3526"/>
                      <a:pt x="3985" y="3525"/>
                      <a:pt x="4008" y="3525"/>
                    </a:cubicBezTo>
                    <a:cubicBezTo>
                      <a:pt x="4032" y="3525"/>
                      <a:pt x="4060" y="3526"/>
                      <a:pt x="4084" y="3526"/>
                    </a:cubicBezTo>
                    <a:cubicBezTo>
                      <a:pt x="4132" y="3526"/>
                      <a:pt x="4165" y="3522"/>
                      <a:pt x="4125" y="3495"/>
                    </a:cubicBezTo>
                    <a:cubicBezTo>
                      <a:pt x="4045" y="3451"/>
                      <a:pt x="3849" y="3415"/>
                      <a:pt x="3867" y="3353"/>
                    </a:cubicBezTo>
                    <a:lnTo>
                      <a:pt x="3867" y="3353"/>
                    </a:lnTo>
                    <a:lnTo>
                      <a:pt x="3974" y="3370"/>
                    </a:lnTo>
                    <a:cubicBezTo>
                      <a:pt x="4027" y="3370"/>
                      <a:pt x="4054" y="3379"/>
                      <a:pt x="4054" y="3397"/>
                    </a:cubicBezTo>
                    <a:cubicBezTo>
                      <a:pt x="4056" y="3398"/>
                      <a:pt x="4058" y="3399"/>
                      <a:pt x="4059" y="3399"/>
                    </a:cubicBezTo>
                    <a:cubicBezTo>
                      <a:pt x="4079" y="3399"/>
                      <a:pt x="4000" y="3281"/>
                      <a:pt x="4000" y="3272"/>
                    </a:cubicBezTo>
                    <a:cubicBezTo>
                      <a:pt x="4000" y="3237"/>
                      <a:pt x="4089" y="3237"/>
                      <a:pt x="4071" y="3201"/>
                    </a:cubicBezTo>
                    <a:cubicBezTo>
                      <a:pt x="4054" y="3157"/>
                      <a:pt x="4000" y="3148"/>
                      <a:pt x="4009" y="3103"/>
                    </a:cubicBezTo>
                    <a:cubicBezTo>
                      <a:pt x="4018" y="3068"/>
                      <a:pt x="4027" y="3050"/>
                      <a:pt x="4080" y="3023"/>
                    </a:cubicBezTo>
                    <a:cubicBezTo>
                      <a:pt x="4161" y="2978"/>
                      <a:pt x="3982" y="2925"/>
                      <a:pt x="3991" y="2881"/>
                    </a:cubicBezTo>
                    <a:cubicBezTo>
                      <a:pt x="4000" y="2827"/>
                      <a:pt x="4205" y="2845"/>
                      <a:pt x="4214" y="2800"/>
                    </a:cubicBezTo>
                    <a:cubicBezTo>
                      <a:pt x="4223" y="2756"/>
                      <a:pt x="4080" y="2711"/>
                      <a:pt x="4054" y="2676"/>
                    </a:cubicBezTo>
                    <a:cubicBezTo>
                      <a:pt x="4039" y="2656"/>
                      <a:pt x="4060" y="2649"/>
                      <a:pt x="4096" y="2649"/>
                    </a:cubicBezTo>
                    <a:cubicBezTo>
                      <a:pt x="4174" y="2649"/>
                      <a:pt x="4326" y="2681"/>
                      <a:pt x="4374" y="2693"/>
                    </a:cubicBezTo>
                    <a:cubicBezTo>
                      <a:pt x="4303" y="2640"/>
                      <a:pt x="4232" y="2604"/>
                      <a:pt x="4152" y="2569"/>
                    </a:cubicBezTo>
                    <a:cubicBezTo>
                      <a:pt x="4045" y="2520"/>
                      <a:pt x="4043" y="2504"/>
                      <a:pt x="4085" y="2504"/>
                    </a:cubicBezTo>
                    <a:cubicBezTo>
                      <a:pt x="4124" y="2504"/>
                      <a:pt x="4200" y="2517"/>
                      <a:pt x="4267" y="2530"/>
                    </a:cubicBezTo>
                    <a:lnTo>
                      <a:pt x="4267" y="2530"/>
                    </a:lnTo>
                    <a:cubicBezTo>
                      <a:pt x="4082" y="2491"/>
                      <a:pt x="4245" y="2390"/>
                      <a:pt x="4089" y="2364"/>
                    </a:cubicBezTo>
                    <a:cubicBezTo>
                      <a:pt x="4169" y="2346"/>
                      <a:pt x="4267" y="2337"/>
                      <a:pt x="4285" y="2293"/>
                    </a:cubicBezTo>
                    <a:cubicBezTo>
                      <a:pt x="4169" y="2275"/>
                      <a:pt x="4205" y="2257"/>
                      <a:pt x="4205" y="2221"/>
                    </a:cubicBezTo>
                    <a:cubicBezTo>
                      <a:pt x="4205" y="2186"/>
                      <a:pt x="4071" y="2115"/>
                      <a:pt x="4080" y="2070"/>
                    </a:cubicBezTo>
                    <a:cubicBezTo>
                      <a:pt x="4080" y="2061"/>
                      <a:pt x="4490" y="2043"/>
                      <a:pt x="4339" y="1990"/>
                    </a:cubicBezTo>
                    <a:cubicBezTo>
                      <a:pt x="4285" y="1972"/>
                      <a:pt x="3929" y="1963"/>
                      <a:pt x="4054" y="1927"/>
                    </a:cubicBezTo>
                    <a:cubicBezTo>
                      <a:pt x="4134" y="1901"/>
                      <a:pt x="4205" y="1910"/>
                      <a:pt x="4107" y="1847"/>
                    </a:cubicBezTo>
                    <a:cubicBezTo>
                      <a:pt x="4063" y="1838"/>
                      <a:pt x="4027" y="1821"/>
                      <a:pt x="3982" y="1794"/>
                    </a:cubicBezTo>
                    <a:cubicBezTo>
                      <a:pt x="4067" y="1794"/>
                      <a:pt x="4241" y="1875"/>
                      <a:pt x="4311" y="1875"/>
                    </a:cubicBezTo>
                    <a:cubicBezTo>
                      <a:pt x="4315" y="1875"/>
                      <a:pt x="4318" y="1874"/>
                      <a:pt x="4321" y="1874"/>
                    </a:cubicBezTo>
                    <a:cubicBezTo>
                      <a:pt x="4330" y="1874"/>
                      <a:pt x="4250" y="1829"/>
                      <a:pt x="4250" y="1829"/>
                    </a:cubicBezTo>
                    <a:cubicBezTo>
                      <a:pt x="4196" y="1794"/>
                      <a:pt x="4214" y="1785"/>
                      <a:pt x="4223" y="1740"/>
                    </a:cubicBezTo>
                    <a:lnTo>
                      <a:pt x="4223" y="1740"/>
                    </a:lnTo>
                    <a:cubicBezTo>
                      <a:pt x="4223" y="1773"/>
                      <a:pt x="4276" y="1768"/>
                      <a:pt x="4327" y="1774"/>
                    </a:cubicBezTo>
                    <a:lnTo>
                      <a:pt x="4327" y="1774"/>
                    </a:lnTo>
                    <a:cubicBezTo>
                      <a:pt x="4258" y="1761"/>
                      <a:pt x="4338" y="1703"/>
                      <a:pt x="4321" y="1669"/>
                    </a:cubicBezTo>
                    <a:cubicBezTo>
                      <a:pt x="4294" y="1669"/>
                      <a:pt x="4259" y="1669"/>
                      <a:pt x="4241" y="1651"/>
                    </a:cubicBezTo>
                    <a:cubicBezTo>
                      <a:pt x="4196" y="1598"/>
                      <a:pt x="4205" y="1518"/>
                      <a:pt x="4303" y="1509"/>
                    </a:cubicBezTo>
                    <a:cubicBezTo>
                      <a:pt x="4436" y="1509"/>
                      <a:pt x="4453" y="1355"/>
                      <a:pt x="4340" y="1355"/>
                    </a:cubicBezTo>
                    <a:cubicBezTo>
                      <a:pt x="4331" y="1355"/>
                      <a:pt x="4322" y="1356"/>
                      <a:pt x="4312" y="1357"/>
                    </a:cubicBezTo>
                    <a:cubicBezTo>
                      <a:pt x="4288" y="1326"/>
                      <a:pt x="4327" y="1218"/>
                      <a:pt x="4244" y="1218"/>
                    </a:cubicBezTo>
                    <a:cubicBezTo>
                      <a:pt x="4234" y="1218"/>
                      <a:pt x="4221" y="1220"/>
                      <a:pt x="4205" y="1224"/>
                    </a:cubicBezTo>
                    <a:cubicBezTo>
                      <a:pt x="4286" y="1127"/>
                      <a:pt x="4403" y="766"/>
                      <a:pt x="4185" y="766"/>
                    </a:cubicBezTo>
                    <a:cubicBezTo>
                      <a:pt x="4163" y="766"/>
                      <a:pt x="4137" y="770"/>
                      <a:pt x="4107" y="778"/>
                    </a:cubicBezTo>
                    <a:cubicBezTo>
                      <a:pt x="4279" y="662"/>
                      <a:pt x="4289" y="628"/>
                      <a:pt x="4235" y="628"/>
                    </a:cubicBezTo>
                    <a:cubicBezTo>
                      <a:pt x="4159" y="628"/>
                      <a:pt x="3957" y="695"/>
                      <a:pt x="3898" y="695"/>
                    </a:cubicBezTo>
                    <a:cubicBezTo>
                      <a:pt x="3884" y="695"/>
                      <a:pt x="3878" y="690"/>
                      <a:pt x="3884" y="680"/>
                    </a:cubicBezTo>
                    <a:cubicBezTo>
                      <a:pt x="3917" y="598"/>
                      <a:pt x="4020" y="446"/>
                      <a:pt x="3906" y="446"/>
                    </a:cubicBezTo>
                    <a:cubicBezTo>
                      <a:pt x="3897" y="446"/>
                      <a:pt x="3887" y="447"/>
                      <a:pt x="3876" y="449"/>
                    </a:cubicBezTo>
                    <a:cubicBezTo>
                      <a:pt x="3760" y="502"/>
                      <a:pt x="3653" y="582"/>
                      <a:pt x="3564" y="663"/>
                    </a:cubicBezTo>
                    <a:cubicBezTo>
                      <a:pt x="3599" y="556"/>
                      <a:pt x="3724" y="458"/>
                      <a:pt x="3590" y="422"/>
                    </a:cubicBezTo>
                    <a:cubicBezTo>
                      <a:pt x="3589" y="422"/>
                      <a:pt x="3587" y="422"/>
                      <a:pt x="3585" y="422"/>
                    </a:cubicBezTo>
                    <a:cubicBezTo>
                      <a:pt x="3525" y="422"/>
                      <a:pt x="3504" y="543"/>
                      <a:pt x="3457" y="543"/>
                    </a:cubicBezTo>
                    <a:cubicBezTo>
                      <a:pt x="3451" y="543"/>
                      <a:pt x="3445" y="542"/>
                      <a:pt x="3439" y="538"/>
                    </a:cubicBezTo>
                    <a:cubicBezTo>
                      <a:pt x="3475" y="467"/>
                      <a:pt x="3582" y="297"/>
                      <a:pt x="3564" y="217"/>
                    </a:cubicBezTo>
                    <a:cubicBezTo>
                      <a:pt x="3548" y="185"/>
                      <a:pt x="3516" y="169"/>
                      <a:pt x="3487" y="169"/>
                    </a:cubicBezTo>
                    <a:cubicBezTo>
                      <a:pt x="3451" y="169"/>
                      <a:pt x="3417" y="191"/>
                      <a:pt x="3412" y="235"/>
                    </a:cubicBezTo>
                    <a:cubicBezTo>
                      <a:pt x="3397" y="276"/>
                      <a:pt x="3338" y="285"/>
                      <a:pt x="3286" y="285"/>
                    </a:cubicBezTo>
                    <a:cubicBezTo>
                      <a:pt x="3246" y="285"/>
                      <a:pt x="3210" y="280"/>
                      <a:pt x="3199" y="280"/>
                    </a:cubicBezTo>
                    <a:cubicBezTo>
                      <a:pt x="3145" y="280"/>
                      <a:pt x="3020" y="280"/>
                      <a:pt x="2994" y="173"/>
                    </a:cubicBezTo>
                    <a:cubicBezTo>
                      <a:pt x="2975" y="74"/>
                      <a:pt x="2931" y="1"/>
                      <a:pt x="2873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100;p41"/>
              <p:cNvSpPr/>
              <p:nvPr/>
            </p:nvSpPr>
            <p:spPr>
              <a:xfrm>
                <a:off x="3151300" y="4301200"/>
                <a:ext cx="210025" cy="366650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14666" extrusionOk="0">
                    <a:moveTo>
                      <a:pt x="2752" y="0"/>
                    </a:moveTo>
                    <a:cubicBezTo>
                      <a:pt x="2333" y="0"/>
                      <a:pt x="1959" y="302"/>
                      <a:pt x="1880" y="736"/>
                    </a:cubicBezTo>
                    <a:lnTo>
                      <a:pt x="36" y="11087"/>
                    </a:lnTo>
                    <a:cubicBezTo>
                      <a:pt x="1" y="11274"/>
                      <a:pt x="36" y="11479"/>
                      <a:pt x="125" y="11648"/>
                    </a:cubicBezTo>
                    <a:cubicBezTo>
                      <a:pt x="179" y="11755"/>
                      <a:pt x="1453" y="14151"/>
                      <a:pt x="3982" y="14596"/>
                    </a:cubicBezTo>
                    <a:cubicBezTo>
                      <a:pt x="4251" y="14644"/>
                      <a:pt x="4506" y="14666"/>
                      <a:pt x="4749" y="14666"/>
                    </a:cubicBezTo>
                    <a:cubicBezTo>
                      <a:pt x="6932" y="14666"/>
                      <a:pt x="8077" y="12913"/>
                      <a:pt x="8133" y="12832"/>
                    </a:cubicBezTo>
                    <a:cubicBezTo>
                      <a:pt x="8400" y="12414"/>
                      <a:pt x="8275" y="11862"/>
                      <a:pt x="7857" y="11594"/>
                    </a:cubicBezTo>
                    <a:cubicBezTo>
                      <a:pt x="7711" y="11499"/>
                      <a:pt x="7546" y="11454"/>
                      <a:pt x="7383" y="11454"/>
                    </a:cubicBezTo>
                    <a:cubicBezTo>
                      <a:pt x="7089" y="11454"/>
                      <a:pt x="6799" y="11601"/>
                      <a:pt x="6628" y="11870"/>
                    </a:cubicBezTo>
                    <a:cubicBezTo>
                      <a:pt x="6620" y="11878"/>
                      <a:pt x="5967" y="12879"/>
                      <a:pt x="4721" y="12879"/>
                    </a:cubicBezTo>
                    <a:cubicBezTo>
                      <a:pt x="4586" y="12879"/>
                      <a:pt x="4443" y="12867"/>
                      <a:pt x="4294" y="12841"/>
                    </a:cubicBezTo>
                    <a:cubicBezTo>
                      <a:pt x="3020" y="12619"/>
                      <a:pt x="2183" y="11550"/>
                      <a:pt x="1862" y="11069"/>
                    </a:cubicBezTo>
                    <a:lnTo>
                      <a:pt x="3644" y="1048"/>
                    </a:lnTo>
                    <a:cubicBezTo>
                      <a:pt x="3724" y="558"/>
                      <a:pt x="3403" y="95"/>
                      <a:pt x="2913" y="15"/>
                    </a:cubicBezTo>
                    <a:cubicBezTo>
                      <a:pt x="2859" y="5"/>
                      <a:pt x="2805" y="0"/>
                      <a:pt x="2752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101;p41"/>
              <p:cNvSpPr/>
              <p:nvPr/>
            </p:nvSpPr>
            <p:spPr>
              <a:xfrm>
                <a:off x="3135275" y="4284125"/>
                <a:ext cx="237700" cy="397800"/>
              </a:xfrm>
              <a:custGeom>
                <a:avLst/>
                <a:gdLst/>
                <a:ahLst/>
                <a:cxnLst/>
                <a:rect l="l" t="t" r="r" b="b"/>
                <a:pathLst>
                  <a:path w="9508" h="15912" extrusionOk="0">
                    <a:moveTo>
                      <a:pt x="3070" y="924"/>
                    </a:moveTo>
                    <a:cubicBezTo>
                      <a:pt x="3079" y="942"/>
                      <a:pt x="3087" y="957"/>
                      <a:pt x="3091" y="965"/>
                    </a:cubicBezTo>
                    <a:cubicBezTo>
                      <a:pt x="3085" y="950"/>
                      <a:pt x="3078" y="936"/>
                      <a:pt x="3070" y="924"/>
                    </a:cubicBezTo>
                    <a:close/>
                    <a:moveTo>
                      <a:pt x="4472" y="1776"/>
                    </a:moveTo>
                    <a:lnTo>
                      <a:pt x="4472" y="1776"/>
                    </a:lnTo>
                    <a:cubicBezTo>
                      <a:pt x="4465" y="1804"/>
                      <a:pt x="4480" y="1837"/>
                      <a:pt x="4430" y="1837"/>
                    </a:cubicBezTo>
                    <a:cubicBezTo>
                      <a:pt x="4417" y="1837"/>
                      <a:pt x="4398" y="1835"/>
                      <a:pt x="4374" y="1829"/>
                    </a:cubicBezTo>
                    <a:lnTo>
                      <a:pt x="4383" y="1794"/>
                    </a:lnTo>
                    <a:lnTo>
                      <a:pt x="4472" y="1776"/>
                    </a:lnTo>
                    <a:close/>
                    <a:moveTo>
                      <a:pt x="3955" y="2067"/>
                    </a:moveTo>
                    <a:cubicBezTo>
                      <a:pt x="3931" y="2067"/>
                      <a:pt x="3901" y="2071"/>
                      <a:pt x="3866" y="2079"/>
                    </a:cubicBezTo>
                    <a:cubicBezTo>
                      <a:pt x="3911" y="2114"/>
                      <a:pt x="3973" y="2141"/>
                      <a:pt x="4035" y="2150"/>
                    </a:cubicBezTo>
                    <a:cubicBezTo>
                      <a:pt x="4042" y="2092"/>
                      <a:pt x="4016" y="2067"/>
                      <a:pt x="3955" y="2067"/>
                    </a:cubicBezTo>
                    <a:close/>
                    <a:moveTo>
                      <a:pt x="3968" y="2292"/>
                    </a:moveTo>
                    <a:cubicBezTo>
                      <a:pt x="3938" y="2292"/>
                      <a:pt x="3914" y="2298"/>
                      <a:pt x="3911" y="2310"/>
                    </a:cubicBezTo>
                    <a:cubicBezTo>
                      <a:pt x="3905" y="2340"/>
                      <a:pt x="3980" y="2370"/>
                      <a:pt x="4032" y="2370"/>
                    </a:cubicBezTo>
                    <a:cubicBezTo>
                      <a:pt x="4057" y="2370"/>
                      <a:pt x="4077" y="2363"/>
                      <a:pt x="4080" y="2346"/>
                    </a:cubicBezTo>
                    <a:cubicBezTo>
                      <a:pt x="4091" y="2311"/>
                      <a:pt x="4021" y="2292"/>
                      <a:pt x="3968" y="2292"/>
                    </a:cubicBezTo>
                    <a:close/>
                    <a:moveTo>
                      <a:pt x="1737" y="2649"/>
                    </a:moveTo>
                    <a:cubicBezTo>
                      <a:pt x="1738" y="2649"/>
                      <a:pt x="1738" y="2649"/>
                      <a:pt x="1739" y="2650"/>
                    </a:cubicBezTo>
                    <a:lnTo>
                      <a:pt x="1739" y="2650"/>
                    </a:lnTo>
                    <a:cubicBezTo>
                      <a:pt x="1738" y="2649"/>
                      <a:pt x="1738" y="2649"/>
                      <a:pt x="1737" y="2649"/>
                    </a:cubicBezTo>
                    <a:close/>
                    <a:moveTo>
                      <a:pt x="4668" y="2743"/>
                    </a:moveTo>
                    <a:lnTo>
                      <a:pt x="4668" y="2743"/>
                    </a:lnTo>
                    <a:cubicBezTo>
                      <a:pt x="4674" y="2745"/>
                      <a:pt x="4680" y="2746"/>
                      <a:pt x="4685" y="2747"/>
                    </a:cubicBezTo>
                    <a:cubicBezTo>
                      <a:pt x="4680" y="2746"/>
                      <a:pt x="4674" y="2745"/>
                      <a:pt x="4668" y="2743"/>
                    </a:cubicBezTo>
                    <a:close/>
                    <a:moveTo>
                      <a:pt x="1470" y="3646"/>
                    </a:moveTo>
                    <a:lnTo>
                      <a:pt x="1461" y="3682"/>
                    </a:lnTo>
                    <a:lnTo>
                      <a:pt x="1541" y="3735"/>
                    </a:lnTo>
                    <a:cubicBezTo>
                      <a:pt x="1666" y="3709"/>
                      <a:pt x="1648" y="3673"/>
                      <a:pt x="1470" y="3646"/>
                    </a:cubicBezTo>
                    <a:close/>
                    <a:moveTo>
                      <a:pt x="2608" y="1391"/>
                    </a:moveTo>
                    <a:cubicBezTo>
                      <a:pt x="2442" y="1391"/>
                      <a:pt x="2259" y="1435"/>
                      <a:pt x="2174" y="1455"/>
                    </a:cubicBezTo>
                    <a:cubicBezTo>
                      <a:pt x="2156" y="1455"/>
                      <a:pt x="1933" y="1509"/>
                      <a:pt x="2013" y="1517"/>
                    </a:cubicBezTo>
                    <a:cubicBezTo>
                      <a:pt x="2076" y="1562"/>
                      <a:pt x="2085" y="1580"/>
                      <a:pt x="2031" y="1607"/>
                    </a:cubicBezTo>
                    <a:cubicBezTo>
                      <a:pt x="1987" y="1633"/>
                      <a:pt x="1862" y="1687"/>
                      <a:pt x="1924" y="1749"/>
                    </a:cubicBezTo>
                    <a:cubicBezTo>
                      <a:pt x="1987" y="1811"/>
                      <a:pt x="2058" y="1820"/>
                      <a:pt x="1942" y="1847"/>
                    </a:cubicBezTo>
                    <a:cubicBezTo>
                      <a:pt x="1927" y="1901"/>
                      <a:pt x="2096" y="2027"/>
                      <a:pt x="1956" y="2027"/>
                    </a:cubicBezTo>
                    <a:cubicBezTo>
                      <a:pt x="1934" y="2027"/>
                      <a:pt x="1903" y="2024"/>
                      <a:pt x="1862" y="2016"/>
                    </a:cubicBezTo>
                    <a:lnTo>
                      <a:pt x="1862" y="2016"/>
                    </a:lnTo>
                    <a:cubicBezTo>
                      <a:pt x="2085" y="2061"/>
                      <a:pt x="1898" y="2168"/>
                      <a:pt x="1924" y="2221"/>
                    </a:cubicBezTo>
                    <a:cubicBezTo>
                      <a:pt x="1942" y="2275"/>
                      <a:pt x="2031" y="2248"/>
                      <a:pt x="2102" y="2301"/>
                    </a:cubicBezTo>
                    <a:cubicBezTo>
                      <a:pt x="2136" y="2330"/>
                      <a:pt x="2097" y="2338"/>
                      <a:pt x="2046" y="2338"/>
                    </a:cubicBezTo>
                    <a:cubicBezTo>
                      <a:pt x="2002" y="2338"/>
                      <a:pt x="1949" y="2332"/>
                      <a:pt x="1924" y="2328"/>
                    </a:cubicBezTo>
                    <a:cubicBezTo>
                      <a:pt x="1883" y="2321"/>
                      <a:pt x="1853" y="2318"/>
                      <a:pt x="1832" y="2318"/>
                    </a:cubicBezTo>
                    <a:cubicBezTo>
                      <a:pt x="1716" y="2318"/>
                      <a:pt x="1863" y="2409"/>
                      <a:pt x="1871" y="2462"/>
                    </a:cubicBezTo>
                    <a:cubicBezTo>
                      <a:pt x="1871" y="2487"/>
                      <a:pt x="1774" y="2650"/>
                      <a:pt x="1742" y="2650"/>
                    </a:cubicBezTo>
                    <a:cubicBezTo>
                      <a:pt x="1741" y="2650"/>
                      <a:pt x="1740" y="2650"/>
                      <a:pt x="1739" y="2650"/>
                    </a:cubicBezTo>
                    <a:lnTo>
                      <a:pt x="1739" y="2650"/>
                    </a:lnTo>
                    <a:cubicBezTo>
                      <a:pt x="1744" y="2652"/>
                      <a:pt x="1747" y="2652"/>
                      <a:pt x="1749" y="2652"/>
                    </a:cubicBezTo>
                    <a:cubicBezTo>
                      <a:pt x="1759" y="2652"/>
                      <a:pt x="1756" y="2639"/>
                      <a:pt x="1771" y="2639"/>
                    </a:cubicBezTo>
                    <a:cubicBezTo>
                      <a:pt x="1779" y="2639"/>
                      <a:pt x="1792" y="2644"/>
                      <a:pt x="1817" y="2658"/>
                    </a:cubicBezTo>
                    <a:cubicBezTo>
                      <a:pt x="1862" y="2675"/>
                      <a:pt x="1844" y="2711"/>
                      <a:pt x="1844" y="2729"/>
                    </a:cubicBezTo>
                    <a:cubicBezTo>
                      <a:pt x="1835" y="2747"/>
                      <a:pt x="1835" y="2809"/>
                      <a:pt x="1773" y="2818"/>
                    </a:cubicBezTo>
                    <a:cubicBezTo>
                      <a:pt x="1702" y="2827"/>
                      <a:pt x="1630" y="2809"/>
                      <a:pt x="1675" y="2871"/>
                    </a:cubicBezTo>
                    <a:cubicBezTo>
                      <a:pt x="1719" y="2925"/>
                      <a:pt x="1826" y="2934"/>
                      <a:pt x="1853" y="2969"/>
                    </a:cubicBezTo>
                    <a:cubicBezTo>
                      <a:pt x="1898" y="3023"/>
                      <a:pt x="1737" y="3058"/>
                      <a:pt x="1693" y="3094"/>
                    </a:cubicBezTo>
                    <a:cubicBezTo>
                      <a:pt x="1639" y="3121"/>
                      <a:pt x="1613" y="3165"/>
                      <a:pt x="1604" y="3219"/>
                    </a:cubicBezTo>
                    <a:cubicBezTo>
                      <a:pt x="1595" y="3281"/>
                      <a:pt x="1621" y="3335"/>
                      <a:pt x="1666" y="3379"/>
                    </a:cubicBezTo>
                    <a:cubicBezTo>
                      <a:pt x="1684" y="3406"/>
                      <a:pt x="1817" y="3468"/>
                      <a:pt x="1817" y="3486"/>
                    </a:cubicBezTo>
                    <a:cubicBezTo>
                      <a:pt x="1755" y="3468"/>
                      <a:pt x="1693" y="3450"/>
                      <a:pt x="1630" y="3432"/>
                    </a:cubicBezTo>
                    <a:cubicBezTo>
                      <a:pt x="1568" y="3432"/>
                      <a:pt x="1577" y="3530"/>
                      <a:pt x="1586" y="3548"/>
                    </a:cubicBezTo>
                    <a:cubicBezTo>
                      <a:pt x="1595" y="3566"/>
                      <a:pt x="1702" y="3584"/>
                      <a:pt x="1702" y="3628"/>
                    </a:cubicBezTo>
                    <a:cubicBezTo>
                      <a:pt x="1702" y="3664"/>
                      <a:pt x="1684" y="3700"/>
                      <a:pt x="1648" y="3726"/>
                    </a:cubicBezTo>
                    <a:cubicBezTo>
                      <a:pt x="1559" y="3798"/>
                      <a:pt x="1399" y="3771"/>
                      <a:pt x="1497" y="3887"/>
                    </a:cubicBezTo>
                    <a:cubicBezTo>
                      <a:pt x="1586" y="3949"/>
                      <a:pt x="1568" y="3985"/>
                      <a:pt x="1550" y="4038"/>
                    </a:cubicBezTo>
                    <a:cubicBezTo>
                      <a:pt x="1550" y="4065"/>
                      <a:pt x="1719" y="4101"/>
                      <a:pt x="1710" y="4154"/>
                    </a:cubicBezTo>
                    <a:cubicBezTo>
                      <a:pt x="1667" y="4148"/>
                      <a:pt x="1557" y="4111"/>
                      <a:pt x="1511" y="4111"/>
                    </a:cubicBezTo>
                    <a:cubicBezTo>
                      <a:pt x="1492" y="4111"/>
                      <a:pt x="1483" y="4118"/>
                      <a:pt x="1497" y="4136"/>
                    </a:cubicBezTo>
                    <a:cubicBezTo>
                      <a:pt x="1518" y="4171"/>
                      <a:pt x="1589" y="4207"/>
                      <a:pt x="1649" y="4237"/>
                    </a:cubicBezTo>
                    <a:lnTo>
                      <a:pt x="1649" y="4237"/>
                    </a:lnTo>
                    <a:cubicBezTo>
                      <a:pt x="1637" y="4233"/>
                      <a:pt x="1627" y="4231"/>
                      <a:pt x="1618" y="4231"/>
                    </a:cubicBezTo>
                    <a:cubicBezTo>
                      <a:pt x="1558" y="4231"/>
                      <a:pt x="1582" y="4338"/>
                      <a:pt x="1568" y="4359"/>
                    </a:cubicBezTo>
                    <a:cubicBezTo>
                      <a:pt x="1556" y="4371"/>
                      <a:pt x="1538" y="4374"/>
                      <a:pt x="1518" y="4374"/>
                    </a:cubicBezTo>
                    <a:cubicBezTo>
                      <a:pt x="1489" y="4374"/>
                      <a:pt x="1457" y="4367"/>
                      <a:pt x="1432" y="4367"/>
                    </a:cubicBezTo>
                    <a:cubicBezTo>
                      <a:pt x="1410" y="4367"/>
                      <a:pt x="1393" y="4373"/>
                      <a:pt x="1390" y="4394"/>
                    </a:cubicBezTo>
                    <a:cubicBezTo>
                      <a:pt x="1377" y="4433"/>
                      <a:pt x="1596" y="4489"/>
                      <a:pt x="1732" y="4489"/>
                    </a:cubicBezTo>
                    <a:cubicBezTo>
                      <a:pt x="1786" y="4489"/>
                      <a:pt x="1828" y="4480"/>
                      <a:pt x="1835" y="4457"/>
                    </a:cubicBezTo>
                    <a:lnTo>
                      <a:pt x="1835" y="4457"/>
                    </a:lnTo>
                    <a:lnTo>
                      <a:pt x="1817" y="4510"/>
                    </a:lnTo>
                    <a:cubicBezTo>
                      <a:pt x="1817" y="4572"/>
                      <a:pt x="1911" y="4638"/>
                      <a:pt x="1975" y="4638"/>
                    </a:cubicBezTo>
                    <a:cubicBezTo>
                      <a:pt x="1995" y="4638"/>
                      <a:pt x="2012" y="4632"/>
                      <a:pt x="2022" y="4617"/>
                    </a:cubicBezTo>
                    <a:cubicBezTo>
                      <a:pt x="2049" y="4564"/>
                      <a:pt x="2049" y="4501"/>
                      <a:pt x="2031" y="4448"/>
                    </a:cubicBezTo>
                    <a:cubicBezTo>
                      <a:pt x="2022" y="4386"/>
                      <a:pt x="2004" y="4368"/>
                      <a:pt x="1906" y="4323"/>
                    </a:cubicBezTo>
                    <a:cubicBezTo>
                      <a:pt x="1809" y="4270"/>
                      <a:pt x="1966" y="4226"/>
                      <a:pt x="1751" y="4182"/>
                    </a:cubicBezTo>
                    <a:lnTo>
                      <a:pt x="1751" y="4182"/>
                    </a:lnTo>
                    <a:cubicBezTo>
                      <a:pt x="1776" y="4187"/>
                      <a:pt x="1798" y="4189"/>
                      <a:pt x="1819" y="4189"/>
                    </a:cubicBezTo>
                    <a:cubicBezTo>
                      <a:pt x="1969" y="4189"/>
                      <a:pt x="2001" y="4067"/>
                      <a:pt x="2040" y="4020"/>
                    </a:cubicBezTo>
                    <a:cubicBezTo>
                      <a:pt x="2067" y="3994"/>
                      <a:pt x="2094" y="3967"/>
                      <a:pt x="2129" y="3949"/>
                    </a:cubicBezTo>
                    <a:cubicBezTo>
                      <a:pt x="2153" y="3954"/>
                      <a:pt x="2178" y="3956"/>
                      <a:pt x="2201" y="3956"/>
                    </a:cubicBezTo>
                    <a:cubicBezTo>
                      <a:pt x="2264" y="3956"/>
                      <a:pt x="2319" y="3940"/>
                      <a:pt x="2325" y="3913"/>
                    </a:cubicBezTo>
                    <a:lnTo>
                      <a:pt x="2147" y="3878"/>
                    </a:lnTo>
                    <a:cubicBezTo>
                      <a:pt x="2156" y="3824"/>
                      <a:pt x="2298" y="3842"/>
                      <a:pt x="2272" y="3780"/>
                    </a:cubicBezTo>
                    <a:cubicBezTo>
                      <a:pt x="2236" y="3709"/>
                      <a:pt x="2174" y="3646"/>
                      <a:pt x="2094" y="3620"/>
                    </a:cubicBezTo>
                    <a:cubicBezTo>
                      <a:pt x="2049" y="3602"/>
                      <a:pt x="2022" y="3602"/>
                      <a:pt x="2031" y="3584"/>
                    </a:cubicBezTo>
                    <a:cubicBezTo>
                      <a:pt x="2049" y="3548"/>
                      <a:pt x="2067" y="3530"/>
                      <a:pt x="2102" y="3513"/>
                    </a:cubicBezTo>
                    <a:cubicBezTo>
                      <a:pt x="2174" y="3486"/>
                      <a:pt x="2281" y="3450"/>
                      <a:pt x="2209" y="3388"/>
                    </a:cubicBezTo>
                    <a:cubicBezTo>
                      <a:pt x="2138" y="3326"/>
                      <a:pt x="2102" y="3245"/>
                      <a:pt x="2156" y="3192"/>
                    </a:cubicBezTo>
                    <a:cubicBezTo>
                      <a:pt x="2174" y="3174"/>
                      <a:pt x="2379" y="3183"/>
                      <a:pt x="2334" y="3147"/>
                    </a:cubicBezTo>
                    <a:cubicBezTo>
                      <a:pt x="2227" y="3058"/>
                      <a:pt x="2031" y="3139"/>
                      <a:pt x="2058" y="3032"/>
                    </a:cubicBezTo>
                    <a:cubicBezTo>
                      <a:pt x="2062" y="3011"/>
                      <a:pt x="2079" y="3003"/>
                      <a:pt x="2104" y="3003"/>
                    </a:cubicBezTo>
                    <a:cubicBezTo>
                      <a:pt x="2173" y="3003"/>
                      <a:pt x="2301" y="3060"/>
                      <a:pt x="2372" y="3060"/>
                    </a:cubicBezTo>
                    <a:cubicBezTo>
                      <a:pt x="2399" y="3060"/>
                      <a:pt x="2417" y="3052"/>
                      <a:pt x="2423" y="3032"/>
                    </a:cubicBezTo>
                    <a:cubicBezTo>
                      <a:pt x="2432" y="2969"/>
                      <a:pt x="2289" y="2987"/>
                      <a:pt x="2263" y="2951"/>
                    </a:cubicBezTo>
                    <a:cubicBezTo>
                      <a:pt x="2218" y="2880"/>
                      <a:pt x="2281" y="2809"/>
                      <a:pt x="2316" y="2747"/>
                    </a:cubicBezTo>
                    <a:cubicBezTo>
                      <a:pt x="2387" y="2631"/>
                      <a:pt x="2566" y="2488"/>
                      <a:pt x="2539" y="2346"/>
                    </a:cubicBezTo>
                    <a:cubicBezTo>
                      <a:pt x="2530" y="2301"/>
                      <a:pt x="2450" y="2283"/>
                      <a:pt x="2396" y="2239"/>
                    </a:cubicBezTo>
                    <a:cubicBezTo>
                      <a:pt x="2345" y="2201"/>
                      <a:pt x="2340" y="2190"/>
                      <a:pt x="2356" y="2190"/>
                    </a:cubicBezTo>
                    <a:cubicBezTo>
                      <a:pt x="2380" y="2190"/>
                      <a:pt x="2448" y="2213"/>
                      <a:pt x="2485" y="2213"/>
                    </a:cubicBezTo>
                    <a:cubicBezTo>
                      <a:pt x="2488" y="2213"/>
                      <a:pt x="2491" y="2213"/>
                      <a:pt x="2494" y="2212"/>
                    </a:cubicBezTo>
                    <a:cubicBezTo>
                      <a:pt x="2566" y="2194"/>
                      <a:pt x="2494" y="2088"/>
                      <a:pt x="2450" y="2052"/>
                    </a:cubicBezTo>
                    <a:cubicBezTo>
                      <a:pt x="2300" y="1995"/>
                      <a:pt x="2322" y="1989"/>
                      <a:pt x="2414" y="1989"/>
                    </a:cubicBezTo>
                    <a:cubicBezTo>
                      <a:pt x="2437" y="1989"/>
                      <a:pt x="2464" y="1990"/>
                      <a:pt x="2494" y="1990"/>
                    </a:cubicBezTo>
                    <a:cubicBezTo>
                      <a:pt x="2396" y="1945"/>
                      <a:pt x="2281" y="1909"/>
                      <a:pt x="2174" y="1883"/>
                    </a:cubicBezTo>
                    <a:cubicBezTo>
                      <a:pt x="2177" y="1874"/>
                      <a:pt x="2198" y="1871"/>
                      <a:pt x="2228" y="1871"/>
                    </a:cubicBezTo>
                    <a:cubicBezTo>
                      <a:pt x="2286" y="1871"/>
                      <a:pt x="2376" y="1883"/>
                      <a:pt x="2405" y="1883"/>
                    </a:cubicBezTo>
                    <a:cubicBezTo>
                      <a:pt x="2503" y="1883"/>
                      <a:pt x="2441" y="1811"/>
                      <a:pt x="2414" y="1785"/>
                    </a:cubicBezTo>
                    <a:cubicBezTo>
                      <a:pt x="2391" y="1754"/>
                      <a:pt x="2323" y="1620"/>
                      <a:pt x="2425" y="1620"/>
                    </a:cubicBezTo>
                    <a:cubicBezTo>
                      <a:pt x="2443" y="1620"/>
                      <a:pt x="2466" y="1624"/>
                      <a:pt x="2494" y="1633"/>
                    </a:cubicBezTo>
                    <a:cubicBezTo>
                      <a:pt x="2533" y="1649"/>
                      <a:pt x="2558" y="1655"/>
                      <a:pt x="2573" y="1655"/>
                    </a:cubicBezTo>
                    <a:cubicBezTo>
                      <a:pt x="2640" y="1655"/>
                      <a:pt x="2477" y="1511"/>
                      <a:pt x="2477" y="1482"/>
                    </a:cubicBezTo>
                    <a:cubicBezTo>
                      <a:pt x="2466" y="1451"/>
                      <a:pt x="2531" y="1445"/>
                      <a:pt x="2606" y="1445"/>
                    </a:cubicBezTo>
                    <a:cubicBezTo>
                      <a:pt x="2651" y="1445"/>
                      <a:pt x="2698" y="1447"/>
                      <a:pt x="2736" y="1447"/>
                    </a:cubicBezTo>
                    <a:cubicBezTo>
                      <a:pt x="2799" y="1447"/>
                      <a:pt x="2832" y="1441"/>
                      <a:pt x="2770" y="1411"/>
                    </a:cubicBezTo>
                    <a:cubicBezTo>
                      <a:pt x="2722" y="1397"/>
                      <a:pt x="2666" y="1391"/>
                      <a:pt x="2608" y="1391"/>
                    </a:cubicBezTo>
                    <a:close/>
                    <a:moveTo>
                      <a:pt x="1680" y="5036"/>
                    </a:moveTo>
                    <a:cubicBezTo>
                      <a:pt x="1734" y="5036"/>
                      <a:pt x="1805" y="5061"/>
                      <a:pt x="1800" y="5089"/>
                    </a:cubicBezTo>
                    <a:cubicBezTo>
                      <a:pt x="1770" y="5098"/>
                      <a:pt x="1731" y="5106"/>
                      <a:pt x="1697" y="5106"/>
                    </a:cubicBezTo>
                    <a:cubicBezTo>
                      <a:pt x="1658" y="5106"/>
                      <a:pt x="1626" y="5095"/>
                      <a:pt x="1621" y="5062"/>
                    </a:cubicBezTo>
                    <a:cubicBezTo>
                      <a:pt x="1625" y="5043"/>
                      <a:pt x="1649" y="5036"/>
                      <a:pt x="1680" y="5036"/>
                    </a:cubicBezTo>
                    <a:close/>
                    <a:moveTo>
                      <a:pt x="2904" y="5588"/>
                    </a:moveTo>
                    <a:cubicBezTo>
                      <a:pt x="2824" y="5597"/>
                      <a:pt x="2842" y="5633"/>
                      <a:pt x="2833" y="5668"/>
                    </a:cubicBezTo>
                    <a:cubicBezTo>
                      <a:pt x="2862" y="5676"/>
                      <a:pt x="2883" y="5680"/>
                      <a:pt x="2896" y="5680"/>
                    </a:cubicBezTo>
                    <a:cubicBezTo>
                      <a:pt x="2916" y="5680"/>
                      <a:pt x="2922" y="5671"/>
                      <a:pt x="2922" y="5650"/>
                    </a:cubicBezTo>
                    <a:cubicBezTo>
                      <a:pt x="2922" y="5650"/>
                      <a:pt x="2949" y="5588"/>
                      <a:pt x="2904" y="5588"/>
                    </a:cubicBezTo>
                    <a:close/>
                    <a:moveTo>
                      <a:pt x="3845" y="6084"/>
                    </a:moveTo>
                    <a:lnTo>
                      <a:pt x="3845" y="6084"/>
                    </a:lnTo>
                    <a:cubicBezTo>
                      <a:pt x="3848" y="6085"/>
                      <a:pt x="3852" y="6086"/>
                      <a:pt x="3857" y="6087"/>
                    </a:cubicBezTo>
                    <a:cubicBezTo>
                      <a:pt x="3853" y="6086"/>
                      <a:pt x="3849" y="6085"/>
                      <a:pt x="3845" y="6084"/>
                    </a:cubicBezTo>
                    <a:close/>
                    <a:moveTo>
                      <a:pt x="1608" y="6346"/>
                    </a:moveTo>
                    <a:cubicBezTo>
                      <a:pt x="1733" y="6346"/>
                      <a:pt x="1889" y="6386"/>
                      <a:pt x="1782" y="6443"/>
                    </a:cubicBezTo>
                    <a:cubicBezTo>
                      <a:pt x="1751" y="6448"/>
                      <a:pt x="1722" y="6450"/>
                      <a:pt x="1693" y="6450"/>
                    </a:cubicBezTo>
                    <a:cubicBezTo>
                      <a:pt x="1664" y="6450"/>
                      <a:pt x="1635" y="6448"/>
                      <a:pt x="1604" y="6443"/>
                    </a:cubicBezTo>
                    <a:cubicBezTo>
                      <a:pt x="1506" y="6425"/>
                      <a:pt x="1443" y="6372"/>
                      <a:pt x="1523" y="6354"/>
                    </a:cubicBezTo>
                    <a:cubicBezTo>
                      <a:pt x="1547" y="6349"/>
                      <a:pt x="1576" y="6346"/>
                      <a:pt x="1608" y="6346"/>
                    </a:cubicBezTo>
                    <a:close/>
                    <a:moveTo>
                      <a:pt x="3429" y="6501"/>
                    </a:moveTo>
                    <a:cubicBezTo>
                      <a:pt x="3439" y="6501"/>
                      <a:pt x="3451" y="6503"/>
                      <a:pt x="3465" y="6505"/>
                    </a:cubicBezTo>
                    <a:lnTo>
                      <a:pt x="3474" y="6505"/>
                    </a:lnTo>
                    <a:lnTo>
                      <a:pt x="3447" y="6612"/>
                    </a:lnTo>
                    <a:cubicBezTo>
                      <a:pt x="3367" y="6603"/>
                      <a:pt x="3358" y="6595"/>
                      <a:pt x="3367" y="6559"/>
                    </a:cubicBezTo>
                    <a:cubicBezTo>
                      <a:pt x="3375" y="6536"/>
                      <a:pt x="3376" y="6501"/>
                      <a:pt x="3429" y="6501"/>
                    </a:cubicBezTo>
                    <a:close/>
                    <a:moveTo>
                      <a:pt x="1550" y="7521"/>
                    </a:moveTo>
                    <a:lnTo>
                      <a:pt x="1541" y="7557"/>
                    </a:lnTo>
                    <a:lnTo>
                      <a:pt x="1621" y="7610"/>
                    </a:lnTo>
                    <a:cubicBezTo>
                      <a:pt x="1746" y="7583"/>
                      <a:pt x="1728" y="7557"/>
                      <a:pt x="1550" y="7521"/>
                    </a:cubicBezTo>
                    <a:close/>
                    <a:moveTo>
                      <a:pt x="3244" y="7918"/>
                    </a:moveTo>
                    <a:cubicBezTo>
                      <a:pt x="3260" y="7918"/>
                      <a:pt x="3283" y="7927"/>
                      <a:pt x="3305" y="7948"/>
                    </a:cubicBezTo>
                    <a:lnTo>
                      <a:pt x="3412" y="8029"/>
                    </a:lnTo>
                    <a:cubicBezTo>
                      <a:pt x="3349" y="8020"/>
                      <a:pt x="3243" y="8002"/>
                      <a:pt x="3251" y="7957"/>
                    </a:cubicBezTo>
                    <a:cubicBezTo>
                      <a:pt x="3214" y="7936"/>
                      <a:pt x="3221" y="7918"/>
                      <a:pt x="3244" y="7918"/>
                    </a:cubicBezTo>
                    <a:close/>
                    <a:moveTo>
                      <a:pt x="3038" y="8046"/>
                    </a:moveTo>
                    <a:cubicBezTo>
                      <a:pt x="3046" y="8048"/>
                      <a:pt x="3053" y="8048"/>
                      <a:pt x="3059" y="8049"/>
                    </a:cubicBezTo>
                    <a:lnTo>
                      <a:pt x="3059" y="8049"/>
                    </a:lnTo>
                    <a:cubicBezTo>
                      <a:pt x="3050" y="8047"/>
                      <a:pt x="3043" y="8046"/>
                      <a:pt x="3038" y="8046"/>
                    </a:cubicBezTo>
                    <a:close/>
                    <a:moveTo>
                      <a:pt x="1149" y="8572"/>
                    </a:moveTo>
                    <a:lnTo>
                      <a:pt x="1417" y="8616"/>
                    </a:lnTo>
                    <a:cubicBezTo>
                      <a:pt x="1386" y="8623"/>
                      <a:pt x="1342" y="8627"/>
                      <a:pt x="1298" y="8627"/>
                    </a:cubicBezTo>
                    <a:cubicBezTo>
                      <a:pt x="1217" y="8627"/>
                      <a:pt x="1138" y="8613"/>
                      <a:pt x="1149" y="8572"/>
                    </a:cubicBezTo>
                    <a:close/>
                    <a:moveTo>
                      <a:pt x="3221" y="8974"/>
                    </a:moveTo>
                    <a:cubicBezTo>
                      <a:pt x="3259" y="8974"/>
                      <a:pt x="3291" y="8984"/>
                      <a:pt x="3296" y="9017"/>
                    </a:cubicBezTo>
                    <a:cubicBezTo>
                      <a:pt x="3293" y="9036"/>
                      <a:pt x="3268" y="9044"/>
                      <a:pt x="3238" y="9044"/>
                    </a:cubicBezTo>
                    <a:cubicBezTo>
                      <a:pt x="3184" y="9044"/>
                      <a:pt x="3112" y="9019"/>
                      <a:pt x="3118" y="8991"/>
                    </a:cubicBezTo>
                    <a:cubicBezTo>
                      <a:pt x="3147" y="8982"/>
                      <a:pt x="3187" y="8974"/>
                      <a:pt x="3221" y="8974"/>
                    </a:cubicBezTo>
                    <a:close/>
                    <a:moveTo>
                      <a:pt x="969" y="9659"/>
                    </a:moveTo>
                    <a:cubicBezTo>
                      <a:pt x="1023" y="9659"/>
                      <a:pt x="1093" y="9686"/>
                      <a:pt x="1087" y="9721"/>
                    </a:cubicBezTo>
                    <a:cubicBezTo>
                      <a:pt x="1059" y="9729"/>
                      <a:pt x="1022" y="9737"/>
                      <a:pt x="989" y="9737"/>
                    </a:cubicBezTo>
                    <a:cubicBezTo>
                      <a:pt x="949" y="9737"/>
                      <a:pt x="914" y="9725"/>
                      <a:pt x="909" y="9685"/>
                    </a:cubicBezTo>
                    <a:cubicBezTo>
                      <a:pt x="915" y="9667"/>
                      <a:pt x="940" y="9659"/>
                      <a:pt x="969" y="9659"/>
                    </a:cubicBezTo>
                    <a:close/>
                    <a:moveTo>
                      <a:pt x="780" y="10113"/>
                    </a:moveTo>
                    <a:cubicBezTo>
                      <a:pt x="834" y="10113"/>
                      <a:pt x="906" y="10138"/>
                      <a:pt x="900" y="10166"/>
                    </a:cubicBezTo>
                    <a:cubicBezTo>
                      <a:pt x="892" y="10204"/>
                      <a:pt x="856" y="10221"/>
                      <a:pt x="817" y="10221"/>
                    </a:cubicBezTo>
                    <a:cubicBezTo>
                      <a:pt x="766" y="10221"/>
                      <a:pt x="712" y="10191"/>
                      <a:pt x="722" y="10140"/>
                    </a:cubicBezTo>
                    <a:cubicBezTo>
                      <a:pt x="725" y="10120"/>
                      <a:pt x="750" y="10113"/>
                      <a:pt x="780" y="10113"/>
                    </a:cubicBezTo>
                    <a:close/>
                    <a:moveTo>
                      <a:pt x="285" y="10425"/>
                    </a:moveTo>
                    <a:cubicBezTo>
                      <a:pt x="289" y="10425"/>
                      <a:pt x="292" y="10426"/>
                      <a:pt x="296" y="10427"/>
                    </a:cubicBezTo>
                    <a:lnTo>
                      <a:pt x="296" y="10427"/>
                    </a:lnTo>
                    <a:cubicBezTo>
                      <a:pt x="292" y="10426"/>
                      <a:pt x="289" y="10425"/>
                      <a:pt x="285" y="10425"/>
                    </a:cubicBezTo>
                    <a:close/>
                    <a:moveTo>
                      <a:pt x="944" y="10834"/>
                    </a:moveTo>
                    <a:cubicBezTo>
                      <a:pt x="944" y="10837"/>
                      <a:pt x="943" y="10839"/>
                      <a:pt x="943" y="10842"/>
                    </a:cubicBezTo>
                    <a:lnTo>
                      <a:pt x="943" y="10842"/>
                    </a:lnTo>
                    <a:cubicBezTo>
                      <a:pt x="944" y="10837"/>
                      <a:pt x="944" y="10834"/>
                      <a:pt x="944" y="10834"/>
                    </a:cubicBezTo>
                    <a:close/>
                    <a:moveTo>
                      <a:pt x="3314" y="11725"/>
                    </a:moveTo>
                    <a:cubicBezTo>
                      <a:pt x="3314" y="11725"/>
                      <a:pt x="3314" y="11726"/>
                      <a:pt x="3314" y="11726"/>
                    </a:cubicBezTo>
                    <a:lnTo>
                      <a:pt x="3314" y="11726"/>
                    </a:lnTo>
                    <a:cubicBezTo>
                      <a:pt x="3314" y="11726"/>
                      <a:pt x="3314" y="11725"/>
                      <a:pt x="3314" y="11725"/>
                    </a:cubicBezTo>
                    <a:close/>
                    <a:moveTo>
                      <a:pt x="717" y="11932"/>
                    </a:moveTo>
                    <a:cubicBezTo>
                      <a:pt x="673" y="11932"/>
                      <a:pt x="624" y="11943"/>
                      <a:pt x="624" y="11966"/>
                    </a:cubicBezTo>
                    <a:lnTo>
                      <a:pt x="713" y="12001"/>
                    </a:lnTo>
                    <a:cubicBezTo>
                      <a:pt x="827" y="11954"/>
                      <a:pt x="778" y="11932"/>
                      <a:pt x="717" y="11932"/>
                    </a:cubicBezTo>
                    <a:close/>
                    <a:moveTo>
                      <a:pt x="936" y="12455"/>
                    </a:moveTo>
                    <a:cubicBezTo>
                      <a:pt x="935" y="12455"/>
                      <a:pt x="935" y="12456"/>
                      <a:pt x="934" y="12456"/>
                    </a:cubicBezTo>
                    <a:lnTo>
                      <a:pt x="934" y="12456"/>
                    </a:lnTo>
                    <a:cubicBezTo>
                      <a:pt x="934" y="12456"/>
                      <a:pt x="935" y="12456"/>
                      <a:pt x="936" y="12455"/>
                    </a:cubicBezTo>
                    <a:close/>
                    <a:moveTo>
                      <a:pt x="3928" y="12553"/>
                    </a:moveTo>
                    <a:lnTo>
                      <a:pt x="3928" y="12553"/>
                    </a:lnTo>
                    <a:cubicBezTo>
                      <a:pt x="3929" y="12554"/>
                      <a:pt x="3929" y="12554"/>
                      <a:pt x="3930" y="12554"/>
                    </a:cubicBezTo>
                    <a:lnTo>
                      <a:pt x="3930" y="12554"/>
                    </a:lnTo>
                    <a:cubicBezTo>
                      <a:pt x="3931" y="12555"/>
                      <a:pt x="3932" y="12555"/>
                      <a:pt x="3932" y="12555"/>
                    </a:cubicBezTo>
                    <a:cubicBezTo>
                      <a:pt x="3932" y="12555"/>
                      <a:pt x="3931" y="12555"/>
                      <a:pt x="3928" y="12553"/>
                    </a:cubicBezTo>
                    <a:close/>
                    <a:moveTo>
                      <a:pt x="6966" y="12616"/>
                    </a:moveTo>
                    <a:cubicBezTo>
                      <a:pt x="7010" y="12660"/>
                      <a:pt x="7099" y="12723"/>
                      <a:pt x="7073" y="12758"/>
                    </a:cubicBezTo>
                    <a:lnTo>
                      <a:pt x="6975" y="12723"/>
                    </a:lnTo>
                    <a:cubicBezTo>
                      <a:pt x="6957" y="12669"/>
                      <a:pt x="6921" y="12625"/>
                      <a:pt x="6966" y="12616"/>
                    </a:cubicBezTo>
                    <a:close/>
                    <a:moveTo>
                      <a:pt x="4196" y="12616"/>
                    </a:moveTo>
                    <a:cubicBezTo>
                      <a:pt x="4123" y="12738"/>
                      <a:pt x="4118" y="12778"/>
                      <a:pt x="4136" y="12778"/>
                    </a:cubicBezTo>
                    <a:cubicBezTo>
                      <a:pt x="4167" y="12778"/>
                      <a:pt x="4267" y="12662"/>
                      <a:pt x="4222" y="12634"/>
                    </a:cubicBezTo>
                    <a:cubicBezTo>
                      <a:pt x="4213" y="12625"/>
                      <a:pt x="4205" y="12625"/>
                      <a:pt x="4196" y="12616"/>
                    </a:cubicBezTo>
                    <a:close/>
                    <a:moveTo>
                      <a:pt x="4810" y="13471"/>
                    </a:moveTo>
                    <a:cubicBezTo>
                      <a:pt x="4873" y="13471"/>
                      <a:pt x="4873" y="13533"/>
                      <a:pt x="4846" y="13667"/>
                    </a:cubicBezTo>
                    <a:lnTo>
                      <a:pt x="4810" y="13658"/>
                    </a:lnTo>
                    <a:cubicBezTo>
                      <a:pt x="4801" y="13596"/>
                      <a:pt x="4801" y="13533"/>
                      <a:pt x="4810" y="13471"/>
                    </a:cubicBezTo>
                    <a:close/>
                    <a:moveTo>
                      <a:pt x="3091" y="14486"/>
                    </a:moveTo>
                    <a:cubicBezTo>
                      <a:pt x="3091" y="14486"/>
                      <a:pt x="3092" y="14487"/>
                      <a:pt x="3092" y="14487"/>
                    </a:cubicBezTo>
                    <a:lnTo>
                      <a:pt x="3092" y="14487"/>
                    </a:lnTo>
                    <a:cubicBezTo>
                      <a:pt x="3092" y="14487"/>
                      <a:pt x="3091" y="14486"/>
                      <a:pt x="3091" y="14486"/>
                    </a:cubicBezTo>
                    <a:close/>
                    <a:moveTo>
                      <a:pt x="6823" y="14656"/>
                    </a:moveTo>
                    <a:cubicBezTo>
                      <a:pt x="6823" y="14657"/>
                      <a:pt x="6824" y="14658"/>
                      <a:pt x="6824" y="14660"/>
                    </a:cubicBezTo>
                    <a:lnTo>
                      <a:pt x="6824" y="14660"/>
                    </a:lnTo>
                    <a:cubicBezTo>
                      <a:pt x="6824" y="14658"/>
                      <a:pt x="6824" y="14657"/>
                      <a:pt x="6823" y="14656"/>
                    </a:cubicBezTo>
                    <a:close/>
                    <a:moveTo>
                      <a:pt x="6839" y="14890"/>
                    </a:moveTo>
                    <a:cubicBezTo>
                      <a:pt x="6871" y="14890"/>
                      <a:pt x="6905" y="14919"/>
                      <a:pt x="6912" y="15003"/>
                    </a:cubicBezTo>
                    <a:cubicBezTo>
                      <a:pt x="6921" y="15074"/>
                      <a:pt x="6877" y="15056"/>
                      <a:pt x="6850" y="15074"/>
                    </a:cubicBezTo>
                    <a:cubicBezTo>
                      <a:pt x="6823" y="15012"/>
                      <a:pt x="6779" y="14905"/>
                      <a:pt x="6814" y="14896"/>
                    </a:cubicBezTo>
                    <a:cubicBezTo>
                      <a:pt x="6822" y="14892"/>
                      <a:pt x="6830" y="14890"/>
                      <a:pt x="6839" y="14890"/>
                    </a:cubicBezTo>
                    <a:close/>
                    <a:moveTo>
                      <a:pt x="2767" y="15139"/>
                    </a:moveTo>
                    <a:cubicBezTo>
                      <a:pt x="2762" y="15147"/>
                      <a:pt x="2757" y="15155"/>
                      <a:pt x="2753" y="15163"/>
                    </a:cubicBezTo>
                    <a:cubicBezTo>
                      <a:pt x="2758" y="15156"/>
                      <a:pt x="2763" y="15148"/>
                      <a:pt x="2767" y="15139"/>
                    </a:cubicBezTo>
                    <a:close/>
                    <a:moveTo>
                      <a:pt x="5852" y="15377"/>
                    </a:moveTo>
                    <a:cubicBezTo>
                      <a:pt x="5897" y="15377"/>
                      <a:pt x="5941" y="15404"/>
                      <a:pt x="5924" y="15511"/>
                    </a:cubicBezTo>
                    <a:cubicBezTo>
                      <a:pt x="5918" y="15551"/>
                      <a:pt x="5902" y="15560"/>
                      <a:pt x="5882" y="15560"/>
                    </a:cubicBezTo>
                    <a:cubicBezTo>
                      <a:pt x="5867" y="15560"/>
                      <a:pt x="5850" y="15555"/>
                      <a:pt x="5835" y="15555"/>
                    </a:cubicBezTo>
                    <a:cubicBezTo>
                      <a:pt x="5826" y="15493"/>
                      <a:pt x="5817" y="15377"/>
                      <a:pt x="5852" y="15377"/>
                    </a:cubicBezTo>
                    <a:close/>
                    <a:moveTo>
                      <a:pt x="4490" y="15748"/>
                    </a:moveTo>
                    <a:cubicBezTo>
                      <a:pt x="4487" y="15750"/>
                      <a:pt x="4484" y="15751"/>
                      <a:pt x="4482" y="15751"/>
                    </a:cubicBezTo>
                    <a:cubicBezTo>
                      <a:pt x="4481" y="15751"/>
                      <a:pt x="4481" y="15751"/>
                      <a:pt x="4481" y="15751"/>
                    </a:cubicBezTo>
                    <a:cubicBezTo>
                      <a:pt x="4462" y="15776"/>
                      <a:pt x="4462" y="15784"/>
                      <a:pt x="4467" y="15784"/>
                    </a:cubicBezTo>
                    <a:cubicBezTo>
                      <a:pt x="4476" y="15784"/>
                      <a:pt x="4501" y="15762"/>
                      <a:pt x="4490" y="15748"/>
                    </a:cubicBezTo>
                    <a:close/>
                    <a:moveTo>
                      <a:pt x="6502" y="15873"/>
                    </a:moveTo>
                    <a:cubicBezTo>
                      <a:pt x="6502" y="15874"/>
                      <a:pt x="6502" y="15875"/>
                      <a:pt x="6503" y="15876"/>
                    </a:cubicBezTo>
                    <a:cubicBezTo>
                      <a:pt x="6502" y="15875"/>
                      <a:pt x="6502" y="15874"/>
                      <a:pt x="6502" y="15873"/>
                    </a:cubicBezTo>
                    <a:close/>
                    <a:moveTo>
                      <a:pt x="3314" y="1"/>
                    </a:moveTo>
                    <a:cubicBezTo>
                      <a:pt x="3284" y="1"/>
                      <a:pt x="3251" y="15"/>
                      <a:pt x="3216" y="48"/>
                    </a:cubicBezTo>
                    <a:cubicBezTo>
                      <a:pt x="3171" y="101"/>
                      <a:pt x="3180" y="199"/>
                      <a:pt x="3118" y="235"/>
                    </a:cubicBezTo>
                    <a:cubicBezTo>
                      <a:pt x="3092" y="238"/>
                      <a:pt x="3066" y="241"/>
                      <a:pt x="3040" y="241"/>
                    </a:cubicBezTo>
                    <a:cubicBezTo>
                      <a:pt x="3002" y="241"/>
                      <a:pt x="2964" y="236"/>
                      <a:pt x="2922" y="226"/>
                    </a:cubicBezTo>
                    <a:cubicBezTo>
                      <a:pt x="2921" y="225"/>
                      <a:pt x="2915" y="224"/>
                      <a:pt x="2906" y="224"/>
                    </a:cubicBezTo>
                    <a:cubicBezTo>
                      <a:pt x="2846" y="224"/>
                      <a:pt x="2634" y="251"/>
                      <a:pt x="2672" y="297"/>
                    </a:cubicBezTo>
                    <a:cubicBezTo>
                      <a:pt x="2842" y="457"/>
                      <a:pt x="2574" y="440"/>
                      <a:pt x="2494" y="484"/>
                    </a:cubicBezTo>
                    <a:cubicBezTo>
                      <a:pt x="2441" y="520"/>
                      <a:pt x="2396" y="564"/>
                      <a:pt x="2361" y="618"/>
                    </a:cubicBezTo>
                    <a:cubicBezTo>
                      <a:pt x="2334" y="680"/>
                      <a:pt x="2352" y="671"/>
                      <a:pt x="2387" y="698"/>
                    </a:cubicBezTo>
                    <a:cubicBezTo>
                      <a:pt x="2423" y="716"/>
                      <a:pt x="2316" y="760"/>
                      <a:pt x="2307" y="769"/>
                    </a:cubicBezTo>
                    <a:cubicBezTo>
                      <a:pt x="2281" y="805"/>
                      <a:pt x="2272" y="840"/>
                      <a:pt x="2263" y="885"/>
                    </a:cubicBezTo>
                    <a:cubicBezTo>
                      <a:pt x="2255" y="924"/>
                      <a:pt x="2301" y="1056"/>
                      <a:pt x="2232" y="1056"/>
                    </a:cubicBezTo>
                    <a:cubicBezTo>
                      <a:pt x="2222" y="1056"/>
                      <a:pt x="2208" y="1053"/>
                      <a:pt x="2191" y="1045"/>
                    </a:cubicBezTo>
                    <a:cubicBezTo>
                      <a:pt x="2173" y="1034"/>
                      <a:pt x="2154" y="1029"/>
                      <a:pt x="2134" y="1029"/>
                    </a:cubicBezTo>
                    <a:cubicBezTo>
                      <a:pt x="2061" y="1029"/>
                      <a:pt x="1992" y="1103"/>
                      <a:pt x="2013" y="1188"/>
                    </a:cubicBezTo>
                    <a:cubicBezTo>
                      <a:pt x="2031" y="1268"/>
                      <a:pt x="2174" y="1224"/>
                      <a:pt x="2156" y="1313"/>
                    </a:cubicBezTo>
                    <a:cubicBezTo>
                      <a:pt x="2109" y="1298"/>
                      <a:pt x="2062" y="1287"/>
                      <a:pt x="2027" y="1287"/>
                    </a:cubicBezTo>
                    <a:cubicBezTo>
                      <a:pt x="1995" y="1287"/>
                      <a:pt x="1973" y="1296"/>
                      <a:pt x="1969" y="1321"/>
                    </a:cubicBezTo>
                    <a:cubicBezTo>
                      <a:pt x="1963" y="1356"/>
                      <a:pt x="2009" y="1368"/>
                      <a:pt x="2075" y="1368"/>
                    </a:cubicBezTo>
                    <a:cubicBezTo>
                      <a:pt x="2195" y="1368"/>
                      <a:pt x="2376" y="1327"/>
                      <a:pt x="2405" y="1304"/>
                    </a:cubicBezTo>
                    <a:cubicBezTo>
                      <a:pt x="2441" y="1268"/>
                      <a:pt x="2431" y="1199"/>
                      <a:pt x="2493" y="1199"/>
                    </a:cubicBezTo>
                    <a:cubicBezTo>
                      <a:pt x="2509" y="1199"/>
                      <a:pt x="2529" y="1204"/>
                      <a:pt x="2557" y="1215"/>
                    </a:cubicBezTo>
                    <a:cubicBezTo>
                      <a:pt x="2584" y="1208"/>
                      <a:pt x="2575" y="1138"/>
                      <a:pt x="2625" y="1138"/>
                    </a:cubicBezTo>
                    <a:cubicBezTo>
                      <a:pt x="2640" y="1138"/>
                      <a:pt x="2661" y="1145"/>
                      <a:pt x="2690" y="1161"/>
                    </a:cubicBezTo>
                    <a:cubicBezTo>
                      <a:pt x="2646" y="1126"/>
                      <a:pt x="2405" y="1054"/>
                      <a:pt x="2432" y="1001"/>
                    </a:cubicBezTo>
                    <a:cubicBezTo>
                      <a:pt x="2439" y="988"/>
                      <a:pt x="2464" y="985"/>
                      <a:pt x="2494" y="985"/>
                    </a:cubicBezTo>
                    <a:cubicBezTo>
                      <a:pt x="2531" y="985"/>
                      <a:pt x="2576" y="990"/>
                      <a:pt x="2613" y="990"/>
                    </a:cubicBezTo>
                    <a:cubicBezTo>
                      <a:pt x="2654" y="990"/>
                      <a:pt x="2683" y="984"/>
                      <a:pt x="2672" y="956"/>
                    </a:cubicBezTo>
                    <a:cubicBezTo>
                      <a:pt x="2664" y="930"/>
                      <a:pt x="2583" y="894"/>
                      <a:pt x="2566" y="885"/>
                    </a:cubicBezTo>
                    <a:cubicBezTo>
                      <a:pt x="2494" y="823"/>
                      <a:pt x="2539" y="778"/>
                      <a:pt x="2566" y="751"/>
                    </a:cubicBezTo>
                    <a:cubicBezTo>
                      <a:pt x="2578" y="743"/>
                      <a:pt x="2608" y="729"/>
                      <a:pt x="2642" y="729"/>
                    </a:cubicBezTo>
                    <a:cubicBezTo>
                      <a:pt x="2681" y="729"/>
                      <a:pt x="2724" y="747"/>
                      <a:pt x="2753" y="814"/>
                    </a:cubicBezTo>
                    <a:cubicBezTo>
                      <a:pt x="2797" y="912"/>
                      <a:pt x="2726" y="992"/>
                      <a:pt x="2851" y="1072"/>
                    </a:cubicBezTo>
                    <a:cubicBezTo>
                      <a:pt x="2903" y="1105"/>
                      <a:pt x="2933" y="1119"/>
                      <a:pt x="2948" y="1119"/>
                    </a:cubicBezTo>
                    <a:cubicBezTo>
                      <a:pt x="2973" y="1119"/>
                      <a:pt x="2949" y="1074"/>
                      <a:pt x="2904" y="1001"/>
                    </a:cubicBezTo>
                    <a:cubicBezTo>
                      <a:pt x="2848" y="914"/>
                      <a:pt x="2894" y="857"/>
                      <a:pt x="2957" y="857"/>
                    </a:cubicBezTo>
                    <a:cubicBezTo>
                      <a:pt x="2994" y="857"/>
                      <a:pt x="3038" y="877"/>
                      <a:pt x="3070" y="924"/>
                    </a:cubicBezTo>
                    <a:lnTo>
                      <a:pt x="3070" y="924"/>
                    </a:lnTo>
                    <a:cubicBezTo>
                      <a:pt x="3040" y="868"/>
                      <a:pt x="2997" y="783"/>
                      <a:pt x="3011" y="769"/>
                    </a:cubicBezTo>
                    <a:cubicBezTo>
                      <a:pt x="3062" y="744"/>
                      <a:pt x="3080" y="678"/>
                      <a:pt x="3059" y="626"/>
                    </a:cubicBezTo>
                    <a:lnTo>
                      <a:pt x="3059" y="626"/>
                    </a:lnTo>
                    <a:cubicBezTo>
                      <a:pt x="3123" y="763"/>
                      <a:pt x="3254" y="778"/>
                      <a:pt x="3344" y="778"/>
                    </a:cubicBezTo>
                    <a:cubicBezTo>
                      <a:pt x="3370" y="778"/>
                      <a:pt x="3393" y="777"/>
                      <a:pt x="3410" y="777"/>
                    </a:cubicBezTo>
                    <a:cubicBezTo>
                      <a:pt x="3418" y="777"/>
                      <a:pt x="3425" y="777"/>
                      <a:pt x="3430" y="778"/>
                    </a:cubicBezTo>
                    <a:cubicBezTo>
                      <a:pt x="3542" y="778"/>
                      <a:pt x="3620" y="670"/>
                      <a:pt x="3778" y="526"/>
                    </a:cubicBezTo>
                    <a:lnTo>
                      <a:pt x="3778" y="526"/>
                    </a:lnTo>
                    <a:cubicBezTo>
                      <a:pt x="3732" y="573"/>
                      <a:pt x="3628" y="706"/>
                      <a:pt x="3643" y="760"/>
                    </a:cubicBezTo>
                    <a:lnTo>
                      <a:pt x="3697" y="760"/>
                    </a:lnTo>
                    <a:cubicBezTo>
                      <a:pt x="3715" y="769"/>
                      <a:pt x="3706" y="760"/>
                      <a:pt x="3688" y="832"/>
                    </a:cubicBezTo>
                    <a:cubicBezTo>
                      <a:pt x="3673" y="892"/>
                      <a:pt x="3669" y="936"/>
                      <a:pt x="3682" y="936"/>
                    </a:cubicBezTo>
                    <a:cubicBezTo>
                      <a:pt x="3691" y="936"/>
                      <a:pt x="3711" y="911"/>
                      <a:pt x="3741" y="849"/>
                    </a:cubicBezTo>
                    <a:cubicBezTo>
                      <a:pt x="3777" y="778"/>
                      <a:pt x="3790" y="735"/>
                      <a:pt x="3821" y="735"/>
                    </a:cubicBezTo>
                    <a:cubicBezTo>
                      <a:pt x="3829" y="735"/>
                      <a:pt x="3838" y="737"/>
                      <a:pt x="3848" y="743"/>
                    </a:cubicBezTo>
                    <a:cubicBezTo>
                      <a:pt x="3875" y="751"/>
                      <a:pt x="3911" y="769"/>
                      <a:pt x="3919" y="796"/>
                    </a:cubicBezTo>
                    <a:cubicBezTo>
                      <a:pt x="3928" y="832"/>
                      <a:pt x="3884" y="867"/>
                      <a:pt x="3902" y="876"/>
                    </a:cubicBezTo>
                    <a:lnTo>
                      <a:pt x="3991" y="956"/>
                    </a:lnTo>
                    <a:cubicBezTo>
                      <a:pt x="3996" y="962"/>
                      <a:pt x="4004" y="965"/>
                      <a:pt x="4012" y="965"/>
                    </a:cubicBezTo>
                    <a:cubicBezTo>
                      <a:pt x="4085" y="965"/>
                      <a:pt x="4247" y="784"/>
                      <a:pt x="4231" y="760"/>
                    </a:cubicBezTo>
                    <a:lnTo>
                      <a:pt x="4231" y="760"/>
                    </a:lnTo>
                    <a:cubicBezTo>
                      <a:pt x="4276" y="805"/>
                      <a:pt x="4115" y="1063"/>
                      <a:pt x="4089" y="1117"/>
                    </a:cubicBezTo>
                    <a:cubicBezTo>
                      <a:pt x="4069" y="1147"/>
                      <a:pt x="4063" y="1171"/>
                      <a:pt x="4075" y="1171"/>
                    </a:cubicBezTo>
                    <a:cubicBezTo>
                      <a:pt x="4085" y="1171"/>
                      <a:pt x="4107" y="1156"/>
                      <a:pt x="4142" y="1117"/>
                    </a:cubicBezTo>
                    <a:cubicBezTo>
                      <a:pt x="4175" y="1071"/>
                      <a:pt x="4249" y="984"/>
                      <a:pt x="4281" y="984"/>
                    </a:cubicBezTo>
                    <a:cubicBezTo>
                      <a:pt x="4293" y="984"/>
                      <a:pt x="4298" y="996"/>
                      <a:pt x="4294" y="1028"/>
                    </a:cubicBezTo>
                    <a:cubicBezTo>
                      <a:pt x="4276" y="1099"/>
                      <a:pt x="4249" y="1161"/>
                      <a:pt x="4196" y="1206"/>
                    </a:cubicBezTo>
                    <a:lnTo>
                      <a:pt x="4142" y="1268"/>
                    </a:lnTo>
                    <a:cubicBezTo>
                      <a:pt x="4213" y="1224"/>
                      <a:pt x="4285" y="1179"/>
                      <a:pt x="4374" y="1152"/>
                    </a:cubicBezTo>
                    <a:cubicBezTo>
                      <a:pt x="4427" y="1152"/>
                      <a:pt x="4205" y="1330"/>
                      <a:pt x="4187" y="1339"/>
                    </a:cubicBezTo>
                    <a:cubicBezTo>
                      <a:pt x="4117" y="1386"/>
                      <a:pt x="4097" y="1404"/>
                      <a:pt x="4107" y="1404"/>
                    </a:cubicBezTo>
                    <a:cubicBezTo>
                      <a:pt x="4134" y="1404"/>
                      <a:pt x="4421" y="1246"/>
                      <a:pt x="4427" y="1232"/>
                    </a:cubicBezTo>
                    <a:lnTo>
                      <a:pt x="4427" y="1232"/>
                    </a:lnTo>
                    <a:cubicBezTo>
                      <a:pt x="4476" y="1249"/>
                      <a:pt x="4241" y="1415"/>
                      <a:pt x="4325" y="1415"/>
                    </a:cubicBezTo>
                    <a:cubicBezTo>
                      <a:pt x="4332" y="1415"/>
                      <a:pt x="4343" y="1414"/>
                      <a:pt x="4356" y="1411"/>
                    </a:cubicBezTo>
                    <a:lnTo>
                      <a:pt x="4356" y="1411"/>
                    </a:lnTo>
                    <a:cubicBezTo>
                      <a:pt x="4205" y="1446"/>
                      <a:pt x="4267" y="1678"/>
                      <a:pt x="4249" y="1722"/>
                    </a:cubicBezTo>
                    <a:cubicBezTo>
                      <a:pt x="4240" y="1776"/>
                      <a:pt x="4302" y="1838"/>
                      <a:pt x="4311" y="1900"/>
                    </a:cubicBezTo>
                    <a:cubicBezTo>
                      <a:pt x="4329" y="1954"/>
                      <a:pt x="4160" y="1936"/>
                      <a:pt x="4205" y="1981"/>
                    </a:cubicBezTo>
                    <a:cubicBezTo>
                      <a:pt x="4231" y="1998"/>
                      <a:pt x="4374" y="2070"/>
                      <a:pt x="4365" y="2088"/>
                    </a:cubicBezTo>
                    <a:cubicBezTo>
                      <a:pt x="4365" y="2088"/>
                      <a:pt x="4123" y="1990"/>
                      <a:pt x="4073" y="1990"/>
                    </a:cubicBezTo>
                    <a:cubicBezTo>
                      <a:pt x="4058" y="1990"/>
                      <a:pt x="4061" y="1999"/>
                      <a:pt x="4098" y="2025"/>
                    </a:cubicBezTo>
                    <a:cubicBezTo>
                      <a:pt x="4160" y="2079"/>
                      <a:pt x="4124" y="2132"/>
                      <a:pt x="4258" y="2159"/>
                    </a:cubicBezTo>
                    <a:cubicBezTo>
                      <a:pt x="4374" y="2185"/>
                      <a:pt x="4213" y="2221"/>
                      <a:pt x="4329" y="2248"/>
                    </a:cubicBezTo>
                    <a:cubicBezTo>
                      <a:pt x="4266" y="2235"/>
                      <a:pt x="4209" y="2227"/>
                      <a:pt x="4162" y="2227"/>
                    </a:cubicBezTo>
                    <a:cubicBezTo>
                      <a:pt x="4109" y="2227"/>
                      <a:pt x="4068" y="2237"/>
                      <a:pt x="4044" y="2266"/>
                    </a:cubicBezTo>
                    <a:cubicBezTo>
                      <a:pt x="4009" y="2301"/>
                      <a:pt x="4356" y="2381"/>
                      <a:pt x="4409" y="2435"/>
                    </a:cubicBezTo>
                    <a:cubicBezTo>
                      <a:pt x="4465" y="2495"/>
                      <a:pt x="4406" y="2514"/>
                      <a:pt x="4307" y="2514"/>
                    </a:cubicBezTo>
                    <a:cubicBezTo>
                      <a:pt x="4170" y="2514"/>
                      <a:pt x="3958" y="2477"/>
                      <a:pt x="3875" y="2462"/>
                    </a:cubicBezTo>
                    <a:lnTo>
                      <a:pt x="3875" y="2462"/>
                    </a:lnTo>
                    <a:cubicBezTo>
                      <a:pt x="4017" y="2533"/>
                      <a:pt x="4151" y="2604"/>
                      <a:pt x="4285" y="2684"/>
                    </a:cubicBezTo>
                    <a:cubicBezTo>
                      <a:pt x="4187" y="2684"/>
                      <a:pt x="4098" y="2693"/>
                      <a:pt x="4009" y="2711"/>
                    </a:cubicBezTo>
                    <a:cubicBezTo>
                      <a:pt x="4124" y="2729"/>
                      <a:pt x="4062" y="2791"/>
                      <a:pt x="4080" y="2818"/>
                    </a:cubicBezTo>
                    <a:cubicBezTo>
                      <a:pt x="4133" y="2871"/>
                      <a:pt x="4196" y="2916"/>
                      <a:pt x="4267" y="2943"/>
                    </a:cubicBezTo>
                    <a:cubicBezTo>
                      <a:pt x="4261" y="2943"/>
                      <a:pt x="4255" y="2943"/>
                      <a:pt x="4250" y="2943"/>
                    </a:cubicBezTo>
                    <a:cubicBezTo>
                      <a:pt x="4175" y="2943"/>
                      <a:pt x="4076" y="2914"/>
                      <a:pt x="4024" y="2914"/>
                    </a:cubicBezTo>
                    <a:cubicBezTo>
                      <a:pt x="3987" y="2914"/>
                      <a:pt x="3973" y="2929"/>
                      <a:pt x="4009" y="2978"/>
                    </a:cubicBezTo>
                    <a:cubicBezTo>
                      <a:pt x="4050" y="3043"/>
                      <a:pt x="4037" y="3069"/>
                      <a:pt x="3975" y="3069"/>
                    </a:cubicBezTo>
                    <a:cubicBezTo>
                      <a:pt x="3942" y="3069"/>
                      <a:pt x="3897" y="3062"/>
                      <a:pt x="3839" y="3049"/>
                    </a:cubicBezTo>
                    <a:lnTo>
                      <a:pt x="3839" y="3049"/>
                    </a:lnTo>
                    <a:cubicBezTo>
                      <a:pt x="3830" y="3094"/>
                      <a:pt x="3919" y="3094"/>
                      <a:pt x="3973" y="3121"/>
                    </a:cubicBezTo>
                    <a:cubicBezTo>
                      <a:pt x="4044" y="3156"/>
                      <a:pt x="3973" y="3210"/>
                      <a:pt x="4009" y="3245"/>
                    </a:cubicBezTo>
                    <a:cubicBezTo>
                      <a:pt x="4044" y="3290"/>
                      <a:pt x="4142" y="3281"/>
                      <a:pt x="4205" y="3317"/>
                    </a:cubicBezTo>
                    <a:cubicBezTo>
                      <a:pt x="4258" y="3343"/>
                      <a:pt x="4178" y="3379"/>
                      <a:pt x="4258" y="3397"/>
                    </a:cubicBezTo>
                    <a:cubicBezTo>
                      <a:pt x="4199" y="3384"/>
                      <a:pt x="4170" y="3376"/>
                      <a:pt x="4154" y="3376"/>
                    </a:cubicBezTo>
                    <a:cubicBezTo>
                      <a:pt x="4136" y="3376"/>
                      <a:pt x="4134" y="3386"/>
                      <a:pt x="4124" y="3415"/>
                    </a:cubicBezTo>
                    <a:lnTo>
                      <a:pt x="4107" y="3513"/>
                    </a:lnTo>
                    <a:cubicBezTo>
                      <a:pt x="4044" y="3504"/>
                      <a:pt x="3928" y="3486"/>
                      <a:pt x="3937" y="3450"/>
                    </a:cubicBezTo>
                    <a:cubicBezTo>
                      <a:pt x="3902" y="3424"/>
                      <a:pt x="3946" y="3406"/>
                      <a:pt x="3857" y="3397"/>
                    </a:cubicBezTo>
                    <a:lnTo>
                      <a:pt x="3857" y="3397"/>
                    </a:lnTo>
                    <a:cubicBezTo>
                      <a:pt x="3839" y="3495"/>
                      <a:pt x="4026" y="3539"/>
                      <a:pt x="4098" y="3637"/>
                    </a:cubicBezTo>
                    <a:cubicBezTo>
                      <a:pt x="4120" y="3662"/>
                      <a:pt x="4117" y="3671"/>
                      <a:pt x="4101" y="3671"/>
                    </a:cubicBezTo>
                    <a:cubicBezTo>
                      <a:pt x="4058" y="3671"/>
                      <a:pt x="3928" y="3611"/>
                      <a:pt x="3928" y="3611"/>
                    </a:cubicBezTo>
                    <a:lnTo>
                      <a:pt x="3928" y="3611"/>
                    </a:lnTo>
                    <a:lnTo>
                      <a:pt x="3982" y="3682"/>
                    </a:lnTo>
                    <a:cubicBezTo>
                      <a:pt x="4053" y="3726"/>
                      <a:pt x="4053" y="3735"/>
                      <a:pt x="3964" y="3753"/>
                    </a:cubicBezTo>
                    <a:cubicBezTo>
                      <a:pt x="3857" y="3780"/>
                      <a:pt x="3804" y="3878"/>
                      <a:pt x="4026" y="3878"/>
                    </a:cubicBezTo>
                    <a:cubicBezTo>
                      <a:pt x="4009" y="3896"/>
                      <a:pt x="4053" y="3913"/>
                      <a:pt x="4053" y="3922"/>
                    </a:cubicBezTo>
                    <a:cubicBezTo>
                      <a:pt x="3982" y="3913"/>
                      <a:pt x="3902" y="3896"/>
                      <a:pt x="3830" y="3878"/>
                    </a:cubicBezTo>
                    <a:cubicBezTo>
                      <a:pt x="3823" y="3877"/>
                      <a:pt x="3816" y="3876"/>
                      <a:pt x="3811" y="3876"/>
                    </a:cubicBezTo>
                    <a:cubicBezTo>
                      <a:pt x="3765" y="3876"/>
                      <a:pt x="3788" y="3906"/>
                      <a:pt x="3804" y="3922"/>
                    </a:cubicBezTo>
                    <a:cubicBezTo>
                      <a:pt x="3893" y="4038"/>
                      <a:pt x="4169" y="4065"/>
                      <a:pt x="4151" y="4163"/>
                    </a:cubicBezTo>
                    <a:cubicBezTo>
                      <a:pt x="4053" y="4136"/>
                      <a:pt x="3955" y="4127"/>
                      <a:pt x="3866" y="4127"/>
                    </a:cubicBezTo>
                    <a:cubicBezTo>
                      <a:pt x="3715" y="4127"/>
                      <a:pt x="3795" y="4207"/>
                      <a:pt x="3919" y="4234"/>
                    </a:cubicBezTo>
                    <a:cubicBezTo>
                      <a:pt x="3873" y="4226"/>
                      <a:pt x="3823" y="4220"/>
                      <a:pt x="3780" y="4220"/>
                    </a:cubicBezTo>
                    <a:cubicBezTo>
                      <a:pt x="3724" y="4220"/>
                      <a:pt x="3680" y="4231"/>
                      <a:pt x="3670" y="4261"/>
                    </a:cubicBezTo>
                    <a:cubicBezTo>
                      <a:pt x="3732" y="4279"/>
                      <a:pt x="4098" y="4314"/>
                      <a:pt x="3919" y="4341"/>
                    </a:cubicBezTo>
                    <a:cubicBezTo>
                      <a:pt x="3830" y="4359"/>
                      <a:pt x="3679" y="4332"/>
                      <a:pt x="3670" y="4394"/>
                    </a:cubicBezTo>
                    <a:cubicBezTo>
                      <a:pt x="3661" y="4430"/>
                      <a:pt x="3741" y="4457"/>
                      <a:pt x="3715" y="4492"/>
                    </a:cubicBezTo>
                    <a:cubicBezTo>
                      <a:pt x="3708" y="4492"/>
                      <a:pt x="3702" y="4491"/>
                      <a:pt x="3696" y="4491"/>
                    </a:cubicBezTo>
                    <a:cubicBezTo>
                      <a:pt x="3581" y="4491"/>
                      <a:pt x="3581" y="4646"/>
                      <a:pt x="3590" y="4679"/>
                    </a:cubicBezTo>
                    <a:cubicBezTo>
                      <a:pt x="3597" y="4705"/>
                      <a:pt x="3631" y="4711"/>
                      <a:pt x="3670" y="4711"/>
                    </a:cubicBezTo>
                    <a:cubicBezTo>
                      <a:pt x="3703" y="4711"/>
                      <a:pt x="3740" y="4707"/>
                      <a:pt x="3770" y="4707"/>
                    </a:cubicBezTo>
                    <a:cubicBezTo>
                      <a:pt x="3789" y="4707"/>
                      <a:pt x="3804" y="4709"/>
                      <a:pt x="3813" y="4715"/>
                    </a:cubicBezTo>
                    <a:cubicBezTo>
                      <a:pt x="3875" y="4755"/>
                      <a:pt x="3761" y="4762"/>
                      <a:pt x="3658" y="4762"/>
                    </a:cubicBezTo>
                    <a:cubicBezTo>
                      <a:pt x="3599" y="4762"/>
                      <a:pt x="3544" y="4760"/>
                      <a:pt x="3528" y="4760"/>
                    </a:cubicBezTo>
                    <a:cubicBezTo>
                      <a:pt x="3447" y="4760"/>
                      <a:pt x="3447" y="4840"/>
                      <a:pt x="3447" y="4867"/>
                    </a:cubicBezTo>
                    <a:cubicBezTo>
                      <a:pt x="3447" y="4938"/>
                      <a:pt x="3456" y="5009"/>
                      <a:pt x="3492" y="5080"/>
                    </a:cubicBezTo>
                    <a:cubicBezTo>
                      <a:pt x="3501" y="5098"/>
                      <a:pt x="3634" y="5241"/>
                      <a:pt x="3608" y="5250"/>
                    </a:cubicBezTo>
                    <a:cubicBezTo>
                      <a:pt x="3607" y="5250"/>
                      <a:pt x="3606" y="5250"/>
                      <a:pt x="3605" y="5250"/>
                    </a:cubicBezTo>
                    <a:cubicBezTo>
                      <a:pt x="3572" y="5250"/>
                      <a:pt x="3361" y="5129"/>
                      <a:pt x="3313" y="5129"/>
                    </a:cubicBezTo>
                    <a:cubicBezTo>
                      <a:pt x="3304" y="5129"/>
                      <a:pt x="3301" y="5133"/>
                      <a:pt x="3305" y="5143"/>
                    </a:cubicBezTo>
                    <a:cubicBezTo>
                      <a:pt x="3331" y="5196"/>
                      <a:pt x="3472" y="5389"/>
                      <a:pt x="3561" y="5409"/>
                    </a:cubicBezTo>
                    <a:lnTo>
                      <a:pt x="3561" y="5409"/>
                    </a:lnTo>
                    <a:cubicBezTo>
                      <a:pt x="3528" y="5402"/>
                      <a:pt x="3500" y="5399"/>
                      <a:pt x="3476" y="5399"/>
                    </a:cubicBezTo>
                    <a:cubicBezTo>
                      <a:pt x="3412" y="5399"/>
                      <a:pt x="3380" y="5422"/>
                      <a:pt x="3367" y="5454"/>
                    </a:cubicBezTo>
                    <a:cubicBezTo>
                      <a:pt x="3349" y="5499"/>
                      <a:pt x="3349" y="5543"/>
                      <a:pt x="3376" y="5579"/>
                    </a:cubicBezTo>
                    <a:cubicBezTo>
                      <a:pt x="3394" y="5615"/>
                      <a:pt x="3465" y="5633"/>
                      <a:pt x="3483" y="5668"/>
                    </a:cubicBezTo>
                    <a:cubicBezTo>
                      <a:pt x="3554" y="5775"/>
                      <a:pt x="3349" y="5802"/>
                      <a:pt x="3269" y="5855"/>
                    </a:cubicBezTo>
                    <a:cubicBezTo>
                      <a:pt x="3243" y="5873"/>
                      <a:pt x="3278" y="5882"/>
                      <a:pt x="3323" y="5891"/>
                    </a:cubicBezTo>
                    <a:cubicBezTo>
                      <a:pt x="3323" y="5918"/>
                      <a:pt x="3314" y="5944"/>
                      <a:pt x="3305" y="5971"/>
                    </a:cubicBezTo>
                    <a:cubicBezTo>
                      <a:pt x="3296" y="6016"/>
                      <a:pt x="3367" y="6087"/>
                      <a:pt x="3358" y="6131"/>
                    </a:cubicBezTo>
                    <a:cubicBezTo>
                      <a:pt x="3349" y="6185"/>
                      <a:pt x="3323" y="6203"/>
                      <a:pt x="3287" y="6247"/>
                    </a:cubicBezTo>
                    <a:cubicBezTo>
                      <a:pt x="3269" y="6265"/>
                      <a:pt x="3234" y="6301"/>
                      <a:pt x="3287" y="6327"/>
                    </a:cubicBezTo>
                    <a:cubicBezTo>
                      <a:pt x="3367" y="6372"/>
                      <a:pt x="3278" y="6505"/>
                      <a:pt x="3269" y="6550"/>
                    </a:cubicBezTo>
                    <a:cubicBezTo>
                      <a:pt x="3269" y="6577"/>
                      <a:pt x="3394" y="6737"/>
                      <a:pt x="3376" y="6746"/>
                    </a:cubicBezTo>
                    <a:cubicBezTo>
                      <a:pt x="3323" y="6737"/>
                      <a:pt x="3278" y="6719"/>
                      <a:pt x="3234" y="6693"/>
                    </a:cubicBezTo>
                    <a:lnTo>
                      <a:pt x="3234" y="6693"/>
                    </a:lnTo>
                    <a:lnTo>
                      <a:pt x="3314" y="6782"/>
                    </a:lnTo>
                    <a:cubicBezTo>
                      <a:pt x="3367" y="6808"/>
                      <a:pt x="3421" y="6844"/>
                      <a:pt x="3474" y="6888"/>
                    </a:cubicBezTo>
                    <a:cubicBezTo>
                      <a:pt x="3421" y="6871"/>
                      <a:pt x="3367" y="6871"/>
                      <a:pt x="3314" y="6871"/>
                    </a:cubicBezTo>
                    <a:cubicBezTo>
                      <a:pt x="3269" y="6888"/>
                      <a:pt x="3278" y="6933"/>
                      <a:pt x="3269" y="6969"/>
                    </a:cubicBezTo>
                    <a:cubicBezTo>
                      <a:pt x="3308" y="7007"/>
                      <a:pt x="3366" y="7072"/>
                      <a:pt x="3267" y="7072"/>
                    </a:cubicBezTo>
                    <a:cubicBezTo>
                      <a:pt x="3251" y="7072"/>
                      <a:pt x="3231" y="7070"/>
                      <a:pt x="3207" y="7067"/>
                    </a:cubicBezTo>
                    <a:lnTo>
                      <a:pt x="3207" y="7067"/>
                    </a:lnTo>
                    <a:cubicBezTo>
                      <a:pt x="3260" y="7076"/>
                      <a:pt x="3332" y="7129"/>
                      <a:pt x="3367" y="7129"/>
                    </a:cubicBezTo>
                    <a:cubicBezTo>
                      <a:pt x="3243" y="7129"/>
                      <a:pt x="3234" y="7156"/>
                      <a:pt x="3216" y="7218"/>
                    </a:cubicBezTo>
                    <a:cubicBezTo>
                      <a:pt x="3207" y="7245"/>
                      <a:pt x="3189" y="7289"/>
                      <a:pt x="3216" y="7316"/>
                    </a:cubicBezTo>
                    <a:cubicBezTo>
                      <a:pt x="3251" y="7352"/>
                      <a:pt x="3278" y="7334"/>
                      <a:pt x="3278" y="7352"/>
                    </a:cubicBezTo>
                    <a:cubicBezTo>
                      <a:pt x="3260" y="7414"/>
                      <a:pt x="3171" y="7423"/>
                      <a:pt x="3153" y="7485"/>
                    </a:cubicBezTo>
                    <a:cubicBezTo>
                      <a:pt x="3145" y="7510"/>
                      <a:pt x="3152" y="7638"/>
                      <a:pt x="3049" y="7638"/>
                    </a:cubicBezTo>
                    <a:cubicBezTo>
                      <a:pt x="3043" y="7638"/>
                      <a:pt x="3036" y="7638"/>
                      <a:pt x="3029" y="7637"/>
                    </a:cubicBezTo>
                    <a:lnTo>
                      <a:pt x="3029" y="7637"/>
                    </a:lnTo>
                    <a:cubicBezTo>
                      <a:pt x="3020" y="7699"/>
                      <a:pt x="3198" y="7672"/>
                      <a:pt x="3234" y="7726"/>
                    </a:cubicBezTo>
                    <a:cubicBezTo>
                      <a:pt x="3260" y="7752"/>
                      <a:pt x="3127" y="7761"/>
                      <a:pt x="3100" y="7761"/>
                    </a:cubicBezTo>
                    <a:cubicBezTo>
                      <a:pt x="3073" y="7770"/>
                      <a:pt x="3047" y="7788"/>
                      <a:pt x="3029" y="7806"/>
                    </a:cubicBezTo>
                    <a:cubicBezTo>
                      <a:pt x="2987" y="7840"/>
                      <a:pt x="3176" y="8049"/>
                      <a:pt x="3061" y="8049"/>
                    </a:cubicBezTo>
                    <a:cubicBezTo>
                      <a:pt x="3060" y="8049"/>
                      <a:pt x="3060" y="8049"/>
                      <a:pt x="3059" y="8049"/>
                    </a:cubicBezTo>
                    <a:lnTo>
                      <a:pt x="3059" y="8049"/>
                    </a:lnTo>
                    <a:cubicBezTo>
                      <a:pt x="3134" y="8060"/>
                      <a:pt x="3331" y="8113"/>
                      <a:pt x="3323" y="8144"/>
                    </a:cubicBezTo>
                    <a:cubicBezTo>
                      <a:pt x="3319" y="8156"/>
                      <a:pt x="3299" y="8159"/>
                      <a:pt x="3275" y="8159"/>
                    </a:cubicBezTo>
                    <a:cubicBezTo>
                      <a:pt x="3245" y="8159"/>
                      <a:pt x="3208" y="8153"/>
                      <a:pt x="3198" y="8153"/>
                    </a:cubicBezTo>
                    <a:cubicBezTo>
                      <a:pt x="3171" y="8162"/>
                      <a:pt x="3162" y="8171"/>
                      <a:pt x="3145" y="8180"/>
                    </a:cubicBezTo>
                    <a:cubicBezTo>
                      <a:pt x="3100" y="8216"/>
                      <a:pt x="3082" y="8233"/>
                      <a:pt x="3109" y="8278"/>
                    </a:cubicBezTo>
                    <a:cubicBezTo>
                      <a:pt x="3118" y="8287"/>
                      <a:pt x="3118" y="8314"/>
                      <a:pt x="3082" y="8314"/>
                    </a:cubicBezTo>
                    <a:cubicBezTo>
                      <a:pt x="3015" y="8314"/>
                      <a:pt x="2893" y="8250"/>
                      <a:pt x="2849" y="8250"/>
                    </a:cubicBezTo>
                    <a:cubicBezTo>
                      <a:pt x="2846" y="8250"/>
                      <a:pt x="2844" y="8251"/>
                      <a:pt x="2842" y="8251"/>
                    </a:cubicBezTo>
                    <a:cubicBezTo>
                      <a:pt x="2815" y="8260"/>
                      <a:pt x="2940" y="8358"/>
                      <a:pt x="2940" y="8385"/>
                    </a:cubicBezTo>
                    <a:cubicBezTo>
                      <a:pt x="2940" y="8456"/>
                      <a:pt x="2833" y="8510"/>
                      <a:pt x="2779" y="8572"/>
                    </a:cubicBezTo>
                    <a:cubicBezTo>
                      <a:pt x="2735" y="8625"/>
                      <a:pt x="3198" y="8652"/>
                      <a:pt x="2993" y="8714"/>
                    </a:cubicBezTo>
                    <a:cubicBezTo>
                      <a:pt x="2886" y="8750"/>
                      <a:pt x="2779" y="8750"/>
                      <a:pt x="2806" y="8839"/>
                    </a:cubicBezTo>
                    <a:cubicBezTo>
                      <a:pt x="2814" y="8863"/>
                      <a:pt x="3030" y="8959"/>
                      <a:pt x="2920" y="8959"/>
                    </a:cubicBezTo>
                    <a:cubicBezTo>
                      <a:pt x="2907" y="8959"/>
                      <a:pt x="2890" y="8958"/>
                      <a:pt x="2868" y="8955"/>
                    </a:cubicBezTo>
                    <a:cubicBezTo>
                      <a:pt x="2844" y="8952"/>
                      <a:pt x="2824" y="8951"/>
                      <a:pt x="2808" y="8951"/>
                    </a:cubicBezTo>
                    <a:cubicBezTo>
                      <a:pt x="2663" y="8951"/>
                      <a:pt x="2813" y="9049"/>
                      <a:pt x="2877" y="9097"/>
                    </a:cubicBezTo>
                    <a:cubicBezTo>
                      <a:pt x="3011" y="9195"/>
                      <a:pt x="2788" y="9178"/>
                      <a:pt x="2744" y="9240"/>
                    </a:cubicBezTo>
                    <a:cubicBezTo>
                      <a:pt x="2708" y="9302"/>
                      <a:pt x="2984" y="9302"/>
                      <a:pt x="3055" y="9329"/>
                    </a:cubicBezTo>
                    <a:cubicBezTo>
                      <a:pt x="3127" y="9356"/>
                      <a:pt x="2779" y="9374"/>
                      <a:pt x="2877" y="9409"/>
                    </a:cubicBezTo>
                    <a:cubicBezTo>
                      <a:pt x="2904" y="9427"/>
                      <a:pt x="2958" y="9409"/>
                      <a:pt x="3002" y="9436"/>
                    </a:cubicBezTo>
                    <a:cubicBezTo>
                      <a:pt x="3020" y="9445"/>
                      <a:pt x="3011" y="9489"/>
                      <a:pt x="2984" y="9498"/>
                    </a:cubicBezTo>
                    <a:cubicBezTo>
                      <a:pt x="2974" y="9500"/>
                      <a:pt x="2964" y="9501"/>
                      <a:pt x="2953" y="9501"/>
                    </a:cubicBezTo>
                    <a:cubicBezTo>
                      <a:pt x="2896" y="9501"/>
                      <a:pt x="2838" y="9477"/>
                      <a:pt x="2789" y="9477"/>
                    </a:cubicBezTo>
                    <a:cubicBezTo>
                      <a:pt x="2761" y="9477"/>
                      <a:pt x="2737" y="9484"/>
                      <a:pt x="2717" y="9507"/>
                    </a:cubicBezTo>
                    <a:cubicBezTo>
                      <a:pt x="2637" y="9605"/>
                      <a:pt x="2619" y="9739"/>
                      <a:pt x="2681" y="9855"/>
                    </a:cubicBezTo>
                    <a:cubicBezTo>
                      <a:pt x="2699" y="9890"/>
                      <a:pt x="2726" y="9899"/>
                      <a:pt x="2726" y="9935"/>
                    </a:cubicBezTo>
                    <a:cubicBezTo>
                      <a:pt x="2768" y="9963"/>
                      <a:pt x="2762" y="9972"/>
                      <a:pt x="2733" y="9972"/>
                    </a:cubicBezTo>
                    <a:cubicBezTo>
                      <a:pt x="2672" y="9972"/>
                      <a:pt x="2503" y="9926"/>
                      <a:pt x="2503" y="9926"/>
                    </a:cubicBezTo>
                    <a:lnTo>
                      <a:pt x="2503" y="9926"/>
                    </a:lnTo>
                    <a:cubicBezTo>
                      <a:pt x="2485" y="9988"/>
                      <a:pt x="2833" y="10015"/>
                      <a:pt x="2610" y="10068"/>
                    </a:cubicBezTo>
                    <a:cubicBezTo>
                      <a:pt x="2601" y="10077"/>
                      <a:pt x="2610" y="10104"/>
                      <a:pt x="2610" y="10122"/>
                    </a:cubicBezTo>
                    <a:cubicBezTo>
                      <a:pt x="2619" y="10156"/>
                      <a:pt x="2771" y="10445"/>
                      <a:pt x="2635" y="10445"/>
                    </a:cubicBezTo>
                    <a:cubicBezTo>
                      <a:pt x="2628" y="10445"/>
                      <a:pt x="2619" y="10444"/>
                      <a:pt x="2610" y="10442"/>
                    </a:cubicBezTo>
                    <a:lnTo>
                      <a:pt x="2610" y="10442"/>
                    </a:lnTo>
                    <a:lnTo>
                      <a:pt x="2851" y="10603"/>
                    </a:lnTo>
                    <a:cubicBezTo>
                      <a:pt x="2821" y="10597"/>
                      <a:pt x="2796" y="10595"/>
                      <a:pt x="2774" y="10595"/>
                    </a:cubicBezTo>
                    <a:cubicBezTo>
                      <a:pt x="2694" y="10595"/>
                      <a:pt x="2669" y="10630"/>
                      <a:pt x="2655" y="10665"/>
                    </a:cubicBezTo>
                    <a:cubicBezTo>
                      <a:pt x="2637" y="10710"/>
                      <a:pt x="2530" y="10692"/>
                      <a:pt x="2450" y="10701"/>
                    </a:cubicBezTo>
                    <a:cubicBezTo>
                      <a:pt x="2379" y="10710"/>
                      <a:pt x="2708" y="10825"/>
                      <a:pt x="2699" y="10870"/>
                    </a:cubicBezTo>
                    <a:cubicBezTo>
                      <a:pt x="2601" y="10843"/>
                      <a:pt x="2494" y="10817"/>
                      <a:pt x="2387" y="10808"/>
                    </a:cubicBezTo>
                    <a:lnTo>
                      <a:pt x="2387" y="10808"/>
                    </a:lnTo>
                    <a:cubicBezTo>
                      <a:pt x="2343" y="10843"/>
                      <a:pt x="2432" y="10932"/>
                      <a:pt x="2530" y="10950"/>
                    </a:cubicBezTo>
                    <a:cubicBezTo>
                      <a:pt x="2592" y="10968"/>
                      <a:pt x="2681" y="10941"/>
                      <a:pt x="2672" y="10986"/>
                    </a:cubicBezTo>
                    <a:cubicBezTo>
                      <a:pt x="2672" y="11030"/>
                      <a:pt x="2655" y="11021"/>
                      <a:pt x="2601" y="11030"/>
                    </a:cubicBezTo>
                    <a:cubicBezTo>
                      <a:pt x="2595" y="11031"/>
                      <a:pt x="2588" y="11031"/>
                      <a:pt x="2581" y="11031"/>
                    </a:cubicBezTo>
                    <a:cubicBezTo>
                      <a:pt x="2491" y="11031"/>
                      <a:pt x="2373" y="10985"/>
                      <a:pt x="2290" y="10985"/>
                    </a:cubicBezTo>
                    <a:cubicBezTo>
                      <a:pt x="2284" y="10985"/>
                      <a:pt x="2278" y="10985"/>
                      <a:pt x="2272" y="10986"/>
                    </a:cubicBezTo>
                    <a:cubicBezTo>
                      <a:pt x="2254" y="10986"/>
                      <a:pt x="2396" y="11039"/>
                      <a:pt x="2396" y="11039"/>
                    </a:cubicBezTo>
                    <a:cubicBezTo>
                      <a:pt x="2441" y="11075"/>
                      <a:pt x="2468" y="11102"/>
                      <a:pt x="2459" y="11137"/>
                    </a:cubicBezTo>
                    <a:cubicBezTo>
                      <a:pt x="2459" y="11173"/>
                      <a:pt x="2405" y="11155"/>
                      <a:pt x="2432" y="11182"/>
                    </a:cubicBezTo>
                    <a:cubicBezTo>
                      <a:pt x="2477" y="11217"/>
                      <a:pt x="2521" y="11244"/>
                      <a:pt x="2574" y="11271"/>
                    </a:cubicBezTo>
                    <a:cubicBezTo>
                      <a:pt x="2646" y="11306"/>
                      <a:pt x="2396" y="11280"/>
                      <a:pt x="2468" y="11333"/>
                    </a:cubicBezTo>
                    <a:cubicBezTo>
                      <a:pt x="2503" y="11360"/>
                      <a:pt x="2566" y="11369"/>
                      <a:pt x="2574" y="11395"/>
                    </a:cubicBezTo>
                    <a:cubicBezTo>
                      <a:pt x="2583" y="11422"/>
                      <a:pt x="2583" y="11449"/>
                      <a:pt x="2574" y="11476"/>
                    </a:cubicBezTo>
                    <a:cubicBezTo>
                      <a:pt x="2587" y="11431"/>
                      <a:pt x="2507" y="11358"/>
                      <a:pt x="2448" y="11358"/>
                    </a:cubicBezTo>
                    <a:cubicBezTo>
                      <a:pt x="2426" y="11358"/>
                      <a:pt x="2406" y="11368"/>
                      <a:pt x="2396" y="11395"/>
                    </a:cubicBezTo>
                    <a:cubicBezTo>
                      <a:pt x="2374" y="11464"/>
                      <a:pt x="2422" y="11539"/>
                      <a:pt x="2492" y="11548"/>
                    </a:cubicBezTo>
                    <a:lnTo>
                      <a:pt x="2492" y="11548"/>
                    </a:lnTo>
                    <a:cubicBezTo>
                      <a:pt x="2259" y="11573"/>
                      <a:pt x="2313" y="11905"/>
                      <a:pt x="2432" y="11948"/>
                    </a:cubicBezTo>
                    <a:cubicBezTo>
                      <a:pt x="2444" y="11966"/>
                      <a:pt x="2458" y="11974"/>
                      <a:pt x="2476" y="11974"/>
                    </a:cubicBezTo>
                    <a:cubicBezTo>
                      <a:pt x="2526" y="11974"/>
                      <a:pt x="2601" y="11914"/>
                      <a:pt x="2699" y="11868"/>
                    </a:cubicBezTo>
                    <a:cubicBezTo>
                      <a:pt x="2766" y="11845"/>
                      <a:pt x="2803" y="11832"/>
                      <a:pt x="2816" y="11832"/>
                    </a:cubicBezTo>
                    <a:cubicBezTo>
                      <a:pt x="2834" y="11832"/>
                      <a:pt x="2803" y="11858"/>
                      <a:pt x="2735" y="11921"/>
                    </a:cubicBezTo>
                    <a:cubicBezTo>
                      <a:pt x="2503" y="12064"/>
                      <a:pt x="2548" y="12277"/>
                      <a:pt x="2601" y="12340"/>
                    </a:cubicBezTo>
                    <a:cubicBezTo>
                      <a:pt x="2620" y="12377"/>
                      <a:pt x="2659" y="12396"/>
                      <a:pt x="2700" y="12396"/>
                    </a:cubicBezTo>
                    <a:cubicBezTo>
                      <a:pt x="2718" y="12396"/>
                      <a:pt x="2736" y="12392"/>
                      <a:pt x="2753" y="12384"/>
                    </a:cubicBezTo>
                    <a:cubicBezTo>
                      <a:pt x="2819" y="12357"/>
                      <a:pt x="2864" y="12344"/>
                      <a:pt x="2898" y="12344"/>
                    </a:cubicBezTo>
                    <a:cubicBezTo>
                      <a:pt x="2930" y="12344"/>
                      <a:pt x="2953" y="12355"/>
                      <a:pt x="2976" y="12377"/>
                    </a:cubicBezTo>
                    <a:lnTo>
                      <a:pt x="2976" y="12377"/>
                    </a:lnTo>
                    <a:cubicBezTo>
                      <a:pt x="2965" y="12368"/>
                      <a:pt x="2952" y="12364"/>
                      <a:pt x="2938" y="12364"/>
                    </a:cubicBezTo>
                    <a:cubicBezTo>
                      <a:pt x="2874" y="12364"/>
                      <a:pt x="2793" y="12438"/>
                      <a:pt x="2842" y="12500"/>
                    </a:cubicBezTo>
                    <a:cubicBezTo>
                      <a:pt x="2895" y="12553"/>
                      <a:pt x="2949" y="12616"/>
                      <a:pt x="3002" y="12669"/>
                    </a:cubicBezTo>
                    <a:cubicBezTo>
                      <a:pt x="3037" y="12695"/>
                      <a:pt x="3065" y="12715"/>
                      <a:pt x="3104" y="12715"/>
                    </a:cubicBezTo>
                    <a:cubicBezTo>
                      <a:pt x="3130" y="12715"/>
                      <a:pt x="3160" y="12706"/>
                      <a:pt x="3200" y="12684"/>
                    </a:cubicBezTo>
                    <a:lnTo>
                      <a:pt x="3200" y="12684"/>
                    </a:lnTo>
                    <a:cubicBezTo>
                      <a:pt x="3156" y="12718"/>
                      <a:pt x="3117" y="12756"/>
                      <a:pt x="3082" y="12803"/>
                    </a:cubicBezTo>
                    <a:cubicBezTo>
                      <a:pt x="3056" y="12836"/>
                      <a:pt x="3064" y="12884"/>
                      <a:pt x="3092" y="12884"/>
                    </a:cubicBezTo>
                    <a:cubicBezTo>
                      <a:pt x="3101" y="12884"/>
                      <a:pt x="3113" y="12879"/>
                      <a:pt x="3127" y="12865"/>
                    </a:cubicBezTo>
                    <a:cubicBezTo>
                      <a:pt x="3148" y="12844"/>
                      <a:pt x="3163" y="12836"/>
                      <a:pt x="3174" y="12836"/>
                    </a:cubicBezTo>
                    <a:cubicBezTo>
                      <a:pt x="3201" y="12836"/>
                      <a:pt x="3209" y="12879"/>
                      <a:pt x="3234" y="12892"/>
                    </a:cubicBezTo>
                    <a:cubicBezTo>
                      <a:pt x="3235" y="12894"/>
                      <a:pt x="3238" y="12894"/>
                      <a:pt x="3240" y="12894"/>
                    </a:cubicBezTo>
                    <a:cubicBezTo>
                      <a:pt x="3264" y="12894"/>
                      <a:pt x="3317" y="12829"/>
                      <a:pt x="3349" y="12821"/>
                    </a:cubicBezTo>
                    <a:cubicBezTo>
                      <a:pt x="3353" y="12819"/>
                      <a:pt x="3356" y="12818"/>
                      <a:pt x="3359" y="12818"/>
                    </a:cubicBezTo>
                    <a:cubicBezTo>
                      <a:pt x="3387" y="12818"/>
                      <a:pt x="3349" y="12904"/>
                      <a:pt x="3349" y="12936"/>
                    </a:cubicBezTo>
                    <a:cubicBezTo>
                      <a:pt x="3358" y="12963"/>
                      <a:pt x="3376" y="12990"/>
                      <a:pt x="3403" y="13008"/>
                    </a:cubicBezTo>
                    <a:cubicBezTo>
                      <a:pt x="3415" y="13012"/>
                      <a:pt x="3427" y="13015"/>
                      <a:pt x="3440" y="13015"/>
                    </a:cubicBezTo>
                    <a:cubicBezTo>
                      <a:pt x="3474" y="13015"/>
                      <a:pt x="3508" y="12998"/>
                      <a:pt x="3528" y="12972"/>
                    </a:cubicBezTo>
                    <a:cubicBezTo>
                      <a:pt x="3546" y="12954"/>
                      <a:pt x="3559" y="12947"/>
                      <a:pt x="3569" y="12947"/>
                    </a:cubicBezTo>
                    <a:cubicBezTo>
                      <a:pt x="3589" y="12947"/>
                      <a:pt x="3599" y="12972"/>
                      <a:pt x="3617" y="12990"/>
                    </a:cubicBezTo>
                    <a:cubicBezTo>
                      <a:pt x="3545" y="13088"/>
                      <a:pt x="3510" y="13097"/>
                      <a:pt x="3590" y="13097"/>
                    </a:cubicBezTo>
                    <a:cubicBezTo>
                      <a:pt x="3634" y="13097"/>
                      <a:pt x="3688" y="13088"/>
                      <a:pt x="3732" y="13079"/>
                    </a:cubicBezTo>
                    <a:cubicBezTo>
                      <a:pt x="3727" y="13079"/>
                      <a:pt x="3760" y="13067"/>
                      <a:pt x="3781" y="13067"/>
                    </a:cubicBezTo>
                    <a:cubicBezTo>
                      <a:pt x="3796" y="13067"/>
                      <a:pt x="3805" y="13074"/>
                      <a:pt x="3786" y="13097"/>
                    </a:cubicBezTo>
                    <a:cubicBezTo>
                      <a:pt x="3768" y="13115"/>
                      <a:pt x="3741" y="13115"/>
                      <a:pt x="3715" y="13168"/>
                    </a:cubicBezTo>
                    <a:cubicBezTo>
                      <a:pt x="3728" y="13178"/>
                      <a:pt x="3738" y="13183"/>
                      <a:pt x="3747" y="13183"/>
                    </a:cubicBezTo>
                    <a:cubicBezTo>
                      <a:pt x="3770" y="13183"/>
                      <a:pt x="3789" y="13158"/>
                      <a:pt x="3839" y="13132"/>
                    </a:cubicBezTo>
                    <a:cubicBezTo>
                      <a:pt x="3863" y="13118"/>
                      <a:pt x="3900" y="13099"/>
                      <a:pt x="3923" y="13099"/>
                    </a:cubicBezTo>
                    <a:cubicBezTo>
                      <a:pt x="3943" y="13099"/>
                      <a:pt x="3954" y="13113"/>
                      <a:pt x="3937" y="13159"/>
                    </a:cubicBezTo>
                    <a:cubicBezTo>
                      <a:pt x="3893" y="13284"/>
                      <a:pt x="3848" y="13284"/>
                      <a:pt x="3884" y="13373"/>
                    </a:cubicBezTo>
                    <a:cubicBezTo>
                      <a:pt x="3911" y="13417"/>
                      <a:pt x="3937" y="13498"/>
                      <a:pt x="3973" y="13515"/>
                    </a:cubicBezTo>
                    <a:cubicBezTo>
                      <a:pt x="3978" y="13519"/>
                      <a:pt x="3983" y="13520"/>
                      <a:pt x="3987" y="13520"/>
                    </a:cubicBezTo>
                    <a:cubicBezTo>
                      <a:pt x="4020" y="13520"/>
                      <a:pt x="4031" y="13439"/>
                      <a:pt x="4062" y="13400"/>
                    </a:cubicBezTo>
                    <a:cubicBezTo>
                      <a:pt x="4083" y="13362"/>
                      <a:pt x="4111" y="13337"/>
                      <a:pt x="4130" y="13337"/>
                    </a:cubicBezTo>
                    <a:cubicBezTo>
                      <a:pt x="4143" y="13337"/>
                      <a:pt x="4151" y="13348"/>
                      <a:pt x="4151" y="13373"/>
                    </a:cubicBezTo>
                    <a:cubicBezTo>
                      <a:pt x="4151" y="13404"/>
                      <a:pt x="4169" y="13462"/>
                      <a:pt x="4192" y="13462"/>
                    </a:cubicBezTo>
                    <a:cubicBezTo>
                      <a:pt x="4200" y="13462"/>
                      <a:pt x="4210" y="13455"/>
                      <a:pt x="4219" y="13434"/>
                    </a:cubicBezTo>
                    <a:lnTo>
                      <a:pt x="4219" y="13434"/>
                    </a:lnTo>
                    <a:cubicBezTo>
                      <a:pt x="4171" y="13549"/>
                      <a:pt x="4220" y="13574"/>
                      <a:pt x="4283" y="13574"/>
                    </a:cubicBezTo>
                    <a:cubicBezTo>
                      <a:pt x="4330" y="13574"/>
                      <a:pt x="4386" y="13559"/>
                      <a:pt x="4411" y="13559"/>
                    </a:cubicBezTo>
                    <a:cubicBezTo>
                      <a:pt x="4414" y="13559"/>
                      <a:pt x="4416" y="13560"/>
                      <a:pt x="4418" y="13560"/>
                    </a:cubicBezTo>
                    <a:cubicBezTo>
                      <a:pt x="4463" y="13560"/>
                      <a:pt x="4445" y="13604"/>
                      <a:pt x="4472" y="13640"/>
                    </a:cubicBezTo>
                    <a:cubicBezTo>
                      <a:pt x="4507" y="13676"/>
                      <a:pt x="4543" y="13694"/>
                      <a:pt x="4596" y="13702"/>
                    </a:cubicBezTo>
                    <a:cubicBezTo>
                      <a:pt x="4623" y="13720"/>
                      <a:pt x="4864" y="13729"/>
                      <a:pt x="4837" y="13863"/>
                    </a:cubicBezTo>
                    <a:cubicBezTo>
                      <a:pt x="4848" y="13866"/>
                      <a:pt x="4858" y="13868"/>
                      <a:pt x="4867" y="13868"/>
                    </a:cubicBezTo>
                    <a:cubicBezTo>
                      <a:pt x="4906" y="13868"/>
                      <a:pt x="4922" y="13831"/>
                      <a:pt x="4944" y="13729"/>
                    </a:cubicBezTo>
                    <a:cubicBezTo>
                      <a:pt x="4962" y="13667"/>
                      <a:pt x="5015" y="13560"/>
                      <a:pt x="5042" y="13560"/>
                    </a:cubicBezTo>
                    <a:cubicBezTo>
                      <a:pt x="5042" y="13631"/>
                      <a:pt x="5042" y="13711"/>
                      <a:pt x="5042" y="13783"/>
                    </a:cubicBezTo>
                    <a:cubicBezTo>
                      <a:pt x="5057" y="13829"/>
                      <a:pt x="5084" y="13848"/>
                      <a:pt x="5113" y="13848"/>
                    </a:cubicBezTo>
                    <a:cubicBezTo>
                      <a:pt x="5134" y="13848"/>
                      <a:pt x="5156" y="13837"/>
                      <a:pt x="5175" y="13818"/>
                    </a:cubicBezTo>
                    <a:cubicBezTo>
                      <a:pt x="5202" y="13783"/>
                      <a:pt x="5247" y="13756"/>
                      <a:pt x="5291" y="13738"/>
                    </a:cubicBezTo>
                    <a:cubicBezTo>
                      <a:pt x="5309" y="13774"/>
                      <a:pt x="5318" y="13809"/>
                      <a:pt x="5336" y="13854"/>
                    </a:cubicBezTo>
                    <a:cubicBezTo>
                      <a:pt x="5343" y="13862"/>
                      <a:pt x="5349" y="13865"/>
                      <a:pt x="5354" y="13865"/>
                    </a:cubicBezTo>
                    <a:cubicBezTo>
                      <a:pt x="5406" y="13865"/>
                      <a:pt x="5403" y="13560"/>
                      <a:pt x="5452" y="13560"/>
                    </a:cubicBezTo>
                    <a:cubicBezTo>
                      <a:pt x="5523" y="13560"/>
                      <a:pt x="5460" y="13818"/>
                      <a:pt x="5514" y="13854"/>
                    </a:cubicBezTo>
                    <a:cubicBezTo>
                      <a:pt x="5524" y="13859"/>
                      <a:pt x="5535" y="13862"/>
                      <a:pt x="5544" y="13862"/>
                    </a:cubicBezTo>
                    <a:cubicBezTo>
                      <a:pt x="5635" y="13862"/>
                      <a:pt x="5698" y="13659"/>
                      <a:pt x="5754" y="13587"/>
                    </a:cubicBezTo>
                    <a:cubicBezTo>
                      <a:pt x="5760" y="13581"/>
                      <a:pt x="5821" y="13534"/>
                      <a:pt x="5855" y="13534"/>
                    </a:cubicBezTo>
                    <a:cubicBezTo>
                      <a:pt x="5876" y="13534"/>
                      <a:pt x="5887" y="13551"/>
                      <a:pt x="5870" y="13604"/>
                    </a:cubicBezTo>
                    <a:cubicBezTo>
                      <a:pt x="5799" y="13622"/>
                      <a:pt x="5790" y="13729"/>
                      <a:pt x="5888" y="13765"/>
                    </a:cubicBezTo>
                    <a:cubicBezTo>
                      <a:pt x="5892" y="13766"/>
                      <a:pt x="5897" y="13766"/>
                      <a:pt x="5903" y="13766"/>
                    </a:cubicBezTo>
                    <a:cubicBezTo>
                      <a:pt x="5944" y="13766"/>
                      <a:pt x="6016" y="13735"/>
                      <a:pt x="5977" y="13640"/>
                    </a:cubicBezTo>
                    <a:cubicBezTo>
                      <a:pt x="5968" y="13613"/>
                      <a:pt x="5897" y="13506"/>
                      <a:pt x="5906" y="13471"/>
                    </a:cubicBezTo>
                    <a:lnTo>
                      <a:pt x="5906" y="13471"/>
                    </a:lnTo>
                    <a:cubicBezTo>
                      <a:pt x="5906" y="13471"/>
                      <a:pt x="6075" y="13684"/>
                      <a:pt x="6119" y="13684"/>
                    </a:cubicBezTo>
                    <a:cubicBezTo>
                      <a:pt x="6128" y="13684"/>
                      <a:pt x="6131" y="13676"/>
                      <a:pt x="6128" y="13658"/>
                    </a:cubicBezTo>
                    <a:cubicBezTo>
                      <a:pt x="6111" y="13587"/>
                      <a:pt x="6075" y="13515"/>
                      <a:pt x="6066" y="13435"/>
                    </a:cubicBezTo>
                    <a:cubicBezTo>
                      <a:pt x="6066" y="13382"/>
                      <a:pt x="6066" y="13328"/>
                      <a:pt x="6075" y="13275"/>
                    </a:cubicBezTo>
                    <a:cubicBezTo>
                      <a:pt x="6129" y="13423"/>
                      <a:pt x="6150" y="13503"/>
                      <a:pt x="6214" y="13503"/>
                    </a:cubicBezTo>
                    <a:cubicBezTo>
                      <a:pt x="6223" y="13503"/>
                      <a:pt x="6233" y="13501"/>
                      <a:pt x="6244" y="13498"/>
                    </a:cubicBezTo>
                    <a:cubicBezTo>
                      <a:pt x="6262" y="13489"/>
                      <a:pt x="6351" y="13364"/>
                      <a:pt x="6271" y="13293"/>
                    </a:cubicBezTo>
                    <a:lnTo>
                      <a:pt x="6342" y="13266"/>
                    </a:lnTo>
                    <a:cubicBezTo>
                      <a:pt x="6360" y="13328"/>
                      <a:pt x="6396" y="13382"/>
                      <a:pt x="6431" y="13444"/>
                    </a:cubicBezTo>
                    <a:cubicBezTo>
                      <a:pt x="6457" y="13470"/>
                      <a:pt x="6484" y="13481"/>
                      <a:pt x="6507" y="13481"/>
                    </a:cubicBezTo>
                    <a:cubicBezTo>
                      <a:pt x="6532" y="13481"/>
                      <a:pt x="6551" y="13467"/>
                      <a:pt x="6556" y="13444"/>
                    </a:cubicBezTo>
                    <a:cubicBezTo>
                      <a:pt x="6596" y="13378"/>
                      <a:pt x="6523" y="13210"/>
                      <a:pt x="6562" y="13210"/>
                    </a:cubicBezTo>
                    <a:cubicBezTo>
                      <a:pt x="6576" y="13210"/>
                      <a:pt x="6603" y="13231"/>
                      <a:pt x="6654" y="13284"/>
                    </a:cubicBezTo>
                    <a:cubicBezTo>
                      <a:pt x="6700" y="13354"/>
                      <a:pt x="6723" y="13380"/>
                      <a:pt x="6733" y="13380"/>
                    </a:cubicBezTo>
                    <a:cubicBezTo>
                      <a:pt x="6759" y="13380"/>
                      <a:pt x="6693" y="13194"/>
                      <a:pt x="6725" y="13168"/>
                    </a:cubicBezTo>
                    <a:cubicBezTo>
                      <a:pt x="6730" y="13163"/>
                      <a:pt x="6737" y="13161"/>
                      <a:pt x="6746" y="13161"/>
                    </a:cubicBezTo>
                    <a:cubicBezTo>
                      <a:pt x="6784" y="13161"/>
                      <a:pt x="6852" y="13205"/>
                      <a:pt x="6881" y="13205"/>
                    </a:cubicBezTo>
                    <a:cubicBezTo>
                      <a:pt x="6891" y="13205"/>
                      <a:pt x="6896" y="13200"/>
                      <a:pt x="6894" y="13186"/>
                    </a:cubicBezTo>
                    <a:cubicBezTo>
                      <a:pt x="6894" y="13168"/>
                      <a:pt x="6832" y="13008"/>
                      <a:pt x="6832" y="13008"/>
                    </a:cubicBezTo>
                    <a:lnTo>
                      <a:pt x="6832" y="13008"/>
                    </a:lnTo>
                    <a:cubicBezTo>
                      <a:pt x="6912" y="13070"/>
                      <a:pt x="6912" y="13123"/>
                      <a:pt x="7001" y="13132"/>
                    </a:cubicBezTo>
                    <a:cubicBezTo>
                      <a:pt x="7037" y="13132"/>
                      <a:pt x="7108" y="13123"/>
                      <a:pt x="7064" y="13043"/>
                    </a:cubicBezTo>
                    <a:cubicBezTo>
                      <a:pt x="7010" y="12963"/>
                      <a:pt x="7082" y="12963"/>
                      <a:pt x="7108" y="12936"/>
                    </a:cubicBezTo>
                    <a:cubicBezTo>
                      <a:pt x="7144" y="12901"/>
                      <a:pt x="7010" y="12785"/>
                      <a:pt x="7046" y="12749"/>
                    </a:cubicBezTo>
                    <a:lnTo>
                      <a:pt x="7046" y="12749"/>
                    </a:lnTo>
                    <a:lnTo>
                      <a:pt x="7179" y="12874"/>
                    </a:lnTo>
                    <a:cubicBezTo>
                      <a:pt x="7197" y="12847"/>
                      <a:pt x="7233" y="12821"/>
                      <a:pt x="7162" y="12758"/>
                    </a:cubicBezTo>
                    <a:cubicBezTo>
                      <a:pt x="7138" y="12711"/>
                      <a:pt x="7134" y="12691"/>
                      <a:pt x="7158" y="12691"/>
                    </a:cubicBezTo>
                    <a:cubicBezTo>
                      <a:pt x="7170" y="12691"/>
                      <a:pt x="7188" y="12696"/>
                      <a:pt x="7215" y="12705"/>
                    </a:cubicBezTo>
                    <a:cubicBezTo>
                      <a:pt x="7233" y="12678"/>
                      <a:pt x="7233" y="12669"/>
                      <a:pt x="7171" y="12616"/>
                    </a:cubicBezTo>
                    <a:cubicBezTo>
                      <a:pt x="7108" y="12571"/>
                      <a:pt x="7126" y="12527"/>
                      <a:pt x="7144" y="12509"/>
                    </a:cubicBezTo>
                    <a:lnTo>
                      <a:pt x="7144" y="12509"/>
                    </a:lnTo>
                    <a:lnTo>
                      <a:pt x="7384" y="12687"/>
                    </a:lnTo>
                    <a:cubicBezTo>
                      <a:pt x="7322" y="12634"/>
                      <a:pt x="7313" y="12545"/>
                      <a:pt x="7367" y="12491"/>
                    </a:cubicBezTo>
                    <a:cubicBezTo>
                      <a:pt x="7374" y="12483"/>
                      <a:pt x="7384" y="12480"/>
                      <a:pt x="7394" y="12480"/>
                    </a:cubicBezTo>
                    <a:cubicBezTo>
                      <a:pt x="7429" y="12480"/>
                      <a:pt x="7474" y="12518"/>
                      <a:pt x="7509" y="12518"/>
                    </a:cubicBezTo>
                    <a:cubicBezTo>
                      <a:pt x="7669" y="12518"/>
                      <a:pt x="7750" y="12447"/>
                      <a:pt x="7865" y="12420"/>
                    </a:cubicBezTo>
                    <a:cubicBezTo>
                      <a:pt x="7865" y="12420"/>
                      <a:pt x="7892" y="12509"/>
                      <a:pt x="7910" y="12509"/>
                    </a:cubicBezTo>
                    <a:lnTo>
                      <a:pt x="7954" y="12491"/>
                    </a:lnTo>
                    <a:cubicBezTo>
                      <a:pt x="8008" y="12464"/>
                      <a:pt x="8061" y="12447"/>
                      <a:pt x="8124" y="12438"/>
                    </a:cubicBezTo>
                    <a:cubicBezTo>
                      <a:pt x="8213" y="12438"/>
                      <a:pt x="8311" y="12438"/>
                      <a:pt x="8400" y="12447"/>
                    </a:cubicBezTo>
                    <a:cubicBezTo>
                      <a:pt x="8413" y="12449"/>
                      <a:pt x="8426" y="12450"/>
                      <a:pt x="8440" y="12450"/>
                    </a:cubicBezTo>
                    <a:cubicBezTo>
                      <a:pt x="8479" y="12450"/>
                      <a:pt x="8518" y="12440"/>
                      <a:pt x="8551" y="12420"/>
                    </a:cubicBezTo>
                    <a:cubicBezTo>
                      <a:pt x="8561" y="12414"/>
                      <a:pt x="8570" y="12411"/>
                      <a:pt x="8577" y="12411"/>
                    </a:cubicBezTo>
                    <a:cubicBezTo>
                      <a:pt x="8604" y="12411"/>
                      <a:pt x="8617" y="12442"/>
                      <a:pt x="8631" y="12455"/>
                    </a:cubicBezTo>
                    <a:cubicBezTo>
                      <a:pt x="8627" y="12452"/>
                      <a:pt x="8622" y="12450"/>
                      <a:pt x="8615" y="12450"/>
                    </a:cubicBezTo>
                    <a:cubicBezTo>
                      <a:pt x="8593" y="12450"/>
                      <a:pt x="8560" y="12472"/>
                      <a:pt x="8560" y="12500"/>
                    </a:cubicBezTo>
                    <a:cubicBezTo>
                      <a:pt x="8587" y="12553"/>
                      <a:pt x="8614" y="12607"/>
                      <a:pt x="8658" y="12651"/>
                    </a:cubicBezTo>
                    <a:cubicBezTo>
                      <a:pt x="8666" y="12676"/>
                      <a:pt x="8667" y="12732"/>
                      <a:pt x="8732" y="12732"/>
                    </a:cubicBezTo>
                    <a:cubicBezTo>
                      <a:pt x="8737" y="12732"/>
                      <a:pt x="8742" y="12732"/>
                      <a:pt x="8747" y="12732"/>
                    </a:cubicBezTo>
                    <a:cubicBezTo>
                      <a:pt x="8836" y="12705"/>
                      <a:pt x="8934" y="12660"/>
                      <a:pt x="9023" y="12616"/>
                    </a:cubicBezTo>
                    <a:lnTo>
                      <a:pt x="9023" y="12616"/>
                    </a:lnTo>
                    <a:cubicBezTo>
                      <a:pt x="9050" y="12678"/>
                      <a:pt x="8881" y="12749"/>
                      <a:pt x="8792" y="12776"/>
                    </a:cubicBezTo>
                    <a:cubicBezTo>
                      <a:pt x="8649" y="12821"/>
                      <a:pt x="8720" y="12847"/>
                      <a:pt x="8729" y="12901"/>
                    </a:cubicBezTo>
                    <a:cubicBezTo>
                      <a:pt x="8729" y="12945"/>
                      <a:pt x="8756" y="13026"/>
                      <a:pt x="8703" y="13079"/>
                    </a:cubicBezTo>
                    <a:cubicBezTo>
                      <a:pt x="8685" y="13088"/>
                      <a:pt x="8658" y="13097"/>
                      <a:pt x="8640" y="13097"/>
                    </a:cubicBezTo>
                    <a:cubicBezTo>
                      <a:pt x="8649" y="13132"/>
                      <a:pt x="8712" y="13150"/>
                      <a:pt x="8747" y="13186"/>
                    </a:cubicBezTo>
                    <a:cubicBezTo>
                      <a:pt x="8827" y="13266"/>
                      <a:pt x="8640" y="13293"/>
                      <a:pt x="8605" y="13319"/>
                    </a:cubicBezTo>
                    <a:cubicBezTo>
                      <a:pt x="8569" y="13337"/>
                      <a:pt x="8649" y="13409"/>
                      <a:pt x="8729" y="13506"/>
                    </a:cubicBezTo>
                    <a:cubicBezTo>
                      <a:pt x="8769" y="13557"/>
                      <a:pt x="8774" y="13575"/>
                      <a:pt x="8761" y="13575"/>
                    </a:cubicBezTo>
                    <a:cubicBezTo>
                      <a:pt x="8729" y="13575"/>
                      <a:pt x="8591" y="13472"/>
                      <a:pt x="8560" y="13453"/>
                    </a:cubicBezTo>
                    <a:cubicBezTo>
                      <a:pt x="8544" y="13443"/>
                      <a:pt x="8534" y="13438"/>
                      <a:pt x="8528" y="13438"/>
                    </a:cubicBezTo>
                    <a:cubicBezTo>
                      <a:pt x="8495" y="13438"/>
                      <a:pt x="8606" y="13589"/>
                      <a:pt x="8614" y="13604"/>
                    </a:cubicBezTo>
                    <a:cubicBezTo>
                      <a:pt x="8625" y="13638"/>
                      <a:pt x="8616" y="13650"/>
                      <a:pt x="8596" y="13650"/>
                    </a:cubicBezTo>
                    <a:cubicBezTo>
                      <a:pt x="8553" y="13650"/>
                      <a:pt x="8460" y="13596"/>
                      <a:pt x="8418" y="13596"/>
                    </a:cubicBezTo>
                    <a:cubicBezTo>
                      <a:pt x="8414" y="13595"/>
                      <a:pt x="8410" y="13595"/>
                      <a:pt x="8407" y="13595"/>
                    </a:cubicBezTo>
                    <a:cubicBezTo>
                      <a:pt x="8351" y="13595"/>
                      <a:pt x="8319" y="13661"/>
                      <a:pt x="8311" y="13711"/>
                    </a:cubicBezTo>
                    <a:cubicBezTo>
                      <a:pt x="8304" y="13739"/>
                      <a:pt x="8265" y="13856"/>
                      <a:pt x="8195" y="13856"/>
                    </a:cubicBezTo>
                    <a:cubicBezTo>
                      <a:pt x="8174" y="13856"/>
                      <a:pt x="8150" y="13845"/>
                      <a:pt x="8124" y="13818"/>
                    </a:cubicBezTo>
                    <a:cubicBezTo>
                      <a:pt x="8079" y="13827"/>
                      <a:pt x="8079" y="13889"/>
                      <a:pt x="8061" y="13934"/>
                    </a:cubicBezTo>
                    <a:cubicBezTo>
                      <a:pt x="8017" y="14094"/>
                      <a:pt x="7892" y="14175"/>
                      <a:pt x="7830" y="14326"/>
                    </a:cubicBezTo>
                    <a:cubicBezTo>
                      <a:pt x="7800" y="14393"/>
                      <a:pt x="7808" y="14473"/>
                      <a:pt x="7848" y="14534"/>
                    </a:cubicBezTo>
                    <a:lnTo>
                      <a:pt x="7848" y="14534"/>
                    </a:lnTo>
                    <a:cubicBezTo>
                      <a:pt x="7801" y="14474"/>
                      <a:pt x="7748" y="14402"/>
                      <a:pt x="7696" y="14379"/>
                    </a:cubicBezTo>
                    <a:cubicBezTo>
                      <a:pt x="7687" y="14376"/>
                      <a:pt x="7681" y="14374"/>
                      <a:pt x="7676" y="14374"/>
                    </a:cubicBezTo>
                    <a:cubicBezTo>
                      <a:pt x="7647" y="14374"/>
                      <a:pt x="7682" y="14433"/>
                      <a:pt x="7652" y="14433"/>
                    </a:cubicBezTo>
                    <a:lnTo>
                      <a:pt x="7607" y="14433"/>
                    </a:lnTo>
                    <a:cubicBezTo>
                      <a:pt x="7536" y="14433"/>
                      <a:pt x="7456" y="14460"/>
                      <a:pt x="7402" y="14504"/>
                    </a:cubicBezTo>
                    <a:cubicBezTo>
                      <a:pt x="7420" y="14584"/>
                      <a:pt x="7295" y="14656"/>
                      <a:pt x="7295" y="14656"/>
                    </a:cubicBezTo>
                    <a:cubicBezTo>
                      <a:pt x="7349" y="14807"/>
                      <a:pt x="7465" y="14958"/>
                      <a:pt x="7518" y="15128"/>
                    </a:cubicBezTo>
                    <a:cubicBezTo>
                      <a:pt x="7519" y="15134"/>
                      <a:pt x="7516" y="15137"/>
                      <a:pt x="7510" y="15137"/>
                    </a:cubicBezTo>
                    <a:cubicBezTo>
                      <a:pt x="7476" y="15137"/>
                      <a:pt x="7337" y="15033"/>
                      <a:pt x="7322" y="14896"/>
                    </a:cubicBezTo>
                    <a:cubicBezTo>
                      <a:pt x="7301" y="14777"/>
                      <a:pt x="7253" y="14724"/>
                      <a:pt x="7203" y="14724"/>
                    </a:cubicBezTo>
                    <a:cubicBezTo>
                      <a:pt x="7189" y="14724"/>
                      <a:pt x="7175" y="14728"/>
                      <a:pt x="7162" y="14736"/>
                    </a:cubicBezTo>
                    <a:cubicBezTo>
                      <a:pt x="7135" y="14745"/>
                      <a:pt x="7090" y="14762"/>
                      <a:pt x="7099" y="14825"/>
                    </a:cubicBezTo>
                    <a:cubicBezTo>
                      <a:pt x="7108" y="14887"/>
                      <a:pt x="7126" y="14905"/>
                      <a:pt x="7082" y="14905"/>
                    </a:cubicBezTo>
                    <a:cubicBezTo>
                      <a:pt x="7038" y="14896"/>
                      <a:pt x="6847" y="14749"/>
                      <a:pt x="6824" y="14660"/>
                    </a:cubicBezTo>
                    <a:lnTo>
                      <a:pt x="6824" y="14660"/>
                    </a:lnTo>
                    <a:cubicBezTo>
                      <a:pt x="6849" y="14772"/>
                      <a:pt x="6823" y="14781"/>
                      <a:pt x="6770" y="14807"/>
                    </a:cubicBezTo>
                    <a:cubicBezTo>
                      <a:pt x="6716" y="14825"/>
                      <a:pt x="6681" y="14869"/>
                      <a:pt x="6663" y="14923"/>
                    </a:cubicBezTo>
                    <a:cubicBezTo>
                      <a:pt x="6663" y="14940"/>
                      <a:pt x="6646" y="15039"/>
                      <a:pt x="6629" y="15039"/>
                    </a:cubicBezTo>
                    <a:cubicBezTo>
                      <a:pt x="6629" y="15039"/>
                      <a:pt x="6628" y="15039"/>
                      <a:pt x="6627" y="15039"/>
                    </a:cubicBezTo>
                    <a:cubicBezTo>
                      <a:pt x="6618" y="15021"/>
                      <a:pt x="6556" y="14914"/>
                      <a:pt x="6538" y="14914"/>
                    </a:cubicBezTo>
                    <a:cubicBezTo>
                      <a:pt x="6494" y="14914"/>
                      <a:pt x="6494" y="14994"/>
                      <a:pt x="6458" y="15003"/>
                    </a:cubicBezTo>
                    <a:lnTo>
                      <a:pt x="6342" y="15039"/>
                    </a:lnTo>
                    <a:cubicBezTo>
                      <a:pt x="6323" y="15011"/>
                      <a:pt x="6310" y="15000"/>
                      <a:pt x="6301" y="15000"/>
                    </a:cubicBezTo>
                    <a:cubicBezTo>
                      <a:pt x="6271" y="15000"/>
                      <a:pt x="6300" y="15145"/>
                      <a:pt x="6307" y="15208"/>
                    </a:cubicBezTo>
                    <a:cubicBezTo>
                      <a:pt x="6316" y="15288"/>
                      <a:pt x="6289" y="15324"/>
                      <a:pt x="6253" y="15324"/>
                    </a:cubicBezTo>
                    <a:cubicBezTo>
                      <a:pt x="6218" y="15136"/>
                      <a:pt x="6218" y="15083"/>
                      <a:pt x="6137" y="15074"/>
                    </a:cubicBezTo>
                    <a:cubicBezTo>
                      <a:pt x="6004" y="15074"/>
                      <a:pt x="5870" y="15110"/>
                      <a:pt x="5737" y="15119"/>
                    </a:cubicBezTo>
                    <a:cubicBezTo>
                      <a:pt x="5728" y="15119"/>
                      <a:pt x="5585" y="15119"/>
                      <a:pt x="5603" y="15190"/>
                    </a:cubicBezTo>
                    <a:cubicBezTo>
                      <a:pt x="5635" y="15279"/>
                      <a:pt x="5603" y="15309"/>
                      <a:pt x="5569" y="15309"/>
                    </a:cubicBezTo>
                    <a:cubicBezTo>
                      <a:pt x="5556" y="15309"/>
                      <a:pt x="5542" y="15304"/>
                      <a:pt x="5532" y="15297"/>
                    </a:cubicBezTo>
                    <a:cubicBezTo>
                      <a:pt x="5505" y="15261"/>
                      <a:pt x="5514" y="15190"/>
                      <a:pt x="5496" y="15154"/>
                    </a:cubicBezTo>
                    <a:cubicBezTo>
                      <a:pt x="5478" y="15128"/>
                      <a:pt x="5460" y="15119"/>
                      <a:pt x="5434" y="15119"/>
                    </a:cubicBezTo>
                    <a:cubicBezTo>
                      <a:pt x="5415" y="15119"/>
                      <a:pt x="5379" y="15106"/>
                      <a:pt x="5344" y="15106"/>
                    </a:cubicBezTo>
                    <a:cubicBezTo>
                      <a:pt x="5312" y="15106"/>
                      <a:pt x="5281" y="15116"/>
                      <a:pt x="5264" y="15154"/>
                    </a:cubicBezTo>
                    <a:cubicBezTo>
                      <a:pt x="5252" y="15191"/>
                      <a:pt x="5240" y="15198"/>
                      <a:pt x="5226" y="15198"/>
                    </a:cubicBezTo>
                    <a:cubicBezTo>
                      <a:pt x="5218" y="15198"/>
                      <a:pt x="5209" y="15196"/>
                      <a:pt x="5199" y="15196"/>
                    </a:cubicBezTo>
                    <a:cubicBezTo>
                      <a:pt x="5190" y="15196"/>
                      <a:pt x="5179" y="15198"/>
                      <a:pt x="5166" y="15208"/>
                    </a:cubicBezTo>
                    <a:cubicBezTo>
                      <a:pt x="5122" y="15243"/>
                      <a:pt x="5104" y="15350"/>
                      <a:pt x="5086" y="15350"/>
                    </a:cubicBezTo>
                    <a:cubicBezTo>
                      <a:pt x="5068" y="15341"/>
                      <a:pt x="5068" y="15261"/>
                      <a:pt x="5060" y="15234"/>
                    </a:cubicBezTo>
                    <a:cubicBezTo>
                      <a:pt x="5042" y="15181"/>
                      <a:pt x="4988" y="15136"/>
                      <a:pt x="4935" y="15136"/>
                    </a:cubicBezTo>
                    <a:cubicBezTo>
                      <a:pt x="4902" y="15133"/>
                      <a:pt x="4870" y="15131"/>
                      <a:pt x="4839" y="15131"/>
                    </a:cubicBezTo>
                    <a:cubicBezTo>
                      <a:pt x="4796" y="15131"/>
                      <a:pt x="4754" y="15135"/>
                      <a:pt x="4712" y="15145"/>
                    </a:cubicBezTo>
                    <a:cubicBezTo>
                      <a:pt x="4668" y="15163"/>
                      <a:pt x="4641" y="15217"/>
                      <a:pt x="4632" y="15306"/>
                    </a:cubicBezTo>
                    <a:cubicBezTo>
                      <a:pt x="4622" y="15321"/>
                      <a:pt x="4613" y="15337"/>
                      <a:pt x="4608" y="15355"/>
                    </a:cubicBezTo>
                    <a:lnTo>
                      <a:pt x="4608" y="15355"/>
                    </a:lnTo>
                    <a:cubicBezTo>
                      <a:pt x="4632" y="15211"/>
                      <a:pt x="4641" y="15079"/>
                      <a:pt x="4614" y="15056"/>
                    </a:cubicBezTo>
                    <a:cubicBezTo>
                      <a:pt x="4602" y="15044"/>
                      <a:pt x="4557" y="15015"/>
                      <a:pt x="4521" y="15015"/>
                    </a:cubicBezTo>
                    <a:cubicBezTo>
                      <a:pt x="4504" y="15015"/>
                      <a:pt x="4489" y="15022"/>
                      <a:pt x="4481" y="15039"/>
                    </a:cubicBezTo>
                    <a:cubicBezTo>
                      <a:pt x="4443" y="15125"/>
                      <a:pt x="4419" y="15208"/>
                      <a:pt x="4387" y="15208"/>
                    </a:cubicBezTo>
                    <a:cubicBezTo>
                      <a:pt x="4373" y="15208"/>
                      <a:pt x="4357" y="15192"/>
                      <a:pt x="4338" y="15154"/>
                    </a:cubicBezTo>
                    <a:cubicBezTo>
                      <a:pt x="4285" y="15092"/>
                      <a:pt x="4213" y="15047"/>
                      <a:pt x="4133" y="15039"/>
                    </a:cubicBezTo>
                    <a:cubicBezTo>
                      <a:pt x="4085" y="15039"/>
                      <a:pt x="4007" y="15177"/>
                      <a:pt x="3973" y="15177"/>
                    </a:cubicBezTo>
                    <a:cubicBezTo>
                      <a:pt x="3970" y="15177"/>
                      <a:pt x="3967" y="15176"/>
                      <a:pt x="3964" y="15172"/>
                    </a:cubicBezTo>
                    <a:cubicBezTo>
                      <a:pt x="3919" y="15110"/>
                      <a:pt x="4000" y="14860"/>
                      <a:pt x="3946" y="14798"/>
                    </a:cubicBezTo>
                    <a:cubicBezTo>
                      <a:pt x="3943" y="14795"/>
                      <a:pt x="3940" y="14794"/>
                      <a:pt x="3937" y="14794"/>
                    </a:cubicBezTo>
                    <a:cubicBezTo>
                      <a:pt x="3905" y="14794"/>
                      <a:pt x="3873" y="14953"/>
                      <a:pt x="3857" y="14994"/>
                    </a:cubicBezTo>
                    <a:cubicBezTo>
                      <a:pt x="3825" y="14978"/>
                      <a:pt x="3879" y="14799"/>
                      <a:pt x="3846" y="14799"/>
                    </a:cubicBezTo>
                    <a:cubicBezTo>
                      <a:pt x="3842" y="14799"/>
                      <a:pt x="3837" y="14801"/>
                      <a:pt x="3830" y="14807"/>
                    </a:cubicBezTo>
                    <a:cubicBezTo>
                      <a:pt x="3815" y="14822"/>
                      <a:pt x="3687" y="15120"/>
                      <a:pt x="3647" y="15120"/>
                    </a:cubicBezTo>
                    <a:cubicBezTo>
                      <a:pt x="3639" y="15120"/>
                      <a:pt x="3634" y="15109"/>
                      <a:pt x="3634" y="15083"/>
                    </a:cubicBezTo>
                    <a:cubicBezTo>
                      <a:pt x="3634" y="15003"/>
                      <a:pt x="3697" y="14914"/>
                      <a:pt x="3679" y="14834"/>
                    </a:cubicBezTo>
                    <a:cubicBezTo>
                      <a:pt x="3672" y="14812"/>
                      <a:pt x="3646" y="14796"/>
                      <a:pt x="3623" y="14796"/>
                    </a:cubicBezTo>
                    <a:cubicBezTo>
                      <a:pt x="3617" y="14796"/>
                      <a:pt x="3612" y="14796"/>
                      <a:pt x="3608" y="14798"/>
                    </a:cubicBezTo>
                    <a:cubicBezTo>
                      <a:pt x="3544" y="14814"/>
                      <a:pt x="3523" y="14993"/>
                      <a:pt x="3449" y="14993"/>
                    </a:cubicBezTo>
                    <a:cubicBezTo>
                      <a:pt x="3441" y="14993"/>
                      <a:pt x="3431" y="14991"/>
                      <a:pt x="3421" y="14985"/>
                    </a:cubicBezTo>
                    <a:cubicBezTo>
                      <a:pt x="3465" y="14905"/>
                      <a:pt x="3492" y="14825"/>
                      <a:pt x="3501" y="14736"/>
                    </a:cubicBezTo>
                    <a:cubicBezTo>
                      <a:pt x="3490" y="14694"/>
                      <a:pt x="3480" y="14646"/>
                      <a:pt x="3455" y="14646"/>
                    </a:cubicBezTo>
                    <a:cubicBezTo>
                      <a:pt x="3438" y="14646"/>
                      <a:pt x="3413" y="14670"/>
                      <a:pt x="3376" y="14736"/>
                    </a:cubicBezTo>
                    <a:cubicBezTo>
                      <a:pt x="3444" y="14610"/>
                      <a:pt x="3445" y="14564"/>
                      <a:pt x="3413" y="14564"/>
                    </a:cubicBezTo>
                    <a:cubicBezTo>
                      <a:pt x="3392" y="14564"/>
                      <a:pt x="3354" y="14587"/>
                      <a:pt x="3314" y="14620"/>
                    </a:cubicBezTo>
                    <a:cubicBezTo>
                      <a:pt x="3393" y="14470"/>
                      <a:pt x="3122" y="14504"/>
                      <a:pt x="3092" y="14487"/>
                    </a:cubicBezTo>
                    <a:lnTo>
                      <a:pt x="3092" y="14487"/>
                    </a:lnTo>
                    <a:cubicBezTo>
                      <a:pt x="3159" y="14528"/>
                      <a:pt x="3102" y="14652"/>
                      <a:pt x="3044" y="14652"/>
                    </a:cubicBezTo>
                    <a:cubicBezTo>
                      <a:pt x="3026" y="14652"/>
                      <a:pt x="3008" y="14640"/>
                      <a:pt x="2993" y="14611"/>
                    </a:cubicBezTo>
                    <a:cubicBezTo>
                      <a:pt x="2966" y="14540"/>
                      <a:pt x="2913" y="14477"/>
                      <a:pt x="2851" y="14424"/>
                    </a:cubicBezTo>
                    <a:lnTo>
                      <a:pt x="2851" y="14424"/>
                    </a:lnTo>
                    <a:cubicBezTo>
                      <a:pt x="2735" y="14584"/>
                      <a:pt x="2877" y="14736"/>
                      <a:pt x="2922" y="14798"/>
                    </a:cubicBezTo>
                    <a:cubicBezTo>
                      <a:pt x="2860" y="14762"/>
                      <a:pt x="2815" y="14727"/>
                      <a:pt x="2770" y="14682"/>
                    </a:cubicBezTo>
                    <a:cubicBezTo>
                      <a:pt x="2717" y="14638"/>
                      <a:pt x="2708" y="14566"/>
                      <a:pt x="2735" y="14504"/>
                    </a:cubicBezTo>
                    <a:cubicBezTo>
                      <a:pt x="2779" y="14415"/>
                      <a:pt x="2851" y="14397"/>
                      <a:pt x="2842" y="14317"/>
                    </a:cubicBezTo>
                    <a:cubicBezTo>
                      <a:pt x="2842" y="14262"/>
                      <a:pt x="2824" y="14245"/>
                      <a:pt x="2797" y="14245"/>
                    </a:cubicBezTo>
                    <a:cubicBezTo>
                      <a:pt x="2751" y="14245"/>
                      <a:pt x="2677" y="14297"/>
                      <a:pt x="2622" y="14297"/>
                    </a:cubicBezTo>
                    <a:cubicBezTo>
                      <a:pt x="2611" y="14297"/>
                      <a:pt x="2601" y="14295"/>
                      <a:pt x="2592" y="14290"/>
                    </a:cubicBezTo>
                    <a:cubicBezTo>
                      <a:pt x="2512" y="14237"/>
                      <a:pt x="2548" y="14130"/>
                      <a:pt x="2592" y="13996"/>
                    </a:cubicBezTo>
                    <a:lnTo>
                      <a:pt x="2592" y="13996"/>
                    </a:lnTo>
                    <a:cubicBezTo>
                      <a:pt x="2512" y="14077"/>
                      <a:pt x="2423" y="14139"/>
                      <a:pt x="2316" y="14175"/>
                    </a:cubicBezTo>
                    <a:cubicBezTo>
                      <a:pt x="2310" y="14176"/>
                      <a:pt x="2304" y="14176"/>
                      <a:pt x="2300" y="14176"/>
                    </a:cubicBezTo>
                    <a:cubicBezTo>
                      <a:pt x="2236" y="14176"/>
                      <a:pt x="2360" y="14066"/>
                      <a:pt x="2352" y="14050"/>
                    </a:cubicBezTo>
                    <a:cubicBezTo>
                      <a:pt x="2351" y="14049"/>
                      <a:pt x="2350" y="14049"/>
                      <a:pt x="2349" y="14049"/>
                    </a:cubicBezTo>
                    <a:cubicBezTo>
                      <a:pt x="2336" y="14049"/>
                      <a:pt x="2302" y="14078"/>
                      <a:pt x="2269" y="14110"/>
                    </a:cubicBezTo>
                    <a:lnTo>
                      <a:pt x="2269" y="14110"/>
                    </a:lnTo>
                    <a:cubicBezTo>
                      <a:pt x="2321" y="14056"/>
                      <a:pt x="2382" y="13993"/>
                      <a:pt x="2387" y="13970"/>
                    </a:cubicBezTo>
                    <a:cubicBezTo>
                      <a:pt x="2396" y="13898"/>
                      <a:pt x="2325" y="13872"/>
                      <a:pt x="2289" y="13854"/>
                    </a:cubicBezTo>
                    <a:cubicBezTo>
                      <a:pt x="2258" y="13836"/>
                      <a:pt x="2225" y="13827"/>
                      <a:pt x="2191" y="13827"/>
                    </a:cubicBezTo>
                    <a:cubicBezTo>
                      <a:pt x="2158" y="13827"/>
                      <a:pt x="2125" y="13836"/>
                      <a:pt x="2094" y="13854"/>
                    </a:cubicBezTo>
                    <a:cubicBezTo>
                      <a:pt x="2060" y="13876"/>
                      <a:pt x="2037" y="13895"/>
                      <a:pt x="2020" y="13895"/>
                    </a:cubicBezTo>
                    <a:cubicBezTo>
                      <a:pt x="2010" y="13895"/>
                      <a:pt x="2002" y="13888"/>
                      <a:pt x="1996" y="13872"/>
                    </a:cubicBezTo>
                    <a:cubicBezTo>
                      <a:pt x="1987" y="13836"/>
                      <a:pt x="1996" y="13792"/>
                      <a:pt x="2022" y="13765"/>
                    </a:cubicBezTo>
                    <a:cubicBezTo>
                      <a:pt x="2067" y="13702"/>
                      <a:pt x="2049" y="13711"/>
                      <a:pt x="2022" y="13694"/>
                    </a:cubicBezTo>
                    <a:cubicBezTo>
                      <a:pt x="2017" y="13686"/>
                      <a:pt x="2006" y="13683"/>
                      <a:pt x="1991" y="13683"/>
                    </a:cubicBezTo>
                    <a:cubicBezTo>
                      <a:pt x="1959" y="13683"/>
                      <a:pt x="1911" y="13695"/>
                      <a:pt x="1873" y="13695"/>
                    </a:cubicBezTo>
                    <a:cubicBezTo>
                      <a:pt x="1866" y="13695"/>
                      <a:pt x="1859" y="13695"/>
                      <a:pt x="1853" y="13694"/>
                    </a:cubicBezTo>
                    <a:cubicBezTo>
                      <a:pt x="1808" y="13685"/>
                      <a:pt x="1764" y="13649"/>
                      <a:pt x="1746" y="13604"/>
                    </a:cubicBezTo>
                    <a:cubicBezTo>
                      <a:pt x="1737" y="13578"/>
                      <a:pt x="1791" y="13471"/>
                      <a:pt x="1773" y="13453"/>
                    </a:cubicBezTo>
                    <a:cubicBezTo>
                      <a:pt x="1772" y="13452"/>
                      <a:pt x="1772" y="13452"/>
                      <a:pt x="1771" y="13452"/>
                    </a:cubicBezTo>
                    <a:cubicBezTo>
                      <a:pt x="1760" y="13452"/>
                      <a:pt x="1732" y="13498"/>
                      <a:pt x="1722" y="13498"/>
                    </a:cubicBezTo>
                    <a:cubicBezTo>
                      <a:pt x="1721" y="13498"/>
                      <a:pt x="1720" y="13498"/>
                      <a:pt x="1719" y="13498"/>
                    </a:cubicBezTo>
                    <a:lnTo>
                      <a:pt x="1702" y="13471"/>
                    </a:lnTo>
                    <a:lnTo>
                      <a:pt x="1586" y="13337"/>
                    </a:lnTo>
                    <a:cubicBezTo>
                      <a:pt x="1561" y="13301"/>
                      <a:pt x="1537" y="13226"/>
                      <a:pt x="1475" y="13226"/>
                    </a:cubicBezTo>
                    <a:cubicBezTo>
                      <a:pt x="1449" y="13226"/>
                      <a:pt x="1417" y="13239"/>
                      <a:pt x="1376" y="13273"/>
                    </a:cubicBezTo>
                    <a:lnTo>
                      <a:pt x="1376" y="13273"/>
                    </a:lnTo>
                    <a:cubicBezTo>
                      <a:pt x="1444" y="13210"/>
                      <a:pt x="1449" y="13111"/>
                      <a:pt x="1390" y="13043"/>
                    </a:cubicBezTo>
                    <a:cubicBezTo>
                      <a:pt x="1373" y="13023"/>
                      <a:pt x="1348" y="13019"/>
                      <a:pt x="1322" y="13019"/>
                    </a:cubicBezTo>
                    <a:cubicBezTo>
                      <a:pt x="1309" y="13019"/>
                      <a:pt x="1296" y="13020"/>
                      <a:pt x="1283" y="13020"/>
                    </a:cubicBezTo>
                    <a:cubicBezTo>
                      <a:pt x="1256" y="13020"/>
                      <a:pt x="1232" y="13016"/>
                      <a:pt x="1221" y="12990"/>
                    </a:cubicBezTo>
                    <a:cubicBezTo>
                      <a:pt x="1212" y="12963"/>
                      <a:pt x="1319" y="12901"/>
                      <a:pt x="1336" y="12865"/>
                    </a:cubicBezTo>
                    <a:cubicBezTo>
                      <a:pt x="1345" y="12830"/>
                      <a:pt x="1336" y="12794"/>
                      <a:pt x="1310" y="12776"/>
                    </a:cubicBezTo>
                    <a:cubicBezTo>
                      <a:pt x="1280" y="12754"/>
                      <a:pt x="1245" y="12738"/>
                      <a:pt x="1209" y="12738"/>
                    </a:cubicBezTo>
                    <a:cubicBezTo>
                      <a:pt x="1201" y="12738"/>
                      <a:pt x="1193" y="12739"/>
                      <a:pt x="1185" y="12740"/>
                    </a:cubicBezTo>
                    <a:cubicBezTo>
                      <a:pt x="1149" y="12740"/>
                      <a:pt x="1087" y="12794"/>
                      <a:pt x="1042" y="12821"/>
                    </a:cubicBezTo>
                    <a:cubicBezTo>
                      <a:pt x="1230" y="12696"/>
                      <a:pt x="1042" y="12723"/>
                      <a:pt x="1025" y="12687"/>
                    </a:cubicBezTo>
                    <a:cubicBezTo>
                      <a:pt x="1007" y="12642"/>
                      <a:pt x="1336" y="12491"/>
                      <a:pt x="1247" y="12464"/>
                    </a:cubicBezTo>
                    <a:cubicBezTo>
                      <a:pt x="1238" y="12461"/>
                      <a:pt x="1228" y="12459"/>
                      <a:pt x="1217" y="12459"/>
                    </a:cubicBezTo>
                    <a:cubicBezTo>
                      <a:pt x="1110" y="12459"/>
                      <a:pt x="922" y="12603"/>
                      <a:pt x="793" y="12651"/>
                    </a:cubicBezTo>
                    <a:cubicBezTo>
                      <a:pt x="784" y="12655"/>
                      <a:pt x="777" y="12657"/>
                      <a:pt x="773" y="12657"/>
                    </a:cubicBezTo>
                    <a:cubicBezTo>
                      <a:pt x="725" y="12657"/>
                      <a:pt x="909" y="12466"/>
                      <a:pt x="934" y="12456"/>
                    </a:cubicBezTo>
                    <a:lnTo>
                      <a:pt x="934" y="12456"/>
                    </a:lnTo>
                    <a:cubicBezTo>
                      <a:pt x="886" y="12468"/>
                      <a:pt x="854" y="12489"/>
                      <a:pt x="830" y="12489"/>
                    </a:cubicBezTo>
                    <a:cubicBezTo>
                      <a:pt x="819" y="12489"/>
                      <a:pt x="810" y="12484"/>
                      <a:pt x="802" y="12473"/>
                    </a:cubicBezTo>
                    <a:cubicBezTo>
                      <a:pt x="794" y="12465"/>
                      <a:pt x="793" y="12428"/>
                      <a:pt x="773" y="12428"/>
                    </a:cubicBezTo>
                    <a:cubicBezTo>
                      <a:pt x="771" y="12428"/>
                      <a:pt x="769" y="12428"/>
                      <a:pt x="766" y="12429"/>
                    </a:cubicBezTo>
                    <a:cubicBezTo>
                      <a:pt x="731" y="12429"/>
                      <a:pt x="686" y="12473"/>
                      <a:pt x="642" y="12482"/>
                    </a:cubicBezTo>
                    <a:cubicBezTo>
                      <a:pt x="638" y="12483"/>
                      <a:pt x="634" y="12484"/>
                      <a:pt x="631" y="12484"/>
                    </a:cubicBezTo>
                    <a:cubicBezTo>
                      <a:pt x="602" y="12484"/>
                      <a:pt x="587" y="12454"/>
                      <a:pt x="579" y="12438"/>
                    </a:cubicBezTo>
                    <a:cubicBezTo>
                      <a:pt x="677" y="12384"/>
                      <a:pt x="740" y="12349"/>
                      <a:pt x="677" y="12313"/>
                    </a:cubicBezTo>
                    <a:cubicBezTo>
                      <a:pt x="606" y="12259"/>
                      <a:pt x="553" y="12259"/>
                      <a:pt x="722" y="12188"/>
                    </a:cubicBezTo>
                    <a:cubicBezTo>
                      <a:pt x="775" y="12170"/>
                      <a:pt x="766" y="12090"/>
                      <a:pt x="713" y="12081"/>
                    </a:cubicBezTo>
                    <a:cubicBezTo>
                      <a:pt x="665" y="12081"/>
                      <a:pt x="638" y="12101"/>
                      <a:pt x="617" y="12101"/>
                    </a:cubicBezTo>
                    <a:cubicBezTo>
                      <a:pt x="606" y="12101"/>
                      <a:pt x="597" y="12096"/>
                      <a:pt x="588" y="12081"/>
                    </a:cubicBezTo>
                    <a:cubicBezTo>
                      <a:pt x="561" y="12037"/>
                      <a:pt x="561" y="11974"/>
                      <a:pt x="588" y="11921"/>
                    </a:cubicBezTo>
                    <a:cubicBezTo>
                      <a:pt x="615" y="11868"/>
                      <a:pt x="704" y="11868"/>
                      <a:pt x="757" y="11832"/>
                    </a:cubicBezTo>
                    <a:cubicBezTo>
                      <a:pt x="820" y="11796"/>
                      <a:pt x="829" y="11752"/>
                      <a:pt x="757" y="11698"/>
                    </a:cubicBezTo>
                    <a:cubicBezTo>
                      <a:pt x="665" y="11640"/>
                      <a:pt x="850" y="11573"/>
                      <a:pt x="886" y="11573"/>
                    </a:cubicBezTo>
                    <a:cubicBezTo>
                      <a:pt x="888" y="11573"/>
                      <a:pt x="890" y="11573"/>
                      <a:pt x="891" y="11574"/>
                    </a:cubicBezTo>
                    <a:cubicBezTo>
                      <a:pt x="852" y="11551"/>
                      <a:pt x="808" y="11544"/>
                      <a:pt x="763" y="11544"/>
                    </a:cubicBezTo>
                    <a:cubicBezTo>
                      <a:pt x="674" y="11544"/>
                      <a:pt x="584" y="11574"/>
                      <a:pt x="537" y="11574"/>
                    </a:cubicBezTo>
                    <a:cubicBezTo>
                      <a:pt x="533" y="11574"/>
                      <a:pt x="529" y="11574"/>
                      <a:pt x="526" y="11574"/>
                    </a:cubicBezTo>
                    <a:cubicBezTo>
                      <a:pt x="509" y="11574"/>
                      <a:pt x="508" y="11519"/>
                      <a:pt x="551" y="11519"/>
                    </a:cubicBezTo>
                    <a:cubicBezTo>
                      <a:pt x="555" y="11519"/>
                      <a:pt x="558" y="11520"/>
                      <a:pt x="561" y="11520"/>
                    </a:cubicBezTo>
                    <a:cubicBezTo>
                      <a:pt x="568" y="11521"/>
                      <a:pt x="573" y="11521"/>
                      <a:pt x="579" y="11521"/>
                    </a:cubicBezTo>
                    <a:cubicBezTo>
                      <a:pt x="664" y="11521"/>
                      <a:pt x="631" y="11456"/>
                      <a:pt x="606" y="11422"/>
                    </a:cubicBezTo>
                    <a:cubicBezTo>
                      <a:pt x="576" y="11389"/>
                      <a:pt x="587" y="11380"/>
                      <a:pt x="618" y="11380"/>
                    </a:cubicBezTo>
                    <a:cubicBezTo>
                      <a:pt x="651" y="11380"/>
                      <a:pt x="707" y="11390"/>
                      <a:pt x="761" y="11390"/>
                    </a:cubicBezTo>
                    <a:cubicBezTo>
                      <a:pt x="778" y="11390"/>
                      <a:pt x="795" y="11389"/>
                      <a:pt x="811" y="11387"/>
                    </a:cubicBezTo>
                    <a:cubicBezTo>
                      <a:pt x="891" y="11369"/>
                      <a:pt x="766" y="11342"/>
                      <a:pt x="749" y="11324"/>
                    </a:cubicBezTo>
                    <a:cubicBezTo>
                      <a:pt x="659" y="11315"/>
                      <a:pt x="677" y="11262"/>
                      <a:pt x="677" y="11235"/>
                    </a:cubicBezTo>
                    <a:cubicBezTo>
                      <a:pt x="686" y="11164"/>
                      <a:pt x="749" y="11164"/>
                      <a:pt x="624" y="11084"/>
                    </a:cubicBezTo>
                    <a:cubicBezTo>
                      <a:pt x="624" y="11084"/>
                      <a:pt x="553" y="11012"/>
                      <a:pt x="579" y="11012"/>
                    </a:cubicBezTo>
                    <a:cubicBezTo>
                      <a:pt x="581" y="11012"/>
                      <a:pt x="583" y="11012"/>
                      <a:pt x="586" y="11012"/>
                    </a:cubicBezTo>
                    <a:cubicBezTo>
                      <a:pt x="633" y="11012"/>
                      <a:pt x="750" y="11076"/>
                      <a:pt x="828" y="11076"/>
                    </a:cubicBezTo>
                    <a:cubicBezTo>
                      <a:pt x="850" y="11076"/>
                      <a:pt x="869" y="11070"/>
                      <a:pt x="882" y="11057"/>
                    </a:cubicBezTo>
                    <a:cubicBezTo>
                      <a:pt x="943" y="11005"/>
                      <a:pt x="928" y="10920"/>
                      <a:pt x="943" y="10842"/>
                    </a:cubicBezTo>
                    <a:lnTo>
                      <a:pt x="943" y="10842"/>
                    </a:lnTo>
                    <a:cubicBezTo>
                      <a:pt x="939" y="10857"/>
                      <a:pt x="926" y="10891"/>
                      <a:pt x="886" y="10891"/>
                    </a:cubicBezTo>
                    <a:cubicBezTo>
                      <a:pt x="879" y="10891"/>
                      <a:pt x="872" y="10890"/>
                      <a:pt x="864" y="10888"/>
                    </a:cubicBezTo>
                    <a:cubicBezTo>
                      <a:pt x="820" y="10870"/>
                      <a:pt x="882" y="10772"/>
                      <a:pt x="793" y="10754"/>
                    </a:cubicBezTo>
                    <a:lnTo>
                      <a:pt x="793" y="10754"/>
                    </a:lnTo>
                    <a:cubicBezTo>
                      <a:pt x="832" y="10762"/>
                      <a:pt x="728" y="10811"/>
                      <a:pt x="689" y="10811"/>
                    </a:cubicBezTo>
                    <a:cubicBezTo>
                      <a:pt x="684" y="10811"/>
                      <a:pt x="679" y="10810"/>
                      <a:pt x="677" y="10808"/>
                    </a:cubicBezTo>
                    <a:cubicBezTo>
                      <a:pt x="655" y="10756"/>
                      <a:pt x="533" y="10672"/>
                      <a:pt x="624" y="10672"/>
                    </a:cubicBezTo>
                    <a:cubicBezTo>
                      <a:pt x="641" y="10672"/>
                      <a:pt x="667" y="10676"/>
                      <a:pt x="704" y="10683"/>
                    </a:cubicBezTo>
                    <a:cubicBezTo>
                      <a:pt x="743" y="10696"/>
                      <a:pt x="796" y="10723"/>
                      <a:pt x="836" y="10723"/>
                    </a:cubicBezTo>
                    <a:cubicBezTo>
                      <a:pt x="851" y="10723"/>
                      <a:pt x="864" y="10719"/>
                      <a:pt x="873" y="10710"/>
                    </a:cubicBezTo>
                    <a:cubicBezTo>
                      <a:pt x="918" y="10647"/>
                      <a:pt x="936" y="10576"/>
                      <a:pt x="918" y="10505"/>
                    </a:cubicBezTo>
                    <a:cubicBezTo>
                      <a:pt x="900" y="10451"/>
                      <a:pt x="740" y="10469"/>
                      <a:pt x="659" y="10451"/>
                    </a:cubicBezTo>
                    <a:cubicBezTo>
                      <a:pt x="713" y="10380"/>
                      <a:pt x="784" y="10336"/>
                      <a:pt x="864" y="10318"/>
                    </a:cubicBezTo>
                    <a:cubicBezTo>
                      <a:pt x="936" y="10318"/>
                      <a:pt x="944" y="10416"/>
                      <a:pt x="944" y="10425"/>
                    </a:cubicBezTo>
                    <a:cubicBezTo>
                      <a:pt x="953" y="10389"/>
                      <a:pt x="927" y="10282"/>
                      <a:pt x="1016" y="10264"/>
                    </a:cubicBezTo>
                    <a:cubicBezTo>
                      <a:pt x="1123" y="10264"/>
                      <a:pt x="1230" y="10282"/>
                      <a:pt x="1327" y="10309"/>
                    </a:cubicBezTo>
                    <a:cubicBezTo>
                      <a:pt x="1194" y="10264"/>
                      <a:pt x="1069" y="10202"/>
                      <a:pt x="944" y="10140"/>
                    </a:cubicBezTo>
                    <a:cubicBezTo>
                      <a:pt x="882" y="10104"/>
                      <a:pt x="944" y="10068"/>
                      <a:pt x="909" y="10024"/>
                    </a:cubicBezTo>
                    <a:cubicBezTo>
                      <a:pt x="891" y="10006"/>
                      <a:pt x="757" y="9953"/>
                      <a:pt x="847" y="9944"/>
                    </a:cubicBezTo>
                    <a:cubicBezTo>
                      <a:pt x="852" y="9943"/>
                      <a:pt x="858" y="9943"/>
                      <a:pt x="863" y="9943"/>
                    </a:cubicBezTo>
                    <a:cubicBezTo>
                      <a:pt x="973" y="9943"/>
                      <a:pt x="1084" y="10024"/>
                      <a:pt x="1203" y="10024"/>
                    </a:cubicBezTo>
                    <a:cubicBezTo>
                      <a:pt x="1301" y="10024"/>
                      <a:pt x="1221" y="9953"/>
                      <a:pt x="1185" y="9926"/>
                    </a:cubicBezTo>
                    <a:cubicBezTo>
                      <a:pt x="1149" y="9899"/>
                      <a:pt x="1087" y="9881"/>
                      <a:pt x="1078" y="9846"/>
                    </a:cubicBezTo>
                    <a:cubicBezTo>
                      <a:pt x="1078" y="9810"/>
                      <a:pt x="1078" y="9774"/>
                      <a:pt x="1087" y="9739"/>
                    </a:cubicBezTo>
                    <a:cubicBezTo>
                      <a:pt x="1105" y="9650"/>
                      <a:pt x="1185" y="9534"/>
                      <a:pt x="1105" y="9427"/>
                    </a:cubicBezTo>
                    <a:cubicBezTo>
                      <a:pt x="1078" y="9409"/>
                      <a:pt x="989" y="9382"/>
                      <a:pt x="1025" y="9365"/>
                    </a:cubicBezTo>
                    <a:cubicBezTo>
                      <a:pt x="1060" y="9347"/>
                      <a:pt x="1176" y="9347"/>
                      <a:pt x="1230" y="9320"/>
                    </a:cubicBezTo>
                    <a:cubicBezTo>
                      <a:pt x="1345" y="9267"/>
                      <a:pt x="1390" y="9160"/>
                      <a:pt x="1310" y="9071"/>
                    </a:cubicBezTo>
                    <a:cubicBezTo>
                      <a:pt x="1292" y="9053"/>
                      <a:pt x="1176" y="8999"/>
                      <a:pt x="1194" y="8991"/>
                    </a:cubicBezTo>
                    <a:cubicBezTo>
                      <a:pt x="1199" y="8988"/>
                      <a:pt x="1208" y="8987"/>
                      <a:pt x="1219" y="8987"/>
                    </a:cubicBezTo>
                    <a:cubicBezTo>
                      <a:pt x="1256" y="8987"/>
                      <a:pt x="1319" y="9000"/>
                      <a:pt x="1365" y="9000"/>
                    </a:cubicBezTo>
                    <a:cubicBezTo>
                      <a:pt x="1391" y="9000"/>
                      <a:pt x="1411" y="8995"/>
                      <a:pt x="1417" y="8982"/>
                    </a:cubicBezTo>
                    <a:cubicBezTo>
                      <a:pt x="1417" y="8982"/>
                      <a:pt x="1274" y="8937"/>
                      <a:pt x="1274" y="8901"/>
                    </a:cubicBezTo>
                    <a:cubicBezTo>
                      <a:pt x="1274" y="8866"/>
                      <a:pt x="1292" y="8848"/>
                      <a:pt x="1212" y="8830"/>
                    </a:cubicBezTo>
                    <a:cubicBezTo>
                      <a:pt x="1114" y="8812"/>
                      <a:pt x="1025" y="8768"/>
                      <a:pt x="953" y="8706"/>
                    </a:cubicBezTo>
                    <a:cubicBezTo>
                      <a:pt x="994" y="8702"/>
                      <a:pt x="1036" y="8700"/>
                      <a:pt x="1078" y="8700"/>
                    </a:cubicBezTo>
                    <a:cubicBezTo>
                      <a:pt x="1138" y="8700"/>
                      <a:pt x="1199" y="8704"/>
                      <a:pt x="1256" y="8714"/>
                    </a:cubicBezTo>
                    <a:cubicBezTo>
                      <a:pt x="1238" y="8732"/>
                      <a:pt x="1176" y="8750"/>
                      <a:pt x="1238" y="8786"/>
                    </a:cubicBezTo>
                    <a:cubicBezTo>
                      <a:pt x="1263" y="8798"/>
                      <a:pt x="1279" y="8803"/>
                      <a:pt x="1292" y="8803"/>
                    </a:cubicBezTo>
                    <a:cubicBezTo>
                      <a:pt x="1308" y="8803"/>
                      <a:pt x="1318" y="8795"/>
                      <a:pt x="1327" y="8786"/>
                    </a:cubicBezTo>
                    <a:cubicBezTo>
                      <a:pt x="1345" y="8777"/>
                      <a:pt x="1238" y="8643"/>
                      <a:pt x="1381" y="8634"/>
                    </a:cubicBezTo>
                    <a:cubicBezTo>
                      <a:pt x="1488" y="8634"/>
                      <a:pt x="1372" y="8429"/>
                      <a:pt x="1381" y="8376"/>
                    </a:cubicBezTo>
                    <a:cubicBezTo>
                      <a:pt x="1337" y="8368"/>
                      <a:pt x="1306" y="8365"/>
                      <a:pt x="1281" y="8365"/>
                    </a:cubicBezTo>
                    <a:cubicBezTo>
                      <a:pt x="1251" y="8365"/>
                      <a:pt x="1230" y="8369"/>
                      <a:pt x="1202" y="8369"/>
                    </a:cubicBezTo>
                    <a:cubicBezTo>
                      <a:pt x="1179" y="8369"/>
                      <a:pt x="1153" y="8366"/>
                      <a:pt x="1114" y="8358"/>
                    </a:cubicBezTo>
                    <a:cubicBezTo>
                      <a:pt x="1123" y="8323"/>
                      <a:pt x="1283" y="8314"/>
                      <a:pt x="1274" y="8296"/>
                    </a:cubicBezTo>
                    <a:cubicBezTo>
                      <a:pt x="1256" y="8251"/>
                      <a:pt x="1123" y="8198"/>
                      <a:pt x="1060" y="8162"/>
                    </a:cubicBezTo>
                    <a:cubicBezTo>
                      <a:pt x="1176" y="8162"/>
                      <a:pt x="1755" y="8064"/>
                      <a:pt x="1461" y="8011"/>
                    </a:cubicBezTo>
                    <a:lnTo>
                      <a:pt x="1461" y="8011"/>
                    </a:lnTo>
                    <a:cubicBezTo>
                      <a:pt x="1434" y="8029"/>
                      <a:pt x="1479" y="8046"/>
                      <a:pt x="1488" y="8055"/>
                    </a:cubicBezTo>
                    <a:cubicBezTo>
                      <a:pt x="1489" y="8058"/>
                      <a:pt x="1486" y="8059"/>
                      <a:pt x="1481" y="8059"/>
                    </a:cubicBezTo>
                    <a:cubicBezTo>
                      <a:pt x="1447" y="8059"/>
                      <a:pt x="1307" y="8018"/>
                      <a:pt x="1292" y="8011"/>
                    </a:cubicBezTo>
                    <a:cubicBezTo>
                      <a:pt x="1247" y="7984"/>
                      <a:pt x="1238" y="7948"/>
                      <a:pt x="1256" y="7922"/>
                    </a:cubicBezTo>
                    <a:cubicBezTo>
                      <a:pt x="1266" y="7910"/>
                      <a:pt x="1283" y="7906"/>
                      <a:pt x="1304" y="7906"/>
                    </a:cubicBezTo>
                    <a:cubicBezTo>
                      <a:pt x="1358" y="7906"/>
                      <a:pt x="1439" y="7933"/>
                      <a:pt x="1499" y="7933"/>
                    </a:cubicBezTo>
                    <a:cubicBezTo>
                      <a:pt x="1525" y="7933"/>
                      <a:pt x="1546" y="7928"/>
                      <a:pt x="1559" y="7913"/>
                    </a:cubicBezTo>
                    <a:cubicBezTo>
                      <a:pt x="1586" y="7877"/>
                      <a:pt x="1595" y="7842"/>
                      <a:pt x="1586" y="7797"/>
                    </a:cubicBezTo>
                    <a:cubicBezTo>
                      <a:pt x="1559" y="7752"/>
                      <a:pt x="1434" y="7761"/>
                      <a:pt x="1434" y="7699"/>
                    </a:cubicBezTo>
                    <a:cubicBezTo>
                      <a:pt x="1434" y="7671"/>
                      <a:pt x="1429" y="7649"/>
                      <a:pt x="1477" y="7649"/>
                    </a:cubicBezTo>
                    <a:cubicBezTo>
                      <a:pt x="1491" y="7649"/>
                      <a:pt x="1509" y="7651"/>
                      <a:pt x="1532" y="7654"/>
                    </a:cubicBezTo>
                    <a:cubicBezTo>
                      <a:pt x="1577" y="7672"/>
                      <a:pt x="1613" y="7690"/>
                      <a:pt x="1657" y="7699"/>
                    </a:cubicBezTo>
                    <a:cubicBezTo>
                      <a:pt x="1702" y="7699"/>
                      <a:pt x="1336" y="7467"/>
                      <a:pt x="1470" y="7467"/>
                    </a:cubicBezTo>
                    <a:cubicBezTo>
                      <a:pt x="1523" y="7467"/>
                      <a:pt x="1573" y="7473"/>
                      <a:pt x="1614" y="7473"/>
                    </a:cubicBezTo>
                    <a:cubicBezTo>
                      <a:pt x="1661" y="7473"/>
                      <a:pt x="1696" y="7465"/>
                      <a:pt x="1710" y="7432"/>
                    </a:cubicBezTo>
                    <a:cubicBezTo>
                      <a:pt x="1719" y="7396"/>
                      <a:pt x="1711" y="7361"/>
                      <a:pt x="1693" y="7325"/>
                    </a:cubicBezTo>
                    <a:lnTo>
                      <a:pt x="1693" y="7325"/>
                    </a:lnTo>
                    <a:cubicBezTo>
                      <a:pt x="1699" y="7338"/>
                      <a:pt x="1538" y="7388"/>
                      <a:pt x="1474" y="7388"/>
                    </a:cubicBezTo>
                    <a:cubicBezTo>
                      <a:pt x="1454" y="7388"/>
                      <a:pt x="1444" y="7382"/>
                      <a:pt x="1452" y="7369"/>
                    </a:cubicBezTo>
                    <a:cubicBezTo>
                      <a:pt x="1479" y="7316"/>
                      <a:pt x="1523" y="7280"/>
                      <a:pt x="1532" y="7236"/>
                    </a:cubicBezTo>
                    <a:lnTo>
                      <a:pt x="1550" y="7156"/>
                    </a:lnTo>
                    <a:cubicBezTo>
                      <a:pt x="1568" y="7138"/>
                      <a:pt x="1559" y="7129"/>
                      <a:pt x="1523" y="7120"/>
                    </a:cubicBezTo>
                    <a:cubicBezTo>
                      <a:pt x="1521" y="7118"/>
                      <a:pt x="1522" y="7117"/>
                      <a:pt x="1526" y="7117"/>
                    </a:cubicBezTo>
                    <a:cubicBezTo>
                      <a:pt x="1551" y="7117"/>
                      <a:pt x="1722" y="7173"/>
                      <a:pt x="1746" y="7173"/>
                    </a:cubicBezTo>
                    <a:cubicBezTo>
                      <a:pt x="1752" y="7174"/>
                      <a:pt x="1757" y="7174"/>
                      <a:pt x="1762" y="7174"/>
                    </a:cubicBezTo>
                    <a:cubicBezTo>
                      <a:pt x="1824" y="7174"/>
                      <a:pt x="1744" y="7119"/>
                      <a:pt x="1719" y="7102"/>
                    </a:cubicBezTo>
                    <a:cubicBezTo>
                      <a:pt x="1693" y="7093"/>
                      <a:pt x="1568" y="7031"/>
                      <a:pt x="1630" y="7013"/>
                    </a:cubicBezTo>
                    <a:cubicBezTo>
                      <a:pt x="1641" y="7010"/>
                      <a:pt x="1653" y="7008"/>
                      <a:pt x="1665" y="7008"/>
                    </a:cubicBezTo>
                    <a:cubicBezTo>
                      <a:pt x="1715" y="7008"/>
                      <a:pt x="1775" y="7031"/>
                      <a:pt x="1817" y="7031"/>
                    </a:cubicBezTo>
                    <a:cubicBezTo>
                      <a:pt x="1737" y="7031"/>
                      <a:pt x="1613" y="6906"/>
                      <a:pt x="1595" y="6871"/>
                    </a:cubicBezTo>
                    <a:cubicBezTo>
                      <a:pt x="1586" y="6844"/>
                      <a:pt x="1577" y="6808"/>
                      <a:pt x="1613" y="6782"/>
                    </a:cubicBezTo>
                    <a:cubicBezTo>
                      <a:pt x="1626" y="6773"/>
                      <a:pt x="1646" y="6773"/>
                      <a:pt x="1666" y="6773"/>
                    </a:cubicBezTo>
                    <a:cubicBezTo>
                      <a:pt x="1686" y="6773"/>
                      <a:pt x="1706" y="6773"/>
                      <a:pt x="1719" y="6764"/>
                    </a:cubicBezTo>
                    <a:cubicBezTo>
                      <a:pt x="1755" y="6746"/>
                      <a:pt x="1791" y="6657"/>
                      <a:pt x="1710" y="6639"/>
                    </a:cubicBezTo>
                    <a:cubicBezTo>
                      <a:pt x="1621" y="6621"/>
                      <a:pt x="1595" y="6603"/>
                      <a:pt x="1595" y="6568"/>
                    </a:cubicBezTo>
                    <a:cubicBezTo>
                      <a:pt x="1595" y="6568"/>
                      <a:pt x="1595" y="6514"/>
                      <a:pt x="1621" y="6514"/>
                    </a:cubicBezTo>
                    <a:cubicBezTo>
                      <a:pt x="1636" y="6522"/>
                      <a:pt x="1768" y="6611"/>
                      <a:pt x="1841" y="6611"/>
                    </a:cubicBezTo>
                    <a:cubicBezTo>
                      <a:pt x="1858" y="6611"/>
                      <a:pt x="1871" y="6606"/>
                      <a:pt x="1880" y="6595"/>
                    </a:cubicBezTo>
                    <a:cubicBezTo>
                      <a:pt x="1933" y="6541"/>
                      <a:pt x="1746" y="6497"/>
                      <a:pt x="1835" y="6452"/>
                    </a:cubicBezTo>
                    <a:cubicBezTo>
                      <a:pt x="1924" y="6416"/>
                      <a:pt x="1844" y="6345"/>
                      <a:pt x="1782" y="6283"/>
                    </a:cubicBezTo>
                    <a:cubicBezTo>
                      <a:pt x="1719" y="6220"/>
                      <a:pt x="1764" y="6247"/>
                      <a:pt x="1791" y="6229"/>
                    </a:cubicBezTo>
                    <a:cubicBezTo>
                      <a:pt x="1817" y="6212"/>
                      <a:pt x="1764" y="6176"/>
                      <a:pt x="1773" y="6158"/>
                    </a:cubicBezTo>
                    <a:cubicBezTo>
                      <a:pt x="1699" y="6134"/>
                      <a:pt x="1596" y="6049"/>
                      <a:pt x="1703" y="6049"/>
                    </a:cubicBezTo>
                    <a:cubicBezTo>
                      <a:pt x="1713" y="6049"/>
                      <a:pt x="1724" y="6050"/>
                      <a:pt x="1737" y="6051"/>
                    </a:cubicBezTo>
                    <a:cubicBezTo>
                      <a:pt x="1754" y="6051"/>
                      <a:pt x="1833" y="6057"/>
                      <a:pt x="1897" y="6057"/>
                    </a:cubicBezTo>
                    <a:cubicBezTo>
                      <a:pt x="1973" y="6057"/>
                      <a:pt x="2028" y="6049"/>
                      <a:pt x="1942" y="6016"/>
                    </a:cubicBezTo>
                    <a:cubicBezTo>
                      <a:pt x="1862" y="5980"/>
                      <a:pt x="1800" y="5971"/>
                      <a:pt x="1826" y="5926"/>
                    </a:cubicBezTo>
                    <a:cubicBezTo>
                      <a:pt x="1831" y="5919"/>
                      <a:pt x="1842" y="5916"/>
                      <a:pt x="1856" y="5916"/>
                    </a:cubicBezTo>
                    <a:cubicBezTo>
                      <a:pt x="1885" y="5916"/>
                      <a:pt x="1927" y="5928"/>
                      <a:pt x="1954" y="5928"/>
                    </a:cubicBezTo>
                    <a:cubicBezTo>
                      <a:pt x="1960" y="5928"/>
                      <a:pt x="1965" y="5928"/>
                      <a:pt x="1969" y="5926"/>
                    </a:cubicBezTo>
                    <a:cubicBezTo>
                      <a:pt x="2013" y="5918"/>
                      <a:pt x="2013" y="5891"/>
                      <a:pt x="2022" y="5873"/>
                    </a:cubicBezTo>
                    <a:lnTo>
                      <a:pt x="1844" y="5837"/>
                    </a:lnTo>
                    <a:cubicBezTo>
                      <a:pt x="1817" y="5855"/>
                      <a:pt x="1773" y="5873"/>
                      <a:pt x="1737" y="5873"/>
                    </a:cubicBezTo>
                    <a:cubicBezTo>
                      <a:pt x="1648" y="5873"/>
                      <a:pt x="1684" y="5784"/>
                      <a:pt x="1684" y="5766"/>
                    </a:cubicBezTo>
                    <a:cubicBezTo>
                      <a:pt x="1702" y="5713"/>
                      <a:pt x="1800" y="5757"/>
                      <a:pt x="1862" y="5713"/>
                    </a:cubicBezTo>
                    <a:cubicBezTo>
                      <a:pt x="1880" y="5713"/>
                      <a:pt x="1987" y="5650"/>
                      <a:pt x="1960" y="5633"/>
                    </a:cubicBezTo>
                    <a:cubicBezTo>
                      <a:pt x="1889" y="5597"/>
                      <a:pt x="1817" y="5615"/>
                      <a:pt x="1826" y="5561"/>
                    </a:cubicBezTo>
                    <a:cubicBezTo>
                      <a:pt x="1826" y="5535"/>
                      <a:pt x="1862" y="5508"/>
                      <a:pt x="1808" y="5490"/>
                    </a:cubicBezTo>
                    <a:cubicBezTo>
                      <a:pt x="1702" y="5437"/>
                      <a:pt x="1782" y="5285"/>
                      <a:pt x="1800" y="5241"/>
                    </a:cubicBezTo>
                    <a:cubicBezTo>
                      <a:pt x="1809" y="5216"/>
                      <a:pt x="1825" y="5210"/>
                      <a:pt x="1850" y="5210"/>
                    </a:cubicBezTo>
                    <a:cubicBezTo>
                      <a:pt x="1871" y="5210"/>
                      <a:pt x="1898" y="5214"/>
                      <a:pt x="1933" y="5214"/>
                    </a:cubicBezTo>
                    <a:cubicBezTo>
                      <a:pt x="2013" y="5214"/>
                      <a:pt x="2004" y="5143"/>
                      <a:pt x="2004" y="5116"/>
                    </a:cubicBezTo>
                    <a:cubicBezTo>
                      <a:pt x="2058" y="5089"/>
                      <a:pt x="2094" y="5036"/>
                      <a:pt x="1987" y="5000"/>
                    </a:cubicBezTo>
                    <a:cubicBezTo>
                      <a:pt x="1915" y="4982"/>
                      <a:pt x="1951" y="4965"/>
                      <a:pt x="1951" y="4929"/>
                    </a:cubicBezTo>
                    <a:cubicBezTo>
                      <a:pt x="1960" y="4902"/>
                      <a:pt x="1898" y="4893"/>
                      <a:pt x="1889" y="4867"/>
                    </a:cubicBezTo>
                    <a:cubicBezTo>
                      <a:pt x="1880" y="4822"/>
                      <a:pt x="1924" y="4795"/>
                      <a:pt x="1933" y="4760"/>
                    </a:cubicBezTo>
                    <a:cubicBezTo>
                      <a:pt x="1950" y="4717"/>
                      <a:pt x="1652" y="4554"/>
                      <a:pt x="1562" y="4554"/>
                    </a:cubicBezTo>
                    <a:cubicBezTo>
                      <a:pt x="1557" y="4554"/>
                      <a:pt x="1554" y="4554"/>
                      <a:pt x="1550" y="4555"/>
                    </a:cubicBezTo>
                    <a:cubicBezTo>
                      <a:pt x="1550" y="4555"/>
                      <a:pt x="1568" y="4608"/>
                      <a:pt x="1559" y="4617"/>
                    </a:cubicBezTo>
                    <a:cubicBezTo>
                      <a:pt x="1541" y="4653"/>
                      <a:pt x="1506" y="4671"/>
                      <a:pt x="1461" y="4679"/>
                    </a:cubicBezTo>
                    <a:cubicBezTo>
                      <a:pt x="1381" y="4733"/>
                      <a:pt x="1327" y="4795"/>
                      <a:pt x="1336" y="4858"/>
                    </a:cubicBezTo>
                    <a:cubicBezTo>
                      <a:pt x="1336" y="4911"/>
                      <a:pt x="1559" y="4902"/>
                      <a:pt x="1577" y="4973"/>
                    </a:cubicBezTo>
                    <a:cubicBezTo>
                      <a:pt x="1586" y="5018"/>
                      <a:pt x="1541" y="5045"/>
                      <a:pt x="1470" y="5062"/>
                    </a:cubicBezTo>
                    <a:cubicBezTo>
                      <a:pt x="1440" y="5055"/>
                      <a:pt x="1422" y="5051"/>
                      <a:pt x="1409" y="5051"/>
                    </a:cubicBezTo>
                    <a:cubicBezTo>
                      <a:pt x="1391" y="5051"/>
                      <a:pt x="1386" y="5059"/>
                      <a:pt x="1381" y="5080"/>
                    </a:cubicBezTo>
                    <a:cubicBezTo>
                      <a:pt x="1363" y="5134"/>
                      <a:pt x="1381" y="5107"/>
                      <a:pt x="1488" y="5143"/>
                    </a:cubicBezTo>
                    <a:cubicBezTo>
                      <a:pt x="1532" y="5160"/>
                      <a:pt x="1568" y="5205"/>
                      <a:pt x="1523" y="5214"/>
                    </a:cubicBezTo>
                    <a:cubicBezTo>
                      <a:pt x="1514" y="5216"/>
                      <a:pt x="1504" y="5216"/>
                      <a:pt x="1494" y="5216"/>
                    </a:cubicBezTo>
                    <a:cubicBezTo>
                      <a:pt x="1433" y="5216"/>
                      <a:pt x="1362" y="5189"/>
                      <a:pt x="1312" y="5189"/>
                    </a:cubicBezTo>
                    <a:cubicBezTo>
                      <a:pt x="1285" y="5189"/>
                      <a:pt x="1265" y="5197"/>
                      <a:pt x="1256" y="5223"/>
                    </a:cubicBezTo>
                    <a:cubicBezTo>
                      <a:pt x="1247" y="5250"/>
                      <a:pt x="1319" y="5330"/>
                      <a:pt x="1408" y="5348"/>
                    </a:cubicBezTo>
                    <a:cubicBezTo>
                      <a:pt x="1425" y="5365"/>
                      <a:pt x="1399" y="5392"/>
                      <a:pt x="1408" y="5410"/>
                    </a:cubicBezTo>
                    <a:cubicBezTo>
                      <a:pt x="1408" y="5428"/>
                      <a:pt x="1532" y="5606"/>
                      <a:pt x="1506" y="5615"/>
                    </a:cubicBezTo>
                    <a:cubicBezTo>
                      <a:pt x="1501" y="5616"/>
                      <a:pt x="1496" y="5616"/>
                      <a:pt x="1491" y="5616"/>
                    </a:cubicBezTo>
                    <a:cubicBezTo>
                      <a:pt x="1409" y="5616"/>
                      <a:pt x="1280" y="5490"/>
                      <a:pt x="1238" y="5481"/>
                    </a:cubicBezTo>
                    <a:lnTo>
                      <a:pt x="1238" y="5481"/>
                    </a:lnTo>
                    <a:cubicBezTo>
                      <a:pt x="1301" y="5499"/>
                      <a:pt x="1327" y="5695"/>
                      <a:pt x="1372" y="5731"/>
                    </a:cubicBezTo>
                    <a:cubicBezTo>
                      <a:pt x="1434" y="5775"/>
                      <a:pt x="1399" y="5802"/>
                      <a:pt x="1310" y="5820"/>
                    </a:cubicBezTo>
                    <a:cubicBezTo>
                      <a:pt x="1167" y="5846"/>
                      <a:pt x="1301" y="5864"/>
                      <a:pt x="1292" y="5900"/>
                    </a:cubicBezTo>
                    <a:cubicBezTo>
                      <a:pt x="1283" y="5935"/>
                      <a:pt x="1292" y="5953"/>
                      <a:pt x="1230" y="5971"/>
                    </a:cubicBezTo>
                    <a:cubicBezTo>
                      <a:pt x="1203" y="5971"/>
                      <a:pt x="1194" y="5980"/>
                      <a:pt x="1194" y="5998"/>
                    </a:cubicBezTo>
                    <a:cubicBezTo>
                      <a:pt x="1231" y="6035"/>
                      <a:pt x="1274" y="6053"/>
                      <a:pt x="1324" y="6053"/>
                    </a:cubicBezTo>
                    <a:cubicBezTo>
                      <a:pt x="1334" y="6053"/>
                      <a:pt x="1344" y="6053"/>
                      <a:pt x="1354" y="6051"/>
                    </a:cubicBezTo>
                    <a:cubicBezTo>
                      <a:pt x="1408" y="6051"/>
                      <a:pt x="1523" y="6060"/>
                      <a:pt x="1470" y="6096"/>
                    </a:cubicBezTo>
                    <a:cubicBezTo>
                      <a:pt x="1425" y="6131"/>
                      <a:pt x="1319" y="6114"/>
                      <a:pt x="1274" y="6140"/>
                    </a:cubicBezTo>
                    <a:cubicBezTo>
                      <a:pt x="1230" y="6176"/>
                      <a:pt x="1274" y="6229"/>
                      <a:pt x="1310" y="6265"/>
                    </a:cubicBezTo>
                    <a:cubicBezTo>
                      <a:pt x="1301" y="6301"/>
                      <a:pt x="1283" y="6327"/>
                      <a:pt x="1256" y="6336"/>
                    </a:cubicBezTo>
                    <a:cubicBezTo>
                      <a:pt x="1221" y="6336"/>
                      <a:pt x="1194" y="6345"/>
                      <a:pt x="1194" y="6363"/>
                    </a:cubicBezTo>
                    <a:cubicBezTo>
                      <a:pt x="1185" y="6407"/>
                      <a:pt x="1265" y="6407"/>
                      <a:pt x="1265" y="6452"/>
                    </a:cubicBezTo>
                    <a:cubicBezTo>
                      <a:pt x="1265" y="6505"/>
                      <a:pt x="1221" y="6497"/>
                      <a:pt x="1203" y="6532"/>
                    </a:cubicBezTo>
                    <a:cubicBezTo>
                      <a:pt x="1149" y="6612"/>
                      <a:pt x="1176" y="6710"/>
                      <a:pt x="1256" y="6764"/>
                    </a:cubicBezTo>
                    <a:cubicBezTo>
                      <a:pt x="1299" y="6801"/>
                      <a:pt x="1321" y="6821"/>
                      <a:pt x="1284" y="6821"/>
                    </a:cubicBezTo>
                    <a:cubicBezTo>
                      <a:pt x="1267" y="6821"/>
                      <a:pt x="1238" y="6817"/>
                      <a:pt x="1194" y="6808"/>
                    </a:cubicBezTo>
                    <a:cubicBezTo>
                      <a:pt x="1168" y="6791"/>
                      <a:pt x="1150" y="6785"/>
                      <a:pt x="1137" y="6785"/>
                    </a:cubicBezTo>
                    <a:cubicBezTo>
                      <a:pt x="1108" y="6785"/>
                      <a:pt x="1102" y="6814"/>
                      <a:pt x="1096" y="6826"/>
                    </a:cubicBezTo>
                    <a:cubicBezTo>
                      <a:pt x="1087" y="6853"/>
                      <a:pt x="1060" y="6915"/>
                      <a:pt x="1096" y="6960"/>
                    </a:cubicBezTo>
                    <a:cubicBezTo>
                      <a:pt x="1123" y="6995"/>
                      <a:pt x="1194" y="7031"/>
                      <a:pt x="1140" y="7058"/>
                    </a:cubicBezTo>
                    <a:cubicBezTo>
                      <a:pt x="1125" y="7055"/>
                      <a:pt x="1111" y="7053"/>
                      <a:pt x="1099" y="7053"/>
                    </a:cubicBezTo>
                    <a:cubicBezTo>
                      <a:pt x="1002" y="7053"/>
                      <a:pt x="1017" y="7143"/>
                      <a:pt x="1025" y="7182"/>
                    </a:cubicBezTo>
                    <a:cubicBezTo>
                      <a:pt x="1034" y="7218"/>
                      <a:pt x="1247" y="7307"/>
                      <a:pt x="1194" y="7307"/>
                    </a:cubicBezTo>
                    <a:cubicBezTo>
                      <a:pt x="1060" y="7325"/>
                      <a:pt x="1007" y="7325"/>
                      <a:pt x="980" y="7387"/>
                    </a:cubicBezTo>
                    <a:cubicBezTo>
                      <a:pt x="936" y="7476"/>
                      <a:pt x="918" y="7583"/>
                      <a:pt x="927" y="7681"/>
                    </a:cubicBezTo>
                    <a:cubicBezTo>
                      <a:pt x="936" y="7717"/>
                      <a:pt x="944" y="7752"/>
                      <a:pt x="962" y="7797"/>
                    </a:cubicBezTo>
                    <a:cubicBezTo>
                      <a:pt x="971" y="7815"/>
                      <a:pt x="1034" y="7842"/>
                      <a:pt x="1025" y="7859"/>
                    </a:cubicBezTo>
                    <a:cubicBezTo>
                      <a:pt x="1025" y="7886"/>
                      <a:pt x="891" y="7895"/>
                      <a:pt x="855" y="7904"/>
                    </a:cubicBezTo>
                    <a:cubicBezTo>
                      <a:pt x="811" y="7922"/>
                      <a:pt x="766" y="7948"/>
                      <a:pt x="740" y="7984"/>
                    </a:cubicBezTo>
                    <a:cubicBezTo>
                      <a:pt x="722" y="8029"/>
                      <a:pt x="731" y="8073"/>
                      <a:pt x="855" y="8100"/>
                    </a:cubicBezTo>
                    <a:cubicBezTo>
                      <a:pt x="849" y="8099"/>
                      <a:pt x="843" y="8098"/>
                      <a:pt x="839" y="8098"/>
                    </a:cubicBezTo>
                    <a:cubicBezTo>
                      <a:pt x="776" y="8098"/>
                      <a:pt x="901" y="8208"/>
                      <a:pt x="909" y="8233"/>
                    </a:cubicBezTo>
                    <a:cubicBezTo>
                      <a:pt x="927" y="8260"/>
                      <a:pt x="766" y="8278"/>
                      <a:pt x="740" y="8305"/>
                    </a:cubicBezTo>
                    <a:cubicBezTo>
                      <a:pt x="704" y="8331"/>
                      <a:pt x="686" y="8376"/>
                      <a:pt x="704" y="8420"/>
                    </a:cubicBezTo>
                    <a:cubicBezTo>
                      <a:pt x="722" y="8465"/>
                      <a:pt x="847" y="8474"/>
                      <a:pt x="918" y="8483"/>
                    </a:cubicBezTo>
                    <a:cubicBezTo>
                      <a:pt x="918" y="8501"/>
                      <a:pt x="918" y="8545"/>
                      <a:pt x="900" y="8554"/>
                    </a:cubicBezTo>
                    <a:cubicBezTo>
                      <a:pt x="873" y="8545"/>
                      <a:pt x="847" y="8545"/>
                      <a:pt x="820" y="8545"/>
                    </a:cubicBezTo>
                    <a:cubicBezTo>
                      <a:pt x="793" y="8554"/>
                      <a:pt x="802" y="8590"/>
                      <a:pt x="802" y="8599"/>
                    </a:cubicBezTo>
                    <a:cubicBezTo>
                      <a:pt x="793" y="8616"/>
                      <a:pt x="722" y="8608"/>
                      <a:pt x="704" y="8625"/>
                    </a:cubicBezTo>
                    <a:cubicBezTo>
                      <a:pt x="686" y="8643"/>
                      <a:pt x="677" y="8670"/>
                      <a:pt x="677" y="8697"/>
                    </a:cubicBezTo>
                    <a:cubicBezTo>
                      <a:pt x="686" y="8777"/>
                      <a:pt x="766" y="8821"/>
                      <a:pt x="838" y="8901"/>
                    </a:cubicBezTo>
                    <a:cubicBezTo>
                      <a:pt x="883" y="8947"/>
                      <a:pt x="884" y="8962"/>
                      <a:pt x="859" y="8962"/>
                    </a:cubicBezTo>
                    <a:cubicBezTo>
                      <a:pt x="830" y="8962"/>
                      <a:pt x="766" y="8942"/>
                      <a:pt x="695" y="8928"/>
                    </a:cubicBezTo>
                    <a:lnTo>
                      <a:pt x="695" y="8928"/>
                    </a:lnTo>
                    <a:cubicBezTo>
                      <a:pt x="775" y="8946"/>
                      <a:pt x="695" y="8973"/>
                      <a:pt x="749" y="9008"/>
                    </a:cubicBezTo>
                    <a:cubicBezTo>
                      <a:pt x="766" y="9017"/>
                      <a:pt x="864" y="9044"/>
                      <a:pt x="864" y="9044"/>
                    </a:cubicBezTo>
                    <a:cubicBezTo>
                      <a:pt x="860" y="9057"/>
                      <a:pt x="824" y="9057"/>
                      <a:pt x="790" y="9057"/>
                    </a:cubicBezTo>
                    <a:cubicBezTo>
                      <a:pt x="755" y="9057"/>
                      <a:pt x="722" y="9057"/>
                      <a:pt x="722" y="9071"/>
                    </a:cubicBezTo>
                    <a:cubicBezTo>
                      <a:pt x="713" y="9097"/>
                      <a:pt x="820" y="9160"/>
                      <a:pt x="838" y="9195"/>
                    </a:cubicBezTo>
                    <a:cubicBezTo>
                      <a:pt x="850" y="9221"/>
                      <a:pt x="847" y="9231"/>
                      <a:pt x="836" y="9231"/>
                    </a:cubicBezTo>
                    <a:cubicBezTo>
                      <a:pt x="816" y="9231"/>
                      <a:pt x="771" y="9200"/>
                      <a:pt x="749" y="9178"/>
                    </a:cubicBezTo>
                    <a:cubicBezTo>
                      <a:pt x="718" y="9152"/>
                      <a:pt x="654" y="9136"/>
                      <a:pt x="607" y="9136"/>
                    </a:cubicBezTo>
                    <a:cubicBezTo>
                      <a:pt x="571" y="9136"/>
                      <a:pt x="545" y="9146"/>
                      <a:pt x="553" y="9169"/>
                    </a:cubicBezTo>
                    <a:cubicBezTo>
                      <a:pt x="601" y="9250"/>
                      <a:pt x="679" y="9301"/>
                      <a:pt x="766" y="9316"/>
                    </a:cubicBezTo>
                    <a:lnTo>
                      <a:pt x="766" y="9316"/>
                    </a:lnTo>
                    <a:cubicBezTo>
                      <a:pt x="756" y="9315"/>
                      <a:pt x="746" y="9315"/>
                      <a:pt x="737" y="9315"/>
                    </a:cubicBezTo>
                    <a:cubicBezTo>
                      <a:pt x="517" y="9315"/>
                      <a:pt x="684" y="9609"/>
                      <a:pt x="524" y="9609"/>
                    </a:cubicBezTo>
                    <a:cubicBezTo>
                      <a:pt x="514" y="9609"/>
                      <a:pt x="503" y="9608"/>
                      <a:pt x="490" y="9605"/>
                    </a:cubicBezTo>
                    <a:lnTo>
                      <a:pt x="490" y="9605"/>
                    </a:lnTo>
                    <a:cubicBezTo>
                      <a:pt x="330" y="9641"/>
                      <a:pt x="517" y="9730"/>
                      <a:pt x="526" y="9801"/>
                    </a:cubicBezTo>
                    <a:cubicBezTo>
                      <a:pt x="526" y="9855"/>
                      <a:pt x="526" y="9908"/>
                      <a:pt x="508" y="9961"/>
                    </a:cubicBezTo>
                    <a:cubicBezTo>
                      <a:pt x="499" y="10033"/>
                      <a:pt x="561" y="10113"/>
                      <a:pt x="553" y="10175"/>
                    </a:cubicBezTo>
                    <a:cubicBezTo>
                      <a:pt x="535" y="10246"/>
                      <a:pt x="446" y="10229"/>
                      <a:pt x="437" y="10291"/>
                    </a:cubicBezTo>
                    <a:cubicBezTo>
                      <a:pt x="428" y="10327"/>
                      <a:pt x="446" y="10362"/>
                      <a:pt x="472" y="10380"/>
                    </a:cubicBezTo>
                    <a:cubicBezTo>
                      <a:pt x="499" y="10398"/>
                      <a:pt x="570" y="10398"/>
                      <a:pt x="561" y="10425"/>
                    </a:cubicBezTo>
                    <a:cubicBezTo>
                      <a:pt x="554" y="10443"/>
                      <a:pt x="521" y="10449"/>
                      <a:pt x="478" y="10449"/>
                    </a:cubicBezTo>
                    <a:cubicBezTo>
                      <a:pt x="420" y="10449"/>
                      <a:pt x="344" y="10437"/>
                      <a:pt x="296" y="10427"/>
                    </a:cubicBezTo>
                    <a:lnTo>
                      <a:pt x="296" y="10427"/>
                    </a:lnTo>
                    <a:cubicBezTo>
                      <a:pt x="448" y="10469"/>
                      <a:pt x="294" y="10871"/>
                      <a:pt x="268" y="10915"/>
                    </a:cubicBezTo>
                    <a:cubicBezTo>
                      <a:pt x="250" y="10968"/>
                      <a:pt x="161" y="11030"/>
                      <a:pt x="161" y="11084"/>
                    </a:cubicBezTo>
                    <a:cubicBezTo>
                      <a:pt x="161" y="11155"/>
                      <a:pt x="187" y="11217"/>
                      <a:pt x="232" y="11262"/>
                    </a:cubicBezTo>
                    <a:cubicBezTo>
                      <a:pt x="247" y="11277"/>
                      <a:pt x="387" y="11358"/>
                      <a:pt x="432" y="11358"/>
                    </a:cubicBezTo>
                    <a:cubicBezTo>
                      <a:pt x="440" y="11358"/>
                      <a:pt x="444" y="11356"/>
                      <a:pt x="446" y="11351"/>
                    </a:cubicBezTo>
                    <a:lnTo>
                      <a:pt x="446" y="11351"/>
                    </a:lnTo>
                    <a:cubicBezTo>
                      <a:pt x="443" y="11362"/>
                      <a:pt x="426" y="11365"/>
                      <a:pt x="401" y="11365"/>
                    </a:cubicBezTo>
                    <a:cubicBezTo>
                      <a:pt x="365" y="11365"/>
                      <a:pt x="314" y="11358"/>
                      <a:pt x="278" y="11358"/>
                    </a:cubicBezTo>
                    <a:cubicBezTo>
                      <a:pt x="243" y="11358"/>
                      <a:pt x="223" y="11365"/>
                      <a:pt x="250" y="11395"/>
                    </a:cubicBezTo>
                    <a:cubicBezTo>
                      <a:pt x="259" y="11404"/>
                      <a:pt x="366" y="11493"/>
                      <a:pt x="330" y="11502"/>
                    </a:cubicBezTo>
                    <a:cubicBezTo>
                      <a:pt x="316" y="11502"/>
                      <a:pt x="187" y="11445"/>
                      <a:pt x="141" y="11445"/>
                    </a:cubicBezTo>
                    <a:cubicBezTo>
                      <a:pt x="130" y="11445"/>
                      <a:pt x="123" y="11449"/>
                      <a:pt x="125" y="11458"/>
                    </a:cubicBezTo>
                    <a:cubicBezTo>
                      <a:pt x="161" y="11547"/>
                      <a:pt x="241" y="11618"/>
                      <a:pt x="339" y="11627"/>
                    </a:cubicBezTo>
                    <a:cubicBezTo>
                      <a:pt x="348" y="11663"/>
                      <a:pt x="187" y="11663"/>
                      <a:pt x="143" y="11681"/>
                    </a:cubicBezTo>
                    <a:cubicBezTo>
                      <a:pt x="134" y="11689"/>
                      <a:pt x="0" y="11832"/>
                      <a:pt x="36" y="11850"/>
                    </a:cubicBezTo>
                    <a:cubicBezTo>
                      <a:pt x="98" y="11876"/>
                      <a:pt x="241" y="11876"/>
                      <a:pt x="250" y="11948"/>
                    </a:cubicBezTo>
                    <a:cubicBezTo>
                      <a:pt x="268" y="12001"/>
                      <a:pt x="205" y="12055"/>
                      <a:pt x="241" y="12117"/>
                    </a:cubicBezTo>
                    <a:cubicBezTo>
                      <a:pt x="268" y="12179"/>
                      <a:pt x="321" y="12170"/>
                      <a:pt x="339" y="12233"/>
                    </a:cubicBezTo>
                    <a:cubicBezTo>
                      <a:pt x="348" y="12295"/>
                      <a:pt x="259" y="12357"/>
                      <a:pt x="268" y="12455"/>
                    </a:cubicBezTo>
                    <a:cubicBezTo>
                      <a:pt x="274" y="12518"/>
                      <a:pt x="324" y="12559"/>
                      <a:pt x="378" y="12559"/>
                    </a:cubicBezTo>
                    <a:cubicBezTo>
                      <a:pt x="401" y="12559"/>
                      <a:pt x="425" y="12551"/>
                      <a:pt x="446" y="12536"/>
                    </a:cubicBezTo>
                    <a:lnTo>
                      <a:pt x="446" y="12536"/>
                    </a:lnTo>
                    <a:cubicBezTo>
                      <a:pt x="429" y="12552"/>
                      <a:pt x="351" y="12699"/>
                      <a:pt x="369" y="12699"/>
                    </a:cubicBezTo>
                    <a:cubicBezTo>
                      <a:pt x="370" y="12699"/>
                      <a:pt x="372" y="12698"/>
                      <a:pt x="374" y="12696"/>
                    </a:cubicBezTo>
                    <a:cubicBezTo>
                      <a:pt x="403" y="12675"/>
                      <a:pt x="481" y="12586"/>
                      <a:pt x="526" y="12586"/>
                    </a:cubicBezTo>
                    <a:cubicBezTo>
                      <a:pt x="538" y="12586"/>
                      <a:pt x="547" y="12592"/>
                      <a:pt x="553" y="12607"/>
                    </a:cubicBezTo>
                    <a:cubicBezTo>
                      <a:pt x="561" y="12642"/>
                      <a:pt x="517" y="12687"/>
                      <a:pt x="508" y="12723"/>
                    </a:cubicBezTo>
                    <a:cubicBezTo>
                      <a:pt x="493" y="12789"/>
                      <a:pt x="527" y="12879"/>
                      <a:pt x="614" y="12879"/>
                    </a:cubicBezTo>
                    <a:cubicBezTo>
                      <a:pt x="631" y="12879"/>
                      <a:pt x="650" y="12875"/>
                      <a:pt x="671" y="12868"/>
                    </a:cubicBezTo>
                    <a:lnTo>
                      <a:pt x="671" y="12868"/>
                    </a:lnTo>
                    <a:cubicBezTo>
                      <a:pt x="594" y="12901"/>
                      <a:pt x="544" y="13062"/>
                      <a:pt x="561" y="13088"/>
                    </a:cubicBezTo>
                    <a:cubicBezTo>
                      <a:pt x="594" y="13065"/>
                      <a:pt x="614" y="13057"/>
                      <a:pt x="628" y="13057"/>
                    </a:cubicBezTo>
                    <a:cubicBezTo>
                      <a:pt x="653" y="13057"/>
                      <a:pt x="657" y="13083"/>
                      <a:pt x="668" y="13106"/>
                    </a:cubicBezTo>
                    <a:cubicBezTo>
                      <a:pt x="677" y="13123"/>
                      <a:pt x="679" y="13132"/>
                      <a:pt x="688" y="13132"/>
                    </a:cubicBezTo>
                    <a:cubicBezTo>
                      <a:pt x="697" y="13132"/>
                      <a:pt x="713" y="13123"/>
                      <a:pt x="749" y="13106"/>
                    </a:cubicBezTo>
                    <a:cubicBezTo>
                      <a:pt x="757" y="13103"/>
                      <a:pt x="764" y="13101"/>
                      <a:pt x="770" y="13101"/>
                    </a:cubicBezTo>
                    <a:cubicBezTo>
                      <a:pt x="835" y="13101"/>
                      <a:pt x="777" y="13260"/>
                      <a:pt x="793" y="13293"/>
                    </a:cubicBezTo>
                    <a:cubicBezTo>
                      <a:pt x="798" y="13304"/>
                      <a:pt x="807" y="13307"/>
                      <a:pt x="818" y="13307"/>
                    </a:cubicBezTo>
                    <a:cubicBezTo>
                      <a:pt x="835" y="13307"/>
                      <a:pt x="857" y="13297"/>
                      <a:pt x="874" y="13297"/>
                    </a:cubicBezTo>
                    <a:cubicBezTo>
                      <a:pt x="881" y="13297"/>
                      <a:pt x="886" y="13298"/>
                      <a:pt x="891" y="13302"/>
                    </a:cubicBezTo>
                    <a:cubicBezTo>
                      <a:pt x="936" y="13328"/>
                      <a:pt x="962" y="13373"/>
                      <a:pt x="989" y="13409"/>
                    </a:cubicBezTo>
                    <a:cubicBezTo>
                      <a:pt x="1018" y="13452"/>
                      <a:pt x="1047" y="13477"/>
                      <a:pt x="1095" y="13477"/>
                    </a:cubicBezTo>
                    <a:cubicBezTo>
                      <a:pt x="1118" y="13477"/>
                      <a:pt x="1146" y="13471"/>
                      <a:pt x="1181" y="13458"/>
                    </a:cubicBezTo>
                    <a:lnTo>
                      <a:pt x="1181" y="13458"/>
                    </a:lnTo>
                    <a:cubicBezTo>
                      <a:pt x="1142" y="13479"/>
                      <a:pt x="1104" y="13503"/>
                      <a:pt x="1069" y="13533"/>
                    </a:cubicBezTo>
                    <a:cubicBezTo>
                      <a:pt x="1038" y="13564"/>
                      <a:pt x="1049" y="13573"/>
                      <a:pt x="1071" y="13573"/>
                    </a:cubicBezTo>
                    <a:cubicBezTo>
                      <a:pt x="1094" y="13573"/>
                      <a:pt x="1127" y="13564"/>
                      <a:pt x="1140" y="13560"/>
                    </a:cubicBezTo>
                    <a:cubicBezTo>
                      <a:pt x="1184" y="13544"/>
                      <a:pt x="1216" y="13536"/>
                      <a:pt x="1236" y="13536"/>
                    </a:cubicBezTo>
                    <a:cubicBezTo>
                      <a:pt x="1294" y="13536"/>
                      <a:pt x="1262" y="13599"/>
                      <a:pt x="1176" y="13711"/>
                    </a:cubicBezTo>
                    <a:cubicBezTo>
                      <a:pt x="1160" y="13734"/>
                      <a:pt x="1164" y="13742"/>
                      <a:pt x="1178" y="13742"/>
                    </a:cubicBezTo>
                    <a:cubicBezTo>
                      <a:pt x="1219" y="13742"/>
                      <a:pt x="1352" y="13671"/>
                      <a:pt x="1381" y="13671"/>
                    </a:cubicBezTo>
                    <a:cubicBezTo>
                      <a:pt x="1393" y="13671"/>
                      <a:pt x="1386" y="13684"/>
                      <a:pt x="1345" y="13720"/>
                    </a:cubicBezTo>
                    <a:cubicBezTo>
                      <a:pt x="1267" y="13786"/>
                      <a:pt x="1295" y="13861"/>
                      <a:pt x="1365" y="13861"/>
                    </a:cubicBezTo>
                    <a:cubicBezTo>
                      <a:pt x="1390" y="13861"/>
                      <a:pt x="1420" y="13851"/>
                      <a:pt x="1453" y="13829"/>
                    </a:cubicBezTo>
                    <a:lnTo>
                      <a:pt x="1453" y="13829"/>
                    </a:lnTo>
                    <a:cubicBezTo>
                      <a:pt x="1415" y="13865"/>
                      <a:pt x="1386" y="13915"/>
                      <a:pt x="1372" y="13970"/>
                    </a:cubicBezTo>
                    <a:cubicBezTo>
                      <a:pt x="1363" y="13996"/>
                      <a:pt x="1417" y="13979"/>
                      <a:pt x="1425" y="13996"/>
                    </a:cubicBezTo>
                    <a:cubicBezTo>
                      <a:pt x="1443" y="14014"/>
                      <a:pt x="1425" y="14085"/>
                      <a:pt x="1461" y="14121"/>
                    </a:cubicBezTo>
                    <a:cubicBezTo>
                      <a:pt x="1474" y="14139"/>
                      <a:pt x="1497" y="14139"/>
                      <a:pt x="1519" y="14139"/>
                    </a:cubicBezTo>
                    <a:cubicBezTo>
                      <a:pt x="1541" y="14139"/>
                      <a:pt x="1564" y="14139"/>
                      <a:pt x="1577" y="14157"/>
                    </a:cubicBezTo>
                    <a:cubicBezTo>
                      <a:pt x="1613" y="14183"/>
                      <a:pt x="1630" y="14219"/>
                      <a:pt x="1648" y="14264"/>
                    </a:cubicBezTo>
                    <a:cubicBezTo>
                      <a:pt x="1675" y="14335"/>
                      <a:pt x="1675" y="14406"/>
                      <a:pt x="1746" y="14433"/>
                    </a:cubicBezTo>
                    <a:cubicBezTo>
                      <a:pt x="1748" y="14433"/>
                      <a:pt x="1751" y="14434"/>
                      <a:pt x="1753" y="14434"/>
                    </a:cubicBezTo>
                    <a:cubicBezTo>
                      <a:pt x="1792" y="14434"/>
                      <a:pt x="1885" y="14379"/>
                      <a:pt x="1904" y="14379"/>
                    </a:cubicBezTo>
                    <a:cubicBezTo>
                      <a:pt x="1905" y="14379"/>
                      <a:pt x="1906" y="14379"/>
                      <a:pt x="1906" y="14379"/>
                    </a:cubicBezTo>
                    <a:cubicBezTo>
                      <a:pt x="1915" y="14388"/>
                      <a:pt x="1835" y="14522"/>
                      <a:pt x="1835" y="14558"/>
                    </a:cubicBezTo>
                    <a:cubicBezTo>
                      <a:pt x="1835" y="14571"/>
                      <a:pt x="1841" y="14577"/>
                      <a:pt x="1850" y="14577"/>
                    </a:cubicBezTo>
                    <a:cubicBezTo>
                      <a:pt x="1877" y="14577"/>
                      <a:pt x="1933" y="14531"/>
                      <a:pt x="1960" y="14504"/>
                    </a:cubicBezTo>
                    <a:cubicBezTo>
                      <a:pt x="1987" y="14483"/>
                      <a:pt x="2090" y="14372"/>
                      <a:pt x="2122" y="14372"/>
                    </a:cubicBezTo>
                    <a:cubicBezTo>
                      <a:pt x="2132" y="14372"/>
                      <a:pt x="2135" y="14382"/>
                      <a:pt x="2129" y="14406"/>
                    </a:cubicBezTo>
                    <a:cubicBezTo>
                      <a:pt x="2102" y="14486"/>
                      <a:pt x="2049" y="14584"/>
                      <a:pt x="2058" y="14656"/>
                    </a:cubicBezTo>
                    <a:cubicBezTo>
                      <a:pt x="2062" y="14670"/>
                      <a:pt x="2072" y="14675"/>
                      <a:pt x="2085" y="14675"/>
                    </a:cubicBezTo>
                    <a:cubicBezTo>
                      <a:pt x="2129" y="14675"/>
                      <a:pt x="2214" y="14607"/>
                      <a:pt x="2249" y="14607"/>
                    </a:cubicBezTo>
                    <a:cubicBezTo>
                      <a:pt x="2266" y="14607"/>
                      <a:pt x="2271" y="14624"/>
                      <a:pt x="2254" y="14673"/>
                    </a:cubicBezTo>
                    <a:cubicBezTo>
                      <a:pt x="2218" y="14789"/>
                      <a:pt x="2370" y="14825"/>
                      <a:pt x="2423" y="14834"/>
                    </a:cubicBezTo>
                    <a:cubicBezTo>
                      <a:pt x="2477" y="14851"/>
                      <a:pt x="2530" y="14834"/>
                      <a:pt x="2557" y="14896"/>
                    </a:cubicBezTo>
                    <a:cubicBezTo>
                      <a:pt x="2565" y="14904"/>
                      <a:pt x="2573" y="15068"/>
                      <a:pt x="2582" y="15068"/>
                    </a:cubicBezTo>
                    <a:cubicBezTo>
                      <a:pt x="2582" y="15068"/>
                      <a:pt x="2583" y="15067"/>
                      <a:pt x="2583" y="15065"/>
                    </a:cubicBezTo>
                    <a:cubicBezTo>
                      <a:pt x="2610" y="15021"/>
                      <a:pt x="2610" y="14958"/>
                      <a:pt x="2664" y="14932"/>
                    </a:cubicBezTo>
                    <a:cubicBezTo>
                      <a:pt x="2671" y="14929"/>
                      <a:pt x="2678" y="14928"/>
                      <a:pt x="2685" y="14928"/>
                    </a:cubicBezTo>
                    <a:cubicBezTo>
                      <a:pt x="2704" y="14928"/>
                      <a:pt x="2722" y="14936"/>
                      <a:pt x="2735" y="14949"/>
                    </a:cubicBezTo>
                    <a:cubicBezTo>
                      <a:pt x="2782" y="14996"/>
                      <a:pt x="2794" y="15078"/>
                      <a:pt x="2767" y="15139"/>
                    </a:cubicBezTo>
                    <a:lnTo>
                      <a:pt x="2767" y="15139"/>
                    </a:lnTo>
                    <a:cubicBezTo>
                      <a:pt x="2811" y="15063"/>
                      <a:pt x="2833" y="15035"/>
                      <a:pt x="2843" y="15035"/>
                    </a:cubicBezTo>
                    <a:cubicBezTo>
                      <a:pt x="2871" y="15035"/>
                      <a:pt x="2809" y="15246"/>
                      <a:pt x="2860" y="15252"/>
                    </a:cubicBezTo>
                    <a:cubicBezTo>
                      <a:pt x="2937" y="15252"/>
                      <a:pt x="3015" y="15109"/>
                      <a:pt x="3077" y="15109"/>
                    </a:cubicBezTo>
                    <a:cubicBezTo>
                      <a:pt x="3079" y="15109"/>
                      <a:pt x="3080" y="15110"/>
                      <a:pt x="3082" y="15110"/>
                    </a:cubicBezTo>
                    <a:cubicBezTo>
                      <a:pt x="3100" y="15110"/>
                      <a:pt x="3109" y="15226"/>
                      <a:pt x="3118" y="15243"/>
                    </a:cubicBezTo>
                    <a:cubicBezTo>
                      <a:pt x="3134" y="15273"/>
                      <a:pt x="3149" y="15282"/>
                      <a:pt x="3164" y="15282"/>
                    </a:cubicBezTo>
                    <a:cubicBezTo>
                      <a:pt x="3196" y="15282"/>
                      <a:pt x="3226" y="15236"/>
                      <a:pt x="3258" y="15236"/>
                    </a:cubicBezTo>
                    <a:cubicBezTo>
                      <a:pt x="3271" y="15236"/>
                      <a:pt x="3283" y="15243"/>
                      <a:pt x="3296" y="15261"/>
                    </a:cubicBezTo>
                    <a:cubicBezTo>
                      <a:pt x="3341" y="15324"/>
                      <a:pt x="3376" y="15377"/>
                      <a:pt x="3438" y="15386"/>
                    </a:cubicBezTo>
                    <a:cubicBezTo>
                      <a:pt x="3483" y="15377"/>
                      <a:pt x="3519" y="15368"/>
                      <a:pt x="3554" y="15350"/>
                    </a:cubicBezTo>
                    <a:cubicBezTo>
                      <a:pt x="3626" y="15398"/>
                      <a:pt x="3641" y="15666"/>
                      <a:pt x="3751" y="15666"/>
                    </a:cubicBezTo>
                    <a:cubicBezTo>
                      <a:pt x="3764" y="15666"/>
                      <a:pt x="3778" y="15662"/>
                      <a:pt x="3795" y="15653"/>
                    </a:cubicBezTo>
                    <a:cubicBezTo>
                      <a:pt x="3857" y="15622"/>
                      <a:pt x="3837" y="15570"/>
                      <a:pt x="3874" y="15570"/>
                    </a:cubicBezTo>
                    <a:cubicBezTo>
                      <a:pt x="3879" y="15570"/>
                      <a:pt x="3885" y="15571"/>
                      <a:pt x="3893" y="15573"/>
                    </a:cubicBezTo>
                    <a:cubicBezTo>
                      <a:pt x="3893" y="15617"/>
                      <a:pt x="3911" y="15653"/>
                      <a:pt x="3937" y="15689"/>
                    </a:cubicBezTo>
                    <a:cubicBezTo>
                      <a:pt x="3938" y="15689"/>
                      <a:pt x="3939" y="15690"/>
                      <a:pt x="3940" y="15690"/>
                    </a:cubicBezTo>
                    <a:cubicBezTo>
                      <a:pt x="3956" y="15690"/>
                      <a:pt x="3966" y="15626"/>
                      <a:pt x="3991" y="15626"/>
                    </a:cubicBezTo>
                    <a:cubicBezTo>
                      <a:pt x="4000" y="15623"/>
                      <a:pt x="4010" y="15621"/>
                      <a:pt x="4020" y="15621"/>
                    </a:cubicBezTo>
                    <a:cubicBezTo>
                      <a:pt x="4124" y="15621"/>
                      <a:pt x="4246" y="15808"/>
                      <a:pt x="4367" y="15808"/>
                    </a:cubicBezTo>
                    <a:cubicBezTo>
                      <a:pt x="4405" y="15808"/>
                      <a:pt x="4443" y="15790"/>
                      <a:pt x="4481" y="15742"/>
                    </a:cubicBezTo>
                    <a:lnTo>
                      <a:pt x="4481" y="15742"/>
                    </a:lnTo>
                    <a:cubicBezTo>
                      <a:pt x="4485" y="15744"/>
                      <a:pt x="4488" y="15746"/>
                      <a:pt x="4490" y="15748"/>
                    </a:cubicBezTo>
                    <a:lnTo>
                      <a:pt x="4490" y="15748"/>
                    </a:lnTo>
                    <a:cubicBezTo>
                      <a:pt x="4521" y="15726"/>
                      <a:pt x="4564" y="15578"/>
                      <a:pt x="4595" y="15424"/>
                    </a:cubicBezTo>
                    <a:lnTo>
                      <a:pt x="4595" y="15424"/>
                    </a:lnTo>
                    <a:cubicBezTo>
                      <a:pt x="4590" y="15523"/>
                      <a:pt x="4637" y="15623"/>
                      <a:pt x="4684" y="15623"/>
                    </a:cubicBezTo>
                    <a:cubicBezTo>
                      <a:pt x="4718" y="15623"/>
                      <a:pt x="4751" y="15570"/>
                      <a:pt x="4764" y="15426"/>
                    </a:cubicBezTo>
                    <a:lnTo>
                      <a:pt x="4764" y="15426"/>
                    </a:lnTo>
                    <a:cubicBezTo>
                      <a:pt x="4763" y="15529"/>
                      <a:pt x="4936" y="15534"/>
                      <a:pt x="4962" y="15671"/>
                    </a:cubicBezTo>
                    <a:cubicBezTo>
                      <a:pt x="4968" y="15706"/>
                      <a:pt x="4973" y="15718"/>
                      <a:pt x="4979" y="15718"/>
                    </a:cubicBezTo>
                    <a:cubicBezTo>
                      <a:pt x="4989" y="15718"/>
                      <a:pt x="5001" y="15679"/>
                      <a:pt x="5024" y="15662"/>
                    </a:cubicBezTo>
                    <a:cubicBezTo>
                      <a:pt x="5060" y="15635"/>
                      <a:pt x="5104" y="15653"/>
                      <a:pt x="5140" y="15635"/>
                    </a:cubicBezTo>
                    <a:cubicBezTo>
                      <a:pt x="5225" y="15599"/>
                      <a:pt x="5310" y="15588"/>
                      <a:pt x="5394" y="15588"/>
                    </a:cubicBezTo>
                    <a:cubicBezTo>
                      <a:pt x="5495" y="15588"/>
                      <a:pt x="5595" y="15604"/>
                      <a:pt x="5692" y="15609"/>
                    </a:cubicBezTo>
                    <a:cubicBezTo>
                      <a:pt x="5748" y="15613"/>
                      <a:pt x="5845" y="15657"/>
                      <a:pt x="5924" y="15657"/>
                    </a:cubicBezTo>
                    <a:cubicBezTo>
                      <a:pt x="6009" y="15657"/>
                      <a:pt x="6072" y="15606"/>
                      <a:pt x="6039" y="15404"/>
                    </a:cubicBezTo>
                    <a:cubicBezTo>
                      <a:pt x="6039" y="15380"/>
                      <a:pt x="6019" y="15175"/>
                      <a:pt x="6032" y="15175"/>
                    </a:cubicBezTo>
                    <a:cubicBezTo>
                      <a:pt x="6033" y="15175"/>
                      <a:pt x="6036" y="15180"/>
                      <a:pt x="6039" y="15190"/>
                    </a:cubicBezTo>
                    <a:cubicBezTo>
                      <a:pt x="6075" y="15270"/>
                      <a:pt x="6102" y="15350"/>
                      <a:pt x="6120" y="15439"/>
                    </a:cubicBezTo>
                    <a:cubicBezTo>
                      <a:pt x="6120" y="15474"/>
                      <a:pt x="6231" y="15912"/>
                      <a:pt x="6244" y="15912"/>
                    </a:cubicBezTo>
                    <a:cubicBezTo>
                      <a:pt x="6244" y="15912"/>
                      <a:pt x="6244" y="15912"/>
                      <a:pt x="6244" y="15911"/>
                    </a:cubicBezTo>
                    <a:cubicBezTo>
                      <a:pt x="6244" y="15903"/>
                      <a:pt x="6235" y="15858"/>
                      <a:pt x="6262" y="15822"/>
                    </a:cubicBezTo>
                    <a:cubicBezTo>
                      <a:pt x="6280" y="15805"/>
                      <a:pt x="6316" y="15787"/>
                      <a:pt x="6351" y="15778"/>
                    </a:cubicBezTo>
                    <a:cubicBezTo>
                      <a:pt x="6363" y="15775"/>
                      <a:pt x="6377" y="15773"/>
                      <a:pt x="6393" y="15773"/>
                    </a:cubicBezTo>
                    <a:cubicBezTo>
                      <a:pt x="6434" y="15773"/>
                      <a:pt x="6482" y="15790"/>
                      <a:pt x="6502" y="15873"/>
                    </a:cubicBezTo>
                    <a:lnTo>
                      <a:pt x="6502" y="15873"/>
                    </a:lnTo>
                    <a:cubicBezTo>
                      <a:pt x="6451" y="15655"/>
                      <a:pt x="6591" y="15795"/>
                      <a:pt x="6556" y="15609"/>
                    </a:cubicBezTo>
                    <a:cubicBezTo>
                      <a:pt x="6549" y="15529"/>
                      <a:pt x="6528" y="15391"/>
                      <a:pt x="6561" y="15391"/>
                    </a:cubicBezTo>
                    <a:cubicBezTo>
                      <a:pt x="6573" y="15391"/>
                      <a:pt x="6591" y="15407"/>
                      <a:pt x="6618" y="15448"/>
                    </a:cubicBezTo>
                    <a:cubicBezTo>
                      <a:pt x="6638" y="15475"/>
                      <a:pt x="6653" y="15505"/>
                      <a:pt x="6667" y="15535"/>
                    </a:cubicBezTo>
                    <a:lnTo>
                      <a:pt x="6667" y="15535"/>
                    </a:lnTo>
                    <a:cubicBezTo>
                      <a:pt x="6658" y="15522"/>
                      <a:pt x="6650" y="15517"/>
                      <a:pt x="6643" y="15517"/>
                    </a:cubicBezTo>
                    <a:cubicBezTo>
                      <a:pt x="6607" y="15517"/>
                      <a:pt x="6613" y="15681"/>
                      <a:pt x="6671" y="15681"/>
                    </a:cubicBezTo>
                    <a:cubicBezTo>
                      <a:pt x="6674" y="15681"/>
                      <a:pt x="6677" y="15681"/>
                      <a:pt x="6681" y="15680"/>
                    </a:cubicBezTo>
                    <a:cubicBezTo>
                      <a:pt x="6684" y="15682"/>
                      <a:pt x="6688" y="15682"/>
                      <a:pt x="6691" y="15682"/>
                    </a:cubicBezTo>
                    <a:cubicBezTo>
                      <a:pt x="6705" y="15682"/>
                      <a:pt x="6718" y="15671"/>
                      <a:pt x="6725" y="15671"/>
                    </a:cubicBezTo>
                    <a:cubicBezTo>
                      <a:pt x="6718" y="15648"/>
                      <a:pt x="6711" y="15627"/>
                      <a:pt x="6704" y="15610"/>
                    </a:cubicBezTo>
                    <a:lnTo>
                      <a:pt x="6704" y="15610"/>
                    </a:lnTo>
                    <a:cubicBezTo>
                      <a:pt x="6717" y="15633"/>
                      <a:pt x="6732" y="15654"/>
                      <a:pt x="6752" y="15671"/>
                    </a:cubicBezTo>
                    <a:cubicBezTo>
                      <a:pt x="6766" y="15682"/>
                      <a:pt x="6780" y="15688"/>
                      <a:pt x="6791" y="15688"/>
                    </a:cubicBezTo>
                    <a:cubicBezTo>
                      <a:pt x="6814" y="15688"/>
                      <a:pt x="6826" y="15663"/>
                      <a:pt x="6814" y="15609"/>
                    </a:cubicBezTo>
                    <a:cubicBezTo>
                      <a:pt x="6805" y="15520"/>
                      <a:pt x="6814" y="15546"/>
                      <a:pt x="6868" y="15528"/>
                    </a:cubicBezTo>
                    <a:cubicBezTo>
                      <a:pt x="6869" y="15528"/>
                      <a:pt x="6871" y="15528"/>
                      <a:pt x="6873" y="15528"/>
                    </a:cubicBezTo>
                    <a:cubicBezTo>
                      <a:pt x="6896" y="15528"/>
                      <a:pt x="6905" y="15584"/>
                      <a:pt x="6921" y="15617"/>
                    </a:cubicBezTo>
                    <a:cubicBezTo>
                      <a:pt x="6939" y="15644"/>
                      <a:pt x="6953" y="15655"/>
                      <a:pt x="6965" y="15655"/>
                    </a:cubicBezTo>
                    <a:cubicBezTo>
                      <a:pt x="7013" y="15655"/>
                      <a:pt x="7034" y="15496"/>
                      <a:pt x="7098" y="15496"/>
                    </a:cubicBezTo>
                    <a:cubicBezTo>
                      <a:pt x="7111" y="15496"/>
                      <a:pt x="7126" y="15503"/>
                      <a:pt x="7144" y="15520"/>
                    </a:cubicBezTo>
                    <a:cubicBezTo>
                      <a:pt x="7194" y="15503"/>
                      <a:pt x="7166" y="15284"/>
                      <a:pt x="7191" y="15284"/>
                    </a:cubicBezTo>
                    <a:cubicBezTo>
                      <a:pt x="7193" y="15284"/>
                      <a:pt x="7195" y="15286"/>
                      <a:pt x="7197" y="15288"/>
                    </a:cubicBezTo>
                    <a:cubicBezTo>
                      <a:pt x="7214" y="15304"/>
                      <a:pt x="7290" y="15425"/>
                      <a:pt x="7302" y="15425"/>
                    </a:cubicBezTo>
                    <a:cubicBezTo>
                      <a:pt x="7304" y="15425"/>
                      <a:pt x="7304" y="15424"/>
                      <a:pt x="7304" y="15422"/>
                    </a:cubicBezTo>
                    <a:cubicBezTo>
                      <a:pt x="7322" y="15377"/>
                      <a:pt x="7251" y="15288"/>
                      <a:pt x="7260" y="15226"/>
                    </a:cubicBezTo>
                    <a:lnTo>
                      <a:pt x="7260" y="15226"/>
                    </a:lnTo>
                    <a:lnTo>
                      <a:pt x="7438" y="15457"/>
                    </a:lnTo>
                    <a:cubicBezTo>
                      <a:pt x="7408" y="15337"/>
                      <a:pt x="7403" y="15242"/>
                      <a:pt x="7472" y="15242"/>
                    </a:cubicBezTo>
                    <a:cubicBezTo>
                      <a:pt x="7485" y="15242"/>
                      <a:pt x="7500" y="15245"/>
                      <a:pt x="7518" y="15252"/>
                    </a:cubicBezTo>
                    <a:cubicBezTo>
                      <a:pt x="7547" y="15262"/>
                      <a:pt x="7579" y="15269"/>
                      <a:pt x="7608" y="15269"/>
                    </a:cubicBezTo>
                    <a:cubicBezTo>
                      <a:pt x="7632" y="15269"/>
                      <a:pt x="7653" y="15264"/>
                      <a:pt x="7669" y="15252"/>
                    </a:cubicBezTo>
                    <a:cubicBezTo>
                      <a:pt x="7677" y="15244"/>
                      <a:pt x="7685" y="15178"/>
                      <a:pt x="7661" y="15178"/>
                    </a:cubicBezTo>
                    <a:cubicBezTo>
                      <a:pt x="7658" y="15178"/>
                      <a:pt x="7655" y="15179"/>
                      <a:pt x="7652" y="15181"/>
                    </a:cubicBezTo>
                    <a:lnTo>
                      <a:pt x="7732" y="15136"/>
                    </a:lnTo>
                    <a:cubicBezTo>
                      <a:pt x="7794" y="15101"/>
                      <a:pt x="7741" y="15119"/>
                      <a:pt x="7732" y="15047"/>
                    </a:cubicBezTo>
                    <a:cubicBezTo>
                      <a:pt x="7728" y="15021"/>
                      <a:pt x="7755" y="15014"/>
                      <a:pt x="7790" y="15014"/>
                    </a:cubicBezTo>
                    <a:cubicBezTo>
                      <a:pt x="7828" y="15014"/>
                      <a:pt x="7875" y="15022"/>
                      <a:pt x="7899" y="15022"/>
                    </a:cubicBezTo>
                    <a:cubicBezTo>
                      <a:pt x="7903" y="15022"/>
                      <a:pt x="7907" y="15022"/>
                      <a:pt x="7910" y="15021"/>
                    </a:cubicBezTo>
                    <a:cubicBezTo>
                      <a:pt x="7946" y="15012"/>
                      <a:pt x="8043" y="14994"/>
                      <a:pt x="8035" y="14923"/>
                    </a:cubicBezTo>
                    <a:cubicBezTo>
                      <a:pt x="8028" y="14863"/>
                      <a:pt x="7957" y="14784"/>
                      <a:pt x="7988" y="14784"/>
                    </a:cubicBezTo>
                    <a:cubicBezTo>
                      <a:pt x="7998" y="14784"/>
                      <a:pt x="8020" y="14793"/>
                      <a:pt x="8061" y="14816"/>
                    </a:cubicBezTo>
                    <a:cubicBezTo>
                      <a:pt x="8101" y="14852"/>
                      <a:pt x="8149" y="14871"/>
                      <a:pt x="8177" y="14871"/>
                    </a:cubicBezTo>
                    <a:cubicBezTo>
                      <a:pt x="8211" y="14871"/>
                      <a:pt x="8213" y="14841"/>
                      <a:pt x="8124" y="14771"/>
                    </a:cubicBezTo>
                    <a:cubicBezTo>
                      <a:pt x="8047" y="14667"/>
                      <a:pt x="8041" y="14606"/>
                      <a:pt x="8094" y="14606"/>
                    </a:cubicBezTo>
                    <a:cubicBezTo>
                      <a:pt x="8108" y="14606"/>
                      <a:pt x="8127" y="14610"/>
                      <a:pt x="8150" y="14620"/>
                    </a:cubicBezTo>
                    <a:cubicBezTo>
                      <a:pt x="8204" y="14644"/>
                      <a:pt x="8257" y="14695"/>
                      <a:pt x="8290" y="14695"/>
                    </a:cubicBezTo>
                    <a:cubicBezTo>
                      <a:pt x="8306" y="14695"/>
                      <a:pt x="8317" y="14682"/>
                      <a:pt x="8320" y="14647"/>
                    </a:cubicBezTo>
                    <a:cubicBezTo>
                      <a:pt x="8320" y="14630"/>
                      <a:pt x="8272" y="14439"/>
                      <a:pt x="8289" y="14439"/>
                    </a:cubicBezTo>
                    <a:cubicBezTo>
                      <a:pt x="8290" y="14439"/>
                      <a:pt x="8291" y="14440"/>
                      <a:pt x="8293" y="14442"/>
                    </a:cubicBezTo>
                    <a:cubicBezTo>
                      <a:pt x="8320" y="14460"/>
                      <a:pt x="8337" y="14584"/>
                      <a:pt x="8400" y="14602"/>
                    </a:cubicBezTo>
                    <a:cubicBezTo>
                      <a:pt x="8403" y="14603"/>
                      <a:pt x="8405" y="14603"/>
                      <a:pt x="8407" y="14603"/>
                    </a:cubicBezTo>
                    <a:cubicBezTo>
                      <a:pt x="8450" y="14603"/>
                      <a:pt x="8417" y="14458"/>
                      <a:pt x="8409" y="14424"/>
                    </a:cubicBezTo>
                    <a:cubicBezTo>
                      <a:pt x="8439" y="14401"/>
                      <a:pt x="8462" y="14366"/>
                      <a:pt x="8517" y="14366"/>
                    </a:cubicBezTo>
                    <a:cubicBezTo>
                      <a:pt x="8527" y="14366"/>
                      <a:pt x="8538" y="14368"/>
                      <a:pt x="8551" y="14370"/>
                    </a:cubicBezTo>
                    <a:cubicBezTo>
                      <a:pt x="8581" y="14378"/>
                      <a:pt x="8604" y="14382"/>
                      <a:pt x="8625" y="14382"/>
                    </a:cubicBezTo>
                    <a:cubicBezTo>
                      <a:pt x="8653" y="14382"/>
                      <a:pt x="8677" y="14374"/>
                      <a:pt x="8703" y="14353"/>
                    </a:cubicBezTo>
                    <a:cubicBezTo>
                      <a:pt x="8747" y="14317"/>
                      <a:pt x="8783" y="14264"/>
                      <a:pt x="8783" y="14210"/>
                    </a:cubicBezTo>
                    <a:cubicBezTo>
                      <a:pt x="8783" y="14159"/>
                      <a:pt x="8734" y="14083"/>
                      <a:pt x="8777" y="14083"/>
                    </a:cubicBezTo>
                    <a:cubicBezTo>
                      <a:pt x="8786" y="14083"/>
                      <a:pt x="8800" y="14087"/>
                      <a:pt x="8818" y="14094"/>
                    </a:cubicBezTo>
                    <a:cubicBezTo>
                      <a:pt x="8851" y="14109"/>
                      <a:pt x="8883" y="14116"/>
                      <a:pt x="8911" y="14116"/>
                    </a:cubicBezTo>
                    <a:cubicBezTo>
                      <a:pt x="8967" y="14116"/>
                      <a:pt x="9008" y="14088"/>
                      <a:pt x="9014" y="14041"/>
                    </a:cubicBezTo>
                    <a:cubicBezTo>
                      <a:pt x="9021" y="13999"/>
                      <a:pt x="8967" y="13957"/>
                      <a:pt x="8914" y="13919"/>
                    </a:cubicBezTo>
                    <a:lnTo>
                      <a:pt x="8914" y="13919"/>
                    </a:lnTo>
                    <a:cubicBezTo>
                      <a:pt x="8952" y="13942"/>
                      <a:pt x="8984" y="13952"/>
                      <a:pt x="9010" y="13952"/>
                    </a:cubicBezTo>
                    <a:cubicBezTo>
                      <a:pt x="9101" y="13952"/>
                      <a:pt x="9119" y="13833"/>
                      <a:pt x="9068" y="13756"/>
                    </a:cubicBezTo>
                    <a:cubicBezTo>
                      <a:pt x="9038" y="13704"/>
                      <a:pt x="9058" y="13652"/>
                      <a:pt x="9118" y="13652"/>
                    </a:cubicBezTo>
                    <a:cubicBezTo>
                      <a:pt x="9129" y="13652"/>
                      <a:pt x="9142" y="13654"/>
                      <a:pt x="9157" y="13658"/>
                    </a:cubicBezTo>
                    <a:cubicBezTo>
                      <a:pt x="9216" y="13666"/>
                      <a:pt x="9219" y="13730"/>
                      <a:pt x="9271" y="13730"/>
                    </a:cubicBezTo>
                    <a:cubicBezTo>
                      <a:pt x="9274" y="13730"/>
                      <a:pt x="9278" y="13730"/>
                      <a:pt x="9282" y="13729"/>
                    </a:cubicBezTo>
                    <a:cubicBezTo>
                      <a:pt x="9344" y="13729"/>
                      <a:pt x="9290" y="13649"/>
                      <a:pt x="9282" y="13622"/>
                    </a:cubicBezTo>
                    <a:cubicBezTo>
                      <a:pt x="9255" y="13542"/>
                      <a:pt x="9308" y="13453"/>
                      <a:pt x="9388" y="13444"/>
                    </a:cubicBezTo>
                    <a:cubicBezTo>
                      <a:pt x="9403" y="13448"/>
                      <a:pt x="9414" y="13449"/>
                      <a:pt x="9423" y="13449"/>
                    </a:cubicBezTo>
                    <a:cubicBezTo>
                      <a:pt x="9508" y="13449"/>
                      <a:pt x="9361" y="13308"/>
                      <a:pt x="9353" y="13284"/>
                    </a:cubicBezTo>
                    <a:cubicBezTo>
                      <a:pt x="9335" y="13186"/>
                      <a:pt x="9415" y="13079"/>
                      <a:pt x="9335" y="12999"/>
                    </a:cubicBezTo>
                    <a:cubicBezTo>
                      <a:pt x="9273" y="12936"/>
                      <a:pt x="9255" y="12847"/>
                      <a:pt x="9273" y="12767"/>
                    </a:cubicBezTo>
                    <a:cubicBezTo>
                      <a:pt x="9290" y="12678"/>
                      <a:pt x="9317" y="12500"/>
                      <a:pt x="9184" y="12473"/>
                    </a:cubicBezTo>
                    <a:cubicBezTo>
                      <a:pt x="9130" y="12464"/>
                      <a:pt x="9237" y="12357"/>
                      <a:pt x="9237" y="12313"/>
                    </a:cubicBezTo>
                    <a:cubicBezTo>
                      <a:pt x="9246" y="12251"/>
                      <a:pt x="9157" y="12277"/>
                      <a:pt x="9130" y="12224"/>
                    </a:cubicBezTo>
                    <a:cubicBezTo>
                      <a:pt x="9095" y="12162"/>
                      <a:pt x="9041" y="12108"/>
                      <a:pt x="8988" y="12064"/>
                    </a:cubicBezTo>
                    <a:cubicBezTo>
                      <a:pt x="8974" y="12057"/>
                      <a:pt x="8961" y="12054"/>
                      <a:pt x="8950" y="12054"/>
                    </a:cubicBezTo>
                    <a:cubicBezTo>
                      <a:pt x="8927" y="12054"/>
                      <a:pt x="8908" y="12063"/>
                      <a:pt x="8894" y="12063"/>
                    </a:cubicBezTo>
                    <a:cubicBezTo>
                      <a:pt x="8877" y="12063"/>
                      <a:pt x="8867" y="12051"/>
                      <a:pt x="8863" y="12001"/>
                    </a:cubicBezTo>
                    <a:cubicBezTo>
                      <a:pt x="8851" y="11925"/>
                      <a:pt x="8804" y="11805"/>
                      <a:pt x="8735" y="11805"/>
                    </a:cubicBezTo>
                    <a:cubicBezTo>
                      <a:pt x="8701" y="11805"/>
                      <a:pt x="8661" y="11835"/>
                      <a:pt x="8618" y="11913"/>
                    </a:cubicBezTo>
                    <a:lnTo>
                      <a:pt x="8618" y="11913"/>
                    </a:lnTo>
                    <a:cubicBezTo>
                      <a:pt x="8713" y="11731"/>
                      <a:pt x="8492" y="11630"/>
                      <a:pt x="8316" y="11630"/>
                    </a:cubicBezTo>
                    <a:cubicBezTo>
                      <a:pt x="8239" y="11630"/>
                      <a:pt x="8171" y="11649"/>
                      <a:pt x="8141" y="11689"/>
                    </a:cubicBezTo>
                    <a:cubicBezTo>
                      <a:pt x="8136" y="11696"/>
                      <a:pt x="8131" y="11699"/>
                      <a:pt x="8125" y="11699"/>
                    </a:cubicBezTo>
                    <a:cubicBezTo>
                      <a:pt x="8076" y="11699"/>
                      <a:pt x="8006" y="11505"/>
                      <a:pt x="7937" y="11505"/>
                    </a:cubicBezTo>
                    <a:cubicBezTo>
                      <a:pt x="7913" y="11505"/>
                      <a:pt x="7888" y="11528"/>
                      <a:pt x="7865" y="11591"/>
                    </a:cubicBezTo>
                    <a:cubicBezTo>
                      <a:pt x="7839" y="11678"/>
                      <a:pt x="7837" y="11784"/>
                      <a:pt x="7797" y="11784"/>
                    </a:cubicBezTo>
                    <a:cubicBezTo>
                      <a:pt x="7783" y="11784"/>
                      <a:pt x="7765" y="11772"/>
                      <a:pt x="7741" y="11743"/>
                    </a:cubicBezTo>
                    <a:cubicBezTo>
                      <a:pt x="7715" y="11743"/>
                      <a:pt x="7572" y="11790"/>
                      <a:pt x="7570" y="11811"/>
                    </a:cubicBezTo>
                    <a:lnTo>
                      <a:pt x="7570" y="11811"/>
                    </a:lnTo>
                    <a:cubicBezTo>
                      <a:pt x="7568" y="11793"/>
                      <a:pt x="7594" y="11724"/>
                      <a:pt x="7545" y="11707"/>
                    </a:cubicBezTo>
                    <a:cubicBezTo>
                      <a:pt x="7533" y="11701"/>
                      <a:pt x="7521" y="11699"/>
                      <a:pt x="7511" y="11699"/>
                    </a:cubicBezTo>
                    <a:cubicBezTo>
                      <a:pt x="7472" y="11699"/>
                      <a:pt x="7439" y="11729"/>
                      <a:pt x="7411" y="11743"/>
                    </a:cubicBezTo>
                    <a:cubicBezTo>
                      <a:pt x="7322" y="11778"/>
                      <a:pt x="7153" y="11743"/>
                      <a:pt x="7082" y="11832"/>
                    </a:cubicBezTo>
                    <a:cubicBezTo>
                      <a:pt x="7206" y="11832"/>
                      <a:pt x="7367" y="12028"/>
                      <a:pt x="7384" y="12162"/>
                    </a:cubicBezTo>
                    <a:cubicBezTo>
                      <a:pt x="7378" y="12167"/>
                      <a:pt x="7372" y="12169"/>
                      <a:pt x="7365" y="12169"/>
                    </a:cubicBezTo>
                    <a:cubicBezTo>
                      <a:pt x="7313" y="12169"/>
                      <a:pt x="7248" y="12031"/>
                      <a:pt x="7224" y="11983"/>
                    </a:cubicBezTo>
                    <a:cubicBezTo>
                      <a:pt x="7211" y="11962"/>
                      <a:pt x="7198" y="11954"/>
                      <a:pt x="7185" y="11954"/>
                    </a:cubicBezTo>
                    <a:cubicBezTo>
                      <a:pt x="7143" y="11954"/>
                      <a:pt x="7100" y="12041"/>
                      <a:pt x="7073" y="12055"/>
                    </a:cubicBezTo>
                    <a:cubicBezTo>
                      <a:pt x="7067" y="12057"/>
                      <a:pt x="7059" y="12058"/>
                      <a:pt x="7048" y="12058"/>
                    </a:cubicBezTo>
                    <a:cubicBezTo>
                      <a:pt x="7011" y="12058"/>
                      <a:pt x="6950" y="12045"/>
                      <a:pt x="6913" y="12045"/>
                    </a:cubicBezTo>
                    <a:cubicBezTo>
                      <a:pt x="6893" y="12045"/>
                      <a:pt x="6880" y="12050"/>
                      <a:pt x="6886" y="12064"/>
                    </a:cubicBezTo>
                    <a:cubicBezTo>
                      <a:pt x="6903" y="12117"/>
                      <a:pt x="6966" y="12179"/>
                      <a:pt x="6903" y="12215"/>
                    </a:cubicBezTo>
                    <a:cubicBezTo>
                      <a:pt x="6870" y="12237"/>
                      <a:pt x="6841" y="12244"/>
                      <a:pt x="6816" y="12244"/>
                    </a:cubicBezTo>
                    <a:cubicBezTo>
                      <a:pt x="6778" y="12244"/>
                      <a:pt x="6749" y="12229"/>
                      <a:pt x="6726" y="12229"/>
                    </a:cubicBezTo>
                    <a:cubicBezTo>
                      <a:pt x="6715" y="12229"/>
                      <a:pt x="6706" y="12232"/>
                      <a:pt x="6699" y="12242"/>
                    </a:cubicBezTo>
                    <a:cubicBezTo>
                      <a:pt x="6796" y="12277"/>
                      <a:pt x="6636" y="12420"/>
                      <a:pt x="6636" y="12447"/>
                    </a:cubicBezTo>
                    <a:cubicBezTo>
                      <a:pt x="6636" y="12482"/>
                      <a:pt x="6779" y="12562"/>
                      <a:pt x="6796" y="12625"/>
                    </a:cubicBezTo>
                    <a:cubicBezTo>
                      <a:pt x="6802" y="12640"/>
                      <a:pt x="6799" y="12646"/>
                      <a:pt x="6792" y="12646"/>
                    </a:cubicBezTo>
                    <a:cubicBezTo>
                      <a:pt x="6761" y="12646"/>
                      <a:pt x="6638" y="12529"/>
                      <a:pt x="6609" y="12500"/>
                    </a:cubicBezTo>
                    <a:lnTo>
                      <a:pt x="6609" y="12500"/>
                    </a:lnTo>
                    <a:cubicBezTo>
                      <a:pt x="6641" y="12531"/>
                      <a:pt x="6693" y="12611"/>
                      <a:pt x="6668" y="12611"/>
                    </a:cubicBezTo>
                    <a:cubicBezTo>
                      <a:pt x="6665" y="12611"/>
                      <a:pt x="6660" y="12610"/>
                      <a:pt x="6654" y="12607"/>
                    </a:cubicBezTo>
                    <a:cubicBezTo>
                      <a:pt x="6592" y="12589"/>
                      <a:pt x="6529" y="12500"/>
                      <a:pt x="6494" y="12482"/>
                    </a:cubicBezTo>
                    <a:cubicBezTo>
                      <a:pt x="6493" y="12482"/>
                      <a:pt x="6492" y="12482"/>
                      <a:pt x="6492" y="12482"/>
                    </a:cubicBezTo>
                    <a:cubicBezTo>
                      <a:pt x="6465" y="12482"/>
                      <a:pt x="6617" y="12678"/>
                      <a:pt x="6565" y="12678"/>
                    </a:cubicBezTo>
                    <a:cubicBezTo>
                      <a:pt x="6558" y="12678"/>
                      <a:pt x="6443" y="12603"/>
                      <a:pt x="6422" y="12603"/>
                    </a:cubicBezTo>
                    <a:cubicBezTo>
                      <a:pt x="6416" y="12603"/>
                      <a:pt x="6417" y="12609"/>
                      <a:pt x="6431" y="12625"/>
                    </a:cubicBezTo>
                    <a:cubicBezTo>
                      <a:pt x="6467" y="12669"/>
                      <a:pt x="6520" y="12696"/>
                      <a:pt x="6520" y="12749"/>
                    </a:cubicBezTo>
                    <a:cubicBezTo>
                      <a:pt x="6520" y="12760"/>
                      <a:pt x="6517" y="12768"/>
                      <a:pt x="6508" y="12768"/>
                    </a:cubicBezTo>
                    <a:cubicBezTo>
                      <a:pt x="6503" y="12768"/>
                      <a:pt x="6495" y="12765"/>
                      <a:pt x="6485" y="12758"/>
                    </a:cubicBezTo>
                    <a:cubicBezTo>
                      <a:pt x="6433" y="12732"/>
                      <a:pt x="6355" y="12580"/>
                      <a:pt x="6318" y="12580"/>
                    </a:cubicBezTo>
                    <a:cubicBezTo>
                      <a:pt x="6317" y="12580"/>
                      <a:pt x="6316" y="12580"/>
                      <a:pt x="6316" y="12580"/>
                    </a:cubicBezTo>
                    <a:cubicBezTo>
                      <a:pt x="6289" y="12580"/>
                      <a:pt x="6262" y="12598"/>
                      <a:pt x="6253" y="12625"/>
                    </a:cubicBezTo>
                    <a:cubicBezTo>
                      <a:pt x="6262" y="12651"/>
                      <a:pt x="6271" y="12678"/>
                      <a:pt x="6280" y="12705"/>
                    </a:cubicBezTo>
                    <a:cubicBezTo>
                      <a:pt x="6244" y="12714"/>
                      <a:pt x="6209" y="12740"/>
                      <a:pt x="6173" y="12776"/>
                    </a:cubicBezTo>
                    <a:cubicBezTo>
                      <a:pt x="6137" y="12838"/>
                      <a:pt x="6182" y="12910"/>
                      <a:pt x="6244" y="12919"/>
                    </a:cubicBezTo>
                    <a:cubicBezTo>
                      <a:pt x="6226" y="12932"/>
                      <a:pt x="6209" y="12945"/>
                      <a:pt x="6186" y="12945"/>
                    </a:cubicBezTo>
                    <a:cubicBezTo>
                      <a:pt x="6164" y="12945"/>
                      <a:pt x="6137" y="12932"/>
                      <a:pt x="6102" y="12892"/>
                    </a:cubicBezTo>
                    <a:cubicBezTo>
                      <a:pt x="6057" y="12847"/>
                      <a:pt x="6004" y="12785"/>
                      <a:pt x="5977" y="12785"/>
                    </a:cubicBezTo>
                    <a:cubicBezTo>
                      <a:pt x="5966" y="12785"/>
                      <a:pt x="5959" y="12795"/>
                      <a:pt x="5959" y="12821"/>
                    </a:cubicBezTo>
                    <a:cubicBezTo>
                      <a:pt x="5959" y="12883"/>
                      <a:pt x="5968" y="12936"/>
                      <a:pt x="5941" y="12954"/>
                    </a:cubicBezTo>
                    <a:cubicBezTo>
                      <a:pt x="5924" y="12954"/>
                      <a:pt x="5888" y="12954"/>
                      <a:pt x="5879" y="12963"/>
                    </a:cubicBezTo>
                    <a:cubicBezTo>
                      <a:pt x="5897" y="12990"/>
                      <a:pt x="5897" y="13017"/>
                      <a:pt x="5897" y="13043"/>
                    </a:cubicBezTo>
                    <a:cubicBezTo>
                      <a:pt x="5879" y="13106"/>
                      <a:pt x="5808" y="13070"/>
                      <a:pt x="5781" y="13115"/>
                    </a:cubicBezTo>
                    <a:cubicBezTo>
                      <a:pt x="5757" y="13138"/>
                      <a:pt x="5741" y="13186"/>
                      <a:pt x="5718" y="13186"/>
                    </a:cubicBezTo>
                    <a:cubicBezTo>
                      <a:pt x="5706" y="13186"/>
                      <a:pt x="5692" y="13174"/>
                      <a:pt x="5674" y="13141"/>
                    </a:cubicBezTo>
                    <a:cubicBezTo>
                      <a:pt x="5666" y="13110"/>
                      <a:pt x="5643" y="13096"/>
                      <a:pt x="5619" y="13096"/>
                    </a:cubicBezTo>
                    <a:cubicBezTo>
                      <a:pt x="5588" y="13096"/>
                      <a:pt x="5554" y="13119"/>
                      <a:pt x="5549" y="13159"/>
                    </a:cubicBezTo>
                    <a:cubicBezTo>
                      <a:pt x="5549" y="13213"/>
                      <a:pt x="5576" y="13266"/>
                      <a:pt x="5630" y="13284"/>
                    </a:cubicBezTo>
                    <a:cubicBezTo>
                      <a:pt x="5621" y="13284"/>
                      <a:pt x="5611" y="13285"/>
                      <a:pt x="5600" y="13285"/>
                    </a:cubicBezTo>
                    <a:cubicBezTo>
                      <a:pt x="5579" y="13285"/>
                      <a:pt x="5555" y="13281"/>
                      <a:pt x="5532" y="13257"/>
                    </a:cubicBezTo>
                    <a:cubicBezTo>
                      <a:pt x="5505" y="13213"/>
                      <a:pt x="5487" y="13150"/>
                      <a:pt x="5452" y="13132"/>
                    </a:cubicBezTo>
                    <a:cubicBezTo>
                      <a:pt x="5445" y="13127"/>
                      <a:pt x="5440" y="13125"/>
                      <a:pt x="5434" y="13125"/>
                    </a:cubicBezTo>
                    <a:cubicBezTo>
                      <a:pt x="5410" y="13125"/>
                      <a:pt x="5393" y="13169"/>
                      <a:pt x="5371" y="13169"/>
                    </a:cubicBezTo>
                    <a:cubicBezTo>
                      <a:pt x="5363" y="13169"/>
                      <a:pt x="5354" y="13164"/>
                      <a:pt x="5345" y="13150"/>
                    </a:cubicBezTo>
                    <a:cubicBezTo>
                      <a:pt x="5325" y="13130"/>
                      <a:pt x="5300" y="12985"/>
                      <a:pt x="5281" y="12985"/>
                    </a:cubicBezTo>
                    <a:cubicBezTo>
                      <a:pt x="5274" y="12985"/>
                      <a:pt x="5269" y="13001"/>
                      <a:pt x="5264" y="13043"/>
                    </a:cubicBezTo>
                    <a:cubicBezTo>
                      <a:pt x="5258" y="13117"/>
                      <a:pt x="5241" y="13237"/>
                      <a:pt x="5214" y="13237"/>
                    </a:cubicBezTo>
                    <a:cubicBezTo>
                      <a:pt x="5205" y="13237"/>
                      <a:pt x="5195" y="13225"/>
                      <a:pt x="5184" y="13195"/>
                    </a:cubicBezTo>
                    <a:cubicBezTo>
                      <a:pt x="5158" y="13123"/>
                      <a:pt x="5166" y="13052"/>
                      <a:pt x="5131" y="13017"/>
                    </a:cubicBezTo>
                    <a:cubicBezTo>
                      <a:pt x="5125" y="13005"/>
                      <a:pt x="5089" y="12981"/>
                      <a:pt x="5060" y="12981"/>
                    </a:cubicBezTo>
                    <a:cubicBezTo>
                      <a:pt x="5042" y="12981"/>
                      <a:pt x="5027" y="12990"/>
                      <a:pt x="5024" y="13017"/>
                    </a:cubicBezTo>
                    <a:cubicBezTo>
                      <a:pt x="5008" y="13058"/>
                      <a:pt x="5006" y="13243"/>
                      <a:pt x="4964" y="13243"/>
                    </a:cubicBezTo>
                    <a:cubicBezTo>
                      <a:pt x="4961" y="13243"/>
                      <a:pt x="4957" y="13242"/>
                      <a:pt x="4953" y="13239"/>
                    </a:cubicBezTo>
                    <a:cubicBezTo>
                      <a:pt x="4899" y="13195"/>
                      <a:pt x="4971" y="13088"/>
                      <a:pt x="4971" y="13017"/>
                    </a:cubicBezTo>
                    <a:lnTo>
                      <a:pt x="4971" y="13017"/>
                    </a:lnTo>
                    <a:lnTo>
                      <a:pt x="4881" y="13177"/>
                    </a:lnTo>
                    <a:cubicBezTo>
                      <a:pt x="4866" y="13202"/>
                      <a:pt x="4855" y="13213"/>
                      <a:pt x="4849" y="13213"/>
                    </a:cubicBezTo>
                    <a:cubicBezTo>
                      <a:pt x="4837" y="13213"/>
                      <a:pt x="4837" y="13178"/>
                      <a:pt x="4837" y="13132"/>
                    </a:cubicBezTo>
                    <a:cubicBezTo>
                      <a:pt x="4837" y="13045"/>
                      <a:pt x="4787" y="12950"/>
                      <a:pt x="4738" y="12950"/>
                    </a:cubicBezTo>
                    <a:cubicBezTo>
                      <a:pt x="4733" y="12950"/>
                      <a:pt x="4727" y="12951"/>
                      <a:pt x="4721" y="12954"/>
                    </a:cubicBezTo>
                    <a:cubicBezTo>
                      <a:pt x="4677" y="12981"/>
                      <a:pt x="4623" y="13293"/>
                      <a:pt x="4596" y="13293"/>
                    </a:cubicBezTo>
                    <a:cubicBezTo>
                      <a:pt x="4579" y="13293"/>
                      <a:pt x="4596" y="13195"/>
                      <a:pt x="4588" y="13150"/>
                    </a:cubicBezTo>
                    <a:cubicBezTo>
                      <a:pt x="4596" y="13097"/>
                      <a:pt x="4579" y="13052"/>
                      <a:pt x="4543" y="13017"/>
                    </a:cubicBezTo>
                    <a:cubicBezTo>
                      <a:pt x="4509" y="12991"/>
                      <a:pt x="4516" y="12793"/>
                      <a:pt x="4477" y="12793"/>
                    </a:cubicBezTo>
                    <a:cubicBezTo>
                      <a:pt x="4475" y="12793"/>
                      <a:pt x="4473" y="12793"/>
                      <a:pt x="4472" y="12794"/>
                    </a:cubicBezTo>
                    <a:cubicBezTo>
                      <a:pt x="4457" y="12808"/>
                      <a:pt x="4396" y="12899"/>
                      <a:pt x="4373" y="12899"/>
                    </a:cubicBezTo>
                    <a:cubicBezTo>
                      <a:pt x="4368" y="12899"/>
                      <a:pt x="4365" y="12895"/>
                      <a:pt x="4365" y="12883"/>
                    </a:cubicBezTo>
                    <a:cubicBezTo>
                      <a:pt x="4374" y="12830"/>
                      <a:pt x="4400" y="12794"/>
                      <a:pt x="4383" y="12776"/>
                    </a:cubicBezTo>
                    <a:cubicBezTo>
                      <a:pt x="4378" y="12772"/>
                      <a:pt x="4372" y="12770"/>
                      <a:pt x="4366" y="12770"/>
                    </a:cubicBezTo>
                    <a:cubicBezTo>
                      <a:pt x="4306" y="12770"/>
                      <a:pt x="4187" y="12930"/>
                      <a:pt x="4119" y="12930"/>
                    </a:cubicBezTo>
                    <a:cubicBezTo>
                      <a:pt x="4115" y="12930"/>
                      <a:pt x="4111" y="12929"/>
                      <a:pt x="4107" y="12928"/>
                    </a:cubicBezTo>
                    <a:cubicBezTo>
                      <a:pt x="4044" y="12910"/>
                      <a:pt x="4169" y="12642"/>
                      <a:pt x="4124" y="12607"/>
                    </a:cubicBezTo>
                    <a:cubicBezTo>
                      <a:pt x="4124" y="12607"/>
                      <a:pt x="4124" y="12606"/>
                      <a:pt x="4123" y="12606"/>
                    </a:cubicBezTo>
                    <a:cubicBezTo>
                      <a:pt x="4113" y="12606"/>
                      <a:pt x="4071" y="12732"/>
                      <a:pt x="4071" y="12732"/>
                    </a:cubicBezTo>
                    <a:cubicBezTo>
                      <a:pt x="4035" y="12705"/>
                      <a:pt x="4107" y="12580"/>
                      <a:pt x="4071" y="12571"/>
                    </a:cubicBezTo>
                    <a:cubicBezTo>
                      <a:pt x="4060" y="12569"/>
                      <a:pt x="4048" y="12568"/>
                      <a:pt x="4035" y="12568"/>
                    </a:cubicBezTo>
                    <a:cubicBezTo>
                      <a:pt x="4022" y="12568"/>
                      <a:pt x="4009" y="12569"/>
                      <a:pt x="3996" y="12569"/>
                    </a:cubicBezTo>
                    <a:cubicBezTo>
                      <a:pt x="3971" y="12569"/>
                      <a:pt x="3947" y="12567"/>
                      <a:pt x="3930" y="12554"/>
                    </a:cubicBezTo>
                    <a:lnTo>
                      <a:pt x="3930" y="12554"/>
                    </a:lnTo>
                    <a:cubicBezTo>
                      <a:pt x="3925" y="12553"/>
                      <a:pt x="3915" y="12550"/>
                      <a:pt x="3902" y="12550"/>
                    </a:cubicBezTo>
                    <a:cubicBezTo>
                      <a:pt x="3889" y="12550"/>
                      <a:pt x="3873" y="12553"/>
                      <a:pt x="3857" y="12562"/>
                    </a:cubicBezTo>
                    <a:cubicBezTo>
                      <a:pt x="3848" y="12567"/>
                      <a:pt x="3839" y="12569"/>
                      <a:pt x="3832" y="12569"/>
                    </a:cubicBezTo>
                    <a:cubicBezTo>
                      <a:pt x="3813" y="12569"/>
                      <a:pt x="3804" y="12553"/>
                      <a:pt x="3804" y="12527"/>
                    </a:cubicBezTo>
                    <a:cubicBezTo>
                      <a:pt x="3796" y="12470"/>
                      <a:pt x="3750" y="12428"/>
                      <a:pt x="3688" y="12428"/>
                    </a:cubicBezTo>
                    <a:cubicBezTo>
                      <a:pt x="3682" y="12428"/>
                      <a:pt x="3676" y="12428"/>
                      <a:pt x="3670" y="12429"/>
                    </a:cubicBezTo>
                    <a:cubicBezTo>
                      <a:pt x="3657" y="12429"/>
                      <a:pt x="3553" y="12489"/>
                      <a:pt x="3525" y="12489"/>
                    </a:cubicBezTo>
                    <a:cubicBezTo>
                      <a:pt x="3515" y="12489"/>
                      <a:pt x="3514" y="12482"/>
                      <a:pt x="3528" y="12464"/>
                    </a:cubicBezTo>
                    <a:cubicBezTo>
                      <a:pt x="3613" y="12365"/>
                      <a:pt x="3704" y="12265"/>
                      <a:pt x="3656" y="12265"/>
                    </a:cubicBezTo>
                    <a:cubicBezTo>
                      <a:pt x="3643" y="12265"/>
                      <a:pt x="3622" y="12272"/>
                      <a:pt x="3590" y="12286"/>
                    </a:cubicBezTo>
                    <a:cubicBezTo>
                      <a:pt x="3550" y="12306"/>
                      <a:pt x="3497" y="12337"/>
                      <a:pt x="3447" y="12361"/>
                    </a:cubicBezTo>
                    <a:lnTo>
                      <a:pt x="3447" y="12361"/>
                    </a:lnTo>
                    <a:cubicBezTo>
                      <a:pt x="3480" y="12336"/>
                      <a:pt x="3514" y="12304"/>
                      <a:pt x="3528" y="12286"/>
                    </a:cubicBezTo>
                    <a:cubicBezTo>
                      <a:pt x="3512" y="12276"/>
                      <a:pt x="3497" y="12260"/>
                      <a:pt x="3475" y="12260"/>
                    </a:cubicBezTo>
                    <a:cubicBezTo>
                      <a:pt x="3458" y="12260"/>
                      <a:pt x="3438" y="12269"/>
                      <a:pt x="3412" y="12295"/>
                    </a:cubicBezTo>
                    <a:lnTo>
                      <a:pt x="3412" y="12304"/>
                    </a:lnTo>
                    <a:cubicBezTo>
                      <a:pt x="3412" y="12304"/>
                      <a:pt x="3386" y="12368"/>
                      <a:pt x="3378" y="12387"/>
                    </a:cubicBezTo>
                    <a:lnTo>
                      <a:pt x="3378" y="12387"/>
                    </a:lnTo>
                    <a:cubicBezTo>
                      <a:pt x="3368" y="12390"/>
                      <a:pt x="3358" y="12392"/>
                      <a:pt x="3350" y="12392"/>
                    </a:cubicBezTo>
                    <a:cubicBezTo>
                      <a:pt x="3321" y="12392"/>
                      <a:pt x="3308" y="12373"/>
                      <a:pt x="3323" y="12322"/>
                    </a:cubicBezTo>
                    <a:cubicBezTo>
                      <a:pt x="3358" y="12242"/>
                      <a:pt x="3421" y="12135"/>
                      <a:pt x="3412" y="12081"/>
                    </a:cubicBezTo>
                    <a:cubicBezTo>
                      <a:pt x="3412" y="12059"/>
                      <a:pt x="3402" y="12053"/>
                      <a:pt x="3390" y="12053"/>
                    </a:cubicBezTo>
                    <a:cubicBezTo>
                      <a:pt x="3374" y="12053"/>
                      <a:pt x="3353" y="12062"/>
                      <a:pt x="3338" y="12062"/>
                    </a:cubicBezTo>
                    <a:cubicBezTo>
                      <a:pt x="3332" y="12062"/>
                      <a:pt x="3326" y="12060"/>
                      <a:pt x="3323" y="12055"/>
                    </a:cubicBezTo>
                    <a:cubicBezTo>
                      <a:pt x="3296" y="12028"/>
                      <a:pt x="3385" y="11921"/>
                      <a:pt x="3358" y="11894"/>
                    </a:cubicBezTo>
                    <a:lnTo>
                      <a:pt x="3358" y="11894"/>
                    </a:lnTo>
                    <a:cubicBezTo>
                      <a:pt x="3358" y="11894"/>
                      <a:pt x="3287" y="11939"/>
                      <a:pt x="3269" y="11948"/>
                    </a:cubicBezTo>
                    <a:cubicBezTo>
                      <a:pt x="3258" y="11952"/>
                      <a:pt x="3249" y="11953"/>
                      <a:pt x="3242" y="11953"/>
                    </a:cubicBezTo>
                    <a:cubicBezTo>
                      <a:pt x="3170" y="11953"/>
                      <a:pt x="3336" y="11760"/>
                      <a:pt x="3314" y="11726"/>
                    </a:cubicBezTo>
                    <a:lnTo>
                      <a:pt x="3314" y="11726"/>
                    </a:lnTo>
                    <a:cubicBezTo>
                      <a:pt x="3322" y="11743"/>
                      <a:pt x="3157" y="11889"/>
                      <a:pt x="3109" y="11889"/>
                    </a:cubicBezTo>
                    <a:cubicBezTo>
                      <a:pt x="3093" y="11889"/>
                      <a:pt x="3089" y="11873"/>
                      <a:pt x="3109" y="11832"/>
                    </a:cubicBezTo>
                    <a:cubicBezTo>
                      <a:pt x="3153" y="11743"/>
                      <a:pt x="3162" y="11752"/>
                      <a:pt x="3127" y="11698"/>
                    </a:cubicBezTo>
                    <a:cubicBezTo>
                      <a:pt x="3145" y="11663"/>
                      <a:pt x="3162" y="11654"/>
                      <a:pt x="3243" y="11600"/>
                    </a:cubicBezTo>
                    <a:lnTo>
                      <a:pt x="3243" y="11600"/>
                    </a:lnTo>
                    <a:cubicBezTo>
                      <a:pt x="3163" y="11652"/>
                      <a:pt x="3137" y="11664"/>
                      <a:pt x="3123" y="11664"/>
                    </a:cubicBezTo>
                    <a:cubicBezTo>
                      <a:pt x="3111" y="11664"/>
                      <a:pt x="3107" y="11656"/>
                      <a:pt x="3088" y="11656"/>
                    </a:cubicBezTo>
                    <a:cubicBezTo>
                      <a:pt x="3072" y="11656"/>
                      <a:pt x="3044" y="11662"/>
                      <a:pt x="2990" y="11684"/>
                    </a:cubicBezTo>
                    <a:lnTo>
                      <a:pt x="2990" y="11684"/>
                    </a:lnTo>
                    <a:cubicBezTo>
                      <a:pt x="3105" y="11635"/>
                      <a:pt x="3055" y="11626"/>
                      <a:pt x="3055" y="11609"/>
                    </a:cubicBezTo>
                    <a:cubicBezTo>
                      <a:pt x="3038" y="11600"/>
                      <a:pt x="3020" y="11591"/>
                      <a:pt x="3002" y="11591"/>
                    </a:cubicBezTo>
                    <a:cubicBezTo>
                      <a:pt x="2958" y="11591"/>
                      <a:pt x="2913" y="11583"/>
                      <a:pt x="2868" y="11583"/>
                    </a:cubicBezTo>
                    <a:cubicBezTo>
                      <a:pt x="2904" y="11578"/>
                      <a:pt x="2964" y="11578"/>
                      <a:pt x="3025" y="11578"/>
                    </a:cubicBezTo>
                    <a:cubicBezTo>
                      <a:pt x="3087" y="11578"/>
                      <a:pt x="3149" y="11578"/>
                      <a:pt x="3189" y="11574"/>
                    </a:cubicBezTo>
                    <a:lnTo>
                      <a:pt x="2993" y="11547"/>
                    </a:lnTo>
                    <a:cubicBezTo>
                      <a:pt x="2877" y="11538"/>
                      <a:pt x="2744" y="11520"/>
                      <a:pt x="2762" y="11476"/>
                    </a:cubicBezTo>
                    <a:lnTo>
                      <a:pt x="2762" y="11476"/>
                    </a:lnTo>
                    <a:cubicBezTo>
                      <a:pt x="2860" y="11502"/>
                      <a:pt x="2958" y="11520"/>
                      <a:pt x="3055" y="11538"/>
                    </a:cubicBezTo>
                    <a:cubicBezTo>
                      <a:pt x="3109" y="11520"/>
                      <a:pt x="2993" y="11458"/>
                      <a:pt x="2940" y="11440"/>
                    </a:cubicBezTo>
                    <a:cubicBezTo>
                      <a:pt x="2949" y="11404"/>
                      <a:pt x="2966" y="11378"/>
                      <a:pt x="2993" y="11360"/>
                    </a:cubicBezTo>
                    <a:cubicBezTo>
                      <a:pt x="3020" y="11351"/>
                      <a:pt x="3127" y="11342"/>
                      <a:pt x="3127" y="11324"/>
                    </a:cubicBezTo>
                    <a:cubicBezTo>
                      <a:pt x="3136" y="11280"/>
                      <a:pt x="2922" y="11244"/>
                      <a:pt x="2949" y="11217"/>
                    </a:cubicBezTo>
                    <a:cubicBezTo>
                      <a:pt x="2984" y="11217"/>
                      <a:pt x="3020" y="11208"/>
                      <a:pt x="3055" y="11200"/>
                    </a:cubicBezTo>
                    <a:cubicBezTo>
                      <a:pt x="3073" y="11191"/>
                      <a:pt x="3091" y="11164"/>
                      <a:pt x="3091" y="11146"/>
                    </a:cubicBezTo>
                    <a:cubicBezTo>
                      <a:pt x="3109" y="11093"/>
                      <a:pt x="3064" y="11048"/>
                      <a:pt x="3064" y="10995"/>
                    </a:cubicBezTo>
                    <a:cubicBezTo>
                      <a:pt x="3064" y="10941"/>
                      <a:pt x="3171" y="10950"/>
                      <a:pt x="3136" y="10915"/>
                    </a:cubicBezTo>
                    <a:cubicBezTo>
                      <a:pt x="3111" y="10890"/>
                      <a:pt x="3081" y="10869"/>
                      <a:pt x="3051" y="10859"/>
                    </a:cubicBezTo>
                    <a:lnTo>
                      <a:pt x="3051" y="10859"/>
                    </a:lnTo>
                    <a:cubicBezTo>
                      <a:pt x="3104" y="10868"/>
                      <a:pt x="3146" y="10875"/>
                      <a:pt x="3178" y="10875"/>
                    </a:cubicBezTo>
                    <a:cubicBezTo>
                      <a:pt x="3225" y="10875"/>
                      <a:pt x="3251" y="10860"/>
                      <a:pt x="3260" y="10817"/>
                    </a:cubicBezTo>
                    <a:lnTo>
                      <a:pt x="3171" y="10808"/>
                    </a:lnTo>
                    <a:cubicBezTo>
                      <a:pt x="3180" y="10763"/>
                      <a:pt x="3278" y="10612"/>
                      <a:pt x="3189" y="10567"/>
                    </a:cubicBezTo>
                    <a:cubicBezTo>
                      <a:pt x="3180" y="10567"/>
                      <a:pt x="2984" y="10567"/>
                      <a:pt x="3011" y="10531"/>
                    </a:cubicBezTo>
                    <a:cubicBezTo>
                      <a:pt x="3038" y="10496"/>
                      <a:pt x="3145" y="10487"/>
                      <a:pt x="3180" y="10460"/>
                    </a:cubicBezTo>
                    <a:cubicBezTo>
                      <a:pt x="3269" y="10407"/>
                      <a:pt x="3323" y="10309"/>
                      <a:pt x="3323" y="10202"/>
                    </a:cubicBezTo>
                    <a:cubicBezTo>
                      <a:pt x="3323" y="10148"/>
                      <a:pt x="3234" y="10104"/>
                      <a:pt x="3243" y="10059"/>
                    </a:cubicBezTo>
                    <a:cubicBezTo>
                      <a:pt x="3243" y="9979"/>
                      <a:pt x="3180" y="9970"/>
                      <a:pt x="3047" y="9917"/>
                    </a:cubicBezTo>
                    <a:lnTo>
                      <a:pt x="3047" y="9917"/>
                    </a:lnTo>
                    <a:cubicBezTo>
                      <a:pt x="3053" y="9919"/>
                      <a:pt x="3064" y="9920"/>
                      <a:pt x="3078" y="9920"/>
                    </a:cubicBezTo>
                    <a:cubicBezTo>
                      <a:pt x="3171" y="9920"/>
                      <a:pt x="3400" y="9875"/>
                      <a:pt x="3269" y="9837"/>
                    </a:cubicBezTo>
                    <a:cubicBezTo>
                      <a:pt x="3255" y="9831"/>
                      <a:pt x="3238" y="9829"/>
                      <a:pt x="3219" y="9829"/>
                    </a:cubicBezTo>
                    <a:cubicBezTo>
                      <a:pt x="3137" y="9829"/>
                      <a:pt x="3017" y="9871"/>
                      <a:pt x="2931" y="9871"/>
                    </a:cubicBezTo>
                    <a:cubicBezTo>
                      <a:pt x="2911" y="9871"/>
                      <a:pt x="2893" y="9869"/>
                      <a:pt x="2877" y="9863"/>
                    </a:cubicBezTo>
                    <a:lnTo>
                      <a:pt x="3091" y="9792"/>
                    </a:lnTo>
                    <a:cubicBezTo>
                      <a:pt x="3178" y="9772"/>
                      <a:pt x="3270" y="9762"/>
                      <a:pt x="3359" y="9762"/>
                    </a:cubicBezTo>
                    <a:cubicBezTo>
                      <a:pt x="3389" y="9762"/>
                      <a:pt x="3418" y="9763"/>
                      <a:pt x="3447" y="9765"/>
                    </a:cubicBezTo>
                    <a:cubicBezTo>
                      <a:pt x="3225" y="9730"/>
                      <a:pt x="3358" y="9650"/>
                      <a:pt x="3251" y="9578"/>
                    </a:cubicBezTo>
                    <a:cubicBezTo>
                      <a:pt x="3256" y="9544"/>
                      <a:pt x="3267" y="9531"/>
                      <a:pt x="3296" y="9531"/>
                    </a:cubicBezTo>
                    <a:cubicBezTo>
                      <a:pt x="3320" y="9531"/>
                      <a:pt x="3356" y="9540"/>
                      <a:pt x="3412" y="9552"/>
                    </a:cubicBezTo>
                    <a:cubicBezTo>
                      <a:pt x="3437" y="9559"/>
                      <a:pt x="3455" y="9562"/>
                      <a:pt x="3469" y="9562"/>
                    </a:cubicBezTo>
                    <a:cubicBezTo>
                      <a:pt x="3519" y="9562"/>
                      <a:pt x="3510" y="9524"/>
                      <a:pt x="3559" y="9524"/>
                    </a:cubicBezTo>
                    <a:cubicBezTo>
                      <a:pt x="3563" y="9524"/>
                      <a:pt x="3567" y="9524"/>
                      <a:pt x="3572" y="9525"/>
                    </a:cubicBezTo>
                    <a:lnTo>
                      <a:pt x="3189" y="9454"/>
                    </a:lnTo>
                    <a:cubicBezTo>
                      <a:pt x="3194" y="9424"/>
                      <a:pt x="3294" y="9419"/>
                      <a:pt x="3379" y="9419"/>
                    </a:cubicBezTo>
                    <a:cubicBezTo>
                      <a:pt x="3420" y="9419"/>
                      <a:pt x="3457" y="9420"/>
                      <a:pt x="3480" y="9420"/>
                    </a:cubicBezTo>
                    <a:cubicBezTo>
                      <a:pt x="3494" y="9420"/>
                      <a:pt x="3502" y="9420"/>
                      <a:pt x="3501" y="9418"/>
                    </a:cubicBezTo>
                    <a:cubicBezTo>
                      <a:pt x="3447" y="9374"/>
                      <a:pt x="3251" y="9276"/>
                      <a:pt x="3376" y="9249"/>
                    </a:cubicBezTo>
                    <a:cubicBezTo>
                      <a:pt x="3474" y="9222"/>
                      <a:pt x="3679" y="9097"/>
                      <a:pt x="3492" y="9026"/>
                    </a:cubicBezTo>
                    <a:cubicBezTo>
                      <a:pt x="3403" y="8991"/>
                      <a:pt x="3528" y="8919"/>
                      <a:pt x="3438" y="8866"/>
                    </a:cubicBezTo>
                    <a:cubicBezTo>
                      <a:pt x="3278" y="8777"/>
                      <a:pt x="3581" y="8821"/>
                      <a:pt x="3617" y="8786"/>
                    </a:cubicBezTo>
                    <a:cubicBezTo>
                      <a:pt x="3643" y="8759"/>
                      <a:pt x="3519" y="8706"/>
                      <a:pt x="3536" y="8661"/>
                    </a:cubicBezTo>
                    <a:cubicBezTo>
                      <a:pt x="3545" y="8644"/>
                      <a:pt x="3561" y="8637"/>
                      <a:pt x="3583" y="8637"/>
                    </a:cubicBezTo>
                    <a:cubicBezTo>
                      <a:pt x="3608" y="8637"/>
                      <a:pt x="3641" y="8647"/>
                      <a:pt x="3679" y="8661"/>
                    </a:cubicBezTo>
                    <a:cubicBezTo>
                      <a:pt x="3686" y="8663"/>
                      <a:pt x="3692" y="8663"/>
                      <a:pt x="3697" y="8663"/>
                    </a:cubicBezTo>
                    <a:cubicBezTo>
                      <a:pt x="3748" y="8663"/>
                      <a:pt x="3695" y="8589"/>
                      <a:pt x="3679" y="8581"/>
                    </a:cubicBezTo>
                    <a:cubicBezTo>
                      <a:pt x="3626" y="8545"/>
                      <a:pt x="3670" y="8545"/>
                      <a:pt x="3688" y="8527"/>
                    </a:cubicBezTo>
                    <a:cubicBezTo>
                      <a:pt x="3750" y="8474"/>
                      <a:pt x="3225" y="8447"/>
                      <a:pt x="3536" y="8420"/>
                    </a:cubicBezTo>
                    <a:cubicBezTo>
                      <a:pt x="3706" y="8412"/>
                      <a:pt x="3724" y="8340"/>
                      <a:pt x="3608" y="8269"/>
                    </a:cubicBezTo>
                    <a:cubicBezTo>
                      <a:pt x="3500" y="8203"/>
                      <a:pt x="3454" y="8152"/>
                      <a:pt x="3632" y="8152"/>
                    </a:cubicBezTo>
                    <a:cubicBezTo>
                      <a:pt x="3646" y="8152"/>
                      <a:pt x="3662" y="8153"/>
                      <a:pt x="3679" y="8153"/>
                    </a:cubicBezTo>
                    <a:cubicBezTo>
                      <a:pt x="3813" y="8153"/>
                      <a:pt x="3563" y="7984"/>
                      <a:pt x="3715" y="7975"/>
                    </a:cubicBezTo>
                    <a:cubicBezTo>
                      <a:pt x="3621" y="7975"/>
                      <a:pt x="3438" y="7822"/>
                      <a:pt x="3517" y="7822"/>
                    </a:cubicBezTo>
                    <a:cubicBezTo>
                      <a:pt x="3535" y="7822"/>
                      <a:pt x="3567" y="7830"/>
                      <a:pt x="3617" y="7850"/>
                    </a:cubicBezTo>
                    <a:cubicBezTo>
                      <a:pt x="3658" y="7857"/>
                      <a:pt x="3688" y="7860"/>
                      <a:pt x="3710" y="7860"/>
                    </a:cubicBezTo>
                    <a:cubicBezTo>
                      <a:pt x="3828" y="7860"/>
                      <a:pt x="3687" y="7770"/>
                      <a:pt x="3679" y="7717"/>
                    </a:cubicBezTo>
                    <a:cubicBezTo>
                      <a:pt x="3661" y="7681"/>
                      <a:pt x="3688" y="7637"/>
                      <a:pt x="3724" y="7619"/>
                    </a:cubicBezTo>
                    <a:cubicBezTo>
                      <a:pt x="3750" y="7601"/>
                      <a:pt x="3786" y="7619"/>
                      <a:pt x="3804" y="7592"/>
                    </a:cubicBezTo>
                    <a:cubicBezTo>
                      <a:pt x="3821" y="7512"/>
                      <a:pt x="3759" y="7423"/>
                      <a:pt x="3679" y="7405"/>
                    </a:cubicBezTo>
                    <a:lnTo>
                      <a:pt x="3679" y="7405"/>
                    </a:lnTo>
                    <a:cubicBezTo>
                      <a:pt x="3737" y="7416"/>
                      <a:pt x="3796" y="7429"/>
                      <a:pt x="3839" y="7429"/>
                    </a:cubicBezTo>
                    <a:cubicBezTo>
                      <a:pt x="3868" y="7429"/>
                      <a:pt x="3891" y="7423"/>
                      <a:pt x="3902" y="7405"/>
                    </a:cubicBezTo>
                    <a:cubicBezTo>
                      <a:pt x="3911" y="7369"/>
                      <a:pt x="3759" y="7289"/>
                      <a:pt x="3875" y="7289"/>
                    </a:cubicBezTo>
                    <a:cubicBezTo>
                      <a:pt x="3857" y="7271"/>
                      <a:pt x="3830" y="7254"/>
                      <a:pt x="3804" y="7236"/>
                    </a:cubicBezTo>
                    <a:cubicBezTo>
                      <a:pt x="3750" y="7227"/>
                      <a:pt x="3804" y="7209"/>
                      <a:pt x="3813" y="7200"/>
                    </a:cubicBezTo>
                    <a:cubicBezTo>
                      <a:pt x="3892" y="7156"/>
                      <a:pt x="4005" y="7086"/>
                      <a:pt x="3744" y="7042"/>
                    </a:cubicBezTo>
                    <a:lnTo>
                      <a:pt x="3744" y="7042"/>
                    </a:lnTo>
                    <a:cubicBezTo>
                      <a:pt x="3782" y="7048"/>
                      <a:pt x="3857" y="7060"/>
                      <a:pt x="3900" y="7060"/>
                    </a:cubicBezTo>
                    <a:cubicBezTo>
                      <a:pt x="3933" y="7060"/>
                      <a:pt x="3947" y="7053"/>
                      <a:pt x="3911" y="7031"/>
                    </a:cubicBezTo>
                    <a:cubicBezTo>
                      <a:pt x="3821" y="6969"/>
                      <a:pt x="3804" y="6986"/>
                      <a:pt x="3821" y="6924"/>
                    </a:cubicBezTo>
                    <a:lnTo>
                      <a:pt x="3821" y="6924"/>
                    </a:lnTo>
                    <a:cubicBezTo>
                      <a:pt x="3816" y="6946"/>
                      <a:pt x="3887" y="6965"/>
                      <a:pt x="3946" y="6965"/>
                    </a:cubicBezTo>
                    <a:cubicBezTo>
                      <a:pt x="3981" y="6965"/>
                      <a:pt x="4011" y="6959"/>
                      <a:pt x="4017" y="6942"/>
                    </a:cubicBezTo>
                    <a:cubicBezTo>
                      <a:pt x="4035" y="6906"/>
                      <a:pt x="4026" y="6871"/>
                      <a:pt x="4009" y="6835"/>
                    </a:cubicBezTo>
                    <a:cubicBezTo>
                      <a:pt x="3964" y="6755"/>
                      <a:pt x="3928" y="6746"/>
                      <a:pt x="3777" y="6710"/>
                    </a:cubicBezTo>
                    <a:cubicBezTo>
                      <a:pt x="3783" y="6671"/>
                      <a:pt x="3799" y="6663"/>
                      <a:pt x="3838" y="6663"/>
                    </a:cubicBezTo>
                    <a:cubicBezTo>
                      <a:pt x="3860" y="6663"/>
                      <a:pt x="3890" y="6666"/>
                      <a:pt x="3928" y="6666"/>
                    </a:cubicBezTo>
                    <a:cubicBezTo>
                      <a:pt x="3875" y="6639"/>
                      <a:pt x="3804" y="6612"/>
                      <a:pt x="3741" y="6595"/>
                    </a:cubicBezTo>
                    <a:lnTo>
                      <a:pt x="3741" y="6595"/>
                    </a:lnTo>
                    <a:cubicBezTo>
                      <a:pt x="3884" y="6612"/>
                      <a:pt x="4017" y="6630"/>
                      <a:pt x="4151" y="6630"/>
                    </a:cubicBezTo>
                    <a:cubicBezTo>
                      <a:pt x="4080" y="6586"/>
                      <a:pt x="4009" y="6532"/>
                      <a:pt x="3928" y="6497"/>
                    </a:cubicBezTo>
                    <a:cubicBezTo>
                      <a:pt x="3777" y="6416"/>
                      <a:pt x="3857" y="6363"/>
                      <a:pt x="3919" y="6301"/>
                    </a:cubicBezTo>
                    <a:cubicBezTo>
                      <a:pt x="3946" y="6274"/>
                      <a:pt x="4053" y="6167"/>
                      <a:pt x="3919" y="6140"/>
                    </a:cubicBezTo>
                    <a:lnTo>
                      <a:pt x="3554" y="6069"/>
                    </a:lnTo>
                    <a:cubicBezTo>
                      <a:pt x="3557" y="6052"/>
                      <a:pt x="3581" y="6046"/>
                      <a:pt x="3614" y="6046"/>
                    </a:cubicBezTo>
                    <a:cubicBezTo>
                      <a:pt x="3680" y="6046"/>
                      <a:pt x="3786" y="6071"/>
                      <a:pt x="3845" y="6084"/>
                    </a:cubicBezTo>
                    <a:lnTo>
                      <a:pt x="3845" y="6084"/>
                    </a:lnTo>
                    <a:cubicBezTo>
                      <a:pt x="3788" y="6068"/>
                      <a:pt x="3892" y="6038"/>
                      <a:pt x="3967" y="6038"/>
                    </a:cubicBezTo>
                    <a:cubicBezTo>
                      <a:pt x="3983" y="6038"/>
                      <a:pt x="3997" y="6039"/>
                      <a:pt x="4009" y="6042"/>
                    </a:cubicBezTo>
                    <a:cubicBezTo>
                      <a:pt x="4058" y="6048"/>
                      <a:pt x="4115" y="6060"/>
                      <a:pt x="4153" y="6060"/>
                    </a:cubicBezTo>
                    <a:cubicBezTo>
                      <a:pt x="4176" y="6060"/>
                      <a:pt x="4192" y="6056"/>
                      <a:pt x="4196" y="6042"/>
                    </a:cubicBezTo>
                    <a:lnTo>
                      <a:pt x="3813" y="5971"/>
                    </a:lnTo>
                    <a:lnTo>
                      <a:pt x="3813" y="5971"/>
                    </a:lnTo>
                    <a:cubicBezTo>
                      <a:pt x="3829" y="5974"/>
                      <a:pt x="3845" y="5975"/>
                      <a:pt x="3860" y="5975"/>
                    </a:cubicBezTo>
                    <a:cubicBezTo>
                      <a:pt x="4025" y="5975"/>
                      <a:pt x="4063" y="5806"/>
                      <a:pt x="4071" y="5757"/>
                    </a:cubicBezTo>
                    <a:lnTo>
                      <a:pt x="4071" y="5757"/>
                    </a:lnTo>
                    <a:cubicBezTo>
                      <a:pt x="4067" y="5772"/>
                      <a:pt x="4046" y="5778"/>
                      <a:pt x="4018" y="5778"/>
                    </a:cubicBezTo>
                    <a:cubicBezTo>
                      <a:pt x="3980" y="5778"/>
                      <a:pt x="3929" y="5768"/>
                      <a:pt x="3893" y="5757"/>
                    </a:cubicBezTo>
                    <a:cubicBezTo>
                      <a:pt x="3919" y="5686"/>
                      <a:pt x="4267" y="5713"/>
                      <a:pt x="4107" y="5606"/>
                    </a:cubicBezTo>
                    <a:cubicBezTo>
                      <a:pt x="4081" y="5597"/>
                      <a:pt x="3917" y="5507"/>
                      <a:pt x="4012" y="5507"/>
                    </a:cubicBezTo>
                    <a:cubicBezTo>
                      <a:pt x="4016" y="5507"/>
                      <a:pt x="4021" y="5507"/>
                      <a:pt x="4026" y="5508"/>
                    </a:cubicBezTo>
                    <a:cubicBezTo>
                      <a:pt x="4061" y="5508"/>
                      <a:pt x="4179" y="5568"/>
                      <a:pt x="4228" y="5568"/>
                    </a:cubicBezTo>
                    <a:cubicBezTo>
                      <a:pt x="4241" y="5568"/>
                      <a:pt x="4249" y="5564"/>
                      <a:pt x="4249" y="5552"/>
                    </a:cubicBezTo>
                    <a:cubicBezTo>
                      <a:pt x="4240" y="5490"/>
                      <a:pt x="4133" y="5446"/>
                      <a:pt x="4187" y="5383"/>
                    </a:cubicBezTo>
                    <a:cubicBezTo>
                      <a:pt x="4240" y="5321"/>
                      <a:pt x="4302" y="5303"/>
                      <a:pt x="4311" y="5250"/>
                    </a:cubicBezTo>
                    <a:cubicBezTo>
                      <a:pt x="4318" y="5205"/>
                      <a:pt x="4219" y="5146"/>
                      <a:pt x="4156" y="5146"/>
                    </a:cubicBezTo>
                    <a:cubicBezTo>
                      <a:pt x="4131" y="5146"/>
                      <a:pt x="4112" y="5156"/>
                      <a:pt x="4107" y="5178"/>
                    </a:cubicBezTo>
                    <a:cubicBezTo>
                      <a:pt x="4107" y="5143"/>
                      <a:pt x="4115" y="5107"/>
                      <a:pt x="4142" y="5071"/>
                    </a:cubicBezTo>
                    <a:cubicBezTo>
                      <a:pt x="4169" y="5036"/>
                      <a:pt x="4240" y="5036"/>
                      <a:pt x="4285" y="5018"/>
                    </a:cubicBezTo>
                    <a:cubicBezTo>
                      <a:pt x="4320" y="5000"/>
                      <a:pt x="4294" y="4973"/>
                      <a:pt x="4276" y="4956"/>
                    </a:cubicBezTo>
                    <a:cubicBezTo>
                      <a:pt x="4240" y="4902"/>
                      <a:pt x="4178" y="4911"/>
                      <a:pt x="4080" y="4893"/>
                    </a:cubicBezTo>
                    <a:lnTo>
                      <a:pt x="4080" y="4893"/>
                    </a:lnTo>
                    <a:cubicBezTo>
                      <a:pt x="4115" y="4913"/>
                      <a:pt x="4113" y="4925"/>
                      <a:pt x="4094" y="4925"/>
                    </a:cubicBezTo>
                    <a:cubicBezTo>
                      <a:pt x="4079" y="4925"/>
                      <a:pt x="4054" y="4918"/>
                      <a:pt x="4026" y="4902"/>
                    </a:cubicBezTo>
                    <a:cubicBezTo>
                      <a:pt x="3964" y="4867"/>
                      <a:pt x="3937" y="4831"/>
                      <a:pt x="3964" y="4804"/>
                    </a:cubicBezTo>
                    <a:cubicBezTo>
                      <a:pt x="3971" y="4798"/>
                      <a:pt x="3982" y="4795"/>
                      <a:pt x="3995" y="4795"/>
                    </a:cubicBezTo>
                    <a:cubicBezTo>
                      <a:pt x="4054" y="4795"/>
                      <a:pt x="4161" y="4851"/>
                      <a:pt x="4212" y="4851"/>
                    </a:cubicBezTo>
                    <a:cubicBezTo>
                      <a:pt x="4228" y="4851"/>
                      <a:pt x="4238" y="4846"/>
                      <a:pt x="4240" y="4831"/>
                    </a:cubicBezTo>
                    <a:cubicBezTo>
                      <a:pt x="4240" y="4806"/>
                      <a:pt x="4202" y="4650"/>
                      <a:pt x="4096" y="4650"/>
                    </a:cubicBezTo>
                    <a:cubicBezTo>
                      <a:pt x="4088" y="4650"/>
                      <a:pt x="4080" y="4651"/>
                      <a:pt x="4071" y="4653"/>
                    </a:cubicBezTo>
                    <a:cubicBezTo>
                      <a:pt x="4028" y="4661"/>
                      <a:pt x="3999" y="4667"/>
                      <a:pt x="3973" y="4667"/>
                    </a:cubicBezTo>
                    <a:cubicBezTo>
                      <a:pt x="3938" y="4667"/>
                      <a:pt x="3908" y="4656"/>
                      <a:pt x="3857" y="4626"/>
                    </a:cubicBezTo>
                    <a:cubicBezTo>
                      <a:pt x="3804" y="4590"/>
                      <a:pt x="3768" y="4537"/>
                      <a:pt x="3848" y="4528"/>
                    </a:cubicBezTo>
                    <a:cubicBezTo>
                      <a:pt x="3860" y="4525"/>
                      <a:pt x="3873" y="4524"/>
                      <a:pt x="3887" y="4524"/>
                    </a:cubicBezTo>
                    <a:cubicBezTo>
                      <a:pt x="4014" y="4524"/>
                      <a:pt x="4249" y="4610"/>
                      <a:pt x="4302" y="4610"/>
                    </a:cubicBezTo>
                    <a:cubicBezTo>
                      <a:pt x="4306" y="4610"/>
                      <a:pt x="4310" y="4609"/>
                      <a:pt x="4311" y="4608"/>
                    </a:cubicBezTo>
                    <a:cubicBezTo>
                      <a:pt x="4347" y="4590"/>
                      <a:pt x="4329" y="4537"/>
                      <a:pt x="4294" y="4501"/>
                    </a:cubicBezTo>
                    <a:cubicBezTo>
                      <a:pt x="4258" y="4466"/>
                      <a:pt x="4151" y="4466"/>
                      <a:pt x="4098" y="4430"/>
                    </a:cubicBezTo>
                    <a:cubicBezTo>
                      <a:pt x="4062" y="4398"/>
                      <a:pt x="4101" y="4391"/>
                      <a:pt x="4157" y="4391"/>
                    </a:cubicBezTo>
                    <a:cubicBezTo>
                      <a:pt x="4191" y="4391"/>
                      <a:pt x="4231" y="4394"/>
                      <a:pt x="4263" y="4394"/>
                    </a:cubicBezTo>
                    <a:cubicBezTo>
                      <a:pt x="4307" y="4394"/>
                      <a:pt x="4336" y="4389"/>
                      <a:pt x="4311" y="4368"/>
                    </a:cubicBezTo>
                    <a:cubicBezTo>
                      <a:pt x="4251" y="4319"/>
                      <a:pt x="4182" y="4283"/>
                      <a:pt x="4108" y="4260"/>
                    </a:cubicBezTo>
                    <a:lnTo>
                      <a:pt x="4108" y="4260"/>
                    </a:lnTo>
                    <a:cubicBezTo>
                      <a:pt x="4171" y="4272"/>
                      <a:pt x="4235" y="4279"/>
                      <a:pt x="4302" y="4279"/>
                    </a:cubicBezTo>
                    <a:cubicBezTo>
                      <a:pt x="4392" y="4270"/>
                      <a:pt x="4543" y="4225"/>
                      <a:pt x="4490" y="4163"/>
                    </a:cubicBezTo>
                    <a:cubicBezTo>
                      <a:pt x="4487" y="4159"/>
                      <a:pt x="4479" y="4157"/>
                      <a:pt x="4466" y="4157"/>
                    </a:cubicBezTo>
                    <a:cubicBezTo>
                      <a:pt x="4449" y="4157"/>
                      <a:pt x="4424" y="4160"/>
                      <a:pt x="4399" y="4160"/>
                    </a:cubicBezTo>
                    <a:cubicBezTo>
                      <a:pt x="4366" y="4160"/>
                      <a:pt x="4331" y="4156"/>
                      <a:pt x="4311" y="4136"/>
                    </a:cubicBezTo>
                    <a:cubicBezTo>
                      <a:pt x="4285" y="4101"/>
                      <a:pt x="4285" y="4056"/>
                      <a:pt x="4320" y="4029"/>
                    </a:cubicBezTo>
                    <a:cubicBezTo>
                      <a:pt x="4347" y="4003"/>
                      <a:pt x="4454" y="3994"/>
                      <a:pt x="4454" y="3958"/>
                    </a:cubicBezTo>
                    <a:cubicBezTo>
                      <a:pt x="4454" y="3913"/>
                      <a:pt x="4267" y="3878"/>
                      <a:pt x="4347" y="3842"/>
                    </a:cubicBezTo>
                    <a:cubicBezTo>
                      <a:pt x="4383" y="3815"/>
                      <a:pt x="4596" y="3851"/>
                      <a:pt x="4516" y="3798"/>
                    </a:cubicBezTo>
                    <a:cubicBezTo>
                      <a:pt x="4436" y="3744"/>
                      <a:pt x="4240" y="3718"/>
                      <a:pt x="4258" y="3646"/>
                    </a:cubicBezTo>
                    <a:lnTo>
                      <a:pt x="4258" y="3646"/>
                    </a:lnTo>
                    <a:lnTo>
                      <a:pt x="4365" y="3664"/>
                    </a:lnTo>
                    <a:cubicBezTo>
                      <a:pt x="4418" y="3664"/>
                      <a:pt x="4445" y="3673"/>
                      <a:pt x="4436" y="3691"/>
                    </a:cubicBezTo>
                    <a:cubicBezTo>
                      <a:pt x="4439" y="3692"/>
                      <a:pt x="4441" y="3692"/>
                      <a:pt x="4443" y="3692"/>
                    </a:cubicBezTo>
                    <a:cubicBezTo>
                      <a:pt x="4470" y="3692"/>
                      <a:pt x="4392" y="3566"/>
                      <a:pt x="4392" y="3557"/>
                    </a:cubicBezTo>
                    <a:cubicBezTo>
                      <a:pt x="4392" y="3513"/>
                      <a:pt x="4481" y="3513"/>
                      <a:pt x="4463" y="3468"/>
                    </a:cubicBezTo>
                    <a:cubicBezTo>
                      <a:pt x="4445" y="3432"/>
                      <a:pt x="4392" y="3415"/>
                      <a:pt x="4409" y="3370"/>
                    </a:cubicBezTo>
                    <a:cubicBezTo>
                      <a:pt x="4418" y="3326"/>
                      <a:pt x="4418" y="3317"/>
                      <a:pt x="4472" y="3281"/>
                    </a:cubicBezTo>
                    <a:cubicBezTo>
                      <a:pt x="4561" y="3237"/>
                      <a:pt x="4383" y="3183"/>
                      <a:pt x="4392" y="3130"/>
                    </a:cubicBezTo>
                    <a:cubicBezTo>
                      <a:pt x="4400" y="3076"/>
                      <a:pt x="4605" y="3085"/>
                      <a:pt x="4614" y="3032"/>
                    </a:cubicBezTo>
                    <a:cubicBezTo>
                      <a:pt x="4623" y="2987"/>
                      <a:pt x="4481" y="2943"/>
                      <a:pt x="4454" y="2898"/>
                    </a:cubicBezTo>
                    <a:cubicBezTo>
                      <a:pt x="4440" y="2878"/>
                      <a:pt x="4460" y="2871"/>
                      <a:pt x="4496" y="2871"/>
                    </a:cubicBezTo>
                    <a:cubicBezTo>
                      <a:pt x="4574" y="2871"/>
                      <a:pt x="4726" y="2904"/>
                      <a:pt x="4775" y="2916"/>
                    </a:cubicBezTo>
                    <a:cubicBezTo>
                      <a:pt x="4703" y="2862"/>
                      <a:pt x="4632" y="2818"/>
                      <a:pt x="4552" y="2782"/>
                    </a:cubicBezTo>
                    <a:cubicBezTo>
                      <a:pt x="4445" y="2733"/>
                      <a:pt x="4443" y="2718"/>
                      <a:pt x="4485" y="2718"/>
                    </a:cubicBezTo>
                    <a:cubicBezTo>
                      <a:pt x="4524" y="2718"/>
                      <a:pt x="4601" y="2731"/>
                      <a:pt x="4668" y="2743"/>
                    </a:cubicBezTo>
                    <a:lnTo>
                      <a:pt x="4668" y="2743"/>
                    </a:lnTo>
                    <a:cubicBezTo>
                      <a:pt x="4482" y="2705"/>
                      <a:pt x="4654" y="2594"/>
                      <a:pt x="4490" y="2560"/>
                    </a:cubicBezTo>
                    <a:cubicBezTo>
                      <a:pt x="4570" y="2542"/>
                      <a:pt x="4668" y="2533"/>
                      <a:pt x="4685" y="2488"/>
                    </a:cubicBezTo>
                    <a:cubicBezTo>
                      <a:pt x="4579" y="2462"/>
                      <a:pt x="4605" y="2444"/>
                      <a:pt x="4614" y="2408"/>
                    </a:cubicBezTo>
                    <a:cubicBezTo>
                      <a:pt x="4614" y="2355"/>
                      <a:pt x="4481" y="2292"/>
                      <a:pt x="4490" y="2248"/>
                    </a:cubicBezTo>
                    <a:cubicBezTo>
                      <a:pt x="4490" y="2239"/>
                      <a:pt x="4899" y="2212"/>
                      <a:pt x="4748" y="2150"/>
                    </a:cubicBezTo>
                    <a:cubicBezTo>
                      <a:pt x="4694" y="2132"/>
                      <a:pt x="4338" y="2132"/>
                      <a:pt x="4463" y="2088"/>
                    </a:cubicBezTo>
                    <a:cubicBezTo>
                      <a:pt x="4543" y="2061"/>
                      <a:pt x="4614" y="2070"/>
                      <a:pt x="4516" y="2007"/>
                    </a:cubicBezTo>
                    <a:cubicBezTo>
                      <a:pt x="4472" y="1990"/>
                      <a:pt x="4436" y="1972"/>
                      <a:pt x="4392" y="1945"/>
                    </a:cubicBezTo>
                    <a:cubicBezTo>
                      <a:pt x="4485" y="1945"/>
                      <a:pt x="4660" y="2035"/>
                      <a:pt x="4722" y="2035"/>
                    </a:cubicBezTo>
                    <a:cubicBezTo>
                      <a:pt x="4725" y="2035"/>
                      <a:pt x="4728" y="2034"/>
                      <a:pt x="4730" y="2034"/>
                    </a:cubicBezTo>
                    <a:cubicBezTo>
                      <a:pt x="4748" y="2034"/>
                      <a:pt x="4659" y="1981"/>
                      <a:pt x="4659" y="1981"/>
                    </a:cubicBezTo>
                    <a:cubicBezTo>
                      <a:pt x="4605" y="1945"/>
                      <a:pt x="4623" y="1927"/>
                      <a:pt x="4632" y="1900"/>
                    </a:cubicBezTo>
                    <a:lnTo>
                      <a:pt x="4632" y="1900"/>
                    </a:lnTo>
                    <a:cubicBezTo>
                      <a:pt x="4623" y="1927"/>
                      <a:pt x="4694" y="1927"/>
                      <a:pt x="4748" y="1936"/>
                    </a:cubicBezTo>
                    <a:cubicBezTo>
                      <a:pt x="4668" y="1918"/>
                      <a:pt x="4748" y="1883"/>
                      <a:pt x="4730" y="1856"/>
                    </a:cubicBezTo>
                    <a:cubicBezTo>
                      <a:pt x="4703" y="1856"/>
                      <a:pt x="4668" y="1847"/>
                      <a:pt x="4659" y="1838"/>
                    </a:cubicBezTo>
                    <a:cubicBezTo>
                      <a:pt x="4616" y="1796"/>
                      <a:pt x="4631" y="1713"/>
                      <a:pt x="4717" y="1713"/>
                    </a:cubicBezTo>
                    <a:cubicBezTo>
                      <a:pt x="4721" y="1713"/>
                      <a:pt x="4725" y="1713"/>
                      <a:pt x="4730" y="1713"/>
                    </a:cubicBezTo>
                    <a:cubicBezTo>
                      <a:pt x="4737" y="1714"/>
                      <a:pt x="4744" y="1715"/>
                      <a:pt x="4750" y="1715"/>
                    </a:cubicBezTo>
                    <a:cubicBezTo>
                      <a:pt x="4880" y="1715"/>
                      <a:pt x="4901" y="1553"/>
                      <a:pt x="4775" y="1553"/>
                    </a:cubicBezTo>
                    <a:cubicBezTo>
                      <a:pt x="4772" y="1553"/>
                      <a:pt x="4769" y="1553"/>
                      <a:pt x="4766" y="1553"/>
                    </a:cubicBezTo>
                    <a:cubicBezTo>
                      <a:pt x="4749" y="1511"/>
                      <a:pt x="4811" y="1391"/>
                      <a:pt x="4693" y="1391"/>
                    </a:cubicBezTo>
                    <a:cubicBezTo>
                      <a:pt x="4686" y="1391"/>
                      <a:pt x="4677" y="1392"/>
                      <a:pt x="4668" y="1393"/>
                    </a:cubicBezTo>
                    <a:cubicBezTo>
                      <a:pt x="4769" y="1292"/>
                      <a:pt x="4933" y="890"/>
                      <a:pt x="4659" y="890"/>
                    </a:cubicBezTo>
                    <a:cubicBezTo>
                      <a:pt x="4643" y="890"/>
                      <a:pt x="4625" y="891"/>
                      <a:pt x="4605" y="894"/>
                    </a:cubicBezTo>
                    <a:cubicBezTo>
                      <a:pt x="4821" y="777"/>
                      <a:pt x="4804" y="748"/>
                      <a:pt x="4717" y="748"/>
                    </a:cubicBezTo>
                    <a:cubicBezTo>
                      <a:pt x="4632" y="748"/>
                      <a:pt x="4479" y="776"/>
                      <a:pt x="4412" y="776"/>
                    </a:cubicBezTo>
                    <a:cubicBezTo>
                      <a:pt x="4387" y="776"/>
                      <a:pt x="4374" y="772"/>
                      <a:pt x="4383" y="760"/>
                    </a:cubicBezTo>
                    <a:cubicBezTo>
                      <a:pt x="4425" y="676"/>
                      <a:pt x="4540" y="519"/>
                      <a:pt x="4406" y="519"/>
                    </a:cubicBezTo>
                    <a:cubicBezTo>
                      <a:pt x="4399" y="519"/>
                      <a:pt x="4391" y="519"/>
                      <a:pt x="4383" y="520"/>
                    </a:cubicBezTo>
                    <a:cubicBezTo>
                      <a:pt x="4267" y="564"/>
                      <a:pt x="4151" y="627"/>
                      <a:pt x="4053" y="707"/>
                    </a:cubicBezTo>
                    <a:cubicBezTo>
                      <a:pt x="4089" y="591"/>
                      <a:pt x="4222" y="511"/>
                      <a:pt x="4089" y="466"/>
                    </a:cubicBezTo>
                    <a:cubicBezTo>
                      <a:pt x="4083" y="464"/>
                      <a:pt x="4077" y="464"/>
                      <a:pt x="4072" y="464"/>
                    </a:cubicBezTo>
                    <a:cubicBezTo>
                      <a:pt x="4014" y="464"/>
                      <a:pt x="3991" y="572"/>
                      <a:pt x="3943" y="572"/>
                    </a:cubicBezTo>
                    <a:cubicBezTo>
                      <a:pt x="3935" y="572"/>
                      <a:pt x="3928" y="570"/>
                      <a:pt x="3919" y="564"/>
                    </a:cubicBezTo>
                    <a:cubicBezTo>
                      <a:pt x="3955" y="493"/>
                      <a:pt x="4071" y="333"/>
                      <a:pt x="4053" y="253"/>
                    </a:cubicBezTo>
                    <a:cubicBezTo>
                      <a:pt x="4040" y="217"/>
                      <a:pt x="4006" y="199"/>
                      <a:pt x="3972" y="199"/>
                    </a:cubicBezTo>
                    <a:cubicBezTo>
                      <a:pt x="3937" y="199"/>
                      <a:pt x="3902" y="217"/>
                      <a:pt x="3884" y="253"/>
                    </a:cubicBezTo>
                    <a:cubicBezTo>
                      <a:pt x="3870" y="288"/>
                      <a:pt x="3821" y="297"/>
                      <a:pt x="3773" y="297"/>
                    </a:cubicBezTo>
                    <a:cubicBezTo>
                      <a:pt x="3724" y="297"/>
                      <a:pt x="3675" y="288"/>
                      <a:pt x="3661" y="288"/>
                    </a:cubicBezTo>
                    <a:cubicBezTo>
                      <a:pt x="3608" y="279"/>
                      <a:pt x="3465" y="288"/>
                      <a:pt x="3438" y="172"/>
                    </a:cubicBezTo>
                    <a:cubicBezTo>
                      <a:pt x="3426" y="74"/>
                      <a:pt x="3380" y="1"/>
                      <a:pt x="3314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102;p41"/>
              <p:cNvSpPr/>
              <p:nvPr/>
            </p:nvSpPr>
            <p:spPr>
              <a:xfrm>
                <a:off x="2966475" y="4229950"/>
                <a:ext cx="232950" cy="412525"/>
              </a:xfrm>
              <a:custGeom>
                <a:avLst/>
                <a:gdLst/>
                <a:ahLst/>
                <a:cxnLst/>
                <a:rect l="l" t="t" r="r" b="b"/>
                <a:pathLst>
                  <a:path w="9318" h="16501" extrusionOk="0">
                    <a:moveTo>
                      <a:pt x="2782" y="0"/>
                    </a:moveTo>
                    <a:cubicBezTo>
                      <a:pt x="2360" y="0"/>
                      <a:pt x="1978" y="308"/>
                      <a:pt x="1907" y="736"/>
                    </a:cubicBezTo>
                    <a:lnTo>
                      <a:pt x="10" y="11451"/>
                    </a:lnTo>
                    <a:cubicBezTo>
                      <a:pt x="1" y="12966"/>
                      <a:pt x="776" y="15861"/>
                      <a:pt x="3768" y="16395"/>
                    </a:cubicBezTo>
                    <a:cubicBezTo>
                      <a:pt x="3884" y="16413"/>
                      <a:pt x="4009" y="16431"/>
                      <a:pt x="4125" y="16448"/>
                    </a:cubicBezTo>
                    <a:cubicBezTo>
                      <a:pt x="4455" y="16484"/>
                      <a:pt x="4765" y="16500"/>
                      <a:pt x="5056" y="16500"/>
                    </a:cubicBezTo>
                    <a:cubicBezTo>
                      <a:pt x="8257" y="16500"/>
                      <a:pt x="9099" y="14516"/>
                      <a:pt x="9139" y="14426"/>
                    </a:cubicBezTo>
                    <a:cubicBezTo>
                      <a:pt x="9318" y="13981"/>
                      <a:pt x="9104" y="13473"/>
                      <a:pt x="8667" y="13286"/>
                    </a:cubicBezTo>
                    <a:cubicBezTo>
                      <a:pt x="8553" y="13238"/>
                      <a:pt x="8434" y="13216"/>
                      <a:pt x="8317" y="13216"/>
                    </a:cubicBezTo>
                    <a:cubicBezTo>
                      <a:pt x="7977" y="13216"/>
                      <a:pt x="7651" y="13407"/>
                      <a:pt x="7492" y="13732"/>
                    </a:cubicBezTo>
                    <a:cubicBezTo>
                      <a:pt x="7468" y="13772"/>
                      <a:pt x="6995" y="14709"/>
                      <a:pt x="5060" y="14709"/>
                    </a:cubicBezTo>
                    <a:cubicBezTo>
                      <a:pt x="4831" y="14709"/>
                      <a:pt x="4583" y="14696"/>
                      <a:pt x="4312" y="14667"/>
                    </a:cubicBezTo>
                    <a:cubicBezTo>
                      <a:pt x="1871" y="14400"/>
                      <a:pt x="1800" y="11763"/>
                      <a:pt x="1782" y="11612"/>
                    </a:cubicBezTo>
                    <a:lnTo>
                      <a:pt x="3670" y="1048"/>
                    </a:lnTo>
                    <a:cubicBezTo>
                      <a:pt x="3751" y="567"/>
                      <a:pt x="3430" y="104"/>
                      <a:pt x="2940" y="15"/>
                    </a:cubicBezTo>
                    <a:cubicBezTo>
                      <a:pt x="2887" y="5"/>
                      <a:pt x="2834" y="0"/>
                      <a:pt x="2782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103;p41"/>
              <p:cNvSpPr/>
              <p:nvPr/>
            </p:nvSpPr>
            <p:spPr>
              <a:xfrm>
                <a:off x="2950450" y="4214975"/>
                <a:ext cx="260550" cy="442900"/>
              </a:xfrm>
              <a:custGeom>
                <a:avLst/>
                <a:gdLst/>
                <a:ahLst/>
                <a:cxnLst/>
                <a:rect l="l" t="t" r="r" b="b"/>
                <a:pathLst>
                  <a:path w="10422" h="17716" extrusionOk="0">
                    <a:moveTo>
                      <a:pt x="3093" y="705"/>
                    </a:moveTo>
                    <a:cubicBezTo>
                      <a:pt x="3096" y="711"/>
                      <a:pt x="3100" y="717"/>
                      <a:pt x="3102" y="723"/>
                    </a:cubicBezTo>
                    <a:lnTo>
                      <a:pt x="3102" y="723"/>
                    </a:lnTo>
                    <a:cubicBezTo>
                      <a:pt x="3099" y="716"/>
                      <a:pt x="3096" y="710"/>
                      <a:pt x="3093" y="705"/>
                    </a:cubicBezTo>
                    <a:close/>
                    <a:moveTo>
                      <a:pt x="3102" y="723"/>
                    </a:moveTo>
                    <a:cubicBezTo>
                      <a:pt x="3104" y="728"/>
                      <a:pt x="3107" y="733"/>
                      <a:pt x="3109" y="738"/>
                    </a:cubicBezTo>
                    <a:cubicBezTo>
                      <a:pt x="3108" y="734"/>
                      <a:pt x="3105" y="729"/>
                      <a:pt x="3102" y="723"/>
                    </a:cubicBezTo>
                    <a:close/>
                    <a:moveTo>
                      <a:pt x="3609" y="783"/>
                    </a:moveTo>
                    <a:cubicBezTo>
                      <a:pt x="3605" y="805"/>
                      <a:pt x="3601" y="825"/>
                      <a:pt x="3599" y="836"/>
                    </a:cubicBezTo>
                    <a:cubicBezTo>
                      <a:pt x="3605" y="818"/>
                      <a:pt x="3608" y="800"/>
                      <a:pt x="3609" y="783"/>
                    </a:cubicBezTo>
                    <a:close/>
                    <a:moveTo>
                      <a:pt x="1969" y="1522"/>
                    </a:moveTo>
                    <a:cubicBezTo>
                      <a:pt x="1974" y="1523"/>
                      <a:pt x="1979" y="1524"/>
                      <a:pt x="1984" y="1525"/>
                    </a:cubicBezTo>
                    <a:lnTo>
                      <a:pt x="1984" y="1525"/>
                    </a:lnTo>
                    <a:cubicBezTo>
                      <a:pt x="1979" y="1524"/>
                      <a:pt x="1974" y="1523"/>
                      <a:pt x="1969" y="1522"/>
                    </a:cubicBezTo>
                    <a:close/>
                    <a:moveTo>
                      <a:pt x="4338" y="2582"/>
                    </a:moveTo>
                    <a:lnTo>
                      <a:pt x="4338" y="2582"/>
                    </a:lnTo>
                    <a:cubicBezTo>
                      <a:pt x="4331" y="2612"/>
                      <a:pt x="4342" y="2649"/>
                      <a:pt x="4277" y="2649"/>
                    </a:cubicBezTo>
                    <a:cubicBezTo>
                      <a:pt x="4264" y="2649"/>
                      <a:pt x="4249" y="2647"/>
                      <a:pt x="4231" y="2645"/>
                    </a:cubicBezTo>
                    <a:lnTo>
                      <a:pt x="4240" y="2600"/>
                    </a:lnTo>
                    <a:lnTo>
                      <a:pt x="4338" y="2582"/>
                    </a:lnTo>
                    <a:close/>
                    <a:moveTo>
                      <a:pt x="4620" y="2714"/>
                    </a:moveTo>
                    <a:cubicBezTo>
                      <a:pt x="4624" y="2715"/>
                      <a:pt x="4628" y="2715"/>
                      <a:pt x="4632" y="2716"/>
                    </a:cubicBezTo>
                    <a:cubicBezTo>
                      <a:pt x="4628" y="2715"/>
                      <a:pt x="4624" y="2715"/>
                      <a:pt x="4620" y="2714"/>
                    </a:cubicBezTo>
                    <a:close/>
                    <a:moveTo>
                      <a:pt x="3805" y="2920"/>
                    </a:moveTo>
                    <a:cubicBezTo>
                      <a:pt x="3782" y="2920"/>
                      <a:pt x="3755" y="2923"/>
                      <a:pt x="3724" y="2930"/>
                    </a:cubicBezTo>
                    <a:lnTo>
                      <a:pt x="3724" y="2938"/>
                    </a:lnTo>
                    <a:cubicBezTo>
                      <a:pt x="3768" y="2974"/>
                      <a:pt x="3830" y="3001"/>
                      <a:pt x="3893" y="3010"/>
                    </a:cubicBezTo>
                    <a:cubicBezTo>
                      <a:pt x="3906" y="2950"/>
                      <a:pt x="3874" y="2920"/>
                      <a:pt x="3805" y="2920"/>
                    </a:cubicBezTo>
                    <a:close/>
                    <a:moveTo>
                      <a:pt x="3832" y="3172"/>
                    </a:moveTo>
                    <a:cubicBezTo>
                      <a:pt x="3797" y="3172"/>
                      <a:pt x="3766" y="3179"/>
                      <a:pt x="3759" y="3197"/>
                    </a:cubicBezTo>
                    <a:cubicBezTo>
                      <a:pt x="3754" y="3230"/>
                      <a:pt x="3821" y="3257"/>
                      <a:pt x="3874" y="3257"/>
                    </a:cubicBezTo>
                    <a:cubicBezTo>
                      <a:pt x="3907" y="3257"/>
                      <a:pt x="3934" y="3247"/>
                      <a:pt x="3937" y="3223"/>
                    </a:cubicBezTo>
                    <a:cubicBezTo>
                      <a:pt x="3948" y="3191"/>
                      <a:pt x="3886" y="3172"/>
                      <a:pt x="3832" y="3172"/>
                    </a:cubicBezTo>
                    <a:close/>
                    <a:moveTo>
                      <a:pt x="1541" y="3339"/>
                    </a:moveTo>
                    <a:lnTo>
                      <a:pt x="1532" y="3375"/>
                    </a:lnTo>
                    <a:lnTo>
                      <a:pt x="1613" y="3437"/>
                    </a:lnTo>
                    <a:cubicBezTo>
                      <a:pt x="1737" y="3402"/>
                      <a:pt x="1711" y="3375"/>
                      <a:pt x="1541" y="3339"/>
                    </a:cubicBezTo>
                    <a:close/>
                    <a:moveTo>
                      <a:pt x="4537" y="3630"/>
                    </a:moveTo>
                    <a:cubicBezTo>
                      <a:pt x="4542" y="3631"/>
                      <a:pt x="4547" y="3632"/>
                      <a:pt x="4552" y="3633"/>
                    </a:cubicBezTo>
                    <a:cubicBezTo>
                      <a:pt x="4547" y="3632"/>
                      <a:pt x="4542" y="3631"/>
                      <a:pt x="4537" y="3630"/>
                    </a:cubicBezTo>
                    <a:close/>
                    <a:moveTo>
                      <a:pt x="2397" y="762"/>
                    </a:moveTo>
                    <a:cubicBezTo>
                      <a:pt x="2327" y="762"/>
                      <a:pt x="2178" y="777"/>
                      <a:pt x="2227" y="819"/>
                    </a:cubicBezTo>
                    <a:cubicBezTo>
                      <a:pt x="2263" y="890"/>
                      <a:pt x="2263" y="917"/>
                      <a:pt x="2200" y="952"/>
                    </a:cubicBezTo>
                    <a:cubicBezTo>
                      <a:pt x="2120" y="997"/>
                      <a:pt x="1978" y="1086"/>
                      <a:pt x="2040" y="1193"/>
                    </a:cubicBezTo>
                    <a:cubicBezTo>
                      <a:pt x="2094" y="1300"/>
                      <a:pt x="2165" y="1291"/>
                      <a:pt x="2049" y="1326"/>
                    </a:cubicBezTo>
                    <a:cubicBezTo>
                      <a:pt x="2033" y="1388"/>
                      <a:pt x="2201" y="1532"/>
                      <a:pt x="2055" y="1532"/>
                    </a:cubicBezTo>
                    <a:cubicBezTo>
                      <a:pt x="2036" y="1532"/>
                      <a:pt x="2013" y="1530"/>
                      <a:pt x="1984" y="1525"/>
                    </a:cubicBezTo>
                    <a:lnTo>
                      <a:pt x="1984" y="1525"/>
                    </a:lnTo>
                    <a:cubicBezTo>
                      <a:pt x="2183" y="1564"/>
                      <a:pt x="2005" y="1693"/>
                      <a:pt x="2022" y="1745"/>
                    </a:cubicBezTo>
                    <a:cubicBezTo>
                      <a:pt x="2040" y="1798"/>
                      <a:pt x="2129" y="1772"/>
                      <a:pt x="2192" y="1834"/>
                    </a:cubicBezTo>
                    <a:cubicBezTo>
                      <a:pt x="2232" y="1864"/>
                      <a:pt x="2189" y="1874"/>
                      <a:pt x="2135" y="1874"/>
                    </a:cubicBezTo>
                    <a:cubicBezTo>
                      <a:pt x="2094" y="1874"/>
                      <a:pt x="2046" y="1868"/>
                      <a:pt x="2022" y="1861"/>
                    </a:cubicBezTo>
                    <a:cubicBezTo>
                      <a:pt x="1985" y="1855"/>
                      <a:pt x="1957" y="1852"/>
                      <a:pt x="1937" y="1852"/>
                    </a:cubicBezTo>
                    <a:cubicBezTo>
                      <a:pt x="1808" y="1852"/>
                      <a:pt x="1960" y="1958"/>
                      <a:pt x="1960" y="2012"/>
                    </a:cubicBezTo>
                    <a:cubicBezTo>
                      <a:pt x="1960" y="2046"/>
                      <a:pt x="1862" y="2227"/>
                      <a:pt x="1830" y="2227"/>
                    </a:cubicBezTo>
                    <a:cubicBezTo>
                      <a:pt x="1829" y="2227"/>
                      <a:pt x="1828" y="2227"/>
                      <a:pt x="1826" y="2226"/>
                    </a:cubicBezTo>
                    <a:lnTo>
                      <a:pt x="1826" y="2226"/>
                    </a:lnTo>
                    <a:cubicBezTo>
                      <a:pt x="1831" y="2231"/>
                      <a:pt x="1835" y="2233"/>
                      <a:pt x="1837" y="2233"/>
                    </a:cubicBezTo>
                    <a:cubicBezTo>
                      <a:pt x="1843" y="2233"/>
                      <a:pt x="1843" y="2218"/>
                      <a:pt x="1861" y="2218"/>
                    </a:cubicBezTo>
                    <a:cubicBezTo>
                      <a:pt x="1870" y="2218"/>
                      <a:pt x="1884" y="2222"/>
                      <a:pt x="1907" y="2235"/>
                    </a:cubicBezTo>
                    <a:cubicBezTo>
                      <a:pt x="1951" y="2253"/>
                      <a:pt x="1933" y="2288"/>
                      <a:pt x="1933" y="2315"/>
                    </a:cubicBezTo>
                    <a:cubicBezTo>
                      <a:pt x="1924" y="2333"/>
                      <a:pt x="1924" y="2404"/>
                      <a:pt x="1853" y="2422"/>
                    </a:cubicBezTo>
                    <a:cubicBezTo>
                      <a:pt x="1791" y="2440"/>
                      <a:pt x="1719" y="2422"/>
                      <a:pt x="1764" y="2484"/>
                    </a:cubicBezTo>
                    <a:cubicBezTo>
                      <a:pt x="1791" y="2529"/>
                      <a:pt x="1907" y="2555"/>
                      <a:pt x="1933" y="2591"/>
                    </a:cubicBezTo>
                    <a:cubicBezTo>
                      <a:pt x="1978" y="2645"/>
                      <a:pt x="1826" y="2698"/>
                      <a:pt x="1773" y="2734"/>
                    </a:cubicBezTo>
                    <a:cubicBezTo>
                      <a:pt x="1719" y="2769"/>
                      <a:pt x="1684" y="2823"/>
                      <a:pt x="1675" y="2885"/>
                    </a:cubicBezTo>
                    <a:cubicBezTo>
                      <a:pt x="1675" y="2947"/>
                      <a:pt x="1693" y="3010"/>
                      <a:pt x="1737" y="3054"/>
                    </a:cubicBezTo>
                    <a:cubicBezTo>
                      <a:pt x="1755" y="3081"/>
                      <a:pt x="1889" y="3161"/>
                      <a:pt x="1889" y="3179"/>
                    </a:cubicBezTo>
                    <a:cubicBezTo>
                      <a:pt x="1826" y="3161"/>
                      <a:pt x="1764" y="3134"/>
                      <a:pt x="1702" y="3126"/>
                    </a:cubicBezTo>
                    <a:cubicBezTo>
                      <a:pt x="1639" y="3126"/>
                      <a:pt x="1639" y="3232"/>
                      <a:pt x="1657" y="3259"/>
                    </a:cubicBezTo>
                    <a:cubicBezTo>
                      <a:pt x="1666" y="3277"/>
                      <a:pt x="1764" y="3295"/>
                      <a:pt x="1764" y="3348"/>
                    </a:cubicBezTo>
                    <a:cubicBezTo>
                      <a:pt x="1764" y="3384"/>
                      <a:pt x="1746" y="3428"/>
                      <a:pt x="1719" y="3455"/>
                    </a:cubicBezTo>
                    <a:cubicBezTo>
                      <a:pt x="1621" y="3544"/>
                      <a:pt x="1461" y="3517"/>
                      <a:pt x="1559" y="3651"/>
                    </a:cubicBezTo>
                    <a:cubicBezTo>
                      <a:pt x="1648" y="3713"/>
                      <a:pt x="1621" y="3758"/>
                      <a:pt x="1613" y="3820"/>
                    </a:cubicBezTo>
                    <a:cubicBezTo>
                      <a:pt x="1613" y="3838"/>
                      <a:pt x="1782" y="3883"/>
                      <a:pt x="1764" y="3945"/>
                    </a:cubicBezTo>
                    <a:cubicBezTo>
                      <a:pt x="1727" y="3939"/>
                      <a:pt x="1616" y="3898"/>
                      <a:pt x="1567" y="3898"/>
                    </a:cubicBezTo>
                    <a:cubicBezTo>
                      <a:pt x="1546" y="3898"/>
                      <a:pt x="1537" y="3906"/>
                      <a:pt x="1550" y="3927"/>
                    </a:cubicBezTo>
                    <a:cubicBezTo>
                      <a:pt x="1570" y="3967"/>
                      <a:pt x="1635" y="4002"/>
                      <a:pt x="1693" y="4032"/>
                    </a:cubicBezTo>
                    <a:lnTo>
                      <a:pt x="1693" y="4032"/>
                    </a:lnTo>
                    <a:cubicBezTo>
                      <a:pt x="1686" y="4030"/>
                      <a:pt x="1679" y="4029"/>
                      <a:pt x="1674" y="4029"/>
                    </a:cubicBezTo>
                    <a:cubicBezTo>
                      <a:pt x="1610" y="4029"/>
                      <a:pt x="1634" y="4155"/>
                      <a:pt x="1613" y="4177"/>
                    </a:cubicBezTo>
                    <a:cubicBezTo>
                      <a:pt x="1602" y="4192"/>
                      <a:pt x="1585" y="4196"/>
                      <a:pt x="1564" y="4196"/>
                    </a:cubicBezTo>
                    <a:cubicBezTo>
                      <a:pt x="1539" y="4196"/>
                      <a:pt x="1509" y="4190"/>
                      <a:pt x="1484" y="4190"/>
                    </a:cubicBezTo>
                    <a:cubicBezTo>
                      <a:pt x="1460" y="4190"/>
                      <a:pt x="1441" y="4196"/>
                      <a:pt x="1434" y="4221"/>
                    </a:cubicBezTo>
                    <a:cubicBezTo>
                      <a:pt x="1428" y="4265"/>
                      <a:pt x="1640" y="4317"/>
                      <a:pt x="1774" y="4317"/>
                    </a:cubicBezTo>
                    <a:cubicBezTo>
                      <a:pt x="1831" y="4317"/>
                      <a:pt x="1874" y="4307"/>
                      <a:pt x="1880" y="4283"/>
                    </a:cubicBezTo>
                    <a:lnTo>
                      <a:pt x="1880" y="4283"/>
                    </a:lnTo>
                    <a:lnTo>
                      <a:pt x="1871" y="4337"/>
                    </a:lnTo>
                    <a:cubicBezTo>
                      <a:pt x="1871" y="4377"/>
                      <a:pt x="1961" y="4442"/>
                      <a:pt x="2025" y="4442"/>
                    </a:cubicBezTo>
                    <a:cubicBezTo>
                      <a:pt x="2046" y="4442"/>
                      <a:pt x="2065" y="4435"/>
                      <a:pt x="2076" y="4417"/>
                    </a:cubicBezTo>
                    <a:cubicBezTo>
                      <a:pt x="2102" y="4355"/>
                      <a:pt x="2102" y="4292"/>
                      <a:pt x="2094" y="4230"/>
                    </a:cubicBezTo>
                    <a:cubicBezTo>
                      <a:pt x="2076" y="4159"/>
                      <a:pt x="2067" y="4141"/>
                      <a:pt x="1969" y="4087"/>
                    </a:cubicBezTo>
                    <a:cubicBezTo>
                      <a:pt x="1872" y="4035"/>
                      <a:pt x="2028" y="3973"/>
                      <a:pt x="1816" y="3937"/>
                    </a:cubicBezTo>
                    <a:lnTo>
                      <a:pt x="1816" y="3937"/>
                    </a:lnTo>
                    <a:cubicBezTo>
                      <a:pt x="1833" y="3940"/>
                      <a:pt x="1849" y="3941"/>
                      <a:pt x="1864" y="3941"/>
                    </a:cubicBezTo>
                    <a:cubicBezTo>
                      <a:pt x="2022" y="3941"/>
                      <a:pt x="2063" y="3805"/>
                      <a:pt x="2111" y="3749"/>
                    </a:cubicBezTo>
                    <a:cubicBezTo>
                      <a:pt x="2129" y="3731"/>
                      <a:pt x="2156" y="3687"/>
                      <a:pt x="2200" y="3669"/>
                    </a:cubicBezTo>
                    <a:cubicBezTo>
                      <a:pt x="2220" y="3673"/>
                      <a:pt x="2240" y="3675"/>
                      <a:pt x="2258" y="3675"/>
                    </a:cubicBezTo>
                    <a:cubicBezTo>
                      <a:pt x="2325" y="3675"/>
                      <a:pt x="2381" y="3652"/>
                      <a:pt x="2388" y="3624"/>
                    </a:cubicBezTo>
                    <a:lnTo>
                      <a:pt x="2218" y="3589"/>
                    </a:lnTo>
                    <a:cubicBezTo>
                      <a:pt x="2227" y="3526"/>
                      <a:pt x="2370" y="3544"/>
                      <a:pt x="2343" y="3482"/>
                    </a:cubicBezTo>
                    <a:cubicBezTo>
                      <a:pt x="2307" y="3402"/>
                      <a:pt x="2245" y="3339"/>
                      <a:pt x="2165" y="3304"/>
                    </a:cubicBezTo>
                    <a:cubicBezTo>
                      <a:pt x="2120" y="3277"/>
                      <a:pt x="2094" y="3286"/>
                      <a:pt x="2102" y="3259"/>
                    </a:cubicBezTo>
                    <a:cubicBezTo>
                      <a:pt x="2120" y="3223"/>
                      <a:pt x="2147" y="3197"/>
                      <a:pt x="2174" y="3188"/>
                    </a:cubicBezTo>
                    <a:cubicBezTo>
                      <a:pt x="2254" y="3143"/>
                      <a:pt x="2361" y="3108"/>
                      <a:pt x="2290" y="3036"/>
                    </a:cubicBezTo>
                    <a:cubicBezTo>
                      <a:pt x="2218" y="2965"/>
                      <a:pt x="2183" y="2876"/>
                      <a:pt x="2236" y="2823"/>
                    </a:cubicBezTo>
                    <a:cubicBezTo>
                      <a:pt x="2254" y="2796"/>
                      <a:pt x="2459" y="2805"/>
                      <a:pt x="2414" y="2769"/>
                    </a:cubicBezTo>
                    <a:cubicBezTo>
                      <a:pt x="2316" y="2671"/>
                      <a:pt x="2111" y="2769"/>
                      <a:pt x="2138" y="2653"/>
                    </a:cubicBezTo>
                    <a:cubicBezTo>
                      <a:pt x="2142" y="2630"/>
                      <a:pt x="2161" y="2621"/>
                      <a:pt x="2188" y="2621"/>
                    </a:cubicBezTo>
                    <a:cubicBezTo>
                      <a:pt x="2254" y="2621"/>
                      <a:pt x="2372" y="2672"/>
                      <a:pt x="2443" y="2672"/>
                    </a:cubicBezTo>
                    <a:cubicBezTo>
                      <a:pt x="2475" y="2672"/>
                      <a:pt x="2497" y="2663"/>
                      <a:pt x="2503" y="2636"/>
                    </a:cubicBezTo>
                    <a:cubicBezTo>
                      <a:pt x="2521" y="2573"/>
                      <a:pt x="2370" y="2600"/>
                      <a:pt x="2343" y="2547"/>
                    </a:cubicBezTo>
                    <a:cubicBezTo>
                      <a:pt x="2298" y="2475"/>
                      <a:pt x="2370" y="2386"/>
                      <a:pt x="2405" y="2324"/>
                    </a:cubicBezTo>
                    <a:cubicBezTo>
                      <a:pt x="2477" y="2190"/>
                      <a:pt x="2664" y="2030"/>
                      <a:pt x="2637" y="1870"/>
                    </a:cubicBezTo>
                    <a:cubicBezTo>
                      <a:pt x="2628" y="1816"/>
                      <a:pt x="2548" y="1798"/>
                      <a:pt x="2494" y="1754"/>
                    </a:cubicBezTo>
                    <a:cubicBezTo>
                      <a:pt x="2443" y="1710"/>
                      <a:pt x="2443" y="1698"/>
                      <a:pt x="2464" y="1698"/>
                    </a:cubicBezTo>
                    <a:cubicBezTo>
                      <a:pt x="2490" y="1698"/>
                      <a:pt x="2553" y="1719"/>
                      <a:pt x="2584" y="1719"/>
                    </a:cubicBezTo>
                    <a:cubicBezTo>
                      <a:pt x="2587" y="1719"/>
                      <a:pt x="2590" y="1719"/>
                      <a:pt x="2592" y="1718"/>
                    </a:cubicBezTo>
                    <a:cubicBezTo>
                      <a:pt x="2664" y="1700"/>
                      <a:pt x="2601" y="1585"/>
                      <a:pt x="2548" y="1549"/>
                    </a:cubicBezTo>
                    <a:cubicBezTo>
                      <a:pt x="2370" y="1460"/>
                      <a:pt x="2450" y="1478"/>
                      <a:pt x="2601" y="1469"/>
                    </a:cubicBezTo>
                    <a:cubicBezTo>
                      <a:pt x="2503" y="1415"/>
                      <a:pt x="2388" y="1380"/>
                      <a:pt x="2281" y="1362"/>
                    </a:cubicBezTo>
                    <a:cubicBezTo>
                      <a:pt x="2284" y="1350"/>
                      <a:pt x="2305" y="1346"/>
                      <a:pt x="2335" y="1346"/>
                    </a:cubicBezTo>
                    <a:cubicBezTo>
                      <a:pt x="2393" y="1346"/>
                      <a:pt x="2483" y="1362"/>
                      <a:pt x="2512" y="1362"/>
                    </a:cubicBezTo>
                    <a:cubicBezTo>
                      <a:pt x="2610" y="1362"/>
                      <a:pt x="2548" y="1282"/>
                      <a:pt x="2530" y="1237"/>
                    </a:cubicBezTo>
                    <a:cubicBezTo>
                      <a:pt x="2516" y="1209"/>
                      <a:pt x="2497" y="1055"/>
                      <a:pt x="2562" y="1055"/>
                    </a:cubicBezTo>
                    <a:cubicBezTo>
                      <a:pt x="2580" y="1055"/>
                      <a:pt x="2604" y="1066"/>
                      <a:pt x="2637" y="1095"/>
                    </a:cubicBezTo>
                    <a:cubicBezTo>
                      <a:pt x="2676" y="1125"/>
                      <a:pt x="2701" y="1137"/>
                      <a:pt x="2715" y="1137"/>
                    </a:cubicBezTo>
                    <a:cubicBezTo>
                      <a:pt x="2767" y="1137"/>
                      <a:pt x="2676" y="968"/>
                      <a:pt x="2690" y="925"/>
                    </a:cubicBezTo>
                    <a:cubicBezTo>
                      <a:pt x="2696" y="911"/>
                      <a:pt x="2707" y="905"/>
                      <a:pt x="2721" y="905"/>
                    </a:cubicBezTo>
                    <a:cubicBezTo>
                      <a:pt x="2794" y="905"/>
                      <a:pt x="2954" y="1060"/>
                      <a:pt x="2990" y="1060"/>
                    </a:cubicBezTo>
                    <a:cubicBezTo>
                      <a:pt x="3000" y="1060"/>
                      <a:pt x="3000" y="1047"/>
                      <a:pt x="2984" y="1015"/>
                    </a:cubicBezTo>
                    <a:cubicBezTo>
                      <a:pt x="2842" y="863"/>
                      <a:pt x="2646" y="774"/>
                      <a:pt x="2432" y="765"/>
                    </a:cubicBezTo>
                    <a:cubicBezTo>
                      <a:pt x="2430" y="763"/>
                      <a:pt x="2417" y="762"/>
                      <a:pt x="2397" y="762"/>
                    </a:cubicBezTo>
                    <a:close/>
                    <a:moveTo>
                      <a:pt x="1721" y="4894"/>
                    </a:moveTo>
                    <a:cubicBezTo>
                      <a:pt x="1776" y="4894"/>
                      <a:pt x="1850" y="4925"/>
                      <a:pt x="1844" y="4960"/>
                    </a:cubicBezTo>
                    <a:cubicBezTo>
                      <a:pt x="1809" y="4965"/>
                      <a:pt x="1764" y="4974"/>
                      <a:pt x="1728" y="4974"/>
                    </a:cubicBezTo>
                    <a:cubicBezTo>
                      <a:pt x="1693" y="4974"/>
                      <a:pt x="1666" y="4965"/>
                      <a:pt x="1666" y="4934"/>
                    </a:cubicBezTo>
                    <a:lnTo>
                      <a:pt x="1666" y="4925"/>
                    </a:lnTo>
                    <a:cubicBezTo>
                      <a:pt x="1669" y="4903"/>
                      <a:pt x="1693" y="4894"/>
                      <a:pt x="1721" y="4894"/>
                    </a:cubicBezTo>
                    <a:close/>
                    <a:moveTo>
                      <a:pt x="1230" y="5424"/>
                    </a:moveTo>
                    <a:cubicBezTo>
                      <a:pt x="1233" y="5424"/>
                      <a:pt x="1236" y="5425"/>
                      <a:pt x="1240" y="5427"/>
                    </a:cubicBezTo>
                    <a:lnTo>
                      <a:pt x="1240" y="5427"/>
                    </a:lnTo>
                    <a:cubicBezTo>
                      <a:pt x="1237" y="5425"/>
                      <a:pt x="1233" y="5424"/>
                      <a:pt x="1230" y="5424"/>
                    </a:cubicBezTo>
                    <a:close/>
                    <a:moveTo>
                      <a:pt x="1635" y="6377"/>
                    </a:moveTo>
                    <a:cubicBezTo>
                      <a:pt x="1756" y="6377"/>
                      <a:pt x="1897" y="6412"/>
                      <a:pt x="1800" y="6475"/>
                    </a:cubicBezTo>
                    <a:cubicBezTo>
                      <a:pt x="1763" y="6485"/>
                      <a:pt x="1727" y="6489"/>
                      <a:pt x="1690" y="6489"/>
                    </a:cubicBezTo>
                    <a:cubicBezTo>
                      <a:pt x="1664" y="6489"/>
                      <a:pt x="1638" y="6487"/>
                      <a:pt x="1613" y="6484"/>
                    </a:cubicBezTo>
                    <a:cubicBezTo>
                      <a:pt x="1515" y="6466"/>
                      <a:pt x="1461" y="6412"/>
                      <a:pt x="1541" y="6386"/>
                    </a:cubicBezTo>
                    <a:cubicBezTo>
                      <a:pt x="1567" y="6380"/>
                      <a:pt x="1600" y="6377"/>
                      <a:pt x="1635" y="6377"/>
                    </a:cubicBezTo>
                    <a:close/>
                    <a:moveTo>
                      <a:pt x="2681" y="6902"/>
                    </a:moveTo>
                    <a:lnTo>
                      <a:pt x="2681" y="6911"/>
                    </a:lnTo>
                    <a:cubicBezTo>
                      <a:pt x="2592" y="6920"/>
                      <a:pt x="2610" y="6964"/>
                      <a:pt x="2601" y="7000"/>
                    </a:cubicBezTo>
                    <a:cubicBezTo>
                      <a:pt x="2628" y="7006"/>
                      <a:pt x="2647" y="7009"/>
                      <a:pt x="2660" y="7009"/>
                    </a:cubicBezTo>
                    <a:cubicBezTo>
                      <a:pt x="2687" y="7009"/>
                      <a:pt x="2693" y="6997"/>
                      <a:pt x="2699" y="6973"/>
                    </a:cubicBezTo>
                    <a:cubicBezTo>
                      <a:pt x="2699" y="6973"/>
                      <a:pt x="2726" y="6902"/>
                      <a:pt x="2681" y="6902"/>
                    </a:cubicBezTo>
                    <a:close/>
                    <a:moveTo>
                      <a:pt x="3875" y="7027"/>
                    </a:moveTo>
                    <a:cubicBezTo>
                      <a:pt x="3875" y="7028"/>
                      <a:pt x="3874" y="7029"/>
                      <a:pt x="3874" y="7031"/>
                    </a:cubicBezTo>
                    <a:lnTo>
                      <a:pt x="3874" y="7031"/>
                    </a:lnTo>
                    <a:cubicBezTo>
                      <a:pt x="3874" y="7029"/>
                      <a:pt x="3875" y="7028"/>
                      <a:pt x="3875" y="7027"/>
                    </a:cubicBezTo>
                    <a:close/>
                    <a:moveTo>
                      <a:pt x="3628" y="7406"/>
                    </a:moveTo>
                    <a:cubicBezTo>
                      <a:pt x="3632" y="7407"/>
                      <a:pt x="3637" y="7409"/>
                      <a:pt x="3643" y="7410"/>
                    </a:cubicBezTo>
                    <a:cubicBezTo>
                      <a:pt x="3639" y="7409"/>
                      <a:pt x="3634" y="7407"/>
                      <a:pt x="3628" y="7406"/>
                    </a:cubicBezTo>
                    <a:close/>
                    <a:moveTo>
                      <a:pt x="1657" y="7499"/>
                    </a:moveTo>
                    <a:cubicBezTo>
                      <a:pt x="1657" y="7499"/>
                      <a:pt x="1658" y="7500"/>
                      <a:pt x="1658" y="7500"/>
                    </a:cubicBezTo>
                    <a:lnTo>
                      <a:pt x="1658" y="7500"/>
                    </a:lnTo>
                    <a:cubicBezTo>
                      <a:pt x="1658" y="7500"/>
                      <a:pt x="1658" y="7499"/>
                      <a:pt x="1657" y="7499"/>
                    </a:cubicBezTo>
                    <a:close/>
                    <a:moveTo>
                      <a:pt x="1541" y="7695"/>
                    </a:moveTo>
                    <a:lnTo>
                      <a:pt x="1532" y="7739"/>
                    </a:lnTo>
                    <a:lnTo>
                      <a:pt x="1613" y="7793"/>
                    </a:lnTo>
                    <a:cubicBezTo>
                      <a:pt x="1737" y="7766"/>
                      <a:pt x="1719" y="7731"/>
                      <a:pt x="1541" y="7695"/>
                    </a:cubicBezTo>
                    <a:close/>
                    <a:moveTo>
                      <a:pt x="3193" y="7914"/>
                    </a:moveTo>
                    <a:cubicBezTo>
                      <a:pt x="3202" y="7914"/>
                      <a:pt x="3213" y="7915"/>
                      <a:pt x="3225" y="7918"/>
                    </a:cubicBezTo>
                    <a:lnTo>
                      <a:pt x="3198" y="8051"/>
                    </a:lnTo>
                    <a:cubicBezTo>
                      <a:pt x="3118" y="8033"/>
                      <a:pt x="3109" y="8024"/>
                      <a:pt x="3118" y="7989"/>
                    </a:cubicBezTo>
                    <a:cubicBezTo>
                      <a:pt x="3126" y="7958"/>
                      <a:pt x="3133" y="7914"/>
                      <a:pt x="3193" y="7914"/>
                    </a:cubicBezTo>
                    <a:close/>
                    <a:moveTo>
                      <a:pt x="2940" y="8541"/>
                    </a:moveTo>
                    <a:lnTo>
                      <a:pt x="2940" y="8541"/>
                    </a:lnTo>
                    <a:cubicBezTo>
                      <a:pt x="2942" y="8542"/>
                      <a:pt x="2944" y="8542"/>
                      <a:pt x="2947" y="8542"/>
                    </a:cubicBezTo>
                    <a:lnTo>
                      <a:pt x="2947" y="8542"/>
                    </a:lnTo>
                    <a:cubicBezTo>
                      <a:pt x="2944" y="8542"/>
                      <a:pt x="2942" y="8541"/>
                      <a:pt x="2940" y="8541"/>
                    </a:cubicBezTo>
                    <a:close/>
                    <a:moveTo>
                      <a:pt x="1365" y="8941"/>
                    </a:moveTo>
                    <a:cubicBezTo>
                      <a:pt x="1365" y="8941"/>
                      <a:pt x="1365" y="8942"/>
                      <a:pt x="1365" y="8943"/>
                    </a:cubicBezTo>
                    <a:lnTo>
                      <a:pt x="1365" y="8943"/>
                    </a:lnTo>
                    <a:cubicBezTo>
                      <a:pt x="1368" y="8942"/>
                      <a:pt x="1370" y="8942"/>
                      <a:pt x="1372" y="8942"/>
                    </a:cubicBezTo>
                    <a:lnTo>
                      <a:pt x="1365" y="8941"/>
                    </a:lnTo>
                    <a:close/>
                    <a:moveTo>
                      <a:pt x="624" y="9316"/>
                    </a:moveTo>
                    <a:lnTo>
                      <a:pt x="624" y="9316"/>
                    </a:lnTo>
                    <a:cubicBezTo>
                      <a:pt x="627" y="9316"/>
                      <a:pt x="630" y="9317"/>
                      <a:pt x="633" y="9317"/>
                    </a:cubicBezTo>
                    <a:lnTo>
                      <a:pt x="633" y="9317"/>
                    </a:lnTo>
                    <a:cubicBezTo>
                      <a:pt x="630" y="9317"/>
                      <a:pt x="627" y="9316"/>
                      <a:pt x="624" y="9316"/>
                    </a:cubicBezTo>
                    <a:close/>
                    <a:moveTo>
                      <a:pt x="2974" y="9516"/>
                    </a:moveTo>
                    <a:cubicBezTo>
                      <a:pt x="2989" y="9516"/>
                      <a:pt x="3010" y="9523"/>
                      <a:pt x="3029" y="9539"/>
                    </a:cubicBezTo>
                    <a:lnTo>
                      <a:pt x="3145" y="9637"/>
                    </a:lnTo>
                    <a:cubicBezTo>
                      <a:pt x="3074" y="9628"/>
                      <a:pt x="2969" y="9602"/>
                      <a:pt x="2975" y="9566"/>
                    </a:cubicBezTo>
                    <a:lnTo>
                      <a:pt x="2975" y="9566"/>
                    </a:lnTo>
                    <a:cubicBezTo>
                      <a:pt x="2975" y="9566"/>
                      <a:pt x="2975" y="9566"/>
                      <a:pt x="2975" y="9565"/>
                    </a:cubicBezTo>
                    <a:lnTo>
                      <a:pt x="2975" y="9565"/>
                    </a:lnTo>
                    <a:cubicBezTo>
                      <a:pt x="2975" y="9565"/>
                      <a:pt x="2975" y="9565"/>
                      <a:pt x="2975" y="9565"/>
                    </a:cubicBezTo>
                    <a:cubicBezTo>
                      <a:pt x="2936" y="9537"/>
                      <a:pt x="2947" y="9516"/>
                      <a:pt x="2974" y="9516"/>
                    </a:cubicBezTo>
                    <a:close/>
                    <a:moveTo>
                      <a:pt x="2744" y="9646"/>
                    </a:moveTo>
                    <a:cubicBezTo>
                      <a:pt x="2750" y="9647"/>
                      <a:pt x="2757" y="9647"/>
                      <a:pt x="2762" y="9647"/>
                    </a:cubicBezTo>
                    <a:lnTo>
                      <a:pt x="2762" y="9647"/>
                    </a:lnTo>
                    <a:cubicBezTo>
                      <a:pt x="2754" y="9646"/>
                      <a:pt x="2748" y="9646"/>
                      <a:pt x="2744" y="9646"/>
                    </a:cubicBezTo>
                    <a:close/>
                    <a:moveTo>
                      <a:pt x="1017" y="10165"/>
                    </a:moveTo>
                    <a:cubicBezTo>
                      <a:pt x="1014" y="10174"/>
                      <a:pt x="1011" y="10183"/>
                      <a:pt x="1008" y="10191"/>
                    </a:cubicBezTo>
                    <a:lnTo>
                      <a:pt x="1008" y="10191"/>
                    </a:lnTo>
                    <a:cubicBezTo>
                      <a:pt x="1014" y="10191"/>
                      <a:pt x="1019" y="10190"/>
                      <a:pt x="1025" y="10189"/>
                    </a:cubicBezTo>
                    <a:cubicBezTo>
                      <a:pt x="1026" y="10181"/>
                      <a:pt x="1023" y="10173"/>
                      <a:pt x="1017" y="10165"/>
                    </a:cubicBezTo>
                    <a:close/>
                    <a:moveTo>
                      <a:pt x="712" y="10639"/>
                    </a:moveTo>
                    <a:cubicBezTo>
                      <a:pt x="766" y="10639"/>
                      <a:pt x="835" y="10668"/>
                      <a:pt x="829" y="10697"/>
                    </a:cubicBezTo>
                    <a:cubicBezTo>
                      <a:pt x="821" y="10737"/>
                      <a:pt x="787" y="10755"/>
                      <a:pt x="750" y="10755"/>
                    </a:cubicBezTo>
                    <a:cubicBezTo>
                      <a:pt x="697" y="10755"/>
                      <a:pt x="640" y="10719"/>
                      <a:pt x="651" y="10661"/>
                    </a:cubicBezTo>
                    <a:lnTo>
                      <a:pt x="651" y="10661"/>
                    </a:lnTo>
                    <a:lnTo>
                      <a:pt x="651" y="10670"/>
                    </a:lnTo>
                    <a:cubicBezTo>
                      <a:pt x="657" y="10648"/>
                      <a:pt x="682" y="10639"/>
                      <a:pt x="712" y="10639"/>
                    </a:cubicBezTo>
                    <a:close/>
                    <a:moveTo>
                      <a:pt x="2921" y="10707"/>
                    </a:moveTo>
                    <a:cubicBezTo>
                      <a:pt x="2958" y="10707"/>
                      <a:pt x="2989" y="10718"/>
                      <a:pt x="2993" y="10752"/>
                    </a:cubicBezTo>
                    <a:lnTo>
                      <a:pt x="2993" y="10752"/>
                    </a:lnTo>
                    <a:cubicBezTo>
                      <a:pt x="2989" y="10773"/>
                      <a:pt x="2965" y="10781"/>
                      <a:pt x="2936" y="10781"/>
                    </a:cubicBezTo>
                    <a:cubicBezTo>
                      <a:pt x="2883" y="10781"/>
                      <a:pt x="2812" y="10752"/>
                      <a:pt x="2824" y="10723"/>
                    </a:cubicBezTo>
                    <a:cubicBezTo>
                      <a:pt x="2852" y="10715"/>
                      <a:pt x="2889" y="10707"/>
                      <a:pt x="2921" y="10707"/>
                    </a:cubicBezTo>
                    <a:close/>
                    <a:moveTo>
                      <a:pt x="3276" y="11274"/>
                    </a:moveTo>
                    <a:lnTo>
                      <a:pt x="3287" y="11276"/>
                    </a:lnTo>
                    <a:cubicBezTo>
                      <a:pt x="3283" y="11275"/>
                      <a:pt x="3279" y="11274"/>
                      <a:pt x="3276" y="11274"/>
                    </a:cubicBezTo>
                    <a:close/>
                    <a:moveTo>
                      <a:pt x="677" y="11382"/>
                    </a:moveTo>
                    <a:cubicBezTo>
                      <a:pt x="678" y="11383"/>
                      <a:pt x="679" y="11383"/>
                      <a:pt x="679" y="11383"/>
                    </a:cubicBezTo>
                    <a:lnTo>
                      <a:pt x="679" y="11383"/>
                    </a:lnTo>
                    <a:cubicBezTo>
                      <a:pt x="679" y="11383"/>
                      <a:pt x="678" y="11383"/>
                      <a:pt x="677" y="11382"/>
                    </a:cubicBezTo>
                    <a:close/>
                    <a:moveTo>
                      <a:pt x="829" y="11472"/>
                    </a:moveTo>
                    <a:cubicBezTo>
                      <a:pt x="827" y="11479"/>
                      <a:pt x="826" y="11486"/>
                      <a:pt x="825" y="11494"/>
                    </a:cubicBezTo>
                    <a:lnTo>
                      <a:pt x="825" y="11494"/>
                    </a:lnTo>
                    <a:cubicBezTo>
                      <a:pt x="827" y="11487"/>
                      <a:pt x="829" y="11480"/>
                      <a:pt x="829" y="11472"/>
                    </a:cubicBezTo>
                    <a:close/>
                    <a:moveTo>
                      <a:pt x="801" y="12273"/>
                    </a:moveTo>
                    <a:cubicBezTo>
                      <a:pt x="801" y="12273"/>
                      <a:pt x="802" y="12273"/>
                      <a:pt x="802" y="12273"/>
                    </a:cubicBezTo>
                    <a:cubicBezTo>
                      <a:pt x="802" y="12273"/>
                      <a:pt x="802" y="12273"/>
                      <a:pt x="801" y="12273"/>
                    </a:cubicBezTo>
                    <a:close/>
                    <a:moveTo>
                      <a:pt x="764" y="12678"/>
                    </a:moveTo>
                    <a:cubicBezTo>
                      <a:pt x="717" y="12678"/>
                      <a:pt x="655" y="12698"/>
                      <a:pt x="660" y="12727"/>
                    </a:cubicBezTo>
                    <a:lnTo>
                      <a:pt x="749" y="12763"/>
                    </a:lnTo>
                    <a:cubicBezTo>
                      <a:pt x="847" y="12702"/>
                      <a:pt x="815" y="12678"/>
                      <a:pt x="764" y="12678"/>
                    </a:cubicBezTo>
                    <a:close/>
                    <a:moveTo>
                      <a:pt x="8898" y="13376"/>
                    </a:moveTo>
                    <a:cubicBezTo>
                      <a:pt x="8898" y="13377"/>
                      <a:pt x="8898" y="13377"/>
                      <a:pt x="8899" y="13378"/>
                    </a:cubicBezTo>
                    <a:cubicBezTo>
                      <a:pt x="8898" y="13377"/>
                      <a:pt x="8898" y="13377"/>
                      <a:pt x="8898" y="13376"/>
                    </a:cubicBezTo>
                    <a:close/>
                    <a:moveTo>
                      <a:pt x="854" y="13377"/>
                    </a:moveTo>
                    <a:cubicBezTo>
                      <a:pt x="853" y="13377"/>
                      <a:pt x="852" y="13377"/>
                      <a:pt x="850" y="13378"/>
                    </a:cubicBezTo>
                    <a:lnTo>
                      <a:pt x="850" y="13378"/>
                    </a:lnTo>
                    <a:cubicBezTo>
                      <a:pt x="852" y="13378"/>
                      <a:pt x="854" y="13378"/>
                      <a:pt x="855" y="13378"/>
                    </a:cubicBezTo>
                    <a:cubicBezTo>
                      <a:pt x="855" y="13377"/>
                      <a:pt x="854" y="13377"/>
                      <a:pt x="854" y="13377"/>
                    </a:cubicBezTo>
                    <a:close/>
                    <a:moveTo>
                      <a:pt x="3599" y="13672"/>
                    </a:moveTo>
                    <a:lnTo>
                      <a:pt x="3599" y="13672"/>
                    </a:lnTo>
                    <a:cubicBezTo>
                      <a:pt x="3596" y="13673"/>
                      <a:pt x="3594" y="13675"/>
                      <a:pt x="3591" y="13677"/>
                    </a:cubicBezTo>
                    <a:lnTo>
                      <a:pt x="3591" y="13677"/>
                    </a:lnTo>
                    <a:cubicBezTo>
                      <a:pt x="3594" y="13675"/>
                      <a:pt x="3596" y="13673"/>
                      <a:pt x="3599" y="13672"/>
                    </a:cubicBezTo>
                    <a:close/>
                    <a:moveTo>
                      <a:pt x="8426" y="14205"/>
                    </a:moveTo>
                    <a:cubicBezTo>
                      <a:pt x="8429" y="14209"/>
                      <a:pt x="8432" y="14212"/>
                      <a:pt x="8435" y="14215"/>
                    </a:cubicBezTo>
                    <a:lnTo>
                      <a:pt x="8426" y="14205"/>
                    </a:lnTo>
                    <a:close/>
                    <a:moveTo>
                      <a:pt x="7981" y="14197"/>
                    </a:moveTo>
                    <a:lnTo>
                      <a:pt x="7981" y="14197"/>
                    </a:lnTo>
                    <a:cubicBezTo>
                      <a:pt x="8029" y="14229"/>
                      <a:pt x="8113" y="14275"/>
                      <a:pt x="8117" y="14310"/>
                    </a:cubicBezTo>
                    <a:lnTo>
                      <a:pt x="8117" y="14310"/>
                    </a:lnTo>
                    <a:lnTo>
                      <a:pt x="8106" y="14304"/>
                    </a:lnTo>
                    <a:lnTo>
                      <a:pt x="8106" y="14304"/>
                    </a:lnTo>
                    <a:cubicBezTo>
                      <a:pt x="8103" y="14309"/>
                      <a:pt x="8102" y="14315"/>
                      <a:pt x="8103" y="14321"/>
                    </a:cubicBezTo>
                    <a:lnTo>
                      <a:pt x="8103" y="14321"/>
                    </a:lnTo>
                    <a:lnTo>
                      <a:pt x="8017" y="14313"/>
                    </a:lnTo>
                    <a:cubicBezTo>
                      <a:pt x="7981" y="14259"/>
                      <a:pt x="7928" y="14242"/>
                      <a:pt x="7981" y="14197"/>
                    </a:cubicBezTo>
                    <a:close/>
                    <a:moveTo>
                      <a:pt x="4650" y="14616"/>
                    </a:moveTo>
                    <a:cubicBezTo>
                      <a:pt x="4613" y="14746"/>
                      <a:pt x="4615" y="14788"/>
                      <a:pt x="4631" y="14788"/>
                    </a:cubicBezTo>
                    <a:cubicBezTo>
                      <a:pt x="4660" y="14788"/>
                      <a:pt x="4735" y="14636"/>
                      <a:pt x="4677" y="14625"/>
                    </a:cubicBezTo>
                    <a:cubicBezTo>
                      <a:pt x="4668" y="14616"/>
                      <a:pt x="4650" y="14616"/>
                      <a:pt x="4650" y="14616"/>
                    </a:cubicBezTo>
                    <a:close/>
                    <a:moveTo>
                      <a:pt x="5616" y="15283"/>
                    </a:moveTo>
                    <a:cubicBezTo>
                      <a:pt x="5668" y="15283"/>
                      <a:pt x="5683" y="15338"/>
                      <a:pt x="5683" y="15462"/>
                    </a:cubicBezTo>
                    <a:lnTo>
                      <a:pt x="5639" y="15462"/>
                    </a:lnTo>
                    <a:cubicBezTo>
                      <a:pt x="5621" y="15408"/>
                      <a:pt x="5603" y="15346"/>
                      <a:pt x="5603" y="15284"/>
                    </a:cubicBezTo>
                    <a:cubicBezTo>
                      <a:pt x="5607" y="15283"/>
                      <a:pt x="5612" y="15283"/>
                      <a:pt x="5616" y="15283"/>
                    </a:cubicBezTo>
                    <a:close/>
                    <a:moveTo>
                      <a:pt x="1779" y="15590"/>
                    </a:moveTo>
                    <a:cubicBezTo>
                      <a:pt x="1777" y="15592"/>
                      <a:pt x="1775" y="15594"/>
                      <a:pt x="1773" y="15596"/>
                    </a:cubicBezTo>
                    <a:cubicBezTo>
                      <a:pt x="1775" y="15594"/>
                      <a:pt x="1777" y="15592"/>
                      <a:pt x="1779" y="15590"/>
                    </a:cubicBezTo>
                    <a:close/>
                    <a:moveTo>
                      <a:pt x="7028" y="16558"/>
                    </a:moveTo>
                    <a:cubicBezTo>
                      <a:pt x="7028" y="16561"/>
                      <a:pt x="7028" y="16565"/>
                      <a:pt x="7028" y="16570"/>
                    </a:cubicBezTo>
                    <a:lnTo>
                      <a:pt x="7028" y="16570"/>
                    </a:lnTo>
                    <a:cubicBezTo>
                      <a:pt x="7028" y="16566"/>
                      <a:pt x="7028" y="16562"/>
                      <a:pt x="7028" y="16558"/>
                    </a:cubicBezTo>
                    <a:close/>
                    <a:moveTo>
                      <a:pt x="2321" y="16727"/>
                    </a:moveTo>
                    <a:cubicBezTo>
                      <a:pt x="2316" y="16732"/>
                      <a:pt x="2312" y="16738"/>
                      <a:pt x="2307" y="16745"/>
                    </a:cubicBezTo>
                    <a:cubicBezTo>
                      <a:pt x="2312" y="16739"/>
                      <a:pt x="2317" y="16733"/>
                      <a:pt x="2321" y="16727"/>
                    </a:cubicBezTo>
                    <a:close/>
                    <a:moveTo>
                      <a:pt x="6973" y="16805"/>
                    </a:moveTo>
                    <a:cubicBezTo>
                      <a:pt x="7013" y="16805"/>
                      <a:pt x="7053" y="16837"/>
                      <a:pt x="7037" y="16932"/>
                    </a:cubicBezTo>
                    <a:cubicBezTo>
                      <a:pt x="7037" y="16979"/>
                      <a:pt x="7013" y="16987"/>
                      <a:pt x="6987" y="16987"/>
                    </a:cubicBezTo>
                    <a:cubicBezTo>
                      <a:pt x="6974" y="16987"/>
                      <a:pt x="6960" y="16985"/>
                      <a:pt x="6948" y="16985"/>
                    </a:cubicBezTo>
                    <a:cubicBezTo>
                      <a:pt x="6939" y="16923"/>
                      <a:pt x="6912" y="16816"/>
                      <a:pt x="6957" y="16807"/>
                    </a:cubicBezTo>
                    <a:cubicBezTo>
                      <a:pt x="6962" y="16806"/>
                      <a:pt x="6967" y="16805"/>
                      <a:pt x="6973" y="16805"/>
                    </a:cubicBezTo>
                    <a:close/>
                    <a:moveTo>
                      <a:pt x="5790" y="17154"/>
                    </a:moveTo>
                    <a:cubicBezTo>
                      <a:pt x="5835" y="17154"/>
                      <a:pt x="5879" y="17190"/>
                      <a:pt x="5852" y="17288"/>
                    </a:cubicBezTo>
                    <a:cubicBezTo>
                      <a:pt x="5842" y="17329"/>
                      <a:pt x="5823" y="17337"/>
                      <a:pt x="5802" y="17337"/>
                    </a:cubicBezTo>
                    <a:cubicBezTo>
                      <a:pt x="5787" y="17337"/>
                      <a:pt x="5770" y="17332"/>
                      <a:pt x="5754" y="17332"/>
                    </a:cubicBezTo>
                    <a:cubicBezTo>
                      <a:pt x="5754" y="17270"/>
                      <a:pt x="5754" y="17154"/>
                      <a:pt x="5790" y="17154"/>
                    </a:cubicBezTo>
                    <a:close/>
                    <a:moveTo>
                      <a:pt x="6633" y="17396"/>
                    </a:moveTo>
                    <a:cubicBezTo>
                      <a:pt x="6595" y="17396"/>
                      <a:pt x="6568" y="17564"/>
                      <a:pt x="6641" y="17564"/>
                    </a:cubicBezTo>
                    <a:cubicBezTo>
                      <a:pt x="6643" y="17564"/>
                      <a:pt x="6644" y="17564"/>
                      <a:pt x="6645" y="17564"/>
                    </a:cubicBezTo>
                    <a:cubicBezTo>
                      <a:pt x="6651" y="17567"/>
                      <a:pt x="6656" y="17568"/>
                      <a:pt x="6661" y="17568"/>
                    </a:cubicBezTo>
                    <a:cubicBezTo>
                      <a:pt x="6670" y="17568"/>
                      <a:pt x="6678" y="17564"/>
                      <a:pt x="6690" y="17564"/>
                    </a:cubicBezTo>
                    <a:cubicBezTo>
                      <a:pt x="6675" y="17438"/>
                      <a:pt x="6653" y="17396"/>
                      <a:pt x="6633" y="17396"/>
                    </a:cubicBezTo>
                    <a:close/>
                    <a:moveTo>
                      <a:pt x="3748" y="0"/>
                    </a:moveTo>
                    <a:cubicBezTo>
                      <a:pt x="3737" y="0"/>
                      <a:pt x="3731" y="5"/>
                      <a:pt x="3732" y="17"/>
                    </a:cubicBezTo>
                    <a:cubicBezTo>
                      <a:pt x="3742" y="103"/>
                      <a:pt x="3718" y="130"/>
                      <a:pt x="3678" y="130"/>
                    </a:cubicBezTo>
                    <a:cubicBezTo>
                      <a:pt x="3611" y="130"/>
                      <a:pt x="3500" y="53"/>
                      <a:pt x="3439" y="53"/>
                    </a:cubicBezTo>
                    <a:cubicBezTo>
                      <a:pt x="3413" y="46"/>
                      <a:pt x="3388" y="43"/>
                      <a:pt x="3363" y="43"/>
                    </a:cubicBezTo>
                    <a:cubicBezTo>
                      <a:pt x="3317" y="43"/>
                      <a:pt x="3271" y="53"/>
                      <a:pt x="3225" y="70"/>
                    </a:cubicBezTo>
                    <a:cubicBezTo>
                      <a:pt x="3154" y="97"/>
                      <a:pt x="3171" y="106"/>
                      <a:pt x="3189" y="142"/>
                    </a:cubicBezTo>
                    <a:cubicBezTo>
                      <a:pt x="3197" y="157"/>
                      <a:pt x="3178" y="161"/>
                      <a:pt x="3152" y="161"/>
                    </a:cubicBezTo>
                    <a:cubicBezTo>
                      <a:pt x="3128" y="161"/>
                      <a:pt x="3099" y="157"/>
                      <a:pt x="3080" y="157"/>
                    </a:cubicBezTo>
                    <a:cubicBezTo>
                      <a:pt x="3073" y="157"/>
                      <a:pt x="3067" y="158"/>
                      <a:pt x="3064" y="159"/>
                    </a:cubicBezTo>
                    <a:cubicBezTo>
                      <a:pt x="3020" y="168"/>
                      <a:pt x="2984" y="186"/>
                      <a:pt x="2949" y="222"/>
                    </a:cubicBezTo>
                    <a:cubicBezTo>
                      <a:pt x="2914" y="250"/>
                      <a:pt x="2863" y="359"/>
                      <a:pt x="2812" y="359"/>
                    </a:cubicBezTo>
                    <a:cubicBezTo>
                      <a:pt x="2798" y="359"/>
                      <a:pt x="2784" y="350"/>
                      <a:pt x="2771" y="329"/>
                    </a:cubicBezTo>
                    <a:cubicBezTo>
                      <a:pt x="2746" y="280"/>
                      <a:pt x="2701" y="257"/>
                      <a:pt x="2656" y="257"/>
                    </a:cubicBezTo>
                    <a:cubicBezTo>
                      <a:pt x="2603" y="257"/>
                      <a:pt x="2549" y="289"/>
                      <a:pt x="2530" y="346"/>
                    </a:cubicBezTo>
                    <a:cubicBezTo>
                      <a:pt x="2485" y="427"/>
                      <a:pt x="2637" y="471"/>
                      <a:pt x="2557" y="534"/>
                    </a:cubicBezTo>
                    <a:cubicBezTo>
                      <a:pt x="2510" y="487"/>
                      <a:pt x="2474" y="431"/>
                      <a:pt x="2432" y="431"/>
                    </a:cubicBezTo>
                    <a:cubicBezTo>
                      <a:pt x="2418" y="431"/>
                      <a:pt x="2403" y="437"/>
                      <a:pt x="2388" y="453"/>
                    </a:cubicBezTo>
                    <a:cubicBezTo>
                      <a:pt x="2281" y="587"/>
                      <a:pt x="2717" y="685"/>
                      <a:pt x="2771" y="703"/>
                    </a:cubicBezTo>
                    <a:cubicBezTo>
                      <a:pt x="2809" y="692"/>
                      <a:pt x="2845" y="649"/>
                      <a:pt x="2883" y="649"/>
                    </a:cubicBezTo>
                    <a:cubicBezTo>
                      <a:pt x="2906" y="649"/>
                      <a:pt x="2931" y="665"/>
                      <a:pt x="2958" y="712"/>
                    </a:cubicBezTo>
                    <a:cubicBezTo>
                      <a:pt x="2959" y="712"/>
                      <a:pt x="2961" y="712"/>
                      <a:pt x="2963" y="712"/>
                    </a:cubicBezTo>
                    <a:cubicBezTo>
                      <a:pt x="2989" y="712"/>
                      <a:pt x="3019" y="674"/>
                      <a:pt x="3050" y="674"/>
                    </a:cubicBezTo>
                    <a:cubicBezTo>
                      <a:pt x="3064" y="674"/>
                      <a:pt x="3078" y="682"/>
                      <a:pt x="3093" y="705"/>
                    </a:cubicBezTo>
                    <a:lnTo>
                      <a:pt x="3093" y="705"/>
                    </a:lnTo>
                    <a:cubicBezTo>
                      <a:pt x="3050" y="629"/>
                      <a:pt x="2949" y="484"/>
                      <a:pt x="3002" y="453"/>
                    </a:cubicBezTo>
                    <a:cubicBezTo>
                      <a:pt x="3005" y="452"/>
                      <a:pt x="3009" y="451"/>
                      <a:pt x="3013" y="451"/>
                    </a:cubicBezTo>
                    <a:cubicBezTo>
                      <a:pt x="3064" y="451"/>
                      <a:pt x="3168" y="575"/>
                      <a:pt x="3214" y="575"/>
                    </a:cubicBezTo>
                    <a:cubicBezTo>
                      <a:pt x="3223" y="575"/>
                      <a:pt x="3230" y="571"/>
                      <a:pt x="3234" y="560"/>
                    </a:cubicBezTo>
                    <a:cubicBezTo>
                      <a:pt x="3251" y="534"/>
                      <a:pt x="3207" y="453"/>
                      <a:pt x="3198" y="436"/>
                    </a:cubicBezTo>
                    <a:cubicBezTo>
                      <a:pt x="3180" y="346"/>
                      <a:pt x="3251" y="338"/>
                      <a:pt x="3287" y="338"/>
                    </a:cubicBezTo>
                    <a:cubicBezTo>
                      <a:pt x="3295" y="336"/>
                      <a:pt x="3303" y="335"/>
                      <a:pt x="3310" y="335"/>
                    </a:cubicBezTo>
                    <a:cubicBezTo>
                      <a:pt x="3395" y="335"/>
                      <a:pt x="3445" y="424"/>
                      <a:pt x="3412" y="498"/>
                    </a:cubicBezTo>
                    <a:cubicBezTo>
                      <a:pt x="3376" y="605"/>
                      <a:pt x="3251" y="614"/>
                      <a:pt x="3305" y="756"/>
                    </a:cubicBezTo>
                    <a:cubicBezTo>
                      <a:pt x="3328" y="827"/>
                      <a:pt x="3347" y="856"/>
                      <a:pt x="3361" y="856"/>
                    </a:cubicBezTo>
                    <a:cubicBezTo>
                      <a:pt x="3380" y="856"/>
                      <a:pt x="3393" y="808"/>
                      <a:pt x="3403" y="738"/>
                    </a:cubicBezTo>
                    <a:cubicBezTo>
                      <a:pt x="3413" y="668"/>
                      <a:pt x="3452" y="638"/>
                      <a:pt x="3494" y="638"/>
                    </a:cubicBezTo>
                    <a:cubicBezTo>
                      <a:pt x="3551" y="638"/>
                      <a:pt x="3614" y="696"/>
                      <a:pt x="3609" y="783"/>
                    </a:cubicBezTo>
                    <a:lnTo>
                      <a:pt x="3609" y="783"/>
                    </a:lnTo>
                    <a:cubicBezTo>
                      <a:pt x="3622" y="722"/>
                      <a:pt x="3642" y="640"/>
                      <a:pt x="3667" y="640"/>
                    </a:cubicBezTo>
                    <a:cubicBezTo>
                      <a:pt x="3668" y="640"/>
                      <a:pt x="3669" y="640"/>
                      <a:pt x="3670" y="640"/>
                    </a:cubicBezTo>
                    <a:cubicBezTo>
                      <a:pt x="3677" y="641"/>
                      <a:pt x="3683" y="642"/>
                      <a:pt x="3689" y="642"/>
                    </a:cubicBezTo>
                    <a:cubicBezTo>
                      <a:pt x="3744" y="642"/>
                      <a:pt x="3795" y="609"/>
                      <a:pt x="3812" y="562"/>
                    </a:cubicBezTo>
                    <a:lnTo>
                      <a:pt x="3812" y="562"/>
                    </a:lnTo>
                    <a:cubicBezTo>
                      <a:pt x="3743" y="766"/>
                      <a:pt x="3973" y="899"/>
                      <a:pt x="4009" y="952"/>
                    </a:cubicBezTo>
                    <a:cubicBezTo>
                      <a:pt x="4096" y="1039"/>
                      <a:pt x="4234" y="1033"/>
                      <a:pt x="4464" y="1066"/>
                    </a:cubicBezTo>
                    <a:lnTo>
                      <a:pt x="4464" y="1066"/>
                    </a:lnTo>
                    <a:cubicBezTo>
                      <a:pt x="4452" y="1064"/>
                      <a:pt x="4436" y="1064"/>
                      <a:pt x="4417" y="1064"/>
                    </a:cubicBezTo>
                    <a:cubicBezTo>
                      <a:pt x="4337" y="1064"/>
                      <a:pt x="4213" y="1076"/>
                      <a:pt x="4187" y="1121"/>
                    </a:cubicBezTo>
                    <a:lnTo>
                      <a:pt x="4231" y="1157"/>
                    </a:lnTo>
                    <a:cubicBezTo>
                      <a:pt x="4231" y="1175"/>
                      <a:pt x="4240" y="1157"/>
                      <a:pt x="4169" y="1193"/>
                    </a:cubicBezTo>
                    <a:cubicBezTo>
                      <a:pt x="4102" y="1240"/>
                      <a:pt x="4065" y="1277"/>
                      <a:pt x="4116" y="1277"/>
                    </a:cubicBezTo>
                    <a:cubicBezTo>
                      <a:pt x="4133" y="1277"/>
                      <a:pt x="4158" y="1273"/>
                      <a:pt x="4196" y="1264"/>
                    </a:cubicBezTo>
                    <a:cubicBezTo>
                      <a:pt x="4252" y="1248"/>
                      <a:pt x="4291" y="1233"/>
                      <a:pt x="4317" y="1233"/>
                    </a:cubicBezTo>
                    <a:cubicBezTo>
                      <a:pt x="4336" y="1233"/>
                      <a:pt x="4348" y="1241"/>
                      <a:pt x="4356" y="1264"/>
                    </a:cubicBezTo>
                    <a:cubicBezTo>
                      <a:pt x="4365" y="1300"/>
                      <a:pt x="4365" y="1335"/>
                      <a:pt x="4356" y="1362"/>
                    </a:cubicBezTo>
                    <a:cubicBezTo>
                      <a:pt x="4338" y="1389"/>
                      <a:pt x="4276" y="1389"/>
                      <a:pt x="4276" y="1406"/>
                    </a:cubicBezTo>
                    <a:lnTo>
                      <a:pt x="4276" y="1549"/>
                    </a:lnTo>
                    <a:cubicBezTo>
                      <a:pt x="4276" y="1603"/>
                      <a:pt x="4414" y="1629"/>
                      <a:pt x="4506" y="1629"/>
                    </a:cubicBezTo>
                    <a:cubicBezTo>
                      <a:pt x="4551" y="1629"/>
                      <a:pt x="4585" y="1623"/>
                      <a:pt x="4588" y="1611"/>
                    </a:cubicBezTo>
                    <a:lnTo>
                      <a:pt x="4588" y="1611"/>
                    </a:lnTo>
                    <a:cubicBezTo>
                      <a:pt x="4579" y="1674"/>
                      <a:pt x="4285" y="1718"/>
                      <a:pt x="4222" y="1745"/>
                    </a:cubicBezTo>
                    <a:cubicBezTo>
                      <a:pt x="4169" y="1772"/>
                      <a:pt x="4150" y="1799"/>
                      <a:pt x="4198" y="1799"/>
                    </a:cubicBezTo>
                    <a:cubicBezTo>
                      <a:pt x="4214" y="1799"/>
                      <a:pt x="4236" y="1796"/>
                      <a:pt x="4267" y="1789"/>
                    </a:cubicBezTo>
                    <a:cubicBezTo>
                      <a:pt x="4296" y="1786"/>
                      <a:pt x="4344" y="1781"/>
                      <a:pt x="4384" y="1781"/>
                    </a:cubicBezTo>
                    <a:cubicBezTo>
                      <a:pt x="4443" y="1781"/>
                      <a:pt x="4485" y="1792"/>
                      <a:pt x="4427" y="1834"/>
                    </a:cubicBezTo>
                    <a:cubicBezTo>
                      <a:pt x="4374" y="1870"/>
                      <a:pt x="4303" y="1896"/>
                      <a:pt x="4240" y="1914"/>
                    </a:cubicBezTo>
                    <a:cubicBezTo>
                      <a:pt x="4231" y="1914"/>
                      <a:pt x="4160" y="1932"/>
                      <a:pt x="4160" y="1941"/>
                    </a:cubicBezTo>
                    <a:cubicBezTo>
                      <a:pt x="4180" y="1939"/>
                      <a:pt x="4201" y="1938"/>
                      <a:pt x="4222" y="1938"/>
                    </a:cubicBezTo>
                    <a:cubicBezTo>
                      <a:pt x="4285" y="1938"/>
                      <a:pt x="4352" y="1948"/>
                      <a:pt x="4418" y="1968"/>
                    </a:cubicBezTo>
                    <a:cubicBezTo>
                      <a:pt x="4463" y="1985"/>
                      <a:pt x="4178" y="2039"/>
                      <a:pt x="4160" y="2039"/>
                    </a:cubicBezTo>
                    <a:cubicBezTo>
                      <a:pt x="4024" y="2071"/>
                      <a:pt x="4036" y="2080"/>
                      <a:pt x="4101" y="2080"/>
                    </a:cubicBezTo>
                    <a:cubicBezTo>
                      <a:pt x="4186" y="2080"/>
                      <a:pt x="4360" y="2065"/>
                      <a:pt x="4407" y="2065"/>
                    </a:cubicBezTo>
                    <a:cubicBezTo>
                      <a:pt x="4413" y="2065"/>
                      <a:pt x="4417" y="2065"/>
                      <a:pt x="4418" y="2066"/>
                    </a:cubicBezTo>
                    <a:cubicBezTo>
                      <a:pt x="4454" y="2092"/>
                      <a:pt x="4115" y="2164"/>
                      <a:pt x="4276" y="2190"/>
                    </a:cubicBezTo>
                    <a:cubicBezTo>
                      <a:pt x="4269" y="2189"/>
                      <a:pt x="4263" y="2189"/>
                      <a:pt x="4256" y="2189"/>
                    </a:cubicBezTo>
                    <a:cubicBezTo>
                      <a:pt x="4115" y="2189"/>
                      <a:pt x="4115" y="2469"/>
                      <a:pt x="4107" y="2520"/>
                    </a:cubicBezTo>
                    <a:cubicBezTo>
                      <a:pt x="4107" y="2573"/>
                      <a:pt x="4160" y="2645"/>
                      <a:pt x="4169" y="2716"/>
                    </a:cubicBezTo>
                    <a:cubicBezTo>
                      <a:pt x="4178" y="2760"/>
                      <a:pt x="4009" y="2760"/>
                      <a:pt x="4062" y="2805"/>
                    </a:cubicBezTo>
                    <a:cubicBezTo>
                      <a:pt x="4089" y="2832"/>
                      <a:pt x="4222" y="2903"/>
                      <a:pt x="4222" y="2930"/>
                    </a:cubicBezTo>
                    <a:cubicBezTo>
                      <a:pt x="4222" y="2930"/>
                      <a:pt x="3987" y="2824"/>
                      <a:pt x="3929" y="2824"/>
                    </a:cubicBezTo>
                    <a:cubicBezTo>
                      <a:pt x="3910" y="2824"/>
                      <a:pt x="3911" y="2836"/>
                      <a:pt x="3946" y="2867"/>
                    </a:cubicBezTo>
                    <a:cubicBezTo>
                      <a:pt x="4009" y="2921"/>
                      <a:pt x="3973" y="2974"/>
                      <a:pt x="4115" y="3010"/>
                    </a:cubicBezTo>
                    <a:cubicBezTo>
                      <a:pt x="4231" y="3036"/>
                      <a:pt x="4062" y="3081"/>
                      <a:pt x="4178" y="3108"/>
                    </a:cubicBezTo>
                    <a:cubicBezTo>
                      <a:pt x="4118" y="3096"/>
                      <a:pt x="4065" y="3087"/>
                      <a:pt x="4020" y="3087"/>
                    </a:cubicBezTo>
                    <a:cubicBezTo>
                      <a:pt x="3965" y="3087"/>
                      <a:pt x="3922" y="3100"/>
                      <a:pt x="3893" y="3134"/>
                    </a:cubicBezTo>
                    <a:cubicBezTo>
                      <a:pt x="3857" y="3179"/>
                      <a:pt x="4196" y="3250"/>
                      <a:pt x="4249" y="3313"/>
                    </a:cubicBezTo>
                    <a:cubicBezTo>
                      <a:pt x="4313" y="3384"/>
                      <a:pt x="4244" y="3406"/>
                      <a:pt x="4135" y="3406"/>
                    </a:cubicBezTo>
                    <a:cubicBezTo>
                      <a:pt x="3999" y="3406"/>
                      <a:pt x="3803" y="3372"/>
                      <a:pt x="3724" y="3357"/>
                    </a:cubicBezTo>
                    <a:lnTo>
                      <a:pt x="3724" y="3357"/>
                    </a:lnTo>
                    <a:cubicBezTo>
                      <a:pt x="3857" y="3428"/>
                      <a:pt x="3991" y="3509"/>
                      <a:pt x="4124" y="3606"/>
                    </a:cubicBezTo>
                    <a:cubicBezTo>
                      <a:pt x="4026" y="3606"/>
                      <a:pt x="3937" y="3615"/>
                      <a:pt x="3848" y="3633"/>
                    </a:cubicBezTo>
                    <a:cubicBezTo>
                      <a:pt x="3955" y="3660"/>
                      <a:pt x="3902" y="3722"/>
                      <a:pt x="3920" y="3758"/>
                    </a:cubicBezTo>
                    <a:cubicBezTo>
                      <a:pt x="3937" y="3801"/>
                      <a:pt x="4060" y="3892"/>
                      <a:pt x="4101" y="3892"/>
                    </a:cubicBezTo>
                    <a:cubicBezTo>
                      <a:pt x="4102" y="3892"/>
                      <a:pt x="4102" y="3892"/>
                      <a:pt x="4102" y="3892"/>
                    </a:cubicBezTo>
                    <a:lnTo>
                      <a:pt x="4102" y="3892"/>
                    </a:lnTo>
                    <a:cubicBezTo>
                      <a:pt x="4092" y="3893"/>
                      <a:pt x="4083" y="3894"/>
                      <a:pt x="4073" y="3894"/>
                    </a:cubicBezTo>
                    <a:cubicBezTo>
                      <a:pt x="4000" y="3894"/>
                      <a:pt x="3915" y="3870"/>
                      <a:pt x="3865" y="3870"/>
                    </a:cubicBezTo>
                    <a:cubicBezTo>
                      <a:pt x="3823" y="3870"/>
                      <a:pt x="3806" y="3886"/>
                      <a:pt x="3839" y="3945"/>
                    </a:cubicBezTo>
                    <a:cubicBezTo>
                      <a:pt x="3883" y="4013"/>
                      <a:pt x="3866" y="4038"/>
                      <a:pt x="3795" y="4038"/>
                    </a:cubicBezTo>
                    <a:cubicBezTo>
                      <a:pt x="3763" y="4038"/>
                      <a:pt x="3722" y="4033"/>
                      <a:pt x="3670" y="4025"/>
                    </a:cubicBezTo>
                    <a:lnTo>
                      <a:pt x="3670" y="4025"/>
                    </a:lnTo>
                    <a:cubicBezTo>
                      <a:pt x="3661" y="4079"/>
                      <a:pt x="3750" y="4070"/>
                      <a:pt x="3804" y="4096"/>
                    </a:cubicBezTo>
                    <a:cubicBezTo>
                      <a:pt x="3875" y="4141"/>
                      <a:pt x="3795" y="4194"/>
                      <a:pt x="3839" y="4248"/>
                    </a:cubicBezTo>
                    <a:cubicBezTo>
                      <a:pt x="3875" y="4292"/>
                      <a:pt x="3973" y="4275"/>
                      <a:pt x="4026" y="4310"/>
                    </a:cubicBezTo>
                    <a:cubicBezTo>
                      <a:pt x="4080" y="4346"/>
                      <a:pt x="4009" y="4381"/>
                      <a:pt x="4089" y="4399"/>
                    </a:cubicBezTo>
                    <a:cubicBezTo>
                      <a:pt x="4029" y="4387"/>
                      <a:pt x="3998" y="4379"/>
                      <a:pt x="3981" y="4379"/>
                    </a:cubicBezTo>
                    <a:cubicBezTo>
                      <a:pt x="3960" y="4379"/>
                      <a:pt x="3960" y="4392"/>
                      <a:pt x="3955" y="4426"/>
                    </a:cubicBezTo>
                    <a:lnTo>
                      <a:pt x="3928" y="4533"/>
                    </a:lnTo>
                    <a:cubicBezTo>
                      <a:pt x="3866" y="4524"/>
                      <a:pt x="3750" y="4506"/>
                      <a:pt x="3759" y="4462"/>
                    </a:cubicBezTo>
                    <a:cubicBezTo>
                      <a:pt x="3724" y="4444"/>
                      <a:pt x="3768" y="4417"/>
                      <a:pt x="3679" y="4408"/>
                    </a:cubicBezTo>
                    <a:lnTo>
                      <a:pt x="3679" y="4408"/>
                    </a:lnTo>
                    <a:cubicBezTo>
                      <a:pt x="3661" y="4515"/>
                      <a:pt x="3848" y="4568"/>
                      <a:pt x="3920" y="4666"/>
                    </a:cubicBezTo>
                    <a:cubicBezTo>
                      <a:pt x="3940" y="4697"/>
                      <a:pt x="3935" y="4708"/>
                      <a:pt x="3917" y="4708"/>
                    </a:cubicBezTo>
                    <a:cubicBezTo>
                      <a:pt x="3873" y="4708"/>
                      <a:pt x="3750" y="4640"/>
                      <a:pt x="3750" y="4640"/>
                    </a:cubicBezTo>
                    <a:lnTo>
                      <a:pt x="3750" y="4640"/>
                    </a:lnTo>
                    <a:lnTo>
                      <a:pt x="3795" y="4720"/>
                    </a:lnTo>
                    <a:cubicBezTo>
                      <a:pt x="3866" y="4773"/>
                      <a:pt x="3866" y="4782"/>
                      <a:pt x="3777" y="4800"/>
                    </a:cubicBezTo>
                    <a:cubicBezTo>
                      <a:pt x="3674" y="4834"/>
                      <a:pt x="3612" y="4943"/>
                      <a:pt x="3815" y="4943"/>
                    </a:cubicBezTo>
                    <a:cubicBezTo>
                      <a:pt x="3823" y="4943"/>
                      <a:pt x="3831" y="4943"/>
                      <a:pt x="3839" y="4943"/>
                    </a:cubicBezTo>
                    <a:lnTo>
                      <a:pt x="3839" y="4943"/>
                    </a:lnTo>
                    <a:cubicBezTo>
                      <a:pt x="3822" y="4969"/>
                      <a:pt x="3857" y="4987"/>
                      <a:pt x="3866" y="4996"/>
                    </a:cubicBezTo>
                    <a:cubicBezTo>
                      <a:pt x="3795" y="4987"/>
                      <a:pt x="3715" y="4969"/>
                      <a:pt x="3643" y="4951"/>
                    </a:cubicBezTo>
                    <a:cubicBezTo>
                      <a:pt x="3636" y="4951"/>
                      <a:pt x="3629" y="4950"/>
                      <a:pt x="3624" y="4950"/>
                    </a:cubicBezTo>
                    <a:cubicBezTo>
                      <a:pt x="3578" y="4950"/>
                      <a:pt x="3601" y="4980"/>
                      <a:pt x="3617" y="4996"/>
                    </a:cubicBezTo>
                    <a:cubicBezTo>
                      <a:pt x="3697" y="5121"/>
                      <a:pt x="3982" y="5147"/>
                      <a:pt x="3955" y="5263"/>
                    </a:cubicBezTo>
                    <a:cubicBezTo>
                      <a:pt x="3857" y="5237"/>
                      <a:pt x="3759" y="5228"/>
                      <a:pt x="3661" y="5228"/>
                    </a:cubicBezTo>
                    <a:cubicBezTo>
                      <a:pt x="3510" y="5237"/>
                      <a:pt x="3590" y="5317"/>
                      <a:pt x="3724" y="5343"/>
                    </a:cubicBezTo>
                    <a:cubicBezTo>
                      <a:pt x="3684" y="5337"/>
                      <a:pt x="3642" y="5333"/>
                      <a:pt x="3603" y="5333"/>
                    </a:cubicBezTo>
                    <a:cubicBezTo>
                      <a:pt x="3536" y="5333"/>
                      <a:pt x="3480" y="5345"/>
                      <a:pt x="3474" y="5379"/>
                    </a:cubicBezTo>
                    <a:cubicBezTo>
                      <a:pt x="3537" y="5397"/>
                      <a:pt x="3893" y="5424"/>
                      <a:pt x="3724" y="5468"/>
                    </a:cubicBezTo>
                    <a:cubicBezTo>
                      <a:pt x="3635" y="5486"/>
                      <a:pt x="3474" y="5468"/>
                      <a:pt x="3465" y="5530"/>
                    </a:cubicBezTo>
                    <a:cubicBezTo>
                      <a:pt x="3456" y="5575"/>
                      <a:pt x="3537" y="5602"/>
                      <a:pt x="3510" y="5637"/>
                    </a:cubicBezTo>
                    <a:cubicBezTo>
                      <a:pt x="3504" y="5637"/>
                      <a:pt x="3498" y="5636"/>
                      <a:pt x="3493" y="5636"/>
                    </a:cubicBezTo>
                    <a:cubicBezTo>
                      <a:pt x="3376" y="5636"/>
                      <a:pt x="3377" y="5817"/>
                      <a:pt x="3385" y="5851"/>
                    </a:cubicBezTo>
                    <a:cubicBezTo>
                      <a:pt x="3389" y="5877"/>
                      <a:pt x="3420" y="5883"/>
                      <a:pt x="3459" y="5883"/>
                    </a:cubicBezTo>
                    <a:cubicBezTo>
                      <a:pt x="3491" y="5883"/>
                      <a:pt x="3529" y="5879"/>
                      <a:pt x="3560" y="5879"/>
                    </a:cubicBezTo>
                    <a:cubicBezTo>
                      <a:pt x="3580" y="5879"/>
                      <a:pt x="3597" y="5881"/>
                      <a:pt x="3608" y="5887"/>
                    </a:cubicBezTo>
                    <a:cubicBezTo>
                      <a:pt x="3667" y="5934"/>
                      <a:pt x="3537" y="5942"/>
                      <a:pt x="3430" y="5942"/>
                    </a:cubicBezTo>
                    <a:cubicBezTo>
                      <a:pt x="3376" y="5942"/>
                      <a:pt x="3329" y="5940"/>
                      <a:pt x="3314" y="5940"/>
                    </a:cubicBezTo>
                    <a:cubicBezTo>
                      <a:pt x="3234" y="5940"/>
                      <a:pt x="3234" y="6038"/>
                      <a:pt x="3234" y="6065"/>
                    </a:cubicBezTo>
                    <a:cubicBezTo>
                      <a:pt x="3225" y="6145"/>
                      <a:pt x="3243" y="6225"/>
                      <a:pt x="3269" y="6305"/>
                    </a:cubicBezTo>
                    <a:cubicBezTo>
                      <a:pt x="3287" y="6323"/>
                      <a:pt x="3412" y="6484"/>
                      <a:pt x="3385" y="6492"/>
                    </a:cubicBezTo>
                    <a:cubicBezTo>
                      <a:pt x="3384" y="6493"/>
                      <a:pt x="3384" y="6493"/>
                      <a:pt x="3383" y="6493"/>
                    </a:cubicBezTo>
                    <a:cubicBezTo>
                      <a:pt x="3349" y="6493"/>
                      <a:pt x="3119" y="6358"/>
                      <a:pt x="3078" y="6358"/>
                    </a:cubicBezTo>
                    <a:cubicBezTo>
                      <a:pt x="3072" y="6358"/>
                      <a:pt x="3070" y="6361"/>
                      <a:pt x="3073" y="6368"/>
                    </a:cubicBezTo>
                    <a:cubicBezTo>
                      <a:pt x="3100" y="6430"/>
                      <a:pt x="3241" y="6650"/>
                      <a:pt x="3330" y="6670"/>
                    </a:cubicBezTo>
                    <a:lnTo>
                      <a:pt x="3330" y="6670"/>
                    </a:lnTo>
                    <a:cubicBezTo>
                      <a:pt x="3297" y="6663"/>
                      <a:pt x="3270" y="6660"/>
                      <a:pt x="3246" y="6660"/>
                    </a:cubicBezTo>
                    <a:cubicBezTo>
                      <a:pt x="3181" y="6660"/>
                      <a:pt x="3149" y="6685"/>
                      <a:pt x="3136" y="6724"/>
                    </a:cubicBezTo>
                    <a:cubicBezTo>
                      <a:pt x="3109" y="6769"/>
                      <a:pt x="3118" y="6822"/>
                      <a:pt x="3136" y="6867"/>
                    </a:cubicBezTo>
                    <a:cubicBezTo>
                      <a:pt x="3154" y="6902"/>
                      <a:pt x="3234" y="6920"/>
                      <a:pt x="3251" y="6964"/>
                    </a:cubicBezTo>
                    <a:cubicBezTo>
                      <a:pt x="3314" y="7071"/>
                      <a:pt x="3109" y="7107"/>
                      <a:pt x="3029" y="7178"/>
                    </a:cubicBezTo>
                    <a:cubicBezTo>
                      <a:pt x="3002" y="7205"/>
                      <a:pt x="3038" y="7205"/>
                      <a:pt x="3082" y="7214"/>
                    </a:cubicBezTo>
                    <a:cubicBezTo>
                      <a:pt x="3073" y="7250"/>
                      <a:pt x="3073" y="7276"/>
                      <a:pt x="3064" y="7303"/>
                    </a:cubicBezTo>
                    <a:cubicBezTo>
                      <a:pt x="3047" y="7356"/>
                      <a:pt x="3127" y="7419"/>
                      <a:pt x="3118" y="7490"/>
                    </a:cubicBezTo>
                    <a:cubicBezTo>
                      <a:pt x="3100" y="7552"/>
                      <a:pt x="3064" y="7570"/>
                      <a:pt x="3029" y="7615"/>
                    </a:cubicBezTo>
                    <a:cubicBezTo>
                      <a:pt x="3011" y="7633"/>
                      <a:pt x="2984" y="7677"/>
                      <a:pt x="3029" y="7713"/>
                    </a:cubicBezTo>
                    <a:cubicBezTo>
                      <a:pt x="3118" y="7757"/>
                      <a:pt x="3020" y="7909"/>
                      <a:pt x="3011" y="7962"/>
                    </a:cubicBezTo>
                    <a:cubicBezTo>
                      <a:pt x="3011" y="7989"/>
                      <a:pt x="3127" y="8176"/>
                      <a:pt x="3118" y="8176"/>
                    </a:cubicBezTo>
                    <a:cubicBezTo>
                      <a:pt x="3064" y="8167"/>
                      <a:pt x="3020" y="8149"/>
                      <a:pt x="2975" y="8131"/>
                    </a:cubicBezTo>
                    <a:lnTo>
                      <a:pt x="2975" y="8131"/>
                    </a:lnTo>
                    <a:lnTo>
                      <a:pt x="3047" y="8220"/>
                    </a:lnTo>
                    <a:cubicBezTo>
                      <a:pt x="3064" y="8238"/>
                      <a:pt x="3216" y="8318"/>
                      <a:pt x="3216" y="8336"/>
                    </a:cubicBezTo>
                    <a:cubicBezTo>
                      <a:pt x="3178" y="8330"/>
                      <a:pt x="3140" y="8324"/>
                      <a:pt x="3103" y="8324"/>
                    </a:cubicBezTo>
                    <a:cubicBezTo>
                      <a:pt x="3087" y="8324"/>
                      <a:pt x="3071" y="8325"/>
                      <a:pt x="3056" y="8327"/>
                    </a:cubicBezTo>
                    <a:cubicBezTo>
                      <a:pt x="3011" y="8345"/>
                      <a:pt x="3011" y="8399"/>
                      <a:pt x="3002" y="8425"/>
                    </a:cubicBezTo>
                    <a:cubicBezTo>
                      <a:pt x="3040" y="8478"/>
                      <a:pt x="3090" y="8549"/>
                      <a:pt x="3004" y="8549"/>
                    </a:cubicBezTo>
                    <a:cubicBezTo>
                      <a:pt x="2989" y="8549"/>
                      <a:pt x="2970" y="8547"/>
                      <a:pt x="2947" y="8542"/>
                    </a:cubicBezTo>
                    <a:lnTo>
                      <a:pt x="2947" y="8542"/>
                    </a:lnTo>
                    <a:cubicBezTo>
                      <a:pt x="2999" y="8555"/>
                      <a:pt x="3066" y="8612"/>
                      <a:pt x="3091" y="8612"/>
                    </a:cubicBezTo>
                    <a:cubicBezTo>
                      <a:pt x="2966" y="8612"/>
                      <a:pt x="2958" y="8639"/>
                      <a:pt x="2949" y="8710"/>
                    </a:cubicBezTo>
                    <a:cubicBezTo>
                      <a:pt x="2940" y="8737"/>
                      <a:pt x="2913" y="8790"/>
                      <a:pt x="2949" y="8817"/>
                    </a:cubicBezTo>
                    <a:cubicBezTo>
                      <a:pt x="2975" y="8853"/>
                      <a:pt x="3002" y="8835"/>
                      <a:pt x="3002" y="8862"/>
                    </a:cubicBezTo>
                    <a:cubicBezTo>
                      <a:pt x="2984" y="8924"/>
                      <a:pt x="2895" y="8933"/>
                      <a:pt x="2877" y="9013"/>
                    </a:cubicBezTo>
                    <a:cubicBezTo>
                      <a:pt x="2869" y="9038"/>
                      <a:pt x="2877" y="9184"/>
                      <a:pt x="2771" y="9184"/>
                    </a:cubicBezTo>
                    <a:cubicBezTo>
                      <a:pt x="2765" y="9184"/>
                      <a:pt x="2759" y="9183"/>
                      <a:pt x="2753" y="9182"/>
                    </a:cubicBezTo>
                    <a:lnTo>
                      <a:pt x="2753" y="9182"/>
                    </a:lnTo>
                    <a:cubicBezTo>
                      <a:pt x="2735" y="9263"/>
                      <a:pt x="2922" y="9218"/>
                      <a:pt x="2958" y="9280"/>
                    </a:cubicBezTo>
                    <a:cubicBezTo>
                      <a:pt x="2975" y="9316"/>
                      <a:pt x="2842" y="9316"/>
                      <a:pt x="2815" y="9316"/>
                    </a:cubicBezTo>
                    <a:cubicBezTo>
                      <a:pt x="2788" y="9334"/>
                      <a:pt x="2762" y="9352"/>
                      <a:pt x="2744" y="9369"/>
                    </a:cubicBezTo>
                    <a:cubicBezTo>
                      <a:pt x="2701" y="9412"/>
                      <a:pt x="2885" y="9647"/>
                      <a:pt x="2765" y="9647"/>
                    </a:cubicBezTo>
                    <a:cubicBezTo>
                      <a:pt x="2764" y="9647"/>
                      <a:pt x="2763" y="9647"/>
                      <a:pt x="2762" y="9647"/>
                    </a:cubicBezTo>
                    <a:lnTo>
                      <a:pt x="2762" y="9647"/>
                    </a:lnTo>
                    <a:cubicBezTo>
                      <a:pt x="2834" y="9659"/>
                      <a:pt x="3037" y="9719"/>
                      <a:pt x="3029" y="9744"/>
                    </a:cubicBezTo>
                    <a:cubicBezTo>
                      <a:pt x="3023" y="9760"/>
                      <a:pt x="2986" y="9763"/>
                      <a:pt x="2953" y="9763"/>
                    </a:cubicBezTo>
                    <a:cubicBezTo>
                      <a:pt x="2931" y="9763"/>
                      <a:pt x="2911" y="9761"/>
                      <a:pt x="2904" y="9761"/>
                    </a:cubicBezTo>
                    <a:cubicBezTo>
                      <a:pt x="2877" y="9770"/>
                      <a:pt x="2860" y="9779"/>
                      <a:pt x="2851" y="9797"/>
                    </a:cubicBezTo>
                    <a:cubicBezTo>
                      <a:pt x="2797" y="9833"/>
                      <a:pt x="2788" y="9850"/>
                      <a:pt x="2806" y="9895"/>
                    </a:cubicBezTo>
                    <a:cubicBezTo>
                      <a:pt x="2815" y="9913"/>
                      <a:pt x="2815" y="9939"/>
                      <a:pt x="2779" y="9939"/>
                    </a:cubicBezTo>
                    <a:cubicBezTo>
                      <a:pt x="2776" y="9940"/>
                      <a:pt x="2772" y="9940"/>
                      <a:pt x="2768" y="9940"/>
                    </a:cubicBezTo>
                    <a:cubicBezTo>
                      <a:pt x="2698" y="9940"/>
                      <a:pt x="2587" y="9876"/>
                      <a:pt x="2553" y="9876"/>
                    </a:cubicBezTo>
                    <a:cubicBezTo>
                      <a:pt x="2551" y="9876"/>
                      <a:pt x="2549" y="9877"/>
                      <a:pt x="2548" y="9877"/>
                    </a:cubicBezTo>
                    <a:cubicBezTo>
                      <a:pt x="2512" y="9886"/>
                      <a:pt x="2637" y="10002"/>
                      <a:pt x="2637" y="10029"/>
                    </a:cubicBezTo>
                    <a:cubicBezTo>
                      <a:pt x="2637" y="10109"/>
                      <a:pt x="2530" y="10171"/>
                      <a:pt x="2477" y="10233"/>
                    </a:cubicBezTo>
                    <a:cubicBezTo>
                      <a:pt x="2423" y="10305"/>
                      <a:pt x="2895" y="10323"/>
                      <a:pt x="2690" y="10403"/>
                    </a:cubicBezTo>
                    <a:cubicBezTo>
                      <a:pt x="2575" y="10438"/>
                      <a:pt x="2468" y="10438"/>
                      <a:pt x="2494" y="10536"/>
                    </a:cubicBezTo>
                    <a:cubicBezTo>
                      <a:pt x="2502" y="10569"/>
                      <a:pt x="2715" y="10674"/>
                      <a:pt x="2603" y="10674"/>
                    </a:cubicBezTo>
                    <a:cubicBezTo>
                      <a:pt x="2592" y="10674"/>
                      <a:pt x="2576" y="10672"/>
                      <a:pt x="2557" y="10670"/>
                    </a:cubicBezTo>
                    <a:cubicBezTo>
                      <a:pt x="2533" y="10667"/>
                      <a:pt x="2513" y="10666"/>
                      <a:pt x="2497" y="10666"/>
                    </a:cubicBezTo>
                    <a:cubicBezTo>
                      <a:pt x="2340" y="10666"/>
                      <a:pt x="2492" y="10774"/>
                      <a:pt x="2557" y="10830"/>
                    </a:cubicBezTo>
                    <a:cubicBezTo>
                      <a:pt x="2690" y="10937"/>
                      <a:pt x="2459" y="10919"/>
                      <a:pt x="2423" y="10991"/>
                    </a:cubicBezTo>
                    <a:cubicBezTo>
                      <a:pt x="2379" y="11062"/>
                      <a:pt x="2664" y="11053"/>
                      <a:pt x="2735" y="11089"/>
                    </a:cubicBezTo>
                    <a:cubicBezTo>
                      <a:pt x="2806" y="11124"/>
                      <a:pt x="2450" y="11142"/>
                      <a:pt x="2548" y="11186"/>
                    </a:cubicBezTo>
                    <a:cubicBezTo>
                      <a:pt x="2555" y="11189"/>
                      <a:pt x="2563" y="11189"/>
                      <a:pt x="2574" y="11189"/>
                    </a:cubicBezTo>
                    <a:cubicBezTo>
                      <a:pt x="2584" y="11189"/>
                      <a:pt x="2595" y="11189"/>
                      <a:pt x="2607" y="11189"/>
                    </a:cubicBezTo>
                    <a:cubicBezTo>
                      <a:pt x="2630" y="11189"/>
                      <a:pt x="2655" y="11191"/>
                      <a:pt x="2673" y="11204"/>
                    </a:cubicBezTo>
                    <a:cubicBezTo>
                      <a:pt x="2690" y="11222"/>
                      <a:pt x="2681" y="11267"/>
                      <a:pt x="2655" y="11276"/>
                    </a:cubicBezTo>
                    <a:cubicBezTo>
                      <a:pt x="2641" y="11279"/>
                      <a:pt x="2627" y="11281"/>
                      <a:pt x="2613" y="11281"/>
                    </a:cubicBezTo>
                    <a:cubicBezTo>
                      <a:pt x="2560" y="11281"/>
                      <a:pt x="2506" y="11259"/>
                      <a:pt x="2458" y="11259"/>
                    </a:cubicBezTo>
                    <a:cubicBezTo>
                      <a:pt x="2429" y="11259"/>
                      <a:pt x="2402" y="11267"/>
                      <a:pt x="2379" y="11293"/>
                    </a:cubicBezTo>
                    <a:cubicBezTo>
                      <a:pt x="2298" y="11409"/>
                      <a:pt x="2281" y="11552"/>
                      <a:pt x="2343" y="11685"/>
                    </a:cubicBezTo>
                    <a:cubicBezTo>
                      <a:pt x="2361" y="11730"/>
                      <a:pt x="2388" y="11739"/>
                      <a:pt x="2379" y="11783"/>
                    </a:cubicBezTo>
                    <a:cubicBezTo>
                      <a:pt x="2421" y="11814"/>
                      <a:pt x="2414" y="11825"/>
                      <a:pt x="2386" y="11825"/>
                    </a:cubicBezTo>
                    <a:cubicBezTo>
                      <a:pt x="2323" y="11825"/>
                      <a:pt x="2156" y="11774"/>
                      <a:pt x="2156" y="11774"/>
                    </a:cubicBezTo>
                    <a:lnTo>
                      <a:pt x="2156" y="11774"/>
                    </a:lnTo>
                    <a:cubicBezTo>
                      <a:pt x="2147" y="11837"/>
                      <a:pt x="2494" y="11872"/>
                      <a:pt x="2263" y="11926"/>
                    </a:cubicBezTo>
                    <a:cubicBezTo>
                      <a:pt x="2254" y="11944"/>
                      <a:pt x="2263" y="11970"/>
                      <a:pt x="2263" y="11988"/>
                    </a:cubicBezTo>
                    <a:cubicBezTo>
                      <a:pt x="2245" y="12042"/>
                      <a:pt x="2450" y="12380"/>
                      <a:pt x="2298" y="12380"/>
                    </a:cubicBezTo>
                    <a:lnTo>
                      <a:pt x="2575" y="12478"/>
                    </a:lnTo>
                    <a:cubicBezTo>
                      <a:pt x="2432" y="12496"/>
                      <a:pt x="2414" y="12558"/>
                      <a:pt x="2414" y="12612"/>
                    </a:cubicBezTo>
                    <a:cubicBezTo>
                      <a:pt x="2405" y="12665"/>
                      <a:pt x="2307" y="12683"/>
                      <a:pt x="2227" y="12727"/>
                    </a:cubicBezTo>
                    <a:cubicBezTo>
                      <a:pt x="2147" y="12763"/>
                      <a:pt x="2521" y="12763"/>
                      <a:pt x="2530" y="12817"/>
                    </a:cubicBezTo>
                    <a:cubicBezTo>
                      <a:pt x="2423" y="12817"/>
                      <a:pt x="2316" y="12843"/>
                      <a:pt x="2218" y="12870"/>
                    </a:cubicBezTo>
                    <a:cubicBezTo>
                      <a:pt x="2195" y="12917"/>
                      <a:pt x="2282" y="12971"/>
                      <a:pt x="2370" y="12971"/>
                    </a:cubicBezTo>
                    <a:cubicBezTo>
                      <a:pt x="2382" y="12971"/>
                      <a:pt x="2394" y="12970"/>
                      <a:pt x="2405" y="12968"/>
                    </a:cubicBezTo>
                    <a:cubicBezTo>
                      <a:pt x="2450" y="12955"/>
                      <a:pt x="2500" y="12924"/>
                      <a:pt x="2530" y="12924"/>
                    </a:cubicBezTo>
                    <a:cubicBezTo>
                      <a:pt x="2542" y="12924"/>
                      <a:pt x="2552" y="12929"/>
                      <a:pt x="2557" y="12941"/>
                    </a:cubicBezTo>
                    <a:cubicBezTo>
                      <a:pt x="2575" y="12995"/>
                      <a:pt x="2557" y="12986"/>
                      <a:pt x="2503" y="13021"/>
                    </a:cubicBezTo>
                    <a:cubicBezTo>
                      <a:pt x="2414" y="13075"/>
                      <a:pt x="2263" y="13066"/>
                      <a:pt x="2183" y="13110"/>
                    </a:cubicBezTo>
                    <a:cubicBezTo>
                      <a:pt x="2174" y="13119"/>
                      <a:pt x="2325" y="13119"/>
                      <a:pt x="2325" y="13119"/>
                    </a:cubicBezTo>
                    <a:cubicBezTo>
                      <a:pt x="2379" y="13137"/>
                      <a:pt x="2414" y="13155"/>
                      <a:pt x="2423" y="13191"/>
                    </a:cubicBezTo>
                    <a:cubicBezTo>
                      <a:pt x="2441" y="13226"/>
                      <a:pt x="2388" y="13244"/>
                      <a:pt x="2423" y="13253"/>
                    </a:cubicBezTo>
                    <a:cubicBezTo>
                      <a:pt x="2485" y="13271"/>
                      <a:pt x="2539" y="13271"/>
                      <a:pt x="2601" y="13271"/>
                    </a:cubicBezTo>
                    <a:cubicBezTo>
                      <a:pt x="2681" y="13271"/>
                      <a:pt x="2441" y="13369"/>
                      <a:pt x="2530" y="13395"/>
                    </a:cubicBezTo>
                    <a:cubicBezTo>
                      <a:pt x="2537" y="13397"/>
                      <a:pt x="2544" y="13397"/>
                      <a:pt x="2552" y="13397"/>
                    </a:cubicBezTo>
                    <a:cubicBezTo>
                      <a:pt x="2577" y="13397"/>
                      <a:pt x="2606" y="13392"/>
                      <a:pt x="2628" y="13392"/>
                    </a:cubicBezTo>
                    <a:cubicBezTo>
                      <a:pt x="2644" y="13392"/>
                      <a:pt x="2657" y="13395"/>
                      <a:pt x="2664" y="13404"/>
                    </a:cubicBezTo>
                    <a:cubicBezTo>
                      <a:pt x="2690" y="13422"/>
                      <a:pt x="2699" y="13449"/>
                      <a:pt x="2708" y="13476"/>
                    </a:cubicBezTo>
                    <a:cubicBezTo>
                      <a:pt x="2694" y="13442"/>
                      <a:pt x="2631" y="13414"/>
                      <a:pt x="2579" y="13414"/>
                    </a:cubicBezTo>
                    <a:cubicBezTo>
                      <a:pt x="2533" y="13414"/>
                      <a:pt x="2495" y="13435"/>
                      <a:pt x="2503" y="13493"/>
                    </a:cubicBezTo>
                    <a:cubicBezTo>
                      <a:pt x="2522" y="13557"/>
                      <a:pt x="2577" y="13593"/>
                      <a:pt x="2636" y="13593"/>
                    </a:cubicBezTo>
                    <a:cubicBezTo>
                      <a:pt x="2652" y="13593"/>
                      <a:pt x="2670" y="13590"/>
                      <a:pt x="2686" y="13584"/>
                    </a:cubicBezTo>
                    <a:lnTo>
                      <a:pt x="2686" y="13584"/>
                    </a:lnTo>
                    <a:cubicBezTo>
                      <a:pt x="2483" y="13689"/>
                      <a:pt x="2710" y="13950"/>
                      <a:pt x="2753" y="14019"/>
                    </a:cubicBezTo>
                    <a:cubicBezTo>
                      <a:pt x="2762" y="14037"/>
                      <a:pt x="2775" y="14045"/>
                      <a:pt x="2791" y="14045"/>
                    </a:cubicBezTo>
                    <a:cubicBezTo>
                      <a:pt x="2837" y="14045"/>
                      <a:pt x="2910" y="13983"/>
                      <a:pt x="3002" y="13930"/>
                    </a:cubicBezTo>
                    <a:cubicBezTo>
                      <a:pt x="3059" y="13910"/>
                      <a:pt x="3096" y="13898"/>
                      <a:pt x="3114" y="13898"/>
                    </a:cubicBezTo>
                    <a:cubicBezTo>
                      <a:pt x="3142" y="13898"/>
                      <a:pt x="3119" y="13929"/>
                      <a:pt x="3047" y="14001"/>
                    </a:cubicBezTo>
                    <a:cubicBezTo>
                      <a:pt x="2815" y="14135"/>
                      <a:pt x="2842" y="14366"/>
                      <a:pt x="2913" y="14447"/>
                    </a:cubicBezTo>
                    <a:cubicBezTo>
                      <a:pt x="2940" y="14487"/>
                      <a:pt x="2989" y="14518"/>
                      <a:pt x="3038" y="14518"/>
                    </a:cubicBezTo>
                    <a:cubicBezTo>
                      <a:pt x="3053" y="14518"/>
                      <a:pt x="3068" y="14515"/>
                      <a:pt x="3082" y="14509"/>
                    </a:cubicBezTo>
                    <a:cubicBezTo>
                      <a:pt x="3146" y="14488"/>
                      <a:pt x="3192" y="14477"/>
                      <a:pt x="3228" y="14477"/>
                    </a:cubicBezTo>
                    <a:cubicBezTo>
                      <a:pt x="3265" y="14477"/>
                      <a:pt x="3293" y="14487"/>
                      <a:pt x="3322" y="14510"/>
                    </a:cubicBezTo>
                    <a:lnTo>
                      <a:pt x="3322" y="14510"/>
                    </a:lnTo>
                    <a:cubicBezTo>
                      <a:pt x="3310" y="14502"/>
                      <a:pt x="3295" y="14498"/>
                      <a:pt x="3279" y="14498"/>
                    </a:cubicBezTo>
                    <a:cubicBezTo>
                      <a:pt x="3210" y="14498"/>
                      <a:pt x="3127" y="14571"/>
                      <a:pt x="3189" y="14634"/>
                    </a:cubicBezTo>
                    <a:lnTo>
                      <a:pt x="3421" y="14838"/>
                    </a:lnTo>
                    <a:cubicBezTo>
                      <a:pt x="3461" y="14867"/>
                      <a:pt x="3494" y="14886"/>
                      <a:pt x="3532" y="14886"/>
                    </a:cubicBezTo>
                    <a:cubicBezTo>
                      <a:pt x="3567" y="14886"/>
                      <a:pt x="3606" y="14870"/>
                      <a:pt x="3658" y="14831"/>
                    </a:cubicBezTo>
                    <a:lnTo>
                      <a:pt x="3658" y="14831"/>
                    </a:lnTo>
                    <a:cubicBezTo>
                      <a:pt x="3610" y="14874"/>
                      <a:pt x="3569" y="14923"/>
                      <a:pt x="3537" y="14981"/>
                    </a:cubicBezTo>
                    <a:cubicBezTo>
                      <a:pt x="3523" y="15014"/>
                      <a:pt x="3539" y="15066"/>
                      <a:pt x="3567" y="15066"/>
                    </a:cubicBezTo>
                    <a:cubicBezTo>
                      <a:pt x="3576" y="15066"/>
                      <a:pt x="3587" y="15060"/>
                      <a:pt x="3599" y="15043"/>
                    </a:cubicBezTo>
                    <a:cubicBezTo>
                      <a:pt x="3618" y="15019"/>
                      <a:pt x="3632" y="15010"/>
                      <a:pt x="3645" y="15010"/>
                    </a:cubicBezTo>
                    <a:cubicBezTo>
                      <a:pt x="3674" y="15010"/>
                      <a:pt x="3692" y="15058"/>
                      <a:pt x="3724" y="15070"/>
                    </a:cubicBezTo>
                    <a:cubicBezTo>
                      <a:pt x="3724" y="15070"/>
                      <a:pt x="3725" y="15071"/>
                      <a:pt x="3726" y="15071"/>
                    </a:cubicBezTo>
                    <a:cubicBezTo>
                      <a:pt x="3746" y="15071"/>
                      <a:pt x="3797" y="14989"/>
                      <a:pt x="3830" y="14972"/>
                    </a:cubicBezTo>
                    <a:cubicBezTo>
                      <a:pt x="3836" y="14969"/>
                      <a:pt x="3841" y="14968"/>
                      <a:pt x="3844" y="14968"/>
                    </a:cubicBezTo>
                    <a:cubicBezTo>
                      <a:pt x="3879" y="14968"/>
                      <a:pt x="3859" y="15064"/>
                      <a:pt x="3875" y="15088"/>
                    </a:cubicBezTo>
                    <a:cubicBezTo>
                      <a:pt x="3884" y="15123"/>
                      <a:pt x="3911" y="15141"/>
                      <a:pt x="3946" y="15150"/>
                    </a:cubicBezTo>
                    <a:cubicBezTo>
                      <a:pt x="3956" y="15154"/>
                      <a:pt x="3966" y="15156"/>
                      <a:pt x="3976" y="15156"/>
                    </a:cubicBezTo>
                    <a:cubicBezTo>
                      <a:pt x="4013" y="15156"/>
                      <a:pt x="4050" y="15133"/>
                      <a:pt x="4071" y="15106"/>
                    </a:cubicBezTo>
                    <a:cubicBezTo>
                      <a:pt x="4084" y="15083"/>
                      <a:pt x="4094" y="15076"/>
                      <a:pt x="4104" y="15076"/>
                    </a:cubicBezTo>
                    <a:cubicBezTo>
                      <a:pt x="4123" y="15076"/>
                      <a:pt x="4140" y="15100"/>
                      <a:pt x="4169" y="15106"/>
                    </a:cubicBezTo>
                    <a:cubicBezTo>
                      <a:pt x="4135" y="15187"/>
                      <a:pt x="4106" y="15222"/>
                      <a:pt x="4134" y="15222"/>
                    </a:cubicBezTo>
                    <a:cubicBezTo>
                      <a:pt x="4143" y="15222"/>
                      <a:pt x="4157" y="15219"/>
                      <a:pt x="4178" y="15213"/>
                    </a:cubicBezTo>
                    <a:cubicBezTo>
                      <a:pt x="4222" y="15204"/>
                      <a:pt x="4276" y="15186"/>
                      <a:pt x="4320" y="15159"/>
                    </a:cubicBezTo>
                    <a:lnTo>
                      <a:pt x="4320" y="15159"/>
                    </a:lnTo>
                    <a:cubicBezTo>
                      <a:pt x="4320" y="15160"/>
                      <a:pt x="4320" y="15160"/>
                      <a:pt x="4320" y="15160"/>
                    </a:cubicBezTo>
                    <a:cubicBezTo>
                      <a:pt x="4324" y="15160"/>
                      <a:pt x="4361" y="15140"/>
                      <a:pt x="4380" y="15140"/>
                    </a:cubicBezTo>
                    <a:cubicBezTo>
                      <a:pt x="4390" y="15140"/>
                      <a:pt x="4395" y="15147"/>
                      <a:pt x="4383" y="15168"/>
                    </a:cubicBezTo>
                    <a:cubicBezTo>
                      <a:pt x="4374" y="15186"/>
                      <a:pt x="4347" y="15195"/>
                      <a:pt x="4338" y="15257"/>
                    </a:cubicBezTo>
                    <a:cubicBezTo>
                      <a:pt x="4351" y="15261"/>
                      <a:pt x="4361" y="15263"/>
                      <a:pt x="4370" y="15263"/>
                    </a:cubicBezTo>
                    <a:cubicBezTo>
                      <a:pt x="4402" y="15263"/>
                      <a:pt x="4410" y="15237"/>
                      <a:pt x="4445" y="15195"/>
                    </a:cubicBezTo>
                    <a:cubicBezTo>
                      <a:pt x="4467" y="15173"/>
                      <a:pt x="4504" y="15142"/>
                      <a:pt x="4531" y="15142"/>
                    </a:cubicBezTo>
                    <a:cubicBezTo>
                      <a:pt x="4548" y="15142"/>
                      <a:pt x="4561" y="15156"/>
                      <a:pt x="4561" y="15195"/>
                    </a:cubicBezTo>
                    <a:cubicBezTo>
                      <a:pt x="4561" y="15319"/>
                      <a:pt x="4507" y="15337"/>
                      <a:pt x="4579" y="15408"/>
                    </a:cubicBezTo>
                    <a:cubicBezTo>
                      <a:pt x="4623" y="15444"/>
                      <a:pt x="4677" y="15515"/>
                      <a:pt x="4730" y="15515"/>
                    </a:cubicBezTo>
                    <a:cubicBezTo>
                      <a:pt x="4775" y="15515"/>
                      <a:pt x="4757" y="15426"/>
                      <a:pt x="4775" y="15382"/>
                    </a:cubicBezTo>
                    <a:cubicBezTo>
                      <a:pt x="4786" y="15336"/>
                      <a:pt x="4809" y="15301"/>
                      <a:pt x="4830" y="15301"/>
                    </a:cubicBezTo>
                    <a:cubicBezTo>
                      <a:pt x="4842" y="15301"/>
                      <a:pt x="4854" y="15312"/>
                      <a:pt x="4864" y="15337"/>
                    </a:cubicBezTo>
                    <a:cubicBezTo>
                      <a:pt x="4870" y="15361"/>
                      <a:pt x="4907" y="15408"/>
                      <a:pt x="4934" y="15408"/>
                    </a:cubicBezTo>
                    <a:cubicBezTo>
                      <a:pt x="4947" y="15408"/>
                      <a:pt x="4958" y="15398"/>
                      <a:pt x="4961" y="15369"/>
                    </a:cubicBezTo>
                    <a:lnTo>
                      <a:pt x="4961" y="15369"/>
                    </a:lnTo>
                    <a:cubicBezTo>
                      <a:pt x="4952" y="15465"/>
                      <a:pt x="4983" y="15493"/>
                      <a:pt x="5027" y="15493"/>
                    </a:cubicBezTo>
                    <a:cubicBezTo>
                      <a:pt x="5091" y="15493"/>
                      <a:pt x="5180" y="15435"/>
                      <a:pt x="5211" y="15435"/>
                    </a:cubicBezTo>
                    <a:cubicBezTo>
                      <a:pt x="5215" y="15434"/>
                      <a:pt x="5219" y="15434"/>
                      <a:pt x="5222" y="15434"/>
                    </a:cubicBezTo>
                    <a:cubicBezTo>
                      <a:pt x="5254" y="15434"/>
                      <a:pt x="5250" y="15473"/>
                      <a:pt x="5282" y="15498"/>
                    </a:cubicBezTo>
                    <a:cubicBezTo>
                      <a:pt x="5327" y="15533"/>
                      <a:pt x="5380" y="15542"/>
                      <a:pt x="5434" y="15542"/>
                    </a:cubicBezTo>
                    <a:cubicBezTo>
                      <a:pt x="5446" y="15542"/>
                      <a:pt x="5484" y="15538"/>
                      <a:pt x="5529" y="15538"/>
                    </a:cubicBezTo>
                    <a:cubicBezTo>
                      <a:pt x="5613" y="15538"/>
                      <a:pt x="5719" y="15553"/>
                      <a:pt x="5719" y="15640"/>
                    </a:cubicBezTo>
                    <a:cubicBezTo>
                      <a:pt x="5781" y="15640"/>
                      <a:pt x="5799" y="15622"/>
                      <a:pt x="5808" y="15489"/>
                    </a:cubicBezTo>
                    <a:cubicBezTo>
                      <a:pt x="5808" y="15435"/>
                      <a:pt x="5852" y="15311"/>
                      <a:pt x="5879" y="15311"/>
                    </a:cubicBezTo>
                    <a:cubicBezTo>
                      <a:pt x="5888" y="15391"/>
                      <a:pt x="5906" y="15462"/>
                      <a:pt x="5924" y="15533"/>
                    </a:cubicBezTo>
                    <a:cubicBezTo>
                      <a:pt x="5939" y="15568"/>
                      <a:pt x="5970" y="15586"/>
                      <a:pt x="6001" y="15586"/>
                    </a:cubicBezTo>
                    <a:cubicBezTo>
                      <a:pt x="6026" y="15586"/>
                      <a:pt x="6050" y="15575"/>
                      <a:pt x="6066" y="15551"/>
                    </a:cubicBezTo>
                    <a:cubicBezTo>
                      <a:pt x="6102" y="15506"/>
                      <a:pt x="6137" y="15480"/>
                      <a:pt x="6191" y="15462"/>
                    </a:cubicBezTo>
                    <a:cubicBezTo>
                      <a:pt x="6200" y="15498"/>
                      <a:pt x="6226" y="15533"/>
                      <a:pt x="6244" y="15569"/>
                    </a:cubicBezTo>
                    <a:cubicBezTo>
                      <a:pt x="6251" y="15575"/>
                      <a:pt x="6258" y="15578"/>
                      <a:pt x="6263" y="15578"/>
                    </a:cubicBezTo>
                    <a:cubicBezTo>
                      <a:pt x="6319" y="15578"/>
                      <a:pt x="6294" y="15274"/>
                      <a:pt x="6342" y="15266"/>
                    </a:cubicBezTo>
                    <a:cubicBezTo>
                      <a:pt x="6344" y="15266"/>
                      <a:pt x="6345" y="15266"/>
                      <a:pt x="6347" y="15266"/>
                    </a:cubicBezTo>
                    <a:cubicBezTo>
                      <a:pt x="6430" y="15266"/>
                      <a:pt x="6379" y="15525"/>
                      <a:pt x="6440" y="15551"/>
                    </a:cubicBezTo>
                    <a:cubicBezTo>
                      <a:pt x="6450" y="15556"/>
                      <a:pt x="6460" y="15558"/>
                      <a:pt x="6469" y="15558"/>
                    </a:cubicBezTo>
                    <a:cubicBezTo>
                      <a:pt x="6560" y="15558"/>
                      <a:pt x="6624" y="15340"/>
                      <a:pt x="6681" y="15275"/>
                    </a:cubicBezTo>
                    <a:cubicBezTo>
                      <a:pt x="6692" y="15264"/>
                      <a:pt x="6763" y="15214"/>
                      <a:pt x="6801" y="15214"/>
                    </a:cubicBezTo>
                    <a:cubicBezTo>
                      <a:pt x="6823" y="15214"/>
                      <a:pt x="6834" y="15231"/>
                      <a:pt x="6814" y="15284"/>
                    </a:cubicBezTo>
                    <a:cubicBezTo>
                      <a:pt x="6734" y="15302"/>
                      <a:pt x="6734" y="15408"/>
                      <a:pt x="6832" y="15444"/>
                    </a:cubicBezTo>
                    <a:cubicBezTo>
                      <a:pt x="6840" y="15446"/>
                      <a:pt x="6847" y="15447"/>
                      <a:pt x="6854" y="15447"/>
                    </a:cubicBezTo>
                    <a:cubicBezTo>
                      <a:pt x="6922" y="15447"/>
                      <a:pt x="6962" y="15375"/>
                      <a:pt x="6930" y="15311"/>
                    </a:cubicBezTo>
                    <a:cubicBezTo>
                      <a:pt x="6921" y="15284"/>
                      <a:pt x="6841" y="15186"/>
                      <a:pt x="6850" y="15141"/>
                    </a:cubicBezTo>
                    <a:lnTo>
                      <a:pt x="6850" y="15141"/>
                    </a:lnTo>
                    <a:cubicBezTo>
                      <a:pt x="6850" y="15141"/>
                      <a:pt x="7032" y="15355"/>
                      <a:pt x="7085" y="15355"/>
                    </a:cubicBezTo>
                    <a:cubicBezTo>
                      <a:pt x="7095" y="15355"/>
                      <a:pt x="7101" y="15347"/>
                      <a:pt x="7099" y="15328"/>
                    </a:cubicBezTo>
                    <a:cubicBezTo>
                      <a:pt x="7090" y="15257"/>
                      <a:pt x="7046" y="15186"/>
                      <a:pt x="7037" y="15106"/>
                    </a:cubicBezTo>
                    <a:cubicBezTo>
                      <a:pt x="7037" y="15052"/>
                      <a:pt x="7046" y="14990"/>
                      <a:pt x="7064" y="14936"/>
                    </a:cubicBezTo>
                    <a:cubicBezTo>
                      <a:pt x="7118" y="15084"/>
                      <a:pt x="7139" y="15164"/>
                      <a:pt x="7202" y="15164"/>
                    </a:cubicBezTo>
                    <a:cubicBezTo>
                      <a:pt x="7212" y="15164"/>
                      <a:pt x="7222" y="15162"/>
                      <a:pt x="7233" y="15159"/>
                    </a:cubicBezTo>
                    <a:cubicBezTo>
                      <a:pt x="7260" y="15150"/>
                      <a:pt x="7358" y="15025"/>
                      <a:pt x="7286" y="14954"/>
                    </a:cubicBezTo>
                    <a:lnTo>
                      <a:pt x="7358" y="14919"/>
                    </a:lnTo>
                    <a:cubicBezTo>
                      <a:pt x="7376" y="14981"/>
                      <a:pt x="7411" y="15043"/>
                      <a:pt x="7447" y="15106"/>
                    </a:cubicBezTo>
                    <a:cubicBezTo>
                      <a:pt x="7471" y="15130"/>
                      <a:pt x="7497" y="15139"/>
                      <a:pt x="7520" y="15139"/>
                    </a:cubicBezTo>
                    <a:cubicBezTo>
                      <a:pt x="7549" y="15139"/>
                      <a:pt x="7575" y="15125"/>
                      <a:pt x="7589" y="15106"/>
                    </a:cubicBezTo>
                    <a:cubicBezTo>
                      <a:pt x="7629" y="15033"/>
                      <a:pt x="7556" y="14863"/>
                      <a:pt x="7603" y="14863"/>
                    </a:cubicBezTo>
                    <a:cubicBezTo>
                      <a:pt x="7619" y="14863"/>
                      <a:pt x="7650" y="14883"/>
                      <a:pt x="7705" y="14936"/>
                    </a:cubicBezTo>
                    <a:cubicBezTo>
                      <a:pt x="7750" y="15004"/>
                      <a:pt x="7772" y="15030"/>
                      <a:pt x="7783" y="15030"/>
                    </a:cubicBezTo>
                    <a:cubicBezTo>
                      <a:pt x="7812" y="15030"/>
                      <a:pt x="7743" y="14829"/>
                      <a:pt x="7776" y="14803"/>
                    </a:cubicBezTo>
                    <a:cubicBezTo>
                      <a:pt x="7785" y="14797"/>
                      <a:pt x="7796" y="14795"/>
                      <a:pt x="7809" y="14795"/>
                    </a:cubicBezTo>
                    <a:cubicBezTo>
                      <a:pt x="7855" y="14795"/>
                      <a:pt x="7920" y="14824"/>
                      <a:pt x="7952" y="14824"/>
                    </a:cubicBezTo>
                    <a:cubicBezTo>
                      <a:pt x="7967" y="14824"/>
                      <a:pt x="7975" y="14819"/>
                      <a:pt x="7972" y="14803"/>
                    </a:cubicBezTo>
                    <a:cubicBezTo>
                      <a:pt x="7972" y="14785"/>
                      <a:pt x="7901" y="14625"/>
                      <a:pt x="7901" y="14625"/>
                    </a:cubicBezTo>
                    <a:lnTo>
                      <a:pt x="7901" y="14625"/>
                    </a:lnTo>
                    <a:cubicBezTo>
                      <a:pt x="7984" y="14675"/>
                      <a:pt x="7990" y="14732"/>
                      <a:pt x="8070" y="14732"/>
                    </a:cubicBezTo>
                    <a:cubicBezTo>
                      <a:pt x="8076" y="14732"/>
                      <a:pt x="8082" y="14732"/>
                      <a:pt x="8088" y="14732"/>
                    </a:cubicBezTo>
                    <a:cubicBezTo>
                      <a:pt x="8133" y="14732"/>
                      <a:pt x="8213" y="14696"/>
                      <a:pt x="8150" y="14616"/>
                    </a:cubicBezTo>
                    <a:cubicBezTo>
                      <a:pt x="8097" y="14536"/>
                      <a:pt x="8168" y="14527"/>
                      <a:pt x="8204" y="14491"/>
                    </a:cubicBezTo>
                    <a:cubicBezTo>
                      <a:pt x="8228" y="14451"/>
                      <a:pt x="8107" y="14375"/>
                      <a:pt x="8103" y="14321"/>
                    </a:cubicBezTo>
                    <a:lnTo>
                      <a:pt x="8103" y="14321"/>
                    </a:lnTo>
                    <a:lnTo>
                      <a:pt x="8115" y="14322"/>
                    </a:lnTo>
                    <a:cubicBezTo>
                      <a:pt x="8117" y="14318"/>
                      <a:pt x="8117" y="14314"/>
                      <a:pt x="8117" y="14310"/>
                    </a:cubicBezTo>
                    <a:lnTo>
                      <a:pt x="8117" y="14310"/>
                    </a:lnTo>
                    <a:lnTo>
                      <a:pt x="8266" y="14393"/>
                    </a:lnTo>
                    <a:cubicBezTo>
                      <a:pt x="8284" y="14357"/>
                      <a:pt x="8302" y="14331"/>
                      <a:pt x="8222" y="14277"/>
                    </a:cubicBezTo>
                    <a:cubicBezTo>
                      <a:pt x="8190" y="14226"/>
                      <a:pt x="8185" y="14207"/>
                      <a:pt x="8215" y="14207"/>
                    </a:cubicBezTo>
                    <a:cubicBezTo>
                      <a:pt x="8227" y="14207"/>
                      <a:pt x="8244" y="14210"/>
                      <a:pt x="8266" y="14215"/>
                    </a:cubicBezTo>
                    <a:cubicBezTo>
                      <a:pt x="8284" y="14188"/>
                      <a:pt x="8284" y="14179"/>
                      <a:pt x="8222" y="14135"/>
                    </a:cubicBezTo>
                    <a:cubicBezTo>
                      <a:pt x="8159" y="14081"/>
                      <a:pt x="8195" y="14028"/>
                      <a:pt x="8222" y="14010"/>
                    </a:cubicBezTo>
                    <a:lnTo>
                      <a:pt x="8426" y="14205"/>
                    </a:lnTo>
                    <a:lnTo>
                      <a:pt x="8426" y="14205"/>
                    </a:lnTo>
                    <a:cubicBezTo>
                      <a:pt x="8374" y="14151"/>
                      <a:pt x="8387" y="14061"/>
                      <a:pt x="8462" y="14019"/>
                    </a:cubicBezTo>
                    <a:cubicBezTo>
                      <a:pt x="8468" y="14015"/>
                      <a:pt x="8475" y="14014"/>
                      <a:pt x="8481" y="14014"/>
                    </a:cubicBezTo>
                    <a:cubicBezTo>
                      <a:pt x="8519" y="14014"/>
                      <a:pt x="8558" y="14074"/>
                      <a:pt x="8596" y="14081"/>
                    </a:cubicBezTo>
                    <a:cubicBezTo>
                      <a:pt x="8637" y="14088"/>
                      <a:pt x="8675" y="14090"/>
                      <a:pt x="8711" y="14090"/>
                    </a:cubicBezTo>
                    <a:cubicBezTo>
                      <a:pt x="8796" y="14090"/>
                      <a:pt x="8870" y="14077"/>
                      <a:pt x="8945" y="14077"/>
                    </a:cubicBezTo>
                    <a:cubicBezTo>
                      <a:pt x="8968" y="14077"/>
                      <a:pt x="8991" y="14078"/>
                      <a:pt x="9014" y="14081"/>
                    </a:cubicBezTo>
                    <a:cubicBezTo>
                      <a:pt x="9014" y="14081"/>
                      <a:pt x="9014" y="14170"/>
                      <a:pt x="9023" y="14170"/>
                    </a:cubicBezTo>
                    <a:lnTo>
                      <a:pt x="9077" y="14170"/>
                    </a:lnTo>
                    <a:cubicBezTo>
                      <a:pt x="9148" y="14170"/>
                      <a:pt x="9210" y="14179"/>
                      <a:pt x="9273" y="14188"/>
                    </a:cubicBezTo>
                    <a:cubicBezTo>
                      <a:pt x="9371" y="14224"/>
                      <a:pt x="9460" y="14277"/>
                      <a:pt x="9549" y="14331"/>
                    </a:cubicBezTo>
                    <a:cubicBezTo>
                      <a:pt x="9593" y="14366"/>
                      <a:pt x="9647" y="14384"/>
                      <a:pt x="9700" y="14384"/>
                    </a:cubicBezTo>
                    <a:cubicBezTo>
                      <a:pt x="9749" y="14384"/>
                      <a:pt x="9753" y="14421"/>
                      <a:pt x="9760" y="14448"/>
                    </a:cubicBezTo>
                    <a:lnTo>
                      <a:pt x="9760" y="14448"/>
                    </a:lnTo>
                    <a:cubicBezTo>
                      <a:pt x="9756" y="14440"/>
                      <a:pt x="9743" y="14436"/>
                      <a:pt x="9730" y="14436"/>
                    </a:cubicBezTo>
                    <a:cubicBezTo>
                      <a:pt x="9710" y="14436"/>
                      <a:pt x="9687" y="14445"/>
                      <a:pt x="9682" y="14464"/>
                    </a:cubicBezTo>
                    <a:cubicBezTo>
                      <a:pt x="9682" y="14536"/>
                      <a:pt x="9682" y="14598"/>
                      <a:pt x="9700" y="14669"/>
                    </a:cubicBezTo>
                    <a:cubicBezTo>
                      <a:pt x="9700" y="14696"/>
                      <a:pt x="9665" y="14767"/>
                      <a:pt x="9736" y="14794"/>
                    </a:cubicBezTo>
                    <a:cubicBezTo>
                      <a:pt x="9834" y="14812"/>
                      <a:pt x="9932" y="14830"/>
                      <a:pt x="10039" y="14830"/>
                    </a:cubicBezTo>
                    <a:cubicBezTo>
                      <a:pt x="10034" y="14871"/>
                      <a:pt x="9981" y="14884"/>
                      <a:pt x="9918" y="14884"/>
                    </a:cubicBezTo>
                    <a:cubicBezTo>
                      <a:pt x="9861" y="14884"/>
                      <a:pt x="9796" y="14874"/>
                      <a:pt x="9754" y="14865"/>
                    </a:cubicBezTo>
                    <a:cubicBezTo>
                      <a:pt x="9730" y="14861"/>
                      <a:pt x="9711" y="14859"/>
                      <a:pt x="9697" y="14859"/>
                    </a:cubicBezTo>
                    <a:cubicBezTo>
                      <a:pt x="9624" y="14859"/>
                      <a:pt x="9653" y="14908"/>
                      <a:pt x="9638" y="14945"/>
                    </a:cubicBezTo>
                    <a:cubicBezTo>
                      <a:pt x="9620" y="14999"/>
                      <a:pt x="9584" y="15097"/>
                      <a:pt x="9504" y="15132"/>
                    </a:cubicBezTo>
                    <a:lnTo>
                      <a:pt x="9433" y="15132"/>
                    </a:lnTo>
                    <a:cubicBezTo>
                      <a:pt x="9424" y="15168"/>
                      <a:pt x="9469" y="15221"/>
                      <a:pt x="9487" y="15275"/>
                    </a:cubicBezTo>
                    <a:cubicBezTo>
                      <a:pt x="9531" y="15382"/>
                      <a:pt x="9335" y="15364"/>
                      <a:pt x="9273" y="15400"/>
                    </a:cubicBezTo>
                    <a:cubicBezTo>
                      <a:pt x="9219" y="15435"/>
                      <a:pt x="9291" y="15524"/>
                      <a:pt x="9353" y="15631"/>
                    </a:cubicBezTo>
                    <a:cubicBezTo>
                      <a:pt x="9383" y="15684"/>
                      <a:pt x="9387" y="15704"/>
                      <a:pt x="9376" y="15704"/>
                    </a:cubicBezTo>
                    <a:cubicBezTo>
                      <a:pt x="9348" y="15704"/>
                      <a:pt x="9224" y="15579"/>
                      <a:pt x="9193" y="15560"/>
                    </a:cubicBezTo>
                    <a:cubicBezTo>
                      <a:pt x="9175" y="15548"/>
                      <a:pt x="9163" y="15543"/>
                      <a:pt x="9156" y="15543"/>
                    </a:cubicBezTo>
                    <a:cubicBezTo>
                      <a:pt x="9114" y="15543"/>
                      <a:pt x="9210" y="15706"/>
                      <a:pt x="9210" y="15729"/>
                    </a:cubicBezTo>
                    <a:cubicBezTo>
                      <a:pt x="9218" y="15763"/>
                      <a:pt x="9210" y="15774"/>
                      <a:pt x="9194" y="15774"/>
                    </a:cubicBezTo>
                    <a:cubicBezTo>
                      <a:pt x="9153" y="15774"/>
                      <a:pt x="9059" y="15702"/>
                      <a:pt x="9014" y="15702"/>
                    </a:cubicBezTo>
                    <a:cubicBezTo>
                      <a:pt x="9009" y="15702"/>
                      <a:pt x="9004" y="15702"/>
                      <a:pt x="9000" y="15702"/>
                    </a:cubicBezTo>
                    <a:cubicBezTo>
                      <a:pt x="8922" y="15702"/>
                      <a:pt x="8898" y="15768"/>
                      <a:pt x="8881" y="15818"/>
                    </a:cubicBezTo>
                    <a:cubicBezTo>
                      <a:pt x="8867" y="15845"/>
                      <a:pt x="8808" y="15959"/>
                      <a:pt x="8738" y="15959"/>
                    </a:cubicBezTo>
                    <a:cubicBezTo>
                      <a:pt x="8715" y="15959"/>
                      <a:pt x="8691" y="15947"/>
                      <a:pt x="8667" y="15916"/>
                    </a:cubicBezTo>
                    <a:cubicBezTo>
                      <a:pt x="8614" y="15916"/>
                      <a:pt x="8596" y="15987"/>
                      <a:pt x="8578" y="16023"/>
                    </a:cubicBezTo>
                    <a:cubicBezTo>
                      <a:pt x="8489" y="16175"/>
                      <a:pt x="8337" y="16264"/>
                      <a:pt x="8222" y="16397"/>
                    </a:cubicBezTo>
                    <a:cubicBezTo>
                      <a:pt x="8180" y="16453"/>
                      <a:pt x="8165" y="16531"/>
                      <a:pt x="8187" y="16601"/>
                    </a:cubicBezTo>
                    <a:lnTo>
                      <a:pt x="8187" y="16601"/>
                    </a:lnTo>
                    <a:cubicBezTo>
                      <a:pt x="8156" y="16535"/>
                      <a:pt x="8120" y="16460"/>
                      <a:pt x="8079" y="16433"/>
                    </a:cubicBezTo>
                    <a:cubicBezTo>
                      <a:pt x="8069" y="16426"/>
                      <a:pt x="8062" y="16424"/>
                      <a:pt x="8057" y="16424"/>
                    </a:cubicBezTo>
                    <a:cubicBezTo>
                      <a:pt x="8033" y="16424"/>
                      <a:pt x="8046" y="16477"/>
                      <a:pt x="8017" y="16477"/>
                    </a:cubicBezTo>
                    <a:lnTo>
                      <a:pt x="7946" y="16460"/>
                    </a:lnTo>
                    <a:cubicBezTo>
                      <a:pt x="7932" y="16458"/>
                      <a:pt x="7918" y="16457"/>
                      <a:pt x="7904" y="16457"/>
                    </a:cubicBezTo>
                    <a:cubicBezTo>
                      <a:pt x="7835" y="16457"/>
                      <a:pt x="7764" y="16475"/>
                      <a:pt x="7705" y="16504"/>
                    </a:cubicBezTo>
                    <a:cubicBezTo>
                      <a:pt x="7705" y="16593"/>
                      <a:pt x="7545" y="16638"/>
                      <a:pt x="7545" y="16638"/>
                    </a:cubicBezTo>
                    <a:cubicBezTo>
                      <a:pt x="7571" y="16798"/>
                      <a:pt x="7652" y="16976"/>
                      <a:pt x="7661" y="17145"/>
                    </a:cubicBezTo>
                    <a:cubicBezTo>
                      <a:pt x="7661" y="17151"/>
                      <a:pt x="7658" y="17153"/>
                      <a:pt x="7654" y="17153"/>
                    </a:cubicBezTo>
                    <a:cubicBezTo>
                      <a:pt x="7622" y="17153"/>
                      <a:pt x="7493" y="17020"/>
                      <a:pt x="7509" y="16887"/>
                    </a:cubicBezTo>
                    <a:cubicBezTo>
                      <a:pt x="7525" y="16746"/>
                      <a:pt x="7479" y="16688"/>
                      <a:pt x="7413" y="16688"/>
                    </a:cubicBezTo>
                    <a:cubicBezTo>
                      <a:pt x="7404" y="16688"/>
                      <a:pt x="7394" y="16689"/>
                      <a:pt x="7384" y="16691"/>
                    </a:cubicBezTo>
                    <a:cubicBezTo>
                      <a:pt x="7349" y="16700"/>
                      <a:pt x="7295" y="16709"/>
                      <a:pt x="7286" y="16771"/>
                    </a:cubicBezTo>
                    <a:cubicBezTo>
                      <a:pt x="7279" y="16832"/>
                      <a:pt x="7290" y="16854"/>
                      <a:pt x="7267" y="16854"/>
                    </a:cubicBezTo>
                    <a:cubicBezTo>
                      <a:pt x="7263" y="16854"/>
                      <a:pt x="7258" y="16853"/>
                      <a:pt x="7251" y="16851"/>
                    </a:cubicBezTo>
                    <a:cubicBezTo>
                      <a:pt x="7208" y="16834"/>
                      <a:pt x="7035" y="16662"/>
                      <a:pt x="7028" y="16570"/>
                    </a:cubicBezTo>
                    <a:lnTo>
                      <a:pt x="7028" y="16570"/>
                    </a:lnTo>
                    <a:cubicBezTo>
                      <a:pt x="7026" y="16682"/>
                      <a:pt x="6999" y="16683"/>
                      <a:pt x="6939" y="16700"/>
                    </a:cubicBezTo>
                    <a:cubicBezTo>
                      <a:pt x="6877" y="16709"/>
                      <a:pt x="6814" y="16745"/>
                      <a:pt x="6779" y="16798"/>
                    </a:cubicBezTo>
                    <a:cubicBezTo>
                      <a:pt x="6771" y="16814"/>
                      <a:pt x="6739" y="16907"/>
                      <a:pt x="6728" y="16907"/>
                    </a:cubicBezTo>
                    <a:cubicBezTo>
                      <a:pt x="6727" y="16907"/>
                      <a:pt x="6726" y="16906"/>
                      <a:pt x="6725" y="16905"/>
                    </a:cubicBezTo>
                    <a:cubicBezTo>
                      <a:pt x="6707" y="16896"/>
                      <a:pt x="6663" y="16780"/>
                      <a:pt x="6645" y="16771"/>
                    </a:cubicBezTo>
                    <a:cubicBezTo>
                      <a:pt x="6643" y="16771"/>
                      <a:pt x="6640" y="16771"/>
                      <a:pt x="6638" y="16771"/>
                    </a:cubicBezTo>
                    <a:cubicBezTo>
                      <a:pt x="6598" y="16771"/>
                      <a:pt x="6572" y="16843"/>
                      <a:pt x="6529" y="16851"/>
                    </a:cubicBezTo>
                    <a:lnTo>
                      <a:pt x="6396" y="16860"/>
                    </a:lnTo>
                    <a:cubicBezTo>
                      <a:pt x="6378" y="16831"/>
                      <a:pt x="6365" y="16819"/>
                      <a:pt x="6354" y="16819"/>
                    </a:cubicBezTo>
                    <a:cubicBezTo>
                      <a:pt x="6319" y="16819"/>
                      <a:pt x="6324" y="16967"/>
                      <a:pt x="6324" y="17030"/>
                    </a:cubicBezTo>
                    <a:cubicBezTo>
                      <a:pt x="6316" y="17101"/>
                      <a:pt x="6289" y="17136"/>
                      <a:pt x="6253" y="17136"/>
                    </a:cubicBezTo>
                    <a:cubicBezTo>
                      <a:pt x="6235" y="16949"/>
                      <a:pt x="6244" y="16896"/>
                      <a:pt x="6155" y="16887"/>
                    </a:cubicBezTo>
                    <a:cubicBezTo>
                      <a:pt x="6004" y="16869"/>
                      <a:pt x="5843" y="16869"/>
                      <a:pt x="5692" y="16869"/>
                    </a:cubicBezTo>
                    <a:cubicBezTo>
                      <a:pt x="5688" y="16869"/>
                      <a:pt x="5679" y="16869"/>
                      <a:pt x="5667" y="16869"/>
                    </a:cubicBezTo>
                    <a:cubicBezTo>
                      <a:pt x="5617" y="16869"/>
                      <a:pt x="5517" y="16875"/>
                      <a:pt x="5532" y="16932"/>
                    </a:cubicBezTo>
                    <a:cubicBezTo>
                      <a:pt x="5561" y="17020"/>
                      <a:pt x="5528" y="17050"/>
                      <a:pt x="5493" y="17050"/>
                    </a:cubicBezTo>
                    <a:cubicBezTo>
                      <a:pt x="5474" y="17050"/>
                      <a:pt x="5455" y="17042"/>
                      <a:pt x="5443" y="17030"/>
                    </a:cubicBezTo>
                    <a:cubicBezTo>
                      <a:pt x="5407" y="17003"/>
                      <a:pt x="5434" y="16923"/>
                      <a:pt x="5407" y="16887"/>
                    </a:cubicBezTo>
                    <a:cubicBezTo>
                      <a:pt x="5389" y="16860"/>
                      <a:pt x="5362" y="16851"/>
                      <a:pt x="5336" y="16851"/>
                    </a:cubicBezTo>
                    <a:cubicBezTo>
                      <a:pt x="5315" y="16851"/>
                      <a:pt x="5269" y="16834"/>
                      <a:pt x="5224" y="16834"/>
                    </a:cubicBezTo>
                    <a:cubicBezTo>
                      <a:pt x="5191" y="16834"/>
                      <a:pt x="5159" y="16844"/>
                      <a:pt x="5140" y="16878"/>
                    </a:cubicBezTo>
                    <a:cubicBezTo>
                      <a:pt x="5124" y="16913"/>
                      <a:pt x="5111" y="16921"/>
                      <a:pt x="5095" y="16921"/>
                    </a:cubicBezTo>
                    <a:cubicBezTo>
                      <a:pt x="5083" y="16921"/>
                      <a:pt x="5070" y="16916"/>
                      <a:pt x="5054" y="16916"/>
                    </a:cubicBezTo>
                    <a:cubicBezTo>
                      <a:pt x="5045" y="16916"/>
                      <a:pt x="5035" y="16917"/>
                      <a:pt x="5024" y="16923"/>
                    </a:cubicBezTo>
                    <a:cubicBezTo>
                      <a:pt x="4998" y="16940"/>
                      <a:pt x="4956" y="17057"/>
                      <a:pt x="4937" y="17057"/>
                    </a:cubicBezTo>
                    <a:cubicBezTo>
                      <a:pt x="4936" y="17057"/>
                      <a:pt x="4936" y="17057"/>
                      <a:pt x="4935" y="17056"/>
                    </a:cubicBezTo>
                    <a:cubicBezTo>
                      <a:pt x="4917" y="17056"/>
                      <a:pt x="4917" y="16967"/>
                      <a:pt x="4899" y="16949"/>
                    </a:cubicBezTo>
                    <a:cubicBezTo>
                      <a:pt x="4873" y="16887"/>
                      <a:pt x="4819" y="16851"/>
                      <a:pt x="4757" y="16851"/>
                    </a:cubicBezTo>
                    <a:cubicBezTo>
                      <a:pt x="4712" y="16843"/>
                      <a:pt x="4670" y="16838"/>
                      <a:pt x="4628" y="16838"/>
                    </a:cubicBezTo>
                    <a:cubicBezTo>
                      <a:pt x="4585" y="16838"/>
                      <a:pt x="4543" y="16843"/>
                      <a:pt x="4499" y="16851"/>
                    </a:cubicBezTo>
                    <a:cubicBezTo>
                      <a:pt x="4454" y="16860"/>
                      <a:pt x="4436" y="16914"/>
                      <a:pt x="4418" y="17003"/>
                    </a:cubicBezTo>
                    <a:cubicBezTo>
                      <a:pt x="4408" y="17017"/>
                      <a:pt x="4399" y="17032"/>
                      <a:pt x="4393" y="17048"/>
                    </a:cubicBezTo>
                    <a:lnTo>
                      <a:pt x="4393" y="17048"/>
                    </a:lnTo>
                    <a:cubicBezTo>
                      <a:pt x="4414" y="16915"/>
                      <a:pt x="4420" y="16796"/>
                      <a:pt x="4392" y="16771"/>
                    </a:cubicBezTo>
                    <a:cubicBezTo>
                      <a:pt x="4373" y="16759"/>
                      <a:pt x="4322" y="16726"/>
                      <a:pt x="4283" y="16726"/>
                    </a:cubicBezTo>
                    <a:cubicBezTo>
                      <a:pt x="4265" y="16726"/>
                      <a:pt x="4249" y="16734"/>
                      <a:pt x="4240" y="16753"/>
                    </a:cubicBezTo>
                    <a:cubicBezTo>
                      <a:pt x="4203" y="16834"/>
                      <a:pt x="4175" y="16918"/>
                      <a:pt x="4140" y="16918"/>
                    </a:cubicBezTo>
                    <a:cubicBezTo>
                      <a:pt x="4125" y="16918"/>
                      <a:pt x="4108" y="16901"/>
                      <a:pt x="4089" y="16860"/>
                    </a:cubicBezTo>
                    <a:cubicBezTo>
                      <a:pt x="4026" y="16798"/>
                      <a:pt x="3946" y="16745"/>
                      <a:pt x="3857" y="16736"/>
                    </a:cubicBezTo>
                    <a:cubicBezTo>
                      <a:pt x="3810" y="16736"/>
                      <a:pt x="3721" y="16868"/>
                      <a:pt x="3676" y="16868"/>
                    </a:cubicBezTo>
                    <a:cubicBezTo>
                      <a:pt x="3670" y="16868"/>
                      <a:pt x="3665" y="16866"/>
                      <a:pt x="3661" y="16860"/>
                    </a:cubicBezTo>
                    <a:cubicBezTo>
                      <a:pt x="3608" y="16798"/>
                      <a:pt x="3697" y="16549"/>
                      <a:pt x="3635" y="16486"/>
                    </a:cubicBezTo>
                    <a:cubicBezTo>
                      <a:pt x="3631" y="16483"/>
                      <a:pt x="3628" y="16482"/>
                      <a:pt x="3625" y="16482"/>
                    </a:cubicBezTo>
                    <a:cubicBezTo>
                      <a:pt x="3593" y="16482"/>
                      <a:pt x="3562" y="16633"/>
                      <a:pt x="3545" y="16673"/>
                    </a:cubicBezTo>
                    <a:cubicBezTo>
                      <a:pt x="3514" y="16657"/>
                      <a:pt x="3567" y="16478"/>
                      <a:pt x="3528" y="16478"/>
                    </a:cubicBezTo>
                    <a:cubicBezTo>
                      <a:pt x="3523" y="16478"/>
                      <a:pt x="3517" y="16481"/>
                      <a:pt x="3510" y="16486"/>
                    </a:cubicBezTo>
                    <a:cubicBezTo>
                      <a:pt x="3495" y="16494"/>
                      <a:pt x="3357" y="16785"/>
                      <a:pt x="3306" y="16785"/>
                    </a:cubicBezTo>
                    <a:cubicBezTo>
                      <a:pt x="3295" y="16785"/>
                      <a:pt x="3289" y="16773"/>
                      <a:pt x="3287" y="16745"/>
                    </a:cubicBezTo>
                    <a:cubicBezTo>
                      <a:pt x="3287" y="16664"/>
                      <a:pt x="3367" y="16584"/>
                      <a:pt x="3341" y="16495"/>
                    </a:cubicBezTo>
                    <a:cubicBezTo>
                      <a:pt x="3332" y="16468"/>
                      <a:pt x="3296" y="16451"/>
                      <a:pt x="3260" y="16451"/>
                    </a:cubicBezTo>
                    <a:cubicBezTo>
                      <a:pt x="3190" y="16466"/>
                      <a:pt x="3168" y="16640"/>
                      <a:pt x="3091" y="16640"/>
                    </a:cubicBezTo>
                    <a:cubicBezTo>
                      <a:pt x="3080" y="16640"/>
                      <a:pt x="3069" y="16636"/>
                      <a:pt x="3056" y="16629"/>
                    </a:cubicBezTo>
                    <a:cubicBezTo>
                      <a:pt x="3109" y="16558"/>
                      <a:pt x="3136" y="16468"/>
                      <a:pt x="3145" y="16379"/>
                    </a:cubicBezTo>
                    <a:cubicBezTo>
                      <a:pt x="3139" y="16337"/>
                      <a:pt x="3128" y="16286"/>
                      <a:pt x="3099" y="16286"/>
                    </a:cubicBezTo>
                    <a:cubicBezTo>
                      <a:pt x="3079" y="16286"/>
                      <a:pt x="3051" y="16310"/>
                      <a:pt x="3011" y="16379"/>
                    </a:cubicBezTo>
                    <a:cubicBezTo>
                      <a:pt x="3082" y="16254"/>
                      <a:pt x="3083" y="16209"/>
                      <a:pt x="3046" y="16209"/>
                    </a:cubicBezTo>
                    <a:cubicBezTo>
                      <a:pt x="3023" y="16209"/>
                      <a:pt x="2985" y="16227"/>
                      <a:pt x="2940" y="16255"/>
                    </a:cubicBezTo>
                    <a:cubicBezTo>
                      <a:pt x="3038" y="16112"/>
                      <a:pt x="2735" y="16103"/>
                      <a:pt x="2699" y="16085"/>
                    </a:cubicBezTo>
                    <a:lnTo>
                      <a:pt x="2699" y="16085"/>
                    </a:lnTo>
                    <a:cubicBezTo>
                      <a:pt x="2778" y="16138"/>
                      <a:pt x="2721" y="16250"/>
                      <a:pt x="2657" y="16250"/>
                    </a:cubicBezTo>
                    <a:cubicBezTo>
                      <a:pt x="2634" y="16250"/>
                      <a:pt x="2611" y="16236"/>
                      <a:pt x="2592" y="16201"/>
                    </a:cubicBezTo>
                    <a:cubicBezTo>
                      <a:pt x="2557" y="16121"/>
                      <a:pt x="2512" y="16041"/>
                      <a:pt x="2441" y="15979"/>
                    </a:cubicBezTo>
                    <a:lnTo>
                      <a:pt x="2441" y="15979"/>
                    </a:lnTo>
                    <a:cubicBezTo>
                      <a:pt x="2316" y="16130"/>
                      <a:pt x="2459" y="16317"/>
                      <a:pt x="2503" y="16379"/>
                    </a:cubicBezTo>
                    <a:cubicBezTo>
                      <a:pt x="2441" y="16344"/>
                      <a:pt x="2388" y="16299"/>
                      <a:pt x="2343" y="16246"/>
                    </a:cubicBezTo>
                    <a:cubicBezTo>
                      <a:pt x="2290" y="16192"/>
                      <a:pt x="2281" y="16112"/>
                      <a:pt x="2316" y="16050"/>
                    </a:cubicBezTo>
                    <a:cubicBezTo>
                      <a:pt x="2370" y="15970"/>
                      <a:pt x="2441" y="15952"/>
                      <a:pt x="2441" y="15872"/>
                    </a:cubicBezTo>
                    <a:cubicBezTo>
                      <a:pt x="2444" y="15810"/>
                      <a:pt x="2421" y="15793"/>
                      <a:pt x="2387" y="15793"/>
                    </a:cubicBezTo>
                    <a:cubicBezTo>
                      <a:pt x="2347" y="15793"/>
                      <a:pt x="2293" y="15814"/>
                      <a:pt x="2246" y="15814"/>
                    </a:cubicBezTo>
                    <a:cubicBezTo>
                      <a:pt x="2222" y="15814"/>
                      <a:pt x="2200" y="15809"/>
                      <a:pt x="2183" y="15792"/>
                    </a:cubicBezTo>
                    <a:cubicBezTo>
                      <a:pt x="2102" y="15720"/>
                      <a:pt x="2147" y="15622"/>
                      <a:pt x="2209" y="15489"/>
                    </a:cubicBezTo>
                    <a:lnTo>
                      <a:pt x="2209" y="15489"/>
                    </a:lnTo>
                    <a:cubicBezTo>
                      <a:pt x="2120" y="15560"/>
                      <a:pt x="2013" y="15604"/>
                      <a:pt x="1898" y="15613"/>
                    </a:cubicBezTo>
                    <a:cubicBezTo>
                      <a:pt x="1791" y="15613"/>
                      <a:pt x="1960" y="15515"/>
                      <a:pt x="1951" y="15498"/>
                    </a:cubicBezTo>
                    <a:cubicBezTo>
                      <a:pt x="1947" y="15492"/>
                      <a:pt x="1941" y="15490"/>
                      <a:pt x="1934" y="15490"/>
                    </a:cubicBezTo>
                    <a:cubicBezTo>
                      <a:pt x="1928" y="15490"/>
                      <a:pt x="1920" y="15492"/>
                      <a:pt x="1912" y="15495"/>
                    </a:cubicBezTo>
                    <a:lnTo>
                      <a:pt x="1912" y="15495"/>
                    </a:lnTo>
                    <a:cubicBezTo>
                      <a:pt x="1955" y="15464"/>
                      <a:pt x="1991" y="15434"/>
                      <a:pt x="1996" y="15417"/>
                    </a:cubicBezTo>
                    <a:cubicBezTo>
                      <a:pt x="2022" y="15346"/>
                      <a:pt x="1942" y="15302"/>
                      <a:pt x="1907" y="15275"/>
                    </a:cubicBezTo>
                    <a:cubicBezTo>
                      <a:pt x="1870" y="15238"/>
                      <a:pt x="1824" y="15218"/>
                      <a:pt x="1776" y="15218"/>
                    </a:cubicBezTo>
                    <a:cubicBezTo>
                      <a:pt x="1755" y="15218"/>
                      <a:pt x="1733" y="15222"/>
                      <a:pt x="1711" y="15230"/>
                    </a:cubicBezTo>
                    <a:cubicBezTo>
                      <a:pt x="1677" y="15240"/>
                      <a:pt x="1652" y="15249"/>
                      <a:pt x="1632" y="15249"/>
                    </a:cubicBezTo>
                    <a:cubicBezTo>
                      <a:pt x="1615" y="15249"/>
                      <a:pt x="1603" y="15242"/>
                      <a:pt x="1595" y="15221"/>
                    </a:cubicBezTo>
                    <a:cubicBezTo>
                      <a:pt x="1595" y="15186"/>
                      <a:pt x="1613" y="15141"/>
                      <a:pt x="1648" y="15115"/>
                    </a:cubicBezTo>
                    <a:cubicBezTo>
                      <a:pt x="1702" y="15070"/>
                      <a:pt x="1675" y="15070"/>
                      <a:pt x="1657" y="15043"/>
                    </a:cubicBezTo>
                    <a:cubicBezTo>
                      <a:pt x="1639" y="15017"/>
                      <a:pt x="1532" y="15017"/>
                      <a:pt x="1479" y="14990"/>
                    </a:cubicBezTo>
                    <a:cubicBezTo>
                      <a:pt x="1434" y="14963"/>
                      <a:pt x="1399" y="14919"/>
                      <a:pt x="1390" y="14865"/>
                    </a:cubicBezTo>
                    <a:cubicBezTo>
                      <a:pt x="1381" y="14830"/>
                      <a:pt x="1461" y="14732"/>
                      <a:pt x="1452" y="14714"/>
                    </a:cubicBezTo>
                    <a:cubicBezTo>
                      <a:pt x="1451" y="14711"/>
                      <a:pt x="1449" y="14710"/>
                      <a:pt x="1447" y="14710"/>
                    </a:cubicBezTo>
                    <a:cubicBezTo>
                      <a:pt x="1433" y="14710"/>
                      <a:pt x="1401" y="14744"/>
                      <a:pt x="1392" y="14744"/>
                    </a:cubicBezTo>
                    <a:cubicBezTo>
                      <a:pt x="1391" y="14744"/>
                      <a:pt x="1390" y="14743"/>
                      <a:pt x="1390" y="14740"/>
                    </a:cubicBezTo>
                    <a:lnTo>
                      <a:pt x="1372" y="14705"/>
                    </a:lnTo>
                    <a:lnTo>
                      <a:pt x="1283" y="14527"/>
                    </a:lnTo>
                    <a:cubicBezTo>
                      <a:pt x="1255" y="14477"/>
                      <a:pt x="1255" y="14370"/>
                      <a:pt x="1160" y="14370"/>
                    </a:cubicBezTo>
                    <a:cubicBezTo>
                      <a:pt x="1137" y="14370"/>
                      <a:pt x="1107" y="14377"/>
                      <a:pt x="1069" y="14393"/>
                    </a:cubicBezTo>
                    <a:cubicBezTo>
                      <a:pt x="1158" y="14349"/>
                      <a:pt x="1203" y="14242"/>
                      <a:pt x="1149" y="14153"/>
                    </a:cubicBezTo>
                    <a:cubicBezTo>
                      <a:pt x="1114" y="14081"/>
                      <a:pt x="1007" y="14108"/>
                      <a:pt x="998" y="14037"/>
                    </a:cubicBezTo>
                    <a:cubicBezTo>
                      <a:pt x="998" y="14010"/>
                      <a:pt x="1123" y="13983"/>
                      <a:pt x="1141" y="13948"/>
                    </a:cubicBezTo>
                    <a:cubicBezTo>
                      <a:pt x="1167" y="13912"/>
                      <a:pt x="1158" y="13876"/>
                      <a:pt x="1132" y="13850"/>
                    </a:cubicBezTo>
                    <a:cubicBezTo>
                      <a:pt x="1114" y="13805"/>
                      <a:pt x="1069" y="13778"/>
                      <a:pt x="1025" y="13761"/>
                    </a:cubicBezTo>
                    <a:cubicBezTo>
                      <a:pt x="1021" y="13760"/>
                      <a:pt x="1016" y="13759"/>
                      <a:pt x="1011" y="13759"/>
                    </a:cubicBezTo>
                    <a:cubicBezTo>
                      <a:pt x="972" y="13759"/>
                      <a:pt x="904" y="13788"/>
                      <a:pt x="864" y="13796"/>
                    </a:cubicBezTo>
                    <a:cubicBezTo>
                      <a:pt x="1078" y="13734"/>
                      <a:pt x="891" y="13689"/>
                      <a:pt x="882" y="13645"/>
                    </a:cubicBezTo>
                    <a:cubicBezTo>
                      <a:pt x="882" y="13600"/>
                      <a:pt x="1238" y="13556"/>
                      <a:pt x="1167" y="13502"/>
                    </a:cubicBezTo>
                    <a:cubicBezTo>
                      <a:pt x="1147" y="13486"/>
                      <a:pt x="1114" y="13480"/>
                      <a:pt x="1074" y="13480"/>
                    </a:cubicBezTo>
                    <a:cubicBezTo>
                      <a:pt x="958" y="13480"/>
                      <a:pt x="781" y="13531"/>
                      <a:pt x="668" y="13538"/>
                    </a:cubicBezTo>
                    <a:cubicBezTo>
                      <a:pt x="550" y="13538"/>
                      <a:pt x="808" y="13386"/>
                      <a:pt x="850" y="13378"/>
                    </a:cubicBezTo>
                    <a:lnTo>
                      <a:pt x="850" y="13378"/>
                    </a:lnTo>
                    <a:cubicBezTo>
                      <a:pt x="821" y="13378"/>
                      <a:pt x="798" y="13381"/>
                      <a:pt x="780" y="13381"/>
                    </a:cubicBezTo>
                    <a:cubicBezTo>
                      <a:pt x="756" y="13381"/>
                      <a:pt x="741" y="13376"/>
                      <a:pt x="731" y="13351"/>
                    </a:cubicBezTo>
                    <a:cubicBezTo>
                      <a:pt x="731" y="13333"/>
                      <a:pt x="731" y="13289"/>
                      <a:pt x="704" y="13289"/>
                    </a:cubicBezTo>
                    <a:cubicBezTo>
                      <a:pt x="700" y="13287"/>
                      <a:pt x="695" y="13287"/>
                      <a:pt x="690" y="13287"/>
                    </a:cubicBezTo>
                    <a:cubicBezTo>
                      <a:pt x="665" y="13287"/>
                      <a:pt x="625" y="13299"/>
                      <a:pt x="591" y="13299"/>
                    </a:cubicBezTo>
                    <a:cubicBezTo>
                      <a:pt x="584" y="13299"/>
                      <a:pt x="577" y="13299"/>
                      <a:pt x="570" y="13297"/>
                    </a:cubicBezTo>
                    <a:cubicBezTo>
                      <a:pt x="535" y="13289"/>
                      <a:pt x="526" y="13253"/>
                      <a:pt x="526" y="13226"/>
                    </a:cubicBezTo>
                    <a:cubicBezTo>
                      <a:pt x="633" y="13208"/>
                      <a:pt x="704" y="13191"/>
                      <a:pt x="651" y="13137"/>
                    </a:cubicBezTo>
                    <a:cubicBezTo>
                      <a:pt x="588" y="13066"/>
                      <a:pt x="544" y="13057"/>
                      <a:pt x="722" y="13021"/>
                    </a:cubicBezTo>
                    <a:cubicBezTo>
                      <a:pt x="784" y="13004"/>
                      <a:pt x="766" y="12906"/>
                      <a:pt x="722" y="12897"/>
                    </a:cubicBezTo>
                    <a:cubicBezTo>
                      <a:pt x="694" y="12897"/>
                      <a:pt x="664" y="12910"/>
                      <a:pt x="638" y="12910"/>
                    </a:cubicBezTo>
                    <a:cubicBezTo>
                      <a:pt x="622" y="12910"/>
                      <a:pt x="607" y="12905"/>
                      <a:pt x="597" y="12888"/>
                    </a:cubicBezTo>
                    <a:cubicBezTo>
                      <a:pt x="579" y="12834"/>
                      <a:pt x="570" y="12772"/>
                      <a:pt x="588" y="12719"/>
                    </a:cubicBezTo>
                    <a:cubicBezTo>
                      <a:pt x="606" y="12656"/>
                      <a:pt x="704" y="12638"/>
                      <a:pt x="740" y="12585"/>
                    </a:cubicBezTo>
                    <a:cubicBezTo>
                      <a:pt x="802" y="12540"/>
                      <a:pt x="775" y="12460"/>
                      <a:pt x="713" y="12442"/>
                    </a:cubicBezTo>
                    <a:cubicBezTo>
                      <a:pt x="601" y="12399"/>
                      <a:pt x="781" y="12273"/>
                      <a:pt x="801" y="12273"/>
                    </a:cubicBezTo>
                    <a:cubicBezTo>
                      <a:pt x="801" y="12273"/>
                      <a:pt x="801" y="12273"/>
                      <a:pt x="801" y="12273"/>
                    </a:cubicBezTo>
                    <a:lnTo>
                      <a:pt x="801" y="12273"/>
                    </a:lnTo>
                    <a:cubicBezTo>
                      <a:pt x="781" y="12264"/>
                      <a:pt x="759" y="12261"/>
                      <a:pt x="738" y="12261"/>
                    </a:cubicBezTo>
                    <a:cubicBezTo>
                      <a:pt x="627" y="12261"/>
                      <a:pt x="507" y="12355"/>
                      <a:pt x="455" y="12362"/>
                    </a:cubicBezTo>
                    <a:cubicBezTo>
                      <a:pt x="437" y="12362"/>
                      <a:pt x="419" y="12291"/>
                      <a:pt x="481" y="12282"/>
                    </a:cubicBezTo>
                    <a:cubicBezTo>
                      <a:pt x="579" y="12273"/>
                      <a:pt x="535" y="12202"/>
                      <a:pt x="499" y="12166"/>
                    </a:cubicBezTo>
                    <a:cubicBezTo>
                      <a:pt x="419" y="12077"/>
                      <a:pt x="579" y="12113"/>
                      <a:pt x="695" y="12077"/>
                    </a:cubicBezTo>
                    <a:cubicBezTo>
                      <a:pt x="766" y="12059"/>
                      <a:pt x="642" y="12042"/>
                      <a:pt x="624" y="12024"/>
                    </a:cubicBezTo>
                    <a:cubicBezTo>
                      <a:pt x="535" y="12015"/>
                      <a:pt x="553" y="11953"/>
                      <a:pt x="553" y="11926"/>
                    </a:cubicBezTo>
                    <a:cubicBezTo>
                      <a:pt x="570" y="11846"/>
                      <a:pt x="633" y="11837"/>
                      <a:pt x="499" y="11748"/>
                    </a:cubicBezTo>
                    <a:cubicBezTo>
                      <a:pt x="499" y="11748"/>
                      <a:pt x="437" y="11676"/>
                      <a:pt x="464" y="11667"/>
                    </a:cubicBezTo>
                    <a:cubicBezTo>
                      <a:pt x="465" y="11667"/>
                      <a:pt x="467" y="11667"/>
                      <a:pt x="468" y="11667"/>
                    </a:cubicBezTo>
                    <a:cubicBezTo>
                      <a:pt x="509" y="11667"/>
                      <a:pt x="631" y="11742"/>
                      <a:pt x="711" y="11742"/>
                    </a:cubicBezTo>
                    <a:cubicBezTo>
                      <a:pt x="734" y="11742"/>
                      <a:pt x="753" y="11736"/>
                      <a:pt x="766" y="11721"/>
                    </a:cubicBezTo>
                    <a:cubicBezTo>
                      <a:pt x="823" y="11656"/>
                      <a:pt x="814" y="11569"/>
                      <a:pt x="825" y="11494"/>
                    </a:cubicBezTo>
                    <a:lnTo>
                      <a:pt x="825" y="11494"/>
                    </a:lnTo>
                    <a:cubicBezTo>
                      <a:pt x="816" y="11516"/>
                      <a:pt x="795" y="11531"/>
                      <a:pt x="772" y="11531"/>
                    </a:cubicBezTo>
                    <a:cubicBezTo>
                      <a:pt x="764" y="11531"/>
                      <a:pt x="756" y="11529"/>
                      <a:pt x="749" y="11525"/>
                    </a:cubicBezTo>
                    <a:cubicBezTo>
                      <a:pt x="704" y="11516"/>
                      <a:pt x="774" y="11402"/>
                      <a:pt x="679" y="11383"/>
                    </a:cubicBezTo>
                    <a:lnTo>
                      <a:pt x="679" y="11383"/>
                    </a:lnTo>
                    <a:cubicBezTo>
                      <a:pt x="719" y="11392"/>
                      <a:pt x="621" y="11442"/>
                      <a:pt x="584" y="11442"/>
                    </a:cubicBezTo>
                    <a:cubicBezTo>
                      <a:pt x="577" y="11442"/>
                      <a:pt x="572" y="11440"/>
                      <a:pt x="570" y="11436"/>
                    </a:cubicBezTo>
                    <a:cubicBezTo>
                      <a:pt x="548" y="11383"/>
                      <a:pt x="423" y="11292"/>
                      <a:pt x="520" y="11292"/>
                    </a:cubicBezTo>
                    <a:cubicBezTo>
                      <a:pt x="538" y="11292"/>
                      <a:pt x="563" y="11295"/>
                      <a:pt x="597" y="11302"/>
                    </a:cubicBezTo>
                    <a:cubicBezTo>
                      <a:pt x="634" y="11315"/>
                      <a:pt x="683" y="11339"/>
                      <a:pt x="719" y="11339"/>
                    </a:cubicBezTo>
                    <a:cubicBezTo>
                      <a:pt x="735" y="11339"/>
                      <a:pt x="749" y="11334"/>
                      <a:pt x="757" y="11320"/>
                    </a:cubicBezTo>
                    <a:cubicBezTo>
                      <a:pt x="811" y="11258"/>
                      <a:pt x="829" y="11178"/>
                      <a:pt x="811" y="11097"/>
                    </a:cubicBezTo>
                    <a:cubicBezTo>
                      <a:pt x="793" y="11035"/>
                      <a:pt x="633" y="11062"/>
                      <a:pt x="562" y="11035"/>
                    </a:cubicBezTo>
                    <a:cubicBezTo>
                      <a:pt x="606" y="10964"/>
                      <a:pt x="677" y="10910"/>
                      <a:pt x="766" y="10884"/>
                    </a:cubicBezTo>
                    <a:cubicBezTo>
                      <a:pt x="838" y="10884"/>
                      <a:pt x="838" y="10999"/>
                      <a:pt x="838" y="11008"/>
                    </a:cubicBezTo>
                    <a:cubicBezTo>
                      <a:pt x="847" y="10964"/>
                      <a:pt x="829" y="10848"/>
                      <a:pt x="918" y="10830"/>
                    </a:cubicBezTo>
                    <a:cubicBezTo>
                      <a:pt x="937" y="10829"/>
                      <a:pt x="956" y="10828"/>
                      <a:pt x="975" y="10828"/>
                    </a:cubicBezTo>
                    <a:cubicBezTo>
                      <a:pt x="1062" y="10828"/>
                      <a:pt x="1149" y="10844"/>
                      <a:pt x="1230" y="10866"/>
                    </a:cubicBezTo>
                    <a:cubicBezTo>
                      <a:pt x="1096" y="10812"/>
                      <a:pt x="971" y="10759"/>
                      <a:pt x="847" y="10679"/>
                    </a:cubicBezTo>
                    <a:cubicBezTo>
                      <a:pt x="793" y="10643"/>
                      <a:pt x="847" y="10599"/>
                      <a:pt x="811" y="10563"/>
                    </a:cubicBezTo>
                    <a:cubicBezTo>
                      <a:pt x="802" y="10536"/>
                      <a:pt x="668" y="10483"/>
                      <a:pt x="757" y="10474"/>
                    </a:cubicBezTo>
                    <a:cubicBezTo>
                      <a:pt x="767" y="10472"/>
                      <a:pt x="777" y="10472"/>
                      <a:pt x="786" y="10472"/>
                    </a:cubicBezTo>
                    <a:cubicBezTo>
                      <a:pt x="891" y="10472"/>
                      <a:pt x="991" y="10554"/>
                      <a:pt x="1105" y="10554"/>
                    </a:cubicBezTo>
                    <a:cubicBezTo>
                      <a:pt x="1212" y="10554"/>
                      <a:pt x="1132" y="10474"/>
                      <a:pt x="1096" y="10447"/>
                    </a:cubicBezTo>
                    <a:cubicBezTo>
                      <a:pt x="1060" y="10412"/>
                      <a:pt x="998" y="10394"/>
                      <a:pt x="989" y="10358"/>
                    </a:cubicBezTo>
                    <a:cubicBezTo>
                      <a:pt x="989" y="10314"/>
                      <a:pt x="989" y="10269"/>
                      <a:pt x="998" y="10225"/>
                    </a:cubicBezTo>
                    <a:cubicBezTo>
                      <a:pt x="1001" y="10214"/>
                      <a:pt x="1004" y="10203"/>
                      <a:pt x="1008" y="10191"/>
                    </a:cubicBezTo>
                    <a:lnTo>
                      <a:pt x="1008" y="10191"/>
                    </a:lnTo>
                    <a:cubicBezTo>
                      <a:pt x="982" y="10196"/>
                      <a:pt x="952" y="10201"/>
                      <a:pt x="925" y="10201"/>
                    </a:cubicBezTo>
                    <a:cubicBezTo>
                      <a:pt x="888" y="10201"/>
                      <a:pt x="856" y="10191"/>
                      <a:pt x="847" y="10153"/>
                    </a:cubicBezTo>
                    <a:cubicBezTo>
                      <a:pt x="853" y="10132"/>
                      <a:pt x="877" y="10123"/>
                      <a:pt x="906" y="10123"/>
                    </a:cubicBezTo>
                    <a:cubicBezTo>
                      <a:pt x="948" y="10123"/>
                      <a:pt x="999" y="10141"/>
                      <a:pt x="1017" y="10165"/>
                    </a:cubicBezTo>
                    <a:lnTo>
                      <a:pt x="1017" y="10165"/>
                    </a:lnTo>
                    <a:cubicBezTo>
                      <a:pt x="1049" y="10077"/>
                      <a:pt x="1090" y="9971"/>
                      <a:pt x="1025" y="9877"/>
                    </a:cubicBezTo>
                    <a:cubicBezTo>
                      <a:pt x="998" y="9850"/>
                      <a:pt x="909" y="9833"/>
                      <a:pt x="945" y="9806"/>
                    </a:cubicBezTo>
                    <a:cubicBezTo>
                      <a:pt x="989" y="9788"/>
                      <a:pt x="1105" y="9788"/>
                      <a:pt x="1158" y="9761"/>
                    </a:cubicBezTo>
                    <a:cubicBezTo>
                      <a:pt x="1265" y="9708"/>
                      <a:pt x="1310" y="9574"/>
                      <a:pt x="1238" y="9467"/>
                    </a:cubicBezTo>
                    <a:cubicBezTo>
                      <a:pt x="1221" y="9450"/>
                      <a:pt x="1105" y="9396"/>
                      <a:pt x="1123" y="9387"/>
                    </a:cubicBezTo>
                    <a:cubicBezTo>
                      <a:pt x="1131" y="9382"/>
                      <a:pt x="1144" y="9380"/>
                      <a:pt x="1159" y="9380"/>
                    </a:cubicBezTo>
                    <a:cubicBezTo>
                      <a:pt x="1198" y="9380"/>
                      <a:pt x="1252" y="9392"/>
                      <a:pt x="1292" y="9392"/>
                    </a:cubicBezTo>
                    <a:cubicBezTo>
                      <a:pt x="1319" y="9392"/>
                      <a:pt x="1340" y="9387"/>
                      <a:pt x="1345" y="9369"/>
                    </a:cubicBezTo>
                    <a:cubicBezTo>
                      <a:pt x="1345" y="9369"/>
                      <a:pt x="1203" y="9325"/>
                      <a:pt x="1203" y="9280"/>
                    </a:cubicBezTo>
                    <a:cubicBezTo>
                      <a:pt x="1203" y="9236"/>
                      <a:pt x="1221" y="9218"/>
                      <a:pt x="1141" y="9200"/>
                    </a:cubicBezTo>
                    <a:cubicBezTo>
                      <a:pt x="1043" y="9182"/>
                      <a:pt x="953" y="9138"/>
                      <a:pt x="882" y="9067"/>
                    </a:cubicBezTo>
                    <a:cubicBezTo>
                      <a:pt x="926" y="9063"/>
                      <a:pt x="969" y="9061"/>
                      <a:pt x="1012" y="9061"/>
                    </a:cubicBezTo>
                    <a:cubicBezTo>
                      <a:pt x="1072" y="9061"/>
                      <a:pt x="1131" y="9065"/>
                      <a:pt x="1194" y="9075"/>
                    </a:cubicBezTo>
                    <a:cubicBezTo>
                      <a:pt x="1176" y="9084"/>
                      <a:pt x="1105" y="9111"/>
                      <a:pt x="1176" y="9156"/>
                    </a:cubicBezTo>
                    <a:cubicBezTo>
                      <a:pt x="1196" y="9168"/>
                      <a:pt x="1213" y="9173"/>
                      <a:pt x="1226" y="9173"/>
                    </a:cubicBezTo>
                    <a:cubicBezTo>
                      <a:pt x="1243" y="9173"/>
                      <a:pt x="1255" y="9165"/>
                      <a:pt x="1265" y="9156"/>
                    </a:cubicBezTo>
                    <a:cubicBezTo>
                      <a:pt x="1283" y="9138"/>
                      <a:pt x="1176" y="8986"/>
                      <a:pt x="1319" y="8986"/>
                    </a:cubicBezTo>
                    <a:cubicBezTo>
                      <a:pt x="1348" y="8986"/>
                      <a:pt x="1361" y="8969"/>
                      <a:pt x="1365" y="8943"/>
                    </a:cubicBezTo>
                    <a:lnTo>
                      <a:pt x="1365" y="8943"/>
                    </a:lnTo>
                    <a:cubicBezTo>
                      <a:pt x="1339" y="8945"/>
                      <a:pt x="1302" y="8948"/>
                      <a:pt x="1266" y="8948"/>
                    </a:cubicBezTo>
                    <a:cubicBezTo>
                      <a:pt x="1185" y="8948"/>
                      <a:pt x="1102" y="8936"/>
                      <a:pt x="1114" y="8888"/>
                    </a:cubicBezTo>
                    <a:lnTo>
                      <a:pt x="1114" y="8888"/>
                    </a:lnTo>
                    <a:lnTo>
                      <a:pt x="1365" y="8941"/>
                    </a:lnTo>
                    <a:lnTo>
                      <a:pt x="1365" y="8941"/>
                    </a:lnTo>
                    <a:cubicBezTo>
                      <a:pt x="1375" y="8869"/>
                      <a:pt x="1321" y="8735"/>
                      <a:pt x="1328" y="8684"/>
                    </a:cubicBezTo>
                    <a:cubicBezTo>
                      <a:pt x="1292" y="8677"/>
                      <a:pt x="1265" y="8675"/>
                      <a:pt x="1243" y="8675"/>
                    </a:cubicBezTo>
                    <a:cubicBezTo>
                      <a:pt x="1199" y="8675"/>
                      <a:pt x="1173" y="8684"/>
                      <a:pt x="1131" y="8684"/>
                    </a:cubicBezTo>
                    <a:cubicBezTo>
                      <a:pt x="1110" y="8684"/>
                      <a:pt x="1085" y="8681"/>
                      <a:pt x="1051" y="8675"/>
                    </a:cubicBezTo>
                    <a:cubicBezTo>
                      <a:pt x="1069" y="8630"/>
                      <a:pt x="1230" y="8621"/>
                      <a:pt x="1221" y="8595"/>
                    </a:cubicBezTo>
                    <a:cubicBezTo>
                      <a:pt x="1203" y="8550"/>
                      <a:pt x="1069" y="8497"/>
                      <a:pt x="1007" y="8461"/>
                    </a:cubicBezTo>
                    <a:cubicBezTo>
                      <a:pt x="1123" y="8461"/>
                      <a:pt x="1702" y="8336"/>
                      <a:pt x="1408" y="8274"/>
                    </a:cubicBezTo>
                    <a:lnTo>
                      <a:pt x="1408" y="8274"/>
                    </a:lnTo>
                    <a:cubicBezTo>
                      <a:pt x="1390" y="8301"/>
                      <a:pt x="1426" y="8318"/>
                      <a:pt x="1434" y="8327"/>
                    </a:cubicBezTo>
                    <a:cubicBezTo>
                      <a:pt x="1436" y="8330"/>
                      <a:pt x="1433" y="8331"/>
                      <a:pt x="1428" y="8331"/>
                    </a:cubicBezTo>
                    <a:cubicBezTo>
                      <a:pt x="1397" y="8331"/>
                      <a:pt x="1263" y="8289"/>
                      <a:pt x="1247" y="8274"/>
                    </a:cubicBezTo>
                    <a:cubicBezTo>
                      <a:pt x="1203" y="8247"/>
                      <a:pt x="1185" y="8212"/>
                      <a:pt x="1212" y="8185"/>
                    </a:cubicBezTo>
                    <a:cubicBezTo>
                      <a:pt x="1222" y="8171"/>
                      <a:pt x="1240" y="8166"/>
                      <a:pt x="1264" y="8166"/>
                    </a:cubicBezTo>
                    <a:cubicBezTo>
                      <a:pt x="1316" y="8166"/>
                      <a:pt x="1393" y="8191"/>
                      <a:pt x="1450" y="8191"/>
                    </a:cubicBezTo>
                    <a:cubicBezTo>
                      <a:pt x="1478" y="8191"/>
                      <a:pt x="1501" y="8185"/>
                      <a:pt x="1515" y="8167"/>
                    </a:cubicBezTo>
                    <a:cubicBezTo>
                      <a:pt x="1550" y="8131"/>
                      <a:pt x="1559" y="8078"/>
                      <a:pt x="1541" y="8033"/>
                    </a:cubicBezTo>
                    <a:cubicBezTo>
                      <a:pt x="1515" y="7980"/>
                      <a:pt x="1390" y="7989"/>
                      <a:pt x="1399" y="7918"/>
                    </a:cubicBezTo>
                    <a:cubicBezTo>
                      <a:pt x="1399" y="7883"/>
                      <a:pt x="1399" y="7859"/>
                      <a:pt x="1446" y="7859"/>
                    </a:cubicBezTo>
                    <a:cubicBezTo>
                      <a:pt x="1459" y="7859"/>
                      <a:pt x="1476" y="7860"/>
                      <a:pt x="1497" y="7864"/>
                    </a:cubicBezTo>
                    <a:cubicBezTo>
                      <a:pt x="1532" y="7891"/>
                      <a:pt x="1577" y="7900"/>
                      <a:pt x="1621" y="7918"/>
                    </a:cubicBezTo>
                    <a:cubicBezTo>
                      <a:pt x="1666" y="7918"/>
                      <a:pt x="1301" y="7659"/>
                      <a:pt x="1434" y="7650"/>
                    </a:cubicBezTo>
                    <a:cubicBezTo>
                      <a:pt x="1492" y="7650"/>
                      <a:pt x="1546" y="7659"/>
                      <a:pt x="1588" y="7659"/>
                    </a:cubicBezTo>
                    <a:cubicBezTo>
                      <a:pt x="1630" y="7659"/>
                      <a:pt x="1662" y="7650"/>
                      <a:pt x="1675" y="7615"/>
                    </a:cubicBezTo>
                    <a:cubicBezTo>
                      <a:pt x="1684" y="7571"/>
                      <a:pt x="1675" y="7536"/>
                      <a:pt x="1658" y="7500"/>
                    </a:cubicBezTo>
                    <a:lnTo>
                      <a:pt x="1658" y="7500"/>
                    </a:lnTo>
                    <a:cubicBezTo>
                      <a:pt x="1654" y="7511"/>
                      <a:pt x="1500" y="7564"/>
                      <a:pt x="1439" y="7564"/>
                    </a:cubicBezTo>
                    <a:cubicBezTo>
                      <a:pt x="1418" y="7564"/>
                      <a:pt x="1408" y="7558"/>
                      <a:pt x="1417" y="7543"/>
                    </a:cubicBezTo>
                    <a:cubicBezTo>
                      <a:pt x="1452" y="7499"/>
                      <a:pt x="1479" y="7445"/>
                      <a:pt x="1506" y="7392"/>
                    </a:cubicBezTo>
                    <a:lnTo>
                      <a:pt x="1524" y="7303"/>
                    </a:lnTo>
                    <a:cubicBezTo>
                      <a:pt x="1541" y="7285"/>
                      <a:pt x="1532" y="7276"/>
                      <a:pt x="1497" y="7267"/>
                    </a:cubicBezTo>
                    <a:cubicBezTo>
                      <a:pt x="1494" y="7264"/>
                      <a:pt x="1496" y="7262"/>
                      <a:pt x="1502" y="7262"/>
                    </a:cubicBezTo>
                    <a:cubicBezTo>
                      <a:pt x="1534" y="7262"/>
                      <a:pt x="1689" y="7321"/>
                      <a:pt x="1719" y="7321"/>
                    </a:cubicBezTo>
                    <a:cubicBezTo>
                      <a:pt x="1725" y="7321"/>
                      <a:pt x="1729" y="7322"/>
                      <a:pt x="1733" y="7322"/>
                    </a:cubicBezTo>
                    <a:cubicBezTo>
                      <a:pt x="1798" y="7322"/>
                      <a:pt x="1718" y="7257"/>
                      <a:pt x="1693" y="7241"/>
                    </a:cubicBezTo>
                    <a:cubicBezTo>
                      <a:pt x="1666" y="7223"/>
                      <a:pt x="1541" y="7169"/>
                      <a:pt x="1604" y="7143"/>
                    </a:cubicBezTo>
                    <a:cubicBezTo>
                      <a:pt x="1616" y="7136"/>
                      <a:pt x="1630" y="7134"/>
                      <a:pt x="1644" y="7134"/>
                    </a:cubicBezTo>
                    <a:cubicBezTo>
                      <a:pt x="1693" y="7134"/>
                      <a:pt x="1752" y="7160"/>
                      <a:pt x="1800" y="7160"/>
                    </a:cubicBezTo>
                    <a:cubicBezTo>
                      <a:pt x="1711" y="7160"/>
                      <a:pt x="1595" y="7018"/>
                      <a:pt x="1577" y="6982"/>
                    </a:cubicBezTo>
                    <a:cubicBezTo>
                      <a:pt x="1550" y="6956"/>
                      <a:pt x="1550" y="6911"/>
                      <a:pt x="1586" y="6884"/>
                    </a:cubicBezTo>
                    <a:cubicBezTo>
                      <a:pt x="1604" y="6871"/>
                      <a:pt x="1624" y="6871"/>
                      <a:pt x="1643" y="6871"/>
                    </a:cubicBezTo>
                    <a:cubicBezTo>
                      <a:pt x="1662" y="6871"/>
                      <a:pt x="1679" y="6871"/>
                      <a:pt x="1693" y="6858"/>
                    </a:cubicBezTo>
                    <a:cubicBezTo>
                      <a:pt x="1728" y="6840"/>
                      <a:pt x="1773" y="6733"/>
                      <a:pt x="1684" y="6715"/>
                    </a:cubicBezTo>
                    <a:cubicBezTo>
                      <a:pt x="1595" y="6697"/>
                      <a:pt x="1577" y="6688"/>
                      <a:pt x="1577" y="6644"/>
                    </a:cubicBezTo>
                    <a:cubicBezTo>
                      <a:pt x="1577" y="6644"/>
                      <a:pt x="1577" y="6581"/>
                      <a:pt x="1595" y="6581"/>
                    </a:cubicBezTo>
                    <a:cubicBezTo>
                      <a:pt x="1617" y="6589"/>
                      <a:pt x="1747" y="6686"/>
                      <a:pt x="1822" y="6686"/>
                    </a:cubicBezTo>
                    <a:cubicBezTo>
                      <a:pt x="1839" y="6686"/>
                      <a:pt x="1852" y="6682"/>
                      <a:pt x="1862" y="6671"/>
                    </a:cubicBezTo>
                    <a:cubicBezTo>
                      <a:pt x="1915" y="6599"/>
                      <a:pt x="1728" y="6555"/>
                      <a:pt x="1817" y="6510"/>
                    </a:cubicBezTo>
                    <a:cubicBezTo>
                      <a:pt x="1907" y="6457"/>
                      <a:pt x="1835" y="6386"/>
                      <a:pt x="1773" y="6323"/>
                    </a:cubicBezTo>
                    <a:cubicBezTo>
                      <a:pt x="1711" y="6252"/>
                      <a:pt x="1755" y="6279"/>
                      <a:pt x="1782" y="6261"/>
                    </a:cubicBezTo>
                    <a:cubicBezTo>
                      <a:pt x="1809" y="6243"/>
                      <a:pt x="1755" y="6198"/>
                      <a:pt x="1764" y="6181"/>
                    </a:cubicBezTo>
                    <a:cubicBezTo>
                      <a:pt x="1675" y="6145"/>
                      <a:pt x="1568" y="6047"/>
                      <a:pt x="1728" y="6047"/>
                    </a:cubicBezTo>
                    <a:cubicBezTo>
                      <a:pt x="1744" y="6047"/>
                      <a:pt x="1815" y="6052"/>
                      <a:pt x="1877" y="6052"/>
                    </a:cubicBezTo>
                    <a:cubicBezTo>
                      <a:pt x="1961" y="6052"/>
                      <a:pt x="2030" y="6043"/>
                      <a:pt x="1933" y="6003"/>
                    </a:cubicBezTo>
                    <a:cubicBezTo>
                      <a:pt x="1853" y="5967"/>
                      <a:pt x="1791" y="5967"/>
                      <a:pt x="1826" y="5913"/>
                    </a:cubicBezTo>
                    <a:cubicBezTo>
                      <a:pt x="1829" y="5906"/>
                      <a:pt x="1838" y="5903"/>
                      <a:pt x="1850" y="5903"/>
                    </a:cubicBezTo>
                    <a:cubicBezTo>
                      <a:pt x="1876" y="5903"/>
                      <a:pt x="1918" y="5915"/>
                      <a:pt x="1946" y="5915"/>
                    </a:cubicBezTo>
                    <a:cubicBezTo>
                      <a:pt x="1951" y="5915"/>
                      <a:pt x="1956" y="5914"/>
                      <a:pt x="1960" y="5913"/>
                    </a:cubicBezTo>
                    <a:cubicBezTo>
                      <a:pt x="2004" y="5905"/>
                      <a:pt x="2013" y="5869"/>
                      <a:pt x="2013" y="5842"/>
                    </a:cubicBezTo>
                    <a:lnTo>
                      <a:pt x="1844" y="5815"/>
                    </a:lnTo>
                    <a:cubicBezTo>
                      <a:pt x="1809" y="5842"/>
                      <a:pt x="1764" y="5851"/>
                      <a:pt x="1719" y="5851"/>
                    </a:cubicBezTo>
                    <a:cubicBezTo>
                      <a:pt x="1630" y="5851"/>
                      <a:pt x="1675" y="5753"/>
                      <a:pt x="1675" y="5744"/>
                    </a:cubicBezTo>
                    <a:cubicBezTo>
                      <a:pt x="1684" y="5673"/>
                      <a:pt x="1782" y="5726"/>
                      <a:pt x="1853" y="5673"/>
                    </a:cubicBezTo>
                    <a:cubicBezTo>
                      <a:pt x="1871" y="5664"/>
                      <a:pt x="1978" y="5593"/>
                      <a:pt x="1951" y="5584"/>
                    </a:cubicBezTo>
                    <a:cubicBezTo>
                      <a:pt x="1880" y="5548"/>
                      <a:pt x="1809" y="5566"/>
                      <a:pt x="1817" y="5504"/>
                    </a:cubicBezTo>
                    <a:cubicBezTo>
                      <a:pt x="1817" y="5468"/>
                      <a:pt x="1853" y="5441"/>
                      <a:pt x="1800" y="5424"/>
                    </a:cubicBezTo>
                    <a:cubicBezTo>
                      <a:pt x="1693" y="5370"/>
                      <a:pt x="1782" y="5192"/>
                      <a:pt x="1800" y="5139"/>
                    </a:cubicBezTo>
                    <a:cubicBezTo>
                      <a:pt x="1826" y="5094"/>
                      <a:pt x="1853" y="5112"/>
                      <a:pt x="1933" y="5103"/>
                    </a:cubicBezTo>
                    <a:cubicBezTo>
                      <a:pt x="2022" y="5103"/>
                      <a:pt x="2004" y="5023"/>
                      <a:pt x="2013" y="4996"/>
                    </a:cubicBezTo>
                    <a:cubicBezTo>
                      <a:pt x="2058" y="4960"/>
                      <a:pt x="2102" y="4907"/>
                      <a:pt x="1996" y="4871"/>
                    </a:cubicBezTo>
                    <a:cubicBezTo>
                      <a:pt x="1924" y="4845"/>
                      <a:pt x="1960" y="4818"/>
                      <a:pt x="1969" y="4791"/>
                    </a:cubicBezTo>
                    <a:cubicBezTo>
                      <a:pt x="1978" y="4756"/>
                      <a:pt x="1907" y="4747"/>
                      <a:pt x="1898" y="4711"/>
                    </a:cubicBezTo>
                    <a:cubicBezTo>
                      <a:pt x="1889" y="4658"/>
                      <a:pt x="1933" y="4640"/>
                      <a:pt x="1951" y="4586"/>
                    </a:cubicBezTo>
                    <a:cubicBezTo>
                      <a:pt x="1959" y="4545"/>
                      <a:pt x="1679" y="4370"/>
                      <a:pt x="1577" y="4370"/>
                    </a:cubicBezTo>
                    <a:cubicBezTo>
                      <a:pt x="1570" y="4370"/>
                      <a:pt x="1564" y="4371"/>
                      <a:pt x="1559" y="4373"/>
                    </a:cubicBezTo>
                    <a:cubicBezTo>
                      <a:pt x="1559" y="4373"/>
                      <a:pt x="1577" y="4435"/>
                      <a:pt x="1577" y="4444"/>
                    </a:cubicBezTo>
                    <a:cubicBezTo>
                      <a:pt x="1550" y="4479"/>
                      <a:pt x="1515" y="4506"/>
                      <a:pt x="1479" y="4515"/>
                    </a:cubicBezTo>
                    <a:cubicBezTo>
                      <a:pt x="1399" y="4560"/>
                      <a:pt x="1354" y="4631"/>
                      <a:pt x="1345" y="4720"/>
                    </a:cubicBezTo>
                    <a:cubicBezTo>
                      <a:pt x="1345" y="4773"/>
                      <a:pt x="1568" y="4764"/>
                      <a:pt x="1586" y="4836"/>
                    </a:cubicBezTo>
                    <a:cubicBezTo>
                      <a:pt x="1595" y="4889"/>
                      <a:pt x="1550" y="4916"/>
                      <a:pt x="1479" y="4943"/>
                    </a:cubicBezTo>
                    <a:cubicBezTo>
                      <a:pt x="1446" y="4935"/>
                      <a:pt x="1425" y="4931"/>
                      <a:pt x="1411" y="4931"/>
                    </a:cubicBezTo>
                    <a:cubicBezTo>
                      <a:pt x="1391" y="4931"/>
                      <a:pt x="1386" y="4940"/>
                      <a:pt x="1381" y="4960"/>
                    </a:cubicBezTo>
                    <a:cubicBezTo>
                      <a:pt x="1372" y="5023"/>
                      <a:pt x="1381" y="4996"/>
                      <a:pt x="1497" y="5032"/>
                    </a:cubicBezTo>
                    <a:cubicBezTo>
                      <a:pt x="1541" y="5049"/>
                      <a:pt x="1568" y="5103"/>
                      <a:pt x="1524" y="5112"/>
                    </a:cubicBezTo>
                    <a:cubicBezTo>
                      <a:pt x="1512" y="5115"/>
                      <a:pt x="1500" y="5116"/>
                      <a:pt x="1488" y="5116"/>
                    </a:cubicBezTo>
                    <a:cubicBezTo>
                      <a:pt x="1426" y="5116"/>
                      <a:pt x="1356" y="5085"/>
                      <a:pt x="1309" y="5085"/>
                    </a:cubicBezTo>
                    <a:cubicBezTo>
                      <a:pt x="1283" y="5085"/>
                      <a:pt x="1264" y="5093"/>
                      <a:pt x="1256" y="5121"/>
                    </a:cubicBezTo>
                    <a:cubicBezTo>
                      <a:pt x="1256" y="5156"/>
                      <a:pt x="1319" y="5245"/>
                      <a:pt x="1417" y="5263"/>
                    </a:cubicBezTo>
                    <a:cubicBezTo>
                      <a:pt x="1426" y="5281"/>
                      <a:pt x="1399" y="5308"/>
                      <a:pt x="1408" y="5334"/>
                    </a:cubicBezTo>
                    <a:cubicBezTo>
                      <a:pt x="1417" y="5352"/>
                      <a:pt x="1524" y="5557"/>
                      <a:pt x="1497" y="5557"/>
                    </a:cubicBezTo>
                    <a:cubicBezTo>
                      <a:pt x="1491" y="5559"/>
                      <a:pt x="1485" y="5560"/>
                      <a:pt x="1478" y="5560"/>
                    </a:cubicBezTo>
                    <a:cubicBezTo>
                      <a:pt x="1408" y="5560"/>
                      <a:pt x="1295" y="5448"/>
                      <a:pt x="1240" y="5427"/>
                    </a:cubicBezTo>
                    <a:lnTo>
                      <a:pt x="1240" y="5427"/>
                    </a:lnTo>
                    <a:cubicBezTo>
                      <a:pt x="1303" y="5456"/>
                      <a:pt x="1321" y="5666"/>
                      <a:pt x="1363" y="5700"/>
                    </a:cubicBezTo>
                    <a:cubicBezTo>
                      <a:pt x="1426" y="5744"/>
                      <a:pt x="1390" y="5771"/>
                      <a:pt x="1301" y="5798"/>
                    </a:cubicBezTo>
                    <a:cubicBezTo>
                      <a:pt x="1158" y="5833"/>
                      <a:pt x="1292" y="5851"/>
                      <a:pt x="1283" y="5887"/>
                    </a:cubicBezTo>
                    <a:cubicBezTo>
                      <a:pt x="1274" y="5931"/>
                      <a:pt x="1283" y="5949"/>
                      <a:pt x="1212" y="5967"/>
                    </a:cubicBezTo>
                    <a:cubicBezTo>
                      <a:pt x="1194" y="5976"/>
                      <a:pt x="1185" y="5985"/>
                      <a:pt x="1185" y="6003"/>
                    </a:cubicBezTo>
                    <a:cubicBezTo>
                      <a:pt x="1215" y="6040"/>
                      <a:pt x="1263" y="6058"/>
                      <a:pt x="1309" y="6058"/>
                    </a:cubicBezTo>
                    <a:cubicBezTo>
                      <a:pt x="1318" y="6058"/>
                      <a:pt x="1328" y="6057"/>
                      <a:pt x="1336" y="6056"/>
                    </a:cubicBezTo>
                    <a:cubicBezTo>
                      <a:pt x="1399" y="6056"/>
                      <a:pt x="1506" y="6065"/>
                      <a:pt x="1461" y="6109"/>
                    </a:cubicBezTo>
                    <a:cubicBezTo>
                      <a:pt x="1408" y="6145"/>
                      <a:pt x="1310" y="6127"/>
                      <a:pt x="1265" y="6163"/>
                    </a:cubicBezTo>
                    <a:cubicBezTo>
                      <a:pt x="1221" y="6198"/>
                      <a:pt x="1256" y="6252"/>
                      <a:pt x="1292" y="6296"/>
                    </a:cubicBezTo>
                    <a:cubicBezTo>
                      <a:pt x="1283" y="6332"/>
                      <a:pt x="1265" y="6368"/>
                      <a:pt x="1230" y="6386"/>
                    </a:cubicBezTo>
                    <a:cubicBezTo>
                      <a:pt x="1194" y="6386"/>
                      <a:pt x="1176" y="6394"/>
                      <a:pt x="1176" y="6412"/>
                    </a:cubicBezTo>
                    <a:cubicBezTo>
                      <a:pt x="1167" y="6457"/>
                      <a:pt x="1247" y="6457"/>
                      <a:pt x="1247" y="6519"/>
                    </a:cubicBezTo>
                    <a:cubicBezTo>
                      <a:pt x="1247" y="6555"/>
                      <a:pt x="1194" y="6573"/>
                      <a:pt x="1176" y="6599"/>
                    </a:cubicBezTo>
                    <a:cubicBezTo>
                      <a:pt x="1123" y="6697"/>
                      <a:pt x="1149" y="6804"/>
                      <a:pt x="1230" y="6867"/>
                    </a:cubicBezTo>
                    <a:cubicBezTo>
                      <a:pt x="1273" y="6910"/>
                      <a:pt x="1291" y="6932"/>
                      <a:pt x="1248" y="6932"/>
                    </a:cubicBezTo>
                    <a:cubicBezTo>
                      <a:pt x="1230" y="6932"/>
                      <a:pt x="1201" y="6928"/>
                      <a:pt x="1158" y="6920"/>
                    </a:cubicBezTo>
                    <a:cubicBezTo>
                      <a:pt x="1136" y="6903"/>
                      <a:pt x="1119" y="6897"/>
                      <a:pt x="1106" y="6897"/>
                    </a:cubicBezTo>
                    <a:cubicBezTo>
                      <a:pt x="1078" y="6897"/>
                      <a:pt x="1069" y="6928"/>
                      <a:pt x="1069" y="6947"/>
                    </a:cubicBezTo>
                    <a:cubicBezTo>
                      <a:pt x="1060" y="6973"/>
                      <a:pt x="1034" y="7036"/>
                      <a:pt x="1069" y="7089"/>
                    </a:cubicBezTo>
                    <a:cubicBezTo>
                      <a:pt x="1096" y="7134"/>
                      <a:pt x="1167" y="7160"/>
                      <a:pt x="1105" y="7196"/>
                    </a:cubicBezTo>
                    <a:cubicBezTo>
                      <a:pt x="1091" y="7194"/>
                      <a:pt x="1079" y="7192"/>
                      <a:pt x="1068" y="7192"/>
                    </a:cubicBezTo>
                    <a:cubicBezTo>
                      <a:pt x="966" y="7192"/>
                      <a:pt x="982" y="7298"/>
                      <a:pt x="998" y="7339"/>
                    </a:cubicBezTo>
                    <a:cubicBezTo>
                      <a:pt x="1007" y="7374"/>
                      <a:pt x="1212" y="7472"/>
                      <a:pt x="1158" y="7472"/>
                    </a:cubicBezTo>
                    <a:cubicBezTo>
                      <a:pt x="1025" y="7490"/>
                      <a:pt x="971" y="7499"/>
                      <a:pt x="945" y="7570"/>
                    </a:cubicBezTo>
                    <a:cubicBezTo>
                      <a:pt x="900" y="7677"/>
                      <a:pt x="882" y="7793"/>
                      <a:pt x="891" y="7900"/>
                    </a:cubicBezTo>
                    <a:cubicBezTo>
                      <a:pt x="891" y="7944"/>
                      <a:pt x="900" y="7989"/>
                      <a:pt x="918" y="8033"/>
                    </a:cubicBezTo>
                    <a:cubicBezTo>
                      <a:pt x="927" y="8060"/>
                      <a:pt x="989" y="8087"/>
                      <a:pt x="980" y="8105"/>
                    </a:cubicBezTo>
                    <a:cubicBezTo>
                      <a:pt x="980" y="8131"/>
                      <a:pt x="847" y="8140"/>
                      <a:pt x="811" y="8158"/>
                    </a:cubicBezTo>
                    <a:cubicBezTo>
                      <a:pt x="757" y="8176"/>
                      <a:pt x="722" y="8212"/>
                      <a:pt x="695" y="8247"/>
                    </a:cubicBezTo>
                    <a:cubicBezTo>
                      <a:pt x="668" y="8301"/>
                      <a:pt x="677" y="8345"/>
                      <a:pt x="811" y="8372"/>
                    </a:cubicBezTo>
                    <a:cubicBezTo>
                      <a:pt x="805" y="8371"/>
                      <a:pt x="800" y="8370"/>
                      <a:pt x="796" y="8370"/>
                    </a:cubicBezTo>
                    <a:cubicBezTo>
                      <a:pt x="728" y="8370"/>
                      <a:pt x="848" y="8498"/>
                      <a:pt x="864" y="8523"/>
                    </a:cubicBezTo>
                    <a:cubicBezTo>
                      <a:pt x="873" y="8550"/>
                      <a:pt x="713" y="8577"/>
                      <a:pt x="686" y="8603"/>
                    </a:cubicBezTo>
                    <a:cubicBezTo>
                      <a:pt x="642" y="8639"/>
                      <a:pt x="633" y="8692"/>
                      <a:pt x="651" y="8746"/>
                    </a:cubicBezTo>
                    <a:cubicBezTo>
                      <a:pt x="668" y="8790"/>
                      <a:pt x="793" y="8790"/>
                      <a:pt x="864" y="8799"/>
                    </a:cubicBezTo>
                    <a:cubicBezTo>
                      <a:pt x="864" y="8826"/>
                      <a:pt x="864" y="8871"/>
                      <a:pt x="847" y="8888"/>
                    </a:cubicBezTo>
                    <a:cubicBezTo>
                      <a:pt x="820" y="8880"/>
                      <a:pt x="793" y="8880"/>
                      <a:pt x="766" y="8880"/>
                    </a:cubicBezTo>
                    <a:cubicBezTo>
                      <a:pt x="740" y="8880"/>
                      <a:pt x="740" y="8924"/>
                      <a:pt x="740" y="8942"/>
                    </a:cubicBezTo>
                    <a:cubicBezTo>
                      <a:pt x="740" y="8960"/>
                      <a:pt x="660" y="8951"/>
                      <a:pt x="642" y="8969"/>
                    </a:cubicBezTo>
                    <a:cubicBezTo>
                      <a:pt x="624" y="8995"/>
                      <a:pt x="615" y="9022"/>
                      <a:pt x="615" y="9049"/>
                    </a:cubicBezTo>
                    <a:cubicBezTo>
                      <a:pt x="624" y="9138"/>
                      <a:pt x="704" y="9191"/>
                      <a:pt x="775" y="9271"/>
                    </a:cubicBezTo>
                    <a:cubicBezTo>
                      <a:pt x="818" y="9327"/>
                      <a:pt x="816" y="9344"/>
                      <a:pt x="786" y="9344"/>
                    </a:cubicBezTo>
                    <a:cubicBezTo>
                      <a:pt x="756" y="9344"/>
                      <a:pt x="698" y="9327"/>
                      <a:pt x="633" y="9317"/>
                    </a:cubicBezTo>
                    <a:lnTo>
                      <a:pt x="633" y="9317"/>
                    </a:lnTo>
                    <a:cubicBezTo>
                      <a:pt x="698" y="9328"/>
                      <a:pt x="626" y="9371"/>
                      <a:pt x="686" y="9396"/>
                    </a:cubicBezTo>
                    <a:cubicBezTo>
                      <a:pt x="695" y="9405"/>
                      <a:pt x="793" y="9432"/>
                      <a:pt x="793" y="9432"/>
                    </a:cubicBezTo>
                    <a:cubicBezTo>
                      <a:pt x="789" y="9450"/>
                      <a:pt x="755" y="9450"/>
                      <a:pt x="722" y="9450"/>
                    </a:cubicBezTo>
                    <a:cubicBezTo>
                      <a:pt x="688" y="9450"/>
                      <a:pt x="655" y="9450"/>
                      <a:pt x="651" y="9467"/>
                    </a:cubicBezTo>
                    <a:cubicBezTo>
                      <a:pt x="642" y="9503"/>
                      <a:pt x="749" y="9565"/>
                      <a:pt x="766" y="9610"/>
                    </a:cubicBezTo>
                    <a:cubicBezTo>
                      <a:pt x="779" y="9636"/>
                      <a:pt x="776" y="9645"/>
                      <a:pt x="765" y="9645"/>
                    </a:cubicBezTo>
                    <a:cubicBezTo>
                      <a:pt x="745" y="9645"/>
                      <a:pt x="700" y="9615"/>
                      <a:pt x="677" y="9592"/>
                    </a:cubicBezTo>
                    <a:cubicBezTo>
                      <a:pt x="648" y="9567"/>
                      <a:pt x="585" y="9548"/>
                      <a:pt x="538" y="9548"/>
                    </a:cubicBezTo>
                    <a:cubicBezTo>
                      <a:pt x="501" y="9548"/>
                      <a:pt x="473" y="9560"/>
                      <a:pt x="481" y="9592"/>
                    </a:cubicBezTo>
                    <a:cubicBezTo>
                      <a:pt x="534" y="9680"/>
                      <a:pt x="622" y="9742"/>
                      <a:pt x="719" y="9761"/>
                    </a:cubicBezTo>
                    <a:lnTo>
                      <a:pt x="719" y="9761"/>
                    </a:lnTo>
                    <a:cubicBezTo>
                      <a:pt x="698" y="9757"/>
                      <a:pt x="679" y="9755"/>
                      <a:pt x="662" y="9755"/>
                    </a:cubicBezTo>
                    <a:cubicBezTo>
                      <a:pt x="437" y="9755"/>
                      <a:pt x="606" y="10085"/>
                      <a:pt x="441" y="10085"/>
                    </a:cubicBezTo>
                    <a:cubicBezTo>
                      <a:pt x="432" y="10085"/>
                      <a:pt x="422" y="10084"/>
                      <a:pt x="410" y="10082"/>
                    </a:cubicBezTo>
                    <a:lnTo>
                      <a:pt x="410" y="10082"/>
                    </a:lnTo>
                    <a:cubicBezTo>
                      <a:pt x="250" y="10127"/>
                      <a:pt x="428" y="10225"/>
                      <a:pt x="437" y="10305"/>
                    </a:cubicBezTo>
                    <a:cubicBezTo>
                      <a:pt x="437" y="10367"/>
                      <a:pt x="437" y="10429"/>
                      <a:pt x="419" y="10483"/>
                    </a:cubicBezTo>
                    <a:cubicBezTo>
                      <a:pt x="410" y="10563"/>
                      <a:pt x="472" y="10652"/>
                      <a:pt x="464" y="10723"/>
                    </a:cubicBezTo>
                    <a:cubicBezTo>
                      <a:pt x="446" y="10795"/>
                      <a:pt x="357" y="10777"/>
                      <a:pt x="339" y="10857"/>
                    </a:cubicBezTo>
                    <a:cubicBezTo>
                      <a:pt x="330" y="10893"/>
                      <a:pt x="339" y="10937"/>
                      <a:pt x="374" y="10955"/>
                    </a:cubicBezTo>
                    <a:cubicBezTo>
                      <a:pt x="392" y="10973"/>
                      <a:pt x="472" y="10973"/>
                      <a:pt x="464" y="10999"/>
                    </a:cubicBezTo>
                    <a:cubicBezTo>
                      <a:pt x="456" y="11023"/>
                      <a:pt x="417" y="11031"/>
                      <a:pt x="368" y="11031"/>
                    </a:cubicBezTo>
                    <a:cubicBezTo>
                      <a:pt x="306" y="11031"/>
                      <a:pt x="228" y="11018"/>
                      <a:pt x="179" y="11008"/>
                    </a:cubicBezTo>
                    <a:lnTo>
                      <a:pt x="179" y="11008"/>
                    </a:lnTo>
                    <a:cubicBezTo>
                      <a:pt x="357" y="11044"/>
                      <a:pt x="179" y="11507"/>
                      <a:pt x="152" y="11570"/>
                    </a:cubicBezTo>
                    <a:cubicBezTo>
                      <a:pt x="134" y="11632"/>
                      <a:pt x="45" y="11694"/>
                      <a:pt x="36" y="11757"/>
                    </a:cubicBezTo>
                    <a:cubicBezTo>
                      <a:pt x="45" y="11846"/>
                      <a:pt x="63" y="11926"/>
                      <a:pt x="98" y="12006"/>
                    </a:cubicBezTo>
                    <a:cubicBezTo>
                      <a:pt x="113" y="12043"/>
                      <a:pt x="258" y="12123"/>
                      <a:pt x="306" y="12123"/>
                    </a:cubicBezTo>
                    <a:cubicBezTo>
                      <a:pt x="315" y="12123"/>
                      <a:pt x="321" y="12120"/>
                      <a:pt x="321" y="12113"/>
                    </a:cubicBezTo>
                    <a:lnTo>
                      <a:pt x="321" y="12113"/>
                    </a:lnTo>
                    <a:cubicBezTo>
                      <a:pt x="321" y="12166"/>
                      <a:pt x="54" y="12131"/>
                      <a:pt x="134" y="12211"/>
                    </a:cubicBezTo>
                    <a:cubicBezTo>
                      <a:pt x="152" y="12220"/>
                      <a:pt x="277" y="12300"/>
                      <a:pt x="241" y="12327"/>
                    </a:cubicBezTo>
                    <a:cubicBezTo>
                      <a:pt x="237" y="12329"/>
                      <a:pt x="230" y="12330"/>
                      <a:pt x="223" y="12330"/>
                    </a:cubicBezTo>
                    <a:cubicBezTo>
                      <a:pt x="182" y="12330"/>
                      <a:pt x="99" y="12306"/>
                      <a:pt x="58" y="12306"/>
                    </a:cubicBezTo>
                    <a:cubicBezTo>
                      <a:pt x="39" y="12306"/>
                      <a:pt x="28" y="12311"/>
                      <a:pt x="36" y="12327"/>
                    </a:cubicBezTo>
                    <a:cubicBezTo>
                      <a:pt x="69" y="12418"/>
                      <a:pt x="157" y="12479"/>
                      <a:pt x="256" y="12479"/>
                    </a:cubicBezTo>
                    <a:cubicBezTo>
                      <a:pt x="263" y="12479"/>
                      <a:pt x="270" y="12479"/>
                      <a:pt x="277" y="12478"/>
                    </a:cubicBezTo>
                    <a:lnTo>
                      <a:pt x="277" y="12478"/>
                    </a:lnTo>
                    <a:cubicBezTo>
                      <a:pt x="303" y="12514"/>
                      <a:pt x="152" y="12567"/>
                      <a:pt x="107" y="12576"/>
                    </a:cubicBezTo>
                    <a:cubicBezTo>
                      <a:pt x="98" y="12594"/>
                      <a:pt x="0" y="12719"/>
                      <a:pt x="18" y="12719"/>
                    </a:cubicBezTo>
                    <a:cubicBezTo>
                      <a:pt x="89" y="12736"/>
                      <a:pt x="223" y="12710"/>
                      <a:pt x="241" y="12772"/>
                    </a:cubicBezTo>
                    <a:cubicBezTo>
                      <a:pt x="259" y="12834"/>
                      <a:pt x="205" y="12861"/>
                      <a:pt x="232" y="12906"/>
                    </a:cubicBezTo>
                    <a:cubicBezTo>
                      <a:pt x="268" y="12959"/>
                      <a:pt x="321" y="12950"/>
                      <a:pt x="321" y="13004"/>
                    </a:cubicBezTo>
                    <a:cubicBezTo>
                      <a:pt x="330" y="13057"/>
                      <a:pt x="223" y="13102"/>
                      <a:pt x="214" y="13173"/>
                    </a:cubicBezTo>
                    <a:cubicBezTo>
                      <a:pt x="214" y="13218"/>
                      <a:pt x="233" y="13277"/>
                      <a:pt x="310" y="13277"/>
                    </a:cubicBezTo>
                    <a:cubicBezTo>
                      <a:pt x="324" y="13277"/>
                      <a:pt x="339" y="13275"/>
                      <a:pt x="357" y="13271"/>
                    </a:cubicBezTo>
                    <a:lnTo>
                      <a:pt x="357" y="13271"/>
                    </a:lnTo>
                    <a:cubicBezTo>
                      <a:pt x="340" y="13287"/>
                      <a:pt x="221" y="13406"/>
                      <a:pt x="236" y="13406"/>
                    </a:cubicBezTo>
                    <a:cubicBezTo>
                      <a:pt x="237" y="13406"/>
                      <a:pt x="239" y="13405"/>
                      <a:pt x="241" y="13404"/>
                    </a:cubicBezTo>
                    <a:cubicBezTo>
                      <a:pt x="273" y="13398"/>
                      <a:pt x="359" y="13346"/>
                      <a:pt x="406" y="13346"/>
                    </a:cubicBezTo>
                    <a:cubicBezTo>
                      <a:pt x="424" y="13346"/>
                      <a:pt x="437" y="13355"/>
                      <a:pt x="437" y="13378"/>
                    </a:cubicBezTo>
                    <a:cubicBezTo>
                      <a:pt x="437" y="13413"/>
                      <a:pt x="374" y="13449"/>
                      <a:pt x="357" y="13485"/>
                    </a:cubicBezTo>
                    <a:cubicBezTo>
                      <a:pt x="303" y="13583"/>
                      <a:pt x="374" y="13698"/>
                      <a:pt x="481" y="13698"/>
                    </a:cubicBezTo>
                    <a:cubicBezTo>
                      <a:pt x="410" y="13698"/>
                      <a:pt x="312" y="13859"/>
                      <a:pt x="312" y="13885"/>
                    </a:cubicBezTo>
                    <a:cubicBezTo>
                      <a:pt x="335" y="13880"/>
                      <a:pt x="351" y="13877"/>
                      <a:pt x="364" y="13877"/>
                    </a:cubicBezTo>
                    <a:cubicBezTo>
                      <a:pt x="413" y="13877"/>
                      <a:pt x="405" y="13913"/>
                      <a:pt x="419" y="13948"/>
                    </a:cubicBezTo>
                    <a:cubicBezTo>
                      <a:pt x="429" y="13976"/>
                      <a:pt x="428" y="13985"/>
                      <a:pt x="438" y="13985"/>
                    </a:cubicBezTo>
                    <a:cubicBezTo>
                      <a:pt x="446" y="13985"/>
                      <a:pt x="462" y="13979"/>
                      <a:pt x="499" y="13974"/>
                    </a:cubicBezTo>
                    <a:cubicBezTo>
                      <a:pt x="606" y="13974"/>
                      <a:pt x="499" y="14144"/>
                      <a:pt x="499" y="14188"/>
                    </a:cubicBezTo>
                    <a:cubicBezTo>
                      <a:pt x="499" y="14233"/>
                      <a:pt x="570" y="14206"/>
                      <a:pt x="588" y="14233"/>
                    </a:cubicBezTo>
                    <a:cubicBezTo>
                      <a:pt x="615" y="14286"/>
                      <a:pt x="642" y="14340"/>
                      <a:pt x="660" y="14393"/>
                    </a:cubicBezTo>
                    <a:cubicBezTo>
                      <a:pt x="694" y="14468"/>
                      <a:pt x="728" y="14512"/>
                      <a:pt x="827" y="14512"/>
                    </a:cubicBezTo>
                    <a:cubicBezTo>
                      <a:pt x="839" y="14512"/>
                      <a:pt x="853" y="14511"/>
                      <a:pt x="867" y="14510"/>
                    </a:cubicBezTo>
                    <a:lnTo>
                      <a:pt x="867" y="14510"/>
                    </a:lnTo>
                    <a:cubicBezTo>
                      <a:pt x="814" y="14520"/>
                      <a:pt x="763" y="14535"/>
                      <a:pt x="713" y="14553"/>
                    </a:cubicBezTo>
                    <a:cubicBezTo>
                      <a:pt x="633" y="14598"/>
                      <a:pt x="749" y="14616"/>
                      <a:pt x="775" y="14616"/>
                    </a:cubicBezTo>
                    <a:cubicBezTo>
                      <a:pt x="787" y="14615"/>
                      <a:pt x="798" y="14615"/>
                      <a:pt x="808" y="14615"/>
                    </a:cubicBezTo>
                    <a:cubicBezTo>
                      <a:pt x="956" y="14615"/>
                      <a:pt x="909" y="14676"/>
                      <a:pt x="775" y="14785"/>
                    </a:cubicBezTo>
                    <a:cubicBezTo>
                      <a:pt x="746" y="14812"/>
                      <a:pt x="768" y="14819"/>
                      <a:pt x="808" y="14819"/>
                    </a:cubicBezTo>
                    <a:cubicBezTo>
                      <a:pt x="858" y="14819"/>
                      <a:pt x="936" y="14807"/>
                      <a:pt x="974" y="14807"/>
                    </a:cubicBezTo>
                    <a:cubicBezTo>
                      <a:pt x="1006" y="14807"/>
                      <a:pt x="1010" y="14816"/>
                      <a:pt x="945" y="14847"/>
                    </a:cubicBezTo>
                    <a:cubicBezTo>
                      <a:pt x="847" y="14903"/>
                      <a:pt x="880" y="15008"/>
                      <a:pt x="981" y="15008"/>
                    </a:cubicBezTo>
                    <a:cubicBezTo>
                      <a:pt x="1008" y="15008"/>
                      <a:pt x="1039" y="15001"/>
                      <a:pt x="1074" y="14983"/>
                    </a:cubicBezTo>
                    <a:lnTo>
                      <a:pt x="1074" y="14983"/>
                    </a:lnTo>
                    <a:cubicBezTo>
                      <a:pt x="1022" y="15011"/>
                      <a:pt x="979" y="15063"/>
                      <a:pt x="953" y="15123"/>
                    </a:cubicBezTo>
                    <a:cubicBezTo>
                      <a:pt x="945" y="15150"/>
                      <a:pt x="998" y="15150"/>
                      <a:pt x="1007" y="15177"/>
                    </a:cubicBezTo>
                    <a:cubicBezTo>
                      <a:pt x="1034" y="15221"/>
                      <a:pt x="998" y="15266"/>
                      <a:pt x="1016" y="15311"/>
                    </a:cubicBezTo>
                    <a:cubicBezTo>
                      <a:pt x="1034" y="15364"/>
                      <a:pt x="1114" y="15346"/>
                      <a:pt x="1141" y="15391"/>
                    </a:cubicBezTo>
                    <a:cubicBezTo>
                      <a:pt x="1167" y="15435"/>
                      <a:pt x="1185" y="15480"/>
                      <a:pt x="1194" y="15533"/>
                    </a:cubicBezTo>
                    <a:cubicBezTo>
                      <a:pt x="1212" y="15613"/>
                      <a:pt x="1203" y="15694"/>
                      <a:pt x="1274" y="15738"/>
                    </a:cubicBezTo>
                    <a:cubicBezTo>
                      <a:pt x="1281" y="15744"/>
                      <a:pt x="1293" y="15746"/>
                      <a:pt x="1307" y="15746"/>
                    </a:cubicBezTo>
                    <a:cubicBezTo>
                      <a:pt x="1350" y="15746"/>
                      <a:pt x="1414" y="15725"/>
                      <a:pt x="1441" y="15725"/>
                    </a:cubicBezTo>
                    <a:cubicBezTo>
                      <a:pt x="1447" y="15725"/>
                      <a:pt x="1451" y="15727"/>
                      <a:pt x="1452" y="15729"/>
                    </a:cubicBezTo>
                    <a:cubicBezTo>
                      <a:pt x="1461" y="15747"/>
                      <a:pt x="1354" y="15854"/>
                      <a:pt x="1345" y="15898"/>
                    </a:cubicBezTo>
                    <a:cubicBezTo>
                      <a:pt x="1345" y="15914"/>
                      <a:pt x="1357" y="15920"/>
                      <a:pt x="1374" y="15920"/>
                    </a:cubicBezTo>
                    <a:cubicBezTo>
                      <a:pt x="1406" y="15920"/>
                      <a:pt x="1459" y="15898"/>
                      <a:pt x="1488" y="15881"/>
                    </a:cubicBezTo>
                    <a:cubicBezTo>
                      <a:pt x="1521" y="15861"/>
                      <a:pt x="1625" y="15779"/>
                      <a:pt x="1665" y="15779"/>
                    </a:cubicBezTo>
                    <a:cubicBezTo>
                      <a:pt x="1679" y="15779"/>
                      <a:pt x="1684" y="15790"/>
                      <a:pt x="1675" y="15818"/>
                    </a:cubicBezTo>
                    <a:cubicBezTo>
                      <a:pt x="1648" y="15898"/>
                      <a:pt x="1577" y="15987"/>
                      <a:pt x="1586" y="16059"/>
                    </a:cubicBezTo>
                    <a:cubicBezTo>
                      <a:pt x="1588" y="16083"/>
                      <a:pt x="1604" y="16091"/>
                      <a:pt x="1627" y="16091"/>
                    </a:cubicBezTo>
                    <a:cubicBezTo>
                      <a:pt x="1671" y="16091"/>
                      <a:pt x="1741" y="16060"/>
                      <a:pt x="1779" y="16060"/>
                    </a:cubicBezTo>
                    <a:cubicBezTo>
                      <a:pt x="1806" y="16060"/>
                      <a:pt x="1816" y="16076"/>
                      <a:pt x="1791" y="16130"/>
                    </a:cubicBezTo>
                    <a:cubicBezTo>
                      <a:pt x="1746" y="16246"/>
                      <a:pt x="1907" y="16317"/>
                      <a:pt x="1960" y="16344"/>
                    </a:cubicBezTo>
                    <a:cubicBezTo>
                      <a:pt x="2013" y="16362"/>
                      <a:pt x="2085" y="16370"/>
                      <a:pt x="2111" y="16424"/>
                    </a:cubicBezTo>
                    <a:cubicBezTo>
                      <a:pt x="2111" y="16441"/>
                      <a:pt x="2111" y="16621"/>
                      <a:pt x="2127" y="16621"/>
                    </a:cubicBezTo>
                    <a:cubicBezTo>
                      <a:pt x="2128" y="16621"/>
                      <a:pt x="2128" y="16621"/>
                      <a:pt x="2129" y="16620"/>
                    </a:cubicBezTo>
                    <a:cubicBezTo>
                      <a:pt x="2156" y="16566"/>
                      <a:pt x="2156" y="16504"/>
                      <a:pt x="2218" y="16495"/>
                    </a:cubicBezTo>
                    <a:cubicBezTo>
                      <a:pt x="2225" y="16493"/>
                      <a:pt x="2232" y="16492"/>
                      <a:pt x="2240" y="16492"/>
                    </a:cubicBezTo>
                    <a:cubicBezTo>
                      <a:pt x="2262" y="16492"/>
                      <a:pt x="2285" y="16502"/>
                      <a:pt x="2298" y="16522"/>
                    </a:cubicBezTo>
                    <a:cubicBezTo>
                      <a:pt x="2355" y="16579"/>
                      <a:pt x="2360" y="16665"/>
                      <a:pt x="2321" y="16727"/>
                    </a:cubicBezTo>
                    <a:lnTo>
                      <a:pt x="2321" y="16727"/>
                    </a:lnTo>
                    <a:cubicBezTo>
                      <a:pt x="2372" y="16658"/>
                      <a:pt x="2399" y="16632"/>
                      <a:pt x="2412" y="16632"/>
                    </a:cubicBezTo>
                    <a:cubicBezTo>
                      <a:pt x="2449" y="16632"/>
                      <a:pt x="2367" y="16847"/>
                      <a:pt x="2432" y="16860"/>
                    </a:cubicBezTo>
                    <a:cubicBezTo>
                      <a:pt x="2437" y="16861"/>
                      <a:pt x="2442" y="16862"/>
                      <a:pt x="2447" y="16862"/>
                    </a:cubicBezTo>
                    <a:cubicBezTo>
                      <a:pt x="2526" y="16862"/>
                      <a:pt x="2604" y="16743"/>
                      <a:pt x="2669" y="16743"/>
                    </a:cubicBezTo>
                    <a:cubicBezTo>
                      <a:pt x="2673" y="16743"/>
                      <a:pt x="2677" y="16744"/>
                      <a:pt x="2681" y="16745"/>
                    </a:cubicBezTo>
                    <a:cubicBezTo>
                      <a:pt x="2708" y="16753"/>
                      <a:pt x="2708" y="16860"/>
                      <a:pt x="2726" y="16887"/>
                    </a:cubicBezTo>
                    <a:cubicBezTo>
                      <a:pt x="2745" y="16918"/>
                      <a:pt x="2762" y="16928"/>
                      <a:pt x="2778" y="16928"/>
                    </a:cubicBezTo>
                    <a:cubicBezTo>
                      <a:pt x="2809" y="16928"/>
                      <a:pt x="2837" y="16892"/>
                      <a:pt x="2871" y="16892"/>
                    </a:cubicBezTo>
                    <a:cubicBezTo>
                      <a:pt x="2886" y="16892"/>
                      <a:pt x="2903" y="16900"/>
                      <a:pt x="2922" y="16923"/>
                    </a:cubicBezTo>
                    <a:cubicBezTo>
                      <a:pt x="2958" y="16985"/>
                      <a:pt x="3020" y="17039"/>
                      <a:pt x="3082" y="17065"/>
                    </a:cubicBezTo>
                    <a:cubicBezTo>
                      <a:pt x="3127" y="17065"/>
                      <a:pt x="3162" y="17056"/>
                      <a:pt x="3207" y="17039"/>
                    </a:cubicBezTo>
                    <a:cubicBezTo>
                      <a:pt x="3297" y="17096"/>
                      <a:pt x="3312" y="17385"/>
                      <a:pt x="3444" y="17385"/>
                    </a:cubicBezTo>
                    <a:cubicBezTo>
                      <a:pt x="3456" y="17385"/>
                      <a:pt x="3469" y="17382"/>
                      <a:pt x="3483" y="17377"/>
                    </a:cubicBezTo>
                    <a:cubicBezTo>
                      <a:pt x="3544" y="17347"/>
                      <a:pt x="3527" y="17291"/>
                      <a:pt x="3564" y="17291"/>
                    </a:cubicBezTo>
                    <a:cubicBezTo>
                      <a:pt x="3571" y="17291"/>
                      <a:pt x="3579" y="17293"/>
                      <a:pt x="3590" y="17297"/>
                    </a:cubicBezTo>
                    <a:cubicBezTo>
                      <a:pt x="3599" y="17341"/>
                      <a:pt x="3617" y="17377"/>
                      <a:pt x="3643" y="17404"/>
                    </a:cubicBezTo>
                    <a:cubicBezTo>
                      <a:pt x="3645" y="17406"/>
                      <a:pt x="3647" y="17407"/>
                      <a:pt x="3649" y="17407"/>
                    </a:cubicBezTo>
                    <a:cubicBezTo>
                      <a:pt x="3664" y="17407"/>
                      <a:pt x="3674" y="17350"/>
                      <a:pt x="3706" y="17350"/>
                    </a:cubicBezTo>
                    <a:cubicBezTo>
                      <a:pt x="3716" y="17347"/>
                      <a:pt x="3726" y="17345"/>
                      <a:pt x="3737" y="17345"/>
                    </a:cubicBezTo>
                    <a:cubicBezTo>
                      <a:pt x="3857" y="17345"/>
                      <a:pt x="3997" y="17547"/>
                      <a:pt x="4132" y="17547"/>
                    </a:cubicBezTo>
                    <a:cubicBezTo>
                      <a:pt x="4169" y="17547"/>
                      <a:pt x="4207" y="17531"/>
                      <a:pt x="4243" y="17491"/>
                    </a:cubicBezTo>
                    <a:lnTo>
                      <a:pt x="4243" y="17491"/>
                    </a:lnTo>
                    <a:cubicBezTo>
                      <a:pt x="4243" y="17497"/>
                      <a:pt x="4246" y="17499"/>
                      <a:pt x="4250" y="17499"/>
                    </a:cubicBezTo>
                    <a:cubicBezTo>
                      <a:pt x="4262" y="17499"/>
                      <a:pt x="4281" y="17483"/>
                      <a:pt x="4260" y="17483"/>
                    </a:cubicBezTo>
                    <a:cubicBezTo>
                      <a:pt x="4257" y="17483"/>
                      <a:pt x="4253" y="17483"/>
                      <a:pt x="4249" y="17484"/>
                    </a:cubicBezTo>
                    <a:cubicBezTo>
                      <a:pt x="4247" y="17486"/>
                      <a:pt x="4245" y="17489"/>
                      <a:pt x="4243" y="17491"/>
                    </a:cubicBezTo>
                    <a:lnTo>
                      <a:pt x="4243" y="17491"/>
                    </a:lnTo>
                    <a:cubicBezTo>
                      <a:pt x="4242" y="17485"/>
                      <a:pt x="4246" y="17475"/>
                      <a:pt x="4258" y="17457"/>
                    </a:cubicBezTo>
                    <a:lnTo>
                      <a:pt x="4258" y="17466"/>
                    </a:lnTo>
                    <a:cubicBezTo>
                      <a:pt x="4259" y="17466"/>
                      <a:pt x="4260" y="17466"/>
                      <a:pt x="4261" y="17466"/>
                    </a:cubicBezTo>
                    <a:cubicBezTo>
                      <a:pt x="4294" y="17466"/>
                      <a:pt x="4347" y="17295"/>
                      <a:pt x="4380" y="17122"/>
                    </a:cubicBezTo>
                    <a:lnTo>
                      <a:pt x="4380" y="17122"/>
                    </a:lnTo>
                    <a:cubicBezTo>
                      <a:pt x="4379" y="17222"/>
                      <a:pt x="4434" y="17326"/>
                      <a:pt x="4486" y="17326"/>
                    </a:cubicBezTo>
                    <a:cubicBezTo>
                      <a:pt x="4523" y="17326"/>
                      <a:pt x="4558" y="17272"/>
                      <a:pt x="4569" y="17125"/>
                    </a:cubicBezTo>
                    <a:lnTo>
                      <a:pt x="4569" y="17125"/>
                    </a:lnTo>
                    <a:cubicBezTo>
                      <a:pt x="4572" y="17227"/>
                      <a:pt x="4767" y="17249"/>
                      <a:pt x="4792" y="17368"/>
                    </a:cubicBezTo>
                    <a:cubicBezTo>
                      <a:pt x="4799" y="17405"/>
                      <a:pt x="4806" y="17418"/>
                      <a:pt x="4813" y="17418"/>
                    </a:cubicBezTo>
                    <a:cubicBezTo>
                      <a:pt x="4826" y="17418"/>
                      <a:pt x="4841" y="17381"/>
                      <a:pt x="4864" y="17359"/>
                    </a:cubicBezTo>
                    <a:cubicBezTo>
                      <a:pt x="4886" y="17346"/>
                      <a:pt x="4908" y="17344"/>
                      <a:pt x="4929" y="17344"/>
                    </a:cubicBezTo>
                    <a:cubicBezTo>
                      <a:pt x="4940" y="17344"/>
                      <a:pt x="4950" y="17344"/>
                      <a:pt x="4960" y="17344"/>
                    </a:cubicBezTo>
                    <a:cubicBezTo>
                      <a:pt x="4970" y="17344"/>
                      <a:pt x="4979" y="17344"/>
                      <a:pt x="4988" y="17341"/>
                    </a:cubicBezTo>
                    <a:cubicBezTo>
                      <a:pt x="5070" y="17313"/>
                      <a:pt x="5152" y="17303"/>
                      <a:pt x="5234" y="17303"/>
                    </a:cubicBezTo>
                    <a:cubicBezTo>
                      <a:pt x="5357" y="17303"/>
                      <a:pt x="5480" y="17325"/>
                      <a:pt x="5603" y="17341"/>
                    </a:cubicBezTo>
                    <a:cubicBezTo>
                      <a:pt x="5663" y="17351"/>
                      <a:pt x="5772" y="17411"/>
                      <a:pt x="5861" y="17411"/>
                    </a:cubicBezTo>
                    <a:cubicBezTo>
                      <a:pt x="5943" y="17411"/>
                      <a:pt x="6008" y="17360"/>
                      <a:pt x="6004" y="17172"/>
                    </a:cubicBezTo>
                    <a:cubicBezTo>
                      <a:pt x="6004" y="17149"/>
                      <a:pt x="6010" y="16949"/>
                      <a:pt x="6029" y="16949"/>
                    </a:cubicBezTo>
                    <a:cubicBezTo>
                      <a:pt x="6032" y="16949"/>
                      <a:pt x="6036" y="16955"/>
                      <a:pt x="6039" y="16967"/>
                    </a:cubicBezTo>
                    <a:cubicBezTo>
                      <a:pt x="6066" y="17047"/>
                      <a:pt x="6075" y="17136"/>
                      <a:pt x="6084" y="17217"/>
                    </a:cubicBezTo>
                    <a:cubicBezTo>
                      <a:pt x="6084" y="17261"/>
                      <a:pt x="6145" y="17716"/>
                      <a:pt x="6155" y="17716"/>
                    </a:cubicBezTo>
                    <a:cubicBezTo>
                      <a:pt x="6155" y="17716"/>
                      <a:pt x="6155" y="17716"/>
                      <a:pt x="6155" y="17715"/>
                    </a:cubicBezTo>
                    <a:cubicBezTo>
                      <a:pt x="6164" y="17707"/>
                      <a:pt x="6155" y="17653"/>
                      <a:pt x="6182" y="17626"/>
                    </a:cubicBezTo>
                    <a:cubicBezTo>
                      <a:pt x="6209" y="17600"/>
                      <a:pt x="6244" y="17591"/>
                      <a:pt x="6289" y="17591"/>
                    </a:cubicBezTo>
                    <a:cubicBezTo>
                      <a:pt x="6295" y="17591"/>
                      <a:pt x="6302" y="17591"/>
                      <a:pt x="6309" y="17591"/>
                    </a:cubicBezTo>
                    <a:cubicBezTo>
                      <a:pt x="6356" y="17591"/>
                      <a:pt x="6424" y="17597"/>
                      <a:pt x="6431" y="17698"/>
                    </a:cubicBezTo>
                    <a:cubicBezTo>
                      <a:pt x="6414" y="17466"/>
                      <a:pt x="6538" y="17626"/>
                      <a:pt x="6538" y="17439"/>
                    </a:cubicBezTo>
                    <a:cubicBezTo>
                      <a:pt x="6538" y="17368"/>
                      <a:pt x="6548" y="17230"/>
                      <a:pt x="6588" y="17230"/>
                    </a:cubicBezTo>
                    <a:cubicBezTo>
                      <a:pt x="6602" y="17230"/>
                      <a:pt x="6621" y="17249"/>
                      <a:pt x="6645" y="17297"/>
                    </a:cubicBezTo>
                    <a:cubicBezTo>
                      <a:pt x="6681" y="17377"/>
                      <a:pt x="6681" y="17475"/>
                      <a:pt x="6734" y="17537"/>
                    </a:cubicBezTo>
                    <a:cubicBezTo>
                      <a:pt x="6748" y="17558"/>
                      <a:pt x="6763" y="17568"/>
                      <a:pt x="6776" y="17568"/>
                    </a:cubicBezTo>
                    <a:cubicBezTo>
                      <a:pt x="6797" y="17568"/>
                      <a:pt x="6814" y="17542"/>
                      <a:pt x="6814" y="17493"/>
                    </a:cubicBezTo>
                    <a:cubicBezTo>
                      <a:pt x="6814" y="17404"/>
                      <a:pt x="6832" y="17430"/>
                      <a:pt x="6886" y="17422"/>
                    </a:cubicBezTo>
                    <a:cubicBezTo>
                      <a:pt x="6921" y="17422"/>
                      <a:pt x="6912" y="17475"/>
                      <a:pt x="6930" y="17511"/>
                    </a:cubicBezTo>
                    <a:cubicBezTo>
                      <a:pt x="6944" y="17542"/>
                      <a:pt x="6958" y="17554"/>
                      <a:pt x="6973" y="17554"/>
                    </a:cubicBezTo>
                    <a:cubicBezTo>
                      <a:pt x="7021" y="17554"/>
                      <a:pt x="7074" y="17426"/>
                      <a:pt x="7137" y="17426"/>
                    </a:cubicBezTo>
                    <a:cubicBezTo>
                      <a:pt x="7153" y="17426"/>
                      <a:pt x="7171" y="17435"/>
                      <a:pt x="7188" y="17457"/>
                    </a:cubicBezTo>
                    <a:cubicBezTo>
                      <a:pt x="7238" y="17449"/>
                      <a:pt x="7265" y="17231"/>
                      <a:pt x="7290" y="17231"/>
                    </a:cubicBezTo>
                    <a:cubicBezTo>
                      <a:pt x="7292" y="17231"/>
                      <a:pt x="7294" y="17232"/>
                      <a:pt x="7295" y="17234"/>
                    </a:cubicBezTo>
                    <a:cubicBezTo>
                      <a:pt x="7304" y="17260"/>
                      <a:pt x="7359" y="17387"/>
                      <a:pt x="7381" y="17387"/>
                    </a:cubicBezTo>
                    <a:cubicBezTo>
                      <a:pt x="7382" y="17387"/>
                      <a:pt x="7383" y="17387"/>
                      <a:pt x="7384" y="17386"/>
                    </a:cubicBezTo>
                    <a:cubicBezTo>
                      <a:pt x="7411" y="17341"/>
                      <a:pt x="7358" y="17234"/>
                      <a:pt x="7384" y="17181"/>
                    </a:cubicBezTo>
                    <a:lnTo>
                      <a:pt x="7384" y="17181"/>
                    </a:lnTo>
                    <a:lnTo>
                      <a:pt x="7509" y="17439"/>
                    </a:lnTo>
                    <a:cubicBezTo>
                      <a:pt x="7509" y="17325"/>
                      <a:pt x="7532" y="17234"/>
                      <a:pt x="7596" y="17234"/>
                    </a:cubicBezTo>
                    <a:cubicBezTo>
                      <a:pt x="7612" y="17234"/>
                      <a:pt x="7630" y="17240"/>
                      <a:pt x="7652" y="17252"/>
                    </a:cubicBezTo>
                    <a:cubicBezTo>
                      <a:pt x="7681" y="17276"/>
                      <a:pt x="7719" y="17288"/>
                      <a:pt x="7757" y="17288"/>
                    </a:cubicBezTo>
                    <a:cubicBezTo>
                      <a:pt x="7775" y="17288"/>
                      <a:pt x="7794" y="17285"/>
                      <a:pt x="7812" y="17279"/>
                    </a:cubicBezTo>
                    <a:cubicBezTo>
                      <a:pt x="7820" y="17271"/>
                      <a:pt x="7852" y="17207"/>
                      <a:pt x="7819" y="17207"/>
                    </a:cubicBezTo>
                    <a:cubicBezTo>
                      <a:pt x="7817" y="17207"/>
                      <a:pt x="7815" y="17207"/>
                      <a:pt x="7812" y="17208"/>
                    </a:cubicBezTo>
                    <a:lnTo>
                      <a:pt x="7910" y="17172"/>
                    </a:lnTo>
                    <a:cubicBezTo>
                      <a:pt x="7981" y="17145"/>
                      <a:pt x="7928" y="17163"/>
                      <a:pt x="7937" y="17083"/>
                    </a:cubicBezTo>
                    <a:cubicBezTo>
                      <a:pt x="7937" y="17065"/>
                      <a:pt x="7954" y="17059"/>
                      <a:pt x="7980" y="17059"/>
                    </a:cubicBezTo>
                    <a:cubicBezTo>
                      <a:pt x="8030" y="17059"/>
                      <a:pt x="8109" y="17083"/>
                      <a:pt x="8133" y="17083"/>
                    </a:cubicBezTo>
                    <a:cubicBezTo>
                      <a:pt x="8168" y="17083"/>
                      <a:pt x="8284" y="17083"/>
                      <a:pt x="8293" y="17012"/>
                    </a:cubicBezTo>
                    <a:cubicBezTo>
                      <a:pt x="8299" y="16953"/>
                      <a:pt x="8244" y="16861"/>
                      <a:pt x="8273" y="16861"/>
                    </a:cubicBezTo>
                    <a:cubicBezTo>
                      <a:pt x="8284" y="16861"/>
                      <a:pt x="8306" y="16874"/>
                      <a:pt x="8346" y="16905"/>
                    </a:cubicBezTo>
                    <a:cubicBezTo>
                      <a:pt x="8384" y="16947"/>
                      <a:pt x="8436" y="16973"/>
                      <a:pt x="8465" y="16973"/>
                    </a:cubicBezTo>
                    <a:cubicBezTo>
                      <a:pt x="8498" y="16973"/>
                      <a:pt x="8502" y="16940"/>
                      <a:pt x="8427" y="16860"/>
                    </a:cubicBezTo>
                    <a:cubicBezTo>
                      <a:pt x="8375" y="16751"/>
                      <a:pt x="8375" y="16688"/>
                      <a:pt x="8422" y="16688"/>
                    </a:cubicBezTo>
                    <a:cubicBezTo>
                      <a:pt x="8440" y="16688"/>
                      <a:pt x="8465" y="16698"/>
                      <a:pt x="8498" y="16718"/>
                    </a:cubicBezTo>
                    <a:cubicBezTo>
                      <a:pt x="8547" y="16748"/>
                      <a:pt x="8591" y="16812"/>
                      <a:pt x="8629" y="16812"/>
                    </a:cubicBezTo>
                    <a:cubicBezTo>
                      <a:pt x="8646" y="16812"/>
                      <a:pt x="8662" y="16799"/>
                      <a:pt x="8676" y="16762"/>
                    </a:cubicBezTo>
                    <a:cubicBezTo>
                      <a:pt x="8676" y="16754"/>
                      <a:pt x="8676" y="16538"/>
                      <a:pt x="8691" y="16538"/>
                    </a:cubicBezTo>
                    <a:cubicBezTo>
                      <a:pt x="8692" y="16538"/>
                      <a:pt x="8693" y="16538"/>
                      <a:pt x="8694" y="16540"/>
                    </a:cubicBezTo>
                    <a:cubicBezTo>
                      <a:pt x="8720" y="16566"/>
                      <a:pt x="8703" y="16709"/>
                      <a:pt x="8765" y="16727"/>
                    </a:cubicBezTo>
                    <a:cubicBezTo>
                      <a:pt x="8769" y="16729"/>
                      <a:pt x="8772" y="16730"/>
                      <a:pt x="8776" y="16730"/>
                    </a:cubicBezTo>
                    <a:cubicBezTo>
                      <a:pt x="8818" y="16730"/>
                      <a:pt x="8818" y="16581"/>
                      <a:pt x="8818" y="16540"/>
                    </a:cubicBezTo>
                    <a:cubicBezTo>
                      <a:pt x="8851" y="16514"/>
                      <a:pt x="8893" y="16497"/>
                      <a:pt x="8938" y="16497"/>
                    </a:cubicBezTo>
                    <a:cubicBezTo>
                      <a:pt x="8954" y="16497"/>
                      <a:pt x="8971" y="16499"/>
                      <a:pt x="8988" y="16504"/>
                    </a:cubicBezTo>
                    <a:cubicBezTo>
                      <a:pt x="9014" y="16517"/>
                      <a:pt x="9043" y="16524"/>
                      <a:pt x="9072" y="16524"/>
                    </a:cubicBezTo>
                    <a:cubicBezTo>
                      <a:pt x="9101" y="16524"/>
                      <a:pt x="9130" y="16517"/>
                      <a:pt x="9157" y="16504"/>
                    </a:cubicBezTo>
                    <a:cubicBezTo>
                      <a:pt x="9210" y="16468"/>
                      <a:pt x="9255" y="16415"/>
                      <a:pt x="9273" y="16353"/>
                    </a:cubicBezTo>
                    <a:cubicBezTo>
                      <a:pt x="9295" y="16301"/>
                      <a:pt x="9257" y="16214"/>
                      <a:pt x="9296" y="16214"/>
                    </a:cubicBezTo>
                    <a:cubicBezTo>
                      <a:pt x="9305" y="16214"/>
                      <a:pt x="9318" y="16218"/>
                      <a:pt x="9335" y="16228"/>
                    </a:cubicBezTo>
                    <a:cubicBezTo>
                      <a:pt x="9371" y="16247"/>
                      <a:pt x="9405" y="16256"/>
                      <a:pt x="9436" y="16256"/>
                    </a:cubicBezTo>
                    <a:cubicBezTo>
                      <a:pt x="9491" y="16256"/>
                      <a:pt x="9535" y="16229"/>
                      <a:pt x="9558" y="16183"/>
                    </a:cubicBezTo>
                    <a:cubicBezTo>
                      <a:pt x="9576" y="16130"/>
                      <a:pt x="9495" y="16077"/>
                      <a:pt x="9442" y="16014"/>
                    </a:cubicBezTo>
                    <a:lnTo>
                      <a:pt x="9442" y="16014"/>
                    </a:lnTo>
                    <a:cubicBezTo>
                      <a:pt x="9494" y="16068"/>
                      <a:pt x="9538" y="16090"/>
                      <a:pt x="9574" y="16090"/>
                    </a:cubicBezTo>
                    <a:cubicBezTo>
                      <a:pt x="9661" y="16090"/>
                      <a:pt x="9696" y="15963"/>
                      <a:pt x="9665" y="15881"/>
                    </a:cubicBezTo>
                    <a:cubicBezTo>
                      <a:pt x="9644" y="15834"/>
                      <a:pt x="9660" y="15797"/>
                      <a:pt x="9703" y="15797"/>
                    </a:cubicBezTo>
                    <a:cubicBezTo>
                      <a:pt x="9717" y="15797"/>
                      <a:pt x="9734" y="15801"/>
                      <a:pt x="9754" y="15809"/>
                    </a:cubicBezTo>
                    <a:cubicBezTo>
                      <a:pt x="9807" y="15836"/>
                      <a:pt x="9798" y="15898"/>
                      <a:pt x="9870" y="15907"/>
                    </a:cubicBezTo>
                    <a:cubicBezTo>
                      <a:pt x="9873" y="15908"/>
                      <a:pt x="9876" y="15908"/>
                      <a:pt x="9878" y="15908"/>
                    </a:cubicBezTo>
                    <a:cubicBezTo>
                      <a:pt x="9926" y="15908"/>
                      <a:pt x="9878" y="15835"/>
                      <a:pt x="9878" y="15809"/>
                    </a:cubicBezTo>
                    <a:cubicBezTo>
                      <a:pt x="9870" y="15743"/>
                      <a:pt x="9915" y="15693"/>
                      <a:pt x="9993" y="15693"/>
                    </a:cubicBezTo>
                    <a:cubicBezTo>
                      <a:pt x="9999" y="15693"/>
                      <a:pt x="10005" y="15693"/>
                      <a:pt x="10012" y="15694"/>
                    </a:cubicBezTo>
                    <a:cubicBezTo>
                      <a:pt x="10035" y="15710"/>
                      <a:pt x="10049" y="15717"/>
                      <a:pt x="10058" y="15717"/>
                    </a:cubicBezTo>
                    <a:cubicBezTo>
                      <a:pt x="10095" y="15717"/>
                      <a:pt x="10012" y="15580"/>
                      <a:pt x="10012" y="15551"/>
                    </a:cubicBezTo>
                    <a:cubicBezTo>
                      <a:pt x="10030" y="15471"/>
                      <a:pt x="10137" y="15417"/>
                      <a:pt x="10101" y="15319"/>
                    </a:cubicBezTo>
                    <a:cubicBezTo>
                      <a:pt x="10065" y="15221"/>
                      <a:pt x="10128" y="15159"/>
                      <a:pt x="10181" y="15079"/>
                    </a:cubicBezTo>
                    <a:cubicBezTo>
                      <a:pt x="10226" y="14999"/>
                      <a:pt x="10359" y="14838"/>
                      <a:pt x="10253" y="14740"/>
                    </a:cubicBezTo>
                    <a:cubicBezTo>
                      <a:pt x="10217" y="14705"/>
                      <a:pt x="10359" y="14651"/>
                      <a:pt x="10377" y="14616"/>
                    </a:cubicBezTo>
                    <a:cubicBezTo>
                      <a:pt x="10422" y="14553"/>
                      <a:pt x="10333" y="14527"/>
                      <a:pt x="10315" y="14464"/>
                    </a:cubicBezTo>
                    <a:cubicBezTo>
                      <a:pt x="10315" y="14375"/>
                      <a:pt x="10297" y="14295"/>
                      <a:pt x="10253" y="14224"/>
                    </a:cubicBezTo>
                    <a:cubicBezTo>
                      <a:pt x="10199" y="14153"/>
                      <a:pt x="10128" y="14215"/>
                      <a:pt x="10163" y="14099"/>
                    </a:cubicBezTo>
                    <a:cubicBezTo>
                      <a:pt x="10191" y="14011"/>
                      <a:pt x="10182" y="13835"/>
                      <a:pt x="10077" y="13835"/>
                    </a:cubicBezTo>
                    <a:cubicBezTo>
                      <a:pt x="10047" y="13835"/>
                      <a:pt x="10010" y="13849"/>
                      <a:pt x="9963" y="13884"/>
                    </a:cubicBezTo>
                    <a:lnTo>
                      <a:pt x="9963" y="13884"/>
                    </a:lnTo>
                    <a:cubicBezTo>
                      <a:pt x="10164" y="13717"/>
                      <a:pt x="9808" y="13443"/>
                      <a:pt x="9621" y="13443"/>
                    </a:cubicBezTo>
                    <a:cubicBezTo>
                      <a:pt x="9596" y="13443"/>
                      <a:pt x="9575" y="13448"/>
                      <a:pt x="9558" y="13458"/>
                    </a:cubicBezTo>
                    <a:cubicBezTo>
                      <a:pt x="9553" y="13461"/>
                      <a:pt x="9548" y="13462"/>
                      <a:pt x="9544" y="13462"/>
                    </a:cubicBezTo>
                    <a:cubicBezTo>
                      <a:pt x="9486" y="13462"/>
                      <a:pt x="9483" y="13205"/>
                      <a:pt x="9389" y="13205"/>
                    </a:cubicBezTo>
                    <a:cubicBezTo>
                      <a:pt x="9366" y="13205"/>
                      <a:pt x="9337" y="13221"/>
                      <a:pt x="9299" y="13262"/>
                    </a:cubicBezTo>
                    <a:cubicBezTo>
                      <a:pt x="9245" y="13329"/>
                      <a:pt x="9206" y="13417"/>
                      <a:pt x="9165" y="13417"/>
                    </a:cubicBezTo>
                    <a:cubicBezTo>
                      <a:pt x="9146" y="13417"/>
                      <a:pt x="9126" y="13399"/>
                      <a:pt x="9103" y="13351"/>
                    </a:cubicBezTo>
                    <a:cubicBezTo>
                      <a:pt x="9079" y="13351"/>
                      <a:pt x="8911" y="13351"/>
                      <a:pt x="8898" y="13372"/>
                    </a:cubicBezTo>
                    <a:lnTo>
                      <a:pt x="8898" y="13372"/>
                    </a:lnTo>
                    <a:cubicBezTo>
                      <a:pt x="8903" y="13352"/>
                      <a:pt x="8946" y="13294"/>
                      <a:pt x="8899" y="13271"/>
                    </a:cubicBezTo>
                    <a:cubicBezTo>
                      <a:pt x="8881" y="13259"/>
                      <a:pt x="8863" y="13255"/>
                      <a:pt x="8846" y="13255"/>
                    </a:cubicBezTo>
                    <a:cubicBezTo>
                      <a:pt x="8811" y="13255"/>
                      <a:pt x="8777" y="13271"/>
                      <a:pt x="8747" y="13271"/>
                    </a:cubicBezTo>
                    <a:cubicBezTo>
                      <a:pt x="8741" y="13271"/>
                      <a:pt x="8734" y="13272"/>
                      <a:pt x="8727" y="13272"/>
                    </a:cubicBezTo>
                    <a:cubicBezTo>
                      <a:pt x="8659" y="13272"/>
                      <a:pt x="8571" y="13248"/>
                      <a:pt x="8490" y="13248"/>
                    </a:cubicBezTo>
                    <a:cubicBezTo>
                      <a:pt x="8444" y="13248"/>
                      <a:pt x="8401" y="13255"/>
                      <a:pt x="8364" y="13280"/>
                    </a:cubicBezTo>
                    <a:cubicBezTo>
                      <a:pt x="8507" y="13297"/>
                      <a:pt x="8605" y="13538"/>
                      <a:pt x="8578" y="13672"/>
                    </a:cubicBezTo>
                    <a:cubicBezTo>
                      <a:pt x="8573" y="13673"/>
                      <a:pt x="8569" y="13674"/>
                      <a:pt x="8564" y="13674"/>
                    </a:cubicBezTo>
                    <a:cubicBezTo>
                      <a:pt x="8503" y="13674"/>
                      <a:pt x="8479" y="13508"/>
                      <a:pt x="8471" y="13458"/>
                    </a:cubicBezTo>
                    <a:cubicBezTo>
                      <a:pt x="8464" y="13430"/>
                      <a:pt x="8450" y="13420"/>
                      <a:pt x="8433" y="13420"/>
                    </a:cubicBezTo>
                    <a:cubicBezTo>
                      <a:pt x="8390" y="13420"/>
                      <a:pt x="8325" y="13487"/>
                      <a:pt x="8293" y="13493"/>
                    </a:cubicBezTo>
                    <a:cubicBezTo>
                      <a:pt x="8291" y="13494"/>
                      <a:pt x="8288" y="13494"/>
                      <a:pt x="8286" y="13494"/>
                    </a:cubicBezTo>
                    <a:cubicBezTo>
                      <a:pt x="8247" y="13494"/>
                      <a:pt x="8159" y="13450"/>
                      <a:pt x="8118" y="13450"/>
                    </a:cubicBezTo>
                    <a:cubicBezTo>
                      <a:pt x="8105" y="13450"/>
                      <a:pt x="8097" y="13454"/>
                      <a:pt x="8097" y="13467"/>
                    </a:cubicBezTo>
                    <a:cubicBezTo>
                      <a:pt x="8097" y="13520"/>
                      <a:pt x="8142" y="13600"/>
                      <a:pt x="8070" y="13618"/>
                    </a:cubicBezTo>
                    <a:cubicBezTo>
                      <a:pt x="7963" y="13645"/>
                      <a:pt x="7839" y="13627"/>
                      <a:pt x="7750" y="13725"/>
                    </a:cubicBezTo>
                    <a:cubicBezTo>
                      <a:pt x="7848" y="13725"/>
                      <a:pt x="7606" y="14081"/>
                      <a:pt x="7630" y="14081"/>
                    </a:cubicBezTo>
                    <a:cubicBezTo>
                      <a:pt x="7632" y="14081"/>
                      <a:pt x="7636" y="14078"/>
                      <a:pt x="7643" y="14072"/>
                    </a:cubicBezTo>
                    <a:cubicBezTo>
                      <a:pt x="7652" y="14090"/>
                      <a:pt x="7794" y="14153"/>
                      <a:pt x="7830" y="14215"/>
                    </a:cubicBezTo>
                    <a:cubicBezTo>
                      <a:pt x="7838" y="14229"/>
                      <a:pt x="7838" y="14235"/>
                      <a:pt x="7830" y="14235"/>
                    </a:cubicBezTo>
                    <a:cubicBezTo>
                      <a:pt x="7800" y="14235"/>
                      <a:pt x="7661" y="14137"/>
                      <a:pt x="7625" y="14108"/>
                    </a:cubicBezTo>
                    <a:lnTo>
                      <a:pt x="7625" y="14108"/>
                    </a:lnTo>
                    <a:cubicBezTo>
                      <a:pt x="7665" y="14140"/>
                      <a:pt x="7734" y="14209"/>
                      <a:pt x="7702" y="14209"/>
                    </a:cubicBezTo>
                    <a:cubicBezTo>
                      <a:pt x="7698" y="14209"/>
                      <a:pt x="7693" y="14208"/>
                      <a:pt x="7687" y="14206"/>
                    </a:cubicBezTo>
                    <a:cubicBezTo>
                      <a:pt x="7625" y="14197"/>
                      <a:pt x="7563" y="14108"/>
                      <a:pt x="7518" y="14099"/>
                    </a:cubicBezTo>
                    <a:cubicBezTo>
                      <a:pt x="7518" y="14099"/>
                      <a:pt x="7517" y="14099"/>
                      <a:pt x="7517" y="14099"/>
                    </a:cubicBezTo>
                    <a:cubicBezTo>
                      <a:pt x="7508" y="14099"/>
                      <a:pt x="7660" y="14277"/>
                      <a:pt x="7616" y="14286"/>
                    </a:cubicBezTo>
                    <a:cubicBezTo>
                      <a:pt x="7602" y="14286"/>
                      <a:pt x="7483" y="14214"/>
                      <a:pt x="7463" y="14214"/>
                    </a:cubicBezTo>
                    <a:cubicBezTo>
                      <a:pt x="7458" y="14214"/>
                      <a:pt x="7460" y="14220"/>
                      <a:pt x="7473" y="14233"/>
                    </a:cubicBezTo>
                    <a:cubicBezTo>
                      <a:pt x="7509" y="14277"/>
                      <a:pt x="7563" y="14295"/>
                      <a:pt x="7563" y="14349"/>
                    </a:cubicBezTo>
                    <a:cubicBezTo>
                      <a:pt x="7563" y="14362"/>
                      <a:pt x="7558" y="14370"/>
                      <a:pt x="7548" y="14370"/>
                    </a:cubicBezTo>
                    <a:cubicBezTo>
                      <a:pt x="7545" y="14370"/>
                      <a:pt x="7541" y="14369"/>
                      <a:pt x="7536" y="14366"/>
                    </a:cubicBezTo>
                    <a:cubicBezTo>
                      <a:pt x="7475" y="14340"/>
                      <a:pt x="7398" y="14188"/>
                      <a:pt x="7361" y="14188"/>
                    </a:cubicBezTo>
                    <a:cubicBezTo>
                      <a:pt x="7360" y="14188"/>
                      <a:pt x="7359" y="14188"/>
                      <a:pt x="7358" y="14188"/>
                    </a:cubicBezTo>
                    <a:cubicBezTo>
                      <a:pt x="7322" y="14197"/>
                      <a:pt x="7304" y="14206"/>
                      <a:pt x="7295" y="14242"/>
                    </a:cubicBezTo>
                    <a:cubicBezTo>
                      <a:pt x="7304" y="14268"/>
                      <a:pt x="7313" y="14286"/>
                      <a:pt x="7322" y="14313"/>
                    </a:cubicBezTo>
                    <a:cubicBezTo>
                      <a:pt x="7278" y="14331"/>
                      <a:pt x="7233" y="14357"/>
                      <a:pt x="7206" y="14393"/>
                    </a:cubicBezTo>
                    <a:cubicBezTo>
                      <a:pt x="7162" y="14438"/>
                      <a:pt x="7188" y="14518"/>
                      <a:pt x="7278" y="14544"/>
                    </a:cubicBezTo>
                    <a:cubicBezTo>
                      <a:pt x="7256" y="14559"/>
                      <a:pt x="7232" y="14566"/>
                      <a:pt x="7208" y="14566"/>
                    </a:cubicBezTo>
                    <a:cubicBezTo>
                      <a:pt x="7171" y="14566"/>
                      <a:pt x="7135" y="14550"/>
                      <a:pt x="7108" y="14518"/>
                    </a:cubicBezTo>
                    <a:cubicBezTo>
                      <a:pt x="7070" y="14473"/>
                      <a:pt x="7014" y="14411"/>
                      <a:pt x="6982" y="14411"/>
                    </a:cubicBezTo>
                    <a:cubicBezTo>
                      <a:pt x="6969" y="14411"/>
                      <a:pt x="6959" y="14421"/>
                      <a:pt x="6957" y="14447"/>
                    </a:cubicBezTo>
                    <a:cubicBezTo>
                      <a:pt x="6948" y="14518"/>
                      <a:pt x="6957" y="14562"/>
                      <a:pt x="6921" y="14589"/>
                    </a:cubicBezTo>
                    <a:cubicBezTo>
                      <a:pt x="6903" y="14589"/>
                      <a:pt x="6868" y="14589"/>
                      <a:pt x="6850" y="14607"/>
                    </a:cubicBezTo>
                    <a:cubicBezTo>
                      <a:pt x="6859" y="14625"/>
                      <a:pt x="6877" y="14669"/>
                      <a:pt x="6868" y="14678"/>
                    </a:cubicBezTo>
                    <a:cubicBezTo>
                      <a:pt x="6841" y="14740"/>
                      <a:pt x="6752" y="14714"/>
                      <a:pt x="6716" y="14758"/>
                    </a:cubicBezTo>
                    <a:cubicBezTo>
                      <a:pt x="6692" y="14788"/>
                      <a:pt x="6673" y="14838"/>
                      <a:pt x="6643" y="14838"/>
                    </a:cubicBezTo>
                    <a:cubicBezTo>
                      <a:pt x="6629" y="14838"/>
                      <a:pt x="6612" y="14826"/>
                      <a:pt x="6592" y="14794"/>
                    </a:cubicBezTo>
                    <a:cubicBezTo>
                      <a:pt x="6577" y="14768"/>
                      <a:pt x="6551" y="14756"/>
                      <a:pt x="6525" y="14756"/>
                    </a:cubicBezTo>
                    <a:cubicBezTo>
                      <a:pt x="6488" y="14756"/>
                      <a:pt x="6451" y="14779"/>
                      <a:pt x="6440" y="14821"/>
                    </a:cubicBezTo>
                    <a:cubicBezTo>
                      <a:pt x="6440" y="14883"/>
                      <a:pt x="6485" y="14936"/>
                      <a:pt x="6538" y="14945"/>
                    </a:cubicBezTo>
                    <a:cubicBezTo>
                      <a:pt x="6526" y="14951"/>
                      <a:pt x="6513" y="14954"/>
                      <a:pt x="6500" y="14954"/>
                    </a:cubicBezTo>
                    <a:cubicBezTo>
                      <a:pt x="6474" y="14954"/>
                      <a:pt x="6446" y="14942"/>
                      <a:pt x="6422" y="14919"/>
                    </a:cubicBezTo>
                    <a:cubicBezTo>
                      <a:pt x="6387" y="14883"/>
                      <a:pt x="6360" y="14821"/>
                      <a:pt x="6316" y="14803"/>
                    </a:cubicBezTo>
                    <a:cubicBezTo>
                      <a:pt x="6309" y="14800"/>
                      <a:pt x="6304" y="14799"/>
                      <a:pt x="6299" y="14799"/>
                    </a:cubicBezTo>
                    <a:cubicBezTo>
                      <a:pt x="6263" y="14799"/>
                      <a:pt x="6251" y="14856"/>
                      <a:pt x="6218" y="14856"/>
                    </a:cubicBezTo>
                    <a:cubicBezTo>
                      <a:pt x="6208" y="14856"/>
                      <a:pt x="6197" y="14851"/>
                      <a:pt x="6182" y="14838"/>
                    </a:cubicBezTo>
                    <a:cubicBezTo>
                      <a:pt x="6162" y="14825"/>
                      <a:pt x="6112" y="14682"/>
                      <a:pt x="6088" y="14682"/>
                    </a:cubicBezTo>
                    <a:cubicBezTo>
                      <a:pt x="6080" y="14682"/>
                      <a:pt x="6075" y="14698"/>
                      <a:pt x="6075" y="14740"/>
                    </a:cubicBezTo>
                    <a:cubicBezTo>
                      <a:pt x="6075" y="14823"/>
                      <a:pt x="6075" y="14947"/>
                      <a:pt x="6043" y="14947"/>
                    </a:cubicBezTo>
                    <a:cubicBezTo>
                      <a:pt x="6033" y="14947"/>
                      <a:pt x="6020" y="14936"/>
                      <a:pt x="6004" y="14910"/>
                    </a:cubicBezTo>
                    <a:cubicBezTo>
                      <a:pt x="5959" y="14838"/>
                      <a:pt x="5959" y="14776"/>
                      <a:pt x="5906" y="14740"/>
                    </a:cubicBezTo>
                    <a:cubicBezTo>
                      <a:pt x="5896" y="14735"/>
                      <a:pt x="5850" y="14719"/>
                      <a:pt x="5812" y="14719"/>
                    </a:cubicBezTo>
                    <a:cubicBezTo>
                      <a:pt x="5783" y="14719"/>
                      <a:pt x="5758" y="14728"/>
                      <a:pt x="5754" y="14758"/>
                    </a:cubicBezTo>
                    <a:cubicBezTo>
                      <a:pt x="5754" y="14800"/>
                      <a:pt x="5794" y="14992"/>
                      <a:pt x="5739" y="14992"/>
                    </a:cubicBezTo>
                    <a:cubicBezTo>
                      <a:pt x="5736" y="14992"/>
                      <a:pt x="5732" y="14991"/>
                      <a:pt x="5728" y="14990"/>
                    </a:cubicBezTo>
                    <a:cubicBezTo>
                      <a:pt x="5674" y="14963"/>
                      <a:pt x="5710" y="14838"/>
                      <a:pt x="5692" y="14767"/>
                    </a:cubicBezTo>
                    <a:lnTo>
                      <a:pt x="5692" y="14767"/>
                    </a:lnTo>
                    <a:lnTo>
                      <a:pt x="5630" y="14945"/>
                    </a:lnTo>
                    <a:cubicBezTo>
                      <a:pt x="5617" y="14971"/>
                      <a:pt x="5608" y="14981"/>
                      <a:pt x="5600" y="14981"/>
                    </a:cubicBezTo>
                    <a:cubicBezTo>
                      <a:pt x="5587" y="14981"/>
                      <a:pt x="5579" y="14947"/>
                      <a:pt x="5567" y="14901"/>
                    </a:cubicBezTo>
                    <a:cubicBezTo>
                      <a:pt x="5545" y="14819"/>
                      <a:pt x="5461" y="14750"/>
                      <a:pt x="5402" y="14750"/>
                    </a:cubicBezTo>
                    <a:cubicBezTo>
                      <a:pt x="5391" y="14750"/>
                      <a:pt x="5380" y="14752"/>
                      <a:pt x="5371" y="14758"/>
                    </a:cubicBezTo>
                    <a:cubicBezTo>
                      <a:pt x="5327" y="14794"/>
                      <a:pt x="5354" y="15106"/>
                      <a:pt x="5336" y="15106"/>
                    </a:cubicBezTo>
                    <a:cubicBezTo>
                      <a:pt x="5335" y="15106"/>
                      <a:pt x="5333" y="15106"/>
                      <a:pt x="5332" y="15106"/>
                    </a:cubicBezTo>
                    <a:cubicBezTo>
                      <a:pt x="5308" y="15106"/>
                      <a:pt x="5291" y="15015"/>
                      <a:pt x="5282" y="14972"/>
                    </a:cubicBezTo>
                    <a:cubicBezTo>
                      <a:pt x="5265" y="14919"/>
                      <a:pt x="5229" y="14883"/>
                      <a:pt x="5175" y="14856"/>
                    </a:cubicBezTo>
                    <a:cubicBezTo>
                      <a:pt x="5134" y="14840"/>
                      <a:pt x="5063" y="14665"/>
                      <a:pt x="5024" y="14665"/>
                    </a:cubicBezTo>
                    <a:cubicBezTo>
                      <a:pt x="5021" y="14665"/>
                      <a:pt x="5018" y="14666"/>
                      <a:pt x="5015" y="14669"/>
                    </a:cubicBezTo>
                    <a:cubicBezTo>
                      <a:pt x="4993" y="14684"/>
                      <a:pt x="4958" y="14791"/>
                      <a:pt x="4942" y="14791"/>
                    </a:cubicBezTo>
                    <a:cubicBezTo>
                      <a:pt x="4939" y="14791"/>
                      <a:pt x="4936" y="14787"/>
                      <a:pt x="4935" y="14776"/>
                    </a:cubicBezTo>
                    <a:cubicBezTo>
                      <a:pt x="4917" y="14714"/>
                      <a:pt x="4935" y="14678"/>
                      <a:pt x="4899" y="14669"/>
                    </a:cubicBezTo>
                    <a:cubicBezTo>
                      <a:pt x="4895" y="14667"/>
                      <a:pt x="4891" y="14666"/>
                      <a:pt x="4887" y="14666"/>
                    </a:cubicBezTo>
                    <a:cubicBezTo>
                      <a:pt x="4827" y="14666"/>
                      <a:pt x="4751" y="14892"/>
                      <a:pt x="4668" y="14892"/>
                    </a:cubicBezTo>
                    <a:cubicBezTo>
                      <a:pt x="4588" y="14892"/>
                      <a:pt x="4632" y="14589"/>
                      <a:pt x="4588" y="14571"/>
                    </a:cubicBezTo>
                    <a:cubicBezTo>
                      <a:pt x="4587" y="14571"/>
                      <a:pt x="4587" y="14571"/>
                      <a:pt x="4586" y="14571"/>
                    </a:cubicBezTo>
                    <a:cubicBezTo>
                      <a:pt x="4569" y="14571"/>
                      <a:pt x="4561" y="14705"/>
                      <a:pt x="4561" y="14705"/>
                    </a:cubicBezTo>
                    <a:cubicBezTo>
                      <a:pt x="4516" y="14687"/>
                      <a:pt x="4561" y="14553"/>
                      <a:pt x="4516" y="14544"/>
                    </a:cubicBezTo>
                    <a:cubicBezTo>
                      <a:pt x="4488" y="14544"/>
                      <a:pt x="4442" y="14567"/>
                      <a:pt x="4402" y="14567"/>
                    </a:cubicBezTo>
                    <a:cubicBezTo>
                      <a:pt x="4392" y="14567"/>
                      <a:pt x="4383" y="14566"/>
                      <a:pt x="4374" y="14562"/>
                    </a:cubicBezTo>
                    <a:lnTo>
                      <a:pt x="4374" y="14562"/>
                    </a:lnTo>
                    <a:cubicBezTo>
                      <a:pt x="4392" y="14571"/>
                      <a:pt x="4338" y="14562"/>
                      <a:pt x="4303" y="14589"/>
                    </a:cubicBezTo>
                    <a:cubicBezTo>
                      <a:pt x="4291" y="14598"/>
                      <a:pt x="4281" y="14602"/>
                      <a:pt x="4273" y="14602"/>
                    </a:cubicBezTo>
                    <a:cubicBezTo>
                      <a:pt x="4256" y="14602"/>
                      <a:pt x="4246" y="14586"/>
                      <a:pt x="4240" y="14562"/>
                    </a:cubicBezTo>
                    <a:cubicBezTo>
                      <a:pt x="4226" y="14514"/>
                      <a:pt x="4181" y="14482"/>
                      <a:pt x="4132" y="14482"/>
                    </a:cubicBezTo>
                    <a:cubicBezTo>
                      <a:pt x="4118" y="14482"/>
                      <a:pt x="4103" y="14485"/>
                      <a:pt x="4089" y="14491"/>
                    </a:cubicBezTo>
                    <a:cubicBezTo>
                      <a:pt x="4068" y="14505"/>
                      <a:pt x="3969" y="14576"/>
                      <a:pt x="3944" y="14576"/>
                    </a:cubicBezTo>
                    <a:cubicBezTo>
                      <a:pt x="3937" y="14576"/>
                      <a:pt x="3936" y="14570"/>
                      <a:pt x="3946" y="14553"/>
                    </a:cubicBezTo>
                    <a:cubicBezTo>
                      <a:pt x="4008" y="14444"/>
                      <a:pt x="4080" y="14334"/>
                      <a:pt x="4045" y="14334"/>
                    </a:cubicBezTo>
                    <a:cubicBezTo>
                      <a:pt x="4035" y="14334"/>
                      <a:pt x="4015" y="14344"/>
                      <a:pt x="3982" y="14366"/>
                    </a:cubicBezTo>
                    <a:cubicBezTo>
                      <a:pt x="3956" y="14380"/>
                      <a:pt x="3924" y="14402"/>
                      <a:pt x="3891" y="14423"/>
                    </a:cubicBezTo>
                    <a:lnTo>
                      <a:pt x="3891" y="14423"/>
                    </a:lnTo>
                    <a:cubicBezTo>
                      <a:pt x="3891" y="14422"/>
                      <a:pt x="3892" y="14421"/>
                      <a:pt x="3893" y="14420"/>
                    </a:cubicBezTo>
                    <a:cubicBezTo>
                      <a:pt x="3884" y="14411"/>
                      <a:pt x="3871" y="14400"/>
                      <a:pt x="3853" y="14400"/>
                    </a:cubicBezTo>
                    <a:cubicBezTo>
                      <a:pt x="3835" y="14400"/>
                      <a:pt x="3813" y="14411"/>
                      <a:pt x="3786" y="14447"/>
                    </a:cubicBezTo>
                    <a:cubicBezTo>
                      <a:pt x="3782" y="14460"/>
                      <a:pt x="3779" y="14473"/>
                      <a:pt x="3775" y="14485"/>
                    </a:cubicBezTo>
                    <a:lnTo>
                      <a:pt x="3775" y="14485"/>
                    </a:lnTo>
                    <a:cubicBezTo>
                      <a:pt x="3763" y="14490"/>
                      <a:pt x="3753" y="14492"/>
                      <a:pt x="3743" y="14492"/>
                    </a:cubicBezTo>
                    <a:cubicBezTo>
                      <a:pt x="3719" y="14492"/>
                      <a:pt x="3707" y="14475"/>
                      <a:pt x="3715" y="14429"/>
                    </a:cubicBezTo>
                    <a:cubicBezTo>
                      <a:pt x="3732" y="14340"/>
                      <a:pt x="3795" y="14224"/>
                      <a:pt x="3786" y="14170"/>
                    </a:cubicBezTo>
                    <a:cubicBezTo>
                      <a:pt x="3783" y="14151"/>
                      <a:pt x="3773" y="14146"/>
                      <a:pt x="3760" y="14146"/>
                    </a:cubicBezTo>
                    <a:cubicBezTo>
                      <a:pt x="3743" y="14146"/>
                      <a:pt x="3720" y="14156"/>
                      <a:pt x="3703" y="14156"/>
                    </a:cubicBezTo>
                    <a:cubicBezTo>
                      <a:pt x="3697" y="14156"/>
                      <a:pt x="3692" y="14155"/>
                      <a:pt x="3688" y="14153"/>
                    </a:cubicBezTo>
                    <a:cubicBezTo>
                      <a:pt x="3661" y="14135"/>
                      <a:pt x="3741" y="14028"/>
                      <a:pt x="3724" y="13992"/>
                    </a:cubicBezTo>
                    <a:lnTo>
                      <a:pt x="3724" y="13992"/>
                    </a:lnTo>
                    <a:cubicBezTo>
                      <a:pt x="3724" y="13992"/>
                      <a:pt x="3652" y="14046"/>
                      <a:pt x="3635" y="14046"/>
                    </a:cubicBezTo>
                    <a:cubicBezTo>
                      <a:pt x="3623" y="14050"/>
                      <a:pt x="3614" y="14051"/>
                      <a:pt x="3607" y="14051"/>
                    </a:cubicBezTo>
                    <a:cubicBezTo>
                      <a:pt x="3535" y="14051"/>
                      <a:pt x="3704" y="13856"/>
                      <a:pt x="3688" y="13823"/>
                    </a:cubicBezTo>
                    <a:lnTo>
                      <a:pt x="3688" y="13823"/>
                    </a:lnTo>
                    <a:cubicBezTo>
                      <a:pt x="3695" y="13837"/>
                      <a:pt x="3518" y="13987"/>
                      <a:pt x="3466" y="13987"/>
                    </a:cubicBezTo>
                    <a:cubicBezTo>
                      <a:pt x="3450" y="13987"/>
                      <a:pt x="3446" y="13971"/>
                      <a:pt x="3465" y="13930"/>
                    </a:cubicBezTo>
                    <a:cubicBezTo>
                      <a:pt x="3510" y="13832"/>
                      <a:pt x="3528" y="13841"/>
                      <a:pt x="3492" y="13787"/>
                    </a:cubicBezTo>
                    <a:cubicBezTo>
                      <a:pt x="3501" y="13744"/>
                      <a:pt x="3518" y="13726"/>
                      <a:pt x="3591" y="13677"/>
                    </a:cubicBezTo>
                    <a:lnTo>
                      <a:pt x="3591" y="13677"/>
                    </a:lnTo>
                    <a:cubicBezTo>
                      <a:pt x="3551" y="13703"/>
                      <a:pt x="3522" y="13713"/>
                      <a:pt x="3500" y="13713"/>
                    </a:cubicBezTo>
                    <a:cubicBezTo>
                      <a:pt x="3441" y="13713"/>
                      <a:pt x="3432" y="13643"/>
                      <a:pt x="3370" y="13643"/>
                    </a:cubicBezTo>
                    <a:cubicBezTo>
                      <a:pt x="3351" y="13643"/>
                      <a:pt x="3327" y="13650"/>
                      <a:pt x="3295" y="13667"/>
                    </a:cubicBezTo>
                    <a:lnTo>
                      <a:pt x="3295" y="13667"/>
                    </a:lnTo>
                    <a:cubicBezTo>
                      <a:pt x="3359" y="13628"/>
                      <a:pt x="3365" y="13527"/>
                      <a:pt x="3305" y="13485"/>
                    </a:cubicBezTo>
                    <a:cubicBezTo>
                      <a:pt x="3278" y="13458"/>
                      <a:pt x="3243" y="13440"/>
                      <a:pt x="3216" y="13431"/>
                    </a:cubicBezTo>
                    <a:cubicBezTo>
                      <a:pt x="3216" y="13431"/>
                      <a:pt x="3105" y="13451"/>
                      <a:pt x="3084" y="13451"/>
                    </a:cubicBezTo>
                    <a:cubicBezTo>
                      <a:pt x="3081" y="13451"/>
                      <a:pt x="3080" y="13450"/>
                      <a:pt x="3082" y="13449"/>
                    </a:cubicBezTo>
                    <a:cubicBezTo>
                      <a:pt x="3171" y="13395"/>
                      <a:pt x="3269" y="13360"/>
                      <a:pt x="3367" y="13324"/>
                    </a:cubicBezTo>
                    <a:cubicBezTo>
                      <a:pt x="3341" y="13321"/>
                      <a:pt x="3315" y="13319"/>
                      <a:pt x="3289" y="13319"/>
                    </a:cubicBezTo>
                    <a:cubicBezTo>
                      <a:pt x="3244" y="13319"/>
                      <a:pt x="3199" y="13325"/>
                      <a:pt x="3154" y="13342"/>
                    </a:cubicBezTo>
                    <a:cubicBezTo>
                      <a:pt x="3092" y="13359"/>
                      <a:pt x="3017" y="13383"/>
                      <a:pt x="2964" y="13383"/>
                    </a:cubicBezTo>
                    <a:cubicBezTo>
                      <a:pt x="2933" y="13383"/>
                      <a:pt x="2911" y="13374"/>
                      <a:pt x="2904" y="13351"/>
                    </a:cubicBezTo>
                    <a:cubicBezTo>
                      <a:pt x="2993" y="13324"/>
                      <a:pt x="3091" y="13289"/>
                      <a:pt x="3189" y="13253"/>
                    </a:cubicBezTo>
                    <a:cubicBezTo>
                      <a:pt x="3215" y="13221"/>
                      <a:pt x="3154" y="13217"/>
                      <a:pt x="3101" y="13217"/>
                    </a:cubicBezTo>
                    <a:cubicBezTo>
                      <a:pt x="3079" y="13217"/>
                      <a:pt x="3059" y="13217"/>
                      <a:pt x="3047" y="13217"/>
                    </a:cubicBezTo>
                    <a:cubicBezTo>
                      <a:pt x="3029" y="13191"/>
                      <a:pt x="3038" y="13155"/>
                      <a:pt x="3056" y="13128"/>
                    </a:cubicBezTo>
                    <a:cubicBezTo>
                      <a:pt x="3073" y="13102"/>
                      <a:pt x="3154" y="13048"/>
                      <a:pt x="3154" y="13030"/>
                    </a:cubicBezTo>
                    <a:cubicBezTo>
                      <a:pt x="3152" y="13026"/>
                      <a:pt x="3140" y="13025"/>
                      <a:pt x="3123" y="13025"/>
                    </a:cubicBezTo>
                    <a:cubicBezTo>
                      <a:pt x="3085" y="13025"/>
                      <a:pt x="3022" y="13032"/>
                      <a:pt x="2982" y="13032"/>
                    </a:cubicBezTo>
                    <a:cubicBezTo>
                      <a:pt x="2958" y="13032"/>
                      <a:pt x="2943" y="13029"/>
                      <a:pt x="2949" y="13021"/>
                    </a:cubicBezTo>
                    <a:cubicBezTo>
                      <a:pt x="2975" y="13004"/>
                      <a:pt x="3002" y="12977"/>
                      <a:pt x="3029" y="12959"/>
                    </a:cubicBezTo>
                    <a:cubicBezTo>
                      <a:pt x="3047" y="12941"/>
                      <a:pt x="3047" y="12914"/>
                      <a:pt x="3047" y="12888"/>
                    </a:cubicBezTo>
                    <a:cubicBezTo>
                      <a:pt x="3047" y="12834"/>
                      <a:pt x="2975" y="12817"/>
                      <a:pt x="2958" y="12763"/>
                    </a:cubicBezTo>
                    <a:cubicBezTo>
                      <a:pt x="2940" y="12710"/>
                      <a:pt x="3038" y="12683"/>
                      <a:pt x="2993" y="12656"/>
                    </a:cubicBezTo>
                    <a:cubicBezTo>
                      <a:pt x="2966" y="12645"/>
                      <a:pt x="2938" y="12638"/>
                      <a:pt x="2909" y="12638"/>
                    </a:cubicBezTo>
                    <a:cubicBezTo>
                      <a:pt x="2908" y="12638"/>
                      <a:pt x="2907" y="12638"/>
                      <a:pt x="2906" y="12638"/>
                    </a:cubicBezTo>
                    <a:lnTo>
                      <a:pt x="2906" y="12638"/>
                    </a:lnTo>
                    <a:cubicBezTo>
                      <a:pt x="3026" y="12615"/>
                      <a:pt x="3073" y="12594"/>
                      <a:pt x="3073" y="12531"/>
                    </a:cubicBezTo>
                    <a:lnTo>
                      <a:pt x="3073" y="12531"/>
                    </a:lnTo>
                    <a:lnTo>
                      <a:pt x="2993" y="12549"/>
                    </a:lnTo>
                    <a:cubicBezTo>
                      <a:pt x="2984" y="12505"/>
                      <a:pt x="3029" y="12336"/>
                      <a:pt x="2940" y="12318"/>
                    </a:cubicBezTo>
                    <a:cubicBezTo>
                      <a:pt x="2933" y="12318"/>
                      <a:pt x="2821" y="12348"/>
                      <a:pt x="2773" y="12348"/>
                    </a:cubicBezTo>
                    <a:cubicBezTo>
                      <a:pt x="2757" y="12348"/>
                      <a:pt x="2748" y="12344"/>
                      <a:pt x="2753" y="12336"/>
                    </a:cubicBezTo>
                    <a:cubicBezTo>
                      <a:pt x="2797" y="12291"/>
                      <a:pt x="2842" y="12246"/>
                      <a:pt x="2895" y="12220"/>
                    </a:cubicBezTo>
                    <a:cubicBezTo>
                      <a:pt x="2984" y="12211"/>
                      <a:pt x="3047" y="12122"/>
                      <a:pt x="3029" y="12033"/>
                    </a:cubicBezTo>
                    <a:cubicBezTo>
                      <a:pt x="3029" y="11979"/>
                      <a:pt x="2940" y="11935"/>
                      <a:pt x="2940" y="11872"/>
                    </a:cubicBezTo>
                    <a:cubicBezTo>
                      <a:pt x="2949" y="11784"/>
                      <a:pt x="2888" y="11783"/>
                      <a:pt x="2757" y="11723"/>
                    </a:cubicBezTo>
                    <a:lnTo>
                      <a:pt x="2757" y="11723"/>
                    </a:lnTo>
                    <a:cubicBezTo>
                      <a:pt x="2763" y="11725"/>
                      <a:pt x="2773" y="11726"/>
                      <a:pt x="2785" y="11726"/>
                    </a:cubicBezTo>
                    <a:cubicBezTo>
                      <a:pt x="2879" y="11726"/>
                      <a:pt x="3106" y="11661"/>
                      <a:pt x="2975" y="11623"/>
                    </a:cubicBezTo>
                    <a:cubicBezTo>
                      <a:pt x="2963" y="11618"/>
                      <a:pt x="2949" y="11616"/>
                      <a:pt x="2933" y="11616"/>
                    </a:cubicBezTo>
                    <a:cubicBezTo>
                      <a:pt x="2848" y="11616"/>
                      <a:pt x="2718" y="11674"/>
                      <a:pt x="2629" y="11674"/>
                    </a:cubicBezTo>
                    <a:cubicBezTo>
                      <a:pt x="2612" y="11674"/>
                      <a:pt x="2597" y="11672"/>
                      <a:pt x="2583" y="11667"/>
                    </a:cubicBezTo>
                    <a:lnTo>
                      <a:pt x="2797" y="11587"/>
                    </a:lnTo>
                    <a:cubicBezTo>
                      <a:pt x="2887" y="11553"/>
                      <a:pt x="2982" y="11540"/>
                      <a:pt x="3078" y="11540"/>
                    </a:cubicBezTo>
                    <a:cubicBezTo>
                      <a:pt x="3106" y="11540"/>
                      <a:pt x="3134" y="11541"/>
                      <a:pt x="3162" y="11543"/>
                    </a:cubicBezTo>
                    <a:cubicBezTo>
                      <a:pt x="2940" y="11507"/>
                      <a:pt x="3064" y="11418"/>
                      <a:pt x="2958" y="11338"/>
                    </a:cubicBezTo>
                    <a:cubicBezTo>
                      <a:pt x="2968" y="11296"/>
                      <a:pt x="2981" y="11279"/>
                      <a:pt x="3016" y="11279"/>
                    </a:cubicBezTo>
                    <a:cubicBezTo>
                      <a:pt x="3040" y="11279"/>
                      <a:pt x="3075" y="11288"/>
                      <a:pt x="3127" y="11302"/>
                    </a:cubicBezTo>
                    <a:cubicBezTo>
                      <a:pt x="3147" y="11307"/>
                      <a:pt x="3163" y="11308"/>
                      <a:pt x="3175" y="11308"/>
                    </a:cubicBezTo>
                    <a:cubicBezTo>
                      <a:pt x="3232" y="11308"/>
                      <a:pt x="3224" y="11273"/>
                      <a:pt x="3264" y="11273"/>
                    </a:cubicBezTo>
                    <a:cubicBezTo>
                      <a:pt x="3268" y="11273"/>
                      <a:pt x="3272" y="11273"/>
                      <a:pt x="3276" y="11274"/>
                    </a:cubicBezTo>
                    <a:lnTo>
                      <a:pt x="3276" y="11274"/>
                    </a:lnTo>
                    <a:lnTo>
                      <a:pt x="2895" y="11204"/>
                    </a:lnTo>
                    <a:cubicBezTo>
                      <a:pt x="2907" y="11157"/>
                      <a:pt x="3054" y="11153"/>
                      <a:pt x="3145" y="11153"/>
                    </a:cubicBezTo>
                    <a:cubicBezTo>
                      <a:pt x="3163" y="11153"/>
                      <a:pt x="3179" y="11153"/>
                      <a:pt x="3191" y="11153"/>
                    </a:cubicBezTo>
                    <a:cubicBezTo>
                      <a:pt x="3209" y="11153"/>
                      <a:pt x="3219" y="11153"/>
                      <a:pt x="3216" y="11151"/>
                    </a:cubicBezTo>
                    <a:cubicBezTo>
                      <a:pt x="3171" y="11097"/>
                      <a:pt x="2975" y="10991"/>
                      <a:pt x="3100" y="10955"/>
                    </a:cubicBezTo>
                    <a:cubicBezTo>
                      <a:pt x="3189" y="10928"/>
                      <a:pt x="3403" y="10786"/>
                      <a:pt x="3207" y="10714"/>
                    </a:cubicBezTo>
                    <a:cubicBezTo>
                      <a:pt x="3127" y="10679"/>
                      <a:pt x="3251" y="10590"/>
                      <a:pt x="3162" y="10536"/>
                    </a:cubicBezTo>
                    <a:cubicBezTo>
                      <a:pt x="3002" y="10438"/>
                      <a:pt x="3305" y="10483"/>
                      <a:pt x="3341" y="10447"/>
                    </a:cubicBezTo>
                    <a:cubicBezTo>
                      <a:pt x="3367" y="10412"/>
                      <a:pt x="3251" y="10358"/>
                      <a:pt x="3269" y="10305"/>
                    </a:cubicBezTo>
                    <a:cubicBezTo>
                      <a:pt x="3278" y="10284"/>
                      <a:pt x="3292" y="10277"/>
                      <a:pt x="3312" y="10277"/>
                    </a:cubicBezTo>
                    <a:cubicBezTo>
                      <a:pt x="3336" y="10277"/>
                      <a:pt x="3369" y="10286"/>
                      <a:pt x="3412" y="10296"/>
                    </a:cubicBezTo>
                    <a:cubicBezTo>
                      <a:pt x="3420" y="10299"/>
                      <a:pt x="3427" y="10300"/>
                      <a:pt x="3432" y="10300"/>
                    </a:cubicBezTo>
                    <a:cubicBezTo>
                      <a:pt x="3469" y="10300"/>
                      <a:pt x="3420" y="10223"/>
                      <a:pt x="3412" y="10216"/>
                    </a:cubicBezTo>
                    <a:cubicBezTo>
                      <a:pt x="3358" y="10171"/>
                      <a:pt x="3403" y="10171"/>
                      <a:pt x="3421" y="10153"/>
                    </a:cubicBezTo>
                    <a:cubicBezTo>
                      <a:pt x="3483" y="10091"/>
                      <a:pt x="2958" y="10064"/>
                      <a:pt x="3269" y="10037"/>
                    </a:cubicBezTo>
                    <a:cubicBezTo>
                      <a:pt x="3439" y="10020"/>
                      <a:pt x="3456" y="9939"/>
                      <a:pt x="3341" y="9859"/>
                    </a:cubicBezTo>
                    <a:cubicBezTo>
                      <a:pt x="3225" y="9788"/>
                      <a:pt x="3180" y="9726"/>
                      <a:pt x="3412" y="9726"/>
                    </a:cubicBezTo>
                    <a:cubicBezTo>
                      <a:pt x="3554" y="9726"/>
                      <a:pt x="3314" y="9539"/>
                      <a:pt x="3456" y="9530"/>
                    </a:cubicBezTo>
                    <a:cubicBezTo>
                      <a:pt x="3362" y="9530"/>
                      <a:pt x="3184" y="9357"/>
                      <a:pt x="3268" y="9357"/>
                    </a:cubicBezTo>
                    <a:cubicBezTo>
                      <a:pt x="3286" y="9357"/>
                      <a:pt x="3318" y="9366"/>
                      <a:pt x="3367" y="9387"/>
                    </a:cubicBezTo>
                    <a:cubicBezTo>
                      <a:pt x="3405" y="9394"/>
                      <a:pt x="3433" y="9397"/>
                      <a:pt x="3453" y="9397"/>
                    </a:cubicBezTo>
                    <a:cubicBezTo>
                      <a:pt x="3573" y="9397"/>
                      <a:pt x="3428" y="9297"/>
                      <a:pt x="3421" y="9236"/>
                    </a:cubicBezTo>
                    <a:cubicBezTo>
                      <a:pt x="3412" y="9191"/>
                      <a:pt x="3439" y="9147"/>
                      <a:pt x="3474" y="9129"/>
                    </a:cubicBezTo>
                    <a:cubicBezTo>
                      <a:pt x="3501" y="9111"/>
                      <a:pt x="3537" y="9129"/>
                      <a:pt x="3554" y="9102"/>
                    </a:cubicBezTo>
                    <a:cubicBezTo>
                      <a:pt x="3572" y="9013"/>
                      <a:pt x="3519" y="8924"/>
                      <a:pt x="3430" y="8897"/>
                    </a:cubicBezTo>
                    <a:lnTo>
                      <a:pt x="3430" y="8897"/>
                    </a:lnTo>
                    <a:cubicBezTo>
                      <a:pt x="3481" y="8907"/>
                      <a:pt x="3533" y="8919"/>
                      <a:pt x="3574" y="8919"/>
                    </a:cubicBezTo>
                    <a:cubicBezTo>
                      <a:pt x="3611" y="8919"/>
                      <a:pt x="3640" y="8909"/>
                      <a:pt x="3652" y="8880"/>
                    </a:cubicBezTo>
                    <a:cubicBezTo>
                      <a:pt x="3669" y="8846"/>
                      <a:pt x="3533" y="8763"/>
                      <a:pt x="3612" y="8763"/>
                    </a:cubicBezTo>
                    <a:cubicBezTo>
                      <a:pt x="3616" y="8763"/>
                      <a:pt x="3621" y="8763"/>
                      <a:pt x="3626" y="8764"/>
                    </a:cubicBezTo>
                    <a:cubicBezTo>
                      <a:pt x="3608" y="8737"/>
                      <a:pt x="3590" y="8719"/>
                      <a:pt x="3563" y="8710"/>
                    </a:cubicBezTo>
                    <a:cubicBezTo>
                      <a:pt x="3510" y="8692"/>
                      <a:pt x="3563" y="8666"/>
                      <a:pt x="3572" y="8657"/>
                    </a:cubicBezTo>
                    <a:cubicBezTo>
                      <a:pt x="3652" y="8603"/>
                      <a:pt x="3768" y="8532"/>
                      <a:pt x="3492" y="8479"/>
                    </a:cubicBezTo>
                    <a:lnTo>
                      <a:pt x="3492" y="8479"/>
                    </a:lnTo>
                    <a:cubicBezTo>
                      <a:pt x="3524" y="8484"/>
                      <a:pt x="3615" y="8502"/>
                      <a:pt x="3662" y="8502"/>
                    </a:cubicBezTo>
                    <a:cubicBezTo>
                      <a:pt x="3693" y="8502"/>
                      <a:pt x="3705" y="8495"/>
                      <a:pt x="3670" y="8470"/>
                    </a:cubicBezTo>
                    <a:cubicBezTo>
                      <a:pt x="3582" y="8399"/>
                      <a:pt x="3572" y="8416"/>
                      <a:pt x="3581" y="8356"/>
                    </a:cubicBezTo>
                    <a:lnTo>
                      <a:pt x="3581" y="8356"/>
                    </a:lnTo>
                    <a:cubicBezTo>
                      <a:pt x="3580" y="8378"/>
                      <a:pt x="3649" y="8395"/>
                      <a:pt x="3707" y="8395"/>
                    </a:cubicBezTo>
                    <a:cubicBezTo>
                      <a:pt x="3744" y="8395"/>
                      <a:pt x="3776" y="8388"/>
                      <a:pt x="3786" y="8372"/>
                    </a:cubicBezTo>
                    <a:cubicBezTo>
                      <a:pt x="3795" y="8327"/>
                      <a:pt x="3795" y="8283"/>
                      <a:pt x="3777" y="8247"/>
                    </a:cubicBezTo>
                    <a:cubicBezTo>
                      <a:pt x="3732" y="8149"/>
                      <a:pt x="3697" y="8140"/>
                      <a:pt x="3545" y="8114"/>
                    </a:cubicBezTo>
                    <a:cubicBezTo>
                      <a:pt x="3552" y="8053"/>
                      <a:pt x="3574" y="8053"/>
                      <a:pt x="3633" y="8053"/>
                    </a:cubicBezTo>
                    <a:lnTo>
                      <a:pt x="3633" y="8053"/>
                    </a:lnTo>
                    <a:cubicBezTo>
                      <a:pt x="3653" y="8053"/>
                      <a:pt x="3677" y="8053"/>
                      <a:pt x="3706" y="8051"/>
                    </a:cubicBezTo>
                    <a:cubicBezTo>
                      <a:pt x="3643" y="8024"/>
                      <a:pt x="3581" y="7998"/>
                      <a:pt x="3510" y="7980"/>
                    </a:cubicBezTo>
                    <a:lnTo>
                      <a:pt x="3510" y="7980"/>
                    </a:lnTo>
                    <a:cubicBezTo>
                      <a:pt x="3652" y="7998"/>
                      <a:pt x="3786" y="8016"/>
                      <a:pt x="3928" y="8016"/>
                    </a:cubicBezTo>
                    <a:cubicBezTo>
                      <a:pt x="3857" y="7962"/>
                      <a:pt x="3777" y="7909"/>
                      <a:pt x="3706" y="7864"/>
                    </a:cubicBezTo>
                    <a:cubicBezTo>
                      <a:pt x="3554" y="7784"/>
                      <a:pt x="3643" y="7713"/>
                      <a:pt x="3706" y="7650"/>
                    </a:cubicBezTo>
                    <a:cubicBezTo>
                      <a:pt x="3732" y="7615"/>
                      <a:pt x="3848" y="7499"/>
                      <a:pt x="3706" y="7463"/>
                    </a:cubicBezTo>
                    <a:lnTo>
                      <a:pt x="3341" y="7392"/>
                    </a:lnTo>
                    <a:cubicBezTo>
                      <a:pt x="3343" y="7375"/>
                      <a:pt x="3368" y="7369"/>
                      <a:pt x="3402" y="7369"/>
                    </a:cubicBezTo>
                    <a:cubicBezTo>
                      <a:pt x="3468" y="7369"/>
                      <a:pt x="3573" y="7393"/>
                      <a:pt x="3628" y="7406"/>
                    </a:cubicBezTo>
                    <a:lnTo>
                      <a:pt x="3628" y="7406"/>
                    </a:lnTo>
                    <a:cubicBezTo>
                      <a:pt x="3577" y="7389"/>
                      <a:pt x="3686" y="7353"/>
                      <a:pt x="3765" y="7353"/>
                    </a:cubicBezTo>
                    <a:cubicBezTo>
                      <a:pt x="3779" y="7353"/>
                      <a:pt x="3793" y="7354"/>
                      <a:pt x="3804" y="7356"/>
                    </a:cubicBezTo>
                    <a:cubicBezTo>
                      <a:pt x="3848" y="7361"/>
                      <a:pt x="3894" y="7369"/>
                      <a:pt x="3929" y="7369"/>
                    </a:cubicBezTo>
                    <a:cubicBezTo>
                      <a:pt x="3957" y="7369"/>
                      <a:pt x="3978" y="7364"/>
                      <a:pt x="3982" y="7348"/>
                    </a:cubicBezTo>
                    <a:lnTo>
                      <a:pt x="3599" y="7276"/>
                    </a:lnTo>
                    <a:lnTo>
                      <a:pt x="3599" y="7276"/>
                    </a:lnTo>
                    <a:cubicBezTo>
                      <a:pt x="3615" y="7279"/>
                      <a:pt x="3629" y="7280"/>
                      <a:pt x="3643" y="7280"/>
                    </a:cubicBezTo>
                    <a:cubicBezTo>
                      <a:pt x="3815" y="7280"/>
                      <a:pt x="3857" y="7092"/>
                      <a:pt x="3874" y="7031"/>
                    </a:cubicBezTo>
                    <a:lnTo>
                      <a:pt x="3874" y="7031"/>
                    </a:lnTo>
                    <a:cubicBezTo>
                      <a:pt x="3868" y="7047"/>
                      <a:pt x="3846" y="7052"/>
                      <a:pt x="3818" y="7052"/>
                    </a:cubicBezTo>
                    <a:cubicBezTo>
                      <a:pt x="3777" y="7052"/>
                      <a:pt x="3724" y="7041"/>
                      <a:pt x="3688" y="7036"/>
                    </a:cubicBezTo>
                    <a:cubicBezTo>
                      <a:pt x="3724" y="6956"/>
                      <a:pt x="4062" y="6982"/>
                      <a:pt x="3911" y="6867"/>
                    </a:cubicBezTo>
                    <a:cubicBezTo>
                      <a:pt x="3885" y="6849"/>
                      <a:pt x="3728" y="6750"/>
                      <a:pt x="3818" y="6750"/>
                    </a:cubicBezTo>
                    <a:cubicBezTo>
                      <a:pt x="3822" y="6750"/>
                      <a:pt x="3826" y="6750"/>
                      <a:pt x="3830" y="6751"/>
                    </a:cubicBezTo>
                    <a:cubicBezTo>
                      <a:pt x="3872" y="6751"/>
                      <a:pt x="3983" y="6815"/>
                      <a:pt x="4031" y="6815"/>
                    </a:cubicBezTo>
                    <a:cubicBezTo>
                      <a:pt x="4045" y="6815"/>
                      <a:pt x="4053" y="6809"/>
                      <a:pt x="4053" y="6795"/>
                    </a:cubicBezTo>
                    <a:cubicBezTo>
                      <a:pt x="4053" y="6733"/>
                      <a:pt x="3946" y="6679"/>
                      <a:pt x="4000" y="6608"/>
                    </a:cubicBezTo>
                    <a:cubicBezTo>
                      <a:pt x="4044" y="6555"/>
                      <a:pt x="4115" y="6519"/>
                      <a:pt x="4124" y="6457"/>
                    </a:cubicBezTo>
                    <a:cubicBezTo>
                      <a:pt x="4124" y="6407"/>
                      <a:pt x="4033" y="6344"/>
                      <a:pt x="3972" y="6344"/>
                    </a:cubicBezTo>
                    <a:cubicBezTo>
                      <a:pt x="3946" y="6344"/>
                      <a:pt x="3925" y="6356"/>
                      <a:pt x="3920" y="6386"/>
                    </a:cubicBezTo>
                    <a:cubicBezTo>
                      <a:pt x="3920" y="6341"/>
                      <a:pt x="3937" y="6296"/>
                      <a:pt x="3955" y="6261"/>
                    </a:cubicBezTo>
                    <a:cubicBezTo>
                      <a:pt x="3991" y="6225"/>
                      <a:pt x="4053" y="6216"/>
                      <a:pt x="4107" y="6190"/>
                    </a:cubicBezTo>
                    <a:cubicBezTo>
                      <a:pt x="4151" y="6172"/>
                      <a:pt x="4115" y="6145"/>
                      <a:pt x="4098" y="6127"/>
                    </a:cubicBezTo>
                    <a:cubicBezTo>
                      <a:pt x="4062" y="6074"/>
                      <a:pt x="4000" y="6074"/>
                      <a:pt x="3902" y="6056"/>
                    </a:cubicBezTo>
                    <a:lnTo>
                      <a:pt x="3902" y="6056"/>
                    </a:lnTo>
                    <a:cubicBezTo>
                      <a:pt x="3933" y="6082"/>
                      <a:pt x="3931" y="6096"/>
                      <a:pt x="3911" y="6096"/>
                    </a:cubicBezTo>
                    <a:cubicBezTo>
                      <a:pt x="3897" y="6096"/>
                      <a:pt x="3874" y="6089"/>
                      <a:pt x="3848" y="6074"/>
                    </a:cubicBezTo>
                    <a:cubicBezTo>
                      <a:pt x="3786" y="6038"/>
                      <a:pt x="3759" y="5994"/>
                      <a:pt x="3786" y="5958"/>
                    </a:cubicBezTo>
                    <a:cubicBezTo>
                      <a:pt x="3795" y="5950"/>
                      <a:pt x="3808" y="5947"/>
                      <a:pt x="3822" y="5947"/>
                    </a:cubicBezTo>
                    <a:cubicBezTo>
                      <a:pt x="3885" y="5947"/>
                      <a:pt x="3986" y="6008"/>
                      <a:pt x="4034" y="6008"/>
                    </a:cubicBezTo>
                    <a:cubicBezTo>
                      <a:pt x="4050" y="6008"/>
                      <a:pt x="4060" y="6001"/>
                      <a:pt x="4062" y="5985"/>
                    </a:cubicBezTo>
                    <a:cubicBezTo>
                      <a:pt x="4062" y="5951"/>
                      <a:pt x="4021" y="5779"/>
                      <a:pt x="3917" y="5779"/>
                    </a:cubicBezTo>
                    <a:cubicBezTo>
                      <a:pt x="3912" y="5779"/>
                      <a:pt x="3907" y="5779"/>
                      <a:pt x="3902" y="5780"/>
                    </a:cubicBezTo>
                    <a:cubicBezTo>
                      <a:pt x="3853" y="5793"/>
                      <a:pt x="3822" y="5804"/>
                      <a:pt x="3791" y="5804"/>
                    </a:cubicBezTo>
                    <a:cubicBezTo>
                      <a:pt x="3761" y="5804"/>
                      <a:pt x="3732" y="5793"/>
                      <a:pt x="3688" y="5762"/>
                    </a:cubicBezTo>
                    <a:cubicBezTo>
                      <a:pt x="3635" y="5717"/>
                      <a:pt x="3599" y="5664"/>
                      <a:pt x="3679" y="5646"/>
                    </a:cubicBezTo>
                    <a:cubicBezTo>
                      <a:pt x="3689" y="5644"/>
                      <a:pt x="3700" y="5643"/>
                      <a:pt x="3714" y="5643"/>
                    </a:cubicBezTo>
                    <a:cubicBezTo>
                      <a:pt x="3835" y="5643"/>
                      <a:pt x="4080" y="5737"/>
                      <a:pt x="4126" y="5737"/>
                    </a:cubicBezTo>
                    <a:cubicBezTo>
                      <a:pt x="4130" y="5737"/>
                      <a:pt x="4132" y="5736"/>
                      <a:pt x="4133" y="5735"/>
                    </a:cubicBezTo>
                    <a:cubicBezTo>
                      <a:pt x="4178" y="5709"/>
                      <a:pt x="4160" y="5655"/>
                      <a:pt x="4124" y="5611"/>
                    </a:cubicBezTo>
                    <a:cubicBezTo>
                      <a:pt x="4089" y="5575"/>
                      <a:pt x="3982" y="5575"/>
                      <a:pt x="3928" y="5530"/>
                    </a:cubicBezTo>
                    <a:cubicBezTo>
                      <a:pt x="3890" y="5496"/>
                      <a:pt x="3937" y="5491"/>
                      <a:pt x="3998" y="5491"/>
                    </a:cubicBezTo>
                    <a:cubicBezTo>
                      <a:pt x="4023" y="5491"/>
                      <a:pt x="4050" y="5492"/>
                      <a:pt x="4074" y="5492"/>
                    </a:cubicBezTo>
                    <a:cubicBezTo>
                      <a:pt x="4131" y="5492"/>
                      <a:pt x="4176" y="5488"/>
                      <a:pt x="4151" y="5459"/>
                    </a:cubicBezTo>
                    <a:cubicBezTo>
                      <a:pt x="4096" y="5409"/>
                      <a:pt x="4030" y="5373"/>
                      <a:pt x="3960" y="5351"/>
                    </a:cubicBezTo>
                    <a:lnTo>
                      <a:pt x="3960" y="5351"/>
                    </a:lnTo>
                    <a:cubicBezTo>
                      <a:pt x="4018" y="5358"/>
                      <a:pt x="4077" y="5361"/>
                      <a:pt x="4133" y="5361"/>
                    </a:cubicBezTo>
                    <a:cubicBezTo>
                      <a:pt x="4231" y="5352"/>
                      <a:pt x="4374" y="5299"/>
                      <a:pt x="4329" y="5237"/>
                    </a:cubicBezTo>
                    <a:cubicBezTo>
                      <a:pt x="4323" y="5226"/>
                      <a:pt x="4302" y="5225"/>
                      <a:pt x="4277" y="5225"/>
                    </a:cubicBezTo>
                    <a:cubicBezTo>
                      <a:pt x="4268" y="5225"/>
                      <a:pt x="4259" y="5225"/>
                      <a:pt x="4250" y="5225"/>
                    </a:cubicBezTo>
                    <a:cubicBezTo>
                      <a:pt x="4213" y="5225"/>
                      <a:pt x="4173" y="5223"/>
                      <a:pt x="4151" y="5201"/>
                    </a:cubicBezTo>
                    <a:cubicBezTo>
                      <a:pt x="4124" y="5165"/>
                      <a:pt x="4133" y="5112"/>
                      <a:pt x="4160" y="5085"/>
                    </a:cubicBezTo>
                    <a:cubicBezTo>
                      <a:pt x="4196" y="5049"/>
                      <a:pt x="4303" y="5041"/>
                      <a:pt x="4303" y="5005"/>
                    </a:cubicBezTo>
                    <a:cubicBezTo>
                      <a:pt x="4303" y="4951"/>
                      <a:pt x="4107" y="4916"/>
                      <a:pt x="4187" y="4871"/>
                    </a:cubicBezTo>
                    <a:cubicBezTo>
                      <a:pt x="4222" y="4845"/>
                      <a:pt x="4436" y="4880"/>
                      <a:pt x="4356" y="4827"/>
                    </a:cubicBezTo>
                    <a:cubicBezTo>
                      <a:pt x="4285" y="4764"/>
                      <a:pt x="4089" y="4738"/>
                      <a:pt x="4098" y="4658"/>
                    </a:cubicBezTo>
                    <a:lnTo>
                      <a:pt x="4098" y="4658"/>
                    </a:lnTo>
                    <a:lnTo>
                      <a:pt x="4213" y="4675"/>
                    </a:lnTo>
                    <a:cubicBezTo>
                      <a:pt x="4267" y="4675"/>
                      <a:pt x="4285" y="4684"/>
                      <a:pt x="4285" y="4702"/>
                    </a:cubicBezTo>
                    <a:cubicBezTo>
                      <a:pt x="4287" y="4703"/>
                      <a:pt x="4289" y="4704"/>
                      <a:pt x="4291" y="4704"/>
                    </a:cubicBezTo>
                    <a:cubicBezTo>
                      <a:pt x="4320" y="4704"/>
                      <a:pt x="4240" y="4567"/>
                      <a:pt x="4240" y="4551"/>
                    </a:cubicBezTo>
                    <a:cubicBezTo>
                      <a:pt x="4240" y="4506"/>
                      <a:pt x="4338" y="4497"/>
                      <a:pt x="4311" y="4453"/>
                    </a:cubicBezTo>
                    <a:cubicBezTo>
                      <a:pt x="4294" y="4417"/>
                      <a:pt x="4249" y="4399"/>
                      <a:pt x="4258" y="4346"/>
                    </a:cubicBezTo>
                    <a:cubicBezTo>
                      <a:pt x="4258" y="4301"/>
                      <a:pt x="4294" y="4257"/>
                      <a:pt x="4329" y="4239"/>
                    </a:cubicBezTo>
                    <a:cubicBezTo>
                      <a:pt x="4418" y="4185"/>
                      <a:pt x="4231" y="4132"/>
                      <a:pt x="4249" y="4070"/>
                    </a:cubicBezTo>
                    <a:cubicBezTo>
                      <a:pt x="4258" y="4007"/>
                      <a:pt x="4463" y="4016"/>
                      <a:pt x="4472" y="3954"/>
                    </a:cubicBezTo>
                    <a:cubicBezTo>
                      <a:pt x="4481" y="3892"/>
                      <a:pt x="4338" y="3856"/>
                      <a:pt x="4311" y="3811"/>
                    </a:cubicBezTo>
                    <a:cubicBezTo>
                      <a:pt x="4300" y="3785"/>
                      <a:pt x="4323" y="3776"/>
                      <a:pt x="4363" y="3776"/>
                    </a:cubicBezTo>
                    <a:cubicBezTo>
                      <a:pt x="4444" y="3776"/>
                      <a:pt x="4593" y="3814"/>
                      <a:pt x="4641" y="3820"/>
                    </a:cubicBezTo>
                    <a:cubicBezTo>
                      <a:pt x="4570" y="3767"/>
                      <a:pt x="4490" y="3713"/>
                      <a:pt x="4418" y="3678"/>
                    </a:cubicBezTo>
                    <a:cubicBezTo>
                      <a:pt x="4308" y="3622"/>
                      <a:pt x="4309" y="3605"/>
                      <a:pt x="4356" y="3605"/>
                    </a:cubicBezTo>
                    <a:cubicBezTo>
                      <a:pt x="4397" y="3605"/>
                      <a:pt x="4472" y="3618"/>
                      <a:pt x="4537" y="3630"/>
                    </a:cubicBezTo>
                    <a:lnTo>
                      <a:pt x="4537" y="3630"/>
                    </a:lnTo>
                    <a:cubicBezTo>
                      <a:pt x="4347" y="3591"/>
                      <a:pt x="4521" y="3454"/>
                      <a:pt x="4356" y="3428"/>
                    </a:cubicBezTo>
                    <a:cubicBezTo>
                      <a:pt x="4436" y="3411"/>
                      <a:pt x="4534" y="3393"/>
                      <a:pt x="4561" y="3339"/>
                    </a:cubicBezTo>
                    <a:cubicBezTo>
                      <a:pt x="4445" y="3321"/>
                      <a:pt x="4481" y="3295"/>
                      <a:pt x="4481" y="3250"/>
                    </a:cubicBezTo>
                    <a:cubicBezTo>
                      <a:pt x="4490" y="3206"/>
                      <a:pt x="4347" y="3126"/>
                      <a:pt x="4365" y="3072"/>
                    </a:cubicBezTo>
                    <a:cubicBezTo>
                      <a:pt x="4365" y="3063"/>
                      <a:pt x="4784" y="3028"/>
                      <a:pt x="4623" y="2965"/>
                    </a:cubicBezTo>
                    <a:cubicBezTo>
                      <a:pt x="4570" y="2938"/>
                      <a:pt x="4213" y="2947"/>
                      <a:pt x="4347" y="2894"/>
                    </a:cubicBezTo>
                    <a:cubicBezTo>
                      <a:pt x="4427" y="2858"/>
                      <a:pt x="4490" y="2867"/>
                      <a:pt x="4401" y="2805"/>
                    </a:cubicBezTo>
                    <a:cubicBezTo>
                      <a:pt x="4401" y="2805"/>
                      <a:pt x="4258" y="2743"/>
                      <a:pt x="4276" y="2743"/>
                    </a:cubicBezTo>
                    <a:cubicBezTo>
                      <a:pt x="4279" y="2742"/>
                      <a:pt x="4283" y="2742"/>
                      <a:pt x="4287" y="2742"/>
                    </a:cubicBezTo>
                    <a:cubicBezTo>
                      <a:pt x="4372" y="2742"/>
                      <a:pt x="4527" y="2825"/>
                      <a:pt x="4598" y="2825"/>
                    </a:cubicBezTo>
                    <a:cubicBezTo>
                      <a:pt x="4604" y="2825"/>
                      <a:pt x="4609" y="2824"/>
                      <a:pt x="4614" y="2823"/>
                    </a:cubicBezTo>
                    <a:cubicBezTo>
                      <a:pt x="4623" y="2823"/>
                      <a:pt x="4543" y="2769"/>
                      <a:pt x="4543" y="2769"/>
                    </a:cubicBezTo>
                    <a:cubicBezTo>
                      <a:pt x="4491" y="2726"/>
                      <a:pt x="4507" y="2716"/>
                      <a:pt x="4516" y="2682"/>
                    </a:cubicBezTo>
                    <a:lnTo>
                      <a:pt x="4516" y="2682"/>
                    </a:lnTo>
                    <a:cubicBezTo>
                      <a:pt x="4512" y="2705"/>
                      <a:pt x="4570" y="2707"/>
                      <a:pt x="4620" y="2714"/>
                    </a:cubicBezTo>
                    <a:lnTo>
                      <a:pt x="4620" y="2714"/>
                    </a:lnTo>
                    <a:cubicBezTo>
                      <a:pt x="4561" y="2702"/>
                      <a:pt x="4631" y="2660"/>
                      <a:pt x="4614" y="2627"/>
                    </a:cubicBezTo>
                    <a:cubicBezTo>
                      <a:pt x="4596" y="2627"/>
                      <a:pt x="4552" y="2618"/>
                      <a:pt x="4543" y="2609"/>
                    </a:cubicBezTo>
                    <a:cubicBezTo>
                      <a:pt x="4511" y="2561"/>
                      <a:pt x="4515" y="2499"/>
                      <a:pt x="4592" y="2499"/>
                    </a:cubicBezTo>
                    <a:cubicBezTo>
                      <a:pt x="4601" y="2499"/>
                      <a:pt x="4612" y="2500"/>
                      <a:pt x="4623" y="2502"/>
                    </a:cubicBezTo>
                    <a:cubicBezTo>
                      <a:pt x="4638" y="2505"/>
                      <a:pt x="4651" y="2506"/>
                      <a:pt x="4664" y="2506"/>
                    </a:cubicBezTo>
                    <a:cubicBezTo>
                      <a:pt x="4771" y="2506"/>
                      <a:pt x="4788" y="2411"/>
                      <a:pt x="4668" y="2395"/>
                    </a:cubicBezTo>
                    <a:cubicBezTo>
                      <a:pt x="4650" y="2351"/>
                      <a:pt x="4748" y="2279"/>
                      <a:pt x="4605" y="2253"/>
                    </a:cubicBezTo>
                    <a:cubicBezTo>
                      <a:pt x="4721" y="2181"/>
                      <a:pt x="5069" y="2030"/>
                      <a:pt x="4775" y="1905"/>
                    </a:cubicBezTo>
                    <a:lnTo>
                      <a:pt x="4775" y="1905"/>
                    </a:lnTo>
                    <a:cubicBezTo>
                      <a:pt x="4865" y="1922"/>
                      <a:pt x="4922" y="1930"/>
                      <a:pt x="4953" y="1930"/>
                    </a:cubicBezTo>
                    <a:cubicBezTo>
                      <a:pt x="5120" y="1930"/>
                      <a:pt x="4614" y="1732"/>
                      <a:pt x="4703" y="1709"/>
                    </a:cubicBezTo>
                    <a:cubicBezTo>
                      <a:pt x="4792" y="1700"/>
                      <a:pt x="5006" y="1674"/>
                      <a:pt x="4890" y="1549"/>
                    </a:cubicBezTo>
                    <a:cubicBezTo>
                      <a:pt x="4775" y="1469"/>
                      <a:pt x="4659" y="1424"/>
                      <a:pt x="4525" y="1398"/>
                    </a:cubicBezTo>
                    <a:cubicBezTo>
                      <a:pt x="4641" y="1344"/>
                      <a:pt x="4792" y="1406"/>
                      <a:pt x="4739" y="1255"/>
                    </a:cubicBezTo>
                    <a:cubicBezTo>
                      <a:pt x="4727" y="1224"/>
                      <a:pt x="4701" y="1217"/>
                      <a:pt x="4672" y="1217"/>
                    </a:cubicBezTo>
                    <a:cubicBezTo>
                      <a:pt x="4648" y="1217"/>
                      <a:pt x="4621" y="1222"/>
                      <a:pt x="4597" y="1222"/>
                    </a:cubicBezTo>
                    <a:cubicBezTo>
                      <a:pt x="4571" y="1222"/>
                      <a:pt x="4549" y="1215"/>
                      <a:pt x="4543" y="1184"/>
                    </a:cubicBezTo>
                    <a:cubicBezTo>
                      <a:pt x="4623" y="1157"/>
                      <a:pt x="4828" y="1148"/>
                      <a:pt x="4864" y="1068"/>
                    </a:cubicBezTo>
                    <a:cubicBezTo>
                      <a:pt x="4902" y="1006"/>
                      <a:pt x="4854" y="918"/>
                      <a:pt x="4783" y="918"/>
                    </a:cubicBezTo>
                    <a:cubicBezTo>
                      <a:pt x="4772" y="918"/>
                      <a:pt x="4760" y="921"/>
                      <a:pt x="4748" y="925"/>
                    </a:cubicBezTo>
                    <a:cubicBezTo>
                      <a:pt x="4743" y="927"/>
                      <a:pt x="4737" y="928"/>
                      <a:pt x="4732" y="928"/>
                    </a:cubicBezTo>
                    <a:cubicBezTo>
                      <a:pt x="4663" y="928"/>
                      <a:pt x="4577" y="782"/>
                      <a:pt x="4552" y="765"/>
                    </a:cubicBezTo>
                    <a:cubicBezTo>
                      <a:pt x="4525" y="712"/>
                      <a:pt x="4401" y="596"/>
                      <a:pt x="4463" y="507"/>
                    </a:cubicBezTo>
                    <a:cubicBezTo>
                      <a:pt x="4543" y="382"/>
                      <a:pt x="4534" y="240"/>
                      <a:pt x="4365" y="231"/>
                    </a:cubicBezTo>
                    <a:cubicBezTo>
                      <a:pt x="4293" y="231"/>
                      <a:pt x="4242" y="296"/>
                      <a:pt x="4174" y="296"/>
                    </a:cubicBezTo>
                    <a:cubicBezTo>
                      <a:pt x="4167" y="296"/>
                      <a:pt x="4159" y="295"/>
                      <a:pt x="4151" y="293"/>
                    </a:cubicBezTo>
                    <a:cubicBezTo>
                      <a:pt x="4080" y="266"/>
                      <a:pt x="4044" y="195"/>
                      <a:pt x="3991" y="142"/>
                    </a:cubicBezTo>
                    <a:cubicBezTo>
                      <a:pt x="3991" y="127"/>
                      <a:pt x="3805" y="0"/>
                      <a:pt x="3748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104;p41"/>
              <p:cNvSpPr/>
              <p:nvPr/>
            </p:nvSpPr>
            <p:spPr>
              <a:xfrm>
                <a:off x="2818850" y="3805875"/>
                <a:ext cx="79075" cy="233400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9336" extrusionOk="0">
                    <a:moveTo>
                      <a:pt x="0" y="1"/>
                    </a:moveTo>
                    <a:lnTo>
                      <a:pt x="3162" y="9335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105;p41"/>
              <p:cNvSpPr/>
              <p:nvPr/>
            </p:nvSpPr>
            <p:spPr>
              <a:xfrm>
                <a:off x="2808725" y="3799125"/>
                <a:ext cx="111900" cy="242375"/>
              </a:xfrm>
              <a:custGeom>
                <a:avLst/>
                <a:gdLst/>
                <a:ahLst/>
                <a:cxnLst/>
                <a:rect l="l" t="t" r="r" b="b"/>
                <a:pathLst>
                  <a:path w="4476" h="9695" extrusionOk="0">
                    <a:moveTo>
                      <a:pt x="1296" y="128"/>
                    </a:moveTo>
                    <a:cubicBezTo>
                      <a:pt x="1294" y="129"/>
                      <a:pt x="1292" y="130"/>
                      <a:pt x="1290" y="131"/>
                    </a:cubicBezTo>
                    <a:lnTo>
                      <a:pt x="1290" y="131"/>
                    </a:lnTo>
                    <a:cubicBezTo>
                      <a:pt x="1295" y="129"/>
                      <a:pt x="1298" y="128"/>
                      <a:pt x="1296" y="128"/>
                    </a:cubicBezTo>
                    <a:close/>
                    <a:moveTo>
                      <a:pt x="1385" y="378"/>
                    </a:moveTo>
                    <a:lnTo>
                      <a:pt x="1385" y="378"/>
                    </a:lnTo>
                    <a:cubicBezTo>
                      <a:pt x="1341" y="390"/>
                      <a:pt x="1298" y="404"/>
                      <a:pt x="1257" y="421"/>
                    </a:cubicBezTo>
                    <a:lnTo>
                      <a:pt x="1257" y="421"/>
                    </a:lnTo>
                    <a:cubicBezTo>
                      <a:pt x="1291" y="410"/>
                      <a:pt x="1333" y="395"/>
                      <a:pt x="1385" y="378"/>
                    </a:cubicBezTo>
                    <a:close/>
                    <a:moveTo>
                      <a:pt x="1911" y="1446"/>
                    </a:moveTo>
                    <a:cubicBezTo>
                      <a:pt x="1886" y="1453"/>
                      <a:pt x="1863" y="1461"/>
                      <a:pt x="1839" y="1468"/>
                    </a:cubicBezTo>
                    <a:lnTo>
                      <a:pt x="1839" y="1468"/>
                    </a:lnTo>
                    <a:cubicBezTo>
                      <a:pt x="1859" y="1463"/>
                      <a:pt x="1883" y="1456"/>
                      <a:pt x="1911" y="1446"/>
                    </a:cubicBezTo>
                    <a:close/>
                    <a:moveTo>
                      <a:pt x="851" y="1437"/>
                    </a:moveTo>
                    <a:lnTo>
                      <a:pt x="708" y="1473"/>
                    </a:lnTo>
                    <a:cubicBezTo>
                      <a:pt x="614" y="1513"/>
                      <a:pt x="590" y="1528"/>
                      <a:pt x="602" y="1528"/>
                    </a:cubicBezTo>
                    <a:cubicBezTo>
                      <a:pt x="629" y="1528"/>
                      <a:pt x="851" y="1450"/>
                      <a:pt x="851" y="1437"/>
                    </a:cubicBezTo>
                    <a:close/>
                    <a:moveTo>
                      <a:pt x="586" y="1646"/>
                    </a:moveTo>
                    <a:cubicBezTo>
                      <a:pt x="579" y="1648"/>
                      <a:pt x="572" y="1650"/>
                      <a:pt x="566" y="1651"/>
                    </a:cubicBezTo>
                    <a:cubicBezTo>
                      <a:pt x="569" y="1651"/>
                      <a:pt x="576" y="1649"/>
                      <a:pt x="586" y="1646"/>
                    </a:cubicBezTo>
                    <a:close/>
                    <a:moveTo>
                      <a:pt x="735" y="1775"/>
                    </a:moveTo>
                    <a:cubicBezTo>
                      <a:pt x="735" y="1776"/>
                      <a:pt x="735" y="1776"/>
                      <a:pt x="735" y="1776"/>
                    </a:cubicBezTo>
                    <a:cubicBezTo>
                      <a:pt x="735" y="1776"/>
                      <a:pt x="735" y="1775"/>
                      <a:pt x="735" y="1775"/>
                    </a:cubicBezTo>
                    <a:close/>
                    <a:moveTo>
                      <a:pt x="1312" y="1724"/>
                    </a:moveTo>
                    <a:cubicBezTo>
                      <a:pt x="1223" y="1768"/>
                      <a:pt x="1135" y="1803"/>
                      <a:pt x="1038" y="1820"/>
                    </a:cubicBezTo>
                    <a:cubicBezTo>
                      <a:pt x="1115" y="1769"/>
                      <a:pt x="1209" y="1734"/>
                      <a:pt x="1312" y="1724"/>
                    </a:cubicBezTo>
                    <a:close/>
                    <a:moveTo>
                      <a:pt x="1804" y="1865"/>
                    </a:moveTo>
                    <a:cubicBezTo>
                      <a:pt x="1792" y="1869"/>
                      <a:pt x="1780" y="1873"/>
                      <a:pt x="1768" y="1876"/>
                    </a:cubicBezTo>
                    <a:lnTo>
                      <a:pt x="1768" y="1876"/>
                    </a:lnTo>
                    <a:cubicBezTo>
                      <a:pt x="1777" y="1874"/>
                      <a:pt x="1789" y="1870"/>
                      <a:pt x="1804" y="1865"/>
                    </a:cubicBezTo>
                    <a:close/>
                    <a:moveTo>
                      <a:pt x="1189" y="1883"/>
                    </a:moveTo>
                    <a:lnTo>
                      <a:pt x="1189" y="1892"/>
                    </a:lnTo>
                    <a:cubicBezTo>
                      <a:pt x="1091" y="1927"/>
                      <a:pt x="1002" y="1963"/>
                      <a:pt x="904" y="1981"/>
                    </a:cubicBezTo>
                    <a:cubicBezTo>
                      <a:pt x="993" y="1936"/>
                      <a:pt x="1091" y="1910"/>
                      <a:pt x="1189" y="1883"/>
                    </a:cubicBezTo>
                    <a:close/>
                    <a:moveTo>
                      <a:pt x="2178" y="2604"/>
                    </a:moveTo>
                    <a:cubicBezTo>
                      <a:pt x="2161" y="2608"/>
                      <a:pt x="2135" y="2614"/>
                      <a:pt x="2105" y="2622"/>
                    </a:cubicBezTo>
                    <a:lnTo>
                      <a:pt x="2105" y="2622"/>
                    </a:lnTo>
                    <a:cubicBezTo>
                      <a:pt x="2130" y="2618"/>
                      <a:pt x="2154" y="2613"/>
                      <a:pt x="2178" y="2604"/>
                    </a:cubicBezTo>
                    <a:close/>
                    <a:moveTo>
                      <a:pt x="1242" y="2682"/>
                    </a:moveTo>
                    <a:cubicBezTo>
                      <a:pt x="1215" y="2691"/>
                      <a:pt x="1189" y="2700"/>
                      <a:pt x="1163" y="2709"/>
                    </a:cubicBezTo>
                    <a:lnTo>
                      <a:pt x="1163" y="2709"/>
                    </a:lnTo>
                    <a:cubicBezTo>
                      <a:pt x="1183" y="2703"/>
                      <a:pt x="1204" y="2698"/>
                      <a:pt x="1225" y="2693"/>
                    </a:cubicBezTo>
                    <a:cubicBezTo>
                      <a:pt x="1236" y="2688"/>
                      <a:pt x="1241" y="2684"/>
                      <a:pt x="1242" y="2682"/>
                    </a:cubicBezTo>
                    <a:close/>
                    <a:moveTo>
                      <a:pt x="1691" y="2865"/>
                    </a:moveTo>
                    <a:lnTo>
                      <a:pt x="1691" y="2865"/>
                    </a:lnTo>
                    <a:cubicBezTo>
                      <a:pt x="1604" y="2908"/>
                      <a:pt x="1517" y="2934"/>
                      <a:pt x="1421" y="2961"/>
                    </a:cubicBezTo>
                    <a:cubicBezTo>
                      <a:pt x="1505" y="2918"/>
                      <a:pt x="1598" y="2884"/>
                      <a:pt x="1691" y="2865"/>
                    </a:cubicBezTo>
                    <a:close/>
                    <a:moveTo>
                      <a:pt x="2427" y="2943"/>
                    </a:moveTo>
                    <a:lnTo>
                      <a:pt x="2285" y="2978"/>
                    </a:lnTo>
                    <a:cubicBezTo>
                      <a:pt x="2205" y="3010"/>
                      <a:pt x="2170" y="3026"/>
                      <a:pt x="2180" y="3026"/>
                    </a:cubicBezTo>
                    <a:cubicBezTo>
                      <a:pt x="2192" y="3026"/>
                      <a:pt x="2274" y="3001"/>
                      <a:pt x="2427" y="2952"/>
                    </a:cubicBezTo>
                    <a:lnTo>
                      <a:pt x="2427" y="2943"/>
                    </a:lnTo>
                    <a:close/>
                    <a:moveTo>
                      <a:pt x="1445" y="3733"/>
                    </a:moveTo>
                    <a:cubicBezTo>
                      <a:pt x="1439" y="3735"/>
                      <a:pt x="1436" y="3736"/>
                      <a:pt x="1437" y="3736"/>
                    </a:cubicBezTo>
                    <a:cubicBezTo>
                      <a:pt x="1437" y="3736"/>
                      <a:pt x="1438" y="3736"/>
                      <a:pt x="1438" y="3736"/>
                    </a:cubicBezTo>
                    <a:cubicBezTo>
                      <a:pt x="1441" y="3735"/>
                      <a:pt x="1443" y="3734"/>
                      <a:pt x="1445" y="3733"/>
                    </a:cubicBezTo>
                    <a:close/>
                    <a:moveTo>
                      <a:pt x="1623" y="3878"/>
                    </a:moveTo>
                    <a:cubicBezTo>
                      <a:pt x="1571" y="3897"/>
                      <a:pt x="1527" y="3913"/>
                      <a:pt x="1501" y="3923"/>
                    </a:cubicBezTo>
                    <a:cubicBezTo>
                      <a:pt x="1570" y="3900"/>
                      <a:pt x="1606" y="3887"/>
                      <a:pt x="1623" y="3878"/>
                    </a:cubicBezTo>
                    <a:close/>
                    <a:moveTo>
                      <a:pt x="1234" y="1"/>
                    </a:moveTo>
                    <a:cubicBezTo>
                      <a:pt x="1234" y="1"/>
                      <a:pt x="1218" y="7"/>
                      <a:pt x="1171" y="21"/>
                    </a:cubicBezTo>
                    <a:cubicBezTo>
                      <a:pt x="1171" y="21"/>
                      <a:pt x="1171" y="21"/>
                      <a:pt x="1171" y="21"/>
                    </a:cubicBezTo>
                    <a:cubicBezTo>
                      <a:pt x="1145" y="21"/>
                      <a:pt x="119" y="360"/>
                      <a:pt x="58" y="395"/>
                    </a:cubicBezTo>
                    <a:cubicBezTo>
                      <a:pt x="38" y="409"/>
                      <a:pt x="8" y="432"/>
                      <a:pt x="35" y="432"/>
                    </a:cubicBezTo>
                    <a:cubicBezTo>
                      <a:pt x="44" y="432"/>
                      <a:pt x="59" y="429"/>
                      <a:pt x="85" y="422"/>
                    </a:cubicBezTo>
                    <a:cubicBezTo>
                      <a:pt x="230" y="380"/>
                      <a:pt x="368" y="333"/>
                      <a:pt x="387" y="333"/>
                    </a:cubicBezTo>
                    <a:cubicBezTo>
                      <a:pt x="396" y="333"/>
                      <a:pt x="379" y="343"/>
                      <a:pt x="325" y="369"/>
                    </a:cubicBezTo>
                    <a:cubicBezTo>
                      <a:pt x="254" y="413"/>
                      <a:pt x="191" y="449"/>
                      <a:pt x="236" y="458"/>
                    </a:cubicBezTo>
                    <a:cubicBezTo>
                      <a:pt x="267" y="458"/>
                      <a:pt x="513" y="382"/>
                      <a:pt x="541" y="382"/>
                    </a:cubicBezTo>
                    <a:cubicBezTo>
                      <a:pt x="544" y="382"/>
                      <a:pt x="544" y="383"/>
                      <a:pt x="539" y="386"/>
                    </a:cubicBezTo>
                    <a:cubicBezTo>
                      <a:pt x="477" y="422"/>
                      <a:pt x="58" y="565"/>
                      <a:pt x="4" y="609"/>
                    </a:cubicBezTo>
                    <a:cubicBezTo>
                      <a:pt x="2" y="610"/>
                      <a:pt x="1" y="611"/>
                      <a:pt x="2" y="611"/>
                    </a:cubicBezTo>
                    <a:cubicBezTo>
                      <a:pt x="12" y="611"/>
                      <a:pt x="269" y="518"/>
                      <a:pt x="343" y="493"/>
                    </a:cubicBezTo>
                    <a:lnTo>
                      <a:pt x="343" y="493"/>
                    </a:lnTo>
                    <a:cubicBezTo>
                      <a:pt x="343" y="501"/>
                      <a:pt x="34" y="613"/>
                      <a:pt x="65" y="613"/>
                    </a:cubicBezTo>
                    <a:cubicBezTo>
                      <a:pt x="68" y="613"/>
                      <a:pt x="74" y="612"/>
                      <a:pt x="85" y="609"/>
                    </a:cubicBezTo>
                    <a:cubicBezTo>
                      <a:pt x="115" y="602"/>
                      <a:pt x="634" y="429"/>
                      <a:pt x="650" y="429"/>
                    </a:cubicBezTo>
                    <a:cubicBezTo>
                      <a:pt x="653" y="429"/>
                      <a:pt x="639" y="435"/>
                      <a:pt x="601" y="449"/>
                    </a:cubicBezTo>
                    <a:cubicBezTo>
                      <a:pt x="494" y="493"/>
                      <a:pt x="325" y="547"/>
                      <a:pt x="227" y="591"/>
                    </a:cubicBezTo>
                    <a:cubicBezTo>
                      <a:pt x="201" y="604"/>
                      <a:pt x="194" y="613"/>
                      <a:pt x="203" y="613"/>
                    </a:cubicBezTo>
                    <a:cubicBezTo>
                      <a:pt x="206" y="613"/>
                      <a:pt x="211" y="611"/>
                      <a:pt x="218" y="609"/>
                    </a:cubicBezTo>
                    <a:cubicBezTo>
                      <a:pt x="291" y="601"/>
                      <a:pt x="567" y="498"/>
                      <a:pt x="619" y="498"/>
                    </a:cubicBezTo>
                    <a:cubicBezTo>
                      <a:pt x="625" y="498"/>
                      <a:pt x="628" y="500"/>
                      <a:pt x="628" y="502"/>
                    </a:cubicBezTo>
                    <a:cubicBezTo>
                      <a:pt x="468" y="556"/>
                      <a:pt x="325" y="609"/>
                      <a:pt x="209" y="654"/>
                    </a:cubicBezTo>
                    <a:cubicBezTo>
                      <a:pt x="162" y="675"/>
                      <a:pt x="101" y="702"/>
                      <a:pt x="122" y="702"/>
                    </a:cubicBezTo>
                    <a:cubicBezTo>
                      <a:pt x="137" y="702"/>
                      <a:pt x="188" y="690"/>
                      <a:pt x="307" y="654"/>
                    </a:cubicBezTo>
                    <a:lnTo>
                      <a:pt x="307" y="654"/>
                    </a:lnTo>
                    <a:cubicBezTo>
                      <a:pt x="101" y="722"/>
                      <a:pt x="33" y="748"/>
                      <a:pt x="46" y="748"/>
                    </a:cubicBezTo>
                    <a:cubicBezTo>
                      <a:pt x="57" y="748"/>
                      <a:pt x="121" y="731"/>
                      <a:pt x="209" y="707"/>
                    </a:cubicBezTo>
                    <a:lnTo>
                      <a:pt x="209" y="707"/>
                    </a:lnTo>
                    <a:cubicBezTo>
                      <a:pt x="39" y="770"/>
                      <a:pt x="86" y="778"/>
                      <a:pt x="142" y="778"/>
                    </a:cubicBezTo>
                    <a:cubicBezTo>
                      <a:pt x="162" y="778"/>
                      <a:pt x="183" y="777"/>
                      <a:pt x="196" y="777"/>
                    </a:cubicBezTo>
                    <a:cubicBezTo>
                      <a:pt x="204" y="777"/>
                      <a:pt x="209" y="777"/>
                      <a:pt x="209" y="778"/>
                    </a:cubicBezTo>
                    <a:cubicBezTo>
                      <a:pt x="209" y="757"/>
                      <a:pt x="433" y="676"/>
                      <a:pt x="475" y="676"/>
                    </a:cubicBezTo>
                    <a:cubicBezTo>
                      <a:pt x="486" y="676"/>
                      <a:pt x="484" y="683"/>
                      <a:pt x="459" y="698"/>
                    </a:cubicBezTo>
                    <a:cubicBezTo>
                      <a:pt x="387" y="743"/>
                      <a:pt x="361" y="769"/>
                      <a:pt x="361" y="787"/>
                    </a:cubicBezTo>
                    <a:cubicBezTo>
                      <a:pt x="503" y="743"/>
                      <a:pt x="646" y="680"/>
                      <a:pt x="770" y="582"/>
                    </a:cubicBezTo>
                    <a:cubicBezTo>
                      <a:pt x="770" y="600"/>
                      <a:pt x="788" y="609"/>
                      <a:pt x="770" y="627"/>
                    </a:cubicBezTo>
                    <a:cubicBezTo>
                      <a:pt x="762" y="645"/>
                      <a:pt x="735" y="663"/>
                      <a:pt x="574" y="725"/>
                    </a:cubicBezTo>
                    <a:cubicBezTo>
                      <a:pt x="414" y="787"/>
                      <a:pt x="325" y="805"/>
                      <a:pt x="227" y="850"/>
                    </a:cubicBezTo>
                    <a:cubicBezTo>
                      <a:pt x="172" y="873"/>
                      <a:pt x="160" y="882"/>
                      <a:pt x="172" y="882"/>
                    </a:cubicBezTo>
                    <a:cubicBezTo>
                      <a:pt x="203" y="882"/>
                      <a:pt x="381" y="830"/>
                      <a:pt x="423" y="830"/>
                    </a:cubicBezTo>
                    <a:cubicBezTo>
                      <a:pt x="428" y="830"/>
                      <a:pt x="431" y="831"/>
                      <a:pt x="432" y="832"/>
                    </a:cubicBezTo>
                    <a:cubicBezTo>
                      <a:pt x="459" y="850"/>
                      <a:pt x="298" y="912"/>
                      <a:pt x="85" y="992"/>
                    </a:cubicBezTo>
                    <a:cubicBezTo>
                      <a:pt x="272" y="930"/>
                      <a:pt x="512" y="867"/>
                      <a:pt x="592" y="850"/>
                    </a:cubicBezTo>
                    <a:cubicBezTo>
                      <a:pt x="607" y="846"/>
                      <a:pt x="616" y="845"/>
                      <a:pt x="620" y="845"/>
                    </a:cubicBezTo>
                    <a:cubicBezTo>
                      <a:pt x="647" y="845"/>
                      <a:pt x="405" y="921"/>
                      <a:pt x="405" y="921"/>
                    </a:cubicBezTo>
                    <a:cubicBezTo>
                      <a:pt x="454" y="909"/>
                      <a:pt x="503" y="896"/>
                      <a:pt x="552" y="882"/>
                    </a:cubicBezTo>
                    <a:lnTo>
                      <a:pt x="552" y="882"/>
                    </a:lnTo>
                    <a:cubicBezTo>
                      <a:pt x="434" y="922"/>
                      <a:pt x="302" y="967"/>
                      <a:pt x="263" y="983"/>
                    </a:cubicBezTo>
                    <a:cubicBezTo>
                      <a:pt x="174" y="1019"/>
                      <a:pt x="236" y="1019"/>
                      <a:pt x="254" y="1019"/>
                    </a:cubicBezTo>
                    <a:cubicBezTo>
                      <a:pt x="268" y="1020"/>
                      <a:pt x="282" y="1021"/>
                      <a:pt x="296" y="1021"/>
                    </a:cubicBezTo>
                    <a:cubicBezTo>
                      <a:pt x="359" y="1021"/>
                      <a:pt x="418" y="1005"/>
                      <a:pt x="477" y="983"/>
                    </a:cubicBezTo>
                    <a:cubicBezTo>
                      <a:pt x="552" y="963"/>
                      <a:pt x="607" y="942"/>
                      <a:pt x="615" y="942"/>
                    </a:cubicBezTo>
                    <a:cubicBezTo>
                      <a:pt x="618" y="942"/>
                      <a:pt x="616" y="944"/>
                      <a:pt x="610" y="948"/>
                    </a:cubicBezTo>
                    <a:cubicBezTo>
                      <a:pt x="566" y="974"/>
                      <a:pt x="512" y="1001"/>
                      <a:pt x="459" y="1019"/>
                    </a:cubicBezTo>
                    <a:cubicBezTo>
                      <a:pt x="352" y="1054"/>
                      <a:pt x="387" y="1046"/>
                      <a:pt x="387" y="1054"/>
                    </a:cubicBezTo>
                    <a:cubicBezTo>
                      <a:pt x="387" y="1055"/>
                      <a:pt x="389" y="1056"/>
                      <a:pt x="391" y="1056"/>
                    </a:cubicBezTo>
                    <a:cubicBezTo>
                      <a:pt x="414" y="1056"/>
                      <a:pt x="543" y="1019"/>
                      <a:pt x="583" y="1019"/>
                    </a:cubicBezTo>
                    <a:cubicBezTo>
                      <a:pt x="628" y="1019"/>
                      <a:pt x="637" y="1019"/>
                      <a:pt x="610" y="1046"/>
                    </a:cubicBezTo>
                    <a:cubicBezTo>
                      <a:pt x="583" y="1063"/>
                      <a:pt x="432" y="1117"/>
                      <a:pt x="432" y="1126"/>
                    </a:cubicBezTo>
                    <a:cubicBezTo>
                      <a:pt x="432" y="1126"/>
                      <a:pt x="539" y="1090"/>
                      <a:pt x="539" y="1090"/>
                    </a:cubicBezTo>
                    <a:lnTo>
                      <a:pt x="539" y="1099"/>
                    </a:lnTo>
                    <a:lnTo>
                      <a:pt x="539" y="1144"/>
                    </a:lnTo>
                    <a:cubicBezTo>
                      <a:pt x="539" y="1153"/>
                      <a:pt x="516" y="1173"/>
                      <a:pt x="544" y="1173"/>
                    </a:cubicBezTo>
                    <a:cubicBezTo>
                      <a:pt x="568" y="1173"/>
                      <a:pt x="630" y="1158"/>
                      <a:pt x="779" y="1108"/>
                    </a:cubicBezTo>
                    <a:lnTo>
                      <a:pt x="779" y="1108"/>
                    </a:lnTo>
                    <a:cubicBezTo>
                      <a:pt x="539" y="1188"/>
                      <a:pt x="521" y="1224"/>
                      <a:pt x="530" y="1242"/>
                    </a:cubicBezTo>
                    <a:cubicBezTo>
                      <a:pt x="530" y="1242"/>
                      <a:pt x="531" y="1242"/>
                      <a:pt x="532" y="1242"/>
                    </a:cubicBezTo>
                    <a:cubicBezTo>
                      <a:pt x="550" y="1242"/>
                      <a:pt x="659" y="1208"/>
                      <a:pt x="686" y="1208"/>
                    </a:cubicBezTo>
                    <a:cubicBezTo>
                      <a:pt x="693" y="1208"/>
                      <a:pt x="695" y="1210"/>
                      <a:pt x="690" y="1215"/>
                    </a:cubicBezTo>
                    <a:cubicBezTo>
                      <a:pt x="664" y="1242"/>
                      <a:pt x="485" y="1286"/>
                      <a:pt x="432" y="1313"/>
                    </a:cubicBezTo>
                    <a:cubicBezTo>
                      <a:pt x="370" y="1339"/>
                      <a:pt x="387" y="1339"/>
                      <a:pt x="396" y="1348"/>
                    </a:cubicBezTo>
                    <a:cubicBezTo>
                      <a:pt x="441" y="1348"/>
                      <a:pt x="485" y="1339"/>
                      <a:pt x="530" y="1331"/>
                    </a:cubicBezTo>
                    <a:cubicBezTo>
                      <a:pt x="549" y="1323"/>
                      <a:pt x="584" y="1311"/>
                      <a:pt x="623" y="1297"/>
                    </a:cubicBezTo>
                    <a:lnTo>
                      <a:pt x="623" y="1297"/>
                    </a:lnTo>
                    <a:cubicBezTo>
                      <a:pt x="600" y="1306"/>
                      <a:pt x="600" y="1310"/>
                      <a:pt x="609" y="1310"/>
                    </a:cubicBezTo>
                    <a:cubicBezTo>
                      <a:pt x="626" y="1310"/>
                      <a:pt x="672" y="1301"/>
                      <a:pt x="691" y="1301"/>
                    </a:cubicBezTo>
                    <a:cubicBezTo>
                      <a:pt x="697" y="1301"/>
                      <a:pt x="700" y="1302"/>
                      <a:pt x="699" y="1304"/>
                    </a:cubicBezTo>
                    <a:cubicBezTo>
                      <a:pt x="682" y="1313"/>
                      <a:pt x="156" y="1482"/>
                      <a:pt x="213" y="1482"/>
                    </a:cubicBezTo>
                    <a:cubicBezTo>
                      <a:pt x="214" y="1482"/>
                      <a:pt x="216" y="1482"/>
                      <a:pt x="218" y="1482"/>
                    </a:cubicBezTo>
                    <a:cubicBezTo>
                      <a:pt x="325" y="1464"/>
                      <a:pt x="762" y="1313"/>
                      <a:pt x="984" y="1242"/>
                    </a:cubicBezTo>
                    <a:cubicBezTo>
                      <a:pt x="1012" y="1233"/>
                      <a:pt x="1026" y="1229"/>
                      <a:pt x="1029" y="1229"/>
                    </a:cubicBezTo>
                    <a:cubicBezTo>
                      <a:pt x="1045" y="1229"/>
                      <a:pt x="669" y="1367"/>
                      <a:pt x="646" y="1375"/>
                    </a:cubicBezTo>
                    <a:cubicBezTo>
                      <a:pt x="708" y="1357"/>
                      <a:pt x="770" y="1331"/>
                      <a:pt x="842" y="1322"/>
                    </a:cubicBezTo>
                    <a:lnTo>
                      <a:pt x="842" y="1322"/>
                    </a:lnTo>
                    <a:cubicBezTo>
                      <a:pt x="842" y="1322"/>
                      <a:pt x="830" y="1333"/>
                      <a:pt x="844" y="1333"/>
                    </a:cubicBezTo>
                    <a:cubicBezTo>
                      <a:pt x="847" y="1333"/>
                      <a:pt x="852" y="1332"/>
                      <a:pt x="860" y="1331"/>
                    </a:cubicBezTo>
                    <a:cubicBezTo>
                      <a:pt x="904" y="1322"/>
                      <a:pt x="1011" y="1286"/>
                      <a:pt x="1064" y="1268"/>
                    </a:cubicBezTo>
                    <a:cubicBezTo>
                      <a:pt x="1091" y="1261"/>
                      <a:pt x="1106" y="1258"/>
                      <a:pt x="1115" y="1258"/>
                    </a:cubicBezTo>
                    <a:cubicBezTo>
                      <a:pt x="1127" y="1258"/>
                      <a:pt x="1127" y="1263"/>
                      <a:pt x="1127" y="1268"/>
                    </a:cubicBezTo>
                    <a:cubicBezTo>
                      <a:pt x="964" y="1317"/>
                      <a:pt x="861" y="1358"/>
                      <a:pt x="892" y="1358"/>
                    </a:cubicBezTo>
                    <a:cubicBezTo>
                      <a:pt x="895" y="1358"/>
                      <a:pt x="899" y="1358"/>
                      <a:pt x="904" y="1357"/>
                    </a:cubicBezTo>
                    <a:cubicBezTo>
                      <a:pt x="936" y="1354"/>
                      <a:pt x="969" y="1347"/>
                      <a:pt x="977" y="1347"/>
                    </a:cubicBezTo>
                    <a:cubicBezTo>
                      <a:pt x="988" y="1347"/>
                      <a:pt x="945" y="1361"/>
                      <a:pt x="770" y="1420"/>
                    </a:cubicBezTo>
                    <a:cubicBezTo>
                      <a:pt x="700" y="1445"/>
                      <a:pt x="685" y="1466"/>
                      <a:pt x="708" y="1466"/>
                    </a:cubicBezTo>
                    <a:cubicBezTo>
                      <a:pt x="717" y="1466"/>
                      <a:pt x="732" y="1463"/>
                      <a:pt x="753" y="1455"/>
                    </a:cubicBezTo>
                    <a:cubicBezTo>
                      <a:pt x="815" y="1429"/>
                      <a:pt x="877" y="1411"/>
                      <a:pt x="940" y="1402"/>
                    </a:cubicBezTo>
                    <a:cubicBezTo>
                      <a:pt x="975" y="1402"/>
                      <a:pt x="966" y="1411"/>
                      <a:pt x="931" y="1437"/>
                    </a:cubicBezTo>
                    <a:cubicBezTo>
                      <a:pt x="904" y="1464"/>
                      <a:pt x="762" y="1509"/>
                      <a:pt x="681" y="1544"/>
                    </a:cubicBezTo>
                    <a:cubicBezTo>
                      <a:pt x="631" y="1572"/>
                      <a:pt x="609" y="1586"/>
                      <a:pt x="632" y="1586"/>
                    </a:cubicBezTo>
                    <a:cubicBezTo>
                      <a:pt x="646" y="1586"/>
                      <a:pt x="676" y="1581"/>
                      <a:pt x="726" y="1571"/>
                    </a:cubicBezTo>
                    <a:cubicBezTo>
                      <a:pt x="754" y="1562"/>
                      <a:pt x="769" y="1558"/>
                      <a:pt x="775" y="1558"/>
                    </a:cubicBezTo>
                    <a:cubicBezTo>
                      <a:pt x="798" y="1558"/>
                      <a:pt x="644" y="1627"/>
                      <a:pt x="586" y="1646"/>
                    </a:cubicBezTo>
                    <a:lnTo>
                      <a:pt x="586" y="1646"/>
                    </a:lnTo>
                    <a:cubicBezTo>
                      <a:pt x="794" y="1591"/>
                      <a:pt x="1023" y="1490"/>
                      <a:pt x="1127" y="1446"/>
                    </a:cubicBezTo>
                    <a:cubicBezTo>
                      <a:pt x="1133" y="1444"/>
                      <a:pt x="1139" y="1443"/>
                      <a:pt x="1144" y="1443"/>
                    </a:cubicBezTo>
                    <a:cubicBezTo>
                      <a:pt x="1159" y="1443"/>
                      <a:pt x="1157" y="1455"/>
                      <a:pt x="1082" y="1482"/>
                    </a:cubicBezTo>
                    <a:cubicBezTo>
                      <a:pt x="982" y="1515"/>
                      <a:pt x="972" y="1524"/>
                      <a:pt x="994" y="1524"/>
                    </a:cubicBezTo>
                    <a:cubicBezTo>
                      <a:pt x="1007" y="1524"/>
                      <a:pt x="1032" y="1521"/>
                      <a:pt x="1055" y="1518"/>
                    </a:cubicBezTo>
                    <a:cubicBezTo>
                      <a:pt x="1074" y="1514"/>
                      <a:pt x="1084" y="1512"/>
                      <a:pt x="1089" y="1512"/>
                    </a:cubicBezTo>
                    <a:cubicBezTo>
                      <a:pt x="1118" y="1512"/>
                      <a:pt x="899" y="1580"/>
                      <a:pt x="753" y="1633"/>
                    </a:cubicBezTo>
                    <a:cubicBezTo>
                      <a:pt x="723" y="1645"/>
                      <a:pt x="714" y="1649"/>
                      <a:pt x="719" y="1649"/>
                    </a:cubicBezTo>
                    <a:cubicBezTo>
                      <a:pt x="731" y="1649"/>
                      <a:pt x="849" y="1613"/>
                      <a:pt x="868" y="1607"/>
                    </a:cubicBezTo>
                    <a:cubicBezTo>
                      <a:pt x="953" y="1580"/>
                      <a:pt x="987" y="1573"/>
                      <a:pt x="1001" y="1573"/>
                    </a:cubicBezTo>
                    <a:cubicBezTo>
                      <a:pt x="1011" y="1573"/>
                      <a:pt x="1011" y="1576"/>
                      <a:pt x="1011" y="1580"/>
                    </a:cubicBezTo>
                    <a:cubicBezTo>
                      <a:pt x="1011" y="1585"/>
                      <a:pt x="982" y="1602"/>
                      <a:pt x="1000" y="1602"/>
                    </a:cubicBezTo>
                    <a:cubicBezTo>
                      <a:pt x="1014" y="1602"/>
                      <a:pt x="1055" y="1593"/>
                      <a:pt x="1153" y="1562"/>
                    </a:cubicBezTo>
                    <a:cubicBezTo>
                      <a:pt x="1160" y="1562"/>
                      <a:pt x="1227" y="1547"/>
                      <a:pt x="1245" y="1547"/>
                    </a:cubicBezTo>
                    <a:cubicBezTo>
                      <a:pt x="1251" y="1547"/>
                      <a:pt x="1251" y="1549"/>
                      <a:pt x="1243" y="1553"/>
                    </a:cubicBezTo>
                    <a:cubicBezTo>
                      <a:pt x="1162" y="1580"/>
                      <a:pt x="824" y="1678"/>
                      <a:pt x="753" y="1714"/>
                    </a:cubicBezTo>
                    <a:cubicBezTo>
                      <a:pt x="683" y="1757"/>
                      <a:pt x="733" y="1758"/>
                      <a:pt x="735" y="1775"/>
                    </a:cubicBezTo>
                    <a:lnTo>
                      <a:pt x="735" y="1775"/>
                    </a:lnTo>
                    <a:cubicBezTo>
                      <a:pt x="736" y="1772"/>
                      <a:pt x="748" y="1759"/>
                      <a:pt x="851" y="1722"/>
                    </a:cubicBezTo>
                    <a:cubicBezTo>
                      <a:pt x="860" y="1720"/>
                      <a:pt x="867" y="1719"/>
                      <a:pt x="872" y="1719"/>
                    </a:cubicBezTo>
                    <a:cubicBezTo>
                      <a:pt x="887" y="1719"/>
                      <a:pt x="886" y="1729"/>
                      <a:pt x="906" y="1729"/>
                    </a:cubicBezTo>
                    <a:cubicBezTo>
                      <a:pt x="921" y="1729"/>
                      <a:pt x="948" y="1724"/>
                      <a:pt x="1002" y="1705"/>
                    </a:cubicBezTo>
                    <a:lnTo>
                      <a:pt x="1002" y="1705"/>
                    </a:lnTo>
                    <a:cubicBezTo>
                      <a:pt x="992" y="1708"/>
                      <a:pt x="987" y="1709"/>
                      <a:pt x="985" y="1709"/>
                    </a:cubicBezTo>
                    <a:cubicBezTo>
                      <a:pt x="968" y="1709"/>
                      <a:pt x="1130" y="1633"/>
                      <a:pt x="1153" y="1633"/>
                    </a:cubicBezTo>
                    <a:cubicBezTo>
                      <a:pt x="1190" y="1628"/>
                      <a:pt x="1311" y="1598"/>
                      <a:pt x="1330" y="1598"/>
                    </a:cubicBezTo>
                    <a:cubicBezTo>
                      <a:pt x="1344" y="1598"/>
                      <a:pt x="1309" y="1613"/>
                      <a:pt x="1162" y="1660"/>
                    </a:cubicBezTo>
                    <a:cubicBezTo>
                      <a:pt x="1073" y="1687"/>
                      <a:pt x="984" y="1714"/>
                      <a:pt x="895" y="1749"/>
                    </a:cubicBezTo>
                    <a:cubicBezTo>
                      <a:pt x="856" y="1780"/>
                      <a:pt x="845" y="1804"/>
                      <a:pt x="877" y="1804"/>
                    </a:cubicBezTo>
                    <a:cubicBezTo>
                      <a:pt x="882" y="1804"/>
                      <a:pt x="888" y="1804"/>
                      <a:pt x="895" y="1803"/>
                    </a:cubicBezTo>
                    <a:cubicBezTo>
                      <a:pt x="958" y="1803"/>
                      <a:pt x="1180" y="1705"/>
                      <a:pt x="1305" y="1669"/>
                    </a:cubicBezTo>
                    <a:lnTo>
                      <a:pt x="1305" y="1669"/>
                    </a:lnTo>
                    <a:cubicBezTo>
                      <a:pt x="1216" y="1722"/>
                      <a:pt x="1136" y="1767"/>
                      <a:pt x="1038" y="1794"/>
                    </a:cubicBezTo>
                    <a:cubicBezTo>
                      <a:pt x="964" y="1824"/>
                      <a:pt x="920" y="1830"/>
                      <a:pt x="900" y="1830"/>
                    </a:cubicBezTo>
                    <a:lnTo>
                      <a:pt x="900" y="1830"/>
                    </a:lnTo>
                    <a:cubicBezTo>
                      <a:pt x="897" y="1828"/>
                      <a:pt x="894" y="1827"/>
                      <a:pt x="891" y="1827"/>
                    </a:cubicBezTo>
                    <a:cubicBezTo>
                      <a:pt x="888" y="1827"/>
                      <a:pt x="886" y="1828"/>
                      <a:pt x="886" y="1829"/>
                    </a:cubicBezTo>
                    <a:cubicBezTo>
                      <a:pt x="886" y="1829"/>
                      <a:pt x="890" y="1830"/>
                      <a:pt x="898" y="1830"/>
                    </a:cubicBezTo>
                    <a:cubicBezTo>
                      <a:pt x="898" y="1830"/>
                      <a:pt x="899" y="1830"/>
                      <a:pt x="900" y="1830"/>
                    </a:cubicBezTo>
                    <a:lnTo>
                      <a:pt x="900" y="1830"/>
                    </a:lnTo>
                    <a:cubicBezTo>
                      <a:pt x="910" y="1837"/>
                      <a:pt x="908" y="1857"/>
                      <a:pt x="815" y="1892"/>
                    </a:cubicBezTo>
                    <a:cubicBezTo>
                      <a:pt x="708" y="1936"/>
                      <a:pt x="459" y="2016"/>
                      <a:pt x="325" y="2061"/>
                    </a:cubicBezTo>
                    <a:cubicBezTo>
                      <a:pt x="557" y="1990"/>
                      <a:pt x="788" y="1918"/>
                      <a:pt x="984" y="1865"/>
                    </a:cubicBezTo>
                    <a:cubicBezTo>
                      <a:pt x="1017" y="1856"/>
                      <a:pt x="1032" y="1853"/>
                      <a:pt x="1039" y="1853"/>
                    </a:cubicBezTo>
                    <a:cubicBezTo>
                      <a:pt x="1054" y="1853"/>
                      <a:pt x="1038" y="1865"/>
                      <a:pt x="1073" y="1865"/>
                    </a:cubicBezTo>
                    <a:cubicBezTo>
                      <a:pt x="1093" y="1865"/>
                      <a:pt x="1229" y="1820"/>
                      <a:pt x="1231" y="1820"/>
                    </a:cubicBezTo>
                    <a:lnTo>
                      <a:pt x="1231" y="1820"/>
                    </a:lnTo>
                    <a:cubicBezTo>
                      <a:pt x="1232" y="1820"/>
                      <a:pt x="1218" y="1825"/>
                      <a:pt x="1180" y="1838"/>
                    </a:cubicBezTo>
                    <a:cubicBezTo>
                      <a:pt x="1020" y="1901"/>
                      <a:pt x="806" y="1963"/>
                      <a:pt x="619" y="2025"/>
                    </a:cubicBezTo>
                    <a:cubicBezTo>
                      <a:pt x="553" y="2051"/>
                      <a:pt x="541" y="2060"/>
                      <a:pt x="554" y="2060"/>
                    </a:cubicBezTo>
                    <a:cubicBezTo>
                      <a:pt x="572" y="2060"/>
                      <a:pt x="641" y="2041"/>
                      <a:pt x="672" y="2025"/>
                    </a:cubicBezTo>
                    <a:cubicBezTo>
                      <a:pt x="753" y="2008"/>
                      <a:pt x="833" y="1981"/>
                      <a:pt x="860" y="1981"/>
                    </a:cubicBezTo>
                    <a:cubicBezTo>
                      <a:pt x="886" y="1981"/>
                      <a:pt x="886" y="1990"/>
                      <a:pt x="895" y="1999"/>
                    </a:cubicBezTo>
                    <a:cubicBezTo>
                      <a:pt x="895" y="2006"/>
                      <a:pt x="844" y="2053"/>
                      <a:pt x="906" y="2053"/>
                    </a:cubicBezTo>
                    <a:cubicBezTo>
                      <a:pt x="921" y="2053"/>
                      <a:pt x="944" y="2050"/>
                      <a:pt x="975" y="2043"/>
                    </a:cubicBezTo>
                    <a:cubicBezTo>
                      <a:pt x="1011" y="2036"/>
                      <a:pt x="1116" y="2000"/>
                      <a:pt x="1128" y="2000"/>
                    </a:cubicBezTo>
                    <a:cubicBezTo>
                      <a:pt x="1131" y="2000"/>
                      <a:pt x="1128" y="2002"/>
                      <a:pt x="1118" y="2008"/>
                    </a:cubicBezTo>
                    <a:cubicBezTo>
                      <a:pt x="1055" y="2034"/>
                      <a:pt x="886" y="2097"/>
                      <a:pt x="815" y="2132"/>
                    </a:cubicBezTo>
                    <a:cubicBezTo>
                      <a:pt x="701" y="2179"/>
                      <a:pt x="652" y="2216"/>
                      <a:pt x="701" y="2216"/>
                    </a:cubicBezTo>
                    <a:cubicBezTo>
                      <a:pt x="716" y="2216"/>
                      <a:pt x="742" y="2212"/>
                      <a:pt x="779" y="2203"/>
                    </a:cubicBezTo>
                    <a:cubicBezTo>
                      <a:pt x="812" y="2195"/>
                      <a:pt x="974" y="2149"/>
                      <a:pt x="992" y="2149"/>
                    </a:cubicBezTo>
                    <a:cubicBezTo>
                      <a:pt x="993" y="2149"/>
                      <a:pt x="994" y="2149"/>
                      <a:pt x="993" y="2150"/>
                    </a:cubicBezTo>
                    <a:cubicBezTo>
                      <a:pt x="940" y="2177"/>
                      <a:pt x="664" y="2257"/>
                      <a:pt x="664" y="2275"/>
                    </a:cubicBezTo>
                    <a:cubicBezTo>
                      <a:pt x="664" y="2275"/>
                      <a:pt x="664" y="2275"/>
                      <a:pt x="665" y="2275"/>
                    </a:cubicBezTo>
                    <a:cubicBezTo>
                      <a:pt x="684" y="2275"/>
                      <a:pt x="875" y="2203"/>
                      <a:pt x="901" y="2203"/>
                    </a:cubicBezTo>
                    <a:cubicBezTo>
                      <a:pt x="903" y="2203"/>
                      <a:pt x="904" y="2203"/>
                      <a:pt x="904" y="2203"/>
                    </a:cubicBezTo>
                    <a:cubicBezTo>
                      <a:pt x="908" y="2203"/>
                      <a:pt x="907" y="2207"/>
                      <a:pt x="916" y="2207"/>
                    </a:cubicBezTo>
                    <a:cubicBezTo>
                      <a:pt x="927" y="2207"/>
                      <a:pt x="955" y="2202"/>
                      <a:pt x="1029" y="2177"/>
                    </a:cubicBezTo>
                    <a:cubicBezTo>
                      <a:pt x="1296" y="2088"/>
                      <a:pt x="1287" y="2097"/>
                      <a:pt x="1474" y="2043"/>
                    </a:cubicBezTo>
                    <a:lnTo>
                      <a:pt x="1474" y="2043"/>
                    </a:lnTo>
                    <a:cubicBezTo>
                      <a:pt x="1423" y="2068"/>
                      <a:pt x="1013" y="2214"/>
                      <a:pt x="993" y="2214"/>
                    </a:cubicBezTo>
                    <a:cubicBezTo>
                      <a:pt x="992" y="2214"/>
                      <a:pt x="992" y="2213"/>
                      <a:pt x="993" y="2212"/>
                    </a:cubicBezTo>
                    <a:cubicBezTo>
                      <a:pt x="1013" y="2206"/>
                      <a:pt x="1066" y="2185"/>
                      <a:pt x="1047" y="2185"/>
                    </a:cubicBezTo>
                    <a:cubicBezTo>
                      <a:pt x="1040" y="2185"/>
                      <a:pt x="1024" y="2188"/>
                      <a:pt x="993" y="2195"/>
                    </a:cubicBezTo>
                    <a:cubicBezTo>
                      <a:pt x="949" y="2212"/>
                      <a:pt x="904" y="2230"/>
                      <a:pt x="860" y="2248"/>
                    </a:cubicBezTo>
                    <a:cubicBezTo>
                      <a:pt x="854" y="2251"/>
                      <a:pt x="855" y="2252"/>
                      <a:pt x="860" y="2252"/>
                    </a:cubicBezTo>
                    <a:cubicBezTo>
                      <a:pt x="871" y="2252"/>
                      <a:pt x="902" y="2247"/>
                      <a:pt x="917" y="2247"/>
                    </a:cubicBezTo>
                    <a:cubicBezTo>
                      <a:pt x="918" y="2247"/>
                      <a:pt x="919" y="2247"/>
                      <a:pt x="919" y="2247"/>
                    </a:cubicBezTo>
                    <a:lnTo>
                      <a:pt x="919" y="2247"/>
                    </a:lnTo>
                    <a:cubicBezTo>
                      <a:pt x="1005" y="2215"/>
                      <a:pt x="1093" y="2189"/>
                      <a:pt x="1186" y="2166"/>
                    </a:cubicBezTo>
                    <a:lnTo>
                      <a:pt x="1186" y="2166"/>
                    </a:lnTo>
                    <a:lnTo>
                      <a:pt x="916" y="2258"/>
                    </a:lnTo>
                    <a:lnTo>
                      <a:pt x="916" y="2258"/>
                    </a:lnTo>
                    <a:cubicBezTo>
                      <a:pt x="931" y="2250"/>
                      <a:pt x="929" y="2247"/>
                      <a:pt x="919" y="2247"/>
                    </a:cubicBezTo>
                    <a:lnTo>
                      <a:pt x="919" y="2247"/>
                    </a:lnTo>
                    <a:cubicBezTo>
                      <a:pt x="875" y="2263"/>
                      <a:pt x="831" y="2282"/>
                      <a:pt x="788" y="2301"/>
                    </a:cubicBezTo>
                    <a:lnTo>
                      <a:pt x="916" y="2258"/>
                    </a:lnTo>
                    <a:lnTo>
                      <a:pt x="916" y="2258"/>
                    </a:lnTo>
                    <a:cubicBezTo>
                      <a:pt x="903" y="2265"/>
                      <a:pt x="877" y="2276"/>
                      <a:pt x="833" y="2293"/>
                    </a:cubicBezTo>
                    <a:cubicBezTo>
                      <a:pt x="753" y="2324"/>
                      <a:pt x="775" y="2330"/>
                      <a:pt x="817" y="2330"/>
                    </a:cubicBezTo>
                    <a:cubicBezTo>
                      <a:pt x="849" y="2330"/>
                      <a:pt x="892" y="2327"/>
                      <a:pt x="911" y="2327"/>
                    </a:cubicBezTo>
                    <a:cubicBezTo>
                      <a:pt x="918" y="2327"/>
                      <a:pt x="922" y="2327"/>
                      <a:pt x="922" y="2328"/>
                    </a:cubicBezTo>
                    <a:cubicBezTo>
                      <a:pt x="1153" y="2248"/>
                      <a:pt x="1145" y="2248"/>
                      <a:pt x="1341" y="2177"/>
                    </a:cubicBezTo>
                    <a:lnTo>
                      <a:pt x="1341" y="2177"/>
                    </a:lnTo>
                    <a:cubicBezTo>
                      <a:pt x="1341" y="2185"/>
                      <a:pt x="1112" y="2275"/>
                      <a:pt x="1116" y="2275"/>
                    </a:cubicBezTo>
                    <a:cubicBezTo>
                      <a:pt x="1116" y="2275"/>
                      <a:pt x="1117" y="2275"/>
                      <a:pt x="1118" y="2275"/>
                    </a:cubicBezTo>
                    <a:cubicBezTo>
                      <a:pt x="1171" y="2275"/>
                      <a:pt x="1394" y="2203"/>
                      <a:pt x="1492" y="2177"/>
                    </a:cubicBezTo>
                    <a:lnTo>
                      <a:pt x="1492" y="2177"/>
                    </a:lnTo>
                    <a:cubicBezTo>
                      <a:pt x="1355" y="2227"/>
                      <a:pt x="765" y="2460"/>
                      <a:pt x="796" y="2460"/>
                    </a:cubicBezTo>
                    <a:cubicBezTo>
                      <a:pt x="803" y="2460"/>
                      <a:pt x="844" y="2447"/>
                      <a:pt x="931" y="2417"/>
                    </a:cubicBezTo>
                    <a:cubicBezTo>
                      <a:pt x="942" y="2412"/>
                      <a:pt x="943" y="2410"/>
                      <a:pt x="938" y="2410"/>
                    </a:cubicBezTo>
                    <a:cubicBezTo>
                      <a:pt x="936" y="2410"/>
                      <a:pt x="934" y="2410"/>
                      <a:pt x="931" y="2410"/>
                    </a:cubicBezTo>
                    <a:lnTo>
                      <a:pt x="931" y="2410"/>
                    </a:lnTo>
                    <a:cubicBezTo>
                      <a:pt x="1013" y="2384"/>
                      <a:pt x="1164" y="2334"/>
                      <a:pt x="1189" y="2328"/>
                    </a:cubicBezTo>
                    <a:cubicBezTo>
                      <a:pt x="1240" y="2311"/>
                      <a:pt x="1273" y="2305"/>
                      <a:pt x="1283" y="2305"/>
                    </a:cubicBezTo>
                    <a:cubicBezTo>
                      <a:pt x="1289" y="2305"/>
                      <a:pt x="1288" y="2307"/>
                      <a:pt x="1278" y="2310"/>
                    </a:cubicBezTo>
                    <a:cubicBezTo>
                      <a:pt x="1234" y="2346"/>
                      <a:pt x="877" y="2444"/>
                      <a:pt x="815" y="2489"/>
                    </a:cubicBezTo>
                    <a:cubicBezTo>
                      <a:pt x="786" y="2503"/>
                      <a:pt x="775" y="2518"/>
                      <a:pt x="796" y="2518"/>
                    </a:cubicBezTo>
                    <a:cubicBezTo>
                      <a:pt x="800" y="2518"/>
                      <a:pt x="807" y="2517"/>
                      <a:pt x="815" y="2515"/>
                    </a:cubicBezTo>
                    <a:cubicBezTo>
                      <a:pt x="849" y="2507"/>
                      <a:pt x="1032" y="2443"/>
                      <a:pt x="1068" y="2443"/>
                    </a:cubicBezTo>
                    <a:cubicBezTo>
                      <a:pt x="1071" y="2443"/>
                      <a:pt x="1072" y="2443"/>
                      <a:pt x="1073" y="2444"/>
                    </a:cubicBezTo>
                    <a:cubicBezTo>
                      <a:pt x="1091" y="2453"/>
                      <a:pt x="1109" y="2444"/>
                      <a:pt x="940" y="2506"/>
                    </a:cubicBezTo>
                    <a:cubicBezTo>
                      <a:pt x="895" y="2515"/>
                      <a:pt x="788" y="2551"/>
                      <a:pt x="735" y="2569"/>
                    </a:cubicBezTo>
                    <a:cubicBezTo>
                      <a:pt x="729" y="2571"/>
                      <a:pt x="727" y="2571"/>
                      <a:pt x="728" y="2571"/>
                    </a:cubicBezTo>
                    <a:cubicBezTo>
                      <a:pt x="731" y="2571"/>
                      <a:pt x="757" y="2565"/>
                      <a:pt x="794" y="2556"/>
                    </a:cubicBezTo>
                    <a:lnTo>
                      <a:pt x="794" y="2556"/>
                    </a:lnTo>
                    <a:cubicBezTo>
                      <a:pt x="725" y="2583"/>
                      <a:pt x="692" y="2598"/>
                      <a:pt x="698" y="2598"/>
                    </a:cubicBezTo>
                    <a:cubicBezTo>
                      <a:pt x="706" y="2598"/>
                      <a:pt x="782" y="2573"/>
                      <a:pt x="932" y="2521"/>
                    </a:cubicBezTo>
                    <a:lnTo>
                      <a:pt x="932" y="2521"/>
                    </a:lnTo>
                    <a:cubicBezTo>
                      <a:pt x="1023" y="2498"/>
                      <a:pt x="1115" y="2477"/>
                      <a:pt x="1136" y="2477"/>
                    </a:cubicBezTo>
                    <a:cubicBezTo>
                      <a:pt x="1147" y="2477"/>
                      <a:pt x="1138" y="2482"/>
                      <a:pt x="1100" y="2497"/>
                    </a:cubicBezTo>
                    <a:cubicBezTo>
                      <a:pt x="975" y="2533"/>
                      <a:pt x="860" y="2578"/>
                      <a:pt x="744" y="2631"/>
                    </a:cubicBezTo>
                    <a:cubicBezTo>
                      <a:pt x="744" y="2631"/>
                      <a:pt x="760" y="2635"/>
                      <a:pt x="781" y="2635"/>
                    </a:cubicBezTo>
                    <a:cubicBezTo>
                      <a:pt x="791" y="2635"/>
                      <a:pt x="803" y="2634"/>
                      <a:pt x="815" y="2631"/>
                    </a:cubicBezTo>
                    <a:cubicBezTo>
                      <a:pt x="931" y="2578"/>
                      <a:pt x="1047" y="2533"/>
                      <a:pt x="1171" y="2489"/>
                    </a:cubicBezTo>
                    <a:lnTo>
                      <a:pt x="1171" y="2489"/>
                    </a:lnTo>
                    <a:cubicBezTo>
                      <a:pt x="1145" y="2515"/>
                      <a:pt x="1082" y="2542"/>
                      <a:pt x="1082" y="2560"/>
                    </a:cubicBezTo>
                    <a:cubicBezTo>
                      <a:pt x="1091" y="2569"/>
                      <a:pt x="1082" y="2569"/>
                      <a:pt x="1082" y="2578"/>
                    </a:cubicBezTo>
                    <a:cubicBezTo>
                      <a:pt x="1076" y="2581"/>
                      <a:pt x="1074" y="2583"/>
                      <a:pt x="1077" y="2583"/>
                    </a:cubicBezTo>
                    <a:cubicBezTo>
                      <a:pt x="1083" y="2583"/>
                      <a:pt x="1105" y="2577"/>
                      <a:pt x="1145" y="2560"/>
                    </a:cubicBezTo>
                    <a:cubicBezTo>
                      <a:pt x="1180" y="2560"/>
                      <a:pt x="824" y="2667"/>
                      <a:pt x="788" y="2676"/>
                    </a:cubicBezTo>
                    <a:cubicBezTo>
                      <a:pt x="737" y="2695"/>
                      <a:pt x="725" y="2701"/>
                      <a:pt x="733" y="2701"/>
                    </a:cubicBezTo>
                    <a:cubicBezTo>
                      <a:pt x="748" y="2701"/>
                      <a:pt x="825" y="2681"/>
                      <a:pt x="860" y="2676"/>
                    </a:cubicBezTo>
                    <a:cubicBezTo>
                      <a:pt x="894" y="2662"/>
                      <a:pt x="1028" y="2620"/>
                      <a:pt x="1045" y="2620"/>
                    </a:cubicBezTo>
                    <a:cubicBezTo>
                      <a:pt x="1050" y="2620"/>
                      <a:pt x="1046" y="2623"/>
                      <a:pt x="1029" y="2631"/>
                    </a:cubicBezTo>
                    <a:cubicBezTo>
                      <a:pt x="949" y="2667"/>
                      <a:pt x="815" y="2711"/>
                      <a:pt x="717" y="2747"/>
                    </a:cubicBezTo>
                    <a:cubicBezTo>
                      <a:pt x="851" y="2702"/>
                      <a:pt x="984" y="2667"/>
                      <a:pt x="1118" y="2640"/>
                    </a:cubicBezTo>
                    <a:cubicBezTo>
                      <a:pt x="1145" y="2640"/>
                      <a:pt x="1171" y="2640"/>
                      <a:pt x="1127" y="2658"/>
                    </a:cubicBezTo>
                    <a:cubicBezTo>
                      <a:pt x="1091" y="2676"/>
                      <a:pt x="1002" y="2702"/>
                      <a:pt x="975" y="2720"/>
                    </a:cubicBezTo>
                    <a:cubicBezTo>
                      <a:pt x="952" y="2732"/>
                      <a:pt x="926" y="2751"/>
                      <a:pt x="948" y="2751"/>
                    </a:cubicBezTo>
                    <a:cubicBezTo>
                      <a:pt x="960" y="2751"/>
                      <a:pt x="987" y="2745"/>
                      <a:pt x="1038" y="2729"/>
                    </a:cubicBezTo>
                    <a:cubicBezTo>
                      <a:pt x="1100" y="2702"/>
                      <a:pt x="1171" y="2684"/>
                      <a:pt x="1234" y="2676"/>
                    </a:cubicBezTo>
                    <a:lnTo>
                      <a:pt x="1234" y="2676"/>
                    </a:lnTo>
                    <a:cubicBezTo>
                      <a:pt x="1234" y="2676"/>
                      <a:pt x="1247" y="2676"/>
                      <a:pt x="1242" y="2682"/>
                    </a:cubicBezTo>
                    <a:lnTo>
                      <a:pt x="1242" y="2682"/>
                    </a:lnTo>
                    <a:cubicBezTo>
                      <a:pt x="1248" y="2680"/>
                      <a:pt x="1254" y="2678"/>
                      <a:pt x="1260" y="2676"/>
                    </a:cubicBezTo>
                    <a:lnTo>
                      <a:pt x="1251" y="2676"/>
                    </a:lnTo>
                    <a:cubicBezTo>
                      <a:pt x="1354" y="2647"/>
                      <a:pt x="1435" y="2622"/>
                      <a:pt x="1447" y="2622"/>
                    </a:cubicBezTo>
                    <a:cubicBezTo>
                      <a:pt x="1454" y="2622"/>
                      <a:pt x="1439" y="2630"/>
                      <a:pt x="1394" y="2649"/>
                    </a:cubicBezTo>
                    <a:cubicBezTo>
                      <a:pt x="1260" y="2705"/>
                      <a:pt x="964" y="2806"/>
                      <a:pt x="935" y="2806"/>
                    </a:cubicBezTo>
                    <a:cubicBezTo>
                      <a:pt x="927" y="2806"/>
                      <a:pt x="938" y="2799"/>
                      <a:pt x="975" y="2782"/>
                    </a:cubicBezTo>
                    <a:cubicBezTo>
                      <a:pt x="1025" y="2758"/>
                      <a:pt x="1091" y="2733"/>
                      <a:pt x="1163" y="2709"/>
                    </a:cubicBezTo>
                    <a:lnTo>
                      <a:pt x="1163" y="2709"/>
                    </a:lnTo>
                    <a:cubicBezTo>
                      <a:pt x="1032" y="2741"/>
                      <a:pt x="902" y="2781"/>
                      <a:pt x="779" y="2827"/>
                    </a:cubicBezTo>
                    <a:cubicBezTo>
                      <a:pt x="771" y="2833"/>
                      <a:pt x="771" y="2835"/>
                      <a:pt x="778" y="2835"/>
                    </a:cubicBezTo>
                    <a:cubicBezTo>
                      <a:pt x="803" y="2835"/>
                      <a:pt x="916" y="2802"/>
                      <a:pt x="932" y="2802"/>
                    </a:cubicBezTo>
                    <a:cubicBezTo>
                      <a:pt x="938" y="2802"/>
                      <a:pt x="932" y="2806"/>
                      <a:pt x="904" y="2818"/>
                    </a:cubicBezTo>
                    <a:cubicBezTo>
                      <a:pt x="847" y="2843"/>
                      <a:pt x="839" y="2852"/>
                      <a:pt x="856" y="2852"/>
                    </a:cubicBezTo>
                    <a:cubicBezTo>
                      <a:pt x="882" y="2852"/>
                      <a:pt x="968" y="2831"/>
                      <a:pt x="1038" y="2809"/>
                    </a:cubicBezTo>
                    <a:cubicBezTo>
                      <a:pt x="1066" y="2804"/>
                      <a:pt x="1081" y="2802"/>
                      <a:pt x="1087" y="2802"/>
                    </a:cubicBezTo>
                    <a:cubicBezTo>
                      <a:pt x="1101" y="2802"/>
                      <a:pt x="1063" y="2814"/>
                      <a:pt x="1038" y="2827"/>
                    </a:cubicBezTo>
                    <a:cubicBezTo>
                      <a:pt x="1030" y="2829"/>
                      <a:pt x="1029" y="2830"/>
                      <a:pt x="1031" y="2830"/>
                    </a:cubicBezTo>
                    <a:cubicBezTo>
                      <a:pt x="1037" y="2830"/>
                      <a:pt x="1071" y="2824"/>
                      <a:pt x="1089" y="2824"/>
                    </a:cubicBezTo>
                    <a:cubicBezTo>
                      <a:pt x="1096" y="2824"/>
                      <a:pt x="1100" y="2825"/>
                      <a:pt x="1100" y="2827"/>
                    </a:cubicBezTo>
                    <a:cubicBezTo>
                      <a:pt x="1181" y="2800"/>
                      <a:pt x="1291" y="2770"/>
                      <a:pt x="1310" y="2770"/>
                    </a:cubicBezTo>
                    <a:cubicBezTo>
                      <a:pt x="1323" y="2770"/>
                      <a:pt x="1297" y="2783"/>
                      <a:pt x="1198" y="2818"/>
                    </a:cubicBezTo>
                    <a:cubicBezTo>
                      <a:pt x="1147" y="2840"/>
                      <a:pt x="791" y="2963"/>
                      <a:pt x="816" y="2963"/>
                    </a:cubicBezTo>
                    <a:cubicBezTo>
                      <a:pt x="821" y="2963"/>
                      <a:pt x="845" y="2957"/>
                      <a:pt x="895" y="2943"/>
                    </a:cubicBezTo>
                    <a:cubicBezTo>
                      <a:pt x="1005" y="2906"/>
                      <a:pt x="1090" y="2876"/>
                      <a:pt x="1103" y="2876"/>
                    </a:cubicBezTo>
                    <a:cubicBezTo>
                      <a:pt x="1106" y="2876"/>
                      <a:pt x="1105" y="2877"/>
                      <a:pt x="1100" y="2880"/>
                    </a:cubicBezTo>
                    <a:cubicBezTo>
                      <a:pt x="1082" y="2898"/>
                      <a:pt x="949" y="2943"/>
                      <a:pt x="877" y="2961"/>
                    </a:cubicBezTo>
                    <a:cubicBezTo>
                      <a:pt x="815" y="2987"/>
                      <a:pt x="824" y="2996"/>
                      <a:pt x="824" y="2996"/>
                    </a:cubicBezTo>
                    <a:lnTo>
                      <a:pt x="1100" y="2907"/>
                    </a:lnTo>
                    <a:cubicBezTo>
                      <a:pt x="1162" y="2880"/>
                      <a:pt x="1216" y="2854"/>
                      <a:pt x="1269" y="2836"/>
                    </a:cubicBezTo>
                    <a:cubicBezTo>
                      <a:pt x="1330" y="2813"/>
                      <a:pt x="1360" y="2806"/>
                      <a:pt x="1375" y="2806"/>
                    </a:cubicBezTo>
                    <a:cubicBezTo>
                      <a:pt x="1394" y="2806"/>
                      <a:pt x="1385" y="2818"/>
                      <a:pt x="1385" y="2818"/>
                    </a:cubicBezTo>
                    <a:cubicBezTo>
                      <a:pt x="1305" y="2863"/>
                      <a:pt x="1216" y="2898"/>
                      <a:pt x="1127" y="2925"/>
                    </a:cubicBezTo>
                    <a:cubicBezTo>
                      <a:pt x="1110" y="2933"/>
                      <a:pt x="983" y="2997"/>
                      <a:pt x="1012" y="2997"/>
                    </a:cubicBezTo>
                    <a:cubicBezTo>
                      <a:pt x="1014" y="2997"/>
                      <a:pt x="1017" y="2997"/>
                      <a:pt x="1020" y="2996"/>
                    </a:cubicBezTo>
                    <a:cubicBezTo>
                      <a:pt x="1091" y="2961"/>
                      <a:pt x="1171" y="2943"/>
                      <a:pt x="1251" y="2925"/>
                    </a:cubicBezTo>
                    <a:cubicBezTo>
                      <a:pt x="1257" y="2925"/>
                      <a:pt x="1240" y="2937"/>
                      <a:pt x="1251" y="2937"/>
                    </a:cubicBezTo>
                    <a:cubicBezTo>
                      <a:pt x="1256" y="2937"/>
                      <a:pt x="1269" y="2934"/>
                      <a:pt x="1296" y="2925"/>
                    </a:cubicBezTo>
                    <a:cubicBezTo>
                      <a:pt x="1352" y="2910"/>
                      <a:pt x="1386" y="2904"/>
                      <a:pt x="1405" y="2904"/>
                    </a:cubicBezTo>
                    <a:cubicBezTo>
                      <a:pt x="1451" y="2904"/>
                      <a:pt x="1407" y="2939"/>
                      <a:pt x="1394" y="2952"/>
                    </a:cubicBezTo>
                    <a:cubicBezTo>
                      <a:pt x="1332" y="2987"/>
                      <a:pt x="1269" y="3014"/>
                      <a:pt x="1198" y="3032"/>
                    </a:cubicBezTo>
                    <a:cubicBezTo>
                      <a:pt x="1091" y="3076"/>
                      <a:pt x="1127" y="3076"/>
                      <a:pt x="1127" y="3085"/>
                    </a:cubicBezTo>
                    <a:cubicBezTo>
                      <a:pt x="1086" y="3101"/>
                      <a:pt x="1056" y="3116"/>
                      <a:pt x="1073" y="3116"/>
                    </a:cubicBezTo>
                    <a:cubicBezTo>
                      <a:pt x="1086" y="3116"/>
                      <a:pt x="1123" y="3108"/>
                      <a:pt x="1198" y="3085"/>
                    </a:cubicBezTo>
                    <a:cubicBezTo>
                      <a:pt x="1246" y="3069"/>
                      <a:pt x="1266" y="3064"/>
                      <a:pt x="1272" y="3064"/>
                    </a:cubicBezTo>
                    <a:cubicBezTo>
                      <a:pt x="1280" y="3064"/>
                      <a:pt x="1269" y="3072"/>
                      <a:pt x="1269" y="3076"/>
                    </a:cubicBezTo>
                    <a:cubicBezTo>
                      <a:pt x="1269" y="3077"/>
                      <a:pt x="1270" y="3078"/>
                      <a:pt x="1273" y="3078"/>
                    </a:cubicBezTo>
                    <a:cubicBezTo>
                      <a:pt x="1290" y="3078"/>
                      <a:pt x="1370" y="3050"/>
                      <a:pt x="1394" y="3050"/>
                    </a:cubicBezTo>
                    <a:cubicBezTo>
                      <a:pt x="1412" y="3050"/>
                      <a:pt x="1358" y="3076"/>
                      <a:pt x="1358" y="3085"/>
                    </a:cubicBezTo>
                    <a:cubicBezTo>
                      <a:pt x="1493" y="3053"/>
                      <a:pt x="1628" y="3017"/>
                      <a:pt x="1763" y="2976"/>
                    </a:cubicBezTo>
                    <a:lnTo>
                      <a:pt x="1763" y="2976"/>
                    </a:lnTo>
                    <a:cubicBezTo>
                      <a:pt x="1702" y="3000"/>
                      <a:pt x="1642" y="3024"/>
                      <a:pt x="1581" y="3050"/>
                    </a:cubicBezTo>
                    <a:lnTo>
                      <a:pt x="1581" y="3041"/>
                    </a:lnTo>
                    <a:cubicBezTo>
                      <a:pt x="1465" y="3059"/>
                      <a:pt x="1358" y="3094"/>
                      <a:pt x="1251" y="3139"/>
                    </a:cubicBezTo>
                    <a:lnTo>
                      <a:pt x="1243" y="3139"/>
                    </a:lnTo>
                    <a:cubicBezTo>
                      <a:pt x="1207" y="3165"/>
                      <a:pt x="1243" y="3165"/>
                      <a:pt x="1278" y="3174"/>
                    </a:cubicBezTo>
                    <a:cubicBezTo>
                      <a:pt x="1358" y="3165"/>
                      <a:pt x="1438" y="3148"/>
                      <a:pt x="1519" y="3112"/>
                    </a:cubicBezTo>
                    <a:cubicBezTo>
                      <a:pt x="1562" y="3100"/>
                      <a:pt x="1582" y="3096"/>
                      <a:pt x="1592" y="3096"/>
                    </a:cubicBezTo>
                    <a:cubicBezTo>
                      <a:pt x="1606" y="3096"/>
                      <a:pt x="1596" y="3104"/>
                      <a:pt x="1607" y="3104"/>
                    </a:cubicBezTo>
                    <a:cubicBezTo>
                      <a:pt x="1620" y="3104"/>
                      <a:pt x="1655" y="3095"/>
                      <a:pt x="1764" y="3058"/>
                    </a:cubicBezTo>
                    <a:lnTo>
                      <a:pt x="1764" y="3058"/>
                    </a:lnTo>
                    <a:cubicBezTo>
                      <a:pt x="1473" y="3160"/>
                      <a:pt x="1463" y="3194"/>
                      <a:pt x="1412" y="3228"/>
                    </a:cubicBezTo>
                    <a:cubicBezTo>
                      <a:pt x="1376" y="3246"/>
                      <a:pt x="1341" y="3272"/>
                      <a:pt x="1305" y="3281"/>
                    </a:cubicBezTo>
                    <a:cubicBezTo>
                      <a:pt x="1207" y="3317"/>
                      <a:pt x="1109" y="3353"/>
                      <a:pt x="1020" y="3397"/>
                    </a:cubicBezTo>
                    <a:lnTo>
                      <a:pt x="1305" y="3299"/>
                    </a:lnTo>
                    <a:lnTo>
                      <a:pt x="1305" y="3299"/>
                    </a:lnTo>
                    <a:cubicBezTo>
                      <a:pt x="1305" y="3317"/>
                      <a:pt x="1082" y="3388"/>
                      <a:pt x="1153" y="3388"/>
                    </a:cubicBezTo>
                    <a:cubicBezTo>
                      <a:pt x="1260" y="3361"/>
                      <a:pt x="1376" y="3335"/>
                      <a:pt x="1483" y="3308"/>
                    </a:cubicBezTo>
                    <a:cubicBezTo>
                      <a:pt x="1542" y="3286"/>
                      <a:pt x="1582" y="3270"/>
                      <a:pt x="1595" y="3270"/>
                    </a:cubicBezTo>
                    <a:cubicBezTo>
                      <a:pt x="1597" y="3270"/>
                      <a:pt x="1599" y="3271"/>
                      <a:pt x="1599" y="3272"/>
                    </a:cubicBezTo>
                    <a:cubicBezTo>
                      <a:pt x="1572" y="3290"/>
                      <a:pt x="1545" y="3308"/>
                      <a:pt x="1510" y="3317"/>
                    </a:cubicBezTo>
                    <a:cubicBezTo>
                      <a:pt x="1432" y="3359"/>
                      <a:pt x="1320" y="3408"/>
                      <a:pt x="1340" y="3408"/>
                    </a:cubicBezTo>
                    <a:cubicBezTo>
                      <a:pt x="1346" y="3408"/>
                      <a:pt x="1360" y="3404"/>
                      <a:pt x="1385" y="3397"/>
                    </a:cubicBezTo>
                    <a:cubicBezTo>
                      <a:pt x="1465" y="3381"/>
                      <a:pt x="1526" y="3368"/>
                      <a:pt x="1551" y="3368"/>
                    </a:cubicBezTo>
                    <a:cubicBezTo>
                      <a:pt x="1567" y="3368"/>
                      <a:pt x="1567" y="3374"/>
                      <a:pt x="1545" y="3388"/>
                    </a:cubicBezTo>
                    <a:cubicBezTo>
                      <a:pt x="1521" y="3405"/>
                      <a:pt x="1242" y="3506"/>
                      <a:pt x="1274" y="3506"/>
                    </a:cubicBezTo>
                    <a:cubicBezTo>
                      <a:pt x="1276" y="3506"/>
                      <a:pt x="1281" y="3505"/>
                      <a:pt x="1287" y="3504"/>
                    </a:cubicBezTo>
                    <a:cubicBezTo>
                      <a:pt x="1455" y="3456"/>
                      <a:pt x="1695" y="3357"/>
                      <a:pt x="1742" y="3357"/>
                    </a:cubicBezTo>
                    <a:cubicBezTo>
                      <a:pt x="1747" y="3357"/>
                      <a:pt x="1750" y="3359"/>
                      <a:pt x="1750" y="3361"/>
                    </a:cubicBezTo>
                    <a:cubicBezTo>
                      <a:pt x="1750" y="3379"/>
                      <a:pt x="1189" y="3540"/>
                      <a:pt x="1189" y="3566"/>
                    </a:cubicBezTo>
                    <a:cubicBezTo>
                      <a:pt x="1190" y="3569"/>
                      <a:pt x="1194" y="3571"/>
                      <a:pt x="1200" y="3571"/>
                    </a:cubicBezTo>
                    <a:cubicBezTo>
                      <a:pt x="1247" y="3571"/>
                      <a:pt x="1418" y="3494"/>
                      <a:pt x="1465" y="3486"/>
                    </a:cubicBezTo>
                    <a:cubicBezTo>
                      <a:pt x="1479" y="3483"/>
                      <a:pt x="1489" y="3482"/>
                      <a:pt x="1496" y="3482"/>
                    </a:cubicBezTo>
                    <a:cubicBezTo>
                      <a:pt x="1533" y="3482"/>
                      <a:pt x="1479" y="3517"/>
                      <a:pt x="1456" y="3540"/>
                    </a:cubicBezTo>
                    <a:cubicBezTo>
                      <a:pt x="1385" y="3593"/>
                      <a:pt x="1153" y="3718"/>
                      <a:pt x="1251" y="3718"/>
                    </a:cubicBezTo>
                    <a:cubicBezTo>
                      <a:pt x="1278" y="3718"/>
                      <a:pt x="1412" y="3673"/>
                      <a:pt x="1510" y="3646"/>
                    </a:cubicBezTo>
                    <a:cubicBezTo>
                      <a:pt x="1567" y="3631"/>
                      <a:pt x="1592" y="3625"/>
                      <a:pt x="1595" y="3625"/>
                    </a:cubicBezTo>
                    <a:cubicBezTo>
                      <a:pt x="1606" y="3625"/>
                      <a:pt x="1421" y="3682"/>
                      <a:pt x="1367" y="3709"/>
                    </a:cubicBezTo>
                    <a:cubicBezTo>
                      <a:pt x="1324" y="3723"/>
                      <a:pt x="1322" y="3729"/>
                      <a:pt x="1339" y="3729"/>
                    </a:cubicBezTo>
                    <a:cubicBezTo>
                      <a:pt x="1366" y="3729"/>
                      <a:pt x="1438" y="3716"/>
                      <a:pt x="1492" y="3700"/>
                    </a:cubicBezTo>
                    <a:cubicBezTo>
                      <a:pt x="1616" y="3661"/>
                      <a:pt x="1670" y="3644"/>
                      <a:pt x="1674" y="3644"/>
                    </a:cubicBezTo>
                    <a:cubicBezTo>
                      <a:pt x="1682" y="3644"/>
                      <a:pt x="1581" y="3681"/>
                      <a:pt x="1445" y="3733"/>
                    </a:cubicBezTo>
                    <a:lnTo>
                      <a:pt x="1445" y="3733"/>
                    </a:lnTo>
                    <a:cubicBezTo>
                      <a:pt x="1487" y="3719"/>
                      <a:pt x="1697" y="3656"/>
                      <a:pt x="1839" y="3611"/>
                    </a:cubicBezTo>
                    <a:lnTo>
                      <a:pt x="1839" y="3611"/>
                    </a:lnTo>
                    <a:cubicBezTo>
                      <a:pt x="1753" y="3643"/>
                      <a:pt x="1651" y="3681"/>
                      <a:pt x="1617" y="3691"/>
                    </a:cubicBezTo>
                    <a:cubicBezTo>
                      <a:pt x="1545" y="3720"/>
                      <a:pt x="1535" y="3730"/>
                      <a:pt x="1550" y="3730"/>
                    </a:cubicBezTo>
                    <a:cubicBezTo>
                      <a:pt x="1567" y="3730"/>
                      <a:pt x="1615" y="3718"/>
                      <a:pt x="1643" y="3709"/>
                    </a:cubicBezTo>
                    <a:cubicBezTo>
                      <a:pt x="1655" y="3709"/>
                      <a:pt x="1697" y="3702"/>
                      <a:pt x="1720" y="3702"/>
                    </a:cubicBezTo>
                    <a:cubicBezTo>
                      <a:pt x="1751" y="3702"/>
                      <a:pt x="1744" y="3714"/>
                      <a:pt x="1563" y="3771"/>
                    </a:cubicBezTo>
                    <a:cubicBezTo>
                      <a:pt x="1432" y="3815"/>
                      <a:pt x="1401" y="3829"/>
                      <a:pt x="1416" y="3829"/>
                    </a:cubicBezTo>
                    <a:cubicBezTo>
                      <a:pt x="1444" y="3829"/>
                      <a:pt x="1635" y="3780"/>
                      <a:pt x="1652" y="3780"/>
                    </a:cubicBezTo>
                    <a:cubicBezTo>
                      <a:pt x="1706" y="3780"/>
                      <a:pt x="1133" y="3974"/>
                      <a:pt x="1163" y="3974"/>
                    </a:cubicBezTo>
                    <a:cubicBezTo>
                      <a:pt x="1167" y="3974"/>
                      <a:pt x="1186" y="3969"/>
                      <a:pt x="1225" y="3958"/>
                    </a:cubicBezTo>
                    <a:cubicBezTo>
                      <a:pt x="1528" y="3860"/>
                      <a:pt x="1946" y="3691"/>
                      <a:pt x="2133" y="3611"/>
                    </a:cubicBezTo>
                    <a:cubicBezTo>
                      <a:pt x="2149" y="3611"/>
                      <a:pt x="2380" y="3513"/>
                      <a:pt x="2373" y="3513"/>
                    </a:cubicBezTo>
                    <a:cubicBezTo>
                      <a:pt x="2371" y="3513"/>
                      <a:pt x="2364" y="3515"/>
                      <a:pt x="2347" y="3522"/>
                    </a:cubicBezTo>
                    <a:cubicBezTo>
                      <a:pt x="2289" y="3535"/>
                      <a:pt x="2258" y="3542"/>
                      <a:pt x="2249" y="3542"/>
                    </a:cubicBezTo>
                    <a:cubicBezTo>
                      <a:pt x="2240" y="3542"/>
                      <a:pt x="2253" y="3535"/>
                      <a:pt x="2285" y="3522"/>
                    </a:cubicBezTo>
                    <a:cubicBezTo>
                      <a:pt x="2350" y="3486"/>
                      <a:pt x="2467" y="3432"/>
                      <a:pt x="2443" y="3432"/>
                    </a:cubicBezTo>
                    <a:cubicBezTo>
                      <a:pt x="2437" y="3432"/>
                      <a:pt x="2424" y="3435"/>
                      <a:pt x="2400" y="3442"/>
                    </a:cubicBezTo>
                    <a:cubicBezTo>
                      <a:pt x="2331" y="3458"/>
                      <a:pt x="2258" y="3480"/>
                      <a:pt x="2250" y="3480"/>
                    </a:cubicBezTo>
                    <a:cubicBezTo>
                      <a:pt x="2244" y="3480"/>
                      <a:pt x="2267" y="3470"/>
                      <a:pt x="2338" y="3442"/>
                    </a:cubicBezTo>
                    <a:cubicBezTo>
                      <a:pt x="2338" y="3440"/>
                      <a:pt x="2336" y="3440"/>
                      <a:pt x="2332" y="3440"/>
                    </a:cubicBezTo>
                    <a:cubicBezTo>
                      <a:pt x="2304" y="3440"/>
                      <a:pt x="2198" y="3465"/>
                      <a:pt x="2175" y="3465"/>
                    </a:cubicBezTo>
                    <a:cubicBezTo>
                      <a:pt x="2156" y="3465"/>
                      <a:pt x="2196" y="3447"/>
                      <a:pt x="2392" y="3379"/>
                    </a:cubicBezTo>
                    <a:lnTo>
                      <a:pt x="2392" y="3379"/>
                    </a:lnTo>
                    <a:cubicBezTo>
                      <a:pt x="2271" y="3418"/>
                      <a:pt x="2220" y="3431"/>
                      <a:pt x="2203" y="3431"/>
                    </a:cubicBezTo>
                    <a:cubicBezTo>
                      <a:pt x="2171" y="3431"/>
                      <a:pt x="2256" y="3388"/>
                      <a:pt x="2236" y="3388"/>
                    </a:cubicBezTo>
                    <a:cubicBezTo>
                      <a:pt x="2235" y="3388"/>
                      <a:pt x="2233" y="3388"/>
                      <a:pt x="2231" y="3388"/>
                    </a:cubicBezTo>
                    <a:cubicBezTo>
                      <a:pt x="2187" y="3388"/>
                      <a:pt x="2044" y="3450"/>
                      <a:pt x="1928" y="3477"/>
                    </a:cubicBezTo>
                    <a:cubicBezTo>
                      <a:pt x="1915" y="3480"/>
                      <a:pt x="1907" y="3482"/>
                      <a:pt x="1903" y="3482"/>
                    </a:cubicBezTo>
                    <a:cubicBezTo>
                      <a:pt x="1877" y="3482"/>
                      <a:pt x="2108" y="3402"/>
                      <a:pt x="2187" y="3370"/>
                    </a:cubicBezTo>
                    <a:cubicBezTo>
                      <a:pt x="2367" y="3310"/>
                      <a:pt x="2408" y="3293"/>
                      <a:pt x="2393" y="3293"/>
                    </a:cubicBezTo>
                    <a:cubicBezTo>
                      <a:pt x="2373" y="3293"/>
                      <a:pt x="2247" y="3326"/>
                      <a:pt x="2231" y="3326"/>
                    </a:cubicBezTo>
                    <a:cubicBezTo>
                      <a:pt x="2213" y="3326"/>
                      <a:pt x="2320" y="3246"/>
                      <a:pt x="2374" y="3228"/>
                    </a:cubicBezTo>
                    <a:lnTo>
                      <a:pt x="2374" y="3228"/>
                    </a:lnTo>
                    <a:cubicBezTo>
                      <a:pt x="2311" y="3246"/>
                      <a:pt x="2374" y="3237"/>
                      <a:pt x="2240" y="3272"/>
                    </a:cubicBezTo>
                    <a:cubicBezTo>
                      <a:pt x="2210" y="3280"/>
                      <a:pt x="2194" y="3283"/>
                      <a:pt x="2186" y="3283"/>
                    </a:cubicBezTo>
                    <a:cubicBezTo>
                      <a:pt x="2175" y="3283"/>
                      <a:pt x="2178" y="3277"/>
                      <a:pt x="2178" y="3272"/>
                    </a:cubicBezTo>
                    <a:cubicBezTo>
                      <a:pt x="2178" y="3263"/>
                      <a:pt x="2160" y="3263"/>
                      <a:pt x="2258" y="3219"/>
                    </a:cubicBezTo>
                    <a:cubicBezTo>
                      <a:pt x="2338" y="3190"/>
                      <a:pt x="2430" y="3161"/>
                      <a:pt x="2412" y="3161"/>
                    </a:cubicBezTo>
                    <a:cubicBezTo>
                      <a:pt x="2408" y="3161"/>
                      <a:pt x="2399" y="3162"/>
                      <a:pt x="2383" y="3165"/>
                    </a:cubicBezTo>
                    <a:cubicBezTo>
                      <a:pt x="2311" y="3174"/>
                      <a:pt x="2124" y="3237"/>
                      <a:pt x="2080" y="3246"/>
                    </a:cubicBezTo>
                    <a:cubicBezTo>
                      <a:pt x="2072" y="3247"/>
                      <a:pt x="2066" y="3248"/>
                      <a:pt x="2063" y="3248"/>
                    </a:cubicBezTo>
                    <a:cubicBezTo>
                      <a:pt x="2031" y="3248"/>
                      <a:pt x="2227" y="3172"/>
                      <a:pt x="2276" y="3148"/>
                    </a:cubicBezTo>
                    <a:cubicBezTo>
                      <a:pt x="2338" y="3112"/>
                      <a:pt x="2383" y="3085"/>
                      <a:pt x="2374" y="3076"/>
                    </a:cubicBezTo>
                    <a:cubicBezTo>
                      <a:pt x="2371" y="3074"/>
                      <a:pt x="2366" y="3073"/>
                      <a:pt x="2357" y="3073"/>
                    </a:cubicBezTo>
                    <a:cubicBezTo>
                      <a:pt x="2334" y="3073"/>
                      <a:pt x="2288" y="3081"/>
                      <a:pt x="2222" y="3094"/>
                    </a:cubicBezTo>
                    <a:cubicBezTo>
                      <a:pt x="2178" y="3103"/>
                      <a:pt x="1955" y="3165"/>
                      <a:pt x="1955" y="3165"/>
                    </a:cubicBezTo>
                    <a:cubicBezTo>
                      <a:pt x="1955" y="3157"/>
                      <a:pt x="2213" y="3085"/>
                      <a:pt x="2258" y="3067"/>
                    </a:cubicBezTo>
                    <a:cubicBezTo>
                      <a:pt x="2356" y="3032"/>
                      <a:pt x="2311" y="3023"/>
                      <a:pt x="2285" y="3023"/>
                    </a:cubicBezTo>
                    <a:cubicBezTo>
                      <a:pt x="2240" y="3023"/>
                      <a:pt x="2098" y="3085"/>
                      <a:pt x="2071" y="3085"/>
                    </a:cubicBezTo>
                    <a:cubicBezTo>
                      <a:pt x="2044" y="3076"/>
                      <a:pt x="2071" y="3067"/>
                      <a:pt x="2115" y="3041"/>
                    </a:cubicBezTo>
                    <a:cubicBezTo>
                      <a:pt x="2204" y="2989"/>
                      <a:pt x="2397" y="2925"/>
                      <a:pt x="2353" y="2925"/>
                    </a:cubicBezTo>
                    <a:cubicBezTo>
                      <a:pt x="2344" y="2925"/>
                      <a:pt x="2325" y="2928"/>
                      <a:pt x="2294" y="2934"/>
                    </a:cubicBezTo>
                    <a:cubicBezTo>
                      <a:pt x="2213" y="2956"/>
                      <a:pt x="2178" y="2963"/>
                      <a:pt x="2162" y="2963"/>
                    </a:cubicBezTo>
                    <a:cubicBezTo>
                      <a:pt x="2147" y="2963"/>
                      <a:pt x="2151" y="2956"/>
                      <a:pt x="2151" y="2952"/>
                    </a:cubicBezTo>
                    <a:cubicBezTo>
                      <a:pt x="2151" y="2950"/>
                      <a:pt x="2149" y="2950"/>
                      <a:pt x="2145" y="2950"/>
                    </a:cubicBezTo>
                    <a:cubicBezTo>
                      <a:pt x="2107" y="2950"/>
                      <a:pt x="1888" y="3024"/>
                      <a:pt x="1868" y="3024"/>
                    </a:cubicBezTo>
                    <a:cubicBezTo>
                      <a:pt x="1867" y="3024"/>
                      <a:pt x="1866" y="3023"/>
                      <a:pt x="1866" y="3023"/>
                    </a:cubicBezTo>
                    <a:cubicBezTo>
                      <a:pt x="1960" y="2989"/>
                      <a:pt x="2266" y="2898"/>
                      <a:pt x="2214" y="2898"/>
                    </a:cubicBezTo>
                    <a:cubicBezTo>
                      <a:pt x="2211" y="2898"/>
                      <a:pt x="2208" y="2898"/>
                      <a:pt x="2205" y="2898"/>
                    </a:cubicBezTo>
                    <a:cubicBezTo>
                      <a:pt x="2158" y="2912"/>
                      <a:pt x="2047" y="2945"/>
                      <a:pt x="1953" y="2972"/>
                    </a:cubicBezTo>
                    <a:lnTo>
                      <a:pt x="1953" y="2972"/>
                    </a:lnTo>
                    <a:cubicBezTo>
                      <a:pt x="2101" y="2927"/>
                      <a:pt x="2003" y="2932"/>
                      <a:pt x="2026" y="2916"/>
                    </a:cubicBezTo>
                    <a:cubicBezTo>
                      <a:pt x="2071" y="2889"/>
                      <a:pt x="2285" y="2827"/>
                      <a:pt x="2285" y="2809"/>
                    </a:cubicBezTo>
                    <a:lnTo>
                      <a:pt x="2285" y="2809"/>
                    </a:lnTo>
                    <a:cubicBezTo>
                      <a:pt x="2192" y="2833"/>
                      <a:pt x="2100" y="2860"/>
                      <a:pt x="2010" y="2889"/>
                    </a:cubicBezTo>
                    <a:lnTo>
                      <a:pt x="1982" y="2889"/>
                    </a:lnTo>
                    <a:cubicBezTo>
                      <a:pt x="2026" y="2863"/>
                      <a:pt x="2062" y="2845"/>
                      <a:pt x="2107" y="2827"/>
                    </a:cubicBezTo>
                    <a:cubicBezTo>
                      <a:pt x="2213" y="2782"/>
                      <a:pt x="2276" y="2738"/>
                      <a:pt x="2240" y="2738"/>
                    </a:cubicBezTo>
                    <a:cubicBezTo>
                      <a:pt x="2239" y="2738"/>
                      <a:pt x="2237" y="2737"/>
                      <a:pt x="2235" y="2737"/>
                    </a:cubicBezTo>
                    <a:cubicBezTo>
                      <a:pt x="2183" y="2737"/>
                      <a:pt x="1891" y="2854"/>
                      <a:pt x="1839" y="2854"/>
                    </a:cubicBezTo>
                    <a:cubicBezTo>
                      <a:pt x="1795" y="2854"/>
                      <a:pt x="1866" y="2827"/>
                      <a:pt x="1964" y="2791"/>
                    </a:cubicBezTo>
                    <a:cubicBezTo>
                      <a:pt x="2089" y="2747"/>
                      <a:pt x="2107" y="2738"/>
                      <a:pt x="2107" y="2729"/>
                    </a:cubicBezTo>
                    <a:cubicBezTo>
                      <a:pt x="2107" y="2727"/>
                      <a:pt x="2106" y="2726"/>
                      <a:pt x="2103" y="2726"/>
                    </a:cubicBezTo>
                    <a:cubicBezTo>
                      <a:pt x="2092" y="2726"/>
                      <a:pt x="2052" y="2742"/>
                      <a:pt x="1911" y="2791"/>
                    </a:cubicBezTo>
                    <a:cubicBezTo>
                      <a:pt x="1861" y="2802"/>
                      <a:pt x="1818" y="2810"/>
                      <a:pt x="1810" y="2810"/>
                    </a:cubicBezTo>
                    <a:cubicBezTo>
                      <a:pt x="1804" y="2810"/>
                      <a:pt x="1812" y="2807"/>
                      <a:pt x="1839" y="2800"/>
                    </a:cubicBezTo>
                    <a:cubicBezTo>
                      <a:pt x="1973" y="2756"/>
                      <a:pt x="2107" y="2702"/>
                      <a:pt x="2240" y="2649"/>
                    </a:cubicBezTo>
                    <a:lnTo>
                      <a:pt x="2240" y="2649"/>
                    </a:lnTo>
                    <a:cubicBezTo>
                      <a:pt x="2142" y="2658"/>
                      <a:pt x="2044" y="2684"/>
                      <a:pt x="1955" y="2720"/>
                    </a:cubicBezTo>
                    <a:cubicBezTo>
                      <a:pt x="1928" y="2720"/>
                      <a:pt x="1955" y="2711"/>
                      <a:pt x="1946" y="2711"/>
                    </a:cubicBezTo>
                    <a:cubicBezTo>
                      <a:pt x="1875" y="2720"/>
                      <a:pt x="1795" y="2729"/>
                      <a:pt x="1724" y="2738"/>
                    </a:cubicBezTo>
                    <a:cubicBezTo>
                      <a:pt x="1808" y="2703"/>
                      <a:pt x="1992" y="2651"/>
                      <a:pt x="2105" y="2622"/>
                    </a:cubicBezTo>
                    <a:lnTo>
                      <a:pt x="2105" y="2622"/>
                    </a:lnTo>
                    <a:cubicBezTo>
                      <a:pt x="2026" y="2634"/>
                      <a:pt x="1945" y="2629"/>
                      <a:pt x="1884" y="2649"/>
                    </a:cubicBezTo>
                    <a:cubicBezTo>
                      <a:pt x="1848" y="2657"/>
                      <a:pt x="1828" y="2661"/>
                      <a:pt x="1820" y="2661"/>
                    </a:cubicBezTo>
                    <a:cubicBezTo>
                      <a:pt x="1804" y="2661"/>
                      <a:pt x="1854" y="2641"/>
                      <a:pt x="1946" y="2604"/>
                    </a:cubicBezTo>
                    <a:cubicBezTo>
                      <a:pt x="2022" y="2575"/>
                      <a:pt x="2042" y="2566"/>
                      <a:pt x="2037" y="2566"/>
                    </a:cubicBezTo>
                    <a:cubicBezTo>
                      <a:pt x="2029" y="2566"/>
                      <a:pt x="1961" y="2587"/>
                      <a:pt x="1948" y="2587"/>
                    </a:cubicBezTo>
                    <a:cubicBezTo>
                      <a:pt x="1947" y="2587"/>
                      <a:pt x="1946" y="2587"/>
                      <a:pt x="1946" y="2586"/>
                    </a:cubicBezTo>
                    <a:cubicBezTo>
                      <a:pt x="1946" y="2578"/>
                      <a:pt x="1928" y="2578"/>
                      <a:pt x="2026" y="2542"/>
                    </a:cubicBezTo>
                    <a:cubicBezTo>
                      <a:pt x="2062" y="2524"/>
                      <a:pt x="2071" y="2515"/>
                      <a:pt x="2062" y="2515"/>
                    </a:cubicBezTo>
                    <a:cubicBezTo>
                      <a:pt x="1973" y="2542"/>
                      <a:pt x="1884" y="2569"/>
                      <a:pt x="1804" y="2595"/>
                    </a:cubicBezTo>
                    <a:cubicBezTo>
                      <a:pt x="1733" y="2624"/>
                      <a:pt x="1607" y="2668"/>
                      <a:pt x="1593" y="2668"/>
                    </a:cubicBezTo>
                    <a:cubicBezTo>
                      <a:pt x="1589" y="2668"/>
                      <a:pt x="1593" y="2665"/>
                      <a:pt x="1608" y="2658"/>
                    </a:cubicBezTo>
                    <a:cubicBezTo>
                      <a:pt x="1670" y="2631"/>
                      <a:pt x="1830" y="2569"/>
                      <a:pt x="1884" y="2551"/>
                    </a:cubicBezTo>
                    <a:cubicBezTo>
                      <a:pt x="1912" y="2539"/>
                      <a:pt x="1911" y="2534"/>
                      <a:pt x="1895" y="2534"/>
                    </a:cubicBezTo>
                    <a:cubicBezTo>
                      <a:pt x="1876" y="2534"/>
                      <a:pt x="1834" y="2541"/>
                      <a:pt x="1795" y="2551"/>
                    </a:cubicBezTo>
                    <a:cubicBezTo>
                      <a:pt x="1795" y="2542"/>
                      <a:pt x="1795" y="2533"/>
                      <a:pt x="1857" y="2506"/>
                    </a:cubicBezTo>
                    <a:cubicBezTo>
                      <a:pt x="1884" y="2497"/>
                      <a:pt x="1911" y="2489"/>
                      <a:pt x="1937" y="2471"/>
                    </a:cubicBezTo>
                    <a:cubicBezTo>
                      <a:pt x="1937" y="2470"/>
                      <a:pt x="1936" y="2470"/>
                      <a:pt x="1934" y="2470"/>
                    </a:cubicBezTo>
                    <a:cubicBezTo>
                      <a:pt x="1917" y="2470"/>
                      <a:pt x="1831" y="2499"/>
                      <a:pt x="1802" y="2499"/>
                    </a:cubicBezTo>
                    <a:cubicBezTo>
                      <a:pt x="1799" y="2499"/>
                      <a:pt x="1796" y="2498"/>
                      <a:pt x="1795" y="2497"/>
                    </a:cubicBezTo>
                    <a:cubicBezTo>
                      <a:pt x="1786" y="2497"/>
                      <a:pt x="1857" y="2471"/>
                      <a:pt x="1875" y="2453"/>
                    </a:cubicBezTo>
                    <a:cubicBezTo>
                      <a:pt x="1894" y="2439"/>
                      <a:pt x="1893" y="2429"/>
                      <a:pt x="1860" y="2429"/>
                    </a:cubicBezTo>
                    <a:cubicBezTo>
                      <a:pt x="1832" y="2429"/>
                      <a:pt x="1780" y="2436"/>
                      <a:pt x="1697" y="2453"/>
                    </a:cubicBezTo>
                    <a:cubicBezTo>
                      <a:pt x="1649" y="2468"/>
                      <a:pt x="1618" y="2476"/>
                      <a:pt x="1613" y="2476"/>
                    </a:cubicBezTo>
                    <a:cubicBezTo>
                      <a:pt x="1608" y="2476"/>
                      <a:pt x="1655" y="2459"/>
                      <a:pt x="1786" y="2417"/>
                    </a:cubicBezTo>
                    <a:cubicBezTo>
                      <a:pt x="1919" y="2373"/>
                      <a:pt x="1928" y="2364"/>
                      <a:pt x="1928" y="2355"/>
                    </a:cubicBezTo>
                    <a:cubicBezTo>
                      <a:pt x="1928" y="2348"/>
                      <a:pt x="1940" y="2335"/>
                      <a:pt x="1911" y="2335"/>
                    </a:cubicBezTo>
                    <a:cubicBezTo>
                      <a:pt x="1905" y="2335"/>
                      <a:pt x="1896" y="2335"/>
                      <a:pt x="1884" y="2337"/>
                    </a:cubicBezTo>
                    <a:cubicBezTo>
                      <a:pt x="1841" y="2349"/>
                      <a:pt x="1772" y="2370"/>
                      <a:pt x="1757" y="2370"/>
                    </a:cubicBezTo>
                    <a:cubicBezTo>
                      <a:pt x="1751" y="2370"/>
                      <a:pt x="1755" y="2366"/>
                      <a:pt x="1777" y="2355"/>
                    </a:cubicBezTo>
                    <a:cubicBezTo>
                      <a:pt x="2000" y="2275"/>
                      <a:pt x="1946" y="2275"/>
                      <a:pt x="1902" y="2275"/>
                    </a:cubicBezTo>
                    <a:cubicBezTo>
                      <a:pt x="1871" y="2282"/>
                      <a:pt x="1611" y="2362"/>
                      <a:pt x="1594" y="2362"/>
                    </a:cubicBezTo>
                    <a:cubicBezTo>
                      <a:pt x="1591" y="2362"/>
                      <a:pt x="1595" y="2360"/>
                      <a:pt x="1608" y="2355"/>
                    </a:cubicBezTo>
                    <a:cubicBezTo>
                      <a:pt x="1706" y="2319"/>
                      <a:pt x="1813" y="2284"/>
                      <a:pt x="1902" y="2221"/>
                    </a:cubicBezTo>
                    <a:cubicBezTo>
                      <a:pt x="1928" y="2195"/>
                      <a:pt x="1928" y="2168"/>
                      <a:pt x="1875" y="2159"/>
                    </a:cubicBezTo>
                    <a:lnTo>
                      <a:pt x="1786" y="2159"/>
                    </a:lnTo>
                    <a:cubicBezTo>
                      <a:pt x="1768" y="2159"/>
                      <a:pt x="1661" y="2195"/>
                      <a:pt x="1661" y="2195"/>
                    </a:cubicBezTo>
                    <a:cubicBezTo>
                      <a:pt x="1661" y="2186"/>
                      <a:pt x="1857" y="2114"/>
                      <a:pt x="1911" y="2088"/>
                    </a:cubicBezTo>
                    <a:cubicBezTo>
                      <a:pt x="1964" y="2070"/>
                      <a:pt x="2009" y="2043"/>
                      <a:pt x="2044" y="2016"/>
                    </a:cubicBezTo>
                    <a:cubicBezTo>
                      <a:pt x="2053" y="2010"/>
                      <a:pt x="2055" y="2007"/>
                      <a:pt x="2046" y="2007"/>
                    </a:cubicBezTo>
                    <a:cubicBezTo>
                      <a:pt x="2030" y="2007"/>
                      <a:pt x="1975" y="2021"/>
                      <a:pt x="1856" y="2064"/>
                    </a:cubicBezTo>
                    <a:lnTo>
                      <a:pt x="1856" y="2064"/>
                    </a:lnTo>
                    <a:cubicBezTo>
                      <a:pt x="1887" y="2052"/>
                      <a:pt x="1892" y="2048"/>
                      <a:pt x="1882" y="2048"/>
                    </a:cubicBezTo>
                    <a:cubicBezTo>
                      <a:pt x="1857" y="2048"/>
                      <a:pt x="1724" y="2079"/>
                      <a:pt x="1706" y="2079"/>
                    </a:cubicBezTo>
                    <a:cubicBezTo>
                      <a:pt x="1705" y="2079"/>
                      <a:pt x="1704" y="2079"/>
                      <a:pt x="1704" y="2079"/>
                    </a:cubicBezTo>
                    <a:cubicBezTo>
                      <a:pt x="1699" y="2079"/>
                      <a:pt x="1921" y="1989"/>
                      <a:pt x="1946" y="1972"/>
                    </a:cubicBezTo>
                    <a:cubicBezTo>
                      <a:pt x="1968" y="1950"/>
                      <a:pt x="1996" y="1934"/>
                      <a:pt x="1976" y="1934"/>
                    </a:cubicBezTo>
                    <a:cubicBezTo>
                      <a:pt x="1971" y="1934"/>
                      <a:pt x="1965" y="1935"/>
                      <a:pt x="1955" y="1936"/>
                    </a:cubicBezTo>
                    <a:cubicBezTo>
                      <a:pt x="1911" y="1945"/>
                      <a:pt x="1724" y="2008"/>
                      <a:pt x="1608" y="2043"/>
                    </a:cubicBezTo>
                    <a:cubicBezTo>
                      <a:pt x="1608" y="2043"/>
                      <a:pt x="1590" y="2043"/>
                      <a:pt x="1608" y="2025"/>
                    </a:cubicBezTo>
                    <a:cubicBezTo>
                      <a:pt x="1652" y="2016"/>
                      <a:pt x="1697" y="1999"/>
                      <a:pt x="1732" y="1990"/>
                    </a:cubicBezTo>
                    <a:cubicBezTo>
                      <a:pt x="1768" y="1972"/>
                      <a:pt x="1750" y="1972"/>
                      <a:pt x="1750" y="1963"/>
                    </a:cubicBezTo>
                    <a:cubicBezTo>
                      <a:pt x="1750" y="1963"/>
                      <a:pt x="1866" y="1918"/>
                      <a:pt x="1893" y="1910"/>
                    </a:cubicBezTo>
                    <a:cubicBezTo>
                      <a:pt x="1919" y="1892"/>
                      <a:pt x="1911" y="1892"/>
                      <a:pt x="1902" y="1883"/>
                    </a:cubicBezTo>
                    <a:lnTo>
                      <a:pt x="1902" y="1883"/>
                    </a:lnTo>
                    <a:cubicBezTo>
                      <a:pt x="1795" y="1901"/>
                      <a:pt x="1688" y="1927"/>
                      <a:pt x="1581" y="1954"/>
                    </a:cubicBezTo>
                    <a:cubicBezTo>
                      <a:pt x="1542" y="1962"/>
                      <a:pt x="1520" y="1965"/>
                      <a:pt x="1512" y="1965"/>
                    </a:cubicBezTo>
                    <a:cubicBezTo>
                      <a:pt x="1485" y="1965"/>
                      <a:pt x="1610" y="1927"/>
                      <a:pt x="1768" y="1876"/>
                    </a:cubicBezTo>
                    <a:lnTo>
                      <a:pt x="1768" y="1876"/>
                    </a:lnTo>
                    <a:cubicBezTo>
                      <a:pt x="1749" y="1882"/>
                      <a:pt x="1740" y="1884"/>
                      <a:pt x="1736" y="1884"/>
                    </a:cubicBezTo>
                    <a:cubicBezTo>
                      <a:pt x="1728" y="1884"/>
                      <a:pt x="1734" y="1879"/>
                      <a:pt x="1727" y="1879"/>
                    </a:cubicBezTo>
                    <a:cubicBezTo>
                      <a:pt x="1722" y="1879"/>
                      <a:pt x="1710" y="1882"/>
                      <a:pt x="1679" y="1892"/>
                    </a:cubicBezTo>
                    <a:lnTo>
                      <a:pt x="1492" y="1954"/>
                    </a:lnTo>
                    <a:cubicBezTo>
                      <a:pt x="1492" y="1945"/>
                      <a:pt x="1706" y="1874"/>
                      <a:pt x="1706" y="1865"/>
                    </a:cubicBezTo>
                    <a:cubicBezTo>
                      <a:pt x="1706" y="1864"/>
                      <a:pt x="1705" y="1864"/>
                      <a:pt x="1703" y="1864"/>
                    </a:cubicBezTo>
                    <a:cubicBezTo>
                      <a:pt x="1678" y="1864"/>
                      <a:pt x="1515" y="1910"/>
                      <a:pt x="1474" y="1918"/>
                    </a:cubicBezTo>
                    <a:cubicBezTo>
                      <a:pt x="1467" y="1919"/>
                      <a:pt x="1462" y="1920"/>
                      <a:pt x="1458" y="1920"/>
                    </a:cubicBezTo>
                    <a:cubicBezTo>
                      <a:pt x="1422" y="1920"/>
                      <a:pt x="1561" y="1881"/>
                      <a:pt x="1626" y="1865"/>
                    </a:cubicBezTo>
                    <a:cubicBezTo>
                      <a:pt x="1724" y="1838"/>
                      <a:pt x="1973" y="1758"/>
                      <a:pt x="1919" y="1758"/>
                    </a:cubicBezTo>
                    <a:cubicBezTo>
                      <a:pt x="1783" y="1784"/>
                      <a:pt x="1647" y="1817"/>
                      <a:pt x="1519" y="1859"/>
                    </a:cubicBezTo>
                    <a:lnTo>
                      <a:pt x="1519" y="1859"/>
                    </a:lnTo>
                    <a:cubicBezTo>
                      <a:pt x="2005" y="1698"/>
                      <a:pt x="1505" y="1783"/>
                      <a:pt x="1866" y="1660"/>
                    </a:cubicBezTo>
                    <a:cubicBezTo>
                      <a:pt x="1946" y="1630"/>
                      <a:pt x="1965" y="1621"/>
                      <a:pt x="1953" y="1621"/>
                    </a:cubicBezTo>
                    <a:cubicBezTo>
                      <a:pt x="1928" y="1621"/>
                      <a:pt x="1780" y="1660"/>
                      <a:pt x="1750" y="1660"/>
                    </a:cubicBezTo>
                    <a:cubicBezTo>
                      <a:pt x="1706" y="1660"/>
                      <a:pt x="1724" y="1642"/>
                      <a:pt x="1724" y="1633"/>
                    </a:cubicBezTo>
                    <a:cubicBezTo>
                      <a:pt x="1722" y="1632"/>
                      <a:pt x="1718" y="1632"/>
                      <a:pt x="1712" y="1632"/>
                    </a:cubicBezTo>
                    <a:cubicBezTo>
                      <a:pt x="1688" y="1632"/>
                      <a:pt x="1634" y="1640"/>
                      <a:pt x="1600" y="1640"/>
                    </a:cubicBezTo>
                    <a:cubicBezTo>
                      <a:pt x="1585" y="1640"/>
                      <a:pt x="1574" y="1638"/>
                      <a:pt x="1572" y="1633"/>
                    </a:cubicBezTo>
                    <a:cubicBezTo>
                      <a:pt x="1572" y="1625"/>
                      <a:pt x="1724" y="1571"/>
                      <a:pt x="1715" y="1553"/>
                    </a:cubicBezTo>
                    <a:cubicBezTo>
                      <a:pt x="1710" y="1549"/>
                      <a:pt x="1710" y="1544"/>
                      <a:pt x="1701" y="1544"/>
                    </a:cubicBezTo>
                    <a:cubicBezTo>
                      <a:pt x="1692" y="1544"/>
                      <a:pt x="1675" y="1549"/>
                      <a:pt x="1634" y="1562"/>
                    </a:cubicBezTo>
                    <a:cubicBezTo>
                      <a:pt x="1594" y="1570"/>
                      <a:pt x="1494" y="1608"/>
                      <a:pt x="1484" y="1608"/>
                    </a:cubicBezTo>
                    <a:cubicBezTo>
                      <a:pt x="1482" y="1608"/>
                      <a:pt x="1482" y="1608"/>
                      <a:pt x="1483" y="1607"/>
                    </a:cubicBezTo>
                    <a:cubicBezTo>
                      <a:pt x="1595" y="1554"/>
                      <a:pt x="1714" y="1508"/>
                      <a:pt x="1839" y="1468"/>
                    </a:cubicBezTo>
                    <a:lnTo>
                      <a:pt x="1839" y="1468"/>
                    </a:lnTo>
                    <a:cubicBezTo>
                      <a:pt x="1806" y="1477"/>
                      <a:pt x="1781" y="1480"/>
                      <a:pt x="1764" y="1480"/>
                    </a:cubicBezTo>
                    <a:cubicBezTo>
                      <a:pt x="1678" y="1480"/>
                      <a:pt x="1746" y="1397"/>
                      <a:pt x="1759" y="1384"/>
                    </a:cubicBezTo>
                    <a:cubicBezTo>
                      <a:pt x="1768" y="1357"/>
                      <a:pt x="1893" y="1304"/>
                      <a:pt x="1875" y="1295"/>
                    </a:cubicBezTo>
                    <a:cubicBezTo>
                      <a:pt x="1813" y="1295"/>
                      <a:pt x="1759" y="1295"/>
                      <a:pt x="1697" y="1313"/>
                    </a:cubicBezTo>
                    <a:cubicBezTo>
                      <a:pt x="1684" y="1317"/>
                      <a:pt x="1601" y="1342"/>
                      <a:pt x="1518" y="1368"/>
                    </a:cubicBezTo>
                    <a:lnTo>
                      <a:pt x="1518" y="1368"/>
                    </a:lnTo>
                    <a:cubicBezTo>
                      <a:pt x="1597" y="1338"/>
                      <a:pt x="1669" y="1308"/>
                      <a:pt x="1652" y="1308"/>
                    </a:cubicBezTo>
                    <a:cubicBezTo>
                      <a:pt x="1648" y="1308"/>
                      <a:pt x="1640" y="1309"/>
                      <a:pt x="1626" y="1313"/>
                    </a:cubicBezTo>
                    <a:cubicBezTo>
                      <a:pt x="1611" y="1313"/>
                      <a:pt x="1469" y="1355"/>
                      <a:pt x="1450" y="1355"/>
                    </a:cubicBezTo>
                    <a:cubicBezTo>
                      <a:pt x="1445" y="1355"/>
                      <a:pt x="1447" y="1353"/>
                      <a:pt x="1456" y="1348"/>
                    </a:cubicBezTo>
                    <a:cubicBezTo>
                      <a:pt x="1492" y="1339"/>
                      <a:pt x="1821" y="1242"/>
                      <a:pt x="1795" y="1242"/>
                    </a:cubicBezTo>
                    <a:cubicBezTo>
                      <a:pt x="1661" y="1259"/>
                      <a:pt x="1536" y="1286"/>
                      <a:pt x="1403" y="1339"/>
                    </a:cubicBezTo>
                    <a:cubicBezTo>
                      <a:pt x="1501" y="1295"/>
                      <a:pt x="1590" y="1259"/>
                      <a:pt x="1688" y="1224"/>
                    </a:cubicBezTo>
                    <a:cubicBezTo>
                      <a:pt x="1696" y="1224"/>
                      <a:pt x="1844" y="1150"/>
                      <a:pt x="1837" y="1150"/>
                    </a:cubicBezTo>
                    <a:cubicBezTo>
                      <a:pt x="1837" y="1150"/>
                      <a:pt x="1834" y="1151"/>
                      <a:pt x="1830" y="1152"/>
                    </a:cubicBezTo>
                    <a:cubicBezTo>
                      <a:pt x="1729" y="1178"/>
                      <a:pt x="1532" y="1251"/>
                      <a:pt x="1489" y="1251"/>
                    </a:cubicBezTo>
                    <a:cubicBezTo>
                      <a:pt x="1486" y="1251"/>
                      <a:pt x="1484" y="1251"/>
                      <a:pt x="1483" y="1250"/>
                    </a:cubicBezTo>
                    <a:cubicBezTo>
                      <a:pt x="1467" y="1242"/>
                      <a:pt x="1543" y="1213"/>
                      <a:pt x="1529" y="1213"/>
                    </a:cubicBezTo>
                    <a:cubicBezTo>
                      <a:pt x="1527" y="1213"/>
                      <a:pt x="1524" y="1214"/>
                      <a:pt x="1519" y="1215"/>
                    </a:cubicBezTo>
                    <a:cubicBezTo>
                      <a:pt x="1488" y="1215"/>
                      <a:pt x="1425" y="1234"/>
                      <a:pt x="1402" y="1234"/>
                    </a:cubicBezTo>
                    <a:cubicBezTo>
                      <a:pt x="1398" y="1234"/>
                      <a:pt x="1395" y="1234"/>
                      <a:pt x="1394" y="1233"/>
                    </a:cubicBezTo>
                    <a:cubicBezTo>
                      <a:pt x="1394" y="1224"/>
                      <a:pt x="1572" y="1161"/>
                      <a:pt x="1599" y="1135"/>
                    </a:cubicBezTo>
                    <a:cubicBezTo>
                      <a:pt x="1611" y="1125"/>
                      <a:pt x="1613" y="1120"/>
                      <a:pt x="1602" y="1120"/>
                    </a:cubicBezTo>
                    <a:cubicBezTo>
                      <a:pt x="1582" y="1120"/>
                      <a:pt x="1516" y="1138"/>
                      <a:pt x="1394" y="1179"/>
                    </a:cubicBezTo>
                    <a:cubicBezTo>
                      <a:pt x="1465" y="1152"/>
                      <a:pt x="1536" y="1117"/>
                      <a:pt x="1608" y="1081"/>
                    </a:cubicBezTo>
                    <a:lnTo>
                      <a:pt x="1608" y="1081"/>
                    </a:lnTo>
                    <a:cubicBezTo>
                      <a:pt x="1510" y="1126"/>
                      <a:pt x="1403" y="1161"/>
                      <a:pt x="1296" y="1188"/>
                    </a:cubicBezTo>
                    <a:cubicBezTo>
                      <a:pt x="1314" y="1179"/>
                      <a:pt x="1412" y="1135"/>
                      <a:pt x="1447" y="1117"/>
                    </a:cubicBezTo>
                    <a:cubicBezTo>
                      <a:pt x="1496" y="1095"/>
                      <a:pt x="1521" y="1074"/>
                      <a:pt x="1487" y="1074"/>
                    </a:cubicBezTo>
                    <a:cubicBezTo>
                      <a:pt x="1465" y="1074"/>
                      <a:pt x="1416" y="1083"/>
                      <a:pt x="1332" y="1108"/>
                    </a:cubicBezTo>
                    <a:cubicBezTo>
                      <a:pt x="1447" y="1072"/>
                      <a:pt x="1554" y="1028"/>
                      <a:pt x="1661" y="974"/>
                    </a:cubicBezTo>
                    <a:lnTo>
                      <a:pt x="1661" y="974"/>
                    </a:lnTo>
                    <a:cubicBezTo>
                      <a:pt x="1568" y="1005"/>
                      <a:pt x="1532" y="1014"/>
                      <a:pt x="1520" y="1014"/>
                    </a:cubicBezTo>
                    <a:cubicBezTo>
                      <a:pt x="1508" y="1014"/>
                      <a:pt x="1519" y="1005"/>
                      <a:pt x="1519" y="1001"/>
                    </a:cubicBezTo>
                    <a:cubicBezTo>
                      <a:pt x="1519" y="998"/>
                      <a:pt x="1521" y="996"/>
                      <a:pt x="1519" y="996"/>
                    </a:cubicBezTo>
                    <a:cubicBezTo>
                      <a:pt x="1516" y="996"/>
                      <a:pt x="1498" y="1004"/>
                      <a:pt x="1421" y="1028"/>
                    </a:cubicBezTo>
                    <a:cubicBezTo>
                      <a:pt x="1392" y="1035"/>
                      <a:pt x="1375" y="1039"/>
                      <a:pt x="1367" y="1039"/>
                    </a:cubicBezTo>
                    <a:cubicBezTo>
                      <a:pt x="1330" y="1039"/>
                      <a:pt x="1502" y="964"/>
                      <a:pt x="1510" y="956"/>
                    </a:cubicBezTo>
                    <a:cubicBezTo>
                      <a:pt x="1513" y="953"/>
                      <a:pt x="1512" y="952"/>
                      <a:pt x="1508" y="952"/>
                    </a:cubicBezTo>
                    <a:cubicBezTo>
                      <a:pt x="1493" y="952"/>
                      <a:pt x="1426" y="975"/>
                      <a:pt x="1401" y="975"/>
                    </a:cubicBezTo>
                    <a:cubicBezTo>
                      <a:pt x="1398" y="975"/>
                      <a:pt x="1396" y="975"/>
                      <a:pt x="1394" y="974"/>
                    </a:cubicBezTo>
                    <a:cubicBezTo>
                      <a:pt x="1367" y="974"/>
                      <a:pt x="1376" y="965"/>
                      <a:pt x="1367" y="948"/>
                    </a:cubicBezTo>
                    <a:cubicBezTo>
                      <a:pt x="1367" y="945"/>
                      <a:pt x="1365" y="944"/>
                      <a:pt x="1357" y="944"/>
                    </a:cubicBezTo>
                    <a:cubicBezTo>
                      <a:pt x="1338" y="944"/>
                      <a:pt x="1291" y="952"/>
                      <a:pt x="1180" y="982"/>
                    </a:cubicBezTo>
                    <a:lnTo>
                      <a:pt x="1180" y="982"/>
                    </a:lnTo>
                    <a:cubicBezTo>
                      <a:pt x="1249" y="962"/>
                      <a:pt x="1322" y="940"/>
                      <a:pt x="1385" y="921"/>
                    </a:cubicBezTo>
                    <a:cubicBezTo>
                      <a:pt x="1437" y="901"/>
                      <a:pt x="1449" y="895"/>
                      <a:pt x="1441" y="895"/>
                    </a:cubicBezTo>
                    <a:cubicBezTo>
                      <a:pt x="1427" y="895"/>
                      <a:pt x="1351" y="915"/>
                      <a:pt x="1323" y="921"/>
                    </a:cubicBezTo>
                    <a:cubicBezTo>
                      <a:pt x="1225" y="946"/>
                      <a:pt x="1173" y="958"/>
                      <a:pt x="1159" y="958"/>
                    </a:cubicBezTo>
                    <a:cubicBezTo>
                      <a:pt x="1134" y="958"/>
                      <a:pt x="1237" y="919"/>
                      <a:pt x="1421" y="850"/>
                    </a:cubicBezTo>
                    <a:cubicBezTo>
                      <a:pt x="1449" y="840"/>
                      <a:pt x="1459" y="836"/>
                      <a:pt x="1456" y="836"/>
                    </a:cubicBezTo>
                    <a:cubicBezTo>
                      <a:pt x="1442" y="836"/>
                      <a:pt x="1138" y="927"/>
                      <a:pt x="1128" y="927"/>
                    </a:cubicBezTo>
                    <a:cubicBezTo>
                      <a:pt x="1125" y="927"/>
                      <a:pt x="1151" y="918"/>
                      <a:pt x="1225" y="894"/>
                    </a:cubicBezTo>
                    <a:cubicBezTo>
                      <a:pt x="1351" y="850"/>
                      <a:pt x="1400" y="820"/>
                      <a:pt x="1370" y="820"/>
                    </a:cubicBezTo>
                    <a:cubicBezTo>
                      <a:pt x="1355" y="820"/>
                      <a:pt x="1318" y="828"/>
                      <a:pt x="1259" y="847"/>
                    </a:cubicBezTo>
                    <a:lnTo>
                      <a:pt x="1259" y="847"/>
                    </a:lnTo>
                    <a:cubicBezTo>
                      <a:pt x="1312" y="827"/>
                      <a:pt x="1351" y="809"/>
                      <a:pt x="1394" y="787"/>
                    </a:cubicBezTo>
                    <a:cubicBezTo>
                      <a:pt x="1406" y="781"/>
                      <a:pt x="1406" y="779"/>
                      <a:pt x="1401" y="779"/>
                    </a:cubicBezTo>
                    <a:cubicBezTo>
                      <a:pt x="1390" y="779"/>
                      <a:pt x="1358" y="787"/>
                      <a:pt x="1358" y="787"/>
                    </a:cubicBezTo>
                    <a:cubicBezTo>
                      <a:pt x="1358" y="787"/>
                      <a:pt x="1447" y="743"/>
                      <a:pt x="1456" y="734"/>
                    </a:cubicBezTo>
                    <a:cubicBezTo>
                      <a:pt x="1460" y="730"/>
                      <a:pt x="1458" y="729"/>
                      <a:pt x="1452" y="729"/>
                    </a:cubicBezTo>
                    <a:cubicBezTo>
                      <a:pt x="1432" y="729"/>
                      <a:pt x="1372" y="744"/>
                      <a:pt x="1360" y="744"/>
                    </a:cubicBezTo>
                    <a:cubicBezTo>
                      <a:pt x="1358" y="744"/>
                      <a:pt x="1357" y="744"/>
                      <a:pt x="1358" y="743"/>
                    </a:cubicBezTo>
                    <a:cubicBezTo>
                      <a:pt x="1358" y="734"/>
                      <a:pt x="1367" y="716"/>
                      <a:pt x="1394" y="698"/>
                    </a:cubicBezTo>
                    <a:cubicBezTo>
                      <a:pt x="1421" y="680"/>
                      <a:pt x="1519" y="627"/>
                      <a:pt x="1474" y="627"/>
                    </a:cubicBezTo>
                    <a:cubicBezTo>
                      <a:pt x="1447" y="627"/>
                      <a:pt x="1243" y="689"/>
                      <a:pt x="1243" y="689"/>
                    </a:cubicBezTo>
                    <a:cubicBezTo>
                      <a:pt x="1243" y="680"/>
                      <a:pt x="1483" y="600"/>
                      <a:pt x="1528" y="573"/>
                    </a:cubicBezTo>
                    <a:cubicBezTo>
                      <a:pt x="1539" y="568"/>
                      <a:pt x="1542" y="566"/>
                      <a:pt x="1539" y="566"/>
                    </a:cubicBezTo>
                    <a:cubicBezTo>
                      <a:pt x="1523" y="566"/>
                      <a:pt x="1389" y="605"/>
                      <a:pt x="1332" y="627"/>
                    </a:cubicBezTo>
                    <a:cubicBezTo>
                      <a:pt x="1267" y="648"/>
                      <a:pt x="1018" y="733"/>
                      <a:pt x="997" y="733"/>
                    </a:cubicBezTo>
                    <a:cubicBezTo>
                      <a:pt x="992" y="733"/>
                      <a:pt x="1001" y="728"/>
                      <a:pt x="1029" y="716"/>
                    </a:cubicBezTo>
                    <a:cubicBezTo>
                      <a:pt x="1153" y="663"/>
                      <a:pt x="1332" y="600"/>
                      <a:pt x="1394" y="565"/>
                    </a:cubicBezTo>
                    <a:cubicBezTo>
                      <a:pt x="1404" y="559"/>
                      <a:pt x="1406" y="557"/>
                      <a:pt x="1402" y="557"/>
                    </a:cubicBezTo>
                    <a:cubicBezTo>
                      <a:pt x="1379" y="557"/>
                      <a:pt x="1164" y="626"/>
                      <a:pt x="1146" y="626"/>
                    </a:cubicBezTo>
                    <a:cubicBezTo>
                      <a:pt x="1139" y="626"/>
                      <a:pt x="1159" y="617"/>
                      <a:pt x="1225" y="591"/>
                    </a:cubicBezTo>
                    <a:cubicBezTo>
                      <a:pt x="1394" y="520"/>
                      <a:pt x="1296" y="520"/>
                      <a:pt x="1260" y="520"/>
                    </a:cubicBezTo>
                    <a:cubicBezTo>
                      <a:pt x="1245" y="520"/>
                      <a:pt x="1215" y="526"/>
                      <a:pt x="1201" y="526"/>
                    </a:cubicBezTo>
                    <a:cubicBezTo>
                      <a:pt x="1190" y="526"/>
                      <a:pt x="1188" y="523"/>
                      <a:pt x="1207" y="511"/>
                    </a:cubicBezTo>
                    <a:cubicBezTo>
                      <a:pt x="1215" y="503"/>
                      <a:pt x="1421" y="411"/>
                      <a:pt x="1417" y="411"/>
                    </a:cubicBezTo>
                    <a:lnTo>
                      <a:pt x="1417" y="411"/>
                    </a:lnTo>
                    <a:cubicBezTo>
                      <a:pt x="1417" y="411"/>
                      <a:pt x="1415" y="412"/>
                      <a:pt x="1412" y="413"/>
                    </a:cubicBezTo>
                    <a:cubicBezTo>
                      <a:pt x="1332" y="449"/>
                      <a:pt x="1243" y="475"/>
                      <a:pt x="1162" y="502"/>
                    </a:cubicBezTo>
                    <a:cubicBezTo>
                      <a:pt x="1148" y="505"/>
                      <a:pt x="1137" y="506"/>
                      <a:pt x="1129" y="506"/>
                    </a:cubicBezTo>
                    <a:cubicBezTo>
                      <a:pt x="1114" y="506"/>
                      <a:pt x="1112" y="502"/>
                      <a:pt x="1118" y="502"/>
                    </a:cubicBezTo>
                    <a:cubicBezTo>
                      <a:pt x="1162" y="468"/>
                      <a:pt x="1208" y="442"/>
                      <a:pt x="1257" y="421"/>
                    </a:cubicBezTo>
                    <a:lnTo>
                      <a:pt x="1257" y="421"/>
                    </a:lnTo>
                    <a:cubicBezTo>
                      <a:pt x="1177" y="448"/>
                      <a:pt x="1143" y="459"/>
                      <a:pt x="1138" y="459"/>
                    </a:cubicBezTo>
                    <a:cubicBezTo>
                      <a:pt x="1122" y="459"/>
                      <a:pt x="1433" y="342"/>
                      <a:pt x="1414" y="342"/>
                    </a:cubicBezTo>
                    <a:cubicBezTo>
                      <a:pt x="1413" y="342"/>
                      <a:pt x="1413" y="342"/>
                      <a:pt x="1412" y="342"/>
                    </a:cubicBezTo>
                    <a:cubicBezTo>
                      <a:pt x="1352" y="342"/>
                      <a:pt x="1097" y="432"/>
                      <a:pt x="1044" y="432"/>
                    </a:cubicBezTo>
                    <a:cubicBezTo>
                      <a:pt x="1041" y="432"/>
                      <a:pt x="1039" y="431"/>
                      <a:pt x="1038" y="431"/>
                    </a:cubicBezTo>
                    <a:cubicBezTo>
                      <a:pt x="1029" y="431"/>
                      <a:pt x="1171" y="378"/>
                      <a:pt x="1189" y="360"/>
                    </a:cubicBezTo>
                    <a:cubicBezTo>
                      <a:pt x="1214" y="348"/>
                      <a:pt x="1219" y="344"/>
                      <a:pt x="1214" y="344"/>
                    </a:cubicBezTo>
                    <a:cubicBezTo>
                      <a:pt x="1200" y="344"/>
                      <a:pt x="1103" y="375"/>
                      <a:pt x="1079" y="375"/>
                    </a:cubicBezTo>
                    <a:cubicBezTo>
                      <a:pt x="1071" y="375"/>
                      <a:pt x="1072" y="371"/>
                      <a:pt x="1091" y="360"/>
                    </a:cubicBezTo>
                    <a:cubicBezTo>
                      <a:pt x="1145" y="333"/>
                      <a:pt x="1180" y="306"/>
                      <a:pt x="1162" y="297"/>
                    </a:cubicBezTo>
                    <a:lnTo>
                      <a:pt x="1162" y="297"/>
                    </a:lnTo>
                    <a:cubicBezTo>
                      <a:pt x="1118" y="306"/>
                      <a:pt x="1073" y="315"/>
                      <a:pt x="1029" y="324"/>
                    </a:cubicBezTo>
                    <a:cubicBezTo>
                      <a:pt x="1053" y="292"/>
                      <a:pt x="1440" y="139"/>
                      <a:pt x="1381" y="139"/>
                    </a:cubicBezTo>
                    <a:cubicBezTo>
                      <a:pt x="1374" y="139"/>
                      <a:pt x="1361" y="141"/>
                      <a:pt x="1341" y="146"/>
                    </a:cubicBezTo>
                    <a:cubicBezTo>
                      <a:pt x="1253" y="162"/>
                      <a:pt x="1180" y="192"/>
                      <a:pt x="1165" y="192"/>
                    </a:cubicBezTo>
                    <a:cubicBezTo>
                      <a:pt x="1163" y="192"/>
                      <a:pt x="1162" y="191"/>
                      <a:pt x="1162" y="190"/>
                    </a:cubicBezTo>
                    <a:cubicBezTo>
                      <a:pt x="1205" y="174"/>
                      <a:pt x="1247" y="148"/>
                      <a:pt x="1290" y="131"/>
                    </a:cubicBezTo>
                    <a:lnTo>
                      <a:pt x="1290" y="131"/>
                    </a:lnTo>
                    <a:cubicBezTo>
                      <a:pt x="1267" y="138"/>
                      <a:pt x="1195" y="155"/>
                      <a:pt x="1180" y="155"/>
                    </a:cubicBezTo>
                    <a:cubicBezTo>
                      <a:pt x="1171" y="156"/>
                      <a:pt x="1165" y="157"/>
                      <a:pt x="1160" y="157"/>
                    </a:cubicBezTo>
                    <a:cubicBezTo>
                      <a:pt x="1092" y="157"/>
                      <a:pt x="1365" y="28"/>
                      <a:pt x="1288" y="28"/>
                    </a:cubicBezTo>
                    <a:cubicBezTo>
                      <a:pt x="1269" y="28"/>
                      <a:pt x="1228" y="37"/>
                      <a:pt x="1153" y="57"/>
                    </a:cubicBezTo>
                    <a:cubicBezTo>
                      <a:pt x="1165" y="27"/>
                      <a:pt x="1234" y="1"/>
                      <a:pt x="1234" y="1"/>
                    </a:cubicBezTo>
                    <a:close/>
                    <a:moveTo>
                      <a:pt x="2115" y="4332"/>
                    </a:moveTo>
                    <a:cubicBezTo>
                      <a:pt x="2115" y="4341"/>
                      <a:pt x="2160" y="4332"/>
                      <a:pt x="1982" y="4395"/>
                    </a:cubicBezTo>
                    <a:cubicBezTo>
                      <a:pt x="1973" y="4395"/>
                      <a:pt x="1973" y="4386"/>
                      <a:pt x="1982" y="4386"/>
                    </a:cubicBezTo>
                    <a:lnTo>
                      <a:pt x="2115" y="4332"/>
                    </a:lnTo>
                    <a:close/>
                    <a:moveTo>
                      <a:pt x="1563" y="4622"/>
                    </a:moveTo>
                    <a:cubicBezTo>
                      <a:pt x="1536" y="4622"/>
                      <a:pt x="1448" y="4653"/>
                      <a:pt x="1307" y="4702"/>
                    </a:cubicBezTo>
                    <a:lnTo>
                      <a:pt x="1307" y="4702"/>
                    </a:lnTo>
                    <a:cubicBezTo>
                      <a:pt x="1397" y="4684"/>
                      <a:pt x="1481" y="4651"/>
                      <a:pt x="1572" y="4626"/>
                    </a:cubicBezTo>
                    <a:cubicBezTo>
                      <a:pt x="1572" y="4623"/>
                      <a:pt x="1569" y="4622"/>
                      <a:pt x="1563" y="4622"/>
                    </a:cubicBezTo>
                    <a:close/>
                    <a:moveTo>
                      <a:pt x="1307" y="4702"/>
                    </a:moveTo>
                    <a:cubicBezTo>
                      <a:pt x="1301" y="4704"/>
                      <a:pt x="1294" y="4705"/>
                      <a:pt x="1287" y="4706"/>
                    </a:cubicBezTo>
                    <a:lnTo>
                      <a:pt x="1296" y="4706"/>
                    </a:lnTo>
                    <a:cubicBezTo>
                      <a:pt x="1300" y="4705"/>
                      <a:pt x="1303" y="4704"/>
                      <a:pt x="1307" y="4702"/>
                    </a:cubicBezTo>
                    <a:close/>
                    <a:moveTo>
                      <a:pt x="1715" y="4617"/>
                    </a:moveTo>
                    <a:lnTo>
                      <a:pt x="1715" y="4617"/>
                    </a:lnTo>
                    <a:cubicBezTo>
                      <a:pt x="1619" y="4643"/>
                      <a:pt x="1531" y="4670"/>
                      <a:pt x="1444" y="4713"/>
                    </a:cubicBezTo>
                    <a:lnTo>
                      <a:pt x="1444" y="4713"/>
                    </a:lnTo>
                    <a:cubicBezTo>
                      <a:pt x="1537" y="4694"/>
                      <a:pt x="1630" y="4660"/>
                      <a:pt x="1715" y="4617"/>
                    </a:cubicBezTo>
                    <a:close/>
                    <a:moveTo>
                      <a:pt x="1444" y="4713"/>
                    </a:moveTo>
                    <a:cubicBezTo>
                      <a:pt x="1439" y="4714"/>
                      <a:pt x="1434" y="4714"/>
                      <a:pt x="1430" y="4715"/>
                    </a:cubicBezTo>
                    <a:lnTo>
                      <a:pt x="1438" y="4715"/>
                    </a:lnTo>
                    <a:cubicBezTo>
                      <a:pt x="1440" y="4714"/>
                      <a:pt x="1442" y="4713"/>
                      <a:pt x="1444" y="4713"/>
                    </a:cubicBezTo>
                    <a:close/>
                    <a:moveTo>
                      <a:pt x="1906" y="4866"/>
                    </a:moveTo>
                    <a:cubicBezTo>
                      <a:pt x="1902" y="4866"/>
                      <a:pt x="1900" y="4867"/>
                      <a:pt x="1902" y="4867"/>
                    </a:cubicBezTo>
                    <a:cubicBezTo>
                      <a:pt x="1902" y="4867"/>
                      <a:pt x="1903" y="4866"/>
                      <a:pt x="1906" y="4866"/>
                    </a:cubicBezTo>
                    <a:close/>
                    <a:moveTo>
                      <a:pt x="2418" y="4862"/>
                    </a:moveTo>
                    <a:cubicBezTo>
                      <a:pt x="2361" y="4880"/>
                      <a:pt x="2301" y="4900"/>
                      <a:pt x="2240" y="4920"/>
                    </a:cubicBezTo>
                    <a:cubicBezTo>
                      <a:pt x="2295" y="4901"/>
                      <a:pt x="2356" y="4881"/>
                      <a:pt x="2418" y="4862"/>
                    </a:cubicBezTo>
                    <a:close/>
                    <a:moveTo>
                      <a:pt x="2213" y="5485"/>
                    </a:moveTo>
                    <a:lnTo>
                      <a:pt x="2213" y="5508"/>
                    </a:lnTo>
                    <a:cubicBezTo>
                      <a:pt x="2127" y="5539"/>
                      <a:pt x="2092" y="5548"/>
                      <a:pt x="2079" y="5548"/>
                    </a:cubicBezTo>
                    <a:cubicBezTo>
                      <a:pt x="2073" y="5548"/>
                      <a:pt x="2071" y="5546"/>
                      <a:pt x="2071" y="5544"/>
                    </a:cubicBezTo>
                    <a:cubicBezTo>
                      <a:pt x="2071" y="5535"/>
                      <a:pt x="2079" y="5535"/>
                      <a:pt x="2213" y="5485"/>
                    </a:cubicBezTo>
                    <a:close/>
                    <a:moveTo>
                      <a:pt x="1943" y="5628"/>
                    </a:moveTo>
                    <a:lnTo>
                      <a:pt x="1919" y="5633"/>
                    </a:lnTo>
                    <a:cubicBezTo>
                      <a:pt x="1924" y="5633"/>
                      <a:pt x="1932" y="5631"/>
                      <a:pt x="1943" y="5628"/>
                    </a:cubicBezTo>
                    <a:close/>
                    <a:moveTo>
                      <a:pt x="2032" y="5688"/>
                    </a:moveTo>
                    <a:lnTo>
                      <a:pt x="2032" y="5688"/>
                    </a:lnTo>
                    <a:cubicBezTo>
                      <a:pt x="2024" y="5690"/>
                      <a:pt x="2016" y="5693"/>
                      <a:pt x="2009" y="5695"/>
                    </a:cubicBezTo>
                    <a:cubicBezTo>
                      <a:pt x="2017" y="5692"/>
                      <a:pt x="2024" y="5690"/>
                      <a:pt x="2032" y="5688"/>
                    </a:cubicBezTo>
                    <a:close/>
                    <a:moveTo>
                      <a:pt x="1084" y="5672"/>
                    </a:moveTo>
                    <a:cubicBezTo>
                      <a:pt x="1079" y="5672"/>
                      <a:pt x="1066" y="5676"/>
                      <a:pt x="1038" y="5686"/>
                    </a:cubicBezTo>
                    <a:lnTo>
                      <a:pt x="1029" y="5686"/>
                    </a:lnTo>
                    <a:cubicBezTo>
                      <a:pt x="904" y="5740"/>
                      <a:pt x="940" y="5731"/>
                      <a:pt x="940" y="5740"/>
                    </a:cubicBezTo>
                    <a:cubicBezTo>
                      <a:pt x="1064" y="5695"/>
                      <a:pt x="1082" y="5695"/>
                      <a:pt x="1082" y="5686"/>
                    </a:cubicBezTo>
                    <a:cubicBezTo>
                      <a:pt x="1082" y="5681"/>
                      <a:pt x="1092" y="5672"/>
                      <a:pt x="1084" y="5672"/>
                    </a:cubicBezTo>
                    <a:close/>
                    <a:moveTo>
                      <a:pt x="2668" y="5695"/>
                    </a:moveTo>
                    <a:lnTo>
                      <a:pt x="2668" y="5695"/>
                    </a:lnTo>
                    <a:cubicBezTo>
                      <a:pt x="2579" y="5731"/>
                      <a:pt x="2481" y="5757"/>
                      <a:pt x="2392" y="5784"/>
                    </a:cubicBezTo>
                    <a:cubicBezTo>
                      <a:pt x="2392" y="5784"/>
                      <a:pt x="2392" y="5784"/>
                      <a:pt x="2392" y="5784"/>
                    </a:cubicBezTo>
                    <a:lnTo>
                      <a:pt x="2392" y="5784"/>
                    </a:lnTo>
                    <a:cubicBezTo>
                      <a:pt x="2361" y="5792"/>
                      <a:pt x="2345" y="5795"/>
                      <a:pt x="2341" y="5795"/>
                    </a:cubicBezTo>
                    <a:cubicBezTo>
                      <a:pt x="2329" y="5795"/>
                      <a:pt x="2389" y="5774"/>
                      <a:pt x="2472" y="5749"/>
                    </a:cubicBezTo>
                    <a:lnTo>
                      <a:pt x="2668" y="5695"/>
                    </a:lnTo>
                    <a:close/>
                    <a:moveTo>
                      <a:pt x="3300" y="5828"/>
                    </a:moveTo>
                    <a:cubicBezTo>
                      <a:pt x="3300" y="5828"/>
                      <a:pt x="3299" y="5829"/>
                      <a:pt x="3297" y="5829"/>
                    </a:cubicBezTo>
                    <a:lnTo>
                      <a:pt x="3297" y="5829"/>
                    </a:lnTo>
                    <a:cubicBezTo>
                      <a:pt x="3298" y="5829"/>
                      <a:pt x="3299" y="5829"/>
                      <a:pt x="3300" y="5829"/>
                    </a:cubicBezTo>
                    <a:cubicBezTo>
                      <a:pt x="3301" y="5828"/>
                      <a:pt x="3301" y="5828"/>
                      <a:pt x="3300" y="5828"/>
                    </a:cubicBezTo>
                    <a:close/>
                    <a:moveTo>
                      <a:pt x="2837" y="5891"/>
                    </a:moveTo>
                    <a:lnTo>
                      <a:pt x="2837" y="5891"/>
                    </a:lnTo>
                    <a:cubicBezTo>
                      <a:pt x="2739" y="5927"/>
                      <a:pt x="2650" y="5962"/>
                      <a:pt x="2552" y="5980"/>
                    </a:cubicBezTo>
                    <a:cubicBezTo>
                      <a:pt x="2641" y="5944"/>
                      <a:pt x="2739" y="5909"/>
                      <a:pt x="2837" y="5891"/>
                    </a:cubicBezTo>
                    <a:close/>
                    <a:moveTo>
                      <a:pt x="3683" y="6390"/>
                    </a:moveTo>
                    <a:lnTo>
                      <a:pt x="3683" y="6390"/>
                    </a:lnTo>
                    <a:cubicBezTo>
                      <a:pt x="3666" y="6395"/>
                      <a:pt x="3650" y="6401"/>
                      <a:pt x="3633" y="6407"/>
                    </a:cubicBezTo>
                    <a:lnTo>
                      <a:pt x="3633" y="6407"/>
                    </a:lnTo>
                    <a:cubicBezTo>
                      <a:pt x="3648" y="6402"/>
                      <a:pt x="3665" y="6396"/>
                      <a:pt x="3683" y="6390"/>
                    </a:cubicBezTo>
                    <a:close/>
                    <a:moveTo>
                      <a:pt x="2815" y="7318"/>
                    </a:moveTo>
                    <a:cubicBezTo>
                      <a:pt x="2817" y="7326"/>
                      <a:pt x="2725" y="7367"/>
                      <a:pt x="2534" y="7423"/>
                    </a:cubicBezTo>
                    <a:lnTo>
                      <a:pt x="2534" y="7414"/>
                    </a:lnTo>
                    <a:cubicBezTo>
                      <a:pt x="2613" y="7388"/>
                      <a:pt x="2710" y="7353"/>
                      <a:pt x="2815" y="7318"/>
                    </a:cubicBezTo>
                    <a:close/>
                    <a:moveTo>
                      <a:pt x="3790" y="7575"/>
                    </a:moveTo>
                    <a:cubicBezTo>
                      <a:pt x="3784" y="7577"/>
                      <a:pt x="3777" y="7580"/>
                      <a:pt x="3769" y="7583"/>
                    </a:cubicBezTo>
                    <a:lnTo>
                      <a:pt x="3769" y="7583"/>
                    </a:lnTo>
                    <a:cubicBezTo>
                      <a:pt x="3776" y="7580"/>
                      <a:pt x="3783" y="7577"/>
                      <a:pt x="3790" y="7575"/>
                    </a:cubicBezTo>
                    <a:close/>
                    <a:moveTo>
                      <a:pt x="3297" y="7773"/>
                    </a:moveTo>
                    <a:cubicBezTo>
                      <a:pt x="3301" y="7773"/>
                      <a:pt x="3299" y="7775"/>
                      <a:pt x="3291" y="7779"/>
                    </a:cubicBezTo>
                    <a:cubicBezTo>
                      <a:pt x="3193" y="7815"/>
                      <a:pt x="3104" y="7842"/>
                      <a:pt x="3006" y="7868"/>
                    </a:cubicBezTo>
                    <a:lnTo>
                      <a:pt x="3149" y="7806"/>
                    </a:lnTo>
                    <a:cubicBezTo>
                      <a:pt x="3217" y="7792"/>
                      <a:pt x="3285" y="7773"/>
                      <a:pt x="3297" y="7773"/>
                    </a:cubicBezTo>
                    <a:close/>
                    <a:moveTo>
                      <a:pt x="3405" y="9089"/>
                    </a:moveTo>
                    <a:cubicBezTo>
                      <a:pt x="3421" y="9089"/>
                      <a:pt x="3407" y="9101"/>
                      <a:pt x="3407" y="9107"/>
                    </a:cubicBezTo>
                    <a:cubicBezTo>
                      <a:pt x="3309" y="9142"/>
                      <a:pt x="3220" y="9169"/>
                      <a:pt x="3122" y="9196"/>
                    </a:cubicBezTo>
                    <a:cubicBezTo>
                      <a:pt x="3131" y="9187"/>
                      <a:pt x="3175" y="9151"/>
                      <a:pt x="3336" y="9107"/>
                    </a:cubicBezTo>
                    <a:cubicBezTo>
                      <a:pt x="3376" y="9093"/>
                      <a:pt x="3396" y="9089"/>
                      <a:pt x="3405" y="9089"/>
                    </a:cubicBezTo>
                    <a:close/>
                    <a:moveTo>
                      <a:pt x="3851" y="9204"/>
                    </a:moveTo>
                    <a:cubicBezTo>
                      <a:pt x="3866" y="9204"/>
                      <a:pt x="3852" y="9217"/>
                      <a:pt x="3852" y="9222"/>
                    </a:cubicBezTo>
                    <a:cubicBezTo>
                      <a:pt x="3754" y="9258"/>
                      <a:pt x="3665" y="9285"/>
                      <a:pt x="3567" y="9302"/>
                    </a:cubicBezTo>
                    <a:cubicBezTo>
                      <a:pt x="3567" y="9294"/>
                      <a:pt x="3621" y="9267"/>
                      <a:pt x="3781" y="9222"/>
                    </a:cubicBezTo>
                    <a:cubicBezTo>
                      <a:pt x="3821" y="9209"/>
                      <a:pt x="3841" y="9204"/>
                      <a:pt x="3851" y="9204"/>
                    </a:cubicBezTo>
                    <a:close/>
                    <a:moveTo>
                      <a:pt x="2454" y="3540"/>
                    </a:moveTo>
                    <a:cubicBezTo>
                      <a:pt x="2240" y="3602"/>
                      <a:pt x="2035" y="3673"/>
                      <a:pt x="1830" y="3762"/>
                    </a:cubicBezTo>
                    <a:lnTo>
                      <a:pt x="1813" y="3762"/>
                    </a:lnTo>
                    <a:cubicBezTo>
                      <a:pt x="1768" y="3789"/>
                      <a:pt x="1875" y="3771"/>
                      <a:pt x="1643" y="3851"/>
                    </a:cubicBezTo>
                    <a:cubicBezTo>
                      <a:pt x="1613" y="3864"/>
                      <a:pt x="1662" y="3859"/>
                      <a:pt x="1623" y="3878"/>
                    </a:cubicBezTo>
                    <a:lnTo>
                      <a:pt x="1623" y="3878"/>
                    </a:lnTo>
                    <a:cubicBezTo>
                      <a:pt x="1762" y="3828"/>
                      <a:pt x="1951" y="3762"/>
                      <a:pt x="1979" y="3762"/>
                    </a:cubicBezTo>
                    <a:cubicBezTo>
                      <a:pt x="1980" y="3762"/>
                      <a:pt x="1981" y="3762"/>
                      <a:pt x="1982" y="3762"/>
                    </a:cubicBezTo>
                    <a:cubicBezTo>
                      <a:pt x="1990" y="3770"/>
                      <a:pt x="1678" y="3890"/>
                      <a:pt x="1706" y="3890"/>
                    </a:cubicBezTo>
                    <a:cubicBezTo>
                      <a:pt x="1709" y="3890"/>
                      <a:pt x="1714" y="3889"/>
                      <a:pt x="1724" y="3887"/>
                    </a:cubicBezTo>
                    <a:cubicBezTo>
                      <a:pt x="1759" y="3878"/>
                      <a:pt x="1893" y="3825"/>
                      <a:pt x="1928" y="3816"/>
                    </a:cubicBezTo>
                    <a:cubicBezTo>
                      <a:pt x="2019" y="3784"/>
                      <a:pt x="2052" y="3777"/>
                      <a:pt x="2064" y="3777"/>
                    </a:cubicBezTo>
                    <a:cubicBezTo>
                      <a:pt x="2072" y="3777"/>
                      <a:pt x="2071" y="3780"/>
                      <a:pt x="2071" y="3780"/>
                    </a:cubicBezTo>
                    <a:cubicBezTo>
                      <a:pt x="2071" y="3789"/>
                      <a:pt x="2009" y="3833"/>
                      <a:pt x="1804" y="3896"/>
                    </a:cubicBezTo>
                    <a:cubicBezTo>
                      <a:pt x="1670" y="3923"/>
                      <a:pt x="1536" y="3958"/>
                      <a:pt x="1403" y="4003"/>
                    </a:cubicBezTo>
                    <a:cubicBezTo>
                      <a:pt x="1262" y="4054"/>
                      <a:pt x="1218" y="4076"/>
                      <a:pt x="1237" y="4076"/>
                    </a:cubicBezTo>
                    <a:cubicBezTo>
                      <a:pt x="1255" y="4076"/>
                      <a:pt x="1324" y="4059"/>
                      <a:pt x="1421" y="4029"/>
                    </a:cubicBezTo>
                    <a:cubicBezTo>
                      <a:pt x="1508" y="4001"/>
                      <a:pt x="1560" y="3989"/>
                      <a:pt x="1580" y="3989"/>
                    </a:cubicBezTo>
                    <a:cubicBezTo>
                      <a:pt x="1623" y="3989"/>
                      <a:pt x="1518" y="4046"/>
                      <a:pt x="1305" y="4119"/>
                    </a:cubicBezTo>
                    <a:cubicBezTo>
                      <a:pt x="1385" y="4092"/>
                      <a:pt x="1634" y="4003"/>
                      <a:pt x="1643" y="4003"/>
                    </a:cubicBezTo>
                    <a:cubicBezTo>
                      <a:pt x="1646" y="4003"/>
                      <a:pt x="1649" y="4003"/>
                      <a:pt x="1655" y="4003"/>
                    </a:cubicBezTo>
                    <a:cubicBezTo>
                      <a:pt x="1675" y="4003"/>
                      <a:pt x="1721" y="3998"/>
                      <a:pt x="1848" y="3958"/>
                    </a:cubicBezTo>
                    <a:lnTo>
                      <a:pt x="1848" y="3958"/>
                    </a:lnTo>
                    <a:cubicBezTo>
                      <a:pt x="1483" y="4083"/>
                      <a:pt x="1510" y="4145"/>
                      <a:pt x="1519" y="4154"/>
                    </a:cubicBezTo>
                    <a:cubicBezTo>
                      <a:pt x="1519" y="4155"/>
                      <a:pt x="1522" y="4155"/>
                      <a:pt x="1526" y="4155"/>
                    </a:cubicBezTo>
                    <a:cubicBezTo>
                      <a:pt x="1567" y="4155"/>
                      <a:pt x="1786" y="4111"/>
                      <a:pt x="2080" y="4029"/>
                    </a:cubicBezTo>
                    <a:lnTo>
                      <a:pt x="2080" y="4029"/>
                    </a:lnTo>
                    <a:cubicBezTo>
                      <a:pt x="2035" y="4047"/>
                      <a:pt x="1706" y="4145"/>
                      <a:pt x="1626" y="4172"/>
                    </a:cubicBezTo>
                    <a:lnTo>
                      <a:pt x="1661" y="4172"/>
                    </a:lnTo>
                    <a:cubicBezTo>
                      <a:pt x="1661" y="4172"/>
                      <a:pt x="1670" y="4172"/>
                      <a:pt x="1554" y="4217"/>
                    </a:cubicBezTo>
                    <a:cubicBezTo>
                      <a:pt x="1458" y="4252"/>
                      <a:pt x="1390" y="4279"/>
                      <a:pt x="1396" y="4279"/>
                    </a:cubicBezTo>
                    <a:cubicBezTo>
                      <a:pt x="1401" y="4279"/>
                      <a:pt x="1447" y="4264"/>
                      <a:pt x="1554" y="4225"/>
                    </a:cubicBezTo>
                    <a:cubicBezTo>
                      <a:pt x="1634" y="4190"/>
                      <a:pt x="1715" y="4172"/>
                      <a:pt x="1804" y="4154"/>
                    </a:cubicBezTo>
                    <a:lnTo>
                      <a:pt x="1804" y="4154"/>
                    </a:lnTo>
                    <a:cubicBezTo>
                      <a:pt x="1804" y="4163"/>
                      <a:pt x="1821" y="4163"/>
                      <a:pt x="1786" y="4181"/>
                    </a:cubicBezTo>
                    <a:cubicBezTo>
                      <a:pt x="1759" y="4199"/>
                      <a:pt x="1661" y="4225"/>
                      <a:pt x="1661" y="4234"/>
                    </a:cubicBezTo>
                    <a:cubicBezTo>
                      <a:pt x="1661" y="4243"/>
                      <a:pt x="1661" y="4252"/>
                      <a:pt x="1661" y="4261"/>
                    </a:cubicBezTo>
                    <a:cubicBezTo>
                      <a:pt x="1830" y="4217"/>
                      <a:pt x="2000" y="4163"/>
                      <a:pt x="2151" y="4101"/>
                    </a:cubicBezTo>
                    <a:lnTo>
                      <a:pt x="2151" y="4101"/>
                    </a:lnTo>
                    <a:cubicBezTo>
                      <a:pt x="2151" y="4110"/>
                      <a:pt x="1715" y="4279"/>
                      <a:pt x="1634" y="4323"/>
                    </a:cubicBezTo>
                    <a:cubicBezTo>
                      <a:pt x="1592" y="4345"/>
                      <a:pt x="1565" y="4358"/>
                      <a:pt x="1570" y="4358"/>
                    </a:cubicBezTo>
                    <a:cubicBezTo>
                      <a:pt x="1576" y="4358"/>
                      <a:pt x="1617" y="4343"/>
                      <a:pt x="1715" y="4306"/>
                    </a:cubicBezTo>
                    <a:cubicBezTo>
                      <a:pt x="1798" y="4271"/>
                      <a:pt x="1992" y="4197"/>
                      <a:pt x="2011" y="4197"/>
                    </a:cubicBezTo>
                    <a:cubicBezTo>
                      <a:pt x="2017" y="4197"/>
                      <a:pt x="2009" y="4203"/>
                      <a:pt x="1982" y="4217"/>
                    </a:cubicBezTo>
                    <a:cubicBezTo>
                      <a:pt x="1919" y="4243"/>
                      <a:pt x="1830" y="4288"/>
                      <a:pt x="1715" y="4323"/>
                    </a:cubicBezTo>
                    <a:lnTo>
                      <a:pt x="1599" y="4377"/>
                    </a:lnTo>
                    <a:cubicBezTo>
                      <a:pt x="1599" y="4377"/>
                      <a:pt x="1946" y="4252"/>
                      <a:pt x="2009" y="4234"/>
                    </a:cubicBezTo>
                    <a:cubicBezTo>
                      <a:pt x="2015" y="4232"/>
                      <a:pt x="2018" y="4231"/>
                      <a:pt x="2019" y="4231"/>
                    </a:cubicBezTo>
                    <a:cubicBezTo>
                      <a:pt x="2027" y="4231"/>
                      <a:pt x="1667" y="4369"/>
                      <a:pt x="1634" y="4377"/>
                    </a:cubicBezTo>
                    <a:cubicBezTo>
                      <a:pt x="1524" y="4422"/>
                      <a:pt x="1485" y="4439"/>
                      <a:pt x="1490" y="4439"/>
                    </a:cubicBezTo>
                    <a:cubicBezTo>
                      <a:pt x="1509" y="4439"/>
                      <a:pt x="2030" y="4243"/>
                      <a:pt x="2044" y="4243"/>
                    </a:cubicBezTo>
                    <a:cubicBezTo>
                      <a:pt x="2049" y="4242"/>
                      <a:pt x="2051" y="4241"/>
                      <a:pt x="2051" y="4241"/>
                    </a:cubicBezTo>
                    <a:lnTo>
                      <a:pt x="2051" y="4241"/>
                    </a:lnTo>
                    <a:cubicBezTo>
                      <a:pt x="2055" y="4241"/>
                      <a:pt x="1774" y="4355"/>
                      <a:pt x="1798" y="4355"/>
                    </a:cubicBezTo>
                    <a:cubicBezTo>
                      <a:pt x="1804" y="4355"/>
                      <a:pt x="1827" y="4348"/>
                      <a:pt x="1875" y="4332"/>
                    </a:cubicBezTo>
                    <a:lnTo>
                      <a:pt x="1875" y="4332"/>
                    </a:lnTo>
                    <a:cubicBezTo>
                      <a:pt x="1608" y="4421"/>
                      <a:pt x="1715" y="4448"/>
                      <a:pt x="1732" y="4457"/>
                    </a:cubicBezTo>
                    <a:cubicBezTo>
                      <a:pt x="1777" y="4457"/>
                      <a:pt x="1830" y="4448"/>
                      <a:pt x="1884" y="4439"/>
                    </a:cubicBezTo>
                    <a:cubicBezTo>
                      <a:pt x="1915" y="4439"/>
                      <a:pt x="1712" y="4515"/>
                      <a:pt x="1730" y="4515"/>
                    </a:cubicBezTo>
                    <a:cubicBezTo>
                      <a:pt x="1732" y="4515"/>
                      <a:pt x="1738" y="4514"/>
                      <a:pt x="1750" y="4510"/>
                    </a:cubicBezTo>
                    <a:cubicBezTo>
                      <a:pt x="1804" y="4502"/>
                      <a:pt x="2035" y="4430"/>
                      <a:pt x="2035" y="4430"/>
                    </a:cubicBezTo>
                    <a:lnTo>
                      <a:pt x="2035" y="4430"/>
                    </a:lnTo>
                    <a:cubicBezTo>
                      <a:pt x="2035" y="4438"/>
                      <a:pt x="1511" y="4593"/>
                      <a:pt x="1543" y="4593"/>
                    </a:cubicBezTo>
                    <a:cubicBezTo>
                      <a:pt x="1547" y="4593"/>
                      <a:pt x="1565" y="4590"/>
                      <a:pt x="1599" y="4582"/>
                    </a:cubicBezTo>
                    <a:cubicBezTo>
                      <a:pt x="1706" y="4564"/>
                      <a:pt x="1804" y="4537"/>
                      <a:pt x="1902" y="4502"/>
                    </a:cubicBezTo>
                    <a:cubicBezTo>
                      <a:pt x="1951" y="4485"/>
                      <a:pt x="1971" y="4480"/>
                      <a:pt x="1976" y="4480"/>
                    </a:cubicBezTo>
                    <a:cubicBezTo>
                      <a:pt x="1986" y="4480"/>
                      <a:pt x="1951" y="4497"/>
                      <a:pt x="1961" y="4497"/>
                    </a:cubicBezTo>
                    <a:cubicBezTo>
                      <a:pt x="1962" y="4497"/>
                      <a:pt x="1964" y="4496"/>
                      <a:pt x="1967" y="4496"/>
                    </a:cubicBezTo>
                    <a:lnTo>
                      <a:pt x="1967" y="4496"/>
                    </a:lnTo>
                    <a:cubicBezTo>
                      <a:pt x="1841" y="4536"/>
                      <a:pt x="1721" y="4582"/>
                      <a:pt x="1608" y="4635"/>
                    </a:cubicBezTo>
                    <a:cubicBezTo>
                      <a:pt x="1605" y="4637"/>
                      <a:pt x="1604" y="4638"/>
                      <a:pt x="1607" y="4638"/>
                    </a:cubicBezTo>
                    <a:cubicBezTo>
                      <a:pt x="1636" y="4638"/>
                      <a:pt x="2131" y="4474"/>
                      <a:pt x="2222" y="4457"/>
                    </a:cubicBezTo>
                    <a:cubicBezTo>
                      <a:pt x="2248" y="4451"/>
                      <a:pt x="2264" y="4448"/>
                      <a:pt x="2270" y="4448"/>
                    </a:cubicBezTo>
                    <a:cubicBezTo>
                      <a:pt x="2331" y="4448"/>
                      <a:pt x="1622" y="4687"/>
                      <a:pt x="1421" y="4760"/>
                    </a:cubicBezTo>
                    <a:cubicBezTo>
                      <a:pt x="1679" y="4680"/>
                      <a:pt x="1893" y="4617"/>
                      <a:pt x="2124" y="4555"/>
                    </a:cubicBezTo>
                    <a:lnTo>
                      <a:pt x="2124" y="4555"/>
                    </a:lnTo>
                    <a:cubicBezTo>
                      <a:pt x="1955" y="4617"/>
                      <a:pt x="1830" y="4662"/>
                      <a:pt x="1706" y="4715"/>
                    </a:cubicBezTo>
                    <a:cubicBezTo>
                      <a:pt x="1799" y="4684"/>
                      <a:pt x="1828" y="4677"/>
                      <a:pt x="1839" y="4677"/>
                    </a:cubicBezTo>
                    <a:cubicBezTo>
                      <a:pt x="1848" y="4677"/>
                      <a:pt x="1846" y="4681"/>
                      <a:pt x="1854" y="4681"/>
                    </a:cubicBezTo>
                    <a:cubicBezTo>
                      <a:pt x="1857" y="4681"/>
                      <a:pt x="1860" y="4681"/>
                      <a:pt x="1866" y="4680"/>
                    </a:cubicBezTo>
                    <a:cubicBezTo>
                      <a:pt x="1902" y="4680"/>
                      <a:pt x="2142" y="4608"/>
                      <a:pt x="2196" y="4591"/>
                    </a:cubicBezTo>
                    <a:lnTo>
                      <a:pt x="2196" y="4591"/>
                    </a:lnTo>
                    <a:cubicBezTo>
                      <a:pt x="2025" y="4653"/>
                      <a:pt x="1719" y="4749"/>
                      <a:pt x="1761" y="4749"/>
                    </a:cubicBezTo>
                    <a:cubicBezTo>
                      <a:pt x="1767" y="4749"/>
                      <a:pt x="1781" y="4747"/>
                      <a:pt x="1804" y="4742"/>
                    </a:cubicBezTo>
                    <a:cubicBezTo>
                      <a:pt x="1824" y="4739"/>
                      <a:pt x="1839" y="4738"/>
                      <a:pt x="1848" y="4738"/>
                    </a:cubicBezTo>
                    <a:cubicBezTo>
                      <a:pt x="1894" y="4738"/>
                      <a:pt x="1795" y="4775"/>
                      <a:pt x="1572" y="4849"/>
                    </a:cubicBezTo>
                    <a:cubicBezTo>
                      <a:pt x="1652" y="4831"/>
                      <a:pt x="1724" y="4813"/>
                      <a:pt x="1795" y="4787"/>
                    </a:cubicBezTo>
                    <a:cubicBezTo>
                      <a:pt x="1831" y="4776"/>
                      <a:pt x="1849" y="4773"/>
                      <a:pt x="1857" y="4773"/>
                    </a:cubicBezTo>
                    <a:cubicBezTo>
                      <a:pt x="1875" y="4773"/>
                      <a:pt x="1853" y="4788"/>
                      <a:pt x="1883" y="4788"/>
                    </a:cubicBezTo>
                    <a:cubicBezTo>
                      <a:pt x="1888" y="4788"/>
                      <a:pt x="1894" y="4787"/>
                      <a:pt x="1902" y="4787"/>
                    </a:cubicBezTo>
                    <a:cubicBezTo>
                      <a:pt x="1973" y="4769"/>
                      <a:pt x="2124" y="4706"/>
                      <a:pt x="2222" y="4680"/>
                    </a:cubicBezTo>
                    <a:cubicBezTo>
                      <a:pt x="2244" y="4674"/>
                      <a:pt x="2255" y="4672"/>
                      <a:pt x="2261" y="4672"/>
                    </a:cubicBezTo>
                    <a:cubicBezTo>
                      <a:pt x="2273" y="4672"/>
                      <a:pt x="2261" y="4680"/>
                      <a:pt x="2271" y="4680"/>
                    </a:cubicBezTo>
                    <a:cubicBezTo>
                      <a:pt x="2278" y="4680"/>
                      <a:pt x="2295" y="4676"/>
                      <a:pt x="2338" y="4662"/>
                    </a:cubicBezTo>
                    <a:lnTo>
                      <a:pt x="2338" y="4662"/>
                    </a:lnTo>
                    <a:cubicBezTo>
                      <a:pt x="2124" y="4733"/>
                      <a:pt x="2142" y="4724"/>
                      <a:pt x="2142" y="4733"/>
                    </a:cubicBezTo>
                    <a:cubicBezTo>
                      <a:pt x="2142" y="4742"/>
                      <a:pt x="2142" y="4751"/>
                      <a:pt x="2142" y="4760"/>
                    </a:cubicBezTo>
                    <a:cubicBezTo>
                      <a:pt x="2044" y="4795"/>
                      <a:pt x="1955" y="4822"/>
                      <a:pt x="1857" y="4849"/>
                    </a:cubicBezTo>
                    <a:cubicBezTo>
                      <a:pt x="1813" y="4858"/>
                      <a:pt x="1759" y="4867"/>
                      <a:pt x="1715" y="4885"/>
                    </a:cubicBezTo>
                    <a:cubicBezTo>
                      <a:pt x="1716" y="4888"/>
                      <a:pt x="1721" y="4889"/>
                      <a:pt x="1729" y="4889"/>
                    </a:cubicBezTo>
                    <a:cubicBezTo>
                      <a:pt x="1793" y="4889"/>
                      <a:pt x="2044" y="4809"/>
                      <a:pt x="2178" y="4778"/>
                    </a:cubicBezTo>
                    <a:cubicBezTo>
                      <a:pt x="2197" y="4773"/>
                      <a:pt x="2207" y="4771"/>
                      <a:pt x="2209" y="4771"/>
                    </a:cubicBezTo>
                    <a:cubicBezTo>
                      <a:pt x="2228" y="4771"/>
                      <a:pt x="1943" y="4855"/>
                      <a:pt x="1906" y="4866"/>
                    </a:cubicBezTo>
                    <a:lnTo>
                      <a:pt x="1906" y="4866"/>
                    </a:lnTo>
                    <a:cubicBezTo>
                      <a:pt x="1926" y="4862"/>
                      <a:pt x="2007" y="4849"/>
                      <a:pt x="2000" y="4849"/>
                    </a:cubicBezTo>
                    <a:cubicBezTo>
                      <a:pt x="2056" y="4833"/>
                      <a:pt x="2087" y="4824"/>
                      <a:pt x="2092" y="4824"/>
                    </a:cubicBezTo>
                    <a:cubicBezTo>
                      <a:pt x="2099" y="4824"/>
                      <a:pt x="2068" y="4837"/>
                      <a:pt x="2000" y="4867"/>
                    </a:cubicBezTo>
                    <a:cubicBezTo>
                      <a:pt x="1911" y="4904"/>
                      <a:pt x="1859" y="4931"/>
                      <a:pt x="1879" y="4931"/>
                    </a:cubicBezTo>
                    <a:cubicBezTo>
                      <a:pt x="1898" y="4931"/>
                      <a:pt x="1975" y="4909"/>
                      <a:pt x="2137" y="4851"/>
                    </a:cubicBezTo>
                    <a:lnTo>
                      <a:pt x="2137" y="4851"/>
                    </a:lnTo>
                    <a:cubicBezTo>
                      <a:pt x="2136" y="4851"/>
                      <a:pt x="2136" y="4851"/>
                      <a:pt x="2137" y="4851"/>
                    </a:cubicBezTo>
                    <a:cubicBezTo>
                      <a:pt x="2141" y="4851"/>
                      <a:pt x="2190" y="4838"/>
                      <a:pt x="2205" y="4831"/>
                    </a:cubicBezTo>
                    <a:cubicBezTo>
                      <a:pt x="2222" y="4831"/>
                      <a:pt x="1902" y="4938"/>
                      <a:pt x="1848" y="4956"/>
                    </a:cubicBezTo>
                    <a:cubicBezTo>
                      <a:pt x="1784" y="4975"/>
                      <a:pt x="1772" y="4982"/>
                      <a:pt x="1780" y="4982"/>
                    </a:cubicBezTo>
                    <a:cubicBezTo>
                      <a:pt x="1786" y="4982"/>
                      <a:pt x="1806" y="4978"/>
                      <a:pt x="1821" y="4974"/>
                    </a:cubicBezTo>
                    <a:cubicBezTo>
                      <a:pt x="1969" y="4941"/>
                      <a:pt x="2357" y="4810"/>
                      <a:pt x="2426" y="4810"/>
                    </a:cubicBezTo>
                    <a:cubicBezTo>
                      <a:pt x="2432" y="4810"/>
                      <a:pt x="2435" y="4811"/>
                      <a:pt x="2436" y="4813"/>
                    </a:cubicBezTo>
                    <a:cubicBezTo>
                      <a:pt x="2285" y="4858"/>
                      <a:pt x="2115" y="4920"/>
                      <a:pt x="1973" y="4965"/>
                    </a:cubicBezTo>
                    <a:cubicBezTo>
                      <a:pt x="1879" y="5002"/>
                      <a:pt x="1850" y="5018"/>
                      <a:pt x="1864" y="5018"/>
                    </a:cubicBezTo>
                    <a:cubicBezTo>
                      <a:pt x="1877" y="5018"/>
                      <a:pt x="1928" y="5004"/>
                      <a:pt x="1999" y="4982"/>
                    </a:cubicBezTo>
                    <a:lnTo>
                      <a:pt x="1999" y="4982"/>
                    </a:lnTo>
                    <a:cubicBezTo>
                      <a:pt x="1910" y="5013"/>
                      <a:pt x="1821" y="5051"/>
                      <a:pt x="1732" y="5089"/>
                    </a:cubicBezTo>
                    <a:cubicBezTo>
                      <a:pt x="1810" y="5068"/>
                      <a:pt x="2187" y="4934"/>
                      <a:pt x="2208" y="4934"/>
                    </a:cubicBezTo>
                    <a:cubicBezTo>
                      <a:pt x="2213" y="4934"/>
                      <a:pt x="2195" y="4943"/>
                      <a:pt x="2142" y="4965"/>
                    </a:cubicBezTo>
                    <a:cubicBezTo>
                      <a:pt x="2017" y="5000"/>
                      <a:pt x="1893" y="5054"/>
                      <a:pt x="1768" y="5107"/>
                    </a:cubicBezTo>
                    <a:cubicBezTo>
                      <a:pt x="1768" y="5108"/>
                      <a:pt x="1770" y="5109"/>
                      <a:pt x="1773" y="5109"/>
                    </a:cubicBezTo>
                    <a:cubicBezTo>
                      <a:pt x="1793" y="5109"/>
                      <a:pt x="1861" y="5093"/>
                      <a:pt x="1882" y="5093"/>
                    </a:cubicBezTo>
                    <a:cubicBezTo>
                      <a:pt x="1888" y="5093"/>
                      <a:pt x="1889" y="5095"/>
                      <a:pt x="1884" y="5098"/>
                    </a:cubicBezTo>
                    <a:cubicBezTo>
                      <a:pt x="1670" y="5170"/>
                      <a:pt x="1732" y="5187"/>
                      <a:pt x="1759" y="5187"/>
                    </a:cubicBezTo>
                    <a:cubicBezTo>
                      <a:pt x="1804" y="5187"/>
                      <a:pt x="2053" y="5089"/>
                      <a:pt x="2115" y="5072"/>
                    </a:cubicBezTo>
                    <a:cubicBezTo>
                      <a:pt x="2136" y="5065"/>
                      <a:pt x="2147" y="5062"/>
                      <a:pt x="2149" y="5062"/>
                    </a:cubicBezTo>
                    <a:cubicBezTo>
                      <a:pt x="2161" y="5062"/>
                      <a:pt x="1750" y="5209"/>
                      <a:pt x="1688" y="5232"/>
                    </a:cubicBezTo>
                    <a:cubicBezTo>
                      <a:pt x="1563" y="5285"/>
                      <a:pt x="1599" y="5285"/>
                      <a:pt x="1599" y="5294"/>
                    </a:cubicBezTo>
                    <a:cubicBezTo>
                      <a:pt x="1626" y="5299"/>
                      <a:pt x="1650" y="5301"/>
                      <a:pt x="1675" y="5301"/>
                    </a:cubicBezTo>
                    <a:cubicBezTo>
                      <a:pt x="1699" y="5301"/>
                      <a:pt x="1724" y="5299"/>
                      <a:pt x="1750" y="5294"/>
                    </a:cubicBezTo>
                    <a:cubicBezTo>
                      <a:pt x="1766" y="5294"/>
                      <a:pt x="1966" y="5247"/>
                      <a:pt x="1991" y="5247"/>
                    </a:cubicBezTo>
                    <a:cubicBezTo>
                      <a:pt x="1995" y="5247"/>
                      <a:pt x="1995" y="5248"/>
                      <a:pt x="1991" y="5250"/>
                    </a:cubicBezTo>
                    <a:cubicBezTo>
                      <a:pt x="1922" y="5276"/>
                      <a:pt x="1442" y="5410"/>
                      <a:pt x="1470" y="5410"/>
                    </a:cubicBezTo>
                    <a:cubicBezTo>
                      <a:pt x="1471" y="5410"/>
                      <a:pt x="1472" y="5410"/>
                      <a:pt x="1474" y="5410"/>
                    </a:cubicBezTo>
                    <a:cubicBezTo>
                      <a:pt x="1611" y="5387"/>
                      <a:pt x="1755" y="5358"/>
                      <a:pt x="1893" y="5317"/>
                    </a:cubicBezTo>
                    <a:lnTo>
                      <a:pt x="1893" y="5317"/>
                    </a:lnTo>
                    <a:cubicBezTo>
                      <a:pt x="1819" y="5343"/>
                      <a:pt x="1747" y="5378"/>
                      <a:pt x="1679" y="5419"/>
                    </a:cubicBezTo>
                    <a:cubicBezTo>
                      <a:pt x="1666" y="5425"/>
                      <a:pt x="1672" y="5432"/>
                      <a:pt x="1695" y="5432"/>
                    </a:cubicBezTo>
                    <a:cubicBezTo>
                      <a:pt x="1704" y="5432"/>
                      <a:pt x="1717" y="5430"/>
                      <a:pt x="1732" y="5428"/>
                    </a:cubicBezTo>
                    <a:cubicBezTo>
                      <a:pt x="1786" y="5419"/>
                      <a:pt x="1893" y="5383"/>
                      <a:pt x="1946" y="5374"/>
                    </a:cubicBezTo>
                    <a:cubicBezTo>
                      <a:pt x="1961" y="5372"/>
                      <a:pt x="1970" y="5370"/>
                      <a:pt x="1976" y="5370"/>
                    </a:cubicBezTo>
                    <a:cubicBezTo>
                      <a:pt x="2029" y="5370"/>
                      <a:pt x="1775" y="5469"/>
                      <a:pt x="1679" y="5517"/>
                    </a:cubicBezTo>
                    <a:cubicBezTo>
                      <a:pt x="1669" y="5522"/>
                      <a:pt x="1667" y="5524"/>
                      <a:pt x="1670" y="5524"/>
                    </a:cubicBezTo>
                    <a:cubicBezTo>
                      <a:pt x="1679" y="5524"/>
                      <a:pt x="1726" y="5509"/>
                      <a:pt x="1777" y="5490"/>
                    </a:cubicBezTo>
                    <a:cubicBezTo>
                      <a:pt x="1786" y="5490"/>
                      <a:pt x="1777" y="5499"/>
                      <a:pt x="1777" y="5508"/>
                    </a:cubicBezTo>
                    <a:cubicBezTo>
                      <a:pt x="1777" y="5509"/>
                      <a:pt x="1779" y="5509"/>
                      <a:pt x="1782" y="5509"/>
                    </a:cubicBezTo>
                    <a:cubicBezTo>
                      <a:pt x="1800" y="5509"/>
                      <a:pt x="1866" y="5494"/>
                      <a:pt x="1896" y="5494"/>
                    </a:cubicBezTo>
                    <a:cubicBezTo>
                      <a:pt x="1905" y="5494"/>
                      <a:pt x="1911" y="5495"/>
                      <a:pt x="1911" y="5499"/>
                    </a:cubicBezTo>
                    <a:cubicBezTo>
                      <a:pt x="1919" y="5508"/>
                      <a:pt x="1875" y="5535"/>
                      <a:pt x="1830" y="5553"/>
                    </a:cubicBezTo>
                    <a:cubicBezTo>
                      <a:pt x="1819" y="5564"/>
                      <a:pt x="1804" y="5575"/>
                      <a:pt x="1815" y="5575"/>
                    </a:cubicBezTo>
                    <a:cubicBezTo>
                      <a:pt x="1822" y="5575"/>
                      <a:pt x="1837" y="5571"/>
                      <a:pt x="1866" y="5561"/>
                    </a:cubicBezTo>
                    <a:cubicBezTo>
                      <a:pt x="1902" y="5551"/>
                      <a:pt x="1923" y="5547"/>
                      <a:pt x="1936" y="5547"/>
                    </a:cubicBezTo>
                    <a:cubicBezTo>
                      <a:pt x="1977" y="5547"/>
                      <a:pt x="1922" y="5590"/>
                      <a:pt x="1928" y="5597"/>
                    </a:cubicBezTo>
                    <a:cubicBezTo>
                      <a:pt x="1930" y="5598"/>
                      <a:pt x="1932" y="5598"/>
                      <a:pt x="1936" y="5598"/>
                    </a:cubicBezTo>
                    <a:cubicBezTo>
                      <a:pt x="1977" y="5598"/>
                      <a:pt x="2144" y="5560"/>
                      <a:pt x="2153" y="5560"/>
                    </a:cubicBezTo>
                    <a:cubicBezTo>
                      <a:pt x="2154" y="5560"/>
                      <a:pt x="2153" y="5561"/>
                      <a:pt x="2151" y="5561"/>
                    </a:cubicBezTo>
                    <a:cubicBezTo>
                      <a:pt x="2129" y="5569"/>
                      <a:pt x="2000" y="5614"/>
                      <a:pt x="1943" y="5628"/>
                    </a:cubicBezTo>
                    <a:lnTo>
                      <a:pt x="1943" y="5628"/>
                    </a:lnTo>
                    <a:lnTo>
                      <a:pt x="2062" y="5606"/>
                    </a:lnTo>
                    <a:cubicBezTo>
                      <a:pt x="2096" y="5598"/>
                      <a:pt x="2337" y="5525"/>
                      <a:pt x="2363" y="5525"/>
                    </a:cubicBezTo>
                    <a:cubicBezTo>
                      <a:pt x="2364" y="5525"/>
                      <a:pt x="2365" y="5525"/>
                      <a:pt x="2365" y="5526"/>
                    </a:cubicBezTo>
                    <a:cubicBezTo>
                      <a:pt x="2356" y="5526"/>
                      <a:pt x="2151" y="5597"/>
                      <a:pt x="2107" y="5615"/>
                    </a:cubicBezTo>
                    <a:cubicBezTo>
                      <a:pt x="2044" y="5642"/>
                      <a:pt x="2071" y="5642"/>
                      <a:pt x="2071" y="5651"/>
                    </a:cubicBezTo>
                    <a:cubicBezTo>
                      <a:pt x="2107" y="5642"/>
                      <a:pt x="2155" y="5632"/>
                      <a:pt x="2170" y="5632"/>
                    </a:cubicBezTo>
                    <a:cubicBezTo>
                      <a:pt x="2187" y="5632"/>
                      <a:pt x="2162" y="5645"/>
                      <a:pt x="2032" y="5688"/>
                    </a:cubicBezTo>
                    <a:lnTo>
                      <a:pt x="2032" y="5688"/>
                    </a:lnTo>
                    <a:cubicBezTo>
                      <a:pt x="2108" y="5663"/>
                      <a:pt x="2213" y="5635"/>
                      <a:pt x="2259" y="5618"/>
                    </a:cubicBezTo>
                    <a:lnTo>
                      <a:pt x="2259" y="5618"/>
                    </a:lnTo>
                    <a:cubicBezTo>
                      <a:pt x="2080" y="5686"/>
                      <a:pt x="2071" y="5695"/>
                      <a:pt x="2071" y="5713"/>
                    </a:cubicBezTo>
                    <a:cubicBezTo>
                      <a:pt x="2077" y="5719"/>
                      <a:pt x="2066" y="5729"/>
                      <a:pt x="2079" y="5729"/>
                    </a:cubicBezTo>
                    <a:cubicBezTo>
                      <a:pt x="2085" y="5729"/>
                      <a:pt x="2096" y="5727"/>
                      <a:pt x="2115" y="5722"/>
                    </a:cubicBezTo>
                    <a:cubicBezTo>
                      <a:pt x="2151" y="5704"/>
                      <a:pt x="2187" y="5695"/>
                      <a:pt x="2213" y="5695"/>
                    </a:cubicBezTo>
                    <a:cubicBezTo>
                      <a:pt x="2213" y="5704"/>
                      <a:pt x="2089" y="5757"/>
                      <a:pt x="2080" y="5775"/>
                    </a:cubicBezTo>
                    <a:cubicBezTo>
                      <a:pt x="2080" y="5793"/>
                      <a:pt x="2142" y="5793"/>
                      <a:pt x="1946" y="5864"/>
                    </a:cubicBezTo>
                    <a:cubicBezTo>
                      <a:pt x="1946" y="5866"/>
                      <a:pt x="1948" y="5866"/>
                      <a:pt x="1951" y="5866"/>
                    </a:cubicBezTo>
                    <a:cubicBezTo>
                      <a:pt x="1986" y="5866"/>
                      <a:pt x="2220" y="5774"/>
                      <a:pt x="2294" y="5757"/>
                    </a:cubicBezTo>
                    <a:lnTo>
                      <a:pt x="2294" y="5757"/>
                    </a:lnTo>
                    <a:cubicBezTo>
                      <a:pt x="2222" y="5793"/>
                      <a:pt x="2160" y="5820"/>
                      <a:pt x="2089" y="5838"/>
                    </a:cubicBezTo>
                    <a:cubicBezTo>
                      <a:pt x="2053" y="5855"/>
                      <a:pt x="2017" y="5873"/>
                      <a:pt x="1991" y="5882"/>
                    </a:cubicBezTo>
                    <a:cubicBezTo>
                      <a:pt x="1983" y="5889"/>
                      <a:pt x="1989" y="5891"/>
                      <a:pt x="2004" y="5891"/>
                    </a:cubicBezTo>
                    <a:cubicBezTo>
                      <a:pt x="2043" y="5891"/>
                      <a:pt x="2140" y="5874"/>
                      <a:pt x="2168" y="5874"/>
                    </a:cubicBezTo>
                    <a:cubicBezTo>
                      <a:pt x="2188" y="5874"/>
                      <a:pt x="2175" y="5882"/>
                      <a:pt x="2089" y="5909"/>
                    </a:cubicBezTo>
                    <a:cubicBezTo>
                      <a:pt x="2158" y="5892"/>
                      <a:pt x="2554" y="5757"/>
                      <a:pt x="2569" y="5757"/>
                    </a:cubicBezTo>
                    <a:cubicBezTo>
                      <a:pt x="2570" y="5757"/>
                      <a:pt x="2570" y="5757"/>
                      <a:pt x="2570" y="5757"/>
                    </a:cubicBezTo>
                    <a:cubicBezTo>
                      <a:pt x="2570" y="5766"/>
                      <a:pt x="2409" y="5820"/>
                      <a:pt x="2374" y="5838"/>
                    </a:cubicBezTo>
                    <a:cubicBezTo>
                      <a:pt x="2356" y="5847"/>
                      <a:pt x="2329" y="5855"/>
                      <a:pt x="2302" y="5873"/>
                    </a:cubicBezTo>
                    <a:cubicBezTo>
                      <a:pt x="2262" y="5893"/>
                      <a:pt x="2242" y="5903"/>
                      <a:pt x="2257" y="5903"/>
                    </a:cubicBezTo>
                    <a:cubicBezTo>
                      <a:pt x="2262" y="5903"/>
                      <a:pt x="2271" y="5902"/>
                      <a:pt x="2285" y="5900"/>
                    </a:cubicBezTo>
                    <a:cubicBezTo>
                      <a:pt x="2294" y="5900"/>
                      <a:pt x="2311" y="5900"/>
                      <a:pt x="2258" y="5918"/>
                    </a:cubicBezTo>
                    <a:cubicBezTo>
                      <a:pt x="2142" y="5962"/>
                      <a:pt x="1919" y="6034"/>
                      <a:pt x="1866" y="6042"/>
                    </a:cubicBezTo>
                    <a:cubicBezTo>
                      <a:pt x="1858" y="6045"/>
                      <a:pt x="1857" y="6046"/>
                      <a:pt x="1860" y="6046"/>
                    </a:cubicBezTo>
                    <a:cubicBezTo>
                      <a:pt x="1877" y="6046"/>
                      <a:pt x="2054" y="6007"/>
                      <a:pt x="2062" y="6007"/>
                    </a:cubicBezTo>
                    <a:lnTo>
                      <a:pt x="2062" y="6007"/>
                    </a:lnTo>
                    <a:cubicBezTo>
                      <a:pt x="2071" y="6016"/>
                      <a:pt x="1946" y="6087"/>
                      <a:pt x="1884" y="6123"/>
                    </a:cubicBezTo>
                    <a:cubicBezTo>
                      <a:pt x="1880" y="6125"/>
                      <a:pt x="1880" y="6126"/>
                      <a:pt x="1883" y="6126"/>
                    </a:cubicBezTo>
                    <a:cubicBezTo>
                      <a:pt x="1913" y="6126"/>
                      <a:pt x="2313" y="5986"/>
                      <a:pt x="2333" y="5986"/>
                    </a:cubicBezTo>
                    <a:cubicBezTo>
                      <a:pt x="2338" y="5986"/>
                      <a:pt x="2320" y="5994"/>
                      <a:pt x="2267" y="6016"/>
                    </a:cubicBezTo>
                    <a:cubicBezTo>
                      <a:pt x="2125" y="6082"/>
                      <a:pt x="1968" y="6141"/>
                      <a:pt x="2007" y="6141"/>
                    </a:cubicBezTo>
                    <a:cubicBezTo>
                      <a:pt x="2009" y="6141"/>
                      <a:pt x="2013" y="6141"/>
                      <a:pt x="2017" y="6140"/>
                    </a:cubicBezTo>
                    <a:cubicBezTo>
                      <a:pt x="2036" y="6140"/>
                      <a:pt x="2259" y="6075"/>
                      <a:pt x="2276" y="6075"/>
                    </a:cubicBezTo>
                    <a:cubicBezTo>
                      <a:pt x="2284" y="6075"/>
                      <a:pt x="2253" y="6088"/>
                      <a:pt x="2151" y="6123"/>
                    </a:cubicBezTo>
                    <a:cubicBezTo>
                      <a:pt x="1998" y="6176"/>
                      <a:pt x="1958" y="6194"/>
                      <a:pt x="1971" y="6194"/>
                    </a:cubicBezTo>
                    <a:cubicBezTo>
                      <a:pt x="1992" y="6194"/>
                      <a:pt x="2138" y="6153"/>
                      <a:pt x="2213" y="6132"/>
                    </a:cubicBezTo>
                    <a:cubicBezTo>
                      <a:pt x="2261" y="6119"/>
                      <a:pt x="2285" y="6114"/>
                      <a:pt x="2294" y="6114"/>
                    </a:cubicBezTo>
                    <a:cubicBezTo>
                      <a:pt x="2329" y="6114"/>
                      <a:pt x="2098" y="6199"/>
                      <a:pt x="2062" y="6221"/>
                    </a:cubicBezTo>
                    <a:cubicBezTo>
                      <a:pt x="2058" y="6224"/>
                      <a:pt x="2059" y="6226"/>
                      <a:pt x="2064" y="6226"/>
                    </a:cubicBezTo>
                    <a:cubicBezTo>
                      <a:pt x="2108" y="6226"/>
                      <a:pt x="2466" y="6092"/>
                      <a:pt x="2579" y="6060"/>
                    </a:cubicBezTo>
                    <a:cubicBezTo>
                      <a:pt x="2588" y="6057"/>
                      <a:pt x="2594" y="6056"/>
                      <a:pt x="2595" y="6056"/>
                    </a:cubicBezTo>
                    <a:cubicBezTo>
                      <a:pt x="2609" y="6056"/>
                      <a:pt x="2288" y="6176"/>
                      <a:pt x="2299" y="6176"/>
                    </a:cubicBezTo>
                    <a:cubicBezTo>
                      <a:pt x="2300" y="6176"/>
                      <a:pt x="2310" y="6174"/>
                      <a:pt x="2329" y="6167"/>
                    </a:cubicBezTo>
                    <a:cubicBezTo>
                      <a:pt x="2374" y="6158"/>
                      <a:pt x="2454" y="6123"/>
                      <a:pt x="2525" y="6105"/>
                    </a:cubicBezTo>
                    <a:cubicBezTo>
                      <a:pt x="2536" y="6102"/>
                      <a:pt x="2543" y="6101"/>
                      <a:pt x="2547" y="6101"/>
                    </a:cubicBezTo>
                    <a:cubicBezTo>
                      <a:pt x="2558" y="6101"/>
                      <a:pt x="2550" y="6107"/>
                      <a:pt x="2525" y="6114"/>
                    </a:cubicBezTo>
                    <a:cubicBezTo>
                      <a:pt x="2374" y="6176"/>
                      <a:pt x="2178" y="6230"/>
                      <a:pt x="2107" y="6274"/>
                    </a:cubicBezTo>
                    <a:cubicBezTo>
                      <a:pt x="2032" y="6321"/>
                      <a:pt x="2040" y="6343"/>
                      <a:pt x="2102" y="6343"/>
                    </a:cubicBezTo>
                    <a:cubicBezTo>
                      <a:pt x="2122" y="6343"/>
                      <a:pt x="2148" y="6341"/>
                      <a:pt x="2178" y="6336"/>
                    </a:cubicBezTo>
                    <a:cubicBezTo>
                      <a:pt x="2222" y="6336"/>
                      <a:pt x="2267" y="6319"/>
                      <a:pt x="2276" y="6319"/>
                    </a:cubicBezTo>
                    <a:cubicBezTo>
                      <a:pt x="2309" y="6310"/>
                      <a:pt x="2325" y="6306"/>
                      <a:pt x="2329" y="6306"/>
                    </a:cubicBezTo>
                    <a:cubicBezTo>
                      <a:pt x="2351" y="6306"/>
                      <a:pt x="1919" y="6443"/>
                      <a:pt x="1919" y="6443"/>
                    </a:cubicBezTo>
                    <a:cubicBezTo>
                      <a:pt x="1919" y="6444"/>
                      <a:pt x="1920" y="6444"/>
                      <a:pt x="1920" y="6444"/>
                    </a:cubicBezTo>
                    <a:cubicBezTo>
                      <a:pt x="1939" y="6444"/>
                      <a:pt x="2206" y="6358"/>
                      <a:pt x="2237" y="6358"/>
                    </a:cubicBezTo>
                    <a:cubicBezTo>
                      <a:pt x="2248" y="6358"/>
                      <a:pt x="2224" y="6371"/>
                      <a:pt x="2133" y="6408"/>
                    </a:cubicBezTo>
                    <a:lnTo>
                      <a:pt x="2160" y="6408"/>
                    </a:lnTo>
                    <a:cubicBezTo>
                      <a:pt x="2179" y="6408"/>
                      <a:pt x="2294" y="6392"/>
                      <a:pt x="2351" y="6392"/>
                    </a:cubicBezTo>
                    <a:cubicBezTo>
                      <a:pt x="2399" y="6392"/>
                      <a:pt x="2406" y="6403"/>
                      <a:pt x="2285" y="6443"/>
                    </a:cubicBezTo>
                    <a:lnTo>
                      <a:pt x="2703" y="6328"/>
                    </a:lnTo>
                    <a:lnTo>
                      <a:pt x="2703" y="6328"/>
                    </a:lnTo>
                    <a:cubicBezTo>
                      <a:pt x="2481" y="6408"/>
                      <a:pt x="2436" y="6434"/>
                      <a:pt x="2427" y="6452"/>
                    </a:cubicBezTo>
                    <a:cubicBezTo>
                      <a:pt x="2329" y="6497"/>
                      <a:pt x="2222" y="6541"/>
                      <a:pt x="2115" y="6568"/>
                    </a:cubicBezTo>
                    <a:cubicBezTo>
                      <a:pt x="2104" y="6573"/>
                      <a:pt x="2100" y="6575"/>
                      <a:pt x="2103" y="6575"/>
                    </a:cubicBezTo>
                    <a:cubicBezTo>
                      <a:pt x="2126" y="6575"/>
                      <a:pt x="2546" y="6443"/>
                      <a:pt x="2569" y="6443"/>
                    </a:cubicBezTo>
                    <a:cubicBezTo>
                      <a:pt x="2569" y="6443"/>
                      <a:pt x="2570" y="6443"/>
                      <a:pt x="2570" y="6443"/>
                    </a:cubicBezTo>
                    <a:cubicBezTo>
                      <a:pt x="2490" y="6470"/>
                      <a:pt x="2089" y="6604"/>
                      <a:pt x="2062" y="6621"/>
                    </a:cubicBezTo>
                    <a:cubicBezTo>
                      <a:pt x="2051" y="6627"/>
                      <a:pt x="2049" y="6630"/>
                      <a:pt x="2056" y="6630"/>
                    </a:cubicBezTo>
                    <a:cubicBezTo>
                      <a:pt x="2079" y="6630"/>
                      <a:pt x="2209" y="6594"/>
                      <a:pt x="2329" y="6559"/>
                    </a:cubicBezTo>
                    <a:cubicBezTo>
                      <a:pt x="2409" y="6523"/>
                      <a:pt x="2490" y="6497"/>
                      <a:pt x="2570" y="6479"/>
                    </a:cubicBezTo>
                    <a:cubicBezTo>
                      <a:pt x="2579" y="6479"/>
                      <a:pt x="2552" y="6497"/>
                      <a:pt x="2463" y="6523"/>
                    </a:cubicBezTo>
                    <a:cubicBezTo>
                      <a:pt x="2311" y="6586"/>
                      <a:pt x="2080" y="6657"/>
                      <a:pt x="1946" y="6702"/>
                    </a:cubicBezTo>
                    <a:cubicBezTo>
                      <a:pt x="1945" y="6702"/>
                      <a:pt x="1944" y="6702"/>
                      <a:pt x="1944" y="6702"/>
                    </a:cubicBezTo>
                    <a:cubicBezTo>
                      <a:pt x="1947" y="6702"/>
                      <a:pt x="2159" y="6639"/>
                      <a:pt x="2151" y="6639"/>
                    </a:cubicBezTo>
                    <a:cubicBezTo>
                      <a:pt x="2196" y="6621"/>
                      <a:pt x="2240" y="6613"/>
                      <a:pt x="2294" y="6613"/>
                    </a:cubicBezTo>
                    <a:cubicBezTo>
                      <a:pt x="2294" y="6613"/>
                      <a:pt x="2230" y="6641"/>
                      <a:pt x="2247" y="6641"/>
                    </a:cubicBezTo>
                    <a:cubicBezTo>
                      <a:pt x="2250" y="6641"/>
                      <a:pt x="2253" y="6640"/>
                      <a:pt x="2258" y="6639"/>
                    </a:cubicBezTo>
                    <a:cubicBezTo>
                      <a:pt x="2329" y="6621"/>
                      <a:pt x="2427" y="6595"/>
                      <a:pt x="2516" y="6568"/>
                    </a:cubicBezTo>
                    <a:cubicBezTo>
                      <a:pt x="2530" y="6564"/>
                      <a:pt x="2538" y="6562"/>
                      <a:pt x="2540" y="6562"/>
                    </a:cubicBezTo>
                    <a:cubicBezTo>
                      <a:pt x="2553" y="6562"/>
                      <a:pt x="2319" y="6645"/>
                      <a:pt x="2333" y="6645"/>
                    </a:cubicBezTo>
                    <a:cubicBezTo>
                      <a:pt x="2335" y="6645"/>
                      <a:pt x="2342" y="6643"/>
                      <a:pt x="2356" y="6639"/>
                    </a:cubicBezTo>
                    <a:cubicBezTo>
                      <a:pt x="2418" y="6621"/>
                      <a:pt x="2534" y="6586"/>
                      <a:pt x="2561" y="6577"/>
                    </a:cubicBezTo>
                    <a:cubicBezTo>
                      <a:pt x="2588" y="6577"/>
                      <a:pt x="2579" y="6586"/>
                      <a:pt x="2579" y="6595"/>
                    </a:cubicBezTo>
                    <a:cubicBezTo>
                      <a:pt x="2472" y="6604"/>
                      <a:pt x="2374" y="6639"/>
                      <a:pt x="2276" y="6684"/>
                    </a:cubicBezTo>
                    <a:cubicBezTo>
                      <a:pt x="2273" y="6690"/>
                      <a:pt x="2278" y="6694"/>
                      <a:pt x="2293" y="6694"/>
                    </a:cubicBezTo>
                    <a:cubicBezTo>
                      <a:pt x="2323" y="6694"/>
                      <a:pt x="2390" y="6679"/>
                      <a:pt x="2514" y="6637"/>
                    </a:cubicBezTo>
                    <a:lnTo>
                      <a:pt x="2514" y="6637"/>
                    </a:lnTo>
                    <a:cubicBezTo>
                      <a:pt x="2148" y="6765"/>
                      <a:pt x="2311" y="6782"/>
                      <a:pt x="2311" y="6800"/>
                    </a:cubicBezTo>
                    <a:cubicBezTo>
                      <a:pt x="2454" y="6764"/>
                      <a:pt x="2596" y="6719"/>
                      <a:pt x="2730" y="6666"/>
                    </a:cubicBezTo>
                    <a:cubicBezTo>
                      <a:pt x="2845" y="6629"/>
                      <a:pt x="2907" y="6611"/>
                      <a:pt x="2916" y="6611"/>
                    </a:cubicBezTo>
                    <a:cubicBezTo>
                      <a:pt x="2927" y="6611"/>
                      <a:pt x="2865" y="6636"/>
                      <a:pt x="2730" y="6684"/>
                    </a:cubicBezTo>
                    <a:cubicBezTo>
                      <a:pt x="2302" y="6826"/>
                      <a:pt x="2178" y="6915"/>
                      <a:pt x="2178" y="6933"/>
                    </a:cubicBezTo>
                    <a:cubicBezTo>
                      <a:pt x="2178" y="6941"/>
                      <a:pt x="2178" y="6945"/>
                      <a:pt x="2188" y="6945"/>
                    </a:cubicBezTo>
                    <a:cubicBezTo>
                      <a:pt x="2202" y="6945"/>
                      <a:pt x="2237" y="6936"/>
                      <a:pt x="2320" y="6915"/>
                    </a:cubicBezTo>
                    <a:cubicBezTo>
                      <a:pt x="2482" y="6868"/>
                      <a:pt x="2562" y="6846"/>
                      <a:pt x="2592" y="6846"/>
                    </a:cubicBezTo>
                    <a:cubicBezTo>
                      <a:pt x="2601" y="6846"/>
                      <a:pt x="2605" y="6849"/>
                      <a:pt x="2605" y="6853"/>
                    </a:cubicBezTo>
                    <a:cubicBezTo>
                      <a:pt x="2507" y="6862"/>
                      <a:pt x="2409" y="6898"/>
                      <a:pt x="2320" y="6951"/>
                    </a:cubicBezTo>
                    <a:cubicBezTo>
                      <a:pt x="2320" y="6969"/>
                      <a:pt x="2329" y="6987"/>
                      <a:pt x="2338" y="6996"/>
                    </a:cubicBezTo>
                    <a:cubicBezTo>
                      <a:pt x="2344" y="7001"/>
                      <a:pt x="2349" y="7005"/>
                      <a:pt x="2363" y="7005"/>
                    </a:cubicBezTo>
                    <a:cubicBezTo>
                      <a:pt x="2383" y="7005"/>
                      <a:pt x="2420" y="6997"/>
                      <a:pt x="2499" y="6976"/>
                    </a:cubicBezTo>
                    <a:lnTo>
                      <a:pt x="2499" y="6976"/>
                    </a:lnTo>
                    <a:cubicBezTo>
                      <a:pt x="2431" y="6997"/>
                      <a:pt x="2361" y="7021"/>
                      <a:pt x="2276" y="7049"/>
                    </a:cubicBezTo>
                    <a:cubicBezTo>
                      <a:pt x="2216" y="7073"/>
                      <a:pt x="2173" y="7096"/>
                      <a:pt x="2185" y="7096"/>
                    </a:cubicBezTo>
                    <a:cubicBezTo>
                      <a:pt x="2191" y="7096"/>
                      <a:pt x="2210" y="7091"/>
                      <a:pt x="2249" y="7076"/>
                    </a:cubicBezTo>
                    <a:cubicBezTo>
                      <a:pt x="2307" y="7056"/>
                      <a:pt x="2332" y="7050"/>
                      <a:pt x="2342" y="7050"/>
                    </a:cubicBezTo>
                    <a:cubicBezTo>
                      <a:pt x="2359" y="7050"/>
                      <a:pt x="2327" y="7070"/>
                      <a:pt x="2338" y="7076"/>
                    </a:cubicBezTo>
                    <a:cubicBezTo>
                      <a:pt x="2339" y="7076"/>
                      <a:pt x="2342" y="7077"/>
                      <a:pt x="2344" y="7077"/>
                    </a:cubicBezTo>
                    <a:cubicBezTo>
                      <a:pt x="2377" y="7077"/>
                      <a:pt x="2503" y="7030"/>
                      <a:pt x="2561" y="7013"/>
                    </a:cubicBezTo>
                    <a:cubicBezTo>
                      <a:pt x="2571" y="7011"/>
                      <a:pt x="2576" y="7010"/>
                      <a:pt x="2579" y="7010"/>
                    </a:cubicBezTo>
                    <a:cubicBezTo>
                      <a:pt x="2597" y="7010"/>
                      <a:pt x="2451" y="7060"/>
                      <a:pt x="2427" y="7076"/>
                    </a:cubicBezTo>
                    <a:cubicBezTo>
                      <a:pt x="2392" y="7094"/>
                      <a:pt x="2383" y="7102"/>
                      <a:pt x="2392" y="7111"/>
                    </a:cubicBezTo>
                    <a:cubicBezTo>
                      <a:pt x="2454" y="7102"/>
                      <a:pt x="2507" y="7094"/>
                      <a:pt x="2561" y="7067"/>
                    </a:cubicBezTo>
                    <a:cubicBezTo>
                      <a:pt x="2601" y="7053"/>
                      <a:pt x="2620" y="7049"/>
                      <a:pt x="2628" y="7049"/>
                    </a:cubicBezTo>
                    <a:cubicBezTo>
                      <a:pt x="2640" y="7049"/>
                      <a:pt x="2623" y="7061"/>
                      <a:pt x="2623" y="7067"/>
                    </a:cubicBezTo>
                    <a:cubicBezTo>
                      <a:pt x="2481" y="7124"/>
                      <a:pt x="2418" y="7141"/>
                      <a:pt x="2435" y="7141"/>
                    </a:cubicBezTo>
                    <a:cubicBezTo>
                      <a:pt x="2439" y="7141"/>
                      <a:pt x="2449" y="7140"/>
                      <a:pt x="2463" y="7138"/>
                    </a:cubicBezTo>
                    <a:cubicBezTo>
                      <a:pt x="2507" y="7129"/>
                      <a:pt x="2561" y="7120"/>
                      <a:pt x="2632" y="7102"/>
                    </a:cubicBezTo>
                    <a:cubicBezTo>
                      <a:pt x="2620" y="7102"/>
                      <a:pt x="2680" y="7091"/>
                      <a:pt x="2689" y="7091"/>
                    </a:cubicBezTo>
                    <a:cubicBezTo>
                      <a:pt x="2693" y="7091"/>
                      <a:pt x="2685" y="7094"/>
                      <a:pt x="2650" y="7102"/>
                    </a:cubicBezTo>
                    <a:cubicBezTo>
                      <a:pt x="2614" y="7120"/>
                      <a:pt x="2588" y="7120"/>
                      <a:pt x="2490" y="7156"/>
                    </a:cubicBezTo>
                    <a:cubicBezTo>
                      <a:pt x="2490" y="7160"/>
                      <a:pt x="2492" y="7162"/>
                      <a:pt x="2498" y="7162"/>
                    </a:cubicBezTo>
                    <a:cubicBezTo>
                      <a:pt x="2516" y="7162"/>
                      <a:pt x="2567" y="7141"/>
                      <a:pt x="2650" y="7120"/>
                    </a:cubicBezTo>
                    <a:cubicBezTo>
                      <a:pt x="2695" y="7110"/>
                      <a:pt x="2753" y="7098"/>
                      <a:pt x="2770" y="7098"/>
                    </a:cubicBezTo>
                    <a:cubicBezTo>
                      <a:pt x="2783" y="7098"/>
                      <a:pt x="2770" y="7106"/>
                      <a:pt x="2703" y="7129"/>
                    </a:cubicBezTo>
                    <a:cubicBezTo>
                      <a:pt x="2596" y="7165"/>
                      <a:pt x="2490" y="7200"/>
                      <a:pt x="2383" y="7254"/>
                    </a:cubicBezTo>
                    <a:cubicBezTo>
                      <a:pt x="2338" y="7272"/>
                      <a:pt x="2294" y="7298"/>
                      <a:pt x="2249" y="7334"/>
                    </a:cubicBezTo>
                    <a:cubicBezTo>
                      <a:pt x="2329" y="7316"/>
                      <a:pt x="2400" y="7289"/>
                      <a:pt x="2472" y="7254"/>
                    </a:cubicBezTo>
                    <a:cubicBezTo>
                      <a:pt x="2542" y="7232"/>
                      <a:pt x="2596" y="7220"/>
                      <a:pt x="2609" y="7220"/>
                    </a:cubicBezTo>
                    <a:cubicBezTo>
                      <a:pt x="2618" y="7220"/>
                      <a:pt x="2610" y="7225"/>
                      <a:pt x="2579" y="7236"/>
                    </a:cubicBezTo>
                    <a:cubicBezTo>
                      <a:pt x="2533" y="7255"/>
                      <a:pt x="2460" y="7289"/>
                      <a:pt x="2484" y="7289"/>
                    </a:cubicBezTo>
                    <a:cubicBezTo>
                      <a:pt x="2493" y="7289"/>
                      <a:pt x="2517" y="7284"/>
                      <a:pt x="2561" y="7272"/>
                    </a:cubicBezTo>
                    <a:lnTo>
                      <a:pt x="2561" y="7272"/>
                    </a:lnTo>
                    <a:cubicBezTo>
                      <a:pt x="2357" y="7337"/>
                      <a:pt x="2343" y="7351"/>
                      <a:pt x="2380" y="7351"/>
                    </a:cubicBezTo>
                    <a:cubicBezTo>
                      <a:pt x="2409" y="7351"/>
                      <a:pt x="2468" y="7342"/>
                      <a:pt x="2490" y="7342"/>
                    </a:cubicBezTo>
                    <a:cubicBezTo>
                      <a:pt x="2494" y="7342"/>
                      <a:pt x="2497" y="7342"/>
                      <a:pt x="2498" y="7343"/>
                    </a:cubicBezTo>
                    <a:cubicBezTo>
                      <a:pt x="2516" y="7343"/>
                      <a:pt x="2445" y="7370"/>
                      <a:pt x="2409" y="7387"/>
                    </a:cubicBezTo>
                    <a:cubicBezTo>
                      <a:pt x="2365" y="7414"/>
                      <a:pt x="2365" y="7423"/>
                      <a:pt x="2365" y="7432"/>
                    </a:cubicBezTo>
                    <a:cubicBezTo>
                      <a:pt x="2365" y="7450"/>
                      <a:pt x="2445" y="7468"/>
                      <a:pt x="2231" y="7548"/>
                    </a:cubicBezTo>
                    <a:cubicBezTo>
                      <a:pt x="2231" y="7550"/>
                      <a:pt x="2233" y="7551"/>
                      <a:pt x="2237" y="7551"/>
                    </a:cubicBezTo>
                    <a:cubicBezTo>
                      <a:pt x="2253" y="7551"/>
                      <a:pt x="2309" y="7535"/>
                      <a:pt x="2472" y="7485"/>
                    </a:cubicBezTo>
                    <a:cubicBezTo>
                      <a:pt x="2570" y="7450"/>
                      <a:pt x="2668" y="7423"/>
                      <a:pt x="2757" y="7405"/>
                    </a:cubicBezTo>
                    <a:lnTo>
                      <a:pt x="2757" y="7405"/>
                    </a:lnTo>
                    <a:cubicBezTo>
                      <a:pt x="2757" y="7405"/>
                      <a:pt x="2445" y="7512"/>
                      <a:pt x="2409" y="7530"/>
                    </a:cubicBezTo>
                    <a:cubicBezTo>
                      <a:pt x="2320" y="7564"/>
                      <a:pt x="2305" y="7578"/>
                      <a:pt x="2336" y="7578"/>
                    </a:cubicBezTo>
                    <a:cubicBezTo>
                      <a:pt x="2345" y="7578"/>
                      <a:pt x="2358" y="7577"/>
                      <a:pt x="2374" y="7575"/>
                    </a:cubicBezTo>
                    <a:cubicBezTo>
                      <a:pt x="2427" y="7557"/>
                      <a:pt x="2472" y="7548"/>
                      <a:pt x="2516" y="7548"/>
                    </a:cubicBezTo>
                    <a:cubicBezTo>
                      <a:pt x="2516" y="7548"/>
                      <a:pt x="2365" y="7610"/>
                      <a:pt x="2338" y="7619"/>
                    </a:cubicBezTo>
                    <a:cubicBezTo>
                      <a:pt x="2323" y="7625"/>
                      <a:pt x="2318" y="7628"/>
                      <a:pt x="2322" y="7628"/>
                    </a:cubicBezTo>
                    <a:cubicBezTo>
                      <a:pt x="2346" y="7628"/>
                      <a:pt x="2779" y="7485"/>
                      <a:pt x="2800" y="7485"/>
                    </a:cubicBezTo>
                    <a:cubicBezTo>
                      <a:pt x="2801" y="7485"/>
                      <a:pt x="2801" y="7485"/>
                      <a:pt x="2801" y="7485"/>
                    </a:cubicBezTo>
                    <a:cubicBezTo>
                      <a:pt x="2810" y="7503"/>
                      <a:pt x="2392" y="7628"/>
                      <a:pt x="2338" y="7664"/>
                    </a:cubicBezTo>
                    <a:cubicBezTo>
                      <a:pt x="2320" y="7673"/>
                      <a:pt x="2319" y="7678"/>
                      <a:pt x="2329" y="7678"/>
                    </a:cubicBezTo>
                    <a:cubicBezTo>
                      <a:pt x="2375" y="7678"/>
                      <a:pt x="2650" y="7598"/>
                      <a:pt x="2730" y="7583"/>
                    </a:cubicBezTo>
                    <a:cubicBezTo>
                      <a:pt x="2748" y="7583"/>
                      <a:pt x="2881" y="7583"/>
                      <a:pt x="2668" y="7637"/>
                    </a:cubicBezTo>
                    <a:cubicBezTo>
                      <a:pt x="2668" y="7634"/>
                      <a:pt x="2664" y="7633"/>
                      <a:pt x="2657" y="7633"/>
                    </a:cubicBezTo>
                    <a:cubicBezTo>
                      <a:pt x="2618" y="7633"/>
                      <a:pt x="2486" y="7672"/>
                      <a:pt x="2418" y="7717"/>
                    </a:cubicBezTo>
                    <a:cubicBezTo>
                      <a:pt x="2407" y="7724"/>
                      <a:pt x="2404" y="7730"/>
                      <a:pt x="2416" y="7730"/>
                    </a:cubicBezTo>
                    <a:cubicBezTo>
                      <a:pt x="2433" y="7730"/>
                      <a:pt x="2482" y="7718"/>
                      <a:pt x="2588" y="7681"/>
                    </a:cubicBezTo>
                    <a:cubicBezTo>
                      <a:pt x="2641" y="7664"/>
                      <a:pt x="2810" y="7592"/>
                      <a:pt x="2881" y="7575"/>
                    </a:cubicBezTo>
                    <a:lnTo>
                      <a:pt x="2881" y="7575"/>
                    </a:lnTo>
                    <a:cubicBezTo>
                      <a:pt x="2889" y="7575"/>
                      <a:pt x="2429" y="7752"/>
                      <a:pt x="2463" y="7752"/>
                    </a:cubicBezTo>
                    <a:cubicBezTo>
                      <a:pt x="2467" y="7752"/>
                      <a:pt x="2478" y="7749"/>
                      <a:pt x="2498" y="7744"/>
                    </a:cubicBezTo>
                    <a:cubicBezTo>
                      <a:pt x="2614" y="7708"/>
                      <a:pt x="2739" y="7664"/>
                      <a:pt x="2855" y="7628"/>
                    </a:cubicBezTo>
                    <a:cubicBezTo>
                      <a:pt x="2979" y="7592"/>
                      <a:pt x="3015" y="7583"/>
                      <a:pt x="3095" y="7566"/>
                    </a:cubicBezTo>
                    <a:lnTo>
                      <a:pt x="3095" y="7566"/>
                    </a:lnTo>
                    <a:cubicBezTo>
                      <a:pt x="2810" y="7655"/>
                      <a:pt x="2685" y="7699"/>
                      <a:pt x="2677" y="7726"/>
                    </a:cubicBezTo>
                    <a:cubicBezTo>
                      <a:pt x="2775" y="7717"/>
                      <a:pt x="2873" y="7690"/>
                      <a:pt x="2962" y="7655"/>
                    </a:cubicBezTo>
                    <a:lnTo>
                      <a:pt x="2962" y="7672"/>
                    </a:lnTo>
                    <a:cubicBezTo>
                      <a:pt x="2855" y="7708"/>
                      <a:pt x="2730" y="7744"/>
                      <a:pt x="2641" y="7779"/>
                    </a:cubicBezTo>
                    <a:cubicBezTo>
                      <a:pt x="2534" y="7824"/>
                      <a:pt x="2507" y="7842"/>
                      <a:pt x="2552" y="7842"/>
                    </a:cubicBezTo>
                    <a:cubicBezTo>
                      <a:pt x="2611" y="7830"/>
                      <a:pt x="2844" y="7760"/>
                      <a:pt x="2868" y="7760"/>
                    </a:cubicBezTo>
                    <a:cubicBezTo>
                      <a:pt x="2880" y="7760"/>
                      <a:pt x="2837" y="7778"/>
                      <a:pt x="2685" y="7833"/>
                    </a:cubicBezTo>
                    <a:cubicBezTo>
                      <a:pt x="2539" y="7882"/>
                      <a:pt x="2493" y="7898"/>
                      <a:pt x="2499" y="7898"/>
                    </a:cubicBezTo>
                    <a:cubicBezTo>
                      <a:pt x="2512" y="7898"/>
                      <a:pt x="2764" y="7823"/>
                      <a:pt x="2798" y="7823"/>
                    </a:cubicBezTo>
                    <a:cubicBezTo>
                      <a:pt x="2800" y="7823"/>
                      <a:pt x="2801" y="7823"/>
                      <a:pt x="2801" y="7824"/>
                    </a:cubicBezTo>
                    <a:cubicBezTo>
                      <a:pt x="2801" y="7832"/>
                      <a:pt x="2577" y="7915"/>
                      <a:pt x="2601" y="7915"/>
                    </a:cubicBezTo>
                    <a:cubicBezTo>
                      <a:pt x="2603" y="7915"/>
                      <a:pt x="2608" y="7914"/>
                      <a:pt x="2614" y="7913"/>
                    </a:cubicBezTo>
                    <a:lnTo>
                      <a:pt x="2908" y="7833"/>
                    </a:lnTo>
                    <a:lnTo>
                      <a:pt x="2908" y="7833"/>
                    </a:lnTo>
                    <a:cubicBezTo>
                      <a:pt x="2792" y="7868"/>
                      <a:pt x="2685" y="7904"/>
                      <a:pt x="2588" y="7949"/>
                    </a:cubicBezTo>
                    <a:cubicBezTo>
                      <a:pt x="2560" y="7965"/>
                      <a:pt x="2530" y="7981"/>
                      <a:pt x="2543" y="7981"/>
                    </a:cubicBezTo>
                    <a:cubicBezTo>
                      <a:pt x="2551" y="7981"/>
                      <a:pt x="2577" y="7975"/>
                      <a:pt x="2632" y="7958"/>
                    </a:cubicBezTo>
                    <a:cubicBezTo>
                      <a:pt x="2679" y="7944"/>
                      <a:pt x="2701" y="7940"/>
                      <a:pt x="2710" y="7940"/>
                    </a:cubicBezTo>
                    <a:cubicBezTo>
                      <a:pt x="2724" y="7940"/>
                      <a:pt x="2703" y="7952"/>
                      <a:pt x="2703" y="7958"/>
                    </a:cubicBezTo>
                    <a:cubicBezTo>
                      <a:pt x="2703" y="7958"/>
                      <a:pt x="2704" y="7958"/>
                      <a:pt x="2705" y="7958"/>
                    </a:cubicBezTo>
                    <a:cubicBezTo>
                      <a:pt x="2729" y="7958"/>
                      <a:pt x="2963" y="7886"/>
                      <a:pt x="2986" y="7886"/>
                    </a:cubicBezTo>
                    <a:cubicBezTo>
                      <a:pt x="2988" y="7886"/>
                      <a:pt x="2988" y="7886"/>
                      <a:pt x="2988" y="7886"/>
                    </a:cubicBezTo>
                    <a:lnTo>
                      <a:pt x="2703" y="7975"/>
                    </a:lnTo>
                    <a:cubicBezTo>
                      <a:pt x="2703" y="7979"/>
                      <a:pt x="2701" y="7985"/>
                      <a:pt x="2714" y="7985"/>
                    </a:cubicBezTo>
                    <a:cubicBezTo>
                      <a:pt x="2729" y="7985"/>
                      <a:pt x="2764" y="7977"/>
                      <a:pt x="2846" y="7949"/>
                    </a:cubicBezTo>
                    <a:cubicBezTo>
                      <a:pt x="2898" y="7934"/>
                      <a:pt x="2928" y="7927"/>
                      <a:pt x="2937" y="7927"/>
                    </a:cubicBezTo>
                    <a:cubicBezTo>
                      <a:pt x="2949" y="7927"/>
                      <a:pt x="2918" y="7940"/>
                      <a:pt x="2846" y="7966"/>
                    </a:cubicBezTo>
                    <a:cubicBezTo>
                      <a:pt x="2846" y="7969"/>
                      <a:pt x="2847" y="7970"/>
                      <a:pt x="2850" y="7970"/>
                    </a:cubicBezTo>
                    <a:cubicBezTo>
                      <a:pt x="2860" y="7970"/>
                      <a:pt x="2893" y="7958"/>
                      <a:pt x="2988" y="7931"/>
                    </a:cubicBezTo>
                    <a:cubicBezTo>
                      <a:pt x="3070" y="7902"/>
                      <a:pt x="3105" y="7894"/>
                      <a:pt x="3120" y="7894"/>
                    </a:cubicBezTo>
                    <a:cubicBezTo>
                      <a:pt x="3133" y="7894"/>
                      <a:pt x="3131" y="7900"/>
                      <a:pt x="3131" y="7904"/>
                    </a:cubicBezTo>
                    <a:lnTo>
                      <a:pt x="2650" y="8064"/>
                    </a:lnTo>
                    <a:cubicBezTo>
                      <a:pt x="2771" y="8024"/>
                      <a:pt x="2828" y="8014"/>
                      <a:pt x="2854" y="8014"/>
                    </a:cubicBezTo>
                    <a:cubicBezTo>
                      <a:pt x="2868" y="8014"/>
                      <a:pt x="2873" y="8017"/>
                      <a:pt x="2873" y="8020"/>
                    </a:cubicBezTo>
                    <a:cubicBezTo>
                      <a:pt x="2819" y="8055"/>
                      <a:pt x="2757" y="8082"/>
                      <a:pt x="2694" y="8109"/>
                    </a:cubicBezTo>
                    <a:cubicBezTo>
                      <a:pt x="2534" y="8198"/>
                      <a:pt x="2579" y="8225"/>
                      <a:pt x="2579" y="8269"/>
                    </a:cubicBezTo>
                    <a:cubicBezTo>
                      <a:pt x="2534" y="8278"/>
                      <a:pt x="2490" y="8296"/>
                      <a:pt x="2445" y="8323"/>
                    </a:cubicBezTo>
                    <a:cubicBezTo>
                      <a:pt x="2445" y="8323"/>
                      <a:pt x="2454" y="8332"/>
                      <a:pt x="2463" y="8332"/>
                    </a:cubicBezTo>
                    <a:cubicBezTo>
                      <a:pt x="2507" y="8341"/>
                      <a:pt x="2543" y="8349"/>
                      <a:pt x="2588" y="8358"/>
                    </a:cubicBezTo>
                    <a:cubicBezTo>
                      <a:pt x="2650" y="8376"/>
                      <a:pt x="2712" y="8385"/>
                      <a:pt x="2775" y="8385"/>
                    </a:cubicBezTo>
                    <a:cubicBezTo>
                      <a:pt x="2837" y="8376"/>
                      <a:pt x="2899" y="8367"/>
                      <a:pt x="2962" y="8349"/>
                    </a:cubicBezTo>
                    <a:cubicBezTo>
                      <a:pt x="2991" y="8341"/>
                      <a:pt x="3008" y="8338"/>
                      <a:pt x="3017" y="8338"/>
                    </a:cubicBezTo>
                    <a:cubicBezTo>
                      <a:pt x="3036" y="8338"/>
                      <a:pt x="3024" y="8349"/>
                      <a:pt x="3024" y="8349"/>
                    </a:cubicBezTo>
                    <a:cubicBezTo>
                      <a:pt x="2979" y="8349"/>
                      <a:pt x="2935" y="8367"/>
                      <a:pt x="2899" y="8385"/>
                    </a:cubicBezTo>
                    <a:cubicBezTo>
                      <a:pt x="2855" y="8421"/>
                      <a:pt x="2881" y="8430"/>
                      <a:pt x="2890" y="8439"/>
                    </a:cubicBezTo>
                    <a:cubicBezTo>
                      <a:pt x="2890" y="8449"/>
                      <a:pt x="2878" y="8463"/>
                      <a:pt x="2892" y="8463"/>
                    </a:cubicBezTo>
                    <a:cubicBezTo>
                      <a:pt x="2902" y="8463"/>
                      <a:pt x="2924" y="8457"/>
                      <a:pt x="2971" y="8439"/>
                    </a:cubicBezTo>
                    <a:cubicBezTo>
                      <a:pt x="3060" y="8412"/>
                      <a:pt x="3354" y="8314"/>
                      <a:pt x="3452" y="8278"/>
                    </a:cubicBezTo>
                    <a:lnTo>
                      <a:pt x="3452" y="8278"/>
                    </a:lnTo>
                    <a:cubicBezTo>
                      <a:pt x="3309" y="8341"/>
                      <a:pt x="3166" y="8394"/>
                      <a:pt x="3024" y="8439"/>
                    </a:cubicBezTo>
                    <a:cubicBezTo>
                      <a:pt x="2801" y="8519"/>
                      <a:pt x="2890" y="8501"/>
                      <a:pt x="2890" y="8510"/>
                    </a:cubicBezTo>
                    <a:cubicBezTo>
                      <a:pt x="2890" y="8528"/>
                      <a:pt x="2926" y="8536"/>
                      <a:pt x="2855" y="8581"/>
                    </a:cubicBezTo>
                    <a:cubicBezTo>
                      <a:pt x="2846" y="8590"/>
                      <a:pt x="2757" y="8617"/>
                      <a:pt x="2757" y="8617"/>
                    </a:cubicBezTo>
                    <a:cubicBezTo>
                      <a:pt x="2828" y="8608"/>
                      <a:pt x="2890" y="8590"/>
                      <a:pt x="2962" y="8572"/>
                    </a:cubicBezTo>
                    <a:cubicBezTo>
                      <a:pt x="2983" y="8567"/>
                      <a:pt x="2996" y="8565"/>
                      <a:pt x="3003" y="8565"/>
                    </a:cubicBezTo>
                    <a:cubicBezTo>
                      <a:pt x="3045" y="8565"/>
                      <a:pt x="2850" y="8647"/>
                      <a:pt x="2819" y="8670"/>
                    </a:cubicBezTo>
                    <a:cubicBezTo>
                      <a:pt x="2813" y="8675"/>
                      <a:pt x="2813" y="8677"/>
                      <a:pt x="2820" y="8677"/>
                    </a:cubicBezTo>
                    <a:cubicBezTo>
                      <a:pt x="2849" y="8677"/>
                      <a:pt x="2998" y="8634"/>
                      <a:pt x="3158" y="8590"/>
                    </a:cubicBezTo>
                    <a:cubicBezTo>
                      <a:pt x="3232" y="8568"/>
                      <a:pt x="3265" y="8560"/>
                      <a:pt x="3269" y="8560"/>
                    </a:cubicBezTo>
                    <a:cubicBezTo>
                      <a:pt x="3286" y="8560"/>
                      <a:pt x="2953" y="8667"/>
                      <a:pt x="2890" y="8688"/>
                    </a:cubicBezTo>
                    <a:cubicBezTo>
                      <a:pt x="2838" y="8708"/>
                      <a:pt x="2825" y="8716"/>
                      <a:pt x="2835" y="8716"/>
                    </a:cubicBezTo>
                    <a:cubicBezTo>
                      <a:pt x="2865" y="8716"/>
                      <a:pt x="3091" y="8650"/>
                      <a:pt x="3104" y="8643"/>
                    </a:cubicBezTo>
                    <a:cubicBezTo>
                      <a:pt x="3125" y="8639"/>
                      <a:pt x="3138" y="8637"/>
                      <a:pt x="3144" y="8637"/>
                    </a:cubicBezTo>
                    <a:cubicBezTo>
                      <a:pt x="3182" y="8637"/>
                      <a:pt x="2924" y="8727"/>
                      <a:pt x="2855" y="8750"/>
                    </a:cubicBezTo>
                    <a:cubicBezTo>
                      <a:pt x="2783" y="8786"/>
                      <a:pt x="2819" y="8795"/>
                      <a:pt x="2855" y="8795"/>
                    </a:cubicBezTo>
                    <a:cubicBezTo>
                      <a:pt x="2861" y="8795"/>
                      <a:pt x="2870" y="8795"/>
                      <a:pt x="2879" y="8795"/>
                    </a:cubicBezTo>
                    <a:cubicBezTo>
                      <a:pt x="2927" y="8795"/>
                      <a:pt x="2991" y="8801"/>
                      <a:pt x="2783" y="8875"/>
                    </a:cubicBezTo>
                    <a:cubicBezTo>
                      <a:pt x="2761" y="8886"/>
                      <a:pt x="2761" y="8890"/>
                      <a:pt x="2771" y="8890"/>
                    </a:cubicBezTo>
                    <a:cubicBezTo>
                      <a:pt x="2785" y="8890"/>
                      <a:pt x="2817" y="8884"/>
                      <a:pt x="2837" y="8884"/>
                    </a:cubicBezTo>
                    <a:cubicBezTo>
                      <a:pt x="2850" y="8883"/>
                      <a:pt x="2862" y="8883"/>
                      <a:pt x="2872" y="8883"/>
                    </a:cubicBezTo>
                    <a:cubicBezTo>
                      <a:pt x="2967" y="8883"/>
                      <a:pt x="2973" y="8912"/>
                      <a:pt x="3055" y="8912"/>
                    </a:cubicBezTo>
                    <a:cubicBezTo>
                      <a:pt x="3065" y="8912"/>
                      <a:pt x="3075" y="8911"/>
                      <a:pt x="3086" y="8911"/>
                    </a:cubicBezTo>
                    <a:cubicBezTo>
                      <a:pt x="3162" y="8905"/>
                      <a:pt x="3235" y="8890"/>
                      <a:pt x="3306" y="8869"/>
                    </a:cubicBezTo>
                    <a:lnTo>
                      <a:pt x="3306" y="8869"/>
                    </a:lnTo>
                    <a:cubicBezTo>
                      <a:pt x="3203" y="8904"/>
                      <a:pt x="3096" y="8940"/>
                      <a:pt x="3042" y="8964"/>
                    </a:cubicBezTo>
                    <a:cubicBezTo>
                      <a:pt x="3017" y="8975"/>
                      <a:pt x="3012" y="8978"/>
                      <a:pt x="3016" y="8978"/>
                    </a:cubicBezTo>
                    <a:cubicBezTo>
                      <a:pt x="3022" y="8978"/>
                      <a:pt x="3055" y="8969"/>
                      <a:pt x="3066" y="8969"/>
                    </a:cubicBezTo>
                    <a:cubicBezTo>
                      <a:pt x="3070" y="8969"/>
                      <a:pt x="3072" y="8970"/>
                      <a:pt x="3068" y="8973"/>
                    </a:cubicBezTo>
                    <a:lnTo>
                      <a:pt x="3006" y="9000"/>
                    </a:lnTo>
                    <a:cubicBezTo>
                      <a:pt x="2917" y="9053"/>
                      <a:pt x="2944" y="9062"/>
                      <a:pt x="2944" y="9080"/>
                    </a:cubicBezTo>
                    <a:cubicBezTo>
                      <a:pt x="2981" y="9069"/>
                      <a:pt x="3005" y="9066"/>
                      <a:pt x="3021" y="9066"/>
                    </a:cubicBezTo>
                    <a:cubicBezTo>
                      <a:pt x="3056" y="9066"/>
                      <a:pt x="3057" y="9081"/>
                      <a:pt x="3064" y="9081"/>
                    </a:cubicBezTo>
                    <a:cubicBezTo>
                      <a:pt x="3065" y="9081"/>
                      <a:pt x="3067" y="9081"/>
                      <a:pt x="3068" y="9080"/>
                    </a:cubicBezTo>
                    <a:cubicBezTo>
                      <a:pt x="3327" y="9000"/>
                      <a:pt x="3621" y="8893"/>
                      <a:pt x="3888" y="8813"/>
                    </a:cubicBezTo>
                    <a:lnTo>
                      <a:pt x="3888" y="8813"/>
                    </a:lnTo>
                    <a:cubicBezTo>
                      <a:pt x="3745" y="8884"/>
                      <a:pt x="3585" y="8937"/>
                      <a:pt x="3434" y="8982"/>
                    </a:cubicBezTo>
                    <a:cubicBezTo>
                      <a:pt x="3184" y="9053"/>
                      <a:pt x="3086" y="9089"/>
                      <a:pt x="3095" y="9107"/>
                    </a:cubicBezTo>
                    <a:cubicBezTo>
                      <a:pt x="3100" y="9116"/>
                      <a:pt x="3094" y="9123"/>
                      <a:pt x="3104" y="9123"/>
                    </a:cubicBezTo>
                    <a:cubicBezTo>
                      <a:pt x="3112" y="9123"/>
                      <a:pt x="3131" y="9119"/>
                      <a:pt x="3175" y="9107"/>
                    </a:cubicBezTo>
                    <a:cubicBezTo>
                      <a:pt x="3237" y="9094"/>
                      <a:pt x="3282" y="9077"/>
                      <a:pt x="3292" y="9077"/>
                    </a:cubicBezTo>
                    <a:cubicBezTo>
                      <a:pt x="3296" y="9077"/>
                      <a:pt x="3293" y="9081"/>
                      <a:pt x="3282" y="9089"/>
                    </a:cubicBezTo>
                    <a:cubicBezTo>
                      <a:pt x="3238" y="9107"/>
                      <a:pt x="2908" y="9249"/>
                      <a:pt x="2766" y="9294"/>
                    </a:cubicBezTo>
                    <a:cubicBezTo>
                      <a:pt x="2884" y="9260"/>
                      <a:pt x="2931" y="9247"/>
                      <a:pt x="2950" y="9247"/>
                    </a:cubicBezTo>
                    <a:cubicBezTo>
                      <a:pt x="2960" y="9247"/>
                      <a:pt x="2962" y="9251"/>
                      <a:pt x="2962" y="9258"/>
                    </a:cubicBezTo>
                    <a:cubicBezTo>
                      <a:pt x="2966" y="9267"/>
                      <a:pt x="2971" y="9271"/>
                      <a:pt x="2986" y="9271"/>
                    </a:cubicBezTo>
                    <a:cubicBezTo>
                      <a:pt x="3002" y="9271"/>
                      <a:pt x="3028" y="9267"/>
                      <a:pt x="3077" y="9258"/>
                    </a:cubicBezTo>
                    <a:cubicBezTo>
                      <a:pt x="3094" y="9258"/>
                      <a:pt x="3228" y="9221"/>
                      <a:pt x="3232" y="9221"/>
                    </a:cubicBezTo>
                    <a:cubicBezTo>
                      <a:pt x="3232" y="9221"/>
                      <a:pt x="3231" y="9222"/>
                      <a:pt x="3229" y="9222"/>
                    </a:cubicBezTo>
                    <a:cubicBezTo>
                      <a:pt x="3175" y="9240"/>
                      <a:pt x="3015" y="9302"/>
                      <a:pt x="3006" y="9311"/>
                    </a:cubicBezTo>
                    <a:cubicBezTo>
                      <a:pt x="3005" y="9313"/>
                      <a:pt x="3006" y="9313"/>
                      <a:pt x="3010" y="9313"/>
                    </a:cubicBezTo>
                    <a:cubicBezTo>
                      <a:pt x="3025" y="9313"/>
                      <a:pt x="3086" y="9301"/>
                      <a:pt x="3106" y="9301"/>
                    </a:cubicBezTo>
                    <a:cubicBezTo>
                      <a:pt x="3111" y="9301"/>
                      <a:pt x="3113" y="9301"/>
                      <a:pt x="3113" y="9302"/>
                    </a:cubicBezTo>
                    <a:cubicBezTo>
                      <a:pt x="3113" y="9311"/>
                      <a:pt x="3113" y="9320"/>
                      <a:pt x="3113" y="9338"/>
                    </a:cubicBezTo>
                    <a:cubicBezTo>
                      <a:pt x="3060" y="9358"/>
                      <a:pt x="3042" y="9366"/>
                      <a:pt x="3046" y="9366"/>
                    </a:cubicBezTo>
                    <a:cubicBezTo>
                      <a:pt x="3058" y="9366"/>
                      <a:pt x="3278" y="9294"/>
                      <a:pt x="3371" y="9267"/>
                    </a:cubicBezTo>
                    <a:cubicBezTo>
                      <a:pt x="3514" y="9222"/>
                      <a:pt x="3532" y="9222"/>
                      <a:pt x="3532" y="9222"/>
                    </a:cubicBezTo>
                    <a:lnTo>
                      <a:pt x="3532" y="9222"/>
                    </a:lnTo>
                    <a:cubicBezTo>
                      <a:pt x="3247" y="9329"/>
                      <a:pt x="3149" y="9356"/>
                      <a:pt x="3131" y="9383"/>
                    </a:cubicBezTo>
                    <a:cubicBezTo>
                      <a:pt x="3095" y="9427"/>
                      <a:pt x="3122" y="9454"/>
                      <a:pt x="3131" y="9490"/>
                    </a:cubicBezTo>
                    <a:cubicBezTo>
                      <a:pt x="3131" y="9490"/>
                      <a:pt x="3123" y="9509"/>
                      <a:pt x="3155" y="9509"/>
                    </a:cubicBezTo>
                    <a:cubicBezTo>
                      <a:pt x="3170" y="9509"/>
                      <a:pt x="3196" y="9504"/>
                      <a:pt x="3238" y="9490"/>
                    </a:cubicBezTo>
                    <a:cubicBezTo>
                      <a:pt x="3349" y="9446"/>
                      <a:pt x="3400" y="9431"/>
                      <a:pt x="3416" y="9431"/>
                    </a:cubicBezTo>
                    <a:cubicBezTo>
                      <a:pt x="3429" y="9431"/>
                      <a:pt x="3418" y="9442"/>
                      <a:pt x="3398" y="9454"/>
                    </a:cubicBezTo>
                    <a:cubicBezTo>
                      <a:pt x="3362" y="9472"/>
                      <a:pt x="3238" y="9507"/>
                      <a:pt x="3175" y="9534"/>
                    </a:cubicBezTo>
                    <a:cubicBezTo>
                      <a:pt x="3122" y="9561"/>
                      <a:pt x="3140" y="9561"/>
                      <a:pt x="3140" y="9561"/>
                    </a:cubicBezTo>
                    <a:cubicBezTo>
                      <a:pt x="3140" y="9568"/>
                      <a:pt x="3099" y="9600"/>
                      <a:pt x="3141" y="9600"/>
                    </a:cubicBezTo>
                    <a:cubicBezTo>
                      <a:pt x="3154" y="9600"/>
                      <a:pt x="3176" y="9596"/>
                      <a:pt x="3211" y="9588"/>
                    </a:cubicBezTo>
                    <a:cubicBezTo>
                      <a:pt x="3257" y="9572"/>
                      <a:pt x="3276" y="9567"/>
                      <a:pt x="3282" y="9567"/>
                    </a:cubicBezTo>
                    <a:cubicBezTo>
                      <a:pt x="3293" y="9567"/>
                      <a:pt x="3273" y="9580"/>
                      <a:pt x="3289" y="9580"/>
                    </a:cubicBezTo>
                    <a:cubicBezTo>
                      <a:pt x="3291" y="9580"/>
                      <a:pt x="3295" y="9579"/>
                      <a:pt x="3300" y="9579"/>
                    </a:cubicBezTo>
                    <a:cubicBezTo>
                      <a:pt x="3336" y="9579"/>
                      <a:pt x="3532" y="9516"/>
                      <a:pt x="3532" y="9516"/>
                    </a:cubicBezTo>
                    <a:lnTo>
                      <a:pt x="3532" y="9516"/>
                    </a:lnTo>
                    <a:cubicBezTo>
                      <a:pt x="3532" y="9525"/>
                      <a:pt x="3398" y="9570"/>
                      <a:pt x="3354" y="9588"/>
                    </a:cubicBezTo>
                    <a:cubicBezTo>
                      <a:pt x="3247" y="9632"/>
                      <a:pt x="3220" y="9650"/>
                      <a:pt x="3229" y="9659"/>
                    </a:cubicBezTo>
                    <a:cubicBezTo>
                      <a:pt x="3256" y="9686"/>
                      <a:pt x="3282" y="9694"/>
                      <a:pt x="3318" y="9694"/>
                    </a:cubicBezTo>
                    <a:cubicBezTo>
                      <a:pt x="3407" y="9677"/>
                      <a:pt x="3496" y="9650"/>
                      <a:pt x="3576" y="9614"/>
                    </a:cubicBezTo>
                    <a:cubicBezTo>
                      <a:pt x="3789" y="9560"/>
                      <a:pt x="4105" y="9426"/>
                      <a:pt x="4058" y="9426"/>
                    </a:cubicBezTo>
                    <a:cubicBezTo>
                      <a:pt x="4038" y="9426"/>
                      <a:pt x="3946" y="9452"/>
                      <a:pt x="3744" y="9522"/>
                    </a:cubicBezTo>
                    <a:lnTo>
                      <a:pt x="3744" y="9522"/>
                    </a:lnTo>
                    <a:cubicBezTo>
                      <a:pt x="3892" y="9468"/>
                      <a:pt x="3866" y="9440"/>
                      <a:pt x="4057" y="9365"/>
                    </a:cubicBezTo>
                    <a:cubicBezTo>
                      <a:pt x="4115" y="9341"/>
                      <a:pt x="4133" y="9333"/>
                      <a:pt x="4129" y="9333"/>
                    </a:cubicBezTo>
                    <a:cubicBezTo>
                      <a:pt x="4123" y="9333"/>
                      <a:pt x="4063" y="9354"/>
                      <a:pt x="4030" y="9365"/>
                    </a:cubicBezTo>
                    <a:cubicBezTo>
                      <a:pt x="4020" y="9367"/>
                      <a:pt x="4012" y="9367"/>
                      <a:pt x="4007" y="9367"/>
                    </a:cubicBezTo>
                    <a:cubicBezTo>
                      <a:pt x="3986" y="9367"/>
                      <a:pt x="3998" y="9356"/>
                      <a:pt x="3977" y="9356"/>
                    </a:cubicBezTo>
                    <a:cubicBezTo>
                      <a:pt x="3966" y="9357"/>
                      <a:pt x="3957" y="9357"/>
                      <a:pt x="3948" y="9357"/>
                    </a:cubicBezTo>
                    <a:cubicBezTo>
                      <a:pt x="3837" y="9357"/>
                      <a:pt x="3856" y="9307"/>
                      <a:pt x="3897" y="9258"/>
                    </a:cubicBezTo>
                    <a:cubicBezTo>
                      <a:pt x="3914" y="9236"/>
                      <a:pt x="4039" y="9161"/>
                      <a:pt x="3979" y="9161"/>
                    </a:cubicBezTo>
                    <a:cubicBezTo>
                      <a:pt x="3943" y="9161"/>
                      <a:pt x="3841" y="9187"/>
                      <a:pt x="3612" y="9267"/>
                    </a:cubicBezTo>
                    <a:cubicBezTo>
                      <a:pt x="3581" y="9275"/>
                      <a:pt x="3269" y="9374"/>
                      <a:pt x="3265" y="9374"/>
                    </a:cubicBezTo>
                    <a:cubicBezTo>
                      <a:pt x="3264" y="9374"/>
                      <a:pt x="3272" y="9371"/>
                      <a:pt x="3291" y="9365"/>
                    </a:cubicBezTo>
                    <a:cubicBezTo>
                      <a:pt x="3425" y="9311"/>
                      <a:pt x="3549" y="9267"/>
                      <a:pt x="3683" y="9222"/>
                    </a:cubicBezTo>
                    <a:cubicBezTo>
                      <a:pt x="3745" y="9205"/>
                      <a:pt x="4476" y="8946"/>
                      <a:pt x="4467" y="8946"/>
                    </a:cubicBezTo>
                    <a:lnTo>
                      <a:pt x="4467" y="8946"/>
                    </a:lnTo>
                    <a:cubicBezTo>
                      <a:pt x="4431" y="8955"/>
                      <a:pt x="4369" y="8982"/>
                      <a:pt x="4333" y="8991"/>
                    </a:cubicBezTo>
                    <a:lnTo>
                      <a:pt x="4280" y="8991"/>
                    </a:lnTo>
                    <a:cubicBezTo>
                      <a:pt x="4280" y="8991"/>
                      <a:pt x="4280" y="8964"/>
                      <a:pt x="4476" y="8893"/>
                    </a:cubicBezTo>
                    <a:lnTo>
                      <a:pt x="4476" y="8893"/>
                    </a:lnTo>
                    <a:cubicBezTo>
                      <a:pt x="4111" y="9017"/>
                      <a:pt x="4378" y="8911"/>
                      <a:pt x="4084" y="9009"/>
                    </a:cubicBezTo>
                    <a:cubicBezTo>
                      <a:pt x="3970" y="9045"/>
                      <a:pt x="3779" y="9105"/>
                      <a:pt x="3754" y="9105"/>
                    </a:cubicBezTo>
                    <a:cubicBezTo>
                      <a:pt x="3742" y="9105"/>
                      <a:pt x="3768" y="9091"/>
                      <a:pt x="3861" y="9053"/>
                    </a:cubicBezTo>
                    <a:cubicBezTo>
                      <a:pt x="3995" y="9009"/>
                      <a:pt x="4137" y="8955"/>
                      <a:pt x="4253" y="8911"/>
                    </a:cubicBezTo>
                    <a:cubicBezTo>
                      <a:pt x="4293" y="8893"/>
                      <a:pt x="4311" y="8884"/>
                      <a:pt x="4302" y="8884"/>
                    </a:cubicBezTo>
                    <a:cubicBezTo>
                      <a:pt x="4293" y="8884"/>
                      <a:pt x="4258" y="8893"/>
                      <a:pt x="4191" y="8911"/>
                    </a:cubicBezTo>
                    <a:cubicBezTo>
                      <a:pt x="4112" y="8930"/>
                      <a:pt x="4090" y="8936"/>
                      <a:pt x="4087" y="8936"/>
                    </a:cubicBezTo>
                    <a:cubicBezTo>
                      <a:pt x="4084" y="8936"/>
                      <a:pt x="4093" y="8932"/>
                      <a:pt x="4093" y="8928"/>
                    </a:cubicBezTo>
                    <a:cubicBezTo>
                      <a:pt x="4093" y="8919"/>
                      <a:pt x="4182" y="8893"/>
                      <a:pt x="4253" y="8866"/>
                    </a:cubicBezTo>
                    <a:cubicBezTo>
                      <a:pt x="4325" y="8840"/>
                      <a:pt x="4339" y="8831"/>
                      <a:pt x="4326" y="8831"/>
                    </a:cubicBezTo>
                    <a:cubicBezTo>
                      <a:pt x="4303" y="8831"/>
                      <a:pt x="4199" y="8856"/>
                      <a:pt x="4170" y="8856"/>
                    </a:cubicBezTo>
                    <a:cubicBezTo>
                      <a:pt x="4153" y="8856"/>
                      <a:pt x="4162" y="8848"/>
                      <a:pt x="4226" y="8822"/>
                    </a:cubicBezTo>
                    <a:cubicBezTo>
                      <a:pt x="4226" y="8821"/>
                      <a:pt x="4226" y="8821"/>
                      <a:pt x="4225" y="8821"/>
                    </a:cubicBezTo>
                    <a:cubicBezTo>
                      <a:pt x="4203" y="8821"/>
                      <a:pt x="3926" y="8908"/>
                      <a:pt x="3905" y="8908"/>
                    </a:cubicBezTo>
                    <a:cubicBezTo>
                      <a:pt x="3902" y="8908"/>
                      <a:pt x="3905" y="8906"/>
                      <a:pt x="3915" y="8902"/>
                    </a:cubicBezTo>
                    <a:cubicBezTo>
                      <a:pt x="3949" y="8885"/>
                      <a:pt x="4177" y="8803"/>
                      <a:pt x="4175" y="8803"/>
                    </a:cubicBezTo>
                    <a:lnTo>
                      <a:pt x="4175" y="8803"/>
                    </a:lnTo>
                    <a:cubicBezTo>
                      <a:pt x="4175" y="8803"/>
                      <a:pt x="4174" y="8803"/>
                      <a:pt x="4173" y="8804"/>
                    </a:cubicBezTo>
                    <a:cubicBezTo>
                      <a:pt x="4120" y="8813"/>
                      <a:pt x="3941" y="8875"/>
                      <a:pt x="3861" y="8893"/>
                    </a:cubicBezTo>
                    <a:lnTo>
                      <a:pt x="4307" y="8732"/>
                    </a:lnTo>
                    <a:lnTo>
                      <a:pt x="4307" y="8732"/>
                    </a:lnTo>
                    <a:cubicBezTo>
                      <a:pt x="4160" y="8774"/>
                      <a:pt x="4047" y="8807"/>
                      <a:pt x="4027" y="8807"/>
                    </a:cubicBezTo>
                    <a:cubicBezTo>
                      <a:pt x="4016" y="8807"/>
                      <a:pt x="4030" y="8798"/>
                      <a:pt x="4075" y="8777"/>
                    </a:cubicBezTo>
                    <a:cubicBezTo>
                      <a:pt x="4137" y="8741"/>
                      <a:pt x="4182" y="8715"/>
                      <a:pt x="4173" y="8715"/>
                    </a:cubicBezTo>
                    <a:cubicBezTo>
                      <a:pt x="4137" y="8715"/>
                      <a:pt x="4102" y="8724"/>
                      <a:pt x="4075" y="8741"/>
                    </a:cubicBezTo>
                    <a:lnTo>
                      <a:pt x="4075" y="8724"/>
                    </a:lnTo>
                    <a:cubicBezTo>
                      <a:pt x="4075" y="8721"/>
                      <a:pt x="4074" y="8720"/>
                      <a:pt x="4072" y="8720"/>
                    </a:cubicBezTo>
                    <a:cubicBezTo>
                      <a:pt x="4064" y="8720"/>
                      <a:pt x="4037" y="8730"/>
                      <a:pt x="3950" y="8750"/>
                    </a:cubicBezTo>
                    <a:cubicBezTo>
                      <a:pt x="3940" y="8754"/>
                      <a:pt x="3934" y="8755"/>
                      <a:pt x="3931" y="8755"/>
                    </a:cubicBezTo>
                    <a:cubicBezTo>
                      <a:pt x="3911" y="8755"/>
                      <a:pt x="4042" y="8687"/>
                      <a:pt x="4057" y="8679"/>
                    </a:cubicBezTo>
                    <a:cubicBezTo>
                      <a:pt x="4077" y="8666"/>
                      <a:pt x="4117" y="8643"/>
                      <a:pt x="4092" y="8643"/>
                    </a:cubicBezTo>
                    <a:cubicBezTo>
                      <a:pt x="4083" y="8643"/>
                      <a:pt x="4067" y="8645"/>
                      <a:pt x="4039" y="8652"/>
                    </a:cubicBezTo>
                    <a:cubicBezTo>
                      <a:pt x="3980" y="8670"/>
                      <a:pt x="3832" y="8719"/>
                      <a:pt x="3815" y="8719"/>
                    </a:cubicBezTo>
                    <a:cubicBezTo>
                      <a:pt x="3807" y="8719"/>
                      <a:pt x="3833" y="8706"/>
                      <a:pt x="3924" y="8670"/>
                    </a:cubicBezTo>
                    <a:cubicBezTo>
                      <a:pt x="4036" y="8627"/>
                      <a:pt x="4125" y="8588"/>
                      <a:pt x="4112" y="8588"/>
                    </a:cubicBezTo>
                    <a:cubicBezTo>
                      <a:pt x="4104" y="8588"/>
                      <a:pt x="4049" y="8606"/>
                      <a:pt x="3924" y="8652"/>
                    </a:cubicBezTo>
                    <a:cubicBezTo>
                      <a:pt x="3770" y="8703"/>
                      <a:pt x="3684" y="8728"/>
                      <a:pt x="3671" y="8728"/>
                    </a:cubicBezTo>
                    <a:cubicBezTo>
                      <a:pt x="3661" y="8728"/>
                      <a:pt x="3691" y="8714"/>
                      <a:pt x="3763" y="8688"/>
                    </a:cubicBezTo>
                    <a:cubicBezTo>
                      <a:pt x="3854" y="8642"/>
                      <a:pt x="4022" y="8584"/>
                      <a:pt x="3994" y="8584"/>
                    </a:cubicBezTo>
                    <a:cubicBezTo>
                      <a:pt x="3989" y="8584"/>
                      <a:pt x="3978" y="8586"/>
                      <a:pt x="3959" y="8590"/>
                    </a:cubicBezTo>
                    <a:cubicBezTo>
                      <a:pt x="3943" y="8590"/>
                      <a:pt x="3684" y="8664"/>
                      <a:pt x="3670" y="8664"/>
                    </a:cubicBezTo>
                    <a:cubicBezTo>
                      <a:pt x="3669" y="8664"/>
                      <a:pt x="3670" y="8663"/>
                      <a:pt x="3674" y="8661"/>
                    </a:cubicBezTo>
                    <a:cubicBezTo>
                      <a:pt x="3728" y="8634"/>
                      <a:pt x="3897" y="8599"/>
                      <a:pt x="3986" y="8563"/>
                    </a:cubicBezTo>
                    <a:cubicBezTo>
                      <a:pt x="4003" y="8556"/>
                      <a:pt x="4006" y="8552"/>
                      <a:pt x="3998" y="8552"/>
                    </a:cubicBezTo>
                    <a:cubicBezTo>
                      <a:pt x="3971" y="8552"/>
                      <a:pt x="3816" y="8594"/>
                      <a:pt x="3781" y="8608"/>
                    </a:cubicBezTo>
                    <a:cubicBezTo>
                      <a:pt x="3781" y="8590"/>
                      <a:pt x="3763" y="8590"/>
                      <a:pt x="3861" y="8545"/>
                    </a:cubicBezTo>
                    <a:cubicBezTo>
                      <a:pt x="3924" y="8528"/>
                      <a:pt x="3968" y="8501"/>
                      <a:pt x="4013" y="8465"/>
                    </a:cubicBezTo>
                    <a:cubicBezTo>
                      <a:pt x="4023" y="8455"/>
                      <a:pt x="4021" y="8450"/>
                      <a:pt x="4004" y="8450"/>
                    </a:cubicBezTo>
                    <a:cubicBezTo>
                      <a:pt x="3991" y="8450"/>
                      <a:pt x="3971" y="8453"/>
                      <a:pt x="3941" y="8456"/>
                    </a:cubicBezTo>
                    <a:cubicBezTo>
                      <a:pt x="3901" y="8462"/>
                      <a:pt x="3805" y="8490"/>
                      <a:pt x="3788" y="8490"/>
                    </a:cubicBezTo>
                    <a:cubicBezTo>
                      <a:pt x="3778" y="8490"/>
                      <a:pt x="3792" y="8482"/>
                      <a:pt x="3852" y="8456"/>
                    </a:cubicBezTo>
                    <a:cubicBezTo>
                      <a:pt x="4020" y="8392"/>
                      <a:pt x="4073" y="8357"/>
                      <a:pt x="4044" y="8357"/>
                    </a:cubicBezTo>
                    <a:cubicBezTo>
                      <a:pt x="4040" y="8357"/>
                      <a:pt x="4036" y="8357"/>
                      <a:pt x="4030" y="8358"/>
                    </a:cubicBezTo>
                    <a:cubicBezTo>
                      <a:pt x="3946" y="8380"/>
                      <a:pt x="3861" y="8406"/>
                      <a:pt x="3776" y="8434"/>
                    </a:cubicBezTo>
                    <a:lnTo>
                      <a:pt x="3776" y="8434"/>
                    </a:lnTo>
                    <a:cubicBezTo>
                      <a:pt x="3970" y="8369"/>
                      <a:pt x="4007" y="8343"/>
                      <a:pt x="3972" y="8343"/>
                    </a:cubicBezTo>
                    <a:cubicBezTo>
                      <a:pt x="3947" y="8343"/>
                      <a:pt x="3886" y="8355"/>
                      <a:pt x="3817" y="8376"/>
                    </a:cubicBezTo>
                    <a:cubicBezTo>
                      <a:pt x="3782" y="8386"/>
                      <a:pt x="3759" y="8391"/>
                      <a:pt x="3751" y="8391"/>
                    </a:cubicBezTo>
                    <a:cubicBezTo>
                      <a:pt x="3736" y="8391"/>
                      <a:pt x="3767" y="8375"/>
                      <a:pt x="3852" y="8341"/>
                    </a:cubicBezTo>
                    <a:cubicBezTo>
                      <a:pt x="3941" y="8305"/>
                      <a:pt x="3995" y="8296"/>
                      <a:pt x="4075" y="8269"/>
                    </a:cubicBezTo>
                    <a:cubicBezTo>
                      <a:pt x="4101" y="8258"/>
                      <a:pt x="4104" y="8254"/>
                      <a:pt x="4096" y="8254"/>
                    </a:cubicBezTo>
                    <a:cubicBezTo>
                      <a:pt x="4080" y="8254"/>
                      <a:pt x="4010" y="8272"/>
                      <a:pt x="3986" y="8278"/>
                    </a:cubicBezTo>
                    <a:cubicBezTo>
                      <a:pt x="3963" y="8283"/>
                      <a:pt x="3947" y="8285"/>
                      <a:pt x="3938" y="8285"/>
                    </a:cubicBezTo>
                    <a:cubicBezTo>
                      <a:pt x="3913" y="8285"/>
                      <a:pt x="3945" y="8267"/>
                      <a:pt x="4030" y="8234"/>
                    </a:cubicBezTo>
                    <a:cubicBezTo>
                      <a:pt x="4103" y="8210"/>
                      <a:pt x="4125" y="8202"/>
                      <a:pt x="4119" y="8202"/>
                    </a:cubicBezTo>
                    <a:cubicBezTo>
                      <a:pt x="4105" y="8202"/>
                      <a:pt x="3925" y="8251"/>
                      <a:pt x="3906" y="8251"/>
                    </a:cubicBezTo>
                    <a:cubicBezTo>
                      <a:pt x="3866" y="8251"/>
                      <a:pt x="3916" y="8221"/>
                      <a:pt x="3887" y="8221"/>
                    </a:cubicBezTo>
                    <a:cubicBezTo>
                      <a:pt x="3877" y="8221"/>
                      <a:pt x="3859" y="8225"/>
                      <a:pt x="3826" y="8234"/>
                    </a:cubicBezTo>
                    <a:cubicBezTo>
                      <a:pt x="3784" y="8245"/>
                      <a:pt x="3760" y="8249"/>
                      <a:pt x="3747" y="8249"/>
                    </a:cubicBezTo>
                    <a:cubicBezTo>
                      <a:pt x="3719" y="8249"/>
                      <a:pt x="3748" y="8228"/>
                      <a:pt x="3772" y="8216"/>
                    </a:cubicBezTo>
                    <a:cubicBezTo>
                      <a:pt x="3800" y="8195"/>
                      <a:pt x="3885" y="8148"/>
                      <a:pt x="3846" y="8148"/>
                    </a:cubicBezTo>
                    <a:cubicBezTo>
                      <a:pt x="3834" y="8148"/>
                      <a:pt x="3811" y="8152"/>
                      <a:pt x="3772" y="8162"/>
                    </a:cubicBezTo>
                    <a:cubicBezTo>
                      <a:pt x="3766" y="8164"/>
                      <a:pt x="3763" y="8165"/>
                      <a:pt x="3761" y="8165"/>
                    </a:cubicBezTo>
                    <a:cubicBezTo>
                      <a:pt x="3750" y="8165"/>
                      <a:pt x="3927" y="8098"/>
                      <a:pt x="3959" y="8082"/>
                    </a:cubicBezTo>
                    <a:cubicBezTo>
                      <a:pt x="3980" y="8072"/>
                      <a:pt x="3982" y="8068"/>
                      <a:pt x="3974" y="8068"/>
                    </a:cubicBezTo>
                    <a:cubicBezTo>
                      <a:pt x="3957" y="8068"/>
                      <a:pt x="3898" y="8083"/>
                      <a:pt x="3883" y="8083"/>
                    </a:cubicBezTo>
                    <a:cubicBezTo>
                      <a:pt x="3880" y="8083"/>
                      <a:pt x="3879" y="8083"/>
                      <a:pt x="3879" y="8082"/>
                    </a:cubicBezTo>
                    <a:cubicBezTo>
                      <a:pt x="3879" y="8068"/>
                      <a:pt x="3891" y="8053"/>
                      <a:pt x="3876" y="8053"/>
                    </a:cubicBezTo>
                    <a:cubicBezTo>
                      <a:pt x="3873" y="8053"/>
                      <a:pt x="3868" y="8054"/>
                      <a:pt x="3861" y="8055"/>
                    </a:cubicBezTo>
                    <a:cubicBezTo>
                      <a:pt x="3837" y="8055"/>
                      <a:pt x="3762" y="8079"/>
                      <a:pt x="3752" y="8079"/>
                    </a:cubicBezTo>
                    <a:cubicBezTo>
                      <a:pt x="3746" y="8079"/>
                      <a:pt x="3757" y="8073"/>
                      <a:pt x="3799" y="8055"/>
                    </a:cubicBezTo>
                    <a:cubicBezTo>
                      <a:pt x="3873" y="8019"/>
                      <a:pt x="3972" y="7972"/>
                      <a:pt x="3947" y="7972"/>
                    </a:cubicBezTo>
                    <a:cubicBezTo>
                      <a:pt x="3930" y="7972"/>
                      <a:pt x="3855" y="7994"/>
                      <a:pt x="3674" y="8055"/>
                    </a:cubicBezTo>
                    <a:cubicBezTo>
                      <a:pt x="3982" y="7947"/>
                      <a:pt x="4008" y="7904"/>
                      <a:pt x="3934" y="7904"/>
                    </a:cubicBezTo>
                    <a:cubicBezTo>
                      <a:pt x="3899" y="7904"/>
                      <a:pt x="3841" y="7914"/>
                      <a:pt x="3781" y="7931"/>
                    </a:cubicBezTo>
                    <a:cubicBezTo>
                      <a:pt x="3771" y="7933"/>
                      <a:pt x="3765" y="7934"/>
                      <a:pt x="3762" y="7934"/>
                    </a:cubicBezTo>
                    <a:cubicBezTo>
                      <a:pt x="3727" y="7934"/>
                      <a:pt x="4092" y="7799"/>
                      <a:pt x="4055" y="7799"/>
                    </a:cubicBezTo>
                    <a:cubicBezTo>
                      <a:pt x="4045" y="7799"/>
                      <a:pt x="4006" y="7808"/>
                      <a:pt x="3924" y="7833"/>
                    </a:cubicBezTo>
                    <a:cubicBezTo>
                      <a:pt x="3796" y="7875"/>
                      <a:pt x="3648" y="7922"/>
                      <a:pt x="3634" y="7922"/>
                    </a:cubicBezTo>
                    <a:cubicBezTo>
                      <a:pt x="3628" y="7922"/>
                      <a:pt x="3651" y="7912"/>
                      <a:pt x="3719" y="7886"/>
                    </a:cubicBezTo>
                    <a:cubicBezTo>
                      <a:pt x="3706" y="7873"/>
                      <a:pt x="3693" y="7865"/>
                      <a:pt x="3680" y="7865"/>
                    </a:cubicBezTo>
                    <a:cubicBezTo>
                      <a:pt x="3678" y="7865"/>
                      <a:pt x="3676" y="7865"/>
                      <a:pt x="3675" y="7865"/>
                    </a:cubicBezTo>
                    <a:lnTo>
                      <a:pt x="3675" y="7865"/>
                    </a:lnTo>
                    <a:cubicBezTo>
                      <a:pt x="3726" y="7849"/>
                      <a:pt x="3784" y="7832"/>
                      <a:pt x="3835" y="7815"/>
                    </a:cubicBezTo>
                    <a:cubicBezTo>
                      <a:pt x="3879" y="7788"/>
                      <a:pt x="3852" y="7797"/>
                      <a:pt x="3852" y="7788"/>
                    </a:cubicBezTo>
                    <a:cubicBezTo>
                      <a:pt x="3852" y="7779"/>
                      <a:pt x="4030" y="7690"/>
                      <a:pt x="3986" y="7690"/>
                    </a:cubicBezTo>
                    <a:cubicBezTo>
                      <a:pt x="3763" y="7788"/>
                      <a:pt x="3523" y="7868"/>
                      <a:pt x="3291" y="7940"/>
                    </a:cubicBezTo>
                    <a:cubicBezTo>
                      <a:pt x="3416" y="7886"/>
                      <a:pt x="3541" y="7842"/>
                      <a:pt x="3674" y="7806"/>
                    </a:cubicBezTo>
                    <a:cubicBezTo>
                      <a:pt x="3826" y="7753"/>
                      <a:pt x="3701" y="7770"/>
                      <a:pt x="3728" y="7762"/>
                    </a:cubicBezTo>
                    <a:cubicBezTo>
                      <a:pt x="3743" y="7746"/>
                      <a:pt x="3939" y="7668"/>
                      <a:pt x="3936" y="7668"/>
                    </a:cubicBezTo>
                    <a:lnTo>
                      <a:pt x="3936" y="7668"/>
                    </a:lnTo>
                    <a:cubicBezTo>
                      <a:pt x="3936" y="7668"/>
                      <a:pt x="3932" y="7669"/>
                      <a:pt x="3924" y="7672"/>
                    </a:cubicBezTo>
                    <a:cubicBezTo>
                      <a:pt x="3868" y="7686"/>
                      <a:pt x="3764" y="7716"/>
                      <a:pt x="3746" y="7716"/>
                    </a:cubicBezTo>
                    <a:cubicBezTo>
                      <a:pt x="3741" y="7716"/>
                      <a:pt x="3743" y="7714"/>
                      <a:pt x="3754" y="7708"/>
                    </a:cubicBezTo>
                    <a:cubicBezTo>
                      <a:pt x="3835" y="7681"/>
                      <a:pt x="3906" y="7637"/>
                      <a:pt x="3986" y="7592"/>
                    </a:cubicBezTo>
                    <a:lnTo>
                      <a:pt x="3986" y="7592"/>
                    </a:lnTo>
                    <a:cubicBezTo>
                      <a:pt x="3937" y="7611"/>
                      <a:pt x="3906" y="7618"/>
                      <a:pt x="3884" y="7618"/>
                    </a:cubicBezTo>
                    <a:cubicBezTo>
                      <a:pt x="3835" y="7618"/>
                      <a:pt x="3839" y="7583"/>
                      <a:pt x="3808" y="7583"/>
                    </a:cubicBezTo>
                    <a:cubicBezTo>
                      <a:pt x="3772" y="7592"/>
                      <a:pt x="3541" y="7681"/>
                      <a:pt x="3443" y="7708"/>
                    </a:cubicBezTo>
                    <a:cubicBezTo>
                      <a:pt x="3427" y="7712"/>
                      <a:pt x="3419" y="7714"/>
                      <a:pt x="3416" y="7714"/>
                    </a:cubicBezTo>
                    <a:cubicBezTo>
                      <a:pt x="3397" y="7714"/>
                      <a:pt x="3666" y="7621"/>
                      <a:pt x="3769" y="7583"/>
                    </a:cubicBezTo>
                    <a:lnTo>
                      <a:pt x="3769" y="7583"/>
                    </a:lnTo>
                    <a:cubicBezTo>
                      <a:pt x="3699" y="7609"/>
                      <a:pt x="3600" y="7640"/>
                      <a:pt x="3589" y="7640"/>
                    </a:cubicBezTo>
                    <a:cubicBezTo>
                      <a:pt x="3585" y="7640"/>
                      <a:pt x="3591" y="7636"/>
                      <a:pt x="3612" y="7628"/>
                    </a:cubicBezTo>
                    <a:cubicBezTo>
                      <a:pt x="3701" y="7583"/>
                      <a:pt x="3870" y="7539"/>
                      <a:pt x="3924" y="7512"/>
                    </a:cubicBezTo>
                    <a:cubicBezTo>
                      <a:pt x="3925" y="7511"/>
                      <a:pt x="3925" y="7511"/>
                      <a:pt x="3924" y="7511"/>
                    </a:cubicBezTo>
                    <a:cubicBezTo>
                      <a:pt x="3905" y="7511"/>
                      <a:pt x="3625" y="7605"/>
                      <a:pt x="3601" y="7605"/>
                    </a:cubicBezTo>
                    <a:cubicBezTo>
                      <a:pt x="3598" y="7605"/>
                      <a:pt x="3599" y="7604"/>
                      <a:pt x="3603" y="7601"/>
                    </a:cubicBezTo>
                    <a:cubicBezTo>
                      <a:pt x="3610" y="7594"/>
                      <a:pt x="3847" y="7500"/>
                      <a:pt x="3838" y="7500"/>
                    </a:cubicBezTo>
                    <a:cubicBezTo>
                      <a:pt x="3836" y="7500"/>
                      <a:pt x="3824" y="7503"/>
                      <a:pt x="3799" y="7512"/>
                    </a:cubicBezTo>
                    <a:cubicBezTo>
                      <a:pt x="3710" y="7539"/>
                      <a:pt x="3639" y="7575"/>
                      <a:pt x="3567" y="7592"/>
                    </a:cubicBezTo>
                    <a:cubicBezTo>
                      <a:pt x="3541" y="7592"/>
                      <a:pt x="3541" y="7592"/>
                      <a:pt x="3567" y="7575"/>
                    </a:cubicBezTo>
                    <a:cubicBezTo>
                      <a:pt x="3665" y="7539"/>
                      <a:pt x="3941" y="7450"/>
                      <a:pt x="3959" y="7432"/>
                    </a:cubicBezTo>
                    <a:cubicBezTo>
                      <a:pt x="3979" y="7419"/>
                      <a:pt x="3984" y="7411"/>
                      <a:pt x="3971" y="7411"/>
                    </a:cubicBezTo>
                    <a:cubicBezTo>
                      <a:pt x="3967" y="7411"/>
                      <a:pt x="3960" y="7412"/>
                      <a:pt x="3950" y="7414"/>
                    </a:cubicBezTo>
                    <a:cubicBezTo>
                      <a:pt x="3932" y="7414"/>
                      <a:pt x="3826" y="7450"/>
                      <a:pt x="3826" y="7450"/>
                    </a:cubicBezTo>
                    <a:cubicBezTo>
                      <a:pt x="3826" y="7450"/>
                      <a:pt x="3843" y="7414"/>
                      <a:pt x="3799" y="7414"/>
                    </a:cubicBezTo>
                    <a:cubicBezTo>
                      <a:pt x="3710" y="7423"/>
                      <a:pt x="3621" y="7459"/>
                      <a:pt x="3541" y="7503"/>
                    </a:cubicBezTo>
                    <a:cubicBezTo>
                      <a:pt x="3541" y="7485"/>
                      <a:pt x="3523" y="7485"/>
                      <a:pt x="3674" y="7423"/>
                    </a:cubicBezTo>
                    <a:cubicBezTo>
                      <a:pt x="3777" y="7379"/>
                      <a:pt x="3930" y="7316"/>
                      <a:pt x="3903" y="7316"/>
                    </a:cubicBezTo>
                    <a:cubicBezTo>
                      <a:pt x="3897" y="7316"/>
                      <a:pt x="3884" y="7319"/>
                      <a:pt x="3861" y="7325"/>
                    </a:cubicBezTo>
                    <a:cubicBezTo>
                      <a:pt x="3799" y="7343"/>
                      <a:pt x="3737" y="7361"/>
                      <a:pt x="3674" y="7370"/>
                    </a:cubicBezTo>
                    <a:cubicBezTo>
                      <a:pt x="3674" y="7370"/>
                      <a:pt x="3687" y="7350"/>
                      <a:pt x="3680" y="7350"/>
                    </a:cubicBezTo>
                    <a:cubicBezTo>
                      <a:pt x="3679" y="7350"/>
                      <a:pt x="3677" y="7351"/>
                      <a:pt x="3674" y="7352"/>
                    </a:cubicBezTo>
                    <a:cubicBezTo>
                      <a:pt x="3647" y="7352"/>
                      <a:pt x="3567" y="7387"/>
                      <a:pt x="3549" y="7387"/>
                    </a:cubicBezTo>
                    <a:cubicBezTo>
                      <a:pt x="3534" y="7390"/>
                      <a:pt x="3524" y="7392"/>
                      <a:pt x="3518" y="7392"/>
                    </a:cubicBezTo>
                    <a:cubicBezTo>
                      <a:pt x="3490" y="7392"/>
                      <a:pt x="3528" y="7368"/>
                      <a:pt x="3501" y="7368"/>
                    </a:cubicBezTo>
                    <a:cubicBezTo>
                      <a:pt x="3497" y="7368"/>
                      <a:pt x="3493" y="7369"/>
                      <a:pt x="3487" y="7370"/>
                    </a:cubicBezTo>
                    <a:cubicBezTo>
                      <a:pt x="3454" y="7374"/>
                      <a:pt x="3402" y="7386"/>
                      <a:pt x="3385" y="7386"/>
                    </a:cubicBezTo>
                    <a:cubicBezTo>
                      <a:pt x="3371" y="7386"/>
                      <a:pt x="3385" y="7377"/>
                      <a:pt x="3469" y="7343"/>
                    </a:cubicBezTo>
                    <a:cubicBezTo>
                      <a:pt x="3537" y="7315"/>
                      <a:pt x="3555" y="7297"/>
                      <a:pt x="3531" y="7297"/>
                    </a:cubicBezTo>
                    <a:cubicBezTo>
                      <a:pt x="3518" y="7297"/>
                      <a:pt x="3491" y="7303"/>
                      <a:pt x="3452" y="7316"/>
                    </a:cubicBezTo>
                    <a:cubicBezTo>
                      <a:pt x="3380" y="7334"/>
                      <a:pt x="3309" y="7361"/>
                      <a:pt x="3247" y="7396"/>
                    </a:cubicBezTo>
                    <a:cubicBezTo>
                      <a:pt x="3247" y="7387"/>
                      <a:pt x="3229" y="7387"/>
                      <a:pt x="3300" y="7352"/>
                    </a:cubicBezTo>
                    <a:cubicBezTo>
                      <a:pt x="3371" y="7325"/>
                      <a:pt x="3469" y="7289"/>
                      <a:pt x="3505" y="7263"/>
                    </a:cubicBezTo>
                    <a:cubicBezTo>
                      <a:pt x="3515" y="7258"/>
                      <a:pt x="3516" y="7256"/>
                      <a:pt x="3512" y="7256"/>
                    </a:cubicBezTo>
                    <a:cubicBezTo>
                      <a:pt x="3501" y="7256"/>
                      <a:pt x="3456" y="7267"/>
                      <a:pt x="3439" y="7267"/>
                    </a:cubicBezTo>
                    <a:cubicBezTo>
                      <a:pt x="3428" y="7267"/>
                      <a:pt x="3429" y="7262"/>
                      <a:pt x="3460" y="7245"/>
                    </a:cubicBezTo>
                    <a:cubicBezTo>
                      <a:pt x="3488" y="7231"/>
                      <a:pt x="3735" y="7137"/>
                      <a:pt x="3716" y="7137"/>
                    </a:cubicBezTo>
                    <a:cubicBezTo>
                      <a:pt x="3711" y="7137"/>
                      <a:pt x="3683" y="7145"/>
                      <a:pt x="3621" y="7165"/>
                    </a:cubicBezTo>
                    <a:cubicBezTo>
                      <a:pt x="3504" y="7204"/>
                      <a:pt x="3321" y="7266"/>
                      <a:pt x="3299" y="7266"/>
                    </a:cubicBezTo>
                    <a:cubicBezTo>
                      <a:pt x="3291" y="7266"/>
                      <a:pt x="3305" y="7258"/>
                      <a:pt x="3354" y="7236"/>
                    </a:cubicBezTo>
                    <a:cubicBezTo>
                      <a:pt x="3469" y="7191"/>
                      <a:pt x="3567" y="7156"/>
                      <a:pt x="3621" y="7129"/>
                    </a:cubicBezTo>
                    <a:cubicBezTo>
                      <a:pt x="3634" y="7122"/>
                      <a:pt x="3678" y="7090"/>
                      <a:pt x="3649" y="7090"/>
                    </a:cubicBezTo>
                    <a:cubicBezTo>
                      <a:pt x="3640" y="7090"/>
                      <a:pt x="3622" y="7094"/>
                      <a:pt x="3594" y="7102"/>
                    </a:cubicBezTo>
                    <a:cubicBezTo>
                      <a:pt x="3530" y="7126"/>
                      <a:pt x="3251" y="7222"/>
                      <a:pt x="3226" y="7222"/>
                    </a:cubicBezTo>
                    <a:cubicBezTo>
                      <a:pt x="3224" y="7222"/>
                      <a:pt x="3224" y="7221"/>
                      <a:pt x="3229" y="7218"/>
                    </a:cubicBezTo>
                    <a:cubicBezTo>
                      <a:pt x="3273" y="7183"/>
                      <a:pt x="3469" y="7129"/>
                      <a:pt x="3576" y="7094"/>
                    </a:cubicBezTo>
                    <a:lnTo>
                      <a:pt x="3576" y="7094"/>
                    </a:lnTo>
                    <a:lnTo>
                      <a:pt x="3282" y="7174"/>
                    </a:lnTo>
                    <a:cubicBezTo>
                      <a:pt x="3244" y="7186"/>
                      <a:pt x="3226" y="7191"/>
                      <a:pt x="3223" y="7191"/>
                    </a:cubicBezTo>
                    <a:cubicBezTo>
                      <a:pt x="3218" y="7191"/>
                      <a:pt x="3273" y="7171"/>
                      <a:pt x="3345" y="7147"/>
                    </a:cubicBezTo>
                    <a:cubicBezTo>
                      <a:pt x="3480" y="7091"/>
                      <a:pt x="3587" y="7028"/>
                      <a:pt x="3557" y="7028"/>
                    </a:cubicBezTo>
                    <a:cubicBezTo>
                      <a:pt x="3554" y="7028"/>
                      <a:pt x="3548" y="7029"/>
                      <a:pt x="3541" y="7031"/>
                    </a:cubicBezTo>
                    <a:cubicBezTo>
                      <a:pt x="3478" y="7049"/>
                      <a:pt x="2997" y="7218"/>
                      <a:pt x="2988" y="7218"/>
                    </a:cubicBezTo>
                    <a:cubicBezTo>
                      <a:pt x="3051" y="7183"/>
                      <a:pt x="3122" y="7156"/>
                      <a:pt x="3193" y="7129"/>
                    </a:cubicBezTo>
                    <a:cubicBezTo>
                      <a:pt x="3247" y="7111"/>
                      <a:pt x="3300" y="7085"/>
                      <a:pt x="3345" y="7058"/>
                    </a:cubicBezTo>
                    <a:cubicBezTo>
                      <a:pt x="3370" y="7032"/>
                      <a:pt x="3662" y="6915"/>
                      <a:pt x="3626" y="6915"/>
                    </a:cubicBezTo>
                    <a:cubicBezTo>
                      <a:pt x="3625" y="6915"/>
                      <a:pt x="3623" y="6915"/>
                      <a:pt x="3621" y="6915"/>
                    </a:cubicBezTo>
                    <a:cubicBezTo>
                      <a:pt x="3592" y="6923"/>
                      <a:pt x="3413" y="6978"/>
                      <a:pt x="3398" y="6978"/>
                    </a:cubicBezTo>
                    <a:cubicBezTo>
                      <a:pt x="3395" y="6978"/>
                      <a:pt x="3400" y="6975"/>
                      <a:pt x="3416" y="6969"/>
                    </a:cubicBezTo>
                    <a:cubicBezTo>
                      <a:pt x="3469" y="6951"/>
                      <a:pt x="3532" y="6933"/>
                      <a:pt x="3585" y="6906"/>
                    </a:cubicBezTo>
                    <a:cubicBezTo>
                      <a:pt x="3588" y="6902"/>
                      <a:pt x="3585" y="6901"/>
                      <a:pt x="3578" y="6901"/>
                    </a:cubicBezTo>
                    <a:cubicBezTo>
                      <a:pt x="3523" y="6901"/>
                      <a:pt x="3203" y="7005"/>
                      <a:pt x="3153" y="7005"/>
                    </a:cubicBezTo>
                    <a:cubicBezTo>
                      <a:pt x="3151" y="7005"/>
                      <a:pt x="3150" y="7005"/>
                      <a:pt x="3149" y="7004"/>
                    </a:cubicBezTo>
                    <a:cubicBezTo>
                      <a:pt x="3131" y="6999"/>
                      <a:pt x="3328" y="6924"/>
                      <a:pt x="3463" y="6868"/>
                    </a:cubicBezTo>
                    <a:lnTo>
                      <a:pt x="3463" y="6868"/>
                    </a:lnTo>
                    <a:cubicBezTo>
                      <a:pt x="3540" y="6845"/>
                      <a:pt x="3639" y="6810"/>
                      <a:pt x="3639" y="6800"/>
                    </a:cubicBezTo>
                    <a:lnTo>
                      <a:pt x="3639" y="6791"/>
                    </a:lnTo>
                    <a:cubicBezTo>
                      <a:pt x="3620" y="6797"/>
                      <a:pt x="3602" y="6803"/>
                      <a:pt x="3585" y="6809"/>
                    </a:cubicBezTo>
                    <a:lnTo>
                      <a:pt x="3585" y="6809"/>
                    </a:lnTo>
                    <a:cubicBezTo>
                      <a:pt x="3585" y="6809"/>
                      <a:pt x="3585" y="6809"/>
                      <a:pt x="3585" y="6808"/>
                    </a:cubicBezTo>
                    <a:cubicBezTo>
                      <a:pt x="3585" y="6808"/>
                      <a:pt x="3585" y="6808"/>
                      <a:pt x="3584" y="6808"/>
                    </a:cubicBezTo>
                    <a:cubicBezTo>
                      <a:pt x="3577" y="6808"/>
                      <a:pt x="3543" y="6821"/>
                      <a:pt x="3505" y="6836"/>
                    </a:cubicBezTo>
                    <a:lnTo>
                      <a:pt x="3505" y="6836"/>
                    </a:lnTo>
                    <a:cubicBezTo>
                      <a:pt x="3552" y="6815"/>
                      <a:pt x="3593" y="6795"/>
                      <a:pt x="3585" y="6791"/>
                    </a:cubicBezTo>
                    <a:cubicBezTo>
                      <a:pt x="3573" y="6791"/>
                      <a:pt x="3530" y="6799"/>
                      <a:pt x="3502" y="6799"/>
                    </a:cubicBezTo>
                    <a:cubicBezTo>
                      <a:pt x="3488" y="6799"/>
                      <a:pt x="3478" y="6797"/>
                      <a:pt x="3478" y="6791"/>
                    </a:cubicBezTo>
                    <a:cubicBezTo>
                      <a:pt x="3452" y="6800"/>
                      <a:pt x="3416" y="6800"/>
                      <a:pt x="3389" y="6808"/>
                    </a:cubicBezTo>
                    <a:cubicBezTo>
                      <a:pt x="3362" y="6817"/>
                      <a:pt x="3347" y="6820"/>
                      <a:pt x="3341" y="6820"/>
                    </a:cubicBezTo>
                    <a:cubicBezTo>
                      <a:pt x="3326" y="6820"/>
                      <a:pt x="3355" y="6803"/>
                      <a:pt x="3380" y="6791"/>
                    </a:cubicBezTo>
                    <a:cubicBezTo>
                      <a:pt x="3441" y="6763"/>
                      <a:pt x="3440" y="6752"/>
                      <a:pt x="3401" y="6752"/>
                    </a:cubicBezTo>
                    <a:cubicBezTo>
                      <a:pt x="3388" y="6752"/>
                      <a:pt x="3372" y="6753"/>
                      <a:pt x="3354" y="6755"/>
                    </a:cubicBezTo>
                    <a:cubicBezTo>
                      <a:pt x="3332" y="6755"/>
                      <a:pt x="3127" y="6820"/>
                      <a:pt x="3119" y="6820"/>
                    </a:cubicBezTo>
                    <a:cubicBezTo>
                      <a:pt x="3117" y="6820"/>
                      <a:pt x="3126" y="6817"/>
                      <a:pt x="3149" y="6808"/>
                    </a:cubicBezTo>
                    <a:cubicBezTo>
                      <a:pt x="3345" y="6741"/>
                      <a:pt x="3551" y="6668"/>
                      <a:pt x="3522" y="6668"/>
                    </a:cubicBezTo>
                    <a:cubicBezTo>
                      <a:pt x="3513" y="6668"/>
                      <a:pt x="3480" y="6676"/>
                      <a:pt x="3416" y="6693"/>
                    </a:cubicBezTo>
                    <a:cubicBezTo>
                      <a:pt x="3298" y="6725"/>
                      <a:pt x="3055" y="6797"/>
                      <a:pt x="3023" y="6797"/>
                    </a:cubicBezTo>
                    <a:cubicBezTo>
                      <a:pt x="3012" y="6797"/>
                      <a:pt x="3026" y="6788"/>
                      <a:pt x="3077" y="6768"/>
                    </a:cubicBezTo>
                    <a:lnTo>
                      <a:pt x="3077" y="6768"/>
                    </a:lnTo>
                    <a:cubicBezTo>
                      <a:pt x="3162" y="6743"/>
                      <a:pt x="3253" y="6717"/>
                      <a:pt x="3336" y="6684"/>
                    </a:cubicBezTo>
                    <a:cubicBezTo>
                      <a:pt x="3339" y="6680"/>
                      <a:pt x="3342" y="6677"/>
                      <a:pt x="3337" y="6677"/>
                    </a:cubicBezTo>
                    <a:cubicBezTo>
                      <a:pt x="3328" y="6677"/>
                      <a:pt x="3296" y="6686"/>
                      <a:pt x="3202" y="6719"/>
                    </a:cubicBezTo>
                    <a:lnTo>
                      <a:pt x="3193" y="6719"/>
                    </a:lnTo>
                    <a:lnTo>
                      <a:pt x="3122" y="6748"/>
                    </a:lnTo>
                    <a:lnTo>
                      <a:pt x="3122" y="6748"/>
                    </a:lnTo>
                    <a:cubicBezTo>
                      <a:pt x="3237" y="6697"/>
                      <a:pt x="3394" y="6637"/>
                      <a:pt x="3443" y="6613"/>
                    </a:cubicBezTo>
                    <a:cubicBezTo>
                      <a:pt x="3453" y="6606"/>
                      <a:pt x="3454" y="6604"/>
                      <a:pt x="3448" y="6604"/>
                    </a:cubicBezTo>
                    <a:cubicBezTo>
                      <a:pt x="3434" y="6604"/>
                      <a:pt x="3372" y="6623"/>
                      <a:pt x="3357" y="6623"/>
                    </a:cubicBezTo>
                    <a:cubicBezTo>
                      <a:pt x="3355" y="6623"/>
                      <a:pt x="3354" y="6622"/>
                      <a:pt x="3354" y="6621"/>
                    </a:cubicBezTo>
                    <a:cubicBezTo>
                      <a:pt x="3345" y="6613"/>
                      <a:pt x="3558" y="6532"/>
                      <a:pt x="3558" y="6523"/>
                    </a:cubicBezTo>
                    <a:cubicBezTo>
                      <a:pt x="3558" y="6523"/>
                      <a:pt x="3558" y="6522"/>
                      <a:pt x="3556" y="6522"/>
                    </a:cubicBezTo>
                    <a:cubicBezTo>
                      <a:pt x="3539" y="6522"/>
                      <a:pt x="3423" y="6569"/>
                      <a:pt x="3398" y="6577"/>
                    </a:cubicBezTo>
                    <a:cubicBezTo>
                      <a:pt x="3370" y="6584"/>
                      <a:pt x="3354" y="6587"/>
                      <a:pt x="3347" y="6587"/>
                    </a:cubicBezTo>
                    <a:cubicBezTo>
                      <a:pt x="3301" y="6587"/>
                      <a:pt x="3664" y="6451"/>
                      <a:pt x="3656" y="6443"/>
                    </a:cubicBezTo>
                    <a:cubicBezTo>
                      <a:pt x="3656" y="6443"/>
                      <a:pt x="3656" y="6443"/>
                      <a:pt x="3656" y="6443"/>
                    </a:cubicBezTo>
                    <a:cubicBezTo>
                      <a:pt x="3637" y="6443"/>
                      <a:pt x="3245" y="6587"/>
                      <a:pt x="3229" y="6587"/>
                    </a:cubicBezTo>
                    <a:cubicBezTo>
                      <a:pt x="3225" y="6587"/>
                      <a:pt x="3243" y="6579"/>
                      <a:pt x="3291" y="6559"/>
                    </a:cubicBezTo>
                    <a:cubicBezTo>
                      <a:pt x="3434" y="6497"/>
                      <a:pt x="3452" y="6497"/>
                      <a:pt x="3443" y="6479"/>
                    </a:cubicBezTo>
                    <a:cubicBezTo>
                      <a:pt x="3506" y="6451"/>
                      <a:pt x="3570" y="6428"/>
                      <a:pt x="3633" y="6407"/>
                    </a:cubicBezTo>
                    <a:lnTo>
                      <a:pt x="3633" y="6407"/>
                    </a:lnTo>
                    <a:cubicBezTo>
                      <a:pt x="3527" y="6441"/>
                      <a:pt x="3486" y="6450"/>
                      <a:pt x="3465" y="6450"/>
                    </a:cubicBezTo>
                    <a:cubicBezTo>
                      <a:pt x="3447" y="6450"/>
                      <a:pt x="3445" y="6443"/>
                      <a:pt x="3428" y="6443"/>
                    </a:cubicBezTo>
                    <a:cubicBezTo>
                      <a:pt x="3407" y="6443"/>
                      <a:pt x="3363" y="6453"/>
                      <a:pt x="3238" y="6497"/>
                    </a:cubicBezTo>
                    <a:cubicBezTo>
                      <a:pt x="3452" y="6417"/>
                      <a:pt x="3407" y="6408"/>
                      <a:pt x="3389" y="6399"/>
                    </a:cubicBezTo>
                    <a:cubicBezTo>
                      <a:pt x="3362" y="6399"/>
                      <a:pt x="3327" y="6399"/>
                      <a:pt x="3291" y="6408"/>
                    </a:cubicBezTo>
                    <a:cubicBezTo>
                      <a:pt x="3300" y="6408"/>
                      <a:pt x="3087" y="6471"/>
                      <a:pt x="3084" y="6471"/>
                    </a:cubicBezTo>
                    <a:cubicBezTo>
                      <a:pt x="3084" y="6471"/>
                      <a:pt x="3085" y="6471"/>
                      <a:pt x="3086" y="6470"/>
                    </a:cubicBezTo>
                    <a:cubicBezTo>
                      <a:pt x="3193" y="6434"/>
                      <a:pt x="3460" y="6345"/>
                      <a:pt x="3576" y="6310"/>
                    </a:cubicBezTo>
                    <a:lnTo>
                      <a:pt x="3576" y="6310"/>
                    </a:lnTo>
                    <a:cubicBezTo>
                      <a:pt x="3469" y="6336"/>
                      <a:pt x="3416" y="6345"/>
                      <a:pt x="3256" y="6399"/>
                    </a:cubicBezTo>
                    <a:cubicBezTo>
                      <a:pt x="3131" y="6443"/>
                      <a:pt x="3006" y="6479"/>
                      <a:pt x="2873" y="6506"/>
                    </a:cubicBezTo>
                    <a:cubicBezTo>
                      <a:pt x="2962" y="6479"/>
                      <a:pt x="3300" y="6372"/>
                      <a:pt x="3345" y="6345"/>
                    </a:cubicBezTo>
                    <a:cubicBezTo>
                      <a:pt x="3362" y="6338"/>
                      <a:pt x="3366" y="6335"/>
                      <a:pt x="3361" y="6335"/>
                    </a:cubicBezTo>
                    <a:cubicBezTo>
                      <a:pt x="3344" y="6335"/>
                      <a:pt x="3205" y="6378"/>
                      <a:pt x="3149" y="6399"/>
                    </a:cubicBezTo>
                    <a:cubicBezTo>
                      <a:pt x="3149" y="6390"/>
                      <a:pt x="3149" y="6381"/>
                      <a:pt x="3211" y="6354"/>
                    </a:cubicBezTo>
                    <a:cubicBezTo>
                      <a:pt x="3247" y="6336"/>
                      <a:pt x="3389" y="6283"/>
                      <a:pt x="3389" y="6274"/>
                    </a:cubicBezTo>
                    <a:lnTo>
                      <a:pt x="3389" y="6274"/>
                    </a:lnTo>
                    <a:cubicBezTo>
                      <a:pt x="3389" y="6274"/>
                      <a:pt x="3108" y="6365"/>
                      <a:pt x="3086" y="6365"/>
                    </a:cubicBezTo>
                    <a:cubicBezTo>
                      <a:pt x="3084" y="6365"/>
                      <a:pt x="3084" y="6365"/>
                      <a:pt x="3086" y="6363"/>
                    </a:cubicBezTo>
                    <a:cubicBezTo>
                      <a:pt x="3095" y="6363"/>
                      <a:pt x="3211" y="6319"/>
                      <a:pt x="3238" y="6301"/>
                    </a:cubicBezTo>
                    <a:cubicBezTo>
                      <a:pt x="3256" y="6292"/>
                      <a:pt x="3273" y="6283"/>
                      <a:pt x="3282" y="6274"/>
                    </a:cubicBezTo>
                    <a:cubicBezTo>
                      <a:pt x="3282" y="6271"/>
                      <a:pt x="3272" y="6270"/>
                      <a:pt x="3259" y="6270"/>
                    </a:cubicBezTo>
                    <a:cubicBezTo>
                      <a:pt x="3231" y="6270"/>
                      <a:pt x="3187" y="6274"/>
                      <a:pt x="3175" y="6274"/>
                    </a:cubicBezTo>
                    <a:cubicBezTo>
                      <a:pt x="3159" y="6274"/>
                      <a:pt x="3313" y="6220"/>
                      <a:pt x="3276" y="6220"/>
                    </a:cubicBezTo>
                    <a:cubicBezTo>
                      <a:pt x="3273" y="6220"/>
                      <a:pt x="3269" y="6220"/>
                      <a:pt x="3264" y="6221"/>
                    </a:cubicBezTo>
                    <a:cubicBezTo>
                      <a:pt x="3226" y="6230"/>
                      <a:pt x="3188" y="6240"/>
                      <a:pt x="3150" y="6251"/>
                    </a:cubicBezTo>
                    <a:lnTo>
                      <a:pt x="3150" y="6251"/>
                    </a:lnTo>
                    <a:cubicBezTo>
                      <a:pt x="3331" y="6191"/>
                      <a:pt x="3416" y="6156"/>
                      <a:pt x="3416" y="6140"/>
                    </a:cubicBezTo>
                    <a:lnTo>
                      <a:pt x="3416" y="6140"/>
                    </a:lnTo>
                    <a:lnTo>
                      <a:pt x="3273" y="6194"/>
                    </a:lnTo>
                    <a:cubicBezTo>
                      <a:pt x="3273" y="6180"/>
                      <a:pt x="3331" y="6135"/>
                      <a:pt x="3293" y="6135"/>
                    </a:cubicBezTo>
                    <a:cubicBezTo>
                      <a:pt x="3282" y="6135"/>
                      <a:pt x="3262" y="6139"/>
                      <a:pt x="3229" y="6149"/>
                    </a:cubicBezTo>
                    <a:cubicBezTo>
                      <a:pt x="3221" y="6149"/>
                      <a:pt x="2943" y="6249"/>
                      <a:pt x="2932" y="6249"/>
                    </a:cubicBezTo>
                    <a:cubicBezTo>
                      <a:pt x="2932" y="6249"/>
                      <a:pt x="2932" y="6249"/>
                      <a:pt x="2935" y="6247"/>
                    </a:cubicBezTo>
                    <a:cubicBezTo>
                      <a:pt x="2962" y="6230"/>
                      <a:pt x="3122" y="6167"/>
                      <a:pt x="3166" y="6140"/>
                    </a:cubicBezTo>
                    <a:cubicBezTo>
                      <a:pt x="3291" y="6078"/>
                      <a:pt x="3354" y="6025"/>
                      <a:pt x="3309" y="6025"/>
                    </a:cubicBezTo>
                    <a:cubicBezTo>
                      <a:pt x="3282" y="6025"/>
                      <a:pt x="3140" y="6060"/>
                      <a:pt x="3122" y="6060"/>
                    </a:cubicBezTo>
                    <a:cubicBezTo>
                      <a:pt x="3121" y="6059"/>
                      <a:pt x="3118" y="6059"/>
                      <a:pt x="3114" y="6059"/>
                    </a:cubicBezTo>
                    <a:cubicBezTo>
                      <a:pt x="3085" y="6059"/>
                      <a:pt x="2979" y="6087"/>
                      <a:pt x="2783" y="6149"/>
                    </a:cubicBezTo>
                    <a:cubicBezTo>
                      <a:pt x="2842" y="6127"/>
                      <a:pt x="3180" y="5996"/>
                      <a:pt x="3161" y="5996"/>
                    </a:cubicBezTo>
                    <a:cubicBezTo>
                      <a:pt x="3157" y="5996"/>
                      <a:pt x="3137" y="6002"/>
                      <a:pt x="3095" y="6016"/>
                    </a:cubicBezTo>
                    <a:cubicBezTo>
                      <a:pt x="2944" y="6060"/>
                      <a:pt x="2668" y="6185"/>
                      <a:pt x="2498" y="6238"/>
                    </a:cubicBezTo>
                    <a:lnTo>
                      <a:pt x="2801" y="6105"/>
                    </a:lnTo>
                    <a:cubicBezTo>
                      <a:pt x="2944" y="6051"/>
                      <a:pt x="3131" y="5971"/>
                      <a:pt x="3344" y="5900"/>
                    </a:cubicBezTo>
                    <a:lnTo>
                      <a:pt x="3344" y="5900"/>
                    </a:lnTo>
                    <a:cubicBezTo>
                      <a:pt x="3154" y="5963"/>
                      <a:pt x="3116" y="5968"/>
                      <a:pt x="3090" y="5968"/>
                    </a:cubicBezTo>
                    <a:cubicBezTo>
                      <a:pt x="3086" y="5968"/>
                      <a:pt x="3082" y="5968"/>
                      <a:pt x="3077" y="5968"/>
                    </a:cubicBezTo>
                    <a:cubicBezTo>
                      <a:pt x="3060" y="5968"/>
                      <a:pt x="3038" y="5970"/>
                      <a:pt x="2971" y="5989"/>
                    </a:cubicBezTo>
                    <a:cubicBezTo>
                      <a:pt x="2971" y="5971"/>
                      <a:pt x="3006" y="5962"/>
                      <a:pt x="3211" y="5891"/>
                    </a:cubicBezTo>
                    <a:cubicBezTo>
                      <a:pt x="3389" y="5838"/>
                      <a:pt x="3327" y="5847"/>
                      <a:pt x="3443" y="5802"/>
                    </a:cubicBezTo>
                    <a:lnTo>
                      <a:pt x="3443" y="5802"/>
                    </a:lnTo>
                    <a:lnTo>
                      <a:pt x="2828" y="6016"/>
                    </a:lnTo>
                    <a:cubicBezTo>
                      <a:pt x="2828" y="5999"/>
                      <a:pt x="3256" y="5843"/>
                      <a:pt x="3297" y="5829"/>
                    </a:cubicBezTo>
                    <a:lnTo>
                      <a:pt x="3297" y="5829"/>
                    </a:lnTo>
                    <a:cubicBezTo>
                      <a:pt x="3229" y="5843"/>
                      <a:pt x="3035" y="5903"/>
                      <a:pt x="3004" y="5903"/>
                    </a:cubicBezTo>
                    <a:cubicBezTo>
                      <a:pt x="2992" y="5903"/>
                      <a:pt x="3003" y="5895"/>
                      <a:pt x="3051" y="5873"/>
                    </a:cubicBezTo>
                    <a:cubicBezTo>
                      <a:pt x="3150" y="5833"/>
                      <a:pt x="3329" y="5749"/>
                      <a:pt x="3281" y="5749"/>
                    </a:cubicBezTo>
                    <a:cubicBezTo>
                      <a:pt x="3265" y="5749"/>
                      <a:pt x="3222" y="5759"/>
                      <a:pt x="3140" y="5784"/>
                    </a:cubicBezTo>
                    <a:cubicBezTo>
                      <a:pt x="3106" y="5796"/>
                      <a:pt x="3091" y="5799"/>
                      <a:pt x="3085" y="5799"/>
                    </a:cubicBezTo>
                    <a:cubicBezTo>
                      <a:pt x="3073" y="5799"/>
                      <a:pt x="3100" y="5783"/>
                      <a:pt x="3075" y="5783"/>
                    </a:cubicBezTo>
                    <a:cubicBezTo>
                      <a:pt x="3066" y="5783"/>
                      <a:pt x="3048" y="5785"/>
                      <a:pt x="3015" y="5793"/>
                    </a:cubicBezTo>
                    <a:cubicBezTo>
                      <a:pt x="2961" y="5809"/>
                      <a:pt x="2935" y="5815"/>
                      <a:pt x="2930" y="5815"/>
                    </a:cubicBezTo>
                    <a:cubicBezTo>
                      <a:pt x="2908" y="5815"/>
                      <a:pt x="3220" y="5708"/>
                      <a:pt x="3256" y="5686"/>
                    </a:cubicBezTo>
                    <a:cubicBezTo>
                      <a:pt x="3262" y="5681"/>
                      <a:pt x="3261" y="5679"/>
                      <a:pt x="3254" y="5679"/>
                    </a:cubicBezTo>
                    <a:cubicBezTo>
                      <a:pt x="3227" y="5679"/>
                      <a:pt x="3110" y="5714"/>
                      <a:pt x="3096" y="5714"/>
                    </a:cubicBezTo>
                    <a:cubicBezTo>
                      <a:pt x="3095" y="5714"/>
                      <a:pt x="3095" y="5714"/>
                      <a:pt x="3095" y="5713"/>
                    </a:cubicBezTo>
                    <a:cubicBezTo>
                      <a:pt x="3166" y="5677"/>
                      <a:pt x="3238" y="5642"/>
                      <a:pt x="3318" y="5633"/>
                    </a:cubicBezTo>
                    <a:cubicBezTo>
                      <a:pt x="3379" y="5610"/>
                      <a:pt x="3386" y="5603"/>
                      <a:pt x="3373" y="5603"/>
                    </a:cubicBezTo>
                    <a:cubicBezTo>
                      <a:pt x="3355" y="5603"/>
                      <a:pt x="3301" y="5615"/>
                      <a:pt x="3291" y="5615"/>
                    </a:cubicBezTo>
                    <a:cubicBezTo>
                      <a:pt x="3260" y="5623"/>
                      <a:pt x="3246" y="5627"/>
                      <a:pt x="3242" y="5627"/>
                    </a:cubicBezTo>
                    <a:cubicBezTo>
                      <a:pt x="3234" y="5627"/>
                      <a:pt x="3273" y="5612"/>
                      <a:pt x="3291" y="5606"/>
                    </a:cubicBezTo>
                    <a:cubicBezTo>
                      <a:pt x="3297" y="5603"/>
                      <a:pt x="3298" y="5601"/>
                      <a:pt x="3295" y="5601"/>
                    </a:cubicBezTo>
                    <a:cubicBezTo>
                      <a:pt x="3270" y="5601"/>
                      <a:pt x="2887" y="5739"/>
                      <a:pt x="2873" y="5739"/>
                    </a:cubicBezTo>
                    <a:cubicBezTo>
                      <a:pt x="2868" y="5739"/>
                      <a:pt x="2908" y="5722"/>
                      <a:pt x="3024" y="5677"/>
                    </a:cubicBezTo>
                    <a:cubicBezTo>
                      <a:pt x="3180" y="5618"/>
                      <a:pt x="3235" y="5591"/>
                      <a:pt x="3211" y="5591"/>
                    </a:cubicBezTo>
                    <a:cubicBezTo>
                      <a:pt x="3196" y="5591"/>
                      <a:pt x="3146" y="5603"/>
                      <a:pt x="3068" y="5624"/>
                    </a:cubicBezTo>
                    <a:cubicBezTo>
                      <a:pt x="2971" y="5651"/>
                      <a:pt x="2902" y="5668"/>
                      <a:pt x="2887" y="5668"/>
                    </a:cubicBezTo>
                    <a:cubicBezTo>
                      <a:pt x="2867" y="5668"/>
                      <a:pt x="2935" y="5640"/>
                      <a:pt x="3140" y="5570"/>
                    </a:cubicBezTo>
                    <a:cubicBezTo>
                      <a:pt x="3201" y="5547"/>
                      <a:pt x="3209" y="5541"/>
                      <a:pt x="3194" y="5541"/>
                    </a:cubicBezTo>
                    <a:cubicBezTo>
                      <a:pt x="3172" y="5541"/>
                      <a:pt x="3100" y="5556"/>
                      <a:pt x="3080" y="5556"/>
                    </a:cubicBezTo>
                    <a:cubicBezTo>
                      <a:pt x="3066" y="5556"/>
                      <a:pt x="3076" y="5549"/>
                      <a:pt x="3140" y="5526"/>
                    </a:cubicBezTo>
                    <a:lnTo>
                      <a:pt x="3140" y="5526"/>
                    </a:lnTo>
                    <a:cubicBezTo>
                      <a:pt x="3018" y="5566"/>
                      <a:pt x="2780" y="5630"/>
                      <a:pt x="2750" y="5630"/>
                    </a:cubicBezTo>
                    <a:cubicBezTo>
                      <a:pt x="2735" y="5630"/>
                      <a:pt x="2779" y="5611"/>
                      <a:pt x="2935" y="5561"/>
                    </a:cubicBezTo>
                    <a:cubicBezTo>
                      <a:pt x="3115" y="5501"/>
                      <a:pt x="3158" y="5484"/>
                      <a:pt x="3144" y="5484"/>
                    </a:cubicBezTo>
                    <a:cubicBezTo>
                      <a:pt x="3125" y="5484"/>
                      <a:pt x="3000" y="5517"/>
                      <a:pt x="2979" y="5517"/>
                    </a:cubicBezTo>
                    <a:cubicBezTo>
                      <a:pt x="2953" y="5508"/>
                      <a:pt x="2953" y="5508"/>
                      <a:pt x="3015" y="5472"/>
                    </a:cubicBezTo>
                    <a:cubicBezTo>
                      <a:pt x="3051" y="5464"/>
                      <a:pt x="3095" y="5446"/>
                      <a:pt x="3131" y="5428"/>
                    </a:cubicBezTo>
                    <a:cubicBezTo>
                      <a:pt x="3134" y="5425"/>
                      <a:pt x="3127" y="5422"/>
                      <a:pt x="3109" y="5422"/>
                    </a:cubicBezTo>
                    <a:cubicBezTo>
                      <a:pt x="3086" y="5422"/>
                      <a:pt x="3043" y="5427"/>
                      <a:pt x="2978" y="5446"/>
                    </a:cubicBezTo>
                    <a:lnTo>
                      <a:pt x="2978" y="5446"/>
                    </a:lnTo>
                    <a:cubicBezTo>
                      <a:pt x="3055" y="5418"/>
                      <a:pt x="3128" y="5387"/>
                      <a:pt x="3202" y="5357"/>
                    </a:cubicBezTo>
                    <a:cubicBezTo>
                      <a:pt x="3203" y="5355"/>
                      <a:pt x="3201" y="5354"/>
                      <a:pt x="3197" y="5354"/>
                    </a:cubicBezTo>
                    <a:cubicBezTo>
                      <a:pt x="3173" y="5354"/>
                      <a:pt x="3078" y="5381"/>
                      <a:pt x="3066" y="5381"/>
                    </a:cubicBezTo>
                    <a:cubicBezTo>
                      <a:pt x="3060" y="5381"/>
                      <a:pt x="3073" y="5375"/>
                      <a:pt x="3122" y="5357"/>
                    </a:cubicBezTo>
                    <a:cubicBezTo>
                      <a:pt x="3113" y="5357"/>
                      <a:pt x="3068" y="5366"/>
                      <a:pt x="3006" y="5383"/>
                    </a:cubicBezTo>
                    <a:cubicBezTo>
                      <a:pt x="2978" y="5392"/>
                      <a:pt x="2966" y="5395"/>
                      <a:pt x="2963" y="5395"/>
                    </a:cubicBezTo>
                    <a:cubicBezTo>
                      <a:pt x="2957" y="5395"/>
                      <a:pt x="2994" y="5381"/>
                      <a:pt x="3006" y="5374"/>
                    </a:cubicBezTo>
                    <a:cubicBezTo>
                      <a:pt x="3065" y="5345"/>
                      <a:pt x="3138" y="5310"/>
                      <a:pt x="3118" y="5310"/>
                    </a:cubicBezTo>
                    <a:cubicBezTo>
                      <a:pt x="3106" y="5310"/>
                      <a:pt x="3064" y="5322"/>
                      <a:pt x="2970" y="5353"/>
                    </a:cubicBezTo>
                    <a:lnTo>
                      <a:pt x="2970" y="5353"/>
                    </a:lnTo>
                    <a:cubicBezTo>
                      <a:pt x="3055" y="5324"/>
                      <a:pt x="3141" y="5293"/>
                      <a:pt x="3133" y="5293"/>
                    </a:cubicBezTo>
                    <a:cubicBezTo>
                      <a:pt x="3131" y="5293"/>
                      <a:pt x="3119" y="5296"/>
                      <a:pt x="3095" y="5303"/>
                    </a:cubicBezTo>
                    <a:cubicBezTo>
                      <a:pt x="2993" y="5330"/>
                      <a:pt x="2943" y="5342"/>
                      <a:pt x="2925" y="5342"/>
                    </a:cubicBezTo>
                    <a:cubicBezTo>
                      <a:pt x="2920" y="5342"/>
                      <a:pt x="2917" y="5341"/>
                      <a:pt x="2917" y="5339"/>
                    </a:cubicBezTo>
                    <a:cubicBezTo>
                      <a:pt x="3024" y="5312"/>
                      <a:pt x="3131" y="5268"/>
                      <a:pt x="3229" y="5223"/>
                    </a:cubicBezTo>
                    <a:cubicBezTo>
                      <a:pt x="3238" y="5219"/>
                      <a:pt x="3236" y="5216"/>
                      <a:pt x="3225" y="5216"/>
                    </a:cubicBezTo>
                    <a:cubicBezTo>
                      <a:pt x="3215" y="5216"/>
                      <a:pt x="3198" y="5219"/>
                      <a:pt x="3175" y="5223"/>
                    </a:cubicBezTo>
                    <a:cubicBezTo>
                      <a:pt x="3042" y="5241"/>
                      <a:pt x="2899" y="5285"/>
                      <a:pt x="2775" y="5330"/>
                    </a:cubicBezTo>
                    <a:cubicBezTo>
                      <a:pt x="2775" y="5312"/>
                      <a:pt x="2828" y="5303"/>
                      <a:pt x="2997" y="5232"/>
                    </a:cubicBezTo>
                    <a:lnTo>
                      <a:pt x="2997" y="5232"/>
                    </a:lnTo>
                    <a:cubicBezTo>
                      <a:pt x="2997" y="5232"/>
                      <a:pt x="2761" y="5308"/>
                      <a:pt x="2683" y="5336"/>
                    </a:cubicBezTo>
                    <a:lnTo>
                      <a:pt x="2683" y="5336"/>
                    </a:lnTo>
                    <a:cubicBezTo>
                      <a:pt x="2920" y="5249"/>
                      <a:pt x="3097" y="5187"/>
                      <a:pt x="3327" y="5116"/>
                    </a:cubicBezTo>
                    <a:lnTo>
                      <a:pt x="3327" y="5116"/>
                    </a:lnTo>
                    <a:cubicBezTo>
                      <a:pt x="3193" y="5152"/>
                      <a:pt x="3077" y="5178"/>
                      <a:pt x="2926" y="5223"/>
                    </a:cubicBezTo>
                    <a:cubicBezTo>
                      <a:pt x="2836" y="5249"/>
                      <a:pt x="2793" y="5258"/>
                      <a:pt x="2777" y="5258"/>
                    </a:cubicBezTo>
                    <a:cubicBezTo>
                      <a:pt x="2748" y="5258"/>
                      <a:pt x="2806" y="5228"/>
                      <a:pt x="2846" y="5205"/>
                    </a:cubicBezTo>
                    <a:cubicBezTo>
                      <a:pt x="2870" y="5193"/>
                      <a:pt x="2935" y="5156"/>
                      <a:pt x="2902" y="5156"/>
                    </a:cubicBezTo>
                    <a:cubicBezTo>
                      <a:pt x="2886" y="5156"/>
                      <a:pt x="2849" y="5165"/>
                      <a:pt x="2775" y="5187"/>
                    </a:cubicBezTo>
                    <a:cubicBezTo>
                      <a:pt x="2588" y="5250"/>
                      <a:pt x="2383" y="5321"/>
                      <a:pt x="2196" y="5383"/>
                    </a:cubicBezTo>
                    <a:cubicBezTo>
                      <a:pt x="2196" y="5374"/>
                      <a:pt x="2543" y="5259"/>
                      <a:pt x="2668" y="5214"/>
                    </a:cubicBezTo>
                    <a:lnTo>
                      <a:pt x="2668" y="5214"/>
                    </a:lnTo>
                    <a:cubicBezTo>
                      <a:pt x="2637" y="5224"/>
                      <a:pt x="2621" y="5229"/>
                      <a:pt x="2618" y="5229"/>
                    </a:cubicBezTo>
                    <a:cubicBezTo>
                      <a:pt x="2602" y="5229"/>
                      <a:pt x="2790" y="5154"/>
                      <a:pt x="2890" y="5125"/>
                    </a:cubicBezTo>
                    <a:cubicBezTo>
                      <a:pt x="2988" y="5089"/>
                      <a:pt x="3086" y="5054"/>
                      <a:pt x="3175" y="5018"/>
                    </a:cubicBezTo>
                    <a:lnTo>
                      <a:pt x="3175" y="5018"/>
                    </a:lnTo>
                    <a:lnTo>
                      <a:pt x="2626" y="5199"/>
                    </a:lnTo>
                    <a:lnTo>
                      <a:pt x="2626" y="5199"/>
                    </a:lnTo>
                    <a:cubicBezTo>
                      <a:pt x="2890" y="5108"/>
                      <a:pt x="2890" y="5062"/>
                      <a:pt x="2890" y="5054"/>
                    </a:cubicBezTo>
                    <a:lnTo>
                      <a:pt x="2890" y="5054"/>
                    </a:lnTo>
                    <a:cubicBezTo>
                      <a:pt x="2801" y="5089"/>
                      <a:pt x="2703" y="5125"/>
                      <a:pt x="2614" y="5152"/>
                    </a:cubicBezTo>
                    <a:cubicBezTo>
                      <a:pt x="2629" y="5130"/>
                      <a:pt x="2994" y="4995"/>
                      <a:pt x="2972" y="4995"/>
                    </a:cubicBezTo>
                    <a:cubicBezTo>
                      <a:pt x="2967" y="4995"/>
                      <a:pt x="2942" y="5002"/>
                      <a:pt x="2890" y="5018"/>
                    </a:cubicBezTo>
                    <a:cubicBezTo>
                      <a:pt x="2851" y="5025"/>
                      <a:pt x="2678" y="5076"/>
                      <a:pt x="2669" y="5076"/>
                    </a:cubicBezTo>
                    <a:cubicBezTo>
                      <a:pt x="2666" y="5076"/>
                      <a:pt x="2682" y="5070"/>
                      <a:pt x="2730" y="5054"/>
                    </a:cubicBezTo>
                    <a:cubicBezTo>
                      <a:pt x="2810" y="5018"/>
                      <a:pt x="3113" y="4929"/>
                      <a:pt x="3086" y="4929"/>
                    </a:cubicBezTo>
                    <a:cubicBezTo>
                      <a:pt x="3061" y="4929"/>
                      <a:pt x="2969" y="4956"/>
                      <a:pt x="2936" y="4956"/>
                    </a:cubicBezTo>
                    <a:cubicBezTo>
                      <a:pt x="2923" y="4956"/>
                      <a:pt x="2919" y="4951"/>
                      <a:pt x="2935" y="4938"/>
                    </a:cubicBezTo>
                    <a:cubicBezTo>
                      <a:pt x="2997" y="4902"/>
                      <a:pt x="3086" y="4867"/>
                      <a:pt x="3077" y="4858"/>
                    </a:cubicBezTo>
                    <a:lnTo>
                      <a:pt x="3077" y="4858"/>
                    </a:lnTo>
                    <a:cubicBezTo>
                      <a:pt x="2962" y="4876"/>
                      <a:pt x="2846" y="4911"/>
                      <a:pt x="2739" y="4965"/>
                    </a:cubicBezTo>
                    <a:cubicBezTo>
                      <a:pt x="2739" y="4956"/>
                      <a:pt x="2721" y="4956"/>
                      <a:pt x="2757" y="4938"/>
                    </a:cubicBezTo>
                    <a:cubicBezTo>
                      <a:pt x="2792" y="4911"/>
                      <a:pt x="2890" y="4876"/>
                      <a:pt x="2962" y="4849"/>
                    </a:cubicBezTo>
                    <a:cubicBezTo>
                      <a:pt x="2979" y="4838"/>
                      <a:pt x="2983" y="4835"/>
                      <a:pt x="2979" y="4835"/>
                    </a:cubicBezTo>
                    <a:cubicBezTo>
                      <a:pt x="2973" y="4835"/>
                      <a:pt x="2948" y="4844"/>
                      <a:pt x="2926" y="4849"/>
                    </a:cubicBezTo>
                    <a:cubicBezTo>
                      <a:pt x="2810" y="4876"/>
                      <a:pt x="2703" y="4911"/>
                      <a:pt x="2588" y="4956"/>
                    </a:cubicBezTo>
                    <a:cubicBezTo>
                      <a:pt x="2620" y="4948"/>
                      <a:pt x="2637" y="4945"/>
                      <a:pt x="2643" y="4945"/>
                    </a:cubicBezTo>
                    <a:cubicBezTo>
                      <a:pt x="2656" y="4945"/>
                      <a:pt x="2593" y="4966"/>
                      <a:pt x="2516" y="4991"/>
                    </a:cubicBezTo>
                    <a:cubicBezTo>
                      <a:pt x="2453" y="5004"/>
                      <a:pt x="2395" y="5017"/>
                      <a:pt x="2382" y="5017"/>
                    </a:cubicBezTo>
                    <a:cubicBezTo>
                      <a:pt x="2376" y="5017"/>
                      <a:pt x="2379" y="5014"/>
                      <a:pt x="2392" y="5009"/>
                    </a:cubicBezTo>
                    <a:cubicBezTo>
                      <a:pt x="2454" y="4974"/>
                      <a:pt x="2837" y="4876"/>
                      <a:pt x="2819" y="4858"/>
                    </a:cubicBezTo>
                    <a:cubicBezTo>
                      <a:pt x="2712" y="4858"/>
                      <a:pt x="2605" y="4885"/>
                      <a:pt x="2498" y="4929"/>
                    </a:cubicBezTo>
                    <a:cubicBezTo>
                      <a:pt x="2392" y="4974"/>
                      <a:pt x="2276" y="5009"/>
                      <a:pt x="2169" y="5045"/>
                    </a:cubicBezTo>
                    <a:cubicBezTo>
                      <a:pt x="2116" y="5059"/>
                      <a:pt x="2072" y="5068"/>
                      <a:pt x="2058" y="5068"/>
                    </a:cubicBezTo>
                    <a:cubicBezTo>
                      <a:pt x="2046" y="5068"/>
                      <a:pt x="2057" y="5061"/>
                      <a:pt x="2107" y="5045"/>
                    </a:cubicBezTo>
                    <a:cubicBezTo>
                      <a:pt x="2276" y="4974"/>
                      <a:pt x="2819" y="4804"/>
                      <a:pt x="2846" y="4795"/>
                    </a:cubicBezTo>
                    <a:cubicBezTo>
                      <a:pt x="2875" y="4781"/>
                      <a:pt x="2878" y="4774"/>
                      <a:pt x="2862" y="4774"/>
                    </a:cubicBezTo>
                    <a:cubicBezTo>
                      <a:pt x="2849" y="4774"/>
                      <a:pt x="2824" y="4779"/>
                      <a:pt x="2792" y="4787"/>
                    </a:cubicBezTo>
                    <a:cubicBezTo>
                      <a:pt x="2703" y="4804"/>
                      <a:pt x="2561" y="4867"/>
                      <a:pt x="2463" y="4885"/>
                    </a:cubicBezTo>
                    <a:cubicBezTo>
                      <a:pt x="2445" y="4889"/>
                      <a:pt x="2435" y="4891"/>
                      <a:pt x="2431" y="4891"/>
                    </a:cubicBezTo>
                    <a:cubicBezTo>
                      <a:pt x="2405" y="4891"/>
                      <a:pt x="2820" y="4757"/>
                      <a:pt x="2790" y="4757"/>
                    </a:cubicBezTo>
                    <a:cubicBezTo>
                      <a:pt x="2788" y="4757"/>
                      <a:pt x="2783" y="4758"/>
                      <a:pt x="2775" y="4760"/>
                    </a:cubicBezTo>
                    <a:cubicBezTo>
                      <a:pt x="2707" y="4774"/>
                      <a:pt x="2618" y="4799"/>
                      <a:pt x="2517" y="4831"/>
                    </a:cubicBezTo>
                    <a:lnTo>
                      <a:pt x="2517" y="4831"/>
                    </a:lnTo>
                    <a:cubicBezTo>
                      <a:pt x="2591" y="4807"/>
                      <a:pt x="2662" y="4783"/>
                      <a:pt x="2721" y="4760"/>
                    </a:cubicBezTo>
                    <a:cubicBezTo>
                      <a:pt x="2850" y="4704"/>
                      <a:pt x="3030" y="4633"/>
                      <a:pt x="2997" y="4633"/>
                    </a:cubicBezTo>
                    <a:cubicBezTo>
                      <a:pt x="2994" y="4633"/>
                      <a:pt x="2988" y="4633"/>
                      <a:pt x="2979" y="4635"/>
                    </a:cubicBezTo>
                    <a:cubicBezTo>
                      <a:pt x="2944" y="4644"/>
                      <a:pt x="2775" y="4706"/>
                      <a:pt x="2694" y="4733"/>
                    </a:cubicBezTo>
                    <a:cubicBezTo>
                      <a:pt x="2668" y="4738"/>
                      <a:pt x="2652" y="4740"/>
                      <a:pt x="2643" y="4740"/>
                    </a:cubicBezTo>
                    <a:cubicBezTo>
                      <a:pt x="2622" y="4740"/>
                      <a:pt x="2642" y="4728"/>
                      <a:pt x="2668" y="4715"/>
                    </a:cubicBezTo>
                    <a:cubicBezTo>
                      <a:pt x="2694" y="4697"/>
                      <a:pt x="2864" y="4635"/>
                      <a:pt x="2846" y="4626"/>
                    </a:cubicBezTo>
                    <a:lnTo>
                      <a:pt x="2846" y="4626"/>
                    </a:lnTo>
                    <a:cubicBezTo>
                      <a:pt x="2839" y="4626"/>
                      <a:pt x="2630" y="4691"/>
                      <a:pt x="2606" y="4691"/>
                    </a:cubicBezTo>
                    <a:cubicBezTo>
                      <a:pt x="2601" y="4691"/>
                      <a:pt x="2605" y="4688"/>
                      <a:pt x="2623" y="4680"/>
                    </a:cubicBezTo>
                    <a:cubicBezTo>
                      <a:pt x="2668" y="4657"/>
                      <a:pt x="2915" y="4572"/>
                      <a:pt x="2907" y="4572"/>
                    </a:cubicBezTo>
                    <a:cubicBezTo>
                      <a:pt x="2906" y="4572"/>
                      <a:pt x="2895" y="4575"/>
                      <a:pt x="2873" y="4582"/>
                    </a:cubicBezTo>
                    <a:cubicBezTo>
                      <a:pt x="2749" y="4615"/>
                      <a:pt x="2466" y="4708"/>
                      <a:pt x="2424" y="4708"/>
                    </a:cubicBezTo>
                    <a:cubicBezTo>
                      <a:pt x="2420" y="4708"/>
                      <a:pt x="2418" y="4708"/>
                      <a:pt x="2418" y="4706"/>
                    </a:cubicBezTo>
                    <a:lnTo>
                      <a:pt x="2596" y="4644"/>
                    </a:lnTo>
                    <a:cubicBezTo>
                      <a:pt x="2641" y="4626"/>
                      <a:pt x="2677" y="4617"/>
                      <a:pt x="2721" y="4608"/>
                    </a:cubicBezTo>
                    <a:cubicBezTo>
                      <a:pt x="2737" y="4604"/>
                      <a:pt x="2737" y="4602"/>
                      <a:pt x="2729" y="4602"/>
                    </a:cubicBezTo>
                    <a:cubicBezTo>
                      <a:pt x="2705" y="4602"/>
                      <a:pt x="2603" y="4617"/>
                      <a:pt x="2596" y="4617"/>
                    </a:cubicBezTo>
                    <a:cubicBezTo>
                      <a:pt x="2588" y="4617"/>
                      <a:pt x="2721" y="4564"/>
                      <a:pt x="2677" y="4564"/>
                    </a:cubicBezTo>
                    <a:cubicBezTo>
                      <a:pt x="2638" y="4572"/>
                      <a:pt x="2574" y="4592"/>
                      <a:pt x="2556" y="4592"/>
                    </a:cubicBezTo>
                    <a:cubicBezTo>
                      <a:pt x="2553" y="4592"/>
                      <a:pt x="2552" y="4592"/>
                      <a:pt x="2552" y="4591"/>
                    </a:cubicBezTo>
                    <a:cubicBezTo>
                      <a:pt x="2552" y="4573"/>
                      <a:pt x="2552" y="4573"/>
                      <a:pt x="2632" y="4537"/>
                    </a:cubicBezTo>
                    <a:cubicBezTo>
                      <a:pt x="2655" y="4525"/>
                      <a:pt x="2660" y="4521"/>
                      <a:pt x="2652" y="4521"/>
                    </a:cubicBezTo>
                    <a:cubicBezTo>
                      <a:pt x="2627" y="4521"/>
                      <a:pt x="2482" y="4566"/>
                      <a:pt x="2451" y="4566"/>
                    </a:cubicBezTo>
                    <a:cubicBezTo>
                      <a:pt x="2447" y="4566"/>
                      <a:pt x="2445" y="4565"/>
                      <a:pt x="2445" y="4564"/>
                    </a:cubicBezTo>
                    <a:cubicBezTo>
                      <a:pt x="2445" y="4555"/>
                      <a:pt x="2757" y="4439"/>
                      <a:pt x="2757" y="4430"/>
                    </a:cubicBezTo>
                    <a:cubicBezTo>
                      <a:pt x="2757" y="4429"/>
                      <a:pt x="2754" y="4428"/>
                      <a:pt x="2750" y="4428"/>
                    </a:cubicBezTo>
                    <a:cubicBezTo>
                      <a:pt x="2711" y="4428"/>
                      <a:pt x="2511" y="4494"/>
                      <a:pt x="2463" y="4502"/>
                    </a:cubicBezTo>
                    <a:cubicBezTo>
                      <a:pt x="2623" y="4430"/>
                      <a:pt x="2792" y="4377"/>
                      <a:pt x="2962" y="4323"/>
                    </a:cubicBezTo>
                    <a:lnTo>
                      <a:pt x="2962" y="4323"/>
                    </a:lnTo>
                    <a:cubicBezTo>
                      <a:pt x="2837" y="4359"/>
                      <a:pt x="2730" y="4386"/>
                      <a:pt x="2570" y="4430"/>
                    </a:cubicBezTo>
                    <a:cubicBezTo>
                      <a:pt x="2462" y="4465"/>
                      <a:pt x="2416" y="4479"/>
                      <a:pt x="2411" y="4479"/>
                    </a:cubicBezTo>
                    <a:cubicBezTo>
                      <a:pt x="2400" y="4479"/>
                      <a:pt x="2604" y="4406"/>
                      <a:pt x="2766" y="4350"/>
                    </a:cubicBezTo>
                    <a:lnTo>
                      <a:pt x="2766" y="4350"/>
                    </a:lnTo>
                    <a:cubicBezTo>
                      <a:pt x="2629" y="4397"/>
                      <a:pt x="2587" y="4406"/>
                      <a:pt x="2567" y="4406"/>
                    </a:cubicBezTo>
                    <a:cubicBezTo>
                      <a:pt x="2555" y="4406"/>
                      <a:pt x="2552" y="4402"/>
                      <a:pt x="2540" y="4402"/>
                    </a:cubicBezTo>
                    <a:cubicBezTo>
                      <a:pt x="2527" y="4402"/>
                      <a:pt x="2502" y="4407"/>
                      <a:pt x="2443" y="4426"/>
                    </a:cubicBezTo>
                    <a:lnTo>
                      <a:pt x="2443" y="4426"/>
                    </a:lnTo>
                    <a:cubicBezTo>
                      <a:pt x="2520" y="4399"/>
                      <a:pt x="2601" y="4361"/>
                      <a:pt x="2677" y="4323"/>
                    </a:cubicBezTo>
                    <a:lnTo>
                      <a:pt x="2677" y="4323"/>
                    </a:lnTo>
                    <a:cubicBezTo>
                      <a:pt x="2588" y="4355"/>
                      <a:pt x="2554" y="4363"/>
                      <a:pt x="2542" y="4363"/>
                    </a:cubicBezTo>
                    <a:cubicBezTo>
                      <a:pt x="2530" y="4363"/>
                      <a:pt x="2539" y="4355"/>
                      <a:pt x="2534" y="4350"/>
                    </a:cubicBezTo>
                    <a:lnTo>
                      <a:pt x="2534" y="4350"/>
                    </a:lnTo>
                    <a:cubicBezTo>
                      <a:pt x="2526" y="4350"/>
                      <a:pt x="2316" y="4404"/>
                      <a:pt x="2288" y="4404"/>
                    </a:cubicBezTo>
                    <a:cubicBezTo>
                      <a:pt x="2286" y="4404"/>
                      <a:pt x="2285" y="4404"/>
                      <a:pt x="2285" y="4404"/>
                    </a:cubicBezTo>
                    <a:cubicBezTo>
                      <a:pt x="2285" y="4396"/>
                      <a:pt x="2745" y="4226"/>
                      <a:pt x="2714" y="4226"/>
                    </a:cubicBezTo>
                    <a:cubicBezTo>
                      <a:pt x="2709" y="4226"/>
                      <a:pt x="2689" y="4231"/>
                      <a:pt x="2650" y="4243"/>
                    </a:cubicBezTo>
                    <a:cubicBezTo>
                      <a:pt x="2576" y="4273"/>
                      <a:pt x="2180" y="4414"/>
                      <a:pt x="2158" y="4414"/>
                    </a:cubicBezTo>
                    <a:cubicBezTo>
                      <a:pt x="2154" y="4414"/>
                      <a:pt x="2164" y="4408"/>
                      <a:pt x="2196" y="4395"/>
                    </a:cubicBezTo>
                    <a:cubicBezTo>
                      <a:pt x="2274" y="4365"/>
                      <a:pt x="2348" y="4339"/>
                      <a:pt x="2336" y="4339"/>
                    </a:cubicBezTo>
                    <a:cubicBezTo>
                      <a:pt x="2330" y="4339"/>
                      <a:pt x="2304" y="4345"/>
                      <a:pt x="2249" y="4359"/>
                    </a:cubicBezTo>
                    <a:cubicBezTo>
                      <a:pt x="2249" y="4359"/>
                      <a:pt x="2044" y="4422"/>
                      <a:pt x="2035" y="4422"/>
                    </a:cubicBezTo>
                    <a:cubicBezTo>
                      <a:pt x="2034" y="4422"/>
                      <a:pt x="2034" y="4422"/>
                      <a:pt x="2035" y="4421"/>
                    </a:cubicBezTo>
                    <a:cubicBezTo>
                      <a:pt x="2178" y="4368"/>
                      <a:pt x="2498" y="4270"/>
                      <a:pt x="2579" y="4243"/>
                    </a:cubicBezTo>
                    <a:cubicBezTo>
                      <a:pt x="2582" y="4242"/>
                      <a:pt x="2583" y="4242"/>
                      <a:pt x="2582" y="4242"/>
                    </a:cubicBezTo>
                    <a:cubicBezTo>
                      <a:pt x="2577" y="4242"/>
                      <a:pt x="2471" y="4270"/>
                      <a:pt x="2463" y="4270"/>
                    </a:cubicBezTo>
                    <a:cubicBezTo>
                      <a:pt x="2414" y="4283"/>
                      <a:pt x="2394" y="4288"/>
                      <a:pt x="2386" y="4288"/>
                    </a:cubicBezTo>
                    <a:cubicBezTo>
                      <a:pt x="2378" y="4288"/>
                      <a:pt x="2383" y="4283"/>
                      <a:pt x="2383" y="4279"/>
                    </a:cubicBezTo>
                    <a:cubicBezTo>
                      <a:pt x="2454" y="4261"/>
                      <a:pt x="2516" y="4243"/>
                      <a:pt x="2579" y="4217"/>
                    </a:cubicBezTo>
                    <a:lnTo>
                      <a:pt x="2579" y="4217"/>
                    </a:lnTo>
                    <a:cubicBezTo>
                      <a:pt x="2534" y="4231"/>
                      <a:pt x="2516" y="4236"/>
                      <a:pt x="2511" y="4236"/>
                    </a:cubicBezTo>
                    <a:cubicBezTo>
                      <a:pt x="2501" y="4236"/>
                      <a:pt x="2543" y="4217"/>
                      <a:pt x="2525" y="4217"/>
                    </a:cubicBezTo>
                    <a:cubicBezTo>
                      <a:pt x="2490" y="4217"/>
                      <a:pt x="2418" y="4252"/>
                      <a:pt x="2400" y="4252"/>
                    </a:cubicBezTo>
                    <a:cubicBezTo>
                      <a:pt x="2383" y="4257"/>
                      <a:pt x="2369" y="4259"/>
                      <a:pt x="2360" y="4259"/>
                    </a:cubicBezTo>
                    <a:cubicBezTo>
                      <a:pt x="2335" y="4259"/>
                      <a:pt x="2360" y="4239"/>
                      <a:pt x="2481" y="4199"/>
                    </a:cubicBezTo>
                    <a:cubicBezTo>
                      <a:pt x="2624" y="4155"/>
                      <a:pt x="2685" y="4124"/>
                      <a:pt x="2661" y="4124"/>
                    </a:cubicBezTo>
                    <a:cubicBezTo>
                      <a:pt x="2646" y="4124"/>
                      <a:pt x="2598" y="4136"/>
                      <a:pt x="2516" y="4163"/>
                    </a:cubicBezTo>
                    <a:cubicBezTo>
                      <a:pt x="2514" y="4164"/>
                      <a:pt x="2512" y="4164"/>
                      <a:pt x="2511" y="4164"/>
                    </a:cubicBezTo>
                    <a:cubicBezTo>
                      <a:pt x="2502" y="4164"/>
                      <a:pt x="2532" y="4146"/>
                      <a:pt x="2511" y="4146"/>
                    </a:cubicBezTo>
                    <a:cubicBezTo>
                      <a:pt x="2497" y="4146"/>
                      <a:pt x="2460" y="4154"/>
                      <a:pt x="2374" y="4181"/>
                    </a:cubicBezTo>
                    <a:cubicBezTo>
                      <a:pt x="2486" y="4128"/>
                      <a:pt x="2780" y="4002"/>
                      <a:pt x="2720" y="4002"/>
                    </a:cubicBezTo>
                    <a:cubicBezTo>
                      <a:pt x="2700" y="4002"/>
                      <a:pt x="2636" y="4017"/>
                      <a:pt x="2507" y="4056"/>
                    </a:cubicBezTo>
                    <a:cubicBezTo>
                      <a:pt x="2769" y="3970"/>
                      <a:pt x="2855" y="3940"/>
                      <a:pt x="2847" y="3940"/>
                    </a:cubicBezTo>
                    <a:cubicBezTo>
                      <a:pt x="2829" y="3940"/>
                      <a:pt x="2343" y="4090"/>
                      <a:pt x="2317" y="4090"/>
                    </a:cubicBezTo>
                    <a:cubicBezTo>
                      <a:pt x="2314" y="4090"/>
                      <a:pt x="2318" y="4088"/>
                      <a:pt x="2329" y="4083"/>
                    </a:cubicBezTo>
                    <a:cubicBezTo>
                      <a:pt x="2446" y="4039"/>
                      <a:pt x="2683" y="3953"/>
                      <a:pt x="2651" y="3953"/>
                    </a:cubicBezTo>
                    <a:cubicBezTo>
                      <a:pt x="2644" y="3953"/>
                      <a:pt x="2624" y="3957"/>
                      <a:pt x="2588" y="3967"/>
                    </a:cubicBezTo>
                    <a:cubicBezTo>
                      <a:pt x="2534" y="3985"/>
                      <a:pt x="2044" y="4127"/>
                      <a:pt x="2017" y="4136"/>
                    </a:cubicBezTo>
                    <a:cubicBezTo>
                      <a:pt x="2196" y="4074"/>
                      <a:pt x="2418" y="4003"/>
                      <a:pt x="2356" y="4003"/>
                    </a:cubicBezTo>
                    <a:cubicBezTo>
                      <a:pt x="2322" y="4003"/>
                      <a:pt x="2102" y="4084"/>
                      <a:pt x="2081" y="4084"/>
                    </a:cubicBezTo>
                    <a:cubicBezTo>
                      <a:pt x="2080" y="4084"/>
                      <a:pt x="2080" y="4083"/>
                      <a:pt x="2080" y="4083"/>
                    </a:cubicBezTo>
                    <a:cubicBezTo>
                      <a:pt x="2205" y="4038"/>
                      <a:pt x="2525" y="3931"/>
                      <a:pt x="2614" y="3896"/>
                    </a:cubicBezTo>
                    <a:cubicBezTo>
                      <a:pt x="2646" y="3880"/>
                      <a:pt x="2655" y="3871"/>
                      <a:pt x="2642" y="3871"/>
                    </a:cubicBezTo>
                    <a:cubicBezTo>
                      <a:pt x="2626" y="3871"/>
                      <a:pt x="2577" y="3884"/>
                      <a:pt x="2498" y="3914"/>
                    </a:cubicBezTo>
                    <a:cubicBezTo>
                      <a:pt x="2436" y="3931"/>
                      <a:pt x="2398" y="3936"/>
                      <a:pt x="2375" y="3936"/>
                    </a:cubicBezTo>
                    <a:cubicBezTo>
                      <a:pt x="2351" y="3936"/>
                      <a:pt x="2343" y="3931"/>
                      <a:pt x="2338" y="3931"/>
                    </a:cubicBezTo>
                    <a:cubicBezTo>
                      <a:pt x="2329" y="3931"/>
                      <a:pt x="2285" y="3914"/>
                      <a:pt x="2454" y="3851"/>
                    </a:cubicBezTo>
                    <a:cubicBezTo>
                      <a:pt x="2637" y="3785"/>
                      <a:pt x="2766" y="3737"/>
                      <a:pt x="2722" y="3737"/>
                    </a:cubicBezTo>
                    <a:cubicBezTo>
                      <a:pt x="2712" y="3737"/>
                      <a:pt x="2694" y="3740"/>
                      <a:pt x="2668" y="3744"/>
                    </a:cubicBezTo>
                    <a:cubicBezTo>
                      <a:pt x="2588" y="3762"/>
                      <a:pt x="2427" y="3825"/>
                      <a:pt x="2400" y="3825"/>
                    </a:cubicBezTo>
                    <a:cubicBezTo>
                      <a:pt x="2365" y="3816"/>
                      <a:pt x="2436" y="3789"/>
                      <a:pt x="2481" y="3762"/>
                    </a:cubicBezTo>
                    <a:cubicBezTo>
                      <a:pt x="2488" y="3762"/>
                      <a:pt x="2597" y="3695"/>
                      <a:pt x="2561" y="3695"/>
                    </a:cubicBezTo>
                    <a:cubicBezTo>
                      <a:pt x="2556" y="3695"/>
                      <a:pt x="2547" y="3696"/>
                      <a:pt x="2534" y="3700"/>
                    </a:cubicBezTo>
                    <a:cubicBezTo>
                      <a:pt x="2410" y="3747"/>
                      <a:pt x="2360" y="3763"/>
                      <a:pt x="2347" y="3763"/>
                    </a:cubicBezTo>
                    <a:cubicBezTo>
                      <a:pt x="2323" y="3763"/>
                      <a:pt x="2421" y="3711"/>
                      <a:pt x="2427" y="3700"/>
                    </a:cubicBezTo>
                    <a:cubicBezTo>
                      <a:pt x="2436" y="3691"/>
                      <a:pt x="2445" y="3682"/>
                      <a:pt x="2418" y="3682"/>
                    </a:cubicBezTo>
                    <a:cubicBezTo>
                      <a:pt x="2374" y="3682"/>
                      <a:pt x="2338" y="3691"/>
                      <a:pt x="2302" y="3709"/>
                    </a:cubicBezTo>
                    <a:cubicBezTo>
                      <a:pt x="2288" y="3714"/>
                      <a:pt x="2280" y="3716"/>
                      <a:pt x="2277" y="3716"/>
                    </a:cubicBezTo>
                    <a:cubicBezTo>
                      <a:pt x="2263" y="3716"/>
                      <a:pt x="2320" y="3682"/>
                      <a:pt x="2320" y="3682"/>
                    </a:cubicBezTo>
                    <a:cubicBezTo>
                      <a:pt x="2320" y="3682"/>
                      <a:pt x="2316" y="3678"/>
                      <a:pt x="2303" y="3678"/>
                    </a:cubicBezTo>
                    <a:cubicBezTo>
                      <a:pt x="2297" y="3678"/>
                      <a:pt x="2288" y="3679"/>
                      <a:pt x="2276" y="3682"/>
                    </a:cubicBezTo>
                    <a:cubicBezTo>
                      <a:pt x="2260" y="3682"/>
                      <a:pt x="2183" y="3697"/>
                      <a:pt x="2163" y="3697"/>
                    </a:cubicBezTo>
                    <a:cubicBezTo>
                      <a:pt x="2150" y="3697"/>
                      <a:pt x="2165" y="3690"/>
                      <a:pt x="2249" y="3664"/>
                    </a:cubicBezTo>
                    <a:cubicBezTo>
                      <a:pt x="2445" y="3594"/>
                      <a:pt x="2489" y="3565"/>
                      <a:pt x="2455" y="3565"/>
                    </a:cubicBezTo>
                    <a:cubicBezTo>
                      <a:pt x="2450" y="3565"/>
                      <a:pt x="2444" y="3565"/>
                      <a:pt x="2436" y="3566"/>
                    </a:cubicBezTo>
                    <a:cubicBezTo>
                      <a:pt x="2380" y="3574"/>
                      <a:pt x="2215" y="3640"/>
                      <a:pt x="2177" y="3640"/>
                    </a:cubicBezTo>
                    <a:cubicBezTo>
                      <a:pt x="2172" y="3640"/>
                      <a:pt x="2170" y="3639"/>
                      <a:pt x="2169" y="3638"/>
                    </a:cubicBezTo>
                    <a:cubicBezTo>
                      <a:pt x="2267" y="3611"/>
                      <a:pt x="2365" y="3584"/>
                      <a:pt x="2454" y="3540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106;p41"/>
              <p:cNvSpPr/>
              <p:nvPr/>
            </p:nvSpPr>
            <p:spPr>
              <a:xfrm>
                <a:off x="2768300" y="3760950"/>
                <a:ext cx="181950" cy="323150"/>
              </a:xfrm>
              <a:custGeom>
                <a:avLst/>
                <a:gdLst/>
                <a:ahLst/>
                <a:cxnLst/>
                <a:rect l="l" t="t" r="r" b="b"/>
                <a:pathLst>
                  <a:path w="7278" h="12926" extrusionOk="0">
                    <a:moveTo>
                      <a:pt x="2019" y="0"/>
                    </a:moveTo>
                    <a:cubicBezTo>
                      <a:pt x="1828" y="0"/>
                      <a:pt x="1634" y="31"/>
                      <a:pt x="1443" y="96"/>
                    </a:cubicBezTo>
                    <a:cubicBezTo>
                      <a:pt x="508" y="408"/>
                      <a:pt x="0" y="1432"/>
                      <a:pt x="330" y="2368"/>
                    </a:cubicBezTo>
                    <a:lnTo>
                      <a:pt x="3492" y="11711"/>
                    </a:lnTo>
                    <a:cubicBezTo>
                      <a:pt x="3697" y="12326"/>
                      <a:pt x="4231" y="12780"/>
                      <a:pt x="4873" y="12896"/>
                    </a:cubicBezTo>
                    <a:cubicBezTo>
                      <a:pt x="4983" y="12916"/>
                      <a:pt x="5091" y="12925"/>
                      <a:pt x="5197" y="12925"/>
                    </a:cubicBezTo>
                    <a:cubicBezTo>
                      <a:pt x="6380" y="12925"/>
                      <a:pt x="7277" y="11748"/>
                      <a:pt x="6877" y="10562"/>
                    </a:cubicBezTo>
                    <a:lnTo>
                      <a:pt x="3715" y="1219"/>
                    </a:lnTo>
                    <a:cubicBezTo>
                      <a:pt x="3466" y="474"/>
                      <a:pt x="2766" y="0"/>
                      <a:pt x="20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107;p41"/>
              <p:cNvSpPr/>
              <p:nvPr/>
            </p:nvSpPr>
            <p:spPr>
              <a:xfrm>
                <a:off x="2744825" y="3735550"/>
                <a:ext cx="221675" cy="370325"/>
              </a:xfrm>
              <a:custGeom>
                <a:avLst/>
                <a:gdLst/>
                <a:ahLst/>
                <a:cxnLst/>
                <a:rect l="l" t="t" r="r" b="b"/>
                <a:pathLst>
                  <a:path w="8867" h="14813" extrusionOk="0">
                    <a:moveTo>
                      <a:pt x="1233" y="827"/>
                    </a:moveTo>
                    <a:cubicBezTo>
                      <a:pt x="1235" y="829"/>
                      <a:pt x="1236" y="831"/>
                      <a:pt x="1237" y="833"/>
                    </a:cubicBezTo>
                    <a:lnTo>
                      <a:pt x="1237" y="833"/>
                    </a:lnTo>
                    <a:cubicBezTo>
                      <a:pt x="1236" y="831"/>
                      <a:pt x="1235" y="829"/>
                      <a:pt x="1233" y="827"/>
                    </a:cubicBezTo>
                    <a:close/>
                    <a:moveTo>
                      <a:pt x="1533" y="1239"/>
                    </a:moveTo>
                    <a:cubicBezTo>
                      <a:pt x="1550" y="1239"/>
                      <a:pt x="1581" y="1260"/>
                      <a:pt x="1652" y="1335"/>
                    </a:cubicBezTo>
                    <a:lnTo>
                      <a:pt x="1625" y="1353"/>
                    </a:lnTo>
                    <a:lnTo>
                      <a:pt x="1500" y="1264"/>
                    </a:lnTo>
                    <a:cubicBezTo>
                      <a:pt x="1513" y="1255"/>
                      <a:pt x="1518" y="1239"/>
                      <a:pt x="1533" y="1239"/>
                    </a:cubicBezTo>
                    <a:close/>
                    <a:moveTo>
                      <a:pt x="4965" y="1558"/>
                    </a:moveTo>
                    <a:cubicBezTo>
                      <a:pt x="4955" y="1563"/>
                      <a:pt x="4943" y="1570"/>
                      <a:pt x="4930" y="1577"/>
                    </a:cubicBezTo>
                    <a:lnTo>
                      <a:pt x="4930" y="1577"/>
                    </a:lnTo>
                    <a:cubicBezTo>
                      <a:pt x="4938" y="1574"/>
                      <a:pt x="4950" y="1568"/>
                      <a:pt x="4965" y="1558"/>
                    </a:cubicBezTo>
                    <a:close/>
                    <a:moveTo>
                      <a:pt x="2170" y="1370"/>
                    </a:moveTo>
                    <a:cubicBezTo>
                      <a:pt x="2169" y="1370"/>
                      <a:pt x="2169" y="1371"/>
                      <a:pt x="2169" y="1371"/>
                    </a:cubicBezTo>
                    <a:cubicBezTo>
                      <a:pt x="2142" y="1388"/>
                      <a:pt x="2284" y="1638"/>
                      <a:pt x="2311" y="1638"/>
                    </a:cubicBezTo>
                    <a:cubicBezTo>
                      <a:pt x="2329" y="1629"/>
                      <a:pt x="2200" y="1370"/>
                      <a:pt x="2170" y="1370"/>
                    </a:cubicBezTo>
                    <a:close/>
                    <a:moveTo>
                      <a:pt x="2133" y="1549"/>
                    </a:moveTo>
                    <a:cubicBezTo>
                      <a:pt x="2097" y="1576"/>
                      <a:pt x="2151" y="1665"/>
                      <a:pt x="2284" y="1816"/>
                    </a:cubicBezTo>
                    <a:lnTo>
                      <a:pt x="2284" y="1807"/>
                    </a:lnTo>
                    <a:cubicBezTo>
                      <a:pt x="2240" y="1718"/>
                      <a:pt x="2195" y="1629"/>
                      <a:pt x="2133" y="1549"/>
                    </a:cubicBezTo>
                    <a:close/>
                    <a:moveTo>
                      <a:pt x="4689" y="2154"/>
                    </a:moveTo>
                    <a:lnTo>
                      <a:pt x="4707" y="2235"/>
                    </a:lnTo>
                    <a:cubicBezTo>
                      <a:pt x="4631" y="2262"/>
                      <a:pt x="4594" y="2273"/>
                      <a:pt x="4578" y="2273"/>
                    </a:cubicBezTo>
                    <a:cubicBezTo>
                      <a:pt x="4567" y="2273"/>
                      <a:pt x="4565" y="2268"/>
                      <a:pt x="4565" y="2261"/>
                    </a:cubicBezTo>
                    <a:cubicBezTo>
                      <a:pt x="4556" y="2235"/>
                      <a:pt x="4538" y="2217"/>
                      <a:pt x="4680" y="2163"/>
                    </a:cubicBezTo>
                    <a:lnTo>
                      <a:pt x="4689" y="2154"/>
                    </a:lnTo>
                    <a:close/>
                    <a:moveTo>
                      <a:pt x="3506" y="2367"/>
                    </a:moveTo>
                    <a:cubicBezTo>
                      <a:pt x="3504" y="2367"/>
                      <a:pt x="3494" y="2375"/>
                      <a:pt x="3460" y="2404"/>
                    </a:cubicBezTo>
                    <a:lnTo>
                      <a:pt x="3460" y="2395"/>
                    </a:lnTo>
                    <a:cubicBezTo>
                      <a:pt x="3382" y="2467"/>
                      <a:pt x="3385" y="2476"/>
                      <a:pt x="3392" y="2476"/>
                    </a:cubicBezTo>
                    <a:cubicBezTo>
                      <a:pt x="3395" y="2476"/>
                      <a:pt x="3398" y="2475"/>
                      <a:pt x="3398" y="2475"/>
                    </a:cubicBezTo>
                    <a:cubicBezTo>
                      <a:pt x="3505" y="2395"/>
                      <a:pt x="3514" y="2386"/>
                      <a:pt x="3505" y="2377"/>
                    </a:cubicBezTo>
                    <a:cubicBezTo>
                      <a:pt x="3505" y="2373"/>
                      <a:pt x="3508" y="2367"/>
                      <a:pt x="3506" y="2367"/>
                    </a:cubicBezTo>
                    <a:close/>
                    <a:moveTo>
                      <a:pt x="1536" y="2805"/>
                    </a:moveTo>
                    <a:cubicBezTo>
                      <a:pt x="1500" y="2805"/>
                      <a:pt x="1466" y="2807"/>
                      <a:pt x="1436" y="2810"/>
                    </a:cubicBezTo>
                    <a:lnTo>
                      <a:pt x="1436" y="2810"/>
                    </a:lnTo>
                    <a:cubicBezTo>
                      <a:pt x="1469" y="2809"/>
                      <a:pt x="1502" y="2807"/>
                      <a:pt x="1536" y="2805"/>
                    </a:cubicBezTo>
                    <a:close/>
                    <a:moveTo>
                      <a:pt x="5820" y="2849"/>
                    </a:moveTo>
                    <a:cubicBezTo>
                      <a:pt x="5819" y="2850"/>
                      <a:pt x="5818" y="2850"/>
                      <a:pt x="5817" y="2851"/>
                    </a:cubicBezTo>
                    <a:lnTo>
                      <a:pt x="5817" y="2851"/>
                    </a:lnTo>
                    <a:cubicBezTo>
                      <a:pt x="5818" y="2850"/>
                      <a:pt x="5819" y="2850"/>
                      <a:pt x="5820" y="2849"/>
                    </a:cubicBezTo>
                    <a:close/>
                    <a:moveTo>
                      <a:pt x="5384" y="3090"/>
                    </a:moveTo>
                    <a:lnTo>
                      <a:pt x="5384" y="3090"/>
                    </a:lnTo>
                    <a:cubicBezTo>
                      <a:pt x="5295" y="3119"/>
                      <a:pt x="5163" y="3167"/>
                      <a:pt x="5116" y="3167"/>
                    </a:cubicBezTo>
                    <a:cubicBezTo>
                      <a:pt x="5107" y="3167"/>
                      <a:pt x="5100" y="3166"/>
                      <a:pt x="5099" y="3161"/>
                    </a:cubicBezTo>
                    <a:lnTo>
                      <a:pt x="5090" y="3161"/>
                    </a:lnTo>
                    <a:cubicBezTo>
                      <a:pt x="5090" y="3161"/>
                      <a:pt x="5090" y="3162"/>
                      <a:pt x="5090" y="3162"/>
                    </a:cubicBezTo>
                    <a:lnTo>
                      <a:pt x="5090" y="3162"/>
                    </a:lnTo>
                    <a:cubicBezTo>
                      <a:pt x="5093" y="3162"/>
                      <a:pt x="5096" y="3161"/>
                      <a:pt x="5099" y="3161"/>
                    </a:cubicBezTo>
                    <a:lnTo>
                      <a:pt x="5099" y="3161"/>
                    </a:lnTo>
                    <a:cubicBezTo>
                      <a:pt x="5096" y="3162"/>
                      <a:pt x="5093" y="3162"/>
                      <a:pt x="5090" y="3163"/>
                    </a:cubicBezTo>
                    <a:lnTo>
                      <a:pt x="5090" y="3163"/>
                    </a:lnTo>
                    <a:cubicBezTo>
                      <a:pt x="5090" y="3162"/>
                      <a:pt x="5090" y="3162"/>
                      <a:pt x="5090" y="3162"/>
                    </a:cubicBezTo>
                    <a:lnTo>
                      <a:pt x="5090" y="3162"/>
                    </a:lnTo>
                    <a:cubicBezTo>
                      <a:pt x="5078" y="3164"/>
                      <a:pt x="5068" y="3165"/>
                      <a:pt x="5061" y="3165"/>
                    </a:cubicBezTo>
                    <a:cubicBezTo>
                      <a:pt x="5004" y="3165"/>
                      <a:pt x="5071" y="3124"/>
                      <a:pt x="5170" y="3116"/>
                    </a:cubicBezTo>
                    <a:lnTo>
                      <a:pt x="5384" y="3090"/>
                    </a:lnTo>
                    <a:close/>
                    <a:moveTo>
                      <a:pt x="4857" y="3313"/>
                    </a:moveTo>
                    <a:lnTo>
                      <a:pt x="4857" y="3313"/>
                    </a:lnTo>
                    <a:cubicBezTo>
                      <a:pt x="4849" y="3316"/>
                      <a:pt x="4840" y="3319"/>
                      <a:pt x="4832" y="3321"/>
                    </a:cubicBezTo>
                    <a:cubicBezTo>
                      <a:pt x="4841" y="3318"/>
                      <a:pt x="4849" y="3316"/>
                      <a:pt x="4857" y="3313"/>
                    </a:cubicBezTo>
                    <a:close/>
                    <a:moveTo>
                      <a:pt x="5705" y="3749"/>
                    </a:moveTo>
                    <a:cubicBezTo>
                      <a:pt x="5705" y="3750"/>
                      <a:pt x="5705" y="3752"/>
                      <a:pt x="5705" y="3753"/>
                    </a:cubicBezTo>
                    <a:lnTo>
                      <a:pt x="5705" y="3753"/>
                    </a:lnTo>
                    <a:lnTo>
                      <a:pt x="5705" y="3749"/>
                    </a:lnTo>
                    <a:close/>
                    <a:moveTo>
                      <a:pt x="5673" y="3749"/>
                    </a:moveTo>
                    <a:cubicBezTo>
                      <a:pt x="5685" y="3749"/>
                      <a:pt x="5696" y="3751"/>
                      <a:pt x="5703" y="3757"/>
                    </a:cubicBezTo>
                    <a:lnTo>
                      <a:pt x="5703" y="3757"/>
                    </a:lnTo>
                    <a:cubicBezTo>
                      <a:pt x="5686" y="3795"/>
                      <a:pt x="5508" y="3855"/>
                      <a:pt x="5443" y="3855"/>
                    </a:cubicBezTo>
                    <a:cubicBezTo>
                      <a:pt x="5430" y="3855"/>
                      <a:pt x="5421" y="3853"/>
                      <a:pt x="5420" y="3847"/>
                    </a:cubicBezTo>
                    <a:cubicBezTo>
                      <a:pt x="5493" y="3810"/>
                      <a:pt x="5609" y="3749"/>
                      <a:pt x="5673" y="3749"/>
                    </a:cubicBezTo>
                    <a:close/>
                    <a:moveTo>
                      <a:pt x="6382" y="3847"/>
                    </a:moveTo>
                    <a:cubicBezTo>
                      <a:pt x="6367" y="3851"/>
                      <a:pt x="6355" y="3855"/>
                      <a:pt x="6346" y="3859"/>
                    </a:cubicBezTo>
                    <a:lnTo>
                      <a:pt x="6346" y="3859"/>
                    </a:lnTo>
                    <a:lnTo>
                      <a:pt x="6382" y="3847"/>
                    </a:lnTo>
                    <a:close/>
                    <a:moveTo>
                      <a:pt x="611" y="4164"/>
                    </a:moveTo>
                    <a:cubicBezTo>
                      <a:pt x="607" y="4165"/>
                      <a:pt x="604" y="4166"/>
                      <a:pt x="601" y="4168"/>
                    </a:cubicBezTo>
                    <a:cubicBezTo>
                      <a:pt x="604" y="4166"/>
                      <a:pt x="607" y="4165"/>
                      <a:pt x="611" y="4164"/>
                    </a:cubicBezTo>
                    <a:close/>
                    <a:moveTo>
                      <a:pt x="1063" y="5318"/>
                    </a:moveTo>
                    <a:cubicBezTo>
                      <a:pt x="1036" y="5318"/>
                      <a:pt x="954" y="5340"/>
                      <a:pt x="815" y="5388"/>
                    </a:cubicBezTo>
                    <a:lnTo>
                      <a:pt x="824" y="5415"/>
                    </a:lnTo>
                    <a:lnTo>
                      <a:pt x="975" y="5388"/>
                    </a:lnTo>
                    <a:cubicBezTo>
                      <a:pt x="1062" y="5342"/>
                      <a:pt x="1092" y="5318"/>
                      <a:pt x="1063" y="5318"/>
                    </a:cubicBezTo>
                    <a:close/>
                    <a:moveTo>
                      <a:pt x="7050" y="5691"/>
                    </a:moveTo>
                    <a:lnTo>
                      <a:pt x="7050" y="5691"/>
                    </a:lnTo>
                    <a:cubicBezTo>
                      <a:pt x="7043" y="5693"/>
                      <a:pt x="7037" y="5695"/>
                      <a:pt x="7031" y="5697"/>
                    </a:cubicBezTo>
                    <a:lnTo>
                      <a:pt x="7031" y="5697"/>
                    </a:lnTo>
                    <a:cubicBezTo>
                      <a:pt x="7037" y="5695"/>
                      <a:pt x="7043" y="5693"/>
                      <a:pt x="7050" y="5691"/>
                    </a:cubicBezTo>
                    <a:close/>
                    <a:moveTo>
                      <a:pt x="1695" y="3218"/>
                    </a:moveTo>
                    <a:cubicBezTo>
                      <a:pt x="1684" y="3218"/>
                      <a:pt x="1667" y="3220"/>
                      <a:pt x="1643" y="3223"/>
                    </a:cubicBezTo>
                    <a:cubicBezTo>
                      <a:pt x="1340" y="3339"/>
                      <a:pt x="1046" y="3482"/>
                      <a:pt x="761" y="3642"/>
                    </a:cubicBezTo>
                    <a:cubicBezTo>
                      <a:pt x="745" y="3658"/>
                      <a:pt x="507" y="3792"/>
                      <a:pt x="538" y="3792"/>
                    </a:cubicBezTo>
                    <a:cubicBezTo>
                      <a:pt x="542" y="3792"/>
                      <a:pt x="551" y="3790"/>
                      <a:pt x="565" y="3785"/>
                    </a:cubicBezTo>
                    <a:cubicBezTo>
                      <a:pt x="599" y="3779"/>
                      <a:pt x="625" y="3776"/>
                      <a:pt x="642" y="3776"/>
                    </a:cubicBezTo>
                    <a:cubicBezTo>
                      <a:pt x="680" y="3776"/>
                      <a:pt x="679" y="3790"/>
                      <a:pt x="636" y="3820"/>
                    </a:cubicBezTo>
                    <a:cubicBezTo>
                      <a:pt x="568" y="3880"/>
                      <a:pt x="427" y="3972"/>
                      <a:pt x="532" y="3972"/>
                    </a:cubicBezTo>
                    <a:cubicBezTo>
                      <a:pt x="536" y="3972"/>
                      <a:pt x="542" y="3972"/>
                      <a:pt x="547" y="3972"/>
                    </a:cubicBezTo>
                    <a:cubicBezTo>
                      <a:pt x="603" y="3972"/>
                      <a:pt x="660" y="3961"/>
                      <a:pt x="687" y="3961"/>
                    </a:cubicBezTo>
                    <a:cubicBezTo>
                      <a:pt x="717" y="3961"/>
                      <a:pt x="712" y="3974"/>
                      <a:pt x="628" y="4025"/>
                    </a:cubicBezTo>
                    <a:cubicBezTo>
                      <a:pt x="636" y="4069"/>
                      <a:pt x="1067" y="4017"/>
                      <a:pt x="611" y="4164"/>
                    </a:cubicBezTo>
                    <a:lnTo>
                      <a:pt x="611" y="4164"/>
                    </a:lnTo>
                    <a:cubicBezTo>
                      <a:pt x="688" y="4140"/>
                      <a:pt x="737" y="4130"/>
                      <a:pt x="766" y="4130"/>
                    </a:cubicBezTo>
                    <a:cubicBezTo>
                      <a:pt x="865" y="4130"/>
                      <a:pt x="740" y="4243"/>
                      <a:pt x="788" y="4257"/>
                    </a:cubicBezTo>
                    <a:cubicBezTo>
                      <a:pt x="793" y="4258"/>
                      <a:pt x="799" y="4259"/>
                      <a:pt x="806" y="4259"/>
                    </a:cubicBezTo>
                    <a:cubicBezTo>
                      <a:pt x="868" y="4259"/>
                      <a:pt x="987" y="4193"/>
                      <a:pt x="1100" y="4185"/>
                    </a:cubicBezTo>
                    <a:cubicBezTo>
                      <a:pt x="1104" y="4185"/>
                      <a:pt x="1107" y="4185"/>
                      <a:pt x="1110" y="4185"/>
                    </a:cubicBezTo>
                    <a:cubicBezTo>
                      <a:pt x="1177" y="4185"/>
                      <a:pt x="936" y="4284"/>
                      <a:pt x="850" y="4310"/>
                    </a:cubicBezTo>
                    <a:cubicBezTo>
                      <a:pt x="423" y="4461"/>
                      <a:pt x="788" y="4399"/>
                      <a:pt x="832" y="4426"/>
                    </a:cubicBezTo>
                    <a:cubicBezTo>
                      <a:pt x="850" y="4444"/>
                      <a:pt x="779" y="4613"/>
                      <a:pt x="717" y="4622"/>
                    </a:cubicBezTo>
                    <a:cubicBezTo>
                      <a:pt x="779" y="4613"/>
                      <a:pt x="708" y="4595"/>
                      <a:pt x="850" y="4568"/>
                    </a:cubicBezTo>
                    <a:cubicBezTo>
                      <a:pt x="860" y="4567"/>
                      <a:pt x="869" y="4567"/>
                      <a:pt x="876" y="4567"/>
                    </a:cubicBezTo>
                    <a:cubicBezTo>
                      <a:pt x="922" y="4567"/>
                      <a:pt x="922" y="4587"/>
                      <a:pt x="922" y="4595"/>
                    </a:cubicBezTo>
                    <a:cubicBezTo>
                      <a:pt x="922" y="4613"/>
                      <a:pt x="957" y="4649"/>
                      <a:pt x="859" y="4702"/>
                    </a:cubicBezTo>
                    <a:cubicBezTo>
                      <a:pt x="761" y="4746"/>
                      <a:pt x="654" y="4782"/>
                      <a:pt x="743" y="4791"/>
                    </a:cubicBezTo>
                    <a:cubicBezTo>
                      <a:pt x="815" y="4791"/>
                      <a:pt x="1002" y="4729"/>
                      <a:pt x="1055" y="4729"/>
                    </a:cubicBezTo>
                    <a:cubicBezTo>
                      <a:pt x="1153" y="4729"/>
                      <a:pt x="939" y="4862"/>
                      <a:pt x="877" y="4907"/>
                    </a:cubicBezTo>
                    <a:cubicBezTo>
                      <a:pt x="824" y="4951"/>
                      <a:pt x="788" y="5014"/>
                      <a:pt x="806" y="5040"/>
                    </a:cubicBezTo>
                    <a:cubicBezTo>
                      <a:pt x="824" y="5076"/>
                      <a:pt x="886" y="5094"/>
                      <a:pt x="984" y="5094"/>
                    </a:cubicBezTo>
                    <a:cubicBezTo>
                      <a:pt x="1082" y="5076"/>
                      <a:pt x="1171" y="5067"/>
                      <a:pt x="1269" y="5067"/>
                    </a:cubicBezTo>
                    <a:cubicBezTo>
                      <a:pt x="1269" y="5067"/>
                      <a:pt x="1002" y="5129"/>
                      <a:pt x="957" y="5156"/>
                    </a:cubicBezTo>
                    <a:cubicBezTo>
                      <a:pt x="868" y="5192"/>
                      <a:pt x="922" y="5245"/>
                      <a:pt x="957" y="5245"/>
                    </a:cubicBezTo>
                    <a:cubicBezTo>
                      <a:pt x="963" y="5248"/>
                      <a:pt x="970" y="5249"/>
                      <a:pt x="979" y="5249"/>
                    </a:cubicBezTo>
                    <a:cubicBezTo>
                      <a:pt x="1028" y="5249"/>
                      <a:pt x="1117" y="5215"/>
                      <a:pt x="1161" y="5215"/>
                    </a:cubicBezTo>
                    <a:cubicBezTo>
                      <a:pt x="1169" y="5215"/>
                      <a:pt x="1175" y="5216"/>
                      <a:pt x="1180" y="5219"/>
                    </a:cubicBezTo>
                    <a:cubicBezTo>
                      <a:pt x="1215" y="5245"/>
                      <a:pt x="1189" y="5272"/>
                      <a:pt x="1153" y="5308"/>
                    </a:cubicBezTo>
                    <a:cubicBezTo>
                      <a:pt x="1055" y="5415"/>
                      <a:pt x="797" y="5504"/>
                      <a:pt x="1002" y="5504"/>
                    </a:cubicBezTo>
                    <a:cubicBezTo>
                      <a:pt x="1033" y="5500"/>
                      <a:pt x="1058" y="5499"/>
                      <a:pt x="1078" y="5499"/>
                    </a:cubicBezTo>
                    <a:cubicBezTo>
                      <a:pt x="1168" y="5499"/>
                      <a:pt x="1164" y="5528"/>
                      <a:pt x="1171" y="5557"/>
                    </a:cubicBezTo>
                    <a:cubicBezTo>
                      <a:pt x="1171" y="5559"/>
                      <a:pt x="1173" y="5559"/>
                      <a:pt x="1178" y="5559"/>
                    </a:cubicBezTo>
                    <a:cubicBezTo>
                      <a:pt x="1213" y="5559"/>
                      <a:pt x="1375" y="5513"/>
                      <a:pt x="1439" y="5513"/>
                    </a:cubicBezTo>
                    <a:cubicBezTo>
                      <a:pt x="1454" y="5513"/>
                      <a:pt x="1463" y="5515"/>
                      <a:pt x="1465" y="5521"/>
                    </a:cubicBezTo>
                    <a:cubicBezTo>
                      <a:pt x="1376" y="5557"/>
                      <a:pt x="1037" y="5646"/>
                      <a:pt x="1135" y="5655"/>
                    </a:cubicBezTo>
                    <a:cubicBezTo>
                      <a:pt x="1216" y="5649"/>
                      <a:pt x="1297" y="5638"/>
                      <a:pt x="1378" y="5623"/>
                    </a:cubicBezTo>
                    <a:lnTo>
                      <a:pt x="1378" y="5623"/>
                    </a:lnTo>
                    <a:cubicBezTo>
                      <a:pt x="1266" y="5661"/>
                      <a:pt x="1371" y="5713"/>
                      <a:pt x="1349" y="5735"/>
                    </a:cubicBezTo>
                    <a:cubicBezTo>
                      <a:pt x="1313" y="5789"/>
                      <a:pt x="1091" y="5833"/>
                      <a:pt x="1100" y="5878"/>
                    </a:cubicBezTo>
                    <a:cubicBezTo>
                      <a:pt x="1100" y="5880"/>
                      <a:pt x="1104" y="5881"/>
                      <a:pt x="1112" y="5881"/>
                    </a:cubicBezTo>
                    <a:cubicBezTo>
                      <a:pt x="1204" y="5881"/>
                      <a:pt x="1803" y="5680"/>
                      <a:pt x="1795" y="5629"/>
                    </a:cubicBezTo>
                    <a:lnTo>
                      <a:pt x="1795" y="5629"/>
                    </a:lnTo>
                    <a:lnTo>
                      <a:pt x="1803" y="5664"/>
                    </a:lnTo>
                    <a:cubicBezTo>
                      <a:pt x="1806" y="5680"/>
                      <a:pt x="1836" y="5688"/>
                      <a:pt x="1876" y="5688"/>
                    </a:cubicBezTo>
                    <a:cubicBezTo>
                      <a:pt x="1968" y="5688"/>
                      <a:pt x="2117" y="5651"/>
                      <a:pt x="2142" y="5602"/>
                    </a:cubicBezTo>
                    <a:lnTo>
                      <a:pt x="2142" y="5593"/>
                    </a:lnTo>
                    <a:cubicBezTo>
                      <a:pt x="2169" y="5548"/>
                      <a:pt x="2124" y="5521"/>
                      <a:pt x="2079" y="5495"/>
                    </a:cubicBezTo>
                    <a:cubicBezTo>
                      <a:pt x="2056" y="5480"/>
                      <a:pt x="2034" y="5471"/>
                      <a:pt x="1992" y="5471"/>
                    </a:cubicBezTo>
                    <a:cubicBezTo>
                      <a:pt x="1956" y="5471"/>
                      <a:pt x="1904" y="5478"/>
                      <a:pt x="1821" y="5495"/>
                    </a:cubicBezTo>
                    <a:cubicBezTo>
                      <a:pt x="1797" y="5499"/>
                      <a:pt x="1779" y="5501"/>
                      <a:pt x="1766" y="5501"/>
                    </a:cubicBezTo>
                    <a:cubicBezTo>
                      <a:pt x="1710" y="5501"/>
                      <a:pt x="1745" y="5467"/>
                      <a:pt x="1705" y="5467"/>
                    </a:cubicBezTo>
                    <a:cubicBezTo>
                      <a:pt x="1682" y="5467"/>
                      <a:pt x="1633" y="5479"/>
                      <a:pt x="1526" y="5516"/>
                    </a:cubicBezTo>
                    <a:lnTo>
                      <a:pt x="1526" y="5516"/>
                    </a:lnTo>
                    <a:cubicBezTo>
                      <a:pt x="1848" y="5402"/>
                      <a:pt x="1840" y="5298"/>
                      <a:pt x="1875" y="5236"/>
                    </a:cubicBezTo>
                    <a:cubicBezTo>
                      <a:pt x="1901" y="5192"/>
                      <a:pt x="1937" y="5156"/>
                      <a:pt x="1973" y="5129"/>
                    </a:cubicBezTo>
                    <a:cubicBezTo>
                      <a:pt x="2115" y="5085"/>
                      <a:pt x="2249" y="5014"/>
                      <a:pt x="2240" y="4987"/>
                    </a:cubicBezTo>
                    <a:lnTo>
                      <a:pt x="2240" y="4987"/>
                    </a:lnTo>
                    <a:lnTo>
                      <a:pt x="1964" y="5085"/>
                    </a:lnTo>
                    <a:cubicBezTo>
                      <a:pt x="1955" y="5040"/>
                      <a:pt x="2169" y="4960"/>
                      <a:pt x="2097" y="4942"/>
                    </a:cubicBezTo>
                    <a:cubicBezTo>
                      <a:pt x="2056" y="4936"/>
                      <a:pt x="2014" y="4933"/>
                      <a:pt x="1972" y="4933"/>
                    </a:cubicBezTo>
                    <a:cubicBezTo>
                      <a:pt x="1895" y="4933"/>
                      <a:pt x="1819" y="4943"/>
                      <a:pt x="1750" y="4960"/>
                    </a:cubicBezTo>
                    <a:cubicBezTo>
                      <a:pt x="1694" y="4973"/>
                      <a:pt x="1660" y="4989"/>
                      <a:pt x="1644" y="4989"/>
                    </a:cubicBezTo>
                    <a:cubicBezTo>
                      <a:pt x="1637" y="4989"/>
                      <a:pt x="1634" y="4986"/>
                      <a:pt x="1634" y="4978"/>
                    </a:cubicBezTo>
                    <a:cubicBezTo>
                      <a:pt x="1634" y="4960"/>
                      <a:pt x="1661" y="4934"/>
                      <a:pt x="1705" y="4898"/>
                    </a:cubicBezTo>
                    <a:cubicBezTo>
                      <a:pt x="1799" y="4830"/>
                      <a:pt x="1933" y="4746"/>
                      <a:pt x="1829" y="4746"/>
                    </a:cubicBezTo>
                    <a:cubicBezTo>
                      <a:pt x="1824" y="4746"/>
                      <a:pt x="1818" y="4746"/>
                      <a:pt x="1812" y="4746"/>
                    </a:cubicBezTo>
                    <a:cubicBezTo>
                      <a:pt x="1783" y="4750"/>
                      <a:pt x="1756" y="4752"/>
                      <a:pt x="1731" y="4752"/>
                    </a:cubicBezTo>
                    <a:cubicBezTo>
                      <a:pt x="1636" y="4752"/>
                      <a:pt x="1583" y="4725"/>
                      <a:pt x="1625" y="4675"/>
                    </a:cubicBezTo>
                    <a:cubicBezTo>
                      <a:pt x="1642" y="4649"/>
                      <a:pt x="1934" y="4532"/>
                      <a:pt x="1873" y="4532"/>
                    </a:cubicBezTo>
                    <a:cubicBezTo>
                      <a:pt x="1871" y="4532"/>
                      <a:pt x="1869" y="4532"/>
                      <a:pt x="1866" y="4533"/>
                    </a:cubicBezTo>
                    <a:cubicBezTo>
                      <a:pt x="1707" y="4547"/>
                      <a:pt x="1507" y="4661"/>
                      <a:pt x="1428" y="4661"/>
                    </a:cubicBezTo>
                    <a:cubicBezTo>
                      <a:pt x="1409" y="4661"/>
                      <a:pt x="1397" y="4655"/>
                      <a:pt x="1394" y="4640"/>
                    </a:cubicBezTo>
                    <a:cubicBezTo>
                      <a:pt x="1376" y="4568"/>
                      <a:pt x="1964" y="4479"/>
                      <a:pt x="1946" y="4399"/>
                    </a:cubicBezTo>
                    <a:cubicBezTo>
                      <a:pt x="1944" y="4394"/>
                      <a:pt x="1938" y="4391"/>
                      <a:pt x="1928" y="4391"/>
                    </a:cubicBezTo>
                    <a:cubicBezTo>
                      <a:pt x="1875" y="4391"/>
                      <a:pt x="1714" y="4461"/>
                      <a:pt x="1661" y="4461"/>
                    </a:cubicBezTo>
                    <a:cubicBezTo>
                      <a:pt x="1563" y="4444"/>
                      <a:pt x="1625" y="4363"/>
                      <a:pt x="1643" y="4310"/>
                    </a:cubicBezTo>
                    <a:cubicBezTo>
                      <a:pt x="1688" y="4185"/>
                      <a:pt x="1892" y="3989"/>
                      <a:pt x="1777" y="3927"/>
                    </a:cubicBezTo>
                    <a:cubicBezTo>
                      <a:pt x="1770" y="3924"/>
                      <a:pt x="1759" y="3922"/>
                      <a:pt x="1745" y="3922"/>
                    </a:cubicBezTo>
                    <a:cubicBezTo>
                      <a:pt x="1690" y="3922"/>
                      <a:pt x="1587" y="3947"/>
                      <a:pt x="1500" y="3954"/>
                    </a:cubicBezTo>
                    <a:cubicBezTo>
                      <a:pt x="1460" y="3958"/>
                      <a:pt x="1436" y="3960"/>
                      <a:pt x="1423" y="3960"/>
                    </a:cubicBezTo>
                    <a:cubicBezTo>
                      <a:pt x="1357" y="3960"/>
                      <a:pt x="1582" y="3911"/>
                      <a:pt x="1634" y="3874"/>
                    </a:cubicBezTo>
                    <a:cubicBezTo>
                      <a:pt x="1714" y="3834"/>
                      <a:pt x="1649" y="3813"/>
                      <a:pt x="1570" y="3813"/>
                    </a:cubicBezTo>
                    <a:cubicBezTo>
                      <a:pt x="1544" y="3813"/>
                      <a:pt x="1516" y="3816"/>
                      <a:pt x="1492" y="3820"/>
                    </a:cubicBezTo>
                    <a:cubicBezTo>
                      <a:pt x="1385" y="3844"/>
                      <a:pt x="1328" y="3855"/>
                      <a:pt x="1309" y="3855"/>
                    </a:cubicBezTo>
                    <a:cubicBezTo>
                      <a:pt x="1271" y="3855"/>
                      <a:pt x="1382" y="3811"/>
                      <a:pt x="1536" y="3740"/>
                    </a:cubicBezTo>
                    <a:cubicBezTo>
                      <a:pt x="1537" y="3740"/>
                      <a:pt x="1537" y="3740"/>
                      <a:pt x="1537" y="3740"/>
                    </a:cubicBezTo>
                    <a:lnTo>
                      <a:pt x="1537" y="3740"/>
                    </a:lnTo>
                    <a:cubicBezTo>
                      <a:pt x="1531" y="3740"/>
                      <a:pt x="1063" y="3864"/>
                      <a:pt x="1000" y="3888"/>
                    </a:cubicBezTo>
                    <a:lnTo>
                      <a:pt x="1000" y="3888"/>
                    </a:lnTo>
                    <a:cubicBezTo>
                      <a:pt x="1105" y="3836"/>
                      <a:pt x="1227" y="3784"/>
                      <a:pt x="1340" y="3749"/>
                    </a:cubicBezTo>
                    <a:cubicBezTo>
                      <a:pt x="1492" y="3687"/>
                      <a:pt x="1358" y="3687"/>
                      <a:pt x="1305" y="3678"/>
                    </a:cubicBezTo>
                    <a:cubicBezTo>
                      <a:pt x="1269" y="3669"/>
                      <a:pt x="1037" y="3624"/>
                      <a:pt x="1349" y="3544"/>
                    </a:cubicBezTo>
                    <a:cubicBezTo>
                      <a:pt x="1732" y="3446"/>
                      <a:pt x="1269" y="3482"/>
                      <a:pt x="1242" y="3464"/>
                    </a:cubicBezTo>
                    <a:cubicBezTo>
                      <a:pt x="1169" y="3431"/>
                      <a:pt x="1816" y="3218"/>
                      <a:pt x="1695" y="3218"/>
                    </a:cubicBezTo>
                    <a:close/>
                    <a:moveTo>
                      <a:pt x="2021" y="6012"/>
                    </a:moveTo>
                    <a:cubicBezTo>
                      <a:pt x="2034" y="6012"/>
                      <a:pt x="2042" y="6014"/>
                      <a:pt x="2044" y="6020"/>
                    </a:cubicBezTo>
                    <a:cubicBezTo>
                      <a:pt x="1975" y="6066"/>
                      <a:pt x="1846" y="6132"/>
                      <a:pt x="1783" y="6132"/>
                    </a:cubicBezTo>
                    <a:cubicBezTo>
                      <a:pt x="1773" y="6132"/>
                      <a:pt x="1765" y="6131"/>
                      <a:pt x="1759" y="6127"/>
                    </a:cubicBezTo>
                    <a:lnTo>
                      <a:pt x="1768" y="6118"/>
                    </a:lnTo>
                    <a:cubicBezTo>
                      <a:pt x="1760" y="6081"/>
                      <a:pt x="1954" y="6012"/>
                      <a:pt x="2021" y="6012"/>
                    </a:cubicBezTo>
                    <a:close/>
                    <a:moveTo>
                      <a:pt x="1338" y="6622"/>
                    </a:moveTo>
                    <a:cubicBezTo>
                      <a:pt x="1333" y="6623"/>
                      <a:pt x="1328" y="6624"/>
                      <a:pt x="1322" y="6626"/>
                    </a:cubicBezTo>
                    <a:cubicBezTo>
                      <a:pt x="1327" y="6624"/>
                      <a:pt x="1332" y="6623"/>
                      <a:pt x="1338" y="6622"/>
                    </a:cubicBezTo>
                    <a:close/>
                    <a:moveTo>
                      <a:pt x="2730" y="6775"/>
                    </a:moveTo>
                    <a:cubicBezTo>
                      <a:pt x="2756" y="6775"/>
                      <a:pt x="2755" y="6788"/>
                      <a:pt x="2712" y="6822"/>
                    </a:cubicBezTo>
                    <a:cubicBezTo>
                      <a:pt x="2623" y="6875"/>
                      <a:pt x="2525" y="6911"/>
                      <a:pt x="2427" y="6947"/>
                    </a:cubicBezTo>
                    <a:lnTo>
                      <a:pt x="2436" y="6947"/>
                    </a:lnTo>
                    <a:cubicBezTo>
                      <a:pt x="2360" y="6969"/>
                      <a:pt x="2291" y="6982"/>
                      <a:pt x="2256" y="6982"/>
                    </a:cubicBezTo>
                    <a:cubicBezTo>
                      <a:pt x="2222" y="6982"/>
                      <a:pt x="2222" y="6969"/>
                      <a:pt x="2284" y="6938"/>
                    </a:cubicBezTo>
                    <a:cubicBezTo>
                      <a:pt x="2401" y="6873"/>
                      <a:pt x="2660" y="6775"/>
                      <a:pt x="2730" y="6775"/>
                    </a:cubicBezTo>
                    <a:close/>
                    <a:moveTo>
                      <a:pt x="7263" y="6920"/>
                    </a:moveTo>
                    <a:cubicBezTo>
                      <a:pt x="7007" y="7004"/>
                      <a:pt x="6976" y="7032"/>
                      <a:pt x="7022" y="7032"/>
                    </a:cubicBezTo>
                    <a:cubicBezTo>
                      <a:pt x="7084" y="7032"/>
                      <a:pt x="7282" y="6982"/>
                      <a:pt x="7272" y="6947"/>
                    </a:cubicBezTo>
                    <a:cubicBezTo>
                      <a:pt x="7281" y="6929"/>
                      <a:pt x="7263" y="6920"/>
                      <a:pt x="7263" y="6920"/>
                    </a:cubicBezTo>
                    <a:close/>
                    <a:moveTo>
                      <a:pt x="3147" y="7537"/>
                    </a:moveTo>
                    <a:cubicBezTo>
                      <a:pt x="3119" y="7537"/>
                      <a:pt x="3040" y="7559"/>
                      <a:pt x="2908" y="7606"/>
                    </a:cubicBezTo>
                    <a:lnTo>
                      <a:pt x="2917" y="7632"/>
                    </a:lnTo>
                    <a:lnTo>
                      <a:pt x="3059" y="7615"/>
                    </a:lnTo>
                    <a:cubicBezTo>
                      <a:pt x="3148" y="7563"/>
                      <a:pt x="3178" y="7537"/>
                      <a:pt x="3147" y="7537"/>
                    </a:cubicBezTo>
                    <a:close/>
                    <a:moveTo>
                      <a:pt x="6604" y="7900"/>
                    </a:moveTo>
                    <a:cubicBezTo>
                      <a:pt x="6640" y="7935"/>
                      <a:pt x="6551" y="7980"/>
                      <a:pt x="6337" y="8051"/>
                    </a:cubicBezTo>
                    <a:lnTo>
                      <a:pt x="6328" y="8024"/>
                    </a:lnTo>
                    <a:cubicBezTo>
                      <a:pt x="6417" y="7980"/>
                      <a:pt x="6506" y="7935"/>
                      <a:pt x="6604" y="7909"/>
                    </a:cubicBezTo>
                    <a:lnTo>
                      <a:pt x="6604" y="7900"/>
                    </a:lnTo>
                    <a:close/>
                    <a:moveTo>
                      <a:pt x="3246" y="8345"/>
                    </a:moveTo>
                    <a:lnTo>
                      <a:pt x="3224" y="8353"/>
                    </a:lnTo>
                    <a:lnTo>
                      <a:pt x="3224" y="8353"/>
                    </a:lnTo>
                    <a:cubicBezTo>
                      <a:pt x="3223" y="8354"/>
                      <a:pt x="3222" y="8356"/>
                      <a:pt x="3221" y="8358"/>
                    </a:cubicBezTo>
                    <a:lnTo>
                      <a:pt x="3221" y="8358"/>
                    </a:lnTo>
                    <a:cubicBezTo>
                      <a:pt x="3230" y="8354"/>
                      <a:pt x="3239" y="8349"/>
                      <a:pt x="3246" y="8345"/>
                    </a:cubicBezTo>
                    <a:close/>
                    <a:moveTo>
                      <a:pt x="3296" y="9192"/>
                    </a:moveTo>
                    <a:cubicBezTo>
                      <a:pt x="3296" y="9198"/>
                      <a:pt x="3297" y="9205"/>
                      <a:pt x="3298" y="9211"/>
                    </a:cubicBezTo>
                    <a:lnTo>
                      <a:pt x="3298" y="9211"/>
                    </a:lnTo>
                    <a:cubicBezTo>
                      <a:pt x="3305" y="9207"/>
                      <a:pt x="3311" y="9204"/>
                      <a:pt x="3318" y="9200"/>
                    </a:cubicBezTo>
                    <a:cubicBezTo>
                      <a:pt x="3316" y="9195"/>
                      <a:pt x="3308" y="9192"/>
                      <a:pt x="3296" y="9192"/>
                    </a:cubicBezTo>
                    <a:close/>
                    <a:moveTo>
                      <a:pt x="7208" y="9624"/>
                    </a:moveTo>
                    <a:lnTo>
                      <a:pt x="7201" y="9628"/>
                    </a:lnTo>
                    <a:cubicBezTo>
                      <a:pt x="7201" y="9629"/>
                      <a:pt x="7202" y="9629"/>
                      <a:pt x="7203" y="9630"/>
                    </a:cubicBezTo>
                    <a:lnTo>
                      <a:pt x="7203" y="9630"/>
                    </a:lnTo>
                    <a:lnTo>
                      <a:pt x="7210" y="9628"/>
                    </a:lnTo>
                    <a:cubicBezTo>
                      <a:pt x="7210" y="9626"/>
                      <a:pt x="7209" y="9625"/>
                      <a:pt x="7208" y="9624"/>
                    </a:cubicBezTo>
                    <a:close/>
                    <a:moveTo>
                      <a:pt x="3235" y="9584"/>
                    </a:moveTo>
                    <a:cubicBezTo>
                      <a:pt x="3248" y="9584"/>
                      <a:pt x="3255" y="9586"/>
                      <a:pt x="3255" y="9592"/>
                    </a:cubicBezTo>
                    <a:cubicBezTo>
                      <a:pt x="3269" y="9640"/>
                      <a:pt x="3101" y="9710"/>
                      <a:pt x="3016" y="9710"/>
                    </a:cubicBezTo>
                    <a:cubicBezTo>
                      <a:pt x="2992" y="9710"/>
                      <a:pt x="2974" y="9704"/>
                      <a:pt x="2970" y="9690"/>
                    </a:cubicBezTo>
                    <a:lnTo>
                      <a:pt x="2979" y="9681"/>
                    </a:lnTo>
                    <a:cubicBezTo>
                      <a:pt x="2972" y="9651"/>
                      <a:pt x="3171" y="9584"/>
                      <a:pt x="3235" y="9584"/>
                    </a:cubicBezTo>
                    <a:close/>
                    <a:moveTo>
                      <a:pt x="6948" y="9910"/>
                    </a:moveTo>
                    <a:cubicBezTo>
                      <a:pt x="6938" y="9914"/>
                      <a:pt x="6927" y="9917"/>
                      <a:pt x="6916" y="9922"/>
                    </a:cubicBezTo>
                    <a:lnTo>
                      <a:pt x="6948" y="9910"/>
                    </a:lnTo>
                    <a:close/>
                    <a:moveTo>
                      <a:pt x="3647" y="9957"/>
                    </a:moveTo>
                    <a:cubicBezTo>
                      <a:pt x="3648" y="9959"/>
                      <a:pt x="3648" y="9962"/>
                      <a:pt x="3649" y="9964"/>
                    </a:cubicBezTo>
                    <a:lnTo>
                      <a:pt x="3649" y="9964"/>
                    </a:lnTo>
                    <a:cubicBezTo>
                      <a:pt x="3649" y="9960"/>
                      <a:pt x="3647" y="9957"/>
                      <a:pt x="3647" y="9957"/>
                    </a:cubicBezTo>
                    <a:close/>
                    <a:moveTo>
                      <a:pt x="3386" y="10009"/>
                    </a:moveTo>
                    <a:cubicBezTo>
                      <a:pt x="3384" y="10009"/>
                      <a:pt x="3382" y="10010"/>
                      <a:pt x="3380" y="10011"/>
                    </a:cubicBezTo>
                    <a:cubicBezTo>
                      <a:pt x="3382" y="10010"/>
                      <a:pt x="3384" y="10009"/>
                      <a:pt x="3386" y="10009"/>
                    </a:cubicBezTo>
                    <a:close/>
                    <a:moveTo>
                      <a:pt x="2429" y="10138"/>
                    </a:moveTo>
                    <a:cubicBezTo>
                      <a:pt x="2423" y="10140"/>
                      <a:pt x="2416" y="10142"/>
                      <a:pt x="2409" y="10144"/>
                    </a:cubicBezTo>
                    <a:cubicBezTo>
                      <a:pt x="2415" y="10142"/>
                      <a:pt x="2422" y="10140"/>
                      <a:pt x="2429" y="10138"/>
                    </a:cubicBezTo>
                    <a:close/>
                    <a:moveTo>
                      <a:pt x="3961" y="10725"/>
                    </a:moveTo>
                    <a:cubicBezTo>
                      <a:pt x="3910" y="10725"/>
                      <a:pt x="3716" y="10798"/>
                      <a:pt x="3727" y="10821"/>
                    </a:cubicBezTo>
                    <a:lnTo>
                      <a:pt x="3870" y="10803"/>
                    </a:lnTo>
                    <a:cubicBezTo>
                      <a:pt x="3974" y="10745"/>
                      <a:pt x="3988" y="10725"/>
                      <a:pt x="3961" y="10725"/>
                    </a:cubicBezTo>
                    <a:close/>
                    <a:moveTo>
                      <a:pt x="4299" y="12722"/>
                    </a:moveTo>
                    <a:cubicBezTo>
                      <a:pt x="4292" y="12724"/>
                      <a:pt x="4286" y="12726"/>
                      <a:pt x="4280" y="12727"/>
                    </a:cubicBezTo>
                    <a:cubicBezTo>
                      <a:pt x="4286" y="12725"/>
                      <a:pt x="4293" y="12724"/>
                      <a:pt x="4299" y="12722"/>
                    </a:cubicBezTo>
                    <a:close/>
                    <a:moveTo>
                      <a:pt x="7175" y="13233"/>
                    </a:moveTo>
                    <a:cubicBezTo>
                      <a:pt x="7201" y="13233"/>
                      <a:pt x="7259" y="13262"/>
                      <a:pt x="7344" y="13378"/>
                    </a:cubicBezTo>
                    <a:lnTo>
                      <a:pt x="7352" y="13369"/>
                    </a:lnTo>
                    <a:cubicBezTo>
                      <a:pt x="7424" y="13467"/>
                      <a:pt x="7370" y="13449"/>
                      <a:pt x="7352" y="13467"/>
                    </a:cubicBezTo>
                    <a:cubicBezTo>
                      <a:pt x="7272" y="13386"/>
                      <a:pt x="7148" y="13244"/>
                      <a:pt x="7165" y="13235"/>
                    </a:cubicBezTo>
                    <a:cubicBezTo>
                      <a:pt x="7168" y="13234"/>
                      <a:pt x="7171" y="13233"/>
                      <a:pt x="7175" y="13233"/>
                    </a:cubicBezTo>
                    <a:close/>
                    <a:moveTo>
                      <a:pt x="4054" y="13880"/>
                    </a:moveTo>
                    <a:cubicBezTo>
                      <a:pt x="4052" y="13882"/>
                      <a:pt x="4050" y="13883"/>
                      <a:pt x="4048" y="13885"/>
                    </a:cubicBezTo>
                    <a:cubicBezTo>
                      <a:pt x="4050" y="13883"/>
                      <a:pt x="4052" y="13882"/>
                      <a:pt x="4054" y="13880"/>
                    </a:cubicBezTo>
                    <a:close/>
                    <a:moveTo>
                      <a:pt x="6738" y="13938"/>
                    </a:moveTo>
                    <a:cubicBezTo>
                      <a:pt x="6772" y="13938"/>
                      <a:pt x="6812" y="13988"/>
                      <a:pt x="6845" y="14144"/>
                    </a:cubicBezTo>
                    <a:lnTo>
                      <a:pt x="6845" y="14135"/>
                    </a:lnTo>
                    <a:lnTo>
                      <a:pt x="6845" y="14135"/>
                    </a:lnTo>
                    <a:cubicBezTo>
                      <a:pt x="6862" y="14214"/>
                      <a:pt x="6850" y="14228"/>
                      <a:pt x="6832" y="14228"/>
                    </a:cubicBezTo>
                    <a:cubicBezTo>
                      <a:pt x="6822" y="14228"/>
                      <a:pt x="6810" y="14224"/>
                      <a:pt x="6800" y="14224"/>
                    </a:cubicBezTo>
                    <a:cubicBezTo>
                      <a:pt x="6765" y="14126"/>
                      <a:pt x="6702" y="13948"/>
                      <a:pt x="6729" y="13939"/>
                    </a:cubicBezTo>
                    <a:cubicBezTo>
                      <a:pt x="6732" y="13938"/>
                      <a:pt x="6735" y="13938"/>
                      <a:pt x="6738" y="13938"/>
                    </a:cubicBezTo>
                    <a:close/>
                    <a:moveTo>
                      <a:pt x="7505" y="14099"/>
                    </a:moveTo>
                    <a:cubicBezTo>
                      <a:pt x="7466" y="14099"/>
                      <a:pt x="7586" y="14342"/>
                      <a:pt x="7646" y="14342"/>
                    </a:cubicBezTo>
                    <a:cubicBezTo>
                      <a:pt x="7649" y="14342"/>
                      <a:pt x="7652" y="14341"/>
                      <a:pt x="7655" y="14340"/>
                    </a:cubicBezTo>
                    <a:cubicBezTo>
                      <a:pt x="7673" y="14340"/>
                      <a:pt x="7682" y="14322"/>
                      <a:pt x="7691" y="14313"/>
                    </a:cubicBezTo>
                    <a:cubicBezTo>
                      <a:pt x="7578" y="14153"/>
                      <a:pt x="7524" y="14099"/>
                      <a:pt x="7505" y="14099"/>
                    </a:cubicBezTo>
                    <a:close/>
                    <a:moveTo>
                      <a:pt x="3543" y="1"/>
                    </a:moveTo>
                    <a:cubicBezTo>
                      <a:pt x="3534" y="1"/>
                      <a:pt x="3524" y="6"/>
                      <a:pt x="3514" y="17"/>
                    </a:cubicBezTo>
                    <a:cubicBezTo>
                      <a:pt x="3487" y="44"/>
                      <a:pt x="3505" y="239"/>
                      <a:pt x="3451" y="311"/>
                    </a:cubicBezTo>
                    <a:cubicBezTo>
                      <a:pt x="3429" y="344"/>
                      <a:pt x="3412" y="356"/>
                      <a:pt x="3396" y="356"/>
                    </a:cubicBezTo>
                    <a:cubicBezTo>
                      <a:pt x="3374" y="356"/>
                      <a:pt x="3356" y="332"/>
                      <a:pt x="3335" y="311"/>
                    </a:cubicBezTo>
                    <a:cubicBezTo>
                      <a:pt x="3310" y="285"/>
                      <a:pt x="3301" y="105"/>
                      <a:pt x="3269" y="105"/>
                    </a:cubicBezTo>
                    <a:cubicBezTo>
                      <a:pt x="3267" y="105"/>
                      <a:pt x="3266" y="105"/>
                      <a:pt x="3264" y="106"/>
                    </a:cubicBezTo>
                    <a:cubicBezTo>
                      <a:pt x="3219" y="113"/>
                      <a:pt x="3187" y="336"/>
                      <a:pt x="3156" y="336"/>
                    </a:cubicBezTo>
                    <a:cubicBezTo>
                      <a:pt x="3151" y="336"/>
                      <a:pt x="3145" y="329"/>
                      <a:pt x="3139" y="311"/>
                    </a:cubicBezTo>
                    <a:cubicBezTo>
                      <a:pt x="3125" y="266"/>
                      <a:pt x="3135" y="10"/>
                      <a:pt x="3107" y="10"/>
                    </a:cubicBezTo>
                    <a:cubicBezTo>
                      <a:pt x="3102" y="10"/>
                      <a:pt x="3095" y="20"/>
                      <a:pt x="3086" y="44"/>
                    </a:cubicBezTo>
                    <a:cubicBezTo>
                      <a:pt x="3024" y="184"/>
                      <a:pt x="3024" y="507"/>
                      <a:pt x="2955" y="507"/>
                    </a:cubicBezTo>
                    <a:cubicBezTo>
                      <a:pt x="2954" y="507"/>
                      <a:pt x="2953" y="507"/>
                      <a:pt x="2952" y="507"/>
                    </a:cubicBezTo>
                    <a:lnTo>
                      <a:pt x="2952" y="320"/>
                    </a:lnTo>
                    <a:cubicBezTo>
                      <a:pt x="2952" y="239"/>
                      <a:pt x="2952" y="195"/>
                      <a:pt x="2970" y="195"/>
                    </a:cubicBezTo>
                    <a:cubicBezTo>
                      <a:pt x="2972" y="183"/>
                      <a:pt x="2969" y="178"/>
                      <a:pt x="2965" y="178"/>
                    </a:cubicBezTo>
                    <a:cubicBezTo>
                      <a:pt x="2941" y="178"/>
                      <a:pt x="2851" y="305"/>
                      <a:pt x="2837" y="320"/>
                    </a:cubicBezTo>
                    <a:cubicBezTo>
                      <a:pt x="2835" y="321"/>
                      <a:pt x="2833" y="321"/>
                      <a:pt x="2831" y="321"/>
                    </a:cubicBezTo>
                    <a:cubicBezTo>
                      <a:pt x="2803" y="321"/>
                      <a:pt x="2780" y="220"/>
                      <a:pt x="2753" y="220"/>
                    </a:cubicBezTo>
                    <a:cubicBezTo>
                      <a:pt x="2749" y="220"/>
                      <a:pt x="2744" y="223"/>
                      <a:pt x="2739" y="231"/>
                    </a:cubicBezTo>
                    <a:cubicBezTo>
                      <a:pt x="2703" y="275"/>
                      <a:pt x="2703" y="355"/>
                      <a:pt x="2658" y="355"/>
                    </a:cubicBezTo>
                    <a:cubicBezTo>
                      <a:pt x="2650" y="357"/>
                      <a:pt x="2642" y="358"/>
                      <a:pt x="2634" y="358"/>
                    </a:cubicBezTo>
                    <a:cubicBezTo>
                      <a:pt x="2605" y="358"/>
                      <a:pt x="2585" y="341"/>
                      <a:pt x="2543" y="284"/>
                    </a:cubicBezTo>
                    <a:cubicBezTo>
                      <a:pt x="2531" y="268"/>
                      <a:pt x="2521" y="262"/>
                      <a:pt x="2514" y="262"/>
                    </a:cubicBezTo>
                    <a:cubicBezTo>
                      <a:pt x="2469" y="262"/>
                      <a:pt x="2483" y="489"/>
                      <a:pt x="2445" y="489"/>
                    </a:cubicBezTo>
                    <a:cubicBezTo>
                      <a:pt x="2444" y="489"/>
                      <a:pt x="2443" y="489"/>
                      <a:pt x="2442" y="489"/>
                    </a:cubicBezTo>
                    <a:cubicBezTo>
                      <a:pt x="2389" y="489"/>
                      <a:pt x="2295" y="195"/>
                      <a:pt x="2234" y="195"/>
                    </a:cubicBezTo>
                    <a:cubicBezTo>
                      <a:pt x="2233" y="195"/>
                      <a:pt x="2232" y="195"/>
                      <a:pt x="2231" y="195"/>
                    </a:cubicBezTo>
                    <a:cubicBezTo>
                      <a:pt x="2177" y="204"/>
                      <a:pt x="2231" y="453"/>
                      <a:pt x="2213" y="516"/>
                    </a:cubicBezTo>
                    <a:cubicBezTo>
                      <a:pt x="2211" y="525"/>
                      <a:pt x="2207" y="529"/>
                      <a:pt x="2203" y="529"/>
                    </a:cubicBezTo>
                    <a:cubicBezTo>
                      <a:pt x="2161" y="529"/>
                      <a:pt x="2041" y="122"/>
                      <a:pt x="2008" y="17"/>
                    </a:cubicBezTo>
                    <a:lnTo>
                      <a:pt x="2008" y="17"/>
                    </a:lnTo>
                    <a:cubicBezTo>
                      <a:pt x="2008" y="159"/>
                      <a:pt x="2017" y="302"/>
                      <a:pt x="2044" y="444"/>
                    </a:cubicBezTo>
                    <a:cubicBezTo>
                      <a:pt x="2073" y="565"/>
                      <a:pt x="2079" y="612"/>
                      <a:pt x="2071" y="612"/>
                    </a:cubicBezTo>
                    <a:cubicBezTo>
                      <a:pt x="2053" y="612"/>
                      <a:pt x="1976" y="421"/>
                      <a:pt x="1910" y="266"/>
                    </a:cubicBezTo>
                    <a:lnTo>
                      <a:pt x="1910" y="266"/>
                    </a:lnTo>
                    <a:cubicBezTo>
                      <a:pt x="2044" y="596"/>
                      <a:pt x="1803" y="418"/>
                      <a:pt x="1919" y="676"/>
                    </a:cubicBezTo>
                    <a:cubicBezTo>
                      <a:pt x="1839" y="569"/>
                      <a:pt x="1741" y="453"/>
                      <a:pt x="1688" y="453"/>
                    </a:cubicBezTo>
                    <a:cubicBezTo>
                      <a:pt x="1777" y="622"/>
                      <a:pt x="1732" y="587"/>
                      <a:pt x="1696" y="614"/>
                    </a:cubicBezTo>
                    <a:cubicBezTo>
                      <a:pt x="1661" y="640"/>
                      <a:pt x="1750" y="872"/>
                      <a:pt x="1714" y="899"/>
                    </a:cubicBezTo>
                    <a:cubicBezTo>
                      <a:pt x="1714" y="899"/>
                      <a:pt x="1408" y="575"/>
                      <a:pt x="1354" y="575"/>
                    </a:cubicBezTo>
                    <a:cubicBezTo>
                      <a:pt x="1341" y="575"/>
                      <a:pt x="1343" y="594"/>
                      <a:pt x="1367" y="640"/>
                    </a:cubicBezTo>
                    <a:cubicBezTo>
                      <a:pt x="1414" y="718"/>
                      <a:pt x="1714" y="1063"/>
                      <a:pt x="1679" y="1063"/>
                    </a:cubicBezTo>
                    <a:cubicBezTo>
                      <a:pt x="1674" y="1063"/>
                      <a:pt x="1663" y="1056"/>
                      <a:pt x="1643" y="1041"/>
                    </a:cubicBezTo>
                    <a:cubicBezTo>
                      <a:pt x="1581" y="995"/>
                      <a:pt x="1531" y="949"/>
                      <a:pt x="1514" y="949"/>
                    </a:cubicBezTo>
                    <a:cubicBezTo>
                      <a:pt x="1501" y="949"/>
                      <a:pt x="1506" y="973"/>
                      <a:pt x="1536" y="1041"/>
                    </a:cubicBezTo>
                    <a:cubicBezTo>
                      <a:pt x="1581" y="1103"/>
                      <a:pt x="1616" y="1166"/>
                      <a:pt x="1652" y="1228"/>
                    </a:cubicBezTo>
                    <a:cubicBezTo>
                      <a:pt x="1536" y="1130"/>
                      <a:pt x="1376" y="827"/>
                      <a:pt x="1313" y="774"/>
                    </a:cubicBezTo>
                    <a:cubicBezTo>
                      <a:pt x="1312" y="773"/>
                      <a:pt x="1312" y="772"/>
                      <a:pt x="1311" y="772"/>
                    </a:cubicBezTo>
                    <a:cubicBezTo>
                      <a:pt x="1303" y="772"/>
                      <a:pt x="1358" y="899"/>
                      <a:pt x="1358" y="899"/>
                    </a:cubicBezTo>
                    <a:cubicBezTo>
                      <a:pt x="1403" y="988"/>
                      <a:pt x="1376" y="979"/>
                      <a:pt x="1358" y="997"/>
                    </a:cubicBezTo>
                    <a:cubicBezTo>
                      <a:pt x="1375" y="979"/>
                      <a:pt x="1291" y="903"/>
                      <a:pt x="1237" y="833"/>
                    </a:cubicBezTo>
                    <a:lnTo>
                      <a:pt x="1237" y="833"/>
                    </a:lnTo>
                    <a:cubicBezTo>
                      <a:pt x="1319" y="941"/>
                      <a:pt x="1207" y="881"/>
                      <a:pt x="1207" y="925"/>
                    </a:cubicBezTo>
                    <a:cubicBezTo>
                      <a:pt x="1242" y="952"/>
                      <a:pt x="1269" y="988"/>
                      <a:pt x="1287" y="1023"/>
                    </a:cubicBezTo>
                    <a:cubicBezTo>
                      <a:pt x="1301" y="1071"/>
                      <a:pt x="1295" y="1104"/>
                      <a:pt x="1268" y="1104"/>
                    </a:cubicBezTo>
                    <a:cubicBezTo>
                      <a:pt x="1244" y="1104"/>
                      <a:pt x="1206" y="1081"/>
                      <a:pt x="1153" y="1023"/>
                    </a:cubicBezTo>
                    <a:cubicBezTo>
                      <a:pt x="1081" y="954"/>
                      <a:pt x="1020" y="925"/>
                      <a:pt x="985" y="925"/>
                    </a:cubicBezTo>
                    <a:cubicBezTo>
                      <a:pt x="934" y="925"/>
                      <a:pt x="937" y="987"/>
                      <a:pt x="1037" y="1077"/>
                    </a:cubicBezTo>
                    <a:cubicBezTo>
                      <a:pt x="1046" y="1130"/>
                      <a:pt x="886" y="1103"/>
                      <a:pt x="1073" y="1255"/>
                    </a:cubicBezTo>
                    <a:cubicBezTo>
                      <a:pt x="992" y="1227"/>
                      <a:pt x="832" y="1189"/>
                      <a:pt x="719" y="1189"/>
                    </a:cubicBezTo>
                    <a:cubicBezTo>
                      <a:pt x="584" y="1189"/>
                      <a:pt x="516" y="1243"/>
                      <a:pt x="734" y="1433"/>
                    </a:cubicBezTo>
                    <a:cubicBezTo>
                      <a:pt x="537" y="1310"/>
                      <a:pt x="449" y="1264"/>
                      <a:pt x="427" y="1264"/>
                    </a:cubicBezTo>
                    <a:cubicBezTo>
                      <a:pt x="360" y="1264"/>
                      <a:pt x="858" y="1660"/>
                      <a:pt x="819" y="1660"/>
                    </a:cubicBezTo>
                    <a:cubicBezTo>
                      <a:pt x="817" y="1660"/>
                      <a:pt x="812" y="1659"/>
                      <a:pt x="806" y="1656"/>
                    </a:cubicBezTo>
                    <a:cubicBezTo>
                      <a:pt x="714" y="1627"/>
                      <a:pt x="548" y="1561"/>
                      <a:pt x="487" y="1561"/>
                    </a:cubicBezTo>
                    <a:cubicBezTo>
                      <a:pt x="453" y="1561"/>
                      <a:pt x="452" y="1581"/>
                      <a:pt x="512" y="1638"/>
                    </a:cubicBezTo>
                    <a:cubicBezTo>
                      <a:pt x="663" y="1763"/>
                      <a:pt x="832" y="1878"/>
                      <a:pt x="1011" y="1976"/>
                    </a:cubicBezTo>
                    <a:cubicBezTo>
                      <a:pt x="877" y="1938"/>
                      <a:pt x="739" y="1859"/>
                      <a:pt x="677" y="1859"/>
                    </a:cubicBezTo>
                    <a:cubicBezTo>
                      <a:pt x="653" y="1859"/>
                      <a:pt x="640" y="1872"/>
                      <a:pt x="645" y="1905"/>
                    </a:cubicBezTo>
                    <a:cubicBezTo>
                      <a:pt x="654" y="1967"/>
                      <a:pt x="913" y="2012"/>
                      <a:pt x="895" y="2065"/>
                    </a:cubicBezTo>
                    <a:cubicBezTo>
                      <a:pt x="761" y="2021"/>
                      <a:pt x="458" y="1887"/>
                      <a:pt x="351" y="1887"/>
                    </a:cubicBezTo>
                    <a:cubicBezTo>
                      <a:pt x="262" y="1887"/>
                      <a:pt x="280" y="1976"/>
                      <a:pt x="432" y="2021"/>
                    </a:cubicBezTo>
                    <a:cubicBezTo>
                      <a:pt x="503" y="2057"/>
                      <a:pt x="547" y="2128"/>
                      <a:pt x="539" y="2208"/>
                    </a:cubicBezTo>
                    <a:cubicBezTo>
                      <a:pt x="539" y="2241"/>
                      <a:pt x="554" y="2335"/>
                      <a:pt x="408" y="2335"/>
                    </a:cubicBezTo>
                    <a:cubicBezTo>
                      <a:pt x="397" y="2335"/>
                      <a:pt x="383" y="2334"/>
                      <a:pt x="369" y="2333"/>
                    </a:cubicBezTo>
                    <a:cubicBezTo>
                      <a:pt x="330" y="2330"/>
                      <a:pt x="293" y="2328"/>
                      <a:pt x="259" y="2328"/>
                    </a:cubicBezTo>
                    <a:cubicBezTo>
                      <a:pt x="87" y="2328"/>
                      <a:pt x="1" y="2367"/>
                      <a:pt x="120" y="2448"/>
                    </a:cubicBezTo>
                    <a:cubicBezTo>
                      <a:pt x="191" y="2493"/>
                      <a:pt x="360" y="2511"/>
                      <a:pt x="387" y="2555"/>
                    </a:cubicBezTo>
                    <a:cubicBezTo>
                      <a:pt x="405" y="2600"/>
                      <a:pt x="334" y="2635"/>
                      <a:pt x="271" y="2680"/>
                    </a:cubicBezTo>
                    <a:cubicBezTo>
                      <a:pt x="263" y="2680"/>
                      <a:pt x="116" y="2850"/>
                      <a:pt x="188" y="2850"/>
                    </a:cubicBezTo>
                    <a:cubicBezTo>
                      <a:pt x="192" y="2850"/>
                      <a:pt x="196" y="2850"/>
                      <a:pt x="200" y="2849"/>
                    </a:cubicBezTo>
                    <a:cubicBezTo>
                      <a:pt x="245" y="2844"/>
                      <a:pt x="280" y="2842"/>
                      <a:pt x="309" y="2842"/>
                    </a:cubicBezTo>
                    <a:cubicBezTo>
                      <a:pt x="518" y="2842"/>
                      <a:pt x="324" y="2972"/>
                      <a:pt x="316" y="3027"/>
                    </a:cubicBezTo>
                    <a:cubicBezTo>
                      <a:pt x="298" y="3063"/>
                      <a:pt x="298" y="3116"/>
                      <a:pt x="334" y="3152"/>
                    </a:cubicBezTo>
                    <a:cubicBezTo>
                      <a:pt x="350" y="3173"/>
                      <a:pt x="361" y="3180"/>
                      <a:pt x="374" y="3180"/>
                    </a:cubicBezTo>
                    <a:cubicBezTo>
                      <a:pt x="389" y="3180"/>
                      <a:pt x="407" y="3171"/>
                      <a:pt x="441" y="3161"/>
                    </a:cubicBezTo>
                    <a:cubicBezTo>
                      <a:pt x="446" y="3160"/>
                      <a:pt x="450" y="3159"/>
                      <a:pt x="453" y="3159"/>
                    </a:cubicBezTo>
                    <a:cubicBezTo>
                      <a:pt x="492" y="3159"/>
                      <a:pt x="432" y="3241"/>
                      <a:pt x="432" y="3241"/>
                    </a:cubicBezTo>
                    <a:cubicBezTo>
                      <a:pt x="432" y="3277"/>
                      <a:pt x="458" y="3304"/>
                      <a:pt x="485" y="3312"/>
                    </a:cubicBezTo>
                    <a:cubicBezTo>
                      <a:pt x="521" y="3339"/>
                      <a:pt x="743" y="3375"/>
                      <a:pt x="539" y="3428"/>
                    </a:cubicBezTo>
                    <a:cubicBezTo>
                      <a:pt x="298" y="3491"/>
                      <a:pt x="298" y="3580"/>
                      <a:pt x="369" y="3606"/>
                    </a:cubicBezTo>
                    <a:cubicBezTo>
                      <a:pt x="379" y="3611"/>
                      <a:pt x="391" y="3613"/>
                      <a:pt x="405" y="3613"/>
                    </a:cubicBezTo>
                    <a:cubicBezTo>
                      <a:pt x="472" y="3613"/>
                      <a:pt x="575" y="3565"/>
                      <a:pt x="622" y="3565"/>
                    </a:cubicBezTo>
                    <a:cubicBezTo>
                      <a:pt x="635" y="3565"/>
                      <a:pt x="644" y="3569"/>
                      <a:pt x="645" y="3580"/>
                    </a:cubicBezTo>
                    <a:cubicBezTo>
                      <a:pt x="503" y="3633"/>
                      <a:pt x="360" y="3669"/>
                      <a:pt x="369" y="3704"/>
                    </a:cubicBezTo>
                    <a:cubicBezTo>
                      <a:pt x="373" y="3712"/>
                      <a:pt x="383" y="3715"/>
                      <a:pt x="397" y="3715"/>
                    </a:cubicBezTo>
                    <a:cubicBezTo>
                      <a:pt x="522" y="3715"/>
                      <a:pt x="997" y="3467"/>
                      <a:pt x="1037" y="3419"/>
                    </a:cubicBezTo>
                    <a:lnTo>
                      <a:pt x="1037" y="3410"/>
                    </a:lnTo>
                    <a:cubicBezTo>
                      <a:pt x="1082" y="3357"/>
                      <a:pt x="966" y="3330"/>
                      <a:pt x="1198" y="3268"/>
                    </a:cubicBezTo>
                    <a:cubicBezTo>
                      <a:pt x="1242" y="3232"/>
                      <a:pt x="1100" y="3206"/>
                      <a:pt x="1331" y="3152"/>
                    </a:cubicBezTo>
                    <a:lnTo>
                      <a:pt x="1331" y="3152"/>
                    </a:lnTo>
                    <a:cubicBezTo>
                      <a:pt x="1245" y="3168"/>
                      <a:pt x="948" y="3265"/>
                      <a:pt x="863" y="3265"/>
                    </a:cubicBezTo>
                    <a:cubicBezTo>
                      <a:pt x="851" y="3265"/>
                      <a:pt x="844" y="3263"/>
                      <a:pt x="841" y="3259"/>
                    </a:cubicBezTo>
                    <a:cubicBezTo>
                      <a:pt x="824" y="3214"/>
                      <a:pt x="1207" y="3099"/>
                      <a:pt x="1091" y="3081"/>
                    </a:cubicBezTo>
                    <a:lnTo>
                      <a:pt x="1091" y="3081"/>
                    </a:lnTo>
                    <a:cubicBezTo>
                      <a:pt x="1019" y="3090"/>
                      <a:pt x="948" y="3099"/>
                      <a:pt x="886" y="3125"/>
                    </a:cubicBezTo>
                    <a:cubicBezTo>
                      <a:pt x="860" y="3128"/>
                      <a:pt x="839" y="3130"/>
                      <a:pt x="821" y="3130"/>
                    </a:cubicBezTo>
                    <a:cubicBezTo>
                      <a:pt x="728" y="3130"/>
                      <a:pt x="733" y="3096"/>
                      <a:pt x="726" y="3081"/>
                    </a:cubicBezTo>
                    <a:cubicBezTo>
                      <a:pt x="726" y="3055"/>
                      <a:pt x="790" y="2973"/>
                      <a:pt x="981" y="2973"/>
                    </a:cubicBezTo>
                    <a:cubicBezTo>
                      <a:pt x="991" y="2973"/>
                      <a:pt x="1000" y="2974"/>
                      <a:pt x="1011" y="2974"/>
                    </a:cubicBezTo>
                    <a:cubicBezTo>
                      <a:pt x="1148" y="2974"/>
                      <a:pt x="1185" y="3027"/>
                      <a:pt x="1300" y="3027"/>
                    </a:cubicBezTo>
                    <a:cubicBezTo>
                      <a:pt x="1334" y="3027"/>
                      <a:pt x="1376" y="3022"/>
                      <a:pt x="1429" y="3010"/>
                    </a:cubicBezTo>
                    <a:cubicBezTo>
                      <a:pt x="1661" y="2965"/>
                      <a:pt x="1642" y="2945"/>
                      <a:pt x="1504" y="2945"/>
                    </a:cubicBezTo>
                    <a:cubicBezTo>
                      <a:pt x="1477" y="2945"/>
                      <a:pt x="1446" y="2946"/>
                      <a:pt x="1411" y="2947"/>
                    </a:cubicBezTo>
                    <a:cubicBezTo>
                      <a:pt x="1403" y="2947"/>
                      <a:pt x="1395" y="2948"/>
                      <a:pt x="1387" y="2948"/>
                    </a:cubicBezTo>
                    <a:cubicBezTo>
                      <a:pt x="1153" y="2948"/>
                      <a:pt x="1199" y="2835"/>
                      <a:pt x="1436" y="2810"/>
                    </a:cubicBezTo>
                    <a:lnTo>
                      <a:pt x="1436" y="2810"/>
                    </a:lnTo>
                    <a:cubicBezTo>
                      <a:pt x="1419" y="2810"/>
                      <a:pt x="1402" y="2811"/>
                      <a:pt x="1385" y="2811"/>
                    </a:cubicBezTo>
                    <a:cubicBezTo>
                      <a:pt x="1315" y="2811"/>
                      <a:pt x="1248" y="2806"/>
                      <a:pt x="1180" y="2796"/>
                    </a:cubicBezTo>
                    <a:cubicBezTo>
                      <a:pt x="1162" y="2769"/>
                      <a:pt x="1153" y="2725"/>
                      <a:pt x="975" y="2716"/>
                    </a:cubicBezTo>
                    <a:lnTo>
                      <a:pt x="975" y="2716"/>
                    </a:lnTo>
                    <a:cubicBezTo>
                      <a:pt x="985" y="2716"/>
                      <a:pt x="994" y="2716"/>
                      <a:pt x="1004" y="2716"/>
                    </a:cubicBezTo>
                    <a:cubicBezTo>
                      <a:pt x="1358" y="2716"/>
                      <a:pt x="1367" y="2554"/>
                      <a:pt x="1367" y="2511"/>
                    </a:cubicBezTo>
                    <a:cubicBezTo>
                      <a:pt x="1367" y="2431"/>
                      <a:pt x="1171" y="2333"/>
                      <a:pt x="868" y="2154"/>
                    </a:cubicBezTo>
                    <a:lnTo>
                      <a:pt x="868" y="2154"/>
                    </a:lnTo>
                    <a:cubicBezTo>
                      <a:pt x="1011" y="2235"/>
                      <a:pt x="1162" y="2297"/>
                      <a:pt x="1313" y="2342"/>
                    </a:cubicBezTo>
                    <a:lnTo>
                      <a:pt x="1296" y="2297"/>
                    </a:lnTo>
                    <a:cubicBezTo>
                      <a:pt x="1299" y="2294"/>
                      <a:pt x="1299" y="2292"/>
                      <a:pt x="1302" y="2292"/>
                    </a:cubicBezTo>
                    <a:cubicBezTo>
                      <a:pt x="1307" y="2292"/>
                      <a:pt x="1325" y="2300"/>
                      <a:pt x="1403" y="2324"/>
                    </a:cubicBezTo>
                    <a:cubicBezTo>
                      <a:pt x="1482" y="2339"/>
                      <a:pt x="1542" y="2349"/>
                      <a:pt x="1566" y="2349"/>
                    </a:cubicBezTo>
                    <a:cubicBezTo>
                      <a:pt x="1598" y="2349"/>
                      <a:pt x="1564" y="2330"/>
                      <a:pt x="1420" y="2279"/>
                    </a:cubicBezTo>
                    <a:cubicBezTo>
                      <a:pt x="1260" y="2217"/>
                      <a:pt x="1180" y="2199"/>
                      <a:pt x="1189" y="2163"/>
                    </a:cubicBezTo>
                    <a:cubicBezTo>
                      <a:pt x="1198" y="2146"/>
                      <a:pt x="1189" y="2119"/>
                      <a:pt x="1233" y="2119"/>
                    </a:cubicBezTo>
                    <a:cubicBezTo>
                      <a:pt x="1237" y="2118"/>
                      <a:pt x="1242" y="2118"/>
                      <a:pt x="1246" y="2118"/>
                    </a:cubicBezTo>
                    <a:cubicBezTo>
                      <a:pt x="1287" y="2118"/>
                      <a:pt x="1345" y="2147"/>
                      <a:pt x="1363" y="2147"/>
                    </a:cubicBezTo>
                    <a:cubicBezTo>
                      <a:pt x="1365" y="2147"/>
                      <a:pt x="1366" y="2146"/>
                      <a:pt x="1367" y="2146"/>
                    </a:cubicBezTo>
                    <a:lnTo>
                      <a:pt x="1411" y="2065"/>
                    </a:lnTo>
                    <a:cubicBezTo>
                      <a:pt x="1429" y="2023"/>
                      <a:pt x="1001" y="1815"/>
                      <a:pt x="960" y="1815"/>
                    </a:cubicBezTo>
                    <a:cubicBezTo>
                      <a:pt x="959" y="1815"/>
                      <a:pt x="958" y="1815"/>
                      <a:pt x="957" y="1816"/>
                    </a:cubicBezTo>
                    <a:lnTo>
                      <a:pt x="957" y="1816"/>
                    </a:lnTo>
                    <a:cubicBezTo>
                      <a:pt x="959" y="1814"/>
                      <a:pt x="963" y="1813"/>
                      <a:pt x="969" y="1813"/>
                    </a:cubicBezTo>
                    <a:cubicBezTo>
                      <a:pt x="1044" y="1813"/>
                      <a:pt x="1427" y="1944"/>
                      <a:pt x="1509" y="1976"/>
                    </a:cubicBezTo>
                    <a:cubicBezTo>
                      <a:pt x="1535" y="1984"/>
                      <a:pt x="1556" y="1988"/>
                      <a:pt x="1568" y="1988"/>
                    </a:cubicBezTo>
                    <a:cubicBezTo>
                      <a:pt x="1597" y="1988"/>
                      <a:pt x="1573" y="1964"/>
                      <a:pt x="1447" y="1914"/>
                    </a:cubicBezTo>
                    <a:cubicBezTo>
                      <a:pt x="1347" y="1872"/>
                      <a:pt x="1092" y="1761"/>
                      <a:pt x="1182" y="1761"/>
                    </a:cubicBezTo>
                    <a:cubicBezTo>
                      <a:pt x="1188" y="1761"/>
                      <a:pt x="1197" y="1761"/>
                      <a:pt x="1207" y="1763"/>
                    </a:cubicBezTo>
                    <a:cubicBezTo>
                      <a:pt x="1305" y="1771"/>
                      <a:pt x="1403" y="1798"/>
                      <a:pt x="1492" y="1843"/>
                    </a:cubicBezTo>
                    <a:lnTo>
                      <a:pt x="1616" y="1896"/>
                    </a:lnTo>
                    <a:cubicBezTo>
                      <a:pt x="1616" y="1896"/>
                      <a:pt x="1296" y="1709"/>
                      <a:pt x="1242" y="1665"/>
                    </a:cubicBezTo>
                    <a:cubicBezTo>
                      <a:pt x="1237" y="1660"/>
                      <a:pt x="1238" y="1658"/>
                      <a:pt x="1242" y="1658"/>
                    </a:cubicBezTo>
                    <a:cubicBezTo>
                      <a:pt x="1276" y="1658"/>
                      <a:pt x="1592" y="1810"/>
                      <a:pt x="1616" y="1834"/>
                    </a:cubicBezTo>
                    <a:cubicBezTo>
                      <a:pt x="1710" y="1883"/>
                      <a:pt x="1752" y="1902"/>
                      <a:pt x="1760" y="1902"/>
                    </a:cubicBezTo>
                    <a:cubicBezTo>
                      <a:pt x="1790" y="1902"/>
                      <a:pt x="1281" y="1600"/>
                      <a:pt x="1260" y="1593"/>
                    </a:cubicBezTo>
                    <a:cubicBezTo>
                      <a:pt x="1255" y="1586"/>
                      <a:pt x="1257" y="1583"/>
                      <a:pt x="1263" y="1583"/>
                    </a:cubicBezTo>
                    <a:cubicBezTo>
                      <a:pt x="1300" y="1583"/>
                      <a:pt x="1492" y="1679"/>
                      <a:pt x="1527" y="1679"/>
                    </a:cubicBezTo>
                    <a:cubicBezTo>
                      <a:pt x="1542" y="1679"/>
                      <a:pt x="1530" y="1663"/>
                      <a:pt x="1474" y="1620"/>
                    </a:cubicBezTo>
                    <a:lnTo>
                      <a:pt x="1474" y="1620"/>
                    </a:lnTo>
                    <a:cubicBezTo>
                      <a:pt x="1541" y="1671"/>
                      <a:pt x="1592" y="1690"/>
                      <a:pt x="1632" y="1690"/>
                    </a:cubicBezTo>
                    <a:cubicBezTo>
                      <a:pt x="1722" y="1690"/>
                      <a:pt x="1749" y="1591"/>
                      <a:pt x="1768" y="1567"/>
                    </a:cubicBezTo>
                    <a:cubicBezTo>
                      <a:pt x="1786" y="1540"/>
                      <a:pt x="1741" y="1433"/>
                      <a:pt x="1750" y="1380"/>
                    </a:cubicBezTo>
                    <a:cubicBezTo>
                      <a:pt x="1751" y="1373"/>
                      <a:pt x="1754" y="1371"/>
                      <a:pt x="1759" y="1371"/>
                    </a:cubicBezTo>
                    <a:cubicBezTo>
                      <a:pt x="1791" y="1371"/>
                      <a:pt x="1888" y="1473"/>
                      <a:pt x="1906" y="1473"/>
                    </a:cubicBezTo>
                    <a:cubicBezTo>
                      <a:pt x="1910" y="1473"/>
                      <a:pt x="1909" y="1467"/>
                      <a:pt x="1901" y="1451"/>
                    </a:cubicBezTo>
                    <a:cubicBezTo>
                      <a:pt x="1850" y="1365"/>
                      <a:pt x="1806" y="1271"/>
                      <a:pt x="1771" y="1176"/>
                    </a:cubicBezTo>
                    <a:lnTo>
                      <a:pt x="1771" y="1176"/>
                    </a:lnTo>
                    <a:cubicBezTo>
                      <a:pt x="1805" y="1243"/>
                      <a:pt x="2039" y="1608"/>
                      <a:pt x="2058" y="1608"/>
                    </a:cubicBezTo>
                    <a:cubicBezTo>
                      <a:pt x="2062" y="1608"/>
                      <a:pt x="2056" y="1590"/>
                      <a:pt x="2035" y="1549"/>
                    </a:cubicBezTo>
                    <a:cubicBezTo>
                      <a:pt x="1981" y="1433"/>
                      <a:pt x="2044" y="1451"/>
                      <a:pt x="1910" y="1255"/>
                    </a:cubicBezTo>
                    <a:cubicBezTo>
                      <a:pt x="1870" y="1191"/>
                      <a:pt x="1871" y="1178"/>
                      <a:pt x="1884" y="1178"/>
                    </a:cubicBezTo>
                    <a:cubicBezTo>
                      <a:pt x="1892" y="1178"/>
                      <a:pt x="1905" y="1183"/>
                      <a:pt x="1914" y="1183"/>
                    </a:cubicBezTo>
                    <a:cubicBezTo>
                      <a:pt x="1922" y="1183"/>
                      <a:pt x="1926" y="1177"/>
                      <a:pt x="1914" y="1152"/>
                    </a:cubicBezTo>
                    <a:lnTo>
                      <a:pt x="1914" y="1152"/>
                    </a:lnTo>
                    <a:cubicBezTo>
                      <a:pt x="1983" y="1270"/>
                      <a:pt x="2072" y="1381"/>
                      <a:pt x="2169" y="1478"/>
                    </a:cubicBezTo>
                    <a:cubicBezTo>
                      <a:pt x="2170" y="1478"/>
                      <a:pt x="2171" y="1479"/>
                      <a:pt x="2171" y="1479"/>
                    </a:cubicBezTo>
                    <a:cubicBezTo>
                      <a:pt x="2199" y="1479"/>
                      <a:pt x="1937" y="985"/>
                      <a:pt x="1928" y="881"/>
                    </a:cubicBezTo>
                    <a:cubicBezTo>
                      <a:pt x="1924" y="836"/>
                      <a:pt x="1929" y="817"/>
                      <a:pt x="1942" y="817"/>
                    </a:cubicBezTo>
                    <a:cubicBezTo>
                      <a:pt x="2011" y="817"/>
                      <a:pt x="2301" y="1421"/>
                      <a:pt x="2391" y="1602"/>
                    </a:cubicBezTo>
                    <a:cubicBezTo>
                      <a:pt x="2302" y="1371"/>
                      <a:pt x="2231" y="1139"/>
                      <a:pt x="2186" y="890"/>
                    </a:cubicBezTo>
                    <a:lnTo>
                      <a:pt x="2186" y="890"/>
                    </a:lnTo>
                    <a:cubicBezTo>
                      <a:pt x="2275" y="1050"/>
                      <a:pt x="2338" y="1166"/>
                      <a:pt x="2400" y="1291"/>
                    </a:cubicBezTo>
                    <a:cubicBezTo>
                      <a:pt x="2338" y="1103"/>
                      <a:pt x="2400" y="1157"/>
                      <a:pt x="2409" y="1121"/>
                    </a:cubicBezTo>
                    <a:cubicBezTo>
                      <a:pt x="2409" y="997"/>
                      <a:pt x="2400" y="881"/>
                      <a:pt x="2382" y="774"/>
                    </a:cubicBezTo>
                    <a:lnTo>
                      <a:pt x="2382" y="774"/>
                    </a:lnTo>
                    <a:cubicBezTo>
                      <a:pt x="2447" y="925"/>
                      <a:pt x="2500" y="1210"/>
                      <a:pt x="2532" y="1210"/>
                    </a:cubicBezTo>
                    <a:cubicBezTo>
                      <a:pt x="2540" y="1210"/>
                      <a:pt x="2546" y="1194"/>
                      <a:pt x="2552" y="1157"/>
                    </a:cubicBezTo>
                    <a:cubicBezTo>
                      <a:pt x="2560" y="1113"/>
                      <a:pt x="2569" y="1092"/>
                      <a:pt x="2579" y="1092"/>
                    </a:cubicBezTo>
                    <a:cubicBezTo>
                      <a:pt x="2602" y="1092"/>
                      <a:pt x="2630" y="1198"/>
                      <a:pt x="2667" y="1388"/>
                    </a:cubicBezTo>
                    <a:cubicBezTo>
                      <a:pt x="2694" y="1388"/>
                      <a:pt x="2658" y="1246"/>
                      <a:pt x="2650" y="1157"/>
                    </a:cubicBezTo>
                    <a:cubicBezTo>
                      <a:pt x="2650" y="1032"/>
                      <a:pt x="2712" y="1130"/>
                      <a:pt x="2721" y="1050"/>
                    </a:cubicBezTo>
                    <a:cubicBezTo>
                      <a:pt x="2730" y="970"/>
                      <a:pt x="2694" y="818"/>
                      <a:pt x="2703" y="712"/>
                    </a:cubicBezTo>
                    <a:cubicBezTo>
                      <a:pt x="2703" y="614"/>
                      <a:pt x="2756" y="729"/>
                      <a:pt x="2747" y="587"/>
                    </a:cubicBezTo>
                    <a:lnTo>
                      <a:pt x="2747" y="587"/>
                    </a:lnTo>
                    <a:cubicBezTo>
                      <a:pt x="2764" y="793"/>
                      <a:pt x="2758" y="801"/>
                      <a:pt x="2792" y="801"/>
                    </a:cubicBezTo>
                    <a:cubicBezTo>
                      <a:pt x="2795" y="801"/>
                      <a:pt x="2798" y="801"/>
                      <a:pt x="2801" y="801"/>
                    </a:cubicBezTo>
                    <a:lnTo>
                      <a:pt x="2890" y="801"/>
                    </a:lnTo>
                    <a:cubicBezTo>
                      <a:pt x="2890" y="907"/>
                      <a:pt x="2899" y="1095"/>
                      <a:pt x="2872" y="1095"/>
                    </a:cubicBezTo>
                    <a:cubicBezTo>
                      <a:pt x="2863" y="1157"/>
                      <a:pt x="2845" y="1095"/>
                      <a:pt x="2854" y="1246"/>
                    </a:cubicBezTo>
                    <a:cubicBezTo>
                      <a:pt x="2917" y="1237"/>
                      <a:pt x="2917" y="925"/>
                      <a:pt x="2988" y="774"/>
                    </a:cubicBezTo>
                    <a:cubicBezTo>
                      <a:pt x="2997" y="752"/>
                      <a:pt x="3004" y="742"/>
                      <a:pt x="3008" y="742"/>
                    </a:cubicBezTo>
                    <a:cubicBezTo>
                      <a:pt x="3033" y="742"/>
                      <a:pt x="2988" y="1059"/>
                      <a:pt x="2988" y="1059"/>
                    </a:cubicBezTo>
                    <a:cubicBezTo>
                      <a:pt x="3006" y="1032"/>
                      <a:pt x="3024" y="997"/>
                      <a:pt x="3033" y="961"/>
                    </a:cubicBezTo>
                    <a:cubicBezTo>
                      <a:pt x="3050" y="894"/>
                      <a:pt x="3061" y="861"/>
                      <a:pt x="3069" y="861"/>
                    </a:cubicBezTo>
                    <a:cubicBezTo>
                      <a:pt x="3077" y="861"/>
                      <a:pt x="3082" y="894"/>
                      <a:pt x="3086" y="961"/>
                    </a:cubicBezTo>
                    <a:cubicBezTo>
                      <a:pt x="3098" y="1044"/>
                      <a:pt x="3119" y="1102"/>
                      <a:pt x="3139" y="1102"/>
                    </a:cubicBezTo>
                    <a:cubicBezTo>
                      <a:pt x="3161" y="1102"/>
                      <a:pt x="3183" y="1027"/>
                      <a:pt x="3193" y="827"/>
                    </a:cubicBezTo>
                    <a:cubicBezTo>
                      <a:pt x="3195" y="834"/>
                      <a:pt x="3197" y="837"/>
                      <a:pt x="3199" y="837"/>
                    </a:cubicBezTo>
                    <a:cubicBezTo>
                      <a:pt x="3208" y="837"/>
                      <a:pt x="3221" y="788"/>
                      <a:pt x="3228" y="774"/>
                    </a:cubicBezTo>
                    <a:cubicBezTo>
                      <a:pt x="3229" y="773"/>
                      <a:pt x="3229" y="773"/>
                      <a:pt x="3230" y="773"/>
                    </a:cubicBezTo>
                    <a:cubicBezTo>
                      <a:pt x="3243" y="773"/>
                      <a:pt x="3184" y="1096"/>
                      <a:pt x="3175" y="1148"/>
                    </a:cubicBezTo>
                    <a:cubicBezTo>
                      <a:pt x="3171" y="1202"/>
                      <a:pt x="3173" y="1219"/>
                      <a:pt x="3177" y="1219"/>
                    </a:cubicBezTo>
                    <a:cubicBezTo>
                      <a:pt x="3183" y="1219"/>
                      <a:pt x="3192" y="1198"/>
                      <a:pt x="3202" y="1184"/>
                    </a:cubicBezTo>
                    <a:cubicBezTo>
                      <a:pt x="3288" y="1028"/>
                      <a:pt x="3367" y="586"/>
                      <a:pt x="3453" y="586"/>
                    </a:cubicBezTo>
                    <a:cubicBezTo>
                      <a:pt x="3455" y="586"/>
                      <a:pt x="3458" y="586"/>
                      <a:pt x="3460" y="587"/>
                    </a:cubicBezTo>
                    <a:cubicBezTo>
                      <a:pt x="3424" y="738"/>
                      <a:pt x="3380" y="916"/>
                      <a:pt x="3362" y="1059"/>
                    </a:cubicBezTo>
                    <a:cubicBezTo>
                      <a:pt x="3349" y="1153"/>
                      <a:pt x="3352" y="1191"/>
                      <a:pt x="3364" y="1191"/>
                    </a:cubicBezTo>
                    <a:cubicBezTo>
                      <a:pt x="3382" y="1191"/>
                      <a:pt x="3420" y="1108"/>
                      <a:pt x="3455" y="996"/>
                    </a:cubicBezTo>
                    <a:lnTo>
                      <a:pt x="3455" y="996"/>
                    </a:lnTo>
                    <a:cubicBezTo>
                      <a:pt x="3408" y="1156"/>
                      <a:pt x="3374" y="1336"/>
                      <a:pt x="3407" y="1344"/>
                    </a:cubicBezTo>
                    <a:cubicBezTo>
                      <a:pt x="3428" y="1265"/>
                      <a:pt x="3532" y="869"/>
                      <a:pt x="3556" y="869"/>
                    </a:cubicBezTo>
                    <a:cubicBezTo>
                      <a:pt x="3562" y="869"/>
                      <a:pt x="3563" y="891"/>
                      <a:pt x="3558" y="943"/>
                    </a:cubicBezTo>
                    <a:cubicBezTo>
                      <a:pt x="3540" y="1086"/>
                      <a:pt x="3460" y="1326"/>
                      <a:pt x="3487" y="1344"/>
                    </a:cubicBezTo>
                    <a:cubicBezTo>
                      <a:pt x="3489" y="1345"/>
                      <a:pt x="3491" y="1345"/>
                      <a:pt x="3493" y="1345"/>
                    </a:cubicBezTo>
                    <a:cubicBezTo>
                      <a:pt x="3523" y="1345"/>
                      <a:pt x="3563" y="1255"/>
                      <a:pt x="3579" y="1255"/>
                    </a:cubicBezTo>
                    <a:cubicBezTo>
                      <a:pt x="3582" y="1255"/>
                      <a:pt x="3584" y="1258"/>
                      <a:pt x="3585" y="1264"/>
                    </a:cubicBezTo>
                    <a:cubicBezTo>
                      <a:pt x="3525" y="1424"/>
                      <a:pt x="3570" y="1459"/>
                      <a:pt x="3611" y="1459"/>
                    </a:cubicBezTo>
                    <a:cubicBezTo>
                      <a:pt x="3625" y="1459"/>
                      <a:pt x="3638" y="1455"/>
                      <a:pt x="3647" y="1451"/>
                    </a:cubicBezTo>
                    <a:cubicBezTo>
                      <a:pt x="3692" y="1433"/>
                      <a:pt x="3772" y="1175"/>
                      <a:pt x="3807" y="1121"/>
                    </a:cubicBezTo>
                    <a:cubicBezTo>
                      <a:pt x="3822" y="1104"/>
                      <a:pt x="3831" y="1096"/>
                      <a:pt x="3835" y="1096"/>
                    </a:cubicBezTo>
                    <a:cubicBezTo>
                      <a:pt x="3870" y="1096"/>
                      <a:pt x="3687" y="1495"/>
                      <a:pt x="3656" y="1558"/>
                    </a:cubicBezTo>
                    <a:cubicBezTo>
                      <a:pt x="3594" y="1674"/>
                      <a:pt x="3647" y="1665"/>
                      <a:pt x="3665" y="1674"/>
                    </a:cubicBezTo>
                    <a:cubicBezTo>
                      <a:pt x="3676" y="1675"/>
                      <a:pt x="3686" y="1676"/>
                      <a:pt x="3696" y="1676"/>
                    </a:cubicBezTo>
                    <a:cubicBezTo>
                      <a:pt x="3746" y="1676"/>
                      <a:pt x="3790" y="1658"/>
                      <a:pt x="3834" y="1629"/>
                    </a:cubicBezTo>
                    <a:cubicBezTo>
                      <a:pt x="3850" y="1613"/>
                      <a:pt x="4030" y="1490"/>
                      <a:pt x="4055" y="1490"/>
                    </a:cubicBezTo>
                    <a:cubicBezTo>
                      <a:pt x="4058" y="1490"/>
                      <a:pt x="4059" y="1492"/>
                      <a:pt x="4057" y="1495"/>
                    </a:cubicBezTo>
                    <a:cubicBezTo>
                      <a:pt x="4013" y="1556"/>
                      <a:pt x="3656" y="1897"/>
                      <a:pt x="3688" y="1897"/>
                    </a:cubicBezTo>
                    <a:cubicBezTo>
                      <a:pt x="3689" y="1897"/>
                      <a:pt x="3690" y="1897"/>
                      <a:pt x="3692" y="1896"/>
                    </a:cubicBezTo>
                    <a:cubicBezTo>
                      <a:pt x="3834" y="1807"/>
                      <a:pt x="3977" y="1700"/>
                      <a:pt x="4110" y="1602"/>
                    </a:cubicBezTo>
                    <a:lnTo>
                      <a:pt x="4110" y="1602"/>
                    </a:lnTo>
                    <a:cubicBezTo>
                      <a:pt x="3977" y="1745"/>
                      <a:pt x="3932" y="1825"/>
                      <a:pt x="3932" y="1852"/>
                    </a:cubicBezTo>
                    <a:cubicBezTo>
                      <a:pt x="3932" y="1873"/>
                      <a:pt x="3944" y="1881"/>
                      <a:pt x="3965" y="1881"/>
                    </a:cubicBezTo>
                    <a:cubicBezTo>
                      <a:pt x="3980" y="1881"/>
                      <a:pt x="3999" y="1877"/>
                      <a:pt x="4021" y="1869"/>
                    </a:cubicBezTo>
                    <a:cubicBezTo>
                      <a:pt x="4075" y="1852"/>
                      <a:pt x="4155" y="1771"/>
                      <a:pt x="4208" y="1754"/>
                    </a:cubicBezTo>
                    <a:cubicBezTo>
                      <a:pt x="4219" y="1751"/>
                      <a:pt x="4228" y="1750"/>
                      <a:pt x="4236" y="1750"/>
                    </a:cubicBezTo>
                    <a:cubicBezTo>
                      <a:pt x="4328" y="1750"/>
                      <a:pt x="4131" y="1948"/>
                      <a:pt x="4057" y="2039"/>
                    </a:cubicBezTo>
                    <a:cubicBezTo>
                      <a:pt x="4049" y="2049"/>
                      <a:pt x="4048" y="2053"/>
                      <a:pt x="4052" y="2053"/>
                    </a:cubicBezTo>
                    <a:cubicBezTo>
                      <a:pt x="4061" y="2053"/>
                      <a:pt x="4101" y="2026"/>
                      <a:pt x="4146" y="1994"/>
                    </a:cubicBezTo>
                    <a:cubicBezTo>
                      <a:pt x="4164" y="2003"/>
                      <a:pt x="4155" y="2030"/>
                      <a:pt x="4164" y="2039"/>
                    </a:cubicBezTo>
                    <a:cubicBezTo>
                      <a:pt x="4165" y="2042"/>
                      <a:pt x="4171" y="2043"/>
                      <a:pt x="4180" y="2043"/>
                    </a:cubicBezTo>
                    <a:cubicBezTo>
                      <a:pt x="4205" y="2043"/>
                      <a:pt x="4253" y="2033"/>
                      <a:pt x="4289" y="2033"/>
                    </a:cubicBezTo>
                    <a:cubicBezTo>
                      <a:pt x="4311" y="2033"/>
                      <a:pt x="4328" y="2037"/>
                      <a:pt x="4333" y="2048"/>
                    </a:cubicBezTo>
                    <a:cubicBezTo>
                      <a:pt x="4351" y="2083"/>
                      <a:pt x="4306" y="2119"/>
                      <a:pt x="4280" y="2154"/>
                    </a:cubicBezTo>
                    <a:cubicBezTo>
                      <a:pt x="4273" y="2175"/>
                      <a:pt x="4256" y="2200"/>
                      <a:pt x="4286" y="2200"/>
                    </a:cubicBezTo>
                    <a:cubicBezTo>
                      <a:pt x="4296" y="2200"/>
                      <a:pt x="4311" y="2197"/>
                      <a:pt x="4333" y="2190"/>
                    </a:cubicBezTo>
                    <a:cubicBezTo>
                      <a:pt x="4353" y="2184"/>
                      <a:pt x="4369" y="2181"/>
                      <a:pt x="4382" y="2181"/>
                    </a:cubicBezTo>
                    <a:cubicBezTo>
                      <a:pt x="4457" y="2181"/>
                      <a:pt x="4408" y="2282"/>
                      <a:pt x="4431" y="2297"/>
                    </a:cubicBezTo>
                    <a:cubicBezTo>
                      <a:pt x="4449" y="2324"/>
                      <a:pt x="4698" y="2333"/>
                      <a:pt x="4680" y="2350"/>
                    </a:cubicBezTo>
                    <a:cubicBezTo>
                      <a:pt x="4609" y="2368"/>
                      <a:pt x="4529" y="2395"/>
                      <a:pt x="4449" y="2404"/>
                    </a:cubicBezTo>
                    <a:lnTo>
                      <a:pt x="4600" y="2404"/>
                    </a:lnTo>
                    <a:cubicBezTo>
                      <a:pt x="4633" y="2404"/>
                      <a:pt x="4871" y="2358"/>
                      <a:pt x="4907" y="2358"/>
                    </a:cubicBezTo>
                    <a:cubicBezTo>
                      <a:pt x="4910" y="2358"/>
                      <a:pt x="4912" y="2359"/>
                      <a:pt x="4912" y="2359"/>
                    </a:cubicBezTo>
                    <a:cubicBezTo>
                      <a:pt x="4823" y="2386"/>
                      <a:pt x="4743" y="2422"/>
                      <a:pt x="4663" y="2457"/>
                    </a:cubicBezTo>
                    <a:cubicBezTo>
                      <a:pt x="4600" y="2493"/>
                      <a:pt x="4627" y="2520"/>
                      <a:pt x="4636" y="2538"/>
                    </a:cubicBezTo>
                    <a:cubicBezTo>
                      <a:pt x="4725" y="2538"/>
                      <a:pt x="4858" y="2546"/>
                      <a:pt x="4600" y="2635"/>
                    </a:cubicBezTo>
                    <a:cubicBezTo>
                      <a:pt x="4668" y="2613"/>
                      <a:pt x="4781" y="2603"/>
                      <a:pt x="4835" y="2584"/>
                    </a:cubicBezTo>
                    <a:lnTo>
                      <a:pt x="4835" y="2584"/>
                    </a:lnTo>
                    <a:cubicBezTo>
                      <a:pt x="4671" y="2664"/>
                      <a:pt x="4672" y="2682"/>
                      <a:pt x="4680" y="2725"/>
                    </a:cubicBezTo>
                    <a:cubicBezTo>
                      <a:pt x="4689" y="2742"/>
                      <a:pt x="4671" y="2778"/>
                      <a:pt x="4743" y="2778"/>
                    </a:cubicBezTo>
                    <a:cubicBezTo>
                      <a:pt x="4778" y="2778"/>
                      <a:pt x="4820" y="2755"/>
                      <a:pt x="4835" y="2755"/>
                    </a:cubicBezTo>
                    <a:cubicBezTo>
                      <a:pt x="4839" y="2755"/>
                      <a:pt x="4841" y="2757"/>
                      <a:pt x="4841" y="2760"/>
                    </a:cubicBezTo>
                    <a:cubicBezTo>
                      <a:pt x="4858" y="2805"/>
                      <a:pt x="4725" y="2867"/>
                      <a:pt x="4734" y="2912"/>
                    </a:cubicBezTo>
                    <a:cubicBezTo>
                      <a:pt x="4734" y="2938"/>
                      <a:pt x="4823" y="3018"/>
                      <a:pt x="4618" y="3081"/>
                    </a:cubicBezTo>
                    <a:cubicBezTo>
                      <a:pt x="4621" y="3090"/>
                      <a:pt x="4631" y="3093"/>
                      <a:pt x="4645" y="3093"/>
                    </a:cubicBezTo>
                    <a:cubicBezTo>
                      <a:pt x="4717" y="3093"/>
                      <a:pt x="4907" y="3001"/>
                      <a:pt x="4974" y="3001"/>
                    </a:cubicBezTo>
                    <a:cubicBezTo>
                      <a:pt x="5028" y="3001"/>
                      <a:pt x="4832" y="3090"/>
                      <a:pt x="4778" y="3116"/>
                    </a:cubicBezTo>
                    <a:cubicBezTo>
                      <a:pt x="4752" y="3134"/>
                      <a:pt x="4725" y="3161"/>
                      <a:pt x="4698" y="3188"/>
                    </a:cubicBezTo>
                    <a:cubicBezTo>
                      <a:pt x="4664" y="3239"/>
                      <a:pt x="5060" y="3241"/>
                      <a:pt x="4857" y="3313"/>
                    </a:cubicBezTo>
                    <a:lnTo>
                      <a:pt x="4857" y="3313"/>
                    </a:lnTo>
                    <a:cubicBezTo>
                      <a:pt x="5009" y="3263"/>
                      <a:pt x="5161" y="3222"/>
                      <a:pt x="5322" y="3197"/>
                    </a:cubicBezTo>
                    <a:lnTo>
                      <a:pt x="5322" y="3197"/>
                    </a:lnTo>
                    <a:cubicBezTo>
                      <a:pt x="5259" y="3232"/>
                      <a:pt x="5197" y="3259"/>
                      <a:pt x="5126" y="3286"/>
                    </a:cubicBezTo>
                    <a:cubicBezTo>
                      <a:pt x="5108" y="3295"/>
                      <a:pt x="5090" y="3312"/>
                      <a:pt x="5063" y="3339"/>
                    </a:cubicBezTo>
                    <a:cubicBezTo>
                      <a:pt x="5010" y="3384"/>
                      <a:pt x="5001" y="3402"/>
                      <a:pt x="5054" y="3410"/>
                    </a:cubicBezTo>
                    <a:cubicBezTo>
                      <a:pt x="5072" y="3410"/>
                      <a:pt x="5090" y="3428"/>
                      <a:pt x="5037" y="3455"/>
                    </a:cubicBezTo>
                    <a:cubicBezTo>
                      <a:pt x="4930" y="3499"/>
                      <a:pt x="4698" y="3544"/>
                      <a:pt x="4654" y="3571"/>
                    </a:cubicBezTo>
                    <a:cubicBezTo>
                      <a:pt x="4633" y="3581"/>
                      <a:pt x="4658" y="3583"/>
                      <a:pt x="4696" y="3583"/>
                    </a:cubicBezTo>
                    <a:cubicBezTo>
                      <a:pt x="4728" y="3583"/>
                      <a:pt x="4768" y="3582"/>
                      <a:pt x="4801" y="3582"/>
                    </a:cubicBezTo>
                    <a:cubicBezTo>
                      <a:pt x="4832" y="3582"/>
                      <a:pt x="4856" y="3583"/>
                      <a:pt x="4858" y="3589"/>
                    </a:cubicBezTo>
                    <a:cubicBezTo>
                      <a:pt x="4894" y="3624"/>
                      <a:pt x="4769" y="3731"/>
                      <a:pt x="4716" y="3793"/>
                    </a:cubicBezTo>
                    <a:cubicBezTo>
                      <a:pt x="4711" y="3801"/>
                      <a:pt x="4715" y="3805"/>
                      <a:pt x="4727" y="3805"/>
                    </a:cubicBezTo>
                    <a:cubicBezTo>
                      <a:pt x="4794" y="3805"/>
                      <a:pt x="5098" y="3691"/>
                      <a:pt x="5164" y="3691"/>
                    </a:cubicBezTo>
                    <a:cubicBezTo>
                      <a:pt x="5189" y="3691"/>
                      <a:pt x="5181" y="3706"/>
                      <a:pt x="5117" y="3749"/>
                    </a:cubicBezTo>
                    <a:cubicBezTo>
                      <a:pt x="4974" y="3838"/>
                      <a:pt x="4805" y="3900"/>
                      <a:pt x="4894" y="3936"/>
                    </a:cubicBezTo>
                    <a:cubicBezTo>
                      <a:pt x="4895" y="3936"/>
                      <a:pt x="4897" y="3937"/>
                      <a:pt x="4900" y="3937"/>
                    </a:cubicBezTo>
                    <a:cubicBezTo>
                      <a:pt x="4936" y="3937"/>
                      <a:pt x="5097" y="3906"/>
                      <a:pt x="5149" y="3906"/>
                    </a:cubicBezTo>
                    <a:cubicBezTo>
                      <a:pt x="5183" y="3906"/>
                      <a:pt x="5170" y="3919"/>
                      <a:pt x="5046" y="3963"/>
                    </a:cubicBezTo>
                    <a:cubicBezTo>
                      <a:pt x="4831" y="4043"/>
                      <a:pt x="4840" y="4064"/>
                      <a:pt x="4913" y="4064"/>
                    </a:cubicBezTo>
                    <a:cubicBezTo>
                      <a:pt x="4970" y="4064"/>
                      <a:pt x="5067" y="4051"/>
                      <a:pt x="5126" y="4043"/>
                    </a:cubicBezTo>
                    <a:cubicBezTo>
                      <a:pt x="5147" y="4041"/>
                      <a:pt x="5164" y="4040"/>
                      <a:pt x="5177" y="4040"/>
                    </a:cubicBezTo>
                    <a:cubicBezTo>
                      <a:pt x="5320" y="4040"/>
                      <a:pt x="5034" y="4163"/>
                      <a:pt x="5001" y="4212"/>
                    </a:cubicBezTo>
                    <a:cubicBezTo>
                      <a:pt x="4997" y="4219"/>
                      <a:pt x="5002" y="4222"/>
                      <a:pt x="5013" y="4222"/>
                    </a:cubicBezTo>
                    <a:cubicBezTo>
                      <a:pt x="5084" y="4222"/>
                      <a:pt x="5417" y="4091"/>
                      <a:pt x="5518" y="4061"/>
                    </a:cubicBezTo>
                    <a:cubicBezTo>
                      <a:pt x="5524" y="4059"/>
                      <a:pt x="5529" y="4058"/>
                      <a:pt x="5533" y="4058"/>
                    </a:cubicBezTo>
                    <a:cubicBezTo>
                      <a:pt x="5584" y="4058"/>
                      <a:pt x="5200" y="4234"/>
                      <a:pt x="5261" y="4234"/>
                    </a:cubicBezTo>
                    <a:cubicBezTo>
                      <a:pt x="5267" y="4234"/>
                      <a:pt x="5275" y="4232"/>
                      <a:pt x="5286" y="4230"/>
                    </a:cubicBezTo>
                    <a:cubicBezTo>
                      <a:pt x="5357" y="4203"/>
                      <a:pt x="5420" y="4176"/>
                      <a:pt x="5491" y="4159"/>
                    </a:cubicBezTo>
                    <a:cubicBezTo>
                      <a:pt x="5527" y="4159"/>
                      <a:pt x="5535" y="4185"/>
                      <a:pt x="5500" y="4203"/>
                    </a:cubicBezTo>
                    <a:cubicBezTo>
                      <a:pt x="5357" y="4283"/>
                      <a:pt x="5152" y="4310"/>
                      <a:pt x="5090" y="4390"/>
                    </a:cubicBezTo>
                    <a:cubicBezTo>
                      <a:pt x="5010" y="4497"/>
                      <a:pt x="5081" y="4577"/>
                      <a:pt x="5215" y="4613"/>
                    </a:cubicBezTo>
                    <a:cubicBezTo>
                      <a:pt x="5268" y="4622"/>
                      <a:pt x="5313" y="4613"/>
                      <a:pt x="5322" y="4631"/>
                    </a:cubicBezTo>
                    <a:cubicBezTo>
                      <a:pt x="5340" y="4629"/>
                      <a:pt x="5354" y="4628"/>
                      <a:pt x="5363" y="4628"/>
                    </a:cubicBezTo>
                    <a:cubicBezTo>
                      <a:pt x="5487" y="4628"/>
                      <a:pt x="4974" y="4773"/>
                      <a:pt x="4974" y="4773"/>
                    </a:cubicBezTo>
                    <a:cubicBezTo>
                      <a:pt x="4976" y="4778"/>
                      <a:pt x="4983" y="4780"/>
                      <a:pt x="4995" y="4780"/>
                    </a:cubicBezTo>
                    <a:cubicBezTo>
                      <a:pt x="5060" y="4780"/>
                      <a:pt x="5258" y="4714"/>
                      <a:pt x="5300" y="4714"/>
                    </a:cubicBezTo>
                    <a:cubicBezTo>
                      <a:pt x="5322" y="4714"/>
                      <a:pt x="5303" y="4731"/>
                      <a:pt x="5206" y="4782"/>
                    </a:cubicBezTo>
                    <a:cubicBezTo>
                      <a:pt x="5206" y="4800"/>
                      <a:pt x="5233" y="4809"/>
                      <a:pt x="5250" y="4818"/>
                    </a:cubicBezTo>
                    <a:cubicBezTo>
                      <a:pt x="5277" y="4836"/>
                      <a:pt x="5696" y="4907"/>
                      <a:pt x="5420" y="5005"/>
                    </a:cubicBezTo>
                    <a:lnTo>
                      <a:pt x="5865" y="4934"/>
                    </a:lnTo>
                    <a:lnTo>
                      <a:pt x="5865" y="4934"/>
                    </a:lnTo>
                    <a:cubicBezTo>
                      <a:pt x="5642" y="5014"/>
                      <a:pt x="5598" y="5067"/>
                      <a:pt x="5598" y="5103"/>
                    </a:cubicBezTo>
                    <a:cubicBezTo>
                      <a:pt x="5598" y="5138"/>
                      <a:pt x="5429" y="5201"/>
                      <a:pt x="5304" y="5263"/>
                    </a:cubicBezTo>
                    <a:cubicBezTo>
                      <a:pt x="5290" y="5269"/>
                      <a:pt x="5287" y="5271"/>
                      <a:pt x="5294" y="5271"/>
                    </a:cubicBezTo>
                    <a:cubicBezTo>
                      <a:pt x="5331" y="5271"/>
                      <a:pt x="5668" y="5186"/>
                      <a:pt x="5755" y="5186"/>
                    </a:cubicBezTo>
                    <a:cubicBezTo>
                      <a:pt x="5768" y="5186"/>
                      <a:pt x="5775" y="5188"/>
                      <a:pt x="5776" y="5192"/>
                    </a:cubicBezTo>
                    <a:cubicBezTo>
                      <a:pt x="5696" y="5219"/>
                      <a:pt x="5286" y="5343"/>
                      <a:pt x="5268" y="5361"/>
                    </a:cubicBezTo>
                    <a:cubicBezTo>
                      <a:pt x="5247" y="5382"/>
                      <a:pt x="5274" y="5393"/>
                      <a:pt x="5326" y="5393"/>
                    </a:cubicBezTo>
                    <a:cubicBezTo>
                      <a:pt x="5383" y="5393"/>
                      <a:pt x="5469" y="5380"/>
                      <a:pt x="5553" y="5352"/>
                    </a:cubicBezTo>
                    <a:cubicBezTo>
                      <a:pt x="5642" y="5323"/>
                      <a:pt x="5737" y="5274"/>
                      <a:pt x="5777" y="5274"/>
                    </a:cubicBezTo>
                    <a:cubicBezTo>
                      <a:pt x="5785" y="5274"/>
                      <a:pt x="5791" y="5276"/>
                      <a:pt x="5794" y="5281"/>
                    </a:cubicBezTo>
                    <a:cubicBezTo>
                      <a:pt x="5812" y="5308"/>
                      <a:pt x="5785" y="5317"/>
                      <a:pt x="5696" y="5352"/>
                    </a:cubicBezTo>
                    <a:cubicBezTo>
                      <a:pt x="5553" y="5423"/>
                      <a:pt x="5313" y="5477"/>
                      <a:pt x="5179" y="5539"/>
                    </a:cubicBezTo>
                    <a:cubicBezTo>
                      <a:pt x="5177" y="5540"/>
                      <a:pt x="5177" y="5540"/>
                      <a:pt x="5177" y="5540"/>
                    </a:cubicBezTo>
                    <a:cubicBezTo>
                      <a:pt x="5188" y="5540"/>
                      <a:pt x="5393" y="5495"/>
                      <a:pt x="5393" y="5495"/>
                    </a:cubicBezTo>
                    <a:cubicBezTo>
                      <a:pt x="5427" y="5488"/>
                      <a:pt x="5456" y="5485"/>
                      <a:pt x="5479" y="5485"/>
                    </a:cubicBezTo>
                    <a:cubicBezTo>
                      <a:pt x="5516" y="5485"/>
                      <a:pt x="5539" y="5493"/>
                      <a:pt x="5544" y="5504"/>
                    </a:cubicBezTo>
                    <a:cubicBezTo>
                      <a:pt x="5562" y="5530"/>
                      <a:pt x="5473" y="5557"/>
                      <a:pt x="5527" y="5557"/>
                    </a:cubicBezTo>
                    <a:cubicBezTo>
                      <a:pt x="5616" y="5539"/>
                      <a:pt x="5705" y="5530"/>
                      <a:pt x="5785" y="5504"/>
                    </a:cubicBezTo>
                    <a:cubicBezTo>
                      <a:pt x="5793" y="5503"/>
                      <a:pt x="5799" y="5502"/>
                      <a:pt x="5803" y="5502"/>
                    </a:cubicBezTo>
                    <a:cubicBezTo>
                      <a:pt x="5870" y="5502"/>
                      <a:pt x="5539" y="5620"/>
                      <a:pt x="5632" y="5620"/>
                    </a:cubicBezTo>
                    <a:cubicBezTo>
                      <a:pt x="5635" y="5620"/>
                      <a:pt x="5638" y="5620"/>
                      <a:pt x="5642" y="5619"/>
                    </a:cubicBezTo>
                    <a:cubicBezTo>
                      <a:pt x="5714" y="5602"/>
                      <a:pt x="5785" y="5593"/>
                      <a:pt x="5856" y="5584"/>
                    </a:cubicBezTo>
                    <a:cubicBezTo>
                      <a:pt x="5892" y="5593"/>
                      <a:pt x="5883" y="5610"/>
                      <a:pt x="5883" y="5628"/>
                    </a:cubicBezTo>
                    <a:cubicBezTo>
                      <a:pt x="5880" y="5615"/>
                      <a:pt x="5852" y="5609"/>
                      <a:pt x="5814" y="5609"/>
                    </a:cubicBezTo>
                    <a:cubicBezTo>
                      <a:pt x="5725" y="5609"/>
                      <a:pt x="5580" y="5643"/>
                      <a:pt x="5580" y="5700"/>
                    </a:cubicBezTo>
                    <a:cubicBezTo>
                      <a:pt x="5580" y="5721"/>
                      <a:pt x="5607" y="5746"/>
                      <a:pt x="5674" y="5746"/>
                    </a:cubicBezTo>
                    <a:cubicBezTo>
                      <a:pt x="5714" y="5746"/>
                      <a:pt x="5769" y="5737"/>
                      <a:pt x="5842" y="5713"/>
                    </a:cubicBezTo>
                    <a:lnTo>
                      <a:pt x="5842" y="5713"/>
                    </a:lnTo>
                    <a:cubicBezTo>
                      <a:pt x="5460" y="5846"/>
                      <a:pt x="5669" y="5994"/>
                      <a:pt x="5687" y="6038"/>
                    </a:cubicBezTo>
                    <a:cubicBezTo>
                      <a:pt x="5689" y="6050"/>
                      <a:pt x="5700" y="6055"/>
                      <a:pt x="5718" y="6055"/>
                    </a:cubicBezTo>
                    <a:cubicBezTo>
                      <a:pt x="5782" y="6055"/>
                      <a:pt x="5935" y="5993"/>
                      <a:pt x="6114" y="5931"/>
                    </a:cubicBezTo>
                    <a:cubicBezTo>
                      <a:pt x="6216" y="5906"/>
                      <a:pt x="6276" y="5892"/>
                      <a:pt x="6296" y="5892"/>
                    </a:cubicBezTo>
                    <a:cubicBezTo>
                      <a:pt x="6326" y="5892"/>
                      <a:pt x="6270" y="5921"/>
                      <a:pt x="6132" y="5985"/>
                    </a:cubicBezTo>
                    <a:cubicBezTo>
                      <a:pt x="5696" y="6127"/>
                      <a:pt x="5598" y="6296"/>
                      <a:pt x="5616" y="6350"/>
                    </a:cubicBezTo>
                    <a:cubicBezTo>
                      <a:pt x="5622" y="6377"/>
                      <a:pt x="5624" y="6404"/>
                      <a:pt x="5690" y="6404"/>
                    </a:cubicBezTo>
                    <a:cubicBezTo>
                      <a:pt x="5711" y="6404"/>
                      <a:pt x="5739" y="6401"/>
                      <a:pt x="5776" y="6394"/>
                    </a:cubicBezTo>
                    <a:cubicBezTo>
                      <a:pt x="5887" y="6376"/>
                      <a:pt x="5961" y="6365"/>
                      <a:pt x="6009" y="6365"/>
                    </a:cubicBezTo>
                    <a:cubicBezTo>
                      <a:pt x="6056" y="6365"/>
                      <a:pt x="6079" y="6376"/>
                      <a:pt x="6088" y="6403"/>
                    </a:cubicBezTo>
                    <a:cubicBezTo>
                      <a:pt x="6083" y="6390"/>
                      <a:pt x="6063" y="6385"/>
                      <a:pt x="6035" y="6385"/>
                    </a:cubicBezTo>
                    <a:cubicBezTo>
                      <a:pt x="5949" y="6385"/>
                      <a:pt x="5789" y="6438"/>
                      <a:pt x="5803" y="6492"/>
                    </a:cubicBezTo>
                    <a:cubicBezTo>
                      <a:pt x="5812" y="6546"/>
                      <a:pt x="5829" y="6599"/>
                      <a:pt x="5847" y="6644"/>
                    </a:cubicBezTo>
                    <a:cubicBezTo>
                      <a:pt x="5867" y="6679"/>
                      <a:pt x="5882" y="6702"/>
                      <a:pt x="5947" y="6702"/>
                    </a:cubicBezTo>
                    <a:cubicBezTo>
                      <a:pt x="5981" y="6702"/>
                      <a:pt x="6028" y="6696"/>
                      <a:pt x="6096" y="6682"/>
                    </a:cubicBezTo>
                    <a:lnTo>
                      <a:pt x="6096" y="6682"/>
                    </a:lnTo>
                    <a:cubicBezTo>
                      <a:pt x="6001" y="6707"/>
                      <a:pt x="5904" y="6738"/>
                      <a:pt x="5812" y="6768"/>
                    </a:cubicBezTo>
                    <a:cubicBezTo>
                      <a:pt x="5748" y="6797"/>
                      <a:pt x="5702" y="6841"/>
                      <a:pt x="5746" y="6841"/>
                    </a:cubicBezTo>
                    <a:cubicBezTo>
                      <a:pt x="5758" y="6841"/>
                      <a:pt x="5776" y="6838"/>
                      <a:pt x="5803" y="6831"/>
                    </a:cubicBezTo>
                    <a:cubicBezTo>
                      <a:pt x="5843" y="6817"/>
                      <a:pt x="5866" y="6811"/>
                      <a:pt x="5880" y="6811"/>
                    </a:cubicBezTo>
                    <a:cubicBezTo>
                      <a:pt x="5919" y="6811"/>
                      <a:pt x="5881" y="6853"/>
                      <a:pt x="5901" y="6866"/>
                    </a:cubicBezTo>
                    <a:cubicBezTo>
                      <a:pt x="5904" y="6871"/>
                      <a:pt x="5911" y="6873"/>
                      <a:pt x="5920" y="6873"/>
                    </a:cubicBezTo>
                    <a:cubicBezTo>
                      <a:pt x="5966" y="6873"/>
                      <a:pt x="6072" y="6829"/>
                      <a:pt x="6123" y="6822"/>
                    </a:cubicBezTo>
                    <a:cubicBezTo>
                      <a:pt x="6128" y="6821"/>
                      <a:pt x="6132" y="6821"/>
                      <a:pt x="6135" y="6821"/>
                    </a:cubicBezTo>
                    <a:cubicBezTo>
                      <a:pt x="6193" y="6821"/>
                      <a:pt x="6024" y="6895"/>
                      <a:pt x="5999" y="6929"/>
                    </a:cubicBezTo>
                    <a:cubicBezTo>
                      <a:pt x="5972" y="6955"/>
                      <a:pt x="5972" y="6973"/>
                      <a:pt x="5981" y="6991"/>
                    </a:cubicBezTo>
                    <a:cubicBezTo>
                      <a:pt x="5991" y="7001"/>
                      <a:pt x="6008" y="7008"/>
                      <a:pt x="6042" y="7008"/>
                    </a:cubicBezTo>
                    <a:cubicBezTo>
                      <a:pt x="6069" y="7008"/>
                      <a:pt x="6107" y="7003"/>
                      <a:pt x="6159" y="6991"/>
                    </a:cubicBezTo>
                    <a:cubicBezTo>
                      <a:pt x="6188" y="6984"/>
                      <a:pt x="6207" y="6982"/>
                      <a:pt x="6219" y="6982"/>
                    </a:cubicBezTo>
                    <a:cubicBezTo>
                      <a:pt x="6256" y="6982"/>
                      <a:pt x="6232" y="7007"/>
                      <a:pt x="6239" y="7027"/>
                    </a:cubicBezTo>
                    <a:cubicBezTo>
                      <a:pt x="6052" y="7089"/>
                      <a:pt x="5999" y="7089"/>
                      <a:pt x="6088" y="7107"/>
                    </a:cubicBezTo>
                    <a:cubicBezTo>
                      <a:pt x="6141" y="7125"/>
                      <a:pt x="6203" y="7125"/>
                      <a:pt x="6266" y="7125"/>
                    </a:cubicBezTo>
                    <a:cubicBezTo>
                      <a:pt x="6248" y="7125"/>
                      <a:pt x="6408" y="7125"/>
                      <a:pt x="6293" y="7160"/>
                    </a:cubicBezTo>
                    <a:cubicBezTo>
                      <a:pt x="6239" y="7169"/>
                      <a:pt x="6186" y="7178"/>
                      <a:pt x="6132" y="7205"/>
                    </a:cubicBezTo>
                    <a:cubicBezTo>
                      <a:pt x="6136" y="7220"/>
                      <a:pt x="6148" y="7225"/>
                      <a:pt x="6169" y="7225"/>
                    </a:cubicBezTo>
                    <a:cubicBezTo>
                      <a:pt x="6197" y="7225"/>
                      <a:pt x="6243" y="7215"/>
                      <a:pt x="6310" y="7205"/>
                    </a:cubicBezTo>
                    <a:cubicBezTo>
                      <a:pt x="6337" y="7202"/>
                      <a:pt x="6370" y="7199"/>
                      <a:pt x="6396" y="7199"/>
                    </a:cubicBezTo>
                    <a:cubicBezTo>
                      <a:pt x="6448" y="7199"/>
                      <a:pt x="6474" y="7211"/>
                      <a:pt x="6373" y="7258"/>
                    </a:cubicBezTo>
                    <a:cubicBezTo>
                      <a:pt x="6186" y="7338"/>
                      <a:pt x="6132" y="7330"/>
                      <a:pt x="6061" y="7410"/>
                    </a:cubicBezTo>
                    <a:cubicBezTo>
                      <a:pt x="6025" y="7454"/>
                      <a:pt x="5954" y="7517"/>
                      <a:pt x="5954" y="7552"/>
                    </a:cubicBezTo>
                    <a:cubicBezTo>
                      <a:pt x="5954" y="7556"/>
                      <a:pt x="5957" y="7558"/>
                      <a:pt x="5964" y="7558"/>
                    </a:cubicBezTo>
                    <a:cubicBezTo>
                      <a:pt x="5997" y="7558"/>
                      <a:pt x="6109" y="7505"/>
                      <a:pt x="6177" y="7490"/>
                    </a:cubicBezTo>
                    <a:cubicBezTo>
                      <a:pt x="6229" y="7474"/>
                      <a:pt x="6274" y="7465"/>
                      <a:pt x="6300" y="7465"/>
                    </a:cubicBezTo>
                    <a:cubicBezTo>
                      <a:pt x="6332" y="7465"/>
                      <a:pt x="6337" y="7478"/>
                      <a:pt x="6293" y="7508"/>
                    </a:cubicBezTo>
                    <a:cubicBezTo>
                      <a:pt x="6251" y="7528"/>
                      <a:pt x="6177" y="7587"/>
                      <a:pt x="6222" y="7587"/>
                    </a:cubicBezTo>
                    <a:cubicBezTo>
                      <a:pt x="6234" y="7587"/>
                      <a:pt x="6257" y="7582"/>
                      <a:pt x="6293" y="7570"/>
                    </a:cubicBezTo>
                    <a:lnTo>
                      <a:pt x="6293" y="7570"/>
                    </a:lnTo>
                    <a:cubicBezTo>
                      <a:pt x="5901" y="7704"/>
                      <a:pt x="6239" y="7730"/>
                      <a:pt x="6266" y="7748"/>
                    </a:cubicBezTo>
                    <a:cubicBezTo>
                      <a:pt x="6293" y="7775"/>
                      <a:pt x="6221" y="7793"/>
                      <a:pt x="6186" y="7828"/>
                    </a:cubicBezTo>
                    <a:cubicBezTo>
                      <a:pt x="6159" y="7864"/>
                      <a:pt x="6150" y="7900"/>
                      <a:pt x="6168" y="7935"/>
                    </a:cubicBezTo>
                    <a:cubicBezTo>
                      <a:pt x="6168" y="7962"/>
                      <a:pt x="6275" y="8087"/>
                      <a:pt x="6070" y="8158"/>
                    </a:cubicBezTo>
                    <a:cubicBezTo>
                      <a:pt x="6074" y="8173"/>
                      <a:pt x="6082" y="8182"/>
                      <a:pt x="6108" y="8182"/>
                    </a:cubicBezTo>
                    <a:cubicBezTo>
                      <a:pt x="6142" y="8182"/>
                      <a:pt x="6206" y="8167"/>
                      <a:pt x="6328" y="8131"/>
                    </a:cubicBezTo>
                    <a:cubicBezTo>
                      <a:pt x="6409" y="8102"/>
                      <a:pt x="6491" y="8084"/>
                      <a:pt x="6572" y="8084"/>
                    </a:cubicBezTo>
                    <a:cubicBezTo>
                      <a:pt x="6588" y="8084"/>
                      <a:pt x="6605" y="8085"/>
                      <a:pt x="6622" y="8087"/>
                    </a:cubicBezTo>
                    <a:lnTo>
                      <a:pt x="6275" y="8220"/>
                    </a:lnTo>
                    <a:cubicBezTo>
                      <a:pt x="6168" y="8283"/>
                      <a:pt x="6186" y="8318"/>
                      <a:pt x="6266" y="8318"/>
                    </a:cubicBezTo>
                    <a:cubicBezTo>
                      <a:pt x="6346" y="8327"/>
                      <a:pt x="6408" y="8327"/>
                      <a:pt x="6426" y="8345"/>
                    </a:cubicBezTo>
                    <a:lnTo>
                      <a:pt x="6248" y="8434"/>
                    </a:lnTo>
                    <a:cubicBezTo>
                      <a:pt x="6228" y="8451"/>
                      <a:pt x="6232" y="8457"/>
                      <a:pt x="6252" y="8457"/>
                    </a:cubicBezTo>
                    <a:cubicBezTo>
                      <a:pt x="6330" y="8457"/>
                      <a:pt x="6645" y="8358"/>
                      <a:pt x="6715" y="8358"/>
                    </a:cubicBezTo>
                    <a:cubicBezTo>
                      <a:pt x="6723" y="8358"/>
                      <a:pt x="6728" y="8360"/>
                      <a:pt x="6729" y="8363"/>
                    </a:cubicBezTo>
                    <a:cubicBezTo>
                      <a:pt x="6747" y="8416"/>
                      <a:pt x="6319" y="8496"/>
                      <a:pt x="6275" y="8550"/>
                    </a:cubicBezTo>
                    <a:cubicBezTo>
                      <a:pt x="6240" y="8592"/>
                      <a:pt x="6295" y="8603"/>
                      <a:pt x="6377" y="8603"/>
                    </a:cubicBezTo>
                    <a:cubicBezTo>
                      <a:pt x="6463" y="8603"/>
                      <a:pt x="6577" y="8591"/>
                      <a:pt x="6652" y="8591"/>
                    </a:cubicBezTo>
                    <a:cubicBezTo>
                      <a:pt x="6672" y="8591"/>
                      <a:pt x="6689" y="8592"/>
                      <a:pt x="6702" y="8594"/>
                    </a:cubicBezTo>
                    <a:cubicBezTo>
                      <a:pt x="6729" y="8594"/>
                      <a:pt x="6880" y="8675"/>
                      <a:pt x="6667" y="8701"/>
                    </a:cubicBezTo>
                    <a:cubicBezTo>
                      <a:pt x="6661" y="8681"/>
                      <a:pt x="6639" y="8672"/>
                      <a:pt x="6611" y="8672"/>
                    </a:cubicBezTo>
                    <a:cubicBezTo>
                      <a:pt x="6550" y="8672"/>
                      <a:pt x="6457" y="8712"/>
                      <a:pt x="6408" y="8773"/>
                    </a:cubicBezTo>
                    <a:cubicBezTo>
                      <a:pt x="6391" y="8790"/>
                      <a:pt x="6404" y="8819"/>
                      <a:pt x="6464" y="8819"/>
                    </a:cubicBezTo>
                    <a:cubicBezTo>
                      <a:pt x="6495" y="8819"/>
                      <a:pt x="6538" y="8812"/>
                      <a:pt x="6595" y="8790"/>
                    </a:cubicBezTo>
                    <a:cubicBezTo>
                      <a:pt x="6693" y="8746"/>
                      <a:pt x="6782" y="8701"/>
                      <a:pt x="6880" y="8675"/>
                    </a:cubicBezTo>
                    <a:lnTo>
                      <a:pt x="6880" y="8675"/>
                    </a:lnTo>
                    <a:cubicBezTo>
                      <a:pt x="6897" y="8675"/>
                      <a:pt x="6427" y="8922"/>
                      <a:pt x="6492" y="8922"/>
                    </a:cubicBezTo>
                    <a:cubicBezTo>
                      <a:pt x="6498" y="8922"/>
                      <a:pt x="6509" y="8919"/>
                      <a:pt x="6524" y="8915"/>
                    </a:cubicBezTo>
                    <a:lnTo>
                      <a:pt x="6889" y="8808"/>
                    </a:lnTo>
                    <a:cubicBezTo>
                      <a:pt x="6969" y="8790"/>
                      <a:pt x="7059" y="8773"/>
                      <a:pt x="7139" y="8773"/>
                    </a:cubicBezTo>
                    <a:cubicBezTo>
                      <a:pt x="6854" y="8871"/>
                      <a:pt x="6720" y="8906"/>
                      <a:pt x="6729" y="8968"/>
                    </a:cubicBezTo>
                    <a:cubicBezTo>
                      <a:pt x="6773" y="8984"/>
                      <a:pt x="6821" y="8993"/>
                      <a:pt x="6868" y="8993"/>
                    </a:cubicBezTo>
                    <a:cubicBezTo>
                      <a:pt x="6926" y="8993"/>
                      <a:pt x="6983" y="8980"/>
                      <a:pt x="7032" y="8951"/>
                    </a:cubicBezTo>
                    <a:lnTo>
                      <a:pt x="7050" y="9004"/>
                    </a:lnTo>
                    <a:cubicBezTo>
                      <a:pt x="6943" y="9040"/>
                      <a:pt x="6809" y="9066"/>
                      <a:pt x="6729" y="9111"/>
                    </a:cubicBezTo>
                    <a:cubicBezTo>
                      <a:pt x="6613" y="9164"/>
                      <a:pt x="6604" y="9209"/>
                      <a:pt x="6649" y="9218"/>
                    </a:cubicBezTo>
                    <a:cubicBezTo>
                      <a:pt x="6658" y="9220"/>
                      <a:pt x="6670" y="9221"/>
                      <a:pt x="6684" y="9221"/>
                    </a:cubicBezTo>
                    <a:cubicBezTo>
                      <a:pt x="6768" y="9221"/>
                      <a:pt x="6926" y="9185"/>
                      <a:pt x="6973" y="9185"/>
                    </a:cubicBezTo>
                    <a:cubicBezTo>
                      <a:pt x="7010" y="9185"/>
                      <a:pt x="6982" y="9206"/>
                      <a:pt x="6809" y="9280"/>
                    </a:cubicBezTo>
                    <a:cubicBezTo>
                      <a:pt x="6635" y="9338"/>
                      <a:pt x="6602" y="9355"/>
                      <a:pt x="6631" y="9355"/>
                    </a:cubicBezTo>
                    <a:cubicBezTo>
                      <a:pt x="6674" y="9355"/>
                      <a:pt x="6848" y="9319"/>
                      <a:pt x="6911" y="9319"/>
                    </a:cubicBezTo>
                    <a:cubicBezTo>
                      <a:pt x="6924" y="9319"/>
                      <a:pt x="6933" y="9321"/>
                      <a:pt x="6934" y="9325"/>
                    </a:cubicBezTo>
                    <a:cubicBezTo>
                      <a:pt x="6951" y="9368"/>
                      <a:pt x="6704" y="9477"/>
                      <a:pt x="6765" y="9477"/>
                    </a:cubicBezTo>
                    <a:cubicBezTo>
                      <a:pt x="6767" y="9477"/>
                      <a:pt x="6770" y="9477"/>
                      <a:pt x="6774" y="9476"/>
                    </a:cubicBezTo>
                    <a:lnTo>
                      <a:pt x="7067" y="9423"/>
                    </a:lnTo>
                    <a:lnTo>
                      <a:pt x="7067" y="9423"/>
                    </a:lnTo>
                    <a:cubicBezTo>
                      <a:pt x="6925" y="9485"/>
                      <a:pt x="6845" y="9494"/>
                      <a:pt x="6756" y="9565"/>
                    </a:cubicBezTo>
                    <a:cubicBezTo>
                      <a:pt x="6728" y="9586"/>
                      <a:pt x="6694" y="9629"/>
                      <a:pt x="6751" y="9629"/>
                    </a:cubicBezTo>
                    <a:cubicBezTo>
                      <a:pt x="6766" y="9629"/>
                      <a:pt x="6788" y="9626"/>
                      <a:pt x="6818" y="9619"/>
                    </a:cubicBezTo>
                    <a:cubicBezTo>
                      <a:pt x="6852" y="9610"/>
                      <a:pt x="6874" y="9607"/>
                      <a:pt x="6890" y="9607"/>
                    </a:cubicBezTo>
                    <a:cubicBezTo>
                      <a:pt x="6938" y="9607"/>
                      <a:pt x="6907" y="9643"/>
                      <a:pt x="6907" y="9663"/>
                    </a:cubicBezTo>
                    <a:cubicBezTo>
                      <a:pt x="6908" y="9667"/>
                      <a:pt x="6913" y="9668"/>
                      <a:pt x="6922" y="9668"/>
                    </a:cubicBezTo>
                    <a:cubicBezTo>
                      <a:pt x="6971" y="9668"/>
                      <a:pt x="7128" y="9620"/>
                      <a:pt x="7187" y="9620"/>
                    </a:cubicBezTo>
                    <a:cubicBezTo>
                      <a:pt x="7197" y="9620"/>
                      <a:pt x="7205" y="9621"/>
                      <a:pt x="7208" y="9624"/>
                    </a:cubicBezTo>
                    <a:lnTo>
                      <a:pt x="7208" y="9624"/>
                    </a:lnTo>
                    <a:lnTo>
                      <a:pt x="7335" y="9565"/>
                    </a:lnTo>
                    <a:cubicBezTo>
                      <a:pt x="7386" y="9555"/>
                      <a:pt x="7440" y="9545"/>
                      <a:pt x="7470" y="9545"/>
                    </a:cubicBezTo>
                    <a:cubicBezTo>
                      <a:pt x="7492" y="9545"/>
                      <a:pt x="7501" y="9550"/>
                      <a:pt x="7486" y="9565"/>
                    </a:cubicBezTo>
                    <a:cubicBezTo>
                      <a:pt x="7405" y="9587"/>
                      <a:pt x="7268" y="9634"/>
                      <a:pt x="7219" y="9634"/>
                    </a:cubicBezTo>
                    <a:cubicBezTo>
                      <a:pt x="7211" y="9634"/>
                      <a:pt x="7205" y="9633"/>
                      <a:pt x="7203" y="9630"/>
                    </a:cubicBezTo>
                    <a:lnTo>
                      <a:pt x="7203" y="9630"/>
                    </a:lnTo>
                    <a:lnTo>
                      <a:pt x="6925" y="9726"/>
                    </a:lnTo>
                    <a:cubicBezTo>
                      <a:pt x="6925" y="9736"/>
                      <a:pt x="6925" y="9754"/>
                      <a:pt x="6959" y="9754"/>
                    </a:cubicBezTo>
                    <a:cubicBezTo>
                      <a:pt x="6981" y="9754"/>
                      <a:pt x="7017" y="9747"/>
                      <a:pt x="7076" y="9726"/>
                    </a:cubicBezTo>
                    <a:cubicBezTo>
                      <a:pt x="7115" y="9720"/>
                      <a:pt x="7143" y="9717"/>
                      <a:pt x="7160" y="9717"/>
                    </a:cubicBezTo>
                    <a:cubicBezTo>
                      <a:pt x="7200" y="9717"/>
                      <a:pt x="7176" y="9735"/>
                      <a:pt x="7094" y="9779"/>
                    </a:cubicBezTo>
                    <a:cubicBezTo>
                      <a:pt x="7094" y="9786"/>
                      <a:pt x="7097" y="9790"/>
                      <a:pt x="7107" y="9790"/>
                    </a:cubicBezTo>
                    <a:cubicBezTo>
                      <a:pt x="7124" y="9790"/>
                      <a:pt x="7160" y="9780"/>
                      <a:pt x="7237" y="9752"/>
                    </a:cubicBezTo>
                    <a:cubicBezTo>
                      <a:pt x="7292" y="9736"/>
                      <a:pt x="7328" y="9730"/>
                      <a:pt x="7350" y="9730"/>
                    </a:cubicBezTo>
                    <a:cubicBezTo>
                      <a:pt x="7389" y="9730"/>
                      <a:pt x="7391" y="9747"/>
                      <a:pt x="7397" y="9752"/>
                    </a:cubicBezTo>
                    <a:lnTo>
                      <a:pt x="6948" y="9910"/>
                    </a:lnTo>
                    <a:lnTo>
                      <a:pt x="6948" y="9910"/>
                    </a:lnTo>
                    <a:cubicBezTo>
                      <a:pt x="6991" y="9897"/>
                      <a:pt x="7026" y="9891"/>
                      <a:pt x="7054" y="9891"/>
                    </a:cubicBezTo>
                    <a:cubicBezTo>
                      <a:pt x="7132" y="9891"/>
                      <a:pt x="7159" y="9933"/>
                      <a:pt x="7165" y="9957"/>
                    </a:cubicBezTo>
                    <a:cubicBezTo>
                      <a:pt x="7165" y="9984"/>
                      <a:pt x="7023" y="10037"/>
                      <a:pt x="6996" y="10073"/>
                    </a:cubicBezTo>
                    <a:cubicBezTo>
                      <a:pt x="6854" y="10242"/>
                      <a:pt x="6934" y="10349"/>
                      <a:pt x="6961" y="10465"/>
                    </a:cubicBezTo>
                    <a:cubicBezTo>
                      <a:pt x="6961" y="10465"/>
                      <a:pt x="6827" y="10518"/>
                      <a:pt x="6827" y="10545"/>
                    </a:cubicBezTo>
                    <a:cubicBezTo>
                      <a:pt x="6836" y="10563"/>
                      <a:pt x="6854" y="10581"/>
                      <a:pt x="6863" y="10590"/>
                    </a:cubicBezTo>
                    <a:cubicBezTo>
                      <a:pt x="6916" y="10643"/>
                      <a:pt x="6969" y="10696"/>
                      <a:pt x="7023" y="10741"/>
                    </a:cubicBezTo>
                    <a:cubicBezTo>
                      <a:pt x="7094" y="10821"/>
                      <a:pt x="7183" y="10884"/>
                      <a:pt x="7272" y="10928"/>
                    </a:cubicBezTo>
                    <a:cubicBezTo>
                      <a:pt x="7314" y="10952"/>
                      <a:pt x="7363" y="10964"/>
                      <a:pt x="7410" y="10964"/>
                    </a:cubicBezTo>
                    <a:cubicBezTo>
                      <a:pt x="7434" y="10964"/>
                      <a:pt x="7456" y="10961"/>
                      <a:pt x="7477" y="10955"/>
                    </a:cubicBezTo>
                    <a:cubicBezTo>
                      <a:pt x="7494" y="10951"/>
                      <a:pt x="7507" y="10950"/>
                      <a:pt x="7517" y="10950"/>
                    </a:cubicBezTo>
                    <a:cubicBezTo>
                      <a:pt x="7558" y="10950"/>
                      <a:pt x="7551" y="10973"/>
                      <a:pt x="7556" y="10988"/>
                    </a:cubicBezTo>
                    <a:lnTo>
                      <a:pt x="7556" y="10988"/>
                    </a:lnTo>
                    <a:cubicBezTo>
                      <a:pt x="7554" y="10985"/>
                      <a:pt x="7546" y="10983"/>
                      <a:pt x="7537" y="10983"/>
                    </a:cubicBezTo>
                    <a:cubicBezTo>
                      <a:pt x="7503" y="10983"/>
                      <a:pt x="7439" y="11000"/>
                      <a:pt x="7433" y="11026"/>
                    </a:cubicBezTo>
                    <a:cubicBezTo>
                      <a:pt x="7388" y="11088"/>
                      <a:pt x="7433" y="11133"/>
                      <a:pt x="7450" y="11177"/>
                    </a:cubicBezTo>
                    <a:cubicBezTo>
                      <a:pt x="7458" y="11193"/>
                      <a:pt x="7440" y="11246"/>
                      <a:pt x="7510" y="11246"/>
                    </a:cubicBezTo>
                    <a:cubicBezTo>
                      <a:pt x="7522" y="11246"/>
                      <a:pt x="7538" y="11244"/>
                      <a:pt x="7557" y="11240"/>
                    </a:cubicBezTo>
                    <a:cubicBezTo>
                      <a:pt x="7646" y="11222"/>
                      <a:pt x="7931" y="11106"/>
                      <a:pt x="8029" y="11071"/>
                    </a:cubicBezTo>
                    <a:lnTo>
                      <a:pt x="8029" y="11071"/>
                    </a:lnTo>
                    <a:cubicBezTo>
                      <a:pt x="8038" y="11115"/>
                      <a:pt x="7771" y="11213"/>
                      <a:pt x="7611" y="11267"/>
                    </a:cubicBezTo>
                    <a:cubicBezTo>
                      <a:pt x="7388" y="11347"/>
                      <a:pt x="7495" y="11356"/>
                      <a:pt x="7504" y="11400"/>
                    </a:cubicBezTo>
                    <a:cubicBezTo>
                      <a:pt x="7513" y="11436"/>
                      <a:pt x="7566" y="11498"/>
                      <a:pt x="7504" y="11569"/>
                    </a:cubicBezTo>
                    <a:cubicBezTo>
                      <a:pt x="7477" y="11587"/>
                      <a:pt x="7442" y="11614"/>
                      <a:pt x="7415" y="11632"/>
                    </a:cubicBezTo>
                    <a:cubicBezTo>
                      <a:pt x="7424" y="11638"/>
                      <a:pt x="7442" y="11640"/>
                      <a:pt x="7464" y="11640"/>
                    </a:cubicBezTo>
                    <a:cubicBezTo>
                      <a:pt x="7510" y="11640"/>
                      <a:pt x="7575" y="11632"/>
                      <a:pt x="7629" y="11632"/>
                    </a:cubicBezTo>
                    <a:cubicBezTo>
                      <a:pt x="7634" y="11631"/>
                      <a:pt x="7638" y="11631"/>
                      <a:pt x="7643" y="11631"/>
                    </a:cubicBezTo>
                    <a:cubicBezTo>
                      <a:pt x="7773" y="11631"/>
                      <a:pt x="7538" y="11758"/>
                      <a:pt x="7504" y="11801"/>
                    </a:cubicBezTo>
                    <a:cubicBezTo>
                      <a:pt x="7490" y="11814"/>
                      <a:pt x="7509" y="11819"/>
                      <a:pt x="7547" y="11819"/>
                    </a:cubicBezTo>
                    <a:cubicBezTo>
                      <a:pt x="7611" y="11819"/>
                      <a:pt x="7729" y="11807"/>
                      <a:pt x="7851" y="11801"/>
                    </a:cubicBezTo>
                    <a:cubicBezTo>
                      <a:pt x="7897" y="11798"/>
                      <a:pt x="7928" y="11796"/>
                      <a:pt x="7947" y="11796"/>
                    </a:cubicBezTo>
                    <a:cubicBezTo>
                      <a:pt x="8075" y="11796"/>
                      <a:pt x="7654" y="11866"/>
                      <a:pt x="7584" y="11881"/>
                    </a:cubicBezTo>
                    <a:cubicBezTo>
                      <a:pt x="7473" y="11903"/>
                      <a:pt x="7522" y="11908"/>
                      <a:pt x="7602" y="11908"/>
                    </a:cubicBezTo>
                    <a:cubicBezTo>
                      <a:pt x="7655" y="11908"/>
                      <a:pt x="7723" y="11906"/>
                      <a:pt x="7766" y="11906"/>
                    </a:cubicBezTo>
                    <a:cubicBezTo>
                      <a:pt x="7787" y="11906"/>
                      <a:pt x="7802" y="11906"/>
                      <a:pt x="7807" y="11908"/>
                    </a:cubicBezTo>
                    <a:cubicBezTo>
                      <a:pt x="7976" y="11935"/>
                      <a:pt x="7629" y="11988"/>
                      <a:pt x="7548" y="12015"/>
                    </a:cubicBezTo>
                    <a:cubicBezTo>
                      <a:pt x="7442" y="12050"/>
                      <a:pt x="7504" y="12077"/>
                      <a:pt x="7548" y="12113"/>
                    </a:cubicBezTo>
                    <a:cubicBezTo>
                      <a:pt x="7565" y="12121"/>
                      <a:pt x="7682" y="12223"/>
                      <a:pt x="7508" y="12223"/>
                    </a:cubicBezTo>
                    <a:cubicBezTo>
                      <a:pt x="7489" y="12223"/>
                      <a:pt x="7467" y="12222"/>
                      <a:pt x="7442" y="12220"/>
                    </a:cubicBezTo>
                    <a:lnTo>
                      <a:pt x="7442" y="12220"/>
                    </a:lnTo>
                    <a:cubicBezTo>
                      <a:pt x="7388" y="12237"/>
                      <a:pt x="7459" y="12273"/>
                      <a:pt x="7486" y="12300"/>
                    </a:cubicBezTo>
                    <a:cubicBezTo>
                      <a:pt x="7611" y="12398"/>
                      <a:pt x="7557" y="12487"/>
                      <a:pt x="7646" y="12612"/>
                    </a:cubicBezTo>
                    <a:cubicBezTo>
                      <a:pt x="7668" y="12647"/>
                      <a:pt x="7712" y="12700"/>
                      <a:pt x="7846" y="12765"/>
                    </a:cubicBezTo>
                    <a:lnTo>
                      <a:pt x="7846" y="12765"/>
                    </a:lnTo>
                    <a:cubicBezTo>
                      <a:pt x="7753" y="12728"/>
                      <a:pt x="7660" y="12699"/>
                      <a:pt x="7566" y="12674"/>
                    </a:cubicBezTo>
                    <a:cubicBezTo>
                      <a:pt x="7560" y="12673"/>
                      <a:pt x="7555" y="12673"/>
                      <a:pt x="7551" y="12673"/>
                    </a:cubicBezTo>
                    <a:cubicBezTo>
                      <a:pt x="7503" y="12673"/>
                      <a:pt x="7599" y="12719"/>
                      <a:pt x="7566" y="12727"/>
                    </a:cubicBezTo>
                    <a:lnTo>
                      <a:pt x="7486" y="12727"/>
                    </a:lnTo>
                    <a:cubicBezTo>
                      <a:pt x="7379" y="12727"/>
                      <a:pt x="7379" y="12772"/>
                      <a:pt x="7352" y="12807"/>
                    </a:cubicBezTo>
                    <a:cubicBezTo>
                      <a:pt x="7459" y="12888"/>
                      <a:pt x="7388" y="12950"/>
                      <a:pt x="7397" y="12959"/>
                    </a:cubicBezTo>
                    <a:cubicBezTo>
                      <a:pt x="7620" y="13119"/>
                      <a:pt x="7887" y="13280"/>
                      <a:pt x="8101" y="13467"/>
                    </a:cubicBezTo>
                    <a:cubicBezTo>
                      <a:pt x="8110" y="13476"/>
                      <a:pt x="8108" y="13480"/>
                      <a:pt x="8099" y="13480"/>
                    </a:cubicBezTo>
                    <a:cubicBezTo>
                      <a:pt x="8054" y="13480"/>
                      <a:pt x="7814" y="13375"/>
                      <a:pt x="7673" y="13226"/>
                    </a:cubicBezTo>
                    <a:cubicBezTo>
                      <a:pt x="7536" y="13082"/>
                      <a:pt x="7434" y="13031"/>
                      <a:pt x="7381" y="13031"/>
                    </a:cubicBezTo>
                    <a:cubicBezTo>
                      <a:pt x="7369" y="13031"/>
                      <a:pt x="7359" y="13034"/>
                      <a:pt x="7352" y="13039"/>
                    </a:cubicBezTo>
                    <a:cubicBezTo>
                      <a:pt x="7344" y="13057"/>
                      <a:pt x="7308" y="13066"/>
                      <a:pt x="7379" y="13146"/>
                    </a:cubicBezTo>
                    <a:cubicBezTo>
                      <a:pt x="7442" y="13208"/>
                      <a:pt x="7477" y="13237"/>
                      <a:pt x="7448" y="13237"/>
                    </a:cubicBezTo>
                    <a:cubicBezTo>
                      <a:pt x="7444" y="13237"/>
                      <a:pt x="7439" y="13236"/>
                      <a:pt x="7433" y="13235"/>
                    </a:cubicBezTo>
                    <a:cubicBezTo>
                      <a:pt x="7263" y="13164"/>
                      <a:pt x="7103" y="13057"/>
                      <a:pt x="6969" y="12923"/>
                    </a:cubicBezTo>
                    <a:lnTo>
                      <a:pt x="6969" y="12923"/>
                    </a:lnTo>
                    <a:cubicBezTo>
                      <a:pt x="7103" y="13075"/>
                      <a:pt x="7094" y="13084"/>
                      <a:pt x="7067" y="13110"/>
                    </a:cubicBezTo>
                    <a:cubicBezTo>
                      <a:pt x="7041" y="13128"/>
                      <a:pt x="7041" y="13155"/>
                      <a:pt x="7076" y="13253"/>
                    </a:cubicBezTo>
                    <a:cubicBezTo>
                      <a:pt x="7085" y="13269"/>
                      <a:pt x="7153" y="13398"/>
                      <a:pt x="7143" y="13398"/>
                    </a:cubicBezTo>
                    <a:cubicBezTo>
                      <a:pt x="7142" y="13398"/>
                      <a:pt x="7141" y="13398"/>
                      <a:pt x="7139" y="13395"/>
                    </a:cubicBezTo>
                    <a:cubicBezTo>
                      <a:pt x="7094" y="13360"/>
                      <a:pt x="6987" y="13235"/>
                      <a:pt x="6969" y="13226"/>
                    </a:cubicBezTo>
                    <a:cubicBezTo>
                      <a:pt x="6968" y="13226"/>
                      <a:pt x="6967" y="13226"/>
                      <a:pt x="6966" y="13226"/>
                    </a:cubicBezTo>
                    <a:cubicBezTo>
                      <a:pt x="6938" y="13226"/>
                      <a:pt x="6996" y="13342"/>
                      <a:pt x="6978" y="13351"/>
                    </a:cubicBezTo>
                    <a:lnTo>
                      <a:pt x="6907" y="13386"/>
                    </a:lnTo>
                    <a:cubicBezTo>
                      <a:pt x="6877" y="13349"/>
                      <a:pt x="6861" y="13334"/>
                      <a:pt x="6856" y="13334"/>
                    </a:cubicBezTo>
                    <a:cubicBezTo>
                      <a:pt x="6834" y="13334"/>
                      <a:pt x="6956" y="13553"/>
                      <a:pt x="7005" y="13645"/>
                    </a:cubicBezTo>
                    <a:cubicBezTo>
                      <a:pt x="7067" y="13778"/>
                      <a:pt x="7059" y="13805"/>
                      <a:pt x="7032" y="13814"/>
                    </a:cubicBezTo>
                    <a:cubicBezTo>
                      <a:pt x="6889" y="13538"/>
                      <a:pt x="6845" y="13449"/>
                      <a:pt x="6791" y="13449"/>
                    </a:cubicBezTo>
                    <a:cubicBezTo>
                      <a:pt x="6711" y="13458"/>
                      <a:pt x="6622" y="13476"/>
                      <a:pt x="6542" y="13511"/>
                    </a:cubicBezTo>
                    <a:cubicBezTo>
                      <a:pt x="6542" y="13511"/>
                      <a:pt x="6444" y="13511"/>
                      <a:pt x="6488" y="13627"/>
                    </a:cubicBezTo>
                    <a:cubicBezTo>
                      <a:pt x="6545" y="13779"/>
                      <a:pt x="6530" y="13823"/>
                      <a:pt x="6504" y="13823"/>
                    </a:cubicBezTo>
                    <a:cubicBezTo>
                      <a:pt x="6494" y="13823"/>
                      <a:pt x="6481" y="13815"/>
                      <a:pt x="6471" y="13805"/>
                    </a:cubicBezTo>
                    <a:cubicBezTo>
                      <a:pt x="6444" y="13725"/>
                      <a:pt x="6426" y="13654"/>
                      <a:pt x="6408" y="13573"/>
                    </a:cubicBezTo>
                    <a:cubicBezTo>
                      <a:pt x="6389" y="13542"/>
                      <a:pt x="6379" y="13537"/>
                      <a:pt x="6369" y="13537"/>
                    </a:cubicBezTo>
                    <a:cubicBezTo>
                      <a:pt x="6364" y="13537"/>
                      <a:pt x="6360" y="13538"/>
                      <a:pt x="6355" y="13538"/>
                    </a:cubicBezTo>
                    <a:cubicBezTo>
                      <a:pt x="6351" y="13534"/>
                      <a:pt x="6329" y="13517"/>
                      <a:pt x="6309" y="13517"/>
                    </a:cubicBezTo>
                    <a:cubicBezTo>
                      <a:pt x="6287" y="13517"/>
                      <a:pt x="6266" y="13536"/>
                      <a:pt x="6266" y="13609"/>
                    </a:cubicBezTo>
                    <a:cubicBezTo>
                      <a:pt x="6262" y="13673"/>
                      <a:pt x="6253" y="13684"/>
                      <a:pt x="6243" y="13684"/>
                    </a:cubicBezTo>
                    <a:cubicBezTo>
                      <a:pt x="6237" y="13684"/>
                      <a:pt x="6231" y="13680"/>
                      <a:pt x="6224" y="13680"/>
                    </a:cubicBezTo>
                    <a:cubicBezTo>
                      <a:pt x="6218" y="13680"/>
                      <a:pt x="6211" y="13684"/>
                      <a:pt x="6203" y="13698"/>
                    </a:cubicBezTo>
                    <a:cubicBezTo>
                      <a:pt x="6195" y="13734"/>
                      <a:pt x="6177" y="13939"/>
                      <a:pt x="6168" y="13939"/>
                    </a:cubicBezTo>
                    <a:cubicBezTo>
                      <a:pt x="6150" y="13876"/>
                      <a:pt x="6141" y="13814"/>
                      <a:pt x="6132" y="13752"/>
                    </a:cubicBezTo>
                    <a:cubicBezTo>
                      <a:pt x="6108" y="13654"/>
                      <a:pt x="6083" y="13608"/>
                      <a:pt x="6059" y="13608"/>
                    </a:cubicBezTo>
                    <a:cubicBezTo>
                      <a:pt x="6056" y="13608"/>
                      <a:pt x="6054" y="13608"/>
                      <a:pt x="6052" y="13609"/>
                    </a:cubicBezTo>
                    <a:cubicBezTo>
                      <a:pt x="5999" y="13609"/>
                      <a:pt x="5945" y="13627"/>
                      <a:pt x="5901" y="13663"/>
                    </a:cubicBezTo>
                    <a:cubicBezTo>
                      <a:pt x="5856" y="13743"/>
                      <a:pt x="5829" y="13832"/>
                      <a:pt x="5820" y="13921"/>
                    </a:cubicBezTo>
                    <a:cubicBezTo>
                      <a:pt x="5809" y="13948"/>
                      <a:pt x="5799" y="13977"/>
                      <a:pt x="5792" y="14008"/>
                    </a:cubicBezTo>
                    <a:lnTo>
                      <a:pt x="5792" y="14008"/>
                    </a:lnTo>
                    <a:cubicBezTo>
                      <a:pt x="5831" y="13780"/>
                      <a:pt x="5858" y="13576"/>
                      <a:pt x="5847" y="13547"/>
                    </a:cubicBezTo>
                    <a:cubicBezTo>
                      <a:pt x="5842" y="13530"/>
                      <a:pt x="5823" y="13497"/>
                      <a:pt x="5800" y="13497"/>
                    </a:cubicBezTo>
                    <a:cubicBezTo>
                      <a:pt x="5787" y="13497"/>
                      <a:pt x="5772" y="13509"/>
                      <a:pt x="5758" y="13547"/>
                    </a:cubicBezTo>
                    <a:cubicBezTo>
                      <a:pt x="5713" y="13694"/>
                      <a:pt x="5669" y="13836"/>
                      <a:pt x="5644" y="13836"/>
                    </a:cubicBezTo>
                    <a:cubicBezTo>
                      <a:pt x="5634" y="13836"/>
                      <a:pt x="5627" y="13814"/>
                      <a:pt x="5624" y="13761"/>
                    </a:cubicBezTo>
                    <a:cubicBezTo>
                      <a:pt x="5600" y="13679"/>
                      <a:pt x="5583" y="13598"/>
                      <a:pt x="5526" y="13598"/>
                    </a:cubicBezTo>
                    <a:cubicBezTo>
                      <a:pt x="5521" y="13598"/>
                      <a:pt x="5515" y="13599"/>
                      <a:pt x="5509" y="13600"/>
                    </a:cubicBezTo>
                    <a:cubicBezTo>
                      <a:pt x="5476" y="13617"/>
                      <a:pt x="5339" y="13856"/>
                      <a:pt x="5309" y="13856"/>
                    </a:cubicBezTo>
                    <a:cubicBezTo>
                      <a:pt x="5306" y="13856"/>
                      <a:pt x="5305" y="13854"/>
                      <a:pt x="5304" y="13850"/>
                    </a:cubicBezTo>
                    <a:cubicBezTo>
                      <a:pt x="5295" y="13761"/>
                      <a:pt x="5491" y="13369"/>
                      <a:pt x="5482" y="13288"/>
                    </a:cubicBezTo>
                    <a:cubicBezTo>
                      <a:pt x="5482" y="13285"/>
                      <a:pt x="5481" y="13284"/>
                      <a:pt x="5480" y="13284"/>
                    </a:cubicBezTo>
                    <a:cubicBezTo>
                      <a:pt x="5463" y="13284"/>
                      <a:pt x="5345" y="13533"/>
                      <a:pt x="5304" y="13591"/>
                    </a:cubicBezTo>
                    <a:cubicBezTo>
                      <a:pt x="5288" y="13576"/>
                      <a:pt x="5432" y="13309"/>
                      <a:pt x="5411" y="13309"/>
                    </a:cubicBezTo>
                    <a:cubicBezTo>
                      <a:pt x="5408" y="13309"/>
                      <a:pt x="5402" y="13314"/>
                      <a:pt x="5393" y="13324"/>
                    </a:cubicBezTo>
                    <a:cubicBezTo>
                      <a:pt x="5378" y="13347"/>
                      <a:pt x="5085" y="13805"/>
                      <a:pt x="5046" y="13805"/>
                    </a:cubicBezTo>
                    <a:cubicBezTo>
                      <a:pt x="5039" y="13805"/>
                      <a:pt x="5040" y="13789"/>
                      <a:pt x="5054" y="13752"/>
                    </a:cubicBezTo>
                    <a:cubicBezTo>
                      <a:pt x="5126" y="13636"/>
                      <a:pt x="5197" y="13520"/>
                      <a:pt x="5250" y="13395"/>
                    </a:cubicBezTo>
                    <a:cubicBezTo>
                      <a:pt x="5257" y="13369"/>
                      <a:pt x="5254" y="13353"/>
                      <a:pt x="5238" y="13353"/>
                    </a:cubicBezTo>
                    <a:cubicBezTo>
                      <a:pt x="5232" y="13353"/>
                      <a:pt x="5224" y="13355"/>
                      <a:pt x="5215" y="13360"/>
                    </a:cubicBezTo>
                    <a:cubicBezTo>
                      <a:pt x="5141" y="13393"/>
                      <a:pt x="4999" y="13660"/>
                      <a:pt x="4928" y="13660"/>
                    </a:cubicBezTo>
                    <a:cubicBezTo>
                      <a:pt x="4922" y="13660"/>
                      <a:pt x="4917" y="13658"/>
                      <a:pt x="4912" y="13654"/>
                    </a:cubicBezTo>
                    <a:cubicBezTo>
                      <a:pt x="5001" y="13538"/>
                      <a:pt x="5090" y="13413"/>
                      <a:pt x="5170" y="13288"/>
                    </a:cubicBezTo>
                    <a:cubicBezTo>
                      <a:pt x="5190" y="13243"/>
                      <a:pt x="5216" y="13186"/>
                      <a:pt x="5199" y="13186"/>
                    </a:cubicBezTo>
                    <a:cubicBezTo>
                      <a:pt x="5186" y="13186"/>
                      <a:pt x="5148" y="13219"/>
                      <a:pt x="5063" y="13315"/>
                    </a:cubicBezTo>
                    <a:cubicBezTo>
                      <a:pt x="5205" y="13154"/>
                      <a:pt x="5248" y="13094"/>
                      <a:pt x="5229" y="13094"/>
                    </a:cubicBezTo>
                    <a:cubicBezTo>
                      <a:pt x="5214" y="13094"/>
                      <a:pt x="5157" y="13134"/>
                      <a:pt x="5081" y="13190"/>
                    </a:cubicBezTo>
                    <a:cubicBezTo>
                      <a:pt x="5200" y="13077"/>
                      <a:pt x="5154" y="13059"/>
                      <a:pt x="5090" y="13059"/>
                    </a:cubicBezTo>
                    <a:cubicBezTo>
                      <a:pt x="5062" y="13059"/>
                      <a:pt x="5031" y="13062"/>
                      <a:pt x="5009" y="13062"/>
                    </a:cubicBezTo>
                    <a:cubicBezTo>
                      <a:pt x="4996" y="13062"/>
                      <a:pt x="4986" y="13061"/>
                      <a:pt x="4983" y="13057"/>
                    </a:cubicBezTo>
                    <a:lnTo>
                      <a:pt x="4983" y="13057"/>
                    </a:lnTo>
                    <a:cubicBezTo>
                      <a:pt x="5011" y="13099"/>
                      <a:pt x="4837" y="13261"/>
                      <a:pt x="4781" y="13261"/>
                    </a:cubicBezTo>
                    <a:cubicBezTo>
                      <a:pt x="4766" y="13261"/>
                      <a:pt x="4760" y="13248"/>
                      <a:pt x="4769" y="13217"/>
                    </a:cubicBezTo>
                    <a:cubicBezTo>
                      <a:pt x="4805" y="13155"/>
                      <a:pt x="4805" y="13084"/>
                      <a:pt x="4787" y="13012"/>
                    </a:cubicBezTo>
                    <a:lnTo>
                      <a:pt x="4787" y="13012"/>
                    </a:lnTo>
                    <a:cubicBezTo>
                      <a:pt x="4502" y="13190"/>
                      <a:pt x="4547" y="13360"/>
                      <a:pt x="4529" y="13440"/>
                    </a:cubicBezTo>
                    <a:cubicBezTo>
                      <a:pt x="4493" y="13404"/>
                      <a:pt x="4467" y="13360"/>
                      <a:pt x="4449" y="13315"/>
                    </a:cubicBezTo>
                    <a:cubicBezTo>
                      <a:pt x="4440" y="13280"/>
                      <a:pt x="4440" y="13217"/>
                      <a:pt x="4582" y="13110"/>
                    </a:cubicBezTo>
                    <a:cubicBezTo>
                      <a:pt x="4689" y="13048"/>
                      <a:pt x="4787" y="12986"/>
                      <a:pt x="4885" y="12905"/>
                    </a:cubicBezTo>
                    <a:cubicBezTo>
                      <a:pt x="4936" y="12855"/>
                      <a:pt x="4935" y="12839"/>
                      <a:pt x="4909" y="12839"/>
                    </a:cubicBezTo>
                    <a:cubicBezTo>
                      <a:pt x="4863" y="12839"/>
                      <a:pt x="4739" y="12889"/>
                      <a:pt x="4677" y="12889"/>
                    </a:cubicBezTo>
                    <a:cubicBezTo>
                      <a:pt x="4662" y="12889"/>
                      <a:pt x="4651" y="12886"/>
                      <a:pt x="4645" y="12879"/>
                    </a:cubicBezTo>
                    <a:cubicBezTo>
                      <a:pt x="4591" y="12825"/>
                      <a:pt x="4743" y="12727"/>
                      <a:pt x="4939" y="12620"/>
                    </a:cubicBezTo>
                    <a:lnTo>
                      <a:pt x="4939" y="12620"/>
                    </a:lnTo>
                    <a:cubicBezTo>
                      <a:pt x="4778" y="12683"/>
                      <a:pt x="4609" y="12727"/>
                      <a:pt x="4431" y="12745"/>
                    </a:cubicBezTo>
                    <a:cubicBezTo>
                      <a:pt x="4297" y="12745"/>
                      <a:pt x="4609" y="12656"/>
                      <a:pt x="4609" y="12647"/>
                    </a:cubicBezTo>
                    <a:cubicBezTo>
                      <a:pt x="4608" y="12645"/>
                      <a:pt x="4605" y="12644"/>
                      <a:pt x="4599" y="12644"/>
                    </a:cubicBezTo>
                    <a:cubicBezTo>
                      <a:pt x="4576" y="12644"/>
                      <a:pt x="4516" y="12660"/>
                      <a:pt x="4451" y="12678"/>
                    </a:cubicBezTo>
                    <a:lnTo>
                      <a:pt x="4451" y="12678"/>
                    </a:lnTo>
                    <a:cubicBezTo>
                      <a:pt x="4550" y="12648"/>
                      <a:pt x="4646" y="12616"/>
                      <a:pt x="4743" y="12576"/>
                    </a:cubicBezTo>
                    <a:cubicBezTo>
                      <a:pt x="4823" y="12522"/>
                      <a:pt x="4752" y="12487"/>
                      <a:pt x="4725" y="12469"/>
                    </a:cubicBezTo>
                    <a:cubicBezTo>
                      <a:pt x="4705" y="12456"/>
                      <a:pt x="4672" y="12429"/>
                      <a:pt x="4593" y="12429"/>
                    </a:cubicBezTo>
                    <a:cubicBezTo>
                      <a:pt x="4564" y="12429"/>
                      <a:pt x="4528" y="12433"/>
                      <a:pt x="4484" y="12442"/>
                    </a:cubicBezTo>
                    <a:cubicBezTo>
                      <a:pt x="4428" y="12453"/>
                      <a:pt x="4383" y="12463"/>
                      <a:pt x="4359" y="12463"/>
                    </a:cubicBezTo>
                    <a:cubicBezTo>
                      <a:pt x="4341" y="12463"/>
                      <a:pt x="4334" y="12457"/>
                      <a:pt x="4342" y="12442"/>
                    </a:cubicBezTo>
                    <a:cubicBezTo>
                      <a:pt x="4377" y="12398"/>
                      <a:pt x="4431" y="12362"/>
                      <a:pt x="4484" y="12353"/>
                    </a:cubicBezTo>
                    <a:cubicBezTo>
                      <a:pt x="4600" y="12309"/>
                      <a:pt x="4556" y="12309"/>
                      <a:pt x="4556" y="12291"/>
                    </a:cubicBezTo>
                    <a:cubicBezTo>
                      <a:pt x="4547" y="12264"/>
                      <a:pt x="4386" y="12282"/>
                      <a:pt x="4333" y="12264"/>
                    </a:cubicBezTo>
                    <a:cubicBezTo>
                      <a:pt x="4288" y="12246"/>
                      <a:pt x="4271" y="12220"/>
                      <a:pt x="4288" y="12175"/>
                    </a:cubicBezTo>
                    <a:cubicBezTo>
                      <a:pt x="4306" y="12139"/>
                      <a:pt x="4458" y="12068"/>
                      <a:pt x="4458" y="12050"/>
                    </a:cubicBezTo>
                    <a:cubicBezTo>
                      <a:pt x="4456" y="12048"/>
                      <a:pt x="4453" y="12047"/>
                      <a:pt x="4449" y="12047"/>
                    </a:cubicBezTo>
                    <a:cubicBezTo>
                      <a:pt x="4425" y="12047"/>
                      <a:pt x="4362" y="12078"/>
                      <a:pt x="4345" y="12078"/>
                    </a:cubicBezTo>
                    <a:cubicBezTo>
                      <a:pt x="4344" y="12078"/>
                      <a:pt x="4343" y="12078"/>
                      <a:pt x="4342" y="12077"/>
                    </a:cubicBezTo>
                    <a:lnTo>
                      <a:pt x="4333" y="12050"/>
                    </a:lnTo>
                    <a:lnTo>
                      <a:pt x="4306" y="11926"/>
                    </a:lnTo>
                    <a:cubicBezTo>
                      <a:pt x="4294" y="11894"/>
                      <a:pt x="4325" y="11828"/>
                      <a:pt x="4234" y="11828"/>
                    </a:cubicBezTo>
                    <a:cubicBezTo>
                      <a:pt x="4196" y="11828"/>
                      <a:pt x="4135" y="11840"/>
                      <a:pt x="4039" y="11872"/>
                    </a:cubicBezTo>
                    <a:cubicBezTo>
                      <a:pt x="4280" y="11792"/>
                      <a:pt x="4271" y="11694"/>
                      <a:pt x="4262" y="11667"/>
                    </a:cubicBezTo>
                    <a:cubicBezTo>
                      <a:pt x="4244" y="11632"/>
                      <a:pt x="4057" y="11676"/>
                      <a:pt x="4075" y="11614"/>
                    </a:cubicBezTo>
                    <a:cubicBezTo>
                      <a:pt x="4084" y="11596"/>
                      <a:pt x="4271" y="11543"/>
                      <a:pt x="4324" y="11507"/>
                    </a:cubicBezTo>
                    <a:cubicBezTo>
                      <a:pt x="4377" y="11471"/>
                      <a:pt x="4360" y="11445"/>
                      <a:pt x="4342" y="11436"/>
                    </a:cubicBezTo>
                    <a:cubicBezTo>
                      <a:pt x="4308" y="11409"/>
                      <a:pt x="4274" y="11397"/>
                      <a:pt x="4236" y="11397"/>
                    </a:cubicBezTo>
                    <a:cubicBezTo>
                      <a:pt x="4224" y="11397"/>
                      <a:pt x="4212" y="11398"/>
                      <a:pt x="4199" y="11400"/>
                    </a:cubicBezTo>
                    <a:cubicBezTo>
                      <a:pt x="4154" y="11409"/>
                      <a:pt x="4108" y="11421"/>
                      <a:pt x="4064" y="11435"/>
                    </a:cubicBezTo>
                    <a:lnTo>
                      <a:pt x="4064" y="11435"/>
                    </a:lnTo>
                    <a:cubicBezTo>
                      <a:pt x="4204" y="11372"/>
                      <a:pt x="4003" y="11385"/>
                      <a:pt x="4003" y="11356"/>
                    </a:cubicBezTo>
                    <a:cubicBezTo>
                      <a:pt x="4012" y="11329"/>
                      <a:pt x="4582" y="11177"/>
                      <a:pt x="4475" y="11151"/>
                    </a:cubicBezTo>
                    <a:cubicBezTo>
                      <a:pt x="4467" y="11149"/>
                      <a:pt x="4457" y="11148"/>
                      <a:pt x="4446" y="11148"/>
                    </a:cubicBezTo>
                    <a:cubicBezTo>
                      <a:pt x="4294" y="11148"/>
                      <a:pt x="3916" y="11306"/>
                      <a:pt x="3701" y="11356"/>
                    </a:cubicBezTo>
                    <a:cubicBezTo>
                      <a:pt x="3683" y="11360"/>
                      <a:pt x="3671" y="11361"/>
                      <a:pt x="3663" y="11361"/>
                    </a:cubicBezTo>
                    <a:cubicBezTo>
                      <a:pt x="3590" y="11361"/>
                      <a:pt x="3997" y="11177"/>
                      <a:pt x="4021" y="11169"/>
                    </a:cubicBezTo>
                    <a:lnTo>
                      <a:pt x="4021" y="11169"/>
                    </a:lnTo>
                    <a:cubicBezTo>
                      <a:pt x="3941" y="11189"/>
                      <a:pt x="3881" y="11214"/>
                      <a:pt x="3845" y="11214"/>
                    </a:cubicBezTo>
                    <a:cubicBezTo>
                      <a:pt x="3832" y="11214"/>
                      <a:pt x="3823" y="11211"/>
                      <a:pt x="3816" y="11204"/>
                    </a:cubicBezTo>
                    <a:cubicBezTo>
                      <a:pt x="3816" y="11196"/>
                      <a:pt x="3830" y="11167"/>
                      <a:pt x="3802" y="11167"/>
                    </a:cubicBezTo>
                    <a:cubicBezTo>
                      <a:pt x="3799" y="11167"/>
                      <a:pt x="3795" y="11168"/>
                      <a:pt x="3790" y="11169"/>
                    </a:cubicBezTo>
                    <a:lnTo>
                      <a:pt x="3585" y="11231"/>
                    </a:lnTo>
                    <a:cubicBezTo>
                      <a:pt x="3574" y="11232"/>
                      <a:pt x="3565" y="11233"/>
                      <a:pt x="3557" y="11233"/>
                    </a:cubicBezTo>
                    <a:cubicBezTo>
                      <a:pt x="3507" y="11233"/>
                      <a:pt x="3514" y="11211"/>
                      <a:pt x="3514" y="11195"/>
                    </a:cubicBezTo>
                    <a:cubicBezTo>
                      <a:pt x="3692" y="11142"/>
                      <a:pt x="3799" y="11097"/>
                      <a:pt x="3727" y="11088"/>
                    </a:cubicBezTo>
                    <a:cubicBezTo>
                      <a:pt x="3629" y="11062"/>
                      <a:pt x="3558" y="11079"/>
                      <a:pt x="3843" y="10973"/>
                    </a:cubicBezTo>
                    <a:cubicBezTo>
                      <a:pt x="3937" y="10941"/>
                      <a:pt x="3928" y="10889"/>
                      <a:pt x="3870" y="10889"/>
                    </a:cubicBezTo>
                    <a:cubicBezTo>
                      <a:pt x="3862" y="10889"/>
                      <a:pt x="3853" y="10890"/>
                      <a:pt x="3843" y="10892"/>
                    </a:cubicBezTo>
                    <a:cubicBezTo>
                      <a:pt x="3756" y="10914"/>
                      <a:pt x="3710" y="10942"/>
                      <a:pt x="3677" y="10942"/>
                    </a:cubicBezTo>
                    <a:cubicBezTo>
                      <a:pt x="3670" y="10942"/>
                      <a:pt x="3663" y="10940"/>
                      <a:pt x="3656" y="10937"/>
                    </a:cubicBezTo>
                    <a:cubicBezTo>
                      <a:pt x="3611" y="10919"/>
                      <a:pt x="3611" y="10875"/>
                      <a:pt x="3638" y="10830"/>
                    </a:cubicBezTo>
                    <a:cubicBezTo>
                      <a:pt x="3665" y="10777"/>
                      <a:pt x="3807" y="10723"/>
                      <a:pt x="3879" y="10670"/>
                    </a:cubicBezTo>
                    <a:cubicBezTo>
                      <a:pt x="3939" y="10624"/>
                      <a:pt x="3948" y="10586"/>
                      <a:pt x="3868" y="10586"/>
                    </a:cubicBezTo>
                    <a:cubicBezTo>
                      <a:pt x="3854" y="10586"/>
                      <a:pt x="3837" y="10587"/>
                      <a:pt x="3816" y="10590"/>
                    </a:cubicBezTo>
                    <a:cubicBezTo>
                      <a:pt x="3804" y="10591"/>
                      <a:pt x="3794" y="10592"/>
                      <a:pt x="3786" y="10592"/>
                    </a:cubicBezTo>
                    <a:cubicBezTo>
                      <a:pt x="3677" y="10592"/>
                      <a:pt x="3925" y="10438"/>
                      <a:pt x="3950" y="10429"/>
                    </a:cubicBezTo>
                    <a:lnTo>
                      <a:pt x="3950" y="10429"/>
                    </a:lnTo>
                    <a:cubicBezTo>
                      <a:pt x="3727" y="10465"/>
                      <a:pt x="3505" y="10625"/>
                      <a:pt x="3389" y="10661"/>
                    </a:cubicBezTo>
                    <a:cubicBezTo>
                      <a:pt x="3386" y="10662"/>
                      <a:pt x="3383" y="10662"/>
                      <a:pt x="3380" y="10662"/>
                    </a:cubicBezTo>
                    <a:cubicBezTo>
                      <a:pt x="3356" y="10662"/>
                      <a:pt x="3337" y="10631"/>
                      <a:pt x="3424" y="10607"/>
                    </a:cubicBezTo>
                    <a:cubicBezTo>
                      <a:pt x="3576" y="10545"/>
                      <a:pt x="3496" y="10527"/>
                      <a:pt x="3433" y="10518"/>
                    </a:cubicBezTo>
                    <a:cubicBezTo>
                      <a:pt x="3291" y="10518"/>
                      <a:pt x="3558" y="10447"/>
                      <a:pt x="3727" y="10367"/>
                    </a:cubicBezTo>
                    <a:cubicBezTo>
                      <a:pt x="3762" y="10347"/>
                      <a:pt x="3764" y="10340"/>
                      <a:pt x="3749" y="10340"/>
                    </a:cubicBezTo>
                    <a:cubicBezTo>
                      <a:pt x="3720" y="10340"/>
                      <a:pt x="3621" y="10370"/>
                      <a:pt x="3603" y="10376"/>
                    </a:cubicBezTo>
                    <a:cubicBezTo>
                      <a:pt x="3549" y="10392"/>
                      <a:pt x="3514" y="10397"/>
                      <a:pt x="3492" y="10397"/>
                    </a:cubicBezTo>
                    <a:cubicBezTo>
                      <a:pt x="3451" y="10397"/>
                      <a:pt x="3451" y="10378"/>
                      <a:pt x="3451" y="10367"/>
                    </a:cubicBezTo>
                    <a:cubicBezTo>
                      <a:pt x="3438" y="10328"/>
                      <a:pt x="3481" y="10299"/>
                      <a:pt x="3416" y="10299"/>
                    </a:cubicBezTo>
                    <a:cubicBezTo>
                      <a:pt x="3391" y="10299"/>
                      <a:pt x="3349" y="10304"/>
                      <a:pt x="3282" y="10313"/>
                    </a:cubicBezTo>
                    <a:cubicBezTo>
                      <a:pt x="3273" y="10313"/>
                      <a:pt x="3148" y="10313"/>
                      <a:pt x="3184" y="10296"/>
                    </a:cubicBezTo>
                    <a:cubicBezTo>
                      <a:pt x="3255" y="10260"/>
                      <a:pt x="3611" y="10207"/>
                      <a:pt x="3674" y="10126"/>
                    </a:cubicBezTo>
                    <a:cubicBezTo>
                      <a:pt x="3725" y="10058"/>
                      <a:pt x="3669" y="10022"/>
                      <a:pt x="3649" y="9964"/>
                    </a:cubicBezTo>
                    <a:lnTo>
                      <a:pt x="3649" y="9964"/>
                    </a:lnTo>
                    <a:cubicBezTo>
                      <a:pt x="3651" y="9978"/>
                      <a:pt x="3644" y="10010"/>
                      <a:pt x="3549" y="10037"/>
                    </a:cubicBezTo>
                    <a:cubicBezTo>
                      <a:pt x="3542" y="10040"/>
                      <a:pt x="3536" y="10042"/>
                      <a:pt x="3531" y="10042"/>
                    </a:cubicBezTo>
                    <a:cubicBezTo>
                      <a:pt x="3503" y="10042"/>
                      <a:pt x="3508" y="9995"/>
                      <a:pt x="3451" y="9995"/>
                    </a:cubicBezTo>
                    <a:cubicBezTo>
                      <a:pt x="3435" y="9995"/>
                      <a:pt x="3414" y="9999"/>
                      <a:pt x="3386" y="10009"/>
                    </a:cubicBezTo>
                    <a:lnTo>
                      <a:pt x="3386" y="10009"/>
                    </a:lnTo>
                    <a:cubicBezTo>
                      <a:pt x="3389" y="10008"/>
                      <a:pt x="3392" y="10007"/>
                      <a:pt x="3393" y="10007"/>
                    </a:cubicBezTo>
                    <a:cubicBezTo>
                      <a:pt x="3417" y="10007"/>
                      <a:pt x="3273" y="10109"/>
                      <a:pt x="3240" y="10109"/>
                    </a:cubicBezTo>
                    <a:cubicBezTo>
                      <a:pt x="3239" y="10109"/>
                      <a:pt x="3238" y="10109"/>
                      <a:pt x="3237" y="10109"/>
                    </a:cubicBezTo>
                    <a:cubicBezTo>
                      <a:pt x="3229" y="10108"/>
                      <a:pt x="3218" y="10107"/>
                      <a:pt x="3205" y="10107"/>
                    </a:cubicBezTo>
                    <a:cubicBezTo>
                      <a:pt x="3174" y="10107"/>
                      <a:pt x="3133" y="10109"/>
                      <a:pt x="3101" y="10109"/>
                    </a:cubicBezTo>
                    <a:cubicBezTo>
                      <a:pt x="3023" y="10109"/>
                      <a:pt x="2987" y="10098"/>
                      <a:pt x="3211" y="10020"/>
                    </a:cubicBezTo>
                    <a:cubicBezTo>
                      <a:pt x="3309" y="10002"/>
                      <a:pt x="3451" y="9975"/>
                      <a:pt x="3469" y="9930"/>
                    </a:cubicBezTo>
                    <a:cubicBezTo>
                      <a:pt x="3505" y="9877"/>
                      <a:pt x="3505" y="9806"/>
                      <a:pt x="3433" y="9779"/>
                    </a:cubicBezTo>
                    <a:cubicBezTo>
                      <a:pt x="3429" y="9778"/>
                      <a:pt x="3424" y="9777"/>
                      <a:pt x="3418" y="9777"/>
                    </a:cubicBezTo>
                    <a:cubicBezTo>
                      <a:pt x="3340" y="9777"/>
                      <a:pt x="3140" y="9880"/>
                      <a:pt x="3033" y="9913"/>
                    </a:cubicBezTo>
                    <a:cubicBezTo>
                      <a:pt x="3024" y="9895"/>
                      <a:pt x="3148" y="9761"/>
                      <a:pt x="3264" y="9708"/>
                    </a:cubicBezTo>
                    <a:cubicBezTo>
                      <a:pt x="3287" y="9696"/>
                      <a:pt x="3314" y="9690"/>
                      <a:pt x="3341" y="9690"/>
                    </a:cubicBezTo>
                    <a:cubicBezTo>
                      <a:pt x="3375" y="9690"/>
                      <a:pt x="3408" y="9700"/>
                      <a:pt x="3433" y="9726"/>
                    </a:cubicBezTo>
                    <a:cubicBezTo>
                      <a:pt x="3424" y="9690"/>
                      <a:pt x="3344" y="9645"/>
                      <a:pt x="3478" y="9574"/>
                    </a:cubicBezTo>
                    <a:cubicBezTo>
                      <a:pt x="3629" y="9512"/>
                      <a:pt x="3799" y="9449"/>
                      <a:pt x="3968" y="9396"/>
                    </a:cubicBezTo>
                    <a:lnTo>
                      <a:pt x="3968" y="9396"/>
                    </a:lnTo>
                    <a:cubicBezTo>
                      <a:pt x="3727" y="9458"/>
                      <a:pt x="3496" y="9521"/>
                      <a:pt x="3291" y="9547"/>
                    </a:cubicBezTo>
                    <a:cubicBezTo>
                      <a:pt x="3276" y="9550"/>
                      <a:pt x="3264" y="9551"/>
                      <a:pt x="3254" y="9551"/>
                    </a:cubicBezTo>
                    <a:cubicBezTo>
                      <a:pt x="3199" y="9551"/>
                      <a:pt x="3236" y="9512"/>
                      <a:pt x="3175" y="9512"/>
                    </a:cubicBezTo>
                    <a:cubicBezTo>
                      <a:pt x="3158" y="9512"/>
                      <a:pt x="3060" y="9533"/>
                      <a:pt x="3023" y="9533"/>
                    </a:cubicBezTo>
                    <a:cubicBezTo>
                      <a:pt x="3001" y="9533"/>
                      <a:pt x="3001" y="9526"/>
                      <a:pt x="3050" y="9503"/>
                    </a:cubicBezTo>
                    <a:cubicBezTo>
                      <a:pt x="3211" y="9423"/>
                      <a:pt x="3433" y="9396"/>
                      <a:pt x="3620" y="9316"/>
                    </a:cubicBezTo>
                    <a:cubicBezTo>
                      <a:pt x="3718" y="9276"/>
                      <a:pt x="3686" y="9265"/>
                      <a:pt x="3634" y="9265"/>
                    </a:cubicBezTo>
                    <a:cubicBezTo>
                      <a:pt x="3605" y="9265"/>
                      <a:pt x="3571" y="9268"/>
                      <a:pt x="3549" y="9271"/>
                    </a:cubicBezTo>
                    <a:cubicBezTo>
                      <a:pt x="3488" y="9278"/>
                      <a:pt x="3427" y="9295"/>
                      <a:pt x="3386" y="9295"/>
                    </a:cubicBezTo>
                    <a:cubicBezTo>
                      <a:pt x="3373" y="9295"/>
                      <a:pt x="3362" y="9293"/>
                      <a:pt x="3353" y="9289"/>
                    </a:cubicBezTo>
                    <a:cubicBezTo>
                      <a:pt x="3318" y="9271"/>
                      <a:pt x="3309" y="9245"/>
                      <a:pt x="3300" y="9218"/>
                    </a:cubicBezTo>
                    <a:cubicBezTo>
                      <a:pt x="3299" y="9216"/>
                      <a:pt x="3299" y="9213"/>
                      <a:pt x="3298" y="9211"/>
                    </a:cubicBezTo>
                    <a:lnTo>
                      <a:pt x="3298" y="9211"/>
                    </a:lnTo>
                    <a:cubicBezTo>
                      <a:pt x="3219" y="9254"/>
                      <a:pt x="3120" y="9307"/>
                      <a:pt x="3058" y="9307"/>
                    </a:cubicBezTo>
                    <a:cubicBezTo>
                      <a:pt x="3045" y="9307"/>
                      <a:pt x="3033" y="9304"/>
                      <a:pt x="3024" y="9298"/>
                    </a:cubicBezTo>
                    <a:lnTo>
                      <a:pt x="3033" y="9298"/>
                    </a:lnTo>
                    <a:cubicBezTo>
                      <a:pt x="3025" y="9261"/>
                      <a:pt x="3225" y="9192"/>
                      <a:pt x="3294" y="9192"/>
                    </a:cubicBezTo>
                    <a:cubicBezTo>
                      <a:pt x="3295" y="9192"/>
                      <a:pt x="3296" y="9192"/>
                      <a:pt x="3296" y="9192"/>
                    </a:cubicBezTo>
                    <a:lnTo>
                      <a:pt x="3296" y="9192"/>
                    </a:lnTo>
                    <a:cubicBezTo>
                      <a:pt x="3294" y="9126"/>
                      <a:pt x="3322" y="9031"/>
                      <a:pt x="3166" y="9031"/>
                    </a:cubicBezTo>
                    <a:cubicBezTo>
                      <a:pt x="3134" y="9031"/>
                      <a:pt x="3048" y="9054"/>
                      <a:pt x="3021" y="9054"/>
                    </a:cubicBezTo>
                    <a:cubicBezTo>
                      <a:pt x="3010" y="9054"/>
                      <a:pt x="3008" y="9050"/>
                      <a:pt x="3024" y="9040"/>
                    </a:cubicBezTo>
                    <a:cubicBezTo>
                      <a:pt x="3077" y="9004"/>
                      <a:pt x="3246" y="8933"/>
                      <a:pt x="3318" y="8879"/>
                    </a:cubicBezTo>
                    <a:cubicBezTo>
                      <a:pt x="3451" y="8781"/>
                      <a:pt x="3460" y="8683"/>
                      <a:pt x="3300" y="8683"/>
                    </a:cubicBezTo>
                    <a:cubicBezTo>
                      <a:pt x="3267" y="8683"/>
                      <a:pt x="3102" y="8720"/>
                      <a:pt x="3079" y="8720"/>
                    </a:cubicBezTo>
                    <a:cubicBezTo>
                      <a:pt x="3077" y="8720"/>
                      <a:pt x="3076" y="8720"/>
                      <a:pt x="3077" y="8719"/>
                    </a:cubicBezTo>
                    <a:cubicBezTo>
                      <a:pt x="3130" y="8675"/>
                      <a:pt x="3416" y="8603"/>
                      <a:pt x="3398" y="8568"/>
                    </a:cubicBezTo>
                    <a:lnTo>
                      <a:pt x="3398" y="8568"/>
                    </a:lnTo>
                    <a:cubicBezTo>
                      <a:pt x="3398" y="8568"/>
                      <a:pt x="3233" y="8618"/>
                      <a:pt x="3171" y="8618"/>
                    </a:cubicBezTo>
                    <a:cubicBezTo>
                      <a:pt x="3159" y="8618"/>
                      <a:pt x="3151" y="8616"/>
                      <a:pt x="3148" y="8612"/>
                    </a:cubicBezTo>
                    <a:cubicBezTo>
                      <a:pt x="3138" y="8602"/>
                      <a:pt x="3140" y="8588"/>
                      <a:pt x="3115" y="8588"/>
                    </a:cubicBezTo>
                    <a:cubicBezTo>
                      <a:pt x="3098" y="8588"/>
                      <a:pt x="3069" y="8594"/>
                      <a:pt x="3015" y="8612"/>
                    </a:cubicBezTo>
                    <a:cubicBezTo>
                      <a:pt x="2872" y="8666"/>
                      <a:pt x="2712" y="8692"/>
                      <a:pt x="2560" y="8710"/>
                    </a:cubicBezTo>
                    <a:cubicBezTo>
                      <a:pt x="2712" y="8639"/>
                      <a:pt x="2872" y="8577"/>
                      <a:pt x="3033" y="8523"/>
                    </a:cubicBezTo>
                    <a:lnTo>
                      <a:pt x="3033" y="8523"/>
                    </a:lnTo>
                    <a:cubicBezTo>
                      <a:pt x="3018" y="8537"/>
                      <a:pt x="2952" y="8575"/>
                      <a:pt x="2996" y="8575"/>
                    </a:cubicBezTo>
                    <a:cubicBezTo>
                      <a:pt x="3007" y="8575"/>
                      <a:pt x="3024" y="8573"/>
                      <a:pt x="3050" y="8568"/>
                    </a:cubicBezTo>
                    <a:cubicBezTo>
                      <a:pt x="3095" y="8568"/>
                      <a:pt x="3139" y="8550"/>
                      <a:pt x="3175" y="8514"/>
                    </a:cubicBezTo>
                    <a:cubicBezTo>
                      <a:pt x="3211" y="8479"/>
                      <a:pt x="2970" y="8479"/>
                      <a:pt x="3175" y="8390"/>
                    </a:cubicBezTo>
                    <a:cubicBezTo>
                      <a:pt x="3200" y="8378"/>
                      <a:pt x="3215" y="8368"/>
                      <a:pt x="3221" y="8358"/>
                    </a:cubicBezTo>
                    <a:lnTo>
                      <a:pt x="3221" y="8358"/>
                    </a:lnTo>
                    <a:cubicBezTo>
                      <a:pt x="3112" y="8414"/>
                      <a:pt x="2909" y="8505"/>
                      <a:pt x="2841" y="8505"/>
                    </a:cubicBezTo>
                    <a:cubicBezTo>
                      <a:pt x="2829" y="8505"/>
                      <a:pt x="2821" y="8503"/>
                      <a:pt x="2819" y="8496"/>
                    </a:cubicBezTo>
                    <a:lnTo>
                      <a:pt x="2828" y="8487"/>
                    </a:lnTo>
                    <a:lnTo>
                      <a:pt x="3224" y="8353"/>
                    </a:lnTo>
                    <a:lnTo>
                      <a:pt x="3224" y="8353"/>
                    </a:lnTo>
                    <a:cubicBezTo>
                      <a:pt x="3240" y="8304"/>
                      <a:pt x="3058" y="8274"/>
                      <a:pt x="3050" y="8238"/>
                    </a:cubicBezTo>
                    <a:cubicBezTo>
                      <a:pt x="2819" y="8309"/>
                      <a:pt x="2837" y="8336"/>
                      <a:pt x="2632" y="8398"/>
                    </a:cubicBezTo>
                    <a:cubicBezTo>
                      <a:pt x="2623" y="8372"/>
                      <a:pt x="2872" y="8265"/>
                      <a:pt x="2845" y="8256"/>
                    </a:cubicBezTo>
                    <a:lnTo>
                      <a:pt x="2845" y="8256"/>
                    </a:lnTo>
                    <a:cubicBezTo>
                      <a:pt x="2712" y="8265"/>
                      <a:pt x="2587" y="8292"/>
                      <a:pt x="2462" y="8318"/>
                    </a:cubicBezTo>
                    <a:cubicBezTo>
                      <a:pt x="2606" y="8258"/>
                      <a:pt x="3215" y="7936"/>
                      <a:pt x="3112" y="7936"/>
                    </a:cubicBezTo>
                    <a:cubicBezTo>
                      <a:pt x="3093" y="7936"/>
                      <a:pt x="3051" y="7946"/>
                      <a:pt x="2979" y="7971"/>
                    </a:cubicBezTo>
                    <a:cubicBezTo>
                      <a:pt x="2968" y="7982"/>
                      <a:pt x="2976" y="7986"/>
                      <a:pt x="2990" y="7986"/>
                    </a:cubicBezTo>
                    <a:cubicBezTo>
                      <a:pt x="3010" y="7986"/>
                      <a:pt x="3040" y="7980"/>
                      <a:pt x="3050" y="7980"/>
                    </a:cubicBezTo>
                    <a:cubicBezTo>
                      <a:pt x="2943" y="8024"/>
                      <a:pt x="2837" y="8051"/>
                      <a:pt x="2730" y="8078"/>
                    </a:cubicBezTo>
                    <a:cubicBezTo>
                      <a:pt x="2707" y="8083"/>
                      <a:pt x="2688" y="8085"/>
                      <a:pt x="2673" y="8085"/>
                    </a:cubicBezTo>
                    <a:cubicBezTo>
                      <a:pt x="2634" y="8085"/>
                      <a:pt x="2619" y="8070"/>
                      <a:pt x="2632" y="8051"/>
                    </a:cubicBezTo>
                    <a:cubicBezTo>
                      <a:pt x="2667" y="7989"/>
                      <a:pt x="3033" y="7926"/>
                      <a:pt x="3086" y="7846"/>
                    </a:cubicBezTo>
                    <a:cubicBezTo>
                      <a:pt x="3113" y="7811"/>
                      <a:pt x="3113" y="7775"/>
                      <a:pt x="3059" y="7766"/>
                    </a:cubicBezTo>
                    <a:cubicBezTo>
                      <a:pt x="3057" y="7766"/>
                      <a:pt x="3054" y="7765"/>
                      <a:pt x="3051" y="7765"/>
                    </a:cubicBezTo>
                    <a:cubicBezTo>
                      <a:pt x="3005" y="7765"/>
                      <a:pt x="2876" y="7811"/>
                      <a:pt x="2819" y="7811"/>
                    </a:cubicBezTo>
                    <a:cubicBezTo>
                      <a:pt x="2805" y="7811"/>
                      <a:pt x="2795" y="7808"/>
                      <a:pt x="2792" y="7802"/>
                    </a:cubicBezTo>
                    <a:cubicBezTo>
                      <a:pt x="2765" y="7766"/>
                      <a:pt x="2747" y="7766"/>
                      <a:pt x="2917" y="7713"/>
                    </a:cubicBezTo>
                    <a:cubicBezTo>
                      <a:pt x="2988" y="7695"/>
                      <a:pt x="3050" y="7677"/>
                      <a:pt x="3122" y="7659"/>
                    </a:cubicBezTo>
                    <a:cubicBezTo>
                      <a:pt x="3132" y="7656"/>
                      <a:pt x="3130" y="7654"/>
                      <a:pt x="3119" y="7654"/>
                    </a:cubicBezTo>
                    <a:cubicBezTo>
                      <a:pt x="3072" y="7654"/>
                      <a:pt x="2862" y="7680"/>
                      <a:pt x="2755" y="7680"/>
                    </a:cubicBezTo>
                    <a:cubicBezTo>
                      <a:pt x="2690" y="7680"/>
                      <a:pt x="2663" y="7670"/>
                      <a:pt x="2730" y="7641"/>
                    </a:cubicBezTo>
                    <a:cubicBezTo>
                      <a:pt x="2890" y="7570"/>
                      <a:pt x="3059" y="7526"/>
                      <a:pt x="3068" y="7463"/>
                    </a:cubicBezTo>
                    <a:cubicBezTo>
                      <a:pt x="3068" y="7454"/>
                      <a:pt x="3015" y="7419"/>
                      <a:pt x="2979" y="7419"/>
                    </a:cubicBezTo>
                    <a:cubicBezTo>
                      <a:pt x="3011" y="7419"/>
                      <a:pt x="2692" y="7605"/>
                      <a:pt x="2645" y="7605"/>
                    </a:cubicBezTo>
                    <a:cubicBezTo>
                      <a:pt x="2640" y="7605"/>
                      <a:pt x="2638" y="7602"/>
                      <a:pt x="2641" y="7597"/>
                    </a:cubicBezTo>
                    <a:cubicBezTo>
                      <a:pt x="2658" y="7543"/>
                      <a:pt x="2712" y="7499"/>
                      <a:pt x="2703" y="7463"/>
                    </a:cubicBezTo>
                    <a:lnTo>
                      <a:pt x="2685" y="7410"/>
                    </a:lnTo>
                    <a:cubicBezTo>
                      <a:pt x="2698" y="7396"/>
                      <a:pt x="2698" y="7390"/>
                      <a:pt x="2687" y="7390"/>
                    </a:cubicBezTo>
                    <a:cubicBezTo>
                      <a:pt x="2676" y="7390"/>
                      <a:pt x="2654" y="7396"/>
                      <a:pt x="2623" y="7410"/>
                    </a:cubicBezTo>
                    <a:cubicBezTo>
                      <a:pt x="2587" y="7410"/>
                      <a:pt x="2943" y="7312"/>
                      <a:pt x="2979" y="7294"/>
                    </a:cubicBezTo>
                    <a:cubicBezTo>
                      <a:pt x="3056" y="7265"/>
                      <a:pt x="3042" y="7257"/>
                      <a:pt x="3006" y="7257"/>
                    </a:cubicBezTo>
                    <a:cubicBezTo>
                      <a:pt x="2976" y="7257"/>
                      <a:pt x="2928" y="7263"/>
                      <a:pt x="2908" y="7267"/>
                    </a:cubicBezTo>
                    <a:cubicBezTo>
                      <a:pt x="2862" y="7279"/>
                      <a:pt x="2768" y="7298"/>
                      <a:pt x="2726" y="7298"/>
                    </a:cubicBezTo>
                    <a:cubicBezTo>
                      <a:pt x="2703" y="7298"/>
                      <a:pt x="2695" y="7292"/>
                      <a:pt x="2721" y="7276"/>
                    </a:cubicBezTo>
                    <a:cubicBezTo>
                      <a:pt x="2819" y="7232"/>
                      <a:pt x="2926" y="7196"/>
                      <a:pt x="3024" y="7160"/>
                    </a:cubicBezTo>
                    <a:lnTo>
                      <a:pt x="3024" y="7160"/>
                    </a:lnTo>
                    <a:cubicBezTo>
                      <a:pt x="2912" y="7197"/>
                      <a:pt x="2795" y="7216"/>
                      <a:pt x="2681" y="7216"/>
                    </a:cubicBezTo>
                    <a:cubicBezTo>
                      <a:pt x="2659" y="7216"/>
                      <a:pt x="2636" y="7215"/>
                      <a:pt x="2614" y="7214"/>
                    </a:cubicBezTo>
                    <a:cubicBezTo>
                      <a:pt x="2578" y="7205"/>
                      <a:pt x="2543" y="7187"/>
                      <a:pt x="2578" y="7151"/>
                    </a:cubicBezTo>
                    <a:cubicBezTo>
                      <a:pt x="2623" y="7116"/>
                      <a:pt x="2703" y="7098"/>
                      <a:pt x="2739" y="7071"/>
                    </a:cubicBezTo>
                    <a:cubicBezTo>
                      <a:pt x="2760" y="7050"/>
                      <a:pt x="2782" y="6988"/>
                      <a:pt x="2715" y="6988"/>
                    </a:cubicBezTo>
                    <a:cubicBezTo>
                      <a:pt x="2699" y="6988"/>
                      <a:pt x="2677" y="6991"/>
                      <a:pt x="2650" y="7000"/>
                    </a:cubicBezTo>
                    <a:cubicBezTo>
                      <a:pt x="2553" y="7030"/>
                      <a:pt x="2501" y="7048"/>
                      <a:pt x="2472" y="7048"/>
                    </a:cubicBezTo>
                    <a:cubicBezTo>
                      <a:pt x="2459" y="7048"/>
                      <a:pt x="2450" y="7044"/>
                      <a:pt x="2445" y="7036"/>
                    </a:cubicBezTo>
                    <a:cubicBezTo>
                      <a:pt x="2445" y="7036"/>
                      <a:pt x="2409" y="7009"/>
                      <a:pt x="2445" y="6991"/>
                    </a:cubicBezTo>
                    <a:cubicBezTo>
                      <a:pt x="2498" y="6973"/>
                      <a:pt x="2837" y="6938"/>
                      <a:pt x="2890" y="6866"/>
                    </a:cubicBezTo>
                    <a:cubicBezTo>
                      <a:pt x="2904" y="6847"/>
                      <a:pt x="2885" y="6843"/>
                      <a:pt x="2856" y="6843"/>
                    </a:cubicBezTo>
                    <a:cubicBezTo>
                      <a:pt x="2823" y="6843"/>
                      <a:pt x="2777" y="6849"/>
                      <a:pt x="2747" y="6849"/>
                    </a:cubicBezTo>
                    <a:cubicBezTo>
                      <a:pt x="2715" y="6849"/>
                      <a:pt x="2700" y="6842"/>
                      <a:pt x="2739" y="6813"/>
                    </a:cubicBezTo>
                    <a:cubicBezTo>
                      <a:pt x="2822" y="6757"/>
                      <a:pt x="2787" y="6747"/>
                      <a:pt x="2719" y="6747"/>
                    </a:cubicBezTo>
                    <a:cubicBezTo>
                      <a:pt x="2678" y="6747"/>
                      <a:pt x="2625" y="6751"/>
                      <a:pt x="2578" y="6751"/>
                    </a:cubicBezTo>
                    <a:cubicBezTo>
                      <a:pt x="2480" y="6751"/>
                      <a:pt x="2534" y="6742"/>
                      <a:pt x="2569" y="6715"/>
                    </a:cubicBezTo>
                    <a:cubicBezTo>
                      <a:pt x="2605" y="6688"/>
                      <a:pt x="2498" y="6697"/>
                      <a:pt x="2498" y="6688"/>
                    </a:cubicBezTo>
                    <a:cubicBezTo>
                      <a:pt x="2434" y="6700"/>
                      <a:pt x="2356" y="6712"/>
                      <a:pt x="2312" y="6712"/>
                    </a:cubicBezTo>
                    <a:cubicBezTo>
                      <a:pt x="2257" y="6712"/>
                      <a:pt x="2253" y="6694"/>
                      <a:pt x="2391" y="6635"/>
                    </a:cubicBezTo>
                    <a:cubicBezTo>
                      <a:pt x="2437" y="6620"/>
                      <a:pt x="2819" y="6468"/>
                      <a:pt x="2754" y="6468"/>
                    </a:cubicBezTo>
                    <a:cubicBezTo>
                      <a:pt x="2743" y="6468"/>
                      <a:pt x="2718" y="6473"/>
                      <a:pt x="2676" y="6483"/>
                    </a:cubicBezTo>
                    <a:cubicBezTo>
                      <a:pt x="2587" y="6507"/>
                      <a:pt x="2514" y="6531"/>
                      <a:pt x="2478" y="6531"/>
                    </a:cubicBezTo>
                    <a:cubicBezTo>
                      <a:pt x="2459" y="6531"/>
                      <a:pt x="2451" y="6525"/>
                      <a:pt x="2454" y="6510"/>
                    </a:cubicBezTo>
                    <a:cubicBezTo>
                      <a:pt x="2462" y="6492"/>
                      <a:pt x="2614" y="6448"/>
                      <a:pt x="2667" y="6421"/>
                    </a:cubicBezTo>
                    <a:cubicBezTo>
                      <a:pt x="2730" y="6394"/>
                      <a:pt x="2721" y="6368"/>
                      <a:pt x="2721" y="6350"/>
                    </a:cubicBezTo>
                    <a:lnTo>
                      <a:pt x="2721" y="6350"/>
                    </a:lnTo>
                    <a:lnTo>
                      <a:pt x="2436" y="6448"/>
                    </a:lnTo>
                    <a:cubicBezTo>
                      <a:pt x="2391" y="6483"/>
                      <a:pt x="2329" y="6519"/>
                      <a:pt x="2275" y="6546"/>
                    </a:cubicBezTo>
                    <a:cubicBezTo>
                      <a:pt x="2237" y="6560"/>
                      <a:pt x="2210" y="6565"/>
                      <a:pt x="2192" y="6565"/>
                    </a:cubicBezTo>
                    <a:cubicBezTo>
                      <a:pt x="2141" y="6565"/>
                      <a:pt x="2151" y="6526"/>
                      <a:pt x="2151" y="6519"/>
                    </a:cubicBezTo>
                    <a:cubicBezTo>
                      <a:pt x="2142" y="6474"/>
                      <a:pt x="2302" y="6439"/>
                      <a:pt x="2391" y="6368"/>
                    </a:cubicBezTo>
                    <a:cubicBezTo>
                      <a:pt x="2408" y="6359"/>
                      <a:pt x="2524" y="6260"/>
                      <a:pt x="2494" y="6260"/>
                    </a:cubicBezTo>
                    <a:cubicBezTo>
                      <a:pt x="2492" y="6260"/>
                      <a:pt x="2491" y="6260"/>
                      <a:pt x="2489" y="6261"/>
                    </a:cubicBezTo>
                    <a:cubicBezTo>
                      <a:pt x="2401" y="6281"/>
                      <a:pt x="2318" y="6317"/>
                      <a:pt x="2275" y="6317"/>
                    </a:cubicBezTo>
                    <a:cubicBezTo>
                      <a:pt x="2262" y="6317"/>
                      <a:pt x="2253" y="6314"/>
                      <a:pt x="2249" y="6305"/>
                    </a:cubicBezTo>
                    <a:cubicBezTo>
                      <a:pt x="2241" y="6291"/>
                      <a:pt x="2263" y="6265"/>
                      <a:pt x="2230" y="6265"/>
                    </a:cubicBezTo>
                    <a:cubicBezTo>
                      <a:pt x="2222" y="6265"/>
                      <a:pt x="2211" y="6266"/>
                      <a:pt x="2195" y="6270"/>
                    </a:cubicBezTo>
                    <a:cubicBezTo>
                      <a:pt x="2170" y="6275"/>
                      <a:pt x="2150" y="6278"/>
                      <a:pt x="2132" y="6278"/>
                    </a:cubicBezTo>
                    <a:cubicBezTo>
                      <a:pt x="2012" y="6278"/>
                      <a:pt x="2053" y="6158"/>
                      <a:pt x="2053" y="6127"/>
                    </a:cubicBezTo>
                    <a:cubicBezTo>
                      <a:pt x="2062" y="6091"/>
                      <a:pt x="2124" y="6083"/>
                      <a:pt x="2240" y="6029"/>
                    </a:cubicBezTo>
                    <a:cubicBezTo>
                      <a:pt x="2364" y="5976"/>
                      <a:pt x="2311" y="5940"/>
                      <a:pt x="2302" y="5922"/>
                    </a:cubicBezTo>
                    <a:cubicBezTo>
                      <a:pt x="2348" y="5890"/>
                      <a:pt x="2374" y="5852"/>
                      <a:pt x="2315" y="5852"/>
                    </a:cubicBezTo>
                    <a:cubicBezTo>
                      <a:pt x="2293" y="5852"/>
                      <a:pt x="2260" y="5857"/>
                      <a:pt x="2213" y="5869"/>
                    </a:cubicBezTo>
                    <a:cubicBezTo>
                      <a:pt x="2177" y="5880"/>
                      <a:pt x="2156" y="5884"/>
                      <a:pt x="2143" y="5884"/>
                    </a:cubicBezTo>
                    <a:cubicBezTo>
                      <a:pt x="2116" y="5884"/>
                      <a:pt x="2133" y="5863"/>
                      <a:pt x="2133" y="5851"/>
                    </a:cubicBezTo>
                    <a:cubicBezTo>
                      <a:pt x="2131" y="5844"/>
                      <a:pt x="2123" y="5842"/>
                      <a:pt x="2112" y="5842"/>
                    </a:cubicBezTo>
                    <a:cubicBezTo>
                      <a:pt x="2085" y="5842"/>
                      <a:pt x="2041" y="5855"/>
                      <a:pt x="2016" y="5855"/>
                    </a:cubicBezTo>
                    <a:cubicBezTo>
                      <a:pt x="2008" y="5855"/>
                      <a:pt x="2002" y="5854"/>
                      <a:pt x="1999" y="5851"/>
                    </a:cubicBezTo>
                    <a:cubicBezTo>
                      <a:pt x="1981" y="5824"/>
                      <a:pt x="2017" y="5780"/>
                      <a:pt x="2017" y="5753"/>
                    </a:cubicBezTo>
                    <a:cubicBezTo>
                      <a:pt x="2017" y="5748"/>
                      <a:pt x="2006" y="5746"/>
                      <a:pt x="1986" y="5746"/>
                    </a:cubicBezTo>
                    <a:cubicBezTo>
                      <a:pt x="1863" y="5746"/>
                      <a:pt x="1407" y="5833"/>
                      <a:pt x="1322" y="5887"/>
                    </a:cubicBezTo>
                    <a:cubicBezTo>
                      <a:pt x="1331" y="5887"/>
                      <a:pt x="1376" y="5913"/>
                      <a:pt x="1376" y="5913"/>
                    </a:cubicBezTo>
                    <a:cubicBezTo>
                      <a:pt x="1349" y="5958"/>
                      <a:pt x="1313" y="5993"/>
                      <a:pt x="1260" y="6011"/>
                    </a:cubicBezTo>
                    <a:cubicBezTo>
                      <a:pt x="1171" y="6091"/>
                      <a:pt x="1117" y="6163"/>
                      <a:pt x="1162" y="6198"/>
                    </a:cubicBezTo>
                    <a:cubicBezTo>
                      <a:pt x="1168" y="6204"/>
                      <a:pt x="1177" y="6206"/>
                      <a:pt x="1190" y="6206"/>
                    </a:cubicBezTo>
                    <a:cubicBezTo>
                      <a:pt x="1272" y="6206"/>
                      <a:pt x="1484" y="6106"/>
                      <a:pt x="1562" y="6106"/>
                    </a:cubicBezTo>
                    <a:cubicBezTo>
                      <a:pt x="1569" y="6106"/>
                      <a:pt x="1576" y="6107"/>
                      <a:pt x="1581" y="6109"/>
                    </a:cubicBezTo>
                    <a:cubicBezTo>
                      <a:pt x="1625" y="6127"/>
                      <a:pt x="1563" y="6172"/>
                      <a:pt x="1474" y="6225"/>
                    </a:cubicBezTo>
                    <a:cubicBezTo>
                      <a:pt x="1349" y="6261"/>
                      <a:pt x="1331" y="6270"/>
                      <a:pt x="1340" y="6296"/>
                    </a:cubicBezTo>
                    <a:cubicBezTo>
                      <a:pt x="1343" y="6309"/>
                      <a:pt x="1345" y="6315"/>
                      <a:pt x="1355" y="6315"/>
                    </a:cubicBezTo>
                    <a:cubicBezTo>
                      <a:pt x="1373" y="6315"/>
                      <a:pt x="1415" y="6295"/>
                      <a:pt x="1536" y="6261"/>
                    </a:cubicBezTo>
                    <a:cubicBezTo>
                      <a:pt x="1565" y="6254"/>
                      <a:pt x="1591" y="6251"/>
                      <a:pt x="1610" y="6251"/>
                    </a:cubicBezTo>
                    <a:cubicBezTo>
                      <a:pt x="1645" y="6251"/>
                      <a:pt x="1657" y="6261"/>
                      <a:pt x="1616" y="6279"/>
                    </a:cubicBezTo>
                    <a:cubicBezTo>
                      <a:pt x="1483" y="6359"/>
                      <a:pt x="1215" y="6394"/>
                      <a:pt x="1224" y="6457"/>
                    </a:cubicBezTo>
                    <a:cubicBezTo>
                      <a:pt x="1224" y="6464"/>
                      <a:pt x="1253" y="6470"/>
                      <a:pt x="1298" y="6470"/>
                    </a:cubicBezTo>
                    <a:cubicBezTo>
                      <a:pt x="1356" y="6470"/>
                      <a:pt x="1442" y="6460"/>
                      <a:pt x="1527" y="6430"/>
                    </a:cubicBezTo>
                    <a:cubicBezTo>
                      <a:pt x="1554" y="6430"/>
                      <a:pt x="1527" y="6466"/>
                      <a:pt x="1545" y="6466"/>
                    </a:cubicBezTo>
                    <a:cubicBezTo>
                      <a:pt x="1563" y="6474"/>
                      <a:pt x="1830" y="6510"/>
                      <a:pt x="1794" y="6528"/>
                    </a:cubicBezTo>
                    <a:cubicBezTo>
                      <a:pt x="1693" y="6579"/>
                      <a:pt x="1440" y="6597"/>
                      <a:pt x="1338" y="6622"/>
                    </a:cubicBezTo>
                    <a:lnTo>
                      <a:pt x="1338" y="6622"/>
                    </a:lnTo>
                    <a:cubicBezTo>
                      <a:pt x="1349" y="6620"/>
                      <a:pt x="1359" y="6619"/>
                      <a:pt x="1370" y="6619"/>
                    </a:cubicBezTo>
                    <a:cubicBezTo>
                      <a:pt x="1464" y="6619"/>
                      <a:pt x="1573" y="6689"/>
                      <a:pt x="1642" y="6689"/>
                    </a:cubicBezTo>
                    <a:cubicBezTo>
                      <a:pt x="1645" y="6689"/>
                      <a:pt x="1649" y="6689"/>
                      <a:pt x="1652" y="6688"/>
                    </a:cubicBezTo>
                    <a:cubicBezTo>
                      <a:pt x="1674" y="6685"/>
                      <a:pt x="1690" y="6684"/>
                      <a:pt x="1703" y="6684"/>
                    </a:cubicBezTo>
                    <a:cubicBezTo>
                      <a:pt x="1761" y="6684"/>
                      <a:pt x="1718" y="6717"/>
                      <a:pt x="1607" y="6768"/>
                    </a:cubicBezTo>
                    <a:cubicBezTo>
                      <a:pt x="1518" y="6821"/>
                      <a:pt x="1512" y="6833"/>
                      <a:pt x="1533" y="6833"/>
                    </a:cubicBezTo>
                    <a:cubicBezTo>
                      <a:pt x="1550" y="6833"/>
                      <a:pt x="1586" y="6825"/>
                      <a:pt x="1608" y="6825"/>
                    </a:cubicBezTo>
                    <a:cubicBezTo>
                      <a:pt x="1617" y="6825"/>
                      <a:pt x="1624" y="6826"/>
                      <a:pt x="1625" y="6831"/>
                    </a:cubicBezTo>
                    <a:cubicBezTo>
                      <a:pt x="1634" y="6857"/>
                      <a:pt x="1652" y="6857"/>
                      <a:pt x="1563" y="6911"/>
                    </a:cubicBezTo>
                    <a:cubicBezTo>
                      <a:pt x="1527" y="6929"/>
                      <a:pt x="1518" y="6947"/>
                      <a:pt x="1527" y="6947"/>
                    </a:cubicBezTo>
                    <a:cubicBezTo>
                      <a:pt x="1625" y="6947"/>
                      <a:pt x="1714" y="6929"/>
                      <a:pt x="1794" y="6884"/>
                    </a:cubicBezTo>
                    <a:cubicBezTo>
                      <a:pt x="1853" y="6852"/>
                      <a:pt x="1965" y="6814"/>
                      <a:pt x="1995" y="6814"/>
                    </a:cubicBezTo>
                    <a:cubicBezTo>
                      <a:pt x="2007" y="6814"/>
                      <a:pt x="2007" y="6819"/>
                      <a:pt x="1990" y="6831"/>
                    </a:cubicBezTo>
                    <a:cubicBezTo>
                      <a:pt x="1937" y="6884"/>
                      <a:pt x="1768" y="6947"/>
                      <a:pt x="1723" y="6982"/>
                    </a:cubicBezTo>
                    <a:cubicBezTo>
                      <a:pt x="1679" y="7027"/>
                      <a:pt x="1759" y="7036"/>
                      <a:pt x="1839" y="7036"/>
                    </a:cubicBezTo>
                    <a:cubicBezTo>
                      <a:pt x="1839" y="7062"/>
                      <a:pt x="1839" y="7080"/>
                      <a:pt x="1794" y="7116"/>
                    </a:cubicBezTo>
                    <a:cubicBezTo>
                      <a:pt x="1759" y="7125"/>
                      <a:pt x="1732" y="7143"/>
                      <a:pt x="1714" y="7169"/>
                    </a:cubicBezTo>
                    <a:cubicBezTo>
                      <a:pt x="1716" y="7176"/>
                      <a:pt x="1726" y="7178"/>
                      <a:pt x="1739" y="7178"/>
                    </a:cubicBezTo>
                    <a:cubicBezTo>
                      <a:pt x="1766" y="7178"/>
                      <a:pt x="1807" y="7169"/>
                      <a:pt x="1836" y="7169"/>
                    </a:cubicBezTo>
                    <a:cubicBezTo>
                      <a:pt x="1850" y="7169"/>
                      <a:pt x="1861" y="7171"/>
                      <a:pt x="1866" y="7178"/>
                    </a:cubicBezTo>
                    <a:cubicBezTo>
                      <a:pt x="1892" y="7205"/>
                      <a:pt x="1821" y="7232"/>
                      <a:pt x="1803" y="7258"/>
                    </a:cubicBezTo>
                    <a:cubicBezTo>
                      <a:pt x="1779" y="7323"/>
                      <a:pt x="1822" y="7366"/>
                      <a:pt x="1972" y="7366"/>
                    </a:cubicBezTo>
                    <a:cubicBezTo>
                      <a:pt x="1986" y="7366"/>
                      <a:pt x="2001" y="7366"/>
                      <a:pt x="2017" y="7365"/>
                    </a:cubicBezTo>
                    <a:cubicBezTo>
                      <a:pt x="2047" y="7363"/>
                      <a:pt x="2072" y="7361"/>
                      <a:pt x="2087" y="7361"/>
                    </a:cubicBezTo>
                    <a:cubicBezTo>
                      <a:pt x="2130" y="7361"/>
                      <a:pt x="2101" y="7375"/>
                      <a:pt x="1937" y="7428"/>
                    </a:cubicBezTo>
                    <a:cubicBezTo>
                      <a:pt x="1794" y="7454"/>
                      <a:pt x="1794" y="7490"/>
                      <a:pt x="1803" y="7508"/>
                    </a:cubicBezTo>
                    <a:cubicBezTo>
                      <a:pt x="1803" y="7526"/>
                      <a:pt x="1794" y="7579"/>
                      <a:pt x="1866" y="7579"/>
                    </a:cubicBezTo>
                    <a:cubicBezTo>
                      <a:pt x="1887" y="7579"/>
                      <a:pt x="1921" y="7576"/>
                      <a:pt x="1950" y="7576"/>
                    </a:cubicBezTo>
                    <a:cubicBezTo>
                      <a:pt x="1993" y="7576"/>
                      <a:pt x="2024" y="7583"/>
                      <a:pt x="1981" y="7615"/>
                    </a:cubicBezTo>
                    <a:cubicBezTo>
                      <a:pt x="1759" y="7686"/>
                      <a:pt x="1830" y="7739"/>
                      <a:pt x="1875" y="7748"/>
                    </a:cubicBezTo>
                    <a:cubicBezTo>
                      <a:pt x="1879" y="7750"/>
                      <a:pt x="1887" y="7751"/>
                      <a:pt x="1897" y="7751"/>
                    </a:cubicBezTo>
                    <a:cubicBezTo>
                      <a:pt x="1967" y="7751"/>
                      <a:pt x="2154" y="7712"/>
                      <a:pt x="2196" y="7712"/>
                    </a:cubicBezTo>
                    <a:cubicBezTo>
                      <a:pt x="2207" y="7712"/>
                      <a:pt x="2208" y="7715"/>
                      <a:pt x="2195" y="7721"/>
                    </a:cubicBezTo>
                    <a:cubicBezTo>
                      <a:pt x="1999" y="7811"/>
                      <a:pt x="1919" y="7846"/>
                      <a:pt x="1910" y="7909"/>
                    </a:cubicBezTo>
                    <a:cubicBezTo>
                      <a:pt x="1892" y="7980"/>
                      <a:pt x="1928" y="8060"/>
                      <a:pt x="1990" y="8104"/>
                    </a:cubicBezTo>
                    <a:cubicBezTo>
                      <a:pt x="2017" y="8131"/>
                      <a:pt x="2053" y="8149"/>
                      <a:pt x="2088" y="8158"/>
                    </a:cubicBezTo>
                    <a:cubicBezTo>
                      <a:pt x="2092" y="8159"/>
                      <a:pt x="2098" y="8160"/>
                      <a:pt x="2105" y="8160"/>
                    </a:cubicBezTo>
                    <a:cubicBezTo>
                      <a:pt x="2133" y="8160"/>
                      <a:pt x="2179" y="8152"/>
                      <a:pt x="2207" y="8152"/>
                    </a:cubicBezTo>
                    <a:cubicBezTo>
                      <a:pt x="2220" y="8152"/>
                      <a:pt x="2229" y="8153"/>
                      <a:pt x="2231" y="8158"/>
                    </a:cubicBezTo>
                    <a:cubicBezTo>
                      <a:pt x="2231" y="8176"/>
                      <a:pt x="2044" y="8256"/>
                      <a:pt x="1990" y="8292"/>
                    </a:cubicBezTo>
                    <a:cubicBezTo>
                      <a:pt x="1937" y="8318"/>
                      <a:pt x="1892" y="8363"/>
                      <a:pt x="1866" y="8407"/>
                    </a:cubicBezTo>
                    <a:cubicBezTo>
                      <a:pt x="1856" y="8426"/>
                      <a:pt x="1864" y="8440"/>
                      <a:pt x="1902" y="8440"/>
                    </a:cubicBezTo>
                    <a:cubicBezTo>
                      <a:pt x="1936" y="8440"/>
                      <a:pt x="1995" y="8428"/>
                      <a:pt x="2088" y="8398"/>
                    </a:cubicBezTo>
                    <a:lnTo>
                      <a:pt x="2088" y="8398"/>
                    </a:lnTo>
                    <a:cubicBezTo>
                      <a:pt x="1937" y="8452"/>
                      <a:pt x="2213" y="8434"/>
                      <a:pt x="2249" y="8443"/>
                    </a:cubicBezTo>
                    <a:cubicBezTo>
                      <a:pt x="2275" y="8452"/>
                      <a:pt x="2044" y="8559"/>
                      <a:pt x="2026" y="8594"/>
                    </a:cubicBezTo>
                    <a:cubicBezTo>
                      <a:pt x="1999" y="8621"/>
                      <a:pt x="1973" y="8675"/>
                      <a:pt x="2035" y="8692"/>
                    </a:cubicBezTo>
                    <a:cubicBezTo>
                      <a:pt x="2151" y="8666"/>
                      <a:pt x="2267" y="8630"/>
                      <a:pt x="2382" y="8585"/>
                    </a:cubicBezTo>
                    <a:cubicBezTo>
                      <a:pt x="2382" y="8594"/>
                      <a:pt x="2418" y="8621"/>
                      <a:pt x="2400" y="8639"/>
                    </a:cubicBezTo>
                    <a:lnTo>
                      <a:pt x="2275" y="8683"/>
                    </a:lnTo>
                    <a:cubicBezTo>
                      <a:pt x="2231" y="8701"/>
                      <a:pt x="2267" y="8719"/>
                      <a:pt x="2267" y="8728"/>
                    </a:cubicBezTo>
                    <a:cubicBezTo>
                      <a:pt x="2267" y="8737"/>
                      <a:pt x="2160" y="8781"/>
                      <a:pt x="2133" y="8808"/>
                    </a:cubicBezTo>
                    <a:cubicBezTo>
                      <a:pt x="2106" y="8835"/>
                      <a:pt x="2115" y="8853"/>
                      <a:pt x="2133" y="8862"/>
                    </a:cubicBezTo>
                    <a:cubicBezTo>
                      <a:pt x="2153" y="8882"/>
                      <a:pt x="2195" y="8887"/>
                      <a:pt x="2250" y="8887"/>
                    </a:cubicBezTo>
                    <a:cubicBezTo>
                      <a:pt x="2315" y="8887"/>
                      <a:pt x="2398" y="8879"/>
                      <a:pt x="2480" y="8879"/>
                    </a:cubicBezTo>
                    <a:cubicBezTo>
                      <a:pt x="2667" y="8879"/>
                      <a:pt x="2489" y="8915"/>
                      <a:pt x="2267" y="8986"/>
                    </a:cubicBezTo>
                    <a:cubicBezTo>
                      <a:pt x="2294" y="8979"/>
                      <a:pt x="2312" y="8976"/>
                      <a:pt x="2323" y="8976"/>
                    </a:cubicBezTo>
                    <a:cubicBezTo>
                      <a:pt x="2356" y="8976"/>
                      <a:pt x="2332" y="9001"/>
                      <a:pt x="2363" y="9001"/>
                    </a:cubicBezTo>
                    <a:cubicBezTo>
                      <a:pt x="2371" y="9001"/>
                      <a:pt x="2383" y="9000"/>
                      <a:pt x="2400" y="8995"/>
                    </a:cubicBezTo>
                    <a:lnTo>
                      <a:pt x="2587" y="8942"/>
                    </a:lnTo>
                    <a:lnTo>
                      <a:pt x="2587" y="8942"/>
                    </a:lnTo>
                    <a:cubicBezTo>
                      <a:pt x="2587" y="8968"/>
                      <a:pt x="2382" y="9031"/>
                      <a:pt x="2382" y="9058"/>
                    </a:cubicBezTo>
                    <a:cubicBezTo>
                      <a:pt x="2384" y="9061"/>
                      <a:pt x="2394" y="9063"/>
                      <a:pt x="2409" y="9063"/>
                    </a:cubicBezTo>
                    <a:cubicBezTo>
                      <a:pt x="2449" y="9063"/>
                      <a:pt x="2527" y="9052"/>
                      <a:pt x="2583" y="9052"/>
                    </a:cubicBezTo>
                    <a:cubicBezTo>
                      <a:pt x="2603" y="9052"/>
                      <a:pt x="2620" y="9054"/>
                      <a:pt x="2632" y="9058"/>
                    </a:cubicBezTo>
                    <a:cubicBezTo>
                      <a:pt x="2721" y="9075"/>
                      <a:pt x="2552" y="9102"/>
                      <a:pt x="2489" y="9102"/>
                    </a:cubicBezTo>
                    <a:cubicBezTo>
                      <a:pt x="2373" y="9120"/>
                      <a:pt x="2124" y="9209"/>
                      <a:pt x="2186" y="9227"/>
                    </a:cubicBezTo>
                    <a:cubicBezTo>
                      <a:pt x="2211" y="9228"/>
                      <a:pt x="2235" y="9229"/>
                      <a:pt x="2260" y="9229"/>
                    </a:cubicBezTo>
                    <a:cubicBezTo>
                      <a:pt x="2363" y="9229"/>
                      <a:pt x="2464" y="9216"/>
                      <a:pt x="2558" y="9187"/>
                    </a:cubicBezTo>
                    <a:lnTo>
                      <a:pt x="2558" y="9187"/>
                    </a:lnTo>
                    <a:cubicBezTo>
                      <a:pt x="2157" y="9340"/>
                      <a:pt x="2668" y="9402"/>
                      <a:pt x="2311" y="9521"/>
                    </a:cubicBezTo>
                    <a:cubicBezTo>
                      <a:pt x="2079" y="9645"/>
                      <a:pt x="2409" y="9583"/>
                      <a:pt x="2462" y="9619"/>
                    </a:cubicBezTo>
                    <a:cubicBezTo>
                      <a:pt x="2516" y="9654"/>
                      <a:pt x="2507" y="9681"/>
                      <a:pt x="2516" y="9717"/>
                    </a:cubicBezTo>
                    <a:cubicBezTo>
                      <a:pt x="2534" y="9752"/>
                      <a:pt x="2676" y="9770"/>
                      <a:pt x="2694" y="9815"/>
                    </a:cubicBezTo>
                    <a:cubicBezTo>
                      <a:pt x="2703" y="9868"/>
                      <a:pt x="2560" y="9913"/>
                      <a:pt x="2578" y="9957"/>
                    </a:cubicBezTo>
                    <a:cubicBezTo>
                      <a:pt x="2585" y="9972"/>
                      <a:pt x="2593" y="9998"/>
                      <a:pt x="2638" y="9998"/>
                    </a:cubicBezTo>
                    <a:cubicBezTo>
                      <a:pt x="2648" y="9998"/>
                      <a:pt x="2661" y="9996"/>
                      <a:pt x="2676" y="9993"/>
                    </a:cubicBezTo>
                    <a:cubicBezTo>
                      <a:pt x="2713" y="9985"/>
                      <a:pt x="2800" y="9953"/>
                      <a:pt x="2828" y="9953"/>
                    </a:cubicBezTo>
                    <a:cubicBezTo>
                      <a:pt x="2833" y="9953"/>
                      <a:pt x="2837" y="9954"/>
                      <a:pt x="2837" y="9957"/>
                    </a:cubicBezTo>
                    <a:cubicBezTo>
                      <a:pt x="2837" y="10000"/>
                      <a:pt x="2577" y="10091"/>
                      <a:pt x="2429" y="10138"/>
                    </a:cubicBezTo>
                    <a:lnTo>
                      <a:pt x="2429" y="10138"/>
                    </a:lnTo>
                    <a:cubicBezTo>
                      <a:pt x="2456" y="10130"/>
                      <a:pt x="2479" y="10127"/>
                      <a:pt x="2500" y="10127"/>
                    </a:cubicBezTo>
                    <a:cubicBezTo>
                      <a:pt x="2684" y="10127"/>
                      <a:pt x="2648" y="10400"/>
                      <a:pt x="2641" y="10447"/>
                    </a:cubicBezTo>
                    <a:cubicBezTo>
                      <a:pt x="2641" y="10492"/>
                      <a:pt x="2534" y="10581"/>
                      <a:pt x="2552" y="10616"/>
                    </a:cubicBezTo>
                    <a:cubicBezTo>
                      <a:pt x="2578" y="10652"/>
                      <a:pt x="2658" y="10670"/>
                      <a:pt x="2756" y="10670"/>
                    </a:cubicBezTo>
                    <a:cubicBezTo>
                      <a:pt x="2881" y="10661"/>
                      <a:pt x="3006" y="10634"/>
                      <a:pt x="3122" y="10590"/>
                    </a:cubicBezTo>
                    <a:lnTo>
                      <a:pt x="3122" y="10590"/>
                    </a:lnTo>
                    <a:cubicBezTo>
                      <a:pt x="3130" y="10616"/>
                      <a:pt x="2703" y="10741"/>
                      <a:pt x="2845" y="10741"/>
                    </a:cubicBezTo>
                    <a:cubicBezTo>
                      <a:pt x="2856" y="10741"/>
                      <a:pt x="2941" y="10731"/>
                      <a:pt x="2995" y="10731"/>
                    </a:cubicBezTo>
                    <a:cubicBezTo>
                      <a:pt x="3031" y="10731"/>
                      <a:pt x="3054" y="10736"/>
                      <a:pt x="3033" y="10750"/>
                    </a:cubicBezTo>
                    <a:cubicBezTo>
                      <a:pt x="2997" y="10768"/>
                      <a:pt x="2658" y="10839"/>
                      <a:pt x="2694" y="10848"/>
                    </a:cubicBezTo>
                    <a:cubicBezTo>
                      <a:pt x="2747" y="10862"/>
                      <a:pt x="2802" y="10869"/>
                      <a:pt x="2858" y="10869"/>
                    </a:cubicBezTo>
                    <a:cubicBezTo>
                      <a:pt x="2940" y="10869"/>
                      <a:pt x="3024" y="10853"/>
                      <a:pt x="3104" y="10821"/>
                    </a:cubicBezTo>
                    <a:lnTo>
                      <a:pt x="3104" y="10821"/>
                    </a:lnTo>
                    <a:cubicBezTo>
                      <a:pt x="3139" y="10830"/>
                      <a:pt x="2899" y="10937"/>
                      <a:pt x="2837" y="10964"/>
                    </a:cubicBezTo>
                    <a:cubicBezTo>
                      <a:pt x="2828" y="10972"/>
                      <a:pt x="2670" y="11089"/>
                      <a:pt x="2699" y="11089"/>
                    </a:cubicBezTo>
                    <a:cubicBezTo>
                      <a:pt x="2700" y="11089"/>
                      <a:pt x="2701" y="11089"/>
                      <a:pt x="2703" y="11088"/>
                    </a:cubicBezTo>
                    <a:cubicBezTo>
                      <a:pt x="2802" y="11073"/>
                      <a:pt x="2981" y="11012"/>
                      <a:pt x="3046" y="11012"/>
                    </a:cubicBezTo>
                    <a:cubicBezTo>
                      <a:pt x="3057" y="11012"/>
                      <a:pt x="3064" y="11013"/>
                      <a:pt x="3068" y="11017"/>
                    </a:cubicBezTo>
                    <a:cubicBezTo>
                      <a:pt x="3086" y="11044"/>
                      <a:pt x="2997" y="11088"/>
                      <a:pt x="3041" y="11106"/>
                    </a:cubicBezTo>
                    <a:cubicBezTo>
                      <a:pt x="3059" y="11112"/>
                      <a:pt x="3080" y="11113"/>
                      <a:pt x="3100" y="11113"/>
                    </a:cubicBezTo>
                    <a:cubicBezTo>
                      <a:pt x="3110" y="11113"/>
                      <a:pt x="3120" y="11113"/>
                      <a:pt x="3129" y="11113"/>
                    </a:cubicBezTo>
                    <a:cubicBezTo>
                      <a:pt x="3157" y="11113"/>
                      <a:pt x="3179" y="11115"/>
                      <a:pt x="3184" y="11133"/>
                    </a:cubicBezTo>
                    <a:cubicBezTo>
                      <a:pt x="3193" y="11160"/>
                      <a:pt x="3024" y="11240"/>
                      <a:pt x="2997" y="11284"/>
                    </a:cubicBezTo>
                    <a:cubicBezTo>
                      <a:pt x="2992" y="11305"/>
                      <a:pt x="3004" y="11325"/>
                      <a:pt x="3052" y="11325"/>
                    </a:cubicBezTo>
                    <a:cubicBezTo>
                      <a:pt x="3087" y="11325"/>
                      <a:pt x="3141" y="11314"/>
                      <a:pt x="3220" y="11284"/>
                    </a:cubicBezTo>
                    <a:lnTo>
                      <a:pt x="3220" y="11284"/>
                    </a:lnTo>
                    <a:cubicBezTo>
                      <a:pt x="3187" y="11309"/>
                      <a:pt x="2990" y="11430"/>
                      <a:pt x="3005" y="11430"/>
                    </a:cubicBezTo>
                    <a:cubicBezTo>
                      <a:pt x="3006" y="11430"/>
                      <a:pt x="3009" y="11429"/>
                      <a:pt x="3015" y="11427"/>
                    </a:cubicBezTo>
                    <a:cubicBezTo>
                      <a:pt x="3074" y="11405"/>
                      <a:pt x="3260" y="11316"/>
                      <a:pt x="3318" y="11316"/>
                    </a:cubicBezTo>
                    <a:cubicBezTo>
                      <a:pt x="3330" y="11316"/>
                      <a:pt x="3337" y="11320"/>
                      <a:pt x="3335" y="11329"/>
                    </a:cubicBezTo>
                    <a:cubicBezTo>
                      <a:pt x="3335" y="11356"/>
                      <a:pt x="3228" y="11400"/>
                      <a:pt x="3193" y="11427"/>
                    </a:cubicBezTo>
                    <a:cubicBezTo>
                      <a:pt x="3137" y="11483"/>
                      <a:pt x="3125" y="11550"/>
                      <a:pt x="3231" y="11550"/>
                    </a:cubicBezTo>
                    <a:cubicBezTo>
                      <a:pt x="3259" y="11550"/>
                      <a:pt x="3297" y="11545"/>
                      <a:pt x="3344" y="11534"/>
                    </a:cubicBezTo>
                    <a:lnTo>
                      <a:pt x="3344" y="11534"/>
                    </a:lnTo>
                    <a:cubicBezTo>
                      <a:pt x="3228" y="11569"/>
                      <a:pt x="3113" y="11632"/>
                      <a:pt x="3024" y="11721"/>
                    </a:cubicBezTo>
                    <a:cubicBezTo>
                      <a:pt x="3100" y="11695"/>
                      <a:pt x="3140" y="11686"/>
                      <a:pt x="3160" y="11686"/>
                    </a:cubicBezTo>
                    <a:cubicBezTo>
                      <a:pt x="3189" y="11686"/>
                      <a:pt x="3179" y="11705"/>
                      <a:pt x="3184" y="11721"/>
                    </a:cubicBezTo>
                    <a:cubicBezTo>
                      <a:pt x="3188" y="11734"/>
                      <a:pt x="3184" y="11741"/>
                      <a:pt x="3194" y="11741"/>
                    </a:cubicBezTo>
                    <a:cubicBezTo>
                      <a:pt x="3204" y="11741"/>
                      <a:pt x="3228" y="11734"/>
                      <a:pt x="3291" y="11721"/>
                    </a:cubicBezTo>
                    <a:cubicBezTo>
                      <a:pt x="3308" y="11717"/>
                      <a:pt x="3320" y="11716"/>
                      <a:pt x="3330" y="11716"/>
                    </a:cubicBezTo>
                    <a:cubicBezTo>
                      <a:pt x="3416" y="11716"/>
                      <a:pt x="3228" y="11848"/>
                      <a:pt x="3228" y="11872"/>
                    </a:cubicBezTo>
                    <a:cubicBezTo>
                      <a:pt x="3226" y="11880"/>
                      <a:pt x="3233" y="11882"/>
                      <a:pt x="3246" y="11882"/>
                    </a:cubicBezTo>
                    <a:cubicBezTo>
                      <a:pt x="3273" y="11882"/>
                      <a:pt x="3323" y="11871"/>
                      <a:pt x="3349" y="11871"/>
                    </a:cubicBezTo>
                    <a:cubicBezTo>
                      <a:pt x="3355" y="11871"/>
                      <a:pt x="3359" y="11871"/>
                      <a:pt x="3362" y="11872"/>
                    </a:cubicBezTo>
                    <a:cubicBezTo>
                      <a:pt x="3380" y="11881"/>
                      <a:pt x="3389" y="11935"/>
                      <a:pt x="3398" y="11961"/>
                    </a:cubicBezTo>
                    <a:cubicBezTo>
                      <a:pt x="3412" y="11996"/>
                      <a:pt x="3432" y="12016"/>
                      <a:pt x="3499" y="12016"/>
                    </a:cubicBezTo>
                    <a:cubicBezTo>
                      <a:pt x="3540" y="12016"/>
                      <a:pt x="3599" y="12008"/>
                      <a:pt x="3686" y="11991"/>
                    </a:cubicBezTo>
                    <a:lnTo>
                      <a:pt x="3686" y="11991"/>
                    </a:lnTo>
                    <a:cubicBezTo>
                      <a:pt x="3593" y="12012"/>
                      <a:pt x="3500" y="12035"/>
                      <a:pt x="3407" y="12068"/>
                    </a:cubicBezTo>
                    <a:cubicBezTo>
                      <a:pt x="3335" y="12097"/>
                      <a:pt x="3350" y="12105"/>
                      <a:pt x="3387" y="12105"/>
                    </a:cubicBezTo>
                    <a:cubicBezTo>
                      <a:pt x="3419" y="12105"/>
                      <a:pt x="3466" y="12099"/>
                      <a:pt x="3487" y="12095"/>
                    </a:cubicBezTo>
                    <a:cubicBezTo>
                      <a:pt x="3561" y="12081"/>
                      <a:pt x="3610" y="12074"/>
                      <a:pt x="3637" y="12074"/>
                    </a:cubicBezTo>
                    <a:cubicBezTo>
                      <a:pt x="3712" y="12074"/>
                      <a:pt x="3611" y="12127"/>
                      <a:pt x="3407" y="12220"/>
                    </a:cubicBezTo>
                    <a:cubicBezTo>
                      <a:pt x="3366" y="12237"/>
                      <a:pt x="3364" y="12244"/>
                      <a:pt x="3383" y="12244"/>
                    </a:cubicBezTo>
                    <a:cubicBezTo>
                      <a:pt x="3439" y="12244"/>
                      <a:pt x="3674" y="12191"/>
                      <a:pt x="3714" y="12191"/>
                    </a:cubicBezTo>
                    <a:cubicBezTo>
                      <a:pt x="3732" y="12191"/>
                      <a:pt x="3713" y="12201"/>
                      <a:pt x="3629" y="12229"/>
                    </a:cubicBezTo>
                    <a:cubicBezTo>
                      <a:pt x="3464" y="12283"/>
                      <a:pt x="3434" y="12347"/>
                      <a:pt x="3531" y="12347"/>
                    </a:cubicBezTo>
                    <a:cubicBezTo>
                      <a:pt x="3575" y="12347"/>
                      <a:pt x="3647" y="12333"/>
                      <a:pt x="3745" y="12300"/>
                    </a:cubicBezTo>
                    <a:lnTo>
                      <a:pt x="3745" y="12300"/>
                    </a:lnTo>
                    <a:cubicBezTo>
                      <a:pt x="3656" y="12335"/>
                      <a:pt x="3567" y="12371"/>
                      <a:pt x="3487" y="12433"/>
                    </a:cubicBezTo>
                    <a:cubicBezTo>
                      <a:pt x="3451" y="12451"/>
                      <a:pt x="3522" y="12442"/>
                      <a:pt x="3531" y="12460"/>
                    </a:cubicBezTo>
                    <a:cubicBezTo>
                      <a:pt x="3531" y="12478"/>
                      <a:pt x="3451" y="12531"/>
                      <a:pt x="3442" y="12567"/>
                    </a:cubicBezTo>
                    <a:cubicBezTo>
                      <a:pt x="3442" y="12612"/>
                      <a:pt x="3558" y="12585"/>
                      <a:pt x="3567" y="12612"/>
                    </a:cubicBezTo>
                    <a:cubicBezTo>
                      <a:pt x="3576" y="12638"/>
                      <a:pt x="3567" y="12683"/>
                      <a:pt x="3549" y="12709"/>
                    </a:cubicBezTo>
                    <a:cubicBezTo>
                      <a:pt x="3514" y="12772"/>
                      <a:pt x="3433" y="12825"/>
                      <a:pt x="3496" y="12861"/>
                    </a:cubicBezTo>
                    <a:cubicBezTo>
                      <a:pt x="3498" y="12862"/>
                      <a:pt x="3502" y="12862"/>
                      <a:pt x="3507" y="12862"/>
                    </a:cubicBezTo>
                    <a:cubicBezTo>
                      <a:pt x="3555" y="12862"/>
                      <a:pt x="3702" y="12833"/>
                      <a:pt x="3731" y="12833"/>
                    </a:cubicBezTo>
                    <a:cubicBezTo>
                      <a:pt x="3734" y="12833"/>
                      <a:pt x="3736" y="12833"/>
                      <a:pt x="3736" y="12834"/>
                    </a:cubicBezTo>
                    <a:cubicBezTo>
                      <a:pt x="3745" y="12843"/>
                      <a:pt x="3505" y="12941"/>
                      <a:pt x="3460" y="12968"/>
                    </a:cubicBezTo>
                    <a:cubicBezTo>
                      <a:pt x="3446" y="12979"/>
                      <a:pt x="3454" y="12983"/>
                      <a:pt x="3473" y="12983"/>
                    </a:cubicBezTo>
                    <a:cubicBezTo>
                      <a:pt x="3517" y="12983"/>
                      <a:pt x="3619" y="12962"/>
                      <a:pt x="3674" y="12950"/>
                    </a:cubicBezTo>
                    <a:cubicBezTo>
                      <a:pt x="3732" y="12930"/>
                      <a:pt x="3943" y="12863"/>
                      <a:pt x="3997" y="12863"/>
                    </a:cubicBezTo>
                    <a:cubicBezTo>
                      <a:pt x="4017" y="12863"/>
                      <a:pt x="4015" y="12873"/>
                      <a:pt x="3977" y="12897"/>
                    </a:cubicBezTo>
                    <a:cubicBezTo>
                      <a:pt x="3870" y="12968"/>
                      <a:pt x="3701" y="13048"/>
                      <a:pt x="3647" y="13128"/>
                    </a:cubicBezTo>
                    <a:cubicBezTo>
                      <a:pt x="3632" y="13154"/>
                      <a:pt x="3651" y="13162"/>
                      <a:pt x="3685" y="13162"/>
                    </a:cubicBezTo>
                    <a:cubicBezTo>
                      <a:pt x="3746" y="13162"/>
                      <a:pt x="3854" y="13136"/>
                      <a:pt x="3905" y="13136"/>
                    </a:cubicBezTo>
                    <a:cubicBezTo>
                      <a:pt x="3945" y="13136"/>
                      <a:pt x="3950" y="13152"/>
                      <a:pt x="3870" y="13208"/>
                    </a:cubicBezTo>
                    <a:cubicBezTo>
                      <a:pt x="3718" y="13324"/>
                      <a:pt x="3879" y="13404"/>
                      <a:pt x="3923" y="13431"/>
                    </a:cubicBezTo>
                    <a:cubicBezTo>
                      <a:pt x="3968" y="13458"/>
                      <a:pt x="4048" y="13458"/>
                      <a:pt x="4030" y="13520"/>
                    </a:cubicBezTo>
                    <a:cubicBezTo>
                      <a:pt x="4022" y="13537"/>
                      <a:pt x="3894" y="13745"/>
                      <a:pt x="3918" y="13745"/>
                    </a:cubicBezTo>
                    <a:cubicBezTo>
                      <a:pt x="3919" y="13745"/>
                      <a:pt x="3921" y="13744"/>
                      <a:pt x="3923" y="13743"/>
                    </a:cubicBezTo>
                    <a:cubicBezTo>
                      <a:pt x="3994" y="13689"/>
                      <a:pt x="4039" y="13609"/>
                      <a:pt x="4128" y="13591"/>
                    </a:cubicBezTo>
                    <a:cubicBezTo>
                      <a:pt x="4139" y="13589"/>
                      <a:pt x="4149" y="13588"/>
                      <a:pt x="4157" y="13588"/>
                    </a:cubicBezTo>
                    <a:cubicBezTo>
                      <a:pt x="4181" y="13588"/>
                      <a:pt x="4193" y="13598"/>
                      <a:pt x="4199" y="13618"/>
                    </a:cubicBezTo>
                    <a:cubicBezTo>
                      <a:pt x="4217" y="13653"/>
                      <a:pt x="4200" y="13757"/>
                      <a:pt x="4054" y="13880"/>
                    </a:cubicBezTo>
                    <a:lnTo>
                      <a:pt x="4054" y="13880"/>
                    </a:lnTo>
                    <a:cubicBezTo>
                      <a:pt x="4184" y="13772"/>
                      <a:pt x="4239" y="13733"/>
                      <a:pt x="4254" y="13733"/>
                    </a:cubicBezTo>
                    <a:cubicBezTo>
                      <a:pt x="4293" y="13733"/>
                      <a:pt x="4046" y="14006"/>
                      <a:pt x="4110" y="14019"/>
                    </a:cubicBezTo>
                    <a:cubicBezTo>
                      <a:pt x="4112" y="14019"/>
                      <a:pt x="4114" y="14019"/>
                      <a:pt x="4116" y="14019"/>
                    </a:cubicBezTo>
                    <a:cubicBezTo>
                      <a:pt x="4196" y="14019"/>
                      <a:pt x="4388" y="13848"/>
                      <a:pt x="4465" y="13848"/>
                    </a:cubicBezTo>
                    <a:cubicBezTo>
                      <a:pt x="4469" y="13848"/>
                      <a:pt x="4472" y="13849"/>
                      <a:pt x="4475" y="13850"/>
                    </a:cubicBezTo>
                    <a:cubicBezTo>
                      <a:pt x="4493" y="13850"/>
                      <a:pt x="4431" y="13992"/>
                      <a:pt x="4422" y="14028"/>
                    </a:cubicBezTo>
                    <a:cubicBezTo>
                      <a:pt x="4422" y="14064"/>
                      <a:pt x="4432" y="14077"/>
                      <a:pt x="4447" y="14077"/>
                    </a:cubicBezTo>
                    <a:cubicBezTo>
                      <a:pt x="4481" y="14077"/>
                      <a:pt x="4542" y="14015"/>
                      <a:pt x="4579" y="14015"/>
                    </a:cubicBezTo>
                    <a:cubicBezTo>
                      <a:pt x="4594" y="14015"/>
                      <a:pt x="4605" y="14025"/>
                      <a:pt x="4609" y="14054"/>
                    </a:cubicBezTo>
                    <a:cubicBezTo>
                      <a:pt x="4618" y="14144"/>
                      <a:pt x="4627" y="14206"/>
                      <a:pt x="4689" y="14224"/>
                    </a:cubicBezTo>
                    <a:cubicBezTo>
                      <a:pt x="4691" y="14224"/>
                      <a:pt x="4693" y="14224"/>
                      <a:pt x="4695" y="14224"/>
                    </a:cubicBezTo>
                    <a:cubicBezTo>
                      <a:pt x="4729" y="14224"/>
                      <a:pt x="4832" y="14161"/>
                      <a:pt x="4832" y="14161"/>
                    </a:cubicBezTo>
                    <a:lnTo>
                      <a:pt x="4832" y="14161"/>
                    </a:lnTo>
                    <a:cubicBezTo>
                      <a:pt x="4871" y="14233"/>
                      <a:pt x="4770" y="14644"/>
                      <a:pt x="4886" y="14644"/>
                    </a:cubicBezTo>
                    <a:cubicBezTo>
                      <a:pt x="4900" y="14644"/>
                      <a:pt x="4917" y="14638"/>
                      <a:pt x="4939" y="14625"/>
                    </a:cubicBezTo>
                    <a:cubicBezTo>
                      <a:pt x="5017" y="14561"/>
                      <a:pt x="5020" y="14478"/>
                      <a:pt x="5056" y="14478"/>
                    </a:cubicBezTo>
                    <a:cubicBezTo>
                      <a:pt x="5061" y="14478"/>
                      <a:pt x="5066" y="14479"/>
                      <a:pt x="5072" y="14482"/>
                    </a:cubicBezTo>
                    <a:cubicBezTo>
                      <a:pt x="5063" y="14535"/>
                      <a:pt x="5063" y="14598"/>
                      <a:pt x="5081" y="14651"/>
                    </a:cubicBezTo>
                    <a:cubicBezTo>
                      <a:pt x="5082" y="14652"/>
                      <a:pt x="5082" y="14652"/>
                      <a:pt x="5083" y="14652"/>
                    </a:cubicBezTo>
                    <a:cubicBezTo>
                      <a:pt x="5094" y="14652"/>
                      <a:pt x="5136" y="14561"/>
                      <a:pt x="5161" y="14544"/>
                    </a:cubicBezTo>
                    <a:cubicBezTo>
                      <a:pt x="5173" y="14537"/>
                      <a:pt x="5184" y="14534"/>
                      <a:pt x="5194" y="14534"/>
                    </a:cubicBezTo>
                    <a:cubicBezTo>
                      <a:pt x="5293" y="14534"/>
                      <a:pt x="5373" y="14813"/>
                      <a:pt x="5489" y="14813"/>
                    </a:cubicBezTo>
                    <a:cubicBezTo>
                      <a:pt x="5524" y="14813"/>
                      <a:pt x="5563" y="14786"/>
                      <a:pt x="5607" y="14716"/>
                    </a:cubicBezTo>
                    <a:lnTo>
                      <a:pt x="5607" y="14716"/>
                    </a:lnTo>
                    <a:cubicBezTo>
                      <a:pt x="5594" y="14751"/>
                      <a:pt x="5594" y="14763"/>
                      <a:pt x="5599" y="14763"/>
                    </a:cubicBezTo>
                    <a:cubicBezTo>
                      <a:pt x="5609" y="14763"/>
                      <a:pt x="5640" y="14716"/>
                      <a:pt x="5630" y="14694"/>
                    </a:cubicBezTo>
                    <a:lnTo>
                      <a:pt x="5630" y="14694"/>
                    </a:lnTo>
                    <a:cubicBezTo>
                      <a:pt x="5628" y="14695"/>
                      <a:pt x="5627" y="14696"/>
                      <a:pt x="5625" y="14696"/>
                    </a:cubicBezTo>
                    <a:cubicBezTo>
                      <a:pt x="5625" y="14696"/>
                      <a:pt x="5625" y="14696"/>
                      <a:pt x="5624" y="14696"/>
                    </a:cubicBezTo>
                    <a:lnTo>
                      <a:pt x="5619" y="14696"/>
                    </a:lnTo>
                    <a:cubicBezTo>
                      <a:pt x="5615" y="14703"/>
                      <a:pt x="5611" y="14710"/>
                      <a:pt x="5607" y="14716"/>
                    </a:cubicBezTo>
                    <a:lnTo>
                      <a:pt x="5607" y="14716"/>
                    </a:lnTo>
                    <a:cubicBezTo>
                      <a:pt x="5609" y="14710"/>
                      <a:pt x="5612" y="14703"/>
                      <a:pt x="5616" y="14696"/>
                    </a:cubicBezTo>
                    <a:lnTo>
                      <a:pt x="5619" y="14696"/>
                    </a:lnTo>
                    <a:cubicBezTo>
                      <a:pt x="5621" y="14693"/>
                      <a:pt x="5623" y="14690"/>
                      <a:pt x="5624" y="14687"/>
                    </a:cubicBezTo>
                    <a:lnTo>
                      <a:pt x="5624" y="14687"/>
                    </a:lnTo>
                    <a:cubicBezTo>
                      <a:pt x="5627" y="14689"/>
                      <a:pt x="5629" y="14691"/>
                      <a:pt x="5630" y="14694"/>
                    </a:cubicBezTo>
                    <a:lnTo>
                      <a:pt x="5630" y="14694"/>
                    </a:lnTo>
                    <a:cubicBezTo>
                      <a:pt x="5661" y="14665"/>
                      <a:pt x="5726" y="14373"/>
                      <a:pt x="5777" y="14091"/>
                    </a:cubicBezTo>
                    <a:lnTo>
                      <a:pt x="5777" y="14091"/>
                    </a:lnTo>
                    <a:cubicBezTo>
                      <a:pt x="5756" y="14267"/>
                      <a:pt x="5790" y="14453"/>
                      <a:pt x="5832" y="14453"/>
                    </a:cubicBezTo>
                    <a:cubicBezTo>
                      <a:pt x="5861" y="14453"/>
                      <a:pt x="5894" y="14367"/>
                      <a:pt x="5916" y="14132"/>
                    </a:cubicBezTo>
                    <a:lnTo>
                      <a:pt x="5916" y="14132"/>
                    </a:lnTo>
                    <a:cubicBezTo>
                      <a:pt x="5911" y="14285"/>
                      <a:pt x="6054" y="14282"/>
                      <a:pt x="6079" y="14491"/>
                    </a:cubicBezTo>
                    <a:cubicBezTo>
                      <a:pt x="6085" y="14547"/>
                      <a:pt x="6091" y="14567"/>
                      <a:pt x="6098" y="14567"/>
                    </a:cubicBezTo>
                    <a:cubicBezTo>
                      <a:pt x="6110" y="14567"/>
                      <a:pt x="6124" y="14499"/>
                      <a:pt x="6141" y="14464"/>
                    </a:cubicBezTo>
                    <a:cubicBezTo>
                      <a:pt x="6168" y="14411"/>
                      <a:pt x="6203" y="14437"/>
                      <a:pt x="6239" y="14411"/>
                    </a:cubicBezTo>
                    <a:cubicBezTo>
                      <a:pt x="6346" y="14311"/>
                      <a:pt x="6452" y="14285"/>
                      <a:pt x="6565" y="14285"/>
                    </a:cubicBezTo>
                    <a:cubicBezTo>
                      <a:pt x="6612" y="14285"/>
                      <a:pt x="6661" y="14290"/>
                      <a:pt x="6711" y="14295"/>
                    </a:cubicBezTo>
                    <a:cubicBezTo>
                      <a:pt x="6751" y="14303"/>
                      <a:pt x="6843" y="14353"/>
                      <a:pt x="6911" y="14353"/>
                    </a:cubicBezTo>
                    <a:cubicBezTo>
                      <a:pt x="6996" y="14353"/>
                      <a:pt x="7042" y="14275"/>
                      <a:pt x="6898" y="13939"/>
                    </a:cubicBezTo>
                    <a:cubicBezTo>
                      <a:pt x="6890" y="13908"/>
                      <a:pt x="6768" y="13594"/>
                      <a:pt x="6777" y="13594"/>
                    </a:cubicBezTo>
                    <a:lnTo>
                      <a:pt x="6777" y="13594"/>
                    </a:lnTo>
                    <a:cubicBezTo>
                      <a:pt x="6779" y="13594"/>
                      <a:pt x="6783" y="13602"/>
                      <a:pt x="6791" y="13618"/>
                    </a:cubicBezTo>
                    <a:lnTo>
                      <a:pt x="6987" y="14001"/>
                    </a:lnTo>
                    <a:cubicBezTo>
                      <a:pt x="7014" y="14054"/>
                      <a:pt x="7353" y="14732"/>
                      <a:pt x="7361" y="14732"/>
                    </a:cubicBezTo>
                    <a:cubicBezTo>
                      <a:pt x="7361" y="14732"/>
                      <a:pt x="7361" y="14732"/>
                      <a:pt x="7361" y="14731"/>
                    </a:cubicBezTo>
                    <a:cubicBezTo>
                      <a:pt x="7361" y="14687"/>
                      <a:pt x="7326" y="14633"/>
                      <a:pt x="7335" y="14589"/>
                    </a:cubicBezTo>
                    <a:cubicBezTo>
                      <a:pt x="7344" y="14553"/>
                      <a:pt x="7361" y="14518"/>
                      <a:pt x="7397" y="14509"/>
                    </a:cubicBezTo>
                    <a:cubicBezTo>
                      <a:pt x="7413" y="14499"/>
                      <a:pt x="7432" y="14489"/>
                      <a:pt x="7454" y="14489"/>
                    </a:cubicBezTo>
                    <a:cubicBezTo>
                      <a:pt x="7494" y="14489"/>
                      <a:pt x="7546" y="14520"/>
                      <a:pt x="7620" y="14633"/>
                    </a:cubicBezTo>
                    <a:cubicBezTo>
                      <a:pt x="7415" y="14295"/>
                      <a:pt x="7655" y="14491"/>
                      <a:pt x="7504" y="14215"/>
                    </a:cubicBezTo>
                    <a:cubicBezTo>
                      <a:pt x="7438" y="14102"/>
                      <a:pt x="7322" y="13900"/>
                      <a:pt x="7355" y="13900"/>
                    </a:cubicBezTo>
                    <a:cubicBezTo>
                      <a:pt x="7367" y="13900"/>
                      <a:pt x="7396" y="13924"/>
                      <a:pt x="7450" y="13983"/>
                    </a:cubicBezTo>
                    <a:cubicBezTo>
                      <a:pt x="7540" y="14090"/>
                      <a:pt x="7638" y="14197"/>
                      <a:pt x="7744" y="14295"/>
                    </a:cubicBezTo>
                    <a:cubicBezTo>
                      <a:pt x="7765" y="14308"/>
                      <a:pt x="7783" y="14315"/>
                      <a:pt x="7794" y="14315"/>
                    </a:cubicBezTo>
                    <a:cubicBezTo>
                      <a:pt x="7822" y="14315"/>
                      <a:pt x="7819" y="14276"/>
                      <a:pt x="7762" y="14188"/>
                    </a:cubicBezTo>
                    <a:cubicBezTo>
                      <a:pt x="7691" y="14072"/>
                      <a:pt x="7727" y="14099"/>
                      <a:pt x="7762" y="14081"/>
                    </a:cubicBezTo>
                    <a:cubicBezTo>
                      <a:pt x="7764" y="14079"/>
                      <a:pt x="7766" y="14079"/>
                      <a:pt x="7768" y="14079"/>
                    </a:cubicBezTo>
                    <a:cubicBezTo>
                      <a:pt x="7790" y="14079"/>
                      <a:pt x="7839" y="14149"/>
                      <a:pt x="7887" y="14197"/>
                    </a:cubicBezTo>
                    <a:cubicBezTo>
                      <a:pt x="7923" y="14227"/>
                      <a:pt x="7946" y="14240"/>
                      <a:pt x="7959" y="14240"/>
                    </a:cubicBezTo>
                    <a:cubicBezTo>
                      <a:pt x="8020" y="14240"/>
                      <a:pt x="7908" y="14002"/>
                      <a:pt x="7990" y="14002"/>
                    </a:cubicBezTo>
                    <a:cubicBezTo>
                      <a:pt x="8005" y="14002"/>
                      <a:pt x="8026" y="14009"/>
                      <a:pt x="8056" y="14028"/>
                    </a:cubicBezTo>
                    <a:cubicBezTo>
                      <a:pt x="8089" y="13994"/>
                      <a:pt x="7866" y="13712"/>
                      <a:pt x="7895" y="13712"/>
                    </a:cubicBezTo>
                    <a:cubicBezTo>
                      <a:pt x="7897" y="13712"/>
                      <a:pt x="7900" y="13713"/>
                      <a:pt x="7905" y="13716"/>
                    </a:cubicBezTo>
                    <a:cubicBezTo>
                      <a:pt x="7938" y="13732"/>
                      <a:pt x="8122" y="13870"/>
                      <a:pt x="8137" y="13870"/>
                    </a:cubicBezTo>
                    <a:cubicBezTo>
                      <a:pt x="8138" y="13870"/>
                      <a:pt x="8138" y="13869"/>
                      <a:pt x="8136" y="13867"/>
                    </a:cubicBezTo>
                    <a:cubicBezTo>
                      <a:pt x="8119" y="13805"/>
                      <a:pt x="7967" y="13698"/>
                      <a:pt x="7914" y="13618"/>
                    </a:cubicBezTo>
                    <a:lnTo>
                      <a:pt x="7914" y="13618"/>
                    </a:lnTo>
                    <a:lnTo>
                      <a:pt x="8323" y="13885"/>
                    </a:lnTo>
                    <a:cubicBezTo>
                      <a:pt x="8178" y="13731"/>
                      <a:pt x="8083" y="13614"/>
                      <a:pt x="8195" y="13614"/>
                    </a:cubicBezTo>
                    <a:cubicBezTo>
                      <a:pt x="8206" y="13614"/>
                      <a:pt x="8219" y="13616"/>
                      <a:pt x="8234" y="13618"/>
                    </a:cubicBezTo>
                    <a:cubicBezTo>
                      <a:pt x="8251" y="13620"/>
                      <a:pt x="8268" y="13621"/>
                      <a:pt x="8285" y="13621"/>
                    </a:cubicBezTo>
                    <a:cubicBezTo>
                      <a:pt x="8339" y="13621"/>
                      <a:pt x="8388" y="13610"/>
                      <a:pt x="8395" y="13582"/>
                    </a:cubicBezTo>
                    <a:cubicBezTo>
                      <a:pt x="8395" y="13567"/>
                      <a:pt x="8356" y="13494"/>
                      <a:pt x="8328" y="13494"/>
                    </a:cubicBezTo>
                    <a:cubicBezTo>
                      <a:pt x="8323" y="13494"/>
                      <a:pt x="8319" y="13497"/>
                      <a:pt x="8314" y="13502"/>
                    </a:cubicBezTo>
                    <a:lnTo>
                      <a:pt x="8368" y="13422"/>
                    </a:lnTo>
                    <a:cubicBezTo>
                      <a:pt x="8404" y="13369"/>
                      <a:pt x="8368" y="13404"/>
                      <a:pt x="8279" y="13324"/>
                    </a:cubicBezTo>
                    <a:cubicBezTo>
                      <a:pt x="8216" y="13262"/>
                      <a:pt x="8430" y="13271"/>
                      <a:pt x="8457" y="13253"/>
                    </a:cubicBezTo>
                    <a:cubicBezTo>
                      <a:pt x="8493" y="13226"/>
                      <a:pt x="8599" y="13182"/>
                      <a:pt x="8510" y="13110"/>
                    </a:cubicBezTo>
                    <a:cubicBezTo>
                      <a:pt x="8436" y="13051"/>
                      <a:pt x="8233" y="12986"/>
                      <a:pt x="8330" y="12986"/>
                    </a:cubicBezTo>
                    <a:cubicBezTo>
                      <a:pt x="8350" y="12986"/>
                      <a:pt x="8382" y="12988"/>
                      <a:pt x="8430" y="12995"/>
                    </a:cubicBezTo>
                    <a:cubicBezTo>
                      <a:pt x="8487" y="13010"/>
                      <a:pt x="8540" y="13016"/>
                      <a:pt x="8580" y="13016"/>
                    </a:cubicBezTo>
                    <a:cubicBezTo>
                      <a:pt x="8678" y="13016"/>
                      <a:pt x="8692" y="12977"/>
                      <a:pt x="8457" y="12932"/>
                    </a:cubicBezTo>
                    <a:cubicBezTo>
                      <a:pt x="8215" y="12840"/>
                      <a:pt x="8153" y="12780"/>
                      <a:pt x="8300" y="12780"/>
                    </a:cubicBezTo>
                    <a:cubicBezTo>
                      <a:pt x="8309" y="12780"/>
                      <a:pt x="8320" y="12780"/>
                      <a:pt x="8332" y="12781"/>
                    </a:cubicBezTo>
                    <a:cubicBezTo>
                      <a:pt x="8404" y="12781"/>
                      <a:pt x="8499" y="12799"/>
                      <a:pt x="8555" y="12799"/>
                    </a:cubicBezTo>
                    <a:cubicBezTo>
                      <a:pt x="8603" y="12799"/>
                      <a:pt x="8622" y="12786"/>
                      <a:pt x="8573" y="12736"/>
                    </a:cubicBezTo>
                    <a:cubicBezTo>
                      <a:pt x="8555" y="12719"/>
                      <a:pt x="8268" y="12567"/>
                      <a:pt x="8302" y="12567"/>
                    </a:cubicBezTo>
                    <a:cubicBezTo>
                      <a:pt x="8303" y="12567"/>
                      <a:pt x="8304" y="12567"/>
                      <a:pt x="8306" y="12567"/>
                    </a:cubicBezTo>
                    <a:cubicBezTo>
                      <a:pt x="8363" y="12583"/>
                      <a:pt x="8502" y="12667"/>
                      <a:pt x="8594" y="12667"/>
                    </a:cubicBezTo>
                    <a:cubicBezTo>
                      <a:pt x="8602" y="12667"/>
                      <a:pt x="8610" y="12666"/>
                      <a:pt x="8617" y="12665"/>
                    </a:cubicBezTo>
                    <a:cubicBezTo>
                      <a:pt x="8706" y="12656"/>
                      <a:pt x="8484" y="12540"/>
                      <a:pt x="8439" y="12514"/>
                    </a:cubicBezTo>
                    <a:cubicBezTo>
                      <a:pt x="8448" y="12469"/>
                      <a:pt x="8439" y="12424"/>
                      <a:pt x="8546" y="12398"/>
                    </a:cubicBezTo>
                    <a:cubicBezTo>
                      <a:pt x="8662" y="12380"/>
                      <a:pt x="8715" y="12353"/>
                      <a:pt x="8724" y="12309"/>
                    </a:cubicBezTo>
                    <a:cubicBezTo>
                      <a:pt x="8742" y="12246"/>
                      <a:pt x="8724" y="12184"/>
                      <a:pt x="8662" y="12148"/>
                    </a:cubicBezTo>
                    <a:cubicBezTo>
                      <a:pt x="8599" y="12095"/>
                      <a:pt x="8404" y="12086"/>
                      <a:pt x="8573" y="12050"/>
                    </a:cubicBezTo>
                    <a:cubicBezTo>
                      <a:pt x="8769" y="12006"/>
                      <a:pt x="8822" y="11935"/>
                      <a:pt x="8760" y="11881"/>
                    </a:cubicBezTo>
                    <a:cubicBezTo>
                      <a:pt x="8748" y="11866"/>
                      <a:pt x="8720" y="11861"/>
                      <a:pt x="8684" y="11861"/>
                    </a:cubicBezTo>
                    <a:cubicBezTo>
                      <a:pt x="8612" y="11861"/>
                      <a:pt x="8507" y="11881"/>
                      <a:pt x="8430" y="11881"/>
                    </a:cubicBezTo>
                    <a:cubicBezTo>
                      <a:pt x="8867" y="11845"/>
                      <a:pt x="8724" y="11676"/>
                      <a:pt x="8528" y="11676"/>
                    </a:cubicBezTo>
                    <a:cubicBezTo>
                      <a:pt x="8412" y="11676"/>
                      <a:pt x="8412" y="11623"/>
                      <a:pt x="8546" y="11578"/>
                    </a:cubicBezTo>
                    <a:cubicBezTo>
                      <a:pt x="8644" y="11543"/>
                      <a:pt x="8697" y="11578"/>
                      <a:pt x="8787" y="11525"/>
                    </a:cubicBezTo>
                    <a:cubicBezTo>
                      <a:pt x="8867" y="11480"/>
                      <a:pt x="8724" y="11489"/>
                      <a:pt x="8680" y="11480"/>
                    </a:cubicBezTo>
                    <a:cubicBezTo>
                      <a:pt x="8582" y="11462"/>
                      <a:pt x="8582" y="11400"/>
                      <a:pt x="8697" y="11329"/>
                    </a:cubicBezTo>
                    <a:cubicBezTo>
                      <a:pt x="8830" y="11286"/>
                      <a:pt x="8789" y="11276"/>
                      <a:pt x="8718" y="11276"/>
                    </a:cubicBezTo>
                    <a:cubicBezTo>
                      <a:pt x="8655" y="11276"/>
                      <a:pt x="8568" y="11284"/>
                      <a:pt x="8555" y="11284"/>
                    </a:cubicBezTo>
                    <a:cubicBezTo>
                      <a:pt x="8493" y="11267"/>
                      <a:pt x="8591" y="11177"/>
                      <a:pt x="8448" y="11177"/>
                    </a:cubicBezTo>
                    <a:cubicBezTo>
                      <a:pt x="8437" y="11178"/>
                      <a:pt x="8428" y="11178"/>
                      <a:pt x="8419" y="11178"/>
                    </a:cubicBezTo>
                    <a:cubicBezTo>
                      <a:pt x="8310" y="11178"/>
                      <a:pt x="8334" y="11129"/>
                      <a:pt x="8359" y="11079"/>
                    </a:cubicBezTo>
                    <a:cubicBezTo>
                      <a:pt x="8384" y="11038"/>
                      <a:pt x="8487" y="10926"/>
                      <a:pt x="8355" y="10926"/>
                    </a:cubicBezTo>
                    <a:cubicBezTo>
                      <a:pt x="8346" y="10926"/>
                      <a:pt x="8335" y="10927"/>
                      <a:pt x="8323" y="10928"/>
                    </a:cubicBezTo>
                    <a:cubicBezTo>
                      <a:pt x="8320" y="10928"/>
                      <a:pt x="8318" y="10929"/>
                      <a:pt x="8316" y="10929"/>
                    </a:cubicBezTo>
                    <a:cubicBezTo>
                      <a:pt x="8270" y="10929"/>
                      <a:pt x="8467" y="10838"/>
                      <a:pt x="8502" y="10821"/>
                    </a:cubicBezTo>
                    <a:cubicBezTo>
                      <a:pt x="8533" y="10799"/>
                      <a:pt x="8510" y="10797"/>
                      <a:pt x="8479" y="10797"/>
                    </a:cubicBezTo>
                    <a:cubicBezTo>
                      <a:pt x="8471" y="10797"/>
                      <a:pt x="8463" y="10797"/>
                      <a:pt x="8455" y="10797"/>
                    </a:cubicBezTo>
                    <a:cubicBezTo>
                      <a:pt x="8430" y="10797"/>
                      <a:pt x="8407" y="10796"/>
                      <a:pt x="8404" y="10786"/>
                    </a:cubicBezTo>
                    <a:cubicBezTo>
                      <a:pt x="8404" y="10759"/>
                      <a:pt x="8404" y="10714"/>
                      <a:pt x="8368" y="10688"/>
                    </a:cubicBezTo>
                    <a:cubicBezTo>
                      <a:pt x="8362" y="10685"/>
                      <a:pt x="8354" y="10684"/>
                      <a:pt x="8344" y="10684"/>
                    </a:cubicBezTo>
                    <a:cubicBezTo>
                      <a:pt x="8315" y="10684"/>
                      <a:pt x="8274" y="10694"/>
                      <a:pt x="8255" y="10694"/>
                    </a:cubicBezTo>
                    <a:cubicBezTo>
                      <a:pt x="8238" y="10694"/>
                      <a:pt x="8239" y="10685"/>
                      <a:pt x="8288" y="10652"/>
                    </a:cubicBezTo>
                    <a:cubicBezTo>
                      <a:pt x="8369" y="10596"/>
                      <a:pt x="8481" y="10504"/>
                      <a:pt x="8386" y="10504"/>
                    </a:cubicBezTo>
                    <a:cubicBezTo>
                      <a:pt x="8346" y="10504"/>
                      <a:pt x="8269" y="10520"/>
                      <a:pt x="8136" y="10563"/>
                    </a:cubicBezTo>
                    <a:cubicBezTo>
                      <a:pt x="8566" y="10420"/>
                      <a:pt x="8406" y="10276"/>
                      <a:pt x="8222" y="10276"/>
                    </a:cubicBezTo>
                    <a:cubicBezTo>
                      <a:pt x="8211" y="10276"/>
                      <a:pt x="8200" y="10277"/>
                      <a:pt x="8190" y="10278"/>
                    </a:cubicBezTo>
                    <a:cubicBezTo>
                      <a:pt x="8187" y="10278"/>
                      <a:pt x="8185" y="10278"/>
                      <a:pt x="8183" y="10278"/>
                    </a:cubicBezTo>
                    <a:cubicBezTo>
                      <a:pt x="8070" y="10278"/>
                      <a:pt x="8545" y="10082"/>
                      <a:pt x="8421" y="10082"/>
                    </a:cubicBezTo>
                    <a:cubicBezTo>
                      <a:pt x="8401" y="10082"/>
                      <a:pt x="8364" y="10087"/>
                      <a:pt x="8306" y="10100"/>
                    </a:cubicBezTo>
                    <a:cubicBezTo>
                      <a:pt x="8194" y="10126"/>
                      <a:pt x="8063" y="10163"/>
                      <a:pt x="8019" y="10163"/>
                    </a:cubicBezTo>
                    <a:cubicBezTo>
                      <a:pt x="7990" y="10163"/>
                      <a:pt x="8001" y="10146"/>
                      <a:pt x="8083" y="10100"/>
                    </a:cubicBezTo>
                    <a:cubicBezTo>
                      <a:pt x="8083" y="10091"/>
                      <a:pt x="8036" y="10028"/>
                      <a:pt x="8008" y="10028"/>
                    </a:cubicBezTo>
                    <a:lnTo>
                      <a:pt x="8008" y="10028"/>
                    </a:lnTo>
                    <a:cubicBezTo>
                      <a:pt x="8069" y="10019"/>
                      <a:pt x="8129" y="10001"/>
                      <a:pt x="8181" y="9975"/>
                    </a:cubicBezTo>
                    <a:cubicBezTo>
                      <a:pt x="8216" y="9939"/>
                      <a:pt x="8181" y="9930"/>
                      <a:pt x="8181" y="9913"/>
                    </a:cubicBezTo>
                    <a:cubicBezTo>
                      <a:pt x="8172" y="9859"/>
                      <a:pt x="8332" y="9752"/>
                      <a:pt x="8288" y="9717"/>
                    </a:cubicBezTo>
                    <a:lnTo>
                      <a:pt x="8288" y="9717"/>
                    </a:lnTo>
                    <a:cubicBezTo>
                      <a:pt x="8074" y="9841"/>
                      <a:pt x="7833" y="9930"/>
                      <a:pt x="7593" y="9984"/>
                    </a:cubicBezTo>
                    <a:cubicBezTo>
                      <a:pt x="7575" y="9939"/>
                      <a:pt x="7869" y="9868"/>
                      <a:pt x="7967" y="9841"/>
                    </a:cubicBezTo>
                    <a:cubicBezTo>
                      <a:pt x="8127" y="9788"/>
                      <a:pt x="7985" y="9770"/>
                      <a:pt x="8003" y="9743"/>
                    </a:cubicBezTo>
                    <a:cubicBezTo>
                      <a:pt x="8020" y="9718"/>
                      <a:pt x="8244" y="9609"/>
                      <a:pt x="8196" y="9609"/>
                    </a:cubicBezTo>
                    <a:cubicBezTo>
                      <a:pt x="8195" y="9609"/>
                      <a:pt x="8192" y="9609"/>
                      <a:pt x="8190" y="9610"/>
                    </a:cubicBezTo>
                    <a:cubicBezTo>
                      <a:pt x="8129" y="9622"/>
                      <a:pt x="8047" y="9647"/>
                      <a:pt x="8013" y="9647"/>
                    </a:cubicBezTo>
                    <a:cubicBezTo>
                      <a:pt x="7997" y="9647"/>
                      <a:pt x="7992" y="9642"/>
                      <a:pt x="8003" y="9628"/>
                    </a:cubicBezTo>
                    <a:cubicBezTo>
                      <a:pt x="8074" y="9556"/>
                      <a:pt x="8216" y="9476"/>
                      <a:pt x="8208" y="9432"/>
                    </a:cubicBezTo>
                    <a:lnTo>
                      <a:pt x="8208" y="9432"/>
                    </a:lnTo>
                    <a:cubicBezTo>
                      <a:pt x="8183" y="9445"/>
                      <a:pt x="8162" y="9450"/>
                      <a:pt x="8144" y="9450"/>
                    </a:cubicBezTo>
                    <a:cubicBezTo>
                      <a:pt x="8052" y="9450"/>
                      <a:pt x="8040" y="9306"/>
                      <a:pt x="8003" y="9298"/>
                    </a:cubicBezTo>
                    <a:cubicBezTo>
                      <a:pt x="7949" y="9298"/>
                      <a:pt x="7727" y="9414"/>
                      <a:pt x="7629" y="9414"/>
                    </a:cubicBezTo>
                    <a:cubicBezTo>
                      <a:pt x="7620" y="9415"/>
                      <a:pt x="7614" y="9415"/>
                      <a:pt x="7609" y="9415"/>
                    </a:cubicBezTo>
                    <a:cubicBezTo>
                      <a:pt x="7531" y="9415"/>
                      <a:pt x="7883" y="9288"/>
                      <a:pt x="7967" y="9262"/>
                    </a:cubicBezTo>
                    <a:lnTo>
                      <a:pt x="7967" y="9262"/>
                    </a:lnTo>
                    <a:cubicBezTo>
                      <a:pt x="7903" y="9280"/>
                      <a:pt x="7807" y="9305"/>
                      <a:pt x="7772" y="9305"/>
                    </a:cubicBezTo>
                    <a:cubicBezTo>
                      <a:pt x="7754" y="9305"/>
                      <a:pt x="7753" y="9298"/>
                      <a:pt x="7780" y="9280"/>
                    </a:cubicBezTo>
                    <a:cubicBezTo>
                      <a:pt x="7869" y="9227"/>
                      <a:pt x="8038" y="9182"/>
                      <a:pt x="8083" y="9147"/>
                    </a:cubicBezTo>
                    <a:cubicBezTo>
                      <a:pt x="8085" y="9145"/>
                      <a:pt x="8084" y="9145"/>
                      <a:pt x="8082" y="9145"/>
                    </a:cubicBezTo>
                    <a:cubicBezTo>
                      <a:pt x="8057" y="9145"/>
                      <a:pt x="7835" y="9202"/>
                      <a:pt x="7764" y="9202"/>
                    </a:cubicBezTo>
                    <a:cubicBezTo>
                      <a:pt x="7748" y="9202"/>
                      <a:pt x="7740" y="9199"/>
                      <a:pt x="7744" y="9191"/>
                    </a:cubicBezTo>
                    <a:cubicBezTo>
                      <a:pt x="7752" y="9176"/>
                      <a:pt x="8000" y="9047"/>
                      <a:pt x="7968" y="9047"/>
                    </a:cubicBezTo>
                    <a:cubicBezTo>
                      <a:pt x="7964" y="9047"/>
                      <a:pt x="7952" y="9050"/>
                      <a:pt x="7931" y="9058"/>
                    </a:cubicBezTo>
                    <a:cubicBezTo>
                      <a:pt x="7860" y="9102"/>
                      <a:pt x="7780" y="9120"/>
                      <a:pt x="7700" y="9138"/>
                    </a:cubicBezTo>
                    <a:cubicBezTo>
                      <a:pt x="7673" y="9138"/>
                      <a:pt x="7664" y="9120"/>
                      <a:pt x="7700" y="9102"/>
                    </a:cubicBezTo>
                    <a:cubicBezTo>
                      <a:pt x="7789" y="9049"/>
                      <a:pt x="8065" y="8986"/>
                      <a:pt x="8083" y="8951"/>
                    </a:cubicBezTo>
                    <a:cubicBezTo>
                      <a:pt x="8101" y="8906"/>
                      <a:pt x="8092" y="8888"/>
                      <a:pt x="8056" y="8879"/>
                    </a:cubicBezTo>
                    <a:cubicBezTo>
                      <a:pt x="8012" y="8879"/>
                      <a:pt x="7967" y="8888"/>
                      <a:pt x="7923" y="8897"/>
                    </a:cubicBezTo>
                    <a:cubicBezTo>
                      <a:pt x="7914" y="8862"/>
                      <a:pt x="7923" y="8808"/>
                      <a:pt x="7878" y="8790"/>
                    </a:cubicBezTo>
                    <a:cubicBezTo>
                      <a:pt x="7856" y="8784"/>
                      <a:pt x="7833" y="8781"/>
                      <a:pt x="7811" y="8781"/>
                    </a:cubicBezTo>
                    <a:cubicBezTo>
                      <a:pt x="7734" y="8781"/>
                      <a:pt x="7659" y="8815"/>
                      <a:pt x="7611" y="8871"/>
                    </a:cubicBezTo>
                    <a:cubicBezTo>
                      <a:pt x="7602" y="8835"/>
                      <a:pt x="7575" y="8799"/>
                      <a:pt x="7718" y="8719"/>
                    </a:cubicBezTo>
                    <a:cubicBezTo>
                      <a:pt x="7833" y="8661"/>
                      <a:pt x="7994" y="8566"/>
                      <a:pt x="7912" y="8566"/>
                    </a:cubicBezTo>
                    <a:cubicBezTo>
                      <a:pt x="7905" y="8566"/>
                      <a:pt x="7897" y="8566"/>
                      <a:pt x="7887" y="8568"/>
                    </a:cubicBezTo>
                    <a:cubicBezTo>
                      <a:pt x="7816" y="8568"/>
                      <a:pt x="7760" y="8580"/>
                      <a:pt x="7723" y="8580"/>
                    </a:cubicBezTo>
                    <a:cubicBezTo>
                      <a:pt x="7705" y="8580"/>
                      <a:pt x="7691" y="8577"/>
                      <a:pt x="7682" y="8568"/>
                    </a:cubicBezTo>
                    <a:cubicBezTo>
                      <a:pt x="7682" y="8550"/>
                      <a:pt x="7691" y="8514"/>
                      <a:pt x="7673" y="8514"/>
                    </a:cubicBezTo>
                    <a:cubicBezTo>
                      <a:pt x="7629" y="8532"/>
                      <a:pt x="7584" y="8541"/>
                      <a:pt x="7548" y="8550"/>
                    </a:cubicBezTo>
                    <a:cubicBezTo>
                      <a:pt x="7450" y="8550"/>
                      <a:pt x="7522" y="8461"/>
                      <a:pt x="7459" y="8452"/>
                    </a:cubicBezTo>
                    <a:cubicBezTo>
                      <a:pt x="7388" y="8434"/>
                      <a:pt x="7246" y="8452"/>
                      <a:pt x="7415" y="8363"/>
                    </a:cubicBezTo>
                    <a:cubicBezTo>
                      <a:pt x="7506" y="8317"/>
                      <a:pt x="7494" y="8259"/>
                      <a:pt x="7422" y="8259"/>
                    </a:cubicBezTo>
                    <a:cubicBezTo>
                      <a:pt x="7410" y="8259"/>
                      <a:pt x="7395" y="8261"/>
                      <a:pt x="7379" y="8265"/>
                    </a:cubicBezTo>
                    <a:cubicBezTo>
                      <a:pt x="7299" y="8274"/>
                      <a:pt x="7228" y="8318"/>
                      <a:pt x="7183" y="8381"/>
                    </a:cubicBezTo>
                    <a:cubicBezTo>
                      <a:pt x="7174" y="8354"/>
                      <a:pt x="7157" y="8336"/>
                      <a:pt x="7219" y="8283"/>
                    </a:cubicBezTo>
                    <a:cubicBezTo>
                      <a:pt x="7281" y="8247"/>
                      <a:pt x="7344" y="8211"/>
                      <a:pt x="7406" y="8158"/>
                    </a:cubicBezTo>
                    <a:cubicBezTo>
                      <a:pt x="7450" y="8096"/>
                      <a:pt x="7255" y="8149"/>
                      <a:pt x="7344" y="8078"/>
                    </a:cubicBezTo>
                    <a:cubicBezTo>
                      <a:pt x="7372" y="8056"/>
                      <a:pt x="7629" y="7929"/>
                      <a:pt x="7579" y="7929"/>
                    </a:cubicBezTo>
                    <a:cubicBezTo>
                      <a:pt x="7567" y="7929"/>
                      <a:pt x="7538" y="7936"/>
                      <a:pt x="7486" y="7953"/>
                    </a:cubicBezTo>
                    <a:cubicBezTo>
                      <a:pt x="7381" y="7982"/>
                      <a:pt x="7223" y="8030"/>
                      <a:pt x="7174" y="8030"/>
                    </a:cubicBezTo>
                    <a:cubicBezTo>
                      <a:pt x="7147" y="8030"/>
                      <a:pt x="7151" y="8017"/>
                      <a:pt x="7210" y="7980"/>
                    </a:cubicBezTo>
                    <a:cubicBezTo>
                      <a:pt x="7299" y="7935"/>
                      <a:pt x="7388" y="7891"/>
                      <a:pt x="7468" y="7828"/>
                    </a:cubicBezTo>
                    <a:cubicBezTo>
                      <a:pt x="7476" y="7813"/>
                      <a:pt x="7512" y="7726"/>
                      <a:pt x="7445" y="7726"/>
                    </a:cubicBezTo>
                    <a:cubicBezTo>
                      <a:pt x="7437" y="7726"/>
                      <a:pt x="7427" y="7727"/>
                      <a:pt x="7415" y="7730"/>
                    </a:cubicBezTo>
                    <a:cubicBezTo>
                      <a:pt x="7349" y="7752"/>
                      <a:pt x="7120" y="7853"/>
                      <a:pt x="7056" y="7853"/>
                    </a:cubicBezTo>
                    <a:cubicBezTo>
                      <a:pt x="7042" y="7853"/>
                      <a:pt x="7036" y="7848"/>
                      <a:pt x="7041" y="7837"/>
                    </a:cubicBezTo>
                    <a:cubicBezTo>
                      <a:pt x="7076" y="7775"/>
                      <a:pt x="7272" y="7748"/>
                      <a:pt x="7379" y="7695"/>
                    </a:cubicBezTo>
                    <a:lnTo>
                      <a:pt x="7379" y="7695"/>
                    </a:lnTo>
                    <a:lnTo>
                      <a:pt x="7085" y="7757"/>
                    </a:lnTo>
                    <a:cubicBezTo>
                      <a:pt x="7061" y="7760"/>
                      <a:pt x="7044" y="7762"/>
                      <a:pt x="7033" y="7762"/>
                    </a:cubicBezTo>
                    <a:cubicBezTo>
                      <a:pt x="6981" y="7762"/>
                      <a:pt x="7049" y="7731"/>
                      <a:pt x="7130" y="7695"/>
                    </a:cubicBezTo>
                    <a:cubicBezTo>
                      <a:pt x="7281" y="7624"/>
                      <a:pt x="7379" y="7499"/>
                      <a:pt x="7299" y="7490"/>
                    </a:cubicBezTo>
                    <a:cubicBezTo>
                      <a:pt x="7297" y="7490"/>
                      <a:pt x="7296" y="7490"/>
                      <a:pt x="7294" y="7490"/>
                    </a:cubicBezTo>
                    <a:cubicBezTo>
                      <a:pt x="7211" y="7490"/>
                      <a:pt x="6795" y="7660"/>
                      <a:pt x="6751" y="7660"/>
                    </a:cubicBezTo>
                    <a:cubicBezTo>
                      <a:pt x="6748" y="7660"/>
                      <a:pt x="6747" y="7660"/>
                      <a:pt x="6747" y="7659"/>
                    </a:cubicBezTo>
                    <a:cubicBezTo>
                      <a:pt x="6738" y="7650"/>
                      <a:pt x="6880" y="7588"/>
                      <a:pt x="6943" y="7552"/>
                    </a:cubicBezTo>
                    <a:cubicBezTo>
                      <a:pt x="7005" y="7526"/>
                      <a:pt x="7050" y="7481"/>
                      <a:pt x="7085" y="7428"/>
                    </a:cubicBezTo>
                    <a:cubicBezTo>
                      <a:pt x="7094" y="7383"/>
                      <a:pt x="7397" y="7214"/>
                      <a:pt x="7326" y="7205"/>
                    </a:cubicBezTo>
                    <a:cubicBezTo>
                      <a:pt x="7293" y="7205"/>
                      <a:pt x="7144" y="7239"/>
                      <a:pt x="7100" y="7239"/>
                    </a:cubicBezTo>
                    <a:cubicBezTo>
                      <a:pt x="7084" y="7239"/>
                      <a:pt x="7082" y="7234"/>
                      <a:pt x="7103" y="7223"/>
                    </a:cubicBezTo>
                    <a:cubicBezTo>
                      <a:pt x="7192" y="7178"/>
                      <a:pt x="7263" y="7160"/>
                      <a:pt x="7272" y="7134"/>
                    </a:cubicBezTo>
                    <a:cubicBezTo>
                      <a:pt x="7274" y="7120"/>
                      <a:pt x="7254" y="7115"/>
                      <a:pt x="7222" y="7115"/>
                    </a:cubicBezTo>
                    <a:cubicBezTo>
                      <a:pt x="7132" y="7115"/>
                      <a:pt x="6947" y="7153"/>
                      <a:pt x="6857" y="7153"/>
                    </a:cubicBezTo>
                    <a:cubicBezTo>
                      <a:pt x="6833" y="7153"/>
                      <a:pt x="6815" y="7150"/>
                      <a:pt x="6809" y="7143"/>
                    </a:cubicBezTo>
                    <a:cubicBezTo>
                      <a:pt x="6765" y="7098"/>
                      <a:pt x="7228" y="6920"/>
                      <a:pt x="7219" y="6875"/>
                    </a:cubicBezTo>
                    <a:lnTo>
                      <a:pt x="7219" y="6875"/>
                    </a:lnTo>
                    <a:cubicBezTo>
                      <a:pt x="7148" y="6893"/>
                      <a:pt x="7076" y="6920"/>
                      <a:pt x="7014" y="6955"/>
                    </a:cubicBezTo>
                    <a:cubicBezTo>
                      <a:pt x="7005" y="6929"/>
                      <a:pt x="7237" y="6849"/>
                      <a:pt x="7201" y="6822"/>
                    </a:cubicBezTo>
                    <a:cubicBezTo>
                      <a:pt x="7174" y="6795"/>
                      <a:pt x="7085" y="6786"/>
                      <a:pt x="7076" y="6751"/>
                    </a:cubicBezTo>
                    <a:cubicBezTo>
                      <a:pt x="7076" y="6754"/>
                      <a:pt x="7076" y="6755"/>
                      <a:pt x="7075" y="6755"/>
                    </a:cubicBezTo>
                    <a:cubicBezTo>
                      <a:pt x="7069" y="6755"/>
                      <a:pt x="7050" y="6732"/>
                      <a:pt x="6999" y="6732"/>
                    </a:cubicBezTo>
                    <a:cubicBezTo>
                      <a:pt x="6993" y="6732"/>
                      <a:pt x="6986" y="6732"/>
                      <a:pt x="6978" y="6733"/>
                    </a:cubicBezTo>
                    <a:cubicBezTo>
                      <a:pt x="6957" y="6737"/>
                      <a:pt x="6942" y="6738"/>
                      <a:pt x="6933" y="6738"/>
                    </a:cubicBezTo>
                    <a:cubicBezTo>
                      <a:pt x="6900" y="6738"/>
                      <a:pt x="6933" y="6716"/>
                      <a:pt x="6961" y="6688"/>
                    </a:cubicBezTo>
                    <a:cubicBezTo>
                      <a:pt x="7023" y="6626"/>
                      <a:pt x="6996" y="6572"/>
                      <a:pt x="6898" y="6564"/>
                    </a:cubicBezTo>
                    <a:cubicBezTo>
                      <a:pt x="6880" y="6564"/>
                      <a:pt x="6732" y="6587"/>
                      <a:pt x="6672" y="6587"/>
                    </a:cubicBezTo>
                    <a:cubicBezTo>
                      <a:pt x="6642" y="6587"/>
                      <a:pt x="6634" y="6581"/>
                      <a:pt x="6676" y="6564"/>
                    </a:cubicBezTo>
                    <a:cubicBezTo>
                      <a:pt x="6902" y="6485"/>
                      <a:pt x="7142" y="6407"/>
                      <a:pt x="7012" y="6407"/>
                    </a:cubicBezTo>
                    <a:cubicBezTo>
                      <a:pt x="6993" y="6407"/>
                      <a:pt x="6968" y="6409"/>
                      <a:pt x="6934" y="6412"/>
                    </a:cubicBezTo>
                    <a:cubicBezTo>
                      <a:pt x="6879" y="6420"/>
                      <a:pt x="6803" y="6435"/>
                      <a:pt x="6731" y="6446"/>
                    </a:cubicBezTo>
                    <a:lnTo>
                      <a:pt x="6731" y="6446"/>
                    </a:lnTo>
                    <a:cubicBezTo>
                      <a:pt x="6766" y="6436"/>
                      <a:pt x="6801" y="6425"/>
                      <a:pt x="6836" y="6412"/>
                    </a:cubicBezTo>
                    <a:cubicBezTo>
                      <a:pt x="6830" y="6401"/>
                      <a:pt x="6828" y="6382"/>
                      <a:pt x="6787" y="6382"/>
                    </a:cubicBezTo>
                    <a:cubicBezTo>
                      <a:pt x="6764" y="6382"/>
                      <a:pt x="6729" y="6387"/>
                      <a:pt x="6676" y="6403"/>
                    </a:cubicBezTo>
                    <a:lnTo>
                      <a:pt x="6571" y="6466"/>
                    </a:lnTo>
                    <a:lnTo>
                      <a:pt x="6571" y="6466"/>
                    </a:lnTo>
                    <a:cubicBezTo>
                      <a:pt x="6567" y="6466"/>
                      <a:pt x="6563" y="6466"/>
                      <a:pt x="6560" y="6466"/>
                    </a:cubicBezTo>
                    <a:cubicBezTo>
                      <a:pt x="6501" y="6466"/>
                      <a:pt x="6486" y="6448"/>
                      <a:pt x="6569" y="6394"/>
                    </a:cubicBezTo>
                    <a:cubicBezTo>
                      <a:pt x="6684" y="6341"/>
                      <a:pt x="6800" y="6270"/>
                      <a:pt x="6907" y="6189"/>
                    </a:cubicBezTo>
                    <a:cubicBezTo>
                      <a:pt x="6923" y="6166"/>
                      <a:pt x="6906" y="6161"/>
                      <a:pt x="6881" y="6161"/>
                    </a:cubicBezTo>
                    <a:cubicBezTo>
                      <a:pt x="6865" y="6161"/>
                      <a:pt x="6846" y="6163"/>
                      <a:pt x="6831" y="6163"/>
                    </a:cubicBezTo>
                    <a:cubicBezTo>
                      <a:pt x="6815" y="6163"/>
                      <a:pt x="6803" y="6161"/>
                      <a:pt x="6800" y="6154"/>
                    </a:cubicBezTo>
                    <a:cubicBezTo>
                      <a:pt x="6791" y="6127"/>
                      <a:pt x="6996" y="6047"/>
                      <a:pt x="6987" y="6011"/>
                    </a:cubicBezTo>
                    <a:lnTo>
                      <a:pt x="6987" y="6011"/>
                    </a:lnTo>
                    <a:cubicBezTo>
                      <a:pt x="6987" y="6011"/>
                      <a:pt x="6854" y="6047"/>
                      <a:pt x="6827" y="6047"/>
                    </a:cubicBezTo>
                    <a:cubicBezTo>
                      <a:pt x="6813" y="6049"/>
                      <a:pt x="6801" y="6049"/>
                      <a:pt x="6793" y="6049"/>
                    </a:cubicBezTo>
                    <a:cubicBezTo>
                      <a:pt x="6662" y="6049"/>
                      <a:pt x="7076" y="5876"/>
                      <a:pt x="7067" y="5851"/>
                    </a:cubicBezTo>
                    <a:lnTo>
                      <a:pt x="7067" y="5851"/>
                    </a:lnTo>
                    <a:cubicBezTo>
                      <a:pt x="7067" y="5864"/>
                      <a:pt x="6723" y="5989"/>
                      <a:pt x="6643" y="5989"/>
                    </a:cubicBezTo>
                    <a:cubicBezTo>
                      <a:pt x="6614" y="5989"/>
                      <a:pt x="6619" y="5973"/>
                      <a:pt x="6684" y="5931"/>
                    </a:cubicBezTo>
                    <a:cubicBezTo>
                      <a:pt x="6827" y="5851"/>
                      <a:pt x="6836" y="5860"/>
                      <a:pt x="6827" y="5806"/>
                    </a:cubicBezTo>
                    <a:cubicBezTo>
                      <a:pt x="6884" y="5757"/>
                      <a:pt x="6957" y="5723"/>
                      <a:pt x="7031" y="5697"/>
                    </a:cubicBezTo>
                    <a:lnTo>
                      <a:pt x="7031" y="5697"/>
                    </a:lnTo>
                    <a:cubicBezTo>
                      <a:pt x="6951" y="5724"/>
                      <a:pt x="6902" y="5734"/>
                      <a:pt x="6869" y="5734"/>
                    </a:cubicBezTo>
                    <a:cubicBezTo>
                      <a:pt x="6790" y="5734"/>
                      <a:pt x="6814" y="5675"/>
                      <a:pt x="6733" y="5675"/>
                    </a:cubicBezTo>
                    <a:cubicBezTo>
                      <a:pt x="6701" y="5675"/>
                      <a:pt x="6654" y="5684"/>
                      <a:pt x="6578" y="5708"/>
                    </a:cubicBezTo>
                    <a:cubicBezTo>
                      <a:pt x="6791" y="5637"/>
                      <a:pt x="6729" y="5557"/>
                      <a:pt x="6702" y="5539"/>
                    </a:cubicBezTo>
                    <a:cubicBezTo>
                      <a:pt x="6676" y="5521"/>
                      <a:pt x="6631" y="5504"/>
                      <a:pt x="6595" y="5504"/>
                    </a:cubicBezTo>
                    <a:cubicBezTo>
                      <a:pt x="6595" y="5504"/>
                      <a:pt x="6411" y="5551"/>
                      <a:pt x="6383" y="5551"/>
                    </a:cubicBezTo>
                    <a:cubicBezTo>
                      <a:pt x="6379" y="5551"/>
                      <a:pt x="6378" y="5550"/>
                      <a:pt x="6382" y="5548"/>
                    </a:cubicBezTo>
                    <a:cubicBezTo>
                      <a:pt x="6480" y="5504"/>
                      <a:pt x="6747" y="5423"/>
                      <a:pt x="6863" y="5388"/>
                    </a:cubicBezTo>
                    <a:lnTo>
                      <a:pt x="6863" y="5388"/>
                    </a:lnTo>
                    <a:cubicBezTo>
                      <a:pt x="6756" y="5397"/>
                      <a:pt x="6640" y="5415"/>
                      <a:pt x="6533" y="5441"/>
                    </a:cubicBezTo>
                    <a:cubicBezTo>
                      <a:pt x="6398" y="5484"/>
                      <a:pt x="6230" y="5532"/>
                      <a:pt x="6162" y="5532"/>
                    </a:cubicBezTo>
                    <a:cubicBezTo>
                      <a:pt x="6145" y="5532"/>
                      <a:pt x="6134" y="5529"/>
                      <a:pt x="6132" y="5521"/>
                    </a:cubicBezTo>
                    <a:cubicBezTo>
                      <a:pt x="6221" y="5486"/>
                      <a:pt x="6569" y="5388"/>
                      <a:pt x="6613" y="5361"/>
                    </a:cubicBezTo>
                    <a:cubicBezTo>
                      <a:pt x="6636" y="5344"/>
                      <a:pt x="6629" y="5338"/>
                      <a:pt x="6607" y="5338"/>
                    </a:cubicBezTo>
                    <a:cubicBezTo>
                      <a:pt x="6561" y="5338"/>
                      <a:pt x="6448" y="5364"/>
                      <a:pt x="6399" y="5370"/>
                    </a:cubicBezTo>
                    <a:cubicBezTo>
                      <a:pt x="6399" y="5352"/>
                      <a:pt x="6399" y="5325"/>
                      <a:pt x="6444" y="5290"/>
                    </a:cubicBezTo>
                    <a:cubicBezTo>
                      <a:pt x="6488" y="5254"/>
                      <a:pt x="6622" y="5201"/>
                      <a:pt x="6622" y="5183"/>
                    </a:cubicBezTo>
                    <a:cubicBezTo>
                      <a:pt x="6621" y="5181"/>
                      <a:pt x="6618" y="5181"/>
                      <a:pt x="6613" y="5181"/>
                    </a:cubicBezTo>
                    <a:cubicBezTo>
                      <a:pt x="6566" y="5181"/>
                      <a:pt x="6348" y="5241"/>
                      <a:pt x="6307" y="5241"/>
                    </a:cubicBezTo>
                    <a:cubicBezTo>
                      <a:pt x="6300" y="5241"/>
                      <a:pt x="6298" y="5240"/>
                      <a:pt x="6301" y="5236"/>
                    </a:cubicBezTo>
                    <a:lnTo>
                      <a:pt x="6444" y="5156"/>
                    </a:lnTo>
                    <a:cubicBezTo>
                      <a:pt x="6480" y="5129"/>
                      <a:pt x="6480" y="5112"/>
                      <a:pt x="6480" y="5103"/>
                    </a:cubicBezTo>
                    <a:cubicBezTo>
                      <a:pt x="6480" y="5058"/>
                      <a:pt x="6382" y="5058"/>
                      <a:pt x="6355" y="5032"/>
                    </a:cubicBezTo>
                    <a:cubicBezTo>
                      <a:pt x="6328" y="4996"/>
                      <a:pt x="6506" y="4934"/>
                      <a:pt x="6426" y="4934"/>
                    </a:cubicBezTo>
                    <a:cubicBezTo>
                      <a:pt x="6380" y="4934"/>
                      <a:pt x="6330" y="4941"/>
                      <a:pt x="6282" y="4953"/>
                    </a:cubicBezTo>
                    <a:lnTo>
                      <a:pt x="6282" y="4953"/>
                    </a:lnTo>
                    <a:cubicBezTo>
                      <a:pt x="6485" y="4888"/>
                      <a:pt x="6576" y="4848"/>
                      <a:pt x="6560" y="4800"/>
                    </a:cubicBezTo>
                    <a:lnTo>
                      <a:pt x="6560" y="4800"/>
                    </a:lnTo>
                    <a:lnTo>
                      <a:pt x="6426" y="4853"/>
                    </a:lnTo>
                    <a:cubicBezTo>
                      <a:pt x="6418" y="4821"/>
                      <a:pt x="6475" y="4697"/>
                      <a:pt x="6377" y="4697"/>
                    </a:cubicBezTo>
                    <a:cubicBezTo>
                      <a:pt x="6366" y="4697"/>
                      <a:pt x="6353" y="4698"/>
                      <a:pt x="6337" y="4702"/>
                    </a:cubicBezTo>
                    <a:cubicBezTo>
                      <a:pt x="6329" y="4702"/>
                      <a:pt x="6086" y="4806"/>
                      <a:pt x="6047" y="4806"/>
                    </a:cubicBezTo>
                    <a:cubicBezTo>
                      <a:pt x="6042" y="4806"/>
                      <a:pt x="6040" y="4804"/>
                      <a:pt x="6043" y="4800"/>
                    </a:cubicBezTo>
                    <a:cubicBezTo>
                      <a:pt x="6070" y="4764"/>
                      <a:pt x="6221" y="4684"/>
                      <a:pt x="6266" y="4640"/>
                    </a:cubicBezTo>
                    <a:cubicBezTo>
                      <a:pt x="6373" y="4542"/>
                      <a:pt x="6417" y="4444"/>
                      <a:pt x="6355" y="4399"/>
                    </a:cubicBezTo>
                    <a:cubicBezTo>
                      <a:pt x="6328" y="4372"/>
                      <a:pt x="6177" y="4399"/>
                      <a:pt x="6150" y="4363"/>
                    </a:cubicBezTo>
                    <a:cubicBezTo>
                      <a:pt x="6139" y="4349"/>
                      <a:pt x="6122" y="4343"/>
                      <a:pt x="6097" y="4343"/>
                    </a:cubicBezTo>
                    <a:cubicBezTo>
                      <a:pt x="6044" y="4343"/>
                      <a:pt x="5952" y="4371"/>
                      <a:pt x="5795" y="4408"/>
                    </a:cubicBezTo>
                    <a:lnTo>
                      <a:pt x="5795" y="4408"/>
                    </a:lnTo>
                    <a:cubicBezTo>
                      <a:pt x="5868" y="4390"/>
                      <a:pt x="6227" y="4199"/>
                      <a:pt x="6150" y="4199"/>
                    </a:cubicBezTo>
                    <a:cubicBezTo>
                      <a:pt x="6139" y="4199"/>
                      <a:pt x="6119" y="4203"/>
                      <a:pt x="6088" y="4212"/>
                    </a:cubicBezTo>
                    <a:cubicBezTo>
                      <a:pt x="5936" y="4257"/>
                      <a:pt x="5678" y="4435"/>
                      <a:pt x="5509" y="4488"/>
                    </a:cubicBezTo>
                    <a:lnTo>
                      <a:pt x="5794" y="4310"/>
                    </a:lnTo>
                    <a:cubicBezTo>
                      <a:pt x="5963" y="4212"/>
                      <a:pt x="6141" y="4132"/>
                      <a:pt x="6328" y="4061"/>
                    </a:cubicBezTo>
                    <a:lnTo>
                      <a:pt x="6328" y="4061"/>
                    </a:lnTo>
                    <a:cubicBezTo>
                      <a:pt x="6211" y="4099"/>
                      <a:pt x="6149" y="4111"/>
                      <a:pt x="6111" y="4111"/>
                    </a:cubicBezTo>
                    <a:cubicBezTo>
                      <a:pt x="6046" y="4111"/>
                      <a:pt x="6054" y="4075"/>
                      <a:pt x="5977" y="4075"/>
                    </a:cubicBezTo>
                    <a:cubicBezTo>
                      <a:pt x="5964" y="4075"/>
                      <a:pt x="5947" y="4076"/>
                      <a:pt x="5927" y="4078"/>
                    </a:cubicBezTo>
                    <a:cubicBezTo>
                      <a:pt x="5910" y="4034"/>
                      <a:pt x="5954" y="4025"/>
                      <a:pt x="6159" y="3963"/>
                    </a:cubicBezTo>
                    <a:cubicBezTo>
                      <a:pt x="6316" y="3908"/>
                      <a:pt x="6272" y="3887"/>
                      <a:pt x="6346" y="3859"/>
                    </a:cubicBezTo>
                    <a:lnTo>
                      <a:pt x="6346" y="3859"/>
                    </a:lnTo>
                    <a:lnTo>
                      <a:pt x="5758" y="4052"/>
                    </a:lnTo>
                    <a:cubicBezTo>
                      <a:pt x="5749" y="4007"/>
                      <a:pt x="6239" y="3829"/>
                      <a:pt x="6221" y="3829"/>
                    </a:cubicBezTo>
                    <a:cubicBezTo>
                      <a:pt x="6160" y="3829"/>
                      <a:pt x="6004" y="3860"/>
                      <a:pt x="5934" y="3860"/>
                    </a:cubicBezTo>
                    <a:cubicBezTo>
                      <a:pt x="5891" y="3860"/>
                      <a:pt x="5881" y="3848"/>
                      <a:pt x="5945" y="3811"/>
                    </a:cubicBezTo>
                    <a:cubicBezTo>
                      <a:pt x="6058" y="3744"/>
                      <a:pt x="6246" y="3588"/>
                      <a:pt x="6112" y="3588"/>
                    </a:cubicBezTo>
                    <a:cubicBezTo>
                      <a:pt x="6086" y="3588"/>
                      <a:pt x="6049" y="3594"/>
                      <a:pt x="5999" y="3606"/>
                    </a:cubicBezTo>
                    <a:cubicBezTo>
                      <a:pt x="5979" y="3611"/>
                      <a:pt x="5965" y="3613"/>
                      <a:pt x="5955" y="3613"/>
                    </a:cubicBezTo>
                    <a:cubicBezTo>
                      <a:pt x="5897" y="3613"/>
                      <a:pt x="5959" y="3549"/>
                      <a:pt x="5886" y="3549"/>
                    </a:cubicBezTo>
                    <a:cubicBezTo>
                      <a:pt x="5876" y="3549"/>
                      <a:pt x="5863" y="3550"/>
                      <a:pt x="5847" y="3553"/>
                    </a:cubicBezTo>
                    <a:cubicBezTo>
                      <a:pt x="5813" y="3558"/>
                      <a:pt x="5790" y="3561"/>
                      <a:pt x="5775" y="3561"/>
                    </a:cubicBezTo>
                    <a:cubicBezTo>
                      <a:pt x="5669" y="3561"/>
                      <a:pt x="6039" y="3432"/>
                      <a:pt x="6070" y="3393"/>
                    </a:cubicBezTo>
                    <a:cubicBezTo>
                      <a:pt x="6082" y="3378"/>
                      <a:pt x="6066" y="3374"/>
                      <a:pt x="6040" y="3374"/>
                    </a:cubicBezTo>
                    <a:cubicBezTo>
                      <a:pt x="6009" y="3374"/>
                      <a:pt x="5965" y="3379"/>
                      <a:pt x="5933" y="3379"/>
                    </a:cubicBezTo>
                    <a:cubicBezTo>
                      <a:pt x="5909" y="3379"/>
                      <a:pt x="5892" y="3376"/>
                      <a:pt x="5892" y="3366"/>
                    </a:cubicBezTo>
                    <a:cubicBezTo>
                      <a:pt x="5901" y="3330"/>
                      <a:pt x="5981" y="3312"/>
                      <a:pt x="6105" y="3268"/>
                    </a:cubicBezTo>
                    <a:cubicBezTo>
                      <a:pt x="6257" y="3232"/>
                      <a:pt x="6088" y="3223"/>
                      <a:pt x="6070" y="3223"/>
                    </a:cubicBezTo>
                    <a:cubicBezTo>
                      <a:pt x="6051" y="3227"/>
                      <a:pt x="6039" y="3228"/>
                      <a:pt x="6031" y="3228"/>
                    </a:cubicBezTo>
                    <a:cubicBezTo>
                      <a:pt x="5997" y="3228"/>
                      <a:pt x="6047" y="3202"/>
                      <a:pt x="6061" y="3188"/>
                    </a:cubicBezTo>
                    <a:cubicBezTo>
                      <a:pt x="6067" y="3180"/>
                      <a:pt x="6064" y="3177"/>
                      <a:pt x="6055" y="3177"/>
                    </a:cubicBezTo>
                    <a:cubicBezTo>
                      <a:pt x="5994" y="3177"/>
                      <a:pt x="5667" y="3298"/>
                      <a:pt x="5635" y="3298"/>
                    </a:cubicBezTo>
                    <a:cubicBezTo>
                      <a:pt x="5622" y="3298"/>
                      <a:pt x="5657" y="3278"/>
                      <a:pt x="5776" y="3223"/>
                    </a:cubicBezTo>
                    <a:cubicBezTo>
                      <a:pt x="5985" y="3137"/>
                      <a:pt x="6001" y="3080"/>
                      <a:pt x="5892" y="3080"/>
                    </a:cubicBezTo>
                    <a:cubicBezTo>
                      <a:pt x="5866" y="3080"/>
                      <a:pt x="5833" y="3083"/>
                      <a:pt x="5794" y="3090"/>
                    </a:cubicBezTo>
                    <a:cubicBezTo>
                      <a:pt x="5717" y="3105"/>
                      <a:pt x="5657" y="3114"/>
                      <a:pt x="5625" y="3114"/>
                    </a:cubicBezTo>
                    <a:cubicBezTo>
                      <a:pt x="5562" y="3114"/>
                      <a:pt x="5610" y="3078"/>
                      <a:pt x="5847" y="2983"/>
                    </a:cubicBezTo>
                    <a:cubicBezTo>
                      <a:pt x="6060" y="2894"/>
                      <a:pt x="5602" y="2947"/>
                      <a:pt x="5817" y="2851"/>
                    </a:cubicBezTo>
                    <a:lnTo>
                      <a:pt x="5817" y="2851"/>
                    </a:lnTo>
                    <a:cubicBezTo>
                      <a:pt x="5725" y="2891"/>
                      <a:pt x="5553" y="2915"/>
                      <a:pt x="5466" y="2915"/>
                    </a:cubicBezTo>
                    <a:cubicBezTo>
                      <a:pt x="5381" y="2915"/>
                      <a:pt x="5376" y="2893"/>
                      <a:pt x="5598" y="2840"/>
                    </a:cubicBezTo>
                    <a:cubicBezTo>
                      <a:pt x="6025" y="2698"/>
                      <a:pt x="5660" y="2751"/>
                      <a:pt x="5624" y="2725"/>
                    </a:cubicBezTo>
                    <a:cubicBezTo>
                      <a:pt x="5598" y="2707"/>
                      <a:pt x="5571" y="2680"/>
                      <a:pt x="5633" y="2635"/>
                    </a:cubicBezTo>
                    <a:cubicBezTo>
                      <a:pt x="5678" y="2609"/>
                      <a:pt x="5740" y="2600"/>
                      <a:pt x="5749" y="2573"/>
                    </a:cubicBezTo>
                    <a:cubicBezTo>
                      <a:pt x="5755" y="2561"/>
                      <a:pt x="5704" y="2521"/>
                      <a:pt x="5607" y="2521"/>
                    </a:cubicBezTo>
                    <a:cubicBezTo>
                      <a:pt x="5567" y="2521"/>
                      <a:pt x="5519" y="2528"/>
                      <a:pt x="5464" y="2546"/>
                    </a:cubicBezTo>
                    <a:cubicBezTo>
                      <a:pt x="5624" y="2493"/>
                      <a:pt x="5785" y="2440"/>
                      <a:pt x="5803" y="2404"/>
                    </a:cubicBezTo>
                    <a:cubicBezTo>
                      <a:pt x="5803" y="2395"/>
                      <a:pt x="5773" y="2394"/>
                      <a:pt x="5740" y="2394"/>
                    </a:cubicBezTo>
                    <a:cubicBezTo>
                      <a:pt x="5730" y="2394"/>
                      <a:pt x="5720" y="2394"/>
                      <a:pt x="5711" y="2394"/>
                    </a:cubicBezTo>
                    <a:cubicBezTo>
                      <a:pt x="5654" y="2394"/>
                      <a:pt x="5608" y="2391"/>
                      <a:pt x="5705" y="2350"/>
                    </a:cubicBezTo>
                    <a:cubicBezTo>
                      <a:pt x="5660" y="2350"/>
                      <a:pt x="5616" y="2359"/>
                      <a:pt x="5580" y="2368"/>
                    </a:cubicBezTo>
                    <a:cubicBezTo>
                      <a:pt x="5558" y="2374"/>
                      <a:pt x="5544" y="2377"/>
                      <a:pt x="5537" y="2377"/>
                    </a:cubicBezTo>
                    <a:cubicBezTo>
                      <a:pt x="5511" y="2377"/>
                      <a:pt x="5557" y="2348"/>
                      <a:pt x="5571" y="2342"/>
                    </a:cubicBezTo>
                    <a:cubicBezTo>
                      <a:pt x="5634" y="2290"/>
                      <a:pt x="5712" y="2227"/>
                      <a:pt x="5643" y="2227"/>
                    </a:cubicBezTo>
                    <a:cubicBezTo>
                      <a:pt x="5605" y="2227"/>
                      <a:pt x="5521" y="2246"/>
                      <a:pt x="5366" y="2297"/>
                    </a:cubicBezTo>
                    <a:cubicBezTo>
                      <a:pt x="5441" y="2272"/>
                      <a:pt x="5738" y="2170"/>
                      <a:pt x="5651" y="2170"/>
                    </a:cubicBezTo>
                    <a:cubicBezTo>
                      <a:pt x="5645" y="2170"/>
                      <a:pt x="5636" y="2171"/>
                      <a:pt x="5624" y="2172"/>
                    </a:cubicBezTo>
                    <a:cubicBezTo>
                      <a:pt x="5545" y="2187"/>
                      <a:pt x="5498" y="2199"/>
                      <a:pt x="5472" y="2199"/>
                    </a:cubicBezTo>
                    <a:cubicBezTo>
                      <a:pt x="5450" y="2199"/>
                      <a:pt x="5441" y="2192"/>
                      <a:pt x="5437" y="2172"/>
                    </a:cubicBezTo>
                    <a:cubicBezTo>
                      <a:pt x="5553" y="2163"/>
                      <a:pt x="5660" y="2119"/>
                      <a:pt x="5749" y="2057"/>
                    </a:cubicBezTo>
                    <a:cubicBezTo>
                      <a:pt x="5758" y="2030"/>
                      <a:pt x="5722" y="2012"/>
                      <a:pt x="5678" y="2003"/>
                    </a:cubicBezTo>
                    <a:cubicBezTo>
                      <a:pt x="5651" y="1996"/>
                      <a:pt x="5626" y="1993"/>
                      <a:pt x="5601" y="1993"/>
                    </a:cubicBezTo>
                    <a:cubicBezTo>
                      <a:pt x="5527" y="1993"/>
                      <a:pt x="5445" y="2021"/>
                      <a:pt x="5259" y="2074"/>
                    </a:cubicBezTo>
                    <a:cubicBezTo>
                      <a:pt x="5250" y="2030"/>
                      <a:pt x="5304" y="2021"/>
                      <a:pt x="5473" y="1950"/>
                    </a:cubicBezTo>
                    <a:lnTo>
                      <a:pt x="5473" y="1950"/>
                    </a:lnTo>
                    <a:cubicBezTo>
                      <a:pt x="5473" y="1950"/>
                      <a:pt x="5245" y="1989"/>
                      <a:pt x="5166" y="2016"/>
                    </a:cubicBezTo>
                    <a:lnTo>
                      <a:pt x="5166" y="2016"/>
                    </a:lnTo>
                    <a:cubicBezTo>
                      <a:pt x="5375" y="1937"/>
                      <a:pt x="5584" y="1850"/>
                      <a:pt x="5785" y="1754"/>
                    </a:cubicBezTo>
                    <a:cubicBezTo>
                      <a:pt x="5642" y="1754"/>
                      <a:pt x="5500" y="1771"/>
                      <a:pt x="5357" y="1798"/>
                    </a:cubicBezTo>
                    <a:cubicBezTo>
                      <a:pt x="5307" y="1809"/>
                      <a:pt x="5269" y="1813"/>
                      <a:pt x="5242" y="1813"/>
                    </a:cubicBezTo>
                    <a:cubicBezTo>
                      <a:pt x="5128" y="1813"/>
                      <a:pt x="5184" y="1735"/>
                      <a:pt x="5206" y="1656"/>
                    </a:cubicBezTo>
                    <a:cubicBezTo>
                      <a:pt x="5227" y="1621"/>
                      <a:pt x="5269" y="1495"/>
                      <a:pt x="5186" y="1495"/>
                    </a:cubicBezTo>
                    <a:cubicBezTo>
                      <a:pt x="5163" y="1495"/>
                      <a:pt x="5129" y="1505"/>
                      <a:pt x="5081" y="1531"/>
                    </a:cubicBezTo>
                    <a:lnTo>
                      <a:pt x="4547" y="1843"/>
                    </a:lnTo>
                    <a:cubicBezTo>
                      <a:pt x="4531" y="1818"/>
                      <a:pt x="4795" y="1654"/>
                      <a:pt x="4930" y="1577"/>
                    </a:cubicBezTo>
                    <a:lnTo>
                      <a:pt x="4930" y="1577"/>
                    </a:lnTo>
                    <a:cubicBezTo>
                      <a:pt x="4925" y="1579"/>
                      <a:pt x="4921" y="1580"/>
                      <a:pt x="4919" y="1580"/>
                    </a:cubicBezTo>
                    <a:cubicBezTo>
                      <a:pt x="4890" y="1580"/>
                      <a:pt x="5038" y="1437"/>
                      <a:pt x="5126" y="1371"/>
                    </a:cubicBezTo>
                    <a:cubicBezTo>
                      <a:pt x="5215" y="1308"/>
                      <a:pt x="5375" y="1210"/>
                      <a:pt x="5348" y="1166"/>
                    </a:cubicBezTo>
                    <a:lnTo>
                      <a:pt x="5348" y="1166"/>
                    </a:lnTo>
                    <a:lnTo>
                      <a:pt x="4829" y="1515"/>
                    </a:lnTo>
                    <a:lnTo>
                      <a:pt x="4829" y="1515"/>
                    </a:lnTo>
                    <a:cubicBezTo>
                      <a:pt x="5101" y="1325"/>
                      <a:pt x="4982" y="1147"/>
                      <a:pt x="4948" y="1103"/>
                    </a:cubicBezTo>
                    <a:lnTo>
                      <a:pt x="4948" y="1103"/>
                    </a:lnTo>
                    <a:cubicBezTo>
                      <a:pt x="4974" y="1139"/>
                      <a:pt x="4823" y="1255"/>
                      <a:pt x="4743" y="1326"/>
                    </a:cubicBezTo>
                    <a:cubicBezTo>
                      <a:pt x="4727" y="1265"/>
                      <a:pt x="5023" y="952"/>
                      <a:pt x="4928" y="952"/>
                    </a:cubicBezTo>
                    <a:cubicBezTo>
                      <a:pt x="4913" y="952"/>
                      <a:pt x="4888" y="960"/>
                      <a:pt x="4850" y="979"/>
                    </a:cubicBezTo>
                    <a:cubicBezTo>
                      <a:pt x="4818" y="1004"/>
                      <a:pt x="4682" y="1094"/>
                      <a:pt x="4646" y="1094"/>
                    </a:cubicBezTo>
                    <a:cubicBezTo>
                      <a:pt x="4631" y="1094"/>
                      <a:pt x="4634" y="1078"/>
                      <a:pt x="4671" y="1032"/>
                    </a:cubicBezTo>
                    <a:cubicBezTo>
                      <a:pt x="4725" y="970"/>
                      <a:pt x="5001" y="792"/>
                      <a:pt x="4939" y="765"/>
                    </a:cubicBezTo>
                    <a:cubicBezTo>
                      <a:pt x="4932" y="762"/>
                      <a:pt x="4925" y="761"/>
                      <a:pt x="4917" y="761"/>
                    </a:cubicBezTo>
                    <a:cubicBezTo>
                      <a:pt x="4872" y="761"/>
                      <a:pt x="4807" y="800"/>
                      <a:pt x="4762" y="800"/>
                    </a:cubicBezTo>
                    <a:cubicBezTo>
                      <a:pt x="4739" y="800"/>
                      <a:pt x="4722" y="789"/>
                      <a:pt x="4716" y="756"/>
                    </a:cubicBezTo>
                    <a:cubicBezTo>
                      <a:pt x="4698" y="676"/>
                      <a:pt x="4734" y="560"/>
                      <a:pt x="4671" y="524"/>
                    </a:cubicBezTo>
                    <a:cubicBezTo>
                      <a:pt x="4668" y="522"/>
                      <a:pt x="4663" y="521"/>
                      <a:pt x="4658" y="521"/>
                    </a:cubicBezTo>
                    <a:cubicBezTo>
                      <a:pt x="4585" y="521"/>
                      <a:pt x="4373" y="733"/>
                      <a:pt x="4440" y="783"/>
                    </a:cubicBezTo>
                    <a:cubicBezTo>
                      <a:pt x="4404" y="756"/>
                      <a:pt x="4360" y="747"/>
                      <a:pt x="4351" y="694"/>
                    </a:cubicBezTo>
                    <a:cubicBezTo>
                      <a:pt x="4360" y="614"/>
                      <a:pt x="4377" y="533"/>
                      <a:pt x="4404" y="462"/>
                    </a:cubicBezTo>
                    <a:cubicBezTo>
                      <a:pt x="4408" y="440"/>
                      <a:pt x="4401" y="431"/>
                      <a:pt x="4389" y="431"/>
                    </a:cubicBezTo>
                    <a:cubicBezTo>
                      <a:pt x="4373" y="431"/>
                      <a:pt x="4348" y="447"/>
                      <a:pt x="4333" y="462"/>
                    </a:cubicBezTo>
                    <a:cubicBezTo>
                      <a:pt x="4253" y="507"/>
                      <a:pt x="4208" y="605"/>
                      <a:pt x="4128" y="747"/>
                    </a:cubicBezTo>
                    <a:cubicBezTo>
                      <a:pt x="4152" y="721"/>
                      <a:pt x="4166" y="710"/>
                      <a:pt x="4173" y="710"/>
                    </a:cubicBezTo>
                    <a:cubicBezTo>
                      <a:pt x="4189" y="710"/>
                      <a:pt x="4160" y="771"/>
                      <a:pt x="4110" y="827"/>
                    </a:cubicBezTo>
                    <a:cubicBezTo>
                      <a:pt x="4066" y="878"/>
                      <a:pt x="4016" y="920"/>
                      <a:pt x="3992" y="920"/>
                    </a:cubicBezTo>
                    <a:cubicBezTo>
                      <a:pt x="3982" y="920"/>
                      <a:pt x="3977" y="914"/>
                      <a:pt x="3977" y="899"/>
                    </a:cubicBezTo>
                    <a:cubicBezTo>
                      <a:pt x="3968" y="810"/>
                      <a:pt x="4235" y="516"/>
                      <a:pt x="4173" y="489"/>
                    </a:cubicBezTo>
                    <a:cubicBezTo>
                      <a:pt x="4039" y="489"/>
                      <a:pt x="3914" y="578"/>
                      <a:pt x="3897" y="712"/>
                    </a:cubicBezTo>
                    <a:cubicBezTo>
                      <a:pt x="3879" y="836"/>
                      <a:pt x="3834" y="952"/>
                      <a:pt x="3754" y="1041"/>
                    </a:cubicBezTo>
                    <a:cubicBezTo>
                      <a:pt x="3717" y="1088"/>
                      <a:pt x="3687" y="1126"/>
                      <a:pt x="3672" y="1126"/>
                    </a:cubicBezTo>
                    <a:cubicBezTo>
                      <a:pt x="3661" y="1126"/>
                      <a:pt x="3658" y="1107"/>
                      <a:pt x="3665" y="1059"/>
                    </a:cubicBezTo>
                    <a:cubicBezTo>
                      <a:pt x="3701" y="872"/>
                      <a:pt x="3968" y="373"/>
                      <a:pt x="3968" y="337"/>
                    </a:cubicBezTo>
                    <a:cubicBezTo>
                      <a:pt x="3964" y="308"/>
                      <a:pt x="3948" y="295"/>
                      <a:pt x="3927" y="295"/>
                    </a:cubicBezTo>
                    <a:cubicBezTo>
                      <a:pt x="3903" y="295"/>
                      <a:pt x="3872" y="313"/>
                      <a:pt x="3843" y="346"/>
                    </a:cubicBezTo>
                    <a:cubicBezTo>
                      <a:pt x="3781" y="418"/>
                      <a:pt x="3754" y="569"/>
                      <a:pt x="3692" y="658"/>
                    </a:cubicBezTo>
                    <a:cubicBezTo>
                      <a:pt x="3679" y="675"/>
                      <a:pt x="3671" y="683"/>
                      <a:pt x="3667" y="683"/>
                    </a:cubicBezTo>
                    <a:cubicBezTo>
                      <a:pt x="3633" y="683"/>
                      <a:pt x="3762" y="300"/>
                      <a:pt x="3718" y="300"/>
                    </a:cubicBezTo>
                    <a:cubicBezTo>
                      <a:pt x="3714" y="300"/>
                      <a:pt x="3708" y="303"/>
                      <a:pt x="3701" y="311"/>
                    </a:cubicBezTo>
                    <a:cubicBezTo>
                      <a:pt x="3632" y="408"/>
                      <a:pt x="3578" y="516"/>
                      <a:pt x="3536" y="629"/>
                    </a:cubicBezTo>
                    <a:lnTo>
                      <a:pt x="3536" y="629"/>
                    </a:lnTo>
                    <a:cubicBezTo>
                      <a:pt x="3564" y="531"/>
                      <a:pt x="3586" y="431"/>
                      <a:pt x="3603" y="329"/>
                    </a:cubicBezTo>
                    <a:cubicBezTo>
                      <a:pt x="3618" y="198"/>
                      <a:pt x="3600" y="1"/>
                      <a:pt x="35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108;p41"/>
              <p:cNvSpPr/>
              <p:nvPr/>
            </p:nvSpPr>
            <p:spPr>
              <a:xfrm>
                <a:off x="3072475" y="3775375"/>
                <a:ext cx="48575" cy="273025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10921" extrusionOk="0">
                    <a:moveTo>
                      <a:pt x="1942" y="0"/>
                    </a:moveTo>
                    <a:lnTo>
                      <a:pt x="1" y="10921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109;p41"/>
              <p:cNvSpPr/>
              <p:nvPr/>
            </p:nvSpPr>
            <p:spPr>
              <a:xfrm>
                <a:off x="3058900" y="3774025"/>
                <a:ext cx="91550" cy="276025"/>
              </a:xfrm>
              <a:custGeom>
                <a:avLst/>
                <a:gdLst/>
                <a:ahLst/>
                <a:cxnLst/>
                <a:rect l="l" t="t" r="r" b="b"/>
                <a:pathLst>
                  <a:path w="3662" h="11041" extrusionOk="0">
                    <a:moveTo>
                      <a:pt x="2067" y="455"/>
                    </a:moveTo>
                    <a:lnTo>
                      <a:pt x="2067" y="455"/>
                    </a:lnTo>
                    <a:cubicBezTo>
                      <a:pt x="2067" y="455"/>
                      <a:pt x="2067" y="455"/>
                      <a:pt x="2067" y="455"/>
                    </a:cubicBezTo>
                    <a:cubicBezTo>
                      <a:pt x="2067" y="455"/>
                      <a:pt x="2067" y="455"/>
                      <a:pt x="2067" y="455"/>
                    </a:cubicBezTo>
                    <a:close/>
                    <a:moveTo>
                      <a:pt x="3169" y="617"/>
                    </a:moveTo>
                    <a:cubicBezTo>
                      <a:pt x="3205" y="623"/>
                      <a:pt x="3249" y="632"/>
                      <a:pt x="3305" y="642"/>
                    </a:cubicBezTo>
                    <a:cubicBezTo>
                      <a:pt x="3259" y="630"/>
                      <a:pt x="3214" y="621"/>
                      <a:pt x="3169" y="617"/>
                    </a:cubicBezTo>
                    <a:close/>
                    <a:moveTo>
                      <a:pt x="2138" y="1284"/>
                    </a:moveTo>
                    <a:cubicBezTo>
                      <a:pt x="2147" y="1284"/>
                      <a:pt x="2191" y="1289"/>
                      <a:pt x="2248" y="1297"/>
                    </a:cubicBezTo>
                    <a:lnTo>
                      <a:pt x="2248" y="1297"/>
                    </a:lnTo>
                    <a:cubicBezTo>
                      <a:pt x="2212" y="1288"/>
                      <a:pt x="2175" y="1284"/>
                      <a:pt x="2138" y="1284"/>
                    </a:cubicBezTo>
                    <a:close/>
                    <a:moveTo>
                      <a:pt x="2038" y="1408"/>
                    </a:moveTo>
                    <a:cubicBezTo>
                      <a:pt x="1979" y="1408"/>
                      <a:pt x="2250" y="1453"/>
                      <a:pt x="2285" y="1453"/>
                    </a:cubicBezTo>
                    <a:cubicBezTo>
                      <a:pt x="2288" y="1453"/>
                      <a:pt x="2289" y="1453"/>
                      <a:pt x="2289" y="1453"/>
                    </a:cubicBezTo>
                    <a:lnTo>
                      <a:pt x="2147" y="1417"/>
                    </a:lnTo>
                    <a:cubicBezTo>
                      <a:pt x="2086" y="1411"/>
                      <a:pt x="2053" y="1408"/>
                      <a:pt x="2038" y="1408"/>
                    </a:cubicBezTo>
                    <a:close/>
                    <a:moveTo>
                      <a:pt x="1933" y="1506"/>
                    </a:moveTo>
                    <a:cubicBezTo>
                      <a:pt x="1934" y="1507"/>
                      <a:pt x="1936" y="1507"/>
                      <a:pt x="1938" y="1507"/>
                    </a:cubicBezTo>
                    <a:lnTo>
                      <a:pt x="1938" y="1507"/>
                    </a:lnTo>
                    <a:cubicBezTo>
                      <a:pt x="1936" y="1507"/>
                      <a:pt x="1935" y="1507"/>
                      <a:pt x="1933" y="1506"/>
                    </a:cubicBezTo>
                    <a:close/>
                    <a:moveTo>
                      <a:pt x="2120" y="1836"/>
                    </a:moveTo>
                    <a:cubicBezTo>
                      <a:pt x="2120" y="1836"/>
                      <a:pt x="2124" y="1839"/>
                      <a:pt x="2133" y="1844"/>
                    </a:cubicBezTo>
                    <a:lnTo>
                      <a:pt x="2133" y="1844"/>
                    </a:lnTo>
                    <a:cubicBezTo>
                      <a:pt x="2129" y="1839"/>
                      <a:pt x="2123" y="1836"/>
                      <a:pt x="2120" y="1836"/>
                    </a:cubicBezTo>
                    <a:close/>
                    <a:moveTo>
                      <a:pt x="2254" y="1925"/>
                    </a:moveTo>
                    <a:cubicBezTo>
                      <a:pt x="2352" y="1925"/>
                      <a:pt x="2459" y="1943"/>
                      <a:pt x="2557" y="1978"/>
                    </a:cubicBezTo>
                    <a:lnTo>
                      <a:pt x="2548" y="1978"/>
                    </a:lnTo>
                    <a:cubicBezTo>
                      <a:pt x="2441" y="1978"/>
                      <a:pt x="2343" y="1960"/>
                      <a:pt x="2254" y="1925"/>
                    </a:cubicBezTo>
                    <a:close/>
                    <a:moveTo>
                      <a:pt x="3140" y="1972"/>
                    </a:moveTo>
                    <a:lnTo>
                      <a:pt x="3140" y="1972"/>
                    </a:lnTo>
                    <a:cubicBezTo>
                      <a:pt x="3159" y="1977"/>
                      <a:pt x="3181" y="1982"/>
                      <a:pt x="3207" y="1987"/>
                    </a:cubicBezTo>
                    <a:cubicBezTo>
                      <a:pt x="3185" y="1982"/>
                      <a:pt x="3162" y="1977"/>
                      <a:pt x="3140" y="1972"/>
                    </a:cubicBezTo>
                    <a:close/>
                    <a:moveTo>
                      <a:pt x="2058" y="2023"/>
                    </a:moveTo>
                    <a:lnTo>
                      <a:pt x="2058" y="2023"/>
                    </a:lnTo>
                    <a:cubicBezTo>
                      <a:pt x="2145" y="2031"/>
                      <a:pt x="2239" y="2046"/>
                      <a:pt x="2327" y="2074"/>
                    </a:cubicBezTo>
                    <a:lnTo>
                      <a:pt x="2327" y="2074"/>
                    </a:lnTo>
                    <a:cubicBezTo>
                      <a:pt x="2238" y="2064"/>
                      <a:pt x="2148" y="2047"/>
                      <a:pt x="2058" y="2023"/>
                    </a:cubicBezTo>
                    <a:close/>
                    <a:moveTo>
                      <a:pt x="1799" y="2281"/>
                    </a:moveTo>
                    <a:lnTo>
                      <a:pt x="1799" y="2281"/>
                    </a:lnTo>
                    <a:cubicBezTo>
                      <a:pt x="1931" y="2289"/>
                      <a:pt x="2062" y="2310"/>
                      <a:pt x="2188" y="2345"/>
                    </a:cubicBezTo>
                    <a:lnTo>
                      <a:pt x="2188" y="2345"/>
                    </a:lnTo>
                    <a:lnTo>
                      <a:pt x="1799" y="2281"/>
                    </a:lnTo>
                    <a:close/>
                    <a:moveTo>
                      <a:pt x="1584" y="2518"/>
                    </a:moveTo>
                    <a:cubicBezTo>
                      <a:pt x="1552" y="2518"/>
                      <a:pt x="1632" y="2538"/>
                      <a:pt x="1835" y="2575"/>
                    </a:cubicBezTo>
                    <a:lnTo>
                      <a:pt x="1835" y="2566"/>
                    </a:lnTo>
                    <a:lnTo>
                      <a:pt x="1693" y="2531"/>
                    </a:lnTo>
                    <a:cubicBezTo>
                      <a:pt x="1635" y="2522"/>
                      <a:pt x="1598" y="2518"/>
                      <a:pt x="1584" y="2518"/>
                    </a:cubicBezTo>
                    <a:close/>
                    <a:moveTo>
                      <a:pt x="1691" y="2850"/>
                    </a:moveTo>
                    <a:cubicBezTo>
                      <a:pt x="1699" y="2850"/>
                      <a:pt x="1708" y="2851"/>
                      <a:pt x="1719" y="2851"/>
                    </a:cubicBezTo>
                    <a:cubicBezTo>
                      <a:pt x="1799" y="2860"/>
                      <a:pt x="1915" y="2878"/>
                      <a:pt x="2022" y="2896"/>
                    </a:cubicBezTo>
                    <a:lnTo>
                      <a:pt x="2013" y="2896"/>
                    </a:lnTo>
                    <a:cubicBezTo>
                      <a:pt x="2152" y="2919"/>
                      <a:pt x="2257" y="2942"/>
                      <a:pt x="2196" y="2942"/>
                    </a:cubicBezTo>
                    <a:cubicBezTo>
                      <a:pt x="2187" y="2942"/>
                      <a:pt x="2174" y="2941"/>
                      <a:pt x="2156" y="2940"/>
                    </a:cubicBezTo>
                    <a:cubicBezTo>
                      <a:pt x="1980" y="2915"/>
                      <a:pt x="1574" y="2850"/>
                      <a:pt x="1691" y="2850"/>
                    </a:cubicBezTo>
                    <a:close/>
                    <a:moveTo>
                      <a:pt x="2022" y="3261"/>
                    </a:moveTo>
                    <a:cubicBezTo>
                      <a:pt x="2111" y="3261"/>
                      <a:pt x="2208" y="3276"/>
                      <a:pt x="2299" y="3305"/>
                    </a:cubicBezTo>
                    <a:lnTo>
                      <a:pt x="2299" y="3305"/>
                    </a:lnTo>
                    <a:cubicBezTo>
                      <a:pt x="2206" y="3303"/>
                      <a:pt x="2114" y="3286"/>
                      <a:pt x="2022" y="3261"/>
                    </a:cubicBezTo>
                    <a:close/>
                    <a:moveTo>
                      <a:pt x="2120" y="1"/>
                    </a:moveTo>
                    <a:cubicBezTo>
                      <a:pt x="2093" y="1"/>
                      <a:pt x="2031" y="28"/>
                      <a:pt x="2129" y="45"/>
                    </a:cubicBezTo>
                    <a:cubicBezTo>
                      <a:pt x="2320" y="85"/>
                      <a:pt x="2512" y="118"/>
                      <a:pt x="2415" y="118"/>
                    </a:cubicBezTo>
                    <a:cubicBezTo>
                      <a:pt x="2404" y="118"/>
                      <a:pt x="2389" y="118"/>
                      <a:pt x="2369" y="117"/>
                    </a:cubicBezTo>
                    <a:cubicBezTo>
                      <a:pt x="2289" y="117"/>
                      <a:pt x="2209" y="135"/>
                      <a:pt x="2245" y="161"/>
                    </a:cubicBezTo>
                    <a:cubicBezTo>
                      <a:pt x="2289" y="188"/>
                      <a:pt x="2592" y="241"/>
                      <a:pt x="2548" y="241"/>
                    </a:cubicBezTo>
                    <a:cubicBezTo>
                      <a:pt x="2472" y="241"/>
                      <a:pt x="2089" y="178"/>
                      <a:pt x="1985" y="178"/>
                    </a:cubicBezTo>
                    <a:cubicBezTo>
                      <a:pt x="1978" y="178"/>
                      <a:pt x="1973" y="179"/>
                      <a:pt x="1969" y="179"/>
                    </a:cubicBezTo>
                    <a:cubicBezTo>
                      <a:pt x="2084" y="206"/>
                      <a:pt x="2200" y="232"/>
                      <a:pt x="2316" y="241"/>
                    </a:cubicBezTo>
                    <a:cubicBezTo>
                      <a:pt x="2316" y="242"/>
                      <a:pt x="2314" y="242"/>
                      <a:pt x="2311" y="242"/>
                    </a:cubicBezTo>
                    <a:cubicBezTo>
                      <a:pt x="2276" y="242"/>
                      <a:pt x="2077" y="212"/>
                      <a:pt x="2029" y="212"/>
                    </a:cubicBezTo>
                    <a:cubicBezTo>
                      <a:pt x="2014" y="212"/>
                      <a:pt x="2014" y="216"/>
                      <a:pt x="2040" y="224"/>
                    </a:cubicBezTo>
                    <a:cubicBezTo>
                      <a:pt x="2072" y="232"/>
                      <a:pt x="2694" y="343"/>
                      <a:pt x="2619" y="343"/>
                    </a:cubicBezTo>
                    <a:cubicBezTo>
                      <a:pt x="2611" y="343"/>
                      <a:pt x="2597" y="342"/>
                      <a:pt x="2574" y="339"/>
                    </a:cubicBezTo>
                    <a:cubicBezTo>
                      <a:pt x="2459" y="330"/>
                      <a:pt x="2280" y="286"/>
                      <a:pt x="2174" y="277"/>
                    </a:cubicBezTo>
                    <a:cubicBezTo>
                      <a:pt x="2129" y="277"/>
                      <a:pt x="2129" y="286"/>
                      <a:pt x="2156" y="304"/>
                    </a:cubicBezTo>
                    <a:cubicBezTo>
                      <a:pt x="2236" y="330"/>
                      <a:pt x="2583" y="375"/>
                      <a:pt x="2565" y="402"/>
                    </a:cubicBezTo>
                    <a:cubicBezTo>
                      <a:pt x="2405" y="366"/>
                      <a:pt x="2254" y="339"/>
                      <a:pt x="2120" y="330"/>
                    </a:cubicBezTo>
                    <a:cubicBezTo>
                      <a:pt x="2100" y="330"/>
                      <a:pt x="2077" y="330"/>
                      <a:pt x="2059" y="330"/>
                    </a:cubicBezTo>
                    <a:cubicBezTo>
                      <a:pt x="2004" y="330"/>
                      <a:pt x="1989" y="335"/>
                      <a:pt x="2209" y="375"/>
                    </a:cubicBezTo>
                    <a:cubicBezTo>
                      <a:pt x="2040" y="344"/>
                      <a:pt x="1959" y="332"/>
                      <a:pt x="1938" y="332"/>
                    </a:cubicBezTo>
                    <a:cubicBezTo>
                      <a:pt x="1910" y="332"/>
                      <a:pt x="1986" y="354"/>
                      <a:pt x="2102" y="384"/>
                    </a:cubicBezTo>
                    <a:cubicBezTo>
                      <a:pt x="2049" y="374"/>
                      <a:pt x="2015" y="370"/>
                      <a:pt x="1994" y="370"/>
                    </a:cubicBezTo>
                    <a:cubicBezTo>
                      <a:pt x="1906" y="370"/>
                      <a:pt x="2069" y="446"/>
                      <a:pt x="2067" y="455"/>
                    </a:cubicBezTo>
                    <a:lnTo>
                      <a:pt x="2067" y="455"/>
                    </a:lnTo>
                    <a:cubicBezTo>
                      <a:pt x="2071" y="448"/>
                      <a:pt x="2088" y="445"/>
                      <a:pt x="2112" y="445"/>
                    </a:cubicBezTo>
                    <a:cubicBezTo>
                      <a:pt x="2212" y="445"/>
                      <a:pt x="2432" y="493"/>
                      <a:pt x="2325" y="500"/>
                    </a:cubicBezTo>
                    <a:cubicBezTo>
                      <a:pt x="2245" y="500"/>
                      <a:pt x="2200" y="518"/>
                      <a:pt x="2191" y="535"/>
                    </a:cubicBezTo>
                    <a:cubicBezTo>
                      <a:pt x="2283" y="557"/>
                      <a:pt x="2378" y="569"/>
                      <a:pt x="2472" y="569"/>
                    </a:cubicBezTo>
                    <a:cubicBezTo>
                      <a:pt x="2534" y="569"/>
                      <a:pt x="2595" y="564"/>
                      <a:pt x="2655" y="553"/>
                    </a:cubicBezTo>
                    <a:lnTo>
                      <a:pt x="2655" y="553"/>
                    </a:lnTo>
                    <a:cubicBezTo>
                      <a:pt x="2646" y="571"/>
                      <a:pt x="2655" y="580"/>
                      <a:pt x="2637" y="598"/>
                    </a:cubicBezTo>
                    <a:cubicBezTo>
                      <a:pt x="2623" y="602"/>
                      <a:pt x="2610" y="607"/>
                      <a:pt x="2579" y="607"/>
                    </a:cubicBezTo>
                    <a:cubicBezTo>
                      <a:pt x="2548" y="607"/>
                      <a:pt x="2499" y="602"/>
                      <a:pt x="2414" y="589"/>
                    </a:cubicBezTo>
                    <a:cubicBezTo>
                      <a:pt x="2245" y="562"/>
                      <a:pt x="2156" y="535"/>
                      <a:pt x="2049" y="526"/>
                    </a:cubicBezTo>
                    <a:cubicBezTo>
                      <a:pt x="2037" y="526"/>
                      <a:pt x="2027" y="526"/>
                      <a:pt x="2019" y="526"/>
                    </a:cubicBezTo>
                    <a:cubicBezTo>
                      <a:pt x="1866" y="526"/>
                      <a:pt x="2219" y="599"/>
                      <a:pt x="2236" y="624"/>
                    </a:cubicBezTo>
                    <a:cubicBezTo>
                      <a:pt x="2239" y="634"/>
                      <a:pt x="2220" y="638"/>
                      <a:pt x="2186" y="638"/>
                    </a:cubicBezTo>
                    <a:cubicBezTo>
                      <a:pt x="2120" y="638"/>
                      <a:pt x="1998" y="624"/>
                      <a:pt x="1853" y="607"/>
                    </a:cubicBezTo>
                    <a:lnTo>
                      <a:pt x="1853" y="607"/>
                    </a:lnTo>
                    <a:cubicBezTo>
                      <a:pt x="2040" y="642"/>
                      <a:pt x="2280" y="696"/>
                      <a:pt x="2361" y="722"/>
                    </a:cubicBezTo>
                    <a:cubicBezTo>
                      <a:pt x="2388" y="730"/>
                      <a:pt x="2394" y="733"/>
                      <a:pt x="2386" y="733"/>
                    </a:cubicBezTo>
                    <a:cubicBezTo>
                      <a:pt x="2359" y="733"/>
                      <a:pt x="2165" y="696"/>
                      <a:pt x="2165" y="696"/>
                    </a:cubicBezTo>
                    <a:lnTo>
                      <a:pt x="2165" y="696"/>
                    </a:lnTo>
                    <a:cubicBezTo>
                      <a:pt x="2200" y="707"/>
                      <a:pt x="2235" y="717"/>
                      <a:pt x="2270" y="726"/>
                    </a:cubicBezTo>
                    <a:lnTo>
                      <a:pt x="2270" y="726"/>
                    </a:lnTo>
                    <a:cubicBezTo>
                      <a:pt x="2160" y="704"/>
                      <a:pt x="2048" y="683"/>
                      <a:pt x="2013" y="678"/>
                    </a:cubicBezTo>
                    <a:cubicBezTo>
                      <a:pt x="2002" y="677"/>
                      <a:pt x="1994" y="676"/>
                      <a:pt x="1986" y="676"/>
                    </a:cubicBezTo>
                    <a:cubicBezTo>
                      <a:pt x="1926" y="676"/>
                      <a:pt x="1971" y="706"/>
                      <a:pt x="1986" y="713"/>
                    </a:cubicBezTo>
                    <a:cubicBezTo>
                      <a:pt x="2049" y="758"/>
                      <a:pt x="2120" y="785"/>
                      <a:pt x="2191" y="794"/>
                    </a:cubicBezTo>
                    <a:cubicBezTo>
                      <a:pt x="2289" y="811"/>
                      <a:pt x="2352" y="829"/>
                      <a:pt x="2325" y="829"/>
                    </a:cubicBezTo>
                    <a:cubicBezTo>
                      <a:pt x="2271" y="829"/>
                      <a:pt x="2218" y="829"/>
                      <a:pt x="2165" y="811"/>
                    </a:cubicBezTo>
                    <a:cubicBezTo>
                      <a:pt x="2112" y="804"/>
                      <a:pt x="2089" y="801"/>
                      <a:pt x="2080" y="801"/>
                    </a:cubicBezTo>
                    <a:cubicBezTo>
                      <a:pt x="2068" y="801"/>
                      <a:pt x="2081" y="806"/>
                      <a:pt x="2076" y="811"/>
                    </a:cubicBezTo>
                    <a:cubicBezTo>
                      <a:pt x="2138" y="838"/>
                      <a:pt x="2200" y="865"/>
                      <a:pt x="2263" y="883"/>
                    </a:cubicBezTo>
                    <a:cubicBezTo>
                      <a:pt x="2298" y="901"/>
                      <a:pt x="2307" y="918"/>
                      <a:pt x="2280" y="918"/>
                    </a:cubicBezTo>
                    <a:cubicBezTo>
                      <a:pt x="2275" y="920"/>
                      <a:pt x="2267" y="920"/>
                      <a:pt x="2257" y="920"/>
                    </a:cubicBezTo>
                    <a:cubicBezTo>
                      <a:pt x="2209" y="920"/>
                      <a:pt x="2116" y="908"/>
                      <a:pt x="2085" y="908"/>
                    </a:cubicBezTo>
                    <a:cubicBezTo>
                      <a:pt x="2079" y="908"/>
                      <a:pt x="2076" y="908"/>
                      <a:pt x="2076" y="909"/>
                    </a:cubicBezTo>
                    <a:cubicBezTo>
                      <a:pt x="2076" y="918"/>
                      <a:pt x="2191" y="927"/>
                      <a:pt x="2191" y="927"/>
                    </a:cubicBezTo>
                    <a:lnTo>
                      <a:pt x="2191" y="936"/>
                    </a:lnTo>
                    <a:cubicBezTo>
                      <a:pt x="2182" y="954"/>
                      <a:pt x="2174" y="972"/>
                      <a:pt x="2174" y="981"/>
                    </a:cubicBezTo>
                    <a:cubicBezTo>
                      <a:pt x="2165" y="998"/>
                      <a:pt x="2069" y="1014"/>
                      <a:pt x="2345" y="1061"/>
                    </a:cubicBezTo>
                    <a:lnTo>
                      <a:pt x="2345" y="1061"/>
                    </a:lnTo>
                    <a:cubicBezTo>
                      <a:pt x="2269" y="1050"/>
                      <a:pt x="2218" y="1045"/>
                      <a:pt x="2183" y="1045"/>
                    </a:cubicBezTo>
                    <a:cubicBezTo>
                      <a:pt x="2121" y="1045"/>
                      <a:pt x="2111" y="1059"/>
                      <a:pt x="2111" y="1070"/>
                    </a:cubicBezTo>
                    <a:cubicBezTo>
                      <a:pt x="2102" y="1088"/>
                      <a:pt x="2298" y="1132"/>
                      <a:pt x="2263" y="1141"/>
                    </a:cubicBezTo>
                    <a:cubicBezTo>
                      <a:pt x="2245" y="1141"/>
                      <a:pt x="2049" y="1105"/>
                      <a:pt x="1986" y="1096"/>
                    </a:cubicBezTo>
                    <a:cubicBezTo>
                      <a:pt x="1924" y="1096"/>
                      <a:pt x="1933" y="1105"/>
                      <a:pt x="1942" y="1114"/>
                    </a:cubicBezTo>
                    <a:cubicBezTo>
                      <a:pt x="1978" y="1141"/>
                      <a:pt x="2022" y="1159"/>
                      <a:pt x="2067" y="1168"/>
                    </a:cubicBezTo>
                    <a:cubicBezTo>
                      <a:pt x="2087" y="1172"/>
                      <a:pt x="2127" y="1180"/>
                      <a:pt x="2173" y="1188"/>
                    </a:cubicBezTo>
                    <a:lnTo>
                      <a:pt x="2173" y="1188"/>
                    </a:lnTo>
                    <a:cubicBezTo>
                      <a:pt x="2165" y="1187"/>
                      <a:pt x="2158" y="1187"/>
                      <a:pt x="2153" y="1187"/>
                    </a:cubicBezTo>
                    <a:cubicBezTo>
                      <a:pt x="2107" y="1187"/>
                      <a:pt x="2239" y="1224"/>
                      <a:pt x="2227" y="1230"/>
                    </a:cubicBezTo>
                    <a:cubicBezTo>
                      <a:pt x="2226" y="1230"/>
                      <a:pt x="2225" y="1231"/>
                      <a:pt x="2223" y="1231"/>
                    </a:cubicBezTo>
                    <a:cubicBezTo>
                      <a:pt x="2175" y="1231"/>
                      <a:pt x="1773" y="1152"/>
                      <a:pt x="1716" y="1152"/>
                    </a:cubicBezTo>
                    <a:cubicBezTo>
                      <a:pt x="1707" y="1152"/>
                      <a:pt x="1707" y="1154"/>
                      <a:pt x="1719" y="1159"/>
                    </a:cubicBezTo>
                    <a:cubicBezTo>
                      <a:pt x="1817" y="1194"/>
                      <a:pt x="2271" y="1266"/>
                      <a:pt x="2512" y="1319"/>
                    </a:cubicBezTo>
                    <a:cubicBezTo>
                      <a:pt x="2553" y="1329"/>
                      <a:pt x="2560" y="1333"/>
                      <a:pt x="2545" y="1333"/>
                    </a:cubicBezTo>
                    <a:cubicBezTo>
                      <a:pt x="2511" y="1333"/>
                      <a:pt x="2357" y="1311"/>
                      <a:pt x="2248" y="1297"/>
                    </a:cubicBezTo>
                    <a:lnTo>
                      <a:pt x="2248" y="1297"/>
                    </a:lnTo>
                    <a:cubicBezTo>
                      <a:pt x="2281" y="1304"/>
                      <a:pt x="2313" y="1315"/>
                      <a:pt x="2343" y="1328"/>
                    </a:cubicBezTo>
                    <a:cubicBezTo>
                      <a:pt x="2343" y="1328"/>
                      <a:pt x="2316" y="1337"/>
                      <a:pt x="2352" y="1346"/>
                    </a:cubicBezTo>
                    <a:cubicBezTo>
                      <a:pt x="2396" y="1355"/>
                      <a:pt x="2503" y="1373"/>
                      <a:pt x="2565" y="1390"/>
                    </a:cubicBezTo>
                    <a:cubicBezTo>
                      <a:pt x="2628" y="1399"/>
                      <a:pt x="2619" y="1408"/>
                      <a:pt x="2619" y="1417"/>
                    </a:cubicBezTo>
                    <a:cubicBezTo>
                      <a:pt x="2494" y="1393"/>
                      <a:pt x="2405" y="1378"/>
                      <a:pt x="2375" y="1378"/>
                    </a:cubicBezTo>
                    <a:cubicBezTo>
                      <a:pt x="2361" y="1378"/>
                      <a:pt x="2361" y="1382"/>
                      <a:pt x="2378" y="1390"/>
                    </a:cubicBezTo>
                    <a:cubicBezTo>
                      <a:pt x="2423" y="1405"/>
                      <a:pt x="2465" y="1418"/>
                      <a:pt x="2441" y="1418"/>
                    </a:cubicBezTo>
                    <a:cubicBezTo>
                      <a:pt x="2421" y="1418"/>
                      <a:pt x="2360" y="1410"/>
                      <a:pt x="2227" y="1390"/>
                    </a:cubicBezTo>
                    <a:cubicBezTo>
                      <a:pt x="2196" y="1385"/>
                      <a:pt x="2174" y="1383"/>
                      <a:pt x="2160" y="1383"/>
                    </a:cubicBezTo>
                    <a:cubicBezTo>
                      <a:pt x="2127" y="1383"/>
                      <a:pt x="2144" y="1396"/>
                      <a:pt x="2200" y="1408"/>
                    </a:cubicBezTo>
                    <a:cubicBezTo>
                      <a:pt x="2263" y="1417"/>
                      <a:pt x="2325" y="1435"/>
                      <a:pt x="2387" y="1453"/>
                    </a:cubicBezTo>
                    <a:cubicBezTo>
                      <a:pt x="2423" y="1471"/>
                      <a:pt x="2405" y="1479"/>
                      <a:pt x="2361" y="1488"/>
                    </a:cubicBezTo>
                    <a:cubicBezTo>
                      <a:pt x="2325" y="1488"/>
                      <a:pt x="2174" y="1471"/>
                      <a:pt x="2084" y="1462"/>
                    </a:cubicBezTo>
                    <a:cubicBezTo>
                      <a:pt x="1995" y="1462"/>
                      <a:pt x="1986" y="1471"/>
                      <a:pt x="2111" y="1506"/>
                    </a:cubicBezTo>
                    <a:cubicBezTo>
                      <a:pt x="2178" y="1520"/>
                      <a:pt x="2173" y="1524"/>
                      <a:pt x="2140" y="1524"/>
                    </a:cubicBezTo>
                    <a:cubicBezTo>
                      <a:pt x="2087" y="1524"/>
                      <a:pt x="1967" y="1513"/>
                      <a:pt x="1938" y="1507"/>
                    </a:cubicBezTo>
                    <a:lnTo>
                      <a:pt x="1938" y="1507"/>
                    </a:lnTo>
                    <a:cubicBezTo>
                      <a:pt x="2151" y="1560"/>
                      <a:pt x="2415" y="1578"/>
                      <a:pt x="2530" y="1595"/>
                    </a:cubicBezTo>
                    <a:cubicBezTo>
                      <a:pt x="2551" y="1595"/>
                      <a:pt x="2567" y="1607"/>
                      <a:pt x="2522" y="1607"/>
                    </a:cubicBezTo>
                    <a:cubicBezTo>
                      <a:pt x="2511" y="1607"/>
                      <a:pt x="2496" y="1606"/>
                      <a:pt x="2476" y="1604"/>
                    </a:cubicBezTo>
                    <a:cubicBezTo>
                      <a:pt x="2424" y="1593"/>
                      <a:pt x="2395" y="1589"/>
                      <a:pt x="2381" y="1589"/>
                    </a:cubicBezTo>
                    <a:cubicBezTo>
                      <a:pt x="2350" y="1589"/>
                      <a:pt x="2395" y="1610"/>
                      <a:pt x="2432" y="1622"/>
                    </a:cubicBezTo>
                    <a:cubicBezTo>
                      <a:pt x="2462" y="1631"/>
                      <a:pt x="2469" y="1634"/>
                      <a:pt x="2460" y="1634"/>
                    </a:cubicBezTo>
                    <a:cubicBezTo>
                      <a:pt x="2433" y="1634"/>
                      <a:pt x="2244" y="1600"/>
                      <a:pt x="2102" y="1586"/>
                    </a:cubicBezTo>
                    <a:cubicBezTo>
                      <a:pt x="2078" y="1583"/>
                      <a:pt x="2066" y="1581"/>
                      <a:pt x="2064" y="1581"/>
                    </a:cubicBezTo>
                    <a:cubicBezTo>
                      <a:pt x="2054" y="1581"/>
                      <a:pt x="2197" y="1606"/>
                      <a:pt x="2218" y="1613"/>
                    </a:cubicBezTo>
                    <a:cubicBezTo>
                      <a:pt x="2369" y="1640"/>
                      <a:pt x="2352" y="1649"/>
                      <a:pt x="2352" y="1658"/>
                    </a:cubicBezTo>
                    <a:cubicBezTo>
                      <a:pt x="2352" y="1667"/>
                      <a:pt x="2254" y="1658"/>
                      <a:pt x="2485" y="1720"/>
                    </a:cubicBezTo>
                    <a:cubicBezTo>
                      <a:pt x="2494" y="1720"/>
                      <a:pt x="2610" y="1756"/>
                      <a:pt x="2574" y="1756"/>
                    </a:cubicBezTo>
                    <a:cubicBezTo>
                      <a:pt x="2498" y="1747"/>
                      <a:pt x="2179" y="1666"/>
                      <a:pt x="2080" y="1666"/>
                    </a:cubicBezTo>
                    <a:cubicBezTo>
                      <a:pt x="2075" y="1666"/>
                      <a:pt x="2070" y="1666"/>
                      <a:pt x="2067" y="1667"/>
                    </a:cubicBezTo>
                    <a:cubicBezTo>
                      <a:pt x="1978" y="1667"/>
                      <a:pt x="2022" y="1702"/>
                      <a:pt x="2022" y="1720"/>
                    </a:cubicBezTo>
                    <a:cubicBezTo>
                      <a:pt x="2022" y="1720"/>
                      <a:pt x="2022" y="1712"/>
                      <a:pt x="2059" y="1712"/>
                    </a:cubicBezTo>
                    <a:cubicBezTo>
                      <a:pt x="2078" y="1712"/>
                      <a:pt x="2105" y="1714"/>
                      <a:pt x="2147" y="1720"/>
                    </a:cubicBezTo>
                    <a:cubicBezTo>
                      <a:pt x="2209" y="1729"/>
                      <a:pt x="2129" y="1747"/>
                      <a:pt x="2289" y="1773"/>
                    </a:cubicBezTo>
                    <a:cubicBezTo>
                      <a:pt x="2264" y="1768"/>
                      <a:pt x="2269" y="1766"/>
                      <a:pt x="2287" y="1766"/>
                    </a:cubicBezTo>
                    <a:cubicBezTo>
                      <a:pt x="2328" y="1766"/>
                      <a:pt x="2440" y="1776"/>
                      <a:pt x="2459" y="1782"/>
                    </a:cubicBezTo>
                    <a:cubicBezTo>
                      <a:pt x="2503" y="1801"/>
                      <a:pt x="2664" y="1843"/>
                      <a:pt x="2623" y="1843"/>
                    </a:cubicBezTo>
                    <a:cubicBezTo>
                      <a:pt x="2606" y="1843"/>
                      <a:pt x="2555" y="1836"/>
                      <a:pt x="2450" y="1818"/>
                    </a:cubicBezTo>
                    <a:cubicBezTo>
                      <a:pt x="2361" y="1791"/>
                      <a:pt x="2263" y="1773"/>
                      <a:pt x="2174" y="1765"/>
                    </a:cubicBezTo>
                    <a:cubicBezTo>
                      <a:pt x="2120" y="1773"/>
                      <a:pt x="2093" y="1791"/>
                      <a:pt x="2147" y="1818"/>
                    </a:cubicBezTo>
                    <a:cubicBezTo>
                      <a:pt x="2200" y="1845"/>
                      <a:pt x="2441" y="1871"/>
                      <a:pt x="2565" y="1898"/>
                    </a:cubicBezTo>
                    <a:cubicBezTo>
                      <a:pt x="2525" y="1902"/>
                      <a:pt x="2484" y="1904"/>
                      <a:pt x="2444" y="1904"/>
                    </a:cubicBezTo>
                    <a:cubicBezTo>
                      <a:pt x="2386" y="1904"/>
                      <a:pt x="2329" y="1900"/>
                      <a:pt x="2271" y="1889"/>
                    </a:cubicBezTo>
                    <a:cubicBezTo>
                      <a:pt x="2197" y="1877"/>
                      <a:pt x="2152" y="1856"/>
                      <a:pt x="2133" y="1844"/>
                    </a:cubicBezTo>
                    <a:lnTo>
                      <a:pt x="2133" y="1844"/>
                    </a:lnTo>
                    <a:cubicBezTo>
                      <a:pt x="2140" y="1853"/>
                      <a:pt x="2141" y="1867"/>
                      <a:pt x="2091" y="1867"/>
                    </a:cubicBezTo>
                    <a:cubicBezTo>
                      <a:pt x="2076" y="1867"/>
                      <a:pt x="2056" y="1865"/>
                      <a:pt x="2031" y="1863"/>
                    </a:cubicBezTo>
                    <a:cubicBezTo>
                      <a:pt x="1924" y="1854"/>
                      <a:pt x="1666" y="1800"/>
                      <a:pt x="1523" y="1782"/>
                    </a:cubicBezTo>
                    <a:lnTo>
                      <a:pt x="1523" y="1782"/>
                    </a:lnTo>
                    <a:cubicBezTo>
                      <a:pt x="1764" y="1827"/>
                      <a:pt x="1995" y="1880"/>
                      <a:pt x="2191" y="1925"/>
                    </a:cubicBezTo>
                    <a:cubicBezTo>
                      <a:pt x="2289" y="1952"/>
                      <a:pt x="2218" y="1952"/>
                      <a:pt x="2271" y="1969"/>
                    </a:cubicBezTo>
                    <a:cubicBezTo>
                      <a:pt x="2294" y="1977"/>
                      <a:pt x="2459" y="2009"/>
                      <a:pt x="2425" y="2009"/>
                    </a:cubicBezTo>
                    <a:cubicBezTo>
                      <a:pt x="2418" y="2009"/>
                      <a:pt x="2403" y="2008"/>
                      <a:pt x="2378" y="2005"/>
                    </a:cubicBezTo>
                    <a:cubicBezTo>
                      <a:pt x="2200" y="1978"/>
                      <a:pt x="1986" y="1925"/>
                      <a:pt x="1791" y="1889"/>
                    </a:cubicBezTo>
                    <a:cubicBezTo>
                      <a:pt x="1760" y="1886"/>
                      <a:pt x="1741" y="1884"/>
                      <a:pt x="1730" y="1884"/>
                    </a:cubicBezTo>
                    <a:cubicBezTo>
                      <a:pt x="1684" y="1884"/>
                      <a:pt x="1792" y="1910"/>
                      <a:pt x="1835" y="1925"/>
                    </a:cubicBezTo>
                    <a:cubicBezTo>
                      <a:pt x="1906" y="1943"/>
                      <a:pt x="1969" y="1960"/>
                      <a:pt x="2031" y="1978"/>
                    </a:cubicBezTo>
                    <a:cubicBezTo>
                      <a:pt x="2058" y="1987"/>
                      <a:pt x="2049" y="2005"/>
                      <a:pt x="2049" y="2014"/>
                    </a:cubicBezTo>
                    <a:cubicBezTo>
                      <a:pt x="2040" y="2023"/>
                      <a:pt x="1933" y="2050"/>
                      <a:pt x="2102" y="2103"/>
                    </a:cubicBezTo>
                    <a:cubicBezTo>
                      <a:pt x="2138" y="2112"/>
                      <a:pt x="2298" y="2139"/>
                      <a:pt x="2236" y="2139"/>
                    </a:cubicBezTo>
                    <a:cubicBezTo>
                      <a:pt x="2156" y="2139"/>
                      <a:pt x="1986" y="2103"/>
                      <a:pt x="1906" y="2103"/>
                    </a:cubicBezTo>
                    <a:cubicBezTo>
                      <a:pt x="1880" y="2102"/>
                      <a:pt x="1856" y="2101"/>
                      <a:pt x="1836" y="2101"/>
                    </a:cubicBezTo>
                    <a:cubicBezTo>
                      <a:pt x="1736" y="2101"/>
                      <a:pt x="1725" y="2119"/>
                      <a:pt x="1844" y="2156"/>
                    </a:cubicBezTo>
                    <a:cubicBezTo>
                      <a:pt x="1880" y="2165"/>
                      <a:pt x="2076" y="2210"/>
                      <a:pt x="2058" y="2210"/>
                    </a:cubicBezTo>
                    <a:cubicBezTo>
                      <a:pt x="2003" y="2210"/>
                      <a:pt x="1778" y="2162"/>
                      <a:pt x="1723" y="2162"/>
                    </a:cubicBezTo>
                    <a:cubicBezTo>
                      <a:pt x="1715" y="2162"/>
                      <a:pt x="1710" y="2163"/>
                      <a:pt x="1710" y="2165"/>
                    </a:cubicBezTo>
                    <a:cubicBezTo>
                      <a:pt x="1791" y="2174"/>
                      <a:pt x="1880" y="2201"/>
                      <a:pt x="1960" y="2219"/>
                    </a:cubicBezTo>
                    <a:cubicBezTo>
                      <a:pt x="1960" y="2228"/>
                      <a:pt x="1942" y="2237"/>
                      <a:pt x="2076" y="2254"/>
                    </a:cubicBezTo>
                    <a:cubicBezTo>
                      <a:pt x="2352" y="2308"/>
                      <a:pt x="2334" y="2308"/>
                      <a:pt x="2530" y="2361"/>
                    </a:cubicBezTo>
                    <a:cubicBezTo>
                      <a:pt x="2467" y="2352"/>
                      <a:pt x="1995" y="2281"/>
                      <a:pt x="2031" y="2281"/>
                    </a:cubicBezTo>
                    <a:cubicBezTo>
                      <a:pt x="2042" y="2281"/>
                      <a:pt x="2064" y="2283"/>
                      <a:pt x="2078" y="2283"/>
                    </a:cubicBezTo>
                    <a:cubicBezTo>
                      <a:pt x="2100" y="2283"/>
                      <a:pt x="2106" y="2279"/>
                      <a:pt x="2031" y="2263"/>
                    </a:cubicBezTo>
                    <a:cubicBezTo>
                      <a:pt x="1978" y="2254"/>
                      <a:pt x="1933" y="2246"/>
                      <a:pt x="1888" y="2246"/>
                    </a:cubicBezTo>
                    <a:cubicBezTo>
                      <a:pt x="1847" y="2246"/>
                      <a:pt x="1978" y="2283"/>
                      <a:pt x="1933" y="2283"/>
                    </a:cubicBezTo>
                    <a:cubicBezTo>
                      <a:pt x="1920" y="2283"/>
                      <a:pt x="1893" y="2280"/>
                      <a:pt x="1844" y="2272"/>
                    </a:cubicBezTo>
                    <a:cubicBezTo>
                      <a:pt x="1828" y="2271"/>
                      <a:pt x="1815" y="2270"/>
                      <a:pt x="1805" y="2270"/>
                    </a:cubicBezTo>
                    <a:cubicBezTo>
                      <a:pt x="1707" y="2270"/>
                      <a:pt x="1905" y="2344"/>
                      <a:pt x="1897" y="2352"/>
                    </a:cubicBezTo>
                    <a:cubicBezTo>
                      <a:pt x="2138" y="2397"/>
                      <a:pt x="2129" y="2388"/>
                      <a:pt x="2343" y="2424"/>
                    </a:cubicBezTo>
                    <a:cubicBezTo>
                      <a:pt x="2343" y="2425"/>
                      <a:pt x="2339" y="2425"/>
                      <a:pt x="2333" y="2425"/>
                    </a:cubicBezTo>
                    <a:cubicBezTo>
                      <a:pt x="2292" y="2425"/>
                      <a:pt x="2128" y="2404"/>
                      <a:pt x="2097" y="2404"/>
                    </a:cubicBezTo>
                    <a:cubicBezTo>
                      <a:pt x="2093" y="2404"/>
                      <a:pt x="2091" y="2405"/>
                      <a:pt x="2093" y="2406"/>
                    </a:cubicBezTo>
                    <a:cubicBezTo>
                      <a:pt x="2138" y="2424"/>
                      <a:pt x="2369" y="2468"/>
                      <a:pt x="2467" y="2495"/>
                    </a:cubicBezTo>
                    <a:cubicBezTo>
                      <a:pt x="2340" y="2476"/>
                      <a:pt x="1838" y="2416"/>
                      <a:pt x="1740" y="2416"/>
                    </a:cubicBezTo>
                    <a:cubicBezTo>
                      <a:pt x="1701" y="2416"/>
                      <a:pt x="1725" y="2425"/>
                      <a:pt x="1862" y="2450"/>
                    </a:cubicBezTo>
                    <a:cubicBezTo>
                      <a:pt x="1896" y="2450"/>
                      <a:pt x="1832" y="2434"/>
                      <a:pt x="1811" y="2425"/>
                    </a:cubicBezTo>
                    <a:lnTo>
                      <a:pt x="1811" y="2425"/>
                    </a:lnTo>
                    <a:cubicBezTo>
                      <a:pt x="1843" y="2433"/>
                      <a:pt x="2105" y="2478"/>
                      <a:pt x="2138" y="2486"/>
                    </a:cubicBezTo>
                    <a:cubicBezTo>
                      <a:pt x="2218" y="2504"/>
                      <a:pt x="2245" y="2522"/>
                      <a:pt x="2218" y="2522"/>
                    </a:cubicBezTo>
                    <a:cubicBezTo>
                      <a:pt x="2215" y="2522"/>
                      <a:pt x="2211" y="2522"/>
                      <a:pt x="2207" y="2522"/>
                    </a:cubicBezTo>
                    <a:cubicBezTo>
                      <a:pt x="2127" y="2522"/>
                      <a:pt x="1828" y="2450"/>
                      <a:pt x="1733" y="2450"/>
                    </a:cubicBezTo>
                    <a:cubicBezTo>
                      <a:pt x="1728" y="2450"/>
                      <a:pt x="1723" y="2450"/>
                      <a:pt x="1719" y="2450"/>
                    </a:cubicBezTo>
                    <a:cubicBezTo>
                      <a:pt x="1693" y="2450"/>
                      <a:pt x="1675" y="2468"/>
                      <a:pt x="1710" y="2486"/>
                    </a:cubicBezTo>
                    <a:cubicBezTo>
                      <a:pt x="1755" y="2495"/>
                      <a:pt x="1969" y="2531"/>
                      <a:pt x="1978" y="2548"/>
                    </a:cubicBezTo>
                    <a:cubicBezTo>
                      <a:pt x="1982" y="2556"/>
                      <a:pt x="1987" y="2561"/>
                      <a:pt x="1976" y="2561"/>
                    </a:cubicBezTo>
                    <a:cubicBezTo>
                      <a:pt x="1963" y="2561"/>
                      <a:pt x="1924" y="2554"/>
                      <a:pt x="1826" y="2539"/>
                    </a:cubicBezTo>
                    <a:cubicBezTo>
                      <a:pt x="1791" y="2531"/>
                      <a:pt x="1675" y="2504"/>
                      <a:pt x="1621" y="2495"/>
                    </a:cubicBezTo>
                    <a:cubicBezTo>
                      <a:pt x="1619" y="2495"/>
                      <a:pt x="1617" y="2495"/>
                      <a:pt x="1616" y="2495"/>
                    </a:cubicBezTo>
                    <a:cubicBezTo>
                      <a:pt x="1581" y="2495"/>
                      <a:pt x="2042" y="2610"/>
                      <a:pt x="2020" y="2610"/>
                    </a:cubicBezTo>
                    <a:cubicBezTo>
                      <a:pt x="2017" y="2610"/>
                      <a:pt x="2004" y="2607"/>
                      <a:pt x="1978" y="2602"/>
                    </a:cubicBezTo>
                    <a:cubicBezTo>
                      <a:pt x="1853" y="2575"/>
                      <a:pt x="1728" y="2566"/>
                      <a:pt x="1595" y="2557"/>
                    </a:cubicBezTo>
                    <a:lnTo>
                      <a:pt x="1595" y="2557"/>
                    </a:lnTo>
                    <a:cubicBezTo>
                      <a:pt x="1595" y="2557"/>
                      <a:pt x="1621" y="2584"/>
                      <a:pt x="1657" y="2593"/>
                    </a:cubicBezTo>
                    <a:cubicBezTo>
                      <a:pt x="1791" y="2602"/>
                      <a:pt x="1915" y="2620"/>
                      <a:pt x="2040" y="2637"/>
                    </a:cubicBezTo>
                    <a:cubicBezTo>
                      <a:pt x="2004" y="2646"/>
                      <a:pt x="1933" y="2646"/>
                      <a:pt x="1924" y="2664"/>
                    </a:cubicBezTo>
                    <a:cubicBezTo>
                      <a:pt x="1915" y="2673"/>
                      <a:pt x="1924" y="2673"/>
                      <a:pt x="1915" y="2682"/>
                    </a:cubicBezTo>
                    <a:cubicBezTo>
                      <a:pt x="1888" y="2682"/>
                      <a:pt x="1906" y="2682"/>
                      <a:pt x="1978" y="2700"/>
                    </a:cubicBezTo>
                    <a:cubicBezTo>
                      <a:pt x="1979" y="2700"/>
                      <a:pt x="1979" y="2701"/>
                      <a:pt x="1978" y="2701"/>
                    </a:cubicBezTo>
                    <a:cubicBezTo>
                      <a:pt x="1963" y="2701"/>
                      <a:pt x="1637" y="2637"/>
                      <a:pt x="1603" y="2629"/>
                    </a:cubicBezTo>
                    <a:cubicBezTo>
                      <a:pt x="1571" y="2622"/>
                      <a:pt x="1555" y="2620"/>
                      <a:pt x="1548" y="2620"/>
                    </a:cubicBezTo>
                    <a:cubicBezTo>
                      <a:pt x="1527" y="2620"/>
                      <a:pt x="1631" y="2648"/>
                      <a:pt x="1666" y="2655"/>
                    </a:cubicBezTo>
                    <a:cubicBezTo>
                      <a:pt x="1731" y="2671"/>
                      <a:pt x="1892" y="2710"/>
                      <a:pt x="1853" y="2710"/>
                    </a:cubicBezTo>
                    <a:cubicBezTo>
                      <a:pt x="1849" y="2710"/>
                      <a:pt x="1843" y="2709"/>
                      <a:pt x="1835" y="2709"/>
                    </a:cubicBezTo>
                    <a:cubicBezTo>
                      <a:pt x="1755" y="2700"/>
                      <a:pt x="1612" y="2664"/>
                      <a:pt x="1514" y="2655"/>
                    </a:cubicBezTo>
                    <a:lnTo>
                      <a:pt x="1514" y="2655"/>
                    </a:lnTo>
                    <a:cubicBezTo>
                      <a:pt x="1657" y="2682"/>
                      <a:pt x="1782" y="2709"/>
                      <a:pt x="1915" y="2753"/>
                    </a:cubicBezTo>
                    <a:cubicBezTo>
                      <a:pt x="1942" y="2771"/>
                      <a:pt x="1969" y="2780"/>
                      <a:pt x="1915" y="2780"/>
                    </a:cubicBezTo>
                    <a:cubicBezTo>
                      <a:pt x="1862" y="2780"/>
                      <a:pt x="1782" y="2762"/>
                      <a:pt x="1746" y="2762"/>
                    </a:cubicBezTo>
                    <a:cubicBezTo>
                      <a:pt x="1710" y="2762"/>
                      <a:pt x="1648" y="2771"/>
                      <a:pt x="1799" y="2807"/>
                    </a:cubicBezTo>
                    <a:cubicBezTo>
                      <a:pt x="1871" y="2807"/>
                      <a:pt x="1933" y="2824"/>
                      <a:pt x="1995" y="2851"/>
                    </a:cubicBezTo>
                    <a:cubicBezTo>
                      <a:pt x="1995" y="2851"/>
                      <a:pt x="2007" y="2863"/>
                      <a:pt x="1993" y="2863"/>
                    </a:cubicBezTo>
                    <a:cubicBezTo>
                      <a:pt x="1990" y="2863"/>
                      <a:pt x="1985" y="2862"/>
                      <a:pt x="1978" y="2860"/>
                    </a:cubicBezTo>
                    <a:cubicBezTo>
                      <a:pt x="1826" y="2824"/>
                      <a:pt x="1675" y="2798"/>
                      <a:pt x="1523" y="2771"/>
                    </a:cubicBezTo>
                    <a:cubicBezTo>
                      <a:pt x="1473" y="2771"/>
                      <a:pt x="1734" y="2825"/>
                      <a:pt x="1660" y="2825"/>
                    </a:cubicBezTo>
                    <a:cubicBezTo>
                      <a:pt x="1655" y="2825"/>
                      <a:pt x="1648" y="2825"/>
                      <a:pt x="1639" y="2824"/>
                    </a:cubicBezTo>
                    <a:cubicBezTo>
                      <a:pt x="1625" y="2824"/>
                      <a:pt x="1613" y="2823"/>
                      <a:pt x="1604" y="2823"/>
                    </a:cubicBezTo>
                    <a:cubicBezTo>
                      <a:pt x="1507" y="2823"/>
                      <a:pt x="1649" y="2863"/>
                      <a:pt x="1755" y="2896"/>
                    </a:cubicBezTo>
                    <a:cubicBezTo>
                      <a:pt x="1793" y="2907"/>
                      <a:pt x="1805" y="2910"/>
                      <a:pt x="1803" y="2910"/>
                    </a:cubicBezTo>
                    <a:cubicBezTo>
                      <a:pt x="1801" y="2910"/>
                      <a:pt x="1775" y="2905"/>
                      <a:pt x="1755" y="2905"/>
                    </a:cubicBezTo>
                    <a:cubicBezTo>
                      <a:pt x="1719" y="2905"/>
                      <a:pt x="1817" y="2931"/>
                      <a:pt x="1808" y="2931"/>
                    </a:cubicBezTo>
                    <a:cubicBezTo>
                      <a:pt x="1915" y="2951"/>
                      <a:pt x="2062" y="2991"/>
                      <a:pt x="2016" y="2991"/>
                    </a:cubicBezTo>
                    <a:cubicBezTo>
                      <a:pt x="2001" y="2991"/>
                      <a:pt x="1964" y="2987"/>
                      <a:pt x="1897" y="2976"/>
                    </a:cubicBezTo>
                    <a:cubicBezTo>
                      <a:pt x="1851" y="2969"/>
                      <a:pt x="1538" y="2918"/>
                      <a:pt x="1499" y="2918"/>
                    </a:cubicBezTo>
                    <a:cubicBezTo>
                      <a:pt x="1485" y="2918"/>
                      <a:pt x="1504" y="2924"/>
                      <a:pt x="1577" y="2940"/>
                    </a:cubicBezTo>
                    <a:cubicBezTo>
                      <a:pt x="1710" y="2967"/>
                      <a:pt x="1808" y="2985"/>
                      <a:pt x="1782" y="2994"/>
                    </a:cubicBezTo>
                    <a:cubicBezTo>
                      <a:pt x="1779" y="2995"/>
                      <a:pt x="1774" y="2995"/>
                      <a:pt x="1769" y="2995"/>
                    </a:cubicBezTo>
                    <a:cubicBezTo>
                      <a:pt x="1726" y="2995"/>
                      <a:pt x="1614" y="2966"/>
                      <a:pt x="1559" y="2958"/>
                    </a:cubicBezTo>
                    <a:cubicBezTo>
                      <a:pt x="1535" y="2955"/>
                      <a:pt x="1519" y="2954"/>
                      <a:pt x="1509" y="2954"/>
                    </a:cubicBezTo>
                    <a:cubicBezTo>
                      <a:pt x="1488" y="2954"/>
                      <a:pt x="1488" y="2958"/>
                      <a:pt x="1488" y="2958"/>
                    </a:cubicBezTo>
                    <a:lnTo>
                      <a:pt x="1782" y="3012"/>
                    </a:lnTo>
                    <a:cubicBezTo>
                      <a:pt x="1817" y="3012"/>
                      <a:pt x="1880" y="3012"/>
                      <a:pt x="1960" y="3029"/>
                    </a:cubicBezTo>
                    <a:cubicBezTo>
                      <a:pt x="2111" y="3047"/>
                      <a:pt x="2076" y="3065"/>
                      <a:pt x="2076" y="3074"/>
                    </a:cubicBezTo>
                    <a:cubicBezTo>
                      <a:pt x="1978" y="3065"/>
                      <a:pt x="1888" y="3056"/>
                      <a:pt x="1799" y="3047"/>
                    </a:cubicBezTo>
                    <a:cubicBezTo>
                      <a:pt x="1782" y="3047"/>
                      <a:pt x="1708" y="3043"/>
                      <a:pt x="1675" y="3043"/>
                    </a:cubicBezTo>
                    <a:cubicBezTo>
                      <a:pt x="1658" y="3043"/>
                      <a:pt x="1651" y="3044"/>
                      <a:pt x="1666" y="3047"/>
                    </a:cubicBezTo>
                    <a:cubicBezTo>
                      <a:pt x="1746" y="3056"/>
                      <a:pt x="1826" y="3074"/>
                      <a:pt x="1897" y="3101"/>
                    </a:cubicBezTo>
                    <a:cubicBezTo>
                      <a:pt x="1897" y="3110"/>
                      <a:pt x="1853" y="3101"/>
                      <a:pt x="1942" y="3127"/>
                    </a:cubicBezTo>
                    <a:cubicBezTo>
                      <a:pt x="2138" y="3163"/>
                      <a:pt x="2031" y="3190"/>
                      <a:pt x="2013" y="3199"/>
                    </a:cubicBezTo>
                    <a:cubicBezTo>
                      <a:pt x="1942" y="3199"/>
                      <a:pt x="1871" y="3199"/>
                      <a:pt x="1799" y="3181"/>
                    </a:cubicBezTo>
                    <a:cubicBezTo>
                      <a:pt x="1764" y="3175"/>
                      <a:pt x="1741" y="3173"/>
                      <a:pt x="1728" y="3173"/>
                    </a:cubicBezTo>
                    <a:cubicBezTo>
                      <a:pt x="1698" y="3173"/>
                      <a:pt x="1710" y="3184"/>
                      <a:pt x="1710" y="3190"/>
                    </a:cubicBezTo>
                    <a:cubicBezTo>
                      <a:pt x="1639" y="3190"/>
                      <a:pt x="1586" y="3190"/>
                      <a:pt x="1773" y="3225"/>
                    </a:cubicBezTo>
                    <a:cubicBezTo>
                      <a:pt x="1880" y="3252"/>
                      <a:pt x="1844" y="3252"/>
                      <a:pt x="1835" y="3261"/>
                    </a:cubicBezTo>
                    <a:cubicBezTo>
                      <a:pt x="1835" y="3270"/>
                      <a:pt x="1942" y="3279"/>
                      <a:pt x="1960" y="3297"/>
                    </a:cubicBezTo>
                    <a:cubicBezTo>
                      <a:pt x="1978" y="3305"/>
                      <a:pt x="1915" y="3305"/>
                      <a:pt x="1906" y="3314"/>
                    </a:cubicBezTo>
                    <a:cubicBezTo>
                      <a:pt x="2128" y="3385"/>
                      <a:pt x="2359" y="3439"/>
                      <a:pt x="2590" y="3474"/>
                    </a:cubicBezTo>
                    <a:lnTo>
                      <a:pt x="2590" y="3474"/>
                    </a:lnTo>
                    <a:cubicBezTo>
                      <a:pt x="2579" y="3471"/>
                      <a:pt x="2548" y="3448"/>
                      <a:pt x="2557" y="3448"/>
                    </a:cubicBezTo>
                    <a:cubicBezTo>
                      <a:pt x="2579" y="3444"/>
                      <a:pt x="2601" y="3441"/>
                      <a:pt x="2624" y="3441"/>
                    </a:cubicBezTo>
                    <a:cubicBezTo>
                      <a:pt x="2648" y="3441"/>
                      <a:pt x="2672" y="3444"/>
                      <a:pt x="2699" y="3448"/>
                    </a:cubicBezTo>
                    <a:cubicBezTo>
                      <a:pt x="2806" y="3448"/>
                      <a:pt x="2886" y="3448"/>
                      <a:pt x="2859" y="3421"/>
                    </a:cubicBezTo>
                    <a:cubicBezTo>
                      <a:pt x="2833" y="3403"/>
                      <a:pt x="2494" y="3359"/>
                      <a:pt x="2441" y="3332"/>
                    </a:cubicBezTo>
                    <a:cubicBezTo>
                      <a:pt x="2423" y="3322"/>
                      <a:pt x="2425" y="3318"/>
                      <a:pt x="2440" y="3318"/>
                    </a:cubicBezTo>
                    <a:cubicBezTo>
                      <a:pt x="2463" y="3318"/>
                      <a:pt x="2518" y="3327"/>
                      <a:pt x="2583" y="3332"/>
                    </a:cubicBezTo>
                    <a:cubicBezTo>
                      <a:pt x="2668" y="3349"/>
                      <a:pt x="2706" y="3355"/>
                      <a:pt x="2723" y="3355"/>
                    </a:cubicBezTo>
                    <a:cubicBezTo>
                      <a:pt x="2732" y="3355"/>
                      <a:pt x="2735" y="3353"/>
                      <a:pt x="2735" y="3350"/>
                    </a:cubicBezTo>
                    <a:cubicBezTo>
                      <a:pt x="2744" y="3341"/>
                      <a:pt x="2726" y="3341"/>
                      <a:pt x="2539" y="3305"/>
                    </a:cubicBezTo>
                    <a:cubicBezTo>
                      <a:pt x="2473" y="3291"/>
                      <a:pt x="2426" y="3276"/>
                      <a:pt x="2449" y="3276"/>
                    </a:cubicBezTo>
                    <a:cubicBezTo>
                      <a:pt x="2454" y="3276"/>
                      <a:pt x="2463" y="3277"/>
                      <a:pt x="2476" y="3279"/>
                    </a:cubicBezTo>
                    <a:cubicBezTo>
                      <a:pt x="2609" y="3294"/>
                      <a:pt x="2824" y="3344"/>
                      <a:pt x="2881" y="3344"/>
                    </a:cubicBezTo>
                    <a:cubicBezTo>
                      <a:pt x="2889" y="3344"/>
                      <a:pt x="2894" y="3343"/>
                      <a:pt x="2895" y="3341"/>
                    </a:cubicBezTo>
                    <a:cubicBezTo>
                      <a:pt x="2806" y="3297"/>
                      <a:pt x="2717" y="3279"/>
                      <a:pt x="2619" y="3261"/>
                    </a:cubicBezTo>
                    <a:cubicBezTo>
                      <a:pt x="2592" y="3252"/>
                      <a:pt x="2628" y="3252"/>
                      <a:pt x="2619" y="3243"/>
                    </a:cubicBezTo>
                    <a:cubicBezTo>
                      <a:pt x="2548" y="3225"/>
                      <a:pt x="2476" y="3190"/>
                      <a:pt x="2405" y="3154"/>
                    </a:cubicBezTo>
                    <a:lnTo>
                      <a:pt x="2405" y="3154"/>
                    </a:lnTo>
                    <a:cubicBezTo>
                      <a:pt x="2521" y="3172"/>
                      <a:pt x="2788" y="3243"/>
                      <a:pt x="2877" y="3261"/>
                    </a:cubicBezTo>
                    <a:cubicBezTo>
                      <a:pt x="2779" y="3234"/>
                      <a:pt x="2690" y="3190"/>
                      <a:pt x="2601" y="3154"/>
                    </a:cubicBezTo>
                    <a:cubicBezTo>
                      <a:pt x="2528" y="3133"/>
                      <a:pt x="2516" y="3125"/>
                      <a:pt x="2547" y="3125"/>
                    </a:cubicBezTo>
                    <a:cubicBezTo>
                      <a:pt x="2570" y="3125"/>
                      <a:pt x="2613" y="3129"/>
                      <a:pt x="2672" y="3136"/>
                    </a:cubicBezTo>
                    <a:cubicBezTo>
                      <a:pt x="2731" y="3143"/>
                      <a:pt x="2759" y="3146"/>
                      <a:pt x="2768" y="3146"/>
                    </a:cubicBezTo>
                    <a:cubicBezTo>
                      <a:pt x="2794" y="3146"/>
                      <a:pt x="2675" y="3125"/>
                      <a:pt x="2681" y="3118"/>
                    </a:cubicBezTo>
                    <a:cubicBezTo>
                      <a:pt x="2686" y="3113"/>
                      <a:pt x="2680" y="3108"/>
                      <a:pt x="2694" y="3108"/>
                    </a:cubicBezTo>
                    <a:cubicBezTo>
                      <a:pt x="2704" y="3108"/>
                      <a:pt x="2725" y="3111"/>
                      <a:pt x="2770" y="3118"/>
                    </a:cubicBezTo>
                    <a:lnTo>
                      <a:pt x="2815" y="3118"/>
                    </a:lnTo>
                    <a:cubicBezTo>
                      <a:pt x="2726" y="3092"/>
                      <a:pt x="2637" y="3074"/>
                      <a:pt x="2548" y="3065"/>
                    </a:cubicBezTo>
                    <a:cubicBezTo>
                      <a:pt x="2459" y="3047"/>
                      <a:pt x="2271" y="3020"/>
                      <a:pt x="2343" y="3020"/>
                    </a:cubicBezTo>
                    <a:cubicBezTo>
                      <a:pt x="2414" y="3020"/>
                      <a:pt x="2583" y="3056"/>
                      <a:pt x="2646" y="3056"/>
                    </a:cubicBezTo>
                    <a:cubicBezTo>
                      <a:pt x="2708" y="3056"/>
                      <a:pt x="2637" y="3029"/>
                      <a:pt x="2565" y="3012"/>
                    </a:cubicBezTo>
                    <a:cubicBezTo>
                      <a:pt x="2565" y="3005"/>
                      <a:pt x="2574" y="2999"/>
                      <a:pt x="2598" y="2999"/>
                    </a:cubicBezTo>
                    <a:cubicBezTo>
                      <a:pt x="2608" y="2999"/>
                      <a:pt x="2621" y="3000"/>
                      <a:pt x="2637" y="3003"/>
                    </a:cubicBezTo>
                    <a:cubicBezTo>
                      <a:pt x="2672" y="3012"/>
                      <a:pt x="2699" y="3012"/>
                      <a:pt x="2726" y="3012"/>
                    </a:cubicBezTo>
                    <a:cubicBezTo>
                      <a:pt x="2726" y="2994"/>
                      <a:pt x="2601" y="2976"/>
                      <a:pt x="2592" y="2958"/>
                    </a:cubicBezTo>
                    <a:cubicBezTo>
                      <a:pt x="2589" y="2955"/>
                      <a:pt x="2595" y="2954"/>
                      <a:pt x="2605" y="2954"/>
                    </a:cubicBezTo>
                    <a:cubicBezTo>
                      <a:pt x="2626" y="2954"/>
                      <a:pt x="2663" y="2958"/>
                      <a:pt x="2681" y="2958"/>
                    </a:cubicBezTo>
                    <a:cubicBezTo>
                      <a:pt x="2735" y="2949"/>
                      <a:pt x="2699" y="2914"/>
                      <a:pt x="2530" y="2869"/>
                    </a:cubicBezTo>
                    <a:cubicBezTo>
                      <a:pt x="2472" y="2851"/>
                      <a:pt x="2436" y="2842"/>
                      <a:pt x="2445" y="2842"/>
                    </a:cubicBezTo>
                    <a:cubicBezTo>
                      <a:pt x="2454" y="2842"/>
                      <a:pt x="2508" y="2851"/>
                      <a:pt x="2628" y="2869"/>
                    </a:cubicBezTo>
                    <a:cubicBezTo>
                      <a:pt x="2702" y="2889"/>
                      <a:pt x="2737" y="2895"/>
                      <a:pt x="2756" y="2895"/>
                    </a:cubicBezTo>
                    <a:cubicBezTo>
                      <a:pt x="2771" y="2895"/>
                      <a:pt x="2775" y="2891"/>
                      <a:pt x="2779" y="2887"/>
                    </a:cubicBezTo>
                    <a:cubicBezTo>
                      <a:pt x="2779" y="2878"/>
                      <a:pt x="2806" y="2869"/>
                      <a:pt x="2744" y="2851"/>
                    </a:cubicBezTo>
                    <a:cubicBezTo>
                      <a:pt x="2690" y="2828"/>
                      <a:pt x="2595" y="2805"/>
                      <a:pt x="2629" y="2805"/>
                    </a:cubicBezTo>
                    <a:cubicBezTo>
                      <a:pt x="2634" y="2805"/>
                      <a:pt x="2643" y="2805"/>
                      <a:pt x="2655" y="2807"/>
                    </a:cubicBezTo>
                    <a:cubicBezTo>
                      <a:pt x="2729" y="2821"/>
                      <a:pt x="2774" y="2826"/>
                      <a:pt x="2800" y="2826"/>
                    </a:cubicBezTo>
                    <a:cubicBezTo>
                      <a:pt x="2853" y="2826"/>
                      <a:pt x="2821" y="2804"/>
                      <a:pt x="2797" y="2798"/>
                    </a:cubicBezTo>
                    <a:cubicBezTo>
                      <a:pt x="2765" y="2790"/>
                      <a:pt x="2474" y="2715"/>
                      <a:pt x="2482" y="2715"/>
                    </a:cubicBezTo>
                    <a:cubicBezTo>
                      <a:pt x="2483" y="2715"/>
                      <a:pt x="2487" y="2716"/>
                      <a:pt x="2494" y="2718"/>
                    </a:cubicBezTo>
                    <a:cubicBezTo>
                      <a:pt x="2574" y="2738"/>
                      <a:pt x="2660" y="2748"/>
                      <a:pt x="2742" y="2748"/>
                    </a:cubicBezTo>
                    <a:cubicBezTo>
                      <a:pt x="2770" y="2748"/>
                      <a:pt x="2797" y="2747"/>
                      <a:pt x="2824" y="2744"/>
                    </a:cubicBezTo>
                    <a:cubicBezTo>
                      <a:pt x="2859" y="2726"/>
                      <a:pt x="2868" y="2700"/>
                      <a:pt x="2824" y="2664"/>
                    </a:cubicBezTo>
                    <a:cubicBezTo>
                      <a:pt x="2797" y="2646"/>
                      <a:pt x="2770" y="2637"/>
                      <a:pt x="2744" y="2620"/>
                    </a:cubicBezTo>
                    <a:cubicBezTo>
                      <a:pt x="2726" y="2611"/>
                      <a:pt x="2619" y="2593"/>
                      <a:pt x="2619" y="2584"/>
                    </a:cubicBezTo>
                    <a:lnTo>
                      <a:pt x="2619" y="2584"/>
                    </a:lnTo>
                    <a:cubicBezTo>
                      <a:pt x="2619" y="2584"/>
                      <a:pt x="2833" y="2611"/>
                      <a:pt x="2895" y="2611"/>
                    </a:cubicBezTo>
                    <a:cubicBezTo>
                      <a:pt x="2922" y="2615"/>
                      <a:pt x="2946" y="2617"/>
                      <a:pt x="2971" y="2617"/>
                    </a:cubicBezTo>
                    <a:cubicBezTo>
                      <a:pt x="2995" y="2617"/>
                      <a:pt x="3020" y="2615"/>
                      <a:pt x="3046" y="2611"/>
                    </a:cubicBezTo>
                    <a:cubicBezTo>
                      <a:pt x="3073" y="2611"/>
                      <a:pt x="3046" y="2593"/>
                      <a:pt x="2842" y="2557"/>
                    </a:cubicBezTo>
                    <a:lnTo>
                      <a:pt x="2842" y="2557"/>
                    </a:lnTo>
                    <a:cubicBezTo>
                      <a:pt x="2866" y="2561"/>
                      <a:pt x="2881" y="2563"/>
                      <a:pt x="2888" y="2563"/>
                    </a:cubicBezTo>
                    <a:cubicBezTo>
                      <a:pt x="2927" y="2563"/>
                      <a:pt x="2739" y="2510"/>
                      <a:pt x="2717" y="2495"/>
                    </a:cubicBezTo>
                    <a:cubicBezTo>
                      <a:pt x="2714" y="2494"/>
                      <a:pt x="2714" y="2493"/>
                      <a:pt x="2718" y="2493"/>
                    </a:cubicBezTo>
                    <a:cubicBezTo>
                      <a:pt x="2743" y="2493"/>
                      <a:pt x="2943" y="2522"/>
                      <a:pt x="2975" y="2522"/>
                    </a:cubicBezTo>
                    <a:cubicBezTo>
                      <a:pt x="3011" y="2522"/>
                      <a:pt x="3055" y="2513"/>
                      <a:pt x="3011" y="2495"/>
                    </a:cubicBezTo>
                    <a:cubicBezTo>
                      <a:pt x="2957" y="2477"/>
                      <a:pt x="2761" y="2441"/>
                      <a:pt x="2646" y="2424"/>
                    </a:cubicBezTo>
                    <a:cubicBezTo>
                      <a:pt x="2646" y="2424"/>
                      <a:pt x="2628" y="2406"/>
                      <a:pt x="2655" y="2406"/>
                    </a:cubicBezTo>
                    <a:lnTo>
                      <a:pt x="2779" y="2424"/>
                    </a:lnTo>
                    <a:cubicBezTo>
                      <a:pt x="2824" y="2424"/>
                      <a:pt x="2806" y="2415"/>
                      <a:pt x="2806" y="2415"/>
                    </a:cubicBezTo>
                    <a:cubicBezTo>
                      <a:pt x="2806" y="2413"/>
                      <a:pt x="2808" y="2413"/>
                      <a:pt x="2813" y="2413"/>
                    </a:cubicBezTo>
                    <a:cubicBezTo>
                      <a:pt x="2840" y="2413"/>
                      <a:pt x="2934" y="2433"/>
                      <a:pt x="2957" y="2433"/>
                    </a:cubicBezTo>
                    <a:cubicBezTo>
                      <a:pt x="2984" y="2433"/>
                      <a:pt x="2993" y="2424"/>
                      <a:pt x="2984" y="2415"/>
                    </a:cubicBezTo>
                    <a:cubicBezTo>
                      <a:pt x="2877" y="2370"/>
                      <a:pt x="2779" y="2343"/>
                      <a:pt x="2672" y="2317"/>
                    </a:cubicBezTo>
                    <a:cubicBezTo>
                      <a:pt x="2609" y="2298"/>
                      <a:pt x="2590" y="2290"/>
                      <a:pt x="2604" y="2290"/>
                    </a:cubicBezTo>
                    <a:cubicBezTo>
                      <a:pt x="2628" y="2290"/>
                      <a:pt x="2755" y="2315"/>
                      <a:pt x="2904" y="2343"/>
                    </a:cubicBezTo>
                    <a:cubicBezTo>
                      <a:pt x="2770" y="2317"/>
                      <a:pt x="2895" y="2326"/>
                      <a:pt x="2788" y="2299"/>
                    </a:cubicBezTo>
                    <a:lnTo>
                      <a:pt x="2601" y="2263"/>
                    </a:lnTo>
                    <a:cubicBezTo>
                      <a:pt x="2601" y="2263"/>
                      <a:pt x="2603" y="2262"/>
                      <a:pt x="2606" y="2262"/>
                    </a:cubicBezTo>
                    <a:cubicBezTo>
                      <a:pt x="2637" y="2262"/>
                      <a:pt x="2788" y="2291"/>
                      <a:pt x="2818" y="2291"/>
                    </a:cubicBezTo>
                    <a:cubicBezTo>
                      <a:pt x="2822" y="2291"/>
                      <a:pt x="2824" y="2291"/>
                      <a:pt x="2824" y="2290"/>
                    </a:cubicBezTo>
                    <a:cubicBezTo>
                      <a:pt x="2824" y="2281"/>
                      <a:pt x="2637" y="2237"/>
                      <a:pt x="2601" y="2219"/>
                    </a:cubicBezTo>
                    <a:cubicBezTo>
                      <a:pt x="2583" y="2212"/>
                      <a:pt x="2579" y="2209"/>
                      <a:pt x="2585" y="2209"/>
                    </a:cubicBezTo>
                    <a:cubicBezTo>
                      <a:pt x="2602" y="2209"/>
                      <a:pt x="2700" y="2232"/>
                      <a:pt x="2752" y="2246"/>
                    </a:cubicBezTo>
                    <a:cubicBezTo>
                      <a:pt x="2830" y="2274"/>
                      <a:pt x="3012" y="2307"/>
                      <a:pt x="3059" y="2307"/>
                    </a:cubicBezTo>
                    <a:cubicBezTo>
                      <a:pt x="3072" y="2307"/>
                      <a:pt x="3076" y="2305"/>
                      <a:pt x="3064" y="2299"/>
                    </a:cubicBezTo>
                    <a:cubicBezTo>
                      <a:pt x="2931" y="2254"/>
                      <a:pt x="2788" y="2219"/>
                      <a:pt x="2646" y="2192"/>
                    </a:cubicBezTo>
                    <a:lnTo>
                      <a:pt x="2646" y="2192"/>
                    </a:lnTo>
                    <a:cubicBezTo>
                      <a:pt x="2766" y="2214"/>
                      <a:pt x="2834" y="2222"/>
                      <a:pt x="2872" y="2222"/>
                    </a:cubicBezTo>
                    <a:cubicBezTo>
                      <a:pt x="2971" y="2222"/>
                      <a:pt x="2854" y="2166"/>
                      <a:pt x="2934" y="2166"/>
                    </a:cubicBezTo>
                    <a:cubicBezTo>
                      <a:pt x="2957" y="2166"/>
                      <a:pt x="2997" y="2171"/>
                      <a:pt x="3064" y="2183"/>
                    </a:cubicBezTo>
                    <a:cubicBezTo>
                      <a:pt x="3104" y="2187"/>
                      <a:pt x="3130" y="2189"/>
                      <a:pt x="3145" y="2189"/>
                    </a:cubicBezTo>
                    <a:cubicBezTo>
                      <a:pt x="3231" y="2189"/>
                      <a:pt x="2996" y="2135"/>
                      <a:pt x="2966" y="2112"/>
                    </a:cubicBezTo>
                    <a:cubicBezTo>
                      <a:pt x="2931" y="2094"/>
                      <a:pt x="2948" y="2085"/>
                      <a:pt x="2957" y="2067"/>
                    </a:cubicBezTo>
                    <a:cubicBezTo>
                      <a:pt x="2957" y="2058"/>
                      <a:pt x="2824" y="2014"/>
                      <a:pt x="2833" y="1996"/>
                    </a:cubicBezTo>
                    <a:cubicBezTo>
                      <a:pt x="2833" y="1991"/>
                      <a:pt x="2844" y="1990"/>
                      <a:pt x="2861" y="1990"/>
                    </a:cubicBezTo>
                    <a:cubicBezTo>
                      <a:pt x="2888" y="1990"/>
                      <a:pt x="2929" y="1994"/>
                      <a:pt x="2956" y="1994"/>
                    </a:cubicBezTo>
                    <a:cubicBezTo>
                      <a:pt x="2973" y="1994"/>
                      <a:pt x="2984" y="1992"/>
                      <a:pt x="2984" y="1987"/>
                    </a:cubicBezTo>
                    <a:cubicBezTo>
                      <a:pt x="2984" y="1969"/>
                      <a:pt x="2993" y="1969"/>
                      <a:pt x="2913" y="1952"/>
                    </a:cubicBezTo>
                    <a:cubicBezTo>
                      <a:pt x="2859" y="1943"/>
                      <a:pt x="2806" y="1934"/>
                      <a:pt x="2761" y="1916"/>
                    </a:cubicBezTo>
                    <a:lnTo>
                      <a:pt x="2761" y="1916"/>
                    </a:lnTo>
                    <a:cubicBezTo>
                      <a:pt x="2889" y="1931"/>
                      <a:pt x="3017" y="1946"/>
                      <a:pt x="3140" y="1972"/>
                    </a:cubicBezTo>
                    <a:lnTo>
                      <a:pt x="3140" y="1972"/>
                    </a:lnTo>
                    <a:cubicBezTo>
                      <a:pt x="2951" y="1918"/>
                      <a:pt x="3093" y="1844"/>
                      <a:pt x="3118" y="1836"/>
                    </a:cubicBezTo>
                    <a:cubicBezTo>
                      <a:pt x="3135" y="1827"/>
                      <a:pt x="3269" y="1827"/>
                      <a:pt x="3260" y="1809"/>
                    </a:cubicBezTo>
                    <a:cubicBezTo>
                      <a:pt x="3207" y="1782"/>
                      <a:pt x="3153" y="1756"/>
                      <a:pt x="3100" y="1738"/>
                    </a:cubicBezTo>
                    <a:cubicBezTo>
                      <a:pt x="3064" y="1729"/>
                      <a:pt x="2735" y="1658"/>
                      <a:pt x="2735" y="1658"/>
                    </a:cubicBezTo>
                    <a:cubicBezTo>
                      <a:pt x="2735" y="1657"/>
                      <a:pt x="2736" y="1657"/>
                      <a:pt x="2738" y="1657"/>
                    </a:cubicBezTo>
                    <a:cubicBezTo>
                      <a:pt x="2768" y="1657"/>
                      <a:pt x="3021" y="1706"/>
                      <a:pt x="3060" y="1706"/>
                    </a:cubicBezTo>
                    <a:cubicBezTo>
                      <a:pt x="3071" y="1706"/>
                      <a:pt x="3066" y="1702"/>
                      <a:pt x="3038" y="1693"/>
                    </a:cubicBezTo>
                    <a:cubicBezTo>
                      <a:pt x="3020" y="1693"/>
                      <a:pt x="2815" y="1640"/>
                      <a:pt x="2877" y="1640"/>
                    </a:cubicBezTo>
                    <a:cubicBezTo>
                      <a:pt x="2902" y="1640"/>
                      <a:pt x="3216" y="1712"/>
                      <a:pt x="3218" y="1712"/>
                    </a:cubicBezTo>
                    <a:cubicBezTo>
                      <a:pt x="3218" y="1712"/>
                      <a:pt x="3218" y="1712"/>
                      <a:pt x="3216" y="1711"/>
                    </a:cubicBezTo>
                    <a:cubicBezTo>
                      <a:pt x="3100" y="1658"/>
                      <a:pt x="2966" y="1622"/>
                      <a:pt x="2833" y="1604"/>
                    </a:cubicBezTo>
                    <a:lnTo>
                      <a:pt x="2833" y="1604"/>
                    </a:lnTo>
                    <a:cubicBezTo>
                      <a:pt x="2940" y="1613"/>
                      <a:pt x="3038" y="1622"/>
                      <a:pt x="3135" y="1640"/>
                    </a:cubicBezTo>
                    <a:cubicBezTo>
                      <a:pt x="3141" y="1640"/>
                      <a:pt x="3231" y="1644"/>
                      <a:pt x="3279" y="1644"/>
                    </a:cubicBezTo>
                    <a:cubicBezTo>
                      <a:pt x="3303" y="1644"/>
                      <a:pt x="3317" y="1643"/>
                      <a:pt x="3305" y="1640"/>
                    </a:cubicBezTo>
                    <a:cubicBezTo>
                      <a:pt x="3180" y="1622"/>
                      <a:pt x="3064" y="1595"/>
                      <a:pt x="2948" y="1560"/>
                    </a:cubicBezTo>
                    <a:cubicBezTo>
                      <a:pt x="2940" y="1551"/>
                      <a:pt x="2962" y="1551"/>
                      <a:pt x="2981" y="1551"/>
                    </a:cubicBezTo>
                    <a:cubicBezTo>
                      <a:pt x="3000" y="1551"/>
                      <a:pt x="3015" y="1551"/>
                      <a:pt x="2993" y="1542"/>
                    </a:cubicBezTo>
                    <a:cubicBezTo>
                      <a:pt x="2957" y="1515"/>
                      <a:pt x="2877" y="1506"/>
                      <a:pt x="2877" y="1488"/>
                    </a:cubicBezTo>
                    <a:cubicBezTo>
                      <a:pt x="2878" y="1487"/>
                      <a:pt x="2883" y="1487"/>
                      <a:pt x="2891" y="1487"/>
                    </a:cubicBezTo>
                    <a:cubicBezTo>
                      <a:pt x="2928" y="1487"/>
                      <a:pt x="3026" y="1499"/>
                      <a:pt x="3076" y="1499"/>
                    </a:cubicBezTo>
                    <a:cubicBezTo>
                      <a:pt x="3086" y="1499"/>
                      <a:pt x="3095" y="1499"/>
                      <a:pt x="3100" y="1497"/>
                    </a:cubicBezTo>
                    <a:cubicBezTo>
                      <a:pt x="3135" y="1488"/>
                      <a:pt x="3091" y="1471"/>
                      <a:pt x="2895" y="1435"/>
                    </a:cubicBezTo>
                    <a:cubicBezTo>
                      <a:pt x="2931" y="1435"/>
                      <a:pt x="3109" y="1458"/>
                      <a:pt x="3142" y="1458"/>
                    </a:cubicBezTo>
                    <a:cubicBezTo>
                      <a:pt x="3150" y="1458"/>
                      <a:pt x="3150" y="1456"/>
                      <a:pt x="3135" y="1453"/>
                    </a:cubicBezTo>
                    <a:cubicBezTo>
                      <a:pt x="3029" y="1444"/>
                      <a:pt x="2922" y="1426"/>
                      <a:pt x="2815" y="1399"/>
                    </a:cubicBezTo>
                    <a:cubicBezTo>
                      <a:pt x="2833" y="1399"/>
                      <a:pt x="2931" y="1408"/>
                      <a:pt x="2975" y="1408"/>
                    </a:cubicBezTo>
                    <a:cubicBezTo>
                      <a:pt x="3064" y="1408"/>
                      <a:pt x="3100" y="1382"/>
                      <a:pt x="2877" y="1337"/>
                    </a:cubicBezTo>
                    <a:lnTo>
                      <a:pt x="2877" y="1337"/>
                    </a:lnTo>
                    <a:cubicBezTo>
                      <a:pt x="3002" y="1355"/>
                      <a:pt x="3118" y="1373"/>
                      <a:pt x="3242" y="1373"/>
                    </a:cubicBezTo>
                    <a:cubicBezTo>
                      <a:pt x="3046" y="1337"/>
                      <a:pt x="3100" y="1337"/>
                      <a:pt x="3100" y="1328"/>
                    </a:cubicBezTo>
                    <a:cubicBezTo>
                      <a:pt x="3109" y="1319"/>
                      <a:pt x="3127" y="1328"/>
                      <a:pt x="3002" y="1301"/>
                    </a:cubicBezTo>
                    <a:cubicBezTo>
                      <a:pt x="2889" y="1278"/>
                      <a:pt x="2970" y="1278"/>
                      <a:pt x="3042" y="1278"/>
                    </a:cubicBezTo>
                    <a:lnTo>
                      <a:pt x="3042" y="1278"/>
                    </a:lnTo>
                    <a:cubicBezTo>
                      <a:pt x="3078" y="1278"/>
                      <a:pt x="3112" y="1278"/>
                      <a:pt x="3118" y="1275"/>
                    </a:cubicBezTo>
                    <a:cubicBezTo>
                      <a:pt x="3135" y="1266"/>
                      <a:pt x="3020" y="1248"/>
                      <a:pt x="3002" y="1239"/>
                    </a:cubicBezTo>
                    <a:cubicBezTo>
                      <a:pt x="2984" y="1230"/>
                      <a:pt x="2993" y="1212"/>
                      <a:pt x="3002" y="1203"/>
                    </a:cubicBezTo>
                    <a:cubicBezTo>
                      <a:pt x="3009" y="1189"/>
                      <a:pt x="2980" y="1168"/>
                      <a:pt x="2796" y="1121"/>
                    </a:cubicBezTo>
                    <a:lnTo>
                      <a:pt x="2796" y="1121"/>
                    </a:lnTo>
                    <a:cubicBezTo>
                      <a:pt x="2876" y="1139"/>
                      <a:pt x="2962" y="1157"/>
                      <a:pt x="3038" y="1168"/>
                    </a:cubicBezTo>
                    <a:cubicBezTo>
                      <a:pt x="3070" y="1174"/>
                      <a:pt x="3086" y="1176"/>
                      <a:pt x="3093" y="1176"/>
                    </a:cubicBezTo>
                    <a:cubicBezTo>
                      <a:pt x="3114" y="1176"/>
                      <a:pt x="3010" y="1148"/>
                      <a:pt x="2975" y="1141"/>
                    </a:cubicBezTo>
                    <a:cubicBezTo>
                      <a:pt x="2832" y="1104"/>
                      <a:pt x="2789" y="1089"/>
                      <a:pt x="2824" y="1089"/>
                    </a:cubicBezTo>
                    <a:cubicBezTo>
                      <a:pt x="2856" y="1089"/>
                      <a:pt x="2954" y="1102"/>
                      <a:pt x="3100" y="1123"/>
                    </a:cubicBezTo>
                    <a:cubicBezTo>
                      <a:pt x="3122" y="1127"/>
                      <a:pt x="3133" y="1128"/>
                      <a:pt x="3137" y="1128"/>
                    </a:cubicBezTo>
                    <a:cubicBezTo>
                      <a:pt x="3162" y="1128"/>
                      <a:pt x="2773" y="1046"/>
                      <a:pt x="2807" y="1046"/>
                    </a:cubicBezTo>
                    <a:cubicBezTo>
                      <a:pt x="2814" y="1046"/>
                      <a:pt x="2843" y="1051"/>
                      <a:pt x="2904" y="1061"/>
                    </a:cubicBezTo>
                    <a:cubicBezTo>
                      <a:pt x="2973" y="1074"/>
                      <a:pt x="3021" y="1079"/>
                      <a:pt x="3048" y="1079"/>
                    </a:cubicBezTo>
                    <a:cubicBezTo>
                      <a:pt x="3104" y="1079"/>
                      <a:pt x="3064" y="1055"/>
                      <a:pt x="2917" y="1025"/>
                    </a:cubicBezTo>
                    <a:lnTo>
                      <a:pt x="2917" y="1025"/>
                    </a:lnTo>
                    <a:cubicBezTo>
                      <a:pt x="2978" y="1035"/>
                      <a:pt x="3041" y="1043"/>
                      <a:pt x="3100" y="1043"/>
                    </a:cubicBezTo>
                    <a:cubicBezTo>
                      <a:pt x="3144" y="1043"/>
                      <a:pt x="3073" y="1034"/>
                      <a:pt x="3073" y="1025"/>
                    </a:cubicBezTo>
                    <a:cubicBezTo>
                      <a:pt x="3073" y="1022"/>
                      <a:pt x="3084" y="1021"/>
                      <a:pt x="3099" y="1021"/>
                    </a:cubicBezTo>
                    <a:cubicBezTo>
                      <a:pt x="3130" y="1021"/>
                      <a:pt x="3177" y="1025"/>
                      <a:pt x="3189" y="1025"/>
                    </a:cubicBezTo>
                    <a:cubicBezTo>
                      <a:pt x="3207" y="1025"/>
                      <a:pt x="3091" y="990"/>
                      <a:pt x="3091" y="981"/>
                    </a:cubicBezTo>
                    <a:cubicBezTo>
                      <a:pt x="3100" y="972"/>
                      <a:pt x="3118" y="963"/>
                      <a:pt x="3153" y="954"/>
                    </a:cubicBezTo>
                    <a:cubicBezTo>
                      <a:pt x="3198" y="954"/>
                      <a:pt x="3296" y="954"/>
                      <a:pt x="3251" y="927"/>
                    </a:cubicBezTo>
                    <a:cubicBezTo>
                      <a:pt x="3233" y="918"/>
                      <a:pt x="3020" y="874"/>
                      <a:pt x="3020" y="865"/>
                    </a:cubicBezTo>
                    <a:lnTo>
                      <a:pt x="3020" y="865"/>
                    </a:lnTo>
                    <a:cubicBezTo>
                      <a:pt x="3020" y="865"/>
                      <a:pt x="3278" y="909"/>
                      <a:pt x="3323" y="909"/>
                    </a:cubicBezTo>
                    <a:cubicBezTo>
                      <a:pt x="3394" y="909"/>
                      <a:pt x="3207" y="874"/>
                      <a:pt x="3127" y="856"/>
                    </a:cubicBezTo>
                    <a:cubicBezTo>
                      <a:pt x="3055" y="840"/>
                      <a:pt x="2744" y="782"/>
                      <a:pt x="2789" y="782"/>
                    </a:cubicBezTo>
                    <a:cubicBezTo>
                      <a:pt x="2795" y="782"/>
                      <a:pt x="2806" y="783"/>
                      <a:pt x="2824" y="785"/>
                    </a:cubicBezTo>
                    <a:cubicBezTo>
                      <a:pt x="2957" y="803"/>
                      <a:pt x="3144" y="829"/>
                      <a:pt x="3216" y="829"/>
                    </a:cubicBezTo>
                    <a:cubicBezTo>
                      <a:pt x="3307" y="829"/>
                      <a:pt x="2908" y="751"/>
                      <a:pt x="2977" y="751"/>
                    </a:cubicBezTo>
                    <a:cubicBezTo>
                      <a:pt x="2989" y="751"/>
                      <a:pt x="3013" y="753"/>
                      <a:pt x="3055" y="758"/>
                    </a:cubicBezTo>
                    <a:cubicBezTo>
                      <a:pt x="3090" y="763"/>
                      <a:pt x="3115" y="765"/>
                      <a:pt x="3132" y="765"/>
                    </a:cubicBezTo>
                    <a:cubicBezTo>
                      <a:pt x="3204" y="765"/>
                      <a:pt x="3148" y="728"/>
                      <a:pt x="3127" y="713"/>
                    </a:cubicBezTo>
                    <a:cubicBezTo>
                      <a:pt x="3100" y="705"/>
                      <a:pt x="3029" y="678"/>
                      <a:pt x="3082" y="678"/>
                    </a:cubicBezTo>
                    <a:cubicBezTo>
                      <a:pt x="3096" y="678"/>
                      <a:pt x="3259" y="689"/>
                      <a:pt x="3300" y="689"/>
                    </a:cubicBezTo>
                    <a:cubicBezTo>
                      <a:pt x="3311" y="689"/>
                      <a:pt x="3314" y="689"/>
                      <a:pt x="3305" y="687"/>
                    </a:cubicBezTo>
                    <a:cubicBezTo>
                      <a:pt x="3225" y="678"/>
                      <a:pt x="3135" y="660"/>
                      <a:pt x="3055" y="642"/>
                    </a:cubicBezTo>
                    <a:cubicBezTo>
                      <a:pt x="3011" y="624"/>
                      <a:pt x="3002" y="624"/>
                      <a:pt x="3011" y="615"/>
                    </a:cubicBezTo>
                    <a:cubicBezTo>
                      <a:pt x="3035" y="613"/>
                      <a:pt x="3060" y="612"/>
                      <a:pt x="3084" y="612"/>
                    </a:cubicBezTo>
                    <a:cubicBezTo>
                      <a:pt x="3113" y="612"/>
                      <a:pt x="3141" y="614"/>
                      <a:pt x="3169" y="617"/>
                    </a:cubicBezTo>
                    <a:lnTo>
                      <a:pt x="3169" y="617"/>
                    </a:lnTo>
                    <a:cubicBezTo>
                      <a:pt x="3065" y="597"/>
                      <a:pt x="3039" y="590"/>
                      <a:pt x="3053" y="590"/>
                    </a:cubicBezTo>
                    <a:cubicBezTo>
                      <a:pt x="3083" y="590"/>
                      <a:pt x="3292" y="620"/>
                      <a:pt x="3342" y="620"/>
                    </a:cubicBezTo>
                    <a:cubicBezTo>
                      <a:pt x="3352" y="620"/>
                      <a:pt x="3355" y="618"/>
                      <a:pt x="3349" y="615"/>
                    </a:cubicBezTo>
                    <a:cubicBezTo>
                      <a:pt x="3296" y="589"/>
                      <a:pt x="3011" y="535"/>
                      <a:pt x="2975" y="518"/>
                    </a:cubicBezTo>
                    <a:cubicBezTo>
                      <a:pt x="2972" y="515"/>
                      <a:pt x="2987" y="514"/>
                      <a:pt x="3009" y="514"/>
                    </a:cubicBezTo>
                    <a:cubicBezTo>
                      <a:pt x="3053" y="514"/>
                      <a:pt x="3127" y="518"/>
                      <a:pt x="3144" y="518"/>
                    </a:cubicBezTo>
                    <a:cubicBezTo>
                      <a:pt x="3269" y="518"/>
                      <a:pt x="2957" y="464"/>
                      <a:pt x="3055" y="455"/>
                    </a:cubicBezTo>
                    <a:cubicBezTo>
                      <a:pt x="3118" y="455"/>
                      <a:pt x="3171" y="455"/>
                      <a:pt x="3153" y="428"/>
                    </a:cubicBezTo>
                    <a:cubicBezTo>
                      <a:pt x="3135" y="411"/>
                      <a:pt x="3020" y="384"/>
                      <a:pt x="3029" y="384"/>
                    </a:cubicBezTo>
                    <a:cubicBezTo>
                      <a:pt x="3033" y="382"/>
                      <a:pt x="3047" y="381"/>
                      <a:pt x="3065" y="381"/>
                    </a:cubicBezTo>
                    <a:cubicBezTo>
                      <a:pt x="3144" y="381"/>
                      <a:pt x="3321" y="397"/>
                      <a:pt x="3395" y="397"/>
                    </a:cubicBezTo>
                    <a:cubicBezTo>
                      <a:pt x="3438" y="397"/>
                      <a:pt x="3447" y="392"/>
                      <a:pt x="3385" y="375"/>
                    </a:cubicBezTo>
                    <a:cubicBezTo>
                      <a:pt x="3287" y="339"/>
                      <a:pt x="3198" y="339"/>
                      <a:pt x="3207" y="322"/>
                    </a:cubicBezTo>
                    <a:lnTo>
                      <a:pt x="3207" y="322"/>
                    </a:lnTo>
                    <a:cubicBezTo>
                      <a:pt x="3260" y="330"/>
                      <a:pt x="3305" y="330"/>
                      <a:pt x="3358" y="330"/>
                    </a:cubicBezTo>
                    <a:cubicBezTo>
                      <a:pt x="3367" y="330"/>
                      <a:pt x="3260" y="313"/>
                      <a:pt x="3233" y="304"/>
                    </a:cubicBezTo>
                    <a:cubicBezTo>
                      <a:pt x="3091" y="241"/>
                      <a:pt x="3661" y="286"/>
                      <a:pt x="3260" y="188"/>
                    </a:cubicBezTo>
                    <a:lnTo>
                      <a:pt x="3260" y="188"/>
                    </a:lnTo>
                    <a:cubicBezTo>
                      <a:pt x="3280" y="201"/>
                      <a:pt x="3361" y="228"/>
                      <a:pt x="3345" y="228"/>
                    </a:cubicBezTo>
                    <a:cubicBezTo>
                      <a:pt x="3339" y="228"/>
                      <a:pt x="3319" y="224"/>
                      <a:pt x="3278" y="215"/>
                    </a:cubicBezTo>
                    <a:lnTo>
                      <a:pt x="3269" y="215"/>
                    </a:lnTo>
                    <a:cubicBezTo>
                      <a:pt x="3269" y="197"/>
                      <a:pt x="2191" y="1"/>
                      <a:pt x="2120" y="1"/>
                    </a:cubicBezTo>
                    <a:close/>
                    <a:moveTo>
                      <a:pt x="2590" y="3474"/>
                    </a:moveTo>
                    <a:cubicBezTo>
                      <a:pt x="2591" y="3475"/>
                      <a:pt x="2592" y="3475"/>
                      <a:pt x="2592" y="3475"/>
                    </a:cubicBezTo>
                    <a:cubicBezTo>
                      <a:pt x="2591" y="3475"/>
                      <a:pt x="2591" y="3474"/>
                      <a:pt x="2590" y="3474"/>
                    </a:cubicBezTo>
                    <a:close/>
                    <a:moveTo>
                      <a:pt x="2656" y="3721"/>
                    </a:moveTo>
                    <a:cubicBezTo>
                      <a:pt x="2621" y="3721"/>
                      <a:pt x="2701" y="3741"/>
                      <a:pt x="2904" y="3778"/>
                    </a:cubicBezTo>
                    <a:lnTo>
                      <a:pt x="2904" y="3769"/>
                    </a:lnTo>
                    <a:lnTo>
                      <a:pt x="2770" y="3733"/>
                    </a:lnTo>
                    <a:cubicBezTo>
                      <a:pt x="2710" y="3725"/>
                      <a:pt x="2671" y="3721"/>
                      <a:pt x="2656" y="3721"/>
                    </a:cubicBezTo>
                    <a:close/>
                    <a:moveTo>
                      <a:pt x="1773" y="3341"/>
                    </a:moveTo>
                    <a:lnTo>
                      <a:pt x="1773" y="3341"/>
                    </a:lnTo>
                    <a:cubicBezTo>
                      <a:pt x="1737" y="3350"/>
                      <a:pt x="1764" y="3368"/>
                      <a:pt x="1791" y="3395"/>
                    </a:cubicBezTo>
                    <a:cubicBezTo>
                      <a:pt x="1862" y="3430"/>
                      <a:pt x="1942" y="3448"/>
                      <a:pt x="2031" y="3466"/>
                    </a:cubicBezTo>
                    <a:cubicBezTo>
                      <a:pt x="2227" y="3510"/>
                      <a:pt x="1951" y="3475"/>
                      <a:pt x="2325" y="3546"/>
                    </a:cubicBezTo>
                    <a:cubicBezTo>
                      <a:pt x="2151" y="3515"/>
                      <a:pt x="2055" y="3506"/>
                      <a:pt x="1995" y="3506"/>
                    </a:cubicBezTo>
                    <a:cubicBezTo>
                      <a:pt x="1935" y="3506"/>
                      <a:pt x="1911" y="3515"/>
                      <a:pt x="1880" y="3519"/>
                    </a:cubicBezTo>
                    <a:cubicBezTo>
                      <a:pt x="1862" y="3524"/>
                      <a:pt x="1842" y="3526"/>
                      <a:pt x="1821" y="3526"/>
                    </a:cubicBezTo>
                    <a:cubicBezTo>
                      <a:pt x="1799" y="3526"/>
                      <a:pt x="1777" y="3524"/>
                      <a:pt x="1755" y="3519"/>
                    </a:cubicBezTo>
                    <a:cubicBezTo>
                      <a:pt x="1657" y="3501"/>
                      <a:pt x="1559" y="3484"/>
                      <a:pt x="1461" y="3484"/>
                    </a:cubicBezTo>
                    <a:lnTo>
                      <a:pt x="1746" y="3537"/>
                    </a:lnTo>
                    <a:cubicBezTo>
                      <a:pt x="1746" y="3540"/>
                      <a:pt x="1739" y="3541"/>
                      <a:pt x="1727" y="3541"/>
                    </a:cubicBezTo>
                    <a:cubicBezTo>
                      <a:pt x="1689" y="3541"/>
                      <a:pt x="1604" y="3528"/>
                      <a:pt x="1576" y="3528"/>
                    </a:cubicBezTo>
                    <a:cubicBezTo>
                      <a:pt x="1564" y="3528"/>
                      <a:pt x="1562" y="3531"/>
                      <a:pt x="1577" y="3537"/>
                    </a:cubicBezTo>
                    <a:cubicBezTo>
                      <a:pt x="1684" y="3573"/>
                      <a:pt x="1791" y="3608"/>
                      <a:pt x="1897" y="3626"/>
                    </a:cubicBezTo>
                    <a:cubicBezTo>
                      <a:pt x="1978" y="3644"/>
                      <a:pt x="2022" y="3653"/>
                      <a:pt x="2013" y="3653"/>
                    </a:cubicBezTo>
                    <a:cubicBezTo>
                      <a:pt x="1995" y="3657"/>
                      <a:pt x="1978" y="3660"/>
                      <a:pt x="1961" y="3660"/>
                    </a:cubicBezTo>
                    <a:cubicBezTo>
                      <a:pt x="1944" y="3660"/>
                      <a:pt x="1929" y="3657"/>
                      <a:pt x="1915" y="3653"/>
                    </a:cubicBezTo>
                    <a:cubicBezTo>
                      <a:pt x="1857" y="3653"/>
                      <a:pt x="1788" y="3648"/>
                      <a:pt x="1749" y="3648"/>
                    </a:cubicBezTo>
                    <a:cubicBezTo>
                      <a:pt x="1710" y="3648"/>
                      <a:pt x="1701" y="3653"/>
                      <a:pt x="1764" y="3671"/>
                    </a:cubicBezTo>
                    <a:cubicBezTo>
                      <a:pt x="1897" y="3706"/>
                      <a:pt x="1978" y="3733"/>
                      <a:pt x="1906" y="3742"/>
                    </a:cubicBezTo>
                    <a:cubicBezTo>
                      <a:pt x="1885" y="3742"/>
                      <a:pt x="1664" y="3708"/>
                      <a:pt x="1622" y="3708"/>
                    </a:cubicBezTo>
                    <a:cubicBezTo>
                      <a:pt x="1612" y="3708"/>
                      <a:pt x="1612" y="3710"/>
                      <a:pt x="1630" y="3715"/>
                    </a:cubicBezTo>
                    <a:cubicBezTo>
                      <a:pt x="1817" y="3760"/>
                      <a:pt x="2111" y="3786"/>
                      <a:pt x="2102" y="3813"/>
                    </a:cubicBezTo>
                    <a:cubicBezTo>
                      <a:pt x="2101" y="3815"/>
                      <a:pt x="2097" y="3817"/>
                      <a:pt x="2088" y="3817"/>
                    </a:cubicBezTo>
                    <a:cubicBezTo>
                      <a:pt x="2007" y="3817"/>
                      <a:pt x="1609" y="3721"/>
                      <a:pt x="1529" y="3721"/>
                    </a:cubicBezTo>
                    <a:cubicBezTo>
                      <a:pt x="1520" y="3721"/>
                      <a:pt x="1515" y="3722"/>
                      <a:pt x="1514" y="3724"/>
                    </a:cubicBezTo>
                    <a:cubicBezTo>
                      <a:pt x="1505" y="3751"/>
                      <a:pt x="1737" y="3769"/>
                      <a:pt x="1791" y="3786"/>
                    </a:cubicBezTo>
                    <a:cubicBezTo>
                      <a:pt x="1880" y="3822"/>
                      <a:pt x="1791" y="3831"/>
                      <a:pt x="1755" y="3840"/>
                    </a:cubicBezTo>
                    <a:cubicBezTo>
                      <a:pt x="1666" y="3858"/>
                      <a:pt x="1408" y="3858"/>
                      <a:pt x="1488" y="3902"/>
                    </a:cubicBezTo>
                    <a:cubicBezTo>
                      <a:pt x="1577" y="3929"/>
                      <a:pt x="1657" y="3956"/>
                      <a:pt x="1746" y="3974"/>
                    </a:cubicBezTo>
                    <a:cubicBezTo>
                      <a:pt x="1815" y="3992"/>
                      <a:pt x="1837" y="3999"/>
                      <a:pt x="1831" y="3999"/>
                    </a:cubicBezTo>
                    <a:cubicBezTo>
                      <a:pt x="1816" y="3999"/>
                      <a:pt x="1651" y="3962"/>
                      <a:pt x="1595" y="3956"/>
                    </a:cubicBezTo>
                    <a:cubicBezTo>
                      <a:pt x="1585" y="3955"/>
                      <a:pt x="1577" y="3955"/>
                      <a:pt x="1571" y="3955"/>
                    </a:cubicBezTo>
                    <a:cubicBezTo>
                      <a:pt x="1510" y="3955"/>
                      <a:pt x="1621" y="3994"/>
                      <a:pt x="1710" y="4018"/>
                    </a:cubicBezTo>
                    <a:cubicBezTo>
                      <a:pt x="1859" y="4048"/>
                      <a:pt x="1905" y="4059"/>
                      <a:pt x="1885" y="4059"/>
                    </a:cubicBezTo>
                    <a:cubicBezTo>
                      <a:pt x="1864" y="4059"/>
                      <a:pt x="1765" y="4046"/>
                      <a:pt x="1639" y="4027"/>
                    </a:cubicBezTo>
                    <a:cubicBezTo>
                      <a:pt x="1603" y="4027"/>
                      <a:pt x="2182" y="4134"/>
                      <a:pt x="2191" y="4134"/>
                    </a:cubicBezTo>
                    <a:cubicBezTo>
                      <a:pt x="2174" y="4134"/>
                      <a:pt x="1880" y="4089"/>
                      <a:pt x="1817" y="4080"/>
                    </a:cubicBezTo>
                    <a:cubicBezTo>
                      <a:pt x="1776" y="4074"/>
                      <a:pt x="1754" y="4071"/>
                      <a:pt x="1744" y="4071"/>
                    </a:cubicBezTo>
                    <a:cubicBezTo>
                      <a:pt x="1716" y="4071"/>
                      <a:pt x="1793" y="4094"/>
                      <a:pt x="1826" y="4107"/>
                    </a:cubicBezTo>
                    <a:cubicBezTo>
                      <a:pt x="1845" y="4114"/>
                      <a:pt x="1954" y="4157"/>
                      <a:pt x="1890" y="4157"/>
                    </a:cubicBezTo>
                    <a:cubicBezTo>
                      <a:pt x="1866" y="4157"/>
                      <a:pt x="1817" y="4151"/>
                      <a:pt x="1728" y="4134"/>
                    </a:cubicBezTo>
                    <a:cubicBezTo>
                      <a:pt x="1632" y="4114"/>
                      <a:pt x="1587" y="4106"/>
                      <a:pt x="1575" y="4106"/>
                    </a:cubicBezTo>
                    <a:cubicBezTo>
                      <a:pt x="1539" y="4106"/>
                      <a:pt x="1786" y="4174"/>
                      <a:pt x="1799" y="4187"/>
                    </a:cubicBezTo>
                    <a:cubicBezTo>
                      <a:pt x="1805" y="4190"/>
                      <a:pt x="1804" y="4191"/>
                      <a:pt x="1797" y="4191"/>
                    </a:cubicBezTo>
                    <a:cubicBezTo>
                      <a:pt x="1743" y="4191"/>
                      <a:pt x="1320" y="4118"/>
                      <a:pt x="1286" y="4118"/>
                    </a:cubicBezTo>
                    <a:cubicBezTo>
                      <a:pt x="1277" y="4118"/>
                      <a:pt x="1293" y="4122"/>
                      <a:pt x="1345" y="4134"/>
                    </a:cubicBezTo>
                    <a:cubicBezTo>
                      <a:pt x="1657" y="4196"/>
                      <a:pt x="2102" y="4250"/>
                      <a:pt x="2298" y="4267"/>
                    </a:cubicBezTo>
                    <a:cubicBezTo>
                      <a:pt x="2312" y="4267"/>
                      <a:pt x="2538" y="4290"/>
                      <a:pt x="2563" y="4290"/>
                    </a:cubicBezTo>
                    <a:cubicBezTo>
                      <a:pt x="2570" y="4290"/>
                      <a:pt x="2564" y="4289"/>
                      <a:pt x="2539" y="4285"/>
                    </a:cubicBezTo>
                    <a:cubicBezTo>
                      <a:pt x="2423" y="4259"/>
                      <a:pt x="2414" y="4250"/>
                      <a:pt x="2485" y="4250"/>
                    </a:cubicBezTo>
                    <a:cubicBezTo>
                      <a:pt x="2534" y="4250"/>
                      <a:pt x="2609" y="4258"/>
                      <a:pt x="2645" y="4258"/>
                    </a:cubicBezTo>
                    <a:cubicBezTo>
                      <a:pt x="2676" y="4258"/>
                      <a:pt x="2680" y="4252"/>
                      <a:pt x="2619" y="4232"/>
                    </a:cubicBezTo>
                    <a:cubicBezTo>
                      <a:pt x="2543" y="4213"/>
                      <a:pt x="2459" y="4194"/>
                      <a:pt x="2482" y="4194"/>
                    </a:cubicBezTo>
                    <a:cubicBezTo>
                      <a:pt x="2492" y="4194"/>
                      <a:pt x="2520" y="4197"/>
                      <a:pt x="2574" y="4205"/>
                    </a:cubicBezTo>
                    <a:cubicBezTo>
                      <a:pt x="2574" y="4192"/>
                      <a:pt x="2366" y="4134"/>
                      <a:pt x="2424" y="4134"/>
                    </a:cubicBezTo>
                    <a:cubicBezTo>
                      <a:pt x="2447" y="4134"/>
                      <a:pt x="2514" y="4144"/>
                      <a:pt x="2655" y="4169"/>
                    </a:cubicBezTo>
                    <a:cubicBezTo>
                      <a:pt x="2280" y="4098"/>
                      <a:pt x="2557" y="4116"/>
                      <a:pt x="2512" y="4089"/>
                    </a:cubicBezTo>
                    <a:cubicBezTo>
                      <a:pt x="2459" y="4071"/>
                      <a:pt x="2316" y="4054"/>
                      <a:pt x="2200" y="4027"/>
                    </a:cubicBezTo>
                    <a:cubicBezTo>
                      <a:pt x="2172" y="4018"/>
                      <a:pt x="2169" y="4015"/>
                      <a:pt x="2181" y="4015"/>
                    </a:cubicBezTo>
                    <a:cubicBezTo>
                      <a:pt x="2220" y="4015"/>
                      <a:pt x="2409" y="4047"/>
                      <a:pt x="2476" y="4054"/>
                    </a:cubicBezTo>
                    <a:cubicBezTo>
                      <a:pt x="2620" y="4079"/>
                      <a:pt x="2679" y="4089"/>
                      <a:pt x="2693" y="4089"/>
                    </a:cubicBezTo>
                    <a:cubicBezTo>
                      <a:pt x="2723" y="4089"/>
                      <a:pt x="2551" y="4048"/>
                      <a:pt x="2539" y="4036"/>
                    </a:cubicBezTo>
                    <a:cubicBezTo>
                      <a:pt x="2579" y="4016"/>
                      <a:pt x="2624" y="4006"/>
                      <a:pt x="2666" y="4006"/>
                    </a:cubicBezTo>
                    <a:cubicBezTo>
                      <a:pt x="2681" y="4006"/>
                      <a:pt x="2695" y="4007"/>
                      <a:pt x="2708" y="4009"/>
                    </a:cubicBezTo>
                    <a:cubicBezTo>
                      <a:pt x="2663" y="4000"/>
                      <a:pt x="2619" y="3991"/>
                      <a:pt x="2565" y="3982"/>
                    </a:cubicBezTo>
                    <a:cubicBezTo>
                      <a:pt x="2494" y="3965"/>
                      <a:pt x="2512" y="3965"/>
                      <a:pt x="2512" y="3956"/>
                    </a:cubicBezTo>
                    <a:cubicBezTo>
                      <a:pt x="2512" y="3956"/>
                      <a:pt x="2507" y="3941"/>
                      <a:pt x="2550" y="3941"/>
                    </a:cubicBezTo>
                    <a:cubicBezTo>
                      <a:pt x="2564" y="3941"/>
                      <a:pt x="2583" y="3942"/>
                      <a:pt x="2610" y="3947"/>
                    </a:cubicBezTo>
                    <a:cubicBezTo>
                      <a:pt x="2683" y="3953"/>
                      <a:pt x="2760" y="3967"/>
                      <a:pt x="2773" y="3967"/>
                    </a:cubicBezTo>
                    <a:cubicBezTo>
                      <a:pt x="2779" y="3967"/>
                      <a:pt x="2772" y="3964"/>
                      <a:pt x="2744" y="3956"/>
                    </a:cubicBezTo>
                    <a:cubicBezTo>
                      <a:pt x="2681" y="3929"/>
                      <a:pt x="2485" y="3893"/>
                      <a:pt x="2441" y="3884"/>
                    </a:cubicBezTo>
                    <a:cubicBezTo>
                      <a:pt x="2414" y="3876"/>
                      <a:pt x="2423" y="3873"/>
                      <a:pt x="2449" y="3873"/>
                    </a:cubicBezTo>
                    <a:cubicBezTo>
                      <a:pt x="2501" y="3873"/>
                      <a:pt x="2622" y="3884"/>
                      <a:pt x="2663" y="3884"/>
                    </a:cubicBezTo>
                    <a:cubicBezTo>
                      <a:pt x="2726" y="3884"/>
                      <a:pt x="2788" y="3884"/>
                      <a:pt x="2779" y="3867"/>
                    </a:cubicBezTo>
                    <a:cubicBezTo>
                      <a:pt x="2779" y="3849"/>
                      <a:pt x="2735" y="3831"/>
                      <a:pt x="2646" y="3795"/>
                    </a:cubicBezTo>
                    <a:cubicBezTo>
                      <a:pt x="2601" y="3786"/>
                      <a:pt x="2369" y="3733"/>
                      <a:pt x="2369" y="3724"/>
                    </a:cubicBezTo>
                    <a:lnTo>
                      <a:pt x="2369" y="3724"/>
                    </a:lnTo>
                    <a:cubicBezTo>
                      <a:pt x="2370" y="3724"/>
                      <a:pt x="2637" y="3786"/>
                      <a:pt x="2690" y="3786"/>
                    </a:cubicBezTo>
                    <a:cubicBezTo>
                      <a:pt x="2714" y="3791"/>
                      <a:pt x="2730" y="3792"/>
                      <a:pt x="2740" y="3792"/>
                    </a:cubicBezTo>
                    <a:cubicBezTo>
                      <a:pt x="2771" y="3792"/>
                      <a:pt x="2746" y="3775"/>
                      <a:pt x="2726" y="3769"/>
                    </a:cubicBezTo>
                    <a:cubicBezTo>
                      <a:pt x="2681" y="3751"/>
                      <a:pt x="2539" y="3724"/>
                      <a:pt x="2512" y="3715"/>
                    </a:cubicBezTo>
                    <a:cubicBezTo>
                      <a:pt x="2494" y="3697"/>
                      <a:pt x="2521" y="3697"/>
                      <a:pt x="2574" y="3697"/>
                    </a:cubicBezTo>
                    <a:cubicBezTo>
                      <a:pt x="2648" y="3697"/>
                      <a:pt x="2770" y="3713"/>
                      <a:pt x="2821" y="3713"/>
                    </a:cubicBezTo>
                    <a:cubicBezTo>
                      <a:pt x="2856" y="3713"/>
                      <a:pt x="2856" y="3705"/>
                      <a:pt x="2779" y="3680"/>
                    </a:cubicBezTo>
                    <a:cubicBezTo>
                      <a:pt x="2619" y="3644"/>
                      <a:pt x="2646" y="3635"/>
                      <a:pt x="2646" y="3617"/>
                    </a:cubicBezTo>
                    <a:cubicBezTo>
                      <a:pt x="2655" y="3608"/>
                      <a:pt x="2361" y="3564"/>
                      <a:pt x="2369" y="3546"/>
                    </a:cubicBezTo>
                    <a:lnTo>
                      <a:pt x="2369" y="3546"/>
                    </a:lnTo>
                    <a:cubicBezTo>
                      <a:pt x="2452" y="3561"/>
                      <a:pt x="2707" y="3614"/>
                      <a:pt x="2730" y="3614"/>
                    </a:cubicBezTo>
                    <a:cubicBezTo>
                      <a:pt x="2734" y="3614"/>
                      <a:pt x="2731" y="3612"/>
                      <a:pt x="2717" y="3608"/>
                    </a:cubicBezTo>
                    <a:cubicBezTo>
                      <a:pt x="2663" y="3582"/>
                      <a:pt x="2485" y="3546"/>
                      <a:pt x="2378" y="3519"/>
                    </a:cubicBezTo>
                    <a:lnTo>
                      <a:pt x="2378" y="3519"/>
                    </a:lnTo>
                    <a:cubicBezTo>
                      <a:pt x="2464" y="3540"/>
                      <a:pt x="2509" y="3547"/>
                      <a:pt x="2531" y="3547"/>
                    </a:cubicBezTo>
                    <a:cubicBezTo>
                      <a:pt x="2576" y="3547"/>
                      <a:pt x="2533" y="3519"/>
                      <a:pt x="2557" y="3519"/>
                    </a:cubicBezTo>
                    <a:cubicBezTo>
                      <a:pt x="2605" y="3519"/>
                      <a:pt x="2786" y="3556"/>
                      <a:pt x="2825" y="3556"/>
                    </a:cubicBezTo>
                    <a:cubicBezTo>
                      <a:pt x="2829" y="3556"/>
                      <a:pt x="2832" y="3556"/>
                      <a:pt x="2833" y="3555"/>
                    </a:cubicBezTo>
                    <a:cubicBezTo>
                      <a:pt x="2592" y="3493"/>
                      <a:pt x="2352" y="3448"/>
                      <a:pt x="2102" y="3430"/>
                    </a:cubicBezTo>
                    <a:lnTo>
                      <a:pt x="2102" y="3412"/>
                    </a:lnTo>
                    <a:cubicBezTo>
                      <a:pt x="1995" y="3377"/>
                      <a:pt x="1888" y="3359"/>
                      <a:pt x="1782" y="3350"/>
                    </a:cubicBezTo>
                    <a:lnTo>
                      <a:pt x="1773" y="3341"/>
                    </a:lnTo>
                    <a:close/>
                    <a:moveTo>
                      <a:pt x="2334" y="4294"/>
                    </a:moveTo>
                    <a:lnTo>
                      <a:pt x="2334" y="4294"/>
                    </a:lnTo>
                    <a:cubicBezTo>
                      <a:pt x="2333" y="4295"/>
                      <a:pt x="2334" y="4296"/>
                      <a:pt x="2334" y="4297"/>
                    </a:cubicBezTo>
                    <a:lnTo>
                      <a:pt x="2334" y="4297"/>
                    </a:lnTo>
                    <a:cubicBezTo>
                      <a:pt x="2340" y="4297"/>
                      <a:pt x="2346" y="4298"/>
                      <a:pt x="2351" y="4299"/>
                    </a:cubicBezTo>
                    <a:lnTo>
                      <a:pt x="2351" y="4299"/>
                    </a:lnTo>
                    <a:cubicBezTo>
                      <a:pt x="2345" y="4297"/>
                      <a:pt x="2340" y="4296"/>
                      <a:pt x="2334" y="4294"/>
                    </a:cubicBezTo>
                    <a:close/>
                    <a:moveTo>
                      <a:pt x="2351" y="4299"/>
                    </a:moveTo>
                    <a:lnTo>
                      <a:pt x="2351" y="4299"/>
                    </a:lnTo>
                    <a:cubicBezTo>
                      <a:pt x="2443" y="4323"/>
                      <a:pt x="2536" y="4339"/>
                      <a:pt x="2628" y="4339"/>
                    </a:cubicBezTo>
                    <a:cubicBezTo>
                      <a:pt x="2537" y="4324"/>
                      <a:pt x="2445" y="4310"/>
                      <a:pt x="2351" y="4299"/>
                    </a:cubicBezTo>
                    <a:close/>
                    <a:moveTo>
                      <a:pt x="1024" y="4935"/>
                    </a:moveTo>
                    <a:cubicBezTo>
                      <a:pt x="1122" y="4953"/>
                      <a:pt x="1220" y="4980"/>
                      <a:pt x="1318" y="4989"/>
                    </a:cubicBezTo>
                    <a:cubicBezTo>
                      <a:pt x="1327" y="4980"/>
                      <a:pt x="1220" y="4953"/>
                      <a:pt x="1024" y="4935"/>
                    </a:cubicBezTo>
                    <a:close/>
                    <a:moveTo>
                      <a:pt x="1782" y="4962"/>
                    </a:moveTo>
                    <a:lnTo>
                      <a:pt x="1942" y="4980"/>
                    </a:lnTo>
                    <a:cubicBezTo>
                      <a:pt x="1942" y="4985"/>
                      <a:pt x="1953" y="4992"/>
                      <a:pt x="1930" y="4992"/>
                    </a:cubicBezTo>
                    <a:cubicBezTo>
                      <a:pt x="1912" y="4992"/>
                      <a:pt x="1870" y="4987"/>
                      <a:pt x="1782" y="4971"/>
                    </a:cubicBezTo>
                    <a:lnTo>
                      <a:pt x="1782" y="4962"/>
                    </a:lnTo>
                    <a:close/>
                    <a:moveTo>
                      <a:pt x="1149" y="5016"/>
                    </a:moveTo>
                    <a:cubicBezTo>
                      <a:pt x="1247" y="5042"/>
                      <a:pt x="1345" y="5060"/>
                      <a:pt x="1443" y="5060"/>
                    </a:cubicBezTo>
                    <a:cubicBezTo>
                      <a:pt x="1345" y="5033"/>
                      <a:pt x="1247" y="5016"/>
                      <a:pt x="1149" y="5016"/>
                    </a:cubicBezTo>
                    <a:close/>
                    <a:moveTo>
                      <a:pt x="230" y="5756"/>
                    </a:moveTo>
                    <a:cubicBezTo>
                      <a:pt x="197" y="5756"/>
                      <a:pt x="214" y="5767"/>
                      <a:pt x="214" y="5773"/>
                    </a:cubicBezTo>
                    <a:cubicBezTo>
                      <a:pt x="293" y="5790"/>
                      <a:pt x="329" y="5796"/>
                      <a:pt x="345" y="5796"/>
                    </a:cubicBezTo>
                    <a:cubicBezTo>
                      <a:pt x="354" y="5796"/>
                      <a:pt x="356" y="5794"/>
                      <a:pt x="356" y="5791"/>
                    </a:cubicBezTo>
                    <a:cubicBezTo>
                      <a:pt x="365" y="5782"/>
                      <a:pt x="392" y="5782"/>
                      <a:pt x="312" y="5764"/>
                    </a:cubicBezTo>
                    <a:cubicBezTo>
                      <a:pt x="270" y="5758"/>
                      <a:pt x="245" y="5756"/>
                      <a:pt x="230" y="5756"/>
                    </a:cubicBezTo>
                    <a:close/>
                    <a:moveTo>
                      <a:pt x="1114" y="6174"/>
                    </a:moveTo>
                    <a:cubicBezTo>
                      <a:pt x="1115" y="6174"/>
                      <a:pt x="1119" y="6176"/>
                      <a:pt x="1123" y="6177"/>
                    </a:cubicBezTo>
                    <a:lnTo>
                      <a:pt x="1123" y="6177"/>
                    </a:lnTo>
                    <a:lnTo>
                      <a:pt x="1114" y="6174"/>
                    </a:lnTo>
                    <a:close/>
                    <a:moveTo>
                      <a:pt x="1306" y="6159"/>
                    </a:moveTo>
                    <a:cubicBezTo>
                      <a:pt x="1320" y="6159"/>
                      <a:pt x="1354" y="6165"/>
                      <a:pt x="1443" y="6181"/>
                    </a:cubicBezTo>
                    <a:lnTo>
                      <a:pt x="1443" y="6181"/>
                    </a:lnTo>
                    <a:cubicBezTo>
                      <a:pt x="1442" y="6187"/>
                      <a:pt x="1441" y="6194"/>
                      <a:pt x="1434" y="6200"/>
                    </a:cubicBezTo>
                    <a:cubicBezTo>
                      <a:pt x="1310" y="6182"/>
                      <a:pt x="1292" y="6174"/>
                      <a:pt x="1292" y="6165"/>
                    </a:cubicBezTo>
                    <a:cubicBezTo>
                      <a:pt x="1295" y="6161"/>
                      <a:pt x="1297" y="6159"/>
                      <a:pt x="1306" y="6159"/>
                    </a:cubicBezTo>
                    <a:close/>
                    <a:moveTo>
                      <a:pt x="1399" y="6549"/>
                    </a:moveTo>
                    <a:cubicBezTo>
                      <a:pt x="1414" y="6549"/>
                      <a:pt x="1470" y="6559"/>
                      <a:pt x="1532" y="6574"/>
                    </a:cubicBezTo>
                    <a:lnTo>
                      <a:pt x="1737" y="6628"/>
                    </a:lnTo>
                    <a:cubicBezTo>
                      <a:pt x="1639" y="6619"/>
                      <a:pt x="1541" y="6592"/>
                      <a:pt x="1443" y="6565"/>
                    </a:cubicBezTo>
                    <a:cubicBezTo>
                      <a:pt x="1398" y="6554"/>
                      <a:pt x="1388" y="6549"/>
                      <a:pt x="1399" y="6549"/>
                    </a:cubicBezTo>
                    <a:close/>
                    <a:moveTo>
                      <a:pt x="1488" y="6851"/>
                    </a:moveTo>
                    <a:lnTo>
                      <a:pt x="1488" y="6851"/>
                    </a:lnTo>
                    <a:cubicBezTo>
                      <a:pt x="1586" y="6859"/>
                      <a:pt x="1684" y="6877"/>
                      <a:pt x="1782" y="6904"/>
                    </a:cubicBezTo>
                    <a:cubicBezTo>
                      <a:pt x="1684" y="6895"/>
                      <a:pt x="1586" y="6877"/>
                      <a:pt x="1488" y="6851"/>
                    </a:cubicBezTo>
                    <a:close/>
                    <a:moveTo>
                      <a:pt x="2151" y="7152"/>
                    </a:moveTo>
                    <a:cubicBezTo>
                      <a:pt x="2166" y="7155"/>
                      <a:pt x="2182" y="7159"/>
                      <a:pt x="2200" y="7162"/>
                    </a:cubicBezTo>
                    <a:cubicBezTo>
                      <a:pt x="2184" y="7159"/>
                      <a:pt x="2167" y="7156"/>
                      <a:pt x="2151" y="7152"/>
                    </a:cubicBezTo>
                    <a:close/>
                    <a:moveTo>
                      <a:pt x="2104" y="7782"/>
                    </a:moveTo>
                    <a:cubicBezTo>
                      <a:pt x="2137" y="7790"/>
                      <a:pt x="2184" y="7800"/>
                      <a:pt x="2254" y="7812"/>
                    </a:cubicBezTo>
                    <a:cubicBezTo>
                      <a:pt x="2206" y="7797"/>
                      <a:pt x="2155" y="7787"/>
                      <a:pt x="2104" y="7782"/>
                    </a:cubicBezTo>
                    <a:close/>
                    <a:moveTo>
                      <a:pt x="1749" y="8182"/>
                    </a:moveTo>
                    <a:cubicBezTo>
                      <a:pt x="1702" y="8182"/>
                      <a:pt x="1942" y="8235"/>
                      <a:pt x="2007" y="8235"/>
                    </a:cubicBezTo>
                    <a:cubicBezTo>
                      <a:pt x="2016" y="8235"/>
                      <a:pt x="2021" y="8233"/>
                      <a:pt x="2022" y="8231"/>
                    </a:cubicBezTo>
                    <a:cubicBezTo>
                      <a:pt x="2031" y="8231"/>
                      <a:pt x="2022" y="8222"/>
                      <a:pt x="2022" y="8222"/>
                    </a:cubicBezTo>
                    <a:cubicBezTo>
                      <a:pt x="1847" y="8192"/>
                      <a:pt x="1770" y="8182"/>
                      <a:pt x="1749" y="8182"/>
                    </a:cubicBezTo>
                    <a:close/>
                    <a:moveTo>
                      <a:pt x="1042" y="8311"/>
                    </a:moveTo>
                    <a:lnTo>
                      <a:pt x="1042" y="8311"/>
                    </a:lnTo>
                    <a:cubicBezTo>
                      <a:pt x="1045" y="8313"/>
                      <a:pt x="1046" y="8314"/>
                      <a:pt x="1047" y="8316"/>
                    </a:cubicBezTo>
                    <a:lnTo>
                      <a:pt x="1047" y="8316"/>
                    </a:lnTo>
                    <a:lnTo>
                      <a:pt x="1042" y="8311"/>
                    </a:lnTo>
                    <a:close/>
                    <a:moveTo>
                      <a:pt x="748" y="8267"/>
                    </a:moveTo>
                    <a:cubicBezTo>
                      <a:pt x="826" y="8275"/>
                      <a:pt x="930" y="8293"/>
                      <a:pt x="1042" y="8318"/>
                    </a:cubicBezTo>
                    <a:lnTo>
                      <a:pt x="1042" y="8318"/>
                    </a:lnTo>
                    <a:cubicBezTo>
                      <a:pt x="1041" y="8318"/>
                      <a:pt x="1039" y="8318"/>
                      <a:pt x="1037" y="8318"/>
                    </a:cubicBezTo>
                    <a:cubicBezTo>
                      <a:pt x="1008" y="8318"/>
                      <a:pt x="911" y="8302"/>
                      <a:pt x="748" y="8276"/>
                    </a:cubicBezTo>
                    <a:lnTo>
                      <a:pt x="748" y="8267"/>
                    </a:lnTo>
                    <a:close/>
                    <a:moveTo>
                      <a:pt x="935" y="8962"/>
                    </a:moveTo>
                    <a:lnTo>
                      <a:pt x="1087" y="8979"/>
                    </a:lnTo>
                    <a:cubicBezTo>
                      <a:pt x="1176" y="8997"/>
                      <a:pt x="1265" y="9015"/>
                      <a:pt x="1220" y="9024"/>
                    </a:cubicBezTo>
                    <a:cubicBezTo>
                      <a:pt x="1131" y="9006"/>
                      <a:pt x="1033" y="8988"/>
                      <a:pt x="935" y="8962"/>
                    </a:cubicBezTo>
                    <a:close/>
                    <a:moveTo>
                      <a:pt x="339" y="9567"/>
                    </a:moveTo>
                    <a:cubicBezTo>
                      <a:pt x="338" y="9567"/>
                      <a:pt x="338" y="9567"/>
                      <a:pt x="340" y="9568"/>
                    </a:cubicBezTo>
                    <a:lnTo>
                      <a:pt x="340" y="9568"/>
                    </a:lnTo>
                    <a:cubicBezTo>
                      <a:pt x="339" y="9567"/>
                      <a:pt x="339" y="9567"/>
                      <a:pt x="339" y="9567"/>
                    </a:cubicBezTo>
                    <a:close/>
                    <a:moveTo>
                      <a:pt x="396" y="10328"/>
                    </a:moveTo>
                    <a:cubicBezTo>
                      <a:pt x="427" y="10328"/>
                      <a:pt x="490" y="10336"/>
                      <a:pt x="597" y="10360"/>
                    </a:cubicBezTo>
                    <a:cubicBezTo>
                      <a:pt x="713" y="10387"/>
                      <a:pt x="659" y="10387"/>
                      <a:pt x="659" y="10396"/>
                    </a:cubicBezTo>
                    <a:cubicBezTo>
                      <a:pt x="561" y="10387"/>
                      <a:pt x="463" y="10360"/>
                      <a:pt x="374" y="10333"/>
                    </a:cubicBezTo>
                    <a:cubicBezTo>
                      <a:pt x="374" y="10330"/>
                      <a:pt x="381" y="10328"/>
                      <a:pt x="396" y="10328"/>
                    </a:cubicBezTo>
                    <a:close/>
                    <a:moveTo>
                      <a:pt x="1230" y="10583"/>
                    </a:moveTo>
                    <a:cubicBezTo>
                      <a:pt x="1184" y="10583"/>
                      <a:pt x="1424" y="10639"/>
                      <a:pt x="1490" y="10639"/>
                    </a:cubicBezTo>
                    <a:cubicBezTo>
                      <a:pt x="1498" y="10639"/>
                      <a:pt x="1504" y="10638"/>
                      <a:pt x="1505" y="10636"/>
                    </a:cubicBezTo>
                    <a:cubicBezTo>
                      <a:pt x="1514" y="10636"/>
                      <a:pt x="1505" y="10627"/>
                      <a:pt x="1505" y="10627"/>
                    </a:cubicBezTo>
                    <a:cubicBezTo>
                      <a:pt x="1329" y="10594"/>
                      <a:pt x="1251" y="10583"/>
                      <a:pt x="1230" y="10583"/>
                    </a:cubicBezTo>
                    <a:close/>
                    <a:moveTo>
                      <a:pt x="1655" y="10710"/>
                    </a:moveTo>
                    <a:cubicBezTo>
                      <a:pt x="1667" y="10712"/>
                      <a:pt x="1679" y="10714"/>
                      <a:pt x="1693" y="10716"/>
                    </a:cubicBezTo>
                    <a:cubicBezTo>
                      <a:pt x="1679" y="10714"/>
                      <a:pt x="1667" y="10712"/>
                      <a:pt x="1655" y="10710"/>
                    </a:cubicBezTo>
                    <a:close/>
                    <a:moveTo>
                      <a:pt x="726" y="10676"/>
                    </a:moveTo>
                    <a:cubicBezTo>
                      <a:pt x="756" y="10676"/>
                      <a:pt x="820" y="10684"/>
                      <a:pt x="927" y="10707"/>
                    </a:cubicBezTo>
                    <a:cubicBezTo>
                      <a:pt x="1042" y="10734"/>
                      <a:pt x="989" y="10734"/>
                      <a:pt x="989" y="10743"/>
                    </a:cubicBezTo>
                    <a:cubicBezTo>
                      <a:pt x="891" y="10725"/>
                      <a:pt x="793" y="10707"/>
                      <a:pt x="704" y="10681"/>
                    </a:cubicBezTo>
                    <a:cubicBezTo>
                      <a:pt x="704" y="10678"/>
                      <a:pt x="711" y="10676"/>
                      <a:pt x="726" y="10676"/>
                    </a:cubicBezTo>
                    <a:close/>
                    <a:moveTo>
                      <a:pt x="1764" y="4259"/>
                    </a:moveTo>
                    <a:cubicBezTo>
                      <a:pt x="1734" y="4259"/>
                      <a:pt x="1780" y="4278"/>
                      <a:pt x="1745" y="4278"/>
                    </a:cubicBezTo>
                    <a:cubicBezTo>
                      <a:pt x="1727" y="4278"/>
                      <a:pt x="1690" y="4273"/>
                      <a:pt x="1612" y="4259"/>
                    </a:cubicBezTo>
                    <a:lnTo>
                      <a:pt x="1612" y="4259"/>
                    </a:lnTo>
                    <a:cubicBezTo>
                      <a:pt x="1701" y="4276"/>
                      <a:pt x="2093" y="4339"/>
                      <a:pt x="2102" y="4348"/>
                    </a:cubicBezTo>
                    <a:cubicBezTo>
                      <a:pt x="2104" y="4350"/>
                      <a:pt x="2096" y="4351"/>
                      <a:pt x="2082" y="4351"/>
                    </a:cubicBezTo>
                    <a:cubicBezTo>
                      <a:pt x="2023" y="4351"/>
                      <a:pt x="1850" y="4331"/>
                      <a:pt x="1812" y="4331"/>
                    </a:cubicBezTo>
                    <a:cubicBezTo>
                      <a:pt x="1800" y="4331"/>
                      <a:pt x="1802" y="4333"/>
                      <a:pt x="1826" y="4339"/>
                    </a:cubicBezTo>
                    <a:cubicBezTo>
                      <a:pt x="1862" y="4348"/>
                      <a:pt x="1995" y="4365"/>
                      <a:pt x="2031" y="4374"/>
                    </a:cubicBezTo>
                    <a:cubicBezTo>
                      <a:pt x="2191" y="4401"/>
                      <a:pt x="2174" y="4410"/>
                      <a:pt x="2174" y="4419"/>
                    </a:cubicBezTo>
                    <a:cubicBezTo>
                      <a:pt x="2174" y="4422"/>
                      <a:pt x="2160" y="4426"/>
                      <a:pt x="2130" y="4426"/>
                    </a:cubicBezTo>
                    <a:cubicBezTo>
                      <a:pt x="2087" y="4426"/>
                      <a:pt x="2010" y="4418"/>
                      <a:pt x="1888" y="4392"/>
                    </a:cubicBezTo>
                    <a:cubicBezTo>
                      <a:pt x="1755" y="4348"/>
                      <a:pt x="1621" y="4312"/>
                      <a:pt x="1479" y="4285"/>
                    </a:cubicBezTo>
                    <a:cubicBezTo>
                      <a:pt x="1389" y="4271"/>
                      <a:pt x="1336" y="4265"/>
                      <a:pt x="1312" y="4265"/>
                    </a:cubicBezTo>
                    <a:cubicBezTo>
                      <a:pt x="1263" y="4265"/>
                      <a:pt x="1340" y="4291"/>
                      <a:pt x="1479" y="4321"/>
                    </a:cubicBezTo>
                    <a:cubicBezTo>
                      <a:pt x="1662" y="4354"/>
                      <a:pt x="1686" y="4381"/>
                      <a:pt x="1602" y="4381"/>
                    </a:cubicBezTo>
                    <a:cubicBezTo>
                      <a:pt x="1552" y="4381"/>
                      <a:pt x="1462" y="4371"/>
                      <a:pt x="1345" y="4348"/>
                    </a:cubicBezTo>
                    <a:lnTo>
                      <a:pt x="1345" y="4348"/>
                    </a:lnTo>
                    <a:cubicBezTo>
                      <a:pt x="1425" y="4365"/>
                      <a:pt x="1684" y="4410"/>
                      <a:pt x="1693" y="4419"/>
                    </a:cubicBezTo>
                    <a:cubicBezTo>
                      <a:pt x="1710" y="4428"/>
                      <a:pt x="1719" y="4446"/>
                      <a:pt x="1897" y="4481"/>
                    </a:cubicBezTo>
                    <a:cubicBezTo>
                      <a:pt x="1775" y="4458"/>
                      <a:pt x="1690" y="4450"/>
                      <a:pt x="1633" y="4450"/>
                    </a:cubicBezTo>
                    <a:cubicBezTo>
                      <a:pt x="1511" y="4450"/>
                      <a:pt x="1508" y="4487"/>
                      <a:pt x="1514" y="4499"/>
                    </a:cubicBezTo>
                    <a:cubicBezTo>
                      <a:pt x="1514" y="4522"/>
                      <a:pt x="1684" y="4573"/>
                      <a:pt x="1941" y="4645"/>
                    </a:cubicBezTo>
                    <a:lnTo>
                      <a:pt x="1941" y="4645"/>
                    </a:lnTo>
                    <a:cubicBezTo>
                      <a:pt x="1824" y="4616"/>
                      <a:pt x="1655" y="4579"/>
                      <a:pt x="1595" y="4579"/>
                    </a:cubicBezTo>
                    <a:lnTo>
                      <a:pt x="1621" y="4588"/>
                    </a:lnTo>
                    <a:cubicBezTo>
                      <a:pt x="1621" y="4591"/>
                      <a:pt x="1623" y="4592"/>
                      <a:pt x="1622" y="4592"/>
                    </a:cubicBezTo>
                    <a:cubicBezTo>
                      <a:pt x="1619" y="4592"/>
                      <a:pt x="1603" y="4585"/>
                      <a:pt x="1514" y="4579"/>
                    </a:cubicBezTo>
                    <a:cubicBezTo>
                      <a:pt x="1426" y="4567"/>
                      <a:pt x="1362" y="4558"/>
                      <a:pt x="1345" y="4558"/>
                    </a:cubicBezTo>
                    <a:cubicBezTo>
                      <a:pt x="1327" y="4558"/>
                      <a:pt x="1369" y="4569"/>
                      <a:pt x="1505" y="4597"/>
                    </a:cubicBezTo>
                    <a:cubicBezTo>
                      <a:pt x="1675" y="4624"/>
                      <a:pt x="1755" y="4633"/>
                      <a:pt x="1755" y="4650"/>
                    </a:cubicBezTo>
                    <a:cubicBezTo>
                      <a:pt x="1755" y="4659"/>
                      <a:pt x="1764" y="4668"/>
                      <a:pt x="1728" y="4668"/>
                    </a:cubicBezTo>
                    <a:cubicBezTo>
                      <a:pt x="1693" y="4668"/>
                      <a:pt x="1595" y="4650"/>
                      <a:pt x="1595" y="4650"/>
                    </a:cubicBezTo>
                    <a:cubicBezTo>
                      <a:pt x="1595" y="4659"/>
                      <a:pt x="1586" y="4668"/>
                      <a:pt x="1586" y="4686"/>
                    </a:cubicBezTo>
                    <a:cubicBezTo>
                      <a:pt x="1746" y="4731"/>
                      <a:pt x="1924" y="4766"/>
                      <a:pt x="2093" y="4784"/>
                    </a:cubicBezTo>
                    <a:cubicBezTo>
                      <a:pt x="2093" y="4785"/>
                      <a:pt x="2091" y="4785"/>
                      <a:pt x="2087" y="4785"/>
                    </a:cubicBezTo>
                    <a:cubicBezTo>
                      <a:pt x="2032" y="4785"/>
                      <a:pt x="1615" y="4730"/>
                      <a:pt x="1523" y="4722"/>
                    </a:cubicBezTo>
                    <a:cubicBezTo>
                      <a:pt x="1501" y="4719"/>
                      <a:pt x="1483" y="4718"/>
                      <a:pt x="1472" y="4718"/>
                    </a:cubicBezTo>
                    <a:cubicBezTo>
                      <a:pt x="1439" y="4718"/>
                      <a:pt x="1465" y="4728"/>
                      <a:pt x="1612" y="4748"/>
                    </a:cubicBezTo>
                    <a:cubicBezTo>
                      <a:pt x="1719" y="4757"/>
                      <a:pt x="2022" y="4802"/>
                      <a:pt x="1888" y="4802"/>
                    </a:cubicBezTo>
                    <a:cubicBezTo>
                      <a:pt x="1817" y="4802"/>
                      <a:pt x="1719" y="4793"/>
                      <a:pt x="1603" y="4775"/>
                    </a:cubicBezTo>
                    <a:cubicBezTo>
                      <a:pt x="1589" y="4775"/>
                      <a:pt x="1512" y="4764"/>
                      <a:pt x="1482" y="4764"/>
                    </a:cubicBezTo>
                    <a:cubicBezTo>
                      <a:pt x="1474" y="4764"/>
                      <a:pt x="1470" y="4764"/>
                      <a:pt x="1470" y="4766"/>
                    </a:cubicBezTo>
                    <a:cubicBezTo>
                      <a:pt x="1470" y="4766"/>
                      <a:pt x="1835" y="4820"/>
                      <a:pt x="1897" y="4837"/>
                    </a:cubicBezTo>
                    <a:cubicBezTo>
                      <a:pt x="1907" y="4840"/>
                      <a:pt x="1909" y="4841"/>
                      <a:pt x="1905" y="4841"/>
                    </a:cubicBezTo>
                    <a:cubicBezTo>
                      <a:pt x="1875" y="4841"/>
                      <a:pt x="1536" y="4793"/>
                      <a:pt x="1497" y="4793"/>
                    </a:cubicBezTo>
                    <a:cubicBezTo>
                      <a:pt x="1393" y="4780"/>
                      <a:pt x="1348" y="4776"/>
                      <a:pt x="1341" y="4776"/>
                    </a:cubicBezTo>
                    <a:cubicBezTo>
                      <a:pt x="1314" y="4776"/>
                      <a:pt x="1910" y="4855"/>
                      <a:pt x="1924" y="4855"/>
                    </a:cubicBezTo>
                    <a:cubicBezTo>
                      <a:pt x="1936" y="4860"/>
                      <a:pt x="1931" y="4861"/>
                      <a:pt x="1915" y="4861"/>
                    </a:cubicBezTo>
                    <a:cubicBezTo>
                      <a:pt x="1861" y="4861"/>
                      <a:pt x="1679" y="4840"/>
                      <a:pt x="1656" y="4840"/>
                    </a:cubicBezTo>
                    <a:cubicBezTo>
                      <a:pt x="1647" y="4840"/>
                      <a:pt x="1663" y="4844"/>
                      <a:pt x="1724" y="4853"/>
                    </a:cubicBezTo>
                    <a:lnTo>
                      <a:pt x="1724" y="4853"/>
                    </a:lnTo>
                    <a:cubicBezTo>
                      <a:pt x="1672" y="4845"/>
                      <a:pt x="1633" y="4842"/>
                      <a:pt x="1604" y="4842"/>
                    </a:cubicBezTo>
                    <a:cubicBezTo>
                      <a:pt x="1488" y="4842"/>
                      <a:pt x="1534" y="4895"/>
                      <a:pt x="1541" y="4909"/>
                    </a:cubicBezTo>
                    <a:cubicBezTo>
                      <a:pt x="1550" y="4918"/>
                      <a:pt x="1648" y="4953"/>
                      <a:pt x="1684" y="4971"/>
                    </a:cubicBezTo>
                    <a:cubicBezTo>
                      <a:pt x="1691" y="4977"/>
                      <a:pt x="1684" y="4979"/>
                      <a:pt x="1670" y="4979"/>
                    </a:cubicBezTo>
                    <a:cubicBezTo>
                      <a:pt x="1630" y="4979"/>
                      <a:pt x="1534" y="4963"/>
                      <a:pt x="1515" y="4963"/>
                    </a:cubicBezTo>
                    <a:cubicBezTo>
                      <a:pt x="1508" y="4963"/>
                      <a:pt x="1511" y="4965"/>
                      <a:pt x="1532" y="4971"/>
                    </a:cubicBezTo>
                    <a:cubicBezTo>
                      <a:pt x="1586" y="4989"/>
                      <a:pt x="1826" y="5042"/>
                      <a:pt x="1826" y="5051"/>
                    </a:cubicBezTo>
                    <a:cubicBezTo>
                      <a:pt x="1819" y="5051"/>
                      <a:pt x="1327" y="4947"/>
                      <a:pt x="1312" y="4947"/>
                    </a:cubicBezTo>
                    <a:cubicBezTo>
                      <a:pt x="1309" y="4947"/>
                      <a:pt x="1326" y="4952"/>
                      <a:pt x="1372" y="4962"/>
                    </a:cubicBezTo>
                    <a:cubicBezTo>
                      <a:pt x="1470" y="4998"/>
                      <a:pt x="1568" y="5025"/>
                      <a:pt x="1666" y="5042"/>
                    </a:cubicBezTo>
                    <a:cubicBezTo>
                      <a:pt x="1827" y="5070"/>
                      <a:pt x="1696" y="5060"/>
                      <a:pt x="1728" y="5071"/>
                    </a:cubicBezTo>
                    <a:lnTo>
                      <a:pt x="1728" y="5071"/>
                    </a:lnTo>
                    <a:cubicBezTo>
                      <a:pt x="1601" y="5046"/>
                      <a:pt x="1473" y="5032"/>
                      <a:pt x="1345" y="5025"/>
                    </a:cubicBezTo>
                    <a:cubicBezTo>
                      <a:pt x="1301" y="5025"/>
                      <a:pt x="1871" y="5131"/>
                      <a:pt x="1969" y="5167"/>
                    </a:cubicBezTo>
                    <a:cubicBezTo>
                      <a:pt x="2018" y="5180"/>
                      <a:pt x="2028" y="5186"/>
                      <a:pt x="2010" y="5186"/>
                    </a:cubicBezTo>
                    <a:cubicBezTo>
                      <a:pt x="1931" y="5186"/>
                      <a:pt x="1311" y="5079"/>
                      <a:pt x="1122" y="5042"/>
                    </a:cubicBezTo>
                    <a:lnTo>
                      <a:pt x="1122" y="5042"/>
                    </a:lnTo>
                    <a:cubicBezTo>
                      <a:pt x="1390" y="5105"/>
                      <a:pt x="1612" y="5158"/>
                      <a:pt x="1835" y="5212"/>
                    </a:cubicBezTo>
                    <a:cubicBezTo>
                      <a:pt x="1657" y="5185"/>
                      <a:pt x="1532" y="5167"/>
                      <a:pt x="1390" y="5149"/>
                    </a:cubicBezTo>
                    <a:lnTo>
                      <a:pt x="1390" y="5149"/>
                    </a:lnTo>
                    <a:cubicBezTo>
                      <a:pt x="1586" y="5185"/>
                      <a:pt x="1505" y="5185"/>
                      <a:pt x="1541" y="5203"/>
                    </a:cubicBezTo>
                    <a:cubicBezTo>
                      <a:pt x="1562" y="5210"/>
                      <a:pt x="1714" y="5253"/>
                      <a:pt x="1812" y="5273"/>
                    </a:cubicBezTo>
                    <a:lnTo>
                      <a:pt x="1812" y="5273"/>
                    </a:lnTo>
                    <a:cubicBezTo>
                      <a:pt x="1665" y="5251"/>
                      <a:pt x="1477" y="5215"/>
                      <a:pt x="1430" y="5215"/>
                    </a:cubicBezTo>
                    <a:cubicBezTo>
                      <a:pt x="1410" y="5215"/>
                      <a:pt x="1416" y="5222"/>
                      <a:pt x="1461" y="5238"/>
                    </a:cubicBezTo>
                    <a:cubicBezTo>
                      <a:pt x="1513" y="5253"/>
                      <a:pt x="1526" y="5260"/>
                      <a:pt x="1504" y="5260"/>
                    </a:cubicBezTo>
                    <a:cubicBezTo>
                      <a:pt x="1473" y="5260"/>
                      <a:pt x="1372" y="5246"/>
                      <a:pt x="1212" y="5221"/>
                    </a:cubicBezTo>
                    <a:lnTo>
                      <a:pt x="1212" y="5221"/>
                    </a:lnTo>
                    <a:cubicBezTo>
                      <a:pt x="1283" y="5238"/>
                      <a:pt x="1354" y="5256"/>
                      <a:pt x="1434" y="5265"/>
                    </a:cubicBezTo>
                    <a:cubicBezTo>
                      <a:pt x="1559" y="5301"/>
                      <a:pt x="1443" y="5292"/>
                      <a:pt x="1523" y="5318"/>
                    </a:cubicBezTo>
                    <a:cubicBezTo>
                      <a:pt x="1603" y="5336"/>
                      <a:pt x="1755" y="5363"/>
                      <a:pt x="1853" y="5381"/>
                    </a:cubicBezTo>
                    <a:cubicBezTo>
                      <a:pt x="1926" y="5399"/>
                      <a:pt x="1891" y="5401"/>
                      <a:pt x="1904" y="5406"/>
                    </a:cubicBezTo>
                    <a:lnTo>
                      <a:pt x="1904" y="5406"/>
                    </a:lnTo>
                    <a:cubicBezTo>
                      <a:pt x="1812" y="5390"/>
                      <a:pt x="1780" y="5385"/>
                      <a:pt x="1767" y="5385"/>
                    </a:cubicBezTo>
                    <a:cubicBezTo>
                      <a:pt x="1759" y="5385"/>
                      <a:pt x="1758" y="5387"/>
                      <a:pt x="1755" y="5390"/>
                    </a:cubicBezTo>
                    <a:lnTo>
                      <a:pt x="1746" y="5416"/>
                    </a:lnTo>
                    <a:cubicBezTo>
                      <a:pt x="1648" y="5408"/>
                      <a:pt x="1559" y="5390"/>
                      <a:pt x="1461" y="5363"/>
                    </a:cubicBezTo>
                    <a:cubicBezTo>
                      <a:pt x="1416" y="5345"/>
                      <a:pt x="1363" y="5327"/>
                      <a:pt x="1318" y="5327"/>
                    </a:cubicBezTo>
                    <a:cubicBezTo>
                      <a:pt x="1318" y="5354"/>
                      <a:pt x="1621" y="5408"/>
                      <a:pt x="1764" y="5452"/>
                    </a:cubicBezTo>
                    <a:cubicBezTo>
                      <a:pt x="1794" y="5464"/>
                      <a:pt x="1799" y="5468"/>
                      <a:pt x="1788" y="5468"/>
                    </a:cubicBezTo>
                    <a:cubicBezTo>
                      <a:pt x="1746" y="5468"/>
                      <a:pt x="1486" y="5408"/>
                      <a:pt x="1479" y="5408"/>
                    </a:cubicBezTo>
                    <a:cubicBezTo>
                      <a:pt x="1470" y="5408"/>
                      <a:pt x="1577" y="5443"/>
                      <a:pt x="1577" y="5443"/>
                    </a:cubicBezTo>
                    <a:cubicBezTo>
                      <a:pt x="1656" y="5460"/>
                      <a:pt x="1685" y="5466"/>
                      <a:pt x="1661" y="5466"/>
                    </a:cubicBezTo>
                    <a:cubicBezTo>
                      <a:pt x="1648" y="5466"/>
                      <a:pt x="1617" y="5464"/>
                      <a:pt x="1568" y="5461"/>
                    </a:cubicBezTo>
                    <a:cubicBezTo>
                      <a:pt x="1520" y="5454"/>
                      <a:pt x="1481" y="5451"/>
                      <a:pt x="1457" y="5451"/>
                    </a:cubicBezTo>
                    <a:cubicBezTo>
                      <a:pt x="1391" y="5451"/>
                      <a:pt x="1434" y="5475"/>
                      <a:pt x="1701" y="5514"/>
                    </a:cubicBezTo>
                    <a:cubicBezTo>
                      <a:pt x="1666" y="5514"/>
                      <a:pt x="1746" y="5532"/>
                      <a:pt x="1764" y="5532"/>
                    </a:cubicBezTo>
                    <a:cubicBezTo>
                      <a:pt x="1764" y="5533"/>
                      <a:pt x="1763" y="5533"/>
                      <a:pt x="1761" y="5533"/>
                    </a:cubicBezTo>
                    <a:cubicBezTo>
                      <a:pt x="1730" y="5533"/>
                      <a:pt x="1440" y="5478"/>
                      <a:pt x="1390" y="5470"/>
                    </a:cubicBezTo>
                    <a:cubicBezTo>
                      <a:pt x="1348" y="5461"/>
                      <a:pt x="1327" y="5458"/>
                      <a:pt x="1319" y="5458"/>
                    </a:cubicBezTo>
                    <a:cubicBezTo>
                      <a:pt x="1303" y="5458"/>
                      <a:pt x="1336" y="5470"/>
                      <a:pt x="1354" y="5470"/>
                    </a:cubicBezTo>
                    <a:cubicBezTo>
                      <a:pt x="1514" y="5523"/>
                      <a:pt x="1978" y="5604"/>
                      <a:pt x="1969" y="5630"/>
                    </a:cubicBezTo>
                    <a:cubicBezTo>
                      <a:pt x="1817" y="5604"/>
                      <a:pt x="1639" y="5568"/>
                      <a:pt x="1497" y="5550"/>
                    </a:cubicBezTo>
                    <a:cubicBezTo>
                      <a:pt x="1432" y="5541"/>
                      <a:pt x="1394" y="5537"/>
                      <a:pt x="1378" y="5537"/>
                    </a:cubicBezTo>
                    <a:cubicBezTo>
                      <a:pt x="1344" y="5537"/>
                      <a:pt x="1399" y="5553"/>
                      <a:pt x="1492" y="5572"/>
                    </a:cubicBezTo>
                    <a:lnTo>
                      <a:pt x="1492" y="5572"/>
                    </a:lnTo>
                    <a:cubicBezTo>
                      <a:pt x="1402" y="5557"/>
                      <a:pt x="1311" y="5547"/>
                      <a:pt x="1220" y="5541"/>
                    </a:cubicBezTo>
                    <a:lnTo>
                      <a:pt x="1220" y="5541"/>
                    </a:lnTo>
                    <a:cubicBezTo>
                      <a:pt x="1315" y="5557"/>
                      <a:pt x="1782" y="5635"/>
                      <a:pt x="1709" y="5635"/>
                    </a:cubicBezTo>
                    <a:cubicBezTo>
                      <a:pt x="1699" y="5635"/>
                      <a:pt x="1680" y="5633"/>
                      <a:pt x="1648" y="5630"/>
                    </a:cubicBezTo>
                    <a:cubicBezTo>
                      <a:pt x="1514" y="5604"/>
                      <a:pt x="1381" y="5586"/>
                      <a:pt x="1247" y="5586"/>
                    </a:cubicBezTo>
                    <a:cubicBezTo>
                      <a:pt x="1247" y="5595"/>
                      <a:pt x="1381" y="5621"/>
                      <a:pt x="1345" y="5621"/>
                    </a:cubicBezTo>
                    <a:cubicBezTo>
                      <a:pt x="1291" y="5613"/>
                      <a:pt x="1252" y="5609"/>
                      <a:pt x="1225" y="5609"/>
                    </a:cubicBezTo>
                    <a:cubicBezTo>
                      <a:pt x="1143" y="5609"/>
                      <a:pt x="1174" y="5641"/>
                      <a:pt x="1194" y="5648"/>
                    </a:cubicBezTo>
                    <a:cubicBezTo>
                      <a:pt x="1220" y="5666"/>
                      <a:pt x="1497" y="5701"/>
                      <a:pt x="1559" y="5719"/>
                    </a:cubicBezTo>
                    <a:cubicBezTo>
                      <a:pt x="1591" y="5726"/>
                      <a:pt x="1599" y="5728"/>
                      <a:pt x="1591" y="5728"/>
                    </a:cubicBezTo>
                    <a:cubicBezTo>
                      <a:pt x="1555" y="5728"/>
                      <a:pt x="1171" y="5672"/>
                      <a:pt x="1105" y="5657"/>
                    </a:cubicBezTo>
                    <a:cubicBezTo>
                      <a:pt x="1066" y="5652"/>
                      <a:pt x="1040" y="5650"/>
                      <a:pt x="1024" y="5650"/>
                    </a:cubicBezTo>
                    <a:cubicBezTo>
                      <a:pt x="984" y="5650"/>
                      <a:pt x="998" y="5662"/>
                      <a:pt x="998" y="5675"/>
                    </a:cubicBezTo>
                    <a:cubicBezTo>
                      <a:pt x="998" y="5684"/>
                      <a:pt x="1051" y="5719"/>
                      <a:pt x="1122" y="5746"/>
                    </a:cubicBezTo>
                    <a:cubicBezTo>
                      <a:pt x="1203" y="5773"/>
                      <a:pt x="1283" y="5799"/>
                      <a:pt x="1354" y="5826"/>
                    </a:cubicBezTo>
                    <a:cubicBezTo>
                      <a:pt x="1290" y="5818"/>
                      <a:pt x="869" y="5716"/>
                      <a:pt x="828" y="5716"/>
                    </a:cubicBezTo>
                    <a:cubicBezTo>
                      <a:pt x="823" y="5716"/>
                      <a:pt x="823" y="5717"/>
                      <a:pt x="829" y="5719"/>
                    </a:cubicBezTo>
                    <a:cubicBezTo>
                      <a:pt x="961" y="5766"/>
                      <a:pt x="1108" y="5813"/>
                      <a:pt x="1250" y="5848"/>
                    </a:cubicBezTo>
                    <a:lnTo>
                      <a:pt x="1250" y="5848"/>
                    </a:lnTo>
                    <a:cubicBezTo>
                      <a:pt x="1169" y="5832"/>
                      <a:pt x="1083" y="5826"/>
                      <a:pt x="998" y="5826"/>
                    </a:cubicBezTo>
                    <a:cubicBezTo>
                      <a:pt x="980" y="5835"/>
                      <a:pt x="998" y="5853"/>
                      <a:pt x="1051" y="5871"/>
                    </a:cubicBezTo>
                    <a:cubicBezTo>
                      <a:pt x="1096" y="5889"/>
                      <a:pt x="1212" y="5906"/>
                      <a:pt x="1256" y="5924"/>
                    </a:cubicBezTo>
                    <a:cubicBezTo>
                      <a:pt x="1308" y="5944"/>
                      <a:pt x="1297" y="5950"/>
                      <a:pt x="1258" y="5950"/>
                    </a:cubicBezTo>
                    <a:cubicBezTo>
                      <a:pt x="1188" y="5950"/>
                      <a:pt x="1027" y="5930"/>
                      <a:pt x="953" y="5924"/>
                    </a:cubicBezTo>
                    <a:cubicBezTo>
                      <a:pt x="918" y="5924"/>
                      <a:pt x="980" y="5933"/>
                      <a:pt x="1051" y="5951"/>
                    </a:cubicBezTo>
                    <a:cubicBezTo>
                      <a:pt x="1060" y="5960"/>
                      <a:pt x="1051" y="5960"/>
                      <a:pt x="1042" y="5969"/>
                    </a:cubicBezTo>
                    <a:cubicBezTo>
                      <a:pt x="1033" y="5978"/>
                      <a:pt x="1167" y="6013"/>
                      <a:pt x="1167" y="6031"/>
                    </a:cubicBezTo>
                    <a:cubicBezTo>
                      <a:pt x="1167" y="6049"/>
                      <a:pt x="1114" y="6040"/>
                      <a:pt x="1069" y="6049"/>
                    </a:cubicBezTo>
                    <a:cubicBezTo>
                      <a:pt x="1051" y="6049"/>
                      <a:pt x="1007" y="6049"/>
                      <a:pt x="1096" y="6076"/>
                    </a:cubicBezTo>
                    <a:cubicBezTo>
                      <a:pt x="1247" y="6102"/>
                      <a:pt x="1122" y="6120"/>
                      <a:pt x="1131" y="6138"/>
                    </a:cubicBezTo>
                    <a:cubicBezTo>
                      <a:pt x="1139" y="6154"/>
                      <a:pt x="1320" y="6211"/>
                      <a:pt x="1344" y="6218"/>
                    </a:cubicBezTo>
                    <a:lnTo>
                      <a:pt x="1344" y="6218"/>
                    </a:lnTo>
                    <a:cubicBezTo>
                      <a:pt x="1325" y="6217"/>
                      <a:pt x="1167" y="6189"/>
                      <a:pt x="1123" y="6177"/>
                    </a:cubicBezTo>
                    <a:lnTo>
                      <a:pt x="1123" y="6177"/>
                    </a:lnTo>
                    <a:lnTo>
                      <a:pt x="1247" y="6218"/>
                    </a:lnTo>
                    <a:cubicBezTo>
                      <a:pt x="1283" y="6227"/>
                      <a:pt x="1559" y="6289"/>
                      <a:pt x="1550" y="6289"/>
                    </a:cubicBezTo>
                    <a:cubicBezTo>
                      <a:pt x="1541" y="6289"/>
                      <a:pt x="1327" y="6254"/>
                      <a:pt x="1283" y="6245"/>
                    </a:cubicBezTo>
                    <a:cubicBezTo>
                      <a:pt x="1212" y="6245"/>
                      <a:pt x="1238" y="6254"/>
                      <a:pt x="1229" y="6263"/>
                    </a:cubicBezTo>
                    <a:cubicBezTo>
                      <a:pt x="1282" y="6280"/>
                      <a:pt x="1354" y="6306"/>
                      <a:pt x="1319" y="6306"/>
                    </a:cubicBezTo>
                    <a:cubicBezTo>
                      <a:pt x="1300" y="6306"/>
                      <a:pt x="1252" y="6299"/>
                      <a:pt x="1158" y="6280"/>
                    </a:cubicBezTo>
                    <a:lnTo>
                      <a:pt x="1158" y="6280"/>
                    </a:lnTo>
                    <a:cubicBezTo>
                      <a:pt x="1214" y="6293"/>
                      <a:pt x="1296" y="6314"/>
                      <a:pt x="1359" y="6326"/>
                    </a:cubicBezTo>
                    <a:lnTo>
                      <a:pt x="1359" y="6326"/>
                    </a:lnTo>
                    <a:cubicBezTo>
                      <a:pt x="1298" y="6319"/>
                      <a:pt x="1262" y="6316"/>
                      <a:pt x="1240" y="6316"/>
                    </a:cubicBezTo>
                    <a:cubicBezTo>
                      <a:pt x="1212" y="6316"/>
                      <a:pt x="1207" y="6321"/>
                      <a:pt x="1203" y="6325"/>
                    </a:cubicBezTo>
                    <a:cubicBezTo>
                      <a:pt x="1185" y="6343"/>
                      <a:pt x="1167" y="6343"/>
                      <a:pt x="1229" y="6361"/>
                    </a:cubicBezTo>
                    <a:cubicBezTo>
                      <a:pt x="1274" y="6370"/>
                      <a:pt x="1336" y="6378"/>
                      <a:pt x="1336" y="6387"/>
                    </a:cubicBezTo>
                    <a:cubicBezTo>
                      <a:pt x="1327" y="6387"/>
                      <a:pt x="1185" y="6387"/>
                      <a:pt x="1176" y="6396"/>
                    </a:cubicBezTo>
                    <a:cubicBezTo>
                      <a:pt x="1163" y="6403"/>
                      <a:pt x="1192" y="6428"/>
                      <a:pt x="1129" y="6428"/>
                    </a:cubicBezTo>
                    <a:cubicBezTo>
                      <a:pt x="1104" y="6428"/>
                      <a:pt x="1066" y="6424"/>
                      <a:pt x="1007" y="6414"/>
                    </a:cubicBezTo>
                    <a:lnTo>
                      <a:pt x="1007" y="6414"/>
                    </a:lnTo>
                    <a:cubicBezTo>
                      <a:pt x="998" y="6432"/>
                      <a:pt x="1283" y="6459"/>
                      <a:pt x="1363" y="6485"/>
                    </a:cubicBezTo>
                    <a:cubicBezTo>
                      <a:pt x="1292" y="6485"/>
                      <a:pt x="1212" y="6476"/>
                      <a:pt x="1140" y="6468"/>
                    </a:cubicBezTo>
                    <a:lnTo>
                      <a:pt x="1033" y="6468"/>
                    </a:lnTo>
                    <a:cubicBezTo>
                      <a:pt x="989" y="6468"/>
                      <a:pt x="1247" y="6552"/>
                      <a:pt x="1196" y="6552"/>
                    </a:cubicBezTo>
                    <a:cubicBezTo>
                      <a:pt x="1184" y="6552"/>
                      <a:pt x="1159" y="6548"/>
                      <a:pt x="1114" y="6539"/>
                    </a:cubicBezTo>
                    <a:lnTo>
                      <a:pt x="1114" y="6539"/>
                    </a:lnTo>
                    <a:cubicBezTo>
                      <a:pt x="1185" y="6557"/>
                      <a:pt x="1612" y="6637"/>
                      <a:pt x="1603" y="6637"/>
                    </a:cubicBezTo>
                    <a:cubicBezTo>
                      <a:pt x="1602" y="6638"/>
                      <a:pt x="1598" y="6639"/>
                      <a:pt x="1592" y="6639"/>
                    </a:cubicBezTo>
                    <a:cubicBezTo>
                      <a:pt x="1552" y="6639"/>
                      <a:pt x="1429" y="6618"/>
                      <a:pt x="1399" y="6610"/>
                    </a:cubicBezTo>
                    <a:lnTo>
                      <a:pt x="1318" y="6610"/>
                    </a:lnTo>
                    <a:cubicBezTo>
                      <a:pt x="1256" y="6610"/>
                      <a:pt x="1238" y="6610"/>
                      <a:pt x="1283" y="6628"/>
                    </a:cubicBezTo>
                    <a:cubicBezTo>
                      <a:pt x="1288" y="6633"/>
                      <a:pt x="1296" y="6638"/>
                      <a:pt x="1290" y="6638"/>
                    </a:cubicBezTo>
                    <a:cubicBezTo>
                      <a:pt x="1286" y="6638"/>
                      <a:pt x="1274" y="6635"/>
                      <a:pt x="1247" y="6628"/>
                    </a:cubicBezTo>
                    <a:cubicBezTo>
                      <a:pt x="1131" y="6610"/>
                      <a:pt x="900" y="6557"/>
                      <a:pt x="846" y="6557"/>
                    </a:cubicBezTo>
                    <a:cubicBezTo>
                      <a:pt x="843" y="6556"/>
                      <a:pt x="841" y="6556"/>
                      <a:pt x="839" y="6556"/>
                    </a:cubicBezTo>
                    <a:cubicBezTo>
                      <a:pt x="824" y="6556"/>
                      <a:pt x="1033" y="6611"/>
                      <a:pt x="1033" y="6619"/>
                    </a:cubicBezTo>
                    <a:cubicBezTo>
                      <a:pt x="1042" y="6628"/>
                      <a:pt x="900" y="6628"/>
                      <a:pt x="829" y="6637"/>
                    </a:cubicBezTo>
                    <a:cubicBezTo>
                      <a:pt x="765" y="6645"/>
                      <a:pt x="1374" y="6739"/>
                      <a:pt x="1269" y="6739"/>
                    </a:cubicBezTo>
                    <a:cubicBezTo>
                      <a:pt x="1257" y="6739"/>
                      <a:pt x="1236" y="6737"/>
                      <a:pt x="1203" y="6735"/>
                    </a:cubicBezTo>
                    <a:cubicBezTo>
                      <a:pt x="1100" y="6723"/>
                      <a:pt x="990" y="6708"/>
                      <a:pt x="941" y="6708"/>
                    </a:cubicBezTo>
                    <a:cubicBezTo>
                      <a:pt x="913" y="6708"/>
                      <a:pt x="904" y="6713"/>
                      <a:pt x="927" y="6726"/>
                    </a:cubicBezTo>
                    <a:cubicBezTo>
                      <a:pt x="947" y="6733"/>
                      <a:pt x="1215" y="6791"/>
                      <a:pt x="1189" y="6791"/>
                    </a:cubicBezTo>
                    <a:cubicBezTo>
                      <a:pt x="1180" y="6791"/>
                      <a:pt x="1143" y="6785"/>
                      <a:pt x="1060" y="6770"/>
                    </a:cubicBezTo>
                    <a:cubicBezTo>
                      <a:pt x="954" y="6754"/>
                      <a:pt x="898" y="6747"/>
                      <a:pt x="876" y="6747"/>
                    </a:cubicBezTo>
                    <a:cubicBezTo>
                      <a:pt x="815" y="6747"/>
                      <a:pt x="1013" y="6798"/>
                      <a:pt x="1105" y="6824"/>
                    </a:cubicBezTo>
                    <a:cubicBezTo>
                      <a:pt x="1187" y="6842"/>
                      <a:pt x="1198" y="6848"/>
                      <a:pt x="1175" y="6848"/>
                    </a:cubicBezTo>
                    <a:cubicBezTo>
                      <a:pt x="1137" y="6848"/>
                      <a:pt x="1001" y="6832"/>
                      <a:pt x="945" y="6832"/>
                    </a:cubicBezTo>
                    <a:cubicBezTo>
                      <a:pt x="937" y="6832"/>
                      <a:pt x="931" y="6832"/>
                      <a:pt x="927" y="6833"/>
                    </a:cubicBezTo>
                    <a:cubicBezTo>
                      <a:pt x="882" y="6842"/>
                      <a:pt x="1336" y="6913"/>
                      <a:pt x="1461" y="6931"/>
                    </a:cubicBezTo>
                    <a:cubicBezTo>
                      <a:pt x="1478" y="6935"/>
                      <a:pt x="1480" y="6936"/>
                      <a:pt x="1472" y="6936"/>
                    </a:cubicBezTo>
                    <a:cubicBezTo>
                      <a:pt x="1437" y="6936"/>
                      <a:pt x="1194" y="6904"/>
                      <a:pt x="1157" y="6904"/>
                    </a:cubicBezTo>
                    <a:cubicBezTo>
                      <a:pt x="1147" y="6904"/>
                      <a:pt x="1153" y="6906"/>
                      <a:pt x="1185" y="6913"/>
                    </a:cubicBezTo>
                    <a:cubicBezTo>
                      <a:pt x="1229" y="6931"/>
                      <a:pt x="1318" y="6931"/>
                      <a:pt x="1390" y="6948"/>
                    </a:cubicBezTo>
                    <a:cubicBezTo>
                      <a:pt x="1419" y="6956"/>
                      <a:pt x="1424" y="6969"/>
                      <a:pt x="1401" y="6969"/>
                    </a:cubicBezTo>
                    <a:cubicBezTo>
                      <a:pt x="1396" y="6969"/>
                      <a:pt x="1389" y="6968"/>
                      <a:pt x="1381" y="6966"/>
                    </a:cubicBezTo>
                    <a:cubicBezTo>
                      <a:pt x="1233" y="6950"/>
                      <a:pt x="1054" y="6903"/>
                      <a:pt x="958" y="6903"/>
                    </a:cubicBezTo>
                    <a:cubicBezTo>
                      <a:pt x="950" y="6903"/>
                      <a:pt x="942" y="6903"/>
                      <a:pt x="935" y="6904"/>
                    </a:cubicBezTo>
                    <a:cubicBezTo>
                      <a:pt x="829" y="6913"/>
                      <a:pt x="855" y="6957"/>
                      <a:pt x="971" y="7002"/>
                    </a:cubicBezTo>
                    <a:cubicBezTo>
                      <a:pt x="1007" y="7020"/>
                      <a:pt x="1060" y="7029"/>
                      <a:pt x="1060" y="7038"/>
                    </a:cubicBezTo>
                    <a:cubicBezTo>
                      <a:pt x="1109" y="7050"/>
                      <a:pt x="1123" y="7055"/>
                      <a:pt x="1114" y="7055"/>
                    </a:cubicBezTo>
                    <a:cubicBezTo>
                      <a:pt x="1083" y="7055"/>
                      <a:pt x="728" y="6984"/>
                      <a:pt x="697" y="6984"/>
                    </a:cubicBezTo>
                    <a:cubicBezTo>
                      <a:pt x="696" y="6984"/>
                      <a:pt x="695" y="6984"/>
                      <a:pt x="695" y="6984"/>
                    </a:cubicBezTo>
                    <a:cubicBezTo>
                      <a:pt x="688" y="6984"/>
                      <a:pt x="1071" y="7057"/>
                      <a:pt x="1006" y="7057"/>
                    </a:cubicBezTo>
                    <a:cubicBezTo>
                      <a:pt x="993" y="7057"/>
                      <a:pt x="960" y="7054"/>
                      <a:pt x="900" y="7046"/>
                    </a:cubicBezTo>
                    <a:cubicBezTo>
                      <a:pt x="882" y="7046"/>
                      <a:pt x="909" y="7064"/>
                      <a:pt x="918" y="7064"/>
                    </a:cubicBezTo>
                    <a:cubicBezTo>
                      <a:pt x="925" y="7072"/>
                      <a:pt x="1186" y="7174"/>
                      <a:pt x="1097" y="7174"/>
                    </a:cubicBezTo>
                    <a:cubicBezTo>
                      <a:pt x="1080" y="7174"/>
                      <a:pt x="1051" y="7171"/>
                      <a:pt x="1007" y="7162"/>
                    </a:cubicBezTo>
                    <a:lnTo>
                      <a:pt x="1007" y="7162"/>
                    </a:lnTo>
                    <a:lnTo>
                      <a:pt x="1434" y="7278"/>
                    </a:lnTo>
                    <a:cubicBezTo>
                      <a:pt x="1297" y="7252"/>
                      <a:pt x="1223" y="7244"/>
                      <a:pt x="1181" y="7244"/>
                    </a:cubicBezTo>
                    <a:cubicBezTo>
                      <a:pt x="1152" y="7244"/>
                      <a:pt x="1139" y="7248"/>
                      <a:pt x="1131" y="7251"/>
                    </a:cubicBezTo>
                    <a:cubicBezTo>
                      <a:pt x="1016" y="7242"/>
                      <a:pt x="909" y="7234"/>
                      <a:pt x="793" y="7207"/>
                    </a:cubicBezTo>
                    <a:cubicBezTo>
                      <a:pt x="789" y="7206"/>
                      <a:pt x="786" y="7206"/>
                      <a:pt x="784" y="7206"/>
                    </a:cubicBezTo>
                    <a:cubicBezTo>
                      <a:pt x="727" y="7206"/>
                      <a:pt x="1256" y="7314"/>
                      <a:pt x="1256" y="7323"/>
                    </a:cubicBezTo>
                    <a:cubicBezTo>
                      <a:pt x="1176" y="7305"/>
                      <a:pt x="748" y="7225"/>
                      <a:pt x="722" y="7225"/>
                    </a:cubicBezTo>
                    <a:cubicBezTo>
                      <a:pt x="668" y="7225"/>
                      <a:pt x="829" y="7278"/>
                      <a:pt x="989" y="7305"/>
                    </a:cubicBezTo>
                    <a:cubicBezTo>
                      <a:pt x="1069" y="7314"/>
                      <a:pt x="1158" y="7332"/>
                      <a:pt x="1238" y="7349"/>
                    </a:cubicBezTo>
                    <a:cubicBezTo>
                      <a:pt x="1238" y="7352"/>
                      <a:pt x="1236" y="7353"/>
                      <a:pt x="1230" y="7353"/>
                    </a:cubicBezTo>
                    <a:cubicBezTo>
                      <a:pt x="1217" y="7353"/>
                      <a:pt x="1185" y="7347"/>
                      <a:pt x="1122" y="7340"/>
                    </a:cubicBezTo>
                    <a:cubicBezTo>
                      <a:pt x="971" y="7323"/>
                      <a:pt x="731" y="7269"/>
                      <a:pt x="588" y="7251"/>
                    </a:cubicBezTo>
                    <a:cubicBezTo>
                      <a:pt x="561" y="7251"/>
                      <a:pt x="811" y="7296"/>
                      <a:pt x="793" y="7296"/>
                    </a:cubicBezTo>
                    <a:cubicBezTo>
                      <a:pt x="846" y="7305"/>
                      <a:pt x="891" y="7323"/>
                      <a:pt x="935" y="7340"/>
                    </a:cubicBezTo>
                    <a:cubicBezTo>
                      <a:pt x="935" y="7345"/>
                      <a:pt x="913" y="7345"/>
                      <a:pt x="896" y="7345"/>
                    </a:cubicBezTo>
                    <a:cubicBezTo>
                      <a:pt x="880" y="7345"/>
                      <a:pt x="869" y="7345"/>
                      <a:pt x="891" y="7349"/>
                    </a:cubicBezTo>
                    <a:cubicBezTo>
                      <a:pt x="962" y="7367"/>
                      <a:pt x="1060" y="7394"/>
                      <a:pt x="1149" y="7412"/>
                    </a:cubicBezTo>
                    <a:cubicBezTo>
                      <a:pt x="1170" y="7416"/>
                      <a:pt x="1176" y="7418"/>
                      <a:pt x="1171" y="7418"/>
                    </a:cubicBezTo>
                    <a:cubicBezTo>
                      <a:pt x="1156" y="7418"/>
                      <a:pt x="997" y="7393"/>
                      <a:pt x="963" y="7393"/>
                    </a:cubicBezTo>
                    <a:cubicBezTo>
                      <a:pt x="952" y="7393"/>
                      <a:pt x="954" y="7395"/>
                      <a:pt x="980" y="7403"/>
                    </a:cubicBezTo>
                    <a:cubicBezTo>
                      <a:pt x="1042" y="7421"/>
                      <a:pt x="1158" y="7438"/>
                      <a:pt x="1185" y="7447"/>
                    </a:cubicBezTo>
                    <a:cubicBezTo>
                      <a:pt x="1212" y="7465"/>
                      <a:pt x="1194" y="7465"/>
                      <a:pt x="1194" y="7474"/>
                    </a:cubicBezTo>
                    <a:cubicBezTo>
                      <a:pt x="1096" y="7429"/>
                      <a:pt x="989" y="7403"/>
                      <a:pt x="882" y="7403"/>
                    </a:cubicBezTo>
                    <a:cubicBezTo>
                      <a:pt x="873" y="7411"/>
                      <a:pt x="914" y="7444"/>
                      <a:pt x="1112" y="7478"/>
                    </a:cubicBezTo>
                    <a:lnTo>
                      <a:pt x="1112" y="7478"/>
                    </a:lnTo>
                    <a:cubicBezTo>
                      <a:pt x="1025" y="7464"/>
                      <a:pt x="965" y="7459"/>
                      <a:pt x="923" y="7459"/>
                    </a:cubicBezTo>
                    <a:cubicBezTo>
                      <a:pt x="782" y="7459"/>
                      <a:pt x="862" y="7523"/>
                      <a:pt x="855" y="7536"/>
                    </a:cubicBezTo>
                    <a:cubicBezTo>
                      <a:pt x="998" y="7572"/>
                      <a:pt x="1140" y="7608"/>
                      <a:pt x="1292" y="7625"/>
                    </a:cubicBezTo>
                    <a:cubicBezTo>
                      <a:pt x="1429" y="7655"/>
                      <a:pt x="1491" y="7668"/>
                      <a:pt x="1475" y="7668"/>
                    </a:cubicBezTo>
                    <a:cubicBezTo>
                      <a:pt x="1463" y="7668"/>
                      <a:pt x="1399" y="7659"/>
                      <a:pt x="1283" y="7643"/>
                    </a:cubicBezTo>
                    <a:cubicBezTo>
                      <a:pt x="1021" y="7596"/>
                      <a:pt x="857" y="7580"/>
                      <a:pt x="767" y="7580"/>
                    </a:cubicBezTo>
                    <a:cubicBezTo>
                      <a:pt x="704" y="7580"/>
                      <a:pt x="677" y="7588"/>
                      <a:pt x="677" y="7599"/>
                    </a:cubicBezTo>
                    <a:cubicBezTo>
                      <a:pt x="668" y="7617"/>
                      <a:pt x="659" y="7625"/>
                      <a:pt x="811" y="7652"/>
                    </a:cubicBezTo>
                    <a:cubicBezTo>
                      <a:pt x="1024" y="7706"/>
                      <a:pt x="1087" y="7723"/>
                      <a:pt x="1087" y="7741"/>
                    </a:cubicBezTo>
                    <a:cubicBezTo>
                      <a:pt x="989" y="7706"/>
                      <a:pt x="891" y="7688"/>
                      <a:pt x="793" y="7688"/>
                    </a:cubicBezTo>
                    <a:cubicBezTo>
                      <a:pt x="784" y="7706"/>
                      <a:pt x="775" y="7723"/>
                      <a:pt x="784" y="7750"/>
                    </a:cubicBezTo>
                    <a:cubicBezTo>
                      <a:pt x="784" y="7768"/>
                      <a:pt x="802" y="7786"/>
                      <a:pt x="1114" y="7857"/>
                    </a:cubicBezTo>
                    <a:cubicBezTo>
                      <a:pt x="971" y="7830"/>
                      <a:pt x="864" y="7804"/>
                      <a:pt x="695" y="7777"/>
                    </a:cubicBezTo>
                    <a:cubicBezTo>
                      <a:pt x="661" y="7770"/>
                      <a:pt x="629" y="7767"/>
                      <a:pt x="611" y="7767"/>
                    </a:cubicBezTo>
                    <a:cubicBezTo>
                      <a:pt x="580" y="7767"/>
                      <a:pt x="582" y="7775"/>
                      <a:pt x="659" y="7786"/>
                    </a:cubicBezTo>
                    <a:cubicBezTo>
                      <a:pt x="820" y="7821"/>
                      <a:pt x="722" y="7812"/>
                      <a:pt x="739" y="7830"/>
                    </a:cubicBezTo>
                    <a:cubicBezTo>
                      <a:pt x="748" y="7839"/>
                      <a:pt x="900" y="7866"/>
                      <a:pt x="962" y="7875"/>
                    </a:cubicBezTo>
                    <a:cubicBezTo>
                      <a:pt x="989" y="7884"/>
                      <a:pt x="985" y="7887"/>
                      <a:pt x="966" y="7887"/>
                    </a:cubicBezTo>
                    <a:cubicBezTo>
                      <a:pt x="929" y="7887"/>
                      <a:pt x="834" y="7875"/>
                      <a:pt x="811" y="7875"/>
                    </a:cubicBezTo>
                    <a:cubicBezTo>
                      <a:pt x="766" y="7875"/>
                      <a:pt x="757" y="7875"/>
                      <a:pt x="766" y="7884"/>
                    </a:cubicBezTo>
                    <a:cubicBezTo>
                      <a:pt x="820" y="7910"/>
                      <a:pt x="873" y="7928"/>
                      <a:pt x="935" y="7937"/>
                    </a:cubicBezTo>
                    <a:cubicBezTo>
                      <a:pt x="1042" y="7955"/>
                      <a:pt x="998" y="7955"/>
                      <a:pt x="989" y="7964"/>
                    </a:cubicBezTo>
                    <a:cubicBezTo>
                      <a:pt x="876" y="7942"/>
                      <a:pt x="811" y="7931"/>
                      <a:pt x="794" y="7931"/>
                    </a:cubicBezTo>
                    <a:cubicBezTo>
                      <a:pt x="783" y="7931"/>
                      <a:pt x="792" y="7936"/>
                      <a:pt x="820" y="7946"/>
                    </a:cubicBezTo>
                    <a:cubicBezTo>
                      <a:pt x="855" y="7964"/>
                      <a:pt x="918" y="7982"/>
                      <a:pt x="980" y="8000"/>
                    </a:cubicBezTo>
                    <a:cubicBezTo>
                      <a:pt x="966" y="8000"/>
                      <a:pt x="1047" y="8026"/>
                      <a:pt x="1033" y="8026"/>
                    </a:cubicBezTo>
                    <a:cubicBezTo>
                      <a:pt x="1029" y="8026"/>
                      <a:pt x="1016" y="8024"/>
                      <a:pt x="989" y="8017"/>
                    </a:cubicBezTo>
                    <a:cubicBezTo>
                      <a:pt x="953" y="8008"/>
                      <a:pt x="927" y="8000"/>
                      <a:pt x="829" y="7982"/>
                    </a:cubicBezTo>
                    <a:lnTo>
                      <a:pt x="829" y="7982"/>
                    </a:lnTo>
                    <a:cubicBezTo>
                      <a:pt x="829" y="8000"/>
                      <a:pt x="882" y="8008"/>
                      <a:pt x="989" y="8035"/>
                    </a:cubicBezTo>
                    <a:cubicBezTo>
                      <a:pt x="1047" y="8050"/>
                      <a:pt x="1145" y="8076"/>
                      <a:pt x="1091" y="8076"/>
                    </a:cubicBezTo>
                    <a:cubicBezTo>
                      <a:pt x="1078" y="8076"/>
                      <a:pt x="1057" y="8074"/>
                      <a:pt x="1024" y="8071"/>
                    </a:cubicBezTo>
                    <a:cubicBezTo>
                      <a:pt x="918" y="8044"/>
                      <a:pt x="802" y="8026"/>
                      <a:pt x="686" y="8026"/>
                    </a:cubicBezTo>
                    <a:cubicBezTo>
                      <a:pt x="670" y="8024"/>
                      <a:pt x="655" y="8023"/>
                      <a:pt x="641" y="8023"/>
                    </a:cubicBezTo>
                    <a:cubicBezTo>
                      <a:pt x="606" y="8023"/>
                      <a:pt x="572" y="8029"/>
                      <a:pt x="535" y="8035"/>
                    </a:cubicBezTo>
                    <a:cubicBezTo>
                      <a:pt x="606" y="8053"/>
                      <a:pt x="686" y="8071"/>
                      <a:pt x="766" y="8080"/>
                    </a:cubicBezTo>
                    <a:cubicBezTo>
                      <a:pt x="866" y="8095"/>
                      <a:pt x="933" y="8117"/>
                      <a:pt x="892" y="8117"/>
                    </a:cubicBezTo>
                    <a:cubicBezTo>
                      <a:pt x="886" y="8117"/>
                      <a:pt x="876" y="8117"/>
                      <a:pt x="864" y="8115"/>
                    </a:cubicBezTo>
                    <a:cubicBezTo>
                      <a:pt x="841" y="8112"/>
                      <a:pt x="810" y="8110"/>
                      <a:pt x="787" y="8110"/>
                    </a:cubicBezTo>
                    <a:cubicBezTo>
                      <a:pt x="748" y="8110"/>
                      <a:pt x="733" y="8116"/>
                      <a:pt x="825" y="8133"/>
                    </a:cubicBezTo>
                    <a:lnTo>
                      <a:pt x="825" y="8133"/>
                    </a:lnTo>
                    <a:cubicBezTo>
                      <a:pt x="723" y="8114"/>
                      <a:pt x="667" y="8108"/>
                      <a:pt x="641" y="8108"/>
                    </a:cubicBezTo>
                    <a:cubicBezTo>
                      <a:pt x="566" y="8108"/>
                      <a:pt x="733" y="8165"/>
                      <a:pt x="739" y="8178"/>
                    </a:cubicBezTo>
                    <a:cubicBezTo>
                      <a:pt x="745" y="8181"/>
                      <a:pt x="741" y="8182"/>
                      <a:pt x="732" y="8182"/>
                    </a:cubicBezTo>
                    <a:cubicBezTo>
                      <a:pt x="713" y="8182"/>
                      <a:pt x="671" y="8178"/>
                      <a:pt x="641" y="8178"/>
                    </a:cubicBezTo>
                    <a:cubicBezTo>
                      <a:pt x="597" y="8178"/>
                      <a:pt x="588" y="8187"/>
                      <a:pt x="579" y="8195"/>
                    </a:cubicBezTo>
                    <a:cubicBezTo>
                      <a:pt x="579" y="8202"/>
                      <a:pt x="610" y="8246"/>
                      <a:pt x="525" y="8246"/>
                    </a:cubicBezTo>
                    <a:cubicBezTo>
                      <a:pt x="499" y="8246"/>
                      <a:pt x="462" y="8242"/>
                      <a:pt x="410" y="8231"/>
                    </a:cubicBezTo>
                    <a:lnTo>
                      <a:pt x="410" y="8231"/>
                    </a:lnTo>
                    <a:cubicBezTo>
                      <a:pt x="410" y="8249"/>
                      <a:pt x="437" y="8258"/>
                      <a:pt x="659" y="8293"/>
                    </a:cubicBezTo>
                    <a:cubicBezTo>
                      <a:pt x="757" y="8311"/>
                      <a:pt x="846" y="8338"/>
                      <a:pt x="944" y="8365"/>
                    </a:cubicBezTo>
                    <a:cubicBezTo>
                      <a:pt x="944" y="8365"/>
                      <a:pt x="606" y="8311"/>
                      <a:pt x="570" y="8311"/>
                    </a:cubicBezTo>
                    <a:cubicBezTo>
                      <a:pt x="534" y="8306"/>
                      <a:pt x="509" y="8304"/>
                      <a:pt x="495" y="8304"/>
                    </a:cubicBezTo>
                    <a:cubicBezTo>
                      <a:pt x="460" y="8304"/>
                      <a:pt x="482" y="8317"/>
                      <a:pt x="526" y="8329"/>
                    </a:cubicBezTo>
                    <a:cubicBezTo>
                      <a:pt x="570" y="8347"/>
                      <a:pt x="624" y="8365"/>
                      <a:pt x="659" y="8383"/>
                    </a:cubicBezTo>
                    <a:lnTo>
                      <a:pt x="472" y="8365"/>
                    </a:lnTo>
                    <a:cubicBezTo>
                      <a:pt x="467" y="8364"/>
                      <a:pt x="462" y="8364"/>
                      <a:pt x="459" y="8364"/>
                    </a:cubicBezTo>
                    <a:cubicBezTo>
                      <a:pt x="378" y="8364"/>
                      <a:pt x="944" y="8463"/>
                      <a:pt x="935" y="8472"/>
                    </a:cubicBezTo>
                    <a:cubicBezTo>
                      <a:pt x="935" y="8472"/>
                      <a:pt x="934" y="8472"/>
                      <a:pt x="933" y="8472"/>
                    </a:cubicBezTo>
                    <a:cubicBezTo>
                      <a:pt x="897" y="8472"/>
                      <a:pt x="543" y="8400"/>
                      <a:pt x="457" y="8400"/>
                    </a:cubicBezTo>
                    <a:cubicBezTo>
                      <a:pt x="452" y="8400"/>
                      <a:pt x="449" y="8400"/>
                      <a:pt x="446" y="8400"/>
                    </a:cubicBezTo>
                    <a:cubicBezTo>
                      <a:pt x="339" y="8400"/>
                      <a:pt x="731" y="8498"/>
                      <a:pt x="820" y="8534"/>
                    </a:cubicBezTo>
                    <a:cubicBezTo>
                      <a:pt x="832" y="8534"/>
                      <a:pt x="896" y="8568"/>
                      <a:pt x="862" y="8568"/>
                    </a:cubicBezTo>
                    <a:cubicBezTo>
                      <a:pt x="847" y="8568"/>
                      <a:pt x="813" y="8562"/>
                      <a:pt x="748" y="8543"/>
                    </a:cubicBezTo>
                    <a:cubicBezTo>
                      <a:pt x="756" y="8527"/>
                      <a:pt x="623" y="8497"/>
                      <a:pt x="524" y="8497"/>
                    </a:cubicBezTo>
                    <a:cubicBezTo>
                      <a:pt x="512" y="8497"/>
                      <a:pt x="501" y="8497"/>
                      <a:pt x="490" y="8498"/>
                    </a:cubicBezTo>
                    <a:cubicBezTo>
                      <a:pt x="454" y="8498"/>
                      <a:pt x="472" y="8525"/>
                      <a:pt x="659" y="8552"/>
                    </a:cubicBezTo>
                    <a:cubicBezTo>
                      <a:pt x="702" y="8560"/>
                      <a:pt x="885" y="8585"/>
                      <a:pt x="954" y="8595"/>
                    </a:cubicBezTo>
                    <a:lnTo>
                      <a:pt x="954" y="8595"/>
                    </a:lnTo>
                    <a:cubicBezTo>
                      <a:pt x="902" y="8589"/>
                      <a:pt x="605" y="8555"/>
                      <a:pt x="527" y="8555"/>
                    </a:cubicBezTo>
                    <a:cubicBezTo>
                      <a:pt x="500" y="8555"/>
                      <a:pt x="499" y="8559"/>
                      <a:pt x="544" y="8570"/>
                    </a:cubicBezTo>
                    <a:cubicBezTo>
                      <a:pt x="668" y="8587"/>
                      <a:pt x="793" y="8614"/>
                      <a:pt x="918" y="8641"/>
                    </a:cubicBezTo>
                    <a:cubicBezTo>
                      <a:pt x="1033" y="8659"/>
                      <a:pt x="1078" y="8676"/>
                      <a:pt x="1158" y="8694"/>
                    </a:cubicBezTo>
                    <a:cubicBezTo>
                      <a:pt x="938" y="8654"/>
                      <a:pt x="807" y="8634"/>
                      <a:pt x="749" y="8634"/>
                    </a:cubicBezTo>
                    <a:cubicBezTo>
                      <a:pt x="729" y="8634"/>
                      <a:pt x="717" y="8636"/>
                      <a:pt x="713" y="8641"/>
                    </a:cubicBezTo>
                    <a:cubicBezTo>
                      <a:pt x="802" y="8685"/>
                      <a:pt x="900" y="8712"/>
                      <a:pt x="989" y="8721"/>
                    </a:cubicBezTo>
                    <a:cubicBezTo>
                      <a:pt x="989" y="8721"/>
                      <a:pt x="989" y="8730"/>
                      <a:pt x="989" y="8739"/>
                    </a:cubicBezTo>
                    <a:cubicBezTo>
                      <a:pt x="873" y="8721"/>
                      <a:pt x="748" y="8685"/>
                      <a:pt x="650" y="8676"/>
                    </a:cubicBezTo>
                    <a:cubicBezTo>
                      <a:pt x="606" y="8670"/>
                      <a:pt x="575" y="8667"/>
                      <a:pt x="555" y="8667"/>
                    </a:cubicBezTo>
                    <a:cubicBezTo>
                      <a:pt x="523" y="8667"/>
                      <a:pt x="521" y="8674"/>
                      <a:pt x="544" y="8685"/>
                    </a:cubicBezTo>
                    <a:cubicBezTo>
                      <a:pt x="603" y="8712"/>
                      <a:pt x="900" y="8773"/>
                      <a:pt x="856" y="8773"/>
                    </a:cubicBezTo>
                    <a:cubicBezTo>
                      <a:pt x="841" y="8773"/>
                      <a:pt x="786" y="8766"/>
                      <a:pt x="668" y="8748"/>
                    </a:cubicBezTo>
                    <a:cubicBezTo>
                      <a:pt x="536" y="8725"/>
                      <a:pt x="479" y="8716"/>
                      <a:pt x="468" y="8716"/>
                    </a:cubicBezTo>
                    <a:cubicBezTo>
                      <a:pt x="435" y="8716"/>
                      <a:pt x="766" y="8786"/>
                      <a:pt x="766" y="8792"/>
                    </a:cubicBezTo>
                    <a:cubicBezTo>
                      <a:pt x="765" y="8795"/>
                      <a:pt x="754" y="8797"/>
                      <a:pt x="739" y="8797"/>
                    </a:cubicBezTo>
                    <a:cubicBezTo>
                      <a:pt x="689" y="8797"/>
                      <a:pt x="585" y="8784"/>
                      <a:pt x="553" y="8784"/>
                    </a:cubicBezTo>
                    <a:cubicBezTo>
                      <a:pt x="540" y="8784"/>
                      <a:pt x="540" y="8786"/>
                      <a:pt x="561" y="8792"/>
                    </a:cubicBezTo>
                    <a:lnTo>
                      <a:pt x="846" y="8864"/>
                    </a:lnTo>
                    <a:cubicBezTo>
                      <a:pt x="686" y="8837"/>
                      <a:pt x="615" y="8819"/>
                      <a:pt x="517" y="8819"/>
                    </a:cubicBezTo>
                    <a:cubicBezTo>
                      <a:pt x="472" y="8819"/>
                      <a:pt x="401" y="8819"/>
                      <a:pt x="552" y="8846"/>
                    </a:cubicBezTo>
                    <a:cubicBezTo>
                      <a:pt x="695" y="8881"/>
                      <a:pt x="624" y="8872"/>
                      <a:pt x="615" y="8890"/>
                    </a:cubicBezTo>
                    <a:cubicBezTo>
                      <a:pt x="615" y="8899"/>
                      <a:pt x="900" y="8944"/>
                      <a:pt x="900" y="8962"/>
                    </a:cubicBezTo>
                    <a:lnTo>
                      <a:pt x="606" y="8908"/>
                    </a:lnTo>
                    <a:lnTo>
                      <a:pt x="606" y="8908"/>
                    </a:lnTo>
                    <a:cubicBezTo>
                      <a:pt x="606" y="8917"/>
                      <a:pt x="588" y="8926"/>
                      <a:pt x="748" y="8953"/>
                    </a:cubicBezTo>
                    <a:cubicBezTo>
                      <a:pt x="829" y="8970"/>
                      <a:pt x="857" y="8980"/>
                      <a:pt x="832" y="8980"/>
                    </a:cubicBezTo>
                    <a:cubicBezTo>
                      <a:pt x="817" y="8980"/>
                      <a:pt x="787" y="8977"/>
                      <a:pt x="739" y="8970"/>
                    </a:cubicBezTo>
                    <a:lnTo>
                      <a:pt x="739" y="8970"/>
                    </a:lnTo>
                    <a:cubicBezTo>
                      <a:pt x="739" y="8979"/>
                      <a:pt x="748" y="8979"/>
                      <a:pt x="882" y="9006"/>
                    </a:cubicBezTo>
                    <a:cubicBezTo>
                      <a:pt x="1033" y="9033"/>
                      <a:pt x="1024" y="9042"/>
                      <a:pt x="1016" y="9051"/>
                    </a:cubicBezTo>
                    <a:lnTo>
                      <a:pt x="526" y="8962"/>
                    </a:lnTo>
                    <a:lnTo>
                      <a:pt x="526" y="8962"/>
                    </a:lnTo>
                    <a:cubicBezTo>
                      <a:pt x="713" y="8997"/>
                      <a:pt x="748" y="9033"/>
                      <a:pt x="731" y="9042"/>
                    </a:cubicBezTo>
                    <a:cubicBezTo>
                      <a:pt x="668" y="9042"/>
                      <a:pt x="597" y="9033"/>
                      <a:pt x="535" y="9024"/>
                    </a:cubicBezTo>
                    <a:cubicBezTo>
                      <a:pt x="348" y="9033"/>
                      <a:pt x="374" y="9086"/>
                      <a:pt x="356" y="9122"/>
                    </a:cubicBezTo>
                    <a:cubicBezTo>
                      <a:pt x="312" y="9113"/>
                      <a:pt x="258" y="9113"/>
                      <a:pt x="214" y="9113"/>
                    </a:cubicBezTo>
                    <a:cubicBezTo>
                      <a:pt x="214" y="9113"/>
                      <a:pt x="214" y="9122"/>
                      <a:pt x="223" y="9131"/>
                    </a:cubicBezTo>
                    <a:cubicBezTo>
                      <a:pt x="250" y="9166"/>
                      <a:pt x="285" y="9193"/>
                      <a:pt x="312" y="9220"/>
                    </a:cubicBezTo>
                    <a:cubicBezTo>
                      <a:pt x="356" y="9273"/>
                      <a:pt x="410" y="9309"/>
                      <a:pt x="472" y="9345"/>
                    </a:cubicBezTo>
                    <a:cubicBezTo>
                      <a:pt x="526" y="9371"/>
                      <a:pt x="588" y="9398"/>
                      <a:pt x="650" y="9407"/>
                    </a:cubicBezTo>
                    <a:cubicBezTo>
                      <a:pt x="731" y="9425"/>
                      <a:pt x="704" y="9434"/>
                      <a:pt x="704" y="9434"/>
                    </a:cubicBezTo>
                    <a:cubicBezTo>
                      <a:pt x="659" y="9425"/>
                      <a:pt x="624" y="9416"/>
                      <a:pt x="579" y="9416"/>
                    </a:cubicBezTo>
                    <a:cubicBezTo>
                      <a:pt x="517" y="9416"/>
                      <a:pt x="544" y="9443"/>
                      <a:pt x="535" y="9460"/>
                    </a:cubicBezTo>
                    <a:cubicBezTo>
                      <a:pt x="535" y="9478"/>
                      <a:pt x="490" y="9478"/>
                      <a:pt x="606" y="9505"/>
                    </a:cubicBezTo>
                    <a:cubicBezTo>
                      <a:pt x="695" y="9523"/>
                      <a:pt x="1007" y="9576"/>
                      <a:pt x="1105" y="9594"/>
                    </a:cubicBezTo>
                    <a:cubicBezTo>
                      <a:pt x="953" y="9585"/>
                      <a:pt x="802" y="9558"/>
                      <a:pt x="650" y="9532"/>
                    </a:cubicBezTo>
                    <a:cubicBezTo>
                      <a:pt x="565" y="9515"/>
                      <a:pt x="523" y="9510"/>
                      <a:pt x="505" y="9510"/>
                    </a:cubicBezTo>
                    <a:cubicBezTo>
                      <a:pt x="472" y="9510"/>
                      <a:pt x="508" y="9526"/>
                      <a:pt x="508" y="9532"/>
                    </a:cubicBezTo>
                    <a:cubicBezTo>
                      <a:pt x="499" y="9540"/>
                      <a:pt x="526" y="9576"/>
                      <a:pt x="437" y="9576"/>
                    </a:cubicBezTo>
                    <a:cubicBezTo>
                      <a:pt x="421" y="9576"/>
                      <a:pt x="351" y="9569"/>
                      <a:pt x="340" y="9568"/>
                    </a:cubicBezTo>
                    <a:lnTo>
                      <a:pt x="340" y="9568"/>
                    </a:lnTo>
                    <a:cubicBezTo>
                      <a:pt x="402" y="9594"/>
                      <a:pt x="464" y="9612"/>
                      <a:pt x="535" y="9630"/>
                    </a:cubicBezTo>
                    <a:cubicBezTo>
                      <a:pt x="610" y="9652"/>
                      <a:pt x="579" y="9656"/>
                      <a:pt x="522" y="9656"/>
                    </a:cubicBezTo>
                    <a:cubicBezTo>
                      <a:pt x="484" y="9656"/>
                      <a:pt x="435" y="9654"/>
                      <a:pt x="399" y="9654"/>
                    </a:cubicBezTo>
                    <a:cubicBezTo>
                      <a:pt x="380" y="9654"/>
                      <a:pt x="365" y="9655"/>
                      <a:pt x="356" y="9656"/>
                    </a:cubicBezTo>
                    <a:cubicBezTo>
                      <a:pt x="312" y="9665"/>
                      <a:pt x="499" y="9701"/>
                      <a:pt x="695" y="9745"/>
                    </a:cubicBezTo>
                    <a:cubicBezTo>
                      <a:pt x="786" y="9764"/>
                      <a:pt x="816" y="9771"/>
                      <a:pt x="809" y="9771"/>
                    </a:cubicBezTo>
                    <a:cubicBezTo>
                      <a:pt x="788" y="9771"/>
                      <a:pt x="478" y="9716"/>
                      <a:pt x="419" y="9710"/>
                    </a:cubicBezTo>
                    <a:cubicBezTo>
                      <a:pt x="382" y="9704"/>
                      <a:pt x="362" y="9701"/>
                      <a:pt x="356" y="9701"/>
                    </a:cubicBezTo>
                    <a:cubicBezTo>
                      <a:pt x="321" y="9701"/>
                      <a:pt x="609" y="9765"/>
                      <a:pt x="624" y="9772"/>
                    </a:cubicBezTo>
                    <a:cubicBezTo>
                      <a:pt x="666" y="9784"/>
                      <a:pt x="673" y="9788"/>
                      <a:pt x="659" y="9788"/>
                    </a:cubicBezTo>
                    <a:cubicBezTo>
                      <a:pt x="620" y="9788"/>
                      <a:pt x="416" y="9754"/>
                      <a:pt x="356" y="9754"/>
                    </a:cubicBezTo>
                    <a:cubicBezTo>
                      <a:pt x="250" y="9754"/>
                      <a:pt x="303" y="9772"/>
                      <a:pt x="339" y="9790"/>
                    </a:cubicBezTo>
                    <a:cubicBezTo>
                      <a:pt x="365" y="9810"/>
                      <a:pt x="442" y="9850"/>
                      <a:pt x="362" y="9850"/>
                    </a:cubicBezTo>
                    <a:cubicBezTo>
                      <a:pt x="336" y="9850"/>
                      <a:pt x="292" y="9846"/>
                      <a:pt x="223" y="9834"/>
                    </a:cubicBezTo>
                    <a:cubicBezTo>
                      <a:pt x="169" y="9834"/>
                      <a:pt x="241" y="9861"/>
                      <a:pt x="276" y="9870"/>
                    </a:cubicBezTo>
                    <a:cubicBezTo>
                      <a:pt x="401" y="9932"/>
                      <a:pt x="356" y="9968"/>
                      <a:pt x="463" y="10030"/>
                    </a:cubicBezTo>
                    <a:cubicBezTo>
                      <a:pt x="539" y="10059"/>
                      <a:pt x="618" y="10085"/>
                      <a:pt x="699" y="10104"/>
                    </a:cubicBezTo>
                    <a:lnTo>
                      <a:pt x="699" y="10104"/>
                    </a:lnTo>
                    <a:cubicBezTo>
                      <a:pt x="586" y="10083"/>
                      <a:pt x="467" y="10063"/>
                      <a:pt x="410" y="10057"/>
                    </a:cubicBezTo>
                    <a:cubicBezTo>
                      <a:pt x="397" y="10056"/>
                      <a:pt x="389" y="10055"/>
                      <a:pt x="384" y="10055"/>
                    </a:cubicBezTo>
                    <a:cubicBezTo>
                      <a:pt x="356" y="10055"/>
                      <a:pt x="451" y="10075"/>
                      <a:pt x="428" y="10075"/>
                    </a:cubicBezTo>
                    <a:cubicBezTo>
                      <a:pt x="414" y="10079"/>
                      <a:pt x="403" y="10082"/>
                      <a:pt x="392" y="10082"/>
                    </a:cubicBezTo>
                    <a:cubicBezTo>
                      <a:pt x="381" y="10082"/>
                      <a:pt x="370" y="10079"/>
                      <a:pt x="356" y="10075"/>
                    </a:cubicBezTo>
                    <a:cubicBezTo>
                      <a:pt x="250" y="10075"/>
                      <a:pt x="267" y="10102"/>
                      <a:pt x="258" y="10119"/>
                    </a:cubicBezTo>
                    <a:cubicBezTo>
                      <a:pt x="383" y="10155"/>
                      <a:pt x="348" y="10182"/>
                      <a:pt x="374" y="10191"/>
                    </a:cubicBezTo>
                    <a:cubicBezTo>
                      <a:pt x="641" y="10244"/>
                      <a:pt x="944" y="10289"/>
                      <a:pt x="1229" y="10351"/>
                    </a:cubicBezTo>
                    <a:cubicBezTo>
                      <a:pt x="1060" y="10342"/>
                      <a:pt x="900" y="10315"/>
                      <a:pt x="739" y="10280"/>
                    </a:cubicBezTo>
                    <a:cubicBezTo>
                      <a:pt x="563" y="10236"/>
                      <a:pt x="457" y="10218"/>
                      <a:pt x="408" y="10218"/>
                    </a:cubicBezTo>
                    <a:cubicBezTo>
                      <a:pt x="388" y="10218"/>
                      <a:pt x="377" y="10221"/>
                      <a:pt x="374" y="10226"/>
                    </a:cubicBezTo>
                    <a:cubicBezTo>
                      <a:pt x="374" y="10244"/>
                      <a:pt x="348" y="10244"/>
                      <a:pt x="454" y="10271"/>
                    </a:cubicBezTo>
                    <a:cubicBezTo>
                      <a:pt x="535" y="10289"/>
                      <a:pt x="597" y="10298"/>
                      <a:pt x="552" y="10298"/>
                    </a:cubicBezTo>
                    <a:cubicBezTo>
                      <a:pt x="365" y="10289"/>
                      <a:pt x="178" y="10271"/>
                      <a:pt x="0" y="10235"/>
                    </a:cubicBezTo>
                    <a:lnTo>
                      <a:pt x="0" y="10235"/>
                    </a:lnTo>
                    <a:cubicBezTo>
                      <a:pt x="196" y="10280"/>
                      <a:pt x="196" y="10289"/>
                      <a:pt x="187" y="10306"/>
                    </a:cubicBezTo>
                    <a:cubicBezTo>
                      <a:pt x="187" y="10324"/>
                      <a:pt x="196" y="10333"/>
                      <a:pt x="294" y="10360"/>
                    </a:cubicBezTo>
                    <a:cubicBezTo>
                      <a:pt x="310" y="10368"/>
                      <a:pt x="445" y="10406"/>
                      <a:pt x="442" y="10406"/>
                    </a:cubicBezTo>
                    <a:cubicBezTo>
                      <a:pt x="441" y="10406"/>
                      <a:pt x="440" y="10405"/>
                      <a:pt x="437" y="10404"/>
                    </a:cubicBezTo>
                    <a:cubicBezTo>
                      <a:pt x="383" y="10404"/>
                      <a:pt x="214" y="10378"/>
                      <a:pt x="196" y="10378"/>
                    </a:cubicBezTo>
                    <a:cubicBezTo>
                      <a:pt x="178" y="10378"/>
                      <a:pt x="303" y="10413"/>
                      <a:pt x="294" y="10422"/>
                    </a:cubicBezTo>
                    <a:lnTo>
                      <a:pt x="285" y="10458"/>
                    </a:lnTo>
                    <a:cubicBezTo>
                      <a:pt x="249" y="10454"/>
                      <a:pt x="228" y="10452"/>
                      <a:pt x="217" y="10452"/>
                    </a:cubicBezTo>
                    <a:cubicBezTo>
                      <a:pt x="161" y="10452"/>
                      <a:pt x="438" y="10505"/>
                      <a:pt x="544" y="10520"/>
                    </a:cubicBezTo>
                    <a:cubicBezTo>
                      <a:pt x="695" y="10556"/>
                      <a:pt x="713" y="10565"/>
                      <a:pt x="704" y="10574"/>
                    </a:cubicBezTo>
                    <a:cubicBezTo>
                      <a:pt x="464" y="10531"/>
                      <a:pt x="353" y="10506"/>
                      <a:pt x="304" y="10506"/>
                    </a:cubicBezTo>
                    <a:cubicBezTo>
                      <a:pt x="291" y="10506"/>
                      <a:pt x="282" y="10508"/>
                      <a:pt x="276" y="10511"/>
                    </a:cubicBezTo>
                    <a:cubicBezTo>
                      <a:pt x="223" y="10538"/>
                      <a:pt x="232" y="10583"/>
                      <a:pt x="223" y="10618"/>
                    </a:cubicBezTo>
                    <a:cubicBezTo>
                      <a:pt x="223" y="10618"/>
                      <a:pt x="187" y="10654"/>
                      <a:pt x="312" y="10672"/>
                    </a:cubicBezTo>
                    <a:cubicBezTo>
                      <a:pt x="535" y="10698"/>
                      <a:pt x="517" y="10716"/>
                      <a:pt x="472" y="10716"/>
                    </a:cubicBezTo>
                    <a:cubicBezTo>
                      <a:pt x="428" y="10716"/>
                      <a:pt x="294" y="10690"/>
                      <a:pt x="232" y="10690"/>
                    </a:cubicBezTo>
                    <a:cubicBezTo>
                      <a:pt x="213" y="10687"/>
                      <a:pt x="202" y="10686"/>
                      <a:pt x="195" y="10686"/>
                    </a:cubicBezTo>
                    <a:cubicBezTo>
                      <a:pt x="178" y="10686"/>
                      <a:pt x="187" y="10692"/>
                      <a:pt x="187" y="10698"/>
                    </a:cubicBezTo>
                    <a:cubicBezTo>
                      <a:pt x="178" y="10707"/>
                      <a:pt x="98" y="10716"/>
                      <a:pt x="241" y="10752"/>
                    </a:cubicBezTo>
                    <a:cubicBezTo>
                      <a:pt x="374" y="10779"/>
                      <a:pt x="267" y="10770"/>
                      <a:pt x="321" y="10796"/>
                    </a:cubicBezTo>
                    <a:cubicBezTo>
                      <a:pt x="356" y="10805"/>
                      <a:pt x="552" y="10850"/>
                      <a:pt x="552" y="10850"/>
                    </a:cubicBezTo>
                    <a:cubicBezTo>
                      <a:pt x="552" y="10851"/>
                      <a:pt x="550" y="10852"/>
                      <a:pt x="544" y="10852"/>
                    </a:cubicBezTo>
                    <a:cubicBezTo>
                      <a:pt x="514" y="10852"/>
                      <a:pt x="404" y="10832"/>
                      <a:pt x="365" y="10832"/>
                    </a:cubicBezTo>
                    <a:cubicBezTo>
                      <a:pt x="334" y="10829"/>
                      <a:pt x="308" y="10828"/>
                      <a:pt x="287" y="10828"/>
                    </a:cubicBezTo>
                    <a:cubicBezTo>
                      <a:pt x="237" y="10828"/>
                      <a:pt x="217" y="10835"/>
                      <a:pt x="223" y="10841"/>
                    </a:cubicBezTo>
                    <a:cubicBezTo>
                      <a:pt x="223" y="10850"/>
                      <a:pt x="232" y="10885"/>
                      <a:pt x="276" y="10912"/>
                    </a:cubicBezTo>
                    <a:cubicBezTo>
                      <a:pt x="365" y="10939"/>
                      <a:pt x="454" y="10957"/>
                      <a:pt x="544" y="10975"/>
                    </a:cubicBezTo>
                    <a:cubicBezTo>
                      <a:pt x="710" y="11013"/>
                      <a:pt x="956" y="11041"/>
                      <a:pt x="1035" y="11041"/>
                    </a:cubicBezTo>
                    <a:cubicBezTo>
                      <a:pt x="1104" y="11041"/>
                      <a:pt x="1048" y="11019"/>
                      <a:pt x="704" y="10966"/>
                    </a:cubicBezTo>
                    <a:lnTo>
                      <a:pt x="704" y="10966"/>
                    </a:lnTo>
                    <a:cubicBezTo>
                      <a:pt x="751" y="10972"/>
                      <a:pt x="784" y="10975"/>
                      <a:pt x="811" y="10975"/>
                    </a:cubicBezTo>
                    <a:cubicBezTo>
                      <a:pt x="866" y="10975"/>
                      <a:pt x="896" y="10966"/>
                      <a:pt x="959" y="10966"/>
                    </a:cubicBezTo>
                    <a:cubicBezTo>
                      <a:pt x="991" y="10966"/>
                      <a:pt x="1031" y="10968"/>
                      <a:pt x="1087" y="10975"/>
                    </a:cubicBezTo>
                    <a:cubicBezTo>
                      <a:pt x="1136" y="10983"/>
                      <a:pt x="1157" y="10986"/>
                      <a:pt x="1162" y="10986"/>
                    </a:cubicBezTo>
                    <a:cubicBezTo>
                      <a:pt x="1174" y="10986"/>
                      <a:pt x="1100" y="10969"/>
                      <a:pt x="1069" y="10957"/>
                    </a:cubicBezTo>
                    <a:cubicBezTo>
                      <a:pt x="1016" y="10930"/>
                      <a:pt x="1042" y="10930"/>
                      <a:pt x="1016" y="10921"/>
                    </a:cubicBezTo>
                    <a:cubicBezTo>
                      <a:pt x="900" y="10850"/>
                      <a:pt x="935" y="10805"/>
                      <a:pt x="998" y="10779"/>
                    </a:cubicBezTo>
                    <a:cubicBezTo>
                      <a:pt x="1042" y="10752"/>
                      <a:pt x="1390" y="10752"/>
                      <a:pt x="748" y="10636"/>
                    </a:cubicBezTo>
                    <a:cubicBezTo>
                      <a:pt x="633" y="10618"/>
                      <a:pt x="526" y="10600"/>
                      <a:pt x="410" y="10565"/>
                    </a:cubicBezTo>
                    <a:lnTo>
                      <a:pt x="410" y="10565"/>
                    </a:lnTo>
                    <a:cubicBezTo>
                      <a:pt x="535" y="10592"/>
                      <a:pt x="686" y="10609"/>
                      <a:pt x="829" y="10636"/>
                    </a:cubicBezTo>
                    <a:cubicBezTo>
                      <a:pt x="889" y="10645"/>
                      <a:pt x="1608" y="10770"/>
                      <a:pt x="1638" y="10770"/>
                    </a:cubicBezTo>
                    <a:cubicBezTo>
                      <a:pt x="1639" y="10770"/>
                      <a:pt x="1640" y="10770"/>
                      <a:pt x="1639" y="10770"/>
                    </a:cubicBezTo>
                    <a:cubicBezTo>
                      <a:pt x="1603" y="10761"/>
                      <a:pt x="1541" y="10752"/>
                      <a:pt x="1505" y="10743"/>
                    </a:cubicBezTo>
                    <a:cubicBezTo>
                      <a:pt x="1470" y="10725"/>
                      <a:pt x="1461" y="10716"/>
                      <a:pt x="1470" y="10707"/>
                    </a:cubicBezTo>
                    <a:cubicBezTo>
                      <a:pt x="1470" y="10702"/>
                      <a:pt x="1473" y="10695"/>
                      <a:pt x="1510" y="10695"/>
                    </a:cubicBezTo>
                    <a:cubicBezTo>
                      <a:pt x="1537" y="10695"/>
                      <a:pt x="1581" y="10699"/>
                      <a:pt x="1655" y="10710"/>
                    </a:cubicBezTo>
                    <a:lnTo>
                      <a:pt x="1655" y="10710"/>
                    </a:lnTo>
                    <a:cubicBezTo>
                      <a:pt x="1320" y="10656"/>
                      <a:pt x="1584" y="10678"/>
                      <a:pt x="1292" y="10618"/>
                    </a:cubicBezTo>
                    <a:cubicBezTo>
                      <a:pt x="1161" y="10591"/>
                      <a:pt x="917" y="10542"/>
                      <a:pt x="955" y="10542"/>
                    </a:cubicBezTo>
                    <a:cubicBezTo>
                      <a:pt x="966" y="10542"/>
                      <a:pt x="1001" y="10546"/>
                      <a:pt x="1069" y="10556"/>
                    </a:cubicBezTo>
                    <a:cubicBezTo>
                      <a:pt x="1212" y="10574"/>
                      <a:pt x="1372" y="10600"/>
                      <a:pt x="1488" y="10618"/>
                    </a:cubicBezTo>
                    <a:cubicBezTo>
                      <a:pt x="1507" y="10620"/>
                      <a:pt x="1521" y="10621"/>
                      <a:pt x="1530" y="10621"/>
                    </a:cubicBezTo>
                    <a:cubicBezTo>
                      <a:pt x="1560" y="10621"/>
                      <a:pt x="1534" y="10610"/>
                      <a:pt x="1425" y="10583"/>
                    </a:cubicBezTo>
                    <a:cubicBezTo>
                      <a:pt x="1292" y="10556"/>
                      <a:pt x="1336" y="10565"/>
                      <a:pt x="1336" y="10547"/>
                    </a:cubicBezTo>
                    <a:cubicBezTo>
                      <a:pt x="1337" y="10546"/>
                      <a:pt x="1340" y="10545"/>
                      <a:pt x="1344" y="10545"/>
                    </a:cubicBezTo>
                    <a:cubicBezTo>
                      <a:pt x="1370" y="10545"/>
                      <a:pt x="1444" y="10566"/>
                      <a:pt x="1505" y="10574"/>
                    </a:cubicBezTo>
                    <a:cubicBezTo>
                      <a:pt x="1549" y="10581"/>
                      <a:pt x="1574" y="10583"/>
                      <a:pt x="1584" y="10583"/>
                    </a:cubicBezTo>
                    <a:cubicBezTo>
                      <a:pt x="1635" y="10583"/>
                      <a:pt x="1364" y="10516"/>
                      <a:pt x="1451" y="10516"/>
                    </a:cubicBezTo>
                    <a:cubicBezTo>
                      <a:pt x="1462" y="10516"/>
                      <a:pt x="1480" y="10518"/>
                      <a:pt x="1505" y="10520"/>
                    </a:cubicBezTo>
                    <a:cubicBezTo>
                      <a:pt x="1505" y="10512"/>
                      <a:pt x="1150" y="10431"/>
                      <a:pt x="1185" y="10431"/>
                    </a:cubicBezTo>
                    <a:cubicBezTo>
                      <a:pt x="1187" y="10431"/>
                      <a:pt x="1190" y="10431"/>
                      <a:pt x="1194" y="10431"/>
                    </a:cubicBezTo>
                    <a:cubicBezTo>
                      <a:pt x="1234" y="10431"/>
                      <a:pt x="1451" y="10468"/>
                      <a:pt x="1470" y="10468"/>
                    </a:cubicBezTo>
                    <a:cubicBezTo>
                      <a:pt x="1472" y="10468"/>
                      <a:pt x="1472" y="10468"/>
                      <a:pt x="1470" y="10467"/>
                    </a:cubicBezTo>
                    <a:cubicBezTo>
                      <a:pt x="1416" y="10449"/>
                      <a:pt x="1229" y="10422"/>
                      <a:pt x="1149" y="10404"/>
                    </a:cubicBezTo>
                    <a:lnTo>
                      <a:pt x="1149" y="10404"/>
                    </a:lnTo>
                    <a:lnTo>
                      <a:pt x="1630" y="10476"/>
                    </a:lnTo>
                    <a:cubicBezTo>
                      <a:pt x="1430" y="10428"/>
                      <a:pt x="1288" y="10394"/>
                      <a:pt x="1370" y="10394"/>
                    </a:cubicBezTo>
                    <a:cubicBezTo>
                      <a:pt x="1379" y="10394"/>
                      <a:pt x="1392" y="10395"/>
                      <a:pt x="1408" y="10396"/>
                    </a:cubicBezTo>
                    <a:cubicBezTo>
                      <a:pt x="1470" y="10396"/>
                      <a:pt x="1532" y="10396"/>
                      <a:pt x="1523" y="10387"/>
                    </a:cubicBezTo>
                    <a:cubicBezTo>
                      <a:pt x="1516" y="10379"/>
                      <a:pt x="1449" y="10358"/>
                      <a:pt x="1419" y="10358"/>
                    </a:cubicBezTo>
                    <a:cubicBezTo>
                      <a:pt x="1414" y="10358"/>
                      <a:pt x="1410" y="10359"/>
                      <a:pt x="1408" y="10360"/>
                    </a:cubicBezTo>
                    <a:cubicBezTo>
                      <a:pt x="1416" y="10351"/>
                      <a:pt x="1416" y="10342"/>
                      <a:pt x="1416" y="10342"/>
                    </a:cubicBezTo>
                    <a:cubicBezTo>
                      <a:pt x="1425" y="10324"/>
                      <a:pt x="1408" y="10342"/>
                      <a:pt x="1301" y="10306"/>
                    </a:cubicBezTo>
                    <a:cubicBezTo>
                      <a:pt x="1212" y="10289"/>
                      <a:pt x="1408" y="10298"/>
                      <a:pt x="1425" y="10289"/>
                    </a:cubicBezTo>
                    <a:cubicBezTo>
                      <a:pt x="1452" y="10289"/>
                      <a:pt x="1532" y="10280"/>
                      <a:pt x="1425" y="10253"/>
                    </a:cubicBezTo>
                    <a:cubicBezTo>
                      <a:pt x="1356" y="10232"/>
                      <a:pt x="1155" y="10200"/>
                      <a:pt x="1203" y="10200"/>
                    </a:cubicBezTo>
                    <a:cubicBezTo>
                      <a:pt x="1217" y="10200"/>
                      <a:pt x="1250" y="10203"/>
                      <a:pt x="1310" y="10209"/>
                    </a:cubicBezTo>
                    <a:cubicBezTo>
                      <a:pt x="1398" y="10225"/>
                      <a:pt x="1475" y="10233"/>
                      <a:pt x="1503" y="10233"/>
                    </a:cubicBezTo>
                    <a:cubicBezTo>
                      <a:pt x="1538" y="10233"/>
                      <a:pt x="1500" y="10220"/>
                      <a:pt x="1318" y="10191"/>
                    </a:cubicBezTo>
                    <a:cubicBezTo>
                      <a:pt x="1101" y="10156"/>
                      <a:pt x="1022" y="10132"/>
                      <a:pt x="1080" y="10132"/>
                    </a:cubicBezTo>
                    <a:cubicBezTo>
                      <a:pt x="1096" y="10132"/>
                      <a:pt x="1122" y="10133"/>
                      <a:pt x="1158" y="10137"/>
                    </a:cubicBezTo>
                    <a:cubicBezTo>
                      <a:pt x="1244" y="10149"/>
                      <a:pt x="1364" y="10168"/>
                      <a:pt x="1404" y="10168"/>
                    </a:cubicBezTo>
                    <a:cubicBezTo>
                      <a:pt x="1427" y="10168"/>
                      <a:pt x="1425" y="10162"/>
                      <a:pt x="1381" y="10146"/>
                    </a:cubicBezTo>
                    <a:cubicBezTo>
                      <a:pt x="1364" y="10146"/>
                      <a:pt x="1072" y="10065"/>
                      <a:pt x="1091" y="10065"/>
                    </a:cubicBezTo>
                    <a:cubicBezTo>
                      <a:pt x="1092" y="10065"/>
                      <a:pt x="1093" y="10066"/>
                      <a:pt x="1096" y="10066"/>
                    </a:cubicBezTo>
                    <a:cubicBezTo>
                      <a:pt x="1158" y="10075"/>
                      <a:pt x="1318" y="10128"/>
                      <a:pt x="1416" y="10137"/>
                    </a:cubicBezTo>
                    <a:cubicBezTo>
                      <a:pt x="1422" y="10138"/>
                      <a:pt x="1427" y="10138"/>
                      <a:pt x="1430" y="10138"/>
                    </a:cubicBezTo>
                    <a:cubicBezTo>
                      <a:pt x="1475" y="10138"/>
                      <a:pt x="1261" y="10083"/>
                      <a:pt x="1212" y="10066"/>
                    </a:cubicBezTo>
                    <a:cubicBezTo>
                      <a:pt x="1212" y="10059"/>
                      <a:pt x="1212" y="10046"/>
                      <a:pt x="1268" y="10046"/>
                    </a:cubicBezTo>
                    <a:cubicBezTo>
                      <a:pt x="1282" y="10046"/>
                      <a:pt x="1298" y="10046"/>
                      <a:pt x="1318" y="10048"/>
                    </a:cubicBezTo>
                    <a:cubicBezTo>
                      <a:pt x="1350" y="10053"/>
                      <a:pt x="1379" y="10055"/>
                      <a:pt x="1406" y="10055"/>
                    </a:cubicBezTo>
                    <a:cubicBezTo>
                      <a:pt x="1434" y="10055"/>
                      <a:pt x="1461" y="10053"/>
                      <a:pt x="1488" y="10048"/>
                    </a:cubicBezTo>
                    <a:cubicBezTo>
                      <a:pt x="1505" y="10039"/>
                      <a:pt x="1488" y="10021"/>
                      <a:pt x="1434" y="10004"/>
                    </a:cubicBezTo>
                    <a:cubicBezTo>
                      <a:pt x="1384" y="9982"/>
                      <a:pt x="1245" y="9954"/>
                      <a:pt x="1290" y="9954"/>
                    </a:cubicBezTo>
                    <a:cubicBezTo>
                      <a:pt x="1300" y="9954"/>
                      <a:pt x="1321" y="9956"/>
                      <a:pt x="1354" y="9959"/>
                    </a:cubicBezTo>
                    <a:cubicBezTo>
                      <a:pt x="1443" y="9971"/>
                      <a:pt x="1502" y="9976"/>
                      <a:pt x="1536" y="9976"/>
                    </a:cubicBezTo>
                    <a:cubicBezTo>
                      <a:pt x="1576" y="9976"/>
                      <a:pt x="1579" y="9969"/>
                      <a:pt x="1550" y="9959"/>
                    </a:cubicBezTo>
                    <a:cubicBezTo>
                      <a:pt x="1500" y="9947"/>
                      <a:pt x="1450" y="9934"/>
                      <a:pt x="1400" y="9924"/>
                    </a:cubicBezTo>
                    <a:lnTo>
                      <a:pt x="1400" y="9924"/>
                    </a:lnTo>
                    <a:cubicBezTo>
                      <a:pt x="1442" y="9929"/>
                      <a:pt x="1472" y="9931"/>
                      <a:pt x="1491" y="9931"/>
                    </a:cubicBezTo>
                    <a:cubicBezTo>
                      <a:pt x="1565" y="9931"/>
                      <a:pt x="1477" y="9896"/>
                      <a:pt x="1354" y="9861"/>
                    </a:cubicBezTo>
                    <a:cubicBezTo>
                      <a:pt x="1292" y="9850"/>
                      <a:pt x="1269" y="9839"/>
                      <a:pt x="1297" y="9839"/>
                    </a:cubicBezTo>
                    <a:cubicBezTo>
                      <a:pt x="1313" y="9839"/>
                      <a:pt x="1346" y="9842"/>
                      <a:pt x="1399" y="9852"/>
                    </a:cubicBezTo>
                    <a:cubicBezTo>
                      <a:pt x="1497" y="9861"/>
                      <a:pt x="1550" y="9879"/>
                      <a:pt x="1639" y="9897"/>
                    </a:cubicBezTo>
                    <a:cubicBezTo>
                      <a:pt x="1649" y="9898"/>
                      <a:pt x="1656" y="9898"/>
                      <a:pt x="1660" y="9898"/>
                    </a:cubicBezTo>
                    <a:cubicBezTo>
                      <a:pt x="1698" y="9898"/>
                      <a:pt x="1582" y="9869"/>
                      <a:pt x="1550" y="9861"/>
                    </a:cubicBezTo>
                    <a:cubicBezTo>
                      <a:pt x="1490" y="9841"/>
                      <a:pt x="1485" y="9831"/>
                      <a:pt x="1543" y="9831"/>
                    </a:cubicBezTo>
                    <a:cubicBezTo>
                      <a:pt x="1562" y="9831"/>
                      <a:pt x="1588" y="9832"/>
                      <a:pt x="1621" y="9834"/>
                    </a:cubicBezTo>
                    <a:cubicBezTo>
                      <a:pt x="1678" y="9847"/>
                      <a:pt x="1704" y="9851"/>
                      <a:pt x="1710" y="9851"/>
                    </a:cubicBezTo>
                    <a:cubicBezTo>
                      <a:pt x="1729" y="9851"/>
                      <a:pt x="1519" y="9797"/>
                      <a:pt x="1505" y="9790"/>
                    </a:cubicBezTo>
                    <a:cubicBezTo>
                      <a:pt x="1452" y="9763"/>
                      <a:pt x="1577" y="9772"/>
                      <a:pt x="1443" y="9736"/>
                    </a:cubicBezTo>
                    <a:cubicBezTo>
                      <a:pt x="1310" y="9692"/>
                      <a:pt x="1354" y="9692"/>
                      <a:pt x="1399" y="9683"/>
                    </a:cubicBezTo>
                    <a:cubicBezTo>
                      <a:pt x="1443" y="9674"/>
                      <a:pt x="1595" y="9674"/>
                      <a:pt x="1425" y="9630"/>
                    </a:cubicBezTo>
                    <a:cubicBezTo>
                      <a:pt x="1413" y="9626"/>
                      <a:pt x="1412" y="9625"/>
                      <a:pt x="1418" y="9625"/>
                    </a:cubicBezTo>
                    <a:cubicBezTo>
                      <a:pt x="1445" y="9625"/>
                      <a:pt x="1595" y="9647"/>
                      <a:pt x="1630" y="9647"/>
                    </a:cubicBezTo>
                    <a:cubicBezTo>
                      <a:pt x="1701" y="9647"/>
                      <a:pt x="1550" y="9621"/>
                      <a:pt x="1559" y="9612"/>
                    </a:cubicBezTo>
                    <a:cubicBezTo>
                      <a:pt x="1559" y="9603"/>
                      <a:pt x="1586" y="9594"/>
                      <a:pt x="1559" y="9576"/>
                    </a:cubicBezTo>
                    <a:cubicBezTo>
                      <a:pt x="1536" y="9561"/>
                      <a:pt x="1407" y="9539"/>
                      <a:pt x="1458" y="9539"/>
                    </a:cubicBezTo>
                    <a:cubicBezTo>
                      <a:pt x="1466" y="9539"/>
                      <a:pt x="1478" y="9539"/>
                      <a:pt x="1497" y="9540"/>
                    </a:cubicBezTo>
                    <a:cubicBezTo>
                      <a:pt x="1542" y="9543"/>
                      <a:pt x="1594" y="9546"/>
                      <a:pt x="1629" y="9546"/>
                    </a:cubicBezTo>
                    <a:cubicBezTo>
                      <a:pt x="1707" y="9546"/>
                      <a:pt x="1706" y="9533"/>
                      <a:pt x="1390" y="9478"/>
                    </a:cubicBezTo>
                    <a:lnTo>
                      <a:pt x="1390" y="9478"/>
                    </a:lnTo>
                    <a:cubicBezTo>
                      <a:pt x="1518" y="9500"/>
                      <a:pt x="1601" y="9508"/>
                      <a:pt x="1651" y="9508"/>
                    </a:cubicBezTo>
                    <a:cubicBezTo>
                      <a:pt x="1786" y="9508"/>
                      <a:pt x="1680" y="9446"/>
                      <a:pt x="1550" y="9407"/>
                    </a:cubicBezTo>
                    <a:cubicBezTo>
                      <a:pt x="1529" y="9402"/>
                      <a:pt x="1525" y="9400"/>
                      <a:pt x="1534" y="9400"/>
                    </a:cubicBezTo>
                    <a:cubicBezTo>
                      <a:pt x="1566" y="9400"/>
                      <a:pt x="1778" y="9429"/>
                      <a:pt x="1835" y="9429"/>
                    </a:cubicBezTo>
                    <a:cubicBezTo>
                      <a:pt x="1868" y="9429"/>
                      <a:pt x="1850" y="9420"/>
                      <a:pt x="1719" y="9389"/>
                    </a:cubicBezTo>
                    <a:cubicBezTo>
                      <a:pt x="1567" y="9360"/>
                      <a:pt x="1375" y="9319"/>
                      <a:pt x="1431" y="9319"/>
                    </a:cubicBezTo>
                    <a:cubicBezTo>
                      <a:pt x="1444" y="9319"/>
                      <a:pt x="1471" y="9322"/>
                      <a:pt x="1514" y="9327"/>
                    </a:cubicBezTo>
                    <a:cubicBezTo>
                      <a:pt x="1514" y="9313"/>
                      <a:pt x="1504" y="9299"/>
                      <a:pt x="1487" y="9294"/>
                    </a:cubicBezTo>
                    <a:lnTo>
                      <a:pt x="1487" y="9294"/>
                    </a:lnTo>
                    <a:cubicBezTo>
                      <a:pt x="1544" y="9303"/>
                      <a:pt x="1600" y="9319"/>
                      <a:pt x="1657" y="9327"/>
                    </a:cubicBezTo>
                    <a:cubicBezTo>
                      <a:pt x="1701" y="9327"/>
                      <a:pt x="1675" y="9309"/>
                      <a:pt x="1684" y="9309"/>
                    </a:cubicBezTo>
                    <a:cubicBezTo>
                      <a:pt x="1684" y="9300"/>
                      <a:pt x="1880" y="9309"/>
                      <a:pt x="1844" y="9282"/>
                    </a:cubicBezTo>
                    <a:cubicBezTo>
                      <a:pt x="1603" y="9255"/>
                      <a:pt x="1354" y="9220"/>
                      <a:pt x="1114" y="9157"/>
                    </a:cubicBezTo>
                    <a:lnTo>
                      <a:pt x="1114" y="9157"/>
                    </a:lnTo>
                    <a:cubicBezTo>
                      <a:pt x="1247" y="9175"/>
                      <a:pt x="1381" y="9193"/>
                      <a:pt x="1514" y="9229"/>
                    </a:cubicBezTo>
                    <a:cubicBezTo>
                      <a:pt x="1551" y="9235"/>
                      <a:pt x="1574" y="9237"/>
                      <a:pt x="1586" y="9237"/>
                    </a:cubicBezTo>
                    <a:cubicBezTo>
                      <a:pt x="1629" y="9237"/>
                      <a:pt x="1565" y="9211"/>
                      <a:pt x="1586" y="9211"/>
                    </a:cubicBezTo>
                    <a:cubicBezTo>
                      <a:pt x="1607" y="9211"/>
                      <a:pt x="1777" y="9234"/>
                      <a:pt x="1812" y="9234"/>
                    </a:cubicBezTo>
                    <a:cubicBezTo>
                      <a:pt x="1820" y="9234"/>
                      <a:pt x="1821" y="9232"/>
                      <a:pt x="1808" y="9229"/>
                    </a:cubicBezTo>
                    <a:cubicBezTo>
                      <a:pt x="1737" y="9211"/>
                      <a:pt x="1586" y="9175"/>
                      <a:pt x="1630" y="9175"/>
                    </a:cubicBezTo>
                    <a:cubicBezTo>
                      <a:pt x="1675" y="9180"/>
                      <a:pt x="1719" y="9182"/>
                      <a:pt x="1764" y="9182"/>
                    </a:cubicBezTo>
                    <a:cubicBezTo>
                      <a:pt x="1808" y="9182"/>
                      <a:pt x="1853" y="9180"/>
                      <a:pt x="1897" y="9175"/>
                    </a:cubicBezTo>
                    <a:cubicBezTo>
                      <a:pt x="1719" y="9157"/>
                      <a:pt x="1791" y="9095"/>
                      <a:pt x="1755" y="9086"/>
                    </a:cubicBezTo>
                    <a:cubicBezTo>
                      <a:pt x="1710" y="9068"/>
                      <a:pt x="1461" y="9042"/>
                      <a:pt x="1363" y="9015"/>
                    </a:cubicBezTo>
                    <a:cubicBezTo>
                      <a:pt x="1338" y="9008"/>
                      <a:pt x="1335" y="9005"/>
                      <a:pt x="1345" y="9005"/>
                    </a:cubicBezTo>
                    <a:cubicBezTo>
                      <a:pt x="1388" y="9005"/>
                      <a:pt x="1666" y="9052"/>
                      <a:pt x="1737" y="9059"/>
                    </a:cubicBezTo>
                    <a:cubicBezTo>
                      <a:pt x="1650" y="9044"/>
                      <a:pt x="1499" y="9014"/>
                      <a:pt x="1536" y="9014"/>
                    </a:cubicBezTo>
                    <a:cubicBezTo>
                      <a:pt x="1541" y="9014"/>
                      <a:pt x="1548" y="9014"/>
                      <a:pt x="1559" y="9015"/>
                    </a:cubicBezTo>
                    <a:cubicBezTo>
                      <a:pt x="1657" y="9024"/>
                      <a:pt x="1826" y="9059"/>
                      <a:pt x="1880" y="9068"/>
                    </a:cubicBezTo>
                    <a:cubicBezTo>
                      <a:pt x="1915" y="9068"/>
                      <a:pt x="1514" y="8988"/>
                      <a:pt x="1568" y="8979"/>
                    </a:cubicBezTo>
                    <a:cubicBezTo>
                      <a:pt x="1575" y="8979"/>
                      <a:pt x="1787" y="9006"/>
                      <a:pt x="1816" y="9006"/>
                    </a:cubicBezTo>
                    <a:cubicBezTo>
                      <a:pt x="1824" y="9006"/>
                      <a:pt x="1817" y="9003"/>
                      <a:pt x="1782" y="8997"/>
                    </a:cubicBezTo>
                    <a:cubicBezTo>
                      <a:pt x="1701" y="8988"/>
                      <a:pt x="1612" y="8970"/>
                      <a:pt x="1541" y="8953"/>
                    </a:cubicBezTo>
                    <a:cubicBezTo>
                      <a:pt x="1514" y="8944"/>
                      <a:pt x="1514" y="8944"/>
                      <a:pt x="1550" y="8944"/>
                    </a:cubicBezTo>
                    <a:cubicBezTo>
                      <a:pt x="1641" y="8952"/>
                      <a:pt x="1896" y="9007"/>
                      <a:pt x="1951" y="9007"/>
                    </a:cubicBezTo>
                    <a:cubicBezTo>
                      <a:pt x="1955" y="9007"/>
                      <a:pt x="1958" y="9007"/>
                      <a:pt x="1960" y="9006"/>
                    </a:cubicBezTo>
                    <a:cubicBezTo>
                      <a:pt x="1986" y="8997"/>
                      <a:pt x="1995" y="8997"/>
                      <a:pt x="1960" y="8979"/>
                    </a:cubicBezTo>
                    <a:cubicBezTo>
                      <a:pt x="1942" y="8979"/>
                      <a:pt x="1835" y="8953"/>
                      <a:pt x="1835" y="8953"/>
                    </a:cubicBezTo>
                    <a:cubicBezTo>
                      <a:pt x="1835" y="8953"/>
                      <a:pt x="1862" y="8926"/>
                      <a:pt x="1835" y="8908"/>
                    </a:cubicBezTo>
                    <a:cubicBezTo>
                      <a:pt x="1746" y="8872"/>
                      <a:pt x="1657" y="8855"/>
                      <a:pt x="1559" y="8855"/>
                    </a:cubicBezTo>
                    <a:cubicBezTo>
                      <a:pt x="1559" y="8848"/>
                      <a:pt x="1559" y="8838"/>
                      <a:pt x="1612" y="8838"/>
                    </a:cubicBezTo>
                    <a:cubicBezTo>
                      <a:pt x="1635" y="8838"/>
                      <a:pt x="1670" y="8840"/>
                      <a:pt x="1719" y="8846"/>
                    </a:cubicBezTo>
                    <a:cubicBezTo>
                      <a:pt x="1796" y="8856"/>
                      <a:pt x="1900" y="8866"/>
                      <a:pt x="1949" y="8866"/>
                    </a:cubicBezTo>
                    <a:cubicBezTo>
                      <a:pt x="1984" y="8866"/>
                      <a:pt x="1989" y="8861"/>
                      <a:pt x="1933" y="8846"/>
                    </a:cubicBezTo>
                    <a:cubicBezTo>
                      <a:pt x="1871" y="8837"/>
                      <a:pt x="1808" y="8810"/>
                      <a:pt x="1746" y="8792"/>
                    </a:cubicBezTo>
                    <a:cubicBezTo>
                      <a:pt x="1746" y="8792"/>
                      <a:pt x="1773" y="8783"/>
                      <a:pt x="1755" y="8774"/>
                    </a:cubicBezTo>
                    <a:cubicBezTo>
                      <a:pt x="1710" y="8766"/>
                      <a:pt x="1666" y="8757"/>
                      <a:pt x="1630" y="8748"/>
                    </a:cubicBezTo>
                    <a:cubicBezTo>
                      <a:pt x="1541" y="8721"/>
                      <a:pt x="1639" y="8721"/>
                      <a:pt x="1586" y="8694"/>
                    </a:cubicBezTo>
                    <a:cubicBezTo>
                      <a:pt x="1539" y="8674"/>
                      <a:pt x="1452" y="8649"/>
                      <a:pt x="1490" y="8649"/>
                    </a:cubicBezTo>
                    <a:cubicBezTo>
                      <a:pt x="1503" y="8649"/>
                      <a:pt x="1530" y="8652"/>
                      <a:pt x="1577" y="8659"/>
                    </a:cubicBezTo>
                    <a:cubicBezTo>
                      <a:pt x="1599" y="8662"/>
                      <a:pt x="1617" y="8664"/>
                      <a:pt x="1630" y="8664"/>
                    </a:cubicBezTo>
                    <a:cubicBezTo>
                      <a:pt x="1688" y="8664"/>
                      <a:pt x="1670" y="8637"/>
                      <a:pt x="1577" y="8623"/>
                    </a:cubicBezTo>
                    <a:cubicBezTo>
                      <a:pt x="1505" y="8596"/>
                      <a:pt x="1425" y="8596"/>
                      <a:pt x="1354" y="8596"/>
                    </a:cubicBezTo>
                    <a:cubicBezTo>
                      <a:pt x="1354" y="8587"/>
                      <a:pt x="1354" y="8579"/>
                      <a:pt x="1425" y="8579"/>
                    </a:cubicBezTo>
                    <a:cubicBezTo>
                      <a:pt x="1483" y="8586"/>
                      <a:pt x="1570" y="8599"/>
                      <a:pt x="1620" y="8599"/>
                    </a:cubicBezTo>
                    <a:cubicBezTo>
                      <a:pt x="1631" y="8599"/>
                      <a:pt x="1641" y="8598"/>
                      <a:pt x="1648" y="8596"/>
                    </a:cubicBezTo>
                    <a:cubicBezTo>
                      <a:pt x="1713" y="8596"/>
                      <a:pt x="1549" y="8560"/>
                      <a:pt x="1599" y="8560"/>
                    </a:cubicBezTo>
                    <a:cubicBezTo>
                      <a:pt x="1604" y="8560"/>
                      <a:pt x="1612" y="8560"/>
                      <a:pt x="1621" y="8561"/>
                    </a:cubicBezTo>
                    <a:cubicBezTo>
                      <a:pt x="1651" y="8561"/>
                      <a:pt x="1847" y="8584"/>
                      <a:pt x="1890" y="8584"/>
                    </a:cubicBezTo>
                    <a:cubicBezTo>
                      <a:pt x="1911" y="8584"/>
                      <a:pt x="1894" y="8579"/>
                      <a:pt x="1799" y="8561"/>
                    </a:cubicBezTo>
                    <a:cubicBezTo>
                      <a:pt x="1653" y="8530"/>
                      <a:pt x="1421" y="8486"/>
                      <a:pt x="1480" y="8486"/>
                    </a:cubicBezTo>
                    <a:cubicBezTo>
                      <a:pt x="1490" y="8486"/>
                      <a:pt x="1507" y="8487"/>
                      <a:pt x="1532" y="8489"/>
                    </a:cubicBezTo>
                    <a:cubicBezTo>
                      <a:pt x="1639" y="8497"/>
                      <a:pt x="1727" y="8518"/>
                      <a:pt x="1795" y="8518"/>
                    </a:cubicBezTo>
                    <a:cubicBezTo>
                      <a:pt x="1806" y="8518"/>
                      <a:pt x="1816" y="8517"/>
                      <a:pt x="1826" y="8516"/>
                    </a:cubicBezTo>
                    <a:cubicBezTo>
                      <a:pt x="1844" y="8516"/>
                      <a:pt x="1933" y="8498"/>
                      <a:pt x="1817" y="8481"/>
                    </a:cubicBezTo>
                    <a:cubicBezTo>
                      <a:pt x="1737" y="8463"/>
                      <a:pt x="1381" y="8409"/>
                      <a:pt x="1434" y="8400"/>
                    </a:cubicBezTo>
                    <a:cubicBezTo>
                      <a:pt x="1438" y="8400"/>
                      <a:pt x="1443" y="8399"/>
                      <a:pt x="1449" y="8399"/>
                    </a:cubicBezTo>
                    <a:cubicBezTo>
                      <a:pt x="1517" y="8399"/>
                      <a:pt x="1692" y="8446"/>
                      <a:pt x="1799" y="8463"/>
                    </a:cubicBezTo>
                    <a:lnTo>
                      <a:pt x="1505" y="8391"/>
                    </a:lnTo>
                    <a:cubicBezTo>
                      <a:pt x="1449" y="8379"/>
                      <a:pt x="1435" y="8375"/>
                      <a:pt x="1445" y="8375"/>
                    </a:cubicBezTo>
                    <a:cubicBezTo>
                      <a:pt x="1459" y="8375"/>
                      <a:pt x="1509" y="8382"/>
                      <a:pt x="1568" y="8391"/>
                    </a:cubicBezTo>
                    <a:cubicBezTo>
                      <a:pt x="1639" y="8403"/>
                      <a:pt x="1703" y="8408"/>
                      <a:pt x="1750" y="8408"/>
                    </a:cubicBezTo>
                    <a:cubicBezTo>
                      <a:pt x="1815" y="8408"/>
                      <a:pt x="1845" y="8398"/>
                      <a:pt x="1808" y="8383"/>
                    </a:cubicBezTo>
                    <a:cubicBezTo>
                      <a:pt x="1737" y="8356"/>
                      <a:pt x="1229" y="8285"/>
                      <a:pt x="1229" y="8276"/>
                    </a:cubicBezTo>
                    <a:cubicBezTo>
                      <a:pt x="1301" y="8276"/>
                      <a:pt x="1381" y="8285"/>
                      <a:pt x="1452" y="8293"/>
                    </a:cubicBezTo>
                    <a:cubicBezTo>
                      <a:pt x="1479" y="8298"/>
                      <a:pt x="1508" y="8300"/>
                      <a:pt x="1537" y="8300"/>
                    </a:cubicBezTo>
                    <a:cubicBezTo>
                      <a:pt x="1566" y="8300"/>
                      <a:pt x="1595" y="8298"/>
                      <a:pt x="1621" y="8293"/>
                    </a:cubicBezTo>
                    <a:cubicBezTo>
                      <a:pt x="1625" y="8292"/>
                      <a:pt x="1633" y="8292"/>
                      <a:pt x="1644" y="8292"/>
                    </a:cubicBezTo>
                    <a:cubicBezTo>
                      <a:pt x="1709" y="8292"/>
                      <a:pt x="1877" y="8307"/>
                      <a:pt x="1922" y="8307"/>
                    </a:cubicBezTo>
                    <a:cubicBezTo>
                      <a:pt x="1936" y="8307"/>
                      <a:pt x="1939" y="8306"/>
                      <a:pt x="1924" y="8302"/>
                    </a:cubicBezTo>
                    <a:cubicBezTo>
                      <a:pt x="1891" y="8294"/>
                      <a:pt x="1668" y="8248"/>
                      <a:pt x="1705" y="8248"/>
                    </a:cubicBezTo>
                    <a:cubicBezTo>
                      <a:pt x="1708" y="8248"/>
                      <a:pt x="1712" y="8248"/>
                      <a:pt x="1719" y="8249"/>
                    </a:cubicBezTo>
                    <a:cubicBezTo>
                      <a:pt x="1782" y="8258"/>
                      <a:pt x="1844" y="8267"/>
                      <a:pt x="1906" y="8267"/>
                    </a:cubicBezTo>
                    <a:cubicBezTo>
                      <a:pt x="1942" y="8258"/>
                      <a:pt x="1497" y="8169"/>
                      <a:pt x="1479" y="8142"/>
                    </a:cubicBezTo>
                    <a:cubicBezTo>
                      <a:pt x="1476" y="8138"/>
                      <a:pt x="1484" y="8137"/>
                      <a:pt x="1500" y="8137"/>
                    </a:cubicBezTo>
                    <a:cubicBezTo>
                      <a:pt x="1582" y="8137"/>
                      <a:pt x="1870" y="8180"/>
                      <a:pt x="1943" y="8180"/>
                    </a:cubicBezTo>
                    <a:cubicBezTo>
                      <a:pt x="1953" y="8180"/>
                      <a:pt x="1959" y="8179"/>
                      <a:pt x="1960" y="8178"/>
                    </a:cubicBezTo>
                    <a:cubicBezTo>
                      <a:pt x="1880" y="8169"/>
                      <a:pt x="1808" y="8151"/>
                      <a:pt x="1737" y="8151"/>
                    </a:cubicBezTo>
                    <a:cubicBezTo>
                      <a:pt x="1737" y="8148"/>
                      <a:pt x="1744" y="8147"/>
                      <a:pt x="1756" y="8147"/>
                    </a:cubicBezTo>
                    <a:cubicBezTo>
                      <a:pt x="1801" y="8147"/>
                      <a:pt x="1911" y="8164"/>
                      <a:pt x="1948" y="8164"/>
                    </a:cubicBezTo>
                    <a:cubicBezTo>
                      <a:pt x="1958" y="8164"/>
                      <a:pt x="1963" y="8163"/>
                      <a:pt x="1960" y="8160"/>
                    </a:cubicBezTo>
                    <a:cubicBezTo>
                      <a:pt x="1933" y="8151"/>
                      <a:pt x="1862" y="8124"/>
                      <a:pt x="1862" y="8106"/>
                    </a:cubicBezTo>
                    <a:cubicBezTo>
                      <a:pt x="1862" y="8108"/>
                      <a:pt x="1861" y="8109"/>
                      <a:pt x="1861" y="8109"/>
                    </a:cubicBezTo>
                    <a:cubicBezTo>
                      <a:pt x="1856" y="8109"/>
                      <a:pt x="1840" y="8094"/>
                      <a:pt x="1782" y="8080"/>
                    </a:cubicBezTo>
                    <a:cubicBezTo>
                      <a:pt x="1693" y="8053"/>
                      <a:pt x="1737" y="8053"/>
                      <a:pt x="1782" y="8053"/>
                    </a:cubicBezTo>
                    <a:cubicBezTo>
                      <a:pt x="1871" y="8053"/>
                      <a:pt x="1862" y="8035"/>
                      <a:pt x="1782" y="8008"/>
                    </a:cubicBezTo>
                    <a:cubicBezTo>
                      <a:pt x="1758" y="8001"/>
                      <a:pt x="1516" y="7943"/>
                      <a:pt x="1556" y="7943"/>
                    </a:cubicBezTo>
                    <a:cubicBezTo>
                      <a:pt x="1561" y="7943"/>
                      <a:pt x="1571" y="7944"/>
                      <a:pt x="1586" y="7946"/>
                    </a:cubicBezTo>
                    <a:cubicBezTo>
                      <a:pt x="1759" y="7975"/>
                      <a:pt x="1936" y="8008"/>
                      <a:pt x="1968" y="8008"/>
                    </a:cubicBezTo>
                    <a:cubicBezTo>
                      <a:pt x="1986" y="8008"/>
                      <a:pt x="1962" y="7998"/>
                      <a:pt x="1871" y="7973"/>
                    </a:cubicBezTo>
                    <a:cubicBezTo>
                      <a:pt x="1855" y="7969"/>
                      <a:pt x="1837" y="7966"/>
                      <a:pt x="1818" y="7961"/>
                    </a:cubicBezTo>
                    <a:lnTo>
                      <a:pt x="1818" y="7961"/>
                    </a:lnTo>
                    <a:cubicBezTo>
                      <a:pt x="1819" y="7953"/>
                      <a:pt x="1820" y="7944"/>
                      <a:pt x="1675" y="7919"/>
                    </a:cubicBezTo>
                    <a:lnTo>
                      <a:pt x="1594" y="7909"/>
                    </a:lnTo>
                    <a:lnTo>
                      <a:pt x="1594" y="7909"/>
                    </a:lnTo>
                    <a:cubicBezTo>
                      <a:pt x="1498" y="7885"/>
                      <a:pt x="1436" y="7864"/>
                      <a:pt x="1500" y="7864"/>
                    </a:cubicBezTo>
                    <a:cubicBezTo>
                      <a:pt x="1512" y="7864"/>
                      <a:pt x="1529" y="7864"/>
                      <a:pt x="1550" y="7866"/>
                    </a:cubicBezTo>
                    <a:cubicBezTo>
                      <a:pt x="1675" y="7884"/>
                      <a:pt x="1880" y="7910"/>
                      <a:pt x="1933" y="7910"/>
                    </a:cubicBezTo>
                    <a:cubicBezTo>
                      <a:pt x="1986" y="7902"/>
                      <a:pt x="1844" y="7875"/>
                      <a:pt x="1853" y="7866"/>
                    </a:cubicBezTo>
                    <a:cubicBezTo>
                      <a:pt x="1853" y="7865"/>
                      <a:pt x="1856" y="7864"/>
                      <a:pt x="1861" y="7864"/>
                    </a:cubicBezTo>
                    <a:cubicBezTo>
                      <a:pt x="1895" y="7864"/>
                      <a:pt x="2033" y="7885"/>
                      <a:pt x="2068" y="7885"/>
                    </a:cubicBezTo>
                    <a:cubicBezTo>
                      <a:pt x="2073" y="7885"/>
                      <a:pt x="2076" y="7885"/>
                      <a:pt x="2076" y="7884"/>
                    </a:cubicBezTo>
                    <a:cubicBezTo>
                      <a:pt x="2084" y="7875"/>
                      <a:pt x="1942" y="7848"/>
                      <a:pt x="1915" y="7848"/>
                    </a:cubicBezTo>
                    <a:cubicBezTo>
                      <a:pt x="1856" y="7833"/>
                      <a:pt x="1851" y="7828"/>
                      <a:pt x="1876" y="7828"/>
                    </a:cubicBezTo>
                    <a:cubicBezTo>
                      <a:pt x="1935" y="7828"/>
                      <a:pt x="2160" y="7858"/>
                      <a:pt x="2202" y="7858"/>
                    </a:cubicBezTo>
                    <a:cubicBezTo>
                      <a:pt x="2206" y="7858"/>
                      <a:pt x="2209" y="7858"/>
                      <a:pt x="2209" y="7857"/>
                    </a:cubicBezTo>
                    <a:cubicBezTo>
                      <a:pt x="2209" y="7857"/>
                      <a:pt x="1688" y="7773"/>
                      <a:pt x="1767" y="7773"/>
                    </a:cubicBezTo>
                    <a:cubicBezTo>
                      <a:pt x="1776" y="7773"/>
                      <a:pt x="1795" y="7774"/>
                      <a:pt x="1826" y="7777"/>
                    </a:cubicBezTo>
                    <a:cubicBezTo>
                      <a:pt x="1919" y="7782"/>
                      <a:pt x="1961" y="7787"/>
                      <a:pt x="1982" y="7787"/>
                    </a:cubicBezTo>
                    <a:cubicBezTo>
                      <a:pt x="1997" y="7787"/>
                      <a:pt x="2001" y="7784"/>
                      <a:pt x="2004" y="7777"/>
                    </a:cubicBezTo>
                    <a:cubicBezTo>
                      <a:pt x="2036" y="7777"/>
                      <a:pt x="2070" y="7778"/>
                      <a:pt x="2104" y="7782"/>
                    </a:cubicBezTo>
                    <a:lnTo>
                      <a:pt x="2104" y="7782"/>
                    </a:lnTo>
                    <a:cubicBezTo>
                      <a:pt x="1953" y="7743"/>
                      <a:pt x="2117" y="7738"/>
                      <a:pt x="1840" y="7683"/>
                    </a:cubicBezTo>
                    <a:lnTo>
                      <a:pt x="1840" y="7683"/>
                    </a:lnTo>
                    <a:cubicBezTo>
                      <a:pt x="1899" y="7694"/>
                      <a:pt x="1938" y="7698"/>
                      <a:pt x="1964" y="7698"/>
                    </a:cubicBezTo>
                    <a:cubicBezTo>
                      <a:pt x="2024" y="7698"/>
                      <a:pt x="2007" y="7676"/>
                      <a:pt x="1995" y="7670"/>
                    </a:cubicBezTo>
                    <a:cubicBezTo>
                      <a:pt x="1969" y="7652"/>
                      <a:pt x="1942" y="7634"/>
                      <a:pt x="1906" y="7634"/>
                    </a:cubicBezTo>
                    <a:cubicBezTo>
                      <a:pt x="1915" y="7634"/>
                      <a:pt x="1666" y="7581"/>
                      <a:pt x="1693" y="7581"/>
                    </a:cubicBezTo>
                    <a:cubicBezTo>
                      <a:pt x="1808" y="7599"/>
                      <a:pt x="2084" y="7652"/>
                      <a:pt x="2200" y="7670"/>
                    </a:cubicBezTo>
                    <a:cubicBezTo>
                      <a:pt x="2093" y="7643"/>
                      <a:pt x="2049" y="7625"/>
                      <a:pt x="1880" y="7599"/>
                    </a:cubicBezTo>
                    <a:cubicBezTo>
                      <a:pt x="1746" y="7581"/>
                      <a:pt x="1612" y="7545"/>
                      <a:pt x="1488" y="7510"/>
                    </a:cubicBezTo>
                    <a:lnTo>
                      <a:pt x="1488" y="7510"/>
                    </a:lnTo>
                    <a:cubicBezTo>
                      <a:pt x="1577" y="7519"/>
                      <a:pt x="1933" y="7590"/>
                      <a:pt x="1986" y="7599"/>
                    </a:cubicBezTo>
                    <a:cubicBezTo>
                      <a:pt x="1993" y="7599"/>
                      <a:pt x="1998" y="7600"/>
                      <a:pt x="2002" y="7600"/>
                    </a:cubicBezTo>
                    <a:cubicBezTo>
                      <a:pt x="2044" y="7600"/>
                      <a:pt x="1856" y="7553"/>
                      <a:pt x="1791" y="7536"/>
                    </a:cubicBezTo>
                    <a:cubicBezTo>
                      <a:pt x="1791" y="7536"/>
                      <a:pt x="1799" y="7527"/>
                      <a:pt x="1862" y="7527"/>
                    </a:cubicBezTo>
                    <a:cubicBezTo>
                      <a:pt x="1892" y="7527"/>
                      <a:pt x="2014" y="7547"/>
                      <a:pt x="2049" y="7547"/>
                    </a:cubicBezTo>
                    <a:cubicBezTo>
                      <a:pt x="2054" y="7547"/>
                      <a:pt x="2058" y="7547"/>
                      <a:pt x="2058" y="7545"/>
                    </a:cubicBezTo>
                    <a:cubicBezTo>
                      <a:pt x="2058" y="7545"/>
                      <a:pt x="1710" y="7474"/>
                      <a:pt x="1755" y="7474"/>
                    </a:cubicBezTo>
                    <a:cubicBezTo>
                      <a:pt x="1755" y="7474"/>
                      <a:pt x="1880" y="7492"/>
                      <a:pt x="1906" y="7492"/>
                    </a:cubicBezTo>
                    <a:lnTo>
                      <a:pt x="1960" y="7492"/>
                    </a:lnTo>
                    <a:cubicBezTo>
                      <a:pt x="1969" y="7492"/>
                      <a:pt x="1888" y="7456"/>
                      <a:pt x="1871" y="7438"/>
                    </a:cubicBezTo>
                    <a:cubicBezTo>
                      <a:pt x="1869" y="7435"/>
                      <a:pt x="1876" y="7433"/>
                      <a:pt x="1887" y="7433"/>
                    </a:cubicBezTo>
                    <a:cubicBezTo>
                      <a:pt x="1912" y="7433"/>
                      <a:pt x="1959" y="7440"/>
                      <a:pt x="1978" y="7440"/>
                    </a:cubicBezTo>
                    <a:cubicBezTo>
                      <a:pt x="1989" y="7440"/>
                      <a:pt x="1990" y="7437"/>
                      <a:pt x="1969" y="7429"/>
                    </a:cubicBezTo>
                    <a:cubicBezTo>
                      <a:pt x="1927" y="7419"/>
                      <a:pt x="1885" y="7409"/>
                      <a:pt x="1843" y="7400"/>
                    </a:cubicBezTo>
                    <a:lnTo>
                      <a:pt x="1843" y="7400"/>
                    </a:lnTo>
                    <a:cubicBezTo>
                      <a:pt x="1984" y="7424"/>
                      <a:pt x="2071" y="7440"/>
                      <a:pt x="2114" y="7440"/>
                    </a:cubicBezTo>
                    <a:cubicBezTo>
                      <a:pt x="2134" y="7440"/>
                      <a:pt x="2144" y="7437"/>
                      <a:pt x="2147" y="7429"/>
                    </a:cubicBezTo>
                    <a:lnTo>
                      <a:pt x="2004" y="7412"/>
                    </a:lnTo>
                    <a:cubicBezTo>
                      <a:pt x="2004" y="7394"/>
                      <a:pt x="2129" y="7376"/>
                      <a:pt x="1986" y="7340"/>
                    </a:cubicBezTo>
                    <a:cubicBezTo>
                      <a:pt x="1969" y="7340"/>
                      <a:pt x="1639" y="7287"/>
                      <a:pt x="1675" y="7287"/>
                    </a:cubicBezTo>
                    <a:cubicBezTo>
                      <a:pt x="1710" y="7287"/>
                      <a:pt x="1880" y="7305"/>
                      <a:pt x="1933" y="7305"/>
                    </a:cubicBezTo>
                    <a:cubicBezTo>
                      <a:pt x="2067" y="7305"/>
                      <a:pt x="2147" y="7296"/>
                      <a:pt x="2111" y="7260"/>
                    </a:cubicBezTo>
                    <a:cubicBezTo>
                      <a:pt x="2093" y="7242"/>
                      <a:pt x="1942" y="7216"/>
                      <a:pt x="1933" y="7198"/>
                    </a:cubicBezTo>
                    <a:cubicBezTo>
                      <a:pt x="1924" y="7181"/>
                      <a:pt x="1832" y="7155"/>
                      <a:pt x="1615" y="7113"/>
                    </a:cubicBezTo>
                    <a:lnTo>
                      <a:pt x="1615" y="7113"/>
                    </a:lnTo>
                    <a:cubicBezTo>
                      <a:pt x="1699" y="7127"/>
                      <a:pt x="1931" y="7157"/>
                      <a:pt x="1985" y="7157"/>
                    </a:cubicBezTo>
                    <a:cubicBezTo>
                      <a:pt x="2009" y="7157"/>
                      <a:pt x="1999" y="7151"/>
                      <a:pt x="1924" y="7136"/>
                    </a:cubicBezTo>
                    <a:cubicBezTo>
                      <a:pt x="1773" y="7109"/>
                      <a:pt x="1470" y="7082"/>
                      <a:pt x="1301" y="7055"/>
                    </a:cubicBezTo>
                    <a:lnTo>
                      <a:pt x="1301" y="7055"/>
                    </a:lnTo>
                    <a:lnTo>
                      <a:pt x="1621" y="7082"/>
                    </a:lnTo>
                    <a:cubicBezTo>
                      <a:pt x="1761" y="7099"/>
                      <a:pt x="1954" y="7115"/>
                      <a:pt x="2151" y="7152"/>
                    </a:cubicBezTo>
                    <a:lnTo>
                      <a:pt x="2151" y="7152"/>
                    </a:lnTo>
                    <a:cubicBezTo>
                      <a:pt x="1852" y="7092"/>
                      <a:pt x="2013" y="7097"/>
                      <a:pt x="1826" y="7046"/>
                    </a:cubicBezTo>
                    <a:cubicBezTo>
                      <a:pt x="1829" y="7041"/>
                      <a:pt x="1835" y="7038"/>
                      <a:pt x="1849" y="7038"/>
                    </a:cubicBezTo>
                    <a:cubicBezTo>
                      <a:pt x="1879" y="7038"/>
                      <a:pt x="1944" y="7052"/>
                      <a:pt x="2084" y="7082"/>
                    </a:cubicBezTo>
                    <a:cubicBezTo>
                      <a:pt x="2178" y="7100"/>
                      <a:pt x="2209" y="7102"/>
                      <a:pt x="2233" y="7102"/>
                    </a:cubicBezTo>
                    <a:cubicBezTo>
                      <a:pt x="2240" y="7102"/>
                      <a:pt x="2247" y="7102"/>
                      <a:pt x="2255" y="7102"/>
                    </a:cubicBezTo>
                    <a:cubicBezTo>
                      <a:pt x="2271" y="7102"/>
                      <a:pt x="2292" y="7103"/>
                      <a:pt x="2334" y="7109"/>
                    </a:cubicBezTo>
                    <a:lnTo>
                      <a:pt x="1693" y="7002"/>
                    </a:lnTo>
                    <a:cubicBezTo>
                      <a:pt x="1693" y="7000"/>
                      <a:pt x="1698" y="7000"/>
                      <a:pt x="1707" y="7000"/>
                    </a:cubicBezTo>
                    <a:cubicBezTo>
                      <a:pt x="1787" y="7000"/>
                      <a:pt x="2173" y="7065"/>
                      <a:pt x="2199" y="7065"/>
                    </a:cubicBezTo>
                    <a:cubicBezTo>
                      <a:pt x="2201" y="7065"/>
                      <a:pt x="2201" y="7065"/>
                      <a:pt x="2200" y="7064"/>
                    </a:cubicBezTo>
                    <a:cubicBezTo>
                      <a:pt x="2124" y="7041"/>
                      <a:pt x="1856" y="6979"/>
                      <a:pt x="1907" y="6979"/>
                    </a:cubicBezTo>
                    <a:cubicBezTo>
                      <a:pt x="1916" y="6979"/>
                      <a:pt x="1932" y="6980"/>
                      <a:pt x="1960" y="6984"/>
                    </a:cubicBezTo>
                    <a:cubicBezTo>
                      <a:pt x="2018" y="6988"/>
                      <a:pt x="2102" y="6993"/>
                      <a:pt x="2160" y="6993"/>
                    </a:cubicBezTo>
                    <a:cubicBezTo>
                      <a:pt x="2245" y="6993"/>
                      <a:pt x="2275" y="6982"/>
                      <a:pt x="2084" y="6940"/>
                    </a:cubicBezTo>
                    <a:cubicBezTo>
                      <a:pt x="1942" y="6913"/>
                      <a:pt x="2120" y="6922"/>
                      <a:pt x="1969" y="6886"/>
                    </a:cubicBezTo>
                    <a:cubicBezTo>
                      <a:pt x="1890" y="6866"/>
                      <a:pt x="1874" y="6859"/>
                      <a:pt x="1893" y="6859"/>
                    </a:cubicBezTo>
                    <a:cubicBezTo>
                      <a:pt x="1940" y="6859"/>
                      <a:pt x="2202" y="6904"/>
                      <a:pt x="2227" y="6904"/>
                    </a:cubicBezTo>
                    <a:cubicBezTo>
                      <a:pt x="2263" y="6895"/>
                      <a:pt x="2067" y="6851"/>
                      <a:pt x="2076" y="6842"/>
                    </a:cubicBezTo>
                    <a:cubicBezTo>
                      <a:pt x="2156" y="6842"/>
                      <a:pt x="2236" y="6851"/>
                      <a:pt x="2307" y="6877"/>
                    </a:cubicBezTo>
                    <a:cubicBezTo>
                      <a:pt x="2341" y="6883"/>
                      <a:pt x="2360" y="6886"/>
                      <a:pt x="2368" y="6886"/>
                    </a:cubicBezTo>
                    <a:cubicBezTo>
                      <a:pt x="2397" y="6886"/>
                      <a:pt x="2305" y="6857"/>
                      <a:pt x="2298" y="6851"/>
                    </a:cubicBezTo>
                    <a:cubicBezTo>
                      <a:pt x="2249" y="6842"/>
                      <a:pt x="2243" y="6839"/>
                      <a:pt x="2251" y="6839"/>
                    </a:cubicBezTo>
                    <a:cubicBezTo>
                      <a:pt x="2260" y="6839"/>
                      <a:pt x="2285" y="6842"/>
                      <a:pt x="2298" y="6842"/>
                    </a:cubicBezTo>
                    <a:cubicBezTo>
                      <a:pt x="2362" y="6842"/>
                      <a:pt x="1822" y="6750"/>
                      <a:pt x="1864" y="6750"/>
                    </a:cubicBezTo>
                    <a:cubicBezTo>
                      <a:pt x="1874" y="6750"/>
                      <a:pt x="1921" y="6756"/>
                      <a:pt x="2022" y="6770"/>
                    </a:cubicBezTo>
                    <a:cubicBezTo>
                      <a:pt x="2123" y="6783"/>
                      <a:pt x="2188" y="6789"/>
                      <a:pt x="2218" y="6789"/>
                    </a:cubicBezTo>
                    <a:cubicBezTo>
                      <a:pt x="2271" y="6789"/>
                      <a:pt x="2223" y="6772"/>
                      <a:pt x="2093" y="6744"/>
                    </a:cubicBezTo>
                    <a:cubicBezTo>
                      <a:pt x="1961" y="6708"/>
                      <a:pt x="1884" y="6687"/>
                      <a:pt x="1913" y="6687"/>
                    </a:cubicBezTo>
                    <a:cubicBezTo>
                      <a:pt x="1935" y="6687"/>
                      <a:pt x="2018" y="6699"/>
                      <a:pt x="2182" y="6726"/>
                    </a:cubicBezTo>
                    <a:cubicBezTo>
                      <a:pt x="2208" y="6729"/>
                      <a:pt x="2224" y="6730"/>
                      <a:pt x="2234" y="6730"/>
                    </a:cubicBezTo>
                    <a:cubicBezTo>
                      <a:pt x="2300" y="6730"/>
                      <a:pt x="2084" y="6674"/>
                      <a:pt x="2140" y="6674"/>
                    </a:cubicBezTo>
                    <a:cubicBezTo>
                      <a:pt x="2151" y="6674"/>
                      <a:pt x="2173" y="6676"/>
                      <a:pt x="2209" y="6681"/>
                    </a:cubicBezTo>
                    <a:cubicBezTo>
                      <a:pt x="2066" y="6655"/>
                      <a:pt x="1782" y="6582"/>
                      <a:pt x="1817" y="6582"/>
                    </a:cubicBezTo>
                    <a:cubicBezTo>
                      <a:pt x="1830" y="6582"/>
                      <a:pt x="1887" y="6592"/>
                      <a:pt x="2013" y="6619"/>
                    </a:cubicBezTo>
                    <a:cubicBezTo>
                      <a:pt x="2146" y="6640"/>
                      <a:pt x="2207" y="6648"/>
                      <a:pt x="2228" y="6648"/>
                    </a:cubicBezTo>
                    <a:cubicBezTo>
                      <a:pt x="2275" y="6648"/>
                      <a:pt x="2094" y="6605"/>
                      <a:pt x="2076" y="6592"/>
                    </a:cubicBezTo>
                    <a:cubicBezTo>
                      <a:pt x="2049" y="6565"/>
                      <a:pt x="2049" y="6565"/>
                      <a:pt x="2120" y="6565"/>
                    </a:cubicBezTo>
                    <a:cubicBezTo>
                      <a:pt x="2165" y="6574"/>
                      <a:pt x="2200" y="6574"/>
                      <a:pt x="2245" y="6583"/>
                    </a:cubicBezTo>
                    <a:cubicBezTo>
                      <a:pt x="2259" y="6576"/>
                      <a:pt x="2213" y="6544"/>
                      <a:pt x="2086" y="6513"/>
                    </a:cubicBezTo>
                    <a:lnTo>
                      <a:pt x="2086" y="6513"/>
                    </a:lnTo>
                    <a:cubicBezTo>
                      <a:pt x="2172" y="6530"/>
                      <a:pt x="2260" y="6541"/>
                      <a:pt x="2352" y="6548"/>
                    </a:cubicBezTo>
                    <a:cubicBezTo>
                      <a:pt x="2359" y="6548"/>
                      <a:pt x="2177" y="6497"/>
                      <a:pt x="2226" y="6497"/>
                    </a:cubicBezTo>
                    <a:cubicBezTo>
                      <a:pt x="2235" y="6497"/>
                      <a:pt x="2252" y="6499"/>
                      <a:pt x="2280" y="6503"/>
                    </a:cubicBezTo>
                    <a:cubicBezTo>
                      <a:pt x="2236" y="6494"/>
                      <a:pt x="2200" y="6485"/>
                      <a:pt x="2165" y="6476"/>
                    </a:cubicBezTo>
                    <a:cubicBezTo>
                      <a:pt x="2107" y="6466"/>
                      <a:pt x="2111" y="6462"/>
                      <a:pt x="2127" y="6462"/>
                    </a:cubicBezTo>
                    <a:cubicBezTo>
                      <a:pt x="2139" y="6462"/>
                      <a:pt x="2157" y="6464"/>
                      <a:pt x="2165" y="6468"/>
                    </a:cubicBezTo>
                    <a:cubicBezTo>
                      <a:pt x="2186" y="6468"/>
                      <a:pt x="2208" y="6468"/>
                      <a:pt x="2228" y="6468"/>
                    </a:cubicBezTo>
                    <a:cubicBezTo>
                      <a:pt x="2302" y="6468"/>
                      <a:pt x="2343" y="6464"/>
                      <a:pt x="2154" y="6426"/>
                    </a:cubicBezTo>
                    <a:lnTo>
                      <a:pt x="2154" y="6426"/>
                    </a:lnTo>
                    <a:cubicBezTo>
                      <a:pt x="2222" y="6438"/>
                      <a:pt x="2287" y="6448"/>
                      <a:pt x="2307" y="6448"/>
                    </a:cubicBezTo>
                    <a:cubicBezTo>
                      <a:pt x="2320" y="6448"/>
                      <a:pt x="2312" y="6443"/>
                      <a:pt x="2271" y="6432"/>
                    </a:cubicBezTo>
                    <a:cubicBezTo>
                      <a:pt x="2138" y="6405"/>
                      <a:pt x="2093" y="6396"/>
                      <a:pt x="2102" y="6378"/>
                    </a:cubicBezTo>
                    <a:lnTo>
                      <a:pt x="2102" y="6378"/>
                    </a:lnTo>
                    <a:cubicBezTo>
                      <a:pt x="2209" y="6414"/>
                      <a:pt x="2325" y="6432"/>
                      <a:pt x="2441" y="6441"/>
                    </a:cubicBezTo>
                    <a:cubicBezTo>
                      <a:pt x="2459" y="6432"/>
                      <a:pt x="2432" y="6414"/>
                      <a:pt x="2387" y="6396"/>
                    </a:cubicBezTo>
                    <a:cubicBezTo>
                      <a:pt x="2254" y="6352"/>
                      <a:pt x="2120" y="6325"/>
                      <a:pt x="1978" y="6307"/>
                    </a:cubicBezTo>
                    <a:cubicBezTo>
                      <a:pt x="1980" y="6302"/>
                      <a:pt x="1986" y="6300"/>
                      <a:pt x="1997" y="6300"/>
                    </a:cubicBezTo>
                    <a:cubicBezTo>
                      <a:pt x="2027" y="6300"/>
                      <a:pt x="2092" y="6315"/>
                      <a:pt x="2227" y="6334"/>
                    </a:cubicBezTo>
                    <a:cubicBezTo>
                      <a:pt x="2227" y="6334"/>
                      <a:pt x="2029" y="6286"/>
                      <a:pt x="1938" y="6268"/>
                    </a:cubicBezTo>
                    <a:lnTo>
                      <a:pt x="1938" y="6268"/>
                    </a:lnTo>
                    <a:cubicBezTo>
                      <a:pt x="2172" y="6309"/>
                      <a:pt x="2353" y="6335"/>
                      <a:pt x="2583" y="6370"/>
                    </a:cubicBezTo>
                    <a:cubicBezTo>
                      <a:pt x="2450" y="6343"/>
                      <a:pt x="2325" y="6307"/>
                      <a:pt x="2174" y="6280"/>
                    </a:cubicBezTo>
                    <a:cubicBezTo>
                      <a:pt x="1915" y="6218"/>
                      <a:pt x="2040" y="6218"/>
                      <a:pt x="2111" y="6218"/>
                    </a:cubicBezTo>
                    <a:cubicBezTo>
                      <a:pt x="2156" y="6218"/>
                      <a:pt x="2307" y="6209"/>
                      <a:pt x="2067" y="6165"/>
                    </a:cubicBezTo>
                    <a:lnTo>
                      <a:pt x="1461" y="6049"/>
                    </a:lnTo>
                    <a:cubicBezTo>
                      <a:pt x="1461" y="6048"/>
                      <a:pt x="1462" y="6048"/>
                      <a:pt x="1465" y="6048"/>
                    </a:cubicBezTo>
                    <a:cubicBezTo>
                      <a:pt x="1503" y="6048"/>
                      <a:pt x="1834" y="6112"/>
                      <a:pt x="1960" y="6129"/>
                    </a:cubicBezTo>
                    <a:cubicBezTo>
                      <a:pt x="1910" y="6121"/>
                      <a:pt x="1899" y="6118"/>
                      <a:pt x="1911" y="6118"/>
                    </a:cubicBezTo>
                    <a:cubicBezTo>
                      <a:pt x="1940" y="6118"/>
                      <a:pt x="2106" y="6137"/>
                      <a:pt x="2200" y="6156"/>
                    </a:cubicBezTo>
                    <a:cubicBezTo>
                      <a:pt x="2298" y="6174"/>
                      <a:pt x="2396" y="6191"/>
                      <a:pt x="2494" y="6200"/>
                    </a:cubicBezTo>
                    <a:lnTo>
                      <a:pt x="1979" y="6107"/>
                    </a:lnTo>
                    <a:lnTo>
                      <a:pt x="1979" y="6107"/>
                    </a:lnTo>
                    <a:cubicBezTo>
                      <a:pt x="2042" y="6117"/>
                      <a:pt x="2090" y="6121"/>
                      <a:pt x="2125" y="6121"/>
                    </a:cubicBezTo>
                    <a:cubicBezTo>
                      <a:pt x="2217" y="6121"/>
                      <a:pt x="2227" y="6096"/>
                      <a:pt x="2227" y="6085"/>
                    </a:cubicBezTo>
                    <a:cubicBezTo>
                      <a:pt x="2129" y="6085"/>
                      <a:pt x="2031" y="6067"/>
                      <a:pt x="1933" y="6049"/>
                    </a:cubicBezTo>
                    <a:cubicBezTo>
                      <a:pt x="1936" y="6047"/>
                      <a:pt x="1944" y="6046"/>
                      <a:pt x="1956" y="6046"/>
                    </a:cubicBezTo>
                    <a:cubicBezTo>
                      <a:pt x="2031" y="6046"/>
                      <a:pt x="2254" y="6077"/>
                      <a:pt x="2311" y="6077"/>
                    </a:cubicBezTo>
                    <a:cubicBezTo>
                      <a:pt x="2339" y="6077"/>
                      <a:pt x="2329" y="6070"/>
                      <a:pt x="2245" y="6049"/>
                    </a:cubicBezTo>
                    <a:cubicBezTo>
                      <a:pt x="2202" y="6042"/>
                      <a:pt x="2004" y="5994"/>
                      <a:pt x="2024" y="5994"/>
                    </a:cubicBezTo>
                    <a:cubicBezTo>
                      <a:pt x="2029" y="5994"/>
                      <a:pt x="2047" y="5997"/>
                      <a:pt x="2084" y="6004"/>
                    </a:cubicBezTo>
                    <a:cubicBezTo>
                      <a:pt x="2209" y="6031"/>
                      <a:pt x="2334" y="6049"/>
                      <a:pt x="2459" y="6067"/>
                    </a:cubicBezTo>
                    <a:cubicBezTo>
                      <a:pt x="2432" y="6049"/>
                      <a:pt x="2254" y="6013"/>
                      <a:pt x="2325" y="6004"/>
                    </a:cubicBezTo>
                    <a:cubicBezTo>
                      <a:pt x="2361" y="6000"/>
                      <a:pt x="2403" y="6000"/>
                      <a:pt x="2435" y="6000"/>
                    </a:cubicBezTo>
                    <a:cubicBezTo>
                      <a:pt x="2467" y="6000"/>
                      <a:pt x="2490" y="6000"/>
                      <a:pt x="2485" y="5995"/>
                    </a:cubicBezTo>
                    <a:cubicBezTo>
                      <a:pt x="2378" y="5951"/>
                      <a:pt x="2263" y="5924"/>
                      <a:pt x="2138" y="5924"/>
                    </a:cubicBezTo>
                    <a:cubicBezTo>
                      <a:pt x="2138" y="5915"/>
                      <a:pt x="2129" y="5897"/>
                      <a:pt x="2174" y="5897"/>
                    </a:cubicBezTo>
                    <a:cubicBezTo>
                      <a:pt x="2209" y="5897"/>
                      <a:pt x="2325" y="5906"/>
                      <a:pt x="2396" y="5915"/>
                    </a:cubicBezTo>
                    <a:cubicBezTo>
                      <a:pt x="2441" y="5915"/>
                      <a:pt x="2396" y="5906"/>
                      <a:pt x="2361" y="5897"/>
                    </a:cubicBezTo>
                    <a:cubicBezTo>
                      <a:pt x="2254" y="5862"/>
                      <a:pt x="2138" y="5844"/>
                      <a:pt x="2022" y="5826"/>
                    </a:cubicBezTo>
                    <a:lnTo>
                      <a:pt x="2022" y="5826"/>
                    </a:lnTo>
                    <a:cubicBezTo>
                      <a:pt x="2067" y="5837"/>
                      <a:pt x="2079" y="5842"/>
                      <a:pt x="2070" y="5842"/>
                    </a:cubicBezTo>
                    <a:cubicBezTo>
                      <a:pt x="2057" y="5842"/>
                      <a:pt x="2004" y="5833"/>
                      <a:pt x="1942" y="5817"/>
                    </a:cubicBezTo>
                    <a:cubicBezTo>
                      <a:pt x="1853" y="5799"/>
                      <a:pt x="1773" y="5773"/>
                      <a:pt x="1817" y="5773"/>
                    </a:cubicBezTo>
                    <a:cubicBezTo>
                      <a:pt x="1891" y="5773"/>
                      <a:pt x="2211" y="5855"/>
                      <a:pt x="2264" y="5855"/>
                    </a:cubicBezTo>
                    <a:cubicBezTo>
                      <a:pt x="2269" y="5855"/>
                      <a:pt x="2271" y="5854"/>
                      <a:pt x="2271" y="5853"/>
                    </a:cubicBezTo>
                    <a:cubicBezTo>
                      <a:pt x="2174" y="5791"/>
                      <a:pt x="2067" y="5755"/>
                      <a:pt x="1951" y="5755"/>
                    </a:cubicBezTo>
                    <a:cubicBezTo>
                      <a:pt x="1835" y="5746"/>
                      <a:pt x="1719" y="5719"/>
                      <a:pt x="1603" y="5693"/>
                    </a:cubicBezTo>
                    <a:cubicBezTo>
                      <a:pt x="1523" y="5671"/>
                      <a:pt x="1466" y="5655"/>
                      <a:pt x="1513" y="5655"/>
                    </a:cubicBezTo>
                    <a:cubicBezTo>
                      <a:pt x="1523" y="5655"/>
                      <a:pt x="1538" y="5655"/>
                      <a:pt x="1559" y="5657"/>
                    </a:cubicBezTo>
                    <a:cubicBezTo>
                      <a:pt x="1737" y="5684"/>
                      <a:pt x="2298" y="5799"/>
                      <a:pt x="2334" y="5799"/>
                    </a:cubicBezTo>
                    <a:cubicBezTo>
                      <a:pt x="2387" y="5799"/>
                      <a:pt x="2352" y="5782"/>
                      <a:pt x="2280" y="5764"/>
                    </a:cubicBezTo>
                    <a:cubicBezTo>
                      <a:pt x="2191" y="5737"/>
                      <a:pt x="2040" y="5719"/>
                      <a:pt x="1951" y="5693"/>
                    </a:cubicBezTo>
                    <a:cubicBezTo>
                      <a:pt x="1921" y="5685"/>
                      <a:pt x="1914" y="5682"/>
                      <a:pt x="1922" y="5682"/>
                    </a:cubicBezTo>
                    <a:cubicBezTo>
                      <a:pt x="1955" y="5682"/>
                      <a:pt x="2256" y="5735"/>
                      <a:pt x="2293" y="5735"/>
                    </a:cubicBezTo>
                    <a:cubicBezTo>
                      <a:pt x="2300" y="5735"/>
                      <a:pt x="2297" y="5733"/>
                      <a:pt x="2280" y="5728"/>
                    </a:cubicBezTo>
                    <a:cubicBezTo>
                      <a:pt x="2241" y="5713"/>
                      <a:pt x="2192" y="5699"/>
                      <a:pt x="2135" y="5686"/>
                    </a:cubicBezTo>
                    <a:lnTo>
                      <a:pt x="2135" y="5686"/>
                    </a:lnTo>
                    <a:cubicBezTo>
                      <a:pt x="2171" y="5692"/>
                      <a:pt x="2205" y="5697"/>
                      <a:pt x="2236" y="5701"/>
                    </a:cubicBezTo>
                    <a:cubicBezTo>
                      <a:pt x="2337" y="5713"/>
                      <a:pt x="2464" y="5724"/>
                      <a:pt x="2518" y="5724"/>
                    </a:cubicBezTo>
                    <a:cubicBezTo>
                      <a:pt x="2550" y="5724"/>
                      <a:pt x="2557" y="5720"/>
                      <a:pt x="2521" y="5710"/>
                    </a:cubicBezTo>
                    <a:cubicBezTo>
                      <a:pt x="2494" y="5701"/>
                      <a:pt x="2307" y="5684"/>
                      <a:pt x="2227" y="5657"/>
                    </a:cubicBezTo>
                    <a:cubicBezTo>
                      <a:pt x="2147" y="5630"/>
                      <a:pt x="2182" y="5630"/>
                      <a:pt x="2209" y="5630"/>
                    </a:cubicBezTo>
                    <a:cubicBezTo>
                      <a:pt x="2238" y="5630"/>
                      <a:pt x="2357" y="5642"/>
                      <a:pt x="2400" y="5642"/>
                    </a:cubicBezTo>
                    <a:cubicBezTo>
                      <a:pt x="2410" y="5642"/>
                      <a:pt x="2416" y="5641"/>
                      <a:pt x="2414" y="5639"/>
                    </a:cubicBezTo>
                    <a:cubicBezTo>
                      <a:pt x="2406" y="5631"/>
                      <a:pt x="2126" y="5576"/>
                      <a:pt x="2183" y="5576"/>
                    </a:cubicBezTo>
                    <a:cubicBezTo>
                      <a:pt x="2187" y="5576"/>
                      <a:pt x="2193" y="5576"/>
                      <a:pt x="2200" y="5577"/>
                    </a:cubicBezTo>
                    <a:cubicBezTo>
                      <a:pt x="2242" y="5577"/>
                      <a:pt x="2467" y="5615"/>
                      <a:pt x="2497" y="5615"/>
                    </a:cubicBezTo>
                    <a:cubicBezTo>
                      <a:pt x="2506" y="5615"/>
                      <a:pt x="2499" y="5611"/>
                      <a:pt x="2467" y="5604"/>
                    </a:cubicBezTo>
                    <a:cubicBezTo>
                      <a:pt x="2307" y="5577"/>
                      <a:pt x="2156" y="5541"/>
                      <a:pt x="2004" y="5497"/>
                    </a:cubicBezTo>
                    <a:lnTo>
                      <a:pt x="2004" y="5497"/>
                    </a:lnTo>
                    <a:lnTo>
                      <a:pt x="2191" y="5523"/>
                    </a:lnTo>
                    <a:cubicBezTo>
                      <a:pt x="2236" y="5532"/>
                      <a:pt x="2280" y="5541"/>
                      <a:pt x="2316" y="5550"/>
                    </a:cubicBezTo>
                    <a:cubicBezTo>
                      <a:pt x="2325" y="5552"/>
                      <a:pt x="2330" y="5553"/>
                      <a:pt x="2332" y="5553"/>
                    </a:cubicBezTo>
                    <a:cubicBezTo>
                      <a:pt x="2346" y="5553"/>
                      <a:pt x="2209" y="5504"/>
                      <a:pt x="2209" y="5497"/>
                    </a:cubicBezTo>
                    <a:cubicBezTo>
                      <a:pt x="2209" y="5495"/>
                      <a:pt x="2216" y="5494"/>
                      <a:pt x="2227" y="5494"/>
                    </a:cubicBezTo>
                    <a:cubicBezTo>
                      <a:pt x="2247" y="5494"/>
                      <a:pt x="2277" y="5496"/>
                      <a:pt x="2297" y="5496"/>
                    </a:cubicBezTo>
                    <a:cubicBezTo>
                      <a:pt x="2315" y="5496"/>
                      <a:pt x="2324" y="5494"/>
                      <a:pt x="2307" y="5488"/>
                    </a:cubicBezTo>
                    <a:cubicBezTo>
                      <a:pt x="2263" y="5470"/>
                      <a:pt x="2182" y="5461"/>
                      <a:pt x="2182" y="5443"/>
                    </a:cubicBezTo>
                    <a:cubicBezTo>
                      <a:pt x="2191" y="5434"/>
                      <a:pt x="2191" y="5434"/>
                      <a:pt x="2280" y="5434"/>
                    </a:cubicBezTo>
                    <a:cubicBezTo>
                      <a:pt x="2289" y="5435"/>
                      <a:pt x="2295" y="5435"/>
                      <a:pt x="2300" y="5435"/>
                    </a:cubicBezTo>
                    <a:cubicBezTo>
                      <a:pt x="2365" y="5435"/>
                      <a:pt x="2094" y="5380"/>
                      <a:pt x="2102" y="5363"/>
                    </a:cubicBezTo>
                    <a:cubicBezTo>
                      <a:pt x="2103" y="5362"/>
                      <a:pt x="2106" y="5362"/>
                      <a:pt x="2110" y="5362"/>
                    </a:cubicBezTo>
                    <a:cubicBezTo>
                      <a:pt x="2151" y="5362"/>
                      <a:pt x="2352" y="5393"/>
                      <a:pt x="2419" y="5393"/>
                    </a:cubicBezTo>
                    <a:cubicBezTo>
                      <a:pt x="2432" y="5393"/>
                      <a:pt x="2439" y="5392"/>
                      <a:pt x="2441" y="5390"/>
                    </a:cubicBezTo>
                    <a:cubicBezTo>
                      <a:pt x="2450" y="5381"/>
                      <a:pt x="2200" y="5336"/>
                      <a:pt x="2147" y="5310"/>
                    </a:cubicBezTo>
                    <a:cubicBezTo>
                      <a:pt x="2137" y="5306"/>
                      <a:pt x="2136" y="5305"/>
                      <a:pt x="2142" y="5305"/>
                    </a:cubicBezTo>
                    <a:cubicBezTo>
                      <a:pt x="2188" y="5305"/>
                      <a:pt x="2580" y="5375"/>
                      <a:pt x="2681" y="5399"/>
                    </a:cubicBezTo>
                    <a:cubicBezTo>
                      <a:pt x="2548" y="5363"/>
                      <a:pt x="2441" y="5336"/>
                      <a:pt x="2280" y="5301"/>
                    </a:cubicBezTo>
                    <a:cubicBezTo>
                      <a:pt x="2152" y="5273"/>
                      <a:pt x="2110" y="5262"/>
                      <a:pt x="2119" y="5262"/>
                    </a:cubicBezTo>
                    <a:cubicBezTo>
                      <a:pt x="2136" y="5262"/>
                      <a:pt x="2332" y="5298"/>
                      <a:pt x="2494" y="5327"/>
                    </a:cubicBezTo>
                    <a:cubicBezTo>
                      <a:pt x="2148" y="5260"/>
                      <a:pt x="2370" y="5264"/>
                      <a:pt x="2159" y="5227"/>
                    </a:cubicBezTo>
                    <a:lnTo>
                      <a:pt x="2159" y="5227"/>
                    </a:lnTo>
                    <a:cubicBezTo>
                      <a:pt x="2246" y="5240"/>
                      <a:pt x="2338" y="5247"/>
                      <a:pt x="2423" y="5247"/>
                    </a:cubicBezTo>
                    <a:cubicBezTo>
                      <a:pt x="2236" y="5212"/>
                      <a:pt x="2289" y="5212"/>
                      <a:pt x="2280" y="5203"/>
                    </a:cubicBezTo>
                    <a:cubicBezTo>
                      <a:pt x="2280" y="5194"/>
                      <a:pt x="2040" y="5131"/>
                      <a:pt x="2049" y="5123"/>
                    </a:cubicBezTo>
                    <a:cubicBezTo>
                      <a:pt x="2049" y="5122"/>
                      <a:pt x="2050" y="5122"/>
                      <a:pt x="2053" y="5122"/>
                    </a:cubicBezTo>
                    <a:cubicBezTo>
                      <a:pt x="2094" y="5122"/>
                      <a:pt x="2461" y="5174"/>
                      <a:pt x="2504" y="5174"/>
                    </a:cubicBezTo>
                    <a:cubicBezTo>
                      <a:pt x="2516" y="5174"/>
                      <a:pt x="2500" y="5170"/>
                      <a:pt x="2441" y="5158"/>
                    </a:cubicBezTo>
                    <a:cubicBezTo>
                      <a:pt x="2354" y="5142"/>
                      <a:pt x="1901" y="5064"/>
                      <a:pt x="1929" y="5064"/>
                    </a:cubicBezTo>
                    <a:cubicBezTo>
                      <a:pt x="1933" y="5064"/>
                      <a:pt x="1945" y="5066"/>
                      <a:pt x="1969" y="5069"/>
                    </a:cubicBezTo>
                    <a:cubicBezTo>
                      <a:pt x="2037" y="5074"/>
                      <a:pt x="2100" y="5081"/>
                      <a:pt x="2115" y="5081"/>
                    </a:cubicBezTo>
                    <a:cubicBezTo>
                      <a:pt x="2128" y="5081"/>
                      <a:pt x="2108" y="5076"/>
                      <a:pt x="2031" y="5060"/>
                    </a:cubicBezTo>
                    <a:cubicBezTo>
                      <a:pt x="2040" y="5060"/>
                      <a:pt x="1799" y="5007"/>
                      <a:pt x="1826" y="5007"/>
                    </a:cubicBezTo>
                    <a:cubicBezTo>
                      <a:pt x="1969" y="5033"/>
                      <a:pt x="2298" y="5105"/>
                      <a:pt x="2378" y="5114"/>
                    </a:cubicBezTo>
                    <a:cubicBezTo>
                      <a:pt x="2343" y="5105"/>
                      <a:pt x="2307" y="5087"/>
                      <a:pt x="2271" y="5087"/>
                    </a:cubicBezTo>
                    <a:cubicBezTo>
                      <a:pt x="2174" y="5060"/>
                      <a:pt x="2191" y="5060"/>
                      <a:pt x="2191" y="5051"/>
                    </a:cubicBezTo>
                    <a:lnTo>
                      <a:pt x="2191" y="5051"/>
                    </a:lnTo>
                    <a:cubicBezTo>
                      <a:pt x="2263" y="5069"/>
                      <a:pt x="2334" y="5087"/>
                      <a:pt x="2396" y="5096"/>
                    </a:cubicBezTo>
                    <a:cubicBezTo>
                      <a:pt x="2254" y="5069"/>
                      <a:pt x="2378" y="5078"/>
                      <a:pt x="2352" y="5060"/>
                    </a:cubicBezTo>
                    <a:cubicBezTo>
                      <a:pt x="2316" y="5051"/>
                      <a:pt x="2236" y="5042"/>
                      <a:pt x="2218" y="5042"/>
                    </a:cubicBezTo>
                    <a:cubicBezTo>
                      <a:pt x="2172" y="5025"/>
                      <a:pt x="2159" y="5011"/>
                      <a:pt x="2201" y="5011"/>
                    </a:cubicBezTo>
                    <a:cubicBezTo>
                      <a:pt x="2223" y="5011"/>
                      <a:pt x="2260" y="5015"/>
                      <a:pt x="2316" y="5025"/>
                    </a:cubicBezTo>
                    <a:cubicBezTo>
                      <a:pt x="2413" y="5043"/>
                      <a:pt x="2477" y="5050"/>
                      <a:pt x="2504" y="5050"/>
                    </a:cubicBezTo>
                    <a:cubicBezTo>
                      <a:pt x="2543" y="5050"/>
                      <a:pt x="2502" y="5033"/>
                      <a:pt x="2369" y="5007"/>
                    </a:cubicBezTo>
                    <a:cubicBezTo>
                      <a:pt x="2334" y="4998"/>
                      <a:pt x="2476" y="4998"/>
                      <a:pt x="2236" y="4953"/>
                    </a:cubicBezTo>
                    <a:lnTo>
                      <a:pt x="2236" y="4953"/>
                    </a:lnTo>
                    <a:cubicBezTo>
                      <a:pt x="2317" y="4958"/>
                      <a:pt x="2481" y="4970"/>
                      <a:pt x="2571" y="4970"/>
                    </a:cubicBezTo>
                    <a:cubicBezTo>
                      <a:pt x="2670" y="4970"/>
                      <a:pt x="2683" y="4955"/>
                      <a:pt x="2414" y="4900"/>
                    </a:cubicBezTo>
                    <a:lnTo>
                      <a:pt x="2414" y="4900"/>
                    </a:lnTo>
                    <a:cubicBezTo>
                      <a:pt x="2649" y="4942"/>
                      <a:pt x="2747" y="4958"/>
                      <a:pt x="2763" y="4958"/>
                    </a:cubicBezTo>
                    <a:cubicBezTo>
                      <a:pt x="2811" y="4958"/>
                      <a:pt x="2187" y="4828"/>
                      <a:pt x="2241" y="4828"/>
                    </a:cubicBezTo>
                    <a:cubicBezTo>
                      <a:pt x="2244" y="4828"/>
                      <a:pt x="2248" y="4828"/>
                      <a:pt x="2254" y="4829"/>
                    </a:cubicBezTo>
                    <a:cubicBezTo>
                      <a:pt x="2351" y="4841"/>
                      <a:pt x="2540" y="4870"/>
                      <a:pt x="2584" y="4870"/>
                    </a:cubicBezTo>
                    <a:cubicBezTo>
                      <a:pt x="2605" y="4870"/>
                      <a:pt x="2595" y="4863"/>
                      <a:pt x="2530" y="4846"/>
                    </a:cubicBezTo>
                    <a:cubicBezTo>
                      <a:pt x="2479" y="4829"/>
                      <a:pt x="2009" y="4730"/>
                      <a:pt x="1947" y="4722"/>
                    </a:cubicBezTo>
                    <a:lnTo>
                      <a:pt x="1947" y="4722"/>
                    </a:lnTo>
                    <a:cubicBezTo>
                      <a:pt x="2095" y="4736"/>
                      <a:pt x="2261" y="4769"/>
                      <a:pt x="2310" y="4769"/>
                    </a:cubicBezTo>
                    <a:cubicBezTo>
                      <a:pt x="2325" y="4769"/>
                      <a:pt x="2329" y="4766"/>
                      <a:pt x="2316" y="4757"/>
                    </a:cubicBezTo>
                    <a:cubicBezTo>
                      <a:pt x="2280" y="4740"/>
                      <a:pt x="2022" y="4704"/>
                      <a:pt x="2031" y="4695"/>
                    </a:cubicBezTo>
                    <a:lnTo>
                      <a:pt x="2031" y="4695"/>
                    </a:lnTo>
                    <a:cubicBezTo>
                      <a:pt x="2165" y="4713"/>
                      <a:pt x="2494" y="4775"/>
                      <a:pt x="2583" y="4793"/>
                    </a:cubicBezTo>
                    <a:cubicBezTo>
                      <a:pt x="2663" y="4793"/>
                      <a:pt x="2628" y="4775"/>
                      <a:pt x="2476" y="4740"/>
                    </a:cubicBezTo>
                    <a:cubicBezTo>
                      <a:pt x="2343" y="4722"/>
                      <a:pt x="2334" y="4686"/>
                      <a:pt x="2325" y="4677"/>
                    </a:cubicBezTo>
                    <a:cubicBezTo>
                      <a:pt x="2325" y="4677"/>
                      <a:pt x="2307" y="4654"/>
                      <a:pt x="2361" y="4654"/>
                    </a:cubicBezTo>
                    <a:cubicBezTo>
                      <a:pt x="2383" y="4654"/>
                      <a:pt x="2417" y="4658"/>
                      <a:pt x="2467" y="4668"/>
                    </a:cubicBezTo>
                    <a:cubicBezTo>
                      <a:pt x="2594" y="4687"/>
                      <a:pt x="2694" y="4698"/>
                      <a:pt x="2737" y="4698"/>
                    </a:cubicBezTo>
                    <a:cubicBezTo>
                      <a:pt x="2777" y="4698"/>
                      <a:pt x="2771" y="4689"/>
                      <a:pt x="2699" y="4668"/>
                    </a:cubicBezTo>
                    <a:cubicBezTo>
                      <a:pt x="2628" y="4642"/>
                      <a:pt x="2459" y="4615"/>
                      <a:pt x="2432" y="4597"/>
                    </a:cubicBezTo>
                    <a:cubicBezTo>
                      <a:pt x="2414" y="4579"/>
                      <a:pt x="2485" y="4588"/>
                      <a:pt x="2539" y="4579"/>
                    </a:cubicBezTo>
                    <a:cubicBezTo>
                      <a:pt x="2548" y="4579"/>
                      <a:pt x="2717" y="4570"/>
                      <a:pt x="2619" y="4552"/>
                    </a:cubicBezTo>
                    <a:cubicBezTo>
                      <a:pt x="2245" y="4499"/>
                      <a:pt x="2503" y="4508"/>
                      <a:pt x="2521" y="4499"/>
                    </a:cubicBezTo>
                    <a:cubicBezTo>
                      <a:pt x="2548" y="4490"/>
                      <a:pt x="2548" y="4481"/>
                      <a:pt x="2521" y="4463"/>
                    </a:cubicBezTo>
                    <a:cubicBezTo>
                      <a:pt x="2485" y="4446"/>
                      <a:pt x="2450" y="4437"/>
                      <a:pt x="2414" y="4437"/>
                    </a:cubicBezTo>
                    <a:cubicBezTo>
                      <a:pt x="2334" y="4428"/>
                      <a:pt x="2441" y="4428"/>
                      <a:pt x="2441" y="4428"/>
                    </a:cubicBezTo>
                    <a:cubicBezTo>
                      <a:pt x="2441" y="4419"/>
                      <a:pt x="2441" y="4410"/>
                      <a:pt x="2405" y="4401"/>
                    </a:cubicBezTo>
                    <a:cubicBezTo>
                      <a:pt x="2379" y="4388"/>
                      <a:pt x="2268" y="4350"/>
                      <a:pt x="2298" y="4350"/>
                    </a:cubicBezTo>
                    <a:cubicBezTo>
                      <a:pt x="2308" y="4350"/>
                      <a:pt x="2335" y="4354"/>
                      <a:pt x="2387" y="4365"/>
                    </a:cubicBezTo>
                    <a:cubicBezTo>
                      <a:pt x="2499" y="4382"/>
                      <a:pt x="2565" y="4389"/>
                      <a:pt x="2598" y="4389"/>
                    </a:cubicBezTo>
                    <a:cubicBezTo>
                      <a:pt x="2635" y="4389"/>
                      <a:pt x="2630" y="4380"/>
                      <a:pt x="2601" y="4365"/>
                    </a:cubicBezTo>
                    <a:cubicBezTo>
                      <a:pt x="2550" y="4332"/>
                      <a:pt x="2346" y="4314"/>
                      <a:pt x="2334" y="4297"/>
                    </a:cubicBezTo>
                    <a:lnTo>
                      <a:pt x="2334" y="4297"/>
                    </a:lnTo>
                    <a:cubicBezTo>
                      <a:pt x="2213" y="4283"/>
                      <a:pt x="2091" y="4272"/>
                      <a:pt x="1969" y="4267"/>
                    </a:cubicBezTo>
                    <a:lnTo>
                      <a:pt x="1960" y="4259"/>
                    </a:lnTo>
                    <a:cubicBezTo>
                      <a:pt x="1924" y="4259"/>
                      <a:pt x="1956" y="4274"/>
                      <a:pt x="1910" y="4274"/>
                    </a:cubicBezTo>
                    <a:cubicBezTo>
                      <a:pt x="1887" y="4274"/>
                      <a:pt x="1844" y="4270"/>
                      <a:pt x="1764" y="4259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110;p41"/>
              <p:cNvSpPr/>
              <p:nvPr/>
            </p:nvSpPr>
            <p:spPr>
              <a:xfrm>
                <a:off x="3024150" y="3730775"/>
                <a:ext cx="145225" cy="362450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14498" extrusionOk="0">
                    <a:moveTo>
                      <a:pt x="3865" y="0"/>
                    </a:moveTo>
                    <a:cubicBezTo>
                      <a:pt x="3019" y="0"/>
                      <a:pt x="2270" y="610"/>
                      <a:pt x="2112" y="1473"/>
                    </a:cubicBezTo>
                    <a:lnTo>
                      <a:pt x="170" y="12393"/>
                    </a:lnTo>
                    <a:cubicBezTo>
                      <a:pt x="1" y="13364"/>
                      <a:pt x="642" y="14299"/>
                      <a:pt x="1622" y="14468"/>
                    </a:cubicBezTo>
                    <a:cubicBezTo>
                      <a:pt x="1730" y="14488"/>
                      <a:pt x="1837" y="14498"/>
                      <a:pt x="1943" y="14498"/>
                    </a:cubicBezTo>
                    <a:cubicBezTo>
                      <a:pt x="2789" y="14498"/>
                      <a:pt x="3538" y="13887"/>
                      <a:pt x="3688" y="13016"/>
                    </a:cubicBezTo>
                    <a:lnTo>
                      <a:pt x="5639" y="2096"/>
                    </a:lnTo>
                    <a:cubicBezTo>
                      <a:pt x="5808" y="1125"/>
                      <a:pt x="5158" y="199"/>
                      <a:pt x="4187" y="30"/>
                    </a:cubicBezTo>
                    <a:cubicBezTo>
                      <a:pt x="4079" y="10"/>
                      <a:pt x="3971" y="0"/>
                      <a:pt x="3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111;p41"/>
              <p:cNvSpPr/>
              <p:nvPr/>
            </p:nvSpPr>
            <p:spPr>
              <a:xfrm>
                <a:off x="3003050" y="3704825"/>
                <a:ext cx="190375" cy="410500"/>
              </a:xfrm>
              <a:custGeom>
                <a:avLst/>
                <a:gdLst/>
                <a:ahLst/>
                <a:cxnLst/>
                <a:rect l="l" t="t" r="r" b="b"/>
                <a:pathLst>
                  <a:path w="7615" h="16420" extrusionOk="0">
                    <a:moveTo>
                      <a:pt x="2858" y="961"/>
                    </a:moveTo>
                    <a:lnTo>
                      <a:pt x="2858" y="961"/>
                    </a:lnTo>
                    <a:cubicBezTo>
                      <a:pt x="2865" y="969"/>
                      <a:pt x="2873" y="978"/>
                      <a:pt x="2881" y="986"/>
                    </a:cubicBezTo>
                    <a:lnTo>
                      <a:pt x="2881" y="986"/>
                    </a:lnTo>
                    <a:cubicBezTo>
                      <a:pt x="2875" y="979"/>
                      <a:pt x="2867" y="970"/>
                      <a:pt x="2858" y="961"/>
                    </a:cubicBezTo>
                    <a:close/>
                    <a:moveTo>
                      <a:pt x="3186" y="1365"/>
                    </a:moveTo>
                    <a:cubicBezTo>
                      <a:pt x="3203" y="1365"/>
                      <a:pt x="3234" y="1386"/>
                      <a:pt x="3303" y="1460"/>
                    </a:cubicBezTo>
                    <a:lnTo>
                      <a:pt x="3285" y="1477"/>
                    </a:lnTo>
                    <a:lnTo>
                      <a:pt x="3152" y="1397"/>
                    </a:lnTo>
                    <a:cubicBezTo>
                      <a:pt x="3165" y="1384"/>
                      <a:pt x="3169" y="1365"/>
                      <a:pt x="3186" y="1365"/>
                    </a:cubicBezTo>
                    <a:close/>
                    <a:moveTo>
                      <a:pt x="3859" y="1441"/>
                    </a:moveTo>
                    <a:cubicBezTo>
                      <a:pt x="3858" y="1441"/>
                      <a:pt x="3856" y="1441"/>
                      <a:pt x="3855" y="1442"/>
                    </a:cubicBezTo>
                    <a:cubicBezTo>
                      <a:pt x="3820" y="1460"/>
                      <a:pt x="3989" y="1691"/>
                      <a:pt x="4007" y="1691"/>
                    </a:cubicBezTo>
                    <a:cubicBezTo>
                      <a:pt x="4033" y="1683"/>
                      <a:pt x="3900" y="1441"/>
                      <a:pt x="3859" y="1441"/>
                    </a:cubicBezTo>
                    <a:close/>
                    <a:moveTo>
                      <a:pt x="6795" y="1700"/>
                    </a:moveTo>
                    <a:cubicBezTo>
                      <a:pt x="6786" y="1704"/>
                      <a:pt x="6776" y="1709"/>
                      <a:pt x="6765" y="1714"/>
                    </a:cubicBezTo>
                    <a:lnTo>
                      <a:pt x="6765" y="1714"/>
                    </a:lnTo>
                    <a:cubicBezTo>
                      <a:pt x="6772" y="1711"/>
                      <a:pt x="6782" y="1707"/>
                      <a:pt x="6795" y="1700"/>
                    </a:cubicBezTo>
                    <a:close/>
                    <a:moveTo>
                      <a:pt x="3829" y="1629"/>
                    </a:moveTo>
                    <a:lnTo>
                      <a:pt x="3829" y="1629"/>
                    </a:lnTo>
                    <a:cubicBezTo>
                      <a:pt x="3786" y="1646"/>
                      <a:pt x="3840" y="1727"/>
                      <a:pt x="3968" y="1849"/>
                    </a:cubicBezTo>
                    <a:lnTo>
                      <a:pt x="3968" y="1849"/>
                    </a:lnTo>
                    <a:cubicBezTo>
                      <a:pt x="3933" y="1770"/>
                      <a:pt x="3884" y="1692"/>
                      <a:pt x="3829" y="1629"/>
                    </a:cubicBezTo>
                    <a:close/>
                    <a:moveTo>
                      <a:pt x="3968" y="1849"/>
                    </a:moveTo>
                    <a:cubicBezTo>
                      <a:pt x="3972" y="1859"/>
                      <a:pt x="3976" y="1869"/>
                      <a:pt x="3980" y="1878"/>
                    </a:cubicBezTo>
                    <a:lnTo>
                      <a:pt x="3989" y="1869"/>
                    </a:lnTo>
                    <a:cubicBezTo>
                      <a:pt x="3982" y="1862"/>
                      <a:pt x="3975" y="1856"/>
                      <a:pt x="3968" y="1849"/>
                    </a:cubicBezTo>
                    <a:close/>
                    <a:moveTo>
                      <a:pt x="6492" y="2324"/>
                    </a:moveTo>
                    <a:lnTo>
                      <a:pt x="6510" y="2413"/>
                    </a:lnTo>
                    <a:cubicBezTo>
                      <a:pt x="6447" y="2426"/>
                      <a:pt x="6412" y="2433"/>
                      <a:pt x="6390" y="2433"/>
                    </a:cubicBezTo>
                    <a:cubicBezTo>
                      <a:pt x="6369" y="2433"/>
                      <a:pt x="6363" y="2426"/>
                      <a:pt x="6358" y="2413"/>
                    </a:cubicBezTo>
                    <a:cubicBezTo>
                      <a:pt x="6358" y="2386"/>
                      <a:pt x="6340" y="2368"/>
                      <a:pt x="6492" y="2324"/>
                    </a:cubicBezTo>
                    <a:close/>
                    <a:moveTo>
                      <a:pt x="5291" y="2420"/>
                    </a:moveTo>
                    <a:cubicBezTo>
                      <a:pt x="5285" y="2420"/>
                      <a:pt x="5274" y="2428"/>
                      <a:pt x="5245" y="2448"/>
                    </a:cubicBezTo>
                    <a:cubicBezTo>
                      <a:pt x="5129" y="2537"/>
                      <a:pt x="5174" y="2520"/>
                      <a:pt x="5174" y="2528"/>
                    </a:cubicBezTo>
                    <a:cubicBezTo>
                      <a:pt x="5289" y="2457"/>
                      <a:pt x="5298" y="2448"/>
                      <a:pt x="5298" y="2439"/>
                    </a:cubicBezTo>
                    <a:cubicBezTo>
                      <a:pt x="5293" y="2430"/>
                      <a:pt x="5296" y="2420"/>
                      <a:pt x="5291" y="2420"/>
                    </a:cubicBezTo>
                    <a:close/>
                    <a:moveTo>
                      <a:pt x="3146" y="3124"/>
                    </a:moveTo>
                    <a:lnTo>
                      <a:pt x="3146" y="3124"/>
                    </a:lnTo>
                    <a:cubicBezTo>
                      <a:pt x="3166" y="3128"/>
                      <a:pt x="3186" y="3131"/>
                      <a:pt x="3205" y="3134"/>
                    </a:cubicBezTo>
                    <a:cubicBezTo>
                      <a:pt x="3185" y="3130"/>
                      <a:pt x="3165" y="3127"/>
                      <a:pt x="3146" y="3124"/>
                    </a:cubicBezTo>
                    <a:close/>
                    <a:moveTo>
                      <a:pt x="2833" y="3480"/>
                    </a:moveTo>
                    <a:cubicBezTo>
                      <a:pt x="2859" y="3483"/>
                      <a:pt x="2880" y="3486"/>
                      <a:pt x="2895" y="3489"/>
                    </a:cubicBezTo>
                    <a:lnTo>
                      <a:pt x="2895" y="3489"/>
                    </a:lnTo>
                    <a:cubicBezTo>
                      <a:pt x="2871" y="3485"/>
                      <a:pt x="2850" y="3482"/>
                      <a:pt x="2833" y="3480"/>
                    </a:cubicBezTo>
                    <a:close/>
                    <a:moveTo>
                      <a:pt x="2895" y="3489"/>
                    </a:moveTo>
                    <a:cubicBezTo>
                      <a:pt x="2898" y="3490"/>
                      <a:pt x="2900" y="3490"/>
                      <a:pt x="2902" y="3490"/>
                    </a:cubicBezTo>
                    <a:cubicBezTo>
                      <a:pt x="2900" y="3490"/>
                      <a:pt x="2898" y="3490"/>
                      <a:pt x="2895" y="3489"/>
                    </a:cubicBezTo>
                    <a:close/>
                    <a:moveTo>
                      <a:pt x="6216" y="3535"/>
                    </a:moveTo>
                    <a:cubicBezTo>
                      <a:pt x="6232" y="3538"/>
                      <a:pt x="6245" y="3540"/>
                      <a:pt x="6257" y="3542"/>
                    </a:cubicBezTo>
                    <a:lnTo>
                      <a:pt x="6257" y="3542"/>
                    </a:lnTo>
                    <a:cubicBezTo>
                      <a:pt x="6239" y="3538"/>
                      <a:pt x="6225" y="3536"/>
                      <a:pt x="6216" y="3535"/>
                    </a:cubicBezTo>
                    <a:close/>
                    <a:moveTo>
                      <a:pt x="7310" y="3579"/>
                    </a:moveTo>
                    <a:lnTo>
                      <a:pt x="7310" y="3579"/>
                    </a:lnTo>
                    <a:cubicBezTo>
                      <a:pt x="7313" y="3579"/>
                      <a:pt x="7317" y="3579"/>
                      <a:pt x="7320" y="3579"/>
                    </a:cubicBezTo>
                    <a:cubicBezTo>
                      <a:pt x="7317" y="3579"/>
                      <a:pt x="7313" y="3579"/>
                      <a:pt x="7310" y="3579"/>
                    </a:cubicBezTo>
                    <a:close/>
                    <a:moveTo>
                      <a:pt x="6508" y="3474"/>
                    </a:moveTo>
                    <a:cubicBezTo>
                      <a:pt x="6533" y="3474"/>
                      <a:pt x="6577" y="3484"/>
                      <a:pt x="6625" y="3508"/>
                    </a:cubicBezTo>
                    <a:lnTo>
                      <a:pt x="6821" y="3597"/>
                    </a:lnTo>
                    <a:cubicBezTo>
                      <a:pt x="6706" y="3579"/>
                      <a:pt x="6527" y="3544"/>
                      <a:pt x="6536" y="3517"/>
                    </a:cubicBezTo>
                    <a:lnTo>
                      <a:pt x="6536" y="3508"/>
                    </a:lnTo>
                    <a:cubicBezTo>
                      <a:pt x="6478" y="3489"/>
                      <a:pt x="6478" y="3474"/>
                      <a:pt x="6508" y="3474"/>
                    </a:cubicBezTo>
                    <a:close/>
                    <a:moveTo>
                      <a:pt x="1771" y="4114"/>
                    </a:moveTo>
                    <a:cubicBezTo>
                      <a:pt x="1786" y="4117"/>
                      <a:pt x="1799" y="4119"/>
                      <a:pt x="1812" y="4121"/>
                    </a:cubicBezTo>
                    <a:lnTo>
                      <a:pt x="1812" y="4121"/>
                    </a:lnTo>
                    <a:cubicBezTo>
                      <a:pt x="1799" y="4119"/>
                      <a:pt x="1786" y="4116"/>
                      <a:pt x="1771" y="4114"/>
                    </a:cubicBezTo>
                    <a:close/>
                    <a:moveTo>
                      <a:pt x="6483" y="4328"/>
                    </a:moveTo>
                    <a:cubicBezTo>
                      <a:pt x="6581" y="4328"/>
                      <a:pt x="6750" y="4328"/>
                      <a:pt x="6777" y="4381"/>
                    </a:cubicBezTo>
                    <a:cubicBezTo>
                      <a:pt x="6772" y="4392"/>
                      <a:pt x="6752" y="4397"/>
                      <a:pt x="6723" y="4397"/>
                    </a:cubicBezTo>
                    <a:cubicBezTo>
                      <a:pt x="6636" y="4397"/>
                      <a:pt x="6476" y="4355"/>
                      <a:pt x="6483" y="4328"/>
                    </a:cubicBezTo>
                    <a:close/>
                    <a:moveTo>
                      <a:pt x="1361" y="5361"/>
                    </a:moveTo>
                    <a:lnTo>
                      <a:pt x="1352" y="5397"/>
                    </a:lnTo>
                    <a:lnTo>
                      <a:pt x="1495" y="5450"/>
                    </a:lnTo>
                    <a:cubicBezTo>
                      <a:pt x="1691" y="5450"/>
                      <a:pt x="1655" y="5414"/>
                      <a:pt x="1361" y="5361"/>
                    </a:cubicBezTo>
                    <a:close/>
                    <a:moveTo>
                      <a:pt x="2393" y="3692"/>
                    </a:moveTo>
                    <a:cubicBezTo>
                      <a:pt x="2320" y="3692"/>
                      <a:pt x="2246" y="3693"/>
                      <a:pt x="2172" y="3695"/>
                    </a:cubicBezTo>
                    <a:cubicBezTo>
                      <a:pt x="2154" y="3695"/>
                      <a:pt x="1798" y="3704"/>
                      <a:pt x="1931" y="3731"/>
                    </a:cubicBezTo>
                    <a:cubicBezTo>
                      <a:pt x="2038" y="3767"/>
                      <a:pt x="2056" y="3784"/>
                      <a:pt x="1976" y="3802"/>
                    </a:cubicBezTo>
                    <a:cubicBezTo>
                      <a:pt x="1878" y="3820"/>
                      <a:pt x="1700" y="3838"/>
                      <a:pt x="1824" y="3900"/>
                    </a:cubicBezTo>
                    <a:cubicBezTo>
                      <a:pt x="1949" y="3962"/>
                      <a:pt x="2056" y="3980"/>
                      <a:pt x="1869" y="3980"/>
                    </a:cubicBezTo>
                    <a:cubicBezTo>
                      <a:pt x="1855" y="4023"/>
                      <a:pt x="2107" y="4139"/>
                      <a:pt x="1965" y="4139"/>
                    </a:cubicBezTo>
                    <a:cubicBezTo>
                      <a:pt x="1935" y="4139"/>
                      <a:pt x="1886" y="4134"/>
                      <a:pt x="1812" y="4121"/>
                    </a:cubicBezTo>
                    <a:lnTo>
                      <a:pt x="1812" y="4121"/>
                    </a:lnTo>
                    <a:cubicBezTo>
                      <a:pt x="2122" y="4181"/>
                      <a:pt x="1853" y="4240"/>
                      <a:pt x="1896" y="4283"/>
                    </a:cubicBezTo>
                    <a:cubicBezTo>
                      <a:pt x="1931" y="4328"/>
                      <a:pt x="2083" y="4328"/>
                      <a:pt x="2199" y="4381"/>
                    </a:cubicBezTo>
                    <a:cubicBezTo>
                      <a:pt x="2238" y="4397"/>
                      <a:pt x="2222" y="4403"/>
                      <a:pt x="2182" y="4403"/>
                    </a:cubicBezTo>
                    <a:cubicBezTo>
                      <a:pt x="2113" y="4403"/>
                      <a:pt x="1973" y="4387"/>
                      <a:pt x="1922" y="4381"/>
                    </a:cubicBezTo>
                    <a:cubicBezTo>
                      <a:pt x="1819" y="4363"/>
                      <a:pt x="1759" y="4355"/>
                      <a:pt x="1726" y="4355"/>
                    </a:cubicBezTo>
                    <a:cubicBezTo>
                      <a:pt x="1620" y="4355"/>
                      <a:pt x="1829" y="4438"/>
                      <a:pt x="1842" y="4479"/>
                    </a:cubicBezTo>
                    <a:cubicBezTo>
                      <a:pt x="1850" y="4495"/>
                      <a:pt x="1733" y="4607"/>
                      <a:pt x="1672" y="4607"/>
                    </a:cubicBezTo>
                    <a:cubicBezTo>
                      <a:pt x="1666" y="4607"/>
                      <a:pt x="1660" y="4606"/>
                      <a:pt x="1655" y="4604"/>
                    </a:cubicBezTo>
                    <a:lnTo>
                      <a:pt x="1655" y="4604"/>
                    </a:lnTo>
                    <a:cubicBezTo>
                      <a:pt x="1667" y="4610"/>
                      <a:pt x="1674" y="4612"/>
                      <a:pt x="1678" y="4612"/>
                    </a:cubicBezTo>
                    <a:cubicBezTo>
                      <a:pt x="1687" y="4612"/>
                      <a:pt x="1688" y="4606"/>
                      <a:pt x="1703" y="4606"/>
                    </a:cubicBezTo>
                    <a:cubicBezTo>
                      <a:pt x="1716" y="4606"/>
                      <a:pt x="1739" y="4611"/>
                      <a:pt x="1789" y="4631"/>
                    </a:cubicBezTo>
                    <a:cubicBezTo>
                      <a:pt x="1860" y="4648"/>
                      <a:pt x="1842" y="4675"/>
                      <a:pt x="1842" y="4693"/>
                    </a:cubicBezTo>
                    <a:cubicBezTo>
                      <a:pt x="1833" y="4702"/>
                      <a:pt x="1842" y="4755"/>
                      <a:pt x="1735" y="4755"/>
                    </a:cubicBezTo>
                    <a:cubicBezTo>
                      <a:pt x="1682" y="4755"/>
                      <a:pt x="1626" y="4749"/>
                      <a:pt x="1594" y="4749"/>
                    </a:cubicBezTo>
                    <a:cubicBezTo>
                      <a:pt x="1562" y="4749"/>
                      <a:pt x="1553" y="4755"/>
                      <a:pt x="1593" y="4782"/>
                    </a:cubicBezTo>
                    <a:cubicBezTo>
                      <a:pt x="1655" y="4818"/>
                      <a:pt x="1842" y="4853"/>
                      <a:pt x="1896" y="4889"/>
                    </a:cubicBezTo>
                    <a:cubicBezTo>
                      <a:pt x="1976" y="4933"/>
                      <a:pt x="1726" y="4942"/>
                      <a:pt x="1655" y="4960"/>
                    </a:cubicBezTo>
                    <a:cubicBezTo>
                      <a:pt x="1584" y="4978"/>
                      <a:pt x="1522" y="5014"/>
                      <a:pt x="1522" y="5058"/>
                    </a:cubicBezTo>
                    <a:cubicBezTo>
                      <a:pt x="1522" y="5094"/>
                      <a:pt x="1557" y="5147"/>
                      <a:pt x="1646" y="5192"/>
                    </a:cubicBezTo>
                    <a:cubicBezTo>
                      <a:pt x="1735" y="5227"/>
                      <a:pt x="1824" y="5263"/>
                      <a:pt x="1914" y="5307"/>
                    </a:cubicBezTo>
                    <a:cubicBezTo>
                      <a:pt x="1914" y="5307"/>
                      <a:pt x="1646" y="5236"/>
                      <a:pt x="1593" y="5227"/>
                    </a:cubicBezTo>
                    <a:cubicBezTo>
                      <a:pt x="1495" y="5227"/>
                      <a:pt x="1522" y="5299"/>
                      <a:pt x="1548" y="5316"/>
                    </a:cubicBezTo>
                    <a:cubicBezTo>
                      <a:pt x="1566" y="5343"/>
                      <a:pt x="1735" y="5370"/>
                      <a:pt x="1753" y="5405"/>
                    </a:cubicBezTo>
                    <a:cubicBezTo>
                      <a:pt x="1771" y="5441"/>
                      <a:pt x="1735" y="5459"/>
                      <a:pt x="1682" y="5477"/>
                    </a:cubicBezTo>
                    <a:cubicBezTo>
                      <a:pt x="1548" y="5521"/>
                      <a:pt x="1281" y="5477"/>
                      <a:pt x="1459" y="5584"/>
                    </a:cubicBezTo>
                    <a:cubicBezTo>
                      <a:pt x="1611" y="5646"/>
                      <a:pt x="1584" y="5673"/>
                      <a:pt x="1575" y="5717"/>
                    </a:cubicBezTo>
                    <a:cubicBezTo>
                      <a:pt x="1575" y="5735"/>
                      <a:pt x="1860" y="5797"/>
                      <a:pt x="1851" y="5833"/>
                    </a:cubicBezTo>
                    <a:cubicBezTo>
                      <a:pt x="1777" y="5819"/>
                      <a:pt x="1565" y="5770"/>
                      <a:pt x="1501" y="5770"/>
                    </a:cubicBezTo>
                    <a:cubicBezTo>
                      <a:pt x="1481" y="5770"/>
                      <a:pt x="1475" y="5775"/>
                      <a:pt x="1495" y="5788"/>
                    </a:cubicBezTo>
                    <a:cubicBezTo>
                      <a:pt x="1570" y="5826"/>
                      <a:pt x="1649" y="5859"/>
                      <a:pt x="1730" y="5888"/>
                    </a:cubicBezTo>
                    <a:lnTo>
                      <a:pt x="1730" y="5888"/>
                    </a:lnTo>
                    <a:cubicBezTo>
                      <a:pt x="1718" y="5885"/>
                      <a:pt x="1707" y="5884"/>
                      <a:pt x="1698" y="5884"/>
                    </a:cubicBezTo>
                    <a:cubicBezTo>
                      <a:pt x="1621" y="5884"/>
                      <a:pt x="1673" y="5971"/>
                      <a:pt x="1646" y="5984"/>
                    </a:cubicBezTo>
                    <a:cubicBezTo>
                      <a:pt x="1637" y="5988"/>
                      <a:pt x="1624" y="5990"/>
                      <a:pt x="1609" y="5990"/>
                    </a:cubicBezTo>
                    <a:cubicBezTo>
                      <a:pt x="1550" y="5990"/>
                      <a:pt x="1458" y="5966"/>
                      <a:pt x="1404" y="5966"/>
                    </a:cubicBezTo>
                    <a:cubicBezTo>
                      <a:pt x="1380" y="5966"/>
                      <a:pt x="1364" y="5970"/>
                      <a:pt x="1361" y="5984"/>
                    </a:cubicBezTo>
                    <a:cubicBezTo>
                      <a:pt x="1347" y="6021"/>
                      <a:pt x="1831" y="6116"/>
                      <a:pt x="2019" y="6116"/>
                    </a:cubicBezTo>
                    <a:cubicBezTo>
                      <a:pt x="2061" y="6116"/>
                      <a:pt x="2088" y="6112"/>
                      <a:pt x="2092" y="6100"/>
                    </a:cubicBezTo>
                    <a:lnTo>
                      <a:pt x="2092" y="6100"/>
                    </a:lnTo>
                    <a:lnTo>
                      <a:pt x="2083" y="6145"/>
                    </a:lnTo>
                    <a:cubicBezTo>
                      <a:pt x="2076" y="6180"/>
                      <a:pt x="2249" y="6249"/>
                      <a:pt x="2351" y="6249"/>
                    </a:cubicBezTo>
                    <a:cubicBezTo>
                      <a:pt x="2378" y="6249"/>
                      <a:pt x="2400" y="6245"/>
                      <a:pt x="2412" y="6234"/>
                    </a:cubicBezTo>
                    <a:cubicBezTo>
                      <a:pt x="2457" y="6198"/>
                      <a:pt x="2439" y="6154"/>
                      <a:pt x="2412" y="6109"/>
                    </a:cubicBezTo>
                    <a:cubicBezTo>
                      <a:pt x="2386" y="6065"/>
                      <a:pt x="2350" y="6038"/>
                      <a:pt x="2190" y="5984"/>
                    </a:cubicBezTo>
                    <a:cubicBezTo>
                      <a:pt x="1994" y="5922"/>
                      <a:pt x="2270" y="5913"/>
                      <a:pt x="1905" y="5842"/>
                    </a:cubicBezTo>
                    <a:lnTo>
                      <a:pt x="1905" y="5842"/>
                    </a:lnTo>
                    <a:cubicBezTo>
                      <a:pt x="1980" y="5855"/>
                      <a:pt x="2042" y="5861"/>
                      <a:pt x="2092" y="5861"/>
                    </a:cubicBezTo>
                    <a:cubicBezTo>
                      <a:pt x="2272" y="5861"/>
                      <a:pt x="2310" y="5790"/>
                      <a:pt x="2359" y="5762"/>
                    </a:cubicBezTo>
                    <a:cubicBezTo>
                      <a:pt x="2403" y="5735"/>
                      <a:pt x="2448" y="5717"/>
                      <a:pt x="2492" y="5717"/>
                    </a:cubicBezTo>
                    <a:cubicBezTo>
                      <a:pt x="2568" y="5731"/>
                      <a:pt x="2644" y="5737"/>
                      <a:pt x="2702" y="5737"/>
                    </a:cubicBezTo>
                    <a:cubicBezTo>
                      <a:pt x="2760" y="5737"/>
                      <a:pt x="2800" y="5731"/>
                      <a:pt x="2804" y="5717"/>
                    </a:cubicBezTo>
                    <a:lnTo>
                      <a:pt x="2510" y="5664"/>
                    </a:lnTo>
                    <a:cubicBezTo>
                      <a:pt x="2519" y="5619"/>
                      <a:pt x="2751" y="5655"/>
                      <a:pt x="2697" y="5601"/>
                    </a:cubicBezTo>
                    <a:cubicBezTo>
                      <a:pt x="2599" y="5521"/>
                      <a:pt x="2492" y="5468"/>
                      <a:pt x="2386" y="5441"/>
                    </a:cubicBezTo>
                    <a:cubicBezTo>
                      <a:pt x="2305" y="5414"/>
                      <a:pt x="2261" y="5414"/>
                      <a:pt x="2270" y="5405"/>
                    </a:cubicBezTo>
                    <a:cubicBezTo>
                      <a:pt x="2297" y="5379"/>
                      <a:pt x="2332" y="5361"/>
                      <a:pt x="2377" y="5361"/>
                    </a:cubicBezTo>
                    <a:cubicBezTo>
                      <a:pt x="2492" y="5343"/>
                      <a:pt x="2662" y="5334"/>
                      <a:pt x="2537" y="5272"/>
                    </a:cubicBezTo>
                    <a:cubicBezTo>
                      <a:pt x="2412" y="5209"/>
                      <a:pt x="2341" y="5138"/>
                      <a:pt x="2412" y="5103"/>
                    </a:cubicBezTo>
                    <a:cubicBezTo>
                      <a:pt x="2415" y="5102"/>
                      <a:pt x="2423" y="5101"/>
                      <a:pt x="2434" y="5101"/>
                    </a:cubicBezTo>
                    <a:cubicBezTo>
                      <a:pt x="2482" y="5101"/>
                      <a:pt x="2594" y="5110"/>
                      <a:pt x="2659" y="5110"/>
                    </a:cubicBezTo>
                    <a:cubicBezTo>
                      <a:pt x="2702" y="5110"/>
                      <a:pt x="2725" y="5106"/>
                      <a:pt x="2697" y="5094"/>
                    </a:cubicBezTo>
                    <a:cubicBezTo>
                      <a:pt x="2519" y="5005"/>
                      <a:pt x="2207" y="5040"/>
                      <a:pt x="2225" y="4960"/>
                    </a:cubicBezTo>
                    <a:cubicBezTo>
                      <a:pt x="2228" y="4947"/>
                      <a:pt x="2245" y="4942"/>
                      <a:pt x="2273" y="4942"/>
                    </a:cubicBezTo>
                    <a:cubicBezTo>
                      <a:pt x="2384" y="4942"/>
                      <a:pt x="2663" y="5032"/>
                      <a:pt x="2775" y="5032"/>
                    </a:cubicBezTo>
                    <a:cubicBezTo>
                      <a:pt x="2802" y="5032"/>
                      <a:pt x="2819" y="5027"/>
                      <a:pt x="2822" y="5014"/>
                    </a:cubicBezTo>
                    <a:cubicBezTo>
                      <a:pt x="2831" y="4969"/>
                      <a:pt x="2599" y="4960"/>
                      <a:pt x="2546" y="4924"/>
                    </a:cubicBezTo>
                    <a:cubicBezTo>
                      <a:pt x="2466" y="4862"/>
                      <a:pt x="2564" y="4809"/>
                      <a:pt x="2608" y="4773"/>
                    </a:cubicBezTo>
                    <a:cubicBezTo>
                      <a:pt x="2706" y="4684"/>
                      <a:pt x="2982" y="4595"/>
                      <a:pt x="2911" y="4479"/>
                    </a:cubicBezTo>
                    <a:cubicBezTo>
                      <a:pt x="2884" y="4435"/>
                      <a:pt x="2760" y="4408"/>
                      <a:pt x="2662" y="4363"/>
                    </a:cubicBezTo>
                    <a:cubicBezTo>
                      <a:pt x="2583" y="4329"/>
                      <a:pt x="2569" y="4317"/>
                      <a:pt x="2587" y="4317"/>
                    </a:cubicBezTo>
                    <a:cubicBezTo>
                      <a:pt x="2621" y="4317"/>
                      <a:pt x="2761" y="4354"/>
                      <a:pt x="2813" y="4354"/>
                    </a:cubicBezTo>
                    <a:cubicBezTo>
                      <a:pt x="2929" y="4354"/>
                      <a:pt x="2804" y="4256"/>
                      <a:pt x="2715" y="4221"/>
                    </a:cubicBezTo>
                    <a:cubicBezTo>
                      <a:pt x="2546" y="4172"/>
                      <a:pt x="2510" y="4158"/>
                      <a:pt x="2552" y="4158"/>
                    </a:cubicBezTo>
                    <a:cubicBezTo>
                      <a:pt x="2587" y="4158"/>
                      <a:pt x="2677" y="4168"/>
                      <a:pt x="2786" y="4176"/>
                    </a:cubicBezTo>
                    <a:cubicBezTo>
                      <a:pt x="2608" y="4123"/>
                      <a:pt x="2430" y="4078"/>
                      <a:pt x="2243" y="4043"/>
                    </a:cubicBezTo>
                    <a:lnTo>
                      <a:pt x="2243" y="4043"/>
                    </a:lnTo>
                    <a:cubicBezTo>
                      <a:pt x="2368" y="4052"/>
                      <a:pt x="2501" y="4060"/>
                      <a:pt x="2626" y="4087"/>
                    </a:cubicBezTo>
                    <a:cubicBezTo>
                      <a:pt x="2635" y="4088"/>
                      <a:pt x="2644" y="4088"/>
                      <a:pt x="2651" y="4088"/>
                    </a:cubicBezTo>
                    <a:cubicBezTo>
                      <a:pt x="2773" y="4088"/>
                      <a:pt x="2668" y="4023"/>
                      <a:pt x="2626" y="3998"/>
                    </a:cubicBezTo>
                    <a:cubicBezTo>
                      <a:pt x="2605" y="3977"/>
                      <a:pt x="2480" y="3869"/>
                      <a:pt x="2598" y="3869"/>
                    </a:cubicBezTo>
                    <a:cubicBezTo>
                      <a:pt x="2626" y="3869"/>
                      <a:pt x="2670" y="3875"/>
                      <a:pt x="2733" y="3891"/>
                    </a:cubicBezTo>
                    <a:cubicBezTo>
                      <a:pt x="2811" y="3913"/>
                      <a:pt x="2856" y="3922"/>
                      <a:pt x="2878" y="3922"/>
                    </a:cubicBezTo>
                    <a:cubicBezTo>
                      <a:pt x="2962" y="3922"/>
                      <a:pt x="2694" y="3788"/>
                      <a:pt x="2680" y="3767"/>
                    </a:cubicBezTo>
                    <a:cubicBezTo>
                      <a:pt x="2669" y="3752"/>
                      <a:pt x="2694" y="3747"/>
                      <a:pt x="2738" y="3747"/>
                    </a:cubicBezTo>
                    <a:cubicBezTo>
                      <a:pt x="2850" y="3747"/>
                      <a:pt x="3082" y="3779"/>
                      <a:pt x="3173" y="3779"/>
                    </a:cubicBezTo>
                    <a:cubicBezTo>
                      <a:pt x="3222" y="3779"/>
                      <a:pt x="3229" y="3770"/>
                      <a:pt x="3152" y="3740"/>
                    </a:cubicBezTo>
                    <a:cubicBezTo>
                      <a:pt x="2896" y="3705"/>
                      <a:pt x="2646" y="3692"/>
                      <a:pt x="2393" y="3692"/>
                    </a:cubicBezTo>
                    <a:close/>
                    <a:moveTo>
                      <a:pt x="1883" y="6529"/>
                    </a:moveTo>
                    <a:cubicBezTo>
                      <a:pt x="1970" y="6529"/>
                      <a:pt x="2125" y="6564"/>
                      <a:pt x="2118" y="6590"/>
                    </a:cubicBezTo>
                    <a:cubicBezTo>
                      <a:pt x="2096" y="6592"/>
                      <a:pt x="2071" y="6593"/>
                      <a:pt x="2044" y="6593"/>
                    </a:cubicBezTo>
                    <a:cubicBezTo>
                      <a:pt x="1952" y="6593"/>
                      <a:pt x="1845" y="6580"/>
                      <a:pt x="1824" y="6546"/>
                    </a:cubicBezTo>
                    <a:cubicBezTo>
                      <a:pt x="1827" y="6533"/>
                      <a:pt x="1850" y="6529"/>
                      <a:pt x="1883" y="6529"/>
                    </a:cubicBezTo>
                    <a:close/>
                    <a:moveTo>
                      <a:pt x="1183" y="6831"/>
                    </a:moveTo>
                    <a:cubicBezTo>
                      <a:pt x="1188" y="6832"/>
                      <a:pt x="1193" y="6833"/>
                      <a:pt x="1199" y="6834"/>
                    </a:cubicBezTo>
                    <a:lnTo>
                      <a:pt x="1199" y="6834"/>
                    </a:lnTo>
                    <a:cubicBezTo>
                      <a:pt x="1194" y="6833"/>
                      <a:pt x="1189" y="6831"/>
                      <a:pt x="1183" y="6831"/>
                    </a:cubicBezTo>
                    <a:close/>
                    <a:moveTo>
                      <a:pt x="6882" y="6891"/>
                    </a:moveTo>
                    <a:cubicBezTo>
                      <a:pt x="6907" y="6898"/>
                      <a:pt x="6937" y="6904"/>
                      <a:pt x="6973" y="6911"/>
                    </a:cubicBezTo>
                    <a:cubicBezTo>
                      <a:pt x="6944" y="6901"/>
                      <a:pt x="6913" y="6895"/>
                      <a:pt x="6882" y="6891"/>
                    </a:cubicBezTo>
                    <a:close/>
                    <a:moveTo>
                      <a:pt x="6910" y="7053"/>
                    </a:moveTo>
                    <a:cubicBezTo>
                      <a:pt x="6910" y="7054"/>
                      <a:pt x="6910" y="7054"/>
                      <a:pt x="6910" y="7054"/>
                    </a:cubicBezTo>
                    <a:lnTo>
                      <a:pt x="6910" y="7054"/>
                    </a:lnTo>
                    <a:cubicBezTo>
                      <a:pt x="6910" y="7054"/>
                      <a:pt x="6910" y="7054"/>
                      <a:pt x="6910" y="7053"/>
                    </a:cubicBezTo>
                    <a:close/>
                    <a:moveTo>
                      <a:pt x="1869" y="7579"/>
                    </a:moveTo>
                    <a:cubicBezTo>
                      <a:pt x="2056" y="7579"/>
                      <a:pt x="2501" y="7650"/>
                      <a:pt x="2297" y="7695"/>
                    </a:cubicBezTo>
                    <a:cubicBezTo>
                      <a:pt x="2199" y="7695"/>
                      <a:pt x="2101" y="7686"/>
                      <a:pt x="2003" y="7668"/>
                    </a:cubicBezTo>
                    <a:cubicBezTo>
                      <a:pt x="1842" y="7632"/>
                      <a:pt x="1726" y="7588"/>
                      <a:pt x="1869" y="7579"/>
                    </a:cubicBezTo>
                    <a:close/>
                    <a:moveTo>
                      <a:pt x="6465" y="7917"/>
                    </a:moveTo>
                    <a:cubicBezTo>
                      <a:pt x="6465" y="7918"/>
                      <a:pt x="6465" y="7919"/>
                      <a:pt x="6465" y="7920"/>
                    </a:cubicBezTo>
                    <a:lnTo>
                      <a:pt x="6465" y="7920"/>
                    </a:lnTo>
                    <a:cubicBezTo>
                      <a:pt x="6465" y="7921"/>
                      <a:pt x="6465" y="7921"/>
                      <a:pt x="6465" y="7921"/>
                    </a:cubicBezTo>
                    <a:cubicBezTo>
                      <a:pt x="6465" y="7921"/>
                      <a:pt x="6465" y="7920"/>
                      <a:pt x="6465" y="7917"/>
                    </a:cubicBezTo>
                    <a:close/>
                    <a:moveTo>
                      <a:pt x="2347" y="8181"/>
                    </a:moveTo>
                    <a:lnTo>
                      <a:pt x="2347" y="8181"/>
                    </a:lnTo>
                    <a:cubicBezTo>
                      <a:pt x="2365" y="8186"/>
                      <a:pt x="2384" y="8190"/>
                      <a:pt x="2403" y="8193"/>
                    </a:cubicBezTo>
                    <a:cubicBezTo>
                      <a:pt x="2384" y="8189"/>
                      <a:pt x="2366" y="8184"/>
                      <a:pt x="2347" y="8181"/>
                    </a:cubicBezTo>
                    <a:close/>
                    <a:moveTo>
                      <a:pt x="6326" y="8145"/>
                    </a:moveTo>
                    <a:cubicBezTo>
                      <a:pt x="6200" y="8145"/>
                      <a:pt x="6426" y="8226"/>
                      <a:pt x="6523" y="8226"/>
                    </a:cubicBezTo>
                    <a:cubicBezTo>
                      <a:pt x="6545" y="8226"/>
                      <a:pt x="6560" y="8222"/>
                      <a:pt x="6563" y="8211"/>
                    </a:cubicBezTo>
                    <a:cubicBezTo>
                      <a:pt x="6581" y="8202"/>
                      <a:pt x="6572" y="8193"/>
                      <a:pt x="6572" y="8176"/>
                    </a:cubicBezTo>
                    <a:cubicBezTo>
                      <a:pt x="6443" y="8153"/>
                      <a:pt x="6366" y="8145"/>
                      <a:pt x="6326" y="8145"/>
                    </a:cubicBezTo>
                    <a:close/>
                    <a:moveTo>
                      <a:pt x="2234" y="8407"/>
                    </a:moveTo>
                    <a:lnTo>
                      <a:pt x="2234" y="8407"/>
                    </a:lnTo>
                    <a:cubicBezTo>
                      <a:pt x="2234" y="8407"/>
                      <a:pt x="2235" y="8407"/>
                      <a:pt x="2235" y="8408"/>
                    </a:cubicBezTo>
                    <a:lnTo>
                      <a:pt x="2235" y="8408"/>
                    </a:lnTo>
                    <a:cubicBezTo>
                      <a:pt x="2235" y="8407"/>
                      <a:pt x="2235" y="8407"/>
                      <a:pt x="2234" y="8407"/>
                    </a:cubicBezTo>
                    <a:close/>
                    <a:moveTo>
                      <a:pt x="2083" y="8532"/>
                    </a:moveTo>
                    <a:lnTo>
                      <a:pt x="2074" y="8567"/>
                    </a:lnTo>
                    <a:lnTo>
                      <a:pt x="2216" y="8621"/>
                    </a:lnTo>
                    <a:cubicBezTo>
                      <a:pt x="2412" y="8621"/>
                      <a:pt x="2377" y="8585"/>
                      <a:pt x="2083" y="8532"/>
                    </a:cubicBezTo>
                    <a:close/>
                    <a:moveTo>
                      <a:pt x="5284" y="8760"/>
                    </a:moveTo>
                    <a:cubicBezTo>
                      <a:pt x="5360" y="8760"/>
                      <a:pt x="5431" y="8768"/>
                      <a:pt x="5503" y="8781"/>
                    </a:cubicBezTo>
                    <a:lnTo>
                      <a:pt x="5503" y="8790"/>
                    </a:lnTo>
                    <a:cubicBezTo>
                      <a:pt x="5512" y="8812"/>
                      <a:pt x="5490" y="8824"/>
                      <a:pt x="5439" y="8824"/>
                    </a:cubicBezTo>
                    <a:cubicBezTo>
                      <a:pt x="5387" y="8824"/>
                      <a:pt x="5307" y="8812"/>
                      <a:pt x="5200" y="8790"/>
                    </a:cubicBezTo>
                    <a:lnTo>
                      <a:pt x="5200" y="8763"/>
                    </a:lnTo>
                    <a:cubicBezTo>
                      <a:pt x="5229" y="8761"/>
                      <a:pt x="5257" y="8760"/>
                      <a:pt x="5284" y="8760"/>
                    </a:cubicBezTo>
                    <a:close/>
                    <a:moveTo>
                      <a:pt x="1991" y="9410"/>
                    </a:moveTo>
                    <a:lnTo>
                      <a:pt x="1991" y="9410"/>
                    </a:lnTo>
                    <a:cubicBezTo>
                      <a:pt x="1991" y="9411"/>
                      <a:pt x="1991" y="9412"/>
                      <a:pt x="1990" y="9413"/>
                    </a:cubicBezTo>
                    <a:lnTo>
                      <a:pt x="1990" y="9413"/>
                    </a:lnTo>
                    <a:cubicBezTo>
                      <a:pt x="1998" y="9414"/>
                      <a:pt x="2005" y="9414"/>
                      <a:pt x="2011" y="9414"/>
                    </a:cubicBezTo>
                    <a:lnTo>
                      <a:pt x="1991" y="9410"/>
                    </a:lnTo>
                    <a:close/>
                    <a:moveTo>
                      <a:pt x="1628" y="10241"/>
                    </a:moveTo>
                    <a:cubicBezTo>
                      <a:pt x="1624" y="10247"/>
                      <a:pt x="1621" y="10254"/>
                      <a:pt x="1618" y="10260"/>
                    </a:cubicBezTo>
                    <a:lnTo>
                      <a:pt x="1618" y="10260"/>
                    </a:lnTo>
                    <a:cubicBezTo>
                      <a:pt x="1628" y="10260"/>
                      <a:pt x="1637" y="10260"/>
                      <a:pt x="1646" y="10260"/>
                    </a:cubicBezTo>
                    <a:cubicBezTo>
                      <a:pt x="1648" y="10254"/>
                      <a:pt x="1641" y="10247"/>
                      <a:pt x="1628" y="10241"/>
                    </a:cubicBezTo>
                    <a:close/>
                    <a:moveTo>
                      <a:pt x="1161" y="10533"/>
                    </a:moveTo>
                    <a:cubicBezTo>
                      <a:pt x="1246" y="10533"/>
                      <a:pt x="1413" y="10571"/>
                      <a:pt x="1406" y="10598"/>
                    </a:cubicBezTo>
                    <a:cubicBezTo>
                      <a:pt x="1400" y="10619"/>
                      <a:pt x="1364" y="10628"/>
                      <a:pt x="1320" y="10628"/>
                    </a:cubicBezTo>
                    <a:cubicBezTo>
                      <a:pt x="1232" y="10628"/>
                      <a:pt x="1109" y="10592"/>
                      <a:pt x="1121" y="10545"/>
                    </a:cubicBezTo>
                    <a:lnTo>
                      <a:pt x="1112" y="10545"/>
                    </a:lnTo>
                    <a:cubicBezTo>
                      <a:pt x="1116" y="10537"/>
                      <a:pt x="1135" y="10533"/>
                      <a:pt x="1161" y="10533"/>
                    </a:cubicBezTo>
                    <a:close/>
                    <a:moveTo>
                      <a:pt x="390" y="10705"/>
                    </a:moveTo>
                    <a:cubicBezTo>
                      <a:pt x="393" y="10706"/>
                      <a:pt x="395" y="10706"/>
                      <a:pt x="398" y="10707"/>
                    </a:cubicBezTo>
                    <a:lnTo>
                      <a:pt x="398" y="10707"/>
                    </a:lnTo>
                    <a:cubicBezTo>
                      <a:pt x="396" y="10706"/>
                      <a:pt x="393" y="10706"/>
                      <a:pt x="390" y="10705"/>
                    </a:cubicBezTo>
                    <a:close/>
                    <a:moveTo>
                      <a:pt x="5164" y="10736"/>
                    </a:moveTo>
                    <a:cubicBezTo>
                      <a:pt x="5164" y="10736"/>
                      <a:pt x="5165" y="10737"/>
                      <a:pt x="5165" y="10738"/>
                    </a:cubicBezTo>
                    <a:lnTo>
                      <a:pt x="5165" y="10738"/>
                    </a:lnTo>
                    <a:cubicBezTo>
                      <a:pt x="5165" y="10737"/>
                      <a:pt x="5165" y="10736"/>
                      <a:pt x="5164" y="10736"/>
                    </a:cubicBezTo>
                    <a:close/>
                    <a:moveTo>
                      <a:pt x="5947" y="10735"/>
                    </a:moveTo>
                    <a:cubicBezTo>
                      <a:pt x="5970" y="10741"/>
                      <a:pt x="5992" y="10746"/>
                      <a:pt x="6011" y="10750"/>
                    </a:cubicBezTo>
                    <a:cubicBezTo>
                      <a:pt x="5998" y="10745"/>
                      <a:pt x="5975" y="10740"/>
                      <a:pt x="5947" y="10735"/>
                    </a:cubicBezTo>
                    <a:close/>
                    <a:moveTo>
                      <a:pt x="4773" y="10866"/>
                    </a:moveTo>
                    <a:lnTo>
                      <a:pt x="4784" y="10868"/>
                    </a:lnTo>
                    <a:lnTo>
                      <a:pt x="4784" y="10868"/>
                    </a:lnTo>
                    <a:cubicBezTo>
                      <a:pt x="4780" y="10867"/>
                      <a:pt x="4777" y="10866"/>
                      <a:pt x="4773" y="10866"/>
                    </a:cubicBezTo>
                    <a:close/>
                    <a:moveTo>
                      <a:pt x="1290" y="11070"/>
                    </a:moveTo>
                    <a:cubicBezTo>
                      <a:pt x="1294" y="11071"/>
                      <a:pt x="1299" y="11072"/>
                      <a:pt x="1303" y="11073"/>
                    </a:cubicBezTo>
                    <a:lnTo>
                      <a:pt x="1303" y="11073"/>
                    </a:lnTo>
                    <a:cubicBezTo>
                      <a:pt x="1300" y="11072"/>
                      <a:pt x="1296" y="11071"/>
                      <a:pt x="1290" y="11070"/>
                    </a:cubicBezTo>
                    <a:close/>
                    <a:moveTo>
                      <a:pt x="1548" y="11159"/>
                    </a:moveTo>
                    <a:cubicBezTo>
                      <a:pt x="1548" y="11160"/>
                      <a:pt x="1548" y="11162"/>
                      <a:pt x="1548" y="11163"/>
                    </a:cubicBezTo>
                    <a:lnTo>
                      <a:pt x="1548" y="11163"/>
                    </a:lnTo>
                    <a:cubicBezTo>
                      <a:pt x="1548" y="11161"/>
                      <a:pt x="1548" y="11159"/>
                      <a:pt x="1548" y="11159"/>
                    </a:cubicBezTo>
                    <a:close/>
                    <a:moveTo>
                      <a:pt x="1249" y="11994"/>
                    </a:moveTo>
                    <a:cubicBezTo>
                      <a:pt x="1223" y="11994"/>
                      <a:pt x="1204" y="11997"/>
                      <a:pt x="1201" y="12006"/>
                    </a:cubicBezTo>
                    <a:lnTo>
                      <a:pt x="1343" y="12059"/>
                    </a:lnTo>
                    <a:cubicBezTo>
                      <a:pt x="1619" y="12059"/>
                      <a:pt x="1363" y="11994"/>
                      <a:pt x="1249" y="11994"/>
                    </a:cubicBezTo>
                    <a:close/>
                    <a:moveTo>
                      <a:pt x="1575" y="14598"/>
                    </a:moveTo>
                    <a:cubicBezTo>
                      <a:pt x="1575" y="14598"/>
                      <a:pt x="1575" y="14598"/>
                      <a:pt x="1575" y="14598"/>
                    </a:cubicBezTo>
                    <a:lnTo>
                      <a:pt x="1575" y="14598"/>
                    </a:lnTo>
                    <a:cubicBezTo>
                      <a:pt x="1575" y="14598"/>
                      <a:pt x="1575" y="14598"/>
                      <a:pt x="1575" y="14598"/>
                    </a:cubicBezTo>
                    <a:close/>
                    <a:moveTo>
                      <a:pt x="3915" y="14748"/>
                    </a:moveTo>
                    <a:cubicBezTo>
                      <a:pt x="3949" y="14748"/>
                      <a:pt x="4005" y="14785"/>
                      <a:pt x="4087" y="14874"/>
                    </a:cubicBezTo>
                    <a:lnTo>
                      <a:pt x="4087" y="14883"/>
                    </a:lnTo>
                    <a:cubicBezTo>
                      <a:pt x="4167" y="14972"/>
                      <a:pt x="4114" y="14963"/>
                      <a:pt x="4087" y="14981"/>
                    </a:cubicBezTo>
                    <a:cubicBezTo>
                      <a:pt x="4007" y="14900"/>
                      <a:pt x="3864" y="14776"/>
                      <a:pt x="3891" y="14758"/>
                    </a:cubicBezTo>
                    <a:cubicBezTo>
                      <a:pt x="3897" y="14752"/>
                      <a:pt x="3905" y="14748"/>
                      <a:pt x="3915" y="14748"/>
                    </a:cubicBezTo>
                    <a:close/>
                    <a:moveTo>
                      <a:pt x="3463" y="15514"/>
                    </a:moveTo>
                    <a:cubicBezTo>
                      <a:pt x="3492" y="15514"/>
                      <a:pt x="3547" y="15557"/>
                      <a:pt x="3579" y="15702"/>
                    </a:cubicBezTo>
                    <a:lnTo>
                      <a:pt x="3579" y="15711"/>
                    </a:lnTo>
                    <a:cubicBezTo>
                      <a:pt x="3598" y="15791"/>
                      <a:pt x="3578" y="15799"/>
                      <a:pt x="3555" y="15799"/>
                    </a:cubicBezTo>
                    <a:cubicBezTo>
                      <a:pt x="3549" y="15799"/>
                      <a:pt x="3544" y="15798"/>
                      <a:pt x="3539" y="15798"/>
                    </a:cubicBezTo>
                    <a:cubicBezTo>
                      <a:pt x="3534" y="15798"/>
                      <a:pt x="3530" y="15799"/>
                      <a:pt x="3526" y="15800"/>
                    </a:cubicBezTo>
                    <a:cubicBezTo>
                      <a:pt x="3490" y="15702"/>
                      <a:pt x="3419" y="15524"/>
                      <a:pt x="3454" y="15515"/>
                    </a:cubicBezTo>
                    <a:cubicBezTo>
                      <a:pt x="3457" y="15514"/>
                      <a:pt x="3460" y="15514"/>
                      <a:pt x="3463" y="15514"/>
                    </a:cubicBezTo>
                    <a:close/>
                    <a:moveTo>
                      <a:pt x="4276" y="15605"/>
                    </a:moveTo>
                    <a:cubicBezTo>
                      <a:pt x="4232" y="15605"/>
                      <a:pt x="4362" y="15839"/>
                      <a:pt x="4430" y="15839"/>
                    </a:cubicBezTo>
                    <a:cubicBezTo>
                      <a:pt x="4435" y="15839"/>
                      <a:pt x="4439" y="15838"/>
                      <a:pt x="4443" y="15836"/>
                    </a:cubicBezTo>
                    <a:cubicBezTo>
                      <a:pt x="4461" y="15836"/>
                      <a:pt x="4470" y="15818"/>
                      <a:pt x="4479" y="15809"/>
                    </a:cubicBezTo>
                    <a:cubicBezTo>
                      <a:pt x="4356" y="15657"/>
                      <a:pt x="4297" y="15605"/>
                      <a:pt x="4276" y="15605"/>
                    </a:cubicBezTo>
                    <a:close/>
                    <a:moveTo>
                      <a:pt x="4392" y="16146"/>
                    </a:moveTo>
                    <a:cubicBezTo>
                      <a:pt x="4394" y="16149"/>
                      <a:pt x="4396" y="16153"/>
                      <a:pt x="4399" y="16156"/>
                    </a:cubicBezTo>
                    <a:cubicBezTo>
                      <a:pt x="4396" y="16153"/>
                      <a:pt x="4394" y="16149"/>
                      <a:pt x="4392" y="16146"/>
                    </a:cubicBezTo>
                    <a:close/>
                    <a:moveTo>
                      <a:pt x="2263" y="16304"/>
                    </a:moveTo>
                    <a:cubicBezTo>
                      <a:pt x="2244" y="16344"/>
                      <a:pt x="2242" y="16358"/>
                      <a:pt x="2246" y="16358"/>
                    </a:cubicBezTo>
                    <a:cubicBezTo>
                      <a:pt x="2253" y="16358"/>
                      <a:pt x="2278" y="16319"/>
                      <a:pt x="2263" y="16304"/>
                    </a:cubicBezTo>
                    <a:close/>
                    <a:moveTo>
                      <a:pt x="5302" y="1"/>
                    </a:moveTo>
                    <a:cubicBezTo>
                      <a:pt x="5293" y="1"/>
                      <a:pt x="5282" y="6"/>
                      <a:pt x="5272" y="17"/>
                    </a:cubicBezTo>
                    <a:cubicBezTo>
                      <a:pt x="5245" y="43"/>
                      <a:pt x="5263" y="239"/>
                      <a:pt x="5209" y="311"/>
                    </a:cubicBezTo>
                    <a:cubicBezTo>
                      <a:pt x="5183" y="344"/>
                      <a:pt x="5164" y="355"/>
                      <a:pt x="5148" y="355"/>
                    </a:cubicBezTo>
                    <a:cubicBezTo>
                      <a:pt x="5125" y="355"/>
                      <a:pt x="5109" y="331"/>
                      <a:pt x="5093" y="311"/>
                    </a:cubicBezTo>
                    <a:cubicBezTo>
                      <a:pt x="5068" y="285"/>
                      <a:pt x="5059" y="105"/>
                      <a:pt x="5019" y="105"/>
                    </a:cubicBezTo>
                    <a:cubicBezTo>
                      <a:pt x="5017" y="105"/>
                      <a:pt x="5015" y="105"/>
                      <a:pt x="5013" y="106"/>
                    </a:cubicBezTo>
                    <a:cubicBezTo>
                      <a:pt x="4961" y="113"/>
                      <a:pt x="4933" y="336"/>
                      <a:pt x="4899" y="336"/>
                    </a:cubicBezTo>
                    <a:cubicBezTo>
                      <a:pt x="4893" y="336"/>
                      <a:pt x="4887" y="329"/>
                      <a:pt x="4880" y="311"/>
                    </a:cubicBezTo>
                    <a:cubicBezTo>
                      <a:pt x="4865" y="266"/>
                      <a:pt x="4868" y="10"/>
                      <a:pt x="4839" y="10"/>
                    </a:cubicBezTo>
                    <a:cubicBezTo>
                      <a:pt x="4833" y="10"/>
                      <a:pt x="4826" y="20"/>
                      <a:pt x="4817" y="43"/>
                    </a:cubicBezTo>
                    <a:cubicBezTo>
                      <a:pt x="4764" y="175"/>
                      <a:pt x="4755" y="507"/>
                      <a:pt x="4695" y="507"/>
                    </a:cubicBezTo>
                    <a:cubicBezTo>
                      <a:pt x="4694" y="507"/>
                      <a:pt x="4693" y="507"/>
                      <a:pt x="4693" y="506"/>
                    </a:cubicBezTo>
                    <a:lnTo>
                      <a:pt x="4693" y="319"/>
                    </a:lnTo>
                    <a:cubicBezTo>
                      <a:pt x="4675" y="239"/>
                      <a:pt x="4693" y="195"/>
                      <a:pt x="4710" y="195"/>
                    </a:cubicBezTo>
                    <a:cubicBezTo>
                      <a:pt x="4710" y="183"/>
                      <a:pt x="4707" y="178"/>
                      <a:pt x="4701" y="178"/>
                    </a:cubicBezTo>
                    <a:cubicBezTo>
                      <a:pt x="4669" y="178"/>
                      <a:pt x="4574" y="305"/>
                      <a:pt x="4559" y="319"/>
                    </a:cubicBezTo>
                    <a:cubicBezTo>
                      <a:pt x="4557" y="320"/>
                      <a:pt x="4555" y="321"/>
                      <a:pt x="4553" y="321"/>
                    </a:cubicBezTo>
                    <a:cubicBezTo>
                      <a:pt x="4524" y="321"/>
                      <a:pt x="4495" y="222"/>
                      <a:pt x="4466" y="222"/>
                    </a:cubicBezTo>
                    <a:cubicBezTo>
                      <a:pt x="4461" y="222"/>
                      <a:pt x="4457" y="225"/>
                      <a:pt x="4452" y="230"/>
                    </a:cubicBezTo>
                    <a:cubicBezTo>
                      <a:pt x="4416" y="275"/>
                      <a:pt x="4416" y="364"/>
                      <a:pt x="4372" y="364"/>
                    </a:cubicBezTo>
                    <a:cubicBezTo>
                      <a:pt x="4361" y="366"/>
                      <a:pt x="4352" y="367"/>
                      <a:pt x="4344" y="367"/>
                    </a:cubicBezTo>
                    <a:cubicBezTo>
                      <a:pt x="4310" y="367"/>
                      <a:pt x="4290" y="350"/>
                      <a:pt x="4247" y="293"/>
                    </a:cubicBezTo>
                    <a:cubicBezTo>
                      <a:pt x="4233" y="277"/>
                      <a:pt x="4221" y="270"/>
                      <a:pt x="4212" y="270"/>
                    </a:cubicBezTo>
                    <a:cubicBezTo>
                      <a:pt x="4158" y="270"/>
                      <a:pt x="4177" y="499"/>
                      <a:pt x="4131" y="506"/>
                    </a:cubicBezTo>
                    <a:cubicBezTo>
                      <a:pt x="4130" y="507"/>
                      <a:pt x="4128" y="507"/>
                      <a:pt x="4127" y="507"/>
                    </a:cubicBezTo>
                    <a:cubicBezTo>
                      <a:pt x="4074" y="507"/>
                      <a:pt x="3975" y="221"/>
                      <a:pt x="3914" y="221"/>
                    </a:cubicBezTo>
                    <a:cubicBezTo>
                      <a:pt x="3912" y="221"/>
                      <a:pt x="3910" y="221"/>
                      <a:pt x="3909" y="221"/>
                    </a:cubicBezTo>
                    <a:cubicBezTo>
                      <a:pt x="3846" y="230"/>
                      <a:pt x="3909" y="480"/>
                      <a:pt x="3891" y="542"/>
                    </a:cubicBezTo>
                    <a:cubicBezTo>
                      <a:pt x="3888" y="551"/>
                      <a:pt x="3885" y="555"/>
                      <a:pt x="3880" y="555"/>
                    </a:cubicBezTo>
                    <a:cubicBezTo>
                      <a:pt x="3835" y="555"/>
                      <a:pt x="3700" y="158"/>
                      <a:pt x="3659" y="61"/>
                    </a:cubicBezTo>
                    <a:lnTo>
                      <a:pt x="3659" y="61"/>
                    </a:lnTo>
                    <a:cubicBezTo>
                      <a:pt x="3659" y="204"/>
                      <a:pt x="3677" y="337"/>
                      <a:pt x="3713" y="480"/>
                    </a:cubicBezTo>
                    <a:cubicBezTo>
                      <a:pt x="3742" y="601"/>
                      <a:pt x="3747" y="648"/>
                      <a:pt x="3737" y="648"/>
                    </a:cubicBezTo>
                    <a:cubicBezTo>
                      <a:pt x="3716" y="648"/>
                      <a:pt x="3633" y="459"/>
                      <a:pt x="3561" y="311"/>
                    </a:cubicBezTo>
                    <a:lnTo>
                      <a:pt x="3561" y="311"/>
                    </a:lnTo>
                    <a:cubicBezTo>
                      <a:pt x="3713" y="640"/>
                      <a:pt x="3454" y="480"/>
                      <a:pt x="3579" y="729"/>
                    </a:cubicBezTo>
                    <a:cubicBezTo>
                      <a:pt x="3496" y="630"/>
                      <a:pt x="3398" y="522"/>
                      <a:pt x="3342" y="522"/>
                    </a:cubicBezTo>
                    <a:cubicBezTo>
                      <a:pt x="3337" y="522"/>
                      <a:pt x="3333" y="523"/>
                      <a:pt x="3330" y="524"/>
                    </a:cubicBezTo>
                    <a:cubicBezTo>
                      <a:pt x="3428" y="685"/>
                      <a:pt x="3374" y="658"/>
                      <a:pt x="3339" y="685"/>
                    </a:cubicBezTo>
                    <a:cubicBezTo>
                      <a:pt x="3312" y="720"/>
                      <a:pt x="3401" y="943"/>
                      <a:pt x="3365" y="970"/>
                    </a:cubicBezTo>
                    <a:cubicBezTo>
                      <a:pt x="3365" y="970"/>
                      <a:pt x="3051" y="678"/>
                      <a:pt x="2988" y="678"/>
                    </a:cubicBezTo>
                    <a:cubicBezTo>
                      <a:pt x="2972" y="678"/>
                      <a:pt x="2973" y="697"/>
                      <a:pt x="3000" y="747"/>
                    </a:cubicBezTo>
                    <a:cubicBezTo>
                      <a:pt x="3047" y="825"/>
                      <a:pt x="3375" y="1150"/>
                      <a:pt x="3334" y="1150"/>
                    </a:cubicBezTo>
                    <a:cubicBezTo>
                      <a:pt x="3329" y="1150"/>
                      <a:pt x="3316" y="1144"/>
                      <a:pt x="3294" y="1130"/>
                    </a:cubicBezTo>
                    <a:cubicBezTo>
                      <a:pt x="3235" y="1090"/>
                      <a:pt x="3184" y="1051"/>
                      <a:pt x="3164" y="1051"/>
                    </a:cubicBezTo>
                    <a:cubicBezTo>
                      <a:pt x="3148" y="1051"/>
                      <a:pt x="3152" y="1076"/>
                      <a:pt x="3187" y="1148"/>
                    </a:cubicBezTo>
                    <a:cubicBezTo>
                      <a:pt x="3187" y="1148"/>
                      <a:pt x="3318" y="1327"/>
                      <a:pt x="3313" y="1327"/>
                    </a:cubicBezTo>
                    <a:cubicBezTo>
                      <a:pt x="3313" y="1327"/>
                      <a:pt x="3313" y="1327"/>
                      <a:pt x="3312" y="1326"/>
                    </a:cubicBezTo>
                    <a:cubicBezTo>
                      <a:pt x="3196" y="1237"/>
                      <a:pt x="3018" y="943"/>
                      <a:pt x="2947" y="889"/>
                    </a:cubicBezTo>
                    <a:cubicBezTo>
                      <a:pt x="2946" y="889"/>
                      <a:pt x="2945" y="889"/>
                      <a:pt x="2944" y="889"/>
                    </a:cubicBezTo>
                    <a:cubicBezTo>
                      <a:pt x="2925" y="889"/>
                      <a:pt x="2991" y="1014"/>
                      <a:pt x="2991" y="1014"/>
                    </a:cubicBezTo>
                    <a:cubicBezTo>
                      <a:pt x="3043" y="1100"/>
                      <a:pt x="3020" y="1095"/>
                      <a:pt x="2994" y="1118"/>
                    </a:cubicBezTo>
                    <a:lnTo>
                      <a:pt x="2994" y="1118"/>
                    </a:lnTo>
                    <a:cubicBezTo>
                      <a:pt x="3007" y="1099"/>
                      <a:pt x="2938" y="1045"/>
                      <a:pt x="2881" y="986"/>
                    </a:cubicBezTo>
                    <a:lnTo>
                      <a:pt x="2881" y="986"/>
                    </a:lnTo>
                    <a:cubicBezTo>
                      <a:pt x="2943" y="1060"/>
                      <a:pt x="2840" y="1027"/>
                      <a:pt x="2840" y="1068"/>
                    </a:cubicBezTo>
                    <a:cubicBezTo>
                      <a:pt x="2875" y="1094"/>
                      <a:pt x="2902" y="1121"/>
                      <a:pt x="2929" y="1157"/>
                    </a:cubicBezTo>
                    <a:cubicBezTo>
                      <a:pt x="2945" y="1209"/>
                      <a:pt x="2936" y="1246"/>
                      <a:pt x="2899" y="1246"/>
                    </a:cubicBezTo>
                    <a:cubicBezTo>
                      <a:pt x="2873" y="1246"/>
                      <a:pt x="2833" y="1228"/>
                      <a:pt x="2778" y="1183"/>
                    </a:cubicBezTo>
                    <a:cubicBezTo>
                      <a:pt x="2705" y="1121"/>
                      <a:pt x="2644" y="1095"/>
                      <a:pt x="2608" y="1095"/>
                    </a:cubicBezTo>
                    <a:cubicBezTo>
                      <a:pt x="2552" y="1095"/>
                      <a:pt x="2556" y="1159"/>
                      <a:pt x="2671" y="1246"/>
                    </a:cubicBezTo>
                    <a:cubicBezTo>
                      <a:pt x="2680" y="1299"/>
                      <a:pt x="2519" y="1290"/>
                      <a:pt x="2715" y="1433"/>
                    </a:cubicBezTo>
                    <a:cubicBezTo>
                      <a:pt x="2649" y="1417"/>
                      <a:pt x="2534" y="1401"/>
                      <a:pt x="2432" y="1401"/>
                    </a:cubicBezTo>
                    <a:cubicBezTo>
                      <a:pt x="2245" y="1401"/>
                      <a:pt x="2100" y="1454"/>
                      <a:pt x="2377" y="1656"/>
                    </a:cubicBezTo>
                    <a:cubicBezTo>
                      <a:pt x="2178" y="1556"/>
                      <a:pt x="2085" y="1518"/>
                      <a:pt x="2058" y="1518"/>
                    </a:cubicBezTo>
                    <a:cubicBezTo>
                      <a:pt x="1970" y="1518"/>
                      <a:pt x="2540" y="1898"/>
                      <a:pt x="2477" y="1898"/>
                    </a:cubicBezTo>
                    <a:cubicBezTo>
                      <a:pt x="2474" y="1898"/>
                      <a:pt x="2471" y="1897"/>
                      <a:pt x="2466" y="1896"/>
                    </a:cubicBezTo>
                    <a:cubicBezTo>
                      <a:pt x="2374" y="1880"/>
                      <a:pt x="2218" y="1834"/>
                      <a:pt x="2147" y="1834"/>
                    </a:cubicBezTo>
                    <a:cubicBezTo>
                      <a:pt x="2101" y="1834"/>
                      <a:pt x="2092" y="1854"/>
                      <a:pt x="2163" y="1914"/>
                    </a:cubicBezTo>
                    <a:cubicBezTo>
                      <a:pt x="2332" y="2021"/>
                      <a:pt x="2510" y="2119"/>
                      <a:pt x="2697" y="2199"/>
                    </a:cubicBezTo>
                    <a:cubicBezTo>
                      <a:pt x="2564" y="2181"/>
                      <a:pt x="2423" y="2122"/>
                      <a:pt x="2355" y="2122"/>
                    </a:cubicBezTo>
                    <a:cubicBezTo>
                      <a:pt x="2322" y="2122"/>
                      <a:pt x="2306" y="2135"/>
                      <a:pt x="2314" y="2172"/>
                    </a:cubicBezTo>
                    <a:cubicBezTo>
                      <a:pt x="2332" y="2234"/>
                      <a:pt x="2599" y="2252"/>
                      <a:pt x="2582" y="2315"/>
                    </a:cubicBezTo>
                    <a:cubicBezTo>
                      <a:pt x="2459" y="2282"/>
                      <a:pt x="2186" y="2197"/>
                      <a:pt x="2060" y="2197"/>
                    </a:cubicBezTo>
                    <a:cubicBezTo>
                      <a:pt x="2048" y="2197"/>
                      <a:pt x="2038" y="2197"/>
                      <a:pt x="2029" y="2199"/>
                    </a:cubicBezTo>
                    <a:cubicBezTo>
                      <a:pt x="1940" y="2208"/>
                      <a:pt x="1958" y="2315"/>
                      <a:pt x="2118" y="2332"/>
                    </a:cubicBezTo>
                    <a:cubicBezTo>
                      <a:pt x="2190" y="2350"/>
                      <a:pt x="2243" y="2404"/>
                      <a:pt x="2243" y="2475"/>
                    </a:cubicBezTo>
                    <a:cubicBezTo>
                      <a:pt x="2243" y="2507"/>
                      <a:pt x="2272" y="2575"/>
                      <a:pt x="2140" y="2575"/>
                    </a:cubicBezTo>
                    <a:cubicBezTo>
                      <a:pt x="2126" y="2575"/>
                      <a:pt x="2110" y="2575"/>
                      <a:pt x="2092" y="2573"/>
                    </a:cubicBezTo>
                    <a:cubicBezTo>
                      <a:pt x="2014" y="2564"/>
                      <a:pt x="1946" y="2559"/>
                      <a:pt x="1893" y="2559"/>
                    </a:cubicBezTo>
                    <a:cubicBezTo>
                      <a:pt x="1784" y="2559"/>
                      <a:pt x="1746" y="2581"/>
                      <a:pt x="1842" y="2635"/>
                    </a:cubicBezTo>
                    <a:cubicBezTo>
                      <a:pt x="1914" y="2680"/>
                      <a:pt x="2083" y="2707"/>
                      <a:pt x="2109" y="2751"/>
                    </a:cubicBezTo>
                    <a:cubicBezTo>
                      <a:pt x="2127" y="2796"/>
                      <a:pt x="2047" y="2805"/>
                      <a:pt x="1994" y="2822"/>
                    </a:cubicBezTo>
                    <a:cubicBezTo>
                      <a:pt x="1985" y="2822"/>
                      <a:pt x="1807" y="2929"/>
                      <a:pt x="1905" y="2938"/>
                    </a:cubicBezTo>
                    <a:cubicBezTo>
                      <a:pt x="2279" y="2974"/>
                      <a:pt x="2003" y="3045"/>
                      <a:pt x="1976" y="3081"/>
                    </a:cubicBezTo>
                    <a:cubicBezTo>
                      <a:pt x="1949" y="3107"/>
                      <a:pt x="1949" y="3143"/>
                      <a:pt x="1967" y="3170"/>
                    </a:cubicBezTo>
                    <a:cubicBezTo>
                      <a:pt x="1985" y="3214"/>
                      <a:pt x="2003" y="3205"/>
                      <a:pt x="2074" y="3214"/>
                    </a:cubicBezTo>
                    <a:cubicBezTo>
                      <a:pt x="2154" y="3223"/>
                      <a:pt x="2038" y="3268"/>
                      <a:pt x="2038" y="3268"/>
                    </a:cubicBezTo>
                    <a:cubicBezTo>
                      <a:pt x="2038" y="3294"/>
                      <a:pt x="2047" y="3321"/>
                      <a:pt x="2074" y="3330"/>
                    </a:cubicBezTo>
                    <a:cubicBezTo>
                      <a:pt x="2097" y="3353"/>
                      <a:pt x="2238" y="3435"/>
                      <a:pt x="2142" y="3435"/>
                    </a:cubicBezTo>
                    <a:cubicBezTo>
                      <a:pt x="2126" y="3435"/>
                      <a:pt x="2104" y="3433"/>
                      <a:pt x="2074" y="3428"/>
                    </a:cubicBezTo>
                    <a:cubicBezTo>
                      <a:pt x="2021" y="3420"/>
                      <a:pt x="1978" y="3416"/>
                      <a:pt x="1943" y="3416"/>
                    </a:cubicBezTo>
                    <a:cubicBezTo>
                      <a:pt x="1827" y="3416"/>
                      <a:pt x="1810" y="3456"/>
                      <a:pt x="1851" y="3490"/>
                    </a:cubicBezTo>
                    <a:cubicBezTo>
                      <a:pt x="1914" y="3535"/>
                      <a:pt x="2127" y="3535"/>
                      <a:pt x="2118" y="3588"/>
                    </a:cubicBezTo>
                    <a:cubicBezTo>
                      <a:pt x="2011" y="3565"/>
                      <a:pt x="1916" y="3545"/>
                      <a:pt x="1862" y="3545"/>
                    </a:cubicBezTo>
                    <a:cubicBezTo>
                      <a:pt x="1835" y="3545"/>
                      <a:pt x="1819" y="3550"/>
                      <a:pt x="1816" y="3562"/>
                    </a:cubicBezTo>
                    <a:cubicBezTo>
                      <a:pt x="1810" y="3602"/>
                      <a:pt x="2090" y="3620"/>
                      <a:pt x="2302" y="3620"/>
                    </a:cubicBezTo>
                    <a:cubicBezTo>
                      <a:pt x="2414" y="3620"/>
                      <a:pt x="2507" y="3615"/>
                      <a:pt x="2528" y="3606"/>
                    </a:cubicBezTo>
                    <a:cubicBezTo>
                      <a:pt x="2576" y="3586"/>
                      <a:pt x="2529" y="3538"/>
                      <a:pt x="2615" y="3538"/>
                    </a:cubicBezTo>
                    <a:cubicBezTo>
                      <a:pt x="2641" y="3538"/>
                      <a:pt x="2678" y="3543"/>
                      <a:pt x="2733" y="3553"/>
                    </a:cubicBezTo>
                    <a:cubicBezTo>
                      <a:pt x="2776" y="3538"/>
                      <a:pt x="2710" y="3478"/>
                      <a:pt x="2802" y="3478"/>
                    </a:cubicBezTo>
                    <a:cubicBezTo>
                      <a:pt x="2811" y="3478"/>
                      <a:pt x="2821" y="3479"/>
                      <a:pt x="2833" y="3480"/>
                    </a:cubicBezTo>
                    <a:lnTo>
                      <a:pt x="2833" y="3480"/>
                    </a:lnTo>
                    <a:cubicBezTo>
                      <a:pt x="2688" y="3460"/>
                      <a:pt x="2412" y="3429"/>
                      <a:pt x="2412" y="3392"/>
                    </a:cubicBezTo>
                    <a:cubicBezTo>
                      <a:pt x="2403" y="3357"/>
                      <a:pt x="2813" y="3383"/>
                      <a:pt x="2706" y="3330"/>
                    </a:cubicBezTo>
                    <a:cubicBezTo>
                      <a:pt x="2635" y="3312"/>
                      <a:pt x="2564" y="3303"/>
                      <a:pt x="2492" y="3294"/>
                    </a:cubicBezTo>
                    <a:cubicBezTo>
                      <a:pt x="2341" y="3268"/>
                      <a:pt x="2359" y="3232"/>
                      <a:pt x="2368" y="3214"/>
                    </a:cubicBezTo>
                    <a:cubicBezTo>
                      <a:pt x="2368" y="3203"/>
                      <a:pt x="2406" y="3176"/>
                      <a:pt x="2488" y="3176"/>
                    </a:cubicBezTo>
                    <a:cubicBezTo>
                      <a:pt x="2533" y="3176"/>
                      <a:pt x="2590" y="3184"/>
                      <a:pt x="2662" y="3205"/>
                    </a:cubicBezTo>
                    <a:cubicBezTo>
                      <a:pt x="2831" y="3250"/>
                      <a:pt x="2813" y="3339"/>
                      <a:pt x="3045" y="3366"/>
                    </a:cubicBezTo>
                    <a:cubicBezTo>
                      <a:pt x="3092" y="3370"/>
                      <a:pt x="3129" y="3372"/>
                      <a:pt x="3158" y="3372"/>
                    </a:cubicBezTo>
                    <a:cubicBezTo>
                      <a:pt x="3302" y="3372"/>
                      <a:pt x="3223" y="3321"/>
                      <a:pt x="3045" y="3277"/>
                    </a:cubicBezTo>
                    <a:cubicBezTo>
                      <a:pt x="2818" y="3218"/>
                      <a:pt x="2861" y="3118"/>
                      <a:pt x="3056" y="3118"/>
                    </a:cubicBezTo>
                    <a:cubicBezTo>
                      <a:pt x="3083" y="3118"/>
                      <a:pt x="3113" y="3120"/>
                      <a:pt x="3146" y="3124"/>
                    </a:cubicBezTo>
                    <a:lnTo>
                      <a:pt x="3146" y="3124"/>
                    </a:lnTo>
                    <a:cubicBezTo>
                      <a:pt x="3050" y="3107"/>
                      <a:pt x="2954" y="3084"/>
                      <a:pt x="2858" y="3054"/>
                    </a:cubicBezTo>
                    <a:cubicBezTo>
                      <a:pt x="2849" y="3029"/>
                      <a:pt x="2841" y="2980"/>
                      <a:pt x="2697" y="2952"/>
                    </a:cubicBezTo>
                    <a:lnTo>
                      <a:pt x="2697" y="2952"/>
                    </a:lnTo>
                    <a:cubicBezTo>
                      <a:pt x="2737" y="2958"/>
                      <a:pt x="2773" y="2961"/>
                      <a:pt x="2805" y="2961"/>
                    </a:cubicBezTo>
                    <a:cubicBezTo>
                      <a:pt x="3054" y="2961"/>
                      <a:pt x="3080" y="2790"/>
                      <a:pt x="3080" y="2751"/>
                    </a:cubicBezTo>
                    <a:cubicBezTo>
                      <a:pt x="3080" y="2647"/>
                      <a:pt x="2886" y="2560"/>
                      <a:pt x="2588" y="2432"/>
                    </a:cubicBezTo>
                    <a:lnTo>
                      <a:pt x="2588" y="2432"/>
                    </a:lnTo>
                    <a:cubicBezTo>
                      <a:pt x="2724" y="2489"/>
                      <a:pt x="2867" y="2530"/>
                      <a:pt x="3018" y="2555"/>
                    </a:cubicBezTo>
                    <a:lnTo>
                      <a:pt x="2991" y="2511"/>
                    </a:lnTo>
                    <a:cubicBezTo>
                      <a:pt x="2991" y="2504"/>
                      <a:pt x="2990" y="2501"/>
                      <a:pt x="2995" y="2501"/>
                    </a:cubicBezTo>
                    <a:cubicBezTo>
                      <a:pt x="3004" y="2501"/>
                      <a:pt x="3030" y="2508"/>
                      <a:pt x="3107" y="2520"/>
                    </a:cubicBezTo>
                    <a:cubicBezTo>
                      <a:pt x="3172" y="2526"/>
                      <a:pt x="3224" y="2530"/>
                      <a:pt x="3254" y="2530"/>
                    </a:cubicBezTo>
                    <a:cubicBezTo>
                      <a:pt x="3310" y="2530"/>
                      <a:pt x="3287" y="2516"/>
                      <a:pt x="3125" y="2475"/>
                    </a:cubicBezTo>
                    <a:cubicBezTo>
                      <a:pt x="2956" y="2430"/>
                      <a:pt x="2875" y="2422"/>
                      <a:pt x="2884" y="2386"/>
                    </a:cubicBezTo>
                    <a:cubicBezTo>
                      <a:pt x="2884" y="2359"/>
                      <a:pt x="2884" y="2332"/>
                      <a:pt x="2920" y="2324"/>
                    </a:cubicBezTo>
                    <a:cubicBezTo>
                      <a:pt x="2924" y="2323"/>
                      <a:pt x="2929" y="2322"/>
                      <a:pt x="2934" y="2322"/>
                    </a:cubicBezTo>
                    <a:cubicBezTo>
                      <a:pt x="2970" y="2322"/>
                      <a:pt x="3028" y="2343"/>
                      <a:pt x="3048" y="2343"/>
                    </a:cubicBezTo>
                    <a:cubicBezTo>
                      <a:pt x="3051" y="2343"/>
                      <a:pt x="3053" y="2342"/>
                      <a:pt x="3054" y="2341"/>
                    </a:cubicBezTo>
                    <a:lnTo>
                      <a:pt x="3089" y="2243"/>
                    </a:lnTo>
                    <a:cubicBezTo>
                      <a:pt x="3106" y="2194"/>
                      <a:pt x="2685" y="2045"/>
                      <a:pt x="2617" y="2045"/>
                    </a:cubicBezTo>
                    <a:cubicBezTo>
                      <a:pt x="2612" y="2045"/>
                      <a:pt x="2609" y="2045"/>
                      <a:pt x="2608" y="2047"/>
                    </a:cubicBezTo>
                    <a:lnTo>
                      <a:pt x="2608" y="2047"/>
                    </a:lnTo>
                    <a:cubicBezTo>
                      <a:pt x="2612" y="2040"/>
                      <a:pt x="2626" y="2037"/>
                      <a:pt x="2647" y="2037"/>
                    </a:cubicBezTo>
                    <a:cubicBezTo>
                      <a:pt x="2764" y="2037"/>
                      <a:pt x="3105" y="2122"/>
                      <a:pt x="3187" y="2136"/>
                    </a:cubicBezTo>
                    <a:cubicBezTo>
                      <a:pt x="3211" y="2141"/>
                      <a:pt x="3231" y="2143"/>
                      <a:pt x="3244" y="2143"/>
                    </a:cubicBezTo>
                    <a:cubicBezTo>
                      <a:pt x="3286" y="2143"/>
                      <a:pt x="3267" y="2121"/>
                      <a:pt x="3125" y="2074"/>
                    </a:cubicBezTo>
                    <a:cubicBezTo>
                      <a:pt x="3009" y="2047"/>
                      <a:pt x="2715" y="1949"/>
                      <a:pt x="2867" y="1949"/>
                    </a:cubicBezTo>
                    <a:cubicBezTo>
                      <a:pt x="2965" y="1949"/>
                      <a:pt x="3063" y="1967"/>
                      <a:pt x="3161" y="2003"/>
                    </a:cubicBezTo>
                    <a:lnTo>
                      <a:pt x="3285" y="2039"/>
                    </a:lnTo>
                    <a:cubicBezTo>
                      <a:pt x="3152" y="1985"/>
                      <a:pt x="3027" y="1914"/>
                      <a:pt x="2902" y="1843"/>
                    </a:cubicBezTo>
                    <a:cubicBezTo>
                      <a:pt x="2893" y="1835"/>
                      <a:pt x="2892" y="1832"/>
                      <a:pt x="2899" y="1832"/>
                    </a:cubicBezTo>
                    <a:cubicBezTo>
                      <a:pt x="2940" y="1832"/>
                      <a:pt x="3263" y="1960"/>
                      <a:pt x="3294" y="1967"/>
                    </a:cubicBezTo>
                    <a:cubicBezTo>
                      <a:pt x="3392" y="2009"/>
                      <a:pt x="3435" y="2025"/>
                      <a:pt x="3442" y="2025"/>
                    </a:cubicBezTo>
                    <a:cubicBezTo>
                      <a:pt x="3468" y="2025"/>
                      <a:pt x="2932" y="1769"/>
                      <a:pt x="2911" y="1762"/>
                    </a:cubicBezTo>
                    <a:cubicBezTo>
                      <a:pt x="2904" y="1754"/>
                      <a:pt x="2907" y="1751"/>
                      <a:pt x="2917" y="1751"/>
                    </a:cubicBezTo>
                    <a:cubicBezTo>
                      <a:pt x="2960" y="1751"/>
                      <a:pt x="3140" y="1818"/>
                      <a:pt x="3185" y="1818"/>
                    </a:cubicBezTo>
                    <a:cubicBezTo>
                      <a:pt x="3205" y="1818"/>
                      <a:pt x="3197" y="1804"/>
                      <a:pt x="3134" y="1762"/>
                    </a:cubicBezTo>
                    <a:lnTo>
                      <a:pt x="3134" y="1762"/>
                    </a:lnTo>
                    <a:cubicBezTo>
                      <a:pt x="3195" y="1803"/>
                      <a:pt x="3244" y="1818"/>
                      <a:pt x="3282" y="1818"/>
                    </a:cubicBezTo>
                    <a:cubicBezTo>
                      <a:pt x="3387" y="1818"/>
                      <a:pt x="3415" y="1702"/>
                      <a:pt x="3428" y="1682"/>
                    </a:cubicBezTo>
                    <a:cubicBezTo>
                      <a:pt x="3454" y="1647"/>
                      <a:pt x="3401" y="1540"/>
                      <a:pt x="3410" y="1477"/>
                    </a:cubicBezTo>
                    <a:cubicBezTo>
                      <a:pt x="3410" y="1471"/>
                      <a:pt x="3413" y="1468"/>
                      <a:pt x="3418" y="1468"/>
                    </a:cubicBezTo>
                    <a:cubicBezTo>
                      <a:pt x="3447" y="1468"/>
                      <a:pt x="3550" y="1562"/>
                      <a:pt x="3572" y="1562"/>
                    </a:cubicBezTo>
                    <a:cubicBezTo>
                      <a:pt x="3578" y="1562"/>
                      <a:pt x="3578" y="1556"/>
                      <a:pt x="3570" y="1540"/>
                    </a:cubicBezTo>
                    <a:cubicBezTo>
                      <a:pt x="3544" y="1495"/>
                      <a:pt x="3401" y="1281"/>
                      <a:pt x="3428" y="1264"/>
                    </a:cubicBezTo>
                    <a:lnTo>
                      <a:pt x="3428" y="1264"/>
                    </a:lnTo>
                    <a:cubicBezTo>
                      <a:pt x="3420" y="1271"/>
                      <a:pt x="3715" y="1686"/>
                      <a:pt x="3737" y="1686"/>
                    </a:cubicBezTo>
                    <a:cubicBezTo>
                      <a:pt x="3742" y="1686"/>
                      <a:pt x="3735" y="1669"/>
                      <a:pt x="3713" y="1629"/>
                    </a:cubicBezTo>
                    <a:cubicBezTo>
                      <a:pt x="3659" y="1522"/>
                      <a:pt x="3722" y="1531"/>
                      <a:pt x="3579" y="1344"/>
                    </a:cubicBezTo>
                    <a:cubicBezTo>
                      <a:pt x="3532" y="1275"/>
                      <a:pt x="3537" y="1264"/>
                      <a:pt x="3551" y="1264"/>
                    </a:cubicBezTo>
                    <a:cubicBezTo>
                      <a:pt x="3558" y="1264"/>
                      <a:pt x="3568" y="1266"/>
                      <a:pt x="3575" y="1266"/>
                    </a:cubicBezTo>
                    <a:cubicBezTo>
                      <a:pt x="3590" y="1266"/>
                      <a:pt x="3595" y="1256"/>
                      <a:pt x="3552" y="1192"/>
                    </a:cubicBezTo>
                    <a:lnTo>
                      <a:pt x="3552" y="1192"/>
                    </a:lnTo>
                    <a:cubicBezTo>
                      <a:pt x="3686" y="1379"/>
                      <a:pt x="3784" y="1504"/>
                      <a:pt x="3855" y="1540"/>
                    </a:cubicBezTo>
                    <a:cubicBezTo>
                      <a:pt x="3856" y="1540"/>
                      <a:pt x="3857" y="1540"/>
                      <a:pt x="3857" y="1540"/>
                    </a:cubicBezTo>
                    <a:cubicBezTo>
                      <a:pt x="3889" y="1540"/>
                      <a:pt x="3597" y="1066"/>
                      <a:pt x="3579" y="952"/>
                    </a:cubicBezTo>
                    <a:cubicBezTo>
                      <a:pt x="3574" y="904"/>
                      <a:pt x="3580" y="884"/>
                      <a:pt x="3594" y="884"/>
                    </a:cubicBezTo>
                    <a:cubicBezTo>
                      <a:pt x="3672" y="884"/>
                      <a:pt x="3997" y="1475"/>
                      <a:pt x="4087" y="1656"/>
                    </a:cubicBezTo>
                    <a:cubicBezTo>
                      <a:pt x="3989" y="1424"/>
                      <a:pt x="3918" y="1183"/>
                      <a:pt x="3864" y="943"/>
                    </a:cubicBezTo>
                    <a:lnTo>
                      <a:pt x="3864" y="943"/>
                    </a:lnTo>
                    <a:cubicBezTo>
                      <a:pt x="3953" y="1103"/>
                      <a:pt x="4025" y="1210"/>
                      <a:pt x="4096" y="1335"/>
                    </a:cubicBezTo>
                    <a:cubicBezTo>
                      <a:pt x="4025" y="1148"/>
                      <a:pt x="4096" y="1201"/>
                      <a:pt x="4105" y="1157"/>
                    </a:cubicBezTo>
                    <a:cubicBezTo>
                      <a:pt x="4105" y="1041"/>
                      <a:pt x="4087" y="925"/>
                      <a:pt x="4060" y="809"/>
                    </a:cubicBezTo>
                    <a:lnTo>
                      <a:pt x="4060" y="809"/>
                    </a:lnTo>
                    <a:cubicBezTo>
                      <a:pt x="4140" y="961"/>
                      <a:pt x="4202" y="1242"/>
                      <a:pt x="4236" y="1242"/>
                    </a:cubicBezTo>
                    <a:cubicBezTo>
                      <a:pt x="4244" y="1242"/>
                      <a:pt x="4251" y="1227"/>
                      <a:pt x="4256" y="1192"/>
                    </a:cubicBezTo>
                    <a:cubicBezTo>
                      <a:pt x="4265" y="1147"/>
                      <a:pt x="4275" y="1125"/>
                      <a:pt x="4287" y="1125"/>
                    </a:cubicBezTo>
                    <a:cubicBezTo>
                      <a:pt x="4313" y="1125"/>
                      <a:pt x="4347" y="1227"/>
                      <a:pt x="4390" y="1415"/>
                    </a:cubicBezTo>
                    <a:cubicBezTo>
                      <a:pt x="4416" y="1415"/>
                      <a:pt x="4372" y="1273"/>
                      <a:pt x="4363" y="1183"/>
                    </a:cubicBezTo>
                    <a:cubicBezTo>
                      <a:pt x="4354" y="1050"/>
                      <a:pt x="4425" y="1148"/>
                      <a:pt x="4434" y="1068"/>
                    </a:cubicBezTo>
                    <a:cubicBezTo>
                      <a:pt x="4443" y="987"/>
                      <a:pt x="4408" y="836"/>
                      <a:pt x="4408" y="738"/>
                    </a:cubicBezTo>
                    <a:cubicBezTo>
                      <a:pt x="4408" y="631"/>
                      <a:pt x="4470" y="738"/>
                      <a:pt x="4461" y="604"/>
                    </a:cubicBezTo>
                    <a:lnTo>
                      <a:pt x="4461" y="604"/>
                    </a:lnTo>
                    <a:cubicBezTo>
                      <a:pt x="4477" y="811"/>
                      <a:pt x="4471" y="818"/>
                      <a:pt x="4512" y="818"/>
                    </a:cubicBezTo>
                    <a:cubicBezTo>
                      <a:pt x="4516" y="818"/>
                      <a:pt x="4519" y="818"/>
                      <a:pt x="4523" y="818"/>
                    </a:cubicBezTo>
                    <a:lnTo>
                      <a:pt x="4612" y="818"/>
                    </a:lnTo>
                    <a:cubicBezTo>
                      <a:pt x="4612" y="925"/>
                      <a:pt x="4630" y="1112"/>
                      <a:pt x="4603" y="1112"/>
                    </a:cubicBezTo>
                    <a:cubicBezTo>
                      <a:pt x="4595" y="1175"/>
                      <a:pt x="4568" y="1112"/>
                      <a:pt x="4586" y="1255"/>
                    </a:cubicBezTo>
                    <a:cubicBezTo>
                      <a:pt x="4648" y="1255"/>
                      <a:pt x="4648" y="934"/>
                      <a:pt x="4719" y="783"/>
                    </a:cubicBezTo>
                    <a:cubicBezTo>
                      <a:pt x="4730" y="761"/>
                      <a:pt x="4737" y="751"/>
                      <a:pt x="4742" y="751"/>
                    </a:cubicBezTo>
                    <a:cubicBezTo>
                      <a:pt x="4771" y="751"/>
                      <a:pt x="4719" y="1077"/>
                      <a:pt x="4719" y="1077"/>
                    </a:cubicBezTo>
                    <a:lnTo>
                      <a:pt x="4773" y="970"/>
                    </a:lnTo>
                    <a:cubicBezTo>
                      <a:pt x="4786" y="907"/>
                      <a:pt x="4795" y="876"/>
                      <a:pt x="4803" y="876"/>
                    </a:cubicBezTo>
                    <a:cubicBezTo>
                      <a:pt x="4811" y="876"/>
                      <a:pt x="4817" y="907"/>
                      <a:pt x="4826" y="970"/>
                    </a:cubicBezTo>
                    <a:cubicBezTo>
                      <a:pt x="4839" y="1057"/>
                      <a:pt x="4861" y="1117"/>
                      <a:pt x="4882" y="1117"/>
                    </a:cubicBezTo>
                    <a:cubicBezTo>
                      <a:pt x="4906" y="1117"/>
                      <a:pt x="4928" y="1040"/>
                      <a:pt x="4933" y="836"/>
                    </a:cubicBezTo>
                    <a:cubicBezTo>
                      <a:pt x="4937" y="843"/>
                      <a:pt x="4940" y="846"/>
                      <a:pt x="4943" y="846"/>
                    </a:cubicBezTo>
                    <a:cubicBezTo>
                      <a:pt x="4957" y="846"/>
                      <a:pt x="4970" y="797"/>
                      <a:pt x="4978" y="783"/>
                    </a:cubicBezTo>
                    <a:cubicBezTo>
                      <a:pt x="4978" y="782"/>
                      <a:pt x="4978" y="782"/>
                      <a:pt x="4978" y="782"/>
                    </a:cubicBezTo>
                    <a:cubicBezTo>
                      <a:pt x="4994" y="782"/>
                      <a:pt x="4933" y="1104"/>
                      <a:pt x="4924" y="1157"/>
                    </a:cubicBezTo>
                    <a:cubicBezTo>
                      <a:pt x="4920" y="1216"/>
                      <a:pt x="4924" y="1235"/>
                      <a:pt x="4931" y="1235"/>
                    </a:cubicBezTo>
                    <a:cubicBezTo>
                      <a:pt x="4939" y="1235"/>
                      <a:pt x="4950" y="1211"/>
                      <a:pt x="4960" y="1192"/>
                    </a:cubicBezTo>
                    <a:cubicBezTo>
                      <a:pt x="5046" y="1045"/>
                      <a:pt x="5125" y="603"/>
                      <a:pt x="5211" y="603"/>
                    </a:cubicBezTo>
                    <a:cubicBezTo>
                      <a:pt x="5213" y="603"/>
                      <a:pt x="5216" y="604"/>
                      <a:pt x="5218" y="604"/>
                    </a:cubicBezTo>
                    <a:cubicBezTo>
                      <a:pt x="5182" y="756"/>
                      <a:pt x="5147" y="916"/>
                      <a:pt x="5129" y="1077"/>
                    </a:cubicBezTo>
                    <a:cubicBezTo>
                      <a:pt x="5116" y="1167"/>
                      <a:pt x="5119" y="1204"/>
                      <a:pt x="5131" y="1204"/>
                    </a:cubicBezTo>
                    <a:cubicBezTo>
                      <a:pt x="5151" y="1204"/>
                      <a:pt x="5197" y="1100"/>
                      <a:pt x="5236" y="961"/>
                    </a:cubicBezTo>
                    <a:lnTo>
                      <a:pt x="5236" y="961"/>
                    </a:lnTo>
                    <a:cubicBezTo>
                      <a:pt x="5191" y="1139"/>
                      <a:pt x="5147" y="1353"/>
                      <a:pt x="5174" y="1362"/>
                    </a:cubicBezTo>
                    <a:cubicBezTo>
                      <a:pt x="5202" y="1282"/>
                      <a:pt x="5307" y="887"/>
                      <a:pt x="5332" y="887"/>
                    </a:cubicBezTo>
                    <a:cubicBezTo>
                      <a:pt x="5338" y="887"/>
                      <a:pt x="5339" y="908"/>
                      <a:pt x="5334" y="961"/>
                    </a:cubicBezTo>
                    <a:cubicBezTo>
                      <a:pt x="5316" y="1103"/>
                      <a:pt x="5236" y="1353"/>
                      <a:pt x="5272" y="1362"/>
                    </a:cubicBezTo>
                    <a:cubicBezTo>
                      <a:pt x="5274" y="1363"/>
                      <a:pt x="5276" y="1363"/>
                      <a:pt x="5278" y="1363"/>
                    </a:cubicBezTo>
                    <a:cubicBezTo>
                      <a:pt x="5308" y="1363"/>
                      <a:pt x="5347" y="1281"/>
                      <a:pt x="5363" y="1281"/>
                    </a:cubicBezTo>
                    <a:cubicBezTo>
                      <a:pt x="5366" y="1281"/>
                      <a:pt x="5368" y="1284"/>
                      <a:pt x="5369" y="1290"/>
                    </a:cubicBezTo>
                    <a:cubicBezTo>
                      <a:pt x="5296" y="1460"/>
                      <a:pt x="5368" y="1489"/>
                      <a:pt x="5411" y="1489"/>
                    </a:cubicBezTo>
                    <a:cubicBezTo>
                      <a:pt x="5420" y="1489"/>
                      <a:pt x="5427" y="1488"/>
                      <a:pt x="5432" y="1486"/>
                    </a:cubicBezTo>
                    <a:cubicBezTo>
                      <a:pt x="5485" y="1460"/>
                      <a:pt x="5565" y="1201"/>
                      <a:pt x="5610" y="1148"/>
                    </a:cubicBezTo>
                    <a:cubicBezTo>
                      <a:pt x="5623" y="1132"/>
                      <a:pt x="5632" y="1125"/>
                      <a:pt x="5637" y="1125"/>
                    </a:cubicBezTo>
                    <a:cubicBezTo>
                      <a:pt x="5673" y="1125"/>
                      <a:pt x="5481" y="1529"/>
                      <a:pt x="5450" y="1584"/>
                    </a:cubicBezTo>
                    <a:cubicBezTo>
                      <a:pt x="5378" y="1709"/>
                      <a:pt x="5441" y="1691"/>
                      <a:pt x="5450" y="1709"/>
                    </a:cubicBezTo>
                    <a:cubicBezTo>
                      <a:pt x="5460" y="1710"/>
                      <a:pt x="5471" y="1711"/>
                      <a:pt x="5482" y="1711"/>
                    </a:cubicBezTo>
                    <a:cubicBezTo>
                      <a:pt x="5536" y="1711"/>
                      <a:pt x="5592" y="1694"/>
                      <a:pt x="5637" y="1664"/>
                    </a:cubicBezTo>
                    <a:cubicBezTo>
                      <a:pt x="5652" y="1657"/>
                      <a:pt x="5828" y="1549"/>
                      <a:pt x="5863" y="1549"/>
                    </a:cubicBezTo>
                    <a:cubicBezTo>
                      <a:pt x="5869" y="1549"/>
                      <a:pt x="5871" y="1552"/>
                      <a:pt x="5868" y="1558"/>
                    </a:cubicBezTo>
                    <a:cubicBezTo>
                      <a:pt x="5825" y="1610"/>
                      <a:pt x="5443" y="1941"/>
                      <a:pt x="5481" y="1941"/>
                    </a:cubicBezTo>
                    <a:cubicBezTo>
                      <a:pt x="5482" y="1941"/>
                      <a:pt x="5484" y="1941"/>
                      <a:pt x="5485" y="1941"/>
                    </a:cubicBezTo>
                    <a:cubicBezTo>
                      <a:pt x="5637" y="1860"/>
                      <a:pt x="5788" y="1762"/>
                      <a:pt x="5931" y="1673"/>
                    </a:cubicBezTo>
                    <a:lnTo>
                      <a:pt x="5931" y="1673"/>
                    </a:lnTo>
                    <a:cubicBezTo>
                      <a:pt x="5779" y="1807"/>
                      <a:pt x="5735" y="1878"/>
                      <a:pt x="5744" y="1914"/>
                    </a:cubicBezTo>
                    <a:cubicBezTo>
                      <a:pt x="5744" y="1938"/>
                      <a:pt x="5755" y="1949"/>
                      <a:pt x="5779" y="1949"/>
                    </a:cubicBezTo>
                    <a:cubicBezTo>
                      <a:pt x="5791" y="1949"/>
                      <a:pt x="5806" y="1946"/>
                      <a:pt x="5824" y="1941"/>
                    </a:cubicBezTo>
                    <a:cubicBezTo>
                      <a:pt x="5877" y="1923"/>
                      <a:pt x="5975" y="1860"/>
                      <a:pt x="6029" y="1843"/>
                    </a:cubicBezTo>
                    <a:cubicBezTo>
                      <a:pt x="6038" y="1841"/>
                      <a:pt x="6045" y="1840"/>
                      <a:pt x="6052" y="1840"/>
                    </a:cubicBezTo>
                    <a:cubicBezTo>
                      <a:pt x="6162" y="1840"/>
                      <a:pt x="5935" y="2044"/>
                      <a:pt x="5859" y="2136"/>
                    </a:cubicBezTo>
                    <a:cubicBezTo>
                      <a:pt x="5854" y="2144"/>
                      <a:pt x="5854" y="2147"/>
                      <a:pt x="5858" y="2147"/>
                    </a:cubicBezTo>
                    <a:cubicBezTo>
                      <a:pt x="5867" y="2147"/>
                      <a:pt x="5903" y="2124"/>
                      <a:pt x="5948" y="2092"/>
                    </a:cubicBezTo>
                    <a:cubicBezTo>
                      <a:pt x="5966" y="2101"/>
                      <a:pt x="5966" y="2128"/>
                      <a:pt x="5975" y="2145"/>
                    </a:cubicBezTo>
                    <a:cubicBezTo>
                      <a:pt x="5975" y="2147"/>
                      <a:pt x="5979" y="2147"/>
                      <a:pt x="5985" y="2147"/>
                    </a:cubicBezTo>
                    <a:cubicBezTo>
                      <a:pt x="6001" y="2147"/>
                      <a:pt x="6034" y="2144"/>
                      <a:pt x="6066" y="2144"/>
                    </a:cubicBezTo>
                    <a:cubicBezTo>
                      <a:pt x="6100" y="2144"/>
                      <a:pt x="6133" y="2148"/>
                      <a:pt x="6144" y="2163"/>
                    </a:cubicBezTo>
                    <a:cubicBezTo>
                      <a:pt x="6162" y="2199"/>
                      <a:pt x="6118" y="2234"/>
                      <a:pt x="6082" y="2279"/>
                    </a:cubicBezTo>
                    <a:cubicBezTo>
                      <a:pt x="6075" y="2293"/>
                      <a:pt x="6057" y="2323"/>
                      <a:pt x="6092" y="2323"/>
                    </a:cubicBezTo>
                    <a:cubicBezTo>
                      <a:pt x="6102" y="2323"/>
                      <a:pt x="6116" y="2321"/>
                      <a:pt x="6136" y="2315"/>
                    </a:cubicBezTo>
                    <a:cubicBezTo>
                      <a:pt x="6149" y="2312"/>
                      <a:pt x="6161" y="2311"/>
                      <a:pt x="6171" y="2311"/>
                    </a:cubicBezTo>
                    <a:cubicBezTo>
                      <a:pt x="6273" y="2311"/>
                      <a:pt x="6208" y="2424"/>
                      <a:pt x="6225" y="2448"/>
                    </a:cubicBezTo>
                    <a:cubicBezTo>
                      <a:pt x="6233" y="2457"/>
                      <a:pt x="6492" y="2511"/>
                      <a:pt x="6465" y="2528"/>
                    </a:cubicBezTo>
                    <a:cubicBezTo>
                      <a:pt x="6385" y="2537"/>
                      <a:pt x="6314" y="2546"/>
                      <a:pt x="6233" y="2546"/>
                    </a:cubicBezTo>
                    <a:lnTo>
                      <a:pt x="6385" y="2582"/>
                    </a:lnTo>
                    <a:cubicBezTo>
                      <a:pt x="6414" y="2579"/>
                      <a:pt x="6443" y="2578"/>
                      <a:pt x="6473" y="2578"/>
                    </a:cubicBezTo>
                    <a:cubicBezTo>
                      <a:pt x="6545" y="2578"/>
                      <a:pt x="6621" y="2584"/>
                      <a:pt x="6697" y="2591"/>
                    </a:cubicBezTo>
                    <a:cubicBezTo>
                      <a:pt x="6608" y="2600"/>
                      <a:pt x="6519" y="2617"/>
                      <a:pt x="6429" y="2635"/>
                    </a:cubicBezTo>
                    <a:cubicBezTo>
                      <a:pt x="6358" y="2662"/>
                      <a:pt x="6385" y="2689"/>
                      <a:pt x="6385" y="2715"/>
                    </a:cubicBezTo>
                    <a:cubicBezTo>
                      <a:pt x="6465" y="2733"/>
                      <a:pt x="6608" y="2796"/>
                      <a:pt x="6323" y="2796"/>
                    </a:cubicBezTo>
                    <a:cubicBezTo>
                      <a:pt x="6403" y="2796"/>
                      <a:pt x="6545" y="2822"/>
                      <a:pt x="6590" y="2822"/>
                    </a:cubicBezTo>
                    <a:cubicBezTo>
                      <a:pt x="6385" y="2840"/>
                      <a:pt x="6376" y="2858"/>
                      <a:pt x="6367" y="2903"/>
                    </a:cubicBezTo>
                    <a:cubicBezTo>
                      <a:pt x="6367" y="2920"/>
                      <a:pt x="6340" y="2956"/>
                      <a:pt x="6403" y="2974"/>
                    </a:cubicBezTo>
                    <a:cubicBezTo>
                      <a:pt x="6438" y="2992"/>
                      <a:pt x="6501" y="2992"/>
                      <a:pt x="6501" y="3009"/>
                    </a:cubicBezTo>
                    <a:cubicBezTo>
                      <a:pt x="6492" y="3054"/>
                      <a:pt x="6349" y="3054"/>
                      <a:pt x="6331" y="3098"/>
                    </a:cubicBezTo>
                    <a:cubicBezTo>
                      <a:pt x="6324" y="3114"/>
                      <a:pt x="6349" y="3206"/>
                      <a:pt x="6230" y="3206"/>
                    </a:cubicBezTo>
                    <a:cubicBezTo>
                      <a:pt x="6209" y="3206"/>
                      <a:pt x="6184" y="3203"/>
                      <a:pt x="6153" y="3196"/>
                    </a:cubicBezTo>
                    <a:lnTo>
                      <a:pt x="6153" y="3196"/>
                    </a:lnTo>
                    <a:cubicBezTo>
                      <a:pt x="6136" y="3259"/>
                      <a:pt x="6429" y="3259"/>
                      <a:pt x="6501" y="3312"/>
                    </a:cubicBezTo>
                    <a:cubicBezTo>
                      <a:pt x="6515" y="3323"/>
                      <a:pt x="6492" y="3326"/>
                      <a:pt x="6455" y="3326"/>
                    </a:cubicBezTo>
                    <a:cubicBezTo>
                      <a:pt x="6399" y="3326"/>
                      <a:pt x="6310" y="3318"/>
                      <a:pt x="6278" y="3312"/>
                    </a:cubicBezTo>
                    <a:cubicBezTo>
                      <a:pt x="6242" y="3312"/>
                      <a:pt x="6207" y="3321"/>
                      <a:pt x="6171" y="3339"/>
                    </a:cubicBezTo>
                    <a:cubicBezTo>
                      <a:pt x="6115" y="3363"/>
                      <a:pt x="6408" y="3543"/>
                      <a:pt x="6281" y="3543"/>
                    </a:cubicBezTo>
                    <a:cubicBezTo>
                      <a:pt x="6274" y="3543"/>
                      <a:pt x="6266" y="3543"/>
                      <a:pt x="6257" y="3542"/>
                    </a:cubicBezTo>
                    <a:lnTo>
                      <a:pt x="6257" y="3542"/>
                    </a:lnTo>
                    <a:cubicBezTo>
                      <a:pt x="6386" y="3565"/>
                      <a:pt x="6713" y="3636"/>
                      <a:pt x="6706" y="3660"/>
                    </a:cubicBezTo>
                    <a:cubicBezTo>
                      <a:pt x="6634" y="3660"/>
                      <a:pt x="6563" y="3660"/>
                      <a:pt x="6492" y="3642"/>
                    </a:cubicBezTo>
                    <a:cubicBezTo>
                      <a:pt x="6465" y="3651"/>
                      <a:pt x="6438" y="3651"/>
                      <a:pt x="6412" y="3669"/>
                    </a:cubicBezTo>
                    <a:cubicBezTo>
                      <a:pt x="6349" y="3686"/>
                      <a:pt x="6323" y="3695"/>
                      <a:pt x="6367" y="3731"/>
                    </a:cubicBezTo>
                    <a:cubicBezTo>
                      <a:pt x="6382" y="3745"/>
                      <a:pt x="6390" y="3760"/>
                      <a:pt x="6359" y="3760"/>
                    </a:cubicBezTo>
                    <a:cubicBezTo>
                      <a:pt x="6352" y="3760"/>
                      <a:pt x="6343" y="3759"/>
                      <a:pt x="6331" y="3758"/>
                    </a:cubicBezTo>
                    <a:cubicBezTo>
                      <a:pt x="6207" y="3749"/>
                      <a:pt x="5984" y="3677"/>
                      <a:pt x="5931" y="3677"/>
                    </a:cubicBezTo>
                    <a:cubicBezTo>
                      <a:pt x="5886" y="3677"/>
                      <a:pt x="6109" y="3784"/>
                      <a:pt x="6109" y="3802"/>
                    </a:cubicBezTo>
                    <a:cubicBezTo>
                      <a:pt x="6118" y="3856"/>
                      <a:pt x="5957" y="3882"/>
                      <a:pt x="5886" y="3927"/>
                    </a:cubicBezTo>
                    <a:cubicBezTo>
                      <a:pt x="5824" y="3962"/>
                      <a:pt x="6581" y="4052"/>
                      <a:pt x="6260" y="4078"/>
                    </a:cubicBezTo>
                    <a:cubicBezTo>
                      <a:pt x="6091" y="4087"/>
                      <a:pt x="5913" y="4078"/>
                      <a:pt x="5966" y="4150"/>
                    </a:cubicBezTo>
                    <a:cubicBezTo>
                      <a:pt x="5982" y="4165"/>
                      <a:pt x="6319" y="4265"/>
                      <a:pt x="6194" y="4265"/>
                    </a:cubicBezTo>
                    <a:cubicBezTo>
                      <a:pt x="6173" y="4265"/>
                      <a:pt x="6140" y="4263"/>
                      <a:pt x="6091" y="4256"/>
                    </a:cubicBezTo>
                    <a:cubicBezTo>
                      <a:pt x="6012" y="4244"/>
                      <a:pt x="5960" y="4239"/>
                      <a:pt x="5928" y="4239"/>
                    </a:cubicBezTo>
                    <a:cubicBezTo>
                      <a:pt x="5794" y="4239"/>
                      <a:pt x="6017" y="4329"/>
                      <a:pt x="6118" y="4372"/>
                    </a:cubicBezTo>
                    <a:cubicBezTo>
                      <a:pt x="6349" y="4470"/>
                      <a:pt x="5984" y="4417"/>
                      <a:pt x="5931" y="4461"/>
                    </a:cubicBezTo>
                    <a:cubicBezTo>
                      <a:pt x="5877" y="4506"/>
                      <a:pt x="6331" y="4550"/>
                      <a:pt x="6456" y="4586"/>
                    </a:cubicBezTo>
                    <a:cubicBezTo>
                      <a:pt x="6502" y="4600"/>
                      <a:pt x="6440" y="4602"/>
                      <a:pt x="6360" y="4602"/>
                    </a:cubicBezTo>
                    <a:cubicBezTo>
                      <a:pt x="6339" y="4602"/>
                      <a:pt x="6318" y="4602"/>
                      <a:pt x="6297" y="4602"/>
                    </a:cubicBezTo>
                    <a:cubicBezTo>
                      <a:pt x="6191" y="4602"/>
                      <a:pt x="6091" y="4604"/>
                      <a:pt x="6171" y="4631"/>
                    </a:cubicBezTo>
                    <a:cubicBezTo>
                      <a:pt x="6242" y="4631"/>
                      <a:pt x="6305" y="4648"/>
                      <a:pt x="6376" y="4657"/>
                    </a:cubicBezTo>
                    <a:cubicBezTo>
                      <a:pt x="6412" y="4675"/>
                      <a:pt x="6403" y="4711"/>
                      <a:pt x="6367" y="4711"/>
                    </a:cubicBezTo>
                    <a:cubicBezTo>
                      <a:pt x="6235" y="4711"/>
                      <a:pt x="6091" y="4662"/>
                      <a:pt x="5993" y="4662"/>
                    </a:cubicBezTo>
                    <a:cubicBezTo>
                      <a:pt x="5965" y="4662"/>
                      <a:pt x="5941" y="4665"/>
                      <a:pt x="5922" y="4675"/>
                    </a:cubicBezTo>
                    <a:cubicBezTo>
                      <a:pt x="5797" y="4737"/>
                      <a:pt x="5815" y="4853"/>
                      <a:pt x="5922" y="4951"/>
                    </a:cubicBezTo>
                    <a:cubicBezTo>
                      <a:pt x="5957" y="4987"/>
                      <a:pt x="6002" y="5005"/>
                      <a:pt x="6002" y="5031"/>
                    </a:cubicBezTo>
                    <a:cubicBezTo>
                      <a:pt x="6060" y="5054"/>
                      <a:pt x="6065" y="5062"/>
                      <a:pt x="6041" y="5062"/>
                    </a:cubicBezTo>
                    <a:cubicBezTo>
                      <a:pt x="5969" y="5062"/>
                      <a:pt x="5628" y="4987"/>
                      <a:pt x="5628" y="4987"/>
                    </a:cubicBezTo>
                    <a:lnTo>
                      <a:pt x="5628" y="4987"/>
                    </a:lnTo>
                    <a:cubicBezTo>
                      <a:pt x="5619" y="5040"/>
                      <a:pt x="6189" y="5111"/>
                      <a:pt x="5824" y="5120"/>
                    </a:cubicBezTo>
                    <a:cubicBezTo>
                      <a:pt x="5815" y="5129"/>
                      <a:pt x="5833" y="5147"/>
                      <a:pt x="5842" y="5165"/>
                    </a:cubicBezTo>
                    <a:cubicBezTo>
                      <a:pt x="5866" y="5197"/>
                      <a:pt x="6128" y="5430"/>
                      <a:pt x="5964" y="5430"/>
                    </a:cubicBezTo>
                    <a:cubicBezTo>
                      <a:pt x="5948" y="5430"/>
                      <a:pt x="5928" y="5428"/>
                      <a:pt x="5904" y="5423"/>
                    </a:cubicBezTo>
                    <a:lnTo>
                      <a:pt x="5904" y="5423"/>
                    </a:lnTo>
                    <a:lnTo>
                      <a:pt x="6314" y="5592"/>
                    </a:lnTo>
                    <a:cubicBezTo>
                      <a:pt x="6234" y="5577"/>
                      <a:pt x="6175" y="5571"/>
                      <a:pt x="6130" y="5571"/>
                    </a:cubicBezTo>
                    <a:cubicBezTo>
                      <a:pt x="6045" y="5571"/>
                      <a:pt x="6014" y="5593"/>
                      <a:pt x="6002" y="5610"/>
                    </a:cubicBezTo>
                    <a:cubicBezTo>
                      <a:pt x="5996" y="5622"/>
                      <a:pt x="5973" y="5626"/>
                      <a:pt x="5940" y="5626"/>
                    </a:cubicBezTo>
                    <a:cubicBezTo>
                      <a:pt x="5874" y="5626"/>
                      <a:pt x="5767" y="5610"/>
                      <a:pt x="5672" y="5610"/>
                    </a:cubicBezTo>
                    <a:cubicBezTo>
                      <a:pt x="5557" y="5610"/>
                      <a:pt x="6127" y="5753"/>
                      <a:pt x="6118" y="5797"/>
                    </a:cubicBezTo>
                    <a:cubicBezTo>
                      <a:pt x="6032" y="5780"/>
                      <a:pt x="5646" y="5690"/>
                      <a:pt x="5589" y="5690"/>
                    </a:cubicBezTo>
                    <a:cubicBezTo>
                      <a:pt x="5586" y="5690"/>
                      <a:pt x="5584" y="5690"/>
                      <a:pt x="5583" y="5690"/>
                    </a:cubicBezTo>
                    <a:cubicBezTo>
                      <a:pt x="5521" y="5717"/>
                      <a:pt x="5681" y="5806"/>
                      <a:pt x="5842" y="5833"/>
                    </a:cubicBezTo>
                    <a:cubicBezTo>
                      <a:pt x="5948" y="5851"/>
                      <a:pt x="6082" y="5851"/>
                      <a:pt x="6091" y="5886"/>
                    </a:cubicBezTo>
                    <a:cubicBezTo>
                      <a:pt x="6091" y="5906"/>
                      <a:pt x="6083" y="5912"/>
                      <a:pt x="6059" y="5912"/>
                    </a:cubicBezTo>
                    <a:cubicBezTo>
                      <a:pt x="6040" y="5912"/>
                      <a:pt x="6010" y="5908"/>
                      <a:pt x="5966" y="5904"/>
                    </a:cubicBezTo>
                    <a:cubicBezTo>
                      <a:pt x="5806" y="5895"/>
                      <a:pt x="5574" y="5824"/>
                      <a:pt x="5423" y="5815"/>
                    </a:cubicBezTo>
                    <a:cubicBezTo>
                      <a:pt x="5396" y="5815"/>
                      <a:pt x="5637" y="5886"/>
                      <a:pt x="5637" y="5886"/>
                    </a:cubicBezTo>
                    <a:cubicBezTo>
                      <a:pt x="5717" y="5913"/>
                      <a:pt x="5761" y="5949"/>
                      <a:pt x="5761" y="5975"/>
                    </a:cubicBezTo>
                    <a:cubicBezTo>
                      <a:pt x="5761" y="6002"/>
                      <a:pt x="5672" y="5984"/>
                      <a:pt x="5717" y="6002"/>
                    </a:cubicBezTo>
                    <a:cubicBezTo>
                      <a:pt x="5797" y="6038"/>
                      <a:pt x="5886" y="6073"/>
                      <a:pt x="5966" y="6100"/>
                    </a:cubicBezTo>
                    <a:cubicBezTo>
                      <a:pt x="5997" y="6109"/>
                      <a:pt x="5995" y="6112"/>
                      <a:pt x="5975" y="6112"/>
                    </a:cubicBezTo>
                    <a:cubicBezTo>
                      <a:pt x="5942" y="6112"/>
                      <a:pt x="5861" y="6104"/>
                      <a:pt x="5811" y="6104"/>
                    </a:cubicBezTo>
                    <a:cubicBezTo>
                      <a:pt x="5770" y="6104"/>
                      <a:pt x="5750" y="6109"/>
                      <a:pt x="5788" y="6127"/>
                    </a:cubicBezTo>
                    <a:cubicBezTo>
                      <a:pt x="5859" y="6154"/>
                      <a:pt x="5931" y="6171"/>
                      <a:pt x="5993" y="6207"/>
                    </a:cubicBezTo>
                    <a:cubicBezTo>
                      <a:pt x="6020" y="6225"/>
                      <a:pt x="6002" y="6243"/>
                      <a:pt x="5993" y="6261"/>
                    </a:cubicBezTo>
                    <a:cubicBezTo>
                      <a:pt x="6000" y="6226"/>
                      <a:pt x="5841" y="6149"/>
                      <a:pt x="5749" y="6149"/>
                    </a:cubicBezTo>
                    <a:cubicBezTo>
                      <a:pt x="5722" y="6149"/>
                      <a:pt x="5700" y="6155"/>
                      <a:pt x="5690" y="6171"/>
                    </a:cubicBezTo>
                    <a:cubicBezTo>
                      <a:pt x="5663" y="6207"/>
                      <a:pt x="5708" y="6278"/>
                      <a:pt x="5922" y="6323"/>
                    </a:cubicBezTo>
                    <a:cubicBezTo>
                      <a:pt x="5867" y="6312"/>
                      <a:pt x="5822" y="6308"/>
                      <a:pt x="5785" y="6308"/>
                    </a:cubicBezTo>
                    <a:cubicBezTo>
                      <a:pt x="5540" y="6308"/>
                      <a:pt x="5625" y="6508"/>
                      <a:pt x="5610" y="6554"/>
                    </a:cubicBezTo>
                    <a:cubicBezTo>
                      <a:pt x="5601" y="6617"/>
                      <a:pt x="5797" y="6626"/>
                      <a:pt x="6038" y="6670"/>
                    </a:cubicBezTo>
                    <a:cubicBezTo>
                      <a:pt x="6204" y="6718"/>
                      <a:pt x="6259" y="6734"/>
                      <a:pt x="6201" y="6734"/>
                    </a:cubicBezTo>
                    <a:cubicBezTo>
                      <a:pt x="6172" y="6734"/>
                      <a:pt x="6115" y="6730"/>
                      <a:pt x="6029" y="6724"/>
                    </a:cubicBezTo>
                    <a:cubicBezTo>
                      <a:pt x="5915" y="6703"/>
                      <a:pt x="5819" y="6695"/>
                      <a:pt x="5739" y="6695"/>
                    </a:cubicBezTo>
                    <a:cubicBezTo>
                      <a:pt x="5504" y="6695"/>
                      <a:pt x="5403" y="6766"/>
                      <a:pt x="5396" y="6813"/>
                    </a:cubicBezTo>
                    <a:cubicBezTo>
                      <a:pt x="5387" y="6848"/>
                      <a:pt x="5378" y="6884"/>
                      <a:pt x="5521" y="6937"/>
                    </a:cubicBezTo>
                    <a:cubicBezTo>
                      <a:pt x="5726" y="7018"/>
                      <a:pt x="5797" y="7053"/>
                      <a:pt x="5779" y="7107"/>
                    </a:cubicBezTo>
                    <a:cubicBezTo>
                      <a:pt x="5792" y="7063"/>
                      <a:pt x="5656" y="7011"/>
                      <a:pt x="5564" y="7011"/>
                    </a:cubicBezTo>
                    <a:cubicBezTo>
                      <a:pt x="5525" y="7011"/>
                      <a:pt x="5493" y="7020"/>
                      <a:pt x="5485" y="7044"/>
                    </a:cubicBezTo>
                    <a:cubicBezTo>
                      <a:pt x="5476" y="7098"/>
                      <a:pt x="5459" y="7160"/>
                      <a:pt x="5459" y="7214"/>
                    </a:cubicBezTo>
                    <a:cubicBezTo>
                      <a:pt x="5459" y="7272"/>
                      <a:pt x="5459" y="7307"/>
                      <a:pt x="5637" y="7367"/>
                    </a:cubicBezTo>
                    <a:lnTo>
                      <a:pt x="5637" y="7367"/>
                    </a:lnTo>
                    <a:cubicBezTo>
                      <a:pt x="5547" y="7342"/>
                      <a:pt x="5454" y="7323"/>
                      <a:pt x="5361" y="7312"/>
                    </a:cubicBezTo>
                    <a:cubicBezTo>
                      <a:pt x="5351" y="7311"/>
                      <a:pt x="5342" y="7310"/>
                      <a:pt x="5333" y="7310"/>
                    </a:cubicBezTo>
                    <a:cubicBezTo>
                      <a:pt x="5257" y="7310"/>
                      <a:pt x="5205" y="7341"/>
                      <a:pt x="5316" y="7365"/>
                    </a:cubicBezTo>
                    <a:cubicBezTo>
                      <a:pt x="5485" y="7392"/>
                      <a:pt x="5378" y="7418"/>
                      <a:pt x="5387" y="7454"/>
                    </a:cubicBezTo>
                    <a:cubicBezTo>
                      <a:pt x="5459" y="7481"/>
                      <a:pt x="5539" y="7499"/>
                      <a:pt x="5610" y="7516"/>
                    </a:cubicBezTo>
                    <a:cubicBezTo>
                      <a:pt x="5690" y="7561"/>
                      <a:pt x="5503" y="7543"/>
                      <a:pt x="5450" y="7552"/>
                    </a:cubicBezTo>
                    <a:cubicBezTo>
                      <a:pt x="5405" y="7570"/>
                      <a:pt x="5396" y="7588"/>
                      <a:pt x="5405" y="7614"/>
                    </a:cubicBezTo>
                    <a:cubicBezTo>
                      <a:pt x="5414" y="7632"/>
                      <a:pt x="5450" y="7668"/>
                      <a:pt x="5565" y="7695"/>
                    </a:cubicBezTo>
                    <a:cubicBezTo>
                      <a:pt x="5681" y="7730"/>
                      <a:pt x="5619" y="7748"/>
                      <a:pt x="5619" y="7766"/>
                    </a:cubicBezTo>
                    <a:cubicBezTo>
                      <a:pt x="5506" y="7750"/>
                      <a:pt x="5440" y="7735"/>
                      <a:pt x="5419" y="7735"/>
                    </a:cubicBezTo>
                    <a:cubicBezTo>
                      <a:pt x="5403" y="7735"/>
                      <a:pt x="5411" y="7743"/>
                      <a:pt x="5441" y="7766"/>
                    </a:cubicBezTo>
                    <a:cubicBezTo>
                      <a:pt x="5485" y="7810"/>
                      <a:pt x="5530" y="7846"/>
                      <a:pt x="5583" y="7882"/>
                    </a:cubicBezTo>
                    <a:cubicBezTo>
                      <a:pt x="5582" y="7881"/>
                      <a:pt x="5582" y="7881"/>
                      <a:pt x="5582" y="7881"/>
                    </a:cubicBezTo>
                    <a:lnTo>
                      <a:pt x="5582" y="7881"/>
                    </a:lnTo>
                    <a:cubicBezTo>
                      <a:pt x="5580" y="7881"/>
                      <a:pt x="5668" y="7932"/>
                      <a:pt x="5627" y="7932"/>
                    </a:cubicBezTo>
                    <a:cubicBezTo>
                      <a:pt x="5620" y="7932"/>
                      <a:pt x="5609" y="7930"/>
                      <a:pt x="5592" y="7926"/>
                    </a:cubicBezTo>
                    <a:cubicBezTo>
                      <a:pt x="5548" y="7899"/>
                      <a:pt x="5485" y="7891"/>
                      <a:pt x="5432" y="7882"/>
                    </a:cubicBezTo>
                    <a:lnTo>
                      <a:pt x="5432" y="7882"/>
                    </a:lnTo>
                    <a:cubicBezTo>
                      <a:pt x="5423" y="7926"/>
                      <a:pt x="5476" y="7926"/>
                      <a:pt x="5583" y="7971"/>
                    </a:cubicBezTo>
                    <a:cubicBezTo>
                      <a:pt x="5647" y="8002"/>
                      <a:pt x="5753" y="8063"/>
                      <a:pt x="5661" y="8063"/>
                    </a:cubicBezTo>
                    <a:cubicBezTo>
                      <a:pt x="5650" y="8063"/>
                      <a:pt x="5636" y="8062"/>
                      <a:pt x="5619" y="8060"/>
                    </a:cubicBezTo>
                    <a:cubicBezTo>
                      <a:pt x="5471" y="8047"/>
                      <a:pt x="5409" y="8027"/>
                      <a:pt x="5352" y="8027"/>
                    </a:cubicBezTo>
                    <a:cubicBezTo>
                      <a:pt x="5326" y="8027"/>
                      <a:pt x="5302" y="8031"/>
                      <a:pt x="5272" y="8042"/>
                    </a:cubicBezTo>
                    <a:cubicBezTo>
                      <a:pt x="5218" y="8069"/>
                      <a:pt x="5111" y="8095"/>
                      <a:pt x="5102" y="8122"/>
                    </a:cubicBezTo>
                    <a:cubicBezTo>
                      <a:pt x="5093" y="8158"/>
                      <a:pt x="5254" y="8167"/>
                      <a:pt x="5334" y="8184"/>
                    </a:cubicBezTo>
                    <a:cubicBezTo>
                      <a:pt x="5450" y="8211"/>
                      <a:pt x="5521" y="8247"/>
                      <a:pt x="5423" y="8256"/>
                    </a:cubicBezTo>
                    <a:cubicBezTo>
                      <a:pt x="5362" y="8256"/>
                      <a:pt x="5233" y="8290"/>
                      <a:pt x="5377" y="8316"/>
                    </a:cubicBezTo>
                    <a:lnTo>
                      <a:pt x="5377" y="8316"/>
                    </a:lnTo>
                    <a:cubicBezTo>
                      <a:pt x="5319" y="8306"/>
                      <a:pt x="5276" y="8302"/>
                      <a:pt x="5245" y="8302"/>
                    </a:cubicBezTo>
                    <a:cubicBezTo>
                      <a:pt x="5069" y="8302"/>
                      <a:pt x="5272" y="8439"/>
                      <a:pt x="5272" y="8469"/>
                    </a:cubicBezTo>
                    <a:cubicBezTo>
                      <a:pt x="5280" y="8505"/>
                      <a:pt x="5209" y="8487"/>
                      <a:pt x="5165" y="8505"/>
                    </a:cubicBezTo>
                    <a:cubicBezTo>
                      <a:pt x="5129" y="8523"/>
                      <a:pt x="5102" y="8559"/>
                      <a:pt x="5093" y="8603"/>
                    </a:cubicBezTo>
                    <a:cubicBezTo>
                      <a:pt x="5093" y="8619"/>
                      <a:pt x="5115" y="8768"/>
                      <a:pt x="4959" y="8768"/>
                    </a:cubicBezTo>
                    <a:cubicBezTo>
                      <a:pt x="4943" y="8768"/>
                      <a:pt x="4926" y="8767"/>
                      <a:pt x="4906" y="8763"/>
                    </a:cubicBezTo>
                    <a:lnTo>
                      <a:pt x="4906" y="8763"/>
                    </a:lnTo>
                    <a:cubicBezTo>
                      <a:pt x="4889" y="8808"/>
                      <a:pt x="4924" y="8826"/>
                      <a:pt x="5138" y="8861"/>
                    </a:cubicBezTo>
                    <a:cubicBezTo>
                      <a:pt x="5245" y="8879"/>
                      <a:pt x="5334" y="8915"/>
                      <a:pt x="5423" y="8977"/>
                    </a:cubicBezTo>
                    <a:lnTo>
                      <a:pt x="5049" y="8933"/>
                    </a:lnTo>
                    <a:cubicBezTo>
                      <a:pt x="4924" y="8933"/>
                      <a:pt x="4924" y="8977"/>
                      <a:pt x="4995" y="9022"/>
                    </a:cubicBezTo>
                    <a:cubicBezTo>
                      <a:pt x="5058" y="9057"/>
                      <a:pt x="5111" y="9093"/>
                      <a:pt x="5120" y="9129"/>
                    </a:cubicBezTo>
                    <a:lnTo>
                      <a:pt x="4915" y="9129"/>
                    </a:lnTo>
                    <a:cubicBezTo>
                      <a:pt x="4773" y="9155"/>
                      <a:pt x="5387" y="9262"/>
                      <a:pt x="5378" y="9298"/>
                    </a:cubicBezTo>
                    <a:cubicBezTo>
                      <a:pt x="5377" y="9305"/>
                      <a:pt x="5364" y="9308"/>
                      <a:pt x="5344" y="9308"/>
                    </a:cubicBezTo>
                    <a:cubicBezTo>
                      <a:pt x="5254" y="9308"/>
                      <a:pt x="5012" y="9249"/>
                      <a:pt x="4913" y="9249"/>
                    </a:cubicBezTo>
                    <a:cubicBezTo>
                      <a:pt x="4899" y="9249"/>
                      <a:pt x="4887" y="9251"/>
                      <a:pt x="4880" y="9253"/>
                    </a:cubicBezTo>
                    <a:cubicBezTo>
                      <a:pt x="4764" y="9298"/>
                      <a:pt x="5147" y="9440"/>
                      <a:pt x="5236" y="9512"/>
                    </a:cubicBezTo>
                    <a:cubicBezTo>
                      <a:pt x="5249" y="9525"/>
                      <a:pt x="5309" y="9616"/>
                      <a:pt x="5251" y="9616"/>
                    </a:cubicBezTo>
                    <a:cubicBezTo>
                      <a:pt x="5233" y="9616"/>
                      <a:pt x="5203" y="9607"/>
                      <a:pt x="5156" y="9583"/>
                    </a:cubicBezTo>
                    <a:cubicBezTo>
                      <a:pt x="5169" y="9543"/>
                      <a:pt x="5072" y="9508"/>
                      <a:pt x="4982" y="9508"/>
                    </a:cubicBezTo>
                    <a:cubicBezTo>
                      <a:pt x="4951" y="9508"/>
                      <a:pt x="4922" y="9512"/>
                      <a:pt x="4897" y="9521"/>
                    </a:cubicBezTo>
                    <a:cubicBezTo>
                      <a:pt x="4862" y="9538"/>
                      <a:pt x="4862" y="9610"/>
                      <a:pt x="5049" y="9636"/>
                    </a:cubicBezTo>
                    <a:cubicBezTo>
                      <a:pt x="5156" y="9636"/>
                      <a:pt x="5254" y="9645"/>
                      <a:pt x="5361" y="9672"/>
                    </a:cubicBezTo>
                    <a:cubicBezTo>
                      <a:pt x="5369" y="9672"/>
                      <a:pt x="4737" y="9672"/>
                      <a:pt x="4924" y="9716"/>
                    </a:cubicBezTo>
                    <a:lnTo>
                      <a:pt x="5298" y="9797"/>
                    </a:lnTo>
                    <a:cubicBezTo>
                      <a:pt x="5378" y="9814"/>
                      <a:pt x="5459" y="9850"/>
                      <a:pt x="5539" y="9886"/>
                    </a:cubicBezTo>
                    <a:cubicBezTo>
                      <a:pt x="5360" y="9854"/>
                      <a:pt x="5240" y="9832"/>
                      <a:pt x="5168" y="9832"/>
                    </a:cubicBezTo>
                    <a:cubicBezTo>
                      <a:pt x="5118" y="9832"/>
                      <a:pt x="5092" y="9842"/>
                      <a:pt x="5084" y="9868"/>
                    </a:cubicBezTo>
                    <a:cubicBezTo>
                      <a:pt x="5147" y="9957"/>
                      <a:pt x="5245" y="10002"/>
                      <a:pt x="5352" y="10002"/>
                    </a:cubicBezTo>
                    <a:lnTo>
                      <a:pt x="5343" y="10055"/>
                    </a:lnTo>
                    <a:cubicBezTo>
                      <a:pt x="5227" y="10046"/>
                      <a:pt x="5102" y="10002"/>
                      <a:pt x="5004" y="10002"/>
                    </a:cubicBezTo>
                    <a:cubicBezTo>
                      <a:pt x="4880" y="10002"/>
                      <a:pt x="4853" y="10028"/>
                      <a:pt x="4889" y="10064"/>
                    </a:cubicBezTo>
                    <a:cubicBezTo>
                      <a:pt x="4950" y="10125"/>
                      <a:pt x="5337" y="10213"/>
                      <a:pt x="5138" y="10213"/>
                    </a:cubicBezTo>
                    <a:cubicBezTo>
                      <a:pt x="5106" y="10213"/>
                      <a:pt x="5060" y="10211"/>
                      <a:pt x="4995" y="10206"/>
                    </a:cubicBezTo>
                    <a:cubicBezTo>
                      <a:pt x="4886" y="10187"/>
                      <a:pt x="4829" y="10179"/>
                      <a:pt x="4807" y="10179"/>
                    </a:cubicBezTo>
                    <a:cubicBezTo>
                      <a:pt x="4730" y="10179"/>
                      <a:pt x="5091" y="10279"/>
                      <a:pt x="5084" y="10313"/>
                    </a:cubicBezTo>
                    <a:cubicBezTo>
                      <a:pt x="5076" y="10358"/>
                      <a:pt x="4782" y="10331"/>
                      <a:pt x="4871" y="10376"/>
                    </a:cubicBezTo>
                    <a:lnTo>
                      <a:pt x="5156" y="10474"/>
                    </a:lnTo>
                    <a:cubicBezTo>
                      <a:pt x="5025" y="10467"/>
                      <a:pt x="4952" y="10438"/>
                      <a:pt x="4877" y="10438"/>
                    </a:cubicBezTo>
                    <a:cubicBezTo>
                      <a:pt x="4855" y="10438"/>
                      <a:pt x="4832" y="10441"/>
                      <a:pt x="4808" y="10447"/>
                    </a:cubicBezTo>
                    <a:cubicBezTo>
                      <a:pt x="4764" y="10465"/>
                      <a:pt x="4693" y="10491"/>
                      <a:pt x="4835" y="10527"/>
                    </a:cubicBezTo>
                    <a:cubicBezTo>
                      <a:pt x="4969" y="10563"/>
                      <a:pt x="4897" y="10589"/>
                      <a:pt x="4889" y="10625"/>
                    </a:cubicBezTo>
                    <a:cubicBezTo>
                      <a:pt x="4889" y="10651"/>
                      <a:pt x="5152" y="10693"/>
                      <a:pt x="5164" y="10736"/>
                    </a:cubicBezTo>
                    <a:lnTo>
                      <a:pt x="5164" y="10736"/>
                    </a:lnTo>
                    <a:cubicBezTo>
                      <a:pt x="5164" y="10734"/>
                      <a:pt x="5164" y="10733"/>
                      <a:pt x="5165" y="10732"/>
                    </a:cubicBezTo>
                    <a:lnTo>
                      <a:pt x="5316" y="10732"/>
                    </a:lnTo>
                    <a:cubicBezTo>
                      <a:pt x="5396" y="10768"/>
                      <a:pt x="5494" y="10794"/>
                      <a:pt x="5441" y="10812"/>
                    </a:cubicBezTo>
                    <a:cubicBezTo>
                      <a:pt x="5340" y="10795"/>
                      <a:pt x="5175" y="10770"/>
                      <a:pt x="5165" y="10738"/>
                    </a:cubicBezTo>
                    <a:lnTo>
                      <a:pt x="5165" y="10738"/>
                    </a:lnTo>
                    <a:cubicBezTo>
                      <a:pt x="5165" y="10739"/>
                      <a:pt x="5165" y="10740"/>
                      <a:pt x="5165" y="10741"/>
                    </a:cubicBezTo>
                    <a:lnTo>
                      <a:pt x="4871" y="10687"/>
                    </a:lnTo>
                    <a:lnTo>
                      <a:pt x="4871" y="10687"/>
                    </a:lnTo>
                    <a:cubicBezTo>
                      <a:pt x="4871" y="10705"/>
                      <a:pt x="4853" y="10741"/>
                      <a:pt x="5004" y="10768"/>
                    </a:cubicBezTo>
                    <a:cubicBezTo>
                      <a:pt x="5129" y="10821"/>
                      <a:pt x="5129" y="10821"/>
                      <a:pt x="4995" y="10821"/>
                    </a:cubicBezTo>
                    <a:cubicBezTo>
                      <a:pt x="4995" y="10848"/>
                      <a:pt x="5004" y="10857"/>
                      <a:pt x="5129" y="10883"/>
                    </a:cubicBezTo>
                    <a:cubicBezTo>
                      <a:pt x="5289" y="10910"/>
                      <a:pt x="5272" y="10946"/>
                      <a:pt x="5263" y="10963"/>
                    </a:cubicBezTo>
                    <a:lnTo>
                      <a:pt x="4784" y="10868"/>
                    </a:lnTo>
                    <a:lnTo>
                      <a:pt x="4784" y="10868"/>
                    </a:lnTo>
                    <a:cubicBezTo>
                      <a:pt x="4960" y="10905"/>
                      <a:pt x="4977" y="10991"/>
                      <a:pt x="4969" y="11017"/>
                    </a:cubicBezTo>
                    <a:cubicBezTo>
                      <a:pt x="4951" y="11053"/>
                      <a:pt x="4808" y="11035"/>
                      <a:pt x="4755" y="11053"/>
                    </a:cubicBezTo>
                    <a:cubicBezTo>
                      <a:pt x="4550" y="11142"/>
                      <a:pt x="4568" y="11284"/>
                      <a:pt x="4532" y="11409"/>
                    </a:cubicBezTo>
                    <a:cubicBezTo>
                      <a:pt x="4532" y="11409"/>
                      <a:pt x="4469" y="11401"/>
                      <a:pt x="4424" y="11401"/>
                    </a:cubicBezTo>
                    <a:cubicBezTo>
                      <a:pt x="4402" y="11401"/>
                      <a:pt x="4384" y="11403"/>
                      <a:pt x="4381" y="11409"/>
                    </a:cubicBezTo>
                    <a:cubicBezTo>
                      <a:pt x="4381" y="11427"/>
                      <a:pt x="4381" y="11453"/>
                      <a:pt x="4390" y="11471"/>
                    </a:cubicBezTo>
                    <a:cubicBezTo>
                      <a:pt x="4408" y="11551"/>
                      <a:pt x="4425" y="11623"/>
                      <a:pt x="4452" y="11694"/>
                    </a:cubicBezTo>
                    <a:cubicBezTo>
                      <a:pt x="4479" y="11810"/>
                      <a:pt x="4514" y="11908"/>
                      <a:pt x="4577" y="12006"/>
                    </a:cubicBezTo>
                    <a:cubicBezTo>
                      <a:pt x="4612" y="12068"/>
                      <a:pt x="4675" y="12113"/>
                      <a:pt x="4746" y="12130"/>
                    </a:cubicBezTo>
                    <a:cubicBezTo>
                      <a:pt x="4826" y="12157"/>
                      <a:pt x="4799" y="12184"/>
                      <a:pt x="4791" y="12202"/>
                    </a:cubicBezTo>
                    <a:cubicBezTo>
                      <a:pt x="4791" y="12188"/>
                      <a:pt x="4733" y="12169"/>
                      <a:pt x="4694" y="12169"/>
                    </a:cubicBezTo>
                    <a:cubicBezTo>
                      <a:pt x="4682" y="12169"/>
                      <a:pt x="4672" y="12171"/>
                      <a:pt x="4666" y="12175"/>
                    </a:cubicBezTo>
                    <a:cubicBezTo>
                      <a:pt x="4603" y="12211"/>
                      <a:pt x="4621" y="12282"/>
                      <a:pt x="4603" y="12326"/>
                    </a:cubicBezTo>
                    <a:cubicBezTo>
                      <a:pt x="4603" y="12353"/>
                      <a:pt x="4550" y="12406"/>
                      <a:pt x="4666" y="12442"/>
                    </a:cubicBezTo>
                    <a:cubicBezTo>
                      <a:pt x="4755" y="12469"/>
                      <a:pt x="5058" y="12504"/>
                      <a:pt x="5165" y="12522"/>
                    </a:cubicBezTo>
                    <a:cubicBezTo>
                      <a:pt x="5162" y="12536"/>
                      <a:pt x="5133" y="12541"/>
                      <a:pt x="5090" y="12541"/>
                    </a:cubicBezTo>
                    <a:cubicBezTo>
                      <a:pt x="4992" y="12541"/>
                      <a:pt x="4819" y="12514"/>
                      <a:pt x="4701" y="12496"/>
                    </a:cubicBezTo>
                    <a:cubicBezTo>
                      <a:pt x="4653" y="12488"/>
                      <a:pt x="4619" y="12485"/>
                      <a:pt x="4595" y="12485"/>
                    </a:cubicBezTo>
                    <a:cubicBezTo>
                      <a:pt x="4503" y="12485"/>
                      <a:pt x="4557" y="12531"/>
                      <a:pt x="4550" y="12567"/>
                    </a:cubicBezTo>
                    <a:cubicBezTo>
                      <a:pt x="4532" y="12602"/>
                      <a:pt x="4550" y="12691"/>
                      <a:pt x="4461" y="12727"/>
                    </a:cubicBezTo>
                    <a:cubicBezTo>
                      <a:pt x="4425" y="12736"/>
                      <a:pt x="4390" y="12736"/>
                      <a:pt x="4354" y="12736"/>
                    </a:cubicBezTo>
                    <a:cubicBezTo>
                      <a:pt x="4363" y="12772"/>
                      <a:pt x="4470" y="12798"/>
                      <a:pt x="4541" y="12843"/>
                    </a:cubicBezTo>
                    <a:cubicBezTo>
                      <a:pt x="4684" y="12914"/>
                      <a:pt x="4399" y="12932"/>
                      <a:pt x="4345" y="12977"/>
                    </a:cubicBezTo>
                    <a:cubicBezTo>
                      <a:pt x="4301" y="13012"/>
                      <a:pt x="4479" y="13066"/>
                      <a:pt x="4666" y="13128"/>
                    </a:cubicBezTo>
                    <a:cubicBezTo>
                      <a:pt x="4776" y="13163"/>
                      <a:pt x="4794" y="13175"/>
                      <a:pt x="4765" y="13175"/>
                    </a:cubicBezTo>
                    <a:cubicBezTo>
                      <a:pt x="4705" y="13175"/>
                      <a:pt x="4444" y="13122"/>
                      <a:pt x="4390" y="13110"/>
                    </a:cubicBezTo>
                    <a:cubicBezTo>
                      <a:pt x="4370" y="13108"/>
                      <a:pt x="4354" y="13107"/>
                      <a:pt x="4344" y="13107"/>
                    </a:cubicBezTo>
                    <a:cubicBezTo>
                      <a:pt x="4235" y="13107"/>
                      <a:pt x="4561" y="13218"/>
                      <a:pt x="4586" y="13226"/>
                    </a:cubicBezTo>
                    <a:cubicBezTo>
                      <a:pt x="4661" y="13262"/>
                      <a:pt x="4612" y="13268"/>
                      <a:pt x="4533" y="13268"/>
                    </a:cubicBezTo>
                    <a:cubicBezTo>
                      <a:pt x="4486" y="13268"/>
                      <a:pt x="4428" y="13266"/>
                      <a:pt x="4379" y="13266"/>
                    </a:cubicBezTo>
                    <a:cubicBezTo>
                      <a:pt x="4347" y="13266"/>
                      <a:pt x="4318" y="13267"/>
                      <a:pt x="4301" y="13270"/>
                    </a:cubicBezTo>
                    <a:cubicBezTo>
                      <a:pt x="4194" y="13288"/>
                      <a:pt x="4238" y="13351"/>
                      <a:pt x="4265" y="13395"/>
                    </a:cubicBezTo>
                    <a:cubicBezTo>
                      <a:pt x="4281" y="13419"/>
                      <a:pt x="4380" y="13554"/>
                      <a:pt x="4218" y="13554"/>
                    </a:cubicBezTo>
                    <a:cubicBezTo>
                      <a:pt x="4197" y="13554"/>
                      <a:pt x="4171" y="13552"/>
                      <a:pt x="4140" y="13547"/>
                    </a:cubicBezTo>
                    <a:lnTo>
                      <a:pt x="4140" y="13547"/>
                    </a:lnTo>
                    <a:cubicBezTo>
                      <a:pt x="4087" y="13564"/>
                      <a:pt x="4149" y="13618"/>
                      <a:pt x="4176" y="13653"/>
                    </a:cubicBezTo>
                    <a:cubicBezTo>
                      <a:pt x="4292" y="13796"/>
                      <a:pt x="4229" y="13921"/>
                      <a:pt x="4327" y="14045"/>
                    </a:cubicBezTo>
                    <a:cubicBezTo>
                      <a:pt x="4355" y="14080"/>
                      <a:pt x="4404" y="14130"/>
                      <a:pt x="4535" y="14176"/>
                    </a:cubicBezTo>
                    <a:lnTo>
                      <a:pt x="4535" y="14176"/>
                    </a:lnTo>
                    <a:cubicBezTo>
                      <a:pt x="4443" y="14153"/>
                      <a:pt x="4351" y="14137"/>
                      <a:pt x="4256" y="14126"/>
                    </a:cubicBezTo>
                    <a:cubicBezTo>
                      <a:pt x="4176" y="14126"/>
                      <a:pt x="4301" y="14170"/>
                      <a:pt x="4265" y="14179"/>
                    </a:cubicBezTo>
                    <a:lnTo>
                      <a:pt x="4185" y="14197"/>
                    </a:lnTo>
                    <a:cubicBezTo>
                      <a:pt x="4078" y="14206"/>
                      <a:pt x="4087" y="14250"/>
                      <a:pt x="4060" y="14295"/>
                    </a:cubicBezTo>
                    <a:cubicBezTo>
                      <a:pt x="4167" y="14366"/>
                      <a:pt x="4105" y="14437"/>
                      <a:pt x="4114" y="14446"/>
                    </a:cubicBezTo>
                    <a:cubicBezTo>
                      <a:pt x="4345" y="14598"/>
                      <a:pt x="4630" y="14722"/>
                      <a:pt x="4862" y="14892"/>
                    </a:cubicBezTo>
                    <a:cubicBezTo>
                      <a:pt x="4873" y="14903"/>
                      <a:pt x="4867" y="14908"/>
                      <a:pt x="4850" y="14908"/>
                    </a:cubicBezTo>
                    <a:cubicBezTo>
                      <a:pt x="4785" y="14908"/>
                      <a:pt x="4549" y="14830"/>
                      <a:pt x="4408" y="14696"/>
                    </a:cubicBezTo>
                    <a:cubicBezTo>
                      <a:pt x="4277" y="14572"/>
                      <a:pt x="4175" y="14529"/>
                      <a:pt x="4116" y="14529"/>
                    </a:cubicBezTo>
                    <a:cubicBezTo>
                      <a:pt x="4094" y="14529"/>
                      <a:pt x="4079" y="14535"/>
                      <a:pt x="4069" y="14544"/>
                    </a:cubicBezTo>
                    <a:cubicBezTo>
                      <a:pt x="4060" y="14562"/>
                      <a:pt x="4025" y="14580"/>
                      <a:pt x="4105" y="14651"/>
                    </a:cubicBezTo>
                    <a:cubicBezTo>
                      <a:pt x="4176" y="14722"/>
                      <a:pt x="4220" y="14740"/>
                      <a:pt x="4167" y="14740"/>
                    </a:cubicBezTo>
                    <a:cubicBezTo>
                      <a:pt x="3980" y="14678"/>
                      <a:pt x="3820" y="14589"/>
                      <a:pt x="3668" y="14473"/>
                    </a:cubicBezTo>
                    <a:lnTo>
                      <a:pt x="3668" y="14473"/>
                    </a:lnTo>
                    <a:cubicBezTo>
                      <a:pt x="3820" y="14607"/>
                      <a:pt x="3802" y="14615"/>
                      <a:pt x="3784" y="14651"/>
                    </a:cubicBezTo>
                    <a:cubicBezTo>
                      <a:pt x="3757" y="14678"/>
                      <a:pt x="3748" y="14705"/>
                      <a:pt x="3793" y="14794"/>
                    </a:cubicBezTo>
                    <a:cubicBezTo>
                      <a:pt x="3801" y="14810"/>
                      <a:pt x="3877" y="14939"/>
                      <a:pt x="3868" y="14939"/>
                    </a:cubicBezTo>
                    <a:cubicBezTo>
                      <a:pt x="3868" y="14939"/>
                      <a:pt x="3866" y="14938"/>
                      <a:pt x="3864" y="14936"/>
                    </a:cubicBezTo>
                    <a:cubicBezTo>
                      <a:pt x="3820" y="14900"/>
                      <a:pt x="3695" y="14785"/>
                      <a:pt x="3677" y="14785"/>
                    </a:cubicBezTo>
                    <a:cubicBezTo>
                      <a:pt x="3642" y="14785"/>
                      <a:pt x="3713" y="14892"/>
                      <a:pt x="3695" y="14900"/>
                    </a:cubicBezTo>
                    <a:lnTo>
                      <a:pt x="3624" y="14954"/>
                    </a:lnTo>
                    <a:cubicBezTo>
                      <a:pt x="3589" y="14916"/>
                      <a:pt x="3571" y="14900"/>
                      <a:pt x="3565" y="14900"/>
                    </a:cubicBezTo>
                    <a:cubicBezTo>
                      <a:pt x="3541" y="14900"/>
                      <a:pt x="3673" y="15112"/>
                      <a:pt x="3722" y="15203"/>
                    </a:cubicBezTo>
                    <a:cubicBezTo>
                      <a:pt x="3784" y="15319"/>
                      <a:pt x="3793" y="15364"/>
                      <a:pt x="3766" y="15373"/>
                    </a:cubicBezTo>
                    <a:cubicBezTo>
                      <a:pt x="3606" y="15105"/>
                      <a:pt x="3561" y="15025"/>
                      <a:pt x="3499" y="15025"/>
                    </a:cubicBezTo>
                    <a:cubicBezTo>
                      <a:pt x="3410" y="15034"/>
                      <a:pt x="3321" y="15061"/>
                      <a:pt x="3241" y="15105"/>
                    </a:cubicBezTo>
                    <a:cubicBezTo>
                      <a:pt x="3241" y="15105"/>
                      <a:pt x="3134" y="15105"/>
                      <a:pt x="3178" y="15230"/>
                    </a:cubicBezTo>
                    <a:cubicBezTo>
                      <a:pt x="3241" y="15375"/>
                      <a:pt x="3224" y="15417"/>
                      <a:pt x="3196" y="15417"/>
                    </a:cubicBezTo>
                    <a:cubicBezTo>
                      <a:pt x="3185" y="15417"/>
                      <a:pt x="3171" y="15410"/>
                      <a:pt x="3161" y="15399"/>
                    </a:cubicBezTo>
                    <a:cubicBezTo>
                      <a:pt x="3134" y="15364"/>
                      <a:pt x="3116" y="15239"/>
                      <a:pt x="3089" y="15177"/>
                    </a:cubicBezTo>
                    <a:cubicBezTo>
                      <a:pt x="3068" y="15145"/>
                      <a:pt x="3059" y="15138"/>
                      <a:pt x="3052" y="15138"/>
                    </a:cubicBezTo>
                    <a:cubicBezTo>
                      <a:pt x="3047" y="15138"/>
                      <a:pt x="3043" y="15141"/>
                      <a:pt x="3036" y="15141"/>
                    </a:cubicBezTo>
                    <a:cubicBezTo>
                      <a:pt x="3032" y="15141"/>
                      <a:pt x="3009" y="15126"/>
                      <a:pt x="2986" y="15126"/>
                    </a:cubicBezTo>
                    <a:cubicBezTo>
                      <a:pt x="2962" y="15126"/>
                      <a:pt x="2938" y="15143"/>
                      <a:pt x="2938" y="15212"/>
                    </a:cubicBezTo>
                    <a:cubicBezTo>
                      <a:pt x="2933" y="15283"/>
                      <a:pt x="2924" y="15295"/>
                      <a:pt x="2913" y="15295"/>
                    </a:cubicBezTo>
                    <a:cubicBezTo>
                      <a:pt x="2908" y="15295"/>
                      <a:pt x="2903" y="15292"/>
                      <a:pt x="2897" y="15292"/>
                    </a:cubicBezTo>
                    <a:cubicBezTo>
                      <a:pt x="2890" y="15292"/>
                      <a:pt x="2883" y="15296"/>
                      <a:pt x="2875" y="15310"/>
                    </a:cubicBezTo>
                    <a:cubicBezTo>
                      <a:pt x="2858" y="15346"/>
                      <a:pt x="2849" y="15551"/>
                      <a:pt x="2831" y="15551"/>
                    </a:cubicBezTo>
                    <a:cubicBezTo>
                      <a:pt x="2813" y="15488"/>
                      <a:pt x="2804" y="15426"/>
                      <a:pt x="2795" y="15364"/>
                    </a:cubicBezTo>
                    <a:cubicBezTo>
                      <a:pt x="2771" y="15266"/>
                      <a:pt x="2746" y="15220"/>
                      <a:pt x="2715" y="15220"/>
                    </a:cubicBezTo>
                    <a:cubicBezTo>
                      <a:pt x="2712" y="15220"/>
                      <a:pt x="2709" y="15220"/>
                      <a:pt x="2706" y="15221"/>
                    </a:cubicBezTo>
                    <a:cubicBezTo>
                      <a:pt x="2653" y="15221"/>
                      <a:pt x="2590" y="15239"/>
                      <a:pt x="2546" y="15275"/>
                    </a:cubicBezTo>
                    <a:cubicBezTo>
                      <a:pt x="2501" y="15355"/>
                      <a:pt x="2466" y="15444"/>
                      <a:pt x="2466" y="15542"/>
                    </a:cubicBezTo>
                    <a:cubicBezTo>
                      <a:pt x="2457" y="15559"/>
                      <a:pt x="2450" y="15578"/>
                      <a:pt x="2444" y="15597"/>
                    </a:cubicBezTo>
                    <a:lnTo>
                      <a:pt x="2444" y="15597"/>
                    </a:lnTo>
                    <a:cubicBezTo>
                      <a:pt x="2482" y="15377"/>
                      <a:pt x="2507" y="15182"/>
                      <a:pt x="2492" y="15150"/>
                    </a:cubicBezTo>
                    <a:cubicBezTo>
                      <a:pt x="2487" y="15133"/>
                      <a:pt x="2468" y="15100"/>
                      <a:pt x="2446" y="15100"/>
                    </a:cubicBezTo>
                    <a:cubicBezTo>
                      <a:pt x="2432" y="15100"/>
                      <a:pt x="2417" y="15113"/>
                      <a:pt x="2403" y="15150"/>
                    </a:cubicBezTo>
                    <a:cubicBezTo>
                      <a:pt x="2346" y="15296"/>
                      <a:pt x="2298" y="15443"/>
                      <a:pt x="2272" y="15443"/>
                    </a:cubicBezTo>
                    <a:cubicBezTo>
                      <a:pt x="2261" y="15443"/>
                      <a:pt x="2255" y="15420"/>
                      <a:pt x="2252" y="15364"/>
                    </a:cubicBezTo>
                    <a:cubicBezTo>
                      <a:pt x="2227" y="15271"/>
                      <a:pt x="2201" y="15194"/>
                      <a:pt x="2145" y="15194"/>
                    </a:cubicBezTo>
                    <a:cubicBezTo>
                      <a:pt x="2142" y="15194"/>
                      <a:pt x="2139" y="15194"/>
                      <a:pt x="2136" y="15194"/>
                    </a:cubicBezTo>
                    <a:cubicBezTo>
                      <a:pt x="2104" y="15211"/>
                      <a:pt x="1960" y="15442"/>
                      <a:pt x="1922" y="15442"/>
                    </a:cubicBezTo>
                    <a:cubicBezTo>
                      <a:pt x="1918" y="15442"/>
                      <a:pt x="1915" y="15440"/>
                      <a:pt x="1914" y="15435"/>
                    </a:cubicBezTo>
                    <a:cubicBezTo>
                      <a:pt x="1905" y="15346"/>
                      <a:pt x="2109" y="14954"/>
                      <a:pt x="2101" y="14883"/>
                    </a:cubicBezTo>
                    <a:cubicBezTo>
                      <a:pt x="2101" y="14879"/>
                      <a:pt x="2100" y="14878"/>
                      <a:pt x="2098" y="14878"/>
                    </a:cubicBezTo>
                    <a:cubicBezTo>
                      <a:pt x="2080" y="14878"/>
                      <a:pt x="1955" y="15119"/>
                      <a:pt x="1914" y="15177"/>
                    </a:cubicBezTo>
                    <a:cubicBezTo>
                      <a:pt x="1898" y="15161"/>
                      <a:pt x="2049" y="14894"/>
                      <a:pt x="2029" y="14894"/>
                    </a:cubicBezTo>
                    <a:cubicBezTo>
                      <a:pt x="2026" y="14894"/>
                      <a:pt x="2021" y="14899"/>
                      <a:pt x="2011" y="14909"/>
                    </a:cubicBezTo>
                    <a:cubicBezTo>
                      <a:pt x="1989" y="14932"/>
                      <a:pt x="1683" y="15382"/>
                      <a:pt x="1645" y="15382"/>
                    </a:cubicBezTo>
                    <a:cubicBezTo>
                      <a:pt x="1637" y="15382"/>
                      <a:pt x="1640" y="15366"/>
                      <a:pt x="1655" y="15328"/>
                    </a:cubicBezTo>
                    <a:cubicBezTo>
                      <a:pt x="1700" y="15212"/>
                      <a:pt x="1824" y="15079"/>
                      <a:pt x="1860" y="14981"/>
                    </a:cubicBezTo>
                    <a:cubicBezTo>
                      <a:pt x="1867" y="14948"/>
                      <a:pt x="1863" y="14929"/>
                      <a:pt x="1847" y="14929"/>
                    </a:cubicBezTo>
                    <a:cubicBezTo>
                      <a:pt x="1841" y="14929"/>
                      <a:pt x="1834" y="14931"/>
                      <a:pt x="1824" y="14936"/>
                    </a:cubicBezTo>
                    <a:cubicBezTo>
                      <a:pt x="1744" y="14968"/>
                      <a:pt x="1590" y="15221"/>
                      <a:pt x="1515" y="15221"/>
                    </a:cubicBezTo>
                    <a:cubicBezTo>
                      <a:pt x="1507" y="15221"/>
                      <a:pt x="1501" y="15218"/>
                      <a:pt x="1495" y="15212"/>
                    </a:cubicBezTo>
                    <a:cubicBezTo>
                      <a:pt x="1593" y="15105"/>
                      <a:pt x="1691" y="14981"/>
                      <a:pt x="1771" y="14856"/>
                    </a:cubicBezTo>
                    <a:cubicBezTo>
                      <a:pt x="1792" y="14810"/>
                      <a:pt x="1821" y="14752"/>
                      <a:pt x="1801" y="14752"/>
                    </a:cubicBezTo>
                    <a:cubicBezTo>
                      <a:pt x="1787" y="14752"/>
                      <a:pt x="1746" y="14783"/>
                      <a:pt x="1655" y="14874"/>
                    </a:cubicBezTo>
                    <a:cubicBezTo>
                      <a:pt x="1810" y="14719"/>
                      <a:pt x="1853" y="14662"/>
                      <a:pt x="1831" y="14662"/>
                    </a:cubicBezTo>
                    <a:cubicBezTo>
                      <a:pt x="1814" y="14662"/>
                      <a:pt x="1757" y="14698"/>
                      <a:pt x="1682" y="14749"/>
                    </a:cubicBezTo>
                    <a:cubicBezTo>
                      <a:pt x="1886" y="14563"/>
                      <a:pt x="1595" y="14624"/>
                      <a:pt x="1575" y="14598"/>
                    </a:cubicBezTo>
                    <a:lnTo>
                      <a:pt x="1575" y="14598"/>
                    </a:lnTo>
                    <a:cubicBezTo>
                      <a:pt x="1609" y="14646"/>
                      <a:pt x="1432" y="14795"/>
                      <a:pt x="1369" y="14795"/>
                    </a:cubicBezTo>
                    <a:cubicBezTo>
                      <a:pt x="1351" y="14795"/>
                      <a:pt x="1342" y="14782"/>
                      <a:pt x="1352" y="14749"/>
                    </a:cubicBezTo>
                    <a:cubicBezTo>
                      <a:pt x="1388" y="14678"/>
                      <a:pt x="1397" y="14607"/>
                      <a:pt x="1370" y="14535"/>
                    </a:cubicBezTo>
                    <a:lnTo>
                      <a:pt x="1370" y="14535"/>
                    </a:lnTo>
                    <a:cubicBezTo>
                      <a:pt x="1201" y="14607"/>
                      <a:pt x="1094" y="14776"/>
                      <a:pt x="1103" y="14954"/>
                    </a:cubicBezTo>
                    <a:cubicBezTo>
                      <a:pt x="1067" y="14918"/>
                      <a:pt x="1041" y="14865"/>
                      <a:pt x="1023" y="14811"/>
                    </a:cubicBezTo>
                    <a:cubicBezTo>
                      <a:pt x="1014" y="14776"/>
                      <a:pt x="1014" y="14705"/>
                      <a:pt x="1165" y="14615"/>
                    </a:cubicBezTo>
                    <a:cubicBezTo>
                      <a:pt x="1272" y="14562"/>
                      <a:pt x="1379" y="14500"/>
                      <a:pt x="1477" y="14428"/>
                    </a:cubicBezTo>
                    <a:cubicBezTo>
                      <a:pt x="1538" y="14373"/>
                      <a:pt x="1533" y="14357"/>
                      <a:pt x="1499" y="14357"/>
                    </a:cubicBezTo>
                    <a:cubicBezTo>
                      <a:pt x="1450" y="14357"/>
                      <a:pt x="1342" y="14389"/>
                      <a:pt x="1280" y="14389"/>
                    </a:cubicBezTo>
                    <a:cubicBezTo>
                      <a:pt x="1259" y="14389"/>
                      <a:pt x="1243" y="14386"/>
                      <a:pt x="1237" y="14375"/>
                    </a:cubicBezTo>
                    <a:cubicBezTo>
                      <a:pt x="1192" y="14313"/>
                      <a:pt x="1343" y="14224"/>
                      <a:pt x="1548" y="14126"/>
                    </a:cubicBezTo>
                    <a:lnTo>
                      <a:pt x="1548" y="14126"/>
                    </a:lnTo>
                    <a:cubicBezTo>
                      <a:pt x="1400" y="14180"/>
                      <a:pt x="1245" y="14207"/>
                      <a:pt x="1096" y="14207"/>
                    </a:cubicBezTo>
                    <a:cubicBezTo>
                      <a:pt x="1074" y="14207"/>
                      <a:pt x="1053" y="14207"/>
                      <a:pt x="1032" y="14206"/>
                    </a:cubicBezTo>
                    <a:cubicBezTo>
                      <a:pt x="889" y="14188"/>
                      <a:pt x="1210" y="14134"/>
                      <a:pt x="1210" y="14126"/>
                    </a:cubicBezTo>
                    <a:cubicBezTo>
                      <a:pt x="1210" y="14123"/>
                      <a:pt x="1204" y="14121"/>
                      <a:pt x="1193" y="14121"/>
                    </a:cubicBezTo>
                    <a:cubicBezTo>
                      <a:pt x="1166" y="14121"/>
                      <a:pt x="1109" y="14130"/>
                      <a:pt x="1047" y="14140"/>
                    </a:cubicBezTo>
                    <a:lnTo>
                      <a:pt x="1047" y="14140"/>
                    </a:lnTo>
                    <a:cubicBezTo>
                      <a:pt x="1148" y="14121"/>
                      <a:pt x="1247" y="14100"/>
                      <a:pt x="1343" y="14072"/>
                    </a:cubicBezTo>
                    <a:cubicBezTo>
                      <a:pt x="1433" y="14028"/>
                      <a:pt x="1379" y="13992"/>
                      <a:pt x="1352" y="13974"/>
                    </a:cubicBezTo>
                    <a:cubicBezTo>
                      <a:pt x="1335" y="13947"/>
                      <a:pt x="1290" y="13903"/>
                      <a:pt x="1130" y="13903"/>
                    </a:cubicBezTo>
                    <a:cubicBezTo>
                      <a:pt x="1023" y="13903"/>
                      <a:pt x="960" y="13903"/>
                      <a:pt x="987" y="13867"/>
                    </a:cubicBezTo>
                    <a:cubicBezTo>
                      <a:pt x="1032" y="13841"/>
                      <a:pt x="1085" y="13823"/>
                      <a:pt x="1147" y="13823"/>
                    </a:cubicBezTo>
                    <a:cubicBezTo>
                      <a:pt x="1263" y="13805"/>
                      <a:pt x="1228" y="13805"/>
                      <a:pt x="1228" y="13787"/>
                    </a:cubicBezTo>
                    <a:cubicBezTo>
                      <a:pt x="1228" y="13760"/>
                      <a:pt x="1076" y="13725"/>
                      <a:pt x="1032" y="13689"/>
                    </a:cubicBezTo>
                    <a:cubicBezTo>
                      <a:pt x="996" y="13653"/>
                      <a:pt x="978" y="13618"/>
                      <a:pt x="1014" y="13582"/>
                    </a:cubicBezTo>
                    <a:cubicBezTo>
                      <a:pt x="1050" y="13538"/>
                      <a:pt x="1219" y="13547"/>
                      <a:pt x="1228" y="13538"/>
                    </a:cubicBezTo>
                    <a:cubicBezTo>
                      <a:pt x="1183" y="13538"/>
                      <a:pt x="1147" y="13529"/>
                      <a:pt x="1112" y="13520"/>
                    </a:cubicBezTo>
                    <a:lnTo>
                      <a:pt x="1112" y="13493"/>
                    </a:lnTo>
                    <a:lnTo>
                      <a:pt x="1147" y="13360"/>
                    </a:lnTo>
                    <a:cubicBezTo>
                      <a:pt x="1156" y="13306"/>
                      <a:pt x="1272" y="13235"/>
                      <a:pt x="934" y="13172"/>
                    </a:cubicBezTo>
                    <a:lnTo>
                      <a:pt x="934" y="13172"/>
                    </a:lnTo>
                    <a:cubicBezTo>
                      <a:pt x="980" y="13180"/>
                      <a:pt x="1019" y="13184"/>
                      <a:pt x="1052" y="13184"/>
                    </a:cubicBezTo>
                    <a:cubicBezTo>
                      <a:pt x="1204" y="13184"/>
                      <a:pt x="1229" y="13113"/>
                      <a:pt x="1237" y="13083"/>
                    </a:cubicBezTo>
                    <a:cubicBezTo>
                      <a:pt x="1245" y="13048"/>
                      <a:pt x="1058" y="12994"/>
                      <a:pt x="1103" y="12950"/>
                    </a:cubicBezTo>
                    <a:cubicBezTo>
                      <a:pt x="1105" y="12944"/>
                      <a:pt x="1114" y="12942"/>
                      <a:pt x="1129" y="12942"/>
                    </a:cubicBezTo>
                    <a:cubicBezTo>
                      <a:pt x="1181" y="12942"/>
                      <a:pt x="1296" y="12969"/>
                      <a:pt x="1360" y="12969"/>
                    </a:cubicBezTo>
                    <a:cubicBezTo>
                      <a:pt x="1367" y="12969"/>
                      <a:pt x="1373" y="12968"/>
                      <a:pt x="1379" y="12968"/>
                    </a:cubicBezTo>
                    <a:cubicBezTo>
                      <a:pt x="1441" y="12959"/>
                      <a:pt x="1433" y="12932"/>
                      <a:pt x="1424" y="12905"/>
                    </a:cubicBezTo>
                    <a:cubicBezTo>
                      <a:pt x="1406" y="12861"/>
                      <a:pt x="1361" y="12825"/>
                      <a:pt x="1317" y="12798"/>
                    </a:cubicBezTo>
                    <a:cubicBezTo>
                      <a:pt x="1228" y="12781"/>
                      <a:pt x="1139" y="12763"/>
                      <a:pt x="1050" y="12745"/>
                    </a:cubicBezTo>
                    <a:lnTo>
                      <a:pt x="1050" y="12745"/>
                    </a:lnTo>
                    <a:cubicBezTo>
                      <a:pt x="1133" y="12761"/>
                      <a:pt x="1183" y="12768"/>
                      <a:pt x="1211" y="12768"/>
                    </a:cubicBezTo>
                    <a:cubicBezTo>
                      <a:pt x="1308" y="12768"/>
                      <a:pt x="1152" y="12692"/>
                      <a:pt x="1165" y="12665"/>
                    </a:cubicBezTo>
                    <a:cubicBezTo>
                      <a:pt x="1168" y="12662"/>
                      <a:pt x="1174" y="12661"/>
                      <a:pt x="1184" y="12661"/>
                    </a:cubicBezTo>
                    <a:cubicBezTo>
                      <a:pt x="1263" y="12661"/>
                      <a:pt x="1559" y="12729"/>
                      <a:pt x="1657" y="12729"/>
                    </a:cubicBezTo>
                    <a:cubicBezTo>
                      <a:pt x="1685" y="12729"/>
                      <a:pt x="1696" y="12724"/>
                      <a:pt x="1682" y="12709"/>
                    </a:cubicBezTo>
                    <a:cubicBezTo>
                      <a:pt x="1584" y="12620"/>
                      <a:pt x="1121" y="12567"/>
                      <a:pt x="898" y="12504"/>
                    </a:cubicBezTo>
                    <a:cubicBezTo>
                      <a:pt x="822" y="12483"/>
                      <a:pt x="866" y="12476"/>
                      <a:pt x="946" y="12476"/>
                    </a:cubicBezTo>
                    <a:cubicBezTo>
                      <a:pt x="1063" y="12476"/>
                      <a:pt x="1256" y="12490"/>
                      <a:pt x="1272" y="12496"/>
                    </a:cubicBezTo>
                    <a:cubicBezTo>
                      <a:pt x="1165" y="12460"/>
                      <a:pt x="1085" y="12460"/>
                      <a:pt x="1085" y="12424"/>
                    </a:cubicBezTo>
                    <a:cubicBezTo>
                      <a:pt x="1085" y="12406"/>
                      <a:pt x="1112" y="12389"/>
                      <a:pt x="1076" y="12371"/>
                    </a:cubicBezTo>
                    <a:lnTo>
                      <a:pt x="862" y="12326"/>
                    </a:lnTo>
                    <a:cubicBezTo>
                      <a:pt x="791" y="12300"/>
                      <a:pt x="809" y="12273"/>
                      <a:pt x="818" y="12264"/>
                    </a:cubicBezTo>
                    <a:lnTo>
                      <a:pt x="818" y="12264"/>
                    </a:lnTo>
                    <a:cubicBezTo>
                      <a:pt x="912" y="12283"/>
                      <a:pt x="989" y="12294"/>
                      <a:pt x="1032" y="12294"/>
                    </a:cubicBezTo>
                    <a:cubicBezTo>
                      <a:pt x="1071" y="12294"/>
                      <a:pt x="1084" y="12285"/>
                      <a:pt x="1058" y="12264"/>
                    </a:cubicBezTo>
                    <a:cubicBezTo>
                      <a:pt x="1013" y="12219"/>
                      <a:pt x="968" y="12191"/>
                      <a:pt x="1019" y="12191"/>
                    </a:cubicBezTo>
                    <a:cubicBezTo>
                      <a:pt x="1048" y="12191"/>
                      <a:pt x="1109" y="12200"/>
                      <a:pt x="1219" y="12219"/>
                    </a:cubicBezTo>
                    <a:cubicBezTo>
                      <a:pt x="1229" y="12221"/>
                      <a:pt x="1239" y="12222"/>
                      <a:pt x="1248" y="12222"/>
                    </a:cubicBezTo>
                    <a:cubicBezTo>
                      <a:pt x="1327" y="12222"/>
                      <a:pt x="1327" y="12155"/>
                      <a:pt x="1254" y="12139"/>
                    </a:cubicBezTo>
                    <a:cubicBezTo>
                      <a:pt x="1147" y="12113"/>
                      <a:pt x="1094" y="12121"/>
                      <a:pt x="1067" y="12086"/>
                    </a:cubicBezTo>
                    <a:cubicBezTo>
                      <a:pt x="1050" y="12050"/>
                      <a:pt x="1067" y="12006"/>
                      <a:pt x="1112" y="11970"/>
                    </a:cubicBezTo>
                    <a:cubicBezTo>
                      <a:pt x="1156" y="11943"/>
                      <a:pt x="1308" y="11961"/>
                      <a:pt x="1397" y="11943"/>
                    </a:cubicBezTo>
                    <a:cubicBezTo>
                      <a:pt x="1486" y="11925"/>
                      <a:pt x="1504" y="11881"/>
                      <a:pt x="1379" y="11836"/>
                    </a:cubicBezTo>
                    <a:cubicBezTo>
                      <a:pt x="1236" y="11776"/>
                      <a:pt x="1456" y="11754"/>
                      <a:pt x="1543" y="11754"/>
                    </a:cubicBezTo>
                    <a:cubicBezTo>
                      <a:pt x="1559" y="11754"/>
                      <a:pt x="1571" y="11755"/>
                      <a:pt x="1575" y="11756"/>
                    </a:cubicBezTo>
                    <a:cubicBezTo>
                      <a:pt x="1370" y="11676"/>
                      <a:pt x="1085" y="11712"/>
                      <a:pt x="978" y="11694"/>
                    </a:cubicBezTo>
                    <a:cubicBezTo>
                      <a:pt x="954" y="11694"/>
                      <a:pt x="937" y="11648"/>
                      <a:pt x="1011" y="11648"/>
                    </a:cubicBezTo>
                    <a:cubicBezTo>
                      <a:pt x="1017" y="11648"/>
                      <a:pt x="1024" y="11649"/>
                      <a:pt x="1032" y="11649"/>
                    </a:cubicBezTo>
                    <a:cubicBezTo>
                      <a:pt x="1060" y="11654"/>
                      <a:pt x="1082" y="11656"/>
                      <a:pt x="1099" y="11656"/>
                    </a:cubicBezTo>
                    <a:cubicBezTo>
                      <a:pt x="1183" y="11656"/>
                      <a:pt x="1137" y="11608"/>
                      <a:pt x="1085" y="11578"/>
                    </a:cubicBezTo>
                    <a:cubicBezTo>
                      <a:pt x="1044" y="11554"/>
                      <a:pt x="1047" y="11546"/>
                      <a:pt x="1076" y="11546"/>
                    </a:cubicBezTo>
                    <a:cubicBezTo>
                      <a:pt x="1134" y="11546"/>
                      <a:pt x="1296" y="11578"/>
                      <a:pt x="1415" y="11578"/>
                    </a:cubicBezTo>
                    <a:cubicBezTo>
                      <a:pt x="1539" y="11578"/>
                      <a:pt x="1335" y="11542"/>
                      <a:pt x="1308" y="11525"/>
                    </a:cubicBezTo>
                    <a:cubicBezTo>
                      <a:pt x="1156" y="11498"/>
                      <a:pt x="1174" y="11462"/>
                      <a:pt x="1174" y="11444"/>
                    </a:cubicBezTo>
                    <a:cubicBezTo>
                      <a:pt x="1183" y="11382"/>
                      <a:pt x="1290" y="11391"/>
                      <a:pt x="1058" y="11302"/>
                    </a:cubicBezTo>
                    <a:cubicBezTo>
                      <a:pt x="1050" y="11302"/>
                      <a:pt x="943" y="11240"/>
                      <a:pt x="978" y="11240"/>
                    </a:cubicBezTo>
                    <a:cubicBezTo>
                      <a:pt x="1047" y="11240"/>
                      <a:pt x="1305" y="11338"/>
                      <a:pt x="1434" y="11338"/>
                    </a:cubicBezTo>
                    <a:cubicBezTo>
                      <a:pt x="1455" y="11338"/>
                      <a:pt x="1473" y="11335"/>
                      <a:pt x="1486" y="11329"/>
                    </a:cubicBezTo>
                    <a:cubicBezTo>
                      <a:pt x="1574" y="11285"/>
                      <a:pt x="1541" y="11224"/>
                      <a:pt x="1548" y="11163"/>
                    </a:cubicBezTo>
                    <a:lnTo>
                      <a:pt x="1548" y="11163"/>
                    </a:lnTo>
                    <a:cubicBezTo>
                      <a:pt x="1546" y="11171"/>
                      <a:pt x="1537" y="11194"/>
                      <a:pt x="1484" y="11194"/>
                    </a:cubicBezTo>
                    <a:cubicBezTo>
                      <a:pt x="1469" y="11194"/>
                      <a:pt x="1449" y="11192"/>
                      <a:pt x="1424" y="11186"/>
                    </a:cubicBezTo>
                    <a:cubicBezTo>
                      <a:pt x="1354" y="11169"/>
                      <a:pt x="1445" y="11101"/>
                      <a:pt x="1303" y="11073"/>
                    </a:cubicBezTo>
                    <a:lnTo>
                      <a:pt x="1303" y="11073"/>
                    </a:lnTo>
                    <a:cubicBezTo>
                      <a:pt x="1328" y="11081"/>
                      <a:pt x="1232" y="11098"/>
                      <a:pt x="1166" y="11098"/>
                    </a:cubicBezTo>
                    <a:cubicBezTo>
                      <a:pt x="1140" y="11098"/>
                      <a:pt x="1119" y="11095"/>
                      <a:pt x="1112" y="11088"/>
                    </a:cubicBezTo>
                    <a:cubicBezTo>
                      <a:pt x="1069" y="11053"/>
                      <a:pt x="874" y="10972"/>
                      <a:pt x="985" y="10972"/>
                    </a:cubicBezTo>
                    <a:cubicBezTo>
                      <a:pt x="1014" y="10972"/>
                      <a:pt x="1062" y="10977"/>
                      <a:pt x="1139" y="10990"/>
                    </a:cubicBezTo>
                    <a:cubicBezTo>
                      <a:pt x="1216" y="11018"/>
                      <a:pt x="1315" y="11052"/>
                      <a:pt x="1371" y="11052"/>
                    </a:cubicBezTo>
                    <a:cubicBezTo>
                      <a:pt x="1386" y="11052"/>
                      <a:pt x="1398" y="11049"/>
                      <a:pt x="1406" y="11044"/>
                    </a:cubicBezTo>
                    <a:cubicBezTo>
                      <a:pt x="1468" y="10999"/>
                      <a:pt x="1504" y="10937"/>
                      <a:pt x="1450" y="10883"/>
                    </a:cubicBezTo>
                    <a:cubicBezTo>
                      <a:pt x="1406" y="10830"/>
                      <a:pt x="1156" y="10821"/>
                      <a:pt x="1032" y="10794"/>
                    </a:cubicBezTo>
                    <a:cubicBezTo>
                      <a:pt x="1109" y="10748"/>
                      <a:pt x="1208" y="10721"/>
                      <a:pt x="1302" y="10721"/>
                    </a:cubicBezTo>
                    <a:cubicBezTo>
                      <a:pt x="1316" y="10721"/>
                      <a:pt x="1330" y="10722"/>
                      <a:pt x="1343" y="10723"/>
                    </a:cubicBezTo>
                    <a:cubicBezTo>
                      <a:pt x="1459" y="10732"/>
                      <a:pt x="1486" y="10812"/>
                      <a:pt x="1486" y="10821"/>
                    </a:cubicBezTo>
                    <a:cubicBezTo>
                      <a:pt x="1495" y="10794"/>
                      <a:pt x="1441" y="10705"/>
                      <a:pt x="1593" y="10705"/>
                    </a:cubicBezTo>
                    <a:cubicBezTo>
                      <a:pt x="1762" y="10723"/>
                      <a:pt x="1931" y="10750"/>
                      <a:pt x="2101" y="10785"/>
                    </a:cubicBezTo>
                    <a:cubicBezTo>
                      <a:pt x="1869" y="10723"/>
                      <a:pt x="1637" y="10661"/>
                      <a:pt x="1433" y="10589"/>
                    </a:cubicBezTo>
                    <a:cubicBezTo>
                      <a:pt x="1335" y="10554"/>
                      <a:pt x="1415" y="10527"/>
                      <a:pt x="1361" y="10491"/>
                    </a:cubicBezTo>
                    <a:cubicBezTo>
                      <a:pt x="1345" y="10475"/>
                      <a:pt x="1142" y="10419"/>
                      <a:pt x="1231" y="10419"/>
                    </a:cubicBezTo>
                    <a:cubicBezTo>
                      <a:pt x="1237" y="10419"/>
                      <a:pt x="1245" y="10420"/>
                      <a:pt x="1254" y="10420"/>
                    </a:cubicBezTo>
                    <a:cubicBezTo>
                      <a:pt x="1433" y="10429"/>
                      <a:pt x="1637" y="10518"/>
                      <a:pt x="1842" y="10536"/>
                    </a:cubicBezTo>
                    <a:cubicBezTo>
                      <a:pt x="1860" y="10538"/>
                      <a:pt x="1874" y="10539"/>
                      <a:pt x="1884" y="10539"/>
                    </a:cubicBezTo>
                    <a:cubicBezTo>
                      <a:pt x="1973" y="10539"/>
                      <a:pt x="1854" y="10480"/>
                      <a:pt x="1807" y="10456"/>
                    </a:cubicBezTo>
                    <a:cubicBezTo>
                      <a:pt x="1726" y="10420"/>
                      <a:pt x="1637" y="10402"/>
                      <a:pt x="1620" y="10376"/>
                    </a:cubicBezTo>
                    <a:cubicBezTo>
                      <a:pt x="1602" y="10349"/>
                      <a:pt x="1602" y="10313"/>
                      <a:pt x="1611" y="10278"/>
                    </a:cubicBezTo>
                    <a:cubicBezTo>
                      <a:pt x="1612" y="10272"/>
                      <a:pt x="1615" y="10266"/>
                      <a:pt x="1618" y="10260"/>
                    </a:cubicBezTo>
                    <a:lnTo>
                      <a:pt x="1618" y="10260"/>
                    </a:lnTo>
                    <a:cubicBezTo>
                      <a:pt x="1519" y="10259"/>
                      <a:pt x="1377" y="10255"/>
                      <a:pt x="1361" y="10206"/>
                    </a:cubicBezTo>
                    <a:lnTo>
                      <a:pt x="1352" y="10206"/>
                    </a:lnTo>
                    <a:cubicBezTo>
                      <a:pt x="1354" y="10198"/>
                      <a:pt x="1372" y="10195"/>
                      <a:pt x="1397" y="10195"/>
                    </a:cubicBezTo>
                    <a:cubicBezTo>
                      <a:pt x="1463" y="10195"/>
                      <a:pt x="1582" y="10218"/>
                      <a:pt x="1628" y="10241"/>
                    </a:cubicBezTo>
                    <a:lnTo>
                      <a:pt x="1628" y="10241"/>
                    </a:lnTo>
                    <a:cubicBezTo>
                      <a:pt x="1662" y="10183"/>
                      <a:pt x="1715" y="10110"/>
                      <a:pt x="1584" y="10037"/>
                    </a:cubicBezTo>
                    <a:cubicBezTo>
                      <a:pt x="1548" y="10010"/>
                      <a:pt x="1388" y="9975"/>
                      <a:pt x="1459" y="9966"/>
                    </a:cubicBezTo>
                    <a:cubicBezTo>
                      <a:pt x="1471" y="9965"/>
                      <a:pt x="1485" y="9964"/>
                      <a:pt x="1500" y="9964"/>
                    </a:cubicBezTo>
                    <a:cubicBezTo>
                      <a:pt x="1560" y="9964"/>
                      <a:pt x="1639" y="9972"/>
                      <a:pt x="1707" y="9972"/>
                    </a:cubicBezTo>
                    <a:cubicBezTo>
                      <a:pt x="1737" y="9972"/>
                      <a:pt x="1766" y="9971"/>
                      <a:pt x="1789" y="9966"/>
                    </a:cubicBezTo>
                    <a:cubicBezTo>
                      <a:pt x="1967" y="9939"/>
                      <a:pt x="2020" y="9859"/>
                      <a:pt x="1878" y="9770"/>
                    </a:cubicBezTo>
                    <a:cubicBezTo>
                      <a:pt x="1851" y="9752"/>
                      <a:pt x="1655" y="9699"/>
                      <a:pt x="1673" y="9690"/>
                    </a:cubicBezTo>
                    <a:cubicBezTo>
                      <a:pt x="1677" y="9689"/>
                      <a:pt x="1681" y="9689"/>
                      <a:pt x="1686" y="9689"/>
                    </a:cubicBezTo>
                    <a:cubicBezTo>
                      <a:pt x="1751" y="9689"/>
                      <a:pt x="1920" y="9727"/>
                      <a:pt x="1994" y="9727"/>
                    </a:cubicBezTo>
                    <a:cubicBezTo>
                      <a:pt x="2014" y="9727"/>
                      <a:pt x="2028" y="9724"/>
                      <a:pt x="2029" y="9716"/>
                    </a:cubicBezTo>
                    <a:cubicBezTo>
                      <a:pt x="2029" y="9716"/>
                      <a:pt x="1789" y="9663"/>
                      <a:pt x="1780" y="9627"/>
                    </a:cubicBezTo>
                    <a:cubicBezTo>
                      <a:pt x="1780" y="9601"/>
                      <a:pt x="1807" y="9592"/>
                      <a:pt x="1673" y="9556"/>
                    </a:cubicBezTo>
                    <a:cubicBezTo>
                      <a:pt x="1522" y="9529"/>
                      <a:pt x="1370" y="9485"/>
                      <a:pt x="1228" y="9423"/>
                    </a:cubicBezTo>
                    <a:lnTo>
                      <a:pt x="1228" y="9423"/>
                    </a:lnTo>
                    <a:cubicBezTo>
                      <a:pt x="1397" y="9431"/>
                      <a:pt x="1566" y="9449"/>
                      <a:pt x="1735" y="9476"/>
                    </a:cubicBezTo>
                    <a:cubicBezTo>
                      <a:pt x="1709" y="9485"/>
                      <a:pt x="1602" y="9494"/>
                      <a:pt x="1718" y="9529"/>
                    </a:cubicBezTo>
                    <a:cubicBezTo>
                      <a:pt x="1746" y="9546"/>
                      <a:pt x="1778" y="9553"/>
                      <a:pt x="1808" y="9553"/>
                    </a:cubicBezTo>
                    <a:cubicBezTo>
                      <a:pt x="1826" y="9553"/>
                      <a:pt x="1844" y="9551"/>
                      <a:pt x="1860" y="9547"/>
                    </a:cubicBezTo>
                    <a:cubicBezTo>
                      <a:pt x="1908" y="9531"/>
                      <a:pt x="1731" y="9428"/>
                      <a:pt x="1868" y="9428"/>
                    </a:cubicBezTo>
                    <a:cubicBezTo>
                      <a:pt x="1882" y="9428"/>
                      <a:pt x="1900" y="9429"/>
                      <a:pt x="1922" y="9431"/>
                    </a:cubicBezTo>
                    <a:cubicBezTo>
                      <a:pt x="1930" y="9432"/>
                      <a:pt x="1938" y="9433"/>
                      <a:pt x="1944" y="9433"/>
                    </a:cubicBezTo>
                    <a:cubicBezTo>
                      <a:pt x="1972" y="9433"/>
                      <a:pt x="1986" y="9425"/>
                      <a:pt x="1990" y="9413"/>
                    </a:cubicBezTo>
                    <a:lnTo>
                      <a:pt x="1990" y="9413"/>
                    </a:lnTo>
                    <a:cubicBezTo>
                      <a:pt x="1854" y="9410"/>
                      <a:pt x="1567" y="9376"/>
                      <a:pt x="1575" y="9333"/>
                    </a:cubicBezTo>
                    <a:lnTo>
                      <a:pt x="1575" y="9333"/>
                    </a:lnTo>
                    <a:lnTo>
                      <a:pt x="1991" y="9410"/>
                    </a:lnTo>
                    <a:lnTo>
                      <a:pt x="1991" y="9410"/>
                    </a:lnTo>
                    <a:cubicBezTo>
                      <a:pt x="2000" y="9362"/>
                      <a:pt x="1880" y="9251"/>
                      <a:pt x="1887" y="9218"/>
                    </a:cubicBezTo>
                    <a:cubicBezTo>
                      <a:pt x="1646" y="9173"/>
                      <a:pt x="1655" y="9209"/>
                      <a:pt x="1441" y="9164"/>
                    </a:cubicBezTo>
                    <a:cubicBezTo>
                      <a:pt x="1450" y="9138"/>
                      <a:pt x="1718" y="9155"/>
                      <a:pt x="1700" y="9138"/>
                    </a:cubicBezTo>
                    <a:cubicBezTo>
                      <a:pt x="1584" y="9084"/>
                      <a:pt x="1459" y="9040"/>
                      <a:pt x="1335" y="8995"/>
                    </a:cubicBezTo>
                    <a:lnTo>
                      <a:pt x="1335" y="8995"/>
                    </a:lnTo>
                    <a:cubicBezTo>
                      <a:pt x="1401" y="9004"/>
                      <a:pt x="1560" y="9011"/>
                      <a:pt x="1715" y="9011"/>
                    </a:cubicBezTo>
                    <a:cubicBezTo>
                      <a:pt x="2000" y="9011"/>
                      <a:pt x="2275" y="8990"/>
                      <a:pt x="1958" y="8933"/>
                    </a:cubicBezTo>
                    <a:lnTo>
                      <a:pt x="1958" y="8933"/>
                    </a:lnTo>
                    <a:cubicBezTo>
                      <a:pt x="1922" y="8950"/>
                      <a:pt x="1994" y="8968"/>
                      <a:pt x="2011" y="8977"/>
                    </a:cubicBezTo>
                    <a:cubicBezTo>
                      <a:pt x="1905" y="8968"/>
                      <a:pt x="1789" y="8942"/>
                      <a:pt x="1691" y="8906"/>
                    </a:cubicBezTo>
                    <a:cubicBezTo>
                      <a:pt x="1611" y="8879"/>
                      <a:pt x="1584" y="8853"/>
                      <a:pt x="1611" y="8835"/>
                    </a:cubicBezTo>
                    <a:cubicBezTo>
                      <a:pt x="1622" y="8828"/>
                      <a:pt x="1640" y="8825"/>
                      <a:pt x="1662" y="8825"/>
                    </a:cubicBezTo>
                    <a:cubicBezTo>
                      <a:pt x="1761" y="8825"/>
                      <a:pt x="1951" y="8880"/>
                      <a:pt x="2055" y="8880"/>
                    </a:cubicBezTo>
                    <a:cubicBezTo>
                      <a:pt x="2078" y="8880"/>
                      <a:pt x="2097" y="8877"/>
                      <a:pt x="2109" y="8870"/>
                    </a:cubicBezTo>
                    <a:cubicBezTo>
                      <a:pt x="2154" y="8853"/>
                      <a:pt x="2172" y="8808"/>
                      <a:pt x="2136" y="8781"/>
                    </a:cubicBezTo>
                    <a:cubicBezTo>
                      <a:pt x="2092" y="8746"/>
                      <a:pt x="1878" y="8719"/>
                      <a:pt x="1878" y="8674"/>
                    </a:cubicBezTo>
                    <a:cubicBezTo>
                      <a:pt x="1873" y="8648"/>
                      <a:pt x="1868" y="8635"/>
                      <a:pt x="1898" y="8635"/>
                    </a:cubicBezTo>
                    <a:cubicBezTo>
                      <a:pt x="1919" y="8635"/>
                      <a:pt x="1959" y="8642"/>
                      <a:pt x="2029" y="8657"/>
                    </a:cubicBezTo>
                    <a:cubicBezTo>
                      <a:pt x="2101" y="8674"/>
                      <a:pt x="2172" y="8692"/>
                      <a:pt x="2234" y="8710"/>
                    </a:cubicBezTo>
                    <a:cubicBezTo>
                      <a:pt x="2236" y="8710"/>
                      <a:pt x="2237" y="8710"/>
                      <a:pt x="2238" y="8710"/>
                    </a:cubicBezTo>
                    <a:cubicBezTo>
                      <a:pt x="2299" y="8710"/>
                      <a:pt x="1728" y="8486"/>
                      <a:pt x="1885" y="8486"/>
                    </a:cubicBezTo>
                    <a:cubicBezTo>
                      <a:pt x="1890" y="8486"/>
                      <a:pt x="1897" y="8487"/>
                      <a:pt x="1905" y="8487"/>
                    </a:cubicBezTo>
                    <a:cubicBezTo>
                      <a:pt x="2019" y="8493"/>
                      <a:pt x="2138" y="8516"/>
                      <a:pt x="2214" y="8516"/>
                    </a:cubicBezTo>
                    <a:cubicBezTo>
                      <a:pt x="2250" y="8516"/>
                      <a:pt x="2276" y="8511"/>
                      <a:pt x="2288" y="8496"/>
                    </a:cubicBezTo>
                    <a:cubicBezTo>
                      <a:pt x="2296" y="8487"/>
                      <a:pt x="2270" y="8426"/>
                      <a:pt x="2235" y="8408"/>
                    </a:cubicBezTo>
                    <a:lnTo>
                      <a:pt x="2235" y="8408"/>
                    </a:lnTo>
                    <a:cubicBezTo>
                      <a:pt x="2241" y="8413"/>
                      <a:pt x="2074" y="8425"/>
                      <a:pt x="1957" y="8425"/>
                    </a:cubicBezTo>
                    <a:cubicBezTo>
                      <a:pt x="1884" y="8425"/>
                      <a:pt x="1831" y="8421"/>
                      <a:pt x="1851" y="8407"/>
                    </a:cubicBezTo>
                    <a:cubicBezTo>
                      <a:pt x="1896" y="8372"/>
                      <a:pt x="1958" y="8354"/>
                      <a:pt x="1967" y="8309"/>
                    </a:cubicBezTo>
                    <a:lnTo>
                      <a:pt x="1985" y="8247"/>
                    </a:lnTo>
                    <a:cubicBezTo>
                      <a:pt x="2011" y="8238"/>
                      <a:pt x="1994" y="8229"/>
                      <a:pt x="1931" y="8220"/>
                    </a:cubicBezTo>
                    <a:cubicBezTo>
                      <a:pt x="1928" y="8217"/>
                      <a:pt x="1930" y="8215"/>
                      <a:pt x="1937" y="8215"/>
                    </a:cubicBezTo>
                    <a:cubicBezTo>
                      <a:pt x="1985" y="8215"/>
                      <a:pt x="2265" y="8291"/>
                      <a:pt x="2297" y="8291"/>
                    </a:cubicBezTo>
                    <a:cubicBezTo>
                      <a:pt x="2319" y="8295"/>
                      <a:pt x="2334" y="8297"/>
                      <a:pt x="2343" y="8297"/>
                    </a:cubicBezTo>
                    <a:cubicBezTo>
                      <a:pt x="2395" y="8297"/>
                      <a:pt x="2281" y="8244"/>
                      <a:pt x="2243" y="8229"/>
                    </a:cubicBezTo>
                    <a:cubicBezTo>
                      <a:pt x="2190" y="8220"/>
                      <a:pt x="1994" y="8149"/>
                      <a:pt x="2083" y="8149"/>
                    </a:cubicBezTo>
                    <a:cubicBezTo>
                      <a:pt x="2171" y="8156"/>
                      <a:pt x="2259" y="8163"/>
                      <a:pt x="2347" y="8181"/>
                    </a:cubicBezTo>
                    <a:lnTo>
                      <a:pt x="2347" y="8181"/>
                    </a:lnTo>
                    <a:cubicBezTo>
                      <a:pt x="2225" y="8150"/>
                      <a:pt x="2112" y="8094"/>
                      <a:pt x="2011" y="8024"/>
                    </a:cubicBezTo>
                    <a:cubicBezTo>
                      <a:pt x="1985" y="7997"/>
                      <a:pt x="1967" y="7971"/>
                      <a:pt x="2011" y="7953"/>
                    </a:cubicBezTo>
                    <a:cubicBezTo>
                      <a:pt x="2020" y="7952"/>
                      <a:pt x="2028" y="7951"/>
                      <a:pt x="2037" y="7951"/>
                    </a:cubicBezTo>
                    <a:cubicBezTo>
                      <a:pt x="2073" y="7951"/>
                      <a:pt x="2114" y="7959"/>
                      <a:pt x="2148" y="7959"/>
                    </a:cubicBezTo>
                    <a:cubicBezTo>
                      <a:pt x="2164" y="7959"/>
                      <a:pt x="2178" y="7958"/>
                      <a:pt x="2190" y="7953"/>
                    </a:cubicBezTo>
                    <a:cubicBezTo>
                      <a:pt x="2225" y="7935"/>
                      <a:pt x="2297" y="7873"/>
                      <a:pt x="2145" y="7846"/>
                    </a:cubicBezTo>
                    <a:cubicBezTo>
                      <a:pt x="1994" y="7810"/>
                      <a:pt x="1949" y="7801"/>
                      <a:pt x="1949" y="7766"/>
                    </a:cubicBezTo>
                    <a:cubicBezTo>
                      <a:pt x="1949" y="7766"/>
                      <a:pt x="1942" y="7729"/>
                      <a:pt x="1967" y="7729"/>
                    </a:cubicBezTo>
                    <a:cubicBezTo>
                      <a:pt x="1970" y="7729"/>
                      <a:pt x="1973" y="7729"/>
                      <a:pt x="1976" y="7730"/>
                    </a:cubicBezTo>
                    <a:cubicBezTo>
                      <a:pt x="2031" y="7738"/>
                      <a:pt x="2284" y="7852"/>
                      <a:pt x="2389" y="7852"/>
                    </a:cubicBezTo>
                    <a:cubicBezTo>
                      <a:pt x="2402" y="7852"/>
                      <a:pt x="2413" y="7850"/>
                      <a:pt x="2421" y="7846"/>
                    </a:cubicBezTo>
                    <a:cubicBezTo>
                      <a:pt x="2492" y="7810"/>
                      <a:pt x="2181" y="7739"/>
                      <a:pt x="2323" y="7721"/>
                    </a:cubicBezTo>
                    <a:cubicBezTo>
                      <a:pt x="2475" y="7695"/>
                      <a:pt x="2323" y="7632"/>
                      <a:pt x="2207" y="7570"/>
                    </a:cubicBezTo>
                    <a:cubicBezTo>
                      <a:pt x="2118" y="7525"/>
                      <a:pt x="2172" y="7543"/>
                      <a:pt x="2216" y="7534"/>
                    </a:cubicBezTo>
                    <a:cubicBezTo>
                      <a:pt x="2261" y="7525"/>
                      <a:pt x="2163" y="7481"/>
                      <a:pt x="2172" y="7472"/>
                    </a:cubicBezTo>
                    <a:cubicBezTo>
                      <a:pt x="2052" y="7434"/>
                      <a:pt x="1895" y="7366"/>
                      <a:pt x="2000" y="7366"/>
                    </a:cubicBezTo>
                    <a:cubicBezTo>
                      <a:pt x="2021" y="7366"/>
                      <a:pt x="2050" y="7368"/>
                      <a:pt x="2092" y="7374"/>
                    </a:cubicBezTo>
                    <a:cubicBezTo>
                      <a:pt x="2133" y="7374"/>
                      <a:pt x="2393" y="7410"/>
                      <a:pt x="2479" y="7410"/>
                    </a:cubicBezTo>
                    <a:cubicBezTo>
                      <a:pt x="2522" y="7410"/>
                      <a:pt x="2522" y="7401"/>
                      <a:pt x="2430" y="7374"/>
                    </a:cubicBezTo>
                    <a:cubicBezTo>
                      <a:pt x="2297" y="7329"/>
                      <a:pt x="2190" y="7320"/>
                      <a:pt x="2225" y="7285"/>
                    </a:cubicBezTo>
                    <a:cubicBezTo>
                      <a:pt x="2229" y="7281"/>
                      <a:pt x="2237" y="7280"/>
                      <a:pt x="2249" y="7280"/>
                    </a:cubicBezTo>
                    <a:cubicBezTo>
                      <a:pt x="2299" y="7280"/>
                      <a:pt x="2407" y="7304"/>
                      <a:pt x="2457" y="7312"/>
                    </a:cubicBezTo>
                    <a:cubicBezTo>
                      <a:pt x="2519" y="7312"/>
                      <a:pt x="2528" y="7285"/>
                      <a:pt x="2528" y="7267"/>
                    </a:cubicBezTo>
                    <a:lnTo>
                      <a:pt x="2243" y="7214"/>
                    </a:lnTo>
                    <a:cubicBezTo>
                      <a:pt x="2207" y="7224"/>
                      <a:pt x="2170" y="7228"/>
                      <a:pt x="2134" y="7228"/>
                    </a:cubicBezTo>
                    <a:cubicBezTo>
                      <a:pt x="2108" y="7228"/>
                      <a:pt x="2082" y="7226"/>
                      <a:pt x="2056" y="7222"/>
                    </a:cubicBezTo>
                    <a:cubicBezTo>
                      <a:pt x="1905" y="7205"/>
                      <a:pt x="1949" y="7142"/>
                      <a:pt x="1958" y="7133"/>
                    </a:cubicBezTo>
                    <a:cubicBezTo>
                      <a:pt x="1961" y="7119"/>
                      <a:pt x="1979" y="7115"/>
                      <a:pt x="2007" y="7115"/>
                    </a:cubicBezTo>
                    <a:cubicBezTo>
                      <a:pt x="2046" y="7115"/>
                      <a:pt x="2103" y="7123"/>
                      <a:pt x="2158" y="7123"/>
                    </a:cubicBezTo>
                    <a:cubicBezTo>
                      <a:pt x="2184" y="7123"/>
                      <a:pt x="2211" y="7122"/>
                      <a:pt x="2234" y="7116"/>
                    </a:cubicBezTo>
                    <a:cubicBezTo>
                      <a:pt x="2261" y="7116"/>
                      <a:pt x="2421" y="7080"/>
                      <a:pt x="2377" y="7062"/>
                    </a:cubicBezTo>
                    <a:cubicBezTo>
                      <a:pt x="2270" y="7027"/>
                      <a:pt x="2154" y="7027"/>
                      <a:pt x="2145" y="6982"/>
                    </a:cubicBezTo>
                    <a:cubicBezTo>
                      <a:pt x="2145" y="6964"/>
                      <a:pt x="2199" y="6946"/>
                      <a:pt x="2118" y="6929"/>
                    </a:cubicBezTo>
                    <a:cubicBezTo>
                      <a:pt x="1922" y="6866"/>
                      <a:pt x="2038" y="6750"/>
                      <a:pt x="2065" y="6724"/>
                    </a:cubicBezTo>
                    <a:cubicBezTo>
                      <a:pt x="2076" y="6709"/>
                      <a:pt x="2092" y="6703"/>
                      <a:pt x="2117" y="6703"/>
                    </a:cubicBezTo>
                    <a:cubicBezTo>
                      <a:pt x="2151" y="6703"/>
                      <a:pt x="2202" y="6713"/>
                      <a:pt x="2279" y="6724"/>
                    </a:cubicBezTo>
                    <a:cubicBezTo>
                      <a:pt x="2288" y="6724"/>
                      <a:pt x="2296" y="6725"/>
                      <a:pt x="2303" y="6725"/>
                    </a:cubicBezTo>
                    <a:cubicBezTo>
                      <a:pt x="2408" y="6725"/>
                      <a:pt x="2377" y="6669"/>
                      <a:pt x="2386" y="6652"/>
                    </a:cubicBezTo>
                    <a:cubicBezTo>
                      <a:pt x="2466" y="6644"/>
                      <a:pt x="2519" y="6608"/>
                      <a:pt x="2332" y="6563"/>
                    </a:cubicBezTo>
                    <a:cubicBezTo>
                      <a:pt x="2225" y="6528"/>
                      <a:pt x="2270" y="6519"/>
                      <a:pt x="2279" y="6492"/>
                    </a:cubicBezTo>
                    <a:cubicBezTo>
                      <a:pt x="2279" y="6474"/>
                      <a:pt x="2172" y="6456"/>
                      <a:pt x="2154" y="6430"/>
                    </a:cubicBezTo>
                    <a:cubicBezTo>
                      <a:pt x="2127" y="6394"/>
                      <a:pt x="2207" y="6385"/>
                      <a:pt x="2216" y="6350"/>
                    </a:cubicBezTo>
                    <a:cubicBezTo>
                      <a:pt x="2234" y="6315"/>
                      <a:pt x="1689" y="6127"/>
                      <a:pt x="1557" y="6127"/>
                    </a:cubicBezTo>
                    <a:cubicBezTo>
                      <a:pt x="1554" y="6127"/>
                      <a:pt x="1551" y="6127"/>
                      <a:pt x="1548" y="6127"/>
                    </a:cubicBezTo>
                    <a:cubicBezTo>
                      <a:pt x="1557" y="6127"/>
                      <a:pt x="1584" y="6180"/>
                      <a:pt x="1584" y="6180"/>
                    </a:cubicBezTo>
                    <a:cubicBezTo>
                      <a:pt x="1539" y="6207"/>
                      <a:pt x="1486" y="6216"/>
                      <a:pt x="1433" y="6216"/>
                    </a:cubicBezTo>
                    <a:cubicBezTo>
                      <a:pt x="1308" y="6243"/>
                      <a:pt x="1237" y="6278"/>
                      <a:pt x="1254" y="6341"/>
                    </a:cubicBezTo>
                    <a:cubicBezTo>
                      <a:pt x="1272" y="6385"/>
                      <a:pt x="1620" y="6412"/>
                      <a:pt x="1664" y="6465"/>
                    </a:cubicBezTo>
                    <a:cubicBezTo>
                      <a:pt x="1691" y="6510"/>
                      <a:pt x="1620" y="6519"/>
                      <a:pt x="1504" y="6519"/>
                    </a:cubicBezTo>
                    <a:cubicBezTo>
                      <a:pt x="1441" y="6510"/>
                      <a:pt x="1406" y="6505"/>
                      <a:pt x="1385" y="6505"/>
                    </a:cubicBezTo>
                    <a:cubicBezTo>
                      <a:pt x="1363" y="6505"/>
                      <a:pt x="1357" y="6510"/>
                      <a:pt x="1352" y="6519"/>
                    </a:cubicBezTo>
                    <a:cubicBezTo>
                      <a:pt x="1343" y="6563"/>
                      <a:pt x="1361" y="6546"/>
                      <a:pt x="1548" y="6590"/>
                    </a:cubicBezTo>
                    <a:cubicBezTo>
                      <a:pt x="1628" y="6608"/>
                      <a:pt x="1682" y="6652"/>
                      <a:pt x="1611" y="6652"/>
                    </a:cubicBezTo>
                    <a:cubicBezTo>
                      <a:pt x="1489" y="6652"/>
                      <a:pt x="1316" y="6596"/>
                      <a:pt x="1228" y="6596"/>
                    </a:cubicBezTo>
                    <a:cubicBezTo>
                      <a:pt x="1200" y="6596"/>
                      <a:pt x="1181" y="6602"/>
                      <a:pt x="1174" y="6617"/>
                    </a:cubicBezTo>
                    <a:cubicBezTo>
                      <a:pt x="1174" y="6644"/>
                      <a:pt x="1299" y="6724"/>
                      <a:pt x="1450" y="6750"/>
                    </a:cubicBezTo>
                    <a:cubicBezTo>
                      <a:pt x="1477" y="6759"/>
                      <a:pt x="1441" y="6777"/>
                      <a:pt x="1450" y="6795"/>
                    </a:cubicBezTo>
                    <a:cubicBezTo>
                      <a:pt x="1459" y="6813"/>
                      <a:pt x="1682" y="6973"/>
                      <a:pt x="1637" y="6973"/>
                    </a:cubicBezTo>
                    <a:cubicBezTo>
                      <a:pt x="1528" y="6973"/>
                      <a:pt x="1299" y="6862"/>
                      <a:pt x="1199" y="6834"/>
                    </a:cubicBezTo>
                    <a:lnTo>
                      <a:pt x="1199" y="6834"/>
                    </a:lnTo>
                    <a:cubicBezTo>
                      <a:pt x="1297" y="6865"/>
                      <a:pt x="1365" y="7019"/>
                      <a:pt x="1441" y="7053"/>
                    </a:cubicBezTo>
                    <a:cubicBezTo>
                      <a:pt x="1548" y="7098"/>
                      <a:pt x="1504" y="7116"/>
                      <a:pt x="1361" y="7116"/>
                    </a:cubicBezTo>
                    <a:cubicBezTo>
                      <a:pt x="1139" y="7116"/>
                      <a:pt x="1352" y="7151"/>
                      <a:pt x="1343" y="7178"/>
                    </a:cubicBezTo>
                    <a:cubicBezTo>
                      <a:pt x="1335" y="7205"/>
                      <a:pt x="1352" y="7222"/>
                      <a:pt x="1245" y="7222"/>
                    </a:cubicBezTo>
                    <a:cubicBezTo>
                      <a:pt x="1201" y="7222"/>
                      <a:pt x="1192" y="7231"/>
                      <a:pt x="1201" y="7240"/>
                    </a:cubicBezTo>
                    <a:cubicBezTo>
                      <a:pt x="1281" y="7285"/>
                      <a:pt x="1370" y="7312"/>
                      <a:pt x="1459" y="7312"/>
                    </a:cubicBezTo>
                    <a:cubicBezTo>
                      <a:pt x="1557" y="7320"/>
                      <a:pt x="1735" y="7347"/>
                      <a:pt x="1664" y="7365"/>
                    </a:cubicBezTo>
                    <a:cubicBezTo>
                      <a:pt x="1642" y="7370"/>
                      <a:pt x="1613" y="7371"/>
                      <a:pt x="1581" y="7371"/>
                    </a:cubicBezTo>
                    <a:cubicBezTo>
                      <a:pt x="1530" y="7371"/>
                      <a:pt x="1472" y="7367"/>
                      <a:pt x="1424" y="7367"/>
                    </a:cubicBezTo>
                    <a:cubicBezTo>
                      <a:pt x="1395" y="7367"/>
                      <a:pt x="1370" y="7369"/>
                      <a:pt x="1352" y="7374"/>
                    </a:cubicBezTo>
                    <a:cubicBezTo>
                      <a:pt x="1281" y="7392"/>
                      <a:pt x="1361" y="7445"/>
                      <a:pt x="1415" y="7481"/>
                    </a:cubicBezTo>
                    <a:cubicBezTo>
                      <a:pt x="1415" y="7499"/>
                      <a:pt x="1406" y="7525"/>
                      <a:pt x="1343" y="7534"/>
                    </a:cubicBezTo>
                    <a:cubicBezTo>
                      <a:pt x="1312" y="7539"/>
                      <a:pt x="1290" y="7539"/>
                      <a:pt x="1276" y="7539"/>
                    </a:cubicBezTo>
                    <a:cubicBezTo>
                      <a:pt x="1261" y="7539"/>
                      <a:pt x="1254" y="7539"/>
                      <a:pt x="1254" y="7543"/>
                    </a:cubicBezTo>
                    <a:cubicBezTo>
                      <a:pt x="1237" y="7579"/>
                      <a:pt x="1370" y="7588"/>
                      <a:pt x="1379" y="7632"/>
                    </a:cubicBezTo>
                    <a:cubicBezTo>
                      <a:pt x="1379" y="7668"/>
                      <a:pt x="1308" y="7659"/>
                      <a:pt x="1281" y="7677"/>
                    </a:cubicBezTo>
                    <a:cubicBezTo>
                      <a:pt x="1228" y="7730"/>
                      <a:pt x="1245" y="7801"/>
                      <a:pt x="1415" y="7882"/>
                    </a:cubicBezTo>
                    <a:cubicBezTo>
                      <a:pt x="1479" y="7914"/>
                      <a:pt x="1514" y="7930"/>
                      <a:pt x="1480" y="7930"/>
                    </a:cubicBezTo>
                    <a:cubicBezTo>
                      <a:pt x="1457" y="7930"/>
                      <a:pt x="1404" y="7923"/>
                      <a:pt x="1308" y="7908"/>
                    </a:cubicBezTo>
                    <a:cubicBezTo>
                      <a:pt x="1255" y="7887"/>
                      <a:pt x="1222" y="7880"/>
                      <a:pt x="1201" y="7880"/>
                    </a:cubicBezTo>
                    <a:cubicBezTo>
                      <a:pt x="1167" y="7880"/>
                      <a:pt x="1162" y="7898"/>
                      <a:pt x="1156" y="7908"/>
                    </a:cubicBezTo>
                    <a:cubicBezTo>
                      <a:pt x="1147" y="7917"/>
                      <a:pt x="1121" y="7971"/>
                      <a:pt x="1174" y="8006"/>
                    </a:cubicBezTo>
                    <a:cubicBezTo>
                      <a:pt x="1237" y="8051"/>
                      <a:pt x="1352" y="8078"/>
                      <a:pt x="1263" y="8095"/>
                    </a:cubicBezTo>
                    <a:cubicBezTo>
                      <a:pt x="1220" y="8087"/>
                      <a:pt x="1186" y="8084"/>
                      <a:pt x="1159" y="8084"/>
                    </a:cubicBezTo>
                    <a:cubicBezTo>
                      <a:pt x="1039" y="8084"/>
                      <a:pt x="1074" y="8154"/>
                      <a:pt x="1103" y="8176"/>
                    </a:cubicBezTo>
                    <a:cubicBezTo>
                      <a:pt x="1139" y="8211"/>
                      <a:pt x="1486" y="8309"/>
                      <a:pt x="1397" y="8309"/>
                    </a:cubicBezTo>
                    <a:cubicBezTo>
                      <a:pt x="1306" y="8306"/>
                      <a:pt x="1239" y="8302"/>
                      <a:pt x="1189" y="8302"/>
                    </a:cubicBezTo>
                    <a:cubicBezTo>
                      <a:pt x="1116" y="8302"/>
                      <a:pt x="1080" y="8310"/>
                      <a:pt x="1058" y="8336"/>
                    </a:cubicBezTo>
                    <a:cubicBezTo>
                      <a:pt x="1005" y="8407"/>
                      <a:pt x="996" y="8496"/>
                      <a:pt x="1032" y="8576"/>
                    </a:cubicBezTo>
                    <a:cubicBezTo>
                      <a:pt x="1041" y="8612"/>
                      <a:pt x="1067" y="8639"/>
                      <a:pt x="1094" y="8674"/>
                    </a:cubicBezTo>
                    <a:cubicBezTo>
                      <a:pt x="1112" y="8692"/>
                      <a:pt x="1219" y="8719"/>
                      <a:pt x="1210" y="8737"/>
                    </a:cubicBezTo>
                    <a:cubicBezTo>
                      <a:pt x="1147" y="8743"/>
                      <a:pt x="1084" y="8749"/>
                      <a:pt x="1018" y="8749"/>
                    </a:cubicBezTo>
                    <a:cubicBezTo>
                      <a:pt x="990" y="8749"/>
                      <a:pt x="962" y="8748"/>
                      <a:pt x="934" y="8746"/>
                    </a:cubicBezTo>
                    <a:cubicBezTo>
                      <a:pt x="880" y="8746"/>
                      <a:pt x="818" y="8763"/>
                      <a:pt x="773" y="8799"/>
                    </a:cubicBezTo>
                    <a:cubicBezTo>
                      <a:pt x="738" y="8826"/>
                      <a:pt x="764" y="8861"/>
                      <a:pt x="969" y="8897"/>
                    </a:cubicBezTo>
                    <a:cubicBezTo>
                      <a:pt x="954" y="8894"/>
                      <a:pt x="942" y="8893"/>
                      <a:pt x="934" y="8893"/>
                    </a:cubicBezTo>
                    <a:cubicBezTo>
                      <a:pt x="855" y="8893"/>
                      <a:pt x="1061" y="8998"/>
                      <a:pt x="1085" y="9022"/>
                    </a:cubicBezTo>
                    <a:cubicBezTo>
                      <a:pt x="1103" y="9048"/>
                      <a:pt x="845" y="9031"/>
                      <a:pt x="809" y="9048"/>
                    </a:cubicBezTo>
                    <a:cubicBezTo>
                      <a:pt x="773" y="9066"/>
                      <a:pt x="720" y="9102"/>
                      <a:pt x="764" y="9146"/>
                    </a:cubicBezTo>
                    <a:cubicBezTo>
                      <a:pt x="880" y="9182"/>
                      <a:pt x="1005" y="9209"/>
                      <a:pt x="1130" y="9227"/>
                    </a:cubicBezTo>
                    <a:cubicBezTo>
                      <a:pt x="1130" y="9236"/>
                      <a:pt x="1139" y="9271"/>
                      <a:pt x="1112" y="9280"/>
                    </a:cubicBezTo>
                    <a:lnTo>
                      <a:pt x="978" y="9262"/>
                    </a:lnTo>
                    <a:cubicBezTo>
                      <a:pt x="934" y="9262"/>
                      <a:pt x="952" y="9289"/>
                      <a:pt x="952" y="9298"/>
                    </a:cubicBezTo>
                    <a:cubicBezTo>
                      <a:pt x="952" y="9304"/>
                      <a:pt x="935" y="9306"/>
                      <a:pt x="912" y="9306"/>
                    </a:cubicBezTo>
                    <a:cubicBezTo>
                      <a:pt x="887" y="9306"/>
                      <a:pt x="855" y="9304"/>
                      <a:pt x="831" y="9304"/>
                    </a:cubicBezTo>
                    <a:cubicBezTo>
                      <a:pt x="817" y="9304"/>
                      <a:pt x="806" y="9305"/>
                      <a:pt x="800" y="9307"/>
                    </a:cubicBezTo>
                    <a:cubicBezTo>
                      <a:pt x="773" y="9316"/>
                      <a:pt x="756" y="9342"/>
                      <a:pt x="773" y="9360"/>
                    </a:cubicBezTo>
                    <a:cubicBezTo>
                      <a:pt x="791" y="9431"/>
                      <a:pt x="934" y="9476"/>
                      <a:pt x="1067" y="9547"/>
                    </a:cubicBezTo>
                    <a:cubicBezTo>
                      <a:pt x="1134" y="9588"/>
                      <a:pt x="1142" y="9602"/>
                      <a:pt x="1113" y="9602"/>
                    </a:cubicBezTo>
                    <a:cubicBezTo>
                      <a:pt x="1072" y="9602"/>
                      <a:pt x="957" y="9573"/>
                      <a:pt x="827" y="9547"/>
                    </a:cubicBezTo>
                    <a:lnTo>
                      <a:pt x="827" y="9547"/>
                    </a:lnTo>
                    <a:cubicBezTo>
                      <a:pt x="960" y="9574"/>
                      <a:pt x="836" y="9592"/>
                      <a:pt x="943" y="9627"/>
                    </a:cubicBezTo>
                    <a:lnTo>
                      <a:pt x="1130" y="9672"/>
                    </a:lnTo>
                    <a:cubicBezTo>
                      <a:pt x="1128" y="9675"/>
                      <a:pt x="1120" y="9676"/>
                      <a:pt x="1108" y="9676"/>
                    </a:cubicBezTo>
                    <a:cubicBezTo>
                      <a:pt x="1068" y="9676"/>
                      <a:pt x="984" y="9663"/>
                      <a:pt x="935" y="9663"/>
                    </a:cubicBezTo>
                    <a:cubicBezTo>
                      <a:pt x="914" y="9663"/>
                      <a:pt x="900" y="9665"/>
                      <a:pt x="898" y="9672"/>
                    </a:cubicBezTo>
                    <a:cubicBezTo>
                      <a:pt x="898" y="9690"/>
                      <a:pt x="1076" y="9752"/>
                      <a:pt x="1121" y="9788"/>
                    </a:cubicBezTo>
                    <a:cubicBezTo>
                      <a:pt x="1140" y="9807"/>
                      <a:pt x="1139" y="9815"/>
                      <a:pt x="1126" y="9815"/>
                    </a:cubicBezTo>
                    <a:cubicBezTo>
                      <a:pt x="1096" y="9815"/>
                      <a:pt x="1009" y="9779"/>
                      <a:pt x="960" y="9761"/>
                    </a:cubicBezTo>
                    <a:cubicBezTo>
                      <a:pt x="900" y="9731"/>
                      <a:pt x="759" y="9701"/>
                      <a:pt x="688" y="9701"/>
                    </a:cubicBezTo>
                    <a:cubicBezTo>
                      <a:pt x="653" y="9701"/>
                      <a:pt x="634" y="9708"/>
                      <a:pt x="649" y="9725"/>
                    </a:cubicBezTo>
                    <a:cubicBezTo>
                      <a:pt x="755" y="9801"/>
                      <a:pt x="875" y="9852"/>
                      <a:pt x="996" y="9876"/>
                    </a:cubicBezTo>
                    <a:lnTo>
                      <a:pt x="996" y="9876"/>
                    </a:lnTo>
                    <a:cubicBezTo>
                      <a:pt x="959" y="9871"/>
                      <a:pt x="927" y="9868"/>
                      <a:pt x="902" y="9868"/>
                    </a:cubicBezTo>
                    <a:cubicBezTo>
                      <a:pt x="655" y="9868"/>
                      <a:pt x="892" y="10080"/>
                      <a:pt x="685" y="10080"/>
                    </a:cubicBezTo>
                    <a:cubicBezTo>
                      <a:pt x="663" y="10080"/>
                      <a:pt x="637" y="10078"/>
                      <a:pt x="604" y="10073"/>
                    </a:cubicBezTo>
                    <a:cubicBezTo>
                      <a:pt x="346" y="10073"/>
                      <a:pt x="667" y="10180"/>
                      <a:pt x="693" y="10233"/>
                    </a:cubicBezTo>
                    <a:cubicBezTo>
                      <a:pt x="720" y="10295"/>
                      <a:pt x="693" y="10322"/>
                      <a:pt x="693" y="10358"/>
                    </a:cubicBezTo>
                    <a:cubicBezTo>
                      <a:pt x="693" y="10402"/>
                      <a:pt x="809" y="10491"/>
                      <a:pt x="800" y="10545"/>
                    </a:cubicBezTo>
                    <a:cubicBezTo>
                      <a:pt x="782" y="10598"/>
                      <a:pt x="631" y="10572"/>
                      <a:pt x="622" y="10616"/>
                    </a:cubicBezTo>
                    <a:cubicBezTo>
                      <a:pt x="622" y="10643"/>
                      <a:pt x="613" y="10670"/>
                      <a:pt x="693" y="10696"/>
                    </a:cubicBezTo>
                    <a:cubicBezTo>
                      <a:pt x="738" y="10714"/>
                      <a:pt x="854" y="10732"/>
                      <a:pt x="845" y="10741"/>
                    </a:cubicBezTo>
                    <a:cubicBezTo>
                      <a:pt x="840" y="10753"/>
                      <a:pt x="813" y="10758"/>
                      <a:pt x="774" y="10758"/>
                    </a:cubicBezTo>
                    <a:cubicBezTo>
                      <a:pt x="675" y="10758"/>
                      <a:pt x="497" y="10726"/>
                      <a:pt x="398" y="10707"/>
                    </a:cubicBezTo>
                    <a:lnTo>
                      <a:pt x="398" y="10707"/>
                    </a:lnTo>
                    <a:cubicBezTo>
                      <a:pt x="671" y="10764"/>
                      <a:pt x="461" y="11071"/>
                      <a:pt x="444" y="11106"/>
                    </a:cubicBezTo>
                    <a:cubicBezTo>
                      <a:pt x="417" y="11151"/>
                      <a:pt x="275" y="11186"/>
                      <a:pt x="275" y="11231"/>
                    </a:cubicBezTo>
                    <a:cubicBezTo>
                      <a:pt x="284" y="11275"/>
                      <a:pt x="337" y="11329"/>
                      <a:pt x="426" y="11382"/>
                    </a:cubicBezTo>
                    <a:cubicBezTo>
                      <a:pt x="542" y="11436"/>
                      <a:pt x="658" y="11471"/>
                      <a:pt x="782" y="11498"/>
                    </a:cubicBezTo>
                    <a:cubicBezTo>
                      <a:pt x="781" y="11501"/>
                      <a:pt x="773" y="11503"/>
                      <a:pt x="760" y="11503"/>
                    </a:cubicBezTo>
                    <a:cubicBezTo>
                      <a:pt x="703" y="11503"/>
                      <a:pt x="547" y="11475"/>
                      <a:pt x="478" y="11475"/>
                    </a:cubicBezTo>
                    <a:cubicBezTo>
                      <a:pt x="442" y="11475"/>
                      <a:pt x="430" y="11483"/>
                      <a:pt x="471" y="11507"/>
                    </a:cubicBezTo>
                    <a:cubicBezTo>
                      <a:pt x="488" y="11516"/>
                      <a:pt x="693" y="11596"/>
                      <a:pt x="622" y="11596"/>
                    </a:cubicBezTo>
                    <a:cubicBezTo>
                      <a:pt x="599" y="11596"/>
                      <a:pt x="354" y="11526"/>
                      <a:pt x="295" y="11526"/>
                    </a:cubicBezTo>
                    <a:cubicBezTo>
                      <a:pt x="284" y="11526"/>
                      <a:pt x="279" y="11528"/>
                      <a:pt x="284" y="11534"/>
                    </a:cubicBezTo>
                    <a:cubicBezTo>
                      <a:pt x="310" y="11569"/>
                      <a:pt x="426" y="11667"/>
                      <a:pt x="658" y="11703"/>
                    </a:cubicBezTo>
                    <a:cubicBezTo>
                      <a:pt x="668" y="11716"/>
                      <a:pt x="636" y="11721"/>
                      <a:pt x="589" y="11721"/>
                    </a:cubicBezTo>
                    <a:cubicBezTo>
                      <a:pt x="511" y="11721"/>
                      <a:pt x="390" y="11708"/>
                      <a:pt x="346" y="11703"/>
                    </a:cubicBezTo>
                    <a:cubicBezTo>
                      <a:pt x="337" y="11703"/>
                      <a:pt x="123" y="11747"/>
                      <a:pt x="177" y="11756"/>
                    </a:cubicBezTo>
                    <a:cubicBezTo>
                      <a:pt x="284" y="11792"/>
                      <a:pt x="506" y="11827"/>
                      <a:pt x="524" y="11872"/>
                    </a:cubicBezTo>
                    <a:cubicBezTo>
                      <a:pt x="542" y="11917"/>
                      <a:pt x="426" y="11908"/>
                      <a:pt x="462" y="11943"/>
                    </a:cubicBezTo>
                    <a:cubicBezTo>
                      <a:pt x="497" y="11988"/>
                      <a:pt x="577" y="12006"/>
                      <a:pt x="569" y="12041"/>
                    </a:cubicBezTo>
                    <a:cubicBezTo>
                      <a:pt x="560" y="12077"/>
                      <a:pt x="381" y="12059"/>
                      <a:pt x="337" y="12095"/>
                    </a:cubicBezTo>
                    <a:cubicBezTo>
                      <a:pt x="292" y="12130"/>
                      <a:pt x="337" y="12175"/>
                      <a:pt x="524" y="12211"/>
                    </a:cubicBezTo>
                    <a:cubicBezTo>
                      <a:pt x="488" y="12211"/>
                      <a:pt x="212" y="12228"/>
                      <a:pt x="284" y="12237"/>
                    </a:cubicBezTo>
                    <a:cubicBezTo>
                      <a:pt x="355" y="12246"/>
                      <a:pt x="640" y="12255"/>
                      <a:pt x="604" y="12300"/>
                    </a:cubicBezTo>
                    <a:cubicBezTo>
                      <a:pt x="586" y="12317"/>
                      <a:pt x="479" y="12317"/>
                      <a:pt x="435" y="12326"/>
                    </a:cubicBezTo>
                    <a:cubicBezTo>
                      <a:pt x="337" y="12362"/>
                      <a:pt x="301" y="12442"/>
                      <a:pt x="515" y="12504"/>
                    </a:cubicBezTo>
                    <a:cubicBezTo>
                      <a:pt x="466" y="12494"/>
                      <a:pt x="417" y="12489"/>
                      <a:pt x="368" y="12489"/>
                    </a:cubicBezTo>
                    <a:cubicBezTo>
                      <a:pt x="292" y="12489"/>
                      <a:pt x="217" y="12501"/>
                      <a:pt x="141" y="12522"/>
                    </a:cubicBezTo>
                    <a:cubicBezTo>
                      <a:pt x="337" y="12558"/>
                      <a:pt x="284" y="12567"/>
                      <a:pt x="275" y="12602"/>
                    </a:cubicBezTo>
                    <a:cubicBezTo>
                      <a:pt x="266" y="12638"/>
                      <a:pt x="248" y="12620"/>
                      <a:pt x="373" y="12656"/>
                    </a:cubicBezTo>
                    <a:cubicBezTo>
                      <a:pt x="542" y="12700"/>
                      <a:pt x="257" y="12736"/>
                      <a:pt x="239" y="12763"/>
                    </a:cubicBezTo>
                    <a:cubicBezTo>
                      <a:pt x="221" y="12789"/>
                      <a:pt x="337" y="12807"/>
                      <a:pt x="346" y="12834"/>
                    </a:cubicBezTo>
                    <a:cubicBezTo>
                      <a:pt x="364" y="12861"/>
                      <a:pt x="346" y="12905"/>
                      <a:pt x="346" y="12941"/>
                    </a:cubicBezTo>
                    <a:cubicBezTo>
                      <a:pt x="332" y="12995"/>
                      <a:pt x="350" y="13034"/>
                      <a:pt x="499" y="13090"/>
                    </a:cubicBezTo>
                    <a:lnTo>
                      <a:pt x="499" y="13090"/>
                    </a:lnTo>
                    <a:cubicBezTo>
                      <a:pt x="433" y="13072"/>
                      <a:pt x="367" y="13057"/>
                      <a:pt x="301" y="13048"/>
                    </a:cubicBezTo>
                    <a:cubicBezTo>
                      <a:pt x="283" y="13046"/>
                      <a:pt x="269" y="13045"/>
                      <a:pt x="259" y="13045"/>
                    </a:cubicBezTo>
                    <a:cubicBezTo>
                      <a:pt x="188" y="13045"/>
                      <a:pt x="316" y="13094"/>
                      <a:pt x="355" y="13110"/>
                    </a:cubicBezTo>
                    <a:cubicBezTo>
                      <a:pt x="547" y="13178"/>
                      <a:pt x="554" y="13203"/>
                      <a:pt x="438" y="13203"/>
                    </a:cubicBezTo>
                    <a:cubicBezTo>
                      <a:pt x="388" y="13203"/>
                      <a:pt x="314" y="13198"/>
                      <a:pt x="221" y="13190"/>
                    </a:cubicBezTo>
                    <a:cubicBezTo>
                      <a:pt x="212" y="13190"/>
                      <a:pt x="204" y="13189"/>
                      <a:pt x="198" y="13189"/>
                    </a:cubicBezTo>
                    <a:cubicBezTo>
                      <a:pt x="83" y="13189"/>
                      <a:pt x="561" y="13321"/>
                      <a:pt x="503" y="13321"/>
                    </a:cubicBezTo>
                    <a:cubicBezTo>
                      <a:pt x="492" y="13321"/>
                      <a:pt x="463" y="13317"/>
                      <a:pt x="408" y="13306"/>
                    </a:cubicBezTo>
                    <a:cubicBezTo>
                      <a:pt x="374" y="13297"/>
                      <a:pt x="345" y="13293"/>
                      <a:pt x="320" y="13293"/>
                    </a:cubicBezTo>
                    <a:cubicBezTo>
                      <a:pt x="178" y="13293"/>
                      <a:pt x="193" y="13420"/>
                      <a:pt x="426" y="13460"/>
                    </a:cubicBezTo>
                    <a:lnTo>
                      <a:pt x="426" y="13460"/>
                    </a:lnTo>
                    <a:cubicBezTo>
                      <a:pt x="408" y="13458"/>
                      <a:pt x="390" y="13458"/>
                      <a:pt x="373" y="13458"/>
                    </a:cubicBezTo>
                    <a:cubicBezTo>
                      <a:pt x="308" y="13458"/>
                      <a:pt x="245" y="13469"/>
                      <a:pt x="186" y="13493"/>
                    </a:cubicBezTo>
                    <a:cubicBezTo>
                      <a:pt x="141" y="13502"/>
                      <a:pt x="212" y="13529"/>
                      <a:pt x="212" y="13555"/>
                    </a:cubicBezTo>
                    <a:cubicBezTo>
                      <a:pt x="212" y="13609"/>
                      <a:pt x="114" y="13618"/>
                      <a:pt x="88" y="13671"/>
                    </a:cubicBezTo>
                    <a:cubicBezTo>
                      <a:pt x="70" y="13716"/>
                      <a:pt x="194" y="13751"/>
                      <a:pt x="194" y="13787"/>
                    </a:cubicBezTo>
                    <a:cubicBezTo>
                      <a:pt x="186" y="13841"/>
                      <a:pt x="177" y="13885"/>
                      <a:pt x="150" y="13930"/>
                    </a:cubicBezTo>
                    <a:cubicBezTo>
                      <a:pt x="105" y="14001"/>
                      <a:pt x="16" y="14072"/>
                      <a:pt x="79" y="14143"/>
                    </a:cubicBezTo>
                    <a:cubicBezTo>
                      <a:pt x="105" y="14170"/>
                      <a:pt x="319" y="14179"/>
                      <a:pt x="319" y="14188"/>
                    </a:cubicBezTo>
                    <a:cubicBezTo>
                      <a:pt x="328" y="14206"/>
                      <a:pt x="79" y="14277"/>
                      <a:pt x="34" y="14313"/>
                    </a:cubicBezTo>
                    <a:cubicBezTo>
                      <a:pt x="1" y="14341"/>
                      <a:pt x="42" y="14349"/>
                      <a:pt x="99" y="14349"/>
                    </a:cubicBezTo>
                    <a:cubicBezTo>
                      <a:pt x="149" y="14349"/>
                      <a:pt x="211" y="14343"/>
                      <a:pt x="248" y="14339"/>
                    </a:cubicBezTo>
                    <a:cubicBezTo>
                      <a:pt x="304" y="14333"/>
                      <a:pt x="505" y="14288"/>
                      <a:pt x="576" y="14288"/>
                    </a:cubicBezTo>
                    <a:cubicBezTo>
                      <a:pt x="607" y="14288"/>
                      <a:pt x="612" y="14297"/>
                      <a:pt x="569" y="14322"/>
                    </a:cubicBezTo>
                    <a:cubicBezTo>
                      <a:pt x="444" y="14393"/>
                      <a:pt x="275" y="14455"/>
                      <a:pt x="212" y="14535"/>
                    </a:cubicBezTo>
                    <a:cubicBezTo>
                      <a:pt x="190" y="14569"/>
                      <a:pt x="229" y="14577"/>
                      <a:pt x="285" y="14577"/>
                    </a:cubicBezTo>
                    <a:cubicBezTo>
                      <a:pt x="337" y="14577"/>
                      <a:pt x="405" y="14570"/>
                      <a:pt x="451" y="14570"/>
                    </a:cubicBezTo>
                    <a:cubicBezTo>
                      <a:pt x="513" y="14570"/>
                      <a:pt x="537" y="14583"/>
                      <a:pt x="435" y="14642"/>
                    </a:cubicBezTo>
                    <a:cubicBezTo>
                      <a:pt x="284" y="14749"/>
                      <a:pt x="435" y="14856"/>
                      <a:pt x="479" y="14883"/>
                    </a:cubicBezTo>
                    <a:cubicBezTo>
                      <a:pt x="524" y="14918"/>
                      <a:pt x="613" y="14927"/>
                      <a:pt x="595" y="14998"/>
                    </a:cubicBezTo>
                    <a:cubicBezTo>
                      <a:pt x="587" y="15016"/>
                      <a:pt x="438" y="15222"/>
                      <a:pt x="466" y="15222"/>
                    </a:cubicBezTo>
                    <a:cubicBezTo>
                      <a:pt x="467" y="15222"/>
                      <a:pt x="469" y="15222"/>
                      <a:pt x="471" y="15221"/>
                    </a:cubicBezTo>
                    <a:cubicBezTo>
                      <a:pt x="542" y="15168"/>
                      <a:pt x="595" y="15088"/>
                      <a:pt x="684" y="15079"/>
                    </a:cubicBezTo>
                    <a:cubicBezTo>
                      <a:pt x="692" y="15077"/>
                      <a:pt x="699" y="15076"/>
                      <a:pt x="706" y="15076"/>
                    </a:cubicBezTo>
                    <a:cubicBezTo>
                      <a:pt x="735" y="15076"/>
                      <a:pt x="748" y="15092"/>
                      <a:pt x="756" y="15114"/>
                    </a:cubicBezTo>
                    <a:cubicBezTo>
                      <a:pt x="773" y="15159"/>
                      <a:pt x="756" y="15257"/>
                      <a:pt x="595" y="15381"/>
                    </a:cubicBezTo>
                    <a:cubicBezTo>
                      <a:pt x="733" y="15276"/>
                      <a:pt x="792" y="15237"/>
                      <a:pt x="807" y="15237"/>
                    </a:cubicBezTo>
                    <a:cubicBezTo>
                      <a:pt x="848" y="15237"/>
                      <a:pt x="587" y="15505"/>
                      <a:pt x="658" y="15524"/>
                    </a:cubicBezTo>
                    <a:cubicBezTo>
                      <a:pt x="664" y="15526"/>
                      <a:pt x="671" y="15526"/>
                      <a:pt x="678" y="15526"/>
                    </a:cubicBezTo>
                    <a:cubicBezTo>
                      <a:pt x="775" y="15526"/>
                      <a:pt x="948" y="15379"/>
                      <a:pt x="1025" y="15379"/>
                    </a:cubicBezTo>
                    <a:cubicBezTo>
                      <a:pt x="1031" y="15379"/>
                      <a:pt x="1036" y="15380"/>
                      <a:pt x="1041" y="15381"/>
                    </a:cubicBezTo>
                    <a:cubicBezTo>
                      <a:pt x="1058" y="15381"/>
                      <a:pt x="987" y="15524"/>
                      <a:pt x="987" y="15560"/>
                    </a:cubicBezTo>
                    <a:cubicBezTo>
                      <a:pt x="985" y="15601"/>
                      <a:pt x="995" y="15614"/>
                      <a:pt x="1011" y="15614"/>
                    </a:cubicBezTo>
                    <a:cubicBezTo>
                      <a:pt x="1044" y="15614"/>
                      <a:pt x="1102" y="15559"/>
                      <a:pt x="1140" y="15559"/>
                    </a:cubicBezTo>
                    <a:cubicBezTo>
                      <a:pt x="1157" y="15559"/>
                      <a:pt x="1170" y="15571"/>
                      <a:pt x="1174" y="15604"/>
                    </a:cubicBezTo>
                    <a:cubicBezTo>
                      <a:pt x="1183" y="15693"/>
                      <a:pt x="1192" y="15764"/>
                      <a:pt x="1263" y="15782"/>
                    </a:cubicBezTo>
                    <a:cubicBezTo>
                      <a:pt x="1264" y="15783"/>
                      <a:pt x="1266" y="15783"/>
                      <a:pt x="1268" y="15783"/>
                    </a:cubicBezTo>
                    <a:cubicBezTo>
                      <a:pt x="1297" y="15783"/>
                      <a:pt x="1406" y="15729"/>
                      <a:pt x="1406" y="15729"/>
                    </a:cubicBezTo>
                    <a:lnTo>
                      <a:pt x="1406" y="15729"/>
                    </a:lnTo>
                    <a:cubicBezTo>
                      <a:pt x="1454" y="15809"/>
                      <a:pt x="1344" y="16227"/>
                      <a:pt x="1469" y="16227"/>
                    </a:cubicBezTo>
                    <a:cubicBezTo>
                      <a:pt x="1484" y="16227"/>
                      <a:pt x="1501" y="16222"/>
                      <a:pt x="1522" y="16210"/>
                    </a:cubicBezTo>
                    <a:cubicBezTo>
                      <a:pt x="1606" y="16156"/>
                      <a:pt x="1611" y="16069"/>
                      <a:pt x="1651" y="16069"/>
                    </a:cubicBezTo>
                    <a:cubicBezTo>
                      <a:pt x="1657" y="16069"/>
                      <a:pt x="1664" y="16071"/>
                      <a:pt x="1673" y="16076"/>
                    </a:cubicBezTo>
                    <a:cubicBezTo>
                      <a:pt x="1655" y="16130"/>
                      <a:pt x="1655" y="16192"/>
                      <a:pt x="1682" y="16245"/>
                    </a:cubicBezTo>
                    <a:cubicBezTo>
                      <a:pt x="1682" y="16246"/>
                      <a:pt x="1683" y="16246"/>
                      <a:pt x="1683" y="16246"/>
                    </a:cubicBezTo>
                    <a:cubicBezTo>
                      <a:pt x="1694" y="16246"/>
                      <a:pt x="1728" y="16156"/>
                      <a:pt x="1762" y="16139"/>
                    </a:cubicBezTo>
                    <a:cubicBezTo>
                      <a:pt x="1773" y="16133"/>
                      <a:pt x="1784" y="16130"/>
                      <a:pt x="1794" y="16130"/>
                    </a:cubicBezTo>
                    <a:cubicBezTo>
                      <a:pt x="1902" y="16130"/>
                      <a:pt x="1993" y="16420"/>
                      <a:pt x="2116" y="16420"/>
                    </a:cubicBezTo>
                    <a:cubicBezTo>
                      <a:pt x="2157" y="16420"/>
                      <a:pt x="2202" y="16387"/>
                      <a:pt x="2252" y="16299"/>
                    </a:cubicBezTo>
                    <a:lnTo>
                      <a:pt x="2252" y="16299"/>
                    </a:lnTo>
                    <a:cubicBezTo>
                      <a:pt x="2257" y="16300"/>
                      <a:pt x="2260" y="16302"/>
                      <a:pt x="2263" y="16304"/>
                    </a:cubicBezTo>
                    <a:lnTo>
                      <a:pt x="2263" y="16304"/>
                    </a:lnTo>
                    <a:cubicBezTo>
                      <a:pt x="2264" y="16302"/>
                      <a:pt x="2265" y="16300"/>
                      <a:pt x="2266" y="16298"/>
                    </a:cubicBezTo>
                    <a:lnTo>
                      <a:pt x="2266" y="16298"/>
                    </a:lnTo>
                    <a:cubicBezTo>
                      <a:pt x="2299" y="16281"/>
                      <a:pt x="2363" y="16020"/>
                      <a:pt x="2416" y="15750"/>
                    </a:cubicBezTo>
                    <a:lnTo>
                      <a:pt x="2416" y="15750"/>
                    </a:lnTo>
                    <a:cubicBezTo>
                      <a:pt x="2404" y="15910"/>
                      <a:pt x="2439" y="16065"/>
                      <a:pt x="2479" y="16065"/>
                    </a:cubicBezTo>
                    <a:cubicBezTo>
                      <a:pt x="2510" y="16065"/>
                      <a:pt x="2544" y="15974"/>
                      <a:pt x="2563" y="15724"/>
                    </a:cubicBezTo>
                    <a:lnTo>
                      <a:pt x="2563" y="15724"/>
                    </a:lnTo>
                    <a:cubicBezTo>
                      <a:pt x="2554" y="15897"/>
                      <a:pt x="2716" y="15886"/>
                      <a:pt x="2751" y="16103"/>
                    </a:cubicBezTo>
                    <a:cubicBezTo>
                      <a:pt x="2757" y="16159"/>
                      <a:pt x="2762" y="16179"/>
                      <a:pt x="2768" y="16179"/>
                    </a:cubicBezTo>
                    <a:cubicBezTo>
                      <a:pt x="2778" y="16179"/>
                      <a:pt x="2790" y="16111"/>
                      <a:pt x="2813" y="16076"/>
                    </a:cubicBezTo>
                    <a:cubicBezTo>
                      <a:pt x="2840" y="16023"/>
                      <a:pt x="2884" y="16049"/>
                      <a:pt x="2920" y="16014"/>
                    </a:cubicBezTo>
                    <a:cubicBezTo>
                      <a:pt x="3080" y="15880"/>
                      <a:pt x="3241" y="15880"/>
                      <a:pt x="3419" y="15880"/>
                    </a:cubicBezTo>
                    <a:cubicBezTo>
                      <a:pt x="3464" y="15888"/>
                      <a:pt x="3559" y="15929"/>
                      <a:pt x="3632" y="15929"/>
                    </a:cubicBezTo>
                    <a:cubicBezTo>
                      <a:pt x="3731" y="15929"/>
                      <a:pt x="3788" y="15853"/>
                      <a:pt x="3624" y="15515"/>
                    </a:cubicBezTo>
                    <a:cubicBezTo>
                      <a:pt x="3608" y="15484"/>
                      <a:pt x="3470" y="15173"/>
                      <a:pt x="3483" y="15173"/>
                    </a:cubicBezTo>
                    <a:cubicBezTo>
                      <a:pt x="3485" y="15173"/>
                      <a:pt x="3490" y="15180"/>
                      <a:pt x="3499" y="15194"/>
                    </a:cubicBezTo>
                    <a:cubicBezTo>
                      <a:pt x="3579" y="15319"/>
                      <a:pt x="3650" y="15435"/>
                      <a:pt x="3722" y="15560"/>
                    </a:cubicBezTo>
                    <a:cubicBezTo>
                      <a:pt x="3757" y="15621"/>
                      <a:pt x="4130" y="16273"/>
                      <a:pt x="4140" y="16273"/>
                    </a:cubicBezTo>
                    <a:cubicBezTo>
                      <a:pt x="4140" y="16273"/>
                      <a:pt x="4140" y="16272"/>
                      <a:pt x="4140" y="16272"/>
                    </a:cubicBezTo>
                    <a:cubicBezTo>
                      <a:pt x="4140" y="16228"/>
                      <a:pt x="4096" y="16183"/>
                      <a:pt x="4105" y="16130"/>
                    </a:cubicBezTo>
                    <a:cubicBezTo>
                      <a:pt x="4114" y="16094"/>
                      <a:pt x="4140" y="16058"/>
                      <a:pt x="4167" y="16041"/>
                    </a:cubicBezTo>
                    <a:cubicBezTo>
                      <a:pt x="4185" y="16034"/>
                      <a:pt x="4206" y="16022"/>
                      <a:pt x="4233" y="16022"/>
                    </a:cubicBezTo>
                    <a:cubicBezTo>
                      <a:pt x="4273" y="16022"/>
                      <a:pt x="4325" y="16047"/>
                      <a:pt x="4392" y="16146"/>
                    </a:cubicBezTo>
                    <a:lnTo>
                      <a:pt x="4392" y="16146"/>
                    </a:lnTo>
                    <a:cubicBezTo>
                      <a:pt x="4190" y="15840"/>
                      <a:pt x="4432" y="16002"/>
                      <a:pt x="4265" y="15747"/>
                    </a:cubicBezTo>
                    <a:cubicBezTo>
                      <a:pt x="4198" y="15632"/>
                      <a:pt x="4069" y="15436"/>
                      <a:pt x="4111" y="15436"/>
                    </a:cubicBezTo>
                    <a:cubicBezTo>
                      <a:pt x="4124" y="15436"/>
                      <a:pt x="4155" y="15456"/>
                      <a:pt x="4212" y="15506"/>
                    </a:cubicBezTo>
                    <a:cubicBezTo>
                      <a:pt x="4327" y="15604"/>
                      <a:pt x="4408" y="15729"/>
                      <a:pt x="4523" y="15800"/>
                    </a:cubicBezTo>
                    <a:cubicBezTo>
                      <a:pt x="4543" y="15809"/>
                      <a:pt x="4560" y="15813"/>
                      <a:pt x="4573" y="15813"/>
                    </a:cubicBezTo>
                    <a:cubicBezTo>
                      <a:pt x="4613" y="15813"/>
                      <a:pt x="4615" y="15772"/>
                      <a:pt x="4541" y="15684"/>
                    </a:cubicBezTo>
                    <a:cubicBezTo>
                      <a:pt x="4452" y="15569"/>
                      <a:pt x="4497" y="15595"/>
                      <a:pt x="4532" y="15569"/>
                    </a:cubicBezTo>
                    <a:cubicBezTo>
                      <a:pt x="4535" y="15567"/>
                      <a:pt x="4538" y="15566"/>
                      <a:pt x="4541" y="15566"/>
                    </a:cubicBezTo>
                    <a:cubicBezTo>
                      <a:pt x="4569" y="15566"/>
                      <a:pt x="4618" y="15635"/>
                      <a:pt x="4666" y="15675"/>
                    </a:cubicBezTo>
                    <a:cubicBezTo>
                      <a:pt x="4703" y="15701"/>
                      <a:pt x="4726" y="15712"/>
                      <a:pt x="4741" y="15712"/>
                    </a:cubicBezTo>
                    <a:cubicBezTo>
                      <a:pt x="4813" y="15712"/>
                      <a:pt x="4679" y="15467"/>
                      <a:pt x="4771" y="15467"/>
                    </a:cubicBezTo>
                    <a:cubicBezTo>
                      <a:pt x="4786" y="15467"/>
                      <a:pt x="4807" y="15474"/>
                      <a:pt x="4835" y="15488"/>
                    </a:cubicBezTo>
                    <a:cubicBezTo>
                      <a:pt x="4877" y="15447"/>
                      <a:pt x="4639" y="15172"/>
                      <a:pt x="4665" y="15172"/>
                    </a:cubicBezTo>
                    <a:cubicBezTo>
                      <a:pt x="4667" y="15172"/>
                      <a:pt x="4670" y="15174"/>
                      <a:pt x="4675" y="15177"/>
                    </a:cubicBezTo>
                    <a:cubicBezTo>
                      <a:pt x="4706" y="15192"/>
                      <a:pt x="4886" y="15307"/>
                      <a:pt x="4919" y="15307"/>
                    </a:cubicBezTo>
                    <a:cubicBezTo>
                      <a:pt x="4923" y="15307"/>
                      <a:pt x="4925" y="15305"/>
                      <a:pt x="4924" y="15301"/>
                    </a:cubicBezTo>
                    <a:cubicBezTo>
                      <a:pt x="4897" y="15239"/>
                      <a:pt x="4728" y="15150"/>
                      <a:pt x="4684" y="15070"/>
                    </a:cubicBezTo>
                    <a:lnTo>
                      <a:pt x="4684" y="15070"/>
                    </a:lnTo>
                    <a:lnTo>
                      <a:pt x="5111" y="15292"/>
                    </a:lnTo>
                    <a:cubicBezTo>
                      <a:pt x="4948" y="15146"/>
                      <a:pt x="4842" y="15025"/>
                      <a:pt x="4988" y="15025"/>
                    </a:cubicBezTo>
                    <a:cubicBezTo>
                      <a:pt x="4993" y="15025"/>
                      <a:pt x="4999" y="15025"/>
                      <a:pt x="5004" y="15025"/>
                    </a:cubicBezTo>
                    <a:cubicBezTo>
                      <a:pt x="5084" y="15025"/>
                      <a:pt x="5165" y="15007"/>
                      <a:pt x="5174" y="14963"/>
                    </a:cubicBezTo>
                    <a:cubicBezTo>
                      <a:pt x="5174" y="14948"/>
                      <a:pt x="5124" y="14883"/>
                      <a:pt x="5097" y="14883"/>
                    </a:cubicBezTo>
                    <a:cubicBezTo>
                      <a:pt x="5092" y="14883"/>
                      <a:pt x="5087" y="14886"/>
                      <a:pt x="5084" y="14892"/>
                    </a:cubicBezTo>
                    <a:lnTo>
                      <a:pt x="5129" y="14802"/>
                    </a:lnTo>
                    <a:cubicBezTo>
                      <a:pt x="5165" y="14740"/>
                      <a:pt x="5129" y="14785"/>
                      <a:pt x="5031" y="14713"/>
                    </a:cubicBezTo>
                    <a:cubicBezTo>
                      <a:pt x="4969" y="14660"/>
                      <a:pt x="5182" y="14633"/>
                      <a:pt x="5209" y="14598"/>
                    </a:cubicBezTo>
                    <a:cubicBezTo>
                      <a:pt x="5236" y="14571"/>
                      <a:pt x="5352" y="14509"/>
                      <a:pt x="5254" y="14446"/>
                    </a:cubicBezTo>
                    <a:cubicBezTo>
                      <a:pt x="5156" y="14375"/>
                      <a:pt x="4871" y="14330"/>
                      <a:pt x="5165" y="14330"/>
                    </a:cubicBezTo>
                    <a:cubicBezTo>
                      <a:pt x="5192" y="14334"/>
                      <a:pt x="5219" y="14336"/>
                      <a:pt x="5243" y="14336"/>
                    </a:cubicBezTo>
                    <a:cubicBezTo>
                      <a:pt x="5394" y="14336"/>
                      <a:pt x="5466" y="14274"/>
                      <a:pt x="5182" y="14259"/>
                    </a:cubicBezTo>
                    <a:cubicBezTo>
                      <a:pt x="4906" y="14197"/>
                      <a:pt x="4853" y="14134"/>
                      <a:pt x="5040" y="14126"/>
                    </a:cubicBezTo>
                    <a:cubicBezTo>
                      <a:pt x="5053" y="14125"/>
                      <a:pt x="5067" y="14124"/>
                      <a:pt x="5082" y="14124"/>
                    </a:cubicBezTo>
                    <a:cubicBezTo>
                      <a:pt x="5140" y="14124"/>
                      <a:pt x="5204" y="14130"/>
                      <a:pt x="5248" y="14130"/>
                    </a:cubicBezTo>
                    <a:cubicBezTo>
                      <a:pt x="5303" y="14130"/>
                      <a:pt x="5325" y="14121"/>
                      <a:pt x="5263" y="14081"/>
                    </a:cubicBezTo>
                    <a:cubicBezTo>
                      <a:pt x="5254" y="14072"/>
                      <a:pt x="4933" y="13938"/>
                      <a:pt x="4995" y="13938"/>
                    </a:cubicBezTo>
                    <a:cubicBezTo>
                      <a:pt x="5055" y="13947"/>
                      <a:pt x="5203" y="14028"/>
                      <a:pt x="5294" y="14028"/>
                    </a:cubicBezTo>
                    <a:cubicBezTo>
                      <a:pt x="5299" y="14028"/>
                      <a:pt x="5303" y="14028"/>
                      <a:pt x="5307" y="14028"/>
                    </a:cubicBezTo>
                    <a:cubicBezTo>
                      <a:pt x="5396" y="14019"/>
                      <a:pt x="5165" y="13912"/>
                      <a:pt x="5120" y="13894"/>
                    </a:cubicBezTo>
                    <a:cubicBezTo>
                      <a:pt x="5129" y="13858"/>
                      <a:pt x="5120" y="13823"/>
                      <a:pt x="5236" y="13814"/>
                    </a:cubicBezTo>
                    <a:cubicBezTo>
                      <a:pt x="5352" y="13805"/>
                      <a:pt x="5396" y="13787"/>
                      <a:pt x="5414" y="13760"/>
                    </a:cubicBezTo>
                    <a:cubicBezTo>
                      <a:pt x="5441" y="13725"/>
                      <a:pt x="5432" y="13680"/>
                      <a:pt x="5378" y="13636"/>
                    </a:cubicBezTo>
                    <a:cubicBezTo>
                      <a:pt x="5321" y="13586"/>
                      <a:pt x="5148" y="13537"/>
                      <a:pt x="5265" y="13537"/>
                    </a:cubicBezTo>
                    <a:cubicBezTo>
                      <a:pt x="5274" y="13537"/>
                      <a:pt x="5285" y="13537"/>
                      <a:pt x="5298" y="13538"/>
                    </a:cubicBezTo>
                    <a:cubicBezTo>
                      <a:pt x="5319" y="13539"/>
                      <a:pt x="5339" y="13539"/>
                      <a:pt x="5357" y="13539"/>
                    </a:cubicBezTo>
                    <a:cubicBezTo>
                      <a:pt x="5513" y="13539"/>
                      <a:pt x="5553" y="13505"/>
                      <a:pt x="5521" y="13458"/>
                    </a:cubicBezTo>
                    <a:cubicBezTo>
                      <a:pt x="5496" y="13427"/>
                      <a:pt x="5431" y="13411"/>
                      <a:pt x="5358" y="13400"/>
                    </a:cubicBezTo>
                    <a:lnTo>
                      <a:pt x="5358" y="13400"/>
                    </a:lnTo>
                    <a:cubicBezTo>
                      <a:pt x="5371" y="13401"/>
                      <a:pt x="5383" y="13401"/>
                      <a:pt x="5394" y="13401"/>
                    </a:cubicBezTo>
                    <a:cubicBezTo>
                      <a:pt x="5574" y="13401"/>
                      <a:pt x="5484" y="13300"/>
                      <a:pt x="5343" y="13244"/>
                    </a:cubicBezTo>
                    <a:cubicBezTo>
                      <a:pt x="5260" y="13214"/>
                      <a:pt x="5254" y="13177"/>
                      <a:pt x="5339" y="13177"/>
                    </a:cubicBezTo>
                    <a:cubicBezTo>
                      <a:pt x="5355" y="13177"/>
                      <a:pt x="5374" y="13179"/>
                      <a:pt x="5396" y="13181"/>
                    </a:cubicBezTo>
                    <a:cubicBezTo>
                      <a:pt x="5476" y="13199"/>
                      <a:pt x="5548" y="13217"/>
                      <a:pt x="5628" y="13226"/>
                    </a:cubicBezTo>
                    <a:cubicBezTo>
                      <a:pt x="5717" y="13226"/>
                      <a:pt x="5592" y="13181"/>
                      <a:pt x="5557" y="13164"/>
                    </a:cubicBezTo>
                    <a:cubicBezTo>
                      <a:pt x="5476" y="13119"/>
                      <a:pt x="5494" y="13074"/>
                      <a:pt x="5637" y="13074"/>
                    </a:cubicBezTo>
                    <a:cubicBezTo>
                      <a:pt x="5676" y="13082"/>
                      <a:pt x="5701" y="13085"/>
                      <a:pt x="5714" y="13085"/>
                    </a:cubicBezTo>
                    <a:cubicBezTo>
                      <a:pt x="5784" y="13085"/>
                      <a:pt x="5536" y="12999"/>
                      <a:pt x="5521" y="12977"/>
                    </a:cubicBezTo>
                    <a:cubicBezTo>
                      <a:pt x="5476" y="12923"/>
                      <a:pt x="5610" y="12887"/>
                      <a:pt x="5476" y="12825"/>
                    </a:cubicBezTo>
                    <a:cubicBezTo>
                      <a:pt x="5352" y="12763"/>
                      <a:pt x="5405" y="12718"/>
                      <a:pt x="5459" y="12691"/>
                    </a:cubicBezTo>
                    <a:cubicBezTo>
                      <a:pt x="5503" y="12656"/>
                      <a:pt x="5663" y="12594"/>
                      <a:pt x="5494" y="12522"/>
                    </a:cubicBezTo>
                    <a:cubicBezTo>
                      <a:pt x="5463" y="12509"/>
                      <a:pt x="5505" y="12507"/>
                      <a:pt x="5561" y="12507"/>
                    </a:cubicBezTo>
                    <a:cubicBezTo>
                      <a:pt x="5589" y="12507"/>
                      <a:pt x="5620" y="12507"/>
                      <a:pt x="5647" y="12507"/>
                    </a:cubicBezTo>
                    <a:cubicBezTo>
                      <a:pt x="5674" y="12507"/>
                      <a:pt x="5697" y="12507"/>
                      <a:pt x="5708" y="12504"/>
                    </a:cubicBezTo>
                    <a:cubicBezTo>
                      <a:pt x="5788" y="12496"/>
                      <a:pt x="5637" y="12451"/>
                      <a:pt x="5646" y="12424"/>
                    </a:cubicBezTo>
                    <a:cubicBezTo>
                      <a:pt x="5655" y="12389"/>
                      <a:pt x="5681" y="12353"/>
                      <a:pt x="5655" y="12308"/>
                    </a:cubicBezTo>
                    <a:cubicBezTo>
                      <a:pt x="5628" y="12273"/>
                      <a:pt x="5467" y="12246"/>
                      <a:pt x="5601" y="12228"/>
                    </a:cubicBezTo>
                    <a:cubicBezTo>
                      <a:pt x="5744" y="12211"/>
                      <a:pt x="5975" y="12157"/>
                      <a:pt x="5512" y="12077"/>
                    </a:cubicBezTo>
                    <a:lnTo>
                      <a:pt x="5512" y="12077"/>
                    </a:lnTo>
                    <a:cubicBezTo>
                      <a:pt x="5576" y="12088"/>
                      <a:pt x="5629" y="12093"/>
                      <a:pt x="5674" y="12093"/>
                    </a:cubicBezTo>
                    <a:cubicBezTo>
                      <a:pt x="5956" y="12093"/>
                      <a:pt x="5862" y="11897"/>
                      <a:pt x="5708" y="11827"/>
                    </a:cubicBezTo>
                    <a:cubicBezTo>
                      <a:pt x="5565" y="11765"/>
                      <a:pt x="6305" y="11845"/>
                      <a:pt x="5886" y="11721"/>
                    </a:cubicBezTo>
                    <a:cubicBezTo>
                      <a:pt x="5708" y="11658"/>
                      <a:pt x="5467" y="11605"/>
                      <a:pt x="5699" y="11605"/>
                    </a:cubicBezTo>
                    <a:cubicBezTo>
                      <a:pt x="5699" y="11597"/>
                      <a:pt x="5699" y="11524"/>
                      <a:pt x="5677" y="11503"/>
                    </a:cubicBezTo>
                    <a:lnTo>
                      <a:pt x="5677" y="11503"/>
                    </a:lnTo>
                    <a:cubicBezTo>
                      <a:pt x="5734" y="11526"/>
                      <a:pt x="5792" y="11534"/>
                      <a:pt x="5850" y="11534"/>
                    </a:cubicBezTo>
                    <a:cubicBezTo>
                      <a:pt x="5895" y="11525"/>
                      <a:pt x="5877" y="11498"/>
                      <a:pt x="5886" y="11480"/>
                    </a:cubicBezTo>
                    <a:cubicBezTo>
                      <a:pt x="5904" y="11427"/>
                      <a:pt x="6100" y="11400"/>
                      <a:pt x="6064" y="11347"/>
                    </a:cubicBezTo>
                    <a:lnTo>
                      <a:pt x="6064" y="11347"/>
                    </a:lnTo>
                    <a:cubicBezTo>
                      <a:pt x="6039" y="11347"/>
                      <a:pt x="6014" y="11348"/>
                      <a:pt x="5989" y="11348"/>
                    </a:cubicBezTo>
                    <a:cubicBezTo>
                      <a:pt x="5765" y="11348"/>
                      <a:pt x="5542" y="11313"/>
                      <a:pt x="5334" y="11249"/>
                    </a:cubicBezTo>
                    <a:cubicBezTo>
                      <a:pt x="5336" y="11236"/>
                      <a:pt x="5355" y="11231"/>
                      <a:pt x="5383" y="11231"/>
                    </a:cubicBezTo>
                    <a:cubicBezTo>
                      <a:pt x="5473" y="11231"/>
                      <a:pt x="5660" y="11282"/>
                      <a:pt x="5735" y="11302"/>
                    </a:cubicBezTo>
                    <a:cubicBezTo>
                      <a:pt x="5759" y="11307"/>
                      <a:pt x="5777" y="11310"/>
                      <a:pt x="5790" y="11310"/>
                    </a:cubicBezTo>
                    <a:cubicBezTo>
                      <a:pt x="5863" y="11310"/>
                      <a:pt x="5785" y="11238"/>
                      <a:pt x="5815" y="11231"/>
                    </a:cubicBezTo>
                    <a:cubicBezTo>
                      <a:pt x="5842" y="11213"/>
                      <a:pt x="6109" y="11231"/>
                      <a:pt x="6038" y="11204"/>
                    </a:cubicBezTo>
                    <a:cubicBezTo>
                      <a:pt x="5966" y="11168"/>
                      <a:pt x="5815" y="11142"/>
                      <a:pt x="5868" y="11115"/>
                    </a:cubicBezTo>
                    <a:cubicBezTo>
                      <a:pt x="5957" y="11088"/>
                      <a:pt x="6127" y="11088"/>
                      <a:pt x="6144" y="11035"/>
                    </a:cubicBezTo>
                    <a:cubicBezTo>
                      <a:pt x="5966" y="11035"/>
                      <a:pt x="6064" y="10839"/>
                      <a:pt x="6020" y="10803"/>
                    </a:cubicBezTo>
                    <a:cubicBezTo>
                      <a:pt x="5984" y="10776"/>
                      <a:pt x="5735" y="10768"/>
                      <a:pt x="5637" y="10723"/>
                    </a:cubicBezTo>
                    <a:cubicBezTo>
                      <a:pt x="5598" y="10706"/>
                      <a:pt x="5612" y="10700"/>
                      <a:pt x="5651" y="10700"/>
                    </a:cubicBezTo>
                    <a:cubicBezTo>
                      <a:pt x="5718" y="10700"/>
                      <a:pt x="5859" y="10718"/>
                      <a:pt x="5947" y="10735"/>
                    </a:cubicBezTo>
                    <a:lnTo>
                      <a:pt x="5947" y="10735"/>
                    </a:lnTo>
                    <a:cubicBezTo>
                      <a:pt x="5860" y="10712"/>
                      <a:pt x="5764" y="10678"/>
                      <a:pt x="5842" y="10678"/>
                    </a:cubicBezTo>
                    <a:cubicBezTo>
                      <a:pt x="5851" y="10678"/>
                      <a:pt x="5862" y="10677"/>
                      <a:pt x="5872" y="10677"/>
                    </a:cubicBezTo>
                    <a:cubicBezTo>
                      <a:pt x="5966" y="10677"/>
                      <a:pt x="6087" y="10706"/>
                      <a:pt x="6152" y="10706"/>
                    </a:cubicBezTo>
                    <a:cubicBezTo>
                      <a:pt x="6159" y="10706"/>
                      <a:pt x="6165" y="10706"/>
                      <a:pt x="6171" y="10705"/>
                    </a:cubicBezTo>
                    <a:cubicBezTo>
                      <a:pt x="6207" y="10696"/>
                      <a:pt x="5806" y="10607"/>
                      <a:pt x="5859" y="10572"/>
                    </a:cubicBezTo>
                    <a:cubicBezTo>
                      <a:pt x="5877" y="10563"/>
                      <a:pt x="6242" y="10572"/>
                      <a:pt x="6082" y="10545"/>
                    </a:cubicBezTo>
                    <a:cubicBezTo>
                      <a:pt x="6002" y="10545"/>
                      <a:pt x="5913" y="10527"/>
                      <a:pt x="5842" y="10500"/>
                    </a:cubicBezTo>
                    <a:cubicBezTo>
                      <a:pt x="5815" y="10483"/>
                      <a:pt x="5815" y="10474"/>
                      <a:pt x="5850" y="10465"/>
                    </a:cubicBezTo>
                    <a:cubicBezTo>
                      <a:pt x="5938" y="10465"/>
                      <a:pt x="6139" y="10518"/>
                      <a:pt x="6228" y="10518"/>
                    </a:cubicBezTo>
                    <a:cubicBezTo>
                      <a:pt x="6248" y="10518"/>
                      <a:pt x="6263" y="10516"/>
                      <a:pt x="6269" y="10509"/>
                    </a:cubicBezTo>
                    <a:cubicBezTo>
                      <a:pt x="6296" y="10483"/>
                      <a:pt x="6314" y="10465"/>
                      <a:pt x="6278" y="10429"/>
                    </a:cubicBezTo>
                    <a:cubicBezTo>
                      <a:pt x="6233" y="10411"/>
                      <a:pt x="6198" y="10402"/>
                      <a:pt x="6153" y="10385"/>
                    </a:cubicBezTo>
                    <a:cubicBezTo>
                      <a:pt x="6162" y="10340"/>
                      <a:pt x="6198" y="10304"/>
                      <a:pt x="6171" y="10251"/>
                    </a:cubicBezTo>
                    <a:cubicBezTo>
                      <a:pt x="6124" y="10203"/>
                      <a:pt x="6060" y="10180"/>
                      <a:pt x="5994" y="10180"/>
                    </a:cubicBezTo>
                    <a:cubicBezTo>
                      <a:pt x="5961" y="10180"/>
                      <a:pt x="5928" y="10186"/>
                      <a:pt x="5895" y="10197"/>
                    </a:cubicBezTo>
                    <a:cubicBezTo>
                      <a:pt x="5904" y="10153"/>
                      <a:pt x="5895" y="10108"/>
                      <a:pt x="6073" y="10108"/>
                    </a:cubicBezTo>
                    <a:cubicBezTo>
                      <a:pt x="6207" y="10108"/>
                      <a:pt x="6421" y="10108"/>
                      <a:pt x="6296" y="10046"/>
                    </a:cubicBezTo>
                    <a:cubicBezTo>
                      <a:pt x="6198" y="10002"/>
                      <a:pt x="6127" y="9984"/>
                      <a:pt x="6118" y="9939"/>
                    </a:cubicBezTo>
                    <a:cubicBezTo>
                      <a:pt x="6118" y="9930"/>
                      <a:pt x="6153" y="9904"/>
                      <a:pt x="6136" y="9886"/>
                    </a:cubicBezTo>
                    <a:cubicBezTo>
                      <a:pt x="6091" y="9877"/>
                      <a:pt x="6046" y="9868"/>
                      <a:pt x="6002" y="9850"/>
                    </a:cubicBezTo>
                    <a:cubicBezTo>
                      <a:pt x="5931" y="9806"/>
                      <a:pt x="6029" y="9770"/>
                      <a:pt x="5975" y="9716"/>
                    </a:cubicBezTo>
                    <a:cubicBezTo>
                      <a:pt x="5925" y="9675"/>
                      <a:pt x="5813" y="9618"/>
                      <a:pt x="5951" y="9618"/>
                    </a:cubicBezTo>
                    <a:cubicBezTo>
                      <a:pt x="5961" y="9618"/>
                      <a:pt x="5972" y="9618"/>
                      <a:pt x="5984" y="9619"/>
                    </a:cubicBezTo>
                    <a:cubicBezTo>
                      <a:pt x="6091" y="9619"/>
                      <a:pt x="6109" y="9538"/>
                      <a:pt x="6002" y="9494"/>
                    </a:cubicBezTo>
                    <a:cubicBezTo>
                      <a:pt x="5970" y="9483"/>
                      <a:pt x="5939" y="9478"/>
                      <a:pt x="5908" y="9478"/>
                    </a:cubicBezTo>
                    <a:cubicBezTo>
                      <a:pt x="5860" y="9478"/>
                      <a:pt x="5813" y="9490"/>
                      <a:pt x="5770" y="9512"/>
                    </a:cubicBezTo>
                    <a:cubicBezTo>
                      <a:pt x="5779" y="9485"/>
                      <a:pt x="5770" y="9458"/>
                      <a:pt x="5850" y="9440"/>
                    </a:cubicBezTo>
                    <a:cubicBezTo>
                      <a:pt x="5922" y="9440"/>
                      <a:pt x="6002" y="9431"/>
                      <a:pt x="6073" y="9414"/>
                    </a:cubicBezTo>
                    <a:cubicBezTo>
                      <a:pt x="6144" y="9378"/>
                      <a:pt x="5940" y="9333"/>
                      <a:pt x="6055" y="9307"/>
                    </a:cubicBezTo>
                    <a:cubicBezTo>
                      <a:pt x="6065" y="9305"/>
                      <a:pt x="6088" y="9305"/>
                      <a:pt x="6116" y="9305"/>
                    </a:cubicBezTo>
                    <a:cubicBezTo>
                      <a:pt x="6146" y="9305"/>
                      <a:pt x="6184" y="9305"/>
                      <a:pt x="6219" y="9305"/>
                    </a:cubicBezTo>
                    <a:cubicBezTo>
                      <a:pt x="6327" y="9305"/>
                      <a:pt x="6417" y="9300"/>
                      <a:pt x="6242" y="9262"/>
                    </a:cubicBezTo>
                    <a:cubicBezTo>
                      <a:pt x="6082" y="9218"/>
                      <a:pt x="5788" y="9164"/>
                      <a:pt x="5993" y="9146"/>
                    </a:cubicBezTo>
                    <a:lnTo>
                      <a:pt x="5993" y="9146"/>
                    </a:lnTo>
                    <a:cubicBezTo>
                      <a:pt x="6019" y="9149"/>
                      <a:pt x="6045" y="9150"/>
                      <a:pt x="6072" y="9150"/>
                    </a:cubicBezTo>
                    <a:cubicBezTo>
                      <a:pt x="6143" y="9150"/>
                      <a:pt x="6215" y="9142"/>
                      <a:pt x="6287" y="9129"/>
                    </a:cubicBezTo>
                    <a:cubicBezTo>
                      <a:pt x="6314" y="9120"/>
                      <a:pt x="6403" y="9040"/>
                      <a:pt x="6287" y="9022"/>
                    </a:cubicBezTo>
                    <a:cubicBezTo>
                      <a:pt x="6207" y="9004"/>
                      <a:pt x="5850" y="8968"/>
                      <a:pt x="5913" y="8924"/>
                    </a:cubicBezTo>
                    <a:cubicBezTo>
                      <a:pt x="5924" y="8914"/>
                      <a:pt x="5942" y="8910"/>
                      <a:pt x="5965" y="8910"/>
                    </a:cubicBezTo>
                    <a:cubicBezTo>
                      <a:pt x="6047" y="8910"/>
                      <a:pt x="6187" y="8961"/>
                      <a:pt x="6278" y="8968"/>
                    </a:cubicBezTo>
                    <a:lnTo>
                      <a:pt x="5984" y="8870"/>
                    </a:lnTo>
                    <a:cubicBezTo>
                      <a:pt x="5912" y="8837"/>
                      <a:pt x="5916" y="8828"/>
                      <a:pt x="5957" y="8828"/>
                    </a:cubicBezTo>
                    <a:cubicBezTo>
                      <a:pt x="5982" y="8828"/>
                      <a:pt x="6020" y="8831"/>
                      <a:pt x="6064" y="8835"/>
                    </a:cubicBezTo>
                    <a:cubicBezTo>
                      <a:pt x="6073" y="8835"/>
                      <a:pt x="6083" y="8835"/>
                      <a:pt x="6092" y="8835"/>
                    </a:cubicBezTo>
                    <a:cubicBezTo>
                      <a:pt x="6241" y="8835"/>
                      <a:pt x="6372" y="8769"/>
                      <a:pt x="6314" y="8719"/>
                    </a:cubicBezTo>
                    <a:cubicBezTo>
                      <a:pt x="6251" y="8665"/>
                      <a:pt x="5735" y="8621"/>
                      <a:pt x="5735" y="8603"/>
                    </a:cubicBezTo>
                    <a:cubicBezTo>
                      <a:pt x="5735" y="8597"/>
                      <a:pt x="5752" y="8595"/>
                      <a:pt x="5779" y="8595"/>
                    </a:cubicBezTo>
                    <a:cubicBezTo>
                      <a:pt x="5831" y="8595"/>
                      <a:pt x="5916" y="8603"/>
                      <a:pt x="5957" y="8603"/>
                    </a:cubicBezTo>
                    <a:cubicBezTo>
                      <a:pt x="5968" y="8605"/>
                      <a:pt x="5979" y="8605"/>
                      <a:pt x="5990" y="8605"/>
                    </a:cubicBezTo>
                    <a:cubicBezTo>
                      <a:pt x="6044" y="8605"/>
                      <a:pt x="6100" y="8588"/>
                      <a:pt x="6144" y="8559"/>
                    </a:cubicBezTo>
                    <a:cubicBezTo>
                      <a:pt x="6180" y="8523"/>
                      <a:pt x="6519" y="8514"/>
                      <a:pt x="6456" y="8469"/>
                    </a:cubicBezTo>
                    <a:cubicBezTo>
                      <a:pt x="6431" y="8453"/>
                      <a:pt x="6190" y="8380"/>
                      <a:pt x="6248" y="8380"/>
                    </a:cubicBezTo>
                    <a:cubicBezTo>
                      <a:pt x="6251" y="8380"/>
                      <a:pt x="6255" y="8380"/>
                      <a:pt x="6260" y="8380"/>
                    </a:cubicBezTo>
                    <a:cubicBezTo>
                      <a:pt x="6326" y="8380"/>
                      <a:pt x="6379" y="8388"/>
                      <a:pt x="6413" y="8388"/>
                    </a:cubicBezTo>
                    <a:cubicBezTo>
                      <a:pt x="6429" y="8388"/>
                      <a:pt x="6441" y="8386"/>
                      <a:pt x="6447" y="8380"/>
                    </a:cubicBezTo>
                    <a:cubicBezTo>
                      <a:pt x="6492" y="8327"/>
                      <a:pt x="6055" y="8220"/>
                      <a:pt x="6038" y="8158"/>
                    </a:cubicBezTo>
                    <a:cubicBezTo>
                      <a:pt x="6034" y="8132"/>
                      <a:pt x="6118" y="8127"/>
                      <a:pt x="6219" y="8127"/>
                    </a:cubicBezTo>
                    <a:cubicBezTo>
                      <a:pt x="6266" y="8127"/>
                      <a:pt x="6316" y="8128"/>
                      <a:pt x="6362" y="8128"/>
                    </a:cubicBezTo>
                    <a:cubicBezTo>
                      <a:pt x="6453" y="8128"/>
                      <a:pt x="6529" y="8125"/>
                      <a:pt x="6536" y="8104"/>
                    </a:cubicBezTo>
                    <a:cubicBezTo>
                      <a:pt x="6456" y="8095"/>
                      <a:pt x="6385" y="8086"/>
                      <a:pt x="6314" y="8078"/>
                    </a:cubicBezTo>
                    <a:cubicBezTo>
                      <a:pt x="6317" y="8063"/>
                      <a:pt x="6356" y="8060"/>
                      <a:pt x="6402" y="8060"/>
                    </a:cubicBezTo>
                    <a:cubicBezTo>
                      <a:pt x="6432" y="8060"/>
                      <a:pt x="6464" y="8062"/>
                      <a:pt x="6491" y="8062"/>
                    </a:cubicBezTo>
                    <a:cubicBezTo>
                      <a:pt x="6524" y="8062"/>
                      <a:pt x="6548" y="8060"/>
                      <a:pt x="6545" y="8051"/>
                    </a:cubicBezTo>
                    <a:cubicBezTo>
                      <a:pt x="6537" y="8016"/>
                      <a:pt x="6460" y="7964"/>
                      <a:pt x="6465" y="7920"/>
                    </a:cubicBezTo>
                    <a:lnTo>
                      <a:pt x="6465" y="7920"/>
                    </a:lnTo>
                    <a:cubicBezTo>
                      <a:pt x="6463" y="7916"/>
                      <a:pt x="6452" y="7877"/>
                      <a:pt x="6394" y="7855"/>
                    </a:cubicBezTo>
                    <a:cubicBezTo>
                      <a:pt x="6305" y="7819"/>
                      <a:pt x="6349" y="7810"/>
                      <a:pt x="6394" y="7793"/>
                    </a:cubicBezTo>
                    <a:cubicBezTo>
                      <a:pt x="6483" y="7766"/>
                      <a:pt x="6483" y="7712"/>
                      <a:pt x="6403" y="7650"/>
                    </a:cubicBezTo>
                    <a:cubicBezTo>
                      <a:pt x="6378" y="7634"/>
                      <a:pt x="6118" y="7541"/>
                      <a:pt x="6190" y="7541"/>
                    </a:cubicBezTo>
                    <a:cubicBezTo>
                      <a:pt x="6196" y="7541"/>
                      <a:pt x="6205" y="7542"/>
                      <a:pt x="6216" y="7543"/>
                    </a:cubicBezTo>
                    <a:cubicBezTo>
                      <a:pt x="6361" y="7567"/>
                      <a:pt x="6511" y="7591"/>
                      <a:pt x="6577" y="7591"/>
                    </a:cubicBezTo>
                    <a:cubicBezTo>
                      <a:pt x="6632" y="7591"/>
                      <a:pt x="6628" y="7574"/>
                      <a:pt x="6510" y="7525"/>
                    </a:cubicBezTo>
                    <a:cubicBezTo>
                      <a:pt x="6472" y="7509"/>
                      <a:pt x="6422" y="7490"/>
                      <a:pt x="6371" y="7470"/>
                    </a:cubicBezTo>
                    <a:lnTo>
                      <a:pt x="6371" y="7470"/>
                    </a:lnTo>
                    <a:cubicBezTo>
                      <a:pt x="6396" y="7475"/>
                      <a:pt x="6422" y="7478"/>
                      <a:pt x="6447" y="7481"/>
                    </a:cubicBezTo>
                    <a:cubicBezTo>
                      <a:pt x="6456" y="7454"/>
                      <a:pt x="6474" y="7427"/>
                      <a:pt x="6314" y="7392"/>
                    </a:cubicBezTo>
                    <a:lnTo>
                      <a:pt x="6314" y="7401"/>
                    </a:lnTo>
                    <a:lnTo>
                      <a:pt x="6196" y="7401"/>
                    </a:lnTo>
                    <a:cubicBezTo>
                      <a:pt x="6113" y="7363"/>
                      <a:pt x="6081" y="7334"/>
                      <a:pt x="6198" y="7329"/>
                    </a:cubicBezTo>
                    <a:cubicBezTo>
                      <a:pt x="6331" y="7329"/>
                      <a:pt x="6465" y="7320"/>
                      <a:pt x="6599" y="7303"/>
                    </a:cubicBezTo>
                    <a:cubicBezTo>
                      <a:pt x="6661" y="7267"/>
                      <a:pt x="6519" y="7240"/>
                      <a:pt x="6527" y="7214"/>
                    </a:cubicBezTo>
                    <a:cubicBezTo>
                      <a:pt x="6536" y="7187"/>
                      <a:pt x="6759" y="7205"/>
                      <a:pt x="6768" y="7178"/>
                    </a:cubicBezTo>
                    <a:cubicBezTo>
                      <a:pt x="6768" y="7178"/>
                      <a:pt x="6625" y="7133"/>
                      <a:pt x="6599" y="7125"/>
                    </a:cubicBezTo>
                    <a:cubicBezTo>
                      <a:pt x="6396" y="7036"/>
                      <a:pt x="6891" y="7088"/>
                      <a:pt x="6910" y="7054"/>
                    </a:cubicBezTo>
                    <a:lnTo>
                      <a:pt x="6910" y="7054"/>
                    </a:lnTo>
                    <a:cubicBezTo>
                      <a:pt x="6908" y="7056"/>
                      <a:pt x="6902" y="7057"/>
                      <a:pt x="6891" y="7057"/>
                    </a:cubicBezTo>
                    <a:cubicBezTo>
                      <a:pt x="6783" y="7057"/>
                      <a:pt x="6273" y="6962"/>
                      <a:pt x="6536" y="6946"/>
                    </a:cubicBezTo>
                    <a:cubicBezTo>
                      <a:pt x="6697" y="6937"/>
                      <a:pt x="6706" y="6946"/>
                      <a:pt x="6723" y="6893"/>
                    </a:cubicBezTo>
                    <a:cubicBezTo>
                      <a:pt x="6753" y="6890"/>
                      <a:pt x="6783" y="6888"/>
                      <a:pt x="6814" y="6888"/>
                    </a:cubicBezTo>
                    <a:cubicBezTo>
                      <a:pt x="6837" y="6888"/>
                      <a:pt x="6860" y="6889"/>
                      <a:pt x="6882" y="6891"/>
                    </a:cubicBezTo>
                    <a:lnTo>
                      <a:pt x="6882" y="6891"/>
                    </a:lnTo>
                    <a:cubicBezTo>
                      <a:pt x="6628" y="6824"/>
                      <a:pt x="6887" y="6745"/>
                      <a:pt x="6554" y="6688"/>
                    </a:cubicBezTo>
                    <a:lnTo>
                      <a:pt x="6554" y="6688"/>
                    </a:lnTo>
                    <a:cubicBezTo>
                      <a:pt x="6585" y="6693"/>
                      <a:pt x="6612" y="6695"/>
                      <a:pt x="6634" y="6695"/>
                    </a:cubicBezTo>
                    <a:cubicBezTo>
                      <a:pt x="6772" y="6695"/>
                      <a:pt x="6758" y="6613"/>
                      <a:pt x="6750" y="6590"/>
                    </a:cubicBezTo>
                    <a:cubicBezTo>
                      <a:pt x="6732" y="6554"/>
                      <a:pt x="6706" y="6519"/>
                      <a:pt x="6670" y="6501"/>
                    </a:cubicBezTo>
                    <a:cubicBezTo>
                      <a:pt x="6599" y="6483"/>
                      <a:pt x="6527" y="6465"/>
                      <a:pt x="6456" y="6439"/>
                    </a:cubicBezTo>
                    <a:cubicBezTo>
                      <a:pt x="6572" y="6439"/>
                      <a:pt x="6839" y="6501"/>
                      <a:pt x="6964" y="6528"/>
                    </a:cubicBezTo>
                    <a:cubicBezTo>
                      <a:pt x="6866" y="6474"/>
                      <a:pt x="6759" y="6439"/>
                      <a:pt x="6652" y="6412"/>
                    </a:cubicBezTo>
                    <a:cubicBezTo>
                      <a:pt x="6474" y="6376"/>
                      <a:pt x="6251" y="6332"/>
                      <a:pt x="6269" y="6287"/>
                    </a:cubicBezTo>
                    <a:lnTo>
                      <a:pt x="6269" y="6287"/>
                    </a:lnTo>
                    <a:cubicBezTo>
                      <a:pt x="6358" y="6296"/>
                      <a:pt x="6714" y="6376"/>
                      <a:pt x="6759" y="6376"/>
                    </a:cubicBezTo>
                    <a:cubicBezTo>
                      <a:pt x="6848" y="6367"/>
                      <a:pt x="6643" y="6296"/>
                      <a:pt x="6572" y="6278"/>
                    </a:cubicBezTo>
                    <a:cubicBezTo>
                      <a:pt x="6581" y="6261"/>
                      <a:pt x="6590" y="6234"/>
                      <a:pt x="6652" y="6225"/>
                    </a:cubicBezTo>
                    <a:cubicBezTo>
                      <a:pt x="6688" y="6225"/>
                      <a:pt x="6848" y="6225"/>
                      <a:pt x="6857" y="6216"/>
                    </a:cubicBezTo>
                    <a:cubicBezTo>
                      <a:pt x="6857" y="6198"/>
                      <a:pt x="6519" y="6118"/>
                      <a:pt x="6554" y="6100"/>
                    </a:cubicBezTo>
                    <a:lnTo>
                      <a:pt x="6714" y="6100"/>
                    </a:lnTo>
                    <a:cubicBezTo>
                      <a:pt x="6741" y="6100"/>
                      <a:pt x="6759" y="6082"/>
                      <a:pt x="6777" y="6065"/>
                    </a:cubicBezTo>
                    <a:cubicBezTo>
                      <a:pt x="6795" y="6029"/>
                      <a:pt x="6706" y="5975"/>
                      <a:pt x="6697" y="5931"/>
                    </a:cubicBezTo>
                    <a:cubicBezTo>
                      <a:pt x="6688" y="5895"/>
                      <a:pt x="6875" y="5922"/>
                      <a:pt x="6812" y="5878"/>
                    </a:cubicBezTo>
                    <a:cubicBezTo>
                      <a:pt x="6741" y="5842"/>
                      <a:pt x="6670" y="5824"/>
                      <a:pt x="6599" y="5806"/>
                    </a:cubicBezTo>
                    <a:lnTo>
                      <a:pt x="6599" y="5806"/>
                    </a:lnTo>
                    <a:cubicBezTo>
                      <a:pt x="6754" y="5837"/>
                      <a:pt x="6858" y="5856"/>
                      <a:pt x="6922" y="5856"/>
                    </a:cubicBezTo>
                    <a:cubicBezTo>
                      <a:pt x="6967" y="5856"/>
                      <a:pt x="6992" y="5846"/>
                      <a:pt x="6999" y="5824"/>
                    </a:cubicBezTo>
                    <a:lnTo>
                      <a:pt x="6848" y="5797"/>
                    </a:lnTo>
                    <a:cubicBezTo>
                      <a:pt x="6857" y="5762"/>
                      <a:pt x="6999" y="5655"/>
                      <a:pt x="6848" y="5610"/>
                    </a:cubicBezTo>
                    <a:cubicBezTo>
                      <a:pt x="6839" y="5610"/>
                      <a:pt x="6501" y="5575"/>
                      <a:pt x="6545" y="5548"/>
                    </a:cubicBezTo>
                    <a:cubicBezTo>
                      <a:pt x="6581" y="5530"/>
                      <a:pt x="6759" y="5530"/>
                      <a:pt x="6812" y="5512"/>
                    </a:cubicBezTo>
                    <a:cubicBezTo>
                      <a:pt x="6955" y="5477"/>
                      <a:pt x="7044" y="5405"/>
                      <a:pt x="7017" y="5334"/>
                    </a:cubicBezTo>
                    <a:cubicBezTo>
                      <a:pt x="6999" y="5290"/>
                      <a:pt x="6848" y="5236"/>
                      <a:pt x="6848" y="5201"/>
                    </a:cubicBezTo>
                    <a:cubicBezTo>
                      <a:pt x="6848" y="5138"/>
                      <a:pt x="6741" y="5120"/>
                      <a:pt x="6519" y="5058"/>
                    </a:cubicBezTo>
                    <a:lnTo>
                      <a:pt x="6519" y="5058"/>
                    </a:lnTo>
                    <a:cubicBezTo>
                      <a:pt x="6551" y="5065"/>
                      <a:pt x="6658" y="5071"/>
                      <a:pt x="6755" y="5071"/>
                    </a:cubicBezTo>
                    <a:cubicBezTo>
                      <a:pt x="6894" y="5071"/>
                      <a:pt x="7013" y="5059"/>
                      <a:pt x="6866" y="5022"/>
                    </a:cubicBezTo>
                    <a:cubicBezTo>
                      <a:pt x="6812" y="5010"/>
                      <a:pt x="6737" y="5007"/>
                      <a:pt x="6655" y="5007"/>
                    </a:cubicBezTo>
                    <a:cubicBezTo>
                      <a:pt x="6601" y="5007"/>
                      <a:pt x="6543" y="5008"/>
                      <a:pt x="6488" y="5008"/>
                    </a:cubicBezTo>
                    <a:cubicBezTo>
                      <a:pt x="6391" y="5008"/>
                      <a:pt x="6299" y="5005"/>
                      <a:pt x="6233" y="4987"/>
                    </a:cubicBezTo>
                    <a:lnTo>
                      <a:pt x="6563" y="4960"/>
                    </a:lnTo>
                    <a:cubicBezTo>
                      <a:pt x="6759" y="4960"/>
                      <a:pt x="6955" y="4969"/>
                      <a:pt x="7151" y="4996"/>
                    </a:cubicBezTo>
                    <a:cubicBezTo>
                      <a:pt x="6786" y="4933"/>
                      <a:pt x="6982" y="4889"/>
                      <a:pt x="6795" y="4809"/>
                    </a:cubicBezTo>
                    <a:cubicBezTo>
                      <a:pt x="6799" y="4788"/>
                      <a:pt x="6811" y="4778"/>
                      <a:pt x="6845" y="4778"/>
                    </a:cubicBezTo>
                    <a:cubicBezTo>
                      <a:pt x="6883" y="4778"/>
                      <a:pt x="6949" y="4790"/>
                      <a:pt x="7062" y="4809"/>
                    </a:cubicBezTo>
                    <a:cubicBezTo>
                      <a:pt x="7111" y="4821"/>
                      <a:pt x="7141" y="4825"/>
                      <a:pt x="7163" y="4825"/>
                    </a:cubicBezTo>
                    <a:cubicBezTo>
                      <a:pt x="7210" y="4825"/>
                      <a:pt x="7214" y="4805"/>
                      <a:pt x="7268" y="4805"/>
                    </a:cubicBezTo>
                    <a:cubicBezTo>
                      <a:pt x="7280" y="4805"/>
                      <a:pt x="7294" y="4806"/>
                      <a:pt x="7311" y="4809"/>
                    </a:cubicBezTo>
                    <a:lnTo>
                      <a:pt x="6670" y="4702"/>
                    </a:lnTo>
                    <a:cubicBezTo>
                      <a:pt x="6672" y="4691"/>
                      <a:pt x="6704" y="4687"/>
                      <a:pt x="6752" y="4687"/>
                    </a:cubicBezTo>
                    <a:cubicBezTo>
                      <a:pt x="6889" y="4687"/>
                      <a:pt x="7154" y="4720"/>
                      <a:pt x="7184" y="4720"/>
                    </a:cubicBezTo>
                    <a:cubicBezTo>
                      <a:pt x="7187" y="4720"/>
                      <a:pt x="7188" y="4720"/>
                      <a:pt x="7187" y="4720"/>
                    </a:cubicBezTo>
                    <a:cubicBezTo>
                      <a:pt x="7097" y="4675"/>
                      <a:pt x="6759" y="4559"/>
                      <a:pt x="6955" y="4559"/>
                    </a:cubicBezTo>
                    <a:cubicBezTo>
                      <a:pt x="7106" y="4559"/>
                      <a:pt x="7418" y="4479"/>
                      <a:pt x="7097" y="4399"/>
                    </a:cubicBezTo>
                    <a:cubicBezTo>
                      <a:pt x="6955" y="4363"/>
                      <a:pt x="7151" y="4319"/>
                      <a:pt x="6999" y="4265"/>
                    </a:cubicBezTo>
                    <a:cubicBezTo>
                      <a:pt x="6890" y="4226"/>
                      <a:pt x="6902" y="4216"/>
                      <a:pt x="6960" y="4216"/>
                    </a:cubicBezTo>
                    <a:cubicBezTo>
                      <a:pt x="7032" y="4216"/>
                      <a:pt x="7175" y="4232"/>
                      <a:pt x="7238" y="4232"/>
                    </a:cubicBezTo>
                    <a:cubicBezTo>
                      <a:pt x="7252" y="4232"/>
                      <a:pt x="7262" y="4232"/>
                      <a:pt x="7267" y="4230"/>
                    </a:cubicBezTo>
                    <a:cubicBezTo>
                      <a:pt x="7311" y="4203"/>
                      <a:pt x="7106" y="4141"/>
                      <a:pt x="7124" y="4114"/>
                    </a:cubicBezTo>
                    <a:cubicBezTo>
                      <a:pt x="7130" y="4105"/>
                      <a:pt x="7145" y="4101"/>
                      <a:pt x="7167" y="4101"/>
                    </a:cubicBezTo>
                    <a:cubicBezTo>
                      <a:pt x="7208" y="4101"/>
                      <a:pt x="7275" y="4114"/>
                      <a:pt x="7356" y="4132"/>
                    </a:cubicBezTo>
                    <a:cubicBezTo>
                      <a:pt x="7381" y="4138"/>
                      <a:pt x="7398" y="4140"/>
                      <a:pt x="7409" y="4140"/>
                    </a:cubicBezTo>
                    <a:cubicBezTo>
                      <a:pt x="7464" y="4140"/>
                      <a:pt x="7363" y="4077"/>
                      <a:pt x="7356" y="4069"/>
                    </a:cubicBezTo>
                    <a:cubicBezTo>
                      <a:pt x="7258" y="4034"/>
                      <a:pt x="7329" y="4034"/>
                      <a:pt x="7365" y="4025"/>
                    </a:cubicBezTo>
                    <a:cubicBezTo>
                      <a:pt x="7444" y="4001"/>
                      <a:pt x="6761" y="3914"/>
                      <a:pt x="6975" y="3914"/>
                    </a:cubicBezTo>
                    <a:cubicBezTo>
                      <a:pt x="7001" y="3914"/>
                      <a:pt x="7041" y="3915"/>
                      <a:pt x="7097" y="3918"/>
                    </a:cubicBezTo>
                    <a:cubicBezTo>
                      <a:pt x="7130" y="3920"/>
                      <a:pt x="7158" y="3921"/>
                      <a:pt x="7183" y="3921"/>
                    </a:cubicBezTo>
                    <a:cubicBezTo>
                      <a:pt x="7371" y="3921"/>
                      <a:pt x="7351" y="3865"/>
                      <a:pt x="7178" y="3802"/>
                    </a:cubicBezTo>
                    <a:cubicBezTo>
                      <a:pt x="7014" y="3743"/>
                      <a:pt x="6936" y="3708"/>
                      <a:pt x="7061" y="3708"/>
                    </a:cubicBezTo>
                    <a:cubicBezTo>
                      <a:pt x="7105" y="3708"/>
                      <a:pt x="7175" y="3713"/>
                      <a:pt x="7276" y="3722"/>
                    </a:cubicBezTo>
                    <a:cubicBezTo>
                      <a:pt x="7291" y="3724"/>
                      <a:pt x="7303" y="3725"/>
                      <a:pt x="7312" y="3725"/>
                    </a:cubicBezTo>
                    <a:cubicBezTo>
                      <a:pt x="7439" y="3725"/>
                      <a:pt x="7129" y="3578"/>
                      <a:pt x="7291" y="3578"/>
                    </a:cubicBezTo>
                    <a:cubicBezTo>
                      <a:pt x="7297" y="3578"/>
                      <a:pt x="7303" y="3578"/>
                      <a:pt x="7310" y="3579"/>
                    </a:cubicBezTo>
                    <a:lnTo>
                      <a:pt x="7310" y="3579"/>
                    </a:lnTo>
                    <a:cubicBezTo>
                      <a:pt x="7153" y="3566"/>
                      <a:pt x="6862" y="3423"/>
                      <a:pt x="6953" y="3423"/>
                    </a:cubicBezTo>
                    <a:cubicBezTo>
                      <a:pt x="6979" y="3423"/>
                      <a:pt x="7035" y="3435"/>
                      <a:pt x="7133" y="3464"/>
                    </a:cubicBezTo>
                    <a:cubicBezTo>
                      <a:pt x="7232" y="3482"/>
                      <a:pt x="7292" y="3489"/>
                      <a:pt x="7325" y="3489"/>
                    </a:cubicBezTo>
                    <a:cubicBezTo>
                      <a:pt x="7440" y="3489"/>
                      <a:pt x="7227" y="3400"/>
                      <a:pt x="7213" y="3366"/>
                    </a:cubicBezTo>
                    <a:cubicBezTo>
                      <a:pt x="7195" y="3339"/>
                      <a:pt x="7195" y="3294"/>
                      <a:pt x="7267" y="3286"/>
                    </a:cubicBezTo>
                    <a:cubicBezTo>
                      <a:pt x="7275" y="3284"/>
                      <a:pt x="7284" y="3284"/>
                      <a:pt x="7292" y="3284"/>
                    </a:cubicBezTo>
                    <a:cubicBezTo>
                      <a:pt x="7319" y="3284"/>
                      <a:pt x="7346" y="3289"/>
                      <a:pt x="7367" y="3289"/>
                    </a:cubicBezTo>
                    <a:cubicBezTo>
                      <a:pt x="7382" y="3289"/>
                      <a:pt x="7394" y="3286"/>
                      <a:pt x="7400" y="3277"/>
                    </a:cubicBezTo>
                    <a:cubicBezTo>
                      <a:pt x="7409" y="3250"/>
                      <a:pt x="7365" y="3081"/>
                      <a:pt x="7160" y="3054"/>
                    </a:cubicBezTo>
                    <a:lnTo>
                      <a:pt x="7160" y="3054"/>
                    </a:lnTo>
                    <a:cubicBezTo>
                      <a:pt x="7254" y="3063"/>
                      <a:pt x="7343" y="3075"/>
                      <a:pt x="7410" y="3075"/>
                    </a:cubicBezTo>
                    <a:cubicBezTo>
                      <a:pt x="7470" y="3075"/>
                      <a:pt x="7512" y="3066"/>
                      <a:pt x="7525" y="3036"/>
                    </a:cubicBezTo>
                    <a:cubicBezTo>
                      <a:pt x="7543" y="2992"/>
                      <a:pt x="7276" y="2911"/>
                      <a:pt x="7454" y="2903"/>
                    </a:cubicBezTo>
                    <a:cubicBezTo>
                      <a:pt x="7436" y="2903"/>
                      <a:pt x="7400" y="2858"/>
                      <a:pt x="7329" y="2858"/>
                    </a:cubicBezTo>
                    <a:cubicBezTo>
                      <a:pt x="7240" y="2858"/>
                      <a:pt x="7311" y="2822"/>
                      <a:pt x="7329" y="2805"/>
                    </a:cubicBezTo>
                    <a:cubicBezTo>
                      <a:pt x="7441" y="2748"/>
                      <a:pt x="7575" y="2649"/>
                      <a:pt x="7270" y="2649"/>
                    </a:cubicBezTo>
                    <a:cubicBezTo>
                      <a:pt x="7258" y="2649"/>
                      <a:pt x="7245" y="2649"/>
                      <a:pt x="7231" y="2650"/>
                    </a:cubicBezTo>
                    <a:lnTo>
                      <a:pt x="7231" y="2650"/>
                    </a:lnTo>
                    <a:cubicBezTo>
                      <a:pt x="7361" y="2641"/>
                      <a:pt x="7561" y="2617"/>
                      <a:pt x="7427" y="2582"/>
                    </a:cubicBezTo>
                    <a:cubicBezTo>
                      <a:pt x="7285" y="2555"/>
                      <a:pt x="7249" y="2573"/>
                      <a:pt x="7249" y="2502"/>
                    </a:cubicBezTo>
                    <a:lnTo>
                      <a:pt x="7249" y="2502"/>
                    </a:lnTo>
                    <a:cubicBezTo>
                      <a:pt x="7249" y="2514"/>
                      <a:pt x="7274" y="2520"/>
                      <a:pt x="7310" y="2520"/>
                    </a:cubicBezTo>
                    <a:cubicBezTo>
                      <a:pt x="7401" y="2520"/>
                      <a:pt x="7566" y="2484"/>
                      <a:pt x="7578" y="2439"/>
                    </a:cubicBezTo>
                    <a:cubicBezTo>
                      <a:pt x="7596" y="2377"/>
                      <a:pt x="7552" y="2350"/>
                      <a:pt x="7507" y="2315"/>
                    </a:cubicBezTo>
                    <a:cubicBezTo>
                      <a:pt x="7449" y="2279"/>
                      <a:pt x="7405" y="2263"/>
                      <a:pt x="7344" y="2263"/>
                    </a:cubicBezTo>
                    <a:cubicBezTo>
                      <a:pt x="7282" y="2263"/>
                      <a:pt x="7204" y="2279"/>
                      <a:pt x="7080" y="2306"/>
                    </a:cubicBezTo>
                    <a:cubicBezTo>
                      <a:pt x="7071" y="2234"/>
                      <a:pt x="7124" y="2234"/>
                      <a:pt x="7302" y="2163"/>
                    </a:cubicBezTo>
                    <a:lnTo>
                      <a:pt x="7302" y="2163"/>
                    </a:lnTo>
                    <a:cubicBezTo>
                      <a:pt x="7302" y="2163"/>
                      <a:pt x="7044" y="2189"/>
                      <a:pt x="6968" y="2207"/>
                    </a:cubicBezTo>
                    <a:lnTo>
                      <a:pt x="6968" y="2207"/>
                    </a:lnTo>
                    <a:cubicBezTo>
                      <a:pt x="7189" y="2153"/>
                      <a:pt x="7410" y="2074"/>
                      <a:pt x="7614" y="1985"/>
                    </a:cubicBezTo>
                    <a:cubicBezTo>
                      <a:pt x="7572" y="1982"/>
                      <a:pt x="7531" y="1981"/>
                      <a:pt x="7489" y="1981"/>
                    </a:cubicBezTo>
                    <a:cubicBezTo>
                      <a:pt x="7388" y="1981"/>
                      <a:pt x="7287" y="1988"/>
                      <a:pt x="7187" y="1994"/>
                    </a:cubicBezTo>
                    <a:cubicBezTo>
                      <a:pt x="7151" y="1999"/>
                      <a:pt x="7121" y="2001"/>
                      <a:pt x="7097" y="2001"/>
                    </a:cubicBezTo>
                    <a:cubicBezTo>
                      <a:pt x="6942" y="2001"/>
                      <a:pt x="7013" y="1910"/>
                      <a:pt x="7044" y="1825"/>
                    </a:cubicBezTo>
                    <a:cubicBezTo>
                      <a:pt x="7066" y="1789"/>
                      <a:pt x="7116" y="1655"/>
                      <a:pt x="7019" y="1655"/>
                    </a:cubicBezTo>
                    <a:cubicBezTo>
                      <a:pt x="6995" y="1655"/>
                      <a:pt x="6963" y="1663"/>
                      <a:pt x="6919" y="1682"/>
                    </a:cubicBezTo>
                    <a:lnTo>
                      <a:pt x="6358" y="1958"/>
                    </a:lnTo>
                    <a:cubicBezTo>
                      <a:pt x="6350" y="1925"/>
                      <a:pt x="6630" y="1779"/>
                      <a:pt x="6765" y="1714"/>
                    </a:cubicBezTo>
                    <a:lnTo>
                      <a:pt x="6765" y="1714"/>
                    </a:lnTo>
                    <a:cubicBezTo>
                      <a:pt x="6757" y="1717"/>
                      <a:pt x="6752" y="1718"/>
                      <a:pt x="6748" y="1718"/>
                    </a:cubicBezTo>
                    <a:cubicBezTo>
                      <a:pt x="6709" y="1718"/>
                      <a:pt x="6875" y="1565"/>
                      <a:pt x="6973" y="1513"/>
                    </a:cubicBezTo>
                    <a:cubicBezTo>
                      <a:pt x="7062" y="1460"/>
                      <a:pt x="7231" y="1370"/>
                      <a:pt x="7204" y="1326"/>
                    </a:cubicBezTo>
                    <a:lnTo>
                      <a:pt x="7204" y="1326"/>
                    </a:lnTo>
                    <a:lnTo>
                      <a:pt x="6685" y="1631"/>
                    </a:lnTo>
                    <a:lnTo>
                      <a:pt x="6685" y="1631"/>
                    </a:lnTo>
                    <a:cubicBezTo>
                      <a:pt x="6944" y="1466"/>
                      <a:pt x="6837" y="1270"/>
                      <a:pt x="6795" y="1219"/>
                    </a:cubicBezTo>
                    <a:lnTo>
                      <a:pt x="6795" y="1219"/>
                    </a:lnTo>
                    <a:cubicBezTo>
                      <a:pt x="6821" y="1264"/>
                      <a:pt x="6670" y="1370"/>
                      <a:pt x="6581" y="1433"/>
                    </a:cubicBezTo>
                    <a:cubicBezTo>
                      <a:pt x="6565" y="1371"/>
                      <a:pt x="6878" y="1062"/>
                      <a:pt x="6770" y="1062"/>
                    </a:cubicBezTo>
                    <a:cubicBezTo>
                      <a:pt x="6753" y="1062"/>
                      <a:pt x="6727" y="1069"/>
                      <a:pt x="6688" y="1085"/>
                    </a:cubicBezTo>
                    <a:cubicBezTo>
                      <a:pt x="6657" y="1104"/>
                      <a:pt x="6517" y="1181"/>
                      <a:pt x="6479" y="1181"/>
                    </a:cubicBezTo>
                    <a:cubicBezTo>
                      <a:pt x="6461" y="1181"/>
                      <a:pt x="6465" y="1165"/>
                      <a:pt x="6510" y="1121"/>
                    </a:cubicBezTo>
                    <a:cubicBezTo>
                      <a:pt x="6563" y="1059"/>
                      <a:pt x="6848" y="898"/>
                      <a:pt x="6786" y="863"/>
                    </a:cubicBezTo>
                    <a:cubicBezTo>
                      <a:pt x="6777" y="860"/>
                      <a:pt x="6768" y="858"/>
                      <a:pt x="6757" y="858"/>
                    </a:cubicBezTo>
                    <a:cubicBezTo>
                      <a:pt x="6711" y="858"/>
                      <a:pt x="6649" y="885"/>
                      <a:pt x="6606" y="885"/>
                    </a:cubicBezTo>
                    <a:cubicBezTo>
                      <a:pt x="6578" y="885"/>
                      <a:pt x="6557" y="873"/>
                      <a:pt x="6554" y="836"/>
                    </a:cubicBezTo>
                    <a:cubicBezTo>
                      <a:pt x="6545" y="756"/>
                      <a:pt x="6572" y="631"/>
                      <a:pt x="6510" y="596"/>
                    </a:cubicBezTo>
                    <a:cubicBezTo>
                      <a:pt x="6505" y="592"/>
                      <a:pt x="6499" y="590"/>
                      <a:pt x="6491" y="590"/>
                    </a:cubicBezTo>
                    <a:cubicBezTo>
                      <a:pt x="6413" y="590"/>
                      <a:pt x="6201" y="783"/>
                      <a:pt x="6258" y="843"/>
                    </a:cubicBezTo>
                    <a:lnTo>
                      <a:pt x="6258" y="843"/>
                    </a:lnTo>
                    <a:cubicBezTo>
                      <a:pt x="6230" y="817"/>
                      <a:pt x="6180" y="799"/>
                      <a:pt x="6171" y="747"/>
                    </a:cubicBezTo>
                    <a:cubicBezTo>
                      <a:pt x="6180" y="667"/>
                      <a:pt x="6198" y="587"/>
                      <a:pt x="6225" y="506"/>
                    </a:cubicBezTo>
                    <a:cubicBezTo>
                      <a:pt x="6229" y="483"/>
                      <a:pt x="6220" y="475"/>
                      <a:pt x="6207" y="475"/>
                    </a:cubicBezTo>
                    <a:cubicBezTo>
                      <a:pt x="6190" y="475"/>
                      <a:pt x="6164" y="488"/>
                      <a:pt x="6144" y="498"/>
                    </a:cubicBezTo>
                    <a:cubicBezTo>
                      <a:pt x="6064" y="533"/>
                      <a:pt x="6029" y="640"/>
                      <a:pt x="5940" y="774"/>
                    </a:cubicBezTo>
                    <a:cubicBezTo>
                      <a:pt x="5963" y="750"/>
                      <a:pt x="5977" y="740"/>
                      <a:pt x="5984" y="740"/>
                    </a:cubicBezTo>
                    <a:cubicBezTo>
                      <a:pt x="5999" y="740"/>
                      <a:pt x="5970" y="797"/>
                      <a:pt x="5913" y="854"/>
                    </a:cubicBezTo>
                    <a:cubicBezTo>
                      <a:pt x="5868" y="905"/>
                      <a:pt x="5819" y="947"/>
                      <a:pt x="5795" y="947"/>
                    </a:cubicBezTo>
                    <a:cubicBezTo>
                      <a:pt x="5785" y="947"/>
                      <a:pt x="5779" y="940"/>
                      <a:pt x="5779" y="925"/>
                    </a:cubicBezTo>
                    <a:cubicBezTo>
                      <a:pt x="5761" y="827"/>
                      <a:pt x="6055" y="551"/>
                      <a:pt x="5984" y="515"/>
                    </a:cubicBezTo>
                    <a:cubicBezTo>
                      <a:pt x="5973" y="514"/>
                      <a:pt x="5962" y="513"/>
                      <a:pt x="5951" y="513"/>
                    </a:cubicBezTo>
                    <a:cubicBezTo>
                      <a:pt x="5821" y="513"/>
                      <a:pt x="5706" y="607"/>
                      <a:pt x="5681" y="738"/>
                    </a:cubicBezTo>
                    <a:cubicBezTo>
                      <a:pt x="5672" y="854"/>
                      <a:pt x="5619" y="970"/>
                      <a:pt x="5539" y="1059"/>
                    </a:cubicBezTo>
                    <a:cubicBezTo>
                      <a:pt x="5503" y="1105"/>
                      <a:pt x="5470" y="1142"/>
                      <a:pt x="5454" y="1142"/>
                    </a:cubicBezTo>
                    <a:cubicBezTo>
                      <a:pt x="5441" y="1142"/>
                      <a:pt x="5438" y="1121"/>
                      <a:pt x="5450" y="1068"/>
                    </a:cubicBezTo>
                    <a:cubicBezTo>
                      <a:pt x="5476" y="889"/>
                      <a:pt x="5761" y="391"/>
                      <a:pt x="5761" y="355"/>
                    </a:cubicBezTo>
                    <a:cubicBezTo>
                      <a:pt x="5757" y="322"/>
                      <a:pt x="5740" y="308"/>
                      <a:pt x="5717" y="308"/>
                    </a:cubicBezTo>
                    <a:cubicBezTo>
                      <a:pt x="5690" y="308"/>
                      <a:pt x="5656" y="326"/>
                      <a:pt x="5628" y="355"/>
                    </a:cubicBezTo>
                    <a:cubicBezTo>
                      <a:pt x="5557" y="426"/>
                      <a:pt x="5530" y="578"/>
                      <a:pt x="5467" y="658"/>
                    </a:cubicBezTo>
                    <a:cubicBezTo>
                      <a:pt x="5455" y="675"/>
                      <a:pt x="5447" y="683"/>
                      <a:pt x="5443" y="683"/>
                    </a:cubicBezTo>
                    <a:cubicBezTo>
                      <a:pt x="5408" y="683"/>
                      <a:pt x="5536" y="300"/>
                      <a:pt x="5487" y="300"/>
                    </a:cubicBezTo>
                    <a:cubicBezTo>
                      <a:pt x="5482" y="300"/>
                      <a:pt x="5476" y="303"/>
                      <a:pt x="5467" y="311"/>
                    </a:cubicBezTo>
                    <a:cubicBezTo>
                      <a:pt x="5407" y="396"/>
                      <a:pt x="5356" y="489"/>
                      <a:pt x="5316" y="588"/>
                    </a:cubicBezTo>
                    <a:lnTo>
                      <a:pt x="5316" y="588"/>
                    </a:lnTo>
                    <a:cubicBezTo>
                      <a:pt x="5337" y="504"/>
                      <a:pt x="5356" y="419"/>
                      <a:pt x="5369" y="337"/>
                    </a:cubicBezTo>
                    <a:cubicBezTo>
                      <a:pt x="5385" y="199"/>
                      <a:pt x="5360" y="1"/>
                      <a:pt x="53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112;p41"/>
              <p:cNvSpPr/>
              <p:nvPr/>
            </p:nvSpPr>
            <p:spPr>
              <a:xfrm>
                <a:off x="3227450" y="3817000"/>
                <a:ext cx="126950" cy="2810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11242" extrusionOk="0">
                    <a:moveTo>
                      <a:pt x="5078" y="1"/>
                    </a:moveTo>
                    <a:lnTo>
                      <a:pt x="1" y="11242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113;p41"/>
              <p:cNvSpPr/>
              <p:nvPr/>
            </p:nvSpPr>
            <p:spPr>
              <a:xfrm>
                <a:off x="3219450" y="3813675"/>
                <a:ext cx="156650" cy="289250"/>
              </a:xfrm>
              <a:custGeom>
                <a:avLst/>
                <a:gdLst/>
                <a:ahLst/>
                <a:cxnLst/>
                <a:rect l="l" t="t" r="r" b="b"/>
                <a:pathLst>
                  <a:path w="6266" h="11570" extrusionOk="0">
                    <a:moveTo>
                      <a:pt x="5927" y="942"/>
                    </a:moveTo>
                    <a:cubicBezTo>
                      <a:pt x="5956" y="956"/>
                      <a:pt x="5990" y="971"/>
                      <a:pt x="6030" y="989"/>
                    </a:cubicBezTo>
                    <a:cubicBezTo>
                      <a:pt x="5996" y="972"/>
                      <a:pt x="5962" y="956"/>
                      <a:pt x="5927" y="942"/>
                    </a:cubicBezTo>
                    <a:close/>
                    <a:moveTo>
                      <a:pt x="4703" y="1354"/>
                    </a:moveTo>
                    <a:cubicBezTo>
                      <a:pt x="4709" y="1358"/>
                      <a:pt x="4735" y="1370"/>
                      <a:pt x="4772" y="1385"/>
                    </a:cubicBezTo>
                    <a:lnTo>
                      <a:pt x="4772" y="1385"/>
                    </a:lnTo>
                    <a:cubicBezTo>
                      <a:pt x="4749" y="1374"/>
                      <a:pt x="4726" y="1364"/>
                      <a:pt x="4703" y="1354"/>
                    </a:cubicBezTo>
                    <a:close/>
                    <a:moveTo>
                      <a:pt x="4567" y="1491"/>
                    </a:moveTo>
                    <a:cubicBezTo>
                      <a:pt x="4536" y="1491"/>
                      <a:pt x="4774" y="1596"/>
                      <a:pt x="4807" y="1596"/>
                    </a:cubicBezTo>
                    <a:cubicBezTo>
                      <a:pt x="4808" y="1596"/>
                      <a:pt x="4810" y="1596"/>
                      <a:pt x="4810" y="1595"/>
                    </a:cubicBezTo>
                    <a:lnTo>
                      <a:pt x="4676" y="1524"/>
                    </a:lnTo>
                    <a:cubicBezTo>
                      <a:pt x="4609" y="1500"/>
                      <a:pt x="4577" y="1491"/>
                      <a:pt x="4567" y="1491"/>
                    </a:cubicBezTo>
                    <a:close/>
                    <a:moveTo>
                      <a:pt x="4475" y="1804"/>
                    </a:moveTo>
                    <a:cubicBezTo>
                      <a:pt x="4472" y="1806"/>
                      <a:pt x="4472" y="1809"/>
                      <a:pt x="4472" y="1809"/>
                    </a:cubicBezTo>
                    <a:cubicBezTo>
                      <a:pt x="4473" y="1807"/>
                      <a:pt x="4474" y="1806"/>
                      <a:pt x="4475" y="1804"/>
                    </a:cubicBezTo>
                    <a:close/>
                    <a:moveTo>
                      <a:pt x="4543" y="1968"/>
                    </a:moveTo>
                    <a:cubicBezTo>
                      <a:pt x="4543" y="1968"/>
                      <a:pt x="4543" y="1968"/>
                      <a:pt x="4543" y="1969"/>
                    </a:cubicBezTo>
                    <a:cubicBezTo>
                      <a:pt x="4540" y="1969"/>
                      <a:pt x="4541" y="1973"/>
                      <a:pt x="4547" y="1981"/>
                    </a:cubicBezTo>
                    <a:lnTo>
                      <a:pt x="4547" y="1981"/>
                    </a:lnTo>
                    <a:cubicBezTo>
                      <a:pt x="4548" y="1974"/>
                      <a:pt x="4544" y="1968"/>
                      <a:pt x="4543" y="1968"/>
                    </a:cubicBezTo>
                    <a:close/>
                    <a:moveTo>
                      <a:pt x="4651" y="2090"/>
                    </a:moveTo>
                    <a:cubicBezTo>
                      <a:pt x="4702" y="2090"/>
                      <a:pt x="4916" y="2185"/>
                      <a:pt x="4908" y="2209"/>
                    </a:cubicBezTo>
                    <a:lnTo>
                      <a:pt x="4908" y="2218"/>
                    </a:lnTo>
                    <a:cubicBezTo>
                      <a:pt x="4810" y="2183"/>
                      <a:pt x="4721" y="2147"/>
                      <a:pt x="4641" y="2094"/>
                    </a:cubicBezTo>
                    <a:cubicBezTo>
                      <a:pt x="4642" y="2091"/>
                      <a:pt x="4645" y="2090"/>
                      <a:pt x="4651" y="2090"/>
                    </a:cubicBezTo>
                    <a:close/>
                    <a:moveTo>
                      <a:pt x="4418" y="2147"/>
                    </a:moveTo>
                    <a:lnTo>
                      <a:pt x="4418" y="2147"/>
                    </a:lnTo>
                    <a:cubicBezTo>
                      <a:pt x="4507" y="2174"/>
                      <a:pt x="4605" y="2209"/>
                      <a:pt x="4685" y="2263"/>
                    </a:cubicBezTo>
                    <a:lnTo>
                      <a:pt x="4685" y="2272"/>
                    </a:lnTo>
                    <a:cubicBezTo>
                      <a:pt x="4587" y="2245"/>
                      <a:pt x="4498" y="2200"/>
                      <a:pt x="4418" y="2147"/>
                    </a:cubicBezTo>
                    <a:close/>
                    <a:moveTo>
                      <a:pt x="4103" y="2366"/>
                    </a:moveTo>
                    <a:cubicBezTo>
                      <a:pt x="4122" y="2372"/>
                      <a:pt x="4141" y="2379"/>
                      <a:pt x="4160" y="2386"/>
                    </a:cubicBezTo>
                    <a:lnTo>
                      <a:pt x="4160" y="2386"/>
                    </a:lnTo>
                    <a:cubicBezTo>
                      <a:pt x="4154" y="2384"/>
                      <a:pt x="4148" y="2381"/>
                      <a:pt x="4142" y="2379"/>
                    </a:cubicBezTo>
                    <a:cubicBezTo>
                      <a:pt x="4125" y="2372"/>
                      <a:pt x="4112" y="2368"/>
                      <a:pt x="4103" y="2366"/>
                    </a:cubicBezTo>
                    <a:close/>
                    <a:moveTo>
                      <a:pt x="5502" y="2368"/>
                    </a:moveTo>
                    <a:cubicBezTo>
                      <a:pt x="5518" y="2377"/>
                      <a:pt x="5537" y="2386"/>
                      <a:pt x="5558" y="2396"/>
                    </a:cubicBezTo>
                    <a:cubicBezTo>
                      <a:pt x="5540" y="2386"/>
                      <a:pt x="5521" y="2377"/>
                      <a:pt x="5502" y="2368"/>
                    </a:cubicBezTo>
                    <a:close/>
                    <a:moveTo>
                      <a:pt x="4160" y="2386"/>
                    </a:moveTo>
                    <a:cubicBezTo>
                      <a:pt x="4176" y="2393"/>
                      <a:pt x="4190" y="2398"/>
                      <a:pt x="4201" y="2402"/>
                    </a:cubicBezTo>
                    <a:lnTo>
                      <a:pt x="4201" y="2402"/>
                    </a:lnTo>
                    <a:cubicBezTo>
                      <a:pt x="4187" y="2396"/>
                      <a:pt x="4173" y="2391"/>
                      <a:pt x="4160" y="2386"/>
                    </a:cubicBezTo>
                    <a:close/>
                    <a:moveTo>
                      <a:pt x="4354" y="2574"/>
                    </a:moveTo>
                    <a:cubicBezTo>
                      <a:pt x="4354" y="2574"/>
                      <a:pt x="4355" y="2574"/>
                      <a:pt x="4357" y="2575"/>
                    </a:cubicBezTo>
                    <a:lnTo>
                      <a:pt x="4357" y="2575"/>
                    </a:lnTo>
                    <a:cubicBezTo>
                      <a:pt x="4356" y="2575"/>
                      <a:pt x="4356" y="2575"/>
                      <a:pt x="4356" y="2575"/>
                    </a:cubicBezTo>
                    <a:cubicBezTo>
                      <a:pt x="4355" y="2574"/>
                      <a:pt x="4354" y="2574"/>
                      <a:pt x="4354" y="2574"/>
                    </a:cubicBezTo>
                    <a:close/>
                    <a:moveTo>
                      <a:pt x="3795" y="2575"/>
                    </a:moveTo>
                    <a:cubicBezTo>
                      <a:pt x="3781" y="2575"/>
                      <a:pt x="3857" y="2611"/>
                      <a:pt x="4026" y="2690"/>
                    </a:cubicBezTo>
                    <a:lnTo>
                      <a:pt x="4035" y="2681"/>
                    </a:lnTo>
                    <a:lnTo>
                      <a:pt x="3910" y="2610"/>
                    </a:lnTo>
                    <a:cubicBezTo>
                      <a:pt x="3842" y="2587"/>
                      <a:pt x="3803" y="2575"/>
                      <a:pt x="3795" y="2575"/>
                    </a:cubicBezTo>
                    <a:close/>
                    <a:moveTo>
                      <a:pt x="3795" y="2948"/>
                    </a:moveTo>
                    <a:cubicBezTo>
                      <a:pt x="3801" y="2948"/>
                      <a:pt x="3815" y="2951"/>
                      <a:pt x="3839" y="2958"/>
                    </a:cubicBezTo>
                    <a:cubicBezTo>
                      <a:pt x="3910" y="2975"/>
                      <a:pt x="4017" y="3020"/>
                      <a:pt x="4115" y="3064"/>
                    </a:cubicBezTo>
                    <a:lnTo>
                      <a:pt x="4115" y="3073"/>
                    </a:lnTo>
                    <a:cubicBezTo>
                      <a:pt x="4226" y="3119"/>
                      <a:pt x="4309" y="3165"/>
                      <a:pt x="4295" y="3165"/>
                    </a:cubicBezTo>
                    <a:cubicBezTo>
                      <a:pt x="4291" y="3165"/>
                      <a:pt x="4273" y="3159"/>
                      <a:pt x="4240" y="3145"/>
                    </a:cubicBezTo>
                    <a:cubicBezTo>
                      <a:pt x="4092" y="3090"/>
                      <a:pt x="3755" y="2948"/>
                      <a:pt x="3795" y="2948"/>
                    </a:cubicBezTo>
                    <a:close/>
                    <a:moveTo>
                      <a:pt x="4017" y="3456"/>
                    </a:moveTo>
                    <a:lnTo>
                      <a:pt x="4017" y="3456"/>
                    </a:lnTo>
                    <a:cubicBezTo>
                      <a:pt x="4115" y="3483"/>
                      <a:pt x="4204" y="3528"/>
                      <a:pt x="4285" y="3581"/>
                    </a:cubicBezTo>
                    <a:cubicBezTo>
                      <a:pt x="4196" y="3554"/>
                      <a:pt x="4098" y="3510"/>
                      <a:pt x="4017" y="3456"/>
                    </a:cubicBezTo>
                    <a:close/>
                    <a:moveTo>
                      <a:pt x="4517" y="3850"/>
                    </a:moveTo>
                    <a:cubicBezTo>
                      <a:pt x="4523" y="3854"/>
                      <a:pt x="4529" y="3857"/>
                      <a:pt x="4534" y="3857"/>
                    </a:cubicBezTo>
                    <a:cubicBezTo>
                      <a:pt x="4528" y="3855"/>
                      <a:pt x="4523" y="3852"/>
                      <a:pt x="4517" y="3850"/>
                    </a:cubicBezTo>
                    <a:close/>
                    <a:moveTo>
                      <a:pt x="5068" y="0"/>
                    </a:moveTo>
                    <a:cubicBezTo>
                      <a:pt x="5042" y="0"/>
                      <a:pt x="4979" y="0"/>
                      <a:pt x="5068" y="54"/>
                    </a:cubicBezTo>
                    <a:cubicBezTo>
                      <a:pt x="5221" y="130"/>
                      <a:pt x="5368" y="196"/>
                      <a:pt x="5342" y="196"/>
                    </a:cubicBezTo>
                    <a:cubicBezTo>
                      <a:pt x="5334" y="196"/>
                      <a:pt x="5313" y="190"/>
                      <a:pt x="5273" y="179"/>
                    </a:cubicBezTo>
                    <a:cubicBezTo>
                      <a:pt x="5237" y="175"/>
                      <a:pt x="5202" y="171"/>
                      <a:pt x="5176" y="171"/>
                    </a:cubicBezTo>
                    <a:cubicBezTo>
                      <a:pt x="5145" y="171"/>
                      <a:pt x="5129" y="177"/>
                      <a:pt x="5149" y="196"/>
                    </a:cubicBezTo>
                    <a:cubicBezTo>
                      <a:pt x="5174" y="231"/>
                      <a:pt x="5442" y="357"/>
                      <a:pt x="5419" y="357"/>
                    </a:cubicBezTo>
                    <a:cubicBezTo>
                      <a:pt x="5418" y="357"/>
                      <a:pt x="5417" y="357"/>
                      <a:pt x="5416" y="357"/>
                    </a:cubicBezTo>
                    <a:cubicBezTo>
                      <a:pt x="5336" y="348"/>
                      <a:pt x="4935" y="170"/>
                      <a:pt x="4872" y="161"/>
                    </a:cubicBezTo>
                    <a:lnTo>
                      <a:pt x="4872" y="161"/>
                    </a:lnTo>
                    <a:cubicBezTo>
                      <a:pt x="4970" y="214"/>
                      <a:pt x="5077" y="268"/>
                      <a:pt x="5184" y="303"/>
                    </a:cubicBezTo>
                    <a:cubicBezTo>
                      <a:pt x="5184" y="303"/>
                      <a:pt x="5184" y="304"/>
                      <a:pt x="5183" y="304"/>
                    </a:cubicBezTo>
                    <a:cubicBezTo>
                      <a:pt x="5167" y="304"/>
                      <a:pt x="4920" y="203"/>
                      <a:pt x="4907" y="203"/>
                    </a:cubicBezTo>
                    <a:cubicBezTo>
                      <a:pt x="4904" y="203"/>
                      <a:pt x="4910" y="206"/>
                      <a:pt x="4926" y="214"/>
                    </a:cubicBezTo>
                    <a:cubicBezTo>
                      <a:pt x="4949" y="230"/>
                      <a:pt x="5488" y="479"/>
                      <a:pt x="5456" y="479"/>
                    </a:cubicBezTo>
                    <a:cubicBezTo>
                      <a:pt x="5452" y="479"/>
                      <a:pt x="5436" y="474"/>
                      <a:pt x="5407" y="464"/>
                    </a:cubicBezTo>
                    <a:cubicBezTo>
                      <a:pt x="5300" y="428"/>
                      <a:pt x="5131" y="339"/>
                      <a:pt x="5033" y="312"/>
                    </a:cubicBezTo>
                    <a:cubicBezTo>
                      <a:pt x="5023" y="310"/>
                      <a:pt x="5016" y="309"/>
                      <a:pt x="5010" y="309"/>
                    </a:cubicBezTo>
                    <a:cubicBezTo>
                      <a:pt x="4995" y="309"/>
                      <a:pt x="4995" y="317"/>
                      <a:pt x="5015" y="330"/>
                    </a:cubicBezTo>
                    <a:cubicBezTo>
                      <a:pt x="5077" y="374"/>
                      <a:pt x="5407" y="499"/>
                      <a:pt x="5389" y="526"/>
                    </a:cubicBezTo>
                    <a:cubicBezTo>
                      <a:pt x="5238" y="455"/>
                      <a:pt x="5095" y="392"/>
                      <a:pt x="4979" y="357"/>
                    </a:cubicBezTo>
                    <a:cubicBezTo>
                      <a:pt x="4939" y="345"/>
                      <a:pt x="4891" y="331"/>
                      <a:pt x="4877" y="331"/>
                    </a:cubicBezTo>
                    <a:cubicBezTo>
                      <a:pt x="4860" y="331"/>
                      <a:pt x="4891" y="351"/>
                      <a:pt x="5042" y="419"/>
                    </a:cubicBezTo>
                    <a:cubicBezTo>
                      <a:pt x="4878" y="346"/>
                      <a:pt x="4805" y="317"/>
                      <a:pt x="4790" y="317"/>
                    </a:cubicBezTo>
                    <a:cubicBezTo>
                      <a:pt x="4773" y="317"/>
                      <a:pt x="4838" y="357"/>
                      <a:pt x="4935" y="410"/>
                    </a:cubicBezTo>
                    <a:cubicBezTo>
                      <a:pt x="4868" y="378"/>
                      <a:pt x="4833" y="366"/>
                      <a:pt x="4817" y="366"/>
                    </a:cubicBezTo>
                    <a:cubicBezTo>
                      <a:pt x="4772" y="366"/>
                      <a:pt x="4890" y="466"/>
                      <a:pt x="4890" y="472"/>
                    </a:cubicBezTo>
                    <a:cubicBezTo>
                      <a:pt x="4892" y="470"/>
                      <a:pt x="4895" y="469"/>
                      <a:pt x="4900" y="469"/>
                    </a:cubicBezTo>
                    <a:cubicBezTo>
                      <a:pt x="4954" y="469"/>
                      <a:pt x="5199" y="582"/>
                      <a:pt x="5145" y="582"/>
                    </a:cubicBezTo>
                    <a:cubicBezTo>
                      <a:pt x="5140" y="582"/>
                      <a:pt x="5132" y="581"/>
                      <a:pt x="5122" y="579"/>
                    </a:cubicBezTo>
                    <a:cubicBezTo>
                      <a:pt x="5089" y="576"/>
                      <a:pt x="5062" y="573"/>
                      <a:pt x="5040" y="573"/>
                    </a:cubicBezTo>
                    <a:cubicBezTo>
                      <a:pt x="5009" y="573"/>
                      <a:pt x="4990" y="578"/>
                      <a:pt x="4979" y="588"/>
                    </a:cubicBezTo>
                    <a:cubicBezTo>
                      <a:pt x="5122" y="668"/>
                      <a:pt x="5273" y="704"/>
                      <a:pt x="5425" y="713"/>
                    </a:cubicBezTo>
                    <a:cubicBezTo>
                      <a:pt x="5416" y="731"/>
                      <a:pt x="5416" y="749"/>
                      <a:pt x="5389" y="757"/>
                    </a:cubicBezTo>
                    <a:cubicBezTo>
                      <a:pt x="5384" y="759"/>
                      <a:pt x="5378" y="760"/>
                      <a:pt x="5371" y="760"/>
                    </a:cubicBezTo>
                    <a:cubicBezTo>
                      <a:pt x="5346" y="760"/>
                      <a:pt x="5302" y="745"/>
                      <a:pt x="5175" y="695"/>
                    </a:cubicBezTo>
                    <a:cubicBezTo>
                      <a:pt x="5015" y="633"/>
                      <a:pt x="4944" y="588"/>
                      <a:pt x="4846" y="553"/>
                    </a:cubicBezTo>
                    <a:cubicBezTo>
                      <a:pt x="4809" y="541"/>
                      <a:pt x="4789" y="536"/>
                      <a:pt x="4779" y="536"/>
                    </a:cubicBezTo>
                    <a:cubicBezTo>
                      <a:pt x="4733" y="536"/>
                      <a:pt x="4990" y="665"/>
                      <a:pt x="4997" y="695"/>
                    </a:cubicBezTo>
                    <a:cubicBezTo>
                      <a:pt x="4997" y="699"/>
                      <a:pt x="4993" y="701"/>
                      <a:pt x="4985" y="701"/>
                    </a:cubicBezTo>
                    <a:cubicBezTo>
                      <a:pt x="4944" y="701"/>
                      <a:pt x="4803" y="647"/>
                      <a:pt x="4623" y="579"/>
                    </a:cubicBezTo>
                    <a:lnTo>
                      <a:pt x="4623" y="579"/>
                    </a:lnTo>
                    <a:cubicBezTo>
                      <a:pt x="4783" y="651"/>
                      <a:pt x="4935" y="731"/>
                      <a:pt x="5086" y="820"/>
                    </a:cubicBezTo>
                    <a:cubicBezTo>
                      <a:pt x="5110" y="834"/>
                      <a:pt x="5116" y="840"/>
                      <a:pt x="5112" y="840"/>
                    </a:cubicBezTo>
                    <a:cubicBezTo>
                      <a:pt x="5096" y="840"/>
                      <a:pt x="4920" y="757"/>
                      <a:pt x="4901" y="757"/>
                    </a:cubicBezTo>
                    <a:cubicBezTo>
                      <a:pt x="4900" y="757"/>
                      <a:pt x="4899" y="757"/>
                      <a:pt x="4899" y="757"/>
                    </a:cubicBezTo>
                    <a:cubicBezTo>
                      <a:pt x="4915" y="766"/>
                      <a:pt x="4931" y="774"/>
                      <a:pt x="4946" y="783"/>
                    </a:cubicBezTo>
                    <a:lnTo>
                      <a:pt x="4946" y="783"/>
                    </a:lnTo>
                    <a:cubicBezTo>
                      <a:pt x="4864" y="745"/>
                      <a:pt x="4790" y="712"/>
                      <a:pt x="4766" y="704"/>
                    </a:cubicBezTo>
                    <a:cubicBezTo>
                      <a:pt x="4739" y="694"/>
                      <a:pt x="4723" y="691"/>
                      <a:pt x="4714" y="691"/>
                    </a:cubicBezTo>
                    <a:cubicBezTo>
                      <a:pt x="4689" y="691"/>
                      <a:pt x="4715" y="718"/>
                      <a:pt x="4721" y="731"/>
                    </a:cubicBezTo>
                    <a:cubicBezTo>
                      <a:pt x="4739" y="749"/>
                      <a:pt x="4757" y="784"/>
                      <a:pt x="4908" y="855"/>
                    </a:cubicBezTo>
                    <a:cubicBezTo>
                      <a:pt x="4986" y="902"/>
                      <a:pt x="5036" y="928"/>
                      <a:pt x="5030" y="928"/>
                    </a:cubicBezTo>
                    <a:cubicBezTo>
                      <a:pt x="5029" y="928"/>
                      <a:pt x="5027" y="928"/>
                      <a:pt x="5024" y="927"/>
                    </a:cubicBezTo>
                    <a:cubicBezTo>
                      <a:pt x="4970" y="918"/>
                      <a:pt x="4917" y="900"/>
                      <a:pt x="4872" y="873"/>
                    </a:cubicBezTo>
                    <a:cubicBezTo>
                      <a:pt x="4815" y="851"/>
                      <a:pt x="4795" y="844"/>
                      <a:pt x="4788" y="844"/>
                    </a:cubicBezTo>
                    <a:cubicBezTo>
                      <a:pt x="4781" y="844"/>
                      <a:pt x="4788" y="851"/>
                      <a:pt x="4783" y="855"/>
                    </a:cubicBezTo>
                    <a:cubicBezTo>
                      <a:pt x="4783" y="864"/>
                      <a:pt x="4917" y="945"/>
                      <a:pt x="4953" y="971"/>
                    </a:cubicBezTo>
                    <a:cubicBezTo>
                      <a:pt x="4979" y="989"/>
                      <a:pt x="4988" y="1016"/>
                      <a:pt x="4953" y="1016"/>
                    </a:cubicBezTo>
                    <a:cubicBezTo>
                      <a:pt x="4919" y="1016"/>
                      <a:pt x="4775" y="953"/>
                      <a:pt x="4758" y="953"/>
                    </a:cubicBezTo>
                    <a:cubicBezTo>
                      <a:pt x="4757" y="953"/>
                      <a:pt x="4757" y="953"/>
                      <a:pt x="4757" y="953"/>
                    </a:cubicBezTo>
                    <a:cubicBezTo>
                      <a:pt x="4757" y="953"/>
                      <a:pt x="4855" y="998"/>
                      <a:pt x="4855" y="998"/>
                    </a:cubicBezTo>
                    <a:lnTo>
                      <a:pt x="4846" y="1007"/>
                    </a:lnTo>
                    <a:lnTo>
                      <a:pt x="4819" y="1051"/>
                    </a:lnTo>
                    <a:cubicBezTo>
                      <a:pt x="4810" y="1069"/>
                      <a:pt x="4706" y="1061"/>
                      <a:pt x="5004" y="1198"/>
                    </a:cubicBezTo>
                    <a:lnTo>
                      <a:pt x="5004" y="1198"/>
                    </a:lnTo>
                    <a:cubicBezTo>
                      <a:pt x="4867" y="1135"/>
                      <a:pt x="4798" y="1118"/>
                      <a:pt x="4766" y="1118"/>
                    </a:cubicBezTo>
                    <a:cubicBezTo>
                      <a:pt x="4745" y="1118"/>
                      <a:pt x="4739" y="1125"/>
                      <a:pt x="4739" y="1132"/>
                    </a:cubicBezTo>
                    <a:cubicBezTo>
                      <a:pt x="4730" y="1140"/>
                      <a:pt x="4899" y="1230"/>
                      <a:pt x="4864" y="1238"/>
                    </a:cubicBezTo>
                    <a:cubicBezTo>
                      <a:pt x="4846" y="1238"/>
                      <a:pt x="4668" y="1149"/>
                      <a:pt x="4614" y="1132"/>
                    </a:cubicBezTo>
                    <a:cubicBezTo>
                      <a:pt x="4595" y="1126"/>
                      <a:pt x="4581" y="1124"/>
                      <a:pt x="4573" y="1124"/>
                    </a:cubicBezTo>
                    <a:cubicBezTo>
                      <a:pt x="4553" y="1124"/>
                      <a:pt x="4555" y="1134"/>
                      <a:pt x="4561" y="1140"/>
                    </a:cubicBezTo>
                    <a:cubicBezTo>
                      <a:pt x="4587" y="1167"/>
                      <a:pt x="4623" y="1194"/>
                      <a:pt x="4668" y="1221"/>
                    </a:cubicBezTo>
                    <a:cubicBezTo>
                      <a:pt x="4690" y="1229"/>
                      <a:pt x="4731" y="1249"/>
                      <a:pt x="4777" y="1270"/>
                    </a:cubicBezTo>
                    <a:lnTo>
                      <a:pt x="4777" y="1270"/>
                    </a:lnTo>
                    <a:cubicBezTo>
                      <a:pt x="4754" y="1261"/>
                      <a:pt x="4742" y="1258"/>
                      <a:pt x="4736" y="1258"/>
                    </a:cubicBezTo>
                    <a:cubicBezTo>
                      <a:pt x="4714" y="1258"/>
                      <a:pt x="4813" y="1319"/>
                      <a:pt x="4801" y="1319"/>
                    </a:cubicBezTo>
                    <a:cubicBezTo>
                      <a:pt x="4801" y="1319"/>
                      <a:pt x="4800" y="1319"/>
                      <a:pt x="4799" y="1319"/>
                    </a:cubicBezTo>
                    <a:cubicBezTo>
                      <a:pt x="4761" y="1319"/>
                      <a:pt x="4350" y="1115"/>
                      <a:pt x="4324" y="1115"/>
                    </a:cubicBezTo>
                    <a:cubicBezTo>
                      <a:pt x="4321" y="1115"/>
                      <a:pt x="4322" y="1118"/>
                      <a:pt x="4329" y="1123"/>
                    </a:cubicBezTo>
                    <a:cubicBezTo>
                      <a:pt x="4418" y="1194"/>
                      <a:pt x="4837" y="1372"/>
                      <a:pt x="5051" y="1479"/>
                    </a:cubicBezTo>
                    <a:cubicBezTo>
                      <a:pt x="5083" y="1495"/>
                      <a:pt x="5093" y="1502"/>
                      <a:pt x="5087" y="1502"/>
                    </a:cubicBezTo>
                    <a:cubicBezTo>
                      <a:pt x="5068" y="1502"/>
                      <a:pt x="4877" y="1428"/>
                      <a:pt x="4772" y="1385"/>
                    </a:cubicBezTo>
                    <a:lnTo>
                      <a:pt x="4772" y="1385"/>
                    </a:lnTo>
                    <a:cubicBezTo>
                      <a:pt x="4810" y="1403"/>
                      <a:pt x="4848" y="1424"/>
                      <a:pt x="4881" y="1452"/>
                    </a:cubicBezTo>
                    <a:cubicBezTo>
                      <a:pt x="4881" y="1452"/>
                      <a:pt x="4855" y="1452"/>
                      <a:pt x="4890" y="1470"/>
                    </a:cubicBezTo>
                    <a:cubicBezTo>
                      <a:pt x="4926" y="1497"/>
                      <a:pt x="5033" y="1541"/>
                      <a:pt x="5086" y="1568"/>
                    </a:cubicBezTo>
                    <a:cubicBezTo>
                      <a:pt x="5140" y="1595"/>
                      <a:pt x="5140" y="1604"/>
                      <a:pt x="5131" y="1604"/>
                    </a:cubicBezTo>
                    <a:cubicBezTo>
                      <a:pt x="5002" y="1550"/>
                      <a:pt x="4910" y="1511"/>
                      <a:pt x="4896" y="1511"/>
                    </a:cubicBezTo>
                    <a:cubicBezTo>
                      <a:pt x="4892" y="1511"/>
                      <a:pt x="4895" y="1515"/>
                      <a:pt x="4908" y="1524"/>
                    </a:cubicBezTo>
                    <a:cubicBezTo>
                      <a:pt x="4936" y="1542"/>
                      <a:pt x="4974" y="1566"/>
                      <a:pt x="4962" y="1566"/>
                    </a:cubicBezTo>
                    <a:cubicBezTo>
                      <a:pt x="4952" y="1566"/>
                      <a:pt x="4900" y="1547"/>
                      <a:pt x="4766" y="1488"/>
                    </a:cubicBezTo>
                    <a:cubicBezTo>
                      <a:pt x="4729" y="1471"/>
                      <a:pt x="4704" y="1465"/>
                      <a:pt x="4690" y="1465"/>
                    </a:cubicBezTo>
                    <a:cubicBezTo>
                      <a:pt x="4668" y="1465"/>
                      <a:pt x="4680" y="1483"/>
                      <a:pt x="4730" y="1506"/>
                    </a:cubicBezTo>
                    <a:cubicBezTo>
                      <a:pt x="4792" y="1524"/>
                      <a:pt x="4846" y="1559"/>
                      <a:pt x="4899" y="1595"/>
                    </a:cubicBezTo>
                    <a:cubicBezTo>
                      <a:pt x="4926" y="1621"/>
                      <a:pt x="4908" y="1621"/>
                      <a:pt x="4864" y="1621"/>
                    </a:cubicBezTo>
                    <a:cubicBezTo>
                      <a:pt x="4828" y="1621"/>
                      <a:pt x="4685" y="1559"/>
                      <a:pt x="4605" y="1532"/>
                    </a:cubicBezTo>
                    <a:cubicBezTo>
                      <a:pt x="4579" y="1524"/>
                      <a:pt x="4559" y="1520"/>
                      <a:pt x="4548" y="1520"/>
                    </a:cubicBezTo>
                    <a:cubicBezTo>
                      <a:pt x="4522" y="1520"/>
                      <a:pt x="4542" y="1542"/>
                      <a:pt x="4623" y="1586"/>
                    </a:cubicBezTo>
                    <a:cubicBezTo>
                      <a:pt x="4664" y="1607"/>
                      <a:pt x="4671" y="1615"/>
                      <a:pt x="4659" y="1615"/>
                    </a:cubicBezTo>
                    <a:cubicBezTo>
                      <a:pt x="4628" y="1615"/>
                      <a:pt x="4458" y="1557"/>
                      <a:pt x="4445" y="1550"/>
                    </a:cubicBezTo>
                    <a:lnTo>
                      <a:pt x="4445" y="1550"/>
                    </a:lnTo>
                    <a:cubicBezTo>
                      <a:pt x="4623" y="1639"/>
                      <a:pt x="4810" y="1711"/>
                      <a:pt x="4997" y="1782"/>
                    </a:cubicBezTo>
                    <a:cubicBezTo>
                      <a:pt x="5014" y="1787"/>
                      <a:pt x="5024" y="1800"/>
                      <a:pt x="5007" y="1800"/>
                    </a:cubicBezTo>
                    <a:cubicBezTo>
                      <a:pt x="4997" y="1800"/>
                      <a:pt x="4977" y="1795"/>
                      <a:pt x="4944" y="1782"/>
                    </a:cubicBezTo>
                    <a:cubicBezTo>
                      <a:pt x="4885" y="1754"/>
                      <a:pt x="4857" y="1744"/>
                      <a:pt x="4848" y="1744"/>
                    </a:cubicBezTo>
                    <a:cubicBezTo>
                      <a:pt x="4834" y="1744"/>
                      <a:pt x="4867" y="1769"/>
                      <a:pt x="4899" y="1791"/>
                    </a:cubicBezTo>
                    <a:cubicBezTo>
                      <a:pt x="4924" y="1806"/>
                      <a:pt x="4932" y="1812"/>
                      <a:pt x="4928" y="1812"/>
                    </a:cubicBezTo>
                    <a:cubicBezTo>
                      <a:pt x="4912" y="1812"/>
                      <a:pt x="4728" y="1726"/>
                      <a:pt x="4587" y="1684"/>
                    </a:cubicBezTo>
                    <a:cubicBezTo>
                      <a:pt x="4566" y="1675"/>
                      <a:pt x="4557" y="1671"/>
                      <a:pt x="4555" y="1671"/>
                    </a:cubicBezTo>
                    <a:cubicBezTo>
                      <a:pt x="4548" y="1671"/>
                      <a:pt x="4673" y="1730"/>
                      <a:pt x="4694" y="1737"/>
                    </a:cubicBezTo>
                    <a:cubicBezTo>
                      <a:pt x="4837" y="1809"/>
                      <a:pt x="4819" y="1817"/>
                      <a:pt x="4819" y="1817"/>
                    </a:cubicBezTo>
                    <a:cubicBezTo>
                      <a:pt x="4810" y="1826"/>
                      <a:pt x="4721" y="1800"/>
                      <a:pt x="4926" y="1915"/>
                    </a:cubicBezTo>
                    <a:cubicBezTo>
                      <a:pt x="4934" y="1915"/>
                      <a:pt x="5028" y="1970"/>
                      <a:pt x="5011" y="1970"/>
                    </a:cubicBezTo>
                    <a:cubicBezTo>
                      <a:pt x="5010" y="1970"/>
                      <a:pt x="5008" y="1969"/>
                      <a:pt x="5006" y="1969"/>
                    </a:cubicBezTo>
                    <a:cubicBezTo>
                      <a:pt x="4926" y="1942"/>
                      <a:pt x="4614" y="1773"/>
                      <a:pt x="4534" y="1755"/>
                    </a:cubicBezTo>
                    <a:cubicBezTo>
                      <a:pt x="4527" y="1754"/>
                      <a:pt x="4521" y="1754"/>
                      <a:pt x="4515" y="1754"/>
                    </a:cubicBezTo>
                    <a:cubicBezTo>
                      <a:pt x="4464" y="1754"/>
                      <a:pt x="4484" y="1787"/>
                      <a:pt x="4475" y="1804"/>
                    </a:cubicBezTo>
                    <a:lnTo>
                      <a:pt x="4475" y="1804"/>
                    </a:lnTo>
                    <a:cubicBezTo>
                      <a:pt x="4477" y="1803"/>
                      <a:pt x="4481" y="1802"/>
                      <a:pt x="4487" y="1802"/>
                    </a:cubicBezTo>
                    <a:cubicBezTo>
                      <a:pt x="4503" y="1802"/>
                      <a:pt x="4534" y="1809"/>
                      <a:pt x="4596" y="1835"/>
                    </a:cubicBezTo>
                    <a:cubicBezTo>
                      <a:pt x="4650" y="1871"/>
                      <a:pt x="4570" y="1862"/>
                      <a:pt x="4712" y="1933"/>
                    </a:cubicBezTo>
                    <a:cubicBezTo>
                      <a:pt x="4698" y="1926"/>
                      <a:pt x="4695" y="1923"/>
                      <a:pt x="4699" y="1923"/>
                    </a:cubicBezTo>
                    <a:cubicBezTo>
                      <a:pt x="4717" y="1923"/>
                      <a:pt x="4860" y="1972"/>
                      <a:pt x="4881" y="1987"/>
                    </a:cubicBezTo>
                    <a:cubicBezTo>
                      <a:pt x="4917" y="2010"/>
                      <a:pt x="5048" y="2086"/>
                      <a:pt x="5028" y="2086"/>
                    </a:cubicBezTo>
                    <a:cubicBezTo>
                      <a:pt x="5018" y="2086"/>
                      <a:pt x="4970" y="2067"/>
                      <a:pt x="4855" y="2013"/>
                    </a:cubicBezTo>
                    <a:cubicBezTo>
                      <a:pt x="4774" y="1969"/>
                      <a:pt x="4694" y="1933"/>
                      <a:pt x="4605" y="1907"/>
                    </a:cubicBezTo>
                    <a:cubicBezTo>
                      <a:pt x="4552" y="1907"/>
                      <a:pt x="4525" y="1915"/>
                      <a:pt x="4570" y="1951"/>
                    </a:cubicBezTo>
                    <a:cubicBezTo>
                      <a:pt x="4614" y="1996"/>
                      <a:pt x="4846" y="2076"/>
                      <a:pt x="4953" y="2129"/>
                    </a:cubicBezTo>
                    <a:cubicBezTo>
                      <a:pt x="4855" y="2120"/>
                      <a:pt x="4766" y="2094"/>
                      <a:pt x="4676" y="2058"/>
                    </a:cubicBezTo>
                    <a:cubicBezTo>
                      <a:pt x="4598" y="2028"/>
                      <a:pt x="4560" y="1998"/>
                      <a:pt x="4547" y="1981"/>
                    </a:cubicBezTo>
                    <a:lnTo>
                      <a:pt x="4547" y="1981"/>
                    </a:lnTo>
                    <a:cubicBezTo>
                      <a:pt x="4547" y="1989"/>
                      <a:pt x="4541" y="1998"/>
                      <a:pt x="4521" y="1998"/>
                    </a:cubicBezTo>
                    <a:cubicBezTo>
                      <a:pt x="4506" y="1998"/>
                      <a:pt x="4482" y="1993"/>
                      <a:pt x="4445" y="1978"/>
                    </a:cubicBezTo>
                    <a:cubicBezTo>
                      <a:pt x="4329" y="1933"/>
                      <a:pt x="4098" y="1826"/>
                      <a:pt x="3964" y="1764"/>
                    </a:cubicBezTo>
                    <a:lnTo>
                      <a:pt x="3964" y="1764"/>
                    </a:lnTo>
                    <a:cubicBezTo>
                      <a:pt x="4187" y="1880"/>
                      <a:pt x="4400" y="1978"/>
                      <a:pt x="4579" y="2076"/>
                    </a:cubicBezTo>
                    <a:cubicBezTo>
                      <a:pt x="4668" y="2120"/>
                      <a:pt x="4596" y="2102"/>
                      <a:pt x="4650" y="2138"/>
                    </a:cubicBezTo>
                    <a:cubicBezTo>
                      <a:pt x="4664" y="2152"/>
                      <a:pt x="4811" y="2224"/>
                      <a:pt x="4794" y="2224"/>
                    </a:cubicBezTo>
                    <a:cubicBezTo>
                      <a:pt x="4790" y="2224"/>
                      <a:pt x="4776" y="2220"/>
                      <a:pt x="4748" y="2209"/>
                    </a:cubicBezTo>
                    <a:cubicBezTo>
                      <a:pt x="4579" y="2138"/>
                      <a:pt x="4391" y="2031"/>
                      <a:pt x="4204" y="1951"/>
                    </a:cubicBezTo>
                    <a:cubicBezTo>
                      <a:pt x="4164" y="1935"/>
                      <a:pt x="4144" y="1928"/>
                      <a:pt x="4137" y="1928"/>
                    </a:cubicBezTo>
                    <a:cubicBezTo>
                      <a:pt x="4118" y="1928"/>
                      <a:pt x="4201" y="1978"/>
                      <a:pt x="4240" y="2004"/>
                    </a:cubicBezTo>
                    <a:cubicBezTo>
                      <a:pt x="4293" y="2031"/>
                      <a:pt x="4356" y="2058"/>
                      <a:pt x="4409" y="2094"/>
                    </a:cubicBezTo>
                    <a:cubicBezTo>
                      <a:pt x="4427" y="2120"/>
                      <a:pt x="4418" y="2129"/>
                      <a:pt x="4418" y="2138"/>
                    </a:cubicBezTo>
                    <a:cubicBezTo>
                      <a:pt x="4409" y="2147"/>
                      <a:pt x="4302" y="2156"/>
                      <a:pt x="4445" y="2245"/>
                    </a:cubicBezTo>
                    <a:cubicBezTo>
                      <a:pt x="4476" y="2268"/>
                      <a:pt x="4590" y="2319"/>
                      <a:pt x="4581" y="2319"/>
                    </a:cubicBezTo>
                    <a:cubicBezTo>
                      <a:pt x="4580" y="2319"/>
                      <a:pt x="4576" y="2318"/>
                      <a:pt x="4570" y="2316"/>
                    </a:cubicBezTo>
                    <a:cubicBezTo>
                      <a:pt x="4489" y="2298"/>
                      <a:pt x="4338" y="2227"/>
                      <a:pt x="4258" y="2209"/>
                    </a:cubicBezTo>
                    <a:cubicBezTo>
                      <a:pt x="4196" y="2189"/>
                      <a:pt x="4152" y="2179"/>
                      <a:pt x="4127" y="2179"/>
                    </a:cubicBezTo>
                    <a:cubicBezTo>
                      <a:pt x="4088" y="2179"/>
                      <a:pt x="4101" y="2205"/>
                      <a:pt x="4178" y="2254"/>
                    </a:cubicBezTo>
                    <a:cubicBezTo>
                      <a:pt x="4203" y="2271"/>
                      <a:pt x="4376" y="2361"/>
                      <a:pt x="4375" y="2361"/>
                    </a:cubicBezTo>
                    <a:cubicBezTo>
                      <a:pt x="4375" y="2361"/>
                      <a:pt x="4374" y="2361"/>
                      <a:pt x="4374" y="2361"/>
                    </a:cubicBezTo>
                    <a:cubicBezTo>
                      <a:pt x="4313" y="2344"/>
                      <a:pt x="4071" y="2227"/>
                      <a:pt x="4038" y="2227"/>
                    </a:cubicBezTo>
                    <a:cubicBezTo>
                      <a:pt x="4037" y="2227"/>
                      <a:pt x="4036" y="2227"/>
                      <a:pt x="4035" y="2227"/>
                    </a:cubicBezTo>
                    <a:cubicBezTo>
                      <a:pt x="4115" y="2263"/>
                      <a:pt x="4187" y="2298"/>
                      <a:pt x="4258" y="2343"/>
                    </a:cubicBezTo>
                    <a:cubicBezTo>
                      <a:pt x="4258" y="2361"/>
                      <a:pt x="4249" y="2361"/>
                      <a:pt x="4374" y="2414"/>
                    </a:cubicBezTo>
                    <a:cubicBezTo>
                      <a:pt x="4516" y="2477"/>
                      <a:pt x="4650" y="2548"/>
                      <a:pt x="4783" y="2628"/>
                    </a:cubicBezTo>
                    <a:cubicBezTo>
                      <a:pt x="4731" y="2602"/>
                      <a:pt x="4315" y="2432"/>
                      <a:pt x="4319" y="2432"/>
                    </a:cubicBezTo>
                    <a:lnTo>
                      <a:pt x="4319" y="2432"/>
                    </a:lnTo>
                    <a:cubicBezTo>
                      <a:pt x="4319" y="2432"/>
                      <a:pt x="4320" y="2432"/>
                      <a:pt x="4320" y="2432"/>
                    </a:cubicBezTo>
                    <a:cubicBezTo>
                      <a:pt x="4334" y="2432"/>
                      <a:pt x="4366" y="2442"/>
                      <a:pt x="4377" y="2442"/>
                    </a:cubicBezTo>
                    <a:cubicBezTo>
                      <a:pt x="4386" y="2442"/>
                      <a:pt x="4379" y="2434"/>
                      <a:pt x="4329" y="2405"/>
                    </a:cubicBezTo>
                    <a:cubicBezTo>
                      <a:pt x="4285" y="2388"/>
                      <a:pt x="4240" y="2370"/>
                      <a:pt x="4196" y="2352"/>
                    </a:cubicBezTo>
                    <a:cubicBezTo>
                      <a:pt x="4194" y="2352"/>
                      <a:pt x="4193" y="2351"/>
                      <a:pt x="4192" y="2351"/>
                    </a:cubicBezTo>
                    <a:cubicBezTo>
                      <a:pt x="4172" y="2351"/>
                      <a:pt x="4263" y="2411"/>
                      <a:pt x="4236" y="2411"/>
                    </a:cubicBezTo>
                    <a:cubicBezTo>
                      <a:pt x="4231" y="2411"/>
                      <a:pt x="4220" y="2408"/>
                      <a:pt x="4201" y="2402"/>
                    </a:cubicBezTo>
                    <a:lnTo>
                      <a:pt x="4201" y="2402"/>
                    </a:lnTo>
                    <a:cubicBezTo>
                      <a:pt x="4300" y="2440"/>
                      <a:pt x="4399" y="2487"/>
                      <a:pt x="4489" y="2539"/>
                    </a:cubicBezTo>
                    <a:lnTo>
                      <a:pt x="4489" y="2548"/>
                    </a:lnTo>
                    <a:lnTo>
                      <a:pt x="4096" y="2364"/>
                    </a:lnTo>
                    <a:lnTo>
                      <a:pt x="4096" y="2364"/>
                    </a:lnTo>
                    <a:cubicBezTo>
                      <a:pt x="4098" y="2365"/>
                      <a:pt x="4100" y="2365"/>
                      <a:pt x="4103" y="2366"/>
                    </a:cubicBezTo>
                    <a:lnTo>
                      <a:pt x="4103" y="2366"/>
                    </a:lnTo>
                    <a:cubicBezTo>
                      <a:pt x="4098" y="2364"/>
                      <a:pt x="4093" y="2362"/>
                      <a:pt x="4089" y="2361"/>
                    </a:cubicBezTo>
                    <a:lnTo>
                      <a:pt x="4089" y="2361"/>
                    </a:lnTo>
                    <a:lnTo>
                      <a:pt x="4096" y="2364"/>
                    </a:lnTo>
                    <a:lnTo>
                      <a:pt x="4096" y="2364"/>
                    </a:lnTo>
                    <a:cubicBezTo>
                      <a:pt x="4093" y="2364"/>
                      <a:pt x="4091" y="2364"/>
                      <a:pt x="4089" y="2364"/>
                    </a:cubicBezTo>
                    <a:cubicBezTo>
                      <a:pt x="4045" y="2364"/>
                      <a:pt x="4185" y="2469"/>
                      <a:pt x="4178" y="2477"/>
                    </a:cubicBezTo>
                    <a:cubicBezTo>
                      <a:pt x="4400" y="2583"/>
                      <a:pt x="4391" y="2566"/>
                      <a:pt x="4587" y="2655"/>
                    </a:cubicBezTo>
                    <a:cubicBezTo>
                      <a:pt x="4587" y="2655"/>
                      <a:pt x="4586" y="2655"/>
                      <a:pt x="4585" y="2655"/>
                    </a:cubicBezTo>
                    <a:cubicBezTo>
                      <a:pt x="4561" y="2655"/>
                      <a:pt x="4381" y="2586"/>
                      <a:pt x="4357" y="2575"/>
                    </a:cubicBezTo>
                    <a:lnTo>
                      <a:pt x="4357" y="2575"/>
                    </a:lnTo>
                    <a:cubicBezTo>
                      <a:pt x="4394" y="2612"/>
                      <a:pt x="4597" y="2709"/>
                      <a:pt x="4694" y="2762"/>
                    </a:cubicBezTo>
                    <a:cubicBezTo>
                      <a:pt x="4564" y="2707"/>
                      <a:pt x="4024" y="2499"/>
                      <a:pt x="3987" y="2499"/>
                    </a:cubicBezTo>
                    <a:cubicBezTo>
                      <a:pt x="3976" y="2499"/>
                      <a:pt x="4010" y="2518"/>
                      <a:pt x="4115" y="2566"/>
                    </a:cubicBezTo>
                    <a:cubicBezTo>
                      <a:pt x="4119" y="2567"/>
                      <a:pt x="4122" y="2567"/>
                      <a:pt x="4123" y="2567"/>
                    </a:cubicBezTo>
                    <a:cubicBezTo>
                      <a:pt x="4136" y="2567"/>
                      <a:pt x="4078" y="2538"/>
                      <a:pt x="4062" y="2530"/>
                    </a:cubicBezTo>
                    <a:cubicBezTo>
                      <a:pt x="4062" y="2530"/>
                      <a:pt x="4062" y="2530"/>
                      <a:pt x="4062" y="2530"/>
                    </a:cubicBezTo>
                    <a:cubicBezTo>
                      <a:pt x="4071" y="2530"/>
                      <a:pt x="4330" y="2655"/>
                      <a:pt x="4365" y="2673"/>
                    </a:cubicBezTo>
                    <a:cubicBezTo>
                      <a:pt x="4427" y="2703"/>
                      <a:pt x="4455" y="2728"/>
                      <a:pt x="4444" y="2728"/>
                    </a:cubicBezTo>
                    <a:cubicBezTo>
                      <a:pt x="4442" y="2728"/>
                      <a:pt x="4440" y="2727"/>
                      <a:pt x="4436" y="2726"/>
                    </a:cubicBezTo>
                    <a:cubicBezTo>
                      <a:pt x="4374" y="2726"/>
                      <a:pt x="4044" y="2548"/>
                      <a:pt x="3973" y="2539"/>
                    </a:cubicBezTo>
                    <a:cubicBezTo>
                      <a:pt x="3937" y="2539"/>
                      <a:pt x="3919" y="2539"/>
                      <a:pt x="3955" y="2575"/>
                    </a:cubicBezTo>
                    <a:cubicBezTo>
                      <a:pt x="3991" y="2601"/>
                      <a:pt x="4187" y="2681"/>
                      <a:pt x="4196" y="2699"/>
                    </a:cubicBezTo>
                    <a:cubicBezTo>
                      <a:pt x="4196" y="2707"/>
                      <a:pt x="4199" y="2714"/>
                      <a:pt x="4190" y="2714"/>
                    </a:cubicBezTo>
                    <a:cubicBezTo>
                      <a:pt x="4178" y="2714"/>
                      <a:pt x="4145" y="2701"/>
                      <a:pt x="4053" y="2655"/>
                    </a:cubicBezTo>
                    <a:cubicBezTo>
                      <a:pt x="4017" y="2637"/>
                      <a:pt x="3910" y="2583"/>
                      <a:pt x="3857" y="2566"/>
                    </a:cubicBezTo>
                    <a:cubicBezTo>
                      <a:pt x="3853" y="2564"/>
                      <a:pt x="3851" y="2563"/>
                      <a:pt x="3851" y="2563"/>
                    </a:cubicBezTo>
                    <a:lnTo>
                      <a:pt x="3851" y="2563"/>
                    </a:lnTo>
                    <a:cubicBezTo>
                      <a:pt x="3846" y="2563"/>
                      <a:pt x="4248" y="2783"/>
                      <a:pt x="4210" y="2783"/>
                    </a:cubicBezTo>
                    <a:cubicBezTo>
                      <a:pt x="4205" y="2783"/>
                      <a:pt x="4192" y="2779"/>
                      <a:pt x="4169" y="2771"/>
                    </a:cubicBezTo>
                    <a:cubicBezTo>
                      <a:pt x="4062" y="2708"/>
                      <a:pt x="3937" y="2664"/>
                      <a:pt x="3821" y="2628"/>
                    </a:cubicBezTo>
                    <a:cubicBezTo>
                      <a:pt x="3812" y="2628"/>
                      <a:pt x="3839" y="2664"/>
                      <a:pt x="3866" y="2681"/>
                    </a:cubicBezTo>
                    <a:cubicBezTo>
                      <a:pt x="3991" y="2717"/>
                      <a:pt x="4106" y="2762"/>
                      <a:pt x="4222" y="2824"/>
                    </a:cubicBezTo>
                    <a:cubicBezTo>
                      <a:pt x="4198" y="2824"/>
                      <a:pt x="4163" y="2816"/>
                      <a:pt x="4139" y="2816"/>
                    </a:cubicBezTo>
                    <a:cubicBezTo>
                      <a:pt x="4127" y="2816"/>
                      <a:pt x="4118" y="2818"/>
                      <a:pt x="4115" y="2824"/>
                    </a:cubicBezTo>
                    <a:lnTo>
                      <a:pt x="4098" y="2842"/>
                    </a:lnTo>
                    <a:cubicBezTo>
                      <a:pt x="4091" y="2840"/>
                      <a:pt x="4087" y="2838"/>
                      <a:pt x="4086" y="2838"/>
                    </a:cubicBezTo>
                    <a:cubicBezTo>
                      <a:pt x="4082" y="2838"/>
                      <a:pt x="4104" y="2848"/>
                      <a:pt x="4151" y="2868"/>
                    </a:cubicBezTo>
                    <a:cubicBezTo>
                      <a:pt x="4152" y="2869"/>
                      <a:pt x="4153" y="2870"/>
                      <a:pt x="4152" y="2870"/>
                    </a:cubicBezTo>
                    <a:cubicBezTo>
                      <a:pt x="4144" y="2870"/>
                      <a:pt x="3846" y="2726"/>
                      <a:pt x="3812" y="2717"/>
                    </a:cubicBezTo>
                    <a:cubicBezTo>
                      <a:pt x="3777" y="2700"/>
                      <a:pt x="3761" y="2694"/>
                      <a:pt x="3757" y="2694"/>
                    </a:cubicBezTo>
                    <a:cubicBezTo>
                      <a:pt x="3748" y="2694"/>
                      <a:pt x="3833" y="2742"/>
                      <a:pt x="3866" y="2762"/>
                    </a:cubicBezTo>
                    <a:cubicBezTo>
                      <a:pt x="3920" y="2785"/>
                      <a:pt x="4056" y="2856"/>
                      <a:pt x="4037" y="2856"/>
                    </a:cubicBezTo>
                    <a:cubicBezTo>
                      <a:pt x="4034" y="2856"/>
                      <a:pt x="4028" y="2854"/>
                      <a:pt x="4017" y="2851"/>
                    </a:cubicBezTo>
                    <a:cubicBezTo>
                      <a:pt x="3937" y="2824"/>
                      <a:pt x="3812" y="2753"/>
                      <a:pt x="3723" y="2717"/>
                    </a:cubicBezTo>
                    <a:lnTo>
                      <a:pt x="3723" y="2717"/>
                    </a:lnTo>
                    <a:cubicBezTo>
                      <a:pt x="3839" y="2779"/>
                      <a:pt x="3964" y="2842"/>
                      <a:pt x="4080" y="2922"/>
                    </a:cubicBezTo>
                    <a:cubicBezTo>
                      <a:pt x="4094" y="2936"/>
                      <a:pt x="4115" y="2951"/>
                      <a:pt x="4098" y="2951"/>
                    </a:cubicBezTo>
                    <a:cubicBezTo>
                      <a:pt x="4094" y="2951"/>
                      <a:pt x="4088" y="2950"/>
                      <a:pt x="4080" y="2949"/>
                    </a:cubicBezTo>
                    <a:cubicBezTo>
                      <a:pt x="4026" y="2931"/>
                      <a:pt x="3955" y="2895"/>
                      <a:pt x="3919" y="2886"/>
                    </a:cubicBezTo>
                    <a:cubicBezTo>
                      <a:pt x="3910" y="2884"/>
                      <a:pt x="3900" y="2883"/>
                      <a:pt x="3891" y="2883"/>
                    </a:cubicBezTo>
                    <a:cubicBezTo>
                      <a:pt x="3861" y="2883"/>
                      <a:pt x="3850" y="2898"/>
                      <a:pt x="3955" y="2940"/>
                    </a:cubicBezTo>
                    <a:cubicBezTo>
                      <a:pt x="4089" y="3002"/>
                      <a:pt x="4133" y="3029"/>
                      <a:pt x="4142" y="3038"/>
                    </a:cubicBezTo>
                    <a:cubicBezTo>
                      <a:pt x="4142" y="3049"/>
                      <a:pt x="4145" y="3056"/>
                      <a:pt x="4140" y="3056"/>
                    </a:cubicBezTo>
                    <a:cubicBezTo>
                      <a:pt x="4136" y="3056"/>
                      <a:pt x="4129" y="3053"/>
                      <a:pt x="4115" y="3047"/>
                    </a:cubicBezTo>
                    <a:cubicBezTo>
                      <a:pt x="3982" y="2975"/>
                      <a:pt x="3839" y="2904"/>
                      <a:pt x="3697" y="2851"/>
                    </a:cubicBezTo>
                    <a:cubicBezTo>
                      <a:pt x="3695" y="2850"/>
                      <a:pt x="3694" y="2850"/>
                      <a:pt x="3693" y="2850"/>
                    </a:cubicBezTo>
                    <a:cubicBezTo>
                      <a:pt x="3665" y="2850"/>
                      <a:pt x="3846" y="2940"/>
                      <a:pt x="3826" y="2940"/>
                    </a:cubicBezTo>
                    <a:cubicBezTo>
                      <a:pt x="3822" y="2940"/>
                      <a:pt x="3813" y="2937"/>
                      <a:pt x="3795" y="2931"/>
                    </a:cubicBezTo>
                    <a:cubicBezTo>
                      <a:pt x="3764" y="2922"/>
                      <a:pt x="3746" y="2918"/>
                      <a:pt x="3737" y="2918"/>
                    </a:cubicBezTo>
                    <a:cubicBezTo>
                      <a:pt x="3702" y="2918"/>
                      <a:pt x="3814" y="2979"/>
                      <a:pt x="3893" y="3029"/>
                    </a:cubicBezTo>
                    <a:cubicBezTo>
                      <a:pt x="3930" y="3054"/>
                      <a:pt x="3940" y="3061"/>
                      <a:pt x="3936" y="3061"/>
                    </a:cubicBezTo>
                    <a:cubicBezTo>
                      <a:pt x="3931" y="3061"/>
                      <a:pt x="3908" y="3051"/>
                      <a:pt x="3884" y="3047"/>
                    </a:cubicBezTo>
                    <a:cubicBezTo>
                      <a:pt x="3879" y="3044"/>
                      <a:pt x="3876" y="3043"/>
                      <a:pt x="3875" y="3043"/>
                    </a:cubicBezTo>
                    <a:lnTo>
                      <a:pt x="3875" y="3043"/>
                    </a:lnTo>
                    <a:cubicBezTo>
                      <a:pt x="3872" y="3043"/>
                      <a:pt x="3936" y="3082"/>
                      <a:pt x="3928" y="3082"/>
                    </a:cubicBezTo>
                    <a:cubicBezTo>
                      <a:pt x="4023" y="3126"/>
                      <a:pt x="4145" y="3193"/>
                      <a:pt x="4118" y="3193"/>
                    </a:cubicBezTo>
                    <a:cubicBezTo>
                      <a:pt x="4108" y="3193"/>
                      <a:pt x="4072" y="3182"/>
                      <a:pt x="4000" y="3154"/>
                    </a:cubicBezTo>
                    <a:cubicBezTo>
                      <a:pt x="3958" y="3133"/>
                      <a:pt x="3646" y="2995"/>
                      <a:pt x="3625" y="2995"/>
                    </a:cubicBezTo>
                    <a:cubicBezTo>
                      <a:pt x="3619" y="2995"/>
                      <a:pt x="3638" y="3007"/>
                      <a:pt x="3697" y="3038"/>
                    </a:cubicBezTo>
                    <a:cubicBezTo>
                      <a:pt x="3821" y="3100"/>
                      <a:pt x="3919" y="3145"/>
                      <a:pt x="3884" y="3154"/>
                    </a:cubicBezTo>
                    <a:cubicBezTo>
                      <a:pt x="3882" y="3154"/>
                      <a:pt x="3881" y="3154"/>
                      <a:pt x="3879" y="3154"/>
                    </a:cubicBezTo>
                    <a:cubicBezTo>
                      <a:pt x="3844" y="3154"/>
                      <a:pt x="3729" y="3081"/>
                      <a:pt x="3670" y="3064"/>
                    </a:cubicBezTo>
                    <a:cubicBezTo>
                      <a:pt x="3639" y="3051"/>
                      <a:pt x="3623" y="3047"/>
                      <a:pt x="3615" y="3047"/>
                    </a:cubicBezTo>
                    <a:cubicBezTo>
                      <a:pt x="3608" y="3047"/>
                      <a:pt x="3608" y="3051"/>
                      <a:pt x="3608" y="3056"/>
                    </a:cubicBezTo>
                    <a:lnTo>
                      <a:pt x="3875" y="3171"/>
                    </a:lnTo>
                    <a:cubicBezTo>
                      <a:pt x="3928" y="3189"/>
                      <a:pt x="3991" y="3207"/>
                      <a:pt x="4044" y="3234"/>
                    </a:cubicBezTo>
                    <a:cubicBezTo>
                      <a:pt x="4187" y="3296"/>
                      <a:pt x="4142" y="3305"/>
                      <a:pt x="4133" y="3305"/>
                    </a:cubicBezTo>
                    <a:cubicBezTo>
                      <a:pt x="4044" y="3278"/>
                      <a:pt x="3964" y="3251"/>
                      <a:pt x="3875" y="3216"/>
                    </a:cubicBezTo>
                    <a:cubicBezTo>
                      <a:pt x="3861" y="3216"/>
                      <a:pt x="3761" y="3182"/>
                      <a:pt x="3744" y="3182"/>
                    </a:cubicBezTo>
                    <a:cubicBezTo>
                      <a:pt x="3740" y="3182"/>
                      <a:pt x="3741" y="3184"/>
                      <a:pt x="3750" y="3189"/>
                    </a:cubicBezTo>
                    <a:cubicBezTo>
                      <a:pt x="3821" y="3216"/>
                      <a:pt x="3893" y="3251"/>
                      <a:pt x="3964" y="3296"/>
                    </a:cubicBezTo>
                    <a:cubicBezTo>
                      <a:pt x="3964" y="3305"/>
                      <a:pt x="3910" y="3296"/>
                      <a:pt x="3991" y="3332"/>
                    </a:cubicBezTo>
                    <a:cubicBezTo>
                      <a:pt x="4169" y="3421"/>
                      <a:pt x="4062" y="3430"/>
                      <a:pt x="4035" y="3430"/>
                    </a:cubicBezTo>
                    <a:cubicBezTo>
                      <a:pt x="3973" y="3421"/>
                      <a:pt x="3902" y="3394"/>
                      <a:pt x="3848" y="3358"/>
                    </a:cubicBezTo>
                    <a:cubicBezTo>
                      <a:pt x="3799" y="3339"/>
                      <a:pt x="3774" y="3333"/>
                      <a:pt x="3761" y="3333"/>
                    </a:cubicBezTo>
                    <a:cubicBezTo>
                      <a:pt x="3744" y="3333"/>
                      <a:pt x="3750" y="3344"/>
                      <a:pt x="3750" y="3349"/>
                    </a:cubicBezTo>
                    <a:cubicBezTo>
                      <a:pt x="3724" y="3343"/>
                      <a:pt x="3701" y="3337"/>
                      <a:pt x="3691" y="3337"/>
                    </a:cubicBezTo>
                    <a:cubicBezTo>
                      <a:pt x="3674" y="3337"/>
                      <a:pt x="3694" y="3353"/>
                      <a:pt x="3795" y="3403"/>
                    </a:cubicBezTo>
                    <a:cubicBezTo>
                      <a:pt x="3902" y="3456"/>
                      <a:pt x="3857" y="3447"/>
                      <a:pt x="3848" y="3456"/>
                    </a:cubicBezTo>
                    <a:cubicBezTo>
                      <a:pt x="3848" y="3465"/>
                      <a:pt x="3946" y="3501"/>
                      <a:pt x="3964" y="3519"/>
                    </a:cubicBezTo>
                    <a:cubicBezTo>
                      <a:pt x="3970" y="3525"/>
                      <a:pt x="3966" y="3527"/>
                      <a:pt x="3958" y="3527"/>
                    </a:cubicBezTo>
                    <a:cubicBezTo>
                      <a:pt x="3948" y="3527"/>
                      <a:pt x="3934" y="3525"/>
                      <a:pt x="3923" y="3525"/>
                    </a:cubicBezTo>
                    <a:cubicBezTo>
                      <a:pt x="3917" y="3525"/>
                      <a:pt x="3912" y="3526"/>
                      <a:pt x="3910" y="3528"/>
                    </a:cubicBezTo>
                    <a:cubicBezTo>
                      <a:pt x="4101" y="3649"/>
                      <a:pt x="4301" y="3754"/>
                      <a:pt x="4517" y="3850"/>
                    </a:cubicBezTo>
                    <a:lnTo>
                      <a:pt x="4517" y="3850"/>
                    </a:lnTo>
                    <a:cubicBezTo>
                      <a:pt x="4503" y="3839"/>
                      <a:pt x="4492" y="3822"/>
                      <a:pt x="4498" y="3822"/>
                    </a:cubicBezTo>
                    <a:cubicBezTo>
                      <a:pt x="4543" y="3830"/>
                      <a:pt x="4596" y="3839"/>
                      <a:pt x="4641" y="3857"/>
                    </a:cubicBezTo>
                    <a:cubicBezTo>
                      <a:pt x="4701" y="3877"/>
                      <a:pt x="4750" y="3889"/>
                      <a:pt x="4778" y="3889"/>
                    </a:cubicBezTo>
                    <a:cubicBezTo>
                      <a:pt x="4800" y="3889"/>
                      <a:pt x="4809" y="3882"/>
                      <a:pt x="4801" y="3866"/>
                    </a:cubicBezTo>
                    <a:cubicBezTo>
                      <a:pt x="4783" y="3839"/>
                      <a:pt x="4472" y="3715"/>
                      <a:pt x="4427" y="3679"/>
                    </a:cubicBezTo>
                    <a:cubicBezTo>
                      <a:pt x="4413" y="3665"/>
                      <a:pt x="4412" y="3660"/>
                      <a:pt x="4418" y="3660"/>
                    </a:cubicBezTo>
                    <a:cubicBezTo>
                      <a:pt x="4434" y="3660"/>
                      <a:pt x="4495" y="3687"/>
                      <a:pt x="4570" y="3706"/>
                    </a:cubicBezTo>
                    <a:cubicBezTo>
                      <a:pt x="4660" y="3748"/>
                      <a:pt x="4691" y="3762"/>
                      <a:pt x="4700" y="3762"/>
                    </a:cubicBezTo>
                    <a:cubicBezTo>
                      <a:pt x="4702" y="3762"/>
                      <a:pt x="4703" y="3761"/>
                      <a:pt x="4703" y="3759"/>
                    </a:cubicBezTo>
                    <a:cubicBezTo>
                      <a:pt x="4712" y="3750"/>
                      <a:pt x="4703" y="3750"/>
                      <a:pt x="4525" y="3661"/>
                    </a:cubicBezTo>
                    <a:cubicBezTo>
                      <a:pt x="4467" y="3640"/>
                      <a:pt x="4427" y="3612"/>
                      <a:pt x="4447" y="3612"/>
                    </a:cubicBezTo>
                    <a:cubicBezTo>
                      <a:pt x="4452" y="3612"/>
                      <a:pt x="4460" y="3613"/>
                      <a:pt x="4472" y="3617"/>
                    </a:cubicBezTo>
                    <a:cubicBezTo>
                      <a:pt x="4605" y="3667"/>
                      <a:pt x="4817" y="3788"/>
                      <a:pt x="4865" y="3788"/>
                    </a:cubicBezTo>
                    <a:cubicBezTo>
                      <a:pt x="4868" y="3788"/>
                      <a:pt x="4871" y="3787"/>
                      <a:pt x="4872" y="3786"/>
                    </a:cubicBezTo>
                    <a:cubicBezTo>
                      <a:pt x="4792" y="3724"/>
                      <a:pt x="4703" y="3670"/>
                      <a:pt x="4614" y="3635"/>
                    </a:cubicBezTo>
                    <a:cubicBezTo>
                      <a:pt x="4596" y="3626"/>
                      <a:pt x="4623" y="3626"/>
                      <a:pt x="4614" y="3617"/>
                    </a:cubicBezTo>
                    <a:cubicBezTo>
                      <a:pt x="4606" y="3608"/>
                      <a:pt x="4413" y="3474"/>
                      <a:pt x="4433" y="3474"/>
                    </a:cubicBezTo>
                    <a:cubicBezTo>
                      <a:pt x="4434" y="3474"/>
                      <a:pt x="4435" y="3474"/>
                      <a:pt x="4436" y="3474"/>
                    </a:cubicBezTo>
                    <a:cubicBezTo>
                      <a:pt x="4552" y="3519"/>
                      <a:pt x="4783" y="3661"/>
                      <a:pt x="4864" y="3697"/>
                    </a:cubicBezTo>
                    <a:cubicBezTo>
                      <a:pt x="4766" y="3652"/>
                      <a:pt x="4703" y="3554"/>
                      <a:pt x="4623" y="3519"/>
                    </a:cubicBezTo>
                    <a:cubicBezTo>
                      <a:pt x="4574" y="3490"/>
                      <a:pt x="4559" y="3478"/>
                      <a:pt x="4569" y="3478"/>
                    </a:cubicBezTo>
                    <a:cubicBezTo>
                      <a:pt x="4582" y="3478"/>
                      <a:pt x="4631" y="3495"/>
                      <a:pt x="4703" y="3519"/>
                    </a:cubicBezTo>
                    <a:cubicBezTo>
                      <a:pt x="4766" y="3543"/>
                      <a:pt x="4791" y="3552"/>
                      <a:pt x="4796" y="3552"/>
                    </a:cubicBezTo>
                    <a:cubicBezTo>
                      <a:pt x="4807" y="3552"/>
                      <a:pt x="4712" y="3507"/>
                      <a:pt x="4712" y="3501"/>
                    </a:cubicBezTo>
                    <a:cubicBezTo>
                      <a:pt x="4717" y="3496"/>
                      <a:pt x="4714" y="3490"/>
                      <a:pt x="4723" y="3490"/>
                    </a:cubicBezTo>
                    <a:cubicBezTo>
                      <a:pt x="4732" y="3490"/>
                      <a:pt x="4752" y="3496"/>
                      <a:pt x="4801" y="3519"/>
                    </a:cubicBezTo>
                    <a:cubicBezTo>
                      <a:pt x="4819" y="3523"/>
                      <a:pt x="4832" y="3525"/>
                      <a:pt x="4840" y="3525"/>
                    </a:cubicBezTo>
                    <a:cubicBezTo>
                      <a:pt x="4848" y="3525"/>
                      <a:pt x="4850" y="3523"/>
                      <a:pt x="4846" y="3519"/>
                    </a:cubicBezTo>
                    <a:cubicBezTo>
                      <a:pt x="4766" y="3474"/>
                      <a:pt x="4685" y="3439"/>
                      <a:pt x="4605" y="3403"/>
                    </a:cubicBezTo>
                    <a:cubicBezTo>
                      <a:pt x="4526" y="3371"/>
                      <a:pt x="4383" y="3311"/>
                      <a:pt x="4403" y="3311"/>
                    </a:cubicBezTo>
                    <a:cubicBezTo>
                      <a:pt x="4406" y="3311"/>
                      <a:pt x="4410" y="3312"/>
                      <a:pt x="4418" y="3314"/>
                    </a:cubicBezTo>
                    <a:cubicBezTo>
                      <a:pt x="4489" y="3332"/>
                      <a:pt x="4641" y="3403"/>
                      <a:pt x="4703" y="3421"/>
                    </a:cubicBezTo>
                    <a:cubicBezTo>
                      <a:pt x="4709" y="3422"/>
                      <a:pt x="4713" y="3422"/>
                      <a:pt x="4717" y="3422"/>
                    </a:cubicBezTo>
                    <a:cubicBezTo>
                      <a:pt x="4753" y="3422"/>
                      <a:pt x="4690" y="3382"/>
                      <a:pt x="4641" y="3349"/>
                    </a:cubicBezTo>
                    <a:cubicBezTo>
                      <a:pt x="4641" y="3345"/>
                      <a:pt x="4643" y="3343"/>
                      <a:pt x="4653" y="3343"/>
                    </a:cubicBezTo>
                    <a:cubicBezTo>
                      <a:pt x="4663" y="3343"/>
                      <a:pt x="4681" y="3345"/>
                      <a:pt x="4712" y="3349"/>
                    </a:cubicBezTo>
                    <a:cubicBezTo>
                      <a:pt x="4739" y="3367"/>
                      <a:pt x="4766" y="3376"/>
                      <a:pt x="4792" y="3376"/>
                    </a:cubicBezTo>
                    <a:cubicBezTo>
                      <a:pt x="4801" y="3367"/>
                      <a:pt x="4685" y="3314"/>
                      <a:pt x="4676" y="3296"/>
                    </a:cubicBezTo>
                    <a:cubicBezTo>
                      <a:pt x="4675" y="3295"/>
                      <a:pt x="4676" y="3294"/>
                      <a:pt x="4677" y="3294"/>
                    </a:cubicBezTo>
                    <a:cubicBezTo>
                      <a:pt x="4687" y="3294"/>
                      <a:pt x="4743" y="3314"/>
                      <a:pt x="4766" y="3314"/>
                    </a:cubicBezTo>
                    <a:cubicBezTo>
                      <a:pt x="4819" y="3314"/>
                      <a:pt x="4792" y="3278"/>
                      <a:pt x="4641" y="3189"/>
                    </a:cubicBezTo>
                    <a:cubicBezTo>
                      <a:pt x="4589" y="3159"/>
                      <a:pt x="4558" y="3139"/>
                      <a:pt x="4566" y="3139"/>
                    </a:cubicBezTo>
                    <a:cubicBezTo>
                      <a:pt x="4574" y="3139"/>
                      <a:pt x="4625" y="3161"/>
                      <a:pt x="4739" y="3216"/>
                    </a:cubicBezTo>
                    <a:cubicBezTo>
                      <a:pt x="4814" y="3256"/>
                      <a:pt x="4848" y="3267"/>
                      <a:pt x="4862" y="3267"/>
                    </a:cubicBezTo>
                    <a:cubicBezTo>
                      <a:pt x="4870" y="3267"/>
                      <a:pt x="4872" y="3264"/>
                      <a:pt x="4872" y="3260"/>
                    </a:cubicBezTo>
                    <a:cubicBezTo>
                      <a:pt x="4881" y="3260"/>
                      <a:pt x="4908" y="3251"/>
                      <a:pt x="4855" y="3216"/>
                    </a:cubicBezTo>
                    <a:cubicBezTo>
                      <a:pt x="4811" y="3187"/>
                      <a:pt x="4739" y="3146"/>
                      <a:pt x="4756" y="3146"/>
                    </a:cubicBezTo>
                    <a:cubicBezTo>
                      <a:pt x="4759" y="3146"/>
                      <a:pt x="4768" y="3148"/>
                      <a:pt x="4783" y="3154"/>
                    </a:cubicBezTo>
                    <a:cubicBezTo>
                      <a:pt x="4880" y="3196"/>
                      <a:pt x="4925" y="3210"/>
                      <a:pt x="4942" y="3210"/>
                    </a:cubicBezTo>
                    <a:cubicBezTo>
                      <a:pt x="4965" y="3210"/>
                      <a:pt x="4941" y="3186"/>
                      <a:pt x="4926" y="3171"/>
                    </a:cubicBezTo>
                    <a:cubicBezTo>
                      <a:pt x="4894" y="3147"/>
                      <a:pt x="4630" y="3015"/>
                      <a:pt x="4644" y="3015"/>
                    </a:cubicBezTo>
                    <a:cubicBezTo>
                      <a:pt x="4645" y="3015"/>
                      <a:pt x="4650" y="3016"/>
                      <a:pt x="4659" y="3020"/>
                    </a:cubicBezTo>
                    <a:cubicBezTo>
                      <a:pt x="4831" y="3090"/>
                      <a:pt x="4914" y="3120"/>
                      <a:pt x="4949" y="3120"/>
                    </a:cubicBezTo>
                    <a:cubicBezTo>
                      <a:pt x="4954" y="3120"/>
                      <a:pt x="4958" y="3119"/>
                      <a:pt x="4962" y="3118"/>
                    </a:cubicBezTo>
                    <a:cubicBezTo>
                      <a:pt x="4997" y="3118"/>
                      <a:pt x="5024" y="3082"/>
                      <a:pt x="4988" y="3038"/>
                    </a:cubicBezTo>
                    <a:cubicBezTo>
                      <a:pt x="4970" y="3011"/>
                      <a:pt x="4953" y="2993"/>
                      <a:pt x="4926" y="2975"/>
                    </a:cubicBezTo>
                    <a:cubicBezTo>
                      <a:pt x="4917" y="2966"/>
                      <a:pt x="4819" y="2913"/>
                      <a:pt x="4819" y="2904"/>
                    </a:cubicBezTo>
                    <a:lnTo>
                      <a:pt x="4819" y="2904"/>
                    </a:lnTo>
                    <a:cubicBezTo>
                      <a:pt x="4819" y="2904"/>
                      <a:pt x="5015" y="2984"/>
                      <a:pt x="5077" y="3002"/>
                    </a:cubicBezTo>
                    <a:cubicBezTo>
                      <a:pt x="5122" y="3020"/>
                      <a:pt x="5175" y="3029"/>
                      <a:pt x="5229" y="3038"/>
                    </a:cubicBezTo>
                    <a:cubicBezTo>
                      <a:pt x="5255" y="3038"/>
                      <a:pt x="5230" y="3012"/>
                      <a:pt x="5053" y="2936"/>
                    </a:cubicBezTo>
                    <a:lnTo>
                      <a:pt x="5053" y="2936"/>
                    </a:lnTo>
                    <a:cubicBezTo>
                      <a:pt x="5072" y="2944"/>
                      <a:pt x="5083" y="2947"/>
                      <a:pt x="5087" y="2947"/>
                    </a:cubicBezTo>
                    <a:cubicBezTo>
                      <a:pt x="5108" y="2947"/>
                      <a:pt x="4957" y="2856"/>
                      <a:pt x="4935" y="2842"/>
                    </a:cubicBezTo>
                    <a:cubicBezTo>
                      <a:pt x="4932" y="2840"/>
                      <a:pt x="4931" y="2839"/>
                      <a:pt x="4932" y="2839"/>
                    </a:cubicBezTo>
                    <a:cubicBezTo>
                      <a:pt x="4944" y="2839"/>
                      <a:pt x="5160" y="2914"/>
                      <a:pt x="5184" y="2922"/>
                    </a:cubicBezTo>
                    <a:cubicBezTo>
                      <a:pt x="5193" y="2925"/>
                      <a:pt x="5205" y="2927"/>
                      <a:pt x="5215" y="2927"/>
                    </a:cubicBezTo>
                    <a:cubicBezTo>
                      <a:pt x="5236" y="2927"/>
                      <a:pt x="5250" y="2919"/>
                      <a:pt x="5220" y="2895"/>
                    </a:cubicBezTo>
                    <a:cubicBezTo>
                      <a:pt x="5175" y="2868"/>
                      <a:pt x="4997" y="2788"/>
                      <a:pt x="4881" y="2744"/>
                    </a:cubicBezTo>
                    <a:cubicBezTo>
                      <a:pt x="4881" y="2744"/>
                      <a:pt x="4875" y="2724"/>
                      <a:pt x="4890" y="2724"/>
                    </a:cubicBezTo>
                    <a:cubicBezTo>
                      <a:pt x="4892" y="2724"/>
                      <a:pt x="4895" y="2725"/>
                      <a:pt x="4899" y="2726"/>
                    </a:cubicBezTo>
                    <a:lnTo>
                      <a:pt x="5015" y="2779"/>
                    </a:lnTo>
                    <a:cubicBezTo>
                      <a:pt x="5028" y="2782"/>
                      <a:pt x="5036" y="2783"/>
                      <a:pt x="5040" y="2783"/>
                    </a:cubicBezTo>
                    <a:cubicBezTo>
                      <a:pt x="5051" y="2783"/>
                      <a:pt x="5042" y="2777"/>
                      <a:pt x="5042" y="2771"/>
                    </a:cubicBezTo>
                    <a:cubicBezTo>
                      <a:pt x="5042" y="2770"/>
                      <a:pt x="5044" y="2770"/>
                      <a:pt x="5045" y="2770"/>
                    </a:cubicBezTo>
                    <a:cubicBezTo>
                      <a:pt x="5067" y="2770"/>
                      <a:pt x="5160" y="2816"/>
                      <a:pt x="5193" y="2824"/>
                    </a:cubicBezTo>
                    <a:cubicBezTo>
                      <a:pt x="5220" y="2824"/>
                      <a:pt x="5220" y="2824"/>
                      <a:pt x="5211" y="2806"/>
                    </a:cubicBezTo>
                    <a:cubicBezTo>
                      <a:pt x="5131" y="2744"/>
                      <a:pt x="5033" y="2681"/>
                      <a:pt x="4935" y="2628"/>
                    </a:cubicBezTo>
                    <a:cubicBezTo>
                      <a:pt x="4888" y="2601"/>
                      <a:pt x="4871" y="2589"/>
                      <a:pt x="4876" y="2589"/>
                    </a:cubicBezTo>
                    <a:cubicBezTo>
                      <a:pt x="4887" y="2589"/>
                      <a:pt x="5010" y="2647"/>
                      <a:pt x="5157" y="2708"/>
                    </a:cubicBezTo>
                    <a:cubicBezTo>
                      <a:pt x="5042" y="2655"/>
                      <a:pt x="5157" y="2690"/>
                      <a:pt x="5059" y="2646"/>
                    </a:cubicBezTo>
                    <a:lnTo>
                      <a:pt x="4881" y="2557"/>
                    </a:lnTo>
                    <a:lnTo>
                      <a:pt x="4881" y="2557"/>
                    </a:lnTo>
                    <a:cubicBezTo>
                      <a:pt x="4890" y="2557"/>
                      <a:pt x="5068" y="2638"/>
                      <a:pt x="5093" y="2638"/>
                    </a:cubicBezTo>
                    <a:cubicBezTo>
                      <a:pt x="5094" y="2638"/>
                      <a:pt x="5095" y="2637"/>
                      <a:pt x="5095" y="2637"/>
                    </a:cubicBezTo>
                    <a:cubicBezTo>
                      <a:pt x="5033" y="2592"/>
                      <a:pt x="4962" y="2557"/>
                      <a:pt x="4890" y="2512"/>
                    </a:cubicBezTo>
                    <a:cubicBezTo>
                      <a:pt x="4877" y="2503"/>
                      <a:pt x="4873" y="2499"/>
                      <a:pt x="4875" y="2499"/>
                    </a:cubicBezTo>
                    <a:cubicBezTo>
                      <a:pt x="4884" y="2499"/>
                      <a:pt x="4983" y="2555"/>
                      <a:pt x="5033" y="2583"/>
                    </a:cubicBezTo>
                    <a:cubicBezTo>
                      <a:pt x="5109" y="2622"/>
                      <a:pt x="5305" y="2706"/>
                      <a:pt x="5329" y="2706"/>
                    </a:cubicBezTo>
                    <a:cubicBezTo>
                      <a:pt x="5333" y="2706"/>
                      <a:pt x="5333" y="2704"/>
                      <a:pt x="5327" y="2699"/>
                    </a:cubicBezTo>
                    <a:cubicBezTo>
                      <a:pt x="5228" y="2636"/>
                      <a:pt x="5129" y="2578"/>
                      <a:pt x="5025" y="2530"/>
                    </a:cubicBezTo>
                    <a:lnTo>
                      <a:pt x="5025" y="2530"/>
                    </a:lnTo>
                    <a:cubicBezTo>
                      <a:pt x="5115" y="2567"/>
                      <a:pt x="5161" y="2580"/>
                      <a:pt x="5184" y="2580"/>
                    </a:cubicBezTo>
                    <a:cubicBezTo>
                      <a:pt x="5232" y="2580"/>
                      <a:pt x="5181" y="2525"/>
                      <a:pt x="5222" y="2525"/>
                    </a:cubicBezTo>
                    <a:cubicBezTo>
                      <a:pt x="5241" y="2525"/>
                      <a:pt x="5281" y="2538"/>
                      <a:pt x="5362" y="2575"/>
                    </a:cubicBezTo>
                    <a:cubicBezTo>
                      <a:pt x="5420" y="2598"/>
                      <a:pt x="5447" y="2607"/>
                      <a:pt x="5454" y="2607"/>
                    </a:cubicBezTo>
                    <a:cubicBezTo>
                      <a:pt x="5478" y="2607"/>
                      <a:pt x="5303" y="2513"/>
                      <a:pt x="5282" y="2485"/>
                    </a:cubicBezTo>
                    <a:cubicBezTo>
                      <a:pt x="5255" y="2450"/>
                      <a:pt x="5282" y="2450"/>
                      <a:pt x="5282" y="2432"/>
                    </a:cubicBezTo>
                    <a:cubicBezTo>
                      <a:pt x="5282" y="2414"/>
                      <a:pt x="5166" y="2343"/>
                      <a:pt x="5184" y="2325"/>
                    </a:cubicBezTo>
                    <a:cubicBezTo>
                      <a:pt x="5185" y="2323"/>
                      <a:pt x="5189" y="2322"/>
                      <a:pt x="5194" y="2322"/>
                    </a:cubicBezTo>
                    <a:cubicBezTo>
                      <a:pt x="5222" y="2322"/>
                      <a:pt x="5306" y="2355"/>
                      <a:pt x="5329" y="2355"/>
                    </a:cubicBezTo>
                    <a:cubicBezTo>
                      <a:pt x="5333" y="2355"/>
                      <a:pt x="5336" y="2354"/>
                      <a:pt x="5336" y="2352"/>
                    </a:cubicBezTo>
                    <a:cubicBezTo>
                      <a:pt x="5345" y="2334"/>
                      <a:pt x="5353" y="2334"/>
                      <a:pt x="5273" y="2298"/>
                    </a:cubicBezTo>
                    <a:cubicBezTo>
                      <a:pt x="5229" y="2272"/>
                      <a:pt x="5184" y="2245"/>
                      <a:pt x="5131" y="2227"/>
                    </a:cubicBezTo>
                    <a:lnTo>
                      <a:pt x="5131" y="2227"/>
                    </a:lnTo>
                    <a:cubicBezTo>
                      <a:pt x="5261" y="2266"/>
                      <a:pt x="5385" y="2310"/>
                      <a:pt x="5502" y="2368"/>
                    </a:cubicBezTo>
                    <a:lnTo>
                      <a:pt x="5502" y="2368"/>
                    </a:lnTo>
                    <a:cubicBezTo>
                      <a:pt x="5320" y="2265"/>
                      <a:pt x="5480" y="2226"/>
                      <a:pt x="5505" y="2218"/>
                    </a:cubicBezTo>
                    <a:cubicBezTo>
                      <a:pt x="5508" y="2217"/>
                      <a:pt x="5512" y="2217"/>
                      <a:pt x="5518" y="2217"/>
                    </a:cubicBezTo>
                    <a:cubicBezTo>
                      <a:pt x="5549" y="2217"/>
                      <a:pt x="5614" y="2232"/>
                      <a:pt x="5642" y="2232"/>
                    </a:cubicBezTo>
                    <a:cubicBezTo>
                      <a:pt x="5651" y="2232"/>
                      <a:pt x="5656" y="2231"/>
                      <a:pt x="5656" y="2227"/>
                    </a:cubicBezTo>
                    <a:cubicBezTo>
                      <a:pt x="5621" y="2174"/>
                      <a:pt x="5567" y="2138"/>
                      <a:pt x="5514" y="2111"/>
                    </a:cubicBezTo>
                    <a:cubicBezTo>
                      <a:pt x="5496" y="2094"/>
                      <a:pt x="5184" y="1942"/>
                      <a:pt x="5184" y="1942"/>
                    </a:cubicBezTo>
                    <a:cubicBezTo>
                      <a:pt x="5184" y="1942"/>
                      <a:pt x="5185" y="1942"/>
                      <a:pt x="5185" y="1942"/>
                    </a:cubicBezTo>
                    <a:cubicBezTo>
                      <a:pt x="5207" y="1942"/>
                      <a:pt x="5480" y="2074"/>
                      <a:pt x="5498" y="2074"/>
                    </a:cubicBezTo>
                    <a:cubicBezTo>
                      <a:pt x="5502" y="2074"/>
                      <a:pt x="5496" y="2069"/>
                      <a:pt x="5478" y="2058"/>
                    </a:cubicBezTo>
                    <a:cubicBezTo>
                      <a:pt x="5462" y="2050"/>
                      <a:pt x="5301" y="1958"/>
                      <a:pt x="5318" y="1958"/>
                    </a:cubicBezTo>
                    <a:cubicBezTo>
                      <a:pt x="5320" y="1958"/>
                      <a:pt x="5323" y="1959"/>
                      <a:pt x="5327" y="1960"/>
                    </a:cubicBezTo>
                    <a:cubicBezTo>
                      <a:pt x="5360" y="1977"/>
                      <a:pt x="5640" y="2113"/>
                      <a:pt x="5649" y="2113"/>
                    </a:cubicBezTo>
                    <a:cubicBezTo>
                      <a:pt x="5649" y="2113"/>
                      <a:pt x="5649" y="2112"/>
                      <a:pt x="5647" y="2111"/>
                    </a:cubicBezTo>
                    <a:cubicBezTo>
                      <a:pt x="5540" y="2022"/>
                      <a:pt x="5425" y="1960"/>
                      <a:pt x="5300" y="1907"/>
                    </a:cubicBezTo>
                    <a:lnTo>
                      <a:pt x="5300" y="1907"/>
                    </a:lnTo>
                    <a:cubicBezTo>
                      <a:pt x="5398" y="1933"/>
                      <a:pt x="5487" y="1969"/>
                      <a:pt x="5585" y="2013"/>
                    </a:cubicBezTo>
                    <a:cubicBezTo>
                      <a:pt x="5592" y="2013"/>
                      <a:pt x="5721" y="2056"/>
                      <a:pt x="5746" y="2056"/>
                    </a:cubicBezTo>
                    <a:cubicBezTo>
                      <a:pt x="5751" y="2056"/>
                      <a:pt x="5752" y="2054"/>
                      <a:pt x="5745" y="2049"/>
                    </a:cubicBezTo>
                    <a:cubicBezTo>
                      <a:pt x="5630" y="2004"/>
                      <a:pt x="5523" y="1951"/>
                      <a:pt x="5425" y="1889"/>
                    </a:cubicBezTo>
                    <a:cubicBezTo>
                      <a:pt x="5423" y="1885"/>
                      <a:pt x="5426" y="1883"/>
                      <a:pt x="5432" y="1883"/>
                    </a:cubicBezTo>
                    <a:cubicBezTo>
                      <a:pt x="5444" y="1883"/>
                      <a:pt x="5470" y="1890"/>
                      <a:pt x="5481" y="1890"/>
                    </a:cubicBezTo>
                    <a:cubicBezTo>
                      <a:pt x="5488" y="1890"/>
                      <a:pt x="5489" y="1888"/>
                      <a:pt x="5478" y="1880"/>
                    </a:cubicBezTo>
                    <a:cubicBezTo>
                      <a:pt x="5451" y="1853"/>
                      <a:pt x="5371" y="1817"/>
                      <a:pt x="5380" y="1800"/>
                    </a:cubicBezTo>
                    <a:cubicBezTo>
                      <a:pt x="5381" y="1799"/>
                      <a:pt x="5382" y="1799"/>
                      <a:pt x="5383" y="1799"/>
                    </a:cubicBezTo>
                    <a:cubicBezTo>
                      <a:pt x="5409" y="1799"/>
                      <a:pt x="5561" y="1862"/>
                      <a:pt x="5603" y="1862"/>
                    </a:cubicBezTo>
                    <a:cubicBezTo>
                      <a:pt x="5647" y="1862"/>
                      <a:pt x="5603" y="1835"/>
                      <a:pt x="5416" y="1755"/>
                    </a:cubicBezTo>
                    <a:lnTo>
                      <a:pt x="5416" y="1755"/>
                    </a:lnTo>
                    <a:cubicBezTo>
                      <a:pt x="5455" y="1763"/>
                      <a:pt x="5649" y="1831"/>
                      <a:pt x="5651" y="1831"/>
                    </a:cubicBezTo>
                    <a:cubicBezTo>
                      <a:pt x="5652" y="1831"/>
                      <a:pt x="5648" y="1830"/>
                      <a:pt x="5638" y="1826"/>
                    </a:cubicBezTo>
                    <a:cubicBezTo>
                      <a:pt x="5567" y="1800"/>
                      <a:pt x="5309" y="1693"/>
                      <a:pt x="5345" y="1684"/>
                    </a:cubicBezTo>
                    <a:lnTo>
                      <a:pt x="5345" y="1684"/>
                    </a:lnTo>
                    <a:cubicBezTo>
                      <a:pt x="5398" y="1702"/>
                      <a:pt x="5451" y="1719"/>
                      <a:pt x="5505" y="1737"/>
                    </a:cubicBezTo>
                    <a:cubicBezTo>
                      <a:pt x="5522" y="1741"/>
                      <a:pt x="5538" y="1743"/>
                      <a:pt x="5550" y="1743"/>
                    </a:cubicBezTo>
                    <a:cubicBezTo>
                      <a:pt x="5593" y="1743"/>
                      <a:pt x="5585" y="1716"/>
                      <a:pt x="5425" y="1639"/>
                    </a:cubicBezTo>
                    <a:lnTo>
                      <a:pt x="5425" y="1639"/>
                    </a:lnTo>
                    <a:cubicBezTo>
                      <a:pt x="5532" y="1684"/>
                      <a:pt x="5647" y="1728"/>
                      <a:pt x="5772" y="1755"/>
                    </a:cubicBezTo>
                    <a:cubicBezTo>
                      <a:pt x="5594" y="1675"/>
                      <a:pt x="5638" y="1693"/>
                      <a:pt x="5647" y="1675"/>
                    </a:cubicBezTo>
                    <a:cubicBezTo>
                      <a:pt x="5647" y="1666"/>
                      <a:pt x="5665" y="1675"/>
                      <a:pt x="5558" y="1630"/>
                    </a:cubicBezTo>
                    <a:cubicBezTo>
                      <a:pt x="5505" y="1604"/>
                      <a:pt x="5498" y="1595"/>
                      <a:pt x="5513" y="1595"/>
                    </a:cubicBezTo>
                    <a:cubicBezTo>
                      <a:pt x="5543" y="1595"/>
                      <a:pt x="5662" y="1630"/>
                      <a:pt x="5674" y="1630"/>
                    </a:cubicBezTo>
                    <a:cubicBezTo>
                      <a:pt x="5692" y="1630"/>
                      <a:pt x="5585" y="1577"/>
                      <a:pt x="5576" y="1559"/>
                    </a:cubicBezTo>
                    <a:cubicBezTo>
                      <a:pt x="5558" y="1541"/>
                      <a:pt x="5576" y="1532"/>
                      <a:pt x="5576" y="1515"/>
                    </a:cubicBezTo>
                    <a:cubicBezTo>
                      <a:pt x="5576" y="1506"/>
                      <a:pt x="5549" y="1470"/>
                      <a:pt x="5264" y="1328"/>
                    </a:cubicBezTo>
                    <a:lnTo>
                      <a:pt x="5264" y="1328"/>
                    </a:lnTo>
                    <a:cubicBezTo>
                      <a:pt x="5362" y="1372"/>
                      <a:pt x="5505" y="1443"/>
                      <a:pt x="5612" y="1497"/>
                    </a:cubicBezTo>
                    <a:cubicBezTo>
                      <a:pt x="5646" y="1510"/>
                      <a:pt x="5664" y="1515"/>
                      <a:pt x="5669" y="1515"/>
                    </a:cubicBezTo>
                    <a:cubicBezTo>
                      <a:pt x="5687" y="1515"/>
                      <a:pt x="5594" y="1466"/>
                      <a:pt x="5567" y="1452"/>
                    </a:cubicBezTo>
                    <a:cubicBezTo>
                      <a:pt x="5447" y="1390"/>
                      <a:pt x="5404" y="1363"/>
                      <a:pt x="5420" y="1363"/>
                    </a:cubicBezTo>
                    <a:cubicBezTo>
                      <a:pt x="5438" y="1363"/>
                      <a:pt x="5535" y="1399"/>
                      <a:pt x="5683" y="1461"/>
                    </a:cubicBezTo>
                    <a:cubicBezTo>
                      <a:pt x="5705" y="1470"/>
                      <a:pt x="5716" y="1473"/>
                      <a:pt x="5720" y="1473"/>
                    </a:cubicBezTo>
                    <a:cubicBezTo>
                      <a:pt x="5742" y="1473"/>
                      <a:pt x="5416" y="1311"/>
                      <a:pt x="5421" y="1311"/>
                    </a:cubicBezTo>
                    <a:lnTo>
                      <a:pt x="5421" y="1311"/>
                    </a:lnTo>
                    <a:cubicBezTo>
                      <a:pt x="5423" y="1311"/>
                      <a:pt x="5449" y="1324"/>
                      <a:pt x="5514" y="1354"/>
                    </a:cubicBezTo>
                    <a:cubicBezTo>
                      <a:pt x="5596" y="1390"/>
                      <a:pt x="5649" y="1407"/>
                      <a:pt x="5669" y="1407"/>
                    </a:cubicBezTo>
                    <a:cubicBezTo>
                      <a:pt x="5697" y="1407"/>
                      <a:pt x="5654" y="1372"/>
                      <a:pt x="5528" y="1310"/>
                    </a:cubicBezTo>
                    <a:lnTo>
                      <a:pt x="5528" y="1310"/>
                    </a:lnTo>
                    <a:cubicBezTo>
                      <a:pt x="5592" y="1338"/>
                      <a:pt x="5655" y="1362"/>
                      <a:pt x="5719" y="1381"/>
                    </a:cubicBezTo>
                    <a:cubicBezTo>
                      <a:pt x="5723" y="1382"/>
                      <a:pt x="5725" y="1382"/>
                      <a:pt x="5727" y="1382"/>
                    </a:cubicBezTo>
                    <a:cubicBezTo>
                      <a:pt x="5741" y="1382"/>
                      <a:pt x="5692" y="1354"/>
                      <a:pt x="5692" y="1354"/>
                    </a:cubicBezTo>
                    <a:cubicBezTo>
                      <a:pt x="5693" y="1353"/>
                      <a:pt x="5696" y="1352"/>
                      <a:pt x="5700" y="1352"/>
                    </a:cubicBezTo>
                    <a:cubicBezTo>
                      <a:pt x="5725" y="1352"/>
                      <a:pt x="5792" y="1372"/>
                      <a:pt x="5808" y="1372"/>
                    </a:cubicBezTo>
                    <a:cubicBezTo>
                      <a:pt x="5826" y="1372"/>
                      <a:pt x="5719" y="1310"/>
                      <a:pt x="5728" y="1301"/>
                    </a:cubicBezTo>
                    <a:cubicBezTo>
                      <a:pt x="5736" y="1292"/>
                      <a:pt x="5754" y="1292"/>
                      <a:pt x="5781" y="1292"/>
                    </a:cubicBezTo>
                    <a:cubicBezTo>
                      <a:pt x="5817" y="1292"/>
                      <a:pt x="5872" y="1304"/>
                      <a:pt x="5894" y="1304"/>
                    </a:cubicBezTo>
                    <a:cubicBezTo>
                      <a:pt x="5906" y="1304"/>
                      <a:pt x="5909" y="1301"/>
                      <a:pt x="5897" y="1292"/>
                    </a:cubicBezTo>
                    <a:cubicBezTo>
                      <a:pt x="5879" y="1274"/>
                      <a:pt x="5692" y="1176"/>
                      <a:pt x="5692" y="1176"/>
                    </a:cubicBezTo>
                    <a:cubicBezTo>
                      <a:pt x="5692" y="1176"/>
                      <a:pt x="5692" y="1176"/>
                      <a:pt x="5693" y="1176"/>
                    </a:cubicBezTo>
                    <a:cubicBezTo>
                      <a:pt x="5712" y="1176"/>
                      <a:pt x="5926" y="1266"/>
                      <a:pt x="5977" y="1283"/>
                    </a:cubicBezTo>
                    <a:cubicBezTo>
                      <a:pt x="5986" y="1286"/>
                      <a:pt x="5991" y="1288"/>
                      <a:pt x="5993" y="1288"/>
                    </a:cubicBezTo>
                    <a:cubicBezTo>
                      <a:pt x="6005" y="1288"/>
                      <a:pt x="5861" y="1216"/>
                      <a:pt x="5799" y="1185"/>
                    </a:cubicBezTo>
                    <a:cubicBezTo>
                      <a:pt x="5730" y="1154"/>
                      <a:pt x="5464" y="1032"/>
                      <a:pt x="5486" y="1032"/>
                    </a:cubicBezTo>
                    <a:cubicBezTo>
                      <a:pt x="5490" y="1032"/>
                      <a:pt x="5501" y="1035"/>
                      <a:pt x="5523" y="1043"/>
                    </a:cubicBezTo>
                    <a:cubicBezTo>
                      <a:pt x="5647" y="1087"/>
                      <a:pt x="5817" y="1158"/>
                      <a:pt x="5897" y="1176"/>
                    </a:cubicBezTo>
                    <a:cubicBezTo>
                      <a:pt x="5902" y="1178"/>
                      <a:pt x="5905" y="1178"/>
                      <a:pt x="5907" y="1178"/>
                    </a:cubicBezTo>
                    <a:cubicBezTo>
                      <a:pt x="5936" y="1178"/>
                      <a:pt x="5654" y="1038"/>
                      <a:pt x="5673" y="1038"/>
                    </a:cubicBezTo>
                    <a:cubicBezTo>
                      <a:pt x="5678" y="1038"/>
                      <a:pt x="5702" y="1047"/>
                      <a:pt x="5754" y="1069"/>
                    </a:cubicBezTo>
                    <a:cubicBezTo>
                      <a:pt x="5803" y="1087"/>
                      <a:pt x="5832" y="1094"/>
                      <a:pt x="5848" y="1094"/>
                    </a:cubicBezTo>
                    <a:cubicBezTo>
                      <a:pt x="5887" y="1094"/>
                      <a:pt x="5847" y="1053"/>
                      <a:pt x="5834" y="1034"/>
                    </a:cubicBezTo>
                    <a:cubicBezTo>
                      <a:pt x="5819" y="1010"/>
                      <a:pt x="5767" y="979"/>
                      <a:pt x="5794" y="979"/>
                    </a:cubicBezTo>
                    <a:cubicBezTo>
                      <a:pt x="5798" y="979"/>
                      <a:pt x="5802" y="979"/>
                      <a:pt x="5808" y="980"/>
                    </a:cubicBezTo>
                    <a:cubicBezTo>
                      <a:pt x="5816" y="980"/>
                      <a:pt x="6019" y="1045"/>
                      <a:pt x="6027" y="1045"/>
                    </a:cubicBezTo>
                    <a:cubicBezTo>
                      <a:pt x="6027" y="1045"/>
                      <a:pt x="6026" y="1044"/>
                      <a:pt x="6021" y="1043"/>
                    </a:cubicBezTo>
                    <a:cubicBezTo>
                      <a:pt x="5941" y="1007"/>
                      <a:pt x="5861" y="971"/>
                      <a:pt x="5781" y="936"/>
                    </a:cubicBezTo>
                    <a:cubicBezTo>
                      <a:pt x="5745" y="909"/>
                      <a:pt x="5745" y="900"/>
                      <a:pt x="5754" y="900"/>
                    </a:cubicBezTo>
                    <a:cubicBezTo>
                      <a:pt x="5814" y="905"/>
                      <a:pt x="5871" y="921"/>
                      <a:pt x="5927" y="942"/>
                    </a:cubicBezTo>
                    <a:lnTo>
                      <a:pt x="5927" y="942"/>
                    </a:lnTo>
                    <a:cubicBezTo>
                      <a:pt x="5821" y="894"/>
                      <a:pt x="5787" y="878"/>
                      <a:pt x="5794" y="878"/>
                    </a:cubicBezTo>
                    <a:cubicBezTo>
                      <a:pt x="5809" y="878"/>
                      <a:pt x="6053" y="974"/>
                      <a:pt x="6075" y="974"/>
                    </a:cubicBezTo>
                    <a:cubicBezTo>
                      <a:pt x="6078" y="974"/>
                      <a:pt x="6078" y="973"/>
                      <a:pt x="6075" y="971"/>
                    </a:cubicBezTo>
                    <a:cubicBezTo>
                      <a:pt x="6030" y="936"/>
                      <a:pt x="5772" y="811"/>
                      <a:pt x="5745" y="784"/>
                    </a:cubicBezTo>
                    <a:cubicBezTo>
                      <a:pt x="5745" y="783"/>
                      <a:pt x="5745" y="783"/>
                      <a:pt x="5746" y="783"/>
                    </a:cubicBezTo>
                    <a:cubicBezTo>
                      <a:pt x="5761" y="783"/>
                      <a:pt x="5881" y="821"/>
                      <a:pt x="5906" y="829"/>
                    </a:cubicBezTo>
                    <a:cubicBezTo>
                      <a:pt x="5917" y="831"/>
                      <a:pt x="5924" y="833"/>
                      <a:pt x="5929" y="833"/>
                    </a:cubicBezTo>
                    <a:cubicBezTo>
                      <a:pt x="5967" y="833"/>
                      <a:pt x="5778" y="747"/>
                      <a:pt x="5820" y="747"/>
                    </a:cubicBezTo>
                    <a:cubicBezTo>
                      <a:pt x="5823" y="747"/>
                      <a:pt x="5828" y="747"/>
                      <a:pt x="5834" y="749"/>
                    </a:cubicBezTo>
                    <a:cubicBezTo>
                      <a:pt x="5866" y="753"/>
                      <a:pt x="5895" y="757"/>
                      <a:pt x="5913" y="757"/>
                    </a:cubicBezTo>
                    <a:cubicBezTo>
                      <a:pt x="5932" y="757"/>
                      <a:pt x="5941" y="753"/>
                      <a:pt x="5932" y="740"/>
                    </a:cubicBezTo>
                    <a:cubicBezTo>
                      <a:pt x="5932" y="731"/>
                      <a:pt x="5826" y="668"/>
                      <a:pt x="5826" y="660"/>
                    </a:cubicBezTo>
                    <a:cubicBezTo>
                      <a:pt x="5827" y="659"/>
                      <a:pt x="5828" y="659"/>
                      <a:pt x="5829" y="659"/>
                    </a:cubicBezTo>
                    <a:cubicBezTo>
                      <a:pt x="5878" y="659"/>
                      <a:pt x="6159" y="764"/>
                      <a:pt x="6210" y="764"/>
                    </a:cubicBezTo>
                    <a:cubicBezTo>
                      <a:pt x="6225" y="764"/>
                      <a:pt x="6220" y="755"/>
                      <a:pt x="6182" y="731"/>
                    </a:cubicBezTo>
                    <a:cubicBezTo>
                      <a:pt x="6093" y="677"/>
                      <a:pt x="6013" y="651"/>
                      <a:pt x="6021" y="633"/>
                    </a:cubicBezTo>
                    <a:lnTo>
                      <a:pt x="6021" y="633"/>
                    </a:lnTo>
                    <a:cubicBezTo>
                      <a:pt x="6066" y="660"/>
                      <a:pt x="6111" y="668"/>
                      <a:pt x="6164" y="677"/>
                    </a:cubicBezTo>
                    <a:cubicBezTo>
                      <a:pt x="6173" y="677"/>
                      <a:pt x="6075" y="633"/>
                      <a:pt x="6048" y="624"/>
                    </a:cubicBezTo>
                    <a:cubicBezTo>
                      <a:pt x="6015" y="598"/>
                      <a:pt x="6030" y="591"/>
                      <a:pt x="6063" y="591"/>
                    </a:cubicBezTo>
                    <a:cubicBezTo>
                      <a:pt x="6102" y="591"/>
                      <a:pt x="6163" y="600"/>
                      <a:pt x="6202" y="600"/>
                    </a:cubicBezTo>
                    <a:cubicBezTo>
                      <a:pt x="6255" y="600"/>
                      <a:pt x="6265" y="582"/>
                      <a:pt x="6111" y="499"/>
                    </a:cubicBezTo>
                    <a:cubicBezTo>
                      <a:pt x="6115" y="495"/>
                      <a:pt x="6121" y="493"/>
                      <a:pt x="6129" y="493"/>
                    </a:cubicBezTo>
                    <a:cubicBezTo>
                      <a:pt x="6154" y="493"/>
                      <a:pt x="6191" y="512"/>
                      <a:pt x="6192" y="512"/>
                    </a:cubicBezTo>
                    <a:cubicBezTo>
                      <a:pt x="6192" y="512"/>
                      <a:pt x="6178" y="505"/>
                      <a:pt x="6137" y="481"/>
                    </a:cubicBezTo>
                    <a:lnTo>
                      <a:pt x="6137" y="490"/>
                    </a:lnTo>
                    <a:cubicBezTo>
                      <a:pt x="6137" y="472"/>
                      <a:pt x="5131" y="9"/>
                      <a:pt x="5068" y="0"/>
                    </a:cubicBezTo>
                    <a:close/>
                    <a:moveTo>
                      <a:pt x="4499" y="4098"/>
                    </a:moveTo>
                    <a:cubicBezTo>
                      <a:pt x="4484" y="4098"/>
                      <a:pt x="4561" y="4134"/>
                      <a:pt x="4730" y="4213"/>
                    </a:cubicBezTo>
                    <a:lnTo>
                      <a:pt x="4739" y="4205"/>
                    </a:lnTo>
                    <a:lnTo>
                      <a:pt x="4614" y="4133"/>
                    </a:lnTo>
                    <a:cubicBezTo>
                      <a:pt x="4546" y="4110"/>
                      <a:pt x="4507" y="4098"/>
                      <a:pt x="4499" y="4098"/>
                    </a:cubicBezTo>
                    <a:close/>
                    <a:moveTo>
                      <a:pt x="3055" y="4472"/>
                    </a:moveTo>
                    <a:lnTo>
                      <a:pt x="3055" y="4472"/>
                    </a:lnTo>
                    <a:cubicBezTo>
                      <a:pt x="3112" y="4498"/>
                      <a:pt x="3162" y="4519"/>
                      <a:pt x="3204" y="4535"/>
                    </a:cubicBezTo>
                    <a:lnTo>
                      <a:pt x="3204" y="4535"/>
                    </a:lnTo>
                    <a:cubicBezTo>
                      <a:pt x="3145" y="4508"/>
                      <a:pt x="3085" y="4483"/>
                      <a:pt x="3055" y="4472"/>
                    </a:cubicBezTo>
                    <a:close/>
                    <a:moveTo>
                      <a:pt x="3750" y="3501"/>
                    </a:moveTo>
                    <a:cubicBezTo>
                      <a:pt x="3715" y="3501"/>
                      <a:pt x="3723" y="3528"/>
                      <a:pt x="3750" y="3554"/>
                    </a:cubicBezTo>
                    <a:cubicBezTo>
                      <a:pt x="3777" y="3581"/>
                      <a:pt x="3804" y="3599"/>
                      <a:pt x="3964" y="3679"/>
                    </a:cubicBezTo>
                    <a:cubicBezTo>
                      <a:pt x="4142" y="3777"/>
                      <a:pt x="3884" y="3679"/>
                      <a:pt x="4222" y="3839"/>
                    </a:cubicBezTo>
                    <a:cubicBezTo>
                      <a:pt x="3902" y="3688"/>
                      <a:pt x="3866" y="3724"/>
                      <a:pt x="3804" y="3715"/>
                    </a:cubicBezTo>
                    <a:cubicBezTo>
                      <a:pt x="3759" y="3706"/>
                      <a:pt x="3715" y="3697"/>
                      <a:pt x="3679" y="3679"/>
                    </a:cubicBezTo>
                    <a:cubicBezTo>
                      <a:pt x="3590" y="3635"/>
                      <a:pt x="3492" y="3599"/>
                      <a:pt x="3394" y="3581"/>
                    </a:cubicBezTo>
                    <a:lnTo>
                      <a:pt x="3394" y="3581"/>
                    </a:lnTo>
                    <a:lnTo>
                      <a:pt x="3670" y="3697"/>
                    </a:lnTo>
                    <a:cubicBezTo>
                      <a:pt x="3668" y="3698"/>
                      <a:pt x="3666" y="3699"/>
                      <a:pt x="3662" y="3699"/>
                    </a:cubicBezTo>
                    <a:cubicBezTo>
                      <a:pt x="3628" y="3699"/>
                      <a:pt x="3515" y="3650"/>
                      <a:pt x="3490" y="3650"/>
                    </a:cubicBezTo>
                    <a:cubicBezTo>
                      <a:pt x="3484" y="3650"/>
                      <a:pt x="3483" y="3653"/>
                      <a:pt x="3492" y="3661"/>
                    </a:cubicBezTo>
                    <a:cubicBezTo>
                      <a:pt x="3590" y="3724"/>
                      <a:pt x="3688" y="3786"/>
                      <a:pt x="3786" y="3830"/>
                    </a:cubicBezTo>
                    <a:cubicBezTo>
                      <a:pt x="3857" y="3866"/>
                      <a:pt x="3902" y="3884"/>
                      <a:pt x="3884" y="3884"/>
                    </a:cubicBezTo>
                    <a:cubicBezTo>
                      <a:pt x="3857" y="3884"/>
                      <a:pt x="3821" y="3884"/>
                      <a:pt x="3795" y="3866"/>
                    </a:cubicBezTo>
                    <a:cubicBezTo>
                      <a:pt x="3721" y="3843"/>
                      <a:pt x="3632" y="3813"/>
                      <a:pt x="3608" y="3813"/>
                    </a:cubicBezTo>
                    <a:cubicBezTo>
                      <a:pt x="3595" y="3813"/>
                      <a:pt x="3602" y="3823"/>
                      <a:pt x="3643" y="3848"/>
                    </a:cubicBezTo>
                    <a:cubicBezTo>
                      <a:pt x="3751" y="3914"/>
                      <a:pt x="3812" y="3965"/>
                      <a:pt x="3771" y="3965"/>
                    </a:cubicBezTo>
                    <a:cubicBezTo>
                      <a:pt x="3768" y="3965"/>
                      <a:pt x="3764" y="3965"/>
                      <a:pt x="3759" y="3964"/>
                    </a:cubicBezTo>
                    <a:cubicBezTo>
                      <a:pt x="3736" y="3964"/>
                      <a:pt x="3500" y="3857"/>
                      <a:pt x="3482" y="3857"/>
                    </a:cubicBezTo>
                    <a:cubicBezTo>
                      <a:pt x="3480" y="3857"/>
                      <a:pt x="3482" y="3860"/>
                      <a:pt x="3492" y="3866"/>
                    </a:cubicBezTo>
                    <a:cubicBezTo>
                      <a:pt x="3661" y="3964"/>
                      <a:pt x="3946" y="4053"/>
                      <a:pt x="3928" y="4080"/>
                    </a:cubicBezTo>
                    <a:cubicBezTo>
                      <a:pt x="3927" y="4081"/>
                      <a:pt x="3926" y="4082"/>
                      <a:pt x="3923" y="4082"/>
                    </a:cubicBezTo>
                    <a:cubicBezTo>
                      <a:pt x="3867" y="4082"/>
                      <a:pt x="3438" y="3855"/>
                      <a:pt x="3382" y="3855"/>
                    </a:cubicBezTo>
                    <a:cubicBezTo>
                      <a:pt x="3379" y="3855"/>
                      <a:pt x="3377" y="3856"/>
                      <a:pt x="3376" y="3857"/>
                    </a:cubicBezTo>
                    <a:cubicBezTo>
                      <a:pt x="3456" y="3911"/>
                      <a:pt x="3545" y="3955"/>
                      <a:pt x="3625" y="3991"/>
                    </a:cubicBezTo>
                    <a:cubicBezTo>
                      <a:pt x="3686" y="4031"/>
                      <a:pt x="3650" y="4036"/>
                      <a:pt x="3610" y="4036"/>
                    </a:cubicBezTo>
                    <a:cubicBezTo>
                      <a:pt x="3597" y="4036"/>
                      <a:pt x="3583" y="4035"/>
                      <a:pt x="3572" y="4035"/>
                    </a:cubicBezTo>
                    <a:cubicBezTo>
                      <a:pt x="3515" y="4035"/>
                      <a:pt x="3394" y="4010"/>
                      <a:pt x="3329" y="4010"/>
                    </a:cubicBezTo>
                    <a:cubicBezTo>
                      <a:pt x="3292" y="4010"/>
                      <a:pt x="3273" y="4018"/>
                      <a:pt x="3296" y="4044"/>
                    </a:cubicBezTo>
                    <a:cubicBezTo>
                      <a:pt x="3376" y="4098"/>
                      <a:pt x="3447" y="4133"/>
                      <a:pt x="3527" y="4178"/>
                    </a:cubicBezTo>
                    <a:cubicBezTo>
                      <a:pt x="3587" y="4208"/>
                      <a:pt x="3608" y="4219"/>
                      <a:pt x="3605" y="4219"/>
                    </a:cubicBezTo>
                    <a:cubicBezTo>
                      <a:pt x="3599" y="4219"/>
                      <a:pt x="3436" y="4144"/>
                      <a:pt x="3385" y="4124"/>
                    </a:cubicBezTo>
                    <a:cubicBezTo>
                      <a:pt x="3366" y="4118"/>
                      <a:pt x="3355" y="4116"/>
                      <a:pt x="3348" y="4116"/>
                    </a:cubicBezTo>
                    <a:cubicBezTo>
                      <a:pt x="3317" y="4116"/>
                      <a:pt x="3409" y="4177"/>
                      <a:pt x="3483" y="4213"/>
                    </a:cubicBezTo>
                    <a:cubicBezTo>
                      <a:pt x="3612" y="4276"/>
                      <a:pt x="3658" y="4301"/>
                      <a:pt x="3651" y="4301"/>
                    </a:cubicBezTo>
                    <a:cubicBezTo>
                      <a:pt x="3641" y="4301"/>
                      <a:pt x="3542" y="4260"/>
                      <a:pt x="3412" y="4205"/>
                    </a:cubicBezTo>
                    <a:cubicBezTo>
                      <a:pt x="3411" y="4204"/>
                      <a:pt x="3411" y="4204"/>
                      <a:pt x="3411" y="4204"/>
                    </a:cubicBezTo>
                    <a:lnTo>
                      <a:pt x="3411" y="4204"/>
                    </a:lnTo>
                    <a:cubicBezTo>
                      <a:pt x="3403" y="4204"/>
                      <a:pt x="3911" y="4454"/>
                      <a:pt x="3919" y="4454"/>
                    </a:cubicBezTo>
                    <a:cubicBezTo>
                      <a:pt x="3902" y="4454"/>
                      <a:pt x="3625" y="4329"/>
                      <a:pt x="3572" y="4303"/>
                    </a:cubicBezTo>
                    <a:cubicBezTo>
                      <a:pt x="3528" y="4285"/>
                      <a:pt x="3506" y="4278"/>
                      <a:pt x="3498" y="4278"/>
                    </a:cubicBezTo>
                    <a:cubicBezTo>
                      <a:pt x="3477" y="4278"/>
                      <a:pt x="3540" y="4319"/>
                      <a:pt x="3572" y="4338"/>
                    </a:cubicBezTo>
                    <a:cubicBezTo>
                      <a:pt x="3584" y="4350"/>
                      <a:pt x="3662" y="4410"/>
                      <a:pt x="3637" y="4410"/>
                    </a:cubicBezTo>
                    <a:cubicBezTo>
                      <a:pt x="3623" y="4410"/>
                      <a:pt x="3578" y="4392"/>
                      <a:pt x="3474" y="4338"/>
                    </a:cubicBezTo>
                    <a:cubicBezTo>
                      <a:pt x="3377" y="4292"/>
                      <a:pt x="3335" y="4275"/>
                      <a:pt x="3327" y="4275"/>
                    </a:cubicBezTo>
                    <a:cubicBezTo>
                      <a:pt x="3303" y="4275"/>
                      <a:pt x="3515" y="4396"/>
                      <a:pt x="3527" y="4409"/>
                    </a:cubicBezTo>
                    <a:cubicBezTo>
                      <a:pt x="3530" y="4412"/>
                      <a:pt x="3530" y="4414"/>
                      <a:pt x="3527" y="4414"/>
                    </a:cubicBezTo>
                    <a:cubicBezTo>
                      <a:pt x="3492" y="4414"/>
                      <a:pt x="3066" y="4223"/>
                      <a:pt x="3038" y="4223"/>
                    </a:cubicBezTo>
                    <a:cubicBezTo>
                      <a:pt x="3031" y="4223"/>
                      <a:pt x="3046" y="4233"/>
                      <a:pt x="3091" y="4258"/>
                    </a:cubicBezTo>
                    <a:cubicBezTo>
                      <a:pt x="3376" y="4383"/>
                      <a:pt x="3804" y="4543"/>
                      <a:pt x="3991" y="4614"/>
                    </a:cubicBezTo>
                    <a:cubicBezTo>
                      <a:pt x="4005" y="4614"/>
                      <a:pt x="4231" y="4699"/>
                      <a:pt x="4241" y="4699"/>
                    </a:cubicBezTo>
                    <a:cubicBezTo>
                      <a:pt x="4243" y="4699"/>
                      <a:pt x="4235" y="4695"/>
                      <a:pt x="4213" y="4686"/>
                    </a:cubicBezTo>
                    <a:cubicBezTo>
                      <a:pt x="4145" y="4648"/>
                      <a:pt x="4116" y="4633"/>
                      <a:pt x="4128" y="4633"/>
                    </a:cubicBezTo>
                    <a:cubicBezTo>
                      <a:pt x="4134" y="4633"/>
                      <a:pt x="4147" y="4636"/>
                      <a:pt x="4169" y="4641"/>
                    </a:cubicBezTo>
                    <a:cubicBezTo>
                      <a:pt x="4225" y="4658"/>
                      <a:pt x="4310" y="4685"/>
                      <a:pt x="4338" y="4685"/>
                    </a:cubicBezTo>
                    <a:cubicBezTo>
                      <a:pt x="4354" y="4685"/>
                      <a:pt x="4351" y="4676"/>
                      <a:pt x="4311" y="4650"/>
                    </a:cubicBezTo>
                    <a:cubicBezTo>
                      <a:pt x="4237" y="4604"/>
                      <a:pt x="4170" y="4573"/>
                      <a:pt x="4176" y="4573"/>
                    </a:cubicBezTo>
                    <a:cubicBezTo>
                      <a:pt x="4180" y="4573"/>
                      <a:pt x="4206" y="4583"/>
                      <a:pt x="4267" y="4605"/>
                    </a:cubicBezTo>
                    <a:cubicBezTo>
                      <a:pt x="4273" y="4593"/>
                      <a:pt x="4110" y="4497"/>
                      <a:pt x="4137" y="4497"/>
                    </a:cubicBezTo>
                    <a:cubicBezTo>
                      <a:pt x="4151" y="4497"/>
                      <a:pt x="4209" y="4520"/>
                      <a:pt x="4356" y="4588"/>
                    </a:cubicBezTo>
                    <a:cubicBezTo>
                      <a:pt x="4147" y="4491"/>
                      <a:pt x="4160" y="4482"/>
                      <a:pt x="4196" y="4482"/>
                    </a:cubicBezTo>
                    <a:cubicBezTo>
                      <a:pt x="4205" y="4482"/>
                      <a:pt x="4216" y="4482"/>
                      <a:pt x="4224" y="4482"/>
                    </a:cubicBezTo>
                    <a:cubicBezTo>
                      <a:pt x="4239" y="4482"/>
                      <a:pt x="4249" y="4481"/>
                      <a:pt x="4240" y="4472"/>
                    </a:cubicBezTo>
                    <a:cubicBezTo>
                      <a:pt x="4204" y="4445"/>
                      <a:pt x="4062" y="4392"/>
                      <a:pt x="3955" y="4329"/>
                    </a:cubicBezTo>
                    <a:cubicBezTo>
                      <a:pt x="3937" y="4320"/>
                      <a:pt x="3932" y="4315"/>
                      <a:pt x="3935" y="4315"/>
                    </a:cubicBezTo>
                    <a:cubicBezTo>
                      <a:pt x="3951" y="4315"/>
                      <a:pt x="4148" y="4398"/>
                      <a:pt x="4213" y="4427"/>
                    </a:cubicBezTo>
                    <a:cubicBezTo>
                      <a:pt x="4355" y="4492"/>
                      <a:pt x="4410" y="4514"/>
                      <a:pt x="4419" y="4514"/>
                    </a:cubicBezTo>
                    <a:cubicBezTo>
                      <a:pt x="4437" y="4514"/>
                      <a:pt x="4296" y="4436"/>
                      <a:pt x="4285" y="4418"/>
                    </a:cubicBezTo>
                    <a:cubicBezTo>
                      <a:pt x="4308" y="4412"/>
                      <a:pt x="4331" y="4409"/>
                      <a:pt x="4353" y="4409"/>
                    </a:cubicBezTo>
                    <a:cubicBezTo>
                      <a:pt x="4389" y="4409"/>
                      <a:pt x="4424" y="4416"/>
                      <a:pt x="4463" y="4427"/>
                    </a:cubicBezTo>
                    <a:cubicBezTo>
                      <a:pt x="4418" y="4409"/>
                      <a:pt x="4374" y="4392"/>
                      <a:pt x="4329" y="4374"/>
                    </a:cubicBezTo>
                    <a:cubicBezTo>
                      <a:pt x="4267" y="4338"/>
                      <a:pt x="4285" y="4338"/>
                      <a:pt x="4285" y="4329"/>
                    </a:cubicBezTo>
                    <a:cubicBezTo>
                      <a:pt x="4285" y="4329"/>
                      <a:pt x="4285" y="4320"/>
                      <a:pt x="4306" y="4320"/>
                    </a:cubicBezTo>
                    <a:cubicBezTo>
                      <a:pt x="4320" y="4320"/>
                      <a:pt x="4343" y="4324"/>
                      <a:pt x="4383" y="4338"/>
                    </a:cubicBezTo>
                    <a:cubicBezTo>
                      <a:pt x="4452" y="4370"/>
                      <a:pt x="4526" y="4401"/>
                      <a:pt x="4534" y="4401"/>
                    </a:cubicBezTo>
                    <a:cubicBezTo>
                      <a:pt x="4538" y="4401"/>
                      <a:pt x="4531" y="4396"/>
                      <a:pt x="4507" y="4383"/>
                    </a:cubicBezTo>
                    <a:cubicBezTo>
                      <a:pt x="4454" y="4347"/>
                      <a:pt x="4276" y="4258"/>
                      <a:pt x="4231" y="4231"/>
                    </a:cubicBezTo>
                    <a:cubicBezTo>
                      <a:pt x="4216" y="4222"/>
                      <a:pt x="4215" y="4218"/>
                      <a:pt x="4222" y="4218"/>
                    </a:cubicBezTo>
                    <a:cubicBezTo>
                      <a:pt x="4251" y="4218"/>
                      <a:pt x="4405" y="4271"/>
                      <a:pt x="4454" y="4285"/>
                    </a:cubicBezTo>
                    <a:cubicBezTo>
                      <a:pt x="4498" y="4296"/>
                      <a:pt x="4535" y="4303"/>
                      <a:pt x="4557" y="4303"/>
                    </a:cubicBezTo>
                    <a:cubicBezTo>
                      <a:pt x="4571" y="4303"/>
                      <a:pt x="4579" y="4300"/>
                      <a:pt x="4579" y="4294"/>
                    </a:cubicBezTo>
                    <a:cubicBezTo>
                      <a:pt x="4579" y="4276"/>
                      <a:pt x="4543" y="4240"/>
                      <a:pt x="4463" y="4196"/>
                    </a:cubicBezTo>
                    <a:cubicBezTo>
                      <a:pt x="4418" y="4169"/>
                      <a:pt x="4213" y="4062"/>
                      <a:pt x="4213" y="4053"/>
                    </a:cubicBezTo>
                    <a:lnTo>
                      <a:pt x="4213" y="4053"/>
                    </a:lnTo>
                    <a:cubicBezTo>
                      <a:pt x="4213" y="4053"/>
                      <a:pt x="4454" y="4178"/>
                      <a:pt x="4507" y="4196"/>
                    </a:cubicBezTo>
                    <a:cubicBezTo>
                      <a:pt x="4535" y="4207"/>
                      <a:pt x="4551" y="4211"/>
                      <a:pt x="4560" y="4211"/>
                    </a:cubicBezTo>
                    <a:cubicBezTo>
                      <a:pt x="4581" y="4211"/>
                      <a:pt x="4564" y="4190"/>
                      <a:pt x="4552" y="4178"/>
                    </a:cubicBezTo>
                    <a:cubicBezTo>
                      <a:pt x="4534" y="4160"/>
                      <a:pt x="4383" y="4089"/>
                      <a:pt x="4365" y="4071"/>
                    </a:cubicBezTo>
                    <a:cubicBezTo>
                      <a:pt x="4354" y="4061"/>
                      <a:pt x="4359" y="4056"/>
                      <a:pt x="4374" y="4056"/>
                    </a:cubicBezTo>
                    <a:cubicBezTo>
                      <a:pt x="4384" y="4056"/>
                      <a:pt x="4400" y="4058"/>
                      <a:pt x="4418" y="4062"/>
                    </a:cubicBezTo>
                    <a:cubicBezTo>
                      <a:pt x="4505" y="4081"/>
                      <a:pt x="4652" y="4142"/>
                      <a:pt x="4679" y="4142"/>
                    </a:cubicBezTo>
                    <a:cubicBezTo>
                      <a:pt x="4692" y="4142"/>
                      <a:pt x="4681" y="4130"/>
                      <a:pt x="4632" y="4098"/>
                    </a:cubicBezTo>
                    <a:cubicBezTo>
                      <a:pt x="4489" y="4018"/>
                      <a:pt x="4507" y="4018"/>
                      <a:pt x="4516" y="4000"/>
                    </a:cubicBezTo>
                    <a:cubicBezTo>
                      <a:pt x="4525" y="3991"/>
                      <a:pt x="4258" y="3875"/>
                      <a:pt x="4267" y="3857"/>
                    </a:cubicBezTo>
                    <a:lnTo>
                      <a:pt x="4267" y="3857"/>
                    </a:lnTo>
                    <a:cubicBezTo>
                      <a:pt x="4343" y="3895"/>
                      <a:pt x="4581" y="4011"/>
                      <a:pt x="4605" y="4011"/>
                    </a:cubicBezTo>
                    <a:cubicBezTo>
                      <a:pt x="4609" y="4011"/>
                      <a:pt x="4607" y="4008"/>
                      <a:pt x="4596" y="4000"/>
                    </a:cubicBezTo>
                    <a:cubicBezTo>
                      <a:pt x="4548" y="3976"/>
                      <a:pt x="4414" y="3901"/>
                      <a:pt x="4316" y="3848"/>
                    </a:cubicBezTo>
                    <a:lnTo>
                      <a:pt x="4316" y="3848"/>
                    </a:lnTo>
                    <a:cubicBezTo>
                      <a:pt x="4393" y="3889"/>
                      <a:pt x="4427" y="3901"/>
                      <a:pt x="4443" y="3901"/>
                    </a:cubicBezTo>
                    <a:cubicBezTo>
                      <a:pt x="4465" y="3901"/>
                      <a:pt x="4445" y="3874"/>
                      <a:pt x="4459" y="3874"/>
                    </a:cubicBezTo>
                    <a:cubicBezTo>
                      <a:pt x="4460" y="3874"/>
                      <a:pt x="4461" y="3875"/>
                      <a:pt x="4463" y="3875"/>
                    </a:cubicBezTo>
                    <a:cubicBezTo>
                      <a:pt x="4514" y="3884"/>
                      <a:pt x="4695" y="3974"/>
                      <a:pt x="4719" y="3974"/>
                    </a:cubicBezTo>
                    <a:cubicBezTo>
                      <a:pt x="4720" y="3974"/>
                      <a:pt x="4721" y="3973"/>
                      <a:pt x="4721" y="3973"/>
                    </a:cubicBezTo>
                    <a:cubicBezTo>
                      <a:pt x="4507" y="3857"/>
                      <a:pt x="4276" y="3750"/>
                      <a:pt x="4044" y="3670"/>
                    </a:cubicBezTo>
                    <a:lnTo>
                      <a:pt x="4053" y="3661"/>
                    </a:lnTo>
                    <a:cubicBezTo>
                      <a:pt x="3964" y="3590"/>
                      <a:pt x="3857" y="3537"/>
                      <a:pt x="3750" y="3501"/>
                    </a:cubicBezTo>
                    <a:close/>
                    <a:moveTo>
                      <a:pt x="2557" y="5015"/>
                    </a:moveTo>
                    <a:lnTo>
                      <a:pt x="2557" y="5024"/>
                    </a:lnTo>
                    <a:cubicBezTo>
                      <a:pt x="2637" y="5069"/>
                      <a:pt x="2726" y="5113"/>
                      <a:pt x="2815" y="5158"/>
                    </a:cubicBezTo>
                    <a:cubicBezTo>
                      <a:pt x="2833" y="5131"/>
                      <a:pt x="2735" y="5086"/>
                      <a:pt x="2557" y="5015"/>
                    </a:cubicBezTo>
                    <a:close/>
                    <a:moveTo>
                      <a:pt x="2655" y="5131"/>
                    </a:moveTo>
                    <a:cubicBezTo>
                      <a:pt x="2735" y="5184"/>
                      <a:pt x="2824" y="5229"/>
                      <a:pt x="2922" y="5256"/>
                    </a:cubicBezTo>
                    <a:cubicBezTo>
                      <a:pt x="2833" y="5202"/>
                      <a:pt x="2744" y="5158"/>
                      <a:pt x="2655" y="5131"/>
                    </a:cubicBezTo>
                    <a:close/>
                    <a:moveTo>
                      <a:pt x="3296" y="5238"/>
                    </a:moveTo>
                    <a:lnTo>
                      <a:pt x="3438" y="5282"/>
                    </a:lnTo>
                    <a:cubicBezTo>
                      <a:pt x="3438" y="5291"/>
                      <a:pt x="3444" y="5301"/>
                      <a:pt x="3432" y="5301"/>
                    </a:cubicBezTo>
                    <a:cubicBezTo>
                      <a:pt x="3417" y="5301"/>
                      <a:pt x="3380" y="5289"/>
                      <a:pt x="3287" y="5247"/>
                    </a:cubicBezTo>
                    <a:lnTo>
                      <a:pt x="3296" y="5238"/>
                    </a:lnTo>
                    <a:close/>
                    <a:moveTo>
                      <a:pt x="1518" y="5720"/>
                    </a:moveTo>
                    <a:cubicBezTo>
                      <a:pt x="1503" y="5720"/>
                      <a:pt x="1514" y="5731"/>
                      <a:pt x="1514" y="5737"/>
                    </a:cubicBezTo>
                    <a:cubicBezTo>
                      <a:pt x="1630" y="5790"/>
                      <a:pt x="1648" y="5790"/>
                      <a:pt x="1648" y="5790"/>
                    </a:cubicBezTo>
                    <a:cubicBezTo>
                      <a:pt x="1657" y="5781"/>
                      <a:pt x="1684" y="5772"/>
                      <a:pt x="1612" y="5746"/>
                    </a:cubicBezTo>
                    <a:cubicBezTo>
                      <a:pt x="1556" y="5727"/>
                      <a:pt x="1529" y="5720"/>
                      <a:pt x="1518" y="5720"/>
                    </a:cubicBezTo>
                    <a:close/>
                    <a:moveTo>
                      <a:pt x="3831" y="5762"/>
                    </a:moveTo>
                    <a:cubicBezTo>
                      <a:pt x="3853" y="5773"/>
                      <a:pt x="3879" y="5785"/>
                      <a:pt x="3910" y="5799"/>
                    </a:cubicBezTo>
                    <a:cubicBezTo>
                      <a:pt x="3885" y="5787"/>
                      <a:pt x="3858" y="5775"/>
                      <a:pt x="3831" y="5762"/>
                    </a:cubicBezTo>
                    <a:close/>
                    <a:moveTo>
                      <a:pt x="2474" y="6404"/>
                    </a:moveTo>
                    <a:cubicBezTo>
                      <a:pt x="2488" y="6404"/>
                      <a:pt x="2520" y="6414"/>
                      <a:pt x="2601" y="6449"/>
                    </a:cubicBezTo>
                    <a:lnTo>
                      <a:pt x="2610" y="6449"/>
                    </a:lnTo>
                    <a:lnTo>
                      <a:pt x="2592" y="6476"/>
                    </a:lnTo>
                    <a:cubicBezTo>
                      <a:pt x="2468" y="6422"/>
                      <a:pt x="2459" y="6414"/>
                      <a:pt x="2459" y="6414"/>
                    </a:cubicBezTo>
                    <a:cubicBezTo>
                      <a:pt x="2462" y="6410"/>
                      <a:pt x="2463" y="6404"/>
                      <a:pt x="2474" y="6404"/>
                    </a:cubicBezTo>
                    <a:close/>
                    <a:moveTo>
                      <a:pt x="2316" y="6494"/>
                    </a:moveTo>
                    <a:cubicBezTo>
                      <a:pt x="2317" y="6494"/>
                      <a:pt x="2318" y="6495"/>
                      <a:pt x="2320" y="6495"/>
                    </a:cubicBezTo>
                    <a:lnTo>
                      <a:pt x="2320" y="6495"/>
                    </a:lnTo>
                    <a:cubicBezTo>
                      <a:pt x="2318" y="6495"/>
                      <a:pt x="2317" y="6494"/>
                      <a:pt x="2316" y="6494"/>
                    </a:cubicBezTo>
                    <a:close/>
                    <a:moveTo>
                      <a:pt x="3113" y="6522"/>
                    </a:moveTo>
                    <a:cubicBezTo>
                      <a:pt x="3109" y="6522"/>
                      <a:pt x="3122" y="6529"/>
                      <a:pt x="3162" y="6547"/>
                    </a:cubicBezTo>
                    <a:cubicBezTo>
                      <a:pt x="3146" y="6539"/>
                      <a:pt x="3130" y="6530"/>
                      <a:pt x="3114" y="6522"/>
                    </a:cubicBezTo>
                    <a:lnTo>
                      <a:pt x="3114" y="6522"/>
                    </a:lnTo>
                    <a:cubicBezTo>
                      <a:pt x="3113" y="6522"/>
                      <a:pt x="3113" y="6522"/>
                      <a:pt x="3113" y="6522"/>
                    </a:cubicBezTo>
                    <a:close/>
                    <a:moveTo>
                      <a:pt x="2451" y="6839"/>
                    </a:moveTo>
                    <a:cubicBezTo>
                      <a:pt x="2458" y="6839"/>
                      <a:pt x="2513" y="6864"/>
                      <a:pt x="2574" y="6903"/>
                    </a:cubicBezTo>
                    <a:lnTo>
                      <a:pt x="2753" y="7001"/>
                    </a:lnTo>
                    <a:cubicBezTo>
                      <a:pt x="2663" y="6966"/>
                      <a:pt x="2574" y="6921"/>
                      <a:pt x="2494" y="6868"/>
                    </a:cubicBezTo>
                    <a:cubicBezTo>
                      <a:pt x="2458" y="6848"/>
                      <a:pt x="2446" y="6839"/>
                      <a:pt x="2451" y="6839"/>
                    </a:cubicBezTo>
                    <a:close/>
                    <a:moveTo>
                      <a:pt x="3344" y="7010"/>
                    </a:moveTo>
                    <a:lnTo>
                      <a:pt x="3344" y="7010"/>
                    </a:lnTo>
                    <a:cubicBezTo>
                      <a:pt x="3354" y="7016"/>
                      <a:pt x="3361" y="7019"/>
                      <a:pt x="3367" y="7019"/>
                    </a:cubicBezTo>
                    <a:cubicBezTo>
                      <a:pt x="3359" y="7016"/>
                      <a:pt x="3351" y="7013"/>
                      <a:pt x="3344" y="7010"/>
                    </a:cubicBezTo>
                    <a:close/>
                    <a:moveTo>
                      <a:pt x="2441" y="7180"/>
                    </a:moveTo>
                    <a:lnTo>
                      <a:pt x="2441" y="7180"/>
                    </a:lnTo>
                    <a:cubicBezTo>
                      <a:pt x="2539" y="7206"/>
                      <a:pt x="2628" y="7251"/>
                      <a:pt x="2717" y="7304"/>
                    </a:cubicBezTo>
                    <a:cubicBezTo>
                      <a:pt x="2619" y="7278"/>
                      <a:pt x="2530" y="7233"/>
                      <a:pt x="2441" y="7180"/>
                    </a:cubicBezTo>
                    <a:close/>
                    <a:moveTo>
                      <a:pt x="3029" y="7663"/>
                    </a:moveTo>
                    <a:lnTo>
                      <a:pt x="3029" y="7663"/>
                    </a:lnTo>
                    <a:cubicBezTo>
                      <a:pt x="3049" y="7673"/>
                      <a:pt x="3073" y="7684"/>
                      <a:pt x="3100" y="7696"/>
                    </a:cubicBezTo>
                    <a:cubicBezTo>
                      <a:pt x="3076" y="7685"/>
                      <a:pt x="3052" y="7674"/>
                      <a:pt x="3029" y="7663"/>
                    </a:cubicBezTo>
                    <a:close/>
                    <a:moveTo>
                      <a:pt x="2879" y="8374"/>
                    </a:moveTo>
                    <a:cubicBezTo>
                      <a:pt x="2901" y="8384"/>
                      <a:pt x="2927" y="8396"/>
                      <a:pt x="2957" y="8409"/>
                    </a:cubicBezTo>
                    <a:cubicBezTo>
                      <a:pt x="2932" y="8396"/>
                      <a:pt x="2906" y="8385"/>
                      <a:pt x="2879" y="8374"/>
                    </a:cubicBezTo>
                    <a:close/>
                    <a:moveTo>
                      <a:pt x="2494" y="8640"/>
                    </a:moveTo>
                    <a:cubicBezTo>
                      <a:pt x="2494" y="8641"/>
                      <a:pt x="2494" y="8641"/>
                      <a:pt x="2494" y="8642"/>
                    </a:cubicBezTo>
                    <a:lnTo>
                      <a:pt x="2494" y="8642"/>
                    </a:lnTo>
                    <a:cubicBezTo>
                      <a:pt x="2494" y="8642"/>
                      <a:pt x="2494" y="8642"/>
                      <a:pt x="2494" y="8642"/>
                    </a:cubicBezTo>
                    <a:cubicBezTo>
                      <a:pt x="2494" y="8642"/>
                      <a:pt x="2494" y="8642"/>
                      <a:pt x="2494" y="8640"/>
                    </a:cubicBezTo>
                    <a:close/>
                    <a:moveTo>
                      <a:pt x="1310" y="8525"/>
                    </a:moveTo>
                    <a:cubicBezTo>
                      <a:pt x="1381" y="8551"/>
                      <a:pt x="1488" y="8587"/>
                      <a:pt x="1586" y="8640"/>
                    </a:cubicBezTo>
                    <a:cubicBezTo>
                      <a:pt x="1590" y="8646"/>
                      <a:pt x="1588" y="8649"/>
                      <a:pt x="1581" y="8649"/>
                    </a:cubicBezTo>
                    <a:cubicBezTo>
                      <a:pt x="1557" y="8649"/>
                      <a:pt x="1462" y="8610"/>
                      <a:pt x="1301" y="8533"/>
                    </a:cubicBezTo>
                    <a:lnTo>
                      <a:pt x="1310" y="8525"/>
                    </a:lnTo>
                    <a:close/>
                    <a:moveTo>
                      <a:pt x="2306" y="8658"/>
                    </a:moveTo>
                    <a:cubicBezTo>
                      <a:pt x="2283" y="8658"/>
                      <a:pt x="2520" y="8776"/>
                      <a:pt x="2560" y="8776"/>
                    </a:cubicBezTo>
                    <a:cubicBezTo>
                      <a:pt x="2563" y="8776"/>
                      <a:pt x="2565" y="8775"/>
                      <a:pt x="2565" y="8774"/>
                    </a:cubicBezTo>
                    <a:cubicBezTo>
                      <a:pt x="2574" y="8774"/>
                      <a:pt x="2574" y="8765"/>
                      <a:pt x="2574" y="8765"/>
                    </a:cubicBezTo>
                    <a:lnTo>
                      <a:pt x="2565" y="8765"/>
                    </a:lnTo>
                    <a:cubicBezTo>
                      <a:pt x="2386" y="8685"/>
                      <a:pt x="2316" y="8658"/>
                      <a:pt x="2306" y="8658"/>
                    </a:cubicBezTo>
                    <a:close/>
                    <a:moveTo>
                      <a:pt x="2249" y="8960"/>
                    </a:moveTo>
                    <a:lnTo>
                      <a:pt x="2249" y="8960"/>
                    </a:lnTo>
                    <a:cubicBezTo>
                      <a:pt x="2290" y="8981"/>
                      <a:pt x="2322" y="8997"/>
                      <a:pt x="2325" y="8997"/>
                    </a:cubicBezTo>
                    <a:cubicBezTo>
                      <a:pt x="2300" y="8984"/>
                      <a:pt x="2274" y="8972"/>
                      <a:pt x="2249" y="8960"/>
                    </a:cubicBezTo>
                    <a:close/>
                    <a:moveTo>
                      <a:pt x="927" y="9219"/>
                    </a:moveTo>
                    <a:lnTo>
                      <a:pt x="929" y="9220"/>
                    </a:lnTo>
                    <a:lnTo>
                      <a:pt x="929" y="9220"/>
                    </a:lnTo>
                    <a:cubicBezTo>
                      <a:pt x="928" y="9220"/>
                      <a:pt x="927" y="9220"/>
                      <a:pt x="927" y="9219"/>
                    </a:cubicBezTo>
                    <a:close/>
                    <a:moveTo>
                      <a:pt x="1292" y="9308"/>
                    </a:moveTo>
                    <a:lnTo>
                      <a:pt x="1434" y="9362"/>
                    </a:lnTo>
                    <a:cubicBezTo>
                      <a:pt x="1514" y="9406"/>
                      <a:pt x="1595" y="9442"/>
                      <a:pt x="1559" y="9442"/>
                    </a:cubicBezTo>
                    <a:cubicBezTo>
                      <a:pt x="1461" y="9397"/>
                      <a:pt x="1372" y="9362"/>
                      <a:pt x="1292" y="9308"/>
                    </a:cubicBezTo>
                    <a:close/>
                    <a:moveTo>
                      <a:pt x="196" y="10670"/>
                    </a:moveTo>
                    <a:cubicBezTo>
                      <a:pt x="196" y="10670"/>
                      <a:pt x="196" y="10671"/>
                      <a:pt x="196" y="10671"/>
                    </a:cubicBezTo>
                    <a:cubicBezTo>
                      <a:pt x="197" y="10671"/>
                      <a:pt x="197" y="10671"/>
                      <a:pt x="197" y="10671"/>
                    </a:cubicBezTo>
                    <a:lnTo>
                      <a:pt x="197" y="10671"/>
                    </a:lnTo>
                    <a:cubicBezTo>
                      <a:pt x="196" y="10671"/>
                      <a:pt x="196" y="10670"/>
                      <a:pt x="196" y="10670"/>
                    </a:cubicBezTo>
                    <a:close/>
                    <a:moveTo>
                      <a:pt x="353" y="10647"/>
                    </a:moveTo>
                    <a:cubicBezTo>
                      <a:pt x="378" y="10647"/>
                      <a:pt x="437" y="10670"/>
                      <a:pt x="552" y="10725"/>
                    </a:cubicBezTo>
                    <a:lnTo>
                      <a:pt x="552" y="10734"/>
                    </a:lnTo>
                    <a:cubicBezTo>
                      <a:pt x="633" y="10774"/>
                      <a:pt x="623" y="10779"/>
                      <a:pt x="609" y="10779"/>
                    </a:cubicBezTo>
                    <a:cubicBezTo>
                      <a:pt x="604" y="10779"/>
                      <a:pt x="599" y="10778"/>
                      <a:pt x="597" y="10778"/>
                    </a:cubicBezTo>
                    <a:cubicBezTo>
                      <a:pt x="508" y="10742"/>
                      <a:pt x="419" y="10698"/>
                      <a:pt x="339" y="10653"/>
                    </a:cubicBezTo>
                    <a:cubicBezTo>
                      <a:pt x="341" y="10649"/>
                      <a:pt x="345" y="10647"/>
                      <a:pt x="353" y="10647"/>
                    </a:cubicBezTo>
                    <a:close/>
                    <a:moveTo>
                      <a:pt x="1101" y="11107"/>
                    </a:moveTo>
                    <a:cubicBezTo>
                      <a:pt x="1077" y="11107"/>
                      <a:pt x="1311" y="11225"/>
                      <a:pt x="1357" y="11225"/>
                    </a:cubicBezTo>
                    <a:cubicBezTo>
                      <a:pt x="1360" y="11225"/>
                      <a:pt x="1362" y="11225"/>
                      <a:pt x="1363" y="11223"/>
                    </a:cubicBezTo>
                    <a:cubicBezTo>
                      <a:pt x="1366" y="11226"/>
                      <a:pt x="1367" y="11227"/>
                      <a:pt x="1367" y="11227"/>
                    </a:cubicBezTo>
                    <a:cubicBezTo>
                      <a:pt x="1367" y="11227"/>
                      <a:pt x="1363" y="11221"/>
                      <a:pt x="1363" y="11215"/>
                    </a:cubicBezTo>
                    <a:cubicBezTo>
                      <a:pt x="1184" y="11135"/>
                      <a:pt x="1113" y="11107"/>
                      <a:pt x="1101" y="11107"/>
                    </a:cubicBezTo>
                    <a:close/>
                    <a:moveTo>
                      <a:pt x="580" y="11091"/>
                    </a:moveTo>
                    <a:cubicBezTo>
                      <a:pt x="607" y="11091"/>
                      <a:pt x="665" y="11112"/>
                      <a:pt x="775" y="11170"/>
                    </a:cubicBezTo>
                    <a:lnTo>
                      <a:pt x="775" y="11179"/>
                    </a:lnTo>
                    <a:cubicBezTo>
                      <a:pt x="882" y="11232"/>
                      <a:pt x="829" y="11223"/>
                      <a:pt x="820" y="11232"/>
                    </a:cubicBezTo>
                    <a:cubicBezTo>
                      <a:pt x="731" y="11188"/>
                      <a:pt x="642" y="11152"/>
                      <a:pt x="561" y="11099"/>
                    </a:cubicBezTo>
                    <a:cubicBezTo>
                      <a:pt x="564" y="11094"/>
                      <a:pt x="570" y="11091"/>
                      <a:pt x="580" y="11091"/>
                    </a:cubicBezTo>
                    <a:close/>
                    <a:moveTo>
                      <a:pt x="1547" y="11373"/>
                    </a:moveTo>
                    <a:lnTo>
                      <a:pt x="1547" y="11373"/>
                    </a:lnTo>
                    <a:cubicBezTo>
                      <a:pt x="1548" y="11374"/>
                      <a:pt x="1549" y="11374"/>
                      <a:pt x="1550" y="11375"/>
                    </a:cubicBezTo>
                    <a:cubicBezTo>
                      <a:pt x="1549" y="11374"/>
                      <a:pt x="1548" y="11374"/>
                      <a:pt x="1547" y="11373"/>
                    </a:cubicBezTo>
                    <a:close/>
                    <a:moveTo>
                      <a:pt x="1451" y="11396"/>
                    </a:moveTo>
                    <a:lnTo>
                      <a:pt x="1451" y="11396"/>
                    </a:lnTo>
                    <a:cubicBezTo>
                      <a:pt x="1468" y="11405"/>
                      <a:pt x="1483" y="11413"/>
                      <a:pt x="1497" y="11419"/>
                    </a:cubicBezTo>
                    <a:cubicBezTo>
                      <a:pt x="1500" y="11419"/>
                      <a:pt x="1482" y="11411"/>
                      <a:pt x="1451" y="11396"/>
                    </a:cubicBezTo>
                    <a:close/>
                    <a:moveTo>
                      <a:pt x="3023" y="4374"/>
                    </a:moveTo>
                    <a:cubicBezTo>
                      <a:pt x="3005" y="4374"/>
                      <a:pt x="3076" y="4414"/>
                      <a:pt x="3198" y="4472"/>
                    </a:cubicBezTo>
                    <a:cubicBezTo>
                      <a:pt x="3329" y="4535"/>
                      <a:pt x="3364" y="4569"/>
                      <a:pt x="3329" y="4569"/>
                    </a:cubicBezTo>
                    <a:cubicBezTo>
                      <a:pt x="3308" y="4569"/>
                      <a:pt x="3265" y="4558"/>
                      <a:pt x="3204" y="4535"/>
                    </a:cubicBezTo>
                    <a:lnTo>
                      <a:pt x="3204" y="4535"/>
                    </a:lnTo>
                    <a:cubicBezTo>
                      <a:pt x="3287" y="4572"/>
                      <a:pt x="3371" y="4613"/>
                      <a:pt x="3376" y="4623"/>
                    </a:cubicBezTo>
                    <a:cubicBezTo>
                      <a:pt x="3376" y="4631"/>
                      <a:pt x="3383" y="4653"/>
                      <a:pt x="3503" y="4708"/>
                    </a:cubicBezTo>
                    <a:lnTo>
                      <a:pt x="3503" y="4708"/>
                    </a:lnTo>
                    <a:cubicBezTo>
                      <a:pt x="3365" y="4649"/>
                      <a:pt x="3284" y="4632"/>
                      <a:pt x="3237" y="4632"/>
                    </a:cubicBezTo>
                    <a:cubicBezTo>
                      <a:pt x="3179" y="4632"/>
                      <a:pt x="3171" y="4658"/>
                      <a:pt x="3171" y="4668"/>
                    </a:cubicBezTo>
                    <a:cubicBezTo>
                      <a:pt x="3171" y="4703"/>
                      <a:pt x="3358" y="4819"/>
                      <a:pt x="3652" y="4979"/>
                    </a:cubicBezTo>
                    <a:cubicBezTo>
                      <a:pt x="3617" y="4962"/>
                      <a:pt x="3314" y="4792"/>
                      <a:pt x="3234" y="4766"/>
                    </a:cubicBezTo>
                    <a:lnTo>
                      <a:pt x="3234" y="4766"/>
                    </a:lnTo>
                    <a:cubicBezTo>
                      <a:pt x="3234" y="4775"/>
                      <a:pt x="3242" y="4784"/>
                      <a:pt x="3251" y="4792"/>
                    </a:cubicBezTo>
                    <a:cubicBezTo>
                      <a:pt x="3251" y="4795"/>
                      <a:pt x="3252" y="4797"/>
                      <a:pt x="3251" y="4797"/>
                    </a:cubicBezTo>
                    <a:cubicBezTo>
                      <a:pt x="3247" y="4797"/>
                      <a:pt x="3229" y="4786"/>
                      <a:pt x="3153" y="4748"/>
                    </a:cubicBezTo>
                    <a:cubicBezTo>
                      <a:pt x="3064" y="4712"/>
                      <a:pt x="3000" y="4690"/>
                      <a:pt x="2987" y="4690"/>
                    </a:cubicBezTo>
                    <a:cubicBezTo>
                      <a:pt x="2975" y="4690"/>
                      <a:pt x="3015" y="4712"/>
                      <a:pt x="3136" y="4766"/>
                    </a:cubicBezTo>
                    <a:cubicBezTo>
                      <a:pt x="3296" y="4837"/>
                      <a:pt x="3367" y="4873"/>
                      <a:pt x="3358" y="4882"/>
                    </a:cubicBezTo>
                    <a:cubicBezTo>
                      <a:pt x="3358" y="4888"/>
                      <a:pt x="3358" y="4894"/>
                      <a:pt x="3349" y="4894"/>
                    </a:cubicBezTo>
                    <a:cubicBezTo>
                      <a:pt x="3345" y="4894"/>
                      <a:pt x="3339" y="4893"/>
                      <a:pt x="3332" y="4890"/>
                    </a:cubicBezTo>
                    <a:cubicBezTo>
                      <a:pt x="3305" y="4890"/>
                      <a:pt x="3207" y="4846"/>
                      <a:pt x="3207" y="4846"/>
                    </a:cubicBezTo>
                    <a:cubicBezTo>
                      <a:pt x="3198" y="4855"/>
                      <a:pt x="3189" y="4864"/>
                      <a:pt x="3189" y="4882"/>
                    </a:cubicBezTo>
                    <a:cubicBezTo>
                      <a:pt x="3340" y="4962"/>
                      <a:pt x="3492" y="5042"/>
                      <a:pt x="3652" y="5104"/>
                    </a:cubicBezTo>
                    <a:cubicBezTo>
                      <a:pt x="3652" y="5104"/>
                      <a:pt x="3652" y="5105"/>
                      <a:pt x="3651" y="5105"/>
                    </a:cubicBezTo>
                    <a:cubicBezTo>
                      <a:pt x="3631" y="5105"/>
                      <a:pt x="3205" y="4934"/>
                      <a:pt x="3118" y="4908"/>
                    </a:cubicBezTo>
                    <a:cubicBezTo>
                      <a:pt x="3084" y="4898"/>
                      <a:pt x="3060" y="4892"/>
                      <a:pt x="3054" y="4892"/>
                    </a:cubicBezTo>
                    <a:cubicBezTo>
                      <a:pt x="3045" y="4892"/>
                      <a:pt x="3082" y="4909"/>
                      <a:pt x="3198" y="4953"/>
                    </a:cubicBezTo>
                    <a:cubicBezTo>
                      <a:pt x="3288" y="4990"/>
                      <a:pt x="3499" y="5079"/>
                      <a:pt x="3487" y="5079"/>
                    </a:cubicBezTo>
                    <a:cubicBezTo>
                      <a:pt x="3485" y="5079"/>
                      <a:pt x="3476" y="5076"/>
                      <a:pt x="3456" y="5069"/>
                    </a:cubicBezTo>
                    <a:cubicBezTo>
                      <a:pt x="3385" y="5051"/>
                      <a:pt x="3287" y="5024"/>
                      <a:pt x="3180" y="4979"/>
                    </a:cubicBezTo>
                    <a:cubicBezTo>
                      <a:pt x="3162" y="4979"/>
                      <a:pt x="3055" y="4935"/>
                      <a:pt x="3055" y="4935"/>
                    </a:cubicBezTo>
                    <a:lnTo>
                      <a:pt x="3055" y="4935"/>
                    </a:lnTo>
                    <a:cubicBezTo>
                      <a:pt x="3055" y="4944"/>
                      <a:pt x="3394" y="5077"/>
                      <a:pt x="3447" y="5113"/>
                    </a:cubicBezTo>
                    <a:cubicBezTo>
                      <a:pt x="3455" y="5117"/>
                      <a:pt x="3458" y="5118"/>
                      <a:pt x="3457" y="5118"/>
                    </a:cubicBezTo>
                    <a:cubicBezTo>
                      <a:pt x="3448" y="5118"/>
                      <a:pt x="3105" y="4987"/>
                      <a:pt x="3073" y="4971"/>
                    </a:cubicBezTo>
                    <a:cubicBezTo>
                      <a:pt x="2972" y="4934"/>
                      <a:pt x="2928" y="4919"/>
                      <a:pt x="2923" y="4919"/>
                    </a:cubicBezTo>
                    <a:cubicBezTo>
                      <a:pt x="2905" y="4919"/>
                      <a:pt x="3451" y="5135"/>
                      <a:pt x="3465" y="5149"/>
                    </a:cubicBezTo>
                    <a:cubicBezTo>
                      <a:pt x="3471" y="5152"/>
                      <a:pt x="3473" y="5153"/>
                      <a:pt x="3471" y="5153"/>
                    </a:cubicBezTo>
                    <a:cubicBezTo>
                      <a:pt x="3458" y="5153"/>
                      <a:pt x="3226" y="5067"/>
                      <a:pt x="3206" y="5067"/>
                    </a:cubicBezTo>
                    <a:cubicBezTo>
                      <a:pt x="3201" y="5067"/>
                      <a:pt x="3213" y="5075"/>
                      <a:pt x="3255" y="5094"/>
                    </a:cubicBezTo>
                    <a:lnTo>
                      <a:pt x="3255" y="5094"/>
                    </a:lnTo>
                    <a:cubicBezTo>
                      <a:pt x="3183" y="5062"/>
                      <a:pt x="3140" y="5051"/>
                      <a:pt x="3114" y="5051"/>
                    </a:cubicBezTo>
                    <a:cubicBezTo>
                      <a:pt x="3059" y="5051"/>
                      <a:pt x="3082" y="5101"/>
                      <a:pt x="3082" y="5113"/>
                    </a:cubicBezTo>
                    <a:cubicBezTo>
                      <a:pt x="3082" y="5131"/>
                      <a:pt x="3171" y="5184"/>
                      <a:pt x="3198" y="5220"/>
                    </a:cubicBezTo>
                    <a:cubicBezTo>
                      <a:pt x="3202" y="5223"/>
                      <a:pt x="3202" y="5224"/>
                      <a:pt x="3200" y="5224"/>
                    </a:cubicBezTo>
                    <a:cubicBezTo>
                      <a:pt x="3185" y="5224"/>
                      <a:pt x="3055" y="5170"/>
                      <a:pt x="3039" y="5170"/>
                    </a:cubicBezTo>
                    <a:cubicBezTo>
                      <a:pt x="3034" y="5170"/>
                      <a:pt x="3038" y="5174"/>
                      <a:pt x="3055" y="5184"/>
                    </a:cubicBezTo>
                    <a:cubicBezTo>
                      <a:pt x="3100" y="5211"/>
                      <a:pt x="3323" y="5318"/>
                      <a:pt x="3314" y="5327"/>
                    </a:cubicBezTo>
                    <a:cubicBezTo>
                      <a:pt x="3314" y="5327"/>
                      <a:pt x="3314" y="5327"/>
                      <a:pt x="3313" y="5327"/>
                    </a:cubicBezTo>
                    <a:cubicBezTo>
                      <a:pt x="3299" y="5327"/>
                      <a:pt x="2854" y="5100"/>
                      <a:pt x="2842" y="5100"/>
                    </a:cubicBezTo>
                    <a:cubicBezTo>
                      <a:pt x="2840" y="5100"/>
                      <a:pt x="2855" y="5109"/>
                      <a:pt x="2895" y="5131"/>
                    </a:cubicBezTo>
                    <a:cubicBezTo>
                      <a:pt x="2984" y="5193"/>
                      <a:pt x="3073" y="5247"/>
                      <a:pt x="3162" y="5282"/>
                    </a:cubicBezTo>
                    <a:cubicBezTo>
                      <a:pt x="3243" y="5321"/>
                      <a:pt x="3242" y="5326"/>
                      <a:pt x="3230" y="5326"/>
                    </a:cubicBezTo>
                    <a:cubicBezTo>
                      <a:pt x="3225" y="5326"/>
                      <a:pt x="3219" y="5325"/>
                      <a:pt x="3215" y="5325"/>
                    </a:cubicBezTo>
                    <a:cubicBezTo>
                      <a:pt x="3211" y="5325"/>
                      <a:pt x="3208" y="5326"/>
                      <a:pt x="3211" y="5329"/>
                    </a:cubicBezTo>
                    <a:lnTo>
                      <a:pt x="3211" y="5329"/>
                    </a:lnTo>
                    <a:cubicBezTo>
                      <a:pt x="3097" y="5274"/>
                      <a:pt x="2977" y="5230"/>
                      <a:pt x="2851" y="5193"/>
                    </a:cubicBezTo>
                    <a:cubicBezTo>
                      <a:pt x="2850" y="5193"/>
                      <a:pt x="2849" y="5193"/>
                      <a:pt x="2849" y="5193"/>
                    </a:cubicBezTo>
                    <a:cubicBezTo>
                      <a:pt x="2825" y="5193"/>
                      <a:pt x="3342" y="5426"/>
                      <a:pt x="3429" y="5487"/>
                    </a:cubicBezTo>
                    <a:cubicBezTo>
                      <a:pt x="3466" y="5510"/>
                      <a:pt x="3477" y="5520"/>
                      <a:pt x="3467" y="5520"/>
                    </a:cubicBezTo>
                    <a:cubicBezTo>
                      <a:pt x="3417" y="5520"/>
                      <a:pt x="2815" y="5247"/>
                      <a:pt x="2628" y="5158"/>
                    </a:cubicBezTo>
                    <a:lnTo>
                      <a:pt x="2628" y="5158"/>
                    </a:lnTo>
                    <a:cubicBezTo>
                      <a:pt x="2877" y="5291"/>
                      <a:pt x="3073" y="5389"/>
                      <a:pt x="3278" y="5505"/>
                    </a:cubicBezTo>
                    <a:cubicBezTo>
                      <a:pt x="3118" y="5434"/>
                      <a:pt x="2993" y="5389"/>
                      <a:pt x="2859" y="5336"/>
                    </a:cubicBezTo>
                    <a:lnTo>
                      <a:pt x="2859" y="5336"/>
                    </a:lnTo>
                    <a:cubicBezTo>
                      <a:pt x="3046" y="5416"/>
                      <a:pt x="2966" y="5407"/>
                      <a:pt x="2993" y="5425"/>
                    </a:cubicBezTo>
                    <a:cubicBezTo>
                      <a:pt x="3029" y="5452"/>
                      <a:pt x="3242" y="5567"/>
                      <a:pt x="3296" y="5594"/>
                    </a:cubicBezTo>
                    <a:cubicBezTo>
                      <a:pt x="3149" y="5531"/>
                      <a:pt x="2903" y="5413"/>
                      <a:pt x="2873" y="5413"/>
                    </a:cubicBezTo>
                    <a:cubicBezTo>
                      <a:pt x="2865" y="5413"/>
                      <a:pt x="2873" y="5422"/>
                      <a:pt x="2904" y="5443"/>
                    </a:cubicBezTo>
                    <a:cubicBezTo>
                      <a:pt x="2941" y="5467"/>
                      <a:pt x="2955" y="5479"/>
                      <a:pt x="2945" y="5479"/>
                    </a:cubicBezTo>
                    <a:cubicBezTo>
                      <a:pt x="2928" y="5479"/>
                      <a:pt x="2832" y="5438"/>
                      <a:pt x="2663" y="5362"/>
                    </a:cubicBezTo>
                    <a:lnTo>
                      <a:pt x="2663" y="5362"/>
                    </a:lnTo>
                    <a:cubicBezTo>
                      <a:pt x="2726" y="5407"/>
                      <a:pt x="2797" y="5443"/>
                      <a:pt x="2868" y="5478"/>
                    </a:cubicBezTo>
                    <a:cubicBezTo>
                      <a:pt x="2984" y="5532"/>
                      <a:pt x="2877" y="5505"/>
                      <a:pt x="2949" y="5550"/>
                    </a:cubicBezTo>
                    <a:cubicBezTo>
                      <a:pt x="3020" y="5594"/>
                      <a:pt x="3162" y="5648"/>
                      <a:pt x="3251" y="5692"/>
                    </a:cubicBezTo>
                    <a:cubicBezTo>
                      <a:pt x="3335" y="5742"/>
                      <a:pt x="3238" y="5714"/>
                      <a:pt x="3329" y="5755"/>
                    </a:cubicBezTo>
                    <a:lnTo>
                      <a:pt x="3329" y="5755"/>
                    </a:lnTo>
                    <a:cubicBezTo>
                      <a:pt x="3191" y="5694"/>
                      <a:pt x="3166" y="5679"/>
                      <a:pt x="3159" y="5679"/>
                    </a:cubicBezTo>
                    <a:cubicBezTo>
                      <a:pt x="3156" y="5679"/>
                      <a:pt x="3156" y="5681"/>
                      <a:pt x="3153" y="5683"/>
                    </a:cubicBezTo>
                    <a:lnTo>
                      <a:pt x="3136" y="5710"/>
                    </a:lnTo>
                    <a:cubicBezTo>
                      <a:pt x="3038" y="5674"/>
                      <a:pt x="2957" y="5630"/>
                      <a:pt x="2868" y="5576"/>
                    </a:cubicBezTo>
                    <a:cubicBezTo>
                      <a:pt x="2833" y="5550"/>
                      <a:pt x="2788" y="5532"/>
                      <a:pt x="2744" y="5514"/>
                    </a:cubicBezTo>
                    <a:lnTo>
                      <a:pt x="2744" y="5514"/>
                    </a:lnTo>
                    <a:cubicBezTo>
                      <a:pt x="2735" y="5541"/>
                      <a:pt x="3011" y="5665"/>
                      <a:pt x="3144" y="5754"/>
                    </a:cubicBezTo>
                    <a:cubicBezTo>
                      <a:pt x="3167" y="5768"/>
                      <a:pt x="3175" y="5774"/>
                      <a:pt x="3172" y="5774"/>
                    </a:cubicBezTo>
                    <a:cubicBezTo>
                      <a:pt x="3156" y="5774"/>
                      <a:pt x="2885" y="5639"/>
                      <a:pt x="2877" y="5639"/>
                    </a:cubicBezTo>
                    <a:lnTo>
                      <a:pt x="2877" y="5639"/>
                    </a:lnTo>
                    <a:cubicBezTo>
                      <a:pt x="2904" y="5656"/>
                      <a:pt x="2940" y="5674"/>
                      <a:pt x="2966" y="5692"/>
                    </a:cubicBezTo>
                    <a:cubicBezTo>
                      <a:pt x="3029" y="5726"/>
                      <a:pt x="3058" y="5741"/>
                      <a:pt x="3051" y="5741"/>
                    </a:cubicBezTo>
                    <a:cubicBezTo>
                      <a:pt x="3045" y="5741"/>
                      <a:pt x="3015" y="5730"/>
                      <a:pt x="2957" y="5710"/>
                    </a:cubicBezTo>
                    <a:cubicBezTo>
                      <a:pt x="2890" y="5686"/>
                      <a:pt x="2841" y="5673"/>
                      <a:pt x="2824" y="5673"/>
                    </a:cubicBezTo>
                    <a:cubicBezTo>
                      <a:pt x="2796" y="5673"/>
                      <a:pt x="2856" y="5710"/>
                      <a:pt x="3073" y="5799"/>
                    </a:cubicBezTo>
                    <a:cubicBezTo>
                      <a:pt x="3069" y="5798"/>
                      <a:pt x="3067" y="5798"/>
                      <a:pt x="3065" y="5798"/>
                    </a:cubicBezTo>
                    <a:cubicBezTo>
                      <a:pt x="3052" y="5798"/>
                      <a:pt x="3110" y="5827"/>
                      <a:pt x="3118" y="5835"/>
                    </a:cubicBezTo>
                    <a:cubicBezTo>
                      <a:pt x="3118" y="5835"/>
                      <a:pt x="3118" y="5835"/>
                      <a:pt x="3118" y="5835"/>
                    </a:cubicBezTo>
                    <a:cubicBezTo>
                      <a:pt x="3109" y="5835"/>
                      <a:pt x="2822" y="5700"/>
                      <a:pt x="2779" y="5674"/>
                    </a:cubicBezTo>
                    <a:cubicBezTo>
                      <a:pt x="2732" y="5656"/>
                      <a:pt x="2713" y="5650"/>
                      <a:pt x="2709" y="5650"/>
                    </a:cubicBezTo>
                    <a:cubicBezTo>
                      <a:pt x="2702" y="5650"/>
                      <a:pt x="2728" y="5664"/>
                      <a:pt x="2744" y="5674"/>
                    </a:cubicBezTo>
                    <a:cubicBezTo>
                      <a:pt x="2886" y="5772"/>
                      <a:pt x="3314" y="5959"/>
                      <a:pt x="3296" y="5986"/>
                    </a:cubicBezTo>
                    <a:cubicBezTo>
                      <a:pt x="3153" y="5915"/>
                      <a:pt x="2993" y="5843"/>
                      <a:pt x="2851" y="5790"/>
                    </a:cubicBezTo>
                    <a:cubicBezTo>
                      <a:pt x="2779" y="5761"/>
                      <a:pt x="2744" y="5749"/>
                      <a:pt x="2737" y="5749"/>
                    </a:cubicBezTo>
                    <a:cubicBezTo>
                      <a:pt x="2724" y="5749"/>
                      <a:pt x="2789" y="5784"/>
                      <a:pt x="2886" y="5831"/>
                    </a:cubicBezTo>
                    <a:lnTo>
                      <a:pt x="2886" y="5831"/>
                    </a:lnTo>
                    <a:cubicBezTo>
                      <a:pt x="2788" y="5786"/>
                      <a:pt x="2690" y="5747"/>
                      <a:pt x="2592" y="5719"/>
                    </a:cubicBezTo>
                    <a:lnTo>
                      <a:pt x="2592" y="5719"/>
                    </a:lnTo>
                    <a:cubicBezTo>
                      <a:pt x="2674" y="5756"/>
                      <a:pt x="3065" y="5929"/>
                      <a:pt x="3049" y="5929"/>
                    </a:cubicBezTo>
                    <a:cubicBezTo>
                      <a:pt x="3045" y="5929"/>
                      <a:pt x="3026" y="5922"/>
                      <a:pt x="2984" y="5906"/>
                    </a:cubicBezTo>
                    <a:cubicBezTo>
                      <a:pt x="2859" y="5852"/>
                      <a:pt x="2735" y="5808"/>
                      <a:pt x="2601" y="5772"/>
                    </a:cubicBezTo>
                    <a:lnTo>
                      <a:pt x="2601" y="5772"/>
                    </a:lnTo>
                    <a:cubicBezTo>
                      <a:pt x="2601" y="5781"/>
                      <a:pt x="2710" y="5835"/>
                      <a:pt x="2695" y="5835"/>
                    </a:cubicBezTo>
                    <a:cubicBezTo>
                      <a:pt x="2694" y="5835"/>
                      <a:pt x="2693" y="5835"/>
                      <a:pt x="2690" y="5835"/>
                    </a:cubicBezTo>
                    <a:cubicBezTo>
                      <a:pt x="2611" y="5800"/>
                      <a:pt x="2566" y="5788"/>
                      <a:pt x="2543" y="5788"/>
                    </a:cubicBezTo>
                    <a:cubicBezTo>
                      <a:pt x="2505" y="5788"/>
                      <a:pt x="2519" y="5818"/>
                      <a:pt x="2530" y="5835"/>
                    </a:cubicBezTo>
                    <a:cubicBezTo>
                      <a:pt x="2548" y="5852"/>
                      <a:pt x="2815" y="5950"/>
                      <a:pt x="2877" y="5986"/>
                    </a:cubicBezTo>
                    <a:cubicBezTo>
                      <a:pt x="2901" y="5998"/>
                      <a:pt x="2908" y="6004"/>
                      <a:pt x="2904" y="6004"/>
                    </a:cubicBezTo>
                    <a:cubicBezTo>
                      <a:pt x="2881" y="6004"/>
                      <a:pt x="2510" y="5847"/>
                      <a:pt x="2450" y="5817"/>
                    </a:cubicBezTo>
                    <a:cubicBezTo>
                      <a:pt x="2399" y="5795"/>
                      <a:pt x="2370" y="5788"/>
                      <a:pt x="2354" y="5788"/>
                    </a:cubicBezTo>
                    <a:cubicBezTo>
                      <a:pt x="2331" y="5788"/>
                      <a:pt x="2334" y="5803"/>
                      <a:pt x="2334" y="5808"/>
                    </a:cubicBezTo>
                    <a:cubicBezTo>
                      <a:pt x="2334" y="5817"/>
                      <a:pt x="2370" y="5870"/>
                      <a:pt x="2432" y="5924"/>
                    </a:cubicBezTo>
                    <a:cubicBezTo>
                      <a:pt x="2503" y="5968"/>
                      <a:pt x="2574" y="6013"/>
                      <a:pt x="2637" y="6057"/>
                    </a:cubicBezTo>
                    <a:cubicBezTo>
                      <a:pt x="2579" y="6041"/>
                      <a:pt x="2171" y="5822"/>
                      <a:pt x="2153" y="5822"/>
                    </a:cubicBezTo>
                    <a:cubicBezTo>
                      <a:pt x="2152" y="5822"/>
                      <a:pt x="2153" y="5823"/>
                      <a:pt x="2156" y="5826"/>
                    </a:cubicBezTo>
                    <a:cubicBezTo>
                      <a:pt x="2280" y="5916"/>
                      <a:pt x="2411" y="6000"/>
                      <a:pt x="2550" y="6068"/>
                    </a:cubicBezTo>
                    <a:lnTo>
                      <a:pt x="2550" y="6068"/>
                    </a:lnTo>
                    <a:cubicBezTo>
                      <a:pt x="2470" y="6031"/>
                      <a:pt x="2383" y="6002"/>
                      <a:pt x="2289" y="5986"/>
                    </a:cubicBezTo>
                    <a:cubicBezTo>
                      <a:pt x="2272" y="5986"/>
                      <a:pt x="2280" y="6004"/>
                      <a:pt x="2325" y="6031"/>
                    </a:cubicBezTo>
                    <a:cubicBezTo>
                      <a:pt x="2370" y="6066"/>
                      <a:pt x="2476" y="6111"/>
                      <a:pt x="2512" y="6146"/>
                    </a:cubicBezTo>
                    <a:cubicBezTo>
                      <a:pt x="2543" y="6166"/>
                      <a:pt x="2548" y="6174"/>
                      <a:pt x="2535" y="6174"/>
                    </a:cubicBezTo>
                    <a:cubicBezTo>
                      <a:pt x="2497" y="6174"/>
                      <a:pt x="2305" y="6104"/>
                      <a:pt x="2218" y="6084"/>
                    </a:cubicBezTo>
                    <a:cubicBezTo>
                      <a:pt x="2213" y="6083"/>
                      <a:pt x="2210" y="6082"/>
                      <a:pt x="2208" y="6082"/>
                    </a:cubicBezTo>
                    <a:cubicBezTo>
                      <a:pt x="2197" y="6082"/>
                      <a:pt x="2245" y="6105"/>
                      <a:pt x="2307" y="6129"/>
                    </a:cubicBezTo>
                    <a:cubicBezTo>
                      <a:pt x="2307" y="6137"/>
                      <a:pt x="2298" y="6137"/>
                      <a:pt x="2289" y="6146"/>
                    </a:cubicBezTo>
                    <a:cubicBezTo>
                      <a:pt x="2280" y="6155"/>
                      <a:pt x="2396" y="6226"/>
                      <a:pt x="2396" y="6244"/>
                    </a:cubicBezTo>
                    <a:cubicBezTo>
                      <a:pt x="2396" y="6250"/>
                      <a:pt x="2391" y="6252"/>
                      <a:pt x="2383" y="6252"/>
                    </a:cubicBezTo>
                    <a:cubicBezTo>
                      <a:pt x="2364" y="6252"/>
                      <a:pt x="2329" y="6242"/>
                      <a:pt x="2298" y="6235"/>
                    </a:cubicBezTo>
                    <a:cubicBezTo>
                      <a:pt x="2272" y="6235"/>
                      <a:pt x="2236" y="6235"/>
                      <a:pt x="2316" y="6271"/>
                    </a:cubicBezTo>
                    <a:cubicBezTo>
                      <a:pt x="2450" y="6342"/>
                      <a:pt x="2334" y="6333"/>
                      <a:pt x="2334" y="6351"/>
                    </a:cubicBezTo>
                    <a:cubicBezTo>
                      <a:pt x="2334" y="6369"/>
                      <a:pt x="2539" y="6494"/>
                      <a:pt x="2521" y="6494"/>
                    </a:cubicBezTo>
                    <a:cubicBezTo>
                      <a:pt x="2494" y="6485"/>
                      <a:pt x="2325" y="6396"/>
                      <a:pt x="2307" y="6387"/>
                    </a:cubicBezTo>
                    <a:lnTo>
                      <a:pt x="2307" y="6387"/>
                    </a:lnTo>
                    <a:lnTo>
                      <a:pt x="2423" y="6467"/>
                    </a:lnTo>
                    <a:cubicBezTo>
                      <a:pt x="2450" y="6476"/>
                      <a:pt x="2699" y="6609"/>
                      <a:pt x="2699" y="6609"/>
                    </a:cubicBezTo>
                    <a:cubicBezTo>
                      <a:pt x="2690" y="6609"/>
                      <a:pt x="2494" y="6512"/>
                      <a:pt x="2450" y="6494"/>
                    </a:cubicBezTo>
                    <a:cubicBezTo>
                      <a:pt x="2429" y="6488"/>
                      <a:pt x="2416" y="6486"/>
                      <a:pt x="2408" y="6486"/>
                    </a:cubicBezTo>
                    <a:cubicBezTo>
                      <a:pt x="2392" y="6486"/>
                      <a:pt x="2396" y="6494"/>
                      <a:pt x="2396" y="6494"/>
                    </a:cubicBezTo>
                    <a:cubicBezTo>
                      <a:pt x="2434" y="6520"/>
                      <a:pt x="2490" y="6557"/>
                      <a:pt x="2474" y="6557"/>
                    </a:cubicBezTo>
                    <a:cubicBezTo>
                      <a:pt x="2463" y="6557"/>
                      <a:pt x="2421" y="6541"/>
                      <a:pt x="2320" y="6495"/>
                    </a:cubicBezTo>
                    <a:lnTo>
                      <a:pt x="2320" y="6495"/>
                    </a:lnTo>
                    <a:cubicBezTo>
                      <a:pt x="2395" y="6529"/>
                      <a:pt x="2500" y="6593"/>
                      <a:pt x="2549" y="6615"/>
                    </a:cubicBezTo>
                    <a:lnTo>
                      <a:pt x="2549" y="6615"/>
                    </a:lnTo>
                    <a:cubicBezTo>
                      <a:pt x="2427" y="6563"/>
                      <a:pt x="2384" y="6550"/>
                      <a:pt x="2366" y="6550"/>
                    </a:cubicBezTo>
                    <a:cubicBezTo>
                      <a:pt x="2357" y="6550"/>
                      <a:pt x="2355" y="6553"/>
                      <a:pt x="2352" y="6556"/>
                    </a:cubicBezTo>
                    <a:cubicBezTo>
                      <a:pt x="2334" y="6574"/>
                      <a:pt x="2316" y="6565"/>
                      <a:pt x="2370" y="6601"/>
                    </a:cubicBezTo>
                    <a:cubicBezTo>
                      <a:pt x="2414" y="6627"/>
                      <a:pt x="2468" y="6645"/>
                      <a:pt x="2468" y="6654"/>
                    </a:cubicBezTo>
                    <a:cubicBezTo>
                      <a:pt x="2460" y="6654"/>
                      <a:pt x="2360" y="6623"/>
                      <a:pt x="2322" y="6623"/>
                    </a:cubicBezTo>
                    <a:cubicBezTo>
                      <a:pt x="2314" y="6623"/>
                      <a:pt x="2309" y="6624"/>
                      <a:pt x="2307" y="6627"/>
                    </a:cubicBezTo>
                    <a:cubicBezTo>
                      <a:pt x="2297" y="6633"/>
                      <a:pt x="2308" y="6653"/>
                      <a:pt x="2279" y="6653"/>
                    </a:cubicBezTo>
                    <a:cubicBezTo>
                      <a:pt x="2259" y="6653"/>
                      <a:pt x="2219" y="6643"/>
                      <a:pt x="2138" y="6609"/>
                    </a:cubicBezTo>
                    <a:lnTo>
                      <a:pt x="2138" y="6609"/>
                    </a:lnTo>
                    <a:cubicBezTo>
                      <a:pt x="2129" y="6618"/>
                      <a:pt x="2396" y="6725"/>
                      <a:pt x="2459" y="6770"/>
                    </a:cubicBezTo>
                    <a:cubicBezTo>
                      <a:pt x="2387" y="6752"/>
                      <a:pt x="2325" y="6725"/>
                      <a:pt x="2254" y="6690"/>
                    </a:cubicBezTo>
                    <a:cubicBezTo>
                      <a:pt x="2218" y="6681"/>
                      <a:pt x="2174" y="6672"/>
                      <a:pt x="2156" y="6663"/>
                    </a:cubicBezTo>
                    <a:cubicBezTo>
                      <a:pt x="2155" y="6663"/>
                      <a:pt x="2154" y="6663"/>
                      <a:pt x="2153" y="6663"/>
                    </a:cubicBezTo>
                    <a:cubicBezTo>
                      <a:pt x="2124" y="6663"/>
                      <a:pt x="2322" y="6794"/>
                      <a:pt x="2287" y="6794"/>
                    </a:cubicBezTo>
                    <a:cubicBezTo>
                      <a:pt x="2278" y="6794"/>
                      <a:pt x="2252" y="6785"/>
                      <a:pt x="2200" y="6761"/>
                    </a:cubicBezTo>
                    <a:lnTo>
                      <a:pt x="2200" y="6761"/>
                    </a:lnTo>
                    <a:cubicBezTo>
                      <a:pt x="2272" y="6797"/>
                      <a:pt x="2663" y="6975"/>
                      <a:pt x="2655" y="6984"/>
                    </a:cubicBezTo>
                    <a:cubicBezTo>
                      <a:pt x="2654" y="6984"/>
                      <a:pt x="2653" y="6984"/>
                      <a:pt x="2652" y="6984"/>
                    </a:cubicBezTo>
                    <a:cubicBezTo>
                      <a:pt x="2628" y="6984"/>
                      <a:pt x="2492" y="6921"/>
                      <a:pt x="2459" y="6912"/>
                    </a:cubicBezTo>
                    <a:cubicBezTo>
                      <a:pt x="2441" y="6903"/>
                      <a:pt x="2414" y="6895"/>
                      <a:pt x="2387" y="6886"/>
                    </a:cubicBezTo>
                    <a:cubicBezTo>
                      <a:pt x="2362" y="6878"/>
                      <a:pt x="2343" y="6874"/>
                      <a:pt x="2333" y="6874"/>
                    </a:cubicBezTo>
                    <a:cubicBezTo>
                      <a:pt x="2319" y="6874"/>
                      <a:pt x="2322" y="6883"/>
                      <a:pt x="2343" y="6903"/>
                    </a:cubicBezTo>
                    <a:cubicBezTo>
                      <a:pt x="2353" y="6909"/>
                      <a:pt x="2360" y="6914"/>
                      <a:pt x="2354" y="6914"/>
                    </a:cubicBezTo>
                    <a:cubicBezTo>
                      <a:pt x="2350" y="6914"/>
                      <a:pt x="2339" y="6911"/>
                      <a:pt x="2316" y="6903"/>
                    </a:cubicBezTo>
                    <a:cubicBezTo>
                      <a:pt x="2200" y="6850"/>
                      <a:pt x="1995" y="6743"/>
                      <a:pt x="1942" y="6725"/>
                    </a:cubicBezTo>
                    <a:cubicBezTo>
                      <a:pt x="1939" y="6724"/>
                      <a:pt x="1937" y="6724"/>
                      <a:pt x="1936" y="6724"/>
                    </a:cubicBezTo>
                    <a:cubicBezTo>
                      <a:pt x="1924" y="6724"/>
                      <a:pt x="2103" y="6833"/>
                      <a:pt x="2111" y="6841"/>
                    </a:cubicBezTo>
                    <a:cubicBezTo>
                      <a:pt x="2113" y="6847"/>
                      <a:pt x="2107" y="6850"/>
                      <a:pt x="2096" y="6850"/>
                    </a:cubicBezTo>
                    <a:cubicBezTo>
                      <a:pt x="2056" y="6850"/>
                      <a:pt x="1953" y="6821"/>
                      <a:pt x="1897" y="6814"/>
                    </a:cubicBezTo>
                    <a:cubicBezTo>
                      <a:pt x="1897" y="6814"/>
                      <a:pt x="1896" y="6814"/>
                      <a:pt x="1895" y="6814"/>
                    </a:cubicBezTo>
                    <a:cubicBezTo>
                      <a:pt x="1862" y="6814"/>
                      <a:pt x="2352" y="7021"/>
                      <a:pt x="2315" y="7021"/>
                    </a:cubicBezTo>
                    <a:cubicBezTo>
                      <a:pt x="2309" y="7021"/>
                      <a:pt x="2287" y="7015"/>
                      <a:pt x="2245" y="7001"/>
                    </a:cubicBezTo>
                    <a:cubicBezTo>
                      <a:pt x="2125" y="6961"/>
                      <a:pt x="2004" y="6911"/>
                      <a:pt x="1974" y="6911"/>
                    </a:cubicBezTo>
                    <a:cubicBezTo>
                      <a:pt x="1964" y="6911"/>
                      <a:pt x="1964" y="6917"/>
                      <a:pt x="1978" y="6930"/>
                    </a:cubicBezTo>
                    <a:cubicBezTo>
                      <a:pt x="1991" y="6937"/>
                      <a:pt x="2226" y="7059"/>
                      <a:pt x="2205" y="7059"/>
                    </a:cubicBezTo>
                    <a:cubicBezTo>
                      <a:pt x="2199" y="7059"/>
                      <a:pt x="2164" y="7046"/>
                      <a:pt x="2085" y="7010"/>
                    </a:cubicBezTo>
                    <a:cubicBezTo>
                      <a:pt x="1964" y="6959"/>
                      <a:pt x="1913" y="6939"/>
                      <a:pt x="1903" y="6939"/>
                    </a:cubicBezTo>
                    <a:cubicBezTo>
                      <a:pt x="1881" y="6939"/>
                      <a:pt x="2042" y="7024"/>
                      <a:pt x="2120" y="7073"/>
                    </a:cubicBezTo>
                    <a:cubicBezTo>
                      <a:pt x="2182" y="7106"/>
                      <a:pt x="2198" y="7118"/>
                      <a:pt x="2187" y="7118"/>
                    </a:cubicBezTo>
                    <a:cubicBezTo>
                      <a:pt x="2162" y="7118"/>
                      <a:pt x="1980" y="7046"/>
                      <a:pt x="1942" y="7046"/>
                    </a:cubicBezTo>
                    <a:cubicBezTo>
                      <a:pt x="1941" y="7046"/>
                      <a:pt x="1940" y="7046"/>
                      <a:pt x="1939" y="7046"/>
                    </a:cubicBezTo>
                    <a:cubicBezTo>
                      <a:pt x="1909" y="7046"/>
                      <a:pt x="2319" y="7216"/>
                      <a:pt x="2423" y="7269"/>
                    </a:cubicBezTo>
                    <a:cubicBezTo>
                      <a:pt x="2438" y="7277"/>
                      <a:pt x="2442" y="7280"/>
                      <a:pt x="2439" y="7280"/>
                    </a:cubicBezTo>
                    <a:cubicBezTo>
                      <a:pt x="2418" y="7280"/>
                      <a:pt x="2151" y="7174"/>
                      <a:pt x="2138" y="7174"/>
                    </a:cubicBezTo>
                    <a:cubicBezTo>
                      <a:pt x="2135" y="7174"/>
                      <a:pt x="2143" y="7178"/>
                      <a:pt x="2165" y="7188"/>
                    </a:cubicBezTo>
                    <a:cubicBezTo>
                      <a:pt x="2209" y="7215"/>
                      <a:pt x="2289" y="7242"/>
                      <a:pt x="2361" y="7278"/>
                    </a:cubicBezTo>
                    <a:cubicBezTo>
                      <a:pt x="2380" y="7291"/>
                      <a:pt x="2381" y="7299"/>
                      <a:pt x="2366" y="7299"/>
                    </a:cubicBezTo>
                    <a:cubicBezTo>
                      <a:pt x="2360" y="7299"/>
                      <a:pt x="2352" y="7298"/>
                      <a:pt x="2343" y="7295"/>
                    </a:cubicBezTo>
                    <a:cubicBezTo>
                      <a:pt x="2209" y="7224"/>
                      <a:pt x="2067" y="7171"/>
                      <a:pt x="1933" y="7126"/>
                    </a:cubicBezTo>
                    <a:cubicBezTo>
                      <a:pt x="1916" y="7123"/>
                      <a:pt x="1902" y="7122"/>
                      <a:pt x="1890" y="7122"/>
                    </a:cubicBezTo>
                    <a:cubicBezTo>
                      <a:pt x="1824" y="7122"/>
                      <a:pt x="1850" y="7165"/>
                      <a:pt x="1933" y="7233"/>
                    </a:cubicBezTo>
                    <a:cubicBezTo>
                      <a:pt x="1960" y="7260"/>
                      <a:pt x="2004" y="7278"/>
                      <a:pt x="2004" y="7295"/>
                    </a:cubicBezTo>
                    <a:cubicBezTo>
                      <a:pt x="2044" y="7316"/>
                      <a:pt x="2059" y="7324"/>
                      <a:pt x="2056" y="7324"/>
                    </a:cubicBezTo>
                    <a:cubicBezTo>
                      <a:pt x="2045" y="7324"/>
                      <a:pt x="1666" y="7144"/>
                      <a:pt x="1666" y="7144"/>
                    </a:cubicBezTo>
                    <a:lnTo>
                      <a:pt x="1666" y="7144"/>
                    </a:lnTo>
                    <a:cubicBezTo>
                      <a:pt x="1666" y="7151"/>
                      <a:pt x="1992" y="7304"/>
                      <a:pt x="1956" y="7304"/>
                    </a:cubicBezTo>
                    <a:cubicBezTo>
                      <a:pt x="1947" y="7304"/>
                      <a:pt x="1913" y="7294"/>
                      <a:pt x="1844" y="7269"/>
                    </a:cubicBezTo>
                    <a:cubicBezTo>
                      <a:pt x="1835" y="7269"/>
                      <a:pt x="1853" y="7286"/>
                      <a:pt x="1862" y="7295"/>
                    </a:cubicBezTo>
                    <a:cubicBezTo>
                      <a:pt x="1869" y="7295"/>
                      <a:pt x="2067" y="7452"/>
                      <a:pt x="2008" y="7452"/>
                    </a:cubicBezTo>
                    <a:cubicBezTo>
                      <a:pt x="1994" y="7452"/>
                      <a:pt x="1965" y="7443"/>
                      <a:pt x="1915" y="7420"/>
                    </a:cubicBezTo>
                    <a:lnTo>
                      <a:pt x="1915" y="7420"/>
                    </a:lnTo>
                    <a:lnTo>
                      <a:pt x="2307" y="7625"/>
                    </a:lnTo>
                    <a:cubicBezTo>
                      <a:pt x="2085" y="7527"/>
                      <a:pt x="2031" y="7527"/>
                      <a:pt x="2013" y="7527"/>
                    </a:cubicBezTo>
                    <a:cubicBezTo>
                      <a:pt x="1906" y="7500"/>
                      <a:pt x="1799" y="7456"/>
                      <a:pt x="1701" y="7411"/>
                    </a:cubicBezTo>
                    <a:cubicBezTo>
                      <a:pt x="1693" y="7408"/>
                      <a:pt x="1689" y="7406"/>
                      <a:pt x="1688" y="7406"/>
                    </a:cubicBezTo>
                    <a:cubicBezTo>
                      <a:pt x="1676" y="7406"/>
                      <a:pt x="2128" y="7626"/>
                      <a:pt x="2120" y="7634"/>
                    </a:cubicBezTo>
                    <a:cubicBezTo>
                      <a:pt x="2040" y="7598"/>
                      <a:pt x="1657" y="7411"/>
                      <a:pt x="1630" y="7411"/>
                    </a:cubicBezTo>
                    <a:cubicBezTo>
                      <a:pt x="1625" y="7410"/>
                      <a:pt x="1621" y="7409"/>
                      <a:pt x="1619" y="7409"/>
                    </a:cubicBezTo>
                    <a:cubicBezTo>
                      <a:pt x="1594" y="7409"/>
                      <a:pt x="1732" y="7489"/>
                      <a:pt x="1862" y="7554"/>
                    </a:cubicBezTo>
                    <a:cubicBezTo>
                      <a:pt x="1942" y="7580"/>
                      <a:pt x="2022" y="7625"/>
                      <a:pt x="2093" y="7661"/>
                    </a:cubicBezTo>
                    <a:cubicBezTo>
                      <a:pt x="2093" y="7666"/>
                      <a:pt x="2092" y="7668"/>
                      <a:pt x="2088" y="7668"/>
                    </a:cubicBezTo>
                    <a:cubicBezTo>
                      <a:pt x="2078" y="7668"/>
                      <a:pt x="2051" y="7653"/>
                      <a:pt x="1987" y="7634"/>
                    </a:cubicBezTo>
                    <a:cubicBezTo>
                      <a:pt x="1835" y="7571"/>
                      <a:pt x="1621" y="7465"/>
                      <a:pt x="1488" y="7411"/>
                    </a:cubicBezTo>
                    <a:cubicBezTo>
                      <a:pt x="1487" y="7411"/>
                      <a:pt x="1486" y="7411"/>
                      <a:pt x="1486" y="7411"/>
                    </a:cubicBezTo>
                    <a:cubicBezTo>
                      <a:pt x="1478" y="7411"/>
                      <a:pt x="1683" y="7509"/>
                      <a:pt x="1675" y="7509"/>
                    </a:cubicBezTo>
                    <a:cubicBezTo>
                      <a:pt x="1755" y="7554"/>
                      <a:pt x="1791" y="7571"/>
                      <a:pt x="1791" y="7589"/>
                    </a:cubicBezTo>
                    <a:cubicBezTo>
                      <a:pt x="1792" y="7590"/>
                      <a:pt x="1791" y="7591"/>
                      <a:pt x="1790" y="7591"/>
                    </a:cubicBezTo>
                    <a:cubicBezTo>
                      <a:pt x="1784" y="7591"/>
                      <a:pt x="1752" y="7579"/>
                      <a:pt x="1744" y="7579"/>
                    </a:cubicBezTo>
                    <a:cubicBezTo>
                      <a:pt x="1740" y="7579"/>
                      <a:pt x="1742" y="7582"/>
                      <a:pt x="1755" y="7589"/>
                    </a:cubicBezTo>
                    <a:cubicBezTo>
                      <a:pt x="1817" y="7625"/>
                      <a:pt x="1906" y="7669"/>
                      <a:pt x="1987" y="7714"/>
                    </a:cubicBezTo>
                    <a:cubicBezTo>
                      <a:pt x="2003" y="7721"/>
                      <a:pt x="2009" y="7725"/>
                      <a:pt x="2008" y="7725"/>
                    </a:cubicBezTo>
                    <a:cubicBezTo>
                      <a:pt x="2004" y="7725"/>
                      <a:pt x="1820" y="7647"/>
                      <a:pt x="1805" y="7647"/>
                    </a:cubicBezTo>
                    <a:cubicBezTo>
                      <a:pt x="1802" y="7647"/>
                      <a:pt x="1808" y="7651"/>
                      <a:pt x="1826" y="7661"/>
                    </a:cubicBezTo>
                    <a:cubicBezTo>
                      <a:pt x="1880" y="7696"/>
                      <a:pt x="1987" y="7741"/>
                      <a:pt x="2013" y="7759"/>
                    </a:cubicBezTo>
                    <a:cubicBezTo>
                      <a:pt x="2031" y="7776"/>
                      <a:pt x="2013" y="7785"/>
                      <a:pt x="2013" y="7785"/>
                    </a:cubicBezTo>
                    <a:cubicBezTo>
                      <a:pt x="1924" y="7723"/>
                      <a:pt x="1835" y="7669"/>
                      <a:pt x="1728" y="7643"/>
                    </a:cubicBezTo>
                    <a:cubicBezTo>
                      <a:pt x="1711" y="7643"/>
                      <a:pt x="1744" y="7694"/>
                      <a:pt x="1938" y="7779"/>
                    </a:cubicBezTo>
                    <a:lnTo>
                      <a:pt x="1938" y="7779"/>
                    </a:lnTo>
                    <a:cubicBezTo>
                      <a:pt x="1807" y="7722"/>
                      <a:pt x="1736" y="7703"/>
                      <a:pt x="1698" y="7703"/>
                    </a:cubicBezTo>
                    <a:cubicBezTo>
                      <a:pt x="1630" y="7703"/>
                      <a:pt x="1672" y="7765"/>
                      <a:pt x="1666" y="7776"/>
                    </a:cubicBezTo>
                    <a:cubicBezTo>
                      <a:pt x="1648" y="7794"/>
                      <a:pt x="1835" y="7865"/>
                      <a:pt x="2058" y="7963"/>
                    </a:cubicBezTo>
                    <a:cubicBezTo>
                      <a:pt x="2176" y="8020"/>
                      <a:pt x="2234" y="8049"/>
                      <a:pt x="2226" y="8049"/>
                    </a:cubicBezTo>
                    <a:cubicBezTo>
                      <a:pt x="2219" y="8049"/>
                      <a:pt x="2161" y="8027"/>
                      <a:pt x="2049" y="7981"/>
                    </a:cubicBezTo>
                    <a:cubicBezTo>
                      <a:pt x="1732" y="7837"/>
                      <a:pt x="1565" y="7793"/>
                      <a:pt x="1497" y="7793"/>
                    </a:cubicBezTo>
                    <a:cubicBezTo>
                      <a:pt x="1476" y="7793"/>
                      <a:pt x="1465" y="7797"/>
                      <a:pt x="1461" y="7803"/>
                    </a:cubicBezTo>
                    <a:cubicBezTo>
                      <a:pt x="1452" y="7821"/>
                      <a:pt x="1443" y="7821"/>
                      <a:pt x="1577" y="7892"/>
                    </a:cubicBezTo>
                    <a:cubicBezTo>
                      <a:pt x="1773" y="7999"/>
                      <a:pt x="1835" y="8035"/>
                      <a:pt x="1817" y="8052"/>
                    </a:cubicBezTo>
                    <a:cubicBezTo>
                      <a:pt x="1737" y="7990"/>
                      <a:pt x="1648" y="7946"/>
                      <a:pt x="1550" y="7928"/>
                    </a:cubicBezTo>
                    <a:cubicBezTo>
                      <a:pt x="1532" y="7946"/>
                      <a:pt x="1523" y="7963"/>
                      <a:pt x="1523" y="7981"/>
                    </a:cubicBezTo>
                    <a:cubicBezTo>
                      <a:pt x="1523" y="8017"/>
                      <a:pt x="1523" y="8026"/>
                      <a:pt x="1817" y="8177"/>
                    </a:cubicBezTo>
                    <a:cubicBezTo>
                      <a:pt x="1693" y="8115"/>
                      <a:pt x="1595" y="8061"/>
                      <a:pt x="1434" y="7990"/>
                    </a:cubicBezTo>
                    <a:cubicBezTo>
                      <a:pt x="1392" y="7971"/>
                      <a:pt x="1352" y="7960"/>
                      <a:pt x="1341" y="7960"/>
                    </a:cubicBezTo>
                    <a:cubicBezTo>
                      <a:pt x="1331" y="7960"/>
                      <a:pt x="1344" y="7969"/>
                      <a:pt x="1399" y="7990"/>
                    </a:cubicBezTo>
                    <a:cubicBezTo>
                      <a:pt x="1550" y="8061"/>
                      <a:pt x="1452" y="8035"/>
                      <a:pt x="1461" y="8052"/>
                    </a:cubicBezTo>
                    <a:cubicBezTo>
                      <a:pt x="1470" y="8070"/>
                      <a:pt x="1612" y="8124"/>
                      <a:pt x="1666" y="8159"/>
                    </a:cubicBezTo>
                    <a:cubicBezTo>
                      <a:pt x="1680" y="8166"/>
                      <a:pt x="1684" y="8169"/>
                      <a:pt x="1681" y="8169"/>
                    </a:cubicBezTo>
                    <a:cubicBezTo>
                      <a:pt x="1669" y="8169"/>
                      <a:pt x="1543" y="8122"/>
                      <a:pt x="1514" y="8115"/>
                    </a:cubicBezTo>
                    <a:cubicBezTo>
                      <a:pt x="1506" y="8112"/>
                      <a:pt x="1498" y="8111"/>
                      <a:pt x="1491" y="8111"/>
                    </a:cubicBezTo>
                    <a:cubicBezTo>
                      <a:pt x="1479" y="8111"/>
                      <a:pt x="1473" y="8115"/>
                      <a:pt x="1479" y="8115"/>
                    </a:cubicBezTo>
                    <a:cubicBezTo>
                      <a:pt x="1479" y="8115"/>
                      <a:pt x="1514" y="8150"/>
                      <a:pt x="1621" y="8204"/>
                    </a:cubicBezTo>
                    <a:cubicBezTo>
                      <a:pt x="1728" y="8257"/>
                      <a:pt x="1675" y="8240"/>
                      <a:pt x="1666" y="8248"/>
                    </a:cubicBezTo>
                    <a:cubicBezTo>
                      <a:pt x="1551" y="8197"/>
                      <a:pt x="1492" y="8167"/>
                      <a:pt x="1481" y="8167"/>
                    </a:cubicBezTo>
                    <a:cubicBezTo>
                      <a:pt x="1475" y="8167"/>
                      <a:pt x="1483" y="8176"/>
                      <a:pt x="1506" y="8195"/>
                    </a:cubicBezTo>
                    <a:cubicBezTo>
                      <a:pt x="1541" y="8222"/>
                      <a:pt x="1586" y="8248"/>
                      <a:pt x="1639" y="8284"/>
                    </a:cubicBezTo>
                    <a:cubicBezTo>
                      <a:pt x="1639" y="8284"/>
                      <a:pt x="1639" y="8283"/>
                      <a:pt x="1639" y="8283"/>
                    </a:cubicBezTo>
                    <a:lnTo>
                      <a:pt x="1639" y="8283"/>
                    </a:lnTo>
                    <a:cubicBezTo>
                      <a:pt x="1642" y="8283"/>
                      <a:pt x="1706" y="8324"/>
                      <a:pt x="1693" y="8324"/>
                    </a:cubicBezTo>
                    <a:cubicBezTo>
                      <a:pt x="1689" y="8324"/>
                      <a:pt x="1679" y="8321"/>
                      <a:pt x="1657" y="8311"/>
                    </a:cubicBezTo>
                    <a:cubicBezTo>
                      <a:pt x="1621" y="8293"/>
                      <a:pt x="1595" y="8275"/>
                      <a:pt x="1506" y="8240"/>
                    </a:cubicBezTo>
                    <a:lnTo>
                      <a:pt x="1506" y="8240"/>
                    </a:lnTo>
                    <a:cubicBezTo>
                      <a:pt x="1497" y="8248"/>
                      <a:pt x="1550" y="8266"/>
                      <a:pt x="1648" y="8329"/>
                    </a:cubicBezTo>
                    <a:cubicBezTo>
                      <a:pt x="1693" y="8354"/>
                      <a:pt x="1765" y="8398"/>
                      <a:pt x="1747" y="8398"/>
                    </a:cubicBezTo>
                    <a:cubicBezTo>
                      <a:pt x="1739" y="8398"/>
                      <a:pt x="1718" y="8391"/>
                      <a:pt x="1675" y="8373"/>
                    </a:cubicBezTo>
                    <a:cubicBezTo>
                      <a:pt x="1568" y="8320"/>
                      <a:pt x="1461" y="8275"/>
                      <a:pt x="1354" y="8248"/>
                    </a:cubicBezTo>
                    <a:cubicBezTo>
                      <a:pt x="1301" y="8231"/>
                      <a:pt x="1256" y="8222"/>
                      <a:pt x="1203" y="8222"/>
                    </a:cubicBezTo>
                    <a:cubicBezTo>
                      <a:pt x="1265" y="8257"/>
                      <a:pt x="1336" y="8293"/>
                      <a:pt x="1416" y="8320"/>
                    </a:cubicBezTo>
                    <a:cubicBezTo>
                      <a:pt x="1497" y="8360"/>
                      <a:pt x="1552" y="8395"/>
                      <a:pt x="1537" y="8395"/>
                    </a:cubicBezTo>
                    <a:cubicBezTo>
                      <a:pt x="1532" y="8395"/>
                      <a:pt x="1519" y="8391"/>
                      <a:pt x="1497" y="8382"/>
                    </a:cubicBezTo>
                    <a:cubicBezTo>
                      <a:pt x="1466" y="8372"/>
                      <a:pt x="1412" y="8356"/>
                      <a:pt x="1398" y="8356"/>
                    </a:cubicBezTo>
                    <a:cubicBezTo>
                      <a:pt x="1391" y="8356"/>
                      <a:pt x="1395" y="8360"/>
                      <a:pt x="1420" y="8372"/>
                    </a:cubicBezTo>
                    <a:lnTo>
                      <a:pt x="1420" y="8372"/>
                    </a:lnTo>
                    <a:cubicBezTo>
                      <a:pt x="1332" y="8333"/>
                      <a:pt x="1290" y="8319"/>
                      <a:pt x="1274" y="8319"/>
                    </a:cubicBezTo>
                    <a:cubicBezTo>
                      <a:pt x="1235" y="8319"/>
                      <a:pt x="1357" y="8405"/>
                      <a:pt x="1363" y="8418"/>
                    </a:cubicBezTo>
                    <a:cubicBezTo>
                      <a:pt x="1367" y="8421"/>
                      <a:pt x="1367" y="8423"/>
                      <a:pt x="1364" y="8423"/>
                    </a:cubicBezTo>
                    <a:cubicBezTo>
                      <a:pt x="1353" y="8423"/>
                      <a:pt x="1301" y="8400"/>
                      <a:pt x="1265" y="8400"/>
                    </a:cubicBezTo>
                    <a:cubicBezTo>
                      <a:pt x="1252" y="8397"/>
                      <a:pt x="1242" y="8396"/>
                      <a:pt x="1234" y="8396"/>
                    </a:cubicBezTo>
                    <a:cubicBezTo>
                      <a:pt x="1215" y="8396"/>
                      <a:pt x="1209" y="8402"/>
                      <a:pt x="1203" y="8409"/>
                    </a:cubicBezTo>
                    <a:cubicBezTo>
                      <a:pt x="1197" y="8415"/>
                      <a:pt x="1210" y="8450"/>
                      <a:pt x="1164" y="8450"/>
                    </a:cubicBezTo>
                    <a:cubicBezTo>
                      <a:pt x="1139" y="8450"/>
                      <a:pt x="1096" y="8440"/>
                      <a:pt x="1025" y="8409"/>
                    </a:cubicBezTo>
                    <a:lnTo>
                      <a:pt x="1025" y="8409"/>
                    </a:lnTo>
                    <a:cubicBezTo>
                      <a:pt x="1016" y="8418"/>
                      <a:pt x="1042" y="8435"/>
                      <a:pt x="1247" y="8533"/>
                    </a:cubicBezTo>
                    <a:cubicBezTo>
                      <a:pt x="1336" y="8569"/>
                      <a:pt x="1425" y="8623"/>
                      <a:pt x="1506" y="8676"/>
                    </a:cubicBezTo>
                    <a:cubicBezTo>
                      <a:pt x="1506" y="8676"/>
                      <a:pt x="1194" y="8542"/>
                      <a:pt x="1158" y="8525"/>
                    </a:cubicBezTo>
                    <a:cubicBezTo>
                      <a:pt x="1115" y="8507"/>
                      <a:pt x="1089" y="8499"/>
                      <a:pt x="1077" y="8499"/>
                    </a:cubicBezTo>
                    <a:cubicBezTo>
                      <a:pt x="1060" y="8499"/>
                      <a:pt x="1073" y="8516"/>
                      <a:pt x="1105" y="8542"/>
                    </a:cubicBezTo>
                    <a:cubicBezTo>
                      <a:pt x="1149" y="8560"/>
                      <a:pt x="1185" y="8596"/>
                      <a:pt x="1221" y="8631"/>
                    </a:cubicBezTo>
                    <a:cubicBezTo>
                      <a:pt x="1221" y="8631"/>
                      <a:pt x="1060" y="8569"/>
                      <a:pt x="1042" y="8560"/>
                    </a:cubicBezTo>
                    <a:cubicBezTo>
                      <a:pt x="1032" y="8557"/>
                      <a:pt x="1026" y="8555"/>
                      <a:pt x="1023" y="8555"/>
                    </a:cubicBezTo>
                    <a:cubicBezTo>
                      <a:pt x="994" y="8555"/>
                      <a:pt x="1469" y="8775"/>
                      <a:pt x="1461" y="8783"/>
                    </a:cubicBezTo>
                    <a:cubicBezTo>
                      <a:pt x="1461" y="8783"/>
                      <a:pt x="1461" y="8783"/>
                      <a:pt x="1460" y="8783"/>
                    </a:cubicBezTo>
                    <a:cubicBezTo>
                      <a:pt x="1443" y="8783"/>
                      <a:pt x="1068" y="8604"/>
                      <a:pt x="1007" y="8587"/>
                    </a:cubicBezTo>
                    <a:cubicBezTo>
                      <a:pt x="1002" y="8586"/>
                      <a:pt x="998" y="8586"/>
                      <a:pt x="995" y="8586"/>
                    </a:cubicBezTo>
                    <a:cubicBezTo>
                      <a:pt x="931" y="8586"/>
                      <a:pt x="1260" y="8759"/>
                      <a:pt x="1345" y="8810"/>
                    </a:cubicBezTo>
                    <a:cubicBezTo>
                      <a:pt x="1351" y="8821"/>
                      <a:pt x="1393" y="8865"/>
                      <a:pt x="1374" y="8865"/>
                    </a:cubicBezTo>
                    <a:cubicBezTo>
                      <a:pt x="1363" y="8865"/>
                      <a:pt x="1332" y="8851"/>
                      <a:pt x="1265" y="8810"/>
                    </a:cubicBezTo>
                    <a:cubicBezTo>
                      <a:pt x="1274" y="8792"/>
                      <a:pt x="1123" y="8712"/>
                      <a:pt x="1025" y="8703"/>
                    </a:cubicBezTo>
                    <a:cubicBezTo>
                      <a:pt x="1021" y="8702"/>
                      <a:pt x="1018" y="8701"/>
                      <a:pt x="1016" y="8701"/>
                    </a:cubicBezTo>
                    <a:cubicBezTo>
                      <a:pt x="1000" y="8701"/>
                      <a:pt x="1018" y="8730"/>
                      <a:pt x="1167" y="8801"/>
                    </a:cubicBezTo>
                    <a:cubicBezTo>
                      <a:pt x="1221" y="8818"/>
                      <a:pt x="1390" y="8890"/>
                      <a:pt x="1452" y="8916"/>
                    </a:cubicBezTo>
                    <a:cubicBezTo>
                      <a:pt x="1452" y="8917"/>
                      <a:pt x="1452" y="8917"/>
                      <a:pt x="1452" y="8917"/>
                    </a:cubicBezTo>
                    <a:cubicBezTo>
                      <a:pt x="1441" y="8917"/>
                      <a:pt x="1058" y="8771"/>
                      <a:pt x="1028" y="8771"/>
                    </a:cubicBezTo>
                    <a:cubicBezTo>
                      <a:pt x="1022" y="8771"/>
                      <a:pt x="1030" y="8777"/>
                      <a:pt x="1060" y="8792"/>
                    </a:cubicBezTo>
                    <a:cubicBezTo>
                      <a:pt x="1167" y="8845"/>
                      <a:pt x="1292" y="8899"/>
                      <a:pt x="1399" y="8952"/>
                    </a:cubicBezTo>
                    <a:cubicBezTo>
                      <a:pt x="1500" y="9003"/>
                      <a:pt x="1537" y="9029"/>
                      <a:pt x="1609" y="9062"/>
                    </a:cubicBezTo>
                    <a:lnTo>
                      <a:pt x="1609" y="9062"/>
                    </a:lnTo>
                    <a:cubicBezTo>
                      <a:pt x="1376" y="8957"/>
                      <a:pt x="1260" y="8904"/>
                      <a:pt x="1217" y="8904"/>
                    </a:cubicBezTo>
                    <a:cubicBezTo>
                      <a:pt x="1211" y="8904"/>
                      <a:pt x="1206" y="8905"/>
                      <a:pt x="1203" y="8908"/>
                    </a:cubicBezTo>
                    <a:cubicBezTo>
                      <a:pt x="1274" y="8979"/>
                      <a:pt x="1363" y="9032"/>
                      <a:pt x="1461" y="9068"/>
                    </a:cubicBezTo>
                    <a:lnTo>
                      <a:pt x="1443" y="9086"/>
                    </a:lnTo>
                    <a:cubicBezTo>
                      <a:pt x="1345" y="9041"/>
                      <a:pt x="1221" y="8979"/>
                      <a:pt x="1140" y="8943"/>
                    </a:cubicBezTo>
                    <a:cubicBezTo>
                      <a:pt x="1078" y="8924"/>
                      <a:pt x="1042" y="8915"/>
                      <a:pt x="1025" y="8915"/>
                    </a:cubicBezTo>
                    <a:cubicBezTo>
                      <a:pt x="1011" y="8915"/>
                      <a:pt x="1012" y="8922"/>
                      <a:pt x="1025" y="8934"/>
                    </a:cubicBezTo>
                    <a:cubicBezTo>
                      <a:pt x="1076" y="8973"/>
                      <a:pt x="1332" y="9093"/>
                      <a:pt x="1313" y="9093"/>
                    </a:cubicBezTo>
                    <a:cubicBezTo>
                      <a:pt x="1306" y="9093"/>
                      <a:pt x="1255" y="9074"/>
                      <a:pt x="1131" y="9023"/>
                    </a:cubicBezTo>
                    <a:cubicBezTo>
                      <a:pt x="1004" y="8967"/>
                      <a:pt x="954" y="8946"/>
                      <a:pt x="947" y="8946"/>
                    </a:cubicBezTo>
                    <a:cubicBezTo>
                      <a:pt x="929" y="8946"/>
                      <a:pt x="1218" y="9091"/>
                      <a:pt x="1212" y="9104"/>
                    </a:cubicBezTo>
                    <a:cubicBezTo>
                      <a:pt x="1211" y="9104"/>
                      <a:pt x="1210" y="9104"/>
                      <a:pt x="1209" y="9104"/>
                    </a:cubicBezTo>
                    <a:cubicBezTo>
                      <a:pt x="1187" y="9104"/>
                      <a:pt x="1020" y="9039"/>
                      <a:pt x="1002" y="9039"/>
                    </a:cubicBezTo>
                    <a:cubicBezTo>
                      <a:pt x="998" y="9039"/>
                      <a:pt x="1002" y="9042"/>
                      <a:pt x="1016" y="9050"/>
                    </a:cubicBezTo>
                    <a:cubicBezTo>
                      <a:pt x="1030" y="9057"/>
                      <a:pt x="1186" y="9141"/>
                      <a:pt x="1249" y="9172"/>
                    </a:cubicBezTo>
                    <a:lnTo>
                      <a:pt x="1249" y="9172"/>
                    </a:lnTo>
                    <a:cubicBezTo>
                      <a:pt x="1158" y="9132"/>
                      <a:pt x="1060" y="9092"/>
                      <a:pt x="962" y="9059"/>
                    </a:cubicBezTo>
                    <a:cubicBezTo>
                      <a:pt x="944" y="9055"/>
                      <a:pt x="922" y="9050"/>
                      <a:pt x="911" y="9050"/>
                    </a:cubicBezTo>
                    <a:cubicBezTo>
                      <a:pt x="895" y="9050"/>
                      <a:pt x="904" y="9061"/>
                      <a:pt x="989" y="9104"/>
                    </a:cubicBezTo>
                    <a:cubicBezTo>
                      <a:pt x="1123" y="9166"/>
                      <a:pt x="1042" y="9148"/>
                      <a:pt x="1033" y="9157"/>
                    </a:cubicBezTo>
                    <a:cubicBezTo>
                      <a:pt x="1033" y="9166"/>
                      <a:pt x="1301" y="9291"/>
                      <a:pt x="1292" y="9299"/>
                    </a:cubicBezTo>
                    <a:lnTo>
                      <a:pt x="1025" y="9175"/>
                    </a:lnTo>
                    <a:lnTo>
                      <a:pt x="1025" y="9175"/>
                    </a:lnTo>
                    <a:cubicBezTo>
                      <a:pt x="1025" y="9184"/>
                      <a:pt x="998" y="9193"/>
                      <a:pt x="1140" y="9255"/>
                    </a:cubicBezTo>
                    <a:cubicBezTo>
                      <a:pt x="1203" y="9289"/>
                      <a:pt x="1232" y="9304"/>
                      <a:pt x="1225" y="9304"/>
                    </a:cubicBezTo>
                    <a:cubicBezTo>
                      <a:pt x="1220" y="9304"/>
                      <a:pt x="1189" y="9293"/>
                      <a:pt x="1131" y="9273"/>
                    </a:cubicBezTo>
                    <a:lnTo>
                      <a:pt x="1131" y="9273"/>
                    </a:lnTo>
                    <a:cubicBezTo>
                      <a:pt x="1123" y="9282"/>
                      <a:pt x="1140" y="9291"/>
                      <a:pt x="1256" y="9344"/>
                    </a:cubicBezTo>
                    <a:cubicBezTo>
                      <a:pt x="1408" y="9406"/>
                      <a:pt x="1390" y="9415"/>
                      <a:pt x="1381" y="9424"/>
                    </a:cubicBezTo>
                    <a:lnTo>
                      <a:pt x="929" y="9220"/>
                    </a:lnTo>
                    <a:lnTo>
                      <a:pt x="929" y="9220"/>
                    </a:lnTo>
                    <a:cubicBezTo>
                      <a:pt x="1105" y="9300"/>
                      <a:pt x="1114" y="9344"/>
                      <a:pt x="1105" y="9344"/>
                    </a:cubicBezTo>
                    <a:cubicBezTo>
                      <a:pt x="1042" y="9335"/>
                      <a:pt x="980" y="9308"/>
                      <a:pt x="918" y="9291"/>
                    </a:cubicBezTo>
                    <a:cubicBezTo>
                      <a:pt x="878" y="9283"/>
                      <a:pt x="848" y="9280"/>
                      <a:pt x="825" y="9280"/>
                    </a:cubicBezTo>
                    <a:cubicBezTo>
                      <a:pt x="736" y="9280"/>
                      <a:pt x="741" y="9325"/>
                      <a:pt x="713" y="9353"/>
                    </a:cubicBezTo>
                    <a:cubicBezTo>
                      <a:pt x="668" y="9335"/>
                      <a:pt x="624" y="9317"/>
                      <a:pt x="579" y="9308"/>
                    </a:cubicBezTo>
                    <a:cubicBezTo>
                      <a:pt x="570" y="9308"/>
                      <a:pt x="579" y="9326"/>
                      <a:pt x="579" y="9335"/>
                    </a:cubicBezTo>
                    <a:cubicBezTo>
                      <a:pt x="597" y="9371"/>
                      <a:pt x="615" y="9406"/>
                      <a:pt x="642" y="9442"/>
                    </a:cubicBezTo>
                    <a:cubicBezTo>
                      <a:pt x="668" y="9504"/>
                      <a:pt x="704" y="9567"/>
                      <a:pt x="748" y="9611"/>
                    </a:cubicBezTo>
                    <a:cubicBezTo>
                      <a:pt x="793" y="9656"/>
                      <a:pt x="846" y="9691"/>
                      <a:pt x="909" y="9718"/>
                    </a:cubicBezTo>
                    <a:cubicBezTo>
                      <a:pt x="989" y="9763"/>
                      <a:pt x="953" y="9763"/>
                      <a:pt x="953" y="9772"/>
                    </a:cubicBezTo>
                    <a:cubicBezTo>
                      <a:pt x="918" y="9745"/>
                      <a:pt x="882" y="9718"/>
                      <a:pt x="838" y="9709"/>
                    </a:cubicBezTo>
                    <a:cubicBezTo>
                      <a:pt x="784" y="9709"/>
                      <a:pt x="802" y="9736"/>
                      <a:pt x="793" y="9754"/>
                    </a:cubicBezTo>
                    <a:cubicBezTo>
                      <a:pt x="784" y="9772"/>
                      <a:pt x="740" y="9763"/>
                      <a:pt x="846" y="9825"/>
                    </a:cubicBezTo>
                    <a:cubicBezTo>
                      <a:pt x="927" y="9861"/>
                      <a:pt x="1212" y="9985"/>
                      <a:pt x="1310" y="10030"/>
                    </a:cubicBezTo>
                    <a:cubicBezTo>
                      <a:pt x="1158" y="9985"/>
                      <a:pt x="1016" y="9923"/>
                      <a:pt x="882" y="9861"/>
                    </a:cubicBezTo>
                    <a:cubicBezTo>
                      <a:pt x="783" y="9815"/>
                      <a:pt x="747" y="9802"/>
                      <a:pt x="736" y="9802"/>
                    </a:cubicBezTo>
                    <a:cubicBezTo>
                      <a:pt x="723" y="9802"/>
                      <a:pt x="744" y="9820"/>
                      <a:pt x="740" y="9825"/>
                    </a:cubicBezTo>
                    <a:cubicBezTo>
                      <a:pt x="732" y="9839"/>
                      <a:pt x="737" y="9865"/>
                      <a:pt x="696" y="9865"/>
                    </a:cubicBezTo>
                    <a:cubicBezTo>
                      <a:pt x="687" y="9865"/>
                      <a:pt x="675" y="9864"/>
                      <a:pt x="659" y="9861"/>
                    </a:cubicBezTo>
                    <a:cubicBezTo>
                      <a:pt x="644" y="9861"/>
                      <a:pt x="571" y="9832"/>
                      <a:pt x="562" y="9832"/>
                    </a:cubicBezTo>
                    <a:cubicBezTo>
                      <a:pt x="561" y="9832"/>
                      <a:pt x="560" y="9833"/>
                      <a:pt x="561" y="9834"/>
                    </a:cubicBezTo>
                    <a:cubicBezTo>
                      <a:pt x="615" y="9870"/>
                      <a:pt x="668" y="9905"/>
                      <a:pt x="731" y="9941"/>
                    </a:cubicBezTo>
                    <a:cubicBezTo>
                      <a:pt x="775" y="9966"/>
                      <a:pt x="780" y="9974"/>
                      <a:pt x="764" y="9974"/>
                    </a:cubicBezTo>
                    <a:cubicBezTo>
                      <a:pt x="729" y="9974"/>
                      <a:pt x="592" y="9932"/>
                      <a:pt x="561" y="9932"/>
                    </a:cubicBezTo>
                    <a:cubicBezTo>
                      <a:pt x="517" y="9932"/>
                      <a:pt x="677" y="10012"/>
                      <a:pt x="855" y="10101"/>
                    </a:cubicBezTo>
                    <a:cubicBezTo>
                      <a:pt x="937" y="10142"/>
                      <a:pt x="965" y="10157"/>
                      <a:pt x="961" y="10157"/>
                    </a:cubicBezTo>
                    <a:cubicBezTo>
                      <a:pt x="950" y="10157"/>
                      <a:pt x="657" y="10023"/>
                      <a:pt x="597" y="10003"/>
                    </a:cubicBezTo>
                    <a:cubicBezTo>
                      <a:pt x="558" y="9986"/>
                      <a:pt x="539" y="9979"/>
                      <a:pt x="536" y="9979"/>
                    </a:cubicBezTo>
                    <a:cubicBezTo>
                      <a:pt x="520" y="9979"/>
                      <a:pt x="762" y="10103"/>
                      <a:pt x="784" y="10110"/>
                    </a:cubicBezTo>
                    <a:cubicBezTo>
                      <a:pt x="815" y="10131"/>
                      <a:pt x="822" y="10139"/>
                      <a:pt x="812" y="10139"/>
                    </a:cubicBezTo>
                    <a:cubicBezTo>
                      <a:pt x="781" y="10139"/>
                      <a:pt x="578" y="10050"/>
                      <a:pt x="517" y="10030"/>
                    </a:cubicBezTo>
                    <a:cubicBezTo>
                      <a:pt x="493" y="10023"/>
                      <a:pt x="478" y="10021"/>
                      <a:pt x="468" y="10021"/>
                    </a:cubicBezTo>
                    <a:cubicBezTo>
                      <a:pt x="440" y="10021"/>
                      <a:pt x="470" y="10047"/>
                      <a:pt x="490" y="10074"/>
                    </a:cubicBezTo>
                    <a:cubicBezTo>
                      <a:pt x="508" y="10092"/>
                      <a:pt x="561" y="10141"/>
                      <a:pt x="525" y="10141"/>
                    </a:cubicBezTo>
                    <a:cubicBezTo>
                      <a:pt x="506" y="10141"/>
                      <a:pt x="464" y="10128"/>
                      <a:pt x="383" y="10092"/>
                    </a:cubicBezTo>
                    <a:cubicBezTo>
                      <a:pt x="373" y="10089"/>
                      <a:pt x="367" y="10088"/>
                      <a:pt x="362" y="10088"/>
                    </a:cubicBezTo>
                    <a:cubicBezTo>
                      <a:pt x="340" y="10088"/>
                      <a:pt x="387" y="10123"/>
                      <a:pt x="410" y="10146"/>
                    </a:cubicBezTo>
                    <a:cubicBezTo>
                      <a:pt x="517" y="10244"/>
                      <a:pt x="463" y="10270"/>
                      <a:pt x="561" y="10359"/>
                    </a:cubicBezTo>
                    <a:cubicBezTo>
                      <a:pt x="625" y="10405"/>
                      <a:pt x="692" y="10448"/>
                      <a:pt x="762" y="10484"/>
                    </a:cubicBezTo>
                    <a:lnTo>
                      <a:pt x="762" y="10484"/>
                    </a:lnTo>
                    <a:cubicBezTo>
                      <a:pt x="661" y="10437"/>
                      <a:pt x="553" y="10387"/>
                      <a:pt x="490" y="10368"/>
                    </a:cubicBezTo>
                    <a:cubicBezTo>
                      <a:pt x="474" y="10364"/>
                      <a:pt x="465" y="10362"/>
                      <a:pt x="461" y="10362"/>
                    </a:cubicBezTo>
                    <a:cubicBezTo>
                      <a:pt x="445" y="10362"/>
                      <a:pt x="515" y="10396"/>
                      <a:pt x="504" y="10396"/>
                    </a:cubicBezTo>
                    <a:cubicBezTo>
                      <a:pt x="503" y="10396"/>
                      <a:pt x="501" y="10396"/>
                      <a:pt x="499" y="10395"/>
                    </a:cubicBezTo>
                    <a:lnTo>
                      <a:pt x="437" y="10386"/>
                    </a:lnTo>
                    <a:cubicBezTo>
                      <a:pt x="404" y="10378"/>
                      <a:pt x="382" y="10375"/>
                      <a:pt x="368" y="10375"/>
                    </a:cubicBezTo>
                    <a:cubicBezTo>
                      <a:pt x="334" y="10375"/>
                      <a:pt x="336" y="10392"/>
                      <a:pt x="330" y="10404"/>
                    </a:cubicBezTo>
                    <a:cubicBezTo>
                      <a:pt x="446" y="10466"/>
                      <a:pt x="401" y="10493"/>
                      <a:pt x="419" y="10502"/>
                    </a:cubicBezTo>
                    <a:cubicBezTo>
                      <a:pt x="659" y="10618"/>
                      <a:pt x="944" y="10742"/>
                      <a:pt x="1203" y="10867"/>
                    </a:cubicBezTo>
                    <a:cubicBezTo>
                      <a:pt x="1042" y="10823"/>
                      <a:pt x="891" y="10760"/>
                      <a:pt x="748" y="10680"/>
                    </a:cubicBezTo>
                    <a:cubicBezTo>
                      <a:pt x="561" y="10583"/>
                      <a:pt x="456" y="10542"/>
                      <a:pt x="422" y="10542"/>
                    </a:cubicBezTo>
                    <a:cubicBezTo>
                      <a:pt x="415" y="10542"/>
                      <a:pt x="411" y="10544"/>
                      <a:pt x="410" y="10546"/>
                    </a:cubicBezTo>
                    <a:cubicBezTo>
                      <a:pt x="401" y="10564"/>
                      <a:pt x="383" y="10564"/>
                      <a:pt x="472" y="10609"/>
                    </a:cubicBezTo>
                    <a:cubicBezTo>
                      <a:pt x="532" y="10646"/>
                      <a:pt x="585" y="10664"/>
                      <a:pt x="575" y="10664"/>
                    </a:cubicBezTo>
                    <a:cubicBezTo>
                      <a:pt x="573" y="10664"/>
                      <a:pt x="569" y="10664"/>
                      <a:pt x="561" y="10662"/>
                    </a:cubicBezTo>
                    <a:cubicBezTo>
                      <a:pt x="383" y="10609"/>
                      <a:pt x="205" y="10546"/>
                      <a:pt x="36" y="10475"/>
                    </a:cubicBezTo>
                    <a:lnTo>
                      <a:pt x="36" y="10475"/>
                    </a:lnTo>
                    <a:cubicBezTo>
                      <a:pt x="214" y="10564"/>
                      <a:pt x="214" y="10564"/>
                      <a:pt x="205" y="10582"/>
                    </a:cubicBezTo>
                    <a:cubicBezTo>
                      <a:pt x="196" y="10600"/>
                      <a:pt x="205" y="10618"/>
                      <a:pt x="285" y="10671"/>
                    </a:cubicBezTo>
                    <a:cubicBezTo>
                      <a:pt x="330" y="10698"/>
                      <a:pt x="383" y="10725"/>
                      <a:pt x="419" y="10751"/>
                    </a:cubicBezTo>
                    <a:cubicBezTo>
                      <a:pt x="366" y="10734"/>
                      <a:pt x="220" y="10673"/>
                      <a:pt x="197" y="10671"/>
                    </a:cubicBezTo>
                    <a:lnTo>
                      <a:pt x="197" y="10671"/>
                    </a:lnTo>
                    <a:cubicBezTo>
                      <a:pt x="210" y="10679"/>
                      <a:pt x="284" y="10735"/>
                      <a:pt x="276" y="10742"/>
                    </a:cubicBezTo>
                    <a:lnTo>
                      <a:pt x="259" y="10769"/>
                    </a:lnTo>
                    <a:cubicBezTo>
                      <a:pt x="217" y="10754"/>
                      <a:pt x="196" y="10747"/>
                      <a:pt x="190" y="10747"/>
                    </a:cubicBezTo>
                    <a:cubicBezTo>
                      <a:pt x="164" y="10747"/>
                      <a:pt x="397" y="10860"/>
                      <a:pt x="490" y="10903"/>
                    </a:cubicBezTo>
                    <a:cubicBezTo>
                      <a:pt x="633" y="10965"/>
                      <a:pt x="642" y="10983"/>
                      <a:pt x="642" y="10992"/>
                    </a:cubicBezTo>
                    <a:cubicBezTo>
                      <a:pt x="383" y="10871"/>
                      <a:pt x="286" y="10830"/>
                      <a:pt x="243" y="10830"/>
                    </a:cubicBezTo>
                    <a:cubicBezTo>
                      <a:pt x="239" y="10830"/>
                      <a:pt x="235" y="10831"/>
                      <a:pt x="232" y="10831"/>
                    </a:cubicBezTo>
                    <a:cubicBezTo>
                      <a:pt x="169" y="10849"/>
                      <a:pt x="169" y="10885"/>
                      <a:pt x="152" y="10929"/>
                    </a:cubicBezTo>
                    <a:cubicBezTo>
                      <a:pt x="152" y="10929"/>
                      <a:pt x="107" y="10956"/>
                      <a:pt x="223" y="11001"/>
                    </a:cubicBezTo>
                    <a:cubicBezTo>
                      <a:pt x="397" y="11069"/>
                      <a:pt x="410" y="11092"/>
                      <a:pt x="383" y="11092"/>
                    </a:cubicBezTo>
                    <a:cubicBezTo>
                      <a:pt x="378" y="11092"/>
                      <a:pt x="372" y="11091"/>
                      <a:pt x="365" y="11090"/>
                    </a:cubicBezTo>
                    <a:cubicBezTo>
                      <a:pt x="321" y="11081"/>
                      <a:pt x="205" y="11027"/>
                      <a:pt x="143" y="11001"/>
                    </a:cubicBezTo>
                    <a:cubicBezTo>
                      <a:pt x="122" y="10995"/>
                      <a:pt x="110" y="10993"/>
                      <a:pt x="103" y="10993"/>
                    </a:cubicBezTo>
                    <a:cubicBezTo>
                      <a:pt x="89" y="10993"/>
                      <a:pt x="95" y="11001"/>
                      <a:pt x="89" y="11001"/>
                    </a:cubicBezTo>
                    <a:cubicBezTo>
                      <a:pt x="89" y="11010"/>
                      <a:pt x="0" y="11001"/>
                      <a:pt x="125" y="11072"/>
                    </a:cubicBezTo>
                    <a:cubicBezTo>
                      <a:pt x="250" y="11143"/>
                      <a:pt x="152" y="11108"/>
                      <a:pt x="196" y="11143"/>
                    </a:cubicBezTo>
                    <a:cubicBezTo>
                      <a:pt x="223" y="11161"/>
                      <a:pt x="401" y="11250"/>
                      <a:pt x="401" y="11250"/>
                    </a:cubicBezTo>
                    <a:cubicBezTo>
                      <a:pt x="401" y="11250"/>
                      <a:pt x="267" y="11197"/>
                      <a:pt x="223" y="11188"/>
                    </a:cubicBezTo>
                    <a:cubicBezTo>
                      <a:pt x="152" y="11164"/>
                      <a:pt x="112" y="11156"/>
                      <a:pt x="94" y="11156"/>
                    </a:cubicBezTo>
                    <a:cubicBezTo>
                      <a:pt x="84" y="11156"/>
                      <a:pt x="80" y="11158"/>
                      <a:pt x="80" y="11161"/>
                    </a:cubicBezTo>
                    <a:cubicBezTo>
                      <a:pt x="80" y="11197"/>
                      <a:pt x="89" y="11232"/>
                      <a:pt x="116" y="11250"/>
                    </a:cubicBezTo>
                    <a:cubicBezTo>
                      <a:pt x="187" y="11304"/>
                      <a:pt x="267" y="11348"/>
                      <a:pt x="357" y="11375"/>
                    </a:cubicBezTo>
                    <a:cubicBezTo>
                      <a:pt x="521" y="11470"/>
                      <a:pt x="790" y="11569"/>
                      <a:pt x="835" y="11569"/>
                    </a:cubicBezTo>
                    <a:cubicBezTo>
                      <a:pt x="865" y="11569"/>
                      <a:pt x="800" y="11528"/>
                      <a:pt x="554" y="11418"/>
                    </a:cubicBezTo>
                    <a:lnTo>
                      <a:pt x="554" y="11418"/>
                    </a:lnTo>
                    <a:cubicBezTo>
                      <a:pt x="687" y="11473"/>
                      <a:pt x="702" y="11426"/>
                      <a:pt x="891" y="11508"/>
                    </a:cubicBezTo>
                    <a:cubicBezTo>
                      <a:pt x="938" y="11525"/>
                      <a:pt x="958" y="11531"/>
                      <a:pt x="963" y="11531"/>
                    </a:cubicBezTo>
                    <a:cubicBezTo>
                      <a:pt x="973" y="11531"/>
                      <a:pt x="904" y="11500"/>
                      <a:pt x="873" y="11482"/>
                    </a:cubicBezTo>
                    <a:cubicBezTo>
                      <a:pt x="829" y="11446"/>
                      <a:pt x="864" y="11446"/>
                      <a:pt x="838" y="11428"/>
                    </a:cubicBezTo>
                    <a:cubicBezTo>
                      <a:pt x="740" y="11330"/>
                      <a:pt x="793" y="11295"/>
                      <a:pt x="864" y="11268"/>
                    </a:cubicBezTo>
                    <a:cubicBezTo>
                      <a:pt x="867" y="11267"/>
                      <a:pt x="870" y="11267"/>
                      <a:pt x="875" y="11267"/>
                    </a:cubicBezTo>
                    <a:cubicBezTo>
                      <a:pt x="896" y="11267"/>
                      <a:pt x="935" y="11272"/>
                      <a:pt x="964" y="11272"/>
                    </a:cubicBezTo>
                    <a:cubicBezTo>
                      <a:pt x="1031" y="11272"/>
                      <a:pt x="1043" y="11245"/>
                      <a:pt x="650" y="11063"/>
                    </a:cubicBezTo>
                    <a:cubicBezTo>
                      <a:pt x="552" y="11019"/>
                      <a:pt x="454" y="10974"/>
                      <a:pt x="357" y="10921"/>
                    </a:cubicBezTo>
                    <a:lnTo>
                      <a:pt x="357" y="10921"/>
                    </a:lnTo>
                    <a:cubicBezTo>
                      <a:pt x="472" y="10965"/>
                      <a:pt x="615" y="11027"/>
                      <a:pt x="748" y="11081"/>
                    </a:cubicBezTo>
                    <a:cubicBezTo>
                      <a:pt x="793" y="11103"/>
                      <a:pt x="1296" y="11324"/>
                      <a:pt x="1451" y="11396"/>
                    </a:cubicBezTo>
                    <a:lnTo>
                      <a:pt x="1451" y="11396"/>
                    </a:lnTo>
                    <a:cubicBezTo>
                      <a:pt x="1424" y="11382"/>
                      <a:pt x="1394" y="11365"/>
                      <a:pt x="1372" y="11348"/>
                    </a:cubicBezTo>
                    <a:cubicBezTo>
                      <a:pt x="1345" y="11330"/>
                      <a:pt x="1336" y="11321"/>
                      <a:pt x="1345" y="11312"/>
                    </a:cubicBezTo>
                    <a:cubicBezTo>
                      <a:pt x="1345" y="11309"/>
                      <a:pt x="1348" y="11305"/>
                      <a:pt x="1360" y="11305"/>
                    </a:cubicBezTo>
                    <a:cubicBezTo>
                      <a:pt x="1381" y="11305"/>
                      <a:pt x="1430" y="11318"/>
                      <a:pt x="1547" y="11373"/>
                    </a:cubicBezTo>
                    <a:lnTo>
                      <a:pt x="1547" y="11373"/>
                    </a:lnTo>
                    <a:cubicBezTo>
                      <a:pt x="1196" y="11206"/>
                      <a:pt x="1469" y="11303"/>
                      <a:pt x="1194" y="11170"/>
                    </a:cubicBezTo>
                    <a:cubicBezTo>
                      <a:pt x="1074" y="11117"/>
                      <a:pt x="864" y="11013"/>
                      <a:pt x="886" y="11013"/>
                    </a:cubicBezTo>
                    <a:cubicBezTo>
                      <a:pt x="893" y="11013"/>
                      <a:pt x="926" y="11025"/>
                      <a:pt x="998" y="11054"/>
                    </a:cubicBezTo>
                    <a:cubicBezTo>
                      <a:pt x="1131" y="11108"/>
                      <a:pt x="1274" y="11179"/>
                      <a:pt x="1390" y="11215"/>
                    </a:cubicBezTo>
                    <a:cubicBezTo>
                      <a:pt x="1417" y="11224"/>
                      <a:pt x="1436" y="11229"/>
                      <a:pt x="1442" y="11229"/>
                    </a:cubicBezTo>
                    <a:cubicBezTo>
                      <a:pt x="1454" y="11229"/>
                      <a:pt x="1424" y="11211"/>
                      <a:pt x="1336" y="11170"/>
                    </a:cubicBezTo>
                    <a:cubicBezTo>
                      <a:pt x="1212" y="11108"/>
                      <a:pt x="1256" y="11125"/>
                      <a:pt x="1265" y="11117"/>
                    </a:cubicBezTo>
                    <a:lnTo>
                      <a:pt x="1265" y="11117"/>
                    </a:lnTo>
                    <a:cubicBezTo>
                      <a:pt x="1318" y="11134"/>
                      <a:pt x="1372" y="11152"/>
                      <a:pt x="1416" y="11179"/>
                    </a:cubicBezTo>
                    <a:cubicBezTo>
                      <a:pt x="1462" y="11198"/>
                      <a:pt x="1485" y="11205"/>
                      <a:pt x="1492" y="11205"/>
                    </a:cubicBezTo>
                    <a:cubicBezTo>
                      <a:pt x="1521" y="11205"/>
                      <a:pt x="1333" y="11097"/>
                      <a:pt x="1370" y="11097"/>
                    </a:cubicBezTo>
                    <a:cubicBezTo>
                      <a:pt x="1378" y="11097"/>
                      <a:pt x="1398" y="11103"/>
                      <a:pt x="1434" y="11117"/>
                    </a:cubicBezTo>
                    <a:cubicBezTo>
                      <a:pt x="1442" y="11108"/>
                      <a:pt x="1139" y="10952"/>
                      <a:pt x="1147" y="10952"/>
                    </a:cubicBezTo>
                    <a:lnTo>
                      <a:pt x="1147" y="10952"/>
                    </a:lnTo>
                    <a:cubicBezTo>
                      <a:pt x="1148" y="10952"/>
                      <a:pt x="1151" y="10953"/>
                      <a:pt x="1158" y="10956"/>
                    </a:cubicBezTo>
                    <a:cubicBezTo>
                      <a:pt x="1191" y="10964"/>
                      <a:pt x="1406" y="11056"/>
                      <a:pt x="1418" y="11056"/>
                    </a:cubicBezTo>
                    <a:cubicBezTo>
                      <a:pt x="1419" y="11056"/>
                      <a:pt x="1419" y="11056"/>
                      <a:pt x="1416" y="11054"/>
                    </a:cubicBezTo>
                    <a:cubicBezTo>
                      <a:pt x="1363" y="11027"/>
                      <a:pt x="1194" y="10956"/>
                      <a:pt x="1123" y="10912"/>
                    </a:cubicBezTo>
                    <a:lnTo>
                      <a:pt x="1123" y="10912"/>
                    </a:lnTo>
                    <a:cubicBezTo>
                      <a:pt x="1123" y="10912"/>
                      <a:pt x="1568" y="11099"/>
                      <a:pt x="1568" y="11099"/>
                    </a:cubicBezTo>
                    <a:cubicBezTo>
                      <a:pt x="1403" y="11012"/>
                      <a:pt x="1284" y="10944"/>
                      <a:pt x="1319" y="10944"/>
                    </a:cubicBezTo>
                    <a:cubicBezTo>
                      <a:pt x="1327" y="10944"/>
                      <a:pt x="1344" y="10948"/>
                      <a:pt x="1372" y="10956"/>
                    </a:cubicBezTo>
                    <a:cubicBezTo>
                      <a:pt x="1418" y="10973"/>
                      <a:pt x="1457" y="10983"/>
                      <a:pt x="1476" y="10983"/>
                    </a:cubicBezTo>
                    <a:cubicBezTo>
                      <a:pt x="1486" y="10983"/>
                      <a:pt x="1491" y="10980"/>
                      <a:pt x="1488" y="10974"/>
                    </a:cubicBezTo>
                    <a:cubicBezTo>
                      <a:pt x="1480" y="10966"/>
                      <a:pt x="1413" y="10928"/>
                      <a:pt x="1400" y="10928"/>
                    </a:cubicBezTo>
                    <a:cubicBezTo>
                      <a:pt x="1400" y="10928"/>
                      <a:pt x="1399" y="10928"/>
                      <a:pt x="1399" y="10929"/>
                    </a:cubicBezTo>
                    <a:lnTo>
                      <a:pt x="1399" y="10929"/>
                    </a:lnTo>
                    <a:lnTo>
                      <a:pt x="1408" y="10903"/>
                    </a:lnTo>
                    <a:cubicBezTo>
                      <a:pt x="1416" y="10894"/>
                      <a:pt x="1399" y="10903"/>
                      <a:pt x="1301" y="10840"/>
                    </a:cubicBezTo>
                    <a:cubicBezTo>
                      <a:pt x="1281" y="10831"/>
                      <a:pt x="1277" y="10828"/>
                      <a:pt x="1284" y="10828"/>
                    </a:cubicBezTo>
                    <a:cubicBezTo>
                      <a:pt x="1304" y="10828"/>
                      <a:pt x="1414" y="10858"/>
                      <a:pt x="1434" y="10858"/>
                    </a:cubicBezTo>
                    <a:cubicBezTo>
                      <a:pt x="1439" y="10858"/>
                      <a:pt x="1448" y="10859"/>
                      <a:pt x="1457" y="10859"/>
                    </a:cubicBezTo>
                    <a:cubicBezTo>
                      <a:pt x="1485" y="10859"/>
                      <a:pt x="1517" y="10854"/>
                      <a:pt x="1443" y="10814"/>
                    </a:cubicBezTo>
                    <a:cubicBezTo>
                      <a:pt x="1366" y="10775"/>
                      <a:pt x="1211" y="10704"/>
                      <a:pt x="1230" y="10704"/>
                    </a:cubicBezTo>
                    <a:cubicBezTo>
                      <a:pt x="1237" y="10704"/>
                      <a:pt x="1270" y="10715"/>
                      <a:pt x="1345" y="10742"/>
                    </a:cubicBezTo>
                    <a:cubicBezTo>
                      <a:pt x="1443" y="10784"/>
                      <a:pt x="1523" y="10814"/>
                      <a:pt x="1535" y="10814"/>
                    </a:cubicBezTo>
                    <a:cubicBezTo>
                      <a:pt x="1546" y="10814"/>
                      <a:pt x="1499" y="10789"/>
                      <a:pt x="1354" y="10725"/>
                    </a:cubicBezTo>
                    <a:cubicBezTo>
                      <a:pt x="1183" y="10651"/>
                      <a:pt x="1104" y="10607"/>
                      <a:pt x="1126" y="10607"/>
                    </a:cubicBezTo>
                    <a:cubicBezTo>
                      <a:pt x="1137" y="10607"/>
                      <a:pt x="1168" y="10616"/>
                      <a:pt x="1221" y="10636"/>
                    </a:cubicBezTo>
                    <a:cubicBezTo>
                      <a:pt x="1307" y="10662"/>
                      <a:pt x="1442" y="10723"/>
                      <a:pt x="1458" y="10723"/>
                    </a:cubicBezTo>
                    <a:cubicBezTo>
                      <a:pt x="1464" y="10723"/>
                      <a:pt x="1455" y="10716"/>
                      <a:pt x="1425" y="10698"/>
                    </a:cubicBezTo>
                    <a:cubicBezTo>
                      <a:pt x="1417" y="10690"/>
                      <a:pt x="1164" y="10544"/>
                      <a:pt x="1170" y="10544"/>
                    </a:cubicBezTo>
                    <a:lnTo>
                      <a:pt x="1170" y="10544"/>
                    </a:lnTo>
                    <a:cubicBezTo>
                      <a:pt x="1170" y="10544"/>
                      <a:pt x="1172" y="10545"/>
                      <a:pt x="1176" y="10546"/>
                    </a:cubicBezTo>
                    <a:cubicBezTo>
                      <a:pt x="1229" y="10573"/>
                      <a:pt x="1381" y="10653"/>
                      <a:pt x="1470" y="10689"/>
                    </a:cubicBezTo>
                    <a:cubicBezTo>
                      <a:pt x="1478" y="10692"/>
                      <a:pt x="1483" y="10693"/>
                      <a:pt x="1485" y="10693"/>
                    </a:cubicBezTo>
                    <a:cubicBezTo>
                      <a:pt x="1511" y="10693"/>
                      <a:pt x="1332" y="10589"/>
                      <a:pt x="1292" y="10573"/>
                    </a:cubicBezTo>
                    <a:cubicBezTo>
                      <a:pt x="1297" y="10568"/>
                      <a:pt x="1296" y="10561"/>
                      <a:pt x="1314" y="10561"/>
                    </a:cubicBezTo>
                    <a:cubicBezTo>
                      <a:pt x="1328" y="10561"/>
                      <a:pt x="1355" y="10566"/>
                      <a:pt x="1408" y="10582"/>
                    </a:cubicBezTo>
                    <a:cubicBezTo>
                      <a:pt x="1461" y="10609"/>
                      <a:pt x="1514" y="10618"/>
                      <a:pt x="1568" y="10627"/>
                    </a:cubicBezTo>
                    <a:cubicBezTo>
                      <a:pt x="1595" y="10618"/>
                      <a:pt x="1586" y="10600"/>
                      <a:pt x="1532" y="10555"/>
                    </a:cubicBezTo>
                    <a:cubicBezTo>
                      <a:pt x="1485" y="10529"/>
                      <a:pt x="1373" y="10471"/>
                      <a:pt x="1392" y="10471"/>
                    </a:cubicBezTo>
                    <a:cubicBezTo>
                      <a:pt x="1399" y="10471"/>
                      <a:pt x="1419" y="10478"/>
                      <a:pt x="1461" y="10493"/>
                    </a:cubicBezTo>
                    <a:cubicBezTo>
                      <a:pt x="1578" y="10538"/>
                      <a:pt x="1643" y="10558"/>
                      <a:pt x="1664" y="10558"/>
                    </a:cubicBezTo>
                    <a:cubicBezTo>
                      <a:pt x="1677" y="10558"/>
                      <a:pt x="1674" y="10551"/>
                      <a:pt x="1657" y="10538"/>
                    </a:cubicBezTo>
                    <a:cubicBezTo>
                      <a:pt x="1585" y="10498"/>
                      <a:pt x="1512" y="10459"/>
                      <a:pt x="1436" y="10423"/>
                    </a:cubicBezTo>
                    <a:lnTo>
                      <a:pt x="1436" y="10423"/>
                    </a:lnTo>
                    <a:cubicBezTo>
                      <a:pt x="1550" y="10472"/>
                      <a:pt x="1609" y="10492"/>
                      <a:pt x="1629" y="10492"/>
                    </a:cubicBezTo>
                    <a:cubicBezTo>
                      <a:pt x="1660" y="10492"/>
                      <a:pt x="1593" y="10442"/>
                      <a:pt x="1497" y="10386"/>
                    </a:cubicBezTo>
                    <a:cubicBezTo>
                      <a:pt x="1444" y="10362"/>
                      <a:pt x="1422" y="10346"/>
                      <a:pt x="1434" y="10346"/>
                    </a:cubicBezTo>
                    <a:cubicBezTo>
                      <a:pt x="1445" y="10346"/>
                      <a:pt x="1480" y="10358"/>
                      <a:pt x="1541" y="10386"/>
                    </a:cubicBezTo>
                    <a:cubicBezTo>
                      <a:pt x="1639" y="10422"/>
                      <a:pt x="1675" y="10448"/>
                      <a:pt x="1764" y="10484"/>
                    </a:cubicBezTo>
                    <a:cubicBezTo>
                      <a:pt x="1779" y="10489"/>
                      <a:pt x="1788" y="10491"/>
                      <a:pt x="1792" y="10491"/>
                    </a:cubicBezTo>
                    <a:cubicBezTo>
                      <a:pt x="1813" y="10491"/>
                      <a:pt x="1722" y="10445"/>
                      <a:pt x="1693" y="10431"/>
                    </a:cubicBezTo>
                    <a:cubicBezTo>
                      <a:pt x="1653" y="10406"/>
                      <a:pt x="1641" y="10392"/>
                      <a:pt x="1659" y="10392"/>
                    </a:cubicBezTo>
                    <a:cubicBezTo>
                      <a:pt x="1673" y="10392"/>
                      <a:pt x="1708" y="10402"/>
                      <a:pt x="1764" y="10422"/>
                    </a:cubicBezTo>
                    <a:cubicBezTo>
                      <a:pt x="1821" y="10447"/>
                      <a:pt x="1846" y="10457"/>
                      <a:pt x="1852" y="10457"/>
                    </a:cubicBezTo>
                    <a:cubicBezTo>
                      <a:pt x="1869" y="10457"/>
                      <a:pt x="1679" y="10355"/>
                      <a:pt x="1666" y="10342"/>
                    </a:cubicBezTo>
                    <a:cubicBezTo>
                      <a:pt x="1621" y="10306"/>
                      <a:pt x="1737" y="10342"/>
                      <a:pt x="1621" y="10270"/>
                    </a:cubicBezTo>
                    <a:cubicBezTo>
                      <a:pt x="1536" y="10218"/>
                      <a:pt x="1543" y="10204"/>
                      <a:pt x="1570" y="10204"/>
                    </a:cubicBezTo>
                    <a:cubicBezTo>
                      <a:pt x="1580" y="10204"/>
                      <a:pt x="1592" y="10206"/>
                      <a:pt x="1604" y="10208"/>
                    </a:cubicBezTo>
                    <a:cubicBezTo>
                      <a:pt x="1623" y="10208"/>
                      <a:pt x="1662" y="10215"/>
                      <a:pt x="1687" y="10215"/>
                    </a:cubicBezTo>
                    <a:cubicBezTo>
                      <a:pt x="1717" y="10215"/>
                      <a:pt x="1723" y="10204"/>
                      <a:pt x="1639" y="10155"/>
                    </a:cubicBezTo>
                    <a:cubicBezTo>
                      <a:pt x="1629" y="10149"/>
                      <a:pt x="1626" y="10146"/>
                      <a:pt x="1629" y="10146"/>
                    </a:cubicBezTo>
                    <a:cubicBezTo>
                      <a:pt x="1643" y="10146"/>
                      <a:pt x="1798" y="10209"/>
                      <a:pt x="1835" y="10217"/>
                    </a:cubicBezTo>
                    <a:cubicBezTo>
                      <a:pt x="1846" y="10221"/>
                      <a:pt x="1852" y="10223"/>
                      <a:pt x="1854" y="10223"/>
                    </a:cubicBezTo>
                    <a:cubicBezTo>
                      <a:pt x="1865" y="10223"/>
                      <a:pt x="1765" y="10171"/>
                      <a:pt x="1773" y="10163"/>
                    </a:cubicBezTo>
                    <a:cubicBezTo>
                      <a:pt x="1782" y="10155"/>
                      <a:pt x="1799" y="10146"/>
                      <a:pt x="1782" y="10119"/>
                    </a:cubicBezTo>
                    <a:cubicBezTo>
                      <a:pt x="1761" y="10105"/>
                      <a:pt x="1667" y="10060"/>
                      <a:pt x="1681" y="10060"/>
                    </a:cubicBezTo>
                    <a:cubicBezTo>
                      <a:pt x="1685" y="10060"/>
                      <a:pt x="1699" y="10064"/>
                      <a:pt x="1728" y="10074"/>
                    </a:cubicBezTo>
                    <a:cubicBezTo>
                      <a:pt x="1788" y="10094"/>
                      <a:pt x="1865" y="10116"/>
                      <a:pt x="1892" y="10116"/>
                    </a:cubicBezTo>
                    <a:cubicBezTo>
                      <a:pt x="1922" y="10116"/>
                      <a:pt x="1888" y="10088"/>
                      <a:pt x="1689" y="9995"/>
                    </a:cubicBezTo>
                    <a:lnTo>
                      <a:pt x="1689" y="9995"/>
                    </a:lnTo>
                    <a:cubicBezTo>
                      <a:pt x="1828" y="10058"/>
                      <a:pt x="1904" y="10081"/>
                      <a:pt x="1939" y="10081"/>
                    </a:cubicBezTo>
                    <a:cubicBezTo>
                      <a:pt x="2002" y="10081"/>
                      <a:pt x="1926" y="10005"/>
                      <a:pt x="1826" y="9950"/>
                    </a:cubicBezTo>
                    <a:cubicBezTo>
                      <a:pt x="1809" y="9940"/>
                      <a:pt x="1806" y="9935"/>
                      <a:pt x="1811" y="9935"/>
                    </a:cubicBezTo>
                    <a:cubicBezTo>
                      <a:pt x="1837" y="9935"/>
                      <a:pt x="2083" y="10036"/>
                      <a:pt x="2111" y="10036"/>
                    </a:cubicBezTo>
                    <a:cubicBezTo>
                      <a:pt x="2122" y="10036"/>
                      <a:pt x="2095" y="10018"/>
                      <a:pt x="1995" y="9968"/>
                    </a:cubicBezTo>
                    <a:cubicBezTo>
                      <a:pt x="1861" y="9901"/>
                      <a:pt x="1702" y="9823"/>
                      <a:pt x="1726" y="9823"/>
                    </a:cubicBezTo>
                    <a:cubicBezTo>
                      <a:pt x="1734" y="9823"/>
                      <a:pt x="1762" y="9832"/>
                      <a:pt x="1817" y="9852"/>
                    </a:cubicBezTo>
                    <a:cubicBezTo>
                      <a:pt x="1817" y="9837"/>
                      <a:pt x="1804" y="9815"/>
                      <a:pt x="1790" y="9803"/>
                    </a:cubicBezTo>
                    <a:lnTo>
                      <a:pt x="1790" y="9803"/>
                    </a:lnTo>
                    <a:cubicBezTo>
                      <a:pt x="1841" y="9836"/>
                      <a:pt x="1900" y="9853"/>
                      <a:pt x="1951" y="9878"/>
                    </a:cubicBezTo>
                    <a:cubicBezTo>
                      <a:pt x="1962" y="9883"/>
                      <a:pt x="1969" y="9885"/>
                      <a:pt x="1974" y="9885"/>
                    </a:cubicBezTo>
                    <a:cubicBezTo>
                      <a:pt x="1988" y="9885"/>
                      <a:pt x="1980" y="9870"/>
                      <a:pt x="1987" y="9870"/>
                    </a:cubicBezTo>
                    <a:cubicBezTo>
                      <a:pt x="1987" y="9869"/>
                      <a:pt x="1988" y="9869"/>
                      <a:pt x="1990" y="9869"/>
                    </a:cubicBezTo>
                    <a:cubicBezTo>
                      <a:pt x="2009" y="9869"/>
                      <a:pt x="2100" y="9891"/>
                      <a:pt x="2140" y="9891"/>
                    </a:cubicBezTo>
                    <a:cubicBezTo>
                      <a:pt x="2155" y="9891"/>
                      <a:pt x="2163" y="9888"/>
                      <a:pt x="2156" y="9878"/>
                    </a:cubicBezTo>
                    <a:cubicBezTo>
                      <a:pt x="1924" y="9798"/>
                      <a:pt x="1693" y="9691"/>
                      <a:pt x="1470" y="9584"/>
                    </a:cubicBezTo>
                    <a:lnTo>
                      <a:pt x="1470" y="9584"/>
                    </a:lnTo>
                    <a:cubicBezTo>
                      <a:pt x="1604" y="9629"/>
                      <a:pt x="1719" y="9682"/>
                      <a:pt x="1844" y="9745"/>
                    </a:cubicBezTo>
                    <a:cubicBezTo>
                      <a:pt x="1892" y="9769"/>
                      <a:pt x="1912" y="9776"/>
                      <a:pt x="1920" y="9776"/>
                    </a:cubicBezTo>
                    <a:cubicBezTo>
                      <a:pt x="1935" y="9776"/>
                      <a:pt x="1897" y="9745"/>
                      <a:pt x="1915" y="9745"/>
                    </a:cubicBezTo>
                    <a:cubicBezTo>
                      <a:pt x="1938" y="9745"/>
                      <a:pt x="2120" y="9815"/>
                      <a:pt x="2132" y="9815"/>
                    </a:cubicBezTo>
                    <a:cubicBezTo>
                      <a:pt x="2134" y="9815"/>
                      <a:pt x="2131" y="9813"/>
                      <a:pt x="2120" y="9807"/>
                    </a:cubicBezTo>
                    <a:cubicBezTo>
                      <a:pt x="2062" y="9774"/>
                      <a:pt x="1934" y="9717"/>
                      <a:pt x="1961" y="9717"/>
                    </a:cubicBezTo>
                    <a:cubicBezTo>
                      <a:pt x="1963" y="9717"/>
                      <a:pt x="1965" y="9718"/>
                      <a:pt x="1969" y="9718"/>
                    </a:cubicBezTo>
                    <a:cubicBezTo>
                      <a:pt x="2049" y="9745"/>
                      <a:pt x="2138" y="9763"/>
                      <a:pt x="2218" y="9780"/>
                    </a:cubicBezTo>
                    <a:cubicBezTo>
                      <a:pt x="2058" y="9718"/>
                      <a:pt x="2147" y="9674"/>
                      <a:pt x="2111" y="9647"/>
                    </a:cubicBezTo>
                    <a:cubicBezTo>
                      <a:pt x="2076" y="9620"/>
                      <a:pt x="1844" y="9531"/>
                      <a:pt x="1755" y="9478"/>
                    </a:cubicBezTo>
                    <a:cubicBezTo>
                      <a:pt x="1737" y="9468"/>
                      <a:pt x="1731" y="9464"/>
                      <a:pt x="1734" y="9464"/>
                    </a:cubicBezTo>
                    <a:cubicBezTo>
                      <a:pt x="1749" y="9464"/>
                      <a:pt x="2034" y="9590"/>
                      <a:pt x="2102" y="9620"/>
                    </a:cubicBezTo>
                    <a:cubicBezTo>
                      <a:pt x="2029" y="9583"/>
                      <a:pt x="1906" y="9522"/>
                      <a:pt x="1916" y="9522"/>
                    </a:cubicBezTo>
                    <a:cubicBezTo>
                      <a:pt x="1919" y="9522"/>
                      <a:pt x="1927" y="9525"/>
                      <a:pt x="1942" y="9531"/>
                    </a:cubicBezTo>
                    <a:cubicBezTo>
                      <a:pt x="2031" y="9567"/>
                      <a:pt x="2191" y="9647"/>
                      <a:pt x="2245" y="9656"/>
                    </a:cubicBezTo>
                    <a:cubicBezTo>
                      <a:pt x="2246" y="9656"/>
                      <a:pt x="2246" y="9656"/>
                      <a:pt x="2247" y="9656"/>
                    </a:cubicBezTo>
                    <a:cubicBezTo>
                      <a:pt x="2262" y="9656"/>
                      <a:pt x="1933" y="9495"/>
                      <a:pt x="1957" y="9495"/>
                    </a:cubicBezTo>
                    <a:cubicBezTo>
                      <a:pt x="1958" y="9495"/>
                      <a:pt x="1959" y="9495"/>
                      <a:pt x="1960" y="9495"/>
                    </a:cubicBezTo>
                    <a:cubicBezTo>
                      <a:pt x="1967" y="9495"/>
                      <a:pt x="2179" y="9579"/>
                      <a:pt x="2198" y="9579"/>
                    </a:cubicBezTo>
                    <a:cubicBezTo>
                      <a:pt x="2203" y="9579"/>
                      <a:pt x="2195" y="9573"/>
                      <a:pt x="2165" y="9558"/>
                    </a:cubicBezTo>
                    <a:cubicBezTo>
                      <a:pt x="2085" y="9531"/>
                      <a:pt x="2013" y="9495"/>
                      <a:pt x="1942" y="9460"/>
                    </a:cubicBezTo>
                    <a:cubicBezTo>
                      <a:pt x="1932" y="9449"/>
                      <a:pt x="1927" y="9445"/>
                      <a:pt x="1931" y="9445"/>
                    </a:cubicBezTo>
                    <a:cubicBezTo>
                      <a:pt x="1933" y="9445"/>
                      <a:pt x="1940" y="9447"/>
                      <a:pt x="1951" y="9451"/>
                    </a:cubicBezTo>
                    <a:cubicBezTo>
                      <a:pt x="2049" y="9487"/>
                      <a:pt x="2307" y="9611"/>
                      <a:pt x="2334" y="9611"/>
                    </a:cubicBezTo>
                    <a:cubicBezTo>
                      <a:pt x="2361" y="9611"/>
                      <a:pt x="2370" y="9602"/>
                      <a:pt x="2334" y="9584"/>
                    </a:cubicBezTo>
                    <a:cubicBezTo>
                      <a:pt x="2325" y="9576"/>
                      <a:pt x="2227" y="9522"/>
                      <a:pt x="2227" y="9522"/>
                    </a:cubicBezTo>
                    <a:cubicBezTo>
                      <a:pt x="2227" y="9522"/>
                      <a:pt x="2263" y="9504"/>
                      <a:pt x="2236" y="9469"/>
                    </a:cubicBezTo>
                    <a:cubicBezTo>
                      <a:pt x="2165" y="9415"/>
                      <a:pt x="2076" y="9380"/>
                      <a:pt x="1987" y="9362"/>
                    </a:cubicBezTo>
                    <a:cubicBezTo>
                      <a:pt x="1991" y="9353"/>
                      <a:pt x="1991" y="9345"/>
                      <a:pt x="2007" y="9345"/>
                    </a:cubicBezTo>
                    <a:cubicBezTo>
                      <a:pt x="2025" y="9345"/>
                      <a:pt x="2062" y="9356"/>
                      <a:pt x="2147" y="9389"/>
                    </a:cubicBezTo>
                    <a:cubicBezTo>
                      <a:pt x="2233" y="9419"/>
                      <a:pt x="2354" y="9463"/>
                      <a:pt x="2381" y="9463"/>
                    </a:cubicBezTo>
                    <a:cubicBezTo>
                      <a:pt x="2393" y="9463"/>
                      <a:pt x="2387" y="9455"/>
                      <a:pt x="2352" y="9433"/>
                    </a:cubicBezTo>
                    <a:cubicBezTo>
                      <a:pt x="2289" y="9406"/>
                      <a:pt x="2236" y="9371"/>
                      <a:pt x="2182" y="9335"/>
                    </a:cubicBezTo>
                    <a:cubicBezTo>
                      <a:pt x="2182" y="9335"/>
                      <a:pt x="2218" y="9335"/>
                      <a:pt x="2200" y="9317"/>
                    </a:cubicBezTo>
                    <a:cubicBezTo>
                      <a:pt x="2165" y="9299"/>
                      <a:pt x="2102" y="9273"/>
                      <a:pt x="2085" y="9264"/>
                    </a:cubicBezTo>
                    <a:cubicBezTo>
                      <a:pt x="2013" y="9210"/>
                      <a:pt x="2102" y="9228"/>
                      <a:pt x="2058" y="9193"/>
                    </a:cubicBezTo>
                    <a:cubicBezTo>
                      <a:pt x="2027" y="9168"/>
                      <a:pt x="1958" y="9126"/>
                      <a:pt x="1974" y="9126"/>
                    </a:cubicBezTo>
                    <a:cubicBezTo>
                      <a:pt x="1981" y="9126"/>
                      <a:pt x="2005" y="9135"/>
                      <a:pt x="2058" y="9157"/>
                    </a:cubicBezTo>
                    <a:cubicBezTo>
                      <a:pt x="2094" y="9171"/>
                      <a:pt x="2120" y="9177"/>
                      <a:pt x="2134" y="9177"/>
                    </a:cubicBezTo>
                    <a:cubicBezTo>
                      <a:pt x="2164" y="9177"/>
                      <a:pt x="2143" y="9149"/>
                      <a:pt x="2076" y="9112"/>
                    </a:cubicBezTo>
                    <a:cubicBezTo>
                      <a:pt x="2004" y="9077"/>
                      <a:pt x="1933" y="9050"/>
                      <a:pt x="1862" y="9041"/>
                    </a:cubicBezTo>
                    <a:cubicBezTo>
                      <a:pt x="1862" y="9036"/>
                      <a:pt x="1862" y="9027"/>
                      <a:pt x="1878" y="9027"/>
                    </a:cubicBezTo>
                    <a:cubicBezTo>
                      <a:pt x="1888" y="9027"/>
                      <a:pt x="1905" y="9031"/>
                      <a:pt x="1933" y="9041"/>
                    </a:cubicBezTo>
                    <a:cubicBezTo>
                      <a:pt x="2004" y="9059"/>
                      <a:pt x="2102" y="9104"/>
                      <a:pt x="2147" y="9112"/>
                    </a:cubicBezTo>
                    <a:cubicBezTo>
                      <a:pt x="2150" y="9113"/>
                      <a:pt x="2152" y="9113"/>
                      <a:pt x="2154" y="9113"/>
                    </a:cubicBezTo>
                    <a:cubicBezTo>
                      <a:pt x="2187" y="9113"/>
                      <a:pt x="2075" y="9051"/>
                      <a:pt x="2099" y="9051"/>
                    </a:cubicBezTo>
                    <a:cubicBezTo>
                      <a:pt x="2103" y="9051"/>
                      <a:pt x="2112" y="9053"/>
                      <a:pt x="2129" y="9059"/>
                    </a:cubicBezTo>
                    <a:cubicBezTo>
                      <a:pt x="2161" y="9065"/>
                      <a:pt x="2375" y="9151"/>
                      <a:pt x="2390" y="9151"/>
                    </a:cubicBezTo>
                    <a:cubicBezTo>
                      <a:pt x="2396" y="9151"/>
                      <a:pt x="2373" y="9138"/>
                      <a:pt x="2298" y="9104"/>
                    </a:cubicBezTo>
                    <a:cubicBezTo>
                      <a:pt x="2176" y="9046"/>
                      <a:pt x="1977" y="8953"/>
                      <a:pt x="2005" y="8953"/>
                    </a:cubicBezTo>
                    <a:cubicBezTo>
                      <a:pt x="2012" y="8953"/>
                      <a:pt x="2031" y="8958"/>
                      <a:pt x="2067" y="8970"/>
                    </a:cubicBezTo>
                    <a:cubicBezTo>
                      <a:pt x="2174" y="9006"/>
                      <a:pt x="2280" y="9059"/>
                      <a:pt x="2343" y="9068"/>
                    </a:cubicBezTo>
                    <a:cubicBezTo>
                      <a:pt x="2361" y="9068"/>
                      <a:pt x="2450" y="9068"/>
                      <a:pt x="2343" y="9023"/>
                    </a:cubicBezTo>
                    <a:cubicBezTo>
                      <a:pt x="2263" y="8988"/>
                      <a:pt x="1933" y="8854"/>
                      <a:pt x="1995" y="8854"/>
                    </a:cubicBezTo>
                    <a:cubicBezTo>
                      <a:pt x="2077" y="8888"/>
                      <a:pt x="2164" y="8922"/>
                      <a:pt x="2249" y="8960"/>
                    </a:cubicBezTo>
                    <a:lnTo>
                      <a:pt x="2249" y="8960"/>
                    </a:lnTo>
                    <a:cubicBezTo>
                      <a:pt x="2174" y="8923"/>
                      <a:pt x="2069" y="8869"/>
                      <a:pt x="2058" y="8863"/>
                    </a:cubicBezTo>
                    <a:cubicBezTo>
                      <a:pt x="2013" y="8837"/>
                      <a:pt x="1999" y="8826"/>
                      <a:pt x="2006" y="8826"/>
                    </a:cubicBezTo>
                    <a:cubicBezTo>
                      <a:pt x="2016" y="8826"/>
                      <a:pt x="2063" y="8846"/>
                      <a:pt x="2120" y="8872"/>
                    </a:cubicBezTo>
                    <a:cubicBezTo>
                      <a:pt x="2225" y="8913"/>
                      <a:pt x="2319" y="8935"/>
                      <a:pt x="2354" y="8935"/>
                    </a:cubicBezTo>
                    <a:cubicBezTo>
                      <a:pt x="2371" y="8935"/>
                      <a:pt x="2373" y="8929"/>
                      <a:pt x="2352" y="8916"/>
                    </a:cubicBezTo>
                    <a:cubicBezTo>
                      <a:pt x="2298" y="8872"/>
                      <a:pt x="1826" y="8676"/>
                      <a:pt x="1826" y="8667"/>
                    </a:cubicBezTo>
                    <a:lnTo>
                      <a:pt x="1826" y="8667"/>
                    </a:lnTo>
                    <a:cubicBezTo>
                      <a:pt x="1897" y="8685"/>
                      <a:pt x="1969" y="8712"/>
                      <a:pt x="2031" y="8747"/>
                    </a:cubicBezTo>
                    <a:cubicBezTo>
                      <a:pt x="2085" y="8765"/>
                      <a:pt x="2147" y="8783"/>
                      <a:pt x="2200" y="8792"/>
                    </a:cubicBezTo>
                    <a:cubicBezTo>
                      <a:pt x="2231" y="8792"/>
                      <a:pt x="2471" y="8870"/>
                      <a:pt x="2499" y="8870"/>
                    </a:cubicBezTo>
                    <a:cubicBezTo>
                      <a:pt x="2504" y="8870"/>
                      <a:pt x="2503" y="8868"/>
                      <a:pt x="2494" y="8863"/>
                    </a:cubicBezTo>
                    <a:cubicBezTo>
                      <a:pt x="2463" y="8847"/>
                      <a:pt x="2275" y="8750"/>
                      <a:pt x="2288" y="8750"/>
                    </a:cubicBezTo>
                    <a:cubicBezTo>
                      <a:pt x="2290" y="8750"/>
                      <a:pt x="2296" y="8752"/>
                      <a:pt x="2307" y="8756"/>
                    </a:cubicBezTo>
                    <a:cubicBezTo>
                      <a:pt x="2370" y="8783"/>
                      <a:pt x="2423" y="8801"/>
                      <a:pt x="2485" y="8818"/>
                    </a:cubicBezTo>
                    <a:cubicBezTo>
                      <a:pt x="2521" y="8818"/>
                      <a:pt x="2120" y="8623"/>
                      <a:pt x="2102" y="8587"/>
                    </a:cubicBezTo>
                    <a:cubicBezTo>
                      <a:pt x="2102" y="8585"/>
                      <a:pt x="2103" y="8584"/>
                      <a:pt x="2106" y="8584"/>
                    </a:cubicBezTo>
                    <a:cubicBezTo>
                      <a:pt x="2148" y="8584"/>
                      <a:pt x="2512" y="8739"/>
                      <a:pt x="2553" y="8739"/>
                    </a:cubicBezTo>
                    <a:cubicBezTo>
                      <a:pt x="2555" y="8739"/>
                      <a:pt x="2556" y="8739"/>
                      <a:pt x="2557" y="8738"/>
                    </a:cubicBezTo>
                    <a:cubicBezTo>
                      <a:pt x="2494" y="8703"/>
                      <a:pt x="2423" y="8676"/>
                      <a:pt x="2352" y="8649"/>
                    </a:cubicBezTo>
                    <a:cubicBezTo>
                      <a:pt x="2352" y="8649"/>
                      <a:pt x="2353" y="8649"/>
                      <a:pt x="2354" y="8649"/>
                    </a:cubicBezTo>
                    <a:cubicBezTo>
                      <a:pt x="2377" y="8649"/>
                      <a:pt x="2541" y="8723"/>
                      <a:pt x="2563" y="8723"/>
                    </a:cubicBezTo>
                    <a:cubicBezTo>
                      <a:pt x="2565" y="8723"/>
                      <a:pt x="2566" y="8722"/>
                      <a:pt x="2565" y="8720"/>
                    </a:cubicBezTo>
                    <a:cubicBezTo>
                      <a:pt x="2565" y="8703"/>
                      <a:pt x="2489" y="8660"/>
                      <a:pt x="2494" y="8642"/>
                    </a:cubicBezTo>
                    <a:lnTo>
                      <a:pt x="2494" y="8642"/>
                    </a:lnTo>
                    <a:cubicBezTo>
                      <a:pt x="2492" y="8639"/>
                      <a:pt x="2481" y="8616"/>
                      <a:pt x="2423" y="8587"/>
                    </a:cubicBezTo>
                    <a:cubicBezTo>
                      <a:pt x="2383" y="8565"/>
                      <a:pt x="2374" y="8558"/>
                      <a:pt x="2380" y="8558"/>
                    </a:cubicBezTo>
                    <a:cubicBezTo>
                      <a:pt x="2385" y="8558"/>
                      <a:pt x="2405" y="8565"/>
                      <a:pt x="2423" y="8569"/>
                    </a:cubicBezTo>
                    <a:cubicBezTo>
                      <a:pt x="2445" y="8574"/>
                      <a:pt x="2461" y="8576"/>
                      <a:pt x="2472" y="8576"/>
                    </a:cubicBezTo>
                    <a:cubicBezTo>
                      <a:pt x="2504" y="8576"/>
                      <a:pt x="2488" y="8556"/>
                      <a:pt x="2441" y="8516"/>
                    </a:cubicBezTo>
                    <a:cubicBezTo>
                      <a:pt x="2418" y="8500"/>
                      <a:pt x="2208" y="8388"/>
                      <a:pt x="2229" y="8388"/>
                    </a:cubicBezTo>
                    <a:cubicBezTo>
                      <a:pt x="2232" y="8388"/>
                      <a:pt x="2243" y="8392"/>
                      <a:pt x="2263" y="8400"/>
                    </a:cubicBezTo>
                    <a:cubicBezTo>
                      <a:pt x="2427" y="8479"/>
                      <a:pt x="2603" y="8558"/>
                      <a:pt x="2622" y="8558"/>
                    </a:cubicBezTo>
                    <a:cubicBezTo>
                      <a:pt x="2632" y="8558"/>
                      <a:pt x="2606" y="8540"/>
                      <a:pt x="2530" y="8498"/>
                    </a:cubicBezTo>
                    <a:cubicBezTo>
                      <a:pt x="2463" y="8463"/>
                      <a:pt x="2357" y="8407"/>
                      <a:pt x="2278" y="8362"/>
                    </a:cubicBezTo>
                    <a:lnTo>
                      <a:pt x="2278" y="8362"/>
                    </a:lnTo>
                    <a:cubicBezTo>
                      <a:pt x="2331" y="8390"/>
                      <a:pt x="2386" y="8417"/>
                      <a:pt x="2441" y="8444"/>
                    </a:cubicBezTo>
                    <a:cubicBezTo>
                      <a:pt x="2441" y="8444"/>
                      <a:pt x="2468" y="8427"/>
                      <a:pt x="2325" y="8355"/>
                    </a:cubicBezTo>
                    <a:lnTo>
                      <a:pt x="2325" y="8364"/>
                    </a:lnTo>
                    <a:cubicBezTo>
                      <a:pt x="2312" y="8358"/>
                      <a:pt x="2243" y="8332"/>
                      <a:pt x="2206" y="8319"/>
                    </a:cubicBezTo>
                    <a:lnTo>
                      <a:pt x="2206" y="8319"/>
                    </a:lnTo>
                    <a:cubicBezTo>
                      <a:pt x="2179" y="8302"/>
                      <a:pt x="2166" y="8291"/>
                      <a:pt x="2178" y="8291"/>
                    </a:cubicBezTo>
                    <a:cubicBezTo>
                      <a:pt x="2186" y="8291"/>
                      <a:pt x="2207" y="8297"/>
                      <a:pt x="2245" y="8311"/>
                    </a:cubicBezTo>
                    <a:cubicBezTo>
                      <a:pt x="2370" y="8355"/>
                      <a:pt x="2557" y="8435"/>
                      <a:pt x="2610" y="8444"/>
                    </a:cubicBezTo>
                    <a:cubicBezTo>
                      <a:pt x="2614" y="8445"/>
                      <a:pt x="2616" y="8445"/>
                      <a:pt x="2618" y="8445"/>
                    </a:cubicBezTo>
                    <a:cubicBezTo>
                      <a:pt x="2648" y="8445"/>
                      <a:pt x="2539" y="8390"/>
                      <a:pt x="2548" y="8382"/>
                    </a:cubicBezTo>
                    <a:cubicBezTo>
                      <a:pt x="2548" y="8382"/>
                      <a:pt x="2548" y="8381"/>
                      <a:pt x="2549" y="8381"/>
                    </a:cubicBezTo>
                    <a:cubicBezTo>
                      <a:pt x="2568" y="8381"/>
                      <a:pt x="2733" y="8445"/>
                      <a:pt x="2766" y="8445"/>
                    </a:cubicBezTo>
                    <a:cubicBezTo>
                      <a:pt x="2768" y="8445"/>
                      <a:pt x="2769" y="8445"/>
                      <a:pt x="2770" y="8444"/>
                    </a:cubicBezTo>
                    <a:cubicBezTo>
                      <a:pt x="2779" y="8435"/>
                      <a:pt x="2637" y="8382"/>
                      <a:pt x="2610" y="8373"/>
                    </a:cubicBezTo>
                    <a:cubicBezTo>
                      <a:pt x="2569" y="8347"/>
                      <a:pt x="2560" y="8338"/>
                      <a:pt x="2570" y="8338"/>
                    </a:cubicBezTo>
                    <a:cubicBezTo>
                      <a:pt x="2608" y="8338"/>
                      <a:pt x="2880" y="8454"/>
                      <a:pt x="2894" y="8454"/>
                    </a:cubicBezTo>
                    <a:cubicBezTo>
                      <a:pt x="2895" y="8454"/>
                      <a:pt x="2895" y="8453"/>
                      <a:pt x="2895" y="8453"/>
                    </a:cubicBezTo>
                    <a:cubicBezTo>
                      <a:pt x="2895" y="8453"/>
                      <a:pt x="2450" y="8257"/>
                      <a:pt x="2491" y="8257"/>
                    </a:cubicBezTo>
                    <a:cubicBezTo>
                      <a:pt x="2498" y="8257"/>
                      <a:pt x="2518" y="8262"/>
                      <a:pt x="2557" y="8275"/>
                    </a:cubicBezTo>
                    <a:cubicBezTo>
                      <a:pt x="2662" y="8312"/>
                      <a:pt x="2694" y="8328"/>
                      <a:pt x="2710" y="8328"/>
                    </a:cubicBezTo>
                    <a:cubicBezTo>
                      <a:pt x="2717" y="8328"/>
                      <a:pt x="2720" y="8325"/>
                      <a:pt x="2726" y="8320"/>
                    </a:cubicBezTo>
                    <a:cubicBezTo>
                      <a:pt x="2778" y="8337"/>
                      <a:pt x="2829" y="8354"/>
                      <a:pt x="2879" y="8374"/>
                    </a:cubicBezTo>
                    <a:lnTo>
                      <a:pt x="2879" y="8374"/>
                    </a:lnTo>
                    <a:cubicBezTo>
                      <a:pt x="2655" y="8270"/>
                      <a:pt x="2844" y="8307"/>
                      <a:pt x="2645" y="8210"/>
                    </a:cubicBezTo>
                    <a:lnTo>
                      <a:pt x="2645" y="8210"/>
                    </a:lnTo>
                    <a:cubicBezTo>
                      <a:pt x="2688" y="8228"/>
                      <a:pt x="2714" y="8234"/>
                      <a:pt x="2729" y="8234"/>
                    </a:cubicBezTo>
                    <a:cubicBezTo>
                      <a:pt x="2756" y="8234"/>
                      <a:pt x="2749" y="8214"/>
                      <a:pt x="2744" y="8204"/>
                    </a:cubicBezTo>
                    <a:cubicBezTo>
                      <a:pt x="2726" y="8177"/>
                      <a:pt x="2699" y="8159"/>
                      <a:pt x="2672" y="8142"/>
                    </a:cubicBezTo>
                    <a:cubicBezTo>
                      <a:pt x="2678" y="8142"/>
                      <a:pt x="2577" y="8090"/>
                      <a:pt x="2517" y="8061"/>
                    </a:cubicBezTo>
                    <a:lnTo>
                      <a:pt x="2517" y="8061"/>
                    </a:lnTo>
                    <a:cubicBezTo>
                      <a:pt x="2637" y="8113"/>
                      <a:pt x="2846" y="8210"/>
                      <a:pt x="2949" y="8257"/>
                    </a:cubicBezTo>
                    <a:cubicBezTo>
                      <a:pt x="2851" y="8204"/>
                      <a:pt x="2806" y="8168"/>
                      <a:pt x="2655" y="8097"/>
                    </a:cubicBezTo>
                    <a:cubicBezTo>
                      <a:pt x="2530" y="8052"/>
                      <a:pt x="2414" y="7990"/>
                      <a:pt x="2298" y="7910"/>
                    </a:cubicBezTo>
                    <a:lnTo>
                      <a:pt x="2298" y="7910"/>
                    </a:lnTo>
                    <a:cubicBezTo>
                      <a:pt x="2378" y="7954"/>
                      <a:pt x="2708" y="8106"/>
                      <a:pt x="2761" y="8124"/>
                    </a:cubicBezTo>
                    <a:cubicBezTo>
                      <a:pt x="2771" y="8127"/>
                      <a:pt x="2776" y="8128"/>
                      <a:pt x="2779" y="8128"/>
                    </a:cubicBezTo>
                    <a:cubicBezTo>
                      <a:pt x="2797" y="8128"/>
                      <a:pt x="2638" y="8048"/>
                      <a:pt x="2583" y="8017"/>
                    </a:cubicBezTo>
                    <a:cubicBezTo>
                      <a:pt x="2583" y="8012"/>
                      <a:pt x="2586" y="8010"/>
                      <a:pt x="2596" y="8010"/>
                    </a:cubicBezTo>
                    <a:cubicBezTo>
                      <a:pt x="2606" y="8010"/>
                      <a:pt x="2623" y="8012"/>
                      <a:pt x="2655" y="8017"/>
                    </a:cubicBezTo>
                    <a:cubicBezTo>
                      <a:pt x="2690" y="8026"/>
                      <a:pt x="2842" y="8088"/>
                      <a:pt x="2842" y="8088"/>
                    </a:cubicBezTo>
                    <a:cubicBezTo>
                      <a:pt x="2850" y="8079"/>
                      <a:pt x="2548" y="7936"/>
                      <a:pt x="2563" y="7936"/>
                    </a:cubicBezTo>
                    <a:cubicBezTo>
                      <a:pt x="2564" y="7936"/>
                      <a:pt x="2564" y="7936"/>
                      <a:pt x="2565" y="7937"/>
                    </a:cubicBezTo>
                    <a:cubicBezTo>
                      <a:pt x="2574" y="7937"/>
                      <a:pt x="2690" y="7981"/>
                      <a:pt x="2708" y="7990"/>
                    </a:cubicBezTo>
                    <a:cubicBezTo>
                      <a:pt x="2721" y="7995"/>
                      <a:pt x="2735" y="7997"/>
                      <a:pt x="2746" y="7997"/>
                    </a:cubicBezTo>
                    <a:cubicBezTo>
                      <a:pt x="2757" y="7997"/>
                      <a:pt x="2766" y="7995"/>
                      <a:pt x="2770" y="7990"/>
                    </a:cubicBezTo>
                    <a:cubicBezTo>
                      <a:pt x="2770" y="7981"/>
                      <a:pt x="2699" y="7937"/>
                      <a:pt x="2699" y="7910"/>
                    </a:cubicBezTo>
                    <a:cubicBezTo>
                      <a:pt x="2698" y="7908"/>
                      <a:pt x="2699" y="7907"/>
                      <a:pt x="2702" y="7907"/>
                    </a:cubicBezTo>
                    <a:cubicBezTo>
                      <a:pt x="2719" y="7907"/>
                      <a:pt x="2794" y="7938"/>
                      <a:pt x="2806" y="7938"/>
                    </a:cubicBezTo>
                    <a:cubicBezTo>
                      <a:pt x="2810" y="7938"/>
                      <a:pt x="2808" y="7935"/>
                      <a:pt x="2797" y="7928"/>
                    </a:cubicBezTo>
                    <a:cubicBezTo>
                      <a:pt x="2748" y="7900"/>
                      <a:pt x="2695" y="7872"/>
                      <a:pt x="2644" y="7849"/>
                    </a:cubicBezTo>
                    <a:lnTo>
                      <a:pt x="2644" y="7849"/>
                    </a:lnTo>
                    <a:cubicBezTo>
                      <a:pt x="2826" y="7930"/>
                      <a:pt x="2922" y="7976"/>
                      <a:pt x="2955" y="7976"/>
                    </a:cubicBezTo>
                    <a:cubicBezTo>
                      <a:pt x="2960" y="7976"/>
                      <a:pt x="2964" y="7975"/>
                      <a:pt x="2966" y="7972"/>
                    </a:cubicBezTo>
                    <a:lnTo>
                      <a:pt x="2833" y="7910"/>
                    </a:lnTo>
                    <a:cubicBezTo>
                      <a:pt x="2833" y="7901"/>
                      <a:pt x="2957" y="7910"/>
                      <a:pt x="2833" y="7830"/>
                    </a:cubicBezTo>
                    <a:cubicBezTo>
                      <a:pt x="2815" y="7830"/>
                      <a:pt x="2531" y="7705"/>
                      <a:pt x="2545" y="7705"/>
                    </a:cubicBezTo>
                    <a:cubicBezTo>
                      <a:pt x="2546" y="7705"/>
                      <a:pt x="2547" y="7705"/>
                      <a:pt x="2548" y="7705"/>
                    </a:cubicBezTo>
                    <a:cubicBezTo>
                      <a:pt x="2583" y="7705"/>
                      <a:pt x="2744" y="7767"/>
                      <a:pt x="2797" y="7785"/>
                    </a:cubicBezTo>
                    <a:cubicBezTo>
                      <a:pt x="2864" y="7800"/>
                      <a:pt x="2918" y="7809"/>
                      <a:pt x="2949" y="7809"/>
                    </a:cubicBezTo>
                    <a:cubicBezTo>
                      <a:pt x="2977" y="7809"/>
                      <a:pt x="2988" y="7802"/>
                      <a:pt x="2975" y="7785"/>
                    </a:cubicBezTo>
                    <a:cubicBezTo>
                      <a:pt x="2966" y="7759"/>
                      <a:pt x="2824" y="7687"/>
                      <a:pt x="2824" y="7669"/>
                    </a:cubicBezTo>
                    <a:cubicBezTo>
                      <a:pt x="2824" y="7652"/>
                      <a:pt x="2726" y="7598"/>
                      <a:pt x="2512" y="7500"/>
                    </a:cubicBezTo>
                    <a:lnTo>
                      <a:pt x="2512" y="7500"/>
                    </a:lnTo>
                    <a:cubicBezTo>
                      <a:pt x="2574" y="7528"/>
                      <a:pt x="2872" y="7644"/>
                      <a:pt x="2902" y="7644"/>
                    </a:cubicBezTo>
                    <a:cubicBezTo>
                      <a:pt x="2911" y="7644"/>
                      <a:pt x="2895" y="7634"/>
                      <a:pt x="2842" y="7607"/>
                    </a:cubicBezTo>
                    <a:cubicBezTo>
                      <a:pt x="2699" y="7536"/>
                      <a:pt x="2405" y="7447"/>
                      <a:pt x="2254" y="7376"/>
                    </a:cubicBezTo>
                    <a:lnTo>
                      <a:pt x="2254" y="7376"/>
                    </a:lnTo>
                    <a:lnTo>
                      <a:pt x="2557" y="7473"/>
                    </a:lnTo>
                    <a:cubicBezTo>
                      <a:pt x="2682" y="7521"/>
                      <a:pt x="2850" y="7582"/>
                      <a:pt x="3029" y="7663"/>
                    </a:cubicBezTo>
                    <a:lnTo>
                      <a:pt x="3029" y="7663"/>
                    </a:lnTo>
                    <a:cubicBezTo>
                      <a:pt x="2796" y="7552"/>
                      <a:pt x="2926" y="7590"/>
                      <a:pt x="2770" y="7500"/>
                    </a:cubicBezTo>
                    <a:cubicBezTo>
                      <a:pt x="2772" y="7496"/>
                      <a:pt x="2776" y="7494"/>
                      <a:pt x="2782" y="7494"/>
                    </a:cubicBezTo>
                    <a:cubicBezTo>
                      <a:pt x="2803" y="7494"/>
                      <a:pt x="2859" y="7520"/>
                      <a:pt x="3011" y="7589"/>
                    </a:cubicBezTo>
                    <a:cubicBezTo>
                      <a:pt x="3180" y="7669"/>
                      <a:pt x="3127" y="7625"/>
                      <a:pt x="3251" y="7678"/>
                    </a:cubicBezTo>
                    <a:lnTo>
                      <a:pt x="2655" y="7411"/>
                    </a:lnTo>
                    <a:cubicBezTo>
                      <a:pt x="2655" y="7410"/>
                      <a:pt x="2656" y="7410"/>
                      <a:pt x="2658" y="7410"/>
                    </a:cubicBezTo>
                    <a:cubicBezTo>
                      <a:pt x="2700" y="7410"/>
                      <a:pt x="3125" y="7598"/>
                      <a:pt x="3127" y="7598"/>
                    </a:cubicBezTo>
                    <a:cubicBezTo>
                      <a:pt x="3127" y="7598"/>
                      <a:pt x="3127" y="7598"/>
                      <a:pt x="3127" y="7598"/>
                    </a:cubicBezTo>
                    <a:cubicBezTo>
                      <a:pt x="3061" y="7554"/>
                      <a:pt x="2838" y="7438"/>
                      <a:pt x="2860" y="7438"/>
                    </a:cubicBezTo>
                    <a:cubicBezTo>
                      <a:pt x="2865" y="7438"/>
                      <a:pt x="2881" y="7443"/>
                      <a:pt x="2913" y="7456"/>
                    </a:cubicBezTo>
                    <a:cubicBezTo>
                      <a:pt x="2995" y="7481"/>
                      <a:pt x="3127" y="7519"/>
                      <a:pt x="3167" y="7519"/>
                    </a:cubicBezTo>
                    <a:cubicBezTo>
                      <a:pt x="3196" y="7519"/>
                      <a:pt x="3175" y="7498"/>
                      <a:pt x="3046" y="7438"/>
                    </a:cubicBezTo>
                    <a:cubicBezTo>
                      <a:pt x="2913" y="7376"/>
                      <a:pt x="3091" y="7420"/>
                      <a:pt x="2949" y="7349"/>
                    </a:cubicBezTo>
                    <a:cubicBezTo>
                      <a:pt x="2887" y="7316"/>
                      <a:pt x="2869" y="7304"/>
                      <a:pt x="2875" y="7304"/>
                    </a:cubicBezTo>
                    <a:cubicBezTo>
                      <a:pt x="2897" y="7304"/>
                      <a:pt x="3164" y="7422"/>
                      <a:pt x="3198" y="7429"/>
                    </a:cubicBezTo>
                    <a:cubicBezTo>
                      <a:pt x="3200" y="7429"/>
                      <a:pt x="3201" y="7430"/>
                      <a:pt x="3202" y="7430"/>
                    </a:cubicBezTo>
                    <a:cubicBezTo>
                      <a:pt x="3226" y="7430"/>
                      <a:pt x="3047" y="7339"/>
                      <a:pt x="3064" y="7331"/>
                    </a:cubicBezTo>
                    <a:lnTo>
                      <a:pt x="3064" y="7331"/>
                    </a:lnTo>
                    <a:cubicBezTo>
                      <a:pt x="3144" y="7349"/>
                      <a:pt x="3216" y="7384"/>
                      <a:pt x="3287" y="7420"/>
                    </a:cubicBezTo>
                    <a:cubicBezTo>
                      <a:pt x="3325" y="7440"/>
                      <a:pt x="3342" y="7447"/>
                      <a:pt x="3347" y="7447"/>
                    </a:cubicBezTo>
                    <a:cubicBezTo>
                      <a:pt x="3359" y="7447"/>
                      <a:pt x="3291" y="7400"/>
                      <a:pt x="3278" y="7393"/>
                    </a:cubicBezTo>
                    <a:cubicBezTo>
                      <a:pt x="3238" y="7373"/>
                      <a:pt x="3230" y="7368"/>
                      <a:pt x="3237" y="7368"/>
                    </a:cubicBezTo>
                    <a:cubicBezTo>
                      <a:pt x="3245" y="7368"/>
                      <a:pt x="3272" y="7376"/>
                      <a:pt x="3287" y="7376"/>
                    </a:cubicBezTo>
                    <a:cubicBezTo>
                      <a:pt x="3290" y="7377"/>
                      <a:pt x="3292" y="7377"/>
                      <a:pt x="3292" y="7377"/>
                    </a:cubicBezTo>
                    <a:cubicBezTo>
                      <a:pt x="3305" y="7377"/>
                      <a:pt x="2869" y="7186"/>
                      <a:pt x="2888" y="7186"/>
                    </a:cubicBezTo>
                    <a:cubicBezTo>
                      <a:pt x="2894" y="7186"/>
                      <a:pt x="2937" y="7202"/>
                      <a:pt x="3038" y="7242"/>
                    </a:cubicBezTo>
                    <a:cubicBezTo>
                      <a:pt x="3153" y="7290"/>
                      <a:pt x="3217" y="7311"/>
                      <a:pt x="3235" y="7311"/>
                    </a:cubicBezTo>
                    <a:cubicBezTo>
                      <a:pt x="3259" y="7311"/>
                      <a:pt x="3212" y="7278"/>
                      <a:pt x="3109" y="7224"/>
                    </a:cubicBezTo>
                    <a:cubicBezTo>
                      <a:pt x="2999" y="7167"/>
                      <a:pt x="2933" y="7130"/>
                      <a:pt x="2950" y="7130"/>
                    </a:cubicBezTo>
                    <a:cubicBezTo>
                      <a:pt x="2964" y="7130"/>
                      <a:pt x="3041" y="7158"/>
                      <a:pt x="3207" y="7224"/>
                    </a:cubicBezTo>
                    <a:cubicBezTo>
                      <a:pt x="3242" y="7239"/>
                      <a:pt x="3260" y="7246"/>
                      <a:pt x="3266" y="7246"/>
                    </a:cubicBezTo>
                    <a:cubicBezTo>
                      <a:pt x="3289" y="7246"/>
                      <a:pt x="3145" y="7158"/>
                      <a:pt x="3176" y="7158"/>
                    </a:cubicBezTo>
                    <a:cubicBezTo>
                      <a:pt x="3184" y="7158"/>
                      <a:pt x="3204" y="7164"/>
                      <a:pt x="3242" y="7180"/>
                    </a:cubicBezTo>
                    <a:cubicBezTo>
                      <a:pt x="3116" y="7129"/>
                      <a:pt x="2872" y="6988"/>
                      <a:pt x="2892" y="6988"/>
                    </a:cubicBezTo>
                    <a:cubicBezTo>
                      <a:pt x="2901" y="6988"/>
                      <a:pt x="2953" y="7011"/>
                      <a:pt x="3073" y="7073"/>
                    </a:cubicBezTo>
                    <a:cubicBezTo>
                      <a:pt x="3215" y="7137"/>
                      <a:pt x="3269" y="7160"/>
                      <a:pt x="3279" y="7160"/>
                    </a:cubicBezTo>
                    <a:cubicBezTo>
                      <a:pt x="3297" y="7160"/>
                      <a:pt x="3156" y="7081"/>
                      <a:pt x="3144" y="7064"/>
                    </a:cubicBezTo>
                    <a:cubicBezTo>
                      <a:pt x="3127" y="7047"/>
                      <a:pt x="3125" y="7037"/>
                      <a:pt x="3144" y="7037"/>
                    </a:cubicBezTo>
                    <a:cubicBezTo>
                      <a:pt x="3155" y="7037"/>
                      <a:pt x="3173" y="7040"/>
                      <a:pt x="3198" y="7046"/>
                    </a:cubicBezTo>
                    <a:cubicBezTo>
                      <a:pt x="3234" y="7064"/>
                      <a:pt x="3269" y="7082"/>
                      <a:pt x="3305" y="7090"/>
                    </a:cubicBezTo>
                    <a:cubicBezTo>
                      <a:pt x="3320" y="7090"/>
                      <a:pt x="3281" y="7036"/>
                      <a:pt x="3152" y="6969"/>
                    </a:cubicBezTo>
                    <a:lnTo>
                      <a:pt x="3152" y="6969"/>
                    </a:lnTo>
                    <a:cubicBezTo>
                      <a:pt x="3239" y="7009"/>
                      <a:pt x="3327" y="7044"/>
                      <a:pt x="3421" y="7073"/>
                    </a:cubicBezTo>
                    <a:cubicBezTo>
                      <a:pt x="3434" y="7073"/>
                      <a:pt x="3292" y="6997"/>
                      <a:pt x="3308" y="6997"/>
                    </a:cubicBezTo>
                    <a:cubicBezTo>
                      <a:pt x="3311" y="6997"/>
                      <a:pt x="3322" y="7001"/>
                      <a:pt x="3344" y="7010"/>
                    </a:cubicBezTo>
                    <a:lnTo>
                      <a:pt x="3344" y="7010"/>
                    </a:lnTo>
                    <a:cubicBezTo>
                      <a:pt x="3324" y="6997"/>
                      <a:pt x="3294" y="6975"/>
                      <a:pt x="3251" y="6957"/>
                    </a:cubicBezTo>
                    <a:cubicBezTo>
                      <a:pt x="3213" y="6938"/>
                      <a:pt x="3206" y="6932"/>
                      <a:pt x="3212" y="6932"/>
                    </a:cubicBezTo>
                    <a:cubicBezTo>
                      <a:pt x="3219" y="6932"/>
                      <a:pt x="3250" y="6943"/>
                      <a:pt x="3260" y="6948"/>
                    </a:cubicBezTo>
                    <a:cubicBezTo>
                      <a:pt x="3305" y="6959"/>
                      <a:pt x="3362" y="6975"/>
                      <a:pt x="3380" y="6975"/>
                    </a:cubicBezTo>
                    <a:cubicBezTo>
                      <a:pt x="3401" y="6975"/>
                      <a:pt x="3372" y="6954"/>
                      <a:pt x="3218" y="6880"/>
                    </a:cubicBezTo>
                    <a:lnTo>
                      <a:pt x="3218" y="6880"/>
                    </a:lnTo>
                    <a:cubicBezTo>
                      <a:pt x="3300" y="6918"/>
                      <a:pt x="3400" y="6962"/>
                      <a:pt x="3411" y="6962"/>
                    </a:cubicBezTo>
                    <a:cubicBezTo>
                      <a:pt x="3415" y="6962"/>
                      <a:pt x="3405" y="6955"/>
                      <a:pt x="3376" y="6939"/>
                    </a:cubicBezTo>
                    <a:cubicBezTo>
                      <a:pt x="3260" y="6877"/>
                      <a:pt x="3216" y="6859"/>
                      <a:pt x="3225" y="6841"/>
                    </a:cubicBezTo>
                    <a:lnTo>
                      <a:pt x="3225" y="6841"/>
                    </a:lnTo>
                    <a:cubicBezTo>
                      <a:pt x="3323" y="6895"/>
                      <a:pt x="3429" y="6939"/>
                      <a:pt x="3536" y="6975"/>
                    </a:cubicBezTo>
                    <a:cubicBezTo>
                      <a:pt x="3554" y="6975"/>
                      <a:pt x="3536" y="6957"/>
                      <a:pt x="3501" y="6930"/>
                    </a:cubicBezTo>
                    <a:cubicBezTo>
                      <a:pt x="3385" y="6850"/>
                      <a:pt x="3260" y="6779"/>
                      <a:pt x="3127" y="6734"/>
                    </a:cubicBezTo>
                    <a:cubicBezTo>
                      <a:pt x="3128" y="6731"/>
                      <a:pt x="3132" y="6729"/>
                      <a:pt x="3138" y="6729"/>
                    </a:cubicBezTo>
                    <a:cubicBezTo>
                      <a:pt x="3162" y="6729"/>
                      <a:pt x="3223" y="6757"/>
                      <a:pt x="3358" y="6814"/>
                    </a:cubicBezTo>
                    <a:cubicBezTo>
                      <a:pt x="3358" y="6814"/>
                      <a:pt x="3207" y="6739"/>
                      <a:pt x="3116" y="6695"/>
                    </a:cubicBezTo>
                    <a:lnTo>
                      <a:pt x="3116" y="6695"/>
                    </a:lnTo>
                    <a:cubicBezTo>
                      <a:pt x="3322" y="6790"/>
                      <a:pt x="3482" y="6857"/>
                      <a:pt x="3688" y="6939"/>
                    </a:cubicBezTo>
                    <a:cubicBezTo>
                      <a:pt x="3572" y="6877"/>
                      <a:pt x="3465" y="6814"/>
                      <a:pt x="3323" y="6743"/>
                    </a:cubicBezTo>
                    <a:cubicBezTo>
                      <a:pt x="3185" y="6674"/>
                      <a:pt x="3170" y="6656"/>
                      <a:pt x="3195" y="6656"/>
                    </a:cubicBezTo>
                    <a:cubicBezTo>
                      <a:pt x="3213" y="6656"/>
                      <a:pt x="3249" y="6665"/>
                      <a:pt x="3278" y="6672"/>
                    </a:cubicBezTo>
                    <a:cubicBezTo>
                      <a:pt x="3296" y="6672"/>
                      <a:pt x="3329" y="6678"/>
                      <a:pt x="3349" y="6678"/>
                    </a:cubicBezTo>
                    <a:cubicBezTo>
                      <a:pt x="3380" y="6678"/>
                      <a:pt x="3380" y="6665"/>
                      <a:pt x="3251" y="6601"/>
                    </a:cubicBezTo>
                    <a:cubicBezTo>
                      <a:pt x="3064" y="6520"/>
                      <a:pt x="2877" y="6431"/>
                      <a:pt x="2690" y="6351"/>
                    </a:cubicBezTo>
                    <a:lnTo>
                      <a:pt x="2690" y="6351"/>
                    </a:lnTo>
                    <a:cubicBezTo>
                      <a:pt x="2833" y="6399"/>
                      <a:pt x="2977" y="6454"/>
                      <a:pt x="3114" y="6522"/>
                    </a:cubicBezTo>
                    <a:lnTo>
                      <a:pt x="3114" y="6522"/>
                    </a:lnTo>
                    <a:cubicBezTo>
                      <a:pt x="3129" y="6523"/>
                      <a:pt x="3299" y="6588"/>
                      <a:pt x="3385" y="6627"/>
                    </a:cubicBezTo>
                    <a:cubicBezTo>
                      <a:pt x="3474" y="6672"/>
                      <a:pt x="3572" y="6707"/>
                      <a:pt x="3661" y="6734"/>
                    </a:cubicBezTo>
                    <a:lnTo>
                      <a:pt x="3115" y="6490"/>
                    </a:lnTo>
                    <a:lnTo>
                      <a:pt x="3115" y="6490"/>
                    </a:lnTo>
                    <a:cubicBezTo>
                      <a:pt x="3267" y="6556"/>
                      <a:pt x="3346" y="6572"/>
                      <a:pt x="3389" y="6572"/>
                    </a:cubicBezTo>
                    <a:cubicBezTo>
                      <a:pt x="3425" y="6572"/>
                      <a:pt x="3434" y="6560"/>
                      <a:pt x="3438" y="6556"/>
                    </a:cubicBezTo>
                    <a:cubicBezTo>
                      <a:pt x="3340" y="6520"/>
                      <a:pt x="3251" y="6485"/>
                      <a:pt x="3162" y="6440"/>
                    </a:cubicBezTo>
                    <a:cubicBezTo>
                      <a:pt x="3163" y="6440"/>
                      <a:pt x="3164" y="6440"/>
                      <a:pt x="3165" y="6440"/>
                    </a:cubicBezTo>
                    <a:cubicBezTo>
                      <a:pt x="3205" y="6440"/>
                      <a:pt x="3498" y="6567"/>
                      <a:pt x="3530" y="6567"/>
                    </a:cubicBezTo>
                    <a:cubicBezTo>
                      <a:pt x="3540" y="6567"/>
                      <a:pt x="3524" y="6554"/>
                      <a:pt x="3465" y="6520"/>
                    </a:cubicBezTo>
                    <a:cubicBezTo>
                      <a:pt x="3423" y="6499"/>
                      <a:pt x="3250" y="6407"/>
                      <a:pt x="3263" y="6407"/>
                    </a:cubicBezTo>
                    <a:cubicBezTo>
                      <a:pt x="3267" y="6407"/>
                      <a:pt x="3284" y="6414"/>
                      <a:pt x="3323" y="6431"/>
                    </a:cubicBezTo>
                    <a:cubicBezTo>
                      <a:pt x="3438" y="6485"/>
                      <a:pt x="3545" y="6538"/>
                      <a:pt x="3670" y="6583"/>
                    </a:cubicBezTo>
                    <a:cubicBezTo>
                      <a:pt x="3645" y="6557"/>
                      <a:pt x="3499" y="6484"/>
                      <a:pt x="3545" y="6484"/>
                    </a:cubicBezTo>
                    <a:cubicBezTo>
                      <a:pt x="3547" y="6484"/>
                      <a:pt x="3550" y="6484"/>
                      <a:pt x="3554" y="6485"/>
                    </a:cubicBezTo>
                    <a:cubicBezTo>
                      <a:pt x="3597" y="6492"/>
                      <a:pt x="3675" y="6516"/>
                      <a:pt x="3703" y="6516"/>
                    </a:cubicBezTo>
                    <a:cubicBezTo>
                      <a:pt x="3710" y="6516"/>
                      <a:pt x="3715" y="6515"/>
                      <a:pt x="3715" y="6512"/>
                    </a:cubicBezTo>
                    <a:cubicBezTo>
                      <a:pt x="3625" y="6440"/>
                      <a:pt x="3510" y="6387"/>
                      <a:pt x="3403" y="6360"/>
                    </a:cubicBezTo>
                    <a:cubicBezTo>
                      <a:pt x="3403" y="6342"/>
                      <a:pt x="3403" y="6333"/>
                      <a:pt x="3438" y="6333"/>
                    </a:cubicBezTo>
                    <a:cubicBezTo>
                      <a:pt x="3474" y="6342"/>
                      <a:pt x="3581" y="6387"/>
                      <a:pt x="3652" y="6405"/>
                    </a:cubicBezTo>
                    <a:cubicBezTo>
                      <a:pt x="3663" y="6409"/>
                      <a:pt x="3668" y="6411"/>
                      <a:pt x="3670" y="6411"/>
                    </a:cubicBezTo>
                    <a:cubicBezTo>
                      <a:pt x="3677" y="6411"/>
                      <a:pt x="3646" y="6392"/>
                      <a:pt x="3625" y="6378"/>
                    </a:cubicBezTo>
                    <a:cubicBezTo>
                      <a:pt x="3527" y="6324"/>
                      <a:pt x="3421" y="6271"/>
                      <a:pt x="3314" y="6226"/>
                    </a:cubicBezTo>
                    <a:lnTo>
                      <a:pt x="3314" y="6226"/>
                    </a:lnTo>
                    <a:cubicBezTo>
                      <a:pt x="3351" y="6247"/>
                      <a:pt x="3364" y="6256"/>
                      <a:pt x="3359" y="6256"/>
                    </a:cubicBezTo>
                    <a:cubicBezTo>
                      <a:pt x="3352" y="6256"/>
                      <a:pt x="3300" y="6233"/>
                      <a:pt x="3234" y="6200"/>
                    </a:cubicBezTo>
                    <a:cubicBezTo>
                      <a:pt x="3160" y="6159"/>
                      <a:pt x="3102" y="6118"/>
                      <a:pt x="3120" y="6118"/>
                    </a:cubicBezTo>
                    <a:cubicBezTo>
                      <a:pt x="3121" y="6118"/>
                      <a:pt x="3124" y="6119"/>
                      <a:pt x="3127" y="6120"/>
                    </a:cubicBezTo>
                    <a:cubicBezTo>
                      <a:pt x="3195" y="6137"/>
                      <a:pt x="3514" y="6308"/>
                      <a:pt x="3543" y="6308"/>
                    </a:cubicBezTo>
                    <a:cubicBezTo>
                      <a:pt x="3545" y="6308"/>
                      <a:pt x="3545" y="6307"/>
                      <a:pt x="3545" y="6307"/>
                    </a:cubicBezTo>
                    <a:cubicBezTo>
                      <a:pt x="3465" y="6226"/>
                      <a:pt x="3367" y="6164"/>
                      <a:pt x="3260" y="6129"/>
                    </a:cubicBezTo>
                    <a:cubicBezTo>
                      <a:pt x="3153" y="6093"/>
                      <a:pt x="3046" y="6048"/>
                      <a:pt x="2940" y="5986"/>
                    </a:cubicBezTo>
                    <a:cubicBezTo>
                      <a:pt x="2877" y="5955"/>
                      <a:pt x="2827" y="5923"/>
                      <a:pt x="2844" y="5923"/>
                    </a:cubicBezTo>
                    <a:cubicBezTo>
                      <a:pt x="2851" y="5923"/>
                      <a:pt x="2870" y="5928"/>
                      <a:pt x="2904" y="5941"/>
                    </a:cubicBezTo>
                    <a:cubicBezTo>
                      <a:pt x="3073" y="6004"/>
                      <a:pt x="3590" y="6262"/>
                      <a:pt x="3617" y="6262"/>
                    </a:cubicBezTo>
                    <a:cubicBezTo>
                      <a:pt x="3628" y="6266"/>
                      <a:pt x="3636" y="6268"/>
                      <a:pt x="3641" y="6268"/>
                    </a:cubicBezTo>
                    <a:cubicBezTo>
                      <a:pt x="3657" y="6268"/>
                      <a:pt x="3630" y="6245"/>
                      <a:pt x="3581" y="6218"/>
                    </a:cubicBezTo>
                    <a:cubicBezTo>
                      <a:pt x="3501" y="6164"/>
                      <a:pt x="3358" y="6111"/>
                      <a:pt x="3278" y="6066"/>
                    </a:cubicBezTo>
                    <a:cubicBezTo>
                      <a:pt x="3255" y="6053"/>
                      <a:pt x="3247" y="6048"/>
                      <a:pt x="3251" y="6048"/>
                    </a:cubicBezTo>
                    <a:cubicBezTo>
                      <a:pt x="3269" y="6048"/>
                      <a:pt x="3574" y="6185"/>
                      <a:pt x="3601" y="6185"/>
                    </a:cubicBezTo>
                    <a:cubicBezTo>
                      <a:pt x="3606" y="6185"/>
                      <a:pt x="3603" y="6182"/>
                      <a:pt x="3590" y="6173"/>
                    </a:cubicBezTo>
                    <a:cubicBezTo>
                      <a:pt x="3502" y="6122"/>
                      <a:pt x="3360" y="6053"/>
                      <a:pt x="3199" y="5980"/>
                    </a:cubicBezTo>
                    <a:lnTo>
                      <a:pt x="3199" y="5980"/>
                    </a:lnTo>
                    <a:cubicBezTo>
                      <a:pt x="3322" y="6035"/>
                      <a:pt x="3459" y="6097"/>
                      <a:pt x="3554" y="6137"/>
                    </a:cubicBezTo>
                    <a:cubicBezTo>
                      <a:pt x="3664" y="6178"/>
                      <a:pt x="3815" y="6235"/>
                      <a:pt x="3843" y="6235"/>
                    </a:cubicBezTo>
                    <a:cubicBezTo>
                      <a:pt x="3852" y="6235"/>
                      <a:pt x="3849" y="6230"/>
                      <a:pt x="3830" y="6218"/>
                    </a:cubicBezTo>
                    <a:cubicBezTo>
                      <a:pt x="3804" y="6200"/>
                      <a:pt x="3625" y="6137"/>
                      <a:pt x="3554" y="6093"/>
                    </a:cubicBezTo>
                    <a:cubicBezTo>
                      <a:pt x="3499" y="6062"/>
                      <a:pt x="3503" y="6053"/>
                      <a:pt x="3523" y="6053"/>
                    </a:cubicBezTo>
                    <a:cubicBezTo>
                      <a:pt x="3531" y="6053"/>
                      <a:pt x="3543" y="6055"/>
                      <a:pt x="3554" y="6057"/>
                    </a:cubicBezTo>
                    <a:cubicBezTo>
                      <a:pt x="3586" y="6057"/>
                      <a:pt x="3716" y="6114"/>
                      <a:pt x="3745" y="6114"/>
                    </a:cubicBezTo>
                    <a:cubicBezTo>
                      <a:pt x="3748" y="6114"/>
                      <a:pt x="3750" y="6113"/>
                      <a:pt x="3750" y="6111"/>
                    </a:cubicBezTo>
                    <a:cubicBezTo>
                      <a:pt x="3742" y="6103"/>
                      <a:pt x="3509" y="5989"/>
                      <a:pt x="3532" y="5989"/>
                    </a:cubicBezTo>
                    <a:cubicBezTo>
                      <a:pt x="3535" y="5989"/>
                      <a:pt x="3542" y="5991"/>
                      <a:pt x="3554" y="5995"/>
                    </a:cubicBezTo>
                    <a:cubicBezTo>
                      <a:pt x="3597" y="6009"/>
                      <a:pt x="3818" y="6104"/>
                      <a:pt x="3839" y="6104"/>
                    </a:cubicBezTo>
                    <a:cubicBezTo>
                      <a:pt x="3844" y="6104"/>
                      <a:pt x="3837" y="6098"/>
                      <a:pt x="3812" y="6084"/>
                    </a:cubicBezTo>
                    <a:cubicBezTo>
                      <a:pt x="3679" y="6022"/>
                      <a:pt x="3376" y="5879"/>
                      <a:pt x="3394" y="5861"/>
                    </a:cubicBezTo>
                    <a:lnTo>
                      <a:pt x="3394" y="5861"/>
                    </a:lnTo>
                    <a:lnTo>
                      <a:pt x="3563" y="5941"/>
                    </a:lnTo>
                    <a:cubicBezTo>
                      <a:pt x="3599" y="5950"/>
                      <a:pt x="3643" y="5977"/>
                      <a:pt x="3670" y="5995"/>
                    </a:cubicBezTo>
                    <a:cubicBezTo>
                      <a:pt x="3679" y="6000"/>
                      <a:pt x="3683" y="6002"/>
                      <a:pt x="3685" y="6002"/>
                    </a:cubicBezTo>
                    <a:cubicBezTo>
                      <a:pt x="3692" y="6002"/>
                      <a:pt x="3581" y="5922"/>
                      <a:pt x="3581" y="5915"/>
                    </a:cubicBezTo>
                    <a:cubicBezTo>
                      <a:pt x="3580" y="5914"/>
                      <a:pt x="3580" y="5914"/>
                      <a:pt x="3581" y="5914"/>
                    </a:cubicBezTo>
                    <a:cubicBezTo>
                      <a:pt x="3591" y="5914"/>
                      <a:pt x="3665" y="5940"/>
                      <a:pt x="3681" y="5940"/>
                    </a:cubicBezTo>
                    <a:cubicBezTo>
                      <a:pt x="3686" y="5940"/>
                      <a:pt x="3686" y="5938"/>
                      <a:pt x="3679" y="5933"/>
                    </a:cubicBezTo>
                    <a:cubicBezTo>
                      <a:pt x="3643" y="5897"/>
                      <a:pt x="3563" y="5861"/>
                      <a:pt x="3572" y="5852"/>
                    </a:cubicBezTo>
                    <a:cubicBezTo>
                      <a:pt x="3576" y="5849"/>
                      <a:pt x="3579" y="5847"/>
                      <a:pt x="3588" y="5847"/>
                    </a:cubicBezTo>
                    <a:cubicBezTo>
                      <a:pt x="3601" y="5847"/>
                      <a:pt x="3623" y="5851"/>
                      <a:pt x="3670" y="5861"/>
                    </a:cubicBezTo>
                    <a:cubicBezTo>
                      <a:pt x="3684" y="5865"/>
                      <a:pt x="3692" y="5867"/>
                      <a:pt x="3695" y="5867"/>
                    </a:cubicBezTo>
                    <a:cubicBezTo>
                      <a:pt x="3723" y="5867"/>
                      <a:pt x="3502" y="5762"/>
                      <a:pt x="3510" y="5754"/>
                    </a:cubicBezTo>
                    <a:cubicBezTo>
                      <a:pt x="3510" y="5754"/>
                      <a:pt x="3511" y="5754"/>
                      <a:pt x="3512" y="5754"/>
                    </a:cubicBezTo>
                    <a:cubicBezTo>
                      <a:pt x="3539" y="5754"/>
                      <a:pt x="3810" y="5862"/>
                      <a:pt x="3837" y="5862"/>
                    </a:cubicBezTo>
                    <a:cubicBezTo>
                      <a:pt x="3838" y="5862"/>
                      <a:pt x="3839" y="5862"/>
                      <a:pt x="3839" y="5861"/>
                    </a:cubicBezTo>
                    <a:cubicBezTo>
                      <a:pt x="3848" y="5843"/>
                      <a:pt x="3617" y="5737"/>
                      <a:pt x="3572" y="5710"/>
                    </a:cubicBezTo>
                    <a:cubicBezTo>
                      <a:pt x="3564" y="5704"/>
                      <a:pt x="3563" y="5701"/>
                      <a:pt x="3567" y="5701"/>
                    </a:cubicBezTo>
                    <a:cubicBezTo>
                      <a:pt x="3598" y="5701"/>
                      <a:pt x="3976" y="5875"/>
                      <a:pt x="4071" y="5915"/>
                    </a:cubicBezTo>
                    <a:cubicBezTo>
                      <a:pt x="3955" y="5852"/>
                      <a:pt x="3848" y="5799"/>
                      <a:pt x="3706" y="5719"/>
                    </a:cubicBezTo>
                    <a:cubicBezTo>
                      <a:pt x="3593" y="5662"/>
                      <a:pt x="3552" y="5641"/>
                      <a:pt x="3557" y="5641"/>
                    </a:cubicBezTo>
                    <a:cubicBezTo>
                      <a:pt x="3565" y="5641"/>
                      <a:pt x="3698" y="5701"/>
                      <a:pt x="3831" y="5762"/>
                    </a:cubicBezTo>
                    <a:lnTo>
                      <a:pt x="3831" y="5762"/>
                    </a:lnTo>
                    <a:cubicBezTo>
                      <a:pt x="3615" y="5659"/>
                      <a:pt x="3807" y="5708"/>
                      <a:pt x="3572" y="5603"/>
                    </a:cubicBezTo>
                    <a:lnTo>
                      <a:pt x="3572" y="5603"/>
                    </a:lnTo>
                    <a:cubicBezTo>
                      <a:pt x="3670" y="5639"/>
                      <a:pt x="3768" y="5674"/>
                      <a:pt x="3866" y="5692"/>
                    </a:cubicBezTo>
                    <a:cubicBezTo>
                      <a:pt x="3688" y="5621"/>
                      <a:pt x="3741" y="5630"/>
                      <a:pt x="3732" y="5621"/>
                    </a:cubicBezTo>
                    <a:cubicBezTo>
                      <a:pt x="3732" y="5603"/>
                      <a:pt x="3510" y="5487"/>
                      <a:pt x="3527" y="5478"/>
                    </a:cubicBezTo>
                    <a:cubicBezTo>
                      <a:pt x="3528" y="5478"/>
                      <a:pt x="3528" y="5478"/>
                      <a:pt x="3528" y="5478"/>
                    </a:cubicBezTo>
                    <a:cubicBezTo>
                      <a:pt x="3551" y="5478"/>
                      <a:pt x="3935" y="5637"/>
                      <a:pt x="3960" y="5637"/>
                    </a:cubicBezTo>
                    <a:cubicBezTo>
                      <a:pt x="3966" y="5637"/>
                      <a:pt x="3950" y="5627"/>
                      <a:pt x="3902" y="5603"/>
                    </a:cubicBezTo>
                    <a:cubicBezTo>
                      <a:pt x="3825" y="5565"/>
                      <a:pt x="3415" y="5393"/>
                      <a:pt x="3426" y="5393"/>
                    </a:cubicBezTo>
                    <a:cubicBezTo>
                      <a:pt x="3428" y="5393"/>
                      <a:pt x="3440" y="5397"/>
                      <a:pt x="3465" y="5407"/>
                    </a:cubicBezTo>
                    <a:cubicBezTo>
                      <a:pt x="3538" y="5428"/>
                      <a:pt x="3602" y="5452"/>
                      <a:pt x="3612" y="5452"/>
                    </a:cubicBezTo>
                    <a:cubicBezTo>
                      <a:pt x="3619" y="5452"/>
                      <a:pt x="3599" y="5440"/>
                      <a:pt x="3536" y="5407"/>
                    </a:cubicBezTo>
                    <a:cubicBezTo>
                      <a:pt x="3536" y="5407"/>
                      <a:pt x="3414" y="5343"/>
                      <a:pt x="3362" y="5318"/>
                    </a:cubicBezTo>
                    <a:lnTo>
                      <a:pt x="3362" y="5318"/>
                    </a:lnTo>
                    <a:cubicBezTo>
                      <a:pt x="3504" y="5377"/>
                      <a:pt x="3781" y="5516"/>
                      <a:pt x="3857" y="5550"/>
                    </a:cubicBezTo>
                    <a:cubicBezTo>
                      <a:pt x="3821" y="5523"/>
                      <a:pt x="3786" y="5505"/>
                      <a:pt x="3750" y="5487"/>
                    </a:cubicBezTo>
                    <a:cubicBezTo>
                      <a:pt x="3661" y="5434"/>
                      <a:pt x="3679" y="5443"/>
                      <a:pt x="3688" y="5434"/>
                    </a:cubicBezTo>
                    <a:lnTo>
                      <a:pt x="3688" y="5434"/>
                    </a:lnTo>
                    <a:cubicBezTo>
                      <a:pt x="3750" y="5469"/>
                      <a:pt x="3812" y="5496"/>
                      <a:pt x="3875" y="5523"/>
                    </a:cubicBezTo>
                    <a:cubicBezTo>
                      <a:pt x="3800" y="5488"/>
                      <a:pt x="3803" y="5484"/>
                      <a:pt x="3816" y="5484"/>
                    </a:cubicBezTo>
                    <a:cubicBezTo>
                      <a:pt x="3820" y="5484"/>
                      <a:pt x="3825" y="5484"/>
                      <a:pt x="3829" y="5484"/>
                    </a:cubicBezTo>
                    <a:cubicBezTo>
                      <a:pt x="3834" y="5484"/>
                      <a:pt x="3838" y="5483"/>
                      <a:pt x="3830" y="5478"/>
                    </a:cubicBezTo>
                    <a:cubicBezTo>
                      <a:pt x="3812" y="5460"/>
                      <a:pt x="3732" y="5434"/>
                      <a:pt x="3715" y="5425"/>
                    </a:cubicBezTo>
                    <a:cubicBezTo>
                      <a:pt x="3683" y="5403"/>
                      <a:pt x="3670" y="5389"/>
                      <a:pt x="3684" y="5389"/>
                    </a:cubicBezTo>
                    <a:cubicBezTo>
                      <a:pt x="3699" y="5389"/>
                      <a:pt x="3741" y="5403"/>
                      <a:pt x="3821" y="5434"/>
                    </a:cubicBezTo>
                    <a:cubicBezTo>
                      <a:pt x="3926" y="5484"/>
                      <a:pt x="3989" y="5506"/>
                      <a:pt x="4006" y="5506"/>
                    </a:cubicBezTo>
                    <a:cubicBezTo>
                      <a:pt x="4025" y="5506"/>
                      <a:pt x="3984" y="5477"/>
                      <a:pt x="3875" y="5425"/>
                    </a:cubicBezTo>
                    <a:cubicBezTo>
                      <a:pt x="3839" y="5407"/>
                      <a:pt x="3973" y="5443"/>
                      <a:pt x="3759" y="5336"/>
                    </a:cubicBezTo>
                    <a:lnTo>
                      <a:pt x="3759" y="5336"/>
                    </a:lnTo>
                    <a:cubicBezTo>
                      <a:pt x="3857" y="5368"/>
                      <a:pt x="4079" y="5444"/>
                      <a:pt x="4135" y="5444"/>
                    </a:cubicBezTo>
                    <a:cubicBezTo>
                      <a:pt x="4170" y="5444"/>
                      <a:pt x="4137" y="5412"/>
                      <a:pt x="3955" y="5318"/>
                    </a:cubicBezTo>
                    <a:lnTo>
                      <a:pt x="3955" y="5318"/>
                    </a:lnTo>
                    <a:cubicBezTo>
                      <a:pt x="4185" y="5424"/>
                      <a:pt x="4273" y="5462"/>
                      <a:pt x="4280" y="5462"/>
                    </a:cubicBezTo>
                    <a:cubicBezTo>
                      <a:pt x="4299" y="5462"/>
                      <a:pt x="3778" y="5206"/>
                      <a:pt x="3798" y="5206"/>
                    </a:cubicBezTo>
                    <a:cubicBezTo>
                      <a:pt x="3799" y="5206"/>
                      <a:pt x="3804" y="5208"/>
                      <a:pt x="3812" y="5211"/>
                    </a:cubicBezTo>
                    <a:cubicBezTo>
                      <a:pt x="3910" y="5250"/>
                      <a:pt x="4107" y="5332"/>
                      <a:pt x="4134" y="5332"/>
                    </a:cubicBezTo>
                    <a:cubicBezTo>
                      <a:pt x="4144" y="5332"/>
                      <a:pt x="4130" y="5320"/>
                      <a:pt x="4080" y="5291"/>
                    </a:cubicBezTo>
                    <a:cubicBezTo>
                      <a:pt x="4028" y="5265"/>
                      <a:pt x="3604" y="5049"/>
                      <a:pt x="3550" y="5026"/>
                    </a:cubicBezTo>
                    <a:lnTo>
                      <a:pt x="3550" y="5026"/>
                    </a:lnTo>
                    <a:cubicBezTo>
                      <a:pt x="3693" y="5084"/>
                      <a:pt x="3858" y="5163"/>
                      <a:pt x="3892" y="5163"/>
                    </a:cubicBezTo>
                    <a:cubicBezTo>
                      <a:pt x="3900" y="5163"/>
                      <a:pt x="3901" y="5159"/>
                      <a:pt x="3893" y="5149"/>
                    </a:cubicBezTo>
                    <a:cubicBezTo>
                      <a:pt x="3866" y="5122"/>
                      <a:pt x="3625" y="5033"/>
                      <a:pt x="3634" y="5015"/>
                    </a:cubicBezTo>
                    <a:lnTo>
                      <a:pt x="3634" y="5015"/>
                    </a:lnTo>
                    <a:cubicBezTo>
                      <a:pt x="3759" y="5069"/>
                      <a:pt x="4062" y="5211"/>
                      <a:pt x="4151" y="5247"/>
                    </a:cubicBezTo>
                    <a:cubicBezTo>
                      <a:pt x="4169" y="5253"/>
                      <a:pt x="4182" y="5256"/>
                      <a:pt x="4189" y="5256"/>
                    </a:cubicBezTo>
                    <a:cubicBezTo>
                      <a:pt x="4213" y="5256"/>
                      <a:pt x="4172" y="5223"/>
                      <a:pt x="4062" y="5175"/>
                    </a:cubicBezTo>
                    <a:cubicBezTo>
                      <a:pt x="3937" y="5122"/>
                      <a:pt x="3937" y="5077"/>
                      <a:pt x="3937" y="5069"/>
                    </a:cubicBezTo>
                    <a:cubicBezTo>
                      <a:pt x="3932" y="5063"/>
                      <a:pt x="3924" y="5047"/>
                      <a:pt x="3950" y="5047"/>
                    </a:cubicBezTo>
                    <a:cubicBezTo>
                      <a:pt x="3969" y="5047"/>
                      <a:pt x="4007" y="5056"/>
                      <a:pt x="4080" y="5086"/>
                    </a:cubicBezTo>
                    <a:cubicBezTo>
                      <a:pt x="4226" y="5145"/>
                      <a:pt x="4334" y="5188"/>
                      <a:pt x="4353" y="5188"/>
                    </a:cubicBezTo>
                    <a:cubicBezTo>
                      <a:pt x="4363" y="5188"/>
                      <a:pt x="4348" y="5176"/>
                      <a:pt x="4302" y="5149"/>
                    </a:cubicBezTo>
                    <a:cubicBezTo>
                      <a:pt x="4231" y="5104"/>
                      <a:pt x="4080" y="5033"/>
                      <a:pt x="4053" y="5015"/>
                    </a:cubicBezTo>
                    <a:cubicBezTo>
                      <a:pt x="4047" y="5007"/>
                      <a:pt x="4052" y="5004"/>
                      <a:pt x="4061" y="5004"/>
                    </a:cubicBezTo>
                    <a:cubicBezTo>
                      <a:pt x="4082" y="5004"/>
                      <a:pt x="4129" y="5018"/>
                      <a:pt x="4160" y="5024"/>
                    </a:cubicBezTo>
                    <a:cubicBezTo>
                      <a:pt x="4164" y="5024"/>
                      <a:pt x="4209" y="5028"/>
                      <a:pt x="4241" y="5028"/>
                    </a:cubicBezTo>
                    <a:cubicBezTo>
                      <a:pt x="4273" y="5028"/>
                      <a:pt x="4293" y="5024"/>
                      <a:pt x="4249" y="5006"/>
                    </a:cubicBezTo>
                    <a:cubicBezTo>
                      <a:pt x="4059" y="4930"/>
                      <a:pt x="4044" y="4912"/>
                      <a:pt x="4075" y="4912"/>
                    </a:cubicBezTo>
                    <a:cubicBezTo>
                      <a:pt x="4102" y="4912"/>
                      <a:pt x="4165" y="4926"/>
                      <a:pt x="4178" y="4926"/>
                    </a:cubicBezTo>
                    <a:cubicBezTo>
                      <a:pt x="4196" y="4917"/>
                      <a:pt x="4204" y="4908"/>
                      <a:pt x="4187" y="4890"/>
                    </a:cubicBezTo>
                    <a:cubicBezTo>
                      <a:pt x="4169" y="4864"/>
                      <a:pt x="4151" y="4864"/>
                      <a:pt x="4089" y="4837"/>
                    </a:cubicBezTo>
                    <a:cubicBezTo>
                      <a:pt x="4062" y="4826"/>
                      <a:pt x="4063" y="4822"/>
                      <a:pt x="4073" y="4822"/>
                    </a:cubicBezTo>
                    <a:cubicBezTo>
                      <a:pt x="4086" y="4822"/>
                      <a:pt x="4115" y="4828"/>
                      <a:pt x="4115" y="4828"/>
                    </a:cubicBezTo>
                    <a:cubicBezTo>
                      <a:pt x="4115" y="4828"/>
                      <a:pt x="4115" y="4810"/>
                      <a:pt x="4089" y="4792"/>
                    </a:cubicBezTo>
                    <a:cubicBezTo>
                      <a:pt x="4076" y="4779"/>
                      <a:pt x="3976" y="4718"/>
                      <a:pt x="4002" y="4718"/>
                    </a:cubicBezTo>
                    <a:cubicBezTo>
                      <a:pt x="4011" y="4718"/>
                      <a:pt x="4036" y="4727"/>
                      <a:pt x="4089" y="4748"/>
                    </a:cubicBezTo>
                    <a:cubicBezTo>
                      <a:pt x="4222" y="4806"/>
                      <a:pt x="4285" y="4830"/>
                      <a:pt x="4304" y="4830"/>
                    </a:cubicBezTo>
                    <a:cubicBezTo>
                      <a:pt x="4318" y="4830"/>
                      <a:pt x="4311" y="4819"/>
                      <a:pt x="4293" y="4801"/>
                    </a:cubicBezTo>
                    <a:cubicBezTo>
                      <a:pt x="4240" y="4766"/>
                      <a:pt x="4035" y="4694"/>
                      <a:pt x="4053" y="4677"/>
                    </a:cubicBezTo>
                    <a:lnTo>
                      <a:pt x="4053" y="4677"/>
                    </a:lnTo>
                    <a:cubicBezTo>
                      <a:pt x="4142" y="4721"/>
                      <a:pt x="4231" y="4757"/>
                      <a:pt x="4329" y="4784"/>
                    </a:cubicBezTo>
                    <a:cubicBezTo>
                      <a:pt x="4115" y="4686"/>
                      <a:pt x="3893" y="4588"/>
                      <a:pt x="3670" y="4516"/>
                    </a:cubicBezTo>
                    <a:cubicBezTo>
                      <a:pt x="3666" y="4516"/>
                      <a:pt x="3663" y="4515"/>
                      <a:pt x="3661" y="4515"/>
                    </a:cubicBezTo>
                    <a:cubicBezTo>
                      <a:pt x="3644" y="4515"/>
                      <a:pt x="3652" y="4528"/>
                      <a:pt x="3636" y="4528"/>
                    </a:cubicBezTo>
                    <a:cubicBezTo>
                      <a:pt x="3621" y="4528"/>
                      <a:pt x="3584" y="4516"/>
                      <a:pt x="3483" y="4472"/>
                    </a:cubicBezTo>
                    <a:cubicBezTo>
                      <a:pt x="3480" y="4471"/>
                      <a:pt x="3478" y="4471"/>
                      <a:pt x="3476" y="4471"/>
                    </a:cubicBezTo>
                    <a:cubicBezTo>
                      <a:pt x="3462" y="4471"/>
                      <a:pt x="3481" y="4489"/>
                      <a:pt x="3466" y="4489"/>
                    </a:cubicBezTo>
                    <a:cubicBezTo>
                      <a:pt x="3454" y="4489"/>
                      <a:pt x="3421" y="4477"/>
                      <a:pt x="3332" y="4436"/>
                    </a:cubicBezTo>
                    <a:lnTo>
                      <a:pt x="3332" y="4436"/>
                    </a:lnTo>
                    <a:cubicBezTo>
                      <a:pt x="3412" y="4481"/>
                      <a:pt x="3777" y="4632"/>
                      <a:pt x="3786" y="4641"/>
                    </a:cubicBezTo>
                    <a:cubicBezTo>
                      <a:pt x="3786" y="4642"/>
                      <a:pt x="3784" y="4643"/>
                      <a:pt x="3782" y="4643"/>
                    </a:cubicBezTo>
                    <a:cubicBezTo>
                      <a:pt x="3750" y="4643"/>
                      <a:pt x="3520" y="4558"/>
                      <a:pt x="3495" y="4558"/>
                    </a:cubicBezTo>
                    <a:cubicBezTo>
                      <a:pt x="3490" y="4558"/>
                      <a:pt x="3494" y="4561"/>
                      <a:pt x="3510" y="4570"/>
                    </a:cubicBezTo>
                    <a:cubicBezTo>
                      <a:pt x="3545" y="4588"/>
                      <a:pt x="3670" y="4641"/>
                      <a:pt x="3706" y="4659"/>
                    </a:cubicBezTo>
                    <a:cubicBezTo>
                      <a:pt x="3848" y="4721"/>
                      <a:pt x="3830" y="4730"/>
                      <a:pt x="3830" y="4730"/>
                    </a:cubicBezTo>
                    <a:cubicBezTo>
                      <a:pt x="3829" y="4732"/>
                      <a:pt x="3825" y="4733"/>
                      <a:pt x="3818" y="4733"/>
                    </a:cubicBezTo>
                    <a:cubicBezTo>
                      <a:pt x="3790" y="4733"/>
                      <a:pt x="3713" y="4713"/>
                      <a:pt x="3554" y="4641"/>
                    </a:cubicBezTo>
                    <a:cubicBezTo>
                      <a:pt x="3438" y="4561"/>
                      <a:pt x="3323" y="4499"/>
                      <a:pt x="3198" y="4436"/>
                    </a:cubicBezTo>
                    <a:cubicBezTo>
                      <a:pt x="3089" y="4393"/>
                      <a:pt x="3035" y="4374"/>
                      <a:pt x="3023" y="4374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114;p41"/>
              <p:cNvSpPr/>
              <p:nvPr/>
            </p:nvSpPr>
            <p:spPr>
              <a:xfrm>
                <a:off x="3176700" y="3775000"/>
                <a:ext cx="226475" cy="36762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4705" extrusionOk="0">
                    <a:moveTo>
                      <a:pt x="7060" y="1"/>
                    </a:moveTo>
                    <a:cubicBezTo>
                      <a:pt x="6419" y="1"/>
                      <a:pt x="5800" y="343"/>
                      <a:pt x="5478" y="942"/>
                    </a:cubicBezTo>
                    <a:lnTo>
                      <a:pt x="401" y="12183"/>
                    </a:lnTo>
                    <a:cubicBezTo>
                      <a:pt x="0" y="13082"/>
                      <a:pt x="392" y="14142"/>
                      <a:pt x="1292" y="14552"/>
                    </a:cubicBezTo>
                    <a:cubicBezTo>
                      <a:pt x="1425" y="14614"/>
                      <a:pt x="1577" y="14659"/>
                      <a:pt x="1719" y="14677"/>
                    </a:cubicBezTo>
                    <a:cubicBezTo>
                      <a:pt x="1824" y="14695"/>
                      <a:pt x="1928" y="14704"/>
                      <a:pt x="2032" y="14704"/>
                    </a:cubicBezTo>
                    <a:cubicBezTo>
                      <a:pt x="2722" y="14704"/>
                      <a:pt x="3367" y="14303"/>
                      <a:pt x="3661" y="13652"/>
                    </a:cubicBezTo>
                    <a:lnTo>
                      <a:pt x="8738" y="2420"/>
                    </a:lnTo>
                    <a:cubicBezTo>
                      <a:pt x="9059" y="1538"/>
                      <a:pt x="8649" y="550"/>
                      <a:pt x="7794" y="158"/>
                    </a:cubicBezTo>
                    <a:cubicBezTo>
                      <a:pt x="7556" y="51"/>
                      <a:pt x="7306" y="1"/>
                      <a:pt x="70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115;p41"/>
              <p:cNvSpPr/>
              <p:nvPr/>
            </p:nvSpPr>
            <p:spPr>
              <a:xfrm>
                <a:off x="3156650" y="3747375"/>
                <a:ext cx="271700" cy="416800"/>
              </a:xfrm>
              <a:custGeom>
                <a:avLst/>
                <a:gdLst/>
                <a:ahLst/>
                <a:cxnLst/>
                <a:rect l="l" t="t" r="r" b="b"/>
                <a:pathLst>
                  <a:path w="10868" h="16672" extrusionOk="0">
                    <a:moveTo>
                      <a:pt x="6654" y="372"/>
                    </a:moveTo>
                    <a:cubicBezTo>
                      <a:pt x="6656" y="375"/>
                      <a:pt x="6657" y="379"/>
                      <a:pt x="6659" y="382"/>
                    </a:cubicBezTo>
                    <a:lnTo>
                      <a:pt x="6659" y="382"/>
                    </a:lnTo>
                    <a:cubicBezTo>
                      <a:pt x="6657" y="379"/>
                      <a:pt x="6656" y="375"/>
                      <a:pt x="6654" y="372"/>
                    </a:cubicBezTo>
                    <a:close/>
                    <a:moveTo>
                      <a:pt x="6275" y="1451"/>
                    </a:moveTo>
                    <a:cubicBezTo>
                      <a:pt x="6295" y="1451"/>
                      <a:pt x="6331" y="1470"/>
                      <a:pt x="6405" y="1530"/>
                    </a:cubicBezTo>
                    <a:lnTo>
                      <a:pt x="6378" y="1557"/>
                    </a:lnTo>
                    <a:lnTo>
                      <a:pt x="6235" y="1486"/>
                    </a:lnTo>
                    <a:cubicBezTo>
                      <a:pt x="6249" y="1472"/>
                      <a:pt x="6253" y="1451"/>
                      <a:pt x="6275" y="1451"/>
                    </a:cubicBezTo>
                    <a:close/>
                    <a:moveTo>
                      <a:pt x="6970" y="1440"/>
                    </a:moveTo>
                    <a:cubicBezTo>
                      <a:pt x="6968" y="1440"/>
                      <a:pt x="6967" y="1440"/>
                      <a:pt x="6966" y="1441"/>
                    </a:cubicBezTo>
                    <a:cubicBezTo>
                      <a:pt x="6930" y="1468"/>
                      <a:pt x="7108" y="1690"/>
                      <a:pt x="7135" y="1690"/>
                    </a:cubicBezTo>
                    <a:cubicBezTo>
                      <a:pt x="7161" y="1673"/>
                      <a:pt x="7012" y="1440"/>
                      <a:pt x="6970" y="1440"/>
                    </a:cubicBezTo>
                    <a:close/>
                    <a:moveTo>
                      <a:pt x="6939" y="1637"/>
                    </a:moveTo>
                    <a:lnTo>
                      <a:pt x="6939" y="1637"/>
                    </a:lnTo>
                    <a:cubicBezTo>
                      <a:pt x="6903" y="1673"/>
                      <a:pt x="6966" y="1753"/>
                      <a:pt x="7117" y="1877"/>
                    </a:cubicBezTo>
                    <a:cubicBezTo>
                      <a:pt x="7064" y="1788"/>
                      <a:pt x="7010" y="1708"/>
                      <a:pt x="6939" y="1637"/>
                    </a:cubicBezTo>
                    <a:close/>
                    <a:moveTo>
                      <a:pt x="8502" y="2406"/>
                    </a:moveTo>
                    <a:cubicBezTo>
                      <a:pt x="8496" y="2406"/>
                      <a:pt x="8482" y="2414"/>
                      <a:pt x="8453" y="2439"/>
                    </a:cubicBezTo>
                    <a:cubicBezTo>
                      <a:pt x="8346" y="2519"/>
                      <a:pt x="8382" y="2501"/>
                      <a:pt x="8382" y="2510"/>
                    </a:cubicBezTo>
                    <a:cubicBezTo>
                      <a:pt x="8498" y="2448"/>
                      <a:pt x="8516" y="2439"/>
                      <a:pt x="8507" y="2421"/>
                    </a:cubicBezTo>
                    <a:cubicBezTo>
                      <a:pt x="8507" y="2416"/>
                      <a:pt x="8509" y="2406"/>
                      <a:pt x="8502" y="2406"/>
                    </a:cubicBezTo>
                    <a:close/>
                    <a:moveTo>
                      <a:pt x="9718" y="2430"/>
                    </a:moveTo>
                    <a:lnTo>
                      <a:pt x="9718" y="2439"/>
                    </a:lnTo>
                    <a:lnTo>
                      <a:pt x="9727" y="2537"/>
                    </a:lnTo>
                    <a:cubicBezTo>
                      <a:pt x="9667" y="2545"/>
                      <a:pt x="9630" y="2549"/>
                      <a:pt x="9608" y="2549"/>
                    </a:cubicBezTo>
                    <a:cubicBezTo>
                      <a:pt x="9581" y="2549"/>
                      <a:pt x="9576" y="2542"/>
                      <a:pt x="9576" y="2528"/>
                    </a:cubicBezTo>
                    <a:cubicBezTo>
                      <a:pt x="9576" y="2501"/>
                      <a:pt x="9567" y="2465"/>
                      <a:pt x="9718" y="2430"/>
                    </a:cubicBezTo>
                    <a:close/>
                    <a:moveTo>
                      <a:pt x="10618" y="3205"/>
                    </a:moveTo>
                    <a:cubicBezTo>
                      <a:pt x="10618" y="3205"/>
                      <a:pt x="10618" y="3205"/>
                      <a:pt x="10618" y="3205"/>
                    </a:cubicBezTo>
                    <a:cubicBezTo>
                      <a:pt x="10618" y="3205"/>
                      <a:pt x="10618" y="3205"/>
                      <a:pt x="10618" y="3205"/>
                    </a:cubicBezTo>
                    <a:close/>
                    <a:moveTo>
                      <a:pt x="5995" y="3321"/>
                    </a:moveTo>
                    <a:cubicBezTo>
                      <a:pt x="6032" y="3336"/>
                      <a:pt x="6065" y="3349"/>
                      <a:pt x="6084" y="3356"/>
                    </a:cubicBezTo>
                    <a:cubicBezTo>
                      <a:pt x="6053" y="3342"/>
                      <a:pt x="6023" y="3330"/>
                      <a:pt x="5995" y="3321"/>
                    </a:cubicBezTo>
                    <a:close/>
                    <a:moveTo>
                      <a:pt x="4617" y="3498"/>
                    </a:moveTo>
                    <a:cubicBezTo>
                      <a:pt x="4607" y="3498"/>
                      <a:pt x="4600" y="3501"/>
                      <a:pt x="4597" y="3507"/>
                    </a:cubicBezTo>
                    <a:cubicBezTo>
                      <a:pt x="4590" y="3511"/>
                      <a:pt x="4684" y="3539"/>
                      <a:pt x="4805" y="3571"/>
                    </a:cubicBezTo>
                    <a:lnTo>
                      <a:pt x="4805" y="3571"/>
                    </a:lnTo>
                    <a:cubicBezTo>
                      <a:pt x="4721" y="3532"/>
                      <a:pt x="4651" y="3498"/>
                      <a:pt x="4617" y="3498"/>
                    </a:cubicBezTo>
                    <a:close/>
                    <a:moveTo>
                      <a:pt x="9273" y="3677"/>
                    </a:moveTo>
                    <a:cubicBezTo>
                      <a:pt x="9281" y="3681"/>
                      <a:pt x="9289" y="3684"/>
                      <a:pt x="9296" y="3687"/>
                    </a:cubicBezTo>
                    <a:lnTo>
                      <a:pt x="9296" y="3687"/>
                    </a:lnTo>
                    <a:cubicBezTo>
                      <a:pt x="9286" y="3683"/>
                      <a:pt x="9278" y="3679"/>
                      <a:pt x="9273" y="3677"/>
                    </a:cubicBezTo>
                    <a:close/>
                    <a:moveTo>
                      <a:pt x="9563" y="3663"/>
                    </a:moveTo>
                    <a:cubicBezTo>
                      <a:pt x="9583" y="3663"/>
                      <a:pt x="9631" y="3683"/>
                      <a:pt x="9674" y="3721"/>
                    </a:cubicBezTo>
                    <a:lnTo>
                      <a:pt x="9843" y="3864"/>
                    </a:lnTo>
                    <a:cubicBezTo>
                      <a:pt x="9745" y="3810"/>
                      <a:pt x="9576" y="3739"/>
                      <a:pt x="9593" y="3712"/>
                    </a:cubicBezTo>
                    <a:cubicBezTo>
                      <a:pt x="9591" y="3711"/>
                      <a:pt x="9589" y="3709"/>
                      <a:pt x="9587" y="3707"/>
                    </a:cubicBezTo>
                    <a:lnTo>
                      <a:pt x="9587" y="3707"/>
                    </a:lnTo>
                    <a:cubicBezTo>
                      <a:pt x="9587" y="3707"/>
                      <a:pt x="9587" y="3707"/>
                      <a:pt x="9587" y="3707"/>
                    </a:cubicBezTo>
                    <a:lnTo>
                      <a:pt x="9587" y="3707"/>
                    </a:lnTo>
                    <a:cubicBezTo>
                      <a:pt x="9589" y="3709"/>
                      <a:pt x="9591" y="3711"/>
                      <a:pt x="9593" y="3712"/>
                    </a:cubicBezTo>
                    <a:lnTo>
                      <a:pt x="9593" y="3703"/>
                    </a:lnTo>
                    <a:cubicBezTo>
                      <a:pt x="9592" y="3706"/>
                      <a:pt x="9590" y="3707"/>
                      <a:pt x="9587" y="3707"/>
                    </a:cubicBezTo>
                    <a:lnTo>
                      <a:pt x="9587" y="3707"/>
                    </a:lnTo>
                    <a:cubicBezTo>
                      <a:pt x="9583" y="3705"/>
                      <a:pt x="9580" y="3702"/>
                      <a:pt x="9577" y="3699"/>
                    </a:cubicBezTo>
                    <a:lnTo>
                      <a:pt x="9577" y="3699"/>
                    </a:lnTo>
                    <a:cubicBezTo>
                      <a:pt x="9547" y="3675"/>
                      <a:pt x="9547" y="3663"/>
                      <a:pt x="9563" y="3663"/>
                    </a:cubicBezTo>
                    <a:close/>
                    <a:moveTo>
                      <a:pt x="10329" y="4014"/>
                    </a:moveTo>
                    <a:cubicBezTo>
                      <a:pt x="10330" y="4014"/>
                      <a:pt x="10331" y="4015"/>
                      <a:pt x="10333" y="4015"/>
                    </a:cubicBezTo>
                    <a:cubicBezTo>
                      <a:pt x="10331" y="4015"/>
                      <a:pt x="10330" y="4014"/>
                      <a:pt x="10329" y="4014"/>
                    </a:cubicBezTo>
                    <a:close/>
                    <a:moveTo>
                      <a:pt x="4409" y="4033"/>
                    </a:moveTo>
                    <a:cubicBezTo>
                      <a:pt x="4423" y="4039"/>
                      <a:pt x="4436" y="4045"/>
                      <a:pt x="4449" y="4051"/>
                    </a:cubicBezTo>
                    <a:lnTo>
                      <a:pt x="4449" y="4051"/>
                    </a:lnTo>
                    <a:cubicBezTo>
                      <a:pt x="4437" y="4045"/>
                      <a:pt x="4424" y="4039"/>
                      <a:pt x="4409" y="4033"/>
                    </a:cubicBezTo>
                    <a:close/>
                    <a:moveTo>
                      <a:pt x="4160" y="4514"/>
                    </a:moveTo>
                    <a:lnTo>
                      <a:pt x="4160" y="4514"/>
                    </a:lnTo>
                    <a:cubicBezTo>
                      <a:pt x="4161" y="4515"/>
                      <a:pt x="4163" y="4516"/>
                      <a:pt x="4165" y="4517"/>
                    </a:cubicBezTo>
                    <a:lnTo>
                      <a:pt x="4165" y="4517"/>
                    </a:lnTo>
                    <a:cubicBezTo>
                      <a:pt x="4163" y="4516"/>
                      <a:pt x="4162" y="4515"/>
                      <a:pt x="4160" y="4514"/>
                    </a:cubicBezTo>
                    <a:close/>
                    <a:moveTo>
                      <a:pt x="9308" y="4541"/>
                    </a:moveTo>
                    <a:lnTo>
                      <a:pt x="9308" y="4541"/>
                    </a:lnTo>
                    <a:cubicBezTo>
                      <a:pt x="9415" y="4559"/>
                      <a:pt x="9576" y="4603"/>
                      <a:pt x="9585" y="4656"/>
                    </a:cubicBezTo>
                    <a:lnTo>
                      <a:pt x="9585" y="4665"/>
                    </a:lnTo>
                    <a:cubicBezTo>
                      <a:pt x="9581" y="4672"/>
                      <a:pt x="9572" y="4674"/>
                      <a:pt x="9561" y="4674"/>
                    </a:cubicBezTo>
                    <a:cubicBezTo>
                      <a:pt x="9488" y="4674"/>
                      <a:pt x="9293" y="4571"/>
                      <a:pt x="9308" y="4541"/>
                    </a:cubicBezTo>
                    <a:close/>
                    <a:moveTo>
                      <a:pt x="3661" y="5244"/>
                    </a:moveTo>
                    <a:lnTo>
                      <a:pt x="3643" y="5271"/>
                    </a:lnTo>
                    <a:lnTo>
                      <a:pt x="3768" y="5351"/>
                    </a:lnTo>
                    <a:cubicBezTo>
                      <a:pt x="3819" y="5363"/>
                      <a:pt x="3855" y="5368"/>
                      <a:pt x="3875" y="5368"/>
                    </a:cubicBezTo>
                    <a:cubicBezTo>
                      <a:pt x="3933" y="5368"/>
                      <a:pt x="3866" y="5323"/>
                      <a:pt x="3661" y="5244"/>
                    </a:cubicBezTo>
                    <a:close/>
                    <a:moveTo>
                      <a:pt x="3661" y="6073"/>
                    </a:moveTo>
                    <a:cubicBezTo>
                      <a:pt x="3662" y="6073"/>
                      <a:pt x="3663" y="6073"/>
                      <a:pt x="3664" y="6073"/>
                    </a:cubicBezTo>
                    <a:lnTo>
                      <a:pt x="3664" y="6073"/>
                    </a:lnTo>
                    <a:cubicBezTo>
                      <a:pt x="3663" y="6073"/>
                      <a:pt x="3662" y="6073"/>
                      <a:pt x="3661" y="6073"/>
                    </a:cubicBezTo>
                    <a:close/>
                    <a:moveTo>
                      <a:pt x="4655" y="3649"/>
                    </a:moveTo>
                    <a:cubicBezTo>
                      <a:pt x="4639" y="3649"/>
                      <a:pt x="4639" y="3654"/>
                      <a:pt x="4668" y="3668"/>
                    </a:cubicBezTo>
                    <a:cubicBezTo>
                      <a:pt x="4766" y="3739"/>
                      <a:pt x="4775" y="3757"/>
                      <a:pt x="4694" y="3757"/>
                    </a:cubicBezTo>
                    <a:cubicBezTo>
                      <a:pt x="4660" y="3757"/>
                      <a:pt x="4615" y="3754"/>
                      <a:pt x="4576" y="3754"/>
                    </a:cubicBezTo>
                    <a:cubicBezTo>
                      <a:pt x="4505" y="3754"/>
                      <a:pt x="4453" y="3765"/>
                      <a:pt x="4516" y="3828"/>
                    </a:cubicBezTo>
                    <a:cubicBezTo>
                      <a:pt x="4595" y="3893"/>
                      <a:pt x="4668" y="3935"/>
                      <a:pt x="4628" y="3935"/>
                    </a:cubicBezTo>
                    <a:cubicBezTo>
                      <a:pt x="4614" y="3935"/>
                      <a:pt x="4584" y="3929"/>
                      <a:pt x="4534" y="3917"/>
                    </a:cubicBezTo>
                    <a:lnTo>
                      <a:pt x="4534" y="3917"/>
                    </a:lnTo>
                    <a:cubicBezTo>
                      <a:pt x="4515" y="3956"/>
                      <a:pt x="4695" y="4109"/>
                      <a:pt x="4620" y="4109"/>
                    </a:cubicBezTo>
                    <a:cubicBezTo>
                      <a:pt x="4595" y="4109"/>
                      <a:pt x="4544" y="4093"/>
                      <a:pt x="4449" y="4051"/>
                    </a:cubicBezTo>
                    <a:lnTo>
                      <a:pt x="4449" y="4051"/>
                    </a:lnTo>
                    <a:cubicBezTo>
                      <a:pt x="4733" y="4185"/>
                      <a:pt x="4455" y="4187"/>
                      <a:pt x="4481" y="4238"/>
                    </a:cubicBezTo>
                    <a:cubicBezTo>
                      <a:pt x="4507" y="4300"/>
                      <a:pt x="4659" y="4327"/>
                      <a:pt x="4748" y="4407"/>
                    </a:cubicBezTo>
                    <a:cubicBezTo>
                      <a:pt x="4772" y="4427"/>
                      <a:pt x="4773" y="4435"/>
                      <a:pt x="4759" y="4435"/>
                    </a:cubicBezTo>
                    <a:cubicBezTo>
                      <a:pt x="4717" y="4435"/>
                      <a:pt x="4541" y="4363"/>
                      <a:pt x="4481" y="4336"/>
                    </a:cubicBezTo>
                    <a:cubicBezTo>
                      <a:pt x="4363" y="4282"/>
                      <a:pt x="4305" y="4262"/>
                      <a:pt x="4280" y="4262"/>
                    </a:cubicBezTo>
                    <a:cubicBezTo>
                      <a:pt x="4220" y="4262"/>
                      <a:pt x="4376" y="4387"/>
                      <a:pt x="4383" y="4425"/>
                    </a:cubicBezTo>
                    <a:cubicBezTo>
                      <a:pt x="4383" y="4448"/>
                      <a:pt x="4254" y="4522"/>
                      <a:pt x="4188" y="4522"/>
                    </a:cubicBezTo>
                    <a:cubicBezTo>
                      <a:pt x="4179" y="4522"/>
                      <a:pt x="4171" y="4520"/>
                      <a:pt x="4165" y="4517"/>
                    </a:cubicBezTo>
                    <a:lnTo>
                      <a:pt x="4165" y="4517"/>
                    </a:lnTo>
                    <a:cubicBezTo>
                      <a:pt x="4176" y="4524"/>
                      <a:pt x="4183" y="4526"/>
                      <a:pt x="4187" y="4526"/>
                    </a:cubicBezTo>
                    <a:cubicBezTo>
                      <a:pt x="4192" y="4526"/>
                      <a:pt x="4196" y="4524"/>
                      <a:pt x="4202" y="4524"/>
                    </a:cubicBezTo>
                    <a:cubicBezTo>
                      <a:pt x="4212" y="4524"/>
                      <a:pt x="4232" y="4531"/>
                      <a:pt x="4285" y="4567"/>
                    </a:cubicBezTo>
                    <a:cubicBezTo>
                      <a:pt x="4347" y="4603"/>
                      <a:pt x="4329" y="4630"/>
                      <a:pt x="4320" y="4639"/>
                    </a:cubicBezTo>
                    <a:cubicBezTo>
                      <a:pt x="4313" y="4653"/>
                      <a:pt x="4306" y="4691"/>
                      <a:pt x="4247" y="4691"/>
                    </a:cubicBezTo>
                    <a:cubicBezTo>
                      <a:pt x="4233" y="4691"/>
                      <a:pt x="4216" y="4688"/>
                      <a:pt x="4196" y="4683"/>
                    </a:cubicBezTo>
                    <a:cubicBezTo>
                      <a:pt x="4136" y="4667"/>
                      <a:pt x="4073" y="4641"/>
                      <a:pt x="4047" y="4641"/>
                    </a:cubicBezTo>
                    <a:cubicBezTo>
                      <a:pt x="4030" y="4641"/>
                      <a:pt x="4029" y="4652"/>
                      <a:pt x="4053" y="4683"/>
                    </a:cubicBezTo>
                    <a:cubicBezTo>
                      <a:pt x="4098" y="4737"/>
                      <a:pt x="4276" y="4826"/>
                      <a:pt x="4311" y="4861"/>
                    </a:cubicBezTo>
                    <a:cubicBezTo>
                      <a:pt x="4343" y="4893"/>
                      <a:pt x="4311" y="4902"/>
                      <a:pt x="4260" y="4902"/>
                    </a:cubicBezTo>
                    <a:cubicBezTo>
                      <a:pt x="4196" y="4902"/>
                      <a:pt x="4102" y="4888"/>
                      <a:pt x="4062" y="4888"/>
                    </a:cubicBezTo>
                    <a:cubicBezTo>
                      <a:pt x="3982" y="4888"/>
                      <a:pt x="3920" y="4915"/>
                      <a:pt x="3902" y="4950"/>
                    </a:cubicBezTo>
                    <a:cubicBezTo>
                      <a:pt x="3893" y="4995"/>
                      <a:pt x="3920" y="5048"/>
                      <a:pt x="3991" y="5129"/>
                    </a:cubicBezTo>
                    <a:cubicBezTo>
                      <a:pt x="4026" y="5164"/>
                      <a:pt x="4222" y="5289"/>
                      <a:pt x="4213" y="5307"/>
                    </a:cubicBezTo>
                    <a:cubicBezTo>
                      <a:pt x="4213" y="5307"/>
                      <a:pt x="3973" y="5173"/>
                      <a:pt x="3928" y="5155"/>
                    </a:cubicBezTo>
                    <a:cubicBezTo>
                      <a:pt x="3915" y="5152"/>
                      <a:pt x="3903" y="5150"/>
                      <a:pt x="3893" y="5150"/>
                    </a:cubicBezTo>
                    <a:cubicBezTo>
                      <a:pt x="3833" y="5150"/>
                      <a:pt x="3841" y="5212"/>
                      <a:pt x="3848" y="5235"/>
                    </a:cubicBezTo>
                    <a:cubicBezTo>
                      <a:pt x="3866" y="5262"/>
                      <a:pt x="4026" y="5333"/>
                      <a:pt x="4026" y="5369"/>
                    </a:cubicBezTo>
                    <a:cubicBezTo>
                      <a:pt x="4035" y="5414"/>
                      <a:pt x="4000" y="5423"/>
                      <a:pt x="3946" y="5431"/>
                    </a:cubicBezTo>
                    <a:cubicBezTo>
                      <a:pt x="3935" y="5433"/>
                      <a:pt x="3922" y="5433"/>
                      <a:pt x="3909" y="5433"/>
                    </a:cubicBezTo>
                    <a:cubicBezTo>
                      <a:pt x="3833" y="5433"/>
                      <a:pt x="3741" y="5411"/>
                      <a:pt x="3691" y="5411"/>
                    </a:cubicBezTo>
                    <a:cubicBezTo>
                      <a:pt x="3647" y="5411"/>
                      <a:pt x="3636" y="5429"/>
                      <a:pt x="3697" y="5494"/>
                    </a:cubicBezTo>
                    <a:cubicBezTo>
                      <a:pt x="3830" y="5592"/>
                      <a:pt x="3795" y="5618"/>
                      <a:pt x="3777" y="5663"/>
                    </a:cubicBezTo>
                    <a:cubicBezTo>
                      <a:pt x="3768" y="5681"/>
                      <a:pt x="4026" y="5806"/>
                      <a:pt x="4009" y="5841"/>
                    </a:cubicBezTo>
                    <a:cubicBezTo>
                      <a:pt x="3936" y="5812"/>
                      <a:pt x="3723" y="5695"/>
                      <a:pt x="3679" y="5695"/>
                    </a:cubicBezTo>
                    <a:cubicBezTo>
                      <a:pt x="3669" y="5695"/>
                      <a:pt x="3667" y="5701"/>
                      <a:pt x="3679" y="5716"/>
                    </a:cubicBezTo>
                    <a:cubicBezTo>
                      <a:pt x="3755" y="5785"/>
                      <a:pt x="3838" y="5840"/>
                      <a:pt x="3921" y="5899"/>
                    </a:cubicBezTo>
                    <a:lnTo>
                      <a:pt x="3921" y="5899"/>
                    </a:lnTo>
                    <a:cubicBezTo>
                      <a:pt x="3875" y="5869"/>
                      <a:pt x="3845" y="5858"/>
                      <a:pt x="3825" y="5858"/>
                    </a:cubicBezTo>
                    <a:cubicBezTo>
                      <a:pt x="3771" y="5858"/>
                      <a:pt x="3792" y="5942"/>
                      <a:pt x="3768" y="5948"/>
                    </a:cubicBezTo>
                    <a:cubicBezTo>
                      <a:pt x="3763" y="5949"/>
                      <a:pt x="3758" y="5950"/>
                      <a:pt x="3752" y="5950"/>
                    </a:cubicBezTo>
                    <a:cubicBezTo>
                      <a:pt x="3686" y="5950"/>
                      <a:pt x="3560" y="5876"/>
                      <a:pt x="3511" y="5876"/>
                    </a:cubicBezTo>
                    <a:cubicBezTo>
                      <a:pt x="3501" y="5876"/>
                      <a:pt x="3495" y="5879"/>
                      <a:pt x="3492" y="5886"/>
                    </a:cubicBezTo>
                    <a:cubicBezTo>
                      <a:pt x="3467" y="5927"/>
                      <a:pt x="4038" y="6186"/>
                      <a:pt x="4151" y="6186"/>
                    </a:cubicBezTo>
                    <a:cubicBezTo>
                      <a:pt x="4160" y="6186"/>
                      <a:pt x="4167" y="6184"/>
                      <a:pt x="4169" y="6180"/>
                    </a:cubicBezTo>
                    <a:lnTo>
                      <a:pt x="4169" y="6180"/>
                    </a:lnTo>
                    <a:lnTo>
                      <a:pt x="4151" y="6215"/>
                    </a:lnTo>
                    <a:cubicBezTo>
                      <a:pt x="4135" y="6239"/>
                      <a:pt x="4331" y="6380"/>
                      <a:pt x="4427" y="6380"/>
                    </a:cubicBezTo>
                    <a:cubicBezTo>
                      <a:pt x="4437" y="6380"/>
                      <a:pt x="4446" y="6379"/>
                      <a:pt x="4454" y="6376"/>
                    </a:cubicBezTo>
                    <a:lnTo>
                      <a:pt x="4454" y="6376"/>
                    </a:lnTo>
                    <a:lnTo>
                      <a:pt x="4445" y="6384"/>
                    </a:lnTo>
                    <a:cubicBezTo>
                      <a:pt x="4499" y="6358"/>
                      <a:pt x="4499" y="6304"/>
                      <a:pt x="4481" y="6251"/>
                    </a:cubicBezTo>
                    <a:cubicBezTo>
                      <a:pt x="4472" y="6197"/>
                      <a:pt x="4445" y="6162"/>
                      <a:pt x="4303" y="6064"/>
                    </a:cubicBezTo>
                    <a:cubicBezTo>
                      <a:pt x="4124" y="5957"/>
                      <a:pt x="4401" y="6019"/>
                      <a:pt x="4062" y="5859"/>
                    </a:cubicBezTo>
                    <a:lnTo>
                      <a:pt x="4062" y="5859"/>
                    </a:lnTo>
                    <a:cubicBezTo>
                      <a:pt x="4190" y="5916"/>
                      <a:pt x="4279" y="5934"/>
                      <a:pt x="4343" y="5934"/>
                    </a:cubicBezTo>
                    <a:cubicBezTo>
                      <a:pt x="4440" y="5934"/>
                      <a:pt x="4482" y="5893"/>
                      <a:pt x="4525" y="5877"/>
                    </a:cubicBezTo>
                    <a:cubicBezTo>
                      <a:pt x="4551" y="5866"/>
                      <a:pt x="4580" y="5862"/>
                      <a:pt x="4611" y="5862"/>
                    </a:cubicBezTo>
                    <a:cubicBezTo>
                      <a:pt x="4632" y="5862"/>
                      <a:pt x="4655" y="5864"/>
                      <a:pt x="4677" y="5868"/>
                    </a:cubicBezTo>
                    <a:cubicBezTo>
                      <a:pt x="4775" y="5914"/>
                      <a:pt x="4879" y="5941"/>
                      <a:pt x="4933" y="5941"/>
                    </a:cubicBezTo>
                    <a:cubicBezTo>
                      <a:pt x="4953" y="5941"/>
                      <a:pt x="4966" y="5937"/>
                      <a:pt x="4971" y="5930"/>
                    </a:cubicBezTo>
                    <a:lnTo>
                      <a:pt x="4703" y="5806"/>
                    </a:lnTo>
                    <a:cubicBezTo>
                      <a:pt x="4707" y="5799"/>
                      <a:pt x="4716" y="5797"/>
                      <a:pt x="4730" y="5797"/>
                    </a:cubicBezTo>
                    <a:cubicBezTo>
                      <a:pt x="4769" y="5797"/>
                      <a:pt x="4841" y="5816"/>
                      <a:pt x="4879" y="5816"/>
                    </a:cubicBezTo>
                    <a:cubicBezTo>
                      <a:pt x="4902" y="5816"/>
                      <a:pt x="4913" y="5809"/>
                      <a:pt x="4899" y="5788"/>
                    </a:cubicBezTo>
                    <a:cubicBezTo>
                      <a:pt x="4828" y="5690"/>
                      <a:pt x="4739" y="5610"/>
                      <a:pt x="4641" y="5547"/>
                    </a:cubicBezTo>
                    <a:cubicBezTo>
                      <a:pt x="4570" y="5512"/>
                      <a:pt x="4525" y="5494"/>
                      <a:pt x="4543" y="5485"/>
                    </a:cubicBezTo>
                    <a:cubicBezTo>
                      <a:pt x="4566" y="5468"/>
                      <a:pt x="4588" y="5462"/>
                      <a:pt x="4613" y="5462"/>
                    </a:cubicBezTo>
                    <a:cubicBezTo>
                      <a:pt x="4627" y="5462"/>
                      <a:pt x="4643" y="5464"/>
                      <a:pt x="4659" y="5467"/>
                    </a:cubicBezTo>
                    <a:cubicBezTo>
                      <a:pt x="4706" y="5471"/>
                      <a:pt x="4761" y="5477"/>
                      <a:pt x="4804" y="5477"/>
                    </a:cubicBezTo>
                    <a:cubicBezTo>
                      <a:pt x="4866" y="5477"/>
                      <a:pt x="4901" y="5463"/>
                      <a:pt x="4837" y="5405"/>
                    </a:cubicBezTo>
                    <a:cubicBezTo>
                      <a:pt x="4730" y="5316"/>
                      <a:pt x="4686" y="5227"/>
                      <a:pt x="4766" y="5209"/>
                    </a:cubicBezTo>
                    <a:cubicBezTo>
                      <a:pt x="4767" y="5208"/>
                      <a:pt x="4769" y="5208"/>
                      <a:pt x="4770" y="5208"/>
                    </a:cubicBezTo>
                    <a:cubicBezTo>
                      <a:pt x="4812" y="5208"/>
                      <a:pt x="5001" y="5280"/>
                      <a:pt x="5044" y="5280"/>
                    </a:cubicBezTo>
                    <a:cubicBezTo>
                      <a:pt x="5055" y="5280"/>
                      <a:pt x="5056" y="5275"/>
                      <a:pt x="5042" y="5262"/>
                    </a:cubicBezTo>
                    <a:cubicBezTo>
                      <a:pt x="4890" y="5129"/>
                      <a:pt x="4579" y="5093"/>
                      <a:pt x="4623" y="5022"/>
                    </a:cubicBezTo>
                    <a:cubicBezTo>
                      <a:pt x="4627" y="5013"/>
                      <a:pt x="4636" y="5010"/>
                      <a:pt x="4648" y="5010"/>
                    </a:cubicBezTo>
                    <a:cubicBezTo>
                      <a:pt x="4744" y="5010"/>
                      <a:pt x="5065" y="5221"/>
                      <a:pt x="5166" y="5221"/>
                    </a:cubicBezTo>
                    <a:cubicBezTo>
                      <a:pt x="5179" y="5221"/>
                      <a:pt x="5189" y="5217"/>
                      <a:pt x="5193" y="5209"/>
                    </a:cubicBezTo>
                    <a:cubicBezTo>
                      <a:pt x="5211" y="5164"/>
                      <a:pt x="4988" y="5102"/>
                      <a:pt x="4944" y="5048"/>
                    </a:cubicBezTo>
                    <a:cubicBezTo>
                      <a:pt x="4882" y="4968"/>
                      <a:pt x="4997" y="4942"/>
                      <a:pt x="5051" y="4906"/>
                    </a:cubicBezTo>
                    <a:cubicBezTo>
                      <a:pt x="5167" y="4844"/>
                      <a:pt x="5461" y="4817"/>
                      <a:pt x="5425" y="4674"/>
                    </a:cubicBezTo>
                    <a:cubicBezTo>
                      <a:pt x="5416" y="4630"/>
                      <a:pt x="5291" y="4567"/>
                      <a:pt x="5211" y="4505"/>
                    </a:cubicBezTo>
                    <a:cubicBezTo>
                      <a:pt x="5149" y="4457"/>
                      <a:pt x="5134" y="4441"/>
                      <a:pt x="5143" y="4441"/>
                    </a:cubicBezTo>
                    <a:cubicBezTo>
                      <a:pt x="5165" y="4441"/>
                      <a:pt x="5308" y="4520"/>
                      <a:pt x="5363" y="4532"/>
                    </a:cubicBezTo>
                    <a:cubicBezTo>
                      <a:pt x="5373" y="4534"/>
                      <a:pt x="5382" y="4535"/>
                      <a:pt x="5389" y="4535"/>
                    </a:cubicBezTo>
                    <a:cubicBezTo>
                      <a:pt x="5461" y="4535"/>
                      <a:pt x="5373" y="4420"/>
                      <a:pt x="5300" y="4371"/>
                    </a:cubicBezTo>
                    <a:cubicBezTo>
                      <a:pt x="5167" y="4290"/>
                      <a:pt x="5127" y="4260"/>
                      <a:pt x="5148" y="4260"/>
                    </a:cubicBezTo>
                    <a:cubicBezTo>
                      <a:pt x="5171" y="4260"/>
                      <a:pt x="5265" y="4294"/>
                      <a:pt x="5389" y="4336"/>
                    </a:cubicBezTo>
                    <a:cubicBezTo>
                      <a:pt x="5229" y="4238"/>
                      <a:pt x="5060" y="4149"/>
                      <a:pt x="4890" y="4078"/>
                    </a:cubicBezTo>
                    <a:lnTo>
                      <a:pt x="4890" y="4078"/>
                    </a:lnTo>
                    <a:cubicBezTo>
                      <a:pt x="5015" y="4104"/>
                      <a:pt x="5131" y="4149"/>
                      <a:pt x="5247" y="4202"/>
                    </a:cubicBezTo>
                    <a:cubicBezTo>
                      <a:pt x="5280" y="4213"/>
                      <a:pt x="5302" y="4218"/>
                      <a:pt x="5316" y="4218"/>
                    </a:cubicBezTo>
                    <a:cubicBezTo>
                      <a:pt x="5370" y="4218"/>
                      <a:pt x="5302" y="4149"/>
                      <a:pt x="5273" y="4113"/>
                    </a:cubicBezTo>
                    <a:cubicBezTo>
                      <a:pt x="5261" y="4087"/>
                      <a:pt x="5187" y="3972"/>
                      <a:pt x="5256" y="3972"/>
                    </a:cubicBezTo>
                    <a:cubicBezTo>
                      <a:pt x="5282" y="3972"/>
                      <a:pt x="5329" y="3989"/>
                      <a:pt x="5407" y="4033"/>
                    </a:cubicBezTo>
                    <a:cubicBezTo>
                      <a:pt x="5489" y="4079"/>
                      <a:pt x="5532" y="4097"/>
                      <a:pt x="5549" y="4097"/>
                    </a:cubicBezTo>
                    <a:cubicBezTo>
                      <a:pt x="5605" y="4097"/>
                      <a:pt x="5396" y="3911"/>
                      <a:pt x="5389" y="3890"/>
                    </a:cubicBezTo>
                    <a:cubicBezTo>
                      <a:pt x="5386" y="3878"/>
                      <a:pt x="5394" y="3873"/>
                      <a:pt x="5411" y="3873"/>
                    </a:cubicBezTo>
                    <a:cubicBezTo>
                      <a:pt x="5502" y="3873"/>
                      <a:pt x="5835" y="4021"/>
                      <a:pt x="5893" y="4021"/>
                    </a:cubicBezTo>
                    <a:cubicBezTo>
                      <a:pt x="5910" y="4021"/>
                      <a:pt x="5902" y="4007"/>
                      <a:pt x="5852" y="3971"/>
                    </a:cubicBezTo>
                    <a:cubicBezTo>
                      <a:pt x="5550" y="3846"/>
                      <a:pt x="5238" y="3757"/>
                      <a:pt x="4917" y="3695"/>
                    </a:cubicBezTo>
                    <a:cubicBezTo>
                      <a:pt x="4904" y="3695"/>
                      <a:pt x="4705" y="3649"/>
                      <a:pt x="4655" y="3649"/>
                    </a:cubicBezTo>
                    <a:close/>
                    <a:moveTo>
                      <a:pt x="3818" y="6554"/>
                    </a:moveTo>
                    <a:cubicBezTo>
                      <a:pt x="3889" y="6554"/>
                      <a:pt x="4077" y="6657"/>
                      <a:pt x="4062" y="6687"/>
                    </a:cubicBezTo>
                    <a:cubicBezTo>
                      <a:pt x="3976" y="6653"/>
                      <a:pt x="3816" y="6619"/>
                      <a:pt x="3796" y="6560"/>
                    </a:cubicBezTo>
                    <a:lnTo>
                      <a:pt x="3796" y="6560"/>
                    </a:lnTo>
                    <a:cubicBezTo>
                      <a:pt x="3801" y="6556"/>
                      <a:pt x="3808" y="6554"/>
                      <a:pt x="3818" y="6554"/>
                    </a:cubicBezTo>
                    <a:close/>
                    <a:moveTo>
                      <a:pt x="9060" y="7357"/>
                    </a:moveTo>
                    <a:cubicBezTo>
                      <a:pt x="9066" y="7359"/>
                      <a:pt x="9071" y="7362"/>
                      <a:pt x="9077" y="7364"/>
                    </a:cubicBezTo>
                    <a:cubicBezTo>
                      <a:pt x="9071" y="7362"/>
                      <a:pt x="9066" y="7359"/>
                      <a:pt x="9060" y="7357"/>
                    </a:cubicBezTo>
                    <a:close/>
                    <a:moveTo>
                      <a:pt x="8150" y="7640"/>
                    </a:moveTo>
                    <a:lnTo>
                      <a:pt x="8150" y="7640"/>
                    </a:lnTo>
                    <a:cubicBezTo>
                      <a:pt x="8142" y="7667"/>
                      <a:pt x="8338" y="7765"/>
                      <a:pt x="8409" y="7792"/>
                    </a:cubicBezTo>
                    <a:cubicBezTo>
                      <a:pt x="8427" y="7774"/>
                      <a:pt x="8444" y="7738"/>
                      <a:pt x="8302" y="7676"/>
                    </a:cubicBezTo>
                    <a:lnTo>
                      <a:pt x="8150" y="7640"/>
                    </a:lnTo>
                    <a:close/>
                    <a:moveTo>
                      <a:pt x="3503" y="7644"/>
                    </a:moveTo>
                    <a:cubicBezTo>
                      <a:pt x="3513" y="7644"/>
                      <a:pt x="3527" y="7646"/>
                      <a:pt x="3545" y="7649"/>
                    </a:cubicBezTo>
                    <a:cubicBezTo>
                      <a:pt x="3719" y="7693"/>
                      <a:pt x="4122" y="7863"/>
                      <a:pt x="3951" y="7863"/>
                    </a:cubicBezTo>
                    <a:cubicBezTo>
                      <a:pt x="3947" y="7863"/>
                      <a:pt x="3942" y="7863"/>
                      <a:pt x="3937" y="7863"/>
                    </a:cubicBezTo>
                    <a:cubicBezTo>
                      <a:pt x="3839" y="7836"/>
                      <a:pt x="3741" y="7801"/>
                      <a:pt x="3652" y="7756"/>
                    </a:cubicBezTo>
                    <a:lnTo>
                      <a:pt x="3652" y="7765"/>
                    </a:lnTo>
                    <a:cubicBezTo>
                      <a:pt x="3529" y="7711"/>
                      <a:pt x="3439" y="7644"/>
                      <a:pt x="3503" y="7644"/>
                    </a:cubicBezTo>
                    <a:close/>
                    <a:moveTo>
                      <a:pt x="8302" y="8291"/>
                    </a:moveTo>
                    <a:lnTo>
                      <a:pt x="8302" y="8291"/>
                    </a:lnTo>
                    <a:cubicBezTo>
                      <a:pt x="8301" y="8292"/>
                      <a:pt x="8301" y="8293"/>
                      <a:pt x="8301" y="8294"/>
                    </a:cubicBezTo>
                    <a:lnTo>
                      <a:pt x="8301" y="8294"/>
                    </a:lnTo>
                    <a:cubicBezTo>
                      <a:pt x="8301" y="8293"/>
                      <a:pt x="8301" y="8292"/>
                      <a:pt x="8302" y="8291"/>
                    </a:cubicBezTo>
                    <a:close/>
                    <a:moveTo>
                      <a:pt x="3866" y="8375"/>
                    </a:moveTo>
                    <a:cubicBezTo>
                      <a:pt x="3886" y="8386"/>
                      <a:pt x="3907" y="8396"/>
                      <a:pt x="3928" y="8406"/>
                    </a:cubicBezTo>
                    <a:cubicBezTo>
                      <a:pt x="3908" y="8395"/>
                      <a:pt x="3887" y="8385"/>
                      <a:pt x="3866" y="8375"/>
                    </a:cubicBezTo>
                    <a:close/>
                    <a:moveTo>
                      <a:pt x="3706" y="8593"/>
                    </a:moveTo>
                    <a:cubicBezTo>
                      <a:pt x="3706" y="8594"/>
                      <a:pt x="3706" y="8594"/>
                      <a:pt x="3707" y="8595"/>
                    </a:cubicBezTo>
                    <a:lnTo>
                      <a:pt x="3707" y="8595"/>
                    </a:lnTo>
                    <a:cubicBezTo>
                      <a:pt x="3707" y="8594"/>
                      <a:pt x="3706" y="8594"/>
                      <a:pt x="3706" y="8593"/>
                    </a:cubicBezTo>
                    <a:close/>
                    <a:moveTo>
                      <a:pt x="3492" y="8691"/>
                    </a:moveTo>
                    <a:lnTo>
                      <a:pt x="3474" y="8718"/>
                    </a:lnTo>
                    <a:lnTo>
                      <a:pt x="3599" y="8807"/>
                    </a:lnTo>
                    <a:cubicBezTo>
                      <a:pt x="3649" y="8819"/>
                      <a:pt x="3685" y="8824"/>
                      <a:pt x="3705" y="8824"/>
                    </a:cubicBezTo>
                    <a:cubicBezTo>
                      <a:pt x="3765" y="8824"/>
                      <a:pt x="3697" y="8778"/>
                      <a:pt x="3492" y="8691"/>
                    </a:cubicBezTo>
                    <a:close/>
                    <a:moveTo>
                      <a:pt x="6850" y="8834"/>
                    </a:moveTo>
                    <a:cubicBezTo>
                      <a:pt x="6948" y="8852"/>
                      <a:pt x="7037" y="8887"/>
                      <a:pt x="7135" y="8923"/>
                    </a:cubicBezTo>
                    <a:lnTo>
                      <a:pt x="7135" y="8932"/>
                    </a:lnTo>
                    <a:cubicBezTo>
                      <a:pt x="7135" y="8950"/>
                      <a:pt x="7124" y="8959"/>
                      <a:pt x="7101" y="8959"/>
                    </a:cubicBezTo>
                    <a:cubicBezTo>
                      <a:pt x="7056" y="8959"/>
                      <a:pt x="6967" y="8925"/>
                      <a:pt x="6832" y="8861"/>
                    </a:cubicBezTo>
                    <a:lnTo>
                      <a:pt x="6850" y="8834"/>
                    </a:lnTo>
                    <a:close/>
                    <a:moveTo>
                      <a:pt x="2788" y="9386"/>
                    </a:moveTo>
                    <a:lnTo>
                      <a:pt x="3189" y="9564"/>
                    </a:lnTo>
                    <a:cubicBezTo>
                      <a:pt x="3064" y="9538"/>
                      <a:pt x="2762" y="9431"/>
                      <a:pt x="2788" y="9386"/>
                    </a:cubicBezTo>
                    <a:close/>
                    <a:moveTo>
                      <a:pt x="2345" y="10226"/>
                    </a:moveTo>
                    <a:cubicBezTo>
                      <a:pt x="2413" y="10226"/>
                      <a:pt x="2617" y="10326"/>
                      <a:pt x="2601" y="10357"/>
                    </a:cubicBezTo>
                    <a:cubicBezTo>
                      <a:pt x="2494" y="10339"/>
                      <a:pt x="2334" y="10295"/>
                      <a:pt x="2325" y="10241"/>
                    </a:cubicBezTo>
                    <a:lnTo>
                      <a:pt x="2325" y="10232"/>
                    </a:lnTo>
                    <a:cubicBezTo>
                      <a:pt x="2328" y="10228"/>
                      <a:pt x="2335" y="10226"/>
                      <a:pt x="2345" y="10226"/>
                    </a:cubicBezTo>
                    <a:close/>
                    <a:moveTo>
                      <a:pt x="2025" y="10526"/>
                    </a:moveTo>
                    <a:cubicBezTo>
                      <a:pt x="2092" y="10526"/>
                      <a:pt x="2287" y="10629"/>
                      <a:pt x="2272" y="10660"/>
                    </a:cubicBezTo>
                    <a:cubicBezTo>
                      <a:pt x="2265" y="10672"/>
                      <a:pt x="2248" y="10678"/>
                      <a:pt x="2227" y="10678"/>
                    </a:cubicBezTo>
                    <a:cubicBezTo>
                      <a:pt x="2141" y="10678"/>
                      <a:pt x="1976" y="10592"/>
                      <a:pt x="2005" y="10535"/>
                    </a:cubicBezTo>
                    <a:cubicBezTo>
                      <a:pt x="2007" y="10529"/>
                      <a:pt x="2014" y="10526"/>
                      <a:pt x="2025" y="10526"/>
                    </a:cubicBezTo>
                    <a:close/>
                    <a:moveTo>
                      <a:pt x="5835" y="10918"/>
                    </a:moveTo>
                    <a:lnTo>
                      <a:pt x="5835" y="10919"/>
                    </a:lnTo>
                    <a:lnTo>
                      <a:pt x="5835" y="10919"/>
                    </a:lnTo>
                    <a:cubicBezTo>
                      <a:pt x="5835" y="10918"/>
                      <a:pt x="5835" y="10918"/>
                      <a:pt x="5835" y="10918"/>
                    </a:cubicBezTo>
                    <a:close/>
                    <a:moveTo>
                      <a:pt x="6262" y="10865"/>
                    </a:moveTo>
                    <a:lnTo>
                      <a:pt x="6414" y="10900"/>
                    </a:lnTo>
                    <a:cubicBezTo>
                      <a:pt x="6485" y="10954"/>
                      <a:pt x="6574" y="11016"/>
                      <a:pt x="6520" y="11016"/>
                    </a:cubicBezTo>
                    <a:cubicBezTo>
                      <a:pt x="6422" y="10972"/>
                      <a:pt x="6244" y="10900"/>
                      <a:pt x="6262" y="10865"/>
                    </a:cubicBezTo>
                    <a:close/>
                    <a:moveTo>
                      <a:pt x="2049" y="11123"/>
                    </a:moveTo>
                    <a:lnTo>
                      <a:pt x="2049" y="11123"/>
                    </a:lnTo>
                    <a:cubicBezTo>
                      <a:pt x="2051" y="11124"/>
                      <a:pt x="2053" y="11125"/>
                      <a:pt x="2055" y="11126"/>
                    </a:cubicBezTo>
                    <a:lnTo>
                      <a:pt x="2055" y="11126"/>
                    </a:lnTo>
                    <a:cubicBezTo>
                      <a:pt x="2054" y="11125"/>
                      <a:pt x="2051" y="11124"/>
                      <a:pt x="2049" y="11123"/>
                    </a:cubicBezTo>
                    <a:close/>
                    <a:moveTo>
                      <a:pt x="2281" y="11283"/>
                    </a:moveTo>
                    <a:cubicBezTo>
                      <a:pt x="2280" y="11284"/>
                      <a:pt x="2280" y="11285"/>
                      <a:pt x="2279" y="11286"/>
                    </a:cubicBezTo>
                    <a:lnTo>
                      <a:pt x="2279" y="11286"/>
                    </a:lnTo>
                    <a:cubicBezTo>
                      <a:pt x="2280" y="11284"/>
                      <a:pt x="2281" y="11283"/>
                      <a:pt x="2281" y="11283"/>
                    </a:cubicBezTo>
                    <a:close/>
                    <a:moveTo>
                      <a:pt x="1700" y="12070"/>
                    </a:moveTo>
                    <a:cubicBezTo>
                      <a:pt x="1691" y="12070"/>
                      <a:pt x="1686" y="12072"/>
                      <a:pt x="1684" y="12076"/>
                    </a:cubicBezTo>
                    <a:lnTo>
                      <a:pt x="1800" y="12165"/>
                    </a:lnTo>
                    <a:cubicBezTo>
                      <a:pt x="1854" y="12178"/>
                      <a:pt x="1888" y="12183"/>
                      <a:pt x="1908" y="12183"/>
                    </a:cubicBezTo>
                    <a:cubicBezTo>
                      <a:pt x="1997" y="12183"/>
                      <a:pt x="1764" y="12070"/>
                      <a:pt x="1700" y="12070"/>
                    </a:cubicBezTo>
                    <a:close/>
                    <a:moveTo>
                      <a:pt x="1647" y="12601"/>
                    </a:moveTo>
                    <a:cubicBezTo>
                      <a:pt x="1647" y="12601"/>
                      <a:pt x="1648" y="12601"/>
                      <a:pt x="1648" y="12602"/>
                    </a:cubicBezTo>
                    <a:cubicBezTo>
                      <a:pt x="1648" y="12601"/>
                      <a:pt x="1647" y="12601"/>
                      <a:pt x="1647" y="12601"/>
                    </a:cubicBezTo>
                    <a:close/>
                    <a:moveTo>
                      <a:pt x="1604" y="14802"/>
                    </a:moveTo>
                    <a:lnTo>
                      <a:pt x="1604" y="14802"/>
                    </a:lnTo>
                    <a:cubicBezTo>
                      <a:pt x="1604" y="14802"/>
                      <a:pt x="1604" y="14802"/>
                      <a:pt x="1604" y="14803"/>
                    </a:cubicBezTo>
                    <a:lnTo>
                      <a:pt x="1604" y="14803"/>
                    </a:lnTo>
                    <a:cubicBezTo>
                      <a:pt x="1604" y="14802"/>
                      <a:pt x="1604" y="14802"/>
                      <a:pt x="1604" y="14802"/>
                    </a:cubicBezTo>
                    <a:close/>
                    <a:moveTo>
                      <a:pt x="4054" y="14941"/>
                    </a:moveTo>
                    <a:cubicBezTo>
                      <a:pt x="4086" y="14941"/>
                      <a:pt x="4143" y="14969"/>
                      <a:pt x="4231" y="15051"/>
                    </a:cubicBezTo>
                    <a:cubicBezTo>
                      <a:pt x="4320" y="15140"/>
                      <a:pt x="4258" y="15131"/>
                      <a:pt x="4240" y="15158"/>
                    </a:cubicBezTo>
                    <a:cubicBezTo>
                      <a:pt x="4151" y="15087"/>
                      <a:pt x="4009" y="14971"/>
                      <a:pt x="4026" y="14953"/>
                    </a:cubicBezTo>
                    <a:cubicBezTo>
                      <a:pt x="4032" y="14945"/>
                      <a:pt x="4041" y="14941"/>
                      <a:pt x="4054" y="14941"/>
                    </a:cubicBezTo>
                    <a:close/>
                    <a:moveTo>
                      <a:pt x="3593" y="15762"/>
                    </a:moveTo>
                    <a:cubicBezTo>
                      <a:pt x="3628" y="15762"/>
                      <a:pt x="3675" y="15800"/>
                      <a:pt x="3715" y="15951"/>
                    </a:cubicBezTo>
                    <a:cubicBezTo>
                      <a:pt x="3750" y="16067"/>
                      <a:pt x="3697" y="16040"/>
                      <a:pt x="3661" y="16049"/>
                    </a:cubicBezTo>
                    <a:cubicBezTo>
                      <a:pt x="3617" y="15951"/>
                      <a:pt x="3554" y="15782"/>
                      <a:pt x="3581" y="15764"/>
                    </a:cubicBezTo>
                    <a:cubicBezTo>
                      <a:pt x="3585" y="15763"/>
                      <a:pt x="3589" y="15762"/>
                      <a:pt x="3593" y="15762"/>
                    </a:cubicBezTo>
                    <a:close/>
                    <a:moveTo>
                      <a:pt x="4565" y="16334"/>
                    </a:moveTo>
                    <a:cubicBezTo>
                      <a:pt x="4570" y="16340"/>
                      <a:pt x="4574" y="16346"/>
                      <a:pt x="4579" y="16352"/>
                    </a:cubicBezTo>
                    <a:cubicBezTo>
                      <a:pt x="4574" y="16345"/>
                      <a:pt x="4570" y="16340"/>
                      <a:pt x="4565" y="16334"/>
                    </a:cubicBezTo>
                    <a:close/>
                    <a:moveTo>
                      <a:pt x="2331" y="16564"/>
                    </a:moveTo>
                    <a:cubicBezTo>
                      <a:pt x="2329" y="16565"/>
                      <a:pt x="2328" y="16566"/>
                      <a:pt x="2327" y="16566"/>
                    </a:cubicBezTo>
                    <a:cubicBezTo>
                      <a:pt x="2326" y="16566"/>
                      <a:pt x="2326" y="16566"/>
                      <a:pt x="2325" y="16565"/>
                    </a:cubicBezTo>
                    <a:cubicBezTo>
                      <a:pt x="2297" y="16612"/>
                      <a:pt x="2293" y="16629"/>
                      <a:pt x="2298" y="16629"/>
                    </a:cubicBezTo>
                    <a:cubicBezTo>
                      <a:pt x="2307" y="16629"/>
                      <a:pt x="2339" y="16586"/>
                      <a:pt x="2331" y="16564"/>
                    </a:cubicBezTo>
                    <a:close/>
                    <a:moveTo>
                      <a:pt x="8513" y="0"/>
                    </a:moveTo>
                    <a:cubicBezTo>
                      <a:pt x="8503" y="0"/>
                      <a:pt x="8492" y="5"/>
                      <a:pt x="8480" y="16"/>
                    </a:cubicBezTo>
                    <a:cubicBezTo>
                      <a:pt x="8453" y="43"/>
                      <a:pt x="8480" y="239"/>
                      <a:pt x="8418" y="319"/>
                    </a:cubicBezTo>
                    <a:cubicBezTo>
                      <a:pt x="8388" y="349"/>
                      <a:pt x="8365" y="360"/>
                      <a:pt x="8348" y="360"/>
                    </a:cubicBezTo>
                    <a:cubicBezTo>
                      <a:pt x="8324" y="360"/>
                      <a:pt x="8308" y="339"/>
                      <a:pt x="8293" y="319"/>
                    </a:cubicBezTo>
                    <a:cubicBezTo>
                      <a:pt x="8257" y="274"/>
                      <a:pt x="8240" y="96"/>
                      <a:pt x="8204" y="96"/>
                    </a:cubicBezTo>
                    <a:cubicBezTo>
                      <a:pt x="8144" y="111"/>
                      <a:pt x="8116" y="339"/>
                      <a:pt x="8082" y="339"/>
                    </a:cubicBezTo>
                    <a:cubicBezTo>
                      <a:pt x="8075" y="339"/>
                      <a:pt x="8069" y="330"/>
                      <a:pt x="8061" y="310"/>
                    </a:cubicBezTo>
                    <a:cubicBezTo>
                      <a:pt x="8039" y="265"/>
                      <a:pt x="8042" y="4"/>
                      <a:pt x="8006" y="4"/>
                    </a:cubicBezTo>
                    <a:cubicBezTo>
                      <a:pt x="7999" y="4"/>
                      <a:pt x="7991" y="13"/>
                      <a:pt x="7981" y="34"/>
                    </a:cubicBezTo>
                    <a:cubicBezTo>
                      <a:pt x="7928" y="174"/>
                      <a:pt x="7928" y="506"/>
                      <a:pt x="7859" y="506"/>
                    </a:cubicBezTo>
                    <a:cubicBezTo>
                      <a:pt x="7858" y="506"/>
                      <a:pt x="7857" y="506"/>
                      <a:pt x="7857" y="506"/>
                    </a:cubicBezTo>
                    <a:lnTo>
                      <a:pt x="7857" y="319"/>
                    </a:lnTo>
                    <a:cubicBezTo>
                      <a:pt x="7839" y="239"/>
                      <a:pt x="7857" y="194"/>
                      <a:pt x="7874" y="194"/>
                    </a:cubicBezTo>
                    <a:cubicBezTo>
                      <a:pt x="7874" y="183"/>
                      <a:pt x="7871" y="178"/>
                      <a:pt x="7865" y="178"/>
                    </a:cubicBezTo>
                    <a:cubicBezTo>
                      <a:pt x="7832" y="178"/>
                      <a:pt x="7729" y="311"/>
                      <a:pt x="7714" y="319"/>
                    </a:cubicBezTo>
                    <a:cubicBezTo>
                      <a:pt x="7712" y="320"/>
                      <a:pt x="7709" y="320"/>
                      <a:pt x="7707" y="320"/>
                    </a:cubicBezTo>
                    <a:cubicBezTo>
                      <a:pt x="7672" y="320"/>
                      <a:pt x="7643" y="227"/>
                      <a:pt x="7614" y="227"/>
                    </a:cubicBezTo>
                    <a:cubicBezTo>
                      <a:pt x="7609" y="227"/>
                      <a:pt x="7604" y="230"/>
                      <a:pt x="7598" y="239"/>
                    </a:cubicBezTo>
                    <a:cubicBezTo>
                      <a:pt x="7554" y="283"/>
                      <a:pt x="7563" y="372"/>
                      <a:pt x="7509" y="372"/>
                    </a:cubicBezTo>
                    <a:cubicBezTo>
                      <a:pt x="7498" y="372"/>
                      <a:pt x="7489" y="373"/>
                      <a:pt x="7481" y="373"/>
                    </a:cubicBezTo>
                    <a:cubicBezTo>
                      <a:pt x="7447" y="373"/>
                      <a:pt x="7425" y="367"/>
                      <a:pt x="7376" y="310"/>
                    </a:cubicBezTo>
                    <a:cubicBezTo>
                      <a:pt x="7361" y="294"/>
                      <a:pt x="7350" y="288"/>
                      <a:pt x="7341" y="288"/>
                    </a:cubicBezTo>
                    <a:cubicBezTo>
                      <a:pt x="7286" y="288"/>
                      <a:pt x="7305" y="517"/>
                      <a:pt x="7260" y="532"/>
                    </a:cubicBezTo>
                    <a:cubicBezTo>
                      <a:pt x="7258" y="533"/>
                      <a:pt x="7257" y="533"/>
                      <a:pt x="7255" y="533"/>
                    </a:cubicBezTo>
                    <a:cubicBezTo>
                      <a:pt x="7202" y="533"/>
                      <a:pt x="7090" y="255"/>
                      <a:pt x="7027" y="255"/>
                    </a:cubicBezTo>
                    <a:cubicBezTo>
                      <a:pt x="7024" y="255"/>
                      <a:pt x="7022" y="255"/>
                      <a:pt x="7019" y="256"/>
                    </a:cubicBezTo>
                    <a:cubicBezTo>
                      <a:pt x="6948" y="274"/>
                      <a:pt x="7019" y="515"/>
                      <a:pt x="7001" y="586"/>
                    </a:cubicBezTo>
                    <a:cubicBezTo>
                      <a:pt x="6999" y="597"/>
                      <a:pt x="6995" y="602"/>
                      <a:pt x="6989" y="602"/>
                    </a:cubicBezTo>
                    <a:cubicBezTo>
                      <a:pt x="6940" y="602"/>
                      <a:pt x="6792" y="210"/>
                      <a:pt x="6752" y="114"/>
                    </a:cubicBezTo>
                    <a:lnTo>
                      <a:pt x="6752" y="114"/>
                    </a:lnTo>
                    <a:cubicBezTo>
                      <a:pt x="6752" y="256"/>
                      <a:pt x="6770" y="399"/>
                      <a:pt x="6805" y="532"/>
                    </a:cubicBezTo>
                    <a:cubicBezTo>
                      <a:pt x="6841" y="656"/>
                      <a:pt x="6848" y="703"/>
                      <a:pt x="6837" y="703"/>
                    </a:cubicBezTo>
                    <a:cubicBezTo>
                      <a:pt x="6816" y="703"/>
                      <a:pt x="6729" y="528"/>
                      <a:pt x="6659" y="382"/>
                    </a:cubicBezTo>
                    <a:lnTo>
                      <a:pt x="6659" y="382"/>
                    </a:lnTo>
                    <a:cubicBezTo>
                      <a:pt x="6809" y="699"/>
                      <a:pt x="6540" y="553"/>
                      <a:pt x="6681" y="791"/>
                    </a:cubicBezTo>
                    <a:cubicBezTo>
                      <a:pt x="6590" y="708"/>
                      <a:pt x="6484" y="611"/>
                      <a:pt x="6419" y="611"/>
                    </a:cubicBezTo>
                    <a:cubicBezTo>
                      <a:pt x="6414" y="611"/>
                      <a:pt x="6409" y="611"/>
                      <a:pt x="6405" y="613"/>
                    </a:cubicBezTo>
                    <a:cubicBezTo>
                      <a:pt x="6512" y="764"/>
                      <a:pt x="6458" y="746"/>
                      <a:pt x="6422" y="773"/>
                    </a:cubicBezTo>
                    <a:cubicBezTo>
                      <a:pt x="6387" y="809"/>
                      <a:pt x="6494" y="1040"/>
                      <a:pt x="6458" y="1067"/>
                    </a:cubicBezTo>
                    <a:cubicBezTo>
                      <a:pt x="6458" y="1067"/>
                      <a:pt x="6122" y="802"/>
                      <a:pt x="6052" y="802"/>
                    </a:cubicBezTo>
                    <a:cubicBezTo>
                      <a:pt x="6033" y="802"/>
                      <a:pt x="6034" y="822"/>
                      <a:pt x="6066" y="871"/>
                    </a:cubicBezTo>
                    <a:cubicBezTo>
                      <a:pt x="6122" y="942"/>
                      <a:pt x="6479" y="1252"/>
                      <a:pt x="6427" y="1252"/>
                    </a:cubicBezTo>
                    <a:cubicBezTo>
                      <a:pt x="6421" y="1252"/>
                      <a:pt x="6408" y="1247"/>
                      <a:pt x="6387" y="1236"/>
                    </a:cubicBezTo>
                    <a:cubicBezTo>
                      <a:pt x="6323" y="1202"/>
                      <a:pt x="6271" y="1165"/>
                      <a:pt x="6249" y="1165"/>
                    </a:cubicBezTo>
                    <a:cubicBezTo>
                      <a:pt x="6231" y="1165"/>
                      <a:pt x="6235" y="1190"/>
                      <a:pt x="6271" y="1263"/>
                    </a:cubicBezTo>
                    <a:cubicBezTo>
                      <a:pt x="6324" y="1316"/>
                      <a:pt x="6360" y="1379"/>
                      <a:pt x="6405" y="1432"/>
                    </a:cubicBezTo>
                    <a:cubicBezTo>
                      <a:pt x="6280" y="1352"/>
                      <a:pt x="6084" y="1076"/>
                      <a:pt x="6013" y="1031"/>
                    </a:cubicBezTo>
                    <a:cubicBezTo>
                      <a:pt x="6011" y="1030"/>
                      <a:pt x="6010" y="1030"/>
                      <a:pt x="6009" y="1030"/>
                    </a:cubicBezTo>
                    <a:cubicBezTo>
                      <a:pt x="5996" y="1030"/>
                      <a:pt x="6066" y="1147"/>
                      <a:pt x="6066" y="1147"/>
                    </a:cubicBezTo>
                    <a:cubicBezTo>
                      <a:pt x="6120" y="1236"/>
                      <a:pt x="6093" y="1227"/>
                      <a:pt x="6066" y="1254"/>
                    </a:cubicBezTo>
                    <a:cubicBezTo>
                      <a:pt x="6084" y="1236"/>
                      <a:pt x="5986" y="1165"/>
                      <a:pt x="5915" y="1111"/>
                    </a:cubicBezTo>
                    <a:lnTo>
                      <a:pt x="5915" y="1111"/>
                    </a:lnTo>
                    <a:cubicBezTo>
                      <a:pt x="6031" y="1201"/>
                      <a:pt x="5897" y="1174"/>
                      <a:pt x="5906" y="1218"/>
                    </a:cubicBezTo>
                    <a:cubicBezTo>
                      <a:pt x="5933" y="1245"/>
                      <a:pt x="5986" y="1281"/>
                      <a:pt x="5995" y="1307"/>
                    </a:cubicBezTo>
                    <a:cubicBezTo>
                      <a:pt x="6017" y="1357"/>
                      <a:pt x="6008" y="1396"/>
                      <a:pt x="5965" y="1396"/>
                    </a:cubicBezTo>
                    <a:cubicBezTo>
                      <a:pt x="5939" y="1396"/>
                      <a:pt x="5898" y="1381"/>
                      <a:pt x="5844" y="1343"/>
                    </a:cubicBezTo>
                    <a:cubicBezTo>
                      <a:pt x="5777" y="1295"/>
                      <a:pt x="5721" y="1275"/>
                      <a:pt x="5683" y="1275"/>
                    </a:cubicBezTo>
                    <a:cubicBezTo>
                      <a:pt x="5610" y="1275"/>
                      <a:pt x="5607" y="1350"/>
                      <a:pt x="5737" y="1432"/>
                    </a:cubicBezTo>
                    <a:cubicBezTo>
                      <a:pt x="5746" y="1477"/>
                      <a:pt x="5576" y="1494"/>
                      <a:pt x="5781" y="1610"/>
                    </a:cubicBezTo>
                    <a:cubicBezTo>
                      <a:pt x="5757" y="1609"/>
                      <a:pt x="5725" y="1608"/>
                      <a:pt x="5689" y="1608"/>
                    </a:cubicBezTo>
                    <a:cubicBezTo>
                      <a:pt x="5462" y="1608"/>
                      <a:pt x="5079" y="1643"/>
                      <a:pt x="5478" y="1851"/>
                    </a:cubicBezTo>
                    <a:cubicBezTo>
                      <a:pt x="5269" y="1754"/>
                      <a:pt x="5176" y="1718"/>
                      <a:pt x="5153" y="1718"/>
                    </a:cubicBezTo>
                    <a:cubicBezTo>
                      <a:pt x="5084" y="1718"/>
                      <a:pt x="5659" y="2049"/>
                      <a:pt x="5598" y="2049"/>
                    </a:cubicBezTo>
                    <a:cubicBezTo>
                      <a:pt x="5595" y="2049"/>
                      <a:pt x="5591" y="2048"/>
                      <a:pt x="5585" y="2047"/>
                    </a:cubicBezTo>
                    <a:cubicBezTo>
                      <a:pt x="5490" y="2023"/>
                      <a:pt x="5316" y="1960"/>
                      <a:pt x="5261" y="1960"/>
                    </a:cubicBezTo>
                    <a:cubicBezTo>
                      <a:pt x="5233" y="1960"/>
                      <a:pt x="5235" y="1975"/>
                      <a:pt x="5291" y="2020"/>
                    </a:cubicBezTo>
                    <a:cubicBezTo>
                      <a:pt x="5336" y="2056"/>
                      <a:pt x="5772" y="2332"/>
                      <a:pt x="5799" y="2341"/>
                    </a:cubicBezTo>
                    <a:cubicBezTo>
                      <a:pt x="5666" y="2301"/>
                      <a:pt x="5519" y="2217"/>
                      <a:pt x="5463" y="2217"/>
                    </a:cubicBezTo>
                    <a:cubicBezTo>
                      <a:pt x="5444" y="2217"/>
                      <a:pt x="5436" y="2227"/>
                      <a:pt x="5443" y="2252"/>
                    </a:cubicBezTo>
                    <a:cubicBezTo>
                      <a:pt x="5452" y="2305"/>
                      <a:pt x="5701" y="2376"/>
                      <a:pt x="5683" y="2421"/>
                    </a:cubicBezTo>
                    <a:cubicBezTo>
                      <a:pt x="5514" y="2341"/>
                      <a:pt x="5336" y="2260"/>
                      <a:pt x="5158" y="2198"/>
                    </a:cubicBezTo>
                    <a:cubicBezTo>
                      <a:pt x="5153" y="2198"/>
                      <a:pt x="5149" y="2197"/>
                      <a:pt x="5145" y="2197"/>
                    </a:cubicBezTo>
                    <a:cubicBezTo>
                      <a:pt x="5079" y="2197"/>
                      <a:pt x="5095" y="2264"/>
                      <a:pt x="5229" y="2323"/>
                    </a:cubicBezTo>
                    <a:cubicBezTo>
                      <a:pt x="5300" y="2350"/>
                      <a:pt x="5336" y="2421"/>
                      <a:pt x="5327" y="2492"/>
                    </a:cubicBezTo>
                    <a:cubicBezTo>
                      <a:pt x="5327" y="2519"/>
                      <a:pt x="5327" y="2576"/>
                      <a:pt x="5251" y="2576"/>
                    </a:cubicBezTo>
                    <a:cubicBezTo>
                      <a:pt x="5226" y="2576"/>
                      <a:pt x="5193" y="2570"/>
                      <a:pt x="5149" y="2554"/>
                    </a:cubicBezTo>
                    <a:cubicBezTo>
                      <a:pt x="5032" y="2513"/>
                      <a:pt x="4933" y="2485"/>
                      <a:pt x="4883" y="2485"/>
                    </a:cubicBezTo>
                    <a:cubicBezTo>
                      <a:pt x="4836" y="2485"/>
                      <a:pt x="4831" y="2508"/>
                      <a:pt x="4890" y="2563"/>
                    </a:cubicBezTo>
                    <a:cubicBezTo>
                      <a:pt x="4944" y="2626"/>
                      <a:pt x="5104" y="2697"/>
                      <a:pt x="5113" y="2741"/>
                    </a:cubicBezTo>
                    <a:cubicBezTo>
                      <a:pt x="5113" y="2786"/>
                      <a:pt x="5033" y="2786"/>
                      <a:pt x="4980" y="2795"/>
                    </a:cubicBezTo>
                    <a:cubicBezTo>
                      <a:pt x="4962" y="2795"/>
                      <a:pt x="4766" y="2848"/>
                      <a:pt x="4855" y="2884"/>
                    </a:cubicBezTo>
                    <a:cubicBezTo>
                      <a:pt x="5211" y="3009"/>
                      <a:pt x="4926" y="3018"/>
                      <a:pt x="4890" y="3053"/>
                    </a:cubicBezTo>
                    <a:cubicBezTo>
                      <a:pt x="4864" y="3071"/>
                      <a:pt x="4846" y="3107"/>
                      <a:pt x="4855" y="3142"/>
                    </a:cubicBezTo>
                    <a:cubicBezTo>
                      <a:pt x="4864" y="3187"/>
                      <a:pt x="4882" y="3187"/>
                      <a:pt x="4944" y="3205"/>
                    </a:cubicBezTo>
                    <a:cubicBezTo>
                      <a:pt x="5006" y="3231"/>
                      <a:pt x="4899" y="3258"/>
                      <a:pt x="4899" y="3258"/>
                    </a:cubicBezTo>
                    <a:cubicBezTo>
                      <a:pt x="4890" y="3285"/>
                      <a:pt x="4890" y="3312"/>
                      <a:pt x="4908" y="3329"/>
                    </a:cubicBezTo>
                    <a:cubicBezTo>
                      <a:pt x="4922" y="3357"/>
                      <a:pt x="5019" y="3463"/>
                      <a:pt x="4964" y="3463"/>
                    </a:cubicBezTo>
                    <a:cubicBezTo>
                      <a:pt x="4949" y="3463"/>
                      <a:pt x="4923" y="3455"/>
                      <a:pt x="4882" y="3436"/>
                    </a:cubicBezTo>
                    <a:cubicBezTo>
                      <a:pt x="4788" y="3395"/>
                      <a:pt x="4725" y="3379"/>
                      <a:pt x="4688" y="3379"/>
                    </a:cubicBezTo>
                    <a:cubicBezTo>
                      <a:pt x="4636" y="3379"/>
                      <a:pt x="4629" y="3409"/>
                      <a:pt x="4650" y="3445"/>
                    </a:cubicBezTo>
                    <a:cubicBezTo>
                      <a:pt x="4682" y="3502"/>
                      <a:pt x="4860" y="3543"/>
                      <a:pt x="4881" y="3590"/>
                    </a:cubicBezTo>
                    <a:lnTo>
                      <a:pt x="4881" y="3590"/>
                    </a:lnTo>
                    <a:cubicBezTo>
                      <a:pt x="4855" y="3584"/>
                      <a:pt x="4829" y="3577"/>
                      <a:pt x="4805" y="3571"/>
                    </a:cubicBezTo>
                    <a:lnTo>
                      <a:pt x="4805" y="3571"/>
                    </a:lnTo>
                    <a:cubicBezTo>
                      <a:pt x="4829" y="3582"/>
                      <a:pt x="4855" y="3594"/>
                      <a:pt x="4882" y="3605"/>
                    </a:cubicBezTo>
                    <a:cubicBezTo>
                      <a:pt x="4883" y="3600"/>
                      <a:pt x="4883" y="3595"/>
                      <a:pt x="4881" y="3590"/>
                    </a:cubicBezTo>
                    <a:lnTo>
                      <a:pt x="4881" y="3590"/>
                    </a:lnTo>
                    <a:cubicBezTo>
                      <a:pt x="5049" y="3633"/>
                      <a:pt x="5239" y="3677"/>
                      <a:pt x="5285" y="3677"/>
                    </a:cubicBezTo>
                    <a:cubicBezTo>
                      <a:pt x="5288" y="3677"/>
                      <a:pt x="5290" y="3677"/>
                      <a:pt x="5291" y="3677"/>
                    </a:cubicBezTo>
                    <a:lnTo>
                      <a:pt x="5291" y="3686"/>
                    </a:lnTo>
                    <a:cubicBezTo>
                      <a:pt x="5339" y="3674"/>
                      <a:pt x="5322" y="3625"/>
                      <a:pt x="5375" y="3625"/>
                    </a:cubicBezTo>
                    <a:cubicBezTo>
                      <a:pt x="5401" y="3625"/>
                      <a:pt x="5442" y="3636"/>
                      <a:pt x="5514" y="3668"/>
                    </a:cubicBezTo>
                    <a:cubicBezTo>
                      <a:pt x="5551" y="3668"/>
                      <a:pt x="5519" y="3611"/>
                      <a:pt x="5570" y="3611"/>
                    </a:cubicBezTo>
                    <a:cubicBezTo>
                      <a:pt x="5592" y="3611"/>
                      <a:pt x="5629" y="3621"/>
                      <a:pt x="5692" y="3650"/>
                    </a:cubicBezTo>
                    <a:cubicBezTo>
                      <a:pt x="5603" y="3605"/>
                      <a:pt x="5229" y="3481"/>
                      <a:pt x="5238" y="3436"/>
                    </a:cubicBezTo>
                    <a:cubicBezTo>
                      <a:pt x="5239" y="3429"/>
                      <a:pt x="5250" y="3426"/>
                      <a:pt x="5267" y="3426"/>
                    </a:cubicBezTo>
                    <a:cubicBezTo>
                      <a:pt x="5330" y="3426"/>
                      <a:pt x="5474" y="3464"/>
                      <a:pt x="5531" y="3464"/>
                    </a:cubicBezTo>
                    <a:cubicBezTo>
                      <a:pt x="5555" y="3464"/>
                      <a:pt x="5563" y="3457"/>
                      <a:pt x="5541" y="3436"/>
                    </a:cubicBezTo>
                    <a:cubicBezTo>
                      <a:pt x="5478" y="3401"/>
                      <a:pt x="5416" y="3374"/>
                      <a:pt x="5345" y="3356"/>
                    </a:cubicBezTo>
                    <a:cubicBezTo>
                      <a:pt x="5202" y="3294"/>
                      <a:pt x="5229" y="3258"/>
                      <a:pt x="5238" y="3240"/>
                    </a:cubicBezTo>
                    <a:cubicBezTo>
                      <a:pt x="5238" y="3236"/>
                      <a:pt x="5261" y="3224"/>
                      <a:pt x="5303" y="3224"/>
                    </a:cubicBezTo>
                    <a:cubicBezTo>
                      <a:pt x="5352" y="3224"/>
                      <a:pt x="5427" y="3240"/>
                      <a:pt x="5523" y="3303"/>
                    </a:cubicBezTo>
                    <a:cubicBezTo>
                      <a:pt x="5674" y="3392"/>
                      <a:pt x="5639" y="3481"/>
                      <a:pt x="5861" y="3561"/>
                    </a:cubicBezTo>
                    <a:cubicBezTo>
                      <a:pt x="5946" y="3589"/>
                      <a:pt x="5999" y="3601"/>
                      <a:pt x="6027" y="3601"/>
                    </a:cubicBezTo>
                    <a:cubicBezTo>
                      <a:pt x="6085" y="3601"/>
                      <a:pt x="6022" y="3545"/>
                      <a:pt x="5888" y="3472"/>
                    </a:cubicBezTo>
                    <a:cubicBezTo>
                      <a:pt x="5713" y="3375"/>
                      <a:pt x="5730" y="3295"/>
                      <a:pt x="5851" y="3295"/>
                    </a:cubicBezTo>
                    <a:cubicBezTo>
                      <a:pt x="5890" y="3295"/>
                      <a:pt x="5938" y="3303"/>
                      <a:pt x="5995" y="3321"/>
                    </a:cubicBezTo>
                    <a:lnTo>
                      <a:pt x="5995" y="3321"/>
                    </a:lnTo>
                    <a:cubicBezTo>
                      <a:pt x="5895" y="3281"/>
                      <a:pt x="5763" y="3224"/>
                      <a:pt x="5763" y="3205"/>
                    </a:cubicBezTo>
                    <a:cubicBezTo>
                      <a:pt x="5763" y="3178"/>
                      <a:pt x="5763" y="3116"/>
                      <a:pt x="5612" y="3044"/>
                    </a:cubicBezTo>
                    <a:lnTo>
                      <a:pt x="5612" y="3044"/>
                    </a:lnTo>
                    <a:cubicBezTo>
                      <a:pt x="5701" y="3085"/>
                      <a:pt x="5774" y="3101"/>
                      <a:pt x="5833" y="3101"/>
                    </a:cubicBezTo>
                    <a:cubicBezTo>
                      <a:pt x="6004" y="3101"/>
                      <a:pt x="6060" y="2968"/>
                      <a:pt x="6066" y="2929"/>
                    </a:cubicBezTo>
                    <a:cubicBezTo>
                      <a:pt x="6102" y="2831"/>
                      <a:pt x="5926" y="2681"/>
                      <a:pt x="5652" y="2478"/>
                    </a:cubicBezTo>
                    <a:lnTo>
                      <a:pt x="5652" y="2478"/>
                    </a:lnTo>
                    <a:cubicBezTo>
                      <a:pt x="5704" y="2516"/>
                      <a:pt x="5971" y="2706"/>
                      <a:pt x="6057" y="2715"/>
                    </a:cubicBezTo>
                    <a:lnTo>
                      <a:pt x="6048" y="2670"/>
                    </a:lnTo>
                    <a:cubicBezTo>
                      <a:pt x="6051" y="2664"/>
                      <a:pt x="6051" y="2661"/>
                      <a:pt x="6054" y="2661"/>
                    </a:cubicBezTo>
                    <a:cubicBezTo>
                      <a:pt x="6060" y="2661"/>
                      <a:pt x="6078" y="2673"/>
                      <a:pt x="6155" y="2697"/>
                    </a:cubicBezTo>
                    <a:cubicBezTo>
                      <a:pt x="6232" y="2724"/>
                      <a:pt x="6293" y="2739"/>
                      <a:pt x="6317" y="2739"/>
                    </a:cubicBezTo>
                    <a:cubicBezTo>
                      <a:pt x="6349" y="2739"/>
                      <a:pt x="6318" y="2713"/>
                      <a:pt x="6182" y="2652"/>
                    </a:cubicBezTo>
                    <a:cubicBezTo>
                      <a:pt x="6031" y="2572"/>
                      <a:pt x="5950" y="2545"/>
                      <a:pt x="5968" y="2510"/>
                    </a:cubicBezTo>
                    <a:cubicBezTo>
                      <a:pt x="5977" y="2492"/>
                      <a:pt x="5977" y="2456"/>
                      <a:pt x="6013" y="2456"/>
                    </a:cubicBezTo>
                    <a:cubicBezTo>
                      <a:pt x="6053" y="2456"/>
                      <a:pt x="6123" y="2493"/>
                      <a:pt x="6142" y="2493"/>
                    </a:cubicBezTo>
                    <a:cubicBezTo>
                      <a:pt x="6144" y="2493"/>
                      <a:pt x="6146" y="2493"/>
                      <a:pt x="6146" y="2492"/>
                    </a:cubicBezTo>
                    <a:lnTo>
                      <a:pt x="6191" y="2394"/>
                    </a:lnTo>
                    <a:cubicBezTo>
                      <a:pt x="6216" y="2335"/>
                      <a:pt x="5787" y="2161"/>
                      <a:pt x="5741" y="2161"/>
                    </a:cubicBezTo>
                    <a:cubicBezTo>
                      <a:pt x="5738" y="2161"/>
                      <a:pt x="5737" y="2162"/>
                      <a:pt x="5737" y="2162"/>
                    </a:cubicBezTo>
                    <a:cubicBezTo>
                      <a:pt x="5738" y="2158"/>
                      <a:pt x="5745" y="2156"/>
                      <a:pt x="5757" y="2156"/>
                    </a:cubicBezTo>
                    <a:cubicBezTo>
                      <a:pt x="5849" y="2156"/>
                      <a:pt x="6220" y="2262"/>
                      <a:pt x="6307" y="2269"/>
                    </a:cubicBezTo>
                    <a:cubicBezTo>
                      <a:pt x="6323" y="2271"/>
                      <a:pt x="6337" y="2272"/>
                      <a:pt x="6348" y="2272"/>
                    </a:cubicBezTo>
                    <a:cubicBezTo>
                      <a:pt x="6407" y="2272"/>
                      <a:pt x="6400" y="2252"/>
                      <a:pt x="6235" y="2207"/>
                    </a:cubicBezTo>
                    <a:cubicBezTo>
                      <a:pt x="6129" y="2180"/>
                      <a:pt x="5835" y="2082"/>
                      <a:pt x="5977" y="2082"/>
                    </a:cubicBezTo>
                    <a:cubicBezTo>
                      <a:pt x="6084" y="2091"/>
                      <a:pt x="6182" y="2100"/>
                      <a:pt x="6280" y="2127"/>
                    </a:cubicBezTo>
                    <a:lnTo>
                      <a:pt x="6414" y="2154"/>
                    </a:lnTo>
                    <a:cubicBezTo>
                      <a:pt x="6271" y="2109"/>
                      <a:pt x="6137" y="2056"/>
                      <a:pt x="6013" y="1984"/>
                    </a:cubicBezTo>
                    <a:cubicBezTo>
                      <a:pt x="6001" y="1978"/>
                      <a:pt x="6001" y="1975"/>
                      <a:pt x="6009" y="1975"/>
                    </a:cubicBezTo>
                    <a:cubicBezTo>
                      <a:pt x="6058" y="1975"/>
                      <a:pt x="6383" y="2066"/>
                      <a:pt x="6414" y="2073"/>
                    </a:cubicBezTo>
                    <a:cubicBezTo>
                      <a:pt x="6511" y="2102"/>
                      <a:pt x="6557" y="2114"/>
                      <a:pt x="6568" y="2114"/>
                    </a:cubicBezTo>
                    <a:cubicBezTo>
                      <a:pt x="6616" y="2114"/>
                      <a:pt x="6036" y="1904"/>
                      <a:pt x="6022" y="1904"/>
                    </a:cubicBezTo>
                    <a:cubicBezTo>
                      <a:pt x="6012" y="1896"/>
                      <a:pt x="6016" y="1893"/>
                      <a:pt x="6029" y="1893"/>
                    </a:cubicBezTo>
                    <a:cubicBezTo>
                      <a:pt x="6075" y="1893"/>
                      <a:pt x="6231" y="1932"/>
                      <a:pt x="6287" y="1932"/>
                    </a:cubicBezTo>
                    <a:cubicBezTo>
                      <a:pt x="6320" y="1932"/>
                      <a:pt x="6319" y="1919"/>
                      <a:pt x="6244" y="1877"/>
                    </a:cubicBezTo>
                    <a:lnTo>
                      <a:pt x="6244" y="1877"/>
                    </a:lnTo>
                    <a:cubicBezTo>
                      <a:pt x="6299" y="1908"/>
                      <a:pt x="6342" y="1920"/>
                      <a:pt x="6377" y="1920"/>
                    </a:cubicBezTo>
                    <a:cubicBezTo>
                      <a:pt x="6497" y="1920"/>
                      <a:pt x="6518" y="1780"/>
                      <a:pt x="6538" y="1753"/>
                    </a:cubicBezTo>
                    <a:cubicBezTo>
                      <a:pt x="6556" y="1717"/>
                      <a:pt x="6503" y="1619"/>
                      <a:pt x="6503" y="1548"/>
                    </a:cubicBezTo>
                    <a:cubicBezTo>
                      <a:pt x="6503" y="1543"/>
                      <a:pt x="6506" y="1541"/>
                      <a:pt x="6511" y="1541"/>
                    </a:cubicBezTo>
                    <a:cubicBezTo>
                      <a:pt x="6541" y="1541"/>
                      <a:pt x="6648" y="1618"/>
                      <a:pt x="6674" y="1618"/>
                    </a:cubicBezTo>
                    <a:cubicBezTo>
                      <a:pt x="6682" y="1618"/>
                      <a:pt x="6683" y="1611"/>
                      <a:pt x="6672" y="1592"/>
                    </a:cubicBezTo>
                    <a:cubicBezTo>
                      <a:pt x="6645" y="1548"/>
                      <a:pt x="6494" y="1343"/>
                      <a:pt x="6512" y="1325"/>
                    </a:cubicBezTo>
                    <a:lnTo>
                      <a:pt x="6512" y="1325"/>
                    </a:lnTo>
                    <a:cubicBezTo>
                      <a:pt x="6504" y="1333"/>
                      <a:pt x="6827" y="1731"/>
                      <a:pt x="6852" y="1731"/>
                    </a:cubicBezTo>
                    <a:cubicBezTo>
                      <a:pt x="6857" y="1731"/>
                      <a:pt x="6849" y="1714"/>
                      <a:pt x="6823" y="1673"/>
                    </a:cubicBezTo>
                    <a:cubicBezTo>
                      <a:pt x="6761" y="1566"/>
                      <a:pt x="6823" y="1566"/>
                      <a:pt x="6672" y="1388"/>
                    </a:cubicBezTo>
                    <a:cubicBezTo>
                      <a:pt x="6616" y="1320"/>
                      <a:pt x="6628" y="1313"/>
                      <a:pt x="6648" y="1313"/>
                    </a:cubicBezTo>
                    <a:cubicBezTo>
                      <a:pt x="6653" y="1313"/>
                      <a:pt x="6659" y="1313"/>
                      <a:pt x="6665" y="1313"/>
                    </a:cubicBezTo>
                    <a:cubicBezTo>
                      <a:pt x="6683" y="1313"/>
                      <a:pt x="6694" y="1307"/>
                      <a:pt x="6651" y="1252"/>
                    </a:cubicBezTo>
                    <a:lnTo>
                      <a:pt x="6651" y="1252"/>
                    </a:lnTo>
                    <a:cubicBezTo>
                      <a:pt x="6791" y="1426"/>
                      <a:pt x="6896" y="1539"/>
                      <a:pt x="6966" y="1566"/>
                    </a:cubicBezTo>
                    <a:cubicBezTo>
                      <a:pt x="6967" y="1566"/>
                      <a:pt x="6968" y="1566"/>
                      <a:pt x="6968" y="1566"/>
                    </a:cubicBezTo>
                    <a:cubicBezTo>
                      <a:pt x="7007" y="1566"/>
                      <a:pt x="6689" y="1100"/>
                      <a:pt x="6663" y="987"/>
                    </a:cubicBezTo>
                    <a:cubicBezTo>
                      <a:pt x="6657" y="940"/>
                      <a:pt x="6664" y="920"/>
                      <a:pt x="6681" y="920"/>
                    </a:cubicBezTo>
                    <a:cubicBezTo>
                      <a:pt x="6769" y="920"/>
                      <a:pt x="7118" y="1483"/>
                      <a:pt x="7215" y="1655"/>
                    </a:cubicBezTo>
                    <a:cubicBezTo>
                      <a:pt x="7108" y="1432"/>
                      <a:pt x="7028" y="1201"/>
                      <a:pt x="6966" y="960"/>
                    </a:cubicBezTo>
                    <a:lnTo>
                      <a:pt x="6966" y="960"/>
                    </a:lnTo>
                    <a:cubicBezTo>
                      <a:pt x="7064" y="1111"/>
                      <a:pt x="7135" y="1218"/>
                      <a:pt x="7215" y="1334"/>
                    </a:cubicBezTo>
                    <a:cubicBezTo>
                      <a:pt x="7135" y="1156"/>
                      <a:pt x="7215" y="1201"/>
                      <a:pt x="7224" y="1156"/>
                    </a:cubicBezTo>
                    <a:cubicBezTo>
                      <a:pt x="7224" y="1040"/>
                      <a:pt x="7206" y="924"/>
                      <a:pt x="7180" y="809"/>
                    </a:cubicBezTo>
                    <a:lnTo>
                      <a:pt x="7180" y="809"/>
                    </a:lnTo>
                    <a:cubicBezTo>
                      <a:pt x="7258" y="959"/>
                      <a:pt x="7326" y="1237"/>
                      <a:pt x="7363" y="1237"/>
                    </a:cubicBezTo>
                    <a:cubicBezTo>
                      <a:pt x="7372" y="1237"/>
                      <a:pt x="7379" y="1221"/>
                      <a:pt x="7384" y="1183"/>
                    </a:cubicBezTo>
                    <a:cubicBezTo>
                      <a:pt x="7393" y="1136"/>
                      <a:pt x="7404" y="1114"/>
                      <a:pt x="7416" y="1114"/>
                    </a:cubicBezTo>
                    <a:cubicBezTo>
                      <a:pt x="7443" y="1114"/>
                      <a:pt x="7479" y="1213"/>
                      <a:pt x="7527" y="1405"/>
                    </a:cubicBezTo>
                    <a:cubicBezTo>
                      <a:pt x="7554" y="1405"/>
                      <a:pt x="7509" y="1263"/>
                      <a:pt x="7500" y="1174"/>
                    </a:cubicBezTo>
                    <a:cubicBezTo>
                      <a:pt x="7491" y="1040"/>
                      <a:pt x="7563" y="1138"/>
                      <a:pt x="7571" y="1058"/>
                    </a:cubicBezTo>
                    <a:cubicBezTo>
                      <a:pt x="7580" y="969"/>
                      <a:pt x="7545" y="818"/>
                      <a:pt x="7545" y="720"/>
                    </a:cubicBezTo>
                    <a:cubicBezTo>
                      <a:pt x="7545" y="631"/>
                      <a:pt x="7603" y="710"/>
                      <a:pt x="7594" y="627"/>
                    </a:cubicBezTo>
                    <a:lnTo>
                      <a:pt x="7594" y="627"/>
                    </a:lnTo>
                    <a:cubicBezTo>
                      <a:pt x="7620" y="788"/>
                      <a:pt x="7619" y="800"/>
                      <a:pt x="7645" y="800"/>
                    </a:cubicBezTo>
                    <a:cubicBezTo>
                      <a:pt x="7649" y="800"/>
                      <a:pt x="7654" y="800"/>
                      <a:pt x="7661" y="800"/>
                    </a:cubicBezTo>
                    <a:lnTo>
                      <a:pt x="7759" y="800"/>
                    </a:lnTo>
                    <a:cubicBezTo>
                      <a:pt x="7767" y="907"/>
                      <a:pt x="7785" y="1094"/>
                      <a:pt x="7750" y="1094"/>
                    </a:cubicBezTo>
                    <a:cubicBezTo>
                      <a:pt x="7750" y="1156"/>
                      <a:pt x="7723" y="1094"/>
                      <a:pt x="7741" y="1245"/>
                    </a:cubicBezTo>
                    <a:cubicBezTo>
                      <a:pt x="7812" y="1227"/>
                      <a:pt x="7803" y="924"/>
                      <a:pt x="7874" y="764"/>
                    </a:cubicBezTo>
                    <a:cubicBezTo>
                      <a:pt x="7885" y="742"/>
                      <a:pt x="7892" y="733"/>
                      <a:pt x="7898" y="733"/>
                    </a:cubicBezTo>
                    <a:cubicBezTo>
                      <a:pt x="7929" y="733"/>
                      <a:pt x="7883" y="1058"/>
                      <a:pt x="7883" y="1058"/>
                    </a:cubicBezTo>
                    <a:cubicBezTo>
                      <a:pt x="7901" y="1022"/>
                      <a:pt x="7919" y="987"/>
                      <a:pt x="7937" y="942"/>
                    </a:cubicBezTo>
                    <a:cubicBezTo>
                      <a:pt x="7950" y="881"/>
                      <a:pt x="7961" y="850"/>
                      <a:pt x="7971" y="850"/>
                    </a:cubicBezTo>
                    <a:cubicBezTo>
                      <a:pt x="7981" y="850"/>
                      <a:pt x="7990" y="883"/>
                      <a:pt x="7999" y="951"/>
                    </a:cubicBezTo>
                    <a:cubicBezTo>
                      <a:pt x="8012" y="1039"/>
                      <a:pt x="8038" y="1099"/>
                      <a:pt x="8062" y="1099"/>
                    </a:cubicBezTo>
                    <a:cubicBezTo>
                      <a:pt x="8090" y="1099"/>
                      <a:pt x="8115" y="1021"/>
                      <a:pt x="8115" y="818"/>
                    </a:cubicBezTo>
                    <a:cubicBezTo>
                      <a:pt x="8118" y="824"/>
                      <a:pt x="8122" y="827"/>
                      <a:pt x="8125" y="827"/>
                    </a:cubicBezTo>
                    <a:cubicBezTo>
                      <a:pt x="8139" y="827"/>
                      <a:pt x="8152" y="778"/>
                      <a:pt x="8159" y="764"/>
                    </a:cubicBezTo>
                    <a:cubicBezTo>
                      <a:pt x="8159" y="764"/>
                      <a:pt x="8160" y="764"/>
                      <a:pt x="8160" y="764"/>
                    </a:cubicBezTo>
                    <a:lnTo>
                      <a:pt x="8160" y="764"/>
                    </a:lnTo>
                    <a:cubicBezTo>
                      <a:pt x="8167" y="764"/>
                      <a:pt x="8115" y="1085"/>
                      <a:pt x="8106" y="1138"/>
                    </a:cubicBezTo>
                    <a:cubicBezTo>
                      <a:pt x="8102" y="1197"/>
                      <a:pt x="8105" y="1216"/>
                      <a:pt x="8112" y="1216"/>
                    </a:cubicBezTo>
                    <a:cubicBezTo>
                      <a:pt x="8120" y="1216"/>
                      <a:pt x="8132" y="1193"/>
                      <a:pt x="8142" y="1174"/>
                    </a:cubicBezTo>
                    <a:cubicBezTo>
                      <a:pt x="8228" y="1027"/>
                      <a:pt x="8306" y="585"/>
                      <a:pt x="8409" y="585"/>
                    </a:cubicBezTo>
                    <a:cubicBezTo>
                      <a:pt x="8412" y="585"/>
                      <a:pt x="8415" y="585"/>
                      <a:pt x="8418" y="586"/>
                    </a:cubicBezTo>
                    <a:cubicBezTo>
                      <a:pt x="8373" y="746"/>
                      <a:pt x="8338" y="898"/>
                      <a:pt x="8320" y="1058"/>
                    </a:cubicBezTo>
                    <a:cubicBezTo>
                      <a:pt x="8306" y="1154"/>
                      <a:pt x="8309" y="1193"/>
                      <a:pt x="8322" y="1193"/>
                    </a:cubicBezTo>
                    <a:cubicBezTo>
                      <a:pt x="8343" y="1193"/>
                      <a:pt x="8388" y="1092"/>
                      <a:pt x="8427" y="960"/>
                    </a:cubicBezTo>
                    <a:lnTo>
                      <a:pt x="8427" y="960"/>
                    </a:lnTo>
                    <a:cubicBezTo>
                      <a:pt x="8382" y="1129"/>
                      <a:pt x="8329" y="1343"/>
                      <a:pt x="8373" y="1352"/>
                    </a:cubicBezTo>
                    <a:cubicBezTo>
                      <a:pt x="8395" y="1273"/>
                      <a:pt x="8504" y="877"/>
                      <a:pt x="8531" y="877"/>
                    </a:cubicBezTo>
                    <a:cubicBezTo>
                      <a:pt x="8537" y="877"/>
                      <a:pt x="8539" y="899"/>
                      <a:pt x="8533" y="951"/>
                    </a:cubicBezTo>
                    <a:cubicBezTo>
                      <a:pt x="8516" y="1094"/>
                      <a:pt x="8427" y="1343"/>
                      <a:pt x="8471" y="1361"/>
                    </a:cubicBezTo>
                    <a:cubicBezTo>
                      <a:pt x="8474" y="1362"/>
                      <a:pt x="8477" y="1362"/>
                      <a:pt x="8480" y="1362"/>
                    </a:cubicBezTo>
                    <a:cubicBezTo>
                      <a:pt x="8515" y="1362"/>
                      <a:pt x="8549" y="1280"/>
                      <a:pt x="8569" y="1280"/>
                    </a:cubicBezTo>
                    <a:cubicBezTo>
                      <a:pt x="8572" y="1280"/>
                      <a:pt x="8575" y="1283"/>
                      <a:pt x="8578" y="1290"/>
                    </a:cubicBezTo>
                    <a:cubicBezTo>
                      <a:pt x="8505" y="1450"/>
                      <a:pt x="8575" y="1491"/>
                      <a:pt x="8623" y="1491"/>
                    </a:cubicBezTo>
                    <a:cubicBezTo>
                      <a:pt x="8633" y="1491"/>
                      <a:pt x="8643" y="1489"/>
                      <a:pt x="8649" y="1486"/>
                    </a:cubicBezTo>
                    <a:cubicBezTo>
                      <a:pt x="8703" y="1468"/>
                      <a:pt x="8783" y="1209"/>
                      <a:pt x="8827" y="1156"/>
                    </a:cubicBezTo>
                    <a:cubicBezTo>
                      <a:pt x="8843" y="1140"/>
                      <a:pt x="8853" y="1133"/>
                      <a:pt x="8859" y="1133"/>
                    </a:cubicBezTo>
                    <a:cubicBezTo>
                      <a:pt x="8903" y="1133"/>
                      <a:pt x="8697" y="1528"/>
                      <a:pt x="8658" y="1584"/>
                    </a:cubicBezTo>
                    <a:cubicBezTo>
                      <a:pt x="8596" y="1708"/>
                      <a:pt x="8658" y="1708"/>
                      <a:pt x="8667" y="1708"/>
                    </a:cubicBezTo>
                    <a:cubicBezTo>
                      <a:pt x="8691" y="1714"/>
                      <a:pt x="8714" y="1717"/>
                      <a:pt x="8736" y="1717"/>
                    </a:cubicBezTo>
                    <a:cubicBezTo>
                      <a:pt x="8780" y="1717"/>
                      <a:pt x="8821" y="1705"/>
                      <a:pt x="8863" y="1681"/>
                    </a:cubicBezTo>
                    <a:cubicBezTo>
                      <a:pt x="8879" y="1674"/>
                      <a:pt x="9072" y="1577"/>
                      <a:pt x="9102" y="1577"/>
                    </a:cubicBezTo>
                    <a:cubicBezTo>
                      <a:pt x="9106" y="1577"/>
                      <a:pt x="9107" y="1579"/>
                      <a:pt x="9104" y="1584"/>
                    </a:cubicBezTo>
                    <a:cubicBezTo>
                      <a:pt x="9060" y="1636"/>
                      <a:pt x="8662" y="1949"/>
                      <a:pt x="8699" y="1949"/>
                    </a:cubicBezTo>
                    <a:cubicBezTo>
                      <a:pt x="8700" y="1949"/>
                      <a:pt x="8701" y="1949"/>
                      <a:pt x="8703" y="1949"/>
                    </a:cubicBezTo>
                    <a:cubicBezTo>
                      <a:pt x="8863" y="1877"/>
                      <a:pt x="9014" y="1797"/>
                      <a:pt x="9166" y="1708"/>
                    </a:cubicBezTo>
                    <a:lnTo>
                      <a:pt x="9166" y="1708"/>
                    </a:lnTo>
                    <a:cubicBezTo>
                      <a:pt x="9014" y="1842"/>
                      <a:pt x="8961" y="1913"/>
                      <a:pt x="8970" y="1949"/>
                    </a:cubicBezTo>
                    <a:cubicBezTo>
                      <a:pt x="8970" y="1972"/>
                      <a:pt x="8982" y="1980"/>
                      <a:pt x="9008" y="1980"/>
                    </a:cubicBezTo>
                    <a:cubicBezTo>
                      <a:pt x="9021" y="1980"/>
                      <a:pt x="9038" y="1978"/>
                      <a:pt x="9059" y="1975"/>
                    </a:cubicBezTo>
                    <a:cubicBezTo>
                      <a:pt x="9112" y="1967"/>
                      <a:pt x="9210" y="1904"/>
                      <a:pt x="9264" y="1895"/>
                    </a:cubicBezTo>
                    <a:cubicBezTo>
                      <a:pt x="9270" y="1895"/>
                      <a:pt x="9276" y="1894"/>
                      <a:pt x="9281" y="1894"/>
                    </a:cubicBezTo>
                    <a:cubicBezTo>
                      <a:pt x="9404" y="1894"/>
                      <a:pt x="9163" y="2095"/>
                      <a:pt x="9086" y="2180"/>
                    </a:cubicBezTo>
                    <a:cubicBezTo>
                      <a:pt x="9078" y="2188"/>
                      <a:pt x="9077" y="2191"/>
                      <a:pt x="9081" y="2191"/>
                    </a:cubicBezTo>
                    <a:cubicBezTo>
                      <a:pt x="9092" y="2191"/>
                      <a:pt x="9133" y="2172"/>
                      <a:pt x="9184" y="2154"/>
                    </a:cubicBezTo>
                    <a:cubicBezTo>
                      <a:pt x="9202" y="2162"/>
                      <a:pt x="9193" y="2189"/>
                      <a:pt x="9202" y="2207"/>
                    </a:cubicBezTo>
                    <a:cubicBezTo>
                      <a:pt x="9202" y="2225"/>
                      <a:pt x="9353" y="2207"/>
                      <a:pt x="9371" y="2243"/>
                    </a:cubicBezTo>
                    <a:cubicBezTo>
                      <a:pt x="9389" y="2287"/>
                      <a:pt x="9344" y="2323"/>
                      <a:pt x="9308" y="2358"/>
                    </a:cubicBezTo>
                    <a:cubicBezTo>
                      <a:pt x="9293" y="2374"/>
                      <a:pt x="9270" y="2404"/>
                      <a:pt x="9328" y="2404"/>
                    </a:cubicBezTo>
                    <a:cubicBezTo>
                      <a:pt x="9335" y="2404"/>
                      <a:pt x="9343" y="2404"/>
                      <a:pt x="9353" y="2403"/>
                    </a:cubicBezTo>
                    <a:cubicBezTo>
                      <a:pt x="9362" y="2402"/>
                      <a:pt x="9371" y="2401"/>
                      <a:pt x="9378" y="2401"/>
                    </a:cubicBezTo>
                    <a:cubicBezTo>
                      <a:pt x="9495" y="2401"/>
                      <a:pt x="9425" y="2521"/>
                      <a:pt x="9433" y="2554"/>
                    </a:cubicBezTo>
                    <a:cubicBezTo>
                      <a:pt x="9433" y="2563"/>
                      <a:pt x="9700" y="2652"/>
                      <a:pt x="9674" y="2661"/>
                    </a:cubicBezTo>
                    <a:cubicBezTo>
                      <a:pt x="9634" y="2666"/>
                      <a:pt x="9593" y="2668"/>
                      <a:pt x="9553" y="2668"/>
                    </a:cubicBezTo>
                    <a:cubicBezTo>
                      <a:pt x="9513" y="2668"/>
                      <a:pt x="9473" y="2666"/>
                      <a:pt x="9433" y="2661"/>
                    </a:cubicBezTo>
                    <a:lnTo>
                      <a:pt x="9433" y="2661"/>
                    </a:lnTo>
                    <a:lnTo>
                      <a:pt x="9585" y="2706"/>
                    </a:lnTo>
                    <a:cubicBezTo>
                      <a:pt x="9682" y="2715"/>
                      <a:pt x="9789" y="2733"/>
                      <a:pt x="9887" y="2759"/>
                    </a:cubicBezTo>
                    <a:cubicBezTo>
                      <a:pt x="9798" y="2759"/>
                      <a:pt x="9709" y="2768"/>
                      <a:pt x="9620" y="2777"/>
                    </a:cubicBezTo>
                    <a:cubicBezTo>
                      <a:pt x="9549" y="2795"/>
                      <a:pt x="9576" y="2831"/>
                      <a:pt x="9576" y="2857"/>
                    </a:cubicBezTo>
                    <a:cubicBezTo>
                      <a:pt x="9644" y="2887"/>
                      <a:pt x="9744" y="2943"/>
                      <a:pt x="9599" y="2943"/>
                    </a:cubicBezTo>
                    <a:cubicBezTo>
                      <a:pt x="9573" y="2943"/>
                      <a:pt x="9539" y="2941"/>
                      <a:pt x="9495" y="2937"/>
                    </a:cubicBezTo>
                    <a:lnTo>
                      <a:pt x="9495" y="2937"/>
                    </a:lnTo>
                    <a:cubicBezTo>
                      <a:pt x="9585" y="2946"/>
                      <a:pt x="9718" y="2991"/>
                      <a:pt x="9763" y="2991"/>
                    </a:cubicBezTo>
                    <a:cubicBezTo>
                      <a:pt x="9558" y="2991"/>
                      <a:pt x="9549" y="3009"/>
                      <a:pt x="9540" y="3053"/>
                    </a:cubicBezTo>
                    <a:cubicBezTo>
                      <a:pt x="9540" y="3080"/>
                      <a:pt x="9504" y="3107"/>
                      <a:pt x="9567" y="3142"/>
                    </a:cubicBezTo>
                    <a:cubicBezTo>
                      <a:pt x="9602" y="3160"/>
                      <a:pt x="9665" y="3160"/>
                      <a:pt x="9665" y="3178"/>
                    </a:cubicBezTo>
                    <a:cubicBezTo>
                      <a:pt x="9647" y="3231"/>
                      <a:pt x="9504" y="3214"/>
                      <a:pt x="9478" y="3258"/>
                    </a:cubicBezTo>
                    <a:cubicBezTo>
                      <a:pt x="9478" y="3279"/>
                      <a:pt x="9483" y="3352"/>
                      <a:pt x="9396" y="3352"/>
                    </a:cubicBezTo>
                    <a:cubicBezTo>
                      <a:pt x="9370" y="3352"/>
                      <a:pt x="9336" y="3346"/>
                      <a:pt x="9291" y="3329"/>
                    </a:cubicBezTo>
                    <a:lnTo>
                      <a:pt x="9291" y="3329"/>
                    </a:lnTo>
                    <a:cubicBezTo>
                      <a:pt x="9264" y="3374"/>
                      <a:pt x="9549" y="3436"/>
                      <a:pt x="9611" y="3499"/>
                    </a:cubicBezTo>
                    <a:cubicBezTo>
                      <a:pt x="9617" y="3506"/>
                      <a:pt x="9612" y="3509"/>
                      <a:pt x="9601" y="3509"/>
                    </a:cubicBezTo>
                    <a:cubicBezTo>
                      <a:pt x="9560" y="3509"/>
                      <a:pt x="9430" y="3468"/>
                      <a:pt x="9389" y="3454"/>
                    </a:cubicBezTo>
                    <a:lnTo>
                      <a:pt x="9282" y="3454"/>
                    </a:lnTo>
                    <a:cubicBezTo>
                      <a:pt x="9221" y="3469"/>
                      <a:pt x="9430" y="3702"/>
                      <a:pt x="9348" y="3702"/>
                    </a:cubicBezTo>
                    <a:cubicBezTo>
                      <a:pt x="9337" y="3702"/>
                      <a:pt x="9320" y="3697"/>
                      <a:pt x="9296" y="3687"/>
                    </a:cubicBezTo>
                    <a:lnTo>
                      <a:pt x="9296" y="3687"/>
                    </a:lnTo>
                    <a:cubicBezTo>
                      <a:pt x="9400" y="3736"/>
                      <a:pt x="9726" y="3901"/>
                      <a:pt x="9718" y="3917"/>
                    </a:cubicBezTo>
                    <a:cubicBezTo>
                      <a:pt x="9647" y="3908"/>
                      <a:pt x="9585" y="3882"/>
                      <a:pt x="9513" y="3855"/>
                    </a:cubicBezTo>
                    <a:lnTo>
                      <a:pt x="9433" y="3855"/>
                    </a:lnTo>
                    <a:cubicBezTo>
                      <a:pt x="9362" y="3855"/>
                      <a:pt x="9335" y="3873"/>
                      <a:pt x="9371" y="3917"/>
                    </a:cubicBezTo>
                    <a:cubicBezTo>
                      <a:pt x="9377" y="3930"/>
                      <a:pt x="9383" y="3942"/>
                      <a:pt x="9364" y="3942"/>
                    </a:cubicBezTo>
                    <a:cubicBezTo>
                      <a:pt x="9357" y="3942"/>
                      <a:pt x="9344" y="3940"/>
                      <a:pt x="9326" y="3935"/>
                    </a:cubicBezTo>
                    <a:cubicBezTo>
                      <a:pt x="9219" y="3899"/>
                      <a:pt x="9014" y="3766"/>
                      <a:pt x="8961" y="3757"/>
                    </a:cubicBezTo>
                    <a:cubicBezTo>
                      <a:pt x="8960" y="3757"/>
                      <a:pt x="8958" y="3757"/>
                      <a:pt x="8957" y="3757"/>
                    </a:cubicBezTo>
                    <a:cubicBezTo>
                      <a:pt x="8918" y="3757"/>
                      <a:pt x="9104" y="3909"/>
                      <a:pt x="9104" y="3926"/>
                    </a:cubicBezTo>
                    <a:cubicBezTo>
                      <a:pt x="9095" y="3988"/>
                      <a:pt x="8925" y="3980"/>
                      <a:pt x="8845" y="4006"/>
                    </a:cubicBezTo>
                    <a:cubicBezTo>
                      <a:pt x="8772" y="4023"/>
                      <a:pt x="9366" y="4254"/>
                      <a:pt x="9221" y="4254"/>
                    </a:cubicBezTo>
                    <a:cubicBezTo>
                      <a:pt x="9207" y="4254"/>
                      <a:pt x="9186" y="4251"/>
                      <a:pt x="9157" y="4247"/>
                    </a:cubicBezTo>
                    <a:cubicBezTo>
                      <a:pt x="9059" y="4230"/>
                      <a:pt x="8957" y="4201"/>
                      <a:pt x="8901" y="4201"/>
                    </a:cubicBezTo>
                    <a:cubicBezTo>
                      <a:pt x="8866" y="4201"/>
                      <a:pt x="8849" y="4212"/>
                      <a:pt x="8863" y="4247"/>
                    </a:cubicBezTo>
                    <a:cubicBezTo>
                      <a:pt x="8870" y="4275"/>
                      <a:pt x="9119" y="4429"/>
                      <a:pt x="9065" y="4429"/>
                    </a:cubicBezTo>
                    <a:cubicBezTo>
                      <a:pt x="9051" y="4429"/>
                      <a:pt x="9014" y="4418"/>
                      <a:pt x="8943" y="4389"/>
                    </a:cubicBezTo>
                    <a:cubicBezTo>
                      <a:pt x="8843" y="4346"/>
                      <a:pt x="8789" y="4330"/>
                      <a:pt x="8765" y="4330"/>
                    </a:cubicBezTo>
                    <a:cubicBezTo>
                      <a:pt x="8701" y="4330"/>
                      <a:pt x="8865" y="4455"/>
                      <a:pt x="8943" y="4514"/>
                    </a:cubicBezTo>
                    <a:cubicBezTo>
                      <a:pt x="9023" y="4577"/>
                      <a:pt x="9019" y="4594"/>
                      <a:pt x="8980" y="4594"/>
                    </a:cubicBezTo>
                    <a:cubicBezTo>
                      <a:pt x="8928" y="4594"/>
                      <a:pt x="8817" y="4564"/>
                      <a:pt x="8757" y="4564"/>
                    </a:cubicBezTo>
                    <a:cubicBezTo>
                      <a:pt x="8746" y="4564"/>
                      <a:pt x="8736" y="4565"/>
                      <a:pt x="8729" y="4567"/>
                    </a:cubicBezTo>
                    <a:cubicBezTo>
                      <a:pt x="8667" y="4603"/>
                      <a:pt x="9104" y="4754"/>
                      <a:pt x="9210" y="4817"/>
                    </a:cubicBezTo>
                    <a:cubicBezTo>
                      <a:pt x="9228" y="4827"/>
                      <a:pt x="9228" y="4831"/>
                      <a:pt x="9217" y="4831"/>
                    </a:cubicBezTo>
                    <a:cubicBezTo>
                      <a:pt x="9173" y="4831"/>
                      <a:pt x="8952" y="4768"/>
                      <a:pt x="8902" y="4768"/>
                    </a:cubicBezTo>
                    <a:cubicBezTo>
                      <a:pt x="8887" y="4768"/>
                      <a:pt x="8888" y="4774"/>
                      <a:pt x="8916" y="4790"/>
                    </a:cubicBezTo>
                    <a:cubicBezTo>
                      <a:pt x="8988" y="4817"/>
                      <a:pt x="9050" y="4844"/>
                      <a:pt x="9112" y="4879"/>
                    </a:cubicBezTo>
                    <a:cubicBezTo>
                      <a:pt x="9144" y="4895"/>
                      <a:pt x="9126" y="4925"/>
                      <a:pt x="9097" y="4925"/>
                    </a:cubicBezTo>
                    <a:cubicBezTo>
                      <a:pt x="9093" y="4925"/>
                      <a:pt x="9090" y="4925"/>
                      <a:pt x="9086" y="4924"/>
                    </a:cubicBezTo>
                    <a:cubicBezTo>
                      <a:pt x="8940" y="4891"/>
                      <a:pt x="8794" y="4778"/>
                      <a:pt x="8688" y="4778"/>
                    </a:cubicBezTo>
                    <a:cubicBezTo>
                      <a:pt x="8678" y="4778"/>
                      <a:pt x="8668" y="4779"/>
                      <a:pt x="8658" y="4781"/>
                    </a:cubicBezTo>
                    <a:cubicBezTo>
                      <a:pt x="8525" y="4826"/>
                      <a:pt x="8507" y="4942"/>
                      <a:pt x="8587" y="5075"/>
                    </a:cubicBezTo>
                    <a:cubicBezTo>
                      <a:pt x="8605" y="5120"/>
                      <a:pt x="8649" y="5137"/>
                      <a:pt x="8640" y="5173"/>
                    </a:cubicBezTo>
                    <a:cubicBezTo>
                      <a:pt x="8683" y="5205"/>
                      <a:pt x="8693" y="5217"/>
                      <a:pt x="8681" y="5217"/>
                    </a:cubicBezTo>
                    <a:cubicBezTo>
                      <a:pt x="8638" y="5217"/>
                      <a:pt x="8293" y="5040"/>
                      <a:pt x="8293" y="5040"/>
                    </a:cubicBezTo>
                    <a:lnTo>
                      <a:pt x="8293" y="5040"/>
                    </a:lnTo>
                    <a:cubicBezTo>
                      <a:pt x="8270" y="5077"/>
                      <a:pt x="8648" y="5235"/>
                      <a:pt x="8551" y="5235"/>
                    </a:cubicBezTo>
                    <a:cubicBezTo>
                      <a:pt x="8534" y="5235"/>
                      <a:pt x="8500" y="5230"/>
                      <a:pt x="8444" y="5218"/>
                    </a:cubicBezTo>
                    <a:lnTo>
                      <a:pt x="8444" y="5218"/>
                    </a:lnTo>
                    <a:cubicBezTo>
                      <a:pt x="8435" y="5227"/>
                      <a:pt x="8444" y="5253"/>
                      <a:pt x="8453" y="5271"/>
                    </a:cubicBezTo>
                    <a:cubicBezTo>
                      <a:pt x="8461" y="5309"/>
                      <a:pt x="8631" y="5582"/>
                      <a:pt x="8519" y="5582"/>
                    </a:cubicBezTo>
                    <a:cubicBezTo>
                      <a:pt x="8500" y="5582"/>
                      <a:pt x="8473" y="5574"/>
                      <a:pt x="8435" y="5556"/>
                    </a:cubicBezTo>
                    <a:lnTo>
                      <a:pt x="8435" y="5556"/>
                    </a:lnTo>
                    <a:lnTo>
                      <a:pt x="8792" y="5823"/>
                    </a:lnTo>
                    <a:cubicBezTo>
                      <a:pt x="8677" y="5771"/>
                      <a:pt x="8606" y="5754"/>
                      <a:pt x="8559" y="5754"/>
                    </a:cubicBezTo>
                    <a:cubicBezTo>
                      <a:pt x="8519" y="5754"/>
                      <a:pt x="8497" y="5766"/>
                      <a:pt x="8480" y="5779"/>
                    </a:cubicBezTo>
                    <a:cubicBezTo>
                      <a:pt x="8476" y="5783"/>
                      <a:pt x="8469" y="5785"/>
                      <a:pt x="8459" y="5785"/>
                    </a:cubicBezTo>
                    <a:cubicBezTo>
                      <a:pt x="8405" y="5785"/>
                      <a:pt x="8273" y="5729"/>
                      <a:pt x="8159" y="5699"/>
                    </a:cubicBezTo>
                    <a:cubicBezTo>
                      <a:pt x="8153" y="5697"/>
                      <a:pt x="8148" y="5696"/>
                      <a:pt x="8145" y="5696"/>
                    </a:cubicBezTo>
                    <a:cubicBezTo>
                      <a:pt x="8102" y="5696"/>
                      <a:pt x="8559" y="5950"/>
                      <a:pt x="8542" y="5984"/>
                    </a:cubicBezTo>
                    <a:cubicBezTo>
                      <a:pt x="8473" y="5949"/>
                      <a:pt x="8105" y="5761"/>
                      <a:pt x="8055" y="5761"/>
                    </a:cubicBezTo>
                    <a:cubicBezTo>
                      <a:pt x="8054" y="5761"/>
                      <a:pt x="8053" y="5761"/>
                      <a:pt x="8052" y="5761"/>
                    </a:cubicBezTo>
                    <a:cubicBezTo>
                      <a:pt x="7990" y="5770"/>
                      <a:pt x="8115" y="5895"/>
                      <a:pt x="8266" y="5966"/>
                    </a:cubicBezTo>
                    <a:cubicBezTo>
                      <a:pt x="8373" y="6010"/>
                      <a:pt x="8498" y="6037"/>
                      <a:pt x="8489" y="6073"/>
                    </a:cubicBezTo>
                    <a:cubicBezTo>
                      <a:pt x="8485" y="6087"/>
                      <a:pt x="8479" y="6093"/>
                      <a:pt x="8467" y="6093"/>
                    </a:cubicBezTo>
                    <a:cubicBezTo>
                      <a:pt x="8449" y="6093"/>
                      <a:pt x="8418" y="6080"/>
                      <a:pt x="8364" y="6064"/>
                    </a:cubicBezTo>
                    <a:cubicBezTo>
                      <a:pt x="8213" y="6019"/>
                      <a:pt x="7999" y="5895"/>
                      <a:pt x="7857" y="5850"/>
                    </a:cubicBezTo>
                    <a:lnTo>
                      <a:pt x="7857" y="5850"/>
                    </a:lnTo>
                    <a:cubicBezTo>
                      <a:pt x="7919" y="5895"/>
                      <a:pt x="7981" y="5930"/>
                      <a:pt x="8044" y="5957"/>
                    </a:cubicBezTo>
                    <a:cubicBezTo>
                      <a:pt x="8124" y="6019"/>
                      <a:pt x="8150" y="6055"/>
                      <a:pt x="8142" y="6082"/>
                    </a:cubicBezTo>
                    <a:cubicBezTo>
                      <a:pt x="8142" y="6091"/>
                      <a:pt x="8132" y="6093"/>
                      <a:pt x="8120" y="6093"/>
                    </a:cubicBezTo>
                    <a:cubicBezTo>
                      <a:pt x="8110" y="6093"/>
                      <a:pt x="8100" y="6091"/>
                      <a:pt x="8092" y="6091"/>
                    </a:cubicBezTo>
                    <a:cubicBezTo>
                      <a:pt x="8080" y="6091"/>
                      <a:pt x="8074" y="6094"/>
                      <a:pt x="8088" y="6108"/>
                    </a:cubicBezTo>
                    <a:cubicBezTo>
                      <a:pt x="8159" y="6162"/>
                      <a:pt x="8240" y="6215"/>
                      <a:pt x="8311" y="6260"/>
                    </a:cubicBezTo>
                    <a:cubicBezTo>
                      <a:pt x="8333" y="6273"/>
                      <a:pt x="8336" y="6279"/>
                      <a:pt x="8328" y="6279"/>
                    </a:cubicBezTo>
                    <a:cubicBezTo>
                      <a:pt x="8301" y="6279"/>
                      <a:pt x="8160" y="6228"/>
                      <a:pt x="8123" y="6228"/>
                    </a:cubicBezTo>
                    <a:cubicBezTo>
                      <a:pt x="8110" y="6228"/>
                      <a:pt x="8110" y="6234"/>
                      <a:pt x="8133" y="6251"/>
                    </a:cubicBezTo>
                    <a:cubicBezTo>
                      <a:pt x="8186" y="6295"/>
                      <a:pt x="8248" y="6331"/>
                      <a:pt x="8302" y="6376"/>
                    </a:cubicBezTo>
                    <a:cubicBezTo>
                      <a:pt x="8328" y="6402"/>
                      <a:pt x="8303" y="6419"/>
                      <a:pt x="8294" y="6437"/>
                    </a:cubicBezTo>
                    <a:lnTo>
                      <a:pt x="8294" y="6437"/>
                    </a:lnTo>
                    <a:cubicBezTo>
                      <a:pt x="8312" y="6396"/>
                      <a:pt x="8147" y="6256"/>
                      <a:pt x="8061" y="6256"/>
                    </a:cubicBezTo>
                    <a:cubicBezTo>
                      <a:pt x="8047" y="6256"/>
                      <a:pt x="8035" y="6260"/>
                      <a:pt x="8026" y="6269"/>
                    </a:cubicBezTo>
                    <a:cubicBezTo>
                      <a:pt x="7990" y="6304"/>
                      <a:pt x="8017" y="6393"/>
                      <a:pt x="8213" y="6482"/>
                    </a:cubicBezTo>
                    <a:cubicBezTo>
                      <a:pt x="8127" y="6445"/>
                      <a:pt x="8063" y="6429"/>
                      <a:pt x="8014" y="6429"/>
                    </a:cubicBezTo>
                    <a:cubicBezTo>
                      <a:pt x="7846" y="6429"/>
                      <a:pt x="7866" y="6610"/>
                      <a:pt x="7839" y="6652"/>
                    </a:cubicBezTo>
                    <a:cubicBezTo>
                      <a:pt x="7812" y="6714"/>
                      <a:pt x="8008" y="6767"/>
                      <a:pt x="8231" y="6865"/>
                    </a:cubicBezTo>
                    <a:cubicBezTo>
                      <a:pt x="8361" y="6944"/>
                      <a:pt x="8415" y="6979"/>
                      <a:pt x="8388" y="6979"/>
                    </a:cubicBezTo>
                    <a:cubicBezTo>
                      <a:pt x="8368" y="6979"/>
                      <a:pt x="8308" y="6961"/>
                      <a:pt x="8204" y="6928"/>
                    </a:cubicBezTo>
                    <a:cubicBezTo>
                      <a:pt x="7998" y="6832"/>
                      <a:pt x="7846" y="6800"/>
                      <a:pt x="7742" y="6800"/>
                    </a:cubicBezTo>
                    <a:cubicBezTo>
                      <a:pt x="7634" y="6800"/>
                      <a:pt x="7576" y="6834"/>
                      <a:pt x="7563" y="6865"/>
                    </a:cubicBezTo>
                    <a:cubicBezTo>
                      <a:pt x="7545" y="6901"/>
                      <a:pt x="7518" y="6937"/>
                      <a:pt x="7643" y="7026"/>
                    </a:cubicBezTo>
                    <a:cubicBezTo>
                      <a:pt x="7830" y="7151"/>
                      <a:pt x="7883" y="7204"/>
                      <a:pt x="7857" y="7257"/>
                    </a:cubicBezTo>
                    <a:cubicBezTo>
                      <a:pt x="7878" y="7214"/>
                      <a:pt x="7716" y="7105"/>
                      <a:pt x="7632" y="7105"/>
                    </a:cubicBezTo>
                    <a:cubicBezTo>
                      <a:pt x="7613" y="7105"/>
                      <a:pt x="7598" y="7111"/>
                      <a:pt x="7589" y="7124"/>
                    </a:cubicBezTo>
                    <a:cubicBezTo>
                      <a:pt x="7554" y="7186"/>
                      <a:pt x="7527" y="7240"/>
                      <a:pt x="7509" y="7302"/>
                    </a:cubicBezTo>
                    <a:cubicBezTo>
                      <a:pt x="7487" y="7361"/>
                      <a:pt x="7483" y="7396"/>
                      <a:pt x="7649" y="7505"/>
                    </a:cubicBezTo>
                    <a:lnTo>
                      <a:pt x="7649" y="7505"/>
                    </a:lnTo>
                    <a:cubicBezTo>
                      <a:pt x="7565" y="7458"/>
                      <a:pt x="7477" y="7418"/>
                      <a:pt x="7393" y="7382"/>
                    </a:cubicBezTo>
                    <a:cubicBezTo>
                      <a:pt x="7362" y="7369"/>
                      <a:pt x="7331" y="7364"/>
                      <a:pt x="7310" y="7364"/>
                    </a:cubicBezTo>
                    <a:cubicBezTo>
                      <a:pt x="7271" y="7364"/>
                      <a:pt x="7262" y="7383"/>
                      <a:pt x="7331" y="7418"/>
                    </a:cubicBezTo>
                    <a:cubicBezTo>
                      <a:pt x="7482" y="7489"/>
                      <a:pt x="7376" y="7489"/>
                      <a:pt x="7376" y="7534"/>
                    </a:cubicBezTo>
                    <a:cubicBezTo>
                      <a:pt x="7376" y="7569"/>
                      <a:pt x="7527" y="7614"/>
                      <a:pt x="7571" y="7658"/>
                    </a:cubicBezTo>
                    <a:cubicBezTo>
                      <a:pt x="7595" y="7676"/>
                      <a:pt x="7589" y="7682"/>
                      <a:pt x="7570" y="7682"/>
                    </a:cubicBezTo>
                    <a:cubicBezTo>
                      <a:pt x="7530" y="7682"/>
                      <a:pt x="7435" y="7658"/>
                      <a:pt x="7411" y="7658"/>
                    </a:cubicBezTo>
                    <a:cubicBezTo>
                      <a:pt x="7367" y="7658"/>
                      <a:pt x="7349" y="7676"/>
                      <a:pt x="7349" y="7703"/>
                    </a:cubicBezTo>
                    <a:cubicBezTo>
                      <a:pt x="7349" y="7721"/>
                      <a:pt x="7367" y="7774"/>
                      <a:pt x="7474" y="7827"/>
                    </a:cubicBezTo>
                    <a:cubicBezTo>
                      <a:pt x="7580" y="7881"/>
                      <a:pt x="7518" y="7890"/>
                      <a:pt x="7509" y="7917"/>
                    </a:cubicBezTo>
                    <a:cubicBezTo>
                      <a:pt x="7392" y="7866"/>
                      <a:pt x="7334" y="7834"/>
                      <a:pt x="7318" y="7834"/>
                    </a:cubicBezTo>
                    <a:cubicBezTo>
                      <a:pt x="7309" y="7834"/>
                      <a:pt x="7314" y="7845"/>
                      <a:pt x="7331" y="7872"/>
                    </a:cubicBezTo>
                    <a:cubicBezTo>
                      <a:pt x="7367" y="7925"/>
                      <a:pt x="7402" y="7979"/>
                      <a:pt x="7447" y="8023"/>
                    </a:cubicBezTo>
                    <a:cubicBezTo>
                      <a:pt x="7446" y="8023"/>
                      <a:pt x="7446" y="8023"/>
                      <a:pt x="7445" y="8023"/>
                    </a:cubicBezTo>
                    <a:cubicBezTo>
                      <a:pt x="7439" y="8023"/>
                      <a:pt x="7501" y="8086"/>
                      <a:pt x="7484" y="8086"/>
                    </a:cubicBezTo>
                    <a:cubicBezTo>
                      <a:pt x="7479" y="8086"/>
                      <a:pt x="7468" y="8081"/>
                      <a:pt x="7447" y="8068"/>
                    </a:cubicBezTo>
                    <a:cubicBezTo>
                      <a:pt x="7393" y="8041"/>
                      <a:pt x="7349" y="8014"/>
                      <a:pt x="7295" y="7988"/>
                    </a:cubicBezTo>
                    <a:lnTo>
                      <a:pt x="7295" y="7988"/>
                    </a:lnTo>
                    <a:cubicBezTo>
                      <a:pt x="7278" y="8032"/>
                      <a:pt x="7331" y="8050"/>
                      <a:pt x="7420" y="8121"/>
                    </a:cubicBezTo>
                    <a:cubicBezTo>
                      <a:pt x="7470" y="8164"/>
                      <a:pt x="7542" y="8235"/>
                      <a:pt x="7493" y="8235"/>
                    </a:cubicBezTo>
                    <a:cubicBezTo>
                      <a:pt x="7480" y="8235"/>
                      <a:pt x="7460" y="8230"/>
                      <a:pt x="7429" y="8219"/>
                    </a:cubicBezTo>
                    <a:cubicBezTo>
                      <a:pt x="7255" y="8159"/>
                      <a:pt x="7216" y="8117"/>
                      <a:pt x="7137" y="8117"/>
                    </a:cubicBezTo>
                    <a:cubicBezTo>
                      <a:pt x="7123" y="8117"/>
                      <a:pt x="7108" y="8119"/>
                      <a:pt x="7091" y="8121"/>
                    </a:cubicBezTo>
                    <a:cubicBezTo>
                      <a:pt x="7037" y="8130"/>
                      <a:pt x="6930" y="8130"/>
                      <a:pt x="6912" y="8166"/>
                    </a:cubicBezTo>
                    <a:cubicBezTo>
                      <a:pt x="6895" y="8202"/>
                      <a:pt x="7046" y="8237"/>
                      <a:pt x="7117" y="8282"/>
                    </a:cubicBezTo>
                    <a:cubicBezTo>
                      <a:pt x="7218" y="8328"/>
                      <a:pt x="7264" y="8374"/>
                      <a:pt x="7217" y="8374"/>
                    </a:cubicBezTo>
                    <a:cubicBezTo>
                      <a:pt x="7210" y="8374"/>
                      <a:pt x="7200" y="8373"/>
                      <a:pt x="7188" y="8371"/>
                    </a:cubicBezTo>
                    <a:cubicBezTo>
                      <a:pt x="7171" y="8368"/>
                      <a:pt x="7148" y="8367"/>
                      <a:pt x="7127" y="8367"/>
                    </a:cubicBezTo>
                    <a:cubicBezTo>
                      <a:pt x="7075" y="8367"/>
                      <a:pt x="7034" y="8377"/>
                      <a:pt x="7108" y="8412"/>
                    </a:cubicBezTo>
                    <a:lnTo>
                      <a:pt x="7108" y="8412"/>
                    </a:lnTo>
                    <a:cubicBezTo>
                      <a:pt x="7035" y="8381"/>
                      <a:pt x="6988" y="8369"/>
                      <a:pt x="6959" y="8369"/>
                    </a:cubicBezTo>
                    <a:cubicBezTo>
                      <a:pt x="6854" y="8369"/>
                      <a:pt x="6984" y="8533"/>
                      <a:pt x="6984" y="8567"/>
                    </a:cubicBezTo>
                    <a:cubicBezTo>
                      <a:pt x="6984" y="8579"/>
                      <a:pt x="6975" y="8583"/>
                      <a:pt x="6962" y="8583"/>
                    </a:cubicBezTo>
                    <a:cubicBezTo>
                      <a:pt x="6942" y="8583"/>
                      <a:pt x="6911" y="8574"/>
                      <a:pt x="6885" y="8574"/>
                    </a:cubicBezTo>
                    <a:cubicBezTo>
                      <a:pt x="6879" y="8574"/>
                      <a:pt x="6873" y="8575"/>
                      <a:pt x="6868" y="8576"/>
                    </a:cubicBezTo>
                    <a:cubicBezTo>
                      <a:pt x="6823" y="8585"/>
                      <a:pt x="6788" y="8611"/>
                      <a:pt x="6770" y="8656"/>
                    </a:cubicBezTo>
                    <a:cubicBezTo>
                      <a:pt x="6763" y="8670"/>
                      <a:pt x="6750" y="8799"/>
                      <a:pt x="6639" y="8799"/>
                    </a:cubicBezTo>
                    <a:cubicBezTo>
                      <a:pt x="6612" y="8799"/>
                      <a:pt x="6579" y="8791"/>
                      <a:pt x="6538" y="8772"/>
                    </a:cubicBezTo>
                    <a:lnTo>
                      <a:pt x="6538" y="8772"/>
                    </a:lnTo>
                    <a:cubicBezTo>
                      <a:pt x="6520" y="8816"/>
                      <a:pt x="6538" y="8843"/>
                      <a:pt x="6743" y="8941"/>
                    </a:cubicBezTo>
                    <a:cubicBezTo>
                      <a:pt x="6832" y="8985"/>
                      <a:pt x="7001" y="9092"/>
                      <a:pt x="6993" y="9110"/>
                    </a:cubicBezTo>
                    <a:lnTo>
                      <a:pt x="6636" y="8985"/>
                    </a:lnTo>
                    <a:cubicBezTo>
                      <a:pt x="6608" y="8979"/>
                      <a:pt x="6585" y="8976"/>
                      <a:pt x="6568" y="8976"/>
                    </a:cubicBezTo>
                    <a:cubicBezTo>
                      <a:pt x="6511" y="8976"/>
                      <a:pt x="6515" y="9009"/>
                      <a:pt x="6556" y="9057"/>
                    </a:cubicBezTo>
                    <a:cubicBezTo>
                      <a:pt x="6610" y="9119"/>
                      <a:pt x="6654" y="9172"/>
                      <a:pt x="6645" y="9199"/>
                    </a:cubicBezTo>
                    <a:lnTo>
                      <a:pt x="6458" y="9146"/>
                    </a:lnTo>
                    <a:cubicBezTo>
                      <a:pt x="6456" y="9146"/>
                      <a:pt x="6453" y="9145"/>
                      <a:pt x="6451" y="9145"/>
                    </a:cubicBezTo>
                    <a:cubicBezTo>
                      <a:pt x="6334" y="9145"/>
                      <a:pt x="6876" y="9396"/>
                      <a:pt x="6859" y="9431"/>
                    </a:cubicBezTo>
                    <a:cubicBezTo>
                      <a:pt x="6855" y="9438"/>
                      <a:pt x="6846" y="9441"/>
                      <a:pt x="6835" y="9441"/>
                    </a:cubicBezTo>
                    <a:cubicBezTo>
                      <a:pt x="6748" y="9441"/>
                      <a:pt x="6481" y="9269"/>
                      <a:pt x="6397" y="9269"/>
                    </a:cubicBezTo>
                    <a:cubicBezTo>
                      <a:pt x="6393" y="9269"/>
                      <a:pt x="6390" y="9270"/>
                      <a:pt x="6387" y="9270"/>
                    </a:cubicBezTo>
                    <a:cubicBezTo>
                      <a:pt x="6262" y="9288"/>
                      <a:pt x="6601" y="9520"/>
                      <a:pt x="6663" y="9618"/>
                    </a:cubicBezTo>
                    <a:cubicBezTo>
                      <a:pt x="6669" y="9631"/>
                      <a:pt x="6704" y="9733"/>
                      <a:pt x="6657" y="9733"/>
                    </a:cubicBezTo>
                    <a:cubicBezTo>
                      <a:pt x="6640" y="9733"/>
                      <a:pt x="6611" y="9719"/>
                      <a:pt x="6565" y="9680"/>
                    </a:cubicBezTo>
                    <a:cubicBezTo>
                      <a:pt x="6588" y="9626"/>
                      <a:pt x="6475" y="9551"/>
                      <a:pt x="6369" y="9551"/>
                    </a:cubicBezTo>
                    <a:cubicBezTo>
                      <a:pt x="6354" y="9551"/>
                      <a:pt x="6339" y="9552"/>
                      <a:pt x="6324" y="9555"/>
                    </a:cubicBezTo>
                    <a:cubicBezTo>
                      <a:pt x="6289" y="9564"/>
                      <a:pt x="6271" y="9636"/>
                      <a:pt x="6449" y="9707"/>
                    </a:cubicBezTo>
                    <a:cubicBezTo>
                      <a:pt x="6547" y="9734"/>
                      <a:pt x="6645" y="9769"/>
                      <a:pt x="6734" y="9814"/>
                    </a:cubicBezTo>
                    <a:cubicBezTo>
                      <a:pt x="6734" y="9814"/>
                      <a:pt x="6734" y="9814"/>
                      <a:pt x="6733" y="9814"/>
                    </a:cubicBezTo>
                    <a:cubicBezTo>
                      <a:pt x="6715" y="9814"/>
                      <a:pt x="6395" y="9736"/>
                      <a:pt x="6302" y="9736"/>
                    </a:cubicBezTo>
                    <a:cubicBezTo>
                      <a:pt x="6270" y="9736"/>
                      <a:pt x="6265" y="9745"/>
                      <a:pt x="6307" y="9769"/>
                    </a:cubicBezTo>
                    <a:lnTo>
                      <a:pt x="6645" y="9930"/>
                    </a:lnTo>
                    <a:cubicBezTo>
                      <a:pt x="6716" y="9983"/>
                      <a:pt x="6779" y="10028"/>
                      <a:pt x="6850" y="10090"/>
                    </a:cubicBezTo>
                    <a:cubicBezTo>
                      <a:pt x="6645" y="9991"/>
                      <a:pt x="6524" y="9936"/>
                      <a:pt x="6460" y="9936"/>
                    </a:cubicBezTo>
                    <a:cubicBezTo>
                      <a:pt x="6438" y="9936"/>
                      <a:pt x="6423" y="9942"/>
                      <a:pt x="6414" y="9956"/>
                    </a:cubicBezTo>
                    <a:cubicBezTo>
                      <a:pt x="6449" y="10063"/>
                      <a:pt x="6529" y="10134"/>
                      <a:pt x="6636" y="10161"/>
                    </a:cubicBezTo>
                    <a:lnTo>
                      <a:pt x="6610" y="10215"/>
                    </a:lnTo>
                    <a:cubicBezTo>
                      <a:pt x="6503" y="10170"/>
                      <a:pt x="6405" y="10117"/>
                      <a:pt x="6298" y="10081"/>
                    </a:cubicBezTo>
                    <a:cubicBezTo>
                      <a:pt x="6260" y="10069"/>
                      <a:pt x="6230" y="10064"/>
                      <a:pt x="6208" y="10064"/>
                    </a:cubicBezTo>
                    <a:cubicBezTo>
                      <a:pt x="6161" y="10064"/>
                      <a:pt x="6146" y="10086"/>
                      <a:pt x="6164" y="10117"/>
                    </a:cubicBezTo>
                    <a:cubicBezTo>
                      <a:pt x="6205" y="10185"/>
                      <a:pt x="6485" y="10336"/>
                      <a:pt x="6416" y="10336"/>
                    </a:cubicBezTo>
                    <a:cubicBezTo>
                      <a:pt x="6395" y="10336"/>
                      <a:pt x="6340" y="10322"/>
                      <a:pt x="6235" y="10286"/>
                    </a:cubicBezTo>
                    <a:cubicBezTo>
                      <a:pt x="6117" y="10231"/>
                      <a:pt x="6064" y="10210"/>
                      <a:pt x="6050" y="10210"/>
                    </a:cubicBezTo>
                    <a:cubicBezTo>
                      <a:pt x="6010" y="10210"/>
                      <a:pt x="6302" y="10386"/>
                      <a:pt x="6289" y="10419"/>
                    </a:cubicBezTo>
                    <a:cubicBezTo>
                      <a:pt x="6284" y="10428"/>
                      <a:pt x="6269" y="10431"/>
                      <a:pt x="6249" y="10431"/>
                    </a:cubicBezTo>
                    <a:cubicBezTo>
                      <a:pt x="6195" y="10431"/>
                      <a:pt x="6104" y="10407"/>
                      <a:pt x="6068" y="10407"/>
                    </a:cubicBezTo>
                    <a:cubicBezTo>
                      <a:pt x="6052" y="10407"/>
                      <a:pt x="6048" y="10412"/>
                      <a:pt x="6066" y="10428"/>
                    </a:cubicBezTo>
                    <a:lnTo>
                      <a:pt x="6316" y="10598"/>
                    </a:lnTo>
                    <a:cubicBezTo>
                      <a:pt x="6155" y="10544"/>
                      <a:pt x="6102" y="10491"/>
                      <a:pt x="5986" y="10491"/>
                    </a:cubicBezTo>
                    <a:cubicBezTo>
                      <a:pt x="5941" y="10491"/>
                      <a:pt x="5861" y="10509"/>
                      <a:pt x="5986" y="10589"/>
                    </a:cubicBezTo>
                    <a:cubicBezTo>
                      <a:pt x="6120" y="10660"/>
                      <a:pt x="6031" y="10669"/>
                      <a:pt x="6013" y="10696"/>
                    </a:cubicBezTo>
                    <a:cubicBezTo>
                      <a:pt x="6004" y="10731"/>
                      <a:pt x="6271" y="10847"/>
                      <a:pt x="6253" y="10883"/>
                    </a:cubicBezTo>
                    <a:lnTo>
                      <a:pt x="5986" y="10758"/>
                    </a:lnTo>
                    <a:lnTo>
                      <a:pt x="5986" y="10758"/>
                    </a:lnTo>
                    <a:cubicBezTo>
                      <a:pt x="5968" y="10776"/>
                      <a:pt x="5941" y="10811"/>
                      <a:pt x="6093" y="10874"/>
                    </a:cubicBezTo>
                    <a:cubicBezTo>
                      <a:pt x="6170" y="10921"/>
                      <a:pt x="6192" y="10941"/>
                      <a:pt x="6158" y="10941"/>
                    </a:cubicBezTo>
                    <a:cubicBezTo>
                      <a:pt x="6141" y="10941"/>
                      <a:pt x="6111" y="10936"/>
                      <a:pt x="6066" y="10927"/>
                    </a:cubicBezTo>
                    <a:lnTo>
                      <a:pt x="6066" y="10927"/>
                    </a:lnTo>
                    <a:cubicBezTo>
                      <a:pt x="6048" y="10954"/>
                      <a:pt x="6066" y="10963"/>
                      <a:pt x="6182" y="11016"/>
                    </a:cubicBezTo>
                    <a:cubicBezTo>
                      <a:pt x="6333" y="11079"/>
                      <a:pt x="6298" y="11114"/>
                      <a:pt x="6289" y="11123"/>
                    </a:cubicBezTo>
                    <a:lnTo>
                      <a:pt x="5835" y="10919"/>
                    </a:lnTo>
                    <a:lnTo>
                      <a:pt x="5835" y="10919"/>
                    </a:lnTo>
                    <a:cubicBezTo>
                      <a:pt x="6013" y="10999"/>
                      <a:pt x="5995" y="11105"/>
                      <a:pt x="5977" y="11123"/>
                    </a:cubicBezTo>
                    <a:cubicBezTo>
                      <a:pt x="5973" y="11129"/>
                      <a:pt x="5962" y="11132"/>
                      <a:pt x="5947" y="11132"/>
                    </a:cubicBezTo>
                    <a:cubicBezTo>
                      <a:pt x="5903" y="11132"/>
                      <a:pt x="5828" y="11113"/>
                      <a:pt x="5787" y="11113"/>
                    </a:cubicBezTo>
                    <a:cubicBezTo>
                      <a:pt x="5781" y="11113"/>
                      <a:pt x="5776" y="11113"/>
                      <a:pt x="5772" y="11114"/>
                    </a:cubicBezTo>
                    <a:cubicBezTo>
                      <a:pt x="5550" y="11159"/>
                      <a:pt x="5523" y="11310"/>
                      <a:pt x="5461" y="11426"/>
                    </a:cubicBezTo>
                    <a:cubicBezTo>
                      <a:pt x="5461" y="11426"/>
                      <a:pt x="5369" y="11392"/>
                      <a:pt x="5328" y="11392"/>
                    </a:cubicBezTo>
                    <a:cubicBezTo>
                      <a:pt x="5318" y="11392"/>
                      <a:pt x="5311" y="11394"/>
                      <a:pt x="5309" y="11399"/>
                    </a:cubicBezTo>
                    <a:cubicBezTo>
                      <a:pt x="5300" y="11417"/>
                      <a:pt x="5291" y="11444"/>
                      <a:pt x="5291" y="11470"/>
                    </a:cubicBezTo>
                    <a:cubicBezTo>
                      <a:pt x="5291" y="11551"/>
                      <a:pt x="5291" y="11631"/>
                      <a:pt x="5291" y="11711"/>
                    </a:cubicBezTo>
                    <a:cubicBezTo>
                      <a:pt x="5282" y="11827"/>
                      <a:pt x="5291" y="11951"/>
                      <a:pt x="5327" y="12058"/>
                    </a:cubicBezTo>
                    <a:cubicBezTo>
                      <a:pt x="5345" y="12130"/>
                      <a:pt x="5389" y="12192"/>
                      <a:pt x="5461" y="12228"/>
                    </a:cubicBezTo>
                    <a:cubicBezTo>
                      <a:pt x="5532" y="12281"/>
                      <a:pt x="5487" y="12299"/>
                      <a:pt x="5478" y="12317"/>
                    </a:cubicBezTo>
                    <a:cubicBezTo>
                      <a:pt x="5487" y="12300"/>
                      <a:pt x="5419" y="12253"/>
                      <a:pt x="5380" y="12253"/>
                    </a:cubicBezTo>
                    <a:cubicBezTo>
                      <a:pt x="5377" y="12253"/>
                      <a:pt x="5374" y="12254"/>
                      <a:pt x="5371" y="12254"/>
                    </a:cubicBezTo>
                    <a:cubicBezTo>
                      <a:pt x="5291" y="12281"/>
                      <a:pt x="5291" y="12352"/>
                      <a:pt x="5273" y="12406"/>
                    </a:cubicBezTo>
                    <a:cubicBezTo>
                      <a:pt x="5256" y="12424"/>
                      <a:pt x="5193" y="12468"/>
                      <a:pt x="5300" y="12530"/>
                    </a:cubicBezTo>
                    <a:cubicBezTo>
                      <a:pt x="5371" y="12584"/>
                      <a:pt x="5665" y="12691"/>
                      <a:pt x="5763" y="12735"/>
                    </a:cubicBezTo>
                    <a:cubicBezTo>
                      <a:pt x="5759" y="12743"/>
                      <a:pt x="5748" y="12746"/>
                      <a:pt x="5732" y="12746"/>
                    </a:cubicBezTo>
                    <a:cubicBezTo>
                      <a:pt x="5652" y="12746"/>
                      <a:pt x="5445" y="12661"/>
                      <a:pt x="5318" y="12602"/>
                    </a:cubicBezTo>
                    <a:cubicBezTo>
                      <a:pt x="5245" y="12572"/>
                      <a:pt x="5203" y="12561"/>
                      <a:pt x="5180" y="12561"/>
                    </a:cubicBezTo>
                    <a:cubicBezTo>
                      <a:pt x="5132" y="12561"/>
                      <a:pt x="5158" y="12607"/>
                      <a:pt x="5140" y="12637"/>
                    </a:cubicBezTo>
                    <a:cubicBezTo>
                      <a:pt x="5122" y="12673"/>
                      <a:pt x="5113" y="12762"/>
                      <a:pt x="5015" y="12780"/>
                    </a:cubicBezTo>
                    <a:cubicBezTo>
                      <a:pt x="4980" y="12780"/>
                      <a:pt x="4935" y="12771"/>
                      <a:pt x="4899" y="12762"/>
                    </a:cubicBezTo>
                    <a:lnTo>
                      <a:pt x="4899" y="12762"/>
                    </a:lnTo>
                    <a:cubicBezTo>
                      <a:pt x="4899" y="12807"/>
                      <a:pt x="4997" y="12860"/>
                      <a:pt x="5060" y="12913"/>
                    </a:cubicBezTo>
                    <a:cubicBezTo>
                      <a:pt x="5175" y="13029"/>
                      <a:pt x="4899" y="12985"/>
                      <a:pt x="4837" y="13011"/>
                    </a:cubicBezTo>
                    <a:cubicBezTo>
                      <a:pt x="4775" y="13038"/>
                      <a:pt x="4935" y="13136"/>
                      <a:pt x="5104" y="13243"/>
                    </a:cubicBezTo>
                    <a:cubicBezTo>
                      <a:pt x="5190" y="13299"/>
                      <a:pt x="5212" y="13319"/>
                      <a:pt x="5196" y="13319"/>
                    </a:cubicBezTo>
                    <a:cubicBezTo>
                      <a:pt x="5159" y="13319"/>
                      <a:pt x="4888" y="13188"/>
                      <a:pt x="4837" y="13163"/>
                    </a:cubicBezTo>
                    <a:cubicBezTo>
                      <a:pt x="4806" y="13151"/>
                      <a:pt x="4787" y="13146"/>
                      <a:pt x="4777" y="13146"/>
                    </a:cubicBezTo>
                    <a:cubicBezTo>
                      <a:pt x="4720" y="13146"/>
                      <a:pt x="4982" y="13317"/>
                      <a:pt x="4997" y="13332"/>
                    </a:cubicBezTo>
                    <a:cubicBezTo>
                      <a:pt x="5034" y="13364"/>
                      <a:pt x="5031" y="13375"/>
                      <a:pt x="5006" y="13375"/>
                    </a:cubicBezTo>
                    <a:cubicBezTo>
                      <a:pt x="4948" y="13375"/>
                      <a:pt x="4766" y="13312"/>
                      <a:pt x="4703" y="13305"/>
                    </a:cubicBezTo>
                    <a:cubicBezTo>
                      <a:pt x="4597" y="13305"/>
                      <a:pt x="4623" y="13377"/>
                      <a:pt x="4641" y="13439"/>
                    </a:cubicBezTo>
                    <a:cubicBezTo>
                      <a:pt x="4648" y="13460"/>
                      <a:pt x="4695" y="13594"/>
                      <a:pt x="4588" y="13594"/>
                    </a:cubicBezTo>
                    <a:cubicBezTo>
                      <a:pt x="4560" y="13594"/>
                      <a:pt x="4523" y="13585"/>
                      <a:pt x="4472" y="13564"/>
                    </a:cubicBezTo>
                    <a:cubicBezTo>
                      <a:pt x="4409" y="13573"/>
                      <a:pt x="4463" y="13635"/>
                      <a:pt x="4472" y="13679"/>
                    </a:cubicBezTo>
                    <a:cubicBezTo>
                      <a:pt x="4543" y="13858"/>
                      <a:pt x="4454" y="13956"/>
                      <a:pt x="4516" y="14125"/>
                    </a:cubicBezTo>
                    <a:cubicBezTo>
                      <a:pt x="4532" y="14179"/>
                      <a:pt x="4574" y="14246"/>
                      <a:pt x="4728" y="14326"/>
                    </a:cubicBezTo>
                    <a:lnTo>
                      <a:pt x="4728" y="14326"/>
                    </a:lnTo>
                    <a:cubicBezTo>
                      <a:pt x="4628" y="14281"/>
                      <a:pt x="4523" y="14242"/>
                      <a:pt x="4418" y="14214"/>
                    </a:cubicBezTo>
                    <a:cubicBezTo>
                      <a:pt x="4409" y="14212"/>
                      <a:pt x="4401" y="14211"/>
                      <a:pt x="4397" y="14211"/>
                    </a:cubicBezTo>
                    <a:cubicBezTo>
                      <a:pt x="4362" y="14211"/>
                      <a:pt x="4442" y="14261"/>
                      <a:pt x="4418" y="14276"/>
                    </a:cubicBezTo>
                    <a:lnTo>
                      <a:pt x="4338" y="14285"/>
                    </a:lnTo>
                    <a:cubicBezTo>
                      <a:pt x="4222" y="14303"/>
                      <a:pt x="4213" y="14365"/>
                      <a:pt x="4178" y="14419"/>
                    </a:cubicBezTo>
                    <a:cubicBezTo>
                      <a:pt x="4294" y="14499"/>
                      <a:pt x="4213" y="14597"/>
                      <a:pt x="4222" y="14606"/>
                    </a:cubicBezTo>
                    <a:cubicBezTo>
                      <a:pt x="4463" y="14739"/>
                      <a:pt x="4757" y="14855"/>
                      <a:pt x="5006" y="14998"/>
                    </a:cubicBezTo>
                    <a:cubicBezTo>
                      <a:pt x="5023" y="15006"/>
                      <a:pt x="5017" y="15010"/>
                      <a:pt x="4996" y="15010"/>
                    </a:cubicBezTo>
                    <a:cubicBezTo>
                      <a:pt x="4926" y="15010"/>
                      <a:pt x="4685" y="14961"/>
                      <a:pt x="4534" y="14837"/>
                    </a:cubicBezTo>
                    <a:cubicBezTo>
                      <a:pt x="4406" y="14732"/>
                      <a:pt x="4308" y="14696"/>
                      <a:pt x="4248" y="14696"/>
                    </a:cubicBezTo>
                    <a:cubicBezTo>
                      <a:pt x="4217" y="14696"/>
                      <a:pt x="4196" y="14706"/>
                      <a:pt x="4187" y="14722"/>
                    </a:cubicBezTo>
                    <a:cubicBezTo>
                      <a:pt x="4178" y="14739"/>
                      <a:pt x="4142" y="14766"/>
                      <a:pt x="4222" y="14828"/>
                    </a:cubicBezTo>
                    <a:cubicBezTo>
                      <a:pt x="4303" y="14900"/>
                      <a:pt x="4347" y="14909"/>
                      <a:pt x="4294" y="14918"/>
                    </a:cubicBezTo>
                    <a:cubicBezTo>
                      <a:pt x="4107" y="14882"/>
                      <a:pt x="3928" y="14802"/>
                      <a:pt x="3777" y="14695"/>
                    </a:cubicBezTo>
                    <a:lnTo>
                      <a:pt x="3777" y="14695"/>
                    </a:lnTo>
                    <a:cubicBezTo>
                      <a:pt x="3928" y="14820"/>
                      <a:pt x="3920" y="14837"/>
                      <a:pt x="3902" y="14864"/>
                    </a:cubicBezTo>
                    <a:cubicBezTo>
                      <a:pt x="3875" y="14900"/>
                      <a:pt x="3866" y="14926"/>
                      <a:pt x="3911" y="15016"/>
                    </a:cubicBezTo>
                    <a:cubicBezTo>
                      <a:pt x="3927" y="15041"/>
                      <a:pt x="4015" y="15160"/>
                      <a:pt x="4003" y="15160"/>
                    </a:cubicBezTo>
                    <a:cubicBezTo>
                      <a:pt x="4003" y="15160"/>
                      <a:pt x="4001" y="15159"/>
                      <a:pt x="4000" y="15158"/>
                    </a:cubicBezTo>
                    <a:cubicBezTo>
                      <a:pt x="3946" y="15131"/>
                      <a:pt x="3813" y="15016"/>
                      <a:pt x="3795" y="15016"/>
                    </a:cubicBezTo>
                    <a:cubicBezTo>
                      <a:pt x="3759" y="15016"/>
                      <a:pt x="3839" y="15131"/>
                      <a:pt x="3813" y="15140"/>
                    </a:cubicBezTo>
                    <a:lnTo>
                      <a:pt x="3741" y="15194"/>
                    </a:lnTo>
                    <a:cubicBezTo>
                      <a:pt x="3707" y="15161"/>
                      <a:pt x="3689" y="15148"/>
                      <a:pt x="3681" y="15148"/>
                    </a:cubicBezTo>
                    <a:cubicBezTo>
                      <a:pt x="3652" y="15148"/>
                      <a:pt x="3799" y="15358"/>
                      <a:pt x="3848" y="15443"/>
                    </a:cubicBezTo>
                    <a:cubicBezTo>
                      <a:pt x="3920" y="15559"/>
                      <a:pt x="3920" y="15603"/>
                      <a:pt x="3893" y="15621"/>
                    </a:cubicBezTo>
                    <a:cubicBezTo>
                      <a:pt x="3731" y="15374"/>
                      <a:pt x="3675" y="15282"/>
                      <a:pt x="3624" y="15282"/>
                    </a:cubicBezTo>
                    <a:cubicBezTo>
                      <a:pt x="3621" y="15282"/>
                      <a:pt x="3619" y="15282"/>
                      <a:pt x="3617" y="15283"/>
                    </a:cubicBezTo>
                    <a:cubicBezTo>
                      <a:pt x="3519" y="15301"/>
                      <a:pt x="3421" y="15336"/>
                      <a:pt x="3332" y="15381"/>
                    </a:cubicBezTo>
                    <a:cubicBezTo>
                      <a:pt x="3332" y="15381"/>
                      <a:pt x="3225" y="15399"/>
                      <a:pt x="3269" y="15514"/>
                    </a:cubicBezTo>
                    <a:cubicBezTo>
                      <a:pt x="3340" y="15656"/>
                      <a:pt x="3323" y="15700"/>
                      <a:pt x="3294" y="15700"/>
                    </a:cubicBezTo>
                    <a:cubicBezTo>
                      <a:pt x="3283" y="15700"/>
                      <a:pt x="3270" y="15693"/>
                      <a:pt x="3260" y="15684"/>
                    </a:cubicBezTo>
                    <a:cubicBezTo>
                      <a:pt x="3225" y="15648"/>
                      <a:pt x="3207" y="15514"/>
                      <a:pt x="3171" y="15461"/>
                    </a:cubicBezTo>
                    <a:cubicBezTo>
                      <a:pt x="3157" y="15427"/>
                      <a:pt x="3148" y="15420"/>
                      <a:pt x="3140" y="15420"/>
                    </a:cubicBezTo>
                    <a:cubicBezTo>
                      <a:pt x="3132" y="15420"/>
                      <a:pt x="3126" y="15425"/>
                      <a:pt x="3118" y="15425"/>
                    </a:cubicBezTo>
                    <a:cubicBezTo>
                      <a:pt x="3114" y="15425"/>
                      <a:pt x="3090" y="15412"/>
                      <a:pt x="3066" y="15412"/>
                    </a:cubicBezTo>
                    <a:cubicBezTo>
                      <a:pt x="3039" y="15412"/>
                      <a:pt x="3011" y="15429"/>
                      <a:pt x="3011" y="15505"/>
                    </a:cubicBezTo>
                    <a:cubicBezTo>
                      <a:pt x="3011" y="15572"/>
                      <a:pt x="3002" y="15581"/>
                      <a:pt x="2990" y="15581"/>
                    </a:cubicBezTo>
                    <a:cubicBezTo>
                      <a:pt x="2985" y="15581"/>
                      <a:pt x="2981" y="15580"/>
                      <a:pt x="2975" y="15580"/>
                    </a:cubicBezTo>
                    <a:cubicBezTo>
                      <a:pt x="2967" y="15580"/>
                      <a:pt x="2957" y="15584"/>
                      <a:pt x="2949" y="15603"/>
                    </a:cubicBezTo>
                    <a:cubicBezTo>
                      <a:pt x="2931" y="15639"/>
                      <a:pt x="2922" y="15844"/>
                      <a:pt x="2904" y="15844"/>
                    </a:cubicBezTo>
                    <a:cubicBezTo>
                      <a:pt x="2886" y="15782"/>
                      <a:pt x="2877" y="15719"/>
                      <a:pt x="2869" y="15657"/>
                    </a:cubicBezTo>
                    <a:cubicBezTo>
                      <a:pt x="2833" y="15550"/>
                      <a:pt x="2797" y="15514"/>
                      <a:pt x="2762" y="15514"/>
                    </a:cubicBezTo>
                    <a:cubicBezTo>
                      <a:pt x="2708" y="15514"/>
                      <a:pt x="2646" y="15532"/>
                      <a:pt x="2592" y="15568"/>
                    </a:cubicBezTo>
                    <a:cubicBezTo>
                      <a:pt x="2566" y="15586"/>
                      <a:pt x="2539" y="15675"/>
                      <a:pt x="2512" y="15826"/>
                    </a:cubicBezTo>
                    <a:cubicBezTo>
                      <a:pt x="2511" y="15828"/>
                      <a:pt x="2511" y="15829"/>
                      <a:pt x="2510" y="15831"/>
                    </a:cubicBezTo>
                    <a:lnTo>
                      <a:pt x="2510" y="15831"/>
                    </a:lnTo>
                    <a:cubicBezTo>
                      <a:pt x="2545" y="15624"/>
                      <a:pt x="2567" y="15447"/>
                      <a:pt x="2557" y="15416"/>
                    </a:cubicBezTo>
                    <a:cubicBezTo>
                      <a:pt x="2545" y="15399"/>
                      <a:pt x="2523" y="15360"/>
                      <a:pt x="2499" y="15360"/>
                    </a:cubicBezTo>
                    <a:cubicBezTo>
                      <a:pt x="2485" y="15360"/>
                      <a:pt x="2472" y="15372"/>
                      <a:pt x="2459" y="15407"/>
                    </a:cubicBezTo>
                    <a:cubicBezTo>
                      <a:pt x="2401" y="15554"/>
                      <a:pt x="2353" y="15700"/>
                      <a:pt x="2327" y="15700"/>
                    </a:cubicBezTo>
                    <a:cubicBezTo>
                      <a:pt x="2317" y="15700"/>
                      <a:pt x="2310" y="15677"/>
                      <a:pt x="2307" y="15621"/>
                    </a:cubicBezTo>
                    <a:cubicBezTo>
                      <a:pt x="2275" y="15533"/>
                      <a:pt x="2250" y="15458"/>
                      <a:pt x="2193" y="15458"/>
                    </a:cubicBezTo>
                    <a:cubicBezTo>
                      <a:pt x="2187" y="15458"/>
                      <a:pt x="2180" y="15459"/>
                      <a:pt x="2174" y="15461"/>
                    </a:cubicBezTo>
                    <a:cubicBezTo>
                      <a:pt x="2133" y="15469"/>
                      <a:pt x="1981" y="15699"/>
                      <a:pt x="1948" y="15699"/>
                    </a:cubicBezTo>
                    <a:cubicBezTo>
                      <a:pt x="1945" y="15699"/>
                      <a:pt x="1943" y="15697"/>
                      <a:pt x="1942" y="15692"/>
                    </a:cubicBezTo>
                    <a:cubicBezTo>
                      <a:pt x="1933" y="15594"/>
                      <a:pt x="2138" y="15220"/>
                      <a:pt x="2138" y="15131"/>
                    </a:cubicBezTo>
                    <a:cubicBezTo>
                      <a:pt x="2138" y="15128"/>
                      <a:pt x="2137" y="15126"/>
                      <a:pt x="2136" y="15126"/>
                    </a:cubicBezTo>
                    <a:cubicBezTo>
                      <a:pt x="2116" y="15126"/>
                      <a:pt x="1983" y="15359"/>
                      <a:pt x="1942" y="15425"/>
                    </a:cubicBezTo>
                    <a:cubicBezTo>
                      <a:pt x="1918" y="15409"/>
                      <a:pt x="2086" y="15145"/>
                      <a:pt x="2059" y="15145"/>
                    </a:cubicBezTo>
                    <a:cubicBezTo>
                      <a:pt x="2056" y="15145"/>
                      <a:pt x="2050" y="15149"/>
                      <a:pt x="2040" y="15158"/>
                    </a:cubicBezTo>
                    <a:cubicBezTo>
                      <a:pt x="2018" y="15180"/>
                      <a:pt x="1696" y="15615"/>
                      <a:pt x="1654" y="15615"/>
                    </a:cubicBezTo>
                    <a:cubicBezTo>
                      <a:pt x="1646" y="15615"/>
                      <a:pt x="1649" y="15598"/>
                      <a:pt x="1666" y="15559"/>
                    </a:cubicBezTo>
                    <a:cubicBezTo>
                      <a:pt x="1711" y="15452"/>
                      <a:pt x="1844" y="15318"/>
                      <a:pt x="1880" y="15211"/>
                    </a:cubicBezTo>
                    <a:cubicBezTo>
                      <a:pt x="1895" y="15182"/>
                      <a:pt x="1885" y="15165"/>
                      <a:pt x="1861" y="15165"/>
                    </a:cubicBezTo>
                    <a:cubicBezTo>
                      <a:pt x="1856" y="15165"/>
                      <a:pt x="1850" y="15165"/>
                      <a:pt x="1844" y="15167"/>
                    </a:cubicBezTo>
                    <a:cubicBezTo>
                      <a:pt x="1764" y="15199"/>
                      <a:pt x="1606" y="15445"/>
                      <a:pt x="1529" y="15445"/>
                    </a:cubicBezTo>
                    <a:cubicBezTo>
                      <a:pt x="1520" y="15445"/>
                      <a:pt x="1512" y="15442"/>
                      <a:pt x="1506" y="15434"/>
                    </a:cubicBezTo>
                    <a:cubicBezTo>
                      <a:pt x="1613" y="15327"/>
                      <a:pt x="1711" y="15211"/>
                      <a:pt x="1800" y="15087"/>
                    </a:cubicBezTo>
                    <a:cubicBezTo>
                      <a:pt x="1820" y="15040"/>
                      <a:pt x="1850" y="14981"/>
                      <a:pt x="1827" y="14981"/>
                    </a:cubicBezTo>
                    <a:cubicBezTo>
                      <a:pt x="1811" y="14981"/>
                      <a:pt x="1767" y="15011"/>
                      <a:pt x="1675" y="15096"/>
                    </a:cubicBezTo>
                    <a:cubicBezTo>
                      <a:pt x="1838" y="14943"/>
                      <a:pt x="1881" y="14889"/>
                      <a:pt x="1856" y="14889"/>
                    </a:cubicBezTo>
                    <a:cubicBezTo>
                      <a:pt x="1837" y="14889"/>
                      <a:pt x="1778" y="14920"/>
                      <a:pt x="1702" y="14962"/>
                    </a:cubicBezTo>
                    <a:cubicBezTo>
                      <a:pt x="1913" y="14795"/>
                      <a:pt x="1620" y="14828"/>
                      <a:pt x="1604" y="14803"/>
                    </a:cubicBezTo>
                    <a:lnTo>
                      <a:pt x="1604" y="14803"/>
                    </a:lnTo>
                    <a:cubicBezTo>
                      <a:pt x="1629" y="14857"/>
                      <a:pt x="1455" y="14985"/>
                      <a:pt x="1394" y="14985"/>
                    </a:cubicBezTo>
                    <a:cubicBezTo>
                      <a:pt x="1374" y="14985"/>
                      <a:pt x="1366" y="14971"/>
                      <a:pt x="1381" y="14935"/>
                    </a:cubicBezTo>
                    <a:cubicBezTo>
                      <a:pt x="1417" y="14864"/>
                      <a:pt x="1426" y="14784"/>
                      <a:pt x="1399" y="14713"/>
                    </a:cubicBezTo>
                    <a:lnTo>
                      <a:pt x="1399" y="14713"/>
                    </a:lnTo>
                    <a:cubicBezTo>
                      <a:pt x="1230" y="14775"/>
                      <a:pt x="1105" y="14944"/>
                      <a:pt x="1114" y="15131"/>
                    </a:cubicBezTo>
                    <a:cubicBezTo>
                      <a:pt x="1078" y="15078"/>
                      <a:pt x="1051" y="15024"/>
                      <a:pt x="1034" y="14971"/>
                    </a:cubicBezTo>
                    <a:cubicBezTo>
                      <a:pt x="1025" y="14935"/>
                      <a:pt x="1034" y="14855"/>
                      <a:pt x="1185" y="14775"/>
                    </a:cubicBezTo>
                    <a:cubicBezTo>
                      <a:pt x="1336" y="14686"/>
                      <a:pt x="1426" y="14686"/>
                      <a:pt x="1515" y="14606"/>
                    </a:cubicBezTo>
                    <a:cubicBezTo>
                      <a:pt x="1584" y="14550"/>
                      <a:pt x="1568" y="14537"/>
                      <a:pt x="1520" y="14537"/>
                    </a:cubicBezTo>
                    <a:cubicBezTo>
                      <a:pt x="1475" y="14537"/>
                      <a:pt x="1402" y="14548"/>
                      <a:pt x="1345" y="14548"/>
                    </a:cubicBezTo>
                    <a:cubicBezTo>
                      <a:pt x="1307" y="14548"/>
                      <a:pt x="1276" y="14543"/>
                      <a:pt x="1265" y="14526"/>
                    </a:cubicBezTo>
                    <a:cubicBezTo>
                      <a:pt x="1230" y="14454"/>
                      <a:pt x="1390" y="14383"/>
                      <a:pt x="1604" y="14303"/>
                    </a:cubicBezTo>
                    <a:lnTo>
                      <a:pt x="1604" y="14303"/>
                    </a:lnTo>
                    <a:cubicBezTo>
                      <a:pt x="1492" y="14331"/>
                      <a:pt x="1381" y="14345"/>
                      <a:pt x="1272" y="14345"/>
                    </a:cubicBezTo>
                    <a:cubicBezTo>
                      <a:pt x="1206" y="14345"/>
                      <a:pt x="1142" y="14340"/>
                      <a:pt x="1078" y="14330"/>
                    </a:cubicBezTo>
                    <a:cubicBezTo>
                      <a:pt x="945" y="14303"/>
                      <a:pt x="1265" y="14276"/>
                      <a:pt x="1265" y="14258"/>
                    </a:cubicBezTo>
                    <a:cubicBezTo>
                      <a:pt x="1265" y="14257"/>
                      <a:pt x="1257" y="14256"/>
                      <a:pt x="1243" y="14256"/>
                    </a:cubicBezTo>
                    <a:cubicBezTo>
                      <a:pt x="1219" y="14256"/>
                      <a:pt x="1176" y="14258"/>
                      <a:pt x="1128" y="14262"/>
                    </a:cubicBezTo>
                    <a:lnTo>
                      <a:pt x="1128" y="14262"/>
                    </a:lnTo>
                    <a:cubicBezTo>
                      <a:pt x="1221" y="14251"/>
                      <a:pt x="1315" y="14238"/>
                      <a:pt x="1408" y="14223"/>
                    </a:cubicBezTo>
                    <a:cubicBezTo>
                      <a:pt x="1497" y="14187"/>
                      <a:pt x="1443" y="14143"/>
                      <a:pt x="1417" y="14116"/>
                    </a:cubicBezTo>
                    <a:cubicBezTo>
                      <a:pt x="1399" y="14089"/>
                      <a:pt x="1363" y="14036"/>
                      <a:pt x="1194" y="14018"/>
                    </a:cubicBezTo>
                    <a:cubicBezTo>
                      <a:pt x="1096" y="14000"/>
                      <a:pt x="1025" y="14000"/>
                      <a:pt x="1060" y="13964"/>
                    </a:cubicBezTo>
                    <a:cubicBezTo>
                      <a:pt x="1105" y="13938"/>
                      <a:pt x="1167" y="13929"/>
                      <a:pt x="1230" y="13929"/>
                    </a:cubicBezTo>
                    <a:cubicBezTo>
                      <a:pt x="1345" y="13929"/>
                      <a:pt x="1310" y="13920"/>
                      <a:pt x="1310" y="13902"/>
                    </a:cubicBezTo>
                    <a:cubicBezTo>
                      <a:pt x="1319" y="13875"/>
                      <a:pt x="1158" y="13822"/>
                      <a:pt x="1123" y="13777"/>
                    </a:cubicBezTo>
                    <a:cubicBezTo>
                      <a:pt x="1096" y="13742"/>
                      <a:pt x="1087" y="13697"/>
                      <a:pt x="1123" y="13671"/>
                    </a:cubicBezTo>
                    <a:cubicBezTo>
                      <a:pt x="1167" y="13644"/>
                      <a:pt x="1336" y="13662"/>
                      <a:pt x="1336" y="13644"/>
                    </a:cubicBezTo>
                    <a:cubicBezTo>
                      <a:pt x="1345" y="13635"/>
                      <a:pt x="1230" y="13626"/>
                      <a:pt x="1230" y="13617"/>
                    </a:cubicBezTo>
                    <a:lnTo>
                      <a:pt x="1239" y="13590"/>
                    </a:lnTo>
                    <a:cubicBezTo>
                      <a:pt x="1256" y="13546"/>
                      <a:pt x="1274" y="13501"/>
                      <a:pt x="1292" y="13457"/>
                    </a:cubicBezTo>
                    <a:cubicBezTo>
                      <a:pt x="1319" y="13412"/>
                      <a:pt x="1443" y="13368"/>
                      <a:pt x="1132" y="13225"/>
                    </a:cubicBezTo>
                    <a:lnTo>
                      <a:pt x="1132" y="13225"/>
                    </a:lnTo>
                    <a:cubicBezTo>
                      <a:pt x="1213" y="13260"/>
                      <a:pt x="1275" y="13272"/>
                      <a:pt x="1322" y="13272"/>
                    </a:cubicBezTo>
                    <a:cubicBezTo>
                      <a:pt x="1407" y="13272"/>
                      <a:pt x="1441" y="13230"/>
                      <a:pt x="1452" y="13207"/>
                    </a:cubicBezTo>
                    <a:cubicBezTo>
                      <a:pt x="1470" y="13163"/>
                      <a:pt x="1301" y="13065"/>
                      <a:pt x="1354" y="13029"/>
                    </a:cubicBezTo>
                    <a:cubicBezTo>
                      <a:pt x="1356" y="13028"/>
                      <a:pt x="1358" y="13027"/>
                      <a:pt x="1362" y="13027"/>
                    </a:cubicBezTo>
                    <a:cubicBezTo>
                      <a:pt x="1401" y="13027"/>
                      <a:pt x="1555" y="13110"/>
                      <a:pt x="1613" y="13118"/>
                    </a:cubicBezTo>
                    <a:cubicBezTo>
                      <a:pt x="1684" y="13118"/>
                      <a:pt x="1684" y="13092"/>
                      <a:pt x="1684" y="13065"/>
                    </a:cubicBezTo>
                    <a:cubicBezTo>
                      <a:pt x="1675" y="13011"/>
                      <a:pt x="1648" y="12967"/>
                      <a:pt x="1604" y="12931"/>
                    </a:cubicBezTo>
                    <a:cubicBezTo>
                      <a:pt x="1543" y="12898"/>
                      <a:pt x="1482" y="12864"/>
                      <a:pt x="1422" y="12834"/>
                    </a:cubicBezTo>
                    <a:lnTo>
                      <a:pt x="1422" y="12834"/>
                    </a:lnTo>
                    <a:cubicBezTo>
                      <a:pt x="1481" y="12861"/>
                      <a:pt x="1514" y="12871"/>
                      <a:pt x="1531" y="12871"/>
                    </a:cubicBezTo>
                    <a:cubicBezTo>
                      <a:pt x="1583" y="12871"/>
                      <a:pt x="1478" y="12772"/>
                      <a:pt x="1497" y="12753"/>
                    </a:cubicBezTo>
                    <a:cubicBezTo>
                      <a:pt x="1498" y="12753"/>
                      <a:pt x="1499" y="12752"/>
                      <a:pt x="1501" y="12752"/>
                    </a:cubicBezTo>
                    <a:cubicBezTo>
                      <a:pt x="1548" y="12752"/>
                      <a:pt x="1908" y="12940"/>
                      <a:pt x="1979" y="12940"/>
                    </a:cubicBezTo>
                    <a:cubicBezTo>
                      <a:pt x="1991" y="12940"/>
                      <a:pt x="1994" y="12935"/>
                      <a:pt x="1987" y="12922"/>
                    </a:cubicBezTo>
                    <a:cubicBezTo>
                      <a:pt x="1915" y="12807"/>
                      <a:pt x="1488" y="12646"/>
                      <a:pt x="1283" y="12522"/>
                    </a:cubicBezTo>
                    <a:cubicBezTo>
                      <a:pt x="1242" y="12499"/>
                      <a:pt x="1238" y="12490"/>
                      <a:pt x="1256" y="12490"/>
                    </a:cubicBezTo>
                    <a:cubicBezTo>
                      <a:pt x="1316" y="12490"/>
                      <a:pt x="1615" y="12584"/>
                      <a:pt x="1647" y="12601"/>
                    </a:cubicBezTo>
                    <a:lnTo>
                      <a:pt x="1647" y="12601"/>
                    </a:lnTo>
                    <a:cubicBezTo>
                      <a:pt x="1541" y="12539"/>
                      <a:pt x="1470" y="12521"/>
                      <a:pt x="1479" y="12477"/>
                    </a:cubicBezTo>
                    <a:cubicBezTo>
                      <a:pt x="1479" y="12468"/>
                      <a:pt x="1515" y="12450"/>
                      <a:pt x="1479" y="12424"/>
                    </a:cubicBezTo>
                    <a:cubicBezTo>
                      <a:pt x="1443" y="12397"/>
                      <a:pt x="1336" y="12361"/>
                      <a:pt x="1292" y="12326"/>
                    </a:cubicBezTo>
                    <a:cubicBezTo>
                      <a:pt x="1239" y="12299"/>
                      <a:pt x="1247" y="12272"/>
                      <a:pt x="1256" y="12254"/>
                    </a:cubicBezTo>
                    <a:lnTo>
                      <a:pt x="1256" y="12254"/>
                    </a:lnTo>
                    <a:cubicBezTo>
                      <a:pt x="1366" y="12306"/>
                      <a:pt x="1450" y="12343"/>
                      <a:pt x="1485" y="12343"/>
                    </a:cubicBezTo>
                    <a:cubicBezTo>
                      <a:pt x="1504" y="12343"/>
                      <a:pt x="1509" y="12333"/>
                      <a:pt x="1497" y="12308"/>
                    </a:cubicBezTo>
                    <a:cubicBezTo>
                      <a:pt x="1472" y="12258"/>
                      <a:pt x="1439" y="12226"/>
                      <a:pt x="1463" y="12226"/>
                    </a:cubicBezTo>
                    <a:cubicBezTo>
                      <a:pt x="1482" y="12226"/>
                      <a:pt x="1539" y="12247"/>
                      <a:pt x="1666" y="12299"/>
                    </a:cubicBezTo>
                    <a:cubicBezTo>
                      <a:pt x="1688" y="12309"/>
                      <a:pt x="1707" y="12313"/>
                      <a:pt x="1722" y="12313"/>
                    </a:cubicBezTo>
                    <a:cubicBezTo>
                      <a:pt x="1775" y="12313"/>
                      <a:pt x="1784" y="12262"/>
                      <a:pt x="1728" y="12228"/>
                    </a:cubicBezTo>
                    <a:cubicBezTo>
                      <a:pt x="1630" y="12174"/>
                      <a:pt x="1568" y="12174"/>
                      <a:pt x="1559" y="12130"/>
                    </a:cubicBezTo>
                    <a:cubicBezTo>
                      <a:pt x="1541" y="12076"/>
                      <a:pt x="1577" y="12041"/>
                      <a:pt x="1630" y="12023"/>
                    </a:cubicBezTo>
                    <a:cubicBezTo>
                      <a:pt x="1637" y="12020"/>
                      <a:pt x="1645" y="12019"/>
                      <a:pt x="1655" y="12019"/>
                    </a:cubicBezTo>
                    <a:cubicBezTo>
                      <a:pt x="1715" y="12019"/>
                      <a:pt x="1831" y="12058"/>
                      <a:pt x="1915" y="12058"/>
                    </a:cubicBezTo>
                    <a:cubicBezTo>
                      <a:pt x="2005" y="12058"/>
                      <a:pt x="2040" y="12023"/>
                      <a:pt x="1924" y="11943"/>
                    </a:cubicBezTo>
                    <a:cubicBezTo>
                      <a:pt x="1860" y="11890"/>
                      <a:pt x="1892" y="11874"/>
                      <a:pt x="1949" y="11874"/>
                    </a:cubicBezTo>
                    <a:cubicBezTo>
                      <a:pt x="2019" y="11874"/>
                      <a:pt x="2124" y="11897"/>
                      <a:pt x="2138" y="11907"/>
                    </a:cubicBezTo>
                    <a:cubicBezTo>
                      <a:pt x="1960" y="11773"/>
                      <a:pt x="1675" y="11747"/>
                      <a:pt x="1577" y="11702"/>
                    </a:cubicBezTo>
                    <a:cubicBezTo>
                      <a:pt x="1557" y="11695"/>
                      <a:pt x="1552" y="11659"/>
                      <a:pt x="1587" y="11659"/>
                    </a:cubicBezTo>
                    <a:cubicBezTo>
                      <a:pt x="1599" y="11659"/>
                      <a:pt x="1616" y="11664"/>
                      <a:pt x="1639" y="11675"/>
                    </a:cubicBezTo>
                    <a:cubicBezTo>
                      <a:pt x="1679" y="11692"/>
                      <a:pt x="1706" y="11698"/>
                      <a:pt x="1723" y="11698"/>
                    </a:cubicBezTo>
                    <a:cubicBezTo>
                      <a:pt x="1772" y="11698"/>
                      <a:pt x="1743" y="11646"/>
                      <a:pt x="1711" y="11613"/>
                    </a:cubicBezTo>
                    <a:cubicBezTo>
                      <a:pt x="1683" y="11581"/>
                      <a:pt x="1682" y="11569"/>
                      <a:pt x="1699" y="11569"/>
                    </a:cubicBezTo>
                    <a:cubicBezTo>
                      <a:pt x="1741" y="11569"/>
                      <a:pt x="1902" y="11652"/>
                      <a:pt x="2031" y="11684"/>
                    </a:cubicBezTo>
                    <a:cubicBezTo>
                      <a:pt x="2050" y="11690"/>
                      <a:pt x="2062" y="11692"/>
                      <a:pt x="2068" y="11692"/>
                    </a:cubicBezTo>
                    <a:cubicBezTo>
                      <a:pt x="2101" y="11692"/>
                      <a:pt x="1957" y="11619"/>
                      <a:pt x="1942" y="11604"/>
                    </a:cubicBezTo>
                    <a:cubicBezTo>
                      <a:pt x="1800" y="11542"/>
                      <a:pt x="1826" y="11506"/>
                      <a:pt x="1835" y="11488"/>
                    </a:cubicBezTo>
                    <a:cubicBezTo>
                      <a:pt x="1862" y="11426"/>
                      <a:pt x="1960" y="11462"/>
                      <a:pt x="1764" y="11319"/>
                    </a:cubicBezTo>
                    <a:cubicBezTo>
                      <a:pt x="1756" y="11311"/>
                      <a:pt x="1674" y="11229"/>
                      <a:pt x="1697" y="11229"/>
                    </a:cubicBezTo>
                    <a:cubicBezTo>
                      <a:pt x="1699" y="11229"/>
                      <a:pt x="1700" y="11230"/>
                      <a:pt x="1702" y="11230"/>
                    </a:cubicBezTo>
                    <a:cubicBezTo>
                      <a:pt x="1779" y="11247"/>
                      <a:pt x="2053" y="11445"/>
                      <a:pt x="2161" y="11445"/>
                    </a:cubicBezTo>
                    <a:cubicBezTo>
                      <a:pt x="2166" y="11445"/>
                      <a:pt x="2170" y="11444"/>
                      <a:pt x="2174" y="11444"/>
                    </a:cubicBezTo>
                    <a:cubicBezTo>
                      <a:pt x="2270" y="11418"/>
                      <a:pt x="2255" y="11331"/>
                      <a:pt x="2279" y="11286"/>
                    </a:cubicBezTo>
                    <a:lnTo>
                      <a:pt x="2279" y="11286"/>
                    </a:lnTo>
                    <a:cubicBezTo>
                      <a:pt x="2276" y="11291"/>
                      <a:pt x="2264" y="11303"/>
                      <a:pt x="2233" y="11303"/>
                    </a:cubicBezTo>
                    <a:cubicBezTo>
                      <a:pt x="2213" y="11303"/>
                      <a:pt x="2186" y="11298"/>
                      <a:pt x="2147" y="11283"/>
                    </a:cubicBezTo>
                    <a:cubicBezTo>
                      <a:pt x="2086" y="11248"/>
                      <a:pt x="2197" y="11196"/>
                      <a:pt x="2055" y="11126"/>
                    </a:cubicBezTo>
                    <a:lnTo>
                      <a:pt x="2055" y="11126"/>
                    </a:lnTo>
                    <a:cubicBezTo>
                      <a:pt x="2078" y="11138"/>
                      <a:pt x="2059" y="11143"/>
                      <a:pt x="2026" y="11143"/>
                    </a:cubicBezTo>
                    <a:cubicBezTo>
                      <a:pt x="1972" y="11143"/>
                      <a:pt x="1882" y="11130"/>
                      <a:pt x="1871" y="11114"/>
                    </a:cubicBezTo>
                    <a:cubicBezTo>
                      <a:pt x="1845" y="11063"/>
                      <a:pt x="1705" y="10957"/>
                      <a:pt x="1756" y="10957"/>
                    </a:cubicBezTo>
                    <a:cubicBezTo>
                      <a:pt x="1776" y="10957"/>
                      <a:pt x="1826" y="10973"/>
                      <a:pt x="1924" y="11016"/>
                    </a:cubicBezTo>
                    <a:cubicBezTo>
                      <a:pt x="1997" y="11064"/>
                      <a:pt x="2105" y="11135"/>
                      <a:pt x="2159" y="11135"/>
                    </a:cubicBezTo>
                    <a:cubicBezTo>
                      <a:pt x="2164" y="11135"/>
                      <a:pt x="2169" y="11134"/>
                      <a:pt x="2174" y="11132"/>
                    </a:cubicBezTo>
                    <a:cubicBezTo>
                      <a:pt x="2245" y="11105"/>
                      <a:pt x="2290" y="11043"/>
                      <a:pt x="2263" y="10972"/>
                    </a:cubicBezTo>
                    <a:cubicBezTo>
                      <a:pt x="2236" y="10909"/>
                      <a:pt x="1987" y="10847"/>
                      <a:pt x="1880" y="10794"/>
                    </a:cubicBezTo>
                    <a:cubicBezTo>
                      <a:pt x="1932" y="10770"/>
                      <a:pt x="1988" y="10759"/>
                      <a:pt x="2046" y="10759"/>
                    </a:cubicBezTo>
                    <a:cubicBezTo>
                      <a:pt x="2098" y="10759"/>
                      <a:pt x="2150" y="10768"/>
                      <a:pt x="2200" y="10785"/>
                    </a:cubicBezTo>
                    <a:cubicBezTo>
                      <a:pt x="2263" y="10794"/>
                      <a:pt x="2307" y="10856"/>
                      <a:pt x="2307" y="10918"/>
                    </a:cubicBezTo>
                    <a:cubicBezTo>
                      <a:pt x="2323" y="10895"/>
                      <a:pt x="2305" y="10813"/>
                      <a:pt x="2390" y="10813"/>
                    </a:cubicBezTo>
                    <a:cubicBezTo>
                      <a:pt x="2404" y="10813"/>
                      <a:pt x="2421" y="10815"/>
                      <a:pt x="2441" y="10820"/>
                    </a:cubicBezTo>
                    <a:cubicBezTo>
                      <a:pt x="2610" y="10883"/>
                      <a:pt x="2771" y="10945"/>
                      <a:pt x="2922" y="11025"/>
                    </a:cubicBezTo>
                    <a:cubicBezTo>
                      <a:pt x="2708" y="10900"/>
                      <a:pt x="2503" y="10785"/>
                      <a:pt x="2334" y="10669"/>
                    </a:cubicBezTo>
                    <a:cubicBezTo>
                      <a:pt x="2245" y="10606"/>
                      <a:pt x="2334" y="10598"/>
                      <a:pt x="2290" y="10553"/>
                    </a:cubicBezTo>
                    <a:cubicBezTo>
                      <a:pt x="2275" y="10531"/>
                      <a:pt x="2121" y="10445"/>
                      <a:pt x="2157" y="10445"/>
                    </a:cubicBezTo>
                    <a:cubicBezTo>
                      <a:pt x="2164" y="10445"/>
                      <a:pt x="2178" y="10448"/>
                      <a:pt x="2200" y="10455"/>
                    </a:cubicBezTo>
                    <a:cubicBezTo>
                      <a:pt x="2379" y="10509"/>
                      <a:pt x="2557" y="10651"/>
                      <a:pt x="2744" y="10713"/>
                    </a:cubicBezTo>
                    <a:cubicBezTo>
                      <a:pt x="2773" y="10724"/>
                      <a:pt x="2792" y="10728"/>
                      <a:pt x="2804" y="10728"/>
                    </a:cubicBezTo>
                    <a:cubicBezTo>
                      <a:pt x="2853" y="10728"/>
                      <a:pt x="2769" y="10653"/>
                      <a:pt x="2726" y="10624"/>
                    </a:cubicBezTo>
                    <a:cubicBezTo>
                      <a:pt x="2681" y="10580"/>
                      <a:pt x="2583" y="10526"/>
                      <a:pt x="2575" y="10491"/>
                    </a:cubicBezTo>
                    <a:cubicBezTo>
                      <a:pt x="2566" y="10455"/>
                      <a:pt x="2575" y="10419"/>
                      <a:pt x="2592" y="10393"/>
                    </a:cubicBezTo>
                    <a:cubicBezTo>
                      <a:pt x="2628" y="10321"/>
                      <a:pt x="2762" y="10268"/>
                      <a:pt x="2637" y="10134"/>
                    </a:cubicBezTo>
                    <a:cubicBezTo>
                      <a:pt x="2603" y="10101"/>
                      <a:pt x="2475" y="10036"/>
                      <a:pt x="2512" y="10036"/>
                    </a:cubicBezTo>
                    <a:cubicBezTo>
                      <a:pt x="2515" y="10036"/>
                      <a:pt x="2518" y="10036"/>
                      <a:pt x="2521" y="10036"/>
                    </a:cubicBezTo>
                    <a:cubicBezTo>
                      <a:pt x="2610" y="10036"/>
                      <a:pt x="2762" y="10108"/>
                      <a:pt x="2851" y="10108"/>
                    </a:cubicBezTo>
                    <a:cubicBezTo>
                      <a:pt x="2860" y="10108"/>
                      <a:pt x="2869" y="10108"/>
                      <a:pt x="2878" y="10108"/>
                    </a:cubicBezTo>
                    <a:cubicBezTo>
                      <a:pt x="3028" y="10108"/>
                      <a:pt x="3094" y="10039"/>
                      <a:pt x="2984" y="9930"/>
                    </a:cubicBezTo>
                    <a:cubicBezTo>
                      <a:pt x="2966" y="9903"/>
                      <a:pt x="2788" y="9796"/>
                      <a:pt x="2806" y="9796"/>
                    </a:cubicBezTo>
                    <a:cubicBezTo>
                      <a:pt x="2870" y="9796"/>
                      <a:pt x="3074" y="9909"/>
                      <a:pt x="3131" y="9909"/>
                    </a:cubicBezTo>
                    <a:cubicBezTo>
                      <a:pt x="3138" y="9909"/>
                      <a:pt x="3143" y="9907"/>
                      <a:pt x="3145" y="9903"/>
                    </a:cubicBezTo>
                    <a:cubicBezTo>
                      <a:pt x="3145" y="9903"/>
                      <a:pt x="2922" y="9796"/>
                      <a:pt x="2931" y="9760"/>
                    </a:cubicBezTo>
                    <a:cubicBezTo>
                      <a:pt x="2940" y="9725"/>
                      <a:pt x="2966" y="9725"/>
                      <a:pt x="2842" y="9662"/>
                    </a:cubicBezTo>
                    <a:cubicBezTo>
                      <a:pt x="2699" y="9600"/>
                      <a:pt x="2566" y="9511"/>
                      <a:pt x="2450" y="9413"/>
                    </a:cubicBezTo>
                    <a:lnTo>
                      <a:pt x="2450" y="9413"/>
                    </a:lnTo>
                    <a:cubicBezTo>
                      <a:pt x="2610" y="9457"/>
                      <a:pt x="2771" y="9520"/>
                      <a:pt x="2922" y="9591"/>
                    </a:cubicBezTo>
                    <a:cubicBezTo>
                      <a:pt x="2913" y="9591"/>
                      <a:pt x="2895" y="9589"/>
                      <a:pt x="2879" y="9589"/>
                    </a:cubicBezTo>
                    <a:cubicBezTo>
                      <a:pt x="2848" y="9589"/>
                      <a:pt x="2824" y="9597"/>
                      <a:pt x="2895" y="9645"/>
                    </a:cubicBezTo>
                    <a:cubicBezTo>
                      <a:pt x="2925" y="9674"/>
                      <a:pt x="2966" y="9691"/>
                      <a:pt x="3005" y="9691"/>
                    </a:cubicBezTo>
                    <a:cubicBezTo>
                      <a:pt x="3013" y="9691"/>
                      <a:pt x="3021" y="9691"/>
                      <a:pt x="3029" y="9689"/>
                    </a:cubicBezTo>
                    <a:cubicBezTo>
                      <a:pt x="3073" y="9682"/>
                      <a:pt x="2959" y="9565"/>
                      <a:pt x="3039" y="9565"/>
                    </a:cubicBezTo>
                    <a:cubicBezTo>
                      <a:pt x="3056" y="9565"/>
                      <a:pt x="3081" y="9570"/>
                      <a:pt x="3118" y="9582"/>
                    </a:cubicBezTo>
                    <a:cubicBezTo>
                      <a:pt x="3135" y="9587"/>
                      <a:pt x="3148" y="9590"/>
                      <a:pt x="3159" y="9590"/>
                    </a:cubicBezTo>
                    <a:cubicBezTo>
                      <a:pt x="3256" y="9590"/>
                      <a:pt x="3121" y="9391"/>
                      <a:pt x="3145" y="9351"/>
                    </a:cubicBezTo>
                    <a:cubicBezTo>
                      <a:pt x="2922" y="9244"/>
                      <a:pt x="2922" y="9279"/>
                      <a:pt x="2726" y="9190"/>
                    </a:cubicBezTo>
                    <a:cubicBezTo>
                      <a:pt x="2729" y="9186"/>
                      <a:pt x="2736" y="9185"/>
                      <a:pt x="2748" y="9185"/>
                    </a:cubicBezTo>
                    <a:cubicBezTo>
                      <a:pt x="2802" y="9185"/>
                      <a:pt x="2939" y="9222"/>
                      <a:pt x="2976" y="9222"/>
                    </a:cubicBezTo>
                    <a:cubicBezTo>
                      <a:pt x="2984" y="9222"/>
                      <a:pt x="2987" y="9221"/>
                      <a:pt x="2984" y="9217"/>
                    </a:cubicBezTo>
                    <a:cubicBezTo>
                      <a:pt x="2886" y="9137"/>
                      <a:pt x="2779" y="9066"/>
                      <a:pt x="2673" y="8994"/>
                    </a:cubicBezTo>
                    <a:lnTo>
                      <a:pt x="2673" y="8994"/>
                    </a:lnTo>
                    <a:cubicBezTo>
                      <a:pt x="2791" y="9038"/>
                      <a:pt x="3268" y="9159"/>
                      <a:pt x="3392" y="9159"/>
                    </a:cubicBezTo>
                    <a:cubicBezTo>
                      <a:pt x="3446" y="9159"/>
                      <a:pt x="3433" y="9136"/>
                      <a:pt x="3296" y="9074"/>
                    </a:cubicBezTo>
                    <a:cubicBezTo>
                      <a:pt x="3252" y="9074"/>
                      <a:pt x="3323" y="9119"/>
                      <a:pt x="3332" y="9128"/>
                    </a:cubicBezTo>
                    <a:cubicBezTo>
                      <a:pt x="3234" y="9092"/>
                      <a:pt x="3127" y="9039"/>
                      <a:pt x="3038" y="8985"/>
                    </a:cubicBezTo>
                    <a:cubicBezTo>
                      <a:pt x="2966" y="8932"/>
                      <a:pt x="2958" y="8896"/>
                      <a:pt x="2984" y="8887"/>
                    </a:cubicBezTo>
                    <a:cubicBezTo>
                      <a:pt x="2989" y="8886"/>
                      <a:pt x="2994" y="8885"/>
                      <a:pt x="2999" y="8885"/>
                    </a:cubicBezTo>
                    <a:cubicBezTo>
                      <a:pt x="3086" y="8885"/>
                      <a:pt x="3339" y="9050"/>
                      <a:pt x="3446" y="9050"/>
                    </a:cubicBezTo>
                    <a:cubicBezTo>
                      <a:pt x="3453" y="9050"/>
                      <a:pt x="3460" y="9049"/>
                      <a:pt x="3465" y="9048"/>
                    </a:cubicBezTo>
                    <a:cubicBezTo>
                      <a:pt x="3501" y="9030"/>
                      <a:pt x="3537" y="8994"/>
                      <a:pt x="3510" y="8959"/>
                    </a:cubicBezTo>
                    <a:cubicBezTo>
                      <a:pt x="3483" y="8914"/>
                      <a:pt x="3278" y="8843"/>
                      <a:pt x="3287" y="8789"/>
                    </a:cubicBezTo>
                    <a:cubicBezTo>
                      <a:pt x="3292" y="8763"/>
                      <a:pt x="3292" y="8747"/>
                      <a:pt x="3309" y="8747"/>
                    </a:cubicBezTo>
                    <a:cubicBezTo>
                      <a:pt x="3327" y="8747"/>
                      <a:pt x="3363" y="8763"/>
                      <a:pt x="3439" y="8798"/>
                    </a:cubicBezTo>
                    <a:cubicBezTo>
                      <a:pt x="3501" y="8843"/>
                      <a:pt x="3563" y="8878"/>
                      <a:pt x="3626" y="8905"/>
                    </a:cubicBezTo>
                    <a:cubicBezTo>
                      <a:pt x="3628" y="8906"/>
                      <a:pt x="3630" y="8906"/>
                      <a:pt x="3631" y="8906"/>
                    </a:cubicBezTo>
                    <a:cubicBezTo>
                      <a:pt x="3668" y="8906"/>
                      <a:pt x="3243" y="8594"/>
                      <a:pt x="3323" y="8594"/>
                    </a:cubicBezTo>
                    <a:cubicBezTo>
                      <a:pt x="3330" y="8594"/>
                      <a:pt x="3342" y="8597"/>
                      <a:pt x="3358" y="8602"/>
                    </a:cubicBezTo>
                    <a:cubicBezTo>
                      <a:pt x="3496" y="8646"/>
                      <a:pt x="3627" y="8712"/>
                      <a:pt x="3695" y="8712"/>
                    </a:cubicBezTo>
                    <a:cubicBezTo>
                      <a:pt x="3711" y="8712"/>
                      <a:pt x="3724" y="8709"/>
                      <a:pt x="3733" y="8700"/>
                    </a:cubicBezTo>
                    <a:cubicBezTo>
                      <a:pt x="3741" y="8665"/>
                      <a:pt x="3733" y="8630"/>
                      <a:pt x="3707" y="8595"/>
                    </a:cubicBezTo>
                    <a:lnTo>
                      <a:pt x="3707" y="8595"/>
                    </a:lnTo>
                    <a:cubicBezTo>
                      <a:pt x="3708" y="8597"/>
                      <a:pt x="3703" y="8598"/>
                      <a:pt x="3694" y="8598"/>
                    </a:cubicBezTo>
                    <a:cubicBezTo>
                      <a:pt x="3623" y="8598"/>
                      <a:pt x="3277" y="8528"/>
                      <a:pt x="3332" y="8504"/>
                    </a:cubicBezTo>
                    <a:cubicBezTo>
                      <a:pt x="3385" y="8469"/>
                      <a:pt x="3456" y="8469"/>
                      <a:pt x="3474" y="8424"/>
                    </a:cubicBezTo>
                    <a:lnTo>
                      <a:pt x="3510" y="8371"/>
                    </a:lnTo>
                    <a:cubicBezTo>
                      <a:pt x="3537" y="8371"/>
                      <a:pt x="3519" y="8353"/>
                      <a:pt x="3465" y="8326"/>
                    </a:cubicBezTo>
                    <a:lnTo>
                      <a:pt x="3465" y="8326"/>
                    </a:lnTo>
                    <a:cubicBezTo>
                      <a:pt x="3572" y="8371"/>
                      <a:pt x="3688" y="8433"/>
                      <a:pt x="3795" y="8487"/>
                    </a:cubicBezTo>
                    <a:cubicBezTo>
                      <a:pt x="3824" y="8500"/>
                      <a:pt x="3840" y="8506"/>
                      <a:pt x="3848" y="8506"/>
                    </a:cubicBezTo>
                    <a:cubicBezTo>
                      <a:pt x="3875" y="8506"/>
                      <a:pt x="3787" y="8434"/>
                      <a:pt x="3759" y="8406"/>
                    </a:cubicBezTo>
                    <a:cubicBezTo>
                      <a:pt x="3725" y="8381"/>
                      <a:pt x="3551" y="8281"/>
                      <a:pt x="3616" y="8281"/>
                    </a:cubicBezTo>
                    <a:cubicBezTo>
                      <a:pt x="3619" y="8281"/>
                      <a:pt x="3622" y="8281"/>
                      <a:pt x="3626" y="8282"/>
                    </a:cubicBezTo>
                    <a:cubicBezTo>
                      <a:pt x="3710" y="8310"/>
                      <a:pt x="3789" y="8338"/>
                      <a:pt x="3866" y="8375"/>
                    </a:cubicBezTo>
                    <a:lnTo>
                      <a:pt x="3866" y="8375"/>
                    </a:lnTo>
                    <a:cubicBezTo>
                      <a:pt x="3759" y="8315"/>
                      <a:pt x="3665" y="8238"/>
                      <a:pt x="3590" y="8148"/>
                    </a:cubicBezTo>
                    <a:cubicBezTo>
                      <a:pt x="3572" y="8112"/>
                      <a:pt x="3563" y="8077"/>
                      <a:pt x="3617" y="8068"/>
                    </a:cubicBezTo>
                    <a:cubicBezTo>
                      <a:pt x="3666" y="8068"/>
                      <a:pt x="3731" y="8113"/>
                      <a:pt x="3775" y="8113"/>
                    </a:cubicBezTo>
                    <a:cubicBezTo>
                      <a:pt x="3779" y="8113"/>
                      <a:pt x="3783" y="8113"/>
                      <a:pt x="3786" y="8112"/>
                    </a:cubicBezTo>
                    <a:cubicBezTo>
                      <a:pt x="3822" y="8112"/>
                      <a:pt x="3911" y="8059"/>
                      <a:pt x="3768" y="7997"/>
                    </a:cubicBezTo>
                    <a:cubicBezTo>
                      <a:pt x="3635" y="7925"/>
                      <a:pt x="3599" y="7908"/>
                      <a:pt x="3599" y="7872"/>
                    </a:cubicBezTo>
                    <a:cubicBezTo>
                      <a:pt x="3599" y="7872"/>
                      <a:pt x="3599" y="7833"/>
                      <a:pt x="3621" y="7833"/>
                    </a:cubicBezTo>
                    <a:cubicBezTo>
                      <a:pt x="3625" y="7833"/>
                      <a:pt x="3629" y="7834"/>
                      <a:pt x="3635" y="7836"/>
                    </a:cubicBezTo>
                    <a:cubicBezTo>
                      <a:pt x="3686" y="7862"/>
                      <a:pt x="3942" y="8060"/>
                      <a:pt x="4034" y="8060"/>
                    </a:cubicBezTo>
                    <a:cubicBezTo>
                      <a:pt x="4038" y="8060"/>
                      <a:pt x="4041" y="8060"/>
                      <a:pt x="4044" y="8059"/>
                    </a:cubicBezTo>
                    <a:cubicBezTo>
                      <a:pt x="4131" y="8033"/>
                      <a:pt x="3857" y="7898"/>
                      <a:pt x="3970" y="7898"/>
                    </a:cubicBezTo>
                    <a:cubicBezTo>
                      <a:pt x="3974" y="7898"/>
                      <a:pt x="3978" y="7898"/>
                      <a:pt x="3982" y="7899"/>
                    </a:cubicBezTo>
                    <a:cubicBezTo>
                      <a:pt x="3995" y="7900"/>
                      <a:pt x="4006" y="7901"/>
                      <a:pt x="4015" y="7901"/>
                    </a:cubicBezTo>
                    <a:cubicBezTo>
                      <a:pt x="4121" y="7901"/>
                      <a:pt x="4001" y="7811"/>
                      <a:pt x="3920" y="7729"/>
                    </a:cubicBezTo>
                    <a:cubicBezTo>
                      <a:pt x="3879" y="7689"/>
                      <a:pt x="3876" y="7680"/>
                      <a:pt x="3889" y="7680"/>
                    </a:cubicBezTo>
                    <a:cubicBezTo>
                      <a:pt x="3899" y="7680"/>
                      <a:pt x="3918" y="7685"/>
                      <a:pt x="3937" y="7685"/>
                    </a:cubicBezTo>
                    <a:cubicBezTo>
                      <a:pt x="3982" y="7685"/>
                      <a:pt x="3902" y="7623"/>
                      <a:pt x="3911" y="7614"/>
                    </a:cubicBezTo>
                    <a:cubicBezTo>
                      <a:pt x="3816" y="7553"/>
                      <a:pt x="3690" y="7456"/>
                      <a:pt x="3745" y="7456"/>
                    </a:cubicBezTo>
                    <a:cubicBezTo>
                      <a:pt x="3762" y="7456"/>
                      <a:pt x="3797" y="7465"/>
                      <a:pt x="3857" y="7489"/>
                    </a:cubicBezTo>
                    <a:cubicBezTo>
                      <a:pt x="3903" y="7509"/>
                      <a:pt x="4197" y="7621"/>
                      <a:pt x="4243" y="7621"/>
                    </a:cubicBezTo>
                    <a:cubicBezTo>
                      <a:pt x="4260" y="7621"/>
                      <a:pt x="4246" y="7606"/>
                      <a:pt x="4178" y="7569"/>
                    </a:cubicBezTo>
                    <a:cubicBezTo>
                      <a:pt x="4062" y="7498"/>
                      <a:pt x="3964" y="7453"/>
                      <a:pt x="4009" y="7427"/>
                    </a:cubicBezTo>
                    <a:cubicBezTo>
                      <a:pt x="4010" y="7426"/>
                      <a:pt x="4011" y="7426"/>
                      <a:pt x="4013" y="7426"/>
                    </a:cubicBezTo>
                    <a:cubicBezTo>
                      <a:pt x="4042" y="7426"/>
                      <a:pt x="4164" y="7490"/>
                      <a:pt x="4231" y="7507"/>
                    </a:cubicBezTo>
                    <a:cubicBezTo>
                      <a:pt x="4246" y="7511"/>
                      <a:pt x="4258" y="7513"/>
                      <a:pt x="4268" y="7513"/>
                    </a:cubicBezTo>
                    <a:cubicBezTo>
                      <a:pt x="4298" y="7513"/>
                      <a:pt x="4305" y="7496"/>
                      <a:pt x="4311" y="7489"/>
                    </a:cubicBezTo>
                    <a:lnTo>
                      <a:pt x="4044" y="7364"/>
                    </a:lnTo>
                    <a:cubicBezTo>
                      <a:pt x="3982" y="7364"/>
                      <a:pt x="3920" y="7346"/>
                      <a:pt x="3857" y="7329"/>
                    </a:cubicBezTo>
                    <a:cubicBezTo>
                      <a:pt x="3715" y="7275"/>
                      <a:pt x="3786" y="7213"/>
                      <a:pt x="3786" y="7213"/>
                    </a:cubicBezTo>
                    <a:cubicBezTo>
                      <a:pt x="3791" y="7205"/>
                      <a:pt x="3800" y="7201"/>
                      <a:pt x="3812" y="7201"/>
                    </a:cubicBezTo>
                    <a:cubicBezTo>
                      <a:pt x="3865" y="7201"/>
                      <a:pt x="3977" y="7266"/>
                      <a:pt x="4071" y="7266"/>
                    </a:cubicBezTo>
                    <a:cubicBezTo>
                      <a:pt x="4089" y="7266"/>
                      <a:pt x="4258" y="7266"/>
                      <a:pt x="4222" y="7240"/>
                    </a:cubicBezTo>
                    <a:cubicBezTo>
                      <a:pt x="4116" y="7177"/>
                      <a:pt x="4009" y="7151"/>
                      <a:pt x="4018" y="7106"/>
                    </a:cubicBezTo>
                    <a:cubicBezTo>
                      <a:pt x="4018" y="7079"/>
                      <a:pt x="4080" y="7079"/>
                      <a:pt x="4000" y="7035"/>
                    </a:cubicBezTo>
                    <a:cubicBezTo>
                      <a:pt x="3830" y="6928"/>
                      <a:pt x="3982" y="6839"/>
                      <a:pt x="4009" y="6812"/>
                    </a:cubicBezTo>
                    <a:cubicBezTo>
                      <a:pt x="4018" y="6805"/>
                      <a:pt x="4029" y="6801"/>
                      <a:pt x="4042" y="6801"/>
                    </a:cubicBezTo>
                    <a:cubicBezTo>
                      <a:pt x="4075" y="6801"/>
                      <a:pt x="4123" y="6824"/>
                      <a:pt x="4213" y="6857"/>
                    </a:cubicBezTo>
                    <a:cubicBezTo>
                      <a:pt x="4244" y="6867"/>
                      <a:pt x="4267" y="6871"/>
                      <a:pt x="4284" y="6871"/>
                    </a:cubicBezTo>
                    <a:cubicBezTo>
                      <a:pt x="4340" y="6871"/>
                      <a:pt x="4331" y="6826"/>
                      <a:pt x="4338" y="6812"/>
                    </a:cubicBezTo>
                    <a:cubicBezTo>
                      <a:pt x="4409" y="6812"/>
                      <a:pt x="4481" y="6794"/>
                      <a:pt x="4311" y="6705"/>
                    </a:cubicBezTo>
                    <a:cubicBezTo>
                      <a:pt x="4213" y="6652"/>
                      <a:pt x="4258" y="6652"/>
                      <a:pt x="4276" y="6625"/>
                    </a:cubicBezTo>
                    <a:cubicBezTo>
                      <a:pt x="4285" y="6598"/>
                      <a:pt x="4187" y="6563"/>
                      <a:pt x="4178" y="6527"/>
                    </a:cubicBezTo>
                    <a:cubicBezTo>
                      <a:pt x="4160" y="6482"/>
                      <a:pt x="4231" y="6491"/>
                      <a:pt x="4258" y="6456"/>
                    </a:cubicBezTo>
                    <a:cubicBezTo>
                      <a:pt x="4285" y="6429"/>
                      <a:pt x="3793" y="6095"/>
                      <a:pt x="3664" y="6073"/>
                    </a:cubicBezTo>
                    <a:lnTo>
                      <a:pt x="3664" y="6073"/>
                    </a:lnTo>
                    <a:cubicBezTo>
                      <a:pt x="3680" y="6078"/>
                      <a:pt x="3688" y="6127"/>
                      <a:pt x="3679" y="6135"/>
                    </a:cubicBezTo>
                    <a:cubicBezTo>
                      <a:pt x="3657" y="6144"/>
                      <a:pt x="3632" y="6148"/>
                      <a:pt x="3607" y="6148"/>
                    </a:cubicBezTo>
                    <a:cubicBezTo>
                      <a:pt x="3581" y="6148"/>
                      <a:pt x="3554" y="6144"/>
                      <a:pt x="3528" y="6135"/>
                    </a:cubicBezTo>
                    <a:cubicBezTo>
                      <a:pt x="3403" y="6135"/>
                      <a:pt x="3314" y="6162"/>
                      <a:pt x="3314" y="6224"/>
                    </a:cubicBezTo>
                    <a:cubicBezTo>
                      <a:pt x="3314" y="6269"/>
                      <a:pt x="3652" y="6376"/>
                      <a:pt x="3679" y="6447"/>
                    </a:cubicBezTo>
                    <a:cubicBezTo>
                      <a:pt x="3690" y="6474"/>
                      <a:pt x="3667" y="6485"/>
                      <a:pt x="3622" y="6485"/>
                    </a:cubicBezTo>
                    <a:cubicBezTo>
                      <a:pt x="3593" y="6485"/>
                      <a:pt x="3555" y="6480"/>
                      <a:pt x="3510" y="6474"/>
                    </a:cubicBezTo>
                    <a:cubicBezTo>
                      <a:pt x="3440" y="6436"/>
                      <a:pt x="3406" y="6421"/>
                      <a:pt x="3388" y="6421"/>
                    </a:cubicBezTo>
                    <a:cubicBezTo>
                      <a:pt x="3376" y="6421"/>
                      <a:pt x="3371" y="6427"/>
                      <a:pt x="3367" y="6438"/>
                    </a:cubicBezTo>
                    <a:cubicBezTo>
                      <a:pt x="3341" y="6474"/>
                      <a:pt x="3367" y="6456"/>
                      <a:pt x="3537" y="6545"/>
                    </a:cubicBezTo>
                    <a:cubicBezTo>
                      <a:pt x="3598" y="6583"/>
                      <a:pt x="3633" y="6628"/>
                      <a:pt x="3595" y="6628"/>
                    </a:cubicBezTo>
                    <a:cubicBezTo>
                      <a:pt x="3590" y="6628"/>
                      <a:pt x="3582" y="6627"/>
                      <a:pt x="3572" y="6625"/>
                    </a:cubicBezTo>
                    <a:cubicBezTo>
                      <a:pt x="3445" y="6595"/>
                      <a:pt x="3274" y="6477"/>
                      <a:pt x="3196" y="6477"/>
                    </a:cubicBezTo>
                    <a:cubicBezTo>
                      <a:pt x="3181" y="6477"/>
                      <a:pt x="3170" y="6481"/>
                      <a:pt x="3162" y="6491"/>
                    </a:cubicBezTo>
                    <a:cubicBezTo>
                      <a:pt x="3154" y="6509"/>
                      <a:pt x="3260" y="6625"/>
                      <a:pt x="3394" y="6687"/>
                    </a:cubicBezTo>
                    <a:cubicBezTo>
                      <a:pt x="3412" y="6705"/>
                      <a:pt x="3376" y="6714"/>
                      <a:pt x="3385" y="6732"/>
                    </a:cubicBezTo>
                    <a:cubicBezTo>
                      <a:pt x="3385" y="6749"/>
                      <a:pt x="3548" y="6973"/>
                      <a:pt x="3521" y="6973"/>
                    </a:cubicBezTo>
                    <a:cubicBezTo>
                      <a:pt x="3520" y="6973"/>
                      <a:pt x="3519" y="6973"/>
                      <a:pt x="3519" y="6972"/>
                    </a:cubicBezTo>
                    <a:cubicBezTo>
                      <a:pt x="3403" y="6946"/>
                      <a:pt x="3189" y="6750"/>
                      <a:pt x="3109" y="6714"/>
                    </a:cubicBezTo>
                    <a:lnTo>
                      <a:pt x="3109" y="6714"/>
                    </a:lnTo>
                    <a:cubicBezTo>
                      <a:pt x="3207" y="6759"/>
                      <a:pt x="3234" y="6946"/>
                      <a:pt x="3296" y="6999"/>
                    </a:cubicBezTo>
                    <a:cubicBezTo>
                      <a:pt x="3355" y="7047"/>
                      <a:pt x="3362" y="7066"/>
                      <a:pt x="3328" y="7066"/>
                    </a:cubicBezTo>
                    <a:cubicBezTo>
                      <a:pt x="3305" y="7066"/>
                      <a:pt x="3264" y="7058"/>
                      <a:pt x="3207" y="7044"/>
                    </a:cubicBezTo>
                    <a:cubicBezTo>
                      <a:pt x="3157" y="7032"/>
                      <a:pt x="3128" y="7027"/>
                      <a:pt x="3113" y="7027"/>
                    </a:cubicBezTo>
                    <a:cubicBezTo>
                      <a:pt x="3062" y="7027"/>
                      <a:pt x="3178" y="7085"/>
                      <a:pt x="3171" y="7106"/>
                    </a:cubicBezTo>
                    <a:cubicBezTo>
                      <a:pt x="3159" y="7125"/>
                      <a:pt x="3164" y="7140"/>
                      <a:pt x="3125" y="7140"/>
                    </a:cubicBezTo>
                    <a:cubicBezTo>
                      <a:pt x="3110" y="7140"/>
                      <a:pt x="3088" y="7138"/>
                      <a:pt x="3056" y="7133"/>
                    </a:cubicBezTo>
                    <a:cubicBezTo>
                      <a:pt x="3045" y="7130"/>
                      <a:pt x="3037" y="7129"/>
                      <a:pt x="3031" y="7129"/>
                    </a:cubicBezTo>
                    <a:cubicBezTo>
                      <a:pt x="3015" y="7129"/>
                      <a:pt x="3011" y="7135"/>
                      <a:pt x="3011" y="7142"/>
                    </a:cubicBezTo>
                    <a:cubicBezTo>
                      <a:pt x="3073" y="7204"/>
                      <a:pt x="3162" y="7248"/>
                      <a:pt x="3252" y="7266"/>
                    </a:cubicBezTo>
                    <a:cubicBezTo>
                      <a:pt x="3341" y="7302"/>
                      <a:pt x="3510" y="7373"/>
                      <a:pt x="3430" y="7373"/>
                    </a:cubicBezTo>
                    <a:cubicBezTo>
                      <a:pt x="3350" y="7373"/>
                      <a:pt x="3198" y="7311"/>
                      <a:pt x="3127" y="7311"/>
                    </a:cubicBezTo>
                    <a:cubicBezTo>
                      <a:pt x="3056" y="7320"/>
                      <a:pt x="3109" y="7382"/>
                      <a:pt x="3162" y="7436"/>
                    </a:cubicBezTo>
                    <a:cubicBezTo>
                      <a:pt x="3155" y="7451"/>
                      <a:pt x="3140" y="7473"/>
                      <a:pt x="3097" y="7473"/>
                    </a:cubicBezTo>
                    <a:cubicBezTo>
                      <a:pt x="3090" y="7473"/>
                      <a:pt x="3082" y="7472"/>
                      <a:pt x="3073" y="7471"/>
                    </a:cubicBezTo>
                    <a:cubicBezTo>
                      <a:pt x="3030" y="7465"/>
                      <a:pt x="3004" y="7455"/>
                      <a:pt x="2992" y="7455"/>
                    </a:cubicBezTo>
                    <a:cubicBezTo>
                      <a:pt x="2987" y="7455"/>
                      <a:pt x="2984" y="7457"/>
                      <a:pt x="2984" y="7462"/>
                    </a:cubicBezTo>
                    <a:cubicBezTo>
                      <a:pt x="2966" y="7498"/>
                      <a:pt x="3091" y="7542"/>
                      <a:pt x="3082" y="7578"/>
                    </a:cubicBezTo>
                    <a:cubicBezTo>
                      <a:pt x="3078" y="7600"/>
                      <a:pt x="3058" y="7605"/>
                      <a:pt x="3034" y="7605"/>
                    </a:cubicBezTo>
                    <a:cubicBezTo>
                      <a:pt x="3019" y="7605"/>
                      <a:pt x="3002" y="7603"/>
                      <a:pt x="2987" y="7603"/>
                    </a:cubicBezTo>
                    <a:cubicBezTo>
                      <a:pt x="2979" y="7603"/>
                      <a:pt x="2972" y="7603"/>
                      <a:pt x="2966" y="7605"/>
                    </a:cubicBezTo>
                    <a:cubicBezTo>
                      <a:pt x="2904" y="7640"/>
                      <a:pt x="2904" y="7729"/>
                      <a:pt x="3047" y="7845"/>
                    </a:cubicBezTo>
                    <a:cubicBezTo>
                      <a:pt x="3093" y="7892"/>
                      <a:pt x="3120" y="7919"/>
                      <a:pt x="3104" y="7919"/>
                    </a:cubicBezTo>
                    <a:cubicBezTo>
                      <a:pt x="3089" y="7919"/>
                      <a:pt x="3037" y="7896"/>
                      <a:pt x="2931" y="7845"/>
                    </a:cubicBezTo>
                    <a:cubicBezTo>
                      <a:pt x="2880" y="7807"/>
                      <a:pt x="2847" y="7795"/>
                      <a:pt x="2825" y="7795"/>
                    </a:cubicBezTo>
                    <a:cubicBezTo>
                      <a:pt x="2800" y="7795"/>
                      <a:pt x="2789" y="7809"/>
                      <a:pt x="2779" y="7819"/>
                    </a:cubicBezTo>
                    <a:cubicBezTo>
                      <a:pt x="2771" y="7836"/>
                      <a:pt x="2726" y="7872"/>
                      <a:pt x="2771" y="7925"/>
                    </a:cubicBezTo>
                    <a:cubicBezTo>
                      <a:pt x="2815" y="7979"/>
                      <a:pt x="2922" y="8041"/>
                      <a:pt x="2833" y="8041"/>
                    </a:cubicBezTo>
                    <a:cubicBezTo>
                      <a:pt x="2763" y="8011"/>
                      <a:pt x="2717" y="7999"/>
                      <a:pt x="2688" y="7999"/>
                    </a:cubicBezTo>
                    <a:cubicBezTo>
                      <a:pt x="2622" y="7999"/>
                      <a:pt x="2636" y="8055"/>
                      <a:pt x="2655" y="8086"/>
                    </a:cubicBezTo>
                    <a:cubicBezTo>
                      <a:pt x="2672" y="8128"/>
                      <a:pt x="2955" y="8292"/>
                      <a:pt x="2913" y="8292"/>
                    </a:cubicBezTo>
                    <a:cubicBezTo>
                      <a:pt x="2911" y="8292"/>
                      <a:pt x="2908" y="8291"/>
                      <a:pt x="2904" y="8291"/>
                    </a:cubicBezTo>
                    <a:cubicBezTo>
                      <a:pt x="2763" y="8250"/>
                      <a:pt x="2681" y="8224"/>
                      <a:pt x="2628" y="8224"/>
                    </a:cubicBezTo>
                    <a:cubicBezTo>
                      <a:pt x="2600" y="8224"/>
                      <a:pt x="2581" y="8231"/>
                      <a:pt x="2566" y="8246"/>
                    </a:cubicBezTo>
                    <a:cubicBezTo>
                      <a:pt x="2494" y="8300"/>
                      <a:pt x="2459" y="8389"/>
                      <a:pt x="2468" y="8478"/>
                    </a:cubicBezTo>
                    <a:cubicBezTo>
                      <a:pt x="2477" y="8513"/>
                      <a:pt x="2486" y="8558"/>
                      <a:pt x="2503" y="8593"/>
                    </a:cubicBezTo>
                    <a:cubicBezTo>
                      <a:pt x="2521" y="8611"/>
                      <a:pt x="2619" y="8674"/>
                      <a:pt x="2610" y="8691"/>
                    </a:cubicBezTo>
                    <a:cubicBezTo>
                      <a:pt x="2609" y="8692"/>
                      <a:pt x="2607" y="8692"/>
                      <a:pt x="2604" y="8692"/>
                    </a:cubicBezTo>
                    <a:cubicBezTo>
                      <a:pt x="2567" y="8692"/>
                      <a:pt x="2392" y="8637"/>
                      <a:pt x="2334" y="8629"/>
                    </a:cubicBezTo>
                    <a:cubicBezTo>
                      <a:pt x="2311" y="8626"/>
                      <a:pt x="2290" y="8624"/>
                      <a:pt x="2269" y="8624"/>
                    </a:cubicBezTo>
                    <a:cubicBezTo>
                      <a:pt x="2233" y="8624"/>
                      <a:pt x="2199" y="8630"/>
                      <a:pt x="2165" y="8647"/>
                    </a:cubicBezTo>
                    <a:cubicBezTo>
                      <a:pt x="2120" y="8665"/>
                      <a:pt x="2138" y="8709"/>
                      <a:pt x="2325" y="8798"/>
                    </a:cubicBezTo>
                    <a:cubicBezTo>
                      <a:pt x="2304" y="8790"/>
                      <a:pt x="2290" y="8786"/>
                      <a:pt x="2281" y="8786"/>
                    </a:cubicBezTo>
                    <a:cubicBezTo>
                      <a:pt x="2230" y="8786"/>
                      <a:pt x="2390" y="8927"/>
                      <a:pt x="2405" y="8950"/>
                    </a:cubicBezTo>
                    <a:cubicBezTo>
                      <a:pt x="2408" y="8954"/>
                      <a:pt x="2404" y="8956"/>
                      <a:pt x="2395" y="8956"/>
                    </a:cubicBezTo>
                    <a:cubicBezTo>
                      <a:pt x="2352" y="8956"/>
                      <a:pt x="2192" y="8913"/>
                      <a:pt x="2139" y="8913"/>
                    </a:cubicBezTo>
                    <a:cubicBezTo>
                      <a:pt x="2135" y="8913"/>
                      <a:pt x="2132" y="8914"/>
                      <a:pt x="2129" y="8914"/>
                    </a:cubicBezTo>
                    <a:cubicBezTo>
                      <a:pt x="2085" y="8923"/>
                      <a:pt x="2031" y="8950"/>
                      <a:pt x="2067" y="9003"/>
                    </a:cubicBezTo>
                    <a:cubicBezTo>
                      <a:pt x="2165" y="9074"/>
                      <a:pt x="2272" y="9128"/>
                      <a:pt x="2388" y="9172"/>
                    </a:cubicBezTo>
                    <a:cubicBezTo>
                      <a:pt x="2379" y="9181"/>
                      <a:pt x="2388" y="9226"/>
                      <a:pt x="2361" y="9226"/>
                    </a:cubicBezTo>
                    <a:lnTo>
                      <a:pt x="2236" y="9172"/>
                    </a:lnTo>
                    <a:cubicBezTo>
                      <a:pt x="2232" y="9171"/>
                      <a:pt x="2229" y="9171"/>
                      <a:pt x="2226" y="9171"/>
                    </a:cubicBezTo>
                    <a:cubicBezTo>
                      <a:pt x="2200" y="9171"/>
                      <a:pt x="2200" y="9201"/>
                      <a:pt x="2200" y="9217"/>
                    </a:cubicBezTo>
                    <a:cubicBezTo>
                      <a:pt x="2200" y="9218"/>
                      <a:pt x="2198" y="9218"/>
                      <a:pt x="2197" y="9218"/>
                    </a:cubicBezTo>
                    <a:cubicBezTo>
                      <a:pt x="2176" y="9218"/>
                      <a:pt x="2089" y="9180"/>
                      <a:pt x="2050" y="9180"/>
                    </a:cubicBezTo>
                    <a:cubicBezTo>
                      <a:pt x="2046" y="9180"/>
                      <a:pt x="2043" y="9181"/>
                      <a:pt x="2040" y="9181"/>
                    </a:cubicBezTo>
                    <a:cubicBezTo>
                      <a:pt x="2022" y="9181"/>
                      <a:pt x="1996" y="9208"/>
                      <a:pt x="2005" y="9235"/>
                    </a:cubicBezTo>
                    <a:cubicBezTo>
                      <a:pt x="2005" y="9306"/>
                      <a:pt x="2129" y="9386"/>
                      <a:pt x="2236" y="9493"/>
                    </a:cubicBezTo>
                    <a:cubicBezTo>
                      <a:pt x="2288" y="9542"/>
                      <a:pt x="2300" y="9561"/>
                      <a:pt x="2283" y="9561"/>
                    </a:cubicBezTo>
                    <a:cubicBezTo>
                      <a:pt x="2255" y="9561"/>
                      <a:pt x="2141" y="9502"/>
                      <a:pt x="2005" y="9440"/>
                    </a:cubicBezTo>
                    <a:lnTo>
                      <a:pt x="2005" y="9440"/>
                    </a:lnTo>
                    <a:cubicBezTo>
                      <a:pt x="2129" y="9502"/>
                      <a:pt x="2005" y="9484"/>
                      <a:pt x="2094" y="9547"/>
                    </a:cubicBezTo>
                    <a:lnTo>
                      <a:pt x="2263" y="9636"/>
                    </a:lnTo>
                    <a:cubicBezTo>
                      <a:pt x="2262" y="9639"/>
                      <a:pt x="2258" y="9640"/>
                      <a:pt x="2252" y="9640"/>
                    </a:cubicBezTo>
                    <a:cubicBezTo>
                      <a:pt x="2213" y="9640"/>
                      <a:pt x="2084" y="9580"/>
                      <a:pt x="2048" y="9580"/>
                    </a:cubicBezTo>
                    <a:cubicBezTo>
                      <a:pt x="2044" y="9580"/>
                      <a:pt x="2042" y="9581"/>
                      <a:pt x="2040" y="9582"/>
                    </a:cubicBezTo>
                    <a:cubicBezTo>
                      <a:pt x="2031" y="9600"/>
                      <a:pt x="2192" y="9716"/>
                      <a:pt x="2218" y="9760"/>
                    </a:cubicBezTo>
                    <a:cubicBezTo>
                      <a:pt x="2233" y="9782"/>
                      <a:pt x="2234" y="9791"/>
                      <a:pt x="2226" y="9791"/>
                    </a:cubicBezTo>
                    <a:cubicBezTo>
                      <a:pt x="2205" y="9791"/>
                      <a:pt x="2124" y="9730"/>
                      <a:pt x="2085" y="9698"/>
                    </a:cubicBezTo>
                    <a:cubicBezTo>
                      <a:pt x="2014" y="9642"/>
                      <a:pt x="1844" y="9563"/>
                      <a:pt x="1793" y="9563"/>
                    </a:cubicBezTo>
                    <a:cubicBezTo>
                      <a:pt x="1780" y="9563"/>
                      <a:pt x="1774" y="9569"/>
                      <a:pt x="1782" y="9582"/>
                    </a:cubicBezTo>
                    <a:cubicBezTo>
                      <a:pt x="1868" y="9683"/>
                      <a:pt x="1967" y="9771"/>
                      <a:pt x="2086" y="9827"/>
                    </a:cubicBezTo>
                    <a:lnTo>
                      <a:pt x="2086" y="9827"/>
                    </a:lnTo>
                    <a:cubicBezTo>
                      <a:pt x="2014" y="9799"/>
                      <a:pt x="1965" y="9788"/>
                      <a:pt x="1929" y="9788"/>
                    </a:cubicBezTo>
                    <a:cubicBezTo>
                      <a:pt x="1790" y="9788"/>
                      <a:pt x="1878" y="9964"/>
                      <a:pt x="1767" y="9964"/>
                    </a:cubicBezTo>
                    <a:cubicBezTo>
                      <a:pt x="1740" y="9964"/>
                      <a:pt x="1703" y="9954"/>
                      <a:pt x="1648" y="9930"/>
                    </a:cubicBezTo>
                    <a:cubicBezTo>
                      <a:pt x="1615" y="9923"/>
                      <a:pt x="1591" y="9920"/>
                      <a:pt x="1574" y="9920"/>
                    </a:cubicBezTo>
                    <a:cubicBezTo>
                      <a:pt x="1458" y="9920"/>
                      <a:pt x="1676" y="10063"/>
                      <a:pt x="1684" y="10125"/>
                    </a:cubicBezTo>
                    <a:cubicBezTo>
                      <a:pt x="1684" y="10170"/>
                      <a:pt x="1666" y="10215"/>
                      <a:pt x="1648" y="10250"/>
                    </a:cubicBezTo>
                    <a:cubicBezTo>
                      <a:pt x="1622" y="10313"/>
                      <a:pt x="1719" y="10419"/>
                      <a:pt x="1702" y="10464"/>
                    </a:cubicBezTo>
                    <a:cubicBezTo>
                      <a:pt x="1692" y="10483"/>
                      <a:pt x="1667" y="10487"/>
                      <a:pt x="1638" y="10487"/>
                    </a:cubicBezTo>
                    <a:cubicBezTo>
                      <a:pt x="1616" y="10487"/>
                      <a:pt x="1591" y="10485"/>
                      <a:pt x="1569" y="10485"/>
                    </a:cubicBezTo>
                    <a:cubicBezTo>
                      <a:pt x="1540" y="10485"/>
                      <a:pt x="1515" y="10489"/>
                      <a:pt x="1506" y="10509"/>
                    </a:cubicBezTo>
                    <a:cubicBezTo>
                      <a:pt x="1506" y="10526"/>
                      <a:pt x="1479" y="10553"/>
                      <a:pt x="1550" y="10606"/>
                    </a:cubicBezTo>
                    <a:cubicBezTo>
                      <a:pt x="1586" y="10624"/>
                      <a:pt x="1702" y="10669"/>
                      <a:pt x="1693" y="10687"/>
                    </a:cubicBezTo>
                    <a:cubicBezTo>
                      <a:pt x="1688" y="10691"/>
                      <a:pt x="1681" y="10693"/>
                      <a:pt x="1670" y="10693"/>
                    </a:cubicBezTo>
                    <a:cubicBezTo>
                      <a:pt x="1592" y="10693"/>
                      <a:pt x="1366" y="10591"/>
                      <a:pt x="1256" y="10544"/>
                    </a:cubicBezTo>
                    <a:lnTo>
                      <a:pt x="1256" y="10544"/>
                    </a:lnTo>
                    <a:cubicBezTo>
                      <a:pt x="1524" y="10660"/>
                      <a:pt x="1230" y="10936"/>
                      <a:pt x="1194" y="10972"/>
                    </a:cubicBezTo>
                    <a:cubicBezTo>
                      <a:pt x="1158" y="11007"/>
                      <a:pt x="1007" y="11007"/>
                      <a:pt x="1007" y="11052"/>
                    </a:cubicBezTo>
                    <a:cubicBezTo>
                      <a:pt x="998" y="11105"/>
                      <a:pt x="1034" y="11177"/>
                      <a:pt x="1105" y="11248"/>
                    </a:cubicBezTo>
                    <a:cubicBezTo>
                      <a:pt x="1122" y="11273"/>
                      <a:pt x="1380" y="11446"/>
                      <a:pt x="1421" y="11446"/>
                    </a:cubicBezTo>
                    <a:cubicBezTo>
                      <a:pt x="1422" y="11446"/>
                      <a:pt x="1423" y="11446"/>
                      <a:pt x="1424" y="11445"/>
                    </a:cubicBezTo>
                    <a:lnTo>
                      <a:pt x="1424" y="11445"/>
                    </a:lnTo>
                    <a:cubicBezTo>
                      <a:pt x="1422" y="11447"/>
                      <a:pt x="1419" y="11448"/>
                      <a:pt x="1415" y="11448"/>
                    </a:cubicBezTo>
                    <a:cubicBezTo>
                      <a:pt x="1365" y="11448"/>
                      <a:pt x="1163" y="11347"/>
                      <a:pt x="1110" y="11347"/>
                    </a:cubicBezTo>
                    <a:cubicBezTo>
                      <a:pt x="1094" y="11347"/>
                      <a:pt x="1093" y="11356"/>
                      <a:pt x="1114" y="11381"/>
                    </a:cubicBezTo>
                    <a:cubicBezTo>
                      <a:pt x="1131" y="11390"/>
                      <a:pt x="1282" y="11517"/>
                      <a:pt x="1247" y="11517"/>
                    </a:cubicBezTo>
                    <a:cubicBezTo>
                      <a:pt x="1245" y="11517"/>
                      <a:pt x="1242" y="11516"/>
                      <a:pt x="1239" y="11515"/>
                    </a:cubicBezTo>
                    <a:cubicBezTo>
                      <a:pt x="1215" y="11507"/>
                      <a:pt x="970" y="11357"/>
                      <a:pt x="931" y="11357"/>
                    </a:cubicBezTo>
                    <a:cubicBezTo>
                      <a:pt x="927" y="11357"/>
                      <a:pt x="925" y="11359"/>
                      <a:pt x="927" y="11364"/>
                    </a:cubicBezTo>
                    <a:cubicBezTo>
                      <a:pt x="989" y="11488"/>
                      <a:pt x="1105" y="11586"/>
                      <a:pt x="1239" y="11631"/>
                    </a:cubicBezTo>
                    <a:cubicBezTo>
                      <a:pt x="1242" y="11637"/>
                      <a:pt x="1236" y="11640"/>
                      <a:pt x="1225" y="11640"/>
                    </a:cubicBezTo>
                    <a:cubicBezTo>
                      <a:pt x="1174" y="11640"/>
                      <a:pt x="996" y="11582"/>
                      <a:pt x="945" y="11560"/>
                    </a:cubicBezTo>
                    <a:cubicBezTo>
                      <a:pt x="927" y="11560"/>
                      <a:pt x="722" y="11560"/>
                      <a:pt x="758" y="11577"/>
                    </a:cubicBezTo>
                    <a:cubicBezTo>
                      <a:pt x="855" y="11640"/>
                      <a:pt x="1060" y="11729"/>
                      <a:pt x="1069" y="11773"/>
                    </a:cubicBezTo>
                    <a:cubicBezTo>
                      <a:pt x="1069" y="11827"/>
                      <a:pt x="962" y="11791"/>
                      <a:pt x="980" y="11836"/>
                    </a:cubicBezTo>
                    <a:cubicBezTo>
                      <a:pt x="1007" y="11889"/>
                      <a:pt x="1087" y="11925"/>
                      <a:pt x="1069" y="11960"/>
                    </a:cubicBezTo>
                    <a:cubicBezTo>
                      <a:pt x="1065" y="11969"/>
                      <a:pt x="1052" y="11972"/>
                      <a:pt x="1034" y="11972"/>
                    </a:cubicBezTo>
                    <a:cubicBezTo>
                      <a:pt x="989" y="11972"/>
                      <a:pt x="913" y="11954"/>
                      <a:pt x="861" y="11954"/>
                    </a:cubicBezTo>
                    <a:cubicBezTo>
                      <a:pt x="844" y="11954"/>
                      <a:pt x="830" y="11955"/>
                      <a:pt x="820" y="11960"/>
                    </a:cubicBezTo>
                    <a:cubicBezTo>
                      <a:pt x="784" y="11978"/>
                      <a:pt x="793" y="12041"/>
                      <a:pt x="980" y="12121"/>
                    </a:cubicBezTo>
                    <a:cubicBezTo>
                      <a:pt x="946" y="12114"/>
                      <a:pt x="772" y="12086"/>
                      <a:pt x="729" y="12086"/>
                    </a:cubicBezTo>
                    <a:cubicBezTo>
                      <a:pt x="716" y="12086"/>
                      <a:pt x="715" y="12088"/>
                      <a:pt x="731" y="12094"/>
                    </a:cubicBezTo>
                    <a:cubicBezTo>
                      <a:pt x="802" y="12121"/>
                      <a:pt x="1069" y="12201"/>
                      <a:pt x="1025" y="12236"/>
                    </a:cubicBezTo>
                    <a:cubicBezTo>
                      <a:pt x="1018" y="12241"/>
                      <a:pt x="1007" y="12243"/>
                      <a:pt x="993" y="12243"/>
                    </a:cubicBezTo>
                    <a:cubicBezTo>
                      <a:pt x="952" y="12243"/>
                      <a:pt x="887" y="12228"/>
                      <a:pt x="847" y="12228"/>
                    </a:cubicBezTo>
                    <a:cubicBezTo>
                      <a:pt x="749" y="12236"/>
                      <a:pt x="686" y="12308"/>
                      <a:pt x="882" y="12424"/>
                    </a:cubicBezTo>
                    <a:cubicBezTo>
                      <a:pt x="785" y="12379"/>
                      <a:pt x="682" y="12359"/>
                      <a:pt x="578" y="12359"/>
                    </a:cubicBezTo>
                    <a:cubicBezTo>
                      <a:pt x="557" y="12359"/>
                      <a:pt x="537" y="12360"/>
                      <a:pt x="517" y="12361"/>
                    </a:cubicBezTo>
                    <a:cubicBezTo>
                      <a:pt x="695" y="12441"/>
                      <a:pt x="633" y="12441"/>
                      <a:pt x="624" y="12468"/>
                    </a:cubicBezTo>
                    <a:cubicBezTo>
                      <a:pt x="615" y="12495"/>
                      <a:pt x="597" y="12486"/>
                      <a:pt x="704" y="12548"/>
                    </a:cubicBezTo>
                    <a:cubicBezTo>
                      <a:pt x="855" y="12637"/>
                      <a:pt x="570" y="12611"/>
                      <a:pt x="544" y="12628"/>
                    </a:cubicBezTo>
                    <a:cubicBezTo>
                      <a:pt x="526" y="12646"/>
                      <a:pt x="633" y="12691"/>
                      <a:pt x="633" y="12726"/>
                    </a:cubicBezTo>
                    <a:cubicBezTo>
                      <a:pt x="642" y="12762"/>
                      <a:pt x="615" y="12798"/>
                      <a:pt x="597" y="12833"/>
                    </a:cubicBezTo>
                    <a:cubicBezTo>
                      <a:pt x="576" y="12889"/>
                      <a:pt x="583" y="12933"/>
                      <a:pt x="715" y="13025"/>
                    </a:cubicBezTo>
                    <a:lnTo>
                      <a:pt x="715" y="13025"/>
                    </a:lnTo>
                    <a:cubicBezTo>
                      <a:pt x="657" y="12991"/>
                      <a:pt x="597" y="12960"/>
                      <a:pt x="535" y="12931"/>
                    </a:cubicBezTo>
                    <a:cubicBezTo>
                      <a:pt x="507" y="12921"/>
                      <a:pt x="490" y="12917"/>
                      <a:pt x="481" y="12917"/>
                    </a:cubicBezTo>
                    <a:cubicBezTo>
                      <a:pt x="443" y="12917"/>
                      <a:pt x="540" y="12992"/>
                      <a:pt x="562" y="13020"/>
                    </a:cubicBezTo>
                    <a:cubicBezTo>
                      <a:pt x="706" y="13122"/>
                      <a:pt x="728" y="13159"/>
                      <a:pt x="657" y="13159"/>
                    </a:cubicBezTo>
                    <a:cubicBezTo>
                      <a:pt x="610" y="13159"/>
                      <a:pt x="522" y="13143"/>
                      <a:pt x="401" y="13118"/>
                    </a:cubicBezTo>
                    <a:cubicBezTo>
                      <a:pt x="390" y="13117"/>
                      <a:pt x="381" y="13116"/>
                      <a:pt x="374" y="13116"/>
                    </a:cubicBezTo>
                    <a:cubicBezTo>
                      <a:pt x="268" y="13116"/>
                      <a:pt x="704" y="13330"/>
                      <a:pt x="643" y="13330"/>
                    </a:cubicBezTo>
                    <a:cubicBezTo>
                      <a:pt x="632" y="13330"/>
                      <a:pt x="604" y="13322"/>
                      <a:pt x="553" y="13305"/>
                    </a:cubicBezTo>
                    <a:cubicBezTo>
                      <a:pt x="512" y="13292"/>
                      <a:pt x="476" y="13286"/>
                      <a:pt x="448" y="13286"/>
                    </a:cubicBezTo>
                    <a:cubicBezTo>
                      <a:pt x="317" y="13286"/>
                      <a:pt x="328" y="13411"/>
                      <a:pt x="552" y="13474"/>
                    </a:cubicBezTo>
                    <a:lnTo>
                      <a:pt x="552" y="13474"/>
                    </a:lnTo>
                    <a:cubicBezTo>
                      <a:pt x="513" y="13466"/>
                      <a:pt x="472" y="13462"/>
                      <a:pt x="431" y="13462"/>
                    </a:cubicBezTo>
                    <a:cubicBezTo>
                      <a:pt x="387" y="13462"/>
                      <a:pt x="343" y="13467"/>
                      <a:pt x="303" y="13475"/>
                    </a:cubicBezTo>
                    <a:cubicBezTo>
                      <a:pt x="259" y="13492"/>
                      <a:pt x="330" y="13528"/>
                      <a:pt x="321" y="13555"/>
                    </a:cubicBezTo>
                    <a:cubicBezTo>
                      <a:pt x="303" y="13608"/>
                      <a:pt x="205" y="13608"/>
                      <a:pt x="187" y="13662"/>
                    </a:cubicBezTo>
                    <a:cubicBezTo>
                      <a:pt x="161" y="13706"/>
                      <a:pt x="285" y="13751"/>
                      <a:pt x="277" y="13795"/>
                    </a:cubicBezTo>
                    <a:cubicBezTo>
                      <a:pt x="268" y="13849"/>
                      <a:pt x="250" y="13902"/>
                      <a:pt x="214" y="13947"/>
                    </a:cubicBezTo>
                    <a:cubicBezTo>
                      <a:pt x="161" y="14018"/>
                      <a:pt x="72" y="14080"/>
                      <a:pt x="125" y="14160"/>
                    </a:cubicBezTo>
                    <a:cubicBezTo>
                      <a:pt x="143" y="14205"/>
                      <a:pt x="366" y="14223"/>
                      <a:pt x="366" y="14241"/>
                    </a:cubicBezTo>
                    <a:cubicBezTo>
                      <a:pt x="366" y="14258"/>
                      <a:pt x="116" y="14303"/>
                      <a:pt x="72" y="14339"/>
                    </a:cubicBezTo>
                    <a:cubicBezTo>
                      <a:pt x="0" y="14392"/>
                      <a:pt x="196" y="14392"/>
                      <a:pt x="277" y="14392"/>
                    </a:cubicBezTo>
                    <a:cubicBezTo>
                      <a:pt x="330" y="14392"/>
                      <a:pt x="489" y="14373"/>
                      <a:pt x="575" y="14373"/>
                    </a:cubicBezTo>
                    <a:cubicBezTo>
                      <a:pt x="633" y="14373"/>
                      <a:pt x="658" y="14381"/>
                      <a:pt x="597" y="14410"/>
                    </a:cubicBezTo>
                    <a:cubicBezTo>
                      <a:pt x="472" y="14463"/>
                      <a:pt x="294" y="14517"/>
                      <a:pt x="232" y="14597"/>
                    </a:cubicBezTo>
                    <a:cubicBezTo>
                      <a:pt x="152" y="14704"/>
                      <a:pt x="704" y="14597"/>
                      <a:pt x="446" y="14739"/>
                    </a:cubicBezTo>
                    <a:cubicBezTo>
                      <a:pt x="285" y="14828"/>
                      <a:pt x="428" y="14962"/>
                      <a:pt x="472" y="14998"/>
                    </a:cubicBezTo>
                    <a:cubicBezTo>
                      <a:pt x="526" y="15033"/>
                      <a:pt x="606" y="15051"/>
                      <a:pt x="588" y="15122"/>
                    </a:cubicBezTo>
                    <a:cubicBezTo>
                      <a:pt x="588" y="15139"/>
                      <a:pt x="430" y="15338"/>
                      <a:pt x="449" y="15338"/>
                    </a:cubicBezTo>
                    <a:cubicBezTo>
                      <a:pt x="450" y="15338"/>
                      <a:pt x="452" y="15338"/>
                      <a:pt x="455" y="15336"/>
                    </a:cubicBezTo>
                    <a:cubicBezTo>
                      <a:pt x="535" y="15292"/>
                      <a:pt x="588" y="15211"/>
                      <a:pt x="677" y="15211"/>
                    </a:cubicBezTo>
                    <a:cubicBezTo>
                      <a:pt x="731" y="15211"/>
                      <a:pt x="749" y="15229"/>
                      <a:pt x="749" y="15256"/>
                    </a:cubicBezTo>
                    <a:cubicBezTo>
                      <a:pt x="766" y="15301"/>
                      <a:pt x="749" y="15407"/>
                      <a:pt x="579" y="15523"/>
                    </a:cubicBezTo>
                    <a:cubicBezTo>
                      <a:pt x="722" y="15427"/>
                      <a:pt x="785" y="15391"/>
                      <a:pt x="802" y="15391"/>
                    </a:cubicBezTo>
                    <a:cubicBezTo>
                      <a:pt x="849" y="15391"/>
                      <a:pt x="570" y="15649"/>
                      <a:pt x="642" y="15675"/>
                    </a:cubicBezTo>
                    <a:cubicBezTo>
                      <a:pt x="652" y="15679"/>
                      <a:pt x="663" y="15681"/>
                      <a:pt x="676" y="15681"/>
                    </a:cubicBezTo>
                    <a:cubicBezTo>
                      <a:pt x="774" y="15681"/>
                      <a:pt x="936" y="15555"/>
                      <a:pt x="1013" y="15555"/>
                    </a:cubicBezTo>
                    <a:cubicBezTo>
                      <a:pt x="1021" y="15555"/>
                      <a:pt x="1028" y="15556"/>
                      <a:pt x="1034" y="15559"/>
                    </a:cubicBezTo>
                    <a:cubicBezTo>
                      <a:pt x="1051" y="15568"/>
                      <a:pt x="980" y="15710"/>
                      <a:pt x="980" y="15746"/>
                    </a:cubicBezTo>
                    <a:cubicBezTo>
                      <a:pt x="978" y="15788"/>
                      <a:pt x="989" y="15802"/>
                      <a:pt x="1007" y="15802"/>
                    </a:cubicBezTo>
                    <a:cubicBezTo>
                      <a:pt x="1041" y="15802"/>
                      <a:pt x="1100" y="15753"/>
                      <a:pt x="1139" y="15753"/>
                    </a:cubicBezTo>
                    <a:cubicBezTo>
                      <a:pt x="1158" y="15753"/>
                      <a:pt x="1172" y="15765"/>
                      <a:pt x="1176" y="15799"/>
                    </a:cubicBezTo>
                    <a:cubicBezTo>
                      <a:pt x="1185" y="15897"/>
                      <a:pt x="1194" y="15960"/>
                      <a:pt x="1265" y="15995"/>
                    </a:cubicBezTo>
                    <a:cubicBezTo>
                      <a:pt x="1319" y="15986"/>
                      <a:pt x="1372" y="15978"/>
                      <a:pt x="1417" y="15951"/>
                    </a:cubicBezTo>
                    <a:lnTo>
                      <a:pt x="1417" y="15951"/>
                    </a:lnTo>
                    <a:cubicBezTo>
                      <a:pt x="1473" y="16023"/>
                      <a:pt x="1348" y="16457"/>
                      <a:pt x="1486" y="16457"/>
                    </a:cubicBezTo>
                    <a:cubicBezTo>
                      <a:pt x="1501" y="16457"/>
                      <a:pt x="1519" y="16452"/>
                      <a:pt x="1541" y="16441"/>
                    </a:cubicBezTo>
                    <a:cubicBezTo>
                      <a:pt x="1633" y="16395"/>
                      <a:pt x="1640" y="16309"/>
                      <a:pt x="1679" y="16309"/>
                    </a:cubicBezTo>
                    <a:cubicBezTo>
                      <a:pt x="1686" y="16309"/>
                      <a:pt x="1693" y="16311"/>
                      <a:pt x="1702" y="16316"/>
                    </a:cubicBezTo>
                    <a:cubicBezTo>
                      <a:pt x="1684" y="16369"/>
                      <a:pt x="1684" y="16432"/>
                      <a:pt x="1711" y="16485"/>
                    </a:cubicBezTo>
                    <a:cubicBezTo>
                      <a:pt x="1711" y="16487"/>
                      <a:pt x="1712" y="16487"/>
                      <a:pt x="1714" y="16487"/>
                    </a:cubicBezTo>
                    <a:cubicBezTo>
                      <a:pt x="1727" y="16487"/>
                      <a:pt x="1767" y="16404"/>
                      <a:pt x="1800" y="16387"/>
                    </a:cubicBezTo>
                    <a:cubicBezTo>
                      <a:pt x="1812" y="16380"/>
                      <a:pt x="1824" y="16377"/>
                      <a:pt x="1836" y="16377"/>
                    </a:cubicBezTo>
                    <a:cubicBezTo>
                      <a:pt x="1951" y="16377"/>
                      <a:pt x="2054" y="16671"/>
                      <a:pt x="2185" y="16671"/>
                    </a:cubicBezTo>
                    <a:cubicBezTo>
                      <a:pt x="2228" y="16671"/>
                      <a:pt x="2274" y="16640"/>
                      <a:pt x="2325" y="16556"/>
                    </a:cubicBezTo>
                    <a:lnTo>
                      <a:pt x="2325" y="16556"/>
                    </a:lnTo>
                    <a:cubicBezTo>
                      <a:pt x="2328" y="16559"/>
                      <a:pt x="2330" y="16561"/>
                      <a:pt x="2331" y="16564"/>
                    </a:cubicBezTo>
                    <a:lnTo>
                      <a:pt x="2331" y="16564"/>
                    </a:lnTo>
                    <a:cubicBezTo>
                      <a:pt x="2360" y="16545"/>
                      <a:pt x="2412" y="16339"/>
                      <a:pt x="2459" y="16107"/>
                    </a:cubicBezTo>
                    <a:lnTo>
                      <a:pt x="2459" y="16107"/>
                    </a:lnTo>
                    <a:cubicBezTo>
                      <a:pt x="2461" y="16242"/>
                      <a:pt x="2496" y="16358"/>
                      <a:pt x="2534" y="16358"/>
                    </a:cubicBezTo>
                    <a:cubicBezTo>
                      <a:pt x="2567" y="16358"/>
                      <a:pt x="2602" y="16268"/>
                      <a:pt x="2618" y="16022"/>
                    </a:cubicBezTo>
                    <a:lnTo>
                      <a:pt x="2618" y="16022"/>
                    </a:lnTo>
                    <a:cubicBezTo>
                      <a:pt x="2613" y="16190"/>
                      <a:pt x="2790" y="16181"/>
                      <a:pt x="2824" y="16396"/>
                    </a:cubicBezTo>
                    <a:cubicBezTo>
                      <a:pt x="2833" y="16452"/>
                      <a:pt x="2841" y="16473"/>
                      <a:pt x="2847" y="16473"/>
                    </a:cubicBezTo>
                    <a:cubicBezTo>
                      <a:pt x="2860" y="16473"/>
                      <a:pt x="2872" y="16404"/>
                      <a:pt x="2895" y="16369"/>
                    </a:cubicBezTo>
                    <a:cubicBezTo>
                      <a:pt x="2931" y="16307"/>
                      <a:pt x="2966" y="16343"/>
                      <a:pt x="3002" y="16307"/>
                    </a:cubicBezTo>
                    <a:cubicBezTo>
                      <a:pt x="3171" y="16165"/>
                      <a:pt x="3350" y="16156"/>
                      <a:pt x="3537" y="16156"/>
                    </a:cubicBezTo>
                    <a:cubicBezTo>
                      <a:pt x="3582" y="16156"/>
                      <a:pt x="3671" y="16184"/>
                      <a:pt x="3745" y="16184"/>
                    </a:cubicBezTo>
                    <a:cubicBezTo>
                      <a:pt x="3859" y="16184"/>
                      <a:pt x="3934" y="16115"/>
                      <a:pt x="3750" y="15764"/>
                    </a:cubicBezTo>
                    <a:cubicBezTo>
                      <a:pt x="3735" y="15733"/>
                      <a:pt x="3584" y="15431"/>
                      <a:pt x="3599" y="15431"/>
                    </a:cubicBezTo>
                    <a:cubicBezTo>
                      <a:pt x="3601" y="15431"/>
                      <a:pt x="3606" y="15437"/>
                      <a:pt x="3617" y="15452"/>
                    </a:cubicBezTo>
                    <a:cubicBezTo>
                      <a:pt x="3697" y="15568"/>
                      <a:pt x="3777" y="15684"/>
                      <a:pt x="3848" y="15808"/>
                    </a:cubicBezTo>
                    <a:cubicBezTo>
                      <a:pt x="3883" y="15861"/>
                      <a:pt x="4283" y="16494"/>
                      <a:pt x="4302" y="16494"/>
                    </a:cubicBezTo>
                    <a:cubicBezTo>
                      <a:pt x="4302" y="16494"/>
                      <a:pt x="4302" y="16494"/>
                      <a:pt x="4303" y="16494"/>
                    </a:cubicBezTo>
                    <a:cubicBezTo>
                      <a:pt x="4303" y="16450"/>
                      <a:pt x="4258" y="16405"/>
                      <a:pt x="4267" y="16352"/>
                    </a:cubicBezTo>
                    <a:cubicBezTo>
                      <a:pt x="4267" y="16316"/>
                      <a:pt x="4294" y="16280"/>
                      <a:pt x="4329" y="16254"/>
                    </a:cubicBezTo>
                    <a:cubicBezTo>
                      <a:pt x="4348" y="16242"/>
                      <a:pt x="4374" y="16228"/>
                      <a:pt x="4406" y="16228"/>
                    </a:cubicBezTo>
                    <a:cubicBezTo>
                      <a:pt x="4447" y="16228"/>
                      <a:pt x="4500" y="16251"/>
                      <a:pt x="4565" y="16334"/>
                    </a:cubicBezTo>
                    <a:lnTo>
                      <a:pt x="4565" y="16334"/>
                    </a:lnTo>
                    <a:cubicBezTo>
                      <a:pt x="4348" y="16046"/>
                      <a:pt x="4602" y="16186"/>
                      <a:pt x="4427" y="15942"/>
                    </a:cubicBezTo>
                    <a:cubicBezTo>
                      <a:pt x="4352" y="15833"/>
                      <a:pt x="4209" y="15640"/>
                      <a:pt x="4255" y="15640"/>
                    </a:cubicBezTo>
                    <a:cubicBezTo>
                      <a:pt x="4268" y="15640"/>
                      <a:pt x="4300" y="15658"/>
                      <a:pt x="4356" y="15701"/>
                    </a:cubicBezTo>
                    <a:cubicBezTo>
                      <a:pt x="4395" y="15727"/>
                      <a:pt x="4431" y="15757"/>
                      <a:pt x="4465" y="15789"/>
                    </a:cubicBezTo>
                    <a:lnTo>
                      <a:pt x="4465" y="15789"/>
                    </a:lnTo>
                    <a:cubicBezTo>
                      <a:pt x="4460" y="15786"/>
                      <a:pt x="4456" y="15785"/>
                      <a:pt x="4452" y="15785"/>
                    </a:cubicBezTo>
                    <a:cubicBezTo>
                      <a:pt x="4400" y="15785"/>
                      <a:pt x="4541" y="16010"/>
                      <a:pt x="4614" y="16010"/>
                    </a:cubicBezTo>
                    <a:cubicBezTo>
                      <a:pt x="4621" y="16010"/>
                      <a:pt x="4627" y="16009"/>
                      <a:pt x="4632" y="16004"/>
                    </a:cubicBezTo>
                    <a:cubicBezTo>
                      <a:pt x="4650" y="16004"/>
                      <a:pt x="4650" y="15978"/>
                      <a:pt x="4668" y="15969"/>
                    </a:cubicBezTo>
                    <a:cubicBezTo>
                      <a:pt x="4658" y="15958"/>
                      <a:pt x="4648" y="15948"/>
                      <a:pt x="4639" y="15939"/>
                    </a:cubicBezTo>
                    <a:lnTo>
                      <a:pt x="4639" y="15939"/>
                    </a:lnTo>
                    <a:cubicBezTo>
                      <a:pt x="4657" y="15950"/>
                      <a:pt x="4675" y="15960"/>
                      <a:pt x="4694" y="15969"/>
                    </a:cubicBezTo>
                    <a:cubicBezTo>
                      <a:pt x="4714" y="15977"/>
                      <a:pt x="4731" y="15982"/>
                      <a:pt x="4743" y="15982"/>
                    </a:cubicBezTo>
                    <a:cubicBezTo>
                      <a:pt x="4781" y="15982"/>
                      <a:pt x="4779" y="15940"/>
                      <a:pt x="4712" y="15853"/>
                    </a:cubicBezTo>
                    <a:cubicBezTo>
                      <a:pt x="4623" y="15746"/>
                      <a:pt x="4659" y="15773"/>
                      <a:pt x="4703" y="15728"/>
                    </a:cubicBezTo>
                    <a:cubicBezTo>
                      <a:pt x="4705" y="15726"/>
                      <a:pt x="4707" y="15726"/>
                      <a:pt x="4710" y="15726"/>
                    </a:cubicBezTo>
                    <a:cubicBezTo>
                      <a:pt x="4733" y="15726"/>
                      <a:pt x="4790" y="15794"/>
                      <a:pt x="4846" y="15826"/>
                    </a:cubicBezTo>
                    <a:cubicBezTo>
                      <a:pt x="4880" y="15848"/>
                      <a:pt x="4903" y="15857"/>
                      <a:pt x="4917" y="15857"/>
                    </a:cubicBezTo>
                    <a:cubicBezTo>
                      <a:pt x="4995" y="15857"/>
                      <a:pt x="4833" y="15592"/>
                      <a:pt x="4953" y="15592"/>
                    </a:cubicBezTo>
                    <a:cubicBezTo>
                      <a:pt x="4966" y="15592"/>
                      <a:pt x="4984" y="15595"/>
                      <a:pt x="5006" y="15603"/>
                    </a:cubicBezTo>
                    <a:cubicBezTo>
                      <a:pt x="5049" y="15561"/>
                      <a:pt x="4774" y="15299"/>
                      <a:pt x="4812" y="15299"/>
                    </a:cubicBezTo>
                    <a:cubicBezTo>
                      <a:pt x="4814" y="15299"/>
                      <a:pt x="4816" y="15299"/>
                      <a:pt x="4819" y="15301"/>
                    </a:cubicBezTo>
                    <a:cubicBezTo>
                      <a:pt x="4858" y="15316"/>
                      <a:pt x="5041" y="15414"/>
                      <a:pt x="5079" y="15414"/>
                    </a:cubicBezTo>
                    <a:cubicBezTo>
                      <a:pt x="5085" y="15414"/>
                      <a:pt x="5088" y="15412"/>
                      <a:pt x="5086" y="15407"/>
                    </a:cubicBezTo>
                    <a:cubicBezTo>
                      <a:pt x="5051" y="15345"/>
                      <a:pt x="4882" y="15265"/>
                      <a:pt x="4828" y="15194"/>
                    </a:cubicBezTo>
                    <a:lnTo>
                      <a:pt x="4828" y="15194"/>
                    </a:lnTo>
                    <a:lnTo>
                      <a:pt x="5273" y="15381"/>
                    </a:lnTo>
                    <a:cubicBezTo>
                      <a:pt x="5095" y="15229"/>
                      <a:pt x="4980" y="15122"/>
                      <a:pt x="5149" y="15105"/>
                    </a:cubicBezTo>
                    <a:cubicBezTo>
                      <a:pt x="5229" y="15105"/>
                      <a:pt x="5300" y="15105"/>
                      <a:pt x="5300" y="15060"/>
                    </a:cubicBezTo>
                    <a:cubicBezTo>
                      <a:pt x="5300" y="15053"/>
                      <a:pt x="5246" y="14998"/>
                      <a:pt x="5222" y="14998"/>
                    </a:cubicBezTo>
                    <a:cubicBezTo>
                      <a:pt x="5219" y="14998"/>
                      <a:pt x="5216" y="14998"/>
                      <a:pt x="5214" y="15001"/>
                    </a:cubicBezTo>
                    <a:lnTo>
                      <a:pt x="5214" y="15001"/>
                    </a:lnTo>
                    <a:lnTo>
                      <a:pt x="5247" y="14935"/>
                    </a:lnTo>
                    <a:cubicBezTo>
                      <a:pt x="5265" y="14891"/>
                      <a:pt x="5247" y="14926"/>
                      <a:pt x="5140" y="14855"/>
                    </a:cubicBezTo>
                    <a:cubicBezTo>
                      <a:pt x="5077" y="14802"/>
                      <a:pt x="5282" y="14802"/>
                      <a:pt x="5309" y="14793"/>
                    </a:cubicBezTo>
                    <a:cubicBezTo>
                      <a:pt x="5336" y="14784"/>
                      <a:pt x="5443" y="14748"/>
                      <a:pt x="5345" y="14677"/>
                    </a:cubicBezTo>
                    <a:cubicBezTo>
                      <a:pt x="5275" y="14628"/>
                      <a:pt x="5094" y="14551"/>
                      <a:pt x="5159" y="14551"/>
                    </a:cubicBezTo>
                    <a:cubicBezTo>
                      <a:pt x="5177" y="14551"/>
                      <a:pt x="5213" y="14557"/>
                      <a:pt x="5273" y="14570"/>
                    </a:cubicBezTo>
                    <a:cubicBezTo>
                      <a:pt x="5346" y="14594"/>
                      <a:pt x="5412" y="14607"/>
                      <a:pt x="5448" y="14607"/>
                    </a:cubicBezTo>
                    <a:cubicBezTo>
                      <a:pt x="5504" y="14607"/>
                      <a:pt x="5485" y="14577"/>
                      <a:pt x="5300" y="14517"/>
                    </a:cubicBezTo>
                    <a:cubicBezTo>
                      <a:pt x="5087" y="14421"/>
                      <a:pt x="5026" y="14356"/>
                      <a:pt x="5115" y="14356"/>
                    </a:cubicBezTo>
                    <a:cubicBezTo>
                      <a:pt x="5134" y="14356"/>
                      <a:pt x="5160" y="14359"/>
                      <a:pt x="5193" y="14365"/>
                    </a:cubicBezTo>
                    <a:cubicBezTo>
                      <a:pt x="5273" y="14382"/>
                      <a:pt x="5383" y="14422"/>
                      <a:pt x="5427" y="14422"/>
                    </a:cubicBezTo>
                    <a:cubicBezTo>
                      <a:pt x="5452" y="14422"/>
                      <a:pt x="5457" y="14409"/>
                      <a:pt x="5425" y="14374"/>
                    </a:cubicBezTo>
                    <a:cubicBezTo>
                      <a:pt x="5408" y="14357"/>
                      <a:pt x="5162" y="14168"/>
                      <a:pt x="5196" y="14168"/>
                    </a:cubicBezTo>
                    <a:cubicBezTo>
                      <a:pt x="5198" y="14168"/>
                      <a:pt x="5200" y="14169"/>
                      <a:pt x="5202" y="14169"/>
                    </a:cubicBezTo>
                    <a:cubicBezTo>
                      <a:pt x="5256" y="14187"/>
                      <a:pt x="5389" y="14312"/>
                      <a:pt x="5478" y="14330"/>
                    </a:cubicBezTo>
                    <a:cubicBezTo>
                      <a:pt x="5481" y="14330"/>
                      <a:pt x="5483" y="14330"/>
                      <a:pt x="5485" y="14330"/>
                    </a:cubicBezTo>
                    <a:cubicBezTo>
                      <a:pt x="5556" y="14330"/>
                      <a:pt x="5370" y="14186"/>
                      <a:pt x="5336" y="14152"/>
                    </a:cubicBezTo>
                    <a:cubicBezTo>
                      <a:pt x="5351" y="14121"/>
                      <a:pt x="5353" y="14085"/>
                      <a:pt x="5423" y="14085"/>
                    </a:cubicBezTo>
                    <a:cubicBezTo>
                      <a:pt x="5436" y="14085"/>
                      <a:pt x="5451" y="14086"/>
                      <a:pt x="5469" y="14089"/>
                    </a:cubicBezTo>
                    <a:cubicBezTo>
                      <a:pt x="5521" y="14097"/>
                      <a:pt x="5559" y="14102"/>
                      <a:pt x="5588" y="14102"/>
                    </a:cubicBezTo>
                    <a:cubicBezTo>
                      <a:pt x="5623" y="14102"/>
                      <a:pt x="5646" y="14095"/>
                      <a:pt x="5665" y="14080"/>
                    </a:cubicBezTo>
                    <a:cubicBezTo>
                      <a:pt x="5692" y="14045"/>
                      <a:pt x="5692" y="14000"/>
                      <a:pt x="5656" y="13938"/>
                    </a:cubicBezTo>
                    <a:cubicBezTo>
                      <a:pt x="5620" y="13887"/>
                      <a:pt x="5497" y="13807"/>
                      <a:pt x="5541" y="13807"/>
                    </a:cubicBezTo>
                    <a:cubicBezTo>
                      <a:pt x="5551" y="13807"/>
                      <a:pt x="5571" y="13812"/>
                      <a:pt x="5603" y="13822"/>
                    </a:cubicBezTo>
                    <a:cubicBezTo>
                      <a:pt x="5681" y="13847"/>
                      <a:pt x="5739" y="13857"/>
                      <a:pt x="5779" y="13857"/>
                    </a:cubicBezTo>
                    <a:cubicBezTo>
                      <a:pt x="5840" y="13857"/>
                      <a:pt x="5860" y="13833"/>
                      <a:pt x="5844" y="13795"/>
                    </a:cubicBezTo>
                    <a:cubicBezTo>
                      <a:pt x="5820" y="13748"/>
                      <a:pt x="5694" y="13695"/>
                      <a:pt x="5586" y="13646"/>
                    </a:cubicBezTo>
                    <a:lnTo>
                      <a:pt x="5586" y="13646"/>
                    </a:lnTo>
                    <a:cubicBezTo>
                      <a:pt x="5689" y="13692"/>
                      <a:pt x="5757" y="13710"/>
                      <a:pt x="5798" y="13710"/>
                    </a:cubicBezTo>
                    <a:cubicBezTo>
                      <a:pt x="5896" y="13710"/>
                      <a:pt x="5836" y="13607"/>
                      <a:pt x="5728" y="13528"/>
                    </a:cubicBezTo>
                    <a:cubicBezTo>
                      <a:pt x="5666" y="13485"/>
                      <a:pt x="5656" y="13455"/>
                      <a:pt x="5702" y="13455"/>
                    </a:cubicBezTo>
                    <a:cubicBezTo>
                      <a:pt x="5723" y="13455"/>
                      <a:pt x="5755" y="13461"/>
                      <a:pt x="5799" y="13475"/>
                    </a:cubicBezTo>
                    <a:cubicBezTo>
                      <a:pt x="5888" y="13510"/>
                      <a:pt x="5924" y="13564"/>
                      <a:pt x="6013" y="13581"/>
                    </a:cubicBezTo>
                    <a:cubicBezTo>
                      <a:pt x="6022" y="13583"/>
                      <a:pt x="6030" y="13584"/>
                      <a:pt x="6036" y="13584"/>
                    </a:cubicBezTo>
                    <a:cubicBezTo>
                      <a:pt x="6087" y="13584"/>
                      <a:pt x="5983" y="13516"/>
                      <a:pt x="5959" y="13492"/>
                    </a:cubicBezTo>
                    <a:cubicBezTo>
                      <a:pt x="5906" y="13445"/>
                      <a:pt x="5913" y="13408"/>
                      <a:pt x="5977" y="13408"/>
                    </a:cubicBezTo>
                    <a:cubicBezTo>
                      <a:pt x="5998" y="13408"/>
                      <a:pt x="6024" y="13412"/>
                      <a:pt x="6057" y="13421"/>
                    </a:cubicBezTo>
                    <a:cubicBezTo>
                      <a:pt x="6105" y="13443"/>
                      <a:pt x="6130" y="13452"/>
                      <a:pt x="6140" y="13452"/>
                    </a:cubicBezTo>
                    <a:cubicBezTo>
                      <a:pt x="6180" y="13452"/>
                      <a:pt x="5991" y="13318"/>
                      <a:pt x="5977" y="13296"/>
                    </a:cubicBezTo>
                    <a:cubicBezTo>
                      <a:pt x="5950" y="13225"/>
                      <a:pt x="6093" y="13225"/>
                      <a:pt x="5977" y="13127"/>
                    </a:cubicBezTo>
                    <a:cubicBezTo>
                      <a:pt x="5870" y="13029"/>
                      <a:pt x="5941" y="13003"/>
                      <a:pt x="5995" y="12976"/>
                    </a:cubicBezTo>
                    <a:cubicBezTo>
                      <a:pt x="6048" y="12958"/>
                      <a:pt x="6227" y="12931"/>
                      <a:pt x="6075" y="12815"/>
                    </a:cubicBezTo>
                    <a:cubicBezTo>
                      <a:pt x="6065" y="12808"/>
                      <a:pt x="6068" y="12805"/>
                      <a:pt x="6078" y="12805"/>
                    </a:cubicBezTo>
                    <a:cubicBezTo>
                      <a:pt x="6116" y="12805"/>
                      <a:pt x="6254" y="12844"/>
                      <a:pt x="6289" y="12851"/>
                    </a:cubicBezTo>
                    <a:cubicBezTo>
                      <a:pt x="6369" y="12851"/>
                      <a:pt x="6235" y="12780"/>
                      <a:pt x="6253" y="12744"/>
                    </a:cubicBezTo>
                    <a:cubicBezTo>
                      <a:pt x="6271" y="12717"/>
                      <a:pt x="6307" y="12682"/>
                      <a:pt x="6289" y="12637"/>
                    </a:cubicBezTo>
                    <a:cubicBezTo>
                      <a:pt x="6273" y="12590"/>
                      <a:pt x="6154" y="12536"/>
                      <a:pt x="6223" y="12536"/>
                    </a:cubicBezTo>
                    <a:cubicBezTo>
                      <a:pt x="6232" y="12536"/>
                      <a:pt x="6245" y="12537"/>
                      <a:pt x="6262" y="12539"/>
                    </a:cubicBezTo>
                    <a:cubicBezTo>
                      <a:pt x="6295" y="12543"/>
                      <a:pt x="6333" y="12547"/>
                      <a:pt x="6367" y="12547"/>
                    </a:cubicBezTo>
                    <a:cubicBezTo>
                      <a:pt x="6480" y="12547"/>
                      <a:pt x="6546" y="12512"/>
                      <a:pt x="6218" y="12361"/>
                    </a:cubicBezTo>
                    <a:lnTo>
                      <a:pt x="6218" y="12361"/>
                    </a:lnTo>
                    <a:cubicBezTo>
                      <a:pt x="6324" y="12409"/>
                      <a:pt x="6402" y="12428"/>
                      <a:pt x="6459" y="12428"/>
                    </a:cubicBezTo>
                    <a:cubicBezTo>
                      <a:pt x="6634" y="12428"/>
                      <a:pt x="6591" y="12242"/>
                      <a:pt x="6476" y="12147"/>
                    </a:cubicBezTo>
                    <a:cubicBezTo>
                      <a:pt x="6454" y="12130"/>
                      <a:pt x="6458" y="12124"/>
                      <a:pt x="6476" y="12124"/>
                    </a:cubicBezTo>
                    <a:cubicBezTo>
                      <a:pt x="6528" y="12124"/>
                      <a:pt x="6702" y="12176"/>
                      <a:pt x="6767" y="12176"/>
                    </a:cubicBezTo>
                    <a:cubicBezTo>
                      <a:pt x="6810" y="12176"/>
                      <a:pt x="6805" y="12153"/>
                      <a:pt x="6681" y="12076"/>
                    </a:cubicBezTo>
                    <a:cubicBezTo>
                      <a:pt x="6548" y="11995"/>
                      <a:pt x="6374" y="11902"/>
                      <a:pt x="6447" y="11902"/>
                    </a:cubicBezTo>
                    <a:cubicBezTo>
                      <a:pt x="6462" y="11902"/>
                      <a:pt x="6489" y="11906"/>
                      <a:pt x="6529" y="11916"/>
                    </a:cubicBezTo>
                    <a:cubicBezTo>
                      <a:pt x="6538" y="11907"/>
                      <a:pt x="6554" y="11818"/>
                      <a:pt x="6533" y="11810"/>
                    </a:cubicBezTo>
                    <a:lnTo>
                      <a:pt x="6533" y="11810"/>
                    </a:lnTo>
                    <a:cubicBezTo>
                      <a:pt x="6556" y="11816"/>
                      <a:pt x="6631" y="11881"/>
                      <a:pt x="6699" y="11889"/>
                    </a:cubicBezTo>
                    <a:cubicBezTo>
                      <a:pt x="6761" y="11889"/>
                      <a:pt x="6734" y="11853"/>
                      <a:pt x="6743" y="11836"/>
                    </a:cubicBezTo>
                    <a:cubicBezTo>
                      <a:pt x="6779" y="11782"/>
                      <a:pt x="6975" y="11809"/>
                      <a:pt x="6957" y="11738"/>
                    </a:cubicBezTo>
                    <a:cubicBezTo>
                      <a:pt x="6716" y="11693"/>
                      <a:pt x="6485" y="11595"/>
                      <a:pt x="6271" y="11462"/>
                    </a:cubicBezTo>
                    <a:cubicBezTo>
                      <a:pt x="6274" y="11456"/>
                      <a:pt x="6281" y="11454"/>
                      <a:pt x="6290" y="11454"/>
                    </a:cubicBezTo>
                    <a:cubicBezTo>
                      <a:pt x="6357" y="11454"/>
                      <a:pt x="6567" y="11582"/>
                      <a:pt x="6645" y="11613"/>
                    </a:cubicBezTo>
                    <a:cubicBezTo>
                      <a:pt x="6680" y="11630"/>
                      <a:pt x="6703" y="11636"/>
                      <a:pt x="6716" y="11636"/>
                    </a:cubicBezTo>
                    <a:cubicBezTo>
                      <a:pt x="6762" y="11636"/>
                      <a:pt x="6716" y="11566"/>
                      <a:pt x="6743" y="11560"/>
                    </a:cubicBezTo>
                    <a:cubicBezTo>
                      <a:pt x="6745" y="11559"/>
                      <a:pt x="6748" y="11559"/>
                      <a:pt x="6752" y="11559"/>
                    </a:cubicBezTo>
                    <a:cubicBezTo>
                      <a:pt x="6794" y="11559"/>
                      <a:pt x="6929" y="11592"/>
                      <a:pt x="6971" y="11592"/>
                    </a:cubicBezTo>
                    <a:cubicBezTo>
                      <a:pt x="6986" y="11592"/>
                      <a:pt x="6990" y="11588"/>
                      <a:pt x="6975" y="11577"/>
                    </a:cubicBezTo>
                    <a:cubicBezTo>
                      <a:pt x="6912" y="11542"/>
                      <a:pt x="6770" y="11470"/>
                      <a:pt x="6832" y="11462"/>
                    </a:cubicBezTo>
                    <a:cubicBezTo>
                      <a:pt x="6851" y="11458"/>
                      <a:pt x="6871" y="11457"/>
                      <a:pt x="6893" y="11457"/>
                    </a:cubicBezTo>
                    <a:cubicBezTo>
                      <a:pt x="6939" y="11457"/>
                      <a:pt x="6989" y="11462"/>
                      <a:pt x="7032" y="11462"/>
                    </a:cubicBezTo>
                    <a:cubicBezTo>
                      <a:pt x="7076" y="11462"/>
                      <a:pt x="7112" y="11457"/>
                      <a:pt x="7126" y="11435"/>
                    </a:cubicBezTo>
                    <a:cubicBezTo>
                      <a:pt x="6948" y="11399"/>
                      <a:pt x="7099" y="11212"/>
                      <a:pt x="7073" y="11168"/>
                    </a:cubicBezTo>
                    <a:cubicBezTo>
                      <a:pt x="7037" y="11132"/>
                      <a:pt x="6797" y="11070"/>
                      <a:pt x="6716" y="10998"/>
                    </a:cubicBezTo>
                    <a:cubicBezTo>
                      <a:pt x="6694" y="10980"/>
                      <a:pt x="6693" y="10972"/>
                      <a:pt x="6707" y="10972"/>
                    </a:cubicBezTo>
                    <a:cubicBezTo>
                      <a:pt x="6758" y="10972"/>
                      <a:pt x="7009" y="11079"/>
                      <a:pt x="7073" y="11114"/>
                    </a:cubicBezTo>
                    <a:cubicBezTo>
                      <a:pt x="7000" y="11074"/>
                      <a:pt x="6860" y="10996"/>
                      <a:pt x="6910" y="10996"/>
                    </a:cubicBezTo>
                    <a:cubicBezTo>
                      <a:pt x="6915" y="10996"/>
                      <a:pt x="6921" y="10997"/>
                      <a:pt x="6930" y="10998"/>
                    </a:cubicBezTo>
                    <a:cubicBezTo>
                      <a:pt x="7028" y="11016"/>
                      <a:pt x="7180" y="11096"/>
                      <a:pt x="7242" y="11105"/>
                    </a:cubicBezTo>
                    <a:cubicBezTo>
                      <a:pt x="7278" y="11105"/>
                      <a:pt x="6912" y="10918"/>
                      <a:pt x="6975" y="10892"/>
                    </a:cubicBezTo>
                    <a:cubicBezTo>
                      <a:pt x="6988" y="10892"/>
                      <a:pt x="7187" y="10940"/>
                      <a:pt x="7228" y="10940"/>
                    </a:cubicBezTo>
                    <a:cubicBezTo>
                      <a:pt x="7242" y="10940"/>
                      <a:pt x="7237" y="10934"/>
                      <a:pt x="7197" y="10918"/>
                    </a:cubicBezTo>
                    <a:cubicBezTo>
                      <a:pt x="7117" y="10874"/>
                      <a:pt x="7028" y="10865"/>
                      <a:pt x="6975" y="10811"/>
                    </a:cubicBezTo>
                    <a:cubicBezTo>
                      <a:pt x="6960" y="10797"/>
                      <a:pt x="6963" y="10782"/>
                      <a:pt x="6985" y="10782"/>
                    </a:cubicBezTo>
                    <a:cubicBezTo>
                      <a:pt x="6989" y="10782"/>
                      <a:pt x="6995" y="10783"/>
                      <a:pt x="7001" y="10785"/>
                    </a:cubicBezTo>
                    <a:cubicBezTo>
                      <a:pt x="7092" y="10801"/>
                      <a:pt x="7310" y="10930"/>
                      <a:pt x="7379" y="10930"/>
                    </a:cubicBezTo>
                    <a:cubicBezTo>
                      <a:pt x="7385" y="10930"/>
                      <a:pt x="7390" y="10929"/>
                      <a:pt x="7393" y="10927"/>
                    </a:cubicBezTo>
                    <a:cubicBezTo>
                      <a:pt x="7429" y="10900"/>
                      <a:pt x="7447" y="10883"/>
                      <a:pt x="7420" y="10847"/>
                    </a:cubicBezTo>
                    <a:cubicBezTo>
                      <a:pt x="7384" y="10820"/>
                      <a:pt x="7349" y="10794"/>
                      <a:pt x="7304" y="10776"/>
                    </a:cubicBezTo>
                    <a:cubicBezTo>
                      <a:pt x="7331" y="10731"/>
                      <a:pt x="7367" y="10696"/>
                      <a:pt x="7358" y="10633"/>
                    </a:cubicBezTo>
                    <a:cubicBezTo>
                      <a:pt x="7350" y="10577"/>
                      <a:pt x="7249" y="10515"/>
                      <a:pt x="7145" y="10515"/>
                    </a:cubicBezTo>
                    <a:cubicBezTo>
                      <a:pt x="7133" y="10515"/>
                      <a:pt x="7121" y="10516"/>
                      <a:pt x="7108" y="10517"/>
                    </a:cubicBezTo>
                    <a:cubicBezTo>
                      <a:pt x="7122" y="10484"/>
                      <a:pt x="7130" y="10451"/>
                      <a:pt x="7203" y="10451"/>
                    </a:cubicBezTo>
                    <a:cubicBezTo>
                      <a:pt x="7228" y="10451"/>
                      <a:pt x="7261" y="10455"/>
                      <a:pt x="7304" y="10464"/>
                    </a:cubicBezTo>
                    <a:cubicBezTo>
                      <a:pt x="7377" y="10483"/>
                      <a:pt x="7469" y="10506"/>
                      <a:pt x="7521" y="10506"/>
                    </a:cubicBezTo>
                    <a:cubicBezTo>
                      <a:pt x="7564" y="10506"/>
                      <a:pt x="7580" y="10490"/>
                      <a:pt x="7536" y="10446"/>
                    </a:cubicBezTo>
                    <a:cubicBezTo>
                      <a:pt x="7456" y="10375"/>
                      <a:pt x="7393" y="10348"/>
                      <a:pt x="7393" y="10304"/>
                    </a:cubicBezTo>
                    <a:cubicBezTo>
                      <a:pt x="7402" y="10286"/>
                      <a:pt x="7438" y="10268"/>
                      <a:pt x="7420" y="10241"/>
                    </a:cubicBezTo>
                    <a:cubicBezTo>
                      <a:pt x="7384" y="10232"/>
                      <a:pt x="7340" y="10206"/>
                      <a:pt x="7313" y="10188"/>
                    </a:cubicBezTo>
                    <a:cubicBezTo>
                      <a:pt x="7242" y="10117"/>
                      <a:pt x="7358" y="10099"/>
                      <a:pt x="7322" y="10036"/>
                    </a:cubicBezTo>
                    <a:cubicBezTo>
                      <a:pt x="7293" y="9986"/>
                      <a:pt x="7211" y="9918"/>
                      <a:pt x="7282" y="9918"/>
                    </a:cubicBezTo>
                    <a:cubicBezTo>
                      <a:pt x="7298" y="9918"/>
                      <a:pt x="7323" y="9921"/>
                      <a:pt x="7358" y="9930"/>
                    </a:cubicBezTo>
                    <a:cubicBezTo>
                      <a:pt x="7375" y="9935"/>
                      <a:pt x="7390" y="9938"/>
                      <a:pt x="7403" y="9938"/>
                    </a:cubicBezTo>
                    <a:cubicBezTo>
                      <a:pt x="7473" y="9938"/>
                      <a:pt x="7485" y="9866"/>
                      <a:pt x="7402" y="9814"/>
                    </a:cubicBezTo>
                    <a:cubicBezTo>
                      <a:pt x="7360" y="9783"/>
                      <a:pt x="7305" y="9766"/>
                      <a:pt x="7249" y="9766"/>
                    </a:cubicBezTo>
                    <a:cubicBezTo>
                      <a:pt x="7223" y="9766"/>
                      <a:pt x="7196" y="9770"/>
                      <a:pt x="7171" y="9778"/>
                    </a:cubicBezTo>
                    <a:cubicBezTo>
                      <a:pt x="7187" y="9754"/>
                      <a:pt x="7188" y="9723"/>
                      <a:pt x="7246" y="9723"/>
                    </a:cubicBezTo>
                    <a:cubicBezTo>
                      <a:pt x="7252" y="9723"/>
                      <a:pt x="7260" y="9724"/>
                      <a:pt x="7269" y="9725"/>
                    </a:cubicBezTo>
                    <a:cubicBezTo>
                      <a:pt x="7349" y="9734"/>
                      <a:pt x="7420" y="9751"/>
                      <a:pt x="7500" y="9751"/>
                    </a:cubicBezTo>
                    <a:cubicBezTo>
                      <a:pt x="7580" y="9725"/>
                      <a:pt x="7393" y="9627"/>
                      <a:pt x="7518" y="9627"/>
                    </a:cubicBezTo>
                    <a:cubicBezTo>
                      <a:pt x="7548" y="9627"/>
                      <a:pt x="7740" y="9682"/>
                      <a:pt x="7788" y="9682"/>
                    </a:cubicBezTo>
                    <a:cubicBezTo>
                      <a:pt x="7812" y="9682"/>
                      <a:pt x="7800" y="9668"/>
                      <a:pt x="7714" y="9627"/>
                    </a:cubicBezTo>
                    <a:cubicBezTo>
                      <a:pt x="7580" y="9564"/>
                      <a:pt x="7355" y="9452"/>
                      <a:pt x="7441" y="9452"/>
                    </a:cubicBezTo>
                    <a:cubicBezTo>
                      <a:pt x="7453" y="9452"/>
                      <a:pt x="7469" y="9453"/>
                      <a:pt x="7491" y="9457"/>
                    </a:cubicBezTo>
                    <a:cubicBezTo>
                      <a:pt x="7589" y="9484"/>
                      <a:pt x="7687" y="9502"/>
                      <a:pt x="7785" y="9511"/>
                    </a:cubicBezTo>
                    <a:cubicBezTo>
                      <a:pt x="7812" y="9511"/>
                      <a:pt x="7928" y="9440"/>
                      <a:pt x="7821" y="9395"/>
                    </a:cubicBezTo>
                    <a:cubicBezTo>
                      <a:pt x="7750" y="9359"/>
                      <a:pt x="7411" y="9244"/>
                      <a:pt x="7474" y="9217"/>
                    </a:cubicBezTo>
                    <a:cubicBezTo>
                      <a:pt x="7479" y="9214"/>
                      <a:pt x="7486" y="9213"/>
                      <a:pt x="7494" y="9213"/>
                    </a:cubicBezTo>
                    <a:cubicBezTo>
                      <a:pt x="7564" y="9213"/>
                      <a:pt x="7725" y="9310"/>
                      <a:pt x="7821" y="9342"/>
                    </a:cubicBezTo>
                    <a:lnTo>
                      <a:pt x="7571" y="9172"/>
                    </a:lnTo>
                    <a:cubicBezTo>
                      <a:pt x="7520" y="9134"/>
                      <a:pt x="7512" y="9120"/>
                      <a:pt x="7529" y="9120"/>
                    </a:cubicBezTo>
                    <a:cubicBezTo>
                      <a:pt x="7548" y="9120"/>
                      <a:pt x="7596" y="9136"/>
                      <a:pt x="7652" y="9155"/>
                    </a:cubicBezTo>
                    <a:cubicBezTo>
                      <a:pt x="7701" y="9168"/>
                      <a:pt x="7751" y="9175"/>
                      <a:pt x="7794" y="9175"/>
                    </a:cubicBezTo>
                    <a:cubicBezTo>
                      <a:pt x="7891" y="9175"/>
                      <a:pt x="7956" y="9144"/>
                      <a:pt x="7919" y="9101"/>
                    </a:cubicBezTo>
                    <a:cubicBezTo>
                      <a:pt x="7874" y="9039"/>
                      <a:pt x="7393" y="8861"/>
                      <a:pt x="7393" y="8843"/>
                    </a:cubicBezTo>
                    <a:cubicBezTo>
                      <a:pt x="7395" y="8840"/>
                      <a:pt x="7399" y="8839"/>
                      <a:pt x="7405" y="8839"/>
                    </a:cubicBezTo>
                    <a:cubicBezTo>
                      <a:pt x="7441" y="8839"/>
                      <a:pt x="7555" y="8880"/>
                      <a:pt x="7616" y="8887"/>
                    </a:cubicBezTo>
                    <a:cubicBezTo>
                      <a:pt x="7647" y="8901"/>
                      <a:pt x="7681" y="8907"/>
                      <a:pt x="7714" y="8907"/>
                    </a:cubicBezTo>
                    <a:cubicBezTo>
                      <a:pt x="7747" y="8907"/>
                      <a:pt x="7781" y="8901"/>
                      <a:pt x="7812" y="8887"/>
                    </a:cubicBezTo>
                    <a:cubicBezTo>
                      <a:pt x="7819" y="8882"/>
                      <a:pt x="7837" y="8880"/>
                      <a:pt x="7862" y="8880"/>
                    </a:cubicBezTo>
                    <a:cubicBezTo>
                      <a:pt x="7925" y="8880"/>
                      <a:pt x="8028" y="8892"/>
                      <a:pt x="8092" y="8892"/>
                    </a:cubicBezTo>
                    <a:cubicBezTo>
                      <a:pt x="8134" y="8892"/>
                      <a:pt x="8159" y="8887"/>
                      <a:pt x="8142" y="8870"/>
                    </a:cubicBezTo>
                    <a:cubicBezTo>
                      <a:pt x="8117" y="8845"/>
                      <a:pt x="7921" y="8724"/>
                      <a:pt x="7956" y="8724"/>
                    </a:cubicBezTo>
                    <a:cubicBezTo>
                      <a:pt x="7959" y="8724"/>
                      <a:pt x="7965" y="8725"/>
                      <a:pt x="7972" y="8727"/>
                    </a:cubicBezTo>
                    <a:cubicBezTo>
                      <a:pt x="8052" y="8749"/>
                      <a:pt x="8108" y="8776"/>
                      <a:pt x="8141" y="8776"/>
                    </a:cubicBezTo>
                    <a:cubicBezTo>
                      <a:pt x="8148" y="8776"/>
                      <a:pt x="8154" y="8775"/>
                      <a:pt x="8159" y="8772"/>
                    </a:cubicBezTo>
                    <a:cubicBezTo>
                      <a:pt x="8222" y="8727"/>
                      <a:pt x="7821" y="8513"/>
                      <a:pt x="7821" y="8442"/>
                    </a:cubicBezTo>
                    <a:cubicBezTo>
                      <a:pt x="7821" y="8433"/>
                      <a:pt x="7832" y="8429"/>
                      <a:pt x="7851" y="8429"/>
                    </a:cubicBezTo>
                    <a:cubicBezTo>
                      <a:pt x="7897" y="8429"/>
                      <a:pt x="7991" y="8453"/>
                      <a:pt x="8083" y="8475"/>
                    </a:cubicBezTo>
                    <a:lnTo>
                      <a:pt x="8083" y="8475"/>
                    </a:lnTo>
                    <a:cubicBezTo>
                      <a:pt x="8127" y="8515"/>
                      <a:pt x="8251" y="8585"/>
                      <a:pt x="8305" y="8585"/>
                    </a:cubicBezTo>
                    <a:cubicBezTo>
                      <a:pt x="8316" y="8585"/>
                      <a:pt x="8325" y="8582"/>
                      <a:pt x="8329" y="8576"/>
                    </a:cubicBezTo>
                    <a:cubicBezTo>
                      <a:pt x="8338" y="8576"/>
                      <a:pt x="8338" y="8558"/>
                      <a:pt x="8338" y="8549"/>
                    </a:cubicBezTo>
                    <a:cubicBezTo>
                      <a:pt x="8307" y="8535"/>
                      <a:pt x="8280" y="8523"/>
                      <a:pt x="8256" y="8512"/>
                    </a:cubicBezTo>
                    <a:lnTo>
                      <a:pt x="8256" y="8512"/>
                    </a:lnTo>
                    <a:cubicBezTo>
                      <a:pt x="8268" y="8514"/>
                      <a:pt x="8278" y="8515"/>
                      <a:pt x="8287" y="8515"/>
                    </a:cubicBezTo>
                    <a:cubicBezTo>
                      <a:pt x="8305" y="8515"/>
                      <a:pt x="8316" y="8512"/>
                      <a:pt x="8320" y="8504"/>
                    </a:cubicBezTo>
                    <a:cubicBezTo>
                      <a:pt x="8329" y="8495"/>
                      <a:pt x="8106" y="8433"/>
                      <a:pt x="8106" y="8433"/>
                    </a:cubicBezTo>
                    <a:cubicBezTo>
                      <a:pt x="8109" y="8427"/>
                      <a:pt x="8118" y="8425"/>
                      <a:pt x="8131" y="8425"/>
                    </a:cubicBezTo>
                    <a:cubicBezTo>
                      <a:pt x="8181" y="8425"/>
                      <a:pt x="8287" y="8460"/>
                      <a:pt x="8329" y="8460"/>
                    </a:cubicBezTo>
                    <a:cubicBezTo>
                      <a:pt x="8340" y="8460"/>
                      <a:pt x="8346" y="8457"/>
                      <a:pt x="8346" y="8451"/>
                    </a:cubicBezTo>
                    <a:cubicBezTo>
                      <a:pt x="8346" y="8407"/>
                      <a:pt x="8287" y="8339"/>
                      <a:pt x="8301" y="8294"/>
                    </a:cubicBezTo>
                    <a:lnTo>
                      <a:pt x="8301" y="8294"/>
                    </a:lnTo>
                    <a:cubicBezTo>
                      <a:pt x="8300" y="8296"/>
                      <a:pt x="8299" y="8298"/>
                      <a:pt x="8298" y="8298"/>
                    </a:cubicBezTo>
                    <a:cubicBezTo>
                      <a:pt x="8294" y="8298"/>
                      <a:pt x="8292" y="8254"/>
                      <a:pt x="8248" y="8210"/>
                    </a:cubicBezTo>
                    <a:cubicBezTo>
                      <a:pt x="8177" y="8157"/>
                      <a:pt x="8222" y="8157"/>
                      <a:pt x="8266" y="8157"/>
                    </a:cubicBezTo>
                    <a:cubicBezTo>
                      <a:pt x="8364" y="8148"/>
                      <a:pt x="8382" y="8086"/>
                      <a:pt x="8320" y="8006"/>
                    </a:cubicBezTo>
                    <a:cubicBezTo>
                      <a:pt x="8304" y="7982"/>
                      <a:pt x="8100" y="7844"/>
                      <a:pt x="8135" y="7844"/>
                    </a:cubicBezTo>
                    <a:cubicBezTo>
                      <a:pt x="8140" y="7844"/>
                      <a:pt x="8151" y="7847"/>
                      <a:pt x="8168" y="7854"/>
                    </a:cubicBezTo>
                    <a:cubicBezTo>
                      <a:pt x="8326" y="7922"/>
                      <a:pt x="8488" y="7993"/>
                      <a:pt x="8529" y="7993"/>
                    </a:cubicBezTo>
                    <a:cubicBezTo>
                      <a:pt x="8552" y="7993"/>
                      <a:pt x="8535" y="7970"/>
                      <a:pt x="8453" y="7908"/>
                    </a:cubicBezTo>
                    <a:cubicBezTo>
                      <a:pt x="8330" y="7801"/>
                      <a:pt x="8025" y="7618"/>
                      <a:pt x="8167" y="7618"/>
                    </a:cubicBezTo>
                    <a:cubicBezTo>
                      <a:pt x="8179" y="7618"/>
                      <a:pt x="8194" y="7620"/>
                      <a:pt x="8213" y="7623"/>
                    </a:cubicBezTo>
                    <a:cubicBezTo>
                      <a:pt x="8330" y="7646"/>
                      <a:pt x="8496" y="7697"/>
                      <a:pt x="8576" y="7697"/>
                    </a:cubicBezTo>
                    <a:cubicBezTo>
                      <a:pt x="8588" y="7697"/>
                      <a:pt x="8597" y="7696"/>
                      <a:pt x="8605" y="7694"/>
                    </a:cubicBezTo>
                    <a:cubicBezTo>
                      <a:pt x="8676" y="7676"/>
                      <a:pt x="8542" y="7614"/>
                      <a:pt x="8560" y="7578"/>
                    </a:cubicBezTo>
                    <a:cubicBezTo>
                      <a:pt x="8562" y="7574"/>
                      <a:pt x="8569" y="7572"/>
                      <a:pt x="8579" y="7572"/>
                    </a:cubicBezTo>
                    <a:cubicBezTo>
                      <a:pt x="8623" y="7572"/>
                      <a:pt x="8730" y="7602"/>
                      <a:pt x="8778" y="7602"/>
                    </a:cubicBezTo>
                    <a:cubicBezTo>
                      <a:pt x="8790" y="7602"/>
                      <a:pt x="8798" y="7600"/>
                      <a:pt x="8801" y="7596"/>
                    </a:cubicBezTo>
                    <a:cubicBezTo>
                      <a:pt x="8801" y="7596"/>
                      <a:pt x="8676" y="7525"/>
                      <a:pt x="8658" y="7507"/>
                    </a:cubicBezTo>
                    <a:cubicBezTo>
                      <a:pt x="8606" y="7465"/>
                      <a:pt x="8610" y="7451"/>
                      <a:pt x="8642" y="7451"/>
                    </a:cubicBezTo>
                    <a:cubicBezTo>
                      <a:pt x="8709" y="7451"/>
                      <a:pt x="8898" y="7512"/>
                      <a:pt x="8960" y="7512"/>
                    </a:cubicBezTo>
                    <a:cubicBezTo>
                      <a:pt x="8970" y="7512"/>
                      <a:pt x="8976" y="7510"/>
                      <a:pt x="8979" y="7507"/>
                    </a:cubicBezTo>
                    <a:lnTo>
                      <a:pt x="8979" y="7507"/>
                    </a:lnTo>
                    <a:cubicBezTo>
                      <a:pt x="8978" y="7507"/>
                      <a:pt x="8977" y="7508"/>
                      <a:pt x="8975" y="7508"/>
                    </a:cubicBezTo>
                    <a:cubicBezTo>
                      <a:pt x="8927" y="7508"/>
                      <a:pt x="8450" y="7297"/>
                      <a:pt x="8590" y="7297"/>
                    </a:cubicBezTo>
                    <a:cubicBezTo>
                      <a:pt x="8602" y="7297"/>
                      <a:pt x="8618" y="7298"/>
                      <a:pt x="8640" y="7302"/>
                    </a:cubicBezTo>
                    <a:cubicBezTo>
                      <a:pt x="8725" y="7316"/>
                      <a:pt x="8767" y="7328"/>
                      <a:pt x="8792" y="7328"/>
                    </a:cubicBezTo>
                    <a:cubicBezTo>
                      <a:pt x="8815" y="7328"/>
                      <a:pt x="8824" y="7318"/>
                      <a:pt x="8836" y="7293"/>
                    </a:cubicBezTo>
                    <a:cubicBezTo>
                      <a:pt x="8896" y="7293"/>
                      <a:pt x="8931" y="7301"/>
                      <a:pt x="9060" y="7357"/>
                    </a:cubicBezTo>
                    <a:lnTo>
                      <a:pt x="9060" y="7357"/>
                    </a:lnTo>
                    <a:cubicBezTo>
                      <a:pt x="8714" y="7204"/>
                      <a:pt x="9072" y="7193"/>
                      <a:pt x="8729" y="7044"/>
                    </a:cubicBezTo>
                    <a:lnTo>
                      <a:pt x="8729" y="7044"/>
                    </a:lnTo>
                    <a:cubicBezTo>
                      <a:pt x="8784" y="7067"/>
                      <a:pt x="8825" y="7077"/>
                      <a:pt x="8855" y="7077"/>
                    </a:cubicBezTo>
                    <a:cubicBezTo>
                      <a:pt x="8938" y="7077"/>
                      <a:pt x="8943" y="7007"/>
                      <a:pt x="8943" y="6981"/>
                    </a:cubicBezTo>
                    <a:cubicBezTo>
                      <a:pt x="8943" y="6937"/>
                      <a:pt x="8925" y="6901"/>
                      <a:pt x="8890" y="6874"/>
                    </a:cubicBezTo>
                    <a:cubicBezTo>
                      <a:pt x="8890" y="6874"/>
                      <a:pt x="8699" y="6758"/>
                      <a:pt x="8710" y="6758"/>
                    </a:cubicBezTo>
                    <a:cubicBezTo>
                      <a:pt x="8710" y="6758"/>
                      <a:pt x="8711" y="6758"/>
                      <a:pt x="8712" y="6759"/>
                    </a:cubicBezTo>
                    <a:cubicBezTo>
                      <a:pt x="8810" y="6794"/>
                      <a:pt x="9059" y="6919"/>
                      <a:pt x="9175" y="6972"/>
                    </a:cubicBezTo>
                    <a:cubicBezTo>
                      <a:pt x="9095" y="6901"/>
                      <a:pt x="8997" y="6830"/>
                      <a:pt x="8899" y="6776"/>
                    </a:cubicBezTo>
                    <a:cubicBezTo>
                      <a:pt x="8738" y="6696"/>
                      <a:pt x="8533" y="6598"/>
                      <a:pt x="8560" y="6554"/>
                    </a:cubicBezTo>
                    <a:lnTo>
                      <a:pt x="8560" y="6554"/>
                    </a:lnTo>
                    <a:cubicBezTo>
                      <a:pt x="8649" y="6598"/>
                      <a:pt x="8970" y="6759"/>
                      <a:pt x="9023" y="6767"/>
                    </a:cubicBezTo>
                    <a:cubicBezTo>
                      <a:pt x="9027" y="6768"/>
                      <a:pt x="9030" y="6768"/>
                      <a:pt x="9032" y="6768"/>
                    </a:cubicBezTo>
                    <a:cubicBezTo>
                      <a:pt x="9099" y="6768"/>
                      <a:pt x="8923" y="6659"/>
                      <a:pt x="8863" y="6625"/>
                    </a:cubicBezTo>
                    <a:cubicBezTo>
                      <a:pt x="8870" y="6603"/>
                      <a:pt x="8884" y="6587"/>
                      <a:pt x="8923" y="6587"/>
                    </a:cubicBezTo>
                    <a:cubicBezTo>
                      <a:pt x="8931" y="6587"/>
                      <a:pt x="8941" y="6588"/>
                      <a:pt x="8952" y="6589"/>
                    </a:cubicBezTo>
                    <a:cubicBezTo>
                      <a:pt x="8993" y="6589"/>
                      <a:pt x="9121" y="6626"/>
                      <a:pt x="9151" y="6626"/>
                    </a:cubicBezTo>
                    <a:cubicBezTo>
                      <a:pt x="9154" y="6626"/>
                      <a:pt x="9156" y="6626"/>
                      <a:pt x="9157" y="6625"/>
                    </a:cubicBezTo>
                    <a:cubicBezTo>
                      <a:pt x="9166" y="6607"/>
                      <a:pt x="8854" y="6447"/>
                      <a:pt x="8890" y="6438"/>
                    </a:cubicBezTo>
                    <a:lnTo>
                      <a:pt x="8890" y="6438"/>
                    </a:lnTo>
                    <a:lnTo>
                      <a:pt x="9050" y="6474"/>
                    </a:lnTo>
                    <a:cubicBezTo>
                      <a:pt x="9077" y="6474"/>
                      <a:pt x="9104" y="6465"/>
                      <a:pt x="9121" y="6447"/>
                    </a:cubicBezTo>
                    <a:cubicBezTo>
                      <a:pt x="9148" y="6411"/>
                      <a:pt x="9077" y="6349"/>
                      <a:pt x="9077" y="6295"/>
                    </a:cubicBezTo>
                    <a:cubicBezTo>
                      <a:pt x="9079" y="6283"/>
                      <a:pt x="9094" y="6280"/>
                      <a:pt x="9112" y="6280"/>
                    </a:cubicBezTo>
                    <a:cubicBezTo>
                      <a:pt x="9138" y="6280"/>
                      <a:pt x="9172" y="6287"/>
                      <a:pt x="9193" y="6287"/>
                    </a:cubicBezTo>
                    <a:cubicBezTo>
                      <a:pt x="9212" y="6287"/>
                      <a:pt x="9220" y="6281"/>
                      <a:pt x="9202" y="6260"/>
                    </a:cubicBezTo>
                    <a:cubicBezTo>
                      <a:pt x="9168" y="6232"/>
                      <a:pt x="9130" y="6203"/>
                      <a:pt x="9089" y="6180"/>
                    </a:cubicBezTo>
                    <a:lnTo>
                      <a:pt x="9089" y="6180"/>
                    </a:lnTo>
                    <a:cubicBezTo>
                      <a:pt x="9223" y="6243"/>
                      <a:pt x="9307" y="6277"/>
                      <a:pt x="9355" y="6277"/>
                    </a:cubicBezTo>
                    <a:cubicBezTo>
                      <a:pt x="9374" y="6277"/>
                      <a:pt x="9388" y="6271"/>
                      <a:pt x="9397" y="6260"/>
                    </a:cubicBezTo>
                    <a:lnTo>
                      <a:pt x="9264" y="6197"/>
                    </a:lnTo>
                    <a:cubicBezTo>
                      <a:pt x="9282" y="6162"/>
                      <a:pt x="9442" y="6082"/>
                      <a:pt x="9317" y="6001"/>
                    </a:cubicBezTo>
                    <a:cubicBezTo>
                      <a:pt x="9299" y="5993"/>
                      <a:pt x="8988" y="5886"/>
                      <a:pt x="9032" y="5868"/>
                    </a:cubicBezTo>
                    <a:cubicBezTo>
                      <a:pt x="9036" y="5867"/>
                      <a:pt x="9041" y="5867"/>
                      <a:pt x="9047" y="5867"/>
                    </a:cubicBezTo>
                    <a:cubicBezTo>
                      <a:pt x="9101" y="5867"/>
                      <a:pt x="9223" y="5896"/>
                      <a:pt x="9282" y="5896"/>
                    </a:cubicBezTo>
                    <a:cubicBezTo>
                      <a:pt x="9289" y="5896"/>
                      <a:pt x="9295" y="5895"/>
                      <a:pt x="9299" y="5895"/>
                    </a:cubicBezTo>
                    <a:cubicBezTo>
                      <a:pt x="9451" y="5886"/>
                      <a:pt x="9558" y="5841"/>
                      <a:pt x="9549" y="5752"/>
                    </a:cubicBezTo>
                    <a:cubicBezTo>
                      <a:pt x="9549" y="5708"/>
                      <a:pt x="9415" y="5618"/>
                      <a:pt x="9424" y="5574"/>
                    </a:cubicBezTo>
                    <a:cubicBezTo>
                      <a:pt x="9442" y="5512"/>
                      <a:pt x="9346" y="5468"/>
                      <a:pt x="9145" y="5355"/>
                    </a:cubicBezTo>
                    <a:lnTo>
                      <a:pt x="9145" y="5355"/>
                    </a:lnTo>
                    <a:cubicBezTo>
                      <a:pt x="9207" y="5387"/>
                      <a:pt x="9448" y="5450"/>
                      <a:pt x="9529" y="5450"/>
                    </a:cubicBezTo>
                    <a:cubicBezTo>
                      <a:pt x="9567" y="5450"/>
                      <a:pt x="9569" y="5435"/>
                      <a:pt x="9495" y="5396"/>
                    </a:cubicBezTo>
                    <a:cubicBezTo>
                      <a:pt x="9353" y="5325"/>
                      <a:pt x="9032" y="5298"/>
                      <a:pt x="8881" y="5218"/>
                    </a:cubicBezTo>
                    <a:lnTo>
                      <a:pt x="8881" y="5218"/>
                    </a:lnTo>
                    <a:lnTo>
                      <a:pt x="9219" y="5271"/>
                    </a:lnTo>
                    <a:cubicBezTo>
                      <a:pt x="9406" y="5307"/>
                      <a:pt x="9602" y="5360"/>
                      <a:pt x="9780" y="5440"/>
                    </a:cubicBezTo>
                    <a:cubicBezTo>
                      <a:pt x="9451" y="5289"/>
                      <a:pt x="9638" y="5280"/>
                      <a:pt x="9478" y="5164"/>
                    </a:cubicBezTo>
                    <a:cubicBezTo>
                      <a:pt x="9487" y="5145"/>
                      <a:pt x="9500" y="5135"/>
                      <a:pt x="9520" y="5135"/>
                    </a:cubicBezTo>
                    <a:cubicBezTo>
                      <a:pt x="9556" y="5135"/>
                      <a:pt x="9617" y="5164"/>
                      <a:pt x="9736" y="5227"/>
                    </a:cubicBezTo>
                    <a:cubicBezTo>
                      <a:pt x="9811" y="5262"/>
                      <a:pt x="9844" y="5268"/>
                      <a:pt x="9869" y="5268"/>
                    </a:cubicBezTo>
                    <a:cubicBezTo>
                      <a:pt x="9880" y="5268"/>
                      <a:pt x="9889" y="5267"/>
                      <a:pt x="9900" y="5267"/>
                    </a:cubicBezTo>
                    <a:cubicBezTo>
                      <a:pt x="9919" y="5267"/>
                      <a:pt x="9942" y="5270"/>
                      <a:pt x="9985" y="5289"/>
                    </a:cubicBezTo>
                    <a:lnTo>
                      <a:pt x="9389" y="5022"/>
                    </a:lnTo>
                    <a:cubicBezTo>
                      <a:pt x="9391" y="5017"/>
                      <a:pt x="9399" y="5015"/>
                      <a:pt x="9410" y="5015"/>
                    </a:cubicBezTo>
                    <a:cubicBezTo>
                      <a:pt x="9506" y="5015"/>
                      <a:pt x="9876" y="5164"/>
                      <a:pt x="9887" y="5164"/>
                    </a:cubicBezTo>
                    <a:cubicBezTo>
                      <a:pt x="9888" y="5164"/>
                      <a:pt x="9888" y="5164"/>
                      <a:pt x="9887" y="5164"/>
                    </a:cubicBezTo>
                    <a:cubicBezTo>
                      <a:pt x="9815" y="5100"/>
                      <a:pt x="9570" y="4935"/>
                      <a:pt x="9664" y="4935"/>
                    </a:cubicBezTo>
                    <a:cubicBezTo>
                      <a:pt x="9675" y="4935"/>
                      <a:pt x="9690" y="4937"/>
                      <a:pt x="9709" y="4942"/>
                    </a:cubicBezTo>
                    <a:cubicBezTo>
                      <a:pt x="9751" y="4949"/>
                      <a:pt x="9808" y="4955"/>
                      <a:pt x="9861" y="4955"/>
                    </a:cubicBezTo>
                    <a:cubicBezTo>
                      <a:pt x="9991" y="4955"/>
                      <a:pt x="10099" y="4922"/>
                      <a:pt x="9896" y="4808"/>
                    </a:cubicBezTo>
                    <a:cubicBezTo>
                      <a:pt x="9763" y="4737"/>
                      <a:pt x="9959" y="4737"/>
                      <a:pt x="9834" y="4648"/>
                    </a:cubicBezTo>
                    <a:cubicBezTo>
                      <a:pt x="9763" y="4597"/>
                      <a:pt x="9753" y="4580"/>
                      <a:pt x="9776" y="4580"/>
                    </a:cubicBezTo>
                    <a:cubicBezTo>
                      <a:pt x="9828" y="4580"/>
                      <a:pt x="10042" y="4667"/>
                      <a:pt x="10093" y="4667"/>
                    </a:cubicBezTo>
                    <a:cubicBezTo>
                      <a:pt x="10097" y="4667"/>
                      <a:pt x="10099" y="4666"/>
                      <a:pt x="10101" y="4665"/>
                    </a:cubicBezTo>
                    <a:cubicBezTo>
                      <a:pt x="10155" y="4656"/>
                      <a:pt x="9968" y="4550"/>
                      <a:pt x="9994" y="4523"/>
                    </a:cubicBezTo>
                    <a:cubicBezTo>
                      <a:pt x="9999" y="4514"/>
                      <a:pt x="10007" y="4510"/>
                      <a:pt x="10018" y="4510"/>
                    </a:cubicBezTo>
                    <a:cubicBezTo>
                      <a:pt x="10054" y="4510"/>
                      <a:pt x="10123" y="4547"/>
                      <a:pt x="10217" y="4594"/>
                    </a:cubicBezTo>
                    <a:cubicBezTo>
                      <a:pt x="10246" y="4610"/>
                      <a:pt x="10263" y="4616"/>
                      <a:pt x="10273" y="4616"/>
                    </a:cubicBezTo>
                    <a:cubicBezTo>
                      <a:pt x="10305" y="4616"/>
                      <a:pt x="10233" y="4537"/>
                      <a:pt x="10226" y="4523"/>
                    </a:cubicBezTo>
                    <a:cubicBezTo>
                      <a:pt x="10171" y="4485"/>
                      <a:pt x="10177" y="4480"/>
                      <a:pt x="10198" y="4480"/>
                    </a:cubicBezTo>
                    <a:cubicBezTo>
                      <a:pt x="10205" y="4480"/>
                      <a:pt x="10213" y="4480"/>
                      <a:pt x="10221" y="4480"/>
                    </a:cubicBezTo>
                    <a:cubicBezTo>
                      <a:pt x="10229" y="4480"/>
                      <a:pt x="10237" y="4480"/>
                      <a:pt x="10244" y="4478"/>
                    </a:cubicBezTo>
                    <a:cubicBezTo>
                      <a:pt x="10323" y="4471"/>
                      <a:pt x="9807" y="4268"/>
                      <a:pt x="9863" y="4268"/>
                    </a:cubicBezTo>
                    <a:cubicBezTo>
                      <a:pt x="9877" y="4268"/>
                      <a:pt x="9924" y="4280"/>
                      <a:pt x="10021" y="4309"/>
                    </a:cubicBezTo>
                    <a:cubicBezTo>
                      <a:pt x="10104" y="4334"/>
                      <a:pt x="10163" y="4345"/>
                      <a:pt x="10200" y="4345"/>
                    </a:cubicBezTo>
                    <a:cubicBezTo>
                      <a:pt x="10280" y="4345"/>
                      <a:pt x="10250" y="4291"/>
                      <a:pt x="10128" y="4211"/>
                    </a:cubicBezTo>
                    <a:cubicBezTo>
                      <a:pt x="10010" y="4125"/>
                      <a:pt x="9950" y="4072"/>
                      <a:pt x="9999" y="4072"/>
                    </a:cubicBezTo>
                    <a:cubicBezTo>
                      <a:pt x="10031" y="4072"/>
                      <a:pt x="10110" y="4096"/>
                      <a:pt x="10253" y="4149"/>
                    </a:cubicBezTo>
                    <a:cubicBezTo>
                      <a:pt x="10277" y="4157"/>
                      <a:pt x="10293" y="4160"/>
                      <a:pt x="10305" y="4160"/>
                    </a:cubicBezTo>
                    <a:cubicBezTo>
                      <a:pt x="10379" y="4160"/>
                      <a:pt x="10195" y="4001"/>
                      <a:pt x="10271" y="4001"/>
                    </a:cubicBezTo>
                    <a:cubicBezTo>
                      <a:pt x="10283" y="4001"/>
                      <a:pt x="10302" y="4005"/>
                      <a:pt x="10329" y="4014"/>
                    </a:cubicBezTo>
                    <a:lnTo>
                      <a:pt x="10329" y="4014"/>
                    </a:lnTo>
                    <a:cubicBezTo>
                      <a:pt x="10187" y="3964"/>
                      <a:pt x="9951" y="3755"/>
                      <a:pt x="10014" y="3755"/>
                    </a:cubicBezTo>
                    <a:cubicBezTo>
                      <a:pt x="10035" y="3755"/>
                      <a:pt x="10089" y="3778"/>
                      <a:pt x="10190" y="3837"/>
                    </a:cubicBezTo>
                    <a:cubicBezTo>
                      <a:pt x="10298" y="3886"/>
                      <a:pt x="10357" y="3905"/>
                      <a:pt x="10385" y="3905"/>
                    </a:cubicBezTo>
                    <a:cubicBezTo>
                      <a:pt x="10465" y="3905"/>
                      <a:pt x="10304" y="3756"/>
                      <a:pt x="10297" y="3703"/>
                    </a:cubicBezTo>
                    <a:cubicBezTo>
                      <a:pt x="10288" y="3650"/>
                      <a:pt x="10333" y="3597"/>
                      <a:pt x="10386" y="3597"/>
                    </a:cubicBezTo>
                    <a:cubicBezTo>
                      <a:pt x="10391" y="3596"/>
                      <a:pt x="10397" y="3595"/>
                      <a:pt x="10402" y="3595"/>
                    </a:cubicBezTo>
                    <a:cubicBezTo>
                      <a:pt x="10431" y="3595"/>
                      <a:pt x="10464" y="3607"/>
                      <a:pt x="10490" y="3607"/>
                    </a:cubicBezTo>
                    <a:cubicBezTo>
                      <a:pt x="10502" y="3607"/>
                      <a:pt x="10512" y="3604"/>
                      <a:pt x="10520" y="3597"/>
                    </a:cubicBezTo>
                    <a:cubicBezTo>
                      <a:pt x="10537" y="3571"/>
                      <a:pt x="10521" y="3390"/>
                      <a:pt x="10339" y="3343"/>
                    </a:cubicBezTo>
                    <a:lnTo>
                      <a:pt x="10339" y="3343"/>
                    </a:lnTo>
                    <a:cubicBezTo>
                      <a:pt x="10438" y="3365"/>
                      <a:pt x="10532" y="3387"/>
                      <a:pt x="10595" y="3387"/>
                    </a:cubicBezTo>
                    <a:cubicBezTo>
                      <a:pt x="10634" y="3387"/>
                      <a:pt x="10661" y="3379"/>
                      <a:pt x="10671" y="3356"/>
                    </a:cubicBezTo>
                    <a:cubicBezTo>
                      <a:pt x="10697" y="3313"/>
                      <a:pt x="10458" y="3204"/>
                      <a:pt x="10600" y="3204"/>
                    </a:cubicBezTo>
                    <a:cubicBezTo>
                      <a:pt x="10605" y="3204"/>
                      <a:pt x="10611" y="3204"/>
                      <a:pt x="10618" y="3205"/>
                    </a:cubicBezTo>
                    <a:lnTo>
                      <a:pt x="10618" y="3205"/>
                    </a:lnTo>
                    <a:cubicBezTo>
                      <a:pt x="10608" y="3204"/>
                      <a:pt x="10573" y="3151"/>
                      <a:pt x="10511" y="3142"/>
                    </a:cubicBezTo>
                    <a:cubicBezTo>
                      <a:pt x="10413" y="3133"/>
                      <a:pt x="10493" y="3107"/>
                      <a:pt x="10520" y="3089"/>
                    </a:cubicBezTo>
                    <a:cubicBezTo>
                      <a:pt x="10636" y="3035"/>
                      <a:pt x="10814" y="2920"/>
                      <a:pt x="10351" y="2911"/>
                    </a:cubicBezTo>
                    <a:cubicBezTo>
                      <a:pt x="10383" y="2911"/>
                      <a:pt x="10451" y="2913"/>
                      <a:pt x="10516" y="2913"/>
                    </a:cubicBezTo>
                    <a:cubicBezTo>
                      <a:pt x="10630" y="2913"/>
                      <a:pt x="10738" y="2906"/>
                      <a:pt x="10636" y="2866"/>
                    </a:cubicBezTo>
                    <a:cubicBezTo>
                      <a:pt x="10493" y="2813"/>
                      <a:pt x="10457" y="2831"/>
                      <a:pt x="10457" y="2759"/>
                    </a:cubicBezTo>
                    <a:lnTo>
                      <a:pt x="10457" y="2759"/>
                    </a:lnTo>
                    <a:cubicBezTo>
                      <a:pt x="10457" y="2773"/>
                      <a:pt x="10504" y="2780"/>
                      <a:pt x="10562" y="2780"/>
                    </a:cubicBezTo>
                    <a:cubicBezTo>
                      <a:pt x="10654" y="2780"/>
                      <a:pt x="10776" y="2762"/>
                      <a:pt x="10787" y="2724"/>
                    </a:cubicBezTo>
                    <a:cubicBezTo>
                      <a:pt x="10796" y="2670"/>
                      <a:pt x="10778" y="2617"/>
                      <a:pt x="10734" y="2581"/>
                    </a:cubicBezTo>
                    <a:cubicBezTo>
                      <a:pt x="10669" y="2527"/>
                      <a:pt x="10621" y="2509"/>
                      <a:pt x="10536" y="2509"/>
                    </a:cubicBezTo>
                    <a:cubicBezTo>
                      <a:pt x="10480" y="2509"/>
                      <a:pt x="10408" y="2517"/>
                      <a:pt x="10306" y="2528"/>
                    </a:cubicBezTo>
                    <a:cubicBezTo>
                      <a:pt x="10306" y="2448"/>
                      <a:pt x="10359" y="2456"/>
                      <a:pt x="10538" y="2403"/>
                    </a:cubicBezTo>
                    <a:cubicBezTo>
                      <a:pt x="10538" y="2403"/>
                      <a:pt x="10270" y="2403"/>
                      <a:pt x="10199" y="2412"/>
                    </a:cubicBezTo>
                    <a:cubicBezTo>
                      <a:pt x="10431" y="2376"/>
                      <a:pt x="10653" y="2323"/>
                      <a:pt x="10867" y="2243"/>
                    </a:cubicBezTo>
                    <a:cubicBezTo>
                      <a:pt x="10725" y="2225"/>
                      <a:pt x="10582" y="2216"/>
                      <a:pt x="10440" y="2216"/>
                    </a:cubicBezTo>
                    <a:cubicBezTo>
                      <a:pt x="10172" y="2216"/>
                      <a:pt x="10261" y="2118"/>
                      <a:pt x="10306" y="2020"/>
                    </a:cubicBezTo>
                    <a:cubicBezTo>
                      <a:pt x="10328" y="1975"/>
                      <a:pt x="10388" y="1832"/>
                      <a:pt x="10273" y="1832"/>
                    </a:cubicBezTo>
                    <a:cubicBezTo>
                      <a:pt x="10250" y="1832"/>
                      <a:pt x="10220" y="1837"/>
                      <a:pt x="10181" y="1851"/>
                    </a:cubicBezTo>
                    <a:lnTo>
                      <a:pt x="9611" y="2091"/>
                    </a:lnTo>
                    <a:cubicBezTo>
                      <a:pt x="9602" y="2047"/>
                      <a:pt x="9950" y="1913"/>
                      <a:pt x="10057" y="1860"/>
                    </a:cubicBezTo>
                    <a:lnTo>
                      <a:pt x="10057" y="1860"/>
                    </a:lnTo>
                    <a:cubicBezTo>
                      <a:pt x="10034" y="1870"/>
                      <a:pt x="10020" y="1875"/>
                      <a:pt x="10012" y="1875"/>
                    </a:cubicBezTo>
                    <a:cubicBezTo>
                      <a:pt x="9970" y="1875"/>
                      <a:pt x="10145" y="1726"/>
                      <a:pt x="10244" y="1673"/>
                    </a:cubicBezTo>
                    <a:cubicBezTo>
                      <a:pt x="10342" y="1628"/>
                      <a:pt x="10511" y="1548"/>
                      <a:pt x="10484" y="1503"/>
                    </a:cubicBezTo>
                    <a:lnTo>
                      <a:pt x="10484" y="1503"/>
                    </a:lnTo>
                    <a:lnTo>
                      <a:pt x="9913" y="1793"/>
                    </a:lnTo>
                    <a:lnTo>
                      <a:pt x="9913" y="1793"/>
                    </a:lnTo>
                    <a:cubicBezTo>
                      <a:pt x="10224" y="1633"/>
                      <a:pt x="10119" y="1405"/>
                      <a:pt x="10074" y="1352"/>
                    </a:cubicBezTo>
                    <a:lnTo>
                      <a:pt x="10074" y="1352"/>
                    </a:lnTo>
                    <a:cubicBezTo>
                      <a:pt x="10101" y="1396"/>
                      <a:pt x="9941" y="1494"/>
                      <a:pt x="9852" y="1548"/>
                    </a:cubicBezTo>
                    <a:cubicBezTo>
                      <a:pt x="9836" y="1485"/>
                      <a:pt x="10178" y="1176"/>
                      <a:pt x="10049" y="1176"/>
                    </a:cubicBezTo>
                    <a:cubicBezTo>
                      <a:pt x="10033" y="1176"/>
                      <a:pt x="10009" y="1181"/>
                      <a:pt x="9976" y="1192"/>
                    </a:cubicBezTo>
                    <a:cubicBezTo>
                      <a:pt x="9940" y="1210"/>
                      <a:pt x="9798" y="1277"/>
                      <a:pt x="9754" y="1277"/>
                    </a:cubicBezTo>
                    <a:cubicBezTo>
                      <a:pt x="9733" y="1277"/>
                      <a:pt x="9734" y="1261"/>
                      <a:pt x="9780" y="1218"/>
                    </a:cubicBezTo>
                    <a:cubicBezTo>
                      <a:pt x="9843" y="1156"/>
                      <a:pt x="10137" y="1013"/>
                      <a:pt x="10074" y="978"/>
                    </a:cubicBezTo>
                    <a:cubicBezTo>
                      <a:pt x="10062" y="972"/>
                      <a:pt x="10048" y="970"/>
                      <a:pt x="10032" y="970"/>
                    </a:cubicBezTo>
                    <a:cubicBezTo>
                      <a:pt x="9992" y="970"/>
                      <a:pt x="9945" y="983"/>
                      <a:pt x="9906" y="983"/>
                    </a:cubicBezTo>
                    <a:cubicBezTo>
                      <a:pt x="9870" y="983"/>
                      <a:pt x="9841" y="971"/>
                      <a:pt x="9834" y="924"/>
                    </a:cubicBezTo>
                    <a:cubicBezTo>
                      <a:pt x="9825" y="844"/>
                      <a:pt x="9852" y="720"/>
                      <a:pt x="9789" y="666"/>
                    </a:cubicBezTo>
                    <a:cubicBezTo>
                      <a:pt x="9784" y="662"/>
                      <a:pt x="9777" y="660"/>
                      <a:pt x="9768" y="660"/>
                    </a:cubicBezTo>
                    <a:cubicBezTo>
                      <a:pt x="9682" y="660"/>
                      <a:pt x="9466" y="851"/>
                      <a:pt x="9531" y="915"/>
                    </a:cubicBezTo>
                    <a:cubicBezTo>
                      <a:pt x="9495" y="880"/>
                      <a:pt x="9451" y="862"/>
                      <a:pt x="9442" y="800"/>
                    </a:cubicBezTo>
                    <a:cubicBezTo>
                      <a:pt x="9451" y="720"/>
                      <a:pt x="9469" y="639"/>
                      <a:pt x="9495" y="559"/>
                    </a:cubicBezTo>
                    <a:cubicBezTo>
                      <a:pt x="9495" y="534"/>
                      <a:pt x="9484" y="527"/>
                      <a:pt x="9468" y="527"/>
                    </a:cubicBezTo>
                    <a:cubicBezTo>
                      <a:pt x="9449" y="527"/>
                      <a:pt x="9425" y="537"/>
                      <a:pt x="9406" y="541"/>
                    </a:cubicBezTo>
                    <a:cubicBezTo>
                      <a:pt x="9326" y="577"/>
                      <a:pt x="9282" y="675"/>
                      <a:pt x="9184" y="818"/>
                    </a:cubicBezTo>
                    <a:cubicBezTo>
                      <a:pt x="9212" y="794"/>
                      <a:pt x="9230" y="784"/>
                      <a:pt x="9239" y="784"/>
                    </a:cubicBezTo>
                    <a:cubicBezTo>
                      <a:pt x="9261" y="784"/>
                      <a:pt x="9229" y="841"/>
                      <a:pt x="9166" y="898"/>
                    </a:cubicBezTo>
                    <a:cubicBezTo>
                      <a:pt x="9115" y="942"/>
                      <a:pt x="9064" y="982"/>
                      <a:pt x="9039" y="982"/>
                    </a:cubicBezTo>
                    <a:cubicBezTo>
                      <a:pt x="9029" y="982"/>
                      <a:pt x="9023" y="975"/>
                      <a:pt x="9023" y="960"/>
                    </a:cubicBezTo>
                    <a:cubicBezTo>
                      <a:pt x="9006" y="862"/>
                      <a:pt x="9308" y="595"/>
                      <a:pt x="9237" y="550"/>
                    </a:cubicBezTo>
                    <a:cubicBezTo>
                      <a:pt x="9225" y="549"/>
                      <a:pt x="9213" y="548"/>
                      <a:pt x="9201" y="548"/>
                    </a:cubicBezTo>
                    <a:cubicBezTo>
                      <a:pt x="9072" y="548"/>
                      <a:pt x="8958" y="633"/>
                      <a:pt x="8925" y="755"/>
                    </a:cubicBezTo>
                    <a:cubicBezTo>
                      <a:pt x="8908" y="880"/>
                      <a:pt x="8854" y="987"/>
                      <a:pt x="8774" y="1076"/>
                    </a:cubicBezTo>
                    <a:cubicBezTo>
                      <a:pt x="8739" y="1121"/>
                      <a:pt x="8704" y="1157"/>
                      <a:pt x="8685" y="1157"/>
                    </a:cubicBezTo>
                    <a:cubicBezTo>
                      <a:pt x="8670" y="1157"/>
                      <a:pt x="8664" y="1135"/>
                      <a:pt x="8676" y="1076"/>
                    </a:cubicBezTo>
                    <a:cubicBezTo>
                      <a:pt x="8712" y="898"/>
                      <a:pt x="9006" y="408"/>
                      <a:pt x="9006" y="372"/>
                    </a:cubicBezTo>
                    <a:cubicBezTo>
                      <a:pt x="9001" y="339"/>
                      <a:pt x="8984" y="325"/>
                      <a:pt x="8961" y="325"/>
                    </a:cubicBezTo>
                    <a:cubicBezTo>
                      <a:pt x="8934" y="325"/>
                      <a:pt x="8901" y="344"/>
                      <a:pt x="8872" y="372"/>
                    </a:cubicBezTo>
                    <a:cubicBezTo>
                      <a:pt x="8792" y="443"/>
                      <a:pt x="8765" y="595"/>
                      <a:pt x="8703" y="675"/>
                    </a:cubicBezTo>
                    <a:cubicBezTo>
                      <a:pt x="8689" y="690"/>
                      <a:pt x="8680" y="697"/>
                      <a:pt x="8674" y="697"/>
                    </a:cubicBezTo>
                    <a:cubicBezTo>
                      <a:pt x="8628" y="697"/>
                      <a:pt x="8770" y="308"/>
                      <a:pt x="8722" y="308"/>
                    </a:cubicBezTo>
                    <a:cubicBezTo>
                      <a:pt x="8717" y="308"/>
                      <a:pt x="8711" y="311"/>
                      <a:pt x="8703" y="319"/>
                    </a:cubicBezTo>
                    <a:cubicBezTo>
                      <a:pt x="8632" y="411"/>
                      <a:pt x="8571" y="514"/>
                      <a:pt x="8526" y="621"/>
                    </a:cubicBezTo>
                    <a:lnTo>
                      <a:pt x="8526" y="621"/>
                    </a:lnTo>
                    <a:cubicBezTo>
                      <a:pt x="8551" y="529"/>
                      <a:pt x="8572" y="436"/>
                      <a:pt x="8587" y="345"/>
                    </a:cubicBezTo>
                    <a:cubicBezTo>
                      <a:pt x="8602" y="206"/>
                      <a:pt x="8578" y="0"/>
                      <a:pt x="85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116;p41"/>
              <p:cNvSpPr/>
              <p:nvPr/>
            </p:nvSpPr>
            <p:spPr>
              <a:xfrm>
                <a:off x="3374875" y="3982025"/>
                <a:ext cx="11470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6859" extrusionOk="0">
                    <a:moveTo>
                      <a:pt x="4588" y="0"/>
                    </a:moveTo>
                    <a:lnTo>
                      <a:pt x="0" y="6859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117;p41"/>
              <p:cNvSpPr/>
              <p:nvPr/>
            </p:nvSpPr>
            <p:spPr>
              <a:xfrm>
                <a:off x="3368850" y="3976875"/>
                <a:ext cx="140375" cy="186200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7448" extrusionOk="0">
                    <a:moveTo>
                      <a:pt x="5284" y="882"/>
                    </a:moveTo>
                    <a:cubicBezTo>
                      <a:pt x="5316" y="903"/>
                      <a:pt x="5356" y="929"/>
                      <a:pt x="5408" y="963"/>
                    </a:cubicBezTo>
                    <a:cubicBezTo>
                      <a:pt x="5367" y="932"/>
                      <a:pt x="5327" y="905"/>
                      <a:pt x="5284" y="882"/>
                    </a:cubicBezTo>
                    <a:close/>
                    <a:moveTo>
                      <a:pt x="4063" y="1293"/>
                    </a:moveTo>
                    <a:cubicBezTo>
                      <a:pt x="4063" y="1295"/>
                      <a:pt x="4064" y="1299"/>
                      <a:pt x="4069" y="1306"/>
                    </a:cubicBezTo>
                    <a:lnTo>
                      <a:pt x="4069" y="1306"/>
                    </a:lnTo>
                    <a:cubicBezTo>
                      <a:pt x="4067" y="1299"/>
                      <a:pt x="4063" y="1293"/>
                      <a:pt x="4063" y="1293"/>
                    </a:cubicBezTo>
                    <a:close/>
                    <a:moveTo>
                      <a:pt x="3938" y="1409"/>
                    </a:moveTo>
                    <a:cubicBezTo>
                      <a:pt x="4027" y="1453"/>
                      <a:pt x="4107" y="1507"/>
                      <a:pt x="4187" y="1569"/>
                    </a:cubicBezTo>
                    <a:cubicBezTo>
                      <a:pt x="4098" y="1524"/>
                      <a:pt x="4018" y="1471"/>
                      <a:pt x="3938" y="1409"/>
                    </a:cubicBezTo>
                    <a:close/>
                    <a:moveTo>
                      <a:pt x="3315" y="1614"/>
                    </a:moveTo>
                    <a:lnTo>
                      <a:pt x="3315" y="1614"/>
                    </a:lnTo>
                    <a:cubicBezTo>
                      <a:pt x="3341" y="1631"/>
                      <a:pt x="3371" y="1653"/>
                      <a:pt x="3402" y="1675"/>
                    </a:cubicBezTo>
                    <a:lnTo>
                      <a:pt x="3402" y="1675"/>
                    </a:lnTo>
                    <a:cubicBezTo>
                      <a:pt x="3373" y="1653"/>
                      <a:pt x="3343" y="1633"/>
                      <a:pt x="3315" y="1614"/>
                    </a:cubicBezTo>
                    <a:close/>
                    <a:moveTo>
                      <a:pt x="4954" y="1863"/>
                    </a:moveTo>
                    <a:cubicBezTo>
                      <a:pt x="4962" y="1869"/>
                      <a:pt x="4971" y="1875"/>
                      <a:pt x="4980" y="1881"/>
                    </a:cubicBezTo>
                    <a:cubicBezTo>
                      <a:pt x="4972" y="1875"/>
                      <a:pt x="4963" y="1869"/>
                      <a:pt x="4954" y="1863"/>
                    </a:cubicBezTo>
                    <a:close/>
                    <a:moveTo>
                      <a:pt x="3582" y="2264"/>
                    </a:moveTo>
                    <a:lnTo>
                      <a:pt x="3582" y="2264"/>
                    </a:lnTo>
                    <a:cubicBezTo>
                      <a:pt x="3671" y="2308"/>
                      <a:pt x="3751" y="2371"/>
                      <a:pt x="3831" y="2433"/>
                    </a:cubicBezTo>
                    <a:cubicBezTo>
                      <a:pt x="3742" y="2380"/>
                      <a:pt x="3662" y="2326"/>
                      <a:pt x="3582" y="2264"/>
                    </a:cubicBezTo>
                    <a:close/>
                    <a:moveTo>
                      <a:pt x="4043" y="2667"/>
                    </a:moveTo>
                    <a:cubicBezTo>
                      <a:pt x="4047" y="2671"/>
                      <a:pt x="4051" y="2673"/>
                      <a:pt x="4054" y="2673"/>
                    </a:cubicBezTo>
                    <a:cubicBezTo>
                      <a:pt x="4051" y="2672"/>
                      <a:pt x="4047" y="2669"/>
                      <a:pt x="4043" y="2667"/>
                    </a:cubicBezTo>
                    <a:close/>
                    <a:moveTo>
                      <a:pt x="4489" y="1"/>
                    </a:moveTo>
                    <a:cubicBezTo>
                      <a:pt x="4478" y="1"/>
                      <a:pt x="4480" y="10"/>
                      <a:pt x="4526" y="46"/>
                    </a:cubicBezTo>
                    <a:cubicBezTo>
                      <a:pt x="4660" y="140"/>
                      <a:pt x="4789" y="229"/>
                      <a:pt x="4776" y="229"/>
                    </a:cubicBezTo>
                    <a:cubicBezTo>
                      <a:pt x="4772" y="229"/>
                      <a:pt x="4752" y="219"/>
                      <a:pt x="4713" y="197"/>
                    </a:cubicBezTo>
                    <a:cubicBezTo>
                      <a:pt x="4666" y="180"/>
                      <a:pt x="4620" y="162"/>
                      <a:pt x="4600" y="162"/>
                    </a:cubicBezTo>
                    <a:cubicBezTo>
                      <a:pt x="4590" y="162"/>
                      <a:pt x="4588" y="167"/>
                      <a:pt x="4597" y="179"/>
                    </a:cubicBezTo>
                    <a:cubicBezTo>
                      <a:pt x="4622" y="213"/>
                      <a:pt x="4857" y="368"/>
                      <a:pt x="4842" y="368"/>
                    </a:cubicBezTo>
                    <a:cubicBezTo>
                      <a:pt x="4841" y="368"/>
                      <a:pt x="4840" y="367"/>
                      <a:pt x="4838" y="367"/>
                    </a:cubicBezTo>
                    <a:cubicBezTo>
                      <a:pt x="4766" y="340"/>
                      <a:pt x="4410" y="90"/>
                      <a:pt x="4348" y="73"/>
                    </a:cubicBezTo>
                    <a:cubicBezTo>
                      <a:pt x="4346" y="72"/>
                      <a:pt x="4345" y="71"/>
                      <a:pt x="4344" y="71"/>
                    </a:cubicBezTo>
                    <a:lnTo>
                      <a:pt x="4344" y="71"/>
                    </a:lnTo>
                    <a:cubicBezTo>
                      <a:pt x="4337" y="71"/>
                      <a:pt x="4573" y="226"/>
                      <a:pt x="4633" y="269"/>
                    </a:cubicBezTo>
                    <a:cubicBezTo>
                      <a:pt x="4633" y="269"/>
                      <a:pt x="4391" y="111"/>
                      <a:pt x="4377" y="111"/>
                    </a:cubicBezTo>
                    <a:cubicBezTo>
                      <a:pt x="4375" y="111"/>
                      <a:pt x="4379" y="116"/>
                      <a:pt x="4392" y="126"/>
                    </a:cubicBezTo>
                    <a:cubicBezTo>
                      <a:pt x="4415" y="149"/>
                      <a:pt x="4898" y="470"/>
                      <a:pt x="4881" y="470"/>
                    </a:cubicBezTo>
                    <a:cubicBezTo>
                      <a:pt x="4879" y="470"/>
                      <a:pt x="4865" y="463"/>
                      <a:pt x="4838" y="447"/>
                    </a:cubicBezTo>
                    <a:cubicBezTo>
                      <a:pt x="4740" y="384"/>
                      <a:pt x="4588" y="277"/>
                      <a:pt x="4499" y="233"/>
                    </a:cubicBezTo>
                    <a:cubicBezTo>
                      <a:pt x="4483" y="221"/>
                      <a:pt x="4472" y="216"/>
                      <a:pt x="4468" y="216"/>
                    </a:cubicBezTo>
                    <a:cubicBezTo>
                      <a:pt x="4463" y="216"/>
                      <a:pt x="4467" y="223"/>
                      <a:pt x="4481" y="233"/>
                    </a:cubicBezTo>
                    <a:cubicBezTo>
                      <a:pt x="4544" y="286"/>
                      <a:pt x="4838" y="465"/>
                      <a:pt x="4820" y="482"/>
                    </a:cubicBezTo>
                    <a:cubicBezTo>
                      <a:pt x="4677" y="384"/>
                      <a:pt x="4552" y="304"/>
                      <a:pt x="4446" y="233"/>
                    </a:cubicBezTo>
                    <a:cubicBezTo>
                      <a:pt x="4406" y="215"/>
                      <a:pt x="4361" y="192"/>
                      <a:pt x="4354" y="192"/>
                    </a:cubicBezTo>
                    <a:cubicBezTo>
                      <a:pt x="4346" y="192"/>
                      <a:pt x="4381" y="218"/>
                      <a:pt x="4508" y="304"/>
                    </a:cubicBezTo>
                    <a:cubicBezTo>
                      <a:pt x="4349" y="197"/>
                      <a:pt x="4282" y="156"/>
                      <a:pt x="4273" y="156"/>
                    </a:cubicBezTo>
                    <a:cubicBezTo>
                      <a:pt x="4263" y="156"/>
                      <a:pt x="4322" y="204"/>
                      <a:pt x="4410" y="269"/>
                    </a:cubicBezTo>
                    <a:cubicBezTo>
                      <a:pt x="4341" y="221"/>
                      <a:pt x="4310" y="204"/>
                      <a:pt x="4300" y="204"/>
                    </a:cubicBezTo>
                    <a:cubicBezTo>
                      <a:pt x="4277" y="204"/>
                      <a:pt x="4372" y="298"/>
                      <a:pt x="4365" y="304"/>
                    </a:cubicBezTo>
                    <a:cubicBezTo>
                      <a:pt x="4366" y="303"/>
                      <a:pt x="4367" y="303"/>
                      <a:pt x="4369" y="303"/>
                    </a:cubicBezTo>
                    <a:cubicBezTo>
                      <a:pt x="4404" y="303"/>
                      <a:pt x="4635" y="455"/>
                      <a:pt x="4612" y="455"/>
                    </a:cubicBezTo>
                    <a:cubicBezTo>
                      <a:pt x="4609" y="455"/>
                      <a:pt x="4601" y="453"/>
                      <a:pt x="4588" y="447"/>
                    </a:cubicBezTo>
                    <a:cubicBezTo>
                      <a:pt x="4535" y="423"/>
                      <a:pt x="4501" y="415"/>
                      <a:pt x="4479" y="415"/>
                    </a:cubicBezTo>
                    <a:cubicBezTo>
                      <a:pt x="4468" y="415"/>
                      <a:pt x="4460" y="417"/>
                      <a:pt x="4455" y="420"/>
                    </a:cubicBezTo>
                    <a:cubicBezTo>
                      <a:pt x="4579" y="509"/>
                      <a:pt x="4713" y="580"/>
                      <a:pt x="4864" y="625"/>
                    </a:cubicBezTo>
                    <a:cubicBezTo>
                      <a:pt x="4855" y="634"/>
                      <a:pt x="4855" y="652"/>
                      <a:pt x="4829" y="652"/>
                    </a:cubicBezTo>
                    <a:cubicBezTo>
                      <a:pt x="4811" y="652"/>
                      <a:pt x="4775" y="643"/>
                      <a:pt x="4633" y="545"/>
                    </a:cubicBezTo>
                    <a:cubicBezTo>
                      <a:pt x="4490" y="456"/>
                      <a:pt x="4428" y="402"/>
                      <a:pt x="4330" y="349"/>
                    </a:cubicBezTo>
                    <a:cubicBezTo>
                      <a:pt x="4292" y="326"/>
                      <a:pt x="4274" y="317"/>
                      <a:pt x="4269" y="317"/>
                    </a:cubicBezTo>
                    <a:cubicBezTo>
                      <a:pt x="4249" y="317"/>
                      <a:pt x="4465" y="477"/>
                      <a:pt x="4472" y="491"/>
                    </a:cubicBezTo>
                    <a:cubicBezTo>
                      <a:pt x="4472" y="494"/>
                      <a:pt x="4470" y="496"/>
                      <a:pt x="4466" y="496"/>
                    </a:cubicBezTo>
                    <a:cubicBezTo>
                      <a:pt x="4435" y="496"/>
                      <a:pt x="4298" y="415"/>
                      <a:pt x="4134" y="313"/>
                    </a:cubicBezTo>
                    <a:lnTo>
                      <a:pt x="4134" y="313"/>
                    </a:lnTo>
                    <a:cubicBezTo>
                      <a:pt x="4294" y="420"/>
                      <a:pt x="4490" y="571"/>
                      <a:pt x="4561" y="616"/>
                    </a:cubicBezTo>
                    <a:cubicBezTo>
                      <a:pt x="4580" y="633"/>
                      <a:pt x="4586" y="640"/>
                      <a:pt x="4582" y="640"/>
                    </a:cubicBezTo>
                    <a:cubicBezTo>
                      <a:pt x="4566" y="640"/>
                      <a:pt x="4392" y="518"/>
                      <a:pt x="4392" y="518"/>
                    </a:cubicBezTo>
                    <a:lnTo>
                      <a:pt x="4392" y="518"/>
                    </a:lnTo>
                    <a:cubicBezTo>
                      <a:pt x="4383" y="518"/>
                      <a:pt x="4579" y="652"/>
                      <a:pt x="4659" y="705"/>
                    </a:cubicBezTo>
                    <a:cubicBezTo>
                      <a:pt x="4579" y="652"/>
                      <a:pt x="4312" y="473"/>
                      <a:pt x="4259" y="438"/>
                    </a:cubicBezTo>
                    <a:cubicBezTo>
                      <a:pt x="4233" y="423"/>
                      <a:pt x="4219" y="418"/>
                      <a:pt x="4212" y="418"/>
                    </a:cubicBezTo>
                    <a:cubicBezTo>
                      <a:pt x="4199" y="418"/>
                      <a:pt x="4217" y="441"/>
                      <a:pt x="4223" y="447"/>
                    </a:cubicBezTo>
                    <a:cubicBezTo>
                      <a:pt x="4267" y="509"/>
                      <a:pt x="4321" y="554"/>
                      <a:pt x="4392" y="598"/>
                    </a:cubicBezTo>
                    <a:cubicBezTo>
                      <a:pt x="4464" y="646"/>
                      <a:pt x="4514" y="680"/>
                      <a:pt x="4505" y="680"/>
                    </a:cubicBezTo>
                    <a:cubicBezTo>
                      <a:pt x="4504" y="680"/>
                      <a:pt x="4502" y="679"/>
                      <a:pt x="4499" y="678"/>
                    </a:cubicBezTo>
                    <a:cubicBezTo>
                      <a:pt x="4455" y="660"/>
                      <a:pt x="4401" y="634"/>
                      <a:pt x="4357" y="598"/>
                    </a:cubicBezTo>
                    <a:cubicBezTo>
                      <a:pt x="4301" y="563"/>
                      <a:pt x="4285" y="553"/>
                      <a:pt x="4283" y="553"/>
                    </a:cubicBezTo>
                    <a:cubicBezTo>
                      <a:pt x="4280" y="553"/>
                      <a:pt x="4285" y="559"/>
                      <a:pt x="4285" y="562"/>
                    </a:cubicBezTo>
                    <a:cubicBezTo>
                      <a:pt x="4276" y="562"/>
                      <a:pt x="4401" y="660"/>
                      <a:pt x="4437" y="687"/>
                    </a:cubicBezTo>
                    <a:cubicBezTo>
                      <a:pt x="4457" y="714"/>
                      <a:pt x="4462" y="726"/>
                      <a:pt x="4451" y="726"/>
                    </a:cubicBezTo>
                    <a:cubicBezTo>
                      <a:pt x="4448" y="726"/>
                      <a:pt x="4443" y="725"/>
                      <a:pt x="4437" y="723"/>
                    </a:cubicBezTo>
                    <a:cubicBezTo>
                      <a:pt x="4401" y="714"/>
                      <a:pt x="4259" y="625"/>
                      <a:pt x="4259" y="625"/>
                    </a:cubicBezTo>
                    <a:lnTo>
                      <a:pt x="4259" y="625"/>
                    </a:lnTo>
                    <a:cubicBezTo>
                      <a:pt x="4259" y="634"/>
                      <a:pt x="4348" y="687"/>
                      <a:pt x="4348" y="687"/>
                    </a:cubicBezTo>
                    <a:lnTo>
                      <a:pt x="4321" y="714"/>
                    </a:lnTo>
                    <a:cubicBezTo>
                      <a:pt x="4312" y="723"/>
                      <a:pt x="4221" y="690"/>
                      <a:pt x="4471" y="856"/>
                    </a:cubicBezTo>
                    <a:lnTo>
                      <a:pt x="4471" y="856"/>
                    </a:lnTo>
                    <a:cubicBezTo>
                      <a:pt x="4330" y="764"/>
                      <a:pt x="4276" y="745"/>
                      <a:pt x="4258" y="745"/>
                    </a:cubicBezTo>
                    <a:cubicBezTo>
                      <a:pt x="4252" y="745"/>
                      <a:pt x="4250" y="747"/>
                      <a:pt x="4250" y="750"/>
                    </a:cubicBezTo>
                    <a:cubicBezTo>
                      <a:pt x="4241" y="758"/>
                      <a:pt x="4389" y="857"/>
                      <a:pt x="4369" y="857"/>
                    </a:cubicBezTo>
                    <a:cubicBezTo>
                      <a:pt x="4368" y="857"/>
                      <a:pt x="4367" y="857"/>
                      <a:pt x="4365" y="856"/>
                    </a:cubicBezTo>
                    <a:cubicBezTo>
                      <a:pt x="4348" y="856"/>
                      <a:pt x="4187" y="750"/>
                      <a:pt x="4134" y="714"/>
                    </a:cubicBezTo>
                    <a:cubicBezTo>
                      <a:pt x="4103" y="696"/>
                      <a:pt x="4089" y="689"/>
                      <a:pt x="4085" y="689"/>
                    </a:cubicBezTo>
                    <a:cubicBezTo>
                      <a:pt x="4080" y="689"/>
                      <a:pt x="4085" y="696"/>
                      <a:pt x="4089" y="705"/>
                    </a:cubicBezTo>
                    <a:cubicBezTo>
                      <a:pt x="4116" y="741"/>
                      <a:pt x="4152" y="767"/>
                      <a:pt x="4187" y="794"/>
                    </a:cubicBezTo>
                    <a:cubicBezTo>
                      <a:pt x="4223" y="821"/>
                      <a:pt x="4339" y="892"/>
                      <a:pt x="4410" y="945"/>
                    </a:cubicBezTo>
                    <a:cubicBezTo>
                      <a:pt x="4292" y="868"/>
                      <a:pt x="4251" y="844"/>
                      <a:pt x="4244" y="844"/>
                    </a:cubicBezTo>
                    <a:cubicBezTo>
                      <a:pt x="4233" y="844"/>
                      <a:pt x="4318" y="910"/>
                      <a:pt x="4312" y="910"/>
                    </a:cubicBezTo>
                    <a:cubicBezTo>
                      <a:pt x="4296" y="902"/>
                      <a:pt x="3893" y="626"/>
                      <a:pt x="3871" y="626"/>
                    </a:cubicBezTo>
                    <a:cubicBezTo>
                      <a:pt x="3869" y="626"/>
                      <a:pt x="3870" y="628"/>
                      <a:pt x="3876" y="634"/>
                    </a:cubicBezTo>
                    <a:cubicBezTo>
                      <a:pt x="3947" y="696"/>
                      <a:pt x="4339" y="954"/>
                      <a:pt x="4535" y="1097"/>
                    </a:cubicBezTo>
                    <a:cubicBezTo>
                      <a:pt x="4561" y="1114"/>
                      <a:pt x="4572" y="1121"/>
                      <a:pt x="4572" y="1121"/>
                    </a:cubicBezTo>
                    <a:cubicBezTo>
                      <a:pt x="4572" y="1121"/>
                      <a:pt x="4246" y="916"/>
                      <a:pt x="4223" y="901"/>
                    </a:cubicBezTo>
                    <a:lnTo>
                      <a:pt x="4223" y="901"/>
                    </a:lnTo>
                    <a:cubicBezTo>
                      <a:pt x="4276" y="937"/>
                      <a:pt x="4339" y="981"/>
                      <a:pt x="4383" y="1026"/>
                    </a:cubicBezTo>
                    <a:lnTo>
                      <a:pt x="4383" y="1026"/>
                    </a:lnTo>
                    <a:cubicBezTo>
                      <a:pt x="4383" y="1026"/>
                      <a:pt x="4379" y="1024"/>
                      <a:pt x="4376" y="1024"/>
                    </a:cubicBezTo>
                    <a:cubicBezTo>
                      <a:pt x="4372" y="1024"/>
                      <a:pt x="4371" y="1027"/>
                      <a:pt x="4392" y="1043"/>
                    </a:cubicBezTo>
                    <a:cubicBezTo>
                      <a:pt x="4428" y="1070"/>
                      <a:pt x="4517" y="1133"/>
                      <a:pt x="4570" y="1168"/>
                    </a:cubicBezTo>
                    <a:cubicBezTo>
                      <a:pt x="4624" y="1204"/>
                      <a:pt x="4615" y="1204"/>
                      <a:pt x="4615" y="1213"/>
                    </a:cubicBezTo>
                    <a:cubicBezTo>
                      <a:pt x="4490" y="1130"/>
                      <a:pt x="4409" y="1073"/>
                      <a:pt x="4395" y="1073"/>
                    </a:cubicBezTo>
                    <a:cubicBezTo>
                      <a:pt x="4391" y="1073"/>
                      <a:pt x="4393" y="1078"/>
                      <a:pt x="4401" y="1088"/>
                    </a:cubicBezTo>
                    <a:cubicBezTo>
                      <a:pt x="4423" y="1105"/>
                      <a:pt x="4453" y="1129"/>
                      <a:pt x="4448" y="1129"/>
                    </a:cubicBezTo>
                    <a:cubicBezTo>
                      <a:pt x="4443" y="1129"/>
                      <a:pt x="4399" y="1103"/>
                      <a:pt x="4267" y="1017"/>
                    </a:cubicBezTo>
                    <a:cubicBezTo>
                      <a:pt x="4231" y="988"/>
                      <a:pt x="4207" y="976"/>
                      <a:pt x="4199" y="976"/>
                    </a:cubicBezTo>
                    <a:cubicBezTo>
                      <a:pt x="4190" y="976"/>
                      <a:pt x="4202" y="993"/>
                      <a:pt x="4241" y="1017"/>
                    </a:cubicBezTo>
                    <a:cubicBezTo>
                      <a:pt x="4294" y="1052"/>
                      <a:pt x="4348" y="1088"/>
                      <a:pt x="4401" y="1124"/>
                    </a:cubicBezTo>
                    <a:cubicBezTo>
                      <a:pt x="4412" y="1141"/>
                      <a:pt x="4409" y="1147"/>
                      <a:pt x="4397" y="1147"/>
                    </a:cubicBezTo>
                    <a:cubicBezTo>
                      <a:pt x="4389" y="1147"/>
                      <a:pt x="4378" y="1145"/>
                      <a:pt x="4365" y="1141"/>
                    </a:cubicBezTo>
                    <a:cubicBezTo>
                      <a:pt x="4351" y="1134"/>
                      <a:pt x="4322" y="1117"/>
                      <a:pt x="4287" y="1096"/>
                    </a:cubicBezTo>
                    <a:lnTo>
                      <a:pt x="4287" y="1096"/>
                    </a:lnTo>
                    <a:lnTo>
                      <a:pt x="4196" y="1026"/>
                    </a:lnTo>
                    <a:cubicBezTo>
                      <a:pt x="4125" y="985"/>
                      <a:pt x="4095" y="969"/>
                      <a:pt x="4090" y="969"/>
                    </a:cubicBezTo>
                    <a:cubicBezTo>
                      <a:pt x="4085" y="969"/>
                      <a:pt x="4100" y="981"/>
                      <a:pt x="4124" y="998"/>
                    </a:cubicBezTo>
                    <a:lnTo>
                      <a:pt x="4124" y="998"/>
                    </a:lnTo>
                    <a:cubicBezTo>
                      <a:pt x="4096" y="984"/>
                      <a:pt x="4076" y="976"/>
                      <a:pt x="4070" y="976"/>
                    </a:cubicBezTo>
                    <a:cubicBezTo>
                      <a:pt x="4059" y="976"/>
                      <a:pt x="4079" y="995"/>
                      <a:pt x="4143" y="1043"/>
                    </a:cubicBezTo>
                    <a:cubicBezTo>
                      <a:pt x="4177" y="1069"/>
                      <a:pt x="4186" y="1079"/>
                      <a:pt x="4181" y="1079"/>
                    </a:cubicBezTo>
                    <a:cubicBezTo>
                      <a:pt x="4165" y="1079"/>
                      <a:pt x="3996" y="979"/>
                      <a:pt x="3982" y="972"/>
                    </a:cubicBezTo>
                    <a:lnTo>
                      <a:pt x="3982" y="972"/>
                    </a:lnTo>
                    <a:cubicBezTo>
                      <a:pt x="4152" y="1097"/>
                      <a:pt x="4383" y="1231"/>
                      <a:pt x="4481" y="1293"/>
                    </a:cubicBezTo>
                    <a:cubicBezTo>
                      <a:pt x="4495" y="1302"/>
                      <a:pt x="4504" y="1311"/>
                      <a:pt x="4499" y="1311"/>
                    </a:cubicBezTo>
                    <a:cubicBezTo>
                      <a:pt x="4495" y="1311"/>
                      <a:pt x="4477" y="1302"/>
                      <a:pt x="4437" y="1275"/>
                    </a:cubicBezTo>
                    <a:cubicBezTo>
                      <a:pt x="4376" y="1237"/>
                      <a:pt x="4351" y="1224"/>
                      <a:pt x="4346" y="1224"/>
                    </a:cubicBezTo>
                    <a:cubicBezTo>
                      <a:pt x="4338" y="1224"/>
                      <a:pt x="4366" y="1249"/>
                      <a:pt x="4392" y="1275"/>
                    </a:cubicBezTo>
                    <a:cubicBezTo>
                      <a:pt x="4411" y="1290"/>
                      <a:pt x="4418" y="1297"/>
                      <a:pt x="4416" y="1297"/>
                    </a:cubicBezTo>
                    <a:cubicBezTo>
                      <a:pt x="4408" y="1297"/>
                      <a:pt x="4237" y="1178"/>
                      <a:pt x="4107" y="1106"/>
                    </a:cubicBezTo>
                    <a:cubicBezTo>
                      <a:pt x="4087" y="1093"/>
                      <a:pt x="4078" y="1088"/>
                      <a:pt x="4077" y="1088"/>
                    </a:cubicBezTo>
                    <a:lnTo>
                      <a:pt x="4077" y="1088"/>
                    </a:lnTo>
                    <a:cubicBezTo>
                      <a:pt x="4074" y="1088"/>
                      <a:pt x="4184" y="1163"/>
                      <a:pt x="4205" y="1177"/>
                    </a:cubicBezTo>
                    <a:cubicBezTo>
                      <a:pt x="4339" y="1266"/>
                      <a:pt x="4321" y="1266"/>
                      <a:pt x="4321" y="1266"/>
                    </a:cubicBezTo>
                    <a:cubicBezTo>
                      <a:pt x="4321" y="1267"/>
                      <a:pt x="4320" y="1267"/>
                      <a:pt x="4318" y="1267"/>
                    </a:cubicBezTo>
                    <a:cubicBezTo>
                      <a:pt x="4314" y="1267"/>
                      <a:pt x="4308" y="1266"/>
                      <a:pt x="4303" y="1266"/>
                    </a:cubicBezTo>
                    <a:cubicBezTo>
                      <a:pt x="4288" y="1266"/>
                      <a:pt x="4288" y="1278"/>
                      <a:pt x="4419" y="1373"/>
                    </a:cubicBezTo>
                    <a:cubicBezTo>
                      <a:pt x="4427" y="1381"/>
                      <a:pt x="4496" y="1430"/>
                      <a:pt x="4495" y="1430"/>
                    </a:cubicBezTo>
                    <a:cubicBezTo>
                      <a:pt x="4495" y="1430"/>
                      <a:pt x="4493" y="1429"/>
                      <a:pt x="4490" y="1426"/>
                    </a:cubicBezTo>
                    <a:cubicBezTo>
                      <a:pt x="4419" y="1391"/>
                      <a:pt x="4134" y="1177"/>
                      <a:pt x="4054" y="1141"/>
                    </a:cubicBezTo>
                    <a:cubicBezTo>
                      <a:pt x="4035" y="1134"/>
                      <a:pt x="4024" y="1132"/>
                      <a:pt x="4017" y="1132"/>
                    </a:cubicBezTo>
                    <a:cubicBezTo>
                      <a:pt x="3998" y="1132"/>
                      <a:pt x="4013" y="1153"/>
                      <a:pt x="4000" y="1159"/>
                    </a:cubicBezTo>
                    <a:cubicBezTo>
                      <a:pt x="3991" y="1168"/>
                      <a:pt x="4000" y="1150"/>
                      <a:pt x="4116" y="1222"/>
                    </a:cubicBezTo>
                    <a:cubicBezTo>
                      <a:pt x="4169" y="1257"/>
                      <a:pt x="4089" y="1231"/>
                      <a:pt x="4223" y="1320"/>
                    </a:cubicBezTo>
                    <a:cubicBezTo>
                      <a:pt x="4213" y="1312"/>
                      <a:pt x="4210" y="1309"/>
                      <a:pt x="4211" y="1309"/>
                    </a:cubicBezTo>
                    <a:cubicBezTo>
                      <a:pt x="4219" y="1309"/>
                      <a:pt x="4359" y="1394"/>
                      <a:pt x="4374" y="1409"/>
                    </a:cubicBezTo>
                    <a:cubicBezTo>
                      <a:pt x="4403" y="1438"/>
                      <a:pt x="4519" y="1523"/>
                      <a:pt x="4510" y="1523"/>
                    </a:cubicBezTo>
                    <a:cubicBezTo>
                      <a:pt x="4506" y="1523"/>
                      <a:pt x="4466" y="1498"/>
                      <a:pt x="4357" y="1426"/>
                    </a:cubicBezTo>
                    <a:cubicBezTo>
                      <a:pt x="4285" y="1364"/>
                      <a:pt x="4205" y="1320"/>
                      <a:pt x="4125" y="1266"/>
                    </a:cubicBezTo>
                    <a:cubicBezTo>
                      <a:pt x="4107" y="1260"/>
                      <a:pt x="4092" y="1257"/>
                      <a:pt x="4082" y="1257"/>
                    </a:cubicBezTo>
                    <a:cubicBezTo>
                      <a:pt x="4062" y="1257"/>
                      <a:pt x="4060" y="1269"/>
                      <a:pt x="4089" y="1293"/>
                    </a:cubicBezTo>
                    <a:cubicBezTo>
                      <a:pt x="4134" y="1337"/>
                      <a:pt x="4339" y="1462"/>
                      <a:pt x="4446" y="1533"/>
                    </a:cubicBezTo>
                    <a:cubicBezTo>
                      <a:pt x="4357" y="1498"/>
                      <a:pt x="4267" y="1453"/>
                      <a:pt x="4187" y="1400"/>
                    </a:cubicBezTo>
                    <a:cubicBezTo>
                      <a:pt x="4115" y="1354"/>
                      <a:pt x="4082" y="1323"/>
                      <a:pt x="4069" y="1306"/>
                    </a:cubicBezTo>
                    <a:lnTo>
                      <a:pt x="4069" y="1306"/>
                    </a:lnTo>
                    <a:cubicBezTo>
                      <a:pt x="4071" y="1311"/>
                      <a:pt x="4070" y="1316"/>
                      <a:pt x="4062" y="1316"/>
                    </a:cubicBezTo>
                    <a:cubicBezTo>
                      <a:pt x="4051" y="1316"/>
                      <a:pt x="4026" y="1306"/>
                      <a:pt x="3974" y="1275"/>
                    </a:cubicBezTo>
                    <a:cubicBezTo>
                      <a:pt x="3876" y="1222"/>
                      <a:pt x="3662" y="1070"/>
                      <a:pt x="3546" y="990"/>
                    </a:cubicBezTo>
                    <a:lnTo>
                      <a:pt x="3546" y="990"/>
                    </a:lnTo>
                    <a:cubicBezTo>
                      <a:pt x="3742" y="1133"/>
                      <a:pt x="3938" y="1266"/>
                      <a:pt x="4098" y="1391"/>
                    </a:cubicBezTo>
                    <a:cubicBezTo>
                      <a:pt x="4133" y="1418"/>
                      <a:pt x="4141" y="1426"/>
                      <a:pt x="4142" y="1430"/>
                    </a:cubicBezTo>
                    <a:lnTo>
                      <a:pt x="4142" y="1430"/>
                    </a:lnTo>
                    <a:cubicBezTo>
                      <a:pt x="4140" y="1429"/>
                      <a:pt x="4137" y="1428"/>
                      <a:pt x="4134" y="1426"/>
                    </a:cubicBezTo>
                    <a:lnTo>
                      <a:pt x="4134" y="1426"/>
                    </a:lnTo>
                    <a:cubicBezTo>
                      <a:pt x="4137" y="1429"/>
                      <a:pt x="4140" y="1431"/>
                      <a:pt x="4143" y="1433"/>
                    </a:cubicBezTo>
                    <a:lnTo>
                      <a:pt x="4143" y="1433"/>
                    </a:lnTo>
                    <a:cubicBezTo>
                      <a:pt x="4143" y="1432"/>
                      <a:pt x="4143" y="1432"/>
                      <a:pt x="4142" y="1430"/>
                    </a:cubicBezTo>
                    <a:lnTo>
                      <a:pt x="4142" y="1430"/>
                    </a:lnTo>
                    <a:cubicBezTo>
                      <a:pt x="4237" y="1474"/>
                      <a:pt x="4314" y="1527"/>
                      <a:pt x="4392" y="1596"/>
                    </a:cubicBezTo>
                    <a:lnTo>
                      <a:pt x="4383" y="1596"/>
                    </a:lnTo>
                    <a:cubicBezTo>
                      <a:pt x="4297" y="1544"/>
                      <a:pt x="4220" y="1493"/>
                      <a:pt x="4143" y="1433"/>
                    </a:cubicBezTo>
                    <a:lnTo>
                      <a:pt x="4143" y="1433"/>
                    </a:lnTo>
                    <a:cubicBezTo>
                      <a:pt x="4142" y="1436"/>
                      <a:pt x="4141" y="1438"/>
                      <a:pt x="4161" y="1453"/>
                    </a:cubicBezTo>
                    <a:cubicBezTo>
                      <a:pt x="4175" y="1467"/>
                      <a:pt x="4303" y="1558"/>
                      <a:pt x="4294" y="1558"/>
                    </a:cubicBezTo>
                    <a:cubicBezTo>
                      <a:pt x="4292" y="1558"/>
                      <a:pt x="4279" y="1551"/>
                      <a:pt x="4250" y="1533"/>
                    </a:cubicBezTo>
                    <a:cubicBezTo>
                      <a:pt x="4098" y="1435"/>
                      <a:pt x="3920" y="1311"/>
                      <a:pt x="3760" y="1195"/>
                    </a:cubicBezTo>
                    <a:cubicBezTo>
                      <a:pt x="3716" y="1167"/>
                      <a:pt x="3697" y="1157"/>
                      <a:pt x="3694" y="1157"/>
                    </a:cubicBezTo>
                    <a:cubicBezTo>
                      <a:pt x="3687" y="1157"/>
                      <a:pt x="3756" y="1209"/>
                      <a:pt x="3786" y="1239"/>
                    </a:cubicBezTo>
                    <a:cubicBezTo>
                      <a:pt x="3840" y="1284"/>
                      <a:pt x="3929" y="1337"/>
                      <a:pt x="3947" y="1364"/>
                    </a:cubicBezTo>
                    <a:cubicBezTo>
                      <a:pt x="3965" y="1382"/>
                      <a:pt x="3956" y="1382"/>
                      <a:pt x="3947" y="1391"/>
                    </a:cubicBezTo>
                    <a:cubicBezTo>
                      <a:pt x="3929" y="1400"/>
                      <a:pt x="3840" y="1373"/>
                      <a:pt x="3965" y="1480"/>
                    </a:cubicBezTo>
                    <a:cubicBezTo>
                      <a:pt x="3997" y="1504"/>
                      <a:pt x="4109" y="1572"/>
                      <a:pt x="4091" y="1572"/>
                    </a:cubicBezTo>
                    <a:cubicBezTo>
                      <a:pt x="4089" y="1572"/>
                      <a:pt x="4086" y="1571"/>
                      <a:pt x="4080" y="1569"/>
                    </a:cubicBezTo>
                    <a:cubicBezTo>
                      <a:pt x="4009" y="1524"/>
                      <a:pt x="3867" y="1435"/>
                      <a:pt x="3804" y="1400"/>
                    </a:cubicBezTo>
                    <a:cubicBezTo>
                      <a:pt x="3729" y="1360"/>
                      <a:pt x="3680" y="1337"/>
                      <a:pt x="3664" y="1337"/>
                    </a:cubicBezTo>
                    <a:cubicBezTo>
                      <a:pt x="3648" y="1337"/>
                      <a:pt x="3666" y="1360"/>
                      <a:pt x="3724" y="1409"/>
                    </a:cubicBezTo>
                    <a:cubicBezTo>
                      <a:pt x="3750" y="1426"/>
                      <a:pt x="3909" y="1543"/>
                      <a:pt x="3903" y="1543"/>
                    </a:cubicBezTo>
                    <a:cubicBezTo>
                      <a:pt x="3903" y="1543"/>
                      <a:pt x="3903" y="1543"/>
                      <a:pt x="3902" y="1542"/>
                    </a:cubicBezTo>
                    <a:cubicBezTo>
                      <a:pt x="3850" y="1508"/>
                      <a:pt x="3621" y="1355"/>
                      <a:pt x="3601" y="1355"/>
                    </a:cubicBezTo>
                    <a:cubicBezTo>
                      <a:pt x="3600" y="1355"/>
                      <a:pt x="3600" y="1355"/>
                      <a:pt x="3599" y="1355"/>
                    </a:cubicBezTo>
                    <a:cubicBezTo>
                      <a:pt x="3599" y="1355"/>
                      <a:pt x="3804" y="1489"/>
                      <a:pt x="3813" y="1498"/>
                    </a:cubicBezTo>
                    <a:cubicBezTo>
                      <a:pt x="3813" y="1507"/>
                      <a:pt x="3795" y="1498"/>
                      <a:pt x="3902" y="1578"/>
                    </a:cubicBezTo>
                    <a:cubicBezTo>
                      <a:pt x="4143" y="1738"/>
                      <a:pt x="4125" y="1729"/>
                      <a:pt x="4285" y="1854"/>
                    </a:cubicBezTo>
                    <a:cubicBezTo>
                      <a:pt x="4236" y="1821"/>
                      <a:pt x="3885" y="1595"/>
                      <a:pt x="3858" y="1578"/>
                    </a:cubicBezTo>
                    <a:lnTo>
                      <a:pt x="3858" y="1578"/>
                    </a:lnTo>
                    <a:cubicBezTo>
                      <a:pt x="3874" y="1583"/>
                      <a:pt x="3907" y="1604"/>
                      <a:pt x="3913" y="1604"/>
                    </a:cubicBezTo>
                    <a:cubicBezTo>
                      <a:pt x="3917" y="1604"/>
                      <a:pt x="3907" y="1593"/>
                      <a:pt x="3867" y="1560"/>
                    </a:cubicBezTo>
                    <a:cubicBezTo>
                      <a:pt x="3831" y="1533"/>
                      <a:pt x="3786" y="1507"/>
                      <a:pt x="3742" y="1489"/>
                    </a:cubicBezTo>
                    <a:cubicBezTo>
                      <a:pt x="3740" y="1488"/>
                      <a:pt x="3738" y="1487"/>
                      <a:pt x="3738" y="1487"/>
                    </a:cubicBezTo>
                    <a:cubicBezTo>
                      <a:pt x="3730" y="1487"/>
                      <a:pt x="3793" y="1541"/>
                      <a:pt x="3783" y="1541"/>
                    </a:cubicBezTo>
                    <a:cubicBezTo>
                      <a:pt x="3778" y="1541"/>
                      <a:pt x="3755" y="1528"/>
                      <a:pt x="3697" y="1489"/>
                    </a:cubicBezTo>
                    <a:cubicBezTo>
                      <a:pt x="3666" y="1467"/>
                      <a:pt x="3650" y="1458"/>
                      <a:pt x="3644" y="1458"/>
                    </a:cubicBezTo>
                    <a:cubicBezTo>
                      <a:pt x="3638" y="1458"/>
                      <a:pt x="3644" y="1468"/>
                      <a:pt x="3655" y="1482"/>
                    </a:cubicBezTo>
                    <a:lnTo>
                      <a:pt x="3655" y="1482"/>
                    </a:lnTo>
                    <a:cubicBezTo>
                      <a:pt x="3648" y="1478"/>
                      <a:pt x="3642" y="1475"/>
                      <a:pt x="3635" y="1471"/>
                    </a:cubicBezTo>
                    <a:lnTo>
                      <a:pt x="3635" y="1471"/>
                    </a:lnTo>
                    <a:lnTo>
                      <a:pt x="3659" y="1487"/>
                    </a:lnTo>
                    <a:lnTo>
                      <a:pt x="3659" y="1487"/>
                    </a:lnTo>
                    <a:cubicBezTo>
                      <a:pt x="3658" y="1485"/>
                      <a:pt x="3656" y="1484"/>
                      <a:pt x="3655" y="1482"/>
                    </a:cubicBezTo>
                    <a:lnTo>
                      <a:pt x="3655" y="1482"/>
                    </a:lnTo>
                    <a:cubicBezTo>
                      <a:pt x="3781" y="1551"/>
                      <a:pt x="3899" y="1636"/>
                      <a:pt x="4009" y="1720"/>
                    </a:cubicBezTo>
                    <a:lnTo>
                      <a:pt x="3659" y="1487"/>
                    </a:lnTo>
                    <a:lnTo>
                      <a:pt x="3659" y="1487"/>
                    </a:lnTo>
                    <a:cubicBezTo>
                      <a:pt x="3685" y="1518"/>
                      <a:pt x="3729" y="1564"/>
                      <a:pt x="3724" y="1569"/>
                    </a:cubicBezTo>
                    <a:cubicBezTo>
                      <a:pt x="3929" y="1703"/>
                      <a:pt x="3929" y="1694"/>
                      <a:pt x="4098" y="1809"/>
                    </a:cubicBezTo>
                    <a:cubicBezTo>
                      <a:pt x="4098" y="1810"/>
                      <a:pt x="4098" y="1810"/>
                      <a:pt x="4098" y="1810"/>
                    </a:cubicBezTo>
                    <a:cubicBezTo>
                      <a:pt x="4085" y="1810"/>
                      <a:pt x="3893" y="1692"/>
                      <a:pt x="3884" y="1692"/>
                    </a:cubicBezTo>
                    <a:cubicBezTo>
                      <a:pt x="3883" y="1692"/>
                      <a:pt x="3883" y="1693"/>
                      <a:pt x="3884" y="1694"/>
                    </a:cubicBezTo>
                    <a:cubicBezTo>
                      <a:pt x="3919" y="1720"/>
                      <a:pt x="4100" y="1849"/>
                      <a:pt x="4191" y="1913"/>
                    </a:cubicBezTo>
                    <a:lnTo>
                      <a:pt x="4191" y="1913"/>
                    </a:lnTo>
                    <a:cubicBezTo>
                      <a:pt x="4065" y="1825"/>
                      <a:pt x="3576" y="1528"/>
                      <a:pt x="3554" y="1528"/>
                    </a:cubicBezTo>
                    <a:cubicBezTo>
                      <a:pt x="3548" y="1528"/>
                      <a:pt x="3580" y="1553"/>
                      <a:pt x="3671" y="1614"/>
                    </a:cubicBezTo>
                    <a:cubicBezTo>
                      <a:pt x="3675" y="1616"/>
                      <a:pt x="3677" y="1618"/>
                      <a:pt x="3677" y="1618"/>
                    </a:cubicBezTo>
                    <a:cubicBezTo>
                      <a:pt x="3679" y="1618"/>
                      <a:pt x="3634" y="1584"/>
                      <a:pt x="3626" y="1569"/>
                    </a:cubicBezTo>
                    <a:cubicBezTo>
                      <a:pt x="3626" y="1569"/>
                      <a:pt x="3626" y="1569"/>
                      <a:pt x="3626" y="1569"/>
                    </a:cubicBezTo>
                    <a:lnTo>
                      <a:pt x="3626" y="1569"/>
                    </a:lnTo>
                    <a:cubicBezTo>
                      <a:pt x="3629" y="1569"/>
                      <a:pt x="3868" y="1739"/>
                      <a:pt x="3902" y="1756"/>
                    </a:cubicBezTo>
                    <a:cubicBezTo>
                      <a:pt x="3955" y="1801"/>
                      <a:pt x="3982" y="1821"/>
                      <a:pt x="3973" y="1821"/>
                    </a:cubicBezTo>
                    <a:cubicBezTo>
                      <a:pt x="3972" y="1821"/>
                      <a:pt x="3969" y="1820"/>
                      <a:pt x="3965" y="1818"/>
                    </a:cubicBezTo>
                    <a:cubicBezTo>
                      <a:pt x="3911" y="1801"/>
                      <a:pt x="3608" y="1578"/>
                      <a:pt x="3546" y="1551"/>
                    </a:cubicBezTo>
                    <a:cubicBezTo>
                      <a:pt x="3533" y="1548"/>
                      <a:pt x="3522" y="1546"/>
                      <a:pt x="3516" y="1546"/>
                    </a:cubicBezTo>
                    <a:cubicBezTo>
                      <a:pt x="3504" y="1546"/>
                      <a:pt x="3506" y="1552"/>
                      <a:pt x="3528" y="1569"/>
                    </a:cubicBezTo>
                    <a:cubicBezTo>
                      <a:pt x="3555" y="1596"/>
                      <a:pt x="3742" y="1720"/>
                      <a:pt x="3751" y="1729"/>
                    </a:cubicBezTo>
                    <a:cubicBezTo>
                      <a:pt x="3754" y="1735"/>
                      <a:pt x="3757" y="1741"/>
                      <a:pt x="3753" y="1741"/>
                    </a:cubicBezTo>
                    <a:cubicBezTo>
                      <a:pt x="3747" y="1741"/>
                      <a:pt x="3716" y="1722"/>
                      <a:pt x="3617" y="1658"/>
                    </a:cubicBezTo>
                    <a:cubicBezTo>
                      <a:pt x="3582" y="1640"/>
                      <a:pt x="3493" y="1569"/>
                      <a:pt x="3439" y="1542"/>
                    </a:cubicBezTo>
                    <a:cubicBezTo>
                      <a:pt x="3436" y="1540"/>
                      <a:pt x="3434" y="1539"/>
                      <a:pt x="3434" y="1539"/>
                    </a:cubicBezTo>
                    <a:lnTo>
                      <a:pt x="3434" y="1539"/>
                    </a:lnTo>
                    <a:cubicBezTo>
                      <a:pt x="3433" y="1539"/>
                      <a:pt x="3783" y="1798"/>
                      <a:pt x="3766" y="1798"/>
                    </a:cubicBezTo>
                    <a:cubicBezTo>
                      <a:pt x="3764" y="1798"/>
                      <a:pt x="3751" y="1791"/>
                      <a:pt x="3724" y="1774"/>
                    </a:cubicBezTo>
                    <a:cubicBezTo>
                      <a:pt x="3673" y="1737"/>
                      <a:pt x="3620" y="1702"/>
                      <a:pt x="3565" y="1669"/>
                    </a:cubicBezTo>
                    <a:lnTo>
                      <a:pt x="3565" y="1669"/>
                    </a:lnTo>
                    <a:lnTo>
                      <a:pt x="3493" y="1614"/>
                    </a:lnTo>
                    <a:cubicBezTo>
                      <a:pt x="3430" y="1576"/>
                      <a:pt x="3396" y="1556"/>
                      <a:pt x="3392" y="1556"/>
                    </a:cubicBezTo>
                    <a:cubicBezTo>
                      <a:pt x="3388" y="1556"/>
                      <a:pt x="3420" y="1579"/>
                      <a:pt x="3490" y="1625"/>
                    </a:cubicBezTo>
                    <a:lnTo>
                      <a:pt x="3490" y="1625"/>
                    </a:lnTo>
                    <a:cubicBezTo>
                      <a:pt x="3462" y="1609"/>
                      <a:pt x="3433" y="1594"/>
                      <a:pt x="3403" y="1578"/>
                    </a:cubicBezTo>
                    <a:cubicBezTo>
                      <a:pt x="3395" y="1578"/>
                      <a:pt x="3421" y="1605"/>
                      <a:pt x="3448" y="1631"/>
                    </a:cubicBezTo>
                    <a:cubicBezTo>
                      <a:pt x="3564" y="1694"/>
                      <a:pt x="3671" y="1756"/>
                      <a:pt x="3778" y="1827"/>
                    </a:cubicBezTo>
                    <a:cubicBezTo>
                      <a:pt x="3747" y="1820"/>
                      <a:pt x="3696" y="1799"/>
                      <a:pt x="3683" y="1799"/>
                    </a:cubicBezTo>
                    <a:cubicBezTo>
                      <a:pt x="3681" y="1799"/>
                      <a:pt x="3680" y="1799"/>
                      <a:pt x="3680" y="1801"/>
                    </a:cubicBezTo>
                    <a:lnTo>
                      <a:pt x="3662" y="1809"/>
                    </a:lnTo>
                    <a:cubicBezTo>
                      <a:pt x="3655" y="1805"/>
                      <a:pt x="3651" y="1803"/>
                      <a:pt x="3650" y="1803"/>
                    </a:cubicBezTo>
                    <a:lnTo>
                      <a:pt x="3650" y="1803"/>
                    </a:lnTo>
                    <a:cubicBezTo>
                      <a:pt x="3648" y="1803"/>
                      <a:pt x="3659" y="1812"/>
                      <a:pt x="3682" y="1828"/>
                    </a:cubicBezTo>
                    <a:lnTo>
                      <a:pt x="3682" y="1828"/>
                    </a:lnTo>
                    <a:cubicBezTo>
                      <a:pt x="3612" y="1780"/>
                      <a:pt x="3424" y="1652"/>
                      <a:pt x="3403" y="1631"/>
                    </a:cubicBezTo>
                    <a:cubicBezTo>
                      <a:pt x="3369" y="1609"/>
                      <a:pt x="3354" y="1601"/>
                      <a:pt x="3350" y="1601"/>
                    </a:cubicBezTo>
                    <a:cubicBezTo>
                      <a:pt x="3342" y="1601"/>
                      <a:pt x="3416" y="1659"/>
                      <a:pt x="3448" y="1685"/>
                    </a:cubicBezTo>
                    <a:cubicBezTo>
                      <a:pt x="3478" y="1708"/>
                      <a:pt x="3612" y="1801"/>
                      <a:pt x="3602" y="1801"/>
                    </a:cubicBezTo>
                    <a:cubicBezTo>
                      <a:pt x="3600" y="1801"/>
                      <a:pt x="3594" y="1798"/>
                      <a:pt x="3582" y="1792"/>
                    </a:cubicBezTo>
                    <a:cubicBezTo>
                      <a:pt x="3534" y="1768"/>
                      <a:pt x="3466" y="1720"/>
                      <a:pt x="3402" y="1675"/>
                    </a:cubicBezTo>
                    <a:lnTo>
                      <a:pt x="3402" y="1675"/>
                    </a:lnTo>
                    <a:cubicBezTo>
                      <a:pt x="3482" y="1733"/>
                      <a:pt x="3563" y="1798"/>
                      <a:pt x="3635" y="1863"/>
                    </a:cubicBezTo>
                    <a:cubicBezTo>
                      <a:pt x="3654" y="1876"/>
                      <a:pt x="3668" y="1888"/>
                      <a:pt x="3659" y="1888"/>
                    </a:cubicBezTo>
                    <a:cubicBezTo>
                      <a:pt x="3656" y="1888"/>
                      <a:pt x="3648" y="1886"/>
                      <a:pt x="3635" y="1881"/>
                    </a:cubicBezTo>
                    <a:cubicBezTo>
                      <a:pt x="3599" y="1863"/>
                      <a:pt x="3528" y="1809"/>
                      <a:pt x="3493" y="1792"/>
                    </a:cubicBezTo>
                    <a:cubicBezTo>
                      <a:pt x="3478" y="1784"/>
                      <a:pt x="3460" y="1777"/>
                      <a:pt x="3453" y="1777"/>
                    </a:cubicBezTo>
                    <a:cubicBezTo>
                      <a:pt x="3443" y="1777"/>
                      <a:pt x="3454" y="1792"/>
                      <a:pt x="3528" y="1845"/>
                    </a:cubicBezTo>
                    <a:cubicBezTo>
                      <a:pt x="3591" y="1881"/>
                      <a:pt x="3644" y="1916"/>
                      <a:pt x="3697" y="1970"/>
                    </a:cubicBezTo>
                    <a:cubicBezTo>
                      <a:pt x="3697" y="1970"/>
                      <a:pt x="3701" y="1978"/>
                      <a:pt x="3693" y="1978"/>
                    </a:cubicBezTo>
                    <a:cubicBezTo>
                      <a:pt x="3689" y="1978"/>
                      <a:pt x="3683" y="1976"/>
                      <a:pt x="3671" y="1970"/>
                    </a:cubicBezTo>
                    <a:cubicBezTo>
                      <a:pt x="3626" y="1934"/>
                      <a:pt x="3359" y="1729"/>
                      <a:pt x="3297" y="1703"/>
                    </a:cubicBezTo>
                    <a:cubicBezTo>
                      <a:pt x="3292" y="1701"/>
                      <a:pt x="3289" y="1700"/>
                      <a:pt x="3287" y="1700"/>
                    </a:cubicBezTo>
                    <a:cubicBezTo>
                      <a:pt x="3265" y="1700"/>
                      <a:pt x="3420" y="1808"/>
                      <a:pt x="3409" y="1808"/>
                    </a:cubicBezTo>
                    <a:cubicBezTo>
                      <a:pt x="3407" y="1808"/>
                      <a:pt x="3397" y="1803"/>
                      <a:pt x="3377" y="1792"/>
                    </a:cubicBezTo>
                    <a:cubicBezTo>
                      <a:pt x="3349" y="1777"/>
                      <a:pt x="3335" y="1771"/>
                      <a:pt x="3330" y="1771"/>
                    </a:cubicBezTo>
                    <a:cubicBezTo>
                      <a:pt x="3320" y="1771"/>
                      <a:pt x="3354" y="1799"/>
                      <a:pt x="3401" y="1835"/>
                    </a:cubicBezTo>
                    <a:lnTo>
                      <a:pt x="3401" y="1835"/>
                    </a:lnTo>
                    <a:cubicBezTo>
                      <a:pt x="3389" y="1829"/>
                      <a:pt x="3382" y="1826"/>
                      <a:pt x="3379" y="1826"/>
                    </a:cubicBezTo>
                    <a:cubicBezTo>
                      <a:pt x="3369" y="1826"/>
                      <a:pt x="3431" y="1870"/>
                      <a:pt x="3513" y="1925"/>
                    </a:cubicBezTo>
                    <a:lnTo>
                      <a:pt x="3513" y="1925"/>
                    </a:lnTo>
                    <a:cubicBezTo>
                      <a:pt x="3512" y="1923"/>
                      <a:pt x="3502" y="1913"/>
                      <a:pt x="3475" y="1890"/>
                    </a:cubicBezTo>
                    <a:cubicBezTo>
                      <a:pt x="3450" y="1872"/>
                      <a:pt x="3424" y="1852"/>
                      <a:pt x="3401" y="1835"/>
                    </a:cubicBezTo>
                    <a:lnTo>
                      <a:pt x="3401" y="1835"/>
                    </a:lnTo>
                    <a:cubicBezTo>
                      <a:pt x="3406" y="1837"/>
                      <a:pt x="3413" y="1841"/>
                      <a:pt x="3421" y="1845"/>
                    </a:cubicBezTo>
                    <a:cubicBezTo>
                      <a:pt x="3493" y="1881"/>
                      <a:pt x="3582" y="1943"/>
                      <a:pt x="3671" y="2005"/>
                    </a:cubicBezTo>
                    <a:cubicBezTo>
                      <a:pt x="3772" y="2069"/>
                      <a:pt x="3842" y="2124"/>
                      <a:pt x="3835" y="2124"/>
                    </a:cubicBezTo>
                    <a:cubicBezTo>
                      <a:pt x="3832" y="2124"/>
                      <a:pt x="3817" y="2115"/>
                      <a:pt x="3786" y="2095"/>
                    </a:cubicBezTo>
                    <a:cubicBezTo>
                      <a:pt x="3715" y="2055"/>
                      <a:pt x="3602" y="1984"/>
                      <a:pt x="3513" y="1925"/>
                    </a:cubicBezTo>
                    <a:lnTo>
                      <a:pt x="3513" y="1925"/>
                    </a:lnTo>
                    <a:cubicBezTo>
                      <a:pt x="3513" y="1925"/>
                      <a:pt x="3513" y="1925"/>
                      <a:pt x="3512" y="1925"/>
                    </a:cubicBezTo>
                    <a:cubicBezTo>
                      <a:pt x="3510" y="1925"/>
                      <a:pt x="3486" y="1909"/>
                      <a:pt x="3466" y="1899"/>
                    </a:cubicBezTo>
                    <a:cubicBezTo>
                      <a:pt x="3461" y="1896"/>
                      <a:pt x="3459" y="1895"/>
                      <a:pt x="3458" y="1895"/>
                    </a:cubicBezTo>
                    <a:cubicBezTo>
                      <a:pt x="3449" y="1895"/>
                      <a:pt x="3510" y="1943"/>
                      <a:pt x="3510" y="1943"/>
                    </a:cubicBezTo>
                    <a:cubicBezTo>
                      <a:pt x="3583" y="1998"/>
                      <a:pt x="3689" y="2077"/>
                      <a:pt x="3679" y="2077"/>
                    </a:cubicBezTo>
                    <a:cubicBezTo>
                      <a:pt x="3674" y="2077"/>
                      <a:pt x="3644" y="2060"/>
                      <a:pt x="3573" y="2014"/>
                    </a:cubicBezTo>
                    <a:cubicBezTo>
                      <a:pt x="3531" y="1986"/>
                      <a:pt x="3237" y="1794"/>
                      <a:pt x="3228" y="1794"/>
                    </a:cubicBezTo>
                    <a:lnTo>
                      <a:pt x="3228" y="1794"/>
                    </a:lnTo>
                    <a:cubicBezTo>
                      <a:pt x="3226" y="1794"/>
                      <a:pt x="3245" y="1809"/>
                      <a:pt x="3297" y="1845"/>
                    </a:cubicBezTo>
                    <a:cubicBezTo>
                      <a:pt x="3396" y="1919"/>
                      <a:pt x="3479" y="1971"/>
                      <a:pt x="3470" y="1971"/>
                    </a:cubicBezTo>
                    <a:cubicBezTo>
                      <a:pt x="3469" y="1971"/>
                      <a:pt x="3468" y="1970"/>
                      <a:pt x="3466" y="1970"/>
                    </a:cubicBezTo>
                    <a:cubicBezTo>
                      <a:pt x="3439" y="1970"/>
                      <a:pt x="3323" y="1881"/>
                      <a:pt x="3270" y="1845"/>
                    </a:cubicBezTo>
                    <a:cubicBezTo>
                      <a:pt x="3234" y="1821"/>
                      <a:pt x="3218" y="1817"/>
                      <a:pt x="3212" y="1817"/>
                    </a:cubicBezTo>
                    <a:cubicBezTo>
                      <a:pt x="3209" y="1817"/>
                      <a:pt x="3208" y="1818"/>
                      <a:pt x="3208" y="1818"/>
                    </a:cubicBezTo>
                    <a:lnTo>
                      <a:pt x="3457" y="1988"/>
                    </a:lnTo>
                    <a:cubicBezTo>
                      <a:pt x="3484" y="2005"/>
                      <a:pt x="3537" y="2032"/>
                      <a:pt x="3608" y="2077"/>
                    </a:cubicBezTo>
                    <a:cubicBezTo>
                      <a:pt x="3742" y="2157"/>
                      <a:pt x="3697" y="2157"/>
                      <a:pt x="3697" y="2157"/>
                    </a:cubicBezTo>
                    <a:cubicBezTo>
                      <a:pt x="3697" y="2157"/>
                      <a:pt x="3555" y="2068"/>
                      <a:pt x="3457" y="2014"/>
                    </a:cubicBezTo>
                    <a:cubicBezTo>
                      <a:pt x="3442" y="2007"/>
                      <a:pt x="3344" y="1955"/>
                      <a:pt x="3336" y="1955"/>
                    </a:cubicBezTo>
                    <a:cubicBezTo>
                      <a:pt x="3334" y="1955"/>
                      <a:pt x="3336" y="1957"/>
                      <a:pt x="3341" y="1961"/>
                    </a:cubicBezTo>
                    <a:cubicBezTo>
                      <a:pt x="3403" y="2005"/>
                      <a:pt x="3475" y="2050"/>
                      <a:pt x="3537" y="2103"/>
                    </a:cubicBezTo>
                    <a:cubicBezTo>
                      <a:pt x="3537" y="2105"/>
                      <a:pt x="3536" y="2105"/>
                      <a:pt x="3534" y="2105"/>
                    </a:cubicBezTo>
                    <a:cubicBezTo>
                      <a:pt x="3531" y="2105"/>
                      <a:pt x="3527" y="2104"/>
                      <a:pt x="3525" y="2104"/>
                    </a:cubicBezTo>
                    <a:cubicBezTo>
                      <a:pt x="3520" y="2104"/>
                      <a:pt x="3524" y="2109"/>
                      <a:pt x="3564" y="2139"/>
                    </a:cubicBezTo>
                    <a:cubicBezTo>
                      <a:pt x="3671" y="2210"/>
                      <a:pt x="3663" y="2226"/>
                      <a:pt x="3640" y="2226"/>
                    </a:cubicBezTo>
                    <a:cubicBezTo>
                      <a:pt x="3629" y="2226"/>
                      <a:pt x="3614" y="2222"/>
                      <a:pt x="3608" y="2219"/>
                    </a:cubicBezTo>
                    <a:cubicBezTo>
                      <a:pt x="3546" y="2192"/>
                      <a:pt x="3484" y="2157"/>
                      <a:pt x="3430" y="2112"/>
                    </a:cubicBezTo>
                    <a:cubicBezTo>
                      <a:pt x="3372" y="2077"/>
                      <a:pt x="3350" y="2068"/>
                      <a:pt x="3342" y="2068"/>
                    </a:cubicBezTo>
                    <a:cubicBezTo>
                      <a:pt x="3334" y="2068"/>
                      <a:pt x="3341" y="2077"/>
                      <a:pt x="3341" y="2077"/>
                    </a:cubicBezTo>
                    <a:cubicBezTo>
                      <a:pt x="3315" y="2062"/>
                      <a:pt x="3291" y="2052"/>
                      <a:pt x="3283" y="2052"/>
                    </a:cubicBezTo>
                    <a:cubicBezTo>
                      <a:pt x="3271" y="2052"/>
                      <a:pt x="3291" y="2073"/>
                      <a:pt x="3386" y="2130"/>
                    </a:cubicBezTo>
                    <a:cubicBezTo>
                      <a:pt x="3451" y="2178"/>
                      <a:pt x="3453" y="2186"/>
                      <a:pt x="3447" y="2186"/>
                    </a:cubicBezTo>
                    <a:cubicBezTo>
                      <a:pt x="3444" y="2186"/>
                      <a:pt x="3439" y="2184"/>
                      <a:pt x="3439" y="2184"/>
                    </a:cubicBezTo>
                    <a:lnTo>
                      <a:pt x="3439" y="2184"/>
                    </a:lnTo>
                    <a:cubicBezTo>
                      <a:pt x="3430" y="2184"/>
                      <a:pt x="3519" y="2246"/>
                      <a:pt x="3537" y="2264"/>
                    </a:cubicBezTo>
                    <a:cubicBezTo>
                      <a:pt x="3542" y="2268"/>
                      <a:pt x="3542" y="2270"/>
                      <a:pt x="3538" y="2270"/>
                    </a:cubicBezTo>
                    <a:cubicBezTo>
                      <a:pt x="3531" y="2270"/>
                      <a:pt x="3509" y="2262"/>
                      <a:pt x="3494" y="2262"/>
                    </a:cubicBezTo>
                    <a:cubicBezTo>
                      <a:pt x="3490" y="2262"/>
                      <a:pt x="3486" y="2262"/>
                      <a:pt x="3484" y="2264"/>
                    </a:cubicBezTo>
                    <a:cubicBezTo>
                      <a:pt x="3475" y="2272"/>
                      <a:pt x="3926" y="2590"/>
                      <a:pt x="4043" y="2667"/>
                    </a:cubicBezTo>
                    <a:lnTo>
                      <a:pt x="4043" y="2667"/>
                    </a:lnTo>
                    <a:cubicBezTo>
                      <a:pt x="4033" y="2656"/>
                      <a:pt x="4021" y="2638"/>
                      <a:pt x="4027" y="2638"/>
                    </a:cubicBezTo>
                    <a:cubicBezTo>
                      <a:pt x="4072" y="2656"/>
                      <a:pt x="4107" y="2673"/>
                      <a:pt x="4152" y="2700"/>
                    </a:cubicBezTo>
                    <a:cubicBezTo>
                      <a:pt x="4220" y="2743"/>
                      <a:pt x="4275" y="2770"/>
                      <a:pt x="4296" y="2770"/>
                    </a:cubicBezTo>
                    <a:cubicBezTo>
                      <a:pt x="4306" y="2770"/>
                      <a:pt x="4309" y="2765"/>
                      <a:pt x="4303" y="2754"/>
                    </a:cubicBezTo>
                    <a:cubicBezTo>
                      <a:pt x="4285" y="2727"/>
                      <a:pt x="3991" y="2549"/>
                      <a:pt x="3956" y="2513"/>
                    </a:cubicBezTo>
                    <a:cubicBezTo>
                      <a:pt x="3946" y="2502"/>
                      <a:pt x="3944" y="2497"/>
                      <a:pt x="3948" y="2497"/>
                    </a:cubicBezTo>
                    <a:cubicBezTo>
                      <a:pt x="3959" y="2497"/>
                      <a:pt x="4017" y="2536"/>
                      <a:pt x="4089" y="2576"/>
                    </a:cubicBezTo>
                    <a:cubicBezTo>
                      <a:pt x="4196" y="2647"/>
                      <a:pt x="4205" y="2656"/>
                      <a:pt x="4214" y="2656"/>
                    </a:cubicBezTo>
                    <a:cubicBezTo>
                      <a:pt x="4223" y="2647"/>
                      <a:pt x="4205" y="2638"/>
                      <a:pt x="4054" y="2531"/>
                    </a:cubicBezTo>
                    <a:cubicBezTo>
                      <a:pt x="4003" y="2499"/>
                      <a:pt x="3966" y="2472"/>
                      <a:pt x="3971" y="2472"/>
                    </a:cubicBezTo>
                    <a:cubicBezTo>
                      <a:pt x="3973" y="2472"/>
                      <a:pt x="3982" y="2476"/>
                      <a:pt x="4000" y="2486"/>
                    </a:cubicBezTo>
                    <a:cubicBezTo>
                      <a:pt x="4130" y="2564"/>
                      <a:pt x="4327" y="2709"/>
                      <a:pt x="4363" y="2709"/>
                    </a:cubicBezTo>
                    <a:cubicBezTo>
                      <a:pt x="4364" y="2709"/>
                      <a:pt x="4365" y="2709"/>
                      <a:pt x="4365" y="2709"/>
                    </a:cubicBezTo>
                    <a:cubicBezTo>
                      <a:pt x="4294" y="2647"/>
                      <a:pt x="4214" y="2584"/>
                      <a:pt x="4134" y="2540"/>
                    </a:cubicBezTo>
                    <a:cubicBezTo>
                      <a:pt x="4120" y="2531"/>
                      <a:pt x="4123" y="2531"/>
                      <a:pt x="4127" y="2531"/>
                    </a:cubicBezTo>
                    <a:cubicBezTo>
                      <a:pt x="4132" y="2531"/>
                      <a:pt x="4138" y="2531"/>
                      <a:pt x="4134" y="2522"/>
                    </a:cubicBezTo>
                    <a:cubicBezTo>
                      <a:pt x="4072" y="2478"/>
                      <a:pt x="4018" y="2424"/>
                      <a:pt x="3965" y="2371"/>
                    </a:cubicBezTo>
                    <a:lnTo>
                      <a:pt x="3965" y="2371"/>
                    </a:lnTo>
                    <a:cubicBezTo>
                      <a:pt x="4072" y="2433"/>
                      <a:pt x="4285" y="2602"/>
                      <a:pt x="4357" y="2647"/>
                    </a:cubicBezTo>
                    <a:cubicBezTo>
                      <a:pt x="4267" y="2584"/>
                      <a:pt x="4205" y="2504"/>
                      <a:pt x="4134" y="2451"/>
                    </a:cubicBezTo>
                    <a:cubicBezTo>
                      <a:pt x="4092" y="2420"/>
                      <a:pt x="4076" y="2406"/>
                      <a:pt x="4081" y="2406"/>
                    </a:cubicBezTo>
                    <a:cubicBezTo>
                      <a:pt x="4089" y="2406"/>
                      <a:pt x="4134" y="2432"/>
                      <a:pt x="4205" y="2478"/>
                    </a:cubicBezTo>
                    <a:cubicBezTo>
                      <a:pt x="4263" y="2511"/>
                      <a:pt x="4285" y="2523"/>
                      <a:pt x="4288" y="2523"/>
                    </a:cubicBezTo>
                    <a:cubicBezTo>
                      <a:pt x="4295" y="2523"/>
                      <a:pt x="4208" y="2466"/>
                      <a:pt x="4214" y="2460"/>
                    </a:cubicBezTo>
                    <a:cubicBezTo>
                      <a:pt x="4218" y="2460"/>
                      <a:pt x="4217" y="2457"/>
                      <a:pt x="4220" y="2457"/>
                    </a:cubicBezTo>
                    <a:cubicBezTo>
                      <a:pt x="4226" y="2457"/>
                      <a:pt x="4241" y="2463"/>
                      <a:pt x="4294" y="2495"/>
                    </a:cubicBezTo>
                    <a:cubicBezTo>
                      <a:pt x="4317" y="2512"/>
                      <a:pt x="4329" y="2518"/>
                      <a:pt x="4332" y="2518"/>
                    </a:cubicBezTo>
                    <a:cubicBezTo>
                      <a:pt x="4334" y="2518"/>
                      <a:pt x="4333" y="2516"/>
                      <a:pt x="4330" y="2513"/>
                    </a:cubicBezTo>
                    <a:cubicBezTo>
                      <a:pt x="4259" y="2460"/>
                      <a:pt x="4187" y="2406"/>
                      <a:pt x="4107" y="2362"/>
                    </a:cubicBezTo>
                    <a:cubicBezTo>
                      <a:pt x="4046" y="2316"/>
                      <a:pt x="3921" y="2238"/>
                      <a:pt x="3924" y="2238"/>
                    </a:cubicBezTo>
                    <a:lnTo>
                      <a:pt x="3924" y="2238"/>
                    </a:lnTo>
                    <a:cubicBezTo>
                      <a:pt x="3924" y="2238"/>
                      <a:pt x="3929" y="2241"/>
                      <a:pt x="3938" y="2246"/>
                    </a:cubicBezTo>
                    <a:cubicBezTo>
                      <a:pt x="4009" y="2273"/>
                      <a:pt x="4143" y="2371"/>
                      <a:pt x="4205" y="2397"/>
                    </a:cubicBezTo>
                    <a:cubicBezTo>
                      <a:pt x="4215" y="2402"/>
                      <a:pt x="4221" y="2405"/>
                      <a:pt x="4224" y="2405"/>
                    </a:cubicBezTo>
                    <a:cubicBezTo>
                      <a:pt x="4235" y="2405"/>
                      <a:pt x="4186" y="2364"/>
                      <a:pt x="4143" y="2335"/>
                    </a:cubicBezTo>
                    <a:lnTo>
                      <a:pt x="4143" y="2335"/>
                    </a:lnTo>
                    <a:cubicBezTo>
                      <a:pt x="4143" y="2335"/>
                      <a:pt x="4161" y="2335"/>
                      <a:pt x="4214" y="2353"/>
                    </a:cubicBezTo>
                    <a:cubicBezTo>
                      <a:pt x="4232" y="2371"/>
                      <a:pt x="4259" y="2388"/>
                      <a:pt x="4285" y="2397"/>
                    </a:cubicBezTo>
                    <a:cubicBezTo>
                      <a:pt x="4294" y="2397"/>
                      <a:pt x="4178" y="2326"/>
                      <a:pt x="4178" y="2308"/>
                    </a:cubicBezTo>
                    <a:cubicBezTo>
                      <a:pt x="4177" y="2307"/>
                      <a:pt x="4177" y="2307"/>
                      <a:pt x="4178" y="2307"/>
                    </a:cubicBezTo>
                    <a:cubicBezTo>
                      <a:pt x="4183" y="2307"/>
                      <a:pt x="4235" y="2336"/>
                      <a:pt x="4259" y="2344"/>
                    </a:cubicBezTo>
                    <a:cubicBezTo>
                      <a:pt x="4266" y="2347"/>
                      <a:pt x="4271" y="2348"/>
                      <a:pt x="4275" y="2348"/>
                    </a:cubicBezTo>
                    <a:cubicBezTo>
                      <a:pt x="4294" y="2348"/>
                      <a:pt x="4262" y="2309"/>
                      <a:pt x="4143" y="2219"/>
                    </a:cubicBezTo>
                    <a:cubicBezTo>
                      <a:pt x="4102" y="2183"/>
                      <a:pt x="4076" y="2161"/>
                      <a:pt x="4079" y="2161"/>
                    </a:cubicBezTo>
                    <a:lnTo>
                      <a:pt x="4079" y="2161"/>
                    </a:lnTo>
                    <a:cubicBezTo>
                      <a:pt x="4082" y="2161"/>
                      <a:pt x="4126" y="2191"/>
                      <a:pt x="4232" y="2264"/>
                    </a:cubicBezTo>
                    <a:cubicBezTo>
                      <a:pt x="4312" y="2324"/>
                      <a:pt x="4342" y="2339"/>
                      <a:pt x="4352" y="2339"/>
                    </a:cubicBezTo>
                    <a:cubicBezTo>
                      <a:pt x="4355" y="2339"/>
                      <a:pt x="4357" y="2337"/>
                      <a:pt x="4357" y="2335"/>
                    </a:cubicBezTo>
                    <a:cubicBezTo>
                      <a:pt x="4365" y="2335"/>
                      <a:pt x="4392" y="2335"/>
                      <a:pt x="4339" y="2299"/>
                    </a:cubicBezTo>
                    <a:cubicBezTo>
                      <a:pt x="4304" y="2265"/>
                      <a:pt x="4237" y="2214"/>
                      <a:pt x="4243" y="2214"/>
                    </a:cubicBezTo>
                    <a:cubicBezTo>
                      <a:pt x="4244" y="2214"/>
                      <a:pt x="4252" y="2218"/>
                      <a:pt x="4267" y="2228"/>
                    </a:cubicBezTo>
                    <a:cubicBezTo>
                      <a:pt x="4370" y="2295"/>
                      <a:pt x="4410" y="2315"/>
                      <a:pt x="4421" y="2315"/>
                    </a:cubicBezTo>
                    <a:cubicBezTo>
                      <a:pt x="4432" y="2315"/>
                      <a:pt x="4414" y="2295"/>
                      <a:pt x="4401" y="2282"/>
                    </a:cubicBezTo>
                    <a:cubicBezTo>
                      <a:pt x="4377" y="2257"/>
                      <a:pt x="4135" y="2088"/>
                      <a:pt x="4141" y="2088"/>
                    </a:cubicBezTo>
                    <a:lnTo>
                      <a:pt x="4141" y="2088"/>
                    </a:lnTo>
                    <a:cubicBezTo>
                      <a:pt x="4141" y="2088"/>
                      <a:pt x="4145" y="2090"/>
                      <a:pt x="4152" y="2095"/>
                    </a:cubicBezTo>
                    <a:cubicBezTo>
                      <a:pt x="4241" y="2157"/>
                      <a:pt x="4339" y="2210"/>
                      <a:pt x="4437" y="2255"/>
                    </a:cubicBezTo>
                    <a:cubicBezTo>
                      <a:pt x="4444" y="2256"/>
                      <a:pt x="4451" y="2257"/>
                      <a:pt x="4456" y="2257"/>
                    </a:cubicBezTo>
                    <a:cubicBezTo>
                      <a:pt x="4483" y="2257"/>
                      <a:pt x="4486" y="2239"/>
                      <a:pt x="4463" y="2201"/>
                    </a:cubicBezTo>
                    <a:cubicBezTo>
                      <a:pt x="4446" y="2184"/>
                      <a:pt x="4428" y="2157"/>
                      <a:pt x="4410" y="2139"/>
                    </a:cubicBezTo>
                    <a:cubicBezTo>
                      <a:pt x="4392" y="2130"/>
                      <a:pt x="4294" y="2059"/>
                      <a:pt x="4303" y="2059"/>
                    </a:cubicBezTo>
                    <a:cubicBezTo>
                      <a:pt x="4312" y="2059"/>
                      <a:pt x="4490" y="2175"/>
                      <a:pt x="4535" y="2201"/>
                    </a:cubicBezTo>
                    <a:cubicBezTo>
                      <a:pt x="4579" y="2228"/>
                      <a:pt x="4624" y="2246"/>
                      <a:pt x="4677" y="2264"/>
                    </a:cubicBezTo>
                    <a:cubicBezTo>
                      <a:pt x="4681" y="2265"/>
                      <a:pt x="4684" y="2266"/>
                      <a:pt x="4685" y="2266"/>
                    </a:cubicBezTo>
                    <a:cubicBezTo>
                      <a:pt x="4694" y="2266"/>
                      <a:pt x="4653" y="2239"/>
                      <a:pt x="4508" y="2139"/>
                    </a:cubicBezTo>
                    <a:lnTo>
                      <a:pt x="4508" y="2139"/>
                    </a:lnTo>
                    <a:cubicBezTo>
                      <a:pt x="4535" y="2157"/>
                      <a:pt x="4548" y="2165"/>
                      <a:pt x="4551" y="2165"/>
                    </a:cubicBezTo>
                    <a:cubicBezTo>
                      <a:pt x="4562" y="2165"/>
                      <a:pt x="4424" y="2055"/>
                      <a:pt x="4410" y="2041"/>
                    </a:cubicBezTo>
                    <a:cubicBezTo>
                      <a:pt x="4408" y="2040"/>
                      <a:pt x="4408" y="2039"/>
                      <a:pt x="4408" y="2039"/>
                    </a:cubicBezTo>
                    <a:lnTo>
                      <a:pt x="4408" y="2039"/>
                    </a:lnTo>
                    <a:cubicBezTo>
                      <a:pt x="4410" y="2039"/>
                      <a:pt x="4608" y="2158"/>
                      <a:pt x="4642" y="2175"/>
                    </a:cubicBezTo>
                    <a:cubicBezTo>
                      <a:pt x="4655" y="2184"/>
                      <a:pt x="4673" y="2190"/>
                      <a:pt x="4682" y="2190"/>
                    </a:cubicBezTo>
                    <a:cubicBezTo>
                      <a:pt x="4691" y="2190"/>
                      <a:pt x="4691" y="2184"/>
                      <a:pt x="4668" y="2166"/>
                    </a:cubicBezTo>
                    <a:cubicBezTo>
                      <a:pt x="4633" y="2130"/>
                      <a:pt x="4472" y="2023"/>
                      <a:pt x="4374" y="1961"/>
                    </a:cubicBezTo>
                    <a:cubicBezTo>
                      <a:pt x="4374" y="1961"/>
                      <a:pt x="4364" y="1946"/>
                      <a:pt x="4371" y="1946"/>
                    </a:cubicBezTo>
                    <a:cubicBezTo>
                      <a:pt x="4373" y="1946"/>
                      <a:pt x="4377" y="1948"/>
                      <a:pt x="4383" y="1952"/>
                    </a:cubicBezTo>
                    <a:cubicBezTo>
                      <a:pt x="4401" y="1961"/>
                      <a:pt x="4455" y="1997"/>
                      <a:pt x="4490" y="2023"/>
                    </a:cubicBezTo>
                    <a:cubicBezTo>
                      <a:pt x="4502" y="2029"/>
                      <a:pt x="4509" y="2031"/>
                      <a:pt x="4513" y="2031"/>
                    </a:cubicBezTo>
                    <a:cubicBezTo>
                      <a:pt x="4521" y="2031"/>
                      <a:pt x="4517" y="2023"/>
                      <a:pt x="4517" y="2023"/>
                    </a:cubicBezTo>
                    <a:lnTo>
                      <a:pt x="4517" y="2023"/>
                    </a:lnTo>
                    <a:cubicBezTo>
                      <a:pt x="4517" y="2023"/>
                      <a:pt x="4633" y="2086"/>
                      <a:pt x="4650" y="2095"/>
                    </a:cubicBezTo>
                    <a:cubicBezTo>
                      <a:pt x="4658" y="2102"/>
                      <a:pt x="4664" y="2105"/>
                      <a:pt x="4668" y="2105"/>
                    </a:cubicBezTo>
                    <a:cubicBezTo>
                      <a:pt x="4673" y="2105"/>
                      <a:pt x="4673" y="2100"/>
                      <a:pt x="4668" y="2095"/>
                    </a:cubicBezTo>
                    <a:cubicBezTo>
                      <a:pt x="4588" y="2023"/>
                      <a:pt x="4508" y="1952"/>
                      <a:pt x="4419" y="1890"/>
                    </a:cubicBezTo>
                    <a:cubicBezTo>
                      <a:pt x="4376" y="1858"/>
                      <a:pt x="4360" y="1844"/>
                      <a:pt x="4363" y="1844"/>
                    </a:cubicBezTo>
                    <a:cubicBezTo>
                      <a:pt x="4370" y="1844"/>
                      <a:pt x="4486" y="1920"/>
                      <a:pt x="4624" y="2014"/>
                    </a:cubicBezTo>
                    <a:cubicBezTo>
                      <a:pt x="4508" y="1934"/>
                      <a:pt x="4615" y="1997"/>
                      <a:pt x="4526" y="1934"/>
                    </a:cubicBezTo>
                    <a:lnTo>
                      <a:pt x="4365" y="1827"/>
                    </a:lnTo>
                    <a:lnTo>
                      <a:pt x="4365" y="1827"/>
                    </a:lnTo>
                    <a:cubicBezTo>
                      <a:pt x="4374" y="1827"/>
                      <a:pt x="4540" y="1935"/>
                      <a:pt x="4560" y="1935"/>
                    </a:cubicBezTo>
                    <a:cubicBezTo>
                      <a:pt x="4561" y="1935"/>
                      <a:pt x="4561" y="1935"/>
                      <a:pt x="4561" y="1934"/>
                    </a:cubicBezTo>
                    <a:cubicBezTo>
                      <a:pt x="4561" y="1925"/>
                      <a:pt x="4410" y="1827"/>
                      <a:pt x="4374" y="1783"/>
                    </a:cubicBezTo>
                    <a:cubicBezTo>
                      <a:pt x="4364" y="1774"/>
                      <a:pt x="4361" y="1771"/>
                      <a:pt x="4362" y="1771"/>
                    </a:cubicBezTo>
                    <a:cubicBezTo>
                      <a:pt x="4369" y="1771"/>
                      <a:pt x="4465" y="1836"/>
                      <a:pt x="4508" y="1872"/>
                    </a:cubicBezTo>
                    <a:cubicBezTo>
                      <a:pt x="4588" y="1943"/>
                      <a:pt x="4677" y="1997"/>
                      <a:pt x="4775" y="2050"/>
                    </a:cubicBezTo>
                    <a:cubicBezTo>
                      <a:pt x="4681" y="1970"/>
                      <a:pt x="4586" y="1896"/>
                      <a:pt x="4487" y="1828"/>
                    </a:cubicBezTo>
                    <a:lnTo>
                      <a:pt x="4487" y="1828"/>
                    </a:lnTo>
                    <a:cubicBezTo>
                      <a:pt x="4597" y="1900"/>
                      <a:pt x="4639" y="1920"/>
                      <a:pt x="4653" y="1920"/>
                    </a:cubicBezTo>
                    <a:cubicBezTo>
                      <a:pt x="4672" y="1920"/>
                      <a:pt x="4647" y="1886"/>
                      <a:pt x="4665" y="1886"/>
                    </a:cubicBezTo>
                    <a:cubicBezTo>
                      <a:pt x="4678" y="1886"/>
                      <a:pt x="4713" y="1903"/>
                      <a:pt x="4802" y="1961"/>
                    </a:cubicBezTo>
                    <a:cubicBezTo>
                      <a:pt x="4859" y="1995"/>
                      <a:pt x="4884" y="2008"/>
                      <a:pt x="4889" y="2008"/>
                    </a:cubicBezTo>
                    <a:cubicBezTo>
                      <a:pt x="4903" y="2008"/>
                      <a:pt x="4750" y="1898"/>
                      <a:pt x="4731" y="1872"/>
                    </a:cubicBezTo>
                    <a:cubicBezTo>
                      <a:pt x="4704" y="1836"/>
                      <a:pt x="4731" y="1845"/>
                      <a:pt x="4731" y="1836"/>
                    </a:cubicBezTo>
                    <a:cubicBezTo>
                      <a:pt x="4731" y="1827"/>
                      <a:pt x="4633" y="1738"/>
                      <a:pt x="4642" y="1720"/>
                    </a:cubicBezTo>
                    <a:cubicBezTo>
                      <a:pt x="4642" y="1720"/>
                      <a:pt x="4643" y="1720"/>
                      <a:pt x="4644" y="1720"/>
                    </a:cubicBezTo>
                    <a:cubicBezTo>
                      <a:pt x="4661" y="1720"/>
                      <a:pt x="4764" y="1792"/>
                      <a:pt x="4782" y="1792"/>
                    </a:cubicBezTo>
                    <a:cubicBezTo>
                      <a:pt x="4783" y="1792"/>
                      <a:pt x="4784" y="1792"/>
                      <a:pt x="4784" y="1792"/>
                    </a:cubicBezTo>
                    <a:cubicBezTo>
                      <a:pt x="4784" y="1774"/>
                      <a:pt x="4793" y="1783"/>
                      <a:pt x="4722" y="1729"/>
                    </a:cubicBezTo>
                    <a:cubicBezTo>
                      <a:pt x="4686" y="1703"/>
                      <a:pt x="4588" y="1640"/>
                      <a:pt x="4597" y="1640"/>
                    </a:cubicBezTo>
                    <a:cubicBezTo>
                      <a:pt x="4605" y="1640"/>
                      <a:pt x="4830" y="1779"/>
                      <a:pt x="4954" y="1863"/>
                    </a:cubicBezTo>
                    <a:lnTo>
                      <a:pt x="4954" y="1863"/>
                    </a:lnTo>
                    <a:cubicBezTo>
                      <a:pt x="4790" y="1748"/>
                      <a:pt x="4863" y="1738"/>
                      <a:pt x="4910" y="1738"/>
                    </a:cubicBezTo>
                    <a:cubicBezTo>
                      <a:pt x="4921" y="1738"/>
                      <a:pt x="4931" y="1738"/>
                      <a:pt x="4935" y="1738"/>
                    </a:cubicBezTo>
                    <a:cubicBezTo>
                      <a:pt x="4951" y="1738"/>
                      <a:pt x="5049" y="1786"/>
                      <a:pt x="5067" y="1786"/>
                    </a:cubicBezTo>
                    <a:cubicBezTo>
                      <a:pt x="5069" y="1786"/>
                      <a:pt x="5070" y="1785"/>
                      <a:pt x="5069" y="1783"/>
                    </a:cubicBezTo>
                    <a:cubicBezTo>
                      <a:pt x="5033" y="1738"/>
                      <a:pt x="4989" y="1694"/>
                      <a:pt x="4944" y="1658"/>
                    </a:cubicBezTo>
                    <a:cubicBezTo>
                      <a:pt x="4932" y="1650"/>
                      <a:pt x="4869" y="1603"/>
                      <a:pt x="4803" y="1556"/>
                    </a:cubicBezTo>
                    <a:lnTo>
                      <a:pt x="4803" y="1556"/>
                    </a:lnTo>
                    <a:cubicBezTo>
                      <a:pt x="4863" y="1593"/>
                      <a:pt x="4918" y="1624"/>
                      <a:pt x="4926" y="1624"/>
                    </a:cubicBezTo>
                    <a:cubicBezTo>
                      <a:pt x="4930" y="1624"/>
                      <a:pt x="4925" y="1619"/>
                      <a:pt x="4909" y="1605"/>
                    </a:cubicBezTo>
                    <a:cubicBezTo>
                      <a:pt x="4893" y="1597"/>
                      <a:pt x="4759" y="1492"/>
                      <a:pt x="4765" y="1492"/>
                    </a:cubicBezTo>
                    <a:lnTo>
                      <a:pt x="4765" y="1492"/>
                    </a:lnTo>
                    <a:cubicBezTo>
                      <a:pt x="4766" y="1492"/>
                      <a:pt x="4769" y="1494"/>
                      <a:pt x="4775" y="1498"/>
                    </a:cubicBezTo>
                    <a:cubicBezTo>
                      <a:pt x="4800" y="1506"/>
                      <a:pt x="5054" y="1696"/>
                      <a:pt x="5062" y="1696"/>
                    </a:cubicBezTo>
                    <a:cubicBezTo>
                      <a:pt x="5062" y="1696"/>
                      <a:pt x="5062" y="1695"/>
                      <a:pt x="5060" y="1694"/>
                    </a:cubicBezTo>
                    <a:cubicBezTo>
                      <a:pt x="4962" y="1596"/>
                      <a:pt x="4855" y="1516"/>
                      <a:pt x="4748" y="1444"/>
                    </a:cubicBezTo>
                    <a:cubicBezTo>
                      <a:pt x="4747" y="1443"/>
                      <a:pt x="4746" y="1443"/>
                      <a:pt x="4746" y="1443"/>
                    </a:cubicBezTo>
                    <a:lnTo>
                      <a:pt x="4746" y="1443"/>
                    </a:lnTo>
                    <a:cubicBezTo>
                      <a:pt x="4747" y="1443"/>
                      <a:pt x="4948" y="1571"/>
                      <a:pt x="5007" y="1605"/>
                    </a:cubicBezTo>
                    <a:cubicBezTo>
                      <a:pt x="5051" y="1631"/>
                      <a:pt x="5105" y="1658"/>
                      <a:pt x="5149" y="1676"/>
                    </a:cubicBezTo>
                    <a:cubicBezTo>
                      <a:pt x="5060" y="1614"/>
                      <a:pt x="4864" y="1480"/>
                      <a:pt x="4855" y="1462"/>
                    </a:cubicBezTo>
                    <a:cubicBezTo>
                      <a:pt x="4854" y="1460"/>
                      <a:pt x="4855" y="1459"/>
                      <a:pt x="4856" y="1459"/>
                    </a:cubicBezTo>
                    <a:cubicBezTo>
                      <a:pt x="4865" y="1459"/>
                      <a:pt x="4902" y="1482"/>
                      <a:pt x="4911" y="1482"/>
                    </a:cubicBezTo>
                    <a:cubicBezTo>
                      <a:pt x="4915" y="1482"/>
                      <a:pt x="4915" y="1479"/>
                      <a:pt x="4909" y="1471"/>
                    </a:cubicBezTo>
                    <a:cubicBezTo>
                      <a:pt x="4882" y="1444"/>
                      <a:pt x="4811" y="1391"/>
                      <a:pt x="4811" y="1391"/>
                    </a:cubicBezTo>
                    <a:cubicBezTo>
                      <a:pt x="4811" y="1390"/>
                      <a:pt x="4812" y="1390"/>
                      <a:pt x="4813" y="1390"/>
                    </a:cubicBezTo>
                    <a:cubicBezTo>
                      <a:pt x="4833" y="1390"/>
                      <a:pt x="4982" y="1481"/>
                      <a:pt x="5016" y="1498"/>
                    </a:cubicBezTo>
                    <a:cubicBezTo>
                      <a:pt x="5019" y="1499"/>
                      <a:pt x="5022" y="1499"/>
                      <a:pt x="5024" y="1499"/>
                    </a:cubicBezTo>
                    <a:cubicBezTo>
                      <a:pt x="5043" y="1499"/>
                      <a:pt x="4999" y="1461"/>
                      <a:pt x="4846" y="1364"/>
                    </a:cubicBezTo>
                    <a:lnTo>
                      <a:pt x="4846" y="1364"/>
                    </a:lnTo>
                    <a:cubicBezTo>
                      <a:pt x="4877" y="1379"/>
                      <a:pt x="5052" y="1480"/>
                      <a:pt x="5061" y="1480"/>
                    </a:cubicBezTo>
                    <a:cubicBezTo>
                      <a:pt x="5063" y="1480"/>
                      <a:pt x="5060" y="1477"/>
                      <a:pt x="5051" y="1471"/>
                    </a:cubicBezTo>
                    <a:cubicBezTo>
                      <a:pt x="4962" y="1418"/>
                      <a:pt x="4873" y="1355"/>
                      <a:pt x="4784" y="1284"/>
                    </a:cubicBezTo>
                    <a:cubicBezTo>
                      <a:pt x="4802" y="1284"/>
                      <a:pt x="4891" y="1346"/>
                      <a:pt x="4927" y="1364"/>
                    </a:cubicBezTo>
                    <a:cubicBezTo>
                      <a:pt x="4954" y="1380"/>
                      <a:pt x="4977" y="1389"/>
                      <a:pt x="4986" y="1389"/>
                    </a:cubicBezTo>
                    <a:cubicBezTo>
                      <a:pt x="5005" y="1389"/>
                      <a:pt x="4978" y="1357"/>
                      <a:pt x="4855" y="1275"/>
                    </a:cubicBezTo>
                    <a:lnTo>
                      <a:pt x="4855" y="1275"/>
                    </a:lnTo>
                    <a:cubicBezTo>
                      <a:pt x="4953" y="1337"/>
                      <a:pt x="5060" y="1400"/>
                      <a:pt x="5167" y="1453"/>
                    </a:cubicBezTo>
                    <a:cubicBezTo>
                      <a:pt x="5007" y="1346"/>
                      <a:pt x="5051" y="1373"/>
                      <a:pt x="5060" y="1364"/>
                    </a:cubicBezTo>
                    <a:cubicBezTo>
                      <a:pt x="5062" y="1364"/>
                      <a:pt x="5064" y="1364"/>
                      <a:pt x="5065" y="1364"/>
                    </a:cubicBezTo>
                    <a:cubicBezTo>
                      <a:pt x="5068" y="1364"/>
                      <a:pt x="5058" y="1359"/>
                      <a:pt x="4980" y="1302"/>
                    </a:cubicBezTo>
                    <a:cubicBezTo>
                      <a:pt x="4942" y="1275"/>
                      <a:pt x="4930" y="1266"/>
                      <a:pt x="4935" y="1266"/>
                    </a:cubicBezTo>
                    <a:cubicBezTo>
                      <a:pt x="4946" y="1266"/>
                      <a:pt x="5074" y="1337"/>
                      <a:pt x="5087" y="1337"/>
                    </a:cubicBezTo>
                    <a:cubicBezTo>
                      <a:pt x="5105" y="1337"/>
                      <a:pt x="5007" y="1275"/>
                      <a:pt x="4998" y="1257"/>
                    </a:cubicBezTo>
                    <a:cubicBezTo>
                      <a:pt x="4980" y="1239"/>
                      <a:pt x="4998" y="1239"/>
                      <a:pt x="4998" y="1231"/>
                    </a:cubicBezTo>
                    <a:cubicBezTo>
                      <a:pt x="4998" y="1222"/>
                      <a:pt x="4980" y="1186"/>
                      <a:pt x="4713" y="999"/>
                    </a:cubicBezTo>
                    <a:lnTo>
                      <a:pt x="4713" y="999"/>
                    </a:lnTo>
                    <a:cubicBezTo>
                      <a:pt x="4802" y="1062"/>
                      <a:pt x="4927" y="1151"/>
                      <a:pt x="5033" y="1222"/>
                    </a:cubicBezTo>
                    <a:cubicBezTo>
                      <a:pt x="5068" y="1244"/>
                      <a:pt x="5083" y="1253"/>
                      <a:pt x="5085" y="1253"/>
                    </a:cubicBezTo>
                    <a:cubicBezTo>
                      <a:pt x="5091" y="1253"/>
                      <a:pt x="5015" y="1196"/>
                      <a:pt x="4989" y="1177"/>
                    </a:cubicBezTo>
                    <a:cubicBezTo>
                      <a:pt x="4890" y="1105"/>
                      <a:pt x="4848" y="1073"/>
                      <a:pt x="4852" y="1073"/>
                    </a:cubicBezTo>
                    <a:cubicBezTo>
                      <a:pt x="4858" y="1073"/>
                      <a:pt x="4948" y="1130"/>
                      <a:pt x="5096" y="1222"/>
                    </a:cubicBezTo>
                    <a:cubicBezTo>
                      <a:pt x="5116" y="1233"/>
                      <a:pt x="5127" y="1238"/>
                      <a:pt x="5130" y="1238"/>
                    </a:cubicBezTo>
                    <a:cubicBezTo>
                      <a:pt x="5147" y="1238"/>
                      <a:pt x="4851" y="1033"/>
                      <a:pt x="4854" y="1033"/>
                    </a:cubicBezTo>
                    <a:lnTo>
                      <a:pt x="4854" y="1033"/>
                    </a:lnTo>
                    <a:cubicBezTo>
                      <a:pt x="4854" y="1033"/>
                      <a:pt x="4878" y="1049"/>
                      <a:pt x="4935" y="1088"/>
                    </a:cubicBezTo>
                    <a:cubicBezTo>
                      <a:pt x="5023" y="1149"/>
                      <a:pt x="5074" y="1179"/>
                      <a:pt x="5084" y="1179"/>
                    </a:cubicBezTo>
                    <a:cubicBezTo>
                      <a:pt x="5095" y="1179"/>
                      <a:pt x="5059" y="1145"/>
                      <a:pt x="4968" y="1079"/>
                    </a:cubicBezTo>
                    <a:lnTo>
                      <a:pt x="4968" y="1079"/>
                    </a:lnTo>
                    <a:cubicBezTo>
                      <a:pt x="5028" y="1118"/>
                      <a:pt x="5073" y="1143"/>
                      <a:pt x="5123" y="1168"/>
                    </a:cubicBezTo>
                    <a:cubicBezTo>
                      <a:pt x="5128" y="1171"/>
                      <a:pt x="5132" y="1172"/>
                      <a:pt x="5133" y="1172"/>
                    </a:cubicBezTo>
                    <a:cubicBezTo>
                      <a:pt x="5139" y="1172"/>
                      <a:pt x="5097" y="1141"/>
                      <a:pt x="5105" y="1141"/>
                    </a:cubicBezTo>
                    <a:cubicBezTo>
                      <a:pt x="5105" y="1141"/>
                      <a:pt x="5105" y="1140"/>
                      <a:pt x="5106" y="1140"/>
                    </a:cubicBezTo>
                    <a:cubicBezTo>
                      <a:pt x="5117" y="1140"/>
                      <a:pt x="5187" y="1186"/>
                      <a:pt x="5212" y="1186"/>
                    </a:cubicBezTo>
                    <a:cubicBezTo>
                      <a:pt x="5213" y="1186"/>
                      <a:pt x="5214" y="1187"/>
                      <a:pt x="5215" y="1187"/>
                    </a:cubicBezTo>
                    <a:cubicBezTo>
                      <a:pt x="5227" y="1187"/>
                      <a:pt x="5132" y="1115"/>
                      <a:pt x="5140" y="1115"/>
                    </a:cubicBezTo>
                    <a:cubicBezTo>
                      <a:pt x="5149" y="1115"/>
                      <a:pt x="5158" y="1115"/>
                      <a:pt x="5194" y="1124"/>
                    </a:cubicBezTo>
                    <a:cubicBezTo>
                      <a:pt x="5221" y="1130"/>
                      <a:pt x="5283" y="1162"/>
                      <a:pt x="5297" y="1162"/>
                    </a:cubicBezTo>
                    <a:cubicBezTo>
                      <a:pt x="5301" y="1162"/>
                      <a:pt x="5301" y="1159"/>
                      <a:pt x="5292" y="1150"/>
                    </a:cubicBezTo>
                    <a:cubicBezTo>
                      <a:pt x="5274" y="1133"/>
                      <a:pt x="5105" y="1008"/>
                      <a:pt x="5105" y="1008"/>
                    </a:cubicBezTo>
                    <a:cubicBezTo>
                      <a:pt x="5105" y="1008"/>
                      <a:pt x="5105" y="1007"/>
                      <a:pt x="5105" y="1007"/>
                    </a:cubicBezTo>
                    <a:cubicBezTo>
                      <a:pt x="5117" y="1007"/>
                      <a:pt x="5320" y="1142"/>
                      <a:pt x="5363" y="1168"/>
                    </a:cubicBezTo>
                    <a:cubicBezTo>
                      <a:pt x="5371" y="1173"/>
                      <a:pt x="5375" y="1175"/>
                      <a:pt x="5377" y="1175"/>
                    </a:cubicBezTo>
                    <a:cubicBezTo>
                      <a:pt x="5385" y="1175"/>
                      <a:pt x="5257" y="1082"/>
                      <a:pt x="5203" y="1043"/>
                    </a:cubicBezTo>
                    <a:cubicBezTo>
                      <a:pt x="5142" y="1006"/>
                      <a:pt x="4902" y="839"/>
                      <a:pt x="4918" y="839"/>
                    </a:cubicBezTo>
                    <a:cubicBezTo>
                      <a:pt x="4921" y="839"/>
                      <a:pt x="4932" y="844"/>
                      <a:pt x="4953" y="856"/>
                    </a:cubicBezTo>
                    <a:cubicBezTo>
                      <a:pt x="5060" y="928"/>
                      <a:pt x="5221" y="1026"/>
                      <a:pt x="5283" y="1061"/>
                    </a:cubicBezTo>
                    <a:cubicBezTo>
                      <a:pt x="5289" y="1064"/>
                      <a:pt x="5292" y="1066"/>
                      <a:pt x="5294" y="1066"/>
                    </a:cubicBezTo>
                    <a:cubicBezTo>
                      <a:pt x="5309" y="1066"/>
                      <a:pt x="5075" y="900"/>
                      <a:pt x="5084" y="900"/>
                    </a:cubicBezTo>
                    <a:lnTo>
                      <a:pt x="5084" y="900"/>
                    </a:lnTo>
                    <a:cubicBezTo>
                      <a:pt x="5086" y="900"/>
                      <a:pt x="5108" y="913"/>
                      <a:pt x="5158" y="945"/>
                    </a:cubicBezTo>
                    <a:cubicBezTo>
                      <a:pt x="5214" y="978"/>
                      <a:pt x="5241" y="989"/>
                      <a:pt x="5251" y="989"/>
                    </a:cubicBezTo>
                    <a:cubicBezTo>
                      <a:pt x="5270" y="989"/>
                      <a:pt x="5241" y="957"/>
                      <a:pt x="5229" y="945"/>
                    </a:cubicBezTo>
                    <a:cubicBezTo>
                      <a:pt x="5214" y="930"/>
                      <a:pt x="5172" y="888"/>
                      <a:pt x="5189" y="888"/>
                    </a:cubicBezTo>
                    <a:cubicBezTo>
                      <a:pt x="5192" y="888"/>
                      <a:pt x="5196" y="890"/>
                      <a:pt x="5203" y="892"/>
                    </a:cubicBezTo>
                    <a:cubicBezTo>
                      <a:pt x="5211" y="892"/>
                      <a:pt x="5396" y="1002"/>
                      <a:pt x="5402" y="1002"/>
                    </a:cubicBezTo>
                    <a:cubicBezTo>
                      <a:pt x="5403" y="1002"/>
                      <a:pt x="5402" y="1001"/>
                      <a:pt x="5399" y="999"/>
                    </a:cubicBezTo>
                    <a:cubicBezTo>
                      <a:pt x="5319" y="945"/>
                      <a:pt x="5247" y="910"/>
                      <a:pt x="5185" y="856"/>
                    </a:cubicBezTo>
                    <a:cubicBezTo>
                      <a:pt x="5149" y="830"/>
                      <a:pt x="5149" y="821"/>
                      <a:pt x="5149" y="821"/>
                    </a:cubicBezTo>
                    <a:lnTo>
                      <a:pt x="5149" y="821"/>
                    </a:lnTo>
                    <a:cubicBezTo>
                      <a:pt x="5198" y="839"/>
                      <a:pt x="5242" y="858"/>
                      <a:pt x="5284" y="882"/>
                    </a:cubicBezTo>
                    <a:lnTo>
                      <a:pt x="5284" y="882"/>
                    </a:lnTo>
                    <a:cubicBezTo>
                      <a:pt x="5215" y="836"/>
                      <a:pt x="5190" y="818"/>
                      <a:pt x="5192" y="818"/>
                    </a:cubicBezTo>
                    <a:lnTo>
                      <a:pt x="5192" y="818"/>
                    </a:lnTo>
                    <a:cubicBezTo>
                      <a:pt x="5198" y="818"/>
                      <a:pt x="5434" y="967"/>
                      <a:pt x="5452" y="967"/>
                    </a:cubicBezTo>
                    <a:cubicBezTo>
                      <a:pt x="5454" y="967"/>
                      <a:pt x="5454" y="966"/>
                      <a:pt x="5452" y="963"/>
                    </a:cubicBezTo>
                    <a:cubicBezTo>
                      <a:pt x="5408" y="928"/>
                      <a:pt x="5167" y="767"/>
                      <a:pt x="5149" y="732"/>
                    </a:cubicBezTo>
                    <a:cubicBezTo>
                      <a:pt x="5149" y="731"/>
                      <a:pt x="5150" y="731"/>
                      <a:pt x="5150" y="731"/>
                    </a:cubicBezTo>
                    <a:cubicBezTo>
                      <a:pt x="5162" y="731"/>
                      <a:pt x="5275" y="803"/>
                      <a:pt x="5301" y="812"/>
                    </a:cubicBezTo>
                    <a:cubicBezTo>
                      <a:pt x="5316" y="820"/>
                      <a:pt x="5324" y="823"/>
                      <a:pt x="5326" y="823"/>
                    </a:cubicBezTo>
                    <a:cubicBezTo>
                      <a:pt x="5337" y="823"/>
                      <a:pt x="5185" y="729"/>
                      <a:pt x="5215" y="729"/>
                    </a:cubicBezTo>
                    <a:cubicBezTo>
                      <a:pt x="5218" y="729"/>
                      <a:pt x="5222" y="730"/>
                      <a:pt x="5229" y="732"/>
                    </a:cubicBezTo>
                    <a:cubicBezTo>
                      <a:pt x="5274" y="751"/>
                      <a:pt x="5310" y="766"/>
                      <a:pt x="5320" y="766"/>
                    </a:cubicBezTo>
                    <a:cubicBezTo>
                      <a:pt x="5324" y="766"/>
                      <a:pt x="5323" y="763"/>
                      <a:pt x="5319" y="758"/>
                    </a:cubicBezTo>
                    <a:cubicBezTo>
                      <a:pt x="5310" y="732"/>
                      <a:pt x="5221" y="669"/>
                      <a:pt x="5221" y="669"/>
                    </a:cubicBezTo>
                    <a:cubicBezTo>
                      <a:pt x="5257" y="669"/>
                      <a:pt x="5554" y="853"/>
                      <a:pt x="5580" y="853"/>
                    </a:cubicBezTo>
                    <a:cubicBezTo>
                      <a:pt x="5586" y="853"/>
                      <a:pt x="5578" y="844"/>
                      <a:pt x="5550" y="821"/>
                    </a:cubicBezTo>
                    <a:cubicBezTo>
                      <a:pt x="5470" y="758"/>
                      <a:pt x="5390" y="714"/>
                      <a:pt x="5399" y="705"/>
                    </a:cubicBezTo>
                    <a:lnTo>
                      <a:pt x="5399" y="705"/>
                    </a:lnTo>
                    <a:cubicBezTo>
                      <a:pt x="5443" y="732"/>
                      <a:pt x="5488" y="758"/>
                      <a:pt x="5532" y="776"/>
                    </a:cubicBezTo>
                    <a:cubicBezTo>
                      <a:pt x="5541" y="776"/>
                      <a:pt x="5452" y="723"/>
                      <a:pt x="5434" y="705"/>
                    </a:cubicBezTo>
                    <a:cubicBezTo>
                      <a:pt x="5414" y="686"/>
                      <a:pt x="5413" y="679"/>
                      <a:pt x="5422" y="679"/>
                    </a:cubicBezTo>
                    <a:cubicBezTo>
                      <a:pt x="5450" y="679"/>
                      <a:pt x="5568" y="735"/>
                      <a:pt x="5596" y="735"/>
                    </a:cubicBezTo>
                    <a:cubicBezTo>
                      <a:pt x="5614" y="735"/>
                      <a:pt x="5595" y="712"/>
                      <a:pt x="5488" y="634"/>
                    </a:cubicBezTo>
                    <a:lnTo>
                      <a:pt x="5488" y="634"/>
                    </a:lnTo>
                    <a:cubicBezTo>
                      <a:pt x="5500" y="646"/>
                      <a:pt x="5556" y="697"/>
                      <a:pt x="5552" y="697"/>
                    </a:cubicBezTo>
                    <a:cubicBezTo>
                      <a:pt x="5551" y="697"/>
                      <a:pt x="5538" y="688"/>
                      <a:pt x="5506" y="660"/>
                    </a:cubicBezTo>
                    <a:lnTo>
                      <a:pt x="5497" y="660"/>
                    </a:lnTo>
                    <a:cubicBezTo>
                      <a:pt x="5506" y="652"/>
                      <a:pt x="4588" y="37"/>
                      <a:pt x="4526" y="10"/>
                    </a:cubicBezTo>
                    <a:cubicBezTo>
                      <a:pt x="4514" y="6"/>
                      <a:pt x="4498" y="1"/>
                      <a:pt x="4489" y="1"/>
                    </a:cubicBezTo>
                    <a:close/>
                    <a:moveTo>
                      <a:pt x="2709" y="2754"/>
                    </a:moveTo>
                    <a:lnTo>
                      <a:pt x="2709" y="2754"/>
                    </a:lnTo>
                    <a:cubicBezTo>
                      <a:pt x="2748" y="2778"/>
                      <a:pt x="2783" y="2800"/>
                      <a:pt x="2815" y="2819"/>
                    </a:cubicBezTo>
                    <a:lnTo>
                      <a:pt x="2815" y="2819"/>
                    </a:lnTo>
                    <a:cubicBezTo>
                      <a:pt x="2772" y="2790"/>
                      <a:pt x="2733" y="2766"/>
                      <a:pt x="2709" y="2754"/>
                    </a:cubicBezTo>
                    <a:close/>
                    <a:moveTo>
                      <a:pt x="2967" y="2798"/>
                    </a:moveTo>
                    <a:lnTo>
                      <a:pt x="2967" y="2798"/>
                    </a:lnTo>
                    <a:cubicBezTo>
                      <a:pt x="3001" y="2822"/>
                      <a:pt x="3027" y="2838"/>
                      <a:pt x="3045" y="2850"/>
                    </a:cubicBezTo>
                    <a:lnTo>
                      <a:pt x="3045" y="2850"/>
                    </a:lnTo>
                    <a:cubicBezTo>
                      <a:pt x="3012" y="2828"/>
                      <a:pt x="2984" y="2809"/>
                      <a:pt x="2967" y="2798"/>
                    </a:cubicBezTo>
                    <a:close/>
                    <a:moveTo>
                      <a:pt x="4029" y="2875"/>
                    </a:moveTo>
                    <a:cubicBezTo>
                      <a:pt x="4023" y="2875"/>
                      <a:pt x="4093" y="2923"/>
                      <a:pt x="4241" y="3021"/>
                    </a:cubicBezTo>
                    <a:lnTo>
                      <a:pt x="4250" y="3021"/>
                    </a:lnTo>
                    <a:lnTo>
                      <a:pt x="4134" y="2932"/>
                    </a:lnTo>
                    <a:cubicBezTo>
                      <a:pt x="4068" y="2894"/>
                      <a:pt x="4033" y="2875"/>
                      <a:pt x="4029" y="2875"/>
                    </a:cubicBezTo>
                    <a:close/>
                    <a:moveTo>
                      <a:pt x="2344" y="3119"/>
                    </a:moveTo>
                    <a:cubicBezTo>
                      <a:pt x="2351" y="3123"/>
                      <a:pt x="2359" y="3126"/>
                      <a:pt x="2366" y="3130"/>
                    </a:cubicBezTo>
                    <a:lnTo>
                      <a:pt x="2366" y="3130"/>
                    </a:lnTo>
                    <a:cubicBezTo>
                      <a:pt x="2361" y="3127"/>
                      <a:pt x="2357" y="3123"/>
                      <a:pt x="2352" y="3119"/>
                    </a:cubicBezTo>
                    <a:close/>
                    <a:moveTo>
                      <a:pt x="2254" y="3003"/>
                    </a:moveTo>
                    <a:lnTo>
                      <a:pt x="2263" y="3012"/>
                    </a:lnTo>
                    <a:cubicBezTo>
                      <a:pt x="2335" y="3065"/>
                      <a:pt x="2370" y="3101"/>
                      <a:pt x="2504" y="3181"/>
                    </a:cubicBezTo>
                    <a:cubicBezTo>
                      <a:pt x="2513" y="3163"/>
                      <a:pt x="2424" y="3110"/>
                      <a:pt x="2254" y="3003"/>
                    </a:cubicBezTo>
                    <a:close/>
                    <a:moveTo>
                      <a:pt x="3029" y="2184"/>
                    </a:moveTo>
                    <a:lnTo>
                      <a:pt x="3279" y="2353"/>
                    </a:lnTo>
                    <a:cubicBezTo>
                      <a:pt x="3278" y="2353"/>
                      <a:pt x="3278" y="2353"/>
                      <a:pt x="3277" y="2353"/>
                    </a:cubicBezTo>
                    <a:cubicBezTo>
                      <a:pt x="3260" y="2353"/>
                      <a:pt x="3126" y="2264"/>
                      <a:pt x="3118" y="2264"/>
                    </a:cubicBezTo>
                    <a:cubicBezTo>
                      <a:pt x="3117" y="2264"/>
                      <a:pt x="3120" y="2266"/>
                      <a:pt x="3127" y="2273"/>
                    </a:cubicBezTo>
                    <a:cubicBezTo>
                      <a:pt x="3208" y="2353"/>
                      <a:pt x="3297" y="2415"/>
                      <a:pt x="3386" y="2478"/>
                    </a:cubicBezTo>
                    <a:cubicBezTo>
                      <a:pt x="3448" y="2531"/>
                      <a:pt x="3493" y="2549"/>
                      <a:pt x="3484" y="2549"/>
                    </a:cubicBezTo>
                    <a:cubicBezTo>
                      <a:pt x="3448" y="2540"/>
                      <a:pt x="3421" y="2522"/>
                      <a:pt x="3395" y="2504"/>
                    </a:cubicBezTo>
                    <a:cubicBezTo>
                      <a:pt x="3326" y="2467"/>
                      <a:pt x="3237" y="2417"/>
                      <a:pt x="3224" y="2417"/>
                    </a:cubicBezTo>
                    <a:cubicBezTo>
                      <a:pt x="3219" y="2417"/>
                      <a:pt x="3228" y="2426"/>
                      <a:pt x="3261" y="2451"/>
                    </a:cubicBezTo>
                    <a:cubicBezTo>
                      <a:pt x="3351" y="2518"/>
                      <a:pt x="3403" y="2573"/>
                      <a:pt x="3386" y="2573"/>
                    </a:cubicBezTo>
                    <a:cubicBezTo>
                      <a:pt x="3382" y="2573"/>
                      <a:pt x="3376" y="2571"/>
                      <a:pt x="3368" y="2567"/>
                    </a:cubicBezTo>
                    <a:cubicBezTo>
                      <a:pt x="3345" y="2551"/>
                      <a:pt x="3132" y="2414"/>
                      <a:pt x="3119" y="2414"/>
                    </a:cubicBezTo>
                    <a:cubicBezTo>
                      <a:pt x="3117" y="2414"/>
                      <a:pt x="3119" y="2417"/>
                      <a:pt x="3127" y="2424"/>
                    </a:cubicBezTo>
                    <a:cubicBezTo>
                      <a:pt x="3288" y="2540"/>
                      <a:pt x="3546" y="2691"/>
                      <a:pt x="3528" y="2700"/>
                    </a:cubicBezTo>
                    <a:cubicBezTo>
                      <a:pt x="3528" y="2701"/>
                      <a:pt x="3527" y="2701"/>
                      <a:pt x="3526" y="2701"/>
                    </a:cubicBezTo>
                    <a:cubicBezTo>
                      <a:pt x="3488" y="2701"/>
                      <a:pt x="3050" y="2379"/>
                      <a:pt x="3030" y="2379"/>
                    </a:cubicBezTo>
                    <a:cubicBezTo>
                      <a:pt x="3030" y="2379"/>
                      <a:pt x="3029" y="2379"/>
                      <a:pt x="3029" y="2380"/>
                    </a:cubicBezTo>
                    <a:cubicBezTo>
                      <a:pt x="3012" y="2397"/>
                      <a:pt x="3216" y="2513"/>
                      <a:pt x="3261" y="2549"/>
                    </a:cubicBezTo>
                    <a:cubicBezTo>
                      <a:pt x="3289" y="2576"/>
                      <a:pt x="3288" y="2585"/>
                      <a:pt x="3276" y="2585"/>
                    </a:cubicBezTo>
                    <a:cubicBezTo>
                      <a:pt x="3261" y="2585"/>
                      <a:pt x="3227" y="2572"/>
                      <a:pt x="3208" y="2567"/>
                    </a:cubicBezTo>
                    <a:cubicBezTo>
                      <a:pt x="3146" y="2546"/>
                      <a:pt x="2994" y="2472"/>
                      <a:pt x="2956" y="2472"/>
                    </a:cubicBezTo>
                    <a:cubicBezTo>
                      <a:pt x="2945" y="2472"/>
                      <a:pt x="2944" y="2479"/>
                      <a:pt x="2958" y="2495"/>
                    </a:cubicBezTo>
                    <a:cubicBezTo>
                      <a:pt x="2976" y="2522"/>
                      <a:pt x="3083" y="2593"/>
                      <a:pt x="3172" y="2656"/>
                    </a:cubicBezTo>
                    <a:cubicBezTo>
                      <a:pt x="3224" y="2695"/>
                      <a:pt x="3241" y="2710"/>
                      <a:pt x="3238" y="2710"/>
                    </a:cubicBezTo>
                    <a:cubicBezTo>
                      <a:pt x="3230" y="2710"/>
                      <a:pt x="3083" y="2610"/>
                      <a:pt x="3038" y="2584"/>
                    </a:cubicBezTo>
                    <a:cubicBezTo>
                      <a:pt x="3015" y="2569"/>
                      <a:pt x="3003" y="2563"/>
                      <a:pt x="3000" y="2563"/>
                    </a:cubicBezTo>
                    <a:cubicBezTo>
                      <a:pt x="2989" y="2563"/>
                      <a:pt x="3064" y="2626"/>
                      <a:pt x="3118" y="2673"/>
                    </a:cubicBezTo>
                    <a:cubicBezTo>
                      <a:pt x="3231" y="2752"/>
                      <a:pt x="3276" y="2784"/>
                      <a:pt x="3274" y="2784"/>
                    </a:cubicBezTo>
                    <a:cubicBezTo>
                      <a:pt x="3272" y="2784"/>
                      <a:pt x="3184" y="2724"/>
                      <a:pt x="3065" y="2647"/>
                    </a:cubicBezTo>
                    <a:cubicBezTo>
                      <a:pt x="3064" y="2646"/>
                      <a:pt x="3064" y="2646"/>
                      <a:pt x="3063" y="2646"/>
                    </a:cubicBezTo>
                    <a:lnTo>
                      <a:pt x="3063" y="2646"/>
                    </a:lnTo>
                    <a:cubicBezTo>
                      <a:pt x="3054" y="2646"/>
                      <a:pt x="3519" y="2967"/>
                      <a:pt x="3519" y="2967"/>
                    </a:cubicBezTo>
                    <a:cubicBezTo>
                      <a:pt x="3510" y="2967"/>
                      <a:pt x="3261" y="2798"/>
                      <a:pt x="3208" y="2763"/>
                    </a:cubicBezTo>
                    <a:cubicBezTo>
                      <a:pt x="3160" y="2733"/>
                      <a:pt x="3139" y="2722"/>
                      <a:pt x="3134" y="2722"/>
                    </a:cubicBezTo>
                    <a:cubicBezTo>
                      <a:pt x="3124" y="2722"/>
                      <a:pt x="3178" y="2766"/>
                      <a:pt x="3208" y="2789"/>
                    </a:cubicBezTo>
                    <a:cubicBezTo>
                      <a:pt x="3218" y="2800"/>
                      <a:pt x="3280" y="2858"/>
                      <a:pt x="3264" y="2858"/>
                    </a:cubicBezTo>
                    <a:cubicBezTo>
                      <a:pt x="3254" y="2858"/>
                      <a:pt x="3213" y="2835"/>
                      <a:pt x="3110" y="2763"/>
                    </a:cubicBezTo>
                    <a:cubicBezTo>
                      <a:pt x="3017" y="2698"/>
                      <a:pt x="2980" y="2675"/>
                      <a:pt x="2977" y="2675"/>
                    </a:cubicBezTo>
                    <a:cubicBezTo>
                      <a:pt x="2967" y="2675"/>
                      <a:pt x="3150" y="2815"/>
                      <a:pt x="3163" y="2834"/>
                    </a:cubicBezTo>
                    <a:cubicBezTo>
                      <a:pt x="3165" y="2836"/>
                      <a:pt x="3166" y="2837"/>
                      <a:pt x="3165" y="2837"/>
                    </a:cubicBezTo>
                    <a:cubicBezTo>
                      <a:pt x="3149" y="2837"/>
                      <a:pt x="2726" y="2555"/>
                      <a:pt x="2714" y="2555"/>
                    </a:cubicBezTo>
                    <a:lnTo>
                      <a:pt x="2714" y="2555"/>
                    </a:lnTo>
                    <a:cubicBezTo>
                      <a:pt x="2712" y="2555"/>
                      <a:pt x="2726" y="2567"/>
                      <a:pt x="2762" y="2593"/>
                    </a:cubicBezTo>
                    <a:cubicBezTo>
                      <a:pt x="3029" y="2771"/>
                      <a:pt x="3421" y="3003"/>
                      <a:pt x="3582" y="3110"/>
                    </a:cubicBezTo>
                    <a:cubicBezTo>
                      <a:pt x="3596" y="3117"/>
                      <a:pt x="3801" y="3238"/>
                      <a:pt x="3812" y="3238"/>
                    </a:cubicBezTo>
                    <a:cubicBezTo>
                      <a:pt x="3815" y="3238"/>
                      <a:pt x="3808" y="3231"/>
                      <a:pt x="3786" y="3217"/>
                    </a:cubicBezTo>
                    <a:cubicBezTo>
                      <a:pt x="3734" y="3176"/>
                      <a:pt x="3708" y="3158"/>
                      <a:pt x="3714" y="3158"/>
                    </a:cubicBezTo>
                    <a:cubicBezTo>
                      <a:pt x="3717" y="3158"/>
                      <a:pt x="3729" y="3163"/>
                      <a:pt x="3751" y="3172"/>
                    </a:cubicBezTo>
                    <a:cubicBezTo>
                      <a:pt x="3808" y="3204"/>
                      <a:pt x="3901" y="3258"/>
                      <a:pt x="3911" y="3258"/>
                    </a:cubicBezTo>
                    <a:cubicBezTo>
                      <a:pt x="3916" y="3258"/>
                      <a:pt x="3907" y="3249"/>
                      <a:pt x="3876" y="3226"/>
                    </a:cubicBezTo>
                    <a:cubicBezTo>
                      <a:pt x="3813" y="3175"/>
                      <a:pt x="3751" y="3131"/>
                      <a:pt x="3755" y="3131"/>
                    </a:cubicBezTo>
                    <a:lnTo>
                      <a:pt x="3755" y="3131"/>
                    </a:lnTo>
                    <a:cubicBezTo>
                      <a:pt x="3757" y="3131"/>
                      <a:pt x="3781" y="3145"/>
                      <a:pt x="3840" y="3181"/>
                    </a:cubicBezTo>
                    <a:cubicBezTo>
                      <a:pt x="3846" y="3175"/>
                      <a:pt x="3703" y="3063"/>
                      <a:pt x="3718" y="3063"/>
                    </a:cubicBezTo>
                    <a:cubicBezTo>
                      <a:pt x="3726" y="3063"/>
                      <a:pt x="3778" y="3094"/>
                      <a:pt x="3920" y="3190"/>
                    </a:cubicBezTo>
                    <a:cubicBezTo>
                      <a:pt x="3772" y="3088"/>
                      <a:pt x="3748" y="3065"/>
                      <a:pt x="3761" y="3065"/>
                    </a:cubicBezTo>
                    <a:cubicBezTo>
                      <a:pt x="3771" y="3065"/>
                      <a:pt x="3806" y="3081"/>
                      <a:pt x="3815" y="3081"/>
                    </a:cubicBezTo>
                    <a:cubicBezTo>
                      <a:pt x="3818" y="3081"/>
                      <a:pt x="3818" y="3079"/>
                      <a:pt x="3813" y="3074"/>
                    </a:cubicBezTo>
                    <a:cubicBezTo>
                      <a:pt x="3769" y="3048"/>
                      <a:pt x="3644" y="2967"/>
                      <a:pt x="3555" y="2896"/>
                    </a:cubicBezTo>
                    <a:cubicBezTo>
                      <a:pt x="3539" y="2884"/>
                      <a:pt x="3534" y="2878"/>
                      <a:pt x="3537" y="2878"/>
                    </a:cubicBezTo>
                    <a:cubicBezTo>
                      <a:pt x="3548" y="2878"/>
                      <a:pt x="3728" y="2995"/>
                      <a:pt x="3786" y="3039"/>
                    </a:cubicBezTo>
                    <a:cubicBezTo>
                      <a:pt x="3921" y="3129"/>
                      <a:pt x="3969" y="3158"/>
                      <a:pt x="3975" y="3158"/>
                    </a:cubicBezTo>
                    <a:cubicBezTo>
                      <a:pt x="3985" y="3158"/>
                      <a:pt x="3860" y="3065"/>
                      <a:pt x="3849" y="3048"/>
                    </a:cubicBezTo>
                    <a:lnTo>
                      <a:pt x="3849" y="3048"/>
                    </a:lnTo>
                    <a:cubicBezTo>
                      <a:pt x="3911" y="3056"/>
                      <a:pt x="3965" y="3074"/>
                      <a:pt x="4009" y="3101"/>
                    </a:cubicBezTo>
                    <a:cubicBezTo>
                      <a:pt x="3965" y="3065"/>
                      <a:pt x="4009" y="3101"/>
                      <a:pt x="3893" y="3030"/>
                    </a:cubicBezTo>
                    <a:cubicBezTo>
                      <a:pt x="3831" y="2985"/>
                      <a:pt x="3849" y="2985"/>
                      <a:pt x="3849" y="2985"/>
                    </a:cubicBezTo>
                    <a:cubicBezTo>
                      <a:pt x="3853" y="2985"/>
                      <a:pt x="3853" y="2980"/>
                      <a:pt x="3861" y="2980"/>
                    </a:cubicBezTo>
                    <a:cubicBezTo>
                      <a:pt x="3870" y="2980"/>
                      <a:pt x="3890" y="2987"/>
                      <a:pt x="3938" y="3021"/>
                    </a:cubicBezTo>
                    <a:cubicBezTo>
                      <a:pt x="4003" y="3060"/>
                      <a:pt x="4073" y="3104"/>
                      <a:pt x="4081" y="3104"/>
                    </a:cubicBezTo>
                    <a:cubicBezTo>
                      <a:pt x="4085" y="3104"/>
                      <a:pt x="4079" y="3098"/>
                      <a:pt x="4063" y="3083"/>
                    </a:cubicBezTo>
                    <a:cubicBezTo>
                      <a:pt x="4009" y="3039"/>
                      <a:pt x="3849" y="2932"/>
                      <a:pt x="3804" y="2896"/>
                    </a:cubicBezTo>
                    <a:cubicBezTo>
                      <a:pt x="3793" y="2887"/>
                      <a:pt x="3791" y="2883"/>
                      <a:pt x="3794" y="2883"/>
                    </a:cubicBezTo>
                    <a:cubicBezTo>
                      <a:pt x="3809" y="2883"/>
                      <a:pt x="3958" y="2972"/>
                      <a:pt x="4009" y="2994"/>
                    </a:cubicBezTo>
                    <a:cubicBezTo>
                      <a:pt x="4061" y="3024"/>
                      <a:pt x="4106" y="3041"/>
                      <a:pt x="4120" y="3041"/>
                    </a:cubicBezTo>
                    <a:cubicBezTo>
                      <a:pt x="4123" y="3041"/>
                      <a:pt x="4125" y="3040"/>
                      <a:pt x="4125" y="3039"/>
                    </a:cubicBezTo>
                    <a:cubicBezTo>
                      <a:pt x="4125" y="3021"/>
                      <a:pt x="4089" y="2994"/>
                      <a:pt x="4009" y="2923"/>
                    </a:cubicBezTo>
                    <a:cubicBezTo>
                      <a:pt x="3974" y="2896"/>
                      <a:pt x="3786" y="2763"/>
                      <a:pt x="3786" y="2754"/>
                    </a:cubicBezTo>
                    <a:lnTo>
                      <a:pt x="3786" y="2754"/>
                    </a:lnTo>
                    <a:cubicBezTo>
                      <a:pt x="3787" y="2754"/>
                      <a:pt x="4009" y="2914"/>
                      <a:pt x="4054" y="2941"/>
                    </a:cubicBezTo>
                    <a:cubicBezTo>
                      <a:pt x="4089" y="2962"/>
                      <a:pt x="4106" y="2969"/>
                      <a:pt x="4113" y="2969"/>
                    </a:cubicBezTo>
                    <a:cubicBezTo>
                      <a:pt x="4123" y="2969"/>
                      <a:pt x="4109" y="2952"/>
                      <a:pt x="4098" y="2941"/>
                    </a:cubicBezTo>
                    <a:cubicBezTo>
                      <a:pt x="4072" y="2923"/>
                      <a:pt x="3938" y="2825"/>
                      <a:pt x="3920" y="2807"/>
                    </a:cubicBezTo>
                    <a:cubicBezTo>
                      <a:pt x="3914" y="2801"/>
                      <a:pt x="3914" y="2798"/>
                      <a:pt x="3919" y="2798"/>
                    </a:cubicBezTo>
                    <a:cubicBezTo>
                      <a:pt x="3928" y="2798"/>
                      <a:pt x="3951" y="2808"/>
                      <a:pt x="3974" y="2825"/>
                    </a:cubicBezTo>
                    <a:cubicBezTo>
                      <a:pt x="4057" y="2863"/>
                      <a:pt x="4201" y="2953"/>
                      <a:pt x="4218" y="2953"/>
                    </a:cubicBezTo>
                    <a:cubicBezTo>
                      <a:pt x="4224" y="2953"/>
                      <a:pt x="4212" y="2940"/>
                      <a:pt x="4169" y="2905"/>
                    </a:cubicBezTo>
                    <a:cubicBezTo>
                      <a:pt x="4036" y="2807"/>
                      <a:pt x="4054" y="2807"/>
                      <a:pt x="4063" y="2807"/>
                    </a:cubicBezTo>
                    <a:cubicBezTo>
                      <a:pt x="4072" y="2798"/>
                      <a:pt x="3822" y="2638"/>
                      <a:pt x="3831" y="2629"/>
                    </a:cubicBezTo>
                    <a:lnTo>
                      <a:pt x="3831" y="2629"/>
                    </a:lnTo>
                    <a:cubicBezTo>
                      <a:pt x="3929" y="2700"/>
                      <a:pt x="4027" y="2763"/>
                      <a:pt x="4134" y="2825"/>
                    </a:cubicBezTo>
                    <a:cubicBezTo>
                      <a:pt x="4105" y="2802"/>
                      <a:pt x="4032" y="2746"/>
                      <a:pt x="3960" y="2692"/>
                    </a:cubicBezTo>
                    <a:lnTo>
                      <a:pt x="3960" y="2692"/>
                    </a:lnTo>
                    <a:cubicBezTo>
                      <a:pt x="3982" y="2707"/>
                      <a:pt x="3993" y="2712"/>
                      <a:pt x="3998" y="2712"/>
                    </a:cubicBezTo>
                    <a:cubicBezTo>
                      <a:pt x="4008" y="2712"/>
                      <a:pt x="3993" y="2691"/>
                      <a:pt x="4005" y="2691"/>
                    </a:cubicBezTo>
                    <a:cubicBezTo>
                      <a:pt x="4006" y="2691"/>
                      <a:pt x="4008" y="2691"/>
                      <a:pt x="4009" y="2691"/>
                    </a:cubicBezTo>
                    <a:cubicBezTo>
                      <a:pt x="4052" y="2709"/>
                      <a:pt x="4229" y="2834"/>
                      <a:pt x="4248" y="2834"/>
                    </a:cubicBezTo>
                    <a:cubicBezTo>
                      <a:pt x="4249" y="2834"/>
                      <a:pt x="4249" y="2834"/>
                      <a:pt x="4250" y="2834"/>
                    </a:cubicBezTo>
                    <a:cubicBezTo>
                      <a:pt x="4045" y="2691"/>
                      <a:pt x="3840" y="2558"/>
                      <a:pt x="3626" y="2424"/>
                    </a:cubicBezTo>
                    <a:lnTo>
                      <a:pt x="3635" y="2424"/>
                    </a:lnTo>
                    <a:cubicBezTo>
                      <a:pt x="3546" y="2344"/>
                      <a:pt x="3448" y="2273"/>
                      <a:pt x="3341" y="2219"/>
                    </a:cubicBezTo>
                    <a:lnTo>
                      <a:pt x="3341" y="2219"/>
                    </a:lnTo>
                    <a:lnTo>
                      <a:pt x="3350" y="2228"/>
                    </a:lnTo>
                    <a:cubicBezTo>
                      <a:pt x="3342" y="2224"/>
                      <a:pt x="3337" y="2222"/>
                      <a:pt x="3333" y="2222"/>
                    </a:cubicBezTo>
                    <a:cubicBezTo>
                      <a:pt x="3322" y="2222"/>
                      <a:pt x="3336" y="2243"/>
                      <a:pt x="3350" y="2264"/>
                    </a:cubicBezTo>
                    <a:cubicBezTo>
                      <a:pt x="3412" y="2326"/>
                      <a:pt x="3475" y="2380"/>
                      <a:pt x="3546" y="2415"/>
                    </a:cubicBezTo>
                    <a:cubicBezTo>
                      <a:pt x="3671" y="2507"/>
                      <a:pt x="3573" y="2454"/>
                      <a:pt x="3638" y="2501"/>
                    </a:cubicBezTo>
                    <a:lnTo>
                      <a:pt x="3638" y="2501"/>
                    </a:lnTo>
                    <a:cubicBezTo>
                      <a:pt x="3564" y="2459"/>
                      <a:pt x="3487" y="2423"/>
                      <a:pt x="3403" y="2397"/>
                    </a:cubicBezTo>
                    <a:cubicBezTo>
                      <a:pt x="3368" y="2380"/>
                      <a:pt x="3323" y="2362"/>
                      <a:pt x="3288" y="2344"/>
                    </a:cubicBezTo>
                    <a:cubicBezTo>
                      <a:pt x="3208" y="2282"/>
                      <a:pt x="3127" y="2228"/>
                      <a:pt x="3029" y="2184"/>
                    </a:cubicBezTo>
                    <a:close/>
                    <a:moveTo>
                      <a:pt x="2366" y="3130"/>
                    </a:moveTo>
                    <a:cubicBezTo>
                      <a:pt x="2435" y="3188"/>
                      <a:pt x="2518" y="3238"/>
                      <a:pt x="2593" y="3288"/>
                    </a:cubicBezTo>
                    <a:cubicBezTo>
                      <a:pt x="2528" y="3231"/>
                      <a:pt x="2447" y="3174"/>
                      <a:pt x="2366" y="3130"/>
                    </a:cubicBezTo>
                    <a:close/>
                    <a:moveTo>
                      <a:pt x="1313" y="3239"/>
                    </a:moveTo>
                    <a:cubicBezTo>
                      <a:pt x="1310" y="3239"/>
                      <a:pt x="1314" y="3244"/>
                      <a:pt x="1310" y="3244"/>
                    </a:cubicBezTo>
                    <a:cubicBezTo>
                      <a:pt x="1408" y="3304"/>
                      <a:pt x="1430" y="3326"/>
                      <a:pt x="1439" y="3326"/>
                    </a:cubicBezTo>
                    <a:cubicBezTo>
                      <a:pt x="1441" y="3326"/>
                      <a:pt x="1443" y="3325"/>
                      <a:pt x="1444" y="3324"/>
                    </a:cubicBezTo>
                    <a:cubicBezTo>
                      <a:pt x="1444" y="3324"/>
                      <a:pt x="1471" y="3324"/>
                      <a:pt x="1399" y="3279"/>
                    </a:cubicBezTo>
                    <a:lnTo>
                      <a:pt x="1399" y="3279"/>
                    </a:lnTo>
                    <a:lnTo>
                      <a:pt x="1408" y="3288"/>
                    </a:lnTo>
                    <a:cubicBezTo>
                      <a:pt x="1337" y="3247"/>
                      <a:pt x="1318" y="3239"/>
                      <a:pt x="1313" y="3239"/>
                    </a:cubicBezTo>
                    <a:close/>
                    <a:moveTo>
                      <a:pt x="2931" y="3377"/>
                    </a:moveTo>
                    <a:lnTo>
                      <a:pt x="3065" y="3457"/>
                    </a:lnTo>
                    <a:cubicBezTo>
                      <a:pt x="3065" y="3457"/>
                      <a:pt x="3070" y="3462"/>
                      <a:pt x="3067" y="3462"/>
                    </a:cubicBezTo>
                    <a:cubicBezTo>
                      <a:pt x="3062" y="3462"/>
                      <a:pt x="3036" y="3449"/>
                      <a:pt x="2931" y="3377"/>
                    </a:cubicBezTo>
                    <a:close/>
                    <a:moveTo>
                      <a:pt x="2566" y="3563"/>
                    </a:moveTo>
                    <a:cubicBezTo>
                      <a:pt x="2565" y="3563"/>
                      <a:pt x="2566" y="3564"/>
                      <a:pt x="2566" y="3564"/>
                    </a:cubicBezTo>
                    <a:cubicBezTo>
                      <a:pt x="2566" y="3564"/>
                      <a:pt x="2567" y="3564"/>
                      <a:pt x="2568" y="3565"/>
                    </a:cubicBezTo>
                    <a:lnTo>
                      <a:pt x="2568" y="3565"/>
                    </a:lnTo>
                    <a:cubicBezTo>
                      <a:pt x="2567" y="3564"/>
                      <a:pt x="2566" y="3563"/>
                      <a:pt x="2566" y="3563"/>
                    </a:cubicBezTo>
                    <a:close/>
                    <a:moveTo>
                      <a:pt x="3425" y="3909"/>
                    </a:moveTo>
                    <a:lnTo>
                      <a:pt x="3425" y="3909"/>
                    </a:lnTo>
                    <a:cubicBezTo>
                      <a:pt x="3442" y="3920"/>
                      <a:pt x="3462" y="3933"/>
                      <a:pt x="3484" y="3947"/>
                    </a:cubicBezTo>
                    <a:cubicBezTo>
                      <a:pt x="3465" y="3935"/>
                      <a:pt x="3445" y="3922"/>
                      <a:pt x="3425" y="3909"/>
                    </a:cubicBezTo>
                    <a:close/>
                    <a:moveTo>
                      <a:pt x="2050" y="3947"/>
                    </a:moveTo>
                    <a:cubicBezTo>
                      <a:pt x="2050" y="3948"/>
                      <a:pt x="2051" y="3949"/>
                      <a:pt x="2053" y="3950"/>
                    </a:cubicBezTo>
                    <a:lnTo>
                      <a:pt x="2053" y="3950"/>
                    </a:lnTo>
                    <a:lnTo>
                      <a:pt x="2050" y="3947"/>
                    </a:lnTo>
                    <a:close/>
                    <a:moveTo>
                      <a:pt x="2058" y="4045"/>
                    </a:moveTo>
                    <a:cubicBezTo>
                      <a:pt x="2070" y="4053"/>
                      <a:pt x="2081" y="4060"/>
                      <a:pt x="2091" y="4067"/>
                    </a:cubicBezTo>
                    <a:lnTo>
                      <a:pt x="2091" y="4067"/>
                    </a:lnTo>
                    <a:cubicBezTo>
                      <a:pt x="2080" y="4059"/>
                      <a:pt x="2069" y="4052"/>
                      <a:pt x="2058" y="4045"/>
                    </a:cubicBezTo>
                    <a:close/>
                    <a:moveTo>
                      <a:pt x="3590" y="4049"/>
                    </a:moveTo>
                    <a:cubicBezTo>
                      <a:pt x="3604" y="4059"/>
                      <a:pt x="3619" y="4070"/>
                      <a:pt x="3635" y="4081"/>
                    </a:cubicBezTo>
                    <a:cubicBezTo>
                      <a:pt x="3624" y="4073"/>
                      <a:pt x="3608" y="4062"/>
                      <a:pt x="3590" y="4049"/>
                    </a:cubicBezTo>
                    <a:close/>
                    <a:moveTo>
                      <a:pt x="2188" y="4008"/>
                    </a:moveTo>
                    <a:cubicBezTo>
                      <a:pt x="2194" y="4008"/>
                      <a:pt x="2212" y="4017"/>
                      <a:pt x="2308" y="4081"/>
                    </a:cubicBezTo>
                    <a:lnTo>
                      <a:pt x="2317" y="4081"/>
                    </a:lnTo>
                    <a:lnTo>
                      <a:pt x="2299" y="4099"/>
                    </a:lnTo>
                    <a:cubicBezTo>
                      <a:pt x="2192" y="4027"/>
                      <a:pt x="2183" y="4018"/>
                      <a:pt x="2183" y="4010"/>
                    </a:cubicBezTo>
                    <a:cubicBezTo>
                      <a:pt x="2186" y="4010"/>
                      <a:pt x="2186" y="4008"/>
                      <a:pt x="2188" y="4008"/>
                    </a:cubicBezTo>
                    <a:close/>
                    <a:moveTo>
                      <a:pt x="1961" y="4214"/>
                    </a:moveTo>
                    <a:cubicBezTo>
                      <a:pt x="1994" y="4237"/>
                      <a:pt x="2015" y="4251"/>
                      <a:pt x="2027" y="4257"/>
                    </a:cubicBezTo>
                    <a:lnTo>
                      <a:pt x="2027" y="4257"/>
                    </a:lnTo>
                    <a:cubicBezTo>
                      <a:pt x="1997" y="4237"/>
                      <a:pt x="1973" y="4221"/>
                      <a:pt x="1961" y="4214"/>
                    </a:cubicBezTo>
                    <a:close/>
                    <a:moveTo>
                      <a:pt x="2197" y="4348"/>
                    </a:moveTo>
                    <a:cubicBezTo>
                      <a:pt x="2201" y="4350"/>
                      <a:pt x="2205" y="4354"/>
                      <a:pt x="2210" y="4357"/>
                    </a:cubicBezTo>
                    <a:lnTo>
                      <a:pt x="2201" y="4348"/>
                    </a:lnTo>
                    <a:cubicBezTo>
                      <a:pt x="2201" y="4348"/>
                      <a:pt x="2201" y="4349"/>
                      <a:pt x="2200" y="4349"/>
                    </a:cubicBezTo>
                    <a:cubicBezTo>
                      <a:pt x="2199" y="4349"/>
                      <a:pt x="2198" y="4348"/>
                      <a:pt x="2197" y="4348"/>
                    </a:cubicBezTo>
                    <a:close/>
                    <a:moveTo>
                      <a:pt x="2088" y="4358"/>
                    </a:moveTo>
                    <a:lnTo>
                      <a:pt x="2088" y="4358"/>
                    </a:lnTo>
                    <a:cubicBezTo>
                      <a:pt x="2095" y="4362"/>
                      <a:pt x="2099" y="4365"/>
                      <a:pt x="2099" y="4365"/>
                    </a:cubicBezTo>
                    <a:cubicBezTo>
                      <a:pt x="2099" y="4365"/>
                      <a:pt x="2096" y="4363"/>
                      <a:pt x="2088" y="4358"/>
                    </a:cubicBezTo>
                    <a:close/>
                    <a:moveTo>
                      <a:pt x="3261" y="4463"/>
                    </a:moveTo>
                    <a:cubicBezTo>
                      <a:pt x="3261" y="4464"/>
                      <a:pt x="3261" y="4464"/>
                      <a:pt x="3261" y="4464"/>
                    </a:cubicBezTo>
                    <a:cubicBezTo>
                      <a:pt x="3262" y="4465"/>
                      <a:pt x="3263" y="4465"/>
                      <a:pt x="3263" y="4465"/>
                    </a:cubicBezTo>
                    <a:cubicBezTo>
                      <a:pt x="3263" y="4465"/>
                      <a:pt x="3262" y="4464"/>
                      <a:pt x="3261" y="4463"/>
                    </a:cubicBezTo>
                    <a:close/>
                    <a:moveTo>
                      <a:pt x="2169" y="4325"/>
                    </a:moveTo>
                    <a:cubicBezTo>
                      <a:pt x="2174" y="4325"/>
                      <a:pt x="2224" y="4356"/>
                      <a:pt x="2281" y="4401"/>
                    </a:cubicBezTo>
                    <a:cubicBezTo>
                      <a:pt x="2335" y="4446"/>
                      <a:pt x="2379" y="4482"/>
                      <a:pt x="2450" y="4526"/>
                    </a:cubicBezTo>
                    <a:cubicBezTo>
                      <a:pt x="2361" y="4473"/>
                      <a:pt x="2281" y="4419"/>
                      <a:pt x="2210" y="4357"/>
                    </a:cubicBezTo>
                    <a:cubicBezTo>
                      <a:pt x="2205" y="4353"/>
                      <a:pt x="2200" y="4350"/>
                      <a:pt x="2197" y="4347"/>
                    </a:cubicBezTo>
                    <a:lnTo>
                      <a:pt x="2197" y="4347"/>
                    </a:lnTo>
                    <a:cubicBezTo>
                      <a:pt x="2197" y="4347"/>
                      <a:pt x="2197" y="4347"/>
                      <a:pt x="2197" y="4348"/>
                    </a:cubicBezTo>
                    <a:lnTo>
                      <a:pt x="2197" y="4348"/>
                    </a:lnTo>
                    <a:cubicBezTo>
                      <a:pt x="2196" y="4347"/>
                      <a:pt x="2195" y="4346"/>
                      <a:pt x="2194" y="4345"/>
                    </a:cubicBezTo>
                    <a:lnTo>
                      <a:pt x="2194" y="4345"/>
                    </a:lnTo>
                    <a:cubicBezTo>
                      <a:pt x="2174" y="4331"/>
                      <a:pt x="2167" y="4325"/>
                      <a:pt x="2169" y="4325"/>
                    </a:cubicBezTo>
                    <a:close/>
                    <a:moveTo>
                      <a:pt x="2858" y="4596"/>
                    </a:moveTo>
                    <a:cubicBezTo>
                      <a:pt x="2862" y="4596"/>
                      <a:pt x="2890" y="4613"/>
                      <a:pt x="2896" y="4624"/>
                    </a:cubicBezTo>
                    <a:cubicBezTo>
                      <a:pt x="2864" y="4603"/>
                      <a:pt x="2856" y="4596"/>
                      <a:pt x="2858" y="4596"/>
                    </a:cubicBezTo>
                    <a:close/>
                    <a:moveTo>
                      <a:pt x="2174" y="4571"/>
                    </a:moveTo>
                    <a:cubicBezTo>
                      <a:pt x="2254" y="4615"/>
                      <a:pt x="2335" y="4669"/>
                      <a:pt x="2415" y="4731"/>
                    </a:cubicBezTo>
                    <a:lnTo>
                      <a:pt x="2415" y="4740"/>
                    </a:lnTo>
                    <a:cubicBezTo>
                      <a:pt x="2326" y="4695"/>
                      <a:pt x="2246" y="4633"/>
                      <a:pt x="2174" y="4571"/>
                    </a:cubicBezTo>
                    <a:close/>
                    <a:moveTo>
                      <a:pt x="2601" y="5027"/>
                    </a:moveTo>
                    <a:lnTo>
                      <a:pt x="2601" y="5027"/>
                    </a:lnTo>
                    <a:cubicBezTo>
                      <a:pt x="2652" y="5066"/>
                      <a:pt x="2705" y="5101"/>
                      <a:pt x="2762" y="5132"/>
                    </a:cubicBezTo>
                    <a:cubicBezTo>
                      <a:pt x="2707" y="5095"/>
                      <a:pt x="2653" y="5060"/>
                      <a:pt x="2601" y="5027"/>
                    </a:cubicBezTo>
                    <a:close/>
                    <a:moveTo>
                      <a:pt x="2869" y="5147"/>
                    </a:moveTo>
                    <a:lnTo>
                      <a:pt x="2887" y="5159"/>
                    </a:lnTo>
                    <a:cubicBezTo>
                      <a:pt x="2880" y="5154"/>
                      <a:pt x="2874" y="5150"/>
                      <a:pt x="2869" y="5147"/>
                    </a:cubicBezTo>
                    <a:close/>
                    <a:moveTo>
                      <a:pt x="1141" y="5248"/>
                    </a:moveTo>
                    <a:cubicBezTo>
                      <a:pt x="1203" y="5283"/>
                      <a:pt x="1301" y="5346"/>
                      <a:pt x="1390" y="5408"/>
                    </a:cubicBezTo>
                    <a:cubicBezTo>
                      <a:pt x="1393" y="5410"/>
                      <a:pt x="1393" y="5411"/>
                      <a:pt x="1392" y="5411"/>
                    </a:cubicBezTo>
                    <a:cubicBezTo>
                      <a:pt x="1384" y="5411"/>
                      <a:pt x="1296" y="5357"/>
                      <a:pt x="1132" y="5248"/>
                    </a:cubicBezTo>
                    <a:close/>
                    <a:moveTo>
                      <a:pt x="1934" y="5319"/>
                    </a:moveTo>
                    <a:cubicBezTo>
                      <a:pt x="2014" y="5381"/>
                      <a:pt x="2094" y="5444"/>
                      <a:pt x="2174" y="5497"/>
                    </a:cubicBezTo>
                    <a:cubicBezTo>
                      <a:pt x="2174" y="5497"/>
                      <a:pt x="2192" y="5488"/>
                      <a:pt x="2058" y="5399"/>
                    </a:cubicBezTo>
                    <a:cubicBezTo>
                      <a:pt x="2050" y="5390"/>
                      <a:pt x="1934" y="5319"/>
                      <a:pt x="1934" y="5319"/>
                    </a:cubicBezTo>
                    <a:close/>
                    <a:moveTo>
                      <a:pt x="2574" y="5575"/>
                    </a:moveTo>
                    <a:cubicBezTo>
                      <a:pt x="2590" y="5586"/>
                      <a:pt x="2608" y="5599"/>
                      <a:pt x="2629" y="5613"/>
                    </a:cubicBezTo>
                    <a:cubicBezTo>
                      <a:pt x="2611" y="5600"/>
                      <a:pt x="2593" y="5588"/>
                      <a:pt x="2574" y="5575"/>
                    </a:cubicBezTo>
                    <a:close/>
                    <a:moveTo>
                      <a:pt x="2044" y="5614"/>
                    </a:moveTo>
                    <a:cubicBezTo>
                      <a:pt x="2034" y="5614"/>
                      <a:pt x="2253" y="5765"/>
                      <a:pt x="2279" y="5765"/>
                    </a:cubicBezTo>
                    <a:cubicBezTo>
                      <a:pt x="2280" y="5765"/>
                      <a:pt x="2281" y="5765"/>
                      <a:pt x="2281" y="5764"/>
                    </a:cubicBezTo>
                    <a:cubicBezTo>
                      <a:pt x="2110" y="5651"/>
                      <a:pt x="2049" y="5614"/>
                      <a:pt x="2044" y="5614"/>
                    </a:cubicBezTo>
                    <a:close/>
                    <a:moveTo>
                      <a:pt x="2281" y="5764"/>
                    </a:moveTo>
                    <a:lnTo>
                      <a:pt x="2281" y="5773"/>
                    </a:lnTo>
                    <a:cubicBezTo>
                      <a:pt x="2281" y="5773"/>
                      <a:pt x="2283" y="5775"/>
                      <a:pt x="2285" y="5775"/>
                    </a:cubicBezTo>
                    <a:cubicBezTo>
                      <a:pt x="2286" y="5775"/>
                      <a:pt x="2286" y="5773"/>
                      <a:pt x="2281" y="5764"/>
                    </a:cubicBezTo>
                    <a:close/>
                    <a:moveTo>
                      <a:pt x="1132" y="5818"/>
                    </a:moveTo>
                    <a:lnTo>
                      <a:pt x="1257" y="5898"/>
                    </a:lnTo>
                    <a:cubicBezTo>
                      <a:pt x="1319" y="5944"/>
                      <a:pt x="1387" y="5990"/>
                      <a:pt x="1381" y="5990"/>
                    </a:cubicBezTo>
                    <a:cubicBezTo>
                      <a:pt x="1380" y="5990"/>
                      <a:pt x="1377" y="5989"/>
                      <a:pt x="1373" y="5987"/>
                    </a:cubicBezTo>
                    <a:cubicBezTo>
                      <a:pt x="1284" y="5934"/>
                      <a:pt x="1203" y="5880"/>
                      <a:pt x="1132" y="5818"/>
                    </a:cubicBezTo>
                    <a:close/>
                    <a:moveTo>
                      <a:pt x="1" y="6352"/>
                    </a:moveTo>
                    <a:cubicBezTo>
                      <a:pt x="11" y="6359"/>
                      <a:pt x="21" y="6366"/>
                      <a:pt x="33" y="6374"/>
                    </a:cubicBezTo>
                    <a:lnTo>
                      <a:pt x="33" y="6374"/>
                    </a:lnTo>
                    <a:cubicBezTo>
                      <a:pt x="23" y="6367"/>
                      <a:pt x="12" y="6360"/>
                      <a:pt x="1" y="6352"/>
                    </a:cubicBezTo>
                    <a:close/>
                    <a:moveTo>
                      <a:pt x="1873" y="6422"/>
                    </a:moveTo>
                    <a:lnTo>
                      <a:pt x="1873" y="6422"/>
                    </a:lnTo>
                    <a:cubicBezTo>
                      <a:pt x="1879" y="6426"/>
                      <a:pt x="1884" y="6429"/>
                      <a:pt x="1889" y="6432"/>
                    </a:cubicBezTo>
                    <a:cubicBezTo>
                      <a:pt x="1897" y="6436"/>
                      <a:pt x="1900" y="6438"/>
                      <a:pt x="1900" y="6438"/>
                    </a:cubicBezTo>
                    <a:cubicBezTo>
                      <a:pt x="1900" y="6438"/>
                      <a:pt x="1889" y="6432"/>
                      <a:pt x="1873" y="6422"/>
                    </a:cubicBezTo>
                    <a:close/>
                    <a:moveTo>
                      <a:pt x="264" y="6538"/>
                    </a:moveTo>
                    <a:cubicBezTo>
                      <a:pt x="282" y="6538"/>
                      <a:pt x="337" y="6569"/>
                      <a:pt x="455" y="6664"/>
                    </a:cubicBezTo>
                    <a:lnTo>
                      <a:pt x="455" y="6655"/>
                    </a:lnTo>
                    <a:cubicBezTo>
                      <a:pt x="521" y="6702"/>
                      <a:pt x="522" y="6710"/>
                      <a:pt x="514" y="6710"/>
                    </a:cubicBezTo>
                    <a:cubicBezTo>
                      <a:pt x="510" y="6710"/>
                      <a:pt x="503" y="6708"/>
                      <a:pt x="500" y="6708"/>
                    </a:cubicBezTo>
                    <a:cubicBezTo>
                      <a:pt x="420" y="6655"/>
                      <a:pt x="339" y="6602"/>
                      <a:pt x="259" y="6539"/>
                    </a:cubicBezTo>
                    <a:cubicBezTo>
                      <a:pt x="260" y="6538"/>
                      <a:pt x="262" y="6538"/>
                      <a:pt x="264" y="6538"/>
                    </a:cubicBezTo>
                    <a:close/>
                    <a:moveTo>
                      <a:pt x="464" y="6931"/>
                    </a:moveTo>
                    <a:lnTo>
                      <a:pt x="464" y="6931"/>
                    </a:lnTo>
                    <a:cubicBezTo>
                      <a:pt x="464" y="6931"/>
                      <a:pt x="518" y="6949"/>
                      <a:pt x="660" y="7038"/>
                    </a:cubicBezTo>
                    <a:lnTo>
                      <a:pt x="660" y="7047"/>
                    </a:lnTo>
                    <a:cubicBezTo>
                      <a:pt x="725" y="7094"/>
                      <a:pt x="727" y="7098"/>
                      <a:pt x="719" y="7098"/>
                    </a:cubicBezTo>
                    <a:cubicBezTo>
                      <a:pt x="717" y="7098"/>
                      <a:pt x="715" y="7098"/>
                      <a:pt x="713" y="7098"/>
                    </a:cubicBezTo>
                    <a:cubicBezTo>
                      <a:pt x="710" y="7098"/>
                      <a:pt x="706" y="7099"/>
                      <a:pt x="705" y="7100"/>
                    </a:cubicBezTo>
                    <a:cubicBezTo>
                      <a:pt x="624" y="7047"/>
                      <a:pt x="544" y="6985"/>
                      <a:pt x="464" y="6931"/>
                    </a:cubicBezTo>
                    <a:close/>
                    <a:moveTo>
                      <a:pt x="2685" y="2670"/>
                    </a:moveTo>
                    <a:cubicBezTo>
                      <a:pt x="2677" y="2670"/>
                      <a:pt x="2741" y="2718"/>
                      <a:pt x="2842" y="2789"/>
                    </a:cubicBezTo>
                    <a:cubicBezTo>
                      <a:pt x="2951" y="2862"/>
                      <a:pt x="2989" y="2896"/>
                      <a:pt x="2973" y="2896"/>
                    </a:cubicBezTo>
                    <a:cubicBezTo>
                      <a:pt x="2958" y="2896"/>
                      <a:pt x="2902" y="2869"/>
                      <a:pt x="2815" y="2819"/>
                    </a:cubicBezTo>
                    <a:lnTo>
                      <a:pt x="2815" y="2819"/>
                    </a:lnTo>
                    <a:cubicBezTo>
                      <a:pt x="2900" y="2875"/>
                      <a:pt x="2997" y="2944"/>
                      <a:pt x="3003" y="2950"/>
                    </a:cubicBezTo>
                    <a:cubicBezTo>
                      <a:pt x="3012" y="2959"/>
                      <a:pt x="3020" y="2985"/>
                      <a:pt x="3163" y="3083"/>
                    </a:cubicBezTo>
                    <a:cubicBezTo>
                      <a:pt x="2949" y="2941"/>
                      <a:pt x="2866" y="2913"/>
                      <a:pt x="2834" y="2913"/>
                    </a:cubicBezTo>
                    <a:cubicBezTo>
                      <a:pt x="2819" y="2913"/>
                      <a:pt x="2816" y="2920"/>
                      <a:pt x="2816" y="2923"/>
                    </a:cubicBezTo>
                    <a:cubicBezTo>
                      <a:pt x="2816" y="2940"/>
                      <a:pt x="2988" y="3088"/>
                      <a:pt x="3249" y="3279"/>
                    </a:cubicBezTo>
                    <a:lnTo>
                      <a:pt x="3249" y="3279"/>
                    </a:lnTo>
                    <a:cubicBezTo>
                      <a:pt x="3184" y="3232"/>
                      <a:pt x="2944" y="3062"/>
                      <a:pt x="2878" y="3021"/>
                    </a:cubicBezTo>
                    <a:lnTo>
                      <a:pt x="2878" y="3021"/>
                    </a:lnTo>
                    <a:lnTo>
                      <a:pt x="2896" y="3039"/>
                    </a:lnTo>
                    <a:cubicBezTo>
                      <a:pt x="2896" y="3039"/>
                      <a:pt x="2896" y="3039"/>
                      <a:pt x="2896" y="3039"/>
                    </a:cubicBezTo>
                    <a:cubicBezTo>
                      <a:pt x="2894" y="3039"/>
                      <a:pt x="2883" y="3034"/>
                      <a:pt x="2807" y="2985"/>
                    </a:cubicBezTo>
                    <a:cubicBezTo>
                      <a:pt x="2721" y="2933"/>
                      <a:pt x="2661" y="2896"/>
                      <a:pt x="2656" y="2896"/>
                    </a:cubicBezTo>
                    <a:cubicBezTo>
                      <a:pt x="2652" y="2896"/>
                      <a:pt x="2689" y="2924"/>
                      <a:pt x="2789" y="2994"/>
                    </a:cubicBezTo>
                    <a:cubicBezTo>
                      <a:pt x="2869" y="3030"/>
                      <a:pt x="2931" y="3083"/>
                      <a:pt x="3003" y="3137"/>
                    </a:cubicBezTo>
                    <a:cubicBezTo>
                      <a:pt x="3003" y="3137"/>
                      <a:pt x="3003" y="3145"/>
                      <a:pt x="2992" y="3145"/>
                    </a:cubicBezTo>
                    <a:cubicBezTo>
                      <a:pt x="2987" y="3145"/>
                      <a:pt x="2979" y="3143"/>
                      <a:pt x="2967" y="3137"/>
                    </a:cubicBezTo>
                    <a:cubicBezTo>
                      <a:pt x="2940" y="3128"/>
                      <a:pt x="2860" y="3074"/>
                      <a:pt x="2860" y="3074"/>
                    </a:cubicBezTo>
                    <a:cubicBezTo>
                      <a:pt x="2860" y="3074"/>
                      <a:pt x="2842" y="3083"/>
                      <a:pt x="2842" y="3092"/>
                    </a:cubicBezTo>
                    <a:cubicBezTo>
                      <a:pt x="2976" y="3190"/>
                      <a:pt x="3118" y="3288"/>
                      <a:pt x="3270" y="3377"/>
                    </a:cubicBezTo>
                    <a:cubicBezTo>
                      <a:pt x="3261" y="3377"/>
                      <a:pt x="2860" y="3137"/>
                      <a:pt x="2780" y="3092"/>
                    </a:cubicBezTo>
                    <a:cubicBezTo>
                      <a:pt x="2742" y="3073"/>
                      <a:pt x="2719" y="3061"/>
                      <a:pt x="2717" y="3061"/>
                    </a:cubicBezTo>
                    <a:lnTo>
                      <a:pt x="2717" y="3061"/>
                    </a:lnTo>
                    <a:cubicBezTo>
                      <a:pt x="2714" y="3061"/>
                      <a:pt x="2750" y="3084"/>
                      <a:pt x="2842" y="3146"/>
                    </a:cubicBezTo>
                    <a:cubicBezTo>
                      <a:pt x="2925" y="3198"/>
                      <a:pt x="3121" y="3320"/>
                      <a:pt x="3112" y="3320"/>
                    </a:cubicBezTo>
                    <a:cubicBezTo>
                      <a:pt x="3110" y="3320"/>
                      <a:pt x="3101" y="3316"/>
                      <a:pt x="3083" y="3306"/>
                    </a:cubicBezTo>
                    <a:cubicBezTo>
                      <a:pt x="3020" y="3270"/>
                      <a:pt x="2931" y="3226"/>
                      <a:pt x="2833" y="3163"/>
                    </a:cubicBezTo>
                    <a:cubicBezTo>
                      <a:pt x="2816" y="3154"/>
                      <a:pt x="2718" y="3092"/>
                      <a:pt x="2718" y="3092"/>
                    </a:cubicBezTo>
                    <a:lnTo>
                      <a:pt x="2718" y="3092"/>
                    </a:lnTo>
                    <a:cubicBezTo>
                      <a:pt x="2718" y="3101"/>
                      <a:pt x="3020" y="3297"/>
                      <a:pt x="3083" y="3333"/>
                    </a:cubicBezTo>
                    <a:cubicBezTo>
                      <a:pt x="3087" y="3335"/>
                      <a:pt x="3088" y="3336"/>
                      <a:pt x="3088" y="3336"/>
                    </a:cubicBezTo>
                    <a:cubicBezTo>
                      <a:pt x="3084" y="3336"/>
                      <a:pt x="2768" y="3144"/>
                      <a:pt x="2735" y="3128"/>
                    </a:cubicBezTo>
                    <a:cubicBezTo>
                      <a:pt x="2640" y="3071"/>
                      <a:pt x="2601" y="3048"/>
                      <a:pt x="2599" y="3048"/>
                    </a:cubicBezTo>
                    <a:lnTo>
                      <a:pt x="2599" y="3048"/>
                    </a:lnTo>
                    <a:cubicBezTo>
                      <a:pt x="2590" y="3048"/>
                      <a:pt x="3078" y="3352"/>
                      <a:pt x="3092" y="3359"/>
                    </a:cubicBezTo>
                    <a:cubicBezTo>
                      <a:pt x="3096" y="3363"/>
                      <a:pt x="3098" y="3364"/>
                      <a:pt x="3097" y="3364"/>
                    </a:cubicBezTo>
                    <a:cubicBezTo>
                      <a:pt x="3090" y="3364"/>
                      <a:pt x="2868" y="3233"/>
                      <a:pt x="2857" y="3233"/>
                    </a:cubicBezTo>
                    <a:cubicBezTo>
                      <a:pt x="2854" y="3233"/>
                      <a:pt x="2872" y="3246"/>
                      <a:pt x="2922" y="3279"/>
                    </a:cubicBezTo>
                    <a:cubicBezTo>
                      <a:pt x="2820" y="3212"/>
                      <a:pt x="2772" y="3192"/>
                      <a:pt x="2751" y="3192"/>
                    </a:cubicBezTo>
                    <a:cubicBezTo>
                      <a:pt x="2723" y="3192"/>
                      <a:pt x="2739" y="3225"/>
                      <a:pt x="2744" y="3235"/>
                    </a:cubicBezTo>
                    <a:cubicBezTo>
                      <a:pt x="2744" y="3244"/>
                      <a:pt x="2825" y="3306"/>
                      <a:pt x="2851" y="3342"/>
                    </a:cubicBezTo>
                    <a:cubicBezTo>
                      <a:pt x="2855" y="3345"/>
                      <a:pt x="2856" y="3347"/>
                      <a:pt x="2854" y="3347"/>
                    </a:cubicBezTo>
                    <a:cubicBezTo>
                      <a:pt x="2842" y="3347"/>
                      <a:pt x="2704" y="3259"/>
                      <a:pt x="2702" y="3259"/>
                    </a:cubicBezTo>
                    <a:lnTo>
                      <a:pt x="2702" y="3259"/>
                    </a:lnTo>
                    <a:cubicBezTo>
                      <a:pt x="2701" y="3259"/>
                      <a:pt x="2706" y="3263"/>
                      <a:pt x="2718" y="3270"/>
                    </a:cubicBezTo>
                    <a:cubicBezTo>
                      <a:pt x="2762" y="3306"/>
                      <a:pt x="2958" y="3448"/>
                      <a:pt x="2958" y="3457"/>
                    </a:cubicBezTo>
                    <a:cubicBezTo>
                      <a:pt x="2951" y="3457"/>
                      <a:pt x="2540" y="3159"/>
                      <a:pt x="2529" y="3159"/>
                    </a:cubicBezTo>
                    <a:lnTo>
                      <a:pt x="2529" y="3159"/>
                    </a:lnTo>
                    <a:cubicBezTo>
                      <a:pt x="2526" y="3159"/>
                      <a:pt x="2540" y="3171"/>
                      <a:pt x="2575" y="3199"/>
                    </a:cubicBezTo>
                    <a:cubicBezTo>
                      <a:pt x="2655" y="3261"/>
                      <a:pt x="2735" y="3324"/>
                      <a:pt x="2825" y="3386"/>
                    </a:cubicBezTo>
                    <a:cubicBezTo>
                      <a:pt x="2878" y="3422"/>
                      <a:pt x="2889" y="3431"/>
                      <a:pt x="2886" y="3431"/>
                    </a:cubicBezTo>
                    <a:cubicBezTo>
                      <a:pt x="2882" y="3431"/>
                      <a:pt x="2865" y="3422"/>
                      <a:pt x="2861" y="3422"/>
                    </a:cubicBezTo>
                    <a:cubicBezTo>
                      <a:pt x="2861" y="3422"/>
                      <a:pt x="2861" y="3422"/>
                      <a:pt x="2863" y="3424"/>
                    </a:cubicBezTo>
                    <a:lnTo>
                      <a:pt x="2863" y="3424"/>
                    </a:lnTo>
                    <a:cubicBezTo>
                      <a:pt x="2758" y="3352"/>
                      <a:pt x="2652" y="3286"/>
                      <a:pt x="2539" y="3226"/>
                    </a:cubicBezTo>
                    <a:cubicBezTo>
                      <a:pt x="2538" y="3225"/>
                      <a:pt x="2538" y="3225"/>
                      <a:pt x="2537" y="3225"/>
                    </a:cubicBezTo>
                    <a:cubicBezTo>
                      <a:pt x="2520" y="3225"/>
                      <a:pt x="2987" y="3539"/>
                      <a:pt x="3065" y="3600"/>
                    </a:cubicBezTo>
                    <a:cubicBezTo>
                      <a:pt x="3096" y="3624"/>
                      <a:pt x="3107" y="3635"/>
                      <a:pt x="3102" y="3635"/>
                    </a:cubicBezTo>
                    <a:cubicBezTo>
                      <a:pt x="3074" y="3635"/>
                      <a:pt x="2502" y="3260"/>
                      <a:pt x="2335" y="3146"/>
                    </a:cubicBezTo>
                    <a:lnTo>
                      <a:pt x="2335" y="3146"/>
                    </a:lnTo>
                    <a:cubicBezTo>
                      <a:pt x="2557" y="3306"/>
                      <a:pt x="2735" y="3440"/>
                      <a:pt x="2922" y="3573"/>
                    </a:cubicBezTo>
                    <a:cubicBezTo>
                      <a:pt x="2771" y="3475"/>
                      <a:pt x="2664" y="3413"/>
                      <a:pt x="2548" y="3333"/>
                    </a:cubicBezTo>
                    <a:lnTo>
                      <a:pt x="2548" y="3333"/>
                    </a:lnTo>
                    <a:cubicBezTo>
                      <a:pt x="2709" y="3448"/>
                      <a:pt x="2637" y="3413"/>
                      <a:pt x="2664" y="3448"/>
                    </a:cubicBezTo>
                    <a:cubicBezTo>
                      <a:pt x="2694" y="3479"/>
                      <a:pt x="2833" y="3579"/>
                      <a:pt x="2907" y="3631"/>
                    </a:cubicBezTo>
                    <a:lnTo>
                      <a:pt x="2907" y="3631"/>
                    </a:lnTo>
                    <a:cubicBezTo>
                      <a:pt x="2769" y="3536"/>
                      <a:pt x="2569" y="3398"/>
                      <a:pt x="2553" y="3398"/>
                    </a:cubicBezTo>
                    <a:cubicBezTo>
                      <a:pt x="2549" y="3398"/>
                      <a:pt x="2558" y="3408"/>
                      <a:pt x="2584" y="3431"/>
                    </a:cubicBezTo>
                    <a:cubicBezTo>
                      <a:pt x="2616" y="3457"/>
                      <a:pt x="2629" y="3470"/>
                      <a:pt x="2624" y="3470"/>
                    </a:cubicBezTo>
                    <a:cubicBezTo>
                      <a:pt x="2613" y="3470"/>
                      <a:pt x="2524" y="3414"/>
                      <a:pt x="2361" y="3306"/>
                    </a:cubicBezTo>
                    <a:lnTo>
                      <a:pt x="2361" y="3306"/>
                    </a:lnTo>
                    <a:cubicBezTo>
                      <a:pt x="2424" y="3350"/>
                      <a:pt x="2486" y="3395"/>
                      <a:pt x="2548" y="3440"/>
                    </a:cubicBezTo>
                    <a:cubicBezTo>
                      <a:pt x="2655" y="3520"/>
                      <a:pt x="2557" y="3466"/>
                      <a:pt x="2620" y="3511"/>
                    </a:cubicBezTo>
                    <a:cubicBezTo>
                      <a:pt x="2682" y="3564"/>
                      <a:pt x="2816" y="3644"/>
                      <a:pt x="2896" y="3707"/>
                    </a:cubicBezTo>
                    <a:cubicBezTo>
                      <a:pt x="2976" y="3769"/>
                      <a:pt x="2878" y="3707"/>
                      <a:pt x="2994" y="3787"/>
                    </a:cubicBezTo>
                    <a:cubicBezTo>
                      <a:pt x="2846" y="3688"/>
                      <a:pt x="2821" y="3668"/>
                      <a:pt x="2812" y="3668"/>
                    </a:cubicBezTo>
                    <a:cubicBezTo>
                      <a:pt x="2810" y="3668"/>
                      <a:pt x="2809" y="3669"/>
                      <a:pt x="2807" y="3671"/>
                    </a:cubicBezTo>
                    <a:lnTo>
                      <a:pt x="2789" y="3689"/>
                    </a:lnTo>
                    <a:cubicBezTo>
                      <a:pt x="2709" y="3635"/>
                      <a:pt x="2629" y="3573"/>
                      <a:pt x="2548" y="3520"/>
                    </a:cubicBezTo>
                    <a:cubicBezTo>
                      <a:pt x="2513" y="3484"/>
                      <a:pt x="2477" y="3457"/>
                      <a:pt x="2441" y="3431"/>
                    </a:cubicBezTo>
                    <a:lnTo>
                      <a:pt x="2441" y="3431"/>
                    </a:lnTo>
                    <a:cubicBezTo>
                      <a:pt x="2557" y="3537"/>
                      <a:pt x="2682" y="3627"/>
                      <a:pt x="2807" y="3725"/>
                    </a:cubicBezTo>
                    <a:cubicBezTo>
                      <a:pt x="2827" y="3740"/>
                      <a:pt x="2834" y="3747"/>
                      <a:pt x="2833" y="3747"/>
                    </a:cubicBezTo>
                    <a:cubicBezTo>
                      <a:pt x="2827" y="3747"/>
                      <a:pt x="2591" y="3576"/>
                      <a:pt x="2568" y="3565"/>
                    </a:cubicBezTo>
                    <a:lnTo>
                      <a:pt x="2568" y="3565"/>
                    </a:lnTo>
                    <a:cubicBezTo>
                      <a:pt x="2581" y="3574"/>
                      <a:pt x="2646" y="3627"/>
                      <a:pt x="2646" y="3627"/>
                    </a:cubicBezTo>
                    <a:cubicBezTo>
                      <a:pt x="2701" y="3668"/>
                      <a:pt x="2728" y="3688"/>
                      <a:pt x="2725" y="3688"/>
                    </a:cubicBezTo>
                    <a:cubicBezTo>
                      <a:pt x="2723" y="3688"/>
                      <a:pt x="2694" y="3670"/>
                      <a:pt x="2637" y="3635"/>
                    </a:cubicBezTo>
                    <a:cubicBezTo>
                      <a:pt x="2570" y="3598"/>
                      <a:pt x="2522" y="3575"/>
                      <a:pt x="2512" y="3575"/>
                    </a:cubicBezTo>
                    <a:cubicBezTo>
                      <a:pt x="2498" y="3575"/>
                      <a:pt x="2557" y="3619"/>
                      <a:pt x="2738" y="3729"/>
                    </a:cubicBezTo>
                    <a:lnTo>
                      <a:pt x="2738" y="3729"/>
                    </a:lnTo>
                    <a:cubicBezTo>
                      <a:pt x="2739" y="3732"/>
                      <a:pt x="2780" y="3762"/>
                      <a:pt x="2788" y="3777"/>
                    </a:cubicBezTo>
                    <a:lnTo>
                      <a:pt x="2788" y="3777"/>
                    </a:lnTo>
                    <a:cubicBezTo>
                      <a:pt x="2768" y="3760"/>
                      <a:pt x="2519" y="3589"/>
                      <a:pt x="2477" y="3564"/>
                    </a:cubicBezTo>
                    <a:cubicBezTo>
                      <a:pt x="2434" y="3533"/>
                      <a:pt x="2419" y="3522"/>
                      <a:pt x="2417" y="3522"/>
                    </a:cubicBezTo>
                    <a:lnTo>
                      <a:pt x="2417" y="3522"/>
                    </a:lnTo>
                    <a:cubicBezTo>
                      <a:pt x="2415" y="3522"/>
                      <a:pt x="2435" y="3540"/>
                      <a:pt x="2450" y="3555"/>
                    </a:cubicBezTo>
                    <a:cubicBezTo>
                      <a:pt x="2575" y="3662"/>
                      <a:pt x="2967" y="3920"/>
                      <a:pt x="2949" y="3929"/>
                    </a:cubicBezTo>
                    <a:cubicBezTo>
                      <a:pt x="2825" y="3840"/>
                      <a:pt x="2673" y="3742"/>
                      <a:pt x="2548" y="3671"/>
                    </a:cubicBezTo>
                    <a:cubicBezTo>
                      <a:pt x="2478" y="3625"/>
                      <a:pt x="2446" y="3607"/>
                      <a:pt x="2441" y="3607"/>
                    </a:cubicBezTo>
                    <a:cubicBezTo>
                      <a:pt x="2434" y="3607"/>
                      <a:pt x="2474" y="3637"/>
                      <a:pt x="2537" y="3680"/>
                    </a:cubicBezTo>
                    <a:lnTo>
                      <a:pt x="2537" y="3680"/>
                    </a:lnTo>
                    <a:cubicBezTo>
                      <a:pt x="2462" y="3634"/>
                      <a:pt x="2385" y="3588"/>
                      <a:pt x="2308" y="3546"/>
                    </a:cubicBezTo>
                    <a:lnTo>
                      <a:pt x="2308" y="3546"/>
                    </a:lnTo>
                    <a:cubicBezTo>
                      <a:pt x="2381" y="3590"/>
                      <a:pt x="2733" y="3822"/>
                      <a:pt x="2725" y="3822"/>
                    </a:cubicBezTo>
                    <a:cubicBezTo>
                      <a:pt x="2723" y="3822"/>
                      <a:pt x="2705" y="3812"/>
                      <a:pt x="2664" y="3787"/>
                    </a:cubicBezTo>
                    <a:cubicBezTo>
                      <a:pt x="2543" y="3718"/>
                      <a:pt x="2338" y="3582"/>
                      <a:pt x="2318" y="3582"/>
                    </a:cubicBezTo>
                    <a:cubicBezTo>
                      <a:pt x="2318" y="3582"/>
                      <a:pt x="2317" y="3582"/>
                      <a:pt x="2317" y="3582"/>
                    </a:cubicBezTo>
                    <a:cubicBezTo>
                      <a:pt x="2309" y="3590"/>
                      <a:pt x="2409" y="3656"/>
                      <a:pt x="2403" y="3656"/>
                    </a:cubicBezTo>
                    <a:cubicBezTo>
                      <a:pt x="2402" y="3656"/>
                      <a:pt x="2401" y="3655"/>
                      <a:pt x="2397" y="3653"/>
                    </a:cubicBezTo>
                    <a:cubicBezTo>
                      <a:pt x="2306" y="3597"/>
                      <a:pt x="2266" y="3581"/>
                      <a:pt x="2250" y="3581"/>
                    </a:cubicBezTo>
                    <a:cubicBezTo>
                      <a:pt x="2234" y="3581"/>
                      <a:pt x="2245" y="3600"/>
                      <a:pt x="2254" y="3609"/>
                    </a:cubicBezTo>
                    <a:cubicBezTo>
                      <a:pt x="2272" y="3627"/>
                      <a:pt x="2513" y="3778"/>
                      <a:pt x="2566" y="3814"/>
                    </a:cubicBezTo>
                    <a:cubicBezTo>
                      <a:pt x="2587" y="3829"/>
                      <a:pt x="2595" y="3836"/>
                      <a:pt x="2592" y="3836"/>
                    </a:cubicBezTo>
                    <a:cubicBezTo>
                      <a:pt x="2578" y="3836"/>
                      <a:pt x="2227" y="3611"/>
                      <a:pt x="2174" y="3573"/>
                    </a:cubicBezTo>
                    <a:cubicBezTo>
                      <a:pt x="2121" y="3537"/>
                      <a:pt x="2096" y="3529"/>
                      <a:pt x="2085" y="3529"/>
                    </a:cubicBezTo>
                    <a:cubicBezTo>
                      <a:pt x="2074" y="3529"/>
                      <a:pt x="2076" y="3537"/>
                      <a:pt x="2076" y="3537"/>
                    </a:cubicBezTo>
                    <a:cubicBezTo>
                      <a:pt x="2076" y="3546"/>
                      <a:pt x="2112" y="3591"/>
                      <a:pt x="2174" y="3653"/>
                    </a:cubicBezTo>
                    <a:cubicBezTo>
                      <a:pt x="2191" y="3670"/>
                      <a:pt x="2367" y="3808"/>
                      <a:pt x="2358" y="3808"/>
                    </a:cubicBezTo>
                    <a:cubicBezTo>
                      <a:pt x="2358" y="3808"/>
                      <a:pt x="2356" y="3807"/>
                      <a:pt x="2352" y="3805"/>
                    </a:cubicBezTo>
                    <a:cubicBezTo>
                      <a:pt x="2303" y="3771"/>
                      <a:pt x="1927" y="3498"/>
                      <a:pt x="1906" y="3498"/>
                    </a:cubicBezTo>
                    <a:cubicBezTo>
                      <a:pt x="1904" y="3498"/>
                      <a:pt x="1905" y="3499"/>
                      <a:pt x="1907" y="3502"/>
                    </a:cubicBezTo>
                    <a:cubicBezTo>
                      <a:pt x="2026" y="3604"/>
                      <a:pt x="2153" y="3706"/>
                      <a:pt x="2288" y="3800"/>
                    </a:cubicBezTo>
                    <a:lnTo>
                      <a:pt x="2288" y="3800"/>
                    </a:lnTo>
                    <a:cubicBezTo>
                      <a:pt x="2205" y="3743"/>
                      <a:pt x="2123" y="3694"/>
                      <a:pt x="2041" y="3653"/>
                    </a:cubicBezTo>
                    <a:cubicBezTo>
                      <a:pt x="2023" y="3653"/>
                      <a:pt x="2032" y="3671"/>
                      <a:pt x="2067" y="3707"/>
                    </a:cubicBezTo>
                    <a:cubicBezTo>
                      <a:pt x="2112" y="3742"/>
                      <a:pt x="2201" y="3805"/>
                      <a:pt x="2246" y="3831"/>
                    </a:cubicBezTo>
                    <a:cubicBezTo>
                      <a:pt x="2269" y="3853"/>
                      <a:pt x="2274" y="3861"/>
                      <a:pt x="2267" y="3861"/>
                    </a:cubicBezTo>
                    <a:cubicBezTo>
                      <a:pt x="2241" y="3861"/>
                      <a:pt x="2053" y="3749"/>
                      <a:pt x="1969" y="3707"/>
                    </a:cubicBezTo>
                    <a:cubicBezTo>
                      <a:pt x="1965" y="3703"/>
                      <a:pt x="1962" y="3702"/>
                      <a:pt x="1962" y="3702"/>
                    </a:cubicBezTo>
                    <a:lnTo>
                      <a:pt x="1962" y="3702"/>
                    </a:lnTo>
                    <a:cubicBezTo>
                      <a:pt x="1960" y="3702"/>
                      <a:pt x="1999" y="3731"/>
                      <a:pt x="2050" y="3760"/>
                    </a:cubicBezTo>
                    <a:cubicBezTo>
                      <a:pt x="2058" y="3778"/>
                      <a:pt x="2041" y="3769"/>
                      <a:pt x="2032" y="3778"/>
                    </a:cubicBezTo>
                    <a:cubicBezTo>
                      <a:pt x="2032" y="3778"/>
                      <a:pt x="2139" y="3867"/>
                      <a:pt x="2139" y="3876"/>
                    </a:cubicBezTo>
                    <a:cubicBezTo>
                      <a:pt x="2137" y="3877"/>
                      <a:pt x="2136" y="3878"/>
                      <a:pt x="2133" y="3878"/>
                    </a:cubicBezTo>
                    <a:cubicBezTo>
                      <a:pt x="2118" y="3878"/>
                      <a:pt x="2079" y="3856"/>
                      <a:pt x="2041" y="3840"/>
                    </a:cubicBezTo>
                    <a:cubicBezTo>
                      <a:pt x="2034" y="3837"/>
                      <a:pt x="2025" y="3834"/>
                      <a:pt x="2020" y="3834"/>
                    </a:cubicBezTo>
                    <a:cubicBezTo>
                      <a:pt x="2011" y="3834"/>
                      <a:pt x="2014" y="3843"/>
                      <a:pt x="2058" y="3876"/>
                    </a:cubicBezTo>
                    <a:cubicBezTo>
                      <a:pt x="2131" y="3928"/>
                      <a:pt x="2122" y="3934"/>
                      <a:pt x="2104" y="3934"/>
                    </a:cubicBezTo>
                    <a:cubicBezTo>
                      <a:pt x="2098" y="3934"/>
                      <a:pt x="2090" y="3934"/>
                      <a:pt x="2084" y="3934"/>
                    </a:cubicBezTo>
                    <a:cubicBezTo>
                      <a:pt x="2078" y="3934"/>
                      <a:pt x="2074" y="3934"/>
                      <a:pt x="2076" y="3938"/>
                    </a:cubicBezTo>
                    <a:cubicBezTo>
                      <a:pt x="2076" y="3947"/>
                      <a:pt x="2253" y="4090"/>
                      <a:pt x="2247" y="4090"/>
                    </a:cubicBezTo>
                    <a:cubicBezTo>
                      <a:pt x="2246" y="4090"/>
                      <a:pt x="2246" y="4090"/>
                      <a:pt x="2246" y="4090"/>
                    </a:cubicBezTo>
                    <a:cubicBezTo>
                      <a:pt x="2220" y="4073"/>
                      <a:pt x="2081" y="3975"/>
                      <a:pt x="2053" y="3950"/>
                    </a:cubicBezTo>
                    <a:lnTo>
                      <a:pt x="2053" y="3950"/>
                    </a:lnTo>
                    <a:lnTo>
                      <a:pt x="2156" y="4045"/>
                    </a:lnTo>
                    <a:cubicBezTo>
                      <a:pt x="2183" y="4063"/>
                      <a:pt x="2406" y="4223"/>
                      <a:pt x="2406" y="4223"/>
                    </a:cubicBezTo>
                    <a:cubicBezTo>
                      <a:pt x="2397" y="4223"/>
                      <a:pt x="2219" y="4099"/>
                      <a:pt x="2183" y="4081"/>
                    </a:cubicBezTo>
                    <a:cubicBezTo>
                      <a:pt x="2152" y="4063"/>
                      <a:pt x="2139" y="4059"/>
                      <a:pt x="2133" y="4059"/>
                    </a:cubicBezTo>
                    <a:cubicBezTo>
                      <a:pt x="2128" y="4059"/>
                      <a:pt x="2130" y="4063"/>
                      <a:pt x="2130" y="4063"/>
                    </a:cubicBezTo>
                    <a:cubicBezTo>
                      <a:pt x="2166" y="4094"/>
                      <a:pt x="2216" y="4136"/>
                      <a:pt x="2207" y="4136"/>
                    </a:cubicBezTo>
                    <a:cubicBezTo>
                      <a:pt x="2201" y="4136"/>
                      <a:pt x="2169" y="4118"/>
                      <a:pt x="2091" y="4067"/>
                    </a:cubicBezTo>
                    <a:lnTo>
                      <a:pt x="2091" y="4067"/>
                    </a:lnTo>
                    <a:cubicBezTo>
                      <a:pt x="2142" y="4102"/>
                      <a:pt x="2202" y="4150"/>
                      <a:pt x="2245" y="4181"/>
                    </a:cubicBezTo>
                    <a:lnTo>
                      <a:pt x="2245" y="4181"/>
                    </a:lnTo>
                    <a:cubicBezTo>
                      <a:pt x="2142" y="4111"/>
                      <a:pt x="2113" y="4095"/>
                      <a:pt x="2102" y="4095"/>
                    </a:cubicBezTo>
                    <a:cubicBezTo>
                      <a:pt x="2098" y="4095"/>
                      <a:pt x="2096" y="4097"/>
                      <a:pt x="2094" y="4099"/>
                    </a:cubicBezTo>
                    <a:cubicBezTo>
                      <a:pt x="2085" y="4108"/>
                      <a:pt x="2058" y="4099"/>
                      <a:pt x="2112" y="4134"/>
                    </a:cubicBezTo>
                    <a:cubicBezTo>
                      <a:pt x="2139" y="4152"/>
                      <a:pt x="2165" y="4179"/>
                      <a:pt x="2192" y="4197"/>
                    </a:cubicBezTo>
                    <a:cubicBezTo>
                      <a:pt x="2192" y="4197"/>
                      <a:pt x="2191" y="4197"/>
                      <a:pt x="2189" y="4197"/>
                    </a:cubicBezTo>
                    <a:cubicBezTo>
                      <a:pt x="2170" y="4197"/>
                      <a:pt x="2066" y="4134"/>
                      <a:pt x="2050" y="4134"/>
                    </a:cubicBezTo>
                    <a:cubicBezTo>
                      <a:pt x="2041" y="4139"/>
                      <a:pt x="2047" y="4153"/>
                      <a:pt x="2035" y="4153"/>
                    </a:cubicBezTo>
                    <a:cubicBezTo>
                      <a:pt x="2023" y="4153"/>
                      <a:pt x="1990" y="4136"/>
                      <a:pt x="1898" y="4072"/>
                    </a:cubicBezTo>
                    <a:lnTo>
                      <a:pt x="1898" y="4072"/>
                    </a:lnTo>
                    <a:cubicBezTo>
                      <a:pt x="1889" y="4090"/>
                      <a:pt x="2139" y="4232"/>
                      <a:pt x="2192" y="4286"/>
                    </a:cubicBezTo>
                    <a:cubicBezTo>
                      <a:pt x="2130" y="4250"/>
                      <a:pt x="2067" y="4214"/>
                      <a:pt x="2005" y="4179"/>
                    </a:cubicBezTo>
                    <a:cubicBezTo>
                      <a:pt x="1969" y="4161"/>
                      <a:pt x="1934" y="4134"/>
                      <a:pt x="1916" y="4125"/>
                    </a:cubicBezTo>
                    <a:cubicBezTo>
                      <a:pt x="1914" y="4125"/>
                      <a:pt x="1913" y="4124"/>
                      <a:pt x="1912" y="4124"/>
                    </a:cubicBezTo>
                    <a:cubicBezTo>
                      <a:pt x="1890" y="4124"/>
                      <a:pt x="2055" y="4262"/>
                      <a:pt x="2039" y="4262"/>
                    </a:cubicBezTo>
                    <a:cubicBezTo>
                      <a:pt x="2037" y="4262"/>
                      <a:pt x="2033" y="4261"/>
                      <a:pt x="2027" y="4257"/>
                    </a:cubicBezTo>
                    <a:lnTo>
                      <a:pt x="2027" y="4257"/>
                    </a:lnTo>
                    <a:cubicBezTo>
                      <a:pt x="2150" y="4339"/>
                      <a:pt x="2377" y="4499"/>
                      <a:pt x="2370" y="4499"/>
                    </a:cubicBezTo>
                    <a:cubicBezTo>
                      <a:pt x="2361" y="4499"/>
                      <a:pt x="2228" y="4410"/>
                      <a:pt x="2192" y="4393"/>
                    </a:cubicBezTo>
                    <a:cubicBezTo>
                      <a:pt x="2174" y="4375"/>
                      <a:pt x="2148" y="4366"/>
                      <a:pt x="2130" y="4357"/>
                    </a:cubicBezTo>
                    <a:cubicBezTo>
                      <a:pt x="2097" y="4338"/>
                      <a:pt x="2076" y="4327"/>
                      <a:pt x="2070" y="4327"/>
                    </a:cubicBezTo>
                    <a:cubicBezTo>
                      <a:pt x="2064" y="4327"/>
                      <a:pt x="2068" y="4336"/>
                      <a:pt x="2085" y="4356"/>
                    </a:cubicBezTo>
                    <a:lnTo>
                      <a:pt x="2085" y="4356"/>
                    </a:lnTo>
                    <a:cubicBezTo>
                      <a:pt x="2078" y="4352"/>
                      <a:pt x="2070" y="4347"/>
                      <a:pt x="2058" y="4339"/>
                    </a:cubicBezTo>
                    <a:cubicBezTo>
                      <a:pt x="1961" y="4277"/>
                      <a:pt x="1765" y="4143"/>
                      <a:pt x="1729" y="4116"/>
                    </a:cubicBezTo>
                    <a:cubicBezTo>
                      <a:pt x="1725" y="4114"/>
                      <a:pt x="1723" y="4113"/>
                      <a:pt x="1722" y="4113"/>
                    </a:cubicBezTo>
                    <a:lnTo>
                      <a:pt x="1722" y="4113"/>
                    </a:lnTo>
                    <a:cubicBezTo>
                      <a:pt x="1715" y="4113"/>
                      <a:pt x="1872" y="4233"/>
                      <a:pt x="1880" y="4241"/>
                    </a:cubicBezTo>
                    <a:cubicBezTo>
                      <a:pt x="1880" y="4242"/>
                      <a:pt x="1880" y="4242"/>
                      <a:pt x="1879" y="4242"/>
                    </a:cubicBezTo>
                    <a:cubicBezTo>
                      <a:pt x="1863" y="4242"/>
                      <a:pt x="1743" y="4186"/>
                      <a:pt x="1684" y="4161"/>
                    </a:cubicBezTo>
                    <a:cubicBezTo>
                      <a:pt x="1682" y="4160"/>
                      <a:pt x="1681" y="4160"/>
                      <a:pt x="1681" y="4160"/>
                    </a:cubicBezTo>
                    <a:cubicBezTo>
                      <a:pt x="1665" y="4160"/>
                      <a:pt x="2080" y="4429"/>
                      <a:pt x="2064" y="4429"/>
                    </a:cubicBezTo>
                    <a:cubicBezTo>
                      <a:pt x="2061" y="4429"/>
                      <a:pt x="2041" y="4418"/>
                      <a:pt x="1996" y="4393"/>
                    </a:cubicBezTo>
                    <a:cubicBezTo>
                      <a:pt x="1882" y="4328"/>
                      <a:pt x="1762" y="4253"/>
                      <a:pt x="1746" y="4253"/>
                    </a:cubicBezTo>
                    <a:cubicBezTo>
                      <a:pt x="1742" y="4253"/>
                      <a:pt x="1745" y="4257"/>
                      <a:pt x="1756" y="4268"/>
                    </a:cubicBezTo>
                    <a:cubicBezTo>
                      <a:pt x="1769" y="4281"/>
                      <a:pt x="1979" y="4432"/>
                      <a:pt x="1965" y="4432"/>
                    </a:cubicBezTo>
                    <a:cubicBezTo>
                      <a:pt x="1961" y="4432"/>
                      <a:pt x="1929" y="4414"/>
                      <a:pt x="1854" y="4366"/>
                    </a:cubicBezTo>
                    <a:cubicBezTo>
                      <a:pt x="1739" y="4288"/>
                      <a:pt x="1695" y="4260"/>
                      <a:pt x="1692" y="4260"/>
                    </a:cubicBezTo>
                    <a:lnTo>
                      <a:pt x="1692" y="4260"/>
                    </a:lnTo>
                    <a:cubicBezTo>
                      <a:pt x="1686" y="4260"/>
                      <a:pt x="1820" y="4358"/>
                      <a:pt x="1889" y="4410"/>
                    </a:cubicBezTo>
                    <a:cubicBezTo>
                      <a:pt x="1942" y="4451"/>
                      <a:pt x="1958" y="4466"/>
                      <a:pt x="1952" y="4466"/>
                    </a:cubicBezTo>
                    <a:cubicBezTo>
                      <a:pt x="1937" y="4466"/>
                      <a:pt x="1762" y="4355"/>
                      <a:pt x="1729" y="4348"/>
                    </a:cubicBezTo>
                    <a:cubicBezTo>
                      <a:pt x="1727" y="4347"/>
                      <a:pt x="1726" y="4347"/>
                      <a:pt x="1725" y="4347"/>
                    </a:cubicBezTo>
                    <a:cubicBezTo>
                      <a:pt x="1701" y="4347"/>
                      <a:pt x="2062" y="4582"/>
                      <a:pt x="2174" y="4651"/>
                    </a:cubicBezTo>
                    <a:cubicBezTo>
                      <a:pt x="2186" y="4659"/>
                      <a:pt x="2190" y="4662"/>
                      <a:pt x="2190" y="4662"/>
                    </a:cubicBezTo>
                    <a:cubicBezTo>
                      <a:pt x="2184" y="4662"/>
                      <a:pt x="1917" y="4498"/>
                      <a:pt x="1908" y="4498"/>
                    </a:cubicBezTo>
                    <a:lnTo>
                      <a:pt x="1908" y="4498"/>
                    </a:lnTo>
                    <a:cubicBezTo>
                      <a:pt x="1906" y="4498"/>
                      <a:pt x="1914" y="4503"/>
                      <a:pt x="1934" y="4517"/>
                    </a:cubicBezTo>
                    <a:cubicBezTo>
                      <a:pt x="1969" y="4544"/>
                      <a:pt x="2041" y="4589"/>
                      <a:pt x="2112" y="4633"/>
                    </a:cubicBezTo>
                    <a:cubicBezTo>
                      <a:pt x="2128" y="4644"/>
                      <a:pt x="2131" y="4652"/>
                      <a:pt x="2123" y="4652"/>
                    </a:cubicBezTo>
                    <a:cubicBezTo>
                      <a:pt x="2117" y="4652"/>
                      <a:pt x="2108" y="4649"/>
                      <a:pt x="2094" y="4642"/>
                    </a:cubicBezTo>
                    <a:cubicBezTo>
                      <a:pt x="1961" y="4553"/>
                      <a:pt x="1800" y="4437"/>
                      <a:pt x="1720" y="4401"/>
                    </a:cubicBezTo>
                    <a:cubicBezTo>
                      <a:pt x="1691" y="4389"/>
                      <a:pt x="1671" y="4384"/>
                      <a:pt x="1659" y="4384"/>
                    </a:cubicBezTo>
                    <a:cubicBezTo>
                      <a:pt x="1628" y="4384"/>
                      <a:pt x="1655" y="4423"/>
                      <a:pt x="1720" y="4482"/>
                    </a:cubicBezTo>
                    <a:cubicBezTo>
                      <a:pt x="1747" y="4517"/>
                      <a:pt x="1791" y="4544"/>
                      <a:pt x="1791" y="4553"/>
                    </a:cubicBezTo>
                    <a:cubicBezTo>
                      <a:pt x="1825" y="4577"/>
                      <a:pt x="1838" y="4587"/>
                      <a:pt x="1836" y="4587"/>
                    </a:cubicBezTo>
                    <a:cubicBezTo>
                      <a:pt x="1829" y="4587"/>
                      <a:pt x="1480" y="4348"/>
                      <a:pt x="1480" y="4348"/>
                    </a:cubicBezTo>
                    <a:lnTo>
                      <a:pt x="1480" y="4348"/>
                    </a:lnTo>
                    <a:cubicBezTo>
                      <a:pt x="1473" y="4348"/>
                      <a:pt x="1754" y="4540"/>
                      <a:pt x="1741" y="4540"/>
                    </a:cubicBezTo>
                    <a:cubicBezTo>
                      <a:pt x="1737" y="4540"/>
                      <a:pt x="1708" y="4524"/>
                      <a:pt x="1640" y="4482"/>
                    </a:cubicBezTo>
                    <a:cubicBezTo>
                      <a:pt x="1631" y="4482"/>
                      <a:pt x="1649" y="4499"/>
                      <a:pt x="1658" y="4508"/>
                    </a:cubicBezTo>
                    <a:cubicBezTo>
                      <a:pt x="1665" y="4515"/>
                      <a:pt x="1832" y="4672"/>
                      <a:pt x="1799" y="4672"/>
                    </a:cubicBezTo>
                    <a:cubicBezTo>
                      <a:pt x="1790" y="4672"/>
                      <a:pt x="1763" y="4658"/>
                      <a:pt x="1711" y="4624"/>
                    </a:cubicBezTo>
                    <a:lnTo>
                      <a:pt x="1711" y="4624"/>
                    </a:lnTo>
                    <a:lnTo>
                      <a:pt x="2016" y="4851"/>
                    </a:lnTo>
                    <a:lnTo>
                      <a:pt x="2016" y="4851"/>
                    </a:lnTo>
                    <a:cubicBezTo>
                      <a:pt x="1947" y="4802"/>
                      <a:pt x="1874" y="4760"/>
                      <a:pt x="1800" y="4731"/>
                    </a:cubicBezTo>
                    <a:cubicBezTo>
                      <a:pt x="1702" y="4678"/>
                      <a:pt x="1604" y="4615"/>
                      <a:pt x="1515" y="4553"/>
                    </a:cubicBezTo>
                    <a:cubicBezTo>
                      <a:pt x="1508" y="4549"/>
                      <a:pt x="1504" y="4547"/>
                      <a:pt x="1502" y="4547"/>
                    </a:cubicBezTo>
                    <a:cubicBezTo>
                      <a:pt x="1486" y="4547"/>
                      <a:pt x="1897" y="4830"/>
                      <a:pt x="1889" y="4838"/>
                    </a:cubicBezTo>
                    <a:cubicBezTo>
                      <a:pt x="1827" y="4793"/>
                      <a:pt x="1471" y="4553"/>
                      <a:pt x="1444" y="4535"/>
                    </a:cubicBezTo>
                    <a:cubicBezTo>
                      <a:pt x="1438" y="4532"/>
                      <a:pt x="1435" y="4531"/>
                      <a:pt x="1433" y="4531"/>
                    </a:cubicBezTo>
                    <a:cubicBezTo>
                      <a:pt x="1419" y="4531"/>
                      <a:pt x="1538" y="4625"/>
                      <a:pt x="1658" y="4704"/>
                    </a:cubicBezTo>
                    <a:cubicBezTo>
                      <a:pt x="1729" y="4749"/>
                      <a:pt x="1800" y="4802"/>
                      <a:pt x="1871" y="4856"/>
                    </a:cubicBezTo>
                    <a:cubicBezTo>
                      <a:pt x="1871" y="4856"/>
                      <a:pt x="1854" y="4856"/>
                      <a:pt x="1765" y="4793"/>
                    </a:cubicBezTo>
                    <a:cubicBezTo>
                      <a:pt x="1631" y="4713"/>
                      <a:pt x="1435" y="4571"/>
                      <a:pt x="1310" y="4491"/>
                    </a:cubicBezTo>
                    <a:cubicBezTo>
                      <a:pt x="1310" y="4490"/>
                      <a:pt x="1309" y="4490"/>
                      <a:pt x="1309" y="4490"/>
                    </a:cubicBezTo>
                    <a:lnTo>
                      <a:pt x="1309" y="4490"/>
                    </a:lnTo>
                    <a:cubicBezTo>
                      <a:pt x="1305" y="4490"/>
                      <a:pt x="1485" y="4616"/>
                      <a:pt x="1489" y="4616"/>
                    </a:cubicBezTo>
                    <a:cubicBezTo>
                      <a:pt x="1489" y="4616"/>
                      <a:pt x="1489" y="4616"/>
                      <a:pt x="1488" y="4615"/>
                    </a:cubicBezTo>
                    <a:lnTo>
                      <a:pt x="1488" y="4615"/>
                    </a:lnTo>
                    <a:cubicBezTo>
                      <a:pt x="1524" y="4642"/>
                      <a:pt x="1569" y="4678"/>
                      <a:pt x="1595" y="4713"/>
                    </a:cubicBezTo>
                    <a:cubicBezTo>
                      <a:pt x="1595" y="4714"/>
                      <a:pt x="1595" y="4714"/>
                      <a:pt x="1594" y="4714"/>
                    </a:cubicBezTo>
                    <a:cubicBezTo>
                      <a:pt x="1587" y="4714"/>
                      <a:pt x="1550" y="4688"/>
                      <a:pt x="1550" y="4688"/>
                    </a:cubicBezTo>
                    <a:lnTo>
                      <a:pt x="1550" y="4688"/>
                    </a:lnTo>
                    <a:cubicBezTo>
                      <a:pt x="1550" y="4688"/>
                      <a:pt x="1552" y="4690"/>
                      <a:pt x="1560" y="4695"/>
                    </a:cubicBezTo>
                    <a:cubicBezTo>
                      <a:pt x="1622" y="4749"/>
                      <a:pt x="1702" y="4802"/>
                      <a:pt x="1773" y="4856"/>
                    </a:cubicBezTo>
                    <a:cubicBezTo>
                      <a:pt x="1789" y="4867"/>
                      <a:pt x="1795" y="4872"/>
                      <a:pt x="1793" y="4872"/>
                    </a:cubicBezTo>
                    <a:cubicBezTo>
                      <a:pt x="1787" y="4872"/>
                      <a:pt x="1616" y="4759"/>
                      <a:pt x="1605" y="4759"/>
                    </a:cubicBezTo>
                    <a:cubicBezTo>
                      <a:pt x="1603" y="4759"/>
                      <a:pt x="1608" y="4764"/>
                      <a:pt x="1622" y="4776"/>
                    </a:cubicBezTo>
                    <a:cubicBezTo>
                      <a:pt x="1675" y="4811"/>
                      <a:pt x="1773" y="4882"/>
                      <a:pt x="1791" y="4900"/>
                    </a:cubicBezTo>
                    <a:cubicBezTo>
                      <a:pt x="1818" y="4918"/>
                      <a:pt x="1800" y="4918"/>
                      <a:pt x="1791" y="4918"/>
                    </a:cubicBezTo>
                    <a:cubicBezTo>
                      <a:pt x="1720" y="4847"/>
                      <a:pt x="1631" y="4784"/>
                      <a:pt x="1542" y="4731"/>
                    </a:cubicBezTo>
                    <a:cubicBezTo>
                      <a:pt x="1525" y="4731"/>
                      <a:pt x="1556" y="4778"/>
                      <a:pt x="1707" y="4880"/>
                    </a:cubicBezTo>
                    <a:lnTo>
                      <a:pt x="1707" y="4880"/>
                    </a:lnTo>
                    <a:cubicBezTo>
                      <a:pt x="1570" y="4791"/>
                      <a:pt x="1512" y="4765"/>
                      <a:pt x="1488" y="4765"/>
                    </a:cubicBezTo>
                    <a:cubicBezTo>
                      <a:pt x="1458" y="4765"/>
                      <a:pt x="1484" y="4806"/>
                      <a:pt x="1480" y="4811"/>
                    </a:cubicBezTo>
                    <a:cubicBezTo>
                      <a:pt x="1595" y="4909"/>
                      <a:pt x="1711" y="4989"/>
                      <a:pt x="1845" y="5061"/>
                    </a:cubicBezTo>
                    <a:cubicBezTo>
                      <a:pt x="1949" y="5137"/>
                      <a:pt x="2000" y="5175"/>
                      <a:pt x="1996" y="5175"/>
                    </a:cubicBezTo>
                    <a:cubicBezTo>
                      <a:pt x="1992" y="5175"/>
                      <a:pt x="1937" y="5140"/>
                      <a:pt x="1827" y="5070"/>
                    </a:cubicBezTo>
                    <a:cubicBezTo>
                      <a:pt x="1478" y="4837"/>
                      <a:pt x="1330" y="4775"/>
                      <a:pt x="1305" y="4775"/>
                    </a:cubicBezTo>
                    <a:cubicBezTo>
                      <a:pt x="1303" y="4775"/>
                      <a:pt x="1302" y="4775"/>
                      <a:pt x="1301" y="4776"/>
                    </a:cubicBezTo>
                    <a:cubicBezTo>
                      <a:pt x="1284" y="4784"/>
                      <a:pt x="1284" y="4784"/>
                      <a:pt x="1408" y="4874"/>
                    </a:cubicBezTo>
                    <a:cubicBezTo>
                      <a:pt x="1586" y="5007"/>
                      <a:pt x="1640" y="5052"/>
                      <a:pt x="1631" y="5061"/>
                    </a:cubicBezTo>
                    <a:cubicBezTo>
                      <a:pt x="1560" y="4989"/>
                      <a:pt x="1480" y="4936"/>
                      <a:pt x="1390" y="4891"/>
                    </a:cubicBezTo>
                    <a:cubicBezTo>
                      <a:pt x="1373" y="4900"/>
                      <a:pt x="1364" y="4909"/>
                      <a:pt x="1364" y="4927"/>
                    </a:cubicBezTo>
                    <a:cubicBezTo>
                      <a:pt x="1364" y="4945"/>
                      <a:pt x="1364" y="4963"/>
                      <a:pt x="1631" y="5150"/>
                    </a:cubicBezTo>
                    <a:cubicBezTo>
                      <a:pt x="1515" y="5070"/>
                      <a:pt x="1426" y="5007"/>
                      <a:pt x="1284" y="4909"/>
                    </a:cubicBezTo>
                    <a:cubicBezTo>
                      <a:pt x="1236" y="4883"/>
                      <a:pt x="1195" y="4860"/>
                      <a:pt x="1191" y="4860"/>
                    </a:cubicBezTo>
                    <a:cubicBezTo>
                      <a:pt x="1189" y="4860"/>
                      <a:pt x="1204" y="4871"/>
                      <a:pt x="1248" y="4900"/>
                    </a:cubicBezTo>
                    <a:cubicBezTo>
                      <a:pt x="1327" y="4955"/>
                      <a:pt x="1335" y="4965"/>
                      <a:pt x="1327" y="4965"/>
                    </a:cubicBezTo>
                    <a:cubicBezTo>
                      <a:pt x="1323" y="4965"/>
                      <a:pt x="1313" y="4961"/>
                      <a:pt x="1310" y="4961"/>
                    </a:cubicBezTo>
                    <a:cubicBezTo>
                      <a:pt x="1309" y="4961"/>
                      <a:pt x="1309" y="4962"/>
                      <a:pt x="1310" y="4963"/>
                    </a:cubicBezTo>
                    <a:cubicBezTo>
                      <a:pt x="1310" y="4980"/>
                      <a:pt x="1444" y="5061"/>
                      <a:pt x="1488" y="5096"/>
                    </a:cubicBezTo>
                    <a:cubicBezTo>
                      <a:pt x="1502" y="5107"/>
                      <a:pt x="1507" y="5111"/>
                      <a:pt x="1505" y="5111"/>
                    </a:cubicBezTo>
                    <a:cubicBezTo>
                      <a:pt x="1498" y="5111"/>
                      <a:pt x="1383" y="5039"/>
                      <a:pt x="1355" y="5025"/>
                    </a:cubicBezTo>
                    <a:cubicBezTo>
                      <a:pt x="1334" y="5015"/>
                      <a:pt x="1322" y="5010"/>
                      <a:pt x="1318" y="5010"/>
                    </a:cubicBezTo>
                    <a:cubicBezTo>
                      <a:pt x="1315" y="5010"/>
                      <a:pt x="1316" y="5012"/>
                      <a:pt x="1319" y="5016"/>
                    </a:cubicBezTo>
                    <a:cubicBezTo>
                      <a:pt x="1355" y="5061"/>
                      <a:pt x="1399" y="5105"/>
                      <a:pt x="1453" y="5132"/>
                    </a:cubicBezTo>
                    <a:cubicBezTo>
                      <a:pt x="1509" y="5173"/>
                      <a:pt x="1515" y="5181"/>
                      <a:pt x="1511" y="5181"/>
                    </a:cubicBezTo>
                    <a:cubicBezTo>
                      <a:pt x="1507" y="5181"/>
                      <a:pt x="1497" y="5176"/>
                      <a:pt x="1497" y="5176"/>
                    </a:cubicBezTo>
                    <a:cubicBezTo>
                      <a:pt x="1387" y="5103"/>
                      <a:pt x="1331" y="5063"/>
                      <a:pt x="1325" y="5063"/>
                    </a:cubicBezTo>
                    <a:cubicBezTo>
                      <a:pt x="1322" y="5063"/>
                      <a:pt x="1329" y="5071"/>
                      <a:pt x="1346" y="5087"/>
                    </a:cubicBezTo>
                    <a:cubicBezTo>
                      <a:pt x="1382" y="5123"/>
                      <a:pt x="1426" y="5159"/>
                      <a:pt x="1471" y="5203"/>
                    </a:cubicBezTo>
                    <a:cubicBezTo>
                      <a:pt x="1470" y="5203"/>
                      <a:pt x="1470" y="5202"/>
                      <a:pt x="1470" y="5202"/>
                    </a:cubicBezTo>
                    <a:lnTo>
                      <a:pt x="1470" y="5202"/>
                    </a:lnTo>
                    <a:cubicBezTo>
                      <a:pt x="1472" y="5202"/>
                      <a:pt x="1525" y="5243"/>
                      <a:pt x="1519" y="5243"/>
                    </a:cubicBezTo>
                    <a:cubicBezTo>
                      <a:pt x="1516" y="5243"/>
                      <a:pt x="1505" y="5237"/>
                      <a:pt x="1480" y="5221"/>
                    </a:cubicBezTo>
                    <a:cubicBezTo>
                      <a:pt x="1453" y="5194"/>
                      <a:pt x="1426" y="5176"/>
                      <a:pt x="1346" y="5123"/>
                    </a:cubicBezTo>
                    <a:lnTo>
                      <a:pt x="1346" y="5123"/>
                    </a:lnTo>
                    <a:cubicBezTo>
                      <a:pt x="1337" y="5132"/>
                      <a:pt x="1382" y="5159"/>
                      <a:pt x="1471" y="5239"/>
                    </a:cubicBezTo>
                    <a:cubicBezTo>
                      <a:pt x="1512" y="5269"/>
                      <a:pt x="1574" y="5315"/>
                      <a:pt x="1567" y="5315"/>
                    </a:cubicBezTo>
                    <a:cubicBezTo>
                      <a:pt x="1564" y="5315"/>
                      <a:pt x="1544" y="5304"/>
                      <a:pt x="1497" y="5274"/>
                    </a:cubicBezTo>
                    <a:cubicBezTo>
                      <a:pt x="1408" y="5212"/>
                      <a:pt x="1310" y="5150"/>
                      <a:pt x="1212" y="5096"/>
                    </a:cubicBezTo>
                    <a:cubicBezTo>
                      <a:pt x="1168" y="5070"/>
                      <a:pt x="1114" y="5052"/>
                      <a:pt x="1070" y="5034"/>
                    </a:cubicBezTo>
                    <a:lnTo>
                      <a:pt x="1070" y="5034"/>
                    </a:lnTo>
                    <a:cubicBezTo>
                      <a:pt x="1132" y="5087"/>
                      <a:pt x="1194" y="5132"/>
                      <a:pt x="1266" y="5167"/>
                    </a:cubicBezTo>
                    <a:cubicBezTo>
                      <a:pt x="1337" y="5219"/>
                      <a:pt x="1389" y="5257"/>
                      <a:pt x="1382" y="5257"/>
                    </a:cubicBezTo>
                    <a:cubicBezTo>
                      <a:pt x="1379" y="5257"/>
                      <a:pt x="1368" y="5251"/>
                      <a:pt x="1346" y="5239"/>
                    </a:cubicBezTo>
                    <a:cubicBezTo>
                      <a:pt x="1314" y="5218"/>
                      <a:pt x="1260" y="5190"/>
                      <a:pt x="1250" y="5190"/>
                    </a:cubicBezTo>
                    <a:cubicBezTo>
                      <a:pt x="1243" y="5190"/>
                      <a:pt x="1256" y="5203"/>
                      <a:pt x="1310" y="5239"/>
                    </a:cubicBezTo>
                    <a:cubicBezTo>
                      <a:pt x="1190" y="5159"/>
                      <a:pt x="1143" y="5133"/>
                      <a:pt x="1132" y="5133"/>
                    </a:cubicBezTo>
                    <a:cubicBezTo>
                      <a:pt x="1114" y="5133"/>
                      <a:pt x="1215" y="5218"/>
                      <a:pt x="1221" y="5230"/>
                    </a:cubicBezTo>
                    <a:cubicBezTo>
                      <a:pt x="1223" y="5233"/>
                      <a:pt x="1222" y="5234"/>
                      <a:pt x="1220" y="5234"/>
                    </a:cubicBezTo>
                    <a:cubicBezTo>
                      <a:pt x="1210" y="5234"/>
                      <a:pt x="1161" y="5200"/>
                      <a:pt x="1123" y="5185"/>
                    </a:cubicBezTo>
                    <a:cubicBezTo>
                      <a:pt x="1102" y="5175"/>
                      <a:pt x="1091" y="5171"/>
                      <a:pt x="1083" y="5171"/>
                    </a:cubicBezTo>
                    <a:cubicBezTo>
                      <a:pt x="1077" y="5171"/>
                      <a:pt x="1073" y="5173"/>
                      <a:pt x="1070" y="5176"/>
                    </a:cubicBezTo>
                    <a:cubicBezTo>
                      <a:pt x="1065" y="5176"/>
                      <a:pt x="1073" y="5197"/>
                      <a:pt x="1053" y="5197"/>
                    </a:cubicBezTo>
                    <a:cubicBezTo>
                      <a:pt x="1036" y="5197"/>
                      <a:pt x="997" y="5181"/>
                      <a:pt x="909" y="5123"/>
                    </a:cubicBezTo>
                    <a:lnTo>
                      <a:pt x="909" y="5123"/>
                    </a:lnTo>
                    <a:cubicBezTo>
                      <a:pt x="901" y="5132"/>
                      <a:pt x="927" y="5150"/>
                      <a:pt x="1114" y="5274"/>
                    </a:cubicBezTo>
                    <a:cubicBezTo>
                      <a:pt x="1194" y="5328"/>
                      <a:pt x="1275" y="5390"/>
                      <a:pt x="1346" y="5453"/>
                    </a:cubicBezTo>
                    <a:cubicBezTo>
                      <a:pt x="1346" y="5453"/>
                      <a:pt x="1070" y="5265"/>
                      <a:pt x="1034" y="5248"/>
                    </a:cubicBezTo>
                    <a:cubicBezTo>
                      <a:pt x="978" y="5218"/>
                      <a:pt x="952" y="5204"/>
                      <a:pt x="946" y="5204"/>
                    </a:cubicBezTo>
                    <a:cubicBezTo>
                      <a:pt x="939" y="5204"/>
                      <a:pt x="957" y="5220"/>
                      <a:pt x="990" y="5248"/>
                    </a:cubicBezTo>
                    <a:cubicBezTo>
                      <a:pt x="1025" y="5274"/>
                      <a:pt x="1061" y="5310"/>
                      <a:pt x="1097" y="5346"/>
                    </a:cubicBezTo>
                    <a:cubicBezTo>
                      <a:pt x="1097" y="5346"/>
                      <a:pt x="954" y="5257"/>
                      <a:pt x="927" y="5239"/>
                    </a:cubicBezTo>
                    <a:cubicBezTo>
                      <a:pt x="918" y="5234"/>
                      <a:pt x="912" y="5231"/>
                      <a:pt x="911" y="5231"/>
                    </a:cubicBezTo>
                    <a:cubicBezTo>
                      <a:pt x="893" y="5231"/>
                      <a:pt x="1327" y="5524"/>
                      <a:pt x="1319" y="5524"/>
                    </a:cubicBezTo>
                    <a:cubicBezTo>
                      <a:pt x="1319" y="5524"/>
                      <a:pt x="1319" y="5524"/>
                      <a:pt x="1318" y="5524"/>
                    </a:cubicBezTo>
                    <a:cubicBezTo>
                      <a:pt x="1298" y="5524"/>
                      <a:pt x="962" y="5283"/>
                      <a:pt x="901" y="5257"/>
                    </a:cubicBezTo>
                    <a:cubicBezTo>
                      <a:pt x="892" y="5253"/>
                      <a:pt x="887" y="5251"/>
                      <a:pt x="884" y="5251"/>
                    </a:cubicBezTo>
                    <a:cubicBezTo>
                      <a:pt x="855" y="5251"/>
                      <a:pt x="1130" y="5458"/>
                      <a:pt x="1203" y="5515"/>
                    </a:cubicBezTo>
                    <a:cubicBezTo>
                      <a:pt x="1214" y="5526"/>
                      <a:pt x="1248" y="5566"/>
                      <a:pt x="1235" y="5566"/>
                    </a:cubicBezTo>
                    <a:cubicBezTo>
                      <a:pt x="1226" y="5566"/>
                      <a:pt x="1198" y="5549"/>
                      <a:pt x="1132" y="5497"/>
                    </a:cubicBezTo>
                    <a:cubicBezTo>
                      <a:pt x="1070" y="5435"/>
                      <a:pt x="999" y="5381"/>
                      <a:pt x="909" y="5346"/>
                    </a:cubicBezTo>
                    <a:cubicBezTo>
                      <a:pt x="906" y="5344"/>
                      <a:pt x="902" y="5344"/>
                      <a:pt x="900" y="5344"/>
                    </a:cubicBezTo>
                    <a:cubicBezTo>
                      <a:pt x="886" y="5344"/>
                      <a:pt x="906" y="5370"/>
                      <a:pt x="1043" y="5461"/>
                    </a:cubicBezTo>
                    <a:cubicBezTo>
                      <a:pt x="1088" y="5488"/>
                      <a:pt x="1248" y="5586"/>
                      <a:pt x="1301" y="5622"/>
                    </a:cubicBezTo>
                    <a:cubicBezTo>
                      <a:pt x="1302" y="5622"/>
                      <a:pt x="1302" y="5622"/>
                      <a:pt x="1301" y="5622"/>
                    </a:cubicBezTo>
                    <a:cubicBezTo>
                      <a:pt x="1297" y="5622"/>
                      <a:pt x="924" y="5395"/>
                      <a:pt x="915" y="5395"/>
                    </a:cubicBezTo>
                    <a:lnTo>
                      <a:pt x="915" y="5395"/>
                    </a:lnTo>
                    <a:cubicBezTo>
                      <a:pt x="913" y="5395"/>
                      <a:pt x="922" y="5402"/>
                      <a:pt x="945" y="5417"/>
                    </a:cubicBezTo>
                    <a:cubicBezTo>
                      <a:pt x="1043" y="5488"/>
                      <a:pt x="1159" y="5559"/>
                      <a:pt x="1257" y="5631"/>
                    </a:cubicBezTo>
                    <a:cubicBezTo>
                      <a:pt x="1355" y="5702"/>
                      <a:pt x="1390" y="5729"/>
                      <a:pt x="1453" y="5782"/>
                    </a:cubicBezTo>
                    <a:cubicBezTo>
                      <a:pt x="1216" y="5621"/>
                      <a:pt x="1100" y="5541"/>
                      <a:pt x="1073" y="5541"/>
                    </a:cubicBezTo>
                    <a:cubicBezTo>
                      <a:pt x="1072" y="5541"/>
                      <a:pt x="1071" y="5541"/>
                      <a:pt x="1070" y="5542"/>
                    </a:cubicBezTo>
                    <a:cubicBezTo>
                      <a:pt x="1141" y="5613"/>
                      <a:pt x="1221" y="5675"/>
                      <a:pt x="1301" y="5720"/>
                    </a:cubicBezTo>
                    <a:lnTo>
                      <a:pt x="1292" y="5729"/>
                    </a:lnTo>
                    <a:cubicBezTo>
                      <a:pt x="1194" y="5675"/>
                      <a:pt x="1088" y="5595"/>
                      <a:pt x="1007" y="5542"/>
                    </a:cubicBezTo>
                    <a:cubicBezTo>
                      <a:pt x="947" y="5503"/>
                      <a:pt x="914" y="5485"/>
                      <a:pt x="903" y="5485"/>
                    </a:cubicBezTo>
                    <a:cubicBezTo>
                      <a:pt x="897" y="5485"/>
                      <a:pt x="899" y="5492"/>
                      <a:pt x="909" y="5506"/>
                    </a:cubicBezTo>
                    <a:cubicBezTo>
                      <a:pt x="960" y="5550"/>
                      <a:pt x="1183" y="5705"/>
                      <a:pt x="1172" y="5705"/>
                    </a:cubicBezTo>
                    <a:cubicBezTo>
                      <a:pt x="1168" y="5705"/>
                      <a:pt x="1123" y="5678"/>
                      <a:pt x="1007" y="5604"/>
                    </a:cubicBezTo>
                    <a:cubicBezTo>
                      <a:pt x="885" y="5523"/>
                      <a:pt x="839" y="5493"/>
                      <a:pt x="836" y="5493"/>
                    </a:cubicBezTo>
                    <a:lnTo>
                      <a:pt x="836" y="5493"/>
                    </a:lnTo>
                    <a:cubicBezTo>
                      <a:pt x="828" y="5493"/>
                      <a:pt x="1085" y="5675"/>
                      <a:pt x="1079" y="5675"/>
                    </a:cubicBezTo>
                    <a:cubicBezTo>
                      <a:pt x="1078" y="5675"/>
                      <a:pt x="1078" y="5676"/>
                      <a:pt x="1077" y="5676"/>
                    </a:cubicBezTo>
                    <a:cubicBezTo>
                      <a:pt x="1060" y="5676"/>
                      <a:pt x="896" y="5575"/>
                      <a:pt x="888" y="5575"/>
                    </a:cubicBezTo>
                    <a:cubicBezTo>
                      <a:pt x="886" y="5575"/>
                      <a:pt x="890" y="5578"/>
                      <a:pt x="901" y="5586"/>
                    </a:cubicBezTo>
                    <a:cubicBezTo>
                      <a:pt x="918" y="5595"/>
                      <a:pt x="1132" y="5755"/>
                      <a:pt x="1141" y="5764"/>
                    </a:cubicBezTo>
                    <a:cubicBezTo>
                      <a:pt x="999" y="5675"/>
                      <a:pt x="945" y="5622"/>
                      <a:pt x="847" y="5577"/>
                    </a:cubicBezTo>
                    <a:cubicBezTo>
                      <a:pt x="830" y="5569"/>
                      <a:pt x="807" y="5558"/>
                      <a:pt x="801" y="5558"/>
                    </a:cubicBezTo>
                    <a:cubicBezTo>
                      <a:pt x="795" y="5558"/>
                      <a:pt x="809" y="5571"/>
                      <a:pt x="874" y="5613"/>
                    </a:cubicBezTo>
                    <a:cubicBezTo>
                      <a:pt x="950" y="5667"/>
                      <a:pt x="953" y="5675"/>
                      <a:pt x="942" y="5675"/>
                    </a:cubicBezTo>
                    <a:cubicBezTo>
                      <a:pt x="937" y="5675"/>
                      <a:pt x="930" y="5674"/>
                      <a:pt x="925" y="5674"/>
                    </a:cubicBezTo>
                    <a:cubicBezTo>
                      <a:pt x="922" y="5674"/>
                      <a:pt x="920" y="5674"/>
                      <a:pt x="918" y="5675"/>
                    </a:cubicBezTo>
                    <a:cubicBezTo>
                      <a:pt x="909" y="5675"/>
                      <a:pt x="1159" y="5844"/>
                      <a:pt x="1150" y="5844"/>
                    </a:cubicBezTo>
                    <a:lnTo>
                      <a:pt x="909" y="5684"/>
                    </a:lnTo>
                    <a:lnTo>
                      <a:pt x="909" y="5684"/>
                    </a:lnTo>
                    <a:cubicBezTo>
                      <a:pt x="909" y="5684"/>
                      <a:pt x="892" y="5684"/>
                      <a:pt x="1016" y="5773"/>
                    </a:cubicBezTo>
                    <a:cubicBezTo>
                      <a:pt x="1071" y="5814"/>
                      <a:pt x="1098" y="5834"/>
                      <a:pt x="1095" y="5834"/>
                    </a:cubicBezTo>
                    <a:cubicBezTo>
                      <a:pt x="1093" y="5834"/>
                      <a:pt x="1064" y="5817"/>
                      <a:pt x="1007" y="5782"/>
                    </a:cubicBezTo>
                    <a:lnTo>
                      <a:pt x="1007" y="5782"/>
                    </a:lnTo>
                    <a:cubicBezTo>
                      <a:pt x="1007" y="5782"/>
                      <a:pt x="1016" y="5800"/>
                      <a:pt x="1123" y="5871"/>
                    </a:cubicBezTo>
                    <a:cubicBezTo>
                      <a:pt x="1248" y="5960"/>
                      <a:pt x="1230" y="5960"/>
                      <a:pt x="1230" y="5960"/>
                    </a:cubicBezTo>
                    <a:lnTo>
                      <a:pt x="811" y="5684"/>
                    </a:lnTo>
                    <a:lnTo>
                      <a:pt x="811" y="5684"/>
                    </a:lnTo>
                    <a:cubicBezTo>
                      <a:pt x="972" y="5791"/>
                      <a:pt x="990" y="5827"/>
                      <a:pt x="981" y="5836"/>
                    </a:cubicBezTo>
                    <a:cubicBezTo>
                      <a:pt x="972" y="5836"/>
                      <a:pt x="847" y="5755"/>
                      <a:pt x="803" y="5738"/>
                    </a:cubicBezTo>
                    <a:cubicBezTo>
                      <a:pt x="734" y="5705"/>
                      <a:pt x="697" y="5695"/>
                      <a:pt x="674" y="5695"/>
                    </a:cubicBezTo>
                    <a:cubicBezTo>
                      <a:pt x="640" y="5695"/>
                      <a:pt x="640" y="5718"/>
                      <a:pt x="624" y="5729"/>
                    </a:cubicBezTo>
                    <a:cubicBezTo>
                      <a:pt x="580" y="5702"/>
                      <a:pt x="535" y="5675"/>
                      <a:pt x="491" y="5648"/>
                    </a:cubicBezTo>
                    <a:lnTo>
                      <a:pt x="491" y="5648"/>
                    </a:lnTo>
                    <a:cubicBezTo>
                      <a:pt x="491" y="5648"/>
                      <a:pt x="491" y="5666"/>
                      <a:pt x="500" y="5675"/>
                    </a:cubicBezTo>
                    <a:cubicBezTo>
                      <a:pt x="518" y="5711"/>
                      <a:pt x="535" y="5746"/>
                      <a:pt x="562" y="5773"/>
                    </a:cubicBezTo>
                    <a:cubicBezTo>
                      <a:pt x="589" y="5836"/>
                      <a:pt x="624" y="5889"/>
                      <a:pt x="669" y="5934"/>
                    </a:cubicBezTo>
                    <a:cubicBezTo>
                      <a:pt x="714" y="5978"/>
                      <a:pt x="758" y="6023"/>
                      <a:pt x="811" y="6058"/>
                    </a:cubicBezTo>
                    <a:cubicBezTo>
                      <a:pt x="883" y="6103"/>
                      <a:pt x="856" y="6094"/>
                      <a:pt x="856" y="6103"/>
                    </a:cubicBezTo>
                    <a:cubicBezTo>
                      <a:pt x="820" y="6067"/>
                      <a:pt x="785" y="6049"/>
                      <a:pt x="740" y="6023"/>
                    </a:cubicBezTo>
                    <a:cubicBezTo>
                      <a:pt x="727" y="6018"/>
                      <a:pt x="719" y="6017"/>
                      <a:pt x="713" y="6017"/>
                    </a:cubicBezTo>
                    <a:cubicBezTo>
                      <a:pt x="694" y="6017"/>
                      <a:pt x="702" y="6034"/>
                      <a:pt x="696" y="6040"/>
                    </a:cubicBezTo>
                    <a:cubicBezTo>
                      <a:pt x="687" y="6049"/>
                      <a:pt x="642" y="6040"/>
                      <a:pt x="749" y="6112"/>
                    </a:cubicBezTo>
                    <a:cubicBezTo>
                      <a:pt x="820" y="6156"/>
                      <a:pt x="1079" y="6334"/>
                      <a:pt x="1168" y="6388"/>
                    </a:cubicBezTo>
                    <a:cubicBezTo>
                      <a:pt x="1034" y="6317"/>
                      <a:pt x="901" y="6236"/>
                      <a:pt x="776" y="6147"/>
                    </a:cubicBezTo>
                    <a:cubicBezTo>
                      <a:pt x="678" y="6080"/>
                      <a:pt x="647" y="6063"/>
                      <a:pt x="639" y="6063"/>
                    </a:cubicBezTo>
                    <a:cubicBezTo>
                      <a:pt x="631" y="6063"/>
                      <a:pt x="647" y="6080"/>
                      <a:pt x="642" y="6085"/>
                    </a:cubicBezTo>
                    <a:cubicBezTo>
                      <a:pt x="637" y="6090"/>
                      <a:pt x="642" y="6103"/>
                      <a:pt x="627" y="6103"/>
                    </a:cubicBezTo>
                    <a:cubicBezTo>
                      <a:pt x="618" y="6103"/>
                      <a:pt x="601" y="6098"/>
                      <a:pt x="571" y="6085"/>
                    </a:cubicBezTo>
                    <a:cubicBezTo>
                      <a:pt x="562" y="6076"/>
                      <a:pt x="482" y="6032"/>
                      <a:pt x="482" y="6031"/>
                    </a:cubicBezTo>
                    <a:lnTo>
                      <a:pt x="482" y="6031"/>
                    </a:lnTo>
                    <a:cubicBezTo>
                      <a:pt x="482" y="6032"/>
                      <a:pt x="580" y="6112"/>
                      <a:pt x="642" y="6156"/>
                    </a:cubicBezTo>
                    <a:cubicBezTo>
                      <a:pt x="674" y="6181"/>
                      <a:pt x="683" y="6190"/>
                      <a:pt x="677" y="6190"/>
                    </a:cubicBezTo>
                    <a:cubicBezTo>
                      <a:pt x="661" y="6190"/>
                      <a:pt x="522" y="6109"/>
                      <a:pt x="482" y="6103"/>
                    </a:cubicBezTo>
                    <a:cubicBezTo>
                      <a:pt x="479" y="6101"/>
                      <a:pt x="476" y="6101"/>
                      <a:pt x="475" y="6101"/>
                    </a:cubicBezTo>
                    <a:cubicBezTo>
                      <a:pt x="461" y="6101"/>
                      <a:pt x="610" y="6200"/>
                      <a:pt x="758" y="6308"/>
                    </a:cubicBezTo>
                    <a:cubicBezTo>
                      <a:pt x="830" y="6361"/>
                      <a:pt x="855" y="6382"/>
                      <a:pt x="851" y="6382"/>
                    </a:cubicBezTo>
                    <a:cubicBezTo>
                      <a:pt x="839" y="6382"/>
                      <a:pt x="571" y="6198"/>
                      <a:pt x="518" y="6165"/>
                    </a:cubicBezTo>
                    <a:cubicBezTo>
                      <a:pt x="479" y="6140"/>
                      <a:pt x="463" y="6129"/>
                      <a:pt x="461" y="6129"/>
                    </a:cubicBezTo>
                    <a:lnTo>
                      <a:pt x="461" y="6129"/>
                    </a:lnTo>
                    <a:cubicBezTo>
                      <a:pt x="455" y="6129"/>
                      <a:pt x="673" y="6285"/>
                      <a:pt x="687" y="6299"/>
                    </a:cubicBezTo>
                    <a:cubicBezTo>
                      <a:pt x="712" y="6319"/>
                      <a:pt x="720" y="6327"/>
                      <a:pt x="716" y="6327"/>
                    </a:cubicBezTo>
                    <a:cubicBezTo>
                      <a:pt x="701" y="6327"/>
                      <a:pt x="503" y="6201"/>
                      <a:pt x="446" y="6165"/>
                    </a:cubicBezTo>
                    <a:cubicBezTo>
                      <a:pt x="423" y="6153"/>
                      <a:pt x="409" y="6148"/>
                      <a:pt x="402" y="6148"/>
                    </a:cubicBezTo>
                    <a:cubicBezTo>
                      <a:pt x="388" y="6148"/>
                      <a:pt x="402" y="6168"/>
                      <a:pt x="420" y="6192"/>
                    </a:cubicBezTo>
                    <a:cubicBezTo>
                      <a:pt x="435" y="6207"/>
                      <a:pt x="475" y="6248"/>
                      <a:pt x="459" y="6248"/>
                    </a:cubicBezTo>
                    <a:cubicBezTo>
                      <a:pt x="448" y="6248"/>
                      <a:pt x="408" y="6228"/>
                      <a:pt x="313" y="6165"/>
                    </a:cubicBezTo>
                    <a:cubicBezTo>
                      <a:pt x="306" y="6162"/>
                      <a:pt x="301" y="6161"/>
                      <a:pt x="298" y="6161"/>
                    </a:cubicBezTo>
                    <a:cubicBezTo>
                      <a:pt x="282" y="6161"/>
                      <a:pt x="318" y="6196"/>
                      <a:pt x="348" y="6219"/>
                    </a:cubicBezTo>
                    <a:cubicBezTo>
                      <a:pt x="446" y="6317"/>
                      <a:pt x="393" y="6325"/>
                      <a:pt x="482" y="6414"/>
                    </a:cubicBezTo>
                    <a:cubicBezTo>
                      <a:pt x="521" y="6454"/>
                      <a:pt x="563" y="6490"/>
                      <a:pt x="606" y="6523"/>
                    </a:cubicBezTo>
                    <a:lnTo>
                      <a:pt x="606" y="6523"/>
                    </a:lnTo>
                    <a:cubicBezTo>
                      <a:pt x="534" y="6475"/>
                      <a:pt x="463" y="6430"/>
                      <a:pt x="420" y="6406"/>
                    </a:cubicBezTo>
                    <a:cubicBezTo>
                      <a:pt x="402" y="6396"/>
                      <a:pt x="394" y="6392"/>
                      <a:pt x="392" y="6392"/>
                    </a:cubicBezTo>
                    <a:cubicBezTo>
                      <a:pt x="384" y="6392"/>
                      <a:pt x="441" y="6433"/>
                      <a:pt x="432" y="6433"/>
                    </a:cubicBezTo>
                    <a:cubicBezTo>
                      <a:pt x="431" y="6433"/>
                      <a:pt x="430" y="6433"/>
                      <a:pt x="428" y="6432"/>
                    </a:cubicBezTo>
                    <a:lnTo>
                      <a:pt x="366" y="6397"/>
                    </a:lnTo>
                    <a:cubicBezTo>
                      <a:pt x="328" y="6378"/>
                      <a:pt x="308" y="6372"/>
                      <a:pt x="297" y="6372"/>
                    </a:cubicBezTo>
                    <a:cubicBezTo>
                      <a:pt x="281" y="6372"/>
                      <a:pt x="282" y="6383"/>
                      <a:pt x="277" y="6388"/>
                    </a:cubicBezTo>
                    <a:cubicBezTo>
                      <a:pt x="375" y="6468"/>
                      <a:pt x="339" y="6468"/>
                      <a:pt x="348" y="6477"/>
                    </a:cubicBezTo>
                    <a:cubicBezTo>
                      <a:pt x="571" y="6637"/>
                      <a:pt x="838" y="6806"/>
                      <a:pt x="1070" y="6967"/>
                    </a:cubicBezTo>
                    <a:cubicBezTo>
                      <a:pt x="927" y="6895"/>
                      <a:pt x="785" y="6806"/>
                      <a:pt x="651" y="6708"/>
                    </a:cubicBezTo>
                    <a:cubicBezTo>
                      <a:pt x="461" y="6568"/>
                      <a:pt x="370" y="6512"/>
                      <a:pt x="351" y="6512"/>
                    </a:cubicBezTo>
                    <a:cubicBezTo>
                      <a:pt x="350" y="6512"/>
                      <a:pt x="349" y="6512"/>
                      <a:pt x="348" y="6512"/>
                    </a:cubicBezTo>
                    <a:cubicBezTo>
                      <a:pt x="330" y="6521"/>
                      <a:pt x="313" y="6512"/>
                      <a:pt x="402" y="6575"/>
                    </a:cubicBezTo>
                    <a:cubicBezTo>
                      <a:pt x="461" y="6621"/>
                      <a:pt x="501" y="6647"/>
                      <a:pt x="500" y="6647"/>
                    </a:cubicBezTo>
                    <a:cubicBezTo>
                      <a:pt x="499" y="6647"/>
                      <a:pt x="494" y="6644"/>
                      <a:pt x="482" y="6637"/>
                    </a:cubicBezTo>
                    <a:cubicBezTo>
                      <a:pt x="441" y="6621"/>
                      <a:pt x="172" y="6468"/>
                      <a:pt x="33" y="6374"/>
                    </a:cubicBezTo>
                    <a:lnTo>
                      <a:pt x="33" y="6374"/>
                    </a:lnTo>
                    <a:cubicBezTo>
                      <a:pt x="169" y="6469"/>
                      <a:pt x="161" y="6477"/>
                      <a:pt x="161" y="6486"/>
                    </a:cubicBezTo>
                    <a:cubicBezTo>
                      <a:pt x="152" y="6495"/>
                      <a:pt x="161" y="6504"/>
                      <a:pt x="233" y="6566"/>
                    </a:cubicBezTo>
                    <a:cubicBezTo>
                      <a:pt x="249" y="6582"/>
                      <a:pt x="363" y="6666"/>
                      <a:pt x="361" y="6666"/>
                    </a:cubicBezTo>
                    <a:cubicBezTo>
                      <a:pt x="361" y="6666"/>
                      <a:pt x="359" y="6665"/>
                      <a:pt x="357" y="6664"/>
                    </a:cubicBezTo>
                    <a:cubicBezTo>
                      <a:pt x="304" y="6637"/>
                      <a:pt x="161" y="6548"/>
                      <a:pt x="152" y="6539"/>
                    </a:cubicBezTo>
                    <a:cubicBezTo>
                      <a:pt x="135" y="6539"/>
                      <a:pt x="224" y="6610"/>
                      <a:pt x="224" y="6619"/>
                    </a:cubicBezTo>
                    <a:lnTo>
                      <a:pt x="206" y="6637"/>
                    </a:lnTo>
                    <a:cubicBezTo>
                      <a:pt x="161" y="6610"/>
                      <a:pt x="141" y="6599"/>
                      <a:pt x="138" y="6599"/>
                    </a:cubicBezTo>
                    <a:cubicBezTo>
                      <a:pt x="127" y="6599"/>
                      <a:pt x="336" y="6742"/>
                      <a:pt x="420" y="6798"/>
                    </a:cubicBezTo>
                    <a:cubicBezTo>
                      <a:pt x="544" y="6878"/>
                      <a:pt x="553" y="6895"/>
                      <a:pt x="553" y="6904"/>
                    </a:cubicBezTo>
                    <a:cubicBezTo>
                      <a:pt x="295" y="6726"/>
                      <a:pt x="215" y="6673"/>
                      <a:pt x="179" y="6673"/>
                    </a:cubicBezTo>
                    <a:cubicBezTo>
                      <a:pt x="126" y="6673"/>
                      <a:pt x="117" y="6700"/>
                      <a:pt x="108" y="6717"/>
                    </a:cubicBezTo>
                    <a:cubicBezTo>
                      <a:pt x="108" y="6717"/>
                      <a:pt x="63" y="6735"/>
                      <a:pt x="170" y="6798"/>
                    </a:cubicBezTo>
                    <a:cubicBezTo>
                      <a:pt x="312" y="6885"/>
                      <a:pt x="336" y="6911"/>
                      <a:pt x="320" y="6911"/>
                    </a:cubicBezTo>
                    <a:cubicBezTo>
                      <a:pt x="315" y="6911"/>
                      <a:pt x="306" y="6909"/>
                      <a:pt x="295" y="6904"/>
                    </a:cubicBezTo>
                    <a:cubicBezTo>
                      <a:pt x="259" y="6887"/>
                      <a:pt x="152" y="6806"/>
                      <a:pt x="99" y="6780"/>
                    </a:cubicBezTo>
                    <a:cubicBezTo>
                      <a:pt x="72" y="6762"/>
                      <a:pt x="61" y="6757"/>
                      <a:pt x="57" y="6757"/>
                    </a:cubicBezTo>
                    <a:cubicBezTo>
                      <a:pt x="52" y="6757"/>
                      <a:pt x="54" y="6762"/>
                      <a:pt x="54" y="6762"/>
                    </a:cubicBezTo>
                    <a:cubicBezTo>
                      <a:pt x="51" y="6762"/>
                      <a:pt x="38" y="6758"/>
                      <a:pt x="28" y="6758"/>
                    </a:cubicBezTo>
                    <a:cubicBezTo>
                      <a:pt x="13" y="6758"/>
                      <a:pt x="9" y="6769"/>
                      <a:pt x="81" y="6824"/>
                    </a:cubicBezTo>
                    <a:cubicBezTo>
                      <a:pt x="151" y="6872"/>
                      <a:pt x="146" y="6872"/>
                      <a:pt x="141" y="6872"/>
                    </a:cubicBezTo>
                    <a:lnTo>
                      <a:pt x="141" y="6872"/>
                    </a:lnTo>
                    <a:cubicBezTo>
                      <a:pt x="138" y="6872"/>
                      <a:pt x="135" y="6872"/>
                      <a:pt x="152" y="6887"/>
                    </a:cubicBezTo>
                    <a:cubicBezTo>
                      <a:pt x="170" y="6913"/>
                      <a:pt x="339" y="7029"/>
                      <a:pt x="339" y="7029"/>
                    </a:cubicBezTo>
                    <a:cubicBezTo>
                      <a:pt x="339" y="7029"/>
                      <a:pt x="215" y="6958"/>
                      <a:pt x="179" y="6931"/>
                    </a:cubicBezTo>
                    <a:cubicBezTo>
                      <a:pt x="102" y="6889"/>
                      <a:pt x="64" y="6875"/>
                      <a:pt x="51" y="6875"/>
                    </a:cubicBezTo>
                    <a:cubicBezTo>
                      <a:pt x="47" y="6875"/>
                      <a:pt x="45" y="6876"/>
                      <a:pt x="45" y="6878"/>
                    </a:cubicBezTo>
                    <a:cubicBezTo>
                      <a:pt x="45" y="6887"/>
                      <a:pt x="45" y="6913"/>
                      <a:pt x="72" y="6949"/>
                    </a:cubicBezTo>
                    <a:cubicBezTo>
                      <a:pt x="143" y="7011"/>
                      <a:pt x="224" y="7065"/>
                      <a:pt x="295" y="7109"/>
                    </a:cubicBezTo>
                    <a:cubicBezTo>
                      <a:pt x="456" y="7231"/>
                      <a:pt x="720" y="7388"/>
                      <a:pt x="744" y="7388"/>
                    </a:cubicBezTo>
                    <a:cubicBezTo>
                      <a:pt x="757" y="7388"/>
                      <a:pt x="700" y="7342"/>
                      <a:pt x="517" y="7219"/>
                    </a:cubicBezTo>
                    <a:lnTo>
                      <a:pt x="517" y="7219"/>
                    </a:lnTo>
                    <a:cubicBezTo>
                      <a:pt x="610" y="7274"/>
                      <a:pt x="631" y="7254"/>
                      <a:pt x="785" y="7350"/>
                    </a:cubicBezTo>
                    <a:cubicBezTo>
                      <a:pt x="833" y="7380"/>
                      <a:pt x="852" y="7391"/>
                      <a:pt x="853" y="7391"/>
                    </a:cubicBezTo>
                    <a:cubicBezTo>
                      <a:pt x="857" y="7391"/>
                      <a:pt x="796" y="7350"/>
                      <a:pt x="767" y="7332"/>
                    </a:cubicBezTo>
                    <a:cubicBezTo>
                      <a:pt x="731" y="7296"/>
                      <a:pt x="758" y="7305"/>
                      <a:pt x="740" y="7278"/>
                    </a:cubicBezTo>
                    <a:cubicBezTo>
                      <a:pt x="651" y="7181"/>
                      <a:pt x="696" y="7172"/>
                      <a:pt x="758" y="7172"/>
                    </a:cubicBezTo>
                    <a:cubicBezTo>
                      <a:pt x="778" y="7172"/>
                      <a:pt x="853" y="7203"/>
                      <a:pt x="879" y="7203"/>
                    </a:cubicBezTo>
                    <a:cubicBezTo>
                      <a:pt x="910" y="7203"/>
                      <a:pt x="868" y="7157"/>
                      <a:pt x="571" y="6958"/>
                    </a:cubicBezTo>
                    <a:cubicBezTo>
                      <a:pt x="553" y="6946"/>
                      <a:pt x="373" y="6823"/>
                      <a:pt x="302" y="6775"/>
                    </a:cubicBezTo>
                    <a:lnTo>
                      <a:pt x="302" y="6775"/>
                    </a:lnTo>
                    <a:cubicBezTo>
                      <a:pt x="424" y="6845"/>
                      <a:pt x="537" y="6924"/>
                      <a:pt x="651" y="7002"/>
                    </a:cubicBezTo>
                    <a:cubicBezTo>
                      <a:pt x="704" y="7038"/>
                      <a:pt x="1332" y="7448"/>
                      <a:pt x="1337" y="7448"/>
                    </a:cubicBezTo>
                    <a:cubicBezTo>
                      <a:pt x="1337" y="7448"/>
                      <a:pt x="1337" y="7448"/>
                      <a:pt x="1337" y="7448"/>
                    </a:cubicBezTo>
                    <a:cubicBezTo>
                      <a:pt x="1310" y="7430"/>
                      <a:pt x="1257" y="7394"/>
                      <a:pt x="1230" y="7368"/>
                    </a:cubicBezTo>
                    <a:cubicBezTo>
                      <a:pt x="1203" y="7341"/>
                      <a:pt x="1194" y="7332"/>
                      <a:pt x="1203" y="7332"/>
                    </a:cubicBezTo>
                    <a:cubicBezTo>
                      <a:pt x="1203" y="7330"/>
                      <a:pt x="1205" y="7327"/>
                      <a:pt x="1210" y="7327"/>
                    </a:cubicBezTo>
                    <a:cubicBezTo>
                      <a:pt x="1224" y="7327"/>
                      <a:pt x="1266" y="7345"/>
                      <a:pt x="1390" y="7430"/>
                    </a:cubicBezTo>
                    <a:cubicBezTo>
                      <a:pt x="1070" y="7207"/>
                      <a:pt x="1319" y="7359"/>
                      <a:pt x="1061" y="7181"/>
                    </a:cubicBezTo>
                    <a:cubicBezTo>
                      <a:pt x="956" y="7115"/>
                      <a:pt x="770" y="6987"/>
                      <a:pt x="781" y="6987"/>
                    </a:cubicBezTo>
                    <a:cubicBezTo>
                      <a:pt x="784" y="6987"/>
                      <a:pt x="814" y="7004"/>
                      <a:pt x="883" y="7047"/>
                    </a:cubicBezTo>
                    <a:cubicBezTo>
                      <a:pt x="906" y="7060"/>
                      <a:pt x="930" y="7074"/>
                      <a:pt x="953" y="7089"/>
                    </a:cubicBezTo>
                    <a:lnTo>
                      <a:pt x="953" y="7089"/>
                    </a:lnTo>
                    <a:cubicBezTo>
                      <a:pt x="955" y="7096"/>
                      <a:pt x="1167" y="7243"/>
                      <a:pt x="1192" y="7243"/>
                    </a:cubicBezTo>
                    <a:cubicBezTo>
                      <a:pt x="1193" y="7243"/>
                      <a:pt x="1194" y="7243"/>
                      <a:pt x="1194" y="7243"/>
                    </a:cubicBezTo>
                    <a:cubicBezTo>
                      <a:pt x="1194" y="7243"/>
                      <a:pt x="1193" y="7242"/>
                      <a:pt x="1193" y="7242"/>
                    </a:cubicBezTo>
                    <a:lnTo>
                      <a:pt x="1193" y="7242"/>
                    </a:lnTo>
                    <a:cubicBezTo>
                      <a:pt x="1209" y="7252"/>
                      <a:pt x="1224" y="7261"/>
                      <a:pt x="1239" y="7270"/>
                    </a:cubicBezTo>
                    <a:cubicBezTo>
                      <a:pt x="1266" y="7287"/>
                      <a:pt x="1283" y="7296"/>
                      <a:pt x="1287" y="7296"/>
                    </a:cubicBezTo>
                    <a:cubicBezTo>
                      <a:pt x="1294" y="7296"/>
                      <a:pt x="1266" y="7271"/>
                      <a:pt x="1194" y="7216"/>
                    </a:cubicBezTo>
                    <a:cubicBezTo>
                      <a:pt x="1079" y="7136"/>
                      <a:pt x="1114" y="7163"/>
                      <a:pt x="1123" y="7154"/>
                    </a:cubicBezTo>
                    <a:lnTo>
                      <a:pt x="1123" y="7154"/>
                    </a:lnTo>
                    <a:cubicBezTo>
                      <a:pt x="1132" y="7154"/>
                      <a:pt x="1203" y="7207"/>
                      <a:pt x="1266" y="7252"/>
                    </a:cubicBezTo>
                    <a:cubicBezTo>
                      <a:pt x="1313" y="7281"/>
                      <a:pt x="1333" y="7292"/>
                      <a:pt x="1338" y="7292"/>
                    </a:cubicBezTo>
                    <a:cubicBezTo>
                      <a:pt x="1354" y="7292"/>
                      <a:pt x="1202" y="7175"/>
                      <a:pt x="1221" y="7175"/>
                    </a:cubicBezTo>
                    <a:cubicBezTo>
                      <a:pt x="1226" y="7175"/>
                      <a:pt x="1244" y="7184"/>
                      <a:pt x="1284" y="7207"/>
                    </a:cubicBezTo>
                    <a:cubicBezTo>
                      <a:pt x="1292" y="7207"/>
                      <a:pt x="1009" y="7006"/>
                      <a:pt x="1016" y="7006"/>
                    </a:cubicBezTo>
                    <a:lnTo>
                      <a:pt x="1016" y="7006"/>
                    </a:lnTo>
                    <a:cubicBezTo>
                      <a:pt x="1016" y="7006"/>
                      <a:pt x="1019" y="7007"/>
                      <a:pt x="1025" y="7011"/>
                    </a:cubicBezTo>
                    <a:cubicBezTo>
                      <a:pt x="1058" y="7028"/>
                      <a:pt x="1249" y="7157"/>
                      <a:pt x="1259" y="7157"/>
                    </a:cubicBezTo>
                    <a:cubicBezTo>
                      <a:pt x="1260" y="7157"/>
                      <a:pt x="1259" y="7156"/>
                      <a:pt x="1257" y="7154"/>
                    </a:cubicBezTo>
                    <a:cubicBezTo>
                      <a:pt x="1221" y="7118"/>
                      <a:pt x="1061" y="7020"/>
                      <a:pt x="999" y="6967"/>
                    </a:cubicBezTo>
                    <a:lnTo>
                      <a:pt x="999" y="6967"/>
                    </a:lnTo>
                    <a:lnTo>
                      <a:pt x="1399" y="7225"/>
                    </a:lnTo>
                    <a:cubicBezTo>
                      <a:pt x="1258" y="7124"/>
                      <a:pt x="1152" y="7048"/>
                      <a:pt x="1167" y="7048"/>
                    </a:cubicBezTo>
                    <a:cubicBezTo>
                      <a:pt x="1171" y="7048"/>
                      <a:pt x="1189" y="7056"/>
                      <a:pt x="1221" y="7074"/>
                    </a:cubicBezTo>
                    <a:cubicBezTo>
                      <a:pt x="1270" y="7101"/>
                      <a:pt x="1313" y="7124"/>
                      <a:pt x="1330" y="7124"/>
                    </a:cubicBezTo>
                    <a:cubicBezTo>
                      <a:pt x="1334" y="7124"/>
                      <a:pt x="1337" y="7122"/>
                      <a:pt x="1337" y="7118"/>
                    </a:cubicBezTo>
                    <a:cubicBezTo>
                      <a:pt x="1337" y="7109"/>
                      <a:pt x="1248" y="7056"/>
                      <a:pt x="1248" y="7056"/>
                    </a:cubicBezTo>
                    <a:lnTo>
                      <a:pt x="1257" y="7047"/>
                    </a:lnTo>
                    <a:cubicBezTo>
                      <a:pt x="1266" y="7038"/>
                      <a:pt x="1257" y="7038"/>
                      <a:pt x="1159" y="6967"/>
                    </a:cubicBezTo>
                    <a:cubicBezTo>
                      <a:pt x="1144" y="6955"/>
                      <a:pt x="1139" y="6951"/>
                      <a:pt x="1142" y="6951"/>
                    </a:cubicBezTo>
                    <a:cubicBezTo>
                      <a:pt x="1154" y="6951"/>
                      <a:pt x="1263" y="7011"/>
                      <a:pt x="1284" y="7011"/>
                    </a:cubicBezTo>
                    <a:cubicBezTo>
                      <a:pt x="1293" y="7016"/>
                      <a:pt x="1317" y="7028"/>
                      <a:pt x="1325" y="7028"/>
                    </a:cubicBezTo>
                    <a:cubicBezTo>
                      <a:pt x="1332" y="7028"/>
                      <a:pt x="1326" y="7018"/>
                      <a:pt x="1284" y="6985"/>
                    </a:cubicBezTo>
                    <a:cubicBezTo>
                      <a:pt x="1215" y="6941"/>
                      <a:pt x="1078" y="6850"/>
                      <a:pt x="1085" y="6850"/>
                    </a:cubicBezTo>
                    <a:cubicBezTo>
                      <a:pt x="1088" y="6850"/>
                      <a:pt x="1119" y="6867"/>
                      <a:pt x="1194" y="6913"/>
                    </a:cubicBezTo>
                    <a:cubicBezTo>
                      <a:pt x="1286" y="6971"/>
                      <a:pt x="1362" y="7013"/>
                      <a:pt x="1369" y="7013"/>
                    </a:cubicBezTo>
                    <a:cubicBezTo>
                      <a:pt x="1375" y="7013"/>
                      <a:pt x="1331" y="6982"/>
                      <a:pt x="1203" y="6904"/>
                    </a:cubicBezTo>
                    <a:cubicBezTo>
                      <a:pt x="1051" y="6799"/>
                      <a:pt x="979" y="6743"/>
                      <a:pt x="992" y="6743"/>
                    </a:cubicBezTo>
                    <a:cubicBezTo>
                      <a:pt x="998" y="6743"/>
                      <a:pt x="1027" y="6758"/>
                      <a:pt x="1079" y="6789"/>
                    </a:cubicBezTo>
                    <a:cubicBezTo>
                      <a:pt x="1168" y="6837"/>
                      <a:pt x="1294" y="6922"/>
                      <a:pt x="1303" y="6922"/>
                    </a:cubicBezTo>
                    <a:cubicBezTo>
                      <a:pt x="1305" y="6922"/>
                      <a:pt x="1297" y="6914"/>
                      <a:pt x="1275" y="6895"/>
                    </a:cubicBezTo>
                    <a:cubicBezTo>
                      <a:pt x="1258" y="6887"/>
                      <a:pt x="1031" y="6713"/>
                      <a:pt x="1036" y="6713"/>
                    </a:cubicBezTo>
                    <a:lnTo>
                      <a:pt x="1036" y="6713"/>
                    </a:lnTo>
                    <a:cubicBezTo>
                      <a:pt x="1037" y="6713"/>
                      <a:pt x="1039" y="6714"/>
                      <a:pt x="1043" y="6717"/>
                    </a:cubicBezTo>
                    <a:cubicBezTo>
                      <a:pt x="1088" y="6744"/>
                      <a:pt x="1230" y="6851"/>
                      <a:pt x="1301" y="6895"/>
                    </a:cubicBezTo>
                    <a:cubicBezTo>
                      <a:pt x="1312" y="6901"/>
                      <a:pt x="1318" y="6904"/>
                      <a:pt x="1320" y="6904"/>
                    </a:cubicBezTo>
                    <a:cubicBezTo>
                      <a:pt x="1332" y="6904"/>
                      <a:pt x="1181" y="6793"/>
                      <a:pt x="1150" y="6762"/>
                    </a:cubicBezTo>
                    <a:cubicBezTo>
                      <a:pt x="1150" y="6762"/>
                      <a:pt x="1150" y="6759"/>
                      <a:pt x="1156" y="6759"/>
                    </a:cubicBezTo>
                    <a:cubicBezTo>
                      <a:pt x="1166" y="6759"/>
                      <a:pt x="1189" y="6765"/>
                      <a:pt x="1248" y="6798"/>
                    </a:cubicBezTo>
                    <a:cubicBezTo>
                      <a:pt x="1292" y="6833"/>
                      <a:pt x="1346" y="6860"/>
                      <a:pt x="1399" y="6878"/>
                    </a:cubicBezTo>
                    <a:cubicBezTo>
                      <a:pt x="1417" y="6878"/>
                      <a:pt x="1408" y="6860"/>
                      <a:pt x="1355" y="6815"/>
                    </a:cubicBezTo>
                    <a:cubicBezTo>
                      <a:pt x="1323" y="6783"/>
                      <a:pt x="1227" y="6715"/>
                      <a:pt x="1231" y="6715"/>
                    </a:cubicBezTo>
                    <a:lnTo>
                      <a:pt x="1231" y="6715"/>
                    </a:lnTo>
                    <a:cubicBezTo>
                      <a:pt x="1233" y="6715"/>
                      <a:pt x="1250" y="6725"/>
                      <a:pt x="1292" y="6753"/>
                    </a:cubicBezTo>
                    <a:cubicBezTo>
                      <a:pt x="1409" y="6821"/>
                      <a:pt x="1471" y="6850"/>
                      <a:pt x="1486" y="6850"/>
                    </a:cubicBezTo>
                    <a:cubicBezTo>
                      <a:pt x="1493" y="6850"/>
                      <a:pt x="1491" y="6844"/>
                      <a:pt x="1480" y="6833"/>
                    </a:cubicBezTo>
                    <a:cubicBezTo>
                      <a:pt x="1457" y="6815"/>
                      <a:pt x="1410" y="6782"/>
                      <a:pt x="1357" y="6747"/>
                    </a:cubicBezTo>
                    <a:lnTo>
                      <a:pt x="1357" y="6747"/>
                    </a:lnTo>
                    <a:cubicBezTo>
                      <a:pt x="1416" y="6783"/>
                      <a:pt x="1445" y="6798"/>
                      <a:pt x="1454" y="6798"/>
                    </a:cubicBezTo>
                    <a:cubicBezTo>
                      <a:pt x="1470" y="6798"/>
                      <a:pt x="1409" y="6744"/>
                      <a:pt x="1328" y="6682"/>
                    </a:cubicBezTo>
                    <a:cubicBezTo>
                      <a:pt x="1284" y="6651"/>
                      <a:pt x="1264" y="6633"/>
                      <a:pt x="1270" y="6633"/>
                    </a:cubicBezTo>
                    <a:cubicBezTo>
                      <a:pt x="1277" y="6633"/>
                      <a:pt x="1310" y="6651"/>
                      <a:pt x="1373" y="6691"/>
                    </a:cubicBezTo>
                    <a:cubicBezTo>
                      <a:pt x="1453" y="6744"/>
                      <a:pt x="1497" y="6780"/>
                      <a:pt x="1569" y="6824"/>
                    </a:cubicBezTo>
                    <a:cubicBezTo>
                      <a:pt x="1585" y="6834"/>
                      <a:pt x="1594" y="6837"/>
                      <a:pt x="1596" y="6837"/>
                    </a:cubicBezTo>
                    <a:cubicBezTo>
                      <a:pt x="1604" y="6837"/>
                      <a:pt x="1527" y="6783"/>
                      <a:pt x="1506" y="6762"/>
                    </a:cubicBezTo>
                    <a:cubicBezTo>
                      <a:pt x="1473" y="6737"/>
                      <a:pt x="1459" y="6724"/>
                      <a:pt x="1465" y="6724"/>
                    </a:cubicBezTo>
                    <a:cubicBezTo>
                      <a:pt x="1473" y="6724"/>
                      <a:pt x="1507" y="6742"/>
                      <a:pt x="1569" y="6780"/>
                    </a:cubicBezTo>
                    <a:cubicBezTo>
                      <a:pt x="1622" y="6815"/>
                      <a:pt x="1644" y="6829"/>
                      <a:pt x="1647" y="6829"/>
                    </a:cubicBezTo>
                    <a:cubicBezTo>
                      <a:pt x="1657" y="6829"/>
                      <a:pt x="1493" y="6706"/>
                      <a:pt x="1480" y="6700"/>
                    </a:cubicBezTo>
                    <a:cubicBezTo>
                      <a:pt x="1435" y="6655"/>
                      <a:pt x="1551" y="6708"/>
                      <a:pt x="1435" y="6628"/>
                    </a:cubicBezTo>
                    <a:cubicBezTo>
                      <a:pt x="1372" y="6576"/>
                      <a:pt x="1362" y="6560"/>
                      <a:pt x="1373" y="6560"/>
                    </a:cubicBezTo>
                    <a:cubicBezTo>
                      <a:pt x="1381" y="6560"/>
                      <a:pt x="1399" y="6568"/>
                      <a:pt x="1417" y="6575"/>
                    </a:cubicBezTo>
                    <a:cubicBezTo>
                      <a:pt x="1442" y="6585"/>
                      <a:pt x="1496" y="6609"/>
                      <a:pt x="1512" y="6609"/>
                    </a:cubicBezTo>
                    <a:cubicBezTo>
                      <a:pt x="1525" y="6609"/>
                      <a:pt x="1515" y="6595"/>
                      <a:pt x="1453" y="6548"/>
                    </a:cubicBezTo>
                    <a:lnTo>
                      <a:pt x="1453" y="6548"/>
                    </a:lnTo>
                    <a:cubicBezTo>
                      <a:pt x="1515" y="6575"/>
                      <a:pt x="1569" y="6610"/>
                      <a:pt x="1631" y="6646"/>
                    </a:cubicBezTo>
                    <a:cubicBezTo>
                      <a:pt x="1641" y="6652"/>
                      <a:pt x="1647" y="6654"/>
                      <a:pt x="1648" y="6654"/>
                    </a:cubicBezTo>
                    <a:cubicBezTo>
                      <a:pt x="1655" y="6654"/>
                      <a:pt x="1569" y="6593"/>
                      <a:pt x="1569" y="6593"/>
                    </a:cubicBezTo>
                    <a:cubicBezTo>
                      <a:pt x="1578" y="6584"/>
                      <a:pt x="1604" y="6593"/>
                      <a:pt x="1578" y="6566"/>
                    </a:cubicBezTo>
                    <a:cubicBezTo>
                      <a:pt x="1564" y="6540"/>
                      <a:pt x="1484" y="6489"/>
                      <a:pt x="1488" y="6489"/>
                    </a:cubicBezTo>
                    <a:lnTo>
                      <a:pt x="1488" y="6489"/>
                    </a:lnTo>
                    <a:cubicBezTo>
                      <a:pt x="1490" y="6489"/>
                      <a:pt x="1502" y="6496"/>
                      <a:pt x="1533" y="6512"/>
                    </a:cubicBezTo>
                    <a:cubicBezTo>
                      <a:pt x="1597" y="6544"/>
                      <a:pt x="1678" y="6588"/>
                      <a:pt x="1689" y="6588"/>
                    </a:cubicBezTo>
                    <a:cubicBezTo>
                      <a:pt x="1699" y="6588"/>
                      <a:pt x="1648" y="6549"/>
                      <a:pt x="1462" y="6423"/>
                    </a:cubicBezTo>
                    <a:lnTo>
                      <a:pt x="1462" y="6423"/>
                    </a:lnTo>
                    <a:cubicBezTo>
                      <a:pt x="1636" y="6539"/>
                      <a:pt x="1717" y="6580"/>
                      <a:pt x="1742" y="6580"/>
                    </a:cubicBezTo>
                    <a:cubicBezTo>
                      <a:pt x="1774" y="6580"/>
                      <a:pt x="1708" y="6511"/>
                      <a:pt x="1622" y="6450"/>
                    </a:cubicBezTo>
                    <a:cubicBezTo>
                      <a:pt x="1608" y="6439"/>
                      <a:pt x="1603" y="6434"/>
                      <a:pt x="1606" y="6434"/>
                    </a:cubicBezTo>
                    <a:cubicBezTo>
                      <a:pt x="1620" y="6434"/>
                      <a:pt x="1863" y="6587"/>
                      <a:pt x="1879" y="6587"/>
                    </a:cubicBezTo>
                    <a:cubicBezTo>
                      <a:pt x="1885" y="6587"/>
                      <a:pt x="1858" y="6565"/>
                      <a:pt x="1773" y="6504"/>
                    </a:cubicBezTo>
                    <a:cubicBezTo>
                      <a:pt x="1655" y="6425"/>
                      <a:pt x="1513" y="6327"/>
                      <a:pt x="1528" y="6327"/>
                    </a:cubicBezTo>
                    <a:cubicBezTo>
                      <a:pt x="1534" y="6327"/>
                      <a:pt x="1559" y="6339"/>
                      <a:pt x="1613" y="6370"/>
                    </a:cubicBezTo>
                    <a:cubicBezTo>
                      <a:pt x="1613" y="6370"/>
                      <a:pt x="1613" y="6352"/>
                      <a:pt x="1598" y="6336"/>
                    </a:cubicBezTo>
                    <a:lnTo>
                      <a:pt x="1598" y="6336"/>
                    </a:lnTo>
                    <a:cubicBezTo>
                      <a:pt x="1626" y="6359"/>
                      <a:pt x="1694" y="6410"/>
                      <a:pt x="1738" y="6432"/>
                    </a:cubicBezTo>
                    <a:cubicBezTo>
                      <a:pt x="1756" y="6441"/>
                      <a:pt x="1764" y="6444"/>
                      <a:pt x="1767" y="6444"/>
                    </a:cubicBezTo>
                    <a:cubicBezTo>
                      <a:pt x="1772" y="6444"/>
                      <a:pt x="1759" y="6432"/>
                      <a:pt x="1765" y="6432"/>
                    </a:cubicBezTo>
                    <a:cubicBezTo>
                      <a:pt x="1765" y="6432"/>
                      <a:pt x="1888" y="6494"/>
                      <a:pt x="1914" y="6494"/>
                    </a:cubicBezTo>
                    <a:cubicBezTo>
                      <a:pt x="1919" y="6494"/>
                      <a:pt x="1920" y="6492"/>
                      <a:pt x="1916" y="6486"/>
                    </a:cubicBezTo>
                    <a:cubicBezTo>
                      <a:pt x="1809" y="6432"/>
                      <a:pt x="1453" y="6201"/>
                      <a:pt x="1301" y="6076"/>
                    </a:cubicBezTo>
                    <a:cubicBezTo>
                      <a:pt x="1302" y="6076"/>
                      <a:pt x="1302" y="6076"/>
                      <a:pt x="1302" y="6076"/>
                    </a:cubicBezTo>
                    <a:cubicBezTo>
                      <a:pt x="1322" y="6076"/>
                      <a:pt x="1553" y="6247"/>
                      <a:pt x="1631" y="6299"/>
                    </a:cubicBezTo>
                    <a:cubicBezTo>
                      <a:pt x="1679" y="6334"/>
                      <a:pt x="1698" y="6345"/>
                      <a:pt x="1704" y="6345"/>
                    </a:cubicBezTo>
                    <a:cubicBezTo>
                      <a:pt x="1713" y="6345"/>
                      <a:pt x="1687" y="6316"/>
                      <a:pt x="1691" y="6316"/>
                    </a:cubicBezTo>
                    <a:cubicBezTo>
                      <a:pt x="1692" y="6316"/>
                      <a:pt x="1692" y="6316"/>
                      <a:pt x="1693" y="6317"/>
                    </a:cubicBezTo>
                    <a:cubicBezTo>
                      <a:pt x="1711" y="6328"/>
                      <a:pt x="1821" y="6392"/>
                      <a:pt x="1873" y="6422"/>
                    </a:cubicBezTo>
                    <a:lnTo>
                      <a:pt x="1873" y="6422"/>
                    </a:lnTo>
                    <a:cubicBezTo>
                      <a:pt x="1812" y="6385"/>
                      <a:pt x="1717" y="6314"/>
                      <a:pt x="1737" y="6314"/>
                    </a:cubicBezTo>
                    <a:cubicBezTo>
                      <a:pt x="1739" y="6314"/>
                      <a:pt x="1742" y="6315"/>
                      <a:pt x="1747" y="6317"/>
                    </a:cubicBezTo>
                    <a:cubicBezTo>
                      <a:pt x="1818" y="6361"/>
                      <a:pt x="1898" y="6397"/>
                      <a:pt x="1978" y="6432"/>
                    </a:cubicBezTo>
                    <a:cubicBezTo>
                      <a:pt x="1827" y="6343"/>
                      <a:pt x="1907" y="6325"/>
                      <a:pt x="1871" y="6299"/>
                    </a:cubicBezTo>
                    <a:cubicBezTo>
                      <a:pt x="1845" y="6272"/>
                      <a:pt x="1631" y="6138"/>
                      <a:pt x="1551" y="6076"/>
                    </a:cubicBezTo>
                    <a:cubicBezTo>
                      <a:pt x="1535" y="6064"/>
                      <a:pt x="1529" y="6059"/>
                      <a:pt x="1531" y="6059"/>
                    </a:cubicBezTo>
                    <a:lnTo>
                      <a:pt x="1531" y="6059"/>
                    </a:lnTo>
                    <a:cubicBezTo>
                      <a:pt x="1539" y="6059"/>
                      <a:pt x="1802" y="6234"/>
                      <a:pt x="1863" y="6272"/>
                    </a:cubicBezTo>
                    <a:cubicBezTo>
                      <a:pt x="1797" y="6228"/>
                      <a:pt x="1688" y="6154"/>
                      <a:pt x="1697" y="6154"/>
                    </a:cubicBezTo>
                    <a:cubicBezTo>
                      <a:pt x="1699" y="6154"/>
                      <a:pt x="1706" y="6157"/>
                      <a:pt x="1720" y="6165"/>
                    </a:cubicBezTo>
                    <a:cubicBezTo>
                      <a:pt x="1800" y="6210"/>
                      <a:pt x="1943" y="6317"/>
                      <a:pt x="1996" y="6343"/>
                    </a:cubicBezTo>
                    <a:cubicBezTo>
                      <a:pt x="1997" y="6344"/>
                      <a:pt x="1998" y="6344"/>
                      <a:pt x="1999" y="6344"/>
                    </a:cubicBezTo>
                    <a:cubicBezTo>
                      <a:pt x="2008" y="6344"/>
                      <a:pt x="1718" y="6137"/>
                      <a:pt x="1734" y="6137"/>
                    </a:cubicBezTo>
                    <a:cubicBezTo>
                      <a:pt x="1735" y="6137"/>
                      <a:pt x="1736" y="6138"/>
                      <a:pt x="1738" y="6138"/>
                    </a:cubicBezTo>
                    <a:cubicBezTo>
                      <a:pt x="1745" y="6138"/>
                      <a:pt x="1953" y="6268"/>
                      <a:pt x="1958" y="6268"/>
                    </a:cubicBezTo>
                    <a:cubicBezTo>
                      <a:pt x="1959" y="6268"/>
                      <a:pt x="1950" y="6262"/>
                      <a:pt x="1925" y="6245"/>
                    </a:cubicBezTo>
                    <a:cubicBezTo>
                      <a:pt x="1845" y="6192"/>
                      <a:pt x="1773" y="6156"/>
                      <a:pt x="1720" y="6112"/>
                    </a:cubicBezTo>
                    <a:cubicBezTo>
                      <a:pt x="1711" y="6103"/>
                      <a:pt x="1707" y="6098"/>
                      <a:pt x="1708" y="6098"/>
                    </a:cubicBezTo>
                    <a:lnTo>
                      <a:pt x="1708" y="6098"/>
                    </a:lnTo>
                    <a:cubicBezTo>
                      <a:pt x="1709" y="6098"/>
                      <a:pt x="1716" y="6103"/>
                      <a:pt x="1729" y="6112"/>
                    </a:cubicBezTo>
                    <a:cubicBezTo>
                      <a:pt x="1818" y="6165"/>
                      <a:pt x="2058" y="6334"/>
                      <a:pt x="2076" y="6334"/>
                    </a:cubicBezTo>
                    <a:cubicBezTo>
                      <a:pt x="2103" y="6334"/>
                      <a:pt x="2112" y="6334"/>
                      <a:pt x="2076" y="6308"/>
                    </a:cubicBezTo>
                    <a:cubicBezTo>
                      <a:pt x="2067" y="6299"/>
                      <a:pt x="1978" y="6236"/>
                      <a:pt x="1978" y="6236"/>
                    </a:cubicBezTo>
                    <a:cubicBezTo>
                      <a:pt x="1978" y="6236"/>
                      <a:pt x="2005" y="6236"/>
                      <a:pt x="1987" y="6201"/>
                    </a:cubicBezTo>
                    <a:cubicBezTo>
                      <a:pt x="1916" y="6138"/>
                      <a:pt x="1845" y="6085"/>
                      <a:pt x="1765" y="6049"/>
                    </a:cubicBezTo>
                    <a:cubicBezTo>
                      <a:pt x="1768" y="6046"/>
                      <a:pt x="1769" y="6042"/>
                      <a:pt x="1775" y="6042"/>
                    </a:cubicBezTo>
                    <a:cubicBezTo>
                      <a:pt x="1787" y="6042"/>
                      <a:pt x="1817" y="6055"/>
                      <a:pt x="1907" y="6112"/>
                    </a:cubicBezTo>
                    <a:cubicBezTo>
                      <a:pt x="1992" y="6164"/>
                      <a:pt x="2109" y="6235"/>
                      <a:pt x="2125" y="6235"/>
                    </a:cubicBezTo>
                    <a:cubicBezTo>
                      <a:pt x="2131" y="6235"/>
                      <a:pt x="2123" y="6225"/>
                      <a:pt x="2094" y="6201"/>
                    </a:cubicBezTo>
                    <a:cubicBezTo>
                      <a:pt x="2041" y="6165"/>
                      <a:pt x="1987" y="6129"/>
                      <a:pt x="1943" y="6085"/>
                    </a:cubicBezTo>
                    <a:cubicBezTo>
                      <a:pt x="1943" y="6085"/>
                      <a:pt x="1969" y="6085"/>
                      <a:pt x="1952" y="6076"/>
                    </a:cubicBezTo>
                    <a:lnTo>
                      <a:pt x="1845" y="5996"/>
                    </a:lnTo>
                    <a:cubicBezTo>
                      <a:pt x="1773" y="5942"/>
                      <a:pt x="1863" y="5987"/>
                      <a:pt x="1818" y="5942"/>
                    </a:cubicBezTo>
                    <a:cubicBezTo>
                      <a:pt x="1789" y="5913"/>
                      <a:pt x="1733" y="5869"/>
                      <a:pt x="1740" y="5869"/>
                    </a:cubicBezTo>
                    <a:cubicBezTo>
                      <a:pt x="1744" y="5869"/>
                      <a:pt x="1765" y="5882"/>
                      <a:pt x="1818" y="5916"/>
                    </a:cubicBezTo>
                    <a:cubicBezTo>
                      <a:pt x="1857" y="5940"/>
                      <a:pt x="1882" y="5951"/>
                      <a:pt x="1892" y="5951"/>
                    </a:cubicBezTo>
                    <a:cubicBezTo>
                      <a:pt x="1908" y="5951"/>
                      <a:pt x="1889" y="5927"/>
                      <a:pt x="1836" y="5889"/>
                    </a:cubicBezTo>
                    <a:cubicBezTo>
                      <a:pt x="1773" y="5844"/>
                      <a:pt x="1702" y="5809"/>
                      <a:pt x="1640" y="5782"/>
                    </a:cubicBezTo>
                    <a:cubicBezTo>
                      <a:pt x="1640" y="5782"/>
                      <a:pt x="1640" y="5778"/>
                      <a:pt x="1648" y="5778"/>
                    </a:cubicBezTo>
                    <a:cubicBezTo>
                      <a:pt x="1655" y="5778"/>
                      <a:pt x="1671" y="5782"/>
                      <a:pt x="1702" y="5800"/>
                    </a:cubicBezTo>
                    <a:cubicBezTo>
                      <a:pt x="1773" y="5836"/>
                      <a:pt x="1863" y="5889"/>
                      <a:pt x="1898" y="5907"/>
                    </a:cubicBezTo>
                    <a:cubicBezTo>
                      <a:pt x="1904" y="5910"/>
                      <a:pt x="1907" y="5911"/>
                      <a:pt x="1908" y="5911"/>
                    </a:cubicBezTo>
                    <a:cubicBezTo>
                      <a:pt x="1916" y="5911"/>
                      <a:pt x="1841" y="5857"/>
                      <a:pt x="1850" y="5857"/>
                    </a:cubicBezTo>
                    <a:cubicBezTo>
                      <a:pt x="1853" y="5857"/>
                      <a:pt x="1862" y="5861"/>
                      <a:pt x="1880" y="5871"/>
                    </a:cubicBezTo>
                    <a:cubicBezTo>
                      <a:pt x="1913" y="5884"/>
                      <a:pt x="2116" y="6009"/>
                      <a:pt x="2123" y="6009"/>
                    </a:cubicBezTo>
                    <a:cubicBezTo>
                      <a:pt x="2126" y="6009"/>
                      <a:pt x="2104" y="5993"/>
                      <a:pt x="2041" y="5951"/>
                    </a:cubicBezTo>
                    <a:cubicBezTo>
                      <a:pt x="1929" y="5875"/>
                      <a:pt x="1759" y="5760"/>
                      <a:pt x="1765" y="5760"/>
                    </a:cubicBezTo>
                    <a:lnTo>
                      <a:pt x="1765" y="5760"/>
                    </a:lnTo>
                    <a:cubicBezTo>
                      <a:pt x="1767" y="5760"/>
                      <a:pt x="1783" y="5769"/>
                      <a:pt x="1818" y="5791"/>
                    </a:cubicBezTo>
                    <a:cubicBezTo>
                      <a:pt x="1925" y="5844"/>
                      <a:pt x="2014" y="5907"/>
                      <a:pt x="2076" y="5934"/>
                    </a:cubicBezTo>
                    <a:cubicBezTo>
                      <a:pt x="2085" y="5938"/>
                      <a:pt x="2110" y="5947"/>
                      <a:pt x="2120" y="5947"/>
                    </a:cubicBezTo>
                    <a:cubicBezTo>
                      <a:pt x="2130" y="5947"/>
                      <a:pt x="2125" y="5938"/>
                      <a:pt x="2076" y="5907"/>
                    </a:cubicBezTo>
                    <a:cubicBezTo>
                      <a:pt x="1961" y="5836"/>
                      <a:pt x="1854" y="5764"/>
                      <a:pt x="1756" y="5684"/>
                    </a:cubicBezTo>
                    <a:lnTo>
                      <a:pt x="1756" y="5684"/>
                    </a:lnTo>
                    <a:cubicBezTo>
                      <a:pt x="1791" y="5693"/>
                      <a:pt x="1969" y="5818"/>
                      <a:pt x="2058" y="5880"/>
                    </a:cubicBezTo>
                    <a:cubicBezTo>
                      <a:pt x="2058" y="5880"/>
                      <a:pt x="1836" y="5720"/>
                      <a:pt x="1818" y="5702"/>
                    </a:cubicBezTo>
                    <a:cubicBezTo>
                      <a:pt x="1780" y="5671"/>
                      <a:pt x="1766" y="5659"/>
                      <a:pt x="1769" y="5659"/>
                    </a:cubicBezTo>
                    <a:cubicBezTo>
                      <a:pt x="1773" y="5659"/>
                      <a:pt x="1820" y="5690"/>
                      <a:pt x="1880" y="5729"/>
                    </a:cubicBezTo>
                    <a:cubicBezTo>
                      <a:pt x="1988" y="5796"/>
                      <a:pt x="2080" y="5843"/>
                      <a:pt x="2096" y="5843"/>
                    </a:cubicBezTo>
                    <a:cubicBezTo>
                      <a:pt x="2101" y="5843"/>
                      <a:pt x="2098" y="5838"/>
                      <a:pt x="2085" y="5827"/>
                    </a:cubicBezTo>
                    <a:cubicBezTo>
                      <a:pt x="2032" y="5782"/>
                      <a:pt x="1604" y="5506"/>
                      <a:pt x="1604" y="5488"/>
                    </a:cubicBezTo>
                    <a:cubicBezTo>
                      <a:pt x="1604" y="5488"/>
                      <a:pt x="1605" y="5488"/>
                      <a:pt x="1605" y="5488"/>
                    </a:cubicBezTo>
                    <a:cubicBezTo>
                      <a:pt x="1617" y="5488"/>
                      <a:pt x="1741" y="5570"/>
                      <a:pt x="1800" y="5604"/>
                    </a:cubicBezTo>
                    <a:cubicBezTo>
                      <a:pt x="1845" y="5631"/>
                      <a:pt x="1898" y="5657"/>
                      <a:pt x="1952" y="5684"/>
                    </a:cubicBezTo>
                    <a:cubicBezTo>
                      <a:pt x="1975" y="5692"/>
                      <a:pt x="2208" y="5825"/>
                      <a:pt x="2224" y="5825"/>
                    </a:cubicBezTo>
                    <a:cubicBezTo>
                      <a:pt x="2227" y="5825"/>
                      <a:pt x="2225" y="5823"/>
                      <a:pt x="2219" y="5818"/>
                    </a:cubicBezTo>
                    <a:cubicBezTo>
                      <a:pt x="2188" y="5795"/>
                      <a:pt x="2029" y="5682"/>
                      <a:pt x="2032" y="5682"/>
                    </a:cubicBezTo>
                    <a:lnTo>
                      <a:pt x="2032" y="5682"/>
                    </a:lnTo>
                    <a:cubicBezTo>
                      <a:pt x="2032" y="5682"/>
                      <a:pt x="2038" y="5685"/>
                      <a:pt x="2050" y="5693"/>
                    </a:cubicBezTo>
                    <a:cubicBezTo>
                      <a:pt x="2103" y="5729"/>
                      <a:pt x="2148" y="5755"/>
                      <a:pt x="2210" y="5782"/>
                    </a:cubicBezTo>
                    <a:cubicBezTo>
                      <a:pt x="2211" y="5782"/>
                      <a:pt x="2211" y="5782"/>
                      <a:pt x="2211" y="5782"/>
                    </a:cubicBezTo>
                    <a:cubicBezTo>
                      <a:pt x="2233" y="5782"/>
                      <a:pt x="1871" y="5532"/>
                      <a:pt x="1863" y="5506"/>
                    </a:cubicBezTo>
                    <a:cubicBezTo>
                      <a:pt x="1862" y="5505"/>
                      <a:pt x="1863" y="5504"/>
                      <a:pt x="1864" y="5504"/>
                    </a:cubicBezTo>
                    <a:cubicBezTo>
                      <a:pt x="1890" y="5504"/>
                      <a:pt x="2251" y="5747"/>
                      <a:pt x="2272" y="5747"/>
                    </a:cubicBezTo>
                    <a:cubicBezTo>
                      <a:pt x="2272" y="5747"/>
                      <a:pt x="2272" y="5747"/>
                      <a:pt x="2272" y="5746"/>
                    </a:cubicBezTo>
                    <a:cubicBezTo>
                      <a:pt x="2277" y="5741"/>
                      <a:pt x="2215" y="5701"/>
                      <a:pt x="2161" y="5668"/>
                    </a:cubicBezTo>
                    <a:lnTo>
                      <a:pt x="2161" y="5668"/>
                    </a:lnTo>
                    <a:cubicBezTo>
                      <a:pt x="2215" y="5700"/>
                      <a:pt x="2278" y="5738"/>
                      <a:pt x="2281" y="5738"/>
                    </a:cubicBezTo>
                    <a:cubicBezTo>
                      <a:pt x="2282" y="5738"/>
                      <a:pt x="2281" y="5738"/>
                      <a:pt x="2281" y="5738"/>
                    </a:cubicBezTo>
                    <a:cubicBezTo>
                      <a:pt x="2272" y="5720"/>
                      <a:pt x="2210" y="5666"/>
                      <a:pt x="2219" y="5657"/>
                    </a:cubicBezTo>
                    <a:cubicBezTo>
                      <a:pt x="2228" y="5648"/>
                      <a:pt x="2219" y="5640"/>
                      <a:pt x="2156" y="5595"/>
                    </a:cubicBezTo>
                    <a:cubicBezTo>
                      <a:pt x="2119" y="5570"/>
                      <a:pt x="2109" y="5560"/>
                      <a:pt x="2112" y="5560"/>
                    </a:cubicBezTo>
                    <a:cubicBezTo>
                      <a:pt x="2116" y="5560"/>
                      <a:pt x="2138" y="5572"/>
                      <a:pt x="2156" y="5586"/>
                    </a:cubicBezTo>
                    <a:cubicBezTo>
                      <a:pt x="2182" y="5599"/>
                      <a:pt x="2198" y="5605"/>
                      <a:pt x="2206" y="5605"/>
                    </a:cubicBezTo>
                    <a:cubicBezTo>
                      <a:pt x="2220" y="5605"/>
                      <a:pt x="2206" y="5585"/>
                      <a:pt x="2165" y="5550"/>
                    </a:cubicBezTo>
                    <a:cubicBezTo>
                      <a:pt x="2143" y="5528"/>
                      <a:pt x="1963" y="5397"/>
                      <a:pt x="1966" y="5397"/>
                    </a:cubicBezTo>
                    <a:lnTo>
                      <a:pt x="1966" y="5397"/>
                    </a:lnTo>
                    <a:cubicBezTo>
                      <a:pt x="1967" y="5397"/>
                      <a:pt x="1976" y="5403"/>
                      <a:pt x="1996" y="5417"/>
                    </a:cubicBezTo>
                    <a:cubicBezTo>
                      <a:pt x="2151" y="5522"/>
                      <a:pt x="2319" y="5632"/>
                      <a:pt x="2332" y="5632"/>
                    </a:cubicBezTo>
                    <a:cubicBezTo>
                      <a:pt x="2337" y="5632"/>
                      <a:pt x="2313" y="5611"/>
                      <a:pt x="2246" y="5559"/>
                    </a:cubicBezTo>
                    <a:cubicBezTo>
                      <a:pt x="2138" y="5480"/>
                      <a:pt x="1902" y="5314"/>
                      <a:pt x="1923" y="5314"/>
                    </a:cubicBezTo>
                    <a:cubicBezTo>
                      <a:pt x="1928" y="5314"/>
                      <a:pt x="1948" y="5323"/>
                      <a:pt x="1987" y="5346"/>
                    </a:cubicBezTo>
                    <a:cubicBezTo>
                      <a:pt x="2103" y="5408"/>
                      <a:pt x="2272" y="5515"/>
                      <a:pt x="2326" y="5542"/>
                    </a:cubicBezTo>
                    <a:cubicBezTo>
                      <a:pt x="2330" y="5543"/>
                      <a:pt x="2333" y="5544"/>
                      <a:pt x="2335" y="5544"/>
                    </a:cubicBezTo>
                    <a:cubicBezTo>
                      <a:pt x="2348" y="5544"/>
                      <a:pt x="2255" y="5479"/>
                      <a:pt x="2263" y="5479"/>
                    </a:cubicBezTo>
                    <a:cubicBezTo>
                      <a:pt x="2263" y="5479"/>
                      <a:pt x="2264" y="5479"/>
                      <a:pt x="2264" y="5479"/>
                    </a:cubicBezTo>
                    <a:cubicBezTo>
                      <a:pt x="2277" y="5479"/>
                      <a:pt x="2451" y="5586"/>
                      <a:pt x="2459" y="5586"/>
                    </a:cubicBezTo>
                    <a:cubicBezTo>
                      <a:pt x="2468" y="5586"/>
                      <a:pt x="2344" y="5506"/>
                      <a:pt x="2317" y="5488"/>
                    </a:cubicBezTo>
                    <a:cubicBezTo>
                      <a:pt x="2284" y="5462"/>
                      <a:pt x="2274" y="5452"/>
                      <a:pt x="2278" y="5452"/>
                    </a:cubicBezTo>
                    <a:cubicBezTo>
                      <a:pt x="2298" y="5452"/>
                      <a:pt x="2577" y="5631"/>
                      <a:pt x="2584" y="5631"/>
                    </a:cubicBezTo>
                    <a:cubicBezTo>
                      <a:pt x="2584" y="5623"/>
                      <a:pt x="2194" y="5374"/>
                      <a:pt x="2204" y="5374"/>
                    </a:cubicBezTo>
                    <a:lnTo>
                      <a:pt x="2204" y="5374"/>
                    </a:lnTo>
                    <a:cubicBezTo>
                      <a:pt x="2206" y="5374"/>
                      <a:pt x="2223" y="5384"/>
                      <a:pt x="2263" y="5408"/>
                    </a:cubicBezTo>
                    <a:cubicBezTo>
                      <a:pt x="2378" y="5473"/>
                      <a:pt x="2401" y="5491"/>
                      <a:pt x="2414" y="5491"/>
                    </a:cubicBezTo>
                    <a:cubicBezTo>
                      <a:pt x="2417" y="5491"/>
                      <a:pt x="2420" y="5490"/>
                      <a:pt x="2424" y="5488"/>
                    </a:cubicBezTo>
                    <a:cubicBezTo>
                      <a:pt x="2475" y="5514"/>
                      <a:pt x="2526" y="5544"/>
                      <a:pt x="2574" y="5575"/>
                    </a:cubicBezTo>
                    <a:lnTo>
                      <a:pt x="2574" y="5575"/>
                    </a:lnTo>
                    <a:cubicBezTo>
                      <a:pt x="2339" y="5412"/>
                      <a:pt x="2562" y="5523"/>
                      <a:pt x="2301" y="5350"/>
                    </a:cubicBezTo>
                    <a:lnTo>
                      <a:pt x="2301" y="5350"/>
                    </a:lnTo>
                    <a:cubicBezTo>
                      <a:pt x="2390" y="5408"/>
                      <a:pt x="2427" y="5423"/>
                      <a:pt x="2440" y="5423"/>
                    </a:cubicBezTo>
                    <a:cubicBezTo>
                      <a:pt x="2451" y="5423"/>
                      <a:pt x="2445" y="5412"/>
                      <a:pt x="2441" y="5408"/>
                    </a:cubicBezTo>
                    <a:cubicBezTo>
                      <a:pt x="2424" y="5381"/>
                      <a:pt x="2397" y="5355"/>
                      <a:pt x="2370" y="5337"/>
                    </a:cubicBezTo>
                    <a:cubicBezTo>
                      <a:pt x="2370" y="5337"/>
                      <a:pt x="2187" y="5212"/>
                      <a:pt x="2191" y="5212"/>
                    </a:cubicBezTo>
                    <a:lnTo>
                      <a:pt x="2191" y="5212"/>
                    </a:lnTo>
                    <a:cubicBezTo>
                      <a:pt x="2191" y="5212"/>
                      <a:pt x="2192" y="5212"/>
                      <a:pt x="2192" y="5212"/>
                    </a:cubicBezTo>
                    <a:cubicBezTo>
                      <a:pt x="2290" y="5274"/>
                      <a:pt x="2522" y="5426"/>
                      <a:pt x="2620" y="5497"/>
                    </a:cubicBezTo>
                    <a:cubicBezTo>
                      <a:pt x="2539" y="5435"/>
                      <a:pt x="2495" y="5399"/>
                      <a:pt x="2352" y="5301"/>
                    </a:cubicBezTo>
                    <a:cubicBezTo>
                      <a:pt x="2246" y="5230"/>
                      <a:pt x="2130" y="5159"/>
                      <a:pt x="2032" y="5070"/>
                    </a:cubicBezTo>
                    <a:lnTo>
                      <a:pt x="2032" y="5070"/>
                    </a:lnTo>
                    <a:cubicBezTo>
                      <a:pt x="2112" y="5123"/>
                      <a:pt x="2406" y="5319"/>
                      <a:pt x="2450" y="5346"/>
                    </a:cubicBezTo>
                    <a:cubicBezTo>
                      <a:pt x="2461" y="5352"/>
                      <a:pt x="2466" y="5355"/>
                      <a:pt x="2467" y="5355"/>
                    </a:cubicBezTo>
                    <a:cubicBezTo>
                      <a:pt x="2474" y="5355"/>
                      <a:pt x="2343" y="5259"/>
                      <a:pt x="2290" y="5221"/>
                    </a:cubicBezTo>
                    <a:lnTo>
                      <a:pt x="2290" y="5221"/>
                    </a:lnTo>
                    <a:cubicBezTo>
                      <a:pt x="2290" y="5221"/>
                      <a:pt x="2299" y="5221"/>
                      <a:pt x="2352" y="5248"/>
                    </a:cubicBezTo>
                    <a:cubicBezTo>
                      <a:pt x="2403" y="5273"/>
                      <a:pt x="2510" y="5346"/>
                      <a:pt x="2528" y="5346"/>
                    </a:cubicBezTo>
                    <a:cubicBezTo>
                      <a:pt x="2529" y="5346"/>
                      <a:pt x="2530" y="5346"/>
                      <a:pt x="2531" y="5346"/>
                    </a:cubicBezTo>
                    <a:cubicBezTo>
                      <a:pt x="2531" y="5346"/>
                      <a:pt x="2250" y="5158"/>
                      <a:pt x="2270" y="5158"/>
                    </a:cubicBezTo>
                    <a:cubicBezTo>
                      <a:pt x="2271" y="5158"/>
                      <a:pt x="2271" y="5158"/>
                      <a:pt x="2272" y="5159"/>
                    </a:cubicBezTo>
                    <a:cubicBezTo>
                      <a:pt x="2281" y="5159"/>
                      <a:pt x="2379" y="5230"/>
                      <a:pt x="2406" y="5239"/>
                    </a:cubicBezTo>
                    <a:cubicBezTo>
                      <a:pt x="2424" y="5257"/>
                      <a:pt x="2441" y="5257"/>
                      <a:pt x="2459" y="5265"/>
                    </a:cubicBezTo>
                    <a:cubicBezTo>
                      <a:pt x="2477" y="5265"/>
                      <a:pt x="2397" y="5203"/>
                      <a:pt x="2397" y="5185"/>
                    </a:cubicBezTo>
                    <a:cubicBezTo>
                      <a:pt x="2396" y="5184"/>
                      <a:pt x="2397" y="5183"/>
                      <a:pt x="2398" y="5183"/>
                    </a:cubicBezTo>
                    <a:cubicBezTo>
                      <a:pt x="2409" y="5183"/>
                      <a:pt x="2489" y="5233"/>
                      <a:pt x="2497" y="5233"/>
                    </a:cubicBezTo>
                    <a:cubicBezTo>
                      <a:pt x="2498" y="5233"/>
                      <a:pt x="2497" y="5231"/>
                      <a:pt x="2492" y="5226"/>
                    </a:cubicBezTo>
                    <a:lnTo>
                      <a:pt x="2492" y="5226"/>
                    </a:lnTo>
                    <a:cubicBezTo>
                      <a:pt x="2570" y="5277"/>
                      <a:pt x="2616" y="5304"/>
                      <a:pt x="2632" y="5304"/>
                    </a:cubicBezTo>
                    <a:cubicBezTo>
                      <a:pt x="2635" y="5304"/>
                      <a:pt x="2637" y="5303"/>
                      <a:pt x="2637" y="5301"/>
                    </a:cubicBezTo>
                    <a:lnTo>
                      <a:pt x="2513" y="5221"/>
                    </a:lnTo>
                    <a:cubicBezTo>
                      <a:pt x="2516" y="5221"/>
                      <a:pt x="2537" y="5225"/>
                      <a:pt x="2553" y="5225"/>
                    </a:cubicBezTo>
                    <a:cubicBezTo>
                      <a:pt x="2576" y="5225"/>
                      <a:pt x="2588" y="5216"/>
                      <a:pt x="2513" y="5167"/>
                    </a:cubicBezTo>
                    <a:cubicBezTo>
                      <a:pt x="2504" y="5159"/>
                      <a:pt x="2233" y="4989"/>
                      <a:pt x="2252" y="4989"/>
                    </a:cubicBezTo>
                    <a:cubicBezTo>
                      <a:pt x="2253" y="4989"/>
                      <a:pt x="2254" y="4989"/>
                      <a:pt x="2254" y="4989"/>
                    </a:cubicBezTo>
                    <a:cubicBezTo>
                      <a:pt x="2290" y="5007"/>
                      <a:pt x="2433" y="5096"/>
                      <a:pt x="2477" y="5114"/>
                    </a:cubicBezTo>
                    <a:cubicBezTo>
                      <a:pt x="2558" y="5157"/>
                      <a:pt x="2621" y="5183"/>
                      <a:pt x="2643" y="5183"/>
                    </a:cubicBezTo>
                    <a:cubicBezTo>
                      <a:pt x="2653" y="5183"/>
                      <a:pt x="2655" y="5178"/>
                      <a:pt x="2646" y="5167"/>
                    </a:cubicBezTo>
                    <a:cubicBezTo>
                      <a:pt x="2629" y="5141"/>
                      <a:pt x="2504" y="5052"/>
                      <a:pt x="2504" y="5043"/>
                    </a:cubicBezTo>
                    <a:cubicBezTo>
                      <a:pt x="2440" y="4979"/>
                      <a:pt x="2365" y="4921"/>
                      <a:pt x="2283" y="4868"/>
                    </a:cubicBezTo>
                    <a:lnTo>
                      <a:pt x="2283" y="4868"/>
                    </a:lnTo>
                    <a:cubicBezTo>
                      <a:pt x="2388" y="4932"/>
                      <a:pt x="2569" y="5040"/>
                      <a:pt x="2574" y="5040"/>
                    </a:cubicBezTo>
                    <a:cubicBezTo>
                      <a:pt x="2576" y="5040"/>
                      <a:pt x="2559" y="5028"/>
                      <a:pt x="2513" y="4998"/>
                    </a:cubicBezTo>
                    <a:cubicBezTo>
                      <a:pt x="2388" y="4909"/>
                      <a:pt x="2121" y="4758"/>
                      <a:pt x="1978" y="4660"/>
                    </a:cubicBezTo>
                    <a:lnTo>
                      <a:pt x="1978" y="4660"/>
                    </a:lnTo>
                    <a:lnTo>
                      <a:pt x="2263" y="4820"/>
                    </a:lnTo>
                    <a:cubicBezTo>
                      <a:pt x="2358" y="4877"/>
                      <a:pt x="2474" y="4947"/>
                      <a:pt x="2601" y="5027"/>
                    </a:cubicBezTo>
                    <a:lnTo>
                      <a:pt x="2601" y="5027"/>
                    </a:lnTo>
                    <a:cubicBezTo>
                      <a:pt x="2549" y="4988"/>
                      <a:pt x="2500" y="4945"/>
                      <a:pt x="2450" y="4900"/>
                    </a:cubicBezTo>
                    <a:cubicBezTo>
                      <a:pt x="2452" y="4899"/>
                      <a:pt x="2453" y="4898"/>
                      <a:pt x="2456" y="4898"/>
                    </a:cubicBezTo>
                    <a:cubicBezTo>
                      <a:pt x="2472" y="4898"/>
                      <a:pt x="2520" y="4926"/>
                      <a:pt x="2673" y="5034"/>
                    </a:cubicBezTo>
                    <a:cubicBezTo>
                      <a:pt x="2823" y="5134"/>
                      <a:pt x="2786" y="5093"/>
                      <a:pt x="2869" y="5147"/>
                    </a:cubicBezTo>
                    <a:lnTo>
                      <a:pt x="2869" y="5147"/>
                    </a:lnTo>
                    <a:lnTo>
                      <a:pt x="2344" y="4802"/>
                    </a:lnTo>
                    <a:cubicBezTo>
                      <a:pt x="2344" y="4802"/>
                      <a:pt x="2344" y="4802"/>
                      <a:pt x="2344" y="4802"/>
                    </a:cubicBezTo>
                    <a:cubicBezTo>
                      <a:pt x="2365" y="4802"/>
                      <a:pt x="2776" y="5070"/>
                      <a:pt x="2780" y="5070"/>
                    </a:cubicBezTo>
                    <a:cubicBezTo>
                      <a:pt x="2780" y="5070"/>
                      <a:pt x="2780" y="5070"/>
                      <a:pt x="2780" y="5070"/>
                    </a:cubicBezTo>
                    <a:cubicBezTo>
                      <a:pt x="2715" y="5019"/>
                      <a:pt x="2515" y="4874"/>
                      <a:pt x="2532" y="4874"/>
                    </a:cubicBezTo>
                    <a:cubicBezTo>
                      <a:pt x="2536" y="4874"/>
                      <a:pt x="2552" y="4882"/>
                      <a:pt x="2584" y="4900"/>
                    </a:cubicBezTo>
                    <a:cubicBezTo>
                      <a:pt x="2662" y="4951"/>
                      <a:pt x="2797" y="5022"/>
                      <a:pt x="2820" y="5022"/>
                    </a:cubicBezTo>
                    <a:cubicBezTo>
                      <a:pt x="2834" y="5022"/>
                      <a:pt x="2808" y="4997"/>
                      <a:pt x="2709" y="4927"/>
                    </a:cubicBezTo>
                    <a:cubicBezTo>
                      <a:pt x="2584" y="4847"/>
                      <a:pt x="2744" y="4927"/>
                      <a:pt x="2620" y="4838"/>
                    </a:cubicBezTo>
                    <a:cubicBezTo>
                      <a:pt x="2566" y="4799"/>
                      <a:pt x="2547" y="4783"/>
                      <a:pt x="2551" y="4783"/>
                    </a:cubicBezTo>
                    <a:cubicBezTo>
                      <a:pt x="2562" y="4783"/>
                      <a:pt x="2815" y="4949"/>
                      <a:pt x="2842" y="4963"/>
                    </a:cubicBezTo>
                    <a:cubicBezTo>
                      <a:pt x="2845" y="4964"/>
                      <a:pt x="2846" y="4964"/>
                      <a:pt x="2847" y="4964"/>
                    </a:cubicBezTo>
                    <a:cubicBezTo>
                      <a:pt x="2857" y="4964"/>
                      <a:pt x="2709" y="4847"/>
                      <a:pt x="2718" y="4847"/>
                    </a:cubicBezTo>
                    <a:lnTo>
                      <a:pt x="2718" y="4847"/>
                    </a:lnTo>
                    <a:cubicBezTo>
                      <a:pt x="2789" y="4882"/>
                      <a:pt x="2860" y="4927"/>
                      <a:pt x="2922" y="4972"/>
                    </a:cubicBezTo>
                    <a:cubicBezTo>
                      <a:pt x="2961" y="4999"/>
                      <a:pt x="2976" y="5009"/>
                      <a:pt x="2977" y="5009"/>
                    </a:cubicBezTo>
                    <a:cubicBezTo>
                      <a:pt x="2981" y="5009"/>
                      <a:pt x="2920" y="4960"/>
                      <a:pt x="2914" y="4954"/>
                    </a:cubicBezTo>
                    <a:cubicBezTo>
                      <a:pt x="2878" y="4929"/>
                      <a:pt x="2868" y="4921"/>
                      <a:pt x="2870" y="4921"/>
                    </a:cubicBezTo>
                    <a:lnTo>
                      <a:pt x="2870" y="4921"/>
                    </a:lnTo>
                    <a:cubicBezTo>
                      <a:pt x="2873" y="4921"/>
                      <a:pt x="2903" y="4939"/>
                      <a:pt x="2914" y="4945"/>
                    </a:cubicBezTo>
                    <a:cubicBezTo>
                      <a:pt x="2916" y="4946"/>
                      <a:pt x="2918" y="4947"/>
                      <a:pt x="2919" y="4947"/>
                    </a:cubicBezTo>
                    <a:cubicBezTo>
                      <a:pt x="2937" y="4947"/>
                      <a:pt x="2546" y="4690"/>
                      <a:pt x="2552" y="4690"/>
                    </a:cubicBezTo>
                    <a:lnTo>
                      <a:pt x="2552" y="4690"/>
                    </a:lnTo>
                    <a:cubicBezTo>
                      <a:pt x="2554" y="4690"/>
                      <a:pt x="2593" y="4713"/>
                      <a:pt x="2691" y="4776"/>
                    </a:cubicBezTo>
                    <a:cubicBezTo>
                      <a:pt x="2809" y="4850"/>
                      <a:pt x="2869" y="4884"/>
                      <a:pt x="2880" y="4884"/>
                    </a:cubicBezTo>
                    <a:cubicBezTo>
                      <a:pt x="2890" y="4884"/>
                      <a:pt x="2848" y="4848"/>
                      <a:pt x="2762" y="4784"/>
                    </a:cubicBezTo>
                    <a:cubicBezTo>
                      <a:pt x="2667" y="4712"/>
                      <a:pt x="2607" y="4668"/>
                      <a:pt x="2613" y="4668"/>
                    </a:cubicBezTo>
                    <a:cubicBezTo>
                      <a:pt x="2619" y="4668"/>
                      <a:pt x="2689" y="4710"/>
                      <a:pt x="2851" y="4811"/>
                    </a:cubicBezTo>
                    <a:cubicBezTo>
                      <a:pt x="2887" y="4835"/>
                      <a:pt x="2903" y="4844"/>
                      <a:pt x="2906" y="4844"/>
                    </a:cubicBezTo>
                    <a:cubicBezTo>
                      <a:pt x="2915" y="4844"/>
                      <a:pt x="2803" y="4756"/>
                      <a:pt x="2814" y="4756"/>
                    </a:cubicBezTo>
                    <a:cubicBezTo>
                      <a:pt x="2818" y="4756"/>
                      <a:pt x="2836" y="4766"/>
                      <a:pt x="2878" y="4793"/>
                    </a:cubicBezTo>
                    <a:cubicBezTo>
                      <a:pt x="2766" y="4712"/>
                      <a:pt x="2549" y="4549"/>
                      <a:pt x="2560" y="4549"/>
                    </a:cubicBezTo>
                    <a:cubicBezTo>
                      <a:pt x="2564" y="4549"/>
                      <a:pt x="2611" y="4579"/>
                      <a:pt x="2727" y="4660"/>
                    </a:cubicBezTo>
                    <a:cubicBezTo>
                      <a:pt x="2861" y="4750"/>
                      <a:pt x="2909" y="4779"/>
                      <a:pt x="2915" y="4779"/>
                    </a:cubicBezTo>
                    <a:cubicBezTo>
                      <a:pt x="2925" y="4779"/>
                      <a:pt x="2800" y="4686"/>
                      <a:pt x="2789" y="4669"/>
                    </a:cubicBezTo>
                    <a:cubicBezTo>
                      <a:pt x="2781" y="4656"/>
                      <a:pt x="2776" y="4650"/>
                      <a:pt x="2780" y="4650"/>
                    </a:cubicBezTo>
                    <a:cubicBezTo>
                      <a:pt x="2784" y="4650"/>
                      <a:pt x="2800" y="4659"/>
                      <a:pt x="2833" y="4678"/>
                    </a:cubicBezTo>
                    <a:cubicBezTo>
                      <a:pt x="2869" y="4695"/>
                      <a:pt x="2931" y="4740"/>
                      <a:pt x="2949" y="4740"/>
                    </a:cubicBezTo>
                    <a:cubicBezTo>
                      <a:pt x="2962" y="4740"/>
                      <a:pt x="2937" y="4706"/>
                      <a:pt x="2854" y="4645"/>
                    </a:cubicBezTo>
                    <a:lnTo>
                      <a:pt x="2854" y="4645"/>
                    </a:lnTo>
                    <a:cubicBezTo>
                      <a:pt x="2919" y="4686"/>
                      <a:pt x="2985" y="4724"/>
                      <a:pt x="3047" y="4758"/>
                    </a:cubicBezTo>
                    <a:cubicBezTo>
                      <a:pt x="3061" y="4758"/>
                      <a:pt x="2937" y="4671"/>
                      <a:pt x="2941" y="4671"/>
                    </a:cubicBezTo>
                    <a:lnTo>
                      <a:pt x="2941" y="4671"/>
                    </a:lnTo>
                    <a:cubicBezTo>
                      <a:pt x="2942" y="4671"/>
                      <a:pt x="2957" y="4680"/>
                      <a:pt x="2994" y="4704"/>
                    </a:cubicBezTo>
                    <a:cubicBezTo>
                      <a:pt x="2985" y="4695"/>
                      <a:pt x="2949" y="4660"/>
                      <a:pt x="2896" y="4624"/>
                    </a:cubicBezTo>
                    <a:lnTo>
                      <a:pt x="2896" y="4624"/>
                    </a:lnTo>
                    <a:cubicBezTo>
                      <a:pt x="2946" y="4649"/>
                      <a:pt x="3006" y="4680"/>
                      <a:pt x="3016" y="4680"/>
                    </a:cubicBezTo>
                    <a:cubicBezTo>
                      <a:pt x="3027" y="4680"/>
                      <a:pt x="2974" y="4641"/>
                      <a:pt x="2771" y="4508"/>
                    </a:cubicBezTo>
                    <a:lnTo>
                      <a:pt x="2771" y="4508"/>
                    </a:lnTo>
                    <a:cubicBezTo>
                      <a:pt x="2828" y="4544"/>
                      <a:pt x="3030" y="4678"/>
                      <a:pt x="3041" y="4678"/>
                    </a:cubicBezTo>
                    <a:cubicBezTo>
                      <a:pt x="3044" y="4678"/>
                      <a:pt x="3036" y="4670"/>
                      <a:pt x="3012" y="4651"/>
                    </a:cubicBezTo>
                    <a:cubicBezTo>
                      <a:pt x="2896" y="4571"/>
                      <a:pt x="2860" y="4553"/>
                      <a:pt x="2869" y="4544"/>
                    </a:cubicBezTo>
                    <a:lnTo>
                      <a:pt x="2869" y="4544"/>
                    </a:lnTo>
                    <a:cubicBezTo>
                      <a:pt x="2958" y="4615"/>
                      <a:pt x="3056" y="4669"/>
                      <a:pt x="3154" y="4722"/>
                    </a:cubicBezTo>
                    <a:cubicBezTo>
                      <a:pt x="3172" y="4722"/>
                      <a:pt x="3154" y="4704"/>
                      <a:pt x="3118" y="4678"/>
                    </a:cubicBezTo>
                    <a:cubicBezTo>
                      <a:pt x="3012" y="4589"/>
                      <a:pt x="2905" y="4508"/>
                      <a:pt x="2780" y="4437"/>
                    </a:cubicBezTo>
                    <a:cubicBezTo>
                      <a:pt x="2782" y="4436"/>
                      <a:pt x="2784" y="4436"/>
                      <a:pt x="2786" y="4436"/>
                    </a:cubicBezTo>
                    <a:cubicBezTo>
                      <a:pt x="2808" y="4436"/>
                      <a:pt x="2857" y="4473"/>
                      <a:pt x="2994" y="4562"/>
                    </a:cubicBezTo>
                    <a:cubicBezTo>
                      <a:pt x="2994" y="4562"/>
                      <a:pt x="2780" y="4410"/>
                      <a:pt x="2727" y="4366"/>
                    </a:cubicBezTo>
                    <a:lnTo>
                      <a:pt x="2727" y="4366"/>
                    </a:lnTo>
                    <a:cubicBezTo>
                      <a:pt x="2931" y="4508"/>
                      <a:pt x="3092" y="4615"/>
                      <a:pt x="3297" y="4749"/>
                    </a:cubicBezTo>
                    <a:cubicBezTo>
                      <a:pt x="3190" y="4660"/>
                      <a:pt x="3092" y="4589"/>
                      <a:pt x="2967" y="4499"/>
                    </a:cubicBezTo>
                    <a:cubicBezTo>
                      <a:pt x="2855" y="4420"/>
                      <a:pt x="2828" y="4397"/>
                      <a:pt x="2839" y="4397"/>
                    </a:cubicBezTo>
                    <a:cubicBezTo>
                      <a:pt x="2849" y="4397"/>
                      <a:pt x="2889" y="4416"/>
                      <a:pt x="2922" y="4428"/>
                    </a:cubicBezTo>
                    <a:cubicBezTo>
                      <a:pt x="2941" y="4437"/>
                      <a:pt x="2985" y="4458"/>
                      <a:pt x="2997" y="4458"/>
                    </a:cubicBezTo>
                    <a:cubicBezTo>
                      <a:pt x="3008" y="4458"/>
                      <a:pt x="2991" y="4440"/>
                      <a:pt x="2896" y="4375"/>
                    </a:cubicBezTo>
                    <a:cubicBezTo>
                      <a:pt x="2727" y="4259"/>
                      <a:pt x="2548" y="4143"/>
                      <a:pt x="2379" y="4027"/>
                    </a:cubicBezTo>
                    <a:cubicBezTo>
                      <a:pt x="2379" y="4027"/>
                      <a:pt x="2380" y="4027"/>
                      <a:pt x="2380" y="4027"/>
                    </a:cubicBezTo>
                    <a:cubicBezTo>
                      <a:pt x="2401" y="4027"/>
                      <a:pt x="2702" y="4234"/>
                      <a:pt x="2807" y="4303"/>
                    </a:cubicBezTo>
                    <a:cubicBezTo>
                      <a:pt x="2772" y="4280"/>
                      <a:pt x="2760" y="4270"/>
                      <a:pt x="2763" y="4270"/>
                    </a:cubicBezTo>
                    <a:cubicBezTo>
                      <a:pt x="2772" y="4270"/>
                      <a:pt x="2932" y="4367"/>
                      <a:pt x="3020" y="4428"/>
                    </a:cubicBezTo>
                    <a:cubicBezTo>
                      <a:pt x="3101" y="4482"/>
                      <a:pt x="3181" y="4535"/>
                      <a:pt x="3270" y="4589"/>
                    </a:cubicBezTo>
                    <a:lnTo>
                      <a:pt x="2718" y="4214"/>
                    </a:lnTo>
                    <a:lnTo>
                      <a:pt x="2718" y="4214"/>
                    </a:lnTo>
                    <a:cubicBezTo>
                      <a:pt x="2929" y="4355"/>
                      <a:pt x="3007" y="4381"/>
                      <a:pt x="3037" y="4381"/>
                    </a:cubicBezTo>
                    <a:cubicBezTo>
                      <a:pt x="3049" y="4381"/>
                      <a:pt x="3054" y="4377"/>
                      <a:pt x="3056" y="4375"/>
                    </a:cubicBezTo>
                    <a:cubicBezTo>
                      <a:pt x="3056" y="4366"/>
                      <a:pt x="2887" y="4277"/>
                      <a:pt x="2798" y="4214"/>
                    </a:cubicBezTo>
                    <a:cubicBezTo>
                      <a:pt x="2826" y="4214"/>
                      <a:pt x="3126" y="4411"/>
                      <a:pt x="3140" y="4411"/>
                    </a:cubicBezTo>
                    <a:cubicBezTo>
                      <a:pt x="3144" y="4411"/>
                      <a:pt x="3126" y="4396"/>
                      <a:pt x="3074" y="4357"/>
                    </a:cubicBezTo>
                    <a:cubicBezTo>
                      <a:pt x="3039" y="4329"/>
                      <a:pt x="2882" y="4216"/>
                      <a:pt x="2891" y="4216"/>
                    </a:cubicBezTo>
                    <a:cubicBezTo>
                      <a:pt x="2894" y="4216"/>
                      <a:pt x="2911" y="4226"/>
                      <a:pt x="2949" y="4250"/>
                    </a:cubicBezTo>
                    <a:cubicBezTo>
                      <a:pt x="3013" y="4290"/>
                      <a:pt x="3236" y="4446"/>
                      <a:pt x="3261" y="4463"/>
                    </a:cubicBezTo>
                    <a:lnTo>
                      <a:pt x="3261" y="4463"/>
                    </a:lnTo>
                    <a:cubicBezTo>
                      <a:pt x="3244" y="4439"/>
                      <a:pt x="3123" y="4353"/>
                      <a:pt x="3147" y="4353"/>
                    </a:cubicBezTo>
                    <a:cubicBezTo>
                      <a:pt x="3150" y="4353"/>
                      <a:pt x="3155" y="4354"/>
                      <a:pt x="3163" y="4357"/>
                    </a:cubicBezTo>
                    <a:cubicBezTo>
                      <a:pt x="3220" y="4381"/>
                      <a:pt x="3291" y="4420"/>
                      <a:pt x="3304" y="4420"/>
                    </a:cubicBezTo>
                    <a:cubicBezTo>
                      <a:pt x="3305" y="4420"/>
                      <a:pt x="3305" y="4420"/>
                      <a:pt x="3305" y="4419"/>
                    </a:cubicBezTo>
                    <a:cubicBezTo>
                      <a:pt x="3216" y="4339"/>
                      <a:pt x="3118" y="4277"/>
                      <a:pt x="3020" y="4214"/>
                    </a:cubicBezTo>
                    <a:cubicBezTo>
                      <a:pt x="3020" y="4214"/>
                      <a:pt x="3020" y="4207"/>
                      <a:pt x="3028" y="4207"/>
                    </a:cubicBezTo>
                    <a:cubicBezTo>
                      <a:pt x="3032" y="4207"/>
                      <a:pt x="3038" y="4208"/>
                      <a:pt x="3047" y="4214"/>
                    </a:cubicBezTo>
                    <a:cubicBezTo>
                      <a:pt x="3083" y="4241"/>
                      <a:pt x="3181" y="4295"/>
                      <a:pt x="3243" y="4330"/>
                    </a:cubicBezTo>
                    <a:cubicBezTo>
                      <a:pt x="3255" y="4337"/>
                      <a:pt x="3260" y="4340"/>
                      <a:pt x="3262" y="4340"/>
                    </a:cubicBezTo>
                    <a:cubicBezTo>
                      <a:pt x="3267" y="4340"/>
                      <a:pt x="3239" y="4317"/>
                      <a:pt x="3225" y="4303"/>
                    </a:cubicBezTo>
                    <a:cubicBezTo>
                      <a:pt x="3163" y="4250"/>
                      <a:pt x="3074" y="4188"/>
                      <a:pt x="2940" y="4099"/>
                    </a:cubicBezTo>
                    <a:lnTo>
                      <a:pt x="2940" y="4099"/>
                    </a:lnTo>
                    <a:cubicBezTo>
                      <a:pt x="2973" y="4125"/>
                      <a:pt x="2984" y="4135"/>
                      <a:pt x="2981" y="4135"/>
                    </a:cubicBezTo>
                    <a:cubicBezTo>
                      <a:pt x="2975" y="4135"/>
                      <a:pt x="2926" y="4103"/>
                      <a:pt x="2869" y="4063"/>
                    </a:cubicBezTo>
                    <a:cubicBezTo>
                      <a:pt x="2807" y="4017"/>
                      <a:pt x="2746" y="3970"/>
                      <a:pt x="2759" y="3970"/>
                    </a:cubicBezTo>
                    <a:cubicBezTo>
                      <a:pt x="2761" y="3970"/>
                      <a:pt x="2765" y="3972"/>
                      <a:pt x="2771" y="3974"/>
                    </a:cubicBezTo>
                    <a:cubicBezTo>
                      <a:pt x="2841" y="4009"/>
                      <a:pt x="3134" y="4232"/>
                      <a:pt x="3153" y="4232"/>
                    </a:cubicBezTo>
                    <a:cubicBezTo>
                      <a:pt x="3154" y="4232"/>
                      <a:pt x="3154" y="4232"/>
                      <a:pt x="3154" y="4232"/>
                    </a:cubicBezTo>
                    <a:cubicBezTo>
                      <a:pt x="3083" y="4143"/>
                      <a:pt x="2994" y="4072"/>
                      <a:pt x="2896" y="4018"/>
                    </a:cubicBezTo>
                    <a:cubicBezTo>
                      <a:pt x="2798" y="3965"/>
                      <a:pt x="2691" y="3894"/>
                      <a:pt x="2602" y="3823"/>
                    </a:cubicBezTo>
                    <a:cubicBezTo>
                      <a:pt x="2549" y="3788"/>
                      <a:pt x="2508" y="3753"/>
                      <a:pt x="2516" y="3753"/>
                    </a:cubicBezTo>
                    <a:cubicBezTo>
                      <a:pt x="2520" y="3753"/>
                      <a:pt x="2538" y="3762"/>
                      <a:pt x="2575" y="3787"/>
                    </a:cubicBezTo>
                    <a:cubicBezTo>
                      <a:pt x="2727" y="3876"/>
                      <a:pt x="3190" y="4206"/>
                      <a:pt x="3216" y="4214"/>
                    </a:cubicBezTo>
                    <a:cubicBezTo>
                      <a:pt x="3231" y="4222"/>
                      <a:pt x="3240" y="4225"/>
                      <a:pt x="3243" y="4225"/>
                    </a:cubicBezTo>
                    <a:cubicBezTo>
                      <a:pt x="3253" y="4225"/>
                      <a:pt x="3228" y="4202"/>
                      <a:pt x="3190" y="4170"/>
                    </a:cubicBezTo>
                    <a:cubicBezTo>
                      <a:pt x="3110" y="4116"/>
                      <a:pt x="2985" y="4036"/>
                      <a:pt x="2905" y="3974"/>
                    </a:cubicBezTo>
                    <a:cubicBezTo>
                      <a:pt x="2886" y="3960"/>
                      <a:pt x="2879" y="3954"/>
                      <a:pt x="2881" y="3954"/>
                    </a:cubicBezTo>
                    <a:lnTo>
                      <a:pt x="2881" y="3954"/>
                    </a:lnTo>
                    <a:cubicBezTo>
                      <a:pt x="2891" y="3954"/>
                      <a:pt x="3195" y="4155"/>
                      <a:pt x="3204" y="4155"/>
                    </a:cubicBezTo>
                    <a:cubicBezTo>
                      <a:pt x="3205" y="4155"/>
                      <a:pt x="3201" y="4151"/>
                      <a:pt x="3190" y="4143"/>
                    </a:cubicBezTo>
                    <a:cubicBezTo>
                      <a:pt x="3120" y="4086"/>
                      <a:pt x="3014" y="4011"/>
                      <a:pt x="2894" y="3927"/>
                    </a:cubicBezTo>
                    <a:lnTo>
                      <a:pt x="2894" y="3927"/>
                    </a:lnTo>
                    <a:cubicBezTo>
                      <a:pt x="2987" y="3990"/>
                      <a:pt x="3084" y="4053"/>
                      <a:pt x="3163" y="4099"/>
                    </a:cubicBezTo>
                    <a:cubicBezTo>
                      <a:pt x="3258" y="4165"/>
                      <a:pt x="3414" y="4255"/>
                      <a:pt x="3426" y="4255"/>
                    </a:cubicBezTo>
                    <a:cubicBezTo>
                      <a:pt x="3429" y="4255"/>
                      <a:pt x="3425" y="4251"/>
                      <a:pt x="3412" y="4241"/>
                    </a:cubicBezTo>
                    <a:cubicBezTo>
                      <a:pt x="3386" y="4214"/>
                      <a:pt x="3225" y="4125"/>
                      <a:pt x="3163" y="4072"/>
                    </a:cubicBezTo>
                    <a:cubicBezTo>
                      <a:pt x="3125" y="4039"/>
                      <a:pt x="3118" y="4028"/>
                      <a:pt x="3124" y="4028"/>
                    </a:cubicBezTo>
                    <a:cubicBezTo>
                      <a:pt x="3129" y="4028"/>
                      <a:pt x="3146" y="4037"/>
                      <a:pt x="3163" y="4045"/>
                    </a:cubicBezTo>
                    <a:cubicBezTo>
                      <a:pt x="3197" y="4054"/>
                      <a:pt x="3329" y="4144"/>
                      <a:pt x="3340" y="4144"/>
                    </a:cubicBezTo>
                    <a:cubicBezTo>
                      <a:pt x="3341" y="4144"/>
                      <a:pt x="3341" y="4144"/>
                      <a:pt x="3341" y="4143"/>
                    </a:cubicBezTo>
                    <a:cubicBezTo>
                      <a:pt x="3333" y="4128"/>
                      <a:pt x="3130" y="3991"/>
                      <a:pt x="3142" y="3991"/>
                    </a:cubicBezTo>
                    <a:cubicBezTo>
                      <a:pt x="3144" y="3991"/>
                      <a:pt x="3150" y="3994"/>
                      <a:pt x="3163" y="4001"/>
                    </a:cubicBezTo>
                    <a:cubicBezTo>
                      <a:pt x="3207" y="4022"/>
                      <a:pt x="3411" y="4157"/>
                      <a:pt x="3421" y="4157"/>
                    </a:cubicBezTo>
                    <a:cubicBezTo>
                      <a:pt x="3423" y="4157"/>
                      <a:pt x="3416" y="4151"/>
                      <a:pt x="3395" y="4134"/>
                    </a:cubicBezTo>
                    <a:cubicBezTo>
                      <a:pt x="3279" y="4054"/>
                      <a:pt x="3003" y="3867"/>
                      <a:pt x="3012" y="3858"/>
                    </a:cubicBezTo>
                    <a:lnTo>
                      <a:pt x="3012" y="3858"/>
                    </a:lnTo>
                    <a:lnTo>
                      <a:pt x="3172" y="3965"/>
                    </a:lnTo>
                    <a:cubicBezTo>
                      <a:pt x="3208" y="3983"/>
                      <a:pt x="3243" y="4010"/>
                      <a:pt x="3279" y="4036"/>
                    </a:cubicBezTo>
                    <a:cubicBezTo>
                      <a:pt x="3286" y="4041"/>
                      <a:pt x="3290" y="4043"/>
                      <a:pt x="3291" y="4043"/>
                    </a:cubicBezTo>
                    <a:cubicBezTo>
                      <a:pt x="3299" y="4043"/>
                      <a:pt x="3197" y="3955"/>
                      <a:pt x="3190" y="3947"/>
                    </a:cubicBezTo>
                    <a:cubicBezTo>
                      <a:pt x="3190" y="3947"/>
                      <a:pt x="3190" y="3947"/>
                      <a:pt x="3191" y="3947"/>
                    </a:cubicBezTo>
                    <a:cubicBezTo>
                      <a:pt x="3200" y="3947"/>
                      <a:pt x="3274" y="3992"/>
                      <a:pt x="3284" y="3992"/>
                    </a:cubicBezTo>
                    <a:cubicBezTo>
                      <a:pt x="3286" y="3992"/>
                      <a:pt x="3285" y="3989"/>
                      <a:pt x="3279" y="3983"/>
                    </a:cubicBezTo>
                    <a:cubicBezTo>
                      <a:pt x="3243" y="3956"/>
                      <a:pt x="3181" y="3903"/>
                      <a:pt x="3190" y="3903"/>
                    </a:cubicBezTo>
                    <a:cubicBezTo>
                      <a:pt x="3190" y="3900"/>
                      <a:pt x="3191" y="3898"/>
                      <a:pt x="3194" y="3898"/>
                    </a:cubicBezTo>
                    <a:cubicBezTo>
                      <a:pt x="3201" y="3898"/>
                      <a:pt x="3221" y="3908"/>
                      <a:pt x="3270" y="3938"/>
                    </a:cubicBezTo>
                    <a:cubicBezTo>
                      <a:pt x="3285" y="3945"/>
                      <a:pt x="3294" y="3948"/>
                      <a:pt x="3297" y="3948"/>
                    </a:cubicBezTo>
                    <a:cubicBezTo>
                      <a:pt x="3323" y="3948"/>
                      <a:pt x="3127" y="3812"/>
                      <a:pt x="3127" y="3805"/>
                    </a:cubicBezTo>
                    <a:lnTo>
                      <a:pt x="3127" y="3805"/>
                    </a:lnTo>
                    <a:cubicBezTo>
                      <a:pt x="3136" y="3805"/>
                      <a:pt x="3408" y="3974"/>
                      <a:pt x="3429" y="3974"/>
                    </a:cubicBezTo>
                    <a:cubicBezTo>
                      <a:pt x="3430" y="3974"/>
                      <a:pt x="3430" y="3974"/>
                      <a:pt x="3430" y="3974"/>
                    </a:cubicBezTo>
                    <a:cubicBezTo>
                      <a:pt x="3439" y="3974"/>
                      <a:pt x="3234" y="3831"/>
                      <a:pt x="3190" y="3787"/>
                    </a:cubicBezTo>
                    <a:cubicBezTo>
                      <a:pt x="3184" y="3782"/>
                      <a:pt x="3182" y="3780"/>
                      <a:pt x="3184" y="3780"/>
                    </a:cubicBezTo>
                    <a:cubicBezTo>
                      <a:pt x="3195" y="3780"/>
                      <a:pt x="3463" y="3960"/>
                      <a:pt x="3590" y="4049"/>
                    </a:cubicBezTo>
                    <a:lnTo>
                      <a:pt x="3590" y="4049"/>
                    </a:lnTo>
                    <a:cubicBezTo>
                      <a:pt x="3496" y="3981"/>
                      <a:pt x="3420" y="3917"/>
                      <a:pt x="3297" y="3840"/>
                    </a:cubicBezTo>
                    <a:cubicBezTo>
                      <a:pt x="3197" y="3767"/>
                      <a:pt x="3161" y="3739"/>
                      <a:pt x="3165" y="3739"/>
                    </a:cubicBezTo>
                    <a:lnTo>
                      <a:pt x="3165" y="3739"/>
                    </a:lnTo>
                    <a:cubicBezTo>
                      <a:pt x="3171" y="3739"/>
                      <a:pt x="3301" y="3827"/>
                      <a:pt x="3425" y="3909"/>
                    </a:cubicBezTo>
                    <a:lnTo>
                      <a:pt x="3425" y="3909"/>
                    </a:lnTo>
                    <a:cubicBezTo>
                      <a:pt x="3212" y="3767"/>
                      <a:pt x="3395" y="3856"/>
                      <a:pt x="3181" y="3716"/>
                    </a:cubicBezTo>
                    <a:lnTo>
                      <a:pt x="3181" y="3716"/>
                    </a:lnTo>
                    <a:cubicBezTo>
                      <a:pt x="3270" y="3769"/>
                      <a:pt x="3350" y="3823"/>
                      <a:pt x="3448" y="3867"/>
                    </a:cubicBezTo>
                    <a:cubicBezTo>
                      <a:pt x="3337" y="3787"/>
                      <a:pt x="3324" y="3779"/>
                      <a:pt x="3327" y="3779"/>
                    </a:cubicBezTo>
                    <a:cubicBezTo>
                      <a:pt x="3327" y="3779"/>
                      <a:pt x="3329" y="3780"/>
                      <a:pt x="3330" y="3780"/>
                    </a:cubicBezTo>
                    <a:cubicBezTo>
                      <a:pt x="3331" y="3780"/>
                      <a:pt x="3332" y="3779"/>
                      <a:pt x="3332" y="3778"/>
                    </a:cubicBezTo>
                    <a:cubicBezTo>
                      <a:pt x="3332" y="3760"/>
                      <a:pt x="3136" y="3618"/>
                      <a:pt x="3136" y="3618"/>
                    </a:cubicBezTo>
                    <a:cubicBezTo>
                      <a:pt x="3136" y="3618"/>
                      <a:pt x="3137" y="3617"/>
                      <a:pt x="3137" y="3617"/>
                    </a:cubicBezTo>
                    <a:cubicBezTo>
                      <a:pt x="3155" y="3617"/>
                      <a:pt x="3526" y="3851"/>
                      <a:pt x="3536" y="3851"/>
                    </a:cubicBezTo>
                    <a:cubicBezTo>
                      <a:pt x="3538" y="3851"/>
                      <a:pt x="3523" y="3840"/>
                      <a:pt x="3484" y="3814"/>
                    </a:cubicBezTo>
                    <a:cubicBezTo>
                      <a:pt x="3414" y="3760"/>
                      <a:pt x="3038" y="3519"/>
                      <a:pt x="3053" y="3519"/>
                    </a:cubicBezTo>
                    <a:cubicBezTo>
                      <a:pt x="3056" y="3519"/>
                      <a:pt x="3068" y="3524"/>
                      <a:pt x="3092" y="3537"/>
                    </a:cubicBezTo>
                    <a:cubicBezTo>
                      <a:pt x="3158" y="3576"/>
                      <a:pt x="3218" y="3615"/>
                      <a:pt x="3219" y="3615"/>
                    </a:cubicBezTo>
                    <a:cubicBezTo>
                      <a:pt x="3220" y="3615"/>
                      <a:pt x="3199" y="3601"/>
                      <a:pt x="3145" y="3564"/>
                    </a:cubicBezTo>
                    <a:cubicBezTo>
                      <a:pt x="3145" y="3564"/>
                      <a:pt x="2961" y="3430"/>
                      <a:pt x="2966" y="3430"/>
                    </a:cubicBezTo>
                    <a:lnTo>
                      <a:pt x="2966" y="3430"/>
                    </a:lnTo>
                    <a:cubicBezTo>
                      <a:pt x="2966" y="3430"/>
                      <a:pt x="2966" y="3430"/>
                      <a:pt x="2967" y="3431"/>
                    </a:cubicBezTo>
                    <a:cubicBezTo>
                      <a:pt x="3092" y="3511"/>
                      <a:pt x="3368" y="3707"/>
                      <a:pt x="3439" y="3751"/>
                    </a:cubicBezTo>
                    <a:cubicBezTo>
                      <a:pt x="3442" y="3753"/>
                      <a:pt x="3443" y="3754"/>
                      <a:pt x="3443" y="3754"/>
                    </a:cubicBezTo>
                    <a:cubicBezTo>
                      <a:pt x="3446" y="3754"/>
                      <a:pt x="3349" y="3680"/>
                      <a:pt x="3341" y="3680"/>
                    </a:cubicBezTo>
                    <a:cubicBezTo>
                      <a:pt x="3279" y="3631"/>
                      <a:pt x="3281" y="3626"/>
                      <a:pt x="3285" y="3626"/>
                    </a:cubicBezTo>
                    <a:cubicBezTo>
                      <a:pt x="3286" y="3626"/>
                      <a:pt x="3288" y="3627"/>
                      <a:pt x="3288" y="3627"/>
                    </a:cubicBezTo>
                    <a:cubicBezTo>
                      <a:pt x="3341" y="3671"/>
                      <a:pt x="3403" y="3707"/>
                      <a:pt x="3457" y="3742"/>
                    </a:cubicBezTo>
                    <a:cubicBezTo>
                      <a:pt x="3407" y="3707"/>
                      <a:pt x="3398" y="3700"/>
                      <a:pt x="3403" y="3700"/>
                    </a:cubicBezTo>
                    <a:cubicBezTo>
                      <a:pt x="3407" y="3700"/>
                      <a:pt x="3419" y="3705"/>
                      <a:pt x="3424" y="3705"/>
                    </a:cubicBezTo>
                    <a:cubicBezTo>
                      <a:pt x="3427" y="3705"/>
                      <a:pt x="3427" y="3703"/>
                      <a:pt x="3421" y="3698"/>
                    </a:cubicBezTo>
                    <a:cubicBezTo>
                      <a:pt x="3395" y="3680"/>
                      <a:pt x="3332" y="3644"/>
                      <a:pt x="3314" y="3627"/>
                    </a:cubicBezTo>
                    <a:cubicBezTo>
                      <a:pt x="3286" y="3607"/>
                      <a:pt x="3273" y="3594"/>
                      <a:pt x="3279" y="3594"/>
                    </a:cubicBezTo>
                    <a:cubicBezTo>
                      <a:pt x="3287" y="3594"/>
                      <a:pt x="3325" y="3613"/>
                      <a:pt x="3403" y="3662"/>
                    </a:cubicBezTo>
                    <a:cubicBezTo>
                      <a:pt x="3508" y="3730"/>
                      <a:pt x="3566" y="3764"/>
                      <a:pt x="3573" y="3764"/>
                    </a:cubicBezTo>
                    <a:cubicBezTo>
                      <a:pt x="3580" y="3764"/>
                      <a:pt x="3540" y="3732"/>
                      <a:pt x="3448" y="3671"/>
                    </a:cubicBezTo>
                    <a:cubicBezTo>
                      <a:pt x="3441" y="3664"/>
                      <a:pt x="3444" y="3663"/>
                      <a:pt x="3449" y="3663"/>
                    </a:cubicBezTo>
                    <a:cubicBezTo>
                      <a:pt x="3451" y="3663"/>
                      <a:pt x="3454" y="3664"/>
                      <a:pt x="3456" y="3664"/>
                    </a:cubicBezTo>
                    <a:cubicBezTo>
                      <a:pt x="3468" y="3664"/>
                      <a:pt x="3469" y="3657"/>
                      <a:pt x="3341" y="3573"/>
                    </a:cubicBezTo>
                    <a:lnTo>
                      <a:pt x="3341" y="3573"/>
                    </a:lnTo>
                    <a:cubicBezTo>
                      <a:pt x="3440" y="3626"/>
                      <a:pt x="3670" y="3759"/>
                      <a:pt x="3696" y="3759"/>
                    </a:cubicBezTo>
                    <a:cubicBezTo>
                      <a:pt x="3709" y="3759"/>
                      <a:pt x="3666" y="3722"/>
                      <a:pt x="3519" y="3618"/>
                    </a:cubicBezTo>
                    <a:lnTo>
                      <a:pt x="3519" y="3618"/>
                    </a:lnTo>
                    <a:cubicBezTo>
                      <a:pt x="3734" y="3761"/>
                      <a:pt x="3814" y="3812"/>
                      <a:pt x="3819" y="3812"/>
                    </a:cubicBezTo>
                    <a:cubicBezTo>
                      <a:pt x="3831" y="3812"/>
                      <a:pt x="3366" y="3485"/>
                      <a:pt x="3380" y="3485"/>
                    </a:cubicBezTo>
                    <a:cubicBezTo>
                      <a:pt x="3381" y="3485"/>
                      <a:pt x="3386" y="3488"/>
                      <a:pt x="3395" y="3493"/>
                    </a:cubicBezTo>
                    <a:cubicBezTo>
                      <a:pt x="3489" y="3547"/>
                      <a:pt x="3675" y="3672"/>
                      <a:pt x="3687" y="3672"/>
                    </a:cubicBezTo>
                    <a:cubicBezTo>
                      <a:pt x="3691" y="3672"/>
                      <a:pt x="3676" y="3659"/>
                      <a:pt x="3635" y="3627"/>
                    </a:cubicBezTo>
                    <a:cubicBezTo>
                      <a:pt x="3600" y="3599"/>
                      <a:pt x="3338" y="3409"/>
                      <a:pt x="3212" y="3322"/>
                    </a:cubicBezTo>
                    <a:lnTo>
                      <a:pt x="3212" y="3322"/>
                    </a:lnTo>
                    <a:cubicBezTo>
                      <a:pt x="3336" y="3403"/>
                      <a:pt x="3454" y="3484"/>
                      <a:pt x="3469" y="3484"/>
                    </a:cubicBezTo>
                    <a:cubicBezTo>
                      <a:pt x="3471" y="3484"/>
                      <a:pt x="3471" y="3481"/>
                      <a:pt x="3466" y="3475"/>
                    </a:cubicBezTo>
                    <a:cubicBezTo>
                      <a:pt x="3439" y="3448"/>
                      <a:pt x="3216" y="3306"/>
                      <a:pt x="3234" y="3297"/>
                    </a:cubicBezTo>
                    <a:lnTo>
                      <a:pt x="3234" y="3297"/>
                    </a:lnTo>
                    <a:cubicBezTo>
                      <a:pt x="3341" y="3377"/>
                      <a:pt x="3617" y="3564"/>
                      <a:pt x="3706" y="3618"/>
                    </a:cubicBezTo>
                    <a:cubicBezTo>
                      <a:pt x="3728" y="3630"/>
                      <a:pt x="3741" y="3635"/>
                      <a:pt x="3746" y="3635"/>
                    </a:cubicBezTo>
                    <a:cubicBezTo>
                      <a:pt x="3760" y="3635"/>
                      <a:pt x="3715" y="3594"/>
                      <a:pt x="3617" y="3529"/>
                    </a:cubicBezTo>
                    <a:cubicBezTo>
                      <a:pt x="3501" y="3457"/>
                      <a:pt x="3501" y="3431"/>
                      <a:pt x="3501" y="3422"/>
                    </a:cubicBezTo>
                    <a:cubicBezTo>
                      <a:pt x="3501" y="3417"/>
                      <a:pt x="3497" y="3405"/>
                      <a:pt x="3510" y="3405"/>
                    </a:cubicBezTo>
                    <a:cubicBezTo>
                      <a:pt x="3523" y="3405"/>
                      <a:pt x="3556" y="3420"/>
                      <a:pt x="3635" y="3475"/>
                    </a:cubicBezTo>
                    <a:cubicBezTo>
                      <a:pt x="3776" y="3561"/>
                      <a:pt x="3883" y="3626"/>
                      <a:pt x="3893" y="3626"/>
                    </a:cubicBezTo>
                    <a:cubicBezTo>
                      <a:pt x="3897" y="3626"/>
                      <a:pt x="3882" y="3613"/>
                      <a:pt x="3840" y="3582"/>
                    </a:cubicBezTo>
                    <a:cubicBezTo>
                      <a:pt x="3786" y="3537"/>
                      <a:pt x="3635" y="3440"/>
                      <a:pt x="3617" y="3422"/>
                    </a:cubicBezTo>
                    <a:cubicBezTo>
                      <a:pt x="3613" y="3415"/>
                      <a:pt x="3614" y="3412"/>
                      <a:pt x="3619" y="3412"/>
                    </a:cubicBezTo>
                    <a:cubicBezTo>
                      <a:pt x="3633" y="3412"/>
                      <a:pt x="3682" y="3437"/>
                      <a:pt x="3715" y="3457"/>
                    </a:cubicBezTo>
                    <a:cubicBezTo>
                      <a:pt x="3721" y="3457"/>
                      <a:pt x="3798" y="3488"/>
                      <a:pt x="3815" y="3488"/>
                    </a:cubicBezTo>
                    <a:cubicBezTo>
                      <a:pt x="3823" y="3488"/>
                      <a:pt x="3819" y="3482"/>
                      <a:pt x="3795" y="3466"/>
                    </a:cubicBezTo>
                    <a:cubicBezTo>
                      <a:pt x="3651" y="3374"/>
                      <a:pt x="3618" y="3348"/>
                      <a:pt x="3628" y="3348"/>
                    </a:cubicBezTo>
                    <a:cubicBezTo>
                      <a:pt x="3640" y="3348"/>
                      <a:pt x="3714" y="3386"/>
                      <a:pt x="3724" y="3386"/>
                    </a:cubicBezTo>
                    <a:cubicBezTo>
                      <a:pt x="3751" y="3386"/>
                      <a:pt x="3751" y="3386"/>
                      <a:pt x="3733" y="3368"/>
                    </a:cubicBezTo>
                    <a:cubicBezTo>
                      <a:pt x="3706" y="3342"/>
                      <a:pt x="3680" y="3315"/>
                      <a:pt x="3644" y="3297"/>
                    </a:cubicBezTo>
                    <a:cubicBezTo>
                      <a:pt x="3623" y="3282"/>
                      <a:pt x="3619" y="3277"/>
                      <a:pt x="3623" y="3277"/>
                    </a:cubicBezTo>
                    <a:cubicBezTo>
                      <a:pt x="3631" y="3277"/>
                      <a:pt x="3671" y="3297"/>
                      <a:pt x="3671" y="3297"/>
                    </a:cubicBezTo>
                    <a:cubicBezTo>
                      <a:pt x="3671" y="3297"/>
                      <a:pt x="3671" y="3288"/>
                      <a:pt x="3653" y="3261"/>
                    </a:cubicBezTo>
                    <a:cubicBezTo>
                      <a:pt x="3634" y="3249"/>
                      <a:pt x="3553" y="3182"/>
                      <a:pt x="3562" y="3182"/>
                    </a:cubicBezTo>
                    <a:cubicBezTo>
                      <a:pt x="3566" y="3182"/>
                      <a:pt x="3588" y="3196"/>
                      <a:pt x="3644" y="3235"/>
                    </a:cubicBezTo>
                    <a:cubicBezTo>
                      <a:pt x="3779" y="3323"/>
                      <a:pt x="3837" y="3353"/>
                      <a:pt x="3847" y="3353"/>
                    </a:cubicBezTo>
                    <a:cubicBezTo>
                      <a:pt x="3853" y="3353"/>
                      <a:pt x="3846" y="3345"/>
                      <a:pt x="3831" y="3333"/>
                    </a:cubicBezTo>
                    <a:cubicBezTo>
                      <a:pt x="3786" y="3288"/>
                      <a:pt x="3599" y="3172"/>
                      <a:pt x="3608" y="3163"/>
                    </a:cubicBezTo>
                    <a:lnTo>
                      <a:pt x="3608" y="3163"/>
                    </a:lnTo>
                    <a:cubicBezTo>
                      <a:pt x="3688" y="3226"/>
                      <a:pt x="3778" y="3279"/>
                      <a:pt x="3867" y="3324"/>
                    </a:cubicBezTo>
                    <a:cubicBezTo>
                      <a:pt x="3884" y="3324"/>
                      <a:pt x="3323" y="2976"/>
                      <a:pt x="3279" y="2950"/>
                    </a:cubicBezTo>
                    <a:lnTo>
                      <a:pt x="3279" y="2959"/>
                    </a:lnTo>
                    <a:cubicBezTo>
                      <a:pt x="3268" y="2953"/>
                      <a:pt x="3263" y="2952"/>
                      <a:pt x="3260" y="2952"/>
                    </a:cubicBezTo>
                    <a:cubicBezTo>
                      <a:pt x="3255" y="2952"/>
                      <a:pt x="3255" y="2954"/>
                      <a:pt x="3250" y="2954"/>
                    </a:cubicBezTo>
                    <a:cubicBezTo>
                      <a:pt x="3241" y="2954"/>
                      <a:pt x="3217" y="2943"/>
                      <a:pt x="3110" y="2869"/>
                    </a:cubicBezTo>
                    <a:cubicBezTo>
                      <a:pt x="3103" y="2866"/>
                      <a:pt x="3100" y="2864"/>
                      <a:pt x="3098" y="2864"/>
                    </a:cubicBezTo>
                    <a:cubicBezTo>
                      <a:pt x="3093" y="2864"/>
                      <a:pt x="3100" y="2874"/>
                      <a:pt x="3093" y="2874"/>
                    </a:cubicBezTo>
                    <a:cubicBezTo>
                      <a:pt x="3088" y="2874"/>
                      <a:pt x="3076" y="2869"/>
                      <a:pt x="3045" y="2850"/>
                    </a:cubicBezTo>
                    <a:lnTo>
                      <a:pt x="3045" y="2850"/>
                    </a:lnTo>
                    <a:cubicBezTo>
                      <a:pt x="3172" y="2933"/>
                      <a:pt x="3379" y="3067"/>
                      <a:pt x="3386" y="3074"/>
                    </a:cubicBezTo>
                    <a:cubicBezTo>
                      <a:pt x="3386" y="3075"/>
                      <a:pt x="3385" y="3075"/>
                      <a:pt x="3384" y="3075"/>
                    </a:cubicBezTo>
                    <a:cubicBezTo>
                      <a:pt x="3363" y="3075"/>
                      <a:pt x="3137" y="2935"/>
                      <a:pt x="3122" y="2935"/>
                    </a:cubicBezTo>
                    <a:cubicBezTo>
                      <a:pt x="3119" y="2935"/>
                      <a:pt x="3123" y="2939"/>
                      <a:pt x="3136" y="2950"/>
                    </a:cubicBezTo>
                    <a:cubicBezTo>
                      <a:pt x="3163" y="2967"/>
                      <a:pt x="3279" y="3048"/>
                      <a:pt x="3314" y="3065"/>
                    </a:cubicBezTo>
                    <a:cubicBezTo>
                      <a:pt x="3439" y="3154"/>
                      <a:pt x="3421" y="3154"/>
                      <a:pt x="3421" y="3154"/>
                    </a:cubicBezTo>
                    <a:cubicBezTo>
                      <a:pt x="3332" y="3119"/>
                      <a:pt x="3252" y="3074"/>
                      <a:pt x="3172" y="3012"/>
                    </a:cubicBezTo>
                    <a:cubicBezTo>
                      <a:pt x="3029" y="2905"/>
                      <a:pt x="3047" y="2887"/>
                      <a:pt x="2842" y="2763"/>
                    </a:cubicBezTo>
                    <a:cubicBezTo>
                      <a:pt x="2739" y="2697"/>
                      <a:pt x="2692" y="2670"/>
                      <a:pt x="2685" y="2670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118;p41"/>
              <p:cNvSpPr/>
              <p:nvPr/>
            </p:nvSpPr>
            <p:spPr>
              <a:xfrm>
                <a:off x="3324100" y="3937225"/>
                <a:ext cx="216475" cy="261075"/>
              </a:xfrm>
              <a:custGeom>
                <a:avLst/>
                <a:gdLst/>
                <a:ahLst/>
                <a:cxnLst/>
                <a:rect l="l" t="t" r="r" b="b"/>
                <a:pathLst>
                  <a:path w="8659" h="10443" extrusionOk="0">
                    <a:moveTo>
                      <a:pt x="6619" y="1"/>
                    </a:moveTo>
                    <a:cubicBezTo>
                      <a:pt x="6042" y="1"/>
                      <a:pt x="5478" y="280"/>
                      <a:pt x="5131" y="795"/>
                    </a:cubicBezTo>
                    <a:lnTo>
                      <a:pt x="544" y="7662"/>
                    </a:lnTo>
                    <a:cubicBezTo>
                      <a:pt x="1" y="8481"/>
                      <a:pt x="214" y="9586"/>
                      <a:pt x="1043" y="10138"/>
                    </a:cubicBezTo>
                    <a:cubicBezTo>
                      <a:pt x="1248" y="10272"/>
                      <a:pt x="1479" y="10370"/>
                      <a:pt x="1720" y="10414"/>
                    </a:cubicBezTo>
                    <a:cubicBezTo>
                      <a:pt x="1824" y="10433"/>
                      <a:pt x="1928" y="10442"/>
                      <a:pt x="2031" y="10442"/>
                    </a:cubicBezTo>
                    <a:cubicBezTo>
                      <a:pt x="2620" y="10442"/>
                      <a:pt x="3186" y="10148"/>
                      <a:pt x="3519" y="9648"/>
                    </a:cubicBezTo>
                    <a:lnTo>
                      <a:pt x="8106" y="2781"/>
                    </a:lnTo>
                    <a:cubicBezTo>
                      <a:pt x="8658" y="1961"/>
                      <a:pt x="8436" y="848"/>
                      <a:pt x="7616" y="305"/>
                    </a:cubicBezTo>
                    <a:cubicBezTo>
                      <a:pt x="7308" y="99"/>
                      <a:pt x="6961" y="1"/>
                      <a:pt x="66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119;p41"/>
              <p:cNvSpPr/>
              <p:nvPr/>
            </p:nvSpPr>
            <p:spPr>
              <a:xfrm>
                <a:off x="3304725" y="3910975"/>
                <a:ext cx="259450" cy="309600"/>
              </a:xfrm>
              <a:custGeom>
                <a:avLst/>
                <a:gdLst/>
                <a:ahLst/>
                <a:cxnLst/>
                <a:rect l="l" t="t" r="r" b="b"/>
                <a:pathLst>
                  <a:path w="10378" h="12384" extrusionOk="0">
                    <a:moveTo>
                      <a:pt x="6126" y="1145"/>
                    </a:moveTo>
                    <a:cubicBezTo>
                      <a:pt x="6143" y="1145"/>
                      <a:pt x="6172" y="1168"/>
                      <a:pt x="6236" y="1257"/>
                    </a:cubicBezTo>
                    <a:lnTo>
                      <a:pt x="6209" y="1266"/>
                    </a:lnTo>
                    <a:lnTo>
                      <a:pt x="6093" y="1168"/>
                    </a:lnTo>
                    <a:cubicBezTo>
                      <a:pt x="6105" y="1160"/>
                      <a:pt x="6112" y="1145"/>
                      <a:pt x="6126" y="1145"/>
                    </a:cubicBezTo>
                    <a:close/>
                    <a:moveTo>
                      <a:pt x="6718" y="1346"/>
                    </a:moveTo>
                    <a:cubicBezTo>
                      <a:pt x="6718" y="1346"/>
                      <a:pt x="6717" y="1346"/>
                      <a:pt x="6717" y="1346"/>
                    </a:cubicBezTo>
                    <a:cubicBezTo>
                      <a:pt x="6681" y="1355"/>
                      <a:pt x="6815" y="1613"/>
                      <a:pt x="6832" y="1622"/>
                    </a:cubicBezTo>
                    <a:lnTo>
                      <a:pt x="6841" y="1613"/>
                    </a:lnTo>
                    <a:cubicBezTo>
                      <a:pt x="6859" y="1604"/>
                      <a:pt x="6747" y="1346"/>
                      <a:pt x="6718" y="1346"/>
                    </a:cubicBezTo>
                    <a:close/>
                    <a:moveTo>
                      <a:pt x="6681" y="1515"/>
                    </a:moveTo>
                    <a:cubicBezTo>
                      <a:pt x="6637" y="1542"/>
                      <a:pt x="6690" y="1631"/>
                      <a:pt x="6806" y="1791"/>
                    </a:cubicBezTo>
                    <a:lnTo>
                      <a:pt x="6806" y="1782"/>
                    </a:lnTo>
                    <a:cubicBezTo>
                      <a:pt x="6770" y="1684"/>
                      <a:pt x="6726" y="1595"/>
                      <a:pt x="6681" y="1515"/>
                    </a:cubicBezTo>
                    <a:close/>
                    <a:moveTo>
                      <a:pt x="9041" y="2014"/>
                    </a:moveTo>
                    <a:lnTo>
                      <a:pt x="9068" y="2085"/>
                    </a:lnTo>
                    <a:cubicBezTo>
                      <a:pt x="8995" y="2119"/>
                      <a:pt x="8961" y="2131"/>
                      <a:pt x="8943" y="2131"/>
                    </a:cubicBezTo>
                    <a:cubicBezTo>
                      <a:pt x="8933" y="2131"/>
                      <a:pt x="8929" y="2127"/>
                      <a:pt x="8926" y="2121"/>
                    </a:cubicBezTo>
                    <a:cubicBezTo>
                      <a:pt x="8926" y="2103"/>
                      <a:pt x="8899" y="2085"/>
                      <a:pt x="9041" y="2014"/>
                    </a:cubicBezTo>
                    <a:close/>
                    <a:moveTo>
                      <a:pt x="7914" y="2356"/>
                    </a:moveTo>
                    <a:cubicBezTo>
                      <a:pt x="7908" y="2356"/>
                      <a:pt x="7894" y="2363"/>
                      <a:pt x="7866" y="2397"/>
                    </a:cubicBezTo>
                    <a:lnTo>
                      <a:pt x="7875" y="2397"/>
                    </a:lnTo>
                    <a:cubicBezTo>
                      <a:pt x="7803" y="2469"/>
                      <a:pt x="7803" y="2478"/>
                      <a:pt x="7808" y="2478"/>
                    </a:cubicBezTo>
                    <a:cubicBezTo>
                      <a:pt x="7810" y="2478"/>
                      <a:pt x="7812" y="2477"/>
                      <a:pt x="7812" y="2477"/>
                    </a:cubicBezTo>
                    <a:cubicBezTo>
                      <a:pt x="7848" y="2441"/>
                      <a:pt x="7892" y="2406"/>
                      <a:pt x="7919" y="2361"/>
                    </a:cubicBezTo>
                    <a:cubicBezTo>
                      <a:pt x="7919" y="2361"/>
                      <a:pt x="7919" y="2356"/>
                      <a:pt x="7914" y="2356"/>
                    </a:cubicBezTo>
                    <a:close/>
                    <a:moveTo>
                      <a:pt x="5347" y="2754"/>
                    </a:moveTo>
                    <a:cubicBezTo>
                      <a:pt x="5377" y="2772"/>
                      <a:pt x="5401" y="2788"/>
                      <a:pt x="5416" y="2798"/>
                    </a:cubicBezTo>
                    <a:cubicBezTo>
                      <a:pt x="5388" y="2778"/>
                      <a:pt x="5365" y="2764"/>
                      <a:pt x="5347" y="2754"/>
                    </a:cubicBezTo>
                    <a:close/>
                    <a:moveTo>
                      <a:pt x="4205" y="2807"/>
                    </a:moveTo>
                    <a:lnTo>
                      <a:pt x="4205" y="2807"/>
                    </a:lnTo>
                    <a:cubicBezTo>
                      <a:pt x="4209" y="2810"/>
                      <a:pt x="4214" y="2812"/>
                      <a:pt x="4218" y="2815"/>
                    </a:cubicBezTo>
                    <a:lnTo>
                      <a:pt x="4218" y="2815"/>
                    </a:lnTo>
                    <a:cubicBezTo>
                      <a:pt x="4214" y="2812"/>
                      <a:pt x="4209" y="2810"/>
                      <a:pt x="4205" y="2807"/>
                    </a:cubicBezTo>
                    <a:close/>
                    <a:moveTo>
                      <a:pt x="8988" y="3020"/>
                    </a:moveTo>
                    <a:cubicBezTo>
                      <a:pt x="9003" y="3022"/>
                      <a:pt x="9017" y="3023"/>
                      <a:pt x="9028" y="3023"/>
                    </a:cubicBezTo>
                    <a:lnTo>
                      <a:pt x="9028" y="3023"/>
                    </a:lnTo>
                    <a:cubicBezTo>
                      <a:pt x="9010" y="3021"/>
                      <a:pt x="8997" y="3020"/>
                      <a:pt x="8988" y="3020"/>
                    </a:cubicBezTo>
                    <a:close/>
                    <a:moveTo>
                      <a:pt x="9287" y="2954"/>
                    </a:moveTo>
                    <a:cubicBezTo>
                      <a:pt x="9312" y="2954"/>
                      <a:pt x="9348" y="2958"/>
                      <a:pt x="9389" y="2967"/>
                    </a:cubicBezTo>
                    <a:lnTo>
                      <a:pt x="9594" y="3029"/>
                    </a:lnTo>
                    <a:cubicBezTo>
                      <a:pt x="9478" y="3020"/>
                      <a:pt x="9300" y="3011"/>
                      <a:pt x="9300" y="2985"/>
                    </a:cubicBezTo>
                    <a:cubicBezTo>
                      <a:pt x="9230" y="2967"/>
                      <a:pt x="9240" y="2954"/>
                      <a:pt x="9287" y="2954"/>
                    </a:cubicBezTo>
                    <a:close/>
                    <a:moveTo>
                      <a:pt x="3448" y="3599"/>
                    </a:moveTo>
                    <a:lnTo>
                      <a:pt x="3430" y="3617"/>
                    </a:lnTo>
                    <a:lnTo>
                      <a:pt x="3537" y="3715"/>
                    </a:lnTo>
                    <a:cubicBezTo>
                      <a:pt x="3598" y="3742"/>
                      <a:pt x="3636" y="3756"/>
                      <a:pt x="3649" y="3756"/>
                    </a:cubicBezTo>
                    <a:cubicBezTo>
                      <a:pt x="3676" y="3756"/>
                      <a:pt x="3612" y="3705"/>
                      <a:pt x="3448" y="3599"/>
                    </a:cubicBezTo>
                    <a:close/>
                    <a:moveTo>
                      <a:pt x="9193" y="3715"/>
                    </a:moveTo>
                    <a:lnTo>
                      <a:pt x="9193" y="3715"/>
                    </a:lnTo>
                    <a:cubicBezTo>
                      <a:pt x="9291" y="3742"/>
                      <a:pt x="9451" y="3786"/>
                      <a:pt x="9460" y="3840"/>
                    </a:cubicBezTo>
                    <a:cubicBezTo>
                      <a:pt x="9457" y="3846"/>
                      <a:pt x="9449" y="3848"/>
                      <a:pt x="9438" y="3848"/>
                    </a:cubicBezTo>
                    <a:cubicBezTo>
                      <a:pt x="9369" y="3848"/>
                      <a:pt x="9177" y="3738"/>
                      <a:pt x="9193" y="3715"/>
                    </a:cubicBezTo>
                    <a:close/>
                    <a:moveTo>
                      <a:pt x="3403" y="4276"/>
                    </a:moveTo>
                    <a:cubicBezTo>
                      <a:pt x="3404" y="4276"/>
                      <a:pt x="3404" y="4277"/>
                      <a:pt x="3405" y="4277"/>
                    </a:cubicBezTo>
                    <a:lnTo>
                      <a:pt x="3405" y="4277"/>
                    </a:lnTo>
                    <a:cubicBezTo>
                      <a:pt x="3404" y="4276"/>
                      <a:pt x="3404" y="4276"/>
                      <a:pt x="3403" y="4276"/>
                    </a:cubicBezTo>
                    <a:close/>
                    <a:moveTo>
                      <a:pt x="9778" y="4491"/>
                    </a:moveTo>
                    <a:lnTo>
                      <a:pt x="9816" y="4517"/>
                    </a:lnTo>
                    <a:cubicBezTo>
                      <a:pt x="9801" y="4505"/>
                      <a:pt x="9789" y="4497"/>
                      <a:pt x="9778" y="4491"/>
                    </a:cubicBezTo>
                    <a:close/>
                    <a:moveTo>
                      <a:pt x="2851" y="4659"/>
                    </a:moveTo>
                    <a:lnTo>
                      <a:pt x="2851" y="4659"/>
                    </a:lnTo>
                    <a:cubicBezTo>
                      <a:pt x="2860" y="4666"/>
                      <a:pt x="2871" y="4675"/>
                      <a:pt x="2883" y="4686"/>
                    </a:cubicBezTo>
                    <a:lnTo>
                      <a:pt x="2883" y="4686"/>
                    </a:lnTo>
                    <a:cubicBezTo>
                      <a:pt x="2874" y="4676"/>
                      <a:pt x="2863" y="4667"/>
                      <a:pt x="2851" y="4659"/>
                    </a:cubicBezTo>
                    <a:close/>
                    <a:moveTo>
                      <a:pt x="4453" y="2555"/>
                    </a:moveTo>
                    <a:cubicBezTo>
                      <a:pt x="4446" y="2555"/>
                      <a:pt x="4451" y="2561"/>
                      <a:pt x="4472" y="2575"/>
                    </a:cubicBezTo>
                    <a:cubicBezTo>
                      <a:pt x="4534" y="2637"/>
                      <a:pt x="4553" y="2661"/>
                      <a:pt x="4526" y="2661"/>
                    </a:cubicBezTo>
                    <a:cubicBezTo>
                      <a:pt x="4518" y="2661"/>
                      <a:pt x="4506" y="2659"/>
                      <a:pt x="4490" y="2655"/>
                    </a:cubicBezTo>
                    <a:cubicBezTo>
                      <a:pt x="4437" y="2639"/>
                      <a:pt x="4356" y="2611"/>
                      <a:pt x="4317" y="2611"/>
                    </a:cubicBezTo>
                    <a:cubicBezTo>
                      <a:pt x="4291" y="2611"/>
                      <a:pt x="4284" y="2624"/>
                      <a:pt x="4321" y="2664"/>
                    </a:cubicBezTo>
                    <a:cubicBezTo>
                      <a:pt x="4381" y="2731"/>
                      <a:pt x="4446" y="2781"/>
                      <a:pt x="4428" y="2781"/>
                    </a:cubicBezTo>
                    <a:cubicBezTo>
                      <a:pt x="4419" y="2781"/>
                      <a:pt x="4393" y="2770"/>
                      <a:pt x="4338" y="2744"/>
                    </a:cubicBezTo>
                    <a:lnTo>
                      <a:pt x="4338" y="2744"/>
                    </a:lnTo>
                    <a:cubicBezTo>
                      <a:pt x="4314" y="2769"/>
                      <a:pt x="4456" y="2922"/>
                      <a:pt x="4409" y="2922"/>
                    </a:cubicBezTo>
                    <a:cubicBezTo>
                      <a:pt x="4389" y="2922"/>
                      <a:pt x="4335" y="2894"/>
                      <a:pt x="4218" y="2815"/>
                    </a:cubicBezTo>
                    <a:lnTo>
                      <a:pt x="4218" y="2815"/>
                    </a:lnTo>
                    <a:cubicBezTo>
                      <a:pt x="4518" y="3018"/>
                      <a:pt x="4241" y="2941"/>
                      <a:pt x="4267" y="2994"/>
                    </a:cubicBezTo>
                    <a:cubicBezTo>
                      <a:pt x="4285" y="3047"/>
                      <a:pt x="4428" y="3109"/>
                      <a:pt x="4508" y="3198"/>
                    </a:cubicBezTo>
                    <a:cubicBezTo>
                      <a:pt x="4526" y="3217"/>
                      <a:pt x="4530" y="3225"/>
                      <a:pt x="4523" y="3225"/>
                    </a:cubicBezTo>
                    <a:cubicBezTo>
                      <a:pt x="4496" y="3225"/>
                      <a:pt x="4322" y="3116"/>
                      <a:pt x="4258" y="3074"/>
                    </a:cubicBezTo>
                    <a:cubicBezTo>
                      <a:pt x="4137" y="2993"/>
                      <a:pt x="4084" y="2965"/>
                      <a:pt x="4068" y="2965"/>
                    </a:cubicBezTo>
                    <a:cubicBezTo>
                      <a:pt x="4034" y="2965"/>
                      <a:pt x="4160" y="3088"/>
                      <a:pt x="4160" y="3118"/>
                    </a:cubicBezTo>
                    <a:cubicBezTo>
                      <a:pt x="4123" y="3140"/>
                      <a:pt x="4078" y="3152"/>
                      <a:pt x="4033" y="3152"/>
                    </a:cubicBezTo>
                    <a:cubicBezTo>
                      <a:pt x="4004" y="3152"/>
                      <a:pt x="3975" y="3147"/>
                      <a:pt x="3947" y="3136"/>
                    </a:cubicBezTo>
                    <a:lnTo>
                      <a:pt x="3947" y="3136"/>
                    </a:lnTo>
                    <a:cubicBezTo>
                      <a:pt x="4000" y="3181"/>
                      <a:pt x="3964" y="3118"/>
                      <a:pt x="4071" y="3216"/>
                    </a:cubicBezTo>
                    <a:cubicBezTo>
                      <a:pt x="4125" y="3261"/>
                      <a:pt x="4107" y="3270"/>
                      <a:pt x="4098" y="3288"/>
                    </a:cubicBezTo>
                    <a:cubicBezTo>
                      <a:pt x="4092" y="3293"/>
                      <a:pt x="4087" y="3313"/>
                      <a:pt x="4058" y="3313"/>
                    </a:cubicBezTo>
                    <a:cubicBezTo>
                      <a:pt x="4041" y="3313"/>
                      <a:pt x="4018" y="3307"/>
                      <a:pt x="3982" y="3288"/>
                    </a:cubicBezTo>
                    <a:cubicBezTo>
                      <a:pt x="3922" y="3251"/>
                      <a:pt x="3857" y="3211"/>
                      <a:pt x="3839" y="3211"/>
                    </a:cubicBezTo>
                    <a:cubicBezTo>
                      <a:pt x="3830" y="3211"/>
                      <a:pt x="3831" y="3220"/>
                      <a:pt x="3849" y="3243"/>
                    </a:cubicBezTo>
                    <a:cubicBezTo>
                      <a:pt x="3893" y="3296"/>
                      <a:pt x="4053" y="3412"/>
                      <a:pt x="4080" y="3457"/>
                    </a:cubicBezTo>
                    <a:cubicBezTo>
                      <a:pt x="4096" y="3475"/>
                      <a:pt x="4093" y="3482"/>
                      <a:pt x="4077" y="3482"/>
                    </a:cubicBezTo>
                    <a:cubicBezTo>
                      <a:pt x="4033" y="3482"/>
                      <a:pt x="3892" y="3425"/>
                      <a:pt x="3840" y="3412"/>
                    </a:cubicBezTo>
                    <a:cubicBezTo>
                      <a:pt x="3814" y="3405"/>
                      <a:pt x="3786" y="3401"/>
                      <a:pt x="3763" y="3401"/>
                    </a:cubicBezTo>
                    <a:cubicBezTo>
                      <a:pt x="3729" y="3401"/>
                      <a:pt x="3702" y="3409"/>
                      <a:pt x="3697" y="3430"/>
                    </a:cubicBezTo>
                    <a:cubicBezTo>
                      <a:pt x="3688" y="3457"/>
                      <a:pt x="3706" y="3510"/>
                      <a:pt x="3768" y="3590"/>
                    </a:cubicBezTo>
                    <a:cubicBezTo>
                      <a:pt x="3840" y="3653"/>
                      <a:pt x="3902" y="3724"/>
                      <a:pt x="3973" y="3795"/>
                    </a:cubicBezTo>
                    <a:cubicBezTo>
                      <a:pt x="3973" y="3795"/>
                      <a:pt x="3751" y="3626"/>
                      <a:pt x="3706" y="3599"/>
                    </a:cubicBezTo>
                    <a:cubicBezTo>
                      <a:pt x="3685" y="3589"/>
                      <a:pt x="3670" y="3585"/>
                      <a:pt x="3659" y="3585"/>
                    </a:cubicBezTo>
                    <a:cubicBezTo>
                      <a:pt x="3621" y="3585"/>
                      <a:pt x="3628" y="3630"/>
                      <a:pt x="3635" y="3644"/>
                    </a:cubicBezTo>
                    <a:cubicBezTo>
                      <a:pt x="3662" y="3688"/>
                      <a:pt x="3786" y="3760"/>
                      <a:pt x="3795" y="3804"/>
                    </a:cubicBezTo>
                    <a:cubicBezTo>
                      <a:pt x="3795" y="3828"/>
                      <a:pt x="3779" y="3832"/>
                      <a:pt x="3756" y="3832"/>
                    </a:cubicBezTo>
                    <a:cubicBezTo>
                      <a:pt x="3744" y="3832"/>
                      <a:pt x="3730" y="3831"/>
                      <a:pt x="3715" y="3831"/>
                    </a:cubicBezTo>
                    <a:cubicBezTo>
                      <a:pt x="3622" y="3813"/>
                      <a:pt x="3495" y="3743"/>
                      <a:pt x="3452" y="3743"/>
                    </a:cubicBezTo>
                    <a:cubicBezTo>
                      <a:pt x="3430" y="3743"/>
                      <a:pt x="3431" y="3763"/>
                      <a:pt x="3474" y="3822"/>
                    </a:cubicBezTo>
                    <a:cubicBezTo>
                      <a:pt x="3590" y="3929"/>
                      <a:pt x="3564" y="3947"/>
                      <a:pt x="3537" y="3973"/>
                    </a:cubicBezTo>
                    <a:cubicBezTo>
                      <a:pt x="3519" y="4000"/>
                      <a:pt x="3777" y="4152"/>
                      <a:pt x="3751" y="4178"/>
                    </a:cubicBezTo>
                    <a:cubicBezTo>
                      <a:pt x="3683" y="4133"/>
                      <a:pt x="3475" y="3973"/>
                      <a:pt x="3445" y="3973"/>
                    </a:cubicBezTo>
                    <a:cubicBezTo>
                      <a:pt x="3439" y="3973"/>
                      <a:pt x="3439" y="3979"/>
                      <a:pt x="3448" y="3991"/>
                    </a:cubicBezTo>
                    <a:cubicBezTo>
                      <a:pt x="3506" y="4056"/>
                      <a:pt x="3570" y="4117"/>
                      <a:pt x="3634" y="4176"/>
                    </a:cubicBezTo>
                    <a:lnTo>
                      <a:pt x="3634" y="4176"/>
                    </a:lnTo>
                    <a:cubicBezTo>
                      <a:pt x="3604" y="4152"/>
                      <a:pt x="3583" y="4143"/>
                      <a:pt x="3569" y="4143"/>
                    </a:cubicBezTo>
                    <a:cubicBezTo>
                      <a:pt x="3532" y="4143"/>
                      <a:pt x="3541" y="4205"/>
                      <a:pt x="3519" y="4205"/>
                    </a:cubicBezTo>
                    <a:cubicBezTo>
                      <a:pt x="3462" y="4205"/>
                      <a:pt x="3314" y="4077"/>
                      <a:pt x="3270" y="4077"/>
                    </a:cubicBezTo>
                    <a:cubicBezTo>
                      <a:pt x="3266" y="4077"/>
                      <a:pt x="3263" y="4078"/>
                      <a:pt x="3261" y="4080"/>
                    </a:cubicBezTo>
                    <a:cubicBezTo>
                      <a:pt x="3235" y="4114"/>
                      <a:pt x="3799" y="4492"/>
                      <a:pt x="3877" y="4492"/>
                    </a:cubicBezTo>
                    <a:cubicBezTo>
                      <a:pt x="3880" y="4492"/>
                      <a:pt x="3883" y="4492"/>
                      <a:pt x="3884" y="4490"/>
                    </a:cubicBezTo>
                    <a:lnTo>
                      <a:pt x="3884" y="4490"/>
                    </a:lnTo>
                    <a:lnTo>
                      <a:pt x="3866" y="4517"/>
                    </a:lnTo>
                    <a:cubicBezTo>
                      <a:pt x="3840" y="4534"/>
                      <a:pt x="4053" y="4722"/>
                      <a:pt x="4120" y="4722"/>
                    </a:cubicBezTo>
                    <a:cubicBezTo>
                      <a:pt x="4122" y="4722"/>
                      <a:pt x="4123" y="4722"/>
                      <a:pt x="4125" y="4722"/>
                    </a:cubicBezTo>
                    <a:cubicBezTo>
                      <a:pt x="4178" y="4713"/>
                      <a:pt x="4178" y="4668"/>
                      <a:pt x="4160" y="4615"/>
                    </a:cubicBezTo>
                    <a:cubicBezTo>
                      <a:pt x="4151" y="4570"/>
                      <a:pt x="4134" y="4535"/>
                      <a:pt x="4000" y="4428"/>
                    </a:cubicBezTo>
                    <a:cubicBezTo>
                      <a:pt x="3842" y="4296"/>
                      <a:pt x="4090" y="4406"/>
                      <a:pt x="3801" y="4215"/>
                    </a:cubicBezTo>
                    <a:lnTo>
                      <a:pt x="3801" y="4215"/>
                    </a:lnTo>
                    <a:cubicBezTo>
                      <a:pt x="3962" y="4320"/>
                      <a:pt x="4054" y="4342"/>
                      <a:pt x="4116" y="4342"/>
                    </a:cubicBezTo>
                    <a:cubicBezTo>
                      <a:pt x="4163" y="4342"/>
                      <a:pt x="4193" y="4330"/>
                      <a:pt x="4223" y="4330"/>
                    </a:cubicBezTo>
                    <a:cubicBezTo>
                      <a:pt x="4267" y="4330"/>
                      <a:pt x="4312" y="4339"/>
                      <a:pt x="4356" y="4356"/>
                    </a:cubicBezTo>
                    <a:cubicBezTo>
                      <a:pt x="4466" y="4427"/>
                      <a:pt x="4591" y="4484"/>
                      <a:pt x="4624" y="4484"/>
                    </a:cubicBezTo>
                    <a:cubicBezTo>
                      <a:pt x="4629" y="4484"/>
                      <a:pt x="4631" y="4483"/>
                      <a:pt x="4632" y="4481"/>
                    </a:cubicBezTo>
                    <a:lnTo>
                      <a:pt x="4392" y="4321"/>
                    </a:lnTo>
                    <a:cubicBezTo>
                      <a:pt x="4394" y="4316"/>
                      <a:pt x="4400" y="4314"/>
                      <a:pt x="4407" y="4314"/>
                    </a:cubicBezTo>
                    <a:cubicBezTo>
                      <a:pt x="4446" y="4314"/>
                      <a:pt x="4544" y="4365"/>
                      <a:pt x="4574" y="4365"/>
                    </a:cubicBezTo>
                    <a:cubicBezTo>
                      <a:pt x="4583" y="4365"/>
                      <a:pt x="4586" y="4360"/>
                      <a:pt x="4579" y="4348"/>
                    </a:cubicBezTo>
                    <a:cubicBezTo>
                      <a:pt x="4517" y="4250"/>
                      <a:pt x="4436" y="4160"/>
                      <a:pt x="4338" y="4089"/>
                    </a:cubicBezTo>
                    <a:cubicBezTo>
                      <a:pt x="4285" y="4045"/>
                      <a:pt x="4240" y="4018"/>
                      <a:pt x="4258" y="4009"/>
                    </a:cubicBezTo>
                    <a:cubicBezTo>
                      <a:pt x="4268" y="4007"/>
                      <a:pt x="4278" y="4006"/>
                      <a:pt x="4288" y="4006"/>
                    </a:cubicBezTo>
                    <a:cubicBezTo>
                      <a:pt x="4317" y="4006"/>
                      <a:pt x="4346" y="4014"/>
                      <a:pt x="4365" y="4027"/>
                    </a:cubicBezTo>
                    <a:cubicBezTo>
                      <a:pt x="4435" y="4048"/>
                      <a:pt x="4521" y="4079"/>
                      <a:pt x="4557" y="4079"/>
                    </a:cubicBezTo>
                    <a:cubicBezTo>
                      <a:pt x="4580" y="4079"/>
                      <a:pt x="4582" y="4066"/>
                      <a:pt x="4543" y="4027"/>
                    </a:cubicBezTo>
                    <a:cubicBezTo>
                      <a:pt x="4445" y="3920"/>
                      <a:pt x="4401" y="3840"/>
                      <a:pt x="4481" y="3840"/>
                    </a:cubicBezTo>
                    <a:cubicBezTo>
                      <a:pt x="4511" y="3840"/>
                      <a:pt x="4722" y="3969"/>
                      <a:pt x="4746" y="3969"/>
                    </a:cubicBezTo>
                    <a:cubicBezTo>
                      <a:pt x="4750" y="3969"/>
                      <a:pt x="4749" y="3965"/>
                      <a:pt x="4739" y="3956"/>
                    </a:cubicBezTo>
                    <a:cubicBezTo>
                      <a:pt x="4606" y="3813"/>
                      <a:pt x="4312" y="3706"/>
                      <a:pt x="4356" y="3653"/>
                    </a:cubicBezTo>
                    <a:cubicBezTo>
                      <a:pt x="4359" y="3649"/>
                      <a:pt x="4363" y="3648"/>
                      <a:pt x="4369" y="3648"/>
                    </a:cubicBezTo>
                    <a:cubicBezTo>
                      <a:pt x="4448" y="3648"/>
                      <a:pt x="4790" y="3952"/>
                      <a:pt x="4869" y="3952"/>
                    </a:cubicBezTo>
                    <a:cubicBezTo>
                      <a:pt x="4875" y="3952"/>
                      <a:pt x="4879" y="3950"/>
                      <a:pt x="4882" y="3947"/>
                    </a:cubicBezTo>
                    <a:cubicBezTo>
                      <a:pt x="4909" y="3920"/>
                      <a:pt x="4695" y="3813"/>
                      <a:pt x="4659" y="3760"/>
                    </a:cubicBezTo>
                    <a:cubicBezTo>
                      <a:pt x="4606" y="3679"/>
                      <a:pt x="4704" y="3679"/>
                      <a:pt x="4757" y="3671"/>
                    </a:cubicBezTo>
                    <a:cubicBezTo>
                      <a:pt x="4873" y="3644"/>
                      <a:pt x="5149" y="3688"/>
                      <a:pt x="5122" y="3564"/>
                    </a:cubicBezTo>
                    <a:cubicBezTo>
                      <a:pt x="5113" y="3528"/>
                      <a:pt x="5006" y="3457"/>
                      <a:pt x="4926" y="3377"/>
                    </a:cubicBezTo>
                    <a:cubicBezTo>
                      <a:pt x="4877" y="3327"/>
                      <a:pt x="4862" y="3309"/>
                      <a:pt x="4869" y="3309"/>
                    </a:cubicBezTo>
                    <a:cubicBezTo>
                      <a:pt x="4884" y="3309"/>
                      <a:pt x="5019" y="3414"/>
                      <a:pt x="5069" y="3439"/>
                    </a:cubicBezTo>
                    <a:cubicBezTo>
                      <a:pt x="5084" y="3445"/>
                      <a:pt x="5096" y="3448"/>
                      <a:pt x="5104" y="3448"/>
                    </a:cubicBezTo>
                    <a:cubicBezTo>
                      <a:pt x="5153" y="3448"/>
                      <a:pt x="5085" y="3348"/>
                      <a:pt x="5024" y="3288"/>
                    </a:cubicBezTo>
                    <a:cubicBezTo>
                      <a:pt x="4910" y="3197"/>
                      <a:pt x="4871" y="3162"/>
                      <a:pt x="4881" y="3162"/>
                    </a:cubicBezTo>
                    <a:cubicBezTo>
                      <a:pt x="4894" y="3162"/>
                      <a:pt x="4985" y="3218"/>
                      <a:pt x="5104" y="3288"/>
                    </a:cubicBezTo>
                    <a:cubicBezTo>
                      <a:pt x="5105" y="3288"/>
                      <a:pt x="5105" y="3288"/>
                      <a:pt x="5106" y="3288"/>
                    </a:cubicBezTo>
                    <a:cubicBezTo>
                      <a:pt x="5108" y="3288"/>
                      <a:pt x="4716" y="2992"/>
                      <a:pt x="4665" y="2961"/>
                    </a:cubicBezTo>
                    <a:lnTo>
                      <a:pt x="4665" y="2961"/>
                    </a:lnTo>
                    <a:cubicBezTo>
                      <a:pt x="4778" y="3013"/>
                      <a:pt x="4883" y="3075"/>
                      <a:pt x="4989" y="3145"/>
                    </a:cubicBezTo>
                    <a:cubicBezTo>
                      <a:pt x="5025" y="3167"/>
                      <a:pt x="5046" y="3176"/>
                      <a:pt x="5056" y="3176"/>
                    </a:cubicBezTo>
                    <a:cubicBezTo>
                      <a:pt x="5082" y="3176"/>
                      <a:pt x="5035" y="3115"/>
                      <a:pt x="5015" y="3083"/>
                    </a:cubicBezTo>
                    <a:cubicBezTo>
                      <a:pt x="5003" y="3059"/>
                      <a:pt x="4947" y="2961"/>
                      <a:pt x="4991" y="2961"/>
                    </a:cubicBezTo>
                    <a:cubicBezTo>
                      <a:pt x="5012" y="2961"/>
                      <a:pt x="5056" y="2984"/>
                      <a:pt x="5140" y="3047"/>
                    </a:cubicBezTo>
                    <a:cubicBezTo>
                      <a:pt x="5222" y="3110"/>
                      <a:pt x="5261" y="3134"/>
                      <a:pt x="5274" y="3134"/>
                    </a:cubicBezTo>
                    <a:cubicBezTo>
                      <a:pt x="5309" y="3134"/>
                      <a:pt x="5138" y="2949"/>
                      <a:pt x="5131" y="2922"/>
                    </a:cubicBezTo>
                    <a:cubicBezTo>
                      <a:pt x="5129" y="2916"/>
                      <a:pt x="5131" y="2913"/>
                      <a:pt x="5138" y="2913"/>
                    </a:cubicBezTo>
                    <a:cubicBezTo>
                      <a:pt x="5194" y="2913"/>
                      <a:pt x="5560" y="3153"/>
                      <a:pt x="5600" y="3153"/>
                    </a:cubicBezTo>
                    <a:cubicBezTo>
                      <a:pt x="5610" y="3153"/>
                      <a:pt x="5600" y="3138"/>
                      <a:pt x="5559" y="3101"/>
                    </a:cubicBezTo>
                    <a:cubicBezTo>
                      <a:pt x="5283" y="2931"/>
                      <a:pt x="4998" y="2789"/>
                      <a:pt x="4704" y="2655"/>
                    </a:cubicBezTo>
                    <a:cubicBezTo>
                      <a:pt x="4689" y="2648"/>
                      <a:pt x="4481" y="2555"/>
                      <a:pt x="4453" y="2555"/>
                    </a:cubicBezTo>
                    <a:close/>
                    <a:moveTo>
                      <a:pt x="3514" y="4708"/>
                    </a:moveTo>
                    <a:cubicBezTo>
                      <a:pt x="3571" y="4708"/>
                      <a:pt x="3767" y="4849"/>
                      <a:pt x="3751" y="4873"/>
                    </a:cubicBezTo>
                    <a:cubicBezTo>
                      <a:pt x="3662" y="4828"/>
                      <a:pt x="3501" y="4757"/>
                      <a:pt x="3501" y="4713"/>
                    </a:cubicBezTo>
                    <a:cubicBezTo>
                      <a:pt x="3504" y="4709"/>
                      <a:pt x="3508" y="4708"/>
                      <a:pt x="3514" y="4708"/>
                    </a:cubicBezTo>
                    <a:close/>
                    <a:moveTo>
                      <a:pt x="3163" y="5516"/>
                    </a:moveTo>
                    <a:cubicBezTo>
                      <a:pt x="3173" y="5516"/>
                      <a:pt x="3190" y="5521"/>
                      <a:pt x="3216" y="5532"/>
                    </a:cubicBezTo>
                    <a:cubicBezTo>
                      <a:pt x="3367" y="5604"/>
                      <a:pt x="3680" y="5809"/>
                      <a:pt x="3615" y="5809"/>
                    </a:cubicBezTo>
                    <a:cubicBezTo>
                      <a:pt x="3607" y="5809"/>
                      <a:pt x="3593" y="5806"/>
                      <a:pt x="3572" y="5799"/>
                    </a:cubicBezTo>
                    <a:cubicBezTo>
                      <a:pt x="3483" y="5755"/>
                      <a:pt x="3394" y="5710"/>
                      <a:pt x="3314" y="5657"/>
                    </a:cubicBezTo>
                    <a:cubicBezTo>
                      <a:pt x="3201" y="5586"/>
                      <a:pt x="3128" y="5516"/>
                      <a:pt x="3163" y="5516"/>
                    </a:cubicBezTo>
                    <a:close/>
                    <a:moveTo>
                      <a:pt x="8776" y="5935"/>
                    </a:moveTo>
                    <a:cubicBezTo>
                      <a:pt x="8800" y="5955"/>
                      <a:pt x="8831" y="5977"/>
                      <a:pt x="8872" y="6004"/>
                    </a:cubicBezTo>
                    <a:cubicBezTo>
                      <a:pt x="8841" y="5977"/>
                      <a:pt x="8809" y="5954"/>
                      <a:pt x="8776" y="5935"/>
                    </a:cubicBezTo>
                    <a:close/>
                    <a:moveTo>
                      <a:pt x="8765" y="6084"/>
                    </a:moveTo>
                    <a:lnTo>
                      <a:pt x="8765" y="6084"/>
                    </a:lnTo>
                    <a:cubicBezTo>
                      <a:pt x="8765" y="6084"/>
                      <a:pt x="8765" y="6085"/>
                      <a:pt x="8765" y="6085"/>
                    </a:cubicBezTo>
                    <a:lnTo>
                      <a:pt x="8765" y="6085"/>
                    </a:lnTo>
                    <a:cubicBezTo>
                      <a:pt x="8765" y="6085"/>
                      <a:pt x="8765" y="6084"/>
                      <a:pt x="8765" y="6084"/>
                    </a:cubicBezTo>
                    <a:close/>
                    <a:moveTo>
                      <a:pt x="3118" y="6369"/>
                    </a:moveTo>
                    <a:lnTo>
                      <a:pt x="3109" y="6387"/>
                    </a:lnTo>
                    <a:lnTo>
                      <a:pt x="3216" y="6485"/>
                    </a:lnTo>
                    <a:cubicBezTo>
                      <a:pt x="3277" y="6513"/>
                      <a:pt x="3314" y="6526"/>
                      <a:pt x="3326" y="6526"/>
                    </a:cubicBezTo>
                    <a:cubicBezTo>
                      <a:pt x="3350" y="6526"/>
                      <a:pt x="3282" y="6475"/>
                      <a:pt x="3118" y="6369"/>
                    </a:cubicBezTo>
                    <a:close/>
                    <a:moveTo>
                      <a:pt x="8106" y="6565"/>
                    </a:moveTo>
                    <a:cubicBezTo>
                      <a:pt x="8105" y="6567"/>
                      <a:pt x="8104" y="6568"/>
                      <a:pt x="8103" y="6569"/>
                    </a:cubicBezTo>
                    <a:lnTo>
                      <a:pt x="8103" y="6569"/>
                    </a:lnTo>
                    <a:cubicBezTo>
                      <a:pt x="8103" y="6569"/>
                      <a:pt x="8103" y="6569"/>
                      <a:pt x="8104" y="6569"/>
                    </a:cubicBezTo>
                    <a:cubicBezTo>
                      <a:pt x="8104" y="6569"/>
                      <a:pt x="8105" y="6568"/>
                      <a:pt x="8106" y="6565"/>
                    </a:cubicBezTo>
                    <a:close/>
                    <a:moveTo>
                      <a:pt x="7840" y="6636"/>
                    </a:moveTo>
                    <a:cubicBezTo>
                      <a:pt x="7802" y="6636"/>
                      <a:pt x="8000" y="6802"/>
                      <a:pt x="8058" y="6802"/>
                    </a:cubicBezTo>
                    <a:cubicBezTo>
                      <a:pt x="8064" y="6802"/>
                      <a:pt x="8068" y="6800"/>
                      <a:pt x="8071" y="6797"/>
                    </a:cubicBezTo>
                    <a:cubicBezTo>
                      <a:pt x="8088" y="6797"/>
                      <a:pt x="8088" y="6779"/>
                      <a:pt x="8088" y="6779"/>
                    </a:cubicBezTo>
                    <a:cubicBezTo>
                      <a:pt x="7928" y="6672"/>
                      <a:pt x="7858" y="6636"/>
                      <a:pt x="7840" y="6636"/>
                    </a:cubicBezTo>
                    <a:close/>
                    <a:moveTo>
                      <a:pt x="6681" y="6646"/>
                    </a:moveTo>
                    <a:cubicBezTo>
                      <a:pt x="6770" y="6690"/>
                      <a:pt x="6859" y="6735"/>
                      <a:pt x="6939" y="6797"/>
                    </a:cubicBezTo>
                    <a:cubicBezTo>
                      <a:pt x="6939" y="6808"/>
                      <a:pt x="6934" y="6814"/>
                      <a:pt x="6923" y="6814"/>
                    </a:cubicBezTo>
                    <a:cubicBezTo>
                      <a:pt x="6889" y="6814"/>
                      <a:pt x="6804" y="6764"/>
                      <a:pt x="6663" y="6663"/>
                    </a:cubicBezTo>
                    <a:lnTo>
                      <a:pt x="6681" y="6646"/>
                    </a:lnTo>
                    <a:close/>
                    <a:moveTo>
                      <a:pt x="2773" y="7009"/>
                    </a:moveTo>
                    <a:cubicBezTo>
                      <a:pt x="2772" y="7009"/>
                      <a:pt x="2772" y="7010"/>
                      <a:pt x="2771" y="7010"/>
                    </a:cubicBezTo>
                    <a:lnTo>
                      <a:pt x="2771" y="7010"/>
                    </a:lnTo>
                    <a:cubicBezTo>
                      <a:pt x="2777" y="7014"/>
                      <a:pt x="2783" y="7017"/>
                      <a:pt x="2789" y="7020"/>
                    </a:cubicBezTo>
                    <a:lnTo>
                      <a:pt x="2773" y="7009"/>
                    </a:lnTo>
                    <a:close/>
                    <a:moveTo>
                      <a:pt x="2193" y="7508"/>
                    </a:moveTo>
                    <a:lnTo>
                      <a:pt x="2193" y="7508"/>
                    </a:lnTo>
                    <a:cubicBezTo>
                      <a:pt x="2190" y="7510"/>
                      <a:pt x="2187" y="7512"/>
                      <a:pt x="2185" y="7515"/>
                    </a:cubicBezTo>
                    <a:lnTo>
                      <a:pt x="2185" y="7515"/>
                    </a:lnTo>
                    <a:cubicBezTo>
                      <a:pt x="2187" y="7516"/>
                      <a:pt x="2189" y="7517"/>
                      <a:pt x="2192" y="7518"/>
                    </a:cubicBezTo>
                    <a:cubicBezTo>
                      <a:pt x="2194" y="7516"/>
                      <a:pt x="2194" y="7512"/>
                      <a:pt x="2193" y="7508"/>
                    </a:cubicBezTo>
                    <a:close/>
                    <a:moveTo>
                      <a:pt x="1644" y="7514"/>
                    </a:moveTo>
                    <a:cubicBezTo>
                      <a:pt x="1701" y="7514"/>
                      <a:pt x="1896" y="7655"/>
                      <a:pt x="1880" y="7679"/>
                    </a:cubicBezTo>
                    <a:cubicBezTo>
                      <a:pt x="1876" y="7684"/>
                      <a:pt x="1868" y="7687"/>
                      <a:pt x="1859" y="7687"/>
                    </a:cubicBezTo>
                    <a:cubicBezTo>
                      <a:pt x="1789" y="7687"/>
                      <a:pt x="1599" y="7558"/>
                      <a:pt x="1631" y="7518"/>
                    </a:cubicBezTo>
                    <a:cubicBezTo>
                      <a:pt x="1633" y="7515"/>
                      <a:pt x="1638" y="7514"/>
                      <a:pt x="1644" y="7514"/>
                    </a:cubicBezTo>
                    <a:close/>
                    <a:moveTo>
                      <a:pt x="1631" y="7991"/>
                    </a:moveTo>
                    <a:lnTo>
                      <a:pt x="1631" y="7991"/>
                    </a:lnTo>
                    <a:cubicBezTo>
                      <a:pt x="1634" y="7993"/>
                      <a:pt x="1636" y="7994"/>
                      <a:pt x="1639" y="7996"/>
                    </a:cubicBezTo>
                    <a:lnTo>
                      <a:pt x="1639" y="7996"/>
                    </a:lnTo>
                    <a:cubicBezTo>
                      <a:pt x="1637" y="7995"/>
                      <a:pt x="1634" y="7993"/>
                      <a:pt x="1631" y="7991"/>
                    </a:cubicBezTo>
                    <a:close/>
                    <a:moveTo>
                      <a:pt x="5639" y="8106"/>
                    </a:moveTo>
                    <a:lnTo>
                      <a:pt x="5663" y="8122"/>
                    </a:lnTo>
                    <a:lnTo>
                      <a:pt x="5663" y="8122"/>
                    </a:lnTo>
                    <a:cubicBezTo>
                      <a:pt x="5655" y="8117"/>
                      <a:pt x="5647" y="8112"/>
                      <a:pt x="5639" y="8106"/>
                    </a:cubicBezTo>
                    <a:close/>
                    <a:moveTo>
                      <a:pt x="1844" y="8178"/>
                    </a:moveTo>
                    <a:cubicBezTo>
                      <a:pt x="1843" y="8179"/>
                      <a:pt x="1842" y="8180"/>
                      <a:pt x="1841" y="8181"/>
                    </a:cubicBezTo>
                    <a:lnTo>
                      <a:pt x="1841" y="8181"/>
                    </a:lnTo>
                    <a:cubicBezTo>
                      <a:pt x="1844" y="8179"/>
                      <a:pt x="1844" y="8178"/>
                      <a:pt x="1844" y="8178"/>
                    </a:cubicBezTo>
                    <a:close/>
                    <a:moveTo>
                      <a:pt x="1675" y="8649"/>
                    </a:moveTo>
                    <a:lnTo>
                      <a:pt x="1675" y="8649"/>
                    </a:lnTo>
                    <a:cubicBezTo>
                      <a:pt x="1675" y="8649"/>
                      <a:pt x="1675" y="8650"/>
                      <a:pt x="1675" y="8650"/>
                    </a:cubicBezTo>
                    <a:cubicBezTo>
                      <a:pt x="1675" y="8650"/>
                      <a:pt x="1675" y="8649"/>
                      <a:pt x="1675" y="8649"/>
                    </a:cubicBezTo>
                    <a:close/>
                    <a:moveTo>
                      <a:pt x="1263" y="8683"/>
                    </a:moveTo>
                    <a:cubicBezTo>
                      <a:pt x="1260" y="8683"/>
                      <a:pt x="1258" y="8684"/>
                      <a:pt x="1257" y="8685"/>
                    </a:cubicBezTo>
                    <a:lnTo>
                      <a:pt x="1372" y="8792"/>
                    </a:lnTo>
                    <a:cubicBezTo>
                      <a:pt x="1435" y="8822"/>
                      <a:pt x="1468" y="8833"/>
                      <a:pt x="1481" y="8833"/>
                    </a:cubicBezTo>
                    <a:cubicBezTo>
                      <a:pt x="1526" y="8833"/>
                      <a:pt x="1306" y="8683"/>
                      <a:pt x="1263" y="8683"/>
                    </a:cubicBezTo>
                    <a:close/>
                    <a:moveTo>
                      <a:pt x="1220" y="9090"/>
                    </a:moveTo>
                    <a:lnTo>
                      <a:pt x="1220" y="9090"/>
                    </a:lnTo>
                    <a:cubicBezTo>
                      <a:pt x="1223" y="9092"/>
                      <a:pt x="1227" y="9093"/>
                      <a:pt x="1230" y="9095"/>
                    </a:cubicBezTo>
                    <a:cubicBezTo>
                      <a:pt x="1229" y="9094"/>
                      <a:pt x="1225" y="9092"/>
                      <a:pt x="1220" y="9090"/>
                    </a:cubicBezTo>
                    <a:close/>
                    <a:moveTo>
                      <a:pt x="3754" y="10882"/>
                    </a:moveTo>
                    <a:cubicBezTo>
                      <a:pt x="3782" y="10882"/>
                      <a:pt x="3825" y="10931"/>
                      <a:pt x="3902" y="11046"/>
                    </a:cubicBezTo>
                    <a:lnTo>
                      <a:pt x="3911" y="11037"/>
                    </a:lnTo>
                    <a:cubicBezTo>
                      <a:pt x="3973" y="11144"/>
                      <a:pt x="3920" y="11117"/>
                      <a:pt x="3911" y="11126"/>
                    </a:cubicBezTo>
                    <a:cubicBezTo>
                      <a:pt x="3840" y="11046"/>
                      <a:pt x="3724" y="10894"/>
                      <a:pt x="3742" y="10885"/>
                    </a:cubicBezTo>
                    <a:cubicBezTo>
                      <a:pt x="3745" y="10883"/>
                      <a:pt x="3749" y="10882"/>
                      <a:pt x="3754" y="10882"/>
                    </a:cubicBezTo>
                    <a:close/>
                    <a:moveTo>
                      <a:pt x="3329" y="11517"/>
                    </a:moveTo>
                    <a:cubicBezTo>
                      <a:pt x="3356" y="11517"/>
                      <a:pt x="3396" y="11574"/>
                      <a:pt x="3421" y="11732"/>
                    </a:cubicBezTo>
                    <a:lnTo>
                      <a:pt x="3421" y="11723"/>
                    </a:lnTo>
                    <a:lnTo>
                      <a:pt x="3421" y="11723"/>
                    </a:lnTo>
                    <a:cubicBezTo>
                      <a:pt x="3432" y="11801"/>
                      <a:pt x="3419" y="11812"/>
                      <a:pt x="3403" y="11812"/>
                    </a:cubicBezTo>
                    <a:cubicBezTo>
                      <a:pt x="3396" y="11812"/>
                      <a:pt x="3389" y="11810"/>
                      <a:pt x="3383" y="11810"/>
                    </a:cubicBezTo>
                    <a:cubicBezTo>
                      <a:pt x="3381" y="11810"/>
                      <a:pt x="3378" y="11811"/>
                      <a:pt x="3376" y="11812"/>
                    </a:cubicBezTo>
                    <a:cubicBezTo>
                      <a:pt x="3341" y="11705"/>
                      <a:pt x="3296" y="11527"/>
                      <a:pt x="3323" y="11518"/>
                    </a:cubicBezTo>
                    <a:cubicBezTo>
                      <a:pt x="3325" y="11517"/>
                      <a:pt x="3327" y="11517"/>
                      <a:pt x="3329" y="11517"/>
                    </a:cubicBezTo>
                    <a:close/>
                    <a:moveTo>
                      <a:pt x="4022" y="11760"/>
                    </a:moveTo>
                    <a:cubicBezTo>
                      <a:pt x="3989" y="11760"/>
                      <a:pt x="4093" y="12009"/>
                      <a:pt x="4145" y="12009"/>
                    </a:cubicBezTo>
                    <a:cubicBezTo>
                      <a:pt x="4147" y="12009"/>
                      <a:pt x="4149" y="12009"/>
                      <a:pt x="4151" y="12008"/>
                    </a:cubicBezTo>
                    <a:cubicBezTo>
                      <a:pt x="4155" y="12009"/>
                      <a:pt x="4158" y="12010"/>
                      <a:pt x="4161" y="12010"/>
                    </a:cubicBezTo>
                    <a:cubicBezTo>
                      <a:pt x="4173" y="12010"/>
                      <a:pt x="4180" y="11997"/>
                      <a:pt x="4187" y="11990"/>
                    </a:cubicBezTo>
                    <a:cubicBezTo>
                      <a:pt x="4086" y="11818"/>
                      <a:pt x="4038" y="11760"/>
                      <a:pt x="4022" y="11760"/>
                    </a:cubicBezTo>
                    <a:close/>
                    <a:moveTo>
                      <a:pt x="6628" y="1"/>
                    </a:moveTo>
                    <a:cubicBezTo>
                      <a:pt x="6628" y="143"/>
                      <a:pt x="6637" y="286"/>
                      <a:pt x="6654" y="419"/>
                    </a:cubicBezTo>
                    <a:cubicBezTo>
                      <a:pt x="6678" y="543"/>
                      <a:pt x="6682" y="591"/>
                      <a:pt x="6674" y="591"/>
                    </a:cubicBezTo>
                    <a:cubicBezTo>
                      <a:pt x="6658" y="591"/>
                      <a:pt x="6592" y="394"/>
                      <a:pt x="6539" y="233"/>
                    </a:cubicBezTo>
                    <a:lnTo>
                      <a:pt x="6539" y="233"/>
                    </a:lnTo>
                    <a:cubicBezTo>
                      <a:pt x="6654" y="580"/>
                      <a:pt x="6441" y="375"/>
                      <a:pt x="6539" y="642"/>
                    </a:cubicBezTo>
                    <a:cubicBezTo>
                      <a:pt x="6467" y="526"/>
                      <a:pt x="6378" y="402"/>
                      <a:pt x="6334" y="402"/>
                    </a:cubicBezTo>
                    <a:cubicBezTo>
                      <a:pt x="6405" y="571"/>
                      <a:pt x="6369" y="535"/>
                      <a:pt x="6334" y="562"/>
                    </a:cubicBezTo>
                    <a:cubicBezTo>
                      <a:pt x="6298" y="580"/>
                      <a:pt x="6369" y="820"/>
                      <a:pt x="6334" y="838"/>
                    </a:cubicBezTo>
                    <a:cubicBezTo>
                      <a:pt x="6334" y="838"/>
                      <a:pt x="6066" y="483"/>
                      <a:pt x="6020" y="483"/>
                    </a:cubicBezTo>
                    <a:cubicBezTo>
                      <a:pt x="6009" y="483"/>
                      <a:pt x="6010" y="503"/>
                      <a:pt x="6031" y="553"/>
                    </a:cubicBezTo>
                    <a:cubicBezTo>
                      <a:pt x="6070" y="631"/>
                      <a:pt x="6331" y="998"/>
                      <a:pt x="6298" y="998"/>
                    </a:cubicBezTo>
                    <a:cubicBezTo>
                      <a:pt x="6293" y="998"/>
                      <a:pt x="6282" y="990"/>
                      <a:pt x="6262" y="972"/>
                    </a:cubicBezTo>
                    <a:cubicBezTo>
                      <a:pt x="6209" y="918"/>
                      <a:pt x="6165" y="865"/>
                      <a:pt x="6152" y="865"/>
                    </a:cubicBezTo>
                    <a:cubicBezTo>
                      <a:pt x="6143" y="865"/>
                      <a:pt x="6148" y="889"/>
                      <a:pt x="6173" y="954"/>
                    </a:cubicBezTo>
                    <a:cubicBezTo>
                      <a:pt x="6173" y="954"/>
                      <a:pt x="6250" y="1113"/>
                      <a:pt x="6268" y="1146"/>
                    </a:cubicBezTo>
                    <a:lnTo>
                      <a:pt x="6268" y="1146"/>
                    </a:lnTo>
                    <a:cubicBezTo>
                      <a:pt x="6170" y="1036"/>
                      <a:pt x="6030" y="731"/>
                      <a:pt x="5968" y="669"/>
                    </a:cubicBezTo>
                    <a:cubicBezTo>
                      <a:pt x="5967" y="668"/>
                      <a:pt x="5967" y="667"/>
                      <a:pt x="5966" y="667"/>
                    </a:cubicBezTo>
                    <a:cubicBezTo>
                      <a:pt x="5957" y="667"/>
                      <a:pt x="6004" y="794"/>
                      <a:pt x="6004" y="794"/>
                    </a:cubicBezTo>
                    <a:cubicBezTo>
                      <a:pt x="6038" y="887"/>
                      <a:pt x="6023" y="875"/>
                      <a:pt x="5998" y="889"/>
                    </a:cubicBezTo>
                    <a:lnTo>
                      <a:pt x="5998" y="889"/>
                    </a:lnTo>
                    <a:cubicBezTo>
                      <a:pt x="6014" y="873"/>
                      <a:pt x="5939" y="781"/>
                      <a:pt x="5888" y="713"/>
                    </a:cubicBezTo>
                    <a:lnTo>
                      <a:pt x="5888" y="713"/>
                    </a:lnTo>
                    <a:cubicBezTo>
                      <a:pt x="5968" y="829"/>
                      <a:pt x="5862" y="758"/>
                      <a:pt x="5862" y="802"/>
                    </a:cubicBezTo>
                    <a:cubicBezTo>
                      <a:pt x="5888" y="838"/>
                      <a:pt x="5915" y="874"/>
                      <a:pt x="5933" y="909"/>
                    </a:cubicBezTo>
                    <a:cubicBezTo>
                      <a:pt x="5942" y="951"/>
                      <a:pt x="5934" y="981"/>
                      <a:pt x="5910" y="981"/>
                    </a:cubicBezTo>
                    <a:cubicBezTo>
                      <a:pt x="5887" y="981"/>
                      <a:pt x="5850" y="956"/>
                      <a:pt x="5799" y="892"/>
                    </a:cubicBezTo>
                    <a:cubicBezTo>
                      <a:pt x="5733" y="809"/>
                      <a:pt x="5675" y="774"/>
                      <a:pt x="5644" y="774"/>
                    </a:cubicBezTo>
                    <a:cubicBezTo>
                      <a:pt x="5604" y="774"/>
                      <a:pt x="5607" y="832"/>
                      <a:pt x="5692" y="927"/>
                    </a:cubicBezTo>
                    <a:cubicBezTo>
                      <a:pt x="5692" y="972"/>
                      <a:pt x="5550" y="927"/>
                      <a:pt x="5710" y="1096"/>
                    </a:cubicBezTo>
                    <a:cubicBezTo>
                      <a:pt x="5629" y="1053"/>
                      <a:pt x="5437" y="980"/>
                      <a:pt x="5334" y="980"/>
                    </a:cubicBezTo>
                    <a:cubicBezTo>
                      <a:pt x="5244" y="980"/>
                      <a:pt x="5220" y="1035"/>
                      <a:pt x="5390" y="1212"/>
                    </a:cubicBezTo>
                    <a:cubicBezTo>
                      <a:pt x="5202" y="1060"/>
                      <a:pt x="5120" y="1004"/>
                      <a:pt x="5102" y="1004"/>
                    </a:cubicBezTo>
                    <a:cubicBezTo>
                      <a:pt x="5050" y="1004"/>
                      <a:pt x="5487" y="1441"/>
                      <a:pt x="5448" y="1441"/>
                    </a:cubicBezTo>
                    <a:cubicBezTo>
                      <a:pt x="5446" y="1441"/>
                      <a:pt x="5441" y="1439"/>
                      <a:pt x="5434" y="1435"/>
                    </a:cubicBezTo>
                    <a:cubicBezTo>
                      <a:pt x="5341" y="1392"/>
                      <a:pt x="5171" y="1293"/>
                      <a:pt x="5124" y="1293"/>
                    </a:cubicBezTo>
                    <a:cubicBezTo>
                      <a:pt x="5103" y="1293"/>
                      <a:pt x="5105" y="1312"/>
                      <a:pt x="5149" y="1364"/>
                    </a:cubicBezTo>
                    <a:cubicBezTo>
                      <a:pt x="5194" y="1399"/>
                      <a:pt x="5585" y="1720"/>
                      <a:pt x="5612" y="1738"/>
                    </a:cubicBezTo>
                    <a:cubicBezTo>
                      <a:pt x="5476" y="1666"/>
                      <a:pt x="5335" y="1555"/>
                      <a:pt x="5289" y="1555"/>
                    </a:cubicBezTo>
                    <a:cubicBezTo>
                      <a:pt x="5278" y="1555"/>
                      <a:pt x="5272" y="1562"/>
                      <a:pt x="5274" y="1577"/>
                    </a:cubicBezTo>
                    <a:cubicBezTo>
                      <a:pt x="5283" y="1631"/>
                      <a:pt x="5523" y="1747"/>
                      <a:pt x="5496" y="1782"/>
                    </a:cubicBezTo>
                    <a:cubicBezTo>
                      <a:pt x="5345" y="1666"/>
                      <a:pt x="5185" y="1568"/>
                      <a:pt x="5015" y="1470"/>
                    </a:cubicBezTo>
                    <a:cubicBezTo>
                      <a:pt x="5003" y="1466"/>
                      <a:pt x="4993" y="1464"/>
                      <a:pt x="4985" y="1464"/>
                    </a:cubicBezTo>
                    <a:cubicBezTo>
                      <a:pt x="4948" y="1464"/>
                      <a:pt x="4968" y="1513"/>
                      <a:pt x="5078" y="1586"/>
                    </a:cubicBezTo>
                    <a:cubicBezTo>
                      <a:pt x="5194" y="1666"/>
                      <a:pt x="5158" y="1738"/>
                      <a:pt x="5158" y="1756"/>
                    </a:cubicBezTo>
                    <a:cubicBezTo>
                      <a:pt x="5158" y="1761"/>
                      <a:pt x="5154" y="1801"/>
                      <a:pt x="5107" y="1801"/>
                    </a:cubicBezTo>
                    <a:cubicBezTo>
                      <a:pt x="5082" y="1801"/>
                      <a:pt x="5045" y="1790"/>
                      <a:pt x="4989" y="1756"/>
                    </a:cubicBezTo>
                    <a:cubicBezTo>
                      <a:pt x="4863" y="1685"/>
                      <a:pt x="4761" y="1634"/>
                      <a:pt x="4725" y="1634"/>
                    </a:cubicBezTo>
                    <a:cubicBezTo>
                      <a:pt x="4703" y="1634"/>
                      <a:pt x="4707" y="1654"/>
                      <a:pt x="4748" y="1702"/>
                    </a:cubicBezTo>
                    <a:cubicBezTo>
                      <a:pt x="4793" y="1764"/>
                      <a:pt x="4944" y="1862"/>
                      <a:pt x="4944" y="1898"/>
                    </a:cubicBezTo>
                    <a:cubicBezTo>
                      <a:pt x="4948" y="1917"/>
                      <a:pt x="4936" y="1923"/>
                      <a:pt x="4916" y="1923"/>
                    </a:cubicBezTo>
                    <a:cubicBezTo>
                      <a:pt x="4890" y="1923"/>
                      <a:pt x="4850" y="1912"/>
                      <a:pt x="4819" y="1907"/>
                    </a:cubicBezTo>
                    <a:cubicBezTo>
                      <a:pt x="4811" y="1907"/>
                      <a:pt x="4615" y="1907"/>
                      <a:pt x="4713" y="1960"/>
                    </a:cubicBezTo>
                    <a:cubicBezTo>
                      <a:pt x="4938" y="2089"/>
                      <a:pt x="4880" y="2100"/>
                      <a:pt x="4809" y="2100"/>
                    </a:cubicBezTo>
                    <a:cubicBezTo>
                      <a:pt x="4794" y="2100"/>
                      <a:pt x="4779" y="2099"/>
                      <a:pt x="4766" y="2099"/>
                    </a:cubicBezTo>
                    <a:cubicBezTo>
                      <a:pt x="4750" y="2099"/>
                      <a:pt x="4736" y="2100"/>
                      <a:pt x="4730" y="2103"/>
                    </a:cubicBezTo>
                    <a:cubicBezTo>
                      <a:pt x="4695" y="2112"/>
                      <a:pt x="4686" y="2130"/>
                      <a:pt x="4695" y="2165"/>
                    </a:cubicBezTo>
                    <a:cubicBezTo>
                      <a:pt x="4704" y="2201"/>
                      <a:pt x="4721" y="2210"/>
                      <a:pt x="4775" y="2245"/>
                    </a:cubicBezTo>
                    <a:cubicBezTo>
                      <a:pt x="4816" y="2269"/>
                      <a:pt x="4783" y="2273"/>
                      <a:pt x="4756" y="2273"/>
                    </a:cubicBezTo>
                    <a:cubicBezTo>
                      <a:pt x="4742" y="2273"/>
                      <a:pt x="4730" y="2272"/>
                      <a:pt x="4730" y="2272"/>
                    </a:cubicBezTo>
                    <a:cubicBezTo>
                      <a:pt x="4713" y="2290"/>
                      <a:pt x="4713" y="2317"/>
                      <a:pt x="4730" y="2334"/>
                    </a:cubicBezTo>
                    <a:cubicBezTo>
                      <a:pt x="4744" y="2361"/>
                      <a:pt x="4821" y="2456"/>
                      <a:pt x="4787" y="2456"/>
                    </a:cubicBezTo>
                    <a:cubicBezTo>
                      <a:pt x="4775" y="2456"/>
                      <a:pt x="4750" y="2445"/>
                      <a:pt x="4704" y="2415"/>
                    </a:cubicBezTo>
                    <a:cubicBezTo>
                      <a:pt x="4597" y="2342"/>
                      <a:pt x="4532" y="2314"/>
                      <a:pt x="4500" y="2314"/>
                    </a:cubicBezTo>
                    <a:cubicBezTo>
                      <a:pt x="4473" y="2314"/>
                      <a:pt x="4469" y="2333"/>
                      <a:pt x="4481" y="2361"/>
                    </a:cubicBezTo>
                    <a:cubicBezTo>
                      <a:pt x="4517" y="2424"/>
                      <a:pt x="4713" y="2513"/>
                      <a:pt x="4686" y="2548"/>
                    </a:cubicBezTo>
                    <a:cubicBezTo>
                      <a:pt x="4573" y="2468"/>
                      <a:pt x="4467" y="2394"/>
                      <a:pt x="4435" y="2394"/>
                    </a:cubicBezTo>
                    <a:cubicBezTo>
                      <a:pt x="4432" y="2394"/>
                      <a:pt x="4429" y="2395"/>
                      <a:pt x="4428" y="2397"/>
                    </a:cubicBezTo>
                    <a:cubicBezTo>
                      <a:pt x="4410" y="2424"/>
                      <a:pt x="4980" y="2717"/>
                      <a:pt x="5042" y="2726"/>
                    </a:cubicBezTo>
                    <a:cubicBezTo>
                      <a:pt x="5045" y="2727"/>
                      <a:pt x="5047" y="2727"/>
                      <a:pt x="5050" y="2727"/>
                    </a:cubicBezTo>
                    <a:cubicBezTo>
                      <a:pt x="5078" y="2727"/>
                      <a:pt x="5075" y="2700"/>
                      <a:pt x="5102" y="2700"/>
                    </a:cubicBezTo>
                    <a:cubicBezTo>
                      <a:pt x="5123" y="2700"/>
                      <a:pt x="5162" y="2716"/>
                      <a:pt x="5247" y="2771"/>
                    </a:cubicBezTo>
                    <a:cubicBezTo>
                      <a:pt x="5249" y="2771"/>
                      <a:pt x="5251" y="2771"/>
                      <a:pt x="5253" y="2771"/>
                    </a:cubicBezTo>
                    <a:cubicBezTo>
                      <a:pt x="5278" y="2771"/>
                      <a:pt x="5263" y="2733"/>
                      <a:pt x="5291" y="2733"/>
                    </a:cubicBezTo>
                    <a:cubicBezTo>
                      <a:pt x="5302" y="2733"/>
                      <a:pt x="5319" y="2738"/>
                      <a:pt x="5347" y="2754"/>
                    </a:cubicBezTo>
                    <a:lnTo>
                      <a:pt x="5347" y="2754"/>
                    </a:lnTo>
                    <a:cubicBezTo>
                      <a:pt x="5220" y="2676"/>
                      <a:pt x="4998" y="2542"/>
                      <a:pt x="4998" y="2513"/>
                    </a:cubicBezTo>
                    <a:cubicBezTo>
                      <a:pt x="4998" y="2510"/>
                      <a:pt x="5002" y="2508"/>
                      <a:pt x="5007" y="2508"/>
                    </a:cubicBezTo>
                    <a:cubicBezTo>
                      <a:pt x="5052" y="2508"/>
                      <a:pt x="5246" y="2607"/>
                      <a:pt x="5291" y="2607"/>
                    </a:cubicBezTo>
                    <a:cubicBezTo>
                      <a:pt x="5303" y="2607"/>
                      <a:pt x="5305" y="2601"/>
                      <a:pt x="5292" y="2584"/>
                    </a:cubicBezTo>
                    <a:cubicBezTo>
                      <a:pt x="5229" y="2548"/>
                      <a:pt x="5167" y="2504"/>
                      <a:pt x="5104" y="2477"/>
                    </a:cubicBezTo>
                    <a:cubicBezTo>
                      <a:pt x="4980" y="2388"/>
                      <a:pt x="4998" y="2361"/>
                      <a:pt x="5015" y="2352"/>
                    </a:cubicBezTo>
                    <a:cubicBezTo>
                      <a:pt x="5018" y="2350"/>
                      <a:pt x="5025" y="2348"/>
                      <a:pt x="5037" y="2348"/>
                    </a:cubicBezTo>
                    <a:cubicBezTo>
                      <a:pt x="5074" y="2348"/>
                      <a:pt x="5156" y="2368"/>
                      <a:pt x="5283" y="2468"/>
                    </a:cubicBezTo>
                    <a:cubicBezTo>
                      <a:pt x="5416" y="2575"/>
                      <a:pt x="5381" y="2637"/>
                      <a:pt x="5585" y="2762"/>
                    </a:cubicBezTo>
                    <a:cubicBezTo>
                      <a:pt x="5680" y="2813"/>
                      <a:pt x="5731" y="2834"/>
                      <a:pt x="5749" y="2834"/>
                    </a:cubicBezTo>
                    <a:cubicBezTo>
                      <a:pt x="5778" y="2834"/>
                      <a:pt x="5717" y="2777"/>
                      <a:pt x="5612" y="2700"/>
                    </a:cubicBezTo>
                    <a:cubicBezTo>
                      <a:pt x="5480" y="2598"/>
                      <a:pt x="5473" y="2540"/>
                      <a:pt x="5540" y="2540"/>
                    </a:cubicBezTo>
                    <a:cubicBezTo>
                      <a:pt x="5591" y="2540"/>
                      <a:pt x="5684" y="2573"/>
                      <a:pt x="5799" y="2646"/>
                    </a:cubicBezTo>
                    <a:cubicBezTo>
                      <a:pt x="5701" y="2584"/>
                      <a:pt x="5603" y="2522"/>
                      <a:pt x="5514" y="2441"/>
                    </a:cubicBezTo>
                    <a:cubicBezTo>
                      <a:pt x="5514" y="2415"/>
                      <a:pt x="5523" y="2373"/>
                      <a:pt x="5385" y="2281"/>
                    </a:cubicBezTo>
                    <a:lnTo>
                      <a:pt x="5385" y="2281"/>
                    </a:lnTo>
                    <a:cubicBezTo>
                      <a:pt x="5505" y="2359"/>
                      <a:pt x="5593" y="2384"/>
                      <a:pt x="5657" y="2384"/>
                    </a:cubicBezTo>
                    <a:cubicBezTo>
                      <a:pt x="5757" y="2384"/>
                      <a:pt x="5797" y="2320"/>
                      <a:pt x="5808" y="2299"/>
                    </a:cubicBezTo>
                    <a:cubicBezTo>
                      <a:pt x="5844" y="2219"/>
                      <a:pt x="5683" y="2058"/>
                      <a:pt x="5434" y="1827"/>
                    </a:cubicBezTo>
                    <a:lnTo>
                      <a:pt x="5434" y="1827"/>
                    </a:lnTo>
                    <a:cubicBezTo>
                      <a:pt x="5550" y="1934"/>
                      <a:pt x="5675" y="2032"/>
                      <a:pt x="5808" y="2121"/>
                    </a:cubicBezTo>
                    <a:lnTo>
                      <a:pt x="5799" y="2076"/>
                    </a:lnTo>
                    <a:cubicBezTo>
                      <a:pt x="5802" y="2074"/>
                      <a:pt x="5802" y="2072"/>
                      <a:pt x="5804" y="2072"/>
                    </a:cubicBezTo>
                    <a:cubicBezTo>
                      <a:pt x="5808" y="2072"/>
                      <a:pt x="5820" y="2084"/>
                      <a:pt x="5897" y="2130"/>
                    </a:cubicBezTo>
                    <a:cubicBezTo>
                      <a:pt x="5973" y="2176"/>
                      <a:pt x="6033" y="2202"/>
                      <a:pt x="6051" y="2202"/>
                    </a:cubicBezTo>
                    <a:cubicBezTo>
                      <a:pt x="6072" y="2202"/>
                      <a:pt x="6042" y="2169"/>
                      <a:pt x="5924" y="2094"/>
                    </a:cubicBezTo>
                    <a:cubicBezTo>
                      <a:pt x="5790" y="1996"/>
                      <a:pt x="5719" y="1960"/>
                      <a:pt x="5728" y="1934"/>
                    </a:cubicBezTo>
                    <a:cubicBezTo>
                      <a:pt x="5742" y="1906"/>
                      <a:pt x="5745" y="1895"/>
                      <a:pt x="5761" y="1895"/>
                    </a:cubicBezTo>
                    <a:cubicBezTo>
                      <a:pt x="5767" y="1895"/>
                      <a:pt x="5773" y="1896"/>
                      <a:pt x="5781" y="1898"/>
                    </a:cubicBezTo>
                    <a:cubicBezTo>
                      <a:pt x="5826" y="1916"/>
                      <a:pt x="5862" y="1934"/>
                      <a:pt x="5897" y="1951"/>
                    </a:cubicBezTo>
                    <a:lnTo>
                      <a:pt x="5951" y="1889"/>
                    </a:lnTo>
                    <a:cubicBezTo>
                      <a:pt x="5977" y="1846"/>
                      <a:pt x="5576" y="1585"/>
                      <a:pt x="5535" y="1585"/>
                    </a:cubicBezTo>
                    <a:cubicBezTo>
                      <a:pt x="5534" y="1585"/>
                      <a:pt x="5533" y="1586"/>
                      <a:pt x="5532" y="1586"/>
                    </a:cubicBezTo>
                    <a:cubicBezTo>
                      <a:pt x="5534" y="1585"/>
                      <a:pt x="5536" y="1584"/>
                      <a:pt x="5540" y="1584"/>
                    </a:cubicBezTo>
                    <a:cubicBezTo>
                      <a:pt x="5605" y="1584"/>
                      <a:pt x="5982" y="1785"/>
                      <a:pt x="6066" y="1827"/>
                    </a:cubicBezTo>
                    <a:cubicBezTo>
                      <a:pt x="6094" y="1839"/>
                      <a:pt x="6115" y="1846"/>
                      <a:pt x="6124" y="1846"/>
                    </a:cubicBezTo>
                    <a:cubicBezTo>
                      <a:pt x="6142" y="1846"/>
                      <a:pt x="6116" y="1820"/>
                      <a:pt x="6004" y="1756"/>
                    </a:cubicBezTo>
                    <a:cubicBezTo>
                      <a:pt x="5918" y="1701"/>
                      <a:pt x="5707" y="1570"/>
                      <a:pt x="5749" y="1570"/>
                    </a:cubicBezTo>
                    <a:cubicBezTo>
                      <a:pt x="5755" y="1570"/>
                      <a:pt x="5765" y="1572"/>
                      <a:pt x="5781" y="1577"/>
                    </a:cubicBezTo>
                    <a:cubicBezTo>
                      <a:pt x="5879" y="1604"/>
                      <a:pt x="5968" y="1649"/>
                      <a:pt x="6049" y="1702"/>
                    </a:cubicBezTo>
                    <a:lnTo>
                      <a:pt x="6164" y="1764"/>
                    </a:lnTo>
                    <a:cubicBezTo>
                      <a:pt x="6164" y="1764"/>
                      <a:pt x="5870" y="1542"/>
                      <a:pt x="5826" y="1497"/>
                    </a:cubicBezTo>
                    <a:cubicBezTo>
                      <a:pt x="5820" y="1489"/>
                      <a:pt x="5819" y="1485"/>
                      <a:pt x="5824" y="1485"/>
                    </a:cubicBezTo>
                    <a:cubicBezTo>
                      <a:pt x="5858" y="1485"/>
                      <a:pt x="6150" y="1687"/>
                      <a:pt x="6173" y="1711"/>
                    </a:cubicBezTo>
                    <a:cubicBezTo>
                      <a:pt x="6262" y="1774"/>
                      <a:pt x="6301" y="1799"/>
                      <a:pt x="6307" y="1799"/>
                    </a:cubicBezTo>
                    <a:cubicBezTo>
                      <a:pt x="6329" y="1799"/>
                      <a:pt x="5867" y="1433"/>
                      <a:pt x="5853" y="1426"/>
                    </a:cubicBezTo>
                    <a:cubicBezTo>
                      <a:pt x="5849" y="1420"/>
                      <a:pt x="5849" y="1418"/>
                      <a:pt x="5852" y="1418"/>
                    </a:cubicBezTo>
                    <a:cubicBezTo>
                      <a:pt x="5875" y="1418"/>
                      <a:pt x="6072" y="1553"/>
                      <a:pt x="6100" y="1553"/>
                    </a:cubicBezTo>
                    <a:cubicBezTo>
                      <a:pt x="6109" y="1553"/>
                      <a:pt x="6098" y="1535"/>
                      <a:pt x="6049" y="1488"/>
                    </a:cubicBezTo>
                    <a:lnTo>
                      <a:pt x="6049" y="1488"/>
                    </a:lnTo>
                    <a:cubicBezTo>
                      <a:pt x="6120" y="1557"/>
                      <a:pt x="6173" y="1579"/>
                      <a:pt x="6213" y="1579"/>
                    </a:cubicBezTo>
                    <a:cubicBezTo>
                      <a:pt x="6286" y="1579"/>
                      <a:pt x="6313" y="1500"/>
                      <a:pt x="6325" y="1488"/>
                    </a:cubicBezTo>
                    <a:cubicBezTo>
                      <a:pt x="6343" y="1462"/>
                      <a:pt x="6316" y="1355"/>
                      <a:pt x="6316" y="1301"/>
                    </a:cubicBezTo>
                    <a:cubicBezTo>
                      <a:pt x="6317" y="1296"/>
                      <a:pt x="6320" y="1293"/>
                      <a:pt x="6324" y="1293"/>
                    </a:cubicBezTo>
                    <a:cubicBezTo>
                      <a:pt x="6352" y="1293"/>
                      <a:pt x="6445" y="1411"/>
                      <a:pt x="6461" y="1411"/>
                    </a:cubicBezTo>
                    <a:cubicBezTo>
                      <a:pt x="6465" y="1411"/>
                      <a:pt x="6464" y="1405"/>
                      <a:pt x="6458" y="1390"/>
                    </a:cubicBezTo>
                    <a:cubicBezTo>
                      <a:pt x="6415" y="1303"/>
                      <a:pt x="6371" y="1207"/>
                      <a:pt x="6344" y="1110"/>
                    </a:cubicBezTo>
                    <a:lnTo>
                      <a:pt x="6344" y="1110"/>
                    </a:lnTo>
                    <a:cubicBezTo>
                      <a:pt x="6365" y="1161"/>
                      <a:pt x="6579" y="1563"/>
                      <a:pt x="6594" y="1563"/>
                    </a:cubicBezTo>
                    <a:cubicBezTo>
                      <a:pt x="6597" y="1563"/>
                      <a:pt x="6591" y="1546"/>
                      <a:pt x="6574" y="1506"/>
                    </a:cubicBezTo>
                    <a:cubicBezTo>
                      <a:pt x="6539" y="1390"/>
                      <a:pt x="6592" y="1408"/>
                      <a:pt x="6476" y="1203"/>
                    </a:cubicBezTo>
                    <a:cubicBezTo>
                      <a:pt x="6440" y="1142"/>
                      <a:pt x="6440" y="1128"/>
                      <a:pt x="6450" y="1128"/>
                    </a:cubicBezTo>
                    <a:cubicBezTo>
                      <a:pt x="6457" y="1128"/>
                      <a:pt x="6470" y="1136"/>
                      <a:pt x="6478" y="1136"/>
                    </a:cubicBezTo>
                    <a:cubicBezTo>
                      <a:pt x="6485" y="1136"/>
                      <a:pt x="6488" y="1131"/>
                      <a:pt x="6482" y="1113"/>
                    </a:cubicBezTo>
                    <a:lnTo>
                      <a:pt x="6482" y="1113"/>
                    </a:lnTo>
                    <a:cubicBezTo>
                      <a:pt x="6541" y="1236"/>
                      <a:pt x="6614" y="1351"/>
                      <a:pt x="6708" y="1453"/>
                    </a:cubicBezTo>
                    <a:cubicBezTo>
                      <a:pt x="6709" y="1453"/>
                      <a:pt x="6709" y="1454"/>
                      <a:pt x="6710" y="1454"/>
                    </a:cubicBezTo>
                    <a:cubicBezTo>
                      <a:pt x="6732" y="1454"/>
                      <a:pt x="6503" y="951"/>
                      <a:pt x="6494" y="838"/>
                    </a:cubicBezTo>
                    <a:cubicBezTo>
                      <a:pt x="6493" y="795"/>
                      <a:pt x="6499" y="776"/>
                      <a:pt x="6510" y="776"/>
                    </a:cubicBezTo>
                    <a:cubicBezTo>
                      <a:pt x="6577" y="776"/>
                      <a:pt x="6828" y="1405"/>
                      <a:pt x="6904" y="1595"/>
                    </a:cubicBezTo>
                    <a:cubicBezTo>
                      <a:pt x="6832" y="1364"/>
                      <a:pt x="6770" y="1123"/>
                      <a:pt x="6743" y="883"/>
                    </a:cubicBezTo>
                    <a:lnTo>
                      <a:pt x="6743" y="883"/>
                    </a:lnTo>
                    <a:lnTo>
                      <a:pt x="6922" y="1292"/>
                    </a:lnTo>
                    <a:cubicBezTo>
                      <a:pt x="6868" y="1096"/>
                      <a:pt x="6922" y="1168"/>
                      <a:pt x="6939" y="1123"/>
                    </a:cubicBezTo>
                    <a:cubicBezTo>
                      <a:pt x="6939" y="1007"/>
                      <a:pt x="6930" y="892"/>
                      <a:pt x="6913" y="776"/>
                    </a:cubicBezTo>
                    <a:lnTo>
                      <a:pt x="6913" y="776"/>
                    </a:lnTo>
                    <a:cubicBezTo>
                      <a:pt x="6970" y="934"/>
                      <a:pt x="7010" y="1221"/>
                      <a:pt x="7038" y="1221"/>
                    </a:cubicBezTo>
                    <a:cubicBezTo>
                      <a:pt x="7044" y="1221"/>
                      <a:pt x="7050" y="1205"/>
                      <a:pt x="7055" y="1168"/>
                    </a:cubicBezTo>
                    <a:cubicBezTo>
                      <a:pt x="7063" y="1128"/>
                      <a:pt x="7072" y="1108"/>
                      <a:pt x="7081" y="1108"/>
                    </a:cubicBezTo>
                    <a:cubicBezTo>
                      <a:pt x="7104" y="1108"/>
                      <a:pt x="7131" y="1215"/>
                      <a:pt x="7162" y="1408"/>
                    </a:cubicBezTo>
                    <a:cubicBezTo>
                      <a:pt x="7189" y="1408"/>
                      <a:pt x="7153" y="1266"/>
                      <a:pt x="7153" y="1177"/>
                    </a:cubicBezTo>
                    <a:cubicBezTo>
                      <a:pt x="7153" y="1052"/>
                      <a:pt x="7198" y="1150"/>
                      <a:pt x="7215" y="1070"/>
                    </a:cubicBezTo>
                    <a:cubicBezTo>
                      <a:pt x="7224" y="981"/>
                      <a:pt x="7198" y="829"/>
                      <a:pt x="7198" y="731"/>
                    </a:cubicBezTo>
                    <a:cubicBezTo>
                      <a:pt x="7201" y="690"/>
                      <a:pt x="7212" y="687"/>
                      <a:pt x="7221" y="687"/>
                    </a:cubicBezTo>
                    <a:cubicBezTo>
                      <a:pt x="7223" y="687"/>
                      <a:pt x="7225" y="687"/>
                      <a:pt x="7227" y="687"/>
                    </a:cubicBezTo>
                    <a:cubicBezTo>
                      <a:pt x="7238" y="687"/>
                      <a:pt x="7247" y="682"/>
                      <a:pt x="7242" y="615"/>
                    </a:cubicBezTo>
                    <a:lnTo>
                      <a:pt x="7242" y="615"/>
                    </a:lnTo>
                    <a:cubicBezTo>
                      <a:pt x="7258" y="807"/>
                      <a:pt x="7253" y="821"/>
                      <a:pt x="7274" y="821"/>
                    </a:cubicBezTo>
                    <a:cubicBezTo>
                      <a:pt x="7278" y="821"/>
                      <a:pt x="7282" y="820"/>
                      <a:pt x="7287" y="820"/>
                    </a:cubicBezTo>
                    <a:lnTo>
                      <a:pt x="7367" y="820"/>
                    </a:lnTo>
                    <a:cubicBezTo>
                      <a:pt x="7367" y="927"/>
                      <a:pt x="7367" y="1114"/>
                      <a:pt x="7349" y="1114"/>
                    </a:cubicBezTo>
                    <a:cubicBezTo>
                      <a:pt x="7340" y="1177"/>
                      <a:pt x="7322" y="1114"/>
                      <a:pt x="7331" y="1266"/>
                    </a:cubicBezTo>
                    <a:cubicBezTo>
                      <a:pt x="7385" y="1257"/>
                      <a:pt x="7394" y="945"/>
                      <a:pt x="7456" y="794"/>
                    </a:cubicBezTo>
                    <a:cubicBezTo>
                      <a:pt x="7465" y="772"/>
                      <a:pt x="7471" y="762"/>
                      <a:pt x="7475" y="762"/>
                    </a:cubicBezTo>
                    <a:cubicBezTo>
                      <a:pt x="7499" y="762"/>
                      <a:pt x="7447" y="1087"/>
                      <a:pt x="7447" y="1087"/>
                    </a:cubicBezTo>
                    <a:cubicBezTo>
                      <a:pt x="7465" y="1052"/>
                      <a:pt x="7483" y="1016"/>
                      <a:pt x="7492" y="981"/>
                    </a:cubicBezTo>
                    <a:cubicBezTo>
                      <a:pt x="7509" y="919"/>
                      <a:pt x="7520" y="888"/>
                      <a:pt x="7528" y="888"/>
                    </a:cubicBezTo>
                    <a:cubicBezTo>
                      <a:pt x="7536" y="888"/>
                      <a:pt x="7541" y="922"/>
                      <a:pt x="7545" y="990"/>
                    </a:cubicBezTo>
                    <a:cubicBezTo>
                      <a:pt x="7553" y="1073"/>
                      <a:pt x="7569" y="1131"/>
                      <a:pt x="7586" y="1131"/>
                    </a:cubicBezTo>
                    <a:cubicBezTo>
                      <a:pt x="7605" y="1131"/>
                      <a:pt x="7625" y="1055"/>
                      <a:pt x="7634" y="856"/>
                    </a:cubicBezTo>
                    <a:cubicBezTo>
                      <a:pt x="7638" y="863"/>
                      <a:pt x="7641" y="866"/>
                      <a:pt x="7644" y="866"/>
                    </a:cubicBezTo>
                    <a:cubicBezTo>
                      <a:pt x="7659" y="866"/>
                      <a:pt x="7671" y="817"/>
                      <a:pt x="7679" y="802"/>
                    </a:cubicBezTo>
                    <a:cubicBezTo>
                      <a:pt x="7679" y="802"/>
                      <a:pt x="7679" y="802"/>
                      <a:pt x="7679" y="802"/>
                    </a:cubicBezTo>
                    <a:lnTo>
                      <a:pt x="7679" y="802"/>
                    </a:lnTo>
                    <a:cubicBezTo>
                      <a:pt x="7684" y="802"/>
                      <a:pt x="7625" y="1124"/>
                      <a:pt x="7625" y="1177"/>
                    </a:cubicBezTo>
                    <a:cubicBezTo>
                      <a:pt x="7617" y="1236"/>
                      <a:pt x="7616" y="1255"/>
                      <a:pt x="7620" y="1255"/>
                    </a:cubicBezTo>
                    <a:cubicBezTo>
                      <a:pt x="7624" y="1255"/>
                      <a:pt x="7634" y="1231"/>
                      <a:pt x="7643" y="1212"/>
                    </a:cubicBezTo>
                    <a:cubicBezTo>
                      <a:pt x="7721" y="1056"/>
                      <a:pt x="7799" y="614"/>
                      <a:pt x="7877" y="614"/>
                    </a:cubicBezTo>
                    <a:cubicBezTo>
                      <a:pt x="7879" y="614"/>
                      <a:pt x="7881" y="615"/>
                      <a:pt x="7884" y="615"/>
                    </a:cubicBezTo>
                    <a:cubicBezTo>
                      <a:pt x="7848" y="767"/>
                      <a:pt x="7812" y="945"/>
                      <a:pt x="7786" y="1087"/>
                    </a:cubicBezTo>
                    <a:cubicBezTo>
                      <a:pt x="7776" y="1178"/>
                      <a:pt x="7778" y="1215"/>
                      <a:pt x="7788" y="1215"/>
                    </a:cubicBezTo>
                    <a:cubicBezTo>
                      <a:pt x="7806" y="1215"/>
                      <a:pt x="7845" y="1111"/>
                      <a:pt x="7884" y="972"/>
                    </a:cubicBezTo>
                    <a:lnTo>
                      <a:pt x="7884" y="972"/>
                    </a:lnTo>
                    <a:cubicBezTo>
                      <a:pt x="7839" y="1150"/>
                      <a:pt x="7794" y="1364"/>
                      <a:pt x="7821" y="1373"/>
                    </a:cubicBezTo>
                    <a:cubicBezTo>
                      <a:pt x="7843" y="1293"/>
                      <a:pt x="7947" y="890"/>
                      <a:pt x="7966" y="890"/>
                    </a:cubicBezTo>
                    <a:cubicBezTo>
                      <a:pt x="7970" y="890"/>
                      <a:pt x="7970" y="911"/>
                      <a:pt x="7964" y="963"/>
                    </a:cubicBezTo>
                    <a:cubicBezTo>
                      <a:pt x="7946" y="1105"/>
                      <a:pt x="7866" y="1355"/>
                      <a:pt x="7901" y="1364"/>
                    </a:cubicBezTo>
                    <a:cubicBezTo>
                      <a:pt x="7903" y="1365"/>
                      <a:pt x="7905" y="1365"/>
                      <a:pt x="7906" y="1365"/>
                    </a:cubicBezTo>
                    <a:cubicBezTo>
                      <a:pt x="7929" y="1365"/>
                      <a:pt x="7962" y="1275"/>
                      <a:pt x="7982" y="1275"/>
                    </a:cubicBezTo>
                    <a:cubicBezTo>
                      <a:pt x="7985" y="1275"/>
                      <a:pt x="7988" y="1277"/>
                      <a:pt x="7990" y="1283"/>
                    </a:cubicBezTo>
                    <a:cubicBezTo>
                      <a:pt x="7927" y="1446"/>
                      <a:pt x="7976" y="1474"/>
                      <a:pt x="8012" y="1474"/>
                    </a:cubicBezTo>
                    <a:cubicBezTo>
                      <a:pt x="8021" y="1474"/>
                      <a:pt x="8029" y="1472"/>
                      <a:pt x="8035" y="1470"/>
                    </a:cubicBezTo>
                    <a:cubicBezTo>
                      <a:pt x="8088" y="1444"/>
                      <a:pt x="8160" y="1185"/>
                      <a:pt x="8195" y="1123"/>
                    </a:cubicBezTo>
                    <a:cubicBezTo>
                      <a:pt x="8209" y="1106"/>
                      <a:pt x="8218" y="1098"/>
                      <a:pt x="8223" y="1098"/>
                    </a:cubicBezTo>
                    <a:cubicBezTo>
                      <a:pt x="8259" y="1098"/>
                      <a:pt x="8083" y="1497"/>
                      <a:pt x="8044" y="1560"/>
                    </a:cubicBezTo>
                    <a:cubicBezTo>
                      <a:pt x="7997" y="1669"/>
                      <a:pt x="8025" y="1675"/>
                      <a:pt x="8039" y="1675"/>
                    </a:cubicBezTo>
                    <a:cubicBezTo>
                      <a:pt x="8041" y="1675"/>
                      <a:pt x="8043" y="1675"/>
                      <a:pt x="8044" y="1675"/>
                    </a:cubicBezTo>
                    <a:cubicBezTo>
                      <a:pt x="8050" y="1677"/>
                      <a:pt x="8056" y="1678"/>
                      <a:pt x="8063" y="1678"/>
                    </a:cubicBezTo>
                    <a:cubicBezTo>
                      <a:pt x="8097" y="1678"/>
                      <a:pt x="8144" y="1658"/>
                      <a:pt x="8204" y="1613"/>
                    </a:cubicBezTo>
                    <a:cubicBezTo>
                      <a:pt x="8220" y="1597"/>
                      <a:pt x="8382" y="1463"/>
                      <a:pt x="8413" y="1463"/>
                    </a:cubicBezTo>
                    <a:cubicBezTo>
                      <a:pt x="8417" y="1463"/>
                      <a:pt x="8419" y="1465"/>
                      <a:pt x="8418" y="1470"/>
                    </a:cubicBezTo>
                    <a:cubicBezTo>
                      <a:pt x="8375" y="1522"/>
                      <a:pt x="8040" y="1890"/>
                      <a:pt x="8067" y="1890"/>
                    </a:cubicBezTo>
                    <a:cubicBezTo>
                      <a:pt x="8067" y="1890"/>
                      <a:pt x="8069" y="1890"/>
                      <a:pt x="8071" y="1889"/>
                    </a:cubicBezTo>
                    <a:cubicBezTo>
                      <a:pt x="8213" y="1782"/>
                      <a:pt x="8347" y="1675"/>
                      <a:pt x="8471" y="1560"/>
                    </a:cubicBezTo>
                    <a:lnTo>
                      <a:pt x="8471" y="1560"/>
                    </a:lnTo>
                    <a:cubicBezTo>
                      <a:pt x="8338" y="1720"/>
                      <a:pt x="8302" y="1791"/>
                      <a:pt x="8302" y="1827"/>
                    </a:cubicBezTo>
                    <a:cubicBezTo>
                      <a:pt x="8302" y="1840"/>
                      <a:pt x="8309" y="1847"/>
                      <a:pt x="8322" y="1847"/>
                    </a:cubicBezTo>
                    <a:cubicBezTo>
                      <a:pt x="8336" y="1847"/>
                      <a:pt x="8356" y="1840"/>
                      <a:pt x="8382" y="1827"/>
                    </a:cubicBezTo>
                    <a:cubicBezTo>
                      <a:pt x="8436" y="1800"/>
                      <a:pt x="8516" y="1720"/>
                      <a:pt x="8560" y="1702"/>
                    </a:cubicBezTo>
                    <a:cubicBezTo>
                      <a:pt x="8576" y="1695"/>
                      <a:pt x="8587" y="1692"/>
                      <a:pt x="8595" y="1692"/>
                    </a:cubicBezTo>
                    <a:cubicBezTo>
                      <a:pt x="8658" y="1692"/>
                      <a:pt x="8482" y="1900"/>
                      <a:pt x="8427" y="1987"/>
                    </a:cubicBezTo>
                    <a:cubicBezTo>
                      <a:pt x="8420" y="1993"/>
                      <a:pt x="8419" y="1996"/>
                      <a:pt x="8420" y="1996"/>
                    </a:cubicBezTo>
                    <a:cubicBezTo>
                      <a:pt x="8426" y="1996"/>
                      <a:pt x="8466" y="1968"/>
                      <a:pt x="8507" y="1934"/>
                    </a:cubicBezTo>
                    <a:cubicBezTo>
                      <a:pt x="8525" y="1934"/>
                      <a:pt x="8525" y="1960"/>
                      <a:pt x="8525" y="1969"/>
                    </a:cubicBezTo>
                    <a:cubicBezTo>
                      <a:pt x="8526" y="1972"/>
                      <a:pt x="8530" y="1973"/>
                      <a:pt x="8536" y="1973"/>
                    </a:cubicBezTo>
                    <a:cubicBezTo>
                      <a:pt x="8562" y="1973"/>
                      <a:pt x="8626" y="1953"/>
                      <a:pt x="8661" y="1953"/>
                    </a:cubicBezTo>
                    <a:cubicBezTo>
                      <a:pt x="8673" y="1953"/>
                      <a:pt x="8681" y="1955"/>
                      <a:pt x="8685" y="1960"/>
                    </a:cubicBezTo>
                    <a:cubicBezTo>
                      <a:pt x="8712" y="1978"/>
                      <a:pt x="8667" y="2023"/>
                      <a:pt x="8641" y="2067"/>
                    </a:cubicBezTo>
                    <a:cubicBezTo>
                      <a:pt x="8634" y="2080"/>
                      <a:pt x="8623" y="2107"/>
                      <a:pt x="8648" y="2107"/>
                    </a:cubicBezTo>
                    <a:cubicBezTo>
                      <a:pt x="8658" y="2107"/>
                      <a:pt x="8672" y="2104"/>
                      <a:pt x="8694" y="2094"/>
                    </a:cubicBezTo>
                    <a:cubicBezTo>
                      <a:pt x="8722" y="2082"/>
                      <a:pt x="8742" y="2077"/>
                      <a:pt x="8756" y="2077"/>
                    </a:cubicBezTo>
                    <a:cubicBezTo>
                      <a:pt x="8815" y="2077"/>
                      <a:pt x="8778" y="2162"/>
                      <a:pt x="8792" y="2183"/>
                    </a:cubicBezTo>
                    <a:cubicBezTo>
                      <a:pt x="8832" y="2179"/>
                      <a:pt x="8874" y="2176"/>
                      <a:pt x="8917" y="2176"/>
                    </a:cubicBezTo>
                    <a:cubicBezTo>
                      <a:pt x="8959" y="2176"/>
                      <a:pt x="9001" y="2179"/>
                      <a:pt x="9041" y="2183"/>
                    </a:cubicBezTo>
                    <a:cubicBezTo>
                      <a:pt x="9015" y="2201"/>
                      <a:pt x="8837" y="2254"/>
                      <a:pt x="8819" y="2263"/>
                    </a:cubicBezTo>
                    <a:lnTo>
                      <a:pt x="8970" y="2245"/>
                    </a:lnTo>
                    <a:cubicBezTo>
                      <a:pt x="9068" y="2228"/>
                      <a:pt x="9175" y="2201"/>
                      <a:pt x="9273" y="2192"/>
                    </a:cubicBezTo>
                    <a:lnTo>
                      <a:pt x="9273" y="2192"/>
                    </a:lnTo>
                    <a:lnTo>
                      <a:pt x="9024" y="2290"/>
                    </a:lnTo>
                    <a:cubicBezTo>
                      <a:pt x="8961" y="2326"/>
                      <a:pt x="8997" y="2343"/>
                      <a:pt x="8997" y="2361"/>
                    </a:cubicBezTo>
                    <a:cubicBezTo>
                      <a:pt x="9077" y="2361"/>
                      <a:pt x="9220" y="2370"/>
                      <a:pt x="8943" y="2441"/>
                    </a:cubicBezTo>
                    <a:lnTo>
                      <a:pt x="9211" y="2397"/>
                    </a:lnTo>
                    <a:lnTo>
                      <a:pt x="9211" y="2397"/>
                    </a:lnTo>
                    <a:cubicBezTo>
                      <a:pt x="9015" y="2468"/>
                      <a:pt x="9015" y="2477"/>
                      <a:pt x="9024" y="2513"/>
                    </a:cubicBezTo>
                    <a:cubicBezTo>
                      <a:pt x="9024" y="2530"/>
                      <a:pt x="8997" y="2557"/>
                      <a:pt x="9068" y="2566"/>
                    </a:cubicBezTo>
                    <a:cubicBezTo>
                      <a:pt x="9098" y="2566"/>
                      <a:pt x="9131" y="2558"/>
                      <a:pt x="9153" y="2558"/>
                    </a:cubicBezTo>
                    <a:cubicBezTo>
                      <a:pt x="9164" y="2558"/>
                      <a:pt x="9172" y="2560"/>
                      <a:pt x="9175" y="2566"/>
                    </a:cubicBezTo>
                    <a:cubicBezTo>
                      <a:pt x="9175" y="2611"/>
                      <a:pt x="9033" y="2637"/>
                      <a:pt x="9033" y="2673"/>
                    </a:cubicBezTo>
                    <a:cubicBezTo>
                      <a:pt x="9033" y="2691"/>
                      <a:pt x="9086" y="2780"/>
                      <a:pt x="8872" y="2789"/>
                    </a:cubicBezTo>
                    <a:cubicBezTo>
                      <a:pt x="8872" y="2803"/>
                      <a:pt x="8918" y="2806"/>
                      <a:pt x="8978" y="2806"/>
                    </a:cubicBezTo>
                    <a:cubicBezTo>
                      <a:pt x="9018" y="2806"/>
                      <a:pt x="9064" y="2805"/>
                      <a:pt x="9107" y="2805"/>
                    </a:cubicBezTo>
                    <a:cubicBezTo>
                      <a:pt x="9161" y="2805"/>
                      <a:pt x="9211" y="2807"/>
                      <a:pt x="9237" y="2815"/>
                    </a:cubicBezTo>
                    <a:cubicBezTo>
                      <a:pt x="9282" y="2833"/>
                      <a:pt x="9077" y="2842"/>
                      <a:pt x="9015" y="2851"/>
                    </a:cubicBezTo>
                    <a:lnTo>
                      <a:pt x="8917" y="2878"/>
                    </a:lnTo>
                    <a:cubicBezTo>
                      <a:pt x="8868" y="2894"/>
                      <a:pt x="9202" y="3023"/>
                      <a:pt x="9042" y="3023"/>
                    </a:cubicBezTo>
                    <a:cubicBezTo>
                      <a:pt x="9038" y="3023"/>
                      <a:pt x="9033" y="3023"/>
                      <a:pt x="9028" y="3023"/>
                    </a:cubicBezTo>
                    <a:lnTo>
                      <a:pt x="9028" y="3023"/>
                    </a:lnTo>
                    <a:cubicBezTo>
                      <a:pt x="9158" y="3037"/>
                      <a:pt x="9495" y="3094"/>
                      <a:pt x="9487" y="3109"/>
                    </a:cubicBezTo>
                    <a:cubicBezTo>
                      <a:pt x="9451" y="3114"/>
                      <a:pt x="9416" y="3116"/>
                      <a:pt x="9380" y="3116"/>
                    </a:cubicBezTo>
                    <a:cubicBezTo>
                      <a:pt x="9344" y="3116"/>
                      <a:pt x="9309" y="3114"/>
                      <a:pt x="9273" y="3109"/>
                    </a:cubicBezTo>
                    <a:cubicBezTo>
                      <a:pt x="9246" y="3109"/>
                      <a:pt x="9220" y="3118"/>
                      <a:pt x="9193" y="3127"/>
                    </a:cubicBezTo>
                    <a:cubicBezTo>
                      <a:pt x="9131" y="3145"/>
                      <a:pt x="9113" y="3154"/>
                      <a:pt x="9148" y="3181"/>
                    </a:cubicBezTo>
                    <a:cubicBezTo>
                      <a:pt x="9166" y="3198"/>
                      <a:pt x="9175" y="3207"/>
                      <a:pt x="9122" y="3207"/>
                    </a:cubicBezTo>
                    <a:cubicBezTo>
                      <a:pt x="8997" y="3190"/>
                      <a:pt x="8774" y="3118"/>
                      <a:pt x="8721" y="3109"/>
                    </a:cubicBezTo>
                    <a:cubicBezTo>
                      <a:pt x="8667" y="3109"/>
                      <a:pt x="8899" y="3198"/>
                      <a:pt x="8899" y="3216"/>
                    </a:cubicBezTo>
                    <a:cubicBezTo>
                      <a:pt x="8908" y="3261"/>
                      <a:pt x="8748" y="3252"/>
                      <a:pt x="8676" y="3261"/>
                    </a:cubicBezTo>
                    <a:cubicBezTo>
                      <a:pt x="8612" y="3269"/>
                      <a:pt x="9200" y="3456"/>
                      <a:pt x="9091" y="3456"/>
                    </a:cubicBezTo>
                    <a:cubicBezTo>
                      <a:pt x="9079" y="3456"/>
                      <a:pt x="9057" y="3453"/>
                      <a:pt x="9024" y="3448"/>
                    </a:cubicBezTo>
                    <a:cubicBezTo>
                      <a:pt x="8912" y="3430"/>
                      <a:pt x="8800" y="3401"/>
                      <a:pt x="8753" y="3401"/>
                    </a:cubicBezTo>
                    <a:cubicBezTo>
                      <a:pt x="8728" y="3401"/>
                      <a:pt x="8720" y="3409"/>
                      <a:pt x="8739" y="3430"/>
                    </a:cubicBezTo>
                    <a:cubicBezTo>
                      <a:pt x="8752" y="3444"/>
                      <a:pt x="8989" y="3587"/>
                      <a:pt x="8958" y="3587"/>
                    </a:cubicBezTo>
                    <a:cubicBezTo>
                      <a:pt x="8948" y="3587"/>
                      <a:pt x="8913" y="3573"/>
                      <a:pt x="8837" y="3537"/>
                    </a:cubicBezTo>
                    <a:cubicBezTo>
                      <a:pt x="8724" y="3486"/>
                      <a:pt x="8671" y="3467"/>
                      <a:pt x="8655" y="3467"/>
                    </a:cubicBezTo>
                    <a:cubicBezTo>
                      <a:pt x="8617" y="3467"/>
                      <a:pt x="8777" y="3573"/>
                      <a:pt x="8845" y="3635"/>
                    </a:cubicBezTo>
                    <a:cubicBezTo>
                      <a:pt x="8906" y="3686"/>
                      <a:pt x="8912" y="3704"/>
                      <a:pt x="8892" y="3704"/>
                    </a:cubicBezTo>
                    <a:cubicBezTo>
                      <a:pt x="8849" y="3704"/>
                      <a:pt x="8686" y="3626"/>
                      <a:pt x="8650" y="3626"/>
                    </a:cubicBezTo>
                    <a:cubicBezTo>
                      <a:pt x="8596" y="3635"/>
                      <a:pt x="8988" y="3858"/>
                      <a:pt x="9086" y="3938"/>
                    </a:cubicBezTo>
                    <a:cubicBezTo>
                      <a:pt x="9100" y="3949"/>
                      <a:pt x="9104" y="3953"/>
                      <a:pt x="9099" y="3953"/>
                    </a:cubicBezTo>
                    <a:cubicBezTo>
                      <a:pt x="9076" y="3953"/>
                      <a:pt x="8831" y="3827"/>
                      <a:pt x="8802" y="3827"/>
                    </a:cubicBezTo>
                    <a:cubicBezTo>
                      <a:pt x="8795" y="3827"/>
                      <a:pt x="8799" y="3833"/>
                      <a:pt x="8819" y="3849"/>
                    </a:cubicBezTo>
                    <a:cubicBezTo>
                      <a:pt x="8854" y="3884"/>
                      <a:pt x="8943" y="3920"/>
                      <a:pt x="8997" y="3965"/>
                    </a:cubicBezTo>
                    <a:cubicBezTo>
                      <a:pt x="9019" y="3986"/>
                      <a:pt x="9011" y="4002"/>
                      <a:pt x="8987" y="4002"/>
                    </a:cubicBezTo>
                    <a:cubicBezTo>
                      <a:pt x="8982" y="4002"/>
                      <a:pt x="8976" y="4002"/>
                      <a:pt x="8970" y="4000"/>
                    </a:cubicBezTo>
                    <a:cubicBezTo>
                      <a:pt x="8819" y="3929"/>
                      <a:pt x="8676" y="3777"/>
                      <a:pt x="8578" y="3777"/>
                    </a:cubicBezTo>
                    <a:cubicBezTo>
                      <a:pt x="8445" y="3777"/>
                      <a:pt x="8427" y="3867"/>
                      <a:pt x="8489" y="4000"/>
                    </a:cubicBezTo>
                    <a:cubicBezTo>
                      <a:pt x="8516" y="4036"/>
                      <a:pt x="8552" y="4062"/>
                      <a:pt x="8543" y="4089"/>
                    </a:cubicBezTo>
                    <a:cubicBezTo>
                      <a:pt x="8576" y="4121"/>
                      <a:pt x="8586" y="4134"/>
                      <a:pt x="8579" y="4134"/>
                    </a:cubicBezTo>
                    <a:cubicBezTo>
                      <a:pt x="8551" y="4134"/>
                      <a:pt x="8222" y="3893"/>
                      <a:pt x="8222" y="3893"/>
                    </a:cubicBezTo>
                    <a:lnTo>
                      <a:pt x="8222" y="3893"/>
                    </a:lnTo>
                    <a:cubicBezTo>
                      <a:pt x="8201" y="3922"/>
                      <a:pt x="8512" y="4122"/>
                      <a:pt x="8465" y="4122"/>
                    </a:cubicBezTo>
                    <a:cubicBezTo>
                      <a:pt x="8454" y="4122"/>
                      <a:pt x="8421" y="4110"/>
                      <a:pt x="8356" y="4080"/>
                    </a:cubicBezTo>
                    <a:cubicBezTo>
                      <a:pt x="8347" y="4080"/>
                      <a:pt x="8356" y="4116"/>
                      <a:pt x="8356" y="4125"/>
                    </a:cubicBezTo>
                    <a:cubicBezTo>
                      <a:pt x="8363" y="4154"/>
                      <a:pt x="8493" y="4393"/>
                      <a:pt x="8419" y="4393"/>
                    </a:cubicBezTo>
                    <a:cubicBezTo>
                      <a:pt x="8401" y="4393"/>
                      <a:pt x="8373" y="4380"/>
                      <a:pt x="8329" y="4348"/>
                    </a:cubicBezTo>
                    <a:lnTo>
                      <a:pt x="8329" y="4348"/>
                    </a:lnTo>
                    <a:lnTo>
                      <a:pt x="8650" y="4650"/>
                    </a:lnTo>
                    <a:cubicBezTo>
                      <a:pt x="8507" y="4560"/>
                      <a:pt x="8435" y="4535"/>
                      <a:pt x="8397" y="4535"/>
                    </a:cubicBezTo>
                    <a:cubicBezTo>
                      <a:pt x="8382" y="4535"/>
                      <a:pt x="8372" y="4539"/>
                      <a:pt x="8364" y="4543"/>
                    </a:cubicBezTo>
                    <a:cubicBezTo>
                      <a:pt x="8362" y="4545"/>
                      <a:pt x="8358" y="4546"/>
                      <a:pt x="8354" y="4546"/>
                    </a:cubicBezTo>
                    <a:cubicBezTo>
                      <a:pt x="8306" y="4546"/>
                      <a:pt x="8176" y="4458"/>
                      <a:pt x="8062" y="4392"/>
                    </a:cubicBezTo>
                    <a:cubicBezTo>
                      <a:pt x="8055" y="4388"/>
                      <a:pt x="8051" y="4387"/>
                      <a:pt x="8049" y="4387"/>
                    </a:cubicBezTo>
                    <a:cubicBezTo>
                      <a:pt x="8026" y="4387"/>
                      <a:pt x="8426" y="4697"/>
                      <a:pt x="8409" y="4731"/>
                    </a:cubicBezTo>
                    <a:cubicBezTo>
                      <a:pt x="8338" y="4686"/>
                      <a:pt x="7990" y="4428"/>
                      <a:pt x="7964" y="4428"/>
                    </a:cubicBezTo>
                    <a:cubicBezTo>
                      <a:pt x="7961" y="4427"/>
                      <a:pt x="7959" y="4427"/>
                      <a:pt x="7957" y="4427"/>
                    </a:cubicBezTo>
                    <a:cubicBezTo>
                      <a:pt x="7900" y="4427"/>
                      <a:pt x="8012" y="4555"/>
                      <a:pt x="8142" y="4641"/>
                    </a:cubicBezTo>
                    <a:cubicBezTo>
                      <a:pt x="8240" y="4713"/>
                      <a:pt x="8356" y="4757"/>
                      <a:pt x="8356" y="4793"/>
                    </a:cubicBezTo>
                    <a:cubicBezTo>
                      <a:pt x="8353" y="4801"/>
                      <a:pt x="8348" y="4805"/>
                      <a:pt x="8340" y="4805"/>
                    </a:cubicBezTo>
                    <a:cubicBezTo>
                      <a:pt x="8324" y="4805"/>
                      <a:pt x="8294" y="4787"/>
                      <a:pt x="8240" y="4757"/>
                    </a:cubicBezTo>
                    <a:cubicBezTo>
                      <a:pt x="8097" y="4677"/>
                      <a:pt x="7910" y="4535"/>
                      <a:pt x="7777" y="4454"/>
                    </a:cubicBezTo>
                    <a:cubicBezTo>
                      <a:pt x="7776" y="4454"/>
                      <a:pt x="7776" y="4454"/>
                      <a:pt x="7776" y="4454"/>
                    </a:cubicBezTo>
                    <a:lnTo>
                      <a:pt x="7776" y="4454"/>
                    </a:lnTo>
                    <a:cubicBezTo>
                      <a:pt x="7769" y="4454"/>
                      <a:pt x="7946" y="4597"/>
                      <a:pt x="7946" y="4597"/>
                    </a:cubicBezTo>
                    <a:cubicBezTo>
                      <a:pt x="8017" y="4659"/>
                      <a:pt x="8044" y="4695"/>
                      <a:pt x="8035" y="4722"/>
                    </a:cubicBezTo>
                    <a:cubicBezTo>
                      <a:pt x="8034" y="4724"/>
                      <a:pt x="8031" y="4725"/>
                      <a:pt x="8027" y="4725"/>
                    </a:cubicBezTo>
                    <a:cubicBezTo>
                      <a:pt x="8013" y="4725"/>
                      <a:pt x="7986" y="4709"/>
                      <a:pt x="7978" y="4709"/>
                    </a:cubicBezTo>
                    <a:cubicBezTo>
                      <a:pt x="7974" y="4709"/>
                      <a:pt x="7974" y="4712"/>
                      <a:pt x="7981" y="4722"/>
                    </a:cubicBezTo>
                    <a:cubicBezTo>
                      <a:pt x="8044" y="4784"/>
                      <a:pt x="8115" y="4837"/>
                      <a:pt x="8186" y="4900"/>
                    </a:cubicBezTo>
                    <a:cubicBezTo>
                      <a:pt x="8202" y="4912"/>
                      <a:pt x="8206" y="4917"/>
                      <a:pt x="8202" y="4917"/>
                    </a:cubicBezTo>
                    <a:cubicBezTo>
                      <a:pt x="8185" y="4917"/>
                      <a:pt x="8026" y="4825"/>
                      <a:pt x="8003" y="4825"/>
                    </a:cubicBezTo>
                    <a:cubicBezTo>
                      <a:pt x="7997" y="4825"/>
                      <a:pt x="8000" y="4831"/>
                      <a:pt x="8017" y="4846"/>
                    </a:cubicBezTo>
                    <a:cubicBezTo>
                      <a:pt x="8062" y="4891"/>
                      <a:pt x="8151" y="4962"/>
                      <a:pt x="8169" y="4989"/>
                    </a:cubicBezTo>
                    <a:cubicBezTo>
                      <a:pt x="8186" y="5016"/>
                      <a:pt x="8169" y="5024"/>
                      <a:pt x="8160" y="5042"/>
                    </a:cubicBezTo>
                    <a:cubicBezTo>
                      <a:pt x="8176" y="5009"/>
                      <a:pt x="8004" y="4833"/>
                      <a:pt x="7928" y="4833"/>
                    </a:cubicBezTo>
                    <a:cubicBezTo>
                      <a:pt x="7921" y="4833"/>
                      <a:pt x="7915" y="4835"/>
                      <a:pt x="7910" y="4837"/>
                    </a:cubicBezTo>
                    <a:cubicBezTo>
                      <a:pt x="7884" y="4855"/>
                      <a:pt x="7901" y="4935"/>
                      <a:pt x="8079" y="5060"/>
                    </a:cubicBezTo>
                    <a:cubicBezTo>
                      <a:pt x="7969" y="4987"/>
                      <a:pt x="7897" y="4961"/>
                      <a:pt x="7848" y="4961"/>
                    </a:cubicBezTo>
                    <a:cubicBezTo>
                      <a:pt x="7743" y="4961"/>
                      <a:pt x="7747" y="5080"/>
                      <a:pt x="7723" y="5105"/>
                    </a:cubicBezTo>
                    <a:cubicBezTo>
                      <a:pt x="7696" y="5149"/>
                      <a:pt x="7875" y="5238"/>
                      <a:pt x="8079" y="5381"/>
                    </a:cubicBezTo>
                    <a:cubicBezTo>
                      <a:pt x="8184" y="5466"/>
                      <a:pt x="8232" y="5506"/>
                      <a:pt x="8221" y="5506"/>
                    </a:cubicBezTo>
                    <a:cubicBezTo>
                      <a:pt x="8210" y="5506"/>
                      <a:pt x="8152" y="5475"/>
                      <a:pt x="8044" y="5416"/>
                    </a:cubicBezTo>
                    <a:cubicBezTo>
                      <a:pt x="7786" y="5238"/>
                      <a:pt x="7617" y="5187"/>
                      <a:pt x="7525" y="5187"/>
                    </a:cubicBezTo>
                    <a:cubicBezTo>
                      <a:pt x="7484" y="5187"/>
                      <a:pt x="7458" y="5198"/>
                      <a:pt x="7447" y="5212"/>
                    </a:cubicBezTo>
                    <a:cubicBezTo>
                      <a:pt x="7429" y="5238"/>
                      <a:pt x="7411" y="5265"/>
                      <a:pt x="7527" y="5363"/>
                    </a:cubicBezTo>
                    <a:cubicBezTo>
                      <a:pt x="7682" y="5509"/>
                      <a:pt x="7729" y="5564"/>
                      <a:pt x="7708" y="5599"/>
                    </a:cubicBezTo>
                    <a:lnTo>
                      <a:pt x="7708" y="5599"/>
                    </a:lnTo>
                    <a:cubicBezTo>
                      <a:pt x="7723" y="5561"/>
                      <a:pt x="7553" y="5425"/>
                      <a:pt x="7487" y="5425"/>
                    </a:cubicBezTo>
                    <a:cubicBezTo>
                      <a:pt x="7477" y="5425"/>
                      <a:pt x="7469" y="5428"/>
                      <a:pt x="7465" y="5434"/>
                    </a:cubicBezTo>
                    <a:cubicBezTo>
                      <a:pt x="7429" y="5470"/>
                      <a:pt x="7403" y="5505"/>
                      <a:pt x="7385" y="5550"/>
                    </a:cubicBezTo>
                    <a:cubicBezTo>
                      <a:pt x="7362" y="5595"/>
                      <a:pt x="7359" y="5627"/>
                      <a:pt x="7506" y="5758"/>
                    </a:cubicBezTo>
                    <a:lnTo>
                      <a:pt x="7506" y="5758"/>
                    </a:lnTo>
                    <a:cubicBezTo>
                      <a:pt x="7429" y="5697"/>
                      <a:pt x="7349" y="5644"/>
                      <a:pt x="7269" y="5595"/>
                    </a:cubicBezTo>
                    <a:cubicBezTo>
                      <a:pt x="7232" y="5570"/>
                      <a:pt x="7195" y="5556"/>
                      <a:pt x="7176" y="5556"/>
                    </a:cubicBezTo>
                    <a:cubicBezTo>
                      <a:pt x="7155" y="5556"/>
                      <a:pt x="7158" y="5574"/>
                      <a:pt x="7215" y="5612"/>
                    </a:cubicBezTo>
                    <a:cubicBezTo>
                      <a:pt x="7349" y="5701"/>
                      <a:pt x="7251" y="5684"/>
                      <a:pt x="7242" y="5710"/>
                    </a:cubicBezTo>
                    <a:cubicBezTo>
                      <a:pt x="7242" y="5737"/>
                      <a:pt x="7385" y="5817"/>
                      <a:pt x="7420" y="5853"/>
                    </a:cubicBezTo>
                    <a:cubicBezTo>
                      <a:pt x="7435" y="5868"/>
                      <a:pt x="7437" y="5874"/>
                      <a:pt x="7430" y="5874"/>
                    </a:cubicBezTo>
                    <a:cubicBezTo>
                      <a:pt x="7408" y="5874"/>
                      <a:pt x="7303" y="5817"/>
                      <a:pt x="7269" y="5817"/>
                    </a:cubicBezTo>
                    <a:cubicBezTo>
                      <a:pt x="7257" y="5815"/>
                      <a:pt x="7248" y="5814"/>
                      <a:pt x="7240" y="5814"/>
                    </a:cubicBezTo>
                    <a:cubicBezTo>
                      <a:pt x="7220" y="5814"/>
                      <a:pt x="7213" y="5822"/>
                      <a:pt x="7207" y="5835"/>
                    </a:cubicBezTo>
                    <a:cubicBezTo>
                      <a:pt x="7207" y="5862"/>
                      <a:pt x="7233" y="5897"/>
                      <a:pt x="7322" y="5969"/>
                    </a:cubicBezTo>
                    <a:cubicBezTo>
                      <a:pt x="7411" y="6040"/>
                      <a:pt x="7358" y="6031"/>
                      <a:pt x="7349" y="6049"/>
                    </a:cubicBezTo>
                    <a:cubicBezTo>
                      <a:pt x="7239" y="5980"/>
                      <a:pt x="7186" y="5937"/>
                      <a:pt x="7174" y="5937"/>
                    </a:cubicBezTo>
                    <a:cubicBezTo>
                      <a:pt x="7167" y="5937"/>
                      <a:pt x="7173" y="5949"/>
                      <a:pt x="7189" y="5978"/>
                    </a:cubicBezTo>
                    <a:cubicBezTo>
                      <a:pt x="7215" y="6031"/>
                      <a:pt x="7251" y="6076"/>
                      <a:pt x="7287" y="6129"/>
                    </a:cubicBezTo>
                    <a:cubicBezTo>
                      <a:pt x="7286" y="6128"/>
                      <a:pt x="7285" y="6127"/>
                      <a:pt x="7285" y="6127"/>
                    </a:cubicBezTo>
                    <a:lnTo>
                      <a:pt x="7285" y="6127"/>
                    </a:lnTo>
                    <a:cubicBezTo>
                      <a:pt x="7283" y="6127"/>
                      <a:pt x="7333" y="6187"/>
                      <a:pt x="7321" y="6187"/>
                    </a:cubicBezTo>
                    <a:cubicBezTo>
                      <a:pt x="7317" y="6187"/>
                      <a:pt x="7307" y="6181"/>
                      <a:pt x="7287" y="6165"/>
                    </a:cubicBezTo>
                    <a:cubicBezTo>
                      <a:pt x="7242" y="6120"/>
                      <a:pt x="7198" y="6093"/>
                      <a:pt x="7153" y="6058"/>
                    </a:cubicBezTo>
                    <a:lnTo>
                      <a:pt x="7153" y="6058"/>
                    </a:lnTo>
                    <a:cubicBezTo>
                      <a:pt x="7126" y="6093"/>
                      <a:pt x="7180" y="6120"/>
                      <a:pt x="7260" y="6200"/>
                    </a:cubicBezTo>
                    <a:cubicBezTo>
                      <a:pt x="7306" y="6240"/>
                      <a:pt x="7367" y="6309"/>
                      <a:pt x="7334" y="6309"/>
                    </a:cubicBezTo>
                    <a:cubicBezTo>
                      <a:pt x="7322" y="6309"/>
                      <a:pt x="7299" y="6301"/>
                      <a:pt x="7260" y="6280"/>
                    </a:cubicBezTo>
                    <a:cubicBezTo>
                      <a:pt x="7082" y="6173"/>
                      <a:pt x="7055" y="6129"/>
                      <a:pt x="6957" y="6120"/>
                    </a:cubicBezTo>
                    <a:cubicBezTo>
                      <a:pt x="6917" y="6120"/>
                      <a:pt x="6847" y="6105"/>
                      <a:pt x="6807" y="6105"/>
                    </a:cubicBezTo>
                    <a:cubicBezTo>
                      <a:pt x="6793" y="6105"/>
                      <a:pt x="6783" y="6107"/>
                      <a:pt x="6779" y="6111"/>
                    </a:cubicBezTo>
                    <a:cubicBezTo>
                      <a:pt x="6761" y="6129"/>
                      <a:pt x="6904" y="6200"/>
                      <a:pt x="6975" y="6254"/>
                    </a:cubicBezTo>
                    <a:cubicBezTo>
                      <a:pt x="7050" y="6308"/>
                      <a:pt x="7094" y="6358"/>
                      <a:pt x="7070" y="6358"/>
                    </a:cubicBezTo>
                    <a:cubicBezTo>
                      <a:pt x="7063" y="6358"/>
                      <a:pt x="7049" y="6353"/>
                      <a:pt x="7028" y="6343"/>
                    </a:cubicBezTo>
                    <a:cubicBezTo>
                      <a:pt x="7002" y="6334"/>
                      <a:pt x="6955" y="6320"/>
                      <a:pt x="6932" y="6320"/>
                    </a:cubicBezTo>
                    <a:cubicBezTo>
                      <a:pt x="6909" y="6320"/>
                      <a:pt x="6908" y="6333"/>
                      <a:pt x="6969" y="6374"/>
                    </a:cubicBezTo>
                    <a:lnTo>
                      <a:pt x="6969" y="6374"/>
                    </a:lnTo>
                    <a:cubicBezTo>
                      <a:pt x="6878" y="6313"/>
                      <a:pt x="6827" y="6291"/>
                      <a:pt x="6802" y="6291"/>
                    </a:cubicBezTo>
                    <a:cubicBezTo>
                      <a:pt x="6738" y="6291"/>
                      <a:pt x="6832" y="6433"/>
                      <a:pt x="6832" y="6459"/>
                    </a:cubicBezTo>
                    <a:cubicBezTo>
                      <a:pt x="6830" y="6465"/>
                      <a:pt x="6826" y="6467"/>
                      <a:pt x="6820" y="6467"/>
                    </a:cubicBezTo>
                    <a:cubicBezTo>
                      <a:pt x="6799" y="6467"/>
                      <a:pt x="6758" y="6439"/>
                      <a:pt x="6717" y="6432"/>
                    </a:cubicBezTo>
                    <a:cubicBezTo>
                      <a:pt x="6681" y="6432"/>
                      <a:pt x="6645" y="6441"/>
                      <a:pt x="6628" y="6476"/>
                    </a:cubicBezTo>
                    <a:cubicBezTo>
                      <a:pt x="6621" y="6489"/>
                      <a:pt x="6606" y="6570"/>
                      <a:pt x="6530" y="6570"/>
                    </a:cubicBezTo>
                    <a:cubicBezTo>
                      <a:pt x="6499" y="6570"/>
                      <a:pt x="6459" y="6557"/>
                      <a:pt x="6405" y="6521"/>
                    </a:cubicBezTo>
                    <a:lnTo>
                      <a:pt x="6405" y="6521"/>
                    </a:lnTo>
                    <a:cubicBezTo>
                      <a:pt x="6387" y="6548"/>
                      <a:pt x="6405" y="6574"/>
                      <a:pt x="6592" y="6699"/>
                    </a:cubicBezTo>
                    <a:cubicBezTo>
                      <a:pt x="6672" y="6761"/>
                      <a:pt x="6824" y="6886"/>
                      <a:pt x="6815" y="6904"/>
                    </a:cubicBezTo>
                    <a:lnTo>
                      <a:pt x="6485" y="6708"/>
                    </a:lnTo>
                    <a:cubicBezTo>
                      <a:pt x="6449" y="6693"/>
                      <a:pt x="6423" y="6686"/>
                      <a:pt x="6408" y="6686"/>
                    </a:cubicBezTo>
                    <a:cubicBezTo>
                      <a:pt x="6378" y="6686"/>
                      <a:pt x="6385" y="6711"/>
                      <a:pt x="6414" y="6752"/>
                    </a:cubicBezTo>
                    <a:cubicBezTo>
                      <a:pt x="6458" y="6815"/>
                      <a:pt x="6494" y="6868"/>
                      <a:pt x="6494" y="6886"/>
                    </a:cubicBezTo>
                    <a:lnTo>
                      <a:pt x="6316" y="6806"/>
                    </a:lnTo>
                    <a:cubicBezTo>
                      <a:pt x="6308" y="6803"/>
                      <a:pt x="6302" y="6802"/>
                      <a:pt x="6299" y="6802"/>
                    </a:cubicBezTo>
                    <a:cubicBezTo>
                      <a:pt x="6242" y="6802"/>
                      <a:pt x="6697" y="7110"/>
                      <a:pt x="6672" y="7135"/>
                    </a:cubicBezTo>
                    <a:cubicBezTo>
                      <a:pt x="6671" y="7138"/>
                      <a:pt x="6669" y="7139"/>
                      <a:pt x="6666" y="7139"/>
                    </a:cubicBezTo>
                    <a:cubicBezTo>
                      <a:pt x="6614" y="7139"/>
                      <a:pt x="6312" y="6894"/>
                      <a:pt x="6245" y="6886"/>
                    </a:cubicBezTo>
                    <a:cubicBezTo>
                      <a:pt x="6243" y="6886"/>
                      <a:pt x="6241" y="6886"/>
                      <a:pt x="6239" y="6886"/>
                    </a:cubicBezTo>
                    <a:cubicBezTo>
                      <a:pt x="6130" y="6886"/>
                      <a:pt x="6433" y="7146"/>
                      <a:pt x="6485" y="7242"/>
                    </a:cubicBezTo>
                    <a:cubicBezTo>
                      <a:pt x="6491" y="7254"/>
                      <a:pt x="6513" y="7331"/>
                      <a:pt x="6481" y="7331"/>
                    </a:cubicBezTo>
                    <a:cubicBezTo>
                      <a:pt x="6465" y="7331"/>
                      <a:pt x="6437" y="7313"/>
                      <a:pt x="6387" y="7260"/>
                    </a:cubicBezTo>
                    <a:cubicBezTo>
                      <a:pt x="6414" y="7225"/>
                      <a:pt x="6271" y="7118"/>
                      <a:pt x="6173" y="7109"/>
                    </a:cubicBezTo>
                    <a:cubicBezTo>
                      <a:pt x="6138" y="7109"/>
                      <a:pt x="6120" y="7162"/>
                      <a:pt x="6280" y="7260"/>
                    </a:cubicBezTo>
                    <a:cubicBezTo>
                      <a:pt x="6369" y="7304"/>
                      <a:pt x="6457" y="7357"/>
                      <a:pt x="6537" y="7419"/>
                    </a:cubicBezTo>
                    <a:lnTo>
                      <a:pt x="6537" y="7419"/>
                    </a:lnTo>
                    <a:cubicBezTo>
                      <a:pt x="6509" y="7403"/>
                      <a:pt x="6166" y="7240"/>
                      <a:pt x="6117" y="7240"/>
                    </a:cubicBezTo>
                    <a:cubicBezTo>
                      <a:pt x="6106" y="7240"/>
                      <a:pt x="6111" y="7248"/>
                      <a:pt x="6138" y="7269"/>
                    </a:cubicBezTo>
                    <a:lnTo>
                      <a:pt x="6449" y="7492"/>
                    </a:lnTo>
                    <a:cubicBezTo>
                      <a:pt x="6512" y="7545"/>
                      <a:pt x="6574" y="7599"/>
                      <a:pt x="6637" y="7661"/>
                    </a:cubicBezTo>
                    <a:cubicBezTo>
                      <a:pt x="6426" y="7523"/>
                      <a:pt x="6316" y="7444"/>
                      <a:pt x="6263" y="7444"/>
                    </a:cubicBezTo>
                    <a:cubicBezTo>
                      <a:pt x="6251" y="7444"/>
                      <a:pt x="6242" y="7448"/>
                      <a:pt x="6236" y="7456"/>
                    </a:cubicBezTo>
                    <a:cubicBezTo>
                      <a:pt x="6262" y="7554"/>
                      <a:pt x="6343" y="7634"/>
                      <a:pt x="6432" y="7679"/>
                    </a:cubicBezTo>
                    <a:lnTo>
                      <a:pt x="6405" y="7714"/>
                    </a:lnTo>
                    <a:cubicBezTo>
                      <a:pt x="6307" y="7652"/>
                      <a:pt x="6209" y="7572"/>
                      <a:pt x="6120" y="7527"/>
                    </a:cubicBezTo>
                    <a:cubicBezTo>
                      <a:pt x="6069" y="7502"/>
                      <a:pt x="6034" y="7491"/>
                      <a:pt x="6014" y="7491"/>
                    </a:cubicBezTo>
                    <a:cubicBezTo>
                      <a:pt x="5991" y="7491"/>
                      <a:pt x="5986" y="7504"/>
                      <a:pt x="5995" y="7527"/>
                    </a:cubicBezTo>
                    <a:cubicBezTo>
                      <a:pt x="6028" y="7593"/>
                      <a:pt x="6267" y="7773"/>
                      <a:pt x="6226" y="7773"/>
                    </a:cubicBezTo>
                    <a:cubicBezTo>
                      <a:pt x="6212" y="7773"/>
                      <a:pt x="6160" y="7749"/>
                      <a:pt x="6049" y="7688"/>
                    </a:cubicBezTo>
                    <a:cubicBezTo>
                      <a:pt x="5934" y="7610"/>
                      <a:pt x="5888" y="7581"/>
                      <a:pt x="5880" y="7581"/>
                    </a:cubicBezTo>
                    <a:cubicBezTo>
                      <a:pt x="5860" y="7581"/>
                      <a:pt x="6115" y="7784"/>
                      <a:pt x="6102" y="7803"/>
                    </a:cubicBezTo>
                    <a:cubicBezTo>
                      <a:pt x="6099" y="7808"/>
                      <a:pt x="6093" y="7809"/>
                      <a:pt x="6085" y="7809"/>
                    </a:cubicBezTo>
                    <a:cubicBezTo>
                      <a:pt x="6034" y="7809"/>
                      <a:pt x="5901" y="7743"/>
                      <a:pt x="5879" y="7743"/>
                    </a:cubicBezTo>
                    <a:cubicBezTo>
                      <a:pt x="5873" y="7743"/>
                      <a:pt x="5875" y="7747"/>
                      <a:pt x="5888" y="7759"/>
                    </a:cubicBezTo>
                    <a:lnTo>
                      <a:pt x="6111" y="7955"/>
                    </a:lnTo>
                    <a:cubicBezTo>
                      <a:pt x="5960" y="7884"/>
                      <a:pt x="5915" y="7821"/>
                      <a:pt x="5808" y="7795"/>
                    </a:cubicBezTo>
                    <a:cubicBezTo>
                      <a:pt x="5792" y="7792"/>
                      <a:pt x="5774" y="7789"/>
                      <a:pt x="5761" y="7789"/>
                    </a:cubicBezTo>
                    <a:cubicBezTo>
                      <a:pt x="5730" y="7789"/>
                      <a:pt x="5721" y="7804"/>
                      <a:pt x="5808" y="7866"/>
                    </a:cubicBezTo>
                    <a:cubicBezTo>
                      <a:pt x="5924" y="7964"/>
                      <a:pt x="5844" y="7946"/>
                      <a:pt x="5826" y="7964"/>
                    </a:cubicBezTo>
                    <a:cubicBezTo>
                      <a:pt x="5809" y="7981"/>
                      <a:pt x="6035" y="8127"/>
                      <a:pt x="6041" y="8164"/>
                    </a:cubicBezTo>
                    <a:lnTo>
                      <a:pt x="6041" y="8164"/>
                    </a:lnTo>
                    <a:lnTo>
                      <a:pt x="6031" y="8160"/>
                    </a:lnTo>
                    <a:lnTo>
                      <a:pt x="6031" y="8160"/>
                    </a:lnTo>
                    <a:cubicBezTo>
                      <a:pt x="6030" y="8161"/>
                      <a:pt x="6030" y="8162"/>
                      <a:pt x="6031" y="8163"/>
                    </a:cubicBezTo>
                    <a:lnTo>
                      <a:pt x="6031" y="8163"/>
                    </a:lnTo>
                    <a:lnTo>
                      <a:pt x="6040" y="8169"/>
                    </a:lnTo>
                    <a:cubicBezTo>
                      <a:pt x="6041" y="8167"/>
                      <a:pt x="6041" y="8166"/>
                      <a:pt x="6041" y="8164"/>
                    </a:cubicBezTo>
                    <a:lnTo>
                      <a:pt x="6041" y="8164"/>
                    </a:lnTo>
                    <a:lnTo>
                      <a:pt x="6173" y="8222"/>
                    </a:lnTo>
                    <a:cubicBezTo>
                      <a:pt x="6245" y="8284"/>
                      <a:pt x="6316" y="8347"/>
                      <a:pt x="6262" y="8347"/>
                    </a:cubicBezTo>
                    <a:cubicBezTo>
                      <a:pt x="6177" y="8287"/>
                      <a:pt x="6036" y="8187"/>
                      <a:pt x="6031" y="8163"/>
                    </a:cubicBezTo>
                    <a:lnTo>
                      <a:pt x="6031" y="8163"/>
                    </a:lnTo>
                    <a:lnTo>
                      <a:pt x="5790" y="8008"/>
                    </a:lnTo>
                    <a:lnTo>
                      <a:pt x="5790" y="8008"/>
                    </a:lnTo>
                    <a:cubicBezTo>
                      <a:pt x="5781" y="8017"/>
                      <a:pt x="5755" y="8035"/>
                      <a:pt x="5888" y="8124"/>
                    </a:cubicBezTo>
                    <a:cubicBezTo>
                      <a:pt x="5941" y="8177"/>
                      <a:pt x="5963" y="8202"/>
                      <a:pt x="5945" y="8202"/>
                    </a:cubicBezTo>
                    <a:cubicBezTo>
                      <a:pt x="5933" y="8202"/>
                      <a:pt x="5903" y="8190"/>
                      <a:pt x="5853" y="8169"/>
                    </a:cubicBezTo>
                    <a:lnTo>
                      <a:pt x="5853" y="8169"/>
                    </a:lnTo>
                    <a:cubicBezTo>
                      <a:pt x="5844" y="8178"/>
                      <a:pt x="5853" y="8195"/>
                      <a:pt x="5968" y="8267"/>
                    </a:cubicBezTo>
                    <a:cubicBezTo>
                      <a:pt x="6102" y="8356"/>
                      <a:pt x="6066" y="8374"/>
                      <a:pt x="6058" y="8382"/>
                    </a:cubicBezTo>
                    <a:lnTo>
                      <a:pt x="5663" y="8122"/>
                    </a:lnTo>
                    <a:lnTo>
                      <a:pt x="5663" y="8122"/>
                    </a:lnTo>
                    <a:cubicBezTo>
                      <a:pt x="5806" y="8221"/>
                      <a:pt x="5789" y="8294"/>
                      <a:pt x="5773" y="8311"/>
                    </a:cubicBezTo>
                    <a:cubicBezTo>
                      <a:pt x="5770" y="8313"/>
                      <a:pt x="5766" y="8314"/>
                      <a:pt x="5762" y="8314"/>
                    </a:cubicBezTo>
                    <a:cubicBezTo>
                      <a:pt x="5722" y="8314"/>
                      <a:pt x="5616" y="8249"/>
                      <a:pt x="5568" y="8249"/>
                    </a:cubicBezTo>
                    <a:cubicBezTo>
                      <a:pt x="5553" y="8248"/>
                      <a:pt x="5540" y="8247"/>
                      <a:pt x="5527" y="8247"/>
                    </a:cubicBezTo>
                    <a:cubicBezTo>
                      <a:pt x="5359" y="8247"/>
                      <a:pt x="5331" y="8353"/>
                      <a:pt x="5265" y="8436"/>
                    </a:cubicBezTo>
                    <a:cubicBezTo>
                      <a:pt x="5265" y="8436"/>
                      <a:pt x="5164" y="8371"/>
                      <a:pt x="5131" y="8371"/>
                    </a:cubicBezTo>
                    <a:cubicBezTo>
                      <a:pt x="5127" y="8371"/>
                      <a:pt x="5124" y="8372"/>
                      <a:pt x="5122" y="8374"/>
                    </a:cubicBezTo>
                    <a:cubicBezTo>
                      <a:pt x="5113" y="8382"/>
                      <a:pt x="5113" y="8400"/>
                      <a:pt x="5113" y="8427"/>
                    </a:cubicBezTo>
                    <a:cubicBezTo>
                      <a:pt x="5104" y="8489"/>
                      <a:pt x="5096" y="8561"/>
                      <a:pt x="5104" y="8623"/>
                    </a:cubicBezTo>
                    <a:cubicBezTo>
                      <a:pt x="5087" y="8721"/>
                      <a:pt x="5096" y="8819"/>
                      <a:pt x="5113" y="8917"/>
                    </a:cubicBezTo>
                    <a:cubicBezTo>
                      <a:pt x="5131" y="8979"/>
                      <a:pt x="5176" y="9042"/>
                      <a:pt x="5229" y="9086"/>
                    </a:cubicBezTo>
                    <a:cubicBezTo>
                      <a:pt x="5292" y="9140"/>
                      <a:pt x="5256" y="9148"/>
                      <a:pt x="5247" y="9157"/>
                    </a:cubicBezTo>
                    <a:cubicBezTo>
                      <a:pt x="5255" y="9149"/>
                      <a:pt x="5185" y="9085"/>
                      <a:pt x="5147" y="9085"/>
                    </a:cubicBezTo>
                    <a:cubicBezTo>
                      <a:pt x="5144" y="9085"/>
                      <a:pt x="5142" y="9086"/>
                      <a:pt x="5140" y="9086"/>
                    </a:cubicBezTo>
                    <a:cubicBezTo>
                      <a:pt x="5069" y="9086"/>
                      <a:pt x="5069" y="9148"/>
                      <a:pt x="5042" y="9184"/>
                    </a:cubicBezTo>
                    <a:cubicBezTo>
                      <a:pt x="5033" y="9193"/>
                      <a:pt x="4962" y="9211"/>
                      <a:pt x="5060" y="9291"/>
                    </a:cubicBezTo>
                    <a:cubicBezTo>
                      <a:pt x="5131" y="9353"/>
                      <a:pt x="5398" y="9514"/>
                      <a:pt x="5487" y="9567"/>
                    </a:cubicBezTo>
                    <a:cubicBezTo>
                      <a:pt x="5485" y="9569"/>
                      <a:pt x="5482" y="9570"/>
                      <a:pt x="5477" y="9570"/>
                    </a:cubicBezTo>
                    <a:cubicBezTo>
                      <a:pt x="5423" y="9570"/>
                      <a:pt x="5209" y="9435"/>
                      <a:pt x="5078" y="9353"/>
                    </a:cubicBezTo>
                    <a:cubicBezTo>
                      <a:pt x="4998" y="9299"/>
                      <a:pt x="4960" y="9282"/>
                      <a:pt x="4941" y="9282"/>
                    </a:cubicBezTo>
                    <a:cubicBezTo>
                      <a:pt x="4913" y="9282"/>
                      <a:pt x="4928" y="9320"/>
                      <a:pt x="4917" y="9336"/>
                    </a:cubicBezTo>
                    <a:cubicBezTo>
                      <a:pt x="4892" y="9361"/>
                      <a:pt x="4883" y="9425"/>
                      <a:pt x="4800" y="9425"/>
                    </a:cubicBezTo>
                    <a:cubicBezTo>
                      <a:pt x="4795" y="9425"/>
                      <a:pt x="4790" y="9425"/>
                      <a:pt x="4784" y="9425"/>
                    </a:cubicBezTo>
                    <a:lnTo>
                      <a:pt x="4686" y="9389"/>
                    </a:lnTo>
                    <a:lnTo>
                      <a:pt x="4686" y="9389"/>
                    </a:lnTo>
                    <a:cubicBezTo>
                      <a:pt x="4686" y="9416"/>
                      <a:pt x="4775" y="9487"/>
                      <a:pt x="4819" y="9549"/>
                    </a:cubicBezTo>
                    <a:cubicBezTo>
                      <a:pt x="4861" y="9591"/>
                      <a:pt x="4853" y="9604"/>
                      <a:pt x="4824" y="9604"/>
                    </a:cubicBezTo>
                    <a:cubicBezTo>
                      <a:pt x="4775" y="9604"/>
                      <a:pt x="4664" y="9567"/>
                      <a:pt x="4622" y="9567"/>
                    </a:cubicBezTo>
                    <a:cubicBezTo>
                      <a:pt x="4619" y="9567"/>
                      <a:pt x="4617" y="9567"/>
                      <a:pt x="4615" y="9567"/>
                    </a:cubicBezTo>
                    <a:cubicBezTo>
                      <a:pt x="4552" y="9585"/>
                      <a:pt x="4704" y="9701"/>
                      <a:pt x="4855" y="9825"/>
                    </a:cubicBezTo>
                    <a:cubicBezTo>
                      <a:pt x="4925" y="9886"/>
                      <a:pt x="4946" y="9909"/>
                      <a:pt x="4938" y="9909"/>
                    </a:cubicBezTo>
                    <a:cubicBezTo>
                      <a:pt x="4916" y="9909"/>
                      <a:pt x="4658" y="9725"/>
                      <a:pt x="4606" y="9692"/>
                    </a:cubicBezTo>
                    <a:cubicBezTo>
                      <a:pt x="4573" y="9674"/>
                      <a:pt x="4555" y="9667"/>
                      <a:pt x="4547" y="9667"/>
                    </a:cubicBezTo>
                    <a:cubicBezTo>
                      <a:pt x="4508" y="9667"/>
                      <a:pt x="4733" y="9855"/>
                      <a:pt x="4748" y="9870"/>
                    </a:cubicBezTo>
                    <a:cubicBezTo>
                      <a:pt x="4774" y="9901"/>
                      <a:pt x="4777" y="9912"/>
                      <a:pt x="4763" y="9912"/>
                    </a:cubicBezTo>
                    <a:cubicBezTo>
                      <a:pt x="4724" y="9912"/>
                      <a:pt x="4541" y="9801"/>
                      <a:pt x="4481" y="9781"/>
                    </a:cubicBezTo>
                    <a:cubicBezTo>
                      <a:pt x="4463" y="9776"/>
                      <a:pt x="4449" y="9774"/>
                      <a:pt x="4438" y="9774"/>
                    </a:cubicBezTo>
                    <a:cubicBezTo>
                      <a:pt x="4380" y="9774"/>
                      <a:pt x="4395" y="9825"/>
                      <a:pt x="4410" y="9870"/>
                    </a:cubicBezTo>
                    <a:cubicBezTo>
                      <a:pt x="4416" y="9889"/>
                      <a:pt x="4445" y="9991"/>
                      <a:pt x="4379" y="9991"/>
                    </a:cubicBezTo>
                    <a:cubicBezTo>
                      <a:pt x="4353" y="9991"/>
                      <a:pt x="4312" y="9975"/>
                      <a:pt x="4249" y="9932"/>
                    </a:cubicBezTo>
                    <a:cubicBezTo>
                      <a:pt x="4245" y="9932"/>
                      <a:pt x="4242" y="9931"/>
                      <a:pt x="4239" y="9931"/>
                    </a:cubicBezTo>
                    <a:cubicBezTo>
                      <a:pt x="4193" y="9931"/>
                      <a:pt x="4233" y="9989"/>
                      <a:pt x="4249" y="10030"/>
                    </a:cubicBezTo>
                    <a:cubicBezTo>
                      <a:pt x="4303" y="10191"/>
                      <a:pt x="4223" y="10253"/>
                      <a:pt x="4267" y="10404"/>
                    </a:cubicBezTo>
                    <a:cubicBezTo>
                      <a:pt x="4274" y="10446"/>
                      <a:pt x="4308" y="10504"/>
                      <a:pt x="4419" y="10590"/>
                    </a:cubicBezTo>
                    <a:lnTo>
                      <a:pt x="4419" y="10590"/>
                    </a:lnTo>
                    <a:cubicBezTo>
                      <a:pt x="4338" y="10537"/>
                      <a:pt x="4253" y="10491"/>
                      <a:pt x="4169" y="10449"/>
                    </a:cubicBezTo>
                    <a:cubicBezTo>
                      <a:pt x="4159" y="10445"/>
                      <a:pt x="4152" y="10443"/>
                      <a:pt x="4148" y="10443"/>
                    </a:cubicBezTo>
                    <a:cubicBezTo>
                      <a:pt x="4123" y="10443"/>
                      <a:pt x="4191" y="10502"/>
                      <a:pt x="4160" y="10502"/>
                    </a:cubicBezTo>
                    <a:lnTo>
                      <a:pt x="4089" y="10493"/>
                    </a:lnTo>
                    <a:cubicBezTo>
                      <a:pt x="4071" y="10491"/>
                      <a:pt x="4055" y="10489"/>
                      <a:pt x="4041" y="10489"/>
                    </a:cubicBezTo>
                    <a:cubicBezTo>
                      <a:pt x="3970" y="10489"/>
                      <a:pt x="3960" y="10524"/>
                      <a:pt x="3938" y="10547"/>
                    </a:cubicBezTo>
                    <a:cubicBezTo>
                      <a:pt x="4036" y="10636"/>
                      <a:pt x="3964" y="10681"/>
                      <a:pt x="3973" y="10698"/>
                    </a:cubicBezTo>
                    <a:cubicBezTo>
                      <a:pt x="4169" y="10885"/>
                      <a:pt x="4419" y="11072"/>
                      <a:pt x="4615" y="11286"/>
                    </a:cubicBezTo>
                    <a:cubicBezTo>
                      <a:pt x="4620" y="11293"/>
                      <a:pt x="4620" y="11297"/>
                      <a:pt x="4616" y="11297"/>
                    </a:cubicBezTo>
                    <a:cubicBezTo>
                      <a:pt x="4584" y="11297"/>
                      <a:pt x="4345" y="11153"/>
                      <a:pt x="4214" y="10983"/>
                    </a:cubicBezTo>
                    <a:cubicBezTo>
                      <a:pt x="4090" y="10813"/>
                      <a:pt x="3986" y="10757"/>
                      <a:pt x="3944" y="10757"/>
                    </a:cubicBezTo>
                    <a:cubicBezTo>
                      <a:pt x="3937" y="10757"/>
                      <a:pt x="3932" y="10758"/>
                      <a:pt x="3929" y="10761"/>
                    </a:cubicBezTo>
                    <a:cubicBezTo>
                      <a:pt x="3911" y="10778"/>
                      <a:pt x="3875" y="10778"/>
                      <a:pt x="3938" y="10868"/>
                    </a:cubicBezTo>
                    <a:cubicBezTo>
                      <a:pt x="3995" y="10932"/>
                      <a:pt x="4029" y="10962"/>
                      <a:pt x="4013" y="10962"/>
                    </a:cubicBezTo>
                    <a:cubicBezTo>
                      <a:pt x="4009" y="10962"/>
                      <a:pt x="4002" y="10960"/>
                      <a:pt x="3991" y="10957"/>
                    </a:cubicBezTo>
                    <a:cubicBezTo>
                      <a:pt x="3831" y="10859"/>
                      <a:pt x="3688" y="10734"/>
                      <a:pt x="3564" y="10591"/>
                    </a:cubicBezTo>
                    <a:lnTo>
                      <a:pt x="3564" y="10591"/>
                    </a:lnTo>
                    <a:cubicBezTo>
                      <a:pt x="3688" y="10752"/>
                      <a:pt x="3679" y="10761"/>
                      <a:pt x="3653" y="10787"/>
                    </a:cubicBezTo>
                    <a:cubicBezTo>
                      <a:pt x="3626" y="10805"/>
                      <a:pt x="3617" y="10823"/>
                      <a:pt x="3653" y="10921"/>
                    </a:cubicBezTo>
                    <a:cubicBezTo>
                      <a:pt x="3661" y="10938"/>
                      <a:pt x="3725" y="11074"/>
                      <a:pt x="3710" y="11074"/>
                    </a:cubicBezTo>
                    <a:cubicBezTo>
                      <a:pt x="3709" y="11074"/>
                      <a:pt x="3708" y="11073"/>
                      <a:pt x="3706" y="11072"/>
                    </a:cubicBezTo>
                    <a:cubicBezTo>
                      <a:pt x="3670" y="11028"/>
                      <a:pt x="3564" y="10894"/>
                      <a:pt x="3555" y="10885"/>
                    </a:cubicBezTo>
                    <a:cubicBezTo>
                      <a:pt x="3554" y="10885"/>
                      <a:pt x="3553" y="10885"/>
                      <a:pt x="3553" y="10885"/>
                    </a:cubicBezTo>
                    <a:cubicBezTo>
                      <a:pt x="3539" y="10885"/>
                      <a:pt x="3572" y="10993"/>
                      <a:pt x="3555" y="11001"/>
                    </a:cubicBezTo>
                    <a:lnTo>
                      <a:pt x="3483" y="11028"/>
                    </a:lnTo>
                    <a:cubicBezTo>
                      <a:pt x="3456" y="10985"/>
                      <a:pt x="3443" y="10968"/>
                      <a:pt x="3438" y="10968"/>
                    </a:cubicBezTo>
                    <a:cubicBezTo>
                      <a:pt x="3423" y="10968"/>
                      <a:pt x="3529" y="11195"/>
                      <a:pt x="3564" y="11286"/>
                    </a:cubicBezTo>
                    <a:cubicBezTo>
                      <a:pt x="3617" y="11411"/>
                      <a:pt x="3617" y="11455"/>
                      <a:pt x="3590" y="11455"/>
                    </a:cubicBezTo>
                    <a:cubicBezTo>
                      <a:pt x="3466" y="11179"/>
                      <a:pt x="3430" y="11081"/>
                      <a:pt x="3385" y="11081"/>
                    </a:cubicBezTo>
                    <a:cubicBezTo>
                      <a:pt x="3371" y="11080"/>
                      <a:pt x="3357" y="11079"/>
                      <a:pt x="3344" y="11079"/>
                    </a:cubicBezTo>
                    <a:cubicBezTo>
                      <a:pt x="3280" y="11079"/>
                      <a:pt x="3221" y="11095"/>
                      <a:pt x="3163" y="11117"/>
                    </a:cubicBezTo>
                    <a:cubicBezTo>
                      <a:pt x="3163" y="11117"/>
                      <a:pt x="3161" y="11117"/>
                      <a:pt x="3158" y="11117"/>
                    </a:cubicBezTo>
                    <a:cubicBezTo>
                      <a:pt x="3141" y="11117"/>
                      <a:pt x="3078" y="11123"/>
                      <a:pt x="3109" y="11224"/>
                    </a:cubicBezTo>
                    <a:cubicBezTo>
                      <a:pt x="3152" y="11371"/>
                      <a:pt x="3140" y="11417"/>
                      <a:pt x="3120" y="11417"/>
                    </a:cubicBezTo>
                    <a:cubicBezTo>
                      <a:pt x="3111" y="11417"/>
                      <a:pt x="3100" y="11407"/>
                      <a:pt x="3091" y="11393"/>
                    </a:cubicBezTo>
                    <a:cubicBezTo>
                      <a:pt x="3065" y="11322"/>
                      <a:pt x="3047" y="11242"/>
                      <a:pt x="3029" y="11161"/>
                    </a:cubicBezTo>
                    <a:cubicBezTo>
                      <a:pt x="3023" y="11130"/>
                      <a:pt x="3012" y="11125"/>
                      <a:pt x="3003" y="11125"/>
                    </a:cubicBezTo>
                    <a:cubicBezTo>
                      <a:pt x="2999" y="11125"/>
                      <a:pt x="2996" y="11126"/>
                      <a:pt x="2993" y="11126"/>
                    </a:cubicBezTo>
                    <a:cubicBezTo>
                      <a:pt x="2989" y="11126"/>
                      <a:pt x="2967" y="11103"/>
                      <a:pt x="2945" y="11103"/>
                    </a:cubicBezTo>
                    <a:cubicBezTo>
                      <a:pt x="2927" y="11103"/>
                      <a:pt x="2909" y="11121"/>
                      <a:pt x="2904" y="11188"/>
                    </a:cubicBezTo>
                    <a:cubicBezTo>
                      <a:pt x="2900" y="11256"/>
                      <a:pt x="2894" y="11267"/>
                      <a:pt x="2886" y="11267"/>
                    </a:cubicBezTo>
                    <a:cubicBezTo>
                      <a:pt x="2881" y="11267"/>
                      <a:pt x="2877" y="11264"/>
                      <a:pt x="2872" y="11264"/>
                    </a:cubicBezTo>
                    <a:cubicBezTo>
                      <a:pt x="2865" y="11264"/>
                      <a:pt x="2859" y="11268"/>
                      <a:pt x="2851" y="11286"/>
                    </a:cubicBezTo>
                    <a:cubicBezTo>
                      <a:pt x="2833" y="11313"/>
                      <a:pt x="2824" y="11518"/>
                      <a:pt x="2806" y="11518"/>
                    </a:cubicBezTo>
                    <a:cubicBezTo>
                      <a:pt x="2798" y="11455"/>
                      <a:pt x="2789" y="11393"/>
                      <a:pt x="2789" y="11331"/>
                    </a:cubicBezTo>
                    <a:cubicBezTo>
                      <a:pt x="2764" y="11233"/>
                      <a:pt x="2747" y="11187"/>
                      <a:pt x="2724" y="11187"/>
                    </a:cubicBezTo>
                    <a:cubicBezTo>
                      <a:pt x="2722" y="11187"/>
                      <a:pt x="2720" y="11187"/>
                      <a:pt x="2717" y="11188"/>
                    </a:cubicBezTo>
                    <a:cubicBezTo>
                      <a:pt x="2664" y="11188"/>
                      <a:pt x="2619" y="11206"/>
                      <a:pt x="2584" y="11242"/>
                    </a:cubicBezTo>
                    <a:cubicBezTo>
                      <a:pt x="2539" y="11322"/>
                      <a:pt x="2512" y="11411"/>
                      <a:pt x="2504" y="11509"/>
                    </a:cubicBezTo>
                    <a:cubicBezTo>
                      <a:pt x="2422" y="11706"/>
                      <a:pt x="2454" y="12035"/>
                      <a:pt x="2504" y="12035"/>
                    </a:cubicBezTo>
                    <a:cubicBezTo>
                      <a:pt x="2529" y="12035"/>
                      <a:pt x="2559" y="11949"/>
                      <a:pt x="2581" y="11715"/>
                    </a:cubicBezTo>
                    <a:lnTo>
                      <a:pt x="2581" y="11715"/>
                    </a:lnTo>
                    <a:cubicBezTo>
                      <a:pt x="2577" y="11864"/>
                      <a:pt x="2701" y="11863"/>
                      <a:pt x="2726" y="12070"/>
                    </a:cubicBezTo>
                    <a:cubicBezTo>
                      <a:pt x="2729" y="12126"/>
                      <a:pt x="2734" y="12146"/>
                      <a:pt x="2739" y="12146"/>
                    </a:cubicBezTo>
                    <a:cubicBezTo>
                      <a:pt x="2749" y="12146"/>
                      <a:pt x="2762" y="12078"/>
                      <a:pt x="2780" y="12043"/>
                    </a:cubicBezTo>
                    <a:cubicBezTo>
                      <a:pt x="2806" y="11990"/>
                      <a:pt x="2842" y="12017"/>
                      <a:pt x="2869" y="11990"/>
                    </a:cubicBezTo>
                    <a:cubicBezTo>
                      <a:pt x="2952" y="11906"/>
                      <a:pt x="3036" y="11882"/>
                      <a:pt x="3124" y="11882"/>
                    </a:cubicBezTo>
                    <a:cubicBezTo>
                      <a:pt x="3176" y="11882"/>
                      <a:pt x="3231" y="11891"/>
                      <a:pt x="3287" y="11901"/>
                    </a:cubicBezTo>
                    <a:cubicBezTo>
                      <a:pt x="3329" y="11909"/>
                      <a:pt x="3419" y="11970"/>
                      <a:pt x="3481" y="11970"/>
                    </a:cubicBezTo>
                    <a:cubicBezTo>
                      <a:pt x="3553" y="11970"/>
                      <a:pt x="3589" y="11890"/>
                      <a:pt x="3474" y="11562"/>
                    </a:cubicBezTo>
                    <a:cubicBezTo>
                      <a:pt x="3467" y="11532"/>
                      <a:pt x="3360" y="11215"/>
                      <a:pt x="3370" y="11215"/>
                    </a:cubicBezTo>
                    <a:lnTo>
                      <a:pt x="3370" y="11215"/>
                    </a:lnTo>
                    <a:cubicBezTo>
                      <a:pt x="3372" y="11215"/>
                      <a:pt x="3377" y="11223"/>
                      <a:pt x="3385" y="11242"/>
                    </a:cubicBezTo>
                    <a:lnTo>
                      <a:pt x="3555" y="11625"/>
                    </a:lnTo>
                    <a:cubicBezTo>
                      <a:pt x="3581" y="11687"/>
                      <a:pt x="3875" y="12373"/>
                      <a:pt x="3875" y="12382"/>
                    </a:cubicBezTo>
                    <a:cubicBezTo>
                      <a:pt x="3875" y="12346"/>
                      <a:pt x="3849" y="12284"/>
                      <a:pt x="3857" y="12239"/>
                    </a:cubicBezTo>
                    <a:cubicBezTo>
                      <a:pt x="3857" y="12213"/>
                      <a:pt x="3884" y="12186"/>
                      <a:pt x="3911" y="12168"/>
                    </a:cubicBezTo>
                    <a:cubicBezTo>
                      <a:pt x="3924" y="12163"/>
                      <a:pt x="3939" y="12157"/>
                      <a:pt x="3955" y="12157"/>
                    </a:cubicBezTo>
                    <a:cubicBezTo>
                      <a:pt x="3995" y="12157"/>
                      <a:pt x="4044" y="12188"/>
                      <a:pt x="4107" y="12319"/>
                    </a:cubicBezTo>
                    <a:cubicBezTo>
                      <a:pt x="3938" y="11963"/>
                      <a:pt x="4143" y="12186"/>
                      <a:pt x="4009" y="11901"/>
                    </a:cubicBezTo>
                    <a:cubicBezTo>
                      <a:pt x="3956" y="11783"/>
                      <a:pt x="3860" y="11577"/>
                      <a:pt x="3888" y="11577"/>
                    </a:cubicBezTo>
                    <a:cubicBezTo>
                      <a:pt x="3898" y="11577"/>
                      <a:pt x="3924" y="11604"/>
                      <a:pt x="3973" y="11669"/>
                    </a:cubicBezTo>
                    <a:cubicBezTo>
                      <a:pt x="4053" y="11785"/>
                      <a:pt x="4143" y="11892"/>
                      <a:pt x="4232" y="11999"/>
                    </a:cubicBezTo>
                    <a:cubicBezTo>
                      <a:pt x="4253" y="12017"/>
                      <a:pt x="4271" y="12027"/>
                      <a:pt x="4283" y="12027"/>
                    </a:cubicBezTo>
                    <a:cubicBezTo>
                      <a:pt x="4306" y="12027"/>
                      <a:pt x="4305" y="11989"/>
                      <a:pt x="4258" y="11901"/>
                    </a:cubicBezTo>
                    <a:cubicBezTo>
                      <a:pt x="4187" y="11776"/>
                      <a:pt x="4223" y="11812"/>
                      <a:pt x="4258" y="11794"/>
                    </a:cubicBezTo>
                    <a:cubicBezTo>
                      <a:pt x="4259" y="11793"/>
                      <a:pt x="4260" y="11793"/>
                      <a:pt x="4261" y="11793"/>
                    </a:cubicBezTo>
                    <a:cubicBezTo>
                      <a:pt x="4281" y="11793"/>
                      <a:pt x="4323" y="11868"/>
                      <a:pt x="4365" y="11928"/>
                    </a:cubicBezTo>
                    <a:cubicBezTo>
                      <a:pt x="4399" y="11962"/>
                      <a:pt x="4420" y="11976"/>
                      <a:pt x="4432" y="11976"/>
                    </a:cubicBezTo>
                    <a:cubicBezTo>
                      <a:pt x="4484" y="11976"/>
                      <a:pt x="4404" y="11750"/>
                      <a:pt x="4470" y="11750"/>
                    </a:cubicBezTo>
                    <a:cubicBezTo>
                      <a:pt x="4484" y="11750"/>
                      <a:pt x="4505" y="11760"/>
                      <a:pt x="4534" y="11785"/>
                    </a:cubicBezTo>
                    <a:cubicBezTo>
                      <a:pt x="4568" y="11760"/>
                      <a:pt x="4378" y="11459"/>
                      <a:pt x="4401" y="11459"/>
                    </a:cubicBezTo>
                    <a:cubicBezTo>
                      <a:pt x="4402" y="11459"/>
                      <a:pt x="4405" y="11461"/>
                      <a:pt x="4410" y="11464"/>
                    </a:cubicBezTo>
                    <a:cubicBezTo>
                      <a:pt x="4434" y="11489"/>
                      <a:pt x="4600" y="11647"/>
                      <a:pt x="4621" y="11647"/>
                    </a:cubicBezTo>
                    <a:cubicBezTo>
                      <a:pt x="4623" y="11647"/>
                      <a:pt x="4624" y="11646"/>
                      <a:pt x="4623" y="11642"/>
                    </a:cubicBezTo>
                    <a:cubicBezTo>
                      <a:pt x="4606" y="11589"/>
                      <a:pt x="4463" y="11464"/>
                      <a:pt x="4428" y="11384"/>
                    </a:cubicBezTo>
                    <a:lnTo>
                      <a:pt x="4428" y="11384"/>
                    </a:lnTo>
                    <a:lnTo>
                      <a:pt x="4793" y="11696"/>
                    </a:lnTo>
                    <a:cubicBezTo>
                      <a:pt x="4672" y="11537"/>
                      <a:pt x="4596" y="11417"/>
                      <a:pt x="4674" y="11417"/>
                    </a:cubicBezTo>
                    <a:cubicBezTo>
                      <a:pt x="4687" y="11417"/>
                      <a:pt x="4706" y="11421"/>
                      <a:pt x="4730" y="11429"/>
                    </a:cubicBezTo>
                    <a:cubicBezTo>
                      <a:pt x="4766" y="11438"/>
                      <a:pt x="4802" y="11444"/>
                      <a:pt x="4829" y="11444"/>
                    </a:cubicBezTo>
                    <a:cubicBezTo>
                      <a:pt x="4857" y="11444"/>
                      <a:pt x="4877" y="11438"/>
                      <a:pt x="4882" y="11420"/>
                    </a:cubicBezTo>
                    <a:cubicBezTo>
                      <a:pt x="4882" y="11405"/>
                      <a:pt x="4850" y="11332"/>
                      <a:pt x="4824" y="11332"/>
                    </a:cubicBezTo>
                    <a:cubicBezTo>
                      <a:pt x="4821" y="11332"/>
                      <a:pt x="4818" y="11333"/>
                      <a:pt x="4816" y="11335"/>
                    </a:cubicBezTo>
                    <a:lnTo>
                      <a:pt x="4816" y="11335"/>
                    </a:lnTo>
                    <a:lnTo>
                      <a:pt x="4873" y="11277"/>
                    </a:lnTo>
                    <a:cubicBezTo>
                      <a:pt x="4909" y="11233"/>
                      <a:pt x="4873" y="11259"/>
                      <a:pt x="4793" y="11161"/>
                    </a:cubicBezTo>
                    <a:cubicBezTo>
                      <a:pt x="4764" y="11132"/>
                      <a:pt x="4795" y="11125"/>
                      <a:pt x="4839" y="11125"/>
                    </a:cubicBezTo>
                    <a:cubicBezTo>
                      <a:pt x="4889" y="11125"/>
                      <a:pt x="4957" y="11135"/>
                      <a:pt x="4971" y="11135"/>
                    </a:cubicBezTo>
                    <a:cubicBezTo>
                      <a:pt x="4998" y="11126"/>
                      <a:pt x="5096" y="11135"/>
                      <a:pt x="5015" y="11046"/>
                    </a:cubicBezTo>
                    <a:cubicBezTo>
                      <a:pt x="4950" y="10987"/>
                      <a:pt x="4800" y="10895"/>
                      <a:pt x="4827" y="10895"/>
                    </a:cubicBezTo>
                    <a:cubicBezTo>
                      <a:pt x="4838" y="10895"/>
                      <a:pt x="4872" y="10908"/>
                      <a:pt x="4944" y="10939"/>
                    </a:cubicBezTo>
                    <a:cubicBezTo>
                      <a:pt x="5032" y="10987"/>
                      <a:pt x="5111" y="11018"/>
                      <a:pt x="5134" y="11018"/>
                    </a:cubicBezTo>
                    <a:cubicBezTo>
                      <a:pt x="5159" y="11018"/>
                      <a:pt x="5125" y="10985"/>
                      <a:pt x="4980" y="10903"/>
                    </a:cubicBezTo>
                    <a:cubicBezTo>
                      <a:pt x="4807" y="10795"/>
                      <a:pt x="4740" y="10727"/>
                      <a:pt x="4778" y="10727"/>
                    </a:cubicBezTo>
                    <a:cubicBezTo>
                      <a:pt x="4793" y="10727"/>
                      <a:pt x="4825" y="10738"/>
                      <a:pt x="4873" y="10761"/>
                    </a:cubicBezTo>
                    <a:cubicBezTo>
                      <a:pt x="4962" y="10792"/>
                      <a:pt x="5078" y="10865"/>
                      <a:pt x="5108" y="10865"/>
                    </a:cubicBezTo>
                    <a:cubicBezTo>
                      <a:pt x="5120" y="10865"/>
                      <a:pt x="5118" y="10854"/>
                      <a:pt x="5096" y="10823"/>
                    </a:cubicBezTo>
                    <a:cubicBezTo>
                      <a:pt x="5087" y="10806"/>
                      <a:pt x="4878" y="10597"/>
                      <a:pt x="4893" y="10597"/>
                    </a:cubicBezTo>
                    <a:cubicBezTo>
                      <a:pt x="4894" y="10597"/>
                      <a:pt x="4896" y="10598"/>
                      <a:pt x="4900" y="10600"/>
                    </a:cubicBezTo>
                    <a:cubicBezTo>
                      <a:pt x="4980" y="10672"/>
                      <a:pt x="5060" y="10734"/>
                      <a:pt x="5149" y="10796"/>
                    </a:cubicBezTo>
                    <a:cubicBezTo>
                      <a:pt x="5154" y="10798"/>
                      <a:pt x="5158" y="10799"/>
                      <a:pt x="5161" y="10799"/>
                    </a:cubicBezTo>
                    <a:cubicBezTo>
                      <a:pt x="5198" y="10799"/>
                      <a:pt x="5057" y="10651"/>
                      <a:pt x="5024" y="10609"/>
                    </a:cubicBezTo>
                    <a:cubicBezTo>
                      <a:pt x="5036" y="10598"/>
                      <a:pt x="5044" y="10579"/>
                      <a:pt x="5076" y="10579"/>
                    </a:cubicBezTo>
                    <a:cubicBezTo>
                      <a:pt x="5094" y="10579"/>
                      <a:pt x="5120" y="10585"/>
                      <a:pt x="5158" y="10600"/>
                    </a:cubicBezTo>
                    <a:cubicBezTo>
                      <a:pt x="5236" y="10626"/>
                      <a:pt x="5281" y="10643"/>
                      <a:pt x="5310" y="10643"/>
                    </a:cubicBezTo>
                    <a:cubicBezTo>
                      <a:pt x="5320" y="10643"/>
                      <a:pt x="5329" y="10641"/>
                      <a:pt x="5336" y="10636"/>
                    </a:cubicBezTo>
                    <a:cubicBezTo>
                      <a:pt x="5363" y="10618"/>
                      <a:pt x="5372" y="10583"/>
                      <a:pt x="5336" y="10520"/>
                    </a:cubicBezTo>
                    <a:cubicBezTo>
                      <a:pt x="5309" y="10479"/>
                      <a:pt x="5210" y="10392"/>
                      <a:pt x="5234" y="10392"/>
                    </a:cubicBezTo>
                    <a:cubicBezTo>
                      <a:pt x="5242" y="10392"/>
                      <a:pt x="5262" y="10401"/>
                      <a:pt x="5300" y="10422"/>
                    </a:cubicBezTo>
                    <a:cubicBezTo>
                      <a:pt x="5390" y="10470"/>
                      <a:pt x="5453" y="10489"/>
                      <a:pt x="5489" y="10489"/>
                    </a:cubicBezTo>
                    <a:cubicBezTo>
                      <a:pt x="5520" y="10489"/>
                      <a:pt x="5531" y="10474"/>
                      <a:pt x="5523" y="10449"/>
                    </a:cubicBezTo>
                    <a:cubicBezTo>
                      <a:pt x="5475" y="10400"/>
                      <a:pt x="5420" y="10355"/>
                      <a:pt x="5362" y="10315"/>
                    </a:cubicBezTo>
                    <a:lnTo>
                      <a:pt x="5362" y="10315"/>
                    </a:lnTo>
                    <a:cubicBezTo>
                      <a:pt x="5436" y="10357"/>
                      <a:pt x="5482" y="10374"/>
                      <a:pt x="5507" y="10374"/>
                    </a:cubicBezTo>
                    <a:cubicBezTo>
                      <a:pt x="5562" y="10374"/>
                      <a:pt x="5512" y="10290"/>
                      <a:pt x="5425" y="10208"/>
                    </a:cubicBezTo>
                    <a:cubicBezTo>
                      <a:pt x="5378" y="10166"/>
                      <a:pt x="5368" y="10140"/>
                      <a:pt x="5393" y="10140"/>
                    </a:cubicBezTo>
                    <a:cubicBezTo>
                      <a:pt x="5411" y="10140"/>
                      <a:pt x="5445" y="10153"/>
                      <a:pt x="5496" y="10182"/>
                    </a:cubicBezTo>
                    <a:cubicBezTo>
                      <a:pt x="5585" y="10226"/>
                      <a:pt x="5612" y="10280"/>
                      <a:pt x="5692" y="10315"/>
                    </a:cubicBezTo>
                    <a:cubicBezTo>
                      <a:pt x="5708" y="10323"/>
                      <a:pt x="5718" y="10327"/>
                      <a:pt x="5722" y="10327"/>
                    </a:cubicBezTo>
                    <a:cubicBezTo>
                      <a:pt x="5743" y="10327"/>
                      <a:pt x="5662" y="10257"/>
                      <a:pt x="5648" y="10235"/>
                    </a:cubicBezTo>
                    <a:cubicBezTo>
                      <a:pt x="5610" y="10192"/>
                      <a:pt x="5608" y="10168"/>
                      <a:pt x="5640" y="10168"/>
                    </a:cubicBezTo>
                    <a:cubicBezTo>
                      <a:pt x="5661" y="10168"/>
                      <a:pt x="5697" y="10178"/>
                      <a:pt x="5746" y="10200"/>
                    </a:cubicBezTo>
                    <a:cubicBezTo>
                      <a:pt x="5794" y="10232"/>
                      <a:pt x="5817" y="10244"/>
                      <a:pt x="5824" y="10244"/>
                    </a:cubicBezTo>
                    <a:cubicBezTo>
                      <a:pt x="5849" y="10244"/>
                      <a:pt x="5681" y="10096"/>
                      <a:pt x="5675" y="10075"/>
                    </a:cubicBezTo>
                    <a:cubicBezTo>
                      <a:pt x="5648" y="10012"/>
                      <a:pt x="5773" y="10039"/>
                      <a:pt x="5683" y="9941"/>
                    </a:cubicBezTo>
                    <a:cubicBezTo>
                      <a:pt x="5585" y="9834"/>
                      <a:pt x="5648" y="9825"/>
                      <a:pt x="5701" y="9825"/>
                    </a:cubicBezTo>
                    <a:cubicBezTo>
                      <a:pt x="5713" y="9825"/>
                      <a:pt x="5730" y="9826"/>
                      <a:pt x="5748" y="9826"/>
                    </a:cubicBezTo>
                    <a:cubicBezTo>
                      <a:pt x="5812" y="9826"/>
                      <a:pt x="5887" y="9816"/>
                      <a:pt x="5790" y="9719"/>
                    </a:cubicBezTo>
                    <a:cubicBezTo>
                      <a:pt x="5783" y="9711"/>
                      <a:pt x="5782" y="9708"/>
                      <a:pt x="5787" y="9708"/>
                    </a:cubicBezTo>
                    <a:cubicBezTo>
                      <a:pt x="5808" y="9708"/>
                      <a:pt x="5949" y="9782"/>
                      <a:pt x="5986" y="9790"/>
                    </a:cubicBezTo>
                    <a:cubicBezTo>
                      <a:pt x="5995" y="9793"/>
                      <a:pt x="6001" y="9794"/>
                      <a:pt x="6004" y="9794"/>
                    </a:cubicBezTo>
                    <a:cubicBezTo>
                      <a:pt x="6032" y="9794"/>
                      <a:pt x="5943" y="9716"/>
                      <a:pt x="5951" y="9701"/>
                    </a:cubicBezTo>
                    <a:cubicBezTo>
                      <a:pt x="5968" y="9683"/>
                      <a:pt x="6004" y="9665"/>
                      <a:pt x="5995" y="9621"/>
                    </a:cubicBezTo>
                    <a:cubicBezTo>
                      <a:pt x="5988" y="9585"/>
                      <a:pt x="5897" y="9527"/>
                      <a:pt x="5926" y="9527"/>
                    </a:cubicBezTo>
                    <a:cubicBezTo>
                      <a:pt x="5934" y="9527"/>
                      <a:pt x="5950" y="9531"/>
                      <a:pt x="5977" y="9540"/>
                    </a:cubicBezTo>
                    <a:cubicBezTo>
                      <a:pt x="6031" y="9558"/>
                      <a:pt x="6099" y="9578"/>
                      <a:pt x="6136" y="9578"/>
                    </a:cubicBezTo>
                    <a:cubicBezTo>
                      <a:pt x="6190" y="9578"/>
                      <a:pt x="6177" y="9536"/>
                      <a:pt x="5953" y="9387"/>
                    </a:cubicBezTo>
                    <a:lnTo>
                      <a:pt x="5953" y="9387"/>
                    </a:lnTo>
                    <a:cubicBezTo>
                      <a:pt x="6078" y="9469"/>
                      <a:pt x="6161" y="9501"/>
                      <a:pt x="6212" y="9501"/>
                    </a:cubicBezTo>
                    <a:cubicBezTo>
                      <a:pt x="6319" y="9501"/>
                      <a:pt x="6284" y="9360"/>
                      <a:pt x="6200" y="9264"/>
                    </a:cubicBezTo>
                    <a:cubicBezTo>
                      <a:pt x="6185" y="9250"/>
                      <a:pt x="6183" y="9244"/>
                      <a:pt x="6190" y="9244"/>
                    </a:cubicBezTo>
                    <a:cubicBezTo>
                      <a:pt x="6221" y="9244"/>
                      <a:pt x="6440" y="9363"/>
                      <a:pt x="6484" y="9363"/>
                    </a:cubicBezTo>
                    <a:cubicBezTo>
                      <a:pt x="6504" y="9363"/>
                      <a:pt x="6486" y="9337"/>
                      <a:pt x="6396" y="9264"/>
                    </a:cubicBezTo>
                    <a:cubicBezTo>
                      <a:pt x="6280" y="9169"/>
                      <a:pt x="6132" y="9062"/>
                      <a:pt x="6166" y="9062"/>
                    </a:cubicBezTo>
                    <a:cubicBezTo>
                      <a:pt x="6177" y="9062"/>
                      <a:pt x="6204" y="9072"/>
                      <a:pt x="6253" y="9095"/>
                    </a:cubicBezTo>
                    <a:cubicBezTo>
                      <a:pt x="6261" y="9087"/>
                      <a:pt x="6281" y="9029"/>
                      <a:pt x="6266" y="9006"/>
                    </a:cubicBezTo>
                    <a:lnTo>
                      <a:pt x="6266" y="9006"/>
                    </a:lnTo>
                    <a:cubicBezTo>
                      <a:pt x="6295" y="9029"/>
                      <a:pt x="6360" y="9089"/>
                      <a:pt x="6405" y="9104"/>
                    </a:cubicBezTo>
                    <a:cubicBezTo>
                      <a:pt x="6419" y="9110"/>
                      <a:pt x="6429" y="9112"/>
                      <a:pt x="6435" y="9112"/>
                    </a:cubicBezTo>
                    <a:cubicBezTo>
                      <a:pt x="6457" y="9112"/>
                      <a:pt x="6445" y="9084"/>
                      <a:pt x="6458" y="9077"/>
                    </a:cubicBezTo>
                    <a:cubicBezTo>
                      <a:pt x="6464" y="9069"/>
                      <a:pt x="6478" y="9067"/>
                      <a:pt x="6496" y="9067"/>
                    </a:cubicBezTo>
                    <a:cubicBezTo>
                      <a:pt x="6532" y="9067"/>
                      <a:pt x="6584" y="9077"/>
                      <a:pt x="6620" y="9077"/>
                    </a:cubicBezTo>
                    <a:cubicBezTo>
                      <a:pt x="6647" y="9077"/>
                      <a:pt x="6666" y="9071"/>
                      <a:pt x="6663" y="9050"/>
                    </a:cubicBezTo>
                    <a:cubicBezTo>
                      <a:pt x="6432" y="8953"/>
                      <a:pt x="6218" y="8819"/>
                      <a:pt x="6031" y="8659"/>
                    </a:cubicBezTo>
                    <a:cubicBezTo>
                      <a:pt x="6033" y="8657"/>
                      <a:pt x="6035" y="8656"/>
                      <a:pt x="6039" y="8656"/>
                    </a:cubicBezTo>
                    <a:cubicBezTo>
                      <a:pt x="6089" y="8656"/>
                      <a:pt x="6303" y="8822"/>
                      <a:pt x="6378" y="8872"/>
                    </a:cubicBezTo>
                    <a:cubicBezTo>
                      <a:pt x="6418" y="8901"/>
                      <a:pt x="6440" y="8912"/>
                      <a:pt x="6451" y="8912"/>
                    </a:cubicBezTo>
                    <a:cubicBezTo>
                      <a:pt x="6478" y="8912"/>
                      <a:pt x="6448" y="8855"/>
                      <a:pt x="6467" y="8855"/>
                    </a:cubicBezTo>
                    <a:cubicBezTo>
                      <a:pt x="6497" y="8855"/>
                      <a:pt x="6659" y="8939"/>
                      <a:pt x="6685" y="8939"/>
                    </a:cubicBezTo>
                    <a:cubicBezTo>
                      <a:pt x="6691" y="8939"/>
                      <a:pt x="6690" y="8935"/>
                      <a:pt x="6681" y="8926"/>
                    </a:cubicBezTo>
                    <a:cubicBezTo>
                      <a:pt x="6630" y="8883"/>
                      <a:pt x="6505" y="8792"/>
                      <a:pt x="6549" y="8792"/>
                    </a:cubicBezTo>
                    <a:cubicBezTo>
                      <a:pt x="6551" y="8792"/>
                      <a:pt x="6554" y="8792"/>
                      <a:pt x="6556" y="8792"/>
                    </a:cubicBezTo>
                    <a:cubicBezTo>
                      <a:pt x="6628" y="8807"/>
                      <a:pt x="6740" y="8855"/>
                      <a:pt x="6800" y="8855"/>
                    </a:cubicBezTo>
                    <a:cubicBezTo>
                      <a:pt x="6814" y="8855"/>
                      <a:pt x="6826" y="8853"/>
                      <a:pt x="6832" y="8846"/>
                    </a:cubicBezTo>
                    <a:cubicBezTo>
                      <a:pt x="6672" y="8774"/>
                      <a:pt x="6815" y="8659"/>
                      <a:pt x="6797" y="8614"/>
                    </a:cubicBezTo>
                    <a:cubicBezTo>
                      <a:pt x="6770" y="8578"/>
                      <a:pt x="6539" y="8463"/>
                      <a:pt x="6467" y="8391"/>
                    </a:cubicBezTo>
                    <a:cubicBezTo>
                      <a:pt x="6452" y="8375"/>
                      <a:pt x="6450" y="8367"/>
                      <a:pt x="6456" y="8367"/>
                    </a:cubicBezTo>
                    <a:cubicBezTo>
                      <a:pt x="6490" y="8367"/>
                      <a:pt x="6739" y="8533"/>
                      <a:pt x="6806" y="8570"/>
                    </a:cubicBezTo>
                    <a:cubicBezTo>
                      <a:pt x="6738" y="8524"/>
                      <a:pt x="6626" y="8435"/>
                      <a:pt x="6646" y="8435"/>
                    </a:cubicBezTo>
                    <a:cubicBezTo>
                      <a:pt x="6650" y="8435"/>
                      <a:pt x="6658" y="8438"/>
                      <a:pt x="6672" y="8445"/>
                    </a:cubicBezTo>
                    <a:cubicBezTo>
                      <a:pt x="6770" y="8480"/>
                      <a:pt x="6895" y="8587"/>
                      <a:pt x="6957" y="8605"/>
                    </a:cubicBezTo>
                    <a:cubicBezTo>
                      <a:pt x="6958" y="8605"/>
                      <a:pt x="6958" y="8605"/>
                      <a:pt x="6959" y="8605"/>
                    </a:cubicBezTo>
                    <a:cubicBezTo>
                      <a:pt x="6981" y="8605"/>
                      <a:pt x="6664" y="8365"/>
                      <a:pt x="6717" y="8365"/>
                    </a:cubicBezTo>
                    <a:cubicBezTo>
                      <a:pt x="6731" y="8365"/>
                      <a:pt x="6935" y="8463"/>
                      <a:pt x="6960" y="8463"/>
                    </a:cubicBezTo>
                    <a:cubicBezTo>
                      <a:pt x="6967" y="8463"/>
                      <a:pt x="6959" y="8455"/>
                      <a:pt x="6930" y="8436"/>
                    </a:cubicBezTo>
                    <a:cubicBezTo>
                      <a:pt x="6859" y="8400"/>
                      <a:pt x="6788" y="8356"/>
                      <a:pt x="6726" y="8302"/>
                    </a:cubicBezTo>
                    <a:cubicBezTo>
                      <a:pt x="6719" y="8290"/>
                      <a:pt x="6717" y="8277"/>
                      <a:pt x="6729" y="8277"/>
                    </a:cubicBezTo>
                    <a:cubicBezTo>
                      <a:pt x="6734" y="8277"/>
                      <a:pt x="6742" y="8279"/>
                      <a:pt x="6752" y="8284"/>
                    </a:cubicBezTo>
                    <a:cubicBezTo>
                      <a:pt x="6839" y="8319"/>
                      <a:pt x="7062" y="8499"/>
                      <a:pt x="7106" y="8499"/>
                    </a:cubicBezTo>
                    <a:cubicBezTo>
                      <a:pt x="7107" y="8499"/>
                      <a:pt x="7108" y="8498"/>
                      <a:pt x="7109" y="8498"/>
                    </a:cubicBezTo>
                    <a:cubicBezTo>
                      <a:pt x="7144" y="8489"/>
                      <a:pt x="7162" y="8472"/>
                      <a:pt x="7144" y="8436"/>
                    </a:cubicBezTo>
                    <a:cubicBezTo>
                      <a:pt x="7109" y="8409"/>
                      <a:pt x="7073" y="8374"/>
                      <a:pt x="7046" y="8347"/>
                    </a:cubicBezTo>
                    <a:cubicBezTo>
                      <a:pt x="7064" y="8320"/>
                      <a:pt x="7109" y="8302"/>
                      <a:pt x="7100" y="8249"/>
                    </a:cubicBezTo>
                    <a:cubicBezTo>
                      <a:pt x="7091" y="8204"/>
                      <a:pt x="6975" y="8106"/>
                      <a:pt x="6877" y="8089"/>
                    </a:cubicBezTo>
                    <a:cubicBezTo>
                      <a:pt x="6887" y="8073"/>
                      <a:pt x="6894" y="8056"/>
                      <a:pt x="6926" y="8056"/>
                    </a:cubicBezTo>
                    <a:cubicBezTo>
                      <a:pt x="6950" y="8056"/>
                      <a:pt x="6989" y="8066"/>
                      <a:pt x="7055" y="8097"/>
                    </a:cubicBezTo>
                    <a:cubicBezTo>
                      <a:pt x="7139" y="8134"/>
                      <a:pt x="7256" y="8186"/>
                      <a:pt x="7293" y="8186"/>
                    </a:cubicBezTo>
                    <a:cubicBezTo>
                      <a:pt x="7310" y="8186"/>
                      <a:pt x="7310" y="8174"/>
                      <a:pt x="7278" y="8142"/>
                    </a:cubicBezTo>
                    <a:cubicBezTo>
                      <a:pt x="7215" y="8062"/>
                      <a:pt x="7153" y="8026"/>
                      <a:pt x="7153" y="7982"/>
                    </a:cubicBezTo>
                    <a:cubicBezTo>
                      <a:pt x="7162" y="7973"/>
                      <a:pt x="7198" y="7973"/>
                      <a:pt x="7189" y="7946"/>
                    </a:cubicBezTo>
                    <a:cubicBezTo>
                      <a:pt x="7144" y="7928"/>
                      <a:pt x="7117" y="7901"/>
                      <a:pt x="7082" y="7875"/>
                    </a:cubicBezTo>
                    <a:cubicBezTo>
                      <a:pt x="7028" y="7795"/>
                      <a:pt x="7126" y="7812"/>
                      <a:pt x="7100" y="7750"/>
                    </a:cubicBezTo>
                    <a:cubicBezTo>
                      <a:pt x="7074" y="7706"/>
                      <a:pt x="7017" y="7643"/>
                      <a:pt x="7048" y="7643"/>
                    </a:cubicBezTo>
                    <a:cubicBezTo>
                      <a:pt x="7060" y="7643"/>
                      <a:pt x="7087" y="7653"/>
                      <a:pt x="7135" y="7679"/>
                    </a:cubicBezTo>
                    <a:cubicBezTo>
                      <a:pt x="7161" y="7693"/>
                      <a:pt x="7182" y="7699"/>
                      <a:pt x="7198" y="7699"/>
                    </a:cubicBezTo>
                    <a:cubicBezTo>
                      <a:pt x="7244" y="7699"/>
                      <a:pt x="7248" y="7649"/>
                      <a:pt x="7189" y="7590"/>
                    </a:cubicBezTo>
                    <a:cubicBezTo>
                      <a:pt x="7126" y="7536"/>
                      <a:pt x="7055" y="7510"/>
                      <a:pt x="6975" y="7501"/>
                    </a:cubicBezTo>
                    <a:cubicBezTo>
                      <a:pt x="6981" y="7488"/>
                      <a:pt x="6987" y="7472"/>
                      <a:pt x="7015" y="7472"/>
                    </a:cubicBezTo>
                    <a:cubicBezTo>
                      <a:pt x="7027" y="7472"/>
                      <a:pt x="7042" y="7475"/>
                      <a:pt x="7064" y="7483"/>
                    </a:cubicBezTo>
                    <a:cubicBezTo>
                      <a:pt x="7135" y="7518"/>
                      <a:pt x="7207" y="7545"/>
                      <a:pt x="7278" y="7563"/>
                    </a:cubicBezTo>
                    <a:cubicBezTo>
                      <a:pt x="7350" y="7563"/>
                      <a:pt x="7219" y="7461"/>
                      <a:pt x="7278" y="7461"/>
                    </a:cubicBezTo>
                    <a:cubicBezTo>
                      <a:pt x="7285" y="7461"/>
                      <a:pt x="7293" y="7462"/>
                      <a:pt x="7305" y="7465"/>
                    </a:cubicBezTo>
                    <a:cubicBezTo>
                      <a:pt x="7336" y="7478"/>
                      <a:pt x="7530" y="7578"/>
                      <a:pt x="7559" y="7578"/>
                    </a:cubicBezTo>
                    <a:cubicBezTo>
                      <a:pt x="7571" y="7578"/>
                      <a:pt x="7554" y="7560"/>
                      <a:pt x="7483" y="7510"/>
                    </a:cubicBezTo>
                    <a:cubicBezTo>
                      <a:pt x="7371" y="7428"/>
                      <a:pt x="7185" y="7297"/>
                      <a:pt x="7230" y="7297"/>
                    </a:cubicBezTo>
                    <a:cubicBezTo>
                      <a:pt x="7239" y="7297"/>
                      <a:pt x="7257" y="7302"/>
                      <a:pt x="7287" y="7314"/>
                    </a:cubicBezTo>
                    <a:cubicBezTo>
                      <a:pt x="7376" y="7367"/>
                      <a:pt x="7465" y="7403"/>
                      <a:pt x="7563" y="7429"/>
                    </a:cubicBezTo>
                    <a:cubicBezTo>
                      <a:pt x="7581" y="7429"/>
                      <a:pt x="7696" y="7412"/>
                      <a:pt x="7598" y="7340"/>
                    </a:cubicBezTo>
                    <a:cubicBezTo>
                      <a:pt x="7536" y="7296"/>
                      <a:pt x="7224" y="7118"/>
                      <a:pt x="7287" y="7109"/>
                    </a:cubicBezTo>
                    <a:cubicBezTo>
                      <a:pt x="7340" y="7109"/>
                      <a:pt x="7500" y="7242"/>
                      <a:pt x="7607" y="7296"/>
                    </a:cubicBezTo>
                    <a:lnTo>
                      <a:pt x="7376" y="7100"/>
                    </a:lnTo>
                    <a:cubicBezTo>
                      <a:pt x="7337" y="7061"/>
                      <a:pt x="7328" y="7046"/>
                      <a:pt x="7340" y="7046"/>
                    </a:cubicBezTo>
                    <a:cubicBezTo>
                      <a:pt x="7355" y="7046"/>
                      <a:pt x="7401" y="7070"/>
                      <a:pt x="7456" y="7100"/>
                    </a:cubicBezTo>
                    <a:cubicBezTo>
                      <a:pt x="7536" y="7145"/>
                      <a:pt x="7619" y="7167"/>
                      <a:pt x="7670" y="7167"/>
                    </a:cubicBezTo>
                    <a:cubicBezTo>
                      <a:pt x="7710" y="7167"/>
                      <a:pt x="7730" y="7154"/>
                      <a:pt x="7714" y="7127"/>
                    </a:cubicBezTo>
                    <a:cubicBezTo>
                      <a:pt x="7670" y="7064"/>
                      <a:pt x="7224" y="6806"/>
                      <a:pt x="7233" y="6788"/>
                    </a:cubicBezTo>
                    <a:cubicBezTo>
                      <a:pt x="7233" y="6788"/>
                      <a:pt x="7234" y="6787"/>
                      <a:pt x="7234" y="6787"/>
                    </a:cubicBezTo>
                    <a:cubicBezTo>
                      <a:pt x="7248" y="6787"/>
                      <a:pt x="7379" y="6861"/>
                      <a:pt x="7438" y="6886"/>
                    </a:cubicBezTo>
                    <a:cubicBezTo>
                      <a:pt x="7482" y="6908"/>
                      <a:pt x="7532" y="6924"/>
                      <a:pt x="7583" y="6924"/>
                    </a:cubicBezTo>
                    <a:cubicBezTo>
                      <a:pt x="7594" y="6924"/>
                      <a:pt x="7605" y="6923"/>
                      <a:pt x="7616" y="6922"/>
                    </a:cubicBezTo>
                    <a:cubicBezTo>
                      <a:pt x="7618" y="6921"/>
                      <a:pt x="7619" y="6921"/>
                      <a:pt x="7621" y="6921"/>
                    </a:cubicBezTo>
                    <a:cubicBezTo>
                      <a:pt x="7669" y="6921"/>
                      <a:pt x="7871" y="7009"/>
                      <a:pt x="7921" y="7009"/>
                    </a:cubicBezTo>
                    <a:cubicBezTo>
                      <a:pt x="7933" y="7009"/>
                      <a:pt x="7936" y="7004"/>
                      <a:pt x="7928" y="6993"/>
                    </a:cubicBezTo>
                    <a:cubicBezTo>
                      <a:pt x="7904" y="6969"/>
                      <a:pt x="7734" y="6834"/>
                      <a:pt x="7757" y="6834"/>
                    </a:cubicBezTo>
                    <a:cubicBezTo>
                      <a:pt x="7760" y="6834"/>
                      <a:pt x="7766" y="6836"/>
                      <a:pt x="7777" y="6842"/>
                    </a:cubicBezTo>
                    <a:cubicBezTo>
                      <a:pt x="7856" y="6881"/>
                      <a:pt x="7908" y="6914"/>
                      <a:pt x="7937" y="6914"/>
                    </a:cubicBezTo>
                    <a:cubicBezTo>
                      <a:pt x="7940" y="6914"/>
                      <a:pt x="7943" y="6914"/>
                      <a:pt x="7946" y="6913"/>
                    </a:cubicBezTo>
                    <a:cubicBezTo>
                      <a:pt x="8008" y="6895"/>
                      <a:pt x="7643" y="6619"/>
                      <a:pt x="7652" y="6565"/>
                    </a:cubicBezTo>
                    <a:cubicBezTo>
                      <a:pt x="7652" y="6560"/>
                      <a:pt x="7656" y="6558"/>
                      <a:pt x="7663" y="6558"/>
                    </a:cubicBezTo>
                    <a:cubicBezTo>
                      <a:pt x="7725" y="6558"/>
                      <a:pt x="8044" y="6745"/>
                      <a:pt x="8099" y="6745"/>
                    </a:cubicBezTo>
                    <a:cubicBezTo>
                      <a:pt x="8103" y="6745"/>
                      <a:pt x="8105" y="6745"/>
                      <a:pt x="8106" y="6744"/>
                    </a:cubicBezTo>
                    <a:cubicBezTo>
                      <a:pt x="8044" y="6699"/>
                      <a:pt x="7981" y="6663"/>
                      <a:pt x="7910" y="6628"/>
                    </a:cubicBezTo>
                    <a:cubicBezTo>
                      <a:pt x="7913" y="6625"/>
                      <a:pt x="7916" y="6624"/>
                      <a:pt x="7921" y="6624"/>
                    </a:cubicBezTo>
                    <a:cubicBezTo>
                      <a:pt x="7962" y="6624"/>
                      <a:pt x="8086" y="6708"/>
                      <a:pt x="8123" y="6708"/>
                    </a:cubicBezTo>
                    <a:cubicBezTo>
                      <a:pt x="8129" y="6708"/>
                      <a:pt x="8133" y="6705"/>
                      <a:pt x="8133" y="6699"/>
                    </a:cubicBezTo>
                    <a:cubicBezTo>
                      <a:pt x="8133" y="6665"/>
                      <a:pt x="8084" y="6598"/>
                      <a:pt x="8103" y="6569"/>
                    </a:cubicBezTo>
                    <a:lnTo>
                      <a:pt x="8103" y="6569"/>
                    </a:lnTo>
                    <a:cubicBezTo>
                      <a:pt x="8102" y="6565"/>
                      <a:pt x="8104" y="6528"/>
                      <a:pt x="8062" y="6485"/>
                    </a:cubicBezTo>
                    <a:cubicBezTo>
                      <a:pt x="8024" y="6447"/>
                      <a:pt x="8026" y="6436"/>
                      <a:pt x="8047" y="6436"/>
                    </a:cubicBezTo>
                    <a:cubicBezTo>
                      <a:pt x="8055" y="6436"/>
                      <a:pt x="8067" y="6438"/>
                      <a:pt x="8079" y="6441"/>
                    </a:cubicBezTo>
                    <a:cubicBezTo>
                      <a:pt x="8093" y="6443"/>
                      <a:pt x="8104" y="6445"/>
                      <a:pt x="8115" y="6445"/>
                    </a:cubicBezTo>
                    <a:cubicBezTo>
                      <a:pt x="8172" y="6445"/>
                      <a:pt x="8178" y="6403"/>
                      <a:pt x="8133" y="6343"/>
                    </a:cubicBezTo>
                    <a:cubicBezTo>
                      <a:pt x="8118" y="6313"/>
                      <a:pt x="7951" y="6156"/>
                      <a:pt x="7968" y="6156"/>
                    </a:cubicBezTo>
                    <a:cubicBezTo>
                      <a:pt x="7972" y="6156"/>
                      <a:pt x="7981" y="6161"/>
                      <a:pt x="7999" y="6173"/>
                    </a:cubicBezTo>
                    <a:cubicBezTo>
                      <a:pt x="8146" y="6273"/>
                      <a:pt x="8301" y="6377"/>
                      <a:pt x="8333" y="6377"/>
                    </a:cubicBezTo>
                    <a:cubicBezTo>
                      <a:pt x="8349" y="6377"/>
                      <a:pt x="8333" y="6350"/>
                      <a:pt x="8267" y="6280"/>
                    </a:cubicBezTo>
                    <a:cubicBezTo>
                      <a:pt x="8214" y="6232"/>
                      <a:pt x="8130" y="6159"/>
                      <a:pt x="8065" y="6097"/>
                    </a:cubicBezTo>
                    <a:lnTo>
                      <a:pt x="8065" y="6097"/>
                    </a:lnTo>
                    <a:cubicBezTo>
                      <a:pt x="8103" y="6127"/>
                      <a:pt x="8142" y="6156"/>
                      <a:pt x="8186" y="6182"/>
                    </a:cubicBezTo>
                    <a:cubicBezTo>
                      <a:pt x="8195" y="6165"/>
                      <a:pt x="8231" y="6147"/>
                      <a:pt x="8097" y="6058"/>
                    </a:cubicBezTo>
                    <a:lnTo>
                      <a:pt x="7984" y="6008"/>
                    </a:lnTo>
                    <a:lnTo>
                      <a:pt x="7984" y="6008"/>
                    </a:lnTo>
                    <a:cubicBezTo>
                      <a:pt x="7971" y="5989"/>
                      <a:pt x="7970" y="5977"/>
                      <a:pt x="7988" y="5977"/>
                    </a:cubicBezTo>
                    <a:cubicBezTo>
                      <a:pt x="8000" y="5977"/>
                      <a:pt x="8021" y="5983"/>
                      <a:pt x="8053" y="5995"/>
                    </a:cubicBezTo>
                    <a:cubicBezTo>
                      <a:pt x="8169" y="6058"/>
                      <a:pt x="8293" y="6111"/>
                      <a:pt x="8418" y="6147"/>
                    </a:cubicBezTo>
                    <a:cubicBezTo>
                      <a:pt x="8480" y="6147"/>
                      <a:pt x="8364" y="6067"/>
                      <a:pt x="8373" y="6049"/>
                    </a:cubicBezTo>
                    <a:cubicBezTo>
                      <a:pt x="8375" y="6047"/>
                      <a:pt x="8377" y="6047"/>
                      <a:pt x="8381" y="6047"/>
                    </a:cubicBezTo>
                    <a:cubicBezTo>
                      <a:pt x="8417" y="6047"/>
                      <a:pt x="8561" y="6122"/>
                      <a:pt x="8591" y="6122"/>
                    </a:cubicBezTo>
                    <a:cubicBezTo>
                      <a:pt x="8594" y="6122"/>
                      <a:pt x="8595" y="6121"/>
                      <a:pt x="8596" y="6120"/>
                    </a:cubicBezTo>
                    <a:lnTo>
                      <a:pt x="8471" y="6013"/>
                    </a:lnTo>
                    <a:cubicBezTo>
                      <a:pt x="8433" y="5975"/>
                      <a:pt x="8429" y="5960"/>
                      <a:pt x="8445" y="5960"/>
                    </a:cubicBezTo>
                    <a:cubicBezTo>
                      <a:pt x="8493" y="5960"/>
                      <a:pt x="8719" y="6086"/>
                      <a:pt x="8760" y="6086"/>
                    </a:cubicBezTo>
                    <a:cubicBezTo>
                      <a:pt x="8762" y="6086"/>
                      <a:pt x="8764" y="6086"/>
                      <a:pt x="8765" y="6085"/>
                    </a:cubicBezTo>
                    <a:lnTo>
                      <a:pt x="8765" y="6085"/>
                    </a:lnTo>
                    <a:cubicBezTo>
                      <a:pt x="8765" y="6085"/>
                      <a:pt x="8764" y="6085"/>
                      <a:pt x="8764" y="6085"/>
                    </a:cubicBezTo>
                    <a:cubicBezTo>
                      <a:pt x="8734" y="6085"/>
                      <a:pt x="8332" y="5824"/>
                      <a:pt x="8398" y="5824"/>
                    </a:cubicBezTo>
                    <a:cubicBezTo>
                      <a:pt x="8408" y="5824"/>
                      <a:pt x="8428" y="5830"/>
                      <a:pt x="8462" y="5844"/>
                    </a:cubicBezTo>
                    <a:cubicBezTo>
                      <a:pt x="8556" y="5882"/>
                      <a:pt x="8595" y="5900"/>
                      <a:pt x="8617" y="5900"/>
                    </a:cubicBezTo>
                    <a:cubicBezTo>
                      <a:pt x="8632" y="5900"/>
                      <a:pt x="8639" y="5893"/>
                      <a:pt x="8650" y="5880"/>
                    </a:cubicBezTo>
                    <a:cubicBezTo>
                      <a:pt x="8694" y="5894"/>
                      <a:pt x="8736" y="5912"/>
                      <a:pt x="8776" y="5935"/>
                    </a:cubicBezTo>
                    <a:lnTo>
                      <a:pt x="8776" y="5935"/>
                    </a:lnTo>
                    <a:cubicBezTo>
                      <a:pt x="8607" y="5797"/>
                      <a:pt x="8835" y="5836"/>
                      <a:pt x="8569" y="5648"/>
                    </a:cubicBezTo>
                    <a:lnTo>
                      <a:pt x="8569" y="5648"/>
                    </a:lnTo>
                    <a:cubicBezTo>
                      <a:pt x="8641" y="5696"/>
                      <a:pt x="8687" y="5712"/>
                      <a:pt x="8716" y="5712"/>
                    </a:cubicBezTo>
                    <a:cubicBezTo>
                      <a:pt x="8762" y="5712"/>
                      <a:pt x="8765" y="5670"/>
                      <a:pt x="8765" y="5648"/>
                    </a:cubicBezTo>
                    <a:cubicBezTo>
                      <a:pt x="8765" y="5612"/>
                      <a:pt x="8748" y="5577"/>
                      <a:pt x="8721" y="5550"/>
                    </a:cubicBezTo>
                    <a:cubicBezTo>
                      <a:pt x="8721" y="5550"/>
                      <a:pt x="8544" y="5407"/>
                      <a:pt x="8559" y="5407"/>
                    </a:cubicBezTo>
                    <a:cubicBezTo>
                      <a:pt x="8559" y="5407"/>
                      <a:pt x="8560" y="5407"/>
                      <a:pt x="8560" y="5407"/>
                    </a:cubicBezTo>
                    <a:cubicBezTo>
                      <a:pt x="8658" y="5461"/>
                      <a:pt x="8881" y="5621"/>
                      <a:pt x="8988" y="5692"/>
                    </a:cubicBezTo>
                    <a:cubicBezTo>
                      <a:pt x="8908" y="5612"/>
                      <a:pt x="8828" y="5541"/>
                      <a:pt x="8739" y="5470"/>
                    </a:cubicBezTo>
                    <a:cubicBezTo>
                      <a:pt x="8587" y="5372"/>
                      <a:pt x="8400" y="5238"/>
                      <a:pt x="8427" y="5203"/>
                    </a:cubicBezTo>
                    <a:lnTo>
                      <a:pt x="8427" y="5203"/>
                    </a:lnTo>
                    <a:cubicBezTo>
                      <a:pt x="8507" y="5256"/>
                      <a:pt x="8801" y="5470"/>
                      <a:pt x="8845" y="5488"/>
                    </a:cubicBezTo>
                    <a:cubicBezTo>
                      <a:pt x="8855" y="5492"/>
                      <a:pt x="8862" y="5493"/>
                      <a:pt x="8866" y="5493"/>
                    </a:cubicBezTo>
                    <a:cubicBezTo>
                      <a:pt x="8899" y="5493"/>
                      <a:pt x="8759" y="5376"/>
                      <a:pt x="8703" y="5336"/>
                    </a:cubicBezTo>
                    <a:cubicBezTo>
                      <a:pt x="8714" y="5325"/>
                      <a:pt x="8722" y="5318"/>
                      <a:pt x="8741" y="5318"/>
                    </a:cubicBezTo>
                    <a:cubicBezTo>
                      <a:pt x="8752" y="5318"/>
                      <a:pt x="8768" y="5320"/>
                      <a:pt x="8792" y="5327"/>
                    </a:cubicBezTo>
                    <a:cubicBezTo>
                      <a:pt x="8854" y="5354"/>
                      <a:pt x="8917" y="5381"/>
                      <a:pt x="8979" y="5407"/>
                    </a:cubicBezTo>
                    <a:cubicBezTo>
                      <a:pt x="8997" y="5381"/>
                      <a:pt x="8716" y="5193"/>
                      <a:pt x="8745" y="5193"/>
                    </a:cubicBezTo>
                    <a:cubicBezTo>
                      <a:pt x="8746" y="5193"/>
                      <a:pt x="8747" y="5193"/>
                      <a:pt x="8748" y="5194"/>
                    </a:cubicBezTo>
                    <a:lnTo>
                      <a:pt x="8890" y="5256"/>
                    </a:lnTo>
                    <a:cubicBezTo>
                      <a:pt x="8899" y="5260"/>
                      <a:pt x="8910" y="5263"/>
                      <a:pt x="8921" y="5263"/>
                    </a:cubicBezTo>
                    <a:cubicBezTo>
                      <a:pt x="8932" y="5263"/>
                      <a:pt x="8943" y="5260"/>
                      <a:pt x="8952" y="5256"/>
                    </a:cubicBezTo>
                    <a:cubicBezTo>
                      <a:pt x="8988" y="5238"/>
                      <a:pt x="8926" y="5158"/>
                      <a:pt x="8926" y="5122"/>
                    </a:cubicBezTo>
                    <a:cubicBezTo>
                      <a:pt x="8927" y="5117"/>
                      <a:pt x="8932" y="5114"/>
                      <a:pt x="8940" y="5114"/>
                    </a:cubicBezTo>
                    <a:cubicBezTo>
                      <a:pt x="8967" y="5114"/>
                      <a:pt x="9024" y="5144"/>
                      <a:pt x="9043" y="5144"/>
                    </a:cubicBezTo>
                    <a:cubicBezTo>
                      <a:pt x="9051" y="5144"/>
                      <a:pt x="9053" y="5138"/>
                      <a:pt x="9041" y="5122"/>
                    </a:cubicBezTo>
                    <a:cubicBezTo>
                      <a:pt x="8988" y="5069"/>
                      <a:pt x="8935" y="5024"/>
                      <a:pt x="8872" y="4980"/>
                    </a:cubicBezTo>
                    <a:lnTo>
                      <a:pt x="8872" y="4980"/>
                    </a:lnTo>
                    <a:cubicBezTo>
                      <a:pt x="9051" y="5101"/>
                      <a:pt x="9149" y="5171"/>
                      <a:pt x="9195" y="5171"/>
                    </a:cubicBezTo>
                    <a:cubicBezTo>
                      <a:pt x="9206" y="5171"/>
                      <a:pt x="9214" y="5167"/>
                      <a:pt x="9220" y="5158"/>
                    </a:cubicBezTo>
                    <a:lnTo>
                      <a:pt x="9095" y="5078"/>
                    </a:lnTo>
                    <a:cubicBezTo>
                      <a:pt x="9122" y="5051"/>
                      <a:pt x="9273" y="5033"/>
                      <a:pt x="9157" y="4935"/>
                    </a:cubicBezTo>
                    <a:cubicBezTo>
                      <a:pt x="9148" y="4926"/>
                      <a:pt x="8854" y="4757"/>
                      <a:pt x="8899" y="4757"/>
                    </a:cubicBezTo>
                    <a:cubicBezTo>
                      <a:pt x="8943" y="4757"/>
                      <a:pt x="9095" y="4837"/>
                      <a:pt x="9157" y="4846"/>
                    </a:cubicBezTo>
                    <a:cubicBezTo>
                      <a:pt x="9200" y="4855"/>
                      <a:pt x="9241" y="4860"/>
                      <a:pt x="9275" y="4860"/>
                    </a:cubicBezTo>
                    <a:cubicBezTo>
                      <a:pt x="9348" y="4860"/>
                      <a:pt x="9395" y="4838"/>
                      <a:pt x="9389" y="4784"/>
                    </a:cubicBezTo>
                    <a:cubicBezTo>
                      <a:pt x="9389" y="4748"/>
                      <a:pt x="9273" y="4650"/>
                      <a:pt x="9282" y="4615"/>
                    </a:cubicBezTo>
                    <a:cubicBezTo>
                      <a:pt x="9300" y="4561"/>
                      <a:pt x="9211" y="4508"/>
                      <a:pt x="9024" y="4365"/>
                    </a:cubicBezTo>
                    <a:lnTo>
                      <a:pt x="9024" y="4365"/>
                    </a:lnTo>
                    <a:cubicBezTo>
                      <a:pt x="9070" y="4399"/>
                      <a:pt x="9347" y="4537"/>
                      <a:pt x="9397" y="4537"/>
                    </a:cubicBezTo>
                    <a:cubicBezTo>
                      <a:pt x="9413" y="4537"/>
                      <a:pt x="9405" y="4521"/>
                      <a:pt x="9353" y="4481"/>
                    </a:cubicBezTo>
                    <a:cubicBezTo>
                      <a:pt x="9228" y="4392"/>
                      <a:pt x="8926" y="4294"/>
                      <a:pt x="8792" y="4187"/>
                    </a:cubicBezTo>
                    <a:lnTo>
                      <a:pt x="8792" y="4187"/>
                    </a:lnTo>
                    <a:lnTo>
                      <a:pt x="9104" y="4312"/>
                    </a:lnTo>
                    <a:cubicBezTo>
                      <a:pt x="9282" y="4383"/>
                      <a:pt x="9460" y="4481"/>
                      <a:pt x="9620" y="4588"/>
                    </a:cubicBezTo>
                    <a:cubicBezTo>
                      <a:pt x="9318" y="4383"/>
                      <a:pt x="9496" y="4428"/>
                      <a:pt x="9353" y="4294"/>
                    </a:cubicBezTo>
                    <a:cubicBezTo>
                      <a:pt x="9361" y="4284"/>
                      <a:pt x="9369" y="4278"/>
                      <a:pt x="9382" y="4278"/>
                    </a:cubicBezTo>
                    <a:cubicBezTo>
                      <a:pt x="9413" y="4278"/>
                      <a:pt x="9467" y="4313"/>
                      <a:pt x="9594" y="4401"/>
                    </a:cubicBezTo>
                    <a:cubicBezTo>
                      <a:pt x="9723" y="4500"/>
                      <a:pt x="9716" y="4456"/>
                      <a:pt x="9778" y="4491"/>
                    </a:cubicBezTo>
                    <a:lnTo>
                      <a:pt x="9778" y="4491"/>
                    </a:lnTo>
                    <a:lnTo>
                      <a:pt x="9273" y="4152"/>
                    </a:lnTo>
                    <a:cubicBezTo>
                      <a:pt x="9275" y="4149"/>
                      <a:pt x="9278" y="4148"/>
                      <a:pt x="9282" y="4148"/>
                    </a:cubicBezTo>
                    <a:cubicBezTo>
                      <a:pt x="9350" y="4148"/>
                      <a:pt x="9719" y="4375"/>
                      <a:pt x="9736" y="4375"/>
                    </a:cubicBezTo>
                    <a:cubicBezTo>
                      <a:pt x="9736" y="4375"/>
                      <a:pt x="9736" y="4375"/>
                      <a:pt x="9736" y="4374"/>
                    </a:cubicBezTo>
                    <a:cubicBezTo>
                      <a:pt x="9680" y="4294"/>
                      <a:pt x="9452" y="4099"/>
                      <a:pt x="9548" y="4099"/>
                    </a:cubicBezTo>
                    <a:cubicBezTo>
                      <a:pt x="9559" y="4099"/>
                      <a:pt x="9574" y="4102"/>
                      <a:pt x="9594" y="4107"/>
                    </a:cubicBezTo>
                    <a:cubicBezTo>
                      <a:pt x="9639" y="4124"/>
                      <a:pt x="9705" y="4134"/>
                      <a:pt x="9765" y="4134"/>
                    </a:cubicBezTo>
                    <a:cubicBezTo>
                      <a:pt x="9893" y="4134"/>
                      <a:pt x="9993" y="4089"/>
                      <a:pt x="9799" y="3973"/>
                    </a:cubicBezTo>
                    <a:cubicBezTo>
                      <a:pt x="9674" y="3893"/>
                      <a:pt x="9870" y="3884"/>
                      <a:pt x="9736" y="3795"/>
                    </a:cubicBezTo>
                    <a:cubicBezTo>
                      <a:pt x="9662" y="3746"/>
                      <a:pt x="9655" y="3730"/>
                      <a:pt x="9681" y="3730"/>
                    </a:cubicBezTo>
                    <a:cubicBezTo>
                      <a:pt x="9735" y="3730"/>
                      <a:pt x="9931" y="3798"/>
                      <a:pt x="9996" y="3798"/>
                    </a:cubicBezTo>
                    <a:cubicBezTo>
                      <a:pt x="10003" y="3798"/>
                      <a:pt x="10009" y="3797"/>
                      <a:pt x="10012" y="3795"/>
                    </a:cubicBezTo>
                    <a:cubicBezTo>
                      <a:pt x="10066" y="3777"/>
                      <a:pt x="9879" y="3679"/>
                      <a:pt x="9905" y="3644"/>
                    </a:cubicBezTo>
                    <a:cubicBezTo>
                      <a:pt x="9914" y="3632"/>
                      <a:pt x="9928" y="3627"/>
                      <a:pt x="9948" y="3627"/>
                    </a:cubicBezTo>
                    <a:cubicBezTo>
                      <a:pt x="9989" y="3627"/>
                      <a:pt x="10053" y="3649"/>
                      <a:pt x="10137" y="3679"/>
                    </a:cubicBezTo>
                    <a:cubicBezTo>
                      <a:pt x="10162" y="3689"/>
                      <a:pt x="10179" y="3693"/>
                      <a:pt x="10189" y="3693"/>
                    </a:cubicBezTo>
                    <a:cubicBezTo>
                      <a:pt x="10239" y="3693"/>
                      <a:pt x="10152" y="3607"/>
                      <a:pt x="10137" y="3599"/>
                    </a:cubicBezTo>
                    <a:cubicBezTo>
                      <a:pt x="10048" y="3546"/>
                      <a:pt x="10119" y="3555"/>
                      <a:pt x="10155" y="3546"/>
                    </a:cubicBezTo>
                    <a:cubicBezTo>
                      <a:pt x="10238" y="3508"/>
                      <a:pt x="9626" y="3400"/>
                      <a:pt x="9748" y="3400"/>
                    </a:cubicBezTo>
                    <a:cubicBezTo>
                      <a:pt x="9770" y="3400"/>
                      <a:pt x="9817" y="3404"/>
                      <a:pt x="9897" y="3412"/>
                    </a:cubicBezTo>
                    <a:cubicBezTo>
                      <a:pt x="9923" y="3414"/>
                      <a:pt x="9947" y="3415"/>
                      <a:pt x="9969" y="3415"/>
                    </a:cubicBezTo>
                    <a:cubicBezTo>
                      <a:pt x="10174" y="3415"/>
                      <a:pt x="10171" y="3342"/>
                      <a:pt x="9986" y="3270"/>
                    </a:cubicBezTo>
                    <a:cubicBezTo>
                      <a:pt x="9785" y="3189"/>
                      <a:pt x="9714" y="3153"/>
                      <a:pt x="9989" y="3153"/>
                    </a:cubicBezTo>
                    <a:cubicBezTo>
                      <a:pt x="10019" y="3153"/>
                      <a:pt x="10054" y="3153"/>
                      <a:pt x="10092" y="3154"/>
                    </a:cubicBezTo>
                    <a:cubicBezTo>
                      <a:pt x="10324" y="3154"/>
                      <a:pt x="9879" y="2985"/>
                      <a:pt x="10119" y="2976"/>
                    </a:cubicBezTo>
                    <a:cubicBezTo>
                      <a:pt x="9954" y="2976"/>
                      <a:pt x="9591" y="2855"/>
                      <a:pt x="9767" y="2855"/>
                    </a:cubicBezTo>
                    <a:cubicBezTo>
                      <a:pt x="9799" y="2855"/>
                      <a:pt x="9850" y="2859"/>
                      <a:pt x="9923" y="2869"/>
                    </a:cubicBezTo>
                    <a:cubicBezTo>
                      <a:pt x="10378" y="2869"/>
                      <a:pt x="10012" y="2789"/>
                      <a:pt x="9977" y="2735"/>
                    </a:cubicBezTo>
                    <a:cubicBezTo>
                      <a:pt x="9959" y="2709"/>
                      <a:pt x="9941" y="2664"/>
                      <a:pt x="10012" y="2628"/>
                    </a:cubicBezTo>
                    <a:cubicBezTo>
                      <a:pt x="10057" y="2602"/>
                      <a:pt x="10128" y="2611"/>
                      <a:pt x="10137" y="2584"/>
                    </a:cubicBezTo>
                    <a:cubicBezTo>
                      <a:pt x="10145" y="2560"/>
                      <a:pt x="10066" y="2455"/>
                      <a:pt x="9906" y="2455"/>
                    </a:cubicBezTo>
                    <a:cubicBezTo>
                      <a:pt x="9889" y="2455"/>
                      <a:pt x="9871" y="2457"/>
                      <a:pt x="9852" y="2459"/>
                    </a:cubicBezTo>
                    <a:cubicBezTo>
                      <a:pt x="10021" y="2432"/>
                      <a:pt x="10190" y="2424"/>
                      <a:pt x="10199" y="2361"/>
                    </a:cubicBezTo>
                    <a:cubicBezTo>
                      <a:pt x="10208" y="2326"/>
                      <a:pt x="9932" y="2326"/>
                      <a:pt x="10110" y="2272"/>
                    </a:cubicBezTo>
                    <a:cubicBezTo>
                      <a:pt x="10066" y="2263"/>
                      <a:pt x="10021" y="2263"/>
                      <a:pt x="9977" y="2263"/>
                    </a:cubicBezTo>
                    <a:cubicBezTo>
                      <a:pt x="9962" y="2266"/>
                      <a:pt x="9952" y="2267"/>
                      <a:pt x="9944" y="2267"/>
                    </a:cubicBezTo>
                    <a:cubicBezTo>
                      <a:pt x="9907" y="2267"/>
                      <a:pt x="9953" y="2235"/>
                      <a:pt x="9968" y="2228"/>
                    </a:cubicBezTo>
                    <a:cubicBezTo>
                      <a:pt x="10043" y="2171"/>
                      <a:pt x="10132" y="2088"/>
                      <a:pt x="10024" y="2088"/>
                    </a:cubicBezTo>
                    <a:cubicBezTo>
                      <a:pt x="9988" y="2088"/>
                      <a:pt x="9932" y="2096"/>
                      <a:pt x="9848" y="2118"/>
                    </a:cubicBezTo>
                    <a:lnTo>
                      <a:pt x="9848" y="2118"/>
                    </a:lnTo>
                    <a:cubicBezTo>
                      <a:pt x="9964" y="2083"/>
                      <a:pt x="10139" y="2022"/>
                      <a:pt x="10047" y="2022"/>
                    </a:cubicBezTo>
                    <a:cubicBezTo>
                      <a:pt x="10042" y="2022"/>
                      <a:pt x="10037" y="2022"/>
                      <a:pt x="10030" y="2023"/>
                    </a:cubicBezTo>
                    <a:cubicBezTo>
                      <a:pt x="9954" y="2023"/>
                      <a:pt x="9908" y="2029"/>
                      <a:pt x="9879" y="2029"/>
                    </a:cubicBezTo>
                    <a:cubicBezTo>
                      <a:pt x="9850" y="2029"/>
                      <a:pt x="9839" y="2023"/>
                      <a:pt x="9834" y="1996"/>
                    </a:cubicBezTo>
                    <a:lnTo>
                      <a:pt x="9834" y="1996"/>
                    </a:lnTo>
                    <a:cubicBezTo>
                      <a:pt x="9835" y="2001"/>
                      <a:pt x="9842" y="2003"/>
                      <a:pt x="9853" y="2003"/>
                    </a:cubicBezTo>
                    <a:cubicBezTo>
                      <a:pt x="9919" y="2003"/>
                      <a:pt x="10137" y="1917"/>
                      <a:pt x="10137" y="1871"/>
                    </a:cubicBezTo>
                    <a:cubicBezTo>
                      <a:pt x="10146" y="1818"/>
                      <a:pt x="10101" y="1800"/>
                      <a:pt x="10057" y="1782"/>
                    </a:cubicBezTo>
                    <a:cubicBezTo>
                      <a:pt x="10024" y="1772"/>
                      <a:pt x="9996" y="1767"/>
                      <a:pt x="9967" y="1767"/>
                    </a:cubicBezTo>
                    <a:cubicBezTo>
                      <a:pt x="9892" y="1767"/>
                      <a:pt x="9811" y="1801"/>
                      <a:pt x="9638" y="1871"/>
                    </a:cubicBezTo>
                    <a:cubicBezTo>
                      <a:pt x="9611" y="1818"/>
                      <a:pt x="9674" y="1809"/>
                      <a:pt x="9834" y="1711"/>
                    </a:cubicBezTo>
                    <a:lnTo>
                      <a:pt x="9834" y="1711"/>
                    </a:lnTo>
                    <a:cubicBezTo>
                      <a:pt x="9834" y="1711"/>
                      <a:pt x="9576" y="1791"/>
                      <a:pt x="9514" y="1818"/>
                    </a:cubicBezTo>
                    <a:cubicBezTo>
                      <a:pt x="9727" y="1720"/>
                      <a:pt x="9923" y="1613"/>
                      <a:pt x="10119" y="1488"/>
                    </a:cubicBezTo>
                    <a:lnTo>
                      <a:pt x="10119" y="1488"/>
                    </a:lnTo>
                    <a:cubicBezTo>
                      <a:pt x="9977" y="1515"/>
                      <a:pt x="9843" y="1551"/>
                      <a:pt x="9709" y="1595"/>
                    </a:cubicBezTo>
                    <a:cubicBezTo>
                      <a:pt x="9641" y="1619"/>
                      <a:pt x="9595" y="1629"/>
                      <a:pt x="9566" y="1629"/>
                    </a:cubicBezTo>
                    <a:cubicBezTo>
                      <a:pt x="9487" y="1629"/>
                      <a:pt x="9532" y="1554"/>
                      <a:pt x="9558" y="1488"/>
                    </a:cubicBezTo>
                    <a:cubicBezTo>
                      <a:pt x="9571" y="1449"/>
                      <a:pt x="9599" y="1342"/>
                      <a:pt x="9534" y="1342"/>
                    </a:cubicBezTo>
                    <a:cubicBezTo>
                      <a:pt x="9511" y="1342"/>
                      <a:pt x="9476" y="1355"/>
                      <a:pt x="9424" y="1390"/>
                    </a:cubicBezTo>
                    <a:lnTo>
                      <a:pt x="8926" y="1756"/>
                    </a:lnTo>
                    <a:cubicBezTo>
                      <a:pt x="8908" y="1720"/>
                      <a:pt x="9210" y="1506"/>
                      <a:pt x="9317" y="1426"/>
                    </a:cubicBezTo>
                    <a:lnTo>
                      <a:pt x="9317" y="1426"/>
                    </a:lnTo>
                    <a:cubicBezTo>
                      <a:pt x="9290" y="1447"/>
                      <a:pt x="9275" y="1455"/>
                      <a:pt x="9269" y="1455"/>
                    </a:cubicBezTo>
                    <a:cubicBezTo>
                      <a:pt x="9244" y="1455"/>
                      <a:pt x="9383" y="1302"/>
                      <a:pt x="9469" y="1230"/>
                    </a:cubicBezTo>
                    <a:cubicBezTo>
                      <a:pt x="9549" y="1168"/>
                      <a:pt x="9701" y="1052"/>
                      <a:pt x="9683" y="1016"/>
                    </a:cubicBezTo>
                    <a:lnTo>
                      <a:pt x="9683" y="1016"/>
                    </a:lnTo>
                    <a:lnTo>
                      <a:pt x="9177" y="1417"/>
                    </a:lnTo>
                    <a:lnTo>
                      <a:pt x="9177" y="1417"/>
                    </a:lnTo>
                    <a:cubicBezTo>
                      <a:pt x="9448" y="1199"/>
                      <a:pt x="9326" y="1043"/>
                      <a:pt x="9291" y="1007"/>
                    </a:cubicBezTo>
                    <a:lnTo>
                      <a:pt x="9291" y="1007"/>
                    </a:lnTo>
                    <a:cubicBezTo>
                      <a:pt x="9318" y="1034"/>
                      <a:pt x="9184" y="1159"/>
                      <a:pt x="9104" y="1239"/>
                    </a:cubicBezTo>
                    <a:cubicBezTo>
                      <a:pt x="9089" y="1186"/>
                      <a:pt x="9348" y="865"/>
                      <a:pt x="9271" y="865"/>
                    </a:cubicBezTo>
                    <a:cubicBezTo>
                      <a:pt x="9257" y="865"/>
                      <a:pt x="9233" y="876"/>
                      <a:pt x="9193" y="900"/>
                    </a:cubicBezTo>
                    <a:cubicBezTo>
                      <a:pt x="9167" y="926"/>
                      <a:pt x="9031" y="1030"/>
                      <a:pt x="9003" y="1030"/>
                    </a:cubicBezTo>
                    <a:cubicBezTo>
                      <a:pt x="8992" y="1030"/>
                      <a:pt x="8998" y="1014"/>
                      <a:pt x="9033" y="972"/>
                    </a:cubicBezTo>
                    <a:cubicBezTo>
                      <a:pt x="9077" y="900"/>
                      <a:pt x="9335" y="704"/>
                      <a:pt x="9273" y="687"/>
                    </a:cubicBezTo>
                    <a:cubicBezTo>
                      <a:pt x="9269" y="686"/>
                      <a:pt x="9265" y="685"/>
                      <a:pt x="9260" y="685"/>
                    </a:cubicBezTo>
                    <a:cubicBezTo>
                      <a:pt x="9213" y="685"/>
                      <a:pt x="9141" y="741"/>
                      <a:pt x="9099" y="741"/>
                    </a:cubicBezTo>
                    <a:cubicBezTo>
                      <a:pt x="9082" y="741"/>
                      <a:pt x="9071" y="731"/>
                      <a:pt x="9068" y="704"/>
                    </a:cubicBezTo>
                    <a:cubicBezTo>
                      <a:pt x="9059" y="633"/>
                      <a:pt x="9086" y="509"/>
                      <a:pt x="9033" y="482"/>
                    </a:cubicBezTo>
                    <a:cubicBezTo>
                      <a:pt x="9029" y="480"/>
                      <a:pt x="9025" y="479"/>
                      <a:pt x="9021" y="479"/>
                    </a:cubicBezTo>
                    <a:cubicBezTo>
                      <a:pt x="8953" y="479"/>
                      <a:pt x="8763" y="703"/>
                      <a:pt x="8806" y="754"/>
                    </a:cubicBezTo>
                    <a:lnTo>
                      <a:pt x="8806" y="754"/>
                    </a:lnTo>
                    <a:cubicBezTo>
                      <a:pt x="8779" y="731"/>
                      <a:pt x="8738" y="728"/>
                      <a:pt x="8730" y="678"/>
                    </a:cubicBezTo>
                    <a:cubicBezTo>
                      <a:pt x="8739" y="598"/>
                      <a:pt x="8756" y="517"/>
                      <a:pt x="8783" y="446"/>
                    </a:cubicBezTo>
                    <a:cubicBezTo>
                      <a:pt x="8783" y="425"/>
                      <a:pt x="8776" y="418"/>
                      <a:pt x="8766" y="418"/>
                    </a:cubicBezTo>
                    <a:cubicBezTo>
                      <a:pt x="8751" y="418"/>
                      <a:pt x="8728" y="435"/>
                      <a:pt x="8712" y="446"/>
                    </a:cubicBezTo>
                    <a:cubicBezTo>
                      <a:pt x="8641" y="491"/>
                      <a:pt x="8605" y="589"/>
                      <a:pt x="8525" y="740"/>
                    </a:cubicBezTo>
                    <a:cubicBezTo>
                      <a:pt x="8550" y="713"/>
                      <a:pt x="8564" y="701"/>
                      <a:pt x="8570" y="701"/>
                    </a:cubicBezTo>
                    <a:cubicBezTo>
                      <a:pt x="8583" y="701"/>
                      <a:pt x="8554" y="759"/>
                      <a:pt x="8498" y="820"/>
                    </a:cubicBezTo>
                    <a:cubicBezTo>
                      <a:pt x="8459" y="873"/>
                      <a:pt x="8414" y="921"/>
                      <a:pt x="8394" y="921"/>
                    </a:cubicBezTo>
                    <a:cubicBezTo>
                      <a:pt x="8387" y="921"/>
                      <a:pt x="8382" y="914"/>
                      <a:pt x="8382" y="900"/>
                    </a:cubicBezTo>
                    <a:cubicBezTo>
                      <a:pt x="8373" y="811"/>
                      <a:pt x="8623" y="509"/>
                      <a:pt x="8569" y="482"/>
                    </a:cubicBezTo>
                    <a:lnTo>
                      <a:pt x="8569" y="482"/>
                    </a:lnTo>
                    <a:cubicBezTo>
                      <a:pt x="8436" y="500"/>
                      <a:pt x="8329" y="598"/>
                      <a:pt x="8311" y="722"/>
                    </a:cubicBezTo>
                    <a:cubicBezTo>
                      <a:pt x="8293" y="847"/>
                      <a:pt x="8249" y="954"/>
                      <a:pt x="8177" y="1052"/>
                    </a:cubicBezTo>
                    <a:cubicBezTo>
                      <a:pt x="8146" y="1103"/>
                      <a:pt x="8113" y="1143"/>
                      <a:pt x="8096" y="1143"/>
                    </a:cubicBezTo>
                    <a:cubicBezTo>
                      <a:pt x="8085" y="1143"/>
                      <a:pt x="8082" y="1122"/>
                      <a:pt x="8097" y="1070"/>
                    </a:cubicBezTo>
                    <a:cubicBezTo>
                      <a:pt x="8124" y="892"/>
                      <a:pt x="8382" y="384"/>
                      <a:pt x="8382" y="348"/>
                    </a:cubicBezTo>
                    <a:cubicBezTo>
                      <a:pt x="8378" y="321"/>
                      <a:pt x="8366" y="309"/>
                      <a:pt x="8350" y="309"/>
                    </a:cubicBezTo>
                    <a:cubicBezTo>
                      <a:pt x="8329" y="309"/>
                      <a:pt x="8301" y="330"/>
                      <a:pt x="8275" y="366"/>
                    </a:cubicBezTo>
                    <a:cubicBezTo>
                      <a:pt x="8213" y="437"/>
                      <a:pt x="8186" y="598"/>
                      <a:pt x="8133" y="678"/>
                    </a:cubicBezTo>
                    <a:cubicBezTo>
                      <a:pt x="8121" y="695"/>
                      <a:pt x="8113" y="703"/>
                      <a:pt x="8108" y="703"/>
                    </a:cubicBezTo>
                    <a:cubicBezTo>
                      <a:pt x="8072" y="703"/>
                      <a:pt x="8196" y="319"/>
                      <a:pt x="8157" y="319"/>
                    </a:cubicBezTo>
                    <a:cubicBezTo>
                      <a:pt x="8154" y="319"/>
                      <a:pt x="8149" y="323"/>
                      <a:pt x="8142" y="330"/>
                    </a:cubicBezTo>
                    <a:cubicBezTo>
                      <a:pt x="8086" y="422"/>
                      <a:pt x="8038" y="520"/>
                      <a:pt x="8001" y="620"/>
                    </a:cubicBezTo>
                    <a:lnTo>
                      <a:pt x="8001" y="620"/>
                    </a:lnTo>
                    <a:cubicBezTo>
                      <a:pt x="8022" y="534"/>
                      <a:pt x="8039" y="447"/>
                      <a:pt x="8053" y="357"/>
                    </a:cubicBezTo>
                    <a:cubicBezTo>
                      <a:pt x="8068" y="226"/>
                      <a:pt x="8057" y="29"/>
                      <a:pt x="8008" y="29"/>
                    </a:cubicBezTo>
                    <a:cubicBezTo>
                      <a:pt x="8000" y="29"/>
                      <a:pt x="7991" y="34"/>
                      <a:pt x="7981" y="45"/>
                    </a:cubicBezTo>
                    <a:cubicBezTo>
                      <a:pt x="7955" y="72"/>
                      <a:pt x="7973" y="268"/>
                      <a:pt x="7919" y="348"/>
                    </a:cubicBezTo>
                    <a:cubicBezTo>
                      <a:pt x="7900" y="375"/>
                      <a:pt x="7884" y="386"/>
                      <a:pt x="7870" y="386"/>
                    </a:cubicBezTo>
                    <a:cubicBezTo>
                      <a:pt x="7851" y="386"/>
                      <a:pt x="7836" y="368"/>
                      <a:pt x="7821" y="348"/>
                    </a:cubicBezTo>
                    <a:cubicBezTo>
                      <a:pt x="7804" y="305"/>
                      <a:pt x="7795" y="134"/>
                      <a:pt x="7761" y="134"/>
                    </a:cubicBezTo>
                    <a:cubicBezTo>
                      <a:pt x="7761" y="134"/>
                      <a:pt x="7760" y="134"/>
                      <a:pt x="7759" y="134"/>
                    </a:cubicBezTo>
                    <a:cubicBezTo>
                      <a:pt x="7714" y="142"/>
                      <a:pt x="7687" y="373"/>
                      <a:pt x="7659" y="373"/>
                    </a:cubicBezTo>
                    <a:cubicBezTo>
                      <a:pt x="7654" y="373"/>
                      <a:pt x="7648" y="366"/>
                      <a:pt x="7643" y="348"/>
                    </a:cubicBezTo>
                    <a:cubicBezTo>
                      <a:pt x="7628" y="296"/>
                      <a:pt x="7644" y="39"/>
                      <a:pt x="7619" y="39"/>
                    </a:cubicBezTo>
                    <a:cubicBezTo>
                      <a:pt x="7614" y="39"/>
                      <a:pt x="7607" y="49"/>
                      <a:pt x="7598" y="72"/>
                    </a:cubicBezTo>
                    <a:cubicBezTo>
                      <a:pt x="7546" y="213"/>
                      <a:pt x="7536" y="535"/>
                      <a:pt x="7476" y="535"/>
                    </a:cubicBezTo>
                    <a:cubicBezTo>
                      <a:pt x="7475" y="535"/>
                      <a:pt x="7475" y="535"/>
                      <a:pt x="7474" y="535"/>
                    </a:cubicBezTo>
                    <a:lnTo>
                      <a:pt x="7483" y="357"/>
                    </a:lnTo>
                    <a:cubicBezTo>
                      <a:pt x="7474" y="268"/>
                      <a:pt x="7483" y="223"/>
                      <a:pt x="7500" y="223"/>
                    </a:cubicBezTo>
                    <a:cubicBezTo>
                      <a:pt x="7502" y="212"/>
                      <a:pt x="7500" y="207"/>
                      <a:pt x="7495" y="207"/>
                    </a:cubicBezTo>
                    <a:cubicBezTo>
                      <a:pt x="7471" y="207"/>
                      <a:pt x="7383" y="332"/>
                      <a:pt x="7376" y="339"/>
                    </a:cubicBezTo>
                    <a:cubicBezTo>
                      <a:pt x="7374" y="340"/>
                      <a:pt x="7372" y="341"/>
                      <a:pt x="7370" y="341"/>
                    </a:cubicBezTo>
                    <a:cubicBezTo>
                      <a:pt x="7342" y="341"/>
                      <a:pt x="7325" y="242"/>
                      <a:pt x="7300" y="242"/>
                    </a:cubicBezTo>
                    <a:cubicBezTo>
                      <a:pt x="7296" y="242"/>
                      <a:pt x="7291" y="244"/>
                      <a:pt x="7287" y="250"/>
                    </a:cubicBezTo>
                    <a:cubicBezTo>
                      <a:pt x="7251" y="295"/>
                      <a:pt x="7251" y="384"/>
                      <a:pt x="7215" y="384"/>
                    </a:cubicBezTo>
                    <a:cubicBezTo>
                      <a:pt x="7171" y="384"/>
                      <a:pt x="7162" y="384"/>
                      <a:pt x="7109" y="304"/>
                    </a:cubicBezTo>
                    <a:cubicBezTo>
                      <a:pt x="7097" y="286"/>
                      <a:pt x="7089" y="278"/>
                      <a:pt x="7082" y="278"/>
                    </a:cubicBezTo>
                    <a:cubicBezTo>
                      <a:pt x="7044" y="278"/>
                      <a:pt x="7056" y="500"/>
                      <a:pt x="7011" y="500"/>
                    </a:cubicBezTo>
                    <a:cubicBezTo>
                      <a:pt x="7010" y="500"/>
                      <a:pt x="7009" y="500"/>
                      <a:pt x="7009" y="500"/>
                    </a:cubicBezTo>
                    <a:cubicBezTo>
                      <a:pt x="6965" y="500"/>
                      <a:pt x="6887" y="188"/>
                      <a:pt x="6835" y="188"/>
                    </a:cubicBezTo>
                    <a:cubicBezTo>
                      <a:pt x="6834" y="188"/>
                      <a:pt x="6833" y="188"/>
                      <a:pt x="6832" y="188"/>
                    </a:cubicBezTo>
                    <a:cubicBezTo>
                      <a:pt x="6779" y="206"/>
                      <a:pt x="6824" y="446"/>
                      <a:pt x="6806" y="509"/>
                    </a:cubicBezTo>
                    <a:cubicBezTo>
                      <a:pt x="6803" y="517"/>
                      <a:pt x="6800" y="521"/>
                      <a:pt x="6796" y="521"/>
                    </a:cubicBezTo>
                    <a:cubicBezTo>
                      <a:pt x="6759" y="521"/>
                      <a:pt x="6660" y="106"/>
                      <a:pt x="6628" y="1"/>
                    </a:cubicBezTo>
                    <a:close/>
                    <a:moveTo>
                      <a:pt x="3135" y="4269"/>
                    </a:moveTo>
                    <a:cubicBezTo>
                      <a:pt x="3092" y="4269"/>
                      <a:pt x="3065" y="4282"/>
                      <a:pt x="3065" y="4312"/>
                    </a:cubicBezTo>
                    <a:cubicBezTo>
                      <a:pt x="3065" y="4348"/>
                      <a:pt x="3376" y="4517"/>
                      <a:pt x="3403" y="4588"/>
                    </a:cubicBezTo>
                    <a:cubicBezTo>
                      <a:pt x="3406" y="4601"/>
                      <a:pt x="3400" y="4607"/>
                      <a:pt x="3386" y="4607"/>
                    </a:cubicBezTo>
                    <a:cubicBezTo>
                      <a:pt x="3360" y="4607"/>
                      <a:pt x="3311" y="4589"/>
                      <a:pt x="3243" y="4561"/>
                    </a:cubicBezTo>
                    <a:cubicBezTo>
                      <a:pt x="3166" y="4510"/>
                      <a:pt x="3135" y="4491"/>
                      <a:pt x="3121" y="4491"/>
                    </a:cubicBezTo>
                    <a:cubicBezTo>
                      <a:pt x="3115" y="4491"/>
                      <a:pt x="3112" y="4494"/>
                      <a:pt x="3109" y="4499"/>
                    </a:cubicBezTo>
                    <a:cubicBezTo>
                      <a:pt x="3091" y="4517"/>
                      <a:pt x="3109" y="4517"/>
                      <a:pt x="3261" y="4633"/>
                    </a:cubicBezTo>
                    <a:cubicBezTo>
                      <a:pt x="3309" y="4674"/>
                      <a:pt x="3341" y="4715"/>
                      <a:pt x="3324" y="4715"/>
                    </a:cubicBezTo>
                    <a:cubicBezTo>
                      <a:pt x="3319" y="4715"/>
                      <a:pt x="3310" y="4712"/>
                      <a:pt x="3296" y="4704"/>
                    </a:cubicBezTo>
                    <a:cubicBezTo>
                      <a:pt x="3169" y="4648"/>
                      <a:pt x="2998" y="4492"/>
                      <a:pt x="2938" y="4492"/>
                    </a:cubicBezTo>
                    <a:cubicBezTo>
                      <a:pt x="2931" y="4492"/>
                      <a:pt x="2926" y="4494"/>
                      <a:pt x="2922" y="4499"/>
                    </a:cubicBezTo>
                    <a:cubicBezTo>
                      <a:pt x="2904" y="4508"/>
                      <a:pt x="2993" y="4624"/>
                      <a:pt x="3127" y="4713"/>
                    </a:cubicBezTo>
                    <a:cubicBezTo>
                      <a:pt x="3136" y="4731"/>
                      <a:pt x="3109" y="4731"/>
                      <a:pt x="3109" y="4748"/>
                    </a:cubicBezTo>
                    <a:cubicBezTo>
                      <a:pt x="3118" y="4765"/>
                      <a:pt x="3250" y="4972"/>
                      <a:pt x="3228" y="4972"/>
                    </a:cubicBezTo>
                    <a:cubicBezTo>
                      <a:pt x="3228" y="4972"/>
                      <a:pt x="3226" y="4972"/>
                      <a:pt x="3225" y="4971"/>
                    </a:cubicBezTo>
                    <a:cubicBezTo>
                      <a:pt x="3124" y="4924"/>
                      <a:pt x="2968" y="4762"/>
                      <a:pt x="2883" y="4686"/>
                    </a:cubicBezTo>
                    <a:lnTo>
                      <a:pt x="2883" y="4686"/>
                    </a:lnTo>
                    <a:cubicBezTo>
                      <a:pt x="2952" y="4759"/>
                      <a:pt x="2965" y="4890"/>
                      <a:pt x="3020" y="4944"/>
                    </a:cubicBezTo>
                    <a:cubicBezTo>
                      <a:pt x="3063" y="4988"/>
                      <a:pt x="3073" y="5006"/>
                      <a:pt x="3056" y="5006"/>
                    </a:cubicBezTo>
                    <a:cubicBezTo>
                      <a:pt x="3039" y="5006"/>
                      <a:pt x="2991" y="4985"/>
                      <a:pt x="2922" y="4953"/>
                    </a:cubicBezTo>
                    <a:cubicBezTo>
                      <a:pt x="2866" y="4929"/>
                      <a:pt x="2840" y="4920"/>
                      <a:pt x="2830" y="4920"/>
                    </a:cubicBezTo>
                    <a:cubicBezTo>
                      <a:pt x="2804" y="4920"/>
                      <a:pt x="2900" y="4985"/>
                      <a:pt x="2887" y="4998"/>
                    </a:cubicBezTo>
                    <a:cubicBezTo>
                      <a:pt x="2882" y="5007"/>
                      <a:pt x="2882" y="5017"/>
                      <a:pt x="2869" y="5017"/>
                    </a:cubicBezTo>
                    <a:cubicBezTo>
                      <a:pt x="2857" y="5017"/>
                      <a:pt x="2834" y="5010"/>
                      <a:pt x="2789" y="4989"/>
                    </a:cubicBezTo>
                    <a:cubicBezTo>
                      <a:pt x="2771" y="4984"/>
                      <a:pt x="2757" y="4982"/>
                      <a:pt x="2750" y="4982"/>
                    </a:cubicBezTo>
                    <a:cubicBezTo>
                      <a:pt x="2742" y="4982"/>
                      <a:pt x="2740" y="4984"/>
                      <a:pt x="2744" y="4989"/>
                    </a:cubicBezTo>
                    <a:cubicBezTo>
                      <a:pt x="2798" y="5060"/>
                      <a:pt x="2878" y="5114"/>
                      <a:pt x="2958" y="5158"/>
                    </a:cubicBezTo>
                    <a:cubicBezTo>
                      <a:pt x="3031" y="5199"/>
                      <a:pt x="3173" y="5285"/>
                      <a:pt x="3133" y="5285"/>
                    </a:cubicBezTo>
                    <a:cubicBezTo>
                      <a:pt x="3130" y="5285"/>
                      <a:pt x="3125" y="5284"/>
                      <a:pt x="3118" y="5283"/>
                    </a:cubicBezTo>
                    <a:cubicBezTo>
                      <a:pt x="3047" y="5265"/>
                      <a:pt x="2895" y="5176"/>
                      <a:pt x="2842" y="5158"/>
                    </a:cubicBezTo>
                    <a:cubicBezTo>
                      <a:pt x="2838" y="5157"/>
                      <a:pt x="2834" y="5157"/>
                      <a:pt x="2831" y="5157"/>
                    </a:cubicBezTo>
                    <a:cubicBezTo>
                      <a:pt x="2785" y="5157"/>
                      <a:pt x="2827" y="5216"/>
                      <a:pt x="2869" y="5274"/>
                    </a:cubicBezTo>
                    <a:cubicBezTo>
                      <a:pt x="2856" y="5280"/>
                      <a:pt x="2848" y="5290"/>
                      <a:pt x="2824" y="5290"/>
                    </a:cubicBezTo>
                    <a:cubicBezTo>
                      <a:pt x="2813" y="5290"/>
                      <a:pt x="2799" y="5288"/>
                      <a:pt x="2780" y="5283"/>
                    </a:cubicBezTo>
                    <a:cubicBezTo>
                      <a:pt x="2753" y="5265"/>
                      <a:pt x="2726" y="5256"/>
                      <a:pt x="2700" y="5247"/>
                    </a:cubicBezTo>
                    <a:lnTo>
                      <a:pt x="2700" y="5247"/>
                    </a:lnTo>
                    <a:cubicBezTo>
                      <a:pt x="2682" y="5274"/>
                      <a:pt x="2798" y="5336"/>
                      <a:pt x="2789" y="5372"/>
                    </a:cubicBezTo>
                    <a:cubicBezTo>
                      <a:pt x="2786" y="5379"/>
                      <a:pt x="2779" y="5382"/>
                      <a:pt x="2769" y="5382"/>
                    </a:cubicBezTo>
                    <a:cubicBezTo>
                      <a:pt x="2747" y="5382"/>
                      <a:pt x="2714" y="5370"/>
                      <a:pt x="2693" y="5370"/>
                    </a:cubicBezTo>
                    <a:cubicBezTo>
                      <a:pt x="2689" y="5370"/>
                      <a:pt x="2685" y="5371"/>
                      <a:pt x="2682" y="5372"/>
                    </a:cubicBezTo>
                    <a:cubicBezTo>
                      <a:pt x="2619" y="5381"/>
                      <a:pt x="2619" y="5452"/>
                      <a:pt x="2735" y="5586"/>
                    </a:cubicBezTo>
                    <a:cubicBezTo>
                      <a:pt x="2779" y="5629"/>
                      <a:pt x="2805" y="5656"/>
                      <a:pt x="2797" y="5656"/>
                    </a:cubicBezTo>
                    <a:cubicBezTo>
                      <a:pt x="2788" y="5656"/>
                      <a:pt x="2742" y="5627"/>
                      <a:pt x="2637" y="5559"/>
                    </a:cubicBezTo>
                    <a:cubicBezTo>
                      <a:pt x="2578" y="5499"/>
                      <a:pt x="2544" y="5483"/>
                      <a:pt x="2526" y="5483"/>
                    </a:cubicBezTo>
                    <a:cubicBezTo>
                      <a:pt x="2513" y="5483"/>
                      <a:pt x="2507" y="5490"/>
                      <a:pt x="2504" y="5497"/>
                    </a:cubicBezTo>
                    <a:cubicBezTo>
                      <a:pt x="2486" y="5505"/>
                      <a:pt x="2450" y="5532"/>
                      <a:pt x="2486" y="5586"/>
                    </a:cubicBezTo>
                    <a:cubicBezTo>
                      <a:pt x="2526" y="5633"/>
                      <a:pt x="2601" y="5695"/>
                      <a:pt x="2553" y="5695"/>
                    </a:cubicBezTo>
                    <a:cubicBezTo>
                      <a:pt x="2547" y="5695"/>
                      <a:pt x="2540" y="5694"/>
                      <a:pt x="2530" y="5692"/>
                    </a:cubicBezTo>
                    <a:cubicBezTo>
                      <a:pt x="2453" y="5640"/>
                      <a:pt x="2409" y="5622"/>
                      <a:pt x="2385" y="5622"/>
                    </a:cubicBezTo>
                    <a:cubicBezTo>
                      <a:pt x="2348" y="5622"/>
                      <a:pt x="2359" y="5665"/>
                      <a:pt x="2370" y="5692"/>
                    </a:cubicBezTo>
                    <a:cubicBezTo>
                      <a:pt x="2386" y="5733"/>
                      <a:pt x="2616" y="5921"/>
                      <a:pt x="2604" y="5921"/>
                    </a:cubicBezTo>
                    <a:cubicBezTo>
                      <a:pt x="2603" y="5921"/>
                      <a:pt x="2599" y="5919"/>
                      <a:pt x="2593" y="5915"/>
                    </a:cubicBezTo>
                    <a:cubicBezTo>
                      <a:pt x="2434" y="5836"/>
                      <a:pt x="2357" y="5792"/>
                      <a:pt x="2310" y="5792"/>
                    </a:cubicBezTo>
                    <a:cubicBezTo>
                      <a:pt x="2299" y="5792"/>
                      <a:pt x="2289" y="5794"/>
                      <a:pt x="2281" y="5799"/>
                    </a:cubicBezTo>
                    <a:cubicBezTo>
                      <a:pt x="2210" y="5826"/>
                      <a:pt x="2174" y="5897"/>
                      <a:pt x="2183" y="5969"/>
                    </a:cubicBezTo>
                    <a:cubicBezTo>
                      <a:pt x="2183" y="6004"/>
                      <a:pt x="2192" y="6040"/>
                      <a:pt x="2210" y="6067"/>
                    </a:cubicBezTo>
                    <a:cubicBezTo>
                      <a:pt x="2219" y="6093"/>
                      <a:pt x="2308" y="6165"/>
                      <a:pt x="2299" y="6173"/>
                    </a:cubicBezTo>
                    <a:cubicBezTo>
                      <a:pt x="2210" y="6147"/>
                      <a:pt x="2121" y="6102"/>
                      <a:pt x="2040" y="6067"/>
                    </a:cubicBezTo>
                    <a:cubicBezTo>
                      <a:pt x="1987" y="6040"/>
                      <a:pt x="1934" y="6031"/>
                      <a:pt x="1880" y="6031"/>
                    </a:cubicBezTo>
                    <a:cubicBezTo>
                      <a:pt x="1844" y="6040"/>
                      <a:pt x="1853" y="6084"/>
                      <a:pt x="2023" y="6200"/>
                    </a:cubicBezTo>
                    <a:cubicBezTo>
                      <a:pt x="1998" y="6184"/>
                      <a:pt x="1985" y="6177"/>
                      <a:pt x="1979" y="6177"/>
                    </a:cubicBezTo>
                    <a:cubicBezTo>
                      <a:pt x="1952" y="6177"/>
                      <a:pt x="2079" y="6314"/>
                      <a:pt x="2094" y="6343"/>
                    </a:cubicBezTo>
                    <a:cubicBezTo>
                      <a:pt x="2096" y="6345"/>
                      <a:pt x="2095" y="6347"/>
                      <a:pt x="2092" y="6347"/>
                    </a:cubicBezTo>
                    <a:cubicBezTo>
                      <a:pt x="2066" y="6347"/>
                      <a:pt x="1875" y="6253"/>
                      <a:pt x="1836" y="6245"/>
                    </a:cubicBezTo>
                    <a:cubicBezTo>
                      <a:pt x="1800" y="6245"/>
                      <a:pt x="1746" y="6254"/>
                      <a:pt x="1773" y="6298"/>
                    </a:cubicBezTo>
                    <a:cubicBezTo>
                      <a:pt x="1862" y="6387"/>
                      <a:pt x="1960" y="6459"/>
                      <a:pt x="2067" y="6521"/>
                    </a:cubicBezTo>
                    <a:cubicBezTo>
                      <a:pt x="2058" y="6530"/>
                      <a:pt x="2067" y="6556"/>
                      <a:pt x="2040" y="6556"/>
                    </a:cubicBezTo>
                    <a:lnTo>
                      <a:pt x="1925" y="6485"/>
                    </a:lnTo>
                    <a:cubicBezTo>
                      <a:pt x="1916" y="6481"/>
                      <a:pt x="1910" y="6479"/>
                      <a:pt x="1906" y="6479"/>
                    </a:cubicBezTo>
                    <a:cubicBezTo>
                      <a:pt x="1892" y="6479"/>
                      <a:pt x="1896" y="6496"/>
                      <a:pt x="1889" y="6503"/>
                    </a:cubicBezTo>
                    <a:cubicBezTo>
                      <a:pt x="1844" y="6476"/>
                      <a:pt x="1791" y="6459"/>
                      <a:pt x="1746" y="6441"/>
                    </a:cubicBezTo>
                    <a:cubicBezTo>
                      <a:pt x="1711" y="6441"/>
                      <a:pt x="1702" y="6459"/>
                      <a:pt x="1702" y="6476"/>
                    </a:cubicBezTo>
                    <a:cubicBezTo>
                      <a:pt x="1702" y="6530"/>
                      <a:pt x="1818" y="6628"/>
                      <a:pt x="1916" y="6744"/>
                    </a:cubicBezTo>
                    <a:cubicBezTo>
                      <a:pt x="1954" y="6790"/>
                      <a:pt x="1964" y="6809"/>
                      <a:pt x="1954" y="6809"/>
                    </a:cubicBezTo>
                    <a:cubicBezTo>
                      <a:pt x="1933" y="6809"/>
                      <a:pt x="1828" y="6729"/>
                      <a:pt x="1702" y="6646"/>
                    </a:cubicBezTo>
                    <a:lnTo>
                      <a:pt x="1702" y="6646"/>
                    </a:lnTo>
                    <a:cubicBezTo>
                      <a:pt x="1809" y="6726"/>
                      <a:pt x="1693" y="6681"/>
                      <a:pt x="1773" y="6752"/>
                    </a:cubicBezTo>
                    <a:lnTo>
                      <a:pt x="1934" y="6859"/>
                    </a:lnTo>
                    <a:cubicBezTo>
                      <a:pt x="1932" y="6861"/>
                      <a:pt x="1930" y="6861"/>
                      <a:pt x="1928" y="6861"/>
                    </a:cubicBezTo>
                    <a:cubicBezTo>
                      <a:pt x="1894" y="6861"/>
                      <a:pt x="1748" y="6761"/>
                      <a:pt x="1722" y="6761"/>
                    </a:cubicBezTo>
                    <a:cubicBezTo>
                      <a:pt x="1721" y="6761"/>
                      <a:pt x="1720" y="6761"/>
                      <a:pt x="1720" y="6761"/>
                    </a:cubicBezTo>
                    <a:cubicBezTo>
                      <a:pt x="1711" y="6779"/>
                      <a:pt x="1853" y="6904"/>
                      <a:pt x="1880" y="6948"/>
                    </a:cubicBezTo>
                    <a:cubicBezTo>
                      <a:pt x="1891" y="6968"/>
                      <a:pt x="1892" y="6976"/>
                      <a:pt x="1886" y="6976"/>
                    </a:cubicBezTo>
                    <a:cubicBezTo>
                      <a:pt x="1868" y="6976"/>
                      <a:pt x="1789" y="6902"/>
                      <a:pt x="1755" y="6868"/>
                    </a:cubicBezTo>
                    <a:cubicBezTo>
                      <a:pt x="1687" y="6800"/>
                      <a:pt x="1517" y="6687"/>
                      <a:pt x="1483" y="6687"/>
                    </a:cubicBezTo>
                    <a:cubicBezTo>
                      <a:pt x="1477" y="6687"/>
                      <a:pt x="1475" y="6691"/>
                      <a:pt x="1479" y="6699"/>
                    </a:cubicBezTo>
                    <a:cubicBezTo>
                      <a:pt x="1554" y="6815"/>
                      <a:pt x="1660" y="6909"/>
                      <a:pt x="1775" y="6986"/>
                    </a:cubicBezTo>
                    <a:lnTo>
                      <a:pt x="1775" y="6986"/>
                    </a:lnTo>
                    <a:cubicBezTo>
                      <a:pt x="1673" y="6920"/>
                      <a:pt x="1613" y="6897"/>
                      <a:pt x="1577" y="6897"/>
                    </a:cubicBezTo>
                    <a:cubicBezTo>
                      <a:pt x="1496" y="6897"/>
                      <a:pt x="1531" y="7010"/>
                      <a:pt x="1466" y="7010"/>
                    </a:cubicBezTo>
                    <a:cubicBezTo>
                      <a:pt x="1441" y="7010"/>
                      <a:pt x="1402" y="6994"/>
                      <a:pt x="1337" y="6948"/>
                    </a:cubicBezTo>
                    <a:cubicBezTo>
                      <a:pt x="1291" y="6928"/>
                      <a:pt x="1264" y="6920"/>
                      <a:pt x="1249" y="6920"/>
                    </a:cubicBezTo>
                    <a:cubicBezTo>
                      <a:pt x="1185" y="6920"/>
                      <a:pt x="1356" y="7074"/>
                      <a:pt x="1363" y="7118"/>
                    </a:cubicBezTo>
                    <a:cubicBezTo>
                      <a:pt x="1372" y="7171"/>
                      <a:pt x="1337" y="7180"/>
                      <a:pt x="1319" y="7216"/>
                    </a:cubicBezTo>
                    <a:cubicBezTo>
                      <a:pt x="1301" y="7242"/>
                      <a:pt x="1381" y="7367"/>
                      <a:pt x="1355" y="7403"/>
                    </a:cubicBezTo>
                    <a:cubicBezTo>
                      <a:pt x="1351" y="7407"/>
                      <a:pt x="1345" y="7408"/>
                      <a:pt x="1337" y="7408"/>
                    </a:cubicBezTo>
                    <a:cubicBezTo>
                      <a:pt x="1303" y="7408"/>
                      <a:pt x="1238" y="7376"/>
                      <a:pt x="1201" y="7376"/>
                    </a:cubicBezTo>
                    <a:cubicBezTo>
                      <a:pt x="1190" y="7376"/>
                      <a:pt x="1181" y="7378"/>
                      <a:pt x="1176" y="7385"/>
                    </a:cubicBezTo>
                    <a:cubicBezTo>
                      <a:pt x="1168" y="7403"/>
                      <a:pt x="1150" y="7420"/>
                      <a:pt x="1212" y="7474"/>
                    </a:cubicBezTo>
                    <a:cubicBezTo>
                      <a:pt x="1248" y="7501"/>
                      <a:pt x="1355" y="7572"/>
                      <a:pt x="1337" y="7572"/>
                    </a:cubicBezTo>
                    <a:cubicBezTo>
                      <a:pt x="1335" y="7574"/>
                      <a:pt x="1332" y="7575"/>
                      <a:pt x="1328" y="7575"/>
                    </a:cubicBezTo>
                    <a:cubicBezTo>
                      <a:pt x="1275" y="7575"/>
                      <a:pt x="1052" y="7424"/>
                      <a:pt x="936" y="7349"/>
                    </a:cubicBezTo>
                    <a:lnTo>
                      <a:pt x="936" y="7349"/>
                    </a:lnTo>
                    <a:cubicBezTo>
                      <a:pt x="1185" y="7518"/>
                      <a:pt x="900" y="7670"/>
                      <a:pt x="865" y="7688"/>
                    </a:cubicBezTo>
                    <a:cubicBezTo>
                      <a:pt x="854" y="7692"/>
                      <a:pt x="839" y="7693"/>
                      <a:pt x="821" y="7693"/>
                    </a:cubicBezTo>
                    <a:cubicBezTo>
                      <a:pt x="797" y="7693"/>
                      <a:pt x="768" y="7691"/>
                      <a:pt x="743" y="7691"/>
                    </a:cubicBezTo>
                    <a:cubicBezTo>
                      <a:pt x="709" y="7691"/>
                      <a:pt x="682" y="7695"/>
                      <a:pt x="678" y="7714"/>
                    </a:cubicBezTo>
                    <a:cubicBezTo>
                      <a:pt x="669" y="7750"/>
                      <a:pt x="704" y="7812"/>
                      <a:pt x="767" y="7893"/>
                    </a:cubicBezTo>
                    <a:cubicBezTo>
                      <a:pt x="847" y="7982"/>
                      <a:pt x="945" y="8062"/>
                      <a:pt x="1052" y="8133"/>
                    </a:cubicBezTo>
                    <a:cubicBezTo>
                      <a:pt x="1051" y="8134"/>
                      <a:pt x="1050" y="8134"/>
                      <a:pt x="1049" y="8134"/>
                    </a:cubicBezTo>
                    <a:cubicBezTo>
                      <a:pt x="1018" y="8134"/>
                      <a:pt x="793" y="7970"/>
                      <a:pt x="757" y="7970"/>
                    </a:cubicBezTo>
                    <a:cubicBezTo>
                      <a:pt x="749" y="7970"/>
                      <a:pt x="751" y="7979"/>
                      <a:pt x="767" y="7999"/>
                    </a:cubicBezTo>
                    <a:cubicBezTo>
                      <a:pt x="775" y="8016"/>
                      <a:pt x="911" y="8145"/>
                      <a:pt x="891" y="8145"/>
                    </a:cubicBezTo>
                    <a:cubicBezTo>
                      <a:pt x="890" y="8145"/>
                      <a:pt x="887" y="8144"/>
                      <a:pt x="882" y="8142"/>
                    </a:cubicBezTo>
                    <a:cubicBezTo>
                      <a:pt x="850" y="8134"/>
                      <a:pt x="625" y="7940"/>
                      <a:pt x="592" y="7940"/>
                    </a:cubicBezTo>
                    <a:cubicBezTo>
                      <a:pt x="589" y="7940"/>
                      <a:pt x="588" y="7942"/>
                      <a:pt x="589" y="7946"/>
                    </a:cubicBezTo>
                    <a:cubicBezTo>
                      <a:pt x="651" y="8071"/>
                      <a:pt x="749" y="8169"/>
                      <a:pt x="874" y="8240"/>
                    </a:cubicBezTo>
                    <a:cubicBezTo>
                      <a:pt x="875" y="8242"/>
                      <a:pt x="875" y="8244"/>
                      <a:pt x="872" y="8244"/>
                    </a:cubicBezTo>
                    <a:cubicBezTo>
                      <a:pt x="849" y="8244"/>
                      <a:pt x="654" y="8139"/>
                      <a:pt x="597" y="8106"/>
                    </a:cubicBezTo>
                    <a:cubicBezTo>
                      <a:pt x="583" y="8106"/>
                      <a:pt x="455" y="8072"/>
                      <a:pt x="422" y="8072"/>
                    </a:cubicBezTo>
                    <a:cubicBezTo>
                      <a:pt x="414" y="8072"/>
                      <a:pt x="412" y="8074"/>
                      <a:pt x="419" y="8080"/>
                    </a:cubicBezTo>
                    <a:cubicBezTo>
                      <a:pt x="508" y="8151"/>
                      <a:pt x="704" y="8267"/>
                      <a:pt x="704" y="8311"/>
                    </a:cubicBezTo>
                    <a:cubicBezTo>
                      <a:pt x="695" y="8356"/>
                      <a:pt x="589" y="8311"/>
                      <a:pt x="606" y="8374"/>
                    </a:cubicBezTo>
                    <a:cubicBezTo>
                      <a:pt x="624" y="8436"/>
                      <a:pt x="695" y="8480"/>
                      <a:pt x="669" y="8507"/>
                    </a:cubicBezTo>
                    <a:cubicBezTo>
                      <a:pt x="665" y="8515"/>
                      <a:pt x="654" y="8517"/>
                      <a:pt x="639" y="8517"/>
                    </a:cubicBezTo>
                    <a:cubicBezTo>
                      <a:pt x="597" y="8517"/>
                      <a:pt x="521" y="8497"/>
                      <a:pt x="467" y="8497"/>
                    </a:cubicBezTo>
                    <a:cubicBezTo>
                      <a:pt x="447" y="8497"/>
                      <a:pt x="431" y="8500"/>
                      <a:pt x="419" y="8507"/>
                    </a:cubicBezTo>
                    <a:cubicBezTo>
                      <a:pt x="384" y="8534"/>
                      <a:pt x="393" y="8605"/>
                      <a:pt x="571" y="8685"/>
                    </a:cubicBezTo>
                    <a:cubicBezTo>
                      <a:pt x="545" y="8679"/>
                      <a:pt x="383" y="8658"/>
                      <a:pt x="328" y="8658"/>
                    </a:cubicBezTo>
                    <a:cubicBezTo>
                      <a:pt x="309" y="8658"/>
                      <a:pt x="303" y="8660"/>
                      <a:pt x="321" y="8667"/>
                    </a:cubicBezTo>
                    <a:cubicBezTo>
                      <a:pt x="384" y="8694"/>
                      <a:pt x="669" y="8765"/>
                      <a:pt x="615" y="8801"/>
                    </a:cubicBezTo>
                    <a:cubicBezTo>
                      <a:pt x="608" y="8806"/>
                      <a:pt x="596" y="8807"/>
                      <a:pt x="582" y="8807"/>
                    </a:cubicBezTo>
                    <a:cubicBezTo>
                      <a:pt x="549" y="8807"/>
                      <a:pt x="502" y="8799"/>
                      <a:pt x="464" y="8799"/>
                    </a:cubicBezTo>
                    <a:cubicBezTo>
                      <a:pt x="454" y="8799"/>
                      <a:pt x="445" y="8800"/>
                      <a:pt x="437" y="8801"/>
                    </a:cubicBezTo>
                    <a:cubicBezTo>
                      <a:pt x="339" y="8819"/>
                      <a:pt x="277" y="8917"/>
                      <a:pt x="491" y="9006"/>
                    </a:cubicBezTo>
                    <a:cubicBezTo>
                      <a:pt x="428" y="8984"/>
                      <a:pt x="364" y="8973"/>
                      <a:pt x="299" y="8973"/>
                    </a:cubicBezTo>
                    <a:cubicBezTo>
                      <a:pt x="234" y="8973"/>
                      <a:pt x="170" y="8984"/>
                      <a:pt x="108" y="9006"/>
                    </a:cubicBezTo>
                    <a:cubicBezTo>
                      <a:pt x="304" y="9059"/>
                      <a:pt x="250" y="9077"/>
                      <a:pt x="232" y="9122"/>
                    </a:cubicBezTo>
                    <a:cubicBezTo>
                      <a:pt x="223" y="9166"/>
                      <a:pt x="206" y="9140"/>
                      <a:pt x="321" y="9175"/>
                    </a:cubicBezTo>
                    <a:cubicBezTo>
                      <a:pt x="491" y="9229"/>
                      <a:pt x="206" y="9282"/>
                      <a:pt x="188" y="9318"/>
                    </a:cubicBezTo>
                    <a:cubicBezTo>
                      <a:pt x="170" y="9353"/>
                      <a:pt x="286" y="9353"/>
                      <a:pt x="304" y="9389"/>
                    </a:cubicBezTo>
                    <a:cubicBezTo>
                      <a:pt x="312" y="9416"/>
                      <a:pt x="304" y="9478"/>
                      <a:pt x="304" y="9514"/>
                    </a:cubicBezTo>
                    <a:cubicBezTo>
                      <a:pt x="304" y="9583"/>
                      <a:pt x="323" y="9632"/>
                      <a:pt x="532" y="9667"/>
                    </a:cubicBezTo>
                    <a:lnTo>
                      <a:pt x="532" y="9667"/>
                    </a:lnTo>
                    <a:cubicBezTo>
                      <a:pt x="444" y="9656"/>
                      <a:pt x="354" y="9647"/>
                      <a:pt x="268" y="9647"/>
                    </a:cubicBezTo>
                    <a:cubicBezTo>
                      <a:pt x="116" y="9647"/>
                      <a:pt x="286" y="9701"/>
                      <a:pt x="330" y="9710"/>
                    </a:cubicBezTo>
                    <a:cubicBezTo>
                      <a:pt x="615" y="9754"/>
                      <a:pt x="517" y="9781"/>
                      <a:pt x="223" y="9825"/>
                    </a:cubicBezTo>
                    <a:cubicBezTo>
                      <a:pt x="1" y="9870"/>
                      <a:pt x="802" y="9888"/>
                      <a:pt x="428" y="9914"/>
                    </a:cubicBezTo>
                    <a:cubicBezTo>
                      <a:pt x="218" y="9930"/>
                      <a:pt x="204" y="10033"/>
                      <a:pt x="403" y="10033"/>
                    </a:cubicBezTo>
                    <a:cubicBezTo>
                      <a:pt x="426" y="10033"/>
                      <a:pt x="453" y="10032"/>
                      <a:pt x="483" y="10028"/>
                    </a:cubicBezTo>
                    <a:lnTo>
                      <a:pt x="483" y="10028"/>
                    </a:lnTo>
                    <a:cubicBezTo>
                      <a:pt x="403" y="10043"/>
                      <a:pt x="325" y="10074"/>
                      <a:pt x="259" y="10110"/>
                    </a:cubicBezTo>
                    <a:cubicBezTo>
                      <a:pt x="214" y="10128"/>
                      <a:pt x="295" y="10137"/>
                      <a:pt x="295" y="10164"/>
                    </a:cubicBezTo>
                    <a:cubicBezTo>
                      <a:pt x="295" y="10182"/>
                      <a:pt x="206" y="10235"/>
                      <a:pt x="206" y="10271"/>
                    </a:cubicBezTo>
                    <a:cubicBezTo>
                      <a:pt x="197" y="10306"/>
                      <a:pt x="321" y="10306"/>
                      <a:pt x="321" y="10342"/>
                    </a:cubicBezTo>
                    <a:cubicBezTo>
                      <a:pt x="330" y="10387"/>
                      <a:pt x="321" y="10431"/>
                      <a:pt x="304" y="10467"/>
                    </a:cubicBezTo>
                    <a:cubicBezTo>
                      <a:pt x="277" y="10538"/>
                      <a:pt x="206" y="10609"/>
                      <a:pt x="268" y="10654"/>
                    </a:cubicBezTo>
                    <a:cubicBezTo>
                      <a:pt x="275" y="10659"/>
                      <a:pt x="290" y="10661"/>
                      <a:pt x="309" y="10661"/>
                    </a:cubicBezTo>
                    <a:cubicBezTo>
                      <a:pt x="367" y="10661"/>
                      <a:pt x="464" y="10641"/>
                      <a:pt x="502" y="10641"/>
                    </a:cubicBezTo>
                    <a:cubicBezTo>
                      <a:pt x="510" y="10641"/>
                      <a:pt x="516" y="10642"/>
                      <a:pt x="517" y="10645"/>
                    </a:cubicBezTo>
                    <a:cubicBezTo>
                      <a:pt x="517" y="10654"/>
                      <a:pt x="295" y="10761"/>
                      <a:pt x="250" y="10805"/>
                    </a:cubicBezTo>
                    <a:cubicBezTo>
                      <a:pt x="239" y="10819"/>
                      <a:pt x="248" y="10824"/>
                      <a:pt x="268" y="10824"/>
                    </a:cubicBezTo>
                    <a:cubicBezTo>
                      <a:pt x="314" y="10824"/>
                      <a:pt x="414" y="10797"/>
                      <a:pt x="464" y="10778"/>
                    </a:cubicBezTo>
                    <a:cubicBezTo>
                      <a:pt x="526" y="10758"/>
                      <a:pt x="751" y="10658"/>
                      <a:pt x="791" y="10658"/>
                    </a:cubicBezTo>
                    <a:cubicBezTo>
                      <a:pt x="802" y="10658"/>
                      <a:pt x="797" y="10667"/>
                      <a:pt x="767" y="10689"/>
                    </a:cubicBezTo>
                    <a:cubicBezTo>
                      <a:pt x="660" y="10778"/>
                      <a:pt x="499" y="10868"/>
                      <a:pt x="455" y="10948"/>
                    </a:cubicBezTo>
                    <a:cubicBezTo>
                      <a:pt x="444" y="10971"/>
                      <a:pt x="456" y="10979"/>
                      <a:pt x="479" y="10979"/>
                    </a:cubicBezTo>
                    <a:cubicBezTo>
                      <a:pt x="540" y="10979"/>
                      <a:pt x="682" y="10922"/>
                      <a:pt x="726" y="10922"/>
                    </a:cubicBezTo>
                    <a:cubicBezTo>
                      <a:pt x="750" y="10922"/>
                      <a:pt x="743" y="10939"/>
                      <a:pt x="678" y="10992"/>
                    </a:cubicBezTo>
                    <a:cubicBezTo>
                      <a:pt x="535" y="11117"/>
                      <a:pt x="687" y="11179"/>
                      <a:pt x="740" y="11188"/>
                    </a:cubicBezTo>
                    <a:cubicBezTo>
                      <a:pt x="785" y="11206"/>
                      <a:pt x="865" y="11188"/>
                      <a:pt x="847" y="11259"/>
                    </a:cubicBezTo>
                    <a:cubicBezTo>
                      <a:pt x="838" y="11276"/>
                      <a:pt x="719" y="11484"/>
                      <a:pt x="743" y="11484"/>
                    </a:cubicBezTo>
                    <a:cubicBezTo>
                      <a:pt x="745" y="11484"/>
                      <a:pt x="746" y="11484"/>
                      <a:pt x="749" y="11482"/>
                    </a:cubicBezTo>
                    <a:cubicBezTo>
                      <a:pt x="811" y="11420"/>
                      <a:pt x="856" y="11349"/>
                      <a:pt x="936" y="11313"/>
                    </a:cubicBezTo>
                    <a:cubicBezTo>
                      <a:pt x="949" y="11308"/>
                      <a:pt x="960" y="11306"/>
                      <a:pt x="969" y="11306"/>
                    </a:cubicBezTo>
                    <a:cubicBezTo>
                      <a:pt x="990" y="11306"/>
                      <a:pt x="1001" y="11318"/>
                      <a:pt x="1007" y="11331"/>
                    </a:cubicBezTo>
                    <a:cubicBezTo>
                      <a:pt x="1025" y="11366"/>
                      <a:pt x="1007" y="11464"/>
                      <a:pt x="865" y="11607"/>
                    </a:cubicBezTo>
                    <a:cubicBezTo>
                      <a:pt x="993" y="11479"/>
                      <a:pt x="1046" y="11433"/>
                      <a:pt x="1058" y="11433"/>
                    </a:cubicBezTo>
                    <a:cubicBezTo>
                      <a:pt x="1089" y="11433"/>
                      <a:pt x="872" y="11714"/>
                      <a:pt x="936" y="11714"/>
                    </a:cubicBezTo>
                    <a:cubicBezTo>
                      <a:pt x="1023" y="11714"/>
                      <a:pt x="1204" y="11509"/>
                      <a:pt x="1262" y="11509"/>
                    </a:cubicBezTo>
                    <a:cubicBezTo>
                      <a:pt x="1263" y="11509"/>
                      <a:pt x="1264" y="11509"/>
                      <a:pt x="1265" y="11509"/>
                    </a:cubicBezTo>
                    <a:cubicBezTo>
                      <a:pt x="1283" y="11509"/>
                      <a:pt x="1221" y="11660"/>
                      <a:pt x="1221" y="11687"/>
                    </a:cubicBezTo>
                    <a:cubicBezTo>
                      <a:pt x="1221" y="11722"/>
                      <a:pt x="1230" y="11735"/>
                      <a:pt x="1243" y="11735"/>
                    </a:cubicBezTo>
                    <a:cubicBezTo>
                      <a:pt x="1277" y="11735"/>
                      <a:pt x="1339" y="11657"/>
                      <a:pt x="1371" y="11657"/>
                    </a:cubicBezTo>
                    <a:cubicBezTo>
                      <a:pt x="1381" y="11657"/>
                      <a:pt x="1389" y="11665"/>
                      <a:pt x="1390" y="11687"/>
                    </a:cubicBezTo>
                    <a:cubicBezTo>
                      <a:pt x="1399" y="11776"/>
                      <a:pt x="1408" y="11838"/>
                      <a:pt x="1470" y="11847"/>
                    </a:cubicBezTo>
                    <a:cubicBezTo>
                      <a:pt x="1488" y="11847"/>
                      <a:pt x="1595" y="11776"/>
                      <a:pt x="1595" y="11776"/>
                    </a:cubicBezTo>
                    <a:lnTo>
                      <a:pt x="1595" y="11776"/>
                    </a:lnTo>
                    <a:cubicBezTo>
                      <a:pt x="1634" y="11839"/>
                      <a:pt x="1534" y="12244"/>
                      <a:pt x="1634" y="12244"/>
                    </a:cubicBezTo>
                    <a:cubicBezTo>
                      <a:pt x="1647" y="12244"/>
                      <a:pt x="1664" y="12237"/>
                      <a:pt x="1684" y="12221"/>
                    </a:cubicBezTo>
                    <a:cubicBezTo>
                      <a:pt x="1763" y="12158"/>
                      <a:pt x="1765" y="12074"/>
                      <a:pt x="1802" y="12074"/>
                    </a:cubicBezTo>
                    <a:cubicBezTo>
                      <a:pt x="1806" y="12074"/>
                      <a:pt x="1812" y="12076"/>
                      <a:pt x="1818" y="12079"/>
                    </a:cubicBezTo>
                    <a:cubicBezTo>
                      <a:pt x="1800" y="12132"/>
                      <a:pt x="1800" y="12186"/>
                      <a:pt x="1818" y="12239"/>
                    </a:cubicBezTo>
                    <a:cubicBezTo>
                      <a:pt x="1818" y="12240"/>
                      <a:pt x="1819" y="12240"/>
                      <a:pt x="1819" y="12240"/>
                    </a:cubicBezTo>
                    <a:cubicBezTo>
                      <a:pt x="1830" y="12240"/>
                      <a:pt x="1863" y="12149"/>
                      <a:pt x="1889" y="12132"/>
                    </a:cubicBezTo>
                    <a:cubicBezTo>
                      <a:pt x="1901" y="12122"/>
                      <a:pt x="1913" y="12118"/>
                      <a:pt x="1925" y="12118"/>
                    </a:cubicBezTo>
                    <a:cubicBezTo>
                      <a:pt x="2014" y="12118"/>
                      <a:pt x="2083" y="12383"/>
                      <a:pt x="2184" y="12383"/>
                    </a:cubicBezTo>
                    <a:cubicBezTo>
                      <a:pt x="2220" y="12383"/>
                      <a:pt x="2261" y="12349"/>
                      <a:pt x="2308" y="12257"/>
                    </a:cubicBezTo>
                    <a:lnTo>
                      <a:pt x="2308" y="12257"/>
                    </a:lnTo>
                    <a:cubicBezTo>
                      <a:pt x="2286" y="12303"/>
                      <a:pt x="2284" y="12318"/>
                      <a:pt x="2288" y="12318"/>
                    </a:cubicBezTo>
                    <a:cubicBezTo>
                      <a:pt x="2297" y="12318"/>
                      <a:pt x="2331" y="12263"/>
                      <a:pt x="2308" y="12257"/>
                    </a:cubicBezTo>
                    <a:lnTo>
                      <a:pt x="2308" y="12257"/>
                    </a:lnTo>
                    <a:cubicBezTo>
                      <a:pt x="2308" y="12257"/>
                      <a:pt x="2308" y="12257"/>
                      <a:pt x="2308" y="12257"/>
                    </a:cubicBezTo>
                    <a:lnTo>
                      <a:pt x="2308" y="12248"/>
                    </a:lnTo>
                    <a:cubicBezTo>
                      <a:pt x="2308" y="12248"/>
                      <a:pt x="2308" y="12248"/>
                      <a:pt x="2309" y="12248"/>
                    </a:cubicBezTo>
                    <a:cubicBezTo>
                      <a:pt x="2364" y="12248"/>
                      <a:pt x="2557" y="11170"/>
                      <a:pt x="2530" y="11099"/>
                    </a:cubicBezTo>
                    <a:cubicBezTo>
                      <a:pt x="2525" y="11083"/>
                      <a:pt x="2509" y="11053"/>
                      <a:pt x="2490" y="11053"/>
                    </a:cubicBezTo>
                    <a:cubicBezTo>
                      <a:pt x="2478" y="11053"/>
                      <a:pt x="2464" y="11065"/>
                      <a:pt x="2450" y="11099"/>
                    </a:cubicBezTo>
                    <a:cubicBezTo>
                      <a:pt x="2399" y="11253"/>
                      <a:pt x="2357" y="11397"/>
                      <a:pt x="2337" y="11397"/>
                    </a:cubicBezTo>
                    <a:cubicBezTo>
                      <a:pt x="2330" y="11397"/>
                      <a:pt x="2325" y="11375"/>
                      <a:pt x="2325" y="11322"/>
                    </a:cubicBezTo>
                    <a:cubicBezTo>
                      <a:pt x="2302" y="11244"/>
                      <a:pt x="2285" y="11166"/>
                      <a:pt x="2246" y="11166"/>
                    </a:cubicBezTo>
                    <a:cubicBezTo>
                      <a:pt x="2240" y="11166"/>
                      <a:pt x="2234" y="11167"/>
                      <a:pt x="2227" y="11170"/>
                    </a:cubicBezTo>
                    <a:cubicBezTo>
                      <a:pt x="2195" y="11187"/>
                      <a:pt x="2065" y="11435"/>
                      <a:pt x="2037" y="11435"/>
                    </a:cubicBezTo>
                    <a:cubicBezTo>
                      <a:pt x="2034" y="11435"/>
                      <a:pt x="2032" y="11433"/>
                      <a:pt x="2032" y="11429"/>
                    </a:cubicBezTo>
                    <a:cubicBezTo>
                      <a:pt x="2023" y="11340"/>
                      <a:pt x="2210" y="10939"/>
                      <a:pt x="2210" y="10868"/>
                    </a:cubicBezTo>
                    <a:cubicBezTo>
                      <a:pt x="2210" y="10864"/>
                      <a:pt x="2209" y="10863"/>
                      <a:pt x="2208" y="10863"/>
                    </a:cubicBezTo>
                    <a:cubicBezTo>
                      <a:pt x="2191" y="10863"/>
                      <a:pt x="2073" y="11113"/>
                      <a:pt x="2040" y="11179"/>
                    </a:cubicBezTo>
                    <a:cubicBezTo>
                      <a:pt x="2025" y="11164"/>
                      <a:pt x="2160" y="10895"/>
                      <a:pt x="2139" y="10895"/>
                    </a:cubicBezTo>
                    <a:cubicBezTo>
                      <a:pt x="2136" y="10895"/>
                      <a:pt x="2130" y="10900"/>
                      <a:pt x="2121" y="10912"/>
                    </a:cubicBezTo>
                    <a:cubicBezTo>
                      <a:pt x="2105" y="10935"/>
                      <a:pt x="1827" y="11407"/>
                      <a:pt x="1798" y="11407"/>
                    </a:cubicBezTo>
                    <a:cubicBezTo>
                      <a:pt x="1793" y="11407"/>
                      <a:pt x="1795" y="11392"/>
                      <a:pt x="1809" y="11357"/>
                    </a:cubicBezTo>
                    <a:cubicBezTo>
                      <a:pt x="1844" y="11242"/>
                      <a:pt x="1960" y="11099"/>
                      <a:pt x="1987" y="10992"/>
                    </a:cubicBezTo>
                    <a:cubicBezTo>
                      <a:pt x="1999" y="10962"/>
                      <a:pt x="1995" y="10948"/>
                      <a:pt x="1982" y="10948"/>
                    </a:cubicBezTo>
                    <a:cubicBezTo>
                      <a:pt x="1976" y="10948"/>
                      <a:pt x="1969" y="10951"/>
                      <a:pt x="1960" y="10957"/>
                    </a:cubicBezTo>
                    <a:cubicBezTo>
                      <a:pt x="1886" y="10998"/>
                      <a:pt x="1751" y="11274"/>
                      <a:pt x="1682" y="11274"/>
                    </a:cubicBezTo>
                    <a:cubicBezTo>
                      <a:pt x="1676" y="11274"/>
                      <a:pt x="1671" y="11272"/>
                      <a:pt x="1666" y="11268"/>
                    </a:cubicBezTo>
                    <a:cubicBezTo>
                      <a:pt x="1764" y="11153"/>
                      <a:pt x="1844" y="11028"/>
                      <a:pt x="1916" y="10894"/>
                    </a:cubicBezTo>
                    <a:cubicBezTo>
                      <a:pt x="1936" y="10849"/>
                      <a:pt x="1958" y="10793"/>
                      <a:pt x="1940" y="10793"/>
                    </a:cubicBezTo>
                    <a:cubicBezTo>
                      <a:pt x="1926" y="10793"/>
                      <a:pt x="1886" y="10828"/>
                      <a:pt x="1800" y="10930"/>
                    </a:cubicBezTo>
                    <a:cubicBezTo>
                      <a:pt x="1936" y="10764"/>
                      <a:pt x="1977" y="10702"/>
                      <a:pt x="1961" y="10702"/>
                    </a:cubicBezTo>
                    <a:cubicBezTo>
                      <a:pt x="1947" y="10702"/>
                      <a:pt x="1895" y="10745"/>
                      <a:pt x="1827" y="10805"/>
                    </a:cubicBezTo>
                    <a:cubicBezTo>
                      <a:pt x="1918" y="10705"/>
                      <a:pt x="1901" y="10682"/>
                      <a:pt x="1858" y="10682"/>
                    </a:cubicBezTo>
                    <a:cubicBezTo>
                      <a:pt x="1819" y="10682"/>
                      <a:pt x="1759" y="10700"/>
                      <a:pt x="1737" y="10700"/>
                    </a:cubicBezTo>
                    <a:cubicBezTo>
                      <a:pt x="1733" y="10700"/>
                      <a:pt x="1730" y="10700"/>
                      <a:pt x="1729" y="10698"/>
                    </a:cubicBezTo>
                    <a:lnTo>
                      <a:pt x="1729" y="10698"/>
                    </a:lnTo>
                    <a:cubicBezTo>
                      <a:pt x="1757" y="10734"/>
                      <a:pt x="1589" y="10909"/>
                      <a:pt x="1541" y="10909"/>
                    </a:cubicBezTo>
                    <a:cubicBezTo>
                      <a:pt x="1528" y="10909"/>
                      <a:pt x="1523" y="10897"/>
                      <a:pt x="1533" y="10868"/>
                    </a:cubicBezTo>
                    <a:cubicBezTo>
                      <a:pt x="1559" y="10814"/>
                      <a:pt x="1559" y="10743"/>
                      <a:pt x="1542" y="10681"/>
                    </a:cubicBezTo>
                    <a:lnTo>
                      <a:pt x="1542" y="10681"/>
                    </a:lnTo>
                    <a:cubicBezTo>
                      <a:pt x="1274" y="10885"/>
                      <a:pt x="1319" y="11028"/>
                      <a:pt x="1301" y="11108"/>
                    </a:cubicBezTo>
                    <a:cubicBezTo>
                      <a:pt x="1274" y="11081"/>
                      <a:pt x="1248" y="11037"/>
                      <a:pt x="1221" y="11001"/>
                    </a:cubicBezTo>
                    <a:cubicBezTo>
                      <a:pt x="1212" y="10966"/>
                      <a:pt x="1221" y="10903"/>
                      <a:pt x="1346" y="10796"/>
                    </a:cubicBezTo>
                    <a:cubicBezTo>
                      <a:pt x="1444" y="10725"/>
                      <a:pt x="1542" y="10645"/>
                      <a:pt x="1631" y="10565"/>
                    </a:cubicBezTo>
                    <a:cubicBezTo>
                      <a:pt x="1674" y="10517"/>
                      <a:pt x="1676" y="10500"/>
                      <a:pt x="1658" y="10500"/>
                    </a:cubicBezTo>
                    <a:cubicBezTo>
                      <a:pt x="1616" y="10500"/>
                      <a:pt x="1471" y="10580"/>
                      <a:pt x="1417" y="10580"/>
                    </a:cubicBezTo>
                    <a:cubicBezTo>
                      <a:pt x="1409" y="10580"/>
                      <a:pt x="1402" y="10578"/>
                      <a:pt x="1399" y="10574"/>
                    </a:cubicBezTo>
                    <a:cubicBezTo>
                      <a:pt x="1355" y="10529"/>
                      <a:pt x="1488" y="10422"/>
                      <a:pt x="1675" y="10297"/>
                    </a:cubicBezTo>
                    <a:lnTo>
                      <a:pt x="1675" y="10297"/>
                    </a:lnTo>
                    <a:cubicBezTo>
                      <a:pt x="1515" y="10378"/>
                      <a:pt x="1355" y="10440"/>
                      <a:pt x="1185" y="10476"/>
                    </a:cubicBezTo>
                    <a:cubicBezTo>
                      <a:pt x="1176" y="10477"/>
                      <a:pt x="1169" y="10478"/>
                      <a:pt x="1163" y="10478"/>
                    </a:cubicBezTo>
                    <a:cubicBezTo>
                      <a:pt x="1093" y="10478"/>
                      <a:pt x="1354" y="10377"/>
                      <a:pt x="1346" y="10369"/>
                    </a:cubicBezTo>
                    <a:cubicBezTo>
                      <a:pt x="1346" y="10368"/>
                      <a:pt x="1345" y="10368"/>
                      <a:pt x="1344" y="10368"/>
                    </a:cubicBezTo>
                    <a:cubicBezTo>
                      <a:pt x="1325" y="10368"/>
                      <a:pt x="1119" y="10450"/>
                      <a:pt x="1034" y="10476"/>
                    </a:cubicBezTo>
                    <a:cubicBezTo>
                      <a:pt x="1132" y="10440"/>
                      <a:pt x="1426" y="10324"/>
                      <a:pt x="1479" y="10289"/>
                    </a:cubicBezTo>
                    <a:cubicBezTo>
                      <a:pt x="1559" y="10235"/>
                      <a:pt x="1497" y="10217"/>
                      <a:pt x="1470" y="10208"/>
                    </a:cubicBezTo>
                    <a:cubicBezTo>
                      <a:pt x="1460" y="10198"/>
                      <a:pt x="1437" y="10184"/>
                      <a:pt x="1386" y="10184"/>
                    </a:cubicBezTo>
                    <a:cubicBezTo>
                      <a:pt x="1351" y="10184"/>
                      <a:pt x="1304" y="10190"/>
                      <a:pt x="1239" y="10208"/>
                    </a:cubicBezTo>
                    <a:cubicBezTo>
                      <a:pt x="1182" y="10219"/>
                      <a:pt x="1138" y="10229"/>
                      <a:pt x="1113" y="10229"/>
                    </a:cubicBezTo>
                    <a:cubicBezTo>
                      <a:pt x="1096" y="10229"/>
                      <a:pt x="1089" y="10223"/>
                      <a:pt x="1096" y="10208"/>
                    </a:cubicBezTo>
                    <a:cubicBezTo>
                      <a:pt x="1141" y="10164"/>
                      <a:pt x="1194" y="10137"/>
                      <a:pt x="1248" y="10128"/>
                    </a:cubicBezTo>
                    <a:cubicBezTo>
                      <a:pt x="1355" y="10093"/>
                      <a:pt x="1319" y="10093"/>
                      <a:pt x="1319" y="10075"/>
                    </a:cubicBezTo>
                    <a:cubicBezTo>
                      <a:pt x="1319" y="10057"/>
                      <a:pt x="1159" y="10066"/>
                      <a:pt x="1105" y="10048"/>
                    </a:cubicBezTo>
                    <a:cubicBezTo>
                      <a:pt x="1061" y="10030"/>
                      <a:pt x="1052" y="10004"/>
                      <a:pt x="1070" y="9968"/>
                    </a:cubicBezTo>
                    <a:cubicBezTo>
                      <a:pt x="1096" y="9932"/>
                      <a:pt x="1265" y="9897"/>
                      <a:pt x="1265" y="9888"/>
                    </a:cubicBezTo>
                    <a:lnTo>
                      <a:pt x="1265" y="9888"/>
                    </a:lnTo>
                    <a:lnTo>
                      <a:pt x="1150" y="9897"/>
                    </a:lnTo>
                    <a:lnTo>
                      <a:pt x="1150" y="9870"/>
                    </a:lnTo>
                    <a:lnTo>
                      <a:pt x="1150" y="9763"/>
                    </a:lnTo>
                    <a:cubicBezTo>
                      <a:pt x="1150" y="9719"/>
                      <a:pt x="1257" y="9647"/>
                      <a:pt x="918" y="9638"/>
                    </a:cubicBezTo>
                    <a:cubicBezTo>
                      <a:pt x="1168" y="9638"/>
                      <a:pt x="1194" y="9576"/>
                      <a:pt x="1194" y="9549"/>
                    </a:cubicBezTo>
                    <a:cubicBezTo>
                      <a:pt x="1203" y="9523"/>
                      <a:pt x="1016" y="9478"/>
                      <a:pt x="1052" y="9442"/>
                    </a:cubicBezTo>
                    <a:cubicBezTo>
                      <a:pt x="1055" y="9439"/>
                      <a:pt x="1063" y="9438"/>
                      <a:pt x="1075" y="9438"/>
                    </a:cubicBezTo>
                    <a:cubicBezTo>
                      <a:pt x="1126" y="9438"/>
                      <a:pt x="1245" y="9461"/>
                      <a:pt x="1307" y="9461"/>
                    </a:cubicBezTo>
                    <a:cubicBezTo>
                      <a:pt x="1315" y="9461"/>
                      <a:pt x="1322" y="9461"/>
                      <a:pt x="1328" y="9460"/>
                    </a:cubicBezTo>
                    <a:cubicBezTo>
                      <a:pt x="1390" y="9460"/>
                      <a:pt x="1381" y="9442"/>
                      <a:pt x="1372" y="9425"/>
                    </a:cubicBezTo>
                    <a:cubicBezTo>
                      <a:pt x="1346" y="9380"/>
                      <a:pt x="1301" y="9353"/>
                      <a:pt x="1257" y="9336"/>
                    </a:cubicBezTo>
                    <a:cubicBezTo>
                      <a:pt x="1207" y="9319"/>
                      <a:pt x="1155" y="9306"/>
                      <a:pt x="1101" y="9294"/>
                    </a:cubicBezTo>
                    <a:lnTo>
                      <a:pt x="1101" y="9294"/>
                    </a:lnTo>
                    <a:cubicBezTo>
                      <a:pt x="1133" y="9300"/>
                      <a:pt x="1155" y="9302"/>
                      <a:pt x="1168" y="9302"/>
                    </a:cubicBezTo>
                    <a:cubicBezTo>
                      <a:pt x="1237" y="9302"/>
                      <a:pt x="1101" y="9239"/>
                      <a:pt x="1114" y="9220"/>
                    </a:cubicBezTo>
                    <a:cubicBezTo>
                      <a:pt x="1116" y="9218"/>
                      <a:pt x="1120" y="9217"/>
                      <a:pt x="1125" y="9217"/>
                    </a:cubicBezTo>
                    <a:cubicBezTo>
                      <a:pt x="1197" y="9217"/>
                      <a:pt x="1555" y="9339"/>
                      <a:pt x="1613" y="9339"/>
                    </a:cubicBezTo>
                    <a:cubicBezTo>
                      <a:pt x="1623" y="9339"/>
                      <a:pt x="1624" y="9335"/>
                      <a:pt x="1613" y="9327"/>
                    </a:cubicBezTo>
                    <a:cubicBezTo>
                      <a:pt x="1542" y="9273"/>
                      <a:pt x="1087" y="9131"/>
                      <a:pt x="865" y="9033"/>
                    </a:cubicBezTo>
                    <a:cubicBezTo>
                      <a:pt x="822" y="9014"/>
                      <a:pt x="820" y="9006"/>
                      <a:pt x="841" y="9006"/>
                    </a:cubicBezTo>
                    <a:cubicBezTo>
                      <a:pt x="903" y="9006"/>
                      <a:pt x="1165" y="9069"/>
                      <a:pt x="1220" y="9090"/>
                    </a:cubicBezTo>
                    <a:lnTo>
                      <a:pt x="1220" y="9090"/>
                    </a:lnTo>
                    <a:cubicBezTo>
                      <a:pt x="1119" y="9041"/>
                      <a:pt x="1052" y="9023"/>
                      <a:pt x="1052" y="8997"/>
                    </a:cubicBezTo>
                    <a:cubicBezTo>
                      <a:pt x="1052" y="8988"/>
                      <a:pt x="1087" y="8970"/>
                      <a:pt x="1052" y="8953"/>
                    </a:cubicBezTo>
                    <a:lnTo>
                      <a:pt x="865" y="8855"/>
                    </a:lnTo>
                    <a:cubicBezTo>
                      <a:pt x="793" y="8819"/>
                      <a:pt x="820" y="8801"/>
                      <a:pt x="829" y="8783"/>
                    </a:cubicBezTo>
                    <a:lnTo>
                      <a:pt x="829" y="8783"/>
                    </a:lnTo>
                    <a:cubicBezTo>
                      <a:pt x="943" y="8837"/>
                      <a:pt x="1028" y="8875"/>
                      <a:pt x="1062" y="8875"/>
                    </a:cubicBezTo>
                    <a:cubicBezTo>
                      <a:pt x="1078" y="8875"/>
                      <a:pt x="1081" y="8866"/>
                      <a:pt x="1070" y="8846"/>
                    </a:cubicBezTo>
                    <a:cubicBezTo>
                      <a:pt x="1041" y="8803"/>
                      <a:pt x="1008" y="8771"/>
                      <a:pt x="1024" y="8771"/>
                    </a:cubicBezTo>
                    <a:cubicBezTo>
                      <a:pt x="1038" y="8771"/>
                      <a:pt x="1091" y="8796"/>
                      <a:pt x="1221" y="8863"/>
                    </a:cubicBezTo>
                    <a:cubicBezTo>
                      <a:pt x="1249" y="8876"/>
                      <a:pt x="1271" y="8882"/>
                      <a:pt x="1287" y="8882"/>
                    </a:cubicBezTo>
                    <a:cubicBezTo>
                      <a:pt x="1327" y="8882"/>
                      <a:pt x="1328" y="8848"/>
                      <a:pt x="1283" y="8810"/>
                    </a:cubicBezTo>
                    <a:cubicBezTo>
                      <a:pt x="1185" y="8748"/>
                      <a:pt x="1132" y="8739"/>
                      <a:pt x="1123" y="8703"/>
                    </a:cubicBezTo>
                    <a:cubicBezTo>
                      <a:pt x="1105" y="8659"/>
                      <a:pt x="1141" y="8632"/>
                      <a:pt x="1194" y="8623"/>
                    </a:cubicBezTo>
                    <a:cubicBezTo>
                      <a:pt x="1283" y="8650"/>
                      <a:pt x="1372" y="8685"/>
                      <a:pt x="1461" y="8721"/>
                    </a:cubicBezTo>
                    <a:cubicBezTo>
                      <a:pt x="1481" y="8727"/>
                      <a:pt x="1498" y="8731"/>
                      <a:pt x="1510" y="8731"/>
                    </a:cubicBezTo>
                    <a:cubicBezTo>
                      <a:pt x="1548" y="8731"/>
                      <a:pt x="1547" y="8699"/>
                      <a:pt x="1479" y="8632"/>
                    </a:cubicBezTo>
                    <a:cubicBezTo>
                      <a:pt x="1436" y="8591"/>
                      <a:pt x="1439" y="8577"/>
                      <a:pt x="1465" y="8577"/>
                    </a:cubicBezTo>
                    <a:cubicBezTo>
                      <a:pt x="1517" y="8577"/>
                      <a:pt x="1661" y="8637"/>
                      <a:pt x="1675" y="8649"/>
                    </a:cubicBezTo>
                    <a:lnTo>
                      <a:pt x="1675" y="8649"/>
                    </a:lnTo>
                    <a:cubicBezTo>
                      <a:pt x="1515" y="8498"/>
                      <a:pt x="1257" y="8418"/>
                      <a:pt x="1159" y="8347"/>
                    </a:cubicBezTo>
                    <a:cubicBezTo>
                      <a:pt x="1141" y="8341"/>
                      <a:pt x="1139" y="8314"/>
                      <a:pt x="1164" y="8314"/>
                    </a:cubicBezTo>
                    <a:cubicBezTo>
                      <a:pt x="1176" y="8314"/>
                      <a:pt x="1195" y="8321"/>
                      <a:pt x="1221" y="8338"/>
                    </a:cubicBezTo>
                    <a:cubicBezTo>
                      <a:pt x="1270" y="8372"/>
                      <a:pt x="1298" y="8384"/>
                      <a:pt x="1312" y="8384"/>
                    </a:cubicBezTo>
                    <a:cubicBezTo>
                      <a:pt x="1339" y="8384"/>
                      <a:pt x="1315" y="8340"/>
                      <a:pt x="1292" y="8311"/>
                    </a:cubicBezTo>
                    <a:cubicBezTo>
                      <a:pt x="1271" y="8283"/>
                      <a:pt x="1267" y="8272"/>
                      <a:pt x="1277" y="8272"/>
                    </a:cubicBezTo>
                    <a:cubicBezTo>
                      <a:pt x="1307" y="8272"/>
                      <a:pt x="1466" y="8386"/>
                      <a:pt x="1595" y="8454"/>
                    </a:cubicBezTo>
                    <a:cubicBezTo>
                      <a:pt x="1614" y="8463"/>
                      <a:pt x="1624" y="8467"/>
                      <a:pt x="1627" y="8467"/>
                    </a:cubicBezTo>
                    <a:cubicBezTo>
                      <a:pt x="1645" y="8467"/>
                      <a:pt x="1521" y="8378"/>
                      <a:pt x="1506" y="8356"/>
                    </a:cubicBezTo>
                    <a:cubicBezTo>
                      <a:pt x="1381" y="8276"/>
                      <a:pt x="1408" y="8249"/>
                      <a:pt x="1417" y="8240"/>
                    </a:cubicBezTo>
                    <a:cubicBezTo>
                      <a:pt x="1444" y="8195"/>
                      <a:pt x="1524" y="8249"/>
                      <a:pt x="1355" y="8080"/>
                    </a:cubicBezTo>
                    <a:cubicBezTo>
                      <a:pt x="1346" y="8072"/>
                      <a:pt x="1279" y="7997"/>
                      <a:pt x="1294" y="7997"/>
                    </a:cubicBezTo>
                    <a:cubicBezTo>
                      <a:pt x="1296" y="7997"/>
                      <a:pt x="1298" y="7998"/>
                      <a:pt x="1301" y="7999"/>
                    </a:cubicBezTo>
                    <a:cubicBezTo>
                      <a:pt x="1372" y="8035"/>
                      <a:pt x="1640" y="8276"/>
                      <a:pt x="1729" y="8284"/>
                    </a:cubicBezTo>
                    <a:cubicBezTo>
                      <a:pt x="1815" y="8284"/>
                      <a:pt x="1809" y="8218"/>
                      <a:pt x="1841" y="8181"/>
                    </a:cubicBezTo>
                    <a:lnTo>
                      <a:pt x="1841" y="8181"/>
                    </a:lnTo>
                    <a:cubicBezTo>
                      <a:pt x="1838" y="8184"/>
                      <a:pt x="1832" y="8186"/>
                      <a:pt x="1822" y="8186"/>
                    </a:cubicBezTo>
                    <a:cubicBezTo>
                      <a:pt x="1804" y="8186"/>
                      <a:pt x="1773" y="8178"/>
                      <a:pt x="1720" y="8142"/>
                    </a:cubicBezTo>
                    <a:cubicBezTo>
                      <a:pt x="1667" y="8107"/>
                      <a:pt x="1760" y="8081"/>
                      <a:pt x="1639" y="7996"/>
                    </a:cubicBezTo>
                    <a:lnTo>
                      <a:pt x="1639" y="7996"/>
                    </a:lnTo>
                    <a:cubicBezTo>
                      <a:pt x="1647" y="8002"/>
                      <a:pt x="1646" y="8005"/>
                      <a:pt x="1640" y="8005"/>
                    </a:cubicBezTo>
                    <a:cubicBezTo>
                      <a:pt x="1611" y="8005"/>
                      <a:pt x="1477" y="7958"/>
                      <a:pt x="1470" y="7937"/>
                    </a:cubicBezTo>
                    <a:cubicBezTo>
                      <a:pt x="1446" y="7895"/>
                      <a:pt x="1331" y="7782"/>
                      <a:pt x="1358" y="7782"/>
                    </a:cubicBezTo>
                    <a:cubicBezTo>
                      <a:pt x="1371" y="7782"/>
                      <a:pt x="1415" y="7807"/>
                      <a:pt x="1515" y="7875"/>
                    </a:cubicBezTo>
                    <a:cubicBezTo>
                      <a:pt x="1595" y="7937"/>
                      <a:pt x="1711" y="8026"/>
                      <a:pt x="1755" y="8026"/>
                    </a:cubicBezTo>
                    <a:cubicBezTo>
                      <a:pt x="1818" y="8026"/>
                      <a:pt x="1862" y="7982"/>
                      <a:pt x="1836" y="7919"/>
                    </a:cubicBezTo>
                    <a:cubicBezTo>
                      <a:pt x="1818" y="7857"/>
                      <a:pt x="1586" y="7750"/>
                      <a:pt x="1488" y="7679"/>
                    </a:cubicBezTo>
                    <a:cubicBezTo>
                      <a:pt x="1502" y="7678"/>
                      <a:pt x="1515" y="7677"/>
                      <a:pt x="1528" y="7677"/>
                    </a:cubicBezTo>
                    <a:cubicBezTo>
                      <a:pt x="1620" y="7677"/>
                      <a:pt x="1705" y="7703"/>
                      <a:pt x="1791" y="7750"/>
                    </a:cubicBezTo>
                    <a:cubicBezTo>
                      <a:pt x="1844" y="7777"/>
                      <a:pt x="1880" y="7830"/>
                      <a:pt x="1889" y="7893"/>
                    </a:cubicBezTo>
                    <a:cubicBezTo>
                      <a:pt x="1902" y="7873"/>
                      <a:pt x="1896" y="7817"/>
                      <a:pt x="1944" y="7817"/>
                    </a:cubicBezTo>
                    <a:cubicBezTo>
                      <a:pt x="1960" y="7817"/>
                      <a:pt x="1983" y="7824"/>
                      <a:pt x="2014" y="7839"/>
                    </a:cubicBezTo>
                    <a:cubicBezTo>
                      <a:pt x="2165" y="7928"/>
                      <a:pt x="2317" y="8017"/>
                      <a:pt x="2450" y="8124"/>
                    </a:cubicBezTo>
                    <a:cubicBezTo>
                      <a:pt x="2263" y="7973"/>
                      <a:pt x="2067" y="7821"/>
                      <a:pt x="1916" y="7688"/>
                    </a:cubicBezTo>
                    <a:cubicBezTo>
                      <a:pt x="1844" y="7616"/>
                      <a:pt x="1916" y="7634"/>
                      <a:pt x="1880" y="7581"/>
                    </a:cubicBezTo>
                    <a:cubicBezTo>
                      <a:pt x="1873" y="7559"/>
                      <a:pt x="1745" y="7463"/>
                      <a:pt x="1764" y="7463"/>
                    </a:cubicBezTo>
                    <a:cubicBezTo>
                      <a:pt x="1769" y="7463"/>
                      <a:pt x="1783" y="7469"/>
                      <a:pt x="1809" y="7483"/>
                    </a:cubicBezTo>
                    <a:cubicBezTo>
                      <a:pt x="1969" y="7563"/>
                      <a:pt x="2129" y="7723"/>
                      <a:pt x="2299" y="7821"/>
                    </a:cubicBezTo>
                    <a:cubicBezTo>
                      <a:pt x="2334" y="7841"/>
                      <a:pt x="2354" y="7849"/>
                      <a:pt x="2363" y="7849"/>
                    </a:cubicBezTo>
                    <a:cubicBezTo>
                      <a:pt x="2392" y="7849"/>
                      <a:pt x="2323" y="7775"/>
                      <a:pt x="2290" y="7741"/>
                    </a:cubicBezTo>
                    <a:cubicBezTo>
                      <a:pt x="2245" y="7697"/>
                      <a:pt x="2165" y="7634"/>
                      <a:pt x="2156" y="7599"/>
                    </a:cubicBezTo>
                    <a:cubicBezTo>
                      <a:pt x="2147" y="7572"/>
                      <a:pt x="2165" y="7545"/>
                      <a:pt x="2174" y="7527"/>
                    </a:cubicBezTo>
                    <a:cubicBezTo>
                      <a:pt x="2177" y="7523"/>
                      <a:pt x="2181" y="7519"/>
                      <a:pt x="2185" y="7515"/>
                    </a:cubicBezTo>
                    <a:lnTo>
                      <a:pt x="2185" y="7515"/>
                    </a:lnTo>
                    <a:cubicBezTo>
                      <a:pt x="2095" y="7470"/>
                      <a:pt x="1951" y="7401"/>
                      <a:pt x="1951" y="7358"/>
                    </a:cubicBezTo>
                    <a:cubicBezTo>
                      <a:pt x="1953" y="7355"/>
                      <a:pt x="1957" y="7353"/>
                      <a:pt x="1962" y="7353"/>
                    </a:cubicBezTo>
                    <a:cubicBezTo>
                      <a:pt x="2009" y="7353"/>
                      <a:pt x="2176" y="7467"/>
                      <a:pt x="2193" y="7508"/>
                    </a:cubicBezTo>
                    <a:lnTo>
                      <a:pt x="2193" y="7508"/>
                    </a:lnTo>
                    <a:cubicBezTo>
                      <a:pt x="2239" y="7469"/>
                      <a:pt x="2320" y="7446"/>
                      <a:pt x="2227" y="7323"/>
                    </a:cubicBezTo>
                    <a:cubicBezTo>
                      <a:pt x="2203" y="7290"/>
                      <a:pt x="2090" y="7213"/>
                      <a:pt x="2117" y="7213"/>
                    </a:cubicBezTo>
                    <a:cubicBezTo>
                      <a:pt x="2120" y="7213"/>
                      <a:pt x="2124" y="7214"/>
                      <a:pt x="2129" y="7216"/>
                    </a:cubicBezTo>
                    <a:cubicBezTo>
                      <a:pt x="2210" y="7242"/>
                      <a:pt x="2352" y="7323"/>
                      <a:pt x="2432" y="7358"/>
                    </a:cubicBezTo>
                    <a:cubicBezTo>
                      <a:pt x="2476" y="7370"/>
                      <a:pt x="2514" y="7377"/>
                      <a:pt x="2544" y="7377"/>
                    </a:cubicBezTo>
                    <a:cubicBezTo>
                      <a:pt x="2623" y="7377"/>
                      <a:pt x="2644" y="7333"/>
                      <a:pt x="2566" y="7242"/>
                    </a:cubicBezTo>
                    <a:cubicBezTo>
                      <a:pt x="2548" y="7216"/>
                      <a:pt x="2388" y="7091"/>
                      <a:pt x="2406" y="7091"/>
                    </a:cubicBezTo>
                    <a:cubicBezTo>
                      <a:pt x="2464" y="7107"/>
                      <a:pt x="2668" y="7263"/>
                      <a:pt x="2711" y="7263"/>
                    </a:cubicBezTo>
                    <a:cubicBezTo>
                      <a:pt x="2714" y="7263"/>
                      <a:pt x="2716" y="7262"/>
                      <a:pt x="2717" y="7260"/>
                    </a:cubicBezTo>
                    <a:cubicBezTo>
                      <a:pt x="2717" y="7260"/>
                      <a:pt x="2521" y="7118"/>
                      <a:pt x="2530" y="7091"/>
                    </a:cubicBezTo>
                    <a:cubicBezTo>
                      <a:pt x="2539" y="7064"/>
                      <a:pt x="2557" y="7073"/>
                      <a:pt x="2450" y="6993"/>
                    </a:cubicBezTo>
                    <a:cubicBezTo>
                      <a:pt x="2317" y="6904"/>
                      <a:pt x="2201" y="6806"/>
                      <a:pt x="2094" y="6690"/>
                    </a:cubicBezTo>
                    <a:lnTo>
                      <a:pt x="2094" y="6690"/>
                    </a:lnTo>
                    <a:cubicBezTo>
                      <a:pt x="2146" y="6716"/>
                      <a:pt x="2542" y="6949"/>
                      <a:pt x="2531" y="6949"/>
                    </a:cubicBezTo>
                    <a:cubicBezTo>
                      <a:pt x="2531" y="6949"/>
                      <a:pt x="2531" y="6949"/>
                      <a:pt x="2530" y="6948"/>
                    </a:cubicBezTo>
                    <a:cubicBezTo>
                      <a:pt x="2513" y="6944"/>
                      <a:pt x="2484" y="6934"/>
                      <a:pt x="2468" y="6934"/>
                    </a:cubicBezTo>
                    <a:cubicBezTo>
                      <a:pt x="2450" y="6934"/>
                      <a:pt x="2448" y="6946"/>
                      <a:pt x="2495" y="6993"/>
                    </a:cubicBezTo>
                    <a:cubicBezTo>
                      <a:pt x="2530" y="7029"/>
                      <a:pt x="2575" y="7046"/>
                      <a:pt x="2619" y="7064"/>
                    </a:cubicBezTo>
                    <a:cubicBezTo>
                      <a:pt x="2660" y="7064"/>
                      <a:pt x="2575" y="6959"/>
                      <a:pt x="2623" y="6959"/>
                    </a:cubicBezTo>
                    <a:cubicBezTo>
                      <a:pt x="2637" y="6959"/>
                      <a:pt x="2663" y="6968"/>
                      <a:pt x="2708" y="6993"/>
                    </a:cubicBezTo>
                    <a:cubicBezTo>
                      <a:pt x="2732" y="7007"/>
                      <a:pt x="2749" y="7013"/>
                      <a:pt x="2760" y="7013"/>
                    </a:cubicBezTo>
                    <a:cubicBezTo>
                      <a:pt x="2764" y="7013"/>
                      <a:pt x="2768" y="7012"/>
                      <a:pt x="2771" y="7010"/>
                    </a:cubicBezTo>
                    <a:lnTo>
                      <a:pt x="2771" y="7010"/>
                    </a:lnTo>
                    <a:cubicBezTo>
                      <a:pt x="2646" y="6943"/>
                      <a:pt x="2389" y="6804"/>
                      <a:pt x="2423" y="6770"/>
                    </a:cubicBezTo>
                    <a:lnTo>
                      <a:pt x="2423" y="6770"/>
                    </a:lnTo>
                    <a:lnTo>
                      <a:pt x="2773" y="7009"/>
                    </a:lnTo>
                    <a:lnTo>
                      <a:pt x="2773" y="7009"/>
                    </a:lnTo>
                    <a:cubicBezTo>
                      <a:pt x="2807" y="6983"/>
                      <a:pt x="2732" y="6835"/>
                      <a:pt x="2753" y="6815"/>
                    </a:cubicBezTo>
                    <a:lnTo>
                      <a:pt x="2361" y="6583"/>
                    </a:lnTo>
                    <a:cubicBezTo>
                      <a:pt x="2362" y="6582"/>
                      <a:pt x="2364" y="6582"/>
                      <a:pt x="2367" y="6582"/>
                    </a:cubicBezTo>
                    <a:cubicBezTo>
                      <a:pt x="2404" y="6582"/>
                      <a:pt x="2579" y="6676"/>
                      <a:pt x="2600" y="6676"/>
                    </a:cubicBezTo>
                    <a:cubicBezTo>
                      <a:pt x="2603" y="6676"/>
                      <a:pt x="2603" y="6675"/>
                      <a:pt x="2602" y="6672"/>
                    </a:cubicBezTo>
                    <a:cubicBezTo>
                      <a:pt x="2512" y="6574"/>
                      <a:pt x="2415" y="6494"/>
                      <a:pt x="2317" y="6405"/>
                    </a:cubicBezTo>
                    <a:lnTo>
                      <a:pt x="2317" y="6405"/>
                    </a:lnTo>
                    <a:cubicBezTo>
                      <a:pt x="2437" y="6479"/>
                      <a:pt x="2940" y="6723"/>
                      <a:pt x="3008" y="6723"/>
                    </a:cubicBezTo>
                    <a:cubicBezTo>
                      <a:pt x="3031" y="6723"/>
                      <a:pt x="3006" y="6696"/>
                      <a:pt x="2904" y="6628"/>
                    </a:cubicBezTo>
                    <a:cubicBezTo>
                      <a:pt x="2860" y="6628"/>
                      <a:pt x="2922" y="6672"/>
                      <a:pt x="2931" y="6681"/>
                    </a:cubicBezTo>
                    <a:cubicBezTo>
                      <a:pt x="2842" y="6628"/>
                      <a:pt x="2753" y="6565"/>
                      <a:pt x="2664" y="6494"/>
                    </a:cubicBezTo>
                    <a:cubicBezTo>
                      <a:pt x="2602" y="6441"/>
                      <a:pt x="2593" y="6405"/>
                      <a:pt x="2619" y="6405"/>
                    </a:cubicBezTo>
                    <a:cubicBezTo>
                      <a:pt x="2691" y="6405"/>
                      <a:pt x="2967" y="6646"/>
                      <a:pt x="3065" y="6646"/>
                    </a:cubicBezTo>
                    <a:cubicBezTo>
                      <a:pt x="3100" y="6646"/>
                      <a:pt x="3136" y="6628"/>
                      <a:pt x="3109" y="6583"/>
                    </a:cubicBezTo>
                    <a:cubicBezTo>
                      <a:pt x="3083" y="6539"/>
                      <a:pt x="2895" y="6432"/>
                      <a:pt x="2904" y="6396"/>
                    </a:cubicBezTo>
                    <a:cubicBezTo>
                      <a:pt x="2912" y="6377"/>
                      <a:pt x="2913" y="6364"/>
                      <a:pt x="2924" y="6364"/>
                    </a:cubicBezTo>
                    <a:cubicBezTo>
                      <a:pt x="2939" y="6364"/>
                      <a:pt x="2970" y="6385"/>
                      <a:pt x="3056" y="6441"/>
                    </a:cubicBezTo>
                    <a:cubicBezTo>
                      <a:pt x="3091" y="6467"/>
                      <a:pt x="3181" y="6548"/>
                      <a:pt x="3225" y="6574"/>
                    </a:cubicBezTo>
                    <a:cubicBezTo>
                      <a:pt x="3228" y="6576"/>
                      <a:pt x="3230" y="6576"/>
                      <a:pt x="3231" y="6576"/>
                    </a:cubicBezTo>
                    <a:cubicBezTo>
                      <a:pt x="3257" y="6576"/>
                      <a:pt x="2897" y="6238"/>
                      <a:pt x="2953" y="6238"/>
                    </a:cubicBezTo>
                    <a:cubicBezTo>
                      <a:pt x="2960" y="6238"/>
                      <a:pt x="2973" y="6243"/>
                      <a:pt x="2993" y="6254"/>
                    </a:cubicBezTo>
                    <a:cubicBezTo>
                      <a:pt x="3134" y="6336"/>
                      <a:pt x="3266" y="6434"/>
                      <a:pt x="3320" y="6434"/>
                    </a:cubicBezTo>
                    <a:cubicBezTo>
                      <a:pt x="3325" y="6434"/>
                      <a:pt x="3329" y="6433"/>
                      <a:pt x="3332" y="6432"/>
                    </a:cubicBezTo>
                    <a:cubicBezTo>
                      <a:pt x="3341" y="6432"/>
                      <a:pt x="3332" y="6361"/>
                      <a:pt x="3314" y="6343"/>
                    </a:cubicBezTo>
                    <a:lnTo>
                      <a:pt x="3314" y="6343"/>
                    </a:lnTo>
                    <a:cubicBezTo>
                      <a:pt x="3315" y="6344"/>
                      <a:pt x="3315" y="6344"/>
                      <a:pt x="3314" y="6344"/>
                    </a:cubicBezTo>
                    <a:cubicBezTo>
                      <a:pt x="3293" y="6344"/>
                      <a:pt x="2916" y="6182"/>
                      <a:pt x="2967" y="6173"/>
                    </a:cubicBezTo>
                    <a:cubicBezTo>
                      <a:pt x="3020" y="6156"/>
                      <a:pt x="3074" y="6173"/>
                      <a:pt x="3100" y="6147"/>
                    </a:cubicBezTo>
                    <a:lnTo>
                      <a:pt x="3136" y="6102"/>
                    </a:lnTo>
                    <a:cubicBezTo>
                      <a:pt x="3141" y="6104"/>
                      <a:pt x="3144" y="6104"/>
                      <a:pt x="3147" y="6104"/>
                    </a:cubicBezTo>
                    <a:cubicBezTo>
                      <a:pt x="3158" y="6104"/>
                      <a:pt x="3145" y="6087"/>
                      <a:pt x="3100" y="6058"/>
                    </a:cubicBezTo>
                    <a:cubicBezTo>
                      <a:pt x="3099" y="6056"/>
                      <a:pt x="3098" y="6055"/>
                      <a:pt x="3099" y="6055"/>
                    </a:cubicBezTo>
                    <a:lnTo>
                      <a:pt x="3099" y="6055"/>
                    </a:lnTo>
                    <a:cubicBezTo>
                      <a:pt x="3106" y="6055"/>
                      <a:pt x="3370" y="6255"/>
                      <a:pt x="3403" y="6271"/>
                    </a:cubicBezTo>
                    <a:cubicBezTo>
                      <a:pt x="3434" y="6291"/>
                      <a:pt x="3450" y="6299"/>
                      <a:pt x="3456" y="6299"/>
                    </a:cubicBezTo>
                    <a:cubicBezTo>
                      <a:pt x="3475" y="6299"/>
                      <a:pt x="3403" y="6227"/>
                      <a:pt x="3376" y="6200"/>
                    </a:cubicBezTo>
                    <a:cubicBezTo>
                      <a:pt x="3337" y="6169"/>
                      <a:pt x="3207" y="6061"/>
                      <a:pt x="3233" y="6061"/>
                    </a:cubicBezTo>
                    <a:cubicBezTo>
                      <a:pt x="3236" y="6061"/>
                      <a:pt x="3242" y="6062"/>
                      <a:pt x="3252" y="6067"/>
                    </a:cubicBezTo>
                    <a:cubicBezTo>
                      <a:pt x="3332" y="6093"/>
                      <a:pt x="3448" y="6191"/>
                      <a:pt x="3528" y="6236"/>
                    </a:cubicBezTo>
                    <a:cubicBezTo>
                      <a:pt x="3412" y="6156"/>
                      <a:pt x="3314" y="6058"/>
                      <a:pt x="3234" y="5942"/>
                    </a:cubicBezTo>
                    <a:cubicBezTo>
                      <a:pt x="3218" y="5918"/>
                      <a:pt x="3209" y="5887"/>
                      <a:pt x="3246" y="5887"/>
                    </a:cubicBezTo>
                    <a:cubicBezTo>
                      <a:pt x="3250" y="5887"/>
                      <a:pt x="3255" y="5887"/>
                      <a:pt x="3261" y="5888"/>
                    </a:cubicBezTo>
                    <a:cubicBezTo>
                      <a:pt x="3305" y="5906"/>
                      <a:pt x="3368" y="5960"/>
                      <a:pt x="3412" y="5969"/>
                    </a:cubicBezTo>
                    <a:cubicBezTo>
                      <a:pt x="3417" y="5970"/>
                      <a:pt x="3423" y="5970"/>
                      <a:pt x="3429" y="5970"/>
                    </a:cubicBezTo>
                    <a:cubicBezTo>
                      <a:pt x="3473" y="5970"/>
                      <a:pt x="3522" y="5940"/>
                      <a:pt x="3412" y="5862"/>
                    </a:cubicBezTo>
                    <a:cubicBezTo>
                      <a:pt x="3296" y="5782"/>
                      <a:pt x="3252" y="5755"/>
                      <a:pt x="3261" y="5728"/>
                    </a:cubicBezTo>
                    <a:cubicBezTo>
                      <a:pt x="3261" y="5728"/>
                      <a:pt x="3261" y="5697"/>
                      <a:pt x="3281" y="5697"/>
                    </a:cubicBezTo>
                    <a:cubicBezTo>
                      <a:pt x="3285" y="5697"/>
                      <a:pt x="3290" y="5698"/>
                      <a:pt x="3296" y="5701"/>
                    </a:cubicBezTo>
                    <a:cubicBezTo>
                      <a:pt x="3341" y="5737"/>
                      <a:pt x="3590" y="5978"/>
                      <a:pt x="3670" y="5978"/>
                    </a:cubicBezTo>
                    <a:cubicBezTo>
                      <a:pt x="3743" y="5978"/>
                      <a:pt x="3529" y="5830"/>
                      <a:pt x="3590" y="5830"/>
                    </a:cubicBezTo>
                    <a:cubicBezTo>
                      <a:pt x="3596" y="5830"/>
                      <a:pt x="3605" y="5832"/>
                      <a:pt x="3617" y="5835"/>
                    </a:cubicBezTo>
                    <a:cubicBezTo>
                      <a:pt x="3643" y="5845"/>
                      <a:pt x="3661" y="5849"/>
                      <a:pt x="3671" y="5849"/>
                    </a:cubicBezTo>
                    <a:cubicBezTo>
                      <a:pt x="3718" y="5849"/>
                      <a:pt x="3629" y="5763"/>
                      <a:pt x="3564" y="5684"/>
                    </a:cubicBezTo>
                    <a:cubicBezTo>
                      <a:pt x="3535" y="5647"/>
                      <a:pt x="3529" y="5637"/>
                      <a:pt x="3534" y="5637"/>
                    </a:cubicBezTo>
                    <a:cubicBezTo>
                      <a:pt x="3540" y="5637"/>
                      <a:pt x="3562" y="5652"/>
                      <a:pt x="3581" y="5657"/>
                    </a:cubicBezTo>
                    <a:cubicBezTo>
                      <a:pt x="3584" y="5657"/>
                      <a:pt x="3586" y="5658"/>
                      <a:pt x="3588" y="5658"/>
                    </a:cubicBezTo>
                    <a:cubicBezTo>
                      <a:pt x="3618" y="5658"/>
                      <a:pt x="3555" y="5594"/>
                      <a:pt x="3555" y="5586"/>
                    </a:cubicBezTo>
                    <a:cubicBezTo>
                      <a:pt x="3477" y="5521"/>
                      <a:pt x="3376" y="5419"/>
                      <a:pt x="3412" y="5419"/>
                    </a:cubicBezTo>
                    <a:cubicBezTo>
                      <a:pt x="3425" y="5419"/>
                      <a:pt x="3458" y="5433"/>
                      <a:pt x="3519" y="5470"/>
                    </a:cubicBezTo>
                    <a:cubicBezTo>
                      <a:pt x="3560" y="5497"/>
                      <a:pt x="3844" y="5674"/>
                      <a:pt x="3878" y="5674"/>
                    </a:cubicBezTo>
                    <a:cubicBezTo>
                      <a:pt x="3888" y="5674"/>
                      <a:pt x="3875" y="5657"/>
                      <a:pt x="3822" y="5612"/>
                    </a:cubicBezTo>
                    <a:cubicBezTo>
                      <a:pt x="3706" y="5523"/>
                      <a:pt x="3626" y="5470"/>
                      <a:pt x="3662" y="5461"/>
                    </a:cubicBezTo>
                    <a:cubicBezTo>
                      <a:pt x="3662" y="5461"/>
                      <a:pt x="3663" y="5460"/>
                      <a:pt x="3664" y="5460"/>
                    </a:cubicBezTo>
                    <a:cubicBezTo>
                      <a:pt x="3690" y="5460"/>
                      <a:pt x="3806" y="5551"/>
                      <a:pt x="3857" y="5577"/>
                    </a:cubicBezTo>
                    <a:cubicBezTo>
                      <a:pt x="3882" y="5587"/>
                      <a:pt x="3900" y="5591"/>
                      <a:pt x="3912" y="5591"/>
                    </a:cubicBezTo>
                    <a:cubicBezTo>
                      <a:pt x="3931" y="5591"/>
                      <a:pt x="3938" y="5582"/>
                      <a:pt x="3938" y="5577"/>
                    </a:cubicBezTo>
                    <a:lnTo>
                      <a:pt x="3697" y="5416"/>
                    </a:lnTo>
                    <a:cubicBezTo>
                      <a:pt x="3635" y="5399"/>
                      <a:pt x="3581" y="5372"/>
                      <a:pt x="3528" y="5336"/>
                    </a:cubicBezTo>
                    <a:cubicBezTo>
                      <a:pt x="3394" y="5265"/>
                      <a:pt x="3466" y="5229"/>
                      <a:pt x="3466" y="5229"/>
                    </a:cubicBezTo>
                    <a:cubicBezTo>
                      <a:pt x="3469" y="5225"/>
                      <a:pt x="3474" y="5223"/>
                      <a:pt x="3481" y="5223"/>
                    </a:cubicBezTo>
                    <a:cubicBezTo>
                      <a:pt x="3525" y="5223"/>
                      <a:pt x="3631" y="5313"/>
                      <a:pt x="3724" y="5336"/>
                    </a:cubicBezTo>
                    <a:cubicBezTo>
                      <a:pt x="3738" y="5336"/>
                      <a:pt x="3844" y="5370"/>
                      <a:pt x="3867" y="5370"/>
                    </a:cubicBezTo>
                    <a:cubicBezTo>
                      <a:pt x="3873" y="5370"/>
                      <a:pt x="3874" y="5368"/>
                      <a:pt x="3866" y="5363"/>
                    </a:cubicBezTo>
                    <a:cubicBezTo>
                      <a:pt x="3777" y="5283"/>
                      <a:pt x="3670" y="5229"/>
                      <a:pt x="3688" y="5194"/>
                    </a:cubicBezTo>
                    <a:cubicBezTo>
                      <a:pt x="3688" y="5176"/>
                      <a:pt x="3742" y="5194"/>
                      <a:pt x="3670" y="5140"/>
                    </a:cubicBezTo>
                    <a:cubicBezTo>
                      <a:pt x="3519" y="5007"/>
                      <a:pt x="3662" y="4971"/>
                      <a:pt x="3688" y="4953"/>
                    </a:cubicBezTo>
                    <a:cubicBezTo>
                      <a:pt x="3692" y="4952"/>
                      <a:pt x="3696" y="4952"/>
                      <a:pt x="3699" y="4952"/>
                    </a:cubicBezTo>
                    <a:cubicBezTo>
                      <a:pt x="3734" y="4952"/>
                      <a:pt x="3780" y="4986"/>
                      <a:pt x="3884" y="5042"/>
                    </a:cubicBezTo>
                    <a:cubicBezTo>
                      <a:pt x="3925" y="5068"/>
                      <a:pt x="3951" y="5076"/>
                      <a:pt x="3966" y="5076"/>
                    </a:cubicBezTo>
                    <a:cubicBezTo>
                      <a:pt x="3995" y="5076"/>
                      <a:pt x="3991" y="5048"/>
                      <a:pt x="3991" y="5042"/>
                    </a:cubicBezTo>
                    <a:lnTo>
                      <a:pt x="3991" y="5042"/>
                    </a:lnTo>
                    <a:cubicBezTo>
                      <a:pt x="4009" y="5047"/>
                      <a:pt x="4026" y="5050"/>
                      <a:pt x="4040" y="5050"/>
                    </a:cubicBezTo>
                    <a:cubicBezTo>
                      <a:pt x="4080" y="5050"/>
                      <a:pt x="4087" y="5024"/>
                      <a:pt x="3973" y="4944"/>
                    </a:cubicBezTo>
                    <a:cubicBezTo>
                      <a:pt x="3884" y="4873"/>
                      <a:pt x="3929" y="4882"/>
                      <a:pt x="3938" y="4864"/>
                    </a:cubicBezTo>
                    <a:cubicBezTo>
                      <a:pt x="3955" y="4855"/>
                      <a:pt x="3866" y="4793"/>
                      <a:pt x="3857" y="4766"/>
                    </a:cubicBezTo>
                    <a:cubicBezTo>
                      <a:pt x="3840" y="4722"/>
                      <a:pt x="3911" y="4748"/>
                      <a:pt x="3938" y="4731"/>
                    </a:cubicBezTo>
                    <a:cubicBezTo>
                      <a:pt x="3964" y="4713"/>
                      <a:pt x="3514" y="4315"/>
                      <a:pt x="3405" y="4277"/>
                    </a:cubicBezTo>
                    <a:lnTo>
                      <a:pt x="3405" y="4277"/>
                    </a:lnTo>
                    <a:cubicBezTo>
                      <a:pt x="3412" y="4282"/>
                      <a:pt x="3412" y="4330"/>
                      <a:pt x="3412" y="4330"/>
                    </a:cubicBezTo>
                    <a:cubicBezTo>
                      <a:pt x="3368" y="4330"/>
                      <a:pt x="3314" y="4321"/>
                      <a:pt x="3270" y="4294"/>
                    </a:cubicBezTo>
                    <a:cubicBezTo>
                      <a:pt x="3218" y="4278"/>
                      <a:pt x="3171" y="4269"/>
                      <a:pt x="3135" y="42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0741796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Pentingnya</a:t>
            </a:r>
            <a:r>
              <a:rPr lang="en-US" dirty="0" smtClean="0"/>
              <a:t> </a:t>
            </a:r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r>
              <a:rPr lang="en-US" dirty="0" smtClean="0"/>
              <a:t> &amp; </a:t>
            </a:r>
            <a:r>
              <a:rPr lang="en-US" dirty="0" err="1" smtClean="0"/>
              <a:t>Kreatif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1700" y="1152475"/>
            <a:ext cx="4897268" cy="3416400"/>
          </a:xfrm>
        </p:spPr>
        <p:txBody>
          <a:bodyPr/>
          <a:lstStyle/>
          <a:p>
            <a:r>
              <a:rPr lang="en-US" sz="1800" dirty="0" err="1" smtClean="0"/>
              <a:t>Menambah</a:t>
            </a:r>
            <a:r>
              <a:rPr lang="en-US" sz="1800" dirty="0" smtClean="0"/>
              <a:t> </a:t>
            </a:r>
            <a:r>
              <a:rPr lang="en-US" sz="1800" dirty="0" err="1" smtClean="0"/>
              <a:t>objektivitas</a:t>
            </a:r>
            <a:r>
              <a:rPr lang="en-US" sz="1800" dirty="0" smtClean="0"/>
              <a:t> </a:t>
            </a:r>
            <a:r>
              <a:rPr lang="en-US" sz="1800" dirty="0" err="1" smtClean="0"/>
              <a:t>dalam</a:t>
            </a:r>
            <a:r>
              <a:rPr lang="en-US" sz="1800" dirty="0" smtClean="0"/>
              <a:t> </a:t>
            </a:r>
            <a:r>
              <a:rPr lang="en-US" sz="1800" dirty="0" err="1" smtClean="0"/>
              <a:t>melihat</a:t>
            </a:r>
            <a:r>
              <a:rPr lang="en-US" sz="1800" dirty="0" smtClean="0"/>
              <a:t> </a:t>
            </a:r>
            <a:r>
              <a:rPr lang="en-US" sz="1800" dirty="0" err="1" smtClean="0"/>
              <a:t>isu</a:t>
            </a:r>
            <a:endParaRPr lang="en-US" sz="1800" dirty="0" smtClean="0"/>
          </a:p>
          <a:p>
            <a:r>
              <a:rPr lang="en-US" sz="1800" dirty="0" err="1" smtClean="0"/>
              <a:t>Memperbanyak</a:t>
            </a:r>
            <a:r>
              <a:rPr lang="en-US" sz="1800" dirty="0" smtClean="0"/>
              <a:t> </a:t>
            </a:r>
            <a:r>
              <a:rPr lang="en-US" sz="1800" dirty="0" err="1" smtClean="0"/>
              <a:t>alternatif</a:t>
            </a:r>
            <a:r>
              <a:rPr lang="en-US" sz="1800" dirty="0" smtClean="0"/>
              <a:t> </a:t>
            </a:r>
            <a:r>
              <a:rPr lang="en-US" sz="1800" dirty="0" err="1" smtClean="0"/>
              <a:t>jawaban</a:t>
            </a:r>
            <a:endParaRPr lang="en-US" sz="1800" dirty="0" smtClean="0"/>
          </a:p>
          <a:p>
            <a:r>
              <a:rPr lang="en-US" sz="1800" dirty="0" err="1" smtClean="0"/>
              <a:t>Memiliki</a:t>
            </a:r>
            <a:r>
              <a:rPr lang="en-US" sz="1800" dirty="0" smtClean="0"/>
              <a:t> </a:t>
            </a:r>
            <a:r>
              <a:rPr lang="en-US" sz="1800" dirty="0" err="1" smtClean="0"/>
              <a:t>kesempatan</a:t>
            </a:r>
            <a:r>
              <a:rPr lang="en-US" sz="1800" dirty="0" smtClean="0"/>
              <a:t> </a:t>
            </a:r>
            <a:r>
              <a:rPr lang="en-US" sz="1800" dirty="0" err="1" smtClean="0"/>
              <a:t>memahami</a:t>
            </a:r>
            <a:r>
              <a:rPr lang="en-US" sz="1800" dirty="0" smtClean="0"/>
              <a:t> </a:t>
            </a:r>
            <a:r>
              <a:rPr lang="en-US" sz="1800" dirty="0" err="1" smtClean="0"/>
              <a:t>perspektif</a:t>
            </a:r>
            <a:r>
              <a:rPr lang="en-US" sz="1800" dirty="0" smtClean="0"/>
              <a:t> lain</a:t>
            </a:r>
          </a:p>
          <a:p>
            <a:r>
              <a:rPr lang="en-US" sz="1800" dirty="0" err="1" smtClean="0"/>
              <a:t>Menemukan</a:t>
            </a:r>
            <a:r>
              <a:rPr lang="en-US" sz="1800" dirty="0" smtClean="0"/>
              <a:t> </a:t>
            </a:r>
            <a:r>
              <a:rPr lang="en-US" sz="1800" dirty="0" err="1" smtClean="0"/>
              <a:t>peluang</a:t>
            </a:r>
            <a:r>
              <a:rPr lang="en-US" sz="1800" dirty="0" smtClean="0"/>
              <a:t> </a:t>
            </a:r>
            <a:r>
              <a:rPr lang="en-US" sz="1800" dirty="0" err="1" smtClean="0"/>
              <a:t>baru</a:t>
            </a:r>
            <a:endParaRPr lang="en-US" sz="1800" dirty="0" smtClean="0"/>
          </a:p>
          <a:p>
            <a:endParaRPr lang="en-US" sz="1800" dirty="0"/>
          </a:p>
          <a:p>
            <a:r>
              <a:rPr lang="en-US" sz="1800" dirty="0" smtClean="0"/>
              <a:t>Ada </a:t>
            </a:r>
            <a:r>
              <a:rPr lang="en-US" sz="1800" dirty="0" err="1" smtClean="0"/>
              <a:t>lagi</a:t>
            </a:r>
            <a:r>
              <a:rPr lang="en-US" sz="1800" dirty="0" smtClean="0"/>
              <a:t>?</a:t>
            </a:r>
            <a:endParaRPr lang="id-ID" sz="1800" dirty="0"/>
          </a:p>
        </p:txBody>
      </p:sp>
      <p:grpSp>
        <p:nvGrpSpPr>
          <p:cNvPr id="4" name="Google Shape;3728;p55"/>
          <p:cNvGrpSpPr/>
          <p:nvPr/>
        </p:nvGrpSpPr>
        <p:grpSpPr>
          <a:xfrm>
            <a:off x="4775200" y="1995755"/>
            <a:ext cx="4057100" cy="2484805"/>
            <a:chOff x="3597785" y="3065882"/>
            <a:chExt cx="2241344" cy="1330656"/>
          </a:xfrm>
          <a:solidFill>
            <a:schemeClr val="accent4">
              <a:lumMod val="75000"/>
            </a:schemeClr>
          </a:solidFill>
        </p:grpSpPr>
        <p:grpSp>
          <p:nvGrpSpPr>
            <p:cNvPr id="5" name="Google Shape;3729;p55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  <a:grpFill/>
          </p:grpSpPr>
          <p:sp>
            <p:nvSpPr>
              <p:cNvPr id="809" name="Google Shape;3730;p55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grp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0" name="Google Shape;3731;p55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  <a:grpFill/>
            </p:grpSpPr>
            <p:sp>
              <p:nvSpPr>
                <p:cNvPr id="814" name="Google Shape;3732;p55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3733;p55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1" name="Google Shape;3734;p55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  <a:grpFill/>
            </p:grpSpPr>
            <p:sp>
              <p:nvSpPr>
                <p:cNvPr id="812" name="Google Shape;3735;p55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" name="Google Shape;3736;p55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" name="Google Shape;3737;p55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  <a:grpFill/>
          </p:grpSpPr>
          <p:grpSp>
            <p:nvGrpSpPr>
              <p:cNvPr id="794" name="Google Shape;3738;p55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  <a:grpFill/>
            </p:grpSpPr>
            <p:sp>
              <p:nvSpPr>
                <p:cNvPr id="807" name="Google Shape;3739;p55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" name="Google Shape;3740;p55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5" name="Google Shape;3741;p55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  <a:grpFill/>
            </p:grpSpPr>
            <p:sp>
              <p:nvSpPr>
                <p:cNvPr id="805" name="Google Shape;3742;p55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" name="Google Shape;3743;p55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6" name="Google Shape;3744;p55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  <a:grpFill/>
            </p:grpSpPr>
            <p:sp>
              <p:nvSpPr>
                <p:cNvPr id="803" name="Google Shape;3745;p55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" name="Google Shape;3746;p55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7" name="Google Shape;3747;p55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  <a:grpFill/>
            </p:grpSpPr>
            <p:sp>
              <p:nvSpPr>
                <p:cNvPr id="801" name="Google Shape;3748;p55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3749;p55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" name="Google Shape;3750;p55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  <a:grpFill/>
            </p:grpSpPr>
            <p:sp>
              <p:nvSpPr>
                <p:cNvPr id="799" name="Google Shape;3751;p55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" name="Google Shape;3752;p55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" name="Google Shape;3753;p55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  <a:grpFill/>
          </p:grpSpPr>
          <p:grpSp>
            <p:nvGrpSpPr>
              <p:cNvPr id="766" name="Google Shape;3754;p55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  <a:grpFill/>
            </p:grpSpPr>
            <p:sp>
              <p:nvSpPr>
                <p:cNvPr id="788" name="Google Shape;3755;p55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3756;p55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3757;p55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3758;p55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3759;p55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3760;p55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" name="Google Shape;3761;p55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  <a:grpFill/>
            </p:grpSpPr>
            <p:sp>
              <p:nvSpPr>
                <p:cNvPr id="786" name="Google Shape;3762;p55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3763;p55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" name="Google Shape;3764;p55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  <a:grpFill/>
            </p:grpSpPr>
            <p:sp>
              <p:nvSpPr>
                <p:cNvPr id="784" name="Google Shape;3765;p55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3766;p55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" name="Google Shape;3767;p55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  <a:grpFill/>
            </p:grpSpPr>
            <p:sp>
              <p:nvSpPr>
                <p:cNvPr id="782" name="Google Shape;3768;p55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" name="Google Shape;3769;p55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" name="Google Shape;3770;p55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  <a:grpFill/>
            </p:grpSpPr>
            <p:sp>
              <p:nvSpPr>
                <p:cNvPr id="780" name="Google Shape;3771;p55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3772;p55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" name="Google Shape;3773;p55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  <a:grpFill/>
            </p:grpSpPr>
            <p:sp>
              <p:nvSpPr>
                <p:cNvPr id="778" name="Google Shape;3774;p55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3775;p55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2" name="Google Shape;3776;p55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  <a:grpFill/>
            </p:grpSpPr>
            <p:sp>
              <p:nvSpPr>
                <p:cNvPr id="776" name="Google Shape;3777;p55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3778;p55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" name="Google Shape;3779;p55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  <a:grpFill/>
            </p:grpSpPr>
            <p:sp>
              <p:nvSpPr>
                <p:cNvPr id="774" name="Google Shape;3780;p55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3781;p55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" name="Google Shape;3782;p55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  <a:grpFill/>
          </p:grpSpPr>
          <p:grpSp>
            <p:nvGrpSpPr>
              <p:cNvPr id="750" name="Google Shape;3783;p55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  <a:grpFill/>
            </p:grpSpPr>
            <p:sp>
              <p:nvSpPr>
                <p:cNvPr id="763" name="Google Shape;3784;p55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3785;p55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3786;p55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1" name="Google Shape;3787;p55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  <a:grpFill/>
            </p:grpSpPr>
            <p:sp>
              <p:nvSpPr>
                <p:cNvPr id="761" name="Google Shape;3788;p55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3789;p55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2" name="Google Shape;3790;p55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  <a:grpFill/>
            </p:grpSpPr>
            <p:sp>
              <p:nvSpPr>
                <p:cNvPr id="759" name="Google Shape;3791;p55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" name="Google Shape;3792;p55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3" name="Google Shape;3793;p55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  <a:grpFill/>
            </p:grpSpPr>
            <p:sp>
              <p:nvSpPr>
                <p:cNvPr id="757" name="Google Shape;3794;p55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3795;p55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" name="Google Shape;3796;p55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  <a:grpFill/>
            </p:grpSpPr>
            <p:sp>
              <p:nvSpPr>
                <p:cNvPr id="755" name="Google Shape;3797;p55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" name="Google Shape;3798;p55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" name="Google Shape;3799;p55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  <a:grpFill/>
          </p:grpSpPr>
          <p:grpSp>
            <p:nvGrpSpPr>
              <p:cNvPr id="727" name="Google Shape;3800;p55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  <a:grpFill/>
            </p:grpSpPr>
            <p:sp>
              <p:nvSpPr>
                <p:cNvPr id="746" name="Google Shape;3801;p55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3802;p55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3803;p55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3804;p55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8" name="Google Shape;3805;p55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  <a:grpFill/>
            </p:grpSpPr>
            <p:sp>
              <p:nvSpPr>
                <p:cNvPr id="744" name="Google Shape;3806;p55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3807;p55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" name="Google Shape;3808;p55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  <a:grpFill/>
            </p:grpSpPr>
            <p:sp>
              <p:nvSpPr>
                <p:cNvPr id="742" name="Google Shape;3809;p55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" name="Google Shape;3810;p55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0" name="Google Shape;3811;p55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  <a:grpFill/>
            </p:grpSpPr>
            <p:sp>
              <p:nvSpPr>
                <p:cNvPr id="740" name="Google Shape;3812;p55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3813;p55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" name="Google Shape;3814;p55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  <a:grpFill/>
            </p:grpSpPr>
            <p:sp>
              <p:nvSpPr>
                <p:cNvPr id="738" name="Google Shape;3815;p55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3816;p55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" name="Google Shape;3817;p55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  <a:grpFill/>
            </p:grpSpPr>
            <p:sp>
              <p:nvSpPr>
                <p:cNvPr id="736" name="Google Shape;3818;p55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3819;p55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" name="Google Shape;3820;p55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  <a:grpFill/>
            </p:grpSpPr>
            <p:sp>
              <p:nvSpPr>
                <p:cNvPr id="734" name="Google Shape;3821;p55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" name="Google Shape;3822;p55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" name="Google Shape;3823;p55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  <a:grpFill/>
          </p:grpSpPr>
          <p:sp>
            <p:nvSpPr>
              <p:cNvPr id="720" name="Google Shape;3824;p55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grp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1" name="Google Shape;3825;p55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  <a:grpFill/>
            </p:grpSpPr>
            <p:sp>
              <p:nvSpPr>
                <p:cNvPr id="725" name="Google Shape;3826;p55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" name="Google Shape;3827;p55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2" name="Google Shape;3828;p55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  <a:grpFill/>
            </p:grpSpPr>
            <p:sp>
              <p:nvSpPr>
                <p:cNvPr id="723" name="Google Shape;3829;p55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" name="Google Shape;3830;p55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" name="Google Shape;3831;p55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  <a:grpFill/>
          </p:grpSpPr>
          <p:grpSp>
            <p:nvGrpSpPr>
              <p:cNvPr id="686" name="Google Shape;3832;p55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  <a:grpFill/>
            </p:grpSpPr>
            <p:sp>
              <p:nvSpPr>
                <p:cNvPr id="714" name="Google Shape;3833;p55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3834;p55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3835;p55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3836;p55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3837;p55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" name="Google Shape;3838;p55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7" name="Google Shape;3839;p55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  <a:grpFill/>
            </p:grpSpPr>
            <p:sp>
              <p:nvSpPr>
                <p:cNvPr id="712" name="Google Shape;3840;p55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3841;p55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8" name="Google Shape;3842;p55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  <a:grpFill/>
            </p:grpSpPr>
            <p:sp>
              <p:nvSpPr>
                <p:cNvPr id="710" name="Google Shape;3843;p55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3844;p55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9" name="Google Shape;3845;p55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  <a:grpFill/>
            </p:grpSpPr>
            <p:sp>
              <p:nvSpPr>
                <p:cNvPr id="708" name="Google Shape;3846;p55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3847;p55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" name="Google Shape;3848;p55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  <a:grpFill/>
            </p:grpSpPr>
            <p:sp>
              <p:nvSpPr>
                <p:cNvPr id="706" name="Google Shape;3849;p55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" name="Google Shape;3850;p55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" name="Google Shape;3851;p55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  <a:grpFill/>
            </p:grpSpPr>
            <p:sp>
              <p:nvSpPr>
                <p:cNvPr id="704" name="Google Shape;3852;p55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3853;p55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" name="Google Shape;3854;p55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  <a:grpFill/>
            </p:grpSpPr>
            <p:sp>
              <p:nvSpPr>
                <p:cNvPr id="702" name="Google Shape;3855;p55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3856;p55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" name="Google Shape;3857;p55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  <a:grpFill/>
            </p:grpSpPr>
            <p:sp>
              <p:nvSpPr>
                <p:cNvPr id="700" name="Google Shape;3858;p55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3859;p55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" name="Google Shape;3860;p55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  <a:grpFill/>
            </p:grpSpPr>
            <p:sp>
              <p:nvSpPr>
                <p:cNvPr id="698" name="Google Shape;3861;p55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3862;p55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" name="Google Shape;3863;p55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  <a:grpFill/>
            </p:grpSpPr>
            <p:sp>
              <p:nvSpPr>
                <p:cNvPr id="696" name="Google Shape;3864;p55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3865;p55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" name="Google Shape;3866;p55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  <a:grpFill/>
          </p:grpSpPr>
          <p:grpSp>
            <p:nvGrpSpPr>
              <p:cNvPr id="629" name="Google Shape;3867;p55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  <a:grpFill/>
            </p:grpSpPr>
            <p:sp>
              <p:nvSpPr>
                <p:cNvPr id="669" name="Google Shape;3868;p55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" name="Google Shape;3869;p55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" name="Google Shape;3870;p55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" name="Google Shape;3871;p55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" name="Google Shape;3872;p55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" name="Google Shape;3873;p55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" name="Google Shape;3874;p55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3875;p55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" name="Google Shape;3876;p55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" name="Google Shape;3877;p55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" name="Google Shape;3878;p55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" name="Google Shape;3879;p55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3880;p55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" name="Google Shape;3881;p55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3882;p55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3883;p55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" name="Google Shape;3884;p55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" name="Google Shape;3885;p55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  <a:grpFill/>
            </p:grpSpPr>
            <p:sp>
              <p:nvSpPr>
                <p:cNvPr id="667" name="Google Shape;3886;p55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" name="Google Shape;3887;p55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" name="Google Shape;3888;p55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  <a:grpFill/>
            </p:grpSpPr>
            <p:sp>
              <p:nvSpPr>
                <p:cNvPr id="665" name="Google Shape;3889;p55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" name="Google Shape;3890;p55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" name="Google Shape;3891;p55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  <a:grpFill/>
            </p:grpSpPr>
            <p:sp>
              <p:nvSpPr>
                <p:cNvPr id="663" name="Google Shape;3892;p55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" name="Google Shape;3893;p55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" name="Google Shape;3894;p55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  <a:grpFill/>
            </p:grpSpPr>
            <p:sp>
              <p:nvSpPr>
                <p:cNvPr id="661" name="Google Shape;3895;p55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3896;p55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" name="Google Shape;3897;p55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  <a:grpFill/>
            </p:grpSpPr>
            <p:sp>
              <p:nvSpPr>
                <p:cNvPr id="659" name="Google Shape;3898;p55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3899;p55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" name="Google Shape;3900;p55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  <a:grpFill/>
            </p:grpSpPr>
            <p:sp>
              <p:nvSpPr>
                <p:cNvPr id="657" name="Google Shape;3901;p55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3902;p55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" name="Google Shape;3903;p55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  <a:grpFill/>
            </p:grpSpPr>
            <p:sp>
              <p:nvSpPr>
                <p:cNvPr id="655" name="Google Shape;3904;p55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3905;p55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" name="Google Shape;3906;p55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  <a:grpFill/>
            </p:grpSpPr>
            <p:sp>
              <p:nvSpPr>
                <p:cNvPr id="653" name="Google Shape;3907;p55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3908;p55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" name="Google Shape;3909;p55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  <a:grpFill/>
            </p:grpSpPr>
            <p:sp>
              <p:nvSpPr>
                <p:cNvPr id="651" name="Google Shape;3910;p55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3911;p55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" name="Google Shape;3912;p55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  <a:grpFill/>
            </p:grpSpPr>
            <p:sp>
              <p:nvSpPr>
                <p:cNvPr id="649" name="Google Shape;3913;p55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" name="Google Shape;3914;p55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" name="Google Shape;3915;p55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  <a:grpFill/>
            </p:grpSpPr>
            <p:sp>
              <p:nvSpPr>
                <p:cNvPr id="647" name="Google Shape;3916;p55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" name="Google Shape;3917;p55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" name="Google Shape;3918;p55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  <a:grpFill/>
            </p:grpSpPr>
            <p:sp>
              <p:nvSpPr>
                <p:cNvPr id="645" name="Google Shape;3919;p55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" name="Google Shape;3920;p55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2" name="Google Shape;3921;p55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  <a:grpFill/>
            </p:grpSpPr>
            <p:sp>
              <p:nvSpPr>
                <p:cNvPr id="643" name="Google Shape;3922;p55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" name="Google Shape;3923;p55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" name="Google Shape;3924;p55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  <a:grpFill/>
          </p:grpSpPr>
          <p:sp>
            <p:nvSpPr>
              <p:cNvPr id="209" name="Google Shape;3925;p55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grp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10" name="Google Shape;3926;p55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  <a:grpFill/>
            </p:grpSpPr>
            <p:sp>
              <p:nvSpPr>
                <p:cNvPr id="528" name="Google Shape;3927;p55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3928;p55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0" name="Google Shape;3929;p55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  <a:grpFill/>
              </p:grpSpPr>
              <p:sp>
                <p:nvSpPr>
                  <p:cNvPr id="531" name="Google Shape;3930;p55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" name="Google Shape;3931;p55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grp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33" name="Google Shape;3932;p55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  <a:grpFill/>
                </p:grpSpPr>
                <p:sp>
                  <p:nvSpPr>
                    <p:cNvPr id="534" name="Google Shape;3933;p55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5" name="Google Shape;3934;p55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6" name="Google Shape;3935;p55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7" name="Google Shape;3936;p55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" name="Google Shape;3937;p55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9" name="Google Shape;3938;p55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0" name="Google Shape;3939;p55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1" name="Google Shape;3940;p55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grp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542" name="Google Shape;3941;p55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  <a:grpFill/>
                  </p:grpSpPr>
                  <p:sp>
                    <p:nvSpPr>
                      <p:cNvPr id="543" name="Google Shape;3942;p55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44" name="Google Shape;3943;p55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45" name="Google Shape;3944;p55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46" name="Google Shape;3945;p55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47" name="Google Shape;3946;p55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48" name="Google Shape;3947;p55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49" name="Google Shape;3948;p55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0" name="Google Shape;3949;p55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1" name="Google Shape;3950;p55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2" name="Google Shape;3951;p55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3" name="Google Shape;3952;p55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4" name="Google Shape;3953;p55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5" name="Google Shape;3954;p55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6" name="Google Shape;3955;p55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grp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557" name="Google Shape;3956;p55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  <a:grpFill/>
                    </p:grpSpPr>
                    <p:sp>
                      <p:nvSpPr>
                        <p:cNvPr id="558" name="Google Shape;3957;p55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59" name="Google Shape;3958;p55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0" name="Google Shape;3959;p55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1" name="Google Shape;3960;p55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2" name="Google Shape;3961;p55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3" name="Google Shape;3962;p55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" name="Google Shape;3963;p55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" name="Google Shape;3964;p55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6" name="Google Shape;3965;p55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7" name="Google Shape;3966;p55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8" name="Google Shape;3967;p55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9" name="Google Shape;3968;p55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0" name="Google Shape;3969;p55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1" name="Google Shape;3970;p55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2" name="Google Shape;3971;p55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3" name="Google Shape;3972;p55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4" name="Google Shape;3973;p55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5" name="Google Shape;3974;p55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6" name="Google Shape;3975;p55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7" name="Google Shape;3976;p55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8" name="Google Shape;3977;p55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9" name="Google Shape;3978;p55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0" name="Google Shape;3979;p55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1" name="Google Shape;3980;p55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582" name="Google Shape;3981;p55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  <a:grpFill/>
                      </p:grpSpPr>
                      <p:sp>
                        <p:nvSpPr>
                          <p:cNvPr id="584" name="Google Shape;3982;p55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grp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585" name="Google Shape;3983;p55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  <a:grpFill/>
                        </p:grpSpPr>
                        <p:sp>
                          <p:nvSpPr>
                            <p:cNvPr id="586" name="Google Shape;3984;p55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87" name="Google Shape;3985;p55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88" name="Google Shape;3986;p55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89" name="Google Shape;3987;p55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0" name="Google Shape;3988;p55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1" name="Google Shape;3989;p55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2" name="Google Shape;3990;p55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593" name="Google Shape;3991;p55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  <a:grpFill/>
                          </p:grpSpPr>
                          <p:sp>
                            <p:nvSpPr>
                              <p:cNvPr id="597" name="Google Shape;3992;p55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98" name="Google Shape;3993;p55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99" name="Google Shape;3994;p55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0" name="Google Shape;3995;p55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1" name="Google Shape;3996;p55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2" name="Google Shape;3997;p5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3" name="Google Shape;3998;p55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4" name="Google Shape;3999;p55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5" name="Google Shape;4000;p55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6" name="Google Shape;4001;p55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7" name="Google Shape;4002;p55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8" name="Google Shape;4003;p55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9" name="Google Shape;4004;p55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grp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610" name="Google Shape;4005;p55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  <a:grpFill/>
                            </p:grpSpPr>
                            <p:sp>
                              <p:nvSpPr>
                                <p:cNvPr id="611" name="Google Shape;4006;p55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2" name="Google Shape;4007;p55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3" name="Google Shape;4008;p55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4" name="Google Shape;4009;p55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5" name="Google Shape;4010;p55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6" name="Google Shape;4011;p55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7" name="Google Shape;4012;p55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grp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618" name="Google Shape;4013;p55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  <a:grpFill/>
                              </p:grpSpPr>
                              <p:sp>
                                <p:nvSpPr>
                                  <p:cNvPr id="619" name="Google Shape;4014;p55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20" name="Google Shape;4015;p55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21" name="Google Shape;4016;p55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22" name="Google Shape;4017;p55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23" name="Google Shape;4018;p55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grp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624" name="Google Shape;4019;p55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  <a:grpFill/>
                                </p:grpSpPr>
                                <p:sp>
                                  <p:nvSpPr>
                                    <p:cNvPr id="625" name="Google Shape;4020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26" name="Google Shape;4021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27" name="Google Shape;4022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28" name="Google Shape;4023;p55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grp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594" name="Google Shape;4024;p55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5" name="Google Shape;4025;p55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6" name="Google Shape;4026;p55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grp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583" name="Google Shape;4027;p55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grp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1" name="Google Shape;4028;p55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  <a:grpFill/>
            </p:grpSpPr>
            <p:sp>
              <p:nvSpPr>
                <p:cNvPr id="526" name="Google Shape;4029;p55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4030;p55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2" name="Google Shape;4031;p55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  <a:grpFill/>
            </p:grpSpPr>
            <p:sp>
              <p:nvSpPr>
                <p:cNvPr id="524" name="Google Shape;4032;p55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4033;p55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3" name="Google Shape;4034;p55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  <a:grpFill/>
            </p:grpSpPr>
            <p:sp>
              <p:nvSpPr>
                <p:cNvPr id="522" name="Google Shape;4035;p55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4036;p55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4" name="Google Shape;4037;p55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  <a:grpFill/>
            </p:grpSpPr>
            <p:sp>
              <p:nvSpPr>
                <p:cNvPr id="520" name="Google Shape;4038;p55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4039;p55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5" name="Google Shape;4040;p55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  <a:grpFill/>
            </p:grpSpPr>
            <p:sp>
              <p:nvSpPr>
                <p:cNvPr id="518" name="Google Shape;4041;p55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" name="Google Shape;4042;p55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6" name="Google Shape;4043;p55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  <a:grpFill/>
            </p:grpSpPr>
            <p:sp>
              <p:nvSpPr>
                <p:cNvPr id="516" name="Google Shape;4044;p55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4045;p55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7" name="Google Shape;4046;p55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  <a:grpFill/>
            </p:grpSpPr>
            <p:sp>
              <p:nvSpPr>
                <p:cNvPr id="514" name="Google Shape;4047;p55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4048;p55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8" name="Google Shape;4049;p55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  <a:grpFill/>
            </p:grpSpPr>
            <p:sp>
              <p:nvSpPr>
                <p:cNvPr id="512" name="Google Shape;4050;p55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4051;p55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9" name="Google Shape;4052;p55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  <a:grpFill/>
            </p:grpSpPr>
            <p:sp>
              <p:nvSpPr>
                <p:cNvPr id="510" name="Google Shape;4053;p55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4054;p55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0" name="Google Shape;4055;p55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  <a:grpFill/>
            </p:grpSpPr>
            <p:sp>
              <p:nvSpPr>
                <p:cNvPr id="508" name="Google Shape;4056;p55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4057;p55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1" name="Google Shape;4058;p55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  <a:grpFill/>
            </p:grpSpPr>
            <p:sp>
              <p:nvSpPr>
                <p:cNvPr id="506" name="Google Shape;4059;p55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4060;p55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2" name="Google Shape;4061;p55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  <a:grpFill/>
            </p:grpSpPr>
            <p:sp>
              <p:nvSpPr>
                <p:cNvPr id="504" name="Google Shape;4062;p55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" name="Google Shape;4063;p55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3" name="Google Shape;4064;p55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  <a:grpFill/>
            </p:grpSpPr>
            <p:sp>
              <p:nvSpPr>
                <p:cNvPr id="502" name="Google Shape;4065;p55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" name="Google Shape;4066;p55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4" name="Google Shape;4067;p55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  <a:grpFill/>
            </p:grpSpPr>
            <p:sp>
              <p:nvSpPr>
                <p:cNvPr id="500" name="Google Shape;4068;p55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4069;p55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5" name="Google Shape;4070;p55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  <a:grpFill/>
            </p:grpSpPr>
            <p:sp>
              <p:nvSpPr>
                <p:cNvPr id="498" name="Google Shape;4071;p55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" name="Google Shape;4072;p55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6" name="Google Shape;4073;p55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  <a:grpFill/>
            </p:grpSpPr>
            <p:sp>
              <p:nvSpPr>
                <p:cNvPr id="496" name="Google Shape;4074;p55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" name="Google Shape;4075;p55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7" name="Google Shape;4076;p55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  <a:grpFill/>
            </p:grpSpPr>
            <p:sp>
              <p:nvSpPr>
                <p:cNvPr id="494" name="Google Shape;4077;p55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" name="Google Shape;4078;p55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8" name="Google Shape;4079;p55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  <a:grpFill/>
            </p:grpSpPr>
            <p:sp>
              <p:nvSpPr>
                <p:cNvPr id="492" name="Google Shape;4080;p55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" name="Google Shape;4081;p55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9" name="Google Shape;4082;p55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  <a:grpFill/>
            </p:grpSpPr>
            <p:sp>
              <p:nvSpPr>
                <p:cNvPr id="490" name="Google Shape;4083;p55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" name="Google Shape;4084;p55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0" name="Google Shape;4085;p55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  <a:grpFill/>
            </p:grpSpPr>
            <p:sp>
              <p:nvSpPr>
                <p:cNvPr id="488" name="Google Shape;4086;p55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" name="Google Shape;4087;p55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1" name="Google Shape;4088;p55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  <a:grpFill/>
            </p:grpSpPr>
            <p:sp>
              <p:nvSpPr>
                <p:cNvPr id="486" name="Google Shape;4089;p55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4090;p55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" name="Google Shape;4091;p55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  <a:grpFill/>
            </p:grpSpPr>
            <p:sp>
              <p:nvSpPr>
                <p:cNvPr id="484" name="Google Shape;4092;p55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" name="Google Shape;4093;p55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" name="Google Shape;4094;p55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  <a:grpFill/>
            </p:grpSpPr>
            <p:sp>
              <p:nvSpPr>
                <p:cNvPr id="482" name="Google Shape;4095;p55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" name="Google Shape;4096;p55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" name="Google Shape;4097;p55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  <a:grpFill/>
            </p:grpSpPr>
            <p:sp>
              <p:nvSpPr>
                <p:cNvPr id="480" name="Google Shape;4098;p55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4099;p55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" name="Google Shape;4100;p55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  <a:grpFill/>
            </p:grpSpPr>
            <p:sp>
              <p:nvSpPr>
                <p:cNvPr id="478" name="Google Shape;4101;p55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4102;p55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" name="Google Shape;4103;p55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  <a:grpFill/>
            </p:grpSpPr>
            <p:sp>
              <p:nvSpPr>
                <p:cNvPr id="476" name="Google Shape;4104;p55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4105;p55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7" name="Google Shape;4106;p55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  <a:grpFill/>
            </p:grpSpPr>
            <p:sp>
              <p:nvSpPr>
                <p:cNvPr id="474" name="Google Shape;4107;p55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4108;p55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8" name="Google Shape;4109;p55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  <a:grpFill/>
            </p:grpSpPr>
            <p:sp>
              <p:nvSpPr>
                <p:cNvPr id="472" name="Google Shape;4110;p55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4111;p55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9" name="Google Shape;4112;p55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  <a:grpFill/>
            </p:grpSpPr>
            <p:sp>
              <p:nvSpPr>
                <p:cNvPr id="470" name="Google Shape;4113;p55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4114;p55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0" name="Google Shape;4115;p55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  <a:grpFill/>
            </p:grpSpPr>
            <p:sp>
              <p:nvSpPr>
                <p:cNvPr id="468" name="Google Shape;4116;p55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4117;p55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1" name="Google Shape;4118;p55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  <a:grpFill/>
            </p:grpSpPr>
            <p:sp>
              <p:nvSpPr>
                <p:cNvPr id="466" name="Google Shape;4119;p55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4120;p55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2" name="Google Shape;4121;p55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  <a:grpFill/>
            </p:grpSpPr>
            <p:sp>
              <p:nvSpPr>
                <p:cNvPr id="464" name="Google Shape;4122;p55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" name="Google Shape;4123;p55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3" name="Google Shape;4124;p55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  <a:grpFill/>
            </p:grpSpPr>
            <p:sp>
              <p:nvSpPr>
                <p:cNvPr id="462" name="Google Shape;4125;p55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4126;p55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4" name="Google Shape;4127;p55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  <a:grpFill/>
            </p:grpSpPr>
            <p:sp>
              <p:nvSpPr>
                <p:cNvPr id="460" name="Google Shape;4128;p55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" name="Google Shape;4129;p55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5" name="Google Shape;4130;p55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  <a:grpFill/>
            </p:grpSpPr>
            <p:sp>
              <p:nvSpPr>
                <p:cNvPr id="458" name="Google Shape;4131;p55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" name="Google Shape;4132;p55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6" name="Google Shape;4133;p55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  <a:grpFill/>
            </p:grpSpPr>
            <p:sp>
              <p:nvSpPr>
                <p:cNvPr id="456" name="Google Shape;4134;p55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" name="Google Shape;4135;p55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7" name="Google Shape;4136;p55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  <a:grpFill/>
            </p:grpSpPr>
            <p:sp>
              <p:nvSpPr>
                <p:cNvPr id="454" name="Google Shape;4137;p55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" name="Google Shape;4138;p55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8" name="Google Shape;4139;p55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  <a:grpFill/>
            </p:grpSpPr>
            <p:sp>
              <p:nvSpPr>
                <p:cNvPr id="452" name="Google Shape;4140;p55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" name="Google Shape;4141;p55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9" name="Google Shape;4142;p55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  <a:grpFill/>
            </p:grpSpPr>
            <p:sp>
              <p:nvSpPr>
                <p:cNvPr id="450" name="Google Shape;4143;p55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" name="Google Shape;4144;p55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0" name="Google Shape;4145;p55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  <a:grpFill/>
            </p:grpSpPr>
            <p:sp>
              <p:nvSpPr>
                <p:cNvPr id="448" name="Google Shape;4146;p55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4147;p55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" name="Google Shape;4148;p55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  <a:grpFill/>
            </p:grpSpPr>
            <p:sp>
              <p:nvSpPr>
                <p:cNvPr id="446" name="Google Shape;4149;p55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4150;p55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" name="Google Shape;4151;p55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  <a:grpFill/>
            </p:grpSpPr>
            <p:sp>
              <p:nvSpPr>
                <p:cNvPr id="444" name="Google Shape;4152;p55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4153;p55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" name="Google Shape;4154;p55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  <a:grpFill/>
            </p:grpSpPr>
            <p:sp>
              <p:nvSpPr>
                <p:cNvPr id="442" name="Google Shape;4155;p55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4156;p55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" name="Google Shape;4157;p55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  <a:grpFill/>
            </p:grpSpPr>
            <p:sp>
              <p:nvSpPr>
                <p:cNvPr id="440" name="Google Shape;4158;p55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4159;p55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" name="Google Shape;4160;p55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  <a:grpFill/>
            </p:grpSpPr>
            <p:sp>
              <p:nvSpPr>
                <p:cNvPr id="438" name="Google Shape;4161;p55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4162;p55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" name="Google Shape;4163;p55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  <a:grpFill/>
            </p:grpSpPr>
            <p:sp>
              <p:nvSpPr>
                <p:cNvPr id="436" name="Google Shape;4164;p55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4165;p55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" name="Google Shape;4166;p55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  <a:grpFill/>
            </p:grpSpPr>
            <p:sp>
              <p:nvSpPr>
                <p:cNvPr id="434" name="Google Shape;4167;p55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4168;p55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" name="Google Shape;4169;p55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  <a:grpFill/>
            </p:grpSpPr>
            <p:sp>
              <p:nvSpPr>
                <p:cNvPr id="432" name="Google Shape;4170;p55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4171;p55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" name="Google Shape;4172;p55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  <a:grpFill/>
            </p:grpSpPr>
            <p:sp>
              <p:nvSpPr>
                <p:cNvPr id="430" name="Google Shape;4173;p55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4174;p55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" name="Google Shape;4175;p55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  <a:grpFill/>
            </p:grpSpPr>
            <p:sp>
              <p:nvSpPr>
                <p:cNvPr id="428" name="Google Shape;4176;p55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" name="Google Shape;4177;p55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" name="Google Shape;4178;p55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  <a:grpFill/>
            </p:grpSpPr>
            <p:sp>
              <p:nvSpPr>
                <p:cNvPr id="426" name="Google Shape;4179;p55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4180;p55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2" name="Google Shape;4181;p55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  <a:grpFill/>
            </p:grpSpPr>
            <p:sp>
              <p:nvSpPr>
                <p:cNvPr id="424" name="Google Shape;4182;p55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4183;p55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3" name="Google Shape;4184;p55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  <a:grpFill/>
            </p:grpSpPr>
            <p:sp>
              <p:nvSpPr>
                <p:cNvPr id="422" name="Google Shape;4185;p55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186;p55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4" name="Google Shape;4187;p55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  <a:grpFill/>
            </p:grpSpPr>
            <p:sp>
              <p:nvSpPr>
                <p:cNvPr id="420" name="Google Shape;4188;p55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189;p55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5" name="Google Shape;4190;p55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  <a:grpFill/>
            </p:grpSpPr>
            <p:sp>
              <p:nvSpPr>
                <p:cNvPr id="418" name="Google Shape;4191;p55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4192;p55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6" name="Google Shape;4193;p55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  <a:grpFill/>
            </p:grpSpPr>
            <p:sp>
              <p:nvSpPr>
                <p:cNvPr id="416" name="Google Shape;4194;p55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195;p55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7" name="Google Shape;4196;p55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  <a:grpFill/>
            </p:grpSpPr>
            <p:sp>
              <p:nvSpPr>
                <p:cNvPr id="414" name="Google Shape;4197;p55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198;p55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8" name="Google Shape;4199;p55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  <a:grpFill/>
            </p:grpSpPr>
            <p:sp>
              <p:nvSpPr>
                <p:cNvPr id="412" name="Google Shape;4200;p55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201;p55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9" name="Google Shape;4202;p55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  <a:grpFill/>
            </p:grpSpPr>
            <p:sp>
              <p:nvSpPr>
                <p:cNvPr id="410" name="Google Shape;4203;p55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4204;p55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0" name="Google Shape;4205;p55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  <a:grpFill/>
            </p:grpSpPr>
            <p:sp>
              <p:nvSpPr>
                <p:cNvPr id="408" name="Google Shape;4206;p55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" name="Google Shape;4207;p55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1" name="Google Shape;4208;p55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  <a:grpFill/>
            </p:grpSpPr>
            <p:sp>
              <p:nvSpPr>
                <p:cNvPr id="406" name="Google Shape;4209;p55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" name="Google Shape;4210;p55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2" name="Google Shape;4211;p55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  <a:grpFill/>
            </p:grpSpPr>
            <p:sp>
              <p:nvSpPr>
                <p:cNvPr id="404" name="Google Shape;4212;p55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" name="Google Shape;4213;p55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3" name="Google Shape;4214;p55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4215;p55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5" name="Google Shape;4216;p55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  <a:grpFill/>
            </p:grpSpPr>
            <p:sp>
              <p:nvSpPr>
                <p:cNvPr id="402" name="Google Shape;4217;p55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4218;p55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6" name="Google Shape;4219;p55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  <a:grpFill/>
            </p:grpSpPr>
            <p:sp>
              <p:nvSpPr>
                <p:cNvPr id="400" name="Google Shape;4220;p55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" name="Google Shape;4221;p55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7" name="Google Shape;4222;p55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4223;p55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9" name="Google Shape;4224;p55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  <a:grpFill/>
            </p:grpSpPr>
            <p:sp>
              <p:nvSpPr>
                <p:cNvPr id="398" name="Google Shape;4225;p55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4226;p55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0" name="Google Shape;4227;p55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  <a:grpFill/>
            </p:grpSpPr>
            <p:sp>
              <p:nvSpPr>
                <p:cNvPr id="396" name="Google Shape;4228;p55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" name="Google Shape;4229;p55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1" name="Google Shape;4230;p55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  <a:grpFill/>
            </p:grpSpPr>
            <p:sp>
              <p:nvSpPr>
                <p:cNvPr id="394" name="Google Shape;4231;p55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4232;p55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2" name="Google Shape;4233;p55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  <a:grpFill/>
            </p:grpSpPr>
            <p:sp>
              <p:nvSpPr>
                <p:cNvPr id="392" name="Google Shape;4234;p55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4235;p55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3" name="Google Shape;4236;p55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  <a:grpFill/>
            </p:grpSpPr>
            <p:sp>
              <p:nvSpPr>
                <p:cNvPr id="390" name="Google Shape;4237;p55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4238;p55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4" name="Google Shape;4239;p55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  <a:grpFill/>
            </p:grpSpPr>
            <p:sp>
              <p:nvSpPr>
                <p:cNvPr id="388" name="Google Shape;4240;p55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" name="Google Shape;4241;p55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5" name="Google Shape;4242;p55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  <a:grpFill/>
            </p:grpSpPr>
            <p:sp>
              <p:nvSpPr>
                <p:cNvPr id="386" name="Google Shape;4243;p55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4244;p55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6" name="Google Shape;4245;p55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  <a:grpFill/>
            </p:grpSpPr>
            <p:sp>
              <p:nvSpPr>
                <p:cNvPr id="384" name="Google Shape;4246;p55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" name="Google Shape;4247;p55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7" name="Google Shape;4248;p55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  <a:grpFill/>
            </p:grpSpPr>
            <p:sp>
              <p:nvSpPr>
                <p:cNvPr id="382" name="Google Shape;4249;p55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" name="Google Shape;4250;p55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8" name="Google Shape;4251;p55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  <a:grpFill/>
            </p:grpSpPr>
            <p:sp>
              <p:nvSpPr>
                <p:cNvPr id="380" name="Google Shape;4252;p55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" name="Google Shape;4253;p55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9" name="Google Shape;4254;p55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  <a:grpFill/>
            </p:grpSpPr>
            <p:sp>
              <p:nvSpPr>
                <p:cNvPr id="378" name="Google Shape;4255;p55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" name="Google Shape;4256;p55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0" name="Google Shape;4257;p55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  <a:grpFill/>
            </p:grpSpPr>
            <p:sp>
              <p:nvSpPr>
                <p:cNvPr id="376" name="Google Shape;4258;p55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" name="Google Shape;4259;p55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91" name="Google Shape;4260;p55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4261;p55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3" name="Google Shape;4262;p55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  <a:grpFill/>
            </p:grpSpPr>
            <p:sp>
              <p:nvSpPr>
                <p:cNvPr id="374" name="Google Shape;4263;p55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" name="Google Shape;4264;p55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" name="Google Shape;4265;p55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  <a:grpFill/>
            </p:grpSpPr>
            <p:sp>
              <p:nvSpPr>
                <p:cNvPr id="372" name="Google Shape;4266;p55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" name="Google Shape;4267;p55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5" name="Google Shape;4268;p55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  <a:grpFill/>
            </p:grpSpPr>
            <p:sp>
              <p:nvSpPr>
                <p:cNvPr id="370" name="Google Shape;4269;p55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4270;p55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6" name="Google Shape;4271;p55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  <a:grpFill/>
            </p:grpSpPr>
            <p:sp>
              <p:nvSpPr>
                <p:cNvPr id="368" name="Google Shape;4272;p55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4273;p55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7" name="Google Shape;4274;p55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  <a:grpFill/>
            </p:grpSpPr>
            <p:sp>
              <p:nvSpPr>
                <p:cNvPr id="366" name="Google Shape;4275;p55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4276;p55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" name="Google Shape;4277;p55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  <a:grpFill/>
            </p:grpSpPr>
            <p:sp>
              <p:nvSpPr>
                <p:cNvPr id="364" name="Google Shape;4278;p55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" name="Google Shape;4279;p55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" name="Google Shape;4280;p55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  <a:grpFill/>
            </p:grpSpPr>
            <p:sp>
              <p:nvSpPr>
                <p:cNvPr id="362" name="Google Shape;4281;p55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4282;p55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0" name="Google Shape;4283;p55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  <a:grpFill/>
            </p:grpSpPr>
            <p:sp>
              <p:nvSpPr>
                <p:cNvPr id="360" name="Google Shape;4284;p55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4285;p55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1" name="Google Shape;4286;p55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  <a:grpFill/>
            </p:grpSpPr>
            <p:sp>
              <p:nvSpPr>
                <p:cNvPr id="358" name="Google Shape;4287;p55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4288;p55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2" name="Google Shape;4289;p55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  <a:grpFill/>
            </p:grpSpPr>
            <p:sp>
              <p:nvSpPr>
                <p:cNvPr id="356" name="Google Shape;4290;p55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" name="Google Shape;4291;p55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" name="Google Shape;4292;p55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  <a:grpFill/>
            </p:grpSpPr>
            <p:sp>
              <p:nvSpPr>
                <p:cNvPr id="354" name="Google Shape;4293;p55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" name="Google Shape;4294;p55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" name="Google Shape;4295;p55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  <a:grpFill/>
            </p:grpSpPr>
            <p:sp>
              <p:nvSpPr>
                <p:cNvPr id="352" name="Google Shape;4296;p55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4297;p55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" name="Google Shape;4298;p55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  <a:grpFill/>
            </p:grpSpPr>
            <p:sp>
              <p:nvSpPr>
                <p:cNvPr id="350" name="Google Shape;4299;p55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4300;p55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6" name="Google Shape;4301;p55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  <a:grpFill/>
            </p:grpSpPr>
            <p:sp>
              <p:nvSpPr>
                <p:cNvPr id="348" name="Google Shape;4302;p55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4303;p55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" name="Google Shape;4304;p55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  <a:grpFill/>
            </p:grpSpPr>
            <p:sp>
              <p:nvSpPr>
                <p:cNvPr id="346" name="Google Shape;4305;p55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" name="Google Shape;4306;p55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8" name="Google Shape;4307;p55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  <a:grpFill/>
            </p:grpSpPr>
            <p:sp>
              <p:nvSpPr>
                <p:cNvPr id="344" name="Google Shape;4308;p55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" name="Google Shape;4309;p55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" name="Google Shape;4310;p55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  <a:grpFill/>
            </p:grpSpPr>
            <p:sp>
              <p:nvSpPr>
                <p:cNvPr id="342" name="Google Shape;4311;p55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4312;p55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" name="Google Shape;4313;p55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  <a:grpFill/>
            </p:grpSpPr>
            <p:sp>
              <p:nvSpPr>
                <p:cNvPr id="340" name="Google Shape;4314;p55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4315;p55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1" name="Google Shape;4316;p55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  <a:grpFill/>
            </p:grpSpPr>
            <p:sp>
              <p:nvSpPr>
                <p:cNvPr id="338" name="Google Shape;4317;p55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4318;p55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2" name="Google Shape;4319;p55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  <a:grpFill/>
            </p:grpSpPr>
            <p:sp>
              <p:nvSpPr>
                <p:cNvPr id="336" name="Google Shape;4320;p55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4321;p55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3" name="Google Shape;4322;p55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  <a:grpFill/>
            </p:grpSpPr>
            <p:sp>
              <p:nvSpPr>
                <p:cNvPr id="334" name="Google Shape;4323;p55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4324;p55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4" name="Google Shape;4325;p55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  <a:grpFill/>
            </p:grpSpPr>
            <p:sp>
              <p:nvSpPr>
                <p:cNvPr id="332" name="Google Shape;4326;p55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4327;p55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5" name="Google Shape;4328;p55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  <a:grpFill/>
            </p:grpSpPr>
            <p:sp>
              <p:nvSpPr>
                <p:cNvPr id="330" name="Google Shape;4329;p55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4330;p55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6" name="Google Shape;4331;p55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  <a:grpFill/>
            </p:grpSpPr>
            <p:sp>
              <p:nvSpPr>
                <p:cNvPr id="328" name="Google Shape;4332;p55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4333;p55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17" name="Google Shape;4334;p55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4335;p55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19" name="Google Shape;4336;p55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  <a:grpFill/>
            </p:grpSpPr>
            <p:sp>
              <p:nvSpPr>
                <p:cNvPr id="326" name="Google Shape;4337;p55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4338;p55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0" name="Google Shape;4339;p55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  <a:grpFill/>
            </p:grpSpPr>
            <p:sp>
              <p:nvSpPr>
                <p:cNvPr id="324" name="Google Shape;4340;p55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4341;p55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1" name="Google Shape;4342;p55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  <a:grpFill/>
            </p:grpSpPr>
            <p:sp>
              <p:nvSpPr>
                <p:cNvPr id="322" name="Google Shape;4343;p55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4344;p55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" name="Google Shape;4345;p55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  <a:grpFill/>
          </p:grpSpPr>
          <p:grpSp>
            <p:nvGrpSpPr>
              <p:cNvPr id="15" name="Google Shape;4346;p55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  <a:grpFill/>
            </p:grpSpPr>
            <p:sp>
              <p:nvSpPr>
                <p:cNvPr id="153" name="Google Shape;4347;p55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4348;p55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4349;p55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4350;p55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4351;p55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4352;p55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4353;p55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4354;p55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4355;p55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4356;p55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4357;p55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4358;p55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4359;p55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4360;p55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4361;p55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4362;p55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4363;p55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4364;p55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4365;p55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4366;p55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4367;p55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4368;p55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4369;p55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4370;p55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4371;p55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4372;p55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4373;p55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4374;p55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4375;p55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4376;p55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4377;p55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4378;p55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4379;p55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4380;p55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4381;p55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4382;p55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4383;p55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4384;p55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4385;p55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4386;p55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4387;p55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4388;p55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4389;p55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4390;p55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4391;p55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4392;p55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4393;p55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4394;p55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4395;p55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4396;p55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4397;p55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4398;p55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4399;p55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4400;p55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4401;p55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4402;p55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grp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" name="Google Shape;4403;p55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  <a:grpFill/>
            </p:grpSpPr>
            <p:sp>
              <p:nvSpPr>
                <p:cNvPr id="151" name="Google Shape;4404;p55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4405;p55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" name="Google Shape;4406;p55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  <a:grpFill/>
            </p:grpSpPr>
            <p:sp>
              <p:nvSpPr>
                <p:cNvPr id="149" name="Google Shape;4407;p55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4408;p55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" name="Google Shape;4409;p55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  <a:grpFill/>
            </p:grpSpPr>
            <p:sp>
              <p:nvSpPr>
                <p:cNvPr id="147" name="Google Shape;4410;p55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4411;p55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" name="Google Shape;4412;p55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  <a:grpFill/>
            </p:grpSpPr>
            <p:sp>
              <p:nvSpPr>
                <p:cNvPr id="145" name="Google Shape;4413;p55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4414;p55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" name="Google Shape;4415;p55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  <a:grpFill/>
            </p:grpSpPr>
            <p:sp>
              <p:nvSpPr>
                <p:cNvPr id="143" name="Google Shape;4416;p55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4417;p55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" name="Google Shape;4418;p55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  <a:grpFill/>
            </p:grpSpPr>
            <p:sp>
              <p:nvSpPr>
                <p:cNvPr id="141" name="Google Shape;4419;p55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4420;p55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" name="Google Shape;4421;p55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  <a:grpFill/>
            </p:grpSpPr>
            <p:sp>
              <p:nvSpPr>
                <p:cNvPr id="139" name="Google Shape;4422;p55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4423;p55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" name="Google Shape;4424;p55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  <a:grpFill/>
            </p:grpSpPr>
            <p:sp>
              <p:nvSpPr>
                <p:cNvPr id="137" name="Google Shape;4425;p55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4426;p55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" name="Google Shape;4427;p55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  <a:grpFill/>
            </p:grpSpPr>
            <p:sp>
              <p:nvSpPr>
                <p:cNvPr id="135" name="Google Shape;4428;p55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4429;p55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" name="Google Shape;4430;p55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  <a:grpFill/>
            </p:grpSpPr>
            <p:sp>
              <p:nvSpPr>
                <p:cNvPr id="133" name="Google Shape;4431;p55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4432;p55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" name="Google Shape;4433;p55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  <a:grpFill/>
            </p:grpSpPr>
            <p:sp>
              <p:nvSpPr>
                <p:cNvPr id="131" name="Google Shape;4434;p55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4435;p55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" name="Google Shape;4436;p55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4437;p55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" name="Google Shape;4438;p55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  <a:grpFill/>
            </p:grpSpPr>
            <p:sp>
              <p:nvSpPr>
                <p:cNvPr id="129" name="Google Shape;4439;p55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4440;p55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" name="Google Shape;4441;p55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  <a:grpFill/>
            </p:grpSpPr>
            <p:sp>
              <p:nvSpPr>
                <p:cNvPr id="127" name="Google Shape;4442;p55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4443;p55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" name="Google Shape;4444;p55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  <a:grpFill/>
            </p:grpSpPr>
            <p:sp>
              <p:nvSpPr>
                <p:cNvPr id="125" name="Google Shape;4445;p55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4446;p55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" name="Google Shape;4447;p55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  <a:grpFill/>
            </p:grpSpPr>
            <p:sp>
              <p:nvSpPr>
                <p:cNvPr id="123" name="Google Shape;4448;p55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4449;p55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" name="Google Shape;4450;p55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  <a:grpFill/>
            </p:grpSpPr>
            <p:sp>
              <p:nvSpPr>
                <p:cNvPr id="121" name="Google Shape;4451;p55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4452;p55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" name="Google Shape;4453;p55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  <a:grpFill/>
            </p:grpSpPr>
            <p:sp>
              <p:nvSpPr>
                <p:cNvPr id="119" name="Google Shape;4454;p55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4455;p55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" name="Google Shape;4456;p55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  <a:grpFill/>
            </p:grpSpPr>
            <p:sp>
              <p:nvSpPr>
                <p:cNvPr id="117" name="Google Shape;4457;p55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4458;p55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" name="Google Shape;4459;p55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  <a:grpFill/>
            </p:grpSpPr>
            <p:sp>
              <p:nvSpPr>
                <p:cNvPr id="115" name="Google Shape;4460;p55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4461;p55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" name="Google Shape;4462;p55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  <a:grpFill/>
            </p:grpSpPr>
            <p:sp>
              <p:nvSpPr>
                <p:cNvPr id="113" name="Google Shape;4463;p55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4464;p55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" name="Google Shape;4465;p55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  <a:grpFill/>
            </p:grpSpPr>
            <p:sp>
              <p:nvSpPr>
                <p:cNvPr id="111" name="Google Shape;4466;p55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4467;p55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" name="Google Shape;4468;p55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  <a:grpFill/>
            </p:grpSpPr>
            <p:sp>
              <p:nvSpPr>
                <p:cNvPr id="109" name="Google Shape;4469;p55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4470;p55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" name="Google Shape;4471;p55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  <a:grpFill/>
            </p:grpSpPr>
            <p:sp>
              <p:nvSpPr>
                <p:cNvPr id="107" name="Google Shape;4472;p55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4473;p55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" name="Google Shape;4474;p55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  <a:grpFill/>
            </p:grpSpPr>
            <p:sp>
              <p:nvSpPr>
                <p:cNvPr id="105" name="Google Shape;4475;p55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4476;p55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" name="Google Shape;4477;p55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  <a:grpFill/>
            </p:grpSpPr>
            <p:sp>
              <p:nvSpPr>
                <p:cNvPr id="103" name="Google Shape;4478;p55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4479;p55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" name="Google Shape;4480;p55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  <a:grpFill/>
            </p:grpSpPr>
            <p:sp>
              <p:nvSpPr>
                <p:cNvPr id="101" name="Google Shape;4481;p55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4482;p55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" name="Google Shape;4483;p55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  <a:grpFill/>
            </p:grpSpPr>
            <p:sp>
              <p:nvSpPr>
                <p:cNvPr id="99" name="Google Shape;4484;p55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4485;p55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" name="Google Shape;4486;p55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  <a:grpFill/>
            </p:grpSpPr>
            <p:sp>
              <p:nvSpPr>
                <p:cNvPr id="97" name="Google Shape;4487;p55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4488;p55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" name="Google Shape;4489;p55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  <a:grpFill/>
            </p:grpSpPr>
            <p:sp>
              <p:nvSpPr>
                <p:cNvPr id="95" name="Google Shape;4490;p55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4491;p55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" name="Google Shape;4492;p55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  <a:grpFill/>
            </p:grpSpPr>
            <p:sp>
              <p:nvSpPr>
                <p:cNvPr id="93" name="Google Shape;4493;p55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4494;p55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" name="Google Shape;4495;p55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  <a:grpFill/>
            </p:grpSpPr>
            <p:sp>
              <p:nvSpPr>
                <p:cNvPr id="91" name="Google Shape;4496;p55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4497;p55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" name="Google Shape;4498;p55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  <a:grpFill/>
            </p:grpSpPr>
            <p:sp>
              <p:nvSpPr>
                <p:cNvPr id="89" name="Google Shape;4499;p55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4500;p55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" name="Google Shape;4501;p55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  <a:grpFill/>
            </p:grpSpPr>
            <p:sp>
              <p:nvSpPr>
                <p:cNvPr id="87" name="Google Shape;4502;p55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4503;p55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" name="Google Shape;4504;p55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  <a:grpFill/>
            </p:grpSpPr>
            <p:sp>
              <p:nvSpPr>
                <p:cNvPr id="85" name="Google Shape;4505;p55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4506;p55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" name="Google Shape;4507;p55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  <a:grpFill/>
            </p:grpSpPr>
            <p:sp>
              <p:nvSpPr>
                <p:cNvPr id="83" name="Google Shape;4508;p55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4509;p55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" name="Google Shape;4510;p55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  <a:grpFill/>
            </p:grpSpPr>
            <p:sp>
              <p:nvSpPr>
                <p:cNvPr id="81" name="Google Shape;4511;p55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4512;p55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" name="Google Shape;4513;p55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  <a:grpFill/>
            </p:grpSpPr>
            <p:sp>
              <p:nvSpPr>
                <p:cNvPr id="79" name="Google Shape;4514;p55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4515;p55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" name="Google Shape;4516;p55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  <a:grpFill/>
            </p:grpSpPr>
            <p:sp>
              <p:nvSpPr>
                <p:cNvPr id="77" name="Google Shape;4517;p55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4518;p55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" name="Google Shape;4519;p55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  <a:grpFill/>
            </p:grpSpPr>
            <p:sp>
              <p:nvSpPr>
                <p:cNvPr id="75" name="Google Shape;4520;p55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4521;p55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" name="Google Shape;4522;p55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  <a:grpFill/>
            </p:grpSpPr>
            <p:sp>
              <p:nvSpPr>
                <p:cNvPr id="73" name="Google Shape;4523;p55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4524;p55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" name="Google Shape;4525;p55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  <a:grpFill/>
            </p:grpSpPr>
            <p:sp>
              <p:nvSpPr>
                <p:cNvPr id="71" name="Google Shape;4526;p55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4527;p55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" name="Google Shape;4528;p55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  <a:grpFill/>
            </p:grpSpPr>
            <p:sp>
              <p:nvSpPr>
                <p:cNvPr id="69" name="Google Shape;4529;p55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4530;p55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" name="Google Shape;4531;p55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  <a:grpFill/>
            </p:grpSpPr>
            <p:sp>
              <p:nvSpPr>
                <p:cNvPr id="67" name="Google Shape;4532;p55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4533;p55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" name="Google Shape;4534;p55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  <a:grpFill/>
            </p:grpSpPr>
            <p:sp>
              <p:nvSpPr>
                <p:cNvPr id="65" name="Google Shape;4535;p55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4536;p55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" name="Google Shape;4537;p55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  <a:grpFill/>
            </p:grpSpPr>
            <p:sp>
              <p:nvSpPr>
                <p:cNvPr id="63" name="Google Shape;4538;p55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4539;p55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15055415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Bentuk</a:t>
            </a:r>
            <a:r>
              <a:rPr lang="en-US" dirty="0" smtClean="0"/>
              <a:t> – </a:t>
            </a:r>
            <a:r>
              <a:rPr lang="en-US" dirty="0" err="1" smtClean="0"/>
              <a:t>Bentuk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err="1" smtClean="0"/>
              <a:t>Menurut</a:t>
            </a:r>
            <a:r>
              <a:rPr lang="en-US" dirty="0" smtClean="0"/>
              <a:t> Wade (1995), </a:t>
            </a:r>
            <a:r>
              <a:rPr lang="en-US" dirty="0" err="1" smtClean="0"/>
              <a:t>ada</a:t>
            </a:r>
            <a:r>
              <a:rPr lang="en-US" dirty="0" smtClean="0"/>
              <a:t> 8 </a:t>
            </a:r>
            <a:r>
              <a:rPr lang="en-US" dirty="0" err="1" smtClean="0"/>
              <a:t>karakteristik</a:t>
            </a:r>
            <a:r>
              <a:rPr lang="en-US" dirty="0" smtClean="0"/>
              <a:t> </a:t>
            </a:r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r>
              <a:rPr lang="en-US" dirty="0" smtClean="0"/>
              <a:t>:</a:t>
            </a:r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smtClean="0"/>
              <a:t>Ada </a:t>
            </a:r>
            <a:r>
              <a:rPr lang="en-US" dirty="0" err="1" smtClean="0"/>
              <a:t>perumusan</a:t>
            </a:r>
            <a:r>
              <a:rPr lang="en-US" dirty="0" smtClean="0"/>
              <a:t> </a:t>
            </a:r>
            <a:r>
              <a:rPr lang="en-US" dirty="0" err="1" smtClean="0"/>
              <a:t>pertanyaan</a:t>
            </a:r>
            <a:endParaRPr lang="en-US" dirty="0" smtClean="0"/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smtClean="0"/>
              <a:t>Ada </a:t>
            </a:r>
            <a:r>
              <a:rPr lang="en-US" dirty="0" err="1" smtClean="0"/>
              <a:t>pembatasan</a:t>
            </a:r>
            <a:r>
              <a:rPr lang="en-US" dirty="0" smtClean="0"/>
              <a:t> </a:t>
            </a:r>
            <a:r>
              <a:rPr lang="en-US" dirty="0" err="1" smtClean="0"/>
              <a:t>masalah</a:t>
            </a:r>
            <a:endParaRPr lang="en-US" dirty="0" smtClean="0"/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smtClean="0"/>
              <a:t>Ada </a:t>
            </a:r>
            <a:r>
              <a:rPr lang="en-US" dirty="0" err="1" smtClean="0"/>
              <a:t>pengujian</a:t>
            </a:r>
            <a:r>
              <a:rPr lang="en-US" dirty="0" smtClean="0"/>
              <a:t> data</a:t>
            </a:r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smtClean="0"/>
              <a:t>Ada </a:t>
            </a:r>
            <a:r>
              <a:rPr lang="en-US" dirty="0" err="1" smtClean="0"/>
              <a:t>analisis</a:t>
            </a:r>
            <a:r>
              <a:rPr lang="en-US" dirty="0" smtClean="0"/>
              <a:t> </a:t>
            </a:r>
            <a:r>
              <a:rPr lang="en-US" dirty="0" err="1" smtClean="0"/>
              <a:t>pendapat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bias</a:t>
            </a:r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smtClean="0"/>
              <a:t>Ada </a:t>
            </a:r>
            <a:r>
              <a:rPr lang="en-US" dirty="0" err="1" smtClean="0"/>
              <a:t>upaya</a:t>
            </a:r>
            <a:r>
              <a:rPr lang="en-US" dirty="0" smtClean="0"/>
              <a:t> </a:t>
            </a:r>
            <a:r>
              <a:rPr lang="en-US" dirty="0" err="1" smtClean="0"/>
              <a:t>pembatasan</a:t>
            </a:r>
            <a:r>
              <a:rPr lang="en-US" dirty="0" smtClean="0"/>
              <a:t> </a:t>
            </a:r>
            <a:r>
              <a:rPr lang="en-US" dirty="0" err="1" smtClean="0"/>
              <a:t>emosi</a:t>
            </a:r>
            <a:endParaRPr lang="en-US" dirty="0" smtClean="0"/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smtClean="0"/>
              <a:t>Ada </a:t>
            </a:r>
            <a:r>
              <a:rPr lang="en-US" dirty="0" err="1" smtClean="0"/>
              <a:t>penjelasan</a:t>
            </a:r>
            <a:r>
              <a:rPr lang="en-US" dirty="0" smtClean="0"/>
              <a:t> yang </a:t>
            </a:r>
            <a:r>
              <a:rPr lang="en-US" dirty="0" err="1" smtClean="0"/>
              <a:t>sangat</a:t>
            </a:r>
            <a:r>
              <a:rPr lang="en-US" dirty="0" smtClean="0"/>
              <a:t> </a:t>
            </a:r>
            <a:r>
              <a:rPr lang="en-US" dirty="0" err="1" smtClean="0"/>
              <a:t>elaboratif</a:t>
            </a:r>
            <a:endParaRPr lang="en-US" dirty="0" smtClean="0"/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smtClean="0"/>
              <a:t>Ada </a:t>
            </a:r>
            <a:r>
              <a:rPr lang="en-US" dirty="0" err="1" smtClean="0"/>
              <a:t>pertimbangan</a:t>
            </a:r>
            <a:r>
              <a:rPr lang="en-US" dirty="0" smtClean="0"/>
              <a:t> </a:t>
            </a:r>
            <a:r>
              <a:rPr lang="en-US" dirty="0" err="1" smtClean="0"/>
              <a:t>perbedaan</a:t>
            </a:r>
            <a:r>
              <a:rPr lang="en-US" dirty="0" smtClean="0"/>
              <a:t> </a:t>
            </a:r>
            <a:r>
              <a:rPr lang="en-US" dirty="0" err="1" smtClean="0"/>
              <a:t>interpretasi</a:t>
            </a:r>
            <a:endParaRPr lang="en-US" dirty="0" smtClean="0"/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smtClean="0"/>
              <a:t>Ada </a:t>
            </a:r>
            <a:r>
              <a:rPr lang="en-US" dirty="0" err="1" smtClean="0"/>
              <a:t>toleransi</a:t>
            </a:r>
            <a:r>
              <a:rPr lang="en-US" dirty="0" smtClean="0"/>
              <a:t> </a:t>
            </a:r>
            <a:r>
              <a:rPr lang="en-US" dirty="0" err="1" smtClean="0"/>
              <a:t>ambiguitas</a:t>
            </a:r>
            <a:endParaRPr lang="en-US" dirty="0" smtClean="0"/>
          </a:p>
        </p:txBody>
      </p:sp>
      <p:grpSp>
        <p:nvGrpSpPr>
          <p:cNvPr id="4" name="Google Shape;5518;p58"/>
          <p:cNvGrpSpPr/>
          <p:nvPr/>
        </p:nvGrpSpPr>
        <p:grpSpPr>
          <a:xfrm>
            <a:off x="5709920" y="1894155"/>
            <a:ext cx="2987040" cy="2982645"/>
            <a:chOff x="1706078" y="2092648"/>
            <a:chExt cx="660913" cy="637296"/>
          </a:xfrm>
        </p:grpSpPr>
        <p:sp>
          <p:nvSpPr>
            <p:cNvPr id="5" name="Google Shape;5519;p58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" name="Google Shape;5520;p58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7" name="Google Shape;5521;p58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5522;p58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5523;p58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139881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Bentuk</a:t>
            </a:r>
            <a:r>
              <a:rPr lang="en-US" dirty="0" smtClean="0"/>
              <a:t> – </a:t>
            </a:r>
            <a:r>
              <a:rPr lang="en-US" dirty="0" err="1" smtClean="0"/>
              <a:t>Bentuk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369219"/>
            <a:ext cx="7886700" cy="433000"/>
          </a:xfrm>
        </p:spPr>
        <p:txBody>
          <a:bodyPr/>
          <a:lstStyle/>
          <a:p>
            <a:r>
              <a:rPr lang="en-US" dirty="0" err="1" smtClean="0"/>
              <a:t>Intinya</a:t>
            </a:r>
            <a:r>
              <a:rPr lang="en-US" dirty="0" smtClean="0"/>
              <a:t>,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r>
              <a:rPr lang="en-US" dirty="0" smtClean="0"/>
              <a:t> </a:t>
            </a:r>
            <a:r>
              <a:rPr lang="en-US" dirty="0" err="1" smtClean="0"/>
              <a:t>akan</a:t>
            </a:r>
            <a:r>
              <a:rPr lang="en-US" dirty="0" smtClean="0"/>
              <a:t> </a:t>
            </a:r>
            <a:r>
              <a:rPr lang="en-US" dirty="0" err="1" smtClean="0"/>
              <a:t>selalu</a:t>
            </a:r>
            <a:r>
              <a:rPr lang="en-US" dirty="0" smtClean="0"/>
              <a:t> </a:t>
            </a:r>
            <a:r>
              <a:rPr lang="en-US" dirty="0" err="1" smtClean="0"/>
              <a:t>datang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formulasi</a:t>
            </a:r>
            <a:r>
              <a:rPr lang="en-US" dirty="0" smtClean="0"/>
              <a:t>:</a:t>
            </a: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250618661"/>
              </p:ext>
            </p:extLst>
          </p:nvPr>
        </p:nvGraphicFramePr>
        <p:xfrm>
          <a:off x="971993" y="770930"/>
          <a:ext cx="7200014" cy="40640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55943847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Bentuk</a:t>
            </a:r>
            <a:r>
              <a:rPr lang="en-US" dirty="0" smtClean="0"/>
              <a:t> – </a:t>
            </a:r>
            <a:r>
              <a:rPr lang="en-US" dirty="0" err="1" smtClean="0"/>
              <a:t>Bentuk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102117"/>
            <a:ext cx="7886700" cy="433000"/>
          </a:xfrm>
        </p:spPr>
        <p:txBody>
          <a:bodyPr>
            <a:normAutofit/>
          </a:bodyPr>
          <a:lstStyle/>
          <a:p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penentuan</a:t>
            </a:r>
            <a:r>
              <a:rPr lang="en-US" dirty="0" smtClean="0"/>
              <a:t> </a:t>
            </a:r>
            <a:r>
              <a:rPr lang="en-US" dirty="0" err="1" smtClean="0"/>
              <a:t>informasi</a:t>
            </a:r>
            <a:r>
              <a:rPr lang="en-US" dirty="0" smtClean="0"/>
              <a:t> yang </a:t>
            </a:r>
            <a:r>
              <a:rPr lang="en-US" dirty="0" err="1" smtClean="0"/>
              <a:t>relevan</a:t>
            </a:r>
            <a:r>
              <a:rPr lang="en-US" dirty="0" smtClean="0"/>
              <a:t>, </a:t>
            </a:r>
            <a:r>
              <a:rPr lang="en-US" dirty="0" err="1" smtClean="0"/>
              <a:t>akan</a:t>
            </a:r>
            <a:r>
              <a:rPr lang="en-US" dirty="0" smtClean="0"/>
              <a:t> </a:t>
            </a:r>
            <a:r>
              <a:rPr lang="en-US" dirty="0" err="1" smtClean="0"/>
              <a:t>selalu</a:t>
            </a:r>
            <a:r>
              <a:rPr lang="en-US" dirty="0" smtClean="0"/>
              <a:t> </a:t>
            </a:r>
            <a:r>
              <a:rPr lang="en-US" dirty="0" err="1" smtClean="0"/>
              <a:t>muncul</a:t>
            </a:r>
            <a:r>
              <a:rPr lang="en-US" dirty="0" smtClean="0"/>
              <a:t> 2 </a:t>
            </a:r>
            <a:r>
              <a:rPr lang="en-US" dirty="0" err="1" smtClean="0"/>
              <a:t>hal</a:t>
            </a:r>
            <a:r>
              <a:rPr lang="en-US" dirty="0" smtClean="0"/>
              <a:t> </a:t>
            </a:r>
            <a:r>
              <a:rPr lang="en-US" dirty="0" err="1" smtClean="0"/>
              <a:t>ini</a:t>
            </a:r>
            <a:r>
              <a:rPr lang="en-US" dirty="0" smtClean="0"/>
              <a:t>:</a:t>
            </a:r>
          </a:p>
        </p:txBody>
      </p:sp>
      <p:graphicFrame>
        <p:nvGraphicFramePr>
          <p:cNvPr id="5" name="Diagram 4"/>
          <p:cNvGraphicFramePr/>
          <p:nvPr>
            <p:extLst>
              <p:ext uri="{D42A27DB-BD31-4B8C-83A1-F6EECF244321}">
                <p14:modId xmlns:p14="http://schemas.microsoft.com/office/powerpoint/2010/main" val="1182521521"/>
              </p:ext>
            </p:extLst>
          </p:nvPr>
        </p:nvGraphicFramePr>
        <p:xfrm>
          <a:off x="1100469" y="1535117"/>
          <a:ext cx="6076507" cy="315491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Content Placeholder 2"/>
          <p:cNvSpPr txBox="1">
            <a:spLocks/>
          </p:cNvSpPr>
          <p:nvPr/>
        </p:nvSpPr>
        <p:spPr>
          <a:xfrm>
            <a:off x="628650" y="4710501"/>
            <a:ext cx="7886700" cy="433000"/>
          </a:xfrm>
          <a:prstGeom prst="rect">
            <a:avLst/>
          </a:prstGeom>
        </p:spPr>
        <p:txBody>
          <a:bodyPr vert="horz" lIns="68580" tIns="34290" rIns="68580" bIns="34290" rtlCol="0">
            <a:normAutofit fontScale="77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100" dirty="0">
                <a:latin typeface="Livvic" panose="020B0604020202020204" charset="0"/>
              </a:rPr>
              <a:t>Hal </a:t>
            </a:r>
            <a:r>
              <a:rPr lang="en-US" sz="2100" dirty="0" err="1">
                <a:latin typeface="Livvic" panose="020B0604020202020204" charset="0"/>
              </a:rPr>
              <a:t>ini</a:t>
            </a:r>
            <a:r>
              <a:rPr lang="en-US" sz="2100" dirty="0">
                <a:latin typeface="Livvic" panose="020B0604020202020204" charset="0"/>
              </a:rPr>
              <a:t> </a:t>
            </a:r>
            <a:r>
              <a:rPr lang="en-US" sz="2100" dirty="0" err="1">
                <a:latin typeface="Livvic" panose="020B0604020202020204" charset="0"/>
              </a:rPr>
              <a:t>harus</a:t>
            </a:r>
            <a:r>
              <a:rPr lang="en-US" sz="2100" dirty="0">
                <a:latin typeface="Livvic" panose="020B0604020202020204" charset="0"/>
              </a:rPr>
              <a:t> </a:t>
            </a:r>
            <a:r>
              <a:rPr lang="en-US" sz="2100" dirty="0" err="1">
                <a:latin typeface="Livvic" panose="020B0604020202020204" charset="0"/>
              </a:rPr>
              <a:t>diwaspadai</a:t>
            </a:r>
            <a:r>
              <a:rPr lang="en-US" sz="2100" dirty="0">
                <a:latin typeface="Livvic" panose="020B0604020202020204" charset="0"/>
              </a:rPr>
              <a:t>, </a:t>
            </a:r>
            <a:r>
              <a:rPr lang="en-US" sz="2100" dirty="0" err="1">
                <a:latin typeface="Livvic" panose="020B0604020202020204" charset="0"/>
              </a:rPr>
              <a:t>seringkali</a:t>
            </a:r>
            <a:r>
              <a:rPr lang="en-US" sz="2100" dirty="0">
                <a:latin typeface="Livvic" panose="020B0604020202020204" charset="0"/>
              </a:rPr>
              <a:t> bias </a:t>
            </a:r>
            <a:r>
              <a:rPr lang="en-US" sz="2100" dirty="0" err="1">
                <a:latin typeface="Livvic" panose="020B0604020202020204" charset="0"/>
              </a:rPr>
              <a:t>kita</a:t>
            </a:r>
            <a:r>
              <a:rPr lang="en-US" sz="2100" dirty="0">
                <a:latin typeface="Livvic" panose="020B0604020202020204" charset="0"/>
              </a:rPr>
              <a:t> </a:t>
            </a:r>
            <a:r>
              <a:rPr lang="en-US" sz="2100" dirty="0" err="1">
                <a:latin typeface="Livvic" panose="020B0604020202020204" charset="0"/>
              </a:rPr>
              <a:t>membuat</a:t>
            </a:r>
            <a:r>
              <a:rPr lang="en-US" sz="2100" dirty="0">
                <a:latin typeface="Livvic" panose="020B0604020202020204" charset="0"/>
              </a:rPr>
              <a:t> </a:t>
            </a:r>
            <a:r>
              <a:rPr lang="en-US" sz="2100" dirty="0" err="1">
                <a:latin typeface="Livvic" panose="020B0604020202020204" charset="0"/>
              </a:rPr>
              <a:t>Opini</a:t>
            </a:r>
            <a:r>
              <a:rPr lang="en-US" sz="2100" dirty="0">
                <a:latin typeface="Livvic" panose="020B0604020202020204" charset="0"/>
              </a:rPr>
              <a:t> </a:t>
            </a:r>
            <a:r>
              <a:rPr lang="en-US" sz="2100" dirty="0" err="1">
                <a:latin typeface="Livvic" panose="020B0604020202020204" charset="0"/>
              </a:rPr>
              <a:t>menjadi</a:t>
            </a:r>
            <a:r>
              <a:rPr lang="en-US" sz="2100" dirty="0">
                <a:latin typeface="Livvic" panose="020B0604020202020204" charset="0"/>
              </a:rPr>
              <a:t> </a:t>
            </a:r>
            <a:r>
              <a:rPr lang="en-US" sz="2100" dirty="0" err="1">
                <a:latin typeface="Livvic" panose="020B0604020202020204" charset="0"/>
              </a:rPr>
              <a:t>Fakta</a:t>
            </a:r>
            <a:endParaRPr lang="en-US" sz="2100" dirty="0">
              <a:latin typeface="Livvic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33994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Bentuk</a:t>
            </a:r>
            <a:r>
              <a:rPr lang="en-US" dirty="0" smtClean="0"/>
              <a:t> – </a:t>
            </a:r>
            <a:r>
              <a:rPr lang="en-US" dirty="0" err="1" smtClean="0"/>
              <a:t>Bentuk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Kreatif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1700" y="1152475"/>
            <a:ext cx="5437459" cy="3416400"/>
          </a:xfrm>
        </p:spPr>
        <p:txBody>
          <a:bodyPr/>
          <a:lstStyle/>
          <a:p>
            <a:r>
              <a:rPr lang="en-US" dirty="0" err="1" smtClean="0"/>
              <a:t>Menurut</a:t>
            </a:r>
            <a:r>
              <a:rPr lang="en-US" dirty="0" smtClean="0"/>
              <a:t> </a:t>
            </a:r>
            <a:r>
              <a:rPr lang="en-US" dirty="0" err="1" smtClean="0"/>
              <a:t>Wallas</a:t>
            </a:r>
            <a:r>
              <a:rPr lang="en-US" dirty="0" smtClean="0"/>
              <a:t> (</a:t>
            </a:r>
            <a:r>
              <a:rPr lang="en-US" dirty="0" err="1" smtClean="0"/>
              <a:t>dalaim</a:t>
            </a:r>
            <a:r>
              <a:rPr lang="en-US" dirty="0" smtClean="0"/>
              <a:t> </a:t>
            </a:r>
            <a:r>
              <a:rPr lang="en-US" dirty="0" err="1" smtClean="0"/>
              <a:t>Soslo</a:t>
            </a:r>
            <a:r>
              <a:rPr lang="en-US" dirty="0" smtClean="0"/>
              <a:t>, 2008), </a:t>
            </a:r>
            <a:r>
              <a:rPr lang="en-US" dirty="0" err="1" smtClean="0"/>
              <a:t>ada</a:t>
            </a:r>
            <a:r>
              <a:rPr lang="en-US" dirty="0" smtClean="0"/>
              <a:t> 4 </a:t>
            </a:r>
            <a:r>
              <a:rPr lang="en-US" dirty="0" err="1" smtClean="0"/>
              <a:t>tahapan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proses </a:t>
            </a:r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kreatif</a:t>
            </a:r>
            <a:r>
              <a:rPr lang="en-US" dirty="0" smtClean="0"/>
              <a:t>:</a:t>
            </a:r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Persiapan</a:t>
            </a:r>
            <a:r>
              <a:rPr lang="en-US" dirty="0" smtClean="0"/>
              <a:t> (</a:t>
            </a:r>
            <a:r>
              <a:rPr lang="en-US" dirty="0" err="1" smtClean="0"/>
              <a:t>formulasi</a:t>
            </a:r>
            <a:r>
              <a:rPr lang="en-US" dirty="0" smtClean="0"/>
              <a:t> </a:t>
            </a:r>
            <a:r>
              <a:rPr lang="en-US" dirty="0" err="1" smtClean="0"/>
              <a:t>masalah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usaha</a:t>
            </a:r>
            <a:r>
              <a:rPr lang="en-US" dirty="0" smtClean="0"/>
              <a:t> </a:t>
            </a:r>
            <a:r>
              <a:rPr lang="en-US" dirty="0" err="1" smtClean="0"/>
              <a:t>awal</a:t>
            </a:r>
            <a:r>
              <a:rPr lang="en-US" dirty="0" smtClean="0"/>
              <a:t> </a:t>
            </a:r>
            <a:r>
              <a:rPr lang="en-US" dirty="0" err="1" smtClean="0"/>
              <a:t>pemecahannya</a:t>
            </a:r>
            <a:r>
              <a:rPr lang="en-US" dirty="0" smtClean="0"/>
              <a:t>)</a:t>
            </a:r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Inkubasi</a:t>
            </a:r>
            <a:r>
              <a:rPr lang="en-US" dirty="0" smtClean="0"/>
              <a:t> (masa </a:t>
            </a:r>
            <a:r>
              <a:rPr lang="en-US" dirty="0" err="1" smtClean="0"/>
              <a:t>peralihan</a:t>
            </a:r>
            <a:r>
              <a:rPr lang="en-US" dirty="0" smtClean="0"/>
              <a:t> </a:t>
            </a:r>
            <a:r>
              <a:rPr lang="en-US" dirty="0" err="1" smtClean="0"/>
              <a:t>perhatian</a:t>
            </a:r>
            <a:r>
              <a:rPr lang="en-US" dirty="0" smtClean="0"/>
              <a:t>, </a:t>
            </a:r>
            <a:r>
              <a:rPr lang="en-US" dirty="0" err="1" smtClean="0"/>
              <a:t>isu</a:t>
            </a:r>
            <a:r>
              <a:rPr lang="en-US" dirty="0" smtClean="0"/>
              <a:t> </a:t>
            </a:r>
            <a:r>
              <a:rPr lang="en-US" dirty="0" err="1" smtClean="0"/>
              <a:t>utama</a:t>
            </a:r>
            <a:r>
              <a:rPr lang="en-US" dirty="0" smtClean="0"/>
              <a:t> </a:t>
            </a:r>
            <a:r>
              <a:rPr lang="en-US" dirty="0" err="1" smtClean="0"/>
              <a:t>seperti</a:t>
            </a:r>
            <a:r>
              <a:rPr lang="en-US" dirty="0" smtClean="0"/>
              <a:t> </a:t>
            </a:r>
            <a:r>
              <a:rPr lang="en-US" dirty="0" err="1" smtClean="0"/>
              <a:t>diabaikan</a:t>
            </a:r>
            <a:r>
              <a:rPr lang="en-US" dirty="0" smtClean="0"/>
              <a:t>)</a:t>
            </a:r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Iluminasi</a:t>
            </a:r>
            <a:r>
              <a:rPr lang="en-US" dirty="0" smtClean="0"/>
              <a:t> (</a:t>
            </a:r>
            <a:r>
              <a:rPr lang="en-US" dirty="0" err="1" smtClean="0"/>
              <a:t>mendapat</a:t>
            </a:r>
            <a:r>
              <a:rPr lang="en-US" dirty="0" smtClean="0"/>
              <a:t> </a:t>
            </a:r>
            <a:r>
              <a:rPr lang="en-US" i="1" dirty="0" smtClean="0"/>
              <a:t>insight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isu</a:t>
            </a:r>
            <a:r>
              <a:rPr lang="en-US" dirty="0" smtClean="0"/>
              <a:t> </a:t>
            </a:r>
            <a:r>
              <a:rPr lang="en-US" dirty="0" err="1" smtClean="0"/>
              <a:t>utama</a:t>
            </a:r>
            <a:r>
              <a:rPr lang="en-US" dirty="0" smtClean="0"/>
              <a:t> </a:t>
            </a:r>
            <a:r>
              <a:rPr lang="en-US" dirty="0" err="1" smtClean="0"/>
              <a:t>setelah</a:t>
            </a:r>
            <a:r>
              <a:rPr lang="en-US" dirty="0" smtClean="0"/>
              <a:t> </a:t>
            </a:r>
            <a:r>
              <a:rPr lang="en-US" dirty="0" err="1" smtClean="0"/>
              <a:t>teralihkan</a:t>
            </a:r>
            <a:r>
              <a:rPr lang="en-US" dirty="0" smtClean="0"/>
              <a:t>)</a:t>
            </a:r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Verifikasi</a:t>
            </a:r>
            <a:r>
              <a:rPr lang="en-US" dirty="0" smtClean="0"/>
              <a:t> (</a:t>
            </a:r>
            <a:r>
              <a:rPr lang="en-US" dirty="0" err="1" smtClean="0"/>
              <a:t>menguji</a:t>
            </a:r>
            <a:r>
              <a:rPr lang="en-US" dirty="0" smtClean="0"/>
              <a:t> </a:t>
            </a:r>
            <a:r>
              <a:rPr lang="en-US" i="1" dirty="0" smtClean="0"/>
              <a:t>insight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membuat</a:t>
            </a:r>
            <a:r>
              <a:rPr lang="en-US" dirty="0" smtClean="0"/>
              <a:t> </a:t>
            </a:r>
            <a:r>
              <a:rPr lang="en-US" dirty="0" err="1" smtClean="0"/>
              <a:t>solusi</a:t>
            </a:r>
            <a:r>
              <a:rPr lang="en-US" dirty="0" smtClean="0"/>
              <a:t>)</a:t>
            </a:r>
          </a:p>
        </p:txBody>
      </p:sp>
      <p:grpSp>
        <p:nvGrpSpPr>
          <p:cNvPr id="5" name="Google Shape;11220;p63"/>
          <p:cNvGrpSpPr/>
          <p:nvPr/>
        </p:nvGrpSpPr>
        <p:grpSpPr>
          <a:xfrm>
            <a:off x="6329680" y="2171149"/>
            <a:ext cx="2263345" cy="2397726"/>
            <a:chOff x="1332009" y="1499935"/>
            <a:chExt cx="331895" cy="359311"/>
          </a:xfrm>
        </p:grpSpPr>
        <p:sp>
          <p:nvSpPr>
            <p:cNvPr id="6" name="Google Shape;11221;p63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1222;p63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1223;p63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224;p63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225;p63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226;p63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227;p63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228;p63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229;p63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230;p63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231;p63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232;p63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233;p63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234;p63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235;p63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236;p63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237;p63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38115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Bentuk</a:t>
            </a:r>
            <a:r>
              <a:rPr lang="en-US" dirty="0" smtClean="0"/>
              <a:t> – </a:t>
            </a:r>
            <a:r>
              <a:rPr lang="en-US" dirty="0" err="1" smtClean="0"/>
              <a:t>Bentuk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Kreatif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11700" y="1152475"/>
            <a:ext cx="6678380" cy="3416400"/>
          </a:xfrm>
        </p:spPr>
        <p:txBody>
          <a:bodyPr/>
          <a:lstStyle/>
          <a:p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kreatif</a:t>
            </a:r>
            <a:r>
              <a:rPr lang="en-US" dirty="0" smtClean="0"/>
              <a:t>, </a:t>
            </a:r>
            <a:r>
              <a:rPr lang="en-US" dirty="0" err="1" smtClean="0"/>
              <a:t>ada</a:t>
            </a:r>
            <a:r>
              <a:rPr lang="en-US" dirty="0" smtClean="0"/>
              <a:t> 5 </a:t>
            </a:r>
            <a:r>
              <a:rPr lang="en-US" dirty="0" err="1" smtClean="0"/>
              <a:t>keterampilan</a:t>
            </a:r>
            <a:r>
              <a:rPr lang="en-US" dirty="0" smtClean="0"/>
              <a:t> </a:t>
            </a:r>
            <a:r>
              <a:rPr lang="en-US" dirty="0" err="1" smtClean="0"/>
              <a:t>teratas</a:t>
            </a:r>
            <a:r>
              <a:rPr lang="en-US" dirty="0" smtClean="0"/>
              <a:t> yang </a:t>
            </a:r>
            <a:r>
              <a:rPr lang="en-US" dirty="0" err="1" smtClean="0"/>
              <a:t>harus</a:t>
            </a:r>
            <a:r>
              <a:rPr lang="en-US" dirty="0" smtClean="0"/>
              <a:t> </a:t>
            </a:r>
            <a:r>
              <a:rPr lang="en-US" dirty="0" err="1" smtClean="0"/>
              <a:t>dipelajari</a:t>
            </a:r>
            <a:r>
              <a:rPr lang="en-US" dirty="0" smtClean="0"/>
              <a:t>:</a:t>
            </a:r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Keterampilan</a:t>
            </a:r>
            <a:r>
              <a:rPr lang="en-US" dirty="0" smtClean="0"/>
              <a:t> </a:t>
            </a:r>
            <a:r>
              <a:rPr lang="en-US" dirty="0" err="1" smtClean="0"/>
              <a:t>analitik</a:t>
            </a:r>
            <a:endParaRPr lang="en-US" dirty="0" smtClean="0"/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Keterampilan</a:t>
            </a:r>
            <a:r>
              <a:rPr lang="en-US" dirty="0" smtClean="0"/>
              <a:t> </a:t>
            </a:r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terbuka</a:t>
            </a:r>
            <a:endParaRPr lang="en-US" dirty="0" smtClean="0"/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Keterampilan</a:t>
            </a:r>
            <a:r>
              <a:rPr lang="en-US" dirty="0" smtClean="0"/>
              <a:t> </a:t>
            </a:r>
            <a:r>
              <a:rPr lang="en-US" dirty="0" err="1" smtClean="0"/>
              <a:t>penyelesaian</a:t>
            </a:r>
            <a:r>
              <a:rPr lang="en-US" dirty="0" smtClean="0"/>
              <a:t> </a:t>
            </a:r>
            <a:r>
              <a:rPr lang="en-US" dirty="0" err="1" smtClean="0"/>
              <a:t>masalah</a:t>
            </a:r>
            <a:endParaRPr lang="en-US" dirty="0" smtClean="0"/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Keterampilan</a:t>
            </a:r>
            <a:r>
              <a:rPr lang="en-US" dirty="0" smtClean="0"/>
              <a:t> </a:t>
            </a:r>
            <a:r>
              <a:rPr lang="en-US" dirty="0" err="1" smtClean="0"/>
              <a:t>berorganisasi</a:t>
            </a:r>
            <a:endParaRPr lang="en-US" dirty="0" smtClean="0"/>
          </a:p>
          <a:p>
            <a:pPr marL="685800" lvl="1" indent="-342900"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Keterampilan</a:t>
            </a:r>
            <a:r>
              <a:rPr lang="en-US" dirty="0" smtClean="0"/>
              <a:t> </a:t>
            </a:r>
            <a:r>
              <a:rPr lang="en-US" dirty="0" err="1" smtClean="0"/>
              <a:t>berkomunikasi</a:t>
            </a:r>
            <a:endParaRPr lang="en-US" dirty="0" smtClean="0"/>
          </a:p>
        </p:txBody>
      </p:sp>
      <p:grpSp>
        <p:nvGrpSpPr>
          <p:cNvPr id="4" name="Google Shape;10559;p63"/>
          <p:cNvGrpSpPr/>
          <p:nvPr/>
        </p:nvGrpSpPr>
        <p:grpSpPr>
          <a:xfrm>
            <a:off x="5794079" y="1818908"/>
            <a:ext cx="2392001" cy="3026957"/>
            <a:chOff x="2189568" y="1961603"/>
            <a:chExt cx="364993" cy="359049"/>
          </a:xfrm>
        </p:grpSpPr>
        <p:sp>
          <p:nvSpPr>
            <p:cNvPr id="5" name="Google Shape;10560;p63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0561;p63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0562;p63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0563;p63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0564;p63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565;p63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0566;p63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0567;p63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0568;p63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0569;p63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0570;p63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0571;p63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572;p63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573;p63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0574;p63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575;p63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8705757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1700" y="241825"/>
            <a:ext cx="8520600" cy="572700"/>
          </a:xfrm>
        </p:spPr>
        <p:txBody>
          <a:bodyPr/>
          <a:lstStyle/>
          <a:p>
            <a:r>
              <a:rPr lang="en-US" dirty="0" err="1" smtClean="0"/>
              <a:t>Bentuk</a:t>
            </a:r>
            <a:r>
              <a:rPr lang="en-US" dirty="0" smtClean="0"/>
              <a:t> – </a:t>
            </a:r>
            <a:r>
              <a:rPr lang="en-US" dirty="0" err="1" smtClean="0"/>
              <a:t>Bentuk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Kreatif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814525"/>
            <a:ext cx="7886700" cy="3843670"/>
          </a:xfrm>
        </p:spPr>
        <p:txBody>
          <a:bodyPr>
            <a:normAutofit lnSpcReduction="10000"/>
          </a:bodyPr>
          <a:lstStyle/>
          <a:p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memiliki</a:t>
            </a:r>
            <a:r>
              <a:rPr lang="en-US" dirty="0" smtClean="0"/>
              <a:t> </a:t>
            </a:r>
            <a:r>
              <a:rPr lang="en-US" dirty="0" err="1" smtClean="0"/>
              <a:t>keterampilan</a:t>
            </a:r>
            <a:r>
              <a:rPr lang="en-US" dirty="0" smtClean="0"/>
              <a:t> – </a:t>
            </a:r>
            <a:r>
              <a:rPr lang="en-US" dirty="0" err="1" smtClean="0"/>
              <a:t>keterampilan</a:t>
            </a:r>
            <a:r>
              <a:rPr lang="en-US" dirty="0" smtClean="0"/>
              <a:t> </a:t>
            </a:r>
            <a:r>
              <a:rPr lang="en-US" dirty="0" err="1" smtClean="0"/>
              <a:t>tersebut</a:t>
            </a:r>
            <a:r>
              <a:rPr lang="en-US" dirty="0" smtClean="0"/>
              <a:t>, </a:t>
            </a:r>
            <a:r>
              <a:rPr lang="en-US" dirty="0" err="1" smtClean="0"/>
              <a:t>maka</a:t>
            </a:r>
            <a:r>
              <a:rPr lang="en-US" dirty="0" smtClean="0"/>
              <a:t> </a:t>
            </a:r>
            <a:r>
              <a:rPr lang="en-US" dirty="0" err="1" smtClean="0"/>
              <a:t>hasilnya</a:t>
            </a:r>
            <a:r>
              <a:rPr lang="en-US" dirty="0" smtClean="0"/>
              <a:t> </a:t>
            </a:r>
            <a:r>
              <a:rPr lang="en-US" dirty="0" err="1" smtClean="0"/>
              <a:t>Anda</a:t>
            </a:r>
            <a:r>
              <a:rPr lang="en-US" dirty="0" smtClean="0"/>
              <a:t> </a:t>
            </a:r>
            <a:r>
              <a:rPr lang="en-US" dirty="0" err="1" smtClean="0"/>
              <a:t>akan</a:t>
            </a:r>
            <a:r>
              <a:rPr lang="en-US" dirty="0" smtClean="0"/>
              <a:t> </a:t>
            </a:r>
            <a:r>
              <a:rPr lang="en-US" dirty="0" err="1" smtClean="0"/>
              <a:t>dapat</a:t>
            </a:r>
            <a:r>
              <a:rPr lang="en-US" dirty="0" smtClean="0"/>
              <a:t> </a:t>
            </a:r>
            <a:r>
              <a:rPr lang="en-US" dirty="0" err="1" smtClean="0"/>
              <a:t>beragam</a:t>
            </a:r>
            <a:r>
              <a:rPr lang="en-US" dirty="0" smtClean="0"/>
              <a:t> </a:t>
            </a:r>
            <a:r>
              <a:rPr lang="en-US" dirty="0" err="1" smtClean="0"/>
              <a:t>bentuk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kreatif</a:t>
            </a:r>
            <a:r>
              <a:rPr lang="en-US" dirty="0" smtClean="0"/>
              <a:t>, </a:t>
            </a:r>
            <a:r>
              <a:rPr lang="en-US" dirty="0" err="1" smtClean="0"/>
              <a:t>misalnya</a:t>
            </a:r>
            <a:endParaRPr lang="en-US" dirty="0" smtClean="0"/>
          </a:p>
          <a:p>
            <a:pPr marL="685800" lvl="1" indent="-342900">
              <a:lnSpc>
                <a:spcPct val="110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Kreativitas</a:t>
            </a:r>
            <a:r>
              <a:rPr lang="en-US" dirty="0" smtClean="0"/>
              <a:t> </a:t>
            </a:r>
            <a:r>
              <a:rPr lang="en-US" dirty="0" err="1" smtClean="0"/>
              <a:t>Artistik</a:t>
            </a:r>
            <a:endParaRPr lang="en-US" dirty="0" smtClean="0"/>
          </a:p>
          <a:p>
            <a:pPr lvl="2">
              <a:lnSpc>
                <a:spcPct val="110000"/>
              </a:lnSpc>
              <a:spcBef>
                <a:spcPts val="600"/>
              </a:spcBef>
            </a:pPr>
            <a:r>
              <a:rPr lang="en-US" dirty="0" err="1" smtClean="0"/>
              <a:t>Menyusun</a:t>
            </a:r>
            <a:r>
              <a:rPr lang="en-US" dirty="0" smtClean="0"/>
              <a:t> </a:t>
            </a:r>
            <a:r>
              <a:rPr lang="en-US" i="1" dirty="0" smtClean="0"/>
              <a:t>copy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iklan</a:t>
            </a:r>
            <a:endParaRPr lang="en-US" dirty="0" smtClean="0"/>
          </a:p>
          <a:p>
            <a:pPr lvl="2">
              <a:lnSpc>
                <a:spcPct val="110000"/>
              </a:lnSpc>
              <a:spcBef>
                <a:spcPts val="600"/>
              </a:spcBef>
            </a:pPr>
            <a:r>
              <a:rPr lang="en-US" dirty="0" err="1" smtClean="0"/>
              <a:t>Merancang</a:t>
            </a:r>
            <a:r>
              <a:rPr lang="en-US" dirty="0" smtClean="0"/>
              <a:t> </a:t>
            </a:r>
            <a:r>
              <a:rPr lang="en-US" i="1" dirty="0" smtClean="0"/>
              <a:t>feeds</a:t>
            </a:r>
            <a:r>
              <a:rPr lang="en-US" dirty="0" smtClean="0"/>
              <a:t> IG</a:t>
            </a:r>
          </a:p>
          <a:p>
            <a:pPr lvl="2">
              <a:lnSpc>
                <a:spcPct val="110000"/>
              </a:lnSpc>
              <a:spcBef>
                <a:spcPts val="600"/>
              </a:spcBef>
            </a:pPr>
            <a:r>
              <a:rPr lang="en-US" dirty="0" err="1" smtClean="0"/>
              <a:t>Merencanakan</a:t>
            </a:r>
            <a:r>
              <a:rPr lang="en-US" dirty="0" smtClean="0"/>
              <a:t> </a:t>
            </a:r>
            <a:r>
              <a:rPr lang="en-US" dirty="0" err="1" smtClean="0"/>
              <a:t>konten</a:t>
            </a:r>
            <a:r>
              <a:rPr lang="en-US" dirty="0" smtClean="0"/>
              <a:t> </a:t>
            </a:r>
            <a:r>
              <a:rPr lang="en-US" dirty="0" err="1" smtClean="0"/>
              <a:t>Youtube</a:t>
            </a:r>
            <a:endParaRPr lang="en-US" dirty="0" smtClean="0"/>
          </a:p>
          <a:p>
            <a:pPr marL="685800" lvl="1" indent="-342900">
              <a:lnSpc>
                <a:spcPct val="110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Kreativitas</a:t>
            </a:r>
            <a:r>
              <a:rPr lang="en-US" dirty="0" smtClean="0"/>
              <a:t> </a:t>
            </a:r>
            <a:r>
              <a:rPr lang="en-US" dirty="0" err="1" smtClean="0"/>
              <a:t>Pemecahan</a:t>
            </a:r>
            <a:r>
              <a:rPr lang="en-US" dirty="0" smtClean="0"/>
              <a:t> </a:t>
            </a:r>
            <a:r>
              <a:rPr lang="en-US" dirty="0" err="1" smtClean="0"/>
              <a:t>Masalah</a:t>
            </a:r>
            <a:endParaRPr lang="en-US" dirty="0" smtClean="0"/>
          </a:p>
          <a:p>
            <a:pPr lvl="2">
              <a:lnSpc>
                <a:spcPct val="110000"/>
              </a:lnSpc>
              <a:spcBef>
                <a:spcPts val="600"/>
              </a:spcBef>
            </a:pPr>
            <a:r>
              <a:rPr lang="en-US" dirty="0" err="1" smtClean="0"/>
              <a:t>Menyelesaikan</a:t>
            </a:r>
            <a:r>
              <a:rPr lang="en-US" dirty="0" smtClean="0"/>
              <a:t> </a:t>
            </a:r>
            <a:r>
              <a:rPr lang="en-US" dirty="0" err="1" smtClean="0"/>
              <a:t>konflik</a:t>
            </a:r>
            <a:endParaRPr lang="en-US" dirty="0" smtClean="0"/>
          </a:p>
          <a:p>
            <a:pPr lvl="2">
              <a:lnSpc>
                <a:spcPct val="110000"/>
              </a:lnSpc>
              <a:spcBef>
                <a:spcPts val="600"/>
              </a:spcBef>
            </a:pPr>
            <a:r>
              <a:rPr lang="en-US" dirty="0" err="1" smtClean="0"/>
              <a:t>Inisiasi</a:t>
            </a:r>
            <a:r>
              <a:rPr lang="en-US" dirty="0" smtClean="0"/>
              <a:t> brainstorming </a:t>
            </a:r>
            <a:r>
              <a:rPr lang="en-US" dirty="0" err="1" smtClean="0"/>
              <a:t>pengambilan</a:t>
            </a:r>
            <a:r>
              <a:rPr lang="en-US" dirty="0" smtClean="0"/>
              <a:t> </a:t>
            </a:r>
            <a:r>
              <a:rPr lang="en-US" dirty="0" err="1" smtClean="0"/>
              <a:t>keputusan</a:t>
            </a:r>
            <a:endParaRPr lang="en-US" dirty="0"/>
          </a:p>
          <a:p>
            <a:pPr marL="685800" lvl="1" indent="-342900">
              <a:lnSpc>
                <a:spcPct val="110000"/>
              </a:lnSpc>
              <a:spcBef>
                <a:spcPts val="600"/>
              </a:spcBef>
              <a:buFont typeface="+mj-lt"/>
              <a:buAutoNum type="arabicPeriod"/>
            </a:pPr>
            <a:r>
              <a:rPr lang="en-US" dirty="0" err="1" smtClean="0"/>
              <a:t>Kreativitas</a:t>
            </a:r>
            <a:r>
              <a:rPr lang="en-US" dirty="0" smtClean="0"/>
              <a:t> STEM (</a:t>
            </a:r>
            <a:r>
              <a:rPr lang="en-US" dirty="0" err="1" smtClean="0"/>
              <a:t>Sains</a:t>
            </a:r>
            <a:r>
              <a:rPr lang="en-US" dirty="0" smtClean="0"/>
              <a:t>, </a:t>
            </a:r>
            <a:r>
              <a:rPr lang="en-US" dirty="0" err="1" smtClean="0"/>
              <a:t>Teknologi</a:t>
            </a:r>
            <a:r>
              <a:rPr lang="en-US" dirty="0" smtClean="0"/>
              <a:t>, </a:t>
            </a:r>
            <a:r>
              <a:rPr lang="en-US" dirty="0" err="1" smtClean="0"/>
              <a:t>Enjiniring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Matematika</a:t>
            </a:r>
            <a:r>
              <a:rPr lang="en-US" dirty="0" smtClean="0"/>
              <a:t>)</a:t>
            </a:r>
          </a:p>
          <a:p>
            <a:pPr lvl="2">
              <a:lnSpc>
                <a:spcPct val="110000"/>
              </a:lnSpc>
              <a:spcBef>
                <a:spcPts val="600"/>
              </a:spcBef>
            </a:pPr>
            <a:r>
              <a:rPr lang="en-US" dirty="0" err="1" smtClean="0"/>
              <a:t>Mengkoding</a:t>
            </a:r>
            <a:r>
              <a:rPr lang="en-US" dirty="0" smtClean="0"/>
              <a:t> program yang </a:t>
            </a:r>
            <a:r>
              <a:rPr lang="en-US" dirty="0" err="1" smtClean="0"/>
              <a:t>menyelesaikan</a:t>
            </a:r>
            <a:r>
              <a:rPr lang="en-US" dirty="0" smtClean="0"/>
              <a:t> </a:t>
            </a:r>
            <a:r>
              <a:rPr lang="en-US" dirty="0" err="1" smtClean="0"/>
              <a:t>masalah</a:t>
            </a:r>
            <a:r>
              <a:rPr lang="en-US" dirty="0" smtClean="0"/>
              <a:t> </a:t>
            </a:r>
            <a:r>
              <a:rPr lang="en-US" dirty="0" err="1" smtClean="0"/>
              <a:t>manusia</a:t>
            </a:r>
            <a:endParaRPr lang="en-US" dirty="0" smtClean="0"/>
          </a:p>
          <a:p>
            <a:pPr lvl="2">
              <a:lnSpc>
                <a:spcPct val="110000"/>
              </a:lnSpc>
              <a:spcBef>
                <a:spcPts val="600"/>
              </a:spcBef>
            </a:pPr>
            <a:r>
              <a:rPr lang="en-US" dirty="0" err="1" smtClean="0"/>
              <a:t>Membuat</a:t>
            </a:r>
            <a:r>
              <a:rPr lang="en-US" dirty="0" smtClean="0"/>
              <a:t> </a:t>
            </a:r>
            <a:r>
              <a:rPr lang="en-US" dirty="0" err="1" smtClean="0"/>
              <a:t>aplikasi</a:t>
            </a:r>
            <a:r>
              <a:rPr lang="en-US" dirty="0" smtClean="0"/>
              <a:t> </a:t>
            </a:r>
            <a:r>
              <a:rPr lang="en-US" dirty="0" err="1" smtClean="0"/>
              <a:t>penunjang</a:t>
            </a:r>
            <a:r>
              <a:rPr lang="en-US" dirty="0" smtClean="0"/>
              <a:t> </a:t>
            </a:r>
            <a:r>
              <a:rPr lang="en-US" dirty="0" err="1" smtClean="0"/>
              <a:t>kehidupan</a:t>
            </a:r>
            <a:r>
              <a:rPr lang="en-US" dirty="0" smtClean="0"/>
              <a:t> </a:t>
            </a:r>
            <a:r>
              <a:rPr lang="en-US" dirty="0" err="1" smtClean="0"/>
              <a:t>sehari</a:t>
            </a:r>
            <a:r>
              <a:rPr lang="en-US" dirty="0" smtClean="0"/>
              <a:t> – </a:t>
            </a:r>
            <a:r>
              <a:rPr lang="en-US" dirty="0" err="1" smtClean="0"/>
              <a:t>hari</a:t>
            </a:r>
            <a:endParaRPr lang="en-US" dirty="0" smtClean="0"/>
          </a:p>
          <a:p>
            <a:pPr lvl="2">
              <a:lnSpc>
                <a:spcPct val="110000"/>
              </a:lnSpc>
              <a:spcBef>
                <a:spcPts val="600"/>
              </a:spcBef>
            </a:pPr>
            <a:r>
              <a:rPr lang="en-US" dirty="0" err="1" smtClean="0"/>
              <a:t>Mengusahakan</a:t>
            </a:r>
            <a:r>
              <a:rPr lang="en-US" dirty="0" smtClean="0"/>
              <a:t> </a:t>
            </a:r>
            <a:r>
              <a:rPr lang="en-US" dirty="0" err="1" smtClean="0"/>
              <a:t>inovasi</a:t>
            </a:r>
            <a:r>
              <a:rPr lang="en-US" dirty="0" smtClean="0"/>
              <a:t>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dunia</a:t>
            </a:r>
            <a:r>
              <a:rPr lang="en-US" dirty="0" smtClean="0"/>
              <a:t> </a:t>
            </a:r>
            <a:r>
              <a:rPr lang="en-US" dirty="0" err="1" smtClean="0"/>
              <a:t>pengobatan</a:t>
            </a:r>
            <a:endParaRPr lang="en-US" dirty="0" smtClean="0"/>
          </a:p>
          <a:p>
            <a:pPr marL="342900" lvl="1" indent="0">
              <a:buNone/>
            </a:pPr>
            <a:endParaRPr lang="en-US" dirty="0" smtClean="0"/>
          </a:p>
        </p:txBody>
      </p:sp>
    </p:spTree>
    <p:extLst>
      <p:ext uri="{BB962C8B-B14F-4D97-AF65-F5344CB8AC3E}">
        <p14:creationId xmlns:p14="http://schemas.microsoft.com/office/powerpoint/2010/main" val="265683457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Latihan</a:t>
            </a:r>
            <a:r>
              <a:rPr lang="en-US" dirty="0" smtClean="0"/>
              <a:t> 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145935"/>
            <a:ext cx="7886700" cy="3263504"/>
          </a:xfrm>
        </p:spPr>
        <p:txBody>
          <a:bodyPr/>
          <a:lstStyle/>
          <a:p>
            <a:r>
              <a:rPr lang="en-US" dirty="0" err="1" smtClean="0"/>
              <a:t>Carilah</a:t>
            </a:r>
            <a:r>
              <a:rPr lang="en-US" dirty="0" smtClean="0"/>
              <a:t> 2 </a:t>
            </a:r>
            <a:r>
              <a:rPr lang="en-US" dirty="0" err="1" smtClean="0"/>
              <a:t>contoh</a:t>
            </a:r>
            <a:r>
              <a:rPr lang="en-US" dirty="0" smtClean="0"/>
              <a:t> </a:t>
            </a:r>
            <a:r>
              <a:rPr lang="en-US" dirty="0" err="1" smtClean="0"/>
              <a:t>fakta</a:t>
            </a:r>
            <a:r>
              <a:rPr lang="en-US" dirty="0" smtClean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2 </a:t>
            </a:r>
            <a:r>
              <a:rPr lang="en-US" dirty="0" err="1" smtClean="0"/>
              <a:t>contoh</a:t>
            </a:r>
            <a:r>
              <a:rPr lang="en-US" dirty="0" smtClean="0"/>
              <a:t> </a:t>
            </a:r>
            <a:r>
              <a:rPr lang="en-US" dirty="0" err="1" smtClean="0"/>
              <a:t>opini</a:t>
            </a:r>
            <a:r>
              <a:rPr lang="en-US" dirty="0" smtClean="0"/>
              <a:t>, </a:t>
            </a:r>
            <a:r>
              <a:rPr lang="en-US" dirty="0" err="1" smtClean="0"/>
              <a:t>identifikasi</a:t>
            </a:r>
            <a:r>
              <a:rPr lang="en-US" dirty="0" smtClean="0"/>
              <a:t> </a:t>
            </a:r>
            <a:r>
              <a:rPr lang="en-US" dirty="0" err="1" smtClean="0"/>
              <a:t>alasan</a:t>
            </a:r>
            <a:r>
              <a:rPr lang="en-US" dirty="0" smtClean="0"/>
              <a:t> </a:t>
            </a:r>
            <a:r>
              <a:rPr lang="en-US" dirty="0" err="1" smtClean="0"/>
              <a:t>Anda</a:t>
            </a:r>
            <a:r>
              <a:rPr lang="en-US" dirty="0" smtClean="0"/>
              <a:t>!</a:t>
            </a:r>
          </a:p>
          <a:p>
            <a:r>
              <a:rPr lang="en-US" dirty="0" err="1" smtClean="0"/>
              <a:t>Carilah</a:t>
            </a:r>
            <a:r>
              <a:rPr lang="en-US" dirty="0" smtClean="0"/>
              <a:t> 1 </a:t>
            </a:r>
            <a:r>
              <a:rPr lang="en-US" dirty="0" err="1" smtClean="0"/>
              <a:t>masalah</a:t>
            </a:r>
            <a:r>
              <a:rPr lang="en-US" dirty="0" smtClean="0"/>
              <a:t> yang MENARIK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Anda</a:t>
            </a:r>
            <a:r>
              <a:rPr lang="en-US" dirty="0" smtClean="0"/>
              <a:t>, </a:t>
            </a:r>
            <a:r>
              <a:rPr lang="en-US" dirty="0" err="1" smtClean="0"/>
              <a:t>lalu</a:t>
            </a:r>
            <a:r>
              <a:rPr lang="en-US" dirty="0" smtClean="0"/>
              <a:t> </a:t>
            </a:r>
            <a:r>
              <a:rPr lang="en-US" dirty="0" err="1" smtClean="0"/>
              <a:t>selesaikanlah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langkah</a:t>
            </a:r>
            <a:r>
              <a:rPr lang="en-US" dirty="0" smtClean="0"/>
              <a:t> </a:t>
            </a:r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r>
              <a:rPr lang="en-US" dirty="0"/>
              <a:t>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buatlah</a:t>
            </a:r>
            <a:r>
              <a:rPr lang="en-US" dirty="0" smtClean="0"/>
              <a:t> minimal 3 </a:t>
            </a:r>
            <a:r>
              <a:rPr lang="en-US" dirty="0" err="1" smtClean="0"/>
              <a:t>opsi</a:t>
            </a:r>
            <a:r>
              <a:rPr lang="en-US" dirty="0" smtClean="0"/>
              <a:t> </a:t>
            </a:r>
            <a:r>
              <a:rPr lang="en-US" dirty="0" err="1" smtClean="0"/>
              <a:t>penyelesaian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elaborasinya</a:t>
            </a:r>
            <a:r>
              <a:rPr lang="en-US" dirty="0" smtClean="0"/>
              <a:t>!</a:t>
            </a: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268939636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30"/>
          <p:cNvSpPr/>
          <p:nvPr/>
        </p:nvSpPr>
        <p:spPr>
          <a:xfrm rot="-9353766">
            <a:off x="6768519" y="1472726"/>
            <a:ext cx="909663" cy="431714"/>
          </a:xfrm>
          <a:custGeom>
            <a:avLst/>
            <a:gdLst/>
            <a:ahLst/>
            <a:cxnLst/>
            <a:rect l="l" t="t" r="r" b="b"/>
            <a:pathLst>
              <a:path w="21398" h="20004" extrusionOk="0">
                <a:moveTo>
                  <a:pt x="14157" y="627"/>
                </a:moveTo>
                <a:cubicBezTo>
                  <a:pt x="14153" y="627"/>
                  <a:pt x="14150" y="627"/>
                  <a:pt x="14146" y="628"/>
                </a:cubicBezTo>
                <a:lnTo>
                  <a:pt x="14146" y="628"/>
                </a:lnTo>
                <a:cubicBezTo>
                  <a:pt x="14151" y="628"/>
                  <a:pt x="14157" y="628"/>
                  <a:pt x="14162" y="628"/>
                </a:cubicBezTo>
                <a:cubicBezTo>
                  <a:pt x="14164" y="628"/>
                  <a:pt x="14166" y="628"/>
                  <a:pt x="14168" y="628"/>
                </a:cubicBezTo>
                <a:cubicBezTo>
                  <a:pt x="14164" y="627"/>
                  <a:pt x="14161" y="627"/>
                  <a:pt x="14157" y="627"/>
                </a:cubicBezTo>
                <a:close/>
                <a:moveTo>
                  <a:pt x="5805" y="1102"/>
                </a:moveTo>
                <a:cubicBezTo>
                  <a:pt x="5836" y="1139"/>
                  <a:pt x="5859" y="1176"/>
                  <a:pt x="5879" y="1220"/>
                </a:cubicBezTo>
                <a:cubicBezTo>
                  <a:pt x="5839" y="1244"/>
                  <a:pt x="5795" y="1267"/>
                  <a:pt x="5755" y="1294"/>
                </a:cubicBezTo>
                <a:cubicBezTo>
                  <a:pt x="5738" y="1244"/>
                  <a:pt x="5745" y="1180"/>
                  <a:pt x="5805" y="1102"/>
                </a:cubicBezTo>
                <a:close/>
                <a:moveTo>
                  <a:pt x="2676" y="4407"/>
                </a:moveTo>
                <a:lnTo>
                  <a:pt x="2817" y="4421"/>
                </a:lnTo>
                <a:cubicBezTo>
                  <a:pt x="2790" y="4471"/>
                  <a:pt x="2763" y="4522"/>
                  <a:pt x="2733" y="4572"/>
                </a:cubicBezTo>
                <a:cubicBezTo>
                  <a:pt x="2699" y="4525"/>
                  <a:pt x="2679" y="4464"/>
                  <a:pt x="2676" y="4407"/>
                </a:cubicBezTo>
                <a:close/>
                <a:moveTo>
                  <a:pt x="21150" y="4830"/>
                </a:moveTo>
                <a:cubicBezTo>
                  <a:pt x="21159" y="4846"/>
                  <a:pt x="21168" y="4859"/>
                  <a:pt x="21179" y="4868"/>
                </a:cubicBezTo>
                <a:cubicBezTo>
                  <a:pt x="21172" y="4858"/>
                  <a:pt x="21162" y="4843"/>
                  <a:pt x="21150" y="4830"/>
                </a:cubicBezTo>
                <a:close/>
                <a:moveTo>
                  <a:pt x="2173" y="5468"/>
                </a:moveTo>
                <a:cubicBezTo>
                  <a:pt x="2211" y="5468"/>
                  <a:pt x="2250" y="5479"/>
                  <a:pt x="2285" y="5498"/>
                </a:cubicBezTo>
                <a:cubicBezTo>
                  <a:pt x="2255" y="5562"/>
                  <a:pt x="2228" y="5625"/>
                  <a:pt x="2201" y="5689"/>
                </a:cubicBezTo>
                <a:cubicBezTo>
                  <a:pt x="2174" y="5619"/>
                  <a:pt x="2147" y="5545"/>
                  <a:pt x="2124" y="5474"/>
                </a:cubicBezTo>
                <a:cubicBezTo>
                  <a:pt x="2140" y="5470"/>
                  <a:pt x="2156" y="5468"/>
                  <a:pt x="2173" y="5468"/>
                </a:cubicBezTo>
                <a:close/>
                <a:moveTo>
                  <a:pt x="1797" y="6352"/>
                </a:moveTo>
                <a:lnTo>
                  <a:pt x="1797" y="6352"/>
                </a:lnTo>
                <a:cubicBezTo>
                  <a:pt x="1791" y="6360"/>
                  <a:pt x="1783" y="6367"/>
                  <a:pt x="1776" y="6374"/>
                </a:cubicBezTo>
                <a:lnTo>
                  <a:pt x="1776" y="6374"/>
                </a:lnTo>
                <a:cubicBezTo>
                  <a:pt x="1787" y="6372"/>
                  <a:pt x="1794" y="6365"/>
                  <a:pt x="1797" y="6352"/>
                </a:cubicBezTo>
                <a:close/>
                <a:moveTo>
                  <a:pt x="485" y="8250"/>
                </a:moveTo>
                <a:cubicBezTo>
                  <a:pt x="486" y="8257"/>
                  <a:pt x="487" y="8263"/>
                  <a:pt x="488" y="8269"/>
                </a:cubicBezTo>
                <a:lnTo>
                  <a:pt x="488" y="8269"/>
                </a:lnTo>
                <a:cubicBezTo>
                  <a:pt x="487" y="8263"/>
                  <a:pt x="486" y="8257"/>
                  <a:pt x="485" y="8250"/>
                </a:cubicBezTo>
                <a:close/>
                <a:moveTo>
                  <a:pt x="7666" y="9573"/>
                </a:moveTo>
                <a:cubicBezTo>
                  <a:pt x="7670" y="9580"/>
                  <a:pt x="7677" y="9587"/>
                  <a:pt x="7683" y="9597"/>
                </a:cubicBezTo>
                <a:lnTo>
                  <a:pt x="7693" y="9627"/>
                </a:lnTo>
                <a:cubicBezTo>
                  <a:pt x="7691" y="9627"/>
                  <a:pt x="7690" y="9628"/>
                  <a:pt x="7687" y="9628"/>
                </a:cubicBezTo>
                <a:cubicBezTo>
                  <a:pt x="7686" y="9628"/>
                  <a:pt x="7683" y="9628"/>
                  <a:pt x="7680" y="9627"/>
                </a:cubicBezTo>
                <a:cubicBezTo>
                  <a:pt x="7673" y="9607"/>
                  <a:pt x="7670" y="9590"/>
                  <a:pt x="7666" y="9573"/>
                </a:cubicBezTo>
                <a:close/>
                <a:moveTo>
                  <a:pt x="7592" y="9637"/>
                </a:moveTo>
                <a:lnTo>
                  <a:pt x="7592" y="9637"/>
                </a:lnTo>
                <a:cubicBezTo>
                  <a:pt x="7606" y="9664"/>
                  <a:pt x="7609" y="9681"/>
                  <a:pt x="7616" y="9701"/>
                </a:cubicBezTo>
                <a:lnTo>
                  <a:pt x="7613" y="9698"/>
                </a:lnTo>
                <a:cubicBezTo>
                  <a:pt x="7606" y="9677"/>
                  <a:pt x="7599" y="9661"/>
                  <a:pt x="7592" y="9637"/>
                </a:cubicBezTo>
                <a:close/>
                <a:moveTo>
                  <a:pt x="7569" y="9714"/>
                </a:moveTo>
                <a:cubicBezTo>
                  <a:pt x="7579" y="9728"/>
                  <a:pt x="7589" y="9741"/>
                  <a:pt x="7596" y="9758"/>
                </a:cubicBezTo>
                <a:lnTo>
                  <a:pt x="7582" y="9748"/>
                </a:lnTo>
                <a:lnTo>
                  <a:pt x="7582" y="9748"/>
                </a:lnTo>
                <a:cubicBezTo>
                  <a:pt x="7582" y="9748"/>
                  <a:pt x="7582" y="9748"/>
                  <a:pt x="7582" y="9748"/>
                </a:cubicBezTo>
                <a:lnTo>
                  <a:pt x="7569" y="9714"/>
                </a:lnTo>
                <a:close/>
                <a:moveTo>
                  <a:pt x="7582" y="9748"/>
                </a:moveTo>
                <a:lnTo>
                  <a:pt x="7599" y="9762"/>
                </a:lnTo>
                <a:lnTo>
                  <a:pt x="7616" y="9792"/>
                </a:lnTo>
                <a:lnTo>
                  <a:pt x="7596" y="9778"/>
                </a:lnTo>
                <a:cubicBezTo>
                  <a:pt x="7592" y="9772"/>
                  <a:pt x="7586" y="9758"/>
                  <a:pt x="7582" y="9748"/>
                </a:cubicBezTo>
                <a:close/>
                <a:moveTo>
                  <a:pt x="7616" y="9714"/>
                </a:moveTo>
                <a:cubicBezTo>
                  <a:pt x="7619" y="9718"/>
                  <a:pt x="7623" y="9718"/>
                  <a:pt x="7623" y="9718"/>
                </a:cubicBezTo>
                <a:lnTo>
                  <a:pt x="7623" y="9721"/>
                </a:lnTo>
                <a:cubicBezTo>
                  <a:pt x="7636" y="9751"/>
                  <a:pt x="7643" y="9772"/>
                  <a:pt x="7650" y="9795"/>
                </a:cubicBezTo>
                <a:lnTo>
                  <a:pt x="7636" y="9785"/>
                </a:lnTo>
                <a:cubicBezTo>
                  <a:pt x="7633" y="9765"/>
                  <a:pt x="7626" y="9738"/>
                  <a:pt x="7616" y="9714"/>
                </a:cubicBezTo>
                <a:close/>
                <a:moveTo>
                  <a:pt x="7643" y="9795"/>
                </a:moveTo>
                <a:lnTo>
                  <a:pt x="7656" y="9805"/>
                </a:lnTo>
                <a:cubicBezTo>
                  <a:pt x="7656" y="9805"/>
                  <a:pt x="7656" y="9812"/>
                  <a:pt x="7660" y="9815"/>
                </a:cubicBezTo>
                <a:lnTo>
                  <a:pt x="7660" y="9819"/>
                </a:lnTo>
                <a:lnTo>
                  <a:pt x="7646" y="9812"/>
                </a:lnTo>
                <a:cubicBezTo>
                  <a:pt x="7646" y="9805"/>
                  <a:pt x="7643" y="9799"/>
                  <a:pt x="7643" y="9795"/>
                </a:cubicBezTo>
                <a:close/>
                <a:moveTo>
                  <a:pt x="7680" y="9640"/>
                </a:moveTo>
                <a:lnTo>
                  <a:pt x="7700" y="9644"/>
                </a:lnTo>
                <a:cubicBezTo>
                  <a:pt x="7707" y="9661"/>
                  <a:pt x="7710" y="9681"/>
                  <a:pt x="7714" y="9698"/>
                </a:cubicBezTo>
                <a:lnTo>
                  <a:pt x="7714" y="9714"/>
                </a:lnTo>
                <a:cubicBezTo>
                  <a:pt x="7714" y="9681"/>
                  <a:pt x="7720" y="9667"/>
                  <a:pt x="7727" y="9664"/>
                </a:cubicBezTo>
                <a:cubicBezTo>
                  <a:pt x="7737" y="9674"/>
                  <a:pt x="7751" y="9684"/>
                  <a:pt x="7764" y="9694"/>
                </a:cubicBezTo>
                <a:cubicBezTo>
                  <a:pt x="7781" y="9718"/>
                  <a:pt x="7798" y="9745"/>
                  <a:pt x="7815" y="9775"/>
                </a:cubicBezTo>
                <a:cubicBezTo>
                  <a:pt x="7791" y="9768"/>
                  <a:pt x="7767" y="9755"/>
                  <a:pt x="7744" y="9745"/>
                </a:cubicBezTo>
                <a:lnTo>
                  <a:pt x="7744" y="9745"/>
                </a:lnTo>
                <a:cubicBezTo>
                  <a:pt x="7790" y="9785"/>
                  <a:pt x="7839" y="9826"/>
                  <a:pt x="7818" y="9826"/>
                </a:cubicBezTo>
                <a:cubicBezTo>
                  <a:pt x="7814" y="9826"/>
                  <a:pt x="7809" y="9824"/>
                  <a:pt x="7801" y="9822"/>
                </a:cubicBezTo>
                <a:lnTo>
                  <a:pt x="7697" y="9755"/>
                </a:lnTo>
                <a:cubicBezTo>
                  <a:pt x="7697" y="9741"/>
                  <a:pt x="7700" y="9728"/>
                  <a:pt x="7703" y="9711"/>
                </a:cubicBezTo>
                <a:cubicBezTo>
                  <a:pt x="7717" y="9725"/>
                  <a:pt x="7730" y="9735"/>
                  <a:pt x="7744" y="9745"/>
                </a:cubicBezTo>
                <a:lnTo>
                  <a:pt x="7703" y="9704"/>
                </a:lnTo>
                <a:lnTo>
                  <a:pt x="7697" y="9687"/>
                </a:lnTo>
                <a:cubicBezTo>
                  <a:pt x="7707" y="9687"/>
                  <a:pt x="7714" y="9687"/>
                  <a:pt x="7700" y="9674"/>
                </a:cubicBezTo>
                <a:lnTo>
                  <a:pt x="7693" y="9674"/>
                </a:lnTo>
                <a:cubicBezTo>
                  <a:pt x="7687" y="9664"/>
                  <a:pt x="7683" y="9650"/>
                  <a:pt x="7680" y="9640"/>
                </a:cubicBezTo>
                <a:close/>
                <a:moveTo>
                  <a:pt x="7687" y="9812"/>
                </a:moveTo>
                <a:cubicBezTo>
                  <a:pt x="7694" y="9819"/>
                  <a:pt x="7701" y="9826"/>
                  <a:pt x="7708" y="9833"/>
                </a:cubicBezTo>
                <a:lnTo>
                  <a:pt x="7708" y="9833"/>
                </a:lnTo>
                <a:cubicBezTo>
                  <a:pt x="7701" y="9828"/>
                  <a:pt x="7694" y="9823"/>
                  <a:pt x="7687" y="9818"/>
                </a:cubicBezTo>
                <a:lnTo>
                  <a:pt x="7687" y="9818"/>
                </a:lnTo>
                <a:cubicBezTo>
                  <a:pt x="7687" y="9815"/>
                  <a:pt x="7687" y="9812"/>
                  <a:pt x="7687" y="9812"/>
                </a:cubicBezTo>
                <a:close/>
                <a:moveTo>
                  <a:pt x="7603" y="9799"/>
                </a:moveTo>
                <a:lnTo>
                  <a:pt x="7626" y="9815"/>
                </a:lnTo>
                <a:cubicBezTo>
                  <a:pt x="7629" y="9819"/>
                  <a:pt x="7633" y="9822"/>
                  <a:pt x="7636" y="9829"/>
                </a:cubicBezTo>
                <a:lnTo>
                  <a:pt x="7633" y="9825"/>
                </a:lnTo>
                <a:cubicBezTo>
                  <a:pt x="7619" y="9825"/>
                  <a:pt x="7619" y="9829"/>
                  <a:pt x="7616" y="9836"/>
                </a:cubicBezTo>
                <a:cubicBezTo>
                  <a:pt x="7613" y="9822"/>
                  <a:pt x="7606" y="9809"/>
                  <a:pt x="7603" y="9799"/>
                </a:cubicBezTo>
                <a:close/>
                <a:moveTo>
                  <a:pt x="7683" y="9825"/>
                </a:moveTo>
                <a:lnTo>
                  <a:pt x="7697" y="9836"/>
                </a:lnTo>
                <a:cubicBezTo>
                  <a:pt x="7693" y="9836"/>
                  <a:pt x="7690" y="9829"/>
                  <a:pt x="7683" y="9829"/>
                </a:cubicBezTo>
                <a:cubicBezTo>
                  <a:pt x="7680" y="9825"/>
                  <a:pt x="7683" y="9825"/>
                  <a:pt x="7683" y="9825"/>
                </a:cubicBezTo>
                <a:close/>
                <a:moveTo>
                  <a:pt x="7653" y="9829"/>
                </a:moveTo>
                <a:lnTo>
                  <a:pt x="7666" y="9836"/>
                </a:lnTo>
                <a:lnTo>
                  <a:pt x="7670" y="9856"/>
                </a:lnTo>
                <a:cubicBezTo>
                  <a:pt x="7666" y="9852"/>
                  <a:pt x="7660" y="9849"/>
                  <a:pt x="7656" y="9846"/>
                </a:cubicBezTo>
                <a:cubicBezTo>
                  <a:pt x="7656" y="9839"/>
                  <a:pt x="7653" y="9832"/>
                  <a:pt x="7653" y="9829"/>
                </a:cubicBezTo>
                <a:close/>
                <a:moveTo>
                  <a:pt x="7680" y="9846"/>
                </a:moveTo>
                <a:cubicBezTo>
                  <a:pt x="7698" y="9857"/>
                  <a:pt x="7710" y="9865"/>
                  <a:pt x="7701" y="9865"/>
                </a:cubicBezTo>
                <a:cubicBezTo>
                  <a:pt x="7698" y="9865"/>
                  <a:pt x="7690" y="9864"/>
                  <a:pt x="7677" y="9860"/>
                </a:cubicBezTo>
                <a:lnTo>
                  <a:pt x="7677" y="9860"/>
                </a:lnTo>
                <a:cubicBezTo>
                  <a:pt x="7677" y="9854"/>
                  <a:pt x="7677" y="9849"/>
                  <a:pt x="7680" y="9846"/>
                </a:cubicBezTo>
                <a:close/>
                <a:moveTo>
                  <a:pt x="7406" y="9849"/>
                </a:moveTo>
                <a:cubicBezTo>
                  <a:pt x="7411" y="9849"/>
                  <a:pt x="7430" y="9860"/>
                  <a:pt x="7454" y="9876"/>
                </a:cubicBezTo>
                <a:cubicBezTo>
                  <a:pt x="7465" y="9886"/>
                  <a:pt x="7471" y="9896"/>
                  <a:pt x="7478" y="9906"/>
                </a:cubicBezTo>
                <a:lnTo>
                  <a:pt x="7475" y="9906"/>
                </a:lnTo>
                <a:lnTo>
                  <a:pt x="7417" y="9866"/>
                </a:lnTo>
                <a:cubicBezTo>
                  <a:pt x="7405" y="9854"/>
                  <a:pt x="7402" y="9849"/>
                  <a:pt x="7406" y="9849"/>
                </a:cubicBezTo>
                <a:close/>
                <a:moveTo>
                  <a:pt x="7438" y="9667"/>
                </a:moveTo>
                <a:cubicBezTo>
                  <a:pt x="7498" y="9745"/>
                  <a:pt x="7555" y="9829"/>
                  <a:pt x="7609" y="9913"/>
                </a:cubicBezTo>
                <a:lnTo>
                  <a:pt x="7576" y="9852"/>
                </a:lnTo>
                <a:lnTo>
                  <a:pt x="7613" y="9913"/>
                </a:lnTo>
                <a:cubicBezTo>
                  <a:pt x="7613" y="9913"/>
                  <a:pt x="7609" y="9916"/>
                  <a:pt x="7606" y="9916"/>
                </a:cubicBezTo>
                <a:cubicBezTo>
                  <a:pt x="7552" y="9842"/>
                  <a:pt x="7454" y="9708"/>
                  <a:pt x="7448" y="9691"/>
                </a:cubicBezTo>
                <a:lnTo>
                  <a:pt x="7448" y="9691"/>
                </a:lnTo>
                <a:lnTo>
                  <a:pt x="7569" y="9859"/>
                </a:lnTo>
                <a:cubicBezTo>
                  <a:pt x="7498" y="9751"/>
                  <a:pt x="7518" y="9795"/>
                  <a:pt x="7438" y="9667"/>
                </a:cubicBezTo>
                <a:close/>
                <a:moveTo>
                  <a:pt x="7384" y="9849"/>
                </a:moveTo>
                <a:lnTo>
                  <a:pt x="7485" y="9920"/>
                </a:lnTo>
                <a:cubicBezTo>
                  <a:pt x="7485" y="9923"/>
                  <a:pt x="7487" y="9926"/>
                  <a:pt x="7488" y="9929"/>
                </a:cubicBezTo>
                <a:lnTo>
                  <a:pt x="7488" y="9929"/>
                </a:lnTo>
                <a:lnTo>
                  <a:pt x="7479" y="9923"/>
                </a:lnTo>
                <a:lnTo>
                  <a:pt x="7479" y="9923"/>
                </a:lnTo>
                <a:lnTo>
                  <a:pt x="7488" y="9930"/>
                </a:lnTo>
                <a:cubicBezTo>
                  <a:pt x="7488" y="9929"/>
                  <a:pt x="7488" y="9929"/>
                  <a:pt x="7488" y="9929"/>
                </a:cubicBezTo>
                <a:lnTo>
                  <a:pt x="7488" y="9929"/>
                </a:lnTo>
                <a:lnTo>
                  <a:pt x="7495" y="9933"/>
                </a:lnTo>
                <a:lnTo>
                  <a:pt x="7502" y="9947"/>
                </a:lnTo>
                <a:cubicBezTo>
                  <a:pt x="7461" y="9920"/>
                  <a:pt x="7424" y="9889"/>
                  <a:pt x="7387" y="9862"/>
                </a:cubicBezTo>
                <a:lnTo>
                  <a:pt x="7387" y="9862"/>
                </a:lnTo>
                <a:lnTo>
                  <a:pt x="7479" y="9923"/>
                </a:lnTo>
                <a:lnTo>
                  <a:pt x="7479" y="9923"/>
                </a:lnTo>
                <a:lnTo>
                  <a:pt x="7384" y="9849"/>
                </a:lnTo>
                <a:close/>
                <a:moveTo>
                  <a:pt x="7279" y="9852"/>
                </a:moveTo>
                <a:lnTo>
                  <a:pt x="7279" y="9852"/>
                </a:lnTo>
                <a:cubicBezTo>
                  <a:pt x="7394" y="9903"/>
                  <a:pt x="7451" y="9937"/>
                  <a:pt x="7515" y="9970"/>
                </a:cubicBezTo>
                <a:cubicBezTo>
                  <a:pt x="7522" y="9990"/>
                  <a:pt x="7525" y="10007"/>
                  <a:pt x="7505" y="10011"/>
                </a:cubicBezTo>
                <a:lnTo>
                  <a:pt x="7528" y="10017"/>
                </a:lnTo>
                <a:cubicBezTo>
                  <a:pt x="7607" y="10067"/>
                  <a:pt x="7626" y="10082"/>
                  <a:pt x="7617" y="10082"/>
                </a:cubicBezTo>
                <a:cubicBezTo>
                  <a:pt x="7602" y="10082"/>
                  <a:pt x="7500" y="10033"/>
                  <a:pt x="7478" y="10033"/>
                </a:cubicBezTo>
                <a:cubicBezTo>
                  <a:pt x="7470" y="10033"/>
                  <a:pt x="7473" y="10040"/>
                  <a:pt x="7495" y="10058"/>
                </a:cubicBezTo>
                <a:cubicBezTo>
                  <a:pt x="7458" y="10031"/>
                  <a:pt x="7424" y="10007"/>
                  <a:pt x="7384" y="9984"/>
                </a:cubicBezTo>
                <a:lnTo>
                  <a:pt x="7384" y="9984"/>
                </a:lnTo>
                <a:cubicBezTo>
                  <a:pt x="7414" y="9990"/>
                  <a:pt x="7441" y="9997"/>
                  <a:pt x="7468" y="10007"/>
                </a:cubicBezTo>
                <a:cubicBezTo>
                  <a:pt x="7249" y="9886"/>
                  <a:pt x="7589" y="10017"/>
                  <a:pt x="7279" y="9852"/>
                </a:cubicBezTo>
                <a:close/>
                <a:moveTo>
                  <a:pt x="7340" y="9980"/>
                </a:moveTo>
                <a:cubicBezTo>
                  <a:pt x="7350" y="9980"/>
                  <a:pt x="7362" y="9981"/>
                  <a:pt x="7377" y="9984"/>
                </a:cubicBezTo>
                <a:cubicBezTo>
                  <a:pt x="7330" y="9990"/>
                  <a:pt x="7417" y="10078"/>
                  <a:pt x="7475" y="10165"/>
                </a:cubicBezTo>
                <a:lnTo>
                  <a:pt x="7407" y="10118"/>
                </a:lnTo>
                <a:cubicBezTo>
                  <a:pt x="7393" y="10114"/>
                  <a:pt x="7382" y="10113"/>
                  <a:pt x="7373" y="10113"/>
                </a:cubicBezTo>
                <a:cubicBezTo>
                  <a:pt x="7360" y="10113"/>
                  <a:pt x="7352" y="10116"/>
                  <a:pt x="7343" y="10118"/>
                </a:cubicBezTo>
                <a:lnTo>
                  <a:pt x="7306" y="10098"/>
                </a:lnTo>
                <a:cubicBezTo>
                  <a:pt x="7340" y="10064"/>
                  <a:pt x="7370" y="10041"/>
                  <a:pt x="7370" y="10041"/>
                </a:cubicBezTo>
                <a:lnTo>
                  <a:pt x="7370" y="10041"/>
                </a:lnTo>
                <a:cubicBezTo>
                  <a:pt x="7370" y="10041"/>
                  <a:pt x="7337" y="10061"/>
                  <a:pt x="7303" y="10098"/>
                </a:cubicBezTo>
                <a:lnTo>
                  <a:pt x="7290" y="10091"/>
                </a:lnTo>
                <a:cubicBezTo>
                  <a:pt x="7296" y="10085"/>
                  <a:pt x="7303" y="10078"/>
                  <a:pt x="7306" y="10071"/>
                </a:cubicBezTo>
                <a:lnTo>
                  <a:pt x="7306" y="10071"/>
                </a:lnTo>
                <a:lnTo>
                  <a:pt x="7286" y="10091"/>
                </a:lnTo>
                <a:cubicBezTo>
                  <a:pt x="7228" y="10060"/>
                  <a:pt x="7170" y="10030"/>
                  <a:pt x="7188" y="10030"/>
                </a:cubicBezTo>
                <a:cubicBezTo>
                  <a:pt x="7193" y="10030"/>
                  <a:pt x="7204" y="10032"/>
                  <a:pt x="7222" y="10037"/>
                </a:cubicBezTo>
                <a:lnTo>
                  <a:pt x="7249" y="10054"/>
                </a:lnTo>
                <a:cubicBezTo>
                  <a:pt x="7314" y="10045"/>
                  <a:pt x="7268" y="9980"/>
                  <a:pt x="7340" y="9980"/>
                </a:cubicBezTo>
                <a:close/>
                <a:moveTo>
                  <a:pt x="7279" y="10125"/>
                </a:moveTo>
                <a:cubicBezTo>
                  <a:pt x="7293" y="10125"/>
                  <a:pt x="7306" y="10128"/>
                  <a:pt x="7320" y="10128"/>
                </a:cubicBezTo>
                <a:cubicBezTo>
                  <a:pt x="7317" y="10131"/>
                  <a:pt x="7314" y="10136"/>
                  <a:pt x="7308" y="10136"/>
                </a:cubicBezTo>
                <a:cubicBezTo>
                  <a:pt x="7307" y="10136"/>
                  <a:pt x="7305" y="10136"/>
                  <a:pt x="7303" y="10135"/>
                </a:cubicBezTo>
                <a:lnTo>
                  <a:pt x="7303" y="10135"/>
                </a:lnTo>
                <a:cubicBezTo>
                  <a:pt x="7316" y="10145"/>
                  <a:pt x="7323" y="10152"/>
                  <a:pt x="7330" y="10159"/>
                </a:cubicBezTo>
                <a:cubicBezTo>
                  <a:pt x="7350" y="10175"/>
                  <a:pt x="7374" y="10189"/>
                  <a:pt x="7397" y="10202"/>
                </a:cubicBezTo>
                <a:lnTo>
                  <a:pt x="7387" y="10212"/>
                </a:lnTo>
                <a:cubicBezTo>
                  <a:pt x="7370" y="10206"/>
                  <a:pt x="7350" y="10199"/>
                  <a:pt x="7330" y="10196"/>
                </a:cubicBezTo>
                <a:lnTo>
                  <a:pt x="7327" y="10196"/>
                </a:lnTo>
                <a:lnTo>
                  <a:pt x="7340" y="10179"/>
                </a:lnTo>
                <a:lnTo>
                  <a:pt x="7323" y="10196"/>
                </a:lnTo>
                <a:lnTo>
                  <a:pt x="7313" y="10196"/>
                </a:lnTo>
                <a:lnTo>
                  <a:pt x="7303" y="10189"/>
                </a:lnTo>
                <a:cubicBezTo>
                  <a:pt x="7296" y="10182"/>
                  <a:pt x="7290" y="10179"/>
                  <a:pt x="7283" y="10172"/>
                </a:cubicBezTo>
                <a:cubicBezTo>
                  <a:pt x="7273" y="10165"/>
                  <a:pt x="7266" y="10155"/>
                  <a:pt x="7259" y="10145"/>
                </a:cubicBezTo>
                <a:cubicBezTo>
                  <a:pt x="7259" y="10138"/>
                  <a:pt x="7253" y="10132"/>
                  <a:pt x="7256" y="10128"/>
                </a:cubicBezTo>
                <a:lnTo>
                  <a:pt x="7276" y="10128"/>
                </a:lnTo>
                <a:lnTo>
                  <a:pt x="7279" y="10125"/>
                </a:lnTo>
                <a:close/>
                <a:moveTo>
                  <a:pt x="7280" y="10223"/>
                </a:moveTo>
                <a:cubicBezTo>
                  <a:pt x="7282" y="10223"/>
                  <a:pt x="7293" y="10223"/>
                  <a:pt x="7303" y="10226"/>
                </a:cubicBezTo>
                <a:lnTo>
                  <a:pt x="7296" y="10229"/>
                </a:lnTo>
                <a:cubicBezTo>
                  <a:pt x="7293" y="10226"/>
                  <a:pt x="7286" y="10226"/>
                  <a:pt x="7280" y="10223"/>
                </a:cubicBezTo>
                <a:close/>
                <a:moveTo>
                  <a:pt x="7397" y="10206"/>
                </a:moveTo>
                <a:cubicBezTo>
                  <a:pt x="7411" y="10216"/>
                  <a:pt x="7431" y="10226"/>
                  <a:pt x="7458" y="10239"/>
                </a:cubicBezTo>
                <a:cubicBezTo>
                  <a:pt x="7428" y="10226"/>
                  <a:pt x="7414" y="10223"/>
                  <a:pt x="7391" y="10216"/>
                </a:cubicBezTo>
                <a:cubicBezTo>
                  <a:pt x="7391" y="10212"/>
                  <a:pt x="7394" y="10209"/>
                  <a:pt x="7397" y="10206"/>
                </a:cubicBezTo>
                <a:close/>
                <a:moveTo>
                  <a:pt x="6990" y="10260"/>
                </a:moveTo>
                <a:lnTo>
                  <a:pt x="6990" y="10263"/>
                </a:lnTo>
                <a:lnTo>
                  <a:pt x="6987" y="10266"/>
                </a:lnTo>
                <a:lnTo>
                  <a:pt x="6987" y="10263"/>
                </a:lnTo>
                <a:lnTo>
                  <a:pt x="6990" y="10260"/>
                </a:lnTo>
                <a:close/>
                <a:moveTo>
                  <a:pt x="7360" y="10324"/>
                </a:moveTo>
                <a:cubicBezTo>
                  <a:pt x="7357" y="10334"/>
                  <a:pt x="7353" y="10337"/>
                  <a:pt x="7347" y="10347"/>
                </a:cubicBezTo>
                <a:cubicBezTo>
                  <a:pt x="7343" y="10347"/>
                  <a:pt x="7333" y="10340"/>
                  <a:pt x="7327" y="10340"/>
                </a:cubicBezTo>
                <a:cubicBezTo>
                  <a:pt x="7323" y="10340"/>
                  <a:pt x="7330" y="10334"/>
                  <a:pt x="7330" y="10330"/>
                </a:cubicBezTo>
                <a:cubicBezTo>
                  <a:pt x="7340" y="10327"/>
                  <a:pt x="7350" y="10327"/>
                  <a:pt x="7360" y="10324"/>
                </a:cubicBezTo>
                <a:close/>
                <a:moveTo>
                  <a:pt x="7370" y="10324"/>
                </a:moveTo>
                <a:cubicBezTo>
                  <a:pt x="7376" y="10338"/>
                  <a:pt x="7374" y="10348"/>
                  <a:pt x="7358" y="10348"/>
                </a:cubicBezTo>
                <a:cubicBezTo>
                  <a:pt x="7356" y="10348"/>
                  <a:pt x="7353" y="10348"/>
                  <a:pt x="7350" y="10347"/>
                </a:cubicBezTo>
                <a:lnTo>
                  <a:pt x="7364" y="10324"/>
                </a:lnTo>
                <a:close/>
                <a:moveTo>
                  <a:pt x="7303" y="10381"/>
                </a:moveTo>
                <a:lnTo>
                  <a:pt x="7316" y="10387"/>
                </a:lnTo>
                <a:cubicBezTo>
                  <a:pt x="7310" y="10394"/>
                  <a:pt x="7306" y="10398"/>
                  <a:pt x="7300" y="10404"/>
                </a:cubicBezTo>
                <a:lnTo>
                  <a:pt x="7293" y="10401"/>
                </a:lnTo>
                <a:lnTo>
                  <a:pt x="7303" y="10381"/>
                </a:lnTo>
                <a:close/>
                <a:moveTo>
                  <a:pt x="7323" y="10391"/>
                </a:moveTo>
                <a:cubicBezTo>
                  <a:pt x="7333" y="10398"/>
                  <a:pt x="7343" y="10401"/>
                  <a:pt x="7360" y="10404"/>
                </a:cubicBezTo>
                <a:cubicBezTo>
                  <a:pt x="7353" y="10411"/>
                  <a:pt x="7347" y="10418"/>
                  <a:pt x="7343" y="10421"/>
                </a:cubicBezTo>
                <a:lnTo>
                  <a:pt x="7313" y="10411"/>
                </a:lnTo>
                <a:lnTo>
                  <a:pt x="7323" y="10391"/>
                </a:lnTo>
                <a:close/>
                <a:moveTo>
                  <a:pt x="7290" y="10404"/>
                </a:moveTo>
                <a:lnTo>
                  <a:pt x="7300" y="10411"/>
                </a:lnTo>
                <a:lnTo>
                  <a:pt x="7279" y="10431"/>
                </a:lnTo>
                <a:lnTo>
                  <a:pt x="7273" y="10428"/>
                </a:lnTo>
                <a:lnTo>
                  <a:pt x="7290" y="10404"/>
                </a:lnTo>
                <a:close/>
                <a:moveTo>
                  <a:pt x="7367" y="10408"/>
                </a:moveTo>
                <a:lnTo>
                  <a:pt x="7387" y="10418"/>
                </a:lnTo>
                <a:cubicBezTo>
                  <a:pt x="7384" y="10425"/>
                  <a:pt x="7377" y="10431"/>
                  <a:pt x="7374" y="10438"/>
                </a:cubicBezTo>
                <a:lnTo>
                  <a:pt x="7357" y="10428"/>
                </a:lnTo>
                <a:lnTo>
                  <a:pt x="7367" y="10408"/>
                </a:lnTo>
                <a:close/>
                <a:moveTo>
                  <a:pt x="7391" y="10418"/>
                </a:moveTo>
                <a:lnTo>
                  <a:pt x="7397" y="10421"/>
                </a:lnTo>
                <a:lnTo>
                  <a:pt x="7387" y="10441"/>
                </a:lnTo>
                <a:lnTo>
                  <a:pt x="7380" y="10438"/>
                </a:lnTo>
                <a:lnTo>
                  <a:pt x="7391" y="10418"/>
                </a:lnTo>
                <a:close/>
                <a:moveTo>
                  <a:pt x="7351" y="10437"/>
                </a:moveTo>
                <a:cubicBezTo>
                  <a:pt x="7353" y="10437"/>
                  <a:pt x="7361" y="10445"/>
                  <a:pt x="7367" y="10448"/>
                </a:cubicBezTo>
                <a:lnTo>
                  <a:pt x="7350" y="10441"/>
                </a:lnTo>
                <a:lnTo>
                  <a:pt x="7350" y="10438"/>
                </a:lnTo>
                <a:cubicBezTo>
                  <a:pt x="7350" y="10438"/>
                  <a:pt x="7350" y="10437"/>
                  <a:pt x="7351" y="10437"/>
                </a:cubicBezTo>
                <a:close/>
                <a:moveTo>
                  <a:pt x="7414" y="10428"/>
                </a:moveTo>
                <a:lnTo>
                  <a:pt x="7401" y="10448"/>
                </a:lnTo>
                <a:lnTo>
                  <a:pt x="7397" y="10448"/>
                </a:lnTo>
                <a:cubicBezTo>
                  <a:pt x="7401" y="10438"/>
                  <a:pt x="7404" y="10435"/>
                  <a:pt x="7407" y="10428"/>
                </a:cubicBezTo>
                <a:close/>
                <a:moveTo>
                  <a:pt x="7481" y="10371"/>
                </a:moveTo>
                <a:cubicBezTo>
                  <a:pt x="7515" y="10391"/>
                  <a:pt x="7566" y="10418"/>
                  <a:pt x="7606" y="10441"/>
                </a:cubicBezTo>
                <a:cubicBezTo>
                  <a:pt x="7606" y="10445"/>
                  <a:pt x="7603" y="10451"/>
                  <a:pt x="7599" y="10455"/>
                </a:cubicBezTo>
                <a:lnTo>
                  <a:pt x="7596" y="10455"/>
                </a:lnTo>
                <a:cubicBezTo>
                  <a:pt x="7555" y="10431"/>
                  <a:pt x="7515" y="10404"/>
                  <a:pt x="7481" y="10371"/>
                </a:cubicBezTo>
                <a:close/>
                <a:moveTo>
                  <a:pt x="7310" y="10421"/>
                </a:moveTo>
                <a:lnTo>
                  <a:pt x="7337" y="10435"/>
                </a:lnTo>
                <a:lnTo>
                  <a:pt x="7333" y="10438"/>
                </a:lnTo>
                <a:cubicBezTo>
                  <a:pt x="7324" y="10433"/>
                  <a:pt x="7319" y="10431"/>
                  <a:pt x="7318" y="10431"/>
                </a:cubicBezTo>
                <a:cubicBezTo>
                  <a:pt x="7317" y="10431"/>
                  <a:pt x="7321" y="10434"/>
                  <a:pt x="7330" y="10441"/>
                </a:cubicBezTo>
                <a:lnTo>
                  <a:pt x="7330" y="10445"/>
                </a:lnTo>
                <a:cubicBezTo>
                  <a:pt x="7327" y="10448"/>
                  <a:pt x="7323" y="10455"/>
                  <a:pt x="7320" y="10458"/>
                </a:cubicBezTo>
                <a:cubicBezTo>
                  <a:pt x="7319" y="10459"/>
                  <a:pt x="7319" y="10459"/>
                  <a:pt x="7318" y="10459"/>
                </a:cubicBezTo>
                <a:cubicBezTo>
                  <a:pt x="7315" y="10459"/>
                  <a:pt x="7312" y="10454"/>
                  <a:pt x="7310" y="10451"/>
                </a:cubicBezTo>
                <a:cubicBezTo>
                  <a:pt x="7316" y="10431"/>
                  <a:pt x="7303" y="10441"/>
                  <a:pt x="7310" y="10421"/>
                </a:cubicBezTo>
                <a:close/>
                <a:moveTo>
                  <a:pt x="7417" y="10435"/>
                </a:moveTo>
                <a:lnTo>
                  <a:pt x="7431" y="10445"/>
                </a:lnTo>
                <a:lnTo>
                  <a:pt x="7417" y="10462"/>
                </a:lnTo>
                <a:cubicBezTo>
                  <a:pt x="7414" y="10462"/>
                  <a:pt x="7411" y="10458"/>
                  <a:pt x="7407" y="10455"/>
                </a:cubicBezTo>
                <a:lnTo>
                  <a:pt x="7417" y="10435"/>
                </a:lnTo>
                <a:close/>
                <a:moveTo>
                  <a:pt x="7256" y="10458"/>
                </a:moveTo>
                <a:cubicBezTo>
                  <a:pt x="7254" y="10460"/>
                  <a:pt x="7252" y="10461"/>
                  <a:pt x="7250" y="10462"/>
                </a:cubicBezTo>
                <a:lnTo>
                  <a:pt x="7250" y="10462"/>
                </a:lnTo>
                <a:lnTo>
                  <a:pt x="7253" y="10458"/>
                </a:lnTo>
                <a:close/>
                <a:moveTo>
                  <a:pt x="7347" y="10451"/>
                </a:moveTo>
                <a:cubicBezTo>
                  <a:pt x="7344" y="10457"/>
                  <a:pt x="7338" y="10461"/>
                  <a:pt x="7335" y="10466"/>
                </a:cubicBezTo>
                <a:lnTo>
                  <a:pt x="7335" y="10466"/>
                </a:lnTo>
                <a:lnTo>
                  <a:pt x="7343" y="10451"/>
                </a:lnTo>
                <a:close/>
                <a:moveTo>
                  <a:pt x="7061" y="10468"/>
                </a:moveTo>
                <a:lnTo>
                  <a:pt x="7061" y="10472"/>
                </a:lnTo>
                <a:lnTo>
                  <a:pt x="7057" y="10475"/>
                </a:lnTo>
                <a:lnTo>
                  <a:pt x="7057" y="10472"/>
                </a:lnTo>
                <a:lnTo>
                  <a:pt x="7061" y="10468"/>
                </a:lnTo>
                <a:close/>
                <a:moveTo>
                  <a:pt x="7313" y="10468"/>
                </a:moveTo>
                <a:lnTo>
                  <a:pt x="7303" y="10482"/>
                </a:lnTo>
                <a:lnTo>
                  <a:pt x="7300" y="10482"/>
                </a:lnTo>
                <a:lnTo>
                  <a:pt x="7306" y="10468"/>
                </a:lnTo>
                <a:close/>
                <a:moveTo>
                  <a:pt x="7333" y="10472"/>
                </a:moveTo>
                <a:lnTo>
                  <a:pt x="7333" y="10475"/>
                </a:lnTo>
                <a:lnTo>
                  <a:pt x="7323" y="10485"/>
                </a:lnTo>
                <a:cubicBezTo>
                  <a:pt x="7327" y="10478"/>
                  <a:pt x="7330" y="10475"/>
                  <a:pt x="7333" y="10472"/>
                </a:cubicBezTo>
                <a:close/>
                <a:moveTo>
                  <a:pt x="7347" y="10455"/>
                </a:moveTo>
                <a:lnTo>
                  <a:pt x="7360" y="10462"/>
                </a:lnTo>
                <a:cubicBezTo>
                  <a:pt x="7350" y="10475"/>
                  <a:pt x="7343" y="10485"/>
                  <a:pt x="7337" y="10499"/>
                </a:cubicBezTo>
                <a:lnTo>
                  <a:pt x="7327" y="10495"/>
                </a:lnTo>
                <a:lnTo>
                  <a:pt x="7340" y="10472"/>
                </a:lnTo>
                <a:cubicBezTo>
                  <a:pt x="7343" y="10468"/>
                  <a:pt x="7347" y="10462"/>
                  <a:pt x="7347" y="10455"/>
                </a:cubicBezTo>
                <a:close/>
                <a:moveTo>
                  <a:pt x="7296" y="10492"/>
                </a:moveTo>
                <a:lnTo>
                  <a:pt x="7286" y="10502"/>
                </a:lnTo>
                <a:lnTo>
                  <a:pt x="7293" y="10492"/>
                </a:lnTo>
                <a:close/>
                <a:moveTo>
                  <a:pt x="7367" y="10465"/>
                </a:moveTo>
                <a:lnTo>
                  <a:pt x="7370" y="10468"/>
                </a:lnTo>
                <a:lnTo>
                  <a:pt x="7347" y="10505"/>
                </a:lnTo>
                <a:lnTo>
                  <a:pt x="7343" y="10505"/>
                </a:lnTo>
                <a:lnTo>
                  <a:pt x="7367" y="10465"/>
                </a:lnTo>
                <a:close/>
                <a:moveTo>
                  <a:pt x="7327" y="10502"/>
                </a:moveTo>
                <a:lnTo>
                  <a:pt x="7333" y="10509"/>
                </a:lnTo>
                <a:lnTo>
                  <a:pt x="7327" y="10515"/>
                </a:lnTo>
                <a:cubicBezTo>
                  <a:pt x="7327" y="10512"/>
                  <a:pt x="7323" y="10512"/>
                  <a:pt x="7320" y="10512"/>
                </a:cubicBezTo>
                <a:lnTo>
                  <a:pt x="7327" y="10502"/>
                </a:lnTo>
                <a:close/>
                <a:moveTo>
                  <a:pt x="7434" y="10445"/>
                </a:moveTo>
                <a:cubicBezTo>
                  <a:pt x="7488" y="10485"/>
                  <a:pt x="7528" y="10519"/>
                  <a:pt x="7525" y="10525"/>
                </a:cubicBezTo>
                <a:cubicBezTo>
                  <a:pt x="7495" y="10502"/>
                  <a:pt x="7461" y="10482"/>
                  <a:pt x="7428" y="10465"/>
                </a:cubicBezTo>
                <a:cubicBezTo>
                  <a:pt x="7428" y="10458"/>
                  <a:pt x="7431" y="10451"/>
                  <a:pt x="7434" y="10445"/>
                </a:cubicBezTo>
                <a:close/>
                <a:moveTo>
                  <a:pt x="7401" y="10485"/>
                </a:moveTo>
                <a:lnTo>
                  <a:pt x="7374" y="10529"/>
                </a:lnTo>
                <a:lnTo>
                  <a:pt x="7370" y="10529"/>
                </a:lnTo>
                <a:lnTo>
                  <a:pt x="7394" y="10485"/>
                </a:lnTo>
                <a:close/>
                <a:moveTo>
                  <a:pt x="7414" y="10492"/>
                </a:moveTo>
                <a:cubicBezTo>
                  <a:pt x="7461" y="10520"/>
                  <a:pt x="7501" y="10547"/>
                  <a:pt x="7485" y="10547"/>
                </a:cubicBezTo>
                <a:cubicBezTo>
                  <a:pt x="7481" y="10547"/>
                  <a:pt x="7471" y="10544"/>
                  <a:pt x="7454" y="10539"/>
                </a:cubicBezTo>
                <a:lnTo>
                  <a:pt x="7407" y="10509"/>
                </a:lnTo>
                <a:lnTo>
                  <a:pt x="7414" y="10492"/>
                </a:lnTo>
                <a:close/>
                <a:moveTo>
                  <a:pt x="7389" y="10554"/>
                </a:moveTo>
                <a:lnTo>
                  <a:pt x="7394" y="10559"/>
                </a:lnTo>
                <a:lnTo>
                  <a:pt x="7394" y="10559"/>
                </a:lnTo>
                <a:lnTo>
                  <a:pt x="7387" y="10556"/>
                </a:lnTo>
                <a:cubicBezTo>
                  <a:pt x="7387" y="10556"/>
                  <a:pt x="7388" y="10555"/>
                  <a:pt x="7389" y="10554"/>
                </a:cubicBezTo>
                <a:close/>
                <a:moveTo>
                  <a:pt x="7404" y="10512"/>
                </a:moveTo>
                <a:cubicBezTo>
                  <a:pt x="7438" y="10542"/>
                  <a:pt x="7495" y="10586"/>
                  <a:pt x="7471" y="10586"/>
                </a:cubicBezTo>
                <a:cubicBezTo>
                  <a:pt x="7458" y="10579"/>
                  <a:pt x="7451" y="10576"/>
                  <a:pt x="7438" y="10569"/>
                </a:cubicBezTo>
                <a:lnTo>
                  <a:pt x="7414" y="10552"/>
                </a:lnTo>
                <a:lnTo>
                  <a:pt x="7394" y="10539"/>
                </a:lnTo>
                <a:cubicBezTo>
                  <a:pt x="7397" y="10532"/>
                  <a:pt x="7401" y="10522"/>
                  <a:pt x="7404" y="10512"/>
                </a:cubicBezTo>
                <a:close/>
                <a:moveTo>
                  <a:pt x="7286" y="10579"/>
                </a:moveTo>
                <a:cubicBezTo>
                  <a:pt x="7283" y="10583"/>
                  <a:pt x="7283" y="10586"/>
                  <a:pt x="7283" y="10589"/>
                </a:cubicBezTo>
                <a:lnTo>
                  <a:pt x="7279" y="10589"/>
                </a:lnTo>
                <a:cubicBezTo>
                  <a:pt x="7279" y="10586"/>
                  <a:pt x="7283" y="10583"/>
                  <a:pt x="7286" y="10579"/>
                </a:cubicBezTo>
                <a:close/>
                <a:moveTo>
                  <a:pt x="7404" y="10566"/>
                </a:moveTo>
                <a:lnTo>
                  <a:pt x="7407" y="10569"/>
                </a:lnTo>
                <a:cubicBezTo>
                  <a:pt x="7407" y="10573"/>
                  <a:pt x="7404" y="10576"/>
                  <a:pt x="7404" y="10579"/>
                </a:cubicBezTo>
                <a:lnTo>
                  <a:pt x="7417" y="10576"/>
                </a:lnTo>
                <a:cubicBezTo>
                  <a:pt x="7438" y="10593"/>
                  <a:pt x="7452" y="10606"/>
                  <a:pt x="7443" y="10606"/>
                </a:cubicBezTo>
                <a:cubicBezTo>
                  <a:pt x="7438" y="10606"/>
                  <a:pt x="7425" y="10601"/>
                  <a:pt x="7401" y="10589"/>
                </a:cubicBezTo>
                <a:lnTo>
                  <a:pt x="7397" y="10589"/>
                </a:lnTo>
                <a:cubicBezTo>
                  <a:pt x="7391" y="10586"/>
                  <a:pt x="7384" y="10579"/>
                  <a:pt x="7380" y="10573"/>
                </a:cubicBezTo>
                <a:lnTo>
                  <a:pt x="7384" y="10566"/>
                </a:lnTo>
                <a:close/>
                <a:moveTo>
                  <a:pt x="6812" y="10612"/>
                </a:moveTo>
                <a:cubicBezTo>
                  <a:pt x="6819" y="10612"/>
                  <a:pt x="6829" y="10612"/>
                  <a:pt x="6842" y="10613"/>
                </a:cubicBezTo>
                <a:lnTo>
                  <a:pt x="6839" y="10613"/>
                </a:lnTo>
                <a:lnTo>
                  <a:pt x="6845" y="10633"/>
                </a:lnTo>
                <a:lnTo>
                  <a:pt x="6828" y="10626"/>
                </a:lnTo>
                <a:lnTo>
                  <a:pt x="6798" y="10620"/>
                </a:lnTo>
                <a:cubicBezTo>
                  <a:pt x="6788" y="10615"/>
                  <a:pt x="6791" y="10612"/>
                  <a:pt x="6812" y="10612"/>
                </a:cubicBezTo>
                <a:close/>
                <a:moveTo>
                  <a:pt x="7337" y="10663"/>
                </a:moveTo>
                <a:cubicBezTo>
                  <a:pt x="7341" y="10667"/>
                  <a:pt x="7345" y="10670"/>
                  <a:pt x="7349" y="10674"/>
                </a:cubicBezTo>
                <a:lnTo>
                  <a:pt x="7349" y="10674"/>
                </a:lnTo>
                <a:cubicBezTo>
                  <a:pt x="7346" y="10672"/>
                  <a:pt x="7343" y="10669"/>
                  <a:pt x="7340" y="10667"/>
                </a:cubicBezTo>
                <a:lnTo>
                  <a:pt x="7337" y="10667"/>
                </a:lnTo>
                <a:cubicBezTo>
                  <a:pt x="7337" y="10667"/>
                  <a:pt x="7337" y="10667"/>
                  <a:pt x="7337" y="10663"/>
                </a:cubicBezTo>
                <a:close/>
                <a:moveTo>
                  <a:pt x="7397" y="10724"/>
                </a:moveTo>
                <a:cubicBezTo>
                  <a:pt x="7384" y="10731"/>
                  <a:pt x="7374" y="10737"/>
                  <a:pt x="7364" y="10748"/>
                </a:cubicBezTo>
                <a:lnTo>
                  <a:pt x="7290" y="10775"/>
                </a:lnTo>
                <a:lnTo>
                  <a:pt x="7296" y="10761"/>
                </a:lnTo>
                <a:lnTo>
                  <a:pt x="7397" y="10724"/>
                </a:lnTo>
                <a:close/>
                <a:moveTo>
                  <a:pt x="7266" y="10812"/>
                </a:moveTo>
                <a:lnTo>
                  <a:pt x="7300" y="10828"/>
                </a:lnTo>
                <a:cubicBezTo>
                  <a:pt x="7296" y="10828"/>
                  <a:pt x="7296" y="10832"/>
                  <a:pt x="7296" y="10835"/>
                </a:cubicBezTo>
                <a:cubicBezTo>
                  <a:pt x="7290" y="10828"/>
                  <a:pt x="7279" y="10822"/>
                  <a:pt x="7269" y="10815"/>
                </a:cubicBezTo>
                <a:lnTo>
                  <a:pt x="7266" y="10815"/>
                </a:lnTo>
                <a:lnTo>
                  <a:pt x="7266" y="10812"/>
                </a:lnTo>
                <a:close/>
                <a:moveTo>
                  <a:pt x="330" y="10832"/>
                </a:moveTo>
                <a:cubicBezTo>
                  <a:pt x="329" y="10837"/>
                  <a:pt x="329" y="10843"/>
                  <a:pt x="331" y="10848"/>
                </a:cubicBezTo>
                <a:lnTo>
                  <a:pt x="331" y="10848"/>
                </a:lnTo>
                <a:cubicBezTo>
                  <a:pt x="331" y="10842"/>
                  <a:pt x="331" y="10837"/>
                  <a:pt x="330" y="10832"/>
                </a:cubicBezTo>
                <a:close/>
                <a:moveTo>
                  <a:pt x="7158" y="10812"/>
                </a:moveTo>
                <a:lnTo>
                  <a:pt x="7165" y="10818"/>
                </a:lnTo>
                <a:lnTo>
                  <a:pt x="7061" y="10859"/>
                </a:lnTo>
                <a:lnTo>
                  <a:pt x="7051" y="10852"/>
                </a:lnTo>
                <a:lnTo>
                  <a:pt x="7158" y="10812"/>
                </a:lnTo>
                <a:close/>
                <a:moveTo>
                  <a:pt x="7037" y="10859"/>
                </a:moveTo>
                <a:lnTo>
                  <a:pt x="7047" y="10865"/>
                </a:lnTo>
                <a:lnTo>
                  <a:pt x="7030" y="10872"/>
                </a:lnTo>
                <a:lnTo>
                  <a:pt x="7020" y="10865"/>
                </a:lnTo>
                <a:lnTo>
                  <a:pt x="7037" y="10859"/>
                </a:lnTo>
                <a:close/>
                <a:moveTo>
                  <a:pt x="7316" y="10835"/>
                </a:moveTo>
                <a:lnTo>
                  <a:pt x="7374" y="10862"/>
                </a:lnTo>
                <a:lnTo>
                  <a:pt x="7364" y="10879"/>
                </a:lnTo>
                <a:cubicBezTo>
                  <a:pt x="7347" y="10869"/>
                  <a:pt x="7330" y="10855"/>
                  <a:pt x="7313" y="10845"/>
                </a:cubicBezTo>
                <a:cubicBezTo>
                  <a:pt x="7313" y="10842"/>
                  <a:pt x="7316" y="10838"/>
                  <a:pt x="7316" y="10835"/>
                </a:cubicBezTo>
                <a:close/>
                <a:moveTo>
                  <a:pt x="6993" y="10872"/>
                </a:moveTo>
                <a:lnTo>
                  <a:pt x="7003" y="10882"/>
                </a:lnTo>
                <a:lnTo>
                  <a:pt x="6983" y="10889"/>
                </a:lnTo>
                <a:cubicBezTo>
                  <a:pt x="6980" y="10889"/>
                  <a:pt x="6977" y="10882"/>
                  <a:pt x="6973" y="10882"/>
                </a:cubicBezTo>
                <a:lnTo>
                  <a:pt x="6993" y="10872"/>
                </a:lnTo>
                <a:close/>
                <a:moveTo>
                  <a:pt x="6953" y="10891"/>
                </a:moveTo>
                <a:cubicBezTo>
                  <a:pt x="6956" y="10891"/>
                  <a:pt x="6962" y="10893"/>
                  <a:pt x="6970" y="10896"/>
                </a:cubicBezTo>
                <a:lnTo>
                  <a:pt x="6956" y="10899"/>
                </a:lnTo>
                <a:cubicBezTo>
                  <a:pt x="6949" y="10893"/>
                  <a:pt x="6949" y="10891"/>
                  <a:pt x="6953" y="10891"/>
                </a:cubicBezTo>
                <a:close/>
                <a:moveTo>
                  <a:pt x="7222" y="10929"/>
                </a:moveTo>
                <a:lnTo>
                  <a:pt x="7229" y="10933"/>
                </a:lnTo>
                <a:lnTo>
                  <a:pt x="7229" y="10946"/>
                </a:lnTo>
                <a:lnTo>
                  <a:pt x="7219" y="10939"/>
                </a:lnTo>
                <a:lnTo>
                  <a:pt x="7222" y="10929"/>
                </a:lnTo>
                <a:close/>
                <a:moveTo>
                  <a:pt x="7249" y="10882"/>
                </a:moveTo>
                <a:cubicBezTo>
                  <a:pt x="7276" y="10902"/>
                  <a:pt x="7303" y="10926"/>
                  <a:pt x="7330" y="10946"/>
                </a:cubicBezTo>
                <a:cubicBezTo>
                  <a:pt x="7327" y="10950"/>
                  <a:pt x="7327" y="10950"/>
                  <a:pt x="7327" y="10950"/>
                </a:cubicBezTo>
                <a:lnTo>
                  <a:pt x="7327" y="10953"/>
                </a:lnTo>
                <a:cubicBezTo>
                  <a:pt x="7296" y="10939"/>
                  <a:pt x="7269" y="10926"/>
                  <a:pt x="7246" y="10909"/>
                </a:cubicBezTo>
                <a:cubicBezTo>
                  <a:pt x="7246" y="10902"/>
                  <a:pt x="7249" y="10892"/>
                  <a:pt x="7249" y="10882"/>
                </a:cubicBezTo>
                <a:close/>
                <a:moveTo>
                  <a:pt x="7199" y="10946"/>
                </a:moveTo>
                <a:lnTo>
                  <a:pt x="7195" y="10956"/>
                </a:lnTo>
                <a:lnTo>
                  <a:pt x="7192" y="10963"/>
                </a:lnTo>
                <a:lnTo>
                  <a:pt x="7192" y="10966"/>
                </a:lnTo>
                <a:lnTo>
                  <a:pt x="7199" y="10946"/>
                </a:lnTo>
                <a:close/>
                <a:moveTo>
                  <a:pt x="7202" y="10943"/>
                </a:moveTo>
                <a:cubicBezTo>
                  <a:pt x="7199" y="10956"/>
                  <a:pt x="7199" y="10966"/>
                  <a:pt x="7202" y="10976"/>
                </a:cubicBezTo>
                <a:cubicBezTo>
                  <a:pt x="7202" y="10977"/>
                  <a:pt x="7203" y="10977"/>
                  <a:pt x="7203" y="10977"/>
                </a:cubicBezTo>
                <a:cubicBezTo>
                  <a:pt x="7206" y="10977"/>
                  <a:pt x="7210" y="10968"/>
                  <a:pt x="7216" y="10953"/>
                </a:cubicBezTo>
                <a:lnTo>
                  <a:pt x="7226" y="10956"/>
                </a:lnTo>
                <a:cubicBezTo>
                  <a:pt x="7226" y="10970"/>
                  <a:pt x="7226" y="10983"/>
                  <a:pt x="7222" y="10993"/>
                </a:cubicBezTo>
                <a:lnTo>
                  <a:pt x="7189" y="10966"/>
                </a:lnTo>
                <a:lnTo>
                  <a:pt x="7199" y="10946"/>
                </a:lnTo>
                <a:lnTo>
                  <a:pt x="7199" y="10946"/>
                </a:lnTo>
                <a:lnTo>
                  <a:pt x="7202" y="10943"/>
                </a:lnTo>
                <a:close/>
                <a:moveTo>
                  <a:pt x="7238" y="10937"/>
                </a:moveTo>
                <a:lnTo>
                  <a:pt x="7238" y="10937"/>
                </a:lnTo>
                <a:cubicBezTo>
                  <a:pt x="7264" y="10950"/>
                  <a:pt x="7287" y="10963"/>
                  <a:pt x="7310" y="10976"/>
                </a:cubicBezTo>
                <a:lnTo>
                  <a:pt x="7300" y="10997"/>
                </a:lnTo>
                <a:lnTo>
                  <a:pt x="7236" y="10950"/>
                </a:lnTo>
                <a:cubicBezTo>
                  <a:pt x="7236" y="10946"/>
                  <a:pt x="7236" y="10943"/>
                  <a:pt x="7238" y="10937"/>
                </a:cubicBezTo>
                <a:close/>
                <a:moveTo>
                  <a:pt x="7232" y="10963"/>
                </a:moveTo>
                <a:lnTo>
                  <a:pt x="7296" y="11000"/>
                </a:lnTo>
                <a:cubicBezTo>
                  <a:pt x="7286" y="11020"/>
                  <a:pt x="7276" y="11040"/>
                  <a:pt x="7263" y="11061"/>
                </a:cubicBezTo>
                <a:cubicBezTo>
                  <a:pt x="7229" y="11047"/>
                  <a:pt x="7189" y="11057"/>
                  <a:pt x="7155" y="11040"/>
                </a:cubicBezTo>
                <a:cubicBezTo>
                  <a:pt x="7162" y="11024"/>
                  <a:pt x="7168" y="11013"/>
                  <a:pt x="7175" y="11003"/>
                </a:cubicBezTo>
                <a:lnTo>
                  <a:pt x="7172" y="11000"/>
                </a:lnTo>
                <a:lnTo>
                  <a:pt x="7172" y="11000"/>
                </a:lnTo>
                <a:cubicBezTo>
                  <a:pt x="7213" y="11019"/>
                  <a:pt x="7235" y="11027"/>
                  <a:pt x="7243" y="11027"/>
                </a:cubicBezTo>
                <a:cubicBezTo>
                  <a:pt x="7255" y="11027"/>
                  <a:pt x="7245" y="11014"/>
                  <a:pt x="7226" y="10997"/>
                </a:cubicBezTo>
                <a:cubicBezTo>
                  <a:pt x="7226" y="10987"/>
                  <a:pt x="7229" y="10973"/>
                  <a:pt x="7232" y="10963"/>
                </a:cubicBezTo>
                <a:close/>
                <a:moveTo>
                  <a:pt x="2153" y="13481"/>
                </a:moveTo>
                <a:cubicBezTo>
                  <a:pt x="2143" y="13488"/>
                  <a:pt x="2133" y="13494"/>
                  <a:pt x="2124" y="13500"/>
                </a:cubicBezTo>
                <a:cubicBezTo>
                  <a:pt x="2134" y="13496"/>
                  <a:pt x="2144" y="13489"/>
                  <a:pt x="2153" y="13481"/>
                </a:cubicBezTo>
                <a:close/>
                <a:moveTo>
                  <a:pt x="4450" y="16543"/>
                </a:moveTo>
                <a:lnTo>
                  <a:pt x="4450" y="16543"/>
                </a:lnTo>
                <a:cubicBezTo>
                  <a:pt x="4470" y="16557"/>
                  <a:pt x="4500" y="16577"/>
                  <a:pt x="4550" y="16607"/>
                </a:cubicBezTo>
                <a:lnTo>
                  <a:pt x="4550" y="16610"/>
                </a:lnTo>
                <a:lnTo>
                  <a:pt x="4450" y="16543"/>
                </a:lnTo>
                <a:close/>
                <a:moveTo>
                  <a:pt x="4845" y="16690"/>
                </a:moveTo>
                <a:cubicBezTo>
                  <a:pt x="4854" y="16690"/>
                  <a:pt x="4864" y="16694"/>
                  <a:pt x="4873" y="16701"/>
                </a:cubicBezTo>
                <a:cubicBezTo>
                  <a:pt x="4833" y="16718"/>
                  <a:pt x="4900" y="16809"/>
                  <a:pt x="4927" y="16889"/>
                </a:cubicBezTo>
                <a:cubicBezTo>
                  <a:pt x="4877" y="16842"/>
                  <a:pt x="4823" y="16802"/>
                  <a:pt x="4769" y="16762"/>
                </a:cubicBezTo>
                <a:lnTo>
                  <a:pt x="4766" y="16765"/>
                </a:lnTo>
                <a:cubicBezTo>
                  <a:pt x="4783" y="16722"/>
                  <a:pt x="4814" y="16690"/>
                  <a:pt x="4845" y="16690"/>
                </a:cubicBezTo>
                <a:close/>
                <a:moveTo>
                  <a:pt x="12136" y="19709"/>
                </a:moveTo>
                <a:lnTo>
                  <a:pt x="12136" y="19709"/>
                </a:lnTo>
                <a:cubicBezTo>
                  <a:pt x="12129" y="19715"/>
                  <a:pt x="12120" y="19723"/>
                  <a:pt x="12112" y="19732"/>
                </a:cubicBezTo>
                <a:lnTo>
                  <a:pt x="12112" y="19732"/>
                </a:lnTo>
                <a:cubicBezTo>
                  <a:pt x="12120" y="19724"/>
                  <a:pt x="12128" y="19716"/>
                  <a:pt x="12136" y="19709"/>
                </a:cubicBezTo>
                <a:close/>
                <a:moveTo>
                  <a:pt x="12112" y="19732"/>
                </a:moveTo>
                <a:cubicBezTo>
                  <a:pt x="12103" y="19741"/>
                  <a:pt x="12094" y="19750"/>
                  <a:pt x="12085" y="19760"/>
                </a:cubicBezTo>
                <a:cubicBezTo>
                  <a:pt x="12095" y="19750"/>
                  <a:pt x="12103" y="19740"/>
                  <a:pt x="12112" y="19732"/>
                </a:cubicBezTo>
                <a:close/>
                <a:moveTo>
                  <a:pt x="8259" y="0"/>
                </a:moveTo>
                <a:cubicBezTo>
                  <a:pt x="8258" y="0"/>
                  <a:pt x="8257" y="2"/>
                  <a:pt x="8255" y="5"/>
                </a:cubicBezTo>
                <a:cubicBezTo>
                  <a:pt x="8252" y="5"/>
                  <a:pt x="8249" y="5"/>
                  <a:pt x="8246" y="5"/>
                </a:cubicBezTo>
                <a:cubicBezTo>
                  <a:pt x="7949" y="5"/>
                  <a:pt x="7642" y="159"/>
                  <a:pt x="7253" y="369"/>
                </a:cubicBezTo>
                <a:lnTo>
                  <a:pt x="7283" y="274"/>
                </a:lnTo>
                <a:cubicBezTo>
                  <a:pt x="7271" y="273"/>
                  <a:pt x="7258" y="273"/>
                  <a:pt x="7245" y="273"/>
                </a:cubicBezTo>
                <a:cubicBezTo>
                  <a:pt x="7063" y="273"/>
                  <a:pt x="6819" y="377"/>
                  <a:pt x="6640" y="399"/>
                </a:cubicBezTo>
                <a:cubicBezTo>
                  <a:pt x="6613" y="486"/>
                  <a:pt x="6516" y="520"/>
                  <a:pt x="6616" y="604"/>
                </a:cubicBezTo>
                <a:cubicBezTo>
                  <a:pt x="6552" y="586"/>
                  <a:pt x="6490" y="579"/>
                  <a:pt x="6433" y="579"/>
                </a:cubicBezTo>
                <a:cubicBezTo>
                  <a:pt x="6184" y="579"/>
                  <a:pt x="5996" y="725"/>
                  <a:pt x="5832" y="867"/>
                </a:cubicBezTo>
                <a:cubicBezTo>
                  <a:pt x="5651" y="1064"/>
                  <a:pt x="5497" y="1252"/>
                  <a:pt x="5207" y="1252"/>
                </a:cubicBezTo>
                <a:cubicBezTo>
                  <a:pt x="5191" y="1252"/>
                  <a:pt x="5173" y="1252"/>
                  <a:pt x="5156" y="1250"/>
                </a:cubicBezTo>
                <a:cubicBezTo>
                  <a:pt x="5201" y="1220"/>
                  <a:pt x="5233" y="1136"/>
                  <a:pt x="5207" y="1136"/>
                </a:cubicBezTo>
                <a:cubicBezTo>
                  <a:pt x="5204" y="1136"/>
                  <a:pt x="5201" y="1137"/>
                  <a:pt x="5196" y="1139"/>
                </a:cubicBezTo>
                <a:cubicBezTo>
                  <a:pt x="5085" y="1240"/>
                  <a:pt x="4984" y="1345"/>
                  <a:pt x="4890" y="1459"/>
                </a:cubicBezTo>
                <a:cubicBezTo>
                  <a:pt x="4947" y="1504"/>
                  <a:pt x="4971" y="1511"/>
                  <a:pt x="4998" y="1511"/>
                </a:cubicBezTo>
                <a:cubicBezTo>
                  <a:pt x="5010" y="1511"/>
                  <a:pt x="5022" y="1510"/>
                  <a:pt x="5038" y="1510"/>
                </a:cubicBezTo>
                <a:cubicBezTo>
                  <a:pt x="5057" y="1510"/>
                  <a:pt x="5083" y="1512"/>
                  <a:pt x="5119" y="1520"/>
                </a:cubicBezTo>
                <a:cubicBezTo>
                  <a:pt x="5122" y="1627"/>
                  <a:pt x="5075" y="1735"/>
                  <a:pt x="4991" y="1806"/>
                </a:cubicBezTo>
                <a:cubicBezTo>
                  <a:pt x="5082" y="1617"/>
                  <a:pt x="4856" y="1634"/>
                  <a:pt x="4739" y="1627"/>
                </a:cubicBezTo>
                <a:lnTo>
                  <a:pt x="4739" y="1627"/>
                </a:lnTo>
                <a:cubicBezTo>
                  <a:pt x="4776" y="1651"/>
                  <a:pt x="4786" y="1705"/>
                  <a:pt x="4816" y="1735"/>
                </a:cubicBezTo>
                <a:cubicBezTo>
                  <a:pt x="4789" y="1731"/>
                  <a:pt x="4768" y="1729"/>
                  <a:pt x="4751" y="1729"/>
                </a:cubicBezTo>
                <a:cubicBezTo>
                  <a:pt x="4558" y="1729"/>
                  <a:pt x="4937" y="1972"/>
                  <a:pt x="4628" y="2028"/>
                </a:cubicBezTo>
                <a:lnTo>
                  <a:pt x="4591" y="1964"/>
                </a:lnTo>
                <a:cubicBezTo>
                  <a:pt x="4530" y="2065"/>
                  <a:pt x="4527" y="2210"/>
                  <a:pt x="4426" y="2280"/>
                </a:cubicBezTo>
                <a:cubicBezTo>
                  <a:pt x="4281" y="2199"/>
                  <a:pt x="4459" y="2142"/>
                  <a:pt x="4375" y="2041"/>
                </a:cubicBezTo>
                <a:lnTo>
                  <a:pt x="4375" y="2041"/>
                </a:lnTo>
                <a:cubicBezTo>
                  <a:pt x="4258" y="2169"/>
                  <a:pt x="4347" y="2489"/>
                  <a:pt x="4133" y="2489"/>
                </a:cubicBezTo>
                <a:cubicBezTo>
                  <a:pt x="4132" y="2489"/>
                  <a:pt x="4131" y="2489"/>
                  <a:pt x="4129" y="2489"/>
                </a:cubicBezTo>
                <a:cubicBezTo>
                  <a:pt x="4146" y="2405"/>
                  <a:pt x="4220" y="2334"/>
                  <a:pt x="4241" y="2250"/>
                </a:cubicBezTo>
                <a:cubicBezTo>
                  <a:pt x="4213" y="2248"/>
                  <a:pt x="4188" y="2248"/>
                  <a:pt x="4167" y="2248"/>
                </a:cubicBezTo>
                <a:cubicBezTo>
                  <a:pt x="3991" y="2248"/>
                  <a:pt x="3996" y="2294"/>
                  <a:pt x="3897" y="2354"/>
                </a:cubicBezTo>
                <a:lnTo>
                  <a:pt x="3907" y="2348"/>
                </a:lnTo>
                <a:lnTo>
                  <a:pt x="3907" y="2348"/>
                </a:lnTo>
                <a:cubicBezTo>
                  <a:pt x="3816" y="2398"/>
                  <a:pt x="3729" y="2452"/>
                  <a:pt x="3645" y="2509"/>
                </a:cubicBezTo>
                <a:lnTo>
                  <a:pt x="3729" y="2486"/>
                </a:lnTo>
                <a:lnTo>
                  <a:pt x="3729" y="2486"/>
                </a:lnTo>
                <a:cubicBezTo>
                  <a:pt x="3903" y="2921"/>
                  <a:pt x="3507" y="2876"/>
                  <a:pt x="3533" y="3258"/>
                </a:cubicBezTo>
                <a:lnTo>
                  <a:pt x="3533" y="3258"/>
                </a:lnTo>
                <a:cubicBezTo>
                  <a:pt x="3520" y="3075"/>
                  <a:pt x="3497" y="3046"/>
                  <a:pt x="3462" y="3046"/>
                </a:cubicBezTo>
                <a:cubicBezTo>
                  <a:pt x="3446" y="3046"/>
                  <a:pt x="3428" y="3052"/>
                  <a:pt x="3406" y="3052"/>
                </a:cubicBezTo>
                <a:cubicBezTo>
                  <a:pt x="3381" y="3052"/>
                  <a:pt x="3352" y="3044"/>
                  <a:pt x="3318" y="3011"/>
                </a:cubicBezTo>
                <a:cubicBezTo>
                  <a:pt x="3258" y="3029"/>
                  <a:pt x="3183" y="3060"/>
                  <a:pt x="3136" y="3060"/>
                </a:cubicBezTo>
                <a:cubicBezTo>
                  <a:pt x="3115" y="3060"/>
                  <a:pt x="3099" y="3054"/>
                  <a:pt x="3093" y="3037"/>
                </a:cubicBezTo>
                <a:lnTo>
                  <a:pt x="3093" y="3037"/>
                </a:lnTo>
                <a:cubicBezTo>
                  <a:pt x="3130" y="3236"/>
                  <a:pt x="2867" y="3162"/>
                  <a:pt x="2928" y="3448"/>
                </a:cubicBezTo>
                <a:cubicBezTo>
                  <a:pt x="2923" y="3446"/>
                  <a:pt x="2919" y="3445"/>
                  <a:pt x="2914" y="3445"/>
                </a:cubicBezTo>
                <a:cubicBezTo>
                  <a:pt x="2881" y="3445"/>
                  <a:pt x="2852" y="3501"/>
                  <a:pt x="2806" y="3501"/>
                </a:cubicBezTo>
                <a:cubicBezTo>
                  <a:pt x="2787" y="3501"/>
                  <a:pt x="2764" y="3491"/>
                  <a:pt x="2736" y="3461"/>
                </a:cubicBezTo>
                <a:lnTo>
                  <a:pt x="2736" y="3461"/>
                </a:lnTo>
                <a:cubicBezTo>
                  <a:pt x="2710" y="3529"/>
                  <a:pt x="2720" y="3548"/>
                  <a:pt x="2746" y="3548"/>
                </a:cubicBezTo>
                <a:cubicBezTo>
                  <a:pt x="2775" y="3548"/>
                  <a:pt x="2825" y="3524"/>
                  <a:pt x="2861" y="3524"/>
                </a:cubicBezTo>
                <a:cubicBezTo>
                  <a:pt x="2875" y="3524"/>
                  <a:pt x="2886" y="3527"/>
                  <a:pt x="2894" y="3536"/>
                </a:cubicBezTo>
                <a:cubicBezTo>
                  <a:pt x="2894" y="3862"/>
                  <a:pt x="2336" y="3960"/>
                  <a:pt x="2376" y="4448"/>
                </a:cubicBezTo>
                <a:cubicBezTo>
                  <a:pt x="2305" y="4761"/>
                  <a:pt x="2427" y="4919"/>
                  <a:pt x="2420" y="5181"/>
                </a:cubicBezTo>
                <a:cubicBezTo>
                  <a:pt x="2406" y="5208"/>
                  <a:pt x="2393" y="5235"/>
                  <a:pt x="2383" y="5262"/>
                </a:cubicBezTo>
                <a:cubicBezTo>
                  <a:pt x="2289" y="5259"/>
                  <a:pt x="2265" y="5097"/>
                  <a:pt x="2265" y="5097"/>
                </a:cubicBezTo>
                <a:cubicBezTo>
                  <a:pt x="2117" y="5215"/>
                  <a:pt x="2077" y="5339"/>
                  <a:pt x="2070" y="5511"/>
                </a:cubicBezTo>
                <a:cubicBezTo>
                  <a:pt x="2053" y="5487"/>
                  <a:pt x="2032" y="5479"/>
                  <a:pt x="2005" y="5479"/>
                </a:cubicBezTo>
                <a:cubicBezTo>
                  <a:pt x="1977" y="5479"/>
                  <a:pt x="1944" y="5487"/>
                  <a:pt x="1902" y="5498"/>
                </a:cubicBezTo>
                <a:cubicBezTo>
                  <a:pt x="1868" y="5622"/>
                  <a:pt x="2066" y="5656"/>
                  <a:pt x="1928" y="5784"/>
                </a:cubicBezTo>
                <a:cubicBezTo>
                  <a:pt x="1878" y="5733"/>
                  <a:pt x="1794" y="5662"/>
                  <a:pt x="1757" y="5578"/>
                </a:cubicBezTo>
                <a:lnTo>
                  <a:pt x="1757" y="5578"/>
                </a:lnTo>
                <a:cubicBezTo>
                  <a:pt x="1753" y="5747"/>
                  <a:pt x="1801" y="5925"/>
                  <a:pt x="1797" y="6090"/>
                </a:cubicBezTo>
                <a:cubicBezTo>
                  <a:pt x="1795" y="6090"/>
                  <a:pt x="1793" y="6090"/>
                  <a:pt x="1790" y="6090"/>
                </a:cubicBezTo>
                <a:cubicBezTo>
                  <a:pt x="1689" y="6090"/>
                  <a:pt x="1685" y="5947"/>
                  <a:pt x="1642" y="5874"/>
                </a:cubicBezTo>
                <a:lnTo>
                  <a:pt x="1642" y="5874"/>
                </a:lnTo>
                <a:cubicBezTo>
                  <a:pt x="1626" y="6060"/>
                  <a:pt x="1568" y="6342"/>
                  <a:pt x="1706" y="6443"/>
                </a:cubicBezTo>
                <a:cubicBezTo>
                  <a:pt x="1729" y="6418"/>
                  <a:pt x="1754" y="6396"/>
                  <a:pt x="1776" y="6374"/>
                </a:cubicBezTo>
                <a:lnTo>
                  <a:pt x="1776" y="6374"/>
                </a:lnTo>
                <a:cubicBezTo>
                  <a:pt x="1773" y="6375"/>
                  <a:pt x="1769" y="6376"/>
                  <a:pt x="1765" y="6376"/>
                </a:cubicBezTo>
                <a:cubicBezTo>
                  <a:pt x="1723" y="6376"/>
                  <a:pt x="1653" y="6328"/>
                  <a:pt x="1646" y="6288"/>
                </a:cubicBezTo>
                <a:cubicBezTo>
                  <a:pt x="1591" y="6139"/>
                  <a:pt x="1707" y="6106"/>
                  <a:pt x="1785" y="6106"/>
                </a:cubicBezTo>
                <a:cubicBezTo>
                  <a:pt x="1803" y="6106"/>
                  <a:pt x="1819" y="6107"/>
                  <a:pt x="1831" y="6110"/>
                </a:cubicBezTo>
                <a:lnTo>
                  <a:pt x="1828" y="6224"/>
                </a:lnTo>
                <a:cubicBezTo>
                  <a:pt x="1830" y="6225"/>
                  <a:pt x="1833" y="6225"/>
                  <a:pt x="1836" y="6225"/>
                </a:cubicBezTo>
                <a:cubicBezTo>
                  <a:pt x="2184" y="6225"/>
                  <a:pt x="1929" y="5789"/>
                  <a:pt x="2023" y="5582"/>
                </a:cubicBezTo>
                <a:lnTo>
                  <a:pt x="2023" y="5582"/>
                </a:lnTo>
                <a:lnTo>
                  <a:pt x="2184" y="5726"/>
                </a:lnTo>
                <a:cubicBezTo>
                  <a:pt x="1972" y="6248"/>
                  <a:pt x="1807" y="6787"/>
                  <a:pt x="1683" y="7338"/>
                </a:cubicBezTo>
                <a:lnTo>
                  <a:pt x="1673" y="7359"/>
                </a:lnTo>
                <a:cubicBezTo>
                  <a:pt x="1572" y="7285"/>
                  <a:pt x="1474" y="7200"/>
                  <a:pt x="1366" y="7157"/>
                </a:cubicBezTo>
                <a:lnTo>
                  <a:pt x="1282" y="7106"/>
                </a:lnTo>
                <a:lnTo>
                  <a:pt x="1282" y="7133"/>
                </a:lnTo>
                <a:cubicBezTo>
                  <a:pt x="1263" y="7130"/>
                  <a:pt x="1242" y="7128"/>
                  <a:pt x="1221" y="7128"/>
                </a:cubicBezTo>
                <a:cubicBezTo>
                  <a:pt x="1141" y="7128"/>
                  <a:pt x="1050" y="7155"/>
                  <a:pt x="946" y="7227"/>
                </a:cubicBezTo>
                <a:lnTo>
                  <a:pt x="979" y="7537"/>
                </a:lnTo>
                <a:lnTo>
                  <a:pt x="821" y="7557"/>
                </a:lnTo>
                <a:lnTo>
                  <a:pt x="912" y="7352"/>
                </a:lnTo>
                <a:lnTo>
                  <a:pt x="912" y="7352"/>
                </a:lnTo>
                <a:cubicBezTo>
                  <a:pt x="744" y="7409"/>
                  <a:pt x="808" y="7534"/>
                  <a:pt x="841" y="7648"/>
                </a:cubicBezTo>
                <a:cubicBezTo>
                  <a:pt x="827" y="7645"/>
                  <a:pt x="812" y="7643"/>
                  <a:pt x="797" y="7643"/>
                </a:cubicBezTo>
                <a:cubicBezTo>
                  <a:pt x="747" y="7643"/>
                  <a:pt x="699" y="7660"/>
                  <a:pt x="660" y="7688"/>
                </a:cubicBezTo>
                <a:cubicBezTo>
                  <a:pt x="703" y="7806"/>
                  <a:pt x="754" y="7921"/>
                  <a:pt x="801" y="8035"/>
                </a:cubicBezTo>
                <a:cubicBezTo>
                  <a:pt x="721" y="8028"/>
                  <a:pt x="676" y="7932"/>
                  <a:pt x="613" y="7932"/>
                </a:cubicBezTo>
                <a:cubicBezTo>
                  <a:pt x="587" y="7932"/>
                  <a:pt x="559" y="7947"/>
                  <a:pt x="525" y="7988"/>
                </a:cubicBezTo>
                <a:cubicBezTo>
                  <a:pt x="592" y="8146"/>
                  <a:pt x="794" y="7968"/>
                  <a:pt x="794" y="8183"/>
                </a:cubicBezTo>
                <a:cubicBezTo>
                  <a:pt x="636" y="8257"/>
                  <a:pt x="549" y="8190"/>
                  <a:pt x="603" y="8368"/>
                </a:cubicBezTo>
                <a:cubicBezTo>
                  <a:pt x="532" y="8365"/>
                  <a:pt x="501" y="8329"/>
                  <a:pt x="488" y="8269"/>
                </a:cubicBezTo>
                <a:lnTo>
                  <a:pt x="488" y="8269"/>
                </a:lnTo>
                <a:cubicBezTo>
                  <a:pt x="510" y="8424"/>
                  <a:pt x="412" y="8615"/>
                  <a:pt x="532" y="8715"/>
                </a:cubicBezTo>
                <a:cubicBezTo>
                  <a:pt x="358" y="8799"/>
                  <a:pt x="451" y="9115"/>
                  <a:pt x="267" y="9115"/>
                </a:cubicBezTo>
                <a:cubicBezTo>
                  <a:pt x="252" y="9115"/>
                  <a:pt x="235" y="9113"/>
                  <a:pt x="216" y="9109"/>
                </a:cubicBezTo>
                <a:lnTo>
                  <a:pt x="216" y="9109"/>
                </a:lnTo>
                <a:cubicBezTo>
                  <a:pt x="266" y="9166"/>
                  <a:pt x="380" y="9388"/>
                  <a:pt x="374" y="9512"/>
                </a:cubicBezTo>
                <a:cubicBezTo>
                  <a:pt x="329" y="9471"/>
                  <a:pt x="296" y="9454"/>
                  <a:pt x="273" y="9454"/>
                </a:cubicBezTo>
                <a:cubicBezTo>
                  <a:pt x="147" y="9454"/>
                  <a:pt x="259" y="9934"/>
                  <a:pt x="37" y="9934"/>
                </a:cubicBezTo>
                <a:cubicBezTo>
                  <a:pt x="26" y="9934"/>
                  <a:pt x="13" y="9932"/>
                  <a:pt x="0" y="9930"/>
                </a:cubicBezTo>
                <a:lnTo>
                  <a:pt x="0" y="9930"/>
                </a:lnTo>
                <a:cubicBezTo>
                  <a:pt x="269" y="10112"/>
                  <a:pt x="158" y="10610"/>
                  <a:pt x="401" y="10899"/>
                </a:cubicBezTo>
                <a:cubicBezTo>
                  <a:pt x="379" y="10888"/>
                  <a:pt x="341" y="10870"/>
                  <a:pt x="331" y="10848"/>
                </a:cubicBezTo>
                <a:lnTo>
                  <a:pt x="331" y="10848"/>
                </a:lnTo>
                <a:cubicBezTo>
                  <a:pt x="346" y="11021"/>
                  <a:pt x="283" y="11098"/>
                  <a:pt x="276" y="11229"/>
                </a:cubicBezTo>
                <a:cubicBezTo>
                  <a:pt x="297" y="11224"/>
                  <a:pt x="317" y="11222"/>
                  <a:pt x="337" y="11222"/>
                </a:cubicBezTo>
                <a:cubicBezTo>
                  <a:pt x="530" y="11222"/>
                  <a:pt x="674" y="11430"/>
                  <a:pt x="852" y="11488"/>
                </a:cubicBezTo>
                <a:cubicBezTo>
                  <a:pt x="813" y="11599"/>
                  <a:pt x="760" y="11627"/>
                  <a:pt x="702" y="11627"/>
                </a:cubicBezTo>
                <a:cubicBezTo>
                  <a:pt x="640" y="11627"/>
                  <a:pt x="572" y="11596"/>
                  <a:pt x="504" y="11596"/>
                </a:cubicBezTo>
                <a:cubicBezTo>
                  <a:pt x="463" y="11596"/>
                  <a:pt x="422" y="11607"/>
                  <a:pt x="384" y="11643"/>
                </a:cubicBezTo>
                <a:cubicBezTo>
                  <a:pt x="402" y="11634"/>
                  <a:pt x="420" y="11630"/>
                  <a:pt x="438" y="11630"/>
                </a:cubicBezTo>
                <a:cubicBezTo>
                  <a:pt x="556" y="11630"/>
                  <a:pt x="682" y="11798"/>
                  <a:pt x="773" y="11798"/>
                </a:cubicBezTo>
                <a:cubicBezTo>
                  <a:pt x="796" y="11798"/>
                  <a:pt x="817" y="11787"/>
                  <a:pt x="835" y="11761"/>
                </a:cubicBezTo>
                <a:lnTo>
                  <a:pt x="835" y="11761"/>
                </a:lnTo>
                <a:cubicBezTo>
                  <a:pt x="801" y="11969"/>
                  <a:pt x="848" y="11915"/>
                  <a:pt x="734" y="12090"/>
                </a:cubicBezTo>
                <a:cubicBezTo>
                  <a:pt x="791" y="12061"/>
                  <a:pt x="829" y="12049"/>
                  <a:pt x="855" y="12049"/>
                </a:cubicBezTo>
                <a:cubicBezTo>
                  <a:pt x="951" y="12049"/>
                  <a:pt x="908" y="12195"/>
                  <a:pt x="1084" y="12198"/>
                </a:cubicBezTo>
                <a:cubicBezTo>
                  <a:pt x="1107" y="12467"/>
                  <a:pt x="902" y="12413"/>
                  <a:pt x="1131" y="12558"/>
                </a:cubicBezTo>
                <a:cubicBezTo>
                  <a:pt x="1135" y="12618"/>
                  <a:pt x="1102" y="12637"/>
                  <a:pt x="1060" y="12637"/>
                </a:cubicBezTo>
                <a:cubicBezTo>
                  <a:pt x="997" y="12637"/>
                  <a:pt x="916" y="12595"/>
                  <a:pt x="916" y="12595"/>
                </a:cubicBezTo>
                <a:lnTo>
                  <a:pt x="916" y="12595"/>
                </a:lnTo>
                <a:cubicBezTo>
                  <a:pt x="962" y="12656"/>
                  <a:pt x="1002" y="12678"/>
                  <a:pt x="1039" y="12678"/>
                </a:cubicBezTo>
                <a:cubicBezTo>
                  <a:pt x="1128" y="12678"/>
                  <a:pt x="1196" y="12544"/>
                  <a:pt x="1289" y="12518"/>
                </a:cubicBezTo>
                <a:lnTo>
                  <a:pt x="1289" y="12518"/>
                </a:lnTo>
                <a:cubicBezTo>
                  <a:pt x="1531" y="12703"/>
                  <a:pt x="1259" y="12726"/>
                  <a:pt x="1242" y="12881"/>
                </a:cubicBezTo>
                <a:cubicBezTo>
                  <a:pt x="1410" y="12986"/>
                  <a:pt x="1663" y="12952"/>
                  <a:pt x="1743" y="13046"/>
                </a:cubicBezTo>
                <a:cubicBezTo>
                  <a:pt x="1727" y="13073"/>
                  <a:pt x="1703" y="13097"/>
                  <a:pt x="1676" y="13113"/>
                </a:cubicBezTo>
                <a:cubicBezTo>
                  <a:pt x="1695" y="13103"/>
                  <a:pt x="1715" y="13098"/>
                  <a:pt x="1735" y="13098"/>
                </a:cubicBezTo>
                <a:cubicBezTo>
                  <a:pt x="1747" y="13098"/>
                  <a:pt x="1759" y="13100"/>
                  <a:pt x="1770" y="13103"/>
                </a:cubicBezTo>
                <a:cubicBezTo>
                  <a:pt x="1768" y="13097"/>
                  <a:pt x="1768" y="13095"/>
                  <a:pt x="1770" y="13095"/>
                </a:cubicBezTo>
                <a:cubicBezTo>
                  <a:pt x="1778" y="13095"/>
                  <a:pt x="1836" y="13184"/>
                  <a:pt x="1868" y="13225"/>
                </a:cubicBezTo>
                <a:cubicBezTo>
                  <a:pt x="1908" y="13288"/>
                  <a:pt x="1955" y="13349"/>
                  <a:pt x="2006" y="13403"/>
                </a:cubicBezTo>
                <a:cubicBezTo>
                  <a:pt x="2033" y="13430"/>
                  <a:pt x="2063" y="13453"/>
                  <a:pt x="2093" y="13470"/>
                </a:cubicBezTo>
                <a:cubicBezTo>
                  <a:pt x="2102" y="13477"/>
                  <a:pt x="2108" y="13480"/>
                  <a:pt x="2112" y="13480"/>
                </a:cubicBezTo>
                <a:cubicBezTo>
                  <a:pt x="2119" y="13480"/>
                  <a:pt x="2122" y="13475"/>
                  <a:pt x="2124" y="13467"/>
                </a:cubicBezTo>
                <a:lnTo>
                  <a:pt x="2167" y="13467"/>
                </a:lnTo>
                <a:cubicBezTo>
                  <a:pt x="2163" y="13472"/>
                  <a:pt x="2158" y="13477"/>
                  <a:pt x="2153" y="13481"/>
                </a:cubicBezTo>
                <a:lnTo>
                  <a:pt x="2153" y="13481"/>
                </a:lnTo>
                <a:cubicBezTo>
                  <a:pt x="2228" y="13432"/>
                  <a:pt x="2305" y="13388"/>
                  <a:pt x="2383" y="13349"/>
                </a:cubicBezTo>
                <a:cubicBezTo>
                  <a:pt x="2420" y="13406"/>
                  <a:pt x="2575" y="13447"/>
                  <a:pt x="2457" y="13538"/>
                </a:cubicBezTo>
                <a:cubicBezTo>
                  <a:pt x="2437" y="13477"/>
                  <a:pt x="2383" y="13490"/>
                  <a:pt x="2329" y="13480"/>
                </a:cubicBezTo>
                <a:lnTo>
                  <a:pt x="2329" y="13480"/>
                </a:lnTo>
                <a:lnTo>
                  <a:pt x="2427" y="13561"/>
                </a:lnTo>
                <a:cubicBezTo>
                  <a:pt x="2392" y="13602"/>
                  <a:pt x="2367" y="13617"/>
                  <a:pt x="2347" y="13617"/>
                </a:cubicBezTo>
                <a:cubicBezTo>
                  <a:pt x="2291" y="13617"/>
                  <a:pt x="2274" y="13501"/>
                  <a:pt x="2213" y="13501"/>
                </a:cubicBezTo>
                <a:cubicBezTo>
                  <a:pt x="2201" y="13501"/>
                  <a:pt x="2187" y="13506"/>
                  <a:pt x="2171" y="13517"/>
                </a:cubicBezTo>
                <a:cubicBezTo>
                  <a:pt x="2299" y="13669"/>
                  <a:pt x="2568" y="13857"/>
                  <a:pt x="2585" y="14025"/>
                </a:cubicBezTo>
                <a:cubicBezTo>
                  <a:pt x="2564" y="14040"/>
                  <a:pt x="2545" y="14046"/>
                  <a:pt x="2528" y="14046"/>
                </a:cubicBezTo>
                <a:cubicBezTo>
                  <a:pt x="2437" y="14046"/>
                  <a:pt x="2384" y="13879"/>
                  <a:pt x="2339" y="13879"/>
                </a:cubicBezTo>
                <a:cubicBezTo>
                  <a:pt x="2321" y="13879"/>
                  <a:pt x="2305" y="13905"/>
                  <a:pt x="2289" y="13975"/>
                </a:cubicBezTo>
                <a:lnTo>
                  <a:pt x="2255" y="13699"/>
                </a:lnTo>
                <a:cubicBezTo>
                  <a:pt x="2196" y="13785"/>
                  <a:pt x="2166" y="13812"/>
                  <a:pt x="2149" y="13812"/>
                </a:cubicBezTo>
                <a:cubicBezTo>
                  <a:pt x="2120" y="13812"/>
                  <a:pt x="2126" y="13737"/>
                  <a:pt x="2091" y="13737"/>
                </a:cubicBezTo>
                <a:cubicBezTo>
                  <a:pt x="2071" y="13737"/>
                  <a:pt x="2036" y="13763"/>
                  <a:pt x="1972" y="13844"/>
                </a:cubicBezTo>
                <a:cubicBezTo>
                  <a:pt x="2060" y="14204"/>
                  <a:pt x="2225" y="14174"/>
                  <a:pt x="2339" y="14524"/>
                </a:cubicBezTo>
                <a:cubicBezTo>
                  <a:pt x="2348" y="14525"/>
                  <a:pt x="2357" y="14525"/>
                  <a:pt x="2365" y="14525"/>
                </a:cubicBezTo>
                <a:cubicBezTo>
                  <a:pt x="2469" y="14525"/>
                  <a:pt x="2481" y="14438"/>
                  <a:pt x="2583" y="14438"/>
                </a:cubicBezTo>
                <a:cubicBezTo>
                  <a:pt x="2591" y="14438"/>
                  <a:pt x="2599" y="14438"/>
                  <a:pt x="2608" y="14439"/>
                </a:cubicBezTo>
                <a:cubicBezTo>
                  <a:pt x="3029" y="14766"/>
                  <a:pt x="2376" y="15052"/>
                  <a:pt x="2820" y="15224"/>
                </a:cubicBezTo>
                <a:cubicBezTo>
                  <a:pt x="2825" y="15224"/>
                  <a:pt x="2830" y="15224"/>
                  <a:pt x="2834" y="15224"/>
                </a:cubicBezTo>
                <a:cubicBezTo>
                  <a:pt x="2908" y="15224"/>
                  <a:pt x="2990" y="15202"/>
                  <a:pt x="3064" y="15202"/>
                </a:cubicBezTo>
                <a:cubicBezTo>
                  <a:pt x="3157" y="15202"/>
                  <a:pt x="3235" y="15237"/>
                  <a:pt x="3265" y="15392"/>
                </a:cubicBezTo>
                <a:lnTo>
                  <a:pt x="3029" y="15463"/>
                </a:lnTo>
                <a:cubicBezTo>
                  <a:pt x="3108" y="15577"/>
                  <a:pt x="3183" y="15594"/>
                  <a:pt x="3252" y="15594"/>
                </a:cubicBezTo>
                <a:cubicBezTo>
                  <a:pt x="3280" y="15594"/>
                  <a:pt x="3307" y="15591"/>
                  <a:pt x="3333" y="15591"/>
                </a:cubicBezTo>
                <a:cubicBezTo>
                  <a:pt x="3407" y="15591"/>
                  <a:pt x="3471" y="15613"/>
                  <a:pt x="3524" y="15779"/>
                </a:cubicBezTo>
                <a:cubicBezTo>
                  <a:pt x="3518" y="15780"/>
                  <a:pt x="3513" y="15780"/>
                  <a:pt x="3508" y="15780"/>
                </a:cubicBezTo>
                <a:cubicBezTo>
                  <a:pt x="3418" y="15780"/>
                  <a:pt x="3327" y="15672"/>
                  <a:pt x="3306" y="15672"/>
                </a:cubicBezTo>
                <a:cubicBezTo>
                  <a:pt x="3302" y="15672"/>
                  <a:pt x="3300" y="15675"/>
                  <a:pt x="3302" y="15685"/>
                </a:cubicBezTo>
                <a:cubicBezTo>
                  <a:pt x="3310" y="15808"/>
                  <a:pt x="3347" y="15836"/>
                  <a:pt x="3395" y="15836"/>
                </a:cubicBezTo>
                <a:cubicBezTo>
                  <a:pt x="3438" y="15836"/>
                  <a:pt x="3489" y="15815"/>
                  <a:pt x="3539" y="15815"/>
                </a:cubicBezTo>
                <a:cubicBezTo>
                  <a:pt x="3570" y="15815"/>
                  <a:pt x="3601" y="15824"/>
                  <a:pt x="3628" y="15853"/>
                </a:cubicBezTo>
                <a:lnTo>
                  <a:pt x="3507" y="16018"/>
                </a:lnTo>
                <a:cubicBezTo>
                  <a:pt x="3790" y="16267"/>
                  <a:pt x="4180" y="16432"/>
                  <a:pt x="4513" y="16647"/>
                </a:cubicBezTo>
                <a:cubicBezTo>
                  <a:pt x="4459" y="16681"/>
                  <a:pt x="4365" y="16691"/>
                  <a:pt x="4402" y="16795"/>
                </a:cubicBezTo>
                <a:cubicBezTo>
                  <a:pt x="4860" y="17034"/>
                  <a:pt x="5260" y="17448"/>
                  <a:pt x="5634" y="17798"/>
                </a:cubicBezTo>
                <a:lnTo>
                  <a:pt x="5879" y="17734"/>
                </a:lnTo>
                <a:lnTo>
                  <a:pt x="5879" y="17734"/>
                </a:lnTo>
                <a:cubicBezTo>
                  <a:pt x="5916" y="17758"/>
                  <a:pt x="5913" y="17842"/>
                  <a:pt x="5856" y="17849"/>
                </a:cubicBezTo>
                <a:cubicBezTo>
                  <a:pt x="5888" y="17883"/>
                  <a:pt x="5909" y="17897"/>
                  <a:pt x="5923" y="17897"/>
                </a:cubicBezTo>
                <a:cubicBezTo>
                  <a:pt x="5968" y="17897"/>
                  <a:pt x="5943" y="17753"/>
                  <a:pt x="6031" y="17738"/>
                </a:cubicBezTo>
                <a:lnTo>
                  <a:pt x="6031" y="17738"/>
                </a:lnTo>
                <a:cubicBezTo>
                  <a:pt x="6128" y="17778"/>
                  <a:pt x="6108" y="17896"/>
                  <a:pt x="6024" y="17906"/>
                </a:cubicBezTo>
                <a:cubicBezTo>
                  <a:pt x="6250" y="17923"/>
                  <a:pt x="6472" y="17956"/>
                  <a:pt x="6687" y="18013"/>
                </a:cubicBezTo>
                <a:cubicBezTo>
                  <a:pt x="6966" y="18098"/>
                  <a:pt x="7030" y="18111"/>
                  <a:pt x="7003" y="18242"/>
                </a:cubicBezTo>
                <a:lnTo>
                  <a:pt x="6953" y="18263"/>
                </a:lnTo>
                <a:cubicBezTo>
                  <a:pt x="6956" y="18279"/>
                  <a:pt x="6953" y="18279"/>
                  <a:pt x="6970" y="18289"/>
                </a:cubicBezTo>
                <a:cubicBezTo>
                  <a:pt x="6993" y="18306"/>
                  <a:pt x="7020" y="18320"/>
                  <a:pt x="7047" y="18330"/>
                </a:cubicBezTo>
                <a:cubicBezTo>
                  <a:pt x="7092" y="18338"/>
                  <a:pt x="7138" y="18344"/>
                  <a:pt x="7183" y="18344"/>
                </a:cubicBezTo>
                <a:cubicBezTo>
                  <a:pt x="7193" y="18344"/>
                  <a:pt x="7203" y="18344"/>
                  <a:pt x="7212" y="18343"/>
                </a:cubicBezTo>
                <a:cubicBezTo>
                  <a:pt x="7221" y="18343"/>
                  <a:pt x="7230" y="18343"/>
                  <a:pt x="7239" y="18343"/>
                </a:cubicBezTo>
                <a:cubicBezTo>
                  <a:pt x="7337" y="18343"/>
                  <a:pt x="7428" y="18349"/>
                  <a:pt x="7465" y="18485"/>
                </a:cubicBezTo>
                <a:lnTo>
                  <a:pt x="7407" y="18475"/>
                </a:lnTo>
                <a:lnTo>
                  <a:pt x="7407" y="18475"/>
                </a:lnTo>
                <a:cubicBezTo>
                  <a:pt x="7828" y="18956"/>
                  <a:pt x="8494" y="19148"/>
                  <a:pt x="8844" y="19565"/>
                </a:cubicBezTo>
                <a:cubicBezTo>
                  <a:pt x="8876" y="19530"/>
                  <a:pt x="8913" y="19516"/>
                  <a:pt x="8954" y="19516"/>
                </a:cubicBezTo>
                <a:cubicBezTo>
                  <a:pt x="9029" y="19516"/>
                  <a:pt x="9118" y="19564"/>
                  <a:pt x="9208" y="19605"/>
                </a:cubicBezTo>
                <a:cubicBezTo>
                  <a:pt x="9271" y="19633"/>
                  <a:pt x="9336" y="19655"/>
                  <a:pt x="9393" y="19655"/>
                </a:cubicBezTo>
                <a:cubicBezTo>
                  <a:pt x="9461" y="19655"/>
                  <a:pt x="9518" y="19624"/>
                  <a:pt x="9551" y="19535"/>
                </a:cubicBezTo>
                <a:cubicBezTo>
                  <a:pt x="9857" y="19787"/>
                  <a:pt x="9746" y="19824"/>
                  <a:pt x="10265" y="20002"/>
                </a:cubicBezTo>
                <a:cubicBezTo>
                  <a:pt x="10271" y="20003"/>
                  <a:pt x="10276" y="20004"/>
                  <a:pt x="10282" y="20004"/>
                </a:cubicBezTo>
                <a:cubicBezTo>
                  <a:pt x="10416" y="20004"/>
                  <a:pt x="10494" y="19789"/>
                  <a:pt x="10652" y="19760"/>
                </a:cubicBezTo>
                <a:lnTo>
                  <a:pt x="10658" y="19942"/>
                </a:lnTo>
                <a:cubicBezTo>
                  <a:pt x="10736" y="19878"/>
                  <a:pt x="10813" y="19807"/>
                  <a:pt x="10884" y="19737"/>
                </a:cubicBezTo>
                <a:lnTo>
                  <a:pt x="11022" y="19949"/>
                </a:lnTo>
                <a:lnTo>
                  <a:pt x="11180" y="19888"/>
                </a:lnTo>
                <a:cubicBezTo>
                  <a:pt x="11116" y="19885"/>
                  <a:pt x="11035" y="19817"/>
                  <a:pt x="11042" y="19763"/>
                </a:cubicBezTo>
                <a:cubicBezTo>
                  <a:pt x="11103" y="19738"/>
                  <a:pt x="11174" y="19727"/>
                  <a:pt x="11246" y="19727"/>
                </a:cubicBezTo>
                <a:cubicBezTo>
                  <a:pt x="11450" y="19727"/>
                  <a:pt x="11664" y="19812"/>
                  <a:pt x="11691" y="19881"/>
                </a:cubicBezTo>
                <a:cubicBezTo>
                  <a:pt x="11877" y="19784"/>
                  <a:pt x="12052" y="19673"/>
                  <a:pt x="12220" y="19565"/>
                </a:cubicBezTo>
                <a:lnTo>
                  <a:pt x="12220" y="19565"/>
                </a:lnTo>
                <a:cubicBezTo>
                  <a:pt x="12232" y="19622"/>
                  <a:pt x="12186" y="19663"/>
                  <a:pt x="12136" y="19709"/>
                </a:cubicBezTo>
                <a:lnTo>
                  <a:pt x="12136" y="19709"/>
                </a:lnTo>
                <a:cubicBezTo>
                  <a:pt x="12171" y="19678"/>
                  <a:pt x="12195" y="19667"/>
                  <a:pt x="12214" y="19667"/>
                </a:cubicBezTo>
                <a:cubicBezTo>
                  <a:pt x="12264" y="19667"/>
                  <a:pt x="12271" y="19750"/>
                  <a:pt x="12314" y="19750"/>
                </a:cubicBezTo>
                <a:cubicBezTo>
                  <a:pt x="12337" y="19750"/>
                  <a:pt x="12370" y="19728"/>
                  <a:pt x="12425" y="19659"/>
                </a:cubicBezTo>
                <a:cubicBezTo>
                  <a:pt x="12375" y="19639"/>
                  <a:pt x="12405" y="19551"/>
                  <a:pt x="12398" y="19514"/>
                </a:cubicBezTo>
                <a:lnTo>
                  <a:pt x="12398" y="19514"/>
                </a:lnTo>
                <a:cubicBezTo>
                  <a:pt x="12424" y="19522"/>
                  <a:pt x="12453" y="19526"/>
                  <a:pt x="12484" y="19526"/>
                </a:cubicBezTo>
                <a:cubicBezTo>
                  <a:pt x="12662" y="19526"/>
                  <a:pt x="12910" y="19403"/>
                  <a:pt x="13065" y="19262"/>
                </a:cubicBezTo>
                <a:lnTo>
                  <a:pt x="13088" y="19393"/>
                </a:lnTo>
                <a:cubicBezTo>
                  <a:pt x="13502" y="19208"/>
                  <a:pt x="13835" y="18835"/>
                  <a:pt x="14195" y="18518"/>
                </a:cubicBezTo>
                <a:lnTo>
                  <a:pt x="14195" y="18518"/>
                </a:lnTo>
                <a:cubicBezTo>
                  <a:pt x="14171" y="18528"/>
                  <a:pt x="14147" y="18532"/>
                  <a:pt x="14125" y="18532"/>
                </a:cubicBezTo>
                <a:cubicBezTo>
                  <a:pt x="13996" y="18532"/>
                  <a:pt x="13925" y="18379"/>
                  <a:pt x="14000" y="18293"/>
                </a:cubicBezTo>
                <a:lnTo>
                  <a:pt x="14000" y="18293"/>
                </a:lnTo>
                <a:lnTo>
                  <a:pt x="14175" y="18397"/>
                </a:lnTo>
                <a:cubicBezTo>
                  <a:pt x="14167" y="18342"/>
                  <a:pt x="14143" y="18335"/>
                  <a:pt x="14118" y="18335"/>
                </a:cubicBezTo>
                <a:cubicBezTo>
                  <a:pt x="14109" y="18335"/>
                  <a:pt x="14101" y="18336"/>
                  <a:pt x="14092" y="18336"/>
                </a:cubicBezTo>
                <a:cubicBezTo>
                  <a:pt x="14061" y="18336"/>
                  <a:pt x="14036" y="18324"/>
                  <a:pt x="14051" y="18212"/>
                </a:cubicBezTo>
                <a:cubicBezTo>
                  <a:pt x="14076" y="18193"/>
                  <a:pt x="14101" y="18185"/>
                  <a:pt x="14124" y="18185"/>
                </a:cubicBezTo>
                <a:cubicBezTo>
                  <a:pt x="14216" y="18185"/>
                  <a:pt x="14275" y="18318"/>
                  <a:pt x="14256" y="18407"/>
                </a:cubicBezTo>
                <a:lnTo>
                  <a:pt x="14354" y="18222"/>
                </a:lnTo>
                <a:cubicBezTo>
                  <a:pt x="14401" y="18256"/>
                  <a:pt x="14387" y="18310"/>
                  <a:pt x="14431" y="18370"/>
                </a:cubicBezTo>
                <a:cubicBezTo>
                  <a:pt x="14407" y="18229"/>
                  <a:pt x="14815" y="18273"/>
                  <a:pt x="14754" y="18040"/>
                </a:cubicBezTo>
                <a:lnTo>
                  <a:pt x="14754" y="18040"/>
                </a:lnTo>
                <a:lnTo>
                  <a:pt x="14804" y="18074"/>
                </a:lnTo>
                <a:cubicBezTo>
                  <a:pt x="15117" y="17764"/>
                  <a:pt x="15208" y="17573"/>
                  <a:pt x="15451" y="17307"/>
                </a:cubicBezTo>
                <a:cubicBezTo>
                  <a:pt x="15333" y="17189"/>
                  <a:pt x="15457" y="17112"/>
                  <a:pt x="15430" y="16940"/>
                </a:cubicBezTo>
                <a:cubicBezTo>
                  <a:pt x="15646" y="16785"/>
                  <a:pt x="15942" y="16661"/>
                  <a:pt x="16137" y="16408"/>
                </a:cubicBezTo>
                <a:cubicBezTo>
                  <a:pt x="16221" y="16186"/>
                  <a:pt x="16070" y="16267"/>
                  <a:pt x="16060" y="16125"/>
                </a:cubicBezTo>
                <a:lnTo>
                  <a:pt x="16060" y="16125"/>
                </a:lnTo>
                <a:cubicBezTo>
                  <a:pt x="16080" y="16140"/>
                  <a:pt x="16103" y="16145"/>
                  <a:pt x="16126" y="16145"/>
                </a:cubicBezTo>
                <a:cubicBezTo>
                  <a:pt x="16203" y="16145"/>
                  <a:pt x="16286" y="16084"/>
                  <a:pt x="16330" y="16084"/>
                </a:cubicBezTo>
                <a:cubicBezTo>
                  <a:pt x="16354" y="16084"/>
                  <a:pt x="16366" y="16102"/>
                  <a:pt x="16359" y="16159"/>
                </a:cubicBezTo>
                <a:cubicBezTo>
                  <a:pt x="16585" y="15853"/>
                  <a:pt x="16645" y="15765"/>
                  <a:pt x="16851" y="15318"/>
                </a:cubicBezTo>
                <a:lnTo>
                  <a:pt x="16851" y="15318"/>
                </a:lnTo>
                <a:cubicBezTo>
                  <a:pt x="16810" y="15319"/>
                  <a:pt x="16775" y="15327"/>
                  <a:pt x="16747" y="15327"/>
                </a:cubicBezTo>
                <a:cubicBezTo>
                  <a:pt x="16719" y="15327"/>
                  <a:pt x="16699" y="15319"/>
                  <a:pt x="16689" y="15291"/>
                </a:cubicBezTo>
                <a:cubicBezTo>
                  <a:pt x="16711" y="15235"/>
                  <a:pt x="16777" y="15203"/>
                  <a:pt x="16835" y="15203"/>
                </a:cubicBezTo>
                <a:cubicBezTo>
                  <a:pt x="16865" y="15203"/>
                  <a:pt x="16893" y="15212"/>
                  <a:pt x="16911" y="15230"/>
                </a:cubicBezTo>
                <a:lnTo>
                  <a:pt x="16911" y="15257"/>
                </a:lnTo>
                <a:cubicBezTo>
                  <a:pt x="17054" y="14711"/>
                  <a:pt x="17980" y="14530"/>
                  <a:pt x="17995" y="14008"/>
                </a:cubicBezTo>
                <a:lnTo>
                  <a:pt x="17995" y="14008"/>
                </a:lnTo>
                <a:lnTo>
                  <a:pt x="18103" y="13548"/>
                </a:lnTo>
                <a:cubicBezTo>
                  <a:pt x="18130" y="13516"/>
                  <a:pt x="18147" y="13503"/>
                  <a:pt x="18159" y="13503"/>
                </a:cubicBezTo>
                <a:cubicBezTo>
                  <a:pt x="18198" y="13503"/>
                  <a:pt x="18173" y="13647"/>
                  <a:pt x="18249" y="13647"/>
                </a:cubicBezTo>
                <a:cubicBezTo>
                  <a:pt x="18261" y="13647"/>
                  <a:pt x="18276" y="13644"/>
                  <a:pt x="18294" y="13635"/>
                </a:cubicBezTo>
                <a:cubicBezTo>
                  <a:pt x="18341" y="13097"/>
                  <a:pt x="18732" y="13009"/>
                  <a:pt x="18789" y="12582"/>
                </a:cubicBezTo>
                <a:cubicBezTo>
                  <a:pt x="19338" y="12538"/>
                  <a:pt x="19294" y="11612"/>
                  <a:pt x="19728" y="11374"/>
                </a:cubicBezTo>
                <a:lnTo>
                  <a:pt x="19624" y="11347"/>
                </a:lnTo>
                <a:cubicBezTo>
                  <a:pt x="19580" y="11205"/>
                  <a:pt x="19735" y="11256"/>
                  <a:pt x="19792" y="11195"/>
                </a:cubicBezTo>
                <a:cubicBezTo>
                  <a:pt x="19781" y="11191"/>
                  <a:pt x="19771" y="11190"/>
                  <a:pt x="19761" y="11190"/>
                </a:cubicBezTo>
                <a:cubicBezTo>
                  <a:pt x="19723" y="11190"/>
                  <a:pt x="19692" y="11212"/>
                  <a:pt x="19668" y="11212"/>
                </a:cubicBezTo>
                <a:cubicBezTo>
                  <a:pt x="19653" y="11212"/>
                  <a:pt x="19642" y="11203"/>
                  <a:pt x="19634" y="11175"/>
                </a:cubicBezTo>
                <a:cubicBezTo>
                  <a:pt x="19920" y="10307"/>
                  <a:pt x="20542" y="9519"/>
                  <a:pt x="20929" y="8641"/>
                </a:cubicBezTo>
                <a:cubicBezTo>
                  <a:pt x="21064" y="8318"/>
                  <a:pt x="20475" y="8294"/>
                  <a:pt x="20835" y="7951"/>
                </a:cubicBezTo>
                <a:lnTo>
                  <a:pt x="20835" y="7951"/>
                </a:lnTo>
                <a:lnTo>
                  <a:pt x="20987" y="8126"/>
                </a:lnTo>
                <a:cubicBezTo>
                  <a:pt x="20960" y="7449"/>
                  <a:pt x="21397" y="6615"/>
                  <a:pt x="21141" y="5868"/>
                </a:cubicBezTo>
                <a:lnTo>
                  <a:pt x="21141" y="5868"/>
                </a:lnTo>
                <a:cubicBezTo>
                  <a:pt x="21192" y="5908"/>
                  <a:pt x="21249" y="5908"/>
                  <a:pt x="21246" y="5982"/>
                </a:cubicBezTo>
                <a:cubicBezTo>
                  <a:pt x="21388" y="5817"/>
                  <a:pt x="21212" y="5403"/>
                  <a:pt x="21101" y="5403"/>
                </a:cubicBezTo>
                <a:cubicBezTo>
                  <a:pt x="21099" y="5403"/>
                  <a:pt x="21097" y="5403"/>
                  <a:pt x="21094" y="5403"/>
                </a:cubicBezTo>
                <a:cubicBezTo>
                  <a:pt x="21088" y="5289"/>
                  <a:pt x="21192" y="5363"/>
                  <a:pt x="21239" y="5282"/>
                </a:cubicBezTo>
                <a:cubicBezTo>
                  <a:pt x="21290" y="5104"/>
                  <a:pt x="20990" y="4919"/>
                  <a:pt x="21104" y="4808"/>
                </a:cubicBezTo>
                <a:cubicBezTo>
                  <a:pt x="21107" y="4805"/>
                  <a:pt x="21110" y="4803"/>
                  <a:pt x="21114" y="4803"/>
                </a:cubicBezTo>
                <a:cubicBezTo>
                  <a:pt x="21124" y="4803"/>
                  <a:pt x="21138" y="4815"/>
                  <a:pt x="21150" y="4830"/>
                </a:cubicBezTo>
                <a:lnTo>
                  <a:pt x="21150" y="4830"/>
                </a:lnTo>
                <a:cubicBezTo>
                  <a:pt x="21092" y="4725"/>
                  <a:pt x="21059" y="4500"/>
                  <a:pt x="20985" y="4500"/>
                </a:cubicBezTo>
                <a:cubicBezTo>
                  <a:pt x="20969" y="4500"/>
                  <a:pt x="20952" y="4510"/>
                  <a:pt x="20933" y="4532"/>
                </a:cubicBezTo>
                <a:cubicBezTo>
                  <a:pt x="20926" y="4236"/>
                  <a:pt x="20687" y="4050"/>
                  <a:pt x="20684" y="3811"/>
                </a:cubicBezTo>
                <a:cubicBezTo>
                  <a:pt x="20478" y="3769"/>
                  <a:pt x="20531" y="3418"/>
                  <a:pt x="20356" y="3418"/>
                </a:cubicBezTo>
                <a:cubicBezTo>
                  <a:pt x="20337" y="3418"/>
                  <a:pt x="20315" y="3422"/>
                  <a:pt x="20290" y="3431"/>
                </a:cubicBezTo>
                <a:cubicBezTo>
                  <a:pt x="20536" y="3313"/>
                  <a:pt x="20213" y="2889"/>
                  <a:pt x="19994" y="2836"/>
                </a:cubicBezTo>
                <a:cubicBezTo>
                  <a:pt x="20095" y="2836"/>
                  <a:pt x="19967" y="2661"/>
                  <a:pt x="20098" y="2647"/>
                </a:cubicBezTo>
                <a:cubicBezTo>
                  <a:pt x="20009" y="2530"/>
                  <a:pt x="19896" y="2449"/>
                  <a:pt x="19810" y="2449"/>
                </a:cubicBezTo>
                <a:cubicBezTo>
                  <a:pt x="19773" y="2449"/>
                  <a:pt x="19740" y="2464"/>
                  <a:pt x="19718" y="2499"/>
                </a:cubicBezTo>
                <a:cubicBezTo>
                  <a:pt x="19715" y="2250"/>
                  <a:pt x="19529" y="2156"/>
                  <a:pt x="19365" y="2088"/>
                </a:cubicBezTo>
                <a:cubicBezTo>
                  <a:pt x="19203" y="2014"/>
                  <a:pt x="19072" y="1954"/>
                  <a:pt x="19109" y="1732"/>
                </a:cubicBezTo>
                <a:cubicBezTo>
                  <a:pt x="18584" y="1493"/>
                  <a:pt x="18035" y="1321"/>
                  <a:pt x="17466" y="1213"/>
                </a:cubicBezTo>
                <a:cubicBezTo>
                  <a:pt x="17492" y="1151"/>
                  <a:pt x="17542" y="1130"/>
                  <a:pt x="17602" y="1130"/>
                </a:cubicBezTo>
                <a:cubicBezTo>
                  <a:pt x="17661" y="1130"/>
                  <a:pt x="17731" y="1150"/>
                  <a:pt x="17800" y="1170"/>
                </a:cubicBezTo>
                <a:cubicBezTo>
                  <a:pt x="17869" y="1196"/>
                  <a:pt x="17938" y="1221"/>
                  <a:pt x="17995" y="1221"/>
                </a:cubicBezTo>
                <a:cubicBezTo>
                  <a:pt x="18049" y="1221"/>
                  <a:pt x="18092" y="1199"/>
                  <a:pt x="18116" y="1136"/>
                </a:cubicBezTo>
                <a:cubicBezTo>
                  <a:pt x="17927" y="1093"/>
                  <a:pt x="17760" y="1085"/>
                  <a:pt x="17605" y="1085"/>
                </a:cubicBezTo>
                <a:cubicBezTo>
                  <a:pt x="17517" y="1085"/>
                  <a:pt x="17432" y="1088"/>
                  <a:pt x="17350" y="1088"/>
                </a:cubicBezTo>
                <a:cubicBezTo>
                  <a:pt x="17168" y="1088"/>
                  <a:pt x="16995" y="1076"/>
                  <a:pt x="16810" y="998"/>
                </a:cubicBezTo>
                <a:cubicBezTo>
                  <a:pt x="16706" y="941"/>
                  <a:pt x="16908" y="907"/>
                  <a:pt x="16958" y="870"/>
                </a:cubicBezTo>
                <a:cubicBezTo>
                  <a:pt x="16556" y="867"/>
                  <a:pt x="16206" y="714"/>
                  <a:pt x="15846" y="714"/>
                </a:cubicBezTo>
                <a:cubicBezTo>
                  <a:pt x="15779" y="714"/>
                  <a:pt x="15711" y="719"/>
                  <a:pt x="15642" y="732"/>
                </a:cubicBezTo>
                <a:cubicBezTo>
                  <a:pt x="15646" y="709"/>
                  <a:pt x="15696" y="688"/>
                  <a:pt x="15740" y="675"/>
                </a:cubicBezTo>
                <a:cubicBezTo>
                  <a:pt x="15696" y="673"/>
                  <a:pt x="15649" y="655"/>
                  <a:pt x="15612" y="655"/>
                </a:cubicBezTo>
                <a:cubicBezTo>
                  <a:pt x="15578" y="655"/>
                  <a:pt x="15553" y="671"/>
                  <a:pt x="15548" y="729"/>
                </a:cubicBezTo>
                <a:lnTo>
                  <a:pt x="15632" y="709"/>
                </a:lnTo>
                <a:lnTo>
                  <a:pt x="15632" y="709"/>
                </a:lnTo>
                <a:cubicBezTo>
                  <a:pt x="15727" y="889"/>
                  <a:pt x="15317" y="1010"/>
                  <a:pt x="15248" y="1102"/>
                </a:cubicBezTo>
                <a:lnTo>
                  <a:pt x="15248" y="1102"/>
                </a:lnTo>
                <a:cubicBezTo>
                  <a:pt x="15397" y="796"/>
                  <a:pt x="14856" y="974"/>
                  <a:pt x="15117" y="571"/>
                </a:cubicBezTo>
                <a:lnTo>
                  <a:pt x="15117" y="571"/>
                </a:lnTo>
                <a:cubicBezTo>
                  <a:pt x="15064" y="591"/>
                  <a:pt x="14990" y="638"/>
                  <a:pt x="14993" y="722"/>
                </a:cubicBezTo>
                <a:cubicBezTo>
                  <a:pt x="14916" y="688"/>
                  <a:pt x="14895" y="638"/>
                  <a:pt x="14986" y="557"/>
                </a:cubicBezTo>
                <a:lnTo>
                  <a:pt x="14986" y="557"/>
                </a:lnTo>
                <a:cubicBezTo>
                  <a:pt x="14710" y="588"/>
                  <a:pt x="14766" y="708"/>
                  <a:pt x="14573" y="708"/>
                </a:cubicBezTo>
                <a:cubicBezTo>
                  <a:pt x="14557" y="708"/>
                  <a:pt x="14539" y="707"/>
                  <a:pt x="14518" y="705"/>
                </a:cubicBezTo>
                <a:cubicBezTo>
                  <a:pt x="14522" y="648"/>
                  <a:pt x="14579" y="628"/>
                  <a:pt x="14613" y="561"/>
                </a:cubicBezTo>
                <a:lnTo>
                  <a:pt x="14613" y="561"/>
                </a:lnTo>
                <a:cubicBezTo>
                  <a:pt x="14499" y="643"/>
                  <a:pt x="14387" y="725"/>
                  <a:pt x="14239" y="725"/>
                </a:cubicBezTo>
                <a:cubicBezTo>
                  <a:pt x="14199" y="725"/>
                  <a:pt x="14157" y="719"/>
                  <a:pt x="14111" y="705"/>
                </a:cubicBezTo>
                <a:cubicBezTo>
                  <a:pt x="14123" y="676"/>
                  <a:pt x="14107" y="634"/>
                  <a:pt x="14146" y="628"/>
                </a:cubicBezTo>
                <a:lnTo>
                  <a:pt x="14146" y="628"/>
                </a:lnTo>
                <a:cubicBezTo>
                  <a:pt x="13834" y="634"/>
                  <a:pt x="13597" y="822"/>
                  <a:pt x="13294" y="822"/>
                </a:cubicBezTo>
                <a:cubicBezTo>
                  <a:pt x="13233" y="822"/>
                  <a:pt x="13169" y="814"/>
                  <a:pt x="13102" y="796"/>
                </a:cubicBezTo>
                <a:cubicBezTo>
                  <a:pt x="13219" y="540"/>
                  <a:pt x="12957" y="712"/>
                  <a:pt x="12933" y="493"/>
                </a:cubicBezTo>
                <a:lnTo>
                  <a:pt x="12708" y="567"/>
                </a:lnTo>
                <a:lnTo>
                  <a:pt x="12802" y="672"/>
                </a:lnTo>
                <a:cubicBezTo>
                  <a:pt x="12635" y="672"/>
                  <a:pt x="12491" y="794"/>
                  <a:pt x="12347" y="794"/>
                </a:cubicBezTo>
                <a:cubicBezTo>
                  <a:pt x="12321" y="794"/>
                  <a:pt x="12294" y="789"/>
                  <a:pt x="12267" y="779"/>
                </a:cubicBezTo>
                <a:lnTo>
                  <a:pt x="12408" y="682"/>
                </a:lnTo>
                <a:lnTo>
                  <a:pt x="12408" y="682"/>
                </a:lnTo>
                <a:lnTo>
                  <a:pt x="12045" y="746"/>
                </a:lnTo>
                <a:lnTo>
                  <a:pt x="12257" y="813"/>
                </a:lnTo>
                <a:cubicBezTo>
                  <a:pt x="12091" y="925"/>
                  <a:pt x="12246" y="1056"/>
                  <a:pt x="12109" y="1056"/>
                </a:cubicBezTo>
                <a:cubicBezTo>
                  <a:pt x="12090" y="1056"/>
                  <a:pt x="12066" y="1054"/>
                  <a:pt x="12035" y="1049"/>
                </a:cubicBezTo>
                <a:cubicBezTo>
                  <a:pt x="12085" y="1022"/>
                  <a:pt x="11833" y="1062"/>
                  <a:pt x="11762" y="937"/>
                </a:cubicBezTo>
                <a:cubicBezTo>
                  <a:pt x="11713" y="989"/>
                  <a:pt x="11647" y="1051"/>
                  <a:pt x="11582" y="1051"/>
                </a:cubicBezTo>
                <a:cubicBezTo>
                  <a:pt x="11549" y="1051"/>
                  <a:pt x="11516" y="1035"/>
                  <a:pt x="11486" y="991"/>
                </a:cubicBezTo>
                <a:cubicBezTo>
                  <a:pt x="11486" y="914"/>
                  <a:pt x="11580" y="766"/>
                  <a:pt x="11580" y="715"/>
                </a:cubicBezTo>
                <a:lnTo>
                  <a:pt x="11580" y="715"/>
                </a:lnTo>
                <a:cubicBezTo>
                  <a:pt x="11570" y="758"/>
                  <a:pt x="11543" y="773"/>
                  <a:pt x="11505" y="773"/>
                </a:cubicBezTo>
                <a:cubicBezTo>
                  <a:pt x="11411" y="773"/>
                  <a:pt x="11254" y="683"/>
                  <a:pt x="11127" y="683"/>
                </a:cubicBezTo>
                <a:cubicBezTo>
                  <a:pt x="11091" y="683"/>
                  <a:pt x="11057" y="690"/>
                  <a:pt x="11027" y="710"/>
                </a:cubicBezTo>
                <a:lnTo>
                  <a:pt x="11027" y="710"/>
                </a:lnTo>
                <a:cubicBezTo>
                  <a:pt x="11074" y="673"/>
                  <a:pt x="11104" y="619"/>
                  <a:pt x="11116" y="561"/>
                </a:cubicBezTo>
                <a:lnTo>
                  <a:pt x="11116" y="561"/>
                </a:lnTo>
                <a:lnTo>
                  <a:pt x="10981" y="661"/>
                </a:lnTo>
                <a:cubicBezTo>
                  <a:pt x="10917" y="577"/>
                  <a:pt x="10914" y="550"/>
                  <a:pt x="10961" y="470"/>
                </a:cubicBezTo>
                <a:cubicBezTo>
                  <a:pt x="10926" y="450"/>
                  <a:pt x="10900" y="442"/>
                  <a:pt x="10882" y="442"/>
                </a:cubicBezTo>
                <a:cubicBezTo>
                  <a:pt x="10799" y="442"/>
                  <a:pt x="10854" y="598"/>
                  <a:pt x="10791" y="598"/>
                </a:cubicBezTo>
                <a:cubicBezTo>
                  <a:pt x="10770" y="598"/>
                  <a:pt x="10736" y="581"/>
                  <a:pt x="10679" y="534"/>
                </a:cubicBezTo>
                <a:cubicBezTo>
                  <a:pt x="10705" y="530"/>
                  <a:pt x="10702" y="507"/>
                  <a:pt x="10763" y="500"/>
                </a:cubicBezTo>
                <a:cubicBezTo>
                  <a:pt x="10460" y="349"/>
                  <a:pt x="10123" y="386"/>
                  <a:pt x="9844" y="258"/>
                </a:cubicBezTo>
                <a:cubicBezTo>
                  <a:pt x="9826" y="156"/>
                  <a:pt x="9871" y="140"/>
                  <a:pt x="9925" y="140"/>
                </a:cubicBezTo>
                <a:cubicBezTo>
                  <a:pt x="9952" y="140"/>
                  <a:pt x="9980" y="144"/>
                  <a:pt x="10005" y="144"/>
                </a:cubicBezTo>
                <a:cubicBezTo>
                  <a:pt x="10051" y="144"/>
                  <a:pt x="10082" y="130"/>
                  <a:pt x="10059" y="52"/>
                </a:cubicBezTo>
                <a:cubicBezTo>
                  <a:pt x="9999" y="48"/>
                  <a:pt x="9939" y="46"/>
                  <a:pt x="9878" y="46"/>
                </a:cubicBezTo>
                <a:cubicBezTo>
                  <a:pt x="9498" y="46"/>
                  <a:pt x="9111" y="125"/>
                  <a:pt x="8767" y="125"/>
                </a:cubicBezTo>
                <a:cubicBezTo>
                  <a:pt x="8735" y="125"/>
                  <a:pt x="8704" y="125"/>
                  <a:pt x="8673" y="123"/>
                </a:cubicBezTo>
                <a:lnTo>
                  <a:pt x="8673" y="123"/>
                </a:lnTo>
                <a:lnTo>
                  <a:pt x="8750" y="147"/>
                </a:lnTo>
                <a:cubicBezTo>
                  <a:pt x="8736" y="230"/>
                  <a:pt x="8707" y="259"/>
                  <a:pt x="8668" y="259"/>
                </a:cubicBezTo>
                <a:cubicBezTo>
                  <a:pt x="8582" y="259"/>
                  <a:pt x="8447" y="116"/>
                  <a:pt x="8315" y="116"/>
                </a:cubicBezTo>
                <a:cubicBezTo>
                  <a:pt x="8283" y="116"/>
                  <a:pt x="8251" y="125"/>
                  <a:pt x="8220" y="146"/>
                </a:cubicBezTo>
                <a:lnTo>
                  <a:pt x="8220" y="146"/>
                </a:lnTo>
                <a:cubicBezTo>
                  <a:pt x="8261" y="113"/>
                  <a:pt x="8267" y="0"/>
                  <a:pt x="82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/>
          </a:p>
        </p:txBody>
      </p:sp>
      <p:sp>
        <p:nvSpPr>
          <p:cNvPr id="658" name="Google Shape;658;p30"/>
          <p:cNvSpPr/>
          <p:nvPr/>
        </p:nvSpPr>
        <p:spPr>
          <a:xfrm rot="3738302">
            <a:off x="4259884" y="1665446"/>
            <a:ext cx="461795" cy="850397"/>
          </a:xfrm>
          <a:custGeom>
            <a:avLst/>
            <a:gdLst/>
            <a:ahLst/>
            <a:cxnLst/>
            <a:rect l="l" t="t" r="r" b="b"/>
            <a:pathLst>
              <a:path w="21398" h="20004" extrusionOk="0">
                <a:moveTo>
                  <a:pt x="14157" y="627"/>
                </a:moveTo>
                <a:cubicBezTo>
                  <a:pt x="14153" y="627"/>
                  <a:pt x="14150" y="627"/>
                  <a:pt x="14146" y="628"/>
                </a:cubicBezTo>
                <a:lnTo>
                  <a:pt x="14146" y="628"/>
                </a:lnTo>
                <a:cubicBezTo>
                  <a:pt x="14151" y="628"/>
                  <a:pt x="14157" y="628"/>
                  <a:pt x="14162" y="628"/>
                </a:cubicBezTo>
                <a:cubicBezTo>
                  <a:pt x="14164" y="628"/>
                  <a:pt x="14166" y="628"/>
                  <a:pt x="14168" y="628"/>
                </a:cubicBezTo>
                <a:cubicBezTo>
                  <a:pt x="14164" y="627"/>
                  <a:pt x="14161" y="627"/>
                  <a:pt x="14157" y="627"/>
                </a:cubicBezTo>
                <a:close/>
                <a:moveTo>
                  <a:pt x="5805" y="1102"/>
                </a:moveTo>
                <a:cubicBezTo>
                  <a:pt x="5836" y="1139"/>
                  <a:pt x="5859" y="1176"/>
                  <a:pt x="5879" y="1220"/>
                </a:cubicBezTo>
                <a:cubicBezTo>
                  <a:pt x="5839" y="1244"/>
                  <a:pt x="5795" y="1267"/>
                  <a:pt x="5755" y="1294"/>
                </a:cubicBezTo>
                <a:cubicBezTo>
                  <a:pt x="5738" y="1244"/>
                  <a:pt x="5745" y="1180"/>
                  <a:pt x="5805" y="1102"/>
                </a:cubicBezTo>
                <a:close/>
                <a:moveTo>
                  <a:pt x="2676" y="4407"/>
                </a:moveTo>
                <a:lnTo>
                  <a:pt x="2817" y="4421"/>
                </a:lnTo>
                <a:cubicBezTo>
                  <a:pt x="2790" y="4471"/>
                  <a:pt x="2763" y="4522"/>
                  <a:pt x="2733" y="4572"/>
                </a:cubicBezTo>
                <a:cubicBezTo>
                  <a:pt x="2699" y="4525"/>
                  <a:pt x="2679" y="4464"/>
                  <a:pt x="2676" y="4407"/>
                </a:cubicBezTo>
                <a:close/>
                <a:moveTo>
                  <a:pt x="21150" y="4830"/>
                </a:moveTo>
                <a:cubicBezTo>
                  <a:pt x="21159" y="4846"/>
                  <a:pt x="21168" y="4859"/>
                  <a:pt x="21179" y="4868"/>
                </a:cubicBezTo>
                <a:cubicBezTo>
                  <a:pt x="21172" y="4858"/>
                  <a:pt x="21162" y="4843"/>
                  <a:pt x="21150" y="4830"/>
                </a:cubicBezTo>
                <a:close/>
                <a:moveTo>
                  <a:pt x="2173" y="5468"/>
                </a:moveTo>
                <a:cubicBezTo>
                  <a:pt x="2211" y="5468"/>
                  <a:pt x="2250" y="5479"/>
                  <a:pt x="2285" y="5498"/>
                </a:cubicBezTo>
                <a:cubicBezTo>
                  <a:pt x="2255" y="5562"/>
                  <a:pt x="2228" y="5625"/>
                  <a:pt x="2201" y="5689"/>
                </a:cubicBezTo>
                <a:cubicBezTo>
                  <a:pt x="2174" y="5619"/>
                  <a:pt x="2147" y="5545"/>
                  <a:pt x="2124" y="5474"/>
                </a:cubicBezTo>
                <a:cubicBezTo>
                  <a:pt x="2140" y="5470"/>
                  <a:pt x="2156" y="5468"/>
                  <a:pt x="2173" y="5468"/>
                </a:cubicBezTo>
                <a:close/>
                <a:moveTo>
                  <a:pt x="1797" y="6352"/>
                </a:moveTo>
                <a:lnTo>
                  <a:pt x="1797" y="6352"/>
                </a:lnTo>
                <a:cubicBezTo>
                  <a:pt x="1791" y="6360"/>
                  <a:pt x="1783" y="6367"/>
                  <a:pt x="1776" y="6374"/>
                </a:cubicBezTo>
                <a:lnTo>
                  <a:pt x="1776" y="6374"/>
                </a:lnTo>
                <a:cubicBezTo>
                  <a:pt x="1787" y="6372"/>
                  <a:pt x="1794" y="6365"/>
                  <a:pt x="1797" y="6352"/>
                </a:cubicBezTo>
                <a:close/>
                <a:moveTo>
                  <a:pt x="485" y="8250"/>
                </a:moveTo>
                <a:cubicBezTo>
                  <a:pt x="486" y="8257"/>
                  <a:pt x="487" y="8263"/>
                  <a:pt x="488" y="8269"/>
                </a:cubicBezTo>
                <a:lnTo>
                  <a:pt x="488" y="8269"/>
                </a:lnTo>
                <a:cubicBezTo>
                  <a:pt x="487" y="8263"/>
                  <a:pt x="486" y="8257"/>
                  <a:pt x="485" y="8250"/>
                </a:cubicBezTo>
                <a:close/>
                <a:moveTo>
                  <a:pt x="7666" y="9573"/>
                </a:moveTo>
                <a:cubicBezTo>
                  <a:pt x="7670" y="9580"/>
                  <a:pt x="7677" y="9587"/>
                  <a:pt x="7683" y="9597"/>
                </a:cubicBezTo>
                <a:lnTo>
                  <a:pt x="7693" y="9627"/>
                </a:lnTo>
                <a:cubicBezTo>
                  <a:pt x="7691" y="9627"/>
                  <a:pt x="7690" y="9628"/>
                  <a:pt x="7687" y="9628"/>
                </a:cubicBezTo>
                <a:cubicBezTo>
                  <a:pt x="7686" y="9628"/>
                  <a:pt x="7683" y="9628"/>
                  <a:pt x="7680" y="9627"/>
                </a:cubicBezTo>
                <a:cubicBezTo>
                  <a:pt x="7673" y="9607"/>
                  <a:pt x="7670" y="9590"/>
                  <a:pt x="7666" y="9573"/>
                </a:cubicBezTo>
                <a:close/>
                <a:moveTo>
                  <a:pt x="7592" y="9637"/>
                </a:moveTo>
                <a:lnTo>
                  <a:pt x="7592" y="9637"/>
                </a:lnTo>
                <a:cubicBezTo>
                  <a:pt x="7606" y="9664"/>
                  <a:pt x="7609" y="9681"/>
                  <a:pt x="7616" y="9701"/>
                </a:cubicBezTo>
                <a:lnTo>
                  <a:pt x="7613" y="9698"/>
                </a:lnTo>
                <a:cubicBezTo>
                  <a:pt x="7606" y="9677"/>
                  <a:pt x="7599" y="9661"/>
                  <a:pt x="7592" y="9637"/>
                </a:cubicBezTo>
                <a:close/>
                <a:moveTo>
                  <a:pt x="7569" y="9714"/>
                </a:moveTo>
                <a:cubicBezTo>
                  <a:pt x="7579" y="9728"/>
                  <a:pt x="7589" y="9741"/>
                  <a:pt x="7596" y="9758"/>
                </a:cubicBezTo>
                <a:lnTo>
                  <a:pt x="7582" y="9748"/>
                </a:lnTo>
                <a:lnTo>
                  <a:pt x="7582" y="9748"/>
                </a:lnTo>
                <a:cubicBezTo>
                  <a:pt x="7582" y="9748"/>
                  <a:pt x="7582" y="9748"/>
                  <a:pt x="7582" y="9748"/>
                </a:cubicBezTo>
                <a:lnTo>
                  <a:pt x="7569" y="9714"/>
                </a:lnTo>
                <a:close/>
                <a:moveTo>
                  <a:pt x="7582" y="9748"/>
                </a:moveTo>
                <a:lnTo>
                  <a:pt x="7599" y="9762"/>
                </a:lnTo>
                <a:lnTo>
                  <a:pt x="7616" y="9792"/>
                </a:lnTo>
                <a:lnTo>
                  <a:pt x="7596" y="9778"/>
                </a:lnTo>
                <a:cubicBezTo>
                  <a:pt x="7592" y="9772"/>
                  <a:pt x="7586" y="9758"/>
                  <a:pt x="7582" y="9748"/>
                </a:cubicBezTo>
                <a:close/>
                <a:moveTo>
                  <a:pt x="7616" y="9714"/>
                </a:moveTo>
                <a:cubicBezTo>
                  <a:pt x="7619" y="9718"/>
                  <a:pt x="7623" y="9718"/>
                  <a:pt x="7623" y="9718"/>
                </a:cubicBezTo>
                <a:lnTo>
                  <a:pt x="7623" y="9721"/>
                </a:lnTo>
                <a:cubicBezTo>
                  <a:pt x="7636" y="9751"/>
                  <a:pt x="7643" y="9772"/>
                  <a:pt x="7650" y="9795"/>
                </a:cubicBezTo>
                <a:lnTo>
                  <a:pt x="7636" y="9785"/>
                </a:lnTo>
                <a:cubicBezTo>
                  <a:pt x="7633" y="9765"/>
                  <a:pt x="7626" y="9738"/>
                  <a:pt x="7616" y="9714"/>
                </a:cubicBezTo>
                <a:close/>
                <a:moveTo>
                  <a:pt x="7643" y="9795"/>
                </a:moveTo>
                <a:lnTo>
                  <a:pt x="7656" y="9805"/>
                </a:lnTo>
                <a:cubicBezTo>
                  <a:pt x="7656" y="9805"/>
                  <a:pt x="7656" y="9812"/>
                  <a:pt x="7660" y="9815"/>
                </a:cubicBezTo>
                <a:lnTo>
                  <a:pt x="7660" y="9819"/>
                </a:lnTo>
                <a:lnTo>
                  <a:pt x="7646" y="9812"/>
                </a:lnTo>
                <a:cubicBezTo>
                  <a:pt x="7646" y="9805"/>
                  <a:pt x="7643" y="9799"/>
                  <a:pt x="7643" y="9795"/>
                </a:cubicBezTo>
                <a:close/>
                <a:moveTo>
                  <a:pt x="7680" y="9640"/>
                </a:moveTo>
                <a:lnTo>
                  <a:pt x="7700" y="9644"/>
                </a:lnTo>
                <a:cubicBezTo>
                  <a:pt x="7707" y="9661"/>
                  <a:pt x="7710" y="9681"/>
                  <a:pt x="7714" y="9698"/>
                </a:cubicBezTo>
                <a:lnTo>
                  <a:pt x="7714" y="9714"/>
                </a:lnTo>
                <a:cubicBezTo>
                  <a:pt x="7714" y="9681"/>
                  <a:pt x="7720" y="9667"/>
                  <a:pt x="7727" y="9664"/>
                </a:cubicBezTo>
                <a:cubicBezTo>
                  <a:pt x="7737" y="9674"/>
                  <a:pt x="7751" y="9684"/>
                  <a:pt x="7764" y="9694"/>
                </a:cubicBezTo>
                <a:cubicBezTo>
                  <a:pt x="7781" y="9718"/>
                  <a:pt x="7798" y="9745"/>
                  <a:pt x="7815" y="9775"/>
                </a:cubicBezTo>
                <a:cubicBezTo>
                  <a:pt x="7791" y="9768"/>
                  <a:pt x="7767" y="9755"/>
                  <a:pt x="7744" y="9745"/>
                </a:cubicBezTo>
                <a:lnTo>
                  <a:pt x="7744" y="9745"/>
                </a:lnTo>
                <a:cubicBezTo>
                  <a:pt x="7790" y="9785"/>
                  <a:pt x="7839" y="9826"/>
                  <a:pt x="7818" y="9826"/>
                </a:cubicBezTo>
                <a:cubicBezTo>
                  <a:pt x="7814" y="9826"/>
                  <a:pt x="7809" y="9824"/>
                  <a:pt x="7801" y="9822"/>
                </a:cubicBezTo>
                <a:lnTo>
                  <a:pt x="7697" y="9755"/>
                </a:lnTo>
                <a:cubicBezTo>
                  <a:pt x="7697" y="9741"/>
                  <a:pt x="7700" y="9728"/>
                  <a:pt x="7703" y="9711"/>
                </a:cubicBezTo>
                <a:cubicBezTo>
                  <a:pt x="7717" y="9725"/>
                  <a:pt x="7730" y="9735"/>
                  <a:pt x="7744" y="9745"/>
                </a:cubicBezTo>
                <a:lnTo>
                  <a:pt x="7703" y="9704"/>
                </a:lnTo>
                <a:lnTo>
                  <a:pt x="7697" y="9687"/>
                </a:lnTo>
                <a:cubicBezTo>
                  <a:pt x="7707" y="9687"/>
                  <a:pt x="7714" y="9687"/>
                  <a:pt x="7700" y="9674"/>
                </a:cubicBezTo>
                <a:lnTo>
                  <a:pt x="7693" y="9674"/>
                </a:lnTo>
                <a:cubicBezTo>
                  <a:pt x="7687" y="9664"/>
                  <a:pt x="7683" y="9650"/>
                  <a:pt x="7680" y="9640"/>
                </a:cubicBezTo>
                <a:close/>
                <a:moveTo>
                  <a:pt x="7687" y="9812"/>
                </a:moveTo>
                <a:cubicBezTo>
                  <a:pt x="7694" y="9819"/>
                  <a:pt x="7701" y="9826"/>
                  <a:pt x="7708" y="9833"/>
                </a:cubicBezTo>
                <a:lnTo>
                  <a:pt x="7708" y="9833"/>
                </a:lnTo>
                <a:cubicBezTo>
                  <a:pt x="7701" y="9828"/>
                  <a:pt x="7694" y="9823"/>
                  <a:pt x="7687" y="9818"/>
                </a:cubicBezTo>
                <a:lnTo>
                  <a:pt x="7687" y="9818"/>
                </a:lnTo>
                <a:cubicBezTo>
                  <a:pt x="7687" y="9815"/>
                  <a:pt x="7687" y="9812"/>
                  <a:pt x="7687" y="9812"/>
                </a:cubicBezTo>
                <a:close/>
                <a:moveTo>
                  <a:pt x="7603" y="9799"/>
                </a:moveTo>
                <a:lnTo>
                  <a:pt x="7626" y="9815"/>
                </a:lnTo>
                <a:cubicBezTo>
                  <a:pt x="7629" y="9819"/>
                  <a:pt x="7633" y="9822"/>
                  <a:pt x="7636" y="9829"/>
                </a:cubicBezTo>
                <a:lnTo>
                  <a:pt x="7633" y="9825"/>
                </a:lnTo>
                <a:cubicBezTo>
                  <a:pt x="7619" y="9825"/>
                  <a:pt x="7619" y="9829"/>
                  <a:pt x="7616" y="9836"/>
                </a:cubicBezTo>
                <a:cubicBezTo>
                  <a:pt x="7613" y="9822"/>
                  <a:pt x="7606" y="9809"/>
                  <a:pt x="7603" y="9799"/>
                </a:cubicBezTo>
                <a:close/>
                <a:moveTo>
                  <a:pt x="7683" y="9825"/>
                </a:moveTo>
                <a:lnTo>
                  <a:pt x="7697" y="9836"/>
                </a:lnTo>
                <a:cubicBezTo>
                  <a:pt x="7693" y="9836"/>
                  <a:pt x="7690" y="9829"/>
                  <a:pt x="7683" y="9829"/>
                </a:cubicBezTo>
                <a:cubicBezTo>
                  <a:pt x="7680" y="9825"/>
                  <a:pt x="7683" y="9825"/>
                  <a:pt x="7683" y="9825"/>
                </a:cubicBezTo>
                <a:close/>
                <a:moveTo>
                  <a:pt x="7653" y="9829"/>
                </a:moveTo>
                <a:lnTo>
                  <a:pt x="7666" y="9836"/>
                </a:lnTo>
                <a:lnTo>
                  <a:pt x="7670" y="9856"/>
                </a:lnTo>
                <a:cubicBezTo>
                  <a:pt x="7666" y="9852"/>
                  <a:pt x="7660" y="9849"/>
                  <a:pt x="7656" y="9846"/>
                </a:cubicBezTo>
                <a:cubicBezTo>
                  <a:pt x="7656" y="9839"/>
                  <a:pt x="7653" y="9832"/>
                  <a:pt x="7653" y="9829"/>
                </a:cubicBezTo>
                <a:close/>
                <a:moveTo>
                  <a:pt x="7680" y="9846"/>
                </a:moveTo>
                <a:cubicBezTo>
                  <a:pt x="7698" y="9857"/>
                  <a:pt x="7710" y="9865"/>
                  <a:pt x="7701" y="9865"/>
                </a:cubicBezTo>
                <a:cubicBezTo>
                  <a:pt x="7698" y="9865"/>
                  <a:pt x="7690" y="9864"/>
                  <a:pt x="7677" y="9860"/>
                </a:cubicBezTo>
                <a:lnTo>
                  <a:pt x="7677" y="9860"/>
                </a:lnTo>
                <a:cubicBezTo>
                  <a:pt x="7677" y="9854"/>
                  <a:pt x="7677" y="9849"/>
                  <a:pt x="7680" y="9846"/>
                </a:cubicBezTo>
                <a:close/>
                <a:moveTo>
                  <a:pt x="7406" y="9849"/>
                </a:moveTo>
                <a:cubicBezTo>
                  <a:pt x="7411" y="9849"/>
                  <a:pt x="7430" y="9860"/>
                  <a:pt x="7454" y="9876"/>
                </a:cubicBezTo>
                <a:cubicBezTo>
                  <a:pt x="7465" y="9886"/>
                  <a:pt x="7471" y="9896"/>
                  <a:pt x="7478" y="9906"/>
                </a:cubicBezTo>
                <a:lnTo>
                  <a:pt x="7475" y="9906"/>
                </a:lnTo>
                <a:lnTo>
                  <a:pt x="7417" y="9866"/>
                </a:lnTo>
                <a:cubicBezTo>
                  <a:pt x="7405" y="9854"/>
                  <a:pt x="7402" y="9849"/>
                  <a:pt x="7406" y="9849"/>
                </a:cubicBezTo>
                <a:close/>
                <a:moveTo>
                  <a:pt x="7438" y="9667"/>
                </a:moveTo>
                <a:cubicBezTo>
                  <a:pt x="7498" y="9745"/>
                  <a:pt x="7555" y="9829"/>
                  <a:pt x="7609" y="9913"/>
                </a:cubicBezTo>
                <a:lnTo>
                  <a:pt x="7576" y="9852"/>
                </a:lnTo>
                <a:lnTo>
                  <a:pt x="7613" y="9913"/>
                </a:lnTo>
                <a:cubicBezTo>
                  <a:pt x="7613" y="9913"/>
                  <a:pt x="7609" y="9916"/>
                  <a:pt x="7606" y="9916"/>
                </a:cubicBezTo>
                <a:cubicBezTo>
                  <a:pt x="7552" y="9842"/>
                  <a:pt x="7454" y="9708"/>
                  <a:pt x="7448" y="9691"/>
                </a:cubicBezTo>
                <a:lnTo>
                  <a:pt x="7448" y="9691"/>
                </a:lnTo>
                <a:lnTo>
                  <a:pt x="7569" y="9859"/>
                </a:lnTo>
                <a:cubicBezTo>
                  <a:pt x="7498" y="9751"/>
                  <a:pt x="7518" y="9795"/>
                  <a:pt x="7438" y="9667"/>
                </a:cubicBezTo>
                <a:close/>
                <a:moveTo>
                  <a:pt x="7384" y="9849"/>
                </a:moveTo>
                <a:lnTo>
                  <a:pt x="7485" y="9920"/>
                </a:lnTo>
                <a:cubicBezTo>
                  <a:pt x="7485" y="9923"/>
                  <a:pt x="7487" y="9926"/>
                  <a:pt x="7488" y="9929"/>
                </a:cubicBezTo>
                <a:lnTo>
                  <a:pt x="7488" y="9929"/>
                </a:lnTo>
                <a:lnTo>
                  <a:pt x="7479" y="9923"/>
                </a:lnTo>
                <a:lnTo>
                  <a:pt x="7479" y="9923"/>
                </a:lnTo>
                <a:lnTo>
                  <a:pt x="7488" y="9930"/>
                </a:lnTo>
                <a:cubicBezTo>
                  <a:pt x="7488" y="9929"/>
                  <a:pt x="7488" y="9929"/>
                  <a:pt x="7488" y="9929"/>
                </a:cubicBezTo>
                <a:lnTo>
                  <a:pt x="7488" y="9929"/>
                </a:lnTo>
                <a:lnTo>
                  <a:pt x="7495" y="9933"/>
                </a:lnTo>
                <a:lnTo>
                  <a:pt x="7502" y="9947"/>
                </a:lnTo>
                <a:cubicBezTo>
                  <a:pt x="7461" y="9920"/>
                  <a:pt x="7424" y="9889"/>
                  <a:pt x="7387" y="9862"/>
                </a:cubicBezTo>
                <a:lnTo>
                  <a:pt x="7387" y="9862"/>
                </a:lnTo>
                <a:lnTo>
                  <a:pt x="7479" y="9923"/>
                </a:lnTo>
                <a:lnTo>
                  <a:pt x="7479" y="9923"/>
                </a:lnTo>
                <a:lnTo>
                  <a:pt x="7384" y="9849"/>
                </a:lnTo>
                <a:close/>
                <a:moveTo>
                  <a:pt x="7279" y="9852"/>
                </a:moveTo>
                <a:lnTo>
                  <a:pt x="7279" y="9852"/>
                </a:lnTo>
                <a:cubicBezTo>
                  <a:pt x="7394" y="9903"/>
                  <a:pt x="7451" y="9937"/>
                  <a:pt x="7515" y="9970"/>
                </a:cubicBezTo>
                <a:cubicBezTo>
                  <a:pt x="7522" y="9990"/>
                  <a:pt x="7525" y="10007"/>
                  <a:pt x="7505" y="10011"/>
                </a:cubicBezTo>
                <a:lnTo>
                  <a:pt x="7528" y="10017"/>
                </a:lnTo>
                <a:cubicBezTo>
                  <a:pt x="7607" y="10067"/>
                  <a:pt x="7626" y="10082"/>
                  <a:pt x="7617" y="10082"/>
                </a:cubicBezTo>
                <a:cubicBezTo>
                  <a:pt x="7602" y="10082"/>
                  <a:pt x="7500" y="10033"/>
                  <a:pt x="7478" y="10033"/>
                </a:cubicBezTo>
                <a:cubicBezTo>
                  <a:pt x="7470" y="10033"/>
                  <a:pt x="7473" y="10040"/>
                  <a:pt x="7495" y="10058"/>
                </a:cubicBezTo>
                <a:cubicBezTo>
                  <a:pt x="7458" y="10031"/>
                  <a:pt x="7424" y="10007"/>
                  <a:pt x="7384" y="9984"/>
                </a:cubicBezTo>
                <a:lnTo>
                  <a:pt x="7384" y="9984"/>
                </a:lnTo>
                <a:cubicBezTo>
                  <a:pt x="7414" y="9990"/>
                  <a:pt x="7441" y="9997"/>
                  <a:pt x="7468" y="10007"/>
                </a:cubicBezTo>
                <a:cubicBezTo>
                  <a:pt x="7249" y="9886"/>
                  <a:pt x="7589" y="10017"/>
                  <a:pt x="7279" y="9852"/>
                </a:cubicBezTo>
                <a:close/>
                <a:moveTo>
                  <a:pt x="7340" y="9980"/>
                </a:moveTo>
                <a:cubicBezTo>
                  <a:pt x="7350" y="9980"/>
                  <a:pt x="7362" y="9981"/>
                  <a:pt x="7377" y="9984"/>
                </a:cubicBezTo>
                <a:cubicBezTo>
                  <a:pt x="7330" y="9990"/>
                  <a:pt x="7417" y="10078"/>
                  <a:pt x="7475" y="10165"/>
                </a:cubicBezTo>
                <a:lnTo>
                  <a:pt x="7407" y="10118"/>
                </a:lnTo>
                <a:cubicBezTo>
                  <a:pt x="7393" y="10114"/>
                  <a:pt x="7382" y="10113"/>
                  <a:pt x="7373" y="10113"/>
                </a:cubicBezTo>
                <a:cubicBezTo>
                  <a:pt x="7360" y="10113"/>
                  <a:pt x="7352" y="10116"/>
                  <a:pt x="7343" y="10118"/>
                </a:cubicBezTo>
                <a:lnTo>
                  <a:pt x="7306" y="10098"/>
                </a:lnTo>
                <a:cubicBezTo>
                  <a:pt x="7340" y="10064"/>
                  <a:pt x="7370" y="10041"/>
                  <a:pt x="7370" y="10041"/>
                </a:cubicBezTo>
                <a:lnTo>
                  <a:pt x="7370" y="10041"/>
                </a:lnTo>
                <a:cubicBezTo>
                  <a:pt x="7370" y="10041"/>
                  <a:pt x="7337" y="10061"/>
                  <a:pt x="7303" y="10098"/>
                </a:cubicBezTo>
                <a:lnTo>
                  <a:pt x="7290" y="10091"/>
                </a:lnTo>
                <a:cubicBezTo>
                  <a:pt x="7296" y="10085"/>
                  <a:pt x="7303" y="10078"/>
                  <a:pt x="7306" y="10071"/>
                </a:cubicBezTo>
                <a:lnTo>
                  <a:pt x="7306" y="10071"/>
                </a:lnTo>
                <a:lnTo>
                  <a:pt x="7286" y="10091"/>
                </a:lnTo>
                <a:cubicBezTo>
                  <a:pt x="7228" y="10060"/>
                  <a:pt x="7170" y="10030"/>
                  <a:pt x="7188" y="10030"/>
                </a:cubicBezTo>
                <a:cubicBezTo>
                  <a:pt x="7193" y="10030"/>
                  <a:pt x="7204" y="10032"/>
                  <a:pt x="7222" y="10037"/>
                </a:cubicBezTo>
                <a:lnTo>
                  <a:pt x="7249" y="10054"/>
                </a:lnTo>
                <a:cubicBezTo>
                  <a:pt x="7314" y="10045"/>
                  <a:pt x="7268" y="9980"/>
                  <a:pt x="7340" y="9980"/>
                </a:cubicBezTo>
                <a:close/>
                <a:moveTo>
                  <a:pt x="7279" y="10125"/>
                </a:moveTo>
                <a:cubicBezTo>
                  <a:pt x="7293" y="10125"/>
                  <a:pt x="7306" y="10128"/>
                  <a:pt x="7320" y="10128"/>
                </a:cubicBezTo>
                <a:cubicBezTo>
                  <a:pt x="7317" y="10131"/>
                  <a:pt x="7314" y="10136"/>
                  <a:pt x="7308" y="10136"/>
                </a:cubicBezTo>
                <a:cubicBezTo>
                  <a:pt x="7307" y="10136"/>
                  <a:pt x="7305" y="10136"/>
                  <a:pt x="7303" y="10135"/>
                </a:cubicBezTo>
                <a:lnTo>
                  <a:pt x="7303" y="10135"/>
                </a:lnTo>
                <a:cubicBezTo>
                  <a:pt x="7316" y="10145"/>
                  <a:pt x="7323" y="10152"/>
                  <a:pt x="7330" y="10159"/>
                </a:cubicBezTo>
                <a:cubicBezTo>
                  <a:pt x="7350" y="10175"/>
                  <a:pt x="7374" y="10189"/>
                  <a:pt x="7397" y="10202"/>
                </a:cubicBezTo>
                <a:lnTo>
                  <a:pt x="7387" y="10212"/>
                </a:lnTo>
                <a:cubicBezTo>
                  <a:pt x="7370" y="10206"/>
                  <a:pt x="7350" y="10199"/>
                  <a:pt x="7330" y="10196"/>
                </a:cubicBezTo>
                <a:lnTo>
                  <a:pt x="7327" y="10196"/>
                </a:lnTo>
                <a:lnTo>
                  <a:pt x="7340" y="10179"/>
                </a:lnTo>
                <a:lnTo>
                  <a:pt x="7323" y="10196"/>
                </a:lnTo>
                <a:lnTo>
                  <a:pt x="7313" y="10196"/>
                </a:lnTo>
                <a:lnTo>
                  <a:pt x="7303" y="10189"/>
                </a:lnTo>
                <a:cubicBezTo>
                  <a:pt x="7296" y="10182"/>
                  <a:pt x="7290" y="10179"/>
                  <a:pt x="7283" y="10172"/>
                </a:cubicBezTo>
                <a:cubicBezTo>
                  <a:pt x="7273" y="10165"/>
                  <a:pt x="7266" y="10155"/>
                  <a:pt x="7259" y="10145"/>
                </a:cubicBezTo>
                <a:cubicBezTo>
                  <a:pt x="7259" y="10138"/>
                  <a:pt x="7253" y="10132"/>
                  <a:pt x="7256" y="10128"/>
                </a:cubicBezTo>
                <a:lnTo>
                  <a:pt x="7276" y="10128"/>
                </a:lnTo>
                <a:lnTo>
                  <a:pt x="7279" y="10125"/>
                </a:lnTo>
                <a:close/>
                <a:moveTo>
                  <a:pt x="7280" y="10223"/>
                </a:moveTo>
                <a:cubicBezTo>
                  <a:pt x="7282" y="10223"/>
                  <a:pt x="7293" y="10223"/>
                  <a:pt x="7303" y="10226"/>
                </a:cubicBezTo>
                <a:lnTo>
                  <a:pt x="7296" y="10229"/>
                </a:lnTo>
                <a:cubicBezTo>
                  <a:pt x="7293" y="10226"/>
                  <a:pt x="7286" y="10226"/>
                  <a:pt x="7280" y="10223"/>
                </a:cubicBezTo>
                <a:close/>
                <a:moveTo>
                  <a:pt x="7397" y="10206"/>
                </a:moveTo>
                <a:cubicBezTo>
                  <a:pt x="7411" y="10216"/>
                  <a:pt x="7431" y="10226"/>
                  <a:pt x="7458" y="10239"/>
                </a:cubicBezTo>
                <a:cubicBezTo>
                  <a:pt x="7428" y="10226"/>
                  <a:pt x="7414" y="10223"/>
                  <a:pt x="7391" y="10216"/>
                </a:cubicBezTo>
                <a:cubicBezTo>
                  <a:pt x="7391" y="10212"/>
                  <a:pt x="7394" y="10209"/>
                  <a:pt x="7397" y="10206"/>
                </a:cubicBezTo>
                <a:close/>
                <a:moveTo>
                  <a:pt x="6990" y="10260"/>
                </a:moveTo>
                <a:lnTo>
                  <a:pt x="6990" y="10263"/>
                </a:lnTo>
                <a:lnTo>
                  <a:pt x="6987" y="10266"/>
                </a:lnTo>
                <a:lnTo>
                  <a:pt x="6987" y="10263"/>
                </a:lnTo>
                <a:lnTo>
                  <a:pt x="6990" y="10260"/>
                </a:lnTo>
                <a:close/>
                <a:moveTo>
                  <a:pt x="7360" y="10324"/>
                </a:moveTo>
                <a:cubicBezTo>
                  <a:pt x="7357" y="10334"/>
                  <a:pt x="7353" y="10337"/>
                  <a:pt x="7347" y="10347"/>
                </a:cubicBezTo>
                <a:cubicBezTo>
                  <a:pt x="7343" y="10347"/>
                  <a:pt x="7333" y="10340"/>
                  <a:pt x="7327" y="10340"/>
                </a:cubicBezTo>
                <a:cubicBezTo>
                  <a:pt x="7323" y="10340"/>
                  <a:pt x="7330" y="10334"/>
                  <a:pt x="7330" y="10330"/>
                </a:cubicBezTo>
                <a:cubicBezTo>
                  <a:pt x="7340" y="10327"/>
                  <a:pt x="7350" y="10327"/>
                  <a:pt x="7360" y="10324"/>
                </a:cubicBezTo>
                <a:close/>
                <a:moveTo>
                  <a:pt x="7370" y="10324"/>
                </a:moveTo>
                <a:cubicBezTo>
                  <a:pt x="7376" y="10338"/>
                  <a:pt x="7374" y="10348"/>
                  <a:pt x="7358" y="10348"/>
                </a:cubicBezTo>
                <a:cubicBezTo>
                  <a:pt x="7356" y="10348"/>
                  <a:pt x="7353" y="10348"/>
                  <a:pt x="7350" y="10347"/>
                </a:cubicBezTo>
                <a:lnTo>
                  <a:pt x="7364" y="10324"/>
                </a:lnTo>
                <a:close/>
                <a:moveTo>
                  <a:pt x="7303" y="10381"/>
                </a:moveTo>
                <a:lnTo>
                  <a:pt x="7316" y="10387"/>
                </a:lnTo>
                <a:cubicBezTo>
                  <a:pt x="7310" y="10394"/>
                  <a:pt x="7306" y="10398"/>
                  <a:pt x="7300" y="10404"/>
                </a:cubicBezTo>
                <a:lnTo>
                  <a:pt x="7293" y="10401"/>
                </a:lnTo>
                <a:lnTo>
                  <a:pt x="7303" y="10381"/>
                </a:lnTo>
                <a:close/>
                <a:moveTo>
                  <a:pt x="7323" y="10391"/>
                </a:moveTo>
                <a:cubicBezTo>
                  <a:pt x="7333" y="10398"/>
                  <a:pt x="7343" y="10401"/>
                  <a:pt x="7360" y="10404"/>
                </a:cubicBezTo>
                <a:cubicBezTo>
                  <a:pt x="7353" y="10411"/>
                  <a:pt x="7347" y="10418"/>
                  <a:pt x="7343" y="10421"/>
                </a:cubicBezTo>
                <a:lnTo>
                  <a:pt x="7313" y="10411"/>
                </a:lnTo>
                <a:lnTo>
                  <a:pt x="7323" y="10391"/>
                </a:lnTo>
                <a:close/>
                <a:moveTo>
                  <a:pt x="7290" y="10404"/>
                </a:moveTo>
                <a:lnTo>
                  <a:pt x="7300" y="10411"/>
                </a:lnTo>
                <a:lnTo>
                  <a:pt x="7279" y="10431"/>
                </a:lnTo>
                <a:lnTo>
                  <a:pt x="7273" y="10428"/>
                </a:lnTo>
                <a:lnTo>
                  <a:pt x="7290" y="10404"/>
                </a:lnTo>
                <a:close/>
                <a:moveTo>
                  <a:pt x="7367" y="10408"/>
                </a:moveTo>
                <a:lnTo>
                  <a:pt x="7387" y="10418"/>
                </a:lnTo>
                <a:cubicBezTo>
                  <a:pt x="7384" y="10425"/>
                  <a:pt x="7377" y="10431"/>
                  <a:pt x="7374" y="10438"/>
                </a:cubicBezTo>
                <a:lnTo>
                  <a:pt x="7357" y="10428"/>
                </a:lnTo>
                <a:lnTo>
                  <a:pt x="7367" y="10408"/>
                </a:lnTo>
                <a:close/>
                <a:moveTo>
                  <a:pt x="7391" y="10418"/>
                </a:moveTo>
                <a:lnTo>
                  <a:pt x="7397" y="10421"/>
                </a:lnTo>
                <a:lnTo>
                  <a:pt x="7387" y="10441"/>
                </a:lnTo>
                <a:lnTo>
                  <a:pt x="7380" y="10438"/>
                </a:lnTo>
                <a:lnTo>
                  <a:pt x="7391" y="10418"/>
                </a:lnTo>
                <a:close/>
                <a:moveTo>
                  <a:pt x="7351" y="10437"/>
                </a:moveTo>
                <a:cubicBezTo>
                  <a:pt x="7353" y="10437"/>
                  <a:pt x="7361" y="10445"/>
                  <a:pt x="7367" y="10448"/>
                </a:cubicBezTo>
                <a:lnTo>
                  <a:pt x="7350" y="10441"/>
                </a:lnTo>
                <a:lnTo>
                  <a:pt x="7350" y="10438"/>
                </a:lnTo>
                <a:cubicBezTo>
                  <a:pt x="7350" y="10438"/>
                  <a:pt x="7350" y="10437"/>
                  <a:pt x="7351" y="10437"/>
                </a:cubicBezTo>
                <a:close/>
                <a:moveTo>
                  <a:pt x="7414" y="10428"/>
                </a:moveTo>
                <a:lnTo>
                  <a:pt x="7401" y="10448"/>
                </a:lnTo>
                <a:lnTo>
                  <a:pt x="7397" y="10448"/>
                </a:lnTo>
                <a:cubicBezTo>
                  <a:pt x="7401" y="10438"/>
                  <a:pt x="7404" y="10435"/>
                  <a:pt x="7407" y="10428"/>
                </a:cubicBezTo>
                <a:close/>
                <a:moveTo>
                  <a:pt x="7481" y="10371"/>
                </a:moveTo>
                <a:cubicBezTo>
                  <a:pt x="7515" y="10391"/>
                  <a:pt x="7566" y="10418"/>
                  <a:pt x="7606" y="10441"/>
                </a:cubicBezTo>
                <a:cubicBezTo>
                  <a:pt x="7606" y="10445"/>
                  <a:pt x="7603" y="10451"/>
                  <a:pt x="7599" y="10455"/>
                </a:cubicBezTo>
                <a:lnTo>
                  <a:pt x="7596" y="10455"/>
                </a:lnTo>
                <a:cubicBezTo>
                  <a:pt x="7555" y="10431"/>
                  <a:pt x="7515" y="10404"/>
                  <a:pt x="7481" y="10371"/>
                </a:cubicBezTo>
                <a:close/>
                <a:moveTo>
                  <a:pt x="7310" y="10421"/>
                </a:moveTo>
                <a:lnTo>
                  <a:pt x="7337" y="10435"/>
                </a:lnTo>
                <a:lnTo>
                  <a:pt x="7333" y="10438"/>
                </a:lnTo>
                <a:cubicBezTo>
                  <a:pt x="7324" y="10433"/>
                  <a:pt x="7319" y="10431"/>
                  <a:pt x="7318" y="10431"/>
                </a:cubicBezTo>
                <a:cubicBezTo>
                  <a:pt x="7317" y="10431"/>
                  <a:pt x="7321" y="10434"/>
                  <a:pt x="7330" y="10441"/>
                </a:cubicBezTo>
                <a:lnTo>
                  <a:pt x="7330" y="10445"/>
                </a:lnTo>
                <a:cubicBezTo>
                  <a:pt x="7327" y="10448"/>
                  <a:pt x="7323" y="10455"/>
                  <a:pt x="7320" y="10458"/>
                </a:cubicBezTo>
                <a:cubicBezTo>
                  <a:pt x="7319" y="10459"/>
                  <a:pt x="7319" y="10459"/>
                  <a:pt x="7318" y="10459"/>
                </a:cubicBezTo>
                <a:cubicBezTo>
                  <a:pt x="7315" y="10459"/>
                  <a:pt x="7312" y="10454"/>
                  <a:pt x="7310" y="10451"/>
                </a:cubicBezTo>
                <a:cubicBezTo>
                  <a:pt x="7316" y="10431"/>
                  <a:pt x="7303" y="10441"/>
                  <a:pt x="7310" y="10421"/>
                </a:cubicBezTo>
                <a:close/>
                <a:moveTo>
                  <a:pt x="7417" y="10435"/>
                </a:moveTo>
                <a:lnTo>
                  <a:pt x="7431" y="10445"/>
                </a:lnTo>
                <a:lnTo>
                  <a:pt x="7417" y="10462"/>
                </a:lnTo>
                <a:cubicBezTo>
                  <a:pt x="7414" y="10462"/>
                  <a:pt x="7411" y="10458"/>
                  <a:pt x="7407" y="10455"/>
                </a:cubicBezTo>
                <a:lnTo>
                  <a:pt x="7417" y="10435"/>
                </a:lnTo>
                <a:close/>
                <a:moveTo>
                  <a:pt x="7256" y="10458"/>
                </a:moveTo>
                <a:cubicBezTo>
                  <a:pt x="7254" y="10460"/>
                  <a:pt x="7252" y="10461"/>
                  <a:pt x="7250" y="10462"/>
                </a:cubicBezTo>
                <a:lnTo>
                  <a:pt x="7250" y="10462"/>
                </a:lnTo>
                <a:lnTo>
                  <a:pt x="7253" y="10458"/>
                </a:lnTo>
                <a:close/>
                <a:moveTo>
                  <a:pt x="7347" y="10451"/>
                </a:moveTo>
                <a:cubicBezTo>
                  <a:pt x="7344" y="10457"/>
                  <a:pt x="7338" y="10461"/>
                  <a:pt x="7335" y="10466"/>
                </a:cubicBezTo>
                <a:lnTo>
                  <a:pt x="7335" y="10466"/>
                </a:lnTo>
                <a:lnTo>
                  <a:pt x="7343" y="10451"/>
                </a:lnTo>
                <a:close/>
                <a:moveTo>
                  <a:pt x="7061" y="10468"/>
                </a:moveTo>
                <a:lnTo>
                  <a:pt x="7061" y="10472"/>
                </a:lnTo>
                <a:lnTo>
                  <a:pt x="7057" y="10475"/>
                </a:lnTo>
                <a:lnTo>
                  <a:pt x="7057" y="10472"/>
                </a:lnTo>
                <a:lnTo>
                  <a:pt x="7061" y="10468"/>
                </a:lnTo>
                <a:close/>
                <a:moveTo>
                  <a:pt x="7313" y="10468"/>
                </a:moveTo>
                <a:lnTo>
                  <a:pt x="7303" y="10482"/>
                </a:lnTo>
                <a:lnTo>
                  <a:pt x="7300" y="10482"/>
                </a:lnTo>
                <a:lnTo>
                  <a:pt x="7306" y="10468"/>
                </a:lnTo>
                <a:close/>
                <a:moveTo>
                  <a:pt x="7333" y="10472"/>
                </a:moveTo>
                <a:lnTo>
                  <a:pt x="7333" y="10475"/>
                </a:lnTo>
                <a:lnTo>
                  <a:pt x="7323" y="10485"/>
                </a:lnTo>
                <a:cubicBezTo>
                  <a:pt x="7327" y="10478"/>
                  <a:pt x="7330" y="10475"/>
                  <a:pt x="7333" y="10472"/>
                </a:cubicBezTo>
                <a:close/>
                <a:moveTo>
                  <a:pt x="7347" y="10455"/>
                </a:moveTo>
                <a:lnTo>
                  <a:pt x="7360" y="10462"/>
                </a:lnTo>
                <a:cubicBezTo>
                  <a:pt x="7350" y="10475"/>
                  <a:pt x="7343" y="10485"/>
                  <a:pt x="7337" y="10499"/>
                </a:cubicBezTo>
                <a:lnTo>
                  <a:pt x="7327" y="10495"/>
                </a:lnTo>
                <a:lnTo>
                  <a:pt x="7340" y="10472"/>
                </a:lnTo>
                <a:cubicBezTo>
                  <a:pt x="7343" y="10468"/>
                  <a:pt x="7347" y="10462"/>
                  <a:pt x="7347" y="10455"/>
                </a:cubicBezTo>
                <a:close/>
                <a:moveTo>
                  <a:pt x="7296" y="10492"/>
                </a:moveTo>
                <a:lnTo>
                  <a:pt x="7286" y="10502"/>
                </a:lnTo>
                <a:lnTo>
                  <a:pt x="7293" y="10492"/>
                </a:lnTo>
                <a:close/>
                <a:moveTo>
                  <a:pt x="7367" y="10465"/>
                </a:moveTo>
                <a:lnTo>
                  <a:pt x="7370" y="10468"/>
                </a:lnTo>
                <a:lnTo>
                  <a:pt x="7347" y="10505"/>
                </a:lnTo>
                <a:lnTo>
                  <a:pt x="7343" y="10505"/>
                </a:lnTo>
                <a:lnTo>
                  <a:pt x="7367" y="10465"/>
                </a:lnTo>
                <a:close/>
                <a:moveTo>
                  <a:pt x="7327" y="10502"/>
                </a:moveTo>
                <a:lnTo>
                  <a:pt x="7333" y="10509"/>
                </a:lnTo>
                <a:lnTo>
                  <a:pt x="7327" y="10515"/>
                </a:lnTo>
                <a:cubicBezTo>
                  <a:pt x="7327" y="10512"/>
                  <a:pt x="7323" y="10512"/>
                  <a:pt x="7320" y="10512"/>
                </a:cubicBezTo>
                <a:lnTo>
                  <a:pt x="7327" y="10502"/>
                </a:lnTo>
                <a:close/>
                <a:moveTo>
                  <a:pt x="7434" y="10445"/>
                </a:moveTo>
                <a:cubicBezTo>
                  <a:pt x="7488" y="10485"/>
                  <a:pt x="7528" y="10519"/>
                  <a:pt x="7525" y="10525"/>
                </a:cubicBezTo>
                <a:cubicBezTo>
                  <a:pt x="7495" y="10502"/>
                  <a:pt x="7461" y="10482"/>
                  <a:pt x="7428" y="10465"/>
                </a:cubicBezTo>
                <a:cubicBezTo>
                  <a:pt x="7428" y="10458"/>
                  <a:pt x="7431" y="10451"/>
                  <a:pt x="7434" y="10445"/>
                </a:cubicBezTo>
                <a:close/>
                <a:moveTo>
                  <a:pt x="7401" y="10485"/>
                </a:moveTo>
                <a:lnTo>
                  <a:pt x="7374" y="10529"/>
                </a:lnTo>
                <a:lnTo>
                  <a:pt x="7370" y="10529"/>
                </a:lnTo>
                <a:lnTo>
                  <a:pt x="7394" y="10485"/>
                </a:lnTo>
                <a:close/>
                <a:moveTo>
                  <a:pt x="7414" y="10492"/>
                </a:moveTo>
                <a:cubicBezTo>
                  <a:pt x="7461" y="10520"/>
                  <a:pt x="7501" y="10547"/>
                  <a:pt x="7485" y="10547"/>
                </a:cubicBezTo>
                <a:cubicBezTo>
                  <a:pt x="7481" y="10547"/>
                  <a:pt x="7471" y="10544"/>
                  <a:pt x="7454" y="10539"/>
                </a:cubicBezTo>
                <a:lnTo>
                  <a:pt x="7407" y="10509"/>
                </a:lnTo>
                <a:lnTo>
                  <a:pt x="7414" y="10492"/>
                </a:lnTo>
                <a:close/>
                <a:moveTo>
                  <a:pt x="7389" y="10554"/>
                </a:moveTo>
                <a:lnTo>
                  <a:pt x="7394" y="10559"/>
                </a:lnTo>
                <a:lnTo>
                  <a:pt x="7394" y="10559"/>
                </a:lnTo>
                <a:lnTo>
                  <a:pt x="7387" y="10556"/>
                </a:lnTo>
                <a:cubicBezTo>
                  <a:pt x="7387" y="10556"/>
                  <a:pt x="7388" y="10555"/>
                  <a:pt x="7389" y="10554"/>
                </a:cubicBezTo>
                <a:close/>
                <a:moveTo>
                  <a:pt x="7404" y="10512"/>
                </a:moveTo>
                <a:cubicBezTo>
                  <a:pt x="7438" y="10542"/>
                  <a:pt x="7495" y="10586"/>
                  <a:pt x="7471" y="10586"/>
                </a:cubicBezTo>
                <a:cubicBezTo>
                  <a:pt x="7458" y="10579"/>
                  <a:pt x="7451" y="10576"/>
                  <a:pt x="7438" y="10569"/>
                </a:cubicBezTo>
                <a:lnTo>
                  <a:pt x="7414" y="10552"/>
                </a:lnTo>
                <a:lnTo>
                  <a:pt x="7394" y="10539"/>
                </a:lnTo>
                <a:cubicBezTo>
                  <a:pt x="7397" y="10532"/>
                  <a:pt x="7401" y="10522"/>
                  <a:pt x="7404" y="10512"/>
                </a:cubicBezTo>
                <a:close/>
                <a:moveTo>
                  <a:pt x="7286" y="10579"/>
                </a:moveTo>
                <a:cubicBezTo>
                  <a:pt x="7283" y="10583"/>
                  <a:pt x="7283" y="10586"/>
                  <a:pt x="7283" y="10589"/>
                </a:cubicBezTo>
                <a:lnTo>
                  <a:pt x="7279" y="10589"/>
                </a:lnTo>
                <a:cubicBezTo>
                  <a:pt x="7279" y="10586"/>
                  <a:pt x="7283" y="10583"/>
                  <a:pt x="7286" y="10579"/>
                </a:cubicBezTo>
                <a:close/>
                <a:moveTo>
                  <a:pt x="7404" y="10566"/>
                </a:moveTo>
                <a:lnTo>
                  <a:pt x="7407" y="10569"/>
                </a:lnTo>
                <a:cubicBezTo>
                  <a:pt x="7407" y="10573"/>
                  <a:pt x="7404" y="10576"/>
                  <a:pt x="7404" y="10579"/>
                </a:cubicBezTo>
                <a:lnTo>
                  <a:pt x="7417" y="10576"/>
                </a:lnTo>
                <a:cubicBezTo>
                  <a:pt x="7438" y="10593"/>
                  <a:pt x="7452" y="10606"/>
                  <a:pt x="7443" y="10606"/>
                </a:cubicBezTo>
                <a:cubicBezTo>
                  <a:pt x="7438" y="10606"/>
                  <a:pt x="7425" y="10601"/>
                  <a:pt x="7401" y="10589"/>
                </a:cubicBezTo>
                <a:lnTo>
                  <a:pt x="7397" y="10589"/>
                </a:lnTo>
                <a:cubicBezTo>
                  <a:pt x="7391" y="10586"/>
                  <a:pt x="7384" y="10579"/>
                  <a:pt x="7380" y="10573"/>
                </a:cubicBezTo>
                <a:lnTo>
                  <a:pt x="7384" y="10566"/>
                </a:lnTo>
                <a:close/>
                <a:moveTo>
                  <a:pt x="6812" y="10612"/>
                </a:moveTo>
                <a:cubicBezTo>
                  <a:pt x="6819" y="10612"/>
                  <a:pt x="6829" y="10612"/>
                  <a:pt x="6842" y="10613"/>
                </a:cubicBezTo>
                <a:lnTo>
                  <a:pt x="6839" y="10613"/>
                </a:lnTo>
                <a:lnTo>
                  <a:pt x="6845" y="10633"/>
                </a:lnTo>
                <a:lnTo>
                  <a:pt x="6828" y="10626"/>
                </a:lnTo>
                <a:lnTo>
                  <a:pt x="6798" y="10620"/>
                </a:lnTo>
                <a:cubicBezTo>
                  <a:pt x="6788" y="10615"/>
                  <a:pt x="6791" y="10612"/>
                  <a:pt x="6812" y="10612"/>
                </a:cubicBezTo>
                <a:close/>
                <a:moveTo>
                  <a:pt x="7337" y="10663"/>
                </a:moveTo>
                <a:cubicBezTo>
                  <a:pt x="7341" y="10667"/>
                  <a:pt x="7345" y="10670"/>
                  <a:pt x="7349" y="10674"/>
                </a:cubicBezTo>
                <a:lnTo>
                  <a:pt x="7349" y="10674"/>
                </a:lnTo>
                <a:cubicBezTo>
                  <a:pt x="7346" y="10672"/>
                  <a:pt x="7343" y="10669"/>
                  <a:pt x="7340" y="10667"/>
                </a:cubicBezTo>
                <a:lnTo>
                  <a:pt x="7337" y="10667"/>
                </a:lnTo>
                <a:cubicBezTo>
                  <a:pt x="7337" y="10667"/>
                  <a:pt x="7337" y="10667"/>
                  <a:pt x="7337" y="10663"/>
                </a:cubicBezTo>
                <a:close/>
                <a:moveTo>
                  <a:pt x="7397" y="10724"/>
                </a:moveTo>
                <a:cubicBezTo>
                  <a:pt x="7384" y="10731"/>
                  <a:pt x="7374" y="10737"/>
                  <a:pt x="7364" y="10748"/>
                </a:cubicBezTo>
                <a:lnTo>
                  <a:pt x="7290" y="10775"/>
                </a:lnTo>
                <a:lnTo>
                  <a:pt x="7296" y="10761"/>
                </a:lnTo>
                <a:lnTo>
                  <a:pt x="7397" y="10724"/>
                </a:lnTo>
                <a:close/>
                <a:moveTo>
                  <a:pt x="7266" y="10812"/>
                </a:moveTo>
                <a:lnTo>
                  <a:pt x="7300" y="10828"/>
                </a:lnTo>
                <a:cubicBezTo>
                  <a:pt x="7296" y="10828"/>
                  <a:pt x="7296" y="10832"/>
                  <a:pt x="7296" y="10835"/>
                </a:cubicBezTo>
                <a:cubicBezTo>
                  <a:pt x="7290" y="10828"/>
                  <a:pt x="7279" y="10822"/>
                  <a:pt x="7269" y="10815"/>
                </a:cubicBezTo>
                <a:lnTo>
                  <a:pt x="7266" y="10815"/>
                </a:lnTo>
                <a:lnTo>
                  <a:pt x="7266" y="10812"/>
                </a:lnTo>
                <a:close/>
                <a:moveTo>
                  <a:pt x="330" y="10832"/>
                </a:moveTo>
                <a:cubicBezTo>
                  <a:pt x="329" y="10837"/>
                  <a:pt x="329" y="10843"/>
                  <a:pt x="331" y="10848"/>
                </a:cubicBezTo>
                <a:lnTo>
                  <a:pt x="331" y="10848"/>
                </a:lnTo>
                <a:cubicBezTo>
                  <a:pt x="331" y="10842"/>
                  <a:pt x="331" y="10837"/>
                  <a:pt x="330" y="10832"/>
                </a:cubicBezTo>
                <a:close/>
                <a:moveTo>
                  <a:pt x="7158" y="10812"/>
                </a:moveTo>
                <a:lnTo>
                  <a:pt x="7165" y="10818"/>
                </a:lnTo>
                <a:lnTo>
                  <a:pt x="7061" y="10859"/>
                </a:lnTo>
                <a:lnTo>
                  <a:pt x="7051" y="10852"/>
                </a:lnTo>
                <a:lnTo>
                  <a:pt x="7158" y="10812"/>
                </a:lnTo>
                <a:close/>
                <a:moveTo>
                  <a:pt x="7037" y="10859"/>
                </a:moveTo>
                <a:lnTo>
                  <a:pt x="7047" y="10865"/>
                </a:lnTo>
                <a:lnTo>
                  <a:pt x="7030" y="10872"/>
                </a:lnTo>
                <a:lnTo>
                  <a:pt x="7020" y="10865"/>
                </a:lnTo>
                <a:lnTo>
                  <a:pt x="7037" y="10859"/>
                </a:lnTo>
                <a:close/>
                <a:moveTo>
                  <a:pt x="7316" y="10835"/>
                </a:moveTo>
                <a:lnTo>
                  <a:pt x="7374" y="10862"/>
                </a:lnTo>
                <a:lnTo>
                  <a:pt x="7364" y="10879"/>
                </a:lnTo>
                <a:cubicBezTo>
                  <a:pt x="7347" y="10869"/>
                  <a:pt x="7330" y="10855"/>
                  <a:pt x="7313" y="10845"/>
                </a:cubicBezTo>
                <a:cubicBezTo>
                  <a:pt x="7313" y="10842"/>
                  <a:pt x="7316" y="10838"/>
                  <a:pt x="7316" y="10835"/>
                </a:cubicBezTo>
                <a:close/>
                <a:moveTo>
                  <a:pt x="6993" y="10872"/>
                </a:moveTo>
                <a:lnTo>
                  <a:pt x="7003" y="10882"/>
                </a:lnTo>
                <a:lnTo>
                  <a:pt x="6983" y="10889"/>
                </a:lnTo>
                <a:cubicBezTo>
                  <a:pt x="6980" y="10889"/>
                  <a:pt x="6977" y="10882"/>
                  <a:pt x="6973" y="10882"/>
                </a:cubicBezTo>
                <a:lnTo>
                  <a:pt x="6993" y="10872"/>
                </a:lnTo>
                <a:close/>
                <a:moveTo>
                  <a:pt x="6953" y="10891"/>
                </a:moveTo>
                <a:cubicBezTo>
                  <a:pt x="6956" y="10891"/>
                  <a:pt x="6962" y="10893"/>
                  <a:pt x="6970" y="10896"/>
                </a:cubicBezTo>
                <a:lnTo>
                  <a:pt x="6956" y="10899"/>
                </a:lnTo>
                <a:cubicBezTo>
                  <a:pt x="6949" y="10893"/>
                  <a:pt x="6949" y="10891"/>
                  <a:pt x="6953" y="10891"/>
                </a:cubicBezTo>
                <a:close/>
                <a:moveTo>
                  <a:pt x="7222" y="10929"/>
                </a:moveTo>
                <a:lnTo>
                  <a:pt x="7229" y="10933"/>
                </a:lnTo>
                <a:lnTo>
                  <a:pt x="7229" y="10946"/>
                </a:lnTo>
                <a:lnTo>
                  <a:pt x="7219" y="10939"/>
                </a:lnTo>
                <a:lnTo>
                  <a:pt x="7222" y="10929"/>
                </a:lnTo>
                <a:close/>
                <a:moveTo>
                  <a:pt x="7249" y="10882"/>
                </a:moveTo>
                <a:cubicBezTo>
                  <a:pt x="7276" y="10902"/>
                  <a:pt x="7303" y="10926"/>
                  <a:pt x="7330" y="10946"/>
                </a:cubicBezTo>
                <a:cubicBezTo>
                  <a:pt x="7327" y="10950"/>
                  <a:pt x="7327" y="10950"/>
                  <a:pt x="7327" y="10950"/>
                </a:cubicBezTo>
                <a:lnTo>
                  <a:pt x="7327" y="10953"/>
                </a:lnTo>
                <a:cubicBezTo>
                  <a:pt x="7296" y="10939"/>
                  <a:pt x="7269" y="10926"/>
                  <a:pt x="7246" y="10909"/>
                </a:cubicBezTo>
                <a:cubicBezTo>
                  <a:pt x="7246" y="10902"/>
                  <a:pt x="7249" y="10892"/>
                  <a:pt x="7249" y="10882"/>
                </a:cubicBezTo>
                <a:close/>
                <a:moveTo>
                  <a:pt x="7199" y="10946"/>
                </a:moveTo>
                <a:lnTo>
                  <a:pt x="7195" y="10956"/>
                </a:lnTo>
                <a:lnTo>
                  <a:pt x="7192" y="10963"/>
                </a:lnTo>
                <a:lnTo>
                  <a:pt x="7192" y="10966"/>
                </a:lnTo>
                <a:lnTo>
                  <a:pt x="7199" y="10946"/>
                </a:lnTo>
                <a:close/>
                <a:moveTo>
                  <a:pt x="7202" y="10943"/>
                </a:moveTo>
                <a:cubicBezTo>
                  <a:pt x="7199" y="10956"/>
                  <a:pt x="7199" y="10966"/>
                  <a:pt x="7202" y="10976"/>
                </a:cubicBezTo>
                <a:cubicBezTo>
                  <a:pt x="7202" y="10977"/>
                  <a:pt x="7203" y="10977"/>
                  <a:pt x="7203" y="10977"/>
                </a:cubicBezTo>
                <a:cubicBezTo>
                  <a:pt x="7206" y="10977"/>
                  <a:pt x="7210" y="10968"/>
                  <a:pt x="7216" y="10953"/>
                </a:cubicBezTo>
                <a:lnTo>
                  <a:pt x="7226" y="10956"/>
                </a:lnTo>
                <a:cubicBezTo>
                  <a:pt x="7226" y="10970"/>
                  <a:pt x="7226" y="10983"/>
                  <a:pt x="7222" y="10993"/>
                </a:cubicBezTo>
                <a:lnTo>
                  <a:pt x="7189" y="10966"/>
                </a:lnTo>
                <a:lnTo>
                  <a:pt x="7199" y="10946"/>
                </a:lnTo>
                <a:lnTo>
                  <a:pt x="7199" y="10946"/>
                </a:lnTo>
                <a:lnTo>
                  <a:pt x="7202" y="10943"/>
                </a:lnTo>
                <a:close/>
                <a:moveTo>
                  <a:pt x="7238" y="10937"/>
                </a:moveTo>
                <a:lnTo>
                  <a:pt x="7238" y="10937"/>
                </a:lnTo>
                <a:cubicBezTo>
                  <a:pt x="7264" y="10950"/>
                  <a:pt x="7287" y="10963"/>
                  <a:pt x="7310" y="10976"/>
                </a:cubicBezTo>
                <a:lnTo>
                  <a:pt x="7300" y="10997"/>
                </a:lnTo>
                <a:lnTo>
                  <a:pt x="7236" y="10950"/>
                </a:lnTo>
                <a:cubicBezTo>
                  <a:pt x="7236" y="10946"/>
                  <a:pt x="7236" y="10943"/>
                  <a:pt x="7238" y="10937"/>
                </a:cubicBezTo>
                <a:close/>
                <a:moveTo>
                  <a:pt x="7232" y="10963"/>
                </a:moveTo>
                <a:lnTo>
                  <a:pt x="7296" y="11000"/>
                </a:lnTo>
                <a:cubicBezTo>
                  <a:pt x="7286" y="11020"/>
                  <a:pt x="7276" y="11040"/>
                  <a:pt x="7263" y="11061"/>
                </a:cubicBezTo>
                <a:cubicBezTo>
                  <a:pt x="7229" y="11047"/>
                  <a:pt x="7189" y="11057"/>
                  <a:pt x="7155" y="11040"/>
                </a:cubicBezTo>
                <a:cubicBezTo>
                  <a:pt x="7162" y="11024"/>
                  <a:pt x="7168" y="11013"/>
                  <a:pt x="7175" y="11003"/>
                </a:cubicBezTo>
                <a:lnTo>
                  <a:pt x="7172" y="11000"/>
                </a:lnTo>
                <a:lnTo>
                  <a:pt x="7172" y="11000"/>
                </a:lnTo>
                <a:cubicBezTo>
                  <a:pt x="7213" y="11019"/>
                  <a:pt x="7235" y="11027"/>
                  <a:pt x="7243" y="11027"/>
                </a:cubicBezTo>
                <a:cubicBezTo>
                  <a:pt x="7255" y="11027"/>
                  <a:pt x="7245" y="11014"/>
                  <a:pt x="7226" y="10997"/>
                </a:cubicBezTo>
                <a:cubicBezTo>
                  <a:pt x="7226" y="10987"/>
                  <a:pt x="7229" y="10973"/>
                  <a:pt x="7232" y="10963"/>
                </a:cubicBezTo>
                <a:close/>
                <a:moveTo>
                  <a:pt x="2153" y="13481"/>
                </a:moveTo>
                <a:cubicBezTo>
                  <a:pt x="2143" y="13488"/>
                  <a:pt x="2133" y="13494"/>
                  <a:pt x="2124" y="13500"/>
                </a:cubicBezTo>
                <a:cubicBezTo>
                  <a:pt x="2134" y="13496"/>
                  <a:pt x="2144" y="13489"/>
                  <a:pt x="2153" y="13481"/>
                </a:cubicBezTo>
                <a:close/>
                <a:moveTo>
                  <a:pt x="4450" y="16543"/>
                </a:moveTo>
                <a:lnTo>
                  <a:pt x="4450" y="16543"/>
                </a:lnTo>
                <a:cubicBezTo>
                  <a:pt x="4470" y="16557"/>
                  <a:pt x="4500" y="16577"/>
                  <a:pt x="4550" y="16607"/>
                </a:cubicBezTo>
                <a:lnTo>
                  <a:pt x="4550" y="16610"/>
                </a:lnTo>
                <a:lnTo>
                  <a:pt x="4450" y="16543"/>
                </a:lnTo>
                <a:close/>
                <a:moveTo>
                  <a:pt x="4845" y="16690"/>
                </a:moveTo>
                <a:cubicBezTo>
                  <a:pt x="4854" y="16690"/>
                  <a:pt x="4864" y="16694"/>
                  <a:pt x="4873" y="16701"/>
                </a:cubicBezTo>
                <a:cubicBezTo>
                  <a:pt x="4833" y="16718"/>
                  <a:pt x="4900" y="16809"/>
                  <a:pt x="4927" y="16889"/>
                </a:cubicBezTo>
                <a:cubicBezTo>
                  <a:pt x="4877" y="16842"/>
                  <a:pt x="4823" y="16802"/>
                  <a:pt x="4769" y="16762"/>
                </a:cubicBezTo>
                <a:lnTo>
                  <a:pt x="4766" y="16765"/>
                </a:lnTo>
                <a:cubicBezTo>
                  <a:pt x="4783" y="16722"/>
                  <a:pt x="4814" y="16690"/>
                  <a:pt x="4845" y="16690"/>
                </a:cubicBezTo>
                <a:close/>
                <a:moveTo>
                  <a:pt x="12136" y="19709"/>
                </a:moveTo>
                <a:lnTo>
                  <a:pt x="12136" y="19709"/>
                </a:lnTo>
                <a:cubicBezTo>
                  <a:pt x="12129" y="19715"/>
                  <a:pt x="12120" y="19723"/>
                  <a:pt x="12112" y="19732"/>
                </a:cubicBezTo>
                <a:lnTo>
                  <a:pt x="12112" y="19732"/>
                </a:lnTo>
                <a:cubicBezTo>
                  <a:pt x="12120" y="19724"/>
                  <a:pt x="12128" y="19716"/>
                  <a:pt x="12136" y="19709"/>
                </a:cubicBezTo>
                <a:close/>
                <a:moveTo>
                  <a:pt x="12112" y="19732"/>
                </a:moveTo>
                <a:cubicBezTo>
                  <a:pt x="12103" y="19741"/>
                  <a:pt x="12094" y="19750"/>
                  <a:pt x="12085" y="19760"/>
                </a:cubicBezTo>
                <a:cubicBezTo>
                  <a:pt x="12095" y="19750"/>
                  <a:pt x="12103" y="19740"/>
                  <a:pt x="12112" y="19732"/>
                </a:cubicBezTo>
                <a:close/>
                <a:moveTo>
                  <a:pt x="8259" y="0"/>
                </a:moveTo>
                <a:cubicBezTo>
                  <a:pt x="8258" y="0"/>
                  <a:pt x="8257" y="2"/>
                  <a:pt x="8255" y="5"/>
                </a:cubicBezTo>
                <a:cubicBezTo>
                  <a:pt x="8252" y="5"/>
                  <a:pt x="8249" y="5"/>
                  <a:pt x="8246" y="5"/>
                </a:cubicBezTo>
                <a:cubicBezTo>
                  <a:pt x="7949" y="5"/>
                  <a:pt x="7642" y="159"/>
                  <a:pt x="7253" y="369"/>
                </a:cubicBezTo>
                <a:lnTo>
                  <a:pt x="7283" y="274"/>
                </a:lnTo>
                <a:cubicBezTo>
                  <a:pt x="7271" y="273"/>
                  <a:pt x="7258" y="273"/>
                  <a:pt x="7245" y="273"/>
                </a:cubicBezTo>
                <a:cubicBezTo>
                  <a:pt x="7063" y="273"/>
                  <a:pt x="6819" y="377"/>
                  <a:pt x="6640" y="399"/>
                </a:cubicBezTo>
                <a:cubicBezTo>
                  <a:pt x="6613" y="486"/>
                  <a:pt x="6516" y="520"/>
                  <a:pt x="6616" y="604"/>
                </a:cubicBezTo>
                <a:cubicBezTo>
                  <a:pt x="6552" y="586"/>
                  <a:pt x="6490" y="579"/>
                  <a:pt x="6433" y="579"/>
                </a:cubicBezTo>
                <a:cubicBezTo>
                  <a:pt x="6184" y="579"/>
                  <a:pt x="5996" y="725"/>
                  <a:pt x="5832" y="867"/>
                </a:cubicBezTo>
                <a:cubicBezTo>
                  <a:pt x="5651" y="1064"/>
                  <a:pt x="5497" y="1252"/>
                  <a:pt x="5207" y="1252"/>
                </a:cubicBezTo>
                <a:cubicBezTo>
                  <a:pt x="5191" y="1252"/>
                  <a:pt x="5173" y="1252"/>
                  <a:pt x="5156" y="1250"/>
                </a:cubicBezTo>
                <a:cubicBezTo>
                  <a:pt x="5201" y="1220"/>
                  <a:pt x="5233" y="1136"/>
                  <a:pt x="5207" y="1136"/>
                </a:cubicBezTo>
                <a:cubicBezTo>
                  <a:pt x="5204" y="1136"/>
                  <a:pt x="5201" y="1137"/>
                  <a:pt x="5196" y="1139"/>
                </a:cubicBezTo>
                <a:cubicBezTo>
                  <a:pt x="5085" y="1240"/>
                  <a:pt x="4984" y="1345"/>
                  <a:pt x="4890" y="1459"/>
                </a:cubicBezTo>
                <a:cubicBezTo>
                  <a:pt x="4947" y="1504"/>
                  <a:pt x="4971" y="1511"/>
                  <a:pt x="4998" y="1511"/>
                </a:cubicBezTo>
                <a:cubicBezTo>
                  <a:pt x="5010" y="1511"/>
                  <a:pt x="5022" y="1510"/>
                  <a:pt x="5038" y="1510"/>
                </a:cubicBezTo>
                <a:cubicBezTo>
                  <a:pt x="5057" y="1510"/>
                  <a:pt x="5083" y="1512"/>
                  <a:pt x="5119" y="1520"/>
                </a:cubicBezTo>
                <a:cubicBezTo>
                  <a:pt x="5122" y="1627"/>
                  <a:pt x="5075" y="1735"/>
                  <a:pt x="4991" y="1806"/>
                </a:cubicBezTo>
                <a:cubicBezTo>
                  <a:pt x="5082" y="1617"/>
                  <a:pt x="4856" y="1634"/>
                  <a:pt x="4739" y="1627"/>
                </a:cubicBezTo>
                <a:lnTo>
                  <a:pt x="4739" y="1627"/>
                </a:lnTo>
                <a:cubicBezTo>
                  <a:pt x="4776" y="1651"/>
                  <a:pt x="4786" y="1705"/>
                  <a:pt x="4816" y="1735"/>
                </a:cubicBezTo>
                <a:cubicBezTo>
                  <a:pt x="4789" y="1731"/>
                  <a:pt x="4768" y="1729"/>
                  <a:pt x="4751" y="1729"/>
                </a:cubicBezTo>
                <a:cubicBezTo>
                  <a:pt x="4558" y="1729"/>
                  <a:pt x="4937" y="1972"/>
                  <a:pt x="4628" y="2028"/>
                </a:cubicBezTo>
                <a:lnTo>
                  <a:pt x="4591" y="1964"/>
                </a:lnTo>
                <a:cubicBezTo>
                  <a:pt x="4530" y="2065"/>
                  <a:pt x="4527" y="2210"/>
                  <a:pt x="4426" y="2280"/>
                </a:cubicBezTo>
                <a:cubicBezTo>
                  <a:pt x="4281" y="2199"/>
                  <a:pt x="4459" y="2142"/>
                  <a:pt x="4375" y="2041"/>
                </a:cubicBezTo>
                <a:lnTo>
                  <a:pt x="4375" y="2041"/>
                </a:lnTo>
                <a:cubicBezTo>
                  <a:pt x="4258" y="2169"/>
                  <a:pt x="4347" y="2489"/>
                  <a:pt x="4133" y="2489"/>
                </a:cubicBezTo>
                <a:cubicBezTo>
                  <a:pt x="4132" y="2489"/>
                  <a:pt x="4131" y="2489"/>
                  <a:pt x="4129" y="2489"/>
                </a:cubicBezTo>
                <a:cubicBezTo>
                  <a:pt x="4146" y="2405"/>
                  <a:pt x="4220" y="2334"/>
                  <a:pt x="4241" y="2250"/>
                </a:cubicBezTo>
                <a:cubicBezTo>
                  <a:pt x="4213" y="2248"/>
                  <a:pt x="4188" y="2248"/>
                  <a:pt x="4167" y="2248"/>
                </a:cubicBezTo>
                <a:cubicBezTo>
                  <a:pt x="3991" y="2248"/>
                  <a:pt x="3996" y="2294"/>
                  <a:pt x="3897" y="2354"/>
                </a:cubicBezTo>
                <a:lnTo>
                  <a:pt x="3907" y="2348"/>
                </a:lnTo>
                <a:lnTo>
                  <a:pt x="3907" y="2348"/>
                </a:lnTo>
                <a:cubicBezTo>
                  <a:pt x="3816" y="2398"/>
                  <a:pt x="3729" y="2452"/>
                  <a:pt x="3645" y="2509"/>
                </a:cubicBezTo>
                <a:lnTo>
                  <a:pt x="3729" y="2486"/>
                </a:lnTo>
                <a:lnTo>
                  <a:pt x="3729" y="2486"/>
                </a:lnTo>
                <a:cubicBezTo>
                  <a:pt x="3903" y="2921"/>
                  <a:pt x="3507" y="2876"/>
                  <a:pt x="3533" y="3258"/>
                </a:cubicBezTo>
                <a:lnTo>
                  <a:pt x="3533" y="3258"/>
                </a:lnTo>
                <a:cubicBezTo>
                  <a:pt x="3520" y="3075"/>
                  <a:pt x="3497" y="3046"/>
                  <a:pt x="3462" y="3046"/>
                </a:cubicBezTo>
                <a:cubicBezTo>
                  <a:pt x="3446" y="3046"/>
                  <a:pt x="3428" y="3052"/>
                  <a:pt x="3406" y="3052"/>
                </a:cubicBezTo>
                <a:cubicBezTo>
                  <a:pt x="3381" y="3052"/>
                  <a:pt x="3352" y="3044"/>
                  <a:pt x="3318" y="3011"/>
                </a:cubicBezTo>
                <a:cubicBezTo>
                  <a:pt x="3258" y="3029"/>
                  <a:pt x="3183" y="3060"/>
                  <a:pt x="3136" y="3060"/>
                </a:cubicBezTo>
                <a:cubicBezTo>
                  <a:pt x="3115" y="3060"/>
                  <a:pt x="3099" y="3054"/>
                  <a:pt x="3093" y="3037"/>
                </a:cubicBezTo>
                <a:lnTo>
                  <a:pt x="3093" y="3037"/>
                </a:lnTo>
                <a:cubicBezTo>
                  <a:pt x="3130" y="3236"/>
                  <a:pt x="2867" y="3162"/>
                  <a:pt x="2928" y="3448"/>
                </a:cubicBezTo>
                <a:cubicBezTo>
                  <a:pt x="2923" y="3446"/>
                  <a:pt x="2919" y="3445"/>
                  <a:pt x="2914" y="3445"/>
                </a:cubicBezTo>
                <a:cubicBezTo>
                  <a:pt x="2881" y="3445"/>
                  <a:pt x="2852" y="3501"/>
                  <a:pt x="2806" y="3501"/>
                </a:cubicBezTo>
                <a:cubicBezTo>
                  <a:pt x="2787" y="3501"/>
                  <a:pt x="2764" y="3491"/>
                  <a:pt x="2736" y="3461"/>
                </a:cubicBezTo>
                <a:lnTo>
                  <a:pt x="2736" y="3461"/>
                </a:lnTo>
                <a:cubicBezTo>
                  <a:pt x="2710" y="3529"/>
                  <a:pt x="2720" y="3548"/>
                  <a:pt x="2746" y="3548"/>
                </a:cubicBezTo>
                <a:cubicBezTo>
                  <a:pt x="2775" y="3548"/>
                  <a:pt x="2825" y="3524"/>
                  <a:pt x="2861" y="3524"/>
                </a:cubicBezTo>
                <a:cubicBezTo>
                  <a:pt x="2875" y="3524"/>
                  <a:pt x="2886" y="3527"/>
                  <a:pt x="2894" y="3536"/>
                </a:cubicBezTo>
                <a:cubicBezTo>
                  <a:pt x="2894" y="3862"/>
                  <a:pt x="2336" y="3960"/>
                  <a:pt x="2376" y="4448"/>
                </a:cubicBezTo>
                <a:cubicBezTo>
                  <a:pt x="2305" y="4761"/>
                  <a:pt x="2427" y="4919"/>
                  <a:pt x="2420" y="5181"/>
                </a:cubicBezTo>
                <a:cubicBezTo>
                  <a:pt x="2406" y="5208"/>
                  <a:pt x="2393" y="5235"/>
                  <a:pt x="2383" y="5262"/>
                </a:cubicBezTo>
                <a:cubicBezTo>
                  <a:pt x="2289" y="5259"/>
                  <a:pt x="2265" y="5097"/>
                  <a:pt x="2265" y="5097"/>
                </a:cubicBezTo>
                <a:cubicBezTo>
                  <a:pt x="2117" y="5215"/>
                  <a:pt x="2077" y="5339"/>
                  <a:pt x="2070" y="5511"/>
                </a:cubicBezTo>
                <a:cubicBezTo>
                  <a:pt x="2053" y="5487"/>
                  <a:pt x="2032" y="5479"/>
                  <a:pt x="2005" y="5479"/>
                </a:cubicBezTo>
                <a:cubicBezTo>
                  <a:pt x="1977" y="5479"/>
                  <a:pt x="1944" y="5487"/>
                  <a:pt x="1902" y="5498"/>
                </a:cubicBezTo>
                <a:cubicBezTo>
                  <a:pt x="1868" y="5622"/>
                  <a:pt x="2066" y="5656"/>
                  <a:pt x="1928" y="5784"/>
                </a:cubicBezTo>
                <a:cubicBezTo>
                  <a:pt x="1878" y="5733"/>
                  <a:pt x="1794" y="5662"/>
                  <a:pt x="1757" y="5578"/>
                </a:cubicBezTo>
                <a:lnTo>
                  <a:pt x="1757" y="5578"/>
                </a:lnTo>
                <a:cubicBezTo>
                  <a:pt x="1753" y="5747"/>
                  <a:pt x="1801" y="5925"/>
                  <a:pt x="1797" y="6090"/>
                </a:cubicBezTo>
                <a:cubicBezTo>
                  <a:pt x="1795" y="6090"/>
                  <a:pt x="1793" y="6090"/>
                  <a:pt x="1790" y="6090"/>
                </a:cubicBezTo>
                <a:cubicBezTo>
                  <a:pt x="1689" y="6090"/>
                  <a:pt x="1685" y="5947"/>
                  <a:pt x="1642" y="5874"/>
                </a:cubicBezTo>
                <a:lnTo>
                  <a:pt x="1642" y="5874"/>
                </a:lnTo>
                <a:cubicBezTo>
                  <a:pt x="1626" y="6060"/>
                  <a:pt x="1568" y="6342"/>
                  <a:pt x="1706" y="6443"/>
                </a:cubicBezTo>
                <a:cubicBezTo>
                  <a:pt x="1729" y="6418"/>
                  <a:pt x="1754" y="6396"/>
                  <a:pt x="1776" y="6374"/>
                </a:cubicBezTo>
                <a:lnTo>
                  <a:pt x="1776" y="6374"/>
                </a:lnTo>
                <a:cubicBezTo>
                  <a:pt x="1773" y="6375"/>
                  <a:pt x="1769" y="6376"/>
                  <a:pt x="1765" y="6376"/>
                </a:cubicBezTo>
                <a:cubicBezTo>
                  <a:pt x="1723" y="6376"/>
                  <a:pt x="1653" y="6328"/>
                  <a:pt x="1646" y="6288"/>
                </a:cubicBezTo>
                <a:cubicBezTo>
                  <a:pt x="1591" y="6139"/>
                  <a:pt x="1707" y="6106"/>
                  <a:pt x="1785" y="6106"/>
                </a:cubicBezTo>
                <a:cubicBezTo>
                  <a:pt x="1803" y="6106"/>
                  <a:pt x="1819" y="6107"/>
                  <a:pt x="1831" y="6110"/>
                </a:cubicBezTo>
                <a:lnTo>
                  <a:pt x="1828" y="6224"/>
                </a:lnTo>
                <a:cubicBezTo>
                  <a:pt x="1830" y="6225"/>
                  <a:pt x="1833" y="6225"/>
                  <a:pt x="1836" y="6225"/>
                </a:cubicBezTo>
                <a:cubicBezTo>
                  <a:pt x="2184" y="6225"/>
                  <a:pt x="1929" y="5789"/>
                  <a:pt x="2023" y="5582"/>
                </a:cubicBezTo>
                <a:lnTo>
                  <a:pt x="2023" y="5582"/>
                </a:lnTo>
                <a:lnTo>
                  <a:pt x="2184" y="5726"/>
                </a:lnTo>
                <a:cubicBezTo>
                  <a:pt x="1972" y="6248"/>
                  <a:pt x="1807" y="6787"/>
                  <a:pt x="1683" y="7338"/>
                </a:cubicBezTo>
                <a:lnTo>
                  <a:pt x="1673" y="7359"/>
                </a:lnTo>
                <a:cubicBezTo>
                  <a:pt x="1572" y="7285"/>
                  <a:pt x="1474" y="7200"/>
                  <a:pt x="1366" y="7157"/>
                </a:cubicBezTo>
                <a:lnTo>
                  <a:pt x="1282" y="7106"/>
                </a:lnTo>
                <a:lnTo>
                  <a:pt x="1282" y="7133"/>
                </a:lnTo>
                <a:cubicBezTo>
                  <a:pt x="1263" y="7130"/>
                  <a:pt x="1242" y="7128"/>
                  <a:pt x="1221" y="7128"/>
                </a:cubicBezTo>
                <a:cubicBezTo>
                  <a:pt x="1141" y="7128"/>
                  <a:pt x="1050" y="7155"/>
                  <a:pt x="946" y="7227"/>
                </a:cubicBezTo>
                <a:lnTo>
                  <a:pt x="979" y="7537"/>
                </a:lnTo>
                <a:lnTo>
                  <a:pt x="821" y="7557"/>
                </a:lnTo>
                <a:lnTo>
                  <a:pt x="912" y="7352"/>
                </a:lnTo>
                <a:lnTo>
                  <a:pt x="912" y="7352"/>
                </a:lnTo>
                <a:cubicBezTo>
                  <a:pt x="744" y="7409"/>
                  <a:pt x="808" y="7534"/>
                  <a:pt x="841" y="7648"/>
                </a:cubicBezTo>
                <a:cubicBezTo>
                  <a:pt x="827" y="7645"/>
                  <a:pt x="812" y="7643"/>
                  <a:pt x="797" y="7643"/>
                </a:cubicBezTo>
                <a:cubicBezTo>
                  <a:pt x="747" y="7643"/>
                  <a:pt x="699" y="7660"/>
                  <a:pt x="660" y="7688"/>
                </a:cubicBezTo>
                <a:cubicBezTo>
                  <a:pt x="703" y="7806"/>
                  <a:pt x="754" y="7921"/>
                  <a:pt x="801" y="8035"/>
                </a:cubicBezTo>
                <a:cubicBezTo>
                  <a:pt x="721" y="8028"/>
                  <a:pt x="676" y="7932"/>
                  <a:pt x="613" y="7932"/>
                </a:cubicBezTo>
                <a:cubicBezTo>
                  <a:pt x="587" y="7932"/>
                  <a:pt x="559" y="7947"/>
                  <a:pt x="525" y="7988"/>
                </a:cubicBezTo>
                <a:cubicBezTo>
                  <a:pt x="592" y="8146"/>
                  <a:pt x="794" y="7968"/>
                  <a:pt x="794" y="8183"/>
                </a:cubicBezTo>
                <a:cubicBezTo>
                  <a:pt x="636" y="8257"/>
                  <a:pt x="549" y="8190"/>
                  <a:pt x="603" y="8368"/>
                </a:cubicBezTo>
                <a:cubicBezTo>
                  <a:pt x="532" y="8365"/>
                  <a:pt x="501" y="8329"/>
                  <a:pt x="488" y="8269"/>
                </a:cubicBezTo>
                <a:lnTo>
                  <a:pt x="488" y="8269"/>
                </a:lnTo>
                <a:cubicBezTo>
                  <a:pt x="510" y="8424"/>
                  <a:pt x="412" y="8615"/>
                  <a:pt x="532" y="8715"/>
                </a:cubicBezTo>
                <a:cubicBezTo>
                  <a:pt x="358" y="8799"/>
                  <a:pt x="451" y="9115"/>
                  <a:pt x="267" y="9115"/>
                </a:cubicBezTo>
                <a:cubicBezTo>
                  <a:pt x="252" y="9115"/>
                  <a:pt x="235" y="9113"/>
                  <a:pt x="216" y="9109"/>
                </a:cubicBezTo>
                <a:lnTo>
                  <a:pt x="216" y="9109"/>
                </a:lnTo>
                <a:cubicBezTo>
                  <a:pt x="266" y="9166"/>
                  <a:pt x="380" y="9388"/>
                  <a:pt x="374" y="9512"/>
                </a:cubicBezTo>
                <a:cubicBezTo>
                  <a:pt x="329" y="9471"/>
                  <a:pt x="296" y="9454"/>
                  <a:pt x="273" y="9454"/>
                </a:cubicBezTo>
                <a:cubicBezTo>
                  <a:pt x="147" y="9454"/>
                  <a:pt x="259" y="9934"/>
                  <a:pt x="37" y="9934"/>
                </a:cubicBezTo>
                <a:cubicBezTo>
                  <a:pt x="26" y="9934"/>
                  <a:pt x="13" y="9932"/>
                  <a:pt x="0" y="9930"/>
                </a:cubicBezTo>
                <a:lnTo>
                  <a:pt x="0" y="9930"/>
                </a:lnTo>
                <a:cubicBezTo>
                  <a:pt x="269" y="10112"/>
                  <a:pt x="158" y="10610"/>
                  <a:pt x="401" y="10899"/>
                </a:cubicBezTo>
                <a:cubicBezTo>
                  <a:pt x="379" y="10888"/>
                  <a:pt x="341" y="10870"/>
                  <a:pt x="331" y="10848"/>
                </a:cubicBezTo>
                <a:lnTo>
                  <a:pt x="331" y="10848"/>
                </a:lnTo>
                <a:cubicBezTo>
                  <a:pt x="346" y="11021"/>
                  <a:pt x="283" y="11098"/>
                  <a:pt x="276" y="11229"/>
                </a:cubicBezTo>
                <a:cubicBezTo>
                  <a:pt x="297" y="11224"/>
                  <a:pt x="317" y="11222"/>
                  <a:pt x="337" y="11222"/>
                </a:cubicBezTo>
                <a:cubicBezTo>
                  <a:pt x="530" y="11222"/>
                  <a:pt x="674" y="11430"/>
                  <a:pt x="852" y="11488"/>
                </a:cubicBezTo>
                <a:cubicBezTo>
                  <a:pt x="813" y="11599"/>
                  <a:pt x="760" y="11627"/>
                  <a:pt x="702" y="11627"/>
                </a:cubicBezTo>
                <a:cubicBezTo>
                  <a:pt x="640" y="11627"/>
                  <a:pt x="572" y="11596"/>
                  <a:pt x="504" y="11596"/>
                </a:cubicBezTo>
                <a:cubicBezTo>
                  <a:pt x="463" y="11596"/>
                  <a:pt x="422" y="11607"/>
                  <a:pt x="384" y="11643"/>
                </a:cubicBezTo>
                <a:cubicBezTo>
                  <a:pt x="402" y="11634"/>
                  <a:pt x="420" y="11630"/>
                  <a:pt x="438" y="11630"/>
                </a:cubicBezTo>
                <a:cubicBezTo>
                  <a:pt x="556" y="11630"/>
                  <a:pt x="682" y="11798"/>
                  <a:pt x="773" y="11798"/>
                </a:cubicBezTo>
                <a:cubicBezTo>
                  <a:pt x="796" y="11798"/>
                  <a:pt x="817" y="11787"/>
                  <a:pt x="835" y="11761"/>
                </a:cubicBezTo>
                <a:lnTo>
                  <a:pt x="835" y="11761"/>
                </a:lnTo>
                <a:cubicBezTo>
                  <a:pt x="801" y="11969"/>
                  <a:pt x="848" y="11915"/>
                  <a:pt x="734" y="12090"/>
                </a:cubicBezTo>
                <a:cubicBezTo>
                  <a:pt x="791" y="12061"/>
                  <a:pt x="829" y="12049"/>
                  <a:pt x="855" y="12049"/>
                </a:cubicBezTo>
                <a:cubicBezTo>
                  <a:pt x="951" y="12049"/>
                  <a:pt x="908" y="12195"/>
                  <a:pt x="1084" y="12198"/>
                </a:cubicBezTo>
                <a:cubicBezTo>
                  <a:pt x="1107" y="12467"/>
                  <a:pt x="902" y="12413"/>
                  <a:pt x="1131" y="12558"/>
                </a:cubicBezTo>
                <a:cubicBezTo>
                  <a:pt x="1135" y="12618"/>
                  <a:pt x="1102" y="12637"/>
                  <a:pt x="1060" y="12637"/>
                </a:cubicBezTo>
                <a:cubicBezTo>
                  <a:pt x="997" y="12637"/>
                  <a:pt x="916" y="12595"/>
                  <a:pt x="916" y="12595"/>
                </a:cubicBezTo>
                <a:lnTo>
                  <a:pt x="916" y="12595"/>
                </a:lnTo>
                <a:cubicBezTo>
                  <a:pt x="962" y="12656"/>
                  <a:pt x="1002" y="12678"/>
                  <a:pt x="1039" y="12678"/>
                </a:cubicBezTo>
                <a:cubicBezTo>
                  <a:pt x="1128" y="12678"/>
                  <a:pt x="1196" y="12544"/>
                  <a:pt x="1289" y="12518"/>
                </a:cubicBezTo>
                <a:lnTo>
                  <a:pt x="1289" y="12518"/>
                </a:lnTo>
                <a:cubicBezTo>
                  <a:pt x="1531" y="12703"/>
                  <a:pt x="1259" y="12726"/>
                  <a:pt x="1242" y="12881"/>
                </a:cubicBezTo>
                <a:cubicBezTo>
                  <a:pt x="1410" y="12986"/>
                  <a:pt x="1663" y="12952"/>
                  <a:pt x="1743" y="13046"/>
                </a:cubicBezTo>
                <a:cubicBezTo>
                  <a:pt x="1727" y="13073"/>
                  <a:pt x="1703" y="13097"/>
                  <a:pt x="1676" y="13113"/>
                </a:cubicBezTo>
                <a:cubicBezTo>
                  <a:pt x="1695" y="13103"/>
                  <a:pt x="1715" y="13098"/>
                  <a:pt x="1735" y="13098"/>
                </a:cubicBezTo>
                <a:cubicBezTo>
                  <a:pt x="1747" y="13098"/>
                  <a:pt x="1759" y="13100"/>
                  <a:pt x="1770" y="13103"/>
                </a:cubicBezTo>
                <a:cubicBezTo>
                  <a:pt x="1768" y="13097"/>
                  <a:pt x="1768" y="13095"/>
                  <a:pt x="1770" y="13095"/>
                </a:cubicBezTo>
                <a:cubicBezTo>
                  <a:pt x="1778" y="13095"/>
                  <a:pt x="1836" y="13184"/>
                  <a:pt x="1868" y="13225"/>
                </a:cubicBezTo>
                <a:cubicBezTo>
                  <a:pt x="1908" y="13288"/>
                  <a:pt x="1955" y="13349"/>
                  <a:pt x="2006" y="13403"/>
                </a:cubicBezTo>
                <a:cubicBezTo>
                  <a:pt x="2033" y="13430"/>
                  <a:pt x="2063" y="13453"/>
                  <a:pt x="2093" y="13470"/>
                </a:cubicBezTo>
                <a:cubicBezTo>
                  <a:pt x="2102" y="13477"/>
                  <a:pt x="2108" y="13480"/>
                  <a:pt x="2112" y="13480"/>
                </a:cubicBezTo>
                <a:cubicBezTo>
                  <a:pt x="2119" y="13480"/>
                  <a:pt x="2122" y="13475"/>
                  <a:pt x="2124" y="13467"/>
                </a:cubicBezTo>
                <a:lnTo>
                  <a:pt x="2167" y="13467"/>
                </a:lnTo>
                <a:cubicBezTo>
                  <a:pt x="2163" y="13472"/>
                  <a:pt x="2158" y="13477"/>
                  <a:pt x="2153" y="13481"/>
                </a:cubicBezTo>
                <a:lnTo>
                  <a:pt x="2153" y="13481"/>
                </a:lnTo>
                <a:cubicBezTo>
                  <a:pt x="2228" y="13432"/>
                  <a:pt x="2305" y="13388"/>
                  <a:pt x="2383" y="13349"/>
                </a:cubicBezTo>
                <a:cubicBezTo>
                  <a:pt x="2420" y="13406"/>
                  <a:pt x="2575" y="13447"/>
                  <a:pt x="2457" y="13538"/>
                </a:cubicBezTo>
                <a:cubicBezTo>
                  <a:pt x="2437" y="13477"/>
                  <a:pt x="2383" y="13490"/>
                  <a:pt x="2329" y="13480"/>
                </a:cubicBezTo>
                <a:lnTo>
                  <a:pt x="2329" y="13480"/>
                </a:lnTo>
                <a:lnTo>
                  <a:pt x="2427" y="13561"/>
                </a:lnTo>
                <a:cubicBezTo>
                  <a:pt x="2392" y="13602"/>
                  <a:pt x="2367" y="13617"/>
                  <a:pt x="2347" y="13617"/>
                </a:cubicBezTo>
                <a:cubicBezTo>
                  <a:pt x="2291" y="13617"/>
                  <a:pt x="2274" y="13501"/>
                  <a:pt x="2213" y="13501"/>
                </a:cubicBezTo>
                <a:cubicBezTo>
                  <a:pt x="2201" y="13501"/>
                  <a:pt x="2187" y="13506"/>
                  <a:pt x="2171" y="13517"/>
                </a:cubicBezTo>
                <a:cubicBezTo>
                  <a:pt x="2299" y="13669"/>
                  <a:pt x="2568" y="13857"/>
                  <a:pt x="2585" y="14025"/>
                </a:cubicBezTo>
                <a:cubicBezTo>
                  <a:pt x="2564" y="14040"/>
                  <a:pt x="2545" y="14046"/>
                  <a:pt x="2528" y="14046"/>
                </a:cubicBezTo>
                <a:cubicBezTo>
                  <a:pt x="2437" y="14046"/>
                  <a:pt x="2384" y="13879"/>
                  <a:pt x="2339" y="13879"/>
                </a:cubicBezTo>
                <a:cubicBezTo>
                  <a:pt x="2321" y="13879"/>
                  <a:pt x="2305" y="13905"/>
                  <a:pt x="2289" y="13975"/>
                </a:cubicBezTo>
                <a:lnTo>
                  <a:pt x="2255" y="13699"/>
                </a:lnTo>
                <a:cubicBezTo>
                  <a:pt x="2196" y="13785"/>
                  <a:pt x="2166" y="13812"/>
                  <a:pt x="2149" y="13812"/>
                </a:cubicBezTo>
                <a:cubicBezTo>
                  <a:pt x="2120" y="13812"/>
                  <a:pt x="2126" y="13737"/>
                  <a:pt x="2091" y="13737"/>
                </a:cubicBezTo>
                <a:cubicBezTo>
                  <a:pt x="2071" y="13737"/>
                  <a:pt x="2036" y="13763"/>
                  <a:pt x="1972" y="13844"/>
                </a:cubicBezTo>
                <a:cubicBezTo>
                  <a:pt x="2060" y="14204"/>
                  <a:pt x="2225" y="14174"/>
                  <a:pt x="2339" y="14524"/>
                </a:cubicBezTo>
                <a:cubicBezTo>
                  <a:pt x="2348" y="14525"/>
                  <a:pt x="2357" y="14525"/>
                  <a:pt x="2365" y="14525"/>
                </a:cubicBezTo>
                <a:cubicBezTo>
                  <a:pt x="2469" y="14525"/>
                  <a:pt x="2481" y="14438"/>
                  <a:pt x="2583" y="14438"/>
                </a:cubicBezTo>
                <a:cubicBezTo>
                  <a:pt x="2591" y="14438"/>
                  <a:pt x="2599" y="14438"/>
                  <a:pt x="2608" y="14439"/>
                </a:cubicBezTo>
                <a:cubicBezTo>
                  <a:pt x="3029" y="14766"/>
                  <a:pt x="2376" y="15052"/>
                  <a:pt x="2820" y="15224"/>
                </a:cubicBezTo>
                <a:cubicBezTo>
                  <a:pt x="2825" y="15224"/>
                  <a:pt x="2830" y="15224"/>
                  <a:pt x="2834" y="15224"/>
                </a:cubicBezTo>
                <a:cubicBezTo>
                  <a:pt x="2908" y="15224"/>
                  <a:pt x="2990" y="15202"/>
                  <a:pt x="3064" y="15202"/>
                </a:cubicBezTo>
                <a:cubicBezTo>
                  <a:pt x="3157" y="15202"/>
                  <a:pt x="3235" y="15237"/>
                  <a:pt x="3265" y="15392"/>
                </a:cubicBezTo>
                <a:lnTo>
                  <a:pt x="3029" y="15463"/>
                </a:lnTo>
                <a:cubicBezTo>
                  <a:pt x="3108" y="15577"/>
                  <a:pt x="3183" y="15594"/>
                  <a:pt x="3252" y="15594"/>
                </a:cubicBezTo>
                <a:cubicBezTo>
                  <a:pt x="3280" y="15594"/>
                  <a:pt x="3307" y="15591"/>
                  <a:pt x="3333" y="15591"/>
                </a:cubicBezTo>
                <a:cubicBezTo>
                  <a:pt x="3407" y="15591"/>
                  <a:pt x="3471" y="15613"/>
                  <a:pt x="3524" y="15779"/>
                </a:cubicBezTo>
                <a:cubicBezTo>
                  <a:pt x="3518" y="15780"/>
                  <a:pt x="3513" y="15780"/>
                  <a:pt x="3508" y="15780"/>
                </a:cubicBezTo>
                <a:cubicBezTo>
                  <a:pt x="3418" y="15780"/>
                  <a:pt x="3327" y="15672"/>
                  <a:pt x="3306" y="15672"/>
                </a:cubicBezTo>
                <a:cubicBezTo>
                  <a:pt x="3302" y="15672"/>
                  <a:pt x="3300" y="15675"/>
                  <a:pt x="3302" y="15685"/>
                </a:cubicBezTo>
                <a:cubicBezTo>
                  <a:pt x="3310" y="15808"/>
                  <a:pt x="3347" y="15836"/>
                  <a:pt x="3395" y="15836"/>
                </a:cubicBezTo>
                <a:cubicBezTo>
                  <a:pt x="3438" y="15836"/>
                  <a:pt x="3489" y="15815"/>
                  <a:pt x="3539" y="15815"/>
                </a:cubicBezTo>
                <a:cubicBezTo>
                  <a:pt x="3570" y="15815"/>
                  <a:pt x="3601" y="15824"/>
                  <a:pt x="3628" y="15853"/>
                </a:cubicBezTo>
                <a:lnTo>
                  <a:pt x="3507" y="16018"/>
                </a:lnTo>
                <a:cubicBezTo>
                  <a:pt x="3790" y="16267"/>
                  <a:pt x="4180" y="16432"/>
                  <a:pt x="4513" y="16647"/>
                </a:cubicBezTo>
                <a:cubicBezTo>
                  <a:pt x="4459" y="16681"/>
                  <a:pt x="4365" y="16691"/>
                  <a:pt x="4402" y="16795"/>
                </a:cubicBezTo>
                <a:cubicBezTo>
                  <a:pt x="4860" y="17034"/>
                  <a:pt x="5260" y="17448"/>
                  <a:pt x="5634" y="17798"/>
                </a:cubicBezTo>
                <a:lnTo>
                  <a:pt x="5879" y="17734"/>
                </a:lnTo>
                <a:lnTo>
                  <a:pt x="5879" y="17734"/>
                </a:lnTo>
                <a:cubicBezTo>
                  <a:pt x="5916" y="17758"/>
                  <a:pt x="5913" y="17842"/>
                  <a:pt x="5856" y="17849"/>
                </a:cubicBezTo>
                <a:cubicBezTo>
                  <a:pt x="5888" y="17883"/>
                  <a:pt x="5909" y="17897"/>
                  <a:pt x="5923" y="17897"/>
                </a:cubicBezTo>
                <a:cubicBezTo>
                  <a:pt x="5968" y="17897"/>
                  <a:pt x="5943" y="17753"/>
                  <a:pt x="6031" y="17738"/>
                </a:cubicBezTo>
                <a:lnTo>
                  <a:pt x="6031" y="17738"/>
                </a:lnTo>
                <a:cubicBezTo>
                  <a:pt x="6128" y="17778"/>
                  <a:pt x="6108" y="17896"/>
                  <a:pt x="6024" y="17906"/>
                </a:cubicBezTo>
                <a:cubicBezTo>
                  <a:pt x="6250" y="17923"/>
                  <a:pt x="6472" y="17956"/>
                  <a:pt x="6687" y="18013"/>
                </a:cubicBezTo>
                <a:cubicBezTo>
                  <a:pt x="6966" y="18098"/>
                  <a:pt x="7030" y="18111"/>
                  <a:pt x="7003" y="18242"/>
                </a:cubicBezTo>
                <a:lnTo>
                  <a:pt x="6953" y="18263"/>
                </a:lnTo>
                <a:cubicBezTo>
                  <a:pt x="6956" y="18279"/>
                  <a:pt x="6953" y="18279"/>
                  <a:pt x="6970" y="18289"/>
                </a:cubicBezTo>
                <a:cubicBezTo>
                  <a:pt x="6993" y="18306"/>
                  <a:pt x="7020" y="18320"/>
                  <a:pt x="7047" y="18330"/>
                </a:cubicBezTo>
                <a:cubicBezTo>
                  <a:pt x="7092" y="18338"/>
                  <a:pt x="7138" y="18344"/>
                  <a:pt x="7183" y="18344"/>
                </a:cubicBezTo>
                <a:cubicBezTo>
                  <a:pt x="7193" y="18344"/>
                  <a:pt x="7203" y="18344"/>
                  <a:pt x="7212" y="18343"/>
                </a:cubicBezTo>
                <a:cubicBezTo>
                  <a:pt x="7221" y="18343"/>
                  <a:pt x="7230" y="18343"/>
                  <a:pt x="7239" y="18343"/>
                </a:cubicBezTo>
                <a:cubicBezTo>
                  <a:pt x="7337" y="18343"/>
                  <a:pt x="7428" y="18349"/>
                  <a:pt x="7465" y="18485"/>
                </a:cubicBezTo>
                <a:lnTo>
                  <a:pt x="7407" y="18475"/>
                </a:lnTo>
                <a:lnTo>
                  <a:pt x="7407" y="18475"/>
                </a:lnTo>
                <a:cubicBezTo>
                  <a:pt x="7828" y="18956"/>
                  <a:pt x="8494" y="19148"/>
                  <a:pt x="8844" y="19565"/>
                </a:cubicBezTo>
                <a:cubicBezTo>
                  <a:pt x="8876" y="19530"/>
                  <a:pt x="8913" y="19516"/>
                  <a:pt x="8954" y="19516"/>
                </a:cubicBezTo>
                <a:cubicBezTo>
                  <a:pt x="9029" y="19516"/>
                  <a:pt x="9118" y="19564"/>
                  <a:pt x="9208" y="19605"/>
                </a:cubicBezTo>
                <a:cubicBezTo>
                  <a:pt x="9271" y="19633"/>
                  <a:pt x="9336" y="19655"/>
                  <a:pt x="9393" y="19655"/>
                </a:cubicBezTo>
                <a:cubicBezTo>
                  <a:pt x="9461" y="19655"/>
                  <a:pt x="9518" y="19624"/>
                  <a:pt x="9551" y="19535"/>
                </a:cubicBezTo>
                <a:cubicBezTo>
                  <a:pt x="9857" y="19787"/>
                  <a:pt x="9746" y="19824"/>
                  <a:pt x="10265" y="20002"/>
                </a:cubicBezTo>
                <a:cubicBezTo>
                  <a:pt x="10271" y="20003"/>
                  <a:pt x="10276" y="20004"/>
                  <a:pt x="10282" y="20004"/>
                </a:cubicBezTo>
                <a:cubicBezTo>
                  <a:pt x="10416" y="20004"/>
                  <a:pt x="10494" y="19789"/>
                  <a:pt x="10652" y="19760"/>
                </a:cubicBezTo>
                <a:lnTo>
                  <a:pt x="10658" y="19942"/>
                </a:lnTo>
                <a:cubicBezTo>
                  <a:pt x="10736" y="19878"/>
                  <a:pt x="10813" y="19807"/>
                  <a:pt x="10884" y="19737"/>
                </a:cubicBezTo>
                <a:lnTo>
                  <a:pt x="11022" y="19949"/>
                </a:lnTo>
                <a:lnTo>
                  <a:pt x="11180" y="19888"/>
                </a:lnTo>
                <a:cubicBezTo>
                  <a:pt x="11116" y="19885"/>
                  <a:pt x="11035" y="19817"/>
                  <a:pt x="11042" y="19763"/>
                </a:cubicBezTo>
                <a:cubicBezTo>
                  <a:pt x="11103" y="19738"/>
                  <a:pt x="11174" y="19727"/>
                  <a:pt x="11246" y="19727"/>
                </a:cubicBezTo>
                <a:cubicBezTo>
                  <a:pt x="11450" y="19727"/>
                  <a:pt x="11664" y="19812"/>
                  <a:pt x="11691" y="19881"/>
                </a:cubicBezTo>
                <a:cubicBezTo>
                  <a:pt x="11877" y="19784"/>
                  <a:pt x="12052" y="19673"/>
                  <a:pt x="12220" y="19565"/>
                </a:cubicBezTo>
                <a:lnTo>
                  <a:pt x="12220" y="19565"/>
                </a:lnTo>
                <a:cubicBezTo>
                  <a:pt x="12232" y="19622"/>
                  <a:pt x="12186" y="19663"/>
                  <a:pt x="12136" y="19709"/>
                </a:cubicBezTo>
                <a:lnTo>
                  <a:pt x="12136" y="19709"/>
                </a:lnTo>
                <a:cubicBezTo>
                  <a:pt x="12171" y="19678"/>
                  <a:pt x="12195" y="19667"/>
                  <a:pt x="12214" y="19667"/>
                </a:cubicBezTo>
                <a:cubicBezTo>
                  <a:pt x="12264" y="19667"/>
                  <a:pt x="12271" y="19750"/>
                  <a:pt x="12314" y="19750"/>
                </a:cubicBezTo>
                <a:cubicBezTo>
                  <a:pt x="12337" y="19750"/>
                  <a:pt x="12370" y="19728"/>
                  <a:pt x="12425" y="19659"/>
                </a:cubicBezTo>
                <a:cubicBezTo>
                  <a:pt x="12375" y="19639"/>
                  <a:pt x="12405" y="19551"/>
                  <a:pt x="12398" y="19514"/>
                </a:cubicBezTo>
                <a:lnTo>
                  <a:pt x="12398" y="19514"/>
                </a:lnTo>
                <a:cubicBezTo>
                  <a:pt x="12424" y="19522"/>
                  <a:pt x="12453" y="19526"/>
                  <a:pt x="12484" y="19526"/>
                </a:cubicBezTo>
                <a:cubicBezTo>
                  <a:pt x="12662" y="19526"/>
                  <a:pt x="12910" y="19403"/>
                  <a:pt x="13065" y="19262"/>
                </a:cubicBezTo>
                <a:lnTo>
                  <a:pt x="13088" y="19393"/>
                </a:lnTo>
                <a:cubicBezTo>
                  <a:pt x="13502" y="19208"/>
                  <a:pt x="13835" y="18835"/>
                  <a:pt x="14195" y="18518"/>
                </a:cubicBezTo>
                <a:lnTo>
                  <a:pt x="14195" y="18518"/>
                </a:lnTo>
                <a:cubicBezTo>
                  <a:pt x="14171" y="18528"/>
                  <a:pt x="14147" y="18532"/>
                  <a:pt x="14125" y="18532"/>
                </a:cubicBezTo>
                <a:cubicBezTo>
                  <a:pt x="13996" y="18532"/>
                  <a:pt x="13925" y="18379"/>
                  <a:pt x="14000" y="18293"/>
                </a:cubicBezTo>
                <a:lnTo>
                  <a:pt x="14000" y="18293"/>
                </a:lnTo>
                <a:lnTo>
                  <a:pt x="14175" y="18397"/>
                </a:lnTo>
                <a:cubicBezTo>
                  <a:pt x="14167" y="18342"/>
                  <a:pt x="14143" y="18335"/>
                  <a:pt x="14118" y="18335"/>
                </a:cubicBezTo>
                <a:cubicBezTo>
                  <a:pt x="14109" y="18335"/>
                  <a:pt x="14101" y="18336"/>
                  <a:pt x="14092" y="18336"/>
                </a:cubicBezTo>
                <a:cubicBezTo>
                  <a:pt x="14061" y="18336"/>
                  <a:pt x="14036" y="18324"/>
                  <a:pt x="14051" y="18212"/>
                </a:cubicBezTo>
                <a:cubicBezTo>
                  <a:pt x="14076" y="18193"/>
                  <a:pt x="14101" y="18185"/>
                  <a:pt x="14124" y="18185"/>
                </a:cubicBezTo>
                <a:cubicBezTo>
                  <a:pt x="14216" y="18185"/>
                  <a:pt x="14275" y="18318"/>
                  <a:pt x="14256" y="18407"/>
                </a:cubicBezTo>
                <a:lnTo>
                  <a:pt x="14354" y="18222"/>
                </a:lnTo>
                <a:cubicBezTo>
                  <a:pt x="14401" y="18256"/>
                  <a:pt x="14387" y="18310"/>
                  <a:pt x="14431" y="18370"/>
                </a:cubicBezTo>
                <a:cubicBezTo>
                  <a:pt x="14407" y="18229"/>
                  <a:pt x="14815" y="18273"/>
                  <a:pt x="14754" y="18040"/>
                </a:cubicBezTo>
                <a:lnTo>
                  <a:pt x="14754" y="18040"/>
                </a:lnTo>
                <a:lnTo>
                  <a:pt x="14804" y="18074"/>
                </a:lnTo>
                <a:cubicBezTo>
                  <a:pt x="15117" y="17764"/>
                  <a:pt x="15208" y="17573"/>
                  <a:pt x="15451" y="17307"/>
                </a:cubicBezTo>
                <a:cubicBezTo>
                  <a:pt x="15333" y="17189"/>
                  <a:pt x="15457" y="17112"/>
                  <a:pt x="15430" y="16940"/>
                </a:cubicBezTo>
                <a:cubicBezTo>
                  <a:pt x="15646" y="16785"/>
                  <a:pt x="15942" y="16661"/>
                  <a:pt x="16137" y="16408"/>
                </a:cubicBezTo>
                <a:cubicBezTo>
                  <a:pt x="16221" y="16186"/>
                  <a:pt x="16070" y="16267"/>
                  <a:pt x="16060" y="16125"/>
                </a:cubicBezTo>
                <a:lnTo>
                  <a:pt x="16060" y="16125"/>
                </a:lnTo>
                <a:cubicBezTo>
                  <a:pt x="16080" y="16140"/>
                  <a:pt x="16103" y="16145"/>
                  <a:pt x="16126" y="16145"/>
                </a:cubicBezTo>
                <a:cubicBezTo>
                  <a:pt x="16203" y="16145"/>
                  <a:pt x="16286" y="16084"/>
                  <a:pt x="16330" y="16084"/>
                </a:cubicBezTo>
                <a:cubicBezTo>
                  <a:pt x="16354" y="16084"/>
                  <a:pt x="16366" y="16102"/>
                  <a:pt x="16359" y="16159"/>
                </a:cubicBezTo>
                <a:cubicBezTo>
                  <a:pt x="16585" y="15853"/>
                  <a:pt x="16645" y="15765"/>
                  <a:pt x="16851" y="15318"/>
                </a:cubicBezTo>
                <a:lnTo>
                  <a:pt x="16851" y="15318"/>
                </a:lnTo>
                <a:cubicBezTo>
                  <a:pt x="16810" y="15319"/>
                  <a:pt x="16775" y="15327"/>
                  <a:pt x="16747" y="15327"/>
                </a:cubicBezTo>
                <a:cubicBezTo>
                  <a:pt x="16719" y="15327"/>
                  <a:pt x="16699" y="15319"/>
                  <a:pt x="16689" y="15291"/>
                </a:cubicBezTo>
                <a:cubicBezTo>
                  <a:pt x="16711" y="15235"/>
                  <a:pt x="16777" y="15203"/>
                  <a:pt x="16835" y="15203"/>
                </a:cubicBezTo>
                <a:cubicBezTo>
                  <a:pt x="16865" y="15203"/>
                  <a:pt x="16893" y="15212"/>
                  <a:pt x="16911" y="15230"/>
                </a:cubicBezTo>
                <a:lnTo>
                  <a:pt x="16911" y="15257"/>
                </a:lnTo>
                <a:cubicBezTo>
                  <a:pt x="17054" y="14711"/>
                  <a:pt x="17980" y="14530"/>
                  <a:pt x="17995" y="14008"/>
                </a:cubicBezTo>
                <a:lnTo>
                  <a:pt x="17995" y="14008"/>
                </a:lnTo>
                <a:lnTo>
                  <a:pt x="18103" y="13548"/>
                </a:lnTo>
                <a:cubicBezTo>
                  <a:pt x="18130" y="13516"/>
                  <a:pt x="18147" y="13503"/>
                  <a:pt x="18159" y="13503"/>
                </a:cubicBezTo>
                <a:cubicBezTo>
                  <a:pt x="18198" y="13503"/>
                  <a:pt x="18173" y="13647"/>
                  <a:pt x="18249" y="13647"/>
                </a:cubicBezTo>
                <a:cubicBezTo>
                  <a:pt x="18261" y="13647"/>
                  <a:pt x="18276" y="13644"/>
                  <a:pt x="18294" y="13635"/>
                </a:cubicBezTo>
                <a:cubicBezTo>
                  <a:pt x="18341" y="13097"/>
                  <a:pt x="18732" y="13009"/>
                  <a:pt x="18789" y="12582"/>
                </a:cubicBezTo>
                <a:cubicBezTo>
                  <a:pt x="19338" y="12538"/>
                  <a:pt x="19294" y="11612"/>
                  <a:pt x="19728" y="11374"/>
                </a:cubicBezTo>
                <a:lnTo>
                  <a:pt x="19624" y="11347"/>
                </a:lnTo>
                <a:cubicBezTo>
                  <a:pt x="19580" y="11205"/>
                  <a:pt x="19735" y="11256"/>
                  <a:pt x="19792" y="11195"/>
                </a:cubicBezTo>
                <a:cubicBezTo>
                  <a:pt x="19781" y="11191"/>
                  <a:pt x="19771" y="11190"/>
                  <a:pt x="19761" y="11190"/>
                </a:cubicBezTo>
                <a:cubicBezTo>
                  <a:pt x="19723" y="11190"/>
                  <a:pt x="19692" y="11212"/>
                  <a:pt x="19668" y="11212"/>
                </a:cubicBezTo>
                <a:cubicBezTo>
                  <a:pt x="19653" y="11212"/>
                  <a:pt x="19642" y="11203"/>
                  <a:pt x="19634" y="11175"/>
                </a:cubicBezTo>
                <a:cubicBezTo>
                  <a:pt x="19920" y="10307"/>
                  <a:pt x="20542" y="9519"/>
                  <a:pt x="20929" y="8641"/>
                </a:cubicBezTo>
                <a:cubicBezTo>
                  <a:pt x="21064" y="8318"/>
                  <a:pt x="20475" y="8294"/>
                  <a:pt x="20835" y="7951"/>
                </a:cubicBezTo>
                <a:lnTo>
                  <a:pt x="20835" y="7951"/>
                </a:lnTo>
                <a:lnTo>
                  <a:pt x="20987" y="8126"/>
                </a:lnTo>
                <a:cubicBezTo>
                  <a:pt x="20960" y="7449"/>
                  <a:pt x="21397" y="6615"/>
                  <a:pt x="21141" y="5868"/>
                </a:cubicBezTo>
                <a:lnTo>
                  <a:pt x="21141" y="5868"/>
                </a:lnTo>
                <a:cubicBezTo>
                  <a:pt x="21192" y="5908"/>
                  <a:pt x="21249" y="5908"/>
                  <a:pt x="21246" y="5982"/>
                </a:cubicBezTo>
                <a:cubicBezTo>
                  <a:pt x="21388" y="5817"/>
                  <a:pt x="21212" y="5403"/>
                  <a:pt x="21101" y="5403"/>
                </a:cubicBezTo>
                <a:cubicBezTo>
                  <a:pt x="21099" y="5403"/>
                  <a:pt x="21097" y="5403"/>
                  <a:pt x="21094" y="5403"/>
                </a:cubicBezTo>
                <a:cubicBezTo>
                  <a:pt x="21088" y="5289"/>
                  <a:pt x="21192" y="5363"/>
                  <a:pt x="21239" y="5282"/>
                </a:cubicBezTo>
                <a:cubicBezTo>
                  <a:pt x="21290" y="5104"/>
                  <a:pt x="20990" y="4919"/>
                  <a:pt x="21104" y="4808"/>
                </a:cubicBezTo>
                <a:cubicBezTo>
                  <a:pt x="21107" y="4805"/>
                  <a:pt x="21110" y="4803"/>
                  <a:pt x="21114" y="4803"/>
                </a:cubicBezTo>
                <a:cubicBezTo>
                  <a:pt x="21124" y="4803"/>
                  <a:pt x="21138" y="4815"/>
                  <a:pt x="21150" y="4830"/>
                </a:cubicBezTo>
                <a:lnTo>
                  <a:pt x="21150" y="4830"/>
                </a:lnTo>
                <a:cubicBezTo>
                  <a:pt x="21092" y="4725"/>
                  <a:pt x="21059" y="4500"/>
                  <a:pt x="20985" y="4500"/>
                </a:cubicBezTo>
                <a:cubicBezTo>
                  <a:pt x="20969" y="4500"/>
                  <a:pt x="20952" y="4510"/>
                  <a:pt x="20933" y="4532"/>
                </a:cubicBezTo>
                <a:cubicBezTo>
                  <a:pt x="20926" y="4236"/>
                  <a:pt x="20687" y="4050"/>
                  <a:pt x="20684" y="3811"/>
                </a:cubicBezTo>
                <a:cubicBezTo>
                  <a:pt x="20478" y="3769"/>
                  <a:pt x="20531" y="3418"/>
                  <a:pt x="20356" y="3418"/>
                </a:cubicBezTo>
                <a:cubicBezTo>
                  <a:pt x="20337" y="3418"/>
                  <a:pt x="20315" y="3422"/>
                  <a:pt x="20290" y="3431"/>
                </a:cubicBezTo>
                <a:cubicBezTo>
                  <a:pt x="20536" y="3313"/>
                  <a:pt x="20213" y="2889"/>
                  <a:pt x="19994" y="2836"/>
                </a:cubicBezTo>
                <a:cubicBezTo>
                  <a:pt x="20095" y="2836"/>
                  <a:pt x="19967" y="2661"/>
                  <a:pt x="20098" y="2647"/>
                </a:cubicBezTo>
                <a:cubicBezTo>
                  <a:pt x="20009" y="2530"/>
                  <a:pt x="19896" y="2449"/>
                  <a:pt x="19810" y="2449"/>
                </a:cubicBezTo>
                <a:cubicBezTo>
                  <a:pt x="19773" y="2449"/>
                  <a:pt x="19740" y="2464"/>
                  <a:pt x="19718" y="2499"/>
                </a:cubicBezTo>
                <a:cubicBezTo>
                  <a:pt x="19715" y="2250"/>
                  <a:pt x="19529" y="2156"/>
                  <a:pt x="19365" y="2088"/>
                </a:cubicBezTo>
                <a:cubicBezTo>
                  <a:pt x="19203" y="2014"/>
                  <a:pt x="19072" y="1954"/>
                  <a:pt x="19109" y="1732"/>
                </a:cubicBezTo>
                <a:cubicBezTo>
                  <a:pt x="18584" y="1493"/>
                  <a:pt x="18035" y="1321"/>
                  <a:pt x="17466" y="1213"/>
                </a:cubicBezTo>
                <a:cubicBezTo>
                  <a:pt x="17492" y="1151"/>
                  <a:pt x="17542" y="1130"/>
                  <a:pt x="17602" y="1130"/>
                </a:cubicBezTo>
                <a:cubicBezTo>
                  <a:pt x="17661" y="1130"/>
                  <a:pt x="17731" y="1150"/>
                  <a:pt x="17800" y="1170"/>
                </a:cubicBezTo>
                <a:cubicBezTo>
                  <a:pt x="17869" y="1196"/>
                  <a:pt x="17938" y="1221"/>
                  <a:pt x="17995" y="1221"/>
                </a:cubicBezTo>
                <a:cubicBezTo>
                  <a:pt x="18049" y="1221"/>
                  <a:pt x="18092" y="1199"/>
                  <a:pt x="18116" y="1136"/>
                </a:cubicBezTo>
                <a:cubicBezTo>
                  <a:pt x="17927" y="1093"/>
                  <a:pt x="17760" y="1085"/>
                  <a:pt x="17605" y="1085"/>
                </a:cubicBezTo>
                <a:cubicBezTo>
                  <a:pt x="17517" y="1085"/>
                  <a:pt x="17432" y="1088"/>
                  <a:pt x="17350" y="1088"/>
                </a:cubicBezTo>
                <a:cubicBezTo>
                  <a:pt x="17168" y="1088"/>
                  <a:pt x="16995" y="1076"/>
                  <a:pt x="16810" y="998"/>
                </a:cubicBezTo>
                <a:cubicBezTo>
                  <a:pt x="16706" y="941"/>
                  <a:pt x="16908" y="907"/>
                  <a:pt x="16958" y="870"/>
                </a:cubicBezTo>
                <a:cubicBezTo>
                  <a:pt x="16556" y="867"/>
                  <a:pt x="16206" y="714"/>
                  <a:pt x="15846" y="714"/>
                </a:cubicBezTo>
                <a:cubicBezTo>
                  <a:pt x="15779" y="714"/>
                  <a:pt x="15711" y="719"/>
                  <a:pt x="15642" y="732"/>
                </a:cubicBezTo>
                <a:cubicBezTo>
                  <a:pt x="15646" y="709"/>
                  <a:pt x="15696" y="688"/>
                  <a:pt x="15740" y="675"/>
                </a:cubicBezTo>
                <a:cubicBezTo>
                  <a:pt x="15696" y="673"/>
                  <a:pt x="15649" y="655"/>
                  <a:pt x="15612" y="655"/>
                </a:cubicBezTo>
                <a:cubicBezTo>
                  <a:pt x="15578" y="655"/>
                  <a:pt x="15553" y="671"/>
                  <a:pt x="15548" y="729"/>
                </a:cubicBezTo>
                <a:lnTo>
                  <a:pt x="15632" y="709"/>
                </a:lnTo>
                <a:lnTo>
                  <a:pt x="15632" y="709"/>
                </a:lnTo>
                <a:cubicBezTo>
                  <a:pt x="15727" y="889"/>
                  <a:pt x="15317" y="1010"/>
                  <a:pt x="15248" y="1102"/>
                </a:cubicBezTo>
                <a:lnTo>
                  <a:pt x="15248" y="1102"/>
                </a:lnTo>
                <a:cubicBezTo>
                  <a:pt x="15397" y="796"/>
                  <a:pt x="14856" y="974"/>
                  <a:pt x="15117" y="571"/>
                </a:cubicBezTo>
                <a:lnTo>
                  <a:pt x="15117" y="571"/>
                </a:lnTo>
                <a:cubicBezTo>
                  <a:pt x="15064" y="591"/>
                  <a:pt x="14990" y="638"/>
                  <a:pt x="14993" y="722"/>
                </a:cubicBezTo>
                <a:cubicBezTo>
                  <a:pt x="14916" y="688"/>
                  <a:pt x="14895" y="638"/>
                  <a:pt x="14986" y="557"/>
                </a:cubicBezTo>
                <a:lnTo>
                  <a:pt x="14986" y="557"/>
                </a:lnTo>
                <a:cubicBezTo>
                  <a:pt x="14710" y="588"/>
                  <a:pt x="14766" y="708"/>
                  <a:pt x="14573" y="708"/>
                </a:cubicBezTo>
                <a:cubicBezTo>
                  <a:pt x="14557" y="708"/>
                  <a:pt x="14539" y="707"/>
                  <a:pt x="14518" y="705"/>
                </a:cubicBezTo>
                <a:cubicBezTo>
                  <a:pt x="14522" y="648"/>
                  <a:pt x="14579" y="628"/>
                  <a:pt x="14613" y="561"/>
                </a:cubicBezTo>
                <a:lnTo>
                  <a:pt x="14613" y="561"/>
                </a:lnTo>
                <a:cubicBezTo>
                  <a:pt x="14499" y="643"/>
                  <a:pt x="14387" y="725"/>
                  <a:pt x="14239" y="725"/>
                </a:cubicBezTo>
                <a:cubicBezTo>
                  <a:pt x="14199" y="725"/>
                  <a:pt x="14157" y="719"/>
                  <a:pt x="14111" y="705"/>
                </a:cubicBezTo>
                <a:cubicBezTo>
                  <a:pt x="14123" y="676"/>
                  <a:pt x="14107" y="634"/>
                  <a:pt x="14146" y="628"/>
                </a:cubicBezTo>
                <a:lnTo>
                  <a:pt x="14146" y="628"/>
                </a:lnTo>
                <a:cubicBezTo>
                  <a:pt x="13834" y="634"/>
                  <a:pt x="13597" y="822"/>
                  <a:pt x="13294" y="822"/>
                </a:cubicBezTo>
                <a:cubicBezTo>
                  <a:pt x="13233" y="822"/>
                  <a:pt x="13169" y="814"/>
                  <a:pt x="13102" y="796"/>
                </a:cubicBezTo>
                <a:cubicBezTo>
                  <a:pt x="13219" y="540"/>
                  <a:pt x="12957" y="712"/>
                  <a:pt x="12933" y="493"/>
                </a:cubicBezTo>
                <a:lnTo>
                  <a:pt x="12708" y="567"/>
                </a:lnTo>
                <a:lnTo>
                  <a:pt x="12802" y="672"/>
                </a:lnTo>
                <a:cubicBezTo>
                  <a:pt x="12635" y="672"/>
                  <a:pt x="12491" y="794"/>
                  <a:pt x="12347" y="794"/>
                </a:cubicBezTo>
                <a:cubicBezTo>
                  <a:pt x="12321" y="794"/>
                  <a:pt x="12294" y="789"/>
                  <a:pt x="12267" y="779"/>
                </a:cubicBezTo>
                <a:lnTo>
                  <a:pt x="12408" y="682"/>
                </a:lnTo>
                <a:lnTo>
                  <a:pt x="12408" y="682"/>
                </a:lnTo>
                <a:lnTo>
                  <a:pt x="12045" y="746"/>
                </a:lnTo>
                <a:lnTo>
                  <a:pt x="12257" y="813"/>
                </a:lnTo>
                <a:cubicBezTo>
                  <a:pt x="12091" y="925"/>
                  <a:pt x="12246" y="1056"/>
                  <a:pt x="12109" y="1056"/>
                </a:cubicBezTo>
                <a:cubicBezTo>
                  <a:pt x="12090" y="1056"/>
                  <a:pt x="12066" y="1054"/>
                  <a:pt x="12035" y="1049"/>
                </a:cubicBezTo>
                <a:cubicBezTo>
                  <a:pt x="12085" y="1022"/>
                  <a:pt x="11833" y="1062"/>
                  <a:pt x="11762" y="937"/>
                </a:cubicBezTo>
                <a:cubicBezTo>
                  <a:pt x="11713" y="989"/>
                  <a:pt x="11647" y="1051"/>
                  <a:pt x="11582" y="1051"/>
                </a:cubicBezTo>
                <a:cubicBezTo>
                  <a:pt x="11549" y="1051"/>
                  <a:pt x="11516" y="1035"/>
                  <a:pt x="11486" y="991"/>
                </a:cubicBezTo>
                <a:cubicBezTo>
                  <a:pt x="11486" y="914"/>
                  <a:pt x="11580" y="766"/>
                  <a:pt x="11580" y="715"/>
                </a:cubicBezTo>
                <a:lnTo>
                  <a:pt x="11580" y="715"/>
                </a:lnTo>
                <a:cubicBezTo>
                  <a:pt x="11570" y="758"/>
                  <a:pt x="11543" y="773"/>
                  <a:pt x="11505" y="773"/>
                </a:cubicBezTo>
                <a:cubicBezTo>
                  <a:pt x="11411" y="773"/>
                  <a:pt x="11254" y="683"/>
                  <a:pt x="11127" y="683"/>
                </a:cubicBezTo>
                <a:cubicBezTo>
                  <a:pt x="11091" y="683"/>
                  <a:pt x="11057" y="690"/>
                  <a:pt x="11027" y="710"/>
                </a:cubicBezTo>
                <a:lnTo>
                  <a:pt x="11027" y="710"/>
                </a:lnTo>
                <a:cubicBezTo>
                  <a:pt x="11074" y="673"/>
                  <a:pt x="11104" y="619"/>
                  <a:pt x="11116" y="561"/>
                </a:cubicBezTo>
                <a:lnTo>
                  <a:pt x="11116" y="561"/>
                </a:lnTo>
                <a:lnTo>
                  <a:pt x="10981" y="661"/>
                </a:lnTo>
                <a:cubicBezTo>
                  <a:pt x="10917" y="577"/>
                  <a:pt x="10914" y="550"/>
                  <a:pt x="10961" y="470"/>
                </a:cubicBezTo>
                <a:cubicBezTo>
                  <a:pt x="10926" y="450"/>
                  <a:pt x="10900" y="442"/>
                  <a:pt x="10882" y="442"/>
                </a:cubicBezTo>
                <a:cubicBezTo>
                  <a:pt x="10799" y="442"/>
                  <a:pt x="10854" y="598"/>
                  <a:pt x="10791" y="598"/>
                </a:cubicBezTo>
                <a:cubicBezTo>
                  <a:pt x="10770" y="598"/>
                  <a:pt x="10736" y="581"/>
                  <a:pt x="10679" y="534"/>
                </a:cubicBezTo>
                <a:cubicBezTo>
                  <a:pt x="10705" y="530"/>
                  <a:pt x="10702" y="507"/>
                  <a:pt x="10763" y="500"/>
                </a:cubicBezTo>
                <a:cubicBezTo>
                  <a:pt x="10460" y="349"/>
                  <a:pt x="10123" y="386"/>
                  <a:pt x="9844" y="258"/>
                </a:cubicBezTo>
                <a:cubicBezTo>
                  <a:pt x="9826" y="156"/>
                  <a:pt x="9871" y="140"/>
                  <a:pt x="9925" y="140"/>
                </a:cubicBezTo>
                <a:cubicBezTo>
                  <a:pt x="9952" y="140"/>
                  <a:pt x="9980" y="144"/>
                  <a:pt x="10005" y="144"/>
                </a:cubicBezTo>
                <a:cubicBezTo>
                  <a:pt x="10051" y="144"/>
                  <a:pt x="10082" y="130"/>
                  <a:pt x="10059" y="52"/>
                </a:cubicBezTo>
                <a:cubicBezTo>
                  <a:pt x="9999" y="48"/>
                  <a:pt x="9939" y="46"/>
                  <a:pt x="9878" y="46"/>
                </a:cubicBezTo>
                <a:cubicBezTo>
                  <a:pt x="9498" y="46"/>
                  <a:pt x="9111" y="125"/>
                  <a:pt x="8767" y="125"/>
                </a:cubicBezTo>
                <a:cubicBezTo>
                  <a:pt x="8735" y="125"/>
                  <a:pt x="8704" y="125"/>
                  <a:pt x="8673" y="123"/>
                </a:cubicBezTo>
                <a:lnTo>
                  <a:pt x="8673" y="123"/>
                </a:lnTo>
                <a:lnTo>
                  <a:pt x="8750" y="147"/>
                </a:lnTo>
                <a:cubicBezTo>
                  <a:pt x="8736" y="230"/>
                  <a:pt x="8707" y="259"/>
                  <a:pt x="8668" y="259"/>
                </a:cubicBezTo>
                <a:cubicBezTo>
                  <a:pt x="8582" y="259"/>
                  <a:pt x="8447" y="116"/>
                  <a:pt x="8315" y="116"/>
                </a:cubicBezTo>
                <a:cubicBezTo>
                  <a:pt x="8283" y="116"/>
                  <a:pt x="8251" y="125"/>
                  <a:pt x="8220" y="146"/>
                </a:cubicBezTo>
                <a:lnTo>
                  <a:pt x="8220" y="146"/>
                </a:lnTo>
                <a:cubicBezTo>
                  <a:pt x="8261" y="113"/>
                  <a:pt x="8267" y="0"/>
                  <a:pt x="82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/>
          </a:p>
        </p:txBody>
      </p:sp>
      <p:sp>
        <p:nvSpPr>
          <p:cNvPr id="659" name="Google Shape;659;p30"/>
          <p:cNvSpPr/>
          <p:nvPr/>
        </p:nvSpPr>
        <p:spPr>
          <a:xfrm>
            <a:off x="1160841" y="1629814"/>
            <a:ext cx="909649" cy="431707"/>
          </a:xfrm>
          <a:custGeom>
            <a:avLst/>
            <a:gdLst/>
            <a:ahLst/>
            <a:cxnLst/>
            <a:rect l="l" t="t" r="r" b="b"/>
            <a:pathLst>
              <a:path w="21398" h="20004" extrusionOk="0">
                <a:moveTo>
                  <a:pt x="14157" y="627"/>
                </a:moveTo>
                <a:cubicBezTo>
                  <a:pt x="14153" y="627"/>
                  <a:pt x="14150" y="627"/>
                  <a:pt x="14146" y="628"/>
                </a:cubicBezTo>
                <a:lnTo>
                  <a:pt x="14146" y="628"/>
                </a:lnTo>
                <a:cubicBezTo>
                  <a:pt x="14151" y="628"/>
                  <a:pt x="14157" y="628"/>
                  <a:pt x="14162" y="628"/>
                </a:cubicBezTo>
                <a:cubicBezTo>
                  <a:pt x="14164" y="628"/>
                  <a:pt x="14166" y="628"/>
                  <a:pt x="14168" y="628"/>
                </a:cubicBezTo>
                <a:cubicBezTo>
                  <a:pt x="14164" y="627"/>
                  <a:pt x="14161" y="627"/>
                  <a:pt x="14157" y="627"/>
                </a:cubicBezTo>
                <a:close/>
                <a:moveTo>
                  <a:pt x="5805" y="1102"/>
                </a:moveTo>
                <a:cubicBezTo>
                  <a:pt x="5836" y="1139"/>
                  <a:pt x="5859" y="1176"/>
                  <a:pt x="5879" y="1220"/>
                </a:cubicBezTo>
                <a:cubicBezTo>
                  <a:pt x="5839" y="1244"/>
                  <a:pt x="5795" y="1267"/>
                  <a:pt x="5755" y="1294"/>
                </a:cubicBezTo>
                <a:cubicBezTo>
                  <a:pt x="5738" y="1244"/>
                  <a:pt x="5745" y="1180"/>
                  <a:pt x="5805" y="1102"/>
                </a:cubicBezTo>
                <a:close/>
                <a:moveTo>
                  <a:pt x="2676" y="4407"/>
                </a:moveTo>
                <a:lnTo>
                  <a:pt x="2817" y="4421"/>
                </a:lnTo>
                <a:cubicBezTo>
                  <a:pt x="2790" y="4471"/>
                  <a:pt x="2763" y="4522"/>
                  <a:pt x="2733" y="4572"/>
                </a:cubicBezTo>
                <a:cubicBezTo>
                  <a:pt x="2699" y="4525"/>
                  <a:pt x="2679" y="4464"/>
                  <a:pt x="2676" y="4407"/>
                </a:cubicBezTo>
                <a:close/>
                <a:moveTo>
                  <a:pt x="21150" y="4830"/>
                </a:moveTo>
                <a:cubicBezTo>
                  <a:pt x="21159" y="4846"/>
                  <a:pt x="21168" y="4859"/>
                  <a:pt x="21179" y="4868"/>
                </a:cubicBezTo>
                <a:cubicBezTo>
                  <a:pt x="21172" y="4858"/>
                  <a:pt x="21162" y="4843"/>
                  <a:pt x="21150" y="4830"/>
                </a:cubicBezTo>
                <a:close/>
                <a:moveTo>
                  <a:pt x="2173" y="5468"/>
                </a:moveTo>
                <a:cubicBezTo>
                  <a:pt x="2211" y="5468"/>
                  <a:pt x="2250" y="5479"/>
                  <a:pt x="2285" y="5498"/>
                </a:cubicBezTo>
                <a:cubicBezTo>
                  <a:pt x="2255" y="5562"/>
                  <a:pt x="2228" y="5625"/>
                  <a:pt x="2201" y="5689"/>
                </a:cubicBezTo>
                <a:cubicBezTo>
                  <a:pt x="2174" y="5619"/>
                  <a:pt x="2147" y="5545"/>
                  <a:pt x="2124" y="5474"/>
                </a:cubicBezTo>
                <a:cubicBezTo>
                  <a:pt x="2140" y="5470"/>
                  <a:pt x="2156" y="5468"/>
                  <a:pt x="2173" y="5468"/>
                </a:cubicBezTo>
                <a:close/>
                <a:moveTo>
                  <a:pt x="1797" y="6352"/>
                </a:moveTo>
                <a:lnTo>
                  <a:pt x="1797" y="6352"/>
                </a:lnTo>
                <a:cubicBezTo>
                  <a:pt x="1791" y="6360"/>
                  <a:pt x="1783" y="6367"/>
                  <a:pt x="1776" y="6374"/>
                </a:cubicBezTo>
                <a:lnTo>
                  <a:pt x="1776" y="6374"/>
                </a:lnTo>
                <a:cubicBezTo>
                  <a:pt x="1787" y="6372"/>
                  <a:pt x="1794" y="6365"/>
                  <a:pt x="1797" y="6352"/>
                </a:cubicBezTo>
                <a:close/>
                <a:moveTo>
                  <a:pt x="485" y="8250"/>
                </a:moveTo>
                <a:cubicBezTo>
                  <a:pt x="486" y="8257"/>
                  <a:pt x="487" y="8263"/>
                  <a:pt x="488" y="8269"/>
                </a:cubicBezTo>
                <a:lnTo>
                  <a:pt x="488" y="8269"/>
                </a:lnTo>
                <a:cubicBezTo>
                  <a:pt x="487" y="8263"/>
                  <a:pt x="486" y="8257"/>
                  <a:pt x="485" y="8250"/>
                </a:cubicBezTo>
                <a:close/>
                <a:moveTo>
                  <a:pt x="7666" y="9573"/>
                </a:moveTo>
                <a:cubicBezTo>
                  <a:pt x="7670" y="9580"/>
                  <a:pt x="7677" y="9587"/>
                  <a:pt x="7683" y="9597"/>
                </a:cubicBezTo>
                <a:lnTo>
                  <a:pt x="7693" y="9627"/>
                </a:lnTo>
                <a:cubicBezTo>
                  <a:pt x="7691" y="9627"/>
                  <a:pt x="7690" y="9628"/>
                  <a:pt x="7687" y="9628"/>
                </a:cubicBezTo>
                <a:cubicBezTo>
                  <a:pt x="7686" y="9628"/>
                  <a:pt x="7683" y="9628"/>
                  <a:pt x="7680" y="9627"/>
                </a:cubicBezTo>
                <a:cubicBezTo>
                  <a:pt x="7673" y="9607"/>
                  <a:pt x="7670" y="9590"/>
                  <a:pt x="7666" y="9573"/>
                </a:cubicBezTo>
                <a:close/>
                <a:moveTo>
                  <a:pt x="7592" y="9637"/>
                </a:moveTo>
                <a:lnTo>
                  <a:pt x="7592" y="9637"/>
                </a:lnTo>
                <a:cubicBezTo>
                  <a:pt x="7606" y="9664"/>
                  <a:pt x="7609" y="9681"/>
                  <a:pt x="7616" y="9701"/>
                </a:cubicBezTo>
                <a:lnTo>
                  <a:pt x="7613" y="9698"/>
                </a:lnTo>
                <a:cubicBezTo>
                  <a:pt x="7606" y="9677"/>
                  <a:pt x="7599" y="9661"/>
                  <a:pt x="7592" y="9637"/>
                </a:cubicBezTo>
                <a:close/>
                <a:moveTo>
                  <a:pt x="7569" y="9714"/>
                </a:moveTo>
                <a:cubicBezTo>
                  <a:pt x="7579" y="9728"/>
                  <a:pt x="7589" y="9741"/>
                  <a:pt x="7596" y="9758"/>
                </a:cubicBezTo>
                <a:lnTo>
                  <a:pt x="7582" y="9748"/>
                </a:lnTo>
                <a:lnTo>
                  <a:pt x="7582" y="9748"/>
                </a:lnTo>
                <a:cubicBezTo>
                  <a:pt x="7582" y="9748"/>
                  <a:pt x="7582" y="9748"/>
                  <a:pt x="7582" y="9748"/>
                </a:cubicBezTo>
                <a:lnTo>
                  <a:pt x="7569" y="9714"/>
                </a:lnTo>
                <a:close/>
                <a:moveTo>
                  <a:pt x="7582" y="9748"/>
                </a:moveTo>
                <a:lnTo>
                  <a:pt x="7599" y="9762"/>
                </a:lnTo>
                <a:lnTo>
                  <a:pt x="7616" y="9792"/>
                </a:lnTo>
                <a:lnTo>
                  <a:pt x="7596" y="9778"/>
                </a:lnTo>
                <a:cubicBezTo>
                  <a:pt x="7592" y="9772"/>
                  <a:pt x="7586" y="9758"/>
                  <a:pt x="7582" y="9748"/>
                </a:cubicBezTo>
                <a:close/>
                <a:moveTo>
                  <a:pt x="7616" y="9714"/>
                </a:moveTo>
                <a:cubicBezTo>
                  <a:pt x="7619" y="9718"/>
                  <a:pt x="7623" y="9718"/>
                  <a:pt x="7623" y="9718"/>
                </a:cubicBezTo>
                <a:lnTo>
                  <a:pt x="7623" y="9721"/>
                </a:lnTo>
                <a:cubicBezTo>
                  <a:pt x="7636" y="9751"/>
                  <a:pt x="7643" y="9772"/>
                  <a:pt x="7650" y="9795"/>
                </a:cubicBezTo>
                <a:lnTo>
                  <a:pt x="7636" y="9785"/>
                </a:lnTo>
                <a:cubicBezTo>
                  <a:pt x="7633" y="9765"/>
                  <a:pt x="7626" y="9738"/>
                  <a:pt x="7616" y="9714"/>
                </a:cubicBezTo>
                <a:close/>
                <a:moveTo>
                  <a:pt x="7643" y="9795"/>
                </a:moveTo>
                <a:lnTo>
                  <a:pt x="7656" y="9805"/>
                </a:lnTo>
                <a:cubicBezTo>
                  <a:pt x="7656" y="9805"/>
                  <a:pt x="7656" y="9812"/>
                  <a:pt x="7660" y="9815"/>
                </a:cubicBezTo>
                <a:lnTo>
                  <a:pt x="7660" y="9819"/>
                </a:lnTo>
                <a:lnTo>
                  <a:pt x="7646" y="9812"/>
                </a:lnTo>
                <a:cubicBezTo>
                  <a:pt x="7646" y="9805"/>
                  <a:pt x="7643" y="9799"/>
                  <a:pt x="7643" y="9795"/>
                </a:cubicBezTo>
                <a:close/>
                <a:moveTo>
                  <a:pt x="7680" y="9640"/>
                </a:moveTo>
                <a:lnTo>
                  <a:pt x="7700" y="9644"/>
                </a:lnTo>
                <a:cubicBezTo>
                  <a:pt x="7707" y="9661"/>
                  <a:pt x="7710" y="9681"/>
                  <a:pt x="7714" y="9698"/>
                </a:cubicBezTo>
                <a:lnTo>
                  <a:pt x="7714" y="9714"/>
                </a:lnTo>
                <a:cubicBezTo>
                  <a:pt x="7714" y="9681"/>
                  <a:pt x="7720" y="9667"/>
                  <a:pt x="7727" y="9664"/>
                </a:cubicBezTo>
                <a:cubicBezTo>
                  <a:pt x="7737" y="9674"/>
                  <a:pt x="7751" y="9684"/>
                  <a:pt x="7764" y="9694"/>
                </a:cubicBezTo>
                <a:cubicBezTo>
                  <a:pt x="7781" y="9718"/>
                  <a:pt x="7798" y="9745"/>
                  <a:pt x="7815" y="9775"/>
                </a:cubicBezTo>
                <a:cubicBezTo>
                  <a:pt x="7791" y="9768"/>
                  <a:pt x="7767" y="9755"/>
                  <a:pt x="7744" y="9745"/>
                </a:cubicBezTo>
                <a:lnTo>
                  <a:pt x="7744" y="9745"/>
                </a:lnTo>
                <a:cubicBezTo>
                  <a:pt x="7790" y="9785"/>
                  <a:pt x="7839" y="9826"/>
                  <a:pt x="7818" y="9826"/>
                </a:cubicBezTo>
                <a:cubicBezTo>
                  <a:pt x="7814" y="9826"/>
                  <a:pt x="7809" y="9824"/>
                  <a:pt x="7801" y="9822"/>
                </a:cubicBezTo>
                <a:lnTo>
                  <a:pt x="7697" y="9755"/>
                </a:lnTo>
                <a:cubicBezTo>
                  <a:pt x="7697" y="9741"/>
                  <a:pt x="7700" y="9728"/>
                  <a:pt x="7703" y="9711"/>
                </a:cubicBezTo>
                <a:cubicBezTo>
                  <a:pt x="7717" y="9725"/>
                  <a:pt x="7730" y="9735"/>
                  <a:pt x="7744" y="9745"/>
                </a:cubicBezTo>
                <a:lnTo>
                  <a:pt x="7703" y="9704"/>
                </a:lnTo>
                <a:lnTo>
                  <a:pt x="7697" y="9687"/>
                </a:lnTo>
                <a:cubicBezTo>
                  <a:pt x="7707" y="9687"/>
                  <a:pt x="7714" y="9687"/>
                  <a:pt x="7700" y="9674"/>
                </a:cubicBezTo>
                <a:lnTo>
                  <a:pt x="7693" y="9674"/>
                </a:lnTo>
                <a:cubicBezTo>
                  <a:pt x="7687" y="9664"/>
                  <a:pt x="7683" y="9650"/>
                  <a:pt x="7680" y="9640"/>
                </a:cubicBezTo>
                <a:close/>
                <a:moveTo>
                  <a:pt x="7687" y="9812"/>
                </a:moveTo>
                <a:cubicBezTo>
                  <a:pt x="7694" y="9819"/>
                  <a:pt x="7701" y="9826"/>
                  <a:pt x="7708" y="9833"/>
                </a:cubicBezTo>
                <a:lnTo>
                  <a:pt x="7708" y="9833"/>
                </a:lnTo>
                <a:cubicBezTo>
                  <a:pt x="7701" y="9828"/>
                  <a:pt x="7694" y="9823"/>
                  <a:pt x="7687" y="9818"/>
                </a:cubicBezTo>
                <a:lnTo>
                  <a:pt x="7687" y="9818"/>
                </a:lnTo>
                <a:cubicBezTo>
                  <a:pt x="7687" y="9815"/>
                  <a:pt x="7687" y="9812"/>
                  <a:pt x="7687" y="9812"/>
                </a:cubicBezTo>
                <a:close/>
                <a:moveTo>
                  <a:pt x="7603" y="9799"/>
                </a:moveTo>
                <a:lnTo>
                  <a:pt x="7626" y="9815"/>
                </a:lnTo>
                <a:cubicBezTo>
                  <a:pt x="7629" y="9819"/>
                  <a:pt x="7633" y="9822"/>
                  <a:pt x="7636" y="9829"/>
                </a:cubicBezTo>
                <a:lnTo>
                  <a:pt x="7633" y="9825"/>
                </a:lnTo>
                <a:cubicBezTo>
                  <a:pt x="7619" y="9825"/>
                  <a:pt x="7619" y="9829"/>
                  <a:pt x="7616" y="9836"/>
                </a:cubicBezTo>
                <a:cubicBezTo>
                  <a:pt x="7613" y="9822"/>
                  <a:pt x="7606" y="9809"/>
                  <a:pt x="7603" y="9799"/>
                </a:cubicBezTo>
                <a:close/>
                <a:moveTo>
                  <a:pt x="7683" y="9825"/>
                </a:moveTo>
                <a:lnTo>
                  <a:pt x="7697" y="9836"/>
                </a:lnTo>
                <a:cubicBezTo>
                  <a:pt x="7693" y="9836"/>
                  <a:pt x="7690" y="9829"/>
                  <a:pt x="7683" y="9829"/>
                </a:cubicBezTo>
                <a:cubicBezTo>
                  <a:pt x="7680" y="9825"/>
                  <a:pt x="7683" y="9825"/>
                  <a:pt x="7683" y="9825"/>
                </a:cubicBezTo>
                <a:close/>
                <a:moveTo>
                  <a:pt x="7653" y="9829"/>
                </a:moveTo>
                <a:lnTo>
                  <a:pt x="7666" y="9836"/>
                </a:lnTo>
                <a:lnTo>
                  <a:pt x="7670" y="9856"/>
                </a:lnTo>
                <a:cubicBezTo>
                  <a:pt x="7666" y="9852"/>
                  <a:pt x="7660" y="9849"/>
                  <a:pt x="7656" y="9846"/>
                </a:cubicBezTo>
                <a:cubicBezTo>
                  <a:pt x="7656" y="9839"/>
                  <a:pt x="7653" y="9832"/>
                  <a:pt x="7653" y="9829"/>
                </a:cubicBezTo>
                <a:close/>
                <a:moveTo>
                  <a:pt x="7680" y="9846"/>
                </a:moveTo>
                <a:cubicBezTo>
                  <a:pt x="7698" y="9857"/>
                  <a:pt x="7710" y="9865"/>
                  <a:pt x="7701" y="9865"/>
                </a:cubicBezTo>
                <a:cubicBezTo>
                  <a:pt x="7698" y="9865"/>
                  <a:pt x="7690" y="9864"/>
                  <a:pt x="7677" y="9860"/>
                </a:cubicBezTo>
                <a:lnTo>
                  <a:pt x="7677" y="9860"/>
                </a:lnTo>
                <a:cubicBezTo>
                  <a:pt x="7677" y="9854"/>
                  <a:pt x="7677" y="9849"/>
                  <a:pt x="7680" y="9846"/>
                </a:cubicBezTo>
                <a:close/>
                <a:moveTo>
                  <a:pt x="7406" y="9849"/>
                </a:moveTo>
                <a:cubicBezTo>
                  <a:pt x="7411" y="9849"/>
                  <a:pt x="7430" y="9860"/>
                  <a:pt x="7454" y="9876"/>
                </a:cubicBezTo>
                <a:cubicBezTo>
                  <a:pt x="7465" y="9886"/>
                  <a:pt x="7471" y="9896"/>
                  <a:pt x="7478" y="9906"/>
                </a:cubicBezTo>
                <a:lnTo>
                  <a:pt x="7475" y="9906"/>
                </a:lnTo>
                <a:lnTo>
                  <a:pt x="7417" y="9866"/>
                </a:lnTo>
                <a:cubicBezTo>
                  <a:pt x="7405" y="9854"/>
                  <a:pt x="7402" y="9849"/>
                  <a:pt x="7406" y="9849"/>
                </a:cubicBezTo>
                <a:close/>
                <a:moveTo>
                  <a:pt x="7438" y="9667"/>
                </a:moveTo>
                <a:cubicBezTo>
                  <a:pt x="7498" y="9745"/>
                  <a:pt x="7555" y="9829"/>
                  <a:pt x="7609" y="9913"/>
                </a:cubicBezTo>
                <a:lnTo>
                  <a:pt x="7576" y="9852"/>
                </a:lnTo>
                <a:lnTo>
                  <a:pt x="7613" y="9913"/>
                </a:lnTo>
                <a:cubicBezTo>
                  <a:pt x="7613" y="9913"/>
                  <a:pt x="7609" y="9916"/>
                  <a:pt x="7606" y="9916"/>
                </a:cubicBezTo>
                <a:cubicBezTo>
                  <a:pt x="7552" y="9842"/>
                  <a:pt x="7454" y="9708"/>
                  <a:pt x="7448" y="9691"/>
                </a:cubicBezTo>
                <a:lnTo>
                  <a:pt x="7448" y="9691"/>
                </a:lnTo>
                <a:lnTo>
                  <a:pt x="7569" y="9859"/>
                </a:lnTo>
                <a:cubicBezTo>
                  <a:pt x="7498" y="9751"/>
                  <a:pt x="7518" y="9795"/>
                  <a:pt x="7438" y="9667"/>
                </a:cubicBezTo>
                <a:close/>
                <a:moveTo>
                  <a:pt x="7384" y="9849"/>
                </a:moveTo>
                <a:lnTo>
                  <a:pt x="7485" y="9920"/>
                </a:lnTo>
                <a:cubicBezTo>
                  <a:pt x="7485" y="9923"/>
                  <a:pt x="7487" y="9926"/>
                  <a:pt x="7488" y="9929"/>
                </a:cubicBezTo>
                <a:lnTo>
                  <a:pt x="7488" y="9929"/>
                </a:lnTo>
                <a:lnTo>
                  <a:pt x="7479" y="9923"/>
                </a:lnTo>
                <a:lnTo>
                  <a:pt x="7479" y="9923"/>
                </a:lnTo>
                <a:lnTo>
                  <a:pt x="7488" y="9930"/>
                </a:lnTo>
                <a:cubicBezTo>
                  <a:pt x="7488" y="9929"/>
                  <a:pt x="7488" y="9929"/>
                  <a:pt x="7488" y="9929"/>
                </a:cubicBezTo>
                <a:lnTo>
                  <a:pt x="7488" y="9929"/>
                </a:lnTo>
                <a:lnTo>
                  <a:pt x="7495" y="9933"/>
                </a:lnTo>
                <a:lnTo>
                  <a:pt x="7502" y="9947"/>
                </a:lnTo>
                <a:cubicBezTo>
                  <a:pt x="7461" y="9920"/>
                  <a:pt x="7424" y="9889"/>
                  <a:pt x="7387" y="9862"/>
                </a:cubicBezTo>
                <a:lnTo>
                  <a:pt x="7387" y="9862"/>
                </a:lnTo>
                <a:lnTo>
                  <a:pt x="7479" y="9923"/>
                </a:lnTo>
                <a:lnTo>
                  <a:pt x="7479" y="9923"/>
                </a:lnTo>
                <a:lnTo>
                  <a:pt x="7384" y="9849"/>
                </a:lnTo>
                <a:close/>
                <a:moveTo>
                  <a:pt x="7279" y="9852"/>
                </a:moveTo>
                <a:lnTo>
                  <a:pt x="7279" y="9852"/>
                </a:lnTo>
                <a:cubicBezTo>
                  <a:pt x="7394" y="9903"/>
                  <a:pt x="7451" y="9937"/>
                  <a:pt x="7515" y="9970"/>
                </a:cubicBezTo>
                <a:cubicBezTo>
                  <a:pt x="7522" y="9990"/>
                  <a:pt x="7525" y="10007"/>
                  <a:pt x="7505" y="10011"/>
                </a:cubicBezTo>
                <a:lnTo>
                  <a:pt x="7528" y="10017"/>
                </a:lnTo>
                <a:cubicBezTo>
                  <a:pt x="7607" y="10067"/>
                  <a:pt x="7626" y="10082"/>
                  <a:pt x="7617" y="10082"/>
                </a:cubicBezTo>
                <a:cubicBezTo>
                  <a:pt x="7602" y="10082"/>
                  <a:pt x="7500" y="10033"/>
                  <a:pt x="7478" y="10033"/>
                </a:cubicBezTo>
                <a:cubicBezTo>
                  <a:pt x="7470" y="10033"/>
                  <a:pt x="7473" y="10040"/>
                  <a:pt x="7495" y="10058"/>
                </a:cubicBezTo>
                <a:cubicBezTo>
                  <a:pt x="7458" y="10031"/>
                  <a:pt x="7424" y="10007"/>
                  <a:pt x="7384" y="9984"/>
                </a:cubicBezTo>
                <a:lnTo>
                  <a:pt x="7384" y="9984"/>
                </a:lnTo>
                <a:cubicBezTo>
                  <a:pt x="7414" y="9990"/>
                  <a:pt x="7441" y="9997"/>
                  <a:pt x="7468" y="10007"/>
                </a:cubicBezTo>
                <a:cubicBezTo>
                  <a:pt x="7249" y="9886"/>
                  <a:pt x="7589" y="10017"/>
                  <a:pt x="7279" y="9852"/>
                </a:cubicBezTo>
                <a:close/>
                <a:moveTo>
                  <a:pt x="7340" y="9980"/>
                </a:moveTo>
                <a:cubicBezTo>
                  <a:pt x="7350" y="9980"/>
                  <a:pt x="7362" y="9981"/>
                  <a:pt x="7377" y="9984"/>
                </a:cubicBezTo>
                <a:cubicBezTo>
                  <a:pt x="7330" y="9990"/>
                  <a:pt x="7417" y="10078"/>
                  <a:pt x="7475" y="10165"/>
                </a:cubicBezTo>
                <a:lnTo>
                  <a:pt x="7407" y="10118"/>
                </a:lnTo>
                <a:cubicBezTo>
                  <a:pt x="7393" y="10114"/>
                  <a:pt x="7382" y="10113"/>
                  <a:pt x="7373" y="10113"/>
                </a:cubicBezTo>
                <a:cubicBezTo>
                  <a:pt x="7360" y="10113"/>
                  <a:pt x="7352" y="10116"/>
                  <a:pt x="7343" y="10118"/>
                </a:cubicBezTo>
                <a:lnTo>
                  <a:pt x="7306" y="10098"/>
                </a:lnTo>
                <a:cubicBezTo>
                  <a:pt x="7340" y="10064"/>
                  <a:pt x="7370" y="10041"/>
                  <a:pt x="7370" y="10041"/>
                </a:cubicBezTo>
                <a:lnTo>
                  <a:pt x="7370" y="10041"/>
                </a:lnTo>
                <a:cubicBezTo>
                  <a:pt x="7370" y="10041"/>
                  <a:pt x="7337" y="10061"/>
                  <a:pt x="7303" y="10098"/>
                </a:cubicBezTo>
                <a:lnTo>
                  <a:pt x="7290" y="10091"/>
                </a:lnTo>
                <a:cubicBezTo>
                  <a:pt x="7296" y="10085"/>
                  <a:pt x="7303" y="10078"/>
                  <a:pt x="7306" y="10071"/>
                </a:cubicBezTo>
                <a:lnTo>
                  <a:pt x="7306" y="10071"/>
                </a:lnTo>
                <a:lnTo>
                  <a:pt x="7286" y="10091"/>
                </a:lnTo>
                <a:cubicBezTo>
                  <a:pt x="7228" y="10060"/>
                  <a:pt x="7170" y="10030"/>
                  <a:pt x="7188" y="10030"/>
                </a:cubicBezTo>
                <a:cubicBezTo>
                  <a:pt x="7193" y="10030"/>
                  <a:pt x="7204" y="10032"/>
                  <a:pt x="7222" y="10037"/>
                </a:cubicBezTo>
                <a:lnTo>
                  <a:pt x="7249" y="10054"/>
                </a:lnTo>
                <a:cubicBezTo>
                  <a:pt x="7314" y="10045"/>
                  <a:pt x="7268" y="9980"/>
                  <a:pt x="7340" y="9980"/>
                </a:cubicBezTo>
                <a:close/>
                <a:moveTo>
                  <a:pt x="7279" y="10125"/>
                </a:moveTo>
                <a:cubicBezTo>
                  <a:pt x="7293" y="10125"/>
                  <a:pt x="7306" y="10128"/>
                  <a:pt x="7320" y="10128"/>
                </a:cubicBezTo>
                <a:cubicBezTo>
                  <a:pt x="7317" y="10131"/>
                  <a:pt x="7314" y="10136"/>
                  <a:pt x="7308" y="10136"/>
                </a:cubicBezTo>
                <a:cubicBezTo>
                  <a:pt x="7307" y="10136"/>
                  <a:pt x="7305" y="10136"/>
                  <a:pt x="7303" y="10135"/>
                </a:cubicBezTo>
                <a:lnTo>
                  <a:pt x="7303" y="10135"/>
                </a:lnTo>
                <a:cubicBezTo>
                  <a:pt x="7316" y="10145"/>
                  <a:pt x="7323" y="10152"/>
                  <a:pt x="7330" y="10159"/>
                </a:cubicBezTo>
                <a:cubicBezTo>
                  <a:pt x="7350" y="10175"/>
                  <a:pt x="7374" y="10189"/>
                  <a:pt x="7397" y="10202"/>
                </a:cubicBezTo>
                <a:lnTo>
                  <a:pt x="7387" y="10212"/>
                </a:lnTo>
                <a:cubicBezTo>
                  <a:pt x="7370" y="10206"/>
                  <a:pt x="7350" y="10199"/>
                  <a:pt x="7330" y="10196"/>
                </a:cubicBezTo>
                <a:lnTo>
                  <a:pt x="7327" y="10196"/>
                </a:lnTo>
                <a:lnTo>
                  <a:pt x="7340" y="10179"/>
                </a:lnTo>
                <a:lnTo>
                  <a:pt x="7323" y="10196"/>
                </a:lnTo>
                <a:lnTo>
                  <a:pt x="7313" y="10196"/>
                </a:lnTo>
                <a:lnTo>
                  <a:pt x="7303" y="10189"/>
                </a:lnTo>
                <a:cubicBezTo>
                  <a:pt x="7296" y="10182"/>
                  <a:pt x="7290" y="10179"/>
                  <a:pt x="7283" y="10172"/>
                </a:cubicBezTo>
                <a:cubicBezTo>
                  <a:pt x="7273" y="10165"/>
                  <a:pt x="7266" y="10155"/>
                  <a:pt x="7259" y="10145"/>
                </a:cubicBezTo>
                <a:cubicBezTo>
                  <a:pt x="7259" y="10138"/>
                  <a:pt x="7253" y="10132"/>
                  <a:pt x="7256" y="10128"/>
                </a:cubicBezTo>
                <a:lnTo>
                  <a:pt x="7276" y="10128"/>
                </a:lnTo>
                <a:lnTo>
                  <a:pt x="7279" y="10125"/>
                </a:lnTo>
                <a:close/>
                <a:moveTo>
                  <a:pt x="7280" y="10223"/>
                </a:moveTo>
                <a:cubicBezTo>
                  <a:pt x="7282" y="10223"/>
                  <a:pt x="7293" y="10223"/>
                  <a:pt x="7303" y="10226"/>
                </a:cubicBezTo>
                <a:lnTo>
                  <a:pt x="7296" y="10229"/>
                </a:lnTo>
                <a:cubicBezTo>
                  <a:pt x="7293" y="10226"/>
                  <a:pt x="7286" y="10226"/>
                  <a:pt x="7280" y="10223"/>
                </a:cubicBezTo>
                <a:close/>
                <a:moveTo>
                  <a:pt x="7397" y="10206"/>
                </a:moveTo>
                <a:cubicBezTo>
                  <a:pt x="7411" y="10216"/>
                  <a:pt x="7431" y="10226"/>
                  <a:pt x="7458" y="10239"/>
                </a:cubicBezTo>
                <a:cubicBezTo>
                  <a:pt x="7428" y="10226"/>
                  <a:pt x="7414" y="10223"/>
                  <a:pt x="7391" y="10216"/>
                </a:cubicBezTo>
                <a:cubicBezTo>
                  <a:pt x="7391" y="10212"/>
                  <a:pt x="7394" y="10209"/>
                  <a:pt x="7397" y="10206"/>
                </a:cubicBezTo>
                <a:close/>
                <a:moveTo>
                  <a:pt x="6990" y="10260"/>
                </a:moveTo>
                <a:lnTo>
                  <a:pt x="6990" y="10263"/>
                </a:lnTo>
                <a:lnTo>
                  <a:pt x="6987" y="10266"/>
                </a:lnTo>
                <a:lnTo>
                  <a:pt x="6987" y="10263"/>
                </a:lnTo>
                <a:lnTo>
                  <a:pt x="6990" y="10260"/>
                </a:lnTo>
                <a:close/>
                <a:moveTo>
                  <a:pt x="7360" y="10324"/>
                </a:moveTo>
                <a:cubicBezTo>
                  <a:pt x="7357" y="10334"/>
                  <a:pt x="7353" y="10337"/>
                  <a:pt x="7347" y="10347"/>
                </a:cubicBezTo>
                <a:cubicBezTo>
                  <a:pt x="7343" y="10347"/>
                  <a:pt x="7333" y="10340"/>
                  <a:pt x="7327" y="10340"/>
                </a:cubicBezTo>
                <a:cubicBezTo>
                  <a:pt x="7323" y="10340"/>
                  <a:pt x="7330" y="10334"/>
                  <a:pt x="7330" y="10330"/>
                </a:cubicBezTo>
                <a:cubicBezTo>
                  <a:pt x="7340" y="10327"/>
                  <a:pt x="7350" y="10327"/>
                  <a:pt x="7360" y="10324"/>
                </a:cubicBezTo>
                <a:close/>
                <a:moveTo>
                  <a:pt x="7370" y="10324"/>
                </a:moveTo>
                <a:cubicBezTo>
                  <a:pt x="7376" y="10338"/>
                  <a:pt x="7374" y="10348"/>
                  <a:pt x="7358" y="10348"/>
                </a:cubicBezTo>
                <a:cubicBezTo>
                  <a:pt x="7356" y="10348"/>
                  <a:pt x="7353" y="10348"/>
                  <a:pt x="7350" y="10347"/>
                </a:cubicBezTo>
                <a:lnTo>
                  <a:pt x="7364" y="10324"/>
                </a:lnTo>
                <a:close/>
                <a:moveTo>
                  <a:pt x="7303" y="10381"/>
                </a:moveTo>
                <a:lnTo>
                  <a:pt x="7316" y="10387"/>
                </a:lnTo>
                <a:cubicBezTo>
                  <a:pt x="7310" y="10394"/>
                  <a:pt x="7306" y="10398"/>
                  <a:pt x="7300" y="10404"/>
                </a:cubicBezTo>
                <a:lnTo>
                  <a:pt x="7293" y="10401"/>
                </a:lnTo>
                <a:lnTo>
                  <a:pt x="7303" y="10381"/>
                </a:lnTo>
                <a:close/>
                <a:moveTo>
                  <a:pt x="7323" y="10391"/>
                </a:moveTo>
                <a:cubicBezTo>
                  <a:pt x="7333" y="10398"/>
                  <a:pt x="7343" y="10401"/>
                  <a:pt x="7360" y="10404"/>
                </a:cubicBezTo>
                <a:cubicBezTo>
                  <a:pt x="7353" y="10411"/>
                  <a:pt x="7347" y="10418"/>
                  <a:pt x="7343" y="10421"/>
                </a:cubicBezTo>
                <a:lnTo>
                  <a:pt x="7313" y="10411"/>
                </a:lnTo>
                <a:lnTo>
                  <a:pt x="7323" y="10391"/>
                </a:lnTo>
                <a:close/>
                <a:moveTo>
                  <a:pt x="7290" y="10404"/>
                </a:moveTo>
                <a:lnTo>
                  <a:pt x="7300" y="10411"/>
                </a:lnTo>
                <a:lnTo>
                  <a:pt x="7279" y="10431"/>
                </a:lnTo>
                <a:lnTo>
                  <a:pt x="7273" y="10428"/>
                </a:lnTo>
                <a:lnTo>
                  <a:pt x="7290" y="10404"/>
                </a:lnTo>
                <a:close/>
                <a:moveTo>
                  <a:pt x="7367" y="10408"/>
                </a:moveTo>
                <a:lnTo>
                  <a:pt x="7387" y="10418"/>
                </a:lnTo>
                <a:cubicBezTo>
                  <a:pt x="7384" y="10425"/>
                  <a:pt x="7377" y="10431"/>
                  <a:pt x="7374" y="10438"/>
                </a:cubicBezTo>
                <a:lnTo>
                  <a:pt x="7357" y="10428"/>
                </a:lnTo>
                <a:lnTo>
                  <a:pt x="7367" y="10408"/>
                </a:lnTo>
                <a:close/>
                <a:moveTo>
                  <a:pt x="7391" y="10418"/>
                </a:moveTo>
                <a:lnTo>
                  <a:pt x="7397" y="10421"/>
                </a:lnTo>
                <a:lnTo>
                  <a:pt x="7387" y="10441"/>
                </a:lnTo>
                <a:lnTo>
                  <a:pt x="7380" y="10438"/>
                </a:lnTo>
                <a:lnTo>
                  <a:pt x="7391" y="10418"/>
                </a:lnTo>
                <a:close/>
                <a:moveTo>
                  <a:pt x="7351" y="10437"/>
                </a:moveTo>
                <a:cubicBezTo>
                  <a:pt x="7353" y="10437"/>
                  <a:pt x="7361" y="10445"/>
                  <a:pt x="7367" y="10448"/>
                </a:cubicBezTo>
                <a:lnTo>
                  <a:pt x="7350" y="10441"/>
                </a:lnTo>
                <a:lnTo>
                  <a:pt x="7350" y="10438"/>
                </a:lnTo>
                <a:cubicBezTo>
                  <a:pt x="7350" y="10438"/>
                  <a:pt x="7350" y="10437"/>
                  <a:pt x="7351" y="10437"/>
                </a:cubicBezTo>
                <a:close/>
                <a:moveTo>
                  <a:pt x="7414" y="10428"/>
                </a:moveTo>
                <a:lnTo>
                  <a:pt x="7401" y="10448"/>
                </a:lnTo>
                <a:lnTo>
                  <a:pt x="7397" y="10448"/>
                </a:lnTo>
                <a:cubicBezTo>
                  <a:pt x="7401" y="10438"/>
                  <a:pt x="7404" y="10435"/>
                  <a:pt x="7407" y="10428"/>
                </a:cubicBezTo>
                <a:close/>
                <a:moveTo>
                  <a:pt x="7481" y="10371"/>
                </a:moveTo>
                <a:cubicBezTo>
                  <a:pt x="7515" y="10391"/>
                  <a:pt x="7566" y="10418"/>
                  <a:pt x="7606" y="10441"/>
                </a:cubicBezTo>
                <a:cubicBezTo>
                  <a:pt x="7606" y="10445"/>
                  <a:pt x="7603" y="10451"/>
                  <a:pt x="7599" y="10455"/>
                </a:cubicBezTo>
                <a:lnTo>
                  <a:pt x="7596" y="10455"/>
                </a:lnTo>
                <a:cubicBezTo>
                  <a:pt x="7555" y="10431"/>
                  <a:pt x="7515" y="10404"/>
                  <a:pt x="7481" y="10371"/>
                </a:cubicBezTo>
                <a:close/>
                <a:moveTo>
                  <a:pt x="7310" y="10421"/>
                </a:moveTo>
                <a:lnTo>
                  <a:pt x="7337" y="10435"/>
                </a:lnTo>
                <a:lnTo>
                  <a:pt x="7333" y="10438"/>
                </a:lnTo>
                <a:cubicBezTo>
                  <a:pt x="7324" y="10433"/>
                  <a:pt x="7319" y="10431"/>
                  <a:pt x="7318" y="10431"/>
                </a:cubicBezTo>
                <a:cubicBezTo>
                  <a:pt x="7317" y="10431"/>
                  <a:pt x="7321" y="10434"/>
                  <a:pt x="7330" y="10441"/>
                </a:cubicBezTo>
                <a:lnTo>
                  <a:pt x="7330" y="10445"/>
                </a:lnTo>
                <a:cubicBezTo>
                  <a:pt x="7327" y="10448"/>
                  <a:pt x="7323" y="10455"/>
                  <a:pt x="7320" y="10458"/>
                </a:cubicBezTo>
                <a:cubicBezTo>
                  <a:pt x="7319" y="10459"/>
                  <a:pt x="7319" y="10459"/>
                  <a:pt x="7318" y="10459"/>
                </a:cubicBezTo>
                <a:cubicBezTo>
                  <a:pt x="7315" y="10459"/>
                  <a:pt x="7312" y="10454"/>
                  <a:pt x="7310" y="10451"/>
                </a:cubicBezTo>
                <a:cubicBezTo>
                  <a:pt x="7316" y="10431"/>
                  <a:pt x="7303" y="10441"/>
                  <a:pt x="7310" y="10421"/>
                </a:cubicBezTo>
                <a:close/>
                <a:moveTo>
                  <a:pt x="7417" y="10435"/>
                </a:moveTo>
                <a:lnTo>
                  <a:pt x="7431" y="10445"/>
                </a:lnTo>
                <a:lnTo>
                  <a:pt x="7417" y="10462"/>
                </a:lnTo>
                <a:cubicBezTo>
                  <a:pt x="7414" y="10462"/>
                  <a:pt x="7411" y="10458"/>
                  <a:pt x="7407" y="10455"/>
                </a:cubicBezTo>
                <a:lnTo>
                  <a:pt x="7417" y="10435"/>
                </a:lnTo>
                <a:close/>
                <a:moveTo>
                  <a:pt x="7256" y="10458"/>
                </a:moveTo>
                <a:cubicBezTo>
                  <a:pt x="7254" y="10460"/>
                  <a:pt x="7252" y="10461"/>
                  <a:pt x="7250" y="10462"/>
                </a:cubicBezTo>
                <a:lnTo>
                  <a:pt x="7250" y="10462"/>
                </a:lnTo>
                <a:lnTo>
                  <a:pt x="7253" y="10458"/>
                </a:lnTo>
                <a:close/>
                <a:moveTo>
                  <a:pt x="7347" y="10451"/>
                </a:moveTo>
                <a:cubicBezTo>
                  <a:pt x="7344" y="10457"/>
                  <a:pt x="7338" y="10461"/>
                  <a:pt x="7335" y="10466"/>
                </a:cubicBezTo>
                <a:lnTo>
                  <a:pt x="7335" y="10466"/>
                </a:lnTo>
                <a:lnTo>
                  <a:pt x="7343" y="10451"/>
                </a:lnTo>
                <a:close/>
                <a:moveTo>
                  <a:pt x="7061" y="10468"/>
                </a:moveTo>
                <a:lnTo>
                  <a:pt x="7061" y="10472"/>
                </a:lnTo>
                <a:lnTo>
                  <a:pt x="7057" y="10475"/>
                </a:lnTo>
                <a:lnTo>
                  <a:pt x="7057" y="10472"/>
                </a:lnTo>
                <a:lnTo>
                  <a:pt x="7061" y="10468"/>
                </a:lnTo>
                <a:close/>
                <a:moveTo>
                  <a:pt x="7313" y="10468"/>
                </a:moveTo>
                <a:lnTo>
                  <a:pt x="7303" y="10482"/>
                </a:lnTo>
                <a:lnTo>
                  <a:pt x="7300" y="10482"/>
                </a:lnTo>
                <a:lnTo>
                  <a:pt x="7306" y="10468"/>
                </a:lnTo>
                <a:close/>
                <a:moveTo>
                  <a:pt x="7333" y="10472"/>
                </a:moveTo>
                <a:lnTo>
                  <a:pt x="7333" y="10475"/>
                </a:lnTo>
                <a:lnTo>
                  <a:pt x="7323" y="10485"/>
                </a:lnTo>
                <a:cubicBezTo>
                  <a:pt x="7327" y="10478"/>
                  <a:pt x="7330" y="10475"/>
                  <a:pt x="7333" y="10472"/>
                </a:cubicBezTo>
                <a:close/>
                <a:moveTo>
                  <a:pt x="7347" y="10455"/>
                </a:moveTo>
                <a:lnTo>
                  <a:pt x="7360" y="10462"/>
                </a:lnTo>
                <a:cubicBezTo>
                  <a:pt x="7350" y="10475"/>
                  <a:pt x="7343" y="10485"/>
                  <a:pt x="7337" y="10499"/>
                </a:cubicBezTo>
                <a:lnTo>
                  <a:pt x="7327" y="10495"/>
                </a:lnTo>
                <a:lnTo>
                  <a:pt x="7340" y="10472"/>
                </a:lnTo>
                <a:cubicBezTo>
                  <a:pt x="7343" y="10468"/>
                  <a:pt x="7347" y="10462"/>
                  <a:pt x="7347" y="10455"/>
                </a:cubicBezTo>
                <a:close/>
                <a:moveTo>
                  <a:pt x="7296" y="10492"/>
                </a:moveTo>
                <a:lnTo>
                  <a:pt x="7286" y="10502"/>
                </a:lnTo>
                <a:lnTo>
                  <a:pt x="7293" y="10492"/>
                </a:lnTo>
                <a:close/>
                <a:moveTo>
                  <a:pt x="7367" y="10465"/>
                </a:moveTo>
                <a:lnTo>
                  <a:pt x="7370" y="10468"/>
                </a:lnTo>
                <a:lnTo>
                  <a:pt x="7347" y="10505"/>
                </a:lnTo>
                <a:lnTo>
                  <a:pt x="7343" y="10505"/>
                </a:lnTo>
                <a:lnTo>
                  <a:pt x="7367" y="10465"/>
                </a:lnTo>
                <a:close/>
                <a:moveTo>
                  <a:pt x="7327" y="10502"/>
                </a:moveTo>
                <a:lnTo>
                  <a:pt x="7333" y="10509"/>
                </a:lnTo>
                <a:lnTo>
                  <a:pt x="7327" y="10515"/>
                </a:lnTo>
                <a:cubicBezTo>
                  <a:pt x="7327" y="10512"/>
                  <a:pt x="7323" y="10512"/>
                  <a:pt x="7320" y="10512"/>
                </a:cubicBezTo>
                <a:lnTo>
                  <a:pt x="7327" y="10502"/>
                </a:lnTo>
                <a:close/>
                <a:moveTo>
                  <a:pt x="7434" y="10445"/>
                </a:moveTo>
                <a:cubicBezTo>
                  <a:pt x="7488" y="10485"/>
                  <a:pt x="7528" y="10519"/>
                  <a:pt x="7525" y="10525"/>
                </a:cubicBezTo>
                <a:cubicBezTo>
                  <a:pt x="7495" y="10502"/>
                  <a:pt x="7461" y="10482"/>
                  <a:pt x="7428" y="10465"/>
                </a:cubicBezTo>
                <a:cubicBezTo>
                  <a:pt x="7428" y="10458"/>
                  <a:pt x="7431" y="10451"/>
                  <a:pt x="7434" y="10445"/>
                </a:cubicBezTo>
                <a:close/>
                <a:moveTo>
                  <a:pt x="7401" y="10485"/>
                </a:moveTo>
                <a:lnTo>
                  <a:pt x="7374" y="10529"/>
                </a:lnTo>
                <a:lnTo>
                  <a:pt x="7370" y="10529"/>
                </a:lnTo>
                <a:lnTo>
                  <a:pt x="7394" y="10485"/>
                </a:lnTo>
                <a:close/>
                <a:moveTo>
                  <a:pt x="7414" y="10492"/>
                </a:moveTo>
                <a:cubicBezTo>
                  <a:pt x="7461" y="10520"/>
                  <a:pt x="7501" y="10547"/>
                  <a:pt x="7485" y="10547"/>
                </a:cubicBezTo>
                <a:cubicBezTo>
                  <a:pt x="7481" y="10547"/>
                  <a:pt x="7471" y="10544"/>
                  <a:pt x="7454" y="10539"/>
                </a:cubicBezTo>
                <a:lnTo>
                  <a:pt x="7407" y="10509"/>
                </a:lnTo>
                <a:lnTo>
                  <a:pt x="7414" y="10492"/>
                </a:lnTo>
                <a:close/>
                <a:moveTo>
                  <a:pt x="7389" y="10554"/>
                </a:moveTo>
                <a:lnTo>
                  <a:pt x="7394" y="10559"/>
                </a:lnTo>
                <a:lnTo>
                  <a:pt x="7394" y="10559"/>
                </a:lnTo>
                <a:lnTo>
                  <a:pt x="7387" y="10556"/>
                </a:lnTo>
                <a:cubicBezTo>
                  <a:pt x="7387" y="10556"/>
                  <a:pt x="7388" y="10555"/>
                  <a:pt x="7389" y="10554"/>
                </a:cubicBezTo>
                <a:close/>
                <a:moveTo>
                  <a:pt x="7404" y="10512"/>
                </a:moveTo>
                <a:cubicBezTo>
                  <a:pt x="7438" y="10542"/>
                  <a:pt x="7495" y="10586"/>
                  <a:pt x="7471" y="10586"/>
                </a:cubicBezTo>
                <a:cubicBezTo>
                  <a:pt x="7458" y="10579"/>
                  <a:pt x="7451" y="10576"/>
                  <a:pt x="7438" y="10569"/>
                </a:cubicBezTo>
                <a:lnTo>
                  <a:pt x="7414" y="10552"/>
                </a:lnTo>
                <a:lnTo>
                  <a:pt x="7394" y="10539"/>
                </a:lnTo>
                <a:cubicBezTo>
                  <a:pt x="7397" y="10532"/>
                  <a:pt x="7401" y="10522"/>
                  <a:pt x="7404" y="10512"/>
                </a:cubicBezTo>
                <a:close/>
                <a:moveTo>
                  <a:pt x="7286" y="10579"/>
                </a:moveTo>
                <a:cubicBezTo>
                  <a:pt x="7283" y="10583"/>
                  <a:pt x="7283" y="10586"/>
                  <a:pt x="7283" y="10589"/>
                </a:cubicBezTo>
                <a:lnTo>
                  <a:pt x="7279" y="10589"/>
                </a:lnTo>
                <a:cubicBezTo>
                  <a:pt x="7279" y="10586"/>
                  <a:pt x="7283" y="10583"/>
                  <a:pt x="7286" y="10579"/>
                </a:cubicBezTo>
                <a:close/>
                <a:moveTo>
                  <a:pt x="7404" y="10566"/>
                </a:moveTo>
                <a:lnTo>
                  <a:pt x="7407" y="10569"/>
                </a:lnTo>
                <a:cubicBezTo>
                  <a:pt x="7407" y="10573"/>
                  <a:pt x="7404" y="10576"/>
                  <a:pt x="7404" y="10579"/>
                </a:cubicBezTo>
                <a:lnTo>
                  <a:pt x="7417" y="10576"/>
                </a:lnTo>
                <a:cubicBezTo>
                  <a:pt x="7438" y="10593"/>
                  <a:pt x="7452" y="10606"/>
                  <a:pt x="7443" y="10606"/>
                </a:cubicBezTo>
                <a:cubicBezTo>
                  <a:pt x="7438" y="10606"/>
                  <a:pt x="7425" y="10601"/>
                  <a:pt x="7401" y="10589"/>
                </a:cubicBezTo>
                <a:lnTo>
                  <a:pt x="7397" y="10589"/>
                </a:lnTo>
                <a:cubicBezTo>
                  <a:pt x="7391" y="10586"/>
                  <a:pt x="7384" y="10579"/>
                  <a:pt x="7380" y="10573"/>
                </a:cubicBezTo>
                <a:lnTo>
                  <a:pt x="7384" y="10566"/>
                </a:lnTo>
                <a:close/>
                <a:moveTo>
                  <a:pt x="6812" y="10612"/>
                </a:moveTo>
                <a:cubicBezTo>
                  <a:pt x="6819" y="10612"/>
                  <a:pt x="6829" y="10612"/>
                  <a:pt x="6842" y="10613"/>
                </a:cubicBezTo>
                <a:lnTo>
                  <a:pt x="6839" y="10613"/>
                </a:lnTo>
                <a:lnTo>
                  <a:pt x="6845" y="10633"/>
                </a:lnTo>
                <a:lnTo>
                  <a:pt x="6828" y="10626"/>
                </a:lnTo>
                <a:lnTo>
                  <a:pt x="6798" y="10620"/>
                </a:lnTo>
                <a:cubicBezTo>
                  <a:pt x="6788" y="10615"/>
                  <a:pt x="6791" y="10612"/>
                  <a:pt x="6812" y="10612"/>
                </a:cubicBezTo>
                <a:close/>
                <a:moveTo>
                  <a:pt x="7337" y="10663"/>
                </a:moveTo>
                <a:cubicBezTo>
                  <a:pt x="7341" y="10667"/>
                  <a:pt x="7345" y="10670"/>
                  <a:pt x="7349" y="10674"/>
                </a:cubicBezTo>
                <a:lnTo>
                  <a:pt x="7349" y="10674"/>
                </a:lnTo>
                <a:cubicBezTo>
                  <a:pt x="7346" y="10672"/>
                  <a:pt x="7343" y="10669"/>
                  <a:pt x="7340" y="10667"/>
                </a:cubicBezTo>
                <a:lnTo>
                  <a:pt x="7337" y="10667"/>
                </a:lnTo>
                <a:cubicBezTo>
                  <a:pt x="7337" y="10667"/>
                  <a:pt x="7337" y="10667"/>
                  <a:pt x="7337" y="10663"/>
                </a:cubicBezTo>
                <a:close/>
                <a:moveTo>
                  <a:pt x="7397" y="10724"/>
                </a:moveTo>
                <a:cubicBezTo>
                  <a:pt x="7384" y="10731"/>
                  <a:pt x="7374" y="10737"/>
                  <a:pt x="7364" y="10748"/>
                </a:cubicBezTo>
                <a:lnTo>
                  <a:pt x="7290" y="10775"/>
                </a:lnTo>
                <a:lnTo>
                  <a:pt x="7296" y="10761"/>
                </a:lnTo>
                <a:lnTo>
                  <a:pt x="7397" y="10724"/>
                </a:lnTo>
                <a:close/>
                <a:moveTo>
                  <a:pt x="7266" y="10812"/>
                </a:moveTo>
                <a:lnTo>
                  <a:pt x="7300" y="10828"/>
                </a:lnTo>
                <a:cubicBezTo>
                  <a:pt x="7296" y="10828"/>
                  <a:pt x="7296" y="10832"/>
                  <a:pt x="7296" y="10835"/>
                </a:cubicBezTo>
                <a:cubicBezTo>
                  <a:pt x="7290" y="10828"/>
                  <a:pt x="7279" y="10822"/>
                  <a:pt x="7269" y="10815"/>
                </a:cubicBezTo>
                <a:lnTo>
                  <a:pt x="7266" y="10815"/>
                </a:lnTo>
                <a:lnTo>
                  <a:pt x="7266" y="10812"/>
                </a:lnTo>
                <a:close/>
                <a:moveTo>
                  <a:pt x="330" y="10832"/>
                </a:moveTo>
                <a:cubicBezTo>
                  <a:pt x="329" y="10837"/>
                  <a:pt x="329" y="10843"/>
                  <a:pt x="331" y="10848"/>
                </a:cubicBezTo>
                <a:lnTo>
                  <a:pt x="331" y="10848"/>
                </a:lnTo>
                <a:cubicBezTo>
                  <a:pt x="331" y="10842"/>
                  <a:pt x="331" y="10837"/>
                  <a:pt x="330" y="10832"/>
                </a:cubicBezTo>
                <a:close/>
                <a:moveTo>
                  <a:pt x="7158" y="10812"/>
                </a:moveTo>
                <a:lnTo>
                  <a:pt x="7165" y="10818"/>
                </a:lnTo>
                <a:lnTo>
                  <a:pt x="7061" y="10859"/>
                </a:lnTo>
                <a:lnTo>
                  <a:pt x="7051" y="10852"/>
                </a:lnTo>
                <a:lnTo>
                  <a:pt x="7158" y="10812"/>
                </a:lnTo>
                <a:close/>
                <a:moveTo>
                  <a:pt x="7037" y="10859"/>
                </a:moveTo>
                <a:lnTo>
                  <a:pt x="7047" y="10865"/>
                </a:lnTo>
                <a:lnTo>
                  <a:pt x="7030" y="10872"/>
                </a:lnTo>
                <a:lnTo>
                  <a:pt x="7020" y="10865"/>
                </a:lnTo>
                <a:lnTo>
                  <a:pt x="7037" y="10859"/>
                </a:lnTo>
                <a:close/>
                <a:moveTo>
                  <a:pt x="7316" y="10835"/>
                </a:moveTo>
                <a:lnTo>
                  <a:pt x="7374" y="10862"/>
                </a:lnTo>
                <a:lnTo>
                  <a:pt x="7364" y="10879"/>
                </a:lnTo>
                <a:cubicBezTo>
                  <a:pt x="7347" y="10869"/>
                  <a:pt x="7330" y="10855"/>
                  <a:pt x="7313" y="10845"/>
                </a:cubicBezTo>
                <a:cubicBezTo>
                  <a:pt x="7313" y="10842"/>
                  <a:pt x="7316" y="10838"/>
                  <a:pt x="7316" y="10835"/>
                </a:cubicBezTo>
                <a:close/>
                <a:moveTo>
                  <a:pt x="6993" y="10872"/>
                </a:moveTo>
                <a:lnTo>
                  <a:pt x="7003" y="10882"/>
                </a:lnTo>
                <a:lnTo>
                  <a:pt x="6983" y="10889"/>
                </a:lnTo>
                <a:cubicBezTo>
                  <a:pt x="6980" y="10889"/>
                  <a:pt x="6977" y="10882"/>
                  <a:pt x="6973" y="10882"/>
                </a:cubicBezTo>
                <a:lnTo>
                  <a:pt x="6993" y="10872"/>
                </a:lnTo>
                <a:close/>
                <a:moveTo>
                  <a:pt x="6953" y="10891"/>
                </a:moveTo>
                <a:cubicBezTo>
                  <a:pt x="6956" y="10891"/>
                  <a:pt x="6962" y="10893"/>
                  <a:pt x="6970" y="10896"/>
                </a:cubicBezTo>
                <a:lnTo>
                  <a:pt x="6956" y="10899"/>
                </a:lnTo>
                <a:cubicBezTo>
                  <a:pt x="6949" y="10893"/>
                  <a:pt x="6949" y="10891"/>
                  <a:pt x="6953" y="10891"/>
                </a:cubicBezTo>
                <a:close/>
                <a:moveTo>
                  <a:pt x="7222" y="10929"/>
                </a:moveTo>
                <a:lnTo>
                  <a:pt x="7229" y="10933"/>
                </a:lnTo>
                <a:lnTo>
                  <a:pt x="7229" y="10946"/>
                </a:lnTo>
                <a:lnTo>
                  <a:pt x="7219" y="10939"/>
                </a:lnTo>
                <a:lnTo>
                  <a:pt x="7222" y="10929"/>
                </a:lnTo>
                <a:close/>
                <a:moveTo>
                  <a:pt x="7249" y="10882"/>
                </a:moveTo>
                <a:cubicBezTo>
                  <a:pt x="7276" y="10902"/>
                  <a:pt x="7303" y="10926"/>
                  <a:pt x="7330" y="10946"/>
                </a:cubicBezTo>
                <a:cubicBezTo>
                  <a:pt x="7327" y="10950"/>
                  <a:pt x="7327" y="10950"/>
                  <a:pt x="7327" y="10950"/>
                </a:cubicBezTo>
                <a:lnTo>
                  <a:pt x="7327" y="10953"/>
                </a:lnTo>
                <a:cubicBezTo>
                  <a:pt x="7296" y="10939"/>
                  <a:pt x="7269" y="10926"/>
                  <a:pt x="7246" y="10909"/>
                </a:cubicBezTo>
                <a:cubicBezTo>
                  <a:pt x="7246" y="10902"/>
                  <a:pt x="7249" y="10892"/>
                  <a:pt x="7249" y="10882"/>
                </a:cubicBezTo>
                <a:close/>
                <a:moveTo>
                  <a:pt x="7199" y="10946"/>
                </a:moveTo>
                <a:lnTo>
                  <a:pt x="7195" y="10956"/>
                </a:lnTo>
                <a:lnTo>
                  <a:pt x="7192" y="10963"/>
                </a:lnTo>
                <a:lnTo>
                  <a:pt x="7192" y="10966"/>
                </a:lnTo>
                <a:lnTo>
                  <a:pt x="7199" y="10946"/>
                </a:lnTo>
                <a:close/>
                <a:moveTo>
                  <a:pt x="7202" y="10943"/>
                </a:moveTo>
                <a:cubicBezTo>
                  <a:pt x="7199" y="10956"/>
                  <a:pt x="7199" y="10966"/>
                  <a:pt x="7202" y="10976"/>
                </a:cubicBezTo>
                <a:cubicBezTo>
                  <a:pt x="7202" y="10977"/>
                  <a:pt x="7203" y="10977"/>
                  <a:pt x="7203" y="10977"/>
                </a:cubicBezTo>
                <a:cubicBezTo>
                  <a:pt x="7206" y="10977"/>
                  <a:pt x="7210" y="10968"/>
                  <a:pt x="7216" y="10953"/>
                </a:cubicBezTo>
                <a:lnTo>
                  <a:pt x="7226" y="10956"/>
                </a:lnTo>
                <a:cubicBezTo>
                  <a:pt x="7226" y="10970"/>
                  <a:pt x="7226" y="10983"/>
                  <a:pt x="7222" y="10993"/>
                </a:cubicBezTo>
                <a:lnTo>
                  <a:pt x="7189" y="10966"/>
                </a:lnTo>
                <a:lnTo>
                  <a:pt x="7199" y="10946"/>
                </a:lnTo>
                <a:lnTo>
                  <a:pt x="7199" y="10946"/>
                </a:lnTo>
                <a:lnTo>
                  <a:pt x="7202" y="10943"/>
                </a:lnTo>
                <a:close/>
                <a:moveTo>
                  <a:pt x="7238" y="10937"/>
                </a:moveTo>
                <a:lnTo>
                  <a:pt x="7238" y="10937"/>
                </a:lnTo>
                <a:cubicBezTo>
                  <a:pt x="7264" y="10950"/>
                  <a:pt x="7287" y="10963"/>
                  <a:pt x="7310" y="10976"/>
                </a:cubicBezTo>
                <a:lnTo>
                  <a:pt x="7300" y="10997"/>
                </a:lnTo>
                <a:lnTo>
                  <a:pt x="7236" y="10950"/>
                </a:lnTo>
                <a:cubicBezTo>
                  <a:pt x="7236" y="10946"/>
                  <a:pt x="7236" y="10943"/>
                  <a:pt x="7238" y="10937"/>
                </a:cubicBezTo>
                <a:close/>
                <a:moveTo>
                  <a:pt x="7232" y="10963"/>
                </a:moveTo>
                <a:lnTo>
                  <a:pt x="7296" y="11000"/>
                </a:lnTo>
                <a:cubicBezTo>
                  <a:pt x="7286" y="11020"/>
                  <a:pt x="7276" y="11040"/>
                  <a:pt x="7263" y="11061"/>
                </a:cubicBezTo>
                <a:cubicBezTo>
                  <a:pt x="7229" y="11047"/>
                  <a:pt x="7189" y="11057"/>
                  <a:pt x="7155" y="11040"/>
                </a:cubicBezTo>
                <a:cubicBezTo>
                  <a:pt x="7162" y="11024"/>
                  <a:pt x="7168" y="11013"/>
                  <a:pt x="7175" y="11003"/>
                </a:cubicBezTo>
                <a:lnTo>
                  <a:pt x="7172" y="11000"/>
                </a:lnTo>
                <a:lnTo>
                  <a:pt x="7172" y="11000"/>
                </a:lnTo>
                <a:cubicBezTo>
                  <a:pt x="7213" y="11019"/>
                  <a:pt x="7235" y="11027"/>
                  <a:pt x="7243" y="11027"/>
                </a:cubicBezTo>
                <a:cubicBezTo>
                  <a:pt x="7255" y="11027"/>
                  <a:pt x="7245" y="11014"/>
                  <a:pt x="7226" y="10997"/>
                </a:cubicBezTo>
                <a:cubicBezTo>
                  <a:pt x="7226" y="10987"/>
                  <a:pt x="7229" y="10973"/>
                  <a:pt x="7232" y="10963"/>
                </a:cubicBezTo>
                <a:close/>
                <a:moveTo>
                  <a:pt x="2153" y="13481"/>
                </a:moveTo>
                <a:cubicBezTo>
                  <a:pt x="2143" y="13488"/>
                  <a:pt x="2133" y="13494"/>
                  <a:pt x="2124" y="13500"/>
                </a:cubicBezTo>
                <a:cubicBezTo>
                  <a:pt x="2134" y="13496"/>
                  <a:pt x="2144" y="13489"/>
                  <a:pt x="2153" y="13481"/>
                </a:cubicBezTo>
                <a:close/>
                <a:moveTo>
                  <a:pt x="4450" y="16543"/>
                </a:moveTo>
                <a:lnTo>
                  <a:pt x="4450" y="16543"/>
                </a:lnTo>
                <a:cubicBezTo>
                  <a:pt x="4470" y="16557"/>
                  <a:pt x="4500" y="16577"/>
                  <a:pt x="4550" y="16607"/>
                </a:cubicBezTo>
                <a:lnTo>
                  <a:pt x="4550" y="16610"/>
                </a:lnTo>
                <a:lnTo>
                  <a:pt x="4450" y="16543"/>
                </a:lnTo>
                <a:close/>
                <a:moveTo>
                  <a:pt x="4845" y="16690"/>
                </a:moveTo>
                <a:cubicBezTo>
                  <a:pt x="4854" y="16690"/>
                  <a:pt x="4864" y="16694"/>
                  <a:pt x="4873" y="16701"/>
                </a:cubicBezTo>
                <a:cubicBezTo>
                  <a:pt x="4833" y="16718"/>
                  <a:pt x="4900" y="16809"/>
                  <a:pt x="4927" y="16889"/>
                </a:cubicBezTo>
                <a:cubicBezTo>
                  <a:pt x="4877" y="16842"/>
                  <a:pt x="4823" y="16802"/>
                  <a:pt x="4769" y="16762"/>
                </a:cubicBezTo>
                <a:lnTo>
                  <a:pt x="4766" y="16765"/>
                </a:lnTo>
                <a:cubicBezTo>
                  <a:pt x="4783" y="16722"/>
                  <a:pt x="4814" y="16690"/>
                  <a:pt x="4845" y="16690"/>
                </a:cubicBezTo>
                <a:close/>
                <a:moveTo>
                  <a:pt x="12136" y="19709"/>
                </a:moveTo>
                <a:lnTo>
                  <a:pt x="12136" y="19709"/>
                </a:lnTo>
                <a:cubicBezTo>
                  <a:pt x="12129" y="19715"/>
                  <a:pt x="12120" y="19723"/>
                  <a:pt x="12112" y="19732"/>
                </a:cubicBezTo>
                <a:lnTo>
                  <a:pt x="12112" y="19732"/>
                </a:lnTo>
                <a:cubicBezTo>
                  <a:pt x="12120" y="19724"/>
                  <a:pt x="12128" y="19716"/>
                  <a:pt x="12136" y="19709"/>
                </a:cubicBezTo>
                <a:close/>
                <a:moveTo>
                  <a:pt x="12112" y="19732"/>
                </a:moveTo>
                <a:cubicBezTo>
                  <a:pt x="12103" y="19741"/>
                  <a:pt x="12094" y="19750"/>
                  <a:pt x="12085" y="19760"/>
                </a:cubicBezTo>
                <a:cubicBezTo>
                  <a:pt x="12095" y="19750"/>
                  <a:pt x="12103" y="19740"/>
                  <a:pt x="12112" y="19732"/>
                </a:cubicBezTo>
                <a:close/>
                <a:moveTo>
                  <a:pt x="8259" y="0"/>
                </a:moveTo>
                <a:cubicBezTo>
                  <a:pt x="8258" y="0"/>
                  <a:pt x="8257" y="2"/>
                  <a:pt x="8255" y="5"/>
                </a:cubicBezTo>
                <a:cubicBezTo>
                  <a:pt x="8252" y="5"/>
                  <a:pt x="8249" y="5"/>
                  <a:pt x="8246" y="5"/>
                </a:cubicBezTo>
                <a:cubicBezTo>
                  <a:pt x="7949" y="5"/>
                  <a:pt x="7642" y="159"/>
                  <a:pt x="7253" y="369"/>
                </a:cubicBezTo>
                <a:lnTo>
                  <a:pt x="7283" y="274"/>
                </a:lnTo>
                <a:cubicBezTo>
                  <a:pt x="7271" y="273"/>
                  <a:pt x="7258" y="273"/>
                  <a:pt x="7245" y="273"/>
                </a:cubicBezTo>
                <a:cubicBezTo>
                  <a:pt x="7063" y="273"/>
                  <a:pt x="6819" y="377"/>
                  <a:pt x="6640" y="399"/>
                </a:cubicBezTo>
                <a:cubicBezTo>
                  <a:pt x="6613" y="486"/>
                  <a:pt x="6516" y="520"/>
                  <a:pt x="6616" y="604"/>
                </a:cubicBezTo>
                <a:cubicBezTo>
                  <a:pt x="6552" y="586"/>
                  <a:pt x="6490" y="579"/>
                  <a:pt x="6433" y="579"/>
                </a:cubicBezTo>
                <a:cubicBezTo>
                  <a:pt x="6184" y="579"/>
                  <a:pt x="5996" y="725"/>
                  <a:pt x="5832" y="867"/>
                </a:cubicBezTo>
                <a:cubicBezTo>
                  <a:pt x="5651" y="1064"/>
                  <a:pt x="5497" y="1252"/>
                  <a:pt x="5207" y="1252"/>
                </a:cubicBezTo>
                <a:cubicBezTo>
                  <a:pt x="5191" y="1252"/>
                  <a:pt x="5173" y="1252"/>
                  <a:pt x="5156" y="1250"/>
                </a:cubicBezTo>
                <a:cubicBezTo>
                  <a:pt x="5201" y="1220"/>
                  <a:pt x="5233" y="1136"/>
                  <a:pt x="5207" y="1136"/>
                </a:cubicBezTo>
                <a:cubicBezTo>
                  <a:pt x="5204" y="1136"/>
                  <a:pt x="5201" y="1137"/>
                  <a:pt x="5196" y="1139"/>
                </a:cubicBezTo>
                <a:cubicBezTo>
                  <a:pt x="5085" y="1240"/>
                  <a:pt x="4984" y="1345"/>
                  <a:pt x="4890" y="1459"/>
                </a:cubicBezTo>
                <a:cubicBezTo>
                  <a:pt x="4947" y="1504"/>
                  <a:pt x="4971" y="1511"/>
                  <a:pt x="4998" y="1511"/>
                </a:cubicBezTo>
                <a:cubicBezTo>
                  <a:pt x="5010" y="1511"/>
                  <a:pt x="5022" y="1510"/>
                  <a:pt x="5038" y="1510"/>
                </a:cubicBezTo>
                <a:cubicBezTo>
                  <a:pt x="5057" y="1510"/>
                  <a:pt x="5083" y="1512"/>
                  <a:pt x="5119" y="1520"/>
                </a:cubicBezTo>
                <a:cubicBezTo>
                  <a:pt x="5122" y="1627"/>
                  <a:pt x="5075" y="1735"/>
                  <a:pt x="4991" y="1806"/>
                </a:cubicBezTo>
                <a:cubicBezTo>
                  <a:pt x="5082" y="1617"/>
                  <a:pt x="4856" y="1634"/>
                  <a:pt x="4739" y="1627"/>
                </a:cubicBezTo>
                <a:lnTo>
                  <a:pt x="4739" y="1627"/>
                </a:lnTo>
                <a:cubicBezTo>
                  <a:pt x="4776" y="1651"/>
                  <a:pt x="4786" y="1705"/>
                  <a:pt x="4816" y="1735"/>
                </a:cubicBezTo>
                <a:cubicBezTo>
                  <a:pt x="4789" y="1731"/>
                  <a:pt x="4768" y="1729"/>
                  <a:pt x="4751" y="1729"/>
                </a:cubicBezTo>
                <a:cubicBezTo>
                  <a:pt x="4558" y="1729"/>
                  <a:pt x="4937" y="1972"/>
                  <a:pt x="4628" y="2028"/>
                </a:cubicBezTo>
                <a:lnTo>
                  <a:pt x="4591" y="1964"/>
                </a:lnTo>
                <a:cubicBezTo>
                  <a:pt x="4530" y="2065"/>
                  <a:pt x="4527" y="2210"/>
                  <a:pt x="4426" y="2280"/>
                </a:cubicBezTo>
                <a:cubicBezTo>
                  <a:pt x="4281" y="2199"/>
                  <a:pt x="4459" y="2142"/>
                  <a:pt x="4375" y="2041"/>
                </a:cubicBezTo>
                <a:lnTo>
                  <a:pt x="4375" y="2041"/>
                </a:lnTo>
                <a:cubicBezTo>
                  <a:pt x="4258" y="2169"/>
                  <a:pt x="4347" y="2489"/>
                  <a:pt x="4133" y="2489"/>
                </a:cubicBezTo>
                <a:cubicBezTo>
                  <a:pt x="4132" y="2489"/>
                  <a:pt x="4131" y="2489"/>
                  <a:pt x="4129" y="2489"/>
                </a:cubicBezTo>
                <a:cubicBezTo>
                  <a:pt x="4146" y="2405"/>
                  <a:pt x="4220" y="2334"/>
                  <a:pt x="4241" y="2250"/>
                </a:cubicBezTo>
                <a:cubicBezTo>
                  <a:pt x="4213" y="2248"/>
                  <a:pt x="4188" y="2248"/>
                  <a:pt x="4167" y="2248"/>
                </a:cubicBezTo>
                <a:cubicBezTo>
                  <a:pt x="3991" y="2248"/>
                  <a:pt x="3996" y="2294"/>
                  <a:pt x="3897" y="2354"/>
                </a:cubicBezTo>
                <a:lnTo>
                  <a:pt x="3907" y="2348"/>
                </a:lnTo>
                <a:lnTo>
                  <a:pt x="3907" y="2348"/>
                </a:lnTo>
                <a:cubicBezTo>
                  <a:pt x="3816" y="2398"/>
                  <a:pt x="3729" y="2452"/>
                  <a:pt x="3645" y="2509"/>
                </a:cubicBezTo>
                <a:lnTo>
                  <a:pt x="3729" y="2486"/>
                </a:lnTo>
                <a:lnTo>
                  <a:pt x="3729" y="2486"/>
                </a:lnTo>
                <a:cubicBezTo>
                  <a:pt x="3903" y="2921"/>
                  <a:pt x="3507" y="2876"/>
                  <a:pt x="3533" y="3258"/>
                </a:cubicBezTo>
                <a:lnTo>
                  <a:pt x="3533" y="3258"/>
                </a:lnTo>
                <a:cubicBezTo>
                  <a:pt x="3520" y="3075"/>
                  <a:pt x="3497" y="3046"/>
                  <a:pt x="3462" y="3046"/>
                </a:cubicBezTo>
                <a:cubicBezTo>
                  <a:pt x="3446" y="3046"/>
                  <a:pt x="3428" y="3052"/>
                  <a:pt x="3406" y="3052"/>
                </a:cubicBezTo>
                <a:cubicBezTo>
                  <a:pt x="3381" y="3052"/>
                  <a:pt x="3352" y="3044"/>
                  <a:pt x="3318" y="3011"/>
                </a:cubicBezTo>
                <a:cubicBezTo>
                  <a:pt x="3258" y="3029"/>
                  <a:pt x="3183" y="3060"/>
                  <a:pt x="3136" y="3060"/>
                </a:cubicBezTo>
                <a:cubicBezTo>
                  <a:pt x="3115" y="3060"/>
                  <a:pt x="3099" y="3054"/>
                  <a:pt x="3093" y="3037"/>
                </a:cubicBezTo>
                <a:lnTo>
                  <a:pt x="3093" y="3037"/>
                </a:lnTo>
                <a:cubicBezTo>
                  <a:pt x="3130" y="3236"/>
                  <a:pt x="2867" y="3162"/>
                  <a:pt x="2928" y="3448"/>
                </a:cubicBezTo>
                <a:cubicBezTo>
                  <a:pt x="2923" y="3446"/>
                  <a:pt x="2919" y="3445"/>
                  <a:pt x="2914" y="3445"/>
                </a:cubicBezTo>
                <a:cubicBezTo>
                  <a:pt x="2881" y="3445"/>
                  <a:pt x="2852" y="3501"/>
                  <a:pt x="2806" y="3501"/>
                </a:cubicBezTo>
                <a:cubicBezTo>
                  <a:pt x="2787" y="3501"/>
                  <a:pt x="2764" y="3491"/>
                  <a:pt x="2736" y="3461"/>
                </a:cubicBezTo>
                <a:lnTo>
                  <a:pt x="2736" y="3461"/>
                </a:lnTo>
                <a:cubicBezTo>
                  <a:pt x="2710" y="3529"/>
                  <a:pt x="2720" y="3548"/>
                  <a:pt x="2746" y="3548"/>
                </a:cubicBezTo>
                <a:cubicBezTo>
                  <a:pt x="2775" y="3548"/>
                  <a:pt x="2825" y="3524"/>
                  <a:pt x="2861" y="3524"/>
                </a:cubicBezTo>
                <a:cubicBezTo>
                  <a:pt x="2875" y="3524"/>
                  <a:pt x="2886" y="3527"/>
                  <a:pt x="2894" y="3536"/>
                </a:cubicBezTo>
                <a:cubicBezTo>
                  <a:pt x="2894" y="3862"/>
                  <a:pt x="2336" y="3960"/>
                  <a:pt x="2376" y="4448"/>
                </a:cubicBezTo>
                <a:cubicBezTo>
                  <a:pt x="2305" y="4761"/>
                  <a:pt x="2427" y="4919"/>
                  <a:pt x="2420" y="5181"/>
                </a:cubicBezTo>
                <a:cubicBezTo>
                  <a:pt x="2406" y="5208"/>
                  <a:pt x="2393" y="5235"/>
                  <a:pt x="2383" y="5262"/>
                </a:cubicBezTo>
                <a:cubicBezTo>
                  <a:pt x="2289" y="5259"/>
                  <a:pt x="2265" y="5097"/>
                  <a:pt x="2265" y="5097"/>
                </a:cubicBezTo>
                <a:cubicBezTo>
                  <a:pt x="2117" y="5215"/>
                  <a:pt x="2077" y="5339"/>
                  <a:pt x="2070" y="5511"/>
                </a:cubicBezTo>
                <a:cubicBezTo>
                  <a:pt x="2053" y="5487"/>
                  <a:pt x="2032" y="5479"/>
                  <a:pt x="2005" y="5479"/>
                </a:cubicBezTo>
                <a:cubicBezTo>
                  <a:pt x="1977" y="5479"/>
                  <a:pt x="1944" y="5487"/>
                  <a:pt x="1902" y="5498"/>
                </a:cubicBezTo>
                <a:cubicBezTo>
                  <a:pt x="1868" y="5622"/>
                  <a:pt x="2066" y="5656"/>
                  <a:pt x="1928" y="5784"/>
                </a:cubicBezTo>
                <a:cubicBezTo>
                  <a:pt x="1878" y="5733"/>
                  <a:pt x="1794" y="5662"/>
                  <a:pt x="1757" y="5578"/>
                </a:cubicBezTo>
                <a:lnTo>
                  <a:pt x="1757" y="5578"/>
                </a:lnTo>
                <a:cubicBezTo>
                  <a:pt x="1753" y="5747"/>
                  <a:pt x="1801" y="5925"/>
                  <a:pt x="1797" y="6090"/>
                </a:cubicBezTo>
                <a:cubicBezTo>
                  <a:pt x="1795" y="6090"/>
                  <a:pt x="1793" y="6090"/>
                  <a:pt x="1790" y="6090"/>
                </a:cubicBezTo>
                <a:cubicBezTo>
                  <a:pt x="1689" y="6090"/>
                  <a:pt x="1685" y="5947"/>
                  <a:pt x="1642" y="5874"/>
                </a:cubicBezTo>
                <a:lnTo>
                  <a:pt x="1642" y="5874"/>
                </a:lnTo>
                <a:cubicBezTo>
                  <a:pt x="1626" y="6060"/>
                  <a:pt x="1568" y="6342"/>
                  <a:pt x="1706" y="6443"/>
                </a:cubicBezTo>
                <a:cubicBezTo>
                  <a:pt x="1729" y="6418"/>
                  <a:pt x="1754" y="6396"/>
                  <a:pt x="1776" y="6374"/>
                </a:cubicBezTo>
                <a:lnTo>
                  <a:pt x="1776" y="6374"/>
                </a:lnTo>
                <a:cubicBezTo>
                  <a:pt x="1773" y="6375"/>
                  <a:pt x="1769" y="6376"/>
                  <a:pt x="1765" y="6376"/>
                </a:cubicBezTo>
                <a:cubicBezTo>
                  <a:pt x="1723" y="6376"/>
                  <a:pt x="1653" y="6328"/>
                  <a:pt x="1646" y="6288"/>
                </a:cubicBezTo>
                <a:cubicBezTo>
                  <a:pt x="1591" y="6139"/>
                  <a:pt x="1707" y="6106"/>
                  <a:pt x="1785" y="6106"/>
                </a:cubicBezTo>
                <a:cubicBezTo>
                  <a:pt x="1803" y="6106"/>
                  <a:pt x="1819" y="6107"/>
                  <a:pt x="1831" y="6110"/>
                </a:cubicBezTo>
                <a:lnTo>
                  <a:pt x="1828" y="6224"/>
                </a:lnTo>
                <a:cubicBezTo>
                  <a:pt x="1830" y="6225"/>
                  <a:pt x="1833" y="6225"/>
                  <a:pt x="1836" y="6225"/>
                </a:cubicBezTo>
                <a:cubicBezTo>
                  <a:pt x="2184" y="6225"/>
                  <a:pt x="1929" y="5789"/>
                  <a:pt x="2023" y="5582"/>
                </a:cubicBezTo>
                <a:lnTo>
                  <a:pt x="2023" y="5582"/>
                </a:lnTo>
                <a:lnTo>
                  <a:pt x="2184" y="5726"/>
                </a:lnTo>
                <a:cubicBezTo>
                  <a:pt x="1972" y="6248"/>
                  <a:pt x="1807" y="6787"/>
                  <a:pt x="1683" y="7338"/>
                </a:cubicBezTo>
                <a:lnTo>
                  <a:pt x="1673" y="7359"/>
                </a:lnTo>
                <a:cubicBezTo>
                  <a:pt x="1572" y="7285"/>
                  <a:pt x="1474" y="7200"/>
                  <a:pt x="1366" y="7157"/>
                </a:cubicBezTo>
                <a:lnTo>
                  <a:pt x="1282" y="7106"/>
                </a:lnTo>
                <a:lnTo>
                  <a:pt x="1282" y="7133"/>
                </a:lnTo>
                <a:cubicBezTo>
                  <a:pt x="1263" y="7130"/>
                  <a:pt x="1242" y="7128"/>
                  <a:pt x="1221" y="7128"/>
                </a:cubicBezTo>
                <a:cubicBezTo>
                  <a:pt x="1141" y="7128"/>
                  <a:pt x="1050" y="7155"/>
                  <a:pt x="946" y="7227"/>
                </a:cubicBezTo>
                <a:lnTo>
                  <a:pt x="979" y="7537"/>
                </a:lnTo>
                <a:lnTo>
                  <a:pt x="821" y="7557"/>
                </a:lnTo>
                <a:lnTo>
                  <a:pt x="912" y="7352"/>
                </a:lnTo>
                <a:lnTo>
                  <a:pt x="912" y="7352"/>
                </a:lnTo>
                <a:cubicBezTo>
                  <a:pt x="744" y="7409"/>
                  <a:pt x="808" y="7534"/>
                  <a:pt x="841" y="7648"/>
                </a:cubicBezTo>
                <a:cubicBezTo>
                  <a:pt x="827" y="7645"/>
                  <a:pt x="812" y="7643"/>
                  <a:pt x="797" y="7643"/>
                </a:cubicBezTo>
                <a:cubicBezTo>
                  <a:pt x="747" y="7643"/>
                  <a:pt x="699" y="7660"/>
                  <a:pt x="660" y="7688"/>
                </a:cubicBezTo>
                <a:cubicBezTo>
                  <a:pt x="703" y="7806"/>
                  <a:pt x="754" y="7921"/>
                  <a:pt x="801" y="8035"/>
                </a:cubicBezTo>
                <a:cubicBezTo>
                  <a:pt x="721" y="8028"/>
                  <a:pt x="676" y="7932"/>
                  <a:pt x="613" y="7932"/>
                </a:cubicBezTo>
                <a:cubicBezTo>
                  <a:pt x="587" y="7932"/>
                  <a:pt x="559" y="7947"/>
                  <a:pt x="525" y="7988"/>
                </a:cubicBezTo>
                <a:cubicBezTo>
                  <a:pt x="592" y="8146"/>
                  <a:pt x="794" y="7968"/>
                  <a:pt x="794" y="8183"/>
                </a:cubicBezTo>
                <a:cubicBezTo>
                  <a:pt x="636" y="8257"/>
                  <a:pt x="549" y="8190"/>
                  <a:pt x="603" y="8368"/>
                </a:cubicBezTo>
                <a:cubicBezTo>
                  <a:pt x="532" y="8365"/>
                  <a:pt x="501" y="8329"/>
                  <a:pt x="488" y="8269"/>
                </a:cubicBezTo>
                <a:lnTo>
                  <a:pt x="488" y="8269"/>
                </a:lnTo>
                <a:cubicBezTo>
                  <a:pt x="510" y="8424"/>
                  <a:pt x="412" y="8615"/>
                  <a:pt x="532" y="8715"/>
                </a:cubicBezTo>
                <a:cubicBezTo>
                  <a:pt x="358" y="8799"/>
                  <a:pt x="451" y="9115"/>
                  <a:pt x="267" y="9115"/>
                </a:cubicBezTo>
                <a:cubicBezTo>
                  <a:pt x="252" y="9115"/>
                  <a:pt x="235" y="9113"/>
                  <a:pt x="216" y="9109"/>
                </a:cubicBezTo>
                <a:lnTo>
                  <a:pt x="216" y="9109"/>
                </a:lnTo>
                <a:cubicBezTo>
                  <a:pt x="266" y="9166"/>
                  <a:pt x="380" y="9388"/>
                  <a:pt x="374" y="9512"/>
                </a:cubicBezTo>
                <a:cubicBezTo>
                  <a:pt x="329" y="9471"/>
                  <a:pt x="296" y="9454"/>
                  <a:pt x="273" y="9454"/>
                </a:cubicBezTo>
                <a:cubicBezTo>
                  <a:pt x="147" y="9454"/>
                  <a:pt x="259" y="9934"/>
                  <a:pt x="37" y="9934"/>
                </a:cubicBezTo>
                <a:cubicBezTo>
                  <a:pt x="26" y="9934"/>
                  <a:pt x="13" y="9932"/>
                  <a:pt x="0" y="9930"/>
                </a:cubicBezTo>
                <a:lnTo>
                  <a:pt x="0" y="9930"/>
                </a:lnTo>
                <a:cubicBezTo>
                  <a:pt x="269" y="10112"/>
                  <a:pt x="158" y="10610"/>
                  <a:pt x="401" y="10899"/>
                </a:cubicBezTo>
                <a:cubicBezTo>
                  <a:pt x="379" y="10888"/>
                  <a:pt x="341" y="10870"/>
                  <a:pt x="331" y="10848"/>
                </a:cubicBezTo>
                <a:lnTo>
                  <a:pt x="331" y="10848"/>
                </a:lnTo>
                <a:cubicBezTo>
                  <a:pt x="346" y="11021"/>
                  <a:pt x="283" y="11098"/>
                  <a:pt x="276" y="11229"/>
                </a:cubicBezTo>
                <a:cubicBezTo>
                  <a:pt x="297" y="11224"/>
                  <a:pt x="317" y="11222"/>
                  <a:pt x="337" y="11222"/>
                </a:cubicBezTo>
                <a:cubicBezTo>
                  <a:pt x="530" y="11222"/>
                  <a:pt x="674" y="11430"/>
                  <a:pt x="852" y="11488"/>
                </a:cubicBezTo>
                <a:cubicBezTo>
                  <a:pt x="813" y="11599"/>
                  <a:pt x="760" y="11627"/>
                  <a:pt x="702" y="11627"/>
                </a:cubicBezTo>
                <a:cubicBezTo>
                  <a:pt x="640" y="11627"/>
                  <a:pt x="572" y="11596"/>
                  <a:pt x="504" y="11596"/>
                </a:cubicBezTo>
                <a:cubicBezTo>
                  <a:pt x="463" y="11596"/>
                  <a:pt x="422" y="11607"/>
                  <a:pt x="384" y="11643"/>
                </a:cubicBezTo>
                <a:cubicBezTo>
                  <a:pt x="402" y="11634"/>
                  <a:pt x="420" y="11630"/>
                  <a:pt x="438" y="11630"/>
                </a:cubicBezTo>
                <a:cubicBezTo>
                  <a:pt x="556" y="11630"/>
                  <a:pt x="682" y="11798"/>
                  <a:pt x="773" y="11798"/>
                </a:cubicBezTo>
                <a:cubicBezTo>
                  <a:pt x="796" y="11798"/>
                  <a:pt x="817" y="11787"/>
                  <a:pt x="835" y="11761"/>
                </a:cubicBezTo>
                <a:lnTo>
                  <a:pt x="835" y="11761"/>
                </a:lnTo>
                <a:cubicBezTo>
                  <a:pt x="801" y="11969"/>
                  <a:pt x="848" y="11915"/>
                  <a:pt x="734" y="12090"/>
                </a:cubicBezTo>
                <a:cubicBezTo>
                  <a:pt x="791" y="12061"/>
                  <a:pt x="829" y="12049"/>
                  <a:pt x="855" y="12049"/>
                </a:cubicBezTo>
                <a:cubicBezTo>
                  <a:pt x="951" y="12049"/>
                  <a:pt x="908" y="12195"/>
                  <a:pt x="1084" y="12198"/>
                </a:cubicBezTo>
                <a:cubicBezTo>
                  <a:pt x="1107" y="12467"/>
                  <a:pt x="902" y="12413"/>
                  <a:pt x="1131" y="12558"/>
                </a:cubicBezTo>
                <a:cubicBezTo>
                  <a:pt x="1135" y="12618"/>
                  <a:pt x="1102" y="12637"/>
                  <a:pt x="1060" y="12637"/>
                </a:cubicBezTo>
                <a:cubicBezTo>
                  <a:pt x="997" y="12637"/>
                  <a:pt x="916" y="12595"/>
                  <a:pt x="916" y="12595"/>
                </a:cubicBezTo>
                <a:lnTo>
                  <a:pt x="916" y="12595"/>
                </a:lnTo>
                <a:cubicBezTo>
                  <a:pt x="962" y="12656"/>
                  <a:pt x="1002" y="12678"/>
                  <a:pt x="1039" y="12678"/>
                </a:cubicBezTo>
                <a:cubicBezTo>
                  <a:pt x="1128" y="12678"/>
                  <a:pt x="1196" y="12544"/>
                  <a:pt x="1289" y="12518"/>
                </a:cubicBezTo>
                <a:lnTo>
                  <a:pt x="1289" y="12518"/>
                </a:lnTo>
                <a:cubicBezTo>
                  <a:pt x="1531" y="12703"/>
                  <a:pt x="1259" y="12726"/>
                  <a:pt x="1242" y="12881"/>
                </a:cubicBezTo>
                <a:cubicBezTo>
                  <a:pt x="1410" y="12986"/>
                  <a:pt x="1663" y="12952"/>
                  <a:pt x="1743" y="13046"/>
                </a:cubicBezTo>
                <a:cubicBezTo>
                  <a:pt x="1727" y="13073"/>
                  <a:pt x="1703" y="13097"/>
                  <a:pt x="1676" y="13113"/>
                </a:cubicBezTo>
                <a:cubicBezTo>
                  <a:pt x="1695" y="13103"/>
                  <a:pt x="1715" y="13098"/>
                  <a:pt x="1735" y="13098"/>
                </a:cubicBezTo>
                <a:cubicBezTo>
                  <a:pt x="1747" y="13098"/>
                  <a:pt x="1759" y="13100"/>
                  <a:pt x="1770" y="13103"/>
                </a:cubicBezTo>
                <a:cubicBezTo>
                  <a:pt x="1768" y="13097"/>
                  <a:pt x="1768" y="13095"/>
                  <a:pt x="1770" y="13095"/>
                </a:cubicBezTo>
                <a:cubicBezTo>
                  <a:pt x="1778" y="13095"/>
                  <a:pt x="1836" y="13184"/>
                  <a:pt x="1868" y="13225"/>
                </a:cubicBezTo>
                <a:cubicBezTo>
                  <a:pt x="1908" y="13288"/>
                  <a:pt x="1955" y="13349"/>
                  <a:pt x="2006" y="13403"/>
                </a:cubicBezTo>
                <a:cubicBezTo>
                  <a:pt x="2033" y="13430"/>
                  <a:pt x="2063" y="13453"/>
                  <a:pt x="2093" y="13470"/>
                </a:cubicBezTo>
                <a:cubicBezTo>
                  <a:pt x="2102" y="13477"/>
                  <a:pt x="2108" y="13480"/>
                  <a:pt x="2112" y="13480"/>
                </a:cubicBezTo>
                <a:cubicBezTo>
                  <a:pt x="2119" y="13480"/>
                  <a:pt x="2122" y="13475"/>
                  <a:pt x="2124" y="13467"/>
                </a:cubicBezTo>
                <a:lnTo>
                  <a:pt x="2167" y="13467"/>
                </a:lnTo>
                <a:cubicBezTo>
                  <a:pt x="2163" y="13472"/>
                  <a:pt x="2158" y="13477"/>
                  <a:pt x="2153" y="13481"/>
                </a:cubicBezTo>
                <a:lnTo>
                  <a:pt x="2153" y="13481"/>
                </a:lnTo>
                <a:cubicBezTo>
                  <a:pt x="2228" y="13432"/>
                  <a:pt x="2305" y="13388"/>
                  <a:pt x="2383" y="13349"/>
                </a:cubicBezTo>
                <a:cubicBezTo>
                  <a:pt x="2420" y="13406"/>
                  <a:pt x="2575" y="13447"/>
                  <a:pt x="2457" y="13538"/>
                </a:cubicBezTo>
                <a:cubicBezTo>
                  <a:pt x="2437" y="13477"/>
                  <a:pt x="2383" y="13490"/>
                  <a:pt x="2329" y="13480"/>
                </a:cubicBezTo>
                <a:lnTo>
                  <a:pt x="2329" y="13480"/>
                </a:lnTo>
                <a:lnTo>
                  <a:pt x="2427" y="13561"/>
                </a:lnTo>
                <a:cubicBezTo>
                  <a:pt x="2392" y="13602"/>
                  <a:pt x="2367" y="13617"/>
                  <a:pt x="2347" y="13617"/>
                </a:cubicBezTo>
                <a:cubicBezTo>
                  <a:pt x="2291" y="13617"/>
                  <a:pt x="2274" y="13501"/>
                  <a:pt x="2213" y="13501"/>
                </a:cubicBezTo>
                <a:cubicBezTo>
                  <a:pt x="2201" y="13501"/>
                  <a:pt x="2187" y="13506"/>
                  <a:pt x="2171" y="13517"/>
                </a:cubicBezTo>
                <a:cubicBezTo>
                  <a:pt x="2299" y="13669"/>
                  <a:pt x="2568" y="13857"/>
                  <a:pt x="2585" y="14025"/>
                </a:cubicBezTo>
                <a:cubicBezTo>
                  <a:pt x="2564" y="14040"/>
                  <a:pt x="2545" y="14046"/>
                  <a:pt x="2528" y="14046"/>
                </a:cubicBezTo>
                <a:cubicBezTo>
                  <a:pt x="2437" y="14046"/>
                  <a:pt x="2384" y="13879"/>
                  <a:pt x="2339" y="13879"/>
                </a:cubicBezTo>
                <a:cubicBezTo>
                  <a:pt x="2321" y="13879"/>
                  <a:pt x="2305" y="13905"/>
                  <a:pt x="2289" y="13975"/>
                </a:cubicBezTo>
                <a:lnTo>
                  <a:pt x="2255" y="13699"/>
                </a:lnTo>
                <a:cubicBezTo>
                  <a:pt x="2196" y="13785"/>
                  <a:pt x="2166" y="13812"/>
                  <a:pt x="2149" y="13812"/>
                </a:cubicBezTo>
                <a:cubicBezTo>
                  <a:pt x="2120" y="13812"/>
                  <a:pt x="2126" y="13737"/>
                  <a:pt x="2091" y="13737"/>
                </a:cubicBezTo>
                <a:cubicBezTo>
                  <a:pt x="2071" y="13737"/>
                  <a:pt x="2036" y="13763"/>
                  <a:pt x="1972" y="13844"/>
                </a:cubicBezTo>
                <a:cubicBezTo>
                  <a:pt x="2060" y="14204"/>
                  <a:pt x="2225" y="14174"/>
                  <a:pt x="2339" y="14524"/>
                </a:cubicBezTo>
                <a:cubicBezTo>
                  <a:pt x="2348" y="14525"/>
                  <a:pt x="2357" y="14525"/>
                  <a:pt x="2365" y="14525"/>
                </a:cubicBezTo>
                <a:cubicBezTo>
                  <a:pt x="2469" y="14525"/>
                  <a:pt x="2481" y="14438"/>
                  <a:pt x="2583" y="14438"/>
                </a:cubicBezTo>
                <a:cubicBezTo>
                  <a:pt x="2591" y="14438"/>
                  <a:pt x="2599" y="14438"/>
                  <a:pt x="2608" y="14439"/>
                </a:cubicBezTo>
                <a:cubicBezTo>
                  <a:pt x="3029" y="14766"/>
                  <a:pt x="2376" y="15052"/>
                  <a:pt x="2820" y="15224"/>
                </a:cubicBezTo>
                <a:cubicBezTo>
                  <a:pt x="2825" y="15224"/>
                  <a:pt x="2830" y="15224"/>
                  <a:pt x="2834" y="15224"/>
                </a:cubicBezTo>
                <a:cubicBezTo>
                  <a:pt x="2908" y="15224"/>
                  <a:pt x="2990" y="15202"/>
                  <a:pt x="3064" y="15202"/>
                </a:cubicBezTo>
                <a:cubicBezTo>
                  <a:pt x="3157" y="15202"/>
                  <a:pt x="3235" y="15237"/>
                  <a:pt x="3265" y="15392"/>
                </a:cubicBezTo>
                <a:lnTo>
                  <a:pt x="3029" y="15463"/>
                </a:lnTo>
                <a:cubicBezTo>
                  <a:pt x="3108" y="15577"/>
                  <a:pt x="3183" y="15594"/>
                  <a:pt x="3252" y="15594"/>
                </a:cubicBezTo>
                <a:cubicBezTo>
                  <a:pt x="3280" y="15594"/>
                  <a:pt x="3307" y="15591"/>
                  <a:pt x="3333" y="15591"/>
                </a:cubicBezTo>
                <a:cubicBezTo>
                  <a:pt x="3407" y="15591"/>
                  <a:pt x="3471" y="15613"/>
                  <a:pt x="3524" y="15779"/>
                </a:cubicBezTo>
                <a:cubicBezTo>
                  <a:pt x="3518" y="15780"/>
                  <a:pt x="3513" y="15780"/>
                  <a:pt x="3508" y="15780"/>
                </a:cubicBezTo>
                <a:cubicBezTo>
                  <a:pt x="3418" y="15780"/>
                  <a:pt x="3327" y="15672"/>
                  <a:pt x="3306" y="15672"/>
                </a:cubicBezTo>
                <a:cubicBezTo>
                  <a:pt x="3302" y="15672"/>
                  <a:pt x="3300" y="15675"/>
                  <a:pt x="3302" y="15685"/>
                </a:cubicBezTo>
                <a:cubicBezTo>
                  <a:pt x="3310" y="15808"/>
                  <a:pt x="3347" y="15836"/>
                  <a:pt x="3395" y="15836"/>
                </a:cubicBezTo>
                <a:cubicBezTo>
                  <a:pt x="3438" y="15836"/>
                  <a:pt x="3489" y="15815"/>
                  <a:pt x="3539" y="15815"/>
                </a:cubicBezTo>
                <a:cubicBezTo>
                  <a:pt x="3570" y="15815"/>
                  <a:pt x="3601" y="15824"/>
                  <a:pt x="3628" y="15853"/>
                </a:cubicBezTo>
                <a:lnTo>
                  <a:pt x="3507" y="16018"/>
                </a:lnTo>
                <a:cubicBezTo>
                  <a:pt x="3790" y="16267"/>
                  <a:pt x="4180" y="16432"/>
                  <a:pt x="4513" y="16647"/>
                </a:cubicBezTo>
                <a:cubicBezTo>
                  <a:pt x="4459" y="16681"/>
                  <a:pt x="4365" y="16691"/>
                  <a:pt x="4402" y="16795"/>
                </a:cubicBezTo>
                <a:cubicBezTo>
                  <a:pt x="4860" y="17034"/>
                  <a:pt x="5260" y="17448"/>
                  <a:pt x="5634" y="17798"/>
                </a:cubicBezTo>
                <a:lnTo>
                  <a:pt x="5879" y="17734"/>
                </a:lnTo>
                <a:lnTo>
                  <a:pt x="5879" y="17734"/>
                </a:lnTo>
                <a:cubicBezTo>
                  <a:pt x="5916" y="17758"/>
                  <a:pt x="5913" y="17842"/>
                  <a:pt x="5856" y="17849"/>
                </a:cubicBezTo>
                <a:cubicBezTo>
                  <a:pt x="5888" y="17883"/>
                  <a:pt x="5909" y="17897"/>
                  <a:pt x="5923" y="17897"/>
                </a:cubicBezTo>
                <a:cubicBezTo>
                  <a:pt x="5968" y="17897"/>
                  <a:pt x="5943" y="17753"/>
                  <a:pt x="6031" y="17738"/>
                </a:cubicBezTo>
                <a:lnTo>
                  <a:pt x="6031" y="17738"/>
                </a:lnTo>
                <a:cubicBezTo>
                  <a:pt x="6128" y="17778"/>
                  <a:pt x="6108" y="17896"/>
                  <a:pt x="6024" y="17906"/>
                </a:cubicBezTo>
                <a:cubicBezTo>
                  <a:pt x="6250" y="17923"/>
                  <a:pt x="6472" y="17956"/>
                  <a:pt x="6687" y="18013"/>
                </a:cubicBezTo>
                <a:cubicBezTo>
                  <a:pt x="6966" y="18098"/>
                  <a:pt x="7030" y="18111"/>
                  <a:pt x="7003" y="18242"/>
                </a:cubicBezTo>
                <a:lnTo>
                  <a:pt x="6953" y="18263"/>
                </a:lnTo>
                <a:cubicBezTo>
                  <a:pt x="6956" y="18279"/>
                  <a:pt x="6953" y="18279"/>
                  <a:pt x="6970" y="18289"/>
                </a:cubicBezTo>
                <a:cubicBezTo>
                  <a:pt x="6993" y="18306"/>
                  <a:pt x="7020" y="18320"/>
                  <a:pt x="7047" y="18330"/>
                </a:cubicBezTo>
                <a:cubicBezTo>
                  <a:pt x="7092" y="18338"/>
                  <a:pt x="7138" y="18344"/>
                  <a:pt x="7183" y="18344"/>
                </a:cubicBezTo>
                <a:cubicBezTo>
                  <a:pt x="7193" y="18344"/>
                  <a:pt x="7203" y="18344"/>
                  <a:pt x="7212" y="18343"/>
                </a:cubicBezTo>
                <a:cubicBezTo>
                  <a:pt x="7221" y="18343"/>
                  <a:pt x="7230" y="18343"/>
                  <a:pt x="7239" y="18343"/>
                </a:cubicBezTo>
                <a:cubicBezTo>
                  <a:pt x="7337" y="18343"/>
                  <a:pt x="7428" y="18349"/>
                  <a:pt x="7465" y="18485"/>
                </a:cubicBezTo>
                <a:lnTo>
                  <a:pt x="7407" y="18475"/>
                </a:lnTo>
                <a:lnTo>
                  <a:pt x="7407" y="18475"/>
                </a:lnTo>
                <a:cubicBezTo>
                  <a:pt x="7828" y="18956"/>
                  <a:pt x="8494" y="19148"/>
                  <a:pt x="8844" y="19565"/>
                </a:cubicBezTo>
                <a:cubicBezTo>
                  <a:pt x="8876" y="19530"/>
                  <a:pt x="8913" y="19516"/>
                  <a:pt x="8954" y="19516"/>
                </a:cubicBezTo>
                <a:cubicBezTo>
                  <a:pt x="9029" y="19516"/>
                  <a:pt x="9118" y="19564"/>
                  <a:pt x="9208" y="19605"/>
                </a:cubicBezTo>
                <a:cubicBezTo>
                  <a:pt x="9271" y="19633"/>
                  <a:pt x="9336" y="19655"/>
                  <a:pt x="9393" y="19655"/>
                </a:cubicBezTo>
                <a:cubicBezTo>
                  <a:pt x="9461" y="19655"/>
                  <a:pt x="9518" y="19624"/>
                  <a:pt x="9551" y="19535"/>
                </a:cubicBezTo>
                <a:cubicBezTo>
                  <a:pt x="9857" y="19787"/>
                  <a:pt x="9746" y="19824"/>
                  <a:pt x="10265" y="20002"/>
                </a:cubicBezTo>
                <a:cubicBezTo>
                  <a:pt x="10271" y="20003"/>
                  <a:pt x="10276" y="20004"/>
                  <a:pt x="10282" y="20004"/>
                </a:cubicBezTo>
                <a:cubicBezTo>
                  <a:pt x="10416" y="20004"/>
                  <a:pt x="10494" y="19789"/>
                  <a:pt x="10652" y="19760"/>
                </a:cubicBezTo>
                <a:lnTo>
                  <a:pt x="10658" y="19942"/>
                </a:lnTo>
                <a:cubicBezTo>
                  <a:pt x="10736" y="19878"/>
                  <a:pt x="10813" y="19807"/>
                  <a:pt x="10884" y="19737"/>
                </a:cubicBezTo>
                <a:lnTo>
                  <a:pt x="11022" y="19949"/>
                </a:lnTo>
                <a:lnTo>
                  <a:pt x="11180" y="19888"/>
                </a:lnTo>
                <a:cubicBezTo>
                  <a:pt x="11116" y="19885"/>
                  <a:pt x="11035" y="19817"/>
                  <a:pt x="11042" y="19763"/>
                </a:cubicBezTo>
                <a:cubicBezTo>
                  <a:pt x="11103" y="19738"/>
                  <a:pt x="11174" y="19727"/>
                  <a:pt x="11246" y="19727"/>
                </a:cubicBezTo>
                <a:cubicBezTo>
                  <a:pt x="11450" y="19727"/>
                  <a:pt x="11664" y="19812"/>
                  <a:pt x="11691" y="19881"/>
                </a:cubicBezTo>
                <a:cubicBezTo>
                  <a:pt x="11877" y="19784"/>
                  <a:pt x="12052" y="19673"/>
                  <a:pt x="12220" y="19565"/>
                </a:cubicBezTo>
                <a:lnTo>
                  <a:pt x="12220" y="19565"/>
                </a:lnTo>
                <a:cubicBezTo>
                  <a:pt x="12232" y="19622"/>
                  <a:pt x="12186" y="19663"/>
                  <a:pt x="12136" y="19709"/>
                </a:cubicBezTo>
                <a:lnTo>
                  <a:pt x="12136" y="19709"/>
                </a:lnTo>
                <a:cubicBezTo>
                  <a:pt x="12171" y="19678"/>
                  <a:pt x="12195" y="19667"/>
                  <a:pt x="12214" y="19667"/>
                </a:cubicBezTo>
                <a:cubicBezTo>
                  <a:pt x="12264" y="19667"/>
                  <a:pt x="12271" y="19750"/>
                  <a:pt x="12314" y="19750"/>
                </a:cubicBezTo>
                <a:cubicBezTo>
                  <a:pt x="12337" y="19750"/>
                  <a:pt x="12370" y="19728"/>
                  <a:pt x="12425" y="19659"/>
                </a:cubicBezTo>
                <a:cubicBezTo>
                  <a:pt x="12375" y="19639"/>
                  <a:pt x="12405" y="19551"/>
                  <a:pt x="12398" y="19514"/>
                </a:cubicBezTo>
                <a:lnTo>
                  <a:pt x="12398" y="19514"/>
                </a:lnTo>
                <a:cubicBezTo>
                  <a:pt x="12424" y="19522"/>
                  <a:pt x="12453" y="19526"/>
                  <a:pt x="12484" y="19526"/>
                </a:cubicBezTo>
                <a:cubicBezTo>
                  <a:pt x="12662" y="19526"/>
                  <a:pt x="12910" y="19403"/>
                  <a:pt x="13065" y="19262"/>
                </a:cubicBezTo>
                <a:lnTo>
                  <a:pt x="13088" y="19393"/>
                </a:lnTo>
                <a:cubicBezTo>
                  <a:pt x="13502" y="19208"/>
                  <a:pt x="13835" y="18835"/>
                  <a:pt x="14195" y="18518"/>
                </a:cubicBezTo>
                <a:lnTo>
                  <a:pt x="14195" y="18518"/>
                </a:lnTo>
                <a:cubicBezTo>
                  <a:pt x="14171" y="18528"/>
                  <a:pt x="14147" y="18532"/>
                  <a:pt x="14125" y="18532"/>
                </a:cubicBezTo>
                <a:cubicBezTo>
                  <a:pt x="13996" y="18532"/>
                  <a:pt x="13925" y="18379"/>
                  <a:pt x="14000" y="18293"/>
                </a:cubicBezTo>
                <a:lnTo>
                  <a:pt x="14000" y="18293"/>
                </a:lnTo>
                <a:lnTo>
                  <a:pt x="14175" y="18397"/>
                </a:lnTo>
                <a:cubicBezTo>
                  <a:pt x="14167" y="18342"/>
                  <a:pt x="14143" y="18335"/>
                  <a:pt x="14118" y="18335"/>
                </a:cubicBezTo>
                <a:cubicBezTo>
                  <a:pt x="14109" y="18335"/>
                  <a:pt x="14101" y="18336"/>
                  <a:pt x="14092" y="18336"/>
                </a:cubicBezTo>
                <a:cubicBezTo>
                  <a:pt x="14061" y="18336"/>
                  <a:pt x="14036" y="18324"/>
                  <a:pt x="14051" y="18212"/>
                </a:cubicBezTo>
                <a:cubicBezTo>
                  <a:pt x="14076" y="18193"/>
                  <a:pt x="14101" y="18185"/>
                  <a:pt x="14124" y="18185"/>
                </a:cubicBezTo>
                <a:cubicBezTo>
                  <a:pt x="14216" y="18185"/>
                  <a:pt x="14275" y="18318"/>
                  <a:pt x="14256" y="18407"/>
                </a:cubicBezTo>
                <a:lnTo>
                  <a:pt x="14354" y="18222"/>
                </a:lnTo>
                <a:cubicBezTo>
                  <a:pt x="14401" y="18256"/>
                  <a:pt x="14387" y="18310"/>
                  <a:pt x="14431" y="18370"/>
                </a:cubicBezTo>
                <a:cubicBezTo>
                  <a:pt x="14407" y="18229"/>
                  <a:pt x="14815" y="18273"/>
                  <a:pt x="14754" y="18040"/>
                </a:cubicBezTo>
                <a:lnTo>
                  <a:pt x="14754" y="18040"/>
                </a:lnTo>
                <a:lnTo>
                  <a:pt x="14804" y="18074"/>
                </a:lnTo>
                <a:cubicBezTo>
                  <a:pt x="15117" y="17764"/>
                  <a:pt x="15208" y="17573"/>
                  <a:pt x="15451" y="17307"/>
                </a:cubicBezTo>
                <a:cubicBezTo>
                  <a:pt x="15333" y="17189"/>
                  <a:pt x="15457" y="17112"/>
                  <a:pt x="15430" y="16940"/>
                </a:cubicBezTo>
                <a:cubicBezTo>
                  <a:pt x="15646" y="16785"/>
                  <a:pt x="15942" y="16661"/>
                  <a:pt x="16137" y="16408"/>
                </a:cubicBezTo>
                <a:cubicBezTo>
                  <a:pt x="16221" y="16186"/>
                  <a:pt x="16070" y="16267"/>
                  <a:pt x="16060" y="16125"/>
                </a:cubicBezTo>
                <a:lnTo>
                  <a:pt x="16060" y="16125"/>
                </a:lnTo>
                <a:cubicBezTo>
                  <a:pt x="16080" y="16140"/>
                  <a:pt x="16103" y="16145"/>
                  <a:pt x="16126" y="16145"/>
                </a:cubicBezTo>
                <a:cubicBezTo>
                  <a:pt x="16203" y="16145"/>
                  <a:pt x="16286" y="16084"/>
                  <a:pt x="16330" y="16084"/>
                </a:cubicBezTo>
                <a:cubicBezTo>
                  <a:pt x="16354" y="16084"/>
                  <a:pt x="16366" y="16102"/>
                  <a:pt x="16359" y="16159"/>
                </a:cubicBezTo>
                <a:cubicBezTo>
                  <a:pt x="16585" y="15853"/>
                  <a:pt x="16645" y="15765"/>
                  <a:pt x="16851" y="15318"/>
                </a:cubicBezTo>
                <a:lnTo>
                  <a:pt x="16851" y="15318"/>
                </a:lnTo>
                <a:cubicBezTo>
                  <a:pt x="16810" y="15319"/>
                  <a:pt x="16775" y="15327"/>
                  <a:pt x="16747" y="15327"/>
                </a:cubicBezTo>
                <a:cubicBezTo>
                  <a:pt x="16719" y="15327"/>
                  <a:pt x="16699" y="15319"/>
                  <a:pt x="16689" y="15291"/>
                </a:cubicBezTo>
                <a:cubicBezTo>
                  <a:pt x="16711" y="15235"/>
                  <a:pt x="16777" y="15203"/>
                  <a:pt x="16835" y="15203"/>
                </a:cubicBezTo>
                <a:cubicBezTo>
                  <a:pt x="16865" y="15203"/>
                  <a:pt x="16893" y="15212"/>
                  <a:pt x="16911" y="15230"/>
                </a:cubicBezTo>
                <a:lnTo>
                  <a:pt x="16911" y="15257"/>
                </a:lnTo>
                <a:cubicBezTo>
                  <a:pt x="17054" y="14711"/>
                  <a:pt x="17980" y="14530"/>
                  <a:pt x="17995" y="14008"/>
                </a:cubicBezTo>
                <a:lnTo>
                  <a:pt x="17995" y="14008"/>
                </a:lnTo>
                <a:lnTo>
                  <a:pt x="18103" y="13548"/>
                </a:lnTo>
                <a:cubicBezTo>
                  <a:pt x="18130" y="13516"/>
                  <a:pt x="18147" y="13503"/>
                  <a:pt x="18159" y="13503"/>
                </a:cubicBezTo>
                <a:cubicBezTo>
                  <a:pt x="18198" y="13503"/>
                  <a:pt x="18173" y="13647"/>
                  <a:pt x="18249" y="13647"/>
                </a:cubicBezTo>
                <a:cubicBezTo>
                  <a:pt x="18261" y="13647"/>
                  <a:pt x="18276" y="13644"/>
                  <a:pt x="18294" y="13635"/>
                </a:cubicBezTo>
                <a:cubicBezTo>
                  <a:pt x="18341" y="13097"/>
                  <a:pt x="18732" y="13009"/>
                  <a:pt x="18789" y="12582"/>
                </a:cubicBezTo>
                <a:cubicBezTo>
                  <a:pt x="19338" y="12538"/>
                  <a:pt x="19294" y="11612"/>
                  <a:pt x="19728" y="11374"/>
                </a:cubicBezTo>
                <a:lnTo>
                  <a:pt x="19624" y="11347"/>
                </a:lnTo>
                <a:cubicBezTo>
                  <a:pt x="19580" y="11205"/>
                  <a:pt x="19735" y="11256"/>
                  <a:pt x="19792" y="11195"/>
                </a:cubicBezTo>
                <a:cubicBezTo>
                  <a:pt x="19781" y="11191"/>
                  <a:pt x="19771" y="11190"/>
                  <a:pt x="19761" y="11190"/>
                </a:cubicBezTo>
                <a:cubicBezTo>
                  <a:pt x="19723" y="11190"/>
                  <a:pt x="19692" y="11212"/>
                  <a:pt x="19668" y="11212"/>
                </a:cubicBezTo>
                <a:cubicBezTo>
                  <a:pt x="19653" y="11212"/>
                  <a:pt x="19642" y="11203"/>
                  <a:pt x="19634" y="11175"/>
                </a:cubicBezTo>
                <a:cubicBezTo>
                  <a:pt x="19920" y="10307"/>
                  <a:pt x="20542" y="9519"/>
                  <a:pt x="20929" y="8641"/>
                </a:cubicBezTo>
                <a:cubicBezTo>
                  <a:pt x="21064" y="8318"/>
                  <a:pt x="20475" y="8294"/>
                  <a:pt x="20835" y="7951"/>
                </a:cubicBezTo>
                <a:lnTo>
                  <a:pt x="20835" y="7951"/>
                </a:lnTo>
                <a:lnTo>
                  <a:pt x="20987" y="8126"/>
                </a:lnTo>
                <a:cubicBezTo>
                  <a:pt x="20960" y="7449"/>
                  <a:pt x="21397" y="6615"/>
                  <a:pt x="21141" y="5868"/>
                </a:cubicBezTo>
                <a:lnTo>
                  <a:pt x="21141" y="5868"/>
                </a:lnTo>
                <a:cubicBezTo>
                  <a:pt x="21192" y="5908"/>
                  <a:pt x="21249" y="5908"/>
                  <a:pt x="21246" y="5982"/>
                </a:cubicBezTo>
                <a:cubicBezTo>
                  <a:pt x="21388" y="5817"/>
                  <a:pt x="21212" y="5403"/>
                  <a:pt x="21101" y="5403"/>
                </a:cubicBezTo>
                <a:cubicBezTo>
                  <a:pt x="21099" y="5403"/>
                  <a:pt x="21097" y="5403"/>
                  <a:pt x="21094" y="5403"/>
                </a:cubicBezTo>
                <a:cubicBezTo>
                  <a:pt x="21088" y="5289"/>
                  <a:pt x="21192" y="5363"/>
                  <a:pt x="21239" y="5282"/>
                </a:cubicBezTo>
                <a:cubicBezTo>
                  <a:pt x="21290" y="5104"/>
                  <a:pt x="20990" y="4919"/>
                  <a:pt x="21104" y="4808"/>
                </a:cubicBezTo>
                <a:cubicBezTo>
                  <a:pt x="21107" y="4805"/>
                  <a:pt x="21110" y="4803"/>
                  <a:pt x="21114" y="4803"/>
                </a:cubicBezTo>
                <a:cubicBezTo>
                  <a:pt x="21124" y="4803"/>
                  <a:pt x="21138" y="4815"/>
                  <a:pt x="21150" y="4830"/>
                </a:cubicBezTo>
                <a:lnTo>
                  <a:pt x="21150" y="4830"/>
                </a:lnTo>
                <a:cubicBezTo>
                  <a:pt x="21092" y="4725"/>
                  <a:pt x="21059" y="4500"/>
                  <a:pt x="20985" y="4500"/>
                </a:cubicBezTo>
                <a:cubicBezTo>
                  <a:pt x="20969" y="4500"/>
                  <a:pt x="20952" y="4510"/>
                  <a:pt x="20933" y="4532"/>
                </a:cubicBezTo>
                <a:cubicBezTo>
                  <a:pt x="20926" y="4236"/>
                  <a:pt x="20687" y="4050"/>
                  <a:pt x="20684" y="3811"/>
                </a:cubicBezTo>
                <a:cubicBezTo>
                  <a:pt x="20478" y="3769"/>
                  <a:pt x="20531" y="3418"/>
                  <a:pt x="20356" y="3418"/>
                </a:cubicBezTo>
                <a:cubicBezTo>
                  <a:pt x="20337" y="3418"/>
                  <a:pt x="20315" y="3422"/>
                  <a:pt x="20290" y="3431"/>
                </a:cubicBezTo>
                <a:cubicBezTo>
                  <a:pt x="20536" y="3313"/>
                  <a:pt x="20213" y="2889"/>
                  <a:pt x="19994" y="2836"/>
                </a:cubicBezTo>
                <a:cubicBezTo>
                  <a:pt x="20095" y="2836"/>
                  <a:pt x="19967" y="2661"/>
                  <a:pt x="20098" y="2647"/>
                </a:cubicBezTo>
                <a:cubicBezTo>
                  <a:pt x="20009" y="2530"/>
                  <a:pt x="19896" y="2449"/>
                  <a:pt x="19810" y="2449"/>
                </a:cubicBezTo>
                <a:cubicBezTo>
                  <a:pt x="19773" y="2449"/>
                  <a:pt x="19740" y="2464"/>
                  <a:pt x="19718" y="2499"/>
                </a:cubicBezTo>
                <a:cubicBezTo>
                  <a:pt x="19715" y="2250"/>
                  <a:pt x="19529" y="2156"/>
                  <a:pt x="19365" y="2088"/>
                </a:cubicBezTo>
                <a:cubicBezTo>
                  <a:pt x="19203" y="2014"/>
                  <a:pt x="19072" y="1954"/>
                  <a:pt x="19109" y="1732"/>
                </a:cubicBezTo>
                <a:cubicBezTo>
                  <a:pt x="18584" y="1493"/>
                  <a:pt x="18035" y="1321"/>
                  <a:pt x="17466" y="1213"/>
                </a:cubicBezTo>
                <a:cubicBezTo>
                  <a:pt x="17492" y="1151"/>
                  <a:pt x="17542" y="1130"/>
                  <a:pt x="17602" y="1130"/>
                </a:cubicBezTo>
                <a:cubicBezTo>
                  <a:pt x="17661" y="1130"/>
                  <a:pt x="17731" y="1150"/>
                  <a:pt x="17800" y="1170"/>
                </a:cubicBezTo>
                <a:cubicBezTo>
                  <a:pt x="17869" y="1196"/>
                  <a:pt x="17938" y="1221"/>
                  <a:pt x="17995" y="1221"/>
                </a:cubicBezTo>
                <a:cubicBezTo>
                  <a:pt x="18049" y="1221"/>
                  <a:pt x="18092" y="1199"/>
                  <a:pt x="18116" y="1136"/>
                </a:cubicBezTo>
                <a:cubicBezTo>
                  <a:pt x="17927" y="1093"/>
                  <a:pt x="17760" y="1085"/>
                  <a:pt x="17605" y="1085"/>
                </a:cubicBezTo>
                <a:cubicBezTo>
                  <a:pt x="17517" y="1085"/>
                  <a:pt x="17432" y="1088"/>
                  <a:pt x="17350" y="1088"/>
                </a:cubicBezTo>
                <a:cubicBezTo>
                  <a:pt x="17168" y="1088"/>
                  <a:pt x="16995" y="1076"/>
                  <a:pt x="16810" y="998"/>
                </a:cubicBezTo>
                <a:cubicBezTo>
                  <a:pt x="16706" y="941"/>
                  <a:pt x="16908" y="907"/>
                  <a:pt x="16958" y="870"/>
                </a:cubicBezTo>
                <a:cubicBezTo>
                  <a:pt x="16556" y="867"/>
                  <a:pt x="16206" y="714"/>
                  <a:pt x="15846" y="714"/>
                </a:cubicBezTo>
                <a:cubicBezTo>
                  <a:pt x="15779" y="714"/>
                  <a:pt x="15711" y="719"/>
                  <a:pt x="15642" y="732"/>
                </a:cubicBezTo>
                <a:cubicBezTo>
                  <a:pt x="15646" y="709"/>
                  <a:pt x="15696" y="688"/>
                  <a:pt x="15740" y="675"/>
                </a:cubicBezTo>
                <a:cubicBezTo>
                  <a:pt x="15696" y="673"/>
                  <a:pt x="15649" y="655"/>
                  <a:pt x="15612" y="655"/>
                </a:cubicBezTo>
                <a:cubicBezTo>
                  <a:pt x="15578" y="655"/>
                  <a:pt x="15553" y="671"/>
                  <a:pt x="15548" y="729"/>
                </a:cubicBezTo>
                <a:lnTo>
                  <a:pt x="15632" y="709"/>
                </a:lnTo>
                <a:lnTo>
                  <a:pt x="15632" y="709"/>
                </a:lnTo>
                <a:cubicBezTo>
                  <a:pt x="15727" y="889"/>
                  <a:pt x="15317" y="1010"/>
                  <a:pt x="15248" y="1102"/>
                </a:cubicBezTo>
                <a:lnTo>
                  <a:pt x="15248" y="1102"/>
                </a:lnTo>
                <a:cubicBezTo>
                  <a:pt x="15397" y="796"/>
                  <a:pt x="14856" y="974"/>
                  <a:pt x="15117" y="571"/>
                </a:cubicBezTo>
                <a:lnTo>
                  <a:pt x="15117" y="571"/>
                </a:lnTo>
                <a:cubicBezTo>
                  <a:pt x="15064" y="591"/>
                  <a:pt x="14990" y="638"/>
                  <a:pt x="14993" y="722"/>
                </a:cubicBezTo>
                <a:cubicBezTo>
                  <a:pt x="14916" y="688"/>
                  <a:pt x="14895" y="638"/>
                  <a:pt x="14986" y="557"/>
                </a:cubicBezTo>
                <a:lnTo>
                  <a:pt x="14986" y="557"/>
                </a:lnTo>
                <a:cubicBezTo>
                  <a:pt x="14710" y="588"/>
                  <a:pt x="14766" y="708"/>
                  <a:pt x="14573" y="708"/>
                </a:cubicBezTo>
                <a:cubicBezTo>
                  <a:pt x="14557" y="708"/>
                  <a:pt x="14539" y="707"/>
                  <a:pt x="14518" y="705"/>
                </a:cubicBezTo>
                <a:cubicBezTo>
                  <a:pt x="14522" y="648"/>
                  <a:pt x="14579" y="628"/>
                  <a:pt x="14613" y="561"/>
                </a:cubicBezTo>
                <a:lnTo>
                  <a:pt x="14613" y="561"/>
                </a:lnTo>
                <a:cubicBezTo>
                  <a:pt x="14499" y="643"/>
                  <a:pt x="14387" y="725"/>
                  <a:pt x="14239" y="725"/>
                </a:cubicBezTo>
                <a:cubicBezTo>
                  <a:pt x="14199" y="725"/>
                  <a:pt x="14157" y="719"/>
                  <a:pt x="14111" y="705"/>
                </a:cubicBezTo>
                <a:cubicBezTo>
                  <a:pt x="14123" y="676"/>
                  <a:pt x="14107" y="634"/>
                  <a:pt x="14146" y="628"/>
                </a:cubicBezTo>
                <a:lnTo>
                  <a:pt x="14146" y="628"/>
                </a:lnTo>
                <a:cubicBezTo>
                  <a:pt x="13834" y="634"/>
                  <a:pt x="13597" y="822"/>
                  <a:pt x="13294" y="822"/>
                </a:cubicBezTo>
                <a:cubicBezTo>
                  <a:pt x="13233" y="822"/>
                  <a:pt x="13169" y="814"/>
                  <a:pt x="13102" y="796"/>
                </a:cubicBezTo>
                <a:cubicBezTo>
                  <a:pt x="13219" y="540"/>
                  <a:pt x="12957" y="712"/>
                  <a:pt x="12933" y="493"/>
                </a:cubicBezTo>
                <a:lnTo>
                  <a:pt x="12708" y="567"/>
                </a:lnTo>
                <a:lnTo>
                  <a:pt x="12802" y="672"/>
                </a:lnTo>
                <a:cubicBezTo>
                  <a:pt x="12635" y="672"/>
                  <a:pt x="12491" y="794"/>
                  <a:pt x="12347" y="794"/>
                </a:cubicBezTo>
                <a:cubicBezTo>
                  <a:pt x="12321" y="794"/>
                  <a:pt x="12294" y="789"/>
                  <a:pt x="12267" y="779"/>
                </a:cubicBezTo>
                <a:lnTo>
                  <a:pt x="12408" y="682"/>
                </a:lnTo>
                <a:lnTo>
                  <a:pt x="12408" y="682"/>
                </a:lnTo>
                <a:lnTo>
                  <a:pt x="12045" y="746"/>
                </a:lnTo>
                <a:lnTo>
                  <a:pt x="12257" y="813"/>
                </a:lnTo>
                <a:cubicBezTo>
                  <a:pt x="12091" y="925"/>
                  <a:pt x="12246" y="1056"/>
                  <a:pt x="12109" y="1056"/>
                </a:cubicBezTo>
                <a:cubicBezTo>
                  <a:pt x="12090" y="1056"/>
                  <a:pt x="12066" y="1054"/>
                  <a:pt x="12035" y="1049"/>
                </a:cubicBezTo>
                <a:cubicBezTo>
                  <a:pt x="12085" y="1022"/>
                  <a:pt x="11833" y="1062"/>
                  <a:pt x="11762" y="937"/>
                </a:cubicBezTo>
                <a:cubicBezTo>
                  <a:pt x="11713" y="989"/>
                  <a:pt x="11647" y="1051"/>
                  <a:pt x="11582" y="1051"/>
                </a:cubicBezTo>
                <a:cubicBezTo>
                  <a:pt x="11549" y="1051"/>
                  <a:pt x="11516" y="1035"/>
                  <a:pt x="11486" y="991"/>
                </a:cubicBezTo>
                <a:cubicBezTo>
                  <a:pt x="11486" y="914"/>
                  <a:pt x="11580" y="766"/>
                  <a:pt x="11580" y="715"/>
                </a:cubicBezTo>
                <a:lnTo>
                  <a:pt x="11580" y="715"/>
                </a:lnTo>
                <a:cubicBezTo>
                  <a:pt x="11570" y="758"/>
                  <a:pt x="11543" y="773"/>
                  <a:pt x="11505" y="773"/>
                </a:cubicBezTo>
                <a:cubicBezTo>
                  <a:pt x="11411" y="773"/>
                  <a:pt x="11254" y="683"/>
                  <a:pt x="11127" y="683"/>
                </a:cubicBezTo>
                <a:cubicBezTo>
                  <a:pt x="11091" y="683"/>
                  <a:pt x="11057" y="690"/>
                  <a:pt x="11027" y="710"/>
                </a:cubicBezTo>
                <a:lnTo>
                  <a:pt x="11027" y="710"/>
                </a:lnTo>
                <a:cubicBezTo>
                  <a:pt x="11074" y="673"/>
                  <a:pt x="11104" y="619"/>
                  <a:pt x="11116" y="561"/>
                </a:cubicBezTo>
                <a:lnTo>
                  <a:pt x="11116" y="561"/>
                </a:lnTo>
                <a:lnTo>
                  <a:pt x="10981" y="661"/>
                </a:lnTo>
                <a:cubicBezTo>
                  <a:pt x="10917" y="577"/>
                  <a:pt x="10914" y="550"/>
                  <a:pt x="10961" y="470"/>
                </a:cubicBezTo>
                <a:cubicBezTo>
                  <a:pt x="10926" y="450"/>
                  <a:pt x="10900" y="442"/>
                  <a:pt x="10882" y="442"/>
                </a:cubicBezTo>
                <a:cubicBezTo>
                  <a:pt x="10799" y="442"/>
                  <a:pt x="10854" y="598"/>
                  <a:pt x="10791" y="598"/>
                </a:cubicBezTo>
                <a:cubicBezTo>
                  <a:pt x="10770" y="598"/>
                  <a:pt x="10736" y="581"/>
                  <a:pt x="10679" y="534"/>
                </a:cubicBezTo>
                <a:cubicBezTo>
                  <a:pt x="10705" y="530"/>
                  <a:pt x="10702" y="507"/>
                  <a:pt x="10763" y="500"/>
                </a:cubicBezTo>
                <a:cubicBezTo>
                  <a:pt x="10460" y="349"/>
                  <a:pt x="10123" y="386"/>
                  <a:pt x="9844" y="258"/>
                </a:cubicBezTo>
                <a:cubicBezTo>
                  <a:pt x="9826" y="156"/>
                  <a:pt x="9871" y="140"/>
                  <a:pt x="9925" y="140"/>
                </a:cubicBezTo>
                <a:cubicBezTo>
                  <a:pt x="9952" y="140"/>
                  <a:pt x="9980" y="144"/>
                  <a:pt x="10005" y="144"/>
                </a:cubicBezTo>
                <a:cubicBezTo>
                  <a:pt x="10051" y="144"/>
                  <a:pt x="10082" y="130"/>
                  <a:pt x="10059" y="52"/>
                </a:cubicBezTo>
                <a:cubicBezTo>
                  <a:pt x="9999" y="48"/>
                  <a:pt x="9939" y="46"/>
                  <a:pt x="9878" y="46"/>
                </a:cubicBezTo>
                <a:cubicBezTo>
                  <a:pt x="9498" y="46"/>
                  <a:pt x="9111" y="125"/>
                  <a:pt x="8767" y="125"/>
                </a:cubicBezTo>
                <a:cubicBezTo>
                  <a:pt x="8735" y="125"/>
                  <a:pt x="8704" y="125"/>
                  <a:pt x="8673" y="123"/>
                </a:cubicBezTo>
                <a:lnTo>
                  <a:pt x="8673" y="123"/>
                </a:lnTo>
                <a:lnTo>
                  <a:pt x="8750" y="147"/>
                </a:lnTo>
                <a:cubicBezTo>
                  <a:pt x="8736" y="230"/>
                  <a:pt x="8707" y="259"/>
                  <a:pt x="8668" y="259"/>
                </a:cubicBezTo>
                <a:cubicBezTo>
                  <a:pt x="8582" y="259"/>
                  <a:pt x="8447" y="116"/>
                  <a:pt x="8315" y="116"/>
                </a:cubicBezTo>
                <a:cubicBezTo>
                  <a:pt x="8283" y="116"/>
                  <a:pt x="8251" y="125"/>
                  <a:pt x="8220" y="146"/>
                </a:cubicBezTo>
                <a:lnTo>
                  <a:pt x="8220" y="146"/>
                </a:lnTo>
                <a:cubicBezTo>
                  <a:pt x="8261" y="113"/>
                  <a:pt x="8267" y="0"/>
                  <a:pt x="82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/>
          </a:p>
        </p:txBody>
      </p:sp>
      <p:sp>
        <p:nvSpPr>
          <p:cNvPr id="660" name="Google Shape;660;p30"/>
          <p:cNvSpPr txBox="1">
            <a:spLocks noGrp="1"/>
          </p:cNvSpPr>
          <p:nvPr>
            <p:ph type="title" idx="9"/>
          </p:nvPr>
        </p:nvSpPr>
        <p:spPr>
          <a:xfrm>
            <a:off x="510528" y="688544"/>
            <a:ext cx="8050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Pembahasan</a:t>
            </a:r>
            <a:endParaRPr dirty="0"/>
          </a:p>
        </p:txBody>
      </p:sp>
      <p:sp>
        <p:nvSpPr>
          <p:cNvPr id="661" name="Google Shape;661;p30"/>
          <p:cNvSpPr txBox="1">
            <a:spLocks noGrp="1"/>
          </p:cNvSpPr>
          <p:nvPr>
            <p:ph type="title" idx="2"/>
          </p:nvPr>
        </p:nvSpPr>
        <p:spPr>
          <a:xfrm>
            <a:off x="4113976" y="2033179"/>
            <a:ext cx="754331" cy="20140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02</a:t>
            </a:r>
            <a:endParaRPr sz="2000" dirty="0"/>
          </a:p>
        </p:txBody>
      </p:sp>
      <p:sp>
        <p:nvSpPr>
          <p:cNvPr id="662" name="Google Shape;662;p30"/>
          <p:cNvSpPr txBox="1">
            <a:spLocks noGrp="1"/>
          </p:cNvSpPr>
          <p:nvPr>
            <p:ph type="ctrTitle" idx="6"/>
          </p:nvPr>
        </p:nvSpPr>
        <p:spPr>
          <a:xfrm>
            <a:off x="3754871" y="2708766"/>
            <a:ext cx="1691167" cy="29677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dirty="0" smtClean="0"/>
              <a:t>Definisi Berpikir Kritis</a:t>
            </a:r>
            <a:endParaRPr sz="1500" dirty="0"/>
          </a:p>
        </p:txBody>
      </p:sp>
      <p:sp>
        <p:nvSpPr>
          <p:cNvPr id="663" name="Google Shape;663;p30"/>
          <p:cNvSpPr txBox="1">
            <a:spLocks noGrp="1"/>
          </p:cNvSpPr>
          <p:nvPr>
            <p:ph type="ctrTitle"/>
          </p:nvPr>
        </p:nvSpPr>
        <p:spPr>
          <a:xfrm>
            <a:off x="720438" y="2409060"/>
            <a:ext cx="1691167" cy="29677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n-US" sz="1500" dirty="0" err="1"/>
              <a:t>Apakah</a:t>
            </a:r>
            <a:r>
              <a:rPr lang="en-US" sz="1500" dirty="0"/>
              <a:t> </a:t>
            </a:r>
            <a:r>
              <a:rPr lang="en-US" sz="1500" dirty="0" err="1"/>
              <a:t>Berpikir</a:t>
            </a:r>
            <a:r>
              <a:rPr lang="en-US" sz="1500" dirty="0"/>
              <a:t> </a:t>
            </a:r>
            <a:r>
              <a:rPr lang="en-US" sz="1500" dirty="0" err="1"/>
              <a:t>Itu</a:t>
            </a:r>
            <a:r>
              <a:rPr lang="en-US" sz="1500" dirty="0"/>
              <a:t>?</a:t>
            </a:r>
          </a:p>
        </p:txBody>
      </p:sp>
      <p:sp>
        <p:nvSpPr>
          <p:cNvPr id="665" name="Google Shape;665;p30"/>
          <p:cNvSpPr txBox="1">
            <a:spLocks noGrp="1"/>
          </p:cNvSpPr>
          <p:nvPr>
            <p:ph type="ctrTitle" idx="3"/>
          </p:nvPr>
        </p:nvSpPr>
        <p:spPr>
          <a:xfrm>
            <a:off x="6554181" y="2341159"/>
            <a:ext cx="1691167" cy="29677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 dirty="0" smtClean="0"/>
              <a:t>Definisi Berpikir Kreatif</a:t>
            </a:r>
            <a:endParaRPr sz="1500" dirty="0"/>
          </a:p>
        </p:txBody>
      </p:sp>
      <p:sp>
        <p:nvSpPr>
          <p:cNvPr id="668" name="Google Shape;668;p30"/>
          <p:cNvSpPr txBox="1">
            <a:spLocks noGrp="1"/>
          </p:cNvSpPr>
          <p:nvPr>
            <p:ph type="title" idx="5"/>
          </p:nvPr>
        </p:nvSpPr>
        <p:spPr>
          <a:xfrm>
            <a:off x="1319122" y="1826387"/>
            <a:ext cx="754331" cy="20140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01</a:t>
            </a:r>
            <a:endParaRPr sz="2000" dirty="0"/>
          </a:p>
        </p:txBody>
      </p:sp>
      <p:sp>
        <p:nvSpPr>
          <p:cNvPr id="669" name="Google Shape;669;p30"/>
          <p:cNvSpPr txBox="1">
            <a:spLocks noGrp="1"/>
          </p:cNvSpPr>
          <p:nvPr>
            <p:ph type="title" idx="8"/>
          </p:nvPr>
        </p:nvSpPr>
        <p:spPr>
          <a:xfrm>
            <a:off x="6907409" y="1644262"/>
            <a:ext cx="754331" cy="20140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03</a:t>
            </a:r>
            <a:endParaRPr sz="2000" dirty="0"/>
          </a:p>
        </p:txBody>
      </p:sp>
      <p:grpSp>
        <p:nvGrpSpPr>
          <p:cNvPr id="670" name="Google Shape;670;p30"/>
          <p:cNvGrpSpPr/>
          <p:nvPr/>
        </p:nvGrpSpPr>
        <p:grpSpPr>
          <a:xfrm>
            <a:off x="2649872" y="1681158"/>
            <a:ext cx="1205738" cy="612584"/>
            <a:chOff x="2592722" y="1528758"/>
            <a:chExt cx="1205738" cy="612584"/>
          </a:xfrm>
        </p:grpSpPr>
        <p:sp>
          <p:nvSpPr>
            <p:cNvPr id="671" name="Google Shape;671;p30"/>
            <p:cNvSpPr/>
            <p:nvPr/>
          </p:nvSpPr>
          <p:spPr>
            <a:xfrm rot="734478">
              <a:off x="3485857" y="1830343"/>
              <a:ext cx="285751" cy="283934"/>
            </a:xfrm>
            <a:custGeom>
              <a:avLst/>
              <a:gdLst/>
              <a:ahLst/>
              <a:cxnLst/>
              <a:rect l="l" t="t" r="r" b="b"/>
              <a:pathLst>
                <a:path w="6762" h="6719" extrusionOk="0">
                  <a:moveTo>
                    <a:pt x="3012" y="2676"/>
                  </a:moveTo>
                  <a:cubicBezTo>
                    <a:pt x="3635" y="2676"/>
                    <a:pt x="3652" y="3413"/>
                    <a:pt x="3362" y="3797"/>
                  </a:cubicBezTo>
                  <a:cubicBezTo>
                    <a:pt x="3158" y="4069"/>
                    <a:pt x="2923" y="4180"/>
                    <a:pt x="2688" y="4180"/>
                  </a:cubicBezTo>
                  <a:cubicBezTo>
                    <a:pt x="2528" y="4180"/>
                    <a:pt x="2368" y="4129"/>
                    <a:pt x="2218" y="4043"/>
                  </a:cubicBezTo>
                  <a:cubicBezTo>
                    <a:pt x="2279" y="3598"/>
                    <a:pt x="2454" y="2676"/>
                    <a:pt x="3012" y="2676"/>
                  </a:cubicBezTo>
                  <a:close/>
                  <a:moveTo>
                    <a:pt x="3655" y="4780"/>
                  </a:moveTo>
                  <a:lnTo>
                    <a:pt x="3655" y="4780"/>
                  </a:lnTo>
                  <a:cubicBezTo>
                    <a:pt x="3534" y="4975"/>
                    <a:pt x="3389" y="5153"/>
                    <a:pt x="3228" y="5318"/>
                  </a:cubicBezTo>
                  <a:cubicBezTo>
                    <a:pt x="3009" y="5247"/>
                    <a:pt x="2804" y="5136"/>
                    <a:pt x="2629" y="4992"/>
                  </a:cubicBezTo>
                  <a:lnTo>
                    <a:pt x="2629" y="4992"/>
                  </a:lnTo>
                  <a:cubicBezTo>
                    <a:pt x="2653" y="4992"/>
                    <a:pt x="2677" y="4993"/>
                    <a:pt x="2701" y="4993"/>
                  </a:cubicBezTo>
                  <a:cubicBezTo>
                    <a:pt x="2892" y="4993"/>
                    <a:pt x="3083" y="4969"/>
                    <a:pt x="3272" y="4921"/>
                  </a:cubicBezTo>
                  <a:lnTo>
                    <a:pt x="3272" y="4924"/>
                  </a:lnTo>
                  <a:cubicBezTo>
                    <a:pt x="3403" y="4887"/>
                    <a:pt x="3534" y="4840"/>
                    <a:pt x="3655" y="4780"/>
                  </a:cubicBezTo>
                  <a:close/>
                  <a:moveTo>
                    <a:pt x="3788" y="0"/>
                  </a:moveTo>
                  <a:cubicBezTo>
                    <a:pt x="3048" y="0"/>
                    <a:pt x="2406" y="309"/>
                    <a:pt x="2131" y="1010"/>
                  </a:cubicBezTo>
                  <a:cubicBezTo>
                    <a:pt x="2030" y="960"/>
                    <a:pt x="1922" y="920"/>
                    <a:pt x="1814" y="893"/>
                  </a:cubicBezTo>
                  <a:cubicBezTo>
                    <a:pt x="1710" y="868"/>
                    <a:pt x="1607" y="857"/>
                    <a:pt x="1508" y="857"/>
                  </a:cubicBezTo>
                  <a:cubicBezTo>
                    <a:pt x="833" y="857"/>
                    <a:pt x="293" y="1385"/>
                    <a:pt x="135" y="2054"/>
                  </a:cubicBezTo>
                  <a:cubicBezTo>
                    <a:pt x="0" y="2626"/>
                    <a:pt x="115" y="3171"/>
                    <a:pt x="384" y="3639"/>
                  </a:cubicBezTo>
                  <a:cubicBezTo>
                    <a:pt x="334" y="4218"/>
                    <a:pt x="589" y="4847"/>
                    <a:pt x="899" y="5318"/>
                  </a:cubicBezTo>
                  <a:cubicBezTo>
                    <a:pt x="1470" y="6181"/>
                    <a:pt x="2371" y="6718"/>
                    <a:pt x="3364" y="6718"/>
                  </a:cubicBezTo>
                  <a:cubicBezTo>
                    <a:pt x="3587" y="6718"/>
                    <a:pt x="3816" y="6691"/>
                    <a:pt x="4046" y="6634"/>
                  </a:cubicBezTo>
                  <a:cubicBezTo>
                    <a:pt x="4429" y="6540"/>
                    <a:pt x="4550" y="6129"/>
                    <a:pt x="4456" y="5806"/>
                  </a:cubicBezTo>
                  <a:cubicBezTo>
                    <a:pt x="5065" y="5597"/>
                    <a:pt x="5594" y="5271"/>
                    <a:pt x="6024" y="4685"/>
                  </a:cubicBezTo>
                  <a:cubicBezTo>
                    <a:pt x="6667" y="3800"/>
                    <a:pt x="6761" y="2633"/>
                    <a:pt x="6267" y="1657"/>
                  </a:cubicBezTo>
                  <a:cubicBezTo>
                    <a:pt x="5846" y="832"/>
                    <a:pt x="5035" y="115"/>
                    <a:pt x="4096" y="18"/>
                  </a:cubicBezTo>
                  <a:cubicBezTo>
                    <a:pt x="3992" y="6"/>
                    <a:pt x="3889" y="0"/>
                    <a:pt x="3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0"/>
            <p:cNvSpPr/>
            <p:nvPr/>
          </p:nvSpPr>
          <p:spPr>
            <a:xfrm rot="734478">
              <a:off x="3084641" y="1558150"/>
              <a:ext cx="300372" cy="215729"/>
            </a:xfrm>
            <a:custGeom>
              <a:avLst/>
              <a:gdLst/>
              <a:ahLst/>
              <a:cxnLst/>
              <a:rect l="l" t="t" r="r" b="b"/>
              <a:pathLst>
                <a:path w="7108" h="5105" extrusionOk="0">
                  <a:moveTo>
                    <a:pt x="2060" y="1789"/>
                  </a:moveTo>
                  <a:cubicBezTo>
                    <a:pt x="2120" y="1789"/>
                    <a:pt x="2181" y="1808"/>
                    <a:pt x="2238" y="1853"/>
                  </a:cubicBezTo>
                  <a:cubicBezTo>
                    <a:pt x="2244" y="1856"/>
                    <a:pt x="2248" y="1860"/>
                    <a:pt x="2255" y="1863"/>
                  </a:cubicBezTo>
                  <a:cubicBezTo>
                    <a:pt x="2255" y="1903"/>
                    <a:pt x="2261" y="1947"/>
                    <a:pt x="2265" y="1991"/>
                  </a:cubicBezTo>
                  <a:cubicBezTo>
                    <a:pt x="2117" y="2142"/>
                    <a:pt x="1992" y="2314"/>
                    <a:pt x="1894" y="2502"/>
                  </a:cubicBezTo>
                  <a:cubicBezTo>
                    <a:pt x="1837" y="2613"/>
                    <a:pt x="1787" y="2731"/>
                    <a:pt x="1746" y="2852"/>
                  </a:cubicBezTo>
                  <a:cubicBezTo>
                    <a:pt x="1595" y="2674"/>
                    <a:pt x="1501" y="2455"/>
                    <a:pt x="1575" y="2206"/>
                  </a:cubicBezTo>
                  <a:cubicBezTo>
                    <a:pt x="1622" y="2042"/>
                    <a:pt x="1840" y="1789"/>
                    <a:pt x="2060" y="1789"/>
                  </a:cubicBezTo>
                  <a:close/>
                  <a:moveTo>
                    <a:pt x="3693" y="3077"/>
                  </a:moveTo>
                  <a:cubicBezTo>
                    <a:pt x="3811" y="3077"/>
                    <a:pt x="3909" y="3155"/>
                    <a:pt x="3991" y="3263"/>
                  </a:cubicBezTo>
                  <a:cubicBezTo>
                    <a:pt x="3833" y="3317"/>
                    <a:pt x="3671" y="3357"/>
                    <a:pt x="3506" y="3381"/>
                  </a:cubicBezTo>
                  <a:cubicBezTo>
                    <a:pt x="3274" y="3276"/>
                    <a:pt x="3426" y="3101"/>
                    <a:pt x="3675" y="3078"/>
                  </a:cubicBezTo>
                  <a:lnTo>
                    <a:pt x="3671" y="3078"/>
                  </a:lnTo>
                  <a:cubicBezTo>
                    <a:pt x="3679" y="3077"/>
                    <a:pt x="3686" y="3077"/>
                    <a:pt x="3693" y="3077"/>
                  </a:cubicBezTo>
                  <a:close/>
                  <a:moveTo>
                    <a:pt x="4246" y="1"/>
                  </a:moveTo>
                  <a:cubicBezTo>
                    <a:pt x="3671" y="1"/>
                    <a:pt x="3103" y="242"/>
                    <a:pt x="2699" y="699"/>
                  </a:cubicBezTo>
                  <a:cubicBezTo>
                    <a:pt x="2467" y="589"/>
                    <a:pt x="2217" y="538"/>
                    <a:pt x="1966" y="538"/>
                  </a:cubicBezTo>
                  <a:cubicBezTo>
                    <a:pt x="984" y="538"/>
                    <a:pt x="1" y="1322"/>
                    <a:pt x="138" y="2435"/>
                  </a:cubicBezTo>
                  <a:cubicBezTo>
                    <a:pt x="242" y="3276"/>
                    <a:pt x="881" y="3983"/>
                    <a:pt x="1629" y="4333"/>
                  </a:cubicBezTo>
                  <a:cubicBezTo>
                    <a:pt x="1790" y="4407"/>
                    <a:pt x="1955" y="4464"/>
                    <a:pt x="2127" y="4501"/>
                  </a:cubicBezTo>
                  <a:cubicBezTo>
                    <a:pt x="2550" y="4890"/>
                    <a:pt x="3192" y="5105"/>
                    <a:pt x="3843" y="5105"/>
                  </a:cubicBezTo>
                  <a:cubicBezTo>
                    <a:pt x="4274" y="5105"/>
                    <a:pt x="4708" y="5011"/>
                    <a:pt x="5085" y="4811"/>
                  </a:cubicBezTo>
                  <a:cubicBezTo>
                    <a:pt x="6831" y="3886"/>
                    <a:pt x="7107" y="1304"/>
                    <a:pt x="5270" y="275"/>
                  </a:cubicBezTo>
                  <a:cubicBezTo>
                    <a:pt x="4949" y="90"/>
                    <a:pt x="4596" y="1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0"/>
            <p:cNvSpPr/>
            <p:nvPr/>
          </p:nvSpPr>
          <p:spPr>
            <a:xfrm rot="734478">
              <a:off x="2614605" y="1629262"/>
              <a:ext cx="250761" cy="233308"/>
            </a:xfrm>
            <a:custGeom>
              <a:avLst/>
              <a:gdLst/>
              <a:ahLst/>
              <a:cxnLst/>
              <a:rect l="l" t="t" r="r" b="b"/>
              <a:pathLst>
                <a:path w="5934" h="5521" extrusionOk="0">
                  <a:moveTo>
                    <a:pt x="2557" y="2526"/>
                  </a:moveTo>
                  <a:cubicBezTo>
                    <a:pt x="2943" y="2526"/>
                    <a:pt x="3403" y="2861"/>
                    <a:pt x="3070" y="3203"/>
                  </a:cubicBezTo>
                  <a:cubicBezTo>
                    <a:pt x="2939" y="3338"/>
                    <a:pt x="2793" y="3394"/>
                    <a:pt x="2647" y="3394"/>
                  </a:cubicBezTo>
                  <a:cubicBezTo>
                    <a:pt x="2498" y="3394"/>
                    <a:pt x="2349" y="3336"/>
                    <a:pt x="2215" y="3246"/>
                  </a:cubicBezTo>
                  <a:cubicBezTo>
                    <a:pt x="2144" y="3108"/>
                    <a:pt x="2107" y="2960"/>
                    <a:pt x="2138" y="2826"/>
                  </a:cubicBezTo>
                  <a:cubicBezTo>
                    <a:pt x="2184" y="2612"/>
                    <a:pt x="2361" y="2526"/>
                    <a:pt x="2557" y="2526"/>
                  </a:cubicBezTo>
                  <a:close/>
                  <a:moveTo>
                    <a:pt x="3287" y="1"/>
                  </a:moveTo>
                  <a:cubicBezTo>
                    <a:pt x="3044" y="1"/>
                    <a:pt x="2810" y="49"/>
                    <a:pt x="2609" y="167"/>
                  </a:cubicBezTo>
                  <a:cubicBezTo>
                    <a:pt x="2447" y="265"/>
                    <a:pt x="2309" y="399"/>
                    <a:pt x="2208" y="561"/>
                  </a:cubicBezTo>
                  <a:cubicBezTo>
                    <a:pt x="2052" y="492"/>
                    <a:pt x="1884" y="457"/>
                    <a:pt x="1714" y="457"/>
                  </a:cubicBezTo>
                  <a:cubicBezTo>
                    <a:pt x="1686" y="457"/>
                    <a:pt x="1658" y="458"/>
                    <a:pt x="1629" y="460"/>
                  </a:cubicBezTo>
                  <a:cubicBezTo>
                    <a:pt x="987" y="507"/>
                    <a:pt x="502" y="1002"/>
                    <a:pt x="290" y="1581"/>
                  </a:cubicBezTo>
                  <a:cubicBezTo>
                    <a:pt x="0" y="2371"/>
                    <a:pt x="192" y="3270"/>
                    <a:pt x="677" y="3946"/>
                  </a:cubicBezTo>
                  <a:cubicBezTo>
                    <a:pt x="960" y="4552"/>
                    <a:pt x="1458" y="5064"/>
                    <a:pt x="2057" y="5326"/>
                  </a:cubicBezTo>
                  <a:cubicBezTo>
                    <a:pt x="2361" y="5459"/>
                    <a:pt x="2673" y="5520"/>
                    <a:pt x="2979" y="5520"/>
                  </a:cubicBezTo>
                  <a:cubicBezTo>
                    <a:pt x="3912" y="5520"/>
                    <a:pt x="4793" y="4948"/>
                    <a:pt x="5267" y="4091"/>
                  </a:cubicBezTo>
                  <a:cubicBezTo>
                    <a:pt x="5934" y="2886"/>
                    <a:pt x="5873" y="1146"/>
                    <a:pt x="4581" y="379"/>
                  </a:cubicBezTo>
                  <a:cubicBezTo>
                    <a:pt x="4231" y="173"/>
                    <a:pt x="3744" y="1"/>
                    <a:pt x="3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" name="Google Shape;674;p30"/>
          <p:cNvGrpSpPr/>
          <p:nvPr/>
        </p:nvGrpSpPr>
        <p:grpSpPr>
          <a:xfrm rot="9438418">
            <a:off x="5342964" y="1975756"/>
            <a:ext cx="1205758" cy="612594"/>
            <a:chOff x="2592722" y="1528758"/>
            <a:chExt cx="1205738" cy="612584"/>
          </a:xfrm>
        </p:grpSpPr>
        <p:sp>
          <p:nvSpPr>
            <p:cNvPr id="675" name="Google Shape;675;p30"/>
            <p:cNvSpPr/>
            <p:nvPr/>
          </p:nvSpPr>
          <p:spPr>
            <a:xfrm rot="734478">
              <a:off x="3485857" y="1830343"/>
              <a:ext cx="285751" cy="283934"/>
            </a:xfrm>
            <a:custGeom>
              <a:avLst/>
              <a:gdLst/>
              <a:ahLst/>
              <a:cxnLst/>
              <a:rect l="l" t="t" r="r" b="b"/>
              <a:pathLst>
                <a:path w="6762" h="6719" extrusionOk="0">
                  <a:moveTo>
                    <a:pt x="3012" y="2676"/>
                  </a:moveTo>
                  <a:cubicBezTo>
                    <a:pt x="3635" y="2676"/>
                    <a:pt x="3652" y="3413"/>
                    <a:pt x="3362" y="3797"/>
                  </a:cubicBezTo>
                  <a:cubicBezTo>
                    <a:pt x="3158" y="4069"/>
                    <a:pt x="2923" y="4180"/>
                    <a:pt x="2688" y="4180"/>
                  </a:cubicBezTo>
                  <a:cubicBezTo>
                    <a:pt x="2528" y="4180"/>
                    <a:pt x="2368" y="4129"/>
                    <a:pt x="2218" y="4043"/>
                  </a:cubicBezTo>
                  <a:cubicBezTo>
                    <a:pt x="2279" y="3598"/>
                    <a:pt x="2454" y="2676"/>
                    <a:pt x="3012" y="2676"/>
                  </a:cubicBezTo>
                  <a:close/>
                  <a:moveTo>
                    <a:pt x="3655" y="4780"/>
                  </a:moveTo>
                  <a:lnTo>
                    <a:pt x="3655" y="4780"/>
                  </a:lnTo>
                  <a:cubicBezTo>
                    <a:pt x="3534" y="4975"/>
                    <a:pt x="3389" y="5153"/>
                    <a:pt x="3228" y="5318"/>
                  </a:cubicBezTo>
                  <a:cubicBezTo>
                    <a:pt x="3009" y="5247"/>
                    <a:pt x="2804" y="5136"/>
                    <a:pt x="2629" y="4992"/>
                  </a:cubicBezTo>
                  <a:lnTo>
                    <a:pt x="2629" y="4992"/>
                  </a:lnTo>
                  <a:cubicBezTo>
                    <a:pt x="2653" y="4992"/>
                    <a:pt x="2677" y="4993"/>
                    <a:pt x="2701" y="4993"/>
                  </a:cubicBezTo>
                  <a:cubicBezTo>
                    <a:pt x="2892" y="4993"/>
                    <a:pt x="3083" y="4969"/>
                    <a:pt x="3272" y="4921"/>
                  </a:cubicBezTo>
                  <a:lnTo>
                    <a:pt x="3272" y="4924"/>
                  </a:lnTo>
                  <a:cubicBezTo>
                    <a:pt x="3403" y="4887"/>
                    <a:pt x="3534" y="4840"/>
                    <a:pt x="3655" y="4780"/>
                  </a:cubicBezTo>
                  <a:close/>
                  <a:moveTo>
                    <a:pt x="3788" y="0"/>
                  </a:moveTo>
                  <a:cubicBezTo>
                    <a:pt x="3048" y="0"/>
                    <a:pt x="2406" y="309"/>
                    <a:pt x="2131" y="1010"/>
                  </a:cubicBezTo>
                  <a:cubicBezTo>
                    <a:pt x="2030" y="960"/>
                    <a:pt x="1922" y="920"/>
                    <a:pt x="1814" y="893"/>
                  </a:cubicBezTo>
                  <a:cubicBezTo>
                    <a:pt x="1710" y="868"/>
                    <a:pt x="1607" y="857"/>
                    <a:pt x="1508" y="857"/>
                  </a:cubicBezTo>
                  <a:cubicBezTo>
                    <a:pt x="833" y="857"/>
                    <a:pt x="293" y="1385"/>
                    <a:pt x="135" y="2054"/>
                  </a:cubicBezTo>
                  <a:cubicBezTo>
                    <a:pt x="0" y="2626"/>
                    <a:pt x="115" y="3171"/>
                    <a:pt x="384" y="3639"/>
                  </a:cubicBezTo>
                  <a:cubicBezTo>
                    <a:pt x="334" y="4218"/>
                    <a:pt x="589" y="4847"/>
                    <a:pt x="899" y="5318"/>
                  </a:cubicBezTo>
                  <a:cubicBezTo>
                    <a:pt x="1470" y="6181"/>
                    <a:pt x="2371" y="6718"/>
                    <a:pt x="3364" y="6718"/>
                  </a:cubicBezTo>
                  <a:cubicBezTo>
                    <a:pt x="3587" y="6718"/>
                    <a:pt x="3816" y="6691"/>
                    <a:pt x="4046" y="6634"/>
                  </a:cubicBezTo>
                  <a:cubicBezTo>
                    <a:pt x="4429" y="6540"/>
                    <a:pt x="4550" y="6129"/>
                    <a:pt x="4456" y="5806"/>
                  </a:cubicBezTo>
                  <a:cubicBezTo>
                    <a:pt x="5065" y="5597"/>
                    <a:pt x="5594" y="5271"/>
                    <a:pt x="6024" y="4685"/>
                  </a:cubicBezTo>
                  <a:cubicBezTo>
                    <a:pt x="6667" y="3800"/>
                    <a:pt x="6761" y="2633"/>
                    <a:pt x="6267" y="1657"/>
                  </a:cubicBezTo>
                  <a:cubicBezTo>
                    <a:pt x="5846" y="832"/>
                    <a:pt x="5035" y="115"/>
                    <a:pt x="4096" y="18"/>
                  </a:cubicBezTo>
                  <a:cubicBezTo>
                    <a:pt x="3992" y="6"/>
                    <a:pt x="3889" y="0"/>
                    <a:pt x="3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0"/>
            <p:cNvSpPr/>
            <p:nvPr/>
          </p:nvSpPr>
          <p:spPr>
            <a:xfrm rot="734478">
              <a:off x="3084641" y="1558150"/>
              <a:ext cx="300372" cy="215729"/>
            </a:xfrm>
            <a:custGeom>
              <a:avLst/>
              <a:gdLst/>
              <a:ahLst/>
              <a:cxnLst/>
              <a:rect l="l" t="t" r="r" b="b"/>
              <a:pathLst>
                <a:path w="7108" h="5105" extrusionOk="0">
                  <a:moveTo>
                    <a:pt x="2060" y="1789"/>
                  </a:moveTo>
                  <a:cubicBezTo>
                    <a:pt x="2120" y="1789"/>
                    <a:pt x="2181" y="1808"/>
                    <a:pt x="2238" y="1853"/>
                  </a:cubicBezTo>
                  <a:cubicBezTo>
                    <a:pt x="2244" y="1856"/>
                    <a:pt x="2248" y="1860"/>
                    <a:pt x="2255" y="1863"/>
                  </a:cubicBezTo>
                  <a:cubicBezTo>
                    <a:pt x="2255" y="1903"/>
                    <a:pt x="2261" y="1947"/>
                    <a:pt x="2265" y="1991"/>
                  </a:cubicBezTo>
                  <a:cubicBezTo>
                    <a:pt x="2117" y="2142"/>
                    <a:pt x="1992" y="2314"/>
                    <a:pt x="1894" y="2502"/>
                  </a:cubicBezTo>
                  <a:cubicBezTo>
                    <a:pt x="1837" y="2613"/>
                    <a:pt x="1787" y="2731"/>
                    <a:pt x="1746" y="2852"/>
                  </a:cubicBezTo>
                  <a:cubicBezTo>
                    <a:pt x="1595" y="2674"/>
                    <a:pt x="1501" y="2455"/>
                    <a:pt x="1575" y="2206"/>
                  </a:cubicBezTo>
                  <a:cubicBezTo>
                    <a:pt x="1622" y="2042"/>
                    <a:pt x="1840" y="1789"/>
                    <a:pt x="2060" y="1789"/>
                  </a:cubicBezTo>
                  <a:close/>
                  <a:moveTo>
                    <a:pt x="3693" y="3077"/>
                  </a:moveTo>
                  <a:cubicBezTo>
                    <a:pt x="3811" y="3077"/>
                    <a:pt x="3909" y="3155"/>
                    <a:pt x="3991" y="3263"/>
                  </a:cubicBezTo>
                  <a:cubicBezTo>
                    <a:pt x="3833" y="3317"/>
                    <a:pt x="3671" y="3357"/>
                    <a:pt x="3506" y="3381"/>
                  </a:cubicBezTo>
                  <a:cubicBezTo>
                    <a:pt x="3274" y="3276"/>
                    <a:pt x="3426" y="3101"/>
                    <a:pt x="3675" y="3078"/>
                  </a:cubicBezTo>
                  <a:lnTo>
                    <a:pt x="3671" y="3078"/>
                  </a:lnTo>
                  <a:cubicBezTo>
                    <a:pt x="3679" y="3077"/>
                    <a:pt x="3686" y="3077"/>
                    <a:pt x="3693" y="3077"/>
                  </a:cubicBezTo>
                  <a:close/>
                  <a:moveTo>
                    <a:pt x="4246" y="1"/>
                  </a:moveTo>
                  <a:cubicBezTo>
                    <a:pt x="3671" y="1"/>
                    <a:pt x="3103" y="242"/>
                    <a:pt x="2699" y="699"/>
                  </a:cubicBezTo>
                  <a:cubicBezTo>
                    <a:pt x="2467" y="589"/>
                    <a:pt x="2217" y="538"/>
                    <a:pt x="1966" y="538"/>
                  </a:cubicBezTo>
                  <a:cubicBezTo>
                    <a:pt x="984" y="538"/>
                    <a:pt x="1" y="1322"/>
                    <a:pt x="138" y="2435"/>
                  </a:cubicBezTo>
                  <a:cubicBezTo>
                    <a:pt x="242" y="3276"/>
                    <a:pt x="881" y="3983"/>
                    <a:pt x="1629" y="4333"/>
                  </a:cubicBezTo>
                  <a:cubicBezTo>
                    <a:pt x="1790" y="4407"/>
                    <a:pt x="1955" y="4464"/>
                    <a:pt x="2127" y="4501"/>
                  </a:cubicBezTo>
                  <a:cubicBezTo>
                    <a:pt x="2550" y="4890"/>
                    <a:pt x="3192" y="5105"/>
                    <a:pt x="3843" y="5105"/>
                  </a:cubicBezTo>
                  <a:cubicBezTo>
                    <a:pt x="4274" y="5105"/>
                    <a:pt x="4708" y="5011"/>
                    <a:pt x="5085" y="4811"/>
                  </a:cubicBezTo>
                  <a:cubicBezTo>
                    <a:pt x="6831" y="3886"/>
                    <a:pt x="7107" y="1304"/>
                    <a:pt x="5270" y="275"/>
                  </a:cubicBezTo>
                  <a:cubicBezTo>
                    <a:pt x="4949" y="90"/>
                    <a:pt x="4596" y="1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0"/>
            <p:cNvSpPr/>
            <p:nvPr/>
          </p:nvSpPr>
          <p:spPr>
            <a:xfrm rot="734478">
              <a:off x="2614605" y="1629262"/>
              <a:ext cx="250761" cy="233308"/>
            </a:xfrm>
            <a:custGeom>
              <a:avLst/>
              <a:gdLst/>
              <a:ahLst/>
              <a:cxnLst/>
              <a:rect l="l" t="t" r="r" b="b"/>
              <a:pathLst>
                <a:path w="5934" h="5521" extrusionOk="0">
                  <a:moveTo>
                    <a:pt x="2557" y="2526"/>
                  </a:moveTo>
                  <a:cubicBezTo>
                    <a:pt x="2943" y="2526"/>
                    <a:pt x="3403" y="2861"/>
                    <a:pt x="3070" y="3203"/>
                  </a:cubicBezTo>
                  <a:cubicBezTo>
                    <a:pt x="2939" y="3338"/>
                    <a:pt x="2793" y="3394"/>
                    <a:pt x="2647" y="3394"/>
                  </a:cubicBezTo>
                  <a:cubicBezTo>
                    <a:pt x="2498" y="3394"/>
                    <a:pt x="2349" y="3336"/>
                    <a:pt x="2215" y="3246"/>
                  </a:cubicBezTo>
                  <a:cubicBezTo>
                    <a:pt x="2144" y="3108"/>
                    <a:pt x="2107" y="2960"/>
                    <a:pt x="2138" y="2826"/>
                  </a:cubicBezTo>
                  <a:cubicBezTo>
                    <a:pt x="2184" y="2612"/>
                    <a:pt x="2361" y="2526"/>
                    <a:pt x="2557" y="2526"/>
                  </a:cubicBezTo>
                  <a:close/>
                  <a:moveTo>
                    <a:pt x="3287" y="1"/>
                  </a:moveTo>
                  <a:cubicBezTo>
                    <a:pt x="3044" y="1"/>
                    <a:pt x="2810" y="49"/>
                    <a:pt x="2609" y="167"/>
                  </a:cubicBezTo>
                  <a:cubicBezTo>
                    <a:pt x="2447" y="265"/>
                    <a:pt x="2309" y="399"/>
                    <a:pt x="2208" y="561"/>
                  </a:cubicBezTo>
                  <a:cubicBezTo>
                    <a:pt x="2052" y="492"/>
                    <a:pt x="1884" y="457"/>
                    <a:pt x="1714" y="457"/>
                  </a:cubicBezTo>
                  <a:cubicBezTo>
                    <a:pt x="1686" y="457"/>
                    <a:pt x="1658" y="458"/>
                    <a:pt x="1629" y="460"/>
                  </a:cubicBezTo>
                  <a:cubicBezTo>
                    <a:pt x="987" y="507"/>
                    <a:pt x="502" y="1002"/>
                    <a:pt x="290" y="1581"/>
                  </a:cubicBezTo>
                  <a:cubicBezTo>
                    <a:pt x="0" y="2371"/>
                    <a:pt x="192" y="3270"/>
                    <a:pt x="677" y="3946"/>
                  </a:cubicBezTo>
                  <a:cubicBezTo>
                    <a:pt x="960" y="4552"/>
                    <a:pt x="1458" y="5064"/>
                    <a:pt x="2057" y="5326"/>
                  </a:cubicBezTo>
                  <a:cubicBezTo>
                    <a:pt x="2361" y="5459"/>
                    <a:pt x="2673" y="5520"/>
                    <a:pt x="2979" y="5520"/>
                  </a:cubicBezTo>
                  <a:cubicBezTo>
                    <a:pt x="3912" y="5520"/>
                    <a:pt x="4793" y="4948"/>
                    <a:pt x="5267" y="4091"/>
                  </a:cubicBezTo>
                  <a:cubicBezTo>
                    <a:pt x="5934" y="2886"/>
                    <a:pt x="5873" y="1146"/>
                    <a:pt x="4581" y="379"/>
                  </a:cubicBezTo>
                  <a:cubicBezTo>
                    <a:pt x="4231" y="173"/>
                    <a:pt x="3744" y="1"/>
                    <a:pt x="3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" name="Google Shape;657;p30"/>
          <p:cNvSpPr/>
          <p:nvPr/>
        </p:nvSpPr>
        <p:spPr>
          <a:xfrm rot="-9353766">
            <a:off x="6946762" y="3191581"/>
            <a:ext cx="909663" cy="431714"/>
          </a:xfrm>
          <a:custGeom>
            <a:avLst/>
            <a:gdLst/>
            <a:ahLst/>
            <a:cxnLst/>
            <a:rect l="l" t="t" r="r" b="b"/>
            <a:pathLst>
              <a:path w="21398" h="20004" extrusionOk="0">
                <a:moveTo>
                  <a:pt x="14157" y="627"/>
                </a:moveTo>
                <a:cubicBezTo>
                  <a:pt x="14153" y="627"/>
                  <a:pt x="14150" y="627"/>
                  <a:pt x="14146" y="628"/>
                </a:cubicBezTo>
                <a:lnTo>
                  <a:pt x="14146" y="628"/>
                </a:lnTo>
                <a:cubicBezTo>
                  <a:pt x="14151" y="628"/>
                  <a:pt x="14157" y="628"/>
                  <a:pt x="14162" y="628"/>
                </a:cubicBezTo>
                <a:cubicBezTo>
                  <a:pt x="14164" y="628"/>
                  <a:pt x="14166" y="628"/>
                  <a:pt x="14168" y="628"/>
                </a:cubicBezTo>
                <a:cubicBezTo>
                  <a:pt x="14164" y="627"/>
                  <a:pt x="14161" y="627"/>
                  <a:pt x="14157" y="627"/>
                </a:cubicBezTo>
                <a:close/>
                <a:moveTo>
                  <a:pt x="5805" y="1102"/>
                </a:moveTo>
                <a:cubicBezTo>
                  <a:pt x="5836" y="1139"/>
                  <a:pt x="5859" y="1176"/>
                  <a:pt x="5879" y="1220"/>
                </a:cubicBezTo>
                <a:cubicBezTo>
                  <a:pt x="5839" y="1244"/>
                  <a:pt x="5795" y="1267"/>
                  <a:pt x="5755" y="1294"/>
                </a:cubicBezTo>
                <a:cubicBezTo>
                  <a:pt x="5738" y="1244"/>
                  <a:pt x="5745" y="1180"/>
                  <a:pt x="5805" y="1102"/>
                </a:cubicBezTo>
                <a:close/>
                <a:moveTo>
                  <a:pt x="2676" y="4407"/>
                </a:moveTo>
                <a:lnTo>
                  <a:pt x="2817" y="4421"/>
                </a:lnTo>
                <a:cubicBezTo>
                  <a:pt x="2790" y="4471"/>
                  <a:pt x="2763" y="4522"/>
                  <a:pt x="2733" y="4572"/>
                </a:cubicBezTo>
                <a:cubicBezTo>
                  <a:pt x="2699" y="4525"/>
                  <a:pt x="2679" y="4464"/>
                  <a:pt x="2676" y="4407"/>
                </a:cubicBezTo>
                <a:close/>
                <a:moveTo>
                  <a:pt x="21150" y="4830"/>
                </a:moveTo>
                <a:cubicBezTo>
                  <a:pt x="21159" y="4846"/>
                  <a:pt x="21168" y="4859"/>
                  <a:pt x="21179" y="4868"/>
                </a:cubicBezTo>
                <a:cubicBezTo>
                  <a:pt x="21172" y="4858"/>
                  <a:pt x="21162" y="4843"/>
                  <a:pt x="21150" y="4830"/>
                </a:cubicBezTo>
                <a:close/>
                <a:moveTo>
                  <a:pt x="2173" y="5468"/>
                </a:moveTo>
                <a:cubicBezTo>
                  <a:pt x="2211" y="5468"/>
                  <a:pt x="2250" y="5479"/>
                  <a:pt x="2285" y="5498"/>
                </a:cubicBezTo>
                <a:cubicBezTo>
                  <a:pt x="2255" y="5562"/>
                  <a:pt x="2228" y="5625"/>
                  <a:pt x="2201" y="5689"/>
                </a:cubicBezTo>
                <a:cubicBezTo>
                  <a:pt x="2174" y="5619"/>
                  <a:pt x="2147" y="5545"/>
                  <a:pt x="2124" y="5474"/>
                </a:cubicBezTo>
                <a:cubicBezTo>
                  <a:pt x="2140" y="5470"/>
                  <a:pt x="2156" y="5468"/>
                  <a:pt x="2173" y="5468"/>
                </a:cubicBezTo>
                <a:close/>
                <a:moveTo>
                  <a:pt x="1797" y="6352"/>
                </a:moveTo>
                <a:lnTo>
                  <a:pt x="1797" y="6352"/>
                </a:lnTo>
                <a:cubicBezTo>
                  <a:pt x="1791" y="6360"/>
                  <a:pt x="1783" y="6367"/>
                  <a:pt x="1776" y="6374"/>
                </a:cubicBezTo>
                <a:lnTo>
                  <a:pt x="1776" y="6374"/>
                </a:lnTo>
                <a:cubicBezTo>
                  <a:pt x="1787" y="6372"/>
                  <a:pt x="1794" y="6365"/>
                  <a:pt x="1797" y="6352"/>
                </a:cubicBezTo>
                <a:close/>
                <a:moveTo>
                  <a:pt x="485" y="8250"/>
                </a:moveTo>
                <a:cubicBezTo>
                  <a:pt x="486" y="8257"/>
                  <a:pt x="487" y="8263"/>
                  <a:pt x="488" y="8269"/>
                </a:cubicBezTo>
                <a:lnTo>
                  <a:pt x="488" y="8269"/>
                </a:lnTo>
                <a:cubicBezTo>
                  <a:pt x="487" y="8263"/>
                  <a:pt x="486" y="8257"/>
                  <a:pt x="485" y="8250"/>
                </a:cubicBezTo>
                <a:close/>
                <a:moveTo>
                  <a:pt x="7666" y="9573"/>
                </a:moveTo>
                <a:cubicBezTo>
                  <a:pt x="7670" y="9580"/>
                  <a:pt x="7677" y="9587"/>
                  <a:pt x="7683" y="9597"/>
                </a:cubicBezTo>
                <a:lnTo>
                  <a:pt x="7693" y="9627"/>
                </a:lnTo>
                <a:cubicBezTo>
                  <a:pt x="7691" y="9627"/>
                  <a:pt x="7690" y="9628"/>
                  <a:pt x="7687" y="9628"/>
                </a:cubicBezTo>
                <a:cubicBezTo>
                  <a:pt x="7686" y="9628"/>
                  <a:pt x="7683" y="9628"/>
                  <a:pt x="7680" y="9627"/>
                </a:cubicBezTo>
                <a:cubicBezTo>
                  <a:pt x="7673" y="9607"/>
                  <a:pt x="7670" y="9590"/>
                  <a:pt x="7666" y="9573"/>
                </a:cubicBezTo>
                <a:close/>
                <a:moveTo>
                  <a:pt x="7592" y="9637"/>
                </a:moveTo>
                <a:lnTo>
                  <a:pt x="7592" y="9637"/>
                </a:lnTo>
                <a:cubicBezTo>
                  <a:pt x="7606" y="9664"/>
                  <a:pt x="7609" y="9681"/>
                  <a:pt x="7616" y="9701"/>
                </a:cubicBezTo>
                <a:lnTo>
                  <a:pt x="7613" y="9698"/>
                </a:lnTo>
                <a:cubicBezTo>
                  <a:pt x="7606" y="9677"/>
                  <a:pt x="7599" y="9661"/>
                  <a:pt x="7592" y="9637"/>
                </a:cubicBezTo>
                <a:close/>
                <a:moveTo>
                  <a:pt x="7569" y="9714"/>
                </a:moveTo>
                <a:cubicBezTo>
                  <a:pt x="7579" y="9728"/>
                  <a:pt x="7589" y="9741"/>
                  <a:pt x="7596" y="9758"/>
                </a:cubicBezTo>
                <a:lnTo>
                  <a:pt x="7582" y="9748"/>
                </a:lnTo>
                <a:lnTo>
                  <a:pt x="7582" y="9748"/>
                </a:lnTo>
                <a:cubicBezTo>
                  <a:pt x="7582" y="9748"/>
                  <a:pt x="7582" y="9748"/>
                  <a:pt x="7582" y="9748"/>
                </a:cubicBezTo>
                <a:lnTo>
                  <a:pt x="7569" y="9714"/>
                </a:lnTo>
                <a:close/>
                <a:moveTo>
                  <a:pt x="7582" y="9748"/>
                </a:moveTo>
                <a:lnTo>
                  <a:pt x="7599" y="9762"/>
                </a:lnTo>
                <a:lnTo>
                  <a:pt x="7616" y="9792"/>
                </a:lnTo>
                <a:lnTo>
                  <a:pt x="7596" y="9778"/>
                </a:lnTo>
                <a:cubicBezTo>
                  <a:pt x="7592" y="9772"/>
                  <a:pt x="7586" y="9758"/>
                  <a:pt x="7582" y="9748"/>
                </a:cubicBezTo>
                <a:close/>
                <a:moveTo>
                  <a:pt x="7616" y="9714"/>
                </a:moveTo>
                <a:cubicBezTo>
                  <a:pt x="7619" y="9718"/>
                  <a:pt x="7623" y="9718"/>
                  <a:pt x="7623" y="9718"/>
                </a:cubicBezTo>
                <a:lnTo>
                  <a:pt x="7623" y="9721"/>
                </a:lnTo>
                <a:cubicBezTo>
                  <a:pt x="7636" y="9751"/>
                  <a:pt x="7643" y="9772"/>
                  <a:pt x="7650" y="9795"/>
                </a:cubicBezTo>
                <a:lnTo>
                  <a:pt x="7636" y="9785"/>
                </a:lnTo>
                <a:cubicBezTo>
                  <a:pt x="7633" y="9765"/>
                  <a:pt x="7626" y="9738"/>
                  <a:pt x="7616" y="9714"/>
                </a:cubicBezTo>
                <a:close/>
                <a:moveTo>
                  <a:pt x="7643" y="9795"/>
                </a:moveTo>
                <a:lnTo>
                  <a:pt x="7656" y="9805"/>
                </a:lnTo>
                <a:cubicBezTo>
                  <a:pt x="7656" y="9805"/>
                  <a:pt x="7656" y="9812"/>
                  <a:pt x="7660" y="9815"/>
                </a:cubicBezTo>
                <a:lnTo>
                  <a:pt x="7660" y="9819"/>
                </a:lnTo>
                <a:lnTo>
                  <a:pt x="7646" y="9812"/>
                </a:lnTo>
                <a:cubicBezTo>
                  <a:pt x="7646" y="9805"/>
                  <a:pt x="7643" y="9799"/>
                  <a:pt x="7643" y="9795"/>
                </a:cubicBezTo>
                <a:close/>
                <a:moveTo>
                  <a:pt x="7680" y="9640"/>
                </a:moveTo>
                <a:lnTo>
                  <a:pt x="7700" y="9644"/>
                </a:lnTo>
                <a:cubicBezTo>
                  <a:pt x="7707" y="9661"/>
                  <a:pt x="7710" y="9681"/>
                  <a:pt x="7714" y="9698"/>
                </a:cubicBezTo>
                <a:lnTo>
                  <a:pt x="7714" y="9714"/>
                </a:lnTo>
                <a:cubicBezTo>
                  <a:pt x="7714" y="9681"/>
                  <a:pt x="7720" y="9667"/>
                  <a:pt x="7727" y="9664"/>
                </a:cubicBezTo>
                <a:cubicBezTo>
                  <a:pt x="7737" y="9674"/>
                  <a:pt x="7751" y="9684"/>
                  <a:pt x="7764" y="9694"/>
                </a:cubicBezTo>
                <a:cubicBezTo>
                  <a:pt x="7781" y="9718"/>
                  <a:pt x="7798" y="9745"/>
                  <a:pt x="7815" y="9775"/>
                </a:cubicBezTo>
                <a:cubicBezTo>
                  <a:pt x="7791" y="9768"/>
                  <a:pt x="7767" y="9755"/>
                  <a:pt x="7744" y="9745"/>
                </a:cubicBezTo>
                <a:lnTo>
                  <a:pt x="7744" y="9745"/>
                </a:lnTo>
                <a:cubicBezTo>
                  <a:pt x="7790" y="9785"/>
                  <a:pt x="7839" y="9826"/>
                  <a:pt x="7818" y="9826"/>
                </a:cubicBezTo>
                <a:cubicBezTo>
                  <a:pt x="7814" y="9826"/>
                  <a:pt x="7809" y="9824"/>
                  <a:pt x="7801" y="9822"/>
                </a:cubicBezTo>
                <a:lnTo>
                  <a:pt x="7697" y="9755"/>
                </a:lnTo>
                <a:cubicBezTo>
                  <a:pt x="7697" y="9741"/>
                  <a:pt x="7700" y="9728"/>
                  <a:pt x="7703" y="9711"/>
                </a:cubicBezTo>
                <a:cubicBezTo>
                  <a:pt x="7717" y="9725"/>
                  <a:pt x="7730" y="9735"/>
                  <a:pt x="7744" y="9745"/>
                </a:cubicBezTo>
                <a:lnTo>
                  <a:pt x="7703" y="9704"/>
                </a:lnTo>
                <a:lnTo>
                  <a:pt x="7697" y="9687"/>
                </a:lnTo>
                <a:cubicBezTo>
                  <a:pt x="7707" y="9687"/>
                  <a:pt x="7714" y="9687"/>
                  <a:pt x="7700" y="9674"/>
                </a:cubicBezTo>
                <a:lnTo>
                  <a:pt x="7693" y="9674"/>
                </a:lnTo>
                <a:cubicBezTo>
                  <a:pt x="7687" y="9664"/>
                  <a:pt x="7683" y="9650"/>
                  <a:pt x="7680" y="9640"/>
                </a:cubicBezTo>
                <a:close/>
                <a:moveTo>
                  <a:pt x="7687" y="9812"/>
                </a:moveTo>
                <a:cubicBezTo>
                  <a:pt x="7694" y="9819"/>
                  <a:pt x="7701" y="9826"/>
                  <a:pt x="7708" y="9833"/>
                </a:cubicBezTo>
                <a:lnTo>
                  <a:pt x="7708" y="9833"/>
                </a:lnTo>
                <a:cubicBezTo>
                  <a:pt x="7701" y="9828"/>
                  <a:pt x="7694" y="9823"/>
                  <a:pt x="7687" y="9818"/>
                </a:cubicBezTo>
                <a:lnTo>
                  <a:pt x="7687" y="9818"/>
                </a:lnTo>
                <a:cubicBezTo>
                  <a:pt x="7687" y="9815"/>
                  <a:pt x="7687" y="9812"/>
                  <a:pt x="7687" y="9812"/>
                </a:cubicBezTo>
                <a:close/>
                <a:moveTo>
                  <a:pt x="7603" y="9799"/>
                </a:moveTo>
                <a:lnTo>
                  <a:pt x="7626" y="9815"/>
                </a:lnTo>
                <a:cubicBezTo>
                  <a:pt x="7629" y="9819"/>
                  <a:pt x="7633" y="9822"/>
                  <a:pt x="7636" y="9829"/>
                </a:cubicBezTo>
                <a:lnTo>
                  <a:pt x="7633" y="9825"/>
                </a:lnTo>
                <a:cubicBezTo>
                  <a:pt x="7619" y="9825"/>
                  <a:pt x="7619" y="9829"/>
                  <a:pt x="7616" y="9836"/>
                </a:cubicBezTo>
                <a:cubicBezTo>
                  <a:pt x="7613" y="9822"/>
                  <a:pt x="7606" y="9809"/>
                  <a:pt x="7603" y="9799"/>
                </a:cubicBezTo>
                <a:close/>
                <a:moveTo>
                  <a:pt x="7683" y="9825"/>
                </a:moveTo>
                <a:lnTo>
                  <a:pt x="7697" y="9836"/>
                </a:lnTo>
                <a:cubicBezTo>
                  <a:pt x="7693" y="9836"/>
                  <a:pt x="7690" y="9829"/>
                  <a:pt x="7683" y="9829"/>
                </a:cubicBezTo>
                <a:cubicBezTo>
                  <a:pt x="7680" y="9825"/>
                  <a:pt x="7683" y="9825"/>
                  <a:pt x="7683" y="9825"/>
                </a:cubicBezTo>
                <a:close/>
                <a:moveTo>
                  <a:pt x="7653" y="9829"/>
                </a:moveTo>
                <a:lnTo>
                  <a:pt x="7666" y="9836"/>
                </a:lnTo>
                <a:lnTo>
                  <a:pt x="7670" y="9856"/>
                </a:lnTo>
                <a:cubicBezTo>
                  <a:pt x="7666" y="9852"/>
                  <a:pt x="7660" y="9849"/>
                  <a:pt x="7656" y="9846"/>
                </a:cubicBezTo>
                <a:cubicBezTo>
                  <a:pt x="7656" y="9839"/>
                  <a:pt x="7653" y="9832"/>
                  <a:pt x="7653" y="9829"/>
                </a:cubicBezTo>
                <a:close/>
                <a:moveTo>
                  <a:pt x="7680" y="9846"/>
                </a:moveTo>
                <a:cubicBezTo>
                  <a:pt x="7698" y="9857"/>
                  <a:pt x="7710" y="9865"/>
                  <a:pt x="7701" y="9865"/>
                </a:cubicBezTo>
                <a:cubicBezTo>
                  <a:pt x="7698" y="9865"/>
                  <a:pt x="7690" y="9864"/>
                  <a:pt x="7677" y="9860"/>
                </a:cubicBezTo>
                <a:lnTo>
                  <a:pt x="7677" y="9860"/>
                </a:lnTo>
                <a:cubicBezTo>
                  <a:pt x="7677" y="9854"/>
                  <a:pt x="7677" y="9849"/>
                  <a:pt x="7680" y="9846"/>
                </a:cubicBezTo>
                <a:close/>
                <a:moveTo>
                  <a:pt x="7406" y="9849"/>
                </a:moveTo>
                <a:cubicBezTo>
                  <a:pt x="7411" y="9849"/>
                  <a:pt x="7430" y="9860"/>
                  <a:pt x="7454" y="9876"/>
                </a:cubicBezTo>
                <a:cubicBezTo>
                  <a:pt x="7465" y="9886"/>
                  <a:pt x="7471" y="9896"/>
                  <a:pt x="7478" y="9906"/>
                </a:cubicBezTo>
                <a:lnTo>
                  <a:pt x="7475" y="9906"/>
                </a:lnTo>
                <a:lnTo>
                  <a:pt x="7417" y="9866"/>
                </a:lnTo>
                <a:cubicBezTo>
                  <a:pt x="7405" y="9854"/>
                  <a:pt x="7402" y="9849"/>
                  <a:pt x="7406" y="9849"/>
                </a:cubicBezTo>
                <a:close/>
                <a:moveTo>
                  <a:pt x="7438" y="9667"/>
                </a:moveTo>
                <a:cubicBezTo>
                  <a:pt x="7498" y="9745"/>
                  <a:pt x="7555" y="9829"/>
                  <a:pt x="7609" y="9913"/>
                </a:cubicBezTo>
                <a:lnTo>
                  <a:pt x="7576" y="9852"/>
                </a:lnTo>
                <a:lnTo>
                  <a:pt x="7613" y="9913"/>
                </a:lnTo>
                <a:cubicBezTo>
                  <a:pt x="7613" y="9913"/>
                  <a:pt x="7609" y="9916"/>
                  <a:pt x="7606" y="9916"/>
                </a:cubicBezTo>
                <a:cubicBezTo>
                  <a:pt x="7552" y="9842"/>
                  <a:pt x="7454" y="9708"/>
                  <a:pt x="7448" y="9691"/>
                </a:cubicBezTo>
                <a:lnTo>
                  <a:pt x="7448" y="9691"/>
                </a:lnTo>
                <a:lnTo>
                  <a:pt x="7569" y="9859"/>
                </a:lnTo>
                <a:cubicBezTo>
                  <a:pt x="7498" y="9751"/>
                  <a:pt x="7518" y="9795"/>
                  <a:pt x="7438" y="9667"/>
                </a:cubicBezTo>
                <a:close/>
                <a:moveTo>
                  <a:pt x="7384" y="9849"/>
                </a:moveTo>
                <a:lnTo>
                  <a:pt x="7485" y="9920"/>
                </a:lnTo>
                <a:cubicBezTo>
                  <a:pt x="7485" y="9923"/>
                  <a:pt x="7487" y="9926"/>
                  <a:pt x="7488" y="9929"/>
                </a:cubicBezTo>
                <a:lnTo>
                  <a:pt x="7488" y="9929"/>
                </a:lnTo>
                <a:lnTo>
                  <a:pt x="7479" y="9923"/>
                </a:lnTo>
                <a:lnTo>
                  <a:pt x="7479" y="9923"/>
                </a:lnTo>
                <a:lnTo>
                  <a:pt x="7488" y="9930"/>
                </a:lnTo>
                <a:cubicBezTo>
                  <a:pt x="7488" y="9929"/>
                  <a:pt x="7488" y="9929"/>
                  <a:pt x="7488" y="9929"/>
                </a:cubicBezTo>
                <a:lnTo>
                  <a:pt x="7488" y="9929"/>
                </a:lnTo>
                <a:lnTo>
                  <a:pt x="7495" y="9933"/>
                </a:lnTo>
                <a:lnTo>
                  <a:pt x="7502" y="9947"/>
                </a:lnTo>
                <a:cubicBezTo>
                  <a:pt x="7461" y="9920"/>
                  <a:pt x="7424" y="9889"/>
                  <a:pt x="7387" y="9862"/>
                </a:cubicBezTo>
                <a:lnTo>
                  <a:pt x="7387" y="9862"/>
                </a:lnTo>
                <a:lnTo>
                  <a:pt x="7479" y="9923"/>
                </a:lnTo>
                <a:lnTo>
                  <a:pt x="7479" y="9923"/>
                </a:lnTo>
                <a:lnTo>
                  <a:pt x="7384" y="9849"/>
                </a:lnTo>
                <a:close/>
                <a:moveTo>
                  <a:pt x="7279" y="9852"/>
                </a:moveTo>
                <a:lnTo>
                  <a:pt x="7279" y="9852"/>
                </a:lnTo>
                <a:cubicBezTo>
                  <a:pt x="7394" y="9903"/>
                  <a:pt x="7451" y="9937"/>
                  <a:pt x="7515" y="9970"/>
                </a:cubicBezTo>
                <a:cubicBezTo>
                  <a:pt x="7522" y="9990"/>
                  <a:pt x="7525" y="10007"/>
                  <a:pt x="7505" y="10011"/>
                </a:cubicBezTo>
                <a:lnTo>
                  <a:pt x="7528" y="10017"/>
                </a:lnTo>
                <a:cubicBezTo>
                  <a:pt x="7607" y="10067"/>
                  <a:pt x="7626" y="10082"/>
                  <a:pt x="7617" y="10082"/>
                </a:cubicBezTo>
                <a:cubicBezTo>
                  <a:pt x="7602" y="10082"/>
                  <a:pt x="7500" y="10033"/>
                  <a:pt x="7478" y="10033"/>
                </a:cubicBezTo>
                <a:cubicBezTo>
                  <a:pt x="7470" y="10033"/>
                  <a:pt x="7473" y="10040"/>
                  <a:pt x="7495" y="10058"/>
                </a:cubicBezTo>
                <a:cubicBezTo>
                  <a:pt x="7458" y="10031"/>
                  <a:pt x="7424" y="10007"/>
                  <a:pt x="7384" y="9984"/>
                </a:cubicBezTo>
                <a:lnTo>
                  <a:pt x="7384" y="9984"/>
                </a:lnTo>
                <a:cubicBezTo>
                  <a:pt x="7414" y="9990"/>
                  <a:pt x="7441" y="9997"/>
                  <a:pt x="7468" y="10007"/>
                </a:cubicBezTo>
                <a:cubicBezTo>
                  <a:pt x="7249" y="9886"/>
                  <a:pt x="7589" y="10017"/>
                  <a:pt x="7279" y="9852"/>
                </a:cubicBezTo>
                <a:close/>
                <a:moveTo>
                  <a:pt x="7340" y="9980"/>
                </a:moveTo>
                <a:cubicBezTo>
                  <a:pt x="7350" y="9980"/>
                  <a:pt x="7362" y="9981"/>
                  <a:pt x="7377" y="9984"/>
                </a:cubicBezTo>
                <a:cubicBezTo>
                  <a:pt x="7330" y="9990"/>
                  <a:pt x="7417" y="10078"/>
                  <a:pt x="7475" y="10165"/>
                </a:cubicBezTo>
                <a:lnTo>
                  <a:pt x="7407" y="10118"/>
                </a:lnTo>
                <a:cubicBezTo>
                  <a:pt x="7393" y="10114"/>
                  <a:pt x="7382" y="10113"/>
                  <a:pt x="7373" y="10113"/>
                </a:cubicBezTo>
                <a:cubicBezTo>
                  <a:pt x="7360" y="10113"/>
                  <a:pt x="7352" y="10116"/>
                  <a:pt x="7343" y="10118"/>
                </a:cubicBezTo>
                <a:lnTo>
                  <a:pt x="7306" y="10098"/>
                </a:lnTo>
                <a:cubicBezTo>
                  <a:pt x="7340" y="10064"/>
                  <a:pt x="7370" y="10041"/>
                  <a:pt x="7370" y="10041"/>
                </a:cubicBezTo>
                <a:lnTo>
                  <a:pt x="7370" y="10041"/>
                </a:lnTo>
                <a:cubicBezTo>
                  <a:pt x="7370" y="10041"/>
                  <a:pt x="7337" y="10061"/>
                  <a:pt x="7303" y="10098"/>
                </a:cubicBezTo>
                <a:lnTo>
                  <a:pt x="7290" y="10091"/>
                </a:lnTo>
                <a:cubicBezTo>
                  <a:pt x="7296" y="10085"/>
                  <a:pt x="7303" y="10078"/>
                  <a:pt x="7306" y="10071"/>
                </a:cubicBezTo>
                <a:lnTo>
                  <a:pt x="7306" y="10071"/>
                </a:lnTo>
                <a:lnTo>
                  <a:pt x="7286" y="10091"/>
                </a:lnTo>
                <a:cubicBezTo>
                  <a:pt x="7228" y="10060"/>
                  <a:pt x="7170" y="10030"/>
                  <a:pt x="7188" y="10030"/>
                </a:cubicBezTo>
                <a:cubicBezTo>
                  <a:pt x="7193" y="10030"/>
                  <a:pt x="7204" y="10032"/>
                  <a:pt x="7222" y="10037"/>
                </a:cubicBezTo>
                <a:lnTo>
                  <a:pt x="7249" y="10054"/>
                </a:lnTo>
                <a:cubicBezTo>
                  <a:pt x="7314" y="10045"/>
                  <a:pt x="7268" y="9980"/>
                  <a:pt x="7340" y="9980"/>
                </a:cubicBezTo>
                <a:close/>
                <a:moveTo>
                  <a:pt x="7279" y="10125"/>
                </a:moveTo>
                <a:cubicBezTo>
                  <a:pt x="7293" y="10125"/>
                  <a:pt x="7306" y="10128"/>
                  <a:pt x="7320" y="10128"/>
                </a:cubicBezTo>
                <a:cubicBezTo>
                  <a:pt x="7317" y="10131"/>
                  <a:pt x="7314" y="10136"/>
                  <a:pt x="7308" y="10136"/>
                </a:cubicBezTo>
                <a:cubicBezTo>
                  <a:pt x="7307" y="10136"/>
                  <a:pt x="7305" y="10136"/>
                  <a:pt x="7303" y="10135"/>
                </a:cubicBezTo>
                <a:lnTo>
                  <a:pt x="7303" y="10135"/>
                </a:lnTo>
                <a:cubicBezTo>
                  <a:pt x="7316" y="10145"/>
                  <a:pt x="7323" y="10152"/>
                  <a:pt x="7330" y="10159"/>
                </a:cubicBezTo>
                <a:cubicBezTo>
                  <a:pt x="7350" y="10175"/>
                  <a:pt x="7374" y="10189"/>
                  <a:pt x="7397" y="10202"/>
                </a:cubicBezTo>
                <a:lnTo>
                  <a:pt x="7387" y="10212"/>
                </a:lnTo>
                <a:cubicBezTo>
                  <a:pt x="7370" y="10206"/>
                  <a:pt x="7350" y="10199"/>
                  <a:pt x="7330" y="10196"/>
                </a:cubicBezTo>
                <a:lnTo>
                  <a:pt x="7327" y="10196"/>
                </a:lnTo>
                <a:lnTo>
                  <a:pt x="7340" y="10179"/>
                </a:lnTo>
                <a:lnTo>
                  <a:pt x="7323" y="10196"/>
                </a:lnTo>
                <a:lnTo>
                  <a:pt x="7313" y="10196"/>
                </a:lnTo>
                <a:lnTo>
                  <a:pt x="7303" y="10189"/>
                </a:lnTo>
                <a:cubicBezTo>
                  <a:pt x="7296" y="10182"/>
                  <a:pt x="7290" y="10179"/>
                  <a:pt x="7283" y="10172"/>
                </a:cubicBezTo>
                <a:cubicBezTo>
                  <a:pt x="7273" y="10165"/>
                  <a:pt x="7266" y="10155"/>
                  <a:pt x="7259" y="10145"/>
                </a:cubicBezTo>
                <a:cubicBezTo>
                  <a:pt x="7259" y="10138"/>
                  <a:pt x="7253" y="10132"/>
                  <a:pt x="7256" y="10128"/>
                </a:cubicBezTo>
                <a:lnTo>
                  <a:pt x="7276" y="10128"/>
                </a:lnTo>
                <a:lnTo>
                  <a:pt x="7279" y="10125"/>
                </a:lnTo>
                <a:close/>
                <a:moveTo>
                  <a:pt x="7280" y="10223"/>
                </a:moveTo>
                <a:cubicBezTo>
                  <a:pt x="7282" y="10223"/>
                  <a:pt x="7293" y="10223"/>
                  <a:pt x="7303" y="10226"/>
                </a:cubicBezTo>
                <a:lnTo>
                  <a:pt x="7296" y="10229"/>
                </a:lnTo>
                <a:cubicBezTo>
                  <a:pt x="7293" y="10226"/>
                  <a:pt x="7286" y="10226"/>
                  <a:pt x="7280" y="10223"/>
                </a:cubicBezTo>
                <a:close/>
                <a:moveTo>
                  <a:pt x="7397" y="10206"/>
                </a:moveTo>
                <a:cubicBezTo>
                  <a:pt x="7411" y="10216"/>
                  <a:pt x="7431" y="10226"/>
                  <a:pt x="7458" y="10239"/>
                </a:cubicBezTo>
                <a:cubicBezTo>
                  <a:pt x="7428" y="10226"/>
                  <a:pt x="7414" y="10223"/>
                  <a:pt x="7391" y="10216"/>
                </a:cubicBezTo>
                <a:cubicBezTo>
                  <a:pt x="7391" y="10212"/>
                  <a:pt x="7394" y="10209"/>
                  <a:pt x="7397" y="10206"/>
                </a:cubicBezTo>
                <a:close/>
                <a:moveTo>
                  <a:pt x="6990" y="10260"/>
                </a:moveTo>
                <a:lnTo>
                  <a:pt x="6990" y="10263"/>
                </a:lnTo>
                <a:lnTo>
                  <a:pt x="6987" y="10266"/>
                </a:lnTo>
                <a:lnTo>
                  <a:pt x="6987" y="10263"/>
                </a:lnTo>
                <a:lnTo>
                  <a:pt x="6990" y="10260"/>
                </a:lnTo>
                <a:close/>
                <a:moveTo>
                  <a:pt x="7360" y="10324"/>
                </a:moveTo>
                <a:cubicBezTo>
                  <a:pt x="7357" y="10334"/>
                  <a:pt x="7353" y="10337"/>
                  <a:pt x="7347" y="10347"/>
                </a:cubicBezTo>
                <a:cubicBezTo>
                  <a:pt x="7343" y="10347"/>
                  <a:pt x="7333" y="10340"/>
                  <a:pt x="7327" y="10340"/>
                </a:cubicBezTo>
                <a:cubicBezTo>
                  <a:pt x="7323" y="10340"/>
                  <a:pt x="7330" y="10334"/>
                  <a:pt x="7330" y="10330"/>
                </a:cubicBezTo>
                <a:cubicBezTo>
                  <a:pt x="7340" y="10327"/>
                  <a:pt x="7350" y="10327"/>
                  <a:pt x="7360" y="10324"/>
                </a:cubicBezTo>
                <a:close/>
                <a:moveTo>
                  <a:pt x="7370" y="10324"/>
                </a:moveTo>
                <a:cubicBezTo>
                  <a:pt x="7376" y="10338"/>
                  <a:pt x="7374" y="10348"/>
                  <a:pt x="7358" y="10348"/>
                </a:cubicBezTo>
                <a:cubicBezTo>
                  <a:pt x="7356" y="10348"/>
                  <a:pt x="7353" y="10348"/>
                  <a:pt x="7350" y="10347"/>
                </a:cubicBezTo>
                <a:lnTo>
                  <a:pt x="7364" y="10324"/>
                </a:lnTo>
                <a:close/>
                <a:moveTo>
                  <a:pt x="7303" y="10381"/>
                </a:moveTo>
                <a:lnTo>
                  <a:pt x="7316" y="10387"/>
                </a:lnTo>
                <a:cubicBezTo>
                  <a:pt x="7310" y="10394"/>
                  <a:pt x="7306" y="10398"/>
                  <a:pt x="7300" y="10404"/>
                </a:cubicBezTo>
                <a:lnTo>
                  <a:pt x="7293" y="10401"/>
                </a:lnTo>
                <a:lnTo>
                  <a:pt x="7303" y="10381"/>
                </a:lnTo>
                <a:close/>
                <a:moveTo>
                  <a:pt x="7323" y="10391"/>
                </a:moveTo>
                <a:cubicBezTo>
                  <a:pt x="7333" y="10398"/>
                  <a:pt x="7343" y="10401"/>
                  <a:pt x="7360" y="10404"/>
                </a:cubicBezTo>
                <a:cubicBezTo>
                  <a:pt x="7353" y="10411"/>
                  <a:pt x="7347" y="10418"/>
                  <a:pt x="7343" y="10421"/>
                </a:cubicBezTo>
                <a:lnTo>
                  <a:pt x="7313" y="10411"/>
                </a:lnTo>
                <a:lnTo>
                  <a:pt x="7323" y="10391"/>
                </a:lnTo>
                <a:close/>
                <a:moveTo>
                  <a:pt x="7290" y="10404"/>
                </a:moveTo>
                <a:lnTo>
                  <a:pt x="7300" y="10411"/>
                </a:lnTo>
                <a:lnTo>
                  <a:pt x="7279" y="10431"/>
                </a:lnTo>
                <a:lnTo>
                  <a:pt x="7273" y="10428"/>
                </a:lnTo>
                <a:lnTo>
                  <a:pt x="7290" y="10404"/>
                </a:lnTo>
                <a:close/>
                <a:moveTo>
                  <a:pt x="7367" y="10408"/>
                </a:moveTo>
                <a:lnTo>
                  <a:pt x="7387" y="10418"/>
                </a:lnTo>
                <a:cubicBezTo>
                  <a:pt x="7384" y="10425"/>
                  <a:pt x="7377" y="10431"/>
                  <a:pt x="7374" y="10438"/>
                </a:cubicBezTo>
                <a:lnTo>
                  <a:pt x="7357" y="10428"/>
                </a:lnTo>
                <a:lnTo>
                  <a:pt x="7367" y="10408"/>
                </a:lnTo>
                <a:close/>
                <a:moveTo>
                  <a:pt x="7391" y="10418"/>
                </a:moveTo>
                <a:lnTo>
                  <a:pt x="7397" y="10421"/>
                </a:lnTo>
                <a:lnTo>
                  <a:pt x="7387" y="10441"/>
                </a:lnTo>
                <a:lnTo>
                  <a:pt x="7380" y="10438"/>
                </a:lnTo>
                <a:lnTo>
                  <a:pt x="7391" y="10418"/>
                </a:lnTo>
                <a:close/>
                <a:moveTo>
                  <a:pt x="7351" y="10437"/>
                </a:moveTo>
                <a:cubicBezTo>
                  <a:pt x="7353" y="10437"/>
                  <a:pt x="7361" y="10445"/>
                  <a:pt x="7367" y="10448"/>
                </a:cubicBezTo>
                <a:lnTo>
                  <a:pt x="7350" y="10441"/>
                </a:lnTo>
                <a:lnTo>
                  <a:pt x="7350" y="10438"/>
                </a:lnTo>
                <a:cubicBezTo>
                  <a:pt x="7350" y="10438"/>
                  <a:pt x="7350" y="10437"/>
                  <a:pt x="7351" y="10437"/>
                </a:cubicBezTo>
                <a:close/>
                <a:moveTo>
                  <a:pt x="7414" y="10428"/>
                </a:moveTo>
                <a:lnTo>
                  <a:pt x="7401" y="10448"/>
                </a:lnTo>
                <a:lnTo>
                  <a:pt x="7397" y="10448"/>
                </a:lnTo>
                <a:cubicBezTo>
                  <a:pt x="7401" y="10438"/>
                  <a:pt x="7404" y="10435"/>
                  <a:pt x="7407" y="10428"/>
                </a:cubicBezTo>
                <a:close/>
                <a:moveTo>
                  <a:pt x="7481" y="10371"/>
                </a:moveTo>
                <a:cubicBezTo>
                  <a:pt x="7515" y="10391"/>
                  <a:pt x="7566" y="10418"/>
                  <a:pt x="7606" y="10441"/>
                </a:cubicBezTo>
                <a:cubicBezTo>
                  <a:pt x="7606" y="10445"/>
                  <a:pt x="7603" y="10451"/>
                  <a:pt x="7599" y="10455"/>
                </a:cubicBezTo>
                <a:lnTo>
                  <a:pt x="7596" y="10455"/>
                </a:lnTo>
                <a:cubicBezTo>
                  <a:pt x="7555" y="10431"/>
                  <a:pt x="7515" y="10404"/>
                  <a:pt x="7481" y="10371"/>
                </a:cubicBezTo>
                <a:close/>
                <a:moveTo>
                  <a:pt x="7310" y="10421"/>
                </a:moveTo>
                <a:lnTo>
                  <a:pt x="7337" y="10435"/>
                </a:lnTo>
                <a:lnTo>
                  <a:pt x="7333" y="10438"/>
                </a:lnTo>
                <a:cubicBezTo>
                  <a:pt x="7324" y="10433"/>
                  <a:pt x="7319" y="10431"/>
                  <a:pt x="7318" y="10431"/>
                </a:cubicBezTo>
                <a:cubicBezTo>
                  <a:pt x="7317" y="10431"/>
                  <a:pt x="7321" y="10434"/>
                  <a:pt x="7330" y="10441"/>
                </a:cubicBezTo>
                <a:lnTo>
                  <a:pt x="7330" y="10445"/>
                </a:lnTo>
                <a:cubicBezTo>
                  <a:pt x="7327" y="10448"/>
                  <a:pt x="7323" y="10455"/>
                  <a:pt x="7320" y="10458"/>
                </a:cubicBezTo>
                <a:cubicBezTo>
                  <a:pt x="7319" y="10459"/>
                  <a:pt x="7319" y="10459"/>
                  <a:pt x="7318" y="10459"/>
                </a:cubicBezTo>
                <a:cubicBezTo>
                  <a:pt x="7315" y="10459"/>
                  <a:pt x="7312" y="10454"/>
                  <a:pt x="7310" y="10451"/>
                </a:cubicBezTo>
                <a:cubicBezTo>
                  <a:pt x="7316" y="10431"/>
                  <a:pt x="7303" y="10441"/>
                  <a:pt x="7310" y="10421"/>
                </a:cubicBezTo>
                <a:close/>
                <a:moveTo>
                  <a:pt x="7417" y="10435"/>
                </a:moveTo>
                <a:lnTo>
                  <a:pt x="7431" y="10445"/>
                </a:lnTo>
                <a:lnTo>
                  <a:pt x="7417" y="10462"/>
                </a:lnTo>
                <a:cubicBezTo>
                  <a:pt x="7414" y="10462"/>
                  <a:pt x="7411" y="10458"/>
                  <a:pt x="7407" y="10455"/>
                </a:cubicBezTo>
                <a:lnTo>
                  <a:pt x="7417" y="10435"/>
                </a:lnTo>
                <a:close/>
                <a:moveTo>
                  <a:pt x="7256" y="10458"/>
                </a:moveTo>
                <a:cubicBezTo>
                  <a:pt x="7254" y="10460"/>
                  <a:pt x="7252" y="10461"/>
                  <a:pt x="7250" y="10462"/>
                </a:cubicBezTo>
                <a:lnTo>
                  <a:pt x="7250" y="10462"/>
                </a:lnTo>
                <a:lnTo>
                  <a:pt x="7253" y="10458"/>
                </a:lnTo>
                <a:close/>
                <a:moveTo>
                  <a:pt x="7347" y="10451"/>
                </a:moveTo>
                <a:cubicBezTo>
                  <a:pt x="7344" y="10457"/>
                  <a:pt x="7338" y="10461"/>
                  <a:pt x="7335" y="10466"/>
                </a:cubicBezTo>
                <a:lnTo>
                  <a:pt x="7335" y="10466"/>
                </a:lnTo>
                <a:lnTo>
                  <a:pt x="7343" y="10451"/>
                </a:lnTo>
                <a:close/>
                <a:moveTo>
                  <a:pt x="7061" y="10468"/>
                </a:moveTo>
                <a:lnTo>
                  <a:pt x="7061" y="10472"/>
                </a:lnTo>
                <a:lnTo>
                  <a:pt x="7057" y="10475"/>
                </a:lnTo>
                <a:lnTo>
                  <a:pt x="7057" y="10472"/>
                </a:lnTo>
                <a:lnTo>
                  <a:pt x="7061" y="10468"/>
                </a:lnTo>
                <a:close/>
                <a:moveTo>
                  <a:pt x="7313" y="10468"/>
                </a:moveTo>
                <a:lnTo>
                  <a:pt x="7303" y="10482"/>
                </a:lnTo>
                <a:lnTo>
                  <a:pt x="7300" y="10482"/>
                </a:lnTo>
                <a:lnTo>
                  <a:pt x="7306" y="10468"/>
                </a:lnTo>
                <a:close/>
                <a:moveTo>
                  <a:pt x="7333" y="10472"/>
                </a:moveTo>
                <a:lnTo>
                  <a:pt x="7333" y="10475"/>
                </a:lnTo>
                <a:lnTo>
                  <a:pt x="7323" y="10485"/>
                </a:lnTo>
                <a:cubicBezTo>
                  <a:pt x="7327" y="10478"/>
                  <a:pt x="7330" y="10475"/>
                  <a:pt x="7333" y="10472"/>
                </a:cubicBezTo>
                <a:close/>
                <a:moveTo>
                  <a:pt x="7347" y="10455"/>
                </a:moveTo>
                <a:lnTo>
                  <a:pt x="7360" y="10462"/>
                </a:lnTo>
                <a:cubicBezTo>
                  <a:pt x="7350" y="10475"/>
                  <a:pt x="7343" y="10485"/>
                  <a:pt x="7337" y="10499"/>
                </a:cubicBezTo>
                <a:lnTo>
                  <a:pt x="7327" y="10495"/>
                </a:lnTo>
                <a:lnTo>
                  <a:pt x="7340" y="10472"/>
                </a:lnTo>
                <a:cubicBezTo>
                  <a:pt x="7343" y="10468"/>
                  <a:pt x="7347" y="10462"/>
                  <a:pt x="7347" y="10455"/>
                </a:cubicBezTo>
                <a:close/>
                <a:moveTo>
                  <a:pt x="7296" y="10492"/>
                </a:moveTo>
                <a:lnTo>
                  <a:pt x="7286" y="10502"/>
                </a:lnTo>
                <a:lnTo>
                  <a:pt x="7293" y="10492"/>
                </a:lnTo>
                <a:close/>
                <a:moveTo>
                  <a:pt x="7367" y="10465"/>
                </a:moveTo>
                <a:lnTo>
                  <a:pt x="7370" y="10468"/>
                </a:lnTo>
                <a:lnTo>
                  <a:pt x="7347" y="10505"/>
                </a:lnTo>
                <a:lnTo>
                  <a:pt x="7343" y="10505"/>
                </a:lnTo>
                <a:lnTo>
                  <a:pt x="7367" y="10465"/>
                </a:lnTo>
                <a:close/>
                <a:moveTo>
                  <a:pt x="7327" y="10502"/>
                </a:moveTo>
                <a:lnTo>
                  <a:pt x="7333" y="10509"/>
                </a:lnTo>
                <a:lnTo>
                  <a:pt x="7327" y="10515"/>
                </a:lnTo>
                <a:cubicBezTo>
                  <a:pt x="7327" y="10512"/>
                  <a:pt x="7323" y="10512"/>
                  <a:pt x="7320" y="10512"/>
                </a:cubicBezTo>
                <a:lnTo>
                  <a:pt x="7327" y="10502"/>
                </a:lnTo>
                <a:close/>
                <a:moveTo>
                  <a:pt x="7434" y="10445"/>
                </a:moveTo>
                <a:cubicBezTo>
                  <a:pt x="7488" y="10485"/>
                  <a:pt x="7528" y="10519"/>
                  <a:pt x="7525" y="10525"/>
                </a:cubicBezTo>
                <a:cubicBezTo>
                  <a:pt x="7495" y="10502"/>
                  <a:pt x="7461" y="10482"/>
                  <a:pt x="7428" y="10465"/>
                </a:cubicBezTo>
                <a:cubicBezTo>
                  <a:pt x="7428" y="10458"/>
                  <a:pt x="7431" y="10451"/>
                  <a:pt x="7434" y="10445"/>
                </a:cubicBezTo>
                <a:close/>
                <a:moveTo>
                  <a:pt x="7401" y="10485"/>
                </a:moveTo>
                <a:lnTo>
                  <a:pt x="7374" y="10529"/>
                </a:lnTo>
                <a:lnTo>
                  <a:pt x="7370" y="10529"/>
                </a:lnTo>
                <a:lnTo>
                  <a:pt x="7394" y="10485"/>
                </a:lnTo>
                <a:close/>
                <a:moveTo>
                  <a:pt x="7414" y="10492"/>
                </a:moveTo>
                <a:cubicBezTo>
                  <a:pt x="7461" y="10520"/>
                  <a:pt x="7501" y="10547"/>
                  <a:pt x="7485" y="10547"/>
                </a:cubicBezTo>
                <a:cubicBezTo>
                  <a:pt x="7481" y="10547"/>
                  <a:pt x="7471" y="10544"/>
                  <a:pt x="7454" y="10539"/>
                </a:cubicBezTo>
                <a:lnTo>
                  <a:pt x="7407" y="10509"/>
                </a:lnTo>
                <a:lnTo>
                  <a:pt x="7414" y="10492"/>
                </a:lnTo>
                <a:close/>
                <a:moveTo>
                  <a:pt x="7389" y="10554"/>
                </a:moveTo>
                <a:lnTo>
                  <a:pt x="7394" y="10559"/>
                </a:lnTo>
                <a:lnTo>
                  <a:pt x="7394" y="10559"/>
                </a:lnTo>
                <a:lnTo>
                  <a:pt x="7387" y="10556"/>
                </a:lnTo>
                <a:cubicBezTo>
                  <a:pt x="7387" y="10556"/>
                  <a:pt x="7388" y="10555"/>
                  <a:pt x="7389" y="10554"/>
                </a:cubicBezTo>
                <a:close/>
                <a:moveTo>
                  <a:pt x="7404" y="10512"/>
                </a:moveTo>
                <a:cubicBezTo>
                  <a:pt x="7438" y="10542"/>
                  <a:pt x="7495" y="10586"/>
                  <a:pt x="7471" y="10586"/>
                </a:cubicBezTo>
                <a:cubicBezTo>
                  <a:pt x="7458" y="10579"/>
                  <a:pt x="7451" y="10576"/>
                  <a:pt x="7438" y="10569"/>
                </a:cubicBezTo>
                <a:lnTo>
                  <a:pt x="7414" y="10552"/>
                </a:lnTo>
                <a:lnTo>
                  <a:pt x="7394" y="10539"/>
                </a:lnTo>
                <a:cubicBezTo>
                  <a:pt x="7397" y="10532"/>
                  <a:pt x="7401" y="10522"/>
                  <a:pt x="7404" y="10512"/>
                </a:cubicBezTo>
                <a:close/>
                <a:moveTo>
                  <a:pt x="7286" y="10579"/>
                </a:moveTo>
                <a:cubicBezTo>
                  <a:pt x="7283" y="10583"/>
                  <a:pt x="7283" y="10586"/>
                  <a:pt x="7283" y="10589"/>
                </a:cubicBezTo>
                <a:lnTo>
                  <a:pt x="7279" y="10589"/>
                </a:lnTo>
                <a:cubicBezTo>
                  <a:pt x="7279" y="10586"/>
                  <a:pt x="7283" y="10583"/>
                  <a:pt x="7286" y="10579"/>
                </a:cubicBezTo>
                <a:close/>
                <a:moveTo>
                  <a:pt x="7404" y="10566"/>
                </a:moveTo>
                <a:lnTo>
                  <a:pt x="7407" y="10569"/>
                </a:lnTo>
                <a:cubicBezTo>
                  <a:pt x="7407" y="10573"/>
                  <a:pt x="7404" y="10576"/>
                  <a:pt x="7404" y="10579"/>
                </a:cubicBezTo>
                <a:lnTo>
                  <a:pt x="7417" y="10576"/>
                </a:lnTo>
                <a:cubicBezTo>
                  <a:pt x="7438" y="10593"/>
                  <a:pt x="7452" y="10606"/>
                  <a:pt x="7443" y="10606"/>
                </a:cubicBezTo>
                <a:cubicBezTo>
                  <a:pt x="7438" y="10606"/>
                  <a:pt x="7425" y="10601"/>
                  <a:pt x="7401" y="10589"/>
                </a:cubicBezTo>
                <a:lnTo>
                  <a:pt x="7397" y="10589"/>
                </a:lnTo>
                <a:cubicBezTo>
                  <a:pt x="7391" y="10586"/>
                  <a:pt x="7384" y="10579"/>
                  <a:pt x="7380" y="10573"/>
                </a:cubicBezTo>
                <a:lnTo>
                  <a:pt x="7384" y="10566"/>
                </a:lnTo>
                <a:close/>
                <a:moveTo>
                  <a:pt x="6812" y="10612"/>
                </a:moveTo>
                <a:cubicBezTo>
                  <a:pt x="6819" y="10612"/>
                  <a:pt x="6829" y="10612"/>
                  <a:pt x="6842" y="10613"/>
                </a:cubicBezTo>
                <a:lnTo>
                  <a:pt x="6839" y="10613"/>
                </a:lnTo>
                <a:lnTo>
                  <a:pt x="6845" y="10633"/>
                </a:lnTo>
                <a:lnTo>
                  <a:pt x="6828" y="10626"/>
                </a:lnTo>
                <a:lnTo>
                  <a:pt x="6798" y="10620"/>
                </a:lnTo>
                <a:cubicBezTo>
                  <a:pt x="6788" y="10615"/>
                  <a:pt x="6791" y="10612"/>
                  <a:pt x="6812" y="10612"/>
                </a:cubicBezTo>
                <a:close/>
                <a:moveTo>
                  <a:pt x="7337" y="10663"/>
                </a:moveTo>
                <a:cubicBezTo>
                  <a:pt x="7341" y="10667"/>
                  <a:pt x="7345" y="10670"/>
                  <a:pt x="7349" y="10674"/>
                </a:cubicBezTo>
                <a:lnTo>
                  <a:pt x="7349" y="10674"/>
                </a:lnTo>
                <a:cubicBezTo>
                  <a:pt x="7346" y="10672"/>
                  <a:pt x="7343" y="10669"/>
                  <a:pt x="7340" y="10667"/>
                </a:cubicBezTo>
                <a:lnTo>
                  <a:pt x="7337" y="10667"/>
                </a:lnTo>
                <a:cubicBezTo>
                  <a:pt x="7337" y="10667"/>
                  <a:pt x="7337" y="10667"/>
                  <a:pt x="7337" y="10663"/>
                </a:cubicBezTo>
                <a:close/>
                <a:moveTo>
                  <a:pt x="7397" y="10724"/>
                </a:moveTo>
                <a:cubicBezTo>
                  <a:pt x="7384" y="10731"/>
                  <a:pt x="7374" y="10737"/>
                  <a:pt x="7364" y="10748"/>
                </a:cubicBezTo>
                <a:lnTo>
                  <a:pt x="7290" y="10775"/>
                </a:lnTo>
                <a:lnTo>
                  <a:pt x="7296" y="10761"/>
                </a:lnTo>
                <a:lnTo>
                  <a:pt x="7397" y="10724"/>
                </a:lnTo>
                <a:close/>
                <a:moveTo>
                  <a:pt x="7266" y="10812"/>
                </a:moveTo>
                <a:lnTo>
                  <a:pt x="7300" y="10828"/>
                </a:lnTo>
                <a:cubicBezTo>
                  <a:pt x="7296" y="10828"/>
                  <a:pt x="7296" y="10832"/>
                  <a:pt x="7296" y="10835"/>
                </a:cubicBezTo>
                <a:cubicBezTo>
                  <a:pt x="7290" y="10828"/>
                  <a:pt x="7279" y="10822"/>
                  <a:pt x="7269" y="10815"/>
                </a:cubicBezTo>
                <a:lnTo>
                  <a:pt x="7266" y="10815"/>
                </a:lnTo>
                <a:lnTo>
                  <a:pt x="7266" y="10812"/>
                </a:lnTo>
                <a:close/>
                <a:moveTo>
                  <a:pt x="330" y="10832"/>
                </a:moveTo>
                <a:cubicBezTo>
                  <a:pt x="329" y="10837"/>
                  <a:pt x="329" y="10843"/>
                  <a:pt x="331" y="10848"/>
                </a:cubicBezTo>
                <a:lnTo>
                  <a:pt x="331" y="10848"/>
                </a:lnTo>
                <a:cubicBezTo>
                  <a:pt x="331" y="10842"/>
                  <a:pt x="331" y="10837"/>
                  <a:pt x="330" y="10832"/>
                </a:cubicBezTo>
                <a:close/>
                <a:moveTo>
                  <a:pt x="7158" y="10812"/>
                </a:moveTo>
                <a:lnTo>
                  <a:pt x="7165" y="10818"/>
                </a:lnTo>
                <a:lnTo>
                  <a:pt x="7061" y="10859"/>
                </a:lnTo>
                <a:lnTo>
                  <a:pt x="7051" y="10852"/>
                </a:lnTo>
                <a:lnTo>
                  <a:pt x="7158" y="10812"/>
                </a:lnTo>
                <a:close/>
                <a:moveTo>
                  <a:pt x="7037" y="10859"/>
                </a:moveTo>
                <a:lnTo>
                  <a:pt x="7047" y="10865"/>
                </a:lnTo>
                <a:lnTo>
                  <a:pt x="7030" y="10872"/>
                </a:lnTo>
                <a:lnTo>
                  <a:pt x="7020" y="10865"/>
                </a:lnTo>
                <a:lnTo>
                  <a:pt x="7037" y="10859"/>
                </a:lnTo>
                <a:close/>
                <a:moveTo>
                  <a:pt x="7316" y="10835"/>
                </a:moveTo>
                <a:lnTo>
                  <a:pt x="7374" y="10862"/>
                </a:lnTo>
                <a:lnTo>
                  <a:pt x="7364" y="10879"/>
                </a:lnTo>
                <a:cubicBezTo>
                  <a:pt x="7347" y="10869"/>
                  <a:pt x="7330" y="10855"/>
                  <a:pt x="7313" y="10845"/>
                </a:cubicBezTo>
                <a:cubicBezTo>
                  <a:pt x="7313" y="10842"/>
                  <a:pt x="7316" y="10838"/>
                  <a:pt x="7316" y="10835"/>
                </a:cubicBezTo>
                <a:close/>
                <a:moveTo>
                  <a:pt x="6993" y="10872"/>
                </a:moveTo>
                <a:lnTo>
                  <a:pt x="7003" y="10882"/>
                </a:lnTo>
                <a:lnTo>
                  <a:pt x="6983" y="10889"/>
                </a:lnTo>
                <a:cubicBezTo>
                  <a:pt x="6980" y="10889"/>
                  <a:pt x="6977" y="10882"/>
                  <a:pt x="6973" y="10882"/>
                </a:cubicBezTo>
                <a:lnTo>
                  <a:pt x="6993" y="10872"/>
                </a:lnTo>
                <a:close/>
                <a:moveTo>
                  <a:pt x="6953" y="10891"/>
                </a:moveTo>
                <a:cubicBezTo>
                  <a:pt x="6956" y="10891"/>
                  <a:pt x="6962" y="10893"/>
                  <a:pt x="6970" y="10896"/>
                </a:cubicBezTo>
                <a:lnTo>
                  <a:pt x="6956" y="10899"/>
                </a:lnTo>
                <a:cubicBezTo>
                  <a:pt x="6949" y="10893"/>
                  <a:pt x="6949" y="10891"/>
                  <a:pt x="6953" y="10891"/>
                </a:cubicBezTo>
                <a:close/>
                <a:moveTo>
                  <a:pt x="7222" y="10929"/>
                </a:moveTo>
                <a:lnTo>
                  <a:pt x="7229" y="10933"/>
                </a:lnTo>
                <a:lnTo>
                  <a:pt x="7229" y="10946"/>
                </a:lnTo>
                <a:lnTo>
                  <a:pt x="7219" y="10939"/>
                </a:lnTo>
                <a:lnTo>
                  <a:pt x="7222" y="10929"/>
                </a:lnTo>
                <a:close/>
                <a:moveTo>
                  <a:pt x="7249" y="10882"/>
                </a:moveTo>
                <a:cubicBezTo>
                  <a:pt x="7276" y="10902"/>
                  <a:pt x="7303" y="10926"/>
                  <a:pt x="7330" y="10946"/>
                </a:cubicBezTo>
                <a:cubicBezTo>
                  <a:pt x="7327" y="10950"/>
                  <a:pt x="7327" y="10950"/>
                  <a:pt x="7327" y="10950"/>
                </a:cubicBezTo>
                <a:lnTo>
                  <a:pt x="7327" y="10953"/>
                </a:lnTo>
                <a:cubicBezTo>
                  <a:pt x="7296" y="10939"/>
                  <a:pt x="7269" y="10926"/>
                  <a:pt x="7246" y="10909"/>
                </a:cubicBezTo>
                <a:cubicBezTo>
                  <a:pt x="7246" y="10902"/>
                  <a:pt x="7249" y="10892"/>
                  <a:pt x="7249" y="10882"/>
                </a:cubicBezTo>
                <a:close/>
                <a:moveTo>
                  <a:pt x="7199" y="10946"/>
                </a:moveTo>
                <a:lnTo>
                  <a:pt x="7195" y="10956"/>
                </a:lnTo>
                <a:lnTo>
                  <a:pt x="7192" y="10963"/>
                </a:lnTo>
                <a:lnTo>
                  <a:pt x="7192" y="10966"/>
                </a:lnTo>
                <a:lnTo>
                  <a:pt x="7199" y="10946"/>
                </a:lnTo>
                <a:close/>
                <a:moveTo>
                  <a:pt x="7202" y="10943"/>
                </a:moveTo>
                <a:cubicBezTo>
                  <a:pt x="7199" y="10956"/>
                  <a:pt x="7199" y="10966"/>
                  <a:pt x="7202" y="10976"/>
                </a:cubicBezTo>
                <a:cubicBezTo>
                  <a:pt x="7202" y="10977"/>
                  <a:pt x="7203" y="10977"/>
                  <a:pt x="7203" y="10977"/>
                </a:cubicBezTo>
                <a:cubicBezTo>
                  <a:pt x="7206" y="10977"/>
                  <a:pt x="7210" y="10968"/>
                  <a:pt x="7216" y="10953"/>
                </a:cubicBezTo>
                <a:lnTo>
                  <a:pt x="7226" y="10956"/>
                </a:lnTo>
                <a:cubicBezTo>
                  <a:pt x="7226" y="10970"/>
                  <a:pt x="7226" y="10983"/>
                  <a:pt x="7222" y="10993"/>
                </a:cubicBezTo>
                <a:lnTo>
                  <a:pt x="7189" y="10966"/>
                </a:lnTo>
                <a:lnTo>
                  <a:pt x="7199" y="10946"/>
                </a:lnTo>
                <a:lnTo>
                  <a:pt x="7199" y="10946"/>
                </a:lnTo>
                <a:lnTo>
                  <a:pt x="7202" y="10943"/>
                </a:lnTo>
                <a:close/>
                <a:moveTo>
                  <a:pt x="7238" y="10937"/>
                </a:moveTo>
                <a:lnTo>
                  <a:pt x="7238" y="10937"/>
                </a:lnTo>
                <a:cubicBezTo>
                  <a:pt x="7264" y="10950"/>
                  <a:pt x="7287" y="10963"/>
                  <a:pt x="7310" y="10976"/>
                </a:cubicBezTo>
                <a:lnTo>
                  <a:pt x="7300" y="10997"/>
                </a:lnTo>
                <a:lnTo>
                  <a:pt x="7236" y="10950"/>
                </a:lnTo>
                <a:cubicBezTo>
                  <a:pt x="7236" y="10946"/>
                  <a:pt x="7236" y="10943"/>
                  <a:pt x="7238" y="10937"/>
                </a:cubicBezTo>
                <a:close/>
                <a:moveTo>
                  <a:pt x="7232" y="10963"/>
                </a:moveTo>
                <a:lnTo>
                  <a:pt x="7296" y="11000"/>
                </a:lnTo>
                <a:cubicBezTo>
                  <a:pt x="7286" y="11020"/>
                  <a:pt x="7276" y="11040"/>
                  <a:pt x="7263" y="11061"/>
                </a:cubicBezTo>
                <a:cubicBezTo>
                  <a:pt x="7229" y="11047"/>
                  <a:pt x="7189" y="11057"/>
                  <a:pt x="7155" y="11040"/>
                </a:cubicBezTo>
                <a:cubicBezTo>
                  <a:pt x="7162" y="11024"/>
                  <a:pt x="7168" y="11013"/>
                  <a:pt x="7175" y="11003"/>
                </a:cubicBezTo>
                <a:lnTo>
                  <a:pt x="7172" y="11000"/>
                </a:lnTo>
                <a:lnTo>
                  <a:pt x="7172" y="11000"/>
                </a:lnTo>
                <a:cubicBezTo>
                  <a:pt x="7213" y="11019"/>
                  <a:pt x="7235" y="11027"/>
                  <a:pt x="7243" y="11027"/>
                </a:cubicBezTo>
                <a:cubicBezTo>
                  <a:pt x="7255" y="11027"/>
                  <a:pt x="7245" y="11014"/>
                  <a:pt x="7226" y="10997"/>
                </a:cubicBezTo>
                <a:cubicBezTo>
                  <a:pt x="7226" y="10987"/>
                  <a:pt x="7229" y="10973"/>
                  <a:pt x="7232" y="10963"/>
                </a:cubicBezTo>
                <a:close/>
                <a:moveTo>
                  <a:pt x="2153" y="13481"/>
                </a:moveTo>
                <a:cubicBezTo>
                  <a:pt x="2143" y="13488"/>
                  <a:pt x="2133" y="13494"/>
                  <a:pt x="2124" y="13500"/>
                </a:cubicBezTo>
                <a:cubicBezTo>
                  <a:pt x="2134" y="13496"/>
                  <a:pt x="2144" y="13489"/>
                  <a:pt x="2153" y="13481"/>
                </a:cubicBezTo>
                <a:close/>
                <a:moveTo>
                  <a:pt x="4450" y="16543"/>
                </a:moveTo>
                <a:lnTo>
                  <a:pt x="4450" y="16543"/>
                </a:lnTo>
                <a:cubicBezTo>
                  <a:pt x="4470" y="16557"/>
                  <a:pt x="4500" y="16577"/>
                  <a:pt x="4550" y="16607"/>
                </a:cubicBezTo>
                <a:lnTo>
                  <a:pt x="4550" y="16610"/>
                </a:lnTo>
                <a:lnTo>
                  <a:pt x="4450" y="16543"/>
                </a:lnTo>
                <a:close/>
                <a:moveTo>
                  <a:pt x="4845" y="16690"/>
                </a:moveTo>
                <a:cubicBezTo>
                  <a:pt x="4854" y="16690"/>
                  <a:pt x="4864" y="16694"/>
                  <a:pt x="4873" y="16701"/>
                </a:cubicBezTo>
                <a:cubicBezTo>
                  <a:pt x="4833" y="16718"/>
                  <a:pt x="4900" y="16809"/>
                  <a:pt x="4927" y="16889"/>
                </a:cubicBezTo>
                <a:cubicBezTo>
                  <a:pt x="4877" y="16842"/>
                  <a:pt x="4823" y="16802"/>
                  <a:pt x="4769" y="16762"/>
                </a:cubicBezTo>
                <a:lnTo>
                  <a:pt x="4766" y="16765"/>
                </a:lnTo>
                <a:cubicBezTo>
                  <a:pt x="4783" y="16722"/>
                  <a:pt x="4814" y="16690"/>
                  <a:pt x="4845" y="16690"/>
                </a:cubicBezTo>
                <a:close/>
                <a:moveTo>
                  <a:pt x="12136" y="19709"/>
                </a:moveTo>
                <a:lnTo>
                  <a:pt x="12136" y="19709"/>
                </a:lnTo>
                <a:cubicBezTo>
                  <a:pt x="12129" y="19715"/>
                  <a:pt x="12120" y="19723"/>
                  <a:pt x="12112" y="19732"/>
                </a:cubicBezTo>
                <a:lnTo>
                  <a:pt x="12112" y="19732"/>
                </a:lnTo>
                <a:cubicBezTo>
                  <a:pt x="12120" y="19724"/>
                  <a:pt x="12128" y="19716"/>
                  <a:pt x="12136" y="19709"/>
                </a:cubicBezTo>
                <a:close/>
                <a:moveTo>
                  <a:pt x="12112" y="19732"/>
                </a:moveTo>
                <a:cubicBezTo>
                  <a:pt x="12103" y="19741"/>
                  <a:pt x="12094" y="19750"/>
                  <a:pt x="12085" y="19760"/>
                </a:cubicBezTo>
                <a:cubicBezTo>
                  <a:pt x="12095" y="19750"/>
                  <a:pt x="12103" y="19740"/>
                  <a:pt x="12112" y="19732"/>
                </a:cubicBezTo>
                <a:close/>
                <a:moveTo>
                  <a:pt x="8259" y="0"/>
                </a:moveTo>
                <a:cubicBezTo>
                  <a:pt x="8258" y="0"/>
                  <a:pt x="8257" y="2"/>
                  <a:pt x="8255" y="5"/>
                </a:cubicBezTo>
                <a:cubicBezTo>
                  <a:pt x="8252" y="5"/>
                  <a:pt x="8249" y="5"/>
                  <a:pt x="8246" y="5"/>
                </a:cubicBezTo>
                <a:cubicBezTo>
                  <a:pt x="7949" y="5"/>
                  <a:pt x="7642" y="159"/>
                  <a:pt x="7253" y="369"/>
                </a:cubicBezTo>
                <a:lnTo>
                  <a:pt x="7283" y="274"/>
                </a:lnTo>
                <a:cubicBezTo>
                  <a:pt x="7271" y="273"/>
                  <a:pt x="7258" y="273"/>
                  <a:pt x="7245" y="273"/>
                </a:cubicBezTo>
                <a:cubicBezTo>
                  <a:pt x="7063" y="273"/>
                  <a:pt x="6819" y="377"/>
                  <a:pt x="6640" y="399"/>
                </a:cubicBezTo>
                <a:cubicBezTo>
                  <a:pt x="6613" y="486"/>
                  <a:pt x="6516" y="520"/>
                  <a:pt x="6616" y="604"/>
                </a:cubicBezTo>
                <a:cubicBezTo>
                  <a:pt x="6552" y="586"/>
                  <a:pt x="6490" y="579"/>
                  <a:pt x="6433" y="579"/>
                </a:cubicBezTo>
                <a:cubicBezTo>
                  <a:pt x="6184" y="579"/>
                  <a:pt x="5996" y="725"/>
                  <a:pt x="5832" y="867"/>
                </a:cubicBezTo>
                <a:cubicBezTo>
                  <a:pt x="5651" y="1064"/>
                  <a:pt x="5497" y="1252"/>
                  <a:pt x="5207" y="1252"/>
                </a:cubicBezTo>
                <a:cubicBezTo>
                  <a:pt x="5191" y="1252"/>
                  <a:pt x="5173" y="1252"/>
                  <a:pt x="5156" y="1250"/>
                </a:cubicBezTo>
                <a:cubicBezTo>
                  <a:pt x="5201" y="1220"/>
                  <a:pt x="5233" y="1136"/>
                  <a:pt x="5207" y="1136"/>
                </a:cubicBezTo>
                <a:cubicBezTo>
                  <a:pt x="5204" y="1136"/>
                  <a:pt x="5201" y="1137"/>
                  <a:pt x="5196" y="1139"/>
                </a:cubicBezTo>
                <a:cubicBezTo>
                  <a:pt x="5085" y="1240"/>
                  <a:pt x="4984" y="1345"/>
                  <a:pt x="4890" y="1459"/>
                </a:cubicBezTo>
                <a:cubicBezTo>
                  <a:pt x="4947" y="1504"/>
                  <a:pt x="4971" y="1511"/>
                  <a:pt x="4998" y="1511"/>
                </a:cubicBezTo>
                <a:cubicBezTo>
                  <a:pt x="5010" y="1511"/>
                  <a:pt x="5022" y="1510"/>
                  <a:pt x="5038" y="1510"/>
                </a:cubicBezTo>
                <a:cubicBezTo>
                  <a:pt x="5057" y="1510"/>
                  <a:pt x="5083" y="1512"/>
                  <a:pt x="5119" y="1520"/>
                </a:cubicBezTo>
                <a:cubicBezTo>
                  <a:pt x="5122" y="1627"/>
                  <a:pt x="5075" y="1735"/>
                  <a:pt x="4991" y="1806"/>
                </a:cubicBezTo>
                <a:cubicBezTo>
                  <a:pt x="5082" y="1617"/>
                  <a:pt x="4856" y="1634"/>
                  <a:pt x="4739" y="1627"/>
                </a:cubicBezTo>
                <a:lnTo>
                  <a:pt x="4739" y="1627"/>
                </a:lnTo>
                <a:cubicBezTo>
                  <a:pt x="4776" y="1651"/>
                  <a:pt x="4786" y="1705"/>
                  <a:pt x="4816" y="1735"/>
                </a:cubicBezTo>
                <a:cubicBezTo>
                  <a:pt x="4789" y="1731"/>
                  <a:pt x="4768" y="1729"/>
                  <a:pt x="4751" y="1729"/>
                </a:cubicBezTo>
                <a:cubicBezTo>
                  <a:pt x="4558" y="1729"/>
                  <a:pt x="4937" y="1972"/>
                  <a:pt x="4628" y="2028"/>
                </a:cubicBezTo>
                <a:lnTo>
                  <a:pt x="4591" y="1964"/>
                </a:lnTo>
                <a:cubicBezTo>
                  <a:pt x="4530" y="2065"/>
                  <a:pt x="4527" y="2210"/>
                  <a:pt x="4426" y="2280"/>
                </a:cubicBezTo>
                <a:cubicBezTo>
                  <a:pt x="4281" y="2199"/>
                  <a:pt x="4459" y="2142"/>
                  <a:pt x="4375" y="2041"/>
                </a:cubicBezTo>
                <a:lnTo>
                  <a:pt x="4375" y="2041"/>
                </a:lnTo>
                <a:cubicBezTo>
                  <a:pt x="4258" y="2169"/>
                  <a:pt x="4347" y="2489"/>
                  <a:pt x="4133" y="2489"/>
                </a:cubicBezTo>
                <a:cubicBezTo>
                  <a:pt x="4132" y="2489"/>
                  <a:pt x="4131" y="2489"/>
                  <a:pt x="4129" y="2489"/>
                </a:cubicBezTo>
                <a:cubicBezTo>
                  <a:pt x="4146" y="2405"/>
                  <a:pt x="4220" y="2334"/>
                  <a:pt x="4241" y="2250"/>
                </a:cubicBezTo>
                <a:cubicBezTo>
                  <a:pt x="4213" y="2248"/>
                  <a:pt x="4188" y="2248"/>
                  <a:pt x="4167" y="2248"/>
                </a:cubicBezTo>
                <a:cubicBezTo>
                  <a:pt x="3991" y="2248"/>
                  <a:pt x="3996" y="2294"/>
                  <a:pt x="3897" y="2354"/>
                </a:cubicBezTo>
                <a:lnTo>
                  <a:pt x="3907" y="2348"/>
                </a:lnTo>
                <a:lnTo>
                  <a:pt x="3907" y="2348"/>
                </a:lnTo>
                <a:cubicBezTo>
                  <a:pt x="3816" y="2398"/>
                  <a:pt x="3729" y="2452"/>
                  <a:pt x="3645" y="2509"/>
                </a:cubicBezTo>
                <a:lnTo>
                  <a:pt x="3729" y="2486"/>
                </a:lnTo>
                <a:lnTo>
                  <a:pt x="3729" y="2486"/>
                </a:lnTo>
                <a:cubicBezTo>
                  <a:pt x="3903" y="2921"/>
                  <a:pt x="3507" y="2876"/>
                  <a:pt x="3533" y="3258"/>
                </a:cubicBezTo>
                <a:lnTo>
                  <a:pt x="3533" y="3258"/>
                </a:lnTo>
                <a:cubicBezTo>
                  <a:pt x="3520" y="3075"/>
                  <a:pt x="3497" y="3046"/>
                  <a:pt x="3462" y="3046"/>
                </a:cubicBezTo>
                <a:cubicBezTo>
                  <a:pt x="3446" y="3046"/>
                  <a:pt x="3428" y="3052"/>
                  <a:pt x="3406" y="3052"/>
                </a:cubicBezTo>
                <a:cubicBezTo>
                  <a:pt x="3381" y="3052"/>
                  <a:pt x="3352" y="3044"/>
                  <a:pt x="3318" y="3011"/>
                </a:cubicBezTo>
                <a:cubicBezTo>
                  <a:pt x="3258" y="3029"/>
                  <a:pt x="3183" y="3060"/>
                  <a:pt x="3136" y="3060"/>
                </a:cubicBezTo>
                <a:cubicBezTo>
                  <a:pt x="3115" y="3060"/>
                  <a:pt x="3099" y="3054"/>
                  <a:pt x="3093" y="3037"/>
                </a:cubicBezTo>
                <a:lnTo>
                  <a:pt x="3093" y="3037"/>
                </a:lnTo>
                <a:cubicBezTo>
                  <a:pt x="3130" y="3236"/>
                  <a:pt x="2867" y="3162"/>
                  <a:pt x="2928" y="3448"/>
                </a:cubicBezTo>
                <a:cubicBezTo>
                  <a:pt x="2923" y="3446"/>
                  <a:pt x="2919" y="3445"/>
                  <a:pt x="2914" y="3445"/>
                </a:cubicBezTo>
                <a:cubicBezTo>
                  <a:pt x="2881" y="3445"/>
                  <a:pt x="2852" y="3501"/>
                  <a:pt x="2806" y="3501"/>
                </a:cubicBezTo>
                <a:cubicBezTo>
                  <a:pt x="2787" y="3501"/>
                  <a:pt x="2764" y="3491"/>
                  <a:pt x="2736" y="3461"/>
                </a:cubicBezTo>
                <a:lnTo>
                  <a:pt x="2736" y="3461"/>
                </a:lnTo>
                <a:cubicBezTo>
                  <a:pt x="2710" y="3529"/>
                  <a:pt x="2720" y="3548"/>
                  <a:pt x="2746" y="3548"/>
                </a:cubicBezTo>
                <a:cubicBezTo>
                  <a:pt x="2775" y="3548"/>
                  <a:pt x="2825" y="3524"/>
                  <a:pt x="2861" y="3524"/>
                </a:cubicBezTo>
                <a:cubicBezTo>
                  <a:pt x="2875" y="3524"/>
                  <a:pt x="2886" y="3527"/>
                  <a:pt x="2894" y="3536"/>
                </a:cubicBezTo>
                <a:cubicBezTo>
                  <a:pt x="2894" y="3862"/>
                  <a:pt x="2336" y="3960"/>
                  <a:pt x="2376" y="4448"/>
                </a:cubicBezTo>
                <a:cubicBezTo>
                  <a:pt x="2305" y="4761"/>
                  <a:pt x="2427" y="4919"/>
                  <a:pt x="2420" y="5181"/>
                </a:cubicBezTo>
                <a:cubicBezTo>
                  <a:pt x="2406" y="5208"/>
                  <a:pt x="2393" y="5235"/>
                  <a:pt x="2383" y="5262"/>
                </a:cubicBezTo>
                <a:cubicBezTo>
                  <a:pt x="2289" y="5259"/>
                  <a:pt x="2265" y="5097"/>
                  <a:pt x="2265" y="5097"/>
                </a:cubicBezTo>
                <a:cubicBezTo>
                  <a:pt x="2117" y="5215"/>
                  <a:pt x="2077" y="5339"/>
                  <a:pt x="2070" y="5511"/>
                </a:cubicBezTo>
                <a:cubicBezTo>
                  <a:pt x="2053" y="5487"/>
                  <a:pt x="2032" y="5479"/>
                  <a:pt x="2005" y="5479"/>
                </a:cubicBezTo>
                <a:cubicBezTo>
                  <a:pt x="1977" y="5479"/>
                  <a:pt x="1944" y="5487"/>
                  <a:pt x="1902" y="5498"/>
                </a:cubicBezTo>
                <a:cubicBezTo>
                  <a:pt x="1868" y="5622"/>
                  <a:pt x="2066" y="5656"/>
                  <a:pt x="1928" y="5784"/>
                </a:cubicBezTo>
                <a:cubicBezTo>
                  <a:pt x="1878" y="5733"/>
                  <a:pt x="1794" y="5662"/>
                  <a:pt x="1757" y="5578"/>
                </a:cubicBezTo>
                <a:lnTo>
                  <a:pt x="1757" y="5578"/>
                </a:lnTo>
                <a:cubicBezTo>
                  <a:pt x="1753" y="5747"/>
                  <a:pt x="1801" y="5925"/>
                  <a:pt x="1797" y="6090"/>
                </a:cubicBezTo>
                <a:cubicBezTo>
                  <a:pt x="1795" y="6090"/>
                  <a:pt x="1793" y="6090"/>
                  <a:pt x="1790" y="6090"/>
                </a:cubicBezTo>
                <a:cubicBezTo>
                  <a:pt x="1689" y="6090"/>
                  <a:pt x="1685" y="5947"/>
                  <a:pt x="1642" y="5874"/>
                </a:cubicBezTo>
                <a:lnTo>
                  <a:pt x="1642" y="5874"/>
                </a:lnTo>
                <a:cubicBezTo>
                  <a:pt x="1626" y="6060"/>
                  <a:pt x="1568" y="6342"/>
                  <a:pt x="1706" y="6443"/>
                </a:cubicBezTo>
                <a:cubicBezTo>
                  <a:pt x="1729" y="6418"/>
                  <a:pt x="1754" y="6396"/>
                  <a:pt x="1776" y="6374"/>
                </a:cubicBezTo>
                <a:lnTo>
                  <a:pt x="1776" y="6374"/>
                </a:lnTo>
                <a:cubicBezTo>
                  <a:pt x="1773" y="6375"/>
                  <a:pt x="1769" y="6376"/>
                  <a:pt x="1765" y="6376"/>
                </a:cubicBezTo>
                <a:cubicBezTo>
                  <a:pt x="1723" y="6376"/>
                  <a:pt x="1653" y="6328"/>
                  <a:pt x="1646" y="6288"/>
                </a:cubicBezTo>
                <a:cubicBezTo>
                  <a:pt x="1591" y="6139"/>
                  <a:pt x="1707" y="6106"/>
                  <a:pt x="1785" y="6106"/>
                </a:cubicBezTo>
                <a:cubicBezTo>
                  <a:pt x="1803" y="6106"/>
                  <a:pt x="1819" y="6107"/>
                  <a:pt x="1831" y="6110"/>
                </a:cubicBezTo>
                <a:lnTo>
                  <a:pt x="1828" y="6224"/>
                </a:lnTo>
                <a:cubicBezTo>
                  <a:pt x="1830" y="6225"/>
                  <a:pt x="1833" y="6225"/>
                  <a:pt x="1836" y="6225"/>
                </a:cubicBezTo>
                <a:cubicBezTo>
                  <a:pt x="2184" y="6225"/>
                  <a:pt x="1929" y="5789"/>
                  <a:pt x="2023" y="5582"/>
                </a:cubicBezTo>
                <a:lnTo>
                  <a:pt x="2023" y="5582"/>
                </a:lnTo>
                <a:lnTo>
                  <a:pt x="2184" y="5726"/>
                </a:lnTo>
                <a:cubicBezTo>
                  <a:pt x="1972" y="6248"/>
                  <a:pt x="1807" y="6787"/>
                  <a:pt x="1683" y="7338"/>
                </a:cubicBezTo>
                <a:lnTo>
                  <a:pt x="1673" y="7359"/>
                </a:lnTo>
                <a:cubicBezTo>
                  <a:pt x="1572" y="7285"/>
                  <a:pt x="1474" y="7200"/>
                  <a:pt x="1366" y="7157"/>
                </a:cubicBezTo>
                <a:lnTo>
                  <a:pt x="1282" y="7106"/>
                </a:lnTo>
                <a:lnTo>
                  <a:pt x="1282" y="7133"/>
                </a:lnTo>
                <a:cubicBezTo>
                  <a:pt x="1263" y="7130"/>
                  <a:pt x="1242" y="7128"/>
                  <a:pt x="1221" y="7128"/>
                </a:cubicBezTo>
                <a:cubicBezTo>
                  <a:pt x="1141" y="7128"/>
                  <a:pt x="1050" y="7155"/>
                  <a:pt x="946" y="7227"/>
                </a:cubicBezTo>
                <a:lnTo>
                  <a:pt x="979" y="7537"/>
                </a:lnTo>
                <a:lnTo>
                  <a:pt x="821" y="7557"/>
                </a:lnTo>
                <a:lnTo>
                  <a:pt x="912" y="7352"/>
                </a:lnTo>
                <a:lnTo>
                  <a:pt x="912" y="7352"/>
                </a:lnTo>
                <a:cubicBezTo>
                  <a:pt x="744" y="7409"/>
                  <a:pt x="808" y="7534"/>
                  <a:pt x="841" y="7648"/>
                </a:cubicBezTo>
                <a:cubicBezTo>
                  <a:pt x="827" y="7645"/>
                  <a:pt x="812" y="7643"/>
                  <a:pt x="797" y="7643"/>
                </a:cubicBezTo>
                <a:cubicBezTo>
                  <a:pt x="747" y="7643"/>
                  <a:pt x="699" y="7660"/>
                  <a:pt x="660" y="7688"/>
                </a:cubicBezTo>
                <a:cubicBezTo>
                  <a:pt x="703" y="7806"/>
                  <a:pt x="754" y="7921"/>
                  <a:pt x="801" y="8035"/>
                </a:cubicBezTo>
                <a:cubicBezTo>
                  <a:pt x="721" y="8028"/>
                  <a:pt x="676" y="7932"/>
                  <a:pt x="613" y="7932"/>
                </a:cubicBezTo>
                <a:cubicBezTo>
                  <a:pt x="587" y="7932"/>
                  <a:pt x="559" y="7947"/>
                  <a:pt x="525" y="7988"/>
                </a:cubicBezTo>
                <a:cubicBezTo>
                  <a:pt x="592" y="8146"/>
                  <a:pt x="794" y="7968"/>
                  <a:pt x="794" y="8183"/>
                </a:cubicBezTo>
                <a:cubicBezTo>
                  <a:pt x="636" y="8257"/>
                  <a:pt x="549" y="8190"/>
                  <a:pt x="603" y="8368"/>
                </a:cubicBezTo>
                <a:cubicBezTo>
                  <a:pt x="532" y="8365"/>
                  <a:pt x="501" y="8329"/>
                  <a:pt x="488" y="8269"/>
                </a:cubicBezTo>
                <a:lnTo>
                  <a:pt x="488" y="8269"/>
                </a:lnTo>
                <a:cubicBezTo>
                  <a:pt x="510" y="8424"/>
                  <a:pt x="412" y="8615"/>
                  <a:pt x="532" y="8715"/>
                </a:cubicBezTo>
                <a:cubicBezTo>
                  <a:pt x="358" y="8799"/>
                  <a:pt x="451" y="9115"/>
                  <a:pt x="267" y="9115"/>
                </a:cubicBezTo>
                <a:cubicBezTo>
                  <a:pt x="252" y="9115"/>
                  <a:pt x="235" y="9113"/>
                  <a:pt x="216" y="9109"/>
                </a:cubicBezTo>
                <a:lnTo>
                  <a:pt x="216" y="9109"/>
                </a:lnTo>
                <a:cubicBezTo>
                  <a:pt x="266" y="9166"/>
                  <a:pt x="380" y="9388"/>
                  <a:pt x="374" y="9512"/>
                </a:cubicBezTo>
                <a:cubicBezTo>
                  <a:pt x="329" y="9471"/>
                  <a:pt x="296" y="9454"/>
                  <a:pt x="273" y="9454"/>
                </a:cubicBezTo>
                <a:cubicBezTo>
                  <a:pt x="147" y="9454"/>
                  <a:pt x="259" y="9934"/>
                  <a:pt x="37" y="9934"/>
                </a:cubicBezTo>
                <a:cubicBezTo>
                  <a:pt x="26" y="9934"/>
                  <a:pt x="13" y="9932"/>
                  <a:pt x="0" y="9930"/>
                </a:cubicBezTo>
                <a:lnTo>
                  <a:pt x="0" y="9930"/>
                </a:lnTo>
                <a:cubicBezTo>
                  <a:pt x="269" y="10112"/>
                  <a:pt x="158" y="10610"/>
                  <a:pt x="401" y="10899"/>
                </a:cubicBezTo>
                <a:cubicBezTo>
                  <a:pt x="379" y="10888"/>
                  <a:pt x="341" y="10870"/>
                  <a:pt x="331" y="10848"/>
                </a:cubicBezTo>
                <a:lnTo>
                  <a:pt x="331" y="10848"/>
                </a:lnTo>
                <a:cubicBezTo>
                  <a:pt x="346" y="11021"/>
                  <a:pt x="283" y="11098"/>
                  <a:pt x="276" y="11229"/>
                </a:cubicBezTo>
                <a:cubicBezTo>
                  <a:pt x="297" y="11224"/>
                  <a:pt x="317" y="11222"/>
                  <a:pt x="337" y="11222"/>
                </a:cubicBezTo>
                <a:cubicBezTo>
                  <a:pt x="530" y="11222"/>
                  <a:pt x="674" y="11430"/>
                  <a:pt x="852" y="11488"/>
                </a:cubicBezTo>
                <a:cubicBezTo>
                  <a:pt x="813" y="11599"/>
                  <a:pt x="760" y="11627"/>
                  <a:pt x="702" y="11627"/>
                </a:cubicBezTo>
                <a:cubicBezTo>
                  <a:pt x="640" y="11627"/>
                  <a:pt x="572" y="11596"/>
                  <a:pt x="504" y="11596"/>
                </a:cubicBezTo>
                <a:cubicBezTo>
                  <a:pt x="463" y="11596"/>
                  <a:pt x="422" y="11607"/>
                  <a:pt x="384" y="11643"/>
                </a:cubicBezTo>
                <a:cubicBezTo>
                  <a:pt x="402" y="11634"/>
                  <a:pt x="420" y="11630"/>
                  <a:pt x="438" y="11630"/>
                </a:cubicBezTo>
                <a:cubicBezTo>
                  <a:pt x="556" y="11630"/>
                  <a:pt x="682" y="11798"/>
                  <a:pt x="773" y="11798"/>
                </a:cubicBezTo>
                <a:cubicBezTo>
                  <a:pt x="796" y="11798"/>
                  <a:pt x="817" y="11787"/>
                  <a:pt x="835" y="11761"/>
                </a:cubicBezTo>
                <a:lnTo>
                  <a:pt x="835" y="11761"/>
                </a:lnTo>
                <a:cubicBezTo>
                  <a:pt x="801" y="11969"/>
                  <a:pt x="848" y="11915"/>
                  <a:pt x="734" y="12090"/>
                </a:cubicBezTo>
                <a:cubicBezTo>
                  <a:pt x="791" y="12061"/>
                  <a:pt x="829" y="12049"/>
                  <a:pt x="855" y="12049"/>
                </a:cubicBezTo>
                <a:cubicBezTo>
                  <a:pt x="951" y="12049"/>
                  <a:pt x="908" y="12195"/>
                  <a:pt x="1084" y="12198"/>
                </a:cubicBezTo>
                <a:cubicBezTo>
                  <a:pt x="1107" y="12467"/>
                  <a:pt x="902" y="12413"/>
                  <a:pt x="1131" y="12558"/>
                </a:cubicBezTo>
                <a:cubicBezTo>
                  <a:pt x="1135" y="12618"/>
                  <a:pt x="1102" y="12637"/>
                  <a:pt x="1060" y="12637"/>
                </a:cubicBezTo>
                <a:cubicBezTo>
                  <a:pt x="997" y="12637"/>
                  <a:pt x="916" y="12595"/>
                  <a:pt x="916" y="12595"/>
                </a:cubicBezTo>
                <a:lnTo>
                  <a:pt x="916" y="12595"/>
                </a:lnTo>
                <a:cubicBezTo>
                  <a:pt x="962" y="12656"/>
                  <a:pt x="1002" y="12678"/>
                  <a:pt x="1039" y="12678"/>
                </a:cubicBezTo>
                <a:cubicBezTo>
                  <a:pt x="1128" y="12678"/>
                  <a:pt x="1196" y="12544"/>
                  <a:pt x="1289" y="12518"/>
                </a:cubicBezTo>
                <a:lnTo>
                  <a:pt x="1289" y="12518"/>
                </a:lnTo>
                <a:cubicBezTo>
                  <a:pt x="1531" y="12703"/>
                  <a:pt x="1259" y="12726"/>
                  <a:pt x="1242" y="12881"/>
                </a:cubicBezTo>
                <a:cubicBezTo>
                  <a:pt x="1410" y="12986"/>
                  <a:pt x="1663" y="12952"/>
                  <a:pt x="1743" y="13046"/>
                </a:cubicBezTo>
                <a:cubicBezTo>
                  <a:pt x="1727" y="13073"/>
                  <a:pt x="1703" y="13097"/>
                  <a:pt x="1676" y="13113"/>
                </a:cubicBezTo>
                <a:cubicBezTo>
                  <a:pt x="1695" y="13103"/>
                  <a:pt x="1715" y="13098"/>
                  <a:pt x="1735" y="13098"/>
                </a:cubicBezTo>
                <a:cubicBezTo>
                  <a:pt x="1747" y="13098"/>
                  <a:pt x="1759" y="13100"/>
                  <a:pt x="1770" y="13103"/>
                </a:cubicBezTo>
                <a:cubicBezTo>
                  <a:pt x="1768" y="13097"/>
                  <a:pt x="1768" y="13095"/>
                  <a:pt x="1770" y="13095"/>
                </a:cubicBezTo>
                <a:cubicBezTo>
                  <a:pt x="1778" y="13095"/>
                  <a:pt x="1836" y="13184"/>
                  <a:pt x="1868" y="13225"/>
                </a:cubicBezTo>
                <a:cubicBezTo>
                  <a:pt x="1908" y="13288"/>
                  <a:pt x="1955" y="13349"/>
                  <a:pt x="2006" y="13403"/>
                </a:cubicBezTo>
                <a:cubicBezTo>
                  <a:pt x="2033" y="13430"/>
                  <a:pt x="2063" y="13453"/>
                  <a:pt x="2093" y="13470"/>
                </a:cubicBezTo>
                <a:cubicBezTo>
                  <a:pt x="2102" y="13477"/>
                  <a:pt x="2108" y="13480"/>
                  <a:pt x="2112" y="13480"/>
                </a:cubicBezTo>
                <a:cubicBezTo>
                  <a:pt x="2119" y="13480"/>
                  <a:pt x="2122" y="13475"/>
                  <a:pt x="2124" y="13467"/>
                </a:cubicBezTo>
                <a:lnTo>
                  <a:pt x="2167" y="13467"/>
                </a:lnTo>
                <a:cubicBezTo>
                  <a:pt x="2163" y="13472"/>
                  <a:pt x="2158" y="13477"/>
                  <a:pt x="2153" y="13481"/>
                </a:cubicBezTo>
                <a:lnTo>
                  <a:pt x="2153" y="13481"/>
                </a:lnTo>
                <a:cubicBezTo>
                  <a:pt x="2228" y="13432"/>
                  <a:pt x="2305" y="13388"/>
                  <a:pt x="2383" y="13349"/>
                </a:cubicBezTo>
                <a:cubicBezTo>
                  <a:pt x="2420" y="13406"/>
                  <a:pt x="2575" y="13447"/>
                  <a:pt x="2457" y="13538"/>
                </a:cubicBezTo>
                <a:cubicBezTo>
                  <a:pt x="2437" y="13477"/>
                  <a:pt x="2383" y="13490"/>
                  <a:pt x="2329" y="13480"/>
                </a:cubicBezTo>
                <a:lnTo>
                  <a:pt x="2329" y="13480"/>
                </a:lnTo>
                <a:lnTo>
                  <a:pt x="2427" y="13561"/>
                </a:lnTo>
                <a:cubicBezTo>
                  <a:pt x="2392" y="13602"/>
                  <a:pt x="2367" y="13617"/>
                  <a:pt x="2347" y="13617"/>
                </a:cubicBezTo>
                <a:cubicBezTo>
                  <a:pt x="2291" y="13617"/>
                  <a:pt x="2274" y="13501"/>
                  <a:pt x="2213" y="13501"/>
                </a:cubicBezTo>
                <a:cubicBezTo>
                  <a:pt x="2201" y="13501"/>
                  <a:pt x="2187" y="13506"/>
                  <a:pt x="2171" y="13517"/>
                </a:cubicBezTo>
                <a:cubicBezTo>
                  <a:pt x="2299" y="13669"/>
                  <a:pt x="2568" y="13857"/>
                  <a:pt x="2585" y="14025"/>
                </a:cubicBezTo>
                <a:cubicBezTo>
                  <a:pt x="2564" y="14040"/>
                  <a:pt x="2545" y="14046"/>
                  <a:pt x="2528" y="14046"/>
                </a:cubicBezTo>
                <a:cubicBezTo>
                  <a:pt x="2437" y="14046"/>
                  <a:pt x="2384" y="13879"/>
                  <a:pt x="2339" y="13879"/>
                </a:cubicBezTo>
                <a:cubicBezTo>
                  <a:pt x="2321" y="13879"/>
                  <a:pt x="2305" y="13905"/>
                  <a:pt x="2289" y="13975"/>
                </a:cubicBezTo>
                <a:lnTo>
                  <a:pt x="2255" y="13699"/>
                </a:lnTo>
                <a:cubicBezTo>
                  <a:pt x="2196" y="13785"/>
                  <a:pt x="2166" y="13812"/>
                  <a:pt x="2149" y="13812"/>
                </a:cubicBezTo>
                <a:cubicBezTo>
                  <a:pt x="2120" y="13812"/>
                  <a:pt x="2126" y="13737"/>
                  <a:pt x="2091" y="13737"/>
                </a:cubicBezTo>
                <a:cubicBezTo>
                  <a:pt x="2071" y="13737"/>
                  <a:pt x="2036" y="13763"/>
                  <a:pt x="1972" y="13844"/>
                </a:cubicBezTo>
                <a:cubicBezTo>
                  <a:pt x="2060" y="14204"/>
                  <a:pt x="2225" y="14174"/>
                  <a:pt x="2339" y="14524"/>
                </a:cubicBezTo>
                <a:cubicBezTo>
                  <a:pt x="2348" y="14525"/>
                  <a:pt x="2357" y="14525"/>
                  <a:pt x="2365" y="14525"/>
                </a:cubicBezTo>
                <a:cubicBezTo>
                  <a:pt x="2469" y="14525"/>
                  <a:pt x="2481" y="14438"/>
                  <a:pt x="2583" y="14438"/>
                </a:cubicBezTo>
                <a:cubicBezTo>
                  <a:pt x="2591" y="14438"/>
                  <a:pt x="2599" y="14438"/>
                  <a:pt x="2608" y="14439"/>
                </a:cubicBezTo>
                <a:cubicBezTo>
                  <a:pt x="3029" y="14766"/>
                  <a:pt x="2376" y="15052"/>
                  <a:pt x="2820" y="15224"/>
                </a:cubicBezTo>
                <a:cubicBezTo>
                  <a:pt x="2825" y="15224"/>
                  <a:pt x="2830" y="15224"/>
                  <a:pt x="2834" y="15224"/>
                </a:cubicBezTo>
                <a:cubicBezTo>
                  <a:pt x="2908" y="15224"/>
                  <a:pt x="2990" y="15202"/>
                  <a:pt x="3064" y="15202"/>
                </a:cubicBezTo>
                <a:cubicBezTo>
                  <a:pt x="3157" y="15202"/>
                  <a:pt x="3235" y="15237"/>
                  <a:pt x="3265" y="15392"/>
                </a:cubicBezTo>
                <a:lnTo>
                  <a:pt x="3029" y="15463"/>
                </a:lnTo>
                <a:cubicBezTo>
                  <a:pt x="3108" y="15577"/>
                  <a:pt x="3183" y="15594"/>
                  <a:pt x="3252" y="15594"/>
                </a:cubicBezTo>
                <a:cubicBezTo>
                  <a:pt x="3280" y="15594"/>
                  <a:pt x="3307" y="15591"/>
                  <a:pt x="3333" y="15591"/>
                </a:cubicBezTo>
                <a:cubicBezTo>
                  <a:pt x="3407" y="15591"/>
                  <a:pt x="3471" y="15613"/>
                  <a:pt x="3524" y="15779"/>
                </a:cubicBezTo>
                <a:cubicBezTo>
                  <a:pt x="3518" y="15780"/>
                  <a:pt x="3513" y="15780"/>
                  <a:pt x="3508" y="15780"/>
                </a:cubicBezTo>
                <a:cubicBezTo>
                  <a:pt x="3418" y="15780"/>
                  <a:pt x="3327" y="15672"/>
                  <a:pt x="3306" y="15672"/>
                </a:cubicBezTo>
                <a:cubicBezTo>
                  <a:pt x="3302" y="15672"/>
                  <a:pt x="3300" y="15675"/>
                  <a:pt x="3302" y="15685"/>
                </a:cubicBezTo>
                <a:cubicBezTo>
                  <a:pt x="3310" y="15808"/>
                  <a:pt x="3347" y="15836"/>
                  <a:pt x="3395" y="15836"/>
                </a:cubicBezTo>
                <a:cubicBezTo>
                  <a:pt x="3438" y="15836"/>
                  <a:pt x="3489" y="15815"/>
                  <a:pt x="3539" y="15815"/>
                </a:cubicBezTo>
                <a:cubicBezTo>
                  <a:pt x="3570" y="15815"/>
                  <a:pt x="3601" y="15824"/>
                  <a:pt x="3628" y="15853"/>
                </a:cubicBezTo>
                <a:lnTo>
                  <a:pt x="3507" y="16018"/>
                </a:lnTo>
                <a:cubicBezTo>
                  <a:pt x="3790" y="16267"/>
                  <a:pt x="4180" y="16432"/>
                  <a:pt x="4513" y="16647"/>
                </a:cubicBezTo>
                <a:cubicBezTo>
                  <a:pt x="4459" y="16681"/>
                  <a:pt x="4365" y="16691"/>
                  <a:pt x="4402" y="16795"/>
                </a:cubicBezTo>
                <a:cubicBezTo>
                  <a:pt x="4860" y="17034"/>
                  <a:pt x="5260" y="17448"/>
                  <a:pt x="5634" y="17798"/>
                </a:cubicBezTo>
                <a:lnTo>
                  <a:pt x="5879" y="17734"/>
                </a:lnTo>
                <a:lnTo>
                  <a:pt x="5879" y="17734"/>
                </a:lnTo>
                <a:cubicBezTo>
                  <a:pt x="5916" y="17758"/>
                  <a:pt x="5913" y="17842"/>
                  <a:pt x="5856" y="17849"/>
                </a:cubicBezTo>
                <a:cubicBezTo>
                  <a:pt x="5888" y="17883"/>
                  <a:pt x="5909" y="17897"/>
                  <a:pt x="5923" y="17897"/>
                </a:cubicBezTo>
                <a:cubicBezTo>
                  <a:pt x="5968" y="17897"/>
                  <a:pt x="5943" y="17753"/>
                  <a:pt x="6031" y="17738"/>
                </a:cubicBezTo>
                <a:lnTo>
                  <a:pt x="6031" y="17738"/>
                </a:lnTo>
                <a:cubicBezTo>
                  <a:pt x="6128" y="17778"/>
                  <a:pt x="6108" y="17896"/>
                  <a:pt x="6024" y="17906"/>
                </a:cubicBezTo>
                <a:cubicBezTo>
                  <a:pt x="6250" y="17923"/>
                  <a:pt x="6472" y="17956"/>
                  <a:pt x="6687" y="18013"/>
                </a:cubicBezTo>
                <a:cubicBezTo>
                  <a:pt x="6966" y="18098"/>
                  <a:pt x="7030" y="18111"/>
                  <a:pt x="7003" y="18242"/>
                </a:cubicBezTo>
                <a:lnTo>
                  <a:pt x="6953" y="18263"/>
                </a:lnTo>
                <a:cubicBezTo>
                  <a:pt x="6956" y="18279"/>
                  <a:pt x="6953" y="18279"/>
                  <a:pt x="6970" y="18289"/>
                </a:cubicBezTo>
                <a:cubicBezTo>
                  <a:pt x="6993" y="18306"/>
                  <a:pt x="7020" y="18320"/>
                  <a:pt x="7047" y="18330"/>
                </a:cubicBezTo>
                <a:cubicBezTo>
                  <a:pt x="7092" y="18338"/>
                  <a:pt x="7138" y="18344"/>
                  <a:pt x="7183" y="18344"/>
                </a:cubicBezTo>
                <a:cubicBezTo>
                  <a:pt x="7193" y="18344"/>
                  <a:pt x="7203" y="18344"/>
                  <a:pt x="7212" y="18343"/>
                </a:cubicBezTo>
                <a:cubicBezTo>
                  <a:pt x="7221" y="18343"/>
                  <a:pt x="7230" y="18343"/>
                  <a:pt x="7239" y="18343"/>
                </a:cubicBezTo>
                <a:cubicBezTo>
                  <a:pt x="7337" y="18343"/>
                  <a:pt x="7428" y="18349"/>
                  <a:pt x="7465" y="18485"/>
                </a:cubicBezTo>
                <a:lnTo>
                  <a:pt x="7407" y="18475"/>
                </a:lnTo>
                <a:lnTo>
                  <a:pt x="7407" y="18475"/>
                </a:lnTo>
                <a:cubicBezTo>
                  <a:pt x="7828" y="18956"/>
                  <a:pt x="8494" y="19148"/>
                  <a:pt x="8844" y="19565"/>
                </a:cubicBezTo>
                <a:cubicBezTo>
                  <a:pt x="8876" y="19530"/>
                  <a:pt x="8913" y="19516"/>
                  <a:pt x="8954" y="19516"/>
                </a:cubicBezTo>
                <a:cubicBezTo>
                  <a:pt x="9029" y="19516"/>
                  <a:pt x="9118" y="19564"/>
                  <a:pt x="9208" y="19605"/>
                </a:cubicBezTo>
                <a:cubicBezTo>
                  <a:pt x="9271" y="19633"/>
                  <a:pt x="9336" y="19655"/>
                  <a:pt x="9393" y="19655"/>
                </a:cubicBezTo>
                <a:cubicBezTo>
                  <a:pt x="9461" y="19655"/>
                  <a:pt x="9518" y="19624"/>
                  <a:pt x="9551" y="19535"/>
                </a:cubicBezTo>
                <a:cubicBezTo>
                  <a:pt x="9857" y="19787"/>
                  <a:pt x="9746" y="19824"/>
                  <a:pt x="10265" y="20002"/>
                </a:cubicBezTo>
                <a:cubicBezTo>
                  <a:pt x="10271" y="20003"/>
                  <a:pt x="10276" y="20004"/>
                  <a:pt x="10282" y="20004"/>
                </a:cubicBezTo>
                <a:cubicBezTo>
                  <a:pt x="10416" y="20004"/>
                  <a:pt x="10494" y="19789"/>
                  <a:pt x="10652" y="19760"/>
                </a:cubicBezTo>
                <a:lnTo>
                  <a:pt x="10658" y="19942"/>
                </a:lnTo>
                <a:cubicBezTo>
                  <a:pt x="10736" y="19878"/>
                  <a:pt x="10813" y="19807"/>
                  <a:pt x="10884" y="19737"/>
                </a:cubicBezTo>
                <a:lnTo>
                  <a:pt x="11022" y="19949"/>
                </a:lnTo>
                <a:lnTo>
                  <a:pt x="11180" y="19888"/>
                </a:lnTo>
                <a:cubicBezTo>
                  <a:pt x="11116" y="19885"/>
                  <a:pt x="11035" y="19817"/>
                  <a:pt x="11042" y="19763"/>
                </a:cubicBezTo>
                <a:cubicBezTo>
                  <a:pt x="11103" y="19738"/>
                  <a:pt x="11174" y="19727"/>
                  <a:pt x="11246" y="19727"/>
                </a:cubicBezTo>
                <a:cubicBezTo>
                  <a:pt x="11450" y="19727"/>
                  <a:pt x="11664" y="19812"/>
                  <a:pt x="11691" y="19881"/>
                </a:cubicBezTo>
                <a:cubicBezTo>
                  <a:pt x="11877" y="19784"/>
                  <a:pt x="12052" y="19673"/>
                  <a:pt x="12220" y="19565"/>
                </a:cubicBezTo>
                <a:lnTo>
                  <a:pt x="12220" y="19565"/>
                </a:lnTo>
                <a:cubicBezTo>
                  <a:pt x="12232" y="19622"/>
                  <a:pt x="12186" y="19663"/>
                  <a:pt x="12136" y="19709"/>
                </a:cubicBezTo>
                <a:lnTo>
                  <a:pt x="12136" y="19709"/>
                </a:lnTo>
                <a:cubicBezTo>
                  <a:pt x="12171" y="19678"/>
                  <a:pt x="12195" y="19667"/>
                  <a:pt x="12214" y="19667"/>
                </a:cubicBezTo>
                <a:cubicBezTo>
                  <a:pt x="12264" y="19667"/>
                  <a:pt x="12271" y="19750"/>
                  <a:pt x="12314" y="19750"/>
                </a:cubicBezTo>
                <a:cubicBezTo>
                  <a:pt x="12337" y="19750"/>
                  <a:pt x="12370" y="19728"/>
                  <a:pt x="12425" y="19659"/>
                </a:cubicBezTo>
                <a:cubicBezTo>
                  <a:pt x="12375" y="19639"/>
                  <a:pt x="12405" y="19551"/>
                  <a:pt x="12398" y="19514"/>
                </a:cubicBezTo>
                <a:lnTo>
                  <a:pt x="12398" y="19514"/>
                </a:lnTo>
                <a:cubicBezTo>
                  <a:pt x="12424" y="19522"/>
                  <a:pt x="12453" y="19526"/>
                  <a:pt x="12484" y="19526"/>
                </a:cubicBezTo>
                <a:cubicBezTo>
                  <a:pt x="12662" y="19526"/>
                  <a:pt x="12910" y="19403"/>
                  <a:pt x="13065" y="19262"/>
                </a:cubicBezTo>
                <a:lnTo>
                  <a:pt x="13088" y="19393"/>
                </a:lnTo>
                <a:cubicBezTo>
                  <a:pt x="13502" y="19208"/>
                  <a:pt x="13835" y="18835"/>
                  <a:pt x="14195" y="18518"/>
                </a:cubicBezTo>
                <a:lnTo>
                  <a:pt x="14195" y="18518"/>
                </a:lnTo>
                <a:cubicBezTo>
                  <a:pt x="14171" y="18528"/>
                  <a:pt x="14147" y="18532"/>
                  <a:pt x="14125" y="18532"/>
                </a:cubicBezTo>
                <a:cubicBezTo>
                  <a:pt x="13996" y="18532"/>
                  <a:pt x="13925" y="18379"/>
                  <a:pt x="14000" y="18293"/>
                </a:cubicBezTo>
                <a:lnTo>
                  <a:pt x="14000" y="18293"/>
                </a:lnTo>
                <a:lnTo>
                  <a:pt x="14175" y="18397"/>
                </a:lnTo>
                <a:cubicBezTo>
                  <a:pt x="14167" y="18342"/>
                  <a:pt x="14143" y="18335"/>
                  <a:pt x="14118" y="18335"/>
                </a:cubicBezTo>
                <a:cubicBezTo>
                  <a:pt x="14109" y="18335"/>
                  <a:pt x="14101" y="18336"/>
                  <a:pt x="14092" y="18336"/>
                </a:cubicBezTo>
                <a:cubicBezTo>
                  <a:pt x="14061" y="18336"/>
                  <a:pt x="14036" y="18324"/>
                  <a:pt x="14051" y="18212"/>
                </a:cubicBezTo>
                <a:cubicBezTo>
                  <a:pt x="14076" y="18193"/>
                  <a:pt x="14101" y="18185"/>
                  <a:pt x="14124" y="18185"/>
                </a:cubicBezTo>
                <a:cubicBezTo>
                  <a:pt x="14216" y="18185"/>
                  <a:pt x="14275" y="18318"/>
                  <a:pt x="14256" y="18407"/>
                </a:cubicBezTo>
                <a:lnTo>
                  <a:pt x="14354" y="18222"/>
                </a:lnTo>
                <a:cubicBezTo>
                  <a:pt x="14401" y="18256"/>
                  <a:pt x="14387" y="18310"/>
                  <a:pt x="14431" y="18370"/>
                </a:cubicBezTo>
                <a:cubicBezTo>
                  <a:pt x="14407" y="18229"/>
                  <a:pt x="14815" y="18273"/>
                  <a:pt x="14754" y="18040"/>
                </a:cubicBezTo>
                <a:lnTo>
                  <a:pt x="14754" y="18040"/>
                </a:lnTo>
                <a:lnTo>
                  <a:pt x="14804" y="18074"/>
                </a:lnTo>
                <a:cubicBezTo>
                  <a:pt x="15117" y="17764"/>
                  <a:pt x="15208" y="17573"/>
                  <a:pt x="15451" y="17307"/>
                </a:cubicBezTo>
                <a:cubicBezTo>
                  <a:pt x="15333" y="17189"/>
                  <a:pt x="15457" y="17112"/>
                  <a:pt x="15430" y="16940"/>
                </a:cubicBezTo>
                <a:cubicBezTo>
                  <a:pt x="15646" y="16785"/>
                  <a:pt x="15942" y="16661"/>
                  <a:pt x="16137" y="16408"/>
                </a:cubicBezTo>
                <a:cubicBezTo>
                  <a:pt x="16221" y="16186"/>
                  <a:pt x="16070" y="16267"/>
                  <a:pt x="16060" y="16125"/>
                </a:cubicBezTo>
                <a:lnTo>
                  <a:pt x="16060" y="16125"/>
                </a:lnTo>
                <a:cubicBezTo>
                  <a:pt x="16080" y="16140"/>
                  <a:pt x="16103" y="16145"/>
                  <a:pt x="16126" y="16145"/>
                </a:cubicBezTo>
                <a:cubicBezTo>
                  <a:pt x="16203" y="16145"/>
                  <a:pt x="16286" y="16084"/>
                  <a:pt x="16330" y="16084"/>
                </a:cubicBezTo>
                <a:cubicBezTo>
                  <a:pt x="16354" y="16084"/>
                  <a:pt x="16366" y="16102"/>
                  <a:pt x="16359" y="16159"/>
                </a:cubicBezTo>
                <a:cubicBezTo>
                  <a:pt x="16585" y="15853"/>
                  <a:pt x="16645" y="15765"/>
                  <a:pt x="16851" y="15318"/>
                </a:cubicBezTo>
                <a:lnTo>
                  <a:pt x="16851" y="15318"/>
                </a:lnTo>
                <a:cubicBezTo>
                  <a:pt x="16810" y="15319"/>
                  <a:pt x="16775" y="15327"/>
                  <a:pt x="16747" y="15327"/>
                </a:cubicBezTo>
                <a:cubicBezTo>
                  <a:pt x="16719" y="15327"/>
                  <a:pt x="16699" y="15319"/>
                  <a:pt x="16689" y="15291"/>
                </a:cubicBezTo>
                <a:cubicBezTo>
                  <a:pt x="16711" y="15235"/>
                  <a:pt x="16777" y="15203"/>
                  <a:pt x="16835" y="15203"/>
                </a:cubicBezTo>
                <a:cubicBezTo>
                  <a:pt x="16865" y="15203"/>
                  <a:pt x="16893" y="15212"/>
                  <a:pt x="16911" y="15230"/>
                </a:cubicBezTo>
                <a:lnTo>
                  <a:pt x="16911" y="15257"/>
                </a:lnTo>
                <a:cubicBezTo>
                  <a:pt x="17054" y="14711"/>
                  <a:pt x="17980" y="14530"/>
                  <a:pt x="17995" y="14008"/>
                </a:cubicBezTo>
                <a:lnTo>
                  <a:pt x="17995" y="14008"/>
                </a:lnTo>
                <a:lnTo>
                  <a:pt x="18103" y="13548"/>
                </a:lnTo>
                <a:cubicBezTo>
                  <a:pt x="18130" y="13516"/>
                  <a:pt x="18147" y="13503"/>
                  <a:pt x="18159" y="13503"/>
                </a:cubicBezTo>
                <a:cubicBezTo>
                  <a:pt x="18198" y="13503"/>
                  <a:pt x="18173" y="13647"/>
                  <a:pt x="18249" y="13647"/>
                </a:cubicBezTo>
                <a:cubicBezTo>
                  <a:pt x="18261" y="13647"/>
                  <a:pt x="18276" y="13644"/>
                  <a:pt x="18294" y="13635"/>
                </a:cubicBezTo>
                <a:cubicBezTo>
                  <a:pt x="18341" y="13097"/>
                  <a:pt x="18732" y="13009"/>
                  <a:pt x="18789" y="12582"/>
                </a:cubicBezTo>
                <a:cubicBezTo>
                  <a:pt x="19338" y="12538"/>
                  <a:pt x="19294" y="11612"/>
                  <a:pt x="19728" y="11374"/>
                </a:cubicBezTo>
                <a:lnTo>
                  <a:pt x="19624" y="11347"/>
                </a:lnTo>
                <a:cubicBezTo>
                  <a:pt x="19580" y="11205"/>
                  <a:pt x="19735" y="11256"/>
                  <a:pt x="19792" y="11195"/>
                </a:cubicBezTo>
                <a:cubicBezTo>
                  <a:pt x="19781" y="11191"/>
                  <a:pt x="19771" y="11190"/>
                  <a:pt x="19761" y="11190"/>
                </a:cubicBezTo>
                <a:cubicBezTo>
                  <a:pt x="19723" y="11190"/>
                  <a:pt x="19692" y="11212"/>
                  <a:pt x="19668" y="11212"/>
                </a:cubicBezTo>
                <a:cubicBezTo>
                  <a:pt x="19653" y="11212"/>
                  <a:pt x="19642" y="11203"/>
                  <a:pt x="19634" y="11175"/>
                </a:cubicBezTo>
                <a:cubicBezTo>
                  <a:pt x="19920" y="10307"/>
                  <a:pt x="20542" y="9519"/>
                  <a:pt x="20929" y="8641"/>
                </a:cubicBezTo>
                <a:cubicBezTo>
                  <a:pt x="21064" y="8318"/>
                  <a:pt x="20475" y="8294"/>
                  <a:pt x="20835" y="7951"/>
                </a:cubicBezTo>
                <a:lnTo>
                  <a:pt x="20835" y="7951"/>
                </a:lnTo>
                <a:lnTo>
                  <a:pt x="20987" y="8126"/>
                </a:lnTo>
                <a:cubicBezTo>
                  <a:pt x="20960" y="7449"/>
                  <a:pt x="21397" y="6615"/>
                  <a:pt x="21141" y="5868"/>
                </a:cubicBezTo>
                <a:lnTo>
                  <a:pt x="21141" y="5868"/>
                </a:lnTo>
                <a:cubicBezTo>
                  <a:pt x="21192" y="5908"/>
                  <a:pt x="21249" y="5908"/>
                  <a:pt x="21246" y="5982"/>
                </a:cubicBezTo>
                <a:cubicBezTo>
                  <a:pt x="21388" y="5817"/>
                  <a:pt x="21212" y="5403"/>
                  <a:pt x="21101" y="5403"/>
                </a:cubicBezTo>
                <a:cubicBezTo>
                  <a:pt x="21099" y="5403"/>
                  <a:pt x="21097" y="5403"/>
                  <a:pt x="21094" y="5403"/>
                </a:cubicBezTo>
                <a:cubicBezTo>
                  <a:pt x="21088" y="5289"/>
                  <a:pt x="21192" y="5363"/>
                  <a:pt x="21239" y="5282"/>
                </a:cubicBezTo>
                <a:cubicBezTo>
                  <a:pt x="21290" y="5104"/>
                  <a:pt x="20990" y="4919"/>
                  <a:pt x="21104" y="4808"/>
                </a:cubicBezTo>
                <a:cubicBezTo>
                  <a:pt x="21107" y="4805"/>
                  <a:pt x="21110" y="4803"/>
                  <a:pt x="21114" y="4803"/>
                </a:cubicBezTo>
                <a:cubicBezTo>
                  <a:pt x="21124" y="4803"/>
                  <a:pt x="21138" y="4815"/>
                  <a:pt x="21150" y="4830"/>
                </a:cubicBezTo>
                <a:lnTo>
                  <a:pt x="21150" y="4830"/>
                </a:lnTo>
                <a:cubicBezTo>
                  <a:pt x="21092" y="4725"/>
                  <a:pt x="21059" y="4500"/>
                  <a:pt x="20985" y="4500"/>
                </a:cubicBezTo>
                <a:cubicBezTo>
                  <a:pt x="20969" y="4500"/>
                  <a:pt x="20952" y="4510"/>
                  <a:pt x="20933" y="4532"/>
                </a:cubicBezTo>
                <a:cubicBezTo>
                  <a:pt x="20926" y="4236"/>
                  <a:pt x="20687" y="4050"/>
                  <a:pt x="20684" y="3811"/>
                </a:cubicBezTo>
                <a:cubicBezTo>
                  <a:pt x="20478" y="3769"/>
                  <a:pt x="20531" y="3418"/>
                  <a:pt x="20356" y="3418"/>
                </a:cubicBezTo>
                <a:cubicBezTo>
                  <a:pt x="20337" y="3418"/>
                  <a:pt x="20315" y="3422"/>
                  <a:pt x="20290" y="3431"/>
                </a:cubicBezTo>
                <a:cubicBezTo>
                  <a:pt x="20536" y="3313"/>
                  <a:pt x="20213" y="2889"/>
                  <a:pt x="19994" y="2836"/>
                </a:cubicBezTo>
                <a:cubicBezTo>
                  <a:pt x="20095" y="2836"/>
                  <a:pt x="19967" y="2661"/>
                  <a:pt x="20098" y="2647"/>
                </a:cubicBezTo>
                <a:cubicBezTo>
                  <a:pt x="20009" y="2530"/>
                  <a:pt x="19896" y="2449"/>
                  <a:pt x="19810" y="2449"/>
                </a:cubicBezTo>
                <a:cubicBezTo>
                  <a:pt x="19773" y="2449"/>
                  <a:pt x="19740" y="2464"/>
                  <a:pt x="19718" y="2499"/>
                </a:cubicBezTo>
                <a:cubicBezTo>
                  <a:pt x="19715" y="2250"/>
                  <a:pt x="19529" y="2156"/>
                  <a:pt x="19365" y="2088"/>
                </a:cubicBezTo>
                <a:cubicBezTo>
                  <a:pt x="19203" y="2014"/>
                  <a:pt x="19072" y="1954"/>
                  <a:pt x="19109" y="1732"/>
                </a:cubicBezTo>
                <a:cubicBezTo>
                  <a:pt x="18584" y="1493"/>
                  <a:pt x="18035" y="1321"/>
                  <a:pt x="17466" y="1213"/>
                </a:cubicBezTo>
                <a:cubicBezTo>
                  <a:pt x="17492" y="1151"/>
                  <a:pt x="17542" y="1130"/>
                  <a:pt x="17602" y="1130"/>
                </a:cubicBezTo>
                <a:cubicBezTo>
                  <a:pt x="17661" y="1130"/>
                  <a:pt x="17731" y="1150"/>
                  <a:pt x="17800" y="1170"/>
                </a:cubicBezTo>
                <a:cubicBezTo>
                  <a:pt x="17869" y="1196"/>
                  <a:pt x="17938" y="1221"/>
                  <a:pt x="17995" y="1221"/>
                </a:cubicBezTo>
                <a:cubicBezTo>
                  <a:pt x="18049" y="1221"/>
                  <a:pt x="18092" y="1199"/>
                  <a:pt x="18116" y="1136"/>
                </a:cubicBezTo>
                <a:cubicBezTo>
                  <a:pt x="17927" y="1093"/>
                  <a:pt x="17760" y="1085"/>
                  <a:pt x="17605" y="1085"/>
                </a:cubicBezTo>
                <a:cubicBezTo>
                  <a:pt x="17517" y="1085"/>
                  <a:pt x="17432" y="1088"/>
                  <a:pt x="17350" y="1088"/>
                </a:cubicBezTo>
                <a:cubicBezTo>
                  <a:pt x="17168" y="1088"/>
                  <a:pt x="16995" y="1076"/>
                  <a:pt x="16810" y="998"/>
                </a:cubicBezTo>
                <a:cubicBezTo>
                  <a:pt x="16706" y="941"/>
                  <a:pt x="16908" y="907"/>
                  <a:pt x="16958" y="870"/>
                </a:cubicBezTo>
                <a:cubicBezTo>
                  <a:pt x="16556" y="867"/>
                  <a:pt x="16206" y="714"/>
                  <a:pt x="15846" y="714"/>
                </a:cubicBezTo>
                <a:cubicBezTo>
                  <a:pt x="15779" y="714"/>
                  <a:pt x="15711" y="719"/>
                  <a:pt x="15642" y="732"/>
                </a:cubicBezTo>
                <a:cubicBezTo>
                  <a:pt x="15646" y="709"/>
                  <a:pt x="15696" y="688"/>
                  <a:pt x="15740" y="675"/>
                </a:cubicBezTo>
                <a:cubicBezTo>
                  <a:pt x="15696" y="673"/>
                  <a:pt x="15649" y="655"/>
                  <a:pt x="15612" y="655"/>
                </a:cubicBezTo>
                <a:cubicBezTo>
                  <a:pt x="15578" y="655"/>
                  <a:pt x="15553" y="671"/>
                  <a:pt x="15548" y="729"/>
                </a:cubicBezTo>
                <a:lnTo>
                  <a:pt x="15632" y="709"/>
                </a:lnTo>
                <a:lnTo>
                  <a:pt x="15632" y="709"/>
                </a:lnTo>
                <a:cubicBezTo>
                  <a:pt x="15727" y="889"/>
                  <a:pt x="15317" y="1010"/>
                  <a:pt x="15248" y="1102"/>
                </a:cubicBezTo>
                <a:lnTo>
                  <a:pt x="15248" y="1102"/>
                </a:lnTo>
                <a:cubicBezTo>
                  <a:pt x="15397" y="796"/>
                  <a:pt x="14856" y="974"/>
                  <a:pt x="15117" y="571"/>
                </a:cubicBezTo>
                <a:lnTo>
                  <a:pt x="15117" y="571"/>
                </a:lnTo>
                <a:cubicBezTo>
                  <a:pt x="15064" y="591"/>
                  <a:pt x="14990" y="638"/>
                  <a:pt x="14993" y="722"/>
                </a:cubicBezTo>
                <a:cubicBezTo>
                  <a:pt x="14916" y="688"/>
                  <a:pt x="14895" y="638"/>
                  <a:pt x="14986" y="557"/>
                </a:cubicBezTo>
                <a:lnTo>
                  <a:pt x="14986" y="557"/>
                </a:lnTo>
                <a:cubicBezTo>
                  <a:pt x="14710" y="588"/>
                  <a:pt x="14766" y="708"/>
                  <a:pt x="14573" y="708"/>
                </a:cubicBezTo>
                <a:cubicBezTo>
                  <a:pt x="14557" y="708"/>
                  <a:pt x="14539" y="707"/>
                  <a:pt x="14518" y="705"/>
                </a:cubicBezTo>
                <a:cubicBezTo>
                  <a:pt x="14522" y="648"/>
                  <a:pt x="14579" y="628"/>
                  <a:pt x="14613" y="561"/>
                </a:cubicBezTo>
                <a:lnTo>
                  <a:pt x="14613" y="561"/>
                </a:lnTo>
                <a:cubicBezTo>
                  <a:pt x="14499" y="643"/>
                  <a:pt x="14387" y="725"/>
                  <a:pt x="14239" y="725"/>
                </a:cubicBezTo>
                <a:cubicBezTo>
                  <a:pt x="14199" y="725"/>
                  <a:pt x="14157" y="719"/>
                  <a:pt x="14111" y="705"/>
                </a:cubicBezTo>
                <a:cubicBezTo>
                  <a:pt x="14123" y="676"/>
                  <a:pt x="14107" y="634"/>
                  <a:pt x="14146" y="628"/>
                </a:cubicBezTo>
                <a:lnTo>
                  <a:pt x="14146" y="628"/>
                </a:lnTo>
                <a:cubicBezTo>
                  <a:pt x="13834" y="634"/>
                  <a:pt x="13597" y="822"/>
                  <a:pt x="13294" y="822"/>
                </a:cubicBezTo>
                <a:cubicBezTo>
                  <a:pt x="13233" y="822"/>
                  <a:pt x="13169" y="814"/>
                  <a:pt x="13102" y="796"/>
                </a:cubicBezTo>
                <a:cubicBezTo>
                  <a:pt x="13219" y="540"/>
                  <a:pt x="12957" y="712"/>
                  <a:pt x="12933" y="493"/>
                </a:cubicBezTo>
                <a:lnTo>
                  <a:pt x="12708" y="567"/>
                </a:lnTo>
                <a:lnTo>
                  <a:pt x="12802" y="672"/>
                </a:lnTo>
                <a:cubicBezTo>
                  <a:pt x="12635" y="672"/>
                  <a:pt x="12491" y="794"/>
                  <a:pt x="12347" y="794"/>
                </a:cubicBezTo>
                <a:cubicBezTo>
                  <a:pt x="12321" y="794"/>
                  <a:pt x="12294" y="789"/>
                  <a:pt x="12267" y="779"/>
                </a:cubicBezTo>
                <a:lnTo>
                  <a:pt x="12408" y="682"/>
                </a:lnTo>
                <a:lnTo>
                  <a:pt x="12408" y="682"/>
                </a:lnTo>
                <a:lnTo>
                  <a:pt x="12045" y="746"/>
                </a:lnTo>
                <a:lnTo>
                  <a:pt x="12257" y="813"/>
                </a:lnTo>
                <a:cubicBezTo>
                  <a:pt x="12091" y="925"/>
                  <a:pt x="12246" y="1056"/>
                  <a:pt x="12109" y="1056"/>
                </a:cubicBezTo>
                <a:cubicBezTo>
                  <a:pt x="12090" y="1056"/>
                  <a:pt x="12066" y="1054"/>
                  <a:pt x="12035" y="1049"/>
                </a:cubicBezTo>
                <a:cubicBezTo>
                  <a:pt x="12085" y="1022"/>
                  <a:pt x="11833" y="1062"/>
                  <a:pt x="11762" y="937"/>
                </a:cubicBezTo>
                <a:cubicBezTo>
                  <a:pt x="11713" y="989"/>
                  <a:pt x="11647" y="1051"/>
                  <a:pt x="11582" y="1051"/>
                </a:cubicBezTo>
                <a:cubicBezTo>
                  <a:pt x="11549" y="1051"/>
                  <a:pt x="11516" y="1035"/>
                  <a:pt x="11486" y="991"/>
                </a:cubicBezTo>
                <a:cubicBezTo>
                  <a:pt x="11486" y="914"/>
                  <a:pt x="11580" y="766"/>
                  <a:pt x="11580" y="715"/>
                </a:cubicBezTo>
                <a:lnTo>
                  <a:pt x="11580" y="715"/>
                </a:lnTo>
                <a:cubicBezTo>
                  <a:pt x="11570" y="758"/>
                  <a:pt x="11543" y="773"/>
                  <a:pt x="11505" y="773"/>
                </a:cubicBezTo>
                <a:cubicBezTo>
                  <a:pt x="11411" y="773"/>
                  <a:pt x="11254" y="683"/>
                  <a:pt x="11127" y="683"/>
                </a:cubicBezTo>
                <a:cubicBezTo>
                  <a:pt x="11091" y="683"/>
                  <a:pt x="11057" y="690"/>
                  <a:pt x="11027" y="710"/>
                </a:cubicBezTo>
                <a:lnTo>
                  <a:pt x="11027" y="710"/>
                </a:lnTo>
                <a:cubicBezTo>
                  <a:pt x="11074" y="673"/>
                  <a:pt x="11104" y="619"/>
                  <a:pt x="11116" y="561"/>
                </a:cubicBezTo>
                <a:lnTo>
                  <a:pt x="11116" y="561"/>
                </a:lnTo>
                <a:lnTo>
                  <a:pt x="10981" y="661"/>
                </a:lnTo>
                <a:cubicBezTo>
                  <a:pt x="10917" y="577"/>
                  <a:pt x="10914" y="550"/>
                  <a:pt x="10961" y="470"/>
                </a:cubicBezTo>
                <a:cubicBezTo>
                  <a:pt x="10926" y="450"/>
                  <a:pt x="10900" y="442"/>
                  <a:pt x="10882" y="442"/>
                </a:cubicBezTo>
                <a:cubicBezTo>
                  <a:pt x="10799" y="442"/>
                  <a:pt x="10854" y="598"/>
                  <a:pt x="10791" y="598"/>
                </a:cubicBezTo>
                <a:cubicBezTo>
                  <a:pt x="10770" y="598"/>
                  <a:pt x="10736" y="581"/>
                  <a:pt x="10679" y="534"/>
                </a:cubicBezTo>
                <a:cubicBezTo>
                  <a:pt x="10705" y="530"/>
                  <a:pt x="10702" y="507"/>
                  <a:pt x="10763" y="500"/>
                </a:cubicBezTo>
                <a:cubicBezTo>
                  <a:pt x="10460" y="349"/>
                  <a:pt x="10123" y="386"/>
                  <a:pt x="9844" y="258"/>
                </a:cubicBezTo>
                <a:cubicBezTo>
                  <a:pt x="9826" y="156"/>
                  <a:pt x="9871" y="140"/>
                  <a:pt x="9925" y="140"/>
                </a:cubicBezTo>
                <a:cubicBezTo>
                  <a:pt x="9952" y="140"/>
                  <a:pt x="9980" y="144"/>
                  <a:pt x="10005" y="144"/>
                </a:cubicBezTo>
                <a:cubicBezTo>
                  <a:pt x="10051" y="144"/>
                  <a:pt x="10082" y="130"/>
                  <a:pt x="10059" y="52"/>
                </a:cubicBezTo>
                <a:cubicBezTo>
                  <a:pt x="9999" y="48"/>
                  <a:pt x="9939" y="46"/>
                  <a:pt x="9878" y="46"/>
                </a:cubicBezTo>
                <a:cubicBezTo>
                  <a:pt x="9498" y="46"/>
                  <a:pt x="9111" y="125"/>
                  <a:pt x="8767" y="125"/>
                </a:cubicBezTo>
                <a:cubicBezTo>
                  <a:pt x="8735" y="125"/>
                  <a:pt x="8704" y="125"/>
                  <a:pt x="8673" y="123"/>
                </a:cubicBezTo>
                <a:lnTo>
                  <a:pt x="8673" y="123"/>
                </a:lnTo>
                <a:lnTo>
                  <a:pt x="8750" y="147"/>
                </a:lnTo>
                <a:cubicBezTo>
                  <a:pt x="8736" y="230"/>
                  <a:pt x="8707" y="259"/>
                  <a:pt x="8668" y="259"/>
                </a:cubicBezTo>
                <a:cubicBezTo>
                  <a:pt x="8582" y="259"/>
                  <a:pt x="8447" y="116"/>
                  <a:pt x="8315" y="116"/>
                </a:cubicBezTo>
                <a:cubicBezTo>
                  <a:pt x="8283" y="116"/>
                  <a:pt x="8251" y="125"/>
                  <a:pt x="8220" y="146"/>
                </a:cubicBezTo>
                <a:lnTo>
                  <a:pt x="8220" y="146"/>
                </a:lnTo>
                <a:cubicBezTo>
                  <a:pt x="8261" y="113"/>
                  <a:pt x="8267" y="0"/>
                  <a:pt x="82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/>
          </a:p>
        </p:txBody>
      </p:sp>
      <p:sp>
        <p:nvSpPr>
          <p:cNvPr id="27" name="Google Shape;658;p30"/>
          <p:cNvSpPr/>
          <p:nvPr/>
        </p:nvSpPr>
        <p:spPr>
          <a:xfrm rot="3738302">
            <a:off x="4250741" y="3432786"/>
            <a:ext cx="461795" cy="850397"/>
          </a:xfrm>
          <a:custGeom>
            <a:avLst/>
            <a:gdLst/>
            <a:ahLst/>
            <a:cxnLst/>
            <a:rect l="l" t="t" r="r" b="b"/>
            <a:pathLst>
              <a:path w="21398" h="20004" extrusionOk="0">
                <a:moveTo>
                  <a:pt x="14157" y="627"/>
                </a:moveTo>
                <a:cubicBezTo>
                  <a:pt x="14153" y="627"/>
                  <a:pt x="14150" y="627"/>
                  <a:pt x="14146" y="628"/>
                </a:cubicBezTo>
                <a:lnTo>
                  <a:pt x="14146" y="628"/>
                </a:lnTo>
                <a:cubicBezTo>
                  <a:pt x="14151" y="628"/>
                  <a:pt x="14157" y="628"/>
                  <a:pt x="14162" y="628"/>
                </a:cubicBezTo>
                <a:cubicBezTo>
                  <a:pt x="14164" y="628"/>
                  <a:pt x="14166" y="628"/>
                  <a:pt x="14168" y="628"/>
                </a:cubicBezTo>
                <a:cubicBezTo>
                  <a:pt x="14164" y="627"/>
                  <a:pt x="14161" y="627"/>
                  <a:pt x="14157" y="627"/>
                </a:cubicBezTo>
                <a:close/>
                <a:moveTo>
                  <a:pt x="5805" y="1102"/>
                </a:moveTo>
                <a:cubicBezTo>
                  <a:pt x="5836" y="1139"/>
                  <a:pt x="5859" y="1176"/>
                  <a:pt x="5879" y="1220"/>
                </a:cubicBezTo>
                <a:cubicBezTo>
                  <a:pt x="5839" y="1244"/>
                  <a:pt x="5795" y="1267"/>
                  <a:pt x="5755" y="1294"/>
                </a:cubicBezTo>
                <a:cubicBezTo>
                  <a:pt x="5738" y="1244"/>
                  <a:pt x="5745" y="1180"/>
                  <a:pt x="5805" y="1102"/>
                </a:cubicBezTo>
                <a:close/>
                <a:moveTo>
                  <a:pt x="2676" y="4407"/>
                </a:moveTo>
                <a:lnTo>
                  <a:pt x="2817" y="4421"/>
                </a:lnTo>
                <a:cubicBezTo>
                  <a:pt x="2790" y="4471"/>
                  <a:pt x="2763" y="4522"/>
                  <a:pt x="2733" y="4572"/>
                </a:cubicBezTo>
                <a:cubicBezTo>
                  <a:pt x="2699" y="4525"/>
                  <a:pt x="2679" y="4464"/>
                  <a:pt x="2676" y="4407"/>
                </a:cubicBezTo>
                <a:close/>
                <a:moveTo>
                  <a:pt x="21150" y="4830"/>
                </a:moveTo>
                <a:cubicBezTo>
                  <a:pt x="21159" y="4846"/>
                  <a:pt x="21168" y="4859"/>
                  <a:pt x="21179" y="4868"/>
                </a:cubicBezTo>
                <a:cubicBezTo>
                  <a:pt x="21172" y="4858"/>
                  <a:pt x="21162" y="4843"/>
                  <a:pt x="21150" y="4830"/>
                </a:cubicBezTo>
                <a:close/>
                <a:moveTo>
                  <a:pt x="2173" y="5468"/>
                </a:moveTo>
                <a:cubicBezTo>
                  <a:pt x="2211" y="5468"/>
                  <a:pt x="2250" y="5479"/>
                  <a:pt x="2285" y="5498"/>
                </a:cubicBezTo>
                <a:cubicBezTo>
                  <a:pt x="2255" y="5562"/>
                  <a:pt x="2228" y="5625"/>
                  <a:pt x="2201" y="5689"/>
                </a:cubicBezTo>
                <a:cubicBezTo>
                  <a:pt x="2174" y="5619"/>
                  <a:pt x="2147" y="5545"/>
                  <a:pt x="2124" y="5474"/>
                </a:cubicBezTo>
                <a:cubicBezTo>
                  <a:pt x="2140" y="5470"/>
                  <a:pt x="2156" y="5468"/>
                  <a:pt x="2173" y="5468"/>
                </a:cubicBezTo>
                <a:close/>
                <a:moveTo>
                  <a:pt x="1797" y="6352"/>
                </a:moveTo>
                <a:lnTo>
                  <a:pt x="1797" y="6352"/>
                </a:lnTo>
                <a:cubicBezTo>
                  <a:pt x="1791" y="6360"/>
                  <a:pt x="1783" y="6367"/>
                  <a:pt x="1776" y="6374"/>
                </a:cubicBezTo>
                <a:lnTo>
                  <a:pt x="1776" y="6374"/>
                </a:lnTo>
                <a:cubicBezTo>
                  <a:pt x="1787" y="6372"/>
                  <a:pt x="1794" y="6365"/>
                  <a:pt x="1797" y="6352"/>
                </a:cubicBezTo>
                <a:close/>
                <a:moveTo>
                  <a:pt x="485" y="8250"/>
                </a:moveTo>
                <a:cubicBezTo>
                  <a:pt x="486" y="8257"/>
                  <a:pt x="487" y="8263"/>
                  <a:pt x="488" y="8269"/>
                </a:cubicBezTo>
                <a:lnTo>
                  <a:pt x="488" y="8269"/>
                </a:lnTo>
                <a:cubicBezTo>
                  <a:pt x="487" y="8263"/>
                  <a:pt x="486" y="8257"/>
                  <a:pt x="485" y="8250"/>
                </a:cubicBezTo>
                <a:close/>
                <a:moveTo>
                  <a:pt x="7666" y="9573"/>
                </a:moveTo>
                <a:cubicBezTo>
                  <a:pt x="7670" y="9580"/>
                  <a:pt x="7677" y="9587"/>
                  <a:pt x="7683" y="9597"/>
                </a:cubicBezTo>
                <a:lnTo>
                  <a:pt x="7693" y="9627"/>
                </a:lnTo>
                <a:cubicBezTo>
                  <a:pt x="7691" y="9627"/>
                  <a:pt x="7690" y="9628"/>
                  <a:pt x="7687" y="9628"/>
                </a:cubicBezTo>
                <a:cubicBezTo>
                  <a:pt x="7686" y="9628"/>
                  <a:pt x="7683" y="9628"/>
                  <a:pt x="7680" y="9627"/>
                </a:cubicBezTo>
                <a:cubicBezTo>
                  <a:pt x="7673" y="9607"/>
                  <a:pt x="7670" y="9590"/>
                  <a:pt x="7666" y="9573"/>
                </a:cubicBezTo>
                <a:close/>
                <a:moveTo>
                  <a:pt x="7592" y="9637"/>
                </a:moveTo>
                <a:lnTo>
                  <a:pt x="7592" y="9637"/>
                </a:lnTo>
                <a:cubicBezTo>
                  <a:pt x="7606" y="9664"/>
                  <a:pt x="7609" y="9681"/>
                  <a:pt x="7616" y="9701"/>
                </a:cubicBezTo>
                <a:lnTo>
                  <a:pt x="7613" y="9698"/>
                </a:lnTo>
                <a:cubicBezTo>
                  <a:pt x="7606" y="9677"/>
                  <a:pt x="7599" y="9661"/>
                  <a:pt x="7592" y="9637"/>
                </a:cubicBezTo>
                <a:close/>
                <a:moveTo>
                  <a:pt x="7569" y="9714"/>
                </a:moveTo>
                <a:cubicBezTo>
                  <a:pt x="7579" y="9728"/>
                  <a:pt x="7589" y="9741"/>
                  <a:pt x="7596" y="9758"/>
                </a:cubicBezTo>
                <a:lnTo>
                  <a:pt x="7582" y="9748"/>
                </a:lnTo>
                <a:lnTo>
                  <a:pt x="7582" y="9748"/>
                </a:lnTo>
                <a:cubicBezTo>
                  <a:pt x="7582" y="9748"/>
                  <a:pt x="7582" y="9748"/>
                  <a:pt x="7582" y="9748"/>
                </a:cubicBezTo>
                <a:lnTo>
                  <a:pt x="7569" y="9714"/>
                </a:lnTo>
                <a:close/>
                <a:moveTo>
                  <a:pt x="7582" y="9748"/>
                </a:moveTo>
                <a:lnTo>
                  <a:pt x="7599" y="9762"/>
                </a:lnTo>
                <a:lnTo>
                  <a:pt x="7616" y="9792"/>
                </a:lnTo>
                <a:lnTo>
                  <a:pt x="7596" y="9778"/>
                </a:lnTo>
                <a:cubicBezTo>
                  <a:pt x="7592" y="9772"/>
                  <a:pt x="7586" y="9758"/>
                  <a:pt x="7582" y="9748"/>
                </a:cubicBezTo>
                <a:close/>
                <a:moveTo>
                  <a:pt x="7616" y="9714"/>
                </a:moveTo>
                <a:cubicBezTo>
                  <a:pt x="7619" y="9718"/>
                  <a:pt x="7623" y="9718"/>
                  <a:pt x="7623" y="9718"/>
                </a:cubicBezTo>
                <a:lnTo>
                  <a:pt x="7623" y="9721"/>
                </a:lnTo>
                <a:cubicBezTo>
                  <a:pt x="7636" y="9751"/>
                  <a:pt x="7643" y="9772"/>
                  <a:pt x="7650" y="9795"/>
                </a:cubicBezTo>
                <a:lnTo>
                  <a:pt x="7636" y="9785"/>
                </a:lnTo>
                <a:cubicBezTo>
                  <a:pt x="7633" y="9765"/>
                  <a:pt x="7626" y="9738"/>
                  <a:pt x="7616" y="9714"/>
                </a:cubicBezTo>
                <a:close/>
                <a:moveTo>
                  <a:pt x="7643" y="9795"/>
                </a:moveTo>
                <a:lnTo>
                  <a:pt x="7656" y="9805"/>
                </a:lnTo>
                <a:cubicBezTo>
                  <a:pt x="7656" y="9805"/>
                  <a:pt x="7656" y="9812"/>
                  <a:pt x="7660" y="9815"/>
                </a:cubicBezTo>
                <a:lnTo>
                  <a:pt x="7660" y="9819"/>
                </a:lnTo>
                <a:lnTo>
                  <a:pt x="7646" y="9812"/>
                </a:lnTo>
                <a:cubicBezTo>
                  <a:pt x="7646" y="9805"/>
                  <a:pt x="7643" y="9799"/>
                  <a:pt x="7643" y="9795"/>
                </a:cubicBezTo>
                <a:close/>
                <a:moveTo>
                  <a:pt x="7680" y="9640"/>
                </a:moveTo>
                <a:lnTo>
                  <a:pt x="7700" y="9644"/>
                </a:lnTo>
                <a:cubicBezTo>
                  <a:pt x="7707" y="9661"/>
                  <a:pt x="7710" y="9681"/>
                  <a:pt x="7714" y="9698"/>
                </a:cubicBezTo>
                <a:lnTo>
                  <a:pt x="7714" y="9714"/>
                </a:lnTo>
                <a:cubicBezTo>
                  <a:pt x="7714" y="9681"/>
                  <a:pt x="7720" y="9667"/>
                  <a:pt x="7727" y="9664"/>
                </a:cubicBezTo>
                <a:cubicBezTo>
                  <a:pt x="7737" y="9674"/>
                  <a:pt x="7751" y="9684"/>
                  <a:pt x="7764" y="9694"/>
                </a:cubicBezTo>
                <a:cubicBezTo>
                  <a:pt x="7781" y="9718"/>
                  <a:pt x="7798" y="9745"/>
                  <a:pt x="7815" y="9775"/>
                </a:cubicBezTo>
                <a:cubicBezTo>
                  <a:pt x="7791" y="9768"/>
                  <a:pt x="7767" y="9755"/>
                  <a:pt x="7744" y="9745"/>
                </a:cubicBezTo>
                <a:lnTo>
                  <a:pt x="7744" y="9745"/>
                </a:lnTo>
                <a:cubicBezTo>
                  <a:pt x="7790" y="9785"/>
                  <a:pt x="7839" y="9826"/>
                  <a:pt x="7818" y="9826"/>
                </a:cubicBezTo>
                <a:cubicBezTo>
                  <a:pt x="7814" y="9826"/>
                  <a:pt x="7809" y="9824"/>
                  <a:pt x="7801" y="9822"/>
                </a:cubicBezTo>
                <a:lnTo>
                  <a:pt x="7697" y="9755"/>
                </a:lnTo>
                <a:cubicBezTo>
                  <a:pt x="7697" y="9741"/>
                  <a:pt x="7700" y="9728"/>
                  <a:pt x="7703" y="9711"/>
                </a:cubicBezTo>
                <a:cubicBezTo>
                  <a:pt x="7717" y="9725"/>
                  <a:pt x="7730" y="9735"/>
                  <a:pt x="7744" y="9745"/>
                </a:cubicBezTo>
                <a:lnTo>
                  <a:pt x="7703" y="9704"/>
                </a:lnTo>
                <a:lnTo>
                  <a:pt x="7697" y="9687"/>
                </a:lnTo>
                <a:cubicBezTo>
                  <a:pt x="7707" y="9687"/>
                  <a:pt x="7714" y="9687"/>
                  <a:pt x="7700" y="9674"/>
                </a:cubicBezTo>
                <a:lnTo>
                  <a:pt x="7693" y="9674"/>
                </a:lnTo>
                <a:cubicBezTo>
                  <a:pt x="7687" y="9664"/>
                  <a:pt x="7683" y="9650"/>
                  <a:pt x="7680" y="9640"/>
                </a:cubicBezTo>
                <a:close/>
                <a:moveTo>
                  <a:pt x="7687" y="9812"/>
                </a:moveTo>
                <a:cubicBezTo>
                  <a:pt x="7694" y="9819"/>
                  <a:pt x="7701" y="9826"/>
                  <a:pt x="7708" y="9833"/>
                </a:cubicBezTo>
                <a:lnTo>
                  <a:pt x="7708" y="9833"/>
                </a:lnTo>
                <a:cubicBezTo>
                  <a:pt x="7701" y="9828"/>
                  <a:pt x="7694" y="9823"/>
                  <a:pt x="7687" y="9818"/>
                </a:cubicBezTo>
                <a:lnTo>
                  <a:pt x="7687" y="9818"/>
                </a:lnTo>
                <a:cubicBezTo>
                  <a:pt x="7687" y="9815"/>
                  <a:pt x="7687" y="9812"/>
                  <a:pt x="7687" y="9812"/>
                </a:cubicBezTo>
                <a:close/>
                <a:moveTo>
                  <a:pt x="7603" y="9799"/>
                </a:moveTo>
                <a:lnTo>
                  <a:pt x="7626" y="9815"/>
                </a:lnTo>
                <a:cubicBezTo>
                  <a:pt x="7629" y="9819"/>
                  <a:pt x="7633" y="9822"/>
                  <a:pt x="7636" y="9829"/>
                </a:cubicBezTo>
                <a:lnTo>
                  <a:pt x="7633" y="9825"/>
                </a:lnTo>
                <a:cubicBezTo>
                  <a:pt x="7619" y="9825"/>
                  <a:pt x="7619" y="9829"/>
                  <a:pt x="7616" y="9836"/>
                </a:cubicBezTo>
                <a:cubicBezTo>
                  <a:pt x="7613" y="9822"/>
                  <a:pt x="7606" y="9809"/>
                  <a:pt x="7603" y="9799"/>
                </a:cubicBezTo>
                <a:close/>
                <a:moveTo>
                  <a:pt x="7683" y="9825"/>
                </a:moveTo>
                <a:lnTo>
                  <a:pt x="7697" y="9836"/>
                </a:lnTo>
                <a:cubicBezTo>
                  <a:pt x="7693" y="9836"/>
                  <a:pt x="7690" y="9829"/>
                  <a:pt x="7683" y="9829"/>
                </a:cubicBezTo>
                <a:cubicBezTo>
                  <a:pt x="7680" y="9825"/>
                  <a:pt x="7683" y="9825"/>
                  <a:pt x="7683" y="9825"/>
                </a:cubicBezTo>
                <a:close/>
                <a:moveTo>
                  <a:pt x="7653" y="9829"/>
                </a:moveTo>
                <a:lnTo>
                  <a:pt x="7666" y="9836"/>
                </a:lnTo>
                <a:lnTo>
                  <a:pt x="7670" y="9856"/>
                </a:lnTo>
                <a:cubicBezTo>
                  <a:pt x="7666" y="9852"/>
                  <a:pt x="7660" y="9849"/>
                  <a:pt x="7656" y="9846"/>
                </a:cubicBezTo>
                <a:cubicBezTo>
                  <a:pt x="7656" y="9839"/>
                  <a:pt x="7653" y="9832"/>
                  <a:pt x="7653" y="9829"/>
                </a:cubicBezTo>
                <a:close/>
                <a:moveTo>
                  <a:pt x="7680" y="9846"/>
                </a:moveTo>
                <a:cubicBezTo>
                  <a:pt x="7698" y="9857"/>
                  <a:pt x="7710" y="9865"/>
                  <a:pt x="7701" y="9865"/>
                </a:cubicBezTo>
                <a:cubicBezTo>
                  <a:pt x="7698" y="9865"/>
                  <a:pt x="7690" y="9864"/>
                  <a:pt x="7677" y="9860"/>
                </a:cubicBezTo>
                <a:lnTo>
                  <a:pt x="7677" y="9860"/>
                </a:lnTo>
                <a:cubicBezTo>
                  <a:pt x="7677" y="9854"/>
                  <a:pt x="7677" y="9849"/>
                  <a:pt x="7680" y="9846"/>
                </a:cubicBezTo>
                <a:close/>
                <a:moveTo>
                  <a:pt x="7406" y="9849"/>
                </a:moveTo>
                <a:cubicBezTo>
                  <a:pt x="7411" y="9849"/>
                  <a:pt x="7430" y="9860"/>
                  <a:pt x="7454" y="9876"/>
                </a:cubicBezTo>
                <a:cubicBezTo>
                  <a:pt x="7465" y="9886"/>
                  <a:pt x="7471" y="9896"/>
                  <a:pt x="7478" y="9906"/>
                </a:cubicBezTo>
                <a:lnTo>
                  <a:pt x="7475" y="9906"/>
                </a:lnTo>
                <a:lnTo>
                  <a:pt x="7417" y="9866"/>
                </a:lnTo>
                <a:cubicBezTo>
                  <a:pt x="7405" y="9854"/>
                  <a:pt x="7402" y="9849"/>
                  <a:pt x="7406" y="9849"/>
                </a:cubicBezTo>
                <a:close/>
                <a:moveTo>
                  <a:pt x="7438" y="9667"/>
                </a:moveTo>
                <a:cubicBezTo>
                  <a:pt x="7498" y="9745"/>
                  <a:pt x="7555" y="9829"/>
                  <a:pt x="7609" y="9913"/>
                </a:cubicBezTo>
                <a:lnTo>
                  <a:pt x="7576" y="9852"/>
                </a:lnTo>
                <a:lnTo>
                  <a:pt x="7613" y="9913"/>
                </a:lnTo>
                <a:cubicBezTo>
                  <a:pt x="7613" y="9913"/>
                  <a:pt x="7609" y="9916"/>
                  <a:pt x="7606" y="9916"/>
                </a:cubicBezTo>
                <a:cubicBezTo>
                  <a:pt x="7552" y="9842"/>
                  <a:pt x="7454" y="9708"/>
                  <a:pt x="7448" y="9691"/>
                </a:cubicBezTo>
                <a:lnTo>
                  <a:pt x="7448" y="9691"/>
                </a:lnTo>
                <a:lnTo>
                  <a:pt x="7569" y="9859"/>
                </a:lnTo>
                <a:cubicBezTo>
                  <a:pt x="7498" y="9751"/>
                  <a:pt x="7518" y="9795"/>
                  <a:pt x="7438" y="9667"/>
                </a:cubicBezTo>
                <a:close/>
                <a:moveTo>
                  <a:pt x="7384" y="9849"/>
                </a:moveTo>
                <a:lnTo>
                  <a:pt x="7485" y="9920"/>
                </a:lnTo>
                <a:cubicBezTo>
                  <a:pt x="7485" y="9923"/>
                  <a:pt x="7487" y="9926"/>
                  <a:pt x="7488" y="9929"/>
                </a:cubicBezTo>
                <a:lnTo>
                  <a:pt x="7488" y="9929"/>
                </a:lnTo>
                <a:lnTo>
                  <a:pt x="7479" y="9923"/>
                </a:lnTo>
                <a:lnTo>
                  <a:pt x="7479" y="9923"/>
                </a:lnTo>
                <a:lnTo>
                  <a:pt x="7488" y="9930"/>
                </a:lnTo>
                <a:cubicBezTo>
                  <a:pt x="7488" y="9929"/>
                  <a:pt x="7488" y="9929"/>
                  <a:pt x="7488" y="9929"/>
                </a:cubicBezTo>
                <a:lnTo>
                  <a:pt x="7488" y="9929"/>
                </a:lnTo>
                <a:lnTo>
                  <a:pt x="7495" y="9933"/>
                </a:lnTo>
                <a:lnTo>
                  <a:pt x="7502" y="9947"/>
                </a:lnTo>
                <a:cubicBezTo>
                  <a:pt x="7461" y="9920"/>
                  <a:pt x="7424" y="9889"/>
                  <a:pt x="7387" y="9862"/>
                </a:cubicBezTo>
                <a:lnTo>
                  <a:pt x="7387" y="9862"/>
                </a:lnTo>
                <a:lnTo>
                  <a:pt x="7479" y="9923"/>
                </a:lnTo>
                <a:lnTo>
                  <a:pt x="7479" y="9923"/>
                </a:lnTo>
                <a:lnTo>
                  <a:pt x="7384" y="9849"/>
                </a:lnTo>
                <a:close/>
                <a:moveTo>
                  <a:pt x="7279" y="9852"/>
                </a:moveTo>
                <a:lnTo>
                  <a:pt x="7279" y="9852"/>
                </a:lnTo>
                <a:cubicBezTo>
                  <a:pt x="7394" y="9903"/>
                  <a:pt x="7451" y="9937"/>
                  <a:pt x="7515" y="9970"/>
                </a:cubicBezTo>
                <a:cubicBezTo>
                  <a:pt x="7522" y="9990"/>
                  <a:pt x="7525" y="10007"/>
                  <a:pt x="7505" y="10011"/>
                </a:cubicBezTo>
                <a:lnTo>
                  <a:pt x="7528" y="10017"/>
                </a:lnTo>
                <a:cubicBezTo>
                  <a:pt x="7607" y="10067"/>
                  <a:pt x="7626" y="10082"/>
                  <a:pt x="7617" y="10082"/>
                </a:cubicBezTo>
                <a:cubicBezTo>
                  <a:pt x="7602" y="10082"/>
                  <a:pt x="7500" y="10033"/>
                  <a:pt x="7478" y="10033"/>
                </a:cubicBezTo>
                <a:cubicBezTo>
                  <a:pt x="7470" y="10033"/>
                  <a:pt x="7473" y="10040"/>
                  <a:pt x="7495" y="10058"/>
                </a:cubicBezTo>
                <a:cubicBezTo>
                  <a:pt x="7458" y="10031"/>
                  <a:pt x="7424" y="10007"/>
                  <a:pt x="7384" y="9984"/>
                </a:cubicBezTo>
                <a:lnTo>
                  <a:pt x="7384" y="9984"/>
                </a:lnTo>
                <a:cubicBezTo>
                  <a:pt x="7414" y="9990"/>
                  <a:pt x="7441" y="9997"/>
                  <a:pt x="7468" y="10007"/>
                </a:cubicBezTo>
                <a:cubicBezTo>
                  <a:pt x="7249" y="9886"/>
                  <a:pt x="7589" y="10017"/>
                  <a:pt x="7279" y="9852"/>
                </a:cubicBezTo>
                <a:close/>
                <a:moveTo>
                  <a:pt x="7340" y="9980"/>
                </a:moveTo>
                <a:cubicBezTo>
                  <a:pt x="7350" y="9980"/>
                  <a:pt x="7362" y="9981"/>
                  <a:pt x="7377" y="9984"/>
                </a:cubicBezTo>
                <a:cubicBezTo>
                  <a:pt x="7330" y="9990"/>
                  <a:pt x="7417" y="10078"/>
                  <a:pt x="7475" y="10165"/>
                </a:cubicBezTo>
                <a:lnTo>
                  <a:pt x="7407" y="10118"/>
                </a:lnTo>
                <a:cubicBezTo>
                  <a:pt x="7393" y="10114"/>
                  <a:pt x="7382" y="10113"/>
                  <a:pt x="7373" y="10113"/>
                </a:cubicBezTo>
                <a:cubicBezTo>
                  <a:pt x="7360" y="10113"/>
                  <a:pt x="7352" y="10116"/>
                  <a:pt x="7343" y="10118"/>
                </a:cubicBezTo>
                <a:lnTo>
                  <a:pt x="7306" y="10098"/>
                </a:lnTo>
                <a:cubicBezTo>
                  <a:pt x="7340" y="10064"/>
                  <a:pt x="7370" y="10041"/>
                  <a:pt x="7370" y="10041"/>
                </a:cubicBezTo>
                <a:lnTo>
                  <a:pt x="7370" y="10041"/>
                </a:lnTo>
                <a:cubicBezTo>
                  <a:pt x="7370" y="10041"/>
                  <a:pt x="7337" y="10061"/>
                  <a:pt x="7303" y="10098"/>
                </a:cubicBezTo>
                <a:lnTo>
                  <a:pt x="7290" y="10091"/>
                </a:lnTo>
                <a:cubicBezTo>
                  <a:pt x="7296" y="10085"/>
                  <a:pt x="7303" y="10078"/>
                  <a:pt x="7306" y="10071"/>
                </a:cubicBezTo>
                <a:lnTo>
                  <a:pt x="7306" y="10071"/>
                </a:lnTo>
                <a:lnTo>
                  <a:pt x="7286" y="10091"/>
                </a:lnTo>
                <a:cubicBezTo>
                  <a:pt x="7228" y="10060"/>
                  <a:pt x="7170" y="10030"/>
                  <a:pt x="7188" y="10030"/>
                </a:cubicBezTo>
                <a:cubicBezTo>
                  <a:pt x="7193" y="10030"/>
                  <a:pt x="7204" y="10032"/>
                  <a:pt x="7222" y="10037"/>
                </a:cubicBezTo>
                <a:lnTo>
                  <a:pt x="7249" y="10054"/>
                </a:lnTo>
                <a:cubicBezTo>
                  <a:pt x="7314" y="10045"/>
                  <a:pt x="7268" y="9980"/>
                  <a:pt x="7340" y="9980"/>
                </a:cubicBezTo>
                <a:close/>
                <a:moveTo>
                  <a:pt x="7279" y="10125"/>
                </a:moveTo>
                <a:cubicBezTo>
                  <a:pt x="7293" y="10125"/>
                  <a:pt x="7306" y="10128"/>
                  <a:pt x="7320" y="10128"/>
                </a:cubicBezTo>
                <a:cubicBezTo>
                  <a:pt x="7317" y="10131"/>
                  <a:pt x="7314" y="10136"/>
                  <a:pt x="7308" y="10136"/>
                </a:cubicBezTo>
                <a:cubicBezTo>
                  <a:pt x="7307" y="10136"/>
                  <a:pt x="7305" y="10136"/>
                  <a:pt x="7303" y="10135"/>
                </a:cubicBezTo>
                <a:lnTo>
                  <a:pt x="7303" y="10135"/>
                </a:lnTo>
                <a:cubicBezTo>
                  <a:pt x="7316" y="10145"/>
                  <a:pt x="7323" y="10152"/>
                  <a:pt x="7330" y="10159"/>
                </a:cubicBezTo>
                <a:cubicBezTo>
                  <a:pt x="7350" y="10175"/>
                  <a:pt x="7374" y="10189"/>
                  <a:pt x="7397" y="10202"/>
                </a:cubicBezTo>
                <a:lnTo>
                  <a:pt x="7387" y="10212"/>
                </a:lnTo>
                <a:cubicBezTo>
                  <a:pt x="7370" y="10206"/>
                  <a:pt x="7350" y="10199"/>
                  <a:pt x="7330" y="10196"/>
                </a:cubicBezTo>
                <a:lnTo>
                  <a:pt x="7327" y="10196"/>
                </a:lnTo>
                <a:lnTo>
                  <a:pt x="7340" y="10179"/>
                </a:lnTo>
                <a:lnTo>
                  <a:pt x="7323" y="10196"/>
                </a:lnTo>
                <a:lnTo>
                  <a:pt x="7313" y="10196"/>
                </a:lnTo>
                <a:lnTo>
                  <a:pt x="7303" y="10189"/>
                </a:lnTo>
                <a:cubicBezTo>
                  <a:pt x="7296" y="10182"/>
                  <a:pt x="7290" y="10179"/>
                  <a:pt x="7283" y="10172"/>
                </a:cubicBezTo>
                <a:cubicBezTo>
                  <a:pt x="7273" y="10165"/>
                  <a:pt x="7266" y="10155"/>
                  <a:pt x="7259" y="10145"/>
                </a:cubicBezTo>
                <a:cubicBezTo>
                  <a:pt x="7259" y="10138"/>
                  <a:pt x="7253" y="10132"/>
                  <a:pt x="7256" y="10128"/>
                </a:cubicBezTo>
                <a:lnTo>
                  <a:pt x="7276" y="10128"/>
                </a:lnTo>
                <a:lnTo>
                  <a:pt x="7279" y="10125"/>
                </a:lnTo>
                <a:close/>
                <a:moveTo>
                  <a:pt x="7280" y="10223"/>
                </a:moveTo>
                <a:cubicBezTo>
                  <a:pt x="7282" y="10223"/>
                  <a:pt x="7293" y="10223"/>
                  <a:pt x="7303" y="10226"/>
                </a:cubicBezTo>
                <a:lnTo>
                  <a:pt x="7296" y="10229"/>
                </a:lnTo>
                <a:cubicBezTo>
                  <a:pt x="7293" y="10226"/>
                  <a:pt x="7286" y="10226"/>
                  <a:pt x="7280" y="10223"/>
                </a:cubicBezTo>
                <a:close/>
                <a:moveTo>
                  <a:pt x="7397" y="10206"/>
                </a:moveTo>
                <a:cubicBezTo>
                  <a:pt x="7411" y="10216"/>
                  <a:pt x="7431" y="10226"/>
                  <a:pt x="7458" y="10239"/>
                </a:cubicBezTo>
                <a:cubicBezTo>
                  <a:pt x="7428" y="10226"/>
                  <a:pt x="7414" y="10223"/>
                  <a:pt x="7391" y="10216"/>
                </a:cubicBezTo>
                <a:cubicBezTo>
                  <a:pt x="7391" y="10212"/>
                  <a:pt x="7394" y="10209"/>
                  <a:pt x="7397" y="10206"/>
                </a:cubicBezTo>
                <a:close/>
                <a:moveTo>
                  <a:pt x="6990" y="10260"/>
                </a:moveTo>
                <a:lnTo>
                  <a:pt x="6990" y="10263"/>
                </a:lnTo>
                <a:lnTo>
                  <a:pt x="6987" y="10266"/>
                </a:lnTo>
                <a:lnTo>
                  <a:pt x="6987" y="10263"/>
                </a:lnTo>
                <a:lnTo>
                  <a:pt x="6990" y="10260"/>
                </a:lnTo>
                <a:close/>
                <a:moveTo>
                  <a:pt x="7360" y="10324"/>
                </a:moveTo>
                <a:cubicBezTo>
                  <a:pt x="7357" y="10334"/>
                  <a:pt x="7353" y="10337"/>
                  <a:pt x="7347" y="10347"/>
                </a:cubicBezTo>
                <a:cubicBezTo>
                  <a:pt x="7343" y="10347"/>
                  <a:pt x="7333" y="10340"/>
                  <a:pt x="7327" y="10340"/>
                </a:cubicBezTo>
                <a:cubicBezTo>
                  <a:pt x="7323" y="10340"/>
                  <a:pt x="7330" y="10334"/>
                  <a:pt x="7330" y="10330"/>
                </a:cubicBezTo>
                <a:cubicBezTo>
                  <a:pt x="7340" y="10327"/>
                  <a:pt x="7350" y="10327"/>
                  <a:pt x="7360" y="10324"/>
                </a:cubicBezTo>
                <a:close/>
                <a:moveTo>
                  <a:pt x="7370" y="10324"/>
                </a:moveTo>
                <a:cubicBezTo>
                  <a:pt x="7376" y="10338"/>
                  <a:pt x="7374" y="10348"/>
                  <a:pt x="7358" y="10348"/>
                </a:cubicBezTo>
                <a:cubicBezTo>
                  <a:pt x="7356" y="10348"/>
                  <a:pt x="7353" y="10348"/>
                  <a:pt x="7350" y="10347"/>
                </a:cubicBezTo>
                <a:lnTo>
                  <a:pt x="7364" y="10324"/>
                </a:lnTo>
                <a:close/>
                <a:moveTo>
                  <a:pt x="7303" y="10381"/>
                </a:moveTo>
                <a:lnTo>
                  <a:pt x="7316" y="10387"/>
                </a:lnTo>
                <a:cubicBezTo>
                  <a:pt x="7310" y="10394"/>
                  <a:pt x="7306" y="10398"/>
                  <a:pt x="7300" y="10404"/>
                </a:cubicBezTo>
                <a:lnTo>
                  <a:pt x="7293" y="10401"/>
                </a:lnTo>
                <a:lnTo>
                  <a:pt x="7303" y="10381"/>
                </a:lnTo>
                <a:close/>
                <a:moveTo>
                  <a:pt x="7323" y="10391"/>
                </a:moveTo>
                <a:cubicBezTo>
                  <a:pt x="7333" y="10398"/>
                  <a:pt x="7343" y="10401"/>
                  <a:pt x="7360" y="10404"/>
                </a:cubicBezTo>
                <a:cubicBezTo>
                  <a:pt x="7353" y="10411"/>
                  <a:pt x="7347" y="10418"/>
                  <a:pt x="7343" y="10421"/>
                </a:cubicBezTo>
                <a:lnTo>
                  <a:pt x="7313" y="10411"/>
                </a:lnTo>
                <a:lnTo>
                  <a:pt x="7323" y="10391"/>
                </a:lnTo>
                <a:close/>
                <a:moveTo>
                  <a:pt x="7290" y="10404"/>
                </a:moveTo>
                <a:lnTo>
                  <a:pt x="7300" y="10411"/>
                </a:lnTo>
                <a:lnTo>
                  <a:pt x="7279" y="10431"/>
                </a:lnTo>
                <a:lnTo>
                  <a:pt x="7273" y="10428"/>
                </a:lnTo>
                <a:lnTo>
                  <a:pt x="7290" y="10404"/>
                </a:lnTo>
                <a:close/>
                <a:moveTo>
                  <a:pt x="7367" y="10408"/>
                </a:moveTo>
                <a:lnTo>
                  <a:pt x="7387" y="10418"/>
                </a:lnTo>
                <a:cubicBezTo>
                  <a:pt x="7384" y="10425"/>
                  <a:pt x="7377" y="10431"/>
                  <a:pt x="7374" y="10438"/>
                </a:cubicBezTo>
                <a:lnTo>
                  <a:pt x="7357" y="10428"/>
                </a:lnTo>
                <a:lnTo>
                  <a:pt x="7367" y="10408"/>
                </a:lnTo>
                <a:close/>
                <a:moveTo>
                  <a:pt x="7391" y="10418"/>
                </a:moveTo>
                <a:lnTo>
                  <a:pt x="7397" y="10421"/>
                </a:lnTo>
                <a:lnTo>
                  <a:pt x="7387" y="10441"/>
                </a:lnTo>
                <a:lnTo>
                  <a:pt x="7380" y="10438"/>
                </a:lnTo>
                <a:lnTo>
                  <a:pt x="7391" y="10418"/>
                </a:lnTo>
                <a:close/>
                <a:moveTo>
                  <a:pt x="7351" y="10437"/>
                </a:moveTo>
                <a:cubicBezTo>
                  <a:pt x="7353" y="10437"/>
                  <a:pt x="7361" y="10445"/>
                  <a:pt x="7367" y="10448"/>
                </a:cubicBezTo>
                <a:lnTo>
                  <a:pt x="7350" y="10441"/>
                </a:lnTo>
                <a:lnTo>
                  <a:pt x="7350" y="10438"/>
                </a:lnTo>
                <a:cubicBezTo>
                  <a:pt x="7350" y="10438"/>
                  <a:pt x="7350" y="10437"/>
                  <a:pt x="7351" y="10437"/>
                </a:cubicBezTo>
                <a:close/>
                <a:moveTo>
                  <a:pt x="7414" y="10428"/>
                </a:moveTo>
                <a:lnTo>
                  <a:pt x="7401" y="10448"/>
                </a:lnTo>
                <a:lnTo>
                  <a:pt x="7397" y="10448"/>
                </a:lnTo>
                <a:cubicBezTo>
                  <a:pt x="7401" y="10438"/>
                  <a:pt x="7404" y="10435"/>
                  <a:pt x="7407" y="10428"/>
                </a:cubicBezTo>
                <a:close/>
                <a:moveTo>
                  <a:pt x="7481" y="10371"/>
                </a:moveTo>
                <a:cubicBezTo>
                  <a:pt x="7515" y="10391"/>
                  <a:pt x="7566" y="10418"/>
                  <a:pt x="7606" y="10441"/>
                </a:cubicBezTo>
                <a:cubicBezTo>
                  <a:pt x="7606" y="10445"/>
                  <a:pt x="7603" y="10451"/>
                  <a:pt x="7599" y="10455"/>
                </a:cubicBezTo>
                <a:lnTo>
                  <a:pt x="7596" y="10455"/>
                </a:lnTo>
                <a:cubicBezTo>
                  <a:pt x="7555" y="10431"/>
                  <a:pt x="7515" y="10404"/>
                  <a:pt x="7481" y="10371"/>
                </a:cubicBezTo>
                <a:close/>
                <a:moveTo>
                  <a:pt x="7310" y="10421"/>
                </a:moveTo>
                <a:lnTo>
                  <a:pt x="7337" y="10435"/>
                </a:lnTo>
                <a:lnTo>
                  <a:pt x="7333" y="10438"/>
                </a:lnTo>
                <a:cubicBezTo>
                  <a:pt x="7324" y="10433"/>
                  <a:pt x="7319" y="10431"/>
                  <a:pt x="7318" y="10431"/>
                </a:cubicBezTo>
                <a:cubicBezTo>
                  <a:pt x="7317" y="10431"/>
                  <a:pt x="7321" y="10434"/>
                  <a:pt x="7330" y="10441"/>
                </a:cubicBezTo>
                <a:lnTo>
                  <a:pt x="7330" y="10445"/>
                </a:lnTo>
                <a:cubicBezTo>
                  <a:pt x="7327" y="10448"/>
                  <a:pt x="7323" y="10455"/>
                  <a:pt x="7320" y="10458"/>
                </a:cubicBezTo>
                <a:cubicBezTo>
                  <a:pt x="7319" y="10459"/>
                  <a:pt x="7319" y="10459"/>
                  <a:pt x="7318" y="10459"/>
                </a:cubicBezTo>
                <a:cubicBezTo>
                  <a:pt x="7315" y="10459"/>
                  <a:pt x="7312" y="10454"/>
                  <a:pt x="7310" y="10451"/>
                </a:cubicBezTo>
                <a:cubicBezTo>
                  <a:pt x="7316" y="10431"/>
                  <a:pt x="7303" y="10441"/>
                  <a:pt x="7310" y="10421"/>
                </a:cubicBezTo>
                <a:close/>
                <a:moveTo>
                  <a:pt x="7417" y="10435"/>
                </a:moveTo>
                <a:lnTo>
                  <a:pt x="7431" y="10445"/>
                </a:lnTo>
                <a:lnTo>
                  <a:pt x="7417" y="10462"/>
                </a:lnTo>
                <a:cubicBezTo>
                  <a:pt x="7414" y="10462"/>
                  <a:pt x="7411" y="10458"/>
                  <a:pt x="7407" y="10455"/>
                </a:cubicBezTo>
                <a:lnTo>
                  <a:pt x="7417" y="10435"/>
                </a:lnTo>
                <a:close/>
                <a:moveTo>
                  <a:pt x="7256" y="10458"/>
                </a:moveTo>
                <a:cubicBezTo>
                  <a:pt x="7254" y="10460"/>
                  <a:pt x="7252" y="10461"/>
                  <a:pt x="7250" y="10462"/>
                </a:cubicBezTo>
                <a:lnTo>
                  <a:pt x="7250" y="10462"/>
                </a:lnTo>
                <a:lnTo>
                  <a:pt x="7253" y="10458"/>
                </a:lnTo>
                <a:close/>
                <a:moveTo>
                  <a:pt x="7347" y="10451"/>
                </a:moveTo>
                <a:cubicBezTo>
                  <a:pt x="7344" y="10457"/>
                  <a:pt x="7338" y="10461"/>
                  <a:pt x="7335" y="10466"/>
                </a:cubicBezTo>
                <a:lnTo>
                  <a:pt x="7335" y="10466"/>
                </a:lnTo>
                <a:lnTo>
                  <a:pt x="7343" y="10451"/>
                </a:lnTo>
                <a:close/>
                <a:moveTo>
                  <a:pt x="7061" y="10468"/>
                </a:moveTo>
                <a:lnTo>
                  <a:pt x="7061" y="10472"/>
                </a:lnTo>
                <a:lnTo>
                  <a:pt x="7057" y="10475"/>
                </a:lnTo>
                <a:lnTo>
                  <a:pt x="7057" y="10472"/>
                </a:lnTo>
                <a:lnTo>
                  <a:pt x="7061" y="10468"/>
                </a:lnTo>
                <a:close/>
                <a:moveTo>
                  <a:pt x="7313" y="10468"/>
                </a:moveTo>
                <a:lnTo>
                  <a:pt x="7303" y="10482"/>
                </a:lnTo>
                <a:lnTo>
                  <a:pt x="7300" y="10482"/>
                </a:lnTo>
                <a:lnTo>
                  <a:pt x="7306" y="10468"/>
                </a:lnTo>
                <a:close/>
                <a:moveTo>
                  <a:pt x="7333" y="10472"/>
                </a:moveTo>
                <a:lnTo>
                  <a:pt x="7333" y="10475"/>
                </a:lnTo>
                <a:lnTo>
                  <a:pt x="7323" y="10485"/>
                </a:lnTo>
                <a:cubicBezTo>
                  <a:pt x="7327" y="10478"/>
                  <a:pt x="7330" y="10475"/>
                  <a:pt x="7333" y="10472"/>
                </a:cubicBezTo>
                <a:close/>
                <a:moveTo>
                  <a:pt x="7347" y="10455"/>
                </a:moveTo>
                <a:lnTo>
                  <a:pt x="7360" y="10462"/>
                </a:lnTo>
                <a:cubicBezTo>
                  <a:pt x="7350" y="10475"/>
                  <a:pt x="7343" y="10485"/>
                  <a:pt x="7337" y="10499"/>
                </a:cubicBezTo>
                <a:lnTo>
                  <a:pt x="7327" y="10495"/>
                </a:lnTo>
                <a:lnTo>
                  <a:pt x="7340" y="10472"/>
                </a:lnTo>
                <a:cubicBezTo>
                  <a:pt x="7343" y="10468"/>
                  <a:pt x="7347" y="10462"/>
                  <a:pt x="7347" y="10455"/>
                </a:cubicBezTo>
                <a:close/>
                <a:moveTo>
                  <a:pt x="7296" y="10492"/>
                </a:moveTo>
                <a:lnTo>
                  <a:pt x="7286" y="10502"/>
                </a:lnTo>
                <a:lnTo>
                  <a:pt x="7293" y="10492"/>
                </a:lnTo>
                <a:close/>
                <a:moveTo>
                  <a:pt x="7367" y="10465"/>
                </a:moveTo>
                <a:lnTo>
                  <a:pt x="7370" y="10468"/>
                </a:lnTo>
                <a:lnTo>
                  <a:pt x="7347" y="10505"/>
                </a:lnTo>
                <a:lnTo>
                  <a:pt x="7343" y="10505"/>
                </a:lnTo>
                <a:lnTo>
                  <a:pt x="7367" y="10465"/>
                </a:lnTo>
                <a:close/>
                <a:moveTo>
                  <a:pt x="7327" y="10502"/>
                </a:moveTo>
                <a:lnTo>
                  <a:pt x="7333" y="10509"/>
                </a:lnTo>
                <a:lnTo>
                  <a:pt x="7327" y="10515"/>
                </a:lnTo>
                <a:cubicBezTo>
                  <a:pt x="7327" y="10512"/>
                  <a:pt x="7323" y="10512"/>
                  <a:pt x="7320" y="10512"/>
                </a:cubicBezTo>
                <a:lnTo>
                  <a:pt x="7327" y="10502"/>
                </a:lnTo>
                <a:close/>
                <a:moveTo>
                  <a:pt x="7434" y="10445"/>
                </a:moveTo>
                <a:cubicBezTo>
                  <a:pt x="7488" y="10485"/>
                  <a:pt x="7528" y="10519"/>
                  <a:pt x="7525" y="10525"/>
                </a:cubicBezTo>
                <a:cubicBezTo>
                  <a:pt x="7495" y="10502"/>
                  <a:pt x="7461" y="10482"/>
                  <a:pt x="7428" y="10465"/>
                </a:cubicBezTo>
                <a:cubicBezTo>
                  <a:pt x="7428" y="10458"/>
                  <a:pt x="7431" y="10451"/>
                  <a:pt x="7434" y="10445"/>
                </a:cubicBezTo>
                <a:close/>
                <a:moveTo>
                  <a:pt x="7401" y="10485"/>
                </a:moveTo>
                <a:lnTo>
                  <a:pt x="7374" y="10529"/>
                </a:lnTo>
                <a:lnTo>
                  <a:pt x="7370" y="10529"/>
                </a:lnTo>
                <a:lnTo>
                  <a:pt x="7394" y="10485"/>
                </a:lnTo>
                <a:close/>
                <a:moveTo>
                  <a:pt x="7414" y="10492"/>
                </a:moveTo>
                <a:cubicBezTo>
                  <a:pt x="7461" y="10520"/>
                  <a:pt x="7501" y="10547"/>
                  <a:pt x="7485" y="10547"/>
                </a:cubicBezTo>
                <a:cubicBezTo>
                  <a:pt x="7481" y="10547"/>
                  <a:pt x="7471" y="10544"/>
                  <a:pt x="7454" y="10539"/>
                </a:cubicBezTo>
                <a:lnTo>
                  <a:pt x="7407" y="10509"/>
                </a:lnTo>
                <a:lnTo>
                  <a:pt x="7414" y="10492"/>
                </a:lnTo>
                <a:close/>
                <a:moveTo>
                  <a:pt x="7389" y="10554"/>
                </a:moveTo>
                <a:lnTo>
                  <a:pt x="7394" y="10559"/>
                </a:lnTo>
                <a:lnTo>
                  <a:pt x="7394" y="10559"/>
                </a:lnTo>
                <a:lnTo>
                  <a:pt x="7387" y="10556"/>
                </a:lnTo>
                <a:cubicBezTo>
                  <a:pt x="7387" y="10556"/>
                  <a:pt x="7388" y="10555"/>
                  <a:pt x="7389" y="10554"/>
                </a:cubicBezTo>
                <a:close/>
                <a:moveTo>
                  <a:pt x="7404" y="10512"/>
                </a:moveTo>
                <a:cubicBezTo>
                  <a:pt x="7438" y="10542"/>
                  <a:pt x="7495" y="10586"/>
                  <a:pt x="7471" y="10586"/>
                </a:cubicBezTo>
                <a:cubicBezTo>
                  <a:pt x="7458" y="10579"/>
                  <a:pt x="7451" y="10576"/>
                  <a:pt x="7438" y="10569"/>
                </a:cubicBezTo>
                <a:lnTo>
                  <a:pt x="7414" y="10552"/>
                </a:lnTo>
                <a:lnTo>
                  <a:pt x="7394" y="10539"/>
                </a:lnTo>
                <a:cubicBezTo>
                  <a:pt x="7397" y="10532"/>
                  <a:pt x="7401" y="10522"/>
                  <a:pt x="7404" y="10512"/>
                </a:cubicBezTo>
                <a:close/>
                <a:moveTo>
                  <a:pt x="7286" y="10579"/>
                </a:moveTo>
                <a:cubicBezTo>
                  <a:pt x="7283" y="10583"/>
                  <a:pt x="7283" y="10586"/>
                  <a:pt x="7283" y="10589"/>
                </a:cubicBezTo>
                <a:lnTo>
                  <a:pt x="7279" y="10589"/>
                </a:lnTo>
                <a:cubicBezTo>
                  <a:pt x="7279" y="10586"/>
                  <a:pt x="7283" y="10583"/>
                  <a:pt x="7286" y="10579"/>
                </a:cubicBezTo>
                <a:close/>
                <a:moveTo>
                  <a:pt x="7404" y="10566"/>
                </a:moveTo>
                <a:lnTo>
                  <a:pt x="7407" y="10569"/>
                </a:lnTo>
                <a:cubicBezTo>
                  <a:pt x="7407" y="10573"/>
                  <a:pt x="7404" y="10576"/>
                  <a:pt x="7404" y="10579"/>
                </a:cubicBezTo>
                <a:lnTo>
                  <a:pt x="7417" y="10576"/>
                </a:lnTo>
                <a:cubicBezTo>
                  <a:pt x="7438" y="10593"/>
                  <a:pt x="7452" y="10606"/>
                  <a:pt x="7443" y="10606"/>
                </a:cubicBezTo>
                <a:cubicBezTo>
                  <a:pt x="7438" y="10606"/>
                  <a:pt x="7425" y="10601"/>
                  <a:pt x="7401" y="10589"/>
                </a:cubicBezTo>
                <a:lnTo>
                  <a:pt x="7397" y="10589"/>
                </a:lnTo>
                <a:cubicBezTo>
                  <a:pt x="7391" y="10586"/>
                  <a:pt x="7384" y="10579"/>
                  <a:pt x="7380" y="10573"/>
                </a:cubicBezTo>
                <a:lnTo>
                  <a:pt x="7384" y="10566"/>
                </a:lnTo>
                <a:close/>
                <a:moveTo>
                  <a:pt x="6812" y="10612"/>
                </a:moveTo>
                <a:cubicBezTo>
                  <a:pt x="6819" y="10612"/>
                  <a:pt x="6829" y="10612"/>
                  <a:pt x="6842" y="10613"/>
                </a:cubicBezTo>
                <a:lnTo>
                  <a:pt x="6839" y="10613"/>
                </a:lnTo>
                <a:lnTo>
                  <a:pt x="6845" y="10633"/>
                </a:lnTo>
                <a:lnTo>
                  <a:pt x="6828" y="10626"/>
                </a:lnTo>
                <a:lnTo>
                  <a:pt x="6798" y="10620"/>
                </a:lnTo>
                <a:cubicBezTo>
                  <a:pt x="6788" y="10615"/>
                  <a:pt x="6791" y="10612"/>
                  <a:pt x="6812" y="10612"/>
                </a:cubicBezTo>
                <a:close/>
                <a:moveTo>
                  <a:pt x="7337" y="10663"/>
                </a:moveTo>
                <a:cubicBezTo>
                  <a:pt x="7341" y="10667"/>
                  <a:pt x="7345" y="10670"/>
                  <a:pt x="7349" y="10674"/>
                </a:cubicBezTo>
                <a:lnTo>
                  <a:pt x="7349" y="10674"/>
                </a:lnTo>
                <a:cubicBezTo>
                  <a:pt x="7346" y="10672"/>
                  <a:pt x="7343" y="10669"/>
                  <a:pt x="7340" y="10667"/>
                </a:cubicBezTo>
                <a:lnTo>
                  <a:pt x="7337" y="10667"/>
                </a:lnTo>
                <a:cubicBezTo>
                  <a:pt x="7337" y="10667"/>
                  <a:pt x="7337" y="10667"/>
                  <a:pt x="7337" y="10663"/>
                </a:cubicBezTo>
                <a:close/>
                <a:moveTo>
                  <a:pt x="7397" y="10724"/>
                </a:moveTo>
                <a:cubicBezTo>
                  <a:pt x="7384" y="10731"/>
                  <a:pt x="7374" y="10737"/>
                  <a:pt x="7364" y="10748"/>
                </a:cubicBezTo>
                <a:lnTo>
                  <a:pt x="7290" y="10775"/>
                </a:lnTo>
                <a:lnTo>
                  <a:pt x="7296" y="10761"/>
                </a:lnTo>
                <a:lnTo>
                  <a:pt x="7397" y="10724"/>
                </a:lnTo>
                <a:close/>
                <a:moveTo>
                  <a:pt x="7266" y="10812"/>
                </a:moveTo>
                <a:lnTo>
                  <a:pt x="7300" y="10828"/>
                </a:lnTo>
                <a:cubicBezTo>
                  <a:pt x="7296" y="10828"/>
                  <a:pt x="7296" y="10832"/>
                  <a:pt x="7296" y="10835"/>
                </a:cubicBezTo>
                <a:cubicBezTo>
                  <a:pt x="7290" y="10828"/>
                  <a:pt x="7279" y="10822"/>
                  <a:pt x="7269" y="10815"/>
                </a:cubicBezTo>
                <a:lnTo>
                  <a:pt x="7266" y="10815"/>
                </a:lnTo>
                <a:lnTo>
                  <a:pt x="7266" y="10812"/>
                </a:lnTo>
                <a:close/>
                <a:moveTo>
                  <a:pt x="330" y="10832"/>
                </a:moveTo>
                <a:cubicBezTo>
                  <a:pt x="329" y="10837"/>
                  <a:pt x="329" y="10843"/>
                  <a:pt x="331" y="10848"/>
                </a:cubicBezTo>
                <a:lnTo>
                  <a:pt x="331" y="10848"/>
                </a:lnTo>
                <a:cubicBezTo>
                  <a:pt x="331" y="10842"/>
                  <a:pt x="331" y="10837"/>
                  <a:pt x="330" y="10832"/>
                </a:cubicBezTo>
                <a:close/>
                <a:moveTo>
                  <a:pt x="7158" y="10812"/>
                </a:moveTo>
                <a:lnTo>
                  <a:pt x="7165" y="10818"/>
                </a:lnTo>
                <a:lnTo>
                  <a:pt x="7061" y="10859"/>
                </a:lnTo>
                <a:lnTo>
                  <a:pt x="7051" y="10852"/>
                </a:lnTo>
                <a:lnTo>
                  <a:pt x="7158" y="10812"/>
                </a:lnTo>
                <a:close/>
                <a:moveTo>
                  <a:pt x="7037" y="10859"/>
                </a:moveTo>
                <a:lnTo>
                  <a:pt x="7047" y="10865"/>
                </a:lnTo>
                <a:lnTo>
                  <a:pt x="7030" y="10872"/>
                </a:lnTo>
                <a:lnTo>
                  <a:pt x="7020" y="10865"/>
                </a:lnTo>
                <a:lnTo>
                  <a:pt x="7037" y="10859"/>
                </a:lnTo>
                <a:close/>
                <a:moveTo>
                  <a:pt x="7316" y="10835"/>
                </a:moveTo>
                <a:lnTo>
                  <a:pt x="7374" y="10862"/>
                </a:lnTo>
                <a:lnTo>
                  <a:pt x="7364" y="10879"/>
                </a:lnTo>
                <a:cubicBezTo>
                  <a:pt x="7347" y="10869"/>
                  <a:pt x="7330" y="10855"/>
                  <a:pt x="7313" y="10845"/>
                </a:cubicBezTo>
                <a:cubicBezTo>
                  <a:pt x="7313" y="10842"/>
                  <a:pt x="7316" y="10838"/>
                  <a:pt x="7316" y="10835"/>
                </a:cubicBezTo>
                <a:close/>
                <a:moveTo>
                  <a:pt x="6993" y="10872"/>
                </a:moveTo>
                <a:lnTo>
                  <a:pt x="7003" y="10882"/>
                </a:lnTo>
                <a:lnTo>
                  <a:pt x="6983" y="10889"/>
                </a:lnTo>
                <a:cubicBezTo>
                  <a:pt x="6980" y="10889"/>
                  <a:pt x="6977" y="10882"/>
                  <a:pt x="6973" y="10882"/>
                </a:cubicBezTo>
                <a:lnTo>
                  <a:pt x="6993" y="10872"/>
                </a:lnTo>
                <a:close/>
                <a:moveTo>
                  <a:pt x="6953" y="10891"/>
                </a:moveTo>
                <a:cubicBezTo>
                  <a:pt x="6956" y="10891"/>
                  <a:pt x="6962" y="10893"/>
                  <a:pt x="6970" y="10896"/>
                </a:cubicBezTo>
                <a:lnTo>
                  <a:pt x="6956" y="10899"/>
                </a:lnTo>
                <a:cubicBezTo>
                  <a:pt x="6949" y="10893"/>
                  <a:pt x="6949" y="10891"/>
                  <a:pt x="6953" y="10891"/>
                </a:cubicBezTo>
                <a:close/>
                <a:moveTo>
                  <a:pt x="7222" y="10929"/>
                </a:moveTo>
                <a:lnTo>
                  <a:pt x="7229" y="10933"/>
                </a:lnTo>
                <a:lnTo>
                  <a:pt x="7229" y="10946"/>
                </a:lnTo>
                <a:lnTo>
                  <a:pt x="7219" y="10939"/>
                </a:lnTo>
                <a:lnTo>
                  <a:pt x="7222" y="10929"/>
                </a:lnTo>
                <a:close/>
                <a:moveTo>
                  <a:pt x="7249" y="10882"/>
                </a:moveTo>
                <a:cubicBezTo>
                  <a:pt x="7276" y="10902"/>
                  <a:pt x="7303" y="10926"/>
                  <a:pt x="7330" y="10946"/>
                </a:cubicBezTo>
                <a:cubicBezTo>
                  <a:pt x="7327" y="10950"/>
                  <a:pt x="7327" y="10950"/>
                  <a:pt x="7327" y="10950"/>
                </a:cubicBezTo>
                <a:lnTo>
                  <a:pt x="7327" y="10953"/>
                </a:lnTo>
                <a:cubicBezTo>
                  <a:pt x="7296" y="10939"/>
                  <a:pt x="7269" y="10926"/>
                  <a:pt x="7246" y="10909"/>
                </a:cubicBezTo>
                <a:cubicBezTo>
                  <a:pt x="7246" y="10902"/>
                  <a:pt x="7249" y="10892"/>
                  <a:pt x="7249" y="10882"/>
                </a:cubicBezTo>
                <a:close/>
                <a:moveTo>
                  <a:pt x="7199" y="10946"/>
                </a:moveTo>
                <a:lnTo>
                  <a:pt x="7195" y="10956"/>
                </a:lnTo>
                <a:lnTo>
                  <a:pt x="7192" y="10963"/>
                </a:lnTo>
                <a:lnTo>
                  <a:pt x="7192" y="10966"/>
                </a:lnTo>
                <a:lnTo>
                  <a:pt x="7199" y="10946"/>
                </a:lnTo>
                <a:close/>
                <a:moveTo>
                  <a:pt x="7202" y="10943"/>
                </a:moveTo>
                <a:cubicBezTo>
                  <a:pt x="7199" y="10956"/>
                  <a:pt x="7199" y="10966"/>
                  <a:pt x="7202" y="10976"/>
                </a:cubicBezTo>
                <a:cubicBezTo>
                  <a:pt x="7202" y="10977"/>
                  <a:pt x="7203" y="10977"/>
                  <a:pt x="7203" y="10977"/>
                </a:cubicBezTo>
                <a:cubicBezTo>
                  <a:pt x="7206" y="10977"/>
                  <a:pt x="7210" y="10968"/>
                  <a:pt x="7216" y="10953"/>
                </a:cubicBezTo>
                <a:lnTo>
                  <a:pt x="7226" y="10956"/>
                </a:lnTo>
                <a:cubicBezTo>
                  <a:pt x="7226" y="10970"/>
                  <a:pt x="7226" y="10983"/>
                  <a:pt x="7222" y="10993"/>
                </a:cubicBezTo>
                <a:lnTo>
                  <a:pt x="7189" y="10966"/>
                </a:lnTo>
                <a:lnTo>
                  <a:pt x="7199" y="10946"/>
                </a:lnTo>
                <a:lnTo>
                  <a:pt x="7199" y="10946"/>
                </a:lnTo>
                <a:lnTo>
                  <a:pt x="7202" y="10943"/>
                </a:lnTo>
                <a:close/>
                <a:moveTo>
                  <a:pt x="7238" y="10937"/>
                </a:moveTo>
                <a:lnTo>
                  <a:pt x="7238" y="10937"/>
                </a:lnTo>
                <a:cubicBezTo>
                  <a:pt x="7264" y="10950"/>
                  <a:pt x="7287" y="10963"/>
                  <a:pt x="7310" y="10976"/>
                </a:cubicBezTo>
                <a:lnTo>
                  <a:pt x="7300" y="10997"/>
                </a:lnTo>
                <a:lnTo>
                  <a:pt x="7236" y="10950"/>
                </a:lnTo>
                <a:cubicBezTo>
                  <a:pt x="7236" y="10946"/>
                  <a:pt x="7236" y="10943"/>
                  <a:pt x="7238" y="10937"/>
                </a:cubicBezTo>
                <a:close/>
                <a:moveTo>
                  <a:pt x="7232" y="10963"/>
                </a:moveTo>
                <a:lnTo>
                  <a:pt x="7296" y="11000"/>
                </a:lnTo>
                <a:cubicBezTo>
                  <a:pt x="7286" y="11020"/>
                  <a:pt x="7276" y="11040"/>
                  <a:pt x="7263" y="11061"/>
                </a:cubicBezTo>
                <a:cubicBezTo>
                  <a:pt x="7229" y="11047"/>
                  <a:pt x="7189" y="11057"/>
                  <a:pt x="7155" y="11040"/>
                </a:cubicBezTo>
                <a:cubicBezTo>
                  <a:pt x="7162" y="11024"/>
                  <a:pt x="7168" y="11013"/>
                  <a:pt x="7175" y="11003"/>
                </a:cubicBezTo>
                <a:lnTo>
                  <a:pt x="7172" y="11000"/>
                </a:lnTo>
                <a:lnTo>
                  <a:pt x="7172" y="11000"/>
                </a:lnTo>
                <a:cubicBezTo>
                  <a:pt x="7213" y="11019"/>
                  <a:pt x="7235" y="11027"/>
                  <a:pt x="7243" y="11027"/>
                </a:cubicBezTo>
                <a:cubicBezTo>
                  <a:pt x="7255" y="11027"/>
                  <a:pt x="7245" y="11014"/>
                  <a:pt x="7226" y="10997"/>
                </a:cubicBezTo>
                <a:cubicBezTo>
                  <a:pt x="7226" y="10987"/>
                  <a:pt x="7229" y="10973"/>
                  <a:pt x="7232" y="10963"/>
                </a:cubicBezTo>
                <a:close/>
                <a:moveTo>
                  <a:pt x="2153" y="13481"/>
                </a:moveTo>
                <a:cubicBezTo>
                  <a:pt x="2143" y="13488"/>
                  <a:pt x="2133" y="13494"/>
                  <a:pt x="2124" y="13500"/>
                </a:cubicBezTo>
                <a:cubicBezTo>
                  <a:pt x="2134" y="13496"/>
                  <a:pt x="2144" y="13489"/>
                  <a:pt x="2153" y="13481"/>
                </a:cubicBezTo>
                <a:close/>
                <a:moveTo>
                  <a:pt x="4450" y="16543"/>
                </a:moveTo>
                <a:lnTo>
                  <a:pt x="4450" y="16543"/>
                </a:lnTo>
                <a:cubicBezTo>
                  <a:pt x="4470" y="16557"/>
                  <a:pt x="4500" y="16577"/>
                  <a:pt x="4550" y="16607"/>
                </a:cubicBezTo>
                <a:lnTo>
                  <a:pt x="4550" y="16610"/>
                </a:lnTo>
                <a:lnTo>
                  <a:pt x="4450" y="16543"/>
                </a:lnTo>
                <a:close/>
                <a:moveTo>
                  <a:pt x="4845" y="16690"/>
                </a:moveTo>
                <a:cubicBezTo>
                  <a:pt x="4854" y="16690"/>
                  <a:pt x="4864" y="16694"/>
                  <a:pt x="4873" y="16701"/>
                </a:cubicBezTo>
                <a:cubicBezTo>
                  <a:pt x="4833" y="16718"/>
                  <a:pt x="4900" y="16809"/>
                  <a:pt x="4927" y="16889"/>
                </a:cubicBezTo>
                <a:cubicBezTo>
                  <a:pt x="4877" y="16842"/>
                  <a:pt x="4823" y="16802"/>
                  <a:pt x="4769" y="16762"/>
                </a:cubicBezTo>
                <a:lnTo>
                  <a:pt x="4766" y="16765"/>
                </a:lnTo>
                <a:cubicBezTo>
                  <a:pt x="4783" y="16722"/>
                  <a:pt x="4814" y="16690"/>
                  <a:pt x="4845" y="16690"/>
                </a:cubicBezTo>
                <a:close/>
                <a:moveTo>
                  <a:pt x="12136" y="19709"/>
                </a:moveTo>
                <a:lnTo>
                  <a:pt x="12136" y="19709"/>
                </a:lnTo>
                <a:cubicBezTo>
                  <a:pt x="12129" y="19715"/>
                  <a:pt x="12120" y="19723"/>
                  <a:pt x="12112" y="19732"/>
                </a:cubicBezTo>
                <a:lnTo>
                  <a:pt x="12112" y="19732"/>
                </a:lnTo>
                <a:cubicBezTo>
                  <a:pt x="12120" y="19724"/>
                  <a:pt x="12128" y="19716"/>
                  <a:pt x="12136" y="19709"/>
                </a:cubicBezTo>
                <a:close/>
                <a:moveTo>
                  <a:pt x="12112" y="19732"/>
                </a:moveTo>
                <a:cubicBezTo>
                  <a:pt x="12103" y="19741"/>
                  <a:pt x="12094" y="19750"/>
                  <a:pt x="12085" y="19760"/>
                </a:cubicBezTo>
                <a:cubicBezTo>
                  <a:pt x="12095" y="19750"/>
                  <a:pt x="12103" y="19740"/>
                  <a:pt x="12112" y="19732"/>
                </a:cubicBezTo>
                <a:close/>
                <a:moveTo>
                  <a:pt x="8259" y="0"/>
                </a:moveTo>
                <a:cubicBezTo>
                  <a:pt x="8258" y="0"/>
                  <a:pt x="8257" y="2"/>
                  <a:pt x="8255" y="5"/>
                </a:cubicBezTo>
                <a:cubicBezTo>
                  <a:pt x="8252" y="5"/>
                  <a:pt x="8249" y="5"/>
                  <a:pt x="8246" y="5"/>
                </a:cubicBezTo>
                <a:cubicBezTo>
                  <a:pt x="7949" y="5"/>
                  <a:pt x="7642" y="159"/>
                  <a:pt x="7253" y="369"/>
                </a:cubicBezTo>
                <a:lnTo>
                  <a:pt x="7283" y="274"/>
                </a:lnTo>
                <a:cubicBezTo>
                  <a:pt x="7271" y="273"/>
                  <a:pt x="7258" y="273"/>
                  <a:pt x="7245" y="273"/>
                </a:cubicBezTo>
                <a:cubicBezTo>
                  <a:pt x="7063" y="273"/>
                  <a:pt x="6819" y="377"/>
                  <a:pt x="6640" y="399"/>
                </a:cubicBezTo>
                <a:cubicBezTo>
                  <a:pt x="6613" y="486"/>
                  <a:pt x="6516" y="520"/>
                  <a:pt x="6616" y="604"/>
                </a:cubicBezTo>
                <a:cubicBezTo>
                  <a:pt x="6552" y="586"/>
                  <a:pt x="6490" y="579"/>
                  <a:pt x="6433" y="579"/>
                </a:cubicBezTo>
                <a:cubicBezTo>
                  <a:pt x="6184" y="579"/>
                  <a:pt x="5996" y="725"/>
                  <a:pt x="5832" y="867"/>
                </a:cubicBezTo>
                <a:cubicBezTo>
                  <a:pt x="5651" y="1064"/>
                  <a:pt x="5497" y="1252"/>
                  <a:pt x="5207" y="1252"/>
                </a:cubicBezTo>
                <a:cubicBezTo>
                  <a:pt x="5191" y="1252"/>
                  <a:pt x="5173" y="1252"/>
                  <a:pt x="5156" y="1250"/>
                </a:cubicBezTo>
                <a:cubicBezTo>
                  <a:pt x="5201" y="1220"/>
                  <a:pt x="5233" y="1136"/>
                  <a:pt x="5207" y="1136"/>
                </a:cubicBezTo>
                <a:cubicBezTo>
                  <a:pt x="5204" y="1136"/>
                  <a:pt x="5201" y="1137"/>
                  <a:pt x="5196" y="1139"/>
                </a:cubicBezTo>
                <a:cubicBezTo>
                  <a:pt x="5085" y="1240"/>
                  <a:pt x="4984" y="1345"/>
                  <a:pt x="4890" y="1459"/>
                </a:cubicBezTo>
                <a:cubicBezTo>
                  <a:pt x="4947" y="1504"/>
                  <a:pt x="4971" y="1511"/>
                  <a:pt x="4998" y="1511"/>
                </a:cubicBezTo>
                <a:cubicBezTo>
                  <a:pt x="5010" y="1511"/>
                  <a:pt x="5022" y="1510"/>
                  <a:pt x="5038" y="1510"/>
                </a:cubicBezTo>
                <a:cubicBezTo>
                  <a:pt x="5057" y="1510"/>
                  <a:pt x="5083" y="1512"/>
                  <a:pt x="5119" y="1520"/>
                </a:cubicBezTo>
                <a:cubicBezTo>
                  <a:pt x="5122" y="1627"/>
                  <a:pt x="5075" y="1735"/>
                  <a:pt x="4991" y="1806"/>
                </a:cubicBezTo>
                <a:cubicBezTo>
                  <a:pt x="5082" y="1617"/>
                  <a:pt x="4856" y="1634"/>
                  <a:pt x="4739" y="1627"/>
                </a:cubicBezTo>
                <a:lnTo>
                  <a:pt x="4739" y="1627"/>
                </a:lnTo>
                <a:cubicBezTo>
                  <a:pt x="4776" y="1651"/>
                  <a:pt x="4786" y="1705"/>
                  <a:pt x="4816" y="1735"/>
                </a:cubicBezTo>
                <a:cubicBezTo>
                  <a:pt x="4789" y="1731"/>
                  <a:pt x="4768" y="1729"/>
                  <a:pt x="4751" y="1729"/>
                </a:cubicBezTo>
                <a:cubicBezTo>
                  <a:pt x="4558" y="1729"/>
                  <a:pt x="4937" y="1972"/>
                  <a:pt x="4628" y="2028"/>
                </a:cubicBezTo>
                <a:lnTo>
                  <a:pt x="4591" y="1964"/>
                </a:lnTo>
                <a:cubicBezTo>
                  <a:pt x="4530" y="2065"/>
                  <a:pt x="4527" y="2210"/>
                  <a:pt x="4426" y="2280"/>
                </a:cubicBezTo>
                <a:cubicBezTo>
                  <a:pt x="4281" y="2199"/>
                  <a:pt x="4459" y="2142"/>
                  <a:pt x="4375" y="2041"/>
                </a:cubicBezTo>
                <a:lnTo>
                  <a:pt x="4375" y="2041"/>
                </a:lnTo>
                <a:cubicBezTo>
                  <a:pt x="4258" y="2169"/>
                  <a:pt x="4347" y="2489"/>
                  <a:pt x="4133" y="2489"/>
                </a:cubicBezTo>
                <a:cubicBezTo>
                  <a:pt x="4132" y="2489"/>
                  <a:pt x="4131" y="2489"/>
                  <a:pt x="4129" y="2489"/>
                </a:cubicBezTo>
                <a:cubicBezTo>
                  <a:pt x="4146" y="2405"/>
                  <a:pt x="4220" y="2334"/>
                  <a:pt x="4241" y="2250"/>
                </a:cubicBezTo>
                <a:cubicBezTo>
                  <a:pt x="4213" y="2248"/>
                  <a:pt x="4188" y="2248"/>
                  <a:pt x="4167" y="2248"/>
                </a:cubicBezTo>
                <a:cubicBezTo>
                  <a:pt x="3991" y="2248"/>
                  <a:pt x="3996" y="2294"/>
                  <a:pt x="3897" y="2354"/>
                </a:cubicBezTo>
                <a:lnTo>
                  <a:pt x="3907" y="2348"/>
                </a:lnTo>
                <a:lnTo>
                  <a:pt x="3907" y="2348"/>
                </a:lnTo>
                <a:cubicBezTo>
                  <a:pt x="3816" y="2398"/>
                  <a:pt x="3729" y="2452"/>
                  <a:pt x="3645" y="2509"/>
                </a:cubicBezTo>
                <a:lnTo>
                  <a:pt x="3729" y="2486"/>
                </a:lnTo>
                <a:lnTo>
                  <a:pt x="3729" y="2486"/>
                </a:lnTo>
                <a:cubicBezTo>
                  <a:pt x="3903" y="2921"/>
                  <a:pt x="3507" y="2876"/>
                  <a:pt x="3533" y="3258"/>
                </a:cubicBezTo>
                <a:lnTo>
                  <a:pt x="3533" y="3258"/>
                </a:lnTo>
                <a:cubicBezTo>
                  <a:pt x="3520" y="3075"/>
                  <a:pt x="3497" y="3046"/>
                  <a:pt x="3462" y="3046"/>
                </a:cubicBezTo>
                <a:cubicBezTo>
                  <a:pt x="3446" y="3046"/>
                  <a:pt x="3428" y="3052"/>
                  <a:pt x="3406" y="3052"/>
                </a:cubicBezTo>
                <a:cubicBezTo>
                  <a:pt x="3381" y="3052"/>
                  <a:pt x="3352" y="3044"/>
                  <a:pt x="3318" y="3011"/>
                </a:cubicBezTo>
                <a:cubicBezTo>
                  <a:pt x="3258" y="3029"/>
                  <a:pt x="3183" y="3060"/>
                  <a:pt x="3136" y="3060"/>
                </a:cubicBezTo>
                <a:cubicBezTo>
                  <a:pt x="3115" y="3060"/>
                  <a:pt x="3099" y="3054"/>
                  <a:pt x="3093" y="3037"/>
                </a:cubicBezTo>
                <a:lnTo>
                  <a:pt x="3093" y="3037"/>
                </a:lnTo>
                <a:cubicBezTo>
                  <a:pt x="3130" y="3236"/>
                  <a:pt x="2867" y="3162"/>
                  <a:pt x="2928" y="3448"/>
                </a:cubicBezTo>
                <a:cubicBezTo>
                  <a:pt x="2923" y="3446"/>
                  <a:pt x="2919" y="3445"/>
                  <a:pt x="2914" y="3445"/>
                </a:cubicBezTo>
                <a:cubicBezTo>
                  <a:pt x="2881" y="3445"/>
                  <a:pt x="2852" y="3501"/>
                  <a:pt x="2806" y="3501"/>
                </a:cubicBezTo>
                <a:cubicBezTo>
                  <a:pt x="2787" y="3501"/>
                  <a:pt x="2764" y="3491"/>
                  <a:pt x="2736" y="3461"/>
                </a:cubicBezTo>
                <a:lnTo>
                  <a:pt x="2736" y="3461"/>
                </a:lnTo>
                <a:cubicBezTo>
                  <a:pt x="2710" y="3529"/>
                  <a:pt x="2720" y="3548"/>
                  <a:pt x="2746" y="3548"/>
                </a:cubicBezTo>
                <a:cubicBezTo>
                  <a:pt x="2775" y="3548"/>
                  <a:pt x="2825" y="3524"/>
                  <a:pt x="2861" y="3524"/>
                </a:cubicBezTo>
                <a:cubicBezTo>
                  <a:pt x="2875" y="3524"/>
                  <a:pt x="2886" y="3527"/>
                  <a:pt x="2894" y="3536"/>
                </a:cubicBezTo>
                <a:cubicBezTo>
                  <a:pt x="2894" y="3862"/>
                  <a:pt x="2336" y="3960"/>
                  <a:pt x="2376" y="4448"/>
                </a:cubicBezTo>
                <a:cubicBezTo>
                  <a:pt x="2305" y="4761"/>
                  <a:pt x="2427" y="4919"/>
                  <a:pt x="2420" y="5181"/>
                </a:cubicBezTo>
                <a:cubicBezTo>
                  <a:pt x="2406" y="5208"/>
                  <a:pt x="2393" y="5235"/>
                  <a:pt x="2383" y="5262"/>
                </a:cubicBezTo>
                <a:cubicBezTo>
                  <a:pt x="2289" y="5259"/>
                  <a:pt x="2265" y="5097"/>
                  <a:pt x="2265" y="5097"/>
                </a:cubicBezTo>
                <a:cubicBezTo>
                  <a:pt x="2117" y="5215"/>
                  <a:pt x="2077" y="5339"/>
                  <a:pt x="2070" y="5511"/>
                </a:cubicBezTo>
                <a:cubicBezTo>
                  <a:pt x="2053" y="5487"/>
                  <a:pt x="2032" y="5479"/>
                  <a:pt x="2005" y="5479"/>
                </a:cubicBezTo>
                <a:cubicBezTo>
                  <a:pt x="1977" y="5479"/>
                  <a:pt x="1944" y="5487"/>
                  <a:pt x="1902" y="5498"/>
                </a:cubicBezTo>
                <a:cubicBezTo>
                  <a:pt x="1868" y="5622"/>
                  <a:pt x="2066" y="5656"/>
                  <a:pt x="1928" y="5784"/>
                </a:cubicBezTo>
                <a:cubicBezTo>
                  <a:pt x="1878" y="5733"/>
                  <a:pt x="1794" y="5662"/>
                  <a:pt x="1757" y="5578"/>
                </a:cubicBezTo>
                <a:lnTo>
                  <a:pt x="1757" y="5578"/>
                </a:lnTo>
                <a:cubicBezTo>
                  <a:pt x="1753" y="5747"/>
                  <a:pt x="1801" y="5925"/>
                  <a:pt x="1797" y="6090"/>
                </a:cubicBezTo>
                <a:cubicBezTo>
                  <a:pt x="1795" y="6090"/>
                  <a:pt x="1793" y="6090"/>
                  <a:pt x="1790" y="6090"/>
                </a:cubicBezTo>
                <a:cubicBezTo>
                  <a:pt x="1689" y="6090"/>
                  <a:pt x="1685" y="5947"/>
                  <a:pt x="1642" y="5874"/>
                </a:cubicBezTo>
                <a:lnTo>
                  <a:pt x="1642" y="5874"/>
                </a:lnTo>
                <a:cubicBezTo>
                  <a:pt x="1626" y="6060"/>
                  <a:pt x="1568" y="6342"/>
                  <a:pt x="1706" y="6443"/>
                </a:cubicBezTo>
                <a:cubicBezTo>
                  <a:pt x="1729" y="6418"/>
                  <a:pt x="1754" y="6396"/>
                  <a:pt x="1776" y="6374"/>
                </a:cubicBezTo>
                <a:lnTo>
                  <a:pt x="1776" y="6374"/>
                </a:lnTo>
                <a:cubicBezTo>
                  <a:pt x="1773" y="6375"/>
                  <a:pt x="1769" y="6376"/>
                  <a:pt x="1765" y="6376"/>
                </a:cubicBezTo>
                <a:cubicBezTo>
                  <a:pt x="1723" y="6376"/>
                  <a:pt x="1653" y="6328"/>
                  <a:pt x="1646" y="6288"/>
                </a:cubicBezTo>
                <a:cubicBezTo>
                  <a:pt x="1591" y="6139"/>
                  <a:pt x="1707" y="6106"/>
                  <a:pt x="1785" y="6106"/>
                </a:cubicBezTo>
                <a:cubicBezTo>
                  <a:pt x="1803" y="6106"/>
                  <a:pt x="1819" y="6107"/>
                  <a:pt x="1831" y="6110"/>
                </a:cubicBezTo>
                <a:lnTo>
                  <a:pt x="1828" y="6224"/>
                </a:lnTo>
                <a:cubicBezTo>
                  <a:pt x="1830" y="6225"/>
                  <a:pt x="1833" y="6225"/>
                  <a:pt x="1836" y="6225"/>
                </a:cubicBezTo>
                <a:cubicBezTo>
                  <a:pt x="2184" y="6225"/>
                  <a:pt x="1929" y="5789"/>
                  <a:pt x="2023" y="5582"/>
                </a:cubicBezTo>
                <a:lnTo>
                  <a:pt x="2023" y="5582"/>
                </a:lnTo>
                <a:lnTo>
                  <a:pt x="2184" y="5726"/>
                </a:lnTo>
                <a:cubicBezTo>
                  <a:pt x="1972" y="6248"/>
                  <a:pt x="1807" y="6787"/>
                  <a:pt x="1683" y="7338"/>
                </a:cubicBezTo>
                <a:lnTo>
                  <a:pt x="1673" y="7359"/>
                </a:lnTo>
                <a:cubicBezTo>
                  <a:pt x="1572" y="7285"/>
                  <a:pt x="1474" y="7200"/>
                  <a:pt x="1366" y="7157"/>
                </a:cubicBezTo>
                <a:lnTo>
                  <a:pt x="1282" y="7106"/>
                </a:lnTo>
                <a:lnTo>
                  <a:pt x="1282" y="7133"/>
                </a:lnTo>
                <a:cubicBezTo>
                  <a:pt x="1263" y="7130"/>
                  <a:pt x="1242" y="7128"/>
                  <a:pt x="1221" y="7128"/>
                </a:cubicBezTo>
                <a:cubicBezTo>
                  <a:pt x="1141" y="7128"/>
                  <a:pt x="1050" y="7155"/>
                  <a:pt x="946" y="7227"/>
                </a:cubicBezTo>
                <a:lnTo>
                  <a:pt x="979" y="7537"/>
                </a:lnTo>
                <a:lnTo>
                  <a:pt x="821" y="7557"/>
                </a:lnTo>
                <a:lnTo>
                  <a:pt x="912" y="7352"/>
                </a:lnTo>
                <a:lnTo>
                  <a:pt x="912" y="7352"/>
                </a:lnTo>
                <a:cubicBezTo>
                  <a:pt x="744" y="7409"/>
                  <a:pt x="808" y="7534"/>
                  <a:pt x="841" y="7648"/>
                </a:cubicBezTo>
                <a:cubicBezTo>
                  <a:pt x="827" y="7645"/>
                  <a:pt x="812" y="7643"/>
                  <a:pt x="797" y="7643"/>
                </a:cubicBezTo>
                <a:cubicBezTo>
                  <a:pt x="747" y="7643"/>
                  <a:pt x="699" y="7660"/>
                  <a:pt x="660" y="7688"/>
                </a:cubicBezTo>
                <a:cubicBezTo>
                  <a:pt x="703" y="7806"/>
                  <a:pt x="754" y="7921"/>
                  <a:pt x="801" y="8035"/>
                </a:cubicBezTo>
                <a:cubicBezTo>
                  <a:pt x="721" y="8028"/>
                  <a:pt x="676" y="7932"/>
                  <a:pt x="613" y="7932"/>
                </a:cubicBezTo>
                <a:cubicBezTo>
                  <a:pt x="587" y="7932"/>
                  <a:pt x="559" y="7947"/>
                  <a:pt x="525" y="7988"/>
                </a:cubicBezTo>
                <a:cubicBezTo>
                  <a:pt x="592" y="8146"/>
                  <a:pt x="794" y="7968"/>
                  <a:pt x="794" y="8183"/>
                </a:cubicBezTo>
                <a:cubicBezTo>
                  <a:pt x="636" y="8257"/>
                  <a:pt x="549" y="8190"/>
                  <a:pt x="603" y="8368"/>
                </a:cubicBezTo>
                <a:cubicBezTo>
                  <a:pt x="532" y="8365"/>
                  <a:pt x="501" y="8329"/>
                  <a:pt x="488" y="8269"/>
                </a:cubicBezTo>
                <a:lnTo>
                  <a:pt x="488" y="8269"/>
                </a:lnTo>
                <a:cubicBezTo>
                  <a:pt x="510" y="8424"/>
                  <a:pt x="412" y="8615"/>
                  <a:pt x="532" y="8715"/>
                </a:cubicBezTo>
                <a:cubicBezTo>
                  <a:pt x="358" y="8799"/>
                  <a:pt x="451" y="9115"/>
                  <a:pt x="267" y="9115"/>
                </a:cubicBezTo>
                <a:cubicBezTo>
                  <a:pt x="252" y="9115"/>
                  <a:pt x="235" y="9113"/>
                  <a:pt x="216" y="9109"/>
                </a:cubicBezTo>
                <a:lnTo>
                  <a:pt x="216" y="9109"/>
                </a:lnTo>
                <a:cubicBezTo>
                  <a:pt x="266" y="9166"/>
                  <a:pt x="380" y="9388"/>
                  <a:pt x="374" y="9512"/>
                </a:cubicBezTo>
                <a:cubicBezTo>
                  <a:pt x="329" y="9471"/>
                  <a:pt x="296" y="9454"/>
                  <a:pt x="273" y="9454"/>
                </a:cubicBezTo>
                <a:cubicBezTo>
                  <a:pt x="147" y="9454"/>
                  <a:pt x="259" y="9934"/>
                  <a:pt x="37" y="9934"/>
                </a:cubicBezTo>
                <a:cubicBezTo>
                  <a:pt x="26" y="9934"/>
                  <a:pt x="13" y="9932"/>
                  <a:pt x="0" y="9930"/>
                </a:cubicBezTo>
                <a:lnTo>
                  <a:pt x="0" y="9930"/>
                </a:lnTo>
                <a:cubicBezTo>
                  <a:pt x="269" y="10112"/>
                  <a:pt x="158" y="10610"/>
                  <a:pt x="401" y="10899"/>
                </a:cubicBezTo>
                <a:cubicBezTo>
                  <a:pt x="379" y="10888"/>
                  <a:pt x="341" y="10870"/>
                  <a:pt x="331" y="10848"/>
                </a:cubicBezTo>
                <a:lnTo>
                  <a:pt x="331" y="10848"/>
                </a:lnTo>
                <a:cubicBezTo>
                  <a:pt x="346" y="11021"/>
                  <a:pt x="283" y="11098"/>
                  <a:pt x="276" y="11229"/>
                </a:cubicBezTo>
                <a:cubicBezTo>
                  <a:pt x="297" y="11224"/>
                  <a:pt x="317" y="11222"/>
                  <a:pt x="337" y="11222"/>
                </a:cubicBezTo>
                <a:cubicBezTo>
                  <a:pt x="530" y="11222"/>
                  <a:pt x="674" y="11430"/>
                  <a:pt x="852" y="11488"/>
                </a:cubicBezTo>
                <a:cubicBezTo>
                  <a:pt x="813" y="11599"/>
                  <a:pt x="760" y="11627"/>
                  <a:pt x="702" y="11627"/>
                </a:cubicBezTo>
                <a:cubicBezTo>
                  <a:pt x="640" y="11627"/>
                  <a:pt x="572" y="11596"/>
                  <a:pt x="504" y="11596"/>
                </a:cubicBezTo>
                <a:cubicBezTo>
                  <a:pt x="463" y="11596"/>
                  <a:pt x="422" y="11607"/>
                  <a:pt x="384" y="11643"/>
                </a:cubicBezTo>
                <a:cubicBezTo>
                  <a:pt x="402" y="11634"/>
                  <a:pt x="420" y="11630"/>
                  <a:pt x="438" y="11630"/>
                </a:cubicBezTo>
                <a:cubicBezTo>
                  <a:pt x="556" y="11630"/>
                  <a:pt x="682" y="11798"/>
                  <a:pt x="773" y="11798"/>
                </a:cubicBezTo>
                <a:cubicBezTo>
                  <a:pt x="796" y="11798"/>
                  <a:pt x="817" y="11787"/>
                  <a:pt x="835" y="11761"/>
                </a:cubicBezTo>
                <a:lnTo>
                  <a:pt x="835" y="11761"/>
                </a:lnTo>
                <a:cubicBezTo>
                  <a:pt x="801" y="11969"/>
                  <a:pt x="848" y="11915"/>
                  <a:pt x="734" y="12090"/>
                </a:cubicBezTo>
                <a:cubicBezTo>
                  <a:pt x="791" y="12061"/>
                  <a:pt x="829" y="12049"/>
                  <a:pt x="855" y="12049"/>
                </a:cubicBezTo>
                <a:cubicBezTo>
                  <a:pt x="951" y="12049"/>
                  <a:pt x="908" y="12195"/>
                  <a:pt x="1084" y="12198"/>
                </a:cubicBezTo>
                <a:cubicBezTo>
                  <a:pt x="1107" y="12467"/>
                  <a:pt x="902" y="12413"/>
                  <a:pt x="1131" y="12558"/>
                </a:cubicBezTo>
                <a:cubicBezTo>
                  <a:pt x="1135" y="12618"/>
                  <a:pt x="1102" y="12637"/>
                  <a:pt x="1060" y="12637"/>
                </a:cubicBezTo>
                <a:cubicBezTo>
                  <a:pt x="997" y="12637"/>
                  <a:pt x="916" y="12595"/>
                  <a:pt x="916" y="12595"/>
                </a:cubicBezTo>
                <a:lnTo>
                  <a:pt x="916" y="12595"/>
                </a:lnTo>
                <a:cubicBezTo>
                  <a:pt x="962" y="12656"/>
                  <a:pt x="1002" y="12678"/>
                  <a:pt x="1039" y="12678"/>
                </a:cubicBezTo>
                <a:cubicBezTo>
                  <a:pt x="1128" y="12678"/>
                  <a:pt x="1196" y="12544"/>
                  <a:pt x="1289" y="12518"/>
                </a:cubicBezTo>
                <a:lnTo>
                  <a:pt x="1289" y="12518"/>
                </a:lnTo>
                <a:cubicBezTo>
                  <a:pt x="1531" y="12703"/>
                  <a:pt x="1259" y="12726"/>
                  <a:pt x="1242" y="12881"/>
                </a:cubicBezTo>
                <a:cubicBezTo>
                  <a:pt x="1410" y="12986"/>
                  <a:pt x="1663" y="12952"/>
                  <a:pt x="1743" y="13046"/>
                </a:cubicBezTo>
                <a:cubicBezTo>
                  <a:pt x="1727" y="13073"/>
                  <a:pt x="1703" y="13097"/>
                  <a:pt x="1676" y="13113"/>
                </a:cubicBezTo>
                <a:cubicBezTo>
                  <a:pt x="1695" y="13103"/>
                  <a:pt x="1715" y="13098"/>
                  <a:pt x="1735" y="13098"/>
                </a:cubicBezTo>
                <a:cubicBezTo>
                  <a:pt x="1747" y="13098"/>
                  <a:pt x="1759" y="13100"/>
                  <a:pt x="1770" y="13103"/>
                </a:cubicBezTo>
                <a:cubicBezTo>
                  <a:pt x="1768" y="13097"/>
                  <a:pt x="1768" y="13095"/>
                  <a:pt x="1770" y="13095"/>
                </a:cubicBezTo>
                <a:cubicBezTo>
                  <a:pt x="1778" y="13095"/>
                  <a:pt x="1836" y="13184"/>
                  <a:pt x="1868" y="13225"/>
                </a:cubicBezTo>
                <a:cubicBezTo>
                  <a:pt x="1908" y="13288"/>
                  <a:pt x="1955" y="13349"/>
                  <a:pt x="2006" y="13403"/>
                </a:cubicBezTo>
                <a:cubicBezTo>
                  <a:pt x="2033" y="13430"/>
                  <a:pt x="2063" y="13453"/>
                  <a:pt x="2093" y="13470"/>
                </a:cubicBezTo>
                <a:cubicBezTo>
                  <a:pt x="2102" y="13477"/>
                  <a:pt x="2108" y="13480"/>
                  <a:pt x="2112" y="13480"/>
                </a:cubicBezTo>
                <a:cubicBezTo>
                  <a:pt x="2119" y="13480"/>
                  <a:pt x="2122" y="13475"/>
                  <a:pt x="2124" y="13467"/>
                </a:cubicBezTo>
                <a:lnTo>
                  <a:pt x="2167" y="13467"/>
                </a:lnTo>
                <a:cubicBezTo>
                  <a:pt x="2163" y="13472"/>
                  <a:pt x="2158" y="13477"/>
                  <a:pt x="2153" y="13481"/>
                </a:cubicBezTo>
                <a:lnTo>
                  <a:pt x="2153" y="13481"/>
                </a:lnTo>
                <a:cubicBezTo>
                  <a:pt x="2228" y="13432"/>
                  <a:pt x="2305" y="13388"/>
                  <a:pt x="2383" y="13349"/>
                </a:cubicBezTo>
                <a:cubicBezTo>
                  <a:pt x="2420" y="13406"/>
                  <a:pt x="2575" y="13447"/>
                  <a:pt x="2457" y="13538"/>
                </a:cubicBezTo>
                <a:cubicBezTo>
                  <a:pt x="2437" y="13477"/>
                  <a:pt x="2383" y="13490"/>
                  <a:pt x="2329" y="13480"/>
                </a:cubicBezTo>
                <a:lnTo>
                  <a:pt x="2329" y="13480"/>
                </a:lnTo>
                <a:lnTo>
                  <a:pt x="2427" y="13561"/>
                </a:lnTo>
                <a:cubicBezTo>
                  <a:pt x="2392" y="13602"/>
                  <a:pt x="2367" y="13617"/>
                  <a:pt x="2347" y="13617"/>
                </a:cubicBezTo>
                <a:cubicBezTo>
                  <a:pt x="2291" y="13617"/>
                  <a:pt x="2274" y="13501"/>
                  <a:pt x="2213" y="13501"/>
                </a:cubicBezTo>
                <a:cubicBezTo>
                  <a:pt x="2201" y="13501"/>
                  <a:pt x="2187" y="13506"/>
                  <a:pt x="2171" y="13517"/>
                </a:cubicBezTo>
                <a:cubicBezTo>
                  <a:pt x="2299" y="13669"/>
                  <a:pt x="2568" y="13857"/>
                  <a:pt x="2585" y="14025"/>
                </a:cubicBezTo>
                <a:cubicBezTo>
                  <a:pt x="2564" y="14040"/>
                  <a:pt x="2545" y="14046"/>
                  <a:pt x="2528" y="14046"/>
                </a:cubicBezTo>
                <a:cubicBezTo>
                  <a:pt x="2437" y="14046"/>
                  <a:pt x="2384" y="13879"/>
                  <a:pt x="2339" y="13879"/>
                </a:cubicBezTo>
                <a:cubicBezTo>
                  <a:pt x="2321" y="13879"/>
                  <a:pt x="2305" y="13905"/>
                  <a:pt x="2289" y="13975"/>
                </a:cubicBezTo>
                <a:lnTo>
                  <a:pt x="2255" y="13699"/>
                </a:lnTo>
                <a:cubicBezTo>
                  <a:pt x="2196" y="13785"/>
                  <a:pt x="2166" y="13812"/>
                  <a:pt x="2149" y="13812"/>
                </a:cubicBezTo>
                <a:cubicBezTo>
                  <a:pt x="2120" y="13812"/>
                  <a:pt x="2126" y="13737"/>
                  <a:pt x="2091" y="13737"/>
                </a:cubicBezTo>
                <a:cubicBezTo>
                  <a:pt x="2071" y="13737"/>
                  <a:pt x="2036" y="13763"/>
                  <a:pt x="1972" y="13844"/>
                </a:cubicBezTo>
                <a:cubicBezTo>
                  <a:pt x="2060" y="14204"/>
                  <a:pt x="2225" y="14174"/>
                  <a:pt x="2339" y="14524"/>
                </a:cubicBezTo>
                <a:cubicBezTo>
                  <a:pt x="2348" y="14525"/>
                  <a:pt x="2357" y="14525"/>
                  <a:pt x="2365" y="14525"/>
                </a:cubicBezTo>
                <a:cubicBezTo>
                  <a:pt x="2469" y="14525"/>
                  <a:pt x="2481" y="14438"/>
                  <a:pt x="2583" y="14438"/>
                </a:cubicBezTo>
                <a:cubicBezTo>
                  <a:pt x="2591" y="14438"/>
                  <a:pt x="2599" y="14438"/>
                  <a:pt x="2608" y="14439"/>
                </a:cubicBezTo>
                <a:cubicBezTo>
                  <a:pt x="3029" y="14766"/>
                  <a:pt x="2376" y="15052"/>
                  <a:pt x="2820" y="15224"/>
                </a:cubicBezTo>
                <a:cubicBezTo>
                  <a:pt x="2825" y="15224"/>
                  <a:pt x="2830" y="15224"/>
                  <a:pt x="2834" y="15224"/>
                </a:cubicBezTo>
                <a:cubicBezTo>
                  <a:pt x="2908" y="15224"/>
                  <a:pt x="2990" y="15202"/>
                  <a:pt x="3064" y="15202"/>
                </a:cubicBezTo>
                <a:cubicBezTo>
                  <a:pt x="3157" y="15202"/>
                  <a:pt x="3235" y="15237"/>
                  <a:pt x="3265" y="15392"/>
                </a:cubicBezTo>
                <a:lnTo>
                  <a:pt x="3029" y="15463"/>
                </a:lnTo>
                <a:cubicBezTo>
                  <a:pt x="3108" y="15577"/>
                  <a:pt x="3183" y="15594"/>
                  <a:pt x="3252" y="15594"/>
                </a:cubicBezTo>
                <a:cubicBezTo>
                  <a:pt x="3280" y="15594"/>
                  <a:pt x="3307" y="15591"/>
                  <a:pt x="3333" y="15591"/>
                </a:cubicBezTo>
                <a:cubicBezTo>
                  <a:pt x="3407" y="15591"/>
                  <a:pt x="3471" y="15613"/>
                  <a:pt x="3524" y="15779"/>
                </a:cubicBezTo>
                <a:cubicBezTo>
                  <a:pt x="3518" y="15780"/>
                  <a:pt x="3513" y="15780"/>
                  <a:pt x="3508" y="15780"/>
                </a:cubicBezTo>
                <a:cubicBezTo>
                  <a:pt x="3418" y="15780"/>
                  <a:pt x="3327" y="15672"/>
                  <a:pt x="3306" y="15672"/>
                </a:cubicBezTo>
                <a:cubicBezTo>
                  <a:pt x="3302" y="15672"/>
                  <a:pt x="3300" y="15675"/>
                  <a:pt x="3302" y="15685"/>
                </a:cubicBezTo>
                <a:cubicBezTo>
                  <a:pt x="3310" y="15808"/>
                  <a:pt x="3347" y="15836"/>
                  <a:pt x="3395" y="15836"/>
                </a:cubicBezTo>
                <a:cubicBezTo>
                  <a:pt x="3438" y="15836"/>
                  <a:pt x="3489" y="15815"/>
                  <a:pt x="3539" y="15815"/>
                </a:cubicBezTo>
                <a:cubicBezTo>
                  <a:pt x="3570" y="15815"/>
                  <a:pt x="3601" y="15824"/>
                  <a:pt x="3628" y="15853"/>
                </a:cubicBezTo>
                <a:lnTo>
                  <a:pt x="3507" y="16018"/>
                </a:lnTo>
                <a:cubicBezTo>
                  <a:pt x="3790" y="16267"/>
                  <a:pt x="4180" y="16432"/>
                  <a:pt x="4513" y="16647"/>
                </a:cubicBezTo>
                <a:cubicBezTo>
                  <a:pt x="4459" y="16681"/>
                  <a:pt x="4365" y="16691"/>
                  <a:pt x="4402" y="16795"/>
                </a:cubicBezTo>
                <a:cubicBezTo>
                  <a:pt x="4860" y="17034"/>
                  <a:pt x="5260" y="17448"/>
                  <a:pt x="5634" y="17798"/>
                </a:cubicBezTo>
                <a:lnTo>
                  <a:pt x="5879" y="17734"/>
                </a:lnTo>
                <a:lnTo>
                  <a:pt x="5879" y="17734"/>
                </a:lnTo>
                <a:cubicBezTo>
                  <a:pt x="5916" y="17758"/>
                  <a:pt x="5913" y="17842"/>
                  <a:pt x="5856" y="17849"/>
                </a:cubicBezTo>
                <a:cubicBezTo>
                  <a:pt x="5888" y="17883"/>
                  <a:pt x="5909" y="17897"/>
                  <a:pt x="5923" y="17897"/>
                </a:cubicBezTo>
                <a:cubicBezTo>
                  <a:pt x="5968" y="17897"/>
                  <a:pt x="5943" y="17753"/>
                  <a:pt x="6031" y="17738"/>
                </a:cubicBezTo>
                <a:lnTo>
                  <a:pt x="6031" y="17738"/>
                </a:lnTo>
                <a:cubicBezTo>
                  <a:pt x="6128" y="17778"/>
                  <a:pt x="6108" y="17896"/>
                  <a:pt x="6024" y="17906"/>
                </a:cubicBezTo>
                <a:cubicBezTo>
                  <a:pt x="6250" y="17923"/>
                  <a:pt x="6472" y="17956"/>
                  <a:pt x="6687" y="18013"/>
                </a:cubicBezTo>
                <a:cubicBezTo>
                  <a:pt x="6966" y="18098"/>
                  <a:pt x="7030" y="18111"/>
                  <a:pt x="7003" y="18242"/>
                </a:cubicBezTo>
                <a:lnTo>
                  <a:pt x="6953" y="18263"/>
                </a:lnTo>
                <a:cubicBezTo>
                  <a:pt x="6956" y="18279"/>
                  <a:pt x="6953" y="18279"/>
                  <a:pt x="6970" y="18289"/>
                </a:cubicBezTo>
                <a:cubicBezTo>
                  <a:pt x="6993" y="18306"/>
                  <a:pt x="7020" y="18320"/>
                  <a:pt x="7047" y="18330"/>
                </a:cubicBezTo>
                <a:cubicBezTo>
                  <a:pt x="7092" y="18338"/>
                  <a:pt x="7138" y="18344"/>
                  <a:pt x="7183" y="18344"/>
                </a:cubicBezTo>
                <a:cubicBezTo>
                  <a:pt x="7193" y="18344"/>
                  <a:pt x="7203" y="18344"/>
                  <a:pt x="7212" y="18343"/>
                </a:cubicBezTo>
                <a:cubicBezTo>
                  <a:pt x="7221" y="18343"/>
                  <a:pt x="7230" y="18343"/>
                  <a:pt x="7239" y="18343"/>
                </a:cubicBezTo>
                <a:cubicBezTo>
                  <a:pt x="7337" y="18343"/>
                  <a:pt x="7428" y="18349"/>
                  <a:pt x="7465" y="18485"/>
                </a:cubicBezTo>
                <a:lnTo>
                  <a:pt x="7407" y="18475"/>
                </a:lnTo>
                <a:lnTo>
                  <a:pt x="7407" y="18475"/>
                </a:lnTo>
                <a:cubicBezTo>
                  <a:pt x="7828" y="18956"/>
                  <a:pt x="8494" y="19148"/>
                  <a:pt x="8844" y="19565"/>
                </a:cubicBezTo>
                <a:cubicBezTo>
                  <a:pt x="8876" y="19530"/>
                  <a:pt x="8913" y="19516"/>
                  <a:pt x="8954" y="19516"/>
                </a:cubicBezTo>
                <a:cubicBezTo>
                  <a:pt x="9029" y="19516"/>
                  <a:pt x="9118" y="19564"/>
                  <a:pt x="9208" y="19605"/>
                </a:cubicBezTo>
                <a:cubicBezTo>
                  <a:pt x="9271" y="19633"/>
                  <a:pt x="9336" y="19655"/>
                  <a:pt x="9393" y="19655"/>
                </a:cubicBezTo>
                <a:cubicBezTo>
                  <a:pt x="9461" y="19655"/>
                  <a:pt x="9518" y="19624"/>
                  <a:pt x="9551" y="19535"/>
                </a:cubicBezTo>
                <a:cubicBezTo>
                  <a:pt x="9857" y="19787"/>
                  <a:pt x="9746" y="19824"/>
                  <a:pt x="10265" y="20002"/>
                </a:cubicBezTo>
                <a:cubicBezTo>
                  <a:pt x="10271" y="20003"/>
                  <a:pt x="10276" y="20004"/>
                  <a:pt x="10282" y="20004"/>
                </a:cubicBezTo>
                <a:cubicBezTo>
                  <a:pt x="10416" y="20004"/>
                  <a:pt x="10494" y="19789"/>
                  <a:pt x="10652" y="19760"/>
                </a:cubicBezTo>
                <a:lnTo>
                  <a:pt x="10658" y="19942"/>
                </a:lnTo>
                <a:cubicBezTo>
                  <a:pt x="10736" y="19878"/>
                  <a:pt x="10813" y="19807"/>
                  <a:pt x="10884" y="19737"/>
                </a:cubicBezTo>
                <a:lnTo>
                  <a:pt x="11022" y="19949"/>
                </a:lnTo>
                <a:lnTo>
                  <a:pt x="11180" y="19888"/>
                </a:lnTo>
                <a:cubicBezTo>
                  <a:pt x="11116" y="19885"/>
                  <a:pt x="11035" y="19817"/>
                  <a:pt x="11042" y="19763"/>
                </a:cubicBezTo>
                <a:cubicBezTo>
                  <a:pt x="11103" y="19738"/>
                  <a:pt x="11174" y="19727"/>
                  <a:pt x="11246" y="19727"/>
                </a:cubicBezTo>
                <a:cubicBezTo>
                  <a:pt x="11450" y="19727"/>
                  <a:pt x="11664" y="19812"/>
                  <a:pt x="11691" y="19881"/>
                </a:cubicBezTo>
                <a:cubicBezTo>
                  <a:pt x="11877" y="19784"/>
                  <a:pt x="12052" y="19673"/>
                  <a:pt x="12220" y="19565"/>
                </a:cubicBezTo>
                <a:lnTo>
                  <a:pt x="12220" y="19565"/>
                </a:lnTo>
                <a:cubicBezTo>
                  <a:pt x="12232" y="19622"/>
                  <a:pt x="12186" y="19663"/>
                  <a:pt x="12136" y="19709"/>
                </a:cubicBezTo>
                <a:lnTo>
                  <a:pt x="12136" y="19709"/>
                </a:lnTo>
                <a:cubicBezTo>
                  <a:pt x="12171" y="19678"/>
                  <a:pt x="12195" y="19667"/>
                  <a:pt x="12214" y="19667"/>
                </a:cubicBezTo>
                <a:cubicBezTo>
                  <a:pt x="12264" y="19667"/>
                  <a:pt x="12271" y="19750"/>
                  <a:pt x="12314" y="19750"/>
                </a:cubicBezTo>
                <a:cubicBezTo>
                  <a:pt x="12337" y="19750"/>
                  <a:pt x="12370" y="19728"/>
                  <a:pt x="12425" y="19659"/>
                </a:cubicBezTo>
                <a:cubicBezTo>
                  <a:pt x="12375" y="19639"/>
                  <a:pt x="12405" y="19551"/>
                  <a:pt x="12398" y="19514"/>
                </a:cubicBezTo>
                <a:lnTo>
                  <a:pt x="12398" y="19514"/>
                </a:lnTo>
                <a:cubicBezTo>
                  <a:pt x="12424" y="19522"/>
                  <a:pt x="12453" y="19526"/>
                  <a:pt x="12484" y="19526"/>
                </a:cubicBezTo>
                <a:cubicBezTo>
                  <a:pt x="12662" y="19526"/>
                  <a:pt x="12910" y="19403"/>
                  <a:pt x="13065" y="19262"/>
                </a:cubicBezTo>
                <a:lnTo>
                  <a:pt x="13088" y="19393"/>
                </a:lnTo>
                <a:cubicBezTo>
                  <a:pt x="13502" y="19208"/>
                  <a:pt x="13835" y="18835"/>
                  <a:pt x="14195" y="18518"/>
                </a:cubicBezTo>
                <a:lnTo>
                  <a:pt x="14195" y="18518"/>
                </a:lnTo>
                <a:cubicBezTo>
                  <a:pt x="14171" y="18528"/>
                  <a:pt x="14147" y="18532"/>
                  <a:pt x="14125" y="18532"/>
                </a:cubicBezTo>
                <a:cubicBezTo>
                  <a:pt x="13996" y="18532"/>
                  <a:pt x="13925" y="18379"/>
                  <a:pt x="14000" y="18293"/>
                </a:cubicBezTo>
                <a:lnTo>
                  <a:pt x="14000" y="18293"/>
                </a:lnTo>
                <a:lnTo>
                  <a:pt x="14175" y="18397"/>
                </a:lnTo>
                <a:cubicBezTo>
                  <a:pt x="14167" y="18342"/>
                  <a:pt x="14143" y="18335"/>
                  <a:pt x="14118" y="18335"/>
                </a:cubicBezTo>
                <a:cubicBezTo>
                  <a:pt x="14109" y="18335"/>
                  <a:pt x="14101" y="18336"/>
                  <a:pt x="14092" y="18336"/>
                </a:cubicBezTo>
                <a:cubicBezTo>
                  <a:pt x="14061" y="18336"/>
                  <a:pt x="14036" y="18324"/>
                  <a:pt x="14051" y="18212"/>
                </a:cubicBezTo>
                <a:cubicBezTo>
                  <a:pt x="14076" y="18193"/>
                  <a:pt x="14101" y="18185"/>
                  <a:pt x="14124" y="18185"/>
                </a:cubicBezTo>
                <a:cubicBezTo>
                  <a:pt x="14216" y="18185"/>
                  <a:pt x="14275" y="18318"/>
                  <a:pt x="14256" y="18407"/>
                </a:cubicBezTo>
                <a:lnTo>
                  <a:pt x="14354" y="18222"/>
                </a:lnTo>
                <a:cubicBezTo>
                  <a:pt x="14401" y="18256"/>
                  <a:pt x="14387" y="18310"/>
                  <a:pt x="14431" y="18370"/>
                </a:cubicBezTo>
                <a:cubicBezTo>
                  <a:pt x="14407" y="18229"/>
                  <a:pt x="14815" y="18273"/>
                  <a:pt x="14754" y="18040"/>
                </a:cubicBezTo>
                <a:lnTo>
                  <a:pt x="14754" y="18040"/>
                </a:lnTo>
                <a:lnTo>
                  <a:pt x="14804" y="18074"/>
                </a:lnTo>
                <a:cubicBezTo>
                  <a:pt x="15117" y="17764"/>
                  <a:pt x="15208" y="17573"/>
                  <a:pt x="15451" y="17307"/>
                </a:cubicBezTo>
                <a:cubicBezTo>
                  <a:pt x="15333" y="17189"/>
                  <a:pt x="15457" y="17112"/>
                  <a:pt x="15430" y="16940"/>
                </a:cubicBezTo>
                <a:cubicBezTo>
                  <a:pt x="15646" y="16785"/>
                  <a:pt x="15942" y="16661"/>
                  <a:pt x="16137" y="16408"/>
                </a:cubicBezTo>
                <a:cubicBezTo>
                  <a:pt x="16221" y="16186"/>
                  <a:pt x="16070" y="16267"/>
                  <a:pt x="16060" y="16125"/>
                </a:cubicBezTo>
                <a:lnTo>
                  <a:pt x="16060" y="16125"/>
                </a:lnTo>
                <a:cubicBezTo>
                  <a:pt x="16080" y="16140"/>
                  <a:pt x="16103" y="16145"/>
                  <a:pt x="16126" y="16145"/>
                </a:cubicBezTo>
                <a:cubicBezTo>
                  <a:pt x="16203" y="16145"/>
                  <a:pt x="16286" y="16084"/>
                  <a:pt x="16330" y="16084"/>
                </a:cubicBezTo>
                <a:cubicBezTo>
                  <a:pt x="16354" y="16084"/>
                  <a:pt x="16366" y="16102"/>
                  <a:pt x="16359" y="16159"/>
                </a:cubicBezTo>
                <a:cubicBezTo>
                  <a:pt x="16585" y="15853"/>
                  <a:pt x="16645" y="15765"/>
                  <a:pt x="16851" y="15318"/>
                </a:cubicBezTo>
                <a:lnTo>
                  <a:pt x="16851" y="15318"/>
                </a:lnTo>
                <a:cubicBezTo>
                  <a:pt x="16810" y="15319"/>
                  <a:pt x="16775" y="15327"/>
                  <a:pt x="16747" y="15327"/>
                </a:cubicBezTo>
                <a:cubicBezTo>
                  <a:pt x="16719" y="15327"/>
                  <a:pt x="16699" y="15319"/>
                  <a:pt x="16689" y="15291"/>
                </a:cubicBezTo>
                <a:cubicBezTo>
                  <a:pt x="16711" y="15235"/>
                  <a:pt x="16777" y="15203"/>
                  <a:pt x="16835" y="15203"/>
                </a:cubicBezTo>
                <a:cubicBezTo>
                  <a:pt x="16865" y="15203"/>
                  <a:pt x="16893" y="15212"/>
                  <a:pt x="16911" y="15230"/>
                </a:cubicBezTo>
                <a:lnTo>
                  <a:pt x="16911" y="15257"/>
                </a:lnTo>
                <a:cubicBezTo>
                  <a:pt x="17054" y="14711"/>
                  <a:pt x="17980" y="14530"/>
                  <a:pt x="17995" y="14008"/>
                </a:cubicBezTo>
                <a:lnTo>
                  <a:pt x="17995" y="14008"/>
                </a:lnTo>
                <a:lnTo>
                  <a:pt x="18103" y="13548"/>
                </a:lnTo>
                <a:cubicBezTo>
                  <a:pt x="18130" y="13516"/>
                  <a:pt x="18147" y="13503"/>
                  <a:pt x="18159" y="13503"/>
                </a:cubicBezTo>
                <a:cubicBezTo>
                  <a:pt x="18198" y="13503"/>
                  <a:pt x="18173" y="13647"/>
                  <a:pt x="18249" y="13647"/>
                </a:cubicBezTo>
                <a:cubicBezTo>
                  <a:pt x="18261" y="13647"/>
                  <a:pt x="18276" y="13644"/>
                  <a:pt x="18294" y="13635"/>
                </a:cubicBezTo>
                <a:cubicBezTo>
                  <a:pt x="18341" y="13097"/>
                  <a:pt x="18732" y="13009"/>
                  <a:pt x="18789" y="12582"/>
                </a:cubicBezTo>
                <a:cubicBezTo>
                  <a:pt x="19338" y="12538"/>
                  <a:pt x="19294" y="11612"/>
                  <a:pt x="19728" y="11374"/>
                </a:cubicBezTo>
                <a:lnTo>
                  <a:pt x="19624" y="11347"/>
                </a:lnTo>
                <a:cubicBezTo>
                  <a:pt x="19580" y="11205"/>
                  <a:pt x="19735" y="11256"/>
                  <a:pt x="19792" y="11195"/>
                </a:cubicBezTo>
                <a:cubicBezTo>
                  <a:pt x="19781" y="11191"/>
                  <a:pt x="19771" y="11190"/>
                  <a:pt x="19761" y="11190"/>
                </a:cubicBezTo>
                <a:cubicBezTo>
                  <a:pt x="19723" y="11190"/>
                  <a:pt x="19692" y="11212"/>
                  <a:pt x="19668" y="11212"/>
                </a:cubicBezTo>
                <a:cubicBezTo>
                  <a:pt x="19653" y="11212"/>
                  <a:pt x="19642" y="11203"/>
                  <a:pt x="19634" y="11175"/>
                </a:cubicBezTo>
                <a:cubicBezTo>
                  <a:pt x="19920" y="10307"/>
                  <a:pt x="20542" y="9519"/>
                  <a:pt x="20929" y="8641"/>
                </a:cubicBezTo>
                <a:cubicBezTo>
                  <a:pt x="21064" y="8318"/>
                  <a:pt x="20475" y="8294"/>
                  <a:pt x="20835" y="7951"/>
                </a:cubicBezTo>
                <a:lnTo>
                  <a:pt x="20835" y="7951"/>
                </a:lnTo>
                <a:lnTo>
                  <a:pt x="20987" y="8126"/>
                </a:lnTo>
                <a:cubicBezTo>
                  <a:pt x="20960" y="7449"/>
                  <a:pt x="21397" y="6615"/>
                  <a:pt x="21141" y="5868"/>
                </a:cubicBezTo>
                <a:lnTo>
                  <a:pt x="21141" y="5868"/>
                </a:lnTo>
                <a:cubicBezTo>
                  <a:pt x="21192" y="5908"/>
                  <a:pt x="21249" y="5908"/>
                  <a:pt x="21246" y="5982"/>
                </a:cubicBezTo>
                <a:cubicBezTo>
                  <a:pt x="21388" y="5817"/>
                  <a:pt x="21212" y="5403"/>
                  <a:pt x="21101" y="5403"/>
                </a:cubicBezTo>
                <a:cubicBezTo>
                  <a:pt x="21099" y="5403"/>
                  <a:pt x="21097" y="5403"/>
                  <a:pt x="21094" y="5403"/>
                </a:cubicBezTo>
                <a:cubicBezTo>
                  <a:pt x="21088" y="5289"/>
                  <a:pt x="21192" y="5363"/>
                  <a:pt x="21239" y="5282"/>
                </a:cubicBezTo>
                <a:cubicBezTo>
                  <a:pt x="21290" y="5104"/>
                  <a:pt x="20990" y="4919"/>
                  <a:pt x="21104" y="4808"/>
                </a:cubicBezTo>
                <a:cubicBezTo>
                  <a:pt x="21107" y="4805"/>
                  <a:pt x="21110" y="4803"/>
                  <a:pt x="21114" y="4803"/>
                </a:cubicBezTo>
                <a:cubicBezTo>
                  <a:pt x="21124" y="4803"/>
                  <a:pt x="21138" y="4815"/>
                  <a:pt x="21150" y="4830"/>
                </a:cubicBezTo>
                <a:lnTo>
                  <a:pt x="21150" y="4830"/>
                </a:lnTo>
                <a:cubicBezTo>
                  <a:pt x="21092" y="4725"/>
                  <a:pt x="21059" y="4500"/>
                  <a:pt x="20985" y="4500"/>
                </a:cubicBezTo>
                <a:cubicBezTo>
                  <a:pt x="20969" y="4500"/>
                  <a:pt x="20952" y="4510"/>
                  <a:pt x="20933" y="4532"/>
                </a:cubicBezTo>
                <a:cubicBezTo>
                  <a:pt x="20926" y="4236"/>
                  <a:pt x="20687" y="4050"/>
                  <a:pt x="20684" y="3811"/>
                </a:cubicBezTo>
                <a:cubicBezTo>
                  <a:pt x="20478" y="3769"/>
                  <a:pt x="20531" y="3418"/>
                  <a:pt x="20356" y="3418"/>
                </a:cubicBezTo>
                <a:cubicBezTo>
                  <a:pt x="20337" y="3418"/>
                  <a:pt x="20315" y="3422"/>
                  <a:pt x="20290" y="3431"/>
                </a:cubicBezTo>
                <a:cubicBezTo>
                  <a:pt x="20536" y="3313"/>
                  <a:pt x="20213" y="2889"/>
                  <a:pt x="19994" y="2836"/>
                </a:cubicBezTo>
                <a:cubicBezTo>
                  <a:pt x="20095" y="2836"/>
                  <a:pt x="19967" y="2661"/>
                  <a:pt x="20098" y="2647"/>
                </a:cubicBezTo>
                <a:cubicBezTo>
                  <a:pt x="20009" y="2530"/>
                  <a:pt x="19896" y="2449"/>
                  <a:pt x="19810" y="2449"/>
                </a:cubicBezTo>
                <a:cubicBezTo>
                  <a:pt x="19773" y="2449"/>
                  <a:pt x="19740" y="2464"/>
                  <a:pt x="19718" y="2499"/>
                </a:cubicBezTo>
                <a:cubicBezTo>
                  <a:pt x="19715" y="2250"/>
                  <a:pt x="19529" y="2156"/>
                  <a:pt x="19365" y="2088"/>
                </a:cubicBezTo>
                <a:cubicBezTo>
                  <a:pt x="19203" y="2014"/>
                  <a:pt x="19072" y="1954"/>
                  <a:pt x="19109" y="1732"/>
                </a:cubicBezTo>
                <a:cubicBezTo>
                  <a:pt x="18584" y="1493"/>
                  <a:pt x="18035" y="1321"/>
                  <a:pt x="17466" y="1213"/>
                </a:cubicBezTo>
                <a:cubicBezTo>
                  <a:pt x="17492" y="1151"/>
                  <a:pt x="17542" y="1130"/>
                  <a:pt x="17602" y="1130"/>
                </a:cubicBezTo>
                <a:cubicBezTo>
                  <a:pt x="17661" y="1130"/>
                  <a:pt x="17731" y="1150"/>
                  <a:pt x="17800" y="1170"/>
                </a:cubicBezTo>
                <a:cubicBezTo>
                  <a:pt x="17869" y="1196"/>
                  <a:pt x="17938" y="1221"/>
                  <a:pt x="17995" y="1221"/>
                </a:cubicBezTo>
                <a:cubicBezTo>
                  <a:pt x="18049" y="1221"/>
                  <a:pt x="18092" y="1199"/>
                  <a:pt x="18116" y="1136"/>
                </a:cubicBezTo>
                <a:cubicBezTo>
                  <a:pt x="17927" y="1093"/>
                  <a:pt x="17760" y="1085"/>
                  <a:pt x="17605" y="1085"/>
                </a:cubicBezTo>
                <a:cubicBezTo>
                  <a:pt x="17517" y="1085"/>
                  <a:pt x="17432" y="1088"/>
                  <a:pt x="17350" y="1088"/>
                </a:cubicBezTo>
                <a:cubicBezTo>
                  <a:pt x="17168" y="1088"/>
                  <a:pt x="16995" y="1076"/>
                  <a:pt x="16810" y="998"/>
                </a:cubicBezTo>
                <a:cubicBezTo>
                  <a:pt x="16706" y="941"/>
                  <a:pt x="16908" y="907"/>
                  <a:pt x="16958" y="870"/>
                </a:cubicBezTo>
                <a:cubicBezTo>
                  <a:pt x="16556" y="867"/>
                  <a:pt x="16206" y="714"/>
                  <a:pt x="15846" y="714"/>
                </a:cubicBezTo>
                <a:cubicBezTo>
                  <a:pt x="15779" y="714"/>
                  <a:pt x="15711" y="719"/>
                  <a:pt x="15642" y="732"/>
                </a:cubicBezTo>
                <a:cubicBezTo>
                  <a:pt x="15646" y="709"/>
                  <a:pt x="15696" y="688"/>
                  <a:pt x="15740" y="675"/>
                </a:cubicBezTo>
                <a:cubicBezTo>
                  <a:pt x="15696" y="673"/>
                  <a:pt x="15649" y="655"/>
                  <a:pt x="15612" y="655"/>
                </a:cubicBezTo>
                <a:cubicBezTo>
                  <a:pt x="15578" y="655"/>
                  <a:pt x="15553" y="671"/>
                  <a:pt x="15548" y="729"/>
                </a:cubicBezTo>
                <a:lnTo>
                  <a:pt x="15632" y="709"/>
                </a:lnTo>
                <a:lnTo>
                  <a:pt x="15632" y="709"/>
                </a:lnTo>
                <a:cubicBezTo>
                  <a:pt x="15727" y="889"/>
                  <a:pt x="15317" y="1010"/>
                  <a:pt x="15248" y="1102"/>
                </a:cubicBezTo>
                <a:lnTo>
                  <a:pt x="15248" y="1102"/>
                </a:lnTo>
                <a:cubicBezTo>
                  <a:pt x="15397" y="796"/>
                  <a:pt x="14856" y="974"/>
                  <a:pt x="15117" y="571"/>
                </a:cubicBezTo>
                <a:lnTo>
                  <a:pt x="15117" y="571"/>
                </a:lnTo>
                <a:cubicBezTo>
                  <a:pt x="15064" y="591"/>
                  <a:pt x="14990" y="638"/>
                  <a:pt x="14993" y="722"/>
                </a:cubicBezTo>
                <a:cubicBezTo>
                  <a:pt x="14916" y="688"/>
                  <a:pt x="14895" y="638"/>
                  <a:pt x="14986" y="557"/>
                </a:cubicBezTo>
                <a:lnTo>
                  <a:pt x="14986" y="557"/>
                </a:lnTo>
                <a:cubicBezTo>
                  <a:pt x="14710" y="588"/>
                  <a:pt x="14766" y="708"/>
                  <a:pt x="14573" y="708"/>
                </a:cubicBezTo>
                <a:cubicBezTo>
                  <a:pt x="14557" y="708"/>
                  <a:pt x="14539" y="707"/>
                  <a:pt x="14518" y="705"/>
                </a:cubicBezTo>
                <a:cubicBezTo>
                  <a:pt x="14522" y="648"/>
                  <a:pt x="14579" y="628"/>
                  <a:pt x="14613" y="561"/>
                </a:cubicBezTo>
                <a:lnTo>
                  <a:pt x="14613" y="561"/>
                </a:lnTo>
                <a:cubicBezTo>
                  <a:pt x="14499" y="643"/>
                  <a:pt x="14387" y="725"/>
                  <a:pt x="14239" y="725"/>
                </a:cubicBezTo>
                <a:cubicBezTo>
                  <a:pt x="14199" y="725"/>
                  <a:pt x="14157" y="719"/>
                  <a:pt x="14111" y="705"/>
                </a:cubicBezTo>
                <a:cubicBezTo>
                  <a:pt x="14123" y="676"/>
                  <a:pt x="14107" y="634"/>
                  <a:pt x="14146" y="628"/>
                </a:cubicBezTo>
                <a:lnTo>
                  <a:pt x="14146" y="628"/>
                </a:lnTo>
                <a:cubicBezTo>
                  <a:pt x="13834" y="634"/>
                  <a:pt x="13597" y="822"/>
                  <a:pt x="13294" y="822"/>
                </a:cubicBezTo>
                <a:cubicBezTo>
                  <a:pt x="13233" y="822"/>
                  <a:pt x="13169" y="814"/>
                  <a:pt x="13102" y="796"/>
                </a:cubicBezTo>
                <a:cubicBezTo>
                  <a:pt x="13219" y="540"/>
                  <a:pt x="12957" y="712"/>
                  <a:pt x="12933" y="493"/>
                </a:cubicBezTo>
                <a:lnTo>
                  <a:pt x="12708" y="567"/>
                </a:lnTo>
                <a:lnTo>
                  <a:pt x="12802" y="672"/>
                </a:lnTo>
                <a:cubicBezTo>
                  <a:pt x="12635" y="672"/>
                  <a:pt x="12491" y="794"/>
                  <a:pt x="12347" y="794"/>
                </a:cubicBezTo>
                <a:cubicBezTo>
                  <a:pt x="12321" y="794"/>
                  <a:pt x="12294" y="789"/>
                  <a:pt x="12267" y="779"/>
                </a:cubicBezTo>
                <a:lnTo>
                  <a:pt x="12408" y="682"/>
                </a:lnTo>
                <a:lnTo>
                  <a:pt x="12408" y="682"/>
                </a:lnTo>
                <a:lnTo>
                  <a:pt x="12045" y="746"/>
                </a:lnTo>
                <a:lnTo>
                  <a:pt x="12257" y="813"/>
                </a:lnTo>
                <a:cubicBezTo>
                  <a:pt x="12091" y="925"/>
                  <a:pt x="12246" y="1056"/>
                  <a:pt x="12109" y="1056"/>
                </a:cubicBezTo>
                <a:cubicBezTo>
                  <a:pt x="12090" y="1056"/>
                  <a:pt x="12066" y="1054"/>
                  <a:pt x="12035" y="1049"/>
                </a:cubicBezTo>
                <a:cubicBezTo>
                  <a:pt x="12085" y="1022"/>
                  <a:pt x="11833" y="1062"/>
                  <a:pt x="11762" y="937"/>
                </a:cubicBezTo>
                <a:cubicBezTo>
                  <a:pt x="11713" y="989"/>
                  <a:pt x="11647" y="1051"/>
                  <a:pt x="11582" y="1051"/>
                </a:cubicBezTo>
                <a:cubicBezTo>
                  <a:pt x="11549" y="1051"/>
                  <a:pt x="11516" y="1035"/>
                  <a:pt x="11486" y="991"/>
                </a:cubicBezTo>
                <a:cubicBezTo>
                  <a:pt x="11486" y="914"/>
                  <a:pt x="11580" y="766"/>
                  <a:pt x="11580" y="715"/>
                </a:cubicBezTo>
                <a:lnTo>
                  <a:pt x="11580" y="715"/>
                </a:lnTo>
                <a:cubicBezTo>
                  <a:pt x="11570" y="758"/>
                  <a:pt x="11543" y="773"/>
                  <a:pt x="11505" y="773"/>
                </a:cubicBezTo>
                <a:cubicBezTo>
                  <a:pt x="11411" y="773"/>
                  <a:pt x="11254" y="683"/>
                  <a:pt x="11127" y="683"/>
                </a:cubicBezTo>
                <a:cubicBezTo>
                  <a:pt x="11091" y="683"/>
                  <a:pt x="11057" y="690"/>
                  <a:pt x="11027" y="710"/>
                </a:cubicBezTo>
                <a:lnTo>
                  <a:pt x="11027" y="710"/>
                </a:lnTo>
                <a:cubicBezTo>
                  <a:pt x="11074" y="673"/>
                  <a:pt x="11104" y="619"/>
                  <a:pt x="11116" y="561"/>
                </a:cubicBezTo>
                <a:lnTo>
                  <a:pt x="11116" y="561"/>
                </a:lnTo>
                <a:lnTo>
                  <a:pt x="10981" y="661"/>
                </a:lnTo>
                <a:cubicBezTo>
                  <a:pt x="10917" y="577"/>
                  <a:pt x="10914" y="550"/>
                  <a:pt x="10961" y="470"/>
                </a:cubicBezTo>
                <a:cubicBezTo>
                  <a:pt x="10926" y="450"/>
                  <a:pt x="10900" y="442"/>
                  <a:pt x="10882" y="442"/>
                </a:cubicBezTo>
                <a:cubicBezTo>
                  <a:pt x="10799" y="442"/>
                  <a:pt x="10854" y="598"/>
                  <a:pt x="10791" y="598"/>
                </a:cubicBezTo>
                <a:cubicBezTo>
                  <a:pt x="10770" y="598"/>
                  <a:pt x="10736" y="581"/>
                  <a:pt x="10679" y="534"/>
                </a:cubicBezTo>
                <a:cubicBezTo>
                  <a:pt x="10705" y="530"/>
                  <a:pt x="10702" y="507"/>
                  <a:pt x="10763" y="500"/>
                </a:cubicBezTo>
                <a:cubicBezTo>
                  <a:pt x="10460" y="349"/>
                  <a:pt x="10123" y="386"/>
                  <a:pt x="9844" y="258"/>
                </a:cubicBezTo>
                <a:cubicBezTo>
                  <a:pt x="9826" y="156"/>
                  <a:pt x="9871" y="140"/>
                  <a:pt x="9925" y="140"/>
                </a:cubicBezTo>
                <a:cubicBezTo>
                  <a:pt x="9952" y="140"/>
                  <a:pt x="9980" y="144"/>
                  <a:pt x="10005" y="144"/>
                </a:cubicBezTo>
                <a:cubicBezTo>
                  <a:pt x="10051" y="144"/>
                  <a:pt x="10082" y="130"/>
                  <a:pt x="10059" y="52"/>
                </a:cubicBezTo>
                <a:cubicBezTo>
                  <a:pt x="9999" y="48"/>
                  <a:pt x="9939" y="46"/>
                  <a:pt x="9878" y="46"/>
                </a:cubicBezTo>
                <a:cubicBezTo>
                  <a:pt x="9498" y="46"/>
                  <a:pt x="9111" y="125"/>
                  <a:pt x="8767" y="125"/>
                </a:cubicBezTo>
                <a:cubicBezTo>
                  <a:pt x="8735" y="125"/>
                  <a:pt x="8704" y="125"/>
                  <a:pt x="8673" y="123"/>
                </a:cubicBezTo>
                <a:lnTo>
                  <a:pt x="8673" y="123"/>
                </a:lnTo>
                <a:lnTo>
                  <a:pt x="8750" y="147"/>
                </a:lnTo>
                <a:cubicBezTo>
                  <a:pt x="8736" y="230"/>
                  <a:pt x="8707" y="259"/>
                  <a:pt x="8668" y="259"/>
                </a:cubicBezTo>
                <a:cubicBezTo>
                  <a:pt x="8582" y="259"/>
                  <a:pt x="8447" y="116"/>
                  <a:pt x="8315" y="116"/>
                </a:cubicBezTo>
                <a:cubicBezTo>
                  <a:pt x="8283" y="116"/>
                  <a:pt x="8251" y="125"/>
                  <a:pt x="8220" y="146"/>
                </a:cubicBezTo>
                <a:lnTo>
                  <a:pt x="8220" y="146"/>
                </a:lnTo>
                <a:cubicBezTo>
                  <a:pt x="8261" y="113"/>
                  <a:pt x="8267" y="0"/>
                  <a:pt x="82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/>
          </a:p>
        </p:txBody>
      </p:sp>
      <p:sp>
        <p:nvSpPr>
          <p:cNvPr id="28" name="Google Shape;659;p30"/>
          <p:cNvSpPr/>
          <p:nvPr/>
        </p:nvSpPr>
        <p:spPr>
          <a:xfrm>
            <a:off x="1070520" y="3640382"/>
            <a:ext cx="909649" cy="431707"/>
          </a:xfrm>
          <a:custGeom>
            <a:avLst/>
            <a:gdLst/>
            <a:ahLst/>
            <a:cxnLst/>
            <a:rect l="l" t="t" r="r" b="b"/>
            <a:pathLst>
              <a:path w="21398" h="20004" extrusionOk="0">
                <a:moveTo>
                  <a:pt x="14157" y="627"/>
                </a:moveTo>
                <a:cubicBezTo>
                  <a:pt x="14153" y="627"/>
                  <a:pt x="14150" y="627"/>
                  <a:pt x="14146" y="628"/>
                </a:cubicBezTo>
                <a:lnTo>
                  <a:pt x="14146" y="628"/>
                </a:lnTo>
                <a:cubicBezTo>
                  <a:pt x="14151" y="628"/>
                  <a:pt x="14157" y="628"/>
                  <a:pt x="14162" y="628"/>
                </a:cubicBezTo>
                <a:cubicBezTo>
                  <a:pt x="14164" y="628"/>
                  <a:pt x="14166" y="628"/>
                  <a:pt x="14168" y="628"/>
                </a:cubicBezTo>
                <a:cubicBezTo>
                  <a:pt x="14164" y="627"/>
                  <a:pt x="14161" y="627"/>
                  <a:pt x="14157" y="627"/>
                </a:cubicBezTo>
                <a:close/>
                <a:moveTo>
                  <a:pt x="5805" y="1102"/>
                </a:moveTo>
                <a:cubicBezTo>
                  <a:pt x="5836" y="1139"/>
                  <a:pt x="5859" y="1176"/>
                  <a:pt x="5879" y="1220"/>
                </a:cubicBezTo>
                <a:cubicBezTo>
                  <a:pt x="5839" y="1244"/>
                  <a:pt x="5795" y="1267"/>
                  <a:pt x="5755" y="1294"/>
                </a:cubicBezTo>
                <a:cubicBezTo>
                  <a:pt x="5738" y="1244"/>
                  <a:pt x="5745" y="1180"/>
                  <a:pt x="5805" y="1102"/>
                </a:cubicBezTo>
                <a:close/>
                <a:moveTo>
                  <a:pt x="2676" y="4407"/>
                </a:moveTo>
                <a:lnTo>
                  <a:pt x="2817" y="4421"/>
                </a:lnTo>
                <a:cubicBezTo>
                  <a:pt x="2790" y="4471"/>
                  <a:pt x="2763" y="4522"/>
                  <a:pt x="2733" y="4572"/>
                </a:cubicBezTo>
                <a:cubicBezTo>
                  <a:pt x="2699" y="4525"/>
                  <a:pt x="2679" y="4464"/>
                  <a:pt x="2676" y="4407"/>
                </a:cubicBezTo>
                <a:close/>
                <a:moveTo>
                  <a:pt x="21150" y="4830"/>
                </a:moveTo>
                <a:cubicBezTo>
                  <a:pt x="21159" y="4846"/>
                  <a:pt x="21168" y="4859"/>
                  <a:pt x="21179" y="4868"/>
                </a:cubicBezTo>
                <a:cubicBezTo>
                  <a:pt x="21172" y="4858"/>
                  <a:pt x="21162" y="4843"/>
                  <a:pt x="21150" y="4830"/>
                </a:cubicBezTo>
                <a:close/>
                <a:moveTo>
                  <a:pt x="2173" y="5468"/>
                </a:moveTo>
                <a:cubicBezTo>
                  <a:pt x="2211" y="5468"/>
                  <a:pt x="2250" y="5479"/>
                  <a:pt x="2285" y="5498"/>
                </a:cubicBezTo>
                <a:cubicBezTo>
                  <a:pt x="2255" y="5562"/>
                  <a:pt x="2228" y="5625"/>
                  <a:pt x="2201" y="5689"/>
                </a:cubicBezTo>
                <a:cubicBezTo>
                  <a:pt x="2174" y="5619"/>
                  <a:pt x="2147" y="5545"/>
                  <a:pt x="2124" y="5474"/>
                </a:cubicBezTo>
                <a:cubicBezTo>
                  <a:pt x="2140" y="5470"/>
                  <a:pt x="2156" y="5468"/>
                  <a:pt x="2173" y="5468"/>
                </a:cubicBezTo>
                <a:close/>
                <a:moveTo>
                  <a:pt x="1797" y="6352"/>
                </a:moveTo>
                <a:lnTo>
                  <a:pt x="1797" y="6352"/>
                </a:lnTo>
                <a:cubicBezTo>
                  <a:pt x="1791" y="6360"/>
                  <a:pt x="1783" y="6367"/>
                  <a:pt x="1776" y="6374"/>
                </a:cubicBezTo>
                <a:lnTo>
                  <a:pt x="1776" y="6374"/>
                </a:lnTo>
                <a:cubicBezTo>
                  <a:pt x="1787" y="6372"/>
                  <a:pt x="1794" y="6365"/>
                  <a:pt x="1797" y="6352"/>
                </a:cubicBezTo>
                <a:close/>
                <a:moveTo>
                  <a:pt x="485" y="8250"/>
                </a:moveTo>
                <a:cubicBezTo>
                  <a:pt x="486" y="8257"/>
                  <a:pt x="487" y="8263"/>
                  <a:pt x="488" y="8269"/>
                </a:cubicBezTo>
                <a:lnTo>
                  <a:pt x="488" y="8269"/>
                </a:lnTo>
                <a:cubicBezTo>
                  <a:pt x="487" y="8263"/>
                  <a:pt x="486" y="8257"/>
                  <a:pt x="485" y="8250"/>
                </a:cubicBezTo>
                <a:close/>
                <a:moveTo>
                  <a:pt x="7666" y="9573"/>
                </a:moveTo>
                <a:cubicBezTo>
                  <a:pt x="7670" y="9580"/>
                  <a:pt x="7677" y="9587"/>
                  <a:pt x="7683" y="9597"/>
                </a:cubicBezTo>
                <a:lnTo>
                  <a:pt x="7693" y="9627"/>
                </a:lnTo>
                <a:cubicBezTo>
                  <a:pt x="7691" y="9627"/>
                  <a:pt x="7690" y="9628"/>
                  <a:pt x="7687" y="9628"/>
                </a:cubicBezTo>
                <a:cubicBezTo>
                  <a:pt x="7686" y="9628"/>
                  <a:pt x="7683" y="9628"/>
                  <a:pt x="7680" y="9627"/>
                </a:cubicBezTo>
                <a:cubicBezTo>
                  <a:pt x="7673" y="9607"/>
                  <a:pt x="7670" y="9590"/>
                  <a:pt x="7666" y="9573"/>
                </a:cubicBezTo>
                <a:close/>
                <a:moveTo>
                  <a:pt x="7592" y="9637"/>
                </a:moveTo>
                <a:lnTo>
                  <a:pt x="7592" y="9637"/>
                </a:lnTo>
                <a:cubicBezTo>
                  <a:pt x="7606" y="9664"/>
                  <a:pt x="7609" y="9681"/>
                  <a:pt x="7616" y="9701"/>
                </a:cubicBezTo>
                <a:lnTo>
                  <a:pt x="7613" y="9698"/>
                </a:lnTo>
                <a:cubicBezTo>
                  <a:pt x="7606" y="9677"/>
                  <a:pt x="7599" y="9661"/>
                  <a:pt x="7592" y="9637"/>
                </a:cubicBezTo>
                <a:close/>
                <a:moveTo>
                  <a:pt x="7569" y="9714"/>
                </a:moveTo>
                <a:cubicBezTo>
                  <a:pt x="7579" y="9728"/>
                  <a:pt x="7589" y="9741"/>
                  <a:pt x="7596" y="9758"/>
                </a:cubicBezTo>
                <a:lnTo>
                  <a:pt x="7582" y="9748"/>
                </a:lnTo>
                <a:lnTo>
                  <a:pt x="7582" y="9748"/>
                </a:lnTo>
                <a:cubicBezTo>
                  <a:pt x="7582" y="9748"/>
                  <a:pt x="7582" y="9748"/>
                  <a:pt x="7582" y="9748"/>
                </a:cubicBezTo>
                <a:lnTo>
                  <a:pt x="7569" y="9714"/>
                </a:lnTo>
                <a:close/>
                <a:moveTo>
                  <a:pt x="7582" y="9748"/>
                </a:moveTo>
                <a:lnTo>
                  <a:pt x="7599" y="9762"/>
                </a:lnTo>
                <a:lnTo>
                  <a:pt x="7616" y="9792"/>
                </a:lnTo>
                <a:lnTo>
                  <a:pt x="7596" y="9778"/>
                </a:lnTo>
                <a:cubicBezTo>
                  <a:pt x="7592" y="9772"/>
                  <a:pt x="7586" y="9758"/>
                  <a:pt x="7582" y="9748"/>
                </a:cubicBezTo>
                <a:close/>
                <a:moveTo>
                  <a:pt x="7616" y="9714"/>
                </a:moveTo>
                <a:cubicBezTo>
                  <a:pt x="7619" y="9718"/>
                  <a:pt x="7623" y="9718"/>
                  <a:pt x="7623" y="9718"/>
                </a:cubicBezTo>
                <a:lnTo>
                  <a:pt x="7623" y="9721"/>
                </a:lnTo>
                <a:cubicBezTo>
                  <a:pt x="7636" y="9751"/>
                  <a:pt x="7643" y="9772"/>
                  <a:pt x="7650" y="9795"/>
                </a:cubicBezTo>
                <a:lnTo>
                  <a:pt x="7636" y="9785"/>
                </a:lnTo>
                <a:cubicBezTo>
                  <a:pt x="7633" y="9765"/>
                  <a:pt x="7626" y="9738"/>
                  <a:pt x="7616" y="9714"/>
                </a:cubicBezTo>
                <a:close/>
                <a:moveTo>
                  <a:pt x="7643" y="9795"/>
                </a:moveTo>
                <a:lnTo>
                  <a:pt x="7656" y="9805"/>
                </a:lnTo>
                <a:cubicBezTo>
                  <a:pt x="7656" y="9805"/>
                  <a:pt x="7656" y="9812"/>
                  <a:pt x="7660" y="9815"/>
                </a:cubicBezTo>
                <a:lnTo>
                  <a:pt x="7660" y="9819"/>
                </a:lnTo>
                <a:lnTo>
                  <a:pt x="7646" y="9812"/>
                </a:lnTo>
                <a:cubicBezTo>
                  <a:pt x="7646" y="9805"/>
                  <a:pt x="7643" y="9799"/>
                  <a:pt x="7643" y="9795"/>
                </a:cubicBezTo>
                <a:close/>
                <a:moveTo>
                  <a:pt x="7680" y="9640"/>
                </a:moveTo>
                <a:lnTo>
                  <a:pt x="7700" y="9644"/>
                </a:lnTo>
                <a:cubicBezTo>
                  <a:pt x="7707" y="9661"/>
                  <a:pt x="7710" y="9681"/>
                  <a:pt x="7714" y="9698"/>
                </a:cubicBezTo>
                <a:lnTo>
                  <a:pt x="7714" y="9714"/>
                </a:lnTo>
                <a:cubicBezTo>
                  <a:pt x="7714" y="9681"/>
                  <a:pt x="7720" y="9667"/>
                  <a:pt x="7727" y="9664"/>
                </a:cubicBezTo>
                <a:cubicBezTo>
                  <a:pt x="7737" y="9674"/>
                  <a:pt x="7751" y="9684"/>
                  <a:pt x="7764" y="9694"/>
                </a:cubicBezTo>
                <a:cubicBezTo>
                  <a:pt x="7781" y="9718"/>
                  <a:pt x="7798" y="9745"/>
                  <a:pt x="7815" y="9775"/>
                </a:cubicBezTo>
                <a:cubicBezTo>
                  <a:pt x="7791" y="9768"/>
                  <a:pt x="7767" y="9755"/>
                  <a:pt x="7744" y="9745"/>
                </a:cubicBezTo>
                <a:lnTo>
                  <a:pt x="7744" y="9745"/>
                </a:lnTo>
                <a:cubicBezTo>
                  <a:pt x="7790" y="9785"/>
                  <a:pt x="7839" y="9826"/>
                  <a:pt x="7818" y="9826"/>
                </a:cubicBezTo>
                <a:cubicBezTo>
                  <a:pt x="7814" y="9826"/>
                  <a:pt x="7809" y="9824"/>
                  <a:pt x="7801" y="9822"/>
                </a:cubicBezTo>
                <a:lnTo>
                  <a:pt x="7697" y="9755"/>
                </a:lnTo>
                <a:cubicBezTo>
                  <a:pt x="7697" y="9741"/>
                  <a:pt x="7700" y="9728"/>
                  <a:pt x="7703" y="9711"/>
                </a:cubicBezTo>
                <a:cubicBezTo>
                  <a:pt x="7717" y="9725"/>
                  <a:pt x="7730" y="9735"/>
                  <a:pt x="7744" y="9745"/>
                </a:cubicBezTo>
                <a:lnTo>
                  <a:pt x="7703" y="9704"/>
                </a:lnTo>
                <a:lnTo>
                  <a:pt x="7697" y="9687"/>
                </a:lnTo>
                <a:cubicBezTo>
                  <a:pt x="7707" y="9687"/>
                  <a:pt x="7714" y="9687"/>
                  <a:pt x="7700" y="9674"/>
                </a:cubicBezTo>
                <a:lnTo>
                  <a:pt x="7693" y="9674"/>
                </a:lnTo>
                <a:cubicBezTo>
                  <a:pt x="7687" y="9664"/>
                  <a:pt x="7683" y="9650"/>
                  <a:pt x="7680" y="9640"/>
                </a:cubicBezTo>
                <a:close/>
                <a:moveTo>
                  <a:pt x="7687" y="9812"/>
                </a:moveTo>
                <a:cubicBezTo>
                  <a:pt x="7694" y="9819"/>
                  <a:pt x="7701" y="9826"/>
                  <a:pt x="7708" y="9833"/>
                </a:cubicBezTo>
                <a:lnTo>
                  <a:pt x="7708" y="9833"/>
                </a:lnTo>
                <a:cubicBezTo>
                  <a:pt x="7701" y="9828"/>
                  <a:pt x="7694" y="9823"/>
                  <a:pt x="7687" y="9818"/>
                </a:cubicBezTo>
                <a:lnTo>
                  <a:pt x="7687" y="9818"/>
                </a:lnTo>
                <a:cubicBezTo>
                  <a:pt x="7687" y="9815"/>
                  <a:pt x="7687" y="9812"/>
                  <a:pt x="7687" y="9812"/>
                </a:cubicBezTo>
                <a:close/>
                <a:moveTo>
                  <a:pt x="7603" y="9799"/>
                </a:moveTo>
                <a:lnTo>
                  <a:pt x="7626" y="9815"/>
                </a:lnTo>
                <a:cubicBezTo>
                  <a:pt x="7629" y="9819"/>
                  <a:pt x="7633" y="9822"/>
                  <a:pt x="7636" y="9829"/>
                </a:cubicBezTo>
                <a:lnTo>
                  <a:pt x="7633" y="9825"/>
                </a:lnTo>
                <a:cubicBezTo>
                  <a:pt x="7619" y="9825"/>
                  <a:pt x="7619" y="9829"/>
                  <a:pt x="7616" y="9836"/>
                </a:cubicBezTo>
                <a:cubicBezTo>
                  <a:pt x="7613" y="9822"/>
                  <a:pt x="7606" y="9809"/>
                  <a:pt x="7603" y="9799"/>
                </a:cubicBezTo>
                <a:close/>
                <a:moveTo>
                  <a:pt x="7683" y="9825"/>
                </a:moveTo>
                <a:lnTo>
                  <a:pt x="7697" y="9836"/>
                </a:lnTo>
                <a:cubicBezTo>
                  <a:pt x="7693" y="9836"/>
                  <a:pt x="7690" y="9829"/>
                  <a:pt x="7683" y="9829"/>
                </a:cubicBezTo>
                <a:cubicBezTo>
                  <a:pt x="7680" y="9825"/>
                  <a:pt x="7683" y="9825"/>
                  <a:pt x="7683" y="9825"/>
                </a:cubicBezTo>
                <a:close/>
                <a:moveTo>
                  <a:pt x="7653" y="9829"/>
                </a:moveTo>
                <a:lnTo>
                  <a:pt x="7666" y="9836"/>
                </a:lnTo>
                <a:lnTo>
                  <a:pt x="7670" y="9856"/>
                </a:lnTo>
                <a:cubicBezTo>
                  <a:pt x="7666" y="9852"/>
                  <a:pt x="7660" y="9849"/>
                  <a:pt x="7656" y="9846"/>
                </a:cubicBezTo>
                <a:cubicBezTo>
                  <a:pt x="7656" y="9839"/>
                  <a:pt x="7653" y="9832"/>
                  <a:pt x="7653" y="9829"/>
                </a:cubicBezTo>
                <a:close/>
                <a:moveTo>
                  <a:pt x="7680" y="9846"/>
                </a:moveTo>
                <a:cubicBezTo>
                  <a:pt x="7698" y="9857"/>
                  <a:pt x="7710" y="9865"/>
                  <a:pt x="7701" y="9865"/>
                </a:cubicBezTo>
                <a:cubicBezTo>
                  <a:pt x="7698" y="9865"/>
                  <a:pt x="7690" y="9864"/>
                  <a:pt x="7677" y="9860"/>
                </a:cubicBezTo>
                <a:lnTo>
                  <a:pt x="7677" y="9860"/>
                </a:lnTo>
                <a:cubicBezTo>
                  <a:pt x="7677" y="9854"/>
                  <a:pt x="7677" y="9849"/>
                  <a:pt x="7680" y="9846"/>
                </a:cubicBezTo>
                <a:close/>
                <a:moveTo>
                  <a:pt x="7406" y="9849"/>
                </a:moveTo>
                <a:cubicBezTo>
                  <a:pt x="7411" y="9849"/>
                  <a:pt x="7430" y="9860"/>
                  <a:pt x="7454" y="9876"/>
                </a:cubicBezTo>
                <a:cubicBezTo>
                  <a:pt x="7465" y="9886"/>
                  <a:pt x="7471" y="9896"/>
                  <a:pt x="7478" y="9906"/>
                </a:cubicBezTo>
                <a:lnTo>
                  <a:pt x="7475" y="9906"/>
                </a:lnTo>
                <a:lnTo>
                  <a:pt x="7417" y="9866"/>
                </a:lnTo>
                <a:cubicBezTo>
                  <a:pt x="7405" y="9854"/>
                  <a:pt x="7402" y="9849"/>
                  <a:pt x="7406" y="9849"/>
                </a:cubicBezTo>
                <a:close/>
                <a:moveTo>
                  <a:pt x="7438" y="9667"/>
                </a:moveTo>
                <a:cubicBezTo>
                  <a:pt x="7498" y="9745"/>
                  <a:pt x="7555" y="9829"/>
                  <a:pt x="7609" y="9913"/>
                </a:cubicBezTo>
                <a:lnTo>
                  <a:pt x="7576" y="9852"/>
                </a:lnTo>
                <a:lnTo>
                  <a:pt x="7613" y="9913"/>
                </a:lnTo>
                <a:cubicBezTo>
                  <a:pt x="7613" y="9913"/>
                  <a:pt x="7609" y="9916"/>
                  <a:pt x="7606" y="9916"/>
                </a:cubicBezTo>
                <a:cubicBezTo>
                  <a:pt x="7552" y="9842"/>
                  <a:pt x="7454" y="9708"/>
                  <a:pt x="7448" y="9691"/>
                </a:cubicBezTo>
                <a:lnTo>
                  <a:pt x="7448" y="9691"/>
                </a:lnTo>
                <a:lnTo>
                  <a:pt x="7569" y="9859"/>
                </a:lnTo>
                <a:cubicBezTo>
                  <a:pt x="7498" y="9751"/>
                  <a:pt x="7518" y="9795"/>
                  <a:pt x="7438" y="9667"/>
                </a:cubicBezTo>
                <a:close/>
                <a:moveTo>
                  <a:pt x="7384" y="9849"/>
                </a:moveTo>
                <a:lnTo>
                  <a:pt x="7485" y="9920"/>
                </a:lnTo>
                <a:cubicBezTo>
                  <a:pt x="7485" y="9923"/>
                  <a:pt x="7487" y="9926"/>
                  <a:pt x="7488" y="9929"/>
                </a:cubicBezTo>
                <a:lnTo>
                  <a:pt x="7488" y="9929"/>
                </a:lnTo>
                <a:lnTo>
                  <a:pt x="7479" y="9923"/>
                </a:lnTo>
                <a:lnTo>
                  <a:pt x="7479" y="9923"/>
                </a:lnTo>
                <a:lnTo>
                  <a:pt x="7488" y="9930"/>
                </a:lnTo>
                <a:cubicBezTo>
                  <a:pt x="7488" y="9929"/>
                  <a:pt x="7488" y="9929"/>
                  <a:pt x="7488" y="9929"/>
                </a:cubicBezTo>
                <a:lnTo>
                  <a:pt x="7488" y="9929"/>
                </a:lnTo>
                <a:lnTo>
                  <a:pt x="7495" y="9933"/>
                </a:lnTo>
                <a:lnTo>
                  <a:pt x="7502" y="9947"/>
                </a:lnTo>
                <a:cubicBezTo>
                  <a:pt x="7461" y="9920"/>
                  <a:pt x="7424" y="9889"/>
                  <a:pt x="7387" y="9862"/>
                </a:cubicBezTo>
                <a:lnTo>
                  <a:pt x="7387" y="9862"/>
                </a:lnTo>
                <a:lnTo>
                  <a:pt x="7479" y="9923"/>
                </a:lnTo>
                <a:lnTo>
                  <a:pt x="7479" y="9923"/>
                </a:lnTo>
                <a:lnTo>
                  <a:pt x="7384" y="9849"/>
                </a:lnTo>
                <a:close/>
                <a:moveTo>
                  <a:pt x="7279" y="9852"/>
                </a:moveTo>
                <a:lnTo>
                  <a:pt x="7279" y="9852"/>
                </a:lnTo>
                <a:cubicBezTo>
                  <a:pt x="7394" y="9903"/>
                  <a:pt x="7451" y="9937"/>
                  <a:pt x="7515" y="9970"/>
                </a:cubicBezTo>
                <a:cubicBezTo>
                  <a:pt x="7522" y="9990"/>
                  <a:pt x="7525" y="10007"/>
                  <a:pt x="7505" y="10011"/>
                </a:cubicBezTo>
                <a:lnTo>
                  <a:pt x="7528" y="10017"/>
                </a:lnTo>
                <a:cubicBezTo>
                  <a:pt x="7607" y="10067"/>
                  <a:pt x="7626" y="10082"/>
                  <a:pt x="7617" y="10082"/>
                </a:cubicBezTo>
                <a:cubicBezTo>
                  <a:pt x="7602" y="10082"/>
                  <a:pt x="7500" y="10033"/>
                  <a:pt x="7478" y="10033"/>
                </a:cubicBezTo>
                <a:cubicBezTo>
                  <a:pt x="7470" y="10033"/>
                  <a:pt x="7473" y="10040"/>
                  <a:pt x="7495" y="10058"/>
                </a:cubicBezTo>
                <a:cubicBezTo>
                  <a:pt x="7458" y="10031"/>
                  <a:pt x="7424" y="10007"/>
                  <a:pt x="7384" y="9984"/>
                </a:cubicBezTo>
                <a:lnTo>
                  <a:pt x="7384" y="9984"/>
                </a:lnTo>
                <a:cubicBezTo>
                  <a:pt x="7414" y="9990"/>
                  <a:pt x="7441" y="9997"/>
                  <a:pt x="7468" y="10007"/>
                </a:cubicBezTo>
                <a:cubicBezTo>
                  <a:pt x="7249" y="9886"/>
                  <a:pt x="7589" y="10017"/>
                  <a:pt x="7279" y="9852"/>
                </a:cubicBezTo>
                <a:close/>
                <a:moveTo>
                  <a:pt x="7340" y="9980"/>
                </a:moveTo>
                <a:cubicBezTo>
                  <a:pt x="7350" y="9980"/>
                  <a:pt x="7362" y="9981"/>
                  <a:pt x="7377" y="9984"/>
                </a:cubicBezTo>
                <a:cubicBezTo>
                  <a:pt x="7330" y="9990"/>
                  <a:pt x="7417" y="10078"/>
                  <a:pt x="7475" y="10165"/>
                </a:cubicBezTo>
                <a:lnTo>
                  <a:pt x="7407" y="10118"/>
                </a:lnTo>
                <a:cubicBezTo>
                  <a:pt x="7393" y="10114"/>
                  <a:pt x="7382" y="10113"/>
                  <a:pt x="7373" y="10113"/>
                </a:cubicBezTo>
                <a:cubicBezTo>
                  <a:pt x="7360" y="10113"/>
                  <a:pt x="7352" y="10116"/>
                  <a:pt x="7343" y="10118"/>
                </a:cubicBezTo>
                <a:lnTo>
                  <a:pt x="7306" y="10098"/>
                </a:lnTo>
                <a:cubicBezTo>
                  <a:pt x="7340" y="10064"/>
                  <a:pt x="7370" y="10041"/>
                  <a:pt x="7370" y="10041"/>
                </a:cubicBezTo>
                <a:lnTo>
                  <a:pt x="7370" y="10041"/>
                </a:lnTo>
                <a:cubicBezTo>
                  <a:pt x="7370" y="10041"/>
                  <a:pt x="7337" y="10061"/>
                  <a:pt x="7303" y="10098"/>
                </a:cubicBezTo>
                <a:lnTo>
                  <a:pt x="7290" y="10091"/>
                </a:lnTo>
                <a:cubicBezTo>
                  <a:pt x="7296" y="10085"/>
                  <a:pt x="7303" y="10078"/>
                  <a:pt x="7306" y="10071"/>
                </a:cubicBezTo>
                <a:lnTo>
                  <a:pt x="7306" y="10071"/>
                </a:lnTo>
                <a:lnTo>
                  <a:pt x="7286" y="10091"/>
                </a:lnTo>
                <a:cubicBezTo>
                  <a:pt x="7228" y="10060"/>
                  <a:pt x="7170" y="10030"/>
                  <a:pt x="7188" y="10030"/>
                </a:cubicBezTo>
                <a:cubicBezTo>
                  <a:pt x="7193" y="10030"/>
                  <a:pt x="7204" y="10032"/>
                  <a:pt x="7222" y="10037"/>
                </a:cubicBezTo>
                <a:lnTo>
                  <a:pt x="7249" y="10054"/>
                </a:lnTo>
                <a:cubicBezTo>
                  <a:pt x="7314" y="10045"/>
                  <a:pt x="7268" y="9980"/>
                  <a:pt x="7340" y="9980"/>
                </a:cubicBezTo>
                <a:close/>
                <a:moveTo>
                  <a:pt x="7279" y="10125"/>
                </a:moveTo>
                <a:cubicBezTo>
                  <a:pt x="7293" y="10125"/>
                  <a:pt x="7306" y="10128"/>
                  <a:pt x="7320" y="10128"/>
                </a:cubicBezTo>
                <a:cubicBezTo>
                  <a:pt x="7317" y="10131"/>
                  <a:pt x="7314" y="10136"/>
                  <a:pt x="7308" y="10136"/>
                </a:cubicBezTo>
                <a:cubicBezTo>
                  <a:pt x="7307" y="10136"/>
                  <a:pt x="7305" y="10136"/>
                  <a:pt x="7303" y="10135"/>
                </a:cubicBezTo>
                <a:lnTo>
                  <a:pt x="7303" y="10135"/>
                </a:lnTo>
                <a:cubicBezTo>
                  <a:pt x="7316" y="10145"/>
                  <a:pt x="7323" y="10152"/>
                  <a:pt x="7330" y="10159"/>
                </a:cubicBezTo>
                <a:cubicBezTo>
                  <a:pt x="7350" y="10175"/>
                  <a:pt x="7374" y="10189"/>
                  <a:pt x="7397" y="10202"/>
                </a:cubicBezTo>
                <a:lnTo>
                  <a:pt x="7387" y="10212"/>
                </a:lnTo>
                <a:cubicBezTo>
                  <a:pt x="7370" y="10206"/>
                  <a:pt x="7350" y="10199"/>
                  <a:pt x="7330" y="10196"/>
                </a:cubicBezTo>
                <a:lnTo>
                  <a:pt x="7327" y="10196"/>
                </a:lnTo>
                <a:lnTo>
                  <a:pt x="7340" y="10179"/>
                </a:lnTo>
                <a:lnTo>
                  <a:pt x="7323" y="10196"/>
                </a:lnTo>
                <a:lnTo>
                  <a:pt x="7313" y="10196"/>
                </a:lnTo>
                <a:lnTo>
                  <a:pt x="7303" y="10189"/>
                </a:lnTo>
                <a:cubicBezTo>
                  <a:pt x="7296" y="10182"/>
                  <a:pt x="7290" y="10179"/>
                  <a:pt x="7283" y="10172"/>
                </a:cubicBezTo>
                <a:cubicBezTo>
                  <a:pt x="7273" y="10165"/>
                  <a:pt x="7266" y="10155"/>
                  <a:pt x="7259" y="10145"/>
                </a:cubicBezTo>
                <a:cubicBezTo>
                  <a:pt x="7259" y="10138"/>
                  <a:pt x="7253" y="10132"/>
                  <a:pt x="7256" y="10128"/>
                </a:cubicBezTo>
                <a:lnTo>
                  <a:pt x="7276" y="10128"/>
                </a:lnTo>
                <a:lnTo>
                  <a:pt x="7279" y="10125"/>
                </a:lnTo>
                <a:close/>
                <a:moveTo>
                  <a:pt x="7280" y="10223"/>
                </a:moveTo>
                <a:cubicBezTo>
                  <a:pt x="7282" y="10223"/>
                  <a:pt x="7293" y="10223"/>
                  <a:pt x="7303" y="10226"/>
                </a:cubicBezTo>
                <a:lnTo>
                  <a:pt x="7296" y="10229"/>
                </a:lnTo>
                <a:cubicBezTo>
                  <a:pt x="7293" y="10226"/>
                  <a:pt x="7286" y="10226"/>
                  <a:pt x="7280" y="10223"/>
                </a:cubicBezTo>
                <a:close/>
                <a:moveTo>
                  <a:pt x="7397" y="10206"/>
                </a:moveTo>
                <a:cubicBezTo>
                  <a:pt x="7411" y="10216"/>
                  <a:pt x="7431" y="10226"/>
                  <a:pt x="7458" y="10239"/>
                </a:cubicBezTo>
                <a:cubicBezTo>
                  <a:pt x="7428" y="10226"/>
                  <a:pt x="7414" y="10223"/>
                  <a:pt x="7391" y="10216"/>
                </a:cubicBezTo>
                <a:cubicBezTo>
                  <a:pt x="7391" y="10212"/>
                  <a:pt x="7394" y="10209"/>
                  <a:pt x="7397" y="10206"/>
                </a:cubicBezTo>
                <a:close/>
                <a:moveTo>
                  <a:pt x="6990" y="10260"/>
                </a:moveTo>
                <a:lnTo>
                  <a:pt x="6990" y="10263"/>
                </a:lnTo>
                <a:lnTo>
                  <a:pt x="6987" y="10266"/>
                </a:lnTo>
                <a:lnTo>
                  <a:pt x="6987" y="10263"/>
                </a:lnTo>
                <a:lnTo>
                  <a:pt x="6990" y="10260"/>
                </a:lnTo>
                <a:close/>
                <a:moveTo>
                  <a:pt x="7360" y="10324"/>
                </a:moveTo>
                <a:cubicBezTo>
                  <a:pt x="7357" y="10334"/>
                  <a:pt x="7353" y="10337"/>
                  <a:pt x="7347" y="10347"/>
                </a:cubicBezTo>
                <a:cubicBezTo>
                  <a:pt x="7343" y="10347"/>
                  <a:pt x="7333" y="10340"/>
                  <a:pt x="7327" y="10340"/>
                </a:cubicBezTo>
                <a:cubicBezTo>
                  <a:pt x="7323" y="10340"/>
                  <a:pt x="7330" y="10334"/>
                  <a:pt x="7330" y="10330"/>
                </a:cubicBezTo>
                <a:cubicBezTo>
                  <a:pt x="7340" y="10327"/>
                  <a:pt x="7350" y="10327"/>
                  <a:pt x="7360" y="10324"/>
                </a:cubicBezTo>
                <a:close/>
                <a:moveTo>
                  <a:pt x="7370" y="10324"/>
                </a:moveTo>
                <a:cubicBezTo>
                  <a:pt x="7376" y="10338"/>
                  <a:pt x="7374" y="10348"/>
                  <a:pt x="7358" y="10348"/>
                </a:cubicBezTo>
                <a:cubicBezTo>
                  <a:pt x="7356" y="10348"/>
                  <a:pt x="7353" y="10348"/>
                  <a:pt x="7350" y="10347"/>
                </a:cubicBezTo>
                <a:lnTo>
                  <a:pt x="7364" y="10324"/>
                </a:lnTo>
                <a:close/>
                <a:moveTo>
                  <a:pt x="7303" y="10381"/>
                </a:moveTo>
                <a:lnTo>
                  <a:pt x="7316" y="10387"/>
                </a:lnTo>
                <a:cubicBezTo>
                  <a:pt x="7310" y="10394"/>
                  <a:pt x="7306" y="10398"/>
                  <a:pt x="7300" y="10404"/>
                </a:cubicBezTo>
                <a:lnTo>
                  <a:pt x="7293" y="10401"/>
                </a:lnTo>
                <a:lnTo>
                  <a:pt x="7303" y="10381"/>
                </a:lnTo>
                <a:close/>
                <a:moveTo>
                  <a:pt x="7323" y="10391"/>
                </a:moveTo>
                <a:cubicBezTo>
                  <a:pt x="7333" y="10398"/>
                  <a:pt x="7343" y="10401"/>
                  <a:pt x="7360" y="10404"/>
                </a:cubicBezTo>
                <a:cubicBezTo>
                  <a:pt x="7353" y="10411"/>
                  <a:pt x="7347" y="10418"/>
                  <a:pt x="7343" y="10421"/>
                </a:cubicBezTo>
                <a:lnTo>
                  <a:pt x="7313" y="10411"/>
                </a:lnTo>
                <a:lnTo>
                  <a:pt x="7323" y="10391"/>
                </a:lnTo>
                <a:close/>
                <a:moveTo>
                  <a:pt x="7290" y="10404"/>
                </a:moveTo>
                <a:lnTo>
                  <a:pt x="7300" y="10411"/>
                </a:lnTo>
                <a:lnTo>
                  <a:pt x="7279" y="10431"/>
                </a:lnTo>
                <a:lnTo>
                  <a:pt x="7273" y="10428"/>
                </a:lnTo>
                <a:lnTo>
                  <a:pt x="7290" y="10404"/>
                </a:lnTo>
                <a:close/>
                <a:moveTo>
                  <a:pt x="7367" y="10408"/>
                </a:moveTo>
                <a:lnTo>
                  <a:pt x="7387" y="10418"/>
                </a:lnTo>
                <a:cubicBezTo>
                  <a:pt x="7384" y="10425"/>
                  <a:pt x="7377" y="10431"/>
                  <a:pt x="7374" y="10438"/>
                </a:cubicBezTo>
                <a:lnTo>
                  <a:pt x="7357" y="10428"/>
                </a:lnTo>
                <a:lnTo>
                  <a:pt x="7367" y="10408"/>
                </a:lnTo>
                <a:close/>
                <a:moveTo>
                  <a:pt x="7391" y="10418"/>
                </a:moveTo>
                <a:lnTo>
                  <a:pt x="7397" y="10421"/>
                </a:lnTo>
                <a:lnTo>
                  <a:pt x="7387" y="10441"/>
                </a:lnTo>
                <a:lnTo>
                  <a:pt x="7380" y="10438"/>
                </a:lnTo>
                <a:lnTo>
                  <a:pt x="7391" y="10418"/>
                </a:lnTo>
                <a:close/>
                <a:moveTo>
                  <a:pt x="7351" y="10437"/>
                </a:moveTo>
                <a:cubicBezTo>
                  <a:pt x="7353" y="10437"/>
                  <a:pt x="7361" y="10445"/>
                  <a:pt x="7367" y="10448"/>
                </a:cubicBezTo>
                <a:lnTo>
                  <a:pt x="7350" y="10441"/>
                </a:lnTo>
                <a:lnTo>
                  <a:pt x="7350" y="10438"/>
                </a:lnTo>
                <a:cubicBezTo>
                  <a:pt x="7350" y="10438"/>
                  <a:pt x="7350" y="10437"/>
                  <a:pt x="7351" y="10437"/>
                </a:cubicBezTo>
                <a:close/>
                <a:moveTo>
                  <a:pt x="7414" y="10428"/>
                </a:moveTo>
                <a:lnTo>
                  <a:pt x="7401" y="10448"/>
                </a:lnTo>
                <a:lnTo>
                  <a:pt x="7397" y="10448"/>
                </a:lnTo>
                <a:cubicBezTo>
                  <a:pt x="7401" y="10438"/>
                  <a:pt x="7404" y="10435"/>
                  <a:pt x="7407" y="10428"/>
                </a:cubicBezTo>
                <a:close/>
                <a:moveTo>
                  <a:pt x="7481" y="10371"/>
                </a:moveTo>
                <a:cubicBezTo>
                  <a:pt x="7515" y="10391"/>
                  <a:pt x="7566" y="10418"/>
                  <a:pt x="7606" y="10441"/>
                </a:cubicBezTo>
                <a:cubicBezTo>
                  <a:pt x="7606" y="10445"/>
                  <a:pt x="7603" y="10451"/>
                  <a:pt x="7599" y="10455"/>
                </a:cubicBezTo>
                <a:lnTo>
                  <a:pt x="7596" y="10455"/>
                </a:lnTo>
                <a:cubicBezTo>
                  <a:pt x="7555" y="10431"/>
                  <a:pt x="7515" y="10404"/>
                  <a:pt x="7481" y="10371"/>
                </a:cubicBezTo>
                <a:close/>
                <a:moveTo>
                  <a:pt x="7310" y="10421"/>
                </a:moveTo>
                <a:lnTo>
                  <a:pt x="7337" y="10435"/>
                </a:lnTo>
                <a:lnTo>
                  <a:pt x="7333" y="10438"/>
                </a:lnTo>
                <a:cubicBezTo>
                  <a:pt x="7324" y="10433"/>
                  <a:pt x="7319" y="10431"/>
                  <a:pt x="7318" y="10431"/>
                </a:cubicBezTo>
                <a:cubicBezTo>
                  <a:pt x="7317" y="10431"/>
                  <a:pt x="7321" y="10434"/>
                  <a:pt x="7330" y="10441"/>
                </a:cubicBezTo>
                <a:lnTo>
                  <a:pt x="7330" y="10445"/>
                </a:lnTo>
                <a:cubicBezTo>
                  <a:pt x="7327" y="10448"/>
                  <a:pt x="7323" y="10455"/>
                  <a:pt x="7320" y="10458"/>
                </a:cubicBezTo>
                <a:cubicBezTo>
                  <a:pt x="7319" y="10459"/>
                  <a:pt x="7319" y="10459"/>
                  <a:pt x="7318" y="10459"/>
                </a:cubicBezTo>
                <a:cubicBezTo>
                  <a:pt x="7315" y="10459"/>
                  <a:pt x="7312" y="10454"/>
                  <a:pt x="7310" y="10451"/>
                </a:cubicBezTo>
                <a:cubicBezTo>
                  <a:pt x="7316" y="10431"/>
                  <a:pt x="7303" y="10441"/>
                  <a:pt x="7310" y="10421"/>
                </a:cubicBezTo>
                <a:close/>
                <a:moveTo>
                  <a:pt x="7417" y="10435"/>
                </a:moveTo>
                <a:lnTo>
                  <a:pt x="7431" y="10445"/>
                </a:lnTo>
                <a:lnTo>
                  <a:pt x="7417" y="10462"/>
                </a:lnTo>
                <a:cubicBezTo>
                  <a:pt x="7414" y="10462"/>
                  <a:pt x="7411" y="10458"/>
                  <a:pt x="7407" y="10455"/>
                </a:cubicBezTo>
                <a:lnTo>
                  <a:pt x="7417" y="10435"/>
                </a:lnTo>
                <a:close/>
                <a:moveTo>
                  <a:pt x="7256" y="10458"/>
                </a:moveTo>
                <a:cubicBezTo>
                  <a:pt x="7254" y="10460"/>
                  <a:pt x="7252" y="10461"/>
                  <a:pt x="7250" y="10462"/>
                </a:cubicBezTo>
                <a:lnTo>
                  <a:pt x="7250" y="10462"/>
                </a:lnTo>
                <a:lnTo>
                  <a:pt x="7253" y="10458"/>
                </a:lnTo>
                <a:close/>
                <a:moveTo>
                  <a:pt x="7347" y="10451"/>
                </a:moveTo>
                <a:cubicBezTo>
                  <a:pt x="7344" y="10457"/>
                  <a:pt x="7338" y="10461"/>
                  <a:pt x="7335" y="10466"/>
                </a:cubicBezTo>
                <a:lnTo>
                  <a:pt x="7335" y="10466"/>
                </a:lnTo>
                <a:lnTo>
                  <a:pt x="7343" y="10451"/>
                </a:lnTo>
                <a:close/>
                <a:moveTo>
                  <a:pt x="7061" y="10468"/>
                </a:moveTo>
                <a:lnTo>
                  <a:pt x="7061" y="10472"/>
                </a:lnTo>
                <a:lnTo>
                  <a:pt x="7057" y="10475"/>
                </a:lnTo>
                <a:lnTo>
                  <a:pt x="7057" y="10472"/>
                </a:lnTo>
                <a:lnTo>
                  <a:pt x="7061" y="10468"/>
                </a:lnTo>
                <a:close/>
                <a:moveTo>
                  <a:pt x="7313" y="10468"/>
                </a:moveTo>
                <a:lnTo>
                  <a:pt x="7303" y="10482"/>
                </a:lnTo>
                <a:lnTo>
                  <a:pt x="7300" y="10482"/>
                </a:lnTo>
                <a:lnTo>
                  <a:pt x="7306" y="10468"/>
                </a:lnTo>
                <a:close/>
                <a:moveTo>
                  <a:pt x="7333" y="10472"/>
                </a:moveTo>
                <a:lnTo>
                  <a:pt x="7333" y="10475"/>
                </a:lnTo>
                <a:lnTo>
                  <a:pt x="7323" y="10485"/>
                </a:lnTo>
                <a:cubicBezTo>
                  <a:pt x="7327" y="10478"/>
                  <a:pt x="7330" y="10475"/>
                  <a:pt x="7333" y="10472"/>
                </a:cubicBezTo>
                <a:close/>
                <a:moveTo>
                  <a:pt x="7347" y="10455"/>
                </a:moveTo>
                <a:lnTo>
                  <a:pt x="7360" y="10462"/>
                </a:lnTo>
                <a:cubicBezTo>
                  <a:pt x="7350" y="10475"/>
                  <a:pt x="7343" y="10485"/>
                  <a:pt x="7337" y="10499"/>
                </a:cubicBezTo>
                <a:lnTo>
                  <a:pt x="7327" y="10495"/>
                </a:lnTo>
                <a:lnTo>
                  <a:pt x="7340" y="10472"/>
                </a:lnTo>
                <a:cubicBezTo>
                  <a:pt x="7343" y="10468"/>
                  <a:pt x="7347" y="10462"/>
                  <a:pt x="7347" y="10455"/>
                </a:cubicBezTo>
                <a:close/>
                <a:moveTo>
                  <a:pt x="7296" y="10492"/>
                </a:moveTo>
                <a:lnTo>
                  <a:pt x="7286" y="10502"/>
                </a:lnTo>
                <a:lnTo>
                  <a:pt x="7293" y="10492"/>
                </a:lnTo>
                <a:close/>
                <a:moveTo>
                  <a:pt x="7367" y="10465"/>
                </a:moveTo>
                <a:lnTo>
                  <a:pt x="7370" y="10468"/>
                </a:lnTo>
                <a:lnTo>
                  <a:pt x="7347" y="10505"/>
                </a:lnTo>
                <a:lnTo>
                  <a:pt x="7343" y="10505"/>
                </a:lnTo>
                <a:lnTo>
                  <a:pt x="7367" y="10465"/>
                </a:lnTo>
                <a:close/>
                <a:moveTo>
                  <a:pt x="7327" y="10502"/>
                </a:moveTo>
                <a:lnTo>
                  <a:pt x="7333" y="10509"/>
                </a:lnTo>
                <a:lnTo>
                  <a:pt x="7327" y="10515"/>
                </a:lnTo>
                <a:cubicBezTo>
                  <a:pt x="7327" y="10512"/>
                  <a:pt x="7323" y="10512"/>
                  <a:pt x="7320" y="10512"/>
                </a:cubicBezTo>
                <a:lnTo>
                  <a:pt x="7327" y="10502"/>
                </a:lnTo>
                <a:close/>
                <a:moveTo>
                  <a:pt x="7434" y="10445"/>
                </a:moveTo>
                <a:cubicBezTo>
                  <a:pt x="7488" y="10485"/>
                  <a:pt x="7528" y="10519"/>
                  <a:pt x="7525" y="10525"/>
                </a:cubicBezTo>
                <a:cubicBezTo>
                  <a:pt x="7495" y="10502"/>
                  <a:pt x="7461" y="10482"/>
                  <a:pt x="7428" y="10465"/>
                </a:cubicBezTo>
                <a:cubicBezTo>
                  <a:pt x="7428" y="10458"/>
                  <a:pt x="7431" y="10451"/>
                  <a:pt x="7434" y="10445"/>
                </a:cubicBezTo>
                <a:close/>
                <a:moveTo>
                  <a:pt x="7401" y="10485"/>
                </a:moveTo>
                <a:lnTo>
                  <a:pt x="7374" y="10529"/>
                </a:lnTo>
                <a:lnTo>
                  <a:pt x="7370" y="10529"/>
                </a:lnTo>
                <a:lnTo>
                  <a:pt x="7394" y="10485"/>
                </a:lnTo>
                <a:close/>
                <a:moveTo>
                  <a:pt x="7414" y="10492"/>
                </a:moveTo>
                <a:cubicBezTo>
                  <a:pt x="7461" y="10520"/>
                  <a:pt x="7501" y="10547"/>
                  <a:pt x="7485" y="10547"/>
                </a:cubicBezTo>
                <a:cubicBezTo>
                  <a:pt x="7481" y="10547"/>
                  <a:pt x="7471" y="10544"/>
                  <a:pt x="7454" y="10539"/>
                </a:cubicBezTo>
                <a:lnTo>
                  <a:pt x="7407" y="10509"/>
                </a:lnTo>
                <a:lnTo>
                  <a:pt x="7414" y="10492"/>
                </a:lnTo>
                <a:close/>
                <a:moveTo>
                  <a:pt x="7389" y="10554"/>
                </a:moveTo>
                <a:lnTo>
                  <a:pt x="7394" y="10559"/>
                </a:lnTo>
                <a:lnTo>
                  <a:pt x="7394" y="10559"/>
                </a:lnTo>
                <a:lnTo>
                  <a:pt x="7387" y="10556"/>
                </a:lnTo>
                <a:cubicBezTo>
                  <a:pt x="7387" y="10556"/>
                  <a:pt x="7388" y="10555"/>
                  <a:pt x="7389" y="10554"/>
                </a:cubicBezTo>
                <a:close/>
                <a:moveTo>
                  <a:pt x="7404" y="10512"/>
                </a:moveTo>
                <a:cubicBezTo>
                  <a:pt x="7438" y="10542"/>
                  <a:pt x="7495" y="10586"/>
                  <a:pt x="7471" y="10586"/>
                </a:cubicBezTo>
                <a:cubicBezTo>
                  <a:pt x="7458" y="10579"/>
                  <a:pt x="7451" y="10576"/>
                  <a:pt x="7438" y="10569"/>
                </a:cubicBezTo>
                <a:lnTo>
                  <a:pt x="7414" y="10552"/>
                </a:lnTo>
                <a:lnTo>
                  <a:pt x="7394" y="10539"/>
                </a:lnTo>
                <a:cubicBezTo>
                  <a:pt x="7397" y="10532"/>
                  <a:pt x="7401" y="10522"/>
                  <a:pt x="7404" y="10512"/>
                </a:cubicBezTo>
                <a:close/>
                <a:moveTo>
                  <a:pt x="7286" y="10579"/>
                </a:moveTo>
                <a:cubicBezTo>
                  <a:pt x="7283" y="10583"/>
                  <a:pt x="7283" y="10586"/>
                  <a:pt x="7283" y="10589"/>
                </a:cubicBezTo>
                <a:lnTo>
                  <a:pt x="7279" y="10589"/>
                </a:lnTo>
                <a:cubicBezTo>
                  <a:pt x="7279" y="10586"/>
                  <a:pt x="7283" y="10583"/>
                  <a:pt x="7286" y="10579"/>
                </a:cubicBezTo>
                <a:close/>
                <a:moveTo>
                  <a:pt x="7404" y="10566"/>
                </a:moveTo>
                <a:lnTo>
                  <a:pt x="7407" y="10569"/>
                </a:lnTo>
                <a:cubicBezTo>
                  <a:pt x="7407" y="10573"/>
                  <a:pt x="7404" y="10576"/>
                  <a:pt x="7404" y="10579"/>
                </a:cubicBezTo>
                <a:lnTo>
                  <a:pt x="7417" y="10576"/>
                </a:lnTo>
                <a:cubicBezTo>
                  <a:pt x="7438" y="10593"/>
                  <a:pt x="7452" y="10606"/>
                  <a:pt x="7443" y="10606"/>
                </a:cubicBezTo>
                <a:cubicBezTo>
                  <a:pt x="7438" y="10606"/>
                  <a:pt x="7425" y="10601"/>
                  <a:pt x="7401" y="10589"/>
                </a:cubicBezTo>
                <a:lnTo>
                  <a:pt x="7397" y="10589"/>
                </a:lnTo>
                <a:cubicBezTo>
                  <a:pt x="7391" y="10586"/>
                  <a:pt x="7384" y="10579"/>
                  <a:pt x="7380" y="10573"/>
                </a:cubicBezTo>
                <a:lnTo>
                  <a:pt x="7384" y="10566"/>
                </a:lnTo>
                <a:close/>
                <a:moveTo>
                  <a:pt x="6812" y="10612"/>
                </a:moveTo>
                <a:cubicBezTo>
                  <a:pt x="6819" y="10612"/>
                  <a:pt x="6829" y="10612"/>
                  <a:pt x="6842" y="10613"/>
                </a:cubicBezTo>
                <a:lnTo>
                  <a:pt x="6839" y="10613"/>
                </a:lnTo>
                <a:lnTo>
                  <a:pt x="6845" y="10633"/>
                </a:lnTo>
                <a:lnTo>
                  <a:pt x="6828" y="10626"/>
                </a:lnTo>
                <a:lnTo>
                  <a:pt x="6798" y="10620"/>
                </a:lnTo>
                <a:cubicBezTo>
                  <a:pt x="6788" y="10615"/>
                  <a:pt x="6791" y="10612"/>
                  <a:pt x="6812" y="10612"/>
                </a:cubicBezTo>
                <a:close/>
                <a:moveTo>
                  <a:pt x="7337" y="10663"/>
                </a:moveTo>
                <a:cubicBezTo>
                  <a:pt x="7341" y="10667"/>
                  <a:pt x="7345" y="10670"/>
                  <a:pt x="7349" y="10674"/>
                </a:cubicBezTo>
                <a:lnTo>
                  <a:pt x="7349" y="10674"/>
                </a:lnTo>
                <a:cubicBezTo>
                  <a:pt x="7346" y="10672"/>
                  <a:pt x="7343" y="10669"/>
                  <a:pt x="7340" y="10667"/>
                </a:cubicBezTo>
                <a:lnTo>
                  <a:pt x="7337" y="10667"/>
                </a:lnTo>
                <a:cubicBezTo>
                  <a:pt x="7337" y="10667"/>
                  <a:pt x="7337" y="10667"/>
                  <a:pt x="7337" y="10663"/>
                </a:cubicBezTo>
                <a:close/>
                <a:moveTo>
                  <a:pt x="7397" y="10724"/>
                </a:moveTo>
                <a:cubicBezTo>
                  <a:pt x="7384" y="10731"/>
                  <a:pt x="7374" y="10737"/>
                  <a:pt x="7364" y="10748"/>
                </a:cubicBezTo>
                <a:lnTo>
                  <a:pt x="7290" y="10775"/>
                </a:lnTo>
                <a:lnTo>
                  <a:pt x="7296" y="10761"/>
                </a:lnTo>
                <a:lnTo>
                  <a:pt x="7397" y="10724"/>
                </a:lnTo>
                <a:close/>
                <a:moveTo>
                  <a:pt x="7266" y="10812"/>
                </a:moveTo>
                <a:lnTo>
                  <a:pt x="7300" y="10828"/>
                </a:lnTo>
                <a:cubicBezTo>
                  <a:pt x="7296" y="10828"/>
                  <a:pt x="7296" y="10832"/>
                  <a:pt x="7296" y="10835"/>
                </a:cubicBezTo>
                <a:cubicBezTo>
                  <a:pt x="7290" y="10828"/>
                  <a:pt x="7279" y="10822"/>
                  <a:pt x="7269" y="10815"/>
                </a:cubicBezTo>
                <a:lnTo>
                  <a:pt x="7266" y="10815"/>
                </a:lnTo>
                <a:lnTo>
                  <a:pt x="7266" y="10812"/>
                </a:lnTo>
                <a:close/>
                <a:moveTo>
                  <a:pt x="330" y="10832"/>
                </a:moveTo>
                <a:cubicBezTo>
                  <a:pt x="329" y="10837"/>
                  <a:pt x="329" y="10843"/>
                  <a:pt x="331" y="10848"/>
                </a:cubicBezTo>
                <a:lnTo>
                  <a:pt x="331" y="10848"/>
                </a:lnTo>
                <a:cubicBezTo>
                  <a:pt x="331" y="10842"/>
                  <a:pt x="331" y="10837"/>
                  <a:pt x="330" y="10832"/>
                </a:cubicBezTo>
                <a:close/>
                <a:moveTo>
                  <a:pt x="7158" y="10812"/>
                </a:moveTo>
                <a:lnTo>
                  <a:pt x="7165" y="10818"/>
                </a:lnTo>
                <a:lnTo>
                  <a:pt x="7061" y="10859"/>
                </a:lnTo>
                <a:lnTo>
                  <a:pt x="7051" y="10852"/>
                </a:lnTo>
                <a:lnTo>
                  <a:pt x="7158" y="10812"/>
                </a:lnTo>
                <a:close/>
                <a:moveTo>
                  <a:pt x="7037" y="10859"/>
                </a:moveTo>
                <a:lnTo>
                  <a:pt x="7047" y="10865"/>
                </a:lnTo>
                <a:lnTo>
                  <a:pt x="7030" y="10872"/>
                </a:lnTo>
                <a:lnTo>
                  <a:pt x="7020" y="10865"/>
                </a:lnTo>
                <a:lnTo>
                  <a:pt x="7037" y="10859"/>
                </a:lnTo>
                <a:close/>
                <a:moveTo>
                  <a:pt x="7316" y="10835"/>
                </a:moveTo>
                <a:lnTo>
                  <a:pt x="7374" y="10862"/>
                </a:lnTo>
                <a:lnTo>
                  <a:pt x="7364" y="10879"/>
                </a:lnTo>
                <a:cubicBezTo>
                  <a:pt x="7347" y="10869"/>
                  <a:pt x="7330" y="10855"/>
                  <a:pt x="7313" y="10845"/>
                </a:cubicBezTo>
                <a:cubicBezTo>
                  <a:pt x="7313" y="10842"/>
                  <a:pt x="7316" y="10838"/>
                  <a:pt x="7316" y="10835"/>
                </a:cubicBezTo>
                <a:close/>
                <a:moveTo>
                  <a:pt x="6993" y="10872"/>
                </a:moveTo>
                <a:lnTo>
                  <a:pt x="7003" y="10882"/>
                </a:lnTo>
                <a:lnTo>
                  <a:pt x="6983" y="10889"/>
                </a:lnTo>
                <a:cubicBezTo>
                  <a:pt x="6980" y="10889"/>
                  <a:pt x="6977" y="10882"/>
                  <a:pt x="6973" y="10882"/>
                </a:cubicBezTo>
                <a:lnTo>
                  <a:pt x="6993" y="10872"/>
                </a:lnTo>
                <a:close/>
                <a:moveTo>
                  <a:pt x="6953" y="10891"/>
                </a:moveTo>
                <a:cubicBezTo>
                  <a:pt x="6956" y="10891"/>
                  <a:pt x="6962" y="10893"/>
                  <a:pt x="6970" y="10896"/>
                </a:cubicBezTo>
                <a:lnTo>
                  <a:pt x="6956" y="10899"/>
                </a:lnTo>
                <a:cubicBezTo>
                  <a:pt x="6949" y="10893"/>
                  <a:pt x="6949" y="10891"/>
                  <a:pt x="6953" y="10891"/>
                </a:cubicBezTo>
                <a:close/>
                <a:moveTo>
                  <a:pt x="7222" y="10929"/>
                </a:moveTo>
                <a:lnTo>
                  <a:pt x="7229" y="10933"/>
                </a:lnTo>
                <a:lnTo>
                  <a:pt x="7229" y="10946"/>
                </a:lnTo>
                <a:lnTo>
                  <a:pt x="7219" y="10939"/>
                </a:lnTo>
                <a:lnTo>
                  <a:pt x="7222" y="10929"/>
                </a:lnTo>
                <a:close/>
                <a:moveTo>
                  <a:pt x="7249" y="10882"/>
                </a:moveTo>
                <a:cubicBezTo>
                  <a:pt x="7276" y="10902"/>
                  <a:pt x="7303" y="10926"/>
                  <a:pt x="7330" y="10946"/>
                </a:cubicBezTo>
                <a:cubicBezTo>
                  <a:pt x="7327" y="10950"/>
                  <a:pt x="7327" y="10950"/>
                  <a:pt x="7327" y="10950"/>
                </a:cubicBezTo>
                <a:lnTo>
                  <a:pt x="7327" y="10953"/>
                </a:lnTo>
                <a:cubicBezTo>
                  <a:pt x="7296" y="10939"/>
                  <a:pt x="7269" y="10926"/>
                  <a:pt x="7246" y="10909"/>
                </a:cubicBezTo>
                <a:cubicBezTo>
                  <a:pt x="7246" y="10902"/>
                  <a:pt x="7249" y="10892"/>
                  <a:pt x="7249" y="10882"/>
                </a:cubicBezTo>
                <a:close/>
                <a:moveTo>
                  <a:pt x="7199" y="10946"/>
                </a:moveTo>
                <a:lnTo>
                  <a:pt x="7195" y="10956"/>
                </a:lnTo>
                <a:lnTo>
                  <a:pt x="7192" y="10963"/>
                </a:lnTo>
                <a:lnTo>
                  <a:pt x="7192" y="10966"/>
                </a:lnTo>
                <a:lnTo>
                  <a:pt x="7199" y="10946"/>
                </a:lnTo>
                <a:close/>
                <a:moveTo>
                  <a:pt x="7202" y="10943"/>
                </a:moveTo>
                <a:cubicBezTo>
                  <a:pt x="7199" y="10956"/>
                  <a:pt x="7199" y="10966"/>
                  <a:pt x="7202" y="10976"/>
                </a:cubicBezTo>
                <a:cubicBezTo>
                  <a:pt x="7202" y="10977"/>
                  <a:pt x="7203" y="10977"/>
                  <a:pt x="7203" y="10977"/>
                </a:cubicBezTo>
                <a:cubicBezTo>
                  <a:pt x="7206" y="10977"/>
                  <a:pt x="7210" y="10968"/>
                  <a:pt x="7216" y="10953"/>
                </a:cubicBezTo>
                <a:lnTo>
                  <a:pt x="7226" y="10956"/>
                </a:lnTo>
                <a:cubicBezTo>
                  <a:pt x="7226" y="10970"/>
                  <a:pt x="7226" y="10983"/>
                  <a:pt x="7222" y="10993"/>
                </a:cubicBezTo>
                <a:lnTo>
                  <a:pt x="7189" y="10966"/>
                </a:lnTo>
                <a:lnTo>
                  <a:pt x="7199" y="10946"/>
                </a:lnTo>
                <a:lnTo>
                  <a:pt x="7199" y="10946"/>
                </a:lnTo>
                <a:lnTo>
                  <a:pt x="7202" y="10943"/>
                </a:lnTo>
                <a:close/>
                <a:moveTo>
                  <a:pt x="7238" y="10937"/>
                </a:moveTo>
                <a:lnTo>
                  <a:pt x="7238" y="10937"/>
                </a:lnTo>
                <a:cubicBezTo>
                  <a:pt x="7264" y="10950"/>
                  <a:pt x="7287" y="10963"/>
                  <a:pt x="7310" y="10976"/>
                </a:cubicBezTo>
                <a:lnTo>
                  <a:pt x="7300" y="10997"/>
                </a:lnTo>
                <a:lnTo>
                  <a:pt x="7236" y="10950"/>
                </a:lnTo>
                <a:cubicBezTo>
                  <a:pt x="7236" y="10946"/>
                  <a:pt x="7236" y="10943"/>
                  <a:pt x="7238" y="10937"/>
                </a:cubicBezTo>
                <a:close/>
                <a:moveTo>
                  <a:pt x="7232" y="10963"/>
                </a:moveTo>
                <a:lnTo>
                  <a:pt x="7296" y="11000"/>
                </a:lnTo>
                <a:cubicBezTo>
                  <a:pt x="7286" y="11020"/>
                  <a:pt x="7276" y="11040"/>
                  <a:pt x="7263" y="11061"/>
                </a:cubicBezTo>
                <a:cubicBezTo>
                  <a:pt x="7229" y="11047"/>
                  <a:pt x="7189" y="11057"/>
                  <a:pt x="7155" y="11040"/>
                </a:cubicBezTo>
                <a:cubicBezTo>
                  <a:pt x="7162" y="11024"/>
                  <a:pt x="7168" y="11013"/>
                  <a:pt x="7175" y="11003"/>
                </a:cubicBezTo>
                <a:lnTo>
                  <a:pt x="7172" y="11000"/>
                </a:lnTo>
                <a:lnTo>
                  <a:pt x="7172" y="11000"/>
                </a:lnTo>
                <a:cubicBezTo>
                  <a:pt x="7213" y="11019"/>
                  <a:pt x="7235" y="11027"/>
                  <a:pt x="7243" y="11027"/>
                </a:cubicBezTo>
                <a:cubicBezTo>
                  <a:pt x="7255" y="11027"/>
                  <a:pt x="7245" y="11014"/>
                  <a:pt x="7226" y="10997"/>
                </a:cubicBezTo>
                <a:cubicBezTo>
                  <a:pt x="7226" y="10987"/>
                  <a:pt x="7229" y="10973"/>
                  <a:pt x="7232" y="10963"/>
                </a:cubicBezTo>
                <a:close/>
                <a:moveTo>
                  <a:pt x="2153" y="13481"/>
                </a:moveTo>
                <a:cubicBezTo>
                  <a:pt x="2143" y="13488"/>
                  <a:pt x="2133" y="13494"/>
                  <a:pt x="2124" y="13500"/>
                </a:cubicBezTo>
                <a:cubicBezTo>
                  <a:pt x="2134" y="13496"/>
                  <a:pt x="2144" y="13489"/>
                  <a:pt x="2153" y="13481"/>
                </a:cubicBezTo>
                <a:close/>
                <a:moveTo>
                  <a:pt x="4450" y="16543"/>
                </a:moveTo>
                <a:lnTo>
                  <a:pt x="4450" y="16543"/>
                </a:lnTo>
                <a:cubicBezTo>
                  <a:pt x="4470" y="16557"/>
                  <a:pt x="4500" y="16577"/>
                  <a:pt x="4550" y="16607"/>
                </a:cubicBezTo>
                <a:lnTo>
                  <a:pt x="4550" y="16610"/>
                </a:lnTo>
                <a:lnTo>
                  <a:pt x="4450" y="16543"/>
                </a:lnTo>
                <a:close/>
                <a:moveTo>
                  <a:pt x="4845" y="16690"/>
                </a:moveTo>
                <a:cubicBezTo>
                  <a:pt x="4854" y="16690"/>
                  <a:pt x="4864" y="16694"/>
                  <a:pt x="4873" y="16701"/>
                </a:cubicBezTo>
                <a:cubicBezTo>
                  <a:pt x="4833" y="16718"/>
                  <a:pt x="4900" y="16809"/>
                  <a:pt x="4927" y="16889"/>
                </a:cubicBezTo>
                <a:cubicBezTo>
                  <a:pt x="4877" y="16842"/>
                  <a:pt x="4823" y="16802"/>
                  <a:pt x="4769" y="16762"/>
                </a:cubicBezTo>
                <a:lnTo>
                  <a:pt x="4766" y="16765"/>
                </a:lnTo>
                <a:cubicBezTo>
                  <a:pt x="4783" y="16722"/>
                  <a:pt x="4814" y="16690"/>
                  <a:pt x="4845" y="16690"/>
                </a:cubicBezTo>
                <a:close/>
                <a:moveTo>
                  <a:pt x="12136" y="19709"/>
                </a:moveTo>
                <a:lnTo>
                  <a:pt x="12136" y="19709"/>
                </a:lnTo>
                <a:cubicBezTo>
                  <a:pt x="12129" y="19715"/>
                  <a:pt x="12120" y="19723"/>
                  <a:pt x="12112" y="19732"/>
                </a:cubicBezTo>
                <a:lnTo>
                  <a:pt x="12112" y="19732"/>
                </a:lnTo>
                <a:cubicBezTo>
                  <a:pt x="12120" y="19724"/>
                  <a:pt x="12128" y="19716"/>
                  <a:pt x="12136" y="19709"/>
                </a:cubicBezTo>
                <a:close/>
                <a:moveTo>
                  <a:pt x="12112" y="19732"/>
                </a:moveTo>
                <a:cubicBezTo>
                  <a:pt x="12103" y="19741"/>
                  <a:pt x="12094" y="19750"/>
                  <a:pt x="12085" y="19760"/>
                </a:cubicBezTo>
                <a:cubicBezTo>
                  <a:pt x="12095" y="19750"/>
                  <a:pt x="12103" y="19740"/>
                  <a:pt x="12112" y="19732"/>
                </a:cubicBezTo>
                <a:close/>
                <a:moveTo>
                  <a:pt x="8259" y="0"/>
                </a:moveTo>
                <a:cubicBezTo>
                  <a:pt x="8258" y="0"/>
                  <a:pt x="8257" y="2"/>
                  <a:pt x="8255" y="5"/>
                </a:cubicBezTo>
                <a:cubicBezTo>
                  <a:pt x="8252" y="5"/>
                  <a:pt x="8249" y="5"/>
                  <a:pt x="8246" y="5"/>
                </a:cubicBezTo>
                <a:cubicBezTo>
                  <a:pt x="7949" y="5"/>
                  <a:pt x="7642" y="159"/>
                  <a:pt x="7253" y="369"/>
                </a:cubicBezTo>
                <a:lnTo>
                  <a:pt x="7283" y="274"/>
                </a:lnTo>
                <a:cubicBezTo>
                  <a:pt x="7271" y="273"/>
                  <a:pt x="7258" y="273"/>
                  <a:pt x="7245" y="273"/>
                </a:cubicBezTo>
                <a:cubicBezTo>
                  <a:pt x="7063" y="273"/>
                  <a:pt x="6819" y="377"/>
                  <a:pt x="6640" y="399"/>
                </a:cubicBezTo>
                <a:cubicBezTo>
                  <a:pt x="6613" y="486"/>
                  <a:pt x="6516" y="520"/>
                  <a:pt x="6616" y="604"/>
                </a:cubicBezTo>
                <a:cubicBezTo>
                  <a:pt x="6552" y="586"/>
                  <a:pt x="6490" y="579"/>
                  <a:pt x="6433" y="579"/>
                </a:cubicBezTo>
                <a:cubicBezTo>
                  <a:pt x="6184" y="579"/>
                  <a:pt x="5996" y="725"/>
                  <a:pt x="5832" y="867"/>
                </a:cubicBezTo>
                <a:cubicBezTo>
                  <a:pt x="5651" y="1064"/>
                  <a:pt x="5497" y="1252"/>
                  <a:pt x="5207" y="1252"/>
                </a:cubicBezTo>
                <a:cubicBezTo>
                  <a:pt x="5191" y="1252"/>
                  <a:pt x="5173" y="1252"/>
                  <a:pt x="5156" y="1250"/>
                </a:cubicBezTo>
                <a:cubicBezTo>
                  <a:pt x="5201" y="1220"/>
                  <a:pt x="5233" y="1136"/>
                  <a:pt x="5207" y="1136"/>
                </a:cubicBezTo>
                <a:cubicBezTo>
                  <a:pt x="5204" y="1136"/>
                  <a:pt x="5201" y="1137"/>
                  <a:pt x="5196" y="1139"/>
                </a:cubicBezTo>
                <a:cubicBezTo>
                  <a:pt x="5085" y="1240"/>
                  <a:pt x="4984" y="1345"/>
                  <a:pt x="4890" y="1459"/>
                </a:cubicBezTo>
                <a:cubicBezTo>
                  <a:pt x="4947" y="1504"/>
                  <a:pt x="4971" y="1511"/>
                  <a:pt x="4998" y="1511"/>
                </a:cubicBezTo>
                <a:cubicBezTo>
                  <a:pt x="5010" y="1511"/>
                  <a:pt x="5022" y="1510"/>
                  <a:pt x="5038" y="1510"/>
                </a:cubicBezTo>
                <a:cubicBezTo>
                  <a:pt x="5057" y="1510"/>
                  <a:pt x="5083" y="1512"/>
                  <a:pt x="5119" y="1520"/>
                </a:cubicBezTo>
                <a:cubicBezTo>
                  <a:pt x="5122" y="1627"/>
                  <a:pt x="5075" y="1735"/>
                  <a:pt x="4991" y="1806"/>
                </a:cubicBezTo>
                <a:cubicBezTo>
                  <a:pt x="5082" y="1617"/>
                  <a:pt x="4856" y="1634"/>
                  <a:pt x="4739" y="1627"/>
                </a:cubicBezTo>
                <a:lnTo>
                  <a:pt x="4739" y="1627"/>
                </a:lnTo>
                <a:cubicBezTo>
                  <a:pt x="4776" y="1651"/>
                  <a:pt x="4786" y="1705"/>
                  <a:pt x="4816" y="1735"/>
                </a:cubicBezTo>
                <a:cubicBezTo>
                  <a:pt x="4789" y="1731"/>
                  <a:pt x="4768" y="1729"/>
                  <a:pt x="4751" y="1729"/>
                </a:cubicBezTo>
                <a:cubicBezTo>
                  <a:pt x="4558" y="1729"/>
                  <a:pt x="4937" y="1972"/>
                  <a:pt x="4628" y="2028"/>
                </a:cubicBezTo>
                <a:lnTo>
                  <a:pt x="4591" y="1964"/>
                </a:lnTo>
                <a:cubicBezTo>
                  <a:pt x="4530" y="2065"/>
                  <a:pt x="4527" y="2210"/>
                  <a:pt x="4426" y="2280"/>
                </a:cubicBezTo>
                <a:cubicBezTo>
                  <a:pt x="4281" y="2199"/>
                  <a:pt x="4459" y="2142"/>
                  <a:pt x="4375" y="2041"/>
                </a:cubicBezTo>
                <a:lnTo>
                  <a:pt x="4375" y="2041"/>
                </a:lnTo>
                <a:cubicBezTo>
                  <a:pt x="4258" y="2169"/>
                  <a:pt x="4347" y="2489"/>
                  <a:pt x="4133" y="2489"/>
                </a:cubicBezTo>
                <a:cubicBezTo>
                  <a:pt x="4132" y="2489"/>
                  <a:pt x="4131" y="2489"/>
                  <a:pt x="4129" y="2489"/>
                </a:cubicBezTo>
                <a:cubicBezTo>
                  <a:pt x="4146" y="2405"/>
                  <a:pt x="4220" y="2334"/>
                  <a:pt x="4241" y="2250"/>
                </a:cubicBezTo>
                <a:cubicBezTo>
                  <a:pt x="4213" y="2248"/>
                  <a:pt x="4188" y="2248"/>
                  <a:pt x="4167" y="2248"/>
                </a:cubicBezTo>
                <a:cubicBezTo>
                  <a:pt x="3991" y="2248"/>
                  <a:pt x="3996" y="2294"/>
                  <a:pt x="3897" y="2354"/>
                </a:cubicBezTo>
                <a:lnTo>
                  <a:pt x="3907" y="2348"/>
                </a:lnTo>
                <a:lnTo>
                  <a:pt x="3907" y="2348"/>
                </a:lnTo>
                <a:cubicBezTo>
                  <a:pt x="3816" y="2398"/>
                  <a:pt x="3729" y="2452"/>
                  <a:pt x="3645" y="2509"/>
                </a:cubicBezTo>
                <a:lnTo>
                  <a:pt x="3729" y="2486"/>
                </a:lnTo>
                <a:lnTo>
                  <a:pt x="3729" y="2486"/>
                </a:lnTo>
                <a:cubicBezTo>
                  <a:pt x="3903" y="2921"/>
                  <a:pt x="3507" y="2876"/>
                  <a:pt x="3533" y="3258"/>
                </a:cubicBezTo>
                <a:lnTo>
                  <a:pt x="3533" y="3258"/>
                </a:lnTo>
                <a:cubicBezTo>
                  <a:pt x="3520" y="3075"/>
                  <a:pt x="3497" y="3046"/>
                  <a:pt x="3462" y="3046"/>
                </a:cubicBezTo>
                <a:cubicBezTo>
                  <a:pt x="3446" y="3046"/>
                  <a:pt x="3428" y="3052"/>
                  <a:pt x="3406" y="3052"/>
                </a:cubicBezTo>
                <a:cubicBezTo>
                  <a:pt x="3381" y="3052"/>
                  <a:pt x="3352" y="3044"/>
                  <a:pt x="3318" y="3011"/>
                </a:cubicBezTo>
                <a:cubicBezTo>
                  <a:pt x="3258" y="3029"/>
                  <a:pt x="3183" y="3060"/>
                  <a:pt x="3136" y="3060"/>
                </a:cubicBezTo>
                <a:cubicBezTo>
                  <a:pt x="3115" y="3060"/>
                  <a:pt x="3099" y="3054"/>
                  <a:pt x="3093" y="3037"/>
                </a:cubicBezTo>
                <a:lnTo>
                  <a:pt x="3093" y="3037"/>
                </a:lnTo>
                <a:cubicBezTo>
                  <a:pt x="3130" y="3236"/>
                  <a:pt x="2867" y="3162"/>
                  <a:pt x="2928" y="3448"/>
                </a:cubicBezTo>
                <a:cubicBezTo>
                  <a:pt x="2923" y="3446"/>
                  <a:pt x="2919" y="3445"/>
                  <a:pt x="2914" y="3445"/>
                </a:cubicBezTo>
                <a:cubicBezTo>
                  <a:pt x="2881" y="3445"/>
                  <a:pt x="2852" y="3501"/>
                  <a:pt x="2806" y="3501"/>
                </a:cubicBezTo>
                <a:cubicBezTo>
                  <a:pt x="2787" y="3501"/>
                  <a:pt x="2764" y="3491"/>
                  <a:pt x="2736" y="3461"/>
                </a:cubicBezTo>
                <a:lnTo>
                  <a:pt x="2736" y="3461"/>
                </a:lnTo>
                <a:cubicBezTo>
                  <a:pt x="2710" y="3529"/>
                  <a:pt x="2720" y="3548"/>
                  <a:pt x="2746" y="3548"/>
                </a:cubicBezTo>
                <a:cubicBezTo>
                  <a:pt x="2775" y="3548"/>
                  <a:pt x="2825" y="3524"/>
                  <a:pt x="2861" y="3524"/>
                </a:cubicBezTo>
                <a:cubicBezTo>
                  <a:pt x="2875" y="3524"/>
                  <a:pt x="2886" y="3527"/>
                  <a:pt x="2894" y="3536"/>
                </a:cubicBezTo>
                <a:cubicBezTo>
                  <a:pt x="2894" y="3862"/>
                  <a:pt x="2336" y="3960"/>
                  <a:pt x="2376" y="4448"/>
                </a:cubicBezTo>
                <a:cubicBezTo>
                  <a:pt x="2305" y="4761"/>
                  <a:pt x="2427" y="4919"/>
                  <a:pt x="2420" y="5181"/>
                </a:cubicBezTo>
                <a:cubicBezTo>
                  <a:pt x="2406" y="5208"/>
                  <a:pt x="2393" y="5235"/>
                  <a:pt x="2383" y="5262"/>
                </a:cubicBezTo>
                <a:cubicBezTo>
                  <a:pt x="2289" y="5259"/>
                  <a:pt x="2265" y="5097"/>
                  <a:pt x="2265" y="5097"/>
                </a:cubicBezTo>
                <a:cubicBezTo>
                  <a:pt x="2117" y="5215"/>
                  <a:pt x="2077" y="5339"/>
                  <a:pt x="2070" y="5511"/>
                </a:cubicBezTo>
                <a:cubicBezTo>
                  <a:pt x="2053" y="5487"/>
                  <a:pt x="2032" y="5479"/>
                  <a:pt x="2005" y="5479"/>
                </a:cubicBezTo>
                <a:cubicBezTo>
                  <a:pt x="1977" y="5479"/>
                  <a:pt x="1944" y="5487"/>
                  <a:pt x="1902" y="5498"/>
                </a:cubicBezTo>
                <a:cubicBezTo>
                  <a:pt x="1868" y="5622"/>
                  <a:pt x="2066" y="5656"/>
                  <a:pt x="1928" y="5784"/>
                </a:cubicBezTo>
                <a:cubicBezTo>
                  <a:pt x="1878" y="5733"/>
                  <a:pt x="1794" y="5662"/>
                  <a:pt x="1757" y="5578"/>
                </a:cubicBezTo>
                <a:lnTo>
                  <a:pt x="1757" y="5578"/>
                </a:lnTo>
                <a:cubicBezTo>
                  <a:pt x="1753" y="5747"/>
                  <a:pt x="1801" y="5925"/>
                  <a:pt x="1797" y="6090"/>
                </a:cubicBezTo>
                <a:cubicBezTo>
                  <a:pt x="1795" y="6090"/>
                  <a:pt x="1793" y="6090"/>
                  <a:pt x="1790" y="6090"/>
                </a:cubicBezTo>
                <a:cubicBezTo>
                  <a:pt x="1689" y="6090"/>
                  <a:pt x="1685" y="5947"/>
                  <a:pt x="1642" y="5874"/>
                </a:cubicBezTo>
                <a:lnTo>
                  <a:pt x="1642" y="5874"/>
                </a:lnTo>
                <a:cubicBezTo>
                  <a:pt x="1626" y="6060"/>
                  <a:pt x="1568" y="6342"/>
                  <a:pt x="1706" y="6443"/>
                </a:cubicBezTo>
                <a:cubicBezTo>
                  <a:pt x="1729" y="6418"/>
                  <a:pt x="1754" y="6396"/>
                  <a:pt x="1776" y="6374"/>
                </a:cubicBezTo>
                <a:lnTo>
                  <a:pt x="1776" y="6374"/>
                </a:lnTo>
                <a:cubicBezTo>
                  <a:pt x="1773" y="6375"/>
                  <a:pt x="1769" y="6376"/>
                  <a:pt x="1765" y="6376"/>
                </a:cubicBezTo>
                <a:cubicBezTo>
                  <a:pt x="1723" y="6376"/>
                  <a:pt x="1653" y="6328"/>
                  <a:pt x="1646" y="6288"/>
                </a:cubicBezTo>
                <a:cubicBezTo>
                  <a:pt x="1591" y="6139"/>
                  <a:pt x="1707" y="6106"/>
                  <a:pt x="1785" y="6106"/>
                </a:cubicBezTo>
                <a:cubicBezTo>
                  <a:pt x="1803" y="6106"/>
                  <a:pt x="1819" y="6107"/>
                  <a:pt x="1831" y="6110"/>
                </a:cubicBezTo>
                <a:lnTo>
                  <a:pt x="1828" y="6224"/>
                </a:lnTo>
                <a:cubicBezTo>
                  <a:pt x="1830" y="6225"/>
                  <a:pt x="1833" y="6225"/>
                  <a:pt x="1836" y="6225"/>
                </a:cubicBezTo>
                <a:cubicBezTo>
                  <a:pt x="2184" y="6225"/>
                  <a:pt x="1929" y="5789"/>
                  <a:pt x="2023" y="5582"/>
                </a:cubicBezTo>
                <a:lnTo>
                  <a:pt x="2023" y="5582"/>
                </a:lnTo>
                <a:lnTo>
                  <a:pt x="2184" y="5726"/>
                </a:lnTo>
                <a:cubicBezTo>
                  <a:pt x="1972" y="6248"/>
                  <a:pt x="1807" y="6787"/>
                  <a:pt x="1683" y="7338"/>
                </a:cubicBezTo>
                <a:lnTo>
                  <a:pt x="1673" y="7359"/>
                </a:lnTo>
                <a:cubicBezTo>
                  <a:pt x="1572" y="7285"/>
                  <a:pt x="1474" y="7200"/>
                  <a:pt x="1366" y="7157"/>
                </a:cubicBezTo>
                <a:lnTo>
                  <a:pt x="1282" y="7106"/>
                </a:lnTo>
                <a:lnTo>
                  <a:pt x="1282" y="7133"/>
                </a:lnTo>
                <a:cubicBezTo>
                  <a:pt x="1263" y="7130"/>
                  <a:pt x="1242" y="7128"/>
                  <a:pt x="1221" y="7128"/>
                </a:cubicBezTo>
                <a:cubicBezTo>
                  <a:pt x="1141" y="7128"/>
                  <a:pt x="1050" y="7155"/>
                  <a:pt x="946" y="7227"/>
                </a:cubicBezTo>
                <a:lnTo>
                  <a:pt x="979" y="7537"/>
                </a:lnTo>
                <a:lnTo>
                  <a:pt x="821" y="7557"/>
                </a:lnTo>
                <a:lnTo>
                  <a:pt x="912" y="7352"/>
                </a:lnTo>
                <a:lnTo>
                  <a:pt x="912" y="7352"/>
                </a:lnTo>
                <a:cubicBezTo>
                  <a:pt x="744" y="7409"/>
                  <a:pt x="808" y="7534"/>
                  <a:pt x="841" y="7648"/>
                </a:cubicBezTo>
                <a:cubicBezTo>
                  <a:pt x="827" y="7645"/>
                  <a:pt x="812" y="7643"/>
                  <a:pt x="797" y="7643"/>
                </a:cubicBezTo>
                <a:cubicBezTo>
                  <a:pt x="747" y="7643"/>
                  <a:pt x="699" y="7660"/>
                  <a:pt x="660" y="7688"/>
                </a:cubicBezTo>
                <a:cubicBezTo>
                  <a:pt x="703" y="7806"/>
                  <a:pt x="754" y="7921"/>
                  <a:pt x="801" y="8035"/>
                </a:cubicBezTo>
                <a:cubicBezTo>
                  <a:pt x="721" y="8028"/>
                  <a:pt x="676" y="7932"/>
                  <a:pt x="613" y="7932"/>
                </a:cubicBezTo>
                <a:cubicBezTo>
                  <a:pt x="587" y="7932"/>
                  <a:pt x="559" y="7947"/>
                  <a:pt x="525" y="7988"/>
                </a:cubicBezTo>
                <a:cubicBezTo>
                  <a:pt x="592" y="8146"/>
                  <a:pt x="794" y="7968"/>
                  <a:pt x="794" y="8183"/>
                </a:cubicBezTo>
                <a:cubicBezTo>
                  <a:pt x="636" y="8257"/>
                  <a:pt x="549" y="8190"/>
                  <a:pt x="603" y="8368"/>
                </a:cubicBezTo>
                <a:cubicBezTo>
                  <a:pt x="532" y="8365"/>
                  <a:pt x="501" y="8329"/>
                  <a:pt x="488" y="8269"/>
                </a:cubicBezTo>
                <a:lnTo>
                  <a:pt x="488" y="8269"/>
                </a:lnTo>
                <a:cubicBezTo>
                  <a:pt x="510" y="8424"/>
                  <a:pt x="412" y="8615"/>
                  <a:pt x="532" y="8715"/>
                </a:cubicBezTo>
                <a:cubicBezTo>
                  <a:pt x="358" y="8799"/>
                  <a:pt x="451" y="9115"/>
                  <a:pt x="267" y="9115"/>
                </a:cubicBezTo>
                <a:cubicBezTo>
                  <a:pt x="252" y="9115"/>
                  <a:pt x="235" y="9113"/>
                  <a:pt x="216" y="9109"/>
                </a:cubicBezTo>
                <a:lnTo>
                  <a:pt x="216" y="9109"/>
                </a:lnTo>
                <a:cubicBezTo>
                  <a:pt x="266" y="9166"/>
                  <a:pt x="380" y="9388"/>
                  <a:pt x="374" y="9512"/>
                </a:cubicBezTo>
                <a:cubicBezTo>
                  <a:pt x="329" y="9471"/>
                  <a:pt x="296" y="9454"/>
                  <a:pt x="273" y="9454"/>
                </a:cubicBezTo>
                <a:cubicBezTo>
                  <a:pt x="147" y="9454"/>
                  <a:pt x="259" y="9934"/>
                  <a:pt x="37" y="9934"/>
                </a:cubicBezTo>
                <a:cubicBezTo>
                  <a:pt x="26" y="9934"/>
                  <a:pt x="13" y="9932"/>
                  <a:pt x="0" y="9930"/>
                </a:cubicBezTo>
                <a:lnTo>
                  <a:pt x="0" y="9930"/>
                </a:lnTo>
                <a:cubicBezTo>
                  <a:pt x="269" y="10112"/>
                  <a:pt x="158" y="10610"/>
                  <a:pt x="401" y="10899"/>
                </a:cubicBezTo>
                <a:cubicBezTo>
                  <a:pt x="379" y="10888"/>
                  <a:pt x="341" y="10870"/>
                  <a:pt x="331" y="10848"/>
                </a:cubicBezTo>
                <a:lnTo>
                  <a:pt x="331" y="10848"/>
                </a:lnTo>
                <a:cubicBezTo>
                  <a:pt x="346" y="11021"/>
                  <a:pt x="283" y="11098"/>
                  <a:pt x="276" y="11229"/>
                </a:cubicBezTo>
                <a:cubicBezTo>
                  <a:pt x="297" y="11224"/>
                  <a:pt x="317" y="11222"/>
                  <a:pt x="337" y="11222"/>
                </a:cubicBezTo>
                <a:cubicBezTo>
                  <a:pt x="530" y="11222"/>
                  <a:pt x="674" y="11430"/>
                  <a:pt x="852" y="11488"/>
                </a:cubicBezTo>
                <a:cubicBezTo>
                  <a:pt x="813" y="11599"/>
                  <a:pt x="760" y="11627"/>
                  <a:pt x="702" y="11627"/>
                </a:cubicBezTo>
                <a:cubicBezTo>
                  <a:pt x="640" y="11627"/>
                  <a:pt x="572" y="11596"/>
                  <a:pt x="504" y="11596"/>
                </a:cubicBezTo>
                <a:cubicBezTo>
                  <a:pt x="463" y="11596"/>
                  <a:pt x="422" y="11607"/>
                  <a:pt x="384" y="11643"/>
                </a:cubicBezTo>
                <a:cubicBezTo>
                  <a:pt x="402" y="11634"/>
                  <a:pt x="420" y="11630"/>
                  <a:pt x="438" y="11630"/>
                </a:cubicBezTo>
                <a:cubicBezTo>
                  <a:pt x="556" y="11630"/>
                  <a:pt x="682" y="11798"/>
                  <a:pt x="773" y="11798"/>
                </a:cubicBezTo>
                <a:cubicBezTo>
                  <a:pt x="796" y="11798"/>
                  <a:pt x="817" y="11787"/>
                  <a:pt x="835" y="11761"/>
                </a:cubicBezTo>
                <a:lnTo>
                  <a:pt x="835" y="11761"/>
                </a:lnTo>
                <a:cubicBezTo>
                  <a:pt x="801" y="11969"/>
                  <a:pt x="848" y="11915"/>
                  <a:pt x="734" y="12090"/>
                </a:cubicBezTo>
                <a:cubicBezTo>
                  <a:pt x="791" y="12061"/>
                  <a:pt x="829" y="12049"/>
                  <a:pt x="855" y="12049"/>
                </a:cubicBezTo>
                <a:cubicBezTo>
                  <a:pt x="951" y="12049"/>
                  <a:pt x="908" y="12195"/>
                  <a:pt x="1084" y="12198"/>
                </a:cubicBezTo>
                <a:cubicBezTo>
                  <a:pt x="1107" y="12467"/>
                  <a:pt x="902" y="12413"/>
                  <a:pt x="1131" y="12558"/>
                </a:cubicBezTo>
                <a:cubicBezTo>
                  <a:pt x="1135" y="12618"/>
                  <a:pt x="1102" y="12637"/>
                  <a:pt x="1060" y="12637"/>
                </a:cubicBezTo>
                <a:cubicBezTo>
                  <a:pt x="997" y="12637"/>
                  <a:pt x="916" y="12595"/>
                  <a:pt x="916" y="12595"/>
                </a:cubicBezTo>
                <a:lnTo>
                  <a:pt x="916" y="12595"/>
                </a:lnTo>
                <a:cubicBezTo>
                  <a:pt x="962" y="12656"/>
                  <a:pt x="1002" y="12678"/>
                  <a:pt x="1039" y="12678"/>
                </a:cubicBezTo>
                <a:cubicBezTo>
                  <a:pt x="1128" y="12678"/>
                  <a:pt x="1196" y="12544"/>
                  <a:pt x="1289" y="12518"/>
                </a:cubicBezTo>
                <a:lnTo>
                  <a:pt x="1289" y="12518"/>
                </a:lnTo>
                <a:cubicBezTo>
                  <a:pt x="1531" y="12703"/>
                  <a:pt x="1259" y="12726"/>
                  <a:pt x="1242" y="12881"/>
                </a:cubicBezTo>
                <a:cubicBezTo>
                  <a:pt x="1410" y="12986"/>
                  <a:pt x="1663" y="12952"/>
                  <a:pt x="1743" y="13046"/>
                </a:cubicBezTo>
                <a:cubicBezTo>
                  <a:pt x="1727" y="13073"/>
                  <a:pt x="1703" y="13097"/>
                  <a:pt x="1676" y="13113"/>
                </a:cubicBezTo>
                <a:cubicBezTo>
                  <a:pt x="1695" y="13103"/>
                  <a:pt x="1715" y="13098"/>
                  <a:pt x="1735" y="13098"/>
                </a:cubicBezTo>
                <a:cubicBezTo>
                  <a:pt x="1747" y="13098"/>
                  <a:pt x="1759" y="13100"/>
                  <a:pt x="1770" y="13103"/>
                </a:cubicBezTo>
                <a:cubicBezTo>
                  <a:pt x="1768" y="13097"/>
                  <a:pt x="1768" y="13095"/>
                  <a:pt x="1770" y="13095"/>
                </a:cubicBezTo>
                <a:cubicBezTo>
                  <a:pt x="1778" y="13095"/>
                  <a:pt x="1836" y="13184"/>
                  <a:pt x="1868" y="13225"/>
                </a:cubicBezTo>
                <a:cubicBezTo>
                  <a:pt x="1908" y="13288"/>
                  <a:pt x="1955" y="13349"/>
                  <a:pt x="2006" y="13403"/>
                </a:cubicBezTo>
                <a:cubicBezTo>
                  <a:pt x="2033" y="13430"/>
                  <a:pt x="2063" y="13453"/>
                  <a:pt x="2093" y="13470"/>
                </a:cubicBezTo>
                <a:cubicBezTo>
                  <a:pt x="2102" y="13477"/>
                  <a:pt x="2108" y="13480"/>
                  <a:pt x="2112" y="13480"/>
                </a:cubicBezTo>
                <a:cubicBezTo>
                  <a:pt x="2119" y="13480"/>
                  <a:pt x="2122" y="13475"/>
                  <a:pt x="2124" y="13467"/>
                </a:cubicBezTo>
                <a:lnTo>
                  <a:pt x="2167" y="13467"/>
                </a:lnTo>
                <a:cubicBezTo>
                  <a:pt x="2163" y="13472"/>
                  <a:pt x="2158" y="13477"/>
                  <a:pt x="2153" y="13481"/>
                </a:cubicBezTo>
                <a:lnTo>
                  <a:pt x="2153" y="13481"/>
                </a:lnTo>
                <a:cubicBezTo>
                  <a:pt x="2228" y="13432"/>
                  <a:pt x="2305" y="13388"/>
                  <a:pt x="2383" y="13349"/>
                </a:cubicBezTo>
                <a:cubicBezTo>
                  <a:pt x="2420" y="13406"/>
                  <a:pt x="2575" y="13447"/>
                  <a:pt x="2457" y="13538"/>
                </a:cubicBezTo>
                <a:cubicBezTo>
                  <a:pt x="2437" y="13477"/>
                  <a:pt x="2383" y="13490"/>
                  <a:pt x="2329" y="13480"/>
                </a:cubicBezTo>
                <a:lnTo>
                  <a:pt x="2329" y="13480"/>
                </a:lnTo>
                <a:lnTo>
                  <a:pt x="2427" y="13561"/>
                </a:lnTo>
                <a:cubicBezTo>
                  <a:pt x="2392" y="13602"/>
                  <a:pt x="2367" y="13617"/>
                  <a:pt x="2347" y="13617"/>
                </a:cubicBezTo>
                <a:cubicBezTo>
                  <a:pt x="2291" y="13617"/>
                  <a:pt x="2274" y="13501"/>
                  <a:pt x="2213" y="13501"/>
                </a:cubicBezTo>
                <a:cubicBezTo>
                  <a:pt x="2201" y="13501"/>
                  <a:pt x="2187" y="13506"/>
                  <a:pt x="2171" y="13517"/>
                </a:cubicBezTo>
                <a:cubicBezTo>
                  <a:pt x="2299" y="13669"/>
                  <a:pt x="2568" y="13857"/>
                  <a:pt x="2585" y="14025"/>
                </a:cubicBezTo>
                <a:cubicBezTo>
                  <a:pt x="2564" y="14040"/>
                  <a:pt x="2545" y="14046"/>
                  <a:pt x="2528" y="14046"/>
                </a:cubicBezTo>
                <a:cubicBezTo>
                  <a:pt x="2437" y="14046"/>
                  <a:pt x="2384" y="13879"/>
                  <a:pt x="2339" y="13879"/>
                </a:cubicBezTo>
                <a:cubicBezTo>
                  <a:pt x="2321" y="13879"/>
                  <a:pt x="2305" y="13905"/>
                  <a:pt x="2289" y="13975"/>
                </a:cubicBezTo>
                <a:lnTo>
                  <a:pt x="2255" y="13699"/>
                </a:lnTo>
                <a:cubicBezTo>
                  <a:pt x="2196" y="13785"/>
                  <a:pt x="2166" y="13812"/>
                  <a:pt x="2149" y="13812"/>
                </a:cubicBezTo>
                <a:cubicBezTo>
                  <a:pt x="2120" y="13812"/>
                  <a:pt x="2126" y="13737"/>
                  <a:pt x="2091" y="13737"/>
                </a:cubicBezTo>
                <a:cubicBezTo>
                  <a:pt x="2071" y="13737"/>
                  <a:pt x="2036" y="13763"/>
                  <a:pt x="1972" y="13844"/>
                </a:cubicBezTo>
                <a:cubicBezTo>
                  <a:pt x="2060" y="14204"/>
                  <a:pt x="2225" y="14174"/>
                  <a:pt x="2339" y="14524"/>
                </a:cubicBezTo>
                <a:cubicBezTo>
                  <a:pt x="2348" y="14525"/>
                  <a:pt x="2357" y="14525"/>
                  <a:pt x="2365" y="14525"/>
                </a:cubicBezTo>
                <a:cubicBezTo>
                  <a:pt x="2469" y="14525"/>
                  <a:pt x="2481" y="14438"/>
                  <a:pt x="2583" y="14438"/>
                </a:cubicBezTo>
                <a:cubicBezTo>
                  <a:pt x="2591" y="14438"/>
                  <a:pt x="2599" y="14438"/>
                  <a:pt x="2608" y="14439"/>
                </a:cubicBezTo>
                <a:cubicBezTo>
                  <a:pt x="3029" y="14766"/>
                  <a:pt x="2376" y="15052"/>
                  <a:pt x="2820" y="15224"/>
                </a:cubicBezTo>
                <a:cubicBezTo>
                  <a:pt x="2825" y="15224"/>
                  <a:pt x="2830" y="15224"/>
                  <a:pt x="2834" y="15224"/>
                </a:cubicBezTo>
                <a:cubicBezTo>
                  <a:pt x="2908" y="15224"/>
                  <a:pt x="2990" y="15202"/>
                  <a:pt x="3064" y="15202"/>
                </a:cubicBezTo>
                <a:cubicBezTo>
                  <a:pt x="3157" y="15202"/>
                  <a:pt x="3235" y="15237"/>
                  <a:pt x="3265" y="15392"/>
                </a:cubicBezTo>
                <a:lnTo>
                  <a:pt x="3029" y="15463"/>
                </a:lnTo>
                <a:cubicBezTo>
                  <a:pt x="3108" y="15577"/>
                  <a:pt x="3183" y="15594"/>
                  <a:pt x="3252" y="15594"/>
                </a:cubicBezTo>
                <a:cubicBezTo>
                  <a:pt x="3280" y="15594"/>
                  <a:pt x="3307" y="15591"/>
                  <a:pt x="3333" y="15591"/>
                </a:cubicBezTo>
                <a:cubicBezTo>
                  <a:pt x="3407" y="15591"/>
                  <a:pt x="3471" y="15613"/>
                  <a:pt x="3524" y="15779"/>
                </a:cubicBezTo>
                <a:cubicBezTo>
                  <a:pt x="3518" y="15780"/>
                  <a:pt x="3513" y="15780"/>
                  <a:pt x="3508" y="15780"/>
                </a:cubicBezTo>
                <a:cubicBezTo>
                  <a:pt x="3418" y="15780"/>
                  <a:pt x="3327" y="15672"/>
                  <a:pt x="3306" y="15672"/>
                </a:cubicBezTo>
                <a:cubicBezTo>
                  <a:pt x="3302" y="15672"/>
                  <a:pt x="3300" y="15675"/>
                  <a:pt x="3302" y="15685"/>
                </a:cubicBezTo>
                <a:cubicBezTo>
                  <a:pt x="3310" y="15808"/>
                  <a:pt x="3347" y="15836"/>
                  <a:pt x="3395" y="15836"/>
                </a:cubicBezTo>
                <a:cubicBezTo>
                  <a:pt x="3438" y="15836"/>
                  <a:pt x="3489" y="15815"/>
                  <a:pt x="3539" y="15815"/>
                </a:cubicBezTo>
                <a:cubicBezTo>
                  <a:pt x="3570" y="15815"/>
                  <a:pt x="3601" y="15824"/>
                  <a:pt x="3628" y="15853"/>
                </a:cubicBezTo>
                <a:lnTo>
                  <a:pt x="3507" y="16018"/>
                </a:lnTo>
                <a:cubicBezTo>
                  <a:pt x="3790" y="16267"/>
                  <a:pt x="4180" y="16432"/>
                  <a:pt x="4513" y="16647"/>
                </a:cubicBezTo>
                <a:cubicBezTo>
                  <a:pt x="4459" y="16681"/>
                  <a:pt x="4365" y="16691"/>
                  <a:pt x="4402" y="16795"/>
                </a:cubicBezTo>
                <a:cubicBezTo>
                  <a:pt x="4860" y="17034"/>
                  <a:pt x="5260" y="17448"/>
                  <a:pt x="5634" y="17798"/>
                </a:cubicBezTo>
                <a:lnTo>
                  <a:pt x="5879" y="17734"/>
                </a:lnTo>
                <a:lnTo>
                  <a:pt x="5879" y="17734"/>
                </a:lnTo>
                <a:cubicBezTo>
                  <a:pt x="5916" y="17758"/>
                  <a:pt x="5913" y="17842"/>
                  <a:pt x="5856" y="17849"/>
                </a:cubicBezTo>
                <a:cubicBezTo>
                  <a:pt x="5888" y="17883"/>
                  <a:pt x="5909" y="17897"/>
                  <a:pt x="5923" y="17897"/>
                </a:cubicBezTo>
                <a:cubicBezTo>
                  <a:pt x="5968" y="17897"/>
                  <a:pt x="5943" y="17753"/>
                  <a:pt x="6031" y="17738"/>
                </a:cubicBezTo>
                <a:lnTo>
                  <a:pt x="6031" y="17738"/>
                </a:lnTo>
                <a:cubicBezTo>
                  <a:pt x="6128" y="17778"/>
                  <a:pt x="6108" y="17896"/>
                  <a:pt x="6024" y="17906"/>
                </a:cubicBezTo>
                <a:cubicBezTo>
                  <a:pt x="6250" y="17923"/>
                  <a:pt x="6472" y="17956"/>
                  <a:pt x="6687" y="18013"/>
                </a:cubicBezTo>
                <a:cubicBezTo>
                  <a:pt x="6966" y="18098"/>
                  <a:pt x="7030" y="18111"/>
                  <a:pt x="7003" y="18242"/>
                </a:cubicBezTo>
                <a:lnTo>
                  <a:pt x="6953" y="18263"/>
                </a:lnTo>
                <a:cubicBezTo>
                  <a:pt x="6956" y="18279"/>
                  <a:pt x="6953" y="18279"/>
                  <a:pt x="6970" y="18289"/>
                </a:cubicBezTo>
                <a:cubicBezTo>
                  <a:pt x="6993" y="18306"/>
                  <a:pt x="7020" y="18320"/>
                  <a:pt x="7047" y="18330"/>
                </a:cubicBezTo>
                <a:cubicBezTo>
                  <a:pt x="7092" y="18338"/>
                  <a:pt x="7138" y="18344"/>
                  <a:pt x="7183" y="18344"/>
                </a:cubicBezTo>
                <a:cubicBezTo>
                  <a:pt x="7193" y="18344"/>
                  <a:pt x="7203" y="18344"/>
                  <a:pt x="7212" y="18343"/>
                </a:cubicBezTo>
                <a:cubicBezTo>
                  <a:pt x="7221" y="18343"/>
                  <a:pt x="7230" y="18343"/>
                  <a:pt x="7239" y="18343"/>
                </a:cubicBezTo>
                <a:cubicBezTo>
                  <a:pt x="7337" y="18343"/>
                  <a:pt x="7428" y="18349"/>
                  <a:pt x="7465" y="18485"/>
                </a:cubicBezTo>
                <a:lnTo>
                  <a:pt x="7407" y="18475"/>
                </a:lnTo>
                <a:lnTo>
                  <a:pt x="7407" y="18475"/>
                </a:lnTo>
                <a:cubicBezTo>
                  <a:pt x="7828" y="18956"/>
                  <a:pt x="8494" y="19148"/>
                  <a:pt x="8844" y="19565"/>
                </a:cubicBezTo>
                <a:cubicBezTo>
                  <a:pt x="8876" y="19530"/>
                  <a:pt x="8913" y="19516"/>
                  <a:pt x="8954" y="19516"/>
                </a:cubicBezTo>
                <a:cubicBezTo>
                  <a:pt x="9029" y="19516"/>
                  <a:pt x="9118" y="19564"/>
                  <a:pt x="9208" y="19605"/>
                </a:cubicBezTo>
                <a:cubicBezTo>
                  <a:pt x="9271" y="19633"/>
                  <a:pt x="9336" y="19655"/>
                  <a:pt x="9393" y="19655"/>
                </a:cubicBezTo>
                <a:cubicBezTo>
                  <a:pt x="9461" y="19655"/>
                  <a:pt x="9518" y="19624"/>
                  <a:pt x="9551" y="19535"/>
                </a:cubicBezTo>
                <a:cubicBezTo>
                  <a:pt x="9857" y="19787"/>
                  <a:pt x="9746" y="19824"/>
                  <a:pt x="10265" y="20002"/>
                </a:cubicBezTo>
                <a:cubicBezTo>
                  <a:pt x="10271" y="20003"/>
                  <a:pt x="10276" y="20004"/>
                  <a:pt x="10282" y="20004"/>
                </a:cubicBezTo>
                <a:cubicBezTo>
                  <a:pt x="10416" y="20004"/>
                  <a:pt x="10494" y="19789"/>
                  <a:pt x="10652" y="19760"/>
                </a:cubicBezTo>
                <a:lnTo>
                  <a:pt x="10658" y="19942"/>
                </a:lnTo>
                <a:cubicBezTo>
                  <a:pt x="10736" y="19878"/>
                  <a:pt x="10813" y="19807"/>
                  <a:pt x="10884" y="19737"/>
                </a:cubicBezTo>
                <a:lnTo>
                  <a:pt x="11022" y="19949"/>
                </a:lnTo>
                <a:lnTo>
                  <a:pt x="11180" y="19888"/>
                </a:lnTo>
                <a:cubicBezTo>
                  <a:pt x="11116" y="19885"/>
                  <a:pt x="11035" y="19817"/>
                  <a:pt x="11042" y="19763"/>
                </a:cubicBezTo>
                <a:cubicBezTo>
                  <a:pt x="11103" y="19738"/>
                  <a:pt x="11174" y="19727"/>
                  <a:pt x="11246" y="19727"/>
                </a:cubicBezTo>
                <a:cubicBezTo>
                  <a:pt x="11450" y="19727"/>
                  <a:pt x="11664" y="19812"/>
                  <a:pt x="11691" y="19881"/>
                </a:cubicBezTo>
                <a:cubicBezTo>
                  <a:pt x="11877" y="19784"/>
                  <a:pt x="12052" y="19673"/>
                  <a:pt x="12220" y="19565"/>
                </a:cubicBezTo>
                <a:lnTo>
                  <a:pt x="12220" y="19565"/>
                </a:lnTo>
                <a:cubicBezTo>
                  <a:pt x="12232" y="19622"/>
                  <a:pt x="12186" y="19663"/>
                  <a:pt x="12136" y="19709"/>
                </a:cubicBezTo>
                <a:lnTo>
                  <a:pt x="12136" y="19709"/>
                </a:lnTo>
                <a:cubicBezTo>
                  <a:pt x="12171" y="19678"/>
                  <a:pt x="12195" y="19667"/>
                  <a:pt x="12214" y="19667"/>
                </a:cubicBezTo>
                <a:cubicBezTo>
                  <a:pt x="12264" y="19667"/>
                  <a:pt x="12271" y="19750"/>
                  <a:pt x="12314" y="19750"/>
                </a:cubicBezTo>
                <a:cubicBezTo>
                  <a:pt x="12337" y="19750"/>
                  <a:pt x="12370" y="19728"/>
                  <a:pt x="12425" y="19659"/>
                </a:cubicBezTo>
                <a:cubicBezTo>
                  <a:pt x="12375" y="19639"/>
                  <a:pt x="12405" y="19551"/>
                  <a:pt x="12398" y="19514"/>
                </a:cubicBezTo>
                <a:lnTo>
                  <a:pt x="12398" y="19514"/>
                </a:lnTo>
                <a:cubicBezTo>
                  <a:pt x="12424" y="19522"/>
                  <a:pt x="12453" y="19526"/>
                  <a:pt x="12484" y="19526"/>
                </a:cubicBezTo>
                <a:cubicBezTo>
                  <a:pt x="12662" y="19526"/>
                  <a:pt x="12910" y="19403"/>
                  <a:pt x="13065" y="19262"/>
                </a:cubicBezTo>
                <a:lnTo>
                  <a:pt x="13088" y="19393"/>
                </a:lnTo>
                <a:cubicBezTo>
                  <a:pt x="13502" y="19208"/>
                  <a:pt x="13835" y="18835"/>
                  <a:pt x="14195" y="18518"/>
                </a:cubicBezTo>
                <a:lnTo>
                  <a:pt x="14195" y="18518"/>
                </a:lnTo>
                <a:cubicBezTo>
                  <a:pt x="14171" y="18528"/>
                  <a:pt x="14147" y="18532"/>
                  <a:pt x="14125" y="18532"/>
                </a:cubicBezTo>
                <a:cubicBezTo>
                  <a:pt x="13996" y="18532"/>
                  <a:pt x="13925" y="18379"/>
                  <a:pt x="14000" y="18293"/>
                </a:cubicBezTo>
                <a:lnTo>
                  <a:pt x="14000" y="18293"/>
                </a:lnTo>
                <a:lnTo>
                  <a:pt x="14175" y="18397"/>
                </a:lnTo>
                <a:cubicBezTo>
                  <a:pt x="14167" y="18342"/>
                  <a:pt x="14143" y="18335"/>
                  <a:pt x="14118" y="18335"/>
                </a:cubicBezTo>
                <a:cubicBezTo>
                  <a:pt x="14109" y="18335"/>
                  <a:pt x="14101" y="18336"/>
                  <a:pt x="14092" y="18336"/>
                </a:cubicBezTo>
                <a:cubicBezTo>
                  <a:pt x="14061" y="18336"/>
                  <a:pt x="14036" y="18324"/>
                  <a:pt x="14051" y="18212"/>
                </a:cubicBezTo>
                <a:cubicBezTo>
                  <a:pt x="14076" y="18193"/>
                  <a:pt x="14101" y="18185"/>
                  <a:pt x="14124" y="18185"/>
                </a:cubicBezTo>
                <a:cubicBezTo>
                  <a:pt x="14216" y="18185"/>
                  <a:pt x="14275" y="18318"/>
                  <a:pt x="14256" y="18407"/>
                </a:cubicBezTo>
                <a:lnTo>
                  <a:pt x="14354" y="18222"/>
                </a:lnTo>
                <a:cubicBezTo>
                  <a:pt x="14401" y="18256"/>
                  <a:pt x="14387" y="18310"/>
                  <a:pt x="14431" y="18370"/>
                </a:cubicBezTo>
                <a:cubicBezTo>
                  <a:pt x="14407" y="18229"/>
                  <a:pt x="14815" y="18273"/>
                  <a:pt x="14754" y="18040"/>
                </a:cubicBezTo>
                <a:lnTo>
                  <a:pt x="14754" y="18040"/>
                </a:lnTo>
                <a:lnTo>
                  <a:pt x="14804" y="18074"/>
                </a:lnTo>
                <a:cubicBezTo>
                  <a:pt x="15117" y="17764"/>
                  <a:pt x="15208" y="17573"/>
                  <a:pt x="15451" y="17307"/>
                </a:cubicBezTo>
                <a:cubicBezTo>
                  <a:pt x="15333" y="17189"/>
                  <a:pt x="15457" y="17112"/>
                  <a:pt x="15430" y="16940"/>
                </a:cubicBezTo>
                <a:cubicBezTo>
                  <a:pt x="15646" y="16785"/>
                  <a:pt x="15942" y="16661"/>
                  <a:pt x="16137" y="16408"/>
                </a:cubicBezTo>
                <a:cubicBezTo>
                  <a:pt x="16221" y="16186"/>
                  <a:pt x="16070" y="16267"/>
                  <a:pt x="16060" y="16125"/>
                </a:cubicBezTo>
                <a:lnTo>
                  <a:pt x="16060" y="16125"/>
                </a:lnTo>
                <a:cubicBezTo>
                  <a:pt x="16080" y="16140"/>
                  <a:pt x="16103" y="16145"/>
                  <a:pt x="16126" y="16145"/>
                </a:cubicBezTo>
                <a:cubicBezTo>
                  <a:pt x="16203" y="16145"/>
                  <a:pt x="16286" y="16084"/>
                  <a:pt x="16330" y="16084"/>
                </a:cubicBezTo>
                <a:cubicBezTo>
                  <a:pt x="16354" y="16084"/>
                  <a:pt x="16366" y="16102"/>
                  <a:pt x="16359" y="16159"/>
                </a:cubicBezTo>
                <a:cubicBezTo>
                  <a:pt x="16585" y="15853"/>
                  <a:pt x="16645" y="15765"/>
                  <a:pt x="16851" y="15318"/>
                </a:cubicBezTo>
                <a:lnTo>
                  <a:pt x="16851" y="15318"/>
                </a:lnTo>
                <a:cubicBezTo>
                  <a:pt x="16810" y="15319"/>
                  <a:pt x="16775" y="15327"/>
                  <a:pt x="16747" y="15327"/>
                </a:cubicBezTo>
                <a:cubicBezTo>
                  <a:pt x="16719" y="15327"/>
                  <a:pt x="16699" y="15319"/>
                  <a:pt x="16689" y="15291"/>
                </a:cubicBezTo>
                <a:cubicBezTo>
                  <a:pt x="16711" y="15235"/>
                  <a:pt x="16777" y="15203"/>
                  <a:pt x="16835" y="15203"/>
                </a:cubicBezTo>
                <a:cubicBezTo>
                  <a:pt x="16865" y="15203"/>
                  <a:pt x="16893" y="15212"/>
                  <a:pt x="16911" y="15230"/>
                </a:cubicBezTo>
                <a:lnTo>
                  <a:pt x="16911" y="15257"/>
                </a:lnTo>
                <a:cubicBezTo>
                  <a:pt x="17054" y="14711"/>
                  <a:pt x="17980" y="14530"/>
                  <a:pt x="17995" y="14008"/>
                </a:cubicBezTo>
                <a:lnTo>
                  <a:pt x="17995" y="14008"/>
                </a:lnTo>
                <a:lnTo>
                  <a:pt x="18103" y="13548"/>
                </a:lnTo>
                <a:cubicBezTo>
                  <a:pt x="18130" y="13516"/>
                  <a:pt x="18147" y="13503"/>
                  <a:pt x="18159" y="13503"/>
                </a:cubicBezTo>
                <a:cubicBezTo>
                  <a:pt x="18198" y="13503"/>
                  <a:pt x="18173" y="13647"/>
                  <a:pt x="18249" y="13647"/>
                </a:cubicBezTo>
                <a:cubicBezTo>
                  <a:pt x="18261" y="13647"/>
                  <a:pt x="18276" y="13644"/>
                  <a:pt x="18294" y="13635"/>
                </a:cubicBezTo>
                <a:cubicBezTo>
                  <a:pt x="18341" y="13097"/>
                  <a:pt x="18732" y="13009"/>
                  <a:pt x="18789" y="12582"/>
                </a:cubicBezTo>
                <a:cubicBezTo>
                  <a:pt x="19338" y="12538"/>
                  <a:pt x="19294" y="11612"/>
                  <a:pt x="19728" y="11374"/>
                </a:cubicBezTo>
                <a:lnTo>
                  <a:pt x="19624" y="11347"/>
                </a:lnTo>
                <a:cubicBezTo>
                  <a:pt x="19580" y="11205"/>
                  <a:pt x="19735" y="11256"/>
                  <a:pt x="19792" y="11195"/>
                </a:cubicBezTo>
                <a:cubicBezTo>
                  <a:pt x="19781" y="11191"/>
                  <a:pt x="19771" y="11190"/>
                  <a:pt x="19761" y="11190"/>
                </a:cubicBezTo>
                <a:cubicBezTo>
                  <a:pt x="19723" y="11190"/>
                  <a:pt x="19692" y="11212"/>
                  <a:pt x="19668" y="11212"/>
                </a:cubicBezTo>
                <a:cubicBezTo>
                  <a:pt x="19653" y="11212"/>
                  <a:pt x="19642" y="11203"/>
                  <a:pt x="19634" y="11175"/>
                </a:cubicBezTo>
                <a:cubicBezTo>
                  <a:pt x="19920" y="10307"/>
                  <a:pt x="20542" y="9519"/>
                  <a:pt x="20929" y="8641"/>
                </a:cubicBezTo>
                <a:cubicBezTo>
                  <a:pt x="21064" y="8318"/>
                  <a:pt x="20475" y="8294"/>
                  <a:pt x="20835" y="7951"/>
                </a:cubicBezTo>
                <a:lnTo>
                  <a:pt x="20835" y="7951"/>
                </a:lnTo>
                <a:lnTo>
                  <a:pt x="20987" y="8126"/>
                </a:lnTo>
                <a:cubicBezTo>
                  <a:pt x="20960" y="7449"/>
                  <a:pt x="21397" y="6615"/>
                  <a:pt x="21141" y="5868"/>
                </a:cubicBezTo>
                <a:lnTo>
                  <a:pt x="21141" y="5868"/>
                </a:lnTo>
                <a:cubicBezTo>
                  <a:pt x="21192" y="5908"/>
                  <a:pt x="21249" y="5908"/>
                  <a:pt x="21246" y="5982"/>
                </a:cubicBezTo>
                <a:cubicBezTo>
                  <a:pt x="21388" y="5817"/>
                  <a:pt x="21212" y="5403"/>
                  <a:pt x="21101" y="5403"/>
                </a:cubicBezTo>
                <a:cubicBezTo>
                  <a:pt x="21099" y="5403"/>
                  <a:pt x="21097" y="5403"/>
                  <a:pt x="21094" y="5403"/>
                </a:cubicBezTo>
                <a:cubicBezTo>
                  <a:pt x="21088" y="5289"/>
                  <a:pt x="21192" y="5363"/>
                  <a:pt x="21239" y="5282"/>
                </a:cubicBezTo>
                <a:cubicBezTo>
                  <a:pt x="21290" y="5104"/>
                  <a:pt x="20990" y="4919"/>
                  <a:pt x="21104" y="4808"/>
                </a:cubicBezTo>
                <a:cubicBezTo>
                  <a:pt x="21107" y="4805"/>
                  <a:pt x="21110" y="4803"/>
                  <a:pt x="21114" y="4803"/>
                </a:cubicBezTo>
                <a:cubicBezTo>
                  <a:pt x="21124" y="4803"/>
                  <a:pt x="21138" y="4815"/>
                  <a:pt x="21150" y="4830"/>
                </a:cubicBezTo>
                <a:lnTo>
                  <a:pt x="21150" y="4830"/>
                </a:lnTo>
                <a:cubicBezTo>
                  <a:pt x="21092" y="4725"/>
                  <a:pt x="21059" y="4500"/>
                  <a:pt x="20985" y="4500"/>
                </a:cubicBezTo>
                <a:cubicBezTo>
                  <a:pt x="20969" y="4500"/>
                  <a:pt x="20952" y="4510"/>
                  <a:pt x="20933" y="4532"/>
                </a:cubicBezTo>
                <a:cubicBezTo>
                  <a:pt x="20926" y="4236"/>
                  <a:pt x="20687" y="4050"/>
                  <a:pt x="20684" y="3811"/>
                </a:cubicBezTo>
                <a:cubicBezTo>
                  <a:pt x="20478" y="3769"/>
                  <a:pt x="20531" y="3418"/>
                  <a:pt x="20356" y="3418"/>
                </a:cubicBezTo>
                <a:cubicBezTo>
                  <a:pt x="20337" y="3418"/>
                  <a:pt x="20315" y="3422"/>
                  <a:pt x="20290" y="3431"/>
                </a:cubicBezTo>
                <a:cubicBezTo>
                  <a:pt x="20536" y="3313"/>
                  <a:pt x="20213" y="2889"/>
                  <a:pt x="19994" y="2836"/>
                </a:cubicBezTo>
                <a:cubicBezTo>
                  <a:pt x="20095" y="2836"/>
                  <a:pt x="19967" y="2661"/>
                  <a:pt x="20098" y="2647"/>
                </a:cubicBezTo>
                <a:cubicBezTo>
                  <a:pt x="20009" y="2530"/>
                  <a:pt x="19896" y="2449"/>
                  <a:pt x="19810" y="2449"/>
                </a:cubicBezTo>
                <a:cubicBezTo>
                  <a:pt x="19773" y="2449"/>
                  <a:pt x="19740" y="2464"/>
                  <a:pt x="19718" y="2499"/>
                </a:cubicBezTo>
                <a:cubicBezTo>
                  <a:pt x="19715" y="2250"/>
                  <a:pt x="19529" y="2156"/>
                  <a:pt x="19365" y="2088"/>
                </a:cubicBezTo>
                <a:cubicBezTo>
                  <a:pt x="19203" y="2014"/>
                  <a:pt x="19072" y="1954"/>
                  <a:pt x="19109" y="1732"/>
                </a:cubicBezTo>
                <a:cubicBezTo>
                  <a:pt x="18584" y="1493"/>
                  <a:pt x="18035" y="1321"/>
                  <a:pt x="17466" y="1213"/>
                </a:cubicBezTo>
                <a:cubicBezTo>
                  <a:pt x="17492" y="1151"/>
                  <a:pt x="17542" y="1130"/>
                  <a:pt x="17602" y="1130"/>
                </a:cubicBezTo>
                <a:cubicBezTo>
                  <a:pt x="17661" y="1130"/>
                  <a:pt x="17731" y="1150"/>
                  <a:pt x="17800" y="1170"/>
                </a:cubicBezTo>
                <a:cubicBezTo>
                  <a:pt x="17869" y="1196"/>
                  <a:pt x="17938" y="1221"/>
                  <a:pt x="17995" y="1221"/>
                </a:cubicBezTo>
                <a:cubicBezTo>
                  <a:pt x="18049" y="1221"/>
                  <a:pt x="18092" y="1199"/>
                  <a:pt x="18116" y="1136"/>
                </a:cubicBezTo>
                <a:cubicBezTo>
                  <a:pt x="17927" y="1093"/>
                  <a:pt x="17760" y="1085"/>
                  <a:pt x="17605" y="1085"/>
                </a:cubicBezTo>
                <a:cubicBezTo>
                  <a:pt x="17517" y="1085"/>
                  <a:pt x="17432" y="1088"/>
                  <a:pt x="17350" y="1088"/>
                </a:cubicBezTo>
                <a:cubicBezTo>
                  <a:pt x="17168" y="1088"/>
                  <a:pt x="16995" y="1076"/>
                  <a:pt x="16810" y="998"/>
                </a:cubicBezTo>
                <a:cubicBezTo>
                  <a:pt x="16706" y="941"/>
                  <a:pt x="16908" y="907"/>
                  <a:pt x="16958" y="870"/>
                </a:cubicBezTo>
                <a:cubicBezTo>
                  <a:pt x="16556" y="867"/>
                  <a:pt x="16206" y="714"/>
                  <a:pt x="15846" y="714"/>
                </a:cubicBezTo>
                <a:cubicBezTo>
                  <a:pt x="15779" y="714"/>
                  <a:pt x="15711" y="719"/>
                  <a:pt x="15642" y="732"/>
                </a:cubicBezTo>
                <a:cubicBezTo>
                  <a:pt x="15646" y="709"/>
                  <a:pt x="15696" y="688"/>
                  <a:pt x="15740" y="675"/>
                </a:cubicBezTo>
                <a:cubicBezTo>
                  <a:pt x="15696" y="673"/>
                  <a:pt x="15649" y="655"/>
                  <a:pt x="15612" y="655"/>
                </a:cubicBezTo>
                <a:cubicBezTo>
                  <a:pt x="15578" y="655"/>
                  <a:pt x="15553" y="671"/>
                  <a:pt x="15548" y="729"/>
                </a:cubicBezTo>
                <a:lnTo>
                  <a:pt x="15632" y="709"/>
                </a:lnTo>
                <a:lnTo>
                  <a:pt x="15632" y="709"/>
                </a:lnTo>
                <a:cubicBezTo>
                  <a:pt x="15727" y="889"/>
                  <a:pt x="15317" y="1010"/>
                  <a:pt x="15248" y="1102"/>
                </a:cubicBezTo>
                <a:lnTo>
                  <a:pt x="15248" y="1102"/>
                </a:lnTo>
                <a:cubicBezTo>
                  <a:pt x="15397" y="796"/>
                  <a:pt x="14856" y="974"/>
                  <a:pt x="15117" y="571"/>
                </a:cubicBezTo>
                <a:lnTo>
                  <a:pt x="15117" y="571"/>
                </a:lnTo>
                <a:cubicBezTo>
                  <a:pt x="15064" y="591"/>
                  <a:pt x="14990" y="638"/>
                  <a:pt x="14993" y="722"/>
                </a:cubicBezTo>
                <a:cubicBezTo>
                  <a:pt x="14916" y="688"/>
                  <a:pt x="14895" y="638"/>
                  <a:pt x="14986" y="557"/>
                </a:cubicBezTo>
                <a:lnTo>
                  <a:pt x="14986" y="557"/>
                </a:lnTo>
                <a:cubicBezTo>
                  <a:pt x="14710" y="588"/>
                  <a:pt x="14766" y="708"/>
                  <a:pt x="14573" y="708"/>
                </a:cubicBezTo>
                <a:cubicBezTo>
                  <a:pt x="14557" y="708"/>
                  <a:pt x="14539" y="707"/>
                  <a:pt x="14518" y="705"/>
                </a:cubicBezTo>
                <a:cubicBezTo>
                  <a:pt x="14522" y="648"/>
                  <a:pt x="14579" y="628"/>
                  <a:pt x="14613" y="561"/>
                </a:cubicBezTo>
                <a:lnTo>
                  <a:pt x="14613" y="561"/>
                </a:lnTo>
                <a:cubicBezTo>
                  <a:pt x="14499" y="643"/>
                  <a:pt x="14387" y="725"/>
                  <a:pt x="14239" y="725"/>
                </a:cubicBezTo>
                <a:cubicBezTo>
                  <a:pt x="14199" y="725"/>
                  <a:pt x="14157" y="719"/>
                  <a:pt x="14111" y="705"/>
                </a:cubicBezTo>
                <a:cubicBezTo>
                  <a:pt x="14123" y="676"/>
                  <a:pt x="14107" y="634"/>
                  <a:pt x="14146" y="628"/>
                </a:cubicBezTo>
                <a:lnTo>
                  <a:pt x="14146" y="628"/>
                </a:lnTo>
                <a:cubicBezTo>
                  <a:pt x="13834" y="634"/>
                  <a:pt x="13597" y="822"/>
                  <a:pt x="13294" y="822"/>
                </a:cubicBezTo>
                <a:cubicBezTo>
                  <a:pt x="13233" y="822"/>
                  <a:pt x="13169" y="814"/>
                  <a:pt x="13102" y="796"/>
                </a:cubicBezTo>
                <a:cubicBezTo>
                  <a:pt x="13219" y="540"/>
                  <a:pt x="12957" y="712"/>
                  <a:pt x="12933" y="493"/>
                </a:cubicBezTo>
                <a:lnTo>
                  <a:pt x="12708" y="567"/>
                </a:lnTo>
                <a:lnTo>
                  <a:pt x="12802" y="672"/>
                </a:lnTo>
                <a:cubicBezTo>
                  <a:pt x="12635" y="672"/>
                  <a:pt x="12491" y="794"/>
                  <a:pt x="12347" y="794"/>
                </a:cubicBezTo>
                <a:cubicBezTo>
                  <a:pt x="12321" y="794"/>
                  <a:pt x="12294" y="789"/>
                  <a:pt x="12267" y="779"/>
                </a:cubicBezTo>
                <a:lnTo>
                  <a:pt x="12408" y="682"/>
                </a:lnTo>
                <a:lnTo>
                  <a:pt x="12408" y="682"/>
                </a:lnTo>
                <a:lnTo>
                  <a:pt x="12045" y="746"/>
                </a:lnTo>
                <a:lnTo>
                  <a:pt x="12257" y="813"/>
                </a:lnTo>
                <a:cubicBezTo>
                  <a:pt x="12091" y="925"/>
                  <a:pt x="12246" y="1056"/>
                  <a:pt x="12109" y="1056"/>
                </a:cubicBezTo>
                <a:cubicBezTo>
                  <a:pt x="12090" y="1056"/>
                  <a:pt x="12066" y="1054"/>
                  <a:pt x="12035" y="1049"/>
                </a:cubicBezTo>
                <a:cubicBezTo>
                  <a:pt x="12085" y="1022"/>
                  <a:pt x="11833" y="1062"/>
                  <a:pt x="11762" y="937"/>
                </a:cubicBezTo>
                <a:cubicBezTo>
                  <a:pt x="11713" y="989"/>
                  <a:pt x="11647" y="1051"/>
                  <a:pt x="11582" y="1051"/>
                </a:cubicBezTo>
                <a:cubicBezTo>
                  <a:pt x="11549" y="1051"/>
                  <a:pt x="11516" y="1035"/>
                  <a:pt x="11486" y="991"/>
                </a:cubicBezTo>
                <a:cubicBezTo>
                  <a:pt x="11486" y="914"/>
                  <a:pt x="11580" y="766"/>
                  <a:pt x="11580" y="715"/>
                </a:cubicBezTo>
                <a:lnTo>
                  <a:pt x="11580" y="715"/>
                </a:lnTo>
                <a:cubicBezTo>
                  <a:pt x="11570" y="758"/>
                  <a:pt x="11543" y="773"/>
                  <a:pt x="11505" y="773"/>
                </a:cubicBezTo>
                <a:cubicBezTo>
                  <a:pt x="11411" y="773"/>
                  <a:pt x="11254" y="683"/>
                  <a:pt x="11127" y="683"/>
                </a:cubicBezTo>
                <a:cubicBezTo>
                  <a:pt x="11091" y="683"/>
                  <a:pt x="11057" y="690"/>
                  <a:pt x="11027" y="710"/>
                </a:cubicBezTo>
                <a:lnTo>
                  <a:pt x="11027" y="710"/>
                </a:lnTo>
                <a:cubicBezTo>
                  <a:pt x="11074" y="673"/>
                  <a:pt x="11104" y="619"/>
                  <a:pt x="11116" y="561"/>
                </a:cubicBezTo>
                <a:lnTo>
                  <a:pt x="11116" y="561"/>
                </a:lnTo>
                <a:lnTo>
                  <a:pt x="10981" y="661"/>
                </a:lnTo>
                <a:cubicBezTo>
                  <a:pt x="10917" y="577"/>
                  <a:pt x="10914" y="550"/>
                  <a:pt x="10961" y="470"/>
                </a:cubicBezTo>
                <a:cubicBezTo>
                  <a:pt x="10926" y="450"/>
                  <a:pt x="10900" y="442"/>
                  <a:pt x="10882" y="442"/>
                </a:cubicBezTo>
                <a:cubicBezTo>
                  <a:pt x="10799" y="442"/>
                  <a:pt x="10854" y="598"/>
                  <a:pt x="10791" y="598"/>
                </a:cubicBezTo>
                <a:cubicBezTo>
                  <a:pt x="10770" y="598"/>
                  <a:pt x="10736" y="581"/>
                  <a:pt x="10679" y="534"/>
                </a:cubicBezTo>
                <a:cubicBezTo>
                  <a:pt x="10705" y="530"/>
                  <a:pt x="10702" y="507"/>
                  <a:pt x="10763" y="500"/>
                </a:cubicBezTo>
                <a:cubicBezTo>
                  <a:pt x="10460" y="349"/>
                  <a:pt x="10123" y="386"/>
                  <a:pt x="9844" y="258"/>
                </a:cubicBezTo>
                <a:cubicBezTo>
                  <a:pt x="9826" y="156"/>
                  <a:pt x="9871" y="140"/>
                  <a:pt x="9925" y="140"/>
                </a:cubicBezTo>
                <a:cubicBezTo>
                  <a:pt x="9952" y="140"/>
                  <a:pt x="9980" y="144"/>
                  <a:pt x="10005" y="144"/>
                </a:cubicBezTo>
                <a:cubicBezTo>
                  <a:pt x="10051" y="144"/>
                  <a:pt x="10082" y="130"/>
                  <a:pt x="10059" y="52"/>
                </a:cubicBezTo>
                <a:cubicBezTo>
                  <a:pt x="9999" y="48"/>
                  <a:pt x="9939" y="46"/>
                  <a:pt x="9878" y="46"/>
                </a:cubicBezTo>
                <a:cubicBezTo>
                  <a:pt x="9498" y="46"/>
                  <a:pt x="9111" y="125"/>
                  <a:pt x="8767" y="125"/>
                </a:cubicBezTo>
                <a:cubicBezTo>
                  <a:pt x="8735" y="125"/>
                  <a:pt x="8704" y="125"/>
                  <a:pt x="8673" y="123"/>
                </a:cubicBezTo>
                <a:lnTo>
                  <a:pt x="8673" y="123"/>
                </a:lnTo>
                <a:lnTo>
                  <a:pt x="8750" y="147"/>
                </a:lnTo>
                <a:cubicBezTo>
                  <a:pt x="8736" y="230"/>
                  <a:pt x="8707" y="259"/>
                  <a:pt x="8668" y="259"/>
                </a:cubicBezTo>
                <a:cubicBezTo>
                  <a:pt x="8582" y="259"/>
                  <a:pt x="8447" y="116"/>
                  <a:pt x="8315" y="116"/>
                </a:cubicBezTo>
                <a:cubicBezTo>
                  <a:pt x="8283" y="116"/>
                  <a:pt x="8251" y="125"/>
                  <a:pt x="8220" y="146"/>
                </a:cubicBezTo>
                <a:lnTo>
                  <a:pt x="8220" y="146"/>
                </a:lnTo>
                <a:cubicBezTo>
                  <a:pt x="8261" y="113"/>
                  <a:pt x="8267" y="0"/>
                  <a:pt x="825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/>
          </a:p>
        </p:txBody>
      </p:sp>
      <p:sp>
        <p:nvSpPr>
          <p:cNvPr id="29" name="Google Shape;661;p30"/>
          <p:cNvSpPr txBox="1">
            <a:spLocks/>
          </p:cNvSpPr>
          <p:nvPr/>
        </p:nvSpPr>
        <p:spPr>
          <a:xfrm>
            <a:off x="4211105" y="3818250"/>
            <a:ext cx="754331" cy="2014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ansalva"/>
              <a:buNone/>
              <a:defRPr sz="4800" b="1" i="0" u="none" strike="noStrike" cap="none">
                <a:solidFill>
                  <a:srgbClr val="FFFFFF"/>
                </a:solidFill>
                <a:latin typeface="Mansalva"/>
                <a:ea typeface="Mansalva"/>
                <a:cs typeface="Mansalva"/>
                <a:sym typeface="Mansalva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" sz="2000" dirty="0" smtClean="0"/>
              <a:t>05</a:t>
            </a:r>
            <a:endParaRPr lang="en" sz="2000" dirty="0"/>
          </a:p>
        </p:txBody>
      </p:sp>
      <p:sp>
        <p:nvSpPr>
          <p:cNvPr id="30" name="Google Shape;662;p30"/>
          <p:cNvSpPr txBox="1">
            <a:spLocks/>
          </p:cNvSpPr>
          <p:nvPr/>
        </p:nvSpPr>
        <p:spPr>
          <a:xfrm>
            <a:off x="3516154" y="4473987"/>
            <a:ext cx="1691167" cy="296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2400" b="0" i="0" u="none" strike="noStrike" cap="none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r>
              <a:rPr lang="en-US" sz="1500" dirty="0" err="1" smtClean="0"/>
              <a:t>Bentuk</a:t>
            </a:r>
            <a:r>
              <a:rPr lang="en-US" sz="1500" dirty="0" smtClean="0"/>
              <a:t> – </a:t>
            </a:r>
            <a:r>
              <a:rPr lang="en-US" sz="1500" dirty="0" err="1" smtClean="0"/>
              <a:t>Bentuk</a:t>
            </a:r>
            <a:r>
              <a:rPr lang="en-US" sz="1500" dirty="0" smtClean="0"/>
              <a:t> </a:t>
            </a:r>
            <a:r>
              <a:rPr lang="en-US" sz="1500" dirty="0" err="1" smtClean="0"/>
              <a:t>Pemikiran</a:t>
            </a:r>
            <a:r>
              <a:rPr lang="en-US" sz="1500" dirty="0" smtClean="0"/>
              <a:t> </a:t>
            </a:r>
            <a:r>
              <a:rPr lang="en-US" sz="1500" dirty="0" err="1" smtClean="0"/>
              <a:t>Kritis</a:t>
            </a:r>
            <a:endParaRPr lang="id-ID" sz="1500" dirty="0"/>
          </a:p>
        </p:txBody>
      </p:sp>
      <p:sp>
        <p:nvSpPr>
          <p:cNvPr id="31" name="Google Shape;663;p30"/>
          <p:cNvSpPr txBox="1">
            <a:spLocks/>
          </p:cNvSpPr>
          <p:nvPr/>
        </p:nvSpPr>
        <p:spPr>
          <a:xfrm>
            <a:off x="473708" y="4473986"/>
            <a:ext cx="2103271" cy="296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2400" b="0" i="0" u="none" strike="noStrike" cap="none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r>
              <a:rPr lang="en-US" sz="1500" dirty="0" err="1" smtClean="0"/>
              <a:t>Pentingnya</a:t>
            </a:r>
            <a:r>
              <a:rPr lang="en-US" sz="1500" dirty="0" smtClean="0"/>
              <a:t> </a:t>
            </a:r>
            <a:r>
              <a:rPr lang="en-US" sz="1500" dirty="0" err="1" smtClean="0"/>
              <a:t>Berpikir</a:t>
            </a:r>
            <a:r>
              <a:rPr lang="en-US" sz="1500" dirty="0" smtClean="0"/>
              <a:t> </a:t>
            </a:r>
            <a:r>
              <a:rPr lang="en-US" sz="1500" dirty="0" err="1" smtClean="0"/>
              <a:t>Kritis</a:t>
            </a:r>
            <a:r>
              <a:rPr lang="en-US" sz="1500" dirty="0" smtClean="0"/>
              <a:t> </a:t>
            </a:r>
            <a:r>
              <a:rPr lang="en-US" sz="1500" dirty="0" err="1" smtClean="0"/>
              <a:t>dan</a:t>
            </a:r>
            <a:r>
              <a:rPr lang="en-US" sz="1500" dirty="0" smtClean="0"/>
              <a:t> </a:t>
            </a:r>
            <a:r>
              <a:rPr lang="en-US" sz="1500" dirty="0" err="1" smtClean="0"/>
              <a:t>Kreatif</a:t>
            </a:r>
            <a:endParaRPr lang="en-US" sz="1500" dirty="0"/>
          </a:p>
        </p:txBody>
      </p:sp>
      <p:sp>
        <p:nvSpPr>
          <p:cNvPr id="32" name="Google Shape;665;p30"/>
          <p:cNvSpPr txBox="1">
            <a:spLocks/>
          </p:cNvSpPr>
          <p:nvPr/>
        </p:nvSpPr>
        <p:spPr>
          <a:xfrm>
            <a:off x="6429846" y="3991629"/>
            <a:ext cx="1691167" cy="296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2400" b="0" i="0" u="none" strike="noStrike" cap="none">
                <a:solidFill>
                  <a:schemeClr val="accent5"/>
                </a:solidFill>
                <a:latin typeface="Mansalva"/>
                <a:ea typeface="Mansalva"/>
                <a:cs typeface="Mansalva"/>
                <a:sym typeface="Mansalva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Mansalva"/>
              <a:buNone/>
              <a:defRPr sz="1200" b="0" i="0" u="none" strike="noStrike" cap="none">
                <a:solidFill>
                  <a:srgbClr val="000000"/>
                </a:solidFill>
                <a:latin typeface="Mansalva"/>
                <a:ea typeface="Mansalva"/>
                <a:cs typeface="Mansalva"/>
                <a:sym typeface="Mansalva"/>
              </a:defRPr>
            </a:lvl9pPr>
          </a:lstStyle>
          <a:p>
            <a:r>
              <a:rPr lang="en-US" sz="1500" dirty="0" err="1" smtClean="0"/>
              <a:t>Bentuk</a:t>
            </a:r>
            <a:r>
              <a:rPr lang="en-US" sz="1500" dirty="0" smtClean="0"/>
              <a:t> – </a:t>
            </a:r>
            <a:r>
              <a:rPr lang="en-US" sz="1500" dirty="0" err="1" smtClean="0"/>
              <a:t>Bentuk</a:t>
            </a:r>
            <a:r>
              <a:rPr lang="en-US" sz="1500" dirty="0" smtClean="0"/>
              <a:t> </a:t>
            </a:r>
            <a:r>
              <a:rPr lang="en-US" sz="1500" dirty="0" err="1" smtClean="0"/>
              <a:t>Pemikiran</a:t>
            </a:r>
            <a:r>
              <a:rPr lang="en-US" sz="1500" dirty="0" smtClean="0"/>
              <a:t> </a:t>
            </a:r>
            <a:r>
              <a:rPr lang="en-US" sz="1500" dirty="0" err="1" smtClean="0"/>
              <a:t>Kreatif</a:t>
            </a:r>
            <a:endParaRPr lang="id-ID" sz="1500" dirty="0"/>
          </a:p>
        </p:txBody>
      </p:sp>
      <p:sp>
        <p:nvSpPr>
          <p:cNvPr id="33" name="Google Shape;668;p30"/>
          <p:cNvSpPr txBox="1">
            <a:spLocks/>
          </p:cNvSpPr>
          <p:nvPr/>
        </p:nvSpPr>
        <p:spPr>
          <a:xfrm>
            <a:off x="1225838" y="3790224"/>
            <a:ext cx="754331" cy="2014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ansalva"/>
              <a:buNone/>
              <a:defRPr sz="4800" b="1" i="0" u="none" strike="noStrike" cap="none">
                <a:solidFill>
                  <a:srgbClr val="FFFFFF"/>
                </a:solidFill>
                <a:latin typeface="Mansalva"/>
                <a:ea typeface="Mansalva"/>
                <a:cs typeface="Mansalva"/>
                <a:sym typeface="Mansalva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" sz="2000" dirty="0" smtClean="0"/>
              <a:t>04</a:t>
            </a:r>
            <a:endParaRPr lang="en" sz="2000" dirty="0"/>
          </a:p>
        </p:txBody>
      </p:sp>
      <p:sp>
        <p:nvSpPr>
          <p:cNvPr id="34" name="Google Shape;669;p30"/>
          <p:cNvSpPr txBox="1">
            <a:spLocks/>
          </p:cNvSpPr>
          <p:nvPr/>
        </p:nvSpPr>
        <p:spPr>
          <a:xfrm>
            <a:off x="6979443" y="3407438"/>
            <a:ext cx="754331" cy="2014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Mansalva"/>
              <a:buNone/>
              <a:defRPr sz="4800" b="1" i="0" u="none" strike="noStrike" cap="none">
                <a:solidFill>
                  <a:srgbClr val="FFFFFF"/>
                </a:solidFill>
                <a:latin typeface="Mansalva"/>
                <a:ea typeface="Mansalva"/>
                <a:cs typeface="Mansalva"/>
                <a:sym typeface="Mansalva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000"/>
              <a:buFont typeface="Fira Sans Extra Condensed Medium"/>
              <a:buNone/>
              <a:defRPr sz="5000" b="0" i="0" u="none" strike="noStrike" cap="none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" sz="2000" dirty="0" smtClean="0"/>
              <a:t>06</a:t>
            </a:r>
            <a:endParaRPr lang="en" sz="2000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5326" y="630537"/>
            <a:ext cx="8520600" cy="572700"/>
          </a:xfrm>
        </p:spPr>
        <p:txBody>
          <a:bodyPr/>
          <a:lstStyle/>
          <a:p>
            <a:r>
              <a:rPr lang="en-US" dirty="0" err="1" smtClean="0"/>
              <a:t>Apakah</a:t>
            </a:r>
            <a:r>
              <a:rPr lang="en-US" dirty="0" smtClean="0"/>
              <a:t> </a:t>
            </a:r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Itu</a:t>
            </a:r>
            <a:r>
              <a:rPr lang="en-US" dirty="0" smtClean="0"/>
              <a:t>?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5326" y="1409479"/>
            <a:ext cx="5113740" cy="3521125"/>
          </a:xfrm>
        </p:spPr>
        <p:txBody>
          <a:bodyPr/>
          <a:lstStyle/>
          <a:p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</a:t>
            </a:r>
            <a:r>
              <a:rPr lang="en-US" dirty="0" err="1" smtClean="0"/>
              <a:t>segala</a:t>
            </a:r>
            <a:r>
              <a:rPr lang="en-US" dirty="0" smtClean="0"/>
              <a:t> </a:t>
            </a:r>
            <a:r>
              <a:rPr lang="en-US" dirty="0" err="1" smtClean="0"/>
              <a:t>aktivitas</a:t>
            </a:r>
            <a:r>
              <a:rPr lang="en-US" dirty="0" smtClean="0"/>
              <a:t> mental yang </a:t>
            </a:r>
            <a:r>
              <a:rPr lang="en-US" dirty="0" err="1" smtClean="0"/>
              <a:t>membantu</a:t>
            </a:r>
            <a:r>
              <a:rPr lang="en-US" dirty="0" smtClean="0"/>
              <a:t> </a:t>
            </a:r>
            <a:r>
              <a:rPr lang="en-US" dirty="0" err="1" smtClean="0"/>
              <a:t>merumuskan</a:t>
            </a:r>
            <a:r>
              <a:rPr lang="en-US" dirty="0" smtClean="0"/>
              <a:t>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memecahkan</a:t>
            </a:r>
            <a:r>
              <a:rPr lang="en-US" dirty="0" smtClean="0"/>
              <a:t> </a:t>
            </a:r>
            <a:r>
              <a:rPr lang="en-US" dirty="0" err="1" smtClean="0"/>
              <a:t>masalah</a:t>
            </a:r>
            <a:r>
              <a:rPr lang="en-US" dirty="0" smtClean="0"/>
              <a:t>, </a:t>
            </a:r>
            <a:r>
              <a:rPr lang="en-US" dirty="0" err="1" smtClean="0"/>
              <a:t>membuat</a:t>
            </a:r>
            <a:r>
              <a:rPr lang="en-US" dirty="0" smtClean="0"/>
              <a:t> </a:t>
            </a:r>
            <a:r>
              <a:rPr lang="en-US" dirty="0" err="1" smtClean="0"/>
              <a:t>keputusan</a:t>
            </a:r>
            <a:r>
              <a:rPr lang="en-US" dirty="0" smtClean="0"/>
              <a:t>, </a:t>
            </a:r>
            <a:r>
              <a:rPr lang="en-US" dirty="0" err="1" smtClean="0"/>
              <a:t>atau</a:t>
            </a:r>
            <a:r>
              <a:rPr lang="en-US" dirty="0" smtClean="0"/>
              <a:t> </a:t>
            </a:r>
            <a:r>
              <a:rPr lang="en-US" dirty="0" err="1" smtClean="0"/>
              <a:t>memenuhi</a:t>
            </a:r>
            <a:r>
              <a:rPr lang="en-US" dirty="0" smtClean="0"/>
              <a:t> </a:t>
            </a:r>
            <a:r>
              <a:rPr lang="en-US" dirty="0" err="1" smtClean="0"/>
              <a:t>keinginan</a:t>
            </a:r>
            <a:r>
              <a:rPr lang="en-US" dirty="0" smtClean="0"/>
              <a:t> </a:t>
            </a:r>
            <a:r>
              <a:rPr lang="en-US" dirty="0" err="1" smtClean="0"/>
              <a:t>untuk</a:t>
            </a:r>
            <a:r>
              <a:rPr lang="en-US" dirty="0" smtClean="0"/>
              <a:t> </a:t>
            </a:r>
            <a:r>
              <a:rPr lang="en-US" dirty="0" err="1" smtClean="0"/>
              <a:t>memahami</a:t>
            </a:r>
            <a:r>
              <a:rPr lang="en-US" dirty="0" smtClean="0"/>
              <a:t>, </a:t>
            </a:r>
            <a:r>
              <a:rPr lang="en-US" dirty="0" err="1" smtClean="0"/>
              <a:t>mencari</a:t>
            </a:r>
            <a:r>
              <a:rPr lang="en-US" dirty="0" smtClean="0"/>
              <a:t> </a:t>
            </a:r>
            <a:r>
              <a:rPr lang="en-US" dirty="0" err="1" smtClean="0"/>
              <a:t>jawaban</a:t>
            </a:r>
            <a:r>
              <a:rPr lang="en-US" dirty="0" smtClean="0"/>
              <a:t>, </a:t>
            </a:r>
            <a:r>
              <a:rPr lang="en-US" dirty="0" err="1" smtClean="0"/>
              <a:t>hingga</a:t>
            </a:r>
            <a:r>
              <a:rPr lang="en-US" dirty="0" smtClean="0"/>
              <a:t> </a:t>
            </a:r>
            <a:r>
              <a:rPr lang="en-US" dirty="0" err="1" smtClean="0"/>
              <a:t>mencapai</a:t>
            </a:r>
            <a:r>
              <a:rPr lang="en-US" dirty="0" smtClean="0"/>
              <a:t> </a:t>
            </a:r>
            <a:r>
              <a:rPr lang="en-US" dirty="0" err="1" smtClean="0"/>
              <a:t>makna</a:t>
            </a:r>
            <a:r>
              <a:rPr lang="en-US" dirty="0" smtClean="0"/>
              <a:t> (Maxwell, 2004:82)</a:t>
            </a:r>
          </a:p>
          <a:p>
            <a:pPr marL="139700" indent="0">
              <a:buNone/>
            </a:pPr>
            <a:endParaRPr lang="en-US" dirty="0" smtClean="0"/>
          </a:p>
          <a:p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proses </a:t>
            </a:r>
            <a:r>
              <a:rPr lang="en-US" dirty="0" err="1" smtClean="0"/>
              <a:t>dimana</a:t>
            </a:r>
            <a:r>
              <a:rPr lang="en-US" dirty="0" smtClean="0"/>
              <a:t> </a:t>
            </a:r>
            <a:r>
              <a:rPr lang="en-US" dirty="0" err="1" smtClean="0"/>
              <a:t>representasi</a:t>
            </a:r>
            <a:r>
              <a:rPr lang="en-US" dirty="0" smtClean="0"/>
              <a:t> mental </a:t>
            </a:r>
            <a:r>
              <a:rPr lang="en-US" dirty="0" err="1" smtClean="0"/>
              <a:t>baru</a:t>
            </a:r>
            <a:r>
              <a:rPr lang="en-US" dirty="0" smtClean="0"/>
              <a:t> </a:t>
            </a:r>
            <a:r>
              <a:rPr lang="en-US" dirty="0" err="1" smtClean="0"/>
              <a:t>dibentuk</a:t>
            </a:r>
            <a:r>
              <a:rPr lang="en-US" dirty="0" smtClean="0"/>
              <a:t> </a:t>
            </a:r>
            <a:r>
              <a:rPr lang="en-US" dirty="0" err="1" smtClean="0"/>
              <a:t>melalui</a:t>
            </a:r>
            <a:r>
              <a:rPr lang="en-US" dirty="0" smtClean="0"/>
              <a:t> </a:t>
            </a:r>
            <a:r>
              <a:rPr lang="en-US" dirty="0" err="1" smtClean="0"/>
              <a:t>transformasi</a:t>
            </a:r>
            <a:r>
              <a:rPr lang="en-US" dirty="0" smtClean="0"/>
              <a:t> </a:t>
            </a:r>
            <a:r>
              <a:rPr lang="en-US" dirty="0" err="1" smtClean="0"/>
              <a:t>informasi</a:t>
            </a:r>
            <a:r>
              <a:rPr lang="en-US" dirty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interaksi</a:t>
            </a:r>
            <a:r>
              <a:rPr lang="en-US" dirty="0" smtClean="0"/>
              <a:t> yang </a:t>
            </a:r>
            <a:r>
              <a:rPr lang="en-US" dirty="0" err="1" smtClean="0"/>
              <a:t>komplek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atribut</a:t>
            </a:r>
            <a:r>
              <a:rPr lang="en-US" dirty="0" smtClean="0"/>
              <a:t> mental </a:t>
            </a:r>
            <a:r>
              <a:rPr lang="en-US" dirty="0" err="1" smtClean="0"/>
              <a:t>seperti</a:t>
            </a:r>
            <a:r>
              <a:rPr lang="en-US" dirty="0" smtClean="0"/>
              <a:t> </a:t>
            </a:r>
            <a:r>
              <a:rPr lang="en-US" dirty="0" err="1" smtClean="0"/>
              <a:t>penilaian</a:t>
            </a:r>
            <a:r>
              <a:rPr lang="en-US" dirty="0" smtClean="0"/>
              <a:t>, </a:t>
            </a:r>
            <a:r>
              <a:rPr lang="en-US" dirty="0" err="1" smtClean="0"/>
              <a:t>abstraksi</a:t>
            </a:r>
            <a:r>
              <a:rPr lang="en-US" dirty="0" smtClean="0"/>
              <a:t>, </a:t>
            </a:r>
            <a:r>
              <a:rPr lang="en-US" dirty="0" err="1" smtClean="0"/>
              <a:t>logika</a:t>
            </a:r>
            <a:r>
              <a:rPr lang="en-US" dirty="0" smtClean="0"/>
              <a:t>, </a:t>
            </a:r>
            <a:r>
              <a:rPr lang="en-US" dirty="0" err="1" smtClean="0"/>
              <a:t>imajinasi</a:t>
            </a:r>
            <a:r>
              <a:rPr lang="en-US" dirty="0" smtClean="0"/>
              <a:t>, </a:t>
            </a:r>
            <a:r>
              <a:rPr lang="en-US" dirty="0" err="1" smtClean="0"/>
              <a:t>dan</a:t>
            </a:r>
            <a:r>
              <a:rPr lang="en-US" dirty="0" smtClean="0"/>
              <a:t> </a:t>
            </a:r>
            <a:r>
              <a:rPr lang="en-US" dirty="0" err="1" smtClean="0"/>
              <a:t>pemecahan</a:t>
            </a:r>
            <a:r>
              <a:rPr lang="en-US" dirty="0" smtClean="0"/>
              <a:t> </a:t>
            </a:r>
            <a:r>
              <a:rPr lang="en-US" dirty="0" err="1" smtClean="0"/>
              <a:t>masalah</a:t>
            </a:r>
            <a:r>
              <a:rPr lang="en-US" dirty="0" smtClean="0"/>
              <a:t> (</a:t>
            </a:r>
            <a:r>
              <a:rPr lang="en-US" dirty="0" err="1" smtClean="0"/>
              <a:t>Soslo</a:t>
            </a:r>
            <a:r>
              <a:rPr lang="en-US" dirty="0" smtClean="0"/>
              <a:t>, </a:t>
            </a:r>
            <a:r>
              <a:rPr lang="en-US" dirty="0" err="1" smtClean="0"/>
              <a:t>dalam</a:t>
            </a:r>
            <a:r>
              <a:rPr lang="en-US" dirty="0" smtClean="0"/>
              <a:t> </a:t>
            </a:r>
            <a:r>
              <a:rPr lang="en-US" dirty="0" err="1" smtClean="0"/>
              <a:t>Khodijah</a:t>
            </a:r>
            <a:r>
              <a:rPr lang="en-US" dirty="0" smtClean="0"/>
              <a:t>, 2006:94)</a:t>
            </a:r>
            <a:endParaRPr lang="id-ID" dirty="0"/>
          </a:p>
        </p:txBody>
      </p:sp>
      <p:grpSp>
        <p:nvGrpSpPr>
          <p:cNvPr id="4" name="Google Shape;5355;p58"/>
          <p:cNvGrpSpPr/>
          <p:nvPr/>
        </p:nvGrpSpPr>
        <p:grpSpPr>
          <a:xfrm>
            <a:off x="6065520" y="1152474"/>
            <a:ext cx="2465631" cy="2417278"/>
            <a:chOff x="7617850" y="2063282"/>
            <a:chExt cx="799565" cy="670282"/>
          </a:xfrm>
        </p:grpSpPr>
        <p:cxnSp>
          <p:nvCxnSpPr>
            <p:cNvPr id="5" name="Google Shape;5356;p58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" name="Google Shape;5357;p58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" name="Google Shape;5358;p58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" name="Google Shape;5359;p58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" name="Google Shape;5360;p58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" name="Google Shape;5361;p58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1" name="Google Shape;5362;p58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12" name="Google Shape;5363;p58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18" name="Google Shape;5364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5365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5366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5367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" name="Google Shape;5368;p58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14" name="Google Shape;5369;p58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5370;p58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5371;p58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5372;p58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6227172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21659" y="547344"/>
            <a:ext cx="8520600" cy="572700"/>
          </a:xfrm>
        </p:spPr>
        <p:txBody>
          <a:bodyPr/>
          <a:lstStyle/>
          <a:p>
            <a:r>
              <a:rPr lang="en-US" dirty="0" err="1" smtClean="0"/>
              <a:t>Jadi</a:t>
            </a:r>
            <a:r>
              <a:rPr lang="en-US" dirty="0" smtClean="0"/>
              <a:t>, ‘</a:t>
            </a:r>
            <a:r>
              <a:rPr lang="en-US" dirty="0" err="1" smtClean="0"/>
              <a:t>berpikir</a:t>
            </a:r>
            <a:r>
              <a:rPr lang="en-US" dirty="0" smtClean="0"/>
              <a:t>’ </a:t>
            </a:r>
            <a:r>
              <a:rPr lang="en-US" dirty="0" err="1" smtClean="0"/>
              <a:t>itu</a:t>
            </a:r>
            <a:r>
              <a:rPr lang="en-US" dirty="0" smtClean="0"/>
              <a:t> </a:t>
            </a:r>
            <a:r>
              <a:rPr lang="en-US" dirty="0" err="1" smtClean="0"/>
              <a:t>apa</a:t>
            </a:r>
            <a:r>
              <a:rPr lang="en-US" dirty="0" smtClean="0"/>
              <a:t>?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48110" y="1239110"/>
            <a:ext cx="4656540" cy="3416400"/>
          </a:xfrm>
        </p:spPr>
        <p:txBody>
          <a:bodyPr/>
          <a:lstStyle/>
          <a:p>
            <a:pPr marL="139700" indent="0" algn="ctr">
              <a:buNone/>
            </a:pPr>
            <a:r>
              <a:rPr lang="en-US" i="1" dirty="0" err="1" smtClean="0"/>
              <a:t>Berpikir</a:t>
            </a:r>
            <a:r>
              <a:rPr lang="en-US" i="1" dirty="0" smtClean="0"/>
              <a:t> – </a:t>
            </a:r>
            <a:r>
              <a:rPr lang="en-US" i="1" dirty="0" err="1" smtClean="0"/>
              <a:t>sebuah</a:t>
            </a:r>
            <a:r>
              <a:rPr lang="en-US" i="1" dirty="0" smtClean="0"/>
              <a:t> proses </a:t>
            </a:r>
            <a:r>
              <a:rPr lang="en-US" i="1" dirty="0" err="1" smtClean="0"/>
              <a:t>kognitif</a:t>
            </a:r>
            <a:r>
              <a:rPr lang="en-US" i="1" dirty="0" smtClean="0"/>
              <a:t> </a:t>
            </a:r>
            <a:r>
              <a:rPr lang="en-US" i="1" dirty="0" smtClean="0">
                <a:sym typeface="Wingdings" panose="05000000000000000000" pitchFamily="2" charset="2"/>
              </a:rPr>
              <a:t> </a:t>
            </a:r>
            <a:r>
              <a:rPr lang="en-US" i="1" dirty="0" err="1" smtClean="0">
                <a:sym typeface="Wingdings" panose="05000000000000000000" pitchFamily="2" charset="2"/>
              </a:rPr>
              <a:t>melalui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pengalaman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dan</a:t>
            </a:r>
            <a:r>
              <a:rPr lang="en-US" i="1" dirty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refleksi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diri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untuk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mendapat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pengetahuan</a:t>
            </a:r>
            <a:r>
              <a:rPr lang="en-US" i="1" dirty="0" smtClean="0">
                <a:sym typeface="Wingdings" panose="05000000000000000000" pitchFamily="2" charset="2"/>
              </a:rPr>
              <a:t>, </a:t>
            </a:r>
            <a:r>
              <a:rPr lang="en-US" i="1" dirty="0" err="1" smtClean="0">
                <a:sym typeface="Wingdings" panose="05000000000000000000" pitchFamily="2" charset="2"/>
              </a:rPr>
              <a:t>serta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memanipulasinya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dengan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menganalisis</a:t>
            </a:r>
            <a:r>
              <a:rPr lang="en-US" i="1" dirty="0" smtClean="0">
                <a:sym typeface="Wingdings" panose="05000000000000000000" pitchFamily="2" charset="2"/>
              </a:rPr>
              <a:t>, </a:t>
            </a:r>
            <a:r>
              <a:rPr lang="en-US" i="1" dirty="0" err="1" smtClean="0">
                <a:sym typeface="Wingdings" panose="05000000000000000000" pitchFamily="2" charset="2"/>
              </a:rPr>
              <a:t>menilai</a:t>
            </a:r>
            <a:r>
              <a:rPr lang="en-US" i="1" dirty="0" smtClean="0">
                <a:sym typeface="Wingdings" panose="05000000000000000000" pitchFamily="2" charset="2"/>
              </a:rPr>
              <a:t>, </a:t>
            </a:r>
            <a:r>
              <a:rPr lang="en-US" i="1" dirty="0" err="1" smtClean="0">
                <a:sym typeface="Wingdings" panose="05000000000000000000" pitchFamily="2" charset="2"/>
              </a:rPr>
              <a:t>mengingat</a:t>
            </a:r>
            <a:r>
              <a:rPr lang="en-US" i="1" dirty="0" smtClean="0">
                <a:sym typeface="Wingdings" panose="05000000000000000000" pitchFamily="2" charset="2"/>
              </a:rPr>
              <a:t>, </a:t>
            </a:r>
            <a:r>
              <a:rPr lang="en-US" i="1" dirty="0" err="1" smtClean="0">
                <a:sym typeface="Wingdings" panose="05000000000000000000" pitchFamily="2" charset="2"/>
              </a:rPr>
              <a:t>menyelesaikan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juga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memahami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suatu</a:t>
            </a:r>
            <a:r>
              <a:rPr lang="en-US" i="1" dirty="0" smtClean="0">
                <a:sym typeface="Wingdings" panose="05000000000000000000" pitchFamily="2" charset="2"/>
              </a:rPr>
              <a:t> </a:t>
            </a:r>
            <a:r>
              <a:rPr lang="en-US" i="1" dirty="0" err="1" smtClean="0">
                <a:sym typeface="Wingdings" panose="05000000000000000000" pitchFamily="2" charset="2"/>
              </a:rPr>
              <a:t>fenomena</a:t>
            </a:r>
            <a:endParaRPr lang="id-ID" i="1" dirty="0"/>
          </a:p>
        </p:txBody>
      </p:sp>
      <p:grpSp>
        <p:nvGrpSpPr>
          <p:cNvPr id="4" name="Google Shape;1032;p41"/>
          <p:cNvGrpSpPr/>
          <p:nvPr/>
        </p:nvGrpSpPr>
        <p:grpSpPr>
          <a:xfrm>
            <a:off x="4061612" y="2732690"/>
            <a:ext cx="1330196" cy="1643555"/>
            <a:chOff x="3159094" y="1175314"/>
            <a:chExt cx="2471205" cy="3197059"/>
          </a:xfrm>
        </p:grpSpPr>
        <p:sp>
          <p:nvSpPr>
            <p:cNvPr id="5" name="Google Shape;1033;p41"/>
            <p:cNvSpPr/>
            <p:nvPr/>
          </p:nvSpPr>
          <p:spPr>
            <a:xfrm>
              <a:off x="4031172" y="2007811"/>
              <a:ext cx="1599127" cy="1750118"/>
            </a:xfrm>
            <a:custGeom>
              <a:avLst/>
              <a:gdLst/>
              <a:ahLst/>
              <a:cxnLst/>
              <a:rect l="l" t="t" r="r" b="b"/>
              <a:pathLst>
                <a:path w="6099" h="6675" extrusionOk="0">
                  <a:moveTo>
                    <a:pt x="2740" y="4938"/>
                  </a:moveTo>
                  <a:cubicBezTo>
                    <a:pt x="2899" y="4969"/>
                    <a:pt x="3060" y="4984"/>
                    <a:pt x="3220" y="4984"/>
                  </a:cubicBezTo>
                  <a:cubicBezTo>
                    <a:pt x="3303" y="4984"/>
                    <a:pt x="3387" y="4979"/>
                    <a:pt x="3471" y="4971"/>
                  </a:cubicBezTo>
                  <a:cubicBezTo>
                    <a:pt x="3582" y="5193"/>
                    <a:pt x="3622" y="5443"/>
                    <a:pt x="3528" y="5685"/>
                  </a:cubicBezTo>
                  <a:cubicBezTo>
                    <a:pt x="3427" y="5944"/>
                    <a:pt x="3168" y="6223"/>
                    <a:pt x="2888" y="6307"/>
                  </a:cubicBezTo>
                  <a:cubicBezTo>
                    <a:pt x="2993" y="6267"/>
                    <a:pt x="3070" y="6173"/>
                    <a:pt x="3087" y="6062"/>
                  </a:cubicBezTo>
                  <a:cubicBezTo>
                    <a:pt x="3094" y="5991"/>
                    <a:pt x="3111" y="5920"/>
                    <a:pt x="3131" y="5853"/>
                  </a:cubicBezTo>
                  <a:cubicBezTo>
                    <a:pt x="3218" y="5587"/>
                    <a:pt x="3067" y="5294"/>
                    <a:pt x="2845" y="5153"/>
                  </a:cubicBezTo>
                  <a:cubicBezTo>
                    <a:pt x="2784" y="5113"/>
                    <a:pt x="2720" y="5082"/>
                    <a:pt x="2656" y="5055"/>
                  </a:cubicBezTo>
                  <a:cubicBezTo>
                    <a:pt x="2686" y="5018"/>
                    <a:pt x="2717" y="4978"/>
                    <a:pt x="2740" y="4938"/>
                  </a:cubicBezTo>
                  <a:close/>
                  <a:moveTo>
                    <a:pt x="3713" y="1"/>
                  </a:moveTo>
                  <a:cubicBezTo>
                    <a:pt x="3707" y="1"/>
                    <a:pt x="3700" y="1"/>
                    <a:pt x="3693" y="1"/>
                  </a:cubicBezTo>
                  <a:cubicBezTo>
                    <a:pt x="3299" y="7"/>
                    <a:pt x="2946" y="192"/>
                    <a:pt x="2838" y="590"/>
                  </a:cubicBezTo>
                  <a:cubicBezTo>
                    <a:pt x="2811" y="684"/>
                    <a:pt x="2804" y="781"/>
                    <a:pt x="2814" y="876"/>
                  </a:cubicBezTo>
                  <a:cubicBezTo>
                    <a:pt x="2710" y="889"/>
                    <a:pt x="2606" y="909"/>
                    <a:pt x="2505" y="936"/>
                  </a:cubicBezTo>
                  <a:cubicBezTo>
                    <a:pt x="2279" y="1010"/>
                    <a:pt x="2071" y="1131"/>
                    <a:pt x="1892" y="1286"/>
                  </a:cubicBezTo>
                  <a:cubicBezTo>
                    <a:pt x="1728" y="959"/>
                    <a:pt x="1394" y="764"/>
                    <a:pt x="1066" y="764"/>
                  </a:cubicBezTo>
                  <a:cubicBezTo>
                    <a:pt x="803" y="764"/>
                    <a:pt x="544" y="889"/>
                    <a:pt x="378" y="1172"/>
                  </a:cubicBezTo>
                  <a:cubicBezTo>
                    <a:pt x="1" y="1811"/>
                    <a:pt x="65" y="2602"/>
                    <a:pt x="317" y="3349"/>
                  </a:cubicBezTo>
                  <a:cubicBezTo>
                    <a:pt x="321" y="3417"/>
                    <a:pt x="344" y="3477"/>
                    <a:pt x="381" y="3531"/>
                  </a:cubicBezTo>
                  <a:cubicBezTo>
                    <a:pt x="543" y="3945"/>
                    <a:pt x="748" y="4339"/>
                    <a:pt x="997" y="4709"/>
                  </a:cubicBezTo>
                  <a:cubicBezTo>
                    <a:pt x="947" y="5217"/>
                    <a:pt x="1074" y="5732"/>
                    <a:pt x="1435" y="6102"/>
                  </a:cubicBezTo>
                  <a:cubicBezTo>
                    <a:pt x="1789" y="6463"/>
                    <a:pt x="2365" y="6675"/>
                    <a:pt x="2917" y="6675"/>
                  </a:cubicBezTo>
                  <a:cubicBezTo>
                    <a:pt x="3451" y="6675"/>
                    <a:pt x="3963" y="6478"/>
                    <a:pt x="4235" y="6028"/>
                  </a:cubicBezTo>
                  <a:cubicBezTo>
                    <a:pt x="4347" y="6118"/>
                    <a:pt x="4490" y="6164"/>
                    <a:pt x="4633" y="6164"/>
                  </a:cubicBezTo>
                  <a:cubicBezTo>
                    <a:pt x="4928" y="6164"/>
                    <a:pt x="5219" y="5971"/>
                    <a:pt x="5224" y="5584"/>
                  </a:cubicBezTo>
                  <a:cubicBezTo>
                    <a:pt x="5224" y="5362"/>
                    <a:pt x="5194" y="5140"/>
                    <a:pt x="5136" y="4928"/>
                  </a:cubicBezTo>
                  <a:cubicBezTo>
                    <a:pt x="5873" y="4120"/>
                    <a:pt x="6099" y="3252"/>
                    <a:pt x="5793" y="2192"/>
                  </a:cubicBezTo>
                  <a:cubicBezTo>
                    <a:pt x="5535" y="1299"/>
                    <a:pt x="4786" y="1"/>
                    <a:pt x="3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034;p41"/>
            <p:cNvSpPr/>
            <p:nvPr/>
          </p:nvSpPr>
          <p:spPr>
            <a:xfrm>
              <a:off x="3182425" y="1320670"/>
              <a:ext cx="1599128" cy="1684196"/>
            </a:xfrm>
            <a:custGeom>
              <a:avLst/>
              <a:gdLst/>
              <a:ahLst/>
              <a:cxnLst/>
              <a:rect l="l" t="t" r="r" b="b"/>
              <a:pathLst>
                <a:path w="6335" h="6672" extrusionOk="0">
                  <a:moveTo>
                    <a:pt x="4453" y="4043"/>
                  </a:moveTo>
                  <a:lnTo>
                    <a:pt x="4453" y="4043"/>
                  </a:lnTo>
                  <a:cubicBezTo>
                    <a:pt x="4339" y="4269"/>
                    <a:pt x="4124" y="4420"/>
                    <a:pt x="3878" y="4454"/>
                  </a:cubicBezTo>
                  <a:cubicBezTo>
                    <a:pt x="3850" y="4458"/>
                    <a:pt x="3819" y="4460"/>
                    <a:pt x="3787" y="4460"/>
                  </a:cubicBezTo>
                  <a:cubicBezTo>
                    <a:pt x="3617" y="4460"/>
                    <a:pt x="3399" y="4400"/>
                    <a:pt x="3269" y="4279"/>
                  </a:cubicBezTo>
                  <a:cubicBezTo>
                    <a:pt x="3673" y="4262"/>
                    <a:pt x="4073" y="4185"/>
                    <a:pt x="4453" y="4043"/>
                  </a:cubicBezTo>
                  <a:close/>
                  <a:moveTo>
                    <a:pt x="2886" y="0"/>
                  </a:moveTo>
                  <a:cubicBezTo>
                    <a:pt x="2363" y="0"/>
                    <a:pt x="1834" y="132"/>
                    <a:pt x="1344" y="425"/>
                  </a:cubicBezTo>
                  <a:cubicBezTo>
                    <a:pt x="519" y="920"/>
                    <a:pt x="1" y="1886"/>
                    <a:pt x="314" y="2822"/>
                  </a:cubicBezTo>
                  <a:cubicBezTo>
                    <a:pt x="125" y="3505"/>
                    <a:pt x="233" y="4151"/>
                    <a:pt x="533" y="4716"/>
                  </a:cubicBezTo>
                  <a:lnTo>
                    <a:pt x="533" y="4723"/>
                  </a:lnTo>
                  <a:cubicBezTo>
                    <a:pt x="563" y="4854"/>
                    <a:pt x="600" y="4982"/>
                    <a:pt x="647" y="5107"/>
                  </a:cubicBezTo>
                  <a:cubicBezTo>
                    <a:pt x="748" y="5366"/>
                    <a:pt x="920" y="5608"/>
                    <a:pt x="1058" y="5850"/>
                  </a:cubicBezTo>
                  <a:cubicBezTo>
                    <a:pt x="1080" y="5884"/>
                    <a:pt x="1114" y="5899"/>
                    <a:pt x="1147" y="5899"/>
                  </a:cubicBezTo>
                  <a:cubicBezTo>
                    <a:pt x="1201" y="5899"/>
                    <a:pt x="1254" y="5861"/>
                    <a:pt x="1256" y="5797"/>
                  </a:cubicBezTo>
                  <a:cubicBezTo>
                    <a:pt x="1256" y="5753"/>
                    <a:pt x="1260" y="5706"/>
                    <a:pt x="1263" y="5659"/>
                  </a:cubicBezTo>
                  <a:cubicBezTo>
                    <a:pt x="1727" y="6089"/>
                    <a:pt x="2276" y="6416"/>
                    <a:pt x="2875" y="6621"/>
                  </a:cubicBezTo>
                  <a:cubicBezTo>
                    <a:pt x="2977" y="6656"/>
                    <a:pt x="3073" y="6671"/>
                    <a:pt x="3164" y="6671"/>
                  </a:cubicBezTo>
                  <a:cubicBezTo>
                    <a:pt x="3569" y="6671"/>
                    <a:pt x="3856" y="6357"/>
                    <a:pt x="3955" y="5988"/>
                  </a:cubicBezTo>
                  <a:cubicBezTo>
                    <a:pt x="4066" y="5982"/>
                    <a:pt x="4174" y="5965"/>
                    <a:pt x="4285" y="5941"/>
                  </a:cubicBezTo>
                  <a:cubicBezTo>
                    <a:pt x="5372" y="5712"/>
                    <a:pt x="6038" y="4780"/>
                    <a:pt x="6224" y="3727"/>
                  </a:cubicBezTo>
                  <a:cubicBezTo>
                    <a:pt x="6335" y="3091"/>
                    <a:pt x="6234" y="2438"/>
                    <a:pt x="5937" y="1866"/>
                  </a:cubicBezTo>
                  <a:cubicBezTo>
                    <a:pt x="5832" y="1034"/>
                    <a:pt x="5222" y="266"/>
                    <a:pt x="4325" y="266"/>
                  </a:cubicBezTo>
                  <a:cubicBezTo>
                    <a:pt x="4304" y="266"/>
                    <a:pt x="4283" y="266"/>
                    <a:pt x="4261" y="267"/>
                  </a:cubicBezTo>
                  <a:cubicBezTo>
                    <a:pt x="4245" y="267"/>
                    <a:pt x="4224" y="274"/>
                    <a:pt x="4208" y="277"/>
                  </a:cubicBezTo>
                  <a:cubicBezTo>
                    <a:pt x="3790" y="99"/>
                    <a:pt x="3340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035;p41"/>
            <p:cNvSpPr/>
            <p:nvPr/>
          </p:nvSpPr>
          <p:spPr>
            <a:xfrm>
              <a:off x="3159094" y="2607645"/>
              <a:ext cx="1776056" cy="1764729"/>
            </a:xfrm>
            <a:custGeom>
              <a:avLst/>
              <a:gdLst/>
              <a:ahLst/>
              <a:cxnLst/>
              <a:rect l="l" t="t" r="r" b="b"/>
              <a:pathLst>
                <a:path w="6762" h="6719" extrusionOk="0">
                  <a:moveTo>
                    <a:pt x="3012" y="2676"/>
                  </a:moveTo>
                  <a:cubicBezTo>
                    <a:pt x="3635" y="2676"/>
                    <a:pt x="3652" y="3413"/>
                    <a:pt x="3362" y="3797"/>
                  </a:cubicBezTo>
                  <a:cubicBezTo>
                    <a:pt x="3158" y="4069"/>
                    <a:pt x="2923" y="4180"/>
                    <a:pt x="2688" y="4180"/>
                  </a:cubicBezTo>
                  <a:cubicBezTo>
                    <a:pt x="2528" y="4180"/>
                    <a:pt x="2368" y="4129"/>
                    <a:pt x="2218" y="4043"/>
                  </a:cubicBezTo>
                  <a:cubicBezTo>
                    <a:pt x="2279" y="3598"/>
                    <a:pt x="2454" y="2676"/>
                    <a:pt x="3012" y="2676"/>
                  </a:cubicBezTo>
                  <a:close/>
                  <a:moveTo>
                    <a:pt x="3655" y="4780"/>
                  </a:moveTo>
                  <a:lnTo>
                    <a:pt x="3655" y="4780"/>
                  </a:lnTo>
                  <a:cubicBezTo>
                    <a:pt x="3534" y="4975"/>
                    <a:pt x="3389" y="5153"/>
                    <a:pt x="3228" y="5318"/>
                  </a:cubicBezTo>
                  <a:cubicBezTo>
                    <a:pt x="3009" y="5247"/>
                    <a:pt x="2804" y="5136"/>
                    <a:pt x="2629" y="4992"/>
                  </a:cubicBezTo>
                  <a:lnTo>
                    <a:pt x="2629" y="4992"/>
                  </a:lnTo>
                  <a:cubicBezTo>
                    <a:pt x="2653" y="4992"/>
                    <a:pt x="2677" y="4993"/>
                    <a:pt x="2701" y="4993"/>
                  </a:cubicBezTo>
                  <a:cubicBezTo>
                    <a:pt x="2892" y="4993"/>
                    <a:pt x="3083" y="4969"/>
                    <a:pt x="3272" y="4921"/>
                  </a:cubicBezTo>
                  <a:lnTo>
                    <a:pt x="3272" y="4924"/>
                  </a:lnTo>
                  <a:cubicBezTo>
                    <a:pt x="3403" y="4887"/>
                    <a:pt x="3534" y="4840"/>
                    <a:pt x="3655" y="4780"/>
                  </a:cubicBezTo>
                  <a:close/>
                  <a:moveTo>
                    <a:pt x="3788" y="0"/>
                  </a:moveTo>
                  <a:cubicBezTo>
                    <a:pt x="3048" y="0"/>
                    <a:pt x="2406" y="309"/>
                    <a:pt x="2131" y="1010"/>
                  </a:cubicBezTo>
                  <a:cubicBezTo>
                    <a:pt x="2030" y="960"/>
                    <a:pt x="1922" y="920"/>
                    <a:pt x="1814" y="893"/>
                  </a:cubicBezTo>
                  <a:cubicBezTo>
                    <a:pt x="1710" y="868"/>
                    <a:pt x="1607" y="857"/>
                    <a:pt x="1508" y="857"/>
                  </a:cubicBezTo>
                  <a:cubicBezTo>
                    <a:pt x="833" y="857"/>
                    <a:pt x="293" y="1385"/>
                    <a:pt x="135" y="2054"/>
                  </a:cubicBezTo>
                  <a:cubicBezTo>
                    <a:pt x="0" y="2626"/>
                    <a:pt x="115" y="3171"/>
                    <a:pt x="384" y="3639"/>
                  </a:cubicBezTo>
                  <a:cubicBezTo>
                    <a:pt x="334" y="4218"/>
                    <a:pt x="589" y="4847"/>
                    <a:pt x="899" y="5318"/>
                  </a:cubicBezTo>
                  <a:cubicBezTo>
                    <a:pt x="1470" y="6181"/>
                    <a:pt x="2371" y="6718"/>
                    <a:pt x="3364" y="6718"/>
                  </a:cubicBezTo>
                  <a:cubicBezTo>
                    <a:pt x="3587" y="6718"/>
                    <a:pt x="3816" y="6691"/>
                    <a:pt x="4046" y="6634"/>
                  </a:cubicBezTo>
                  <a:cubicBezTo>
                    <a:pt x="4429" y="6540"/>
                    <a:pt x="4550" y="6129"/>
                    <a:pt x="4456" y="5806"/>
                  </a:cubicBezTo>
                  <a:cubicBezTo>
                    <a:pt x="5065" y="5597"/>
                    <a:pt x="5594" y="5271"/>
                    <a:pt x="6024" y="4685"/>
                  </a:cubicBezTo>
                  <a:cubicBezTo>
                    <a:pt x="6667" y="3800"/>
                    <a:pt x="6761" y="2633"/>
                    <a:pt x="6267" y="1657"/>
                  </a:cubicBezTo>
                  <a:cubicBezTo>
                    <a:pt x="5846" y="832"/>
                    <a:pt x="5035" y="115"/>
                    <a:pt x="4096" y="18"/>
                  </a:cubicBezTo>
                  <a:cubicBezTo>
                    <a:pt x="3992" y="6"/>
                    <a:pt x="3889" y="0"/>
                    <a:pt x="3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" name="Google Shape;1036;p41"/>
            <p:cNvGrpSpPr/>
            <p:nvPr/>
          </p:nvGrpSpPr>
          <p:grpSpPr>
            <a:xfrm rot="-922854">
              <a:off x="3587155" y="1659517"/>
              <a:ext cx="919947" cy="1245668"/>
              <a:chOff x="1322000" y="2105525"/>
              <a:chExt cx="1065975" cy="1443400"/>
            </a:xfrm>
          </p:grpSpPr>
          <p:sp>
            <p:nvSpPr>
              <p:cNvPr id="61" name="Google Shape;1037;p41"/>
              <p:cNvSpPr/>
              <p:nvPr/>
            </p:nvSpPr>
            <p:spPr>
              <a:xfrm>
                <a:off x="1746200" y="3354275"/>
                <a:ext cx="217800" cy="179725"/>
              </a:xfrm>
              <a:custGeom>
                <a:avLst/>
                <a:gdLst/>
                <a:ahLst/>
                <a:cxnLst/>
                <a:rect l="l" t="t" r="r" b="b"/>
                <a:pathLst>
                  <a:path w="8712" h="7189" extrusionOk="0">
                    <a:moveTo>
                      <a:pt x="0" y="1"/>
                    </a:moveTo>
                    <a:lnTo>
                      <a:pt x="0" y="3395"/>
                    </a:lnTo>
                    <a:cubicBezTo>
                      <a:pt x="0" y="5488"/>
                      <a:pt x="1951" y="7189"/>
                      <a:pt x="4356" y="7189"/>
                    </a:cubicBezTo>
                    <a:cubicBezTo>
                      <a:pt x="6761" y="7189"/>
                      <a:pt x="8712" y="5488"/>
                      <a:pt x="8712" y="3395"/>
                    </a:cubicBezTo>
                    <a:lnTo>
                      <a:pt x="8712" y="50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038;p41"/>
              <p:cNvSpPr/>
              <p:nvPr/>
            </p:nvSpPr>
            <p:spPr>
              <a:xfrm>
                <a:off x="1731500" y="3339600"/>
                <a:ext cx="247200" cy="209325"/>
              </a:xfrm>
              <a:custGeom>
                <a:avLst/>
                <a:gdLst/>
                <a:ahLst/>
                <a:cxnLst/>
                <a:rect l="l" t="t" r="r" b="b"/>
                <a:pathLst>
                  <a:path w="9888" h="8373" extrusionOk="0">
                    <a:moveTo>
                      <a:pt x="588" y="0"/>
                    </a:moveTo>
                    <a:cubicBezTo>
                      <a:pt x="295" y="0"/>
                      <a:pt x="1" y="196"/>
                      <a:pt x="1" y="588"/>
                    </a:cubicBezTo>
                    <a:lnTo>
                      <a:pt x="1" y="3982"/>
                    </a:lnTo>
                    <a:cubicBezTo>
                      <a:pt x="1" y="6404"/>
                      <a:pt x="2219" y="8373"/>
                      <a:pt x="4944" y="8373"/>
                    </a:cubicBezTo>
                    <a:cubicBezTo>
                      <a:pt x="7670" y="8373"/>
                      <a:pt x="9888" y="6404"/>
                      <a:pt x="9888" y="3982"/>
                    </a:cubicBezTo>
                    <a:lnTo>
                      <a:pt x="9888" y="1087"/>
                    </a:lnTo>
                    <a:cubicBezTo>
                      <a:pt x="9888" y="695"/>
                      <a:pt x="9594" y="499"/>
                      <a:pt x="9300" y="499"/>
                    </a:cubicBezTo>
                    <a:cubicBezTo>
                      <a:pt x="9006" y="499"/>
                      <a:pt x="8712" y="695"/>
                      <a:pt x="8712" y="1087"/>
                    </a:cubicBezTo>
                    <a:lnTo>
                      <a:pt x="8712" y="3982"/>
                    </a:lnTo>
                    <a:cubicBezTo>
                      <a:pt x="8712" y="5754"/>
                      <a:pt x="7019" y="7188"/>
                      <a:pt x="4944" y="7188"/>
                    </a:cubicBezTo>
                    <a:cubicBezTo>
                      <a:pt x="2869" y="7188"/>
                      <a:pt x="1176" y="5754"/>
                      <a:pt x="1176" y="3982"/>
                    </a:cubicBezTo>
                    <a:lnTo>
                      <a:pt x="1176" y="588"/>
                    </a:lnTo>
                    <a:cubicBezTo>
                      <a:pt x="1176" y="196"/>
                      <a:pt x="882" y="0"/>
                      <a:pt x="588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039;p41"/>
              <p:cNvSpPr/>
              <p:nvPr/>
            </p:nvSpPr>
            <p:spPr>
              <a:xfrm>
                <a:off x="1331350" y="2127775"/>
                <a:ext cx="1047500" cy="1062650"/>
              </a:xfrm>
              <a:custGeom>
                <a:avLst/>
                <a:gdLst/>
                <a:ahLst/>
                <a:cxnLst/>
                <a:rect l="l" t="t" r="r" b="b"/>
                <a:pathLst>
                  <a:path w="41900" h="42506" extrusionOk="0">
                    <a:moveTo>
                      <a:pt x="20442" y="0"/>
                    </a:moveTo>
                    <a:cubicBezTo>
                      <a:pt x="16060" y="54"/>
                      <a:pt x="10965" y="1880"/>
                      <a:pt x="7705" y="4810"/>
                    </a:cubicBezTo>
                    <a:cubicBezTo>
                      <a:pt x="4445" y="7732"/>
                      <a:pt x="1452" y="11580"/>
                      <a:pt x="1105" y="15944"/>
                    </a:cubicBezTo>
                    <a:cubicBezTo>
                      <a:pt x="0" y="29670"/>
                      <a:pt x="7153" y="31345"/>
                      <a:pt x="8801" y="33741"/>
                    </a:cubicBezTo>
                    <a:cubicBezTo>
                      <a:pt x="10529" y="36252"/>
                      <a:pt x="10760" y="39459"/>
                      <a:pt x="10947" y="42505"/>
                    </a:cubicBezTo>
                    <a:lnTo>
                      <a:pt x="30953" y="42505"/>
                    </a:lnTo>
                    <a:cubicBezTo>
                      <a:pt x="31140" y="39459"/>
                      <a:pt x="31371" y="36252"/>
                      <a:pt x="33099" y="33741"/>
                    </a:cubicBezTo>
                    <a:cubicBezTo>
                      <a:pt x="34747" y="31336"/>
                      <a:pt x="41900" y="29661"/>
                      <a:pt x="40795" y="15944"/>
                    </a:cubicBezTo>
                    <a:cubicBezTo>
                      <a:pt x="40448" y="11580"/>
                      <a:pt x="37455" y="7732"/>
                      <a:pt x="34195" y="4810"/>
                    </a:cubicBezTo>
                    <a:cubicBezTo>
                      <a:pt x="30935" y="1880"/>
                      <a:pt x="24816" y="54"/>
                      <a:pt x="204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1040;p41"/>
              <p:cNvSpPr/>
              <p:nvPr/>
            </p:nvSpPr>
            <p:spPr>
              <a:xfrm>
                <a:off x="1351400" y="2125975"/>
                <a:ext cx="1006750" cy="1064350"/>
              </a:xfrm>
              <a:custGeom>
                <a:avLst/>
                <a:gdLst/>
                <a:ahLst/>
                <a:cxnLst/>
                <a:rect l="l" t="t" r="r" b="b"/>
                <a:pathLst>
                  <a:path w="40270" h="42574" extrusionOk="0">
                    <a:moveTo>
                      <a:pt x="15317" y="232"/>
                    </a:moveTo>
                    <a:cubicBezTo>
                      <a:pt x="15257" y="232"/>
                      <a:pt x="15187" y="257"/>
                      <a:pt x="15107" y="277"/>
                    </a:cubicBezTo>
                    <a:cubicBezTo>
                      <a:pt x="15117" y="302"/>
                      <a:pt x="15124" y="313"/>
                      <a:pt x="15144" y="313"/>
                    </a:cubicBezTo>
                    <a:cubicBezTo>
                      <a:pt x="15160" y="313"/>
                      <a:pt x="15184" y="307"/>
                      <a:pt x="15222" y="295"/>
                    </a:cubicBezTo>
                    <a:cubicBezTo>
                      <a:pt x="15231" y="295"/>
                      <a:pt x="15409" y="259"/>
                      <a:pt x="15374" y="241"/>
                    </a:cubicBezTo>
                    <a:cubicBezTo>
                      <a:pt x="15356" y="235"/>
                      <a:pt x="15337" y="232"/>
                      <a:pt x="15317" y="232"/>
                    </a:cubicBezTo>
                    <a:close/>
                    <a:moveTo>
                      <a:pt x="24540" y="575"/>
                    </a:moveTo>
                    <a:cubicBezTo>
                      <a:pt x="24451" y="575"/>
                      <a:pt x="24434" y="647"/>
                      <a:pt x="24566" y="678"/>
                    </a:cubicBezTo>
                    <a:cubicBezTo>
                      <a:pt x="24587" y="683"/>
                      <a:pt x="24605" y="686"/>
                      <a:pt x="24620" y="686"/>
                    </a:cubicBezTo>
                    <a:cubicBezTo>
                      <a:pt x="24701" y="686"/>
                      <a:pt x="24675" y="610"/>
                      <a:pt x="24584" y="580"/>
                    </a:cubicBezTo>
                    <a:cubicBezTo>
                      <a:pt x="24568" y="577"/>
                      <a:pt x="24553" y="575"/>
                      <a:pt x="24540" y="575"/>
                    </a:cubicBezTo>
                    <a:close/>
                    <a:moveTo>
                      <a:pt x="25181" y="678"/>
                    </a:moveTo>
                    <a:cubicBezTo>
                      <a:pt x="25118" y="696"/>
                      <a:pt x="25047" y="696"/>
                      <a:pt x="25056" y="749"/>
                    </a:cubicBezTo>
                    <a:cubicBezTo>
                      <a:pt x="25124" y="768"/>
                      <a:pt x="25173" y="777"/>
                      <a:pt x="25203" y="777"/>
                    </a:cubicBezTo>
                    <a:cubicBezTo>
                      <a:pt x="25261" y="777"/>
                      <a:pt x="25254" y="745"/>
                      <a:pt x="25190" y="687"/>
                    </a:cubicBezTo>
                    <a:lnTo>
                      <a:pt x="25181" y="678"/>
                    </a:lnTo>
                    <a:close/>
                    <a:moveTo>
                      <a:pt x="15632" y="883"/>
                    </a:moveTo>
                    <a:lnTo>
                      <a:pt x="15632" y="883"/>
                    </a:lnTo>
                    <a:cubicBezTo>
                      <a:pt x="15627" y="883"/>
                      <a:pt x="15622" y="884"/>
                      <a:pt x="15616" y="885"/>
                    </a:cubicBezTo>
                    <a:lnTo>
                      <a:pt x="15616" y="885"/>
                    </a:lnTo>
                    <a:cubicBezTo>
                      <a:pt x="15621" y="884"/>
                      <a:pt x="15626" y="884"/>
                      <a:pt x="15632" y="883"/>
                    </a:cubicBezTo>
                    <a:close/>
                    <a:moveTo>
                      <a:pt x="25973" y="1159"/>
                    </a:moveTo>
                    <a:lnTo>
                      <a:pt x="26071" y="1186"/>
                    </a:lnTo>
                    <a:lnTo>
                      <a:pt x="26152" y="1266"/>
                    </a:lnTo>
                    <a:cubicBezTo>
                      <a:pt x="26054" y="1239"/>
                      <a:pt x="25956" y="1221"/>
                      <a:pt x="25973" y="1159"/>
                    </a:cubicBezTo>
                    <a:close/>
                    <a:moveTo>
                      <a:pt x="13347" y="1205"/>
                    </a:moveTo>
                    <a:cubicBezTo>
                      <a:pt x="13369" y="1205"/>
                      <a:pt x="13385" y="1212"/>
                      <a:pt x="13388" y="1230"/>
                    </a:cubicBezTo>
                    <a:lnTo>
                      <a:pt x="13111" y="1328"/>
                    </a:lnTo>
                    <a:cubicBezTo>
                      <a:pt x="13094" y="1284"/>
                      <a:pt x="13111" y="1275"/>
                      <a:pt x="13192" y="1248"/>
                    </a:cubicBezTo>
                    <a:cubicBezTo>
                      <a:pt x="13239" y="1230"/>
                      <a:pt x="13305" y="1205"/>
                      <a:pt x="13347" y="1205"/>
                    </a:cubicBezTo>
                    <a:close/>
                    <a:moveTo>
                      <a:pt x="9486" y="2931"/>
                    </a:moveTo>
                    <a:lnTo>
                      <a:pt x="9486" y="2931"/>
                    </a:lnTo>
                    <a:cubicBezTo>
                      <a:pt x="9487" y="2933"/>
                      <a:pt x="9488" y="2935"/>
                      <a:pt x="9490" y="2936"/>
                    </a:cubicBezTo>
                    <a:lnTo>
                      <a:pt x="9490" y="2936"/>
                    </a:lnTo>
                    <a:cubicBezTo>
                      <a:pt x="9488" y="2934"/>
                      <a:pt x="9487" y="2932"/>
                      <a:pt x="9486" y="2931"/>
                    </a:cubicBezTo>
                    <a:close/>
                    <a:moveTo>
                      <a:pt x="9864" y="2816"/>
                    </a:moveTo>
                    <a:cubicBezTo>
                      <a:pt x="9881" y="2816"/>
                      <a:pt x="9884" y="2832"/>
                      <a:pt x="9851" y="2869"/>
                    </a:cubicBezTo>
                    <a:cubicBezTo>
                      <a:pt x="9807" y="2914"/>
                      <a:pt x="9771" y="2958"/>
                      <a:pt x="9745" y="3012"/>
                    </a:cubicBezTo>
                    <a:cubicBezTo>
                      <a:pt x="9727" y="2976"/>
                      <a:pt x="9691" y="2931"/>
                      <a:pt x="9780" y="2878"/>
                    </a:cubicBezTo>
                    <a:cubicBezTo>
                      <a:pt x="9782" y="2875"/>
                      <a:pt x="9784" y="2872"/>
                      <a:pt x="9786" y="2869"/>
                    </a:cubicBezTo>
                    <a:lnTo>
                      <a:pt x="9786" y="2869"/>
                    </a:lnTo>
                    <a:cubicBezTo>
                      <a:pt x="9810" y="2836"/>
                      <a:pt x="9846" y="2816"/>
                      <a:pt x="9864" y="2816"/>
                    </a:cubicBezTo>
                    <a:close/>
                    <a:moveTo>
                      <a:pt x="7580" y="4450"/>
                    </a:moveTo>
                    <a:cubicBezTo>
                      <a:pt x="7620" y="4450"/>
                      <a:pt x="7636" y="4470"/>
                      <a:pt x="7562" y="4544"/>
                    </a:cubicBezTo>
                    <a:cubicBezTo>
                      <a:pt x="7528" y="4570"/>
                      <a:pt x="7500" y="4581"/>
                      <a:pt x="7480" y="4581"/>
                    </a:cubicBezTo>
                    <a:cubicBezTo>
                      <a:pt x="7433" y="4581"/>
                      <a:pt x="7431" y="4520"/>
                      <a:pt x="7500" y="4463"/>
                    </a:cubicBezTo>
                    <a:cubicBezTo>
                      <a:pt x="7526" y="4457"/>
                      <a:pt x="7557" y="4450"/>
                      <a:pt x="7580" y="4450"/>
                    </a:cubicBezTo>
                    <a:close/>
                    <a:moveTo>
                      <a:pt x="6794" y="5486"/>
                    </a:moveTo>
                    <a:lnTo>
                      <a:pt x="6796" y="5488"/>
                    </a:lnTo>
                    <a:cubicBezTo>
                      <a:pt x="6796" y="5487"/>
                      <a:pt x="6795" y="5486"/>
                      <a:pt x="6794" y="5486"/>
                    </a:cubicBezTo>
                    <a:close/>
                    <a:moveTo>
                      <a:pt x="6269" y="5931"/>
                    </a:moveTo>
                    <a:lnTo>
                      <a:pt x="6269" y="5931"/>
                    </a:lnTo>
                    <a:cubicBezTo>
                      <a:pt x="6270" y="5932"/>
                      <a:pt x="6270" y="5933"/>
                      <a:pt x="6271" y="5933"/>
                    </a:cubicBezTo>
                    <a:cubicBezTo>
                      <a:pt x="6270" y="5933"/>
                      <a:pt x="6270" y="5932"/>
                      <a:pt x="6269" y="5931"/>
                    </a:cubicBezTo>
                    <a:close/>
                    <a:moveTo>
                      <a:pt x="35370" y="7278"/>
                    </a:moveTo>
                    <a:cubicBezTo>
                      <a:pt x="35371" y="7278"/>
                      <a:pt x="35371" y="7278"/>
                      <a:pt x="35371" y="7278"/>
                    </a:cubicBezTo>
                    <a:lnTo>
                      <a:pt x="35371" y="7278"/>
                    </a:lnTo>
                    <a:cubicBezTo>
                      <a:pt x="35371" y="7278"/>
                      <a:pt x="35371" y="7278"/>
                      <a:pt x="35370" y="7278"/>
                    </a:cubicBezTo>
                    <a:close/>
                    <a:moveTo>
                      <a:pt x="37085" y="9394"/>
                    </a:moveTo>
                    <a:cubicBezTo>
                      <a:pt x="37068" y="9394"/>
                      <a:pt x="37049" y="9401"/>
                      <a:pt x="37027" y="9416"/>
                    </a:cubicBezTo>
                    <a:lnTo>
                      <a:pt x="37081" y="9496"/>
                    </a:lnTo>
                    <a:lnTo>
                      <a:pt x="37170" y="9549"/>
                    </a:lnTo>
                    <a:cubicBezTo>
                      <a:pt x="37157" y="9446"/>
                      <a:pt x="37130" y="9394"/>
                      <a:pt x="37085" y="9394"/>
                    </a:cubicBezTo>
                    <a:close/>
                    <a:moveTo>
                      <a:pt x="2292" y="10997"/>
                    </a:moveTo>
                    <a:cubicBezTo>
                      <a:pt x="2294" y="10998"/>
                      <a:pt x="2296" y="11000"/>
                      <a:pt x="2298" y="11001"/>
                    </a:cubicBezTo>
                    <a:cubicBezTo>
                      <a:pt x="2296" y="11000"/>
                      <a:pt x="2294" y="10998"/>
                      <a:pt x="2292" y="10997"/>
                    </a:cubicBezTo>
                    <a:close/>
                    <a:moveTo>
                      <a:pt x="32939" y="4321"/>
                    </a:moveTo>
                    <a:lnTo>
                      <a:pt x="32939" y="4321"/>
                    </a:lnTo>
                    <a:cubicBezTo>
                      <a:pt x="32876" y="4401"/>
                      <a:pt x="33010" y="4713"/>
                      <a:pt x="33072" y="4846"/>
                    </a:cubicBezTo>
                    <a:cubicBezTo>
                      <a:pt x="33081" y="4863"/>
                      <a:pt x="33166" y="5064"/>
                      <a:pt x="33199" y="5064"/>
                    </a:cubicBezTo>
                    <a:cubicBezTo>
                      <a:pt x="33202" y="5064"/>
                      <a:pt x="33204" y="5063"/>
                      <a:pt x="33206" y="5060"/>
                    </a:cubicBezTo>
                    <a:cubicBezTo>
                      <a:pt x="33286" y="5078"/>
                      <a:pt x="33348" y="5123"/>
                      <a:pt x="33375" y="5194"/>
                    </a:cubicBezTo>
                    <a:cubicBezTo>
                      <a:pt x="33446" y="5301"/>
                      <a:pt x="33536" y="5452"/>
                      <a:pt x="33660" y="5514"/>
                    </a:cubicBezTo>
                    <a:cubicBezTo>
                      <a:pt x="33776" y="5568"/>
                      <a:pt x="33812" y="5541"/>
                      <a:pt x="33856" y="5666"/>
                    </a:cubicBezTo>
                    <a:cubicBezTo>
                      <a:pt x="33981" y="5791"/>
                      <a:pt x="34310" y="5915"/>
                      <a:pt x="34195" y="6031"/>
                    </a:cubicBezTo>
                    <a:cubicBezTo>
                      <a:pt x="34205" y="6020"/>
                      <a:pt x="34218" y="6016"/>
                      <a:pt x="34231" y="6016"/>
                    </a:cubicBezTo>
                    <a:cubicBezTo>
                      <a:pt x="34331" y="6016"/>
                      <a:pt x="34500" y="6273"/>
                      <a:pt x="34587" y="6352"/>
                    </a:cubicBezTo>
                    <a:cubicBezTo>
                      <a:pt x="34615" y="6375"/>
                      <a:pt x="34632" y="6383"/>
                      <a:pt x="34645" y="6383"/>
                    </a:cubicBezTo>
                    <a:cubicBezTo>
                      <a:pt x="34668" y="6383"/>
                      <a:pt x="34676" y="6358"/>
                      <a:pt x="34709" y="6358"/>
                    </a:cubicBezTo>
                    <a:cubicBezTo>
                      <a:pt x="34721" y="6358"/>
                      <a:pt x="34736" y="6361"/>
                      <a:pt x="34756" y="6370"/>
                    </a:cubicBezTo>
                    <a:cubicBezTo>
                      <a:pt x="34809" y="6405"/>
                      <a:pt x="34836" y="6485"/>
                      <a:pt x="34791" y="6548"/>
                    </a:cubicBezTo>
                    <a:cubicBezTo>
                      <a:pt x="34685" y="6646"/>
                      <a:pt x="34934" y="6726"/>
                      <a:pt x="35041" y="6833"/>
                    </a:cubicBezTo>
                    <a:cubicBezTo>
                      <a:pt x="35094" y="6877"/>
                      <a:pt x="35399" y="7278"/>
                      <a:pt x="35371" y="7278"/>
                    </a:cubicBezTo>
                    <a:cubicBezTo>
                      <a:pt x="35371" y="7278"/>
                      <a:pt x="35371" y="7278"/>
                      <a:pt x="35371" y="7278"/>
                    </a:cubicBezTo>
                    <a:lnTo>
                      <a:pt x="35371" y="7278"/>
                    </a:lnTo>
                    <a:cubicBezTo>
                      <a:pt x="35373" y="7279"/>
                      <a:pt x="35375" y="7279"/>
                      <a:pt x="35376" y="7279"/>
                    </a:cubicBezTo>
                    <a:cubicBezTo>
                      <a:pt x="35401" y="7279"/>
                      <a:pt x="35330" y="7222"/>
                      <a:pt x="35369" y="7222"/>
                    </a:cubicBezTo>
                    <a:cubicBezTo>
                      <a:pt x="35374" y="7222"/>
                      <a:pt x="35380" y="7223"/>
                      <a:pt x="35388" y="7225"/>
                    </a:cubicBezTo>
                    <a:cubicBezTo>
                      <a:pt x="35442" y="7260"/>
                      <a:pt x="35495" y="7296"/>
                      <a:pt x="35531" y="7349"/>
                    </a:cubicBezTo>
                    <a:cubicBezTo>
                      <a:pt x="35602" y="7412"/>
                      <a:pt x="35655" y="7492"/>
                      <a:pt x="35691" y="7581"/>
                    </a:cubicBezTo>
                    <a:cubicBezTo>
                      <a:pt x="35700" y="7643"/>
                      <a:pt x="35664" y="7661"/>
                      <a:pt x="35771" y="7741"/>
                    </a:cubicBezTo>
                    <a:cubicBezTo>
                      <a:pt x="35843" y="7795"/>
                      <a:pt x="35896" y="7759"/>
                      <a:pt x="35958" y="7804"/>
                    </a:cubicBezTo>
                    <a:cubicBezTo>
                      <a:pt x="36056" y="7875"/>
                      <a:pt x="36119" y="8062"/>
                      <a:pt x="36163" y="8160"/>
                    </a:cubicBezTo>
                    <a:cubicBezTo>
                      <a:pt x="36217" y="8276"/>
                      <a:pt x="36288" y="8383"/>
                      <a:pt x="36368" y="8489"/>
                    </a:cubicBezTo>
                    <a:cubicBezTo>
                      <a:pt x="36457" y="8587"/>
                      <a:pt x="36546" y="8677"/>
                      <a:pt x="36644" y="8757"/>
                    </a:cubicBezTo>
                    <a:cubicBezTo>
                      <a:pt x="36689" y="8792"/>
                      <a:pt x="36822" y="8837"/>
                      <a:pt x="36858" y="8890"/>
                    </a:cubicBezTo>
                    <a:cubicBezTo>
                      <a:pt x="36855" y="8887"/>
                      <a:pt x="36839" y="8885"/>
                      <a:pt x="36821" y="8885"/>
                    </a:cubicBezTo>
                    <a:cubicBezTo>
                      <a:pt x="36789" y="8885"/>
                      <a:pt x="36748" y="8891"/>
                      <a:pt x="36742" y="8908"/>
                    </a:cubicBezTo>
                    <a:cubicBezTo>
                      <a:pt x="36733" y="8953"/>
                      <a:pt x="36885" y="9131"/>
                      <a:pt x="36920" y="9175"/>
                    </a:cubicBezTo>
                    <a:cubicBezTo>
                      <a:pt x="36983" y="9238"/>
                      <a:pt x="37000" y="9175"/>
                      <a:pt x="37072" y="9264"/>
                    </a:cubicBezTo>
                    <a:cubicBezTo>
                      <a:pt x="37134" y="9336"/>
                      <a:pt x="37179" y="9407"/>
                      <a:pt x="37214" y="9496"/>
                    </a:cubicBezTo>
                    <a:cubicBezTo>
                      <a:pt x="37321" y="9728"/>
                      <a:pt x="37241" y="9772"/>
                      <a:pt x="37446" y="9959"/>
                    </a:cubicBezTo>
                    <a:cubicBezTo>
                      <a:pt x="37553" y="10030"/>
                      <a:pt x="37633" y="10128"/>
                      <a:pt x="37677" y="10244"/>
                    </a:cubicBezTo>
                    <a:cubicBezTo>
                      <a:pt x="37713" y="10298"/>
                      <a:pt x="37811" y="10271"/>
                      <a:pt x="37882" y="10387"/>
                    </a:cubicBezTo>
                    <a:cubicBezTo>
                      <a:pt x="37856" y="10413"/>
                      <a:pt x="37713" y="10387"/>
                      <a:pt x="37811" y="10503"/>
                    </a:cubicBezTo>
                    <a:cubicBezTo>
                      <a:pt x="37869" y="10546"/>
                      <a:pt x="37928" y="10584"/>
                      <a:pt x="37991" y="10616"/>
                    </a:cubicBezTo>
                    <a:lnTo>
                      <a:pt x="37991" y="10616"/>
                    </a:lnTo>
                    <a:cubicBezTo>
                      <a:pt x="37989" y="10616"/>
                      <a:pt x="37988" y="10615"/>
                      <a:pt x="37987" y="10615"/>
                    </a:cubicBezTo>
                    <a:cubicBezTo>
                      <a:pt x="37927" y="10615"/>
                      <a:pt x="38117" y="10878"/>
                      <a:pt x="38141" y="10948"/>
                    </a:cubicBezTo>
                    <a:cubicBezTo>
                      <a:pt x="38185" y="11073"/>
                      <a:pt x="38060" y="10992"/>
                      <a:pt x="38141" y="11135"/>
                    </a:cubicBezTo>
                    <a:cubicBezTo>
                      <a:pt x="38164" y="11185"/>
                      <a:pt x="38204" y="11207"/>
                      <a:pt x="38244" y="11207"/>
                    </a:cubicBezTo>
                    <a:cubicBezTo>
                      <a:pt x="38322" y="11207"/>
                      <a:pt x="38398" y="11122"/>
                      <a:pt x="38341" y="11001"/>
                    </a:cubicBezTo>
                    <a:lnTo>
                      <a:pt x="38341" y="11001"/>
                    </a:lnTo>
                    <a:lnTo>
                      <a:pt x="38399" y="11117"/>
                    </a:lnTo>
                    <a:cubicBezTo>
                      <a:pt x="38437" y="11188"/>
                      <a:pt x="38516" y="11256"/>
                      <a:pt x="38552" y="11256"/>
                    </a:cubicBezTo>
                    <a:cubicBezTo>
                      <a:pt x="38575" y="11256"/>
                      <a:pt x="38581" y="11230"/>
                      <a:pt x="38550" y="11162"/>
                    </a:cubicBezTo>
                    <a:cubicBezTo>
                      <a:pt x="38488" y="11028"/>
                      <a:pt x="38417" y="10903"/>
                      <a:pt x="38337" y="10788"/>
                    </a:cubicBezTo>
                    <a:cubicBezTo>
                      <a:pt x="38247" y="10645"/>
                      <a:pt x="38221" y="10609"/>
                      <a:pt x="38123" y="10574"/>
                    </a:cubicBezTo>
                    <a:cubicBezTo>
                      <a:pt x="38045" y="10535"/>
                      <a:pt x="38008" y="10367"/>
                      <a:pt x="37928" y="10367"/>
                    </a:cubicBezTo>
                    <a:cubicBezTo>
                      <a:pt x="37917" y="10367"/>
                      <a:pt x="37906" y="10370"/>
                      <a:pt x="37893" y="10377"/>
                    </a:cubicBezTo>
                    <a:lnTo>
                      <a:pt x="37893" y="10377"/>
                    </a:lnTo>
                    <a:cubicBezTo>
                      <a:pt x="37987" y="10320"/>
                      <a:pt x="37793" y="9976"/>
                      <a:pt x="37722" y="9826"/>
                    </a:cubicBezTo>
                    <a:cubicBezTo>
                      <a:pt x="37677" y="9763"/>
                      <a:pt x="37651" y="9692"/>
                      <a:pt x="37624" y="9612"/>
                    </a:cubicBezTo>
                    <a:cubicBezTo>
                      <a:pt x="37668" y="9585"/>
                      <a:pt x="37651" y="9478"/>
                      <a:pt x="37597" y="9389"/>
                    </a:cubicBezTo>
                    <a:lnTo>
                      <a:pt x="37517" y="9443"/>
                    </a:lnTo>
                    <a:cubicBezTo>
                      <a:pt x="37428" y="9318"/>
                      <a:pt x="37481" y="9256"/>
                      <a:pt x="37375" y="9140"/>
                    </a:cubicBezTo>
                    <a:cubicBezTo>
                      <a:pt x="37294" y="9042"/>
                      <a:pt x="37196" y="8970"/>
                      <a:pt x="37081" y="8926"/>
                    </a:cubicBezTo>
                    <a:cubicBezTo>
                      <a:pt x="37074" y="8924"/>
                      <a:pt x="37069" y="8924"/>
                      <a:pt x="37065" y="8924"/>
                    </a:cubicBezTo>
                    <a:cubicBezTo>
                      <a:pt x="37058" y="8924"/>
                      <a:pt x="37053" y="8925"/>
                      <a:pt x="37048" y="8925"/>
                    </a:cubicBezTo>
                    <a:cubicBezTo>
                      <a:pt x="37038" y="8925"/>
                      <a:pt x="37029" y="8920"/>
                      <a:pt x="37009" y="8890"/>
                    </a:cubicBezTo>
                    <a:cubicBezTo>
                      <a:pt x="36974" y="8837"/>
                      <a:pt x="36938" y="8766"/>
                      <a:pt x="36911" y="8703"/>
                    </a:cubicBezTo>
                    <a:cubicBezTo>
                      <a:pt x="36876" y="8587"/>
                      <a:pt x="36822" y="8436"/>
                      <a:pt x="36706" y="8356"/>
                    </a:cubicBezTo>
                    <a:cubicBezTo>
                      <a:pt x="36573" y="8267"/>
                      <a:pt x="36466" y="8151"/>
                      <a:pt x="36377" y="8017"/>
                    </a:cubicBezTo>
                    <a:cubicBezTo>
                      <a:pt x="36341" y="7955"/>
                      <a:pt x="36386" y="7830"/>
                      <a:pt x="36315" y="7795"/>
                    </a:cubicBezTo>
                    <a:cubicBezTo>
                      <a:pt x="36290" y="7780"/>
                      <a:pt x="36272" y="7774"/>
                      <a:pt x="36259" y="7774"/>
                    </a:cubicBezTo>
                    <a:cubicBezTo>
                      <a:pt x="36208" y="7774"/>
                      <a:pt x="36218" y="7857"/>
                      <a:pt x="36185" y="7857"/>
                    </a:cubicBezTo>
                    <a:cubicBezTo>
                      <a:pt x="36169" y="7857"/>
                      <a:pt x="36142" y="7837"/>
                      <a:pt x="36092" y="7777"/>
                    </a:cubicBezTo>
                    <a:cubicBezTo>
                      <a:pt x="35932" y="7590"/>
                      <a:pt x="36306" y="7723"/>
                      <a:pt x="36119" y="7501"/>
                    </a:cubicBezTo>
                    <a:cubicBezTo>
                      <a:pt x="36085" y="7464"/>
                      <a:pt x="36064" y="7454"/>
                      <a:pt x="36048" y="7454"/>
                    </a:cubicBezTo>
                    <a:cubicBezTo>
                      <a:pt x="36024" y="7454"/>
                      <a:pt x="36013" y="7477"/>
                      <a:pt x="35990" y="7477"/>
                    </a:cubicBezTo>
                    <a:cubicBezTo>
                      <a:pt x="35980" y="7477"/>
                      <a:pt x="35967" y="7472"/>
                      <a:pt x="35949" y="7456"/>
                    </a:cubicBezTo>
                    <a:cubicBezTo>
                      <a:pt x="35825" y="7332"/>
                      <a:pt x="35709" y="7189"/>
                      <a:pt x="35602" y="7038"/>
                    </a:cubicBezTo>
                    <a:cubicBezTo>
                      <a:pt x="35379" y="6753"/>
                      <a:pt x="35130" y="6370"/>
                      <a:pt x="34845" y="6129"/>
                    </a:cubicBezTo>
                    <a:cubicBezTo>
                      <a:pt x="34765" y="6049"/>
                      <a:pt x="34720" y="6067"/>
                      <a:pt x="34631" y="6031"/>
                    </a:cubicBezTo>
                    <a:cubicBezTo>
                      <a:pt x="34444" y="5951"/>
                      <a:pt x="34604" y="5969"/>
                      <a:pt x="34587" y="5915"/>
                    </a:cubicBezTo>
                    <a:cubicBezTo>
                      <a:pt x="34506" y="5808"/>
                      <a:pt x="34400" y="5719"/>
                      <a:pt x="34275" y="5675"/>
                    </a:cubicBezTo>
                    <a:cubicBezTo>
                      <a:pt x="34123" y="5675"/>
                      <a:pt x="34150" y="5630"/>
                      <a:pt x="34150" y="5514"/>
                    </a:cubicBezTo>
                    <a:cubicBezTo>
                      <a:pt x="34150" y="5511"/>
                      <a:pt x="34142" y="5510"/>
                      <a:pt x="34129" y="5510"/>
                    </a:cubicBezTo>
                    <a:cubicBezTo>
                      <a:pt x="34071" y="5510"/>
                      <a:pt x="33915" y="5539"/>
                      <a:pt x="33936" y="5568"/>
                    </a:cubicBezTo>
                    <a:cubicBezTo>
                      <a:pt x="33883" y="5514"/>
                      <a:pt x="33945" y="5434"/>
                      <a:pt x="33945" y="5408"/>
                    </a:cubicBezTo>
                    <a:cubicBezTo>
                      <a:pt x="33945" y="5336"/>
                      <a:pt x="33803" y="5256"/>
                      <a:pt x="33740" y="5221"/>
                    </a:cubicBezTo>
                    <a:cubicBezTo>
                      <a:pt x="33678" y="5185"/>
                      <a:pt x="33313" y="4936"/>
                      <a:pt x="33455" y="4918"/>
                    </a:cubicBezTo>
                    <a:cubicBezTo>
                      <a:pt x="33625" y="4891"/>
                      <a:pt x="33206" y="4731"/>
                      <a:pt x="33135" y="4686"/>
                    </a:cubicBezTo>
                    <a:cubicBezTo>
                      <a:pt x="32948" y="4553"/>
                      <a:pt x="33161" y="4383"/>
                      <a:pt x="32939" y="4321"/>
                    </a:cubicBezTo>
                    <a:close/>
                    <a:moveTo>
                      <a:pt x="38993" y="12359"/>
                    </a:moveTo>
                    <a:cubicBezTo>
                      <a:pt x="39016" y="12359"/>
                      <a:pt x="39047" y="12384"/>
                      <a:pt x="39067" y="12435"/>
                    </a:cubicBezTo>
                    <a:cubicBezTo>
                      <a:pt x="39061" y="12486"/>
                      <a:pt x="39056" y="12547"/>
                      <a:pt x="39034" y="12547"/>
                    </a:cubicBezTo>
                    <a:cubicBezTo>
                      <a:pt x="39022" y="12547"/>
                      <a:pt x="39004" y="12527"/>
                      <a:pt x="38978" y="12471"/>
                    </a:cubicBezTo>
                    <a:cubicBezTo>
                      <a:pt x="38948" y="12397"/>
                      <a:pt x="38965" y="12359"/>
                      <a:pt x="38993" y="12359"/>
                    </a:cubicBezTo>
                    <a:close/>
                    <a:moveTo>
                      <a:pt x="726" y="15042"/>
                    </a:moveTo>
                    <a:cubicBezTo>
                      <a:pt x="609" y="15042"/>
                      <a:pt x="644" y="15219"/>
                      <a:pt x="691" y="15219"/>
                    </a:cubicBezTo>
                    <a:cubicBezTo>
                      <a:pt x="708" y="15219"/>
                      <a:pt x="726" y="15196"/>
                      <a:pt x="739" y="15134"/>
                    </a:cubicBezTo>
                    <a:cubicBezTo>
                      <a:pt x="748" y="15108"/>
                      <a:pt x="748" y="15072"/>
                      <a:pt x="757" y="15045"/>
                    </a:cubicBezTo>
                    <a:cubicBezTo>
                      <a:pt x="746" y="15043"/>
                      <a:pt x="735" y="15042"/>
                      <a:pt x="726" y="15042"/>
                    </a:cubicBezTo>
                    <a:close/>
                    <a:moveTo>
                      <a:pt x="40011" y="15694"/>
                    </a:moveTo>
                    <a:cubicBezTo>
                      <a:pt x="40052" y="15694"/>
                      <a:pt x="40083" y="15746"/>
                      <a:pt x="40064" y="15882"/>
                    </a:cubicBezTo>
                    <a:cubicBezTo>
                      <a:pt x="40047" y="15936"/>
                      <a:pt x="40011" y="15980"/>
                      <a:pt x="39975" y="15989"/>
                    </a:cubicBezTo>
                    <a:cubicBezTo>
                      <a:pt x="39922" y="15989"/>
                      <a:pt x="39877" y="15882"/>
                      <a:pt x="39904" y="15793"/>
                    </a:cubicBezTo>
                    <a:cubicBezTo>
                      <a:pt x="39929" y="15735"/>
                      <a:pt x="39974" y="15694"/>
                      <a:pt x="40011" y="15694"/>
                    </a:cubicBezTo>
                    <a:close/>
                    <a:moveTo>
                      <a:pt x="232" y="17655"/>
                    </a:moveTo>
                    <a:cubicBezTo>
                      <a:pt x="232" y="17806"/>
                      <a:pt x="196" y="17851"/>
                      <a:pt x="125" y="17851"/>
                    </a:cubicBezTo>
                    <a:lnTo>
                      <a:pt x="125" y="17744"/>
                    </a:lnTo>
                    <a:cubicBezTo>
                      <a:pt x="160" y="17700"/>
                      <a:pt x="196" y="17655"/>
                      <a:pt x="232" y="17655"/>
                    </a:cubicBezTo>
                    <a:close/>
                    <a:moveTo>
                      <a:pt x="40207" y="18323"/>
                    </a:moveTo>
                    <a:lnTo>
                      <a:pt x="40207" y="18323"/>
                    </a:lnTo>
                    <a:cubicBezTo>
                      <a:pt x="40207" y="18325"/>
                      <a:pt x="40208" y="18328"/>
                      <a:pt x="40208" y="18330"/>
                    </a:cubicBezTo>
                    <a:lnTo>
                      <a:pt x="40208" y="18330"/>
                    </a:lnTo>
                    <a:cubicBezTo>
                      <a:pt x="40208" y="18327"/>
                      <a:pt x="40208" y="18325"/>
                      <a:pt x="40207" y="18323"/>
                    </a:cubicBezTo>
                    <a:close/>
                    <a:moveTo>
                      <a:pt x="40162" y="18875"/>
                    </a:moveTo>
                    <a:lnTo>
                      <a:pt x="40162" y="18973"/>
                    </a:lnTo>
                    <a:lnTo>
                      <a:pt x="40207" y="19080"/>
                    </a:lnTo>
                    <a:cubicBezTo>
                      <a:pt x="40269" y="18947"/>
                      <a:pt x="40260" y="18875"/>
                      <a:pt x="40162" y="18875"/>
                    </a:cubicBezTo>
                    <a:close/>
                    <a:moveTo>
                      <a:pt x="39990" y="21857"/>
                    </a:moveTo>
                    <a:cubicBezTo>
                      <a:pt x="39989" y="21865"/>
                      <a:pt x="39988" y="21873"/>
                      <a:pt x="39987" y="21881"/>
                    </a:cubicBezTo>
                    <a:lnTo>
                      <a:pt x="39987" y="21881"/>
                    </a:lnTo>
                    <a:cubicBezTo>
                      <a:pt x="39993" y="21873"/>
                      <a:pt x="39998" y="21866"/>
                      <a:pt x="40002" y="21859"/>
                    </a:cubicBezTo>
                    <a:lnTo>
                      <a:pt x="39990" y="21857"/>
                    </a:lnTo>
                    <a:close/>
                    <a:moveTo>
                      <a:pt x="39450" y="22981"/>
                    </a:moveTo>
                    <a:cubicBezTo>
                      <a:pt x="39450" y="22982"/>
                      <a:pt x="39451" y="22982"/>
                      <a:pt x="39451" y="22982"/>
                    </a:cubicBezTo>
                    <a:lnTo>
                      <a:pt x="39451" y="22982"/>
                    </a:lnTo>
                    <a:cubicBezTo>
                      <a:pt x="39451" y="22982"/>
                      <a:pt x="39450" y="22982"/>
                      <a:pt x="39450" y="22981"/>
                    </a:cubicBezTo>
                    <a:close/>
                    <a:moveTo>
                      <a:pt x="873" y="24255"/>
                    </a:moveTo>
                    <a:cubicBezTo>
                      <a:pt x="926" y="24300"/>
                      <a:pt x="962" y="24362"/>
                      <a:pt x="980" y="24433"/>
                    </a:cubicBezTo>
                    <a:cubicBezTo>
                      <a:pt x="966" y="24437"/>
                      <a:pt x="948" y="24443"/>
                      <a:pt x="930" y="24443"/>
                    </a:cubicBezTo>
                    <a:cubicBezTo>
                      <a:pt x="901" y="24443"/>
                      <a:pt x="872" y="24428"/>
                      <a:pt x="855" y="24362"/>
                    </a:cubicBezTo>
                    <a:lnTo>
                      <a:pt x="873" y="24255"/>
                    </a:lnTo>
                    <a:close/>
                    <a:moveTo>
                      <a:pt x="39333" y="24806"/>
                    </a:moveTo>
                    <a:cubicBezTo>
                      <a:pt x="39324" y="24834"/>
                      <a:pt x="39315" y="24861"/>
                      <a:pt x="39307" y="24888"/>
                    </a:cubicBezTo>
                    <a:lnTo>
                      <a:pt x="39307" y="24888"/>
                    </a:lnTo>
                    <a:cubicBezTo>
                      <a:pt x="39313" y="24882"/>
                      <a:pt x="39319" y="24876"/>
                      <a:pt x="39325" y="24870"/>
                    </a:cubicBezTo>
                    <a:cubicBezTo>
                      <a:pt x="39333" y="24845"/>
                      <a:pt x="39335" y="24824"/>
                      <a:pt x="39333" y="24806"/>
                    </a:cubicBezTo>
                    <a:close/>
                    <a:moveTo>
                      <a:pt x="945" y="25083"/>
                    </a:moveTo>
                    <a:cubicBezTo>
                      <a:pt x="944" y="25083"/>
                      <a:pt x="944" y="25084"/>
                      <a:pt x="944" y="25084"/>
                    </a:cubicBezTo>
                    <a:lnTo>
                      <a:pt x="945" y="25083"/>
                    </a:lnTo>
                    <a:close/>
                    <a:moveTo>
                      <a:pt x="38836" y="25958"/>
                    </a:moveTo>
                    <a:cubicBezTo>
                      <a:pt x="38867" y="25958"/>
                      <a:pt x="38884" y="26004"/>
                      <a:pt x="38853" y="26072"/>
                    </a:cubicBezTo>
                    <a:cubicBezTo>
                      <a:pt x="38812" y="26170"/>
                      <a:pt x="38770" y="26216"/>
                      <a:pt x="38745" y="26216"/>
                    </a:cubicBezTo>
                    <a:cubicBezTo>
                      <a:pt x="38715" y="26216"/>
                      <a:pt x="38711" y="26152"/>
                      <a:pt x="38764" y="26037"/>
                    </a:cubicBezTo>
                    <a:cubicBezTo>
                      <a:pt x="38786" y="25981"/>
                      <a:pt x="38814" y="25958"/>
                      <a:pt x="38836" y="25958"/>
                    </a:cubicBezTo>
                    <a:close/>
                    <a:moveTo>
                      <a:pt x="38167" y="26856"/>
                    </a:moveTo>
                    <a:lnTo>
                      <a:pt x="38167" y="26856"/>
                    </a:lnTo>
                    <a:cubicBezTo>
                      <a:pt x="38168" y="26857"/>
                      <a:pt x="38169" y="26857"/>
                      <a:pt x="38170" y="26858"/>
                    </a:cubicBezTo>
                    <a:lnTo>
                      <a:pt x="38170" y="26858"/>
                    </a:lnTo>
                    <a:cubicBezTo>
                      <a:pt x="38169" y="26857"/>
                      <a:pt x="38168" y="26857"/>
                      <a:pt x="38167" y="26856"/>
                    </a:cubicBezTo>
                    <a:close/>
                    <a:moveTo>
                      <a:pt x="37054" y="29412"/>
                    </a:moveTo>
                    <a:cubicBezTo>
                      <a:pt x="37054" y="29412"/>
                      <a:pt x="37054" y="29412"/>
                      <a:pt x="37054" y="29412"/>
                    </a:cubicBezTo>
                    <a:cubicBezTo>
                      <a:pt x="37054" y="29412"/>
                      <a:pt x="37054" y="29412"/>
                      <a:pt x="37054" y="29412"/>
                    </a:cubicBezTo>
                    <a:close/>
                    <a:moveTo>
                      <a:pt x="36363" y="30130"/>
                    </a:moveTo>
                    <a:cubicBezTo>
                      <a:pt x="36343" y="30130"/>
                      <a:pt x="36316" y="30141"/>
                      <a:pt x="36288" y="30170"/>
                    </a:cubicBezTo>
                    <a:lnTo>
                      <a:pt x="36252" y="30276"/>
                    </a:lnTo>
                    <a:cubicBezTo>
                      <a:pt x="36422" y="30218"/>
                      <a:pt x="36419" y="30130"/>
                      <a:pt x="36363" y="30130"/>
                    </a:cubicBezTo>
                    <a:close/>
                    <a:moveTo>
                      <a:pt x="35157" y="31300"/>
                    </a:moveTo>
                    <a:cubicBezTo>
                      <a:pt x="35157" y="31300"/>
                      <a:pt x="35157" y="31301"/>
                      <a:pt x="35157" y="31301"/>
                    </a:cubicBezTo>
                    <a:cubicBezTo>
                      <a:pt x="35157" y="31300"/>
                      <a:pt x="35157" y="31300"/>
                      <a:pt x="35157" y="31300"/>
                    </a:cubicBezTo>
                    <a:close/>
                    <a:moveTo>
                      <a:pt x="8961" y="36218"/>
                    </a:moveTo>
                    <a:cubicBezTo>
                      <a:pt x="8961" y="36218"/>
                      <a:pt x="8962" y="36218"/>
                      <a:pt x="8963" y="36219"/>
                    </a:cubicBezTo>
                    <a:lnTo>
                      <a:pt x="8963" y="36219"/>
                    </a:lnTo>
                    <a:cubicBezTo>
                      <a:pt x="8962" y="36218"/>
                      <a:pt x="8961" y="36218"/>
                      <a:pt x="8961" y="36218"/>
                    </a:cubicBezTo>
                    <a:close/>
                    <a:moveTo>
                      <a:pt x="9161" y="36301"/>
                    </a:moveTo>
                    <a:cubicBezTo>
                      <a:pt x="9169" y="36301"/>
                      <a:pt x="9179" y="36306"/>
                      <a:pt x="9192" y="36315"/>
                    </a:cubicBezTo>
                    <a:cubicBezTo>
                      <a:pt x="9255" y="36351"/>
                      <a:pt x="9264" y="36449"/>
                      <a:pt x="9290" y="36538"/>
                    </a:cubicBezTo>
                    <a:cubicBezTo>
                      <a:pt x="9278" y="36541"/>
                      <a:pt x="9262" y="36545"/>
                      <a:pt x="9246" y="36545"/>
                    </a:cubicBezTo>
                    <a:cubicBezTo>
                      <a:pt x="9216" y="36545"/>
                      <a:pt x="9183" y="36531"/>
                      <a:pt x="9166" y="36467"/>
                    </a:cubicBezTo>
                    <a:cubicBezTo>
                      <a:pt x="9144" y="36387"/>
                      <a:pt x="9128" y="36301"/>
                      <a:pt x="9161" y="36301"/>
                    </a:cubicBezTo>
                    <a:close/>
                    <a:moveTo>
                      <a:pt x="9780" y="37242"/>
                    </a:moveTo>
                    <a:lnTo>
                      <a:pt x="9780" y="37242"/>
                    </a:lnTo>
                    <a:cubicBezTo>
                      <a:pt x="9634" y="37274"/>
                      <a:pt x="9737" y="37441"/>
                      <a:pt x="9789" y="37441"/>
                    </a:cubicBezTo>
                    <a:cubicBezTo>
                      <a:pt x="9810" y="37441"/>
                      <a:pt x="9822" y="37414"/>
                      <a:pt x="9807" y="37340"/>
                    </a:cubicBezTo>
                    <a:cubicBezTo>
                      <a:pt x="9798" y="37304"/>
                      <a:pt x="9789" y="37277"/>
                      <a:pt x="9780" y="37242"/>
                    </a:cubicBezTo>
                    <a:close/>
                    <a:moveTo>
                      <a:pt x="9994" y="37821"/>
                    </a:moveTo>
                    <a:cubicBezTo>
                      <a:pt x="9994" y="37821"/>
                      <a:pt x="9994" y="37821"/>
                      <a:pt x="9993" y="37821"/>
                    </a:cubicBezTo>
                    <a:lnTo>
                      <a:pt x="9993" y="37821"/>
                    </a:lnTo>
                    <a:cubicBezTo>
                      <a:pt x="9994" y="37821"/>
                      <a:pt x="9994" y="37821"/>
                      <a:pt x="9994" y="37821"/>
                    </a:cubicBezTo>
                    <a:close/>
                    <a:moveTo>
                      <a:pt x="30765" y="37892"/>
                    </a:moveTo>
                    <a:cubicBezTo>
                      <a:pt x="30765" y="37894"/>
                      <a:pt x="30765" y="37895"/>
                      <a:pt x="30764" y="37897"/>
                    </a:cubicBezTo>
                    <a:lnTo>
                      <a:pt x="30764" y="37897"/>
                    </a:lnTo>
                    <a:cubicBezTo>
                      <a:pt x="30765" y="37896"/>
                      <a:pt x="30765" y="37894"/>
                      <a:pt x="30765" y="37892"/>
                    </a:cubicBezTo>
                    <a:close/>
                    <a:moveTo>
                      <a:pt x="9914" y="39089"/>
                    </a:moveTo>
                    <a:cubicBezTo>
                      <a:pt x="9924" y="39089"/>
                      <a:pt x="9935" y="39096"/>
                      <a:pt x="9949" y="39112"/>
                    </a:cubicBezTo>
                    <a:cubicBezTo>
                      <a:pt x="9994" y="39157"/>
                      <a:pt x="9994" y="39255"/>
                      <a:pt x="10003" y="39344"/>
                    </a:cubicBezTo>
                    <a:cubicBezTo>
                      <a:pt x="9994" y="39344"/>
                      <a:pt x="9983" y="39345"/>
                      <a:pt x="9972" y="39345"/>
                    </a:cubicBezTo>
                    <a:cubicBezTo>
                      <a:pt x="9939" y="39345"/>
                      <a:pt x="9900" y="39335"/>
                      <a:pt x="9887" y="39255"/>
                    </a:cubicBezTo>
                    <a:cubicBezTo>
                      <a:pt x="9873" y="39172"/>
                      <a:pt x="9881" y="39089"/>
                      <a:pt x="9914" y="39089"/>
                    </a:cubicBezTo>
                    <a:close/>
                    <a:moveTo>
                      <a:pt x="29892" y="42443"/>
                    </a:moveTo>
                    <a:lnTo>
                      <a:pt x="29892" y="42443"/>
                    </a:lnTo>
                    <a:cubicBezTo>
                      <a:pt x="29892" y="42444"/>
                      <a:pt x="29893" y="42444"/>
                      <a:pt x="29893" y="42444"/>
                    </a:cubicBezTo>
                    <a:cubicBezTo>
                      <a:pt x="29893" y="42444"/>
                      <a:pt x="29893" y="42444"/>
                      <a:pt x="29893" y="42444"/>
                    </a:cubicBezTo>
                    <a:lnTo>
                      <a:pt x="29893" y="42444"/>
                    </a:lnTo>
                    <a:cubicBezTo>
                      <a:pt x="29893" y="42444"/>
                      <a:pt x="29892" y="42444"/>
                      <a:pt x="29892" y="42443"/>
                    </a:cubicBezTo>
                    <a:close/>
                    <a:moveTo>
                      <a:pt x="19371" y="0"/>
                    </a:moveTo>
                    <a:cubicBezTo>
                      <a:pt x="19363" y="0"/>
                      <a:pt x="19355" y="0"/>
                      <a:pt x="19346" y="1"/>
                    </a:cubicBezTo>
                    <a:cubicBezTo>
                      <a:pt x="19346" y="23"/>
                      <a:pt x="19396" y="163"/>
                      <a:pt x="19315" y="163"/>
                    </a:cubicBezTo>
                    <a:cubicBezTo>
                      <a:pt x="19299" y="163"/>
                      <a:pt x="19277" y="157"/>
                      <a:pt x="19248" y="143"/>
                    </a:cubicBezTo>
                    <a:cubicBezTo>
                      <a:pt x="19159" y="99"/>
                      <a:pt x="19159" y="19"/>
                      <a:pt x="18990" y="19"/>
                    </a:cubicBezTo>
                    <a:cubicBezTo>
                      <a:pt x="18892" y="19"/>
                      <a:pt x="18857" y="72"/>
                      <a:pt x="18741" y="72"/>
                    </a:cubicBezTo>
                    <a:cubicBezTo>
                      <a:pt x="18741" y="42"/>
                      <a:pt x="18677" y="32"/>
                      <a:pt x="18592" y="32"/>
                    </a:cubicBezTo>
                    <a:cubicBezTo>
                      <a:pt x="18449" y="32"/>
                      <a:pt x="18248" y="61"/>
                      <a:pt x="18197" y="72"/>
                    </a:cubicBezTo>
                    <a:cubicBezTo>
                      <a:pt x="18055" y="99"/>
                      <a:pt x="18260" y="161"/>
                      <a:pt x="18215" y="188"/>
                    </a:cubicBezTo>
                    <a:cubicBezTo>
                      <a:pt x="18196" y="200"/>
                      <a:pt x="18176" y="205"/>
                      <a:pt x="18157" y="205"/>
                    </a:cubicBezTo>
                    <a:cubicBezTo>
                      <a:pt x="18058" y="205"/>
                      <a:pt x="17963" y="78"/>
                      <a:pt x="17948" y="63"/>
                    </a:cubicBezTo>
                    <a:cubicBezTo>
                      <a:pt x="17937" y="49"/>
                      <a:pt x="17906" y="44"/>
                      <a:pt x="17869" y="44"/>
                    </a:cubicBezTo>
                    <a:cubicBezTo>
                      <a:pt x="17789" y="44"/>
                      <a:pt x="17676" y="66"/>
                      <a:pt x="17627" y="72"/>
                    </a:cubicBezTo>
                    <a:cubicBezTo>
                      <a:pt x="17449" y="99"/>
                      <a:pt x="17271" y="135"/>
                      <a:pt x="17093" y="179"/>
                    </a:cubicBezTo>
                    <a:cubicBezTo>
                      <a:pt x="16968" y="241"/>
                      <a:pt x="16835" y="286"/>
                      <a:pt x="16710" y="331"/>
                    </a:cubicBezTo>
                    <a:cubicBezTo>
                      <a:pt x="16660" y="314"/>
                      <a:pt x="16917" y="122"/>
                      <a:pt x="16856" y="122"/>
                    </a:cubicBezTo>
                    <a:cubicBezTo>
                      <a:pt x="16851" y="122"/>
                      <a:pt x="16844" y="123"/>
                      <a:pt x="16835" y="126"/>
                    </a:cubicBezTo>
                    <a:cubicBezTo>
                      <a:pt x="16728" y="161"/>
                      <a:pt x="16269" y="347"/>
                      <a:pt x="16273" y="392"/>
                    </a:cubicBezTo>
                    <a:lnTo>
                      <a:pt x="16273" y="392"/>
                    </a:lnTo>
                    <a:cubicBezTo>
                      <a:pt x="16267" y="349"/>
                      <a:pt x="16216" y="331"/>
                      <a:pt x="16142" y="331"/>
                    </a:cubicBezTo>
                    <a:cubicBezTo>
                      <a:pt x="16112" y="331"/>
                      <a:pt x="16078" y="334"/>
                      <a:pt x="16042" y="339"/>
                    </a:cubicBezTo>
                    <a:cubicBezTo>
                      <a:pt x="15935" y="357"/>
                      <a:pt x="15828" y="384"/>
                      <a:pt x="15730" y="429"/>
                    </a:cubicBezTo>
                    <a:cubicBezTo>
                      <a:pt x="15650" y="455"/>
                      <a:pt x="15632" y="500"/>
                      <a:pt x="15561" y="535"/>
                    </a:cubicBezTo>
                    <a:cubicBezTo>
                      <a:pt x="15450" y="584"/>
                      <a:pt x="15349" y="596"/>
                      <a:pt x="15250" y="596"/>
                    </a:cubicBezTo>
                    <a:cubicBezTo>
                      <a:pt x="15168" y="596"/>
                      <a:pt x="15086" y="588"/>
                      <a:pt x="14999" y="588"/>
                    </a:cubicBezTo>
                    <a:cubicBezTo>
                      <a:pt x="14982" y="588"/>
                      <a:pt x="14964" y="588"/>
                      <a:pt x="14946" y="589"/>
                    </a:cubicBezTo>
                    <a:cubicBezTo>
                      <a:pt x="14893" y="589"/>
                      <a:pt x="14893" y="616"/>
                      <a:pt x="14902" y="633"/>
                    </a:cubicBezTo>
                    <a:cubicBezTo>
                      <a:pt x="14831" y="660"/>
                      <a:pt x="14750" y="669"/>
                      <a:pt x="14679" y="687"/>
                    </a:cubicBezTo>
                    <a:cubicBezTo>
                      <a:pt x="14545" y="722"/>
                      <a:pt x="14448" y="803"/>
                      <a:pt x="14305" y="847"/>
                    </a:cubicBezTo>
                    <a:cubicBezTo>
                      <a:pt x="14189" y="874"/>
                      <a:pt x="14082" y="901"/>
                      <a:pt x="13967" y="909"/>
                    </a:cubicBezTo>
                    <a:cubicBezTo>
                      <a:pt x="13895" y="918"/>
                      <a:pt x="13824" y="945"/>
                      <a:pt x="13762" y="990"/>
                    </a:cubicBezTo>
                    <a:cubicBezTo>
                      <a:pt x="13699" y="1052"/>
                      <a:pt x="13316" y="1150"/>
                      <a:pt x="13192" y="1203"/>
                    </a:cubicBezTo>
                    <a:cubicBezTo>
                      <a:pt x="13129" y="1221"/>
                      <a:pt x="12791" y="1426"/>
                      <a:pt x="12773" y="1426"/>
                    </a:cubicBezTo>
                    <a:cubicBezTo>
                      <a:pt x="12764" y="1426"/>
                      <a:pt x="12800" y="1337"/>
                      <a:pt x="12809" y="1328"/>
                    </a:cubicBezTo>
                    <a:lnTo>
                      <a:pt x="12809" y="1328"/>
                    </a:lnTo>
                    <a:lnTo>
                      <a:pt x="12639" y="1444"/>
                    </a:lnTo>
                    <a:cubicBezTo>
                      <a:pt x="12622" y="1462"/>
                      <a:pt x="12524" y="1595"/>
                      <a:pt x="12497" y="1604"/>
                    </a:cubicBezTo>
                    <a:cubicBezTo>
                      <a:pt x="12493" y="1606"/>
                      <a:pt x="12490" y="1607"/>
                      <a:pt x="12487" y="1607"/>
                    </a:cubicBezTo>
                    <a:cubicBezTo>
                      <a:pt x="12462" y="1607"/>
                      <a:pt x="12466" y="1542"/>
                      <a:pt x="12426" y="1542"/>
                    </a:cubicBezTo>
                    <a:cubicBezTo>
                      <a:pt x="12337" y="1560"/>
                      <a:pt x="12256" y="1586"/>
                      <a:pt x="12176" y="1622"/>
                    </a:cubicBezTo>
                    <a:cubicBezTo>
                      <a:pt x="12102" y="1669"/>
                      <a:pt x="11992" y="1747"/>
                      <a:pt x="11931" y="1747"/>
                    </a:cubicBezTo>
                    <a:cubicBezTo>
                      <a:pt x="11912" y="1747"/>
                      <a:pt x="11898" y="1739"/>
                      <a:pt x="11891" y="1720"/>
                    </a:cubicBezTo>
                    <a:lnTo>
                      <a:pt x="11891" y="1720"/>
                    </a:lnTo>
                    <a:cubicBezTo>
                      <a:pt x="11900" y="1747"/>
                      <a:pt x="11811" y="1827"/>
                      <a:pt x="11829" y="1836"/>
                    </a:cubicBezTo>
                    <a:cubicBezTo>
                      <a:pt x="11803" y="1828"/>
                      <a:pt x="11780" y="1824"/>
                      <a:pt x="11756" y="1824"/>
                    </a:cubicBezTo>
                    <a:cubicBezTo>
                      <a:pt x="11700" y="1824"/>
                      <a:pt x="11640" y="1848"/>
                      <a:pt x="11526" y="1898"/>
                    </a:cubicBezTo>
                    <a:cubicBezTo>
                      <a:pt x="11446" y="1925"/>
                      <a:pt x="11366" y="1961"/>
                      <a:pt x="11294" y="2014"/>
                    </a:cubicBezTo>
                    <a:cubicBezTo>
                      <a:pt x="11259" y="2050"/>
                      <a:pt x="11303" y="2050"/>
                      <a:pt x="11250" y="2076"/>
                    </a:cubicBezTo>
                    <a:cubicBezTo>
                      <a:pt x="11090" y="2148"/>
                      <a:pt x="11027" y="2130"/>
                      <a:pt x="10858" y="2210"/>
                    </a:cubicBezTo>
                    <a:cubicBezTo>
                      <a:pt x="10798" y="2233"/>
                      <a:pt x="10551" y="2377"/>
                      <a:pt x="10456" y="2377"/>
                    </a:cubicBezTo>
                    <a:cubicBezTo>
                      <a:pt x="10439" y="2377"/>
                      <a:pt x="10427" y="2372"/>
                      <a:pt x="10421" y="2361"/>
                    </a:cubicBezTo>
                    <a:lnTo>
                      <a:pt x="10421" y="2361"/>
                    </a:lnTo>
                    <a:cubicBezTo>
                      <a:pt x="10252" y="2450"/>
                      <a:pt x="10448" y="2450"/>
                      <a:pt x="10350" y="2540"/>
                    </a:cubicBezTo>
                    <a:cubicBezTo>
                      <a:pt x="10327" y="2558"/>
                      <a:pt x="10298" y="2565"/>
                      <a:pt x="10270" y="2565"/>
                    </a:cubicBezTo>
                    <a:cubicBezTo>
                      <a:pt x="10232" y="2565"/>
                      <a:pt x="10196" y="2554"/>
                      <a:pt x="10181" y="2548"/>
                    </a:cubicBezTo>
                    <a:cubicBezTo>
                      <a:pt x="10128" y="2557"/>
                      <a:pt x="10083" y="2575"/>
                      <a:pt x="10038" y="2593"/>
                    </a:cubicBezTo>
                    <a:cubicBezTo>
                      <a:pt x="9925" y="2634"/>
                      <a:pt x="9589" y="2941"/>
                      <a:pt x="9504" y="2941"/>
                    </a:cubicBezTo>
                    <a:cubicBezTo>
                      <a:pt x="9498" y="2941"/>
                      <a:pt x="9493" y="2939"/>
                      <a:pt x="9490" y="2936"/>
                    </a:cubicBezTo>
                    <a:lnTo>
                      <a:pt x="9490" y="2936"/>
                    </a:lnTo>
                    <a:cubicBezTo>
                      <a:pt x="9508" y="2967"/>
                      <a:pt x="9536" y="3103"/>
                      <a:pt x="9477" y="3136"/>
                    </a:cubicBezTo>
                    <a:cubicBezTo>
                      <a:pt x="9469" y="3141"/>
                      <a:pt x="9459" y="3142"/>
                      <a:pt x="9448" y="3142"/>
                    </a:cubicBezTo>
                    <a:cubicBezTo>
                      <a:pt x="9414" y="3142"/>
                      <a:pt x="9375" y="3125"/>
                      <a:pt x="9362" y="3118"/>
                    </a:cubicBezTo>
                    <a:cubicBezTo>
                      <a:pt x="9326" y="3127"/>
                      <a:pt x="9290" y="3145"/>
                      <a:pt x="9255" y="3154"/>
                    </a:cubicBezTo>
                    <a:cubicBezTo>
                      <a:pt x="9166" y="3181"/>
                      <a:pt x="9094" y="3225"/>
                      <a:pt x="9032" y="3288"/>
                    </a:cubicBezTo>
                    <a:cubicBezTo>
                      <a:pt x="9000" y="3304"/>
                      <a:pt x="8968" y="3334"/>
                      <a:pt x="8937" y="3334"/>
                    </a:cubicBezTo>
                    <a:cubicBezTo>
                      <a:pt x="8933" y="3334"/>
                      <a:pt x="8929" y="3333"/>
                      <a:pt x="8925" y="3332"/>
                    </a:cubicBezTo>
                    <a:cubicBezTo>
                      <a:pt x="8873" y="3324"/>
                      <a:pt x="8930" y="3198"/>
                      <a:pt x="8902" y="3198"/>
                    </a:cubicBezTo>
                    <a:cubicBezTo>
                      <a:pt x="8901" y="3198"/>
                      <a:pt x="8900" y="3198"/>
                      <a:pt x="8898" y="3199"/>
                    </a:cubicBezTo>
                    <a:cubicBezTo>
                      <a:pt x="8863" y="3199"/>
                      <a:pt x="8720" y="3386"/>
                      <a:pt x="8676" y="3421"/>
                    </a:cubicBezTo>
                    <a:cubicBezTo>
                      <a:pt x="8515" y="3519"/>
                      <a:pt x="8346" y="3608"/>
                      <a:pt x="8177" y="3680"/>
                    </a:cubicBezTo>
                    <a:cubicBezTo>
                      <a:pt x="7999" y="3778"/>
                      <a:pt x="8284" y="3884"/>
                      <a:pt x="8008" y="3965"/>
                    </a:cubicBezTo>
                    <a:cubicBezTo>
                      <a:pt x="7865" y="4000"/>
                      <a:pt x="7785" y="3991"/>
                      <a:pt x="7634" y="4134"/>
                    </a:cubicBezTo>
                    <a:cubicBezTo>
                      <a:pt x="7587" y="4180"/>
                      <a:pt x="7541" y="4361"/>
                      <a:pt x="7471" y="4361"/>
                    </a:cubicBezTo>
                    <a:cubicBezTo>
                      <a:pt x="7460" y="4361"/>
                      <a:pt x="7449" y="4357"/>
                      <a:pt x="7438" y="4348"/>
                    </a:cubicBezTo>
                    <a:cubicBezTo>
                      <a:pt x="7424" y="4338"/>
                      <a:pt x="7411" y="4334"/>
                      <a:pt x="7397" y="4334"/>
                    </a:cubicBezTo>
                    <a:cubicBezTo>
                      <a:pt x="7308" y="4334"/>
                      <a:pt x="7208" y="4513"/>
                      <a:pt x="7161" y="4606"/>
                    </a:cubicBezTo>
                    <a:cubicBezTo>
                      <a:pt x="7072" y="4793"/>
                      <a:pt x="6939" y="4740"/>
                      <a:pt x="6787" y="4846"/>
                    </a:cubicBezTo>
                    <a:cubicBezTo>
                      <a:pt x="6636" y="4962"/>
                      <a:pt x="6841" y="4989"/>
                      <a:pt x="6841" y="5042"/>
                    </a:cubicBezTo>
                    <a:cubicBezTo>
                      <a:pt x="6832" y="5105"/>
                      <a:pt x="6565" y="5105"/>
                      <a:pt x="6547" y="5185"/>
                    </a:cubicBezTo>
                    <a:cubicBezTo>
                      <a:pt x="6547" y="5212"/>
                      <a:pt x="6627" y="5176"/>
                      <a:pt x="6600" y="5229"/>
                    </a:cubicBezTo>
                    <a:cubicBezTo>
                      <a:pt x="6565" y="5274"/>
                      <a:pt x="6529" y="5319"/>
                      <a:pt x="6476" y="5345"/>
                    </a:cubicBezTo>
                    <a:cubicBezTo>
                      <a:pt x="6464" y="5349"/>
                      <a:pt x="6455" y="5350"/>
                      <a:pt x="6447" y="5350"/>
                    </a:cubicBezTo>
                    <a:cubicBezTo>
                      <a:pt x="6397" y="5350"/>
                      <a:pt x="6403" y="5293"/>
                      <a:pt x="6363" y="5293"/>
                    </a:cubicBezTo>
                    <a:cubicBezTo>
                      <a:pt x="6344" y="5293"/>
                      <a:pt x="6314" y="5306"/>
                      <a:pt x="6262" y="5345"/>
                    </a:cubicBezTo>
                    <a:cubicBezTo>
                      <a:pt x="6012" y="5541"/>
                      <a:pt x="5790" y="5764"/>
                      <a:pt x="5594" y="6013"/>
                    </a:cubicBezTo>
                    <a:cubicBezTo>
                      <a:pt x="5558" y="6076"/>
                      <a:pt x="5514" y="6138"/>
                      <a:pt x="5469" y="6191"/>
                    </a:cubicBezTo>
                    <a:cubicBezTo>
                      <a:pt x="5452" y="6241"/>
                      <a:pt x="5434" y="6259"/>
                      <a:pt x="5418" y="6259"/>
                    </a:cubicBezTo>
                    <a:cubicBezTo>
                      <a:pt x="5378" y="6259"/>
                      <a:pt x="5345" y="6155"/>
                      <a:pt x="5337" y="6155"/>
                    </a:cubicBezTo>
                    <a:cubicBezTo>
                      <a:pt x="5336" y="6155"/>
                      <a:pt x="5336" y="6155"/>
                      <a:pt x="5335" y="6156"/>
                    </a:cubicBezTo>
                    <a:cubicBezTo>
                      <a:pt x="5211" y="6281"/>
                      <a:pt x="5398" y="6352"/>
                      <a:pt x="5157" y="6441"/>
                    </a:cubicBezTo>
                    <a:cubicBezTo>
                      <a:pt x="5122" y="6468"/>
                      <a:pt x="5095" y="6512"/>
                      <a:pt x="5068" y="6548"/>
                    </a:cubicBezTo>
                    <a:cubicBezTo>
                      <a:pt x="5000" y="6633"/>
                      <a:pt x="4617" y="7211"/>
                      <a:pt x="4519" y="7211"/>
                    </a:cubicBezTo>
                    <a:cubicBezTo>
                      <a:pt x="4515" y="7211"/>
                      <a:pt x="4510" y="7210"/>
                      <a:pt x="4507" y="7207"/>
                    </a:cubicBezTo>
                    <a:lnTo>
                      <a:pt x="4418" y="7528"/>
                    </a:lnTo>
                    <a:cubicBezTo>
                      <a:pt x="4408" y="7518"/>
                      <a:pt x="4396" y="7513"/>
                      <a:pt x="4382" y="7513"/>
                    </a:cubicBezTo>
                    <a:cubicBezTo>
                      <a:pt x="4323" y="7513"/>
                      <a:pt x="4234" y="7598"/>
                      <a:pt x="4169" y="7670"/>
                    </a:cubicBezTo>
                    <a:cubicBezTo>
                      <a:pt x="4088" y="7759"/>
                      <a:pt x="4044" y="7723"/>
                      <a:pt x="3964" y="7741"/>
                    </a:cubicBezTo>
                    <a:cubicBezTo>
                      <a:pt x="3884" y="7759"/>
                      <a:pt x="3955" y="8000"/>
                      <a:pt x="3866" y="8098"/>
                    </a:cubicBezTo>
                    <a:cubicBezTo>
                      <a:pt x="3850" y="8089"/>
                      <a:pt x="3789" y="7970"/>
                      <a:pt x="3751" y="7970"/>
                    </a:cubicBezTo>
                    <a:cubicBezTo>
                      <a:pt x="3747" y="7970"/>
                      <a:pt x="3744" y="7971"/>
                      <a:pt x="3741" y="7973"/>
                    </a:cubicBezTo>
                    <a:cubicBezTo>
                      <a:pt x="3661" y="8053"/>
                      <a:pt x="3581" y="8240"/>
                      <a:pt x="3616" y="8276"/>
                    </a:cubicBezTo>
                    <a:cubicBezTo>
                      <a:pt x="3661" y="8320"/>
                      <a:pt x="3732" y="8258"/>
                      <a:pt x="3661" y="8356"/>
                    </a:cubicBezTo>
                    <a:cubicBezTo>
                      <a:pt x="3643" y="8400"/>
                      <a:pt x="3599" y="8427"/>
                      <a:pt x="3545" y="8445"/>
                    </a:cubicBezTo>
                    <a:cubicBezTo>
                      <a:pt x="3540" y="8446"/>
                      <a:pt x="3535" y="8447"/>
                      <a:pt x="3530" y="8447"/>
                    </a:cubicBezTo>
                    <a:cubicBezTo>
                      <a:pt x="3469" y="8447"/>
                      <a:pt x="3461" y="8354"/>
                      <a:pt x="3400" y="8354"/>
                    </a:cubicBezTo>
                    <a:cubicBezTo>
                      <a:pt x="3395" y="8354"/>
                      <a:pt x="3390" y="8355"/>
                      <a:pt x="3385" y="8356"/>
                    </a:cubicBezTo>
                    <a:cubicBezTo>
                      <a:pt x="3367" y="8356"/>
                      <a:pt x="3385" y="8472"/>
                      <a:pt x="3385" y="8472"/>
                    </a:cubicBezTo>
                    <a:cubicBezTo>
                      <a:pt x="3367" y="8552"/>
                      <a:pt x="3331" y="8623"/>
                      <a:pt x="3287" y="8685"/>
                    </a:cubicBezTo>
                    <a:cubicBezTo>
                      <a:pt x="3242" y="8748"/>
                      <a:pt x="3216" y="8739"/>
                      <a:pt x="3198" y="8783"/>
                    </a:cubicBezTo>
                    <a:cubicBezTo>
                      <a:pt x="3180" y="8846"/>
                      <a:pt x="3171" y="8908"/>
                      <a:pt x="3180" y="8962"/>
                    </a:cubicBezTo>
                    <a:cubicBezTo>
                      <a:pt x="3180" y="9042"/>
                      <a:pt x="3029" y="8997"/>
                      <a:pt x="3002" y="9113"/>
                    </a:cubicBezTo>
                    <a:cubicBezTo>
                      <a:pt x="2984" y="9166"/>
                      <a:pt x="3011" y="9193"/>
                      <a:pt x="2984" y="9256"/>
                    </a:cubicBezTo>
                    <a:cubicBezTo>
                      <a:pt x="2948" y="9309"/>
                      <a:pt x="2913" y="9371"/>
                      <a:pt x="2868" y="9425"/>
                    </a:cubicBezTo>
                    <a:cubicBezTo>
                      <a:pt x="2938" y="9323"/>
                      <a:pt x="2985" y="9167"/>
                      <a:pt x="2948" y="9167"/>
                    </a:cubicBezTo>
                    <a:cubicBezTo>
                      <a:pt x="2934" y="9167"/>
                      <a:pt x="2905" y="9192"/>
                      <a:pt x="2859" y="9256"/>
                    </a:cubicBezTo>
                    <a:cubicBezTo>
                      <a:pt x="2788" y="9353"/>
                      <a:pt x="2673" y="9566"/>
                      <a:pt x="2725" y="9603"/>
                    </a:cubicBezTo>
                    <a:lnTo>
                      <a:pt x="2725" y="9603"/>
                    </a:lnTo>
                    <a:cubicBezTo>
                      <a:pt x="2719" y="9598"/>
                      <a:pt x="2712" y="9596"/>
                      <a:pt x="2705" y="9596"/>
                    </a:cubicBezTo>
                    <a:cubicBezTo>
                      <a:pt x="2569" y="9596"/>
                      <a:pt x="2222" y="10227"/>
                      <a:pt x="2129" y="10387"/>
                    </a:cubicBezTo>
                    <a:cubicBezTo>
                      <a:pt x="2031" y="10565"/>
                      <a:pt x="2129" y="10520"/>
                      <a:pt x="2191" y="10565"/>
                    </a:cubicBezTo>
                    <a:cubicBezTo>
                      <a:pt x="2218" y="10681"/>
                      <a:pt x="2209" y="10698"/>
                      <a:pt x="2093" y="10734"/>
                    </a:cubicBezTo>
                    <a:cubicBezTo>
                      <a:pt x="2081" y="10728"/>
                      <a:pt x="2069" y="10725"/>
                      <a:pt x="2055" y="10725"/>
                    </a:cubicBezTo>
                    <a:cubicBezTo>
                      <a:pt x="1909" y="10725"/>
                      <a:pt x="1684" y="11062"/>
                      <a:pt x="1586" y="11242"/>
                    </a:cubicBezTo>
                    <a:cubicBezTo>
                      <a:pt x="1514" y="11340"/>
                      <a:pt x="1479" y="11464"/>
                      <a:pt x="1470" y="11580"/>
                    </a:cubicBezTo>
                    <a:cubicBezTo>
                      <a:pt x="1488" y="11723"/>
                      <a:pt x="1452" y="11865"/>
                      <a:pt x="1381" y="11990"/>
                    </a:cubicBezTo>
                    <a:cubicBezTo>
                      <a:pt x="1440" y="11871"/>
                      <a:pt x="1444" y="11778"/>
                      <a:pt x="1411" y="11778"/>
                    </a:cubicBezTo>
                    <a:cubicBezTo>
                      <a:pt x="1390" y="11778"/>
                      <a:pt x="1355" y="11816"/>
                      <a:pt x="1309" y="11910"/>
                    </a:cubicBezTo>
                    <a:cubicBezTo>
                      <a:pt x="1211" y="12097"/>
                      <a:pt x="1149" y="12284"/>
                      <a:pt x="1069" y="12471"/>
                    </a:cubicBezTo>
                    <a:cubicBezTo>
                      <a:pt x="980" y="12694"/>
                      <a:pt x="944" y="12792"/>
                      <a:pt x="1007" y="12943"/>
                    </a:cubicBezTo>
                    <a:cubicBezTo>
                      <a:pt x="982" y="12885"/>
                      <a:pt x="964" y="12826"/>
                      <a:pt x="911" y="12826"/>
                    </a:cubicBezTo>
                    <a:cubicBezTo>
                      <a:pt x="908" y="12826"/>
                      <a:pt x="904" y="12827"/>
                      <a:pt x="900" y="12827"/>
                    </a:cubicBezTo>
                    <a:cubicBezTo>
                      <a:pt x="864" y="12836"/>
                      <a:pt x="793" y="12979"/>
                      <a:pt x="828" y="13005"/>
                    </a:cubicBezTo>
                    <a:cubicBezTo>
                      <a:pt x="864" y="13023"/>
                      <a:pt x="802" y="13157"/>
                      <a:pt x="766" y="13255"/>
                    </a:cubicBezTo>
                    <a:cubicBezTo>
                      <a:pt x="757" y="13308"/>
                      <a:pt x="802" y="13326"/>
                      <a:pt x="811" y="13380"/>
                    </a:cubicBezTo>
                    <a:cubicBezTo>
                      <a:pt x="811" y="13460"/>
                      <a:pt x="730" y="13504"/>
                      <a:pt x="695" y="13567"/>
                    </a:cubicBezTo>
                    <a:cubicBezTo>
                      <a:pt x="668" y="13629"/>
                      <a:pt x="641" y="13700"/>
                      <a:pt x="633" y="13771"/>
                    </a:cubicBezTo>
                    <a:cubicBezTo>
                      <a:pt x="606" y="13843"/>
                      <a:pt x="606" y="13914"/>
                      <a:pt x="633" y="13985"/>
                    </a:cubicBezTo>
                    <a:cubicBezTo>
                      <a:pt x="659" y="14021"/>
                      <a:pt x="615" y="14101"/>
                      <a:pt x="597" y="14190"/>
                    </a:cubicBezTo>
                    <a:cubicBezTo>
                      <a:pt x="569" y="14186"/>
                      <a:pt x="552" y="14172"/>
                      <a:pt x="540" y="14172"/>
                    </a:cubicBezTo>
                    <a:cubicBezTo>
                      <a:pt x="525" y="14172"/>
                      <a:pt x="518" y="14194"/>
                      <a:pt x="508" y="14288"/>
                    </a:cubicBezTo>
                    <a:cubicBezTo>
                      <a:pt x="499" y="14386"/>
                      <a:pt x="499" y="14484"/>
                      <a:pt x="499" y="14582"/>
                    </a:cubicBezTo>
                    <a:cubicBezTo>
                      <a:pt x="499" y="14581"/>
                      <a:pt x="499" y="14581"/>
                      <a:pt x="499" y="14581"/>
                    </a:cubicBezTo>
                    <a:lnTo>
                      <a:pt x="499" y="14581"/>
                    </a:lnTo>
                    <a:cubicBezTo>
                      <a:pt x="500" y="14581"/>
                      <a:pt x="512" y="14722"/>
                      <a:pt x="490" y="14722"/>
                    </a:cubicBezTo>
                    <a:cubicBezTo>
                      <a:pt x="488" y="14722"/>
                      <a:pt x="485" y="14720"/>
                      <a:pt x="481" y="14716"/>
                    </a:cubicBezTo>
                    <a:cubicBezTo>
                      <a:pt x="473" y="14707"/>
                      <a:pt x="472" y="14661"/>
                      <a:pt x="444" y="14661"/>
                    </a:cubicBezTo>
                    <a:cubicBezTo>
                      <a:pt x="442" y="14661"/>
                      <a:pt x="439" y="14661"/>
                      <a:pt x="437" y="14662"/>
                    </a:cubicBezTo>
                    <a:cubicBezTo>
                      <a:pt x="410" y="14733"/>
                      <a:pt x="419" y="14814"/>
                      <a:pt x="445" y="14885"/>
                    </a:cubicBezTo>
                    <a:cubicBezTo>
                      <a:pt x="463" y="14956"/>
                      <a:pt x="472" y="15108"/>
                      <a:pt x="410" y="15152"/>
                    </a:cubicBezTo>
                    <a:cubicBezTo>
                      <a:pt x="394" y="15164"/>
                      <a:pt x="381" y="15166"/>
                      <a:pt x="369" y="15166"/>
                    </a:cubicBezTo>
                    <a:cubicBezTo>
                      <a:pt x="363" y="15166"/>
                      <a:pt x="357" y="15165"/>
                      <a:pt x="352" y="15165"/>
                    </a:cubicBezTo>
                    <a:cubicBezTo>
                      <a:pt x="328" y="15165"/>
                      <a:pt x="309" y="15176"/>
                      <a:pt x="276" y="15295"/>
                    </a:cubicBezTo>
                    <a:cubicBezTo>
                      <a:pt x="232" y="15419"/>
                      <a:pt x="205" y="15544"/>
                      <a:pt x="178" y="15678"/>
                    </a:cubicBezTo>
                    <a:cubicBezTo>
                      <a:pt x="174" y="15731"/>
                      <a:pt x="183" y="15745"/>
                      <a:pt x="197" y="15745"/>
                    </a:cubicBezTo>
                    <a:cubicBezTo>
                      <a:pt x="211" y="15745"/>
                      <a:pt x="230" y="15730"/>
                      <a:pt x="244" y="15730"/>
                    </a:cubicBezTo>
                    <a:cubicBezTo>
                      <a:pt x="246" y="15730"/>
                      <a:pt x="248" y="15730"/>
                      <a:pt x="250" y="15731"/>
                    </a:cubicBezTo>
                    <a:cubicBezTo>
                      <a:pt x="276" y="15749"/>
                      <a:pt x="303" y="15856"/>
                      <a:pt x="267" y="15918"/>
                    </a:cubicBezTo>
                    <a:cubicBezTo>
                      <a:pt x="241" y="15961"/>
                      <a:pt x="190" y="16149"/>
                      <a:pt x="237" y="16158"/>
                    </a:cubicBezTo>
                    <a:lnTo>
                      <a:pt x="237" y="16158"/>
                    </a:lnTo>
                    <a:cubicBezTo>
                      <a:pt x="236" y="16158"/>
                      <a:pt x="235" y="16158"/>
                      <a:pt x="234" y="16158"/>
                    </a:cubicBezTo>
                    <a:cubicBezTo>
                      <a:pt x="110" y="16158"/>
                      <a:pt x="187" y="16633"/>
                      <a:pt x="187" y="16746"/>
                    </a:cubicBezTo>
                    <a:cubicBezTo>
                      <a:pt x="187" y="16862"/>
                      <a:pt x="160" y="16844"/>
                      <a:pt x="143" y="16933"/>
                    </a:cubicBezTo>
                    <a:cubicBezTo>
                      <a:pt x="125" y="17049"/>
                      <a:pt x="107" y="17165"/>
                      <a:pt x="107" y="17281"/>
                    </a:cubicBezTo>
                    <a:cubicBezTo>
                      <a:pt x="107" y="17361"/>
                      <a:pt x="98" y="17949"/>
                      <a:pt x="27" y="17949"/>
                    </a:cubicBezTo>
                    <a:cubicBezTo>
                      <a:pt x="18" y="18100"/>
                      <a:pt x="27" y="18136"/>
                      <a:pt x="98" y="18154"/>
                    </a:cubicBezTo>
                    <a:cubicBezTo>
                      <a:pt x="134" y="18163"/>
                      <a:pt x="187" y="18261"/>
                      <a:pt x="187" y="18341"/>
                    </a:cubicBezTo>
                    <a:cubicBezTo>
                      <a:pt x="187" y="18340"/>
                      <a:pt x="187" y="18340"/>
                      <a:pt x="186" y="18340"/>
                    </a:cubicBezTo>
                    <a:cubicBezTo>
                      <a:pt x="172" y="18340"/>
                      <a:pt x="70" y="18396"/>
                      <a:pt x="54" y="18421"/>
                    </a:cubicBezTo>
                    <a:cubicBezTo>
                      <a:pt x="18" y="18528"/>
                      <a:pt x="18" y="18644"/>
                      <a:pt x="54" y="18751"/>
                    </a:cubicBezTo>
                    <a:cubicBezTo>
                      <a:pt x="80" y="18849"/>
                      <a:pt x="98" y="18947"/>
                      <a:pt x="107" y="19044"/>
                    </a:cubicBezTo>
                    <a:cubicBezTo>
                      <a:pt x="107" y="19053"/>
                      <a:pt x="54" y="19116"/>
                      <a:pt x="45" y="19151"/>
                    </a:cubicBezTo>
                    <a:cubicBezTo>
                      <a:pt x="0" y="19312"/>
                      <a:pt x="205" y="19312"/>
                      <a:pt x="214" y="19454"/>
                    </a:cubicBezTo>
                    <a:cubicBezTo>
                      <a:pt x="214" y="19533"/>
                      <a:pt x="193" y="19551"/>
                      <a:pt x="166" y="19551"/>
                    </a:cubicBezTo>
                    <a:cubicBezTo>
                      <a:pt x="143" y="19551"/>
                      <a:pt x="116" y="19539"/>
                      <a:pt x="94" y="19539"/>
                    </a:cubicBezTo>
                    <a:cubicBezTo>
                      <a:pt x="74" y="19539"/>
                      <a:pt x="59" y="19549"/>
                      <a:pt x="54" y="19588"/>
                    </a:cubicBezTo>
                    <a:cubicBezTo>
                      <a:pt x="27" y="19819"/>
                      <a:pt x="160" y="20060"/>
                      <a:pt x="205" y="20256"/>
                    </a:cubicBezTo>
                    <a:cubicBezTo>
                      <a:pt x="205" y="20285"/>
                      <a:pt x="242" y="20595"/>
                      <a:pt x="214" y="20595"/>
                    </a:cubicBezTo>
                    <a:cubicBezTo>
                      <a:pt x="208" y="20595"/>
                      <a:pt x="199" y="20582"/>
                      <a:pt x="187" y="20550"/>
                    </a:cubicBezTo>
                    <a:cubicBezTo>
                      <a:pt x="187" y="20436"/>
                      <a:pt x="168" y="20372"/>
                      <a:pt x="146" y="20372"/>
                    </a:cubicBezTo>
                    <a:cubicBezTo>
                      <a:pt x="129" y="20372"/>
                      <a:pt x="110" y="20414"/>
                      <a:pt x="98" y="20505"/>
                    </a:cubicBezTo>
                    <a:cubicBezTo>
                      <a:pt x="81" y="20573"/>
                      <a:pt x="112" y="20792"/>
                      <a:pt x="169" y="20792"/>
                    </a:cubicBezTo>
                    <a:cubicBezTo>
                      <a:pt x="172" y="20792"/>
                      <a:pt x="175" y="20792"/>
                      <a:pt x="178" y="20790"/>
                    </a:cubicBezTo>
                    <a:cubicBezTo>
                      <a:pt x="186" y="20783"/>
                      <a:pt x="223" y="20697"/>
                      <a:pt x="251" y="20697"/>
                    </a:cubicBezTo>
                    <a:cubicBezTo>
                      <a:pt x="257" y="20697"/>
                      <a:pt x="263" y="20701"/>
                      <a:pt x="267" y="20710"/>
                    </a:cubicBezTo>
                    <a:cubicBezTo>
                      <a:pt x="267" y="20719"/>
                      <a:pt x="107" y="21102"/>
                      <a:pt x="178" y="21147"/>
                    </a:cubicBezTo>
                    <a:cubicBezTo>
                      <a:pt x="188" y="21151"/>
                      <a:pt x="198" y="21152"/>
                      <a:pt x="207" y="21152"/>
                    </a:cubicBezTo>
                    <a:cubicBezTo>
                      <a:pt x="224" y="21152"/>
                      <a:pt x="240" y="21148"/>
                      <a:pt x="256" y="21148"/>
                    </a:cubicBezTo>
                    <a:cubicBezTo>
                      <a:pt x="271" y="21148"/>
                      <a:pt x="287" y="21151"/>
                      <a:pt x="303" y="21164"/>
                    </a:cubicBezTo>
                    <a:cubicBezTo>
                      <a:pt x="347" y="21200"/>
                      <a:pt x="374" y="21280"/>
                      <a:pt x="410" y="21334"/>
                    </a:cubicBezTo>
                    <a:cubicBezTo>
                      <a:pt x="303" y="21343"/>
                      <a:pt x="258" y="21325"/>
                      <a:pt x="285" y="21556"/>
                    </a:cubicBezTo>
                    <a:cubicBezTo>
                      <a:pt x="285" y="21610"/>
                      <a:pt x="345" y="21862"/>
                      <a:pt x="390" y="21862"/>
                    </a:cubicBezTo>
                    <a:cubicBezTo>
                      <a:pt x="397" y="21862"/>
                      <a:pt x="404" y="21856"/>
                      <a:pt x="410" y="21841"/>
                    </a:cubicBezTo>
                    <a:lnTo>
                      <a:pt x="428" y="22037"/>
                    </a:lnTo>
                    <a:cubicBezTo>
                      <a:pt x="424" y="22038"/>
                      <a:pt x="421" y="22039"/>
                      <a:pt x="417" y="22039"/>
                    </a:cubicBezTo>
                    <a:cubicBezTo>
                      <a:pt x="398" y="22039"/>
                      <a:pt x="377" y="22028"/>
                      <a:pt x="359" y="22028"/>
                    </a:cubicBezTo>
                    <a:cubicBezTo>
                      <a:pt x="344" y="22028"/>
                      <a:pt x="331" y="22034"/>
                      <a:pt x="321" y="22055"/>
                    </a:cubicBezTo>
                    <a:cubicBezTo>
                      <a:pt x="285" y="22144"/>
                      <a:pt x="285" y="22242"/>
                      <a:pt x="312" y="22331"/>
                    </a:cubicBezTo>
                    <a:cubicBezTo>
                      <a:pt x="365" y="22536"/>
                      <a:pt x="535" y="22563"/>
                      <a:pt x="428" y="22741"/>
                    </a:cubicBezTo>
                    <a:cubicBezTo>
                      <a:pt x="258" y="22759"/>
                      <a:pt x="490" y="22892"/>
                      <a:pt x="517" y="23044"/>
                    </a:cubicBezTo>
                    <a:cubicBezTo>
                      <a:pt x="543" y="23142"/>
                      <a:pt x="472" y="23302"/>
                      <a:pt x="517" y="23373"/>
                    </a:cubicBezTo>
                    <a:cubicBezTo>
                      <a:pt x="561" y="23427"/>
                      <a:pt x="606" y="23462"/>
                      <a:pt x="650" y="23507"/>
                    </a:cubicBezTo>
                    <a:cubicBezTo>
                      <a:pt x="606" y="23587"/>
                      <a:pt x="561" y="23498"/>
                      <a:pt x="561" y="23658"/>
                    </a:cubicBezTo>
                    <a:cubicBezTo>
                      <a:pt x="561" y="23739"/>
                      <a:pt x="570" y="23881"/>
                      <a:pt x="633" y="23917"/>
                    </a:cubicBezTo>
                    <a:cubicBezTo>
                      <a:pt x="686" y="23943"/>
                      <a:pt x="686" y="24086"/>
                      <a:pt x="704" y="24184"/>
                    </a:cubicBezTo>
                    <a:cubicBezTo>
                      <a:pt x="722" y="24246"/>
                      <a:pt x="820" y="24255"/>
                      <a:pt x="855" y="24389"/>
                    </a:cubicBezTo>
                    <a:lnTo>
                      <a:pt x="766" y="24407"/>
                    </a:lnTo>
                    <a:cubicBezTo>
                      <a:pt x="783" y="24473"/>
                      <a:pt x="815" y="24586"/>
                      <a:pt x="855" y="24586"/>
                    </a:cubicBezTo>
                    <a:cubicBezTo>
                      <a:pt x="858" y="24586"/>
                      <a:pt x="861" y="24586"/>
                      <a:pt x="864" y="24585"/>
                    </a:cubicBezTo>
                    <a:cubicBezTo>
                      <a:pt x="926" y="24629"/>
                      <a:pt x="953" y="24709"/>
                      <a:pt x="926" y="24781"/>
                    </a:cubicBezTo>
                    <a:cubicBezTo>
                      <a:pt x="948" y="24845"/>
                      <a:pt x="958" y="24864"/>
                      <a:pt x="980" y="24864"/>
                    </a:cubicBezTo>
                    <a:cubicBezTo>
                      <a:pt x="985" y="24864"/>
                      <a:pt x="991" y="24863"/>
                      <a:pt x="998" y="24861"/>
                    </a:cubicBezTo>
                    <a:cubicBezTo>
                      <a:pt x="999" y="24861"/>
                      <a:pt x="1001" y="24860"/>
                      <a:pt x="1003" y="24860"/>
                    </a:cubicBezTo>
                    <a:cubicBezTo>
                      <a:pt x="1045" y="24860"/>
                      <a:pt x="1087" y="24970"/>
                      <a:pt x="1105" y="25039"/>
                    </a:cubicBezTo>
                    <a:lnTo>
                      <a:pt x="945" y="25083"/>
                    </a:lnTo>
                    <a:lnTo>
                      <a:pt x="945" y="25083"/>
                    </a:lnTo>
                    <a:cubicBezTo>
                      <a:pt x="946" y="25083"/>
                      <a:pt x="948" y="25083"/>
                      <a:pt x="950" y="25083"/>
                    </a:cubicBezTo>
                    <a:cubicBezTo>
                      <a:pt x="1013" y="25083"/>
                      <a:pt x="1114" y="25371"/>
                      <a:pt x="1140" y="25458"/>
                    </a:cubicBezTo>
                    <a:cubicBezTo>
                      <a:pt x="1176" y="25600"/>
                      <a:pt x="1131" y="25609"/>
                      <a:pt x="1140" y="25707"/>
                    </a:cubicBezTo>
                    <a:cubicBezTo>
                      <a:pt x="1238" y="26135"/>
                      <a:pt x="1443" y="26553"/>
                      <a:pt x="1612" y="26963"/>
                    </a:cubicBezTo>
                    <a:cubicBezTo>
                      <a:pt x="1612" y="26963"/>
                      <a:pt x="1577" y="27007"/>
                      <a:pt x="1612" y="27088"/>
                    </a:cubicBezTo>
                    <a:cubicBezTo>
                      <a:pt x="1639" y="27159"/>
                      <a:pt x="1675" y="27221"/>
                      <a:pt x="1719" y="27284"/>
                    </a:cubicBezTo>
                    <a:lnTo>
                      <a:pt x="2093" y="27898"/>
                    </a:lnTo>
                    <a:cubicBezTo>
                      <a:pt x="2254" y="28174"/>
                      <a:pt x="2441" y="28442"/>
                      <a:pt x="2654" y="28691"/>
                    </a:cubicBezTo>
                    <a:cubicBezTo>
                      <a:pt x="2717" y="28780"/>
                      <a:pt x="2797" y="28860"/>
                      <a:pt x="2895" y="28923"/>
                    </a:cubicBezTo>
                    <a:cubicBezTo>
                      <a:pt x="2939" y="28940"/>
                      <a:pt x="3002" y="29038"/>
                      <a:pt x="3037" y="29092"/>
                    </a:cubicBezTo>
                    <a:cubicBezTo>
                      <a:pt x="3018" y="29067"/>
                      <a:pt x="2990" y="29048"/>
                      <a:pt x="2976" y="29048"/>
                    </a:cubicBezTo>
                    <a:cubicBezTo>
                      <a:pt x="2966" y="29048"/>
                      <a:pt x="2964" y="29060"/>
                      <a:pt x="2984" y="29092"/>
                    </a:cubicBezTo>
                    <a:cubicBezTo>
                      <a:pt x="3082" y="29252"/>
                      <a:pt x="3198" y="29404"/>
                      <a:pt x="3322" y="29537"/>
                    </a:cubicBezTo>
                    <a:cubicBezTo>
                      <a:pt x="3376" y="29599"/>
                      <a:pt x="3501" y="29778"/>
                      <a:pt x="3572" y="29787"/>
                    </a:cubicBezTo>
                    <a:cubicBezTo>
                      <a:pt x="3574" y="29787"/>
                      <a:pt x="3575" y="29787"/>
                      <a:pt x="3577" y="29787"/>
                    </a:cubicBezTo>
                    <a:cubicBezTo>
                      <a:pt x="3619" y="29787"/>
                      <a:pt x="3653" y="29687"/>
                      <a:pt x="3679" y="29662"/>
                    </a:cubicBezTo>
                    <a:cubicBezTo>
                      <a:pt x="3750" y="29733"/>
                      <a:pt x="3750" y="29840"/>
                      <a:pt x="3688" y="29911"/>
                    </a:cubicBezTo>
                    <a:cubicBezTo>
                      <a:pt x="3634" y="29965"/>
                      <a:pt x="3759" y="30072"/>
                      <a:pt x="3866" y="30178"/>
                    </a:cubicBezTo>
                    <a:cubicBezTo>
                      <a:pt x="4008" y="30321"/>
                      <a:pt x="4142" y="30463"/>
                      <a:pt x="4276" y="30624"/>
                    </a:cubicBezTo>
                    <a:cubicBezTo>
                      <a:pt x="4293" y="30651"/>
                      <a:pt x="4302" y="30713"/>
                      <a:pt x="4320" y="30722"/>
                    </a:cubicBezTo>
                    <a:cubicBezTo>
                      <a:pt x="4382" y="30766"/>
                      <a:pt x="4454" y="30793"/>
                      <a:pt x="4525" y="30820"/>
                    </a:cubicBezTo>
                    <a:cubicBezTo>
                      <a:pt x="4685" y="30891"/>
                      <a:pt x="4792" y="31114"/>
                      <a:pt x="4917" y="31238"/>
                    </a:cubicBezTo>
                    <a:cubicBezTo>
                      <a:pt x="4983" y="31321"/>
                      <a:pt x="5087" y="31373"/>
                      <a:pt x="5202" y="31373"/>
                    </a:cubicBezTo>
                    <a:cubicBezTo>
                      <a:pt x="5211" y="31373"/>
                      <a:pt x="5220" y="31373"/>
                      <a:pt x="5229" y="31372"/>
                    </a:cubicBezTo>
                    <a:cubicBezTo>
                      <a:pt x="5433" y="31390"/>
                      <a:pt x="5273" y="31497"/>
                      <a:pt x="5264" y="31523"/>
                    </a:cubicBezTo>
                    <a:cubicBezTo>
                      <a:pt x="5246" y="31604"/>
                      <a:pt x="5496" y="31639"/>
                      <a:pt x="5523" y="31639"/>
                    </a:cubicBezTo>
                    <a:cubicBezTo>
                      <a:pt x="5683" y="31702"/>
                      <a:pt x="5629" y="31817"/>
                      <a:pt x="5710" y="31906"/>
                    </a:cubicBezTo>
                    <a:cubicBezTo>
                      <a:pt x="5808" y="32022"/>
                      <a:pt x="5923" y="32120"/>
                      <a:pt x="6057" y="32191"/>
                    </a:cubicBezTo>
                    <a:cubicBezTo>
                      <a:pt x="6128" y="32236"/>
                      <a:pt x="6556" y="32512"/>
                      <a:pt x="6493" y="32583"/>
                    </a:cubicBezTo>
                    <a:cubicBezTo>
                      <a:pt x="6574" y="32664"/>
                      <a:pt x="6672" y="32726"/>
                      <a:pt x="6770" y="32788"/>
                    </a:cubicBezTo>
                    <a:cubicBezTo>
                      <a:pt x="7108" y="33011"/>
                      <a:pt x="7429" y="33278"/>
                      <a:pt x="7714" y="33563"/>
                    </a:cubicBezTo>
                    <a:cubicBezTo>
                      <a:pt x="7797" y="33646"/>
                      <a:pt x="7899" y="33742"/>
                      <a:pt x="7972" y="33742"/>
                    </a:cubicBezTo>
                    <a:cubicBezTo>
                      <a:pt x="7979" y="33742"/>
                      <a:pt x="7986" y="33741"/>
                      <a:pt x="7992" y="33739"/>
                    </a:cubicBezTo>
                    <a:lnTo>
                      <a:pt x="7992" y="33739"/>
                    </a:lnTo>
                    <a:cubicBezTo>
                      <a:pt x="7953" y="33756"/>
                      <a:pt x="7896" y="33779"/>
                      <a:pt x="7927" y="33857"/>
                    </a:cubicBezTo>
                    <a:cubicBezTo>
                      <a:pt x="7963" y="33937"/>
                      <a:pt x="8008" y="33937"/>
                      <a:pt x="8043" y="34009"/>
                    </a:cubicBezTo>
                    <a:lnTo>
                      <a:pt x="8097" y="34142"/>
                    </a:lnTo>
                    <a:cubicBezTo>
                      <a:pt x="8177" y="34320"/>
                      <a:pt x="8275" y="34481"/>
                      <a:pt x="8373" y="34668"/>
                    </a:cubicBezTo>
                    <a:cubicBezTo>
                      <a:pt x="8435" y="34730"/>
                      <a:pt x="8489" y="34801"/>
                      <a:pt x="8524" y="34890"/>
                    </a:cubicBezTo>
                    <a:lnTo>
                      <a:pt x="8622" y="35068"/>
                    </a:lnTo>
                    <a:cubicBezTo>
                      <a:pt x="8639" y="35074"/>
                      <a:pt x="8655" y="35076"/>
                      <a:pt x="8671" y="35076"/>
                    </a:cubicBezTo>
                    <a:cubicBezTo>
                      <a:pt x="8735" y="35076"/>
                      <a:pt x="8790" y="35039"/>
                      <a:pt x="8863" y="35039"/>
                    </a:cubicBezTo>
                    <a:cubicBezTo>
                      <a:pt x="8885" y="35039"/>
                      <a:pt x="8908" y="35042"/>
                      <a:pt x="8934" y="35051"/>
                    </a:cubicBezTo>
                    <a:cubicBezTo>
                      <a:pt x="8964" y="35066"/>
                      <a:pt x="8975" y="35279"/>
                      <a:pt x="8897" y="35279"/>
                    </a:cubicBezTo>
                    <a:cubicBezTo>
                      <a:pt x="8882" y="35279"/>
                      <a:pt x="8865" y="35272"/>
                      <a:pt x="8845" y="35256"/>
                    </a:cubicBezTo>
                    <a:cubicBezTo>
                      <a:pt x="8808" y="35226"/>
                      <a:pt x="8783" y="35213"/>
                      <a:pt x="8767" y="35213"/>
                    </a:cubicBezTo>
                    <a:cubicBezTo>
                      <a:pt x="8725" y="35213"/>
                      <a:pt x="8749" y="35307"/>
                      <a:pt x="8800" y="35443"/>
                    </a:cubicBezTo>
                    <a:cubicBezTo>
                      <a:pt x="8827" y="35532"/>
                      <a:pt x="8872" y="35621"/>
                      <a:pt x="8934" y="35701"/>
                    </a:cubicBezTo>
                    <a:cubicBezTo>
                      <a:pt x="8979" y="35737"/>
                      <a:pt x="8987" y="35701"/>
                      <a:pt x="9014" y="35808"/>
                    </a:cubicBezTo>
                    <a:cubicBezTo>
                      <a:pt x="9031" y="35876"/>
                      <a:pt x="9024" y="36220"/>
                      <a:pt x="8969" y="36220"/>
                    </a:cubicBezTo>
                    <a:cubicBezTo>
                      <a:pt x="8967" y="36220"/>
                      <a:pt x="8965" y="36219"/>
                      <a:pt x="8963" y="36219"/>
                    </a:cubicBezTo>
                    <a:lnTo>
                      <a:pt x="8963" y="36219"/>
                    </a:lnTo>
                    <a:cubicBezTo>
                      <a:pt x="9050" y="36263"/>
                      <a:pt x="9077" y="36317"/>
                      <a:pt x="9121" y="36485"/>
                    </a:cubicBezTo>
                    <a:cubicBezTo>
                      <a:pt x="9157" y="36618"/>
                      <a:pt x="9210" y="36752"/>
                      <a:pt x="9281" y="36877"/>
                    </a:cubicBezTo>
                    <a:cubicBezTo>
                      <a:pt x="9317" y="36921"/>
                      <a:pt x="9353" y="36984"/>
                      <a:pt x="9379" y="37037"/>
                    </a:cubicBezTo>
                    <a:cubicBezTo>
                      <a:pt x="9370" y="37081"/>
                      <a:pt x="9326" y="37144"/>
                      <a:pt x="9335" y="37197"/>
                    </a:cubicBezTo>
                    <a:cubicBezTo>
                      <a:pt x="9353" y="37295"/>
                      <a:pt x="9415" y="37375"/>
                      <a:pt x="9442" y="37473"/>
                    </a:cubicBezTo>
                    <a:lnTo>
                      <a:pt x="9513" y="37803"/>
                    </a:lnTo>
                    <a:cubicBezTo>
                      <a:pt x="9468" y="37963"/>
                      <a:pt x="9602" y="37981"/>
                      <a:pt x="9647" y="37990"/>
                    </a:cubicBezTo>
                    <a:cubicBezTo>
                      <a:pt x="9691" y="37999"/>
                      <a:pt x="9718" y="38079"/>
                      <a:pt x="9736" y="38168"/>
                    </a:cubicBezTo>
                    <a:cubicBezTo>
                      <a:pt x="9638" y="38186"/>
                      <a:pt x="9593" y="38159"/>
                      <a:pt x="9620" y="38373"/>
                    </a:cubicBezTo>
                    <a:cubicBezTo>
                      <a:pt x="9673" y="38756"/>
                      <a:pt x="9727" y="39130"/>
                      <a:pt x="9780" y="39504"/>
                    </a:cubicBezTo>
                    <a:cubicBezTo>
                      <a:pt x="9780" y="39529"/>
                      <a:pt x="9819" y="39885"/>
                      <a:pt x="9853" y="39885"/>
                    </a:cubicBezTo>
                    <a:cubicBezTo>
                      <a:pt x="9855" y="39885"/>
                      <a:pt x="9858" y="39883"/>
                      <a:pt x="9860" y="39878"/>
                    </a:cubicBezTo>
                    <a:cubicBezTo>
                      <a:pt x="9872" y="39857"/>
                      <a:pt x="9882" y="39847"/>
                      <a:pt x="9891" y="39847"/>
                    </a:cubicBezTo>
                    <a:cubicBezTo>
                      <a:pt x="9928" y="39847"/>
                      <a:pt x="9939" y="40018"/>
                      <a:pt x="9932" y="40083"/>
                    </a:cubicBezTo>
                    <a:cubicBezTo>
                      <a:pt x="9932" y="40172"/>
                      <a:pt x="9878" y="40119"/>
                      <a:pt x="9869" y="40190"/>
                    </a:cubicBezTo>
                    <a:cubicBezTo>
                      <a:pt x="9860" y="40244"/>
                      <a:pt x="9860" y="40306"/>
                      <a:pt x="9869" y="40359"/>
                    </a:cubicBezTo>
                    <a:cubicBezTo>
                      <a:pt x="9878" y="40457"/>
                      <a:pt x="9878" y="40751"/>
                      <a:pt x="9932" y="40831"/>
                    </a:cubicBezTo>
                    <a:cubicBezTo>
                      <a:pt x="9985" y="40903"/>
                      <a:pt x="9949" y="40983"/>
                      <a:pt x="9976" y="41108"/>
                    </a:cubicBezTo>
                    <a:cubicBezTo>
                      <a:pt x="9994" y="41170"/>
                      <a:pt x="10065" y="41250"/>
                      <a:pt x="10074" y="41286"/>
                    </a:cubicBezTo>
                    <a:cubicBezTo>
                      <a:pt x="10074" y="41321"/>
                      <a:pt x="10030" y="41357"/>
                      <a:pt x="10021" y="41401"/>
                    </a:cubicBezTo>
                    <a:cubicBezTo>
                      <a:pt x="9985" y="41517"/>
                      <a:pt x="9985" y="41651"/>
                      <a:pt x="9994" y="41776"/>
                    </a:cubicBezTo>
                    <a:cubicBezTo>
                      <a:pt x="10012" y="41972"/>
                      <a:pt x="10030" y="42194"/>
                      <a:pt x="10056" y="42390"/>
                    </a:cubicBezTo>
                    <a:cubicBezTo>
                      <a:pt x="10074" y="42497"/>
                      <a:pt x="10101" y="42533"/>
                      <a:pt x="10154" y="42533"/>
                    </a:cubicBezTo>
                    <a:cubicBezTo>
                      <a:pt x="10169" y="42561"/>
                      <a:pt x="10185" y="42573"/>
                      <a:pt x="10200" y="42573"/>
                    </a:cubicBezTo>
                    <a:cubicBezTo>
                      <a:pt x="10295" y="42573"/>
                      <a:pt x="10376" y="42121"/>
                      <a:pt x="10226" y="42121"/>
                    </a:cubicBezTo>
                    <a:cubicBezTo>
                      <a:pt x="10215" y="42121"/>
                      <a:pt x="10203" y="42123"/>
                      <a:pt x="10189" y="42128"/>
                    </a:cubicBezTo>
                    <a:lnTo>
                      <a:pt x="10189" y="42128"/>
                    </a:lnTo>
                    <a:cubicBezTo>
                      <a:pt x="10239" y="42084"/>
                      <a:pt x="10202" y="41629"/>
                      <a:pt x="10270" y="41544"/>
                    </a:cubicBezTo>
                    <a:cubicBezTo>
                      <a:pt x="10315" y="41482"/>
                      <a:pt x="10270" y="41455"/>
                      <a:pt x="10252" y="41375"/>
                    </a:cubicBezTo>
                    <a:cubicBezTo>
                      <a:pt x="10226" y="41295"/>
                      <a:pt x="10226" y="41179"/>
                      <a:pt x="10208" y="41090"/>
                    </a:cubicBezTo>
                    <a:cubicBezTo>
                      <a:pt x="10136" y="40644"/>
                      <a:pt x="10101" y="40146"/>
                      <a:pt x="10065" y="39682"/>
                    </a:cubicBezTo>
                    <a:cubicBezTo>
                      <a:pt x="10048" y="39392"/>
                      <a:pt x="10065" y="38756"/>
                      <a:pt x="9851" y="38756"/>
                    </a:cubicBezTo>
                    <a:cubicBezTo>
                      <a:pt x="9848" y="38756"/>
                      <a:pt x="9846" y="38756"/>
                      <a:pt x="9843" y="38756"/>
                    </a:cubicBezTo>
                    <a:cubicBezTo>
                      <a:pt x="9834" y="38756"/>
                      <a:pt x="9673" y="38720"/>
                      <a:pt x="9718" y="38667"/>
                    </a:cubicBezTo>
                    <a:cubicBezTo>
                      <a:pt x="9753" y="38614"/>
                      <a:pt x="9798" y="38560"/>
                      <a:pt x="9843" y="38551"/>
                    </a:cubicBezTo>
                    <a:cubicBezTo>
                      <a:pt x="9932" y="38524"/>
                      <a:pt x="10012" y="38480"/>
                      <a:pt x="10092" y="38426"/>
                    </a:cubicBezTo>
                    <a:cubicBezTo>
                      <a:pt x="10074" y="38391"/>
                      <a:pt x="10056" y="38426"/>
                      <a:pt x="10038" y="38355"/>
                    </a:cubicBezTo>
                    <a:cubicBezTo>
                      <a:pt x="10012" y="38275"/>
                      <a:pt x="9994" y="38204"/>
                      <a:pt x="9976" y="38133"/>
                    </a:cubicBezTo>
                    <a:cubicBezTo>
                      <a:pt x="9958" y="38017"/>
                      <a:pt x="9923" y="37831"/>
                      <a:pt x="9993" y="37821"/>
                    </a:cubicBezTo>
                    <a:lnTo>
                      <a:pt x="9993" y="37821"/>
                    </a:lnTo>
                    <a:cubicBezTo>
                      <a:pt x="9989" y="37821"/>
                      <a:pt x="9985" y="37822"/>
                      <a:pt x="9981" y="37822"/>
                    </a:cubicBezTo>
                    <a:cubicBezTo>
                      <a:pt x="9863" y="37822"/>
                      <a:pt x="9901" y="37579"/>
                      <a:pt x="9798" y="37554"/>
                    </a:cubicBezTo>
                    <a:cubicBezTo>
                      <a:pt x="9682" y="37536"/>
                      <a:pt x="9611" y="37420"/>
                      <a:pt x="9664" y="37313"/>
                    </a:cubicBezTo>
                    <a:cubicBezTo>
                      <a:pt x="9691" y="37233"/>
                      <a:pt x="9753" y="37260"/>
                      <a:pt x="9762" y="37153"/>
                    </a:cubicBezTo>
                    <a:cubicBezTo>
                      <a:pt x="9771" y="37073"/>
                      <a:pt x="9745" y="36975"/>
                      <a:pt x="9691" y="36957"/>
                    </a:cubicBezTo>
                    <a:cubicBezTo>
                      <a:pt x="9638" y="36939"/>
                      <a:pt x="9647" y="36912"/>
                      <a:pt x="9620" y="36788"/>
                    </a:cubicBezTo>
                    <a:cubicBezTo>
                      <a:pt x="9602" y="36725"/>
                      <a:pt x="9638" y="36752"/>
                      <a:pt x="9655" y="36725"/>
                    </a:cubicBezTo>
                    <a:cubicBezTo>
                      <a:pt x="9718" y="36618"/>
                      <a:pt x="9451" y="36351"/>
                      <a:pt x="9477" y="36164"/>
                    </a:cubicBezTo>
                    <a:cubicBezTo>
                      <a:pt x="9433" y="36039"/>
                      <a:pt x="9255" y="35915"/>
                      <a:pt x="9264" y="35870"/>
                    </a:cubicBezTo>
                    <a:cubicBezTo>
                      <a:pt x="9272" y="35852"/>
                      <a:pt x="9335" y="35772"/>
                      <a:pt x="9308" y="35737"/>
                    </a:cubicBezTo>
                    <a:cubicBezTo>
                      <a:pt x="9286" y="35701"/>
                      <a:pt x="9266" y="35701"/>
                      <a:pt x="9244" y="35701"/>
                    </a:cubicBezTo>
                    <a:cubicBezTo>
                      <a:pt x="9221" y="35701"/>
                      <a:pt x="9197" y="35701"/>
                      <a:pt x="9166" y="35665"/>
                    </a:cubicBezTo>
                    <a:cubicBezTo>
                      <a:pt x="9166" y="35665"/>
                      <a:pt x="9272" y="35487"/>
                      <a:pt x="9264" y="35478"/>
                    </a:cubicBezTo>
                    <a:cubicBezTo>
                      <a:pt x="9130" y="35416"/>
                      <a:pt x="9041" y="35282"/>
                      <a:pt x="9032" y="35131"/>
                    </a:cubicBezTo>
                    <a:cubicBezTo>
                      <a:pt x="9014" y="35024"/>
                      <a:pt x="8979" y="34926"/>
                      <a:pt x="8934" y="34837"/>
                    </a:cubicBezTo>
                    <a:cubicBezTo>
                      <a:pt x="8922" y="34813"/>
                      <a:pt x="8876" y="34759"/>
                      <a:pt x="8866" y="34759"/>
                    </a:cubicBezTo>
                    <a:cubicBezTo>
                      <a:pt x="8864" y="34759"/>
                      <a:pt x="8863" y="34761"/>
                      <a:pt x="8864" y="34765"/>
                    </a:cubicBezTo>
                    <a:lnTo>
                      <a:pt x="8864" y="34765"/>
                    </a:lnTo>
                    <a:cubicBezTo>
                      <a:pt x="8834" y="34699"/>
                      <a:pt x="8802" y="34639"/>
                      <a:pt x="8765" y="34579"/>
                    </a:cubicBezTo>
                    <a:cubicBezTo>
                      <a:pt x="8731" y="34518"/>
                      <a:pt x="8722" y="34504"/>
                      <a:pt x="8718" y="34504"/>
                    </a:cubicBezTo>
                    <a:cubicBezTo>
                      <a:pt x="8714" y="34504"/>
                      <a:pt x="8713" y="34514"/>
                      <a:pt x="8702" y="34514"/>
                    </a:cubicBezTo>
                    <a:cubicBezTo>
                      <a:pt x="8695" y="34514"/>
                      <a:pt x="8684" y="34510"/>
                      <a:pt x="8667" y="34498"/>
                    </a:cubicBezTo>
                    <a:cubicBezTo>
                      <a:pt x="8613" y="34454"/>
                      <a:pt x="8542" y="34187"/>
                      <a:pt x="8506" y="34124"/>
                    </a:cubicBezTo>
                    <a:cubicBezTo>
                      <a:pt x="8453" y="34000"/>
                      <a:pt x="8382" y="33884"/>
                      <a:pt x="8293" y="33795"/>
                    </a:cubicBezTo>
                    <a:cubicBezTo>
                      <a:pt x="8272" y="33782"/>
                      <a:pt x="8253" y="33781"/>
                      <a:pt x="8236" y="33781"/>
                    </a:cubicBezTo>
                    <a:cubicBezTo>
                      <a:pt x="8234" y="33781"/>
                      <a:pt x="8232" y="33781"/>
                      <a:pt x="8230" y="33781"/>
                    </a:cubicBezTo>
                    <a:cubicBezTo>
                      <a:pt x="8193" y="33781"/>
                      <a:pt x="8165" y="33777"/>
                      <a:pt x="8141" y="33634"/>
                    </a:cubicBezTo>
                    <a:cubicBezTo>
                      <a:pt x="8148" y="33567"/>
                      <a:pt x="8073" y="33423"/>
                      <a:pt x="8032" y="33423"/>
                    </a:cubicBezTo>
                    <a:cubicBezTo>
                      <a:pt x="8019" y="33423"/>
                      <a:pt x="8010" y="33437"/>
                      <a:pt x="8008" y="33474"/>
                    </a:cubicBezTo>
                    <a:cubicBezTo>
                      <a:pt x="7993" y="33484"/>
                      <a:pt x="7977" y="33489"/>
                      <a:pt x="7960" y="33489"/>
                    </a:cubicBezTo>
                    <a:cubicBezTo>
                      <a:pt x="7890" y="33489"/>
                      <a:pt x="7812" y="33401"/>
                      <a:pt x="7776" y="33278"/>
                    </a:cubicBezTo>
                    <a:cubicBezTo>
                      <a:pt x="7740" y="33180"/>
                      <a:pt x="7794" y="33136"/>
                      <a:pt x="7616" y="33029"/>
                    </a:cubicBezTo>
                    <a:cubicBezTo>
                      <a:pt x="7518" y="32993"/>
                      <a:pt x="7420" y="32940"/>
                      <a:pt x="7322" y="32886"/>
                    </a:cubicBezTo>
                    <a:cubicBezTo>
                      <a:pt x="7322" y="32885"/>
                      <a:pt x="7323" y="32884"/>
                      <a:pt x="7326" y="32884"/>
                    </a:cubicBezTo>
                    <a:cubicBezTo>
                      <a:pt x="7345" y="32884"/>
                      <a:pt x="7414" y="32911"/>
                      <a:pt x="7449" y="32911"/>
                    </a:cubicBezTo>
                    <a:cubicBezTo>
                      <a:pt x="7469" y="32911"/>
                      <a:pt x="7479" y="32903"/>
                      <a:pt x="7464" y="32877"/>
                    </a:cubicBezTo>
                    <a:cubicBezTo>
                      <a:pt x="7420" y="32797"/>
                      <a:pt x="7224" y="32726"/>
                      <a:pt x="7170" y="32708"/>
                    </a:cubicBezTo>
                    <a:cubicBezTo>
                      <a:pt x="7081" y="32637"/>
                      <a:pt x="6992" y="32548"/>
                      <a:pt x="6930" y="32459"/>
                    </a:cubicBezTo>
                    <a:cubicBezTo>
                      <a:pt x="6876" y="32370"/>
                      <a:pt x="6814" y="32298"/>
                      <a:pt x="6734" y="32236"/>
                    </a:cubicBezTo>
                    <a:cubicBezTo>
                      <a:pt x="6636" y="32147"/>
                      <a:pt x="6529" y="32067"/>
                      <a:pt x="6413" y="32004"/>
                    </a:cubicBezTo>
                    <a:cubicBezTo>
                      <a:pt x="6297" y="31942"/>
                      <a:pt x="6208" y="31951"/>
                      <a:pt x="6182" y="31862"/>
                    </a:cubicBezTo>
                    <a:cubicBezTo>
                      <a:pt x="6128" y="31728"/>
                      <a:pt x="6030" y="31621"/>
                      <a:pt x="5914" y="31550"/>
                    </a:cubicBezTo>
                    <a:cubicBezTo>
                      <a:pt x="5890" y="31535"/>
                      <a:pt x="5870" y="31529"/>
                      <a:pt x="5855" y="31529"/>
                    </a:cubicBezTo>
                    <a:cubicBezTo>
                      <a:pt x="5821" y="31529"/>
                      <a:pt x="5805" y="31557"/>
                      <a:pt x="5790" y="31582"/>
                    </a:cubicBezTo>
                    <a:lnTo>
                      <a:pt x="5790" y="31582"/>
                    </a:lnTo>
                    <a:cubicBezTo>
                      <a:pt x="5854" y="31462"/>
                      <a:pt x="5527" y="31246"/>
                      <a:pt x="5398" y="31221"/>
                    </a:cubicBezTo>
                    <a:cubicBezTo>
                      <a:pt x="5327" y="31203"/>
                      <a:pt x="5229" y="31105"/>
                      <a:pt x="5220" y="31042"/>
                    </a:cubicBezTo>
                    <a:cubicBezTo>
                      <a:pt x="5220" y="31028"/>
                      <a:pt x="5229" y="31025"/>
                      <a:pt x="5240" y="31025"/>
                    </a:cubicBezTo>
                    <a:cubicBezTo>
                      <a:pt x="5251" y="31025"/>
                      <a:pt x="5264" y="31028"/>
                      <a:pt x="5274" y="31028"/>
                    </a:cubicBezTo>
                    <a:cubicBezTo>
                      <a:pt x="5288" y="31028"/>
                      <a:pt x="5298" y="31023"/>
                      <a:pt x="5291" y="30998"/>
                    </a:cubicBezTo>
                    <a:cubicBezTo>
                      <a:pt x="5264" y="30936"/>
                      <a:pt x="5184" y="30927"/>
                      <a:pt x="5140" y="30909"/>
                    </a:cubicBezTo>
                    <a:cubicBezTo>
                      <a:pt x="5042" y="30855"/>
                      <a:pt x="4952" y="30766"/>
                      <a:pt x="4899" y="30659"/>
                    </a:cubicBezTo>
                    <a:cubicBezTo>
                      <a:pt x="4961" y="30597"/>
                      <a:pt x="4739" y="30570"/>
                      <a:pt x="4694" y="30526"/>
                    </a:cubicBezTo>
                    <a:cubicBezTo>
                      <a:pt x="4561" y="30419"/>
                      <a:pt x="4463" y="30259"/>
                      <a:pt x="4329" y="30187"/>
                    </a:cubicBezTo>
                    <a:cubicBezTo>
                      <a:pt x="4204" y="30107"/>
                      <a:pt x="4097" y="30009"/>
                      <a:pt x="4008" y="29885"/>
                    </a:cubicBezTo>
                    <a:cubicBezTo>
                      <a:pt x="3919" y="29760"/>
                      <a:pt x="3786" y="29519"/>
                      <a:pt x="3652" y="29448"/>
                    </a:cubicBezTo>
                    <a:cubicBezTo>
                      <a:pt x="3599" y="29421"/>
                      <a:pt x="3608" y="29314"/>
                      <a:pt x="3581" y="29261"/>
                    </a:cubicBezTo>
                    <a:cubicBezTo>
                      <a:pt x="3545" y="29181"/>
                      <a:pt x="3483" y="29181"/>
                      <a:pt x="3412" y="29101"/>
                    </a:cubicBezTo>
                    <a:cubicBezTo>
                      <a:pt x="3340" y="29021"/>
                      <a:pt x="3269" y="28896"/>
                      <a:pt x="3189" y="28807"/>
                    </a:cubicBezTo>
                    <a:cubicBezTo>
                      <a:pt x="3109" y="28718"/>
                      <a:pt x="3082" y="28771"/>
                      <a:pt x="3037" y="28629"/>
                    </a:cubicBezTo>
                    <a:cubicBezTo>
                      <a:pt x="2998" y="28502"/>
                      <a:pt x="2903" y="28250"/>
                      <a:pt x="2788" y="28250"/>
                    </a:cubicBezTo>
                    <a:cubicBezTo>
                      <a:pt x="2774" y="28250"/>
                      <a:pt x="2759" y="28254"/>
                      <a:pt x="2744" y="28263"/>
                    </a:cubicBezTo>
                    <a:cubicBezTo>
                      <a:pt x="2859" y="28192"/>
                      <a:pt x="2441" y="27551"/>
                      <a:pt x="2316" y="27435"/>
                    </a:cubicBezTo>
                    <a:cubicBezTo>
                      <a:pt x="2200" y="27346"/>
                      <a:pt x="2343" y="27079"/>
                      <a:pt x="2138" y="26999"/>
                    </a:cubicBezTo>
                    <a:cubicBezTo>
                      <a:pt x="2040" y="26972"/>
                      <a:pt x="1951" y="26972"/>
                      <a:pt x="1969" y="26803"/>
                    </a:cubicBezTo>
                    <a:cubicBezTo>
                      <a:pt x="1924" y="26696"/>
                      <a:pt x="1880" y="26598"/>
                      <a:pt x="1826" y="26500"/>
                    </a:cubicBezTo>
                    <a:cubicBezTo>
                      <a:pt x="1826" y="26499"/>
                      <a:pt x="1826" y="26499"/>
                      <a:pt x="1827" y="26499"/>
                    </a:cubicBezTo>
                    <a:cubicBezTo>
                      <a:pt x="1831" y="26499"/>
                      <a:pt x="1859" y="26527"/>
                      <a:pt x="1876" y="26527"/>
                    </a:cubicBezTo>
                    <a:cubicBezTo>
                      <a:pt x="1885" y="26527"/>
                      <a:pt x="1891" y="26518"/>
                      <a:pt x="1888" y="26491"/>
                    </a:cubicBezTo>
                    <a:cubicBezTo>
                      <a:pt x="1871" y="26420"/>
                      <a:pt x="1844" y="26348"/>
                      <a:pt x="1808" y="26286"/>
                    </a:cubicBezTo>
                    <a:cubicBezTo>
                      <a:pt x="1737" y="26126"/>
                      <a:pt x="1719" y="25921"/>
                      <a:pt x="1648" y="25778"/>
                    </a:cubicBezTo>
                    <a:lnTo>
                      <a:pt x="1648" y="25778"/>
                    </a:lnTo>
                    <a:cubicBezTo>
                      <a:pt x="1661" y="25891"/>
                      <a:pt x="1610" y="25984"/>
                      <a:pt x="1536" y="25984"/>
                    </a:cubicBezTo>
                    <a:cubicBezTo>
                      <a:pt x="1510" y="25984"/>
                      <a:pt x="1482" y="25973"/>
                      <a:pt x="1452" y="25948"/>
                    </a:cubicBezTo>
                    <a:cubicBezTo>
                      <a:pt x="1415" y="25859"/>
                      <a:pt x="1446" y="25840"/>
                      <a:pt x="1485" y="25840"/>
                    </a:cubicBezTo>
                    <a:cubicBezTo>
                      <a:pt x="1513" y="25840"/>
                      <a:pt x="1544" y="25850"/>
                      <a:pt x="1559" y="25850"/>
                    </a:cubicBezTo>
                    <a:cubicBezTo>
                      <a:pt x="1612" y="25850"/>
                      <a:pt x="1479" y="25654"/>
                      <a:pt x="1479" y="25573"/>
                    </a:cubicBezTo>
                    <a:cubicBezTo>
                      <a:pt x="1470" y="25502"/>
                      <a:pt x="1514" y="25369"/>
                      <a:pt x="1479" y="25333"/>
                    </a:cubicBezTo>
                    <a:cubicBezTo>
                      <a:pt x="1443" y="25306"/>
                      <a:pt x="1381" y="25297"/>
                      <a:pt x="1372" y="25190"/>
                    </a:cubicBezTo>
                    <a:cubicBezTo>
                      <a:pt x="1372" y="25048"/>
                      <a:pt x="1354" y="24896"/>
                      <a:pt x="1327" y="24754"/>
                    </a:cubicBezTo>
                    <a:cubicBezTo>
                      <a:pt x="1326" y="24764"/>
                      <a:pt x="1323" y="24769"/>
                      <a:pt x="1319" y="24769"/>
                    </a:cubicBezTo>
                    <a:cubicBezTo>
                      <a:pt x="1277" y="24769"/>
                      <a:pt x="1102" y="24169"/>
                      <a:pt x="1078" y="24104"/>
                    </a:cubicBezTo>
                    <a:cubicBezTo>
                      <a:pt x="1075" y="24094"/>
                      <a:pt x="1070" y="24091"/>
                      <a:pt x="1065" y="24091"/>
                    </a:cubicBezTo>
                    <a:cubicBezTo>
                      <a:pt x="1046" y="24091"/>
                      <a:pt x="1016" y="24130"/>
                      <a:pt x="984" y="24130"/>
                    </a:cubicBezTo>
                    <a:cubicBezTo>
                      <a:pt x="971" y="24130"/>
                      <a:pt x="957" y="24123"/>
                      <a:pt x="944" y="24104"/>
                    </a:cubicBezTo>
                    <a:cubicBezTo>
                      <a:pt x="882" y="23997"/>
                      <a:pt x="1007" y="23926"/>
                      <a:pt x="1033" y="23926"/>
                    </a:cubicBezTo>
                    <a:cubicBezTo>
                      <a:pt x="971" y="23917"/>
                      <a:pt x="935" y="23854"/>
                      <a:pt x="944" y="23801"/>
                    </a:cubicBezTo>
                    <a:cubicBezTo>
                      <a:pt x="962" y="23721"/>
                      <a:pt x="1024" y="23747"/>
                      <a:pt x="1033" y="23676"/>
                    </a:cubicBezTo>
                    <a:cubicBezTo>
                      <a:pt x="1033" y="23632"/>
                      <a:pt x="891" y="23587"/>
                      <a:pt x="873" y="23454"/>
                    </a:cubicBezTo>
                    <a:cubicBezTo>
                      <a:pt x="873" y="23419"/>
                      <a:pt x="950" y="23204"/>
                      <a:pt x="903" y="23204"/>
                    </a:cubicBezTo>
                    <a:cubicBezTo>
                      <a:pt x="902" y="23204"/>
                      <a:pt x="901" y="23204"/>
                      <a:pt x="900" y="23204"/>
                    </a:cubicBezTo>
                    <a:cubicBezTo>
                      <a:pt x="882" y="23210"/>
                      <a:pt x="872" y="23252"/>
                      <a:pt x="854" y="23252"/>
                    </a:cubicBezTo>
                    <a:cubicBezTo>
                      <a:pt x="845" y="23252"/>
                      <a:pt x="834" y="23242"/>
                      <a:pt x="820" y="23213"/>
                    </a:cubicBezTo>
                    <a:cubicBezTo>
                      <a:pt x="802" y="23177"/>
                      <a:pt x="793" y="23142"/>
                      <a:pt x="802" y="23106"/>
                    </a:cubicBezTo>
                    <a:cubicBezTo>
                      <a:pt x="820" y="23017"/>
                      <a:pt x="926" y="23106"/>
                      <a:pt x="909" y="22990"/>
                    </a:cubicBezTo>
                    <a:cubicBezTo>
                      <a:pt x="900" y="22901"/>
                      <a:pt x="882" y="22812"/>
                      <a:pt x="855" y="22723"/>
                    </a:cubicBezTo>
                    <a:cubicBezTo>
                      <a:pt x="846" y="22696"/>
                      <a:pt x="802" y="22661"/>
                      <a:pt x="802" y="22661"/>
                    </a:cubicBezTo>
                    <a:cubicBezTo>
                      <a:pt x="766" y="22509"/>
                      <a:pt x="757" y="22349"/>
                      <a:pt x="730" y="22207"/>
                    </a:cubicBezTo>
                    <a:cubicBezTo>
                      <a:pt x="712" y="22113"/>
                      <a:pt x="691" y="22061"/>
                      <a:pt x="672" y="22061"/>
                    </a:cubicBezTo>
                    <a:cubicBezTo>
                      <a:pt x="656" y="22061"/>
                      <a:pt x="641" y="22104"/>
                      <a:pt x="633" y="22198"/>
                    </a:cubicBezTo>
                    <a:cubicBezTo>
                      <a:pt x="615" y="22064"/>
                      <a:pt x="615" y="21930"/>
                      <a:pt x="641" y="21797"/>
                    </a:cubicBezTo>
                    <a:cubicBezTo>
                      <a:pt x="704" y="21690"/>
                      <a:pt x="713" y="21556"/>
                      <a:pt x="677" y="21441"/>
                    </a:cubicBezTo>
                    <a:cubicBezTo>
                      <a:pt x="624" y="21369"/>
                      <a:pt x="597" y="21298"/>
                      <a:pt x="588" y="21218"/>
                    </a:cubicBezTo>
                    <a:cubicBezTo>
                      <a:pt x="579" y="21155"/>
                      <a:pt x="579" y="21084"/>
                      <a:pt x="561" y="21022"/>
                    </a:cubicBezTo>
                    <a:cubicBezTo>
                      <a:pt x="558" y="21022"/>
                      <a:pt x="553" y="21023"/>
                      <a:pt x="548" y="21023"/>
                    </a:cubicBezTo>
                    <a:cubicBezTo>
                      <a:pt x="537" y="21023"/>
                      <a:pt x="523" y="21019"/>
                      <a:pt x="517" y="20995"/>
                    </a:cubicBezTo>
                    <a:cubicBezTo>
                      <a:pt x="490" y="20853"/>
                      <a:pt x="472" y="20710"/>
                      <a:pt x="454" y="20559"/>
                    </a:cubicBezTo>
                    <a:cubicBezTo>
                      <a:pt x="437" y="20425"/>
                      <a:pt x="383" y="20318"/>
                      <a:pt x="445" y="20229"/>
                    </a:cubicBezTo>
                    <a:cubicBezTo>
                      <a:pt x="481" y="20096"/>
                      <a:pt x="472" y="19953"/>
                      <a:pt x="428" y="19819"/>
                    </a:cubicBezTo>
                    <a:cubicBezTo>
                      <a:pt x="423" y="19810"/>
                      <a:pt x="418" y="19805"/>
                      <a:pt x="414" y="19805"/>
                    </a:cubicBezTo>
                    <a:cubicBezTo>
                      <a:pt x="385" y="19805"/>
                      <a:pt x="365" y="19977"/>
                      <a:pt x="365" y="20015"/>
                    </a:cubicBezTo>
                    <a:cubicBezTo>
                      <a:pt x="356" y="19917"/>
                      <a:pt x="356" y="19819"/>
                      <a:pt x="374" y="19721"/>
                    </a:cubicBezTo>
                    <a:cubicBezTo>
                      <a:pt x="410" y="19650"/>
                      <a:pt x="428" y="19579"/>
                      <a:pt x="445" y="19499"/>
                    </a:cubicBezTo>
                    <a:cubicBezTo>
                      <a:pt x="463" y="19338"/>
                      <a:pt x="392" y="19294"/>
                      <a:pt x="419" y="19142"/>
                    </a:cubicBezTo>
                    <a:cubicBezTo>
                      <a:pt x="437" y="19080"/>
                      <a:pt x="570" y="18902"/>
                      <a:pt x="472" y="18866"/>
                    </a:cubicBezTo>
                    <a:cubicBezTo>
                      <a:pt x="419" y="18849"/>
                      <a:pt x="321" y="18813"/>
                      <a:pt x="374" y="18653"/>
                    </a:cubicBezTo>
                    <a:cubicBezTo>
                      <a:pt x="419" y="18581"/>
                      <a:pt x="454" y="18501"/>
                      <a:pt x="472" y="18412"/>
                    </a:cubicBezTo>
                    <a:cubicBezTo>
                      <a:pt x="481" y="18376"/>
                      <a:pt x="517" y="18047"/>
                      <a:pt x="481" y="18038"/>
                    </a:cubicBezTo>
                    <a:cubicBezTo>
                      <a:pt x="478" y="18037"/>
                      <a:pt x="475" y="18036"/>
                      <a:pt x="472" y="18036"/>
                    </a:cubicBezTo>
                    <a:cubicBezTo>
                      <a:pt x="450" y="18036"/>
                      <a:pt x="415" y="18057"/>
                      <a:pt x="389" y="18057"/>
                    </a:cubicBezTo>
                    <a:cubicBezTo>
                      <a:pt x="362" y="18057"/>
                      <a:pt x="344" y="18036"/>
                      <a:pt x="356" y="17949"/>
                    </a:cubicBezTo>
                    <a:cubicBezTo>
                      <a:pt x="365" y="17888"/>
                      <a:pt x="384" y="17875"/>
                      <a:pt x="406" y="17875"/>
                    </a:cubicBezTo>
                    <a:cubicBezTo>
                      <a:pt x="421" y="17875"/>
                      <a:pt x="438" y="17881"/>
                      <a:pt x="453" y="17881"/>
                    </a:cubicBezTo>
                    <a:cubicBezTo>
                      <a:pt x="464" y="17881"/>
                      <a:pt x="473" y="17879"/>
                      <a:pt x="481" y="17869"/>
                    </a:cubicBezTo>
                    <a:cubicBezTo>
                      <a:pt x="454" y="17815"/>
                      <a:pt x="419" y="17771"/>
                      <a:pt x="392" y="17708"/>
                    </a:cubicBezTo>
                    <a:cubicBezTo>
                      <a:pt x="356" y="17610"/>
                      <a:pt x="383" y="17593"/>
                      <a:pt x="419" y="17548"/>
                    </a:cubicBezTo>
                    <a:cubicBezTo>
                      <a:pt x="499" y="17397"/>
                      <a:pt x="526" y="17227"/>
                      <a:pt x="517" y="17049"/>
                    </a:cubicBezTo>
                    <a:cubicBezTo>
                      <a:pt x="510" y="17000"/>
                      <a:pt x="483" y="16987"/>
                      <a:pt x="452" y="16987"/>
                    </a:cubicBezTo>
                    <a:cubicBezTo>
                      <a:pt x="416" y="16987"/>
                      <a:pt x="374" y="17005"/>
                      <a:pt x="350" y="17005"/>
                    </a:cubicBezTo>
                    <a:cubicBezTo>
                      <a:pt x="337" y="17005"/>
                      <a:pt x="330" y="17000"/>
                      <a:pt x="330" y="16987"/>
                    </a:cubicBezTo>
                    <a:cubicBezTo>
                      <a:pt x="330" y="16889"/>
                      <a:pt x="383" y="16880"/>
                      <a:pt x="410" y="16836"/>
                    </a:cubicBezTo>
                    <a:cubicBezTo>
                      <a:pt x="445" y="16755"/>
                      <a:pt x="472" y="16666"/>
                      <a:pt x="481" y="16568"/>
                    </a:cubicBezTo>
                    <a:cubicBezTo>
                      <a:pt x="490" y="16444"/>
                      <a:pt x="615" y="16203"/>
                      <a:pt x="597" y="16105"/>
                    </a:cubicBezTo>
                    <a:cubicBezTo>
                      <a:pt x="588" y="16052"/>
                      <a:pt x="508" y="15963"/>
                      <a:pt x="543" y="15918"/>
                    </a:cubicBezTo>
                    <a:cubicBezTo>
                      <a:pt x="588" y="15874"/>
                      <a:pt x="606" y="15882"/>
                      <a:pt x="624" y="15793"/>
                    </a:cubicBezTo>
                    <a:cubicBezTo>
                      <a:pt x="659" y="15597"/>
                      <a:pt x="517" y="15491"/>
                      <a:pt x="535" y="15286"/>
                    </a:cubicBezTo>
                    <a:cubicBezTo>
                      <a:pt x="552" y="15090"/>
                      <a:pt x="748" y="15018"/>
                      <a:pt x="775" y="14867"/>
                    </a:cubicBezTo>
                    <a:cubicBezTo>
                      <a:pt x="777" y="14853"/>
                      <a:pt x="773" y="14847"/>
                      <a:pt x="765" y="14847"/>
                    </a:cubicBezTo>
                    <a:cubicBezTo>
                      <a:pt x="744" y="14847"/>
                      <a:pt x="699" y="14886"/>
                      <a:pt x="695" y="14901"/>
                    </a:cubicBezTo>
                    <a:lnTo>
                      <a:pt x="695" y="14901"/>
                    </a:lnTo>
                    <a:cubicBezTo>
                      <a:pt x="714" y="14778"/>
                      <a:pt x="793" y="14777"/>
                      <a:pt x="811" y="14671"/>
                    </a:cubicBezTo>
                    <a:cubicBezTo>
                      <a:pt x="820" y="14537"/>
                      <a:pt x="837" y="14413"/>
                      <a:pt x="864" y="14279"/>
                    </a:cubicBezTo>
                    <a:lnTo>
                      <a:pt x="864" y="14279"/>
                    </a:lnTo>
                    <a:cubicBezTo>
                      <a:pt x="861" y="14291"/>
                      <a:pt x="860" y="14296"/>
                      <a:pt x="860" y="14296"/>
                    </a:cubicBezTo>
                    <a:cubicBezTo>
                      <a:pt x="860" y="14296"/>
                      <a:pt x="889" y="14172"/>
                      <a:pt x="882" y="14128"/>
                    </a:cubicBezTo>
                    <a:cubicBezTo>
                      <a:pt x="873" y="14056"/>
                      <a:pt x="891" y="13994"/>
                      <a:pt x="926" y="13932"/>
                    </a:cubicBezTo>
                    <a:cubicBezTo>
                      <a:pt x="989" y="13789"/>
                      <a:pt x="1033" y="13638"/>
                      <a:pt x="1060" y="13478"/>
                    </a:cubicBezTo>
                    <a:cubicBezTo>
                      <a:pt x="1069" y="13425"/>
                      <a:pt x="1035" y="13219"/>
                      <a:pt x="1075" y="13219"/>
                    </a:cubicBezTo>
                    <a:cubicBezTo>
                      <a:pt x="1076" y="13219"/>
                      <a:pt x="1077" y="13219"/>
                      <a:pt x="1078" y="13219"/>
                    </a:cubicBezTo>
                    <a:cubicBezTo>
                      <a:pt x="1106" y="13225"/>
                      <a:pt x="1135" y="13232"/>
                      <a:pt x="1160" y="13232"/>
                    </a:cubicBezTo>
                    <a:cubicBezTo>
                      <a:pt x="1213" y="13232"/>
                      <a:pt x="1250" y="13198"/>
                      <a:pt x="1238" y="13041"/>
                    </a:cubicBezTo>
                    <a:cubicBezTo>
                      <a:pt x="1229" y="12968"/>
                      <a:pt x="1210" y="12880"/>
                      <a:pt x="1214" y="12791"/>
                    </a:cubicBezTo>
                    <a:lnTo>
                      <a:pt x="1214" y="12791"/>
                    </a:lnTo>
                    <a:cubicBezTo>
                      <a:pt x="1220" y="12838"/>
                      <a:pt x="1254" y="12872"/>
                      <a:pt x="1274" y="12872"/>
                    </a:cubicBezTo>
                    <a:cubicBezTo>
                      <a:pt x="1301" y="12801"/>
                      <a:pt x="1354" y="12685"/>
                      <a:pt x="1301" y="12667"/>
                    </a:cubicBezTo>
                    <a:lnTo>
                      <a:pt x="1301" y="12667"/>
                    </a:lnTo>
                    <a:cubicBezTo>
                      <a:pt x="1274" y="12685"/>
                      <a:pt x="1247" y="12711"/>
                      <a:pt x="1220" y="12738"/>
                    </a:cubicBezTo>
                    <a:cubicBezTo>
                      <a:pt x="1220" y="12740"/>
                      <a:pt x="1219" y="12743"/>
                      <a:pt x="1218" y="12745"/>
                    </a:cubicBezTo>
                    <a:lnTo>
                      <a:pt x="1218" y="12745"/>
                    </a:lnTo>
                    <a:cubicBezTo>
                      <a:pt x="1228" y="12677"/>
                      <a:pt x="1253" y="12611"/>
                      <a:pt x="1309" y="12551"/>
                    </a:cubicBezTo>
                    <a:cubicBezTo>
                      <a:pt x="1399" y="12480"/>
                      <a:pt x="1479" y="12400"/>
                      <a:pt x="1550" y="12302"/>
                    </a:cubicBezTo>
                    <a:cubicBezTo>
                      <a:pt x="1612" y="12195"/>
                      <a:pt x="1577" y="12159"/>
                      <a:pt x="1621" y="12070"/>
                    </a:cubicBezTo>
                    <a:cubicBezTo>
                      <a:pt x="1666" y="11981"/>
                      <a:pt x="1755" y="11963"/>
                      <a:pt x="1808" y="11865"/>
                    </a:cubicBezTo>
                    <a:cubicBezTo>
                      <a:pt x="1817" y="11847"/>
                      <a:pt x="1782" y="11803"/>
                      <a:pt x="1782" y="11776"/>
                    </a:cubicBezTo>
                    <a:cubicBezTo>
                      <a:pt x="1790" y="11598"/>
                      <a:pt x="1986" y="11554"/>
                      <a:pt x="2049" y="11456"/>
                    </a:cubicBezTo>
                    <a:lnTo>
                      <a:pt x="2049" y="11456"/>
                    </a:lnTo>
                    <a:cubicBezTo>
                      <a:pt x="2041" y="11467"/>
                      <a:pt x="2027" y="11472"/>
                      <a:pt x="2010" y="11472"/>
                    </a:cubicBezTo>
                    <a:cubicBezTo>
                      <a:pt x="1945" y="11472"/>
                      <a:pt x="1849" y="11395"/>
                      <a:pt x="2004" y="11269"/>
                    </a:cubicBezTo>
                    <a:cubicBezTo>
                      <a:pt x="2093" y="11215"/>
                      <a:pt x="2156" y="11135"/>
                      <a:pt x="2191" y="11046"/>
                    </a:cubicBezTo>
                    <a:cubicBezTo>
                      <a:pt x="2224" y="11002"/>
                      <a:pt x="2244" y="10985"/>
                      <a:pt x="2262" y="10985"/>
                    </a:cubicBezTo>
                    <a:cubicBezTo>
                      <a:pt x="2272" y="10985"/>
                      <a:pt x="2281" y="10989"/>
                      <a:pt x="2292" y="10997"/>
                    </a:cubicBezTo>
                    <a:lnTo>
                      <a:pt x="2292" y="10997"/>
                    </a:lnTo>
                    <a:cubicBezTo>
                      <a:pt x="2196" y="10915"/>
                      <a:pt x="2519" y="10564"/>
                      <a:pt x="2423" y="10503"/>
                    </a:cubicBezTo>
                    <a:lnTo>
                      <a:pt x="2423" y="10503"/>
                    </a:lnTo>
                    <a:cubicBezTo>
                      <a:pt x="2426" y="10504"/>
                      <a:pt x="2430" y="10505"/>
                      <a:pt x="2434" y="10505"/>
                    </a:cubicBezTo>
                    <a:cubicBezTo>
                      <a:pt x="2503" y="10505"/>
                      <a:pt x="2657" y="10231"/>
                      <a:pt x="2699" y="10155"/>
                    </a:cubicBezTo>
                    <a:cubicBezTo>
                      <a:pt x="2744" y="10084"/>
                      <a:pt x="2779" y="10004"/>
                      <a:pt x="2806" y="9932"/>
                    </a:cubicBezTo>
                    <a:cubicBezTo>
                      <a:pt x="2806" y="9932"/>
                      <a:pt x="2788" y="9817"/>
                      <a:pt x="2797" y="9817"/>
                    </a:cubicBezTo>
                    <a:cubicBezTo>
                      <a:pt x="2803" y="9815"/>
                      <a:pt x="2808" y="9814"/>
                      <a:pt x="2814" y="9814"/>
                    </a:cubicBezTo>
                    <a:cubicBezTo>
                      <a:pt x="2869" y="9814"/>
                      <a:pt x="2915" y="9890"/>
                      <a:pt x="2939" y="9906"/>
                    </a:cubicBezTo>
                    <a:cubicBezTo>
                      <a:pt x="2957" y="9826"/>
                      <a:pt x="2993" y="9736"/>
                      <a:pt x="2957" y="9683"/>
                    </a:cubicBezTo>
                    <a:cubicBezTo>
                      <a:pt x="2931" y="9639"/>
                      <a:pt x="2877" y="9576"/>
                      <a:pt x="2966" y="9443"/>
                    </a:cubicBezTo>
                    <a:cubicBezTo>
                      <a:pt x="2989" y="9458"/>
                      <a:pt x="3039" y="9547"/>
                      <a:pt x="3081" y="9547"/>
                    </a:cubicBezTo>
                    <a:cubicBezTo>
                      <a:pt x="3088" y="9547"/>
                      <a:pt x="3094" y="9545"/>
                      <a:pt x="3100" y="9541"/>
                    </a:cubicBezTo>
                    <a:cubicBezTo>
                      <a:pt x="3162" y="9496"/>
                      <a:pt x="3162" y="9371"/>
                      <a:pt x="3153" y="9336"/>
                    </a:cubicBezTo>
                    <a:cubicBezTo>
                      <a:pt x="3198" y="9273"/>
                      <a:pt x="3251" y="9220"/>
                      <a:pt x="3305" y="9166"/>
                    </a:cubicBezTo>
                    <a:cubicBezTo>
                      <a:pt x="3340" y="9140"/>
                      <a:pt x="3429" y="9122"/>
                      <a:pt x="3456" y="9068"/>
                    </a:cubicBezTo>
                    <a:cubicBezTo>
                      <a:pt x="3518" y="8988"/>
                      <a:pt x="3429" y="8908"/>
                      <a:pt x="3483" y="8864"/>
                    </a:cubicBezTo>
                    <a:cubicBezTo>
                      <a:pt x="3492" y="8855"/>
                      <a:pt x="3563" y="8837"/>
                      <a:pt x="3590" y="8810"/>
                    </a:cubicBezTo>
                    <a:cubicBezTo>
                      <a:pt x="3625" y="8775"/>
                      <a:pt x="3661" y="8739"/>
                      <a:pt x="3697" y="8703"/>
                    </a:cubicBezTo>
                    <a:cubicBezTo>
                      <a:pt x="3795" y="8587"/>
                      <a:pt x="3830" y="8489"/>
                      <a:pt x="3910" y="8383"/>
                    </a:cubicBezTo>
                    <a:cubicBezTo>
                      <a:pt x="3982" y="8285"/>
                      <a:pt x="4053" y="8294"/>
                      <a:pt x="4097" y="8204"/>
                    </a:cubicBezTo>
                    <a:cubicBezTo>
                      <a:pt x="4123" y="8137"/>
                      <a:pt x="4124" y="8102"/>
                      <a:pt x="4102" y="8083"/>
                    </a:cubicBezTo>
                    <a:lnTo>
                      <a:pt x="4102" y="8083"/>
                    </a:lnTo>
                    <a:cubicBezTo>
                      <a:pt x="4131" y="8105"/>
                      <a:pt x="4153" y="8122"/>
                      <a:pt x="4178" y="8122"/>
                    </a:cubicBezTo>
                    <a:cubicBezTo>
                      <a:pt x="4212" y="8122"/>
                      <a:pt x="4251" y="8093"/>
                      <a:pt x="4320" y="8009"/>
                    </a:cubicBezTo>
                    <a:cubicBezTo>
                      <a:pt x="4311" y="8000"/>
                      <a:pt x="4302" y="7991"/>
                      <a:pt x="4284" y="7982"/>
                    </a:cubicBezTo>
                    <a:cubicBezTo>
                      <a:pt x="4365" y="7884"/>
                      <a:pt x="4667" y="7590"/>
                      <a:pt x="4685" y="7501"/>
                    </a:cubicBezTo>
                    <a:cubicBezTo>
                      <a:pt x="4685" y="7492"/>
                      <a:pt x="4543" y="7483"/>
                      <a:pt x="4614" y="7421"/>
                    </a:cubicBezTo>
                    <a:cubicBezTo>
                      <a:pt x="4685" y="7349"/>
                      <a:pt x="4792" y="7323"/>
                      <a:pt x="4863" y="7269"/>
                    </a:cubicBezTo>
                    <a:cubicBezTo>
                      <a:pt x="5059" y="7118"/>
                      <a:pt x="5246" y="6949"/>
                      <a:pt x="5407" y="6762"/>
                    </a:cubicBezTo>
                    <a:cubicBezTo>
                      <a:pt x="5496" y="6664"/>
                      <a:pt x="5505" y="6574"/>
                      <a:pt x="5603" y="6476"/>
                    </a:cubicBezTo>
                    <a:cubicBezTo>
                      <a:pt x="5745" y="6316"/>
                      <a:pt x="5710" y="6307"/>
                      <a:pt x="5710" y="6191"/>
                    </a:cubicBezTo>
                    <a:lnTo>
                      <a:pt x="5710" y="6191"/>
                    </a:lnTo>
                    <a:cubicBezTo>
                      <a:pt x="5710" y="6199"/>
                      <a:pt x="5719" y="6203"/>
                      <a:pt x="5736" y="6203"/>
                    </a:cubicBezTo>
                    <a:cubicBezTo>
                      <a:pt x="5815" y="6203"/>
                      <a:pt x="6045" y="6121"/>
                      <a:pt x="6030" y="6040"/>
                    </a:cubicBezTo>
                    <a:cubicBezTo>
                      <a:pt x="6028" y="6030"/>
                      <a:pt x="6018" y="6027"/>
                      <a:pt x="6003" y="6027"/>
                    </a:cubicBezTo>
                    <a:cubicBezTo>
                      <a:pt x="5938" y="6027"/>
                      <a:pt x="5778" y="6102"/>
                      <a:pt x="5712" y="6102"/>
                    </a:cubicBezTo>
                    <a:cubicBezTo>
                      <a:pt x="5695" y="6102"/>
                      <a:pt x="5684" y="6097"/>
                      <a:pt x="5683" y="6085"/>
                    </a:cubicBezTo>
                    <a:cubicBezTo>
                      <a:pt x="5683" y="6085"/>
                      <a:pt x="5950" y="5969"/>
                      <a:pt x="5968" y="5960"/>
                    </a:cubicBezTo>
                    <a:cubicBezTo>
                      <a:pt x="6039" y="5936"/>
                      <a:pt x="6130" y="5908"/>
                      <a:pt x="6196" y="5908"/>
                    </a:cubicBezTo>
                    <a:cubicBezTo>
                      <a:pt x="6228" y="5908"/>
                      <a:pt x="6254" y="5915"/>
                      <a:pt x="6269" y="5931"/>
                    </a:cubicBezTo>
                    <a:lnTo>
                      <a:pt x="6269" y="5931"/>
                    </a:lnTo>
                    <a:cubicBezTo>
                      <a:pt x="6194" y="5842"/>
                      <a:pt x="6414" y="5701"/>
                      <a:pt x="6467" y="5559"/>
                    </a:cubicBezTo>
                    <a:cubicBezTo>
                      <a:pt x="6538" y="5497"/>
                      <a:pt x="6574" y="5471"/>
                      <a:pt x="6597" y="5471"/>
                    </a:cubicBezTo>
                    <a:cubicBezTo>
                      <a:pt x="6618" y="5471"/>
                      <a:pt x="6628" y="5490"/>
                      <a:pt x="6645" y="5523"/>
                    </a:cubicBezTo>
                    <a:cubicBezTo>
                      <a:pt x="6650" y="5536"/>
                      <a:pt x="6658" y="5540"/>
                      <a:pt x="6667" y="5540"/>
                    </a:cubicBezTo>
                    <a:cubicBezTo>
                      <a:pt x="6701" y="5540"/>
                      <a:pt x="6755" y="5482"/>
                      <a:pt x="6784" y="5482"/>
                    </a:cubicBezTo>
                    <a:cubicBezTo>
                      <a:pt x="6788" y="5482"/>
                      <a:pt x="6791" y="5483"/>
                      <a:pt x="6794" y="5486"/>
                    </a:cubicBezTo>
                    <a:lnTo>
                      <a:pt x="6794" y="5486"/>
                    </a:lnTo>
                    <a:lnTo>
                      <a:pt x="6654" y="5327"/>
                    </a:lnTo>
                    <a:cubicBezTo>
                      <a:pt x="6705" y="5280"/>
                      <a:pt x="6762" y="5267"/>
                      <a:pt x="6813" y="5267"/>
                    </a:cubicBezTo>
                    <a:cubicBezTo>
                      <a:pt x="6873" y="5267"/>
                      <a:pt x="6923" y="5285"/>
                      <a:pt x="6941" y="5285"/>
                    </a:cubicBezTo>
                    <a:cubicBezTo>
                      <a:pt x="6945" y="5285"/>
                      <a:pt x="6947" y="5285"/>
                      <a:pt x="6948" y="5283"/>
                    </a:cubicBezTo>
                    <a:cubicBezTo>
                      <a:pt x="7001" y="5194"/>
                      <a:pt x="7055" y="4989"/>
                      <a:pt x="7197" y="4953"/>
                    </a:cubicBezTo>
                    <a:cubicBezTo>
                      <a:pt x="7313" y="4927"/>
                      <a:pt x="7696" y="4731"/>
                      <a:pt x="7696" y="4579"/>
                    </a:cubicBezTo>
                    <a:cubicBezTo>
                      <a:pt x="7696" y="4517"/>
                      <a:pt x="7936" y="4410"/>
                      <a:pt x="7972" y="4321"/>
                    </a:cubicBezTo>
                    <a:cubicBezTo>
                      <a:pt x="8005" y="4238"/>
                      <a:pt x="8048" y="4221"/>
                      <a:pt x="8094" y="4221"/>
                    </a:cubicBezTo>
                    <a:cubicBezTo>
                      <a:pt x="8126" y="4221"/>
                      <a:pt x="8158" y="4229"/>
                      <a:pt x="8189" y="4229"/>
                    </a:cubicBezTo>
                    <a:cubicBezTo>
                      <a:pt x="8210" y="4229"/>
                      <a:pt x="8230" y="4225"/>
                      <a:pt x="8248" y="4214"/>
                    </a:cubicBezTo>
                    <a:cubicBezTo>
                      <a:pt x="8337" y="4170"/>
                      <a:pt x="8364" y="4063"/>
                      <a:pt x="8453" y="4000"/>
                    </a:cubicBezTo>
                    <a:cubicBezTo>
                      <a:pt x="8500" y="3973"/>
                      <a:pt x="8527" y="3963"/>
                      <a:pt x="8543" y="3963"/>
                    </a:cubicBezTo>
                    <a:cubicBezTo>
                      <a:pt x="8568" y="3963"/>
                      <a:pt x="8563" y="3990"/>
                      <a:pt x="8569" y="4018"/>
                    </a:cubicBezTo>
                    <a:cubicBezTo>
                      <a:pt x="8569" y="4026"/>
                      <a:pt x="8572" y="4029"/>
                      <a:pt x="8578" y="4029"/>
                    </a:cubicBezTo>
                    <a:cubicBezTo>
                      <a:pt x="8611" y="4029"/>
                      <a:pt x="8720" y="3919"/>
                      <a:pt x="8720" y="3911"/>
                    </a:cubicBezTo>
                    <a:cubicBezTo>
                      <a:pt x="8765" y="3840"/>
                      <a:pt x="8800" y="3840"/>
                      <a:pt x="8854" y="3822"/>
                    </a:cubicBezTo>
                    <a:cubicBezTo>
                      <a:pt x="8982" y="3766"/>
                      <a:pt x="8756" y="3630"/>
                      <a:pt x="8900" y="3630"/>
                    </a:cubicBezTo>
                    <a:cubicBezTo>
                      <a:pt x="8915" y="3630"/>
                      <a:pt x="8935" y="3632"/>
                      <a:pt x="8961" y="3635"/>
                    </a:cubicBezTo>
                    <a:cubicBezTo>
                      <a:pt x="9121" y="3635"/>
                      <a:pt x="9264" y="3555"/>
                      <a:pt x="9344" y="3421"/>
                    </a:cubicBezTo>
                    <a:cubicBezTo>
                      <a:pt x="9404" y="3314"/>
                      <a:pt x="9459" y="3247"/>
                      <a:pt x="9547" y="3247"/>
                    </a:cubicBezTo>
                    <a:cubicBezTo>
                      <a:pt x="9576" y="3247"/>
                      <a:pt x="9609" y="3254"/>
                      <a:pt x="9647" y="3270"/>
                    </a:cubicBezTo>
                    <a:cubicBezTo>
                      <a:pt x="9650" y="3271"/>
                      <a:pt x="9654" y="3272"/>
                      <a:pt x="9658" y="3272"/>
                    </a:cubicBezTo>
                    <a:cubicBezTo>
                      <a:pt x="9741" y="3272"/>
                      <a:pt x="9938" y="3026"/>
                      <a:pt x="10046" y="3026"/>
                    </a:cubicBezTo>
                    <a:cubicBezTo>
                      <a:pt x="10053" y="3026"/>
                      <a:pt x="10059" y="3027"/>
                      <a:pt x="10065" y="3029"/>
                    </a:cubicBezTo>
                    <a:cubicBezTo>
                      <a:pt x="10002" y="3008"/>
                      <a:pt x="10218" y="2769"/>
                      <a:pt x="10281" y="2769"/>
                    </a:cubicBezTo>
                    <a:cubicBezTo>
                      <a:pt x="10298" y="2769"/>
                      <a:pt x="10303" y="2787"/>
                      <a:pt x="10288" y="2833"/>
                    </a:cubicBezTo>
                    <a:cubicBezTo>
                      <a:pt x="10304" y="2863"/>
                      <a:pt x="10323" y="2875"/>
                      <a:pt x="10344" y="2875"/>
                    </a:cubicBezTo>
                    <a:cubicBezTo>
                      <a:pt x="10419" y="2875"/>
                      <a:pt x="10523" y="2728"/>
                      <a:pt x="10626" y="2673"/>
                    </a:cubicBezTo>
                    <a:cubicBezTo>
                      <a:pt x="10707" y="2629"/>
                      <a:pt x="10796" y="2584"/>
                      <a:pt x="10894" y="2566"/>
                    </a:cubicBezTo>
                    <a:cubicBezTo>
                      <a:pt x="10900" y="2565"/>
                      <a:pt x="10906" y="2564"/>
                      <a:pt x="10910" y="2564"/>
                    </a:cubicBezTo>
                    <a:cubicBezTo>
                      <a:pt x="10929" y="2564"/>
                      <a:pt x="10935" y="2572"/>
                      <a:pt x="10955" y="2572"/>
                    </a:cubicBezTo>
                    <a:cubicBezTo>
                      <a:pt x="10964" y="2572"/>
                      <a:pt x="10975" y="2571"/>
                      <a:pt x="10992" y="2566"/>
                    </a:cubicBezTo>
                    <a:cubicBezTo>
                      <a:pt x="11090" y="2522"/>
                      <a:pt x="11366" y="2352"/>
                      <a:pt x="11339" y="2299"/>
                    </a:cubicBezTo>
                    <a:lnTo>
                      <a:pt x="11339" y="2299"/>
                    </a:lnTo>
                    <a:cubicBezTo>
                      <a:pt x="11358" y="2337"/>
                      <a:pt x="11363" y="2375"/>
                      <a:pt x="11412" y="2375"/>
                    </a:cubicBezTo>
                    <a:cubicBezTo>
                      <a:pt x="11432" y="2375"/>
                      <a:pt x="11460" y="2368"/>
                      <a:pt x="11499" y="2352"/>
                    </a:cubicBezTo>
                    <a:cubicBezTo>
                      <a:pt x="11571" y="2329"/>
                      <a:pt x="11656" y="2213"/>
                      <a:pt x="11718" y="2213"/>
                    </a:cubicBezTo>
                    <a:cubicBezTo>
                      <a:pt x="11726" y="2213"/>
                      <a:pt x="11733" y="2215"/>
                      <a:pt x="11740" y="2219"/>
                    </a:cubicBezTo>
                    <a:cubicBezTo>
                      <a:pt x="11740" y="2219"/>
                      <a:pt x="11820" y="2165"/>
                      <a:pt x="11811" y="2148"/>
                    </a:cubicBezTo>
                    <a:cubicBezTo>
                      <a:pt x="11811" y="2121"/>
                      <a:pt x="11882" y="2103"/>
                      <a:pt x="11918" y="2103"/>
                    </a:cubicBezTo>
                    <a:cubicBezTo>
                      <a:pt x="12067" y="2068"/>
                      <a:pt x="12286" y="2041"/>
                      <a:pt x="12240" y="1904"/>
                    </a:cubicBezTo>
                    <a:lnTo>
                      <a:pt x="12240" y="1904"/>
                    </a:lnTo>
                    <a:cubicBezTo>
                      <a:pt x="12249" y="1927"/>
                      <a:pt x="12273" y="1978"/>
                      <a:pt x="12316" y="1978"/>
                    </a:cubicBezTo>
                    <a:cubicBezTo>
                      <a:pt x="12334" y="1978"/>
                      <a:pt x="12356" y="1968"/>
                      <a:pt x="12381" y="1943"/>
                    </a:cubicBezTo>
                    <a:cubicBezTo>
                      <a:pt x="12467" y="1857"/>
                      <a:pt x="12428" y="1862"/>
                      <a:pt x="12555" y="1814"/>
                    </a:cubicBezTo>
                    <a:lnTo>
                      <a:pt x="12555" y="1814"/>
                    </a:lnTo>
                    <a:cubicBezTo>
                      <a:pt x="12499" y="1840"/>
                      <a:pt x="12529" y="1901"/>
                      <a:pt x="12595" y="1901"/>
                    </a:cubicBezTo>
                    <a:cubicBezTo>
                      <a:pt x="12611" y="1901"/>
                      <a:pt x="12629" y="1897"/>
                      <a:pt x="12648" y="1889"/>
                    </a:cubicBezTo>
                    <a:cubicBezTo>
                      <a:pt x="12746" y="1863"/>
                      <a:pt x="12826" y="1818"/>
                      <a:pt x="12907" y="1773"/>
                    </a:cubicBezTo>
                    <a:cubicBezTo>
                      <a:pt x="13085" y="1676"/>
                      <a:pt x="13085" y="1658"/>
                      <a:pt x="13067" y="1569"/>
                    </a:cubicBezTo>
                    <a:cubicBezTo>
                      <a:pt x="13136" y="1547"/>
                      <a:pt x="13171" y="1538"/>
                      <a:pt x="13193" y="1538"/>
                    </a:cubicBezTo>
                    <a:cubicBezTo>
                      <a:pt x="13226" y="1538"/>
                      <a:pt x="13233" y="1556"/>
                      <a:pt x="13281" y="1578"/>
                    </a:cubicBezTo>
                    <a:cubicBezTo>
                      <a:pt x="13281" y="1578"/>
                      <a:pt x="13343" y="1471"/>
                      <a:pt x="13334" y="1444"/>
                    </a:cubicBezTo>
                    <a:lnTo>
                      <a:pt x="13334" y="1444"/>
                    </a:lnTo>
                    <a:cubicBezTo>
                      <a:pt x="13370" y="1524"/>
                      <a:pt x="13423" y="1586"/>
                      <a:pt x="13494" y="1631"/>
                    </a:cubicBezTo>
                    <a:cubicBezTo>
                      <a:pt x="13566" y="1560"/>
                      <a:pt x="13628" y="1488"/>
                      <a:pt x="13690" y="1417"/>
                    </a:cubicBezTo>
                    <a:cubicBezTo>
                      <a:pt x="13779" y="1293"/>
                      <a:pt x="13984" y="1275"/>
                      <a:pt x="14154" y="1248"/>
                    </a:cubicBezTo>
                    <a:cubicBezTo>
                      <a:pt x="14243" y="1230"/>
                      <a:pt x="14572" y="1186"/>
                      <a:pt x="14563" y="1097"/>
                    </a:cubicBezTo>
                    <a:cubicBezTo>
                      <a:pt x="14563" y="1034"/>
                      <a:pt x="14545" y="972"/>
                      <a:pt x="14519" y="901"/>
                    </a:cubicBezTo>
                    <a:cubicBezTo>
                      <a:pt x="14535" y="896"/>
                      <a:pt x="14550" y="895"/>
                      <a:pt x="14562" y="895"/>
                    </a:cubicBezTo>
                    <a:cubicBezTo>
                      <a:pt x="14658" y="895"/>
                      <a:pt x="14645" y="1004"/>
                      <a:pt x="14652" y="1043"/>
                    </a:cubicBezTo>
                    <a:cubicBezTo>
                      <a:pt x="14649" y="1021"/>
                      <a:pt x="14674" y="1012"/>
                      <a:pt x="14708" y="1012"/>
                    </a:cubicBezTo>
                    <a:cubicBezTo>
                      <a:pt x="14769" y="1012"/>
                      <a:pt x="14860" y="1041"/>
                      <a:pt x="14866" y="1070"/>
                    </a:cubicBezTo>
                    <a:cubicBezTo>
                      <a:pt x="14874" y="1101"/>
                      <a:pt x="14882" y="1145"/>
                      <a:pt x="14947" y="1145"/>
                    </a:cubicBezTo>
                    <a:cubicBezTo>
                      <a:pt x="14957" y="1145"/>
                      <a:pt x="14969" y="1144"/>
                      <a:pt x="14982" y="1141"/>
                    </a:cubicBezTo>
                    <a:lnTo>
                      <a:pt x="14937" y="927"/>
                    </a:lnTo>
                    <a:lnTo>
                      <a:pt x="14937" y="927"/>
                    </a:lnTo>
                    <a:cubicBezTo>
                      <a:pt x="14945" y="960"/>
                      <a:pt x="14992" y="972"/>
                      <a:pt x="15059" y="972"/>
                    </a:cubicBezTo>
                    <a:cubicBezTo>
                      <a:pt x="15220" y="972"/>
                      <a:pt x="15496" y="903"/>
                      <a:pt x="15616" y="885"/>
                    </a:cubicBezTo>
                    <a:lnTo>
                      <a:pt x="15616" y="885"/>
                    </a:lnTo>
                    <a:cubicBezTo>
                      <a:pt x="15609" y="886"/>
                      <a:pt x="15603" y="886"/>
                      <a:pt x="15598" y="886"/>
                    </a:cubicBezTo>
                    <a:cubicBezTo>
                      <a:pt x="15523" y="886"/>
                      <a:pt x="15516" y="834"/>
                      <a:pt x="15516" y="803"/>
                    </a:cubicBezTo>
                    <a:cubicBezTo>
                      <a:pt x="15536" y="799"/>
                      <a:pt x="15555" y="798"/>
                      <a:pt x="15573" y="798"/>
                    </a:cubicBezTo>
                    <a:cubicBezTo>
                      <a:pt x="15684" y="798"/>
                      <a:pt x="15774" y="855"/>
                      <a:pt x="15870" y="855"/>
                    </a:cubicBezTo>
                    <a:cubicBezTo>
                      <a:pt x="15916" y="855"/>
                      <a:pt x="15963" y="842"/>
                      <a:pt x="16015" y="803"/>
                    </a:cubicBezTo>
                    <a:cubicBezTo>
                      <a:pt x="16030" y="780"/>
                      <a:pt x="16138" y="683"/>
                      <a:pt x="16194" y="683"/>
                    </a:cubicBezTo>
                    <a:cubicBezTo>
                      <a:pt x="16205" y="683"/>
                      <a:pt x="16214" y="687"/>
                      <a:pt x="16220" y="696"/>
                    </a:cubicBezTo>
                    <a:cubicBezTo>
                      <a:pt x="16236" y="719"/>
                      <a:pt x="16140" y="826"/>
                      <a:pt x="16210" y="826"/>
                    </a:cubicBezTo>
                    <a:cubicBezTo>
                      <a:pt x="16219" y="826"/>
                      <a:pt x="16231" y="825"/>
                      <a:pt x="16247" y="820"/>
                    </a:cubicBezTo>
                    <a:cubicBezTo>
                      <a:pt x="16380" y="785"/>
                      <a:pt x="16434" y="714"/>
                      <a:pt x="16630" y="705"/>
                    </a:cubicBezTo>
                    <a:cubicBezTo>
                      <a:pt x="16772" y="705"/>
                      <a:pt x="16906" y="705"/>
                      <a:pt x="17048" y="687"/>
                    </a:cubicBezTo>
                    <a:cubicBezTo>
                      <a:pt x="17201" y="655"/>
                      <a:pt x="17304" y="549"/>
                      <a:pt x="17163" y="549"/>
                    </a:cubicBezTo>
                    <a:cubicBezTo>
                      <a:pt x="17149" y="549"/>
                      <a:pt x="17131" y="551"/>
                      <a:pt x="17111" y="553"/>
                    </a:cubicBezTo>
                    <a:cubicBezTo>
                      <a:pt x="17209" y="535"/>
                      <a:pt x="17316" y="526"/>
                      <a:pt x="17414" y="518"/>
                    </a:cubicBezTo>
                    <a:cubicBezTo>
                      <a:pt x="17494" y="526"/>
                      <a:pt x="17565" y="544"/>
                      <a:pt x="17636" y="571"/>
                    </a:cubicBezTo>
                    <a:cubicBezTo>
                      <a:pt x="17690" y="571"/>
                      <a:pt x="17743" y="562"/>
                      <a:pt x="17788" y="535"/>
                    </a:cubicBezTo>
                    <a:cubicBezTo>
                      <a:pt x="17903" y="500"/>
                      <a:pt x="17859" y="464"/>
                      <a:pt x="17850" y="411"/>
                    </a:cubicBezTo>
                    <a:lnTo>
                      <a:pt x="17850" y="411"/>
                    </a:lnTo>
                    <a:cubicBezTo>
                      <a:pt x="17821" y="429"/>
                      <a:pt x="17795" y="436"/>
                      <a:pt x="17779" y="436"/>
                    </a:cubicBezTo>
                    <a:cubicBezTo>
                      <a:pt x="17755" y="436"/>
                      <a:pt x="17751" y="419"/>
                      <a:pt x="17788" y="393"/>
                    </a:cubicBezTo>
                    <a:cubicBezTo>
                      <a:pt x="17850" y="348"/>
                      <a:pt x="17930" y="322"/>
                      <a:pt x="18010" y="322"/>
                    </a:cubicBezTo>
                    <a:cubicBezTo>
                      <a:pt x="18153" y="338"/>
                      <a:pt x="17924" y="466"/>
                      <a:pt x="18061" y="466"/>
                    </a:cubicBezTo>
                    <a:cubicBezTo>
                      <a:pt x="18069" y="466"/>
                      <a:pt x="18079" y="465"/>
                      <a:pt x="18091" y="464"/>
                    </a:cubicBezTo>
                    <a:cubicBezTo>
                      <a:pt x="18171" y="464"/>
                      <a:pt x="18589" y="384"/>
                      <a:pt x="18474" y="331"/>
                    </a:cubicBezTo>
                    <a:cubicBezTo>
                      <a:pt x="18376" y="286"/>
                      <a:pt x="18322" y="277"/>
                      <a:pt x="18429" y="215"/>
                    </a:cubicBezTo>
                    <a:cubicBezTo>
                      <a:pt x="18483" y="184"/>
                      <a:pt x="18542" y="167"/>
                      <a:pt x="18602" y="167"/>
                    </a:cubicBezTo>
                    <a:cubicBezTo>
                      <a:pt x="18630" y="167"/>
                      <a:pt x="18659" y="171"/>
                      <a:pt x="18687" y="179"/>
                    </a:cubicBezTo>
                    <a:cubicBezTo>
                      <a:pt x="18812" y="224"/>
                      <a:pt x="18652" y="429"/>
                      <a:pt x="18687" y="437"/>
                    </a:cubicBezTo>
                    <a:cubicBezTo>
                      <a:pt x="18785" y="437"/>
                      <a:pt x="18874" y="429"/>
                      <a:pt x="18963" y="402"/>
                    </a:cubicBezTo>
                    <a:cubicBezTo>
                      <a:pt x="19061" y="366"/>
                      <a:pt x="18981" y="322"/>
                      <a:pt x="19070" y="286"/>
                    </a:cubicBezTo>
                    <a:cubicBezTo>
                      <a:pt x="19092" y="276"/>
                      <a:pt x="19110" y="271"/>
                      <a:pt x="19126" y="271"/>
                    </a:cubicBezTo>
                    <a:cubicBezTo>
                      <a:pt x="19205" y="271"/>
                      <a:pt x="19207" y="390"/>
                      <a:pt x="19292" y="390"/>
                    </a:cubicBezTo>
                    <a:cubicBezTo>
                      <a:pt x="19303" y="390"/>
                      <a:pt x="19315" y="388"/>
                      <a:pt x="19329" y="384"/>
                    </a:cubicBezTo>
                    <a:cubicBezTo>
                      <a:pt x="19457" y="344"/>
                      <a:pt x="19506" y="282"/>
                      <a:pt x="19514" y="218"/>
                    </a:cubicBezTo>
                    <a:lnTo>
                      <a:pt x="19514" y="218"/>
                    </a:lnTo>
                    <a:cubicBezTo>
                      <a:pt x="19510" y="262"/>
                      <a:pt x="19498" y="319"/>
                      <a:pt x="19551" y="357"/>
                    </a:cubicBezTo>
                    <a:cubicBezTo>
                      <a:pt x="19648" y="429"/>
                      <a:pt x="19765" y="465"/>
                      <a:pt x="19885" y="465"/>
                    </a:cubicBezTo>
                    <a:cubicBezTo>
                      <a:pt x="19899" y="465"/>
                      <a:pt x="19912" y="465"/>
                      <a:pt x="19925" y="464"/>
                    </a:cubicBezTo>
                    <a:cubicBezTo>
                      <a:pt x="19970" y="455"/>
                      <a:pt x="19836" y="384"/>
                      <a:pt x="19934" y="357"/>
                    </a:cubicBezTo>
                    <a:cubicBezTo>
                      <a:pt x="19979" y="348"/>
                      <a:pt x="20023" y="344"/>
                      <a:pt x="20068" y="344"/>
                    </a:cubicBezTo>
                    <a:cubicBezTo>
                      <a:pt x="20112" y="344"/>
                      <a:pt x="20157" y="348"/>
                      <a:pt x="20202" y="357"/>
                    </a:cubicBezTo>
                    <a:cubicBezTo>
                      <a:pt x="20300" y="375"/>
                      <a:pt x="20362" y="437"/>
                      <a:pt x="20442" y="437"/>
                    </a:cubicBezTo>
                    <a:cubicBezTo>
                      <a:pt x="20551" y="437"/>
                      <a:pt x="20577" y="372"/>
                      <a:pt x="20655" y="372"/>
                    </a:cubicBezTo>
                    <a:cubicBezTo>
                      <a:pt x="20673" y="372"/>
                      <a:pt x="20693" y="376"/>
                      <a:pt x="20718" y="384"/>
                    </a:cubicBezTo>
                    <a:cubicBezTo>
                      <a:pt x="20772" y="407"/>
                      <a:pt x="20779" y="498"/>
                      <a:pt x="20850" y="498"/>
                    </a:cubicBezTo>
                    <a:cubicBezTo>
                      <a:pt x="20861" y="498"/>
                      <a:pt x="20873" y="496"/>
                      <a:pt x="20887" y="491"/>
                    </a:cubicBezTo>
                    <a:cubicBezTo>
                      <a:pt x="20994" y="450"/>
                      <a:pt x="21003" y="355"/>
                      <a:pt x="21151" y="355"/>
                    </a:cubicBezTo>
                    <a:cubicBezTo>
                      <a:pt x="21163" y="355"/>
                      <a:pt x="21176" y="356"/>
                      <a:pt x="21190" y="357"/>
                    </a:cubicBezTo>
                    <a:lnTo>
                      <a:pt x="21181" y="420"/>
                    </a:lnTo>
                    <a:cubicBezTo>
                      <a:pt x="21199" y="446"/>
                      <a:pt x="21181" y="455"/>
                      <a:pt x="21137" y="455"/>
                    </a:cubicBezTo>
                    <a:cubicBezTo>
                      <a:pt x="21195" y="460"/>
                      <a:pt x="21253" y="462"/>
                      <a:pt x="21310" y="462"/>
                    </a:cubicBezTo>
                    <a:cubicBezTo>
                      <a:pt x="21368" y="462"/>
                      <a:pt x="21426" y="460"/>
                      <a:pt x="21484" y="455"/>
                    </a:cubicBezTo>
                    <a:cubicBezTo>
                      <a:pt x="21591" y="464"/>
                      <a:pt x="21627" y="518"/>
                      <a:pt x="21725" y="518"/>
                    </a:cubicBezTo>
                    <a:cubicBezTo>
                      <a:pt x="21805" y="500"/>
                      <a:pt x="21885" y="500"/>
                      <a:pt x="21965" y="500"/>
                    </a:cubicBezTo>
                    <a:cubicBezTo>
                      <a:pt x="22054" y="509"/>
                      <a:pt x="22143" y="535"/>
                      <a:pt x="22223" y="571"/>
                    </a:cubicBezTo>
                    <a:cubicBezTo>
                      <a:pt x="22264" y="588"/>
                      <a:pt x="22301" y="594"/>
                      <a:pt x="22335" y="594"/>
                    </a:cubicBezTo>
                    <a:cubicBezTo>
                      <a:pt x="22410" y="594"/>
                      <a:pt x="22474" y="566"/>
                      <a:pt x="22551" y="566"/>
                    </a:cubicBezTo>
                    <a:cubicBezTo>
                      <a:pt x="22568" y="566"/>
                      <a:pt x="22587" y="567"/>
                      <a:pt x="22606" y="571"/>
                    </a:cubicBezTo>
                    <a:cubicBezTo>
                      <a:pt x="22749" y="589"/>
                      <a:pt x="22785" y="705"/>
                      <a:pt x="22918" y="731"/>
                    </a:cubicBezTo>
                    <a:cubicBezTo>
                      <a:pt x="22931" y="733"/>
                      <a:pt x="22944" y="734"/>
                      <a:pt x="22956" y="734"/>
                    </a:cubicBezTo>
                    <a:cubicBezTo>
                      <a:pt x="23052" y="734"/>
                      <a:pt x="23126" y="678"/>
                      <a:pt x="23221" y="678"/>
                    </a:cubicBezTo>
                    <a:cubicBezTo>
                      <a:pt x="23372" y="678"/>
                      <a:pt x="23301" y="838"/>
                      <a:pt x="23292" y="874"/>
                    </a:cubicBezTo>
                    <a:cubicBezTo>
                      <a:pt x="23381" y="856"/>
                      <a:pt x="23470" y="829"/>
                      <a:pt x="23560" y="794"/>
                    </a:cubicBezTo>
                    <a:cubicBezTo>
                      <a:pt x="23605" y="770"/>
                      <a:pt x="23637" y="760"/>
                      <a:pt x="23659" y="760"/>
                    </a:cubicBezTo>
                    <a:cubicBezTo>
                      <a:pt x="23719" y="760"/>
                      <a:pt x="23706" y="833"/>
                      <a:pt x="23693" y="892"/>
                    </a:cubicBezTo>
                    <a:cubicBezTo>
                      <a:pt x="23701" y="858"/>
                      <a:pt x="23737" y="848"/>
                      <a:pt x="23785" y="848"/>
                    </a:cubicBezTo>
                    <a:cubicBezTo>
                      <a:pt x="23863" y="848"/>
                      <a:pt x="23973" y="875"/>
                      <a:pt x="24044" y="875"/>
                    </a:cubicBezTo>
                    <a:cubicBezTo>
                      <a:pt x="24080" y="875"/>
                      <a:pt x="24105" y="868"/>
                      <a:pt x="24112" y="847"/>
                    </a:cubicBezTo>
                    <a:cubicBezTo>
                      <a:pt x="24183" y="927"/>
                      <a:pt x="24272" y="981"/>
                      <a:pt x="24370" y="1016"/>
                    </a:cubicBezTo>
                    <a:cubicBezTo>
                      <a:pt x="24378" y="988"/>
                      <a:pt x="24395" y="978"/>
                      <a:pt x="24421" y="978"/>
                    </a:cubicBezTo>
                    <a:cubicBezTo>
                      <a:pt x="24452" y="978"/>
                      <a:pt x="24495" y="993"/>
                      <a:pt x="24548" y="1007"/>
                    </a:cubicBezTo>
                    <a:cubicBezTo>
                      <a:pt x="24578" y="1013"/>
                      <a:pt x="24607" y="1015"/>
                      <a:pt x="24634" y="1015"/>
                    </a:cubicBezTo>
                    <a:cubicBezTo>
                      <a:pt x="24709" y="1015"/>
                      <a:pt x="24776" y="1000"/>
                      <a:pt x="24845" y="1000"/>
                    </a:cubicBezTo>
                    <a:cubicBezTo>
                      <a:pt x="24870" y="1000"/>
                      <a:pt x="24896" y="1002"/>
                      <a:pt x="24922" y="1007"/>
                    </a:cubicBezTo>
                    <a:cubicBezTo>
                      <a:pt x="24954" y="1007"/>
                      <a:pt x="25110" y="1239"/>
                      <a:pt x="25212" y="1239"/>
                    </a:cubicBezTo>
                    <a:cubicBezTo>
                      <a:pt x="25223" y="1239"/>
                      <a:pt x="25233" y="1236"/>
                      <a:pt x="25243" y="1230"/>
                    </a:cubicBezTo>
                    <a:cubicBezTo>
                      <a:pt x="25279" y="1209"/>
                      <a:pt x="25210" y="1059"/>
                      <a:pt x="25267" y="1059"/>
                    </a:cubicBezTo>
                    <a:cubicBezTo>
                      <a:pt x="25281" y="1059"/>
                      <a:pt x="25301" y="1067"/>
                      <a:pt x="25332" y="1088"/>
                    </a:cubicBezTo>
                    <a:cubicBezTo>
                      <a:pt x="25408" y="1143"/>
                      <a:pt x="25425" y="1177"/>
                      <a:pt x="25487" y="1177"/>
                    </a:cubicBezTo>
                    <a:cubicBezTo>
                      <a:pt x="25505" y="1177"/>
                      <a:pt x="25527" y="1174"/>
                      <a:pt x="25555" y="1168"/>
                    </a:cubicBezTo>
                    <a:cubicBezTo>
                      <a:pt x="25555" y="1168"/>
                      <a:pt x="25638" y="1122"/>
                      <a:pt x="25658" y="1122"/>
                    </a:cubicBezTo>
                    <a:cubicBezTo>
                      <a:pt x="25660" y="1122"/>
                      <a:pt x="25661" y="1123"/>
                      <a:pt x="25662" y="1123"/>
                    </a:cubicBezTo>
                    <a:cubicBezTo>
                      <a:pt x="25715" y="1186"/>
                      <a:pt x="25510" y="1248"/>
                      <a:pt x="25555" y="1293"/>
                    </a:cubicBezTo>
                    <a:cubicBezTo>
                      <a:pt x="25557" y="1294"/>
                      <a:pt x="25562" y="1295"/>
                      <a:pt x="25569" y="1295"/>
                    </a:cubicBezTo>
                    <a:cubicBezTo>
                      <a:pt x="25599" y="1295"/>
                      <a:pt x="25662" y="1284"/>
                      <a:pt x="25662" y="1284"/>
                    </a:cubicBezTo>
                    <a:cubicBezTo>
                      <a:pt x="25679" y="1281"/>
                      <a:pt x="25697" y="1280"/>
                      <a:pt x="25714" y="1280"/>
                    </a:cubicBezTo>
                    <a:cubicBezTo>
                      <a:pt x="25764" y="1280"/>
                      <a:pt x="25811" y="1290"/>
                      <a:pt x="25858" y="1310"/>
                    </a:cubicBezTo>
                    <a:cubicBezTo>
                      <a:pt x="25844" y="1305"/>
                      <a:pt x="25834" y="1303"/>
                      <a:pt x="25826" y="1303"/>
                    </a:cubicBezTo>
                    <a:cubicBezTo>
                      <a:pt x="25792" y="1303"/>
                      <a:pt x="25802" y="1342"/>
                      <a:pt x="25795" y="1364"/>
                    </a:cubicBezTo>
                    <a:cubicBezTo>
                      <a:pt x="25799" y="1353"/>
                      <a:pt x="25809" y="1349"/>
                      <a:pt x="25822" y="1349"/>
                    </a:cubicBezTo>
                    <a:cubicBezTo>
                      <a:pt x="25864" y="1349"/>
                      <a:pt x="25943" y="1393"/>
                      <a:pt x="25991" y="1399"/>
                    </a:cubicBezTo>
                    <a:cubicBezTo>
                      <a:pt x="25991" y="1390"/>
                      <a:pt x="26000" y="1364"/>
                      <a:pt x="26027" y="1364"/>
                    </a:cubicBezTo>
                    <a:cubicBezTo>
                      <a:pt x="26134" y="1373"/>
                      <a:pt x="26294" y="1426"/>
                      <a:pt x="26285" y="1480"/>
                    </a:cubicBezTo>
                    <a:cubicBezTo>
                      <a:pt x="26272" y="1539"/>
                      <a:pt x="26416" y="1604"/>
                      <a:pt x="26502" y="1604"/>
                    </a:cubicBezTo>
                    <a:cubicBezTo>
                      <a:pt x="26532" y="1604"/>
                      <a:pt x="26554" y="1596"/>
                      <a:pt x="26561" y="1578"/>
                    </a:cubicBezTo>
                    <a:cubicBezTo>
                      <a:pt x="26620" y="1591"/>
                      <a:pt x="26736" y="1652"/>
                      <a:pt x="26805" y="1652"/>
                    </a:cubicBezTo>
                    <a:cubicBezTo>
                      <a:pt x="26830" y="1652"/>
                      <a:pt x="26848" y="1643"/>
                      <a:pt x="26855" y="1622"/>
                    </a:cubicBezTo>
                    <a:cubicBezTo>
                      <a:pt x="27018" y="1731"/>
                      <a:pt x="27343" y="1988"/>
                      <a:pt x="27577" y="1988"/>
                    </a:cubicBezTo>
                    <a:cubicBezTo>
                      <a:pt x="27612" y="1988"/>
                      <a:pt x="27645" y="1982"/>
                      <a:pt x="27675" y="1969"/>
                    </a:cubicBezTo>
                    <a:lnTo>
                      <a:pt x="27675" y="1969"/>
                    </a:lnTo>
                    <a:cubicBezTo>
                      <a:pt x="27623" y="2073"/>
                      <a:pt x="27652" y="2103"/>
                      <a:pt x="27715" y="2103"/>
                    </a:cubicBezTo>
                    <a:cubicBezTo>
                      <a:pt x="27796" y="2103"/>
                      <a:pt x="27932" y="2054"/>
                      <a:pt x="28017" y="2054"/>
                    </a:cubicBezTo>
                    <a:cubicBezTo>
                      <a:pt x="28047" y="2054"/>
                      <a:pt x="28071" y="2060"/>
                      <a:pt x="28084" y="2076"/>
                    </a:cubicBezTo>
                    <a:cubicBezTo>
                      <a:pt x="28165" y="2165"/>
                      <a:pt x="28156" y="2272"/>
                      <a:pt x="28343" y="2272"/>
                    </a:cubicBezTo>
                    <a:cubicBezTo>
                      <a:pt x="28450" y="2254"/>
                      <a:pt x="28548" y="2228"/>
                      <a:pt x="28646" y="2183"/>
                    </a:cubicBezTo>
                    <a:lnTo>
                      <a:pt x="28646" y="2183"/>
                    </a:lnTo>
                    <a:cubicBezTo>
                      <a:pt x="28699" y="2272"/>
                      <a:pt x="28556" y="2290"/>
                      <a:pt x="28797" y="2379"/>
                    </a:cubicBezTo>
                    <a:cubicBezTo>
                      <a:pt x="28822" y="2389"/>
                      <a:pt x="28840" y="2392"/>
                      <a:pt x="28853" y="2392"/>
                    </a:cubicBezTo>
                    <a:cubicBezTo>
                      <a:pt x="28899" y="2392"/>
                      <a:pt x="28891" y="2349"/>
                      <a:pt x="28936" y="2349"/>
                    </a:cubicBezTo>
                    <a:cubicBezTo>
                      <a:pt x="28952" y="2349"/>
                      <a:pt x="28975" y="2355"/>
                      <a:pt x="29011" y="2370"/>
                    </a:cubicBezTo>
                    <a:cubicBezTo>
                      <a:pt x="28984" y="2406"/>
                      <a:pt x="28904" y="2486"/>
                      <a:pt x="28966" y="2557"/>
                    </a:cubicBezTo>
                    <a:cubicBezTo>
                      <a:pt x="29011" y="2602"/>
                      <a:pt x="29106" y="2638"/>
                      <a:pt x="29166" y="2638"/>
                    </a:cubicBezTo>
                    <a:cubicBezTo>
                      <a:pt x="29190" y="2638"/>
                      <a:pt x="29208" y="2632"/>
                      <a:pt x="29216" y="2620"/>
                    </a:cubicBezTo>
                    <a:cubicBezTo>
                      <a:pt x="29218" y="2613"/>
                      <a:pt x="29226" y="2611"/>
                      <a:pt x="29238" y="2611"/>
                    </a:cubicBezTo>
                    <a:cubicBezTo>
                      <a:pt x="29312" y="2611"/>
                      <a:pt x="29534" y="2711"/>
                      <a:pt x="29572" y="2727"/>
                    </a:cubicBezTo>
                    <a:cubicBezTo>
                      <a:pt x="29661" y="2771"/>
                      <a:pt x="29901" y="2878"/>
                      <a:pt x="29919" y="2949"/>
                    </a:cubicBezTo>
                    <a:cubicBezTo>
                      <a:pt x="29937" y="3047"/>
                      <a:pt x="30017" y="3145"/>
                      <a:pt x="30204" y="3181"/>
                    </a:cubicBezTo>
                    <a:cubicBezTo>
                      <a:pt x="30218" y="3184"/>
                      <a:pt x="30231" y="3185"/>
                      <a:pt x="30242" y="3185"/>
                    </a:cubicBezTo>
                    <a:cubicBezTo>
                      <a:pt x="30279" y="3185"/>
                      <a:pt x="30308" y="3174"/>
                      <a:pt x="30341" y="3174"/>
                    </a:cubicBezTo>
                    <a:cubicBezTo>
                      <a:pt x="30365" y="3174"/>
                      <a:pt x="30392" y="3180"/>
                      <a:pt x="30427" y="3199"/>
                    </a:cubicBezTo>
                    <a:cubicBezTo>
                      <a:pt x="30525" y="3243"/>
                      <a:pt x="30614" y="3306"/>
                      <a:pt x="30694" y="3377"/>
                    </a:cubicBezTo>
                    <a:cubicBezTo>
                      <a:pt x="30710" y="3393"/>
                      <a:pt x="30997" y="3607"/>
                      <a:pt x="31044" y="3607"/>
                    </a:cubicBezTo>
                    <a:cubicBezTo>
                      <a:pt x="31049" y="3607"/>
                      <a:pt x="31051" y="3604"/>
                      <a:pt x="31050" y="3599"/>
                    </a:cubicBezTo>
                    <a:cubicBezTo>
                      <a:pt x="31043" y="3565"/>
                      <a:pt x="31051" y="3550"/>
                      <a:pt x="31070" y="3550"/>
                    </a:cubicBezTo>
                    <a:cubicBezTo>
                      <a:pt x="31137" y="3550"/>
                      <a:pt x="31341" y="3735"/>
                      <a:pt x="31425" y="3804"/>
                    </a:cubicBezTo>
                    <a:cubicBezTo>
                      <a:pt x="31514" y="3867"/>
                      <a:pt x="31603" y="3920"/>
                      <a:pt x="31692" y="3974"/>
                    </a:cubicBezTo>
                    <a:cubicBezTo>
                      <a:pt x="31735" y="3993"/>
                      <a:pt x="31756" y="4001"/>
                      <a:pt x="31765" y="4001"/>
                    </a:cubicBezTo>
                    <a:cubicBezTo>
                      <a:pt x="31778" y="4001"/>
                      <a:pt x="31772" y="3989"/>
                      <a:pt x="31772" y="3974"/>
                    </a:cubicBezTo>
                    <a:cubicBezTo>
                      <a:pt x="31772" y="3969"/>
                      <a:pt x="31774" y="3968"/>
                      <a:pt x="31777" y="3968"/>
                    </a:cubicBezTo>
                    <a:cubicBezTo>
                      <a:pt x="31804" y="3968"/>
                      <a:pt x="31917" y="4073"/>
                      <a:pt x="31932" y="4080"/>
                    </a:cubicBezTo>
                    <a:cubicBezTo>
                      <a:pt x="31986" y="4125"/>
                      <a:pt x="32048" y="4161"/>
                      <a:pt x="32110" y="4196"/>
                    </a:cubicBezTo>
                    <a:cubicBezTo>
                      <a:pt x="32173" y="4232"/>
                      <a:pt x="32404" y="4312"/>
                      <a:pt x="32369" y="4374"/>
                    </a:cubicBezTo>
                    <a:cubicBezTo>
                      <a:pt x="32333" y="4437"/>
                      <a:pt x="32485" y="4561"/>
                      <a:pt x="32591" y="4624"/>
                    </a:cubicBezTo>
                    <a:cubicBezTo>
                      <a:pt x="32615" y="4637"/>
                      <a:pt x="32632" y="4641"/>
                      <a:pt x="32644" y="4641"/>
                    </a:cubicBezTo>
                    <a:cubicBezTo>
                      <a:pt x="32672" y="4641"/>
                      <a:pt x="32676" y="4616"/>
                      <a:pt x="32700" y="4616"/>
                    </a:cubicBezTo>
                    <a:cubicBezTo>
                      <a:pt x="32715" y="4616"/>
                      <a:pt x="32737" y="4626"/>
                      <a:pt x="32778" y="4659"/>
                    </a:cubicBezTo>
                    <a:cubicBezTo>
                      <a:pt x="32743" y="4695"/>
                      <a:pt x="32689" y="4713"/>
                      <a:pt x="32787" y="4793"/>
                    </a:cubicBezTo>
                    <a:cubicBezTo>
                      <a:pt x="32810" y="4810"/>
                      <a:pt x="32828" y="4817"/>
                      <a:pt x="32840" y="4817"/>
                    </a:cubicBezTo>
                    <a:cubicBezTo>
                      <a:pt x="32921" y="4817"/>
                      <a:pt x="32812" y="4514"/>
                      <a:pt x="32743" y="4437"/>
                    </a:cubicBezTo>
                    <a:cubicBezTo>
                      <a:pt x="32654" y="4348"/>
                      <a:pt x="32476" y="4259"/>
                      <a:pt x="32520" y="4196"/>
                    </a:cubicBezTo>
                    <a:cubicBezTo>
                      <a:pt x="32467" y="4134"/>
                      <a:pt x="32271" y="4045"/>
                      <a:pt x="32315" y="3982"/>
                    </a:cubicBezTo>
                    <a:lnTo>
                      <a:pt x="32315" y="3982"/>
                    </a:lnTo>
                    <a:cubicBezTo>
                      <a:pt x="32293" y="3997"/>
                      <a:pt x="32302" y="4116"/>
                      <a:pt x="32244" y="4116"/>
                    </a:cubicBezTo>
                    <a:cubicBezTo>
                      <a:pt x="32233" y="4116"/>
                      <a:pt x="32218" y="4111"/>
                      <a:pt x="32199" y="4098"/>
                    </a:cubicBezTo>
                    <a:cubicBezTo>
                      <a:pt x="32101" y="4027"/>
                      <a:pt x="32048" y="3822"/>
                      <a:pt x="31923" y="3795"/>
                    </a:cubicBezTo>
                    <a:cubicBezTo>
                      <a:pt x="31921" y="3795"/>
                      <a:pt x="31919" y="3795"/>
                      <a:pt x="31917" y="3795"/>
                    </a:cubicBezTo>
                    <a:cubicBezTo>
                      <a:pt x="31890" y="3795"/>
                      <a:pt x="31906" y="3850"/>
                      <a:pt x="31906" y="3867"/>
                    </a:cubicBezTo>
                    <a:cubicBezTo>
                      <a:pt x="31900" y="3877"/>
                      <a:pt x="31889" y="3881"/>
                      <a:pt x="31877" y="3881"/>
                    </a:cubicBezTo>
                    <a:cubicBezTo>
                      <a:pt x="31833" y="3881"/>
                      <a:pt x="31758" y="3832"/>
                      <a:pt x="31710" y="3804"/>
                    </a:cubicBezTo>
                    <a:cubicBezTo>
                      <a:pt x="31629" y="3751"/>
                      <a:pt x="31478" y="3626"/>
                      <a:pt x="31576" y="3608"/>
                    </a:cubicBezTo>
                    <a:cubicBezTo>
                      <a:pt x="31581" y="3607"/>
                      <a:pt x="31585" y="3607"/>
                      <a:pt x="31591" y="3607"/>
                    </a:cubicBezTo>
                    <a:cubicBezTo>
                      <a:pt x="31666" y="3607"/>
                      <a:pt x="31818" y="3689"/>
                      <a:pt x="31884" y="3689"/>
                    </a:cubicBezTo>
                    <a:cubicBezTo>
                      <a:pt x="31906" y="3689"/>
                      <a:pt x="31919" y="3679"/>
                      <a:pt x="31914" y="3653"/>
                    </a:cubicBezTo>
                    <a:cubicBezTo>
                      <a:pt x="31892" y="3561"/>
                      <a:pt x="31810" y="3496"/>
                      <a:pt x="31714" y="3496"/>
                    </a:cubicBezTo>
                    <a:cubicBezTo>
                      <a:pt x="31698" y="3496"/>
                      <a:pt x="31682" y="3498"/>
                      <a:pt x="31665" y="3501"/>
                    </a:cubicBezTo>
                    <a:cubicBezTo>
                      <a:pt x="31658" y="3505"/>
                      <a:pt x="31649" y="3506"/>
                      <a:pt x="31639" y="3506"/>
                    </a:cubicBezTo>
                    <a:cubicBezTo>
                      <a:pt x="31502" y="3506"/>
                      <a:pt x="31134" y="3238"/>
                      <a:pt x="31184" y="3163"/>
                    </a:cubicBezTo>
                    <a:lnTo>
                      <a:pt x="31184" y="3163"/>
                    </a:lnTo>
                    <a:cubicBezTo>
                      <a:pt x="31169" y="3178"/>
                      <a:pt x="31160" y="3243"/>
                      <a:pt x="31116" y="3243"/>
                    </a:cubicBezTo>
                    <a:cubicBezTo>
                      <a:pt x="31108" y="3243"/>
                      <a:pt x="31098" y="3240"/>
                      <a:pt x="31086" y="3234"/>
                    </a:cubicBezTo>
                    <a:cubicBezTo>
                      <a:pt x="31030" y="3213"/>
                      <a:pt x="30918" y="3159"/>
                      <a:pt x="30860" y="3159"/>
                    </a:cubicBezTo>
                    <a:cubicBezTo>
                      <a:pt x="30845" y="3159"/>
                      <a:pt x="30834" y="3162"/>
                      <a:pt x="30828" y="3172"/>
                    </a:cubicBezTo>
                    <a:lnTo>
                      <a:pt x="30828" y="3172"/>
                    </a:lnTo>
                    <a:cubicBezTo>
                      <a:pt x="30898" y="3056"/>
                      <a:pt x="30231" y="2700"/>
                      <a:pt x="30071" y="2629"/>
                    </a:cubicBezTo>
                    <a:cubicBezTo>
                      <a:pt x="29860" y="2519"/>
                      <a:pt x="29629" y="2465"/>
                      <a:pt x="29396" y="2465"/>
                    </a:cubicBezTo>
                    <a:cubicBezTo>
                      <a:pt x="29375" y="2465"/>
                      <a:pt x="29354" y="2465"/>
                      <a:pt x="29333" y="2466"/>
                    </a:cubicBezTo>
                    <a:lnTo>
                      <a:pt x="29333" y="2466"/>
                    </a:lnTo>
                    <a:cubicBezTo>
                      <a:pt x="29407" y="2460"/>
                      <a:pt x="29551" y="2439"/>
                      <a:pt x="29501" y="2388"/>
                    </a:cubicBezTo>
                    <a:lnTo>
                      <a:pt x="29385" y="2352"/>
                    </a:lnTo>
                    <a:cubicBezTo>
                      <a:pt x="29331" y="2326"/>
                      <a:pt x="29376" y="2352"/>
                      <a:pt x="29358" y="2299"/>
                    </a:cubicBezTo>
                    <a:cubicBezTo>
                      <a:pt x="29345" y="2242"/>
                      <a:pt x="29292" y="2190"/>
                      <a:pt x="29247" y="2190"/>
                    </a:cubicBezTo>
                    <a:cubicBezTo>
                      <a:pt x="29228" y="2190"/>
                      <a:pt x="29211" y="2198"/>
                      <a:pt x="29198" y="2219"/>
                    </a:cubicBezTo>
                    <a:cubicBezTo>
                      <a:pt x="29175" y="2254"/>
                      <a:pt x="29170" y="2281"/>
                      <a:pt x="29136" y="2281"/>
                    </a:cubicBezTo>
                    <a:cubicBezTo>
                      <a:pt x="29117" y="2281"/>
                      <a:pt x="29090" y="2273"/>
                      <a:pt x="29046" y="2254"/>
                    </a:cubicBezTo>
                    <a:cubicBezTo>
                      <a:pt x="28984" y="2219"/>
                      <a:pt x="28913" y="2192"/>
                      <a:pt x="28850" y="2156"/>
                    </a:cubicBezTo>
                    <a:cubicBezTo>
                      <a:pt x="28806" y="2121"/>
                      <a:pt x="28833" y="2094"/>
                      <a:pt x="28797" y="2085"/>
                    </a:cubicBezTo>
                    <a:lnTo>
                      <a:pt x="28476" y="1952"/>
                    </a:lnTo>
                    <a:cubicBezTo>
                      <a:pt x="28444" y="1938"/>
                      <a:pt x="28417" y="1932"/>
                      <a:pt x="28395" y="1932"/>
                    </a:cubicBezTo>
                    <a:cubicBezTo>
                      <a:pt x="28294" y="1932"/>
                      <a:pt x="28298" y="2053"/>
                      <a:pt x="28339" y="2075"/>
                    </a:cubicBezTo>
                    <a:lnTo>
                      <a:pt x="28339" y="2075"/>
                    </a:lnTo>
                    <a:cubicBezTo>
                      <a:pt x="28249" y="2034"/>
                      <a:pt x="28092" y="1817"/>
                      <a:pt x="28004" y="1747"/>
                    </a:cubicBezTo>
                    <a:cubicBezTo>
                      <a:pt x="27960" y="1707"/>
                      <a:pt x="27912" y="1676"/>
                      <a:pt x="27893" y="1676"/>
                    </a:cubicBezTo>
                    <a:cubicBezTo>
                      <a:pt x="27877" y="1676"/>
                      <a:pt x="27880" y="1695"/>
                      <a:pt x="27915" y="1747"/>
                    </a:cubicBezTo>
                    <a:cubicBezTo>
                      <a:pt x="27953" y="1791"/>
                      <a:pt x="27996" y="1873"/>
                      <a:pt x="27955" y="1873"/>
                    </a:cubicBezTo>
                    <a:cubicBezTo>
                      <a:pt x="27939" y="1873"/>
                      <a:pt x="27910" y="1860"/>
                      <a:pt x="27862" y="1827"/>
                    </a:cubicBezTo>
                    <a:cubicBezTo>
                      <a:pt x="27782" y="1773"/>
                      <a:pt x="27710" y="1711"/>
                      <a:pt x="27639" y="1640"/>
                    </a:cubicBezTo>
                    <a:cubicBezTo>
                      <a:pt x="27630" y="1631"/>
                      <a:pt x="27586" y="1578"/>
                      <a:pt x="27568" y="1569"/>
                    </a:cubicBezTo>
                    <a:lnTo>
                      <a:pt x="27568" y="1569"/>
                    </a:lnTo>
                    <a:cubicBezTo>
                      <a:pt x="27603" y="1587"/>
                      <a:pt x="27594" y="1711"/>
                      <a:pt x="27568" y="1720"/>
                    </a:cubicBezTo>
                    <a:cubicBezTo>
                      <a:pt x="27567" y="1720"/>
                      <a:pt x="27566" y="1720"/>
                      <a:pt x="27565" y="1720"/>
                    </a:cubicBezTo>
                    <a:cubicBezTo>
                      <a:pt x="27525" y="1720"/>
                      <a:pt x="27363" y="1524"/>
                      <a:pt x="27345" y="1497"/>
                    </a:cubicBezTo>
                    <a:cubicBezTo>
                      <a:pt x="27287" y="1433"/>
                      <a:pt x="27258" y="1408"/>
                      <a:pt x="27247" y="1408"/>
                    </a:cubicBezTo>
                    <a:cubicBezTo>
                      <a:pt x="27213" y="1408"/>
                      <a:pt x="27359" y="1649"/>
                      <a:pt x="27345" y="1649"/>
                    </a:cubicBezTo>
                    <a:cubicBezTo>
                      <a:pt x="27344" y="1649"/>
                      <a:pt x="27343" y="1649"/>
                      <a:pt x="27342" y="1649"/>
                    </a:cubicBezTo>
                    <a:cubicBezTo>
                      <a:pt x="27285" y="1649"/>
                      <a:pt x="27118" y="1453"/>
                      <a:pt x="27049" y="1453"/>
                    </a:cubicBezTo>
                    <a:cubicBezTo>
                      <a:pt x="27038" y="1453"/>
                      <a:pt x="27029" y="1458"/>
                      <a:pt x="27024" y="1471"/>
                    </a:cubicBezTo>
                    <a:cubicBezTo>
                      <a:pt x="27060" y="1382"/>
                      <a:pt x="26365" y="1195"/>
                      <a:pt x="26249" y="1159"/>
                    </a:cubicBezTo>
                    <a:cubicBezTo>
                      <a:pt x="26107" y="1123"/>
                      <a:pt x="25964" y="1105"/>
                      <a:pt x="25822" y="1088"/>
                    </a:cubicBezTo>
                    <a:cubicBezTo>
                      <a:pt x="25711" y="1071"/>
                      <a:pt x="25673" y="971"/>
                      <a:pt x="25592" y="971"/>
                    </a:cubicBezTo>
                    <a:cubicBezTo>
                      <a:pt x="25588" y="971"/>
                      <a:pt x="25585" y="971"/>
                      <a:pt x="25581" y="972"/>
                    </a:cubicBezTo>
                    <a:cubicBezTo>
                      <a:pt x="25501" y="990"/>
                      <a:pt x="25421" y="1007"/>
                      <a:pt x="25341" y="1007"/>
                    </a:cubicBezTo>
                    <a:cubicBezTo>
                      <a:pt x="25349" y="1007"/>
                      <a:pt x="25602" y="862"/>
                      <a:pt x="25455" y="862"/>
                    </a:cubicBezTo>
                    <a:cubicBezTo>
                      <a:pt x="25443" y="862"/>
                      <a:pt x="25429" y="863"/>
                      <a:pt x="25412" y="865"/>
                    </a:cubicBezTo>
                    <a:cubicBezTo>
                      <a:pt x="25398" y="867"/>
                      <a:pt x="25382" y="868"/>
                      <a:pt x="25367" y="868"/>
                    </a:cubicBezTo>
                    <a:cubicBezTo>
                      <a:pt x="25311" y="868"/>
                      <a:pt x="25251" y="857"/>
                      <a:pt x="25204" y="857"/>
                    </a:cubicBezTo>
                    <a:cubicBezTo>
                      <a:pt x="25166" y="857"/>
                      <a:pt x="25137" y="864"/>
                      <a:pt x="25127" y="892"/>
                    </a:cubicBezTo>
                    <a:cubicBezTo>
                      <a:pt x="25121" y="908"/>
                      <a:pt x="25109" y="913"/>
                      <a:pt x="25093" y="913"/>
                    </a:cubicBezTo>
                    <a:cubicBezTo>
                      <a:pt x="25051" y="913"/>
                      <a:pt x="24985" y="875"/>
                      <a:pt x="24948" y="875"/>
                    </a:cubicBezTo>
                    <a:cubicBezTo>
                      <a:pt x="24935" y="875"/>
                      <a:pt x="24926" y="879"/>
                      <a:pt x="24922" y="892"/>
                    </a:cubicBezTo>
                    <a:cubicBezTo>
                      <a:pt x="24940" y="812"/>
                      <a:pt x="24922" y="758"/>
                      <a:pt x="24771" y="696"/>
                    </a:cubicBezTo>
                    <a:cubicBezTo>
                      <a:pt x="24762" y="692"/>
                      <a:pt x="24753" y="691"/>
                      <a:pt x="24744" y="691"/>
                    </a:cubicBezTo>
                    <a:cubicBezTo>
                      <a:pt x="24656" y="691"/>
                      <a:pt x="24573" y="838"/>
                      <a:pt x="24459" y="838"/>
                    </a:cubicBezTo>
                    <a:cubicBezTo>
                      <a:pt x="24449" y="839"/>
                      <a:pt x="24440" y="839"/>
                      <a:pt x="24430" y="839"/>
                    </a:cubicBezTo>
                    <a:cubicBezTo>
                      <a:pt x="24133" y="839"/>
                      <a:pt x="24184" y="569"/>
                      <a:pt x="24201" y="491"/>
                    </a:cubicBezTo>
                    <a:lnTo>
                      <a:pt x="24201" y="491"/>
                    </a:lnTo>
                    <a:cubicBezTo>
                      <a:pt x="24058" y="553"/>
                      <a:pt x="23907" y="607"/>
                      <a:pt x="23755" y="642"/>
                    </a:cubicBezTo>
                    <a:cubicBezTo>
                      <a:pt x="23711" y="571"/>
                      <a:pt x="23658" y="509"/>
                      <a:pt x="23595" y="464"/>
                    </a:cubicBezTo>
                    <a:cubicBezTo>
                      <a:pt x="23589" y="485"/>
                      <a:pt x="23566" y="492"/>
                      <a:pt x="23536" y="492"/>
                    </a:cubicBezTo>
                    <a:cubicBezTo>
                      <a:pt x="23474" y="492"/>
                      <a:pt x="23381" y="464"/>
                      <a:pt x="23328" y="464"/>
                    </a:cubicBezTo>
                    <a:cubicBezTo>
                      <a:pt x="23284" y="464"/>
                      <a:pt x="23064" y="508"/>
                      <a:pt x="23078" y="526"/>
                    </a:cubicBezTo>
                    <a:lnTo>
                      <a:pt x="23078" y="526"/>
                    </a:lnTo>
                    <a:cubicBezTo>
                      <a:pt x="23011" y="449"/>
                      <a:pt x="23162" y="357"/>
                      <a:pt x="22910" y="357"/>
                    </a:cubicBezTo>
                    <a:cubicBezTo>
                      <a:pt x="22899" y="357"/>
                      <a:pt x="22887" y="357"/>
                      <a:pt x="22874" y="357"/>
                    </a:cubicBezTo>
                    <a:cubicBezTo>
                      <a:pt x="22856" y="358"/>
                      <a:pt x="22839" y="358"/>
                      <a:pt x="22823" y="358"/>
                    </a:cubicBezTo>
                    <a:cubicBezTo>
                      <a:pt x="22651" y="358"/>
                      <a:pt x="22608" y="314"/>
                      <a:pt x="22624" y="233"/>
                    </a:cubicBezTo>
                    <a:cubicBezTo>
                      <a:pt x="22608" y="230"/>
                      <a:pt x="22595" y="229"/>
                      <a:pt x="22584" y="229"/>
                    </a:cubicBezTo>
                    <a:cubicBezTo>
                      <a:pt x="22517" y="229"/>
                      <a:pt x="22537" y="271"/>
                      <a:pt x="22491" y="286"/>
                    </a:cubicBezTo>
                    <a:cubicBezTo>
                      <a:pt x="22476" y="293"/>
                      <a:pt x="22458" y="296"/>
                      <a:pt x="22438" y="296"/>
                    </a:cubicBezTo>
                    <a:cubicBezTo>
                      <a:pt x="22371" y="296"/>
                      <a:pt x="22279" y="265"/>
                      <a:pt x="22206" y="265"/>
                    </a:cubicBezTo>
                    <a:cubicBezTo>
                      <a:pt x="22193" y="265"/>
                      <a:pt x="22181" y="266"/>
                      <a:pt x="22170" y="268"/>
                    </a:cubicBezTo>
                    <a:cubicBezTo>
                      <a:pt x="22081" y="286"/>
                      <a:pt x="22134" y="348"/>
                      <a:pt x="22081" y="375"/>
                    </a:cubicBezTo>
                    <a:cubicBezTo>
                      <a:pt x="22067" y="381"/>
                      <a:pt x="22050" y="383"/>
                      <a:pt x="22033" y="383"/>
                    </a:cubicBezTo>
                    <a:cubicBezTo>
                      <a:pt x="21996" y="383"/>
                      <a:pt x="21954" y="374"/>
                      <a:pt x="21926" y="374"/>
                    </a:cubicBezTo>
                    <a:cubicBezTo>
                      <a:pt x="21909" y="374"/>
                      <a:pt x="21897" y="378"/>
                      <a:pt x="21894" y="388"/>
                    </a:cubicBezTo>
                    <a:lnTo>
                      <a:pt x="21894" y="388"/>
                    </a:lnTo>
                    <a:cubicBezTo>
                      <a:pt x="21904" y="313"/>
                      <a:pt x="21927" y="321"/>
                      <a:pt x="21787" y="304"/>
                    </a:cubicBezTo>
                    <a:lnTo>
                      <a:pt x="21511" y="268"/>
                    </a:lnTo>
                    <a:cubicBezTo>
                      <a:pt x="21511" y="237"/>
                      <a:pt x="21511" y="185"/>
                      <a:pt x="21584" y="185"/>
                    </a:cubicBezTo>
                    <a:cubicBezTo>
                      <a:pt x="21594" y="185"/>
                      <a:pt x="21605" y="186"/>
                      <a:pt x="21618" y="188"/>
                    </a:cubicBezTo>
                    <a:cubicBezTo>
                      <a:pt x="21662" y="170"/>
                      <a:pt x="21716" y="197"/>
                      <a:pt x="21734" y="152"/>
                    </a:cubicBezTo>
                    <a:cubicBezTo>
                      <a:pt x="21692" y="147"/>
                      <a:pt x="21656" y="145"/>
                      <a:pt x="21623" y="145"/>
                    </a:cubicBezTo>
                    <a:cubicBezTo>
                      <a:pt x="21440" y="145"/>
                      <a:pt x="21381" y="219"/>
                      <a:pt x="21199" y="241"/>
                    </a:cubicBezTo>
                    <a:cubicBezTo>
                      <a:pt x="21171" y="246"/>
                      <a:pt x="21150" y="248"/>
                      <a:pt x="21135" y="248"/>
                    </a:cubicBezTo>
                    <a:cubicBezTo>
                      <a:pt x="21029" y="248"/>
                      <a:pt x="21199" y="152"/>
                      <a:pt x="21199" y="152"/>
                    </a:cubicBezTo>
                    <a:cubicBezTo>
                      <a:pt x="21137" y="152"/>
                      <a:pt x="21083" y="161"/>
                      <a:pt x="21030" y="170"/>
                    </a:cubicBezTo>
                    <a:cubicBezTo>
                      <a:pt x="21000" y="185"/>
                      <a:pt x="20969" y="192"/>
                      <a:pt x="20939" y="192"/>
                    </a:cubicBezTo>
                    <a:cubicBezTo>
                      <a:pt x="20896" y="192"/>
                      <a:pt x="20856" y="178"/>
                      <a:pt x="20825" y="152"/>
                    </a:cubicBezTo>
                    <a:cubicBezTo>
                      <a:pt x="20770" y="116"/>
                      <a:pt x="20665" y="89"/>
                      <a:pt x="20590" y="89"/>
                    </a:cubicBezTo>
                    <a:cubicBezTo>
                      <a:pt x="20518" y="89"/>
                      <a:pt x="20474" y="114"/>
                      <a:pt x="20531" y="179"/>
                    </a:cubicBezTo>
                    <a:cubicBezTo>
                      <a:pt x="20513" y="175"/>
                      <a:pt x="20499" y="173"/>
                      <a:pt x="20487" y="173"/>
                    </a:cubicBezTo>
                    <a:cubicBezTo>
                      <a:pt x="20450" y="173"/>
                      <a:pt x="20435" y="188"/>
                      <a:pt x="20415" y="188"/>
                    </a:cubicBezTo>
                    <a:cubicBezTo>
                      <a:pt x="20414" y="188"/>
                      <a:pt x="20413" y="189"/>
                      <a:pt x="20413" y="189"/>
                    </a:cubicBezTo>
                    <a:cubicBezTo>
                      <a:pt x="20392" y="189"/>
                      <a:pt x="20442" y="80"/>
                      <a:pt x="20433" y="63"/>
                    </a:cubicBezTo>
                    <a:cubicBezTo>
                      <a:pt x="20433" y="44"/>
                      <a:pt x="20411" y="38"/>
                      <a:pt x="20383" y="38"/>
                    </a:cubicBezTo>
                    <a:cubicBezTo>
                      <a:pt x="20360" y="38"/>
                      <a:pt x="20332" y="42"/>
                      <a:pt x="20308" y="45"/>
                    </a:cubicBezTo>
                    <a:cubicBezTo>
                      <a:pt x="20066" y="97"/>
                      <a:pt x="20101" y="242"/>
                      <a:pt x="19858" y="242"/>
                    </a:cubicBezTo>
                    <a:cubicBezTo>
                      <a:pt x="19851" y="242"/>
                      <a:pt x="19844" y="242"/>
                      <a:pt x="19836" y="241"/>
                    </a:cubicBezTo>
                    <a:cubicBezTo>
                      <a:pt x="19836" y="188"/>
                      <a:pt x="19854" y="126"/>
                      <a:pt x="19801" y="81"/>
                    </a:cubicBezTo>
                    <a:cubicBezTo>
                      <a:pt x="19768" y="48"/>
                      <a:pt x="19724" y="35"/>
                      <a:pt x="19682" y="35"/>
                    </a:cubicBezTo>
                    <a:cubicBezTo>
                      <a:pt x="19610" y="35"/>
                      <a:pt x="19542" y="75"/>
                      <a:pt x="19542" y="126"/>
                    </a:cubicBezTo>
                    <a:cubicBezTo>
                      <a:pt x="19542" y="67"/>
                      <a:pt x="19503" y="0"/>
                      <a:pt x="19371" y="0"/>
                    </a:cubicBezTo>
                    <a:close/>
                    <a:moveTo>
                      <a:pt x="38385" y="11357"/>
                    </a:moveTo>
                    <a:cubicBezTo>
                      <a:pt x="38363" y="11357"/>
                      <a:pt x="38350" y="11368"/>
                      <a:pt x="38354" y="11393"/>
                    </a:cubicBezTo>
                    <a:cubicBezTo>
                      <a:pt x="38381" y="11429"/>
                      <a:pt x="38408" y="11473"/>
                      <a:pt x="38434" y="11518"/>
                    </a:cubicBezTo>
                    <a:cubicBezTo>
                      <a:pt x="38461" y="11589"/>
                      <a:pt x="38479" y="11652"/>
                      <a:pt x="38479" y="11732"/>
                    </a:cubicBezTo>
                    <a:cubicBezTo>
                      <a:pt x="38515" y="11901"/>
                      <a:pt x="38577" y="12070"/>
                      <a:pt x="38657" y="12222"/>
                    </a:cubicBezTo>
                    <a:cubicBezTo>
                      <a:pt x="38674" y="12258"/>
                      <a:pt x="38692" y="12267"/>
                      <a:pt x="38711" y="12267"/>
                    </a:cubicBezTo>
                    <a:cubicBezTo>
                      <a:pt x="38729" y="12267"/>
                      <a:pt x="38749" y="12259"/>
                      <a:pt x="38770" y="12259"/>
                    </a:cubicBezTo>
                    <a:cubicBezTo>
                      <a:pt x="38795" y="12259"/>
                      <a:pt x="38823" y="12271"/>
                      <a:pt x="38853" y="12328"/>
                    </a:cubicBezTo>
                    <a:cubicBezTo>
                      <a:pt x="38898" y="12418"/>
                      <a:pt x="38915" y="12507"/>
                      <a:pt x="38915" y="12605"/>
                    </a:cubicBezTo>
                    <a:cubicBezTo>
                      <a:pt x="38871" y="12622"/>
                      <a:pt x="38871" y="12631"/>
                      <a:pt x="38907" y="12720"/>
                    </a:cubicBezTo>
                    <a:cubicBezTo>
                      <a:pt x="38932" y="12785"/>
                      <a:pt x="38939" y="12800"/>
                      <a:pt x="38949" y="12800"/>
                    </a:cubicBezTo>
                    <a:cubicBezTo>
                      <a:pt x="38957" y="12800"/>
                      <a:pt x="38967" y="12789"/>
                      <a:pt x="38991" y="12789"/>
                    </a:cubicBezTo>
                    <a:cubicBezTo>
                      <a:pt x="38997" y="12789"/>
                      <a:pt x="39005" y="12790"/>
                      <a:pt x="39013" y="12792"/>
                    </a:cubicBezTo>
                    <a:cubicBezTo>
                      <a:pt x="39058" y="12827"/>
                      <a:pt x="39094" y="12890"/>
                      <a:pt x="39094" y="12943"/>
                    </a:cubicBezTo>
                    <a:cubicBezTo>
                      <a:pt x="39076" y="13059"/>
                      <a:pt x="38942" y="12916"/>
                      <a:pt x="39005" y="13130"/>
                    </a:cubicBezTo>
                    <a:cubicBezTo>
                      <a:pt x="39030" y="13198"/>
                      <a:pt x="39119" y="13345"/>
                      <a:pt x="39174" y="13345"/>
                    </a:cubicBezTo>
                    <a:cubicBezTo>
                      <a:pt x="39177" y="13345"/>
                      <a:pt x="39180" y="13345"/>
                      <a:pt x="39183" y="13344"/>
                    </a:cubicBezTo>
                    <a:cubicBezTo>
                      <a:pt x="39200" y="13380"/>
                      <a:pt x="39209" y="13451"/>
                      <a:pt x="39236" y="13486"/>
                    </a:cubicBezTo>
                    <a:cubicBezTo>
                      <a:pt x="39316" y="13638"/>
                      <a:pt x="39388" y="13789"/>
                      <a:pt x="39441" y="13941"/>
                    </a:cubicBezTo>
                    <a:cubicBezTo>
                      <a:pt x="39438" y="13954"/>
                      <a:pt x="39433" y="13959"/>
                      <a:pt x="39425" y="13959"/>
                    </a:cubicBezTo>
                    <a:cubicBezTo>
                      <a:pt x="39380" y="13959"/>
                      <a:pt x="39264" y="13780"/>
                      <a:pt x="39238" y="13780"/>
                    </a:cubicBezTo>
                    <a:cubicBezTo>
                      <a:pt x="39237" y="13780"/>
                      <a:pt x="39237" y="13780"/>
                      <a:pt x="39236" y="13780"/>
                    </a:cubicBezTo>
                    <a:cubicBezTo>
                      <a:pt x="39236" y="13780"/>
                      <a:pt x="39237" y="13780"/>
                      <a:pt x="39237" y="13780"/>
                    </a:cubicBezTo>
                    <a:cubicBezTo>
                      <a:pt x="39275" y="13780"/>
                      <a:pt x="39432" y="14262"/>
                      <a:pt x="39477" y="14315"/>
                    </a:cubicBezTo>
                    <a:cubicBezTo>
                      <a:pt x="39539" y="14386"/>
                      <a:pt x="39548" y="14484"/>
                      <a:pt x="39512" y="14564"/>
                    </a:cubicBezTo>
                    <a:cubicBezTo>
                      <a:pt x="39468" y="14725"/>
                      <a:pt x="39539" y="14698"/>
                      <a:pt x="39557" y="14787"/>
                    </a:cubicBezTo>
                    <a:cubicBezTo>
                      <a:pt x="39575" y="14858"/>
                      <a:pt x="39584" y="14929"/>
                      <a:pt x="39566" y="14992"/>
                    </a:cubicBezTo>
                    <a:cubicBezTo>
                      <a:pt x="39557" y="15027"/>
                      <a:pt x="39557" y="15054"/>
                      <a:pt x="39566" y="15090"/>
                    </a:cubicBezTo>
                    <a:cubicBezTo>
                      <a:pt x="39577" y="15131"/>
                      <a:pt x="39609" y="15164"/>
                      <a:pt x="39634" y="15164"/>
                    </a:cubicBezTo>
                    <a:cubicBezTo>
                      <a:pt x="39646" y="15164"/>
                      <a:pt x="39658" y="15155"/>
                      <a:pt x="39664" y="15134"/>
                    </a:cubicBezTo>
                    <a:cubicBezTo>
                      <a:pt x="39675" y="15119"/>
                      <a:pt x="39692" y="15107"/>
                      <a:pt x="39707" y="15107"/>
                    </a:cubicBezTo>
                    <a:cubicBezTo>
                      <a:pt x="39727" y="15107"/>
                      <a:pt x="39744" y="15127"/>
                      <a:pt x="39744" y="15188"/>
                    </a:cubicBezTo>
                    <a:cubicBezTo>
                      <a:pt x="39744" y="15303"/>
                      <a:pt x="39681" y="15321"/>
                      <a:pt x="39673" y="15410"/>
                    </a:cubicBezTo>
                    <a:cubicBezTo>
                      <a:pt x="39673" y="15517"/>
                      <a:pt x="39699" y="15615"/>
                      <a:pt x="39735" y="15713"/>
                    </a:cubicBezTo>
                    <a:cubicBezTo>
                      <a:pt x="39753" y="15784"/>
                      <a:pt x="39753" y="15865"/>
                      <a:pt x="39735" y="15936"/>
                    </a:cubicBezTo>
                    <a:cubicBezTo>
                      <a:pt x="39726" y="15954"/>
                      <a:pt x="39717" y="15989"/>
                      <a:pt x="39717" y="16016"/>
                    </a:cubicBezTo>
                    <a:cubicBezTo>
                      <a:pt x="39726" y="16141"/>
                      <a:pt x="39771" y="16105"/>
                      <a:pt x="39779" y="16230"/>
                    </a:cubicBezTo>
                    <a:cubicBezTo>
                      <a:pt x="39779" y="16301"/>
                      <a:pt x="39771" y="16381"/>
                      <a:pt x="39762" y="16452"/>
                    </a:cubicBezTo>
                    <a:cubicBezTo>
                      <a:pt x="39753" y="16657"/>
                      <a:pt x="39779" y="16853"/>
                      <a:pt x="39842" y="17049"/>
                    </a:cubicBezTo>
                    <a:cubicBezTo>
                      <a:pt x="39886" y="17156"/>
                      <a:pt x="39895" y="17192"/>
                      <a:pt x="39815" y="17192"/>
                    </a:cubicBezTo>
                    <a:cubicBezTo>
                      <a:pt x="39804" y="17167"/>
                      <a:pt x="39796" y="17157"/>
                      <a:pt x="39789" y="17157"/>
                    </a:cubicBezTo>
                    <a:cubicBezTo>
                      <a:pt x="39771" y="17157"/>
                      <a:pt x="39771" y="17247"/>
                      <a:pt x="39771" y="17308"/>
                    </a:cubicBezTo>
                    <a:cubicBezTo>
                      <a:pt x="39771" y="17414"/>
                      <a:pt x="39779" y="17530"/>
                      <a:pt x="39797" y="17637"/>
                    </a:cubicBezTo>
                    <a:cubicBezTo>
                      <a:pt x="39842" y="17717"/>
                      <a:pt x="39851" y="17806"/>
                      <a:pt x="39842" y="17887"/>
                    </a:cubicBezTo>
                    <a:cubicBezTo>
                      <a:pt x="39762" y="17887"/>
                      <a:pt x="39797" y="18163"/>
                      <a:pt x="39815" y="18252"/>
                    </a:cubicBezTo>
                    <a:cubicBezTo>
                      <a:pt x="39833" y="18350"/>
                      <a:pt x="39958" y="18474"/>
                      <a:pt x="39931" y="18519"/>
                    </a:cubicBezTo>
                    <a:cubicBezTo>
                      <a:pt x="39851" y="18599"/>
                      <a:pt x="39815" y="18706"/>
                      <a:pt x="39815" y="18822"/>
                    </a:cubicBezTo>
                    <a:cubicBezTo>
                      <a:pt x="39797" y="19089"/>
                      <a:pt x="39788" y="19356"/>
                      <a:pt x="39797" y="19623"/>
                    </a:cubicBezTo>
                    <a:cubicBezTo>
                      <a:pt x="39797" y="19721"/>
                      <a:pt x="39806" y="19819"/>
                      <a:pt x="39815" y="19908"/>
                    </a:cubicBezTo>
                    <a:cubicBezTo>
                      <a:pt x="39824" y="19971"/>
                      <a:pt x="39860" y="20015"/>
                      <a:pt x="39851" y="20060"/>
                    </a:cubicBezTo>
                    <a:cubicBezTo>
                      <a:pt x="39851" y="20140"/>
                      <a:pt x="39779" y="20194"/>
                      <a:pt x="39762" y="20256"/>
                    </a:cubicBezTo>
                    <a:cubicBezTo>
                      <a:pt x="39726" y="20336"/>
                      <a:pt x="39708" y="20425"/>
                      <a:pt x="39699" y="20505"/>
                    </a:cubicBezTo>
                    <a:cubicBezTo>
                      <a:pt x="39690" y="20630"/>
                      <a:pt x="39681" y="20737"/>
                      <a:pt x="39753" y="20746"/>
                    </a:cubicBezTo>
                    <a:cubicBezTo>
                      <a:pt x="39699" y="20746"/>
                      <a:pt x="39753" y="21022"/>
                      <a:pt x="39762" y="21084"/>
                    </a:cubicBezTo>
                    <a:cubicBezTo>
                      <a:pt x="39762" y="21120"/>
                      <a:pt x="39664" y="21253"/>
                      <a:pt x="39655" y="21325"/>
                    </a:cubicBezTo>
                    <a:cubicBezTo>
                      <a:pt x="39619" y="21432"/>
                      <a:pt x="39601" y="21547"/>
                      <a:pt x="39610" y="21663"/>
                    </a:cubicBezTo>
                    <a:cubicBezTo>
                      <a:pt x="39610" y="21719"/>
                      <a:pt x="39638" y="21729"/>
                      <a:pt x="39668" y="21729"/>
                    </a:cubicBezTo>
                    <a:cubicBezTo>
                      <a:pt x="39685" y="21729"/>
                      <a:pt x="39704" y="21726"/>
                      <a:pt x="39717" y="21726"/>
                    </a:cubicBezTo>
                    <a:cubicBezTo>
                      <a:pt x="39717" y="21797"/>
                      <a:pt x="39708" y="21859"/>
                      <a:pt x="39690" y="21921"/>
                    </a:cubicBezTo>
                    <a:cubicBezTo>
                      <a:pt x="39681" y="21921"/>
                      <a:pt x="39664" y="21921"/>
                      <a:pt x="39655" y="21930"/>
                    </a:cubicBezTo>
                    <a:cubicBezTo>
                      <a:pt x="39637" y="21984"/>
                      <a:pt x="39628" y="22037"/>
                      <a:pt x="39628" y="22091"/>
                    </a:cubicBezTo>
                    <a:cubicBezTo>
                      <a:pt x="39628" y="22126"/>
                      <a:pt x="39584" y="22135"/>
                      <a:pt x="39566" y="22189"/>
                    </a:cubicBezTo>
                    <a:cubicBezTo>
                      <a:pt x="39548" y="22260"/>
                      <a:pt x="39539" y="22322"/>
                      <a:pt x="39539" y="22385"/>
                    </a:cubicBezTo>
                    <a:cubicBezTo>
                      <a:pt x="39530" y="22545"/>
                      <a:pt x="39539" y="22696"/>
                      <a:pt x="39566" y="22848"/>
                    </a:cubicBezTo>
                    <a:cubicBezTo>
                      <a:pt x="39576" y="22973"/>
                      <a:pt x="39562" y="23004"/>
                      <a:pt x="39532" y="23004"/>
                    </a:cubicBezTo>
                    <a:cubicBezTo>
                      <a:pt x="39512" y="23004"/>
                      <a:pt x="39484" y="22989"/>
                      <a:pt x="39451" y="22982"/>
                    </a:cubicBezTo>
                    <a:lnTo>
                      <a:pt x="39451" y="22982"/>
                    </a:lnTo>
                    <a:cubicBezTo>
                      <a:pt x="39493" y="22992"/>
                      <a:pt x="39432" y="23107"/>
                      <a:pt x="39450" y="23169"/>
                    </a:cubicBezTo>
                    <a:cubicBezTo>
                      <a:pt x="39450" y="23177"/>
                      <a:pt x="39512" y="23195"/>
                      <a:pt x="39512" y="23204"/>
                    </a:cubicBezTo>
                    <a:cubicBezTo>
                      <a:pt x="39494" y="23293"/>
                      <a:pt x="39423" y="23258"/>
                      <a:pt x="39405" y="23338"/>
                    </a:cubicBezTo>
                    <a:cubicBezTo>
                      <a:pt x="39388" y="23436"/>
                      <a:pt x="39432" y="23516"/>
                      <a:pt x="39432" y="23623"/>
                    </a:cubicBezTo>
                    <a:cubicBezTo>
                      <a:pt x="39429" y="23685"/>
                      <a:pt x="39421" y="23707"/>
                      <a:pt x="39413" y="23707"/>
                    </a:cubicBezTo>
                    <a:cubicBezTo>
                      <a:pt x="39400" y="23707"/>
                      <a:pt x="39384" y="23652"/>
                      <a:pt x="39379" y="23614"/>
                    </a:cubicBezTo>
                    <a:cubicBezTo>
                      <a:pt x="39370" y="23569"/>
                      <a:pt x="39347" y="23544"/>
                      <a:pt x="39324" y="23544"/>
                    </a:cubicBezTo>
                    <a:cubicBezTo>
                      <a:pt x="39298" y="23544"/>
                      <a:pt x="39272" y="23578"/>
                      <a:pt x="39272" y="23649"/>
                    </a:cubicBezTo>
                    <a:cubicBezTo>
                      <a:pt x="39263" y="23792"/>
                      <a:pt x="39281" y="23943"/>
                      <a:pt x="39352" y="23970"/>
                    </a:cubicBezTo>
                    <a:cubicBezTo>
                      <a:pt x="39348" y="23969"/>
                      <a:pt x="39345" y="23969"/>
                      <a:pt x="39341" y="23969"/>
                    </a:cubicBezTo>
                    <a:cubicBezTo>
                      <a:pt x="39200" y="23969"/>
                      <a:pt x="39113" y="24773"/>
                      <a:pt x="38996" y="24773"/>
                    </a:cubicBezTo>
                    <a:cubicBezTo>
                      <a:pt x="38993" y="24773"/>
                      <a:pt x="38990" y="24773"/>
                      <a:pt x="38987" y="24772"/>
                    </a:cubicBezTo>
                    <a:cubicBezTo>
                      <a:pt x="38853" y="24905"/>
                      <a:pt x="38915" y="25092"/>
                      <a:pt x="38871" y="25271"/>
                    </a:cubicBezTo>
                    <a:cubicBezTo>
                      <a:pt x="38844" y="25404"/>
                      <a:pt x="38800" y="25538"/>
                      <a:pt x="38755" y="25671"/>
                    </a:cubicBezTo>
                    <a:cubicBezTo>
                      <a:pt x="38684" y="25850"/>
                      <a:pt x="38657" y="26028"/>
                      <a:pt x="38586" y="26188"/>
                    </a:cubicBezTo>
                    <a:cubicBezTo>
                      <a:pt x="38532" y="26313"/>
                      <a:pt x="38470" y="26322"/>
                      <a:pt x="38399" y="26491"/>
                    </a:cubicBezTo>
                    <a:cubicBezTo>
                      <a:pt x="38363" y="26553"/>
                      <a:pt x="38345" y="26624"/>
                      <a:pt x="38337" y="26705"/>
                    </a:cubicBezTo>
                    <a:cubicBezTo>
                      <a:pt x="38337" y="26731"/>
                      <a:pt x="38390" y="26731"/>
                      <a:pt x="38363" y="26785"/>
                    </a:cubicBezTo>
                    <a:cubicBezTo>
                      <a:pt x="38344" y="26841"/>
                      <a:pt x="38291" y="26875"/>
                      <a:pt x="38235" y="26875"/>
                    </a:cubicBezTo>
                    <a:cubicBezTo>
                      <a:pt x="38213" y="26875"/>
                      <a:pt x="38191" y="26870"/>
                      <a:pt x="38170" y="26858"/>
                    </a:cubicBezTo>
                    <a:lnTo>
                      <a:pt x="38170" y="26858"/>
                    </a:lnTo>
                    <a:cubicBezTo>
                      <a:pt x="38252" y="26922"/>
                      <a:pt x="37659" y="27873"/>
                      <a:pt x="37588" y="28005"/>
                    </a:cubicBezTo>
                    <a:cubicBezTo>
                      <a:pt x="37508" y="28139"/>
                      <a:pt x="37348" y="28263"/>
                      <a:pt x="37277" y="28388"/>
                    </a:cubicBezTo>
                    <a:cubicBezTo>
                      <a:pt x="37196" y="28504"/>
                      <a:pt x="37134" y="28629"/>
                      <a:pt x="37081" y="28762"/>
                    </a:cubicBezTo>
                    <a:cubicBezTo>
                      <a:pt x="37065" y="28800"/>
                      <a:pt x="37057" y="28964"/>
                      <a:pt x="37083" y="28964"/>
                    </a:cubicBezTo>
                    <a:cubicBezTo>
                      <a:pt x="37085" y="28964"/>
                      <a:pt x="37087" y="28963"/>
                      <a:pt x="37089" y="28961"/>
                    </a:cubicBezTo>
                    <a:lnTo>
                      <a:pt x="37089" y="28961"/>
                    </a:lnTo>
                    <a:cubicBezTo>
                      <a:pt x="37074" y="28977"/>
                      <a:pt x="37059" y="28981"/>
                      <a:pt x="37044" y="28981"/>
                    </a:cubicBezTo>
                    <a:cubicBezTo>
                      <a:pt x="37026" y="28981"/>
                      <a:pt x="37007" y="28975"/>
                      <a:pt x="36987" y="28975"/>
                    </a:cubicBezTo>
                    <a:cubicBezTo>
                      <a:pt x="36958" y="28975"/>
                      <a:pt x="36927" y="28989"/>
                      <a:pt x="36894" y="29056"/>
                    </a:cubicBezTo>
                    <a:cubicBezTo>
                      <a:pt x="36885" y="29074"/>
                      <a:pt x="36831" y="29252"/>
                      <a:pt x="36796" y="29270"/>
                    </a:cubicBezTo>
                    <a:cubicBezTo>
                      <a:pt x="36795" y="29270"/>
                      <a:pt x="36794" y="29270"/>
                      <a:pt x="36794" y="29270"/>
                    </a:cubicBezTo>
                    <a:cubicBezTo>
                      <a:pt x="36774" y="29270"/>
                      <a:pt x="36775" y="29157"/>
                      <a:pt x="36744" y="29157"/>
                    </a:cubicBezTo>
                    <a:cubicBezTo>
                      <a:pt x="36737" y="29157"/>
                      <a:pt x="36727" y="29164"/>
                      <a:pt x="36715" y="29181"/>
                    </a:cubicBezTo>
                    <a:cubicBezTo>
                      <a:pt x="36653" y="29279"/>
                      <a:pt x="36537" y="29484"/>
                      <a:pt x="36591" y="29537"/>
                    </a:cubicBezTo>
                    <a:cubicBezTo>
                      <a:pt x="36537" y="29582"/>
                      <a:pt x="36466" y="29617"/>
                      <a:pt x="36395" y="29617"/>
                    </a:cubicBezTo>
                    <a:cubicBezTo>
                      <a:pt x="36315" y="29671"/>
                      <a:pt x="36243" y="29733"/>
                      <a:pt x="36172" y="29795"/>
                    </a:cubicBezTo>
                    <a:cubicBezTo>
                      <a:pt x="36172" y="29849"/>
                      <a:pt x="36234" y="29893"/>
                      <a:pt x="36145" y="29991"/>
                    </a:cubicBezTo>
                    <a:cubicBezTo>
                      <a:pt x="36074" y="30072"/>
                      <a:pt x="36003" y="30098"/>
                      <a:pt x="35932" y="30187"/>
                    </a:cubicBezTo>
                    <a:cubicBezTo>
                      <a:pt x="35896" y="30259"/>
                      <a:pt x="35843" y="30330"/>
                      <a:pt x="35789" y="30392"/>
                    </a:cubicBezTo>
                    <a:cubicBezTo>
                      <a:pt x="35691" y="30490"/>
                      <a:pt x="35629" y="30472"/>
                      <a:pt x="35513" y="30570"/>
                    </a:cubicBezTo>
                    <a:cubicBezTo>
                      <a:pt x="35433" y="30624"/>
                      <a:pt x="35317" y="30749"/>
                      <a:pt x="35362" y="30793"/>
                    </a:cubicBezTo>
                    <a:cubicBezTo>
                      <a:pt x="35335" y="30802"/>
                      <a:pt x="35112" y="30882"/>
                      <a:pt x="35139" y="30891"/>
                    </a:cubicBezTo>
                    <a:cubicBezTo>
                      <a:pt x="35166" y="30900"/>
                      <a:pt x="35326" y="30882"/>
                      <a:pt x="35192" y="30989"/>
                    </a:cubicBezTo>
                    <a:cubicBezTo>
                      <a:pt x="35130" y="31034"/>
                      <a:pt x="35068" y="31060"/>
                      <a:pt x="35005" y="31087"/>
                    </a:cubicBezTo>
                    <a:cubicBezTo>
                      <a:pt x="34881" y="31167"/>
                      <a:pt x="34643" y="31343"/>
                      <a:pt x="34631" y="31450"/>
                    </a:cubicBezTo>
                    <a:lnTo>
                      <a:pt x="34631" y="31450"/>
                    </a:lnTo>
                    <a:cubicBezTo>
                      <a:pt x="34632" y="31439"/>
                      <a:pt x="34623" y="31434"/>
                      <a:pt x="34607" y="31434"/>
                    </a:cubicBezTo>
                    <a:cubicBezTo>
                      <a:pt x="34542" y="31434"/>
                      <a:pt x="34371" y="31513"/>
                      <a:pt x="34328" y="31541"/>
                    </a:cubicBezTo>
                    <a:cubicBezTo>
                      <a:pt x="34373" y="31595"/>
                      <a:pt x="34293" y="31639"/>
                      <a:pt x="34212" y="31710"/>
                    </a:cubicBezTo>
                    <a:cubicBezTo>
                      <a:pt x="34123" y="31773"/>
                      <a:pt x="34150" y="31746"/>
                      <a:pt x="34141" y="31800"/>
                    </a:cubicBezTo>
                    <a:cubicBezTo>
                      <a:pt x="34132" y="31889"/>
                      <a:pt x="33847" y="31996"/>
                      <a:pt x="33767" y="32049"/>
                    </a:cubicBezTo>
                    <a:cubicBezTo>
                      <a:pt x="33714" y="32093"/>
                      <a:pt x="33732" y="32129"/>
                      <a:pt x="33669" y="32191"/>
                    </a:cubicBezTo>
                    <a:cubicBezTo>
                      <a:pt x="33571" y="32272"/>
                      <a:pt x="33473" y="32352"/>
                      <a:pt x="33375" y="32423"/>
                    </a:cubicBezTo>
                    <a:cubicBezTo>
                      <a:pt x="33188" y="32583"/>
                      <a:pt x="33099" y="32672"/>
                      <a:pt x="33081" y="32824"/>
                    </a:cubicBezTo>
                    <a:cubicBezTo>
                      <a:pt x="33081" y="32770"/>
                      <a:pt x="33117" y="32681"/>
                      <a:pt x="33081" y="32664"/>
                    </a:cubicBezTo>
                    <a:cubicBezTo>
                      <a:pt x="33077" y="32661"/>
                      <a:pt x="33072" y="32660"/>
                      <a:pt x="33068" y="32660"/>
                    </a:cubicBezTo>
                    <a:cubicBezTo>
                      <a:pt x="33022" y="32660"/>
                      <a:pt x="32957" y="32765"/>
                      <a:pt x="32957" y="32797"/>
                    </a:cubicBezTo>
                    <a:cubicBezTo>
                      <a:pt x="32933" y="32924"/>
                      <a:pt x="32832" y="33015"/>
                      <a:pt x="32709" y="33015"/>
                    </a:cubicBezTo>
                    <a:cubicBezTo>
                      <a:pt x="32694" y="33015"/>
                      <a:pt x="32678" y="33014"/>
                      <a:pt x="32663" y="33011"/>
                    </a:cubicBezTo>
                    <a:cubicBezTo>
                      <a:pt x="32575" y="33011"/>
                      <a:pt x="32573" y="33282"/>
                      <a:pt x="32516" y="33282"/>
                    </a:cubicBezTo>
                    <a:cubicBezTo>
                      <a:pt x="32509" y="33282"/>
                      <a:pt x="32502" y="33278"/>
                      <a:pt x="32493" y="33269"/>
                    </a:cubicBezTo>
                    <a:cubicBezTo>
                      <a:pt x="32489" y="33264"/>
                      <a:pt x="32483" y="33262"/>
                      <a:pt x="32475" y="33262"/>
                    </a:cubicBezTo>
                    <a:cubicBezTo>
                      <a:pt x="32395" y="33262"/>
                      <a:pt x="32165" y="33548"/>
                      <a:pt x="32243" y="33607"/>
                    </a:cubicBezTo>
                    <a:lnTo>
                      <a:pt x="32243" y="33607"/>
                    </a:lnTo>
                    <a:cubicBezTo>
                      <a:pt x="32235" y="33601"/>
                      <a:pt x="32226" y="33599"/>
                      <a:pt x="32216" y="33599"/>
                    </a:cubicBezTo>
                    <a:cubicBezTo>
                      <a:pt x="32182" y="33599"/>
                      <a:pt x="32136" y="33629"/>
                      <a:pt x="32075" y="33670"/>
                    </a:cubicBezTo>
                    <a:cubicBezTo>
                      <a:pt x="32048" y="33688"/>
                      <a:pt x="32039" y="33750"/>
                      <a:pt x="31995" y="33813"/>
                    </a:cubicBezTo>
                    <a:cubicBezTo>
                      <a:pt x="31932" y="33902"/>
                      <a:pt x="31888" y="33928"/>
                      <a:pt x="31816" y="34026"/>
                    </a:cubicBezTo>
                    <a:cubicBezTo>
                      <a:pt x="31772" y="34107"/>
                      <a:pt x="31736" y="34196"/>
                      <a:pt x="31710" y="34285"/>
                    </a:cubicBezTo>
                    <a:cubicBezTo>
                      <a:pt x="31647" y="34383"/>
                      <a:pt x="31585" y="34481"/>
                      <a:pt x="31523" y="34579"/>
                    </a:cubicBezTo>
                    <a:cubicBezTo>
                      <a:pt x="31425" y="34694"/>
                      <a:pt x="31344" y="34837"/>
                      <a:pt x="31291" y="34979"/>
                    </a:cubicBezTo>
                    <a:cubicBezTo>
                      <a:pt x="31255" y="35068"/>
                      <a:pt x="31282" y="35175"/>
                      <a:pt x="31264" y="35211"/>
                    </a:cubicBezTo>
                    <a:cubicBezTo>
                      <a:pt x="31246" y="35247"/>
                      <a:pt x="31148" y="35256"/>
                      <a:pt x="31113" y="35309"/>
                    </a:cubicBezTo>
                    <a:cubicBezTo>
                      <a:pt x="31077" y="35371"/>
                      <a:pt x="31077" y="35443"/>
                      <a:pt x="31113" y="35496"/>
                    </a:cubicBezTo>
                    <a:cubicBezTo>
                      <a:pt x="31131" y="35532"/>
                      <a:pt x="31246" y="35594"/>
                      <a:pt x="31148" y="35674"/>
                    </a:cubicBezTo>
                    <a:cubicBezTo>
                      <a:pt x="31059" y="35763"/>
                      <a:pt x="30997" y="35763"/>
                      <a:pt x="30926" y="35888"/>
                    </a:cubicBezTo>
                    <a:cubicBezTo>
                      <a:pt x="30837" y="36048"/>
                      <a:pt x="30979" y="36191"/>
                      <a:pt x="30837" y="36307"/>
                    </a:cubicBezTo>
                    <a:cubicBezTo>
                      <a:pt x="30757" y="36378"/>
                      <a:pt x="30676" y="36743"/>
                      <a:pt x="30650" y="36868"/>
                    </a:cubicBezTo>
                    <a:cubicBezTo>
                      <a:pt x="30641" y="36984"/>
                      <a:pt x="30614" y="37108"/>
                      <a:pt x="30578" y="37224"/>
                    </a:cubicBezTo>
                    <a:cubicBezTo>
                      <a:pt x="30525" y="37313"/>
                      <a:pt x="30480" y="37402"/>
                      <a:pt x="30436" y="37491"/>
                    </a:cubicBezTo>
                    <a:cubicBezTo>
                      <a:pt x="30458" y="37486"/>
                      <a:pt x="30484" y="37456"/>
                      <a:pt x="30502" y="37456"/>
                    </a:cubicBezTo>
                    <a:cubicBezTo>
                      <a:pt x="30513" y="37456"/>
                      <a:pt x="30522" y="37467"/>
                      <a:pt x="30525" y="37500"/>
                    </a:cubicBezTo>
                    <a:cubicBezTo>
                      <a:pt x="30525" y="37562"/>
                      <a:pt x="30516" y="37616"/>
                      <a:pt x="30498" y="37678"/>
                    </a:cubicBezTo>
                    <a:cubicBezTo>
                      <a:pt x="30472" y="37783"/>
                      <a:pt x="30412" y="37955"/>
                      <a:pt x="30343" y="37955"/>
                    </a:cubicBezTo>
                    <a:cubicBezTo>
                      <a:pt x="30341" y="37955"/>
                      <a:pt x="30340" y="37955"/>
                      <a:pt x="30338" y="37954"/>
                    </a:cubicBezTo>
                    <a:lnTo>
                      <a:pt x="30338" y="37954"/>
                    </a:lnTo>
                    <a:cubicBezTo>
                      <a:pt x="30543" y="37999"/>
                      <a:pt x="30276" y="38124"/>
                      <a:pt x="30267" y="38293"/>
                    </a:cubicBezTo>
                    <a:cubicBezTo>
                      <a:pt x="30258" y="38444"/>
                      <a:pt x="30347" y="38480"/>
                      <a:pt x="30329" y="38649"/>
                    </a:cubicBezTo>
                    <a:cubicBezTo>
                      <a:pt x="30311" y="38729"/>
                      <a:pt x="30276" y="38809"/>
                      <a:pt x="30240" y="38881"/>
                    </a:cubicBezTo>
                    <a:cubicBezTo>
                      <a:pt x="30169" y="39121"/>
                      <a:pt x="30276" y="39041"/>
                      <a:pt x="30213" y="39290"/>
                    </a:cubicBezTo>
                    <a:cubicBezTo>
                      <a:pt x="30178" y="39442"/>
                      <a:pt x="30142" y="39593"/>
                      <a:pt x="30133" y="39745"/>
                    </a:cubicBezTo>
                    <a:cubicBezTo>
                      <a:pt x="30133" y="39798"/>
                      <a:pt x="30151" y="39959"/>
                      <a:pt x="30151" y="39967"/>
                    </a:cubicBezTo>
                    <a:cubicBezTo>
                      <a:pt x="30106" y="40226"/>
                      <a:pt x="29919" y="40493"/>
                      <a:pt x="29955" y="40769"/>
                    </a:cubicBezTo>
                    <a:cubicBezTo>
                      <a:pt x="29982" y="40903"/>
                      <a:pt x="30017" y="40787"/>
                      <a:pt x="29999" y="40947"/>
                    </a:cubicBezTo>
                    <a:cubicBezTo>
                      <a:pt x="29973" y="41001"/>
                      <a:pt x="29946" y="41063"/>
                      <a:pt x="29937" y="41125"/>
                    </a:cubicBezTo>
                    <a:cubicBezTo>
                      <a:pt x="29937" y="41161"/>
                      <a:pt x="29973" y="41152"/>
                      <a:pt x="29973" y="41206"/>
                    </a:cubicBezTo>
                    <a:cubicBezTo>
                      <a:pt x="29998" y="41521"/>
                      <a:pt x="29796" y="42097"/>
                      <a:pt x="29879" y="42403"/>
                    </a:cubicBezTo>
                    <a:lnTo>
                      <a:pt x="29879" y="42403"/>
                    </a:lnTo>
                    <a:cubicBezTo>
                      <a:pt x="29882" y="42406"/>
                      <a:pt x="29886" y="42415"/>
                      <a:pt x="29893" y="42435"/>
                    </a:cubicBezTo>
                    <a:cubicBezTo>
                      <a:pt x="29892" y="42438"/>
                      <a:pt x="29892" y="42441"/>
                      <a:pt x="29892" y="42443"/>
                    </a:cubicBezTo>
                    <a:lnTo>
                      <a:pt x="29892" y="42443"/>
                    </a:lnTo>
                    <a:cubicBezTo>
                      <a:pt x="29887" y="42431"/>
                      <a:pt x="29883" y="42417"/>
                      <a:pt x="29879" y="42403"/>
                    </a:cubicBezTo>
                    <a:lnTo>
                      <a:pt x="29879" y="42403"/>
                    </a:lnTo>
                    <a:cubicBezTo>
                      <a:pt x="29879" y="42403"/>
                      <a:pt x="29879" y="42403"/>
                      <a:pt x="29878" y="42403"/>
                    </a:cubicBezTo>
                    <a:cubicBezTo>
                      <a:pt x="29873" y="42403"/>
                      <a:pt x="29884" y="42467"/>
                      <a:pt x="29889" y="42467"/>
                    </a:cubicBezTo>
                    <a:cubicBezTo>
                      <a:pt x="29891" y="42467"/>
                      <a:pt x="29892" y="42461"/>
                      <a:pt x="29893" y="42444"/>
                    </a:cubicBezTo>
                    <a:lnTo>
                      <a:pt x="29893" y="42444"/>
                    </a:lnTo>
                    <a:cubicBezTo>
                      <a:pt x="29897" y="42517"/>
                      <a:pt x="30010" y="42574"/>
                      <a:pt x="30114" y="42574"/>
                    </a:cubicBezTo>
                    <a:cubicBezTo>
                      <a:pt x="30195" y="42574"/>
                      <a:pt x="30269" y="42540"/>
                      <a:pt x="30284" y="42453"/>
                    </a:cubicBezTo>
                    <a:cubicBezTo>
                      <a:pt x="30293" y="42390"/>
                      <a:pt x="30329" y="42114"/>
                      <a:pt x="30293" y="42078"/>
                    </a:cubicBezTo>
                    <a:cubicBezTo>
                      <a:pt x="30231" y="41998"/>
                      <a:pt x="30160" y="41989"/>
                      <a:pt x="30231" y="41767"/>
                    </a:cubicBezTo>
                    <a:cubicBezTo>
                      <a:pt x="30276" y="41553"/>
                      <a:pt x="30311" y="41348"/>
                      <a:pt x="30320" y="41134"/>
                    </a:cubicBezTo>
                    <a:cubicBezTo>
                      <a:pt x="30320" y="41001"/>
                      <a:pt x="30213" y="40894"/>
                      <a:pt x="30240" y="40787"/>
                    </a:cubicBezTo>
                    <a:cubicBezTo>
                      <a:pt x="30284" y="40627"/>
                      <a:pt x="30427" y="40627"/>
                      <a:pt x="30463" y="40431"/>
                    </a:cubicBezTo>
                    <a:cubicBezTo>
                      <a:pt x="30475" y="40377"/>
                      <a:pt x="30457" y="40364"/>
                      <a:pt x="30432" y="40364"/>
                    </a:cubicBezTo>
                    <a:cubicBezTo>
                      <a:pt x="30407" y="40364"/>
                      <a:pt x="30374" y="40378"/>
                      <a:pt x="30360" y="40378"/>
                    </a:cubicBezTo>
                    <a:cubicBezTo>
                      <a:pt x="30358" y="40378"/>
                      <a:pt x="30357" y="40378"/>
                      <a:pt x="30356" y="40377"/>
                    </a:cubicBezTo>
                    <a:cubicBezTo>
                      <a:pt x="30365" y="40270"/>
                      <a:pt x="30498" y="40244"/>
                      <a:pt x="30463" y="40128"/>
                    </a:cubicBezTo>
                    <a:cubicBezTo>
                      <a:pt x="30454" y="40101"/>
                      <a:pt x="30213" y="40039"/>
                      <a:pt x="30311" y="39878"/>
                    </a:cubicBezTo>
                    <a:cubicBezTo>
                      <a:pt x="30356" y="39807"/>
                      <a:pt x="30409" y="39896"/>
                      <a:pt x="30454" y="39763"/>
                    </a:cubicBezTo>
                    <a:cubicBezTo>
                      <a:pt x="30480" y="39691"/>
                      <a:pt x="30489" y="39611"/>
                      <a:pt x="30489" y="39540"/>
                    </a:cubicBezTo>
                    <a:cubicBezTo>
                      <a:pt x="30480" y="39380"/>
                      <a:pt x="30338" y="39567"/>
                      <a:pt x="30374" y="39273"/>
                    </a:cubicBezTo>
                    <a:lnTo>
                      <a:pt x="30374" y="39273"/>
                    </a:lnTo>
                    <a:cubicBezTo>
                      <a:pt x="30386" y="39277"/>
                      <a:pt x="30399" y="39279"/>
                      <a:pt x="30411" y="39279"/>
                    </a:cubicBezTo>
                    <a:cubicBezTo>
                      <a:pt x="30455" y="39279"/>
                      <a:pt x="30500" y="39254"/>
                      <a:pt x="30534" y="39192"/>
                    </a:cubicBezTo>
                    <a:cubicBezTo>
                      <a:pt x="30578" y="39086"/>
                      <a:pt x="30650" y="38916"/>
                      <a:pt x="30552" y="38899"/>
                    </a:cubicBezTo>
                    <a:lnTo>
                      <a:pt x="30552" y="38899"/>
                    </a:lnTo>
                    <a:cubicBezTo>
                      <a:pt x="30558" y="38900"/>
                      <a:pt x="30565" y="38900"/>
                      <a:pt x="30571" y="38900"/>
                    </a:cubicBezTo>
                    <a:cubicBezTo>
                      <a:pt x="30676" y="38900"/>
                      <a:pt x="30673" y="38757"/>
                      <a:pt x="30623" y="38614"/>
                    </a:cubicBezTo>
                    <a:lnTo>
                      <a:pt x="30623" y="38614"/>
                    </a:lnTo>
                    <a:cubicBezTo>
                      <a:pt x="30624" y="38614"/>
                      <a:pt x="30625" y="38614"/>
                      <a:pt x="30627" y="38614"/>
                    </a:cubicBezTo>
                    <a:cubicBezTo>
                      <a:pt x="30720" y="38614"/>
                      <a:pt x="30747" y="37990"/>
                      <a:pt x="30764" y="37897"/>
                    </a:cubicBezTo>
                    <a:lnTo>
                      <a:pt x="30764" y="37897"/>
                    </a:lnTo>
                    <a:cubicBezTo>
                      <a:pt x="30736" y="38026"/>
                      <a:pt x="30698" y="38085"/>
                      <a:pt x="30673" y="38085"/>
                    </a:cubicBezTo>
                    <a:cubicBezTo>
                      <a:pt x="30642" y="38085"/>
                      <a:pt x="30631" y="37995"/>
                      <a:pt x="30685" y="37839"/>
                    </a:cubicBezTo>
                    <a:cubicBezTo>
                      <a:pt x="30757" y="37643"/>
                      <a:pt x="30810" y="37438"/>
                      <a:pt x="30872" y="37242"/>
                    </a:cubicBezTo>
                    <a:cubicBezTo>
                      <a:pt x="30869" y="37241"/>
                      <a:pt x="30866" y="37241"/>
                      <a:pt x="30863" y="37241"/>
                    </a:cubicBezTo>
                    <a:cubicBezTo>
                      <a:pt x="30750" y="37241"/>
                      <a:pt x="30622" y="37727"/>
                      <a:pt x="30569" y="37883"/>
                    </a:cubicBezTo>
                    <a:cubicBezTo>
                      <a:pt x="30605" y="37732"/>
                      <a:pt x="30632" y="37562"/>
                      <a:pt x="30676" y="37411"/>
                    </a:cubicBezTo>
                    <a:cubicBezTo>
                      <a:pt x="30712" y="37304"/>
                      <a:pt x="30765" y="37144"/>
                      <a:pt x="30828" y="37117"/>
                    </a:cubicBezTo>
                    <a:cubicBezTo>
                      <a:pt x="30838" y="37112"/>
                      <a:pt x="30847" y="37110"/>
                      <a:pt x="30854" y="37110"/>
                    </a:cubicBezTo>
                    <a:cubicBezTo>
                      <a:pt x="30880" y="37110"/>
                      <a:pt x="30891" y="37134"/>
                      <a:pt x="30909" y="37134"/>
                    </a:cubicBezTo>
                    <a:cubicBezTo>
                      <a:pt x="30921" y="37134"/>
                      <a:pt x="30936" y="37122"/>
                      <a:pt x="30961" y="37081"/>
                    </a:cubicBezTo>
                    <a:cubicBezTo>
                      <a:pt x="31095" y="36841"/>
                      <a:pt x="30997" y="36734"/>
                      <a:pt x="31068" y="36494"/>
                    </a:cubicBezTo>
                    <a:cubicBezTo>
                      <a:pt x="31113" y="36315"/>
                      <a:pt x="31211" y="36164"/>
                      <a:pt x="31344" y="36048"/>
                    </a:cubicBezTo>
                    <a:cubicBezTo>
                      <a:pt x="31291" y="36022"/>
                      <a:pt x="31264" y="35834"/>
                      <a:pt x="31282" y="35728"/>
                    </a:cubicBezTo>
                    <a:cubicBezTo>
                      <a:pt x="31295" y="35648"/>
                      <a:pt x="31315" y="35632"/>
                      <a:pt x="31335" y="35632"/>
                    </a:cubicBezTo>
                    <a:cubicBezTo>
                      <a:pt x="31349" y="35632"/>
                      <a:pt x="31364" y="35641"/>
                      <a:pt x="31375" y="35641"/>
                    </a:cubicBezTo>
                    <a:cubicBezTo>
                      <a:pt x="31381" y="35641"/>
                      <a:pt x="31386" y="35638"/>
                      <a:pt x="31389" y="35630"/>
                    </a:cubicBezTo>
                    <a:cubicBezTo>
                      <a:pt x="31399" y="35606"/>
                      <a:pt x="31402" y="35588"/>
                      <a:pt x="31402" y="35573"/>
                    </a:cubicBezTo>
                    <a:lnTo>
                      <a:pt x="31402" y="35573"/>
                    </a:lnTo>
                    <a:cubicBezTo>
                      <a:pt x="31415" y="35583"/>
                      <a:pt x="31429" y="35590"/>
                      <a:pt x="31442" y="35590"/>
                    </a:cubicBezTo>
                    <a:cubicBezTo>
                      <a:pt x="31452" y="35590"/>
                      <a:pt x="31461" y="35586"/>
                      <a:pt x="31469" y="35576"/>
                    </a:cubicBezTo>
                    <a:cubicBezTo>
                      <a:pt x="31531" y="35460"/>
                      <a:pt x="31594" y="35345"/>
                      <a:pt x="31629" y="35211"/>
                    </a:cubicBezTo>
                    <a:cubicBezTo>
                      <a:pt x="31674" y="35104"/>
                      <a:pt x="31754" y="34917"/>
                      <a:pt x="31736" y="34828"/>
                    </a:cubicBezTo>
                    <a:cubicBezTo>
                      <a:pt x="31727" y="34775"/>
                      <a:pt x="31710" y="34757"/>
                      <a:pt x="31772" y="34668"/>
                    </a:cubicBezTo>
                    <a:cubicBezTo>
                      <a:pt x="31808" y="34614"/>
                      <a:pt x="31852" y="34570"/>
                      <a:pt x="31879" y="34570"/>
                    </a:cubicBezTo>
                    <a:cubicBezTo>
                      <a:pt x="31914" y="34570"/>
                      <a:pt x="31932" y="34543"/>
                      <a:pt x="31968" y="34472"/>
                    </a:cubicBezTo>
                    <a:cubicBezTo>
                      <a:pt x="32030" y="34365"/>
                      <a:pt x="32039" y="34249"/>
                      <a:pt x="32093" y="34133"/>
                    </a:cubicBezTo>
                    <a:cubicBezTo>
                      <a:pt x="32146" y="34026"/>
                      <a:pt x="32217" y="33919"/>
                      <a:pt x="32289" y="33821"/>
                    </a:cubicBezTo>
                    <a:cubicBezTo>
                      <a:pt x="32342" y="33759"/>
                      <a:pt x="32458" y="33715"/>
                      <a:pt x="32493" y="33679"/>
                    </a:cubicBezTo>
                    <a:cubicBezTo>
                      <a:pt x="32520" y="33643"/>
                      <a:pt x="32449" y="33661"/>
                      <a:pt x="32476" y="33634"/>
                    </a:cubicBezTo>
                    <a:lnTo>
                      <a:pt x="32538" y="33563"/>
                    </a:lnTo>
                    <a:cubicBezTo>
                      <a:pt x="32636" y="33438"/>
                      <a:pt x="32752" y="33323"/>
                      <a:pt x="32876" y="33216"/>
                    </a:cubicBezTo>
                    <a:cubicBezTo>
                      <a:pt x="32992" y="33109"/>
                      <a:pt x="33259" y="32904"/>
                      <a:pt x="33197" y="32824"/>
                    </a:cubicBezTo>
                    <a:lnTo>
                      <a:pt x="33197" y="32824"/>
                    </a:lnTo>
                    <a:cubicBezTo>
                      <a:pt x="33204" y="32832"/>
                      <a:pt x="33214" y="32836"/>
                      <a:pt x="33227" y="32836"/>
                    </a:cubicBezTo>
                    <a:cubicBezTo>
                      <a:pt x="33315" y="32836"/>
                      <a:pt x="33523" y="32671"/>
                      <a:pt x="33616" y="32601"/>
                    </a:cubicBezTo>
                    <a:cubicBezTo>
                      <a:pt x="33758" y="32476"/>
                      <a:pt x="33740" y="32414"/>
                      <a:pt x="33883" y="32316"/>
                    </a:cubicBezTo>
                    <a:cubicBezTo>
                      <a:pt x="33896" y="32307"/>
                      <a:pt x="33906" y="32303"/>
                      <a:pt x="33914" y="32303"/>
                    </a:cubicBezTo>
                    <a:cubicBezTo>
                      <a:pt x="33938" y="32303"/>
                      <a:pt x="33947" y="32334"/>
                      <a:pt x="33977" y="32334"/>
                    </a:cubicBezTo>
                    <a:cubicBezTo>
                      <a:pt x="33985" y="32334"/>
                      <a:pt x="33995" y="32331"/>
                      <a:pt x="34008" y="32325"/>
                    </a:cubicBezTo>
                    <a:cubicBezTo>
                      <a:pt x="34079" y="32289"/>
                      <a:pt x="34141" y="32245"/>
                      <a:pt x="34204" y="32191"/>
                    </a:cubicBezTo>
                    <a:cubicBezTo>
                      <a:pt x="34275" y="32129"/>
                      <a:pt x="34337" y="32058"/>
                      <a:pt x="34400" y="31987"/>
                    </a:cubicBezTo>
                    <a:cubicBezTo>
                      <a:pt x="34416" y="31953"/>
                      <a:pt x="34405" y="31933"/>
                      <a:pt x="34390" y="31919"/>
                    </a:cubicBezTo>
                    <a:lnTo>
                      <a:pt x="34390" y="31919"/>
                    </a:lnTo>
                    <a:cubicBezTo>
                      <a:pt x="34395" y="31921"/>
                      <a:pt x="34400" y="31922"/>
                      <a:pt x="34406" y="31922"/>
                    </a:cubicBezTo>
                    <a:cubicBezTo>
                      <a:pt x="34478" y="31922"/>
                      <a:pt x="34575" y="31760"/>
                      <a:pt x="34649" y="31702"/>
                    </a:cubicBezTo>
                    <a:cubicBezTo>
                      <a:pt x="34664" y="31690"/>
                      <a:pt x="34677" y="31686"/>
                      <a:pt x="34688" y="31686"/>
                    </a:cubicBezTo>
                    <a:cubicBezTo>
                      <a:pt x="34737" y="31686"/>
                      <a:pt x="34756" y="31777"/>
                      <a:pt x="34807" y="31777"/>
                    </a:cubicBezTo>
                    <a:cubicBezTo>
                      <a:pt x="34826" y="31777"/>
                      <a:pt x="34849" y="31764"/>
                      <a:pt x="34881" y="31728"/>
                    </a:cubicBezTo>
                    <a:cubicBezTo>
                      <a:pt x="35041" y="31550"/>
                      <a:pt x="34872" y="31497"/>
                      <a:pt x="34881" y="31381"/>
                    </a:cubicBezTo>
                    <a:cubicBezTo>
                      <a:pt x="34894" y="31313"/>
                      <a:pt x="35052" y="31297"/>
                      <a:pt x="35123" y="31297"/>
                    </a:cubicBezTo>
                    <a:cubicBezTo>
                      <a:pt x="35142" y="31297"/>
                      <a:pt x="35156" y="31298"/>
                      <a:pt x="35157" y="31300"/>
                    </a:cubicBezTo>
                    <a:lnTo>
                      <a:pt x="35157" y="31300"/>
                    </a:lnTo>
                    <a:cubicBezTo>
                      <a:pt x="35165" y="31247"/>
                      <a:pt x="35121" y="31256"/>
                      <a:pt x="35210" y="31167"/>
                    </a:cubicBezTo>
                    <a:cubicBezTo>
                      <a:pt x="35237" y="31140"/>
                      <a:pt x="35317" y="31087"/>
                      <a:pt x="35326" y="31051"/>
                    </a:cubicBezTo>
                    <a:cubicBezTo>
                      <a:pt x="35335" y="31025"/>
                      <a:pt x="35290" y="31016"/>
                      <a:pt x="35299" y="30980"/>
                    </a:cubicBezTo>
                    <a:cubicBezTo>
                      <a:pt x="35317" y="30944"/>
                      <a:pt x="35388" y="30882"/>
                      <a:pt x="35424" y="30846"/>
                    </a:cubicBezTo>
                    <a:cubicBezTo>
                      <a:pt x="35440" y="30870"/>
                      <a:pt x="35455" y="30885"/>
                      <a:pt x="35477" y="30885"/>
                    </a:cubicBezTo>
                    <a:cubicBezTo>
                      <a:pt x="35503" y="30885"/>
                      <a:pt x="35539" y="30861"/>
                      <a:pt x="35593" y="30802"/>
                    </a:cubicBezTo>
                    <a:cubicBezTo>
                      <a:pt x="35684" y="30698"/>
                      <a:pt x="35709" y="30646"/>
                      <a:pt x="35746" y="30646"/>
                    </a:cubicBezTo>
                    <a:cubicBezTo>
                      <a:pt x="35760" y="30646"/>
                      <a:pt x="35776" y="30654"/>
                      <a:pt x="35798" y="30668"/>
                    </a:cubicBezTo>
                    <a:cubicBezTo>
                      <a:pt x="35800" y="30670"/>
                      <a:pt x="35803" y="30671"/>
                      <a:pt x="35807" y="30671"/>
                    </a:cubicBezTo>
                    <a:cubicBezTo>
                      <a:pt x="35856" y="30671"/>
                      <a:pt x="36012" y="30506"/>
                      <a:pt x="36012" y="30472"/>
                    </a:cubicBezTo>
                    <a:cubicBezTo>
                      <a:pt x="36012" y="30428"/>
                      <a:pt x="35940" y="30463"/>
                      <a:pt x="36012" y="30374"/>
                    </a:cubicBezTo>
                    <a:cubicBezTo>
                      <a:pt x="36092" y="30276"/>
                      <a:pt x="36190" y="30178"/>
                      <a:pt x="36288" y="30098"/>
                    </a:cubicBezTo>
                    <a:cubicBezTo>
                      <a:pt x="36395" y="30009"/>
                      <a:pt x="36448" y="30036"/>
                      <a:pt x="36537" y="29965"/>
                    </a:cubicBezTo>
                    <a:cubicBezTo>
                      <a:pt x="36644" y="29893"/>
                      <a:pt x="36715" y="29787"/>
                      <a:pt x="36760" y="29671"/>
                    </a:cubicBezTo>
                    <a:cubicBezTo>
                      <a:pt x="36794" y="29553"/>
                      <a:pt x="37034" y="29411"/>
                      <a:pt x="37053" y="29411"/>
                    </a:cubicBezTo>
                    <a:cubicBezTo>
                      <a:pt x="37054" y="29411"/>
                      <a:pt x="37054" y="29411"/>
                      <a:pt x="37054" y="29412"/>
                    </a:cubicBezTo>
                    <a:lnTo>
                      <a:pt x="37054" y="29412"/>
                    </a:lnTo>
                    <a:cubicBezTo>
                      <a:pt x="37067" y="29363"/>
                      <a:pt x="37052" y="29347"/>
                      <a:pt x="37023" y="29347"/>
                    </a:cubicBezTo>
                    <a:cubicBezTo>
                      <a:pt x="36964" y="29347"/>
                      <a:pt x="36849" y="29415"/>
                      <a:pt x="36813" y="29415"/>
                    </a:cubicBezTo>
                    <a:cubicBezTo>
                      <a:pt x="36809" y="29415"/>
                      <a:pt x="36806" y="29414"/>
                      <a:pt x="36804" y="29412"/>
                    </a:cubicBezTo>
                    <a:cubicBezTo>
                      <a:pt x="36796" y="29412"/>
                      <a:pt x="36882" y="29295"/>
                      <a:pt x="36914" y="29295"/>
                    </a:cubicBezTo>
                    <a:cubicBezTo>
                      <a:pt x="36917" y="29295"/>
                      <a:pt x="36919" y="29296"/>
                      <a:pt x="36920" y="29297"/>
                    </a:cubicBezTo>
                    <a:cubicBezTo>
                      <a:pt x="36925" y="29299"/>
                      <a:pt x="36929" y="29300"/>
                      <a:pt x="36934" y="29300"/>
                    </a:cubicBezTo>
                    <a:cubicBezTo>
                      <a:pt x="36989" y="29300"/>
                      <a:pt x="37075" y="29166"/>
                      <a:pt x="37107" y="29092"/>
                    </a:cubicBezTo>
                    <a:cubicBezTo>
                      <a:pt x="37141" y="29008"/>
                      <a:pt x="37164" y="28991"/>
                      <a:pt x="37191" y="28991"/>
                    </a:cubicBezTo>
                    <a:cubicBezTo>
                      <a:pt x="37209" y="28991"/>
                      <a:pt x="37229" y="28999"/>
                      <a:pt x="37255" y="28999"/>
                    </a:cubicBezTo>
                    <a:cubicBezTo>
                      <a:pt x="37271" y="28999"/>
                      <a:pt x="37290" y="28996"/>
                      <a:pt x="37312" y="28985"/>
                    </a:cubicBezTo>
                    <a:cubicBezTo>
                      <a:pt x="37383" y="28949"/>
                      <a:pt x="37339" y="28896"/>
                      <a:pt x="37348" y="28869"/>
                    </a:cubicBezTo>
                    <a:cubicBezTo>
                      <a:pt x="37303" y="28833"/>
                      <a:pt x="37383" y="28727"/>
                      <a:pt x="37419" y="28664"/>
                    </a:cubicBezTo>
                    <a:cubicBezTo>
                      <a:pt x="37535" y="28513"/>
                      <a:pt x="37579" y="28504"/>
                      <a:pt x="37606" y="28326"/>
                    </a:cubicBezTo>
                    <a:cubicBezTo>
                      <a:pt x="37624" y="28272"/>
                      <a:pt x="37642" y="28219"/>
                      <a:pt x="37668" y="28174"/>
                    </a:cubicBezTo>
                    <a:cubicBezTo>
                      <a:pt x="37671" y="28173"/>
                      <a:pt x="37674" y="28172"/>
                      <a:pt x="37676" y="28172"/>
                    </a:cubicBezTo>
                    <a:cubicBezTo>
                      <a:pt x="37709" y="28172"/>
                      <a:pt x="37701" y="28299"/>
                      <a:pt x="37752" y="28299"/>
                    </a:cubicBezTo>
                    <a:cubicBezTo>
                      <a:pt x="37768" y="28299"/>
                      <a:pt x="37790" y="28287"/>
                      <a:pt x="37820" y="28254"/>
                    </a:cubicBezTo>
                    <a:cubicBezTo>
                      <a:pt x="37945" y="28085"/>
                      <a:pt x="38051" y="27907"/>
                      <a:pt x="38141" y="27720"/>
                    </a:cubicBezTo>
                    <a:lnTo>
                      <a:pt x="38141" y="27720"/>
                    </a:lnTo>
                    <a:cubicBezTo>
                      <a:pt x="38125" y="27744"/>
                      <a:pt x="38067" y="27851"/>
                      <a:pt x="38036" y="27851"/>
                    </a:cubicBezTo>
                    <a:cubicBezTo>
                      <a:pt x="38032" y="27851"/>
                      <a:pt x="38028" y="27849"/>
                      <a:pt x="38025" y="27845"/>
                    </a:cubicBezTo>
                    <a:cubicBezTo>
                      <a:pt x="37998" y="27809"/>
                      <a:pt x="38176" y="27569"/>
                      <a:pt x="38141" y="27542"/>
                    </a:cubicBezTo>
                    <a:lnTo>
                      <a:pt x="38141" y="27542"/>
                    </a:lnTo>
                    <a:cubicBezTo>
                      <a:pt x="38156" y="27557"/>
                      <a:pt x="38023" y="27694"/>
                      <a:pt x="38000" y="27694"/>
                    </a:cubicBezTo>
                    <a:cubicBezTo>
                      <a:pt x="37997" y="27694"/>
                      <a:pt x="37996" y="27691"/>
                      <a:pt x="37998" y="27684"/>
                    </a:cubicBezTo>
                    <a:cubicBezTo>
                      <a:pt x="38037" y="27567"/>
                      <a:pt x="38049" y="27380"/>
                      <a:pt x="38124" y="27380"/>
                    </a:cubicBezTo>
                    <a:cubicBezTo>
                      <a:pt x="38134" y="27380"/>
                      <a:pt x="38146" y="27383"/>
                      <a:pt x="38158" y="27390"/>
                    </a:cubicBezTo>
                    <a:cubicBezTo>
                      <a:pt x="38170" y="27420"/>
                      <a:pt x="38178" y="27464"/>
                      <a:pt x="38199" y="27464"/>
                    </a:cubicBezTo>
                    <a:cubicBezTo>
                      <a:pt x="38211" y="27464"/>
                      <a:pt x="38226" y="27451"/>
                      <a:pt x="38247" y="27417"/>
                    </a:cubicBezTo>
                    <a:cubicBezTo>
                      <a:pt x="38363" y="27275"/>
                      <a:pt x="38452" y="27105"/>
                      <a:pt x="38515" y="26927"/>
                    </a:cubicBezTo>
                    <a:cubicBezTo>
                      <a:pt x="38535" y="26857"/>
                      <a:pt x="38504" y="26849"/>
                      <a:pt x="38468" y="26849"/>
                    </a:cubicBezTo>
                    <a:cubicBezTo>
                      <a:pt x="38458" y="26849"/>
                      <a:pt x="38447" y="26850"/>
                      <a:pt x="38437" y="26850"/>
                    </a:cubicBezTo>
                    <a:cubicBezTo>
                      <a:pt x="38420" y="26850"/>
                      <a:pt x="38406" y="26848"/>
                      <a:pt x="38399" y="26838"/>
                    </a:cubicBezTo>
                    <a:cubicBezTo>
                      <a:pt x="38470" y="26705"/>
                      <a:pt x="38550" y="26589"/>
                      <a:pt x="38657" y="26473"/>
                    </a:cubicBezTo>
                    <a:cubicBezTo>
                      <a:pt x="38659" y="26472"/>
                      <a:pt x="38661" y="26472"/>
                      <a:pt x="38662" y="26472"/>
                    </a:cubicBezTo>
                    <a:cubicBezTo>
                      <a:pt x="38704" y="26472"/>
                      <a:pt x="38621" y="26697"/>
                      <a:pt x="38604" y="26731"/>
                    </a:cubicBezTo>
                    <a:cubicBezTo>
                      <a:pt x="38657" y="26624"/>
                      <a:pt x="38728" y="26384"/>
                      <a:pt x="38817" y="26313"/>
                    </a:cubicBezTo>
                    <a:cubicBezTo>
                      <a:pt x="38833" y="26301"/>
                      <a:pt x="38849" y="26297"/>
                      <a:pt x="38865" y="26297"/>
                    </a:cubicBezTo>
                    <a:cubicBezTo>
                      <a:pt x="38910" y="26297"/>
                      <a:pt x="38954" y="26335"/>
                      <a:pt x="38987" y="26348"/>
                    </a:cubicBezTo>
                    <a:cubicBezTo>
                      <a:pt x="38933" y="26241"/>
                      <a:pt x="38898" y="26135"/>
                      <a:pt x="38880" y="26019"/>
                    </a:cubicBezTo>
                    <a:cubicBezTo>
                      <a:pt x="38880" y="25939"/>
                      <a:pt x="38951" y="25841"/>
                      <a:pt x="38960" y="25752"/>
                    </a:cubicBezTo>
                    <a:cubicBezTo>
                      <a:pt x="38978" y="25707"/>
                      <a:pt x="38915" y="25609"/>
                      <a:pt x="38987" y="25565"/>
                    </a:cubicBezTo>
                    <a:cubicBezTo>
                      <a:pt x="38993" y="25560"/>
                      <a:pt x="39000" y="25558"/>
                      <a:pt x="39006" y="25558"/>
                    </a:cubicBezTo>
                    <a:cubicBezTo>
                      <a:pt x="39052" y="25558"/>
                      <a:pt x="39080" y="25683"/>
                      <a:pt x="39140" y="25683"/>
                    </a:cubicBezTo>
                    <a:cubicBezTo>
                      <a:pt x="39145" y="25683"/>
                      <a:pt x="39151" y="25682"/>
                      <a:pt x="39156" y="25680"/>
                    </a:cubicBezTo>
                    <a:cubicBezTo>
                      <a:pt x="39227" y="25654"/>
                      <a:pt x="39218" y="25484"/>
                      <a:pt x="39218" y="25422"/>
                    </a:cubicBezTo>
                    <a:cubicBezTo>
                      <a:pt x="39209" y="25369"/>
                      <a:pt x="39183" y="25342"/>
                      <a:pt x="39200" y="25244"/>
                    </a:cubicBezTo>
                    <a:cubicBezTo>
                      <a:pt x="39218" y="25155"/>
                      <a:pt x="39254" y="25048"/>
                      <a:pt x="39290" y="24950"/>
                    </a:cubicBezTo>
                    <a:cubicBezTo>
                      <a:pt x="39295" y="24930"/>
                      <a:pt x="39301" y="24909"/>
                      <a:pt x="39307" y="24888"/>
                    </a:cubicBezTo>
                    <a:lnTo>
                      <a:pt x="39307" y="24888"/>
                    </a:lnTo>
                    <a:cubicBezTo>
                      <a:pt x="39281" y="24913"/>
                      <a:pt x="39253" y="24938"/>
                      <a:pt x="39236" y="24938"/>
                    </a:cubicBezTo>
                    <a:cubicBezTo>
                      <a:pt x="39218" y="24938"/>
                      <a:pt x="39211" y="24914"/>
                      <a:pt x="39227" y="24843"/>
                    </a:cubicBezTo>
                    <a:cubicBezTo>
                      <a:pt x="39246" y="24782"/>
                      <a:pt x="39273" y="24757"/>
                      <a:pt x="39295" y="24757"/>
                    </a:cubicBezTo>
                    <a:cubicBezTo>
                      <a:pt x="39314" y="24757"/>
                      <a:pt x="39329" y="24776"/>
                      <a:pt x="39333" y="24806"/>
                    </a:cubicBezTo>
                    <a:lnTo>
                      <a:pt x="39333" y="24806"/>
                    </a:lnTo>
                    <a:cubicBezTo>
                      <a:pt x="39403" y="24592"/>
                      <a:pt x="39502" y="24345"/>
                      <a:pt x="39494" y="24157"/>
                    </a:cubicBezTo>
                    <a:cubicBezTo>
                      <a:pt x="39494" y="24095"/>
                      <a:pt x="39450" y="24068"/>
                      <a:pt x="39477" y="24006"/>
                    </a:cubicBezTo>
                    <a:cubicBezTo>
                      <a:pt x="39521" y="23926"/>
                      <a:pt x="39584" y="23926"/>
                      <a:pt x="39628" y="23837"/>
                    </a:cubicBezTo>
                    <a:cubicBezTo>
                      <a:pt x="39726" y="23614"/>
                      <a:pt x="39779" y="23373"/>
                      <a:pt x="39788" y="23133"/>
                    </a:cubicBezTo>
                    <a:cubicBezTo>
                      <a:pt x="39788" y="23088"/>
                      <a:pt x="39735" y="22999"/>
                      <a:pt x="39744" y="22973"/>
                    </a:cubicBezTo>
                    <a:cubicBezTo>
                      <a:pt x="39779" y="22901"/>
                      <a:pt x="39851" y="22990"/>
                      <a:pt x="39886" y="22866"/>
                    </a:cubicBezTo>
                    <a:cubicBezTo>
                      <a:pt x="39842" y="22830"/>
                      <a:pt x="39815" y="22768"/>
                      <a:pt x="39833" y="22714"/>
                    </a:cubicBezTo>
                    <a:cubicBezTo>
                      <a:pt x="39842" y="22643"/>
                      <a:pt x="39869" y="22563"/>
                      <a:pt x="39824" y="22536"/>
                    </a:cubicBezTo>
                    <a:cubicBezTo>
                      <a:pt x="39735" y="22492"/>
                      <a:pt x="39744" y="22456"/>
                      <a:pt x="39699" y="22313"/>
                    </a:cubicBezTo>
                    <a:cubicBezTo>
                      <a:pt x="39713" y="22285"/>
                      <a:pt x="39823" y="22218"/>
                      <a:pt x="39859" y="22218"/>
                    </a:cubicBezTo>
                    <a:cubicBezTo>
                      <a:pt x="39868" y="22218"/>
                      <a:pt x="39872" y="22222"/>
                      <a:pt x="39869" y="22233"/>
                    </a:cubicBezTo>
                    <a:cubicBezTo>
                      <a:pt x="39842" y="22287"/>
                      <a:pt x="39833" y="22358"/>
                      <a:pt x="39851" y="22420"/>
                    </a:cubicBezTo>
                    <a:cubicBezTo>
                      <a:pt x="39857" y="22439"/>
                      <a:pt x="39863" y="22447"/>
                      <a:pt x="39869" y="22447"/>
                    </a:cubicBezTo>
                    <a:cubicBezTo>
                      <a:pt x="39881" y="22447"/>
                      <a:pt x="39893" y="22419"/>
                      <a:pt x="39904" y="22385"/>
                    </a:cubicBezTo>
                    <a:cubicBezTo>
                      <a:pt x="39931" y="22296"/>
                      <a:pt x="39877" y="22028"/>
                      <a:pt x="39958" y="21966"/>
                    </a:cubicBezTo>
                    <a:cubicBezTo>
                      <a:pt x="39971" y="21956"/>
                      <a:pt x="39981" y="21925"/>
                      <a:pt x="39987" y="21881"/>
                    </a:cubicBezTo>
                    <a:lnTo>
                      <a:pt x="39987" y="21881"/>
                    </a:lnTo>
                    <a:cubicBezTo>
                      <a:pt x="39961" y="21914"/>
                      <a:pt x="39923" y="21946"/>
                      <a:pt x="39895" y="21946"/>
                    </a:cubicBezTo>
                    <a:cubicBezTo>
                      <a:pt x="39869" y="21946"/>
                      <a:pt x="39852" y="21919"/>
                      <a:pt x="39860" y="21841"/>
                    </a:cubicBezTo>
                    <a:lnTo>
                      <a:pt x="39860" y="21832"/>
                    </a:lnTo>
                    <a:lnTo>
                      <a:pt x="39990" y="21857"/>
                    </a:lnTo>
                    <a:lnTo>
                      <a:pt x="39990" y="21857"/>
                    </a:lnTo>
                    <a:cubicBezTo>
                      <a:pt x="40009" y="21690"/>
                      <a:pt x="39998" y="21382"/>
                      <a:pt x="40011" y="21262"/>
                    </a:cubicBezTo>
                    <a:cubicBezTo>
                      <a:pt x="40005" y="21261"/>
                      <a:pt x="39999" y="21260"/>
                      <a:pt x="39994" y="21260"/>
                    </a:cubicBezTo>
                    <a:cubicBezTo>
                      <a:pt x="39933" y="21260"/>
                      <a:pt x="39926" y="21343"/>
                      <a:pt x="39868" y="21343"/>
                    </a:cubicBezTo>
                    <a:cubicBezTo>
                      <a:pt x="39865" y="21343"/>
                      <a:pt x="39862" y="21343"/>
                      <a:pt x="39860" y="21343"/>
                    </a:cubicBezTo>
                    <a:cubicBezTo>
                      <a:pt x="39869" y="21227"/>
                      <a:pt x="39967" y="21138"/>
                      <a:pt x="39967" y="21093"/>
                    </a:cubicBezTo>
                    <a:cubicBezTo>
                      <a:pt x="39949" y="21004"/>
                      <a:pt x="39913" y="20915"/>
                      <a:pt x="39869" y="20844"/>
                    </a:cubicBezTo>
                    <a:cubicBezTo>
                      <a:pt x="39949" y="20808"/>
                      <a:pt x="40269" y="20283"/>
                      <a:pt x="40100" y="20265"/>
                    </a:cubicBezTo>
                    <a:lnTo>
                      <a:pt x="40100" y="20265"/>
                    </a:lnTo>
                    <a:cubicBezTo>
                      <a:pt x="40100" y="20300"/>
                      <a:pt x="40100" y="20345"/>
                      <a:pt x="40118" y="20381"/>
                    </a:cubicBezTo>
                    <a:cubicBezTo>
                      <a:pt x="40120" y="20393"/>
                      <a:pt x="40116" y="20397"/>
                      <a:pt x="40109" y="20397"/>
                    </a:cubicBezTo>
                    <a:cubicBezTo>
                      <a:pt x="40084" y="20397"/>
                      <a:pt x="40018" y="20341"/>
                      <a:pt x="40011" y="20327"/>
                    </a:cubicBezTo>
                    <a:cubicBezTo>
                      <a:pt x="39984" y="20265"/>
                      <a:pt x="39984" y="20194"/>
                      <a:pt x="39993" y="20131"/>
                    </a:cubicBezTo>
                    <a:cubicBezTo>
                      <a:pt x="40004" y="20062"/>
                      <a:pt x="40028" y="20050"/>
                      <a:pt x="40055" y="20050"/>
                    </a:cubicBezTo>
                    <a:cubicBezTo>
                      <a:pt x="40067" y="20050"/>
                      <a:pt x="40081" y="20053"/>
                      <a:pt x="40094" y="20053"/>
                    </a:cubicBezTo>
                    <a:cubicBezTo>
                      <a:pt x="40124" y="20053"/>
                      <a:pt x="40151" y="20040"/>
                      <a:pt x="40162" y="19953"/>
                    </a:cubicBezTo>
                    <a:cubicBezTo>
                      <a:pt x="40180" y="19846"/>
                      <a:pt x="40180" y="19739"/>
                      <a:pt x="40171" y="19632"/>
                    </a:cubicBezTo>
                    <a:cubicBezTo>
                      <a:pt x="40162" y="19525"/>
                      <a:pt x="40091" y="19597"/>
                      <a:pt x="40091" y="19436"/>
                    </a:cubicBezTo>
                    <a:cubicBezTo>
                      <a:pt x="40091" y="19330"/>
                      <a:pt x="40091" y="19267"/>
                      <a:pt x="40145" y="19267"/>
                    </a:cubicBezTo>
                    <a:cubicBezTo>
                      <a:pt x="40153" y="19284"/>
                      <a:pt x="40184" y="19331"/>
                      <a:pt x="40210" y="19331"/>
                    </a:cubicBezTo>
                    <a:cubicBezTo>
                      <a:pt x="40212" y="19331"/>
                      <a:pt x="40214" y="19330"/>
                      <a:pt x="40216" y="19330"/>
                    </a:cubicBezTo>
                    <a:cubicBezTo>
                      <a:pt x="40234" y="19321"/>
                      <a:pt x="40029" y="18857"/>
                      <a:pt x="40100" y="18786"/>
                    </a:cubicBezTo>
                    <a:cubicBezTo>
                      <a:pt x="40171" y="18715"/>
                      <a:pt x="40216" y="18777"/>
                      <a:pt x="40234" y="18590"/>
                    </a:cubicBezTo>
                    <a:cubicBezTo>
                      <a:pt x="40234" y="18504"/>
                      <a:pt x="40225" y="18417"/>
                      <a:pt x="40208" y="18330"/>
                    </a:cubicBezTo>
                    <a:lnTo>
                      <a:pt x="40208" y="18330"/>
                    </a:lnTo>
                    <a:cubicBezTo>
                      <a:pt x="40210" y="18379"/>
                      <a:pt x="40122" y="18588"/>
                      <a:pt x="40092" y="18588"/>
                    </a:cubicBezTo>
                    <a:cubicBezTo>
                      <a:pt x="40085" y="18588"/>
                      <a:pt x="40081" y="18575"/>
                      <a:pt x="40082" y="18546"/>
                    </a:cubicBezTo>
                    <a:cubicBezTo>
                      <a:pt x="40100" y="18412"/>
                      <a:pt x="40109" y="18287"/>
                      <a:pt x="40109" y="18154"/>
                    </a:cubicBezTo>
                    <a:lnTo>
                      <a:pt x="40100" y="17931"/>
                    </a:lnTo>
                    <a:cubicBezTo>
                      <a:pt x="40109" y="17887"/>
                      <a:pt x="40100" y="17869"/>
                      <a:pt x="40073" y="17860"/>
                    </a:cubicBezTo>
                    <a:cubicBezTo>
                      <a:pt x="40071" y="17848"/>
                      <a:pt x="40076" y="17844"/>
                      <a:pt x="40084" y="17844"/>
                    </a:cubicBezTo>
                    <a:cubicBezTo>
                      <a:pt x="40113" y="17844"/>
                      <a:pt x="40191" y="17904"/>
                      <a:pt x="40198" y="17904"/>
                    </a:cubicBezTo>
                    <a:cubicBezTo>
                      <a:pt x="40252" y="17878"/>
                      <a:pt x="40189" y="17744"/>
                      <a:pt x="40171" y="17717"/>
                    </a:cubicBezTo>
                    <a:cubicBezTo>
                      <a:pt x="40154" y="17691"/>
                      <a:pt x="40082" y="17610"/>
                      <a:pt x="40100" y="17530"/>
                    </a:cubicBezTo>
                    <a:cubicBezTo>
                      <a:pt x="40113" y="17489"/>
                      <a:pt x="40131" y="17480"/>
                      <a:pt x="40150" y="17480"/>
                    </a:cubicBezTo>
                    <a:cubicBezTo>
                      <a:pt x="40163" y="17480"/>
                      <a:pt x="40176" y="17484"/>
                      <a:pt x="40187" y="17484"/>
                    </a:cubicBezTo>
                    <a:cubicBezTo>
                      <a:pt x="40195" y="17484"/>
                      <a:pt x="40201" y="17482"/>
                      <a:pt x="40207" y="17477"/>
                    </a:cubicBezTo>
                    <a:lnTo>
                      <a:pt x="40207" y="17477"/>
                    </a:lnTo>
                    <a:cubicBezTo>
                      <a:pt x="40204" y="17480"/>
                      <a:pt x="40200" y="17482"/>
                      <a:pt x="40197" y="17482"/>
                    </a:cubicBezTo>
                    <a:cubicBezTo>
                      <a:pt x="40150" y="17482"/>
                      <a:pt x="40072" y="17231"/>
                      <a:pt x="40056" y="17165"/>
                    </a:cubicBezTo>
                    <a:cubicBezTo>
                      <a:pt x="40038" y="17085"/>
                      <a:pt x="40038" y="17005"/>
                      <a:pt x="40047" y="16925"/>
                    </a:cubicBezTo>
                    <a:cubicBezTo>
                      <a:pt x="40056" y="16853"/>
                      <a:pt x="40091" y="16889"/>
                      <a:pt x="40100" y="16818"/>
                    </a:cubicBezTo>
                    <a:cubicBezTo>
                      <a:pt x="40109" y="16746"/>
                      <a:pt x="40109" y="16488"/>
                      <a:pt x="40064" y="16488"/>
                    </a:cubicBezTo>
                    <a:cubicBezTo>
                      <a:pt x="40011" y="16479"/>
                      <a:pt x="39993" y="16461"/>
                      <a:pt x="39984" y="16363"/>
                    </a:cubicBezTo>
                    <a:cubicBezTo>
                      <a:pt x="39984" y="16363"/>
                      <a:pt x="39975" y="16212"/>
                      <a:pt x="39984" y="16212"/>
                    </a:cubicBezTo>
                    <a:cubicBezTo>
                      <a:pt x="39998" y="16212"/>
                      <a:pt x="40069" y="16359"/>
                      <a:pt x="40113" y="16359"/>
                    </a:cubicBezTo>
                    <a:cubicBezTo>
                      <a:pt x="40128" y="16359"/>
                      <a:pt x="40140" y="16341"/>
                      <a:pt x="40145" y="16292"/>
                    </a:cubicBezTo>
                    <a:cubicBezTo>
                      <a:pt x="40154" y="16141"/>
                      <a:pt x="40056" y="16087"/>
                      <a:pt x="40082" y="15936"/>
                    </a:cubicBezTo>
                    <a:cubicBezTo>
                      <a:pt x="40109" y="15758"/>
                      <a:pt x="40047" y="15651"/>
                      <a:pt x="39984" y="15517"/>
                    </a:cubicBezTo>
                    <a:cubicBezTo>
                      <a:pt x="39940" y="15410"/>
                      <a:pt x="39967" y="15437"/>
                      <a:pt x="39967" y="15375"/>
                    </a:cubicBezTo>
                    <a:cubicBezTo>
                      <a:pt x="39958" y="15312"/>
                      <a:pt x="39949" y="15250"/>
                      <a:pt x="39931" y="15197"/>
                    </a:cubicBezTo>
                    <a:cubicBezTo>
                      <a:pt x="39877" y="15152"/>
                      <a:pt x="39771" y="14974"/>
                      <a:pt x="39842" y="14912"/>
                    </a:cubicBezTo>
                    <a:cubicBezTo>
                      <a:pt x="39860" y="14894"/>
                      <a:pt x="40029" y="14787"/>
                      <a:pt x="39913" y="14698"/>
                    </a:cubicBezTo>
                    <a:cubicBezTo>
                      <a:pt x="39860" y="14662"/>
                      <a:pt x="39824" y="14680"/>
                      <a:pt x="39806" y="14546"/>
                    </a:cubicBezTo>
                    <a:cubicBezTo>
                      <a:pt x="39797" y="14475"/>
                      <a:pt x="39860" y="14511"/>
                      <a:pt x="39877" y="14475"/>
                    </a:cubicBezTo>
                    <a:cubicBezTo>
                      <a:pt x="39886" y="14413"/>
                      <a:pt x="39877" y="14350"/>
                      <a:pt x="39851" y="14288"/>
                    </a:cubicBezTo>
                    <a:lnTo>
                      <a:pt x="39762" y="14306"/>
                    </a:lnTo>
                    <a:cubicBezTo>
                      <a:pt x="39762" y="14359"/>
                      <a:pt x="39753" y="14413"/>
                      <a:pt x="39735" y="14466"/>
                    </a:cubicBezTo>
                    <a:cubicBezTo>
                      <a:pt x="39731" y="14470"/>
                      <a:pt x="39727" y="14472"/>
                      <a:pt x="39724" y="14472"/>
                    </a:cubicBezTo>
                    <a:cubicBezTo>
                      <a:pt x="39683" y="14472"/>
                      <a:pt x="39645" y="14268"/>
                      <a:pt x="39637" y="14244"/>
                    </a:cubicBezTo>
                    <a:cubicBezTo>
                      <a:pt x="39592" y="14083"/>
                      <a:pt x="39673" y="14154"/>
                      <a:pt x="39664" y="14003"/>
                    </a:cubicBezTo>
                    <a:cubicBezTo>
                      <a:pt x="39673" y="13914"/>
                      <a:pt x="39664" y="13825"/>
                      <a:pt x="39637" y="13736"/>
                    </a:cubicBezTo>
                    <a:cubicBezTo>
                      <a:pt x="39592" y="13691"/>
                      <a:pt x="39575" y="13763"/>
                      <a:pt x="39530" y="13620"/>
                    </a:cubicBezTo>
                    <a:cubicBezTo>
                      <a:pt x="39503" y="13558"/>
                      <a:pt x="39494" y="13478"/>
                      <a:pt x="39459" y="13460"/>
                    </a:cubicBezTo>
                    <a:cubicBezTo>
                      <a:pt x="39370" y="13406"/>
                      <a:pt x="39254" y="12952"/>
                      <a:pt x="39218" y="12845"/>
                    </a:cubicBezTo>
                    <a:cubicBezTo>
                      <a:pt x="39183" y="12729"/>
                      <a:pt x="39209" y="12747"/>
                      <a:pt x="39236" y="12694"/>
                    </a:cubicBezTo>
                    <a:cubicBezTo>
                      <a:pt x="39263" y="12640"/>
                      <a:pt x="39174" y="12471"/>
                      <a:pt x="39147" y="12409"/>
                    </a:cubicBezTo>
                    <a:cubicBezTo>
                      <a:pt x="39138" y="12320"/>
                      <a:pt x="39094" y="12168"/>
                      <a:pt x="39022" y="12150"/>
                    </a:cubicBezTo>
                    <a:cubicBezTo>
                      <a:pt x="38978" y="12133"/>
                      <a:pt x="38960" y="12070"/>
                      <a:pt x="38924" y="11990"/>
                    </a:cubicBezTo>
                    <a:cubicBezTo>
                      <a:pt x="38907" y="11945"/>
                      <a:pt x="38862" y="11945"/>
                      <a:pt x="38826" y="11883"/>
                    </a:cubicBezTo>
                    <a:cubicBezTo>
                      <a:pt x="38782" y="11785"/>
                      <a:pt x="38737" y="11687"/>
                      <a:pt x="38702" y="11589"/>
                    </a:cubicBezTo>
                    <a:cubicBezTo>
                      <a:pt x="38667" y="11492"/>
                      <a:pt x="38464" y="11357"/>
                      <a:pt x="38385" y="113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1041;p41"/>
              <p:cNvSpPr/>
              <p:nvPr/>
            </p:nvSpPr>
            <p:spPr>
              <a:xfrm>
                <a:off x="1322000" y="2113075"/>
                <a:ext cx="1065975" cy="1092050"/>
              </a:xfrm>
              <a:custGeom>
                <a:avLst/>
                <a:gdLst/>
                <a:ahLst/>
                <a:cxnLst/>
                <a:rect l="l" t="t" r="r" b="b"/>
                <a:pathLst>
                  <a:path w="42639" h="43682" extrusionOk="0">
                    <a:moveTo>
                      <a:pt x="20799" y="0"/>
                    </a:moveTo>
                    <a:cubicBezTo>
                      <a:pt x="16113" y="54"/>
                      <a:pt x="10965" y="2004"/>
                      <a:pt x="7678" y="4953"/>
                    </a:cubicBezTo>
                    <a:cubicBezTo>
                      <a:pt x="3483" y="8720"/>
                      <a:pt x="1203" y="12604"/>
                      <a:pt x="891" y="16488"/>
                    </a:cubicBezTo>
                    <a:cubicBezTo>
                      <a:pt x="0" y="27577"/>
                      <a:pt x="4463" y="31104"/>
                      <a:pt x="7126" y="33215"/>
                    </a:cubicBezTo>
                    <a:cubicBezTo>
                      <a:pt x="7803" y="33759"/>
                      <a:pt x="8382" y="34222"/>
                      <a:pt x="8694" y="34667"/>
                    </a:cubicBezTo>
                    <a:cubicBezTo>
                      <a:pt x="10377" y="37117"/>
                      <a:pt x="10573" y="40448"/>
                      <a:pt x="10733" y="43129"/>
                    </a:cubicBezTo>
                    <a:cubicBezTo>
                      <a:pt x="10759" y="43438"/>
                      <a:pt x="11017" y="43673"/>
                      <a:pt x="11324" y="43673"/>
                    </a:cubicBezTo>
                    <a:cubicBezTo>
                      <a:pt x="11335" y="43673"/>
                      <a:pt x="11346" y="43673"/>
                      <a:pt x="11357" y="43672"/>
                    </a:cubicBezTo>
                    <a:cubicBezTo>
                      <a:pt x="11678" y="43645"/>
                      <a:pt x="11918" y="43378"/>
                      <a:pt x="11909" y="43058"/>
                    </a:cubicBezTo>
                    <a:cubicBezTo>
                      <a:pt x="11740" y="40225"/>
                      <a:pt x="11535" y="36716"/>
                      <a:pt x="9665" y="33990"/>
                    </a:cubicBezTo>
                    <a:cubicBezTo>
                      <a:pt x="9255" y="33411"/>
                      <a:pt x="8605" y="32895"/>
                      <a:pt x="7856" y="32298"/>
                    </a:cubicBezTo>
                    <a:cubicBezTo>
                      <a:pt x="5211" y="30205"/>
                      <a:pt x="1221" y="27051"/>
                      <a:pt x="2067" y="16585"/>
                    </a:cubicBezTo>
                    <a:cubicBezTo>
                      <a:pt x="2423" y="12132"/>
                      <a:pt x="5745" y="8284"/>
                      <a:pt x="8471" y="5835"/>
                    </a:cubicBezTo>
                    <a:cubicBezTo>
                      <a:pt x="11508" y="3109"/>
                      <a:pt x="16470" y="1230"/>
                      <a:pt x="20799" y="1176"/>
                    </a:cubicBezTo>
                    <a:cubicBezTo>
                      <a:pt x="24825" y="1230"/>
                      <a:pt x="30881" y="2877"/>
                      <a:pt x="34177" y="5835"/>
                    </a:cubicBezTo>
                    <a:cubicBezTo>
                      <a:pt x="36903" y="8284"/>
                      <a:pt x="40225" y="12132"/>
                      <a:pt x="40581" y="16585"/>
                    </a:cubicBezTo>
                    <a:cubicBezTo>
                      <a:pt x="41419" y="27043"/>
                      <a:pt x="37428" y="30205"/>
                      <a:pt x="34792" y="32298"/>
                    </a:cubicBezTo>
                    <a:cubicBezTo>
                      <a:pt x="34044" y="32895"/>
                      <a:pt x="33393" y="33411"/>
                      <a:pt x="32984" y="33990"/>
                    </a:cubicBezTo>
                    <a:cubicBezTo>
                      <a:pt x="31113" y="36716"/>
                      <a:pt x="30908" y="40234"/>
                      <a:pt x="30739" y="43058"/>
                    </a:cubicBezTo>
                    <a:cubicBezTo>
                      <a:pt x="30721" y="43387"/>
                      <a:pt x="30971" y="43663"/>
                      <a:pt x="31291" y="43681"/>
                    </a:cubicBezTo>
                    <a:lnTo>
                      <a:pt x="31327" y="43681"/>
                    </a:lnTo>
                    <a:cubicBezTo>
                      <a:pt x="31639" y="43672"/>
                      <a:pt x="31888" y="43432"/>
                      <a:pt x="31906" y="43129"/>
                    </a:cubicBezTo>
                    <a:cubicBezTo>
                      <a:pt x="32066" y="40448"/>
                      <a:pt x="32262" y="37117"/>
                      <a:pt x="33946" y="34667"/>
                    </a:cubicBezTo>
                    <a:cubicBezTo>
                      <a:pt x="34257" y="34222"/>
                      <a:pt x="34836" y="33750"/>
                      <a:pt x="35513" y="33215"/>
                    </a:cubicBezTo>
                    <a:cubicBezTo>
                      <a:pt x="38185" y="31104"/>
                      <a:pt x="42639" y="27577"/>
                      <a:pt x="41748" y="16488"/>
                    </a:cubicBezTo>
                    <a:cubicBezTo>
                      <a:pt x="41445" y="12604"/>
                      <a:pt x="39156" y="8720"/>
                      <a:pt x="34961" y="4953"/>
                    </a:cubicBezTo>
                    <a:cubicBezTo>
                      <a:pt x="31452" y="1809"/>
                      <a:pt x="25056" y="54"/>
                      <a:pt x="20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1042;p41"/>
              <p:cNvSpPr/>
              <p:nvPr/>
            </p:nvSpPr>
            <p:spPr>
              <a:xfrm>
                <a:off x="1331900" y="2105525"/>
                <a:ext cx="1046075" cy="1106425"/>
              </a:xfrm>
              <a:custGeom>
                <a:avLst/>
                <a:gdLst/>
                <a:ahLst/>
                <a:cxnLst/>
                <a:rect l="l" t="t" r="r" b="b"/>
                <a:pathLst>
                  <a:path w="41843" h="44257" extrusionOk="0">
                    <a:moveTo>
                      <a:pt x="17921" y="187"/>
                    </a:moveTo>
                    <a:cubicBezTo>
                      <a:pt x="17892" y="187"/>
                      <a:pt x="17853" y="189"/>
                      <a:pt x="17802" y="195"/>
                    </a:cubicBezTo>
                    <a:cubicBezTo>
                      <a:pt x="17730" y="204"/>
                      <a:pt x="17659" y="213"/>
                      <a:pt x="17597" y="222"/>
                    </a:cubicBezTo>
                    <a:cubicBezTo>
                      <a:pt x="17602" y="277"/>
                      <a:pt x="17655" y="296"/>
                      <a:pt x="17721" y="296"/>
                    </a:cubicBezTo>
                    <a:cubicBezTo>
                      <a:pt x="17878" y="296"/>
                      <a:pt x="18107" y="187"/>
                      <a:pt x="17921" y="187"/>
                    </a:cubicBezTo>
                    <a:close/>
                    <a:moveTo>
                      <a:pt x="23502" y="302"/>
                    </a:moveTo>
                    <a:cubicBezTo>
                      <a:pt x="23502" y="302"/>
                      <a:pt x="23502" y="302"/>
                      <a:pt x="23502" y="302"/>
                    </a:cubicBezTo>
                    <a:lnTo>
                      <a:pt x="23502" y="302"/>
                    </a:lnTo>
                    <a:cubicBezTo>
                      <a:pt x="23503" y="302"/>
                      <a:pt x="23502" y="302"/>
                      <a:pt x="23502" y="302"/>
                    </a:cubicBezTo>
                    <a:close/>
                    <a:moveTo>
                      <a:pt x="23075" y="507"/>
                    </a:moveTo>
                    <a:cubicBezTo>
                      <a:pt x="23378" y="552"/>
                      <a:pt x="23467" y="596"/>
                      <a:pt x="23449" y="668"/>
                    </a:cubicBezTo>
                    <a:lnTo>
                      <a:pt x="23253" y="641"/>
                    </a:lnTo>
                    <a:cubicBezTo>
                      <a:pt x="23155" y="596"/>
                      <a:pt x="23057" y="543"/>
                      <a:pt x="23075" y="507"/>
                    </a:cubicBezTo>
                    <a:close/>
                    <a:moveTo>
                      <a:pt x="22606" y="1513"/>
                    </a:moveTo>
                    <a:cubicBezTo>
                      <a:pt x="22605" y="1513"/>
                      <a:pt x="22604" y="1514"/>
                      <a:pt x="22603" y="1514"/>
                    </a:cubicBezTo>
                    <a:cubicBezTo>
                      <a:pt x="22608" y="1514"/>
                      <a:pt x="22613" y="1514"/>
                      <a:pt x="22618" y="1514"/>
                    </a:cubicBezTo>
                    <a:lnTo>
                      <a:pt x="22618" y="1514"/>
                    </a:lnTo>
                    <a:cubicBezTo>
                      <a:pt x="22613" y="1514"/>
                      <a:pt x="22609" y="1513"/>
                      <a:pt x="22606" y="1513"/>
                    </a:cubicBezTo>
                    <a:close/>
                    <a:moveTo>
                      <a:pt x="23798" y="1676"/>
                    </a:moveTo>
                    <a:cubicBezTo>
                      <a:pt x="23741" y="1676"/>
                      <a:pt x="23706" y="1697"/>
                      <a:pt x="23698" y="1736"/>
                    </a:cubicBezTo>
                    <a:lnTo>
                      <a:pt x="23894" y="1781"/>
                    </a:lnTo>
                    <a:lnTo>
                      <a:pt x="24108" y="1772"/>
                    </a:lnTo>
                    <a:cubicBezTo>
                      <a:pt x="23975" y="1708"/>
                      <a:pt x="23869" y="1676"/>
                      <a:pt x="23798" y="1676"/>
                    </a:cubicBezTo>
                    <a:close/>
                    <a:moveTo>
                      <a:pt x="17641" y="1656"/>
                    </a:moveTo>
                    <a:cubicBezTo>
                      <a:pt x="17739" y="1665"/>
                      <a:pt x="17846" y="1683"/>
                      <a:pt x="17846" y="1719"/>
                    </a:cubicBezTo>
                    <a:cubicBezTo>
                      <a:pt x="17846" y="1769"/>
                      <a:pt x="17662" y="1844"/>
                      <a:pt x="17483" y="1844"/>
                    </a:cubicBezTo>
                    <a:cubicBezTo>
                      <a:pt x="17474" y="1844"/>
                      <a:pt x="17464" y="1844"/>
                      <a:pt x="17454" y="1843"/>
                    </a:cubicBezTo>
                    <a:cubicBezTo>
                      <a:pt x="17205" y="1825"/>
                      <a:pt x="17125" y="1683"/>
                      <a:pt x="17641" y="1656"/>
                    </a:cubicBezTo>
                    <a:close/>
                    <a:moveTo>
                      <a:pt x="9001" y="3455"/>
                    </a:moveTo>
                    <a:cubicBezTo>
                      <a:pt x="9002" y="3456"/>
                      <a:pt x="9002" y="3456"/>
                      <a:pt x="9002" y="3457"/>
                    </a:cubicBezTo>
                    <a:lnTo>
                      <a:pt x="9002" y="3457"/>
                    </a:lnTo>
                    <a:cubicBezTo>
                      <a:pt x="9002" y="3456"/>
                      <a:pt x="9002" y="3456"/>
                      <a:pt x="9001" y="3455"/>
                    </a:cubicBezTo>
                    <a:close/>
                    <a:moveTo>
                      <a:pt x="29523" y="3438"/>
                    </a:moveTo>
                    <a:cubicBezTo>
                      <a:pt x="29628" y="3510"/>
                      <a:pt x="29733" y="3624"/>
                      <a:pt x="29644" y="3624"/>
                    </a:cubicBezTo>
                    <a:cubicBezTo>
                      <a:pt x="29612" y="3624"/>
                      <a:pt x="29554" y="3609"/>
                      <a:pt x="29461" y="3571"/>
                    </a:cubicBezTo>
                    <a:lnTo>
                      <a:pt x="29523" y="3438"/>
                    </a:lnTo>
                    <a:close/>
                    <a:moveTo>
                      <a:pt x="11010" y="4179"/>
                    </a:moveTo>
                    <a:cubicBezTo>
                      <a:pt x="11058" y="4179"/>
                      <a:pt x="11049" y="4207"/>
                      <a:pt x="10890" y="4302"/>
                    </a:cubicBezTo>
                    <a:lnTo>
                      <a:pt x="10881" y="4302"/>
                    </a:lnTo>
                    <a:cubicBezTo>
                      <a:pt x="10793" y="4350"/>
                      <a:pt x="10734" y="4370"/>
                      <a:pt x="10703" y="4370"/>
                    </a:cubicBezTo>
                    <a:cubicBezTo>
                      <a:pt x="10643" y="4370"/>
                      <a:pt x="10689" y="4295"/>
                      <a:pt x="10836" y="4213"/>
                    </a:cubicBezTo>
                    <a:cubicBezTo>
                      <a:pt x="10899" y="4197"/>
                      <a:pt x="10973" y="4179"/>
                      <a:pt x="11010" y="4179"/>
                    </a:cubicBezTo>
                    <a:close/>
                    <a:moveTo>
                      <a:pt x="31493" y="4835"/>
                    </a:moveTo>
                    <a:cubicBezTo>
                      <a:pt x="31493" y="4835"/>
                      <a:pt x="31492" y="4836"/>
                      <a:pt x="31492" y="4836"/>
                    </a:cubicBezTo>
                    <a:cubicBezTo>
                      <a:pt x="31492" y="4836"/>
                      <a:pt x="31493" y="4835"/>
                      <a:pt x="31493" y="4835"/>
                    </a:cubicBezTo>
                    <a:close/>
                    <a:moveTo>
                      <a:pt x="35313" y="5852"/>
                    </a:moveTo>
                    <a:lnTo>
                      <a:pt x="35313" y="5852"/>
                    </a:lnTo>
                    <a:cubicBezTo>
                      <a:pt x="35438" y="5914"/>
                      <a:pt x="35545" y="5994"/>
                      <a:pt x="35634" y="6101"/>
                    </a:cubicBezTo>
                    <a:cubicBezTo>
                      <a:pt x="35621" y="6114"/>
                      <a:pt x="35606" y="6132"/>
                      <a:pt x="35578" y="6132"/>
                    </a:cubicBezTo>
                    <a:cubicBezTo>
                      <a:pt x="35547" y="6132"/>
                      <a:pt x="35500" y="6109"/>
                      <a:pt x="35420" y="6030"/>
                    </a:cubicBezTo>
                    <a:lnTo>
                      <a:pt x="35313" y="5852"/>
                    </a:lnTo>
                    <a:close/>
                    <a:moveTo>
                      <a:pt x="34665" y="6933"/>
                    </a:moveTo>
                    <a:lnTo>
                      <a:pt x="34665" y="6933"/>
                    </a:lnTo>
                    <a:cubicBezTo>
                      <a:pt x="34674" y="6942"/>
                      <a:pt x="34683" y="6951"/>
                      <a:pt x="34692" y="6961"/>
                    </a:cubicBezTo>
                    <a:lnTo>
                      <a:pt x="34692" y="6961"/>
                    </a:lnTo>
                    <a:cubicBezTo>
                      <a:pt x="34691" y="6959"/>
                      <a:pt x="34691" y="6957"/>
                      <a:pt x="34690" y="6956"/>
                    </a:cubicBezTo>
                    <a:cubicBezTo>
                      <a:pt x="34681" y="6948"/>
                      <a:pt x="34673" y="6940"/>
                      <a:pt x="34665" y="6933"/>
                    </a:cubicBezTo>
                    <a:close/>
                    <a:moveTo>
                      <a:pt x="36267" y="8776"/>
                    </a:moveTo>
                    <a:cubicBezTo>
                      <a:pt x="36296" y="8776"/>
                      <a:pt x="36360" y="8819"/>
                      <a:pt x="36435" y="8907"/>
                    </a:cubicBezTo>
                    <a:cubicBezTo>
                      <a:pt x="36600" y="9110"/>
                      <a:pt x="36654" y="9224"/>
                      <a:pt x="36619" y="9224"/>
                    </a:cubicBezTo>
                    <a:cubicBezTo>
                      <a:pt x="36590" y="9224"/>
                      <a:pt x="36498" y="9144"/>
                      <a:pt x="36355" y="8969"/>
                    </a:cubicBezTo>
                    <a:cubicBezTo>
                      <a:pt x="36247" y="8841"/>
                      <a:pt x="36231" y="8776"/>
                      <a:pt x="36267" y="8776"/>
                    </a:cubicBezTo>
                    <a:close/>
                    <a:moveTo>
                      <a:pt x="5706" y="8987"/>
                    </a:moveTo>
                    <a:lnTo>
                      <a:pt x="5706" y="8987"/>
                    </a:lnTo>
                    <a:cubicBezTo>
                      <a:pt x="5501" y="9138"/>
                      <a:pt x="5421" y="9263"/>
                      <a:pt x="5483" y="9316"/>
                    </a:cubicBezTo>
                    <a:lnTo>
                      <a:pt x="5608" y="9165"/>
                    </a:lnTo>
                    <a:lnTo>
                      <a:pt x="5706" y="8987"/>
                    </a:lnTo>
                    <a:close/>
                    <a:moveTo>
                      <a:pt x="37284" y="9918"/>
                    </a:moveTo>
                    <a:lnTo>
                      <a:pt x="37284" y="9918"/>
                    </a:lnTo>
                    <a:cubicBezTo>
                      <a:pt x="37303" y="9941"/>
                      <a:pt x="37322" y="9964"/>
                      <a:pt x="37341" y="9988"/>
                    </a:cubicBezTo>
                    <a:lnTo>
                      <a:pt x="37341" y="9988"/>
                    </a:lnTo>
                    <a:cubicBezTo>
                      <a:pt x="37328" y="9972"/>
                      <a:pt x="37308" y="9947"/>
                      <a:pt x="37284" y="9918"/>
                    </a:cubicBezTo>
                    <a:close/>
                    <a:moveTo>
                      <a:pt x="37341" y="9988"/>
                    </a:moveTo>
                    <a:cubicBezTo>
                      <a:pt x="37346" y="9994"/>
                      <a:pt x="37350" y="9999"/>
                      <a:pt x="37353" y="10002"/>
                    </a:cubicBezTo>
                    <a:cubicBezTo>
                      <a:pt x="37349" y="9997"/>
                      <a:pt x="37345" y="9993"/>
                      <a:pt x="37341" y="9988"/>
                    </a:cubicBezTo>
                    <a:close/>
                    <a:moveTo>
                      <a:pt x="718" y="13957"/>
                    </a:moveTo>
                    <a:cubicBezTo>
                      <a:pt x="718" y="13957"/>
                      <a:pt x="718" y="13957"/>
                      <a:pt x="718" y="13957"/>
                    </a:cubicBezTo>
                    <a:lnTo>
                      <a:pt x="718" y="13957"/>
                    </a:lnTo>
                    <a:cubicBezTo>
                      <a:pt x="718" y="13957"/>
                      <a:pt x="718" y="13957"/>
                      <a:pt x="718" y="13957"/>
                    </a:cubicBezTo>
                    <a:close/>
                    <a:moveTo>
                      <a:pt x="40261" y="17640"/>
                    </a:moveTo>
                    <a:cubicBezTo>
                      <a:pt x="40237" y="17640"/>
                      <a:pt x="40214" y="17707"/>
                      <a:pt x="40221" y="17841"/>
                    </a:cubicBezTo>
                    <a:lnTo>
                      <a:pt x="40274" y="18037"/>
                    </a:lnTo>
                    <a:cubicBezTo>
                      <a:pt x="40326" y="17771"/>
                      <a:pt x="40293" y="17640"/>
                      <a:pt x="40261" y="17640"/>
                    </a:cubicBezTo>
                    <a:close/>
                    <a:moveTo>
                      <a:pt x="328" y="17643"/>
                    </a:moveTo>
                    <a:cubicBezTo>
                      <a:pt x="353" y="17643"/>
                      <a:pt x="375" y="17722"/>
                      <a:pt x="370" y="17858"/>
                    </a:cubicBezTo>
                    <a:cubicBezTo>
                      <a:pt x="344" y="17937"/>
                      <a:pt x="312" y="18037"/>
                      <a:pt x="291" y="18037"/>
                    </a:cubicBezTo>
                    <a:cubicBezTo>
                      <a:pt x="277" y="18037"/>
                      <a:pt x="269" y="17989"/>
                      <a:pt x="272" y="17849"/>
                    </a:cubicBezTo>
                    <a:cubicBezTo>
                      <a:pt x="281" y="17706"/>
                      <a:pt x="305" y="17643"/>
                      <a:pt x="328" y="17643"/>
                    </a:cubicBezTo>
                    <a:close/>
                    <a:moveTo>
                      <a:pt x="8647" y="5641"/>
                    </a:moveTo>
                    <a:cubicBezTo>
                      <a:pt x="8628" y="5641"/>
                      <a:pt x="8580" y="5668"/>
                      <a:pt x="8494" y="5736"/>
                    </a:cubicBezTo>
                    <a:lnTo>
                      <a:pt x="8494" y="5727"/>
                    </a:lnTo>
                    <a:cubicBezTo>
                      <a:pt x="8253" y="5914"/>
                      <a:pt x="8031" y="6110"/>
                      <a:pt x="7826" y="6324"/>
                    </a:cubicBezTo>
                    <a:cubicBezTo>
                      <a:pt x="7585" y="6555"/>
                      <a:pt x="7523" y="6626"/>
                      <a:pt x="7443" y="6787"/>
                    </a:cubicBezTo>
                    <a:cubicBezTo>
                      <a:pt x="7354" y="6965"/>
                      <a:pt x="7016" y="7160"/>
                      <a:pt x="7095" y="7259"/>
                    </a:cubicBezTo>
                    <a:lnTo>
                      <a:pt x="7095" y="7259"/>
                    </a:lnTo>
                    <a:cubicBezTo>
                      <a:pt x="7090" y="7252"/>
                      <a:pt x="7082" y="7249"/>
                      <a:pt x="7073" y="7249"/>
                    </a:cubicBezTo>
                    <a:cubicBezTo>
                      <a:pt x="6943" y="7249"/>
                      <a:pt x="6428" y="7756"/>
                      <a:pt x="6205" y="7971"/>
                    </a:cubicBezTo>
                    <a:cubicBezTo>
                      <a:pt x="6115" y="8060"/>
                      <a:pt x="5937" y="8230"/>
                      <a:pt x="5857" y="8292"/>
                    </a:cubicBezTo>
                    <a:cubicBezTo>
                      <a:pt x="5853" y="8288"/>
                      <a:pt x="5847" y="8286"/>
                      <a:pt x="5839" y="8286"/>
                    </a:cubicBezTo>
                    <a:cubicBezTo>
                      <a:pt x="5783" y="8286"/>
                      <a:pt x="5645" y="8392"/>
                      <a:pt x="5528" y="8533"/>
                    </a:cubicBezTo>
                    <a:lnTo>
                      <a:pt x="5599" y="8595"/>
                    </a:lnTo>
                    <a:cubicBezTo>
                      <a:pt x="5385" y="8827"/>
                      <a:pt x="5305" y="8809"/>
                      <a:pt x="5127" y="9067"/>
                    </a:cubicBezTo>
                    <a:cubicBezTo>
                      <a:pt x="4975" y="9254"/>
                      <a:pt x="4860" y="9468"/>
                      <a:pt x="4771" y="9690"/>
                    </a:cubicBezTo>
                    <a:cubicBezTo>
                      <a:pt x="4753" y="9762"/>
                      <a:pt x="4806" y="9717"/>
                      <a:pt x="4717" y="9824"/>
                    </a:cubicBezTo>
                    <a:cubicBezTo>
                      <a:pt x="4637" y="9931"/>
                      <a:pt x="4530" y="10047"/>
                      <a:pt x="4441" y="10145"/>
                    </a:cubicBezTo>
                    <a:cubicBezTo>
                      <a:pt x="4272" y="10323"/>
                      <a:pt x="4049" y="10537"/>
                      <a:pt x="3942" y="10777"/>
                    </a:cubicBezTo>
                    <a:cubicBezTo>
                      <a:pt x="3809" y="11080"/>
                      <a:pt x="3657" y="11365"/>
                      <a:pt x="3479" y="11632"/>
                    </a:cubicBezTo>
                    <a:cubicBezTo>
                      <a:pt x="3399" y="11757"/>
                      <a:pt x="3238" y="11810"/>
                      <a:pt x="3185" y="11971"/>
                    </a:cubicBezTo>
                    <a:cubicBezTo>
                      <a:pt x="3149" y="12077"/>
                      <a:pt x="3161" y="12103"/>
                      <a:pt x="3186" y="12103"/>
                    </a:cubicBezTo>
                    <a:cubicBezTo>
                      <a:pt x="3209" y="12103"/>
                      <a:pt x="3243" y="12082"/>
                      <a:pt x="3261" y="12082"/>
                    </a:cubicBezTo>
                    <a:cubicBezTo>
                      <a:pt x="3287" y="12082"/>
                      <a:pt x="3283" y="12122"/>
                      <a:pt x="3176" y="12318"/>
                    </a:cubicBezTo>
                    <a:cubicBezTo>
                      <a:pt x="3116" y="12438"/>
                      <a:pt x="3082" y="12474"/>
                      <a:pt x="3059" y="12474"/>
                    </a:cubicBezTo>
                    <a:cubicBezTo>
                      <a:pt x="3022" y="12474"/>
                      <a:pt x="3014" y="12380"/>
                      <a:pt x="2973" y="12380"/>
                    </a:cubicBezTo>
                    <a:cubicBezTo>
                      <a:pt x="2945" y="12380"/>
                      <a:pt x="2901" y="12427"/>
                      <a:pt x="2820" y="12585"/>
                    </a:cubicBezTo>
                    <a:cubicBezTo>
                      <a:pt x="2677" y="12870"/>
                      <a:pt x="2855" y="12692"/>
                      <a:pt x="2784" y="12879"/>
                    </a:cubicBezTo>
                    <a:cubicBezTo>
                      <a:pt x="2686" y="13191"/>
                      <a:pt x="2455" y="13592"/>
                      <a:pt x="2339" y="13904"/>
                    </a:cubicBezTo>
                    <a:cubicBezTo>
                      <a:pt x="2045" y="14572"/>
                      <a:pt x="1751" y="15453"/>
                      <a:pt x="1662" y="16202"/>
                    </a:cubicBezTo>
                    <a:cubicBezTo>
                      <a:pt x="1653" y="16353"/>
                      <a:pt x="1662" y="16504"/>
                      <a:pt x="1689" y="16647"/>
                    </a:cubicBezTo>
                    <a:cubicBezTo>
                      <a:pt x="1706" y="16843"/>
                      <a:pt x="1695" y="16879"/>
                      <a:pt x="1675" y="16879"/>
                    </a:cubicBezTo>
                    <a:cubicBezTo>
                      <a:pt x="1664" y="16879"/>
                      <a:pt x="1649" y="16867"/>
                      <a:pt x="1636" y="16867"/>
                    </a:cubicBezTo>
                    <a:cubicBezTo>
                      <a:pt x="1626" y="16867"/>
                      <a:pt x="1616" y="16873"/>
                      <a:pt x="1608" y="16896"/>
                    </a:cubicBezTo>
                    <a:cubicBezTo>
                      <a:pt x="1573" y="17155"/>
                      <a:pt x="1573" y="17422"/>
                      <a:pt x="1608" y="17680"/>
                    </a:cubicBezTo>
                    <a:cubicBezTo>
                      <a:pt x="1706" y="17921"/>
                      <a:pt x="1662" y="17930"/>
                      <a:pt x="1564" y="18090"/>
                    </a:cubicBezTo>
                    <a:cubicBezTo>
                      <a:pt x="1556" y="18106"/>
                      <a:pt x="1695" y="18353"/>
                      <a:pt x="1733" y="18353"/>
                    </a:cubicBezTo>
                    <a:cubicBezTo>
                      <a:pt x="1738" y="18353"/>
                      <a:pt x="1741" y="18349"/>
                      <a:pt x="1742" y="18340"/>
                    </a:cubicBezTo>
                    <a:lnTo>
                      <a:pt x="1742" y="18340"/>
                    </a:lnTo>
                    <a:cubicBezTo>
                      <a:pt x="1724" y="18491"/>
                      <a:pt x="1626" y="18491"/>
                      <a:pt x="1600" y="18535"/>
                    </a:cubicBezTo>
                    <a:cubicBezTo>
                      <a:pt x="1537" y="18633"/>
                      <a:pt x="1573" y="18963"/>
                      <a:pt x="1600" y="19096"/>
                    </a:cubicBezTo>
                    <a:cubicBezTo>
                      <a:pt x="1608" y="19250"/>
                      <a:pt x="1667" y="19976"/>
                      <a:pt x="1591" y="19976"/>
                    </a:cubicBezTo>
                    <a:cubicBezTo>
                      <a:pt x="1584" y="19976"/>
                      <a:pt x="1575" y="19968"/>
                      <a:pt x="1564" y="19952"/>
                    </a:cubicBezTo>
                    <a:cubicBezTo>
                      <a:pt x="1550" y="19926"/>
                      <a:pt x="1539" y="19914"/>
                      <a:pt x="1531" y="19914"/>
                    </a:cubicBezTo>
                    <a:cubicBezTo>
                      <a:pt x="1469" y="19914"/>
                      <a:pt x="1577" y="20596"/>
                      <a:pt x="1608" y="20753"/>
                    </a:cubicBezTo>
                    <a:cubicBezTo>
                      <a:pt x="1662" y="21216"/>
                      <a:pt x="1386" y="21118"/>
                      <a:pt x="1510" y="21528"/>
                    </a:cubicBezTo>
                    <a:cubicBezTo>
                      <a:pt x="1608" y="21528"/>
                      <a:pt x="1724" y="20896"/>
                      <a:pt x="1769" y="20629"/>
                    </a:cubicBezTo>
                    <a:cubicBezTo>
                      <a:pt x="1769" y="20602"/>
                      <a:pt x="1885" y="20121"/>
                      <a:pt x="1840" y="20121"/>
                    </a:cubicBezTo>
                    <a:cubicBezTo>
                      <a:pt x="1804" y="19978"/>
                      <a:pt x="1796" y="19827"/>
                      <a:pt x="1822" y="19684"/>
                    </a:cubicBezTo>
                    <a:cubicBezTo>
                      <a:pt x="1849" y="19435"/>
                      <a:pt x="1902" y="19105"/>
                      <a:pt x="1858" y="18820"/>
                    </a:cubicBezTo>
                    <a:cubicBezTo>
                      <a:pt x="1831" y="18580"/>
                      <a:pt x="1796" y="18562"/>
                      <a:pt x="1858" y="18313"/>
                    </a:cubicBezTo>
                    <a:cubicBezTo>
                      <a:pt x="1884" y="17952"/>
                      <a:pt x="1781" y="17315"/>
                      <a:pt x="1932" y="17315"/>
                    </a:cubicBezTo>
                    <a:cubicBezTo>
                      <a:pt x="1934" y="17315"/>
                      <a:pt x="1936" y="17315"/>
                      <a:pt x="1938" y="17315"/>
                    </a:cubicBezTo>
                    <a:cubicBezTo>
                      <a:pt x="1876" y="17306"/>
                      <a:pt x="1876" y="17110"/>
                      <a:pt x="1902" y="16887"/>
                    </a:cubicBezTo>
                    <a:cubicBezTo>
                      <a:pt x="1920" y="16665"/>
                      <a:pt x="1983" y="16424"/>
                      <a:pt x="1991" y="16291"/>
                    </a:cubicBezTo>
                    <a:cubicBezTo>
                      <a:pt x="2009" y="15997"/>
                      <a:pt x="1920" y="16228"/>
                      <a:pt x="1920" y="16015"/>
                    </a:cubicBezTo>
                    <a:cubicBezTo>
                      <a:pt x="1920" y="15843"/>
                      <a:pt x="2036" y="15729"/>
                      <a:pt x="2068" y="15729"/>
                    </a:cubicBezTo>
                    <a:cubicBezTo>
                      <a:pt x="2070" y="15729"/>
                      <a:pt x="2071" y="15729"/>
                      <a:pt x="2072" y="15730"/>
                    </a:cubicBezTo>
                    <a:cubicBezTo>
                      <a:pt x="2078" y="15732"/>
                      <a:pt x="2085" y="15732"/>
                      <a:pt x="2091" y="15732"/>
                    </a:cubicBezTo>
                    <a:cubicBezTo>
                      <a:pt x="2219" y="15732"/>
                      <a:pt x="2182" y="15289"/>
                      <a:pt x="2259" y="14999"/>
                    </a:cubicBezTo>
                    <a:cubicBezTo>
                      <a:pt x="2321" y="14803"/>
                      <a:pt x="2383" y="14598"/>
                      <a:pt x="2464" y="14402"/>
                    </a:cubicBezTo>
                    <a:cubicBezTo>
                      <a:pt x="2508" y="14260"/>
                      <a:pt x="2570" y="14117"/>
                      <a:pt x="2651" y="13975"/>
                    </a:cubicBezTo>
                    <a:cubicBezTo>
                      <a:pt x="2652" y="13962"/>
                      <a:pt x="2651" y="13956"/>
                      <a:pt x="2650" y="13956"/>
                    </a:cubicBezTo>
                    <a:cubicBezTo>
                      <a:pt x="2643" y="13956"/>
                      <a:pt x="2615" y="14045"/>
                      <a:pt x="2602" y="14045"/>
                    </a:cubicBezTo>
                    <a:cubicBezTo>
                      <a:pt x="2598" y="14045"/>
                      <a:pt x="2595" y="14031"/>
                      <a:pt x="2597" y="13993"/>
                    </a:cubicBezTo>
                    <a:cubicBezTo>
                      <a:pt x="2615" y="13877"/>
                      <a:pt x="2651" y="13761"/>
                      <a:pt x="2704" y="13645"/>
                    </a:cubicBezTo>
                    <a:cubicBezTo>
                      <a:pt x="2775" y="13476"/>
                      <a:pt x="2855" y="13307"/>
                      <a:pt x="2953" y="13155"/>
                    </a:cubicBezTo>
                    <a:cubicBezTo>
                      <a:pt x="3051" y="13075"/>
                      <a:pt x="3114" y="12968"/>
                      <a:pt x="3141" y="12853"/>
                    </a:cubicBezTo>
                    <a:cubicBezTo>
                      <a:pt x="3203" y="12674"/>
                      <a:pt x="3158" y="12630"/>
                      <a:pt x="3203" y="12496"/>
                    </a:cubicBezTo>
                    <a:cubicBezTo>
                      <a:pt x="3283" y="12256"/>
                      <a:pt x="3541" y="11980"/>
                      <a:pt x="3657" y="11810"/>
                    </a:cubicBezTo>
                    <a:cubicBezTo>
                      <a:pt x="3800" y="11606"/>
                      <a:pt x="3960" y="11392"/>
                      <a:pt x="4102" y="11160"/>
                    </a:cubicBezTo>
                    <a:cubicBezTo>
                      <a:pt x="4254" y="10938"/>
                      <a:pt x="4388" y="10706"/>
                      <a:pt x="4503" y="10492"/>
                    </a:cubicBezTo>
                    <a:cubicBezTo>
                      <a:pt x="4557" y="10394"/>
                      <a:pt x="4619" y="10154"/>
                      <a:pt x="4699" y="10056"/>
                    </a:cubicBezTo>
                    <a:lnTo>
                      <a:pt x="4699" y="10056"/>
                    </a:lnTo>
                    <a:cubicBezTo>
                      <a:pt x="4682" y="10081"/>
                      <a:pt x="4681" y="10217"/>
                      <a:pt x="4711" y="10217"/>
                    </a:cubicBezTo>
                    <a:cubicBezTo>
                      <a:pt x="4713" y="10217"/>
                      <a:pt x="4715" y="10217"/>
                      <a:pt x="4717" y="10216"/>
                    </a:cubicBezTo>
                    <a:cubicBezTo>
                      <a:pt x="4779" y="10180"/>
                      <a:pt x="5064" y="9788"/>
                      <a:pt x="5127" y="9699"/>
                    </a:cubicBezTo>
                    <a:cubicBezTo>
                      <a:pt x="5225" y="9539"/>
                      <a:pt x="5127" y="9584"/>
                      <a:pt x="5269" y="9405"/>
                    </a:cubicBezTo>
                    <a:cubicBezTo>
                      <a:pt x="5385" y="9254"/>
                      <a:pt x="5501" y="9112"/>
                      <a:pt x="5635" y="8978"/>
                    </a:cubicBezTo>
                    <a:cubicBezTo>
                      <a:pt x="6000" y="8631"/>
                      <a:pt x="6053" y="8684"/>
                      <a:pt x="6374" y="8248"/>
                    </a:cubicBezTo>
                    <a:cubicBezTo>
                      <a:pt x="6507" y="8034"/>
                      <a:pt x="6668" y="7838"/>
                      <a:pt x="6855" y="7677"/>
                    </a:cubicBezTo>
                    <a:cubicBezTo>
                      <a:pt x="6944" y="7588"/>
                      <a:pt x="6917" y="7473"/>
                      <a:pt x="7113" y="7277"/>
                    </a:cubicBezTo>
                    <a:cubicBezTo>
                      <a:pt x="7137" y="7283"/>
                      <a:pt x="7121" y="7378"/>
                      <a:pt x="7165" y="7378"/>
                    </a:cubicBezTo>
                    <a:cubicBezTo>
                      <a:pt x="7187" y="7378"/>
                      <a:pt x="7225" y="7352"/>
                      <a:pt x="7291" y="7277"/>
                    </a:cubicBezTo>
                    <a:cubicBezTo>
                      <a:pt x="7369" y="7170"/>
                      <a:pt x="7442" y="7058"/>
                      <a:pt x="7504" y="6944"/>
                    </a:cubicBezTo>
                    <a:lnTo>
                      <a:pt x="7504" y="6944"/>
                    </a:lnTo>
                    <a:cubicBezTo>
                      <a:pt x="7504" y="6950"/>
                      <a:pt x="7506" y="6952"/>
                      <a:pt x="7510" y="6952"/>
                    </a:cubicBezTo>
                    <a:cubicBezTo>
                      <a:pt x="7562" y="6952"/>
                      <a:pt x="7967" y="6535"/>
                      <a:pt x="8066" y="6457"/>
                    </a:cubicBezTo>
                    <a:cubicBezTo>
                      <a:pt x="8140" y="6401"/>
                      <a:pt x="8172" y="6388"/>
                      <a:pt x="8191" y="6388"/>
                    </a:cubicBezTo>
                    <a:cubicBezTo>
                      <a:pt x="8207" y="6388"/>
                      <a:pt x="8213" y="6397"/>
                      <a:pt x="8229" y="6397"/>
                    </a:cubicBezTo>
                    <a:cubicBezTo>
                      <a:pt x="8250" y="6397"/>
                      <a:pt x="8287" y="6380"/>
                      <a:pt x="8387" y="6297"/>
                    </a:cubicBezTo>
                    <a:cubicBezTo>
                      <a:pt x="8548" y="6158"/>
                      <a:pt x="8545" y="6027"/>
                      <a:pt x="8436" y="6027"/>
                    </a:cubicBezTo>
                    <a:cubicBezTo>
                      <a:pt x="8377" y="6027"/>
                      <a:pt x="8286" y="6066"/>
                      <a:pt x="8173" y="6163"/>
                    </a:cubicBezTo>
                    <a:lnTo>
                      <a:pt x="8387" y="5976"/>
                    </a:lnTo>
                    <a:cubicBezTo>
                      <a:pt x="8543" y="5840"/>
                      <a:pt x="8699" y="5641"/>
                      <a:pt x="8647" y="5641"/>
                    </a:cubicBezTo>
                    <a:close/>
                    <a:moveTo>
                      <a:pt x="655" y="22909"/>
                    </a:moveTo>
                    <a:lnTo>
                      <a:pt x="655" y="22909"/>
                    </a:lnTo>
                    <a:cubicBezTo>
                      <a:pt x="654" y="22909"/>
                      <a:pt x="654" y="22909"/>
                      <a:pt x="653" y="22909"/>
                    </a:cubicBezTo>
                    <a:lnTo>
                      <a:pt x="653" y="22909"/>
                    </a:lnTo>
                    <a:cubicBezTo>
                      <a:pt x="654" y="22909"/>
                      <a:pt x="655" y="22909"/>
                      <a:pt x="655" y="22909"/>
                    </a:cubicBezTo>
                    <a:close/>
                    <a:moveTo>
                      <a:pt x="40034" y="23060"/>
                    </a:moveTo>
                    <a:cubicBezTo>
                      <a:pt x="40037" y="23061"/>
                      <a:pt x="40040" y="23061"/>
                      <a:pt x="40043" y="23061"/>
                    </a:cubicBezTo>
                    <a:lnTo>
                      <a:pt x="40043" y="23061"/>
                    </a:lnTo>
                    <a:cubicBezTo>
                      <a:pt x="40042" y="23061"/>
                      <a:pt x="40042" y="23061"/>
                      <a:pt x="40041" y="23061"/>
                    </a:cubicBezTo>
                    <a:cubicBezTo>
                      <a:pt x="40039" y="23061"/>
                      <a:pt x="40036" y="23061"/>
                      <a:pt x="40034" y="23060"/>
                    </a:cubicBezTo>
                    <a:close/>
                    <a:moveTo>
                      <a:pt x="538" y="23318"/>
                    </a:moveTo>
                    <a:cubicBezTo>
                      <a:pt x="568" y="23318"/>
                      <a:pt x="606" y="23328"/>
                      <a:pt x="636" y="23458"/>
                    </a:cubicBezTo>
                    <a:lnTo>
                      <a:pt x="636" y="23458"/>
                    </a:lnTo>
                    <a:cubicBezTo>
                      <a:pt x="632" y="23458"/>
                      <a:pt x="632" y="23473"/>
                      <a:pt x="638" y="23514"/>
                    </a:cubicBezTo>
                    <a:cubicBezTo>
                      <a:pt x="681" y="23619"/>
                      <a:pt x="690" y="23741"/>
                      <a:pt x="671" y="23741"/>
                    </a:cubicBezTo>
                    <a:cubicBezTo>
                      <a:pt x="662" y="23741"/>
                      <a:pt x="648" y="23717"/>
                      <a:pt x="629" y="23657"/>
                    </a:cubicBezTo>
                    <a:lnTo>
                      <a:pt x="522" y="23318"/>
                    </a:lnTo>
                    <a:cubicBezTo>
                      <a:pt x="527" y="23318"/>
                      <a:pt x="532" y="23318"/>
                      <a:pt x="538" y="23318"/>
                    </a:cubicBezTo>
                    <a:close/>
                    <a:moveTo>
                      <a:pt x="1528" y="27692"/>
                    </a:moveTo>
                    <a:cubicBezTo>
                      <a:pt x="1528" y="27692"/>
                      <a:pt x="1528" y="27692"/>
                      <a:pt x="1528" y="27692"/>
                    </a:cubicBezTo>
                    <a:cubicBezTo>
                      <a:pt x="1528" y="27692"/>
                      <a:pt x="1528" y="27692"/>
                      <a:pt x="1528" y="27692"/>
                    </a:cubicBezTo>
                    <a:close/>
                    <a:moveTo>
                      <a:pt x="2152" y="28111"/>
                    </a:moveTo>
                    <a:lnTo>
                      <a:pt x="2152" y="28111"/>
                    </a:lnTo>
                    <a:cubicBezTo>
                      <a:pt x="2151" y="28111"/>
                      <a:pt x="2151" y="28111"/>
                      <a:pt x="2150" y="28111"/>
                    </a:cubicBezTo>
                    <a:lnTo>
                      <a:pt x="2150" y="28111"/>
                    </a:lnTo>
                    <a:cubicBezTo>
                      <a:pt x="2151" y="28111"/>
                      <a:pt x="2151" y="28111"/>
                      <a:pt x="2152" y="28111"/>
                    </a:cubicBezTo>
                    <a:close/>
                    <a:moveTo>
                      <a:pt x="3477" y="30371"/>
                    </a:moveTo>
                    <a:cubicBezTo>
                      <a:pt x="3503" y="30371"/>
                      <a:pt x="3535" y="30406"/>
                      <a:pt x="3621" y="30507"/>
                    </a:cubicBezTo>
                    <a:cubicBezTo>
                      <a:pt x="3711" y="30631"/>
                      <a:pt x="3871" y="30827"/>
                      <a:pt x="3835" y="30854"/>
                    </a:cubicBezTo>
                    <a:lnTo>
                      <a:pt x="3452" y="30382"/>
                    </a:lnTo>
                    <a:cubicBezTo>
                      <a:pt x="3461" y="30375"/>
                      <a:pt x="3469" y="30371"/>
                      <a:pt x="3477" y="30371"/>
                    </a:cubicBezTo>
                    <a:close/>
                    <a:moveTo>
                      <a:pt x="6844" y="32167"/>
                    </a:moveTo>
                    <a:cubicBezTo>
                      <a:pt x="6850" y="32175"/>
                      <a:pt x="6856" y="32183"/>
                      <a:pt x="6864" y="32190"/>
                    </a:cubicBezTo>
                    <a:cubicBezTo>
                      <a:pt x="6857" y="32182"/>
                      <a:pt x="6851" y="32174"/>
                      <a:pt x="6844" y="32167"/>
                    </a:cubicBezTo>
                    <a:close/>
                    <a:moveTo>
                      <a:pt x="35958" y="32777"/>
                    </a:moveTo>
                    <a:cubicBezTo>
                      <a:pt x="35972" y="32777"/>
                      <a:pt x="35971" y="32793"/>
                      <a:pt x="35946" y="32831"/>
                    </a:cubicBezTo>
                    <a:lnTo>
                      <a:pt x="35946" y="32822"/>
                    </a:lnTo>
                    <a:cubicBezTo>
                      <a:pt x="35848" y="32956"/>
                      <a:pt x="35723" y="33063"/>
                      <a:pt x="35589" y="33161"/>
                    </a:cubicBezTo>
                    <a:cubicBezTo>
                      <a:pt x="35563" y="33125"/>
                      <a:pt x="35518" y="33090"/>
                      <a:pt x="35687" y="32947"/>
                    </a:cubicBezTo>
                    <a:cubicBezTo>
                      <a:pt x="35789" y="32871"/>
                      <a:pt x="35921" y="32777"/>
                      <a:pt x="35958" y="32777"/>
                    </a:cubicBezTo>
                    <a:close/>
                    <a:moveTo>
                      <a:pt x="6926" y="33161"/>
                    </a:moveTo>
                    <a:lnTo>
                      <a:pt x="6926" y="33161"/>
                    </a:lnTo>
                    <a:cubicBezTo>
                      <a:pt x="6899" y="33188"/>
                      <a:pt x="6908" y="33205"/>
                      <a:pt x="7051" y="33321"/>
                    </a:cubicBezTo>
                    <a:cubicBezTo>
                      <a:pt x="7067" y="33329"/>
                      <a:pt x="7292" y="33519"/>
                      <a:pt x="7318" y="33519"/>
                    </a:cubicBezTo>
                    <a:cubicBezTo>
                      <a:pt x="7322" y="33519"/>
                      <a:pt x="7322" y="33515"/>
                      <a:pt x="7318" y="33508"/>
                    </a:cubicBezTo>
                    <a:cubicBezTo>
                      <a:pt x="7247" y="33401"/>
                      <a:pt x="7086" y="33286"/>
                      <a:pt x="6926" y="33161"/>
                    </a:cubicBezTo>
                    <a:close/>
                    <a:moveTo>
                      <a:pt x="9180" y="33998"/>
                    </a:moveTo>
                    <a:cubicBezTo>
                      <a:pt x="9313" y="34158"/>
                      <a:pt x="9429" y="34328"/>
                      <a:pt x="9376" y="34354"/>
                    </a:cubicBezTo>
                    <a:cubicBezTo>
                      <a:pt x="9340" y="34301"/>
                      <a:pt x="9304" y="34248"/>
                      <a:pt x="9260" y="34185"/>
                    </a:cubicBezTo>
                    <a:cubicBezTo>
                      <a:pt x="9224" y="34132"/>
                      <a:pt x="9206" y="34061"/>
                      <a:pt x="9171" y="33998"/>
                    </a:cubicBezTo>
                    <a:close/>
                    <a:moveTo>
                      <a:pt x="34444" y="34379"/>
                    </a:moveTo>
                    <a:cubicBezTo>
                      <a:pt x="34326" y="34379"/>
                      <a:pt x="34151" y="34634"/>
                      <a:pt x="34209" y="34634"/>
                    </a:cubicBezTo>
                    <a:cubicBezTo>
                      <a:pt x="34228" y="34634"/>
                      <a:pt x="34272" y="34606"/>
                      <a:pt x="34351" y="34533"/>
                    </a:cubicBezTo>
                    <a:lnTo>
                      <a:pt x="34503" y="34408"/>
                    </a:lnTo>
                    <a:cubicBezTo>
                      <a:pt x="34486" y="34387"/>
                      <a:pt x="34466" y="34379"/>
                      <a:pt x="34444" y="34379"/>
                    </a:cubicBezTo>
                    <a:close/>
                    <a:moveTo>
                      <a:pt x="32267" y="35005"/>
                    </a:moveTo>
                    <a:cubicBezTo>
                      <a:pt x="32252" y="35022"/>
                      <a:pt x="32230" y="35061"/>
                      <a:pt x="32204" y="35115"/>
                    </a:cubicBezTo>
                    <a:lnTo>
                      <a:pt x="32204" y="35115"/>
                    </a:lnTo>
                    <a:cubicBezTo>
                      <a:pt x="32224" y="35082"/>
                      <a:pt x="32245" y="35045"/>
                      <a:pt x="32267" y="35005"/>
                    </a:cubicBezTo>
                    <a:close/>
                    <a:moveTo>
                      <a:pt x="10008" y="35888"/>
                    </a:moveTo>
                    <a:cubicBezTo>
                      <a:pt x="9989" y="35888"/>
                      <a:pt x="9989" y="35945"/>
                      <a:pt x="10008" y="36056"/>
                    </a:cubicBezTo>
                    <a:lnTo>
                      <a:pt x="10008" y="36047"/>
                    </a:lnTo>
                    <a:cubicBezTo>
                      <a:pt x="10064" y="36131"/>
                      <a:pt x="10120" y="36220"/>
                      <a:pt x="10154" y="36220"/>
                    </a:cubicBezTo>
                    <a:cubicBezTo>
                      <a:pt x="10164" y="36220"/>
                      <a:pt x="10171" y="36214"/>
                      <a:pt x="10177" y="36198"/>
                    </a:cubicBezTo>
                    <a:cubicBezTo>
                      <a:pt x="10091" y="35989"/>
                      <a:pt x="10033" y="35888"/>
                      <a:pt x="10008" y="35888"/>
                    </a:cubicBezTo>
                    <a:close/>
                    <a:moveTo>
                      <a:pt x="10465" y="36975"/>
                    </a:moveTo>
                    <a:cubicBezTo>
                      <a:pt x="10438" y="36975"/>
                      <a:pt x="10433" y="37047"/>
                      <a:pt x="10462" y="37160"/>
                    </a:cubicBezTo>
                    <a:cubicBezTo>
                      <a:pt x="10498" y="37280"/>
                      <a:pt x="10542" y="37347"/>
                      <a:pt x="10568" y="37347"/>
                    </a:cubicBezTo>
                    <a:cubicBezTo>
                      <a:pt x="10594" y="37347"/>
                      <a:pt x="10600" y="37280"/>
                      <a:pt x="10560" y="37133"/>
                    </a:cubicBezTo>
                    <a:cubicBezTo>
                      <a:pt x="10520" y="37022"/>
                      <a:pt x="10486" y="36975"/>
                      <a:pt x="10465" y="36975"/>
                    </a:cubicBezTo>
                    <a:close/>
                    <a:moveTo>
                      <a:pt x="32500" y="37337"/>
                    </a:moveTo>
                    <a:cubicBezTo>
                      <a:pt x="32509" y="37337"/>
                      <a:pt x="32515" y="37351"/>
                      <a:pt x="32516" y="37383"/>
                    </a:cubicBezTo>
                    <a:lnTo>
                      <a:pt x="32516" y="37383"/>
                    </a:lnTo>
                    <a:cubicBezTo>
                      <a:pt x="32489" y="37544"/>
                      <a:pt x="32454" y="37704"/>
                      <a:pt x="32401" y="37855"/>
                    </a:cubicBezTo>
                    <a:cubicBezTo>
                      <a:pt x="32365" y="37837"/>
                      <a:pt x="32303" y="37837"/>
                      <a:pt x="32365" y="37632"/>
                    </a:cubicBezTo>
                    <a:cubicBezTo>
                      <a:pt x="32399" y="37497"/>
                      <a:pt x="32468" y="37337"/>
                      <a:pt x="32500" y="37337"/>
                    </a:cubicBezTo>
                    <a:close/>
                    <a:moveTo>
                      <a:pt x="30480" y="44144"/>
                    </a:moveTo>
                    <a:cubicBezTo>
                      <a:pt x="30465" y="44144"/>
                      <a:pt x="30621" y="44205"/>
                      <a:pt x="30638" y="44205"/>
                    </a:cubicBezTo>
                    <a:cubicBezTo>
                      <a:pt x="30645" y="44205"/>
                      <a:pt x="30628" y="44195"/>
                      <a:pt x="30566" y="44165"/>
                    </a:cubicBezTo>
                    <a:lnTo>
                      <a:pt x="30566" y="44165"/>
                    </a:lnTo>
                    <a:lnTo>
                      <a:pt x="30566" y="44170"/>
                    </a:lnTo>
                    <a:cubicBezTo>
                      <a:pt x="30509" y="44151"/>
                      <a:pt x="30485" y="44144"/>
                      <a:pt x="30480" y="44144"/>
                    </a:cubicBezTo>
                    <a:close/>
                    <a:moveTo>
                      <a:pt x="19953" y="1"/>
                    </a:moveTo>
                    <a:cubicBezTo>
                      <a:pt x="19910" y="1"/>
                      <a:pt x="19872" y="3"/>
                      <a:pt x="19841" y="8"/>
                    </a:cubicBezTo>
                    <a:cubicBezTo>
                      <a:pt x="19744" y="25"/>
                      <a:pt x="19588" y="100"/>
                      <a:pt x="19487" y="100"/>
                    </a:cubicBezTo>
                    <a:cubicBezTo>
                      <a:pt x="19477" y="100"/>
                      <a:pt x="19467" y="99"/>
                      <a:pt x="19458" y="97"/>
                    </a:cubicBezTo>
                    <a:cubicBezTo>
                      <a:pt x="19385" y="68"/>
                      <a:pt x="19311" y="51"/>
                      <a:pt x="19232" y="51"/>
                    </a:cubicBezTo>
                    <a:cubicBezTo>
                      <a:pt x="19216" y="51"/>
                      <a:pt x="19199" y="51"/>
                      <a:pt x="19182" y="53"/>
                    </a:cubicBezTo>
                    <a:cubicBezTo>
                      <a:pt x="18746" y="80"/>
                      <a:pt x="18577" y="240"/>
                      <a:pt x="18176" y="311"/>
                    </a:cubicBezTo>
                    <a:cubicBezTo>
                      <a:pt x="18089" y="324"/>
                      <a:pt x="18012" y="328"/>
                      <a:pt x="17941" y="328"/>
                    </a:cubicBezTo>
                    <a:cubicBezTo>
                      <a:pt x="17725" y="328"/>
                      <a:pt x="17568" y="285"/>
                      <a:pt x="17394" y="285"/>
                    </a:cubicBezTo>
                    <a:cubicBezTo>
                      <a:pt x="17337" y="285"/>
                      <a:pt x="17277" y="290"/>
                      <a:pt x="17214" y="302"/>
                    </a:cubicBezTo>
                    <a:cubicBezTo>
                      <a:pt x="17108" y="319"/>
                      <a:pt x="17254" y="357"/>
                      <a:pt x="17308" y="357"/>
                    </a:cubicBezTo>
                    <a:cubicBezTo>
                      <a:pt x="17311" y="357"/>
                      <a:pt x="17314" y="357"/>
                      <a:pt x="17316" y="357"/>
                    </a:cubicBezTo>
                    <a:lnTo>
                      <a:pt x="17316" y="357"/>
                    </a:lnTo>
                    <a:cubicBezTo>
                      <a:pt x="17251" y="368"/>
                      <a:pt x="17199" y="371"/>
                      <a:pt x="17154" y="371"/>
                    </a:cubicBezTo>
                    <a:cubicBezTo>
                      <a:pt x="17069" y="371"/>
                      <a:pt x="17009" y="358"/>
                      <a:pt x="16932" y="358"/>
                    </a:cubicBezTo>
                    <a:cubicBezTo>
                      <a:pt x="16891" y="358"/>
                      <a:pt x="16844" y="362"/>
                      <a:pt x="16786" y="374"/>
                    </a:cubicBezTo>
                    <a:cubicBezTo>
                      <a:pt x="16509" y="443"/>
                      <a:pt x="16307" y="512"/>
                      <a:pt x="16009" y="582"/>
                    </a:cubicBezTo>
                    <a:lnTo>
                      <a:pt x="16009" y="582"/>
                    </a:lnTo>
                    <a:cubicBezTo>
                      <a:pt x="16017" y="580"/>
                      <a:pt x="16022" y="579"/>
                      <a:pt x="16022" y="579"/>
                    </a:cubicBezTo>
                    <a:lnTo>
                      <a:pt x="16022" y="579"/>
                    </a:lnTo>
                    <a:cubicBezTo>
                      <a:pt x="16022" y="579"/>
                      <a:pt x="16010" y="581"/>
                      <a:pt x="15985" y="587"/>
                    </a:cubicBezTo>
                    <a:cubicBezTo>
                      <a:pt x="15993" y="585"/>
                      <a:pt x="16001" y="584"/>
                      <a:pt x="16009" y="582"/>
                    </a:cubicBezTo>
                    <a:lnTo>
                      <a:pt x="16009" y="582"/>
                    </a:lnTo>
                    <a:cubicBezTo>
                      <a:pt x="15956" y="595"/>
                      <a:pt x="15750" y="649"/>
                      <a:pt x="15673" y="694"/>
                    </a:cubicBezTo>
                    <a:cubicBezTo>
                      <a:pt x="15548" y="757"/>
                      <a:pt x="15415" y="792"/>
                      <a:pt x="15281" y="810"/>
                    </a:cubicBezTo>
                    <a:cubicBezTo>
                      <a:pt x="14951" y="872"/>
                      <a:pt x="14631" y="961"/>
                      <a:pt x="14319" y="1095"/>
                    </a:cubicBezTo>
                    <a:cubicBezTo>
                      <a:pt x="14221" y="1128"/>
                      <a:pt x="13938" y="1323"/>
                      <a:pt x="13869" y="1323"/>
                    </a:cubicBezTo>
                    <a:cubicBezTo>
                      <a:pt x="13863" y="1323"/>
                      <a:pt x="13858" y="1322"/>
                      <a:pt x="13856" y="1318"/>
                    </a:cubicBezTo>
                    <a:cubicBezTo>
                      <a:pt x="13828" y="1281"/>
                      <a:pt x="13810" y="1236"/>
                      <a:pt x="13742" y="1236"/>
                    </a:cubicBezTo>
                    <a:cubicBezTo>
                      <a:pt x="13680" y="1236"/>
                      <a:pt x="13576" y="1274"/>
                      <a:pt x="13384" y="1389"/>
                    </a:cubicBezTo>
                    <a:cubicBezTo>
                      <a:pt x="13279" y="1451"/>
                      <a:pt x="13171" y="1535"/>
                      <a:pt x="13049" y="1616"/>
                    </a:cubicBezTo>
                    <a:lnTo>
                      <a:pt x="13049" y="1616"/>
                    </a:lnTo>
                    <a:cubicBezTo>
                      <a:pt x="13084" y="1578"/>
                      <a:pt x="13092" y="1545"/>
                      <a:pt x="13072" y="1540"/>
                    </a:cubicBezTo>
                    <a:lnTo>
                      <a:pt x="13072" y="1540"/>
                    </a:lnTo>
                    <a:cubicBezTo>
                      <a:pt x="12938" y="1594"/>
                      <a:pt x="12689" y="1683"/>
                      <a:pt x="12707" y="1736"/>
                    </a:cubicBezTo>
                    <a:cubicBezTo>
                      <a:pt x="12770" y="1728"/>
                      <a:pt x="12834" y="1720"/>
                      <a:pt x="12892" y="1713"/>
                    </a:cubicBezTo>
                    <a:lnTo>
                      <a:pt x="12892" y="1713"/>
                    </a:lnTo>
                    <a:cubicBezTo>
                      <a:pt x="12772" y="1778"/>
                      <a:pt x="12639" y="1834"/>
                      <a:pt x="12484" y="1861"/>
                    </a:cubicBezTo>
                    <a:cubicBezTo>
                      <a:pt x="12261" y="1888"/>
                      <a:pt x="12039" y="1941"/>
                      <a:pt x="11825" y="2013"/>
                    </a:cubicBezTo>
                    <a:cubicBezTo>
                      <a:pt x="11576" y="2111"/>
                      <a:pt x="11558" y="2164"/>
                      <a:pt x="11380" y="2253"/>
                    </a:cubicBezTo>
                    <a:cubicBezTo>
                      <a:pt x="11210" y="2333"/>
                      <a:pt x="11041" y="2342"/>
                      <a:pt x="10845" y="2440"/>
                    </a:cubicBezTo>
                    <a:cubicBezTo>
                      <a:pt x="10801" y="2458"/>
                      <a:pt x="10774" y="2529"/>
                      <a:pt x="10738" y="2547"/>
                    </a:cubicBezTo>
                    <a:cubicBezTo>
                      <a:pt x="10471" y="2779"/>
                      <a:pt x="10168" y="2761"/>
                      <a:pt x="9946" y="2885"/>
                    </a:cubicBezTo>
                    <a:cubicBezTo>
                      <a:pt x="9965" y="2876"/>
                      <a:pt x="9985" y="2871"/>
                      <a:pt x="10003" y="2871"/>
                    </a:cubicBezTo>
                    <a:cubicBezTo>
                      <a:pt x="10100" y="2871"/>
                      <a:pt x="10139" y="3002"/>
                      <a:pt x="9741" y="3153"/>
                    </a:cubicBezTo>
                    <a:cubicBezTo>
                      <a:pt x="9554" y="3215"/>
                      <a:pt x="9376" y="3304"/>
                      <a:pt x="9215" y="3420"/>
                    </a:cubicBezTo>
                    <a:cubicBezTo>
                      <a:pt x="9116" y="3467"/>
                      <a:pt x="9069" y="3489"/>
                      <a:pt x="9042" y="3489"/>
                    </a:cubicBezTo>
                    <a:cubicBezTo>
                      <a:pt x="9022" y="3489"/>
                      <a:pt x="9013" y="3478"/>
                      <a:pt x="9002" y="3457"/>
                    </a:cubicBezTo>
                    <a:lnTo>
                      <a:pt x="9002" y="3457"/>
                    </a:lnTo>
                    <a:cubicBezTo>
                      <a:pt x="9057" y="3575"/>
                      <a:pt x="8164" y="4062"/>
                      <a:pt x="8235" y="4177"/>
                    </a:cubicBezTo>
                    <a:cubicBezTo>
                      <a:pt x="8233" y="4173"/>
                      <a:pt x="8228" y="4171"/>
                      <a:pt x="8221" y="4171"/>
                    </a:cubicBezTo>
                    <a:cubicBezTo>
                      <a:pt x="8120" y="4171"/>
                      <a:pt x="7612" y="4578"/>
                      <a:pt x="7478" y="4711"/>
                    </a:cubicBezTo>
                    <a:cubicBezTo>
                      <a:pt x="7345" y="4818"/>
                      <a:pt x="7211" y="4952"/>
                      <a:pt x="7104" y="5068"/>
                    </a:cubicBezTo>
                    <a:cubicBezTo>
                      <a:pt x="7077" y="5130"/>
                      <a:pt x="7051" y="5192"/>
                      <a:pt x="7015" y="5246"/>
                    </a:cubicBezTo>
                    <a:cubicBezTo>
                      <a:pt x="7003" y="5250"/>
                      <a:pt x="6992" y="5252"/>
                      <a:pt x="6983" y="5252"/>
                    </a:cubicBezTo>
                    <a:cubicBezTo>
                      <a:pt x="6917" y="5252"/>
                      <a:pt x="6914" y="5153"/>
                      <a:pt x="6890" y="5130"/>
                    </a:cubicBezTo>
                    <a:cubicBezTo>
                      <a:pt x="6801" y="5255"/>
                      <a:pt x="6668" y="5406"/>
                      <a:pt x="6668" y="5477"/>
                    </a:cubicBezTo>
                    <a:cubicBezTo>
                      <a:pt x="6668" y="5558"/>
                      <a:pt x="6694" y="5638"/>
                      <a:pt x="6445" y="5869"/>
                    </a:cubicBezTo>
                    <a:cubicBezTo>
                      <a:pt x="6430" y="5846"/>
                      <a:pt x="6434" y="5716"/>
                      <a:pt x="6378" y="5716"/>
                    </a:cubicBezTo>
                    <a:cubicBezTo>
                      <a:pt x="6369" y="5716"/>
                      <a:pt x="6359" y="5720"/>
                      <a:pt x="6347" y="5727"/>
                    </a:cubicBezTo>
                    <a:cubicBezTo>
                      <a:pt x="6240" y="5825"/>
                      <a:pt x="6151" y="5941"/>
                      <a:pt x="6098" y="6074"/>
                    </a:cubicBezTo>
                    <a:cubicBezTo>
                      <a:pt x="5991" y="6190"/>
                      <a:pt x="5875" y="6288"/>
                      <a:pt x="5750" y="6386"/>
                    </a:cubicBezTo>
                    <a:cubicBezTo>
                      <a:pt x="5643" y="6439"/>
                      <a:pt x="5545" y="6511"/>
                      <a:pt x="5456" y="6591"/>
                    </a:cubicBezTo>
                    <a:cubicBezTo>
                      <a:pt x="5314" y="6742"/>
                      <a:pt x="5376" y="6840"/>
                      <a:pt x="5269" y="6938"/>
                    </a:cubicBezTo>
                    <a:cubicBezTo>
                      <a:pt x="5252" y="6956"/>
                      <a:pt x="5145" y="7009"/>
                      <a:pt x="5091" y="7054"/>
                    </a:cubicBezTo>
                    <a:cubicBezTo>
                      <a:pt x="5002" y="7125"/>
                      <a:pt x="4922" y="7196"/>
                      <a:pt x="4851" y="7277"/>
                    </a:cubicBezTo>
                    <a:cubicBezTo>
                      <a:pt x="4655" y="7499"/>
                      <a:pt x="4530" y="7677"/>
                      <a:pt x="4343" y="7900"/>
                    </a:cubicBezTo>
                    <a:cubicBezTo>
                      <a:pt x="4192" y="8087"/>
                      <a:pt x="4102" y="8114"/>
                      <a:pt x="3987" y="8292"/>
                    </a:cubicBezTo>
                    <a:cubicBezTo>
                      <a:pt x="3907" y="8408"/>
                      <a:pt x="3889" y="8470"/>
                      <a:pt x="3915" y="8497"/>
                    </a:cubicBezTo>
                    <a:cubicBezTo>
                      <a:pt x="3893" y="8478"/>
                      <a:pt x="3874" y="8460"/>
                      <a:pt x="3847" y="8460"/>
                    </a:cubicBezTo>
                    <a:cubicBezTo>
                      <a:pt x="3799" y="8460"/>
                      <a:pt x="3725" y="8517"/>
                      <a:pt x="3559" y="8729"/>
                    </a:cubicBezTo>
                    <a:cubicBezTo>
                      <a:pt x="3567" y="8729"/>
                      <a:pt x="3597" y="8765"/>
                      <a:pt x="3596" y="8765"/>
                    </a:cubicBezTo>
                    <a:cubicBezTo>
                      <a:pt x="3596" y="8765"/>
                      <a:pt x="3596" y="8765"/>
                      <a:pt x="3595" y="8764"/>
                    </a:cubicBezTo>
                    <a:cubicBezTo>
                      <a:pt x="3443" y="8960"/>
                      <a:pt x="2891" y="9655"/>
                      <a:pt x="2847" y="9824"/>
                    </a:cubicBezTo>
                    <a:cubicBezTo>
                      <a:pt x="2847" y="9825"/>
                      <a:pt x="2847" y="9825"/>
                      <a:pt x="2848" y="9825"/>
                    </a:cubicBezTo>
                    <a:cubicBezTo>
                      <a:pt x="2857" y="9825"/>
                      <a:pt x="2905" y="9806"/>
                      <a:pt x="2935" y="9806"/>
                    </a:cubicBezTo>
                    <a:cubicBezTo>
                      <a:pt x="2964" y="9806"/>
                      <a:pt x="2977" y="9824"/>
                      <a:pt x="2918" y="9895"/>
                    </a:cubicBezTo>
                    <a:cubicBezTo>
                      <a:pt x="2811" y="10038"/>
                      <a:pt x="2642" y="10180"/>
                      <a:pt x="2526" y="10341"/>
                    </a:cubicBezTo>
                    <a:cubicBezTo>
                      <a:pt x="2214" y="10742"/>
                      <a:pt x="1938" y="11187"/>
                      <a:pt x="1706" y="11641"/>
                    </a:cubicBezTo>
                    <a:cubicBezTo>
                      <a:pt x="1600" y="11891"/>
                      <a:pt x="1573" y="12060"/>
                      <a:pt x="1448" y="12309"/>
                    </a:cubicBezTo>
                    <a:cubicBezTo>
                      <a:pt x="1279" y="12719"/>
                      <a:pt x="1323" y="12701"/>
                      <a:pt x="1332" y="12888"/>
                    </a:cubicBezTo>
                    <a:cubicBezTo>
                      <a:pt x="1332" y="12884"/>
                      <a:pt x="1330" y="12882"/>
                      <a:pt x="1326" y="12882"/>
                    </a:cubicBezTo>
                    <a:cubicBezTo>
                      <a:pt x="1277" y="12882"/>
                      <a:pt x="934" y="13360"/>
                      <a:pt x="976" y="13485"/>
                    </a:cubicBezTo>
                    <a:cubicBezTo>
                      <a:pt x="978" y="13490"/>
                      <a:pt x="980" y="13492"/>
                      <a:pt x="984" y="13492"/>
                    </a:cubicBezTo>
                    <a:cubicBezTo>
                      <a:pt x="1038" y="13492"/>
                      <a:pt x="1298" y="13020"/>
                      <a:pt x="1358" y="13020"/>
                    </a:cubicBezTo>
                    <a:cubicBezTo>
                      <a:pt x="1362" y="13020"/>
                      <a:pt x="1366" y="13024"/>
                      <a:pt x="1368" y="13031"/>
                    </a:cubicBezTo>
                    <a:cubicBezTo>
                      <a:pt x="1368" y="13031"/>
                      <a:pt x="1297" y="13155"/>
                      <a:pt x="1225" y="13280"/>
                    </a:cubicBezTo>
                    <a:lnTo>
                      <a:pt x="1065" y="13547"/>
                    </a:lnTo>
                    <a:cubicBezTo>
                      <a:pt x="946" y="13709"/>
                      <a:pt x="803" y="13959"/>
                      <a:pt x="728" y="13959"/>
                    </a:cubicBezTo>
                    <a:cubicBezTo>
                      <a:pt x="725" y="13959"/>
                      <a:pt x="721" y="13958"/>
                      <a:pt x="718" y="13957"/>
                    </a:cubicBezTo>
                    <a:lnTo>
                      <a:pt x="718" y="13957"/>
                    </a:lnTo>
                    <a:cubicBezTo>
                      <a:pt x="842" y="14003"/>
                      <a:pt x="611" y="14510"/>
                      <a:pt x="611" y="14794"/>
                    </a:cubicBezTo>
                    <a:cubicBezTo>
                      <a:pt x="555" y="15048"/>
                      <a:pt x="530" y="15121"/>
                      <a:pt x="501" y="15121"/>
                    </a:cubicBezTo>
                    <a:cubicBezTo>
                      <a:pt x="489" y="15121"/>
                      <a:pt x="476" y="15107"/>
                      <a:pt x="459" y="15088"/>
                    </a:cubicBezTo>
                    <a:cubicBezTo>
                      <a:pt x="455" y="15084"/>
                      <a:pt x="450" y="15082"/>
                      <a:pt x="446" y="15082"/>
                    </a:cubicBezTo>
                    <a:cubicBezTo>
                      <a:pt x="391" y="15082"/>
                      <a:pt x="351" y="15356"/>
                      <a:pt x="318" y="15356"/>
                    </a:cubicBezTo>
                    <a:cubicBezTo>
                      <a:pt x="318" y="15356"/>
                      <a:pt x="317" y="15356"/>
                      <a:pt x="317" y="15355"/>
                    </a:cubicBezTo>
                    <a:lnTo>
                      <a:pt x="317" y="15355"/>
                    </a:lnTo>
                    <a:lnTo>
                      <a:pt x="522" y="15409"/>
                    </a:lnTo>
                    <a:cubicBezTo>
                      <a:pt x="459" y="15747"/>
                      <a:pt x="272" y="15836"/>
                      <a:pt x="272" y="15872"/>
                    </a:cubicBezTo>
                    <a:cubicBezTo>
                      <a:pt x="263" y="16095"/>
                      <a:pt x="353" y="16460"/>
                      <a:pt x="255" y="16736"/>
                    </a:cubicBezTo>
                    <a:cubicBezTo>
                      <a:pt x="192" y="16950"/>
                      <a:pt x="41" y="17823"/>
                      <a:pt x="139" y="18019"/>
                    </a:cubicBezTo>
                    <a:cubicBezTo>
                      <a:pt x="183" y="18108"/>
                      <a:pt x="94" y="18633"/>
                      <a:pt x="139" y="18820"/>
                    </a:cubicBezTo>
                    <a:cubicBezTo>
                      <a:pt x="237" y="19168"/>
                      <a:pt x="68" y="19186"/>
                      <a:pt x="59" y="19408"/>
                    </a:cubicBezTo>
                    <a:cubicBezTo>
                      <a:pt x="41" y="19658"/>
                      <a:pt x="112" y="19773"/>
                      <a:pt x="112" y="20023"/>
                    </a:cubicBezTo>
                    <a:cubicBezTo>
                      <a:pt x="112" y="20189"/>
                      <a:pt x="100" y="20234"/>
                      <a:pt x="83" y="20234"/>
                    </a:cubicBezTo>
                    <a:cubicBezTo>
                      <a:pt x="71" y="20234"/>
                      <a:pt x="56" y="20211"/>
                      <a:pt x="41" y="20192"/>
                    </a:cubicBezTo>
                    <a:cubicBezTo>
                      <a:pt x="39" y="20190"/>
                      <a:pt x="37" y="20189"/>
                      <a:pt x="35" y="20189"/>
                    </a:cubicBezTo>
                    <a:cubicBezTo>
                      <a:pt x="1" y="20189"/>
                      <a:pt x="41" y="20576"/>
                      <a:pt x="41" y="20602"/>
                    </a:cubicBezTo>
                    <a:cubicBezTo>
                      <a:pt x="68" y="20709"/>
                      <a:pt x="76" y="20816"/>
                      <a:pt x="68" y="20922"/>
                    </a:cubicBezTo>
                    <a:cubicBezTo>
                      <a:pt x="59" y="21252"/>
                      <a:pt x="326" y="20905"/>
                      <a:pt x="183" y="21332"/>
                    </a:cubicBezTo>
                    <a:cubicBezTo>
                      <a:pt x="112" y="21555"/>
                      <a:pt x="139" y="21982"/>
                      <a:pt x="228" y="22232"/>
                    </a:cubicBezTo>
                    <a:cubicBezTo>
                      <a:pt x="335" y="22526"/>
                      <a:pt x="388" y="22722"/>
                      <a:pt x="290" y="22944"/>
                    </a:cubicBezTo>
                    <a:cubicBezTo>
                      <a:pt x="237" y="23069"/>
                      <a:pt x="468" y="23773"/>
                      <a:pt x="433" y="23942"/>
                    </a:cubicBezTo>
                    <a:cubicBezTo>
                      <a:pt x="435" y="23934"/>
                      <a:pt x="438" y="23930"/>
                      <a:pt x="443" y="23930"/>
                    </a:cubicBezTo>
                    <a:cubicBezTo>
                      <a:pt x="503" y="23930"/>
                      <a:pt x="746" y="24586"/>
                      <a:pt x="684" y="24586"/>
                    </a:cubicBezTo>
                    <a:cubicBezTo>
                      <a:pt x="674" y="24586"/>
                      <a:pt x="656" y="24569"/>
                      <a:pt x="629" y="24530"/>
                    </a:cubicBezTo>
                    <a:lnTo>
                      <a:pt x="629" y="24530"/>
                    </a:lnTo>
                    <a:cubicBezTo>
                      <a:pt x="477" y="24557"/>
                      <a:pt x="682" y="24984"/>
                      <a:pt x="771" y="25287"/>
                    </a:cubicBezTo>
                    <a:cubicBezTo>
                      <a:pt x="834" y="25474"/>
                      <a:pt x="887" y="25670"/>
                      <a:pt x="932" y="25875"/>
                    </a:cubicBezTo>
                    <a:cubicBezTo>
                      <a:pt x="940" y="25973"/>
                      <a:pt x="905" y="25919"/>
                      <a:pt x="940" y="26071"/>
                    </a:cubicBezTo>
                    <a:cubicBezTo>
                      <a:pt x="984" y="26280"/>
                      <a:pt x="1233" y="26891"/>
                      <a:pt x="1310" y="26891"/>
                    </a:cubicBezTo>
                    <a:cubicBezTo>
                      <a:pt x="1311" y="26891"/>
                      <a:pt x="1312" y="26891"/>
                      <a:pt x="1314" y="26891"/>
                    </a:cubicBezTo>
                    <a:lnTo>
                      <a:pt x="1314" y="26891"/>
                    </a:lnTo>
                    <a:cubicBezTo>
                      <a:pt x="1260" y="26908"/>
                      <a:pt x="1190" y="26883"/>
                      <a:pt x="1288" y="27175"/>
                    </a:cubicBezTo>
                    <a:cubicBezTo>
                      <a:pt x="1359" y="27344"/>
                      <a:pt x="1537" y="27602"/>
                      <a:pt x="1528" y="27692"/>
                    </a:cubicBezTo>
                    <a:lnTo>
                      <a:pt x="1528" y="27692"/>
                    </a:lnTo>
                    <a:cubicBezTo>
                      <a:pt x="1528" y="27692"/>
                      <a:pt x="1528" y="27692"/>
                      <a:pt x="1528" y="27692"/>
                    </a:cubicBezTo>
                    <a:cubicBezTo>
                      <a:pt x="1533" y="27692"/>
                      <a:pt x="1627" y="27861"/>
                      <a:pt x="1653" y="27861"/>
                    </a:cubicBezTo>
                    <a:cubicBezTo>
                      <a:pt x="1671" y="27861"/>
                      <a:pt x="1733" y="28021"/>
                      <a:pt x="1751" y="28075"/>
                    </a:cubicBezTo>
                    <a:cubicBezTo>
                      <a:pt x="1850" y="28372"/>
                      <a:pt x="1987" y="28768"/>
                      <a:pt x="2127" y="28768"/>
                    </a:cubicBezTo>
                    <a:cubicBezTo>
                      <a:pt x="2138" y="28768"/>
                      <a:pt x="2150" y="28766"/>
                      <a:pt x="2161" y="28761"/>
                    </a:cubicBezTo>
                    <a:lnTo>
                      <a:pt x="2161" y="28761"/>
                    </a:lnTo>
                    <a:cubicBezTo>
                      <a:pt x="2134" y="28779"/>
                      <a:pt x="2027" y="28823"/>
                      <a:pt x="2196" y="29010"/>
                    </a:cubicBezTo>
                    <a:cubicBezTo>
                      <a:pt x="2312" y="29117"/>
                      <a:pt x="2410" y="29242"/>
                      <a:pt x="2481" y="29384"/>
                    </a:cubicBezTo>
                    <a:cubicBezTo>
                      <a:pt x="2447" y="29328"/>
                      <a:pt x="2416" y="29303"/>
                      <a:pt x="2396" y="29303"/>
                    </a:cubicBezTo>
                    <a:cubicBezTo>
                      <a:pt x="2358" y="29303"/>
                      <a:pt x="2356" y="29391"/>
                      <a:pt x="2437" y="29536"/>
                    </a:cubicBezTo>
                    <a:cubicBezTo>
                      <a:pt x="2544" y="29705"/>
                      <a:pt x="2660" y="29874"/>
                      <a:pt x="2784" y="30026"/>
                    </a:cubicBezTo>
                    <a:cubicBezTo>
                      <a:pt x="2985" y="30274"/>
                      <a:pt x="3050" y="30335"/>
                      <a:pt x="3104" y="30335"/>
                    </a:cubicBezTo>
                    <a:cubicBezTo>
                      <a:pt x="3122" y="30335"/>
                      <a:pt x="3138" y="30328"/>
                      <a:pt x="3158" y="30319"/>
                    </a:cubicBezTo>
                    <a:cubicBezTo>
                      <a:pt x="3390" y="30613"/>
                      <a:pt x="3319" y="30560"/>
                      <a:pt x="3354" y="30694"/>
                    </a:cubicBezTo>
                    <a:cubicBezTo>
                      <a:pt x="3354" y="30694"/>
                      <a:pt x="3514" y="30785"/>
                      <a:pt x="3552" y="30785"/>
                    </a:cubicBezTo>
                    <a:cubicBezTo>
                      <a:pt x="3555" y="30785"/>
                      <a:pt x="3557" y="30784"/>
                      <a:pt x="3559" y="30783"/>
                    </a:cubicBezTo>
                    <a:lnTo>
                      <a:pt x="3559" y="30783"/>
                    </a:lnTo>
                    <a:cubicBezTo>
                      <a:pt x="3497" y="30837"/>
                      <a:pt x="3506" y="30943"/>
                      <a:pt x="3506" y="31086"/>
                    </a:cubicBezTo>
                    <a:cubicBezTo>
                      <a:pt x="3648" y="31192"/>
                      <a:pt x="3800" y="31299"/>
                      <a:pt x="3951" y="31388"/>
                    </a:cubicBezTo>
                    <a:cubicBezTo>
                      <a:pt x="4200" y="31531"/>
                      <a:pt x="4441" y="31843"/>
                      <a:pt x="4690" y="32110"/>
                    </a:cubicBezTo>
                    <a:cubicBezTo>
                      <a:pt x="4803" y="32257"/>
                      <a:pt x="5270" y="32717"/>
                      <a:pt x="5369" y="32717"/>
                    </a:cubicBezTo>
                    <a:cubicBezTo>
                      <a:pt x="5372" y="32717"/>
                      <a:pt x="5374" y="32716"/>
                      <a:pt x="5376" y="32716"/>
                    </a:cubicBezTo>
                    <a:cubicBezTo>
                      <a:pt x="5456" y="32680"/>
                      <a:pt x="5474" y="32618"/>
                      <a:pt x="5528" y="32573"/>
                    </a:cubicBezTo>
                    <a:cubicBezTo>
                      <a:pt x="5750" y="32769"/>
                      <a:pt x="5590" y="32796"/>
                      <a:pt x="5563" y="32831"/>
                    </a:cubicBezTo>
                    <a:cubicBezTo>
                      <a:pt x="5566" y="32829"/>
                      <a:pt x="5569" y="32827"/>
                      <a:pt x="5572" y="32827"/>
                    </a:cubicBezTo>
                    <a:cubicBezTo>
                      <a:pt x="5629" y="32827"/>
                      <a:pt x="5847" y="33118"/>
                      <a:pt x="5822" y="33143"/>
                    </a:cubicBezTo>
                    <a:cubicBezTo>
                      <a:pt x="5795" y="33179"/>
                      <a:pt x="5741" y="33205"/>
                      <a:pt x="5911" y="33348"/>
                    </a:cubicBezTo>
                    <a:lnTo>
                      <a:pt x="6061" y="33188"/>
                    </a:lnTo>
                    <a:lnTo>
                      <a:pt x="6061" y="33188"/>
                    </a:lnTo>
                    <a:cubicBezTo>
                      <a:pt x="5979" y="33281"/>
                      <a:pt x="6856" y="33972"/>
                      <a:pt x="7077" y="34167"/>
                    </a:cubicBezTo>
                    <a:cubicBezTo>
                      <a:pt x="6917" y="34025"/>
                      <a:pt x="6971" y="33989"/>
                      <a:pt x="6988" y="33963"/>
                    </a:cubicBezTo>
                    <a:lnTo>
                      <a:pt x="6988" y="33963"/>
                    </a:lnTo>
                    <a:cubicBezTo>
                      <a:pt x="7300" y="34230"/>
                      <a:pt x="7318" y="34479"/>
                      <a:pt x="7665" y="34684"/>
                    </a:cubicBezTo>
                    <a:cubicBezTo>
                      <a:pt x="7710" y="34693"/>
                      <a:pt x="8013" y="34871"/>
                      <a:pt x="8004" y="34960"/>
                    </a:cubicBezTo>
                    <a:cubicBezTo>
                      <a:pt x="8004" y="34964"/>
                      <a:pt x="8000" y="34966"/>
                      <a:pt x="7994" y="34966"/>
                    </a:cubicBezTo>
                    <a:cubicBezTo>
                      <a:pt x="7969" y="34966"/>
                      <a:pt x="7901" y="34938"/>
                      <a:pt x="7866" y="34938"/>
                    </a:cubicBezTo>
                    <a:cubicBezTo>
                      <a:pt x="7836" y="34938"/>
                      <a:pt x="7832" y="34959"/>
                      <a:pt x="7906" y="35040"/>
                    </a:cubicBezTo>
                    <a:cubicBezTo>
                      <a:pt x="8084" y="35236"/>
                      <a:pt x="8191" y="35325"/>
                      <a:pt x="8360" y="35655"/>
                    </a:cubicBezTo>
                    <a:cubicBezTo>
                      <a:pt x="8485" y="35913"/>
                      <a:pt x="8565" y="36136"/>
                      <a:pt x="8699" y="36412"/>
                    </a:cubicBezTo>
                    <a:cubicBezTo>
                      <a:pt x="8784" y="36599"/>
                      <a:pt x="8886" y="36748"/>
                      <a:pt x="8919" y="36748"/>
                    </a:cubicBezTo>
                    <a:cubicBezTo>
                      <a:pt x="8940" y="36748"/>
                      <a:pt x="8932" y="36682"/>
                      <a:pt x="8868" y="36519"/>
                    </a:cubicBezTo>
                    <a:lnTo>
                      <a:pt x="8868" y="36519"/>
                    </a:lnTo>
                    <a:cubicBezTo>
                      <a:pt x="8948" y="36706"/>
                      <a:pt x="9037" y="36902"/>
                      <a:pt x="9090" y="37089"/>
                    </a:cubicBezTo>
                    <a:cubicBezTo>
                      <a:pt x="9126" y="37231"/>
                      <a:pt x="9144" y="37374"/>
                      <a:pt x="9162" y="37516"/>
                    </a:cubicBezTo>
                    <a:cubicBezTo>
                      <a:pt x="9180" y="37623"/>
                      <a:pt x="9215" y="37721"/>
                      <a:pt x="9260" y="37810"/>
                    </a:cubicBezTo>
                    <a:cubicBezTo>
                      <a:pt x="9308" y="37926"/>
                      <a:pt x="9333" y="37956"/>
                      <a:pt x="9354" y="37956"/>
                    </a:cubicBezTo>
                    <a:cubicBezTo>
                      <a:pt x="9371" y="37956"/>
                      <a:pt x="9387" y="37934"/>
                      <a:pt x="9411" y="37926"/>
                    </a:cubicBezTo>
                    <a:cubicBezTo>
                      <a:pt x="9355" y="37826"/>
                      <a:pt x="9338" y="37743"/>
                      <a:pt x="9358" y="37743"/>
                    </a:cubicBezTo>
                    <a:cubicBezTo>
                      <a:pt x="9366" y="37743"/>
                      <a:pt x="9381" y="37758"/>
                      <a:pt x="9402" y="37793"/>
                    </a:cubicBezTo>
                    <a:cubicBezTo>
                      <a:pt x="9482" y="37926"/>
                      <a:pt x="9536" y="38078"/>
                      <a:pt x="9563" y="38229"/>
                    </a:cubicBezTo>
                    <a:cubicBezTo>
                      <a:pt x="9576" y="38309"/>
                      <a:pt x="9569" y="38334"/>
                      <a:pt x="9553" y="38334"/>
                    </a:cubicBezTo>
                    <a:cubicBezTo>
                      <a:pt x="9525" y="38334"/>
                      <a:pt x="9469" y="38256"/>
                      <a:pt x="9444" y="38256"/>
                    </a:cubicBezTo>
                    <a:cubicBezTo>
                      <a:pt x="9429" y="38256"/>
                      <a:pt x="9427" y="38289"/>
                      <a:pt x="9456" y="38398"/>
                    </a:cubicBezTo>
                    <a:cubicBezTo>
                      <a:pt x="9495" y="38531"/>
                      <a:pt x="9664" y="39198"/>
                      <a:pt x="9717" y="39198"/>
                    </a:cubicBezTo>
                    <a:cubicBezTo>
                      <a:pt x="9724" y="39198"/>
                      <a:pt x="9730" y="39185"/>
                      <a:pt x="9732" y="39155"/>
                    </a:cubicBezTo>
                    <a:cubicBezTo>
                      <a:pt x="9737" y="39041"/>
                      <a:pt x="9736" y="38957"/>
                      <a:pt x="9756" y="38957"/>
                    </a:cubicBezTo>
                    <a:cubicBezTo>
                      <a:pt x="9770" y="38957"/>
                      <a:pt x="9792" y="38992"/>
                      <a:pt x="9830" y="39075"/>
                    </a:cubicBezTo>
                    <a:cubicBezTo>
                      <a:pt x="9910" y="39236"/>
                      <a:pt x="9946" y="39414"/>
                      <a:pt x="9946" y="39592"/>
                    </a:cubicBezTo>
                    <a:cubicBezTo>
                      <a:pt x="9941" y="39660"/>
                      <a:pt x="9917" y="39683"/>
                      <a:pt x="9886" y="39683"/>
                    </a:cubicBezTo>
                    <a:cubicBezTo>
                      <a:pt x="9821" y="39683"/>
                      <a:pt x="9724" y="39585"/>
                      <a:pt x="9696" y="39585"/>
                    </a:cubicBezTo>
                    <a:cubicBezTo>
                      <a:pt x="9689" y="39585"/>
                      <a:pt x="9686" y="39589"/>
                      <a:pt x="9687" y="39601"/>
                    </a:cubicBezTo>
                    <a:cubicBezTo>
                      <a:pt x="9696" y="39788"/>
                      <a:pt x="9732" y="39975"/>
                      <a:pt x="9785" y="40162"/>
                    </a:cubicBezTo>
                    <a:cubicBezTo>
                      <a:pt x="9848" y="40349"/>
                      <a:pt x="9874" y="40189"/>
                      <a:pt x="9928" y="40358"/>
                    </a:cubicBezTo>
                    <a:cubicBezTo>
                      <a:pt x="10026" y="40679"/>
                      <a:pt x="9803" y="40616"/>
                      <a:pt x="9874" y="40901"/>
                    </a:cubicBezTo>
                    <a:cubicBezTo>
                      <a:pt x="9950" y="41180"/>
                      <a:pt x="10018" y="41267"/>
                      <a:pt x="10086" y="41275"/>
                    </a:cubicBezTo>
                    <a:lnTo>
                      <a:pt x="10086" y="41275"/>
                    </a:lnTo>
                    <a:cubicBezTo>
                      <a:pt x="10064" y="41272"/>
                      <a:pt x="10040" y="41264"/>
                      <a:pt x="10017" y="41264"/>
                    </a:cubicBezTo>
                    <a:cubicBezTo>
                      <a:pt x="9985" y="41264"/>
                      <a:pt x="9956" y="41279"/>
                      <a:pt x="9937" y="41347"/>
                    </a:cubicBezTo>
                    <a:cubicBezTo>
                      <a:pt x="9883" y="41605"/>
                      <a:pt x="9874" y="41872"/>
                      <a:pt x="9910" y="42130"/>
                    </a:cubicBezTo>
                    <a:cubicBezTo>
                      <a:pt x="9913" y="42143"/>
                      <a:pt x="9916" y="42149"/>
                      <a:pt x="9919" y="42149"/>
                    </a:cubicBezTo>
                    <a:cubicBezTo>
                      <a:pt x="9932" y="42149"/>
                      <a:pt x="9951" y="42067"/>
                      <a:pt x="9973" y="42067"/>
                    </a:cubicBezTo>
                    <a:cubicBezTo>
                      <a:pt x="9984" y="42067"/>
                      <a:pt x="9996" y="42086"/>
                      <a:pt x="10008" y="42139"/>
                    </a:cubicBezTo>
                    <a:cubicBezTo>
                      <a:pt x="10044" y="42317"/>
                      <a:pt x="10061" y="42505"/>
                      <a:pt x="10052" y="42692"/>
                    </a:cubicBezTo>
                    <a:cubicBezTo>
                      <a:pt x="10052" y="42888"/>
                      <a:pt x="10008" y="43039"/>
                      <a:pt x="10017" y="43208"/>
                    </a:cubicBezTo>
                    <a:cubicBezTo>
                      <a:pt x="10052" y="43458"/>
                      <a:pt x="10097" y="43511"/>
                      <a:pt x="10248" y="43849"/>
                    </a:cubicBezTo>
                    <a:cubicBezTo>
                      <a:pt x="10355" y="44001"/>
                      <a:pt x="10302" y="44152"/>
                      <a:pt x="10640" y="44250"/>
                    </a:cubicBezTo>
                    <a:cubicBezTo>
                      <a:pt x="10669" y="44255"/>
                      <a:pt x="10698" y="44257"/>
                      <a:pt x="10727" y="44257"/>
                    </a:cubicBezTo>
                    <a:cubicBezTo>
                      <a:pt x="10813" y="44257"/>
                      <a:pt x="10899" y="44237"/>
                      <a:pt x="10979" y="44197"/>
                    </a:cubicBezTo>
                    <a:cubicBezTo>
                      <a:pt x="11130" y="44143"/>
                      <a:pt x="11273" y="44072"/>
                      <a:pt x="11397" y="43974"/>
                    </a:cubicBezTo>
                    <a:lnTo>
                      <a:pt x="11433" y="44028"/>
                    </a:lnTo>
                    <a:cubicBezTo>
                      <a:pt x="11442" y="44025"/>
                      <a:pt x="11450" y="44024"/>
                      <a:pt x="11456" y="44024"/>
                    </a:cubicBezTo>
                    <a:cubicBezTo>
                      <a:pt x="11490" y="44024"/>
                      <a:pt x="11467" y="44066"/>
                      <a:pt x="11353" y="44135"/>
                    </a:cubicBezTo>
                    <a:cubicBezTo>
                      <a:pt x="11495" y="44063"/>
                      <a:pt x="11602" y="43947"/>
                      <a:pt x="11665" y="43814"/>
                    </a:cubicBezTo>
                    <a:cubicBezTo>
                      <a:pt x="11754" y="43645"/>
                      <a:pt x="11780" y="43458"/>
                      <a:pt x="11754" y="43279"/>
                    </a:cubicBezTo>
                    <a:cubicBezTo>
                      <a:pt x="11736" y="43057"/>
                      <a:pt x="11780" y="42959"/>
                      <a:pt x="11754" y="42763"/>
                    </a:cubicBezTo>
                    <a:cubicBezTo>
                      <a:pt x="11718" y="42611"/>
                      <a:pt x="11691" y="42451"/>
                      <a:pt x="11682" y="42282"/>
                    </a:cubicBezTo>
                    <a:cubicBezTo>
                      <a:pt x="11665" y="42104"/>
                      <a:pt x="11656" y="41917"/>
                      <a:pt x="11674" y="41730"/>
                    </a:cubicBezTo>
                    <a:cubicBezTo>
                      <a:pt x="11682" y="41391"/>
                      <a:pt x="11567" y="41266"/>
                      <a:pt x="11540" y="40972"/>
                    </a:cubicBezTo>
                    <a:cubicBezTo>
                      <a:pt x="11513" y="40670"/>
                      <a:pt x="11611" y="40545"/>
                      <a:pt x="11576" y="40251"/>
                    </a:cubicBezTo>
                    <a:cubicBezTo>
                      <a:pt x="11549" y="40019"/>
                      <a:pt x="11451" y="39895"/>
                      <a:pt x="11397" y="39690"/>
                    </a:cubicBezTo>
                    <a:cubicBezTo>
                      <a:pt x="11343" y="39451"/>
                      <a:pt x="11429" y="39432"/>
                      <a:pt x="11493" y="39432"/>
                    </a:cubicBezTo>
                    <a:cubicBezTo>
                      <a:pt x="11505" y="39432"/>
                      <a:pt x="11517" y="39433"/>
                      <a:pt x="11526" y="39433"/>
                    </a:cubicBezTo>
                    <a:cubicBezTo>
                      <a:pt x="11531" y="39433"/>
                      <a:pt x="11536" y="39432"/>
                      <a:pt x="11540" y="39432"/>
                    </a:cubicBezTo>
                    <a:cubicBezTo>
                      <a:pt x="11478" y="39271"/>
                      <a:pt x="11406" y="39111"/>
                      <a:pt x="11317" y="38959"/>
                    </a:cubicBezTo>
                    <a:cubicBezTo>
                      <a:pt x="11139" y="38674"/>
                      <a:pt x="11246" y="38648"/>
                      <a:pt x="11326" y="38630"/>
                    </a:cubicBezTo>
                    <a:lnTo>
                      <a:pt x="11326" y="38630"/>
                    </a:lnTo>
                    <a:cubicBezTo>
                      <a:pt x="11325" y="38630"/>
                      <a:pt x="11324" y="38630"/>
                      <a:pt x="11323" y="38630"/>
                    </a:cubicBezTo>
                    <a:cubicBezTo>
                      <a:pt x="11218" y="38630"/>
                      <a:pt x="11122" y="37855"/>
                      <a:pt x="11027" y="37855"/>
                    </a:cubicBezTo>
                    <a:cubicBezTo>
                      <a:pt x="11025" y="37855"/>
                      <a:pt x="11024" y="37855"/>
                      <a:pt x="11023" y="37855"/>
                    </a:cubicBezTo>
                    <a:cubicBezTo>
                      <a:pt x="11032" y="37641"/>
                      <a:pt x="11006" y="37436"/>
                      <a:pt x="10952" y="37240"/>
                    </a:cubicBezTo>
                    <a:cubicBezTo>
                      <a:pt x="10950" y="37241"/>
                      <a:pt x="10948" y="37241"/>
                      <a:pt x="10946" y="37241"/>
                    </a:cubicBezTo>
                    <a:cubicBezTo>
                      <a:pt x="10889" y="37241"/>
                      <a:pt x="10870" y="37109"/>
                      <a:pt x="10801" y="36902"/>
                    </a:cubicBezTo>
                    <a:cubicBezTo>
                      <a:pt x="10694" y="36617"/>
                      <a:pt x="10578" y="36474"/>
                      <a:pt x="10471" y="36225"/>
                    </a:cubicBezTo>
                    <a:cubicBezTo>
                      <a:pt x="10444" y="36163"/>
                      <a:pt x="10444" y="35584"/>
                      <a:pt x="10275" y="35459"/>
                    </a:cubicBezTo>
                    <a:cubicBezTo>
                      <a:pt x="10273" y="35457"/>
                      <a:pt x="10270" y="35457"/>
                      <a:pt x="10268" y="35457"/>
                    </a:cubicBezTo>
                    <a:cubicBezTo>
                      <a:pt x="10236" y="35457"/>
                      <a:pt x="10212" y="35603"/>
                      <a:pt x="10173" y="35603"/>
                    </a:cubicBezTo>
                    <a:cubicBezTo>
                      <a:pt x="10153" y="35603"/>
                      <a:pt x="10129" y="35565"/>
                      <a:pt x="10097" y="35450"/>
                    </a:cubicBezTo>
                    <a:cubicBezTo>
                      <a:pt x="10035" y="35227"/>
                      <a:pt x="10052" y="35192"/>
                      <a:pt x="9883" y="35005"/>
                    </a:cubicBezTo>
                    <a:cubicBezTo>
                      <a:pt x="9883" y="35005"/>
                      <a:pt x="9732" y="34889"/>
                      <a:pt x="9732" y="34871"/>
                    </a:cubicBezTo>
                    <a:cubicBezTo>
                      <a:pt x="9726" y="34840"/>
                      <a:pt x="9735" y="34828"/>
                      <a:pt x="9752" y="34828"/>
                    </a:cubicBezTo>
                    <a:cubicBezTo>
                      <a:pt x="9798" y="34828"/>
                      <a:pt x="9903" y="34910"/>
                      <a:pt x="9942" y="34910"/>
                    </a:cubicBezTo>
                    <a:cubicBezTo>
                      <a:pt x="9954" y="34910"/>
                      <a:pt x="9959" y="34902"/>
                      <a:pt x="9954" y="34880"/>
                    </a:cubicBezTo>
                    <a:cubicBezTo>
                      <a:pt x="9910" y="34818"/>
                      <a:pt x="9865" y="34764"/>
                      <a:pt x="9803" y="34702"/>
                    </a:cubicBezTo>
                    <a:cubicBezTo>
                      <a:pt x="9714" y="34604"/>
                      <a:pt x="9634" y="34497"/>
                      <a:pt x="9571" y="34372"/>
                    </a:cubicBezTo>
                    <a:lnTo>
                      <a:pt x="9571" y="34372"/>
                    </a:lnTo>
                    <a:cubicBezTo>
                      <a:pt x="9607" y="34432"/>
                      <a:pt x="9627" y="34449"/>
                      <a:pt x="9639" y="34449"/>
                    </a:cubicBezTo>
                    <a:cubicBezTo>
                      <a:pt x="9655" y="34449"/>
                      <a:pt x="9660" y="34422"/>
                      <a:pt x="9669" y="34417"/>
                    </a:cubicBezTo>
                    <a:lnTo>
                      <a:pt x="9669" y="34417"/>
                    </a:lnTo>
                    <a:cubicBezTo>
                      <a:pt x="9668" y="34417"/>
                      <a:pt x="9666" y="34418"/>
                      <a:pt x="9665" y="34418"/>
                    </a:cubicBezTo>
                    <a:cubicBezTo>
                      <a:pt x="9618" y="34418"/>
                      <a:pt x="9523" y="34190"/>
                      <a:pt x="9429" y="34069"/>
                    </a:cubicBezTo>
                    <a:cubicBezTo>
                      <a:pt x="9425" y="34074"/>
                      <a:pt x="9418" y="34081"/>
                      <a:pt x="9407" y="34081"/>
                    </a:cubicBezTo>
                    <a:cubicBezTo>
                      <a:pt x="9396" y="34081"/>
                      <a:pt x="9380" y="34074"/>
                      <a:pt x="9358" y="34052"/>
                    </a:cubicBezTo>
                    <a:cubicBezTo>
                      <a:pt x="9206" y="33882"/>
                      <a:pt x="8975" y="33633"/>
                      <a:pt x="9001" y="33588"/>
                    </a:cubicBezTo>
                    <a:cubicBezTo>
                      <a:pt x="9043" y="33514"/>
                      <a:pt x="8667" y="33146"/>
                      <a:pt x="8572" y="33146"/>
                    </a:cubicBezTo>
                    <a:cubicBezTo>
                      <a:pt x="8565" y="33146"/>
                      <a:pt x="8560" y="33148"/>
                      <a:pt x="8556" y="33152"/>
                    </a:cubicBezTo>
                    <a:cubicBezTo>
                      <a:pt x="8426" y="33047"/>
                      <a:pt x="8156" y="32779"/>
                      <a:pt x="8069" y="32779"/>
                    </a:cubicBezTo>
                    <a:cubicBezTo>
                      <a:pt x="8060" y="32779"/>
                      <a:pt x="8053" y="32781"/>
                      <a:pt x="8048" y="32787"/>
                    </a:cubicBezTo>
                    <a:cubicBezTo>
                      <a:pt x="7737" y="32466"/>
                      <a:pt x="7060" y="31709"/>
                      <a:pt x="6677" y="31611"/>
                    </a:cubicBezTo>
                    <a:cubicBezTo>
                      <a:pt x="6926" y="31415"/>
                      <a:pt x="6115" y="31264"/>
                      <a:pt x="5991" y="31086"/>
                    </a:cubicBezTo>
                    <a:cubicBezTo>
                      <a:pt x="5893" y="30916"/>
                      <a:pt x="5911" y="30774"/>
                      <a:pt x="5608" y="30578"/>
                    </a:cubicBezTo>
                    <a:cubicBezTo>
                      <a:pt x="5456" y="30498"/>
                      <a:pt x="5296" y="30417"/>
                      <a:pt x="5127" y="30346"/>
                    </a:cubicBezTo>
                    <a:cubicBezTo>
                      <a:pt x="5064" y="30186"/>
                      <a:pt x="5287" y="30319"/>
                      <a:pt x="4922" y="29945"/>
                    </a:cubicBezTo>
                    <a:cubicBezTo>
                      <a:pt x="4845" y="29858"/>
                      <a:pt x="4813" y="29845"/>
                      <a:pt x="4791" y="29845"/>
                    </a:cubicBezTo>
                    <a:cubicBezTo>
                      <a:pt x="4781" y="29845"/>
                      <a:pt x="4773" y="29847"/>
                      <a:pt x="4764" y="29847"/>
                    </a:cubicBezTo>
                    <a:cubicBezTo>
                      <a:pt x="4740" y="29847"/>
                      <a:pt x="4709" y="29831"/>
                      <a:pt x="4619" y="29714"/>
                    </a:cubicBezTo>
                    <a:cubicBezTo>
                      <a:pt x="4655" y="29687"/>
                      <a:pt x="4797" y="29687"/>
                      <a:pt x="4717" y="29536"/>
                    </a:cubicBezTo>
                    <a:cubicBezTo>
                      <a:pt x="4657" y="29423"/>
                      <a:pt x="4429" y="29152"/>
                      <a:pt x="4390" y="29152"/>
                    </a:cubicBezTo>
                    <a:cubicBezTo>
                      <a:pt x="4389" y="29152"/>
                      <a:pt x="4388" y="29152"/>
                      <a:pt x="4388" y="29153"/>
                    </a:cubicBezTo>
                    <a:cubicBezTo>
                      <a:pt x="4387" y="29153"/>
                      <a:pt x="4386" y="29154"/>
                      <a:pt x="4384" y="29154"/>
                    </a:cubicBezTo>
                    <a:cubicBezTo>
                      <a:pt x="4334" y="29154"/>
                      <a:pt x="3976" y="28652"/>
                      <a:pt x="3924" y="28565"/>
                    </a:cubicBezTo>
                    <a:cubicBezTo>
                      <a:pt x="3826" y="28404"/>
                      <a:pt x="3541" y="27932"/>
                      <a:pt x="3550" y="27825"/>
                    </a:cubicBezTo>
                    <a:cubicBezTo>
                      <a:pt x="3559" y="27683"/>
                      <a:pt x="3515" y="27442"/>
                      <a:pt x="3310" y="27140"/>
                    </a:cubicBezTo>
                    <a:cubicBezTo>
                      <a:pt x="3212" y="26988"/>
                      <a:pt x="3149" y="27006"/>
                      <a:pt x="3051" y="26792"/>
                    </a:cubicBezTo>
                    <a:cubicBezTo>
                      <a:pt x="2971" y="26587"/>
                      <a:pt x="2909" y="26383"/>
                      <a:pt x="2855" y="26178"/>
                    </a:cubicBezTo>
                    <a:cubicBezTo>
                      <a:pt x="2855" y="26151"/>
                      <a:pt x="2775" y="25937"/>
                      <a:pt x="2722" y="25732"/>
                    </a:cubicBezTo>
                    <a:cubicBezTo>
                      <a:pt x="2673" y="25543"/>
                      <a:pt x="2631" y="25354"/>
                      <a:pt x="2618" y="25354"/>
                    </a:cubicBezTo>
                    <a:cubicBezTo>
                      <a:pt x="2617" y="25354"/>
                      <a:pt x="2616" y="25355"/>
                      <a:pt x="2615" y="25358"/>
                    </a:cubicBezTo>
                    <a:cubicBezTo>
                      <a:pt x="2608" y="25391"/>
                      <a:pt x="2599" y="25405"/>
                      <a:pt x="2589" y="25405"/>
                    </a:cubicBezTo>
                    <a:cubicBezTo>
                      <a:pt x="2522" y="25405"/>
                      <a:pt x="2395" y="24763"/>
                      <a:pt x="2357" y="24539"/>
                    </a:cubicBezTo>
                    <a:cubicBezTo>
                      <a:pt x="2321" y="24325"/>
                      <a:pt x="2277" y="24102"/>
                      <a:pt x="2223" y="23897"/>
                    </a:cubicBezTo>
                    <a:cubicBezTo>
                      <a:pt x="2192" y="23774"/>
                      <a:pt x="2182" y="23740"/>
                      <a:pt x="2176" y="23740"/>
                    </a:cubicBezTo>
                    <a:cubicBezTo>
                      <a:pt x="2171" y="23740"/>
                      <a:pt x="2168" y="23758"/>
                      <a:pt x="2161" y="23773"/>
                    </a:cubicBezTo>
                    <a:cubicBezTo>
                      <a:pt x="2160" y="23774"/>
                      <a:pt x="2159" y="23775"/>
                      <a:pt x="2158" y="23775"/>
                    </a:cubicBezTo>
                    <a:cubicBezTo>
                      <a:pt x="2139" y="23775"/>
                      <a:pt x="2098" y="23415"/>
                      <a:pt x="2089" y="23381"/>
                    </a:cubicBezTo>
                    <a:cubicBezTo>
                      <a:pt x="2072" y="23238"/>
                      <a:pt x="2054" y="23096"/>
                      <a:pt x="2027" y="22953"/>
                    </a:cubicBezTo>
                    <a:cubicBezTo>
                      <a:pt x="2000" y="22820"/>
                      <a:pt x="1867" y="22330"/>
                      <a:pt x="1938" y="22303"/>
                    </a:cubicBezTo>
                    <a:cubicBezTo>
                      <a:pt x="2000" y="22285"/>
                      <a:pt x="1974" y="21884"/>
                      <a:pt x="1947" y="21635"/>
                    </a:cubicBezTo>
                    <a:cubicBezTo>
                      <a:pt x="1920" y="21386"/>
                      <a:pt x="1849" y="21653"/>
                      <a:pt x="1831" y="21314"/>
                    </a:cubicBezTo>
                    <a:cubicBezTo>
                      <a:pt x="1849" y="21314"/>
                      <a:pt x="1865" y="21321"/>
                      <a:pt x="1879" y="21321"/>
                    </a:cubicBezTo>
                    <a:cubicBezTo>
                      <a:pt x="1908" y="21321"/>
                      <a:pt x="1926" y="21293"/>
                      <a:pt x="1920" y="21118"/>
                    </a:cubicBezTo>
                    <a:cubicBezTo>
                      <a:pt x="1914" y="21028"/>
                      <a:pt x="1902" y="20992"/>
                      <a:pt x="1886" y="20992"/>
                    </a:cubicBezTo>
                    <a:cubicBezTo>
                      <a:pt x="1828" y="20992"/>
                      <a:pt x="1722" y="21484"/>
                      <a:pt x="1715" y="21680"/>
                    </a:cubicBezTo>
                    <a:cubicBezTo>
                      <a:pt x="1706" y="21929"/>
                      <a:pt x="1787" y="22321"/>
                      <a:pt x="1706" y="22330"/>
                    </a:cubicBezTo>
                    <a:cubicBezTo>
                      <a:pt x="1715" y="22499"/>
                      <a:pt x="1813" y="22927"/>
                      <a:pt x="1733" y="22935"/>
                    </a:cubicBezTo>
                    <a:cubicBezTo>
                      <a:pt x="1734" y="22936"/>
                      <a:pt x="1736" y="22936"/>
                      <a:pt x="1737" y="22936"/>
                    </a:cubicBezTo>
                    <a:cubicBezTo>
                      <a:pt x="1762" y="22936"/>
                      <a:pt x="1810" y="22842"/>
                      <a:pt x="1852" y="22842"/>
                    </a:cubicBezTo>
                    <a:cubicBezTo>
                      <a:pt x="1875" y="22842"/>
                      <a:pt x="1896" y="22869"/>
                      <a:pt x="1911" y="22953"/>
                    </a:cubicBezTo>
                    <a:cubicBezTo>
                      <a:pt x="1938" y="23167"/>
                      <a:pt x="1849" y="23550"/>
                      <a:pt x="1947" y="23773"/>
                    </a:cubicBezTo>
                    <a:cubicBezTo>
                      <a:pt x="1954" y="23793"/>
                      <a:pt x="1960" y="23801"/>
                      <a:pt x="1967" y="23801"/>
                    </a:cubicBezTo>
                    <a:cubicBezTo>
                      <a:pt x="1985" y="23801"/>
                      <a:pt x="2000" y="23733"/>
                      <a:pt x="2000" y="23719"/>
                    </a:cubicBezTo>
                    <a:cubicBezTo>
                      <a:pt x="2001" y="23719"/>
                      <a:pt x="2002" y="23719"/>
                      <a:pt x="2003" y="23719"/>
                    </a:cubicBezTo>
                    <a:cubicBezTo>
                      <a:pt x="2055" y="23719"/>
                      <a:pt x="2099" y="23962"/>
                      <a:pt x="2134" y="24102"/>
                    </a:cubicBezTo>
                    <a:cubicBezTo>
                      <a:pt x="2164" y="24270"/>
                      <a:pt x="2208" y="24587"/>
                      <a:pt x="2164" y="24587"/>
                    </a:cubicBezTo>
                    <a:cubicBezTo>
                      <a:pt x="2157" y="24587"/>
                      <a:pt x="2147" y="24577"/>
                      <a:pt x="2134" y="24557"/>
                    </a:cubicBezTo>
                    <a:cubicBezTo>
                      <a:pt x="2054" y="24461"/>
                      <a:pt x="1946" y="23945"/>
                      <a:pt x="1892" y="23945"/>
                    </a:cubicBezTo>
                    <a:cubicBezTo>
                      <a:pt x="1886" y="23945"/>
                      <a:pt x="1880" y="23953"/>
                      <a:pt x="1876" y="23969"/>
                    </a:cubicBezTo>
                    <a:cubicBezTo>
                      <a:pt x="1831" y="24174"/>
                      <a:pt x="1876" y="24378"/>
                      <a:pt x="1991" y="24548"/>
                    </a:cubicBezTo>
                    <a:cubicBezTo>
                      <a:pt x="2098" y="24681"/>
                      <a:pt x="2374" y="25688"/>
                      <a:pt x="2268" y="25723"/>
                    </a:cubicBezTo>
                    <a:cubicBezTo>
                      <a:pt x="2278" y="25723"/>
                      <a:pt x="2305" y="25692"/>
                      <a:pt x="2334" y="25692"/>
                    </a:cubicBezTo>
                    <a:cubicBezTo>
                      <a:pt x="2357" y="25692"/>
                      <a:pt x="2382" y="25711"/>
                      <a:pt x="2401" y="25777"/>
                    </a:cubicBezTo>
                    <a:cubicBezTo>
                      <a:pt x="2445" y="25950"/>
                      <a:pt x="2580" y="26250"/>
                      <a:pt x="2637" y="26250"/>
                    </a:cubicBezTo>
                    <a:cubicBezTo>
                      <a:pt x="2638" y="26250"/>
                      <a:pt x="2640" y="26249"/>
                      <a:pt x="2641" y="26249"/>
                    </a:cubicBezTo>
                    <a:lnTo>
                      <a:pt x="2641" y="26249"/>
                    </a:lnTo>
                    <a:cubicBezTo>
                      <a:pt x="2580" y="26269"/>
                      <a:pt x="2678" y="26642"/>
                      <a:pt x="2820" y="27042"/>
                    </a:cubicBezTo>
                    <a:cubicBezTo>
                      <a:pt x="2989" y="27425"/>
                      <a:pt x="3176" y="27861"/>
                      <a:pt x="3265" y="28004"/>
                    </a:cubicBezTo>
                    <a:cubicBezTo>
                      <a:pt x="3408" y="28253"/>
                      <a:pt x="3568" y="28502"/>
                      <a:pt x="3746" y="28734"/>
                    </a:cubicBezTo>
                    <a:cubicBezTo>
                      <a:pt x="3892" y="28896"/>
                      <a:pt x="4045" y="29050"/>
                      <a:pt x="4205" y="29197"/>
                    </a:cubicBezTo>
                    <a:lnTo>
                      <a:pt x="4205" y="29197"/>
                    </a:lnTo>
                    <a:cubicBezTo>
                      <a:pt x="4128" y="29130"/>
                      <a:pt x="3991" y="29020"/>
                      <a:pt x="3948" y="29020"/>
                    </a:cubicBezTo>
                    <a:cubicBezTo>
                      <a:pt x="3933" y="29020"/>
                      <a:pt x="3929" y="29032"/>
                      <a:pt x="3942" y="29064"/>
                    </a:cubicBezTo>
                    <a:lnTo>
                      <a:pt x="4094" y="29268"/>
                    </a:lnTo>
                    <a:cubicBezTo>
                      <a:pt x="4165" y="29366"/>
                      <a:pt x="4111" y="29286"/>
                      <a:pt x="4120" y="29366"/>
                    </a:cubicBezTo>
                    <a:cubicBezTo>
                      <a:pt x="4120" y="29482"/>
                      <a:pt x="4235" y="29673"/>
                      <a:pt x="4322" y="29673"/>
                    </a:cubicBezTo>
                    <a:cubicBezTo>
                      <a:pt x="4329" y="29673"/>
                      <a:pt x="4336" y="29672"/>
                      <a:pt x="4343" y="29669"/>
                    </a:cubicBezTo>
                    <a:cubicBezTo>
                      <a:pt x="4365" y="29658"/>
                      <a:pt x="4376" y="29643"/>
                      <a:pt x="4393" y="29643"/>
                    </a:cubicBezTo>
                    <a:cubicBezTo>
                      <a:pt x="4419" y="29643"/>
                      <a:pt x="4456" y="29676"/>
                      <a:pt x="4557" y="29803"/>
                    </a:cubicBezTo>
                    <a:cubicBezTo>
                      <a:pt x="4646" y="29919"/>
                      <a:pt x="4753" y="30043"/>
                      <a:pt x="4833" y="30150"/>
                    </a:cubicBezTo>
                    <a:cubicBezTo>
                      <a:pt x="4895" y="30239"/>
                      <a:pt x="4851" y="30239"/>
                      <a:pt x="4904" y="30302"/>
                    </a:cubicBezTo>
                    <a:cubicBezTo>
                      <a:pt x="5064" y="30471"/>
                      <a:pt x="5216" y="30658"/>
                      <a:pt x="5385" y="30818"/>
                    </a:cubicBezTo>
                    <a:cubicBezTo>
                      <a:pt x="5495" y="30928"/>
                      <a:pt x="5566" y="30966"/>
                      <a:pt x="5608" y="30966"/>
                    </a:cubicBezTo>
                    <a:cubicBezTo>
                      <a:pt x="5679" y="30966"/>
                      <a:pt x="5667" y="30860"/>
                      <a:pt x="5617" y="30809"/>
                    </a:cubicBezTo>
                    <a:lnTo>
                      <a:pt x="5617" y="30809"/>
                    </a:lnTo>
                    <a:cubicBezTo>
                      <a:pt x="5759" y="30952"/>
                      <a:pt x="5991" y="31388"/>
                      <a:pt x="6124" y="31540"/>
                    </a:cubicBezTo>
                    <a:cubicBezTo>
                      <a:pt x="6216" y="31643"/>
                      <a:pt x="6304" y="31735"/>
                      <a:pt x="6322" y="31735"/>
                    </a:cubicBezTo>
                    <a:cubicBezTo>
                      <a:pt x="6332" y="31735"/>
                      <a:pt x="6320" y="31707"/>
                      <a:pt x="6276" y="31638"/>
                    </a:cubicBezTo>
                    <a:cubicBezTo>
                      <a:pt x="6231" y="31564"/>
                      <a:pt x="6175" y="31448"/>
                      <a:pt x="6208" y="31448"/>
                    </a:cubicBezTo>
                    <a:cubicBezTo>
                      <a:pt x="6227" y="31448"/>
                      <a:pt x="6276" y="31486"/>
                      <a:pt x="6374" y="31593"/>
                    </a:cubicBezTo>
                    <a:cubicBezTo>
                      <a:pt x="6516" y="31754"/>
                      <a:pt x="6641" y="31896"/>
                      <a:pt x="6739" y="32030"/>
                    </a:cubicBezTo>
                    <a:cubicBezTo>
                      <a:pt x="6777" y="32083"/>
                      <a:pt x="6808" y="32123"/>
                      <a:pt x="6844" y="32167"/>
                    </a:cubicBezTo>
                    <a:lnTo>
                      <a:pt x="6844" y="32167"/>
                    </a:lnTo>
                    <a:cubicBezTo>
                      <a:pt x="6810" y="32108"/>
                      <a:pt x="6833" y="32011"/>
                      <a:pt x="6876" y="32011"/>
                    </a:cubicBezTo>
                    <a:cubicBezTo>
                      <a:pt x="6878" y="32011"/>
                      <a:pt x="6880" y="32012"/>
                      <a:pt x="6882" y="32012"/>
                    </a:cubicBezTo>
                    <a:cubicBezTo>
                      <a:pt x="6935" y="32030"/>
                      <a:pt x="7211" y="32439"/>
                      <a:pt x="7247" y="32475"/>
                    </a:cubicBezTo>
                    <a:cubicBezTo>
                      <a:pt x="7353" y="32620"/>
                      <a:pt x="7399" y="32672"/>
                      <a:pt x="7412" y="32672"/>
                    </a:cubicBezTo>
                    <a:cubicBezTo>
                      <a:pt x="7444" y="32672"/>
                      <a:pt x="7231" y="32297"/>
                      <a:pt x="7246" y="32297"/>
                    </a:cubicBezTo>
                    <a:cubicBezTo>
                      <a:pt x="7246" y="32297"/>
                      <a:pt x="7247" y="32297"/>
                      <a:pt x="7247" y="32297"/>
                    </a:cubicBezTo>
                    <a:cubicBezTo>
                      <a:pt x="7338" y="32339"/>
                      <a:pt x="7673" y="32802"/>
                      <a:pt x="7766" y="32802"/>
                    </a:cubicBezTo>
                    <a:cubicBezTo>
                      <a:pt x="7772" y="32802"/>
                      <a:pt x="7777" y="32800"/>
                      <a:pt x="7781" y="32796"/>
                    </a:cubicBezTo>
                    <a:lnTo>
                      <a:pt x="7781" y="32796"/>
                    </a:lnTo>
                    <a:cubicBezTo>
                      <a:pt x="7728" y="32858"/>
                      <a:pt x="8859" y="33767"/>
                      <a:pt x="9001" y="33989"/>
                    </a:cubicBezTo>
                    <a:cubicBezTo>
                      <a:pt x="9197" y="34203"/>
                      <a:pt x="9376" y="34426"/>
                      <a:pt x="9545" y="34666"/>
                    </a:cubicBezTo>
                    <a:cubicBezTo>
                      <a:pt x="9678" y="34844"/>
                      <a:pt x="9652" y="35031"/>
                      <a:pt x="9767" y="35156"/>
                    </a:cubicBezTo>
                    <a:cubicBezTo>
                      <a:pt x="9882" y="35262"/>
                      <a:pt x="9980" y="35386"/>
                      <a:pt x="10059" y="35518"/>
                    </a:cubicBezTo>
                    <a:lnTo>
                      <a:pt x="10059" y="35518"/>
                    </a:lnTo>
                    <a:cubicBezTo>
                      <a:pt x="10039" y="35491"/>
                      <a:pt x="9865" y="35357"/>
                      <a:pt x="9817" y="35357"/>
                    </a:cubicBezTo>
                    <a:cubicBezTo>
                      <a:pt x="9790" y="35357"/>
                      <a:pt x="9802" y="35398"/>
                      <a:pt x="9901" y="35521"/>
                    </a:cubicBezTo>
                    <a:cubicBezTo>
                      <a:pt x="10014" y="35677"/>
                      <a:pt x="10134" y="35967"/>
                      <a:pt x="10215" y="35967"/>
                    </a:cubicBezTo>
                    <a:cubicBezTo>
                      <a:pt x="10217" y="35967"/>
                      <a:pt x="10219" y="35967"/>
                      <a:pt x="10222" y="35967"/>
                    </a:cubicBezTo>
                    <a:cubicBezTo>
                      <a:pt x="10222" y="35967"/>
                      <a:pt x="10223" y="35966"/>
                      <a:pt x="10224" y="35966"/>
                    </a:cubicBezTo>
                    <a:cubicBezTo>
                      <a:pt x="10292" y="35966"/>
                      <a:pt x="10352" y="36333"/>
                      <a:pt x="10404" y="36333"/>
                    </a:cubicBezTo>
                    <a:cubicBezTo>
                      <a:pt x="10405" y="36333"/>
                      <a:pt x="10405" y="36333"/>
                      <a:pt x="10406" y="36333"/>
                    </a:cubicBezTo>
                    <a:lnTo>
                      <a:pt x="10406" y="36333"/>
                    </a:lnTo>
                    <a:cubicBezTo>
                      <a:pt x="10337" y="36360"/>
                      <a:pt x="10321" y="36433"/>
                      <a:pt x="10409" y="36750"/>
                    </a:cubicBezTo>
                    <a:cubicBezTo>
                      <a:pt x="10462" y="36964"/>
                      <a:pt x="10676" y="36982"/>
                      <a:pt x="10783" y="37214"/>
                    </a:cubicBezTo>
                    <a:cubicBezTo>
                      <a:pt x="11059" y="37810"/>
                      <a:pt x="10756" y="37917"/>
                      <a:pt x="10685" y="37926"/>
                    </a:cubicBezTo>
                    <a:cubicBezTo>
                      <a:pt x="10845" y="38167"/>
                      <a:pt x="10988" y="38416"/>
                      <a:pt x="11104" y="38674"/>
                    </a:cubicBezTo>
                    <a:cubicBezTo>
                      <a:pt x="11059" y="38808"/>
                      <a:pt x="11041" y="38951"/>
                      <a:pt x="11032" y="39093"/>
                    </a:cubicBezTo>
                    <a:cubicBezTo>
                      <a:pt x="11033" y="39093"/>
                      <a:pt x="11034" y="39093"/>
                      <a:pt x="11035" y="39093"/>
                    </a:cubicBezTo>
                    <a:cubicBezTo>
                      <a:pt x="11095" y="39093"/>
                      <a:pt x="11131" y="39443"/>
                      <a:pt x="11166" y="39610"/>
                    </a:cubicBezTo>
                    <a:cubicBezTo>
                      <a:pt x="11191" y="39693"/>
                      <a:pt x="11318" y="40060"/>
                      <a:pt x="11341" y="40060"/>
                    </a:cubicBezTo>
                    <a:cubicBezTo>
                      <a:pt x="11342" y="40060"/>
                      <a:pt x="11343" y="40059"/>
                      <a:pt x="11343" y="40057"/>
                    </a:cubicBezTo>
                    <a:lnTo>
                      <a:pt x="11343" y="40057"/>
                    </a:lnTo>
                    <a:cubicBezTo>
                      <a:pt x="11298" y="40240"/>
                      <a:pt x="11140" y="39951"/>
                      <a:pt x="11264" y="40545"/>
                    </a:cubicBezTo>
                    <a:cubicBezTo>
                      <a:pt x="11353" y="40964"/>
                      <a:pt x="11335" y="41088"/>
                      <a:pt x="11237" y="41088"/>
                    </a:cubicBezTo>
                    <a:cubicBezTo>
                      <a:pt x="11264" y="41329"/>
                      <a:pt x="11299" y="41231"/>
                      <a:pt x="11335" y="41320"/>
                    </a:cubicBezTo>
                    <a:cubicBezTo>
                      <a:pt x="11389" y="41453"/>
                      <a:pt x="11389" y="41792"/>
                      <a:pt x="11424" y="41970"/>
                    </a:cubicBezTo>
                    <a:cubicBezTo>
                      <a:pt x="11460" y="42148"/>
                      <a:pt x="11504" y="42015"/>
                      <a:pt x="11549" y="42121"/>
                    </a:cubicBezTo>
                    <a:cubicBezTo>
                      <a:pt x="11584" y="42237"/>
                      <a:pt x="11567" y="42496"/>
                      <a:pt x="11611" y="42496"/>
                    </a:cubicBezTo>
                    <a:cubicBezTo>
                      <a:pt x="11592" y="42496"/>
                      <a:pt x="11578" y="42492"/>
                      <a:pt x="11568" y="42492"/>
                    </a:cubicBezTo>
                    <a:cubicBezTo>
                      <a:pt x="11541" y="42492"/>
                      <a:pt x="11545" y="42520"/>
                      <a:pt x="11558" y="42727"/>
                    </a:cubicBezTo>
                    <a:lnTo>
                      <a:pt x="11584" y="43306"/>
                    </a:lnTo>
                    <a:cubicBezTo>
                      <a:pt x="11582" y="43306"/>
                      <a:pt x="11579" y="43306"/>
                      <a:pt x="11576" y="43306"/>
                    </a:cubicBezTo>
                    <a:cubicBezTo>
                      <a:pt x="11540" y="43306"/>
                      <a:pt x="11486" y="43299"/>
                      <a:pt x="11478" y="43101"/>
                    </a:cubicBezTo>
                    <a:cubicBezTo>
                      <a:pt x="11451" y="43021"/>
                      <a:pt x="11460" y="42896"/>
                      <a:pt x="11415" y="42896"/>
                    </a:cubicBezTo>
                    <a:cubicBezTo>
                      <a:pt x="11433" y="43092"/>
                      <a:pt x="11460" y="43279"/>
                      <a:pt x="11495" y="43466"/>
                    </a:cubicBezTo>
                    <a:cubicBezTo>
                      <a:pt x="11513" y="43645"/>
                      <a:pt x="11442" y="43823"/>
                      <a:pt x="11299" y="43939"/>
                    </a:cubicBezTo>
                    <a:cubicBezTo>
                      <a:pt x="11177" y="44010"/>
                      <a:pt x="11122" y="44035"/>
                      <a:pt x="11105" y="44035"/>
                    </a:cubicBezTo>
                    <a:cubicBezTo>
                      <a:pt x="11061" y="44035"/>
                      <a:pt x="11254" y="43876"/>
                      <a:pt x="11228" y="43876"/>
                    </a:cubicBezTo>
                    <a:cubicBezTo>
                      <a:pt x="11184" y="43903"/>
                      <a:pt x="11130" y="43930"/>
                      <a:pt x="11077" y="43956"/>
                    </a:cubicBezTo>
                    <a:cubicBezTo>
                      <a:pt x="11023" y="43974"/>
                      <a:pt x="10970" y="43992"/>
                      <a:pt x="10916" y="43992"/>
                    </a:cubicBezTo>
                    <a:cubicBezTo>
                      <a:pt x="10882" y="44005"/>
                      <a:pt x="10846" y="44011"/>
                      <a:pt x="10811" y="44011"/>
                    </a:cubicBezTo>
                    <a:cubicBezTo>
                      <a:pt x="10701" y="44011"/>
                      <a:pt x="10594" y="43951"/>
                      <a:pt x="10533" y="43849"/>
                    </a:cubicBezTo>
                    <a:cubicBezTo>
                      <a:pt x="10348" y="43694"/>
                      <a:pt x="10373" y="43235"/>
                      <a:pt x="10309" y="43235"/>
                    </a:cubicBezTo>
                    <a:cubicBezTo>
                      <a:pt x="10296" y="43235"/>
                      <a:pt x="10280" y="43254"/>
                      <a:pt x="10257" y="43297"/>
                    </a:cubicBezTo>
                    <a:cubicBezTo>
                      <a:pt x="10257" y="43217"/>
                      <a:pt x="10248" y="43137"/>
                      <a:pt x="10231" y="43066"/>
                    </a:cubicBezTo>
                    <a:cubicBezTo>
                      <a:pt x="10226" y="43046"/>
                      <a:pt x="10231" y="43040"/>
                      <a:pt x="10242" y="43040"/>
                    </a:cubicBezTo>
                    <a:cubicBezTo>
                      <a:pt x="10271" y="43040"/>
                      <a:pt x="10334" y="43084"/>
                      <a:pt x="10352" y="43084"/>
                    </a:cubicBezTo>
                    <a:cubicBezTo>
                      <a:pt x="10354" y="43084"/>
                      <a:pt x="10355" y="43084"/>
                      <a:pt x="10355" y="43083"/>
                    </a:cubicBezTo>
                    <a:cubicBezTo>
                      <a:pt x="10391" y="43066"/>
                      <a:pt x="10364" y="42923"/>
                      <a:pt x="10355" y="42816"/>
                    </a:cubicBezTo>
                    <a:cubicBezTo>
                      <a:pt x="10266" y="42335"/>
                      <a:pt x="10115" y="42424"/>
                      <a:pt x="10079" y="41881"/>
                    </a:cubicBezTo>
                    <a:cubicBezTo>
                      <a:pt x="10096" y="41881"/>
                      <a:pt x="10114" y="41884"/>
                      <a:pt x="10131" y="41884"/>
                    </a:cubicBezTo>
                    <a:cubicBezTo>
                      <a:pt x="10169" y="41884"/>
                      <a:pt x="10206" y="41871"/>
                      <a:pt x="10231" y="41792"/>
                    </a:cubicBezTo>
                    <a:cubicBezTo>
                      <a:pt x="10293" y="41605"/>
                      <a:pt x="10222" y="41275"/>
                      <a:pt x="10142" y="41275"/>
                    </a:cubicBezTo>
                    <a:cubicBezTo>
                      <a:pt x="10204" y="41275"/>
                      <a:pt x="10266" y="41168"/>
                      <a:pt x="10240" y="40866"/>
                    </a:cubicBezTo>
                    <a:cubicBezTo>
                      <a:pt x="10222" y="40866"/>
                      <a:pt x="10168" y="40910"/>
                      <a:pt x="10125" y="40910"/>
                    </a:cubicBezTo>
                    <a:cubicBezTo>
                      <a:pt x="10081" y="40910"/>
                      <a:pt x="10048" y="40866"/>
                      <a:pt x="10070" y="40687"/>
                    </a:cubicBezTo>
                    <a:cubicBezTo>
                      <a:pt x="10097" y="40509"/>
                      <a:pt x="10186" y="40491"/>
                      <a:pt x="10142" y="40162"/>
                    </a:cubicBezTo>
                    <a:cubicBezTo>
                      <a:pt x="10115" y="39957"/>
                      <a:pt x="10052" y="39895"/>
                      <a:pt x="10035" y="39663"/>
                    </a:cubicBezTo>
                    <a:cubicBezTo>
                      <a:pt x="10106" y="39654"/>
                      <a:pt x="9919" y="38737"/>
                      <a:pt x="9874" y="38568"/>
                    </a:cubicBezTo>
                    <a:cubicBezTo>
                      <a:pt x="9853" y="38492"/>
                      <a:pt x="9837" y="38465"/>
                      <a:pt x="9825" y="38465"/>
                    </a:cubicBezTo>
                    <a:cubicBezTo>
                      <a:pt x="9796" y="38465"/>
                      <a:pt x="9785" y="38616"/>
                      <a:pt x="9762" y="38616"/>
                    </a:cubicBezTo>
                    <a:cubicBezTo>
                      <a:pt x="9758" y="38616"/>
                      <a:pt x="9754" y="38612"/>
                      <a:pt x="9750" y="38603"/>
                    </a:cubicBezTo>
                    <a:cubicBezTo>
                      <a:pt x="9643" y="38380"/>
                      <a:pt x="9759" y="38113"/>
                      <a:pt x="9776" y="38078"/>
                    </a:cubicBezTo>
                    <a:cubicBezTo>
                      <a:pt x="9812" y="38006"/>
                      <a:pt x="9669" y="37570"/>
                      <a:pt x="9634" y="37445"/>
                    </a:cubicBezTo>
                    <a:cubicBezTo>
                      <a:pt x="9518" y="37089"/>
                      <a:pt x="9376" y="36742"/>
                      <a:pt x="9206" y="36403"/>
                    </a:cubicBezTo>
                    <a:lnTo>
                      <a:pt x="8770" y="35699"/>
                    </a:lnTo>
                    <a:cubicBezTo>
                      <a:pt x="8768" y="35690"/>
                      <a:pt x="8771" y="35686"/>
                      <a:pt x="8776" y="35686"/>
                    </a:cubicBezTo>
                    <a:cubicBezTo>
                      <a:pt x="8820" y="35686"/>
                      <a:pt x="9067" y="35966"/>
                      <a:pt x="9102" y="35966"/>
                    </a:cubicBezTo>
                    <a:cubicBezTo>
                      <a:pt x="9110" y="35966"/>
                      <a:pt x="9106" y="35948"/>
                      <a:pt x="9082" y="35904"/>
                    </a:cubicBezTo>
                    <a:cubicBezTo>
                      <a:pt x="8966" y="35708"/>
                      <a:pt x="8832" y="35512"/>
                      <a:pt x="8690" y="35325"/>
                    </a:cubicBezTo>
                    <a:cubicBezTo>
                      <a:pt x="8519" y="35113"/>
                      <a:pt x="8365" y="34932"/>
                      <a:pt x="8329" y="34932"/>
                    </a:cubicBezTo>
                    <a:cubicBezTo>
                      <a:pt x="8327" y="34932"/>
                      <a:pt x="8326" y="34932"/>
                      <a:pt x="8325" y="34933"/>
                    </a:cubicBezTo>
                    <a:lnTo>
                      <a:pt x="8325" y="34933"/>
                    </a:lnTo>
                    <a:cubicBezTo>
                      <a:pt x="8386" y="34896"/>
                      <a:pt x="8297" y="34710"/>
                      <a:pt x="8102" y="34515"/>
                    </a:cubicBezTo>
                    <a:cubicBezTo>
                      <a:pt x="7950" y="34354"/>
                      <a:pt x="7781" y="34212"/>
                      <a:pt x="7603" y="34087"/>
                    </a:cubicBezTo>
                    <a:cubicBezTo>
                      <a:pt x="7469" y="33980"/>
                      <a:pt x="7407" y="33989"/>
                      <a:pt x="7265" y="33891"/>
                    </a:cubicBezTo>
                    <a:cubicBezTo>
                      <a:pt x="6846" y="33615"/>
                      <a:pt x="6668" y="33330"/>
                      <a:pt x="6374" y="33054"/>
                    </a:cubicBezTo>
                    <a:cubicBezTo>
                      <a:pt x="6321" y="33001"/>
                      <a:pt x="6296" y="32986"/>
                      <a:pt x="6281" y="32986"/>
                    </a:cubicBezTo>
                    <a:cubicBezTo>
                      <a:pt x="6271" y="32986"/>
                      <a:pt x="6265" y="32993"/>
                      <a:pt x="6258" y="33001"/>
                    </a:cubicBezTo>
                    <a:lnTo>
                      <a:pt x="5911" y="32707"/>
                    </a:lnTo>
                    <a:cubicBezTo>
                      <a:pt x="5706" y="32537"/>
                      <a:pt x="5501" y="32413"/>
                      <a:pt x="5269" y="32208"/>
                    </a:cubicBezTo>
                    <a:cubicBezTo>
                      <a:pt x="5100" y="32056"/>
                      <a:pt x="4940" y="31896"/>
                      <a:pt x="4797" y="31718"/>
                    </a:cubicBezTo>
                    <a:cubicBezTo>
                      <a:pt x="4699" y="31602"/>
                      <a:pt x="4592" y="31495"/>
                      <a:pt x="4477" y="31406"/>
                    </a:cubicBezTo>
                    <a:cubicBezTo>
                      <a:pt x="4334" y="31326"/>
                      <a:pt x="3826" y="30711"/>
                      <a:pt x="3666" y="30489"/>
                    </a:cubicBezTo>
                    <a:cubicBezTo>
                      <a:pt x="3443" y="30266"/>
                      <a:pt x="3238" y="30026"/>
                      <a:pt x="3051" y="29776"/>
                    </a:cubicBezTo>
                    <a:cubicBezTo>
                      <a:pt x="3048" y="29768"/>
                      <a:pt x="3050" y="29765"/>
                      <a:pt x="3056" y="29765"/>
                    </a:cubicBezTo>
                    <a:cubicBezTo>
                      <a:pt x="3081" y="29765"/>
                      <a:pt x="3178" y="29831"/>
                      <a:pt x="3185" y="29839"/>
                    </a:cubicBezTo>
                    <a:lnTo>
                      <a:pt x="2918" y="29527"/>
                    </a:lnTo>
                    <a:cubicBezTo>
                      <a:pt x="2811" y="29447"/>
                      <a:pt x="2713" y="29358"/>
                      <a:pt x="2624" y="29251"/>
                    </a:cubicBezTo>
                    <a:cubicBezTo>
                      <a:pt x="2606" y="29215"/>
                      <a:pt x="2686" y="29215"/>
                      <a:pt x="2660" y="29135"/>
                    </a:cubicBezTo>
                    <a:cubicBezTo>
                      <a:pt x="2588" y="28975"/>
                      <a:pt x="2499" y="28814"/>
                      <a:pt x="2410" y="28663"/>
                    </a:cubicBezTo>
                    <a:cubicBezTo>
                      <a:pt x="2260" y="28486"/>
                      <a:pt x="2074" y="28151"/>
                      <a:pt x="2150" y="28111"/>
                    </a:cubicBezTo>
                    <a:lnTo>
                      <a:pt x="2150" y="28111"/>
                    </a:lnTo>
                    <a:cubicBezTo>
                      <a:pt x="2149" y="28112"/>
                      <a:pt x="2149" y="28112"/>
                      <a:pt x="2148" y="28112"/>
                    </a:cubicBezTo>
                    <a:cubicBezTo>
                      <a:pt x="2116" y="28112"/>
                      <a:pt x="2005" y="27964"/>
                      <a:pt x="1985" y="27964"/>
                    </a:cubicBezTo>
                    <a:cubicBezTo>
                      <a:pt x="1984" y="27964"/>
                      <a:pt x="1983" y="27965"/>
                      <a:pt x="1983" y="27967"/>
                    </a:cubicBezTo>
                    <a:lnTo>
                      <a:pt x="1983" y="27967"/>
                    </a:lnTo>
                    <a:cubicBezTo>
                      <a:pt x="1991" y="27816"/>
                      <a:pt x="1929" y="27700"/>
                      <a:pt x="1796" y="27389"/>
                    </a:cubicBezTo>
                    <a:cubicBezTo>
                      <a:pt x="1742" y="27220"/>
                      <a:pt x="1671" y="27051"/>
                      <a:pt x="1600" y="26890"/>
                    </a:cubicBezTo>
                    <a:cubicBezTo>
                      <a:pt x="1546" y="26810"/>
                      <a:pt x="1555" y="26890"/>
                      <a:pt x="1519" y="26774"/>
                    </a:cubicBezTo>
                    <a:cubicBezTo>
                      <a:pt x="1386" y="26454"/>
                      <a:pt x="1395" y="26329"/>
                      <a:pt x="1306" y="25973"/>
                    </a:cubicBezTo>
                    <a:cubicBezTo>
                      <a:pt x="1261" y="25821"/>
                      <a:pt x="1021" y="25091"/>
                      <a:pt x="1101" y="25082"/>
                    </a:cubicBezTo>
                    <a:cubicBezTo>
                      <a:pt x="1069" y="24929"/>
                      <a:pt x="1047" y="24897"/>
                      <a:pt x="1027" y="24897"/>
                    </a:cubicBezTo>
                    <a:cubicBezTo>
                      <a:pt x="1012" y="24897"/>
                      <a:pt x="998" y="24914"/>
                      <a:pt x="983" y="24914"/>
                    </a:cubicBezTo>
                    <a:cubicBezTo>
                      <a:pt x="966" y="24914"/>
                      <a:pt x="947" y="24895"/>
                      <a:pt x="923" y="24815"/>
                    </a:cubicBezTo>
                    <a:cubicBezTo>
                      <a:pt x="896" y="24708"/>
                      <a:pt x="896" y="24601"/>
                      <a:pt x="923" y="24503"/>
                    </a:cubicBezTo>
                    <a:cubicBezTo>
                      <a:pt x="914" y="24396"/>
                      <a:pt x="914" y="24298"/>
                      <a:pt x="896" y="24191"/>
                    </a:cubicBezTo>
                    <a:cubicBezTo>
                      <a:pt x="834" y="23954"/>
                      <a:pt x="581" y="22941"/>
                      <a:pt x="653" y="22909"/>
                    </a:cubicBezTo>
                    <a:lnTo>
                      <a:pt x="653" y="22909"/>
                    </a:lnTo>
                    <a:cubicBezTo>
                      <a:pt x="652" y="22910"/>
                      <a:pt x="651" y="22910"/>
                      <a:pt x="651" y="22910"/>
                    </a:cubicBezTo>
                    <a:cubicBezTo>
                      <a:pt x="618" y="22910"/>
                      <a:pt x="476" y="22846"/>
                      <a:pt x="459" y="22704"/>
                    </a:cubicBezTo>
                    <a:cubicBezTo>
                      <a:pt x="459" y="22633"/>
                      <a:pt x="477" y="22570"/>
                      <a:pt x="504" y="22517"/>
                    </a:cubicBezTo>
                    <a:lnTo>
                      <a:pt x="504" y="22294"/>
                    </a:lnTo>
                    <a:cubicBezTo>
                      <a:pt x="513" y="22116"/>
                      <a:pt x="504" y="21938"/>
                      <a:pt x="477" y="21760"/>
                    </a:cubicBezTo>
                    <a:cubicBezTo>
                      <a:pt x="468" y="21688"/>
                      <a:pt x="468" y="21617"/>
                      <a:pt x="477" y="21537"/>
                    </a:cubicBezTo>
                    <a:cubicBezTo>
                      <a:pt x="483" y="21521"/>
                      <a:pt x="491" y="21515"/>
                      <a:pt x="499" y="21515"/>
                    </a:cubicBezTo>
                    <a:cubicBezTo>
                      <a:pt x="537" y="21515"/>
                      <a:pt x="594" y="21645"/>
                      <a:pt x="614" y="21645"/>
                    </a:cubicBezTo>
                    <a:cubicBezTo>
                      <a:pt x="617" y="21645"/>
                      <a:pt x="619" y="21642"/>
                      <a:pt x="620" y="21635"/>
                    </a:cubicBezTo>
                    <a:cubicBezTo>
                      <a:pt x="629" y="21564"/>
                      <a:pt x="522" y="21127"/>
                      <a:pt x="504" y="21003"/>
                    </a:cubicBezTo>
                    <a:cubicBezTo>
                      <a:pt x="468" y="20629"/>
                      <a:pt x="531" y="20219"/>
                      <a:pt x="549" y="19871"/>
                    </a:cubicBezTo>
                    <a:cubicBezTo>
                      <a:pt x="566" y="19479"/>
                      <a:pt x="308" y="19809"/>
                      <a:pt x="415" y="19266"/>
                    </a:cubicBezTo>
                    <a:cubicBezTo>
                      <a:pt x="486" y="18998"/>
                      <a:pt x="522" y="18722"/>
                      <a:pt x="522" y="18446"/>
                    </a:cubicBezTo>
                    <a:cubicBezTo>
                      <a:pt x="522" y="18304"/>
                      <a:pt x="388" y="17921"/>
                      <a:pt x="513" y="17867"/>
                    </a:cubicBezTo>
                    <a:cubicBezTo>
                      <a:pt x="647" y="17805"/>
                      <a:pt x="566" y="17333"/>
                      <a:pt x="531" y="17119"/>
                    </a:cubicBezTo>
                    <a:cubicBezTo>
                      <a:pt x="468" y="16718"/>
                      <a:pt x="620" y="16594"/>
                      <a:pt x="673" y="16237"/>
                    </a:cubicBezTo>
                    <a:cubicBezTo>
                      <a:pt x="699" y="16060"/>
                      <a:pt x="671" y="16026"/>
                      <a:pt x="631" y="16026"/>
                    </a:cubicBezTo>
                    <a:cubicBezTo>
                      <a:pt x="606" y="16026"/>
                      <a:pt x="576" y="16040"/>
                      <a:pt x="553" y="16040"/>
                    </a:cubicBezTo>
                    <a:cubicBezTo>
                      <a:pt x="539" y="16040"/>
                      <a:pt x="527" y="16034"/>
                      <a:pt x="522" y="16015"/>
                    </a:cubicBezTo>
                    <a:cubicBezTo>
                      <a:pt x="486" y="15917"/>
                      <a:pt x="744" y="15551"/>
                      <a:pt x="718" y="15409"/>
                    </a:cubicBezTo>
                    <a:cubicBezTo>
                      <a:pt x="717" y="15403"/>
                      <a:pt x="714" y="15400"/>
                      <a:pt x="712" y="15400"/>
                    </a:cubicBezTo>
                    <a:cubicBezTo>
                      <a:pt x="699" y="15400"/>
                      <a:pt x="671" y="15451"/>
                      <a:pt x="657" y="15451"/>
                    </a:cubicBezTo>
                    <a:cubicBezTo>
                      <a:pt x="651" y="15451"/>
                      <a:pt x="647" y="15443"/>
                      <a:pt x="647" y="15418"/>
                    </a:cubicBezTo>
                    <a:cubicBezTo>
                      <a:pt x="655" y="15293"/>
                      <a:pt x="682" y="15177"/>
                      <a:pt x="727" y="15070"/>
                    </a:cubicBezTo>
                    <a:cubicBezTo>
                      <a:pt x="752" y="15017"/>
                      <a:pt x="770" y="15002"/>
                      <a:pt x="785" y="15002"/>
                    </a:cubicBezTo>
                    <a:cubicBezTo>
                      <a:pt x="802" y="15002"/>
                      <a:pt x="815" y="15023"/>
                      <a:pt x="832" y="15023"/>
                    </a:cubicBezTo>
                    <a:cubicBezTo>
                      <a:pt x="854" y="15023"/>
                      <a:pt x="884" y="14985"/>
                      <a:pt x="940" y="14803"/>
                    </a:cubicBezTo>
                    <a:cubicBezTo>
                      <a:pt x="1110" y="14251"/>
                      <a:pt x="1341" y="13538"/>
                      <a:pt x="1528" y="12995"/>
                    </a:cubicBezTo>
                    <a:cubicBezTo>
                      <a:pt x="1591" y="12808"/>
                      <a:pt x="1582" y="12781"/>
                      <a:pt x="1662" y="12594"/>
                    </a:cubicBezTo>
                    <a:cubicBezTo>
                      <a:pt x="1685" y="12462"/>
                      <a:pt x="1713" y="12422"/>
                      <a:pt x="1740" y="12422"/>
                    </a:cubicBezTo>
                    <a:cubicBezTo>
                      <a:pt x="1781" y="12422"/>
                      <a:pt x="1818" y="12517"/>
                      <a:pt x="1829" y="12517"/>
                    </a:cubicBezTo>
                    <a:cubicBezTo>
                      <a:pt x="1830" y="12517"/>
                      <a:pt x="1831" y="12516"/>
                      <a:pt x="1831" y="12514"/>
                    </a:cubicBezTo>
                    <a:cubicBezTo>
                      <a:pt x="1983" y="12202"/>
                      <a:pt x="1751" y="12256"/>
                      <a:pt x="2054" y="11891"/>
                    </a:cubicBezTo>
                    <a:lnTo>
                      <a:pt x="2179" y="11632"/>
                    </a:lnTo>
                    <a:cubicBezTo>
                      <a:pt x="2257" y="11450"/>
                      <a:pt x="2910" y="10133"/>
                      <a:pt x="3034" y="10133"/>
                    </a:cubicBezTo>
                    <a:cubicBezTo>
                      <a:pt x="3037" y="10133"/>
                      <a:pt x="3040" y="10134"/>
                      <a:pt x="3043" y="10136"/>
                    </a:cubicBezTo>
                    <a:lnTo>
                      <a:pt x="3274" y="9548"/>
                    </a:lnTo>
                    <a:cubicBezTo>
                      <a:pt x="3279" y="9552"/>
                      <a:pt x="3284" y="9554"/>
                      <a:pt x="3291" y="9554"/>
                    </a:cubicBezTo>
                    <a:cubicBezTo>
                      <a:pt x="3360" y="9554"/>
                      <a:pt x="3536" y="9344"/>
                      <a:pt x="3675" y="9165"/>
                    </a:cubicBezTo>
                    <a:cubicBezTo>
                      <a:pt x="3853" y="8942"/>
                      <a:pt x="3880" y="9005"/>
                      <a:pt x="3996" y="8924"/>
                    </a:cubicBezTo>
                    <a:cubicBezTo>
                      <a:pt x="4085" y="8871"/>
                      <a:pt x="4129" y="8515"/>
                      <a:pt x="4307" y="8301"/>
                    </a:cubicBezTo>
                    <a:cubicBezTo>
                      <a:pt x="4322" y="8316"/>
                      <a:pt x="4344" y="8451"/>
                      <a:pt x="4387" y="8451"/>
                    </a:cubicBezTo>
                    <a:cubicBezTo>
                      <a:pt x="4395" y="8451"/>
                      <a:pt x="4404" y="8446"/>
                      <a:pt x="4414" y="8435"/>
                    </a:cubicBezTo>
                    <a:cubicBezTo>
                      <a:pt x="4566" y="8274"/>
                      <a:pt x="4779" y="7945"/>
                      <a:pt x="4753" y="7900"/>
                    </a:cubicBezTo>
                    <a:cubicBezTo>
                      <a:pt x="4748" y="7890"/>
                      <a:pt x="4738" y="7886"/>
                      <a:pt x="4726" y="7886"/>
                    </a:cubicBezTo>
                    <a:cubicBezTo>
                      <a:pt x="4706" y="7886"/>
                      <a:pt x="4680" y="7897"/>
                      <a:pt x="4669" y="7897"/>
                    </a:cubicBezTo>
                    <a:cubicBezTo>
                      <a:pt x="4653" y="7897"/>
                      <a:pt x="4662" y="7879"/>
                      <a:pt x="4735" y="7793"/>
                    </a:cubicBezTo>
                    <a:cubicBezTo>
                      <a:pt x="4797" y="7713"/>
                      <a:pt x="4868" y="7651"/>
                      <a:pt x="4949" y="7606"/>
                    </a:cubicBezTo>
                    <a:cubicBezTo>
                      <a:pt x="4969" y="7595"/>
                      <a:pt x="4984" y="7591"/>
                      <a:pt x="4997" y="7591"/>
                    </a:cubicBezTo>
                    <a:cubicBezTo>
                      <a:pt x="5054" y="7591"/>
                      <a:pt x="5039" y="7689"/>
                      <a:pt x="5095" y="7689"/>
                    </a:cubicBezTo>
                    <a:cubicBezTo>
                      <a:pt x="5106" y="7689"/>
                      <a:pt x="5119" y="7686"/>
                      <a:pt x="5136" y="7677"/>
                    </a:cubicBezTo>
                    <a:cubicBezTo>
                      <a:pt x="5162" y="7615"/>
                      <a:pt x="5189" y="7553"/>
                      <a:pt x="5207" y="7490"/>
                    </a:cubicBezTo>
                    <a:cubicBezTo>
                      <a:pt x="5278" y="7357"/>
                      <a:pt x="5376" y="7232"/>
                      <a:pt x="5483" y="7125"/>
                    </a:cubicBezTo>
                    <a:cubicBezTo>
                      <a:pt x="5590" y="7009"/>
                      <a:pt x="5617" y="7018"/>
                      <a:pt x="5679" y="6929"/>
                    </a:cubicBezTo>
                    <a:cubicBezTo>
                      <a:pt x="5741" y="6840"/>
                      <a:pt x="5795" y="6742"/>
                      <a:pt x="5839" y="6644"/>
                    </a:cubicBezTo>
                    <a:cubicBezTo>
                      <a:pt x="5902" y="6520"/>
                      <a:pt x="6062" y="6555"/>
                      <a:pt x="6196" y="6368"/>
                    </a:cubicBezTo>
                    <a:cubicBezTo>
                      <a:pt x="6258" y="6270"/>
                      <a:pt x="6240" y="6235"/>
                      <a:pt x="6329" y="6145"/>
                    </a:cubicBezTo>
                    <a:cubicBezTo>
                      <a:pt x="6418" y="6039"/>
                      <a:pt x="6516" y="5941"/>
                      <a:pt x="6623" y="5852"/>
                    </a:cubicBezTo>
                    <a:lnTo>
                      <a:pt x="6623" y="5852"/>
                    </a:lnTo>
                    <a:cubicBezTo>
                      <a:pt x="6447" y="6015"/>
                      <a:pt x="6258" y="6267"/>
                      <a:pt x="6302" y="6267"/>
                    </a:cubicBezTo>
                    <a:cubicBezTo>
                      <a:pt x="6321" y="6267"/>
                      <a:pt x="6380" y="6223"/>
                      <a:pt x="6499" y="6110"/>
                    </a:cubicBezTo>
                    <a:cubicBezTo>
                      <a:pt x="6685" y="5941"/>
                      <a:pt x="7023" y="5603"/>
                      <a:pt x="6980" y="5549"/>
                    </a:cubicBezTo>
                    <a:lnTo>
                      <a:pt x="6980" y="5549"/>
                    </a:lnTo>
                    <a:cubicBezTo>
                      <a:pt x="6982" y="5552"/>
                      <a:pt x="6987" y="5554"/>
                      <a:pt x="6993" y="5554"/>
                    </a:cubicBezTo>
                    <a:cubicBezTo>
                      <a:pt x="7142" y="5554"/>
                      <a:pt x="8240" y="4551"/>
                      <a:pt x="8565" y="4337"/>
                    </a:cubicBezTo>
                    <a:cubicBezTo>
                      <a:pt x="8868" y="4115"/>
                      <a:pt x="8716" y="4159"/>
                      <a:pt x="8672" y="4088"/>
                    </a:cubicBezTo>
                    <a:cubicBezTo>
                      <a:pt x="8770" y="3919"/>
                      <a:pt x="8814" y="3883"/>
                      <a:pt x="9001" y="3856"/>
                    </a:cubicBezTo>
                    <a:cubicBezTo>
                      <a:pt x="9010" y="3871"/>
                      <a:pt x="9028" y="3878"/>
                      <a:pt x="9055" y="3878"/>
                    </a:cubicBezTo>
                    <a:cubicBezTo>
                      <a:pt x="9255" y="3878"/>
                      <a:pt x="9920" y="3501"/>
                      <a:pt x="10266" y="3304"/>
                    </a:cubicBezTo>
                    <a:cubicBezTo>
                      <a:pt x="10480" y="3197"/>
                      <a:pt x="10685" y="3064"/>
                      <a:pt x="10872" y="2912"/>
                    </a:cubicBezTo>
                    <a:cubicBezTo>
                      <a:pt x="11068" y="2725"/>
                      <a:pt x="11299" y="2574"/>
                      <a:pt x="11558" y="2458"/>
                    </a:cubicBezTo>
                    <a:lnTo>
                      <a:pt x="11558" y="2458"/>
                    </a:lnTo>
                    <a:cubicBezTo>
                      <a:pt x="11303" y="2585"/>
                      <a:pt x="11165" y="2701"/>
                      <a:pt x="11231" y="2701"/>
                    </a:cubicBezTo>
                    <a:cubicBezTo>
                      <a:pt x="11267" y="2701"/>
                      <a:pt x="11362" y="2667"/>
                      <a:pt x="11531" y="2583"/>
                    </a:cubicBezTo>
                    <a:cubicBezTo>
                      <a:pt x="11896" y="2404"/>
                      <a:pt x="12270" y="2244"/>
                      <a:pt x="12644" y="2075"/>
                    </a:cubicBezTo>
                    <a:cubicBezTo>
                      <a:pt x="13099" y="1897"/>
                      <a:pt x="13295" y="1808"/>
                      <a:pt x="13473" y="1630"/>
                    </a:cubicBezTo>
                    <a:lnTo>
                      <a:pt x="13473" y="1630"/>
                    </a:lnTo>
                    <a:cubicBezTo>
                      <a:pt x="13393" y="1710"/>
                      <a:pt x="13304" y="1781"/>
                      <a:pt x="13393" y="1808"/>
                    </a:cubicBezTo>
                    <a:cubicBezTo>
                      <a:pt x="13398" y="1809"/>
                      <a:pt x="13405" y="1810"/>
                      <a:pt x="13415" y="1810"/>
                    </a:cubicBezTo>
                    <a:cubicBezTo>
                      <a:pt x="13502" y="1810"/>
                      <a:pt x="13749" y="1741"/>
                      <a:pt x="13749" y="1701"/>
                    </a:cubicBezTo>
                    <a:cubicBezTo>
                      <a:pt x="13758" y="1656"/>
                      <a:pt x="14043" y="1567"/>
                      <a:pt x="14239" y="1496"/>
                    </a:cubicBezTo>
                    <a:cubicBezTo>
                      <a:pt x="14337" y="1469"/>
                      <a:pt x="14319" y="1416"/>
                      <a:pt x="14408" y="1362"/>
                    </a:cubicBezTo>
                    <a:cubicBezTo>
                      <a:pt x="14551" y="1291"/>
                      <a:pt x="14693" y="1318"/>
                      <a:pt x="14836" y="1282"/>
                    </a:cubicBezTo>
                    <a:cubicBezTo>
                      <a:pt x="14969" y="1255"/>
                      <a:pt x="15112" y="1211"/>
                      <a:pt x="15254" y="1175"/>
                    </a:cubicBezTo>
                    <a:cubicBezTo>
                      <a:pt x="15388" y="1149"/>
                      <a:pt x="15521" y="1086"/>
                      <a:pt x="15637" y="1015"/>
                    </a:cubicBezTo>
                    <a:cubicBezTo>
                      <a:pt x="15691" y="961"/>
                      <a:pt x="15860" y="926"/>
                      <a:pt x="16047" y="890"/>
                    </a:cubicBezTo>
                    <a:lnTo>
                      <a:pt x="16047" y="890"/>
                    </a:lnTo>
                    <a:cubicBezTo>
                      <a:pt x="16057" y="925"/>
                      <a:pt x="16031" y="951"/>
                      <a:pt x="16061" y="951"/>
                    </a:cubicBezTo>
                    <a:cubicBezTo>
                      <a:pt x="16085" y="951"/>
                      <a:pt x="16144" y="934"/>
                      <a:pt x="16287" y="890"/>
                    </a:cubicBezTo>
                    <a:cubicBezTo>
                      <a:pt x="16475" y="837"/>
                      <a:pt x="16662" y="774"/>
                      <a:pt x="16831" y="712"/>
                    </a:cubicBezTo>
                    <a:lnTo>
                      <a:pt x="16831" y="712"/>
                    </a:lnTo>
                    <a:cubicBezTo>
                      <a:pt x="16830" y="712"/>
                      <a:pt x="16830" y="713"/>
                      <a:pt x="16830" y="713"/>
                    </a:cubicBezTo>
                    <a:cubicBezTo>
                      <a:pt x="16837" y="713"/>
                      <a:pt x="17051" y="644"/>
                      <a:pt x="17108" y="644"/>
                    </a:cubicBezTo>
                    <a:cubicBezTo>
                      <a:pt x="17121" y="644"/>
                      <a:pt x="17126" y="649"/>
                      <a:pt x="17116" y="659"/>
                    </a:cubicBezTo>
                    <a:cubicBezTo>
                      <a:pt x="17089" y="676"/>
                      <a:pt x="16991" y="703"/>
                      <a:pt x="17036" y="730"/>
                    </a:cubicBezTo>
                    <a:cubicBezTo>
                      <a:pt x="17187" y="712"/>
                      <a:pt x="17330" y="668"/>
                      <a:pt x="17463" y="596"/>
                    </a:cubicBezTo>
                    <a:cubicBezTo>
                      <a:pt x="17557" y="553"/>
                      <a:pt x="17780" y="486"/>
                      <a:pt x="17918" y="486"/>
                    </a:cubicBezTo>
                    <a:cubicBezTo>
                      <a:pt x="17950" y="486"/>
                      <a:pt x="17977" y="490"/>
                      <a:pt x="17998" y="498"/>
                    </a:cubicBezTo>
                    <a:cubicBezTo>
                      <a:pt x="18126" y="536"/>
                      <a:pt x="17993" y="574"/>
                      <a:pt x="18196" y="574"/>
                    </a:cubicBezTo>
                    <a:cubicBezTo>
                      <a:pt x="18233" y="574"/>
                      <a:pt x="18282" y="572"/>
                      <a:pt x="18345" y="570"/>
                    </a:cubicBezTo>
                    <a:lnTo>
                      <a:pt x="19084" y="534"/>
                    </a:lnTo>
                    <a:cubicBezTo>
                      <a:pt x="19334" y="516"/>
                      <a:pt x="19164" y="480"/>
                      <a:pt x="19182" y="454"/>
                    </a:cubicBezTo>
                    <a:cubicBezTo>
                      <a:pt x="19274" y="404"/>
                      <a:pt x="19372" y="377"/>
                      <a:pt x="19476" y="377"/>
                    </a:cubicBezTo>
                    <a:cubicBezTo>
                      <a:pt x="19502" y="377"/>
                      <a:pt x="19529" y="379"/>
                      <a:pt x="19556" y="383"/>
                    </a:cubicBezTo>
                    <a:cubicBezTo>
                      <a:pt x="19606" y="392"/>
                      <a:pt x="19750" y="405"/>
                      <a:pt x="19868" y="405"/>
                    </a:cubicBezTo>
                    <a:cubicBezTo>
                      <a:pt x="19961" y="405"/>
                      <a:pt x="20037" y="397"/>
                      <a:pt x="20037" y="374"/>
                    </a:cubicBezTo>
                    <a:cubicBezTo>
                      <a:pt x="20037" y="431"/>
                      <a:pt x="20191" y="436"/>
                      <a:pt x="20390" y="436"/>
                    </a:cubicBezTo>
                    <a:cubicBezTo>
                      <a:pt x="20439" y="436"/>
                      <a:pt x="20492" y="436"/>
                      <a:pt x="20545" y="436"/>
                    </a:cubicBezTo>
                    <a:lnTo>
                      <a:pt x="21240" y="418"/>
                    </a:lnTo>
                    <a:cubicBezTo>
                      <a:pt x="21365" y="436"/>
                      <a:pt x="21489" y="454"/>
                      <a:pt x="21614" y="480"/>
                    </a:cubicBezTo>
                    <a:cubicBezTo>
                      <a:pt x="21837" y="516"/>
                      <a:pt x="22077" y="534"/>
                      <a:pt x="22300" y="570"/>
                    </a:cubicBezTo>
                    <a:cubicBezTo>
                      <a:pt x="22469" y="578"/>
                      <a:pt x="23636" y="721"/>
                      <a:pt x="23627" y="801"/>
                    </a:cubicBezTo>
                    <a:cubicBezTo>
                      <a:pt x="23768" y="827"/>
                      <a:pt x="23860" y="840"/>
                      <a:pt x="23922" y="840"/>
                    </a:cubicBezTo>
                    <a:cubicBezTo>
                      <a:pt x="23990" y="840"/>
                      <a:pt x="24022" y="825"/>
                      <a:pt x="24046" y="792"/>
                    </a:cubicBezTo>
                    <a:cubicBezTo>
                      <a:pt x="24052" y="768"/>
                      <a:pt x="24156" y="753"/>
                      <a:pt x="24271" y="753"/>
                    </a:cubicBezTo>
                    <a:cubicBezTo>
                      <a:pt x="24328" y="753"/>
                      <a:pt x="24387" y="757"/>
                      <a:pt x="24438" y="766"/>
                    </a:cubicBezTo>
                    <a:cubicBezTo>
                      <a:pt x="24411" y="766"/>
                      <a:pt x="24518" y="899"/>
                      <a:pt x="24571" y="926"/>
                    </a:cubicBezTo>
                    <a:cubicBezTo>
                      <a:pt x="24776" y="997"/>
                      <a:pt x="24990" y="1051"/>
                      <a:pt x="25212" y="1077"/>
                    </a:cubicBezTo>
                    <a:cubicBezTo>
                      <a:pt x="25391" y="1095"/>
                      <a:pt x="25595" y="1122"/>
                      <a:pt x="25800" y="1157"/>
                    </a:cubicBezTo>
                    <a:cubicBezTo>
                      <a:pt x="25827" y="1166"/>
                      <a:pt x="25934" y="1255"/>
                      <a:pt x="25987" y="1273"/>
                    </a:cubicBezTo>
                    <a:cubicBezTo>
                      <a:pt x="26065" y="1305"/>
                      <a:pt x="26126" y="1316"/>
                      <a:pt x="26178" y="1316"/>
                    </a:cubicBezTo>
                    <a:cubicBezTo>
                      <a:pt x="26295" y="1316"/>
                      <a:pt x="26370" y="1262"/>
                      <a:pt x="26489" y="1262"/>
                    </a:cubicBezTo>
                    <a:cubicBezTo>
                      <a:pt x="26527" y="1262"/>
                      <a:pt x="26570" y="1268"/>
                      <a:pt x="26620" y="1282"/>
                    </a:cubicBezTo>
                    <a:cubicBezTo>
                      <a:pt x="27021" y="1389"/>
                      <a:pt x="26566" y="1407"/>
                      <a:pt x="26825" y="1505"/>
                    </a:cubicBezTo>
                    <a:cubicBezTo>
                      <a:pt x="27261" y="1674"/>
                      <a:pt x="27769" y="1683"/>
                      <a:pt x="28152" y="1790"/>
                    </a:cubicBezTo>
                    <a:cubicBezTo>
                      <a:pt x="28216" y="1798"/>
                      <a:pt x="28927" y="2022"/>
                      <a:pt x="28793" y="2022"/>
                    </a:cubicBezTo>
                    <a:cubicBezTo>
                      <a:pt x="28778" y="2022"/>
                      <a:pt x="28752" y="2019"/>
                      <a:pt x="28713" y="2013"/>
                    </a:cubicBezTo>
                    <a:cubicBezTo>
                      <a:pt x="28541" y="1948"/>
                      <a:pt x="28421" y="1917"/>
                      <a:pt x="28376" y="1917"/>
                    </a:cubicBezTo>
                    <a:cubicBezTo>
                      <a:pt x="28321" y="1917"/>
                      <a:pt x="28378" y="1964"/>
                      <a:pt x="28588" y="2057"/>
                    </a:cubicBezTo>
                    <a:cubicBezTo>
                      <a:pt x="28700" y="2102"/>
                      <a:pt x="29037" y="2234"/>
                      <a:pt x="29133" y="2234"/>
                    </a:cubicBezTo>
                    <a:cubicBezTo>
                      <a:pt x="29152" y="2234"/>
                      <a:pt x="29161" y="2229"/>
                      <a:pt x="29158" y="2217"/>
                    </a:cubicBezTo>
                    <a:cubicBezTo>
                      <a:pt x="29158" y="2192"/>
                      <a:pt x="28969" y="2064"/>
                      <a:pt x="29043" y="2064"/>
                    </a:cubicBezTo>
                    <a:cubicBezTo>
                      <a:pt x="29048" y="2064"/>
                      <a:pt x="29054" y="2065"/>
                      <a:pt x="29060" y="2066"/>
                    </a:cubicBezTo>
                    <a:cubicBezTo>
                      <a:pt x="29078" y="2075"/>
                      <a:pt x="29669" y="2512"/>
                      <a:pt x="29793" y="2512"/>
                    </a:cubicBezTo>
                    <a:cubicBezTo>
                      <a:pt x="29795" y="2512"/>
                      <a:pt x="29798" y="2512"/>
                      <a:pt x="29800" y="2511"/>
                    </a:cubicBezTo>
                    <a:cubicBezTo>
                      <a:pt x="29862" y="2502"/>
                      <a:pt x="29826" y="2431"/>
                      <a:pt x="29907" y="2422"/>
                    </a:cubicBezTo>
                    <a:cubicBezTo>
                      <a:pt x="30031" y="2440"/>
                      <a:pt x="30156" y="2467"/>
                      <a:pt x="30272" y="2502"/>
                    </a:cubicBezTo>
                    <a:cubicBezTo>
                      <a:pt x="30227" y="2591"/>
                      <a:pt x="30174" y="2609"/>
                      <a:pt x="30592" y="2796"/>
                    </a:cubicBezTo>
                    <a:cubicBezTo>
                      <a:pt x="30670" y="2839"/>
                      <a:pt x="31085" y="3016"/>
                      <a:pt x="31172" y="3016"/>
                    </a:cubicBezTo>
                    <a:cubicBezTo>
                      <a:pt x="31195" y="3016"/>
                      <a:pt x="31195" y="3004"/>
                      <a:pt x="31162" y="2974"/>
                    </a:cubicBezTo>
                    <a:lnTo>
                      <a:pt x="31162" y="2974"/>
                    </a:lnTo>
                    <a:lnTo>
                      <a:pt x="31528" y="3162"/>
                    </a:lnTo>
                    <a:cubicBezTo>
                      <a:pt x="31528" y="3197"/>
                      <a:pt x="31412" y="3188"/>
                      <a:pt x="31483" y="3260"/>
                    </a:cubicBezTo>
                    <a:cubicBezTo>
                      <a:pt x="31617" y="3384"/>
                      <a:pt x="31777" y="3491"/>
                      <a:pt x="31946" y="3562"/>
                    </a:cubicBezTo>
                    <a:cubicBezTo>
                      <a:pt x="32320" y="3732"/>
                      <a:pt x="32516" y="3660"/>
                      <a:pt x="32694" y="3954"/>
                    </a:cubicBezTo>
                    <a:cubicBezTo>
                      <a:pt x="32596" y="4097"/>
                      <a:pt x="32988" y="4088"/>
                      <a:pt x="33238" y="4275"/>
                    </a:cubicBezTo>
                    <a:cubicBezTo>
                      <a:pt x="33416" y="4400"/>
                      <a:pt x="33585" y="4640"/>
                      <a:pt x="33737" y="4711"/>
                    </a:cubicBezTo>
                    <a:cubicBezTo>
                      <a:pt x="33771" y="4720"/>
                      <a:pt x="34020" y="4828"/>
                      <a:pt x="34038" y="4828"/>
                    </a:cubicBezTo>
                    <a:cubicBezTo>
                      <a:pt x="34039" y="4828"/>
                      <a:pt x="34039" y="4828"/>
                      <a:pt x="34039" y="4827"/>
                    </a:cubicBezTo>
                    <a:lnTo>
                      <a:pt x="34039" y="4827"/>
                    </a:lnTo>
                    <a:cubicBezTo>
                      <a:pt x="34111" y="4952"/>
                      <a:pt x="33950" y="4854"/>
                      <a:pt x="34173" y="5085"/>
                    </a:cubicBezTo>
                    <a:cubicBezTo>
                      <a:pt x="34280" y="5192"/>
                      <a:pt x="34494" y="5388"/>
                      <a:pt x="34583" y="5415"/>
                    </a:cubicBezTo>
                    <a:cubicBezTo>
                      <a:pt x="34672" y="5442"/>
                      <a:pt x="34859" y="5638"/>
                      <a:pt x="35010" y="5780"/>
                    </a:cubicBezTo>
                    <a:cubicBezTo>
                      <a:pt x="35108" y="5869"/>
                      <a:pt x="35215" y="5834"/>
                      <a:pt x="35420" y="6039"/>
                    </a:cubicBezTo>
                    <a:lnTo>
                      <a:pt x="35349" y="6101"/>
                    </a:lnTo>
                    <a:cubicBezTo>
                      <a:pt x="35446" y="6198"/>
                      <a:pt x="35603" y="6355"/>
                      <a:pt x="35657" y="6355"/>
                    </a:cubicBezTo>
                    <a:cubicBezTo>
                      <a:pt x="35662" y="6355"/>
                      <a:pt x="35666" y="6353"/>
                      <a:pt x="35669" y="6350"/>
                    </a:cubicBezTo>
                    <a:cubicBezTo>
                      <a:pt x="35794" y="6413"/>
                      <a:pt x="35892" y="6520"/>
                      <a:pt x="35954" y="6635"/>
                    </a:cubicBezTo>
                    <a:cubicBezTo>
                      <a:pt x="36054" y="6728"/>
                      <a:pt x="36089" y="6762"/>
                      <a:pt x="36112" y="6762"/>
                    </a:cubicBezTo>
                    <a:cubicBezTo>
                      <a:pt x="36120" y="6762"/>
                      <a:pt x="36126" y="6758"/>
                      <a:pt x="36133" y="6751"/>
                    </a:cubicBezTo>
                    <a:cubicBezTo>
                      <a:pt x="36136" y="6748"/>
                      <a:pt x="36140" y="6747"/>
                      <a:pt x="36145" y="6747"/>
                    </a:cubicBezTo>
                    <a:cubicBezTo>
                      <a:pt x="36198" y="6747"/>
                      <a:pt x="36355" y="6912"/>
                      <a:pt x="36453" y="7009"/>
                    </a:cubicBezTo>
                    <a:lnTo>
                      <a:pt x="36320" y="7125"/>
                    </a:lnTo>
                    <a:cubicBezTo>
                      <a:pt x="36322" y="7123"/>
                      <a:pt x="36325" y="7122"/>
                      <a:pt x="36329" y="7122"/>
                    </a:cubicBezTo>
                    <a:cubicBezTo>
                      <a:pt x="36414" y="7122"/>
                      <a:pt x="36833" y="7551"/>
                      <a:pt x="36952" y="7695"/>
                    </a:cubicBezTo>
                    <a:cubicBezTo>
                      <a:pt x="37139" y="7918"/>
                      <a:pt x="37086" y="7936"/>
                      <a:pt x="37210" y="8096"/>
                    </a:cubicBezTo>
                    <a:cubicBezTo>
                      <a:pt x="37727" y="8800"/>
                      <a:pt x="38306" y="9521"/>
                      <a:pt x="38796" y="10269"/>
                    </a:cubicBezTo>
                    <a:lnTo>
                      <a:pt x="38796" y="10269"/>
                    </a:lnTo>
                    <a:cubicBezTo>
                      <a:pt x="38795" y="10276"/>
                      <a:pt x="38795" y="10346"/>
                      <a:pt x="38867" y="10474"/>
                    </a:cubicBezTo>
                    <a:lnTo>
                      <a:pt x="39108" y="10848"/>
                    </a:lnTo>
                    <a:cubicBezTo>
                      <a:pt x="39366" y="11249"/>
                      <a:pt x="39606" y="11650"/>
                      <a:pt x="39829" y="12069"/>
                    </a:cubicBezTo>
                    <a:cubicBezTo>
                      <a:pt x="40123" y="12648"/>
                      <a:pt x="40390" y="13236"/>
                      <a:pt x="40631" y="13832"/>
                    </a:cubicBezTo>
                    <a:cubicBezTo>
                      <a:pt x="40702" y="14046"/>
                      <a:pt x="40782" y="14242"/>
                      <a:pt x="40880" y="14438"/>
                    </a:cubicBezTo>
                    <a:cubicBezTo>
                      <a:pt x="40951" y="14572"/>
                      <a:pt x="40996" y="14723"/>
                      <a:pt x="41014" y="14874"/>
                    </a:cubicBezTo>
                    <a:cubicBezTo>
                      <a:pt x="40997" y="14797"/>
                      <a:pt x="40971" y="14731"/>
                      <a:pt x="40959" y="14731"/>
                    </a:cubicBezTo>
                    <a:cubicBezTo>
                      <a:pt x="40952" y="14731"/>
                      <a:pt x="40950" y="14756"/>
                      <a:pt x="40960" y="14821"/>
                    </a:cubicBezTo>
                    <a:cubicBezTo>
                      <a:pt x="41032" y="15177"/>
                      <a:pt x="41121" y="15578"/>
                      <a:pt x="41183" y="15934"/>
                    </a:cubicBezTo>
                    <a:cubicBezTo>
                      <a:pt x="41219" y="16086"/>
                      <a:pt x="41236" y="16522"/>
                      <a:pt x="41299" y="16629"/>
                    </a:cubicBezTo>
                    <a:cubicBezTo>
                      <a:pt x="41306" y="16644"/>
                      <a:pt x="41316" y="16650"/>
                      <a:pt x="41327" y="16650"/>
                    </a:cubicBezTo>
                    <a:cubicBezTo>
                      <a:pt x="41370" y="16650"/>
                      <a:pt x="41431" y="16567"/>
                      <a:pt x="41459" y="16567"/>
                    </a:cubicBezTo>
                    <a:cubicBezTo>
                      <a:pt x="41495" y="16870"/>
                      <a:pt x="41388" y="16950"/>
                      <a:pt x="41343" y="16968"/>
                    </a:cubicBezTo>
                    <a:cubicBezTo>
                      <a:pt x="41263" y="16994"/>
                      <a:pt x="41308" y="17315"/>
                      <a:pt x="41325" y="17609"/>
                    </a:cubicBezTo>
                    <a:cubicBezTo>
                      <a:pt x="41343" y="18001"/>
                      <a:pt x="41379" y="18437"/>
                      <a:pt x="41370" y="18820"/>
                    </a:cubicBezTo>
                    <a:cubicBezTo>
                      <a:pt x="41361" y="18892"/>
                      <a:pt x="41334" y="18990"/>
                      <a:pt x="41334" y="19025"/>
                    </a:cubicBezTo>
                    <a:cubicBezTo>
                      <a:pt x="41343" y="19186"/>
                      <a:pt x="41361" y="19337"/>
                      <a:pt x="41397" y="19497"/>
                    </a:cubicBezTo>
                    <a:cubicBezTo>
                      <a:pt x="41450" y="19827"/>
                      <a:pt x="41361" y="20299"/>
                      <a:pt x="41334" y="20646"/>
                    </a:cubicBezTo>
                    <a:cubicBezTo>
                      <a:pt x="41299" y="20869"/>
                      <a:pt x="41325" y="21092"/>
                      <a:pt x="41406" y="21305"/>
                    </a:cubicBezTo>
                    <a:cubicBezTo>
                      <a:pt x="41462" y="21524"/>
                      <a:pt x="41415" y="21556"/>
                      <a:pt x="41364" y="21556"/>
                    </a:cubicBezTo>
                    <a:cubicBezTo>
                      <a:pt x="41344" y="21556"/>
                      <a:pt x="41323" y="21551"/>
                      <a:pt x="41307" y="21551"/>
                    </a:cubicBezTo>
                    <a:cubicBezTo>
                      <a:pt x="41300" y="21551"/>
                      <a:pt x="41294" y="21552"/>
                      <a:pt x="41290" y="21555"/>
                    </a:cubicBezTo>
                    <a:cubicBezTo>
                      <a:pt x="41219" y="21626"/>
                      <a:pt x="41325" y="22054"/>
                      <a:pt x="41325" y="22107"/>
                    </a:cubicBezTo>
                    <a:cubicBezTo>
                      <a:pt x="41352" y="22437"/>
                      <a:pt x="41219" y="22508"/>
                      <a:pt x="41165" y="22722"/>
                    </a:cubicBezTo>
                    <a:cubicBezTo>
                      <a:pt x="41094" y="23025"/>
                      <a:pt x="41058" y="23327"/>
                      <a:pt x="41032" y="23639"/>
                    </a:cubicBezTo>
                    <a:cubicBezTo>
                      <a:pt x="41023" y="23807"/>
                      <a:pt x="40856" y="24779"/>
                      <a:pt x="40775" y="24779"/>
                    </a:cubicBezTo>
                    <a:cubicBezTo>
                      <a:pt x="40775" y="24779"/>
                      <a:pt x="40774" y="24779"/>
                      <a:pt x="40773" y="24779"/>
                    </a:cubicBezTo>
                    <a:cubicBezTo>
                      <a:pt x="40711" y="24993"/>
                      <a:pt x="40666" y="25251"/>
                      <a:pt x="40613" y="25465"/>
                    </a:cubicBezTo>
                    <a:cubicBezTo>
                      <a:pt x="40426" y="26276"/>
                      <a:pt x="40159" y="27068"/>
                      <a:pt x="39838" y="27834"/>
                    </a:cubicBezTo>
                    <a:cubicBezTo>
                      <a:pt x="39723" y="28090"/>
                      <a:pt x="39609" y="28407"/>
                      <a:pt x="39667" y="28457"/>
                    </a:cubicBezTo>
                    <a:lnTo>
                      <a:pt x="39667" y="28457"/>
                    </a:lnTo>
                    <a:cubicBezTo>
                      <a:pt x="39647" y="28441"/>
                      <a:pt x="39627" y="28408"/>
                      <a:pt x="39597" y="28408"/>
                    </a:cubicBezTo>
                    <a:cubicBezTo>
                      <a:pt x="39573" y="28408"/>
                      <a:pt x="39542" y="28428"/>
                      <a:pt x="39500" y="28494"/>
                    </a:cubicBezTo>
                    <a:cubicBezTo>
                      <a:pt x="39402" y="28609"/>
                      <a:pt x="39393" y="28707"/>
                      <a:pt x="39304" y="28841"/>
                    </a:cubicBezTo>
                    <a:lnTo>
                      <a:pt x="39143" y="29072"/>
                    </a:lnTo>
                    <a:cubicBezTo>
                      <a:pt x="38929" y="29411"/>
                      <a:pt x="38689" y="29714"/>
                      <a:pt x="38457" y="30061"/>
                    </a:cubicBezTo>
                    <a:cubicBezTo>
                      <a:pt x="38377" y="30222"/>
                      <a:pt x="38270" y="30373"/>
                      <a:pt x="38155" y="30515"/>
                    </a:cubicBezTo>
                    <a:lnTo>
                      <a:pt x="37887" y="30845"/>
                    </a:lnTo>
                    <a:cubicBezTo>
                      <a:pt x="37861" y="31023"/>
                      <a:pt x="38012" y="31005"/>
                      <a:pt x="37950" y="31210"/>
                    </a:cubicBezTo>
                    <a:cubicBezTo>
                      <a:pt x="37937" y="31249"/>
                      <a:pt x="37700" y="31433"/>
                      <a:pt x="37619" y="31433"/>
                    </a:cubicBezTo>
                    <a:cubicBezTo>
                      <a:pt x="37587" y="31433"/>
                      <a:pt x="37580" y="31404"/>
                      <a:pt x="37620" y="31326"/>
                    </a:cubicBezTo>
                    <a:cubicBezTo>
                      <a:pt x="37679" y="31216"/>
                      <a:pt x="37689" y="31168"/>
                      <a:pt x="37664" y="31168"/>
                    </a:cubicBezTo>
                    <a:cubicBezTo>
                      <a:pt x="37625" y="31168"/>
                      <a:pt x="37496" y="31288"/>
                      <a:pt x="37326" y="31469"/>
                    </a:cubicBezTo>
                    <a:cubicBezTo>
                      <a:pt x="37193" y="31593"/>
                      <a:pt x="37059" y="31736"/>
                      <a:pt x="36943" y="31887"/>
                    </a:cubicBezTo>
                    <a:cubicBezTo>
                      <a:pt x="36890" y="31976"/>
                      <a:pt x="36943" y="31958"/>
                      <a:pt x="36774" y="32092"/>
                    </a:cubicBezTo>
                    <a:cubicBezTo>
                      <a:pt x="36664" y="32178"/>
                      <a:pt x="36176" y="32485"/>
                      <a:pt x="36096" y="32485"/>
                    </a:cubicBezTo>
                    <a:cubicBezTo>
                      <a:pt x="36085" y="32485"/>
                      <a:pt x="36082" y="32479"/>
                      <a:pt x="36088" y="32466"/>
                    </a:cubicBezTo>
                    <a:lnTo>
                      <a:pt x="36088" y="32466"/>
                    </a:lnTo>
                    <a:cubicBezTo>
                      <a:pt x="36017" y="32609"/>
                      <a:pt x="35919" y="32689"/>
                      <a:pt x="35661" y="32911"/>
                    </a:cubicBezTo>
                    <a:cubicBezTo>
                      <a:pt x="35429" y="33090"/>
                      <a:pt x="35215" y="33277"/>
                      <a:pt x="35010" y="33473"/>
                    </a:cubicBezTo>
                    <a:cubicBezTo>
                      <a:pt x="34957" y="33526"/>
                      <a:pt x="34779" y="33740"/>
                      <a:pt x="34743" y="33758"/>
                    </a:cubicBezTo>
                    <a:cubicBezTo>
                      <a:pt x="34645" y="33784"/>
                      <a:pt x="34556" y="33820"/>
                      <a:pt x="34467" y="33873"/>
                    </a:cubicBezTo>
                    <a:cubicBezTo>
                      <a:pt x="34298" y="33998"/>
                      <a:pt x="34191" y="34150"/>
                      <a:pt x="34031" y="34292"/>
                    </a:cubicBezTo>
                    <a:cubicBezTo>
                      <a:pt x="33852" y="34452"/>
                      <a:pt x="33683" y="34631"/>
                      <a:pt x="33541" y="34818"/>
                    </a:cubicBezTo>
                    <a:cubicBezTo>
                      <a:pt x="33291" y="35040"/>
                      <a:pt x="33362" y="35174"/>
                      <a:pt x="33371" y="35227"/>
                    </a:cubicBezTo>
                    <a:cubicBezTo>
                      <a:pt x="33380" y="35290"/>
                      <a:pt x="33300" y="35432"/>
                      <a:pt x="33220" y="35593"/>
                    </a:cubicBezTo>
                    <a:cubicBezTo>
                      <a:pt x="33186" y="35572"/>
                      <a:pt x="33166" y="35550"/>
                      <a:pt x="33141" y="35550"/>
                    </a:cubicBezTo>
                    <a:cubicBezTo>
                      <a:pt x="33101" y="35550"/>
                      <a:pt x="33050" y="35612"/>
                      <a:pt x="32917" y="35851"/>
                    </a:cubicBezTo>
                    <a:cubicBezTo>
                      <a:pt x="32552" y="36555"/>
                      <a:pt x="32276" y="37294"/>
                      <a:pt x="32089" y="38060"/>
                    </a:cubicBezTo>
                    <a:cubicBezTo>
                      <a:pt x="32072" y="38110"/>
                      <a:pt x="31899" y="38827"/>
                      <a:pt x="31936" y="38827"/>
                    </a:cubicBezTo>
                    <a:cubicBezTo>
                      <a:pt x="31938" y="38827"/>
                      <a:pt x="31942" y="38824"/>
                      <a:pt x="31946" y="38817"/>
                    </a:cubicBezTo>
                    <a:cubicBezTo>
                      <a:pt x="31964" y="38786"/>
                      <a:pt x="31976" y="38773"/>
                      <a:pt x="31983" y="38773"/>
                    </a:cubicBezTo>
                    <a:cubicBezTo>
                      <a:pt x="32023" y="38773"/>
                      <a:pt x="31948" y="39121"/>
                      <a:pt x="31911" y="39262"/>
                    </a:cubicBezTo>
                    <a:cubicBezTo>
                      <a:pt x="31875" y="39432"/>
                      <a:pt x="31848" y="39316"/>
                      <a:pt x="31804" y="39440"/>
                    </a:cubicBezTo>
                    <a:cubicBezTo>
                      <a:pt x="31768" y="39547"/>
                      <a:pt x="31741" y="39663"/>
                      <a:pt x="31732" y="39788"/>
                    </a:cubicBezTo>
                    <a:cubicBezTo>
                      <a:pt x="31697" y="39993"/>
                      <a:pt x="31599" y="40581"/>
                      <a:pt x="31617" y="40750"/>
                    </a:cubicBezTo>
                    <a:cubicBezTo>
                      <a:pt x="31643" y="40910"/>
                      <a:pt x="31599" y="41070"/>
                      <a:pt x="31590" y="41311"/>
                    </a:cubicBezTo>
                    <a:cubicBezTo>
                      <a:pt x="31590" y="41453"/>
                      <a:pt x="31643" y="41623"/>
                      <a:pt x="31634" y="41703"/>
                    </a:cubicBezTo>
                    <a:cubicBezTo>
                      <a:pt x="31634" y="41783"/>
                      <a:pt x="31581" y="41836"/>
                      <a:pt x="31563" y="41917"/>
                    </a:cubicBezTo>
                    <a:cubicBezTo>
                      <a:pt x="31501" y="42166"/>
                      <a:pt x="31474" y="42415"/>
                      <a:pt x="31456" y="42674"/>
                    </a:cubicBezTo>
                    <a:cubicBezTo>
                      <a:pt x="31447" y="42870"/>
                      <a:pt x="31439" y="43083"/>
                      <a:pt x="31430" y="43297"/>
                    </a:cubicBezTo>
                    <a:cubicBezTo>
                      <a:pt x="31447" y="43484"/>
                      <a:pt x="31376" y="43671"/>
                      <a:pt x="31234" y="43796"/>
                    </a:cubicBezTo>
                    <a:cubicBezTo>
                      <a:pt x="31091" y="43912"/>
                      <a:pt x="31011" y="43930"/>
                      <a:pt x="31020" y="43983"/>
                    </a:cubicBezTo>
                    <a:cubicBezTo>
                      <a:pt x="30972" y="43998"/>
                      <a:pt x="30944" y="44011"/>
                      <a:pt x="30933" y="44023"/>
                    </a:cubicBezTo>
                    <a:lnTo>
                      <a:pt x="30933" y="44023"/>
                    </a:lnTo>
                    <a:cubicBezTo>
                      <a:pt x="30927" y="43943"/>
                      <a:pt x="30858" y="43875"/>
                      <a:pt x="30735" y="43814"/>
                    </a:cubicBezTo>
                    <a:cubicBezTo>
                      <a:pt x="30637" y="43760"/>
                      <a:pt x="30566" y="43680"/>
                      <a:pt x="30521" y="43582"/>
                    </a:cubicBezTo>
                    <a:cubicBezTo>
                      <a:pt x="30485" y="43484"/>
                      <a:pt x="30468" y="43386"/>
                      <a:pt x="30459" y="43288"/>
                    </a:cubicBezTo>
                    <a:cubicBezTo>
                      <a:pt x="30396" y="43128"/>
                      <a:pt x="30325" y="43128"/>
                      <a:pt x="30414" y="42656"/>
                    </a:cubicBezTo>
                    <a:cubicBezTo>
                      <a:pt x="30468" y="42255"/>
                      <a:pt x="30530" y="41801"/>
                      <a:pt x="30548" y="41382"/>
                    </a:cubicBezTo>
                    <a:cubicBezTo>
                      <a:pt x="30566" y="41115"/>
                      <a:pt x="30477" y="40892"/>
                      <a:pt x="30512" y="40687"/>
                    </a:cubicBezTo>
                    <a:cubicBezTo>
                      <a:pt x="30575" y="40358"/>
                      <a:pt x="30726" y="40340"/>
                      <a:pt x="30797" y="39939"/>
                    </a:cubicBezTo>
                    <a:cubicBezTo>
                      <a:pt x="30817" y="39841"/>
                      <a:pt x="30804" y="39816"/>
                      <a:pt x="30780" y="39816"/>
                    </a:cubicBezTo>
                    <a:cubicBezTo>
                      <a:pt x="30755" y="39816"/>
                      <a:pt x="30719" y="39845"/>
                      <a:pt x="30699" y="39845"/>
                    </a:cubicBezTo>
                    <a:cubicBezTo>
                      <a:pt x="30696" y="39845"/>
                      <a:pt x="30693" y="39844"/>
                      <a:pt x="30690" y="39841"/>
                    </a:cubicBezTo>
                    <a:cubicBezTo>
                      <a:pt x="30726" y="39636"/>
                      <a:pt x="30868" y="39565"/>
                      <a:pt x="30860" y="39351"/>
                    </a:cubicBezTo>
                    <a:cubicBezTo>
                      <a:pt x="30860" y="39289"/>
                      <a:pt x="30628" y="39164"/>
                      <a:pt x="30771" y="38853"/>
                    </a:cubicBezTo>
                    <a:cubicBezTo>
                      <a:pt x="30833" y="38710"/>
                      <a:pt x="30860" y="38888"/>
                      <a:pt x="30949" y="38612"/>
                    </a:cubicBezTo>
                    <a:cubicBezTo>
                      <a:pt x="30993" y="38461"/>
                      <a:pt x="31029" y="38318"/>
                      <a:pt x="31056" y="38167"/>
                    </a:cubicBezTo>
                    <a:cubicBezTo>
                      <a:pt x="31109" y="37846"/>
                      <a:pt x="30895" y="38220"/>
                      <a:pt x="31047" y="37632"/>
                    </a:cubicBezTo>
                    <a:lnTo>
                      <a:pt x="31047" y="37632"/>
                    </a:lnTo>
                    <a:cubicBezTo>
                      <a:pt x="31058" y="37643"/>
                      <a:pt x="31070" y="37649"/>
                      <a:pt x="31083" y="37649"/>
                    </a:cubicBezTo>
                    <a:cubicBezTo>
                      <a:pt x="31123" y="37649"/>
                      <a:pt x="31173" y="37597"/>
                      <a:pt x="31234" y="37490"/>
                    </a:cubicBezTo>
                    <a:cubicBezTo>
                      <a:pt x="31332" y="37276"/>
                      <a:pt x="31474" y="36938"/>
                      <a:pt x="31385" y="36902"/>
                    </a:cubicBezTo>
                    <a:lnTo>
                      <a:pt x="31385" y="36902"/>
                    </a:lnTo>
                    <a:cubicBezTo>
                      <a:pt x="31393" y="36905"/>
                      <a:pt x="31401" y="36906"/>
                      <a:pt x="31409" y="36906"/>
                    </a:cubicBezTo>
                    <a:cubicBezTo>
                      <a:pt x="31519" y="36906"/>
                      <a:pt x="31584" y="36624"/>
                      <a:pt x="31626" y="36341"/>
                    </a:cubicBezTo>
                    <a:cubicBezTo>
                      <a:pt x="31627" y="36341"/>
                      <a:pt x="31628" y="36341"/>
                      <a:pt x="31629" y="36341"/>
                    </a:cubicBezTo>
                    <a:cubicBezTo>
                      <a:pt x="31698" y="36341"/>
                      <a:pt x="32042" y="35445"/>
                      <a:pt x="32204" y="35115"/>
                    </a:cubicBezTo>
                    <a:lnTo>
                      <a:pt x="32204" y="35115"/>
                    </a:lnTo>
                    <a:cubicBezTo>
                      <a:pt x="32108" y="35276"/>
                      <a:pt x="32043" y="35350"/>
                      <a:pt x="32019" y="35350"/>
                    </a:cubicBezTo>
                    <a:cubicBezTo>
                      <a:pt x="31985" y="35350"/>
                      <a:pt x="32044" y="35184"/>
                      <a:pt x="32231" y="34898"/>
                    </a:cubicBezTo>
                    <a:cubicBezTo>
                      <a:pt x="32463" y="34559"/>
                      <a:pt x="32686" y="34203"/>
                      <a:pt x="32979" y="33891"/>
                    </a:cubicBezTo>
                    <a:cubicBezTo>
                      <a:pt x="32976" y="33888"/>
                      <a:pt x="32972" y="33887"/>
                      <a:pt x="32966" y="33887"/>
                    </a:cubicBezTo>
                    <a:cubicBezTo>
                      <a:pt x="32906" y="33887"/>
                      <a:pt x="32713" y="34047"/>
                      <a:pt x="32534" y="34274"/>
                    </a:cubicBezTo>
                    <a:cubicBezTo>
                      <a:pt x="32353" y="34505"/>
                      <a:pt x="32172" y="34773"/>
                      <a:pt x="32082" y="34932"/>
                    </a:cubicBezTo>
                    <a:lnTo>
                      <a:pt x="32082" y="34932"/>
                    </a:lnTo>
                    <a:cubicBezTo>
                      <a:pt x="32237" y="34652"/>
                      <a:pt x="32400" y="34388"/>
                      <a:pt x="32588" y="34132"/>
                    </a:cubicBezTo>
                    <a:cubicBezTo>
                      <a:pt x="32721" y="33945"/>
                      <a:pt x="32971" y="33704"/>
                      <a:pt x="33086" y="33677"/>
                    </a:cubicBezTo>
                    <a:cubicBezTo>
                      <a:pt x="33096" y="33674"/>
                      <a:pt x="33104" y="33673"/>
                      <a:pt x="33109" y="33673"/>
                    </a:cubicBezTo>
                    <a:cubicBezTo>
                      <a:pt x="33150" y="33673"/>
                      <a:pt x="33114" y="33738"/>
                      <a:pt x="33145" y="33738"/>
                    </a:cubicBezTo>
                    <a:cubicBezTo>
                      <a:pt x="33161" y="33738"/>
                      <a:pt x="33192" y="33722"/>
                      <a:pt x="33256" y="33677"/>
                    </a:cubicBezTo>
                    <a:cubicBezTo>
                      <a:pt x="33701" y="33357"/>
                      <a:pt x="33745" y="33170"/>
                      <a:pt x="34137" y="32840"/>
                    </a:cubicBezTo>
                    <a:cubicBezTo>
                      <a:pt x="34405" y="32618"/>
                      <a:pt x="34707" y="32430"/>
                      <a:pt x="35028" y="32279"/>
                    </a:cubicBezTo>
                    <a:cubicBezTo>
                      <a:pt x="34992" y="32235"/>
                      <a:pt x="35206" y="31950"/>
                      <a:pt x="35349" y="31789"/>
                    </a:cubicBezTo>
                    <a:cubicBezTo>
                      <a:pt x="35451" y="31680"/>
                      <a:pt x="35497" y="31654"/>
                      <a:pt x="35524" y="31654"/>
                    </a:cubicBezTo>
                    <a:cubicBezTo>
                      <a:pt x="35548" y="31654"/>
                      <a:pt x="35557" y="31673"/>
                      <a:pt x="35574" y="31673"/>
                    </a:cubicBezTo>
                    <a:cubicBezTo>
                      <a:pt x="35582" y="31673"/>
                      <a:pt x="35592" y="31669"/>
                      <a:pt x="35607" y="31656"/>
                    </a:cubicBezTo>
                    <a:cubicBezTo>
                      <a:pt x="35641" y="31627"/>
                      <a:pt x="35665" y="31603"/>
                      <a:pt x="35680" y="31582"/>
                    </a:cubicBezTo>
                    <a:lnTo>
                      <a:pt x="35680" y="31582"/>
                    </a:lnTo>
                    <a:cubicBezTo>
                      <a:pt x="35685" y="31598"/>
                      <a:pt x="35694" y="31609"/>
                      <a:pt x="35709" y="31609"/>
                    </a:cubicBezTo>
                    <a:cubicBezTo>
                      <a:pt x="35720" y="31609"/>
                      <a:pt x="35733" y="31604"/>
                      <a:pt x="35750" y="31593"/>
                    </a:cubicBezTo>
                    <a:cubicBezTo>
                      <a:pt x="35972" y="31433"/>
                      <a:pt x="36177" y="31246"/>
                      <a:pt x="36364" y="31041"/>
                    </a:cubicBezTo>
                    <a:cubicBezTo>
                      <a:pt x="36533" y="30881"/>
                      <a:pt x="36810" y="30551"/>
                      <a:pt x="36872" y="30409"/>
                    </a:cubicBezTo>
                    <a:cubicBezTo>
                      <a:pt x="36899" y="30302"/>
                      <a:pt x="36970" y="30213"/>
                      <a:pt x="37059" y="30141"/>
                    </a:cubicBezTo>
                    <a:cubicBezTo>
                      <a:pt x="37112" y="30061"/>
                      <a:pt x="37193" y="29999"/>
                      <a:pt x="37282" y="29954"/>
                    </a:cubicBezTo>
                    <a:cubicBezTo>
                      <a:pt x="37344" y="29936"/>
                      <a:pt x="37362" y="29892"/>
                      <a:pt x="37469" y="29758"/>
                    </a:cubicBezTo>
                    <a:cubicBezTo>
                      <a:pt x="37611" y="29562"/>
                      <a:pt x="37736" y="29358"/>
                      <a:pt x="37834" y="29144"/>
                    </a:cubicBezTo>
                    <a:cubicBezTo>
                      <a:pt x="37959" y="28930"/>
                      <a:pt x="38119" y="28716"/>
                      <a:pt x="38244" y="28502"/>
                    </a:cubicBezTo>
                    <a:cubicBezTo>
                      <a:pt x="38324" y="28369"/>
                      <a:pt x="38484" y="28208"/>
                      <a:pt x="38538" y="28119"/>
                    </a:cubicBezTo>
                    <a:cubicBezTo>
                      <a:pt x="38548" y="28099"/>
                      <a:pt x="38544" y="28095"/>
                      <a:pt x="38537" y="28095"/>
                    </a:cubicBezTo>
                    <a:cubicBezTo>
                      <a:pt x="38533" y="28095"/>
                      <a:pt x="38529" y="28096"/>
                      <a:pt x="38525" y="28096"/>
                    </a:cubicBezTo>
                    <a:cubicBezTo>
                      <a:pt x="38518" y="28096"/>
                      <a:pt x="38514" y="28092"/>
                      <a:pt x="38529" y="28066"/>
                    </a:cubicBezTo>
                    <a:lnTo>
                      <a:pt x="38627" y="27888"/>
                    </a:lnTo>
                    <a:lnTo>
                      <a:pt x="39054" y="26997"/>
                    </a:lnTo>
                    <a:cubicBezTo>
                      <a:pt x="39170" y="26686"/>
                      <a:pt x="39436" y="26047"/>
                      <a:pt x="39340" y="26009"/>
                    </a:cubicBezTo>
                    <a:lnTo>
                      <a:pt x="39340" y="26009"/>
                    </a:lnTo>
                    <a:cubicBezTo>
                      <a:pt x="39342" y="26009"/>
                      <a:pt x="39344" y="26010"/>
                      <a:pt x="39346" y="26010"/>
                    </a:cubicBezTo>
                    <a:cubicBezTo>
                      <a:pt x="39438" y="26010"/>
                      <a:pt x="39626" y="25378"/>
                      <a:pt x="39695" y="25127"/>
                    </a:cubicBezTo>
                    <a:cubicBezTo>
                      <a:pt x="39802" y="24761"/>
                      <a:pt x="39749" y="24699"/>
                      <a:pt x="39829" y="24343"/>
                    </a:cubicBezTo>
                    <a:cubicBezTo>
                      <a:pt x="39865" y="24200"/>
                      <a:pt x="39909" y="24316"/>
                      <a:pt x="39954" y="24182"/>
                    </a:cubicBezTo>
                    <a:cubicBezTo>
                      <a:pt x="40007" y="24022"/>
                      <a:pt x="40043" y="23871"/>
                      <a:pt x="40070" y="23710"/>
                    </a:cubicBezTo>
                    <a:cubicBezTo>
                      <a:pt x="40105" y="23514"/>
                      <a:pt x="40123" y="23327"/>
                      <a:pt x="40114" y="23131"/>
                    </a:cubicBezTo>
                    <a:cubicBezTo>
                      <a:pt x="40114" y="23068"/>
                      <a:pt x="40098" y="23055"/>
                      <a:pt x="40079" y="23055"/>
                    </a:cubicBezTo>
                    <a:cubicBezTo>
                      <a:pt x="40072" y="23055"/>
                      <a:pt x="40064" y="23057"/>
                      <a:pt x="40056" y="23059"/>
                    </a:cubicBezTo>
                    <a:lnTo>
                      <a:pt x="40056" y="23059"/>
                    </a:lnTo>
                    <a:cubicBezTo>
                      <a:pt x="40154" y="23025"/>
                      <a:pt x="40125" y="22583"/>
                      <a:pt x="40159" y="22383"/>
                    </a:cubicBezTo>
                    <a:cubicBezTo>
                      <a:pt x="40172" y="22283"/>
                      <a:pt x="40200" y="22266"/>
                      <a:pt x="40231" y="22266"/>
                    </a:cubicBezTo>
                    <a:cubicBezTo>
                      <a:pt x="40247" y="22266"/>
                      <a:pt x="40264" y="22270"/>
                      <a:pt x="40280" y="22270"/>
                    </a:cubicBezTo>
                    <a:cubicBezTo>
                      <a:pt x="40320" y="22270"/>
                      <a:pt x="40355" y="22244"/>
                      <a:pt x="40364" y="22063"/>
                    </a:cubicBezTo>
                    <a:cubicBezTo>
                      <a:pt x="40364" y="21573"/>
                      <a:pt x="40203" y="21760"/>
                      <a:pt x="40132" y="21582"/>
                    </a:cubicBezTo>
                    <a:cubicBezTo>
                      <a:pt x="40080" y="21442"/>
                      <a:pt x="40266" y="21055"/>
                      <a:pt x="40283" y="21055"/>
                    </a:cubicBezTo>
                    <a:cubicBezTo>
                      <a:pt x="40283" y="21055"/>
                      <a:pt x="40283" y="21056"/>
                      <a:pt x="40283" y="21056"/>
                    </a:cubicBezTo>
                    <a:cubicBezTo>
                      <a:pt x="40257" y="20976"/>
                      <a:pt x="40221" y="21047"/>
                      <a:pt x="40239" y="20789"/>
                    </a:cubicBezTo>
                    <a:cubicBezTo>
                      <a:pt x="40248" y="20682"/>
                      <a:pt x="40257" y="20575"/>
                      <a:pt x="40248" y="20468"/>
                    </a:cubicBezTo>
                    <a:cubicBezTo>
                      <a:pt x="40244" y="20438"/>
                      <a:pt x="40235" y="20433"/>
                      <a:pt x="40225" y="20433"/>
                    </a:cubicBezTo>
                    <a:cubicBezTo>
                      <a:pt x="40220" y="20433"/>
                      <a:pt x="40215" y="20434"/>
                      <a:pt x="40210" y="20434"/>
                    </a:cubicBezTo>
                    <a:cubicBezTo>
                      <a:pt x="40199" y="20434"/>
                      <a:pt x="40187" y="20430"/>
                      <a:pt x="40176" y="20406"/>
                    </a:cubicBezTo>
                    <a:cubicBezTo>
                      <a:pt x="40159" y="20281"/>
                      <a:pt x="40159" y="20156"/>
                      <a:pt x="40159" y="20032"/>
                    </a:cubicBezTo>
                    <a:lnTo>
                      <a:pt x="40159" y="20032"/>
                    </a:lnTo>
                    <a:cubicBezTo>
                      <a:pt x="40168" y="20036"/>
                      <a:pt x="40178" y="20038"/>
                      <a:pt x="40186" y="20038"/>
                    </a:cubicBezTo>
                    <a:cubicBezTo>
                      <a:pt x="40231" y="20038"/>
                      <a:pt x="40254" y="19969"/>
                      <a:pt x="40239" y="19729"/>
                    </a:cubicBezTo>
                    <a:cubicBezTo>
                      <a:pt x="40212" y="19337"/>
                      <a:pt x="40185" y="19275"/>
                      <a:pt x="40292" y="19230"/>
                    </a:cubicBezTo>
                    <a:cubicBezTo>
                      <a:pt x="40319" y="19212"/>
                      <a:pt x="40328" y="18696"/>
                      <a:pt x="40292" y="18642"/>
                    </a:cubicBezTo>
                    <a:cubicBezTo>
                      <a:pt x="40282" y="18624"/>
                      <a:pt x="40274" y="18619"/>
                      <a:pt x="40267" y="18619"/>
                    </a:cubicBezTo>
                    <a:cubicBezTo>
                      <a:pt x="40257" y="18619"/>
                      <a:pt x="40250" y="18628"/>
                      <a:pt x="40244" y="18628"/>
                    </a:cubicBezTo>
                    <a:cubicBezTo>
                      <a:pt x="40236" y="18628"/>
                      <a:pt x="40229" y="18607"/>
                      <a:pt x="40221" y="18500"/>
                    </a:cubicBezTo>
                    <a:cubicBezTo>
                      <a:pt x="40194" y="18241"/>
                      <a:pt x="40185" y="17947"/>
                      <a:pt x="40185" y="17689"/>
                    </a:cubicBezTo>
                    <a:cubicBezTo>
                      <a:pt x="40185" y="17422"/>
                      <a:pt x="40230" y="17377"/>
                      <a:pt x="40239" y="17146"/>
                    </a:cubicBezTo>
                    <a:cubicBezTo>
                      <a:pt x="40266" y="16896"/>
                      <a:pt x="40230" y="16647"/>
                      <a:pt x="40159" y="16407"/>
                    </a:cubicBezTo>
                    <a:cubicBezTo>
                      <a:pt x="40105" y="16148"/>
                      <a:pt x="40078" y="15890"/>
                      <a:pt x="40087" y="15623"/>
                    </a:cubicBezTo>
                    <a:cubicBezTo>
                      <a:pt x="40064" y="15570"/>
                      <a:pt x="40047" y="15549"/>
                      <a:pt x="40033" y="15549"/>
                    </a:cubicBezTo>
                    <a:cubicBezTo>
                      <a:pt x="39973" y="15549"/>
                      <a:pt x="39992" y="15970"/>
                      <a:pt x="39963" y="15970"/>
                    </a:cubicBezTo>
                    <a:cubicBezTo>
                      <a:pt x="39954" y="15970"/>
                      <a:pt x="39874" y="15649"/>
                      <a:pt x="39909" y="15632"/>
                    </a:cubicBezTo>
                    <a:cubicBezTo>
                      <a:pt x="39954" y="15596"/>
                      <a:pt x="39874" y="15249"/>
                      <a:pt x="39793" y="15088"/>
                    </a:cubicBezTo>
                    <a:cubicBezTo>
                      <a:pt x="39651" y="14732"/>
                      <a:pt x="39785" y="14874"/>
                      <a:pt x="39785" y="14661"/>
                    </a:cubicBezTo>
                    <a:cubicBezTo>
                      <a:pt x="39785" y="14509"/>
                      <a:pt x="39704" y="14483"/>
                      <a:pt x="39687" y="14438"/>
                    </a:cubicBezTo>
                    <a:cubicBezTo>
                      <a:pt x="39685" y="14439"/>
                      <a:pt x="39683" y="14439"/>
                      <a:pt x="39681" y="14439"/>
                    </a:cubicBezTo>
                    <a:cubicBezTo>
                      <a:pt x="39627" y="14439"/>
                      <a:pt x="39543" y="14193"/>
                      <a:pt x="39500" y="14055"/>
                    </a:cubicBezTo>
                    <a:cubicBezTo>
                      <a:pt x="39366" y="13690"/>
                      <a:pt x="39375" y="13610"/>
                      <a:pt x="39161" y="13342"/>
                    </a:cubicBezTo>
                    <a:cubicBezTo>
                      <a:pt x="39108" y="13244"/>
                      <a:pt x="39054" y="13146"/>
                      <a:pt x="39010" y="13049"/>
                    </a:cubicBezTo>
                    <a:cubicBezTo>
                      <a:pt x="39007" y="13035"/>
                      <a:pt x="39010" y="13029"/>
                      <a:pt x="39017" y="13029"/>
                    </a:cubicBezTo>
                    <a:cubicBezTo>
                      <a:pt x="39043" y="13029"/>
                      <a:pt x="39131" y="13125"/>
                      <a:pt x="39169" y="13125"/>
                    </a:cubicBezTo>
                    <a:cubicBezTo>
                      <a:pt x="39194" y="13125"/>
                      <a:pt x="39197" y="13086"/>
                      <a:pt x="39152" y="12959"/>
                    </a:cubicBezTo>
                    <a:cubicBezTo>
                      <a:pt x="38992" y="12576"/>
                      <a:pt x="38805" y="12202"/>
                      <a:pt x="38591" y="11846"/>
                    </a:cubicBezTo>
                    <a:lnTo>
                      <a:pt x="38591" y="11846"/>
                    </a:lnTo>
                    <a:cubicBezTo>
                      <a:pt x="38609" y="11882"/>
                      <a:pt x="38769" y="12149"/>
                      <a:pt x="38716" y="12149"/>
                    </a:cubicBezTo>
                    <a:cubicBezTo>
                      <a:pt x="38690" y="12149"/>
                      <a:pt x="38417" y="11614"/>
                      <a:pt x="38363" y="11614"/>
                    </a:cubicBezTo>
                    <a:cubicBezTo>
                      <a:pt x="38362" y="11614"/>
                      <a:pt x="38360" y="11614"/>
                      <a:pt x="38359" y="11614"/>
                    </a:cubicBezTo>
                    <a:cubicBezTo>
                      <a:pt x="38360" y="11614"/>
                      <a:pt x="38360" y="11614"/>
                      <a:pt x="38360" y="11614"/>
                    </a:cubicBezTo>
                    <a:cubicBezTo>
                      <a:pt x="38379" y="11614"/>
                      <a:pt x="38532" y="11991"/>
                      <a:pt x="38506" y="11991"/>
                    </a:cubicBezTo>
                    <a:cubicBezTo>
                      <a:pt x="38504" y="11991"/>
                      <a:pt x="38499" y="11987"/>
                      <a:pt x="38493" y="11980"/>
                    </a:cubicBezTo>
                    <a:cubicBezTo>
                      <a:pt x="38342" y="11739"/>
                      <a:pt x="38048" y="11436"/>
                      <a:pt x="38155" y="11383"/>
                    </a:cubicBezTo>
                    <a:lnTo>
                      <a:pt x="38155" y="11383"/>
                    </a:lnTo>
                    <a:cubicBezTo>
                      <a:pt x="38186" y="11406"/>
                      <a:pt x="38232" y="11437"/>
                      <a:pt x="38254" y="11437"/>
                    </a:cubicBezTo>
                    <a:cubicBezTo>
                      <a:pt x="38275" y="11437"/>
                      <a:pt x="38274" y="11408"/>
                      <a:pt x="38217" y="11312"/>
                    </a:cubicBezTo>
                    <a:cubicBezTo>
                      <a:pt x="38039" y="10982"/>
                      <a:pt x="37825" y="10661"/>
                      <a:pt x="37593" y="10359"/>
                    </a:cubicBezTo>
                    <a:cubicBezTo>
                      <a:pt x="37546" y="10299"/>
                      <a:pt x="37519" y="10278"/>
                      <a:pt x="37503" y="10278"/>
                    </a:cubicBezTo>
                    <a:cubicBezTo>
                      <a:pt x="37465" y="10278"/>
                      <a:pt x="37487" y="10394"/>
                      <a:pt x="37454" y="10394"/>
                    </a:cubicBezTo>
                    <a:cubicBezTo>
                      <a:pt x="37453" y="10394"/>
                      <a:pt x="37452" y="10394"/>
                      <a:pt x="37451" y="10394"/>
                    </a:cubicBezTo>
                    <a:cubicBezTo>
                      <a:pt x="37353" y="10243"/>
                      <a:pt x="37014" y="9717"/>
                      <a:pt x="36997" y="9619"/>
                    </a:cubicBezTo>
                    <a:cubicBezTo>
                      <a:pt x="36994" y="9609"/>
                      <a:pt x="36995" y="9605"/>
                      <a:pt x="36999" y="9605"/>
                    </a:cubicBezTo>
                    <a:cubicBezTo>
                      <a:pt x="37027" y="9605"/>
                      <a:pt x="37187" y="9799"/>
                      <a:pt x="37284" y="9918"/>
                    </a:cubicBezTo>
                    <a:lnTo>
                      <a:pt x="37284" y="9918"/>
                    </a:lnTo>
                    <a:cubicBezTo>
                      <a:pt x="37106" y="9696"/>
                      <a:pt x="36942" y="9473"/>
                      <a:pt x="36792" y="9236"/>
                    </a:cubicBezTo>
                    <a:cubicBezTo>
                      <a:pt x="36729" y="9103"/>
                      <a:pt x="36836" y="9103"/>
                      <a:pt x="36881" y="9076"/>
                    </a:cubicBezTo>
                    <a:cubicBezTo>
                      <a:pt x="36694" y="8996"/>
                      <a:pt x="36516" y="8898"/>
                      <a:pt x="36346" y="8782"/>
                    </a:cubicBezTo>
                    <a:cubicBezTo>
                      <a:pt x="36239" y="8711"/>
                      <a:pt x="36088" y="8506"/>
                      <a:pt x="35954" y="8381"/>
                    </a:cubicBezTo>
                    <a:cubicBezTo>
                      <a:pt x="35892" y="8319"/>
                      <a:pt x="35732" y="8265"/>
                      <a:pt x="35687" y="8141"/>
                    </a:cubicBezTo>
                    <a:cubicBezTo>
                      <a:pt x="35666" y="8093"/>
                      <a:pt x="35678" y="8078"/>
                      <a:pt x="35704" y="8078"/>
                    </a:cubicBezTo>
                    <a:cubicBezTo>
                      <a:pt x="35746" y="8078"/>
                      <a:pt x="35824" y="8114"/>
                      <a:pt x="35866" y="8114"/>
                    </a:cubicBezTo>
                    <a:cubicBezTo>
                      <a:pt x="35887" y="8114"/>
                      <a:pt x="35898" y="8105"/>
                      <a:pt x="35892" y="8078"/>
                    </a:cubicBezTo>
                    <a:cubicBezTo>
                      <a:pt x="35874" y="7971"/>
                      <a:pt x="35616" y="7767"/>
                      <a:pt x="35527" y="7704"/>
                    </a:cubicBezTo>
                    <a:cubicBezTo>
                      <a:pt x="35429" y="7651"/>
                      <a:pt x="35331" y="7580"/>
                      <a:pt x="35251" y="7508"/>
                    </a:cubicBezTo>
                    <a:cubicBezTo>
                      <a:pt x="35099" y="7366"/>
                      <a:pt x="34948" y="7205"/>
                      <a:pt x="34797" y="7063"/>
                    </a:cubicBezTo>
                    <a:cubicBezTo>
                      <a:pt x="34763" y="7030"/>
                      <a:pt x="34728" y="6996"/>
                      <a:pt x="34692" y="6961"/>
                    </a:cubicBezTo>
                    <a:lnTo>
                      <a:pt x="34692" y="6961"/>
                    </a:lnTo>
                    <a:cubicBezTo>
                      <a:pt x="34739" y="7036"/>
                      <a:pt x="34797" y="7134"/>
                      <a:pt x="34766" y="7134"/>
                    </a:cubicBezTo>
                    <a:cubicBezTo>
                      <a:pt x="34749" y="7134"/>
                      <a:pt x="34705" y="7105"/>
                      <a:pt x="34618" y="7027"/>
                    </a:cubicBezTo>
                    <a:lnTo>
                      <a:pt x="34618" y="7018"/>
                    </a:lnTo>
                    <a:cubicBezTo>
                      <a:pt x="34493" y="6903"/>
                      <a:pt x="34472" y="6841"/>
                      <a:pt x="34511" y="6841"/>
                    </a:cubicBezTo>
                    <a:cubicBezTo>
                      <a:pt x="34538" y="6841"/>
                      <a:pt x="34595" y="6871"/>
                      <a:pt x="34665" y="6933"/>
                    </a:cubicBezTo>
                    <a:lnTo>
                      <a:pt x="34665" y="6933"/>
                    </a:lnTo>
                    <a:cubicBezTo>
                      <a:pt x="34326" y="6597"/>
                      <a:pt x="33904" y="6169"/>
                      <a:pt x="33558" y="5949"/>
                    </a:cubicBezTo>
                    <a:cubicBezTo>
                      <a:pt x="33460" y="5887"/>
                      <a:pt x="33407" y="5905"/>
                      <a:pt x="33309" y="5798"/>
                    </a:cubicBezTo>
                    <a:cubicBezTo>
                      <a:pt x="33184" y="5664"/>
                      <a:pt x="33193" y="5593"/>
                      <a:pt x="33051" y="5460"/>
                    </a:cubicBezTo>
                    <a:cubicBezTo>
                      <a:pt x="32873" y="5299"/>
                      <a:pt x="32694" y="5139"/>
                      <a:pt x="32498" y="4996"/>
                    </a:cubicBezTo>
                    <a:cubicBezTo>
                      <a:pt x="32294" y="4863"/>
                      <a:pt x="32080" y="4738"/>
                      <a:pt x="31857" y="4631"/>
                    </a:cubicBezTo>
                    <a:cubicBezTo>
                      <a:pt x="31777" y="4596"/>
                      <a:pt x="31599" y="4560"/>
                      <a:pt x="31563" y="4542"/>
                    </a:cubicBezTo>
                    <a:cubicBezTo>
                      <a:pt x="31430" y="4444"/>
                      <a:pt x="31617" y="4435"/>
                      <a:pt x="31385" y="4302"/>
                    </a:cubicBezTo>
                    <a:cubicBezTo>
                      <a:pt x="31363" y="4305"/>
                      <a:pt x="31341" y="4307"/>
                      <a:pt x="31319" y="4307"/>
                    </a:cubicBezTo>
                    <a:cubicBezTo>
                      <a:pt x="31238" y="4307"/>
                      <a:pt x="31162" y="4282"/>
                      <a:pt x="31091" y="4239"/>
                    </a:cubicBezTo>
                    <a:cubicBezTo>
                      <a:pt x="30982" y="4177"/>
                      <a:pt x="30852" y="4101"/>
                      <a:pt x="30786" y="4101"/>
                    </a:cubicBezTo>
                    <a:cubicBezTo>
                      <a:pt x="30776" y="4101"/>
                      <a:pt x="30768" y="4102"/>
                      <a:pt x="30762" y="4106"/>
                    </a:cubicBezTo>
                    <a:cubicBezTo>
                      <a:pt x="30725" y="4124"/>
                      <a:pt x="30694" y="4132"/>
                      <a:pt x="30658" y="4132"/>
                    </a:cubicBezTo>
                    <a:cubicBezTo>
                      <a:pt x="30587" y="4132"/>
                      <a:pt x="30498" y="4102"/>
                      <a:pt x="30316" y="4061"/>
                    </a:cubicBezTo>
                    <a:cubicBezTo>
                      <a:pt x="30260" y="4013"/>
                      <a:pt x="30138" y="3804"/>
                      <a:pt x="30174" y="3804"/>
                    </a:cubicBezTo>
                    <a:cubicBezTo>
                      <a:pt x="30178" y="3804"/>
                      <a:pt x="30184" y="3807"/>
                      <a:pt x="30192" y="3812"/>
                    </a:cubicBezTo>
                    <a:cubicBezTo>
                      <a:pt x="30298" y="3892"/>
                      <a:pt x="30423" y="3954"/>
                      <a:pt x="30548" y="3990"/>
                    </a:cubicBezTo>
                    <a:cubicBezTo>
                      <a:pt x="30563" y="3993"/>
                      <a:pt x="30574" y="3994"/>
                      <a:pt x="30581" y="3994"/>
                    </a:cubicBezTo>
                    <a:cubicBezTo>
                      <a:pt x="30624" y="3994"/>
                      <a:pt x="30562" y="3955"/>
                      <a:pt x="30494" y="3910"/>
                    </a:cubicBezTo>
                    <a:cubicBezTo>
                      <a:pt x="30334" y="3812"/>
                      <a:pt x="29817" y="3651"/>
                      <a:pt x="29711" y="3527"/>
                    </a:cubicBezTo>
                    <a:cubicBezTo>
                      <a:pt x="29639" y="3420"/>
                      <a:pt x="28677" y="3117"/>
                      <a:pt x="28374" y="3010"/>
                    </a:cubicBezTo>
                    <a:lnTo>
                      <a:pt x="28374" y="3010"/>
                    </a:lnTo>
                    <a:cubicBezTo>
                      <a:pt x="28348" y="3081"/>
                      <a:pt x="28535" y="3153"/>
                      <a:pt x="28508" y="3215"/>
                    </a:cubicBezTo>
                    <a:cubicBezTo>
                      <a:pt x="28294" y="3126"/>
                      <a:pt x="28143" y="2983"/>
                      <a:pt x="28045" y="2957"/>
                    </a:cubicBezTo>
                    <a:cubicBezTo>
                      <a:pt x="27906" y="2935"/>
                      <a:pt x="27766" y="2919"/>
                      <a:pt x="27627" y="2919"/>
                    </a:cubicBezTo>
                    <a:cubicBezTo>
                      <a:pt x="27597" y="2919"/>
                      <a:pt x="27567" y="2919"/>
                      <a:pt x="27537" y="2921"/>
                    </a:cubicBezTo>
                    <a:cubicBezTo>
                      <a:pt x="27498" y="2834"/>
                      <a:pt x="26717" y="2345"/>
                      <a:pt x="26502" y="2345"/>
                    </a:cubicBezTo>
                    <a:cubicBezTo>
                      <a:pt x="26475" y="2345"/>
                      <a:pt x="26457" y="2352"/>
                      <a:pt x="26451" y="2369"/>
                    </a:cubicBezTo>
                    <a:cubicBezTo>
                      <a:pt x="26531" y="2396"/>
                      <a:pt x="26602" y="2413"/>
                      <a:pt x="26682" y="2422"/>
                    </a:cubicBezTo>
                    <a:cubicBezTo>
                      <a:pt x="26789" y="2440"/>
                      <a:pt x="26602" y="2494"/>
                      <a:pt x="26557" y="2494"/>
                    </a:cubicBezTo>
                    <a:cubicBezTo>
                      <a:pt x="26424" y="2485"/>
                      <a:pt x="26290" y="2458"/>
                      <a:pt x="26166" y="2413"/>
                    </a:cubicBezTo>
                    <a:cubicBezTo>
                      <a:pt x="25827" y="2306"/>
                      <a:pt x="26237" y="2289"/>
                      <a:pt x="25845" y="2164"/>
                    </a:cubicBezTo>
                    <a:cubicBezTo>
                      <a:pt x="25640" y="2093"/>
                      <a:pt x="25426" y="2039"/>
                      <a:pt x="25212" y="2004"/>
                    </a:cubicBezTo>
                    <a:cubicBezTo>
                      <a:pt x="25179" y="1998"/>
                      <a:pt x="25153" y="1996"/>
                      <a:pt x="25133" y="1996"/>
                    </a:cubicBezTo>
                    <a:cubicBezTo>
                      <a:pt x="25055" y="1996"/>
                      <a:pt x="25058" y="2029"/>
                      <a:pt x="24983" y="2029"/>
                    </a:cubicBezTo>
                    <a:cubicBezTo>
                      <a:pt x="24949" y="2029"/>
                      <a:pt x="24900" y="2022"/>
                      <a:pt x="24821" y="2004"/>
                    </a:cubicBezTo>
                    <a:cubicBezTo>
                      <a:pt x="24607" y="1959"/>
                      <a:pt x="24473" y="1941"/>
                      <a:pt x="24482" y="1879"/>
                    </a:cubicBezTo>
                    <a:cubicBezTo>
                      <a:pt x="24518" y="1879"/>
                      <a:pt x="24633" y="1861"/>
                      <a:pt x="24616" y="1834"/>
                    </a:cubicBezTo>
                    <a:cubicBezTo>
                      <a:pt x="24607" y="1817"/>
                      <a:pt x="23645" y="1834"/>
                      <a:pt x="23511" y="1754"/>
                    </a:cubicBezTo>
                    <a:cubicBezTo>
                      <a:pt x="23413" y="1683"/>
                      <a:pt x="23511" y="1638"/>
                      <a:pt x="23146" y="1567"/>
                    </a:cubicBezTo>
                    <a:cubicBezTo>
                      <a:pt x="22973" y="1541"/>
                      <a:pt x="22791" y="1524"/>
                      <a:pt x="22618" y="1514"/>
                    </a:cubicBezTo>
                    <a:lnTo>
                      <a:pt x="22618" y="1514"/>
                    </a:lnTo>
                    <a:cubicBezTo>
                      <a:pt x="22722" y="1530"/>
                      <a:pt x="23203" y="1710"/>
                      <a:pt x="23095" y="1710"/>
                    </a:cubicBezTo>
                    <a:cubicBezTo>
                      <a:pt x="23081" y="1710"/>
                      <a:pt x="23057" y="1707"/>
                      <a:pt x="23021" y="1701"/>
                    </a:cubicBezTo>
                    <a:cubicBezTo>
                      <a:pt x="22745" y="1647"/>
                      <a:pt x="22505" y="1603"/>
                      <a:pt x="22220" y="1567"/>
                    </a:cubicBezTo>
                    <a:cubicBezTo>
                      <a:pt x="22077" y="1549"/>
                      <a:pt x="21935" y="1532"/>
                      <a:pt x="21783" y="1523"/>
                    </a:cubicBezTo>
                    <a:cubicBezTo>
                      <a:pt x="21739" y="1514"/>
                      <a:pt x="21705" y="1509"/>
                      <a:pt x="21682" y="1509"/>
                    </a:cubicBezTo>
                    <a:cubicBezTo>
                      <a:pt x="21658" y="1509"/>
                      <a:pt x="21645" y="1514"/>
                      <a:pt x="21641" y="1523"/>
                    </a:cubicBezTo>
                    <a:cubicBezTo>
                      <a:pt x="21525" y="1523"/>
                      <a:pt x="21748" y="1425"/>
                      <a:pt x="21739" y="1416"/>
                    </a:cubicBezTo>
                    <a:cubicBezTo>
                      <a:pt x="21720" y="1394"/>
                      <a:pt x="21664" y="1387"/>
                      <a:pt x="21599" y="1387"/>
                    </a:cubicBezTo>
                    <a:cubicBezTo>
                      <a:pt x="21506" y="1387"/>
                      <a:pt x="21396" y="1402"/>
                      <a:pt x="21365" y="1407"/>
                    </a:cubicBezTo>
                    <a:cubicBezTo>
                      <a:pt x="21273" y="1437"/>
                      <a:pt x="21182" y="1451"/>
                      <a:pt x="21091" y="1451"/>
                    </a:cubicBezTo>
                    <a:cubicBezTo>
                      <a:pt x="21048" y="1451"/>
                      <a:pt x="21006" y="1448"/>
                      <a:pt x="20964" y="1442"/>
                    </a:cubicBezTo>
                    <a:cubicBezTo>
                      <a:pt x="20812" y="1407"/>
                      <a:pt x="20928" y="1362"/>
                      <a:pt x="20866" y="1327"/>
                    </a:cubicBezTo>
                    <a:lnTo>
                      <a:pt x="20866" y="1327"/>
                    </a:lnTo>
                    <a:cubicBezTo>
                      <a:pt x="20964" y="1389"/>
                      <a:pt x="20367" y="1425"/>
                      <a:pt x="20224" y="1451"/>
                    </a:cubicBezTo>
                    <a:cubicBezTo>
                      <a:pt x="20098" y="1471"/>
                      <a:pt x="19976" y="1481"/>
                      <a:pt x="19851" y="1481"/>
                    </a:cubicBezTo>
                    <a:cubicBezTo>
                      <a:pt x="19810" y="1481"/>
                      <a:pt x="19768" y="1480"/>
                      <a:pt x="19726" y="1478"/>
                    </a:cubicBezTo>
                    <a:cubicBezTo>
                      <a:pt x="19592" y="1469"/>
                      <a:pt x="19663" y="1434"/>
                      <a:pt x="19521" y="1434"/>
                    </a:cubicBezTo>
                    <a:cubicBezTo>
                      <a:pt x="19396" y="1434"/>
                      <a:pt x="18853" y="1460"/>
                      <a:pt x="18844" y="1514"/>
                    </a:cubicBezTo>
                    <a:cubicBezTo>
                      <a:pt x="18826" y="1558"/>
                      <a:pt x="18790" y="1576"/>
                      <a:pt x="18586" y="1612"/>
                    </a:cubicBezTo>
                    <a:cubicBezTo>
                      <a:pt x="18488" y="1630"/>
                      <a:pt x="18390" y="1638"/>
                      <a:pt x="18292" y="1638"/>
                    </a:cubicBezTo>
                    <a:cubicBezTo>
                      <a:pt x="18292" y="1622"/>
                      <a:pt x="18754" y="1466"/>
                      <a:pt x="18524" y="1466"/>
                    </a:cubicBezTo>
                    <a:cubicBezTo>
                      <a:pt x="18507" y="1466"/>
                      <a:pt x="18486" y="1467"/>
                      <a:pt x="18461" y="1469"/>
                    </a:cubicBezTo>
                    <a:cubicBezTo>
                      <a:pt x="18149" y="1496"/>
                      <a:pt x="18042" y="1603"/>
                      <a:pt x="17730" y="1612"/>
                    </a:cubicBezTo>
                    <a:cubicBezTo>
                      <a:pt x="17445" y="1630"/>
                      <a:pt x="17160" y="1701"/>
                      <a:pt x="16893" y="1817"/>
                    </a:cubicBezTo>
                    <a:cubicBezTo>
                      <a:pt x="16804" y="1861"/>
                      <a:pt x="16706" y="1879"/>
                      <a:pt x="16608" y="1879"/>
                    </a:cubicBezTo>
                    <a:cubicBezTo>
                      <a:pt x="16510" y="1888"/>
                      <a:pt x="16341" y="1959"/>
                      <a:pt x="16243" y="1977"/>
                    </a:cubicBezTo>
                    <a:cubicBezTo>
                      <a:pt x="16175" y="2037"/>
                      <a:pt x="15908" y="2169"/>
                      <a:pt x="15752" y="2169"/>
                    </a:cubicBezTo>
                    <a:cubicBezTo>
                      <a:pt x="15725" y="2169"/>
                      <a:pt x="15701" y="2164"/>
                      <a:pt x="15682" y="2155"/>
                    </a:cubicBezTo>
                    <a:cubicBezTo>
                      <a:pt x="15664" y="2149"/>
                      <a:pt x="15570" y="2086"/>
                      <a:pt x="15457" y="2086"/>
                    </a:cubicBezTo>
                    <a:cubicBezTo>
                      <a:pt x="15398" y="2086"/>
                      <a:pt x="15333" y="2103"/>
                      <a:pt x="15272" y="2155"/>
                    </a:cubicBezTo>
                    <a:cubicBezTo>
                      <a:pt x="15192" y="2235"/>
                      <a:pt x="15219" y="2262"/>
                      <a:pt x="14960" y="2333"/>
                    </a:cubicBezTo>
                    <a:cubicBezTo>
                      <a:pt x="14934" y="2340"/>
                      <a:pt x="14916" y="2342"/>
                      <a:pt x="14902" y="2342"/>
                    </a:cubicBezTo>
                    <a:cubicBezTo>
                      <a:pt x="14842" y="2342"/>
                      <a:pt x="14885" y="2289"/>
                      <a:pt x="14827" y="2289"/>
                    </a:cubicBezTo>
                    <a:cubicBezTo>
                      <a:pt x="14702" y="2306"/>
                      <a:pt x="14586" y="2342"/>
                      <a:pt x="14470" y="2387"/>
                    </a:cubicBezTo>
                    <a:lnTo>
                      <a:pt x="14497" y="2476"/>
                    </a:lnTo>
                    <a:cubicBezTo>
                      <a:pt x="14571" y="2456"/>
                      <a:pt x="14644" y="2446"/>
                      <a:pt x="14718" y="2446"/>
                    </a:cubicBezTo>
                    <a:cubicBezTo>
                      <a:pt x="14742" y="2446"/>
                      <a:pt x="14767" y="2447"/>
                      <a:pt x="14791" y="2449"/>
                    </a:cubicBezTo>
                    <a:cubicBezTo>
                      <a:pt x="14871" y="2467"/>
                      <a:pt x="14399" y="2609"/>
                      <a:pt x="14337" y="2636"/>
                    </a:cubicBezTo>
                    <a:cubicBezTo>
                      <a:pt x="14214" y="2680"/>
                      <a:pt x="14160" y="2691"/>
                      <a:pt x="14123" y="2691"/>
                    </a:cubicBezTo>
                    <a:cubicBezTo>
                      <a:pt x="14089" y="2691"/>
                      <a:pt x="14071" y="2682"/>
                      <a:pt x="14030" y="2682"/>
                    </a:cubicBezTo>
                    <a:cubicBezTo>
                      <a:pt x="13998" y="2682"/>
                      <a:pt x="13952" y="2688"/>
                      <a:pt x="13874" y="2707"/>
                    </a:cubicBezTo>
                    <a:cubicBezTo>
                      <a:pt x="13695" y="2743"/>
                      <a:pt x="13526" y="2796"/>
                      <a:pt x="13357" y="2859"/>
                    </a:cubicBezTo>
                    <a:cubicBezTo>
                      <a:pt x="13268" y="2939"/>
                      <a:pt x="13402" y="2921"/>
                      <a:pt x="13134" y="3037"/>
                    </a:cubicBezTo>
                    <a:cubicBezTo>
                      <a:pt x="13019" y="3072"/>
                      <a:pt x="12903" y="3126"/>
                      <a:pt x="12796" y="3188"/>
                    </a:cubicBezTo>
                    <a:cubicBezTo>
                      <a:pt x="12680" y="3304"/>
                      <a:pt x="11816" y="3678"/>
                      <a:pt x="11602" y="3785"/>
                    </a:cubicBezTo>
                    <a:cubicBezTo>
                      <a:pt x="11481" y="3850"/>
                      <a:pt x="11437" y="3865"/>
                      <a:pt x="11406" y="3865"/>
                    </a:cubicBezTo>
                    <a:cubicBezTo>
                      <a:pt x="11382" y="3865"/>
                      <a:pt x="11365" y="3856"/>
                      <a:pt x="11326" y="3856"/>
                    </a:cubicBezTo>
                    <a:cubicBezTo>
                      <a:pt x="11228" y="3856"/>
                      <a:pt x="10916" y="4043"/>
                      <a:pt x="10792" y="4115"/>
                    </a:cubicBezTo>
                    <a:cubicBezTo>
                      <a:pt x="10614" y="4177"/>
                      <a:pt x="10346" y="4337"/>
                      <a:pt x="10293" y="4435"/>
                    </a:cubicBezTo>
                    <a:cubicBezTo>
                      <a:pt x="10266" y="4498"/>
                      <a:pt x="10142" y="4560"/>
                      <a:pt x="9999" y="4649"/>
                    </a:cubicBezTo>
                    <a:cubicBezTo>
                      <a:pt x="9901" y="4702"/>
                      <a:pt x="9901" y="4756"/>
                      <a:pt x="9776" y="4845"/>
                    </a:cubicBezTo>
                    <a:cubicBezTo>
                      <a:pt x="9571" y="4996"/>
                      <a:pt x="9429" y="5059"/>
                      <a:pt x="9233" y="5201"/>
                    </a:cubicBezTo>
                    <a:cubicBezTo>
                      <a:pt x="9030" y="5347"/>
                      <a:pt x="8695" y="5803"/>
                      <a:pt x="8784" y="5803"/>
                    </a:cubicBezTo>
                    <a:cubicBezTo>
                      <a:pt x="8793" y="5803"/>
                      <a:pt x="8806" y="5799"/>
                      <a:pt x="8823" y="5789"/>
                    </a:cubicBezTo>
                    <a:lnTo>
                      <a:pt x="8823" y="5789"/>
                    </a:lnTo>
                    <a:cubicBezTo>
                      <a:pt x="8823" y="5789"/>
                      <a:pt x="8823" y="5789"/>
                      <a:pt x="8823" y="5789"/>
                    </a:cubicBezTo>
                    <a:cubicBezTo>
                      <a:pt x="8825" y="5789"/>
                      <a:pt x="9029" y="5619"/>
                      <a:pt x="9064" y="5602"/>
                    </a:cubicBezTo>
                    <a:cubicBezTo>
                      <a:pt x="9180" y="5513"/>
                      <a:pt x="9304" y="5442"/>
                      <a:pt x="9429" y="5379"/>
                    </a:cubicBezTo>
                    <a:cubicBezTo>
                      <a:pt x="9732" y="5219"/>
                      <a:pt x="10035" y="5023"/>
                      <a:pt x="10346" y="4827"/>
                    </a:cubicBezTo>
                    <a:cubicBezTo>
                      <a:pt x="10560" y="4685"/>
                      <a:pt x="10293" y="4711"/>
                      <a:pt x="10578" y="4515"/>
                    </a:cubicBezTo>
                    <a:cubicBezTo>
                      <a:pt x="10738" y="4409"/>
                      <a:pt x="10908" y="4328"/>
                      <a:pt x="11095" y="4275"/>
                    </a:cubicBezTo>
                    <a:cubicBezTo>
                      <a:pt x="11101" y="4292"/>
                      <a:pt x="11108" y="4301"/>
                      <a:pt x="11123" y="4301"/>
                    </a:cubicBezTo>
                    <a:cubicBezTo>
                      <a:pt x="11147" y="4301"/>
                      <a:pt x="11191" y="4277"/>
                      <a:pt x="11291" y="4221"/>
                    </a:cubicBezTo>
                    <a:cubicBezTo>
                      <a:pt x="11549" y="4079"/>
                      <a:pt x="11406" y="4150"/>
                      <a:pt x="11460" y="4052"/>
                    </a:cubicBezTo>
                    <a:cubicBezTo>
                      <a:pt x="11540" y="3972"/>
                      <a:pt x="11647" y="3910"/>
                      <a:pt x="11763" y="3874"/>
                    </a:cubicBezTo>
                    <a:cubicBezTo>
                      <a:pt x="11780" y="3870"/>
                      <a:pt x="11794" y="3869"/>
                      <a:pt x="11805" y="3869"/>
                    </a:cubicBezTo>
                    <a:cubicBezTo>
                      <a:pt x="11883" y="3869"/>
                      <a:pt x="11808" y="3956"/>
                      <a:pt x="11865" y="3956"/>
                    </a:cubicBezTo>
                    <a:cubicBezTo>
                      <a:pt x="11893" y="3956"/>
                      <a:pt x="11952" y="3935"/>
                      <a:pt x="12074" y="3874"/>
                    </a:cubicBezTo>
                    <a:cubicBezTo>
                      <a:pt x="12217" y="3803"/>
                      <a:pt x="12538" y="3607"/>
                      <a:pt x="12520" y="3562"/>
                    </a:cubicBezTo>
                    <a:cubicBezTo>
                      <a:pt x="12591" y="3518"/>
                      <a:pt x="12725" y="3473"/>
                      <a:pt x="12805" y="3429"/>
                    </a:cubicBezTo>
                    <a:cubicBezTo>
                      <a:pt x="12903" y="3366"/>
                      <a:pt x="13669" y="2983"/>
                      <a:pt x="13722" y="2974"/>
                    </a:cubicBezTo>
                    <a:cubicBezTo>
                      <a:pt x="13727" y="2974"/>
                      <a:pt x="13730" y="2974"/>
                      <a:pt x="13734" y="2974"/>
                    </a:cubicBezTo>
                    <a:cubicBezTo>
                      <a:pt x="13845" y="2974"/>
                      <a:pt x="13366" y="3260"/>
                      <a:pt x="13375" y="3286"/>
                    </a:cubicBezTo>
                    <a:cubicBezTo>
                      <a:pt x="13526" y="3188"/>
                      <a:pt x="13695" y="3099"/>
                      <a:pt x="13865" y="3037"/>
                    </a:cubicBezTo>
                    <a:cubicBezTo>
                      <a:pt x="14123" y="2921"/>
                      <a:pt x="14399" y="2814"/>
                      <a:pt x="14453" y="2779"/>
                    </a:cubicBezTo>
                    <a:cubicBezTo>
                      <a:pt x="14604" y="2689"/>
                      <a:pt x="14773" y="2636"/>
                      <a:pt x="14951" y="2636"/>
                    </a:cubicBezTo>
                    <a:cubicBezTo>
                      <a:pt x="15245" y="2618"/>
                      <a:pt x="15210" y="2556"/>
                      <a:pt x="15388" y="2502"/>
                    </a:cubicBezTo>
                    <a:cubicBezTo>
                      <a:pt x="15521" y="2458"/>
                      <a:pt x="15664" y="2431"/>
                      <a:pt x="15806" y="2422"/>
                    </a:cubicBezTo>
                    <a:cubicBezTo>
                      <a:pt x="15869" y="2413"/>
                      <a:pt x="15922" y="2404"/>
                      <a:pt x="15985" y="2387"/>
                    </a:cubicBezTo>
                    <a:cubicBezTo>
                      <a:pt x="16127" y="2342"/>
                      <a:pt x="16216" y="2262"/>
                      <a:pt x="16092" y="2262"/>
                    </a:cubicBezTo>
                    <a:cubicBezTo>
                      <a:pt x="16029" y="2253"/>
                      <a:pt x="15994" y="2200"/>
                      <a:pt x="16207" y="2164"/>
                    </a:cubicBezTo>
                    <a:cubicBezTo>
                      <a:pt x="16249" y="2158"/>
                      <a:pt x="16283" y="2156"/>
                      <a:pt x="16314" y="2156"/>
                    </a:cubicBezTo>
                    <a:cubicBezTo>
                      <a:pt x="16398" y="2156"/>
                      <a:pt x="16454" y="2172"/>
                      <a:pt x="16541" y="2172"/>
                    </a:cubicBezTo>
                    <a:cubicBezTo>
                      <a:pt x="16573" y="2172"/>
                      <a:pt x="16609" y="2170"/>
                      <a:pt x="16653" y="2164"/>
                    </a:cubicBezTo>
                    <a:cubicBezTo>
                      <a:pt x="16866" y="2128"/>
                      <a:pt x="17071" y="2084"/>
                      <a:pt x="17285" y="2021"/>
                    </a:cubicBezTo>
                    <a:cubicBezTo>
                      <a:pt x="17428" y="1986"/>
                      <a:pt x="17579" y="1968"/>
                      <a:pt x="17730" y="1959"/>
                    </a:cubicBezTo>
                    <a:cubicBezTo>
                      <a:pt x="17753" y="1964"/>
                      <a:pt x="17777" y="1966"/>
                      <a:pt x="17803" y="1966"/>
                    </a:cubicBezTo>
                    <a:cubicBezTo>
                      <a:pt x="17828" y="1966"/>
                      <a:pt x="17855" y="1964"/>
                      <a:pt x="17882" y="1959"/>
                    </a:cubicBezTo>
                    <a:cubicBezTo>
                      <a:pt x="18140" y="1923"/>
                      <a:pt x="18069" y="1888"/>
                      <a:pt x="18318" y="1852"/>
                    </a:cubicBezTo>
                    <a:cubicBezTo>
                      <a:pt x="18488" y="1825"/>
                      <a:pt x="18603" y="1834"/>
                      <a:pt x="18764" y="1817"/>
                    </a:cubicBezTo>
                    <a:cubicBezTo>
                      <a:pt x="19173" y="1799"/>
                      <a:pt x="19574" y="1754"/>
                      <a:pt x="19966" y="1683"/>
                    </a:cubicBezTo>
                    <a:cubicBezTo>
                      <a:pt x="20077" y="1661"/>
                      <a:pt x="20151" y="1645"/>
                      <a:pt x="20195" y="1645"/>
                    </a:cubicBezTo>
                    <a:cubicBezTo>
                      <a:pt x="20240" y="1645"/>
                      <a:pt x="20256" y="1661"/>
                      <a:pt x="20251" y="1701"/>
                    </a:cubicBezTo>
                    <a:cubicBezTo>
                      <a:pt x="20132" y="1740"/>
                      <a:pt x="20193" y="1748"/>
                      <a:pt x="20291" y="1748"/>
                    </a:cubicBezTo>
                    <a:cubicBezTo>
                      <a:pt x="20346" y="1748"/>
                      <a:pt x="20413" y="1745"/>
                      <a:pt x="20465" y="1745"/>
                    </a:cubicBezTo>
                    <a:cubicBezTo>
                      <a:pt x="20638" y="1753"/>
                      <a:pt x="20840" y="1766"/>
                      <a:pt x="21015" y="1766"/>
                    </a:cubicBezTo>
                    <a:cubicBezTo>
                      <a:pt x="21056" y="1766"/>
                      <a:pt x="21096" y="1765"/>
                      <a:pt x="21133" y="1763"/>
                    </a:cubicBezTo>
                    <a:cubicBezTo>
                      <a:pt x="21218" y="1750"/>
                      <a:pt x="21304" y="1743"/>
                      <a:pt x="21391" y="1743"/>
                    </a:cubicBezTo>
                    <a:cubicBezTo>
                      <a:pt x="21478" y="1743"/>
                      <a:pt x="21565" y="1750"/>
                      <a:pt x="21650" y="1763"/>
                    </a:cubicBezTo>
                    <a:cubicBezTo>
                      <a:pt x="21641" y="1843"/>
                      <a:pt x="22193" y="1870"/>
                      <a:pt x="22380" y="1888"/>
                    </a:cubicBezTo>
                    <a:cubicBezTo>
                      <a:pt x="22395" y="1889"/>
                      <a:pt x="22411" y="1890"/>
                      <a:pt x="22428" y="1890"/>
                    </a:cubicBezTo>
                    <a:cubicBezTo>
                      <a:pt x="22569" y="1890"/>
                      <a:pt x="22752" y="1840"/>
                      <a:pt x="22858" y="1840"/>
                    </a:cubicBezTo>
                    <a:cubicBezTo>
                      <a:pt x="22886" y="1840"/>
                      <a:pt x="22908" y="1844"/>
                      <a:pt x="22923" y="1852"/>
                    </a:cubicBezTo>
                    <a:cubicBezTo>
                      <a:pt x="23101" y="1968"/>
                      <a:pt x="23306" y="2030"/>
                      <a:pt x="23511" y="2057"/>
                    </a:cubicBezTo>
                    <a:lnTo>
                      <a:pt x="25114" y="2378"/>
                    </a:lnTo>
                    <a:lnTo>
                      <a:pt x="25676" y="2485"/>
                    </a:lnTo>
                    <a:cubicBezTo>
                      <a:pt x="25791" y="2511"/>
                      <a:pt x="25889" y="2494"/>
                      <a:pt x="25987" y="2529"/>
                    </a:cubicBezTo>
                    <a:cubicBezTo>
                      <a:pt x="26112" y="2574"/>
                      <a:pt x="26237" y="2636"/>
                      <a:pt x="26353" y="2716"/>
                    </a:cubicBezTo>
                    <a:cubicBezTo>
                      <a:pt x="26504" y="2787"/>
                      <a:pt x="26673" y="2859"/>
                      <a:pt x="26834" y="2912"/>
                    </a:cubicBezTo>
                    <a:cubicBezTo>
                      <a:pt x="27001" y="2968"/>
                      <a:pt x="27151" y="3011"/>
                      <a:pt x="27238" y="3011"/>
                    </a:cubicBezTo>
                    <a:cubicBezTo>
                      <a:pt x="27277" y="3011"/>
                      <a:pt x="27304" y="3002"/>
                      <a:pt x="27315" y="2983"/>
                    </a:cubicBezTo>
                    <a:lnTo>
                      <a:pt x="27315" y="2983"/>
                    </a:lnTo>
                    <a:cubicBezTo>
                      <a:pt x="27288" y="3037"/>
                      <a:pt x="27840" y="3135"/>
                      <a:pt x="27965" y="3162"/>
                    </a:cubicBezTo>
                    <a:cubicBezTo>
                      <a:pt x="28036" y="3179"/>
                      <a:pt x="28285" y="3358"/>
                      <a:pt x="28428" y="3429"/>
                    </a:cubicBezTo>
                    <a:cubicBezTo>
                      <a:pt x="28633" y="3527"/>
                      <a:pt x="28847" y="3616"/>
                      <a:pt x="29069" y="3687"/>
                    </a:cubicBezTo>
                    <a:cubicBezTo>
                      <a:pt x="29111" y="3702"/>
                      <a:pt x="29140" y="3707"/>
                      <a:pt x="29161" y="3707"/>
                    </a:cubicBezTo>
                    <a:cubicBezTo>
                      <a:pt x="29229" y="3707"/>
                      <a:pt x="29205" y="3645"/>
                      <a:pt x="29212" y="3625"/>
                    </a:cubicBezTo>
                    <a:lnTo>
                      <a:pt x="29212" y="3625"/>
                    </a:lnTo>
                    <a:cubicBezTo>
                      <a:pt x="29301" y="3660"/>
                      <a:pt x="29497" y="3732"/>
                      <a:pt x="29586" y="3785"/>
                    </a:cubicBezTo>
                    <a:cubicBezTo>
                      <a:pt x="29568" y="3794"/>
                      <a:pt x="29568" y="3812"/>
                      <a:pt x="29586" y="3830"/>
                    </a:cubicBezTo>
                    <a:cubicBezTo>
                      <a:pt x="29675" y="3883"/>
                      <a:pt x="29773" y="3928"/>
                      <a:pt x="29871" y="3963"/>
                    </a:cubicBezTo>
                    <a:cubicBezTo>
                      <a:pt x="29942" y="3999"/>
                      <a:pt x="29960" y="4052"/>
                      <a:pt x="30058" y="4115"/>
                    </a:cubicBezTo>
                    <a:cubicBezTo>
                      <a:pt x="30156" y="4168"/>
                      <a:pt x="30298" y="4239"/>
                      <a:pt x="30414" y="4293"/>
                    </a:cubicBezTo>
                    <a:cubicBezTo>
                      <a:pt x="30788" y="4462"/>
                      <a:pt x="30949" y="4507"/>
                      <a:pt x="31269" y="4622"/>
                    </a:cubicBezTo>
                    <a:cubicBezTo>
                      <a:pt x="31676" y="4782"/>
                      <a:pt x="31547" y="4774"/>
                      <a:pt x="31493" y="4835"/>
                    </a:cubicBezTo>
                    <a:lnTo>
                      <a:pt x="31493" y="4835"/>
                    </a:lnTo>
                    <a:cubicBezTo>
                      <a:pt x="31496" y="4832"/>
                      <a:pt x="31499" y="4831"/>
                      <a:pt x="31504" y="4831"/>
                    </a:cubicBezTo>
                    <a:cubicBezTo>
                      <a:pt x="31555" y="4831"/>
                      <a:pt x="31726" y="4972"/>
                      <a:pt x="31830" y="4996"/>
                    </a:cubicBezTo>
                    <a:cubicBezTo>
                      <a:pt x="31845" y="4996"/>
                      <a:pt x="31876" y="4974"/>
                      <a:pt x="31902" y="4974"/>
                    </a:cubicBezTo>
                    <a:cubicBezTo>
                      <a:pt x="31908" y="4974"/>
                      <a:pt x="31914" y="4975"/>
                      <a:pt x="31920" y="4979"/>
                    </a:cubicBezTo>
                    <a:cubicBezTo>
                      <a:pt x="32071" y="5077"/>
                      <a:pt x="31991" y="5112"/>
                      <a:pt x="32124" y="5201"/>
                    </a:cubicBezTo>
                    <a:cubicBezTo>
                      <a:pt x="32311" y="5308"/>
                      <a:pt x="32454" y="5353"/>
                      <a:pt x="32623" y="5451"/>
                    </a:cubicBezTo>
                    <a:cubicBezTo>
                      <a:pt x="32757" y="5530"/>
                      <a:pt x="32785" y="5557"/>
                      <a:pt x="32764" y="5557"/>
                    </a:cubicBezTo>
                    <a:cubicBezTo>
                      <a:pt x="32741" y="5557"/>
                      <a:pt x="32658" y="5523"/>
                      <a:pt x="32596" y="5495"/>
                    </a:cubicBezTo>
                    <a:cubicBezTo>
                      <a:pt x="32554" y="5475"/>
                      <a:pt x="32522" y="5466"/>
                      <a:pt x="32500" y="5466"/>
                    </a:cubicBezTo>
                    <a:cubicBezTo>
                      <a:pt x="32434" y="5466"/>
                      <a:pt x="32469" y="5548"/>
                      <a:pt x="32650" y="5656"/>
                    </a:cubicBezTo>
                    <a:cubicBezTo>
                      <a:pt x="32848" y="5785"/>
                      <a:pt x="33071" y="5908"/>
                      <a:pt x="33160" y="5908"/>
                    </a:cubicBezTo>
                    <a:cubicBezTo>
                      <a:pt x="33175" y="5908"/>
                      <a:pt x="33186" y="5904"/>
                      <a:pt x="33193" y="5897"/>
                    </a:cubicBezTo>
                    <a:lnTo>
                      <a:pt x="33193" y="5897"/>
                    </a:lnTo>
                    <a:cubicBezTo>
                      <a:pt x="33133" y="5969"/>
                      <a:pt x="33479" y="6226"/>
                      <a:pt x="33808" y="6537"/>
                    </a:cubicBezTo>
                    <a:cubicBezTo>
                      <a:pt x="34146" y="6858"/>
                      <a:pt x="34476" y="7152"/>
                      <a:pt x="34431" y="7196"/>
                    </a:cubicBezTo>
                    <a:cubicBezTo>
                      <a:pt x="34618" y="7490"/>
                      <a:pt x="34912" y="7642"/>
                      <a:pt x="35188" y="7900"/>
                    </a:cubicBezTo>
                    <a:cubicBezTo>
                      <a:pt x="35393" y="8105"/>
                      <a:pt x="35589" y="8310"/>
                      <a:pt x="35776" y="8524"/>
                    </a:cubicBezTo>
                    <a:cubicBezTo>
                      <a:pt x="36035" y="8818"/>
                      <a:pt x="36302" y="9067"/>
                      <a:pt x="36525" y="9343"/>
                    </a:cubicBezTo>
                    <a:cubicBezTo>
                      <a:pt x="36703" y="9566"/>
                      <a:pt x="36712" y="9646"/>
                      <a:pt x="36925" y="9940"/>
                    </a:cubicBezTo>
                    <a:cubicBezTo>
                      <a:pt x="37014" y="10065"/>
                      <a:pt x="37112" y="10180"/>
                      <a:pt x="37228" y="10287"/>
                    </a:cubicBezTo>
                    <a:cubicBezTo>
                      <a:pt x="37239" y="10298"/>
                      <a:pt x="37247" y="10300"/>
                      <a:pt x="37255" y="10300"/>
                    </a:cubicBezTo>
                    <a:cubicBezTo>
                      <a:pt x="37260" y="10300"/>
                      <a:pt x="37264" y="10299"/>
                      <a:pt x="37268" y="10299"/>
                    </a:cubicBezTo>
                    <a:cubicBezTo>
                      <a:pt x="37283" y="10299"/>
                      <a:pt x="37301" y="10305"/>
                      <a:pt x="37335" y="10359"/>
                    </a:cubicBezTo>
                    <a:cubicBezTo>
                      <a:pt x="37486" y="10590"/>
                      <a:pt x="37424" y="10670"/>
                      <a:pt x="37380" y="10697"/>
                    </a:cubicBezTo>
                    <a:cubicBezTo>
                      <a:pt x="37381" y="10696"/>
                      <a:pt x="37382" y="10696"/>
                      <a:pt x="37384" y="10696"/>
                    </a:cubicBezTo>
                    <a:cubicBezTo>
                      <a:pt x="37442" y="10696"/>
                      <a:pt x="37772" y="11157"/>
                      <a:pt x="38092" y="11677"/>
                    </a:cubicBezTo>
                    <a:cubicBezTo>
                      <a:pt x="38413" y="12211"/>
                      <a:pt x="38680" y="12808"/>
                      <a:pt x="38751" y="12959"/>
                    </a:cubicBezTo>
                    <a:cubicBezTo>
                      <a:pt x="38885" y="13244"/>
                      <a:pt x="38992" y="13610"/>
                      <a:pt x="39108" y="13886"/>
                    </a:cubicBezTo>
                    <a:cubicBezTo>
                      <a:pt x="39197" y="14162"/>
                      <a:pt x="39339" y="14429"/>
                      <a:pt x="39437" y="14679"/>
                    </a:cubicBezTo>
                    <a:cubicBezTo>
                      <a:pt x="39466" y="14743"/>
                      <a:pt x="39606" y="14960"/>
                      <a:pt x="39634" y="14960"/>
                    </a:cubicBezTo>
                    <a:cubicBezTo>
                      <a:pt x="39641" y="14960"/>
                      <a:pt x="39642" y="14949"/>
                      <a:pt x="39634" y="14923"/>
                    </a:cubicBezTo>
                    <a:lnTo>
                      <a:pt x="39634" y="14923"/>
                    </a:lnTo>
                    <a:cubicBezTo>
                      <a:pt x="39693" y="15131"/>
                      <a:pt x="39509" y="15010"/>
                      <a:pt x="39642" y="15347"/>
                    </a:cubicBezTo>
                    <a:cubicBezTo>
                      <a:pt x="39704" y="15489"/>
                      <a:pt x="39758" y="15640"/>
                      <a:pt x="39793" y="15792"/>
                    </a:cubicBezTo>
                    <a:cubicBezTo>
                      <a:pt x="39793" y="15794"/>
                      <a:pt x="39793" y="15795"/>
                      <a:pt x="39791" y="15795"/>
                    </a:cubicBezTo>
                    <a:cubicBezTo>
                      <a:pt x="39778" y="15795"/>
                      <a:pt x="39697" y="15680"/>
                      <a:pt x="39669" y="15680"/>
                    </a:cubicBezTo>
                    <a:cubicBezTo>
                      <a:pt x="39657" y="15680"/>
                      <a:pt x="39654" y="15700"/>
                      <a:pt x="39669" y="15756"/>
                    </a:cubicBezTo>
                    <a:cubicBezTo>
                      <a:pt x="39749" y="15997"/>
                      <a:pt x="39838" y="16451"/>
                      <a:pt x="39918" y="16451"/>
                    </a:cubicBezTo>
                    <a:cubicBezTo>
                      <a:pt x="39927" y="16585"/>
                      <a:pt x="39909" y="16718"/>
                      <a:pt x="39865" y="16843"/>
                    </a:cubicBezTo>
                    <a:cubicBezTo>
                      <a:pt x="39874" y="16887"/>
                      <a:pt x="39829" y="17395"/>
                      <a:pt x="39847" y="17431"/>
                    </a:cubicBezTo>
                    <a:cubicBezTo>
                      <a:pt x="39891" y="17511"/>
                      <a:pt x="39954" y="17475"/>
                      <a:pt x="39980" y="17751"/>
                    </a:cubicBezTo>
                    <a:cubicBezTo>
                      <a:pt x="39998" y="17965"/>
                      <a:pt x="39972" y="18117"/>
                      <a:pt x="39998" y="18348"/>
                    </a:cubicBezTo>
                    <a:cubicBezTo>
                      <a:pt x="40034" y="18509"/>
                      <a:pt x="40052" y="18669"/>
                      <a:pt x="40061" y="18838"/>
                    </a:cubicBezTo>
                    <a:cubicBezTo>
                      <a:pt x="40061" y="19132"/>
                      <a:pt x="39998" y="19203"/>
                      <a:pt x="39989" y="19506"/>
                    </a:cubicBezTo>
                    <a:cubicBezTo>
                      <a:pt x="39980" y="19711"/>
                      <a:pt x="39989" y="20050"/>
                      <a:pt x="40061" y="20050"/>
                    </a:cubicBezTo>
                    <a:cubicBezTo>
                      <a:pt x="40025" y="20210"/>
                      <a:pt x="39998" y="20370"/>
                      <a:pt x="39980" y="20531"/>
                    </a:cubicBezTo>
                    <a:cubicBezTo>
                      <a:pt x="39997" y="20514"/>
                      <a:pt x="40039" y="20413"/>
                      <a:pt x="40064" y="20413"/>
                    </a:cubicBezTo>
                    <a:cubicBezTo>
                      <a:pt x="40080" y="20413"/>
                      <a:pt x="40089" y="20456"/>
                      <a:pt x="40078" y="20593"/>
                    </a:cubicBezTo>
                    <a:cubicBezTo>
                      <a:pt x="40070" y="20762"/>
                      <a:pt x="40025" y="20842"/>
                      <a:pt x="40007" y="20994"/>
                    </a:cubicBezTo>
                    <a:cubicBezTo>
                      <a:pt x="39954" y="21302"/>
                      <a:pt x="39910" y="21880"/>
                      <a:pt x="39970" y="22057"/>
                    </a:cubicBezTo>
                    <a:lnTo>
                      <a:pt x="39970" y="22057"/>
                    </a:lnTo>
                    <a:cubicBezTo>
                      <a:pt x="39968" y="22053"/>
                      <a:pt x="39965" y="22051"/>
                      <a:pt x="39963" y="22051"/>
                    </a:cubicBezTo>
                    <a:cubicBezTo>
                      <a:pt x="39922" y="22051"/>
                      <a:pt x="39800" y="22510"/>
                      <a:pt x="39776" y="22633"/>
                    </a:cubicBezTo>
                    <a:cubicBezTo>
                      <a:pt x="39838" y="22642"/>
                      <a:pt x="39802" y="22802"/>
                      <a:pt x="39776" y="23025"/>
                    </a:cubicBezTo>
                    <a:cubicBezTo>
                      <a:pt x="39740" y="23283"/>
                      <a:pt x="39758" y="23167"/>
                      <a:pt x="39785" y="23247"/>
                    </a:cubicBezTo>
                    <a:cubicBezTo>
                      <a:pt x="39838" y="23381"/>
                      <a:pt x="39615" y="23942"/>
                      <a:pt x="39580" y="24120"/>
                    </a:cubicBezTo>
                    <a:cubicBezTo>
                      <a:pt x="39553" y="24254"/>
                      <a:pt x="39580" y="24289"/>
                      <a:pt x="39553" y="24459"/>
                    </a:cubicBezTo>
                    <a:cubicBezTo>
                      <a:pt x="39508" y="24699"/>
                      <a:pt x="39446" y="24940"/>
                      <a:pt x="39375" y="25180"/>
                    </a:cubicBezTo>
                    <a:cubicBezTo>
                      <a:pt x="39241" y="25643"/>
                      <a:pt x="39188" y="25884"/>
                      <a:pt x="39206" y="26133"/>
                    </a:cubicBezTo>
                    <a:cubicBezTo>
                      <a:pt x="39197" y="26058"/>
                      <a:pt x="39204" y="25890"/>
                      <a:pt x="39162" y="25890"/>
                    </a:cubicBezTo>
                    <a:cubicBezTo>
                      <a:pt x="39159" y="25890"/>
                      <a:pt x="39156" y="25891"/>
                      <a:pt x="39152" y="25893"/>
                    </a:cubicBezTo>
                    <a:cubicBezTo>
                      <a:pt x="39108" y="25919"/>
                      <a:pt x="39054" y="26187"/>
                      <a:pt x="39045" y="26249"/>
                    </a:cubicBezTo>
                    <a:cubicBezTo>
                      <a:pt x="39019" y="26570"/>
                      <a:pt x="38929" y="26739"/>
                      <a:pt x="38760" y="26881"/>
                    </a:cubicBezTo>
                    <a:cubicBezTo>
                      <a:pt x="38650" y="26966"/>
                      <a:pt x="38685" y="27437"/>
                      <a:pt x="38597" y="27437"/>
                    </a:cubicBezTo>
                    <a:cubicBezTo>
                      <a:pt x="38592" y="27437"/>
                      <a:pt x="38587" y="27436"/>
                      <a:pt x="38582" y="27434"/>
                    </a:cubicBezTo>
                    <a:cubicBezTo>
                      <a:pt x="38580" y="27433"/>
                      <a:pt x="38578" y="27432"/>
                      <a:pt x="38576" y="27432"/>
                    </a:cubicBezTo>
                    <a:cubicBezTo>
                      <a:pt x="38536" y="27432"/>
                      <a:pt x="38436" y="27594"/>
                      <a:pt x="38359" y="27772"/>
                    </a:cubicBezTo>
                    <a:cubicBezTo>
                      <a:pt x="38279" y="27950"/>
                      <a:pt x="38190" y="28128"/>
                      <a:pt x="38235" y="28155"/>
                    </a:cubicBezTo>
                    <a:cubicBezTo>
                      <a:pt x="38232" y="28154"/>
                      <a:pt x="38228" y="28153"/>
                      <a:pt x="38225" y="28153"/>
                    </a:cubicBezTo>
                    <a:cubicBezTo>
                      <a:pt x="38187" y="28153"/>
                      <a:pt x="38119" y="28236"/>
                      <a:pt x="38021" y="28342"/>
                    </a:cubicBezTo>
                    <a:cubicBezTo>
                      <a:pt x="37976" y="28404"/>
                      <a:pt x="37950" y="28511"/>
                      <a:pt x="37870" y="28618"/>
                    </a:cubicBezTo>
                    <a:cubicBezTo>
                      <a:pt x="37745" y="28805"/>
                      <a:pt x="37665" y="28868"/>
                      <a:pt x="37540" y="29037"/>
                    </a:cubicBezTo>
                    <a:cubicBezTo>
                      <a:pt x="37406" y="29215"/>
                      <a:pt x="37371" y="29358"/>
                      <a:pt x="37246" y="29500"/>
                    </a:cubicBezTo>
                    <a:cubicBezTo>
                      <a:pt x="37103" y="29669"/>
                      <a:pt x="36970" y="29847"/>
                      <a:pt x="36818" y="30008"/>
                    </a:cubicBezTo>
                    <a:cubicBezTo>
                      <a:pt x="36578" y="30230"/>
                      <a:pt x="36409" y="30391"/>
                      <a:pt x="36177" y="30649"/>
                    </a:cubicBezTo>
                    <a:cubicBezTo>
                      <a:pt x="36061" y="30774"/>
                      <a:pt x="35981" y="30943"/>
                      <a:pt x="35919" y="30996"/>
                    </a:cubicBezTo>
                    <a:cubicBezTo>
                      <a:pt x="35848" y="31077"/>
                      <a:pt x="35741" y="31059"/>
                      <a:pt x="35643" y="31121"/>
                    </a:cubicBezTo>
                    <a:cubicBezTo>
                      <a:pt x="35545" y="31192"/>
                      <a:pt x="35473" y="31290"/>
                      <a:pt x="35438" y="31397"/>
                    </a:cubicBezTo>
                    <a:cubicBezTo>
                      <a:pt x="35420" y="31451"/>
                      <a:pt x="35482" y="31567"/>
                      <a:pt x="35269" y="31673"/>
                    </a:cubicBezTo>
                    <a:cubicBezTo>
                      <a:pt x="35099" y="31762"/>
                      <a:pt x="35001" y="31762"/>
                      <a:pt x="34770" y="31914"/>
                    </a:cubicBezTo>
                    <a:cubicBezTo>
                      <a:pt x="34476" y="32119"/>
                      <a:pt x="34449" y="32377"/>
                      <a:pt x="34146" y="32493"/>
                    </a:cubicBezTo>
                    <a:cubicBezTo>
                      <a:pt x="33959" y="32564"/>
                      <a:pt x="33407" y="33045"/>
                      <a:pt x="33220" y="33232"/>
                    </a:cubicBezTo>
                    <a:cubicBezTo>
                      <a:pt x="33042" y="33410"/>
                      <a:pt x="32890" y="33588"/>
                      <a:pt x="32686" y="33784"/>
                    </a:cubicBezTo>
                    <a:cubicBezTo>
                      <a:pt x="32632" y="33811"/>
                      <a:pt x="32222" y="34230"/>
                      <a:pt x="32258" y="34230"/>
                    </a:cubicBezTo>
                    <a:cubicBezTo>
                      <a:pt x="32280" y="34224"/>
                      <a:pt x="32336" y="34167"/>
                      <a:pt x="32357" y="34167"/>
                    </a:cubicBezTo>
                    <a:cubicBezTo>
                      <a:pt x="32370" y="34167"/>
                      <a:pt x="32369" y="34189"/>
                      <a:pt x="32338" y="34256"/>
                    </a:cubicBezTo>
                    <a:cubicBezTo>
                      <a:pt x="32285" y="34363"/>
                      <a:pt x="32231" y="34470"/>
                      <a:pt x="32160" y="34568"/>
                    </a:cubicBezTo>
                    <a:cubicBezTo>
                      <a:pt x="32033" y="34746"/>
                      <a:pt x="31850" y="35052"/>
                      <a:pt x="31779" y="35052"/>
                    </a:cubicBezTo>
                    <a:cubicBezTo>
                      <a:pt x="31775" y="35052"/>
                      <a:pt x="31771" y="35051"/>
                      <a:pt x="31768" y="35049"/>
                    </a:cubicBezTo>
                    <a:lnTo>
                      <a:pt x="31768" y="35049"/>
                    </a:lnTo>
                    <a:cubicBezTo>
                      <a:pt x="31946" y="35156"/>
                      <a:pt x="31563" y="35379"/>
                      <a:pt x="31439" y="35699"/>
                    </a:cubicBezTo>
                    <a:cubicBezTo>
                      <a:pt x="31323" y="35984"/>
                      <a:pt x="31412" y="36056"/>
                      <a:pt x="31287" y="36385"/>
                    </a:cubicBezTo>
                    <a:cubicBezTo>
                      <a:pt x="31251" y="36483"/>
                      <a:pt x="31118" y="36724"/>
                      <a:pt x="31073" y="36831"/>
                    </a:cubicBezTo>
                    <a:cubicBezTo>
                      <a:pt x="30877" y="37312"/>
                      <a:pt x="31038" y="37151"/>
                      <a:pt x="30860" y="37650"/>
                    </a:cubicBezTo>
                    <a:cubicBezTo>
                      <a:pt x="30753" y="37953"/>
                      <a:pt x="30673" y="38256"/>
                      <a:pt x="30619" y="38559"/>
                    </a:cubicBezTo>
                    <a:cubicBezTo>
                      <a:pt x="30592" y="38666"/>
                      <a:pt x="30583" y="38986"/>
                      <a:pt x="30575" y="39004"/>
                    </a:cubicBezTo>
                    <a:cubicBezTo>
                      <a:pt x="30459" y="39521"/>
                      <a:pt x="30218" y="40082"/>
                      <a:pt x="30227" y="40634"/>
                    </a:cubicBezTo>
                    <a:cubicBezTo>
                      <a:pt x="30227" y="40910"/>
                      <a:pt x="30281" y="40661"/>
                      <a:pt x="30245" y="40999"/>
                    </a:cubicBezTo>
                    <a:cubicBezTo>
                      <a:pt x="30209" y="41115"/>
                      <a:pt x="30183" y="41240"/>
                      <a:pt x="30165" y="41364"/>
                    </a:cubicBezTo>
                    <a:cubicBezTo>
                      <a:pt x="30156" y="41436"/>
                      <a:pt x="30192" y="41427"/>
                      <a:pt x="30192" y="41534"/>
                    </a:cubicBezTo>
                    <a:cubicBezTo>
                      <a:pt x="30192" y="41863"/>
                      <a:pt x="30120" y="42344"/>
                      <a:pt x="30067" y="42816"/>
                    </a:cubicBezTo>
                    <a:cubicBezTo>
                      <a:pt x="30058" y="42932"/>
                      <a:pt x="30049" y="43048"/>
                      <a:pt x="30031" y="43164"/>
                    </a:cubicBezTo>
                    <a:cubicBezTo>
                      <a:pt x="30031" y="43217"/>
                      <a:pt x="30022" y="43271"/>
                      <a:pt x="30022" y="43333"/>
                    </a:cubicBezTo>
                    <a:cubicBezTo>
                      <a:pt x="30013" y="43413"/>
                      <a:pt x="30022" y="43493"/>
                      <a:pt x="30040" y="43573"/>
                    </a:cubicBezTo>
                    <a:cubicBezTo>
                      <a:pt x="30094" y="43849"/>
                      <a:pt x="30290" y="44072"/>
                      <a:pt x="30557" y="44161"/>
                    </a:cubicBezTo>
                    <a:cubicBezTo>
                      <a:pt x="30560" y="44163"/>
                      <a:pt x="30563" y="44164"/>
                      <a:pt x="30566" y="44165"/>
                    </a:cubicBezTo>
                    <a:lnTo>
                      <a:pt x="30566" y="44165"/>
                    </a:lnTo>
                    <a:lnTo>
                      <a:pt x="30566" y="44161"/>
                    </a:lnTo>
                    <a:cubicBezTo>
                      <a:pt x="30618" y="44186"/>
                      <a:pt x="30668" y="44196"/>
                      <a:pt x="30713" y="44196"/>
                    </a:cubicBezTo>
                    <a:cubicBezTo>
                      <a:pt x="30831" y="44196"/>
                      <a:pt x="30918" y="44127"/>
                      <a:pt x="30931" y="44063"/>
                    </a:cubicBezTo>
                    <a:cubicBezTo>
                      <a:pt x="30932" y="44057"/>
                      <a:pt x="30933" y="44052"/>
                      <a:pt x="30933" y="44046"/>
                    </a:cubicBezTo>
                    <a:lnTo>
                      <a:pt x="30933" y="44046"/>
                    </a:lnTo>
                    <a:cubicBezTo>
                      <a:pt x="30941" y="44055"/>
                      <a:pt x="30959" y="44064"/>
                      <a:pt x="30984" y="44072"/>
                    </a:cubicBezTo>
                    <a:cubicBezTo>
                      <a:pt x="31019" y="44079"/>
                      <a:pt x="31055" y="44082"/>
                      <a:pt x="31090" y="44082"/>
                    </a:cubicBezTo>
                    <a:cubicBezTo>
                      <a:pt x="31199" y="44082"/>
                      <a:pt x="31307" y="44050"/>
                      <a:pt x="31394" y="43983"/>
                    </a:cubicBezTo>
                    <a:cubicBezTo>
                      <a:pt x="31537" y="43894"/>
                      <a:pt x="31634" y="43743"/>
                      <a:pt x="31670" y="43573"/>
                    </a:cubicBezTo>
                    <a:cubicBezTo>
                      <a:pt x="31677" y="43464"/>
                      <a:pt x="31657" y="43407"/>
                      <a:pt x="31620" y="43407"/>
                    </a:cubicBezTo>
                    <a:cubicBezTo>
                      <a:pt x="31611" y="43407"/>
                      <a:pt x="31601" y="43410"/>
                      <a:pt x="31590" y="43416"/>
                    </a:cubicBezTo>
                    <a:lnTo>
                      <a:pt x="31590" y="43416"/>
                    </a:lnTo>
                    <a:cubicBezTo>
                      <a:pt x="31648" y="43333"/>
                      <a:pt x="31692" y="42425"/>
                      <a:pt x="31777" y="42264"/>
                    </a:cubicBezTo>
                    <a:cubicBezTo>
                      <a:pt x="31839" y="42139"/>
                      <a:pt x="31795" y="42095"/>
                      <a:pt x="31795" y="41917"/>
                    </a:cubicBezTo>
                    <a:cubicBezTo>
                      <a:pt x="31786" y="41738"/>
                      <a:pt x="31822" y="41525"/>
                      <a:pt x="31822" y="41338"/>
                    </a:cubicBezTo>
                    <a:cubicBezTo>
                      <a:pt x="31866" y="40394"/>
                      <a:pt x="32009" y="39449"/>
                      <a:pt x="32240" y="38532"/>
                    </a:cubicBezTo>
                    <a:cubicBezTo>
                      <a:pt x="32356" y="37953"/>
                      <a:pt x="32873" y="36795"/>
                      <a:pt x="32712" y="36688"/>
                    </a:cubicBezTo>
                    <a:cubicBezTo>
                      <a:pt x="32703" y="36688"/>
                      <a:pt x="32614" y="36510"/>
                      <a:pt x="32686" y="36439"/>
                    </a:cubicBezTo>
                    <a:cubicBezTo>
                      <a:pt x="32756" y="36384"/>
                      <a:pt x="32827" y="36329"/>
                      <a:pt x="32873" y="36329"/>
                    </a:cubicBezTo>
                    <a:cubicBezTo>
                      <a:pt x="32879" y="36329"/>
                      <a:pt x="32885" y="36330"/>
                      <a:pt x="32890" y="36332"/>
                    </a:cubicBezTo>
                    <a:cubicBezTo>
                      <a:pt x="32894" y="36333"/>
                      <a:pt x="32905" y="36334"/>
                      <a:pt x="32923" y="36334"/>
                    </a:cubicBezTo>
                    <a:cubicBezTo>
                      <a:pt x="33003" y="36334"/>
                      <a:pt x="33204" y="36318"/>
                      <a:pt x="33211" y="36296"/>
                    </a:cubicBezTo>
                    <a:cubicBezTo>
                      <a:pt x="33229" y="36216"/>
                      <a:pt x="33184" y="36261"/>
                      <a:pt x="33229" y="36127"/>
                    </a:cubicBezTo>
                    <a:cubicBezTo>
                      <a:pt x="33291" y="35993"/>
                      <a:pt x="33354" y="35860"/>
                      <a:pt x="33425" y="35726"/>
                    </a:cubicBezTo>
                    <a:cubicBezTo>
                      <a:pt x="33526" y="35541"/>
                      <a:pt x="33714" y="35269"/>
                      <a:pt x="33780" y="35269"/>
                    </a:cubicBezTo>
                    <a:cubicBezTo>
                      <a:pt x="33784" y="35269"/>
                      <a:pt x="33787" y="35270"/>
                      <a:pt x="33790" y="35272"/>
                    </a:cubicBezTo>
                    <a:cubicBezTo>
                      <a:pt x="33683" y="35174"/>
                      <a:pt x="34013" y="34889"/>
                      <a:pt x="34022" y="34764"/>
                    </a:cubicBezTo>
                    <a:cubicBezTo>
                      <a:pt x="34013" y="34684"/>
                      <a:pt x="34057" y="34470"/>
                      <a:pt x="34342" y="34354"/>
                    </a:cubicBezTo>
                    <a:cubicBezTo>
                      <a:pt x="34379" y="34340"/>
                      <a:pt x="34404" y="34336"/>
                      <a:pt x="34424" y="34336"/>
                    </a:cubicBezTo>
                    <a:cubicBezTo>
                      <a:pt x="34447" y="34336"/>
                      <a:pt x="34465" y="34341"/>
                      <a:pt x="34488" y="34341"/>
                    </a:cubicBezTo>
                    <a:cubicBezTo>
                      <a:pt x="34519" y="34341"/>
                      <a:pt x="34560" y="34332"/>
                      <a:pt x="34636" y="34292"/>
                    </a:cubicBezTo>
                    <a:cubicBezTo>
                      <a:pt x="34761" y="34221"/>
                      <a:pt x="34912" y="34096"/>
                      <a:pt x="34930" y="34016"/>
                    </a:cubicBezTo>
                    <a:cubicBezTo>
                      <a:pt x="34948" y="33945"/>
                      <a:pt x="35001" y="33918"/>
                      <a:pt x="35197" y="33767"/>
                    </a:cubicBezTo>
                    <a:cubicBezTo>
                      <a:pt x="35231" y="33739"/>
                      <a:pt x="35248" y="33730"/>
                      <a:pt x="35258" y="33730"/>
                    </a:cubicBezTo>
                    <a:cubicBezTo>
                      <a:pt x="35273" y="33730"/>
                      <a:pt x="35271" y="33751"/>
                      <a:pt x="35290" y="33751"/>
                    </a:cubicBezTo>
                    <a:cubicBezTo>
                      <a:pt x="35294" y="33751"/>
                      <a:pt x="35299" y="33751"/>
                      <a:pt x="35304" y="33749"/>
                    </a:cubicBezTo>
                    <a:cubicBezTo>
                      <a:pt x="35500" y="33713"/>
                      <a:pt x="35901" y="33161"/>
                      <a:pt x="36222" y="33001"/>
                    </a:cubicBezTo>
                    <a:cubicBezTo>
                      <a:pt x="36427" y="32840"/>
                      <a:pt x="36605" y="32502"/>
                      <a:pt x="36676" y="32475"/>
                    </a:cubicBezTo>
                    <a:cubicBezTo>
                      <a:pt x="36720" y="32457"/>
                      <a:pt x="36854" y="32448"/>
                      <a:pt x="36916" y="32386"/>
                    </a:cubicBezTo>
                    <a:cubicBezTo>
                      <a:pt x="37023" y="32261"/>
                      <a:pt x="36908" y="32279"/>
                      <a:pt x="37014" y="32145"/>
                    </a:cubicBezTo>
                    <a:cubicBezTo>
                      <a:pt x="37014" y="32137"/>
                      <a:pt x="37308" y="32074"/>
                      <a:pt x="37308" y="32074"/>
                    </a:cubicBezTo>
                    <a:cubicBezTo>
                      <a:pt x="37380" y="31896"/>
                      <a:pt x="37531" y="31682"/>
                      <a:pt x="37834" y="31415"/>
                    </a:cubicBezTo>
                    <a:cubicBezTo>
                      <a:pt x="38003" y="31281"/>
                      <a:pt x="38155" y="31130"/>
                      <a:pt x="38279" y="30970"/>
                    </a:cubicBezTo>
                    <a:cubicBezTo>
                      <a:pt x="38319" y="30924"/>
                      <a:pt x="38397" y="30795"/>
                      <a:pt x="38382" y="30795"/>
                    </a:cubicBezTo>
                    <a:cubicBezTo>
                      <a:pt x="38376" y="30795"/>
                      <a:pt x="38359" y="30812"/>
                      <a:pt x="38324" y="30854"/>
                    </a:cubicBezTo>
                    <a:lnTo>
                      <a:pt x="38636" y="30480"/>
                    </a:lnTo>
                    <a:cubicBezTo>
                      <a:pt x="38840" y="30213"/>
                      <a:pt x="38680" y="30417"/>
                      <a:pt x="38742" y="30257"/>
                    </a:cubicBezTo>
                    <a:cubicBezTo>
                      <a:pt x="38787" y="30141"/>
                      <a:pt x="39152" y="29723"/>
                      <a:pt x="39241" y="29598"/>
                    </a:cubicBezTo>
                    <a:cubicBezTo>
                      <a:pt x="39402" y="29384"/>
                      <a:pt x="39526" y="29162"/>
                      <a:pt x="39642" y="28921"/>
                    </a:cubicBezTo>
                    <a:cubicBezTo>
                      <a:pt x="39678" y="28779"/>
                      <a:pt x="39553" y="28823"/>
                      <a:pt x="39811" y="28529"/>
                    </a:cubicBezTo>
                    <a:cubicBezTo>
                      <a:pt x="39910" y="28453"/>
                      <a:pt x="40113" y="28123"/>
                      <a:pt x="40048" y="28123"/>
                    </a:cubicBezTo>
                    <a:cubicBezTo>
                      <a:pt x="40037" y="28123"/>
                      <a:pt x="40018" y="28133"/>
                      <a:pt x="39989" y="28155"/>
                    </a:cubicBezTo>
                    <a:cubicBezTo>
                      <a:pt x="39909" y="28111"/>
                      <a:pt x="40016" y="27843"/>
                      <a:pt x="40194" y="27612"/>
                    </a:cubicBezTo>
                    <a:cubicBezTo>
                      <a:pt x="40301" y="27442"/>
                      <a:pt x="40364" y="27487"/>
                      <a:pt x="40470" y="27095"/>
                    </a:cubicBezTo>
                    <a:cubicBezTo>
                      <a:pt x="40479" y="27042"/>
                      <a:pt x="40568" y="26498"/>
                      <a:pt x="40595" y="26489"/>
                    </a:cubicBezTo>
                    <a:cubicBezTo>
                      <a:pt x="40596" y="26489"/>
                      <a:pt x="40596" y="26489"/>
                      <a:pt x="40597" y="26489"/>
                    </a:cubicBezTo>
                    <a:cubicBezTo>
                      <a:pt x="40615" y="26489"/>
                      <a:pt x="40566" y="26739"/>
                      <a:pt x="40599" y="26739"/>
                    </a:cubicBezTo>
                    <a:cubicBezTo>
                      <a:pt x="40606" y="26739"/>
                      <a:pt x="40616" y="26728"/>
                      <a:pt x="40631" y="26703"/>
                    </a:cubicBezTo>
                    <a:cubicBezTo>
                      <a:pt x="40720" y="26570"/>
                      <a:pt x="40755" y="26151"/>
                      <a:pt x="40773" y="26044"/>
                    </a:cubicBezTo>
                    <a:cubicBezTo>
                      <a:pt x="40836" y="25812"/>
                      <a:pt x="40916" y="25581"/>
                      <a:pt x="41005" y="25358"/>
                    </a:cubicBezTo>
                    <a:cubicBezTo>
                      <a:pt x="41094" y="25180"/>
                      <a:pt x="41156" y="24993"/>
                      <a:pt x="41192" y="24797"/>
                    </a:cubicBezTo>
                    <a:cubicBezTo>
                      <a:pt x="41263" y="24530"/>
                      <a:pt x="41308" y="24263"/>
                      <a:pt x="41343" y="23987"/>
                    </a:cubicBezTo>
                    <a:cubicBezTo>
                      <a:pt x="41388" y="23728"/>
                      <a:pt x="41317" y="23586"/>
                      <a:pt x="41406" y="23434"/>
                    </a:cubicBezTo>
                    <a:cubicBezTo>
                      <a:pt x="41504" y="23167"/>
                      <a:pt x="41566" y="22900"/>
                      <a:pt x="41584" y="22615"/>
                    </a:cubicBezTo>
                    <a:cubicBezTo>
                      <a:pt x="41597" y="22461"/>
                      <a:pt x="41564" y="22446"/>
                      <a:pt x="41531" y="22446"/>
                    </a:cubicBezTo>
                    <a:cubicBezTo>
                      <a:pt x="41522" y="22446"/>
                      <a:pt x="41514" y="22447"/>
                      <a:pt x="41506" y="22447"/>
                    </a:cubicBezTo>
                    <a:cubicBezTo>
                      <a:pt x="41502" y="22447"/>
                      <a:pt x="41498" y="22446"/>
                      <a:pt x="41495" y="22446"/>
                    </a:cubicBezTo>
                    <a:lnTo>
                      <a:pt x="41495" y="22446"/>
                    </a:lnTo>
                    <a:cubicBezTo>
                      <a:pt x="41497" y="22446"/>
                      <a:pt x="41500" y="22446"/>
                      <a:pt x="41502" y="22446"/>
                    </a:cubicBezTo>
                    <a:cubicBezTo>
                      <a:pt x="41655" y="22446"/>
                      <a:pt x="41663" y="21604"/>
                      <a:pt x="41619" y="21350"/>
                    </a:cubicBezTo>
                    <a:cubicBezTo>
                      <a:pt x="41593" y="21181"/>
                      <a:pt x="41611" y="21012"/>
                      <a:pt x="41673" y="20842"/>
                    </a:cubicBezTo>
                    <a:cubicBezTo>
                      <a:pt x="41677" y="20836"/>
                      <a:pt x="41681" y="20834"/>
                      <a:pt x="41684" y="20834"/>
                    </a:cubicBezTo>
                    <a:cubicBezTo>
                      <a:pt x="41703" y="20834"/>
                      <a:pt x="41709" y="20922"/>
                      <a:pt x="41725" y="20922"/>
                    </a:cubicBezTo>
                    <a:cubicBezTo>
                      <a:pt x="41730" y="20922"/>
                      <a:pt x="41736" y="20912"/>
                      <a:pt x="41744" y="20887"/>
                    </a:cubicBezTo>
                    <a:cubicBezTo>
                      <a:pt x="41771" y="20771"/>
                      <a:pt x="41762" y="20646"/>
                      <a:pt x="41735" y="20531"/>
                    </a:cubicBezTo>
                    <a:cubicBezTo>
                      <a:pt x="41708" y="20290"/>
                      <a:pt x="41717" y="20050"/>
                      <a:pt x="41762" y="19809"/>
                    </a:cubicBezTo>
                    <a:cubicBezTo>
                      <a:pt x="41842" y="19809"/>
                      <a:pt x="41726" y="19435"/>
                      <a:pt x="41726" y="19301"/>
                    </a:cubicBezTo>
                    <a:cubicBezTo>
                      <a:pt x="41708" y="18963"/>
                      <a:pt x="41744" y="18562"/>
                      <a:pt x="41673" y="18277"/>
                    </a:cubicBezTo>
                    <a:cubicBezTo>
                      <a:pt x="41628" y="17974"/>
                      <a:pt x="41602" y="17671"/>
                      <a:pt x="41611" y="17360"/>
                    </a:cubicBezTo>
                    <a:lnTo>
                      <a:pt x="41611" y="16763"/>
                    </a:lnTo>
                    <a:cubicBezTo>
                      <a:pt x="41602" y="16567"/>
                      <a:pt x="41575" y="16380"/>
                      <a:pt x="41521" y="16184"/>
                    </a:cubicBezTo>
                    <a:cubicBezTo>
                      <a:pt x="41495" y="16077"/>
                      <a:pt x="41539" y="15890"/>
                      <a:pt x="41530" y="15783"/>
                    </a:cubicBezTo>
                    <a:cubicBezTo>
                      <a:pt x="41521" y="15596"/>
                      <a:pt x="41459" y="15516"/>
                      <a:pt x="41415" y="15293"/>
                    </a:cubicBezTo>
                    <a:cubicBezTo>
                      <a:pt x="41361" y="15053"/>
                      <a:pt x="41308" y="14785"/>
                      <a:pt x="41236" y="14545"/>
                    </a:cubicBezTo>
                    <a:cubicBezTo>
                      <a:pt x="41147" y="14287"/>
                      <a:pt x="41121" y="14376"/>
                      <a:pt x="41076" y="14073"/>
                    </a:cubicBezTo>
                    <a:cubicBezTo>
                      <a:pt x="41033" y="13788"/>
                      <a:pt x="40873" y="13162"/>
                      <a:pt x="40734" y="13162"/>
                    </a:cubicBezTo>
                    <a:cubicBezTo>
                      <a:pt x="40729" y="13162"/>
                      <a:pt x="40724" y="13163"/>
                      <a:pt x="40720" y="13164"/>
                    </a:cubicBezTo>
                    <a:cubicBezTo>
                      <a:pt x="40800" y="13138"/>
                      <a:pt x="40666" y="12755"/>
                      <a:pt x="40488" y="12336"/>
                    </a:cubicBezTo>
                    <a:cubicBezTo>
                      <a:pt x="40328" y="11997"/>
                      <a:pt x="40141" y="11668"/>
                      <a:pt x="39927" y="11365"/>
                    </a:cubicBezTo>
                    <a:cubicBezTo>
                      <a:pt x="39749" y="11151"/>
                      <a:pt x="39793" y="10715"/>
                      <a:pt x="39482" y="10492"/>
                    </a:cubicBezTo>
                    <a:cubicBezTo>
                      <a:pt x="39348" y="10394"/>
                      <a:pt x="39241" y="10367"/>
                      <a:pt x="39134" y="10074"/>
                    </a:cubicBezTo>
                    <a:cubicBezTo>
                      <a:pt x="39092" y="9997"/>
                      <a:pt x="38747" y="9512"/>
                      <a:pt x="38733" y="9510"/>
                    </a:cubicBezTo>
                    <a:lnTo>
                      <a:pt x="38733" y="9510"/>
                    </a:lnTo>
                    <a:cubicBezTo>
                      <a:pt x="38733" y="9509"/>
                      <a:pt x="38734" y="9509"/>
                      <a:pt x="38734" y="9509"/>
                    </a:cubicBezTo>
                    <a:cubicBezTo>
                      <a:pt x="38743" y="9509"/>
                      <a:pt x="38799" y="9563"/>
                      <a:pt x="38818" y="9563"/>
                    </a:cubicBezTo>
                    <a:cubicBezTo>
                      <a:pt x="38828" y="9563"/>
                      <a:pt x="38827" y="9549"/>
                      <a:pt x="38805" y="9503"/>
                    </a:cubicBezTo>
                    <a:cubicBezTo>
                      <a:pt x="38725" y="9370"/>
                      <a:pt x="38636" y="9245"/>
                      <a:pt x="38538" y="9129"/>
                    </a:cubicBezTo>
                    <a:cubicBezTo>
                      <a:pt x="38324" y="8827"/>
                      <a:pt x="38119" y="8461"/>
                      <a:pt x="37887" y="8203"/>
                    </a:cubicBezTo>
                    <a:lnTo>
                      <a:pt x="37887" y="8203"/>
                    </a:lnTo>
                    <a:cubicBezTo>
                      <a:pt x="38018" y="8413"/>
                      <a:pt x="38043" y="8574"/>
                      <a:pt x="37955" y="8574"/>
                    </a:cubicBezTo>
                    <a:cubicBezTo>
                      <a:pt x="37924" y="8574"/>
                      <a:pt x="37877" y="8553"/>
                      <a:pt x="37816" y="8506"/>
                    </a:cubicBezTo>
                    <a:cubicBezTo>
                      <a:pt x="37690" y="8353"/>
                      <a:pt x="37710" y="8322"/>
                      <a:pt x="37756" y="8322"/>
                    </a:cubicBezTo>
                    <a:cubicBezTo>
                      <a:pt x="37789" y="8322"/>
                      <a:pt x="37834" y="8337"/>
                      <a:pt x="37852" y="8337"/>
                    </a:cubicBezTo>
                    <a:cubicBezTo>
                      <a:pt x="37914" y="8328"/>
                      <a:pt x="37576" y="7980"/>
                      <a:pt x="37486" y="7865"/>
                    </a:cubicBezTo>
                    <a:cubicBezTo>
                      <a:pt x="37397" y="7749"/>
                      <a:pt x="37299" y="7499"/>
                      <a:pt x="37228" y="7464"/>
                    </a:cubicBezTo>
                    <a:cubicBezTo>
                      <a:pt x="37112" y="7419"/>
                      <a:pt x="37014" y="7339"/>
                      <a:pt x="36952" y="7241"/>
                    </a:cubicBezTo>
                    <a:cubicBezTo>
                      <a:pt x="36747" y="6983"/>
                      <a:pt x="36640" y="6796"/>
                      <a:pt x="36391" y="6520"/>
                    </a:cubicBezTo>
                    <a:lnTo>
                      <a:pt x="36391" y="6520"/>
                    </a:lnTo>
                    <a:cubicBezTo>
                      <a:pt x="36401" y="6537"/>
                      <a:pt x="36403" y="6545"/>
                      <a:pt x="36398" y="6545"/>
                    </a:cubicBezTo>
                    <a:cubicBezTo>
                      <a:pt x="36341" y="6545"/>
                      <a:pt x="35435" y="5613"/>
                      <a:pt x="35313" y="5540"/>
                    </a:cubicBezTo>
                    <a:cubicBezTo>
                      <a:pt x="35300" y="5530"/>
                      <a:pt x="35292" y="5525"/>
                      <a:pt x="35286" y="5525"/>
                    </a:cubicBezTo>
                    <a:cubicBezTo>
                      <a:pt x="35258" y="5525"/>
                      <a:pt x="35287" y="5614"/>
                      <a:pt x="35243" y="5614"/>
                    </a:cubicBezTo>
                    <a:cubicBezTo>
                      <a:pt x="35230" y="5614"/>
                      <a:pt x="35210" y="5606"/>
                      <a:pt x="35180" y="5584"/>
                    </a:cubicBezTo>
                    <a:cubicBezTo>
                      <a:pt x="34975" y="5460"/>
                      <a:pt x="35010" y="5308"/>
                      <a:pt x="35028" y="5281"/>
                    </a:cubicBezTo>
                    <a:lnTo>
                      <a:pt x="35028" y="5281"/>
                    </a:lnTo>
                    <a:cubicBezTo>
                      <a:pt x="35025" y="5286"/>
                      <a:pt x="35018" y="5289"/>
                      <a:pt x="35008" y="5289"/>
                    </a:cubicBezTo>
                    <a:cubicBezTo>
                      <a:pt x="34963" y="5289"/>
                      <a:pt x="34859" y="5239"/>
                      <a:pt x="34779" y="5130"/>
                    </a:cubicBezTo>
                    <a:cubicBezTo>
                      <a:pt x="34681" y="4996"/>
                      <a:pt x="34788" y="5023"/>
                      <a:pt x="34681" y="4907"/>
                    </a:cubicBezTo>
                    <a:cubicBezTo>
                      <a:pt x="34618" y="4836"/>
                      <a:pt x="34414" y="4845"/>
                      <a:pt x="34209" y="4658"/>
                    </a:cubicBezTo>
                    <a:cubicBezTo>
                      <a:pt x="34159" y="4600"/>
                      <a:pt x="33933" y="4296"/>
                      <a:pt x="33872" y="4296"/>
                    </a:cubicBezTo>
                    <a:cubicBezTo>
                      <a:pt x="33867" y="4296"/>
                      <a:pt x="33864" y="4298"/>
                      <a:pt x="33861" y="4302"/>
                    </a:cubicBezTo>
                    <a:cubicBezTo>
                      <a:pt x="33848" y="4314"/>
                      <a:pt x="33914" y="4387"/>
                      <a:pt x="33885" y="4387"/>
                    </a:cubicBezTo>
                    <a:cubicBezTo>
                      <a:pt x="33874" y="4387"/>
                      <a:pt x="33849" y="4376"/>
                      <a:pt x="33799" y="4346"/>
                    </a:cubicBezTo>
                    <a:cubicBezTo>
                      <a:pt x="33728" y="4311"/>
                      <a:pt x="33674" y="4266"/>
                      <a:pt x="33621" y="4221"/>
                    </a:cubicBezTo>
                    <a:cubicBezTo>
                      <a:pt x="33496" y="4088"/>
                      <a:pt x="33737" y="4141"/>
                      <a:pt x="33532" y="3990"/>
                    </a:cubicBezTo>
                    <a:cubicBezTo>
                      <a:pt x="33380" y="3865"/>
                      <a:pt x="33220" y="3758"/>
                      <a:pt x="33051" y="3669"/>
                    </a:cubicBezTo>
                    <a:cubicBezTo>
                      <a:pt x="33006" y="3651"/>
                      <a:pt x="32953" y="3634"/>
                      <a:pt x="32908" y="3625"/>
                    </a:cubicBezTo>
                    <a:cubicBezTo>
                      <a:pt x="32641" y="3447"/>
                      <a:pt x="32356" y="3277"/>
                      <a:pt x="32071" y="3135"/>
                    </a:cubicBezTo>
                    <a:cubicBezTo>
                      <a:pt x="31917" y="3054"/>
                      <a:pt x="31818" y="3013"/>
                      <a:pt x="31787" y="3013"/>
                    </a:cubicBezTo>
                    <a:cubicBezTo>
                      <a:pt x="31749" y="3013"/>
                      <a:pt x="31807" y="3072"/>
                      <a:pt x="31982" y="3188"/>
                    </a:cubicBezTo>
                    <a:cubicBezTo>
                      <a:pt x="31741" y="3064"/>
                      <a:pt x="31510" y="2921"/>
                      <a:pt x="31287" y="2761"/>
                    </a:cubicBezTo>
                    <a:cubicBezTo>
                      <a:pt x="31100" y="2591"/>
                      <a:pt x="30886" y="2458"/>
                      <a:pt x="30655" y="2378"/>
                    </a:cubicBezTo>
                    <a:cubicBezTo>
                      <a:pt x="30485" y="2351"/>
                      <a:pt x="30334" y="2306"/>
                      <a:pt x="30174" y="2235"/>
                    </a:cubicBezTo>
                    <a:cubicBezTo>
                      <a:pt x="30085" y="2200"/>
                      <a:pt x="29898" y="2102"/>
                      <a:pt x="29800" y="2075"/>
                    </a:cubicBezTo>
                    <a:cubicBezTo>
                      <a:pt x="29800" y="2082"/>
                      <a:pt x="29800" y="2099"/>
                      <a:pt x="29772" y="2099"/>
                    </a:cubicBezTo>
                    <a:cubicBezTo>
                      <a:pt x="29764" y="2099"/>
                      <a:pt x="29752" y="2097"/>
                      <a:pt x="29737" y="2093"/>
                    </a:cubicBezTo>
                    <a:cubicBezTo>
                      <a:pt x="29497" y="2021"/>
                      <a:pt x="29140" y="1852"/>
                      <a:pt x="28873" y="1772"/>
                    </a:cubicBezTo>
                    <a:cubicBezTo>
                      <a:pt x="28615" y="1692"/>
                      <a:pt x="28374" y="1656"/>
                      <a:pt x="28214" y="1540"/>
                    </a:cubicBezTo>
                    <a:cubicBezTo>
                      <a:pt x="27965" y="1416"/>
                      <a:pt x="27689" y="1327"/>
                      <a:pt x="27413" y="1282"/>
                    </a:cubicBezTo>
                    <a:cubicBezTo>
                      <a:pt x="27270" y="1282"/>
                      <a:pt x="27689" y="1442"/>
                      <a:pt x="27769" y="1469"/>
                    </a:cubicBezTo>
                    <a:cubicBezTo>
                      <a:pt x="27582" y="1416"/>
                      <a:pt x="27395" y="1353"/>
                      <a:pt x="27217" y="1273"/>
                    </a:cubicBezTo>
                    <a:cubicBezTo>
                      <a:pt x="27083" y="1202"/>
                      <a:pt x="26940" y="1131"/>
                      <a:pt x="26798" y="1077"/>
                    </a:cubicBezTo>
                    <a:cubicBezTo>
                      <a:pt x="26486" y="961"/>
                      <a:pt x="26370" y="1006"/>
                      <a:pt x="26076" y="890"/>
                    </a:cubicBezTo>
                    <a:cubicBezTo>
                      <a:pt x="25979" y="845"/>
                      <a:pt x="25734" y="685"/>
                      <a:pt x="25602" y="685"/>
                    </a:cubicBezTo>
                    <a:cubicBezTo>
                      <a:pt x="25578" y="685"/>
                      <a:pt x="25557" y="691"/>
                      <a:pt x="25542" y="703"/>
                    </a:cubicBezTo>
                    <a:cubicBezTo>
                      <a:pt x="25506" y="729"/>
                      <a:pt x="25464" y="766"/>
                      <a:pt x="25376" y="766"/>
                    </a:cubicBezTo>
                    <a:cubicBezTo>
                      <a:pt x="25311" y="766"/>
                      <a:pt x="25220" y="746"/>
                      <a:pt x="25088" y="685"/>
                    </a:cubicBezTo>
                    <a:cubicBezTo>
                      <a:pt x="24945" y="605"/>
                      <a:pt x="24785" y="543"/>
                      <a:pt x="24625" y="498"/>
                    </a:cubicBezTo>
                    <a:cubicBezTo>
                      <a:pt x="24554" y="475"/>
                      <a:pt x="24029" y="348"/>
                      <a:pt x="23885" y="348"/>
                    </a:cubicBezTo>
                    <a:cubicBezTo>
                      <a:pt x="23865" y="348"/>
                      <a:pt x="23853" y="350"/>
                      <a:pt x="23850" y="356"/>
                    </a:cubicBezTo>
                    <a:cubicBezTo>
                      <a:pt x="23835" y="370"/>
                      <a:pt x="23967" y="473"/>
                      <a:pt x="23818" y="473"/>
                    </a:cubicBezTo>
                    <a:cubicBezTo>
                      <a:pt x="23783" y="473"/>
                      <a:pt x="23733" y="467"/>
                      <a:pt x="23663" y="454"/>
                    </a:cubicBezTo>
                    <a:cubicBezTo>
                      <a:pt x="23387" y="400"/>
                      <a:pt x="23600" y="356"/>
                      <a:pt x="23502" y="302"/>
                    </a:cubicBezTo>
                    <a:lnTo>
                      <a:pt x="23502" y="302"/>
                    </a:lnTo>
                    <a:cubicBezTo>
                      <a:pt x="23498" y="305"/>
                      <a:pt x="23216" y="356"/>
                      <a:pt x="23182" y="356"/>
                    </a:cubicBezTo>
                    <a:cubicBezTo>
                      <a:pt x="23158" y="359"/>
                      <a:pt x="23134" y="361"/>
                      <a:pt x="23110" y="361"/>
                    </a:cubicBezTo>
                    <a:cubicBezTo>
                      <a:pt x="23016" y="361"/>
                      <a:pt x="22921" y="334"/>
                      <a:pt x="22843" y="285"/>
                    </a:cubicBezTo>
                    <a:cubicBezTo>
                      <a:pt x="22514" y="178"/>
                      <a:pt x="22166" y="115"/>
                      <a:pt x="21819" y="97"/>
                    </a:cubicBezTo>
                    <a:cubicBezTo>
                      <a:pt x="21540" y="97"/>
                      <a:pt x="21806" y="285"/>
                      <a:pt x="21694" y="285"/>
                    </a:cubicBezTo>
                    <a:cubicBezTo>
                      <a:pt x="21691" y="285"/>
                      <a:pt x="21688" y="285"/>
                      <a:pt x="21685" y="285"/>
                    </a:cubicBezTo>
                    <a:cubicBezTo>
                      <a:pt x="21498" y="267"/>
                      <a:pt x="21480" y="213"/>
                      <a:pt x="21382" y="187"/>
                    </a:cubicBezTo>
                    <a:cubicBezTo>
                      <a:pt x="21204" y="133"/>
                      <a:pt x="21017" y="106"/>
                      <a:pt x="20830" y="97"/>
                    </a:cubicBezTo>
                    <a:cubicBezTo>
                      <a:pt x="20603" y="75"/>
                      <a:pt x="20196" y="1"/>
                      <a:pt x="199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043;p41"/>
              <p:cNvSpPr/>
              <p:nvPr/>
            </p:nvSpPr>
            <p:spPr>
              <a:xfrm>
                <a:off x="1840400" y="2808275"/>
                <a:ext cx="294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5874" extrusionOk="0">
                    <a:moveTo>
                      <a:pt x="588" y="1"/>
                    </a:moveTo>
                    <a:cubicBezTo>
                      <a:pt x="294" y="1"/>
                      <a:pt x="0" y="196"/>
                      <a:pt x="0" y="588"/>
                    </a:cubicBezTo>
                    <a:lnTo>
                      <a:pt x="0" y="15285"/>
                    </a:lnTo>
                    <a:cubicBezTo>
                      <a:pt x="0" y="15606"/>
                      <a:pt x="259" y="15873"/>
                      <a:pt x="588" y="15873"/>
                    </a:cubicBezTo>
                    <a:cubicBezTo>
                      <a:pt x="909" y="15873"/>
                      <a:pt x="1176" y="15606"/>
                      <a:pt x="1176" y="15285"/>
                    </a:cubicBezTo>
                    <a:lnTo>
                      <a:pt x="1176" y="588"/>
                    </a:lnTo>
                    <a:cubicBezTo>
                      <a:pt x="1176" y="196"/>
                      <a:pt x="882" y="1"/>
                      <a:pt x="588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044;p41"/>
              <p:cNvSpPr/>
              <p:nvPr/>
            </p:nvSpPr>
            <p:spPr>
              <a:xfrm>
                <a:off x="1832250" y="2804400"/>
                <a:ext cx="44475" cy="405300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6212" extrusionOk="0">
                    <a:moveTo>
                      <a:pt x="380" y="1091"/>
                    </a:moveTo>
                    <a:cubicBezTo>
                      <a:pt x="364" y="1091"/>
                      <a:pt x="348" y="1100"/>
                      <a:pt x="353" y="1117"/>
                    </a:cubicBezTo>
                    <a:cubicBezTo>
                      <a:pt x="353" y="1134"/>
                      <a:pt x="364" y="1141"/>
                      <a:pt x="378" y="1141"/>
                    </a:cubicBezTo>
                    <a:cubicBezTo>
                      <a:pt x="393" y="1141"/>
                      <a:pt x="411" y="1132"/>
                      <a:pt x="415" y="1117"/>
                    </a:cubicBezTo>
                    <a:lnTo>
                      <a:pt x="406" y="1117"/>
                    </a:lnTo>
                    <a:cubicBezTo>
                      <a:pt x="411" y="1100"/>
                      <a:pt x="395" y="1091"/>
                      <a:pt x="380" y="1091"/>
                    </a:cubicBezTo>
                    <a:close/>
                    <a:moveTo>
                      <a:pt x="1285" y="1176"/>
                    </a:moveTo>
                    <a:cubicBezTo>
                      <a:pt x="1284" y="1176"/>
                      <a:pt x="1282" y="1177"/>
                      <a:pt x="1279" y="1180"/>
                    </a:cubicBezTo>
                    <a:cubicBezTo>
                      <a:pt x="1244" y="1198"/>
                      <a:pt x="1253" y="1224"/>
                      <a:pt x="1253" y="1251"/>
                    </a:cubicBezTo>
                    <a:cubicBezTo>
                      <a:pt x="1279" y="1251"/>
                      <a:pt x="1288" y="1251"/>
                      <a:pt x="1288" y="1224"/>
                    </a:cubicBezTo>
                    <a:cubicBezTo>
                      <a:pt x="1288" y="1217"/>
                      <a:pt x="1295" y="1176"/>
                      <a:pt x="1285" y="1176"/>
                    </a:cubicBezTo>
                    <a:close/>
                    <a:moveTo>
                      <a:pt x="393" y="1258"/>
                    </a:moveTo>
                    <a:cubicBezTo>
                      <a:pt x="389" y="1258"/>
                      <a:pt x="385" y="1258"/>
                      <a:pt x="380" y="1260"/>
                    </a:cubicBezTo>
                    <a:cubicBezTo>
                      <a:pt x="385" y="1296"/>
                      <a:pt x="393" y="1315"/>
                      <a:pt x="406" y="1315"/>
                    </a:cubicBezTo>
                    <a:cubicBezTo>
                      <a:pt x="415" y="1315"/>
                      <a:pt x="427" y="1305"/>
                      <a:pt x="442" y="1287"/>
                    </a:cubicBezTo>
                    <a:lnTo>
                      <a:pt x="433" y="1287"/>
                    </a:lnTo>
                    <a:cubicBezTo>
                      <a:pt x="419" y="1272"/>
                      <a:pt x="410" y="1258"/>
                      <a:pt x="393" y="1258"/>
                    </a:cubicBezTo>
                    <a:close/>
                    <a:moveTo>
                      <a:pt x="300" y="1545"/>
                    </a:moveTo>
                    <a:lnTo>
                      <a:pt x="300" y="1572"/>
                    </a:lnTo>
                    <a:lnTo>
                      <a:pt x="264" y="1607"/>
                    </a:lnTo>
                    <a:cubicBezTo>
                      <a:pt x="264" y="1572"/>
                      <a:pt x="255" y="1545"/>
                      <a:pt x="300" y="1545"/>
                    </a:cubicBezTo>
                    <a:close/>
                    <a:moveTo>
                      <a:pt x="1520" y="1803"/>
                    </a:moveTo>
                    <a:lnTo>
                      <a:pt x="1520" y="1884"/>
                    </a:lnTo>
                    <a:cubicBezTo>
                      <a:pt x="1493" y="1884"/>
                      <a:pt x="1493" y="1884"/>
                      <a:pt x="1493" y="1857"/>
                    </a:cubicBezTo>
                    <a:cubicBezTo>
                      <a:pt x="1493" y="1830"/>
                      <a:pt x="1484" y="1803"/>
                      <a:pt x="1511" y="1803"/>
                    </a:cubicBezTo>
                    <a:close/>
                    <a:moveTo>
                      <a:pt x="1457" y="1973"/>
                    </a:moveTo>
                    <a:cubicBezTo>
                      <a:pt x="1457" y="1973"/>
                      <a:pt x="1458" y="1974"/>
                      <a:pt x="1459" y="1975"/>
                    </a:cubicBezTo>
                    <a:lnTo>
                      <a:pt x="1459" y="1975"/>
                    </a:lnTo>
                    <a:lnTo>
                      <a:pt x="1457" y="1973"/>
                    </a:lnTo>
                    <a:close/>
                    <a:moveTo>
                      <a:pt x="1530" y="2917"/>
                    </a:moveTo>
                    <a:cubicBezTo>
                      <a:pt x="1534" y="2917"/>
                      <a:pt x="1540" y="2922"/>
                      <a:pt x="1547" y="2935"/>
                    </a:cubicBezTo>
                    <a:cubicBezTo>
                      <a:pt x="1564" y="2961"/>
                      <a:pt x="1573" y="2961"/>
                      <a:pt x="1591" y="2979"/>
                    </a:cubicBezTo>
                    <a:cubicBezTo>
                      <a:pt x="1573" y="2979"/>
                      <a:pt x="1529" y="2979"/>
                      <a:pt x="1529" y="2952"/>
                    </a:cubicBezTo>
                    <a:cubicBezTo>
                      <a:pt x="1517" y="2935"/>
                      <a:pt x="1521" y="2917"/>
                      <a:pt x="1530" y="2917"/>
                    </a:cubicBezTo>
                    <a:close/>
                    <a:moveTo>
                      <a:pt x="401" y="3166"/>
                    </a:moveTo>
                    <a:cubicBezTo>
                      <a:pt x="399" y="3166"/>
                      <a:pt x="396" y="3166"/>
                      <a:pt x="394" y="3167"/>
                    </a:cubicBezTo>
                    <a:lnTo>
                      <a:pt x="394" y="3167"/>
                    </a:lnTo>
                    <a:cubicBezTo>
                      <a:pt x="399" y="3166"/>
                      <a:pt x="403" y="3166"/>
                      <a:pt x="406" y="3166"/>
                    </a:cubicBezTo>
                    <a:cubicBezTo>
                      <a:pt x="405" y="3166"/>
                      <a:pt x="403" y="3166"/>
                      <a:pt x="401" y="3166"/>
                    </a:cubicBezTo>
                    <a:close/>
                    <a:moveTo>
                      <a:pt x="353" y="3558"/>
                    </a:moveTo>
                    <a:cubicBezTo>
                      <a:pt x="348" y="3558"/>
                      <a:pt x="344" y="3559"/>
                      <a:pt x="340" y="3560"/>
                    </a:cubicBezTo>
                    <a:lnTo>
                      <a:pt x="340" y="3560"/>
                    </a:lnTo>
                    <a:cubicBezTo>
                      <a:pt x="346" y="3559"/>
                      <a:pt x="350" y="3558"/>
                      <a:pt x="353" y="3558"/>
                    </a:cubicBezTo>
                    <a:close/>
                    <a:moveTo>
                      <a:pt x="1588" y="3730"/>
                    </a:moveTo>
                    <a:cubicBezTo>
                      <a:pt x="1597" y="3730"/>
                      <a:pt x="1605" y="3736"/>
                      <a:pt x="1609" y="3754"/>
                    </a:cubicBezTo>
                    <a:cubicBezTo>
                      <a:pt x="1613" y="3772"/>
                      <a:pt x="1598" y="3781"/>
                      <a:pt x="1581" y="3781"/>
                    </a:cubicBezTo>
                    <a:cubicBezTo>
                      <a:pt x="1564" y="3781"/>
                      <a:pt x="1547" y="3772"/>
                      <a:pt x="1547" y="3754"/>
                    </a:cubicBezTo>
                    <a:cubicBezTo>
                      <a:pt x="1557" y="3743"/>
                      <a:pt x="1574" y="3730"/>
                      <a:pt x="1588" y="3730"/>
                    </a:cubicBezTo>
                    <a:close/>
                    <a:moveTo>
                      <a:pt x="194" y="3834"/>
                    </a:moveTo>
                    <a:cubicBezTo>
                      <a:pt x="185" y="3843"/>
                      <a:pt x="176" y="3851"/>
                      <a:pt x="168" y="3858"/>
                    </a:cubicBezTo>
                    <a:lnTo>
                      <a:pt x="168" y="3858"/>
                    </a:lnTo>
                    <a:cubicBezTo>
                      <a:pt x="178" y="3859"/>
                      <a:pt x="189" y="3861"/>
                      <a:pt x="202" y="3861"/>
                    </a:cubicBezTo>
                    <a:cubicBezTo>
                      <a:pt x="202" y="3847"/>
                      <a:pt x="198" y="3839"/>
                      <a:pt x="194" y="3834"/>
                    </a:cubicBezTo>
                    <a:close/>
                    <a:moveTo>
                      <a:pt x="161" y="3857"/>
                    </a:moveTo>
                    <a:cubicBezTo>
                      <a:pt x="147" y="3857"/>
                      <a:pt x="139" y="3863"/>
                      <a:pt x="139" y="3888"/>
                    </a:cubicBezTo>
                    <a:cubicBezTo>
                      <a:pt x="139" y="3885"/>
                      <a:pt x="151" y="3873"/>
                      <a:pt x="168" y="3858"/>
                    </a:cubicBezTo>
                    <a:lnTo>
                      <a:pt x="168" y="3858"/>
                    </a:lnTo>
                    <a:cubicBezTo>
                      <a:pt x="166" y="3858"/>
                      <a:pt x="163" y="3857"/>
                      <a:pt x="161" y="3857"/>
                    </a:cubicBezTo>
                    <a:close/>
                    <a:moveTo>
                      <a:pt x="1728" y="4154"/>
                    </a:moveTo>
                    <a:cubicBezTo>
                      <a:pt x="1726" y="4154"/>
                      <a:pt x="1725" y="4154"/>
                      <a:pt x="1724" y="4155"/>
                    </a:cubicBezTo>
                    <a:lnTo>
                      <a:pt x="1734" y="4155"/>
                    </a:lnTo>
                    <a:cubicBezTo>
                      <a:pt x="1731" y="4154"/>
                      <a:pt x="1730" y="4154"/>
                      <a:pt x="1728" y="4154"/>
                    </a:cubicBezTo>
                    <a:close/>
                    <a:moveTo>
                      <a:pt x="121" y="5660"/>
                    </a:moveTo>
                    <a:lnTo>
                      <a:pt x="121" y="5687"/>
                    </a:lnTo>
                    <a:lnTo>
                      <a:pt x="148" y="5714"/>
                    </a:lnTo>
                    <a:cubicBezTo>
                      <a:pt x="184" y="5678"/>
                      <a:pt x="175" y="5660"/>
                      <a:pt x="121" y="5660"/>
                    </a:cubicBezTo>
                    <a:close/>
                    <a:moveTo>
                      <a:pt x="415" y="3772"/>
                    </a:moveTo>
                    <a:cubicBezTo>
                      <a:pt x="353" y="3772"/>
                      <a:pt x="264" y="3861"/>
                      <a:pt x="228" y="3897"/>
                    </a:cubicBezTo>
                    <a:cubicBezTo>
                      <a:pt x="228" y="3897"/>
                      <a:pt x="157" y="3968"/>
                      <a:pt x="184" y="3968"/>
                    </a:cubicBezTo>
                    <a:cubicBezTo>
                      <a:pt x="202" y="3986"/>
                      <a:pt x="202" y="4003"/>
                      <a:pt x="193" y="4030"/>
                    </a:cubicBezTo>
                    <a:cubicBezTo>
                      <a:pt x="175" y="4057"/>
                      <a:pt x="139" y="4110"/>
                      <a:pt x="166" y="4155"/>
                    </a:cubicBezTo>
                    <a:cubicBezTo>
                      <a:pt x="193" y="4190"/>
                      <a:pt x="210" y="4190"/>
                      <a:pt x="175" y="4226"/>
                    </a:cubicBezTo>
                    <a:cubicBezTo>
                      <a:pt x="175" y="4280"/>
                      <a:pt x="255" y="4369"/>
                      <a:pt x="157" y="4369"/>
                    </a:cubicBezTo>
                    <a:cubicBezTo>
                      <a:pt x="237" y="4369"/>
                      <a:pt x="184" y="4484"/>
                      <a:pt x="193" y="4520"/>
                    </a:cubicBezTo>
                    <a:cubicBezTo>
                      <a:pt x="202" y="4556"/>
                      <a:pt x="228" y="4529"/>
                      <a:pt x="255" y="4556"/>
                    </a:cubicBezTo>
                    <a:cubicBezTo>
                      <a:pt x="282" y="4582"/>
                      <a:pt x="219" y="4600"/>
                      <a:pt x="202" y="4600"/>
                    </a:cubicBezTo>
                    <a:cubicBezTo>
                      <a:pt x="112" y="4600"/>
                      <a:pt x="184" y="4663"/>
                      <a:pt x="193" y="4716"/>
                    </a:cubicBezTo>
                    <a:cubicBezTo>
                      <a:pt x="193" y="4733"/>
                      <a:pt x="169" y="4869"/>
                      <a:pt x="159" y="4869"/>
                    </a:cubicBezTo>
                    <a:cubicBezTo>
                      <a:pt x="158" y="4869"/>
                      <a:pt x="157" y="4868"/>
                      <a:pt x="157" y="4867"/>
                    </a:cubicBezTo>
                    <a:lnTo>
                      <a:pt x="157" y="4867"/>
                    </a:lnTo>
                    <a:cubicBezTo>
                      <a:pt x="159" y="4871"/>
                      <a:pt x="160" y="4872"/>
                      <a:pt x="160" y="4872"/>
                    </a:cubicBezTo>
                    <a:cubicBezTo>
                      <a:pt x="163" y="4872"/>
                      <a:pt x="162" y="4859"/>
                      <a:pt x="170" y="4859"/>
                    </a:cubicBezTo>
                    <a:cubicBezTo>
                      <a:pt x="173" y="4859"/>
                      <a:pt x="177" y="4861"/>
                      <a:pt x="184" y="4867"/>
                    </a:cubicBezTo>
                    <a:cubicBezTo>
                      <a:pt x="210" y="4894"/>
                      <a:pt x="193" y="4912"/>
                      <a:pt x="193" y="4921"/>
                    </a:cubicBezTo>
                    <a:cubicBezTo>
                      <a:pt x="193" y="4939"/>
                      <a:pt x="193" y="4992"/>
                      <a:pt x="175" y="5001"/>
                    </a:cubicBezTo>
                    <a:cubicBezTo>
                      <a:pt x="157" y="5019"/>
                      <a:pt x="130" y="5019"/>
                      <a:pt x="148" y="5054"/>
                    </a:cubicBezTo>
                    <a:cubicBezTo>
                      <a:pt x="166" y="5090"/>
                      <a:pt x="202" y="5090"/>
                      <a:pt x="210" y="5108"/>
                    </a:cubicBezTo>
                    <a:cubicBezTo>
                      <a:pt x="219" y="5126"/>
                      <a:pt x="184" y="5197"/>
                      <a:pt x="166" y="5215"/>
                    </a:cubicBezTo>
                    <a:cubicBezTo>
                      <a:pt x="157" y="5250"/>
                      <a:pt x="148" y="5286"/>
                      <a:pt x="148" y="5331"/>
                    </a:cubicBezTo>
                    <a:cubicBezTo>
                      <a:pt x="148" y="5366"/>
                      <a:pt x="157" y="5402"/>
                      <a:pt x="175" y="5437"/>
                    </a:cubicBezTo>
                    <a:cubicBezTo>
                      <a:pt x="184" y="5455"/>
                      <a:pt x="228" y="5491"/>
                      <a:pt x="228" y="5509"/>
                    </a:cubicBezTo>
                    <a:cubicBezTo>
                      <a:pt x="210" y="5500"/>
                      <a:pt x="193" y="5491"/>
                      <a:pt x="166" y="5491"/>
                    </a:cubicBezTo>
                    <a:cubicBezTo>
                      <a:pt x="148" y="5500"/>
                      <a:pt x="157" y="5571"/>
                      <a:pt x="157" y="5589"/>
                    </a:cubicBezTo>
                    <a:cubicBezTo>
                      <a:pt x="166" y="5598"/>
                      <a:pt x="202" y="5598"/>
                      <a:pt x="202" y="5633"/>
                    </a:cubicBezTo>
                    <a:cubicBezTo>
                      <a:pt x="210" y="5660"/>
                      <a:pt x="202" y="5687"/>
                      <a:pt x="193" y="5714"/>
                    </a:cubicBezTo>
                    <a:cubicBezTo>
                      <a:pt x="166" y="5785"/>
                      <a:pt x="112" y="5785"/>
                      <a:pt x="157" y="5865"/>
                    </a:cubicBezTo>
                    <a:cubicBezTo>
                      <a:pt x="184" y="5892"/>
                      <a:pt x="193" y="5936"/>
                      <a:pt x="184" y="5972"/>
                    </a:cubicBezTo>
                    <a:cubicBezTo>
                      <a:pt x="184" y="5990"/>
                      <a:pt x="237" y="5999"/>
                      <a:pt x="237" y="6043"/>
                    </a:cubicBezTo>
                    <a:cubicBezTo>
                      <a:pt x="227" y="6043"/>
                      <a:pt x="202" y="6035"/>
                      <a:pt x="183" y="6035"/>
                    </a:cubicBezTo>
                    <a:cubicBezTo>
                      <a:pt x="168" y="6035"/>
                      <a:pt x="158" y="6041"/>
                      <a:pt x="166" y="6061"/>
                    </a:cubicBezTo>
                    <a:cubicBezTo>
                      <a:pt x="178" y="6092"/>
                      <a:pt x="199" y="6101"/>
                      <a:pt x="217" y="6110"/>
                    </a:cubicBezTo>
                    <a:lnTo>
                      <a:pt x="217" y="6110"/>
                    </a:lnTo>
                    <a:cubicBezTo>
                      <a:pt x="217" y="6110"/>
                      <a:pt x="216" y="6110"/>
                      <a:pt x="216" y="6110"/>
                    </a:cubicBezTo>
                    <a:cubicBezTo>
                      <a:pt x="192" y="6110"/>
                      <a:pt x="209" y="6199"/>
                      <a:pt x="202" y="6221"/>
                    </a:cubicBezTo>
                    <a:cubicBezTo>
                      <a:pt x="202" y="6248"/>
                      <a:pt x="148" y="6221"/>
                      <a:pt x="148" y="6266"/>
                    </a:cubicBezTo>
                    <a:cubicBezTo>
                      <a:pt x="148" y="6292"/>
                      <a:pt x="181" y="6305"/>
                      <a:pt x="215" y="6305"/>
                    </a:cubicBezTo>
                    <a:cubicBezTo>
                      <a:pt x="252" y="6305"/>
                      <a:pt x="291" y="6289"/>
                      <a:pt x="291" y="6257"/>
                    </a:cubicBezTo>
                    <a:lnTo>
                      <a:pt x="291" y="6301"/>
                    </a:lnTo>
                    <a:cubicBezTo>
                      <a:pt x="284" y="6320"/>
                      <a:pt x="308" y="6351"/>
                      <a:pt x="326" y="6351"/>
                    </a:cubicBezTo>
                    <a:cubicBezTo>
                      <a:pt x="334" y="6351"/>
                      <a:pt x="341" y="6345"/>
                      <a:pt x="344" y="6328"/>
                    </a:cubicBezTo>
                    <a:lnTo>
                      <a:pt x="353" y="6328"/>
                    </a:lnTo>
                    <a:cubicBezTo>
                      <a:pt x="362" y="6284"/>
                      <a:pt x="362" y="6239"/>
                      <a:pt x="353" y="6203"/>
                    </a:cubicBezTo>
                    <a:cubicBezTo>
                      <a:pt x="344" y="6150"/>
                      <a:pt x="335" y="6141"/>
                      <a:pt x="300" y="6114"/>
                    </a:cubicBezTo>
                    <a:cubicBezTo>
                      <a:pt x="264" y="6088"/>
                      <a:pt x="317" y="6034"/>
                      <a:pt x="246" y="6034"/>
                    </a:cubicBezTo>
                    <a:cubicBezTo>
                      <a:pt x="317" y="6034"/>
                      <a:pt x="317" y="5918"/>
                      <a:pt x="335" y="5874"/>
                    </a:cubicBezTo>
                    <a:cubicBezTo>
                      <a:pt x="335" y="5847"/>
                      <a:pt x="344" y="5820"/>
                      <a:pt x="353" y="5803"/>
                    </a:cubicBezTo>
                    <a:cubicBezTo>
                      <a:pt x="389" y="5803"/>
                      <a:pt x="415" y="5776"/>
                      <a:pt x="415" y="5749"/>
                    </a:cubicBezTo>
                    <a:lnTo>
                      <a:pt x="353" y="5749"/>
                    </a:lnTo>
                    <a:cubicBezTo>
                      <a:pt x="353" y="5705"/>
                      <a:pt x="406" y="5696"/>
                      <a:pt x="389" y="5651"/>
                    </a:cubicBezTo>
                    <a:cubicBezTo>
                      <a:pt x="380" y="5616"/>
                      <a:pt x="353" y="5580"/>
                      <a:pt x="326" y="5553"/>
                    </a:cubicBezTo>
                    <a:cubicBezTo>
                      <a:pt x="308" y="5544"/>
                      <a:pt x="300" y="5553"/>
                      <a:pt x="300" y="5535"/>
                    </a:cubicBezTo>
                    <a:cubicBezTo>
                      <a:pt x="300" y="5509"/>
                      <a:pt x="308" y="5491"/>
                      <a:pt x="317" y="5473"/>
                    </a:cubicBezTo>
                    <a:cubicBezTo>
                      <a:pt x="344" y="5437"/>
                      <a:pt x="380" y="5393"/>
                      <a:pt x="344" y="5366"/>
                    </a:cubicBezTo>
                    <a:cubicBezTo>
                      <a:pt x="317" y="5322"/>
                      <a:pt x="308" y="5268"/>
                      <a:pt x="317" y="5224"/>
                    </a:cubicBezTo>
                    <a:cubicBezTo>
                      <a:pt x="326" y="5206"/>
                      <a:pt x="389" y="5188"/>
                      <a:pt x="371" y="5161"/>
                    </a:cubicBezTo>
                    <a:cubicBezTo>
                      <a:pt x="361" y="5147"/>
                      <a:pt x="350" y="5143"/>
                      <a:pt x="339" y="5143"/>
                    </a:cubicBezTo>
                    <a:cubicBezTo>
                      <a:pt x="322" y="5143"/>
                      <a:pt x="304" y="5152"/>
                      <a:pt x="292" y="5152"/>
                    </a:cubicBezTo>
                    <a:cubicBezTo>
                      <a:pt x="280" y="5152"/>
                      <a:pt x="273" y="5145"/>
                      <a:pt x="273" y="5117"/>
                    </a:cubicBezTo>
                    <a:cubicBezTo>
                      <a:pt x="276" y="5092"/>
                      <a:pt x="289" y="5085"/>
                      <a:pt x="305" y="5085"/>
                    </a:cubicBezTo>
                    <a:cubicBezTo>
                      <a:pt x="326" y="5085"/>
                      <a:pt x="351" y="5095"/>
                      <a:pt x="371" y="5095"/>
                    </a:cubicBezTo>
                    <a:cubicBezTo>
                      <a:pt x="386" y="5095"/>
                      <a:pt x="397" y="5088"/>
                      <a:pt x="397" y="5063"/>
                    </a:cubicBezTo>
                    <a:cubicBezTo>
                      <a:pt x="397" y="5019"/>
                      <a:pt x="353" y="5054"/>
                      <a:pt x="335" y="5019"/>
                    </a:cubicBezTo>
                    <a:cubicBezTo>
                      <a:pt x="326" y="4965"/>
                      <a:pt x="335" y="4912"/>
                      <a:pt x="344" y="4867"/>
                    </a:cubicBezTo>
                    <a:cubicBezTo>
                      <a:pt x="380" y="4752"/>
                      <a:pt x="397" y="4636"/>
                      <a:pt x="397" y="4520"/>
                    </a:cubicBezTo>
                    <a:cubicBezTo>
                      <a:pt x="389" y="4493"/>
                      <a:pt x="362" y="4484"/>
                      <a:pt x="344" y="4458"/>
                    </a:cubicBezTo>
                    <a:cubicBezTo>
                      <a:pt x="322" y="4431"/>
                      <a:pt x="324" y="4427"/>
                      <a:pt x="334" y="4427"/>
                    </a:cubicBezTo>
                    <a:cubicBezTo>
                      <a:pt x="339" y="4427"/>
                      <a:pt x="346" y="4428"/>
                      <a:pt x="353" y="4428"/>
                    </a:cubicBezTo>
                    <a:cubicBezTo>
                      <a:pt x="360" y="4428"/>
                      <a:pt x="366" y="4427"/>
                      <a:pt x="371" y="4422"/>
                    </a:cubicBezTo>
                    <a:cubicBezTo>
                      <a:pt x="389" y="4413"/>
                      <a:pt x="362" y="4333"/>
                      <a:pt x="344" y="4315"/>
                    </a:cubicBezTo>
                    <a:cubicBezTo>
                      <a:pt x="282" y="4280"/>
                      <a:pt x="308" y="4280"/>
                      <a:pt x="362" y="4262"/>
                    </a:cubicBezTo>
                    <a:cubicBezTo>
                      <a:pt x="369" y="4262"/>
                      <a:pt x="279" y="4222"/>
                      <a:pt x="253" y="4222"/>
                    </a:cubicBezTo>
                    <a:cubicBezTo>
                      <a:pt x="249" y="4222"/>
                      <a:pt x="246" y="4224"/>
                      <a:pt x="246" y="4226"/>
                    </a:cubicBezTo>
                    <a:cubicBezTo>
                      <a:pt x="246" y="4199"/>
                      <a:pt x="308" y="4199"/>
                      <a:pt x="326" y="4190"/>
                    </a:cubicBezTo>
                    <a:cubicBezTo>
                      <a:pt x="353" y="4182"/>
                      <a:pt x="335" y="4137"/>
                      <a:pt x="326" y="4110"/>
                    </a:cubicBezTo>
                    <a:cubicBezTo>
                      <a:pt x="318" y="4094"/>
                      <a:pt x="288" y="3991"/>
                      <a:pt x="329" y="3991"/>
                    </a:cubicBezTo>
                    <a:cubicBezTo>
                      <a:pt x="333" y="3991"/>
                      <a:pt x="338" y="3992"/>
                      <a:pt x="344" y="3995"/>
                    </a:cubicBezTo>
                    <a:cubicBezTo>
                      <a:pt x="350" y="3997"/>
                      <a:pt x="355" y="3998"/>
                      <a:pt x="359" y="3998"/>
                    </a:cubicBezTo>
                    <a:cubicBezTo>
                      <a:pt x="392" y="3998"/>
                      <a:pt x="334" y="3903"/>
                      <a:pt x="326" y="3879"/>
                    </a:cubicBezTo>
                    <a:cubicBezTo>
                      <a:pt x="317" y="3816"/>
                      <a:pt x="478" y="3834"/>
                      <a:pt x="415" y="3772"/>
                    </a:cubicBezTo>
                    <a:close/>
                    <a:moveTo>
                      <a:pt x="281" y="6693"/>
                    </a:moveTo>
                    <a:cubicBezTo>
                      <a:pt x="297" y="6693"/>
                      <a:pt x="313" y="6702"/>
                      <a:pt x="308" y="6720"/>
                    </a:cubicBezTo>
                    <a:cubicBezTo>
                      <a:pt x="292" y="6731"/>
                      <a:pt x="273" y="6748"/>
                      <a:pt x="260" y="6748"/>
                    </a:cubicBezTo>
                    <a:cubicBezTo>
                      <a:pt x="252" y="6748"/>
                      <a:pt x="246" y="6741"/>
                      <a:pt x="246" y="6720"/>
                    </a:cubicBezTo>
                    <a:cubicBezTo>
                      <a:pt x="246" y="6702"/>
                      <a:pt x="264" y="6693"/>
                      <a:pt x="281" y="6693"/>
                    </a:cubicBezTo>
                    <a:close/>
                    <a:moveTo>
                      <a:pt x="348" y="7707"/>
                    </a:moveTo>
                    <a:cubicBezTo>
                      <a:pt x="377" y="7707"/>
                      <a:pt x="400" y="7722"/>
                      <a:pt x="380" y="7762"/>
                    </a:cubicBezTo>
                    <a:cubicBezTo>
                      <a:pt x="362" y="7780"/>
                      <a:pt x="344" y="7789"/>
                      <a:pt x="317" y="7789"/>
                    </a:cubicBezTo>
                    <a:cubicBezTo>
                      <a:pt x="291" y="7789"/>
                      <a:pt x="264" y="7753"/>
                      <a:pt x="291" y="7727"/>
                    </a:cubicBezTo>
                    <a:cubicBezTo>
                      <a:pt x="302" y="7715"/>
                      <a:pt x="327" y="7707"/>
                      <a:pt x="348" y="7707"/>
                    </a:cubicBezTo>
                    <a:close/>
                    <a:moveTo>
                      <a:pt x="1502" y="8270"/>
                    </a:moveTo>
                    <a:lnTo>
                      <a:pt x="1502" y="8270"/>
                    </a:lnTo>
                    <a:cubicBezTo>
                      <a:pt x="1502" y="8315"/>
                      <a:pt x="1493" y="8323"/>
                      <a:pt x="1449" y="8323"/>
                    </a:cubicBezTo>
                    <a:lnTo>
                      <a:pt x="1449" y="8297"/>
                    </a:lnTo>
                    <a:cubicBezTo>
                      <a:pt x="1456" y="8281"/>
                      <a:pt x="1478" y="8272"/>
                      <a:pt x="1502" y="8270"/>
                    </a:cubicBezTo>
                    <a:close/>
                    <a:moveTo>
                      <a:pt x="389" y="8475"/>
                    </a:moveTo>
                    <a:cubicBezTo>
                      <a:pt x="389" y="8475"/>
                      <a:pt x="389" y="8476"/>
                      <a:pt x="389" y="8477"/>
                    </a:cubicBezTo>
                    <a:lnTo>
                      <a:pt x="389" y="8477"/>
                    </a:lnTo>
                    <a:cubicBezTo>
                      <a:pt x="389" y="8476"/>
                      <a:pt x="389" y="8475"/>
                      <a:pt x="389" y="8475"/>
                    </a:cubicBezTo>
                    <a:close/>
                    <a:moveTo>
                      <a:pt x="371" y="8626"/>
                    </a:moveTo>
                    <a:lnTo>
                      <a:pt x="371" y="8653"/>
                    </a:lnTo>
                    <a:lnTo>
                      <a:pt x="397" y="8680"/>
                    </a:lnTo>
                    <a:cubicBezTo>
                      <a:pt x="433" y="8644"/>
                      <a:pt x="424" y="8626"/>
                      <a:pt x="371" y="8626"/>
                    </a:cubicBezTo>
                    <a:close/>
                    <a:moveTo>
                      <a:pt x="386" y="9481"/>
                    </a:moveTo>
                    <a:cubicBezTo>
                      <a:pt x="386" y="9482"/>
                      <a:pt x="386" y="9482"/>
                      <a:pt x="386" y="9483"/>
                    </a:cubicBezTo>
                    <a:lnTo>
                      <a:pt x="386" y="9483"/>
                    </a:lnTo>
                    <a:cubicBezTo>
                      <a:pt x="387" y="9482"/>
                      <a:pt x="388" y="9482"/>
                      <a:pt x="389" y="9481"/>
                    </a:cubicBezTo>
                    <a:close/>
                    <a:moveTo>
                      <a:pt x="166" y="9829"/>
                    </a:moveTo>
                    <a:cubicBezTo>
                      <a:pt x="168" y="9829"/>
                      <a:pt x="170" y="9830"/>
                      <a:pt x="173" y="9830"/>
                    </a:cubicBezTo>
                    <a:lnTo>
                      <a:pt x="173" y="9830"/>
                    </a:lnTo>
                    <a:cubicBezTo>
                      <a:pt x="171" y="9829"/>
                      <a:pt x="169" y="9829"/>
                      <a:pt x="166" y="9829"/>
                    </a:cubicBezTo>
                    <a:close/>
                    <a:moveTo>
                      <a:pt x="1510" y="10230"/>
                    </a:moveTo>
                    <a:cubicBezTo>
                      <a:pt x="1510" y="10232"/>
                      <a:pt x="1510" y="10235"/>
                      <a:pt x="1511" y="10237"/>
                    </a:cubicBezTo>
                    <a:lnTo>
                      <a:pt x="1511" y="10237"/>
                    </a:lnTo>
                    <a:cubicBezTo>
                      <a:pt x="1511" y="10234"/>
                      <a:pt x="1510" y="10232"/>
                      <a:pt x="1510" y="10230"/>
                    </a:cubicBezTo>
                    <a:close/>
                    <a:moveTo>
                      <a:pt x="342" y="10363"/>
                    </a:moveTo>
                    <a:cubicBezTo>
                      <a:pt x="342" y="10367"/>
                      <a:pt x="342" y="10371"/>
                      <a:pt x="341" y="10375"/>
                    </a:cubicBezTo>
                    <a:lnTo>
                      <a:pt x="341" y="10375"/>
                    </a:lnTo>
                    <a:cubicBezTo>
                      <a:pt x="342" y="10374"/>
                      <a:pt x="343" y="10373"/>
                      <a:pt x="344" y="10372"/>
                    </a:cubicBezTo>
                    <a:cubicBezTo>
                      <a:pt x="344" y="10369"/>
                      <a:pt x="343" y="10366"/>
                      <a:pt x="342" y="10363"/>
                    </a:cubicBezTo>
                    <a:close/>
                    <a:moveTo>
                      <a:pt x="301" y="10725"/>
                    </a:moveTo>
                    <a:cubicBezTo>
                      <a:pt x="302" y="10729"/>
                      <a:pt x="305" y="10734"/>
                      <a:pt x="308" y="10737"/>
                    </a:cubicBezTo>
                    <a:cubicBezTo>
                      <a:pt x="309" y="10737"/>
                      <a:pt x="309" y="10738"/>
                      <a:pt x="309" y="10738"/>
                    </a:cubicBezTo>
                    <a:lnTo>
                      <a:pt x="309" y="10738"/>
                    </a:lnTo>
                    <a:cubicBezTo>
                      <a:pt x="308" y="10732"/>
                      <a:pt x="305" y="10728"/>
                      <a:pt x="301" y="10725"/>
                    </a:cubicBezTo>
                    <a:close/>
                    <a:moveTo>
                      <a:pt x="300" y="11227"/>
                    </a:moveTo>
                    <a:cubicBezTo>
                      <a:pt x="301" y="11228"/>
                      <a:pt x="302" y="11228"/>
                      <a:pt x="303" y="11229"/>
                    </a:cubicBezTo>
                    <a:lnTo>
                      <a:pt x="303" y="11229"/>
                    </a:lnTo>
                    <a:cubicBezTo>
                      <a:pt x="302" y="11228"/>
                      <a:pt x="301" y="11227"/>
                      <a:pt x="300" y="11227"/>
                    </a:cubicBezTo>
                    <a:close/>
                    <a:moveTo>
                      <a:pt x="348" y="12131"/>
                    </a:moveTo>
                    <a:cubicBezTo>
                      <a:pt x="333" y="12131"/>
                      <a:pt x="317" y="12141"/>
                      <a:pt x="317" y="12162"/>
                    </a:cubicBezTo>
                    <a:lnTo>
                      <a:pt x="344" y="12189"/>
                    </a:lnTo>
                    <a:cubicBezTo>
                      <a:pt x="386" y="12152"/>
                      <a:pt x="369" y="12131"/>
                      <a:pt x="348" y="12131"/>
                    </a:cubicBezTo>
                    <a:close/>
                    <a:moveTo>
                      <a:pt x="1475" y="14518"/>
                    </a:moveTo>
                    <a:cubicBezTo>
                      <a:pt x="1480" y="14518"/>
                      <a:pt x="1486" y="14519"/>
                      <a:pt x="1493" y="14523"/>
                    </a:cubicBezTo>
                    <a:lnTo>
                      <a:pt x="1484" y="14523"/>
                    </a:lnTo>
                    <a:cubicBezTo>
                      <a:pt x="1511" y="14541"/>
                      <a:pt x="1502" y="14567"/>
                      <a:pt x="1502" y="14594"/>
                    </a:cubicBezTo>
                    <a:cubicBezTo>
                      <a:pt x="1484" y="14594"/>
                      <a:pt x="1440" y="14594"/>
                      <a:pt x="1440" y="14567"/>
                    </a:cubicBezTo>
                    <a:cubicBezTo>
                      <a:pt x="1440" y="14546"/>
                      <a:pt x="1451" y="14518"/>
                      <a:pt x="1475" y="14518"/>
                    </a:cubicBezTo>
                    <a:close/>
                    <a:moveTo>
                      <a:pt x="1548" y="15354"/>
                    </a:moveTo>
                    <a:cubicBezTo>
                      <a:pt x="1553" y="15354"/>
                      <a:pt x="1558" y="15356"/>
                      <a:pt x="1564" y="15360"/>
                    </a:cubicBezTo>
                    <a:cubicBezTo>
                      <a:pt x="1591" y="15378"/>
                      <a:pt x="1582" y="15405"/>
                      <a:pt x="1573" y="15431"/>
                    </a:cubicBezTo>
                    <a:cubicBezTo>
                      <a:pt x="1555" y="15431"/>
                      <a:pt x="1520" y="15431"/>
                      <a:pt x="1520" y="15405"/>
                    </a:cubicBezTo>
                    <a:cubicBezTo>
                      <a:pt x="1520" y="15377"/>
                      <a:pt x="1531" y="15354"/>
                      <a:pt x="1548" y="15354"/>
                    </a:cubicBezTo>
                    <a:close/>
                    <a:moveTo>
                      <a:pt x="1008" y="1"/>
                    </a:moveTo>
                    <a:cubicBezTo>
                      <a:pt x="1000" y="1"/>
                      <a:pt x="993" y="2"/>
                      <a:pt x="985" y="4"/>
                    </a:cubicBezTo>
                    <a:cubicBezTo>
                      <a:pt x="968" y="4"/>
                      <a:pt x="1021" y="49"/>
                      <a:pt x="985" y="58"/>
                    </a:cubicBezTo>
                    <a:cubicBezTo>
                      <a:pt x="968" y="62"/>
                      <a:pt x="950" y="64"/>
                      <a:pt x="932" y="64"/>
                    </a:cubicBezTo>
                    <a:cubicBezTo>
                      <a:pt x="914" y="64"/>
                      <a:pt x="896" y="62"/>
                      <a:pt x="878" y="58"/>
                    </a:cubicBezTo>
                    <a:cubicBezTo>
                      <a:pt x="855" y="58"/>
                      <a:pt x="824" y="29"/>
                      <a:pt x="799" y="29"/>
                    </a:cubicBezTo>
                    <a:cubicBezTo>
                      <a:pt x="795" y="29"/>
                      <a:pt x="792" y="30"/>
                      <a:pt x="789" y="31"/>
                    </a:cubicBezTo>
                    <a:cubicBezTo>
                      <a:pt x="739" y="47"/>
                      <a:pt x="752" y="103"/>
                      <a:pt x="710" y="103"/>
                    </a:cubicBezTo>
                    <a:cubicBezTo>
                      <a:pt x="707" y="103"/>
                      <a:pt x="704" y="103"/>
                      <a:pt x="700" y="102"/>
                    </a:cubicBezTo>
                    <a:cubicBezTo>
                      <a:pt x="680" y="102"/>
                      <a:pt x="660" y="61"/>
                      <a:pt x="635" y="61"/>
                    </a:cubicBezTo>
                    <a:cubicBezTo>
                      <a:pt x="628" y="61"/>
                      <a:pt x="620" y="65"/>
                      <a:pt x="611" y="75"/>
                    </a:cubicBezTo>
                    <a:cubicBezTo>
                      <a:pt x="585" y="111"/>
                      <a:pt x="620" y="173"/>
                      <a:pt x="567" y="200"/>
                    </a:cubicBezTo>
                    <a:lnTo>
                      <a:pt x="549" y="173"/>
                    </a:lnTo>
                    <a:cubicBezTo>
                      <a:pt x="531" y="164"/>
                      <a:pt x="531" y="156"/>
                      <a:pt x="549" y="138"/>
                    </a:cubicBezTo>
                    <a:cubicBezTo>
                      <a:pt x="549" y="137"/>
                      <a:pt x="549" y="137"/>
                      <a:pt x="548" y="137"/>
                    </a:cubicBezTo>
                    <a:cubicBezTo>
                      <a:pt x="541" y="137"/>
                      <a:pt x="460" y="227"/>
                      <a:pt x="460" y="236"/>
                    </a:cubicBezTo>
                    <a:cubicBezTo>
                      <a:pt x="433" y="262"/>
                      <a:pt x="397" y="253"/>
                      <a:pt x="380" y="280"/>
                    </a:cubicBezTo>
                    <a:cubicBezTo>
                      <a:pt x="362" y="316"/>
                      <a:pt x="371" y="325"/>
                      <a:pt x="344" y="360"/>
                    </a:cubicBezTo>
                    <a:cubicBezTo>
                      <a:pt x="326" y="387"/>
                      <a:pt x="300" y="414"/>
                      <a:pt x="273" y="441"/>
                    </a:cubicBezTo>
                    <a:cubicBezTo>
                      <a:pt x="219" y="476"/>
                      <a:pt x="273" y="530"/>
                      <a:pt x="255" y="574"/>
                    </a:cubicBezTo>
                    <a:cubicBezTo>
                      <a:pt x="228" y="619"/>
                      <a:pt x="166" y="628"/>
                      <a:pt x="157" y="681"/>
                    </a:cubicBezTo>
                    <a:cubicBezTo>
                      <a:pt x="148" y="743"/>
                      <a:pt x="202" y="752"/>
                      <a:pt x="210" y="797"/>
                    </a:cubicBezTo>
                    <a:cubicBezTo>
                      <a:pt x="219" y="832"/>
                      <a:pt x="130" y="832"/>
                      <a:pt x="95" y="832"/>
                    </a:cubicBezTo>
                    <a:cubicBezTo>
                      <a:pt x="121" y="859"/>
                      <a:pt x="148" y="877"/>
                      <a:pt x="175" y="904"/>
                    </a:cubicBezTo>
                    <a:cubicBezTo>
                      <a:pt x="255" y="948"/>
                      <a:pt x="184" y="948"/>
                      <a:pt x="139" y="948"/>
                    </a:cubicBezTo>
                    <a:cubicBezTo>
                      <a:pt x="210" y="948"/>
                      <a:pt x="157" y="1055"/>
                      <a:pt x="210" y="1064"/>
                    </a:cubicBezTo>
                    <a:cubicBezTo>
                      <a:pt x="184" y="1082"/>
                      <a:pt x="157" y="1109"/>
                      <a:pt x="148" y="1144"/>
                    </a:cubicBezTo>
                    <a:cubicBezTo>
                      <a:pt x="193" y="1144"/>
                      <a:pt x="175" y="1162"/>
                      <a:pt x="184" y="1198"/>
                    </a:cubicBezTo>
                    <a:cubicBezTo>
                      <a:pt x="184" y="1224"/>
                      <a:pt x="228" y="1260"/>
                      <a:pt x="228" y="1305"/>
                    </a:cubicBezTo>
                    <a:cubicBezTo>
                      <a:pt x="228" y="1313"/>
                      <a:pt x="95" y="1385"/>
                      <a:pt x="148" y="1411"/>
                    </a:cubicBezTo>
                    <a:cubicBezTo>
                      <a:pt x="151" y="1412"/>
                      <a:pt x="154" y="1413"/>
                      <a:pt x="158" y="1413"/>
                    </a:cubicBezTo>
                    <a:cubicBezTo>
                      <a:pt x="178" y="1413"/>
                      <a:pt x="214" y="1402"/>
                      <a:pt x="236" y="1402"/>
                    </a:cubicBezTo>
                    <a:cubicBezTo>
                      <a:pt x="252" y="1402"/>
                      <a:pt x="260" y="1408"/>
                      <a:pt x="246" y="1429"/>
                    </a:cubicBezTo>
                    <a:cubicBezTo>
                      <a:pt x="219" y="1456"/>
                      <a:pt x="202" y="1465"/>
                      <a:pt x="237" y="1492"/>
                    </a:cubicBezTo>
                    <a:cubicBezTo>
                      <a:pt x="237" y="1492"/>
                      <a:pt x="282" y="1518"/>
                      <a:pt x="273" y="1527"/>
                    </a:cubicBezTo>
                    <a:cubicBezTo>
                      <a:pt x="269" y="1530"/>
                      <a:pt x="264" y="1531"/>
                      <a:pt x="259" y="1531"/>
                    </a:cubicBezTo>
                    <a:cubicBezTo>
                      <a:pt x="234" y="1531"/>
                      <a:pt x="197" y="1506"/>
                      <a:pt x="176" y="1506"/>
                    </a:cubicBezTo>
                    <a:cubicBezTo>
                      <a:pt x="172" y="1506"/>
                      <a:pt x="169" y="1507"/>
                      <a:pt x="166" y="1509"/>
                    </a:cubicBezTo>
                    <a:cubicBezTo>
                      <a:pt x="148" y="1518"/>
                      <a:pt x="193" y="1536"/>
                      <a:pt x="193" y="1536"/>
                    </a:cubicBezTo>
                    <a:cubicBezTo>
                      <a:pt x="210" y="1554"/>
                      <a:pt x="202" y="1563"/>
                      <a:pt x="202" y="1590"/>
                    </a:cubicBezTo>
                    <a:cubicBezTo>
                      <a:pt x="202" y="1581"/>
                      <a:pt x="197" y="1578"/>
                      <a:pt x="190" y="1578"/>
                    </a:cubicBezTo>
                    <a:cubicBezTo>
                      <a:pt x="184" y="1578"/>
                      <a:pt x="175" y="1581"/>
                      <a:pt x="166" y="1581"/>
                    </a:cubicBezTo>
                    <a:cubicBezTo>
                      <a:pt x="193" y="1581"/>
                      <a:pt x="166" y="1616"/>
                      <a:pt x="175" y="1643"/>
                    </a:cubicBezTo>
                    <a:lnTo>
                      <a:pt x="202" y="1643"/>
                    </a:lnTo>
                    <a:cubicBezTo>
                      <a:pt x="219" y="1679"/>
                      <a:pt x="219" y="1723"/>
                      <a:pt x="184" y="1723"/>
                    </a:cubicBezTo>
                    <a:cubicBezTo>
                      <a:pt x="148" y="1732"/>
                      <a:pt x="130" y="1812"/>
                      <a:pt x="175" y="1812"/>
                    </a:cubicBezTo>
                    <a:cubicBezTo>
                      <a:pt x="184" y="1839"/>
                      <a:pt x="157" y="1901"/>
                      <a:pt x="202" y="1901"/>
                    </a:cubicBezTo>
                    <a:cubicBezTo>
                      <a:pt x="166" y="1964"/>
                      <a:pt x="68" y="2106"/>
                      <a:pt x="166" y="2160"/>
                    </a:cubicBezTo>
                    <a:cubicBezTo>
                      <a:pt x="158" y="2159"/>
                      <a:pt x="151" y="2159"/>
                      <a:pt x="144" y="2159"/>
                    </a:cubicBezTo>
                    <a:cubicBezTo>
                      <a:pt x="1" y="2159"/>
                      <a:pt x="236" y="2250"/>
                      <a:pt x="202" y="2284"/>
                    </a:cubicBezTo>
                    <a:cubicBezTo>
                      <a:pt x="166" y="2311"/>
                      <a:pt x="104" y="2320"/>
                      <a:pt x="148" y="2373"/>
                    </a:cubicBezTo>
                    <a:cubicBezTo>
                      <a:pt x="184" y="2400"/>
                      <a:pt x="219" y="2427"/>
                      <a:pt x="264" y="2445"/>
                    </a:cubicBezTo>
                    <a:cubicBezTo>
                      <a:pt x="228" y="2462"/>
                      <a:pt x="184" y="2427"/>
                      <a:pt x="193" y="2507"/>
                    </a:cubicBezTo>
                    <a:cubicBezTo>
                      <a:pt x="202" y="2552"/>
                      <a:pt x="246" y="2507"/>
                      <a:pt x="246" y="2560"/>
                    </a:cubicBezTo>
                    <a:cubicBezTo>
                      <a:pt x="231" y="2560"/>
                      <a:pt x="204" y="2555"/>
                      <a:pt x="180" y="2555"/>
                    </a:cubicBezTo>
                    <a:cubicBezTo>
                      <a:pt x="163" y="2555"/>
                      <a:pt x="147" y="2558"/>
                      <a:pt x="139" y="2569"/>
                    </a:cubicBezTo>
                    <a:cubicBezTo>
                      <a:pt x="121" y="2596"/>
                      <a:pt x="130" y="2641"/>
                      <a:pt x="157" y="2650"/>
                    </a:cubicBezTo>
                    <a:cubicBezTo>
                      <a:pt x="193" y="2650"/>
                      <a:pt x="193" y="2739"/>
                      <a:pt x="193" y="2756"/>
                    </a:cubicBezTo>
                    <a:cubicBezTo>
                      <a:pt x="193" y="2774"/>
                      <a:pt x="202" y="2872"/>
                      <a:pt x="166" y="2881"/>
                    </a:cubicBezTo>
                    <a:cubicBezTo>
                      <a:pt x="130" y="2890"/>
                      <a:pt x="86" y="2926"/>
                      <a:pt x="121" y="2979"/>
                    </a:cubicBezTo>
                    <a:cubicBezTo>
                      <a:pt x="130" y="3006"/>
                      <a:pt x="166" y="3006"/>
                      <a:pt x="175" y="3041"/>
                    </a:cubicBezTo>
                    <a:cubicBezTo>
                      <a:pt x="175" y="3077"/>
                      <a:pt x="166" y="3104"/>
                      <a:pt x="157" y="3139"/>
                    </a:cubicBezTo>
                    <a:cubicBezTo>
                      <a:pt x="157" y="3148"/>
                      <a:pt x="124" y="3265"/>
                      <a:pt x="138" y="3265"/>
                    </a:cubicBezTo>
                    <a:cubicBezTo>
                      <a:pt x="138" y="3265"/>
                      <a:pt x="139" y="3264"/>
                      <a:pt x="139" y="3264"/>
                    </a:cubicBezTo>
                    <a:cubicBezTo>
                      <a:pt x="148" y="3259"/>
                      <a:pt x="156" y="3257"/>
                      <a:pt x="161" y="3257"/>
                    </a:cubicBezTo>
                    <a:cubicBezTo>
                      <a:pt x="199" y="3257"/>
                      <a:pt x="165" y="3350"/>
                      <a:pt x="157" y="3389"/>
                    </a:cubicBezTo>
                    <a:cubicBezTo>
                      <a:pt x="157" y="3416"/>
                      <a:pt x="157" y="3451"/>
                      <a:pt x="157" y="3478"/>
                    </a:cubicBezTo>
                    <a:cubicBezTo>
                      <a:pt x="157" y="3498"/>
                      <a:pt x="160" y="3504"/>
                      <a:pt x="165" y="3504"/>
                    </a:cubicBezTo>
                    <a:cubicBezTo>
                      <a:pt x="170" y="3504"/>
                      <a:pt x="176" y="3500"/>
                      <a:pt x="184" y="3496"/>
                    </a:cubicBezTo>
                    <a:cubicBezTo>
                      <a:pt x="193" y="3496"/>
                      <a:pt x="184" y="3549"/>
                      <a:pt x="184" y="3558"/>
                    </a:cubicBezTo>
                    <a:cubicBezTo>
                      <a:pt x="175" y="3576"/>
                      <a:pt x="184" y="3594"/>
                      <a:pt x="184" y="3620"/>
                    </a:cubicBezTo>
                    <a:cubicBezTo>
                      <a:pt x="193" y="3638"/>
                      <a:pt x="237" y="3709"/>
                      <a:pt x="184" y="3709"/>
                    </a:cubicBezTo>
                    <a:cubicBezTo>
                      <a:pt x="139" y="3718"/>
                      <a:pt x="130" y="3772"/>
                      <a:pt x="148" y="3807"/>
                    </a:cubicBezTo>
                    <a:cubicBezTo>
                      <a:pt x="155" y="3834"/>
                      <a:pt x="181" y="3821"/>
                      <a:pt x="194" y="3834"/>
                    </a:cubicBezTo>
                    <a:lnTo>
                      <a:pt x="194" y="3834"/>
                    </a:lnTo>
                    <a:cubicBezTo>
                      <a:pt x="232" y="3799"/>
                      <a:pt x="277" y="3756"/>
                      <a:pt x="282" y="3736"/>
                    </a:cubicBezTo>
                    <a:cubicBezTo>
                      <a:pt x="300" y="3701"/>
                      <a:pt x="273" y="3647"/>
                      <a:pt x="326" y="3647"/>
                    </a:cubicBezTo>
                    <a:cubicBezTo>
                      <a:pt x="334" y="3623"/>
                      <a:pt x="314" y="3572"/>
                      <a:pt x="340" y="3560"/>
                    </a:cubicBezTo>
                    <a:lnTo>
                      <a:pt x="340" y="3560"/>
                    </a:lnTo>
                    <a:cubicBezTo>
                      <a:pt x="323" y="3565"/>
                      <a:pt x="296" y="3574"/>
                      <a:pt x="276" y="3574"/>
                    </a:cubicBezTo>
                    <a:cubicBezTo>
                      <a:pt x="264" y="3574"/>
                      <a:pt x="255" y="3570"/>
                      <a:pt x="255" y="3558"/>
                    </a:cubicBezTo>
                    <a:cubicBezTo>
                      <a:pt x="255" y="3514"/>
                      <a:pt x="335" y="3469"/>
                      <a:pt x="308" y="3442"/>
                    </a:cubicBezTo>
                    <a:cubicBezTo>
                      <a:pt x="306" y="3440"/>
                      <a:pt x="302" y="3439"/>
                      <a:pt x="297" y="3439"/>
                    </a:cubicBezTo>
                    <a:cubicBezTo>
                      <a:pt x="285" y="3439"/>
                      <a:pt x="270" y="3445"/>
                      <a:pt x="264" y="3451"/>
                    </a:cubicBezTo>
                    <a:cubicBezTo>
                      <a:pt x="237" y="3451"/>
                      <a:pt x="237" y="3416"/>
                      <a:pt x="237" y="3389"/>
                    </a:cubicBezTo>
                    <a:cubicBezTo>
                      <a:pt x="237" y="3373"/>
                      <a:pt x="251" y="3323"/>
                      <a:pt x="284" y="3323"/>
                    </a:cubicBezTo>
                    <a:cubicBezTo>
                      <a:pt x="289" y="3323"/>
                      <a:pt x="294" y="3324"/>
                      <a:pt x="300" y="3326"/>
                    </a:cubicBezTo>
                    <a:cubicBezTo>
                      <a:pt x="331" y="3350"/>
                      <a:pt x="335" y="3420"/>
                      <a:pt x="365" y="3420"/>
                    </a:cubicBezTo>
                    <a:cubicBezTo>
                      <a:pt x="369" y="3420"/>
                      <a:pt x="374" y="3419"/>
                      <a:pt x="380" y="3416"/>
                    </a:cubicBezTo>
                    <a:cubicBezTo>
                      <a:pt x="424" y="3398"/>
                      <a:pt x="415" y="3344"/>
                      <a:pt x="380" y="3335"/>
                    </a:cubicBezTo>
                    <a:cubicBezTo>
                      <a:pt x="338" y="3319"/>
                      <a:pt x="343" y="3180"/>
                      <a:pt x="394" y="3167"/>
                    </a:cubicBezTo>
                    <a:lnTo>
                      <a:pt x="394" y="3167"/>
                    </a:lnTo>
                    <a:cubicBezTo>
                      <a:pt x="388" y="3167"/>
                      <a:pt x="381" y="3168"/>
                      <a:pt x="374" y="3168"/>
                    </a:cubicBezTo>
                    <a:cubicBezTo>
                      <a:pt x="354" y="3168"/>
                      <a:pt x="335" y="3164"/>
                      <a:pt x="335" y="3148"/>
                    </a:cubicBezTo>
                    <a:cubicBezTo>
                      <a:pt x="335" y="3131"/>
                      <a:pt x="326" y="3077"/>
                      <a:pt x="291" y="3077"/>
                    </a:cubicBezTo>
                    <a:cubicBezTo>
                      <a:pt x="371" y="3077"/>
                      <a:pt x="371" y="2854"/>
                      <a:pt x="362" y="2810"/>
                    </a:cubicBezTo>
                    <a:cubicBezTo>
                      <a:pt x="362" y="2726"/>
                      <a:pt x="322" y="2650"/>
                      <a:pt x="266" y="2597"/>
                    </a:cubicBezTo>
                    <a:lnTo>
                      <a:pt x="266" y="2597"/>
                    </a:lnTo>
                    <a:cubicBezTo>
                      <a:pt x="284" y="2612"/>
                      <a:pt x="318" y="2638"/>
                      <a:pt x="339" y="2638"/>
                    </a:cubicBezTo>
                    <a:cubicBezTo>
                      <a:pt x="345" y="2638"/>
                      <a:pt x="350" y="2636"/>
                      <a:pt x="353" y="2632"/>
                    </a:cubicBezTo>
                    <a:lnTo>
                      <a:pt x="344" y="2596"/>
                    </a:lnTo>
                    <a:cubicBezTo>
                      <a:pt x="344" y="2590"/>
                      <a:pt x="344" y="2588"/>
                      <a:pt x="345" y="2588"/>
                    </a:cubicBezTo>
                    <a:cubicBezTo>
                      <a:pt x="346" y="2588"/>
                      <a:pt x="348" y="2590"/>
                      <a:pt x="352" y="2590"/>
                    </a:cubicBezTo>
                    <a:cubicBezTo>
                      <a:pt x="355" y="2590"/>
                      <a:pt x="358" y="2589"/>
                      <a:pt x="362" y="2587"/>
                    </a:cubicBezTo>
                    <a:cubicBezTo>
                      <a:pt x="389" y="2569"/>
                      <a:pt x="415" y="2534"/>
                      <a:pt x="362" y="2534"/>
                    </a:cubicBezTo>
                    <a:cubicBezTo>
                      <a:pt x="335" y="2534"/>
                      <a:pt x="317" y="2534"/>
                      <a:pt x="317" y="2498"/>
                    </a:cubicBezTo>
                    <a:cubicBezTo>
                      <a:pt x="308" y="2480"/>
                      <a:pt x="308" y="2454"/>
                      <a:pt x="317" y="2436"/>
                    </a:cubicBezTo>
                    <a:cubicBezTo>
                      <a:pt x="317" y="2418"/>
                      <a:pt x="344" y="2418"/>
                      <a:pt x="344" y="2409"/>
                    </a:cubicBezTo>
                    <a:lnTo>
                      <a:pt x="344" y="2311"/>
                    </a:lnTo>
                    <a:cubicBezTo>
                      <a:pt x="344" y="2278"/>
                      <a:pt x="314" y="2268"/>
                      <a:pt x="286" y="2268"/>
                    </a:cubicBezTo>
                    <a:cubicBezTo>
                      <a:pt x="261" y="2268"/>
                      <a:pt x="237" y="2276"/>
                      <a:pt x="237" y="2284"/>
                    </a:cubicBezTo>
                    <a:cubicBezTo>
                      <a:pt x="237" y="2258"/>
                      <a:pt x="335" y="2195"/>
                      <a:pt x="353" y="2160"/>
                    </a:cubicBezTo>
                    <a:cubicBezTo>
                      <a:pt x="365" y="2142"/>
                      <a:pt x="369" y="2125"/>
                      <a:pt x="360" y="2125"/>
                    </a:cubicBezTo>
                    <a:cubicBezTo>
                      <a:pt x="355" y="2125"/>
                      <a:pt x="347" y="2130"/>
                      <a:pt x="335" y="2142"/>
                    </a:cubicBezTo>
                    <a:cubicBezTo>
                      <a:pt x="320" y="2152"/>
                      <a:pt x="294" y="2164"/>
                      <a:pt x="279" y="2164"/>
                    </a:cubicBezTo>
                    <a:cubicBezTo>
                      <a:pt x="267" y="2164"/>
                      <a:pt x="261" y="2157"/>
                      <a:pt x="273" y="2133"/>
                    </a:cubicBezTo>
                    <a:cubicBezTo>
                      <a:pt x="291" y="2097"/>
                      <a:pt x="308" y="2071"/>
                      <a:pt x="335" y="2053"/>
                    </a:cubicBezTo>
                    <a:cubicBezTo>
                      <a:pt x="335" y="2053"/>
                      <a:pt x="362" y="2035"/>
                      <a:pt x="362" y="2026"/>
                    </a:cubicBezTo>
                    <a:lnTo>
                      <a:pt x="362" y="2026"/>
                    </a:lnTo>
                    <a:cubicBezTo>
                      <a:pt x="362" y="2032"/>
                      <a:pt x="322" y="2039"/>
                      <a:pt x="295" y="2039"/>
                    </a:cubicBezTo>
                    <a:cubicBezTo>
                      <a:pt x="284" y="2039"/>
                      <a:pt x="275" y="2038"/>
                      <a:pt x="273" y="2035"/>
                    </a:cubicBezTo>
                    <a:cubicBezTo>
                      <a:pt x="255" y="2035"/>
                      <a:pt x="344" y="1964"/>
                      <a:pt x="353" y="1955"/>
                    </a:cubicBezTo>
                    <a:cubicBezTo>
                      <a:pt x="382" y="1929"/>
                      <a:pt x="387" y="1919"/>
                      <a:pt x="379" y="1919"/>
                    </a:cubicBezTo>
                    <a:cubicBezTo>
                      <a:pt x="361" y="1919"/>
                      <a:pt x="270" y="1973"/>
                      <a:pt x="264" y="1973"/>
                    </a:cubicBezTo>
                    <a:cubicBezTo>
                      <a:pt x="264" y="1973"/>
                      <a:pt x="362" y="1866"/>
                      <a:pt x="300" y="1866"/>
                    </a:cubicBezTo>
                    <a:cubicBezTo>
                      <a:pt x="362" y="1866"/>
                      <a:pt x="344" y="1661"/>
                      <a:pt x="335" y="1625"/>
                    </a:cubicBezTo>
                    <a:cubicBezTo>
                      <a:pt x="335" y="1581"/>
                      <a:pt x="326" y="1545"/>
                      <a:pt x="308" y="1501"/>
                    </a:cubicBezTo>
                    <a:cubicBezTo>
                      <a:pt x="300" y="1474"/>
                      <a:pt x="362" y="1447"/>
                      <a:pt x="335" y="1429"/>
                    </a:cubicBezTo>
                    <a:cubicBezTo>
                      <a:pt x="317" y="1403"/>
                      <a:pt x="282" y="1376"/>
                      <a:pt x="282" y="1358"/>
                    </a:cubicBezTo>
                    <a:lnTo>
                      <a:pt x="282" y="1358"/>
                    </a:lnTo>
                    <a:cubicBezTo>
                      <a:pt x="282" y="1358"/>
                      <a:pt x="350" y="1396"/>
                      <a:pt x="374" y="1396"/>
                    </a:cubicBezTo>
                    <a:cubicBezTo>
                      <a:pt x="385" y="1396"/>
                      <a:pt x="387" y="1389"/>
                      <a:pt x="371" y="1367"/>
                    </a:cubicBezTo>
                    <a:cubicBezTo>
                      <a:pt x="344" y="1340"/>
                      <a:pt x="353" y="1296"/>
                      <a:pt x="308" y="1296"/>
                    </a:cubicBezTo>
                    <a:cubicBezTo>
                      <a:pt x="264" y="1287"/>
                      <a:pt x="317" y="1233"/>
                      <a:pt x="282" y="1233"/>
                    </a:cubicBezTo>
                    <a:cubicBezTo>
                      <a:pt x="326" y="1233"/>
                      <a:pt x="362" y="1224"/>
                      <a:pt x="371" y="1180"/>
                    </a:cubicBezTo>
                    <a:cubicBezTo>
                      <a:pt x="380" y="1153"/>
                      <a:pt x="264" y="1135"/>
                      <a:pt x="246" y="1100"/>
                    </a:cubicBezTo>
                    <a:cubicBezTo>
                      <a:pt x="193" y="1011"/>
                      <a:pt x="371" y="1011"/>
                      <a:pt x="415" y="1011"/>
                    </a:cubicBezTo>
                    <a:cubicBezTo>
                      <a:pt x="362" y="975"/>
                      <a:pt x="317" y="930"/>
                      <a:pt x="273" y="886"/>
                    </a:cubicBezTo>
                    <a:cubicBezTo>
                      <a:pt x="308" y="877"/>
                      <a:pt x="335" y="859"/>
                      <a:pt x="362" y="832"/>
                    </a:cubicBezTo>
                    <a:cubicBezTo>
                      <a:pt x="326" y="832"/>
                      <a:pt x="335" y="779"/>
                      <a:pt x="326" y="761"/>
                    </a:cubicBezTo>
                    <a:cubicBezTo>
                      <a:pt x="317" y="734"/>
                      <a:pt x="273" y="681"/>
                      <a:pt x="264" y="681"/>
                    </a:cubicBezTo>
                    <a:cubicBezTo>
                      <a:pt x="271" y="678"/>
                      <a:pt x="279" y="677"/>
                      <a:pt x="288" y="677"/>
                    </a:cubicBezTo>
                    <a:cubicBezTo>
                      <a:pt x="305" y="677"/>
                      <a:pt x="322" y="681"/>
                      <a:pt x="336" y="681"/>
                    </a:cubicBezTo>
                    <a:cubicBezTo>
                      <a:pt x="357" y="681"/>
                      <a:pt x="371" y="672"/>
                      <a:pt x="362" y="628"/>
                    </a:cubicBezTo>
                    <a:cubicBezTo>
                      <a:pt x="349" y="583"/>
                      <a:pt x="359" y="566"/>
                      <a:pt x="385" y="566"/>
                    </a:cubicBezTo>
                    <a:cubicBezTo>
                      <a:pt x="395" y="566"/>
                      <a:pt x="409" y="569"/>
                      <a:pt x="424" y="574"/>
                    </a:cubicBezTo>
                    <a:cubicBezTo>
                      <a:pt x="433" y="547"/>
                      <a:pt x="406" y="547"/>
                      <a:pt x="397" y="530"/>
                    </a:cubicBezTo>
                    <a:cubicBezTo>
                      <a:pt x="380" y="512"/>
                      <a:pt x="415" y="467"/>
                      <a:pt x="415" y="441"/>
                    </a:cubicBezTo>
                    <a:cubicBezTo>
                      <a:pt x="424" y="405"/>
                      <a:pt x="380" y="405"/>
                      <a:pt x="380" y="378"/>
                    </a:cubicBezTo>
                    <a:cubicBezTo>
                      <a:pt x="371" y="351"/>
                      <a:pt x="415" y="334"/>
                      <a:pt x="397" y="316"/>
                    </a:cubicBezTo>
                    <a:lnTo>
                      <a:pt x="397" y="316"/>
                    </a:lnTo>
                    <a:cubicBezTo>
                      <a:pt x="412" y="330"/>
                      <a:pt x="416" y="339"/>
                      <a:pt x="422" y="339"/>
                    </a:cubicBezTo>
                    <a:cubicBezTo>
                      <a:pt x="427" y="339"/>
                      <a:pt x="434" y="332"/>
                      <a:pt x="451" y="316"/>
                    </a:cubicBezTo>
                    <a:cubicBezTo>
                      <a:pt x="469" y="298"/>
                      <a:pt x="487" y="280"/>
                      <a:pt x="513" y="262"/>
                    </a:cubicBezTo>
                    <a:cubicBezTo>
                      <a:pt x="531" y="271"/>
                      <a:pt x="549" y="307"/>
                      <a:pt x="531" y="325"/>
                    </a:cubicBezTo>
                    <a:cubicBezTo>
                      <a:pt x="531" y="343"/>
                      <a:pt x="504" y="343"/>
                      <a:pt x="531" y="360"/>
                    </a:cubicBezTo>
                    <a:cubicBezTo>
                      <a:pt x="585" y="316"/>
                      <a:pt x="549" y="262"/>
                      <a:pt x="593" y="200"/>
                    </a:cubicBezTo>
                    <a:cubicBezTo>
                      <a:pt x="603" y="186"/>
                      <a:pt x="610" y="181"/>
                      <a:pt x="615" y="181"/>
                    </a:cubicBezTo>
                    <a:cubicBezTo>
                      <a:pt x="631" y="181"/>
                      <a:pt x="622" y="245"/>
                      <a:pt x="629" y="245"/>
                    </a:cubicBezTo>
                    <a:lnTo>
                      <a:pt x="656" y="209"/>
                    </a:lnTo>
                    <a:cubicBezTo>
                      <a:pt x="668" y="185"/>
                      <a:pt x="676" y="173"/>
                      <a:pt x="687" y="173"/>
                    </a:cubicBezTo>
                    <a:cubicBezTo>
                      <a:pt x="693" y="173"/>
                      <a:pt x="700" y="176"/>
                      <a:pt x="709" y="182"/>
                    </a:cubicBezTo>
                    <a:cubicBezTo>
                      <a:pt x="721" y="188"/>
                      <a:pt x="740" y="192"/>
                      <a:pt x="758" y="192"/>
                    </a:cubicBezTo>
                    <a:cubicBezTo>
                      <a:pt x="793" y="192"/>
                      <a:pt x="825" y="176"/>
                      <a:pt x="789" y="129"/>
                    </a:cubicBezTo>
                    <a:cubicBezTo>
                      <a:pt x="816" y="129"/>
                      <a:pt x="816" y="120"/>
                      <a:pt x="825" y="111"/>
                    </a:cubicBezTo>
                    <a:cubicBezTo>
                      <a:pt x="834" y="111"/>
                      <a:pt x="825" y="173"/>
                      <a:pt x="834" y="191"/>
                    </a:cubicBezTo>
                    <a:cubicBezTo>
                      <a:pt x="838" y="196"/>
                      <a:pt x="843" y="198"/>
                      <a:pt x="848" y="198"/>
                    </a:cubicBezTo>
                    <a:cubicBezTo>
                      <a:pt x="854" y="198"/>
                      <a:pt x="861" y="196"/>
                      <a:pt x="870" y="191"/>
                    </a:cubicBezTo>
                    <a:cubicBezTo>
                      <a:pt x="929" y="157"/>
                      <a:pt x="924" y="66"/>
                      <a:pt x="1001" y="66"/>
                    </a:cubicBezTo>
                    <a:cubicBezTo>
                      <a:pt x="1005" y="66"/>
                      <a:pt x="1008" y="66"/>
                      <a:pt x="1012" y="66"/>
                    </a:cubicBezTo>
                    <a:cubicBezTo>
                      <a:pt x="1003" y="102"/>
                      <a:pt x="1003" y="138"/>
                      <a:pt x="1012" y="164"/>
                    </a:cubicBezTo>
                    <a:cubicBezTo>
                      <a:pt x="1020" y="188"/>
                      <a:pt x="1034" y="197"/>
                      <a:pt x="1049" y="197"/>
                    </a:cubicBezTo>
                    <a:cubicBezTo>
                      <a:pt x="1067" y="197"/>
                      <a:pt x="1085" y="183"/>
                      <a:pt x="1091" y="160"/>
                    </a:cubicBezTo>
                    <a:lnTo>
                      <a:pt x="1091" y="160"/>
                    </a:lnTo>
                    <a:cubicBezTo>
                      <a:pt x="1083" y="195"/>
                      <a:pt x="1085" y="236"/>
                      <a:pt x="1119" y="253"/>
                    </a:cubicBezTo>
                    <a:cubicBezTo>
                      <a:pt x="1126" y="240"/>
                      <a:pt x="1144" y="160"/>
                      <a:pt x="1164" y="160"/>
                    </a:cubicBezTo>
                    <a:cubicBezTo>
                      <a:pt x="1170" y="160"/>
                      <a:pt x="1175" y="167"/>
                      <a:pt x="1181" y="182"/>
                    </a:cubicBezTo>
                    <a:cubicBezTo>
                      <a:pt x="1190" y="218"/>
                      <a:pt x="1172" y="262"/>
                      <a:pt x="1208" y="289"/>
                    </a:cubicBezTo>
                    <a:cubicBezTo>
                      <a:pt x="1226" y="298"/>
                      <a:pt x="1237" y="298"/>
                      <a:pt x="1246" y="298"/>
                    </a:cubicBezTo>
                    <a:cubicBezTo>
                      <a:pt x="1255" y="298"/>
                      <a:pt x="1261" y="298"/>
                      <a:pt x="1270" y="307"/>
                    </a:cubicBezTo>
                    <a:cubicBezTo>
                      <a:pt x="1253" y="343"/>
                      <a:pt x="1342" y="414"/>
                      <a:pt x="1351" y="432"/>
                    </a:cubicBezTo>
                    <a:cubicBezTo>
                      <a:pt x="1356" y="436"/>
                      <a:pt x="1361" y="438"/>
                      <a:pt x="1366" y="438"/>
                    </a:cubicBezTo>
                    <a:cubicBezTo>
                      <a:pt x="1389" y="438"/>
                      <a:pt x="1398" y="387"/>
                      <a:pt x="1413" y="387"/>
                    </a:cubicBezTo>
                    <a:cubicBezTo>
                      <a:pt x="1466" y="396"/>
                      <a:pt x="1386" y="485"/>
                      <a:pt x="1377" y="503"/>
                    </a:cubicBezTo>
                    <a:cubicBezTo>
                      <a:pt x="1368" y="512"/>
                      <a:pt x="1386" y="565"/>
                      <a:pt x="1386" y="583"/>
                    </a:cubicBezTo>
                    <a:cubicBezTo>
                      <a:pt x="1395" y="592"/>
                      <a:pt x="1422" y="645"/>
                      <a:pt x="1449" y="708"/>
                    </a:cubicBezTo>
                    <a:cubicBezTo>
                      <a:pt x="1449" y="717"/>
                      <a:pt x="1502" y="815"/>
                      <a:pt x="1493" y="824"/>
                    </a:cubicBezTo>
                    <a:cubicBezTo>
                      <a:pt x="1493" y="824"/>
                      <a:pt x="1492" y="824"/>
                      <a:pt x="1491" y="824"/>
                    </a:cubicBezTo>
                    <a:cubicBezTo>
                      <a:pt x="1478" y="824"/>
                      <a:pt x="1413" y="762"/>
                      <a:pt x="1393" y="762"/>
                    </a:cubicBezTo>
                    <a:cubicBezTo>
                      <a:pt x="1389" y="762"/>
                      <a:pt x="1386" y="765"/>
                      <a:pt x="1386" y="770"/>
                    </a:cubicBezTo>
                    <a:cubicBezTo>
                      <a:pt x="1386" y="815"/>
                      <a:pt x="1449" y="948"/>
                      <a:pt x="1484" y="948"/>
                    </a:cubicBezTo>
                    <a:cubicBezTo>
                      <a:pt x="1440" y="948"/>
                      <a:pt x="1431" y="975"/>
                      <a:pt x="1422" y="1011"/>
                    </a:cubicBezTo>
                    <a:cubicBezTo>
                      <a:pt x="1422" y="1037"/>
                      <a:pt x="1422" y="1073"/>
                      <a:pt x="1431" y="1100"/>
                    </a:cubicBezTo>
                    <a:cubicBezTo>
                      <a:pt x="1440" y="1126"/>
                      <a:pt x="1466" y="1135"/>
                      <a:pt x="1475" y="1153"/>
                    </a:cubicBezTo>
                    <a:cubicBezTo>
                      <a:pt x="1502" y="1224"/>
                      <a:pt x="1440" y="1269"/>
                      <a:pt x="1413" y="1331"/>
                    </a:cubicBezTo>
                    <a:cubicBezTo>
                      <a:pt x="1413" y="1349"/>
                      <a:pt x="1413" y="1349"/>
                      <a:pt x="1440" y="1349"/>
                    </a:cubicBezTo>
                    <a:cubicBezTo>
                      <a:pt x="1440" y="1367"/>
                      <a:pt x="1440" y="1394"/>
                      <a:pt x="1440" y="1411"/>
                    </a:cubicBezTo>
                    <a:cubicBezTo>
                      <a:pt x="1440" y="1447"/>
                      <a:pt x="1466" y="1483"/>
                      <a:pt x="1466" y="1527"/>
                    </a:cubicBezTo>
                    <a:cubicBezTo>
                      <a:pt x="1457" y="1554"/>
                      <a:pt x="1457" y="1590"/>
                      <a:pt x="1440" y="1616"/>
                    </a:cubicBezTo>
                    <a:cubicBezTo>
                      <a:pt x="1440" y="1634"/>
                      <a:pt x="1431" y="1670"/>
                      <a:pt x="1449" y="1688"/>
                    </a:cubicBezTo>
                    <a:cubicBezTo>
                      <a:pt x="1466" y="1696"/>
                      <a:pt x="1457" y="1821"/>
                      <a:pt x="1457" y="1857"/>
                    </a:cubicBezTo>
                    <a:cubicBezTo>
                      <a:pt x="1457" y="1875"/>
                      <a:pt x="1511" y="1990"/>
                      <a:pt x="1502" y="1990"/>
                    </a:cubicBezTo>
                    <a:cubicBezTo>
                      <a:pt x="1502" y="1992"/>
                      <a:pt x="1500" y="1993"/>
                      <a:pt x="1498" y="1993"/>
                    </a:cubicBezTo>
                    <a:cubicBezTo>
                      <a:pt x="1488" y="1993"/>
                      <a:pt x="1464" y="1983"/>
                      <a:pt x="1459" y="1975"/>
                    </a:cubicBezTo>
                    <a:lnTo>
                      <a:pt x="1459" y="1975"/>
                    </a:lnTo>
                    <a:lnTo>
                      <a:pt x="1484" y="2035"/>
                    </a:lnTo>
                    <a:cubicBezTo>
                      <a:pt x="1493" y="2044"/>
                      <a:pt x="1547" y="2079"/>
                      <a:pt x="1547" y="2088"/>
                    </a:cubicBezTo>
                    <a:cubicBezTo>
                      <a:pt x="1547" y="2093"/>
                      <a:pt x="1535" y="2093"/>
                      <a:pt x="1523" y="2093"/>
                    </a:cubicBezTo>
                    <a:cubicBezTo>
                      <a:pt x="1511" y="2093"/>
                      <a:pt x="1498" y="2093"/>
                      <a:pt x="1493" y="2097"/>
                    </a:cubicBezTo>
                    <a:cubicBezTo>
                      <a:pt x="1484" y="2124"/>
                      <a:pt x="1475" y="2151"/>
                      <a:pt x="1484" y="2177"/>
                    </a:cubicBezTo>
                    <a:cubicBezTo>
                      <a:pt x="1502" y="2213"/>
                      <a:pt x="1529" y="2267"/>
                      <a:pt x="1466" y="2267"/>
                    </a:cubicBezTo>
                    <a:cubicBezTo>
                      <a:pt x="1484" y="2267"/>
                      <a:pt x="1511" y="2293"/>
                      <a:pt x="1520" y="2293"/>
                    </a:cubicBezTo>
                    <a:cubicBezTo>
                      <a:pt x="1484" y="2311"/>
                      <a:pt x="1484" y="2329"/>
                      <a:pt x="1484" y="2382"/>
                    </a:cubicBezTo>
                    <a:cubicBezTo>
                      <a:pt x="1475" y="2409"/>
                      <a:pt x="1475" y="2436"/>
                      <a:pt x="1484" y="2454"/>
                    </a:cubicBezTo>
                    <a:cubicBezTo>
                      <a:pt x="1489" y="2462"/>
                      <a:pt x="1495" y="2462"/>
                      <a:pt x="1501" y="2462"/>
                    </a:cubicBezTo>
                    <a:cubicBezTo>
                      <a:pt x="1506" y="2462"/>
                      <a:pt x="1511" y="2462"/>
                      <a:pt x="1511" y="2471"/>
                    </a:cubicBezTo>
                    <a:cubicBezTo>
                      <a:pt x="1511" y="2525"/>
                      <a:pt x="1475" y="2543"/>
                      <a:pt x="1475" y="2596"/>
                    </a:cubicBezTo>
                    <a:cubicBezTo>
                      <a:pt x="1475" y="2614"/>
                      <a:pt x="1484" y="2721"/>
                      <a:pt x="1449" y="2721"/>
                    </a:cubicBezTo>
                    <a:cubicBezTo>
                      <a:pt x="1449" y="2745"/>
                      <a:pt x="1457" y="2751"/>
                      <a:pt x="1468" y="2751"/>
                    </a:cubicBezTo>
                    <a:cubicBezTo>
                      <a:pt x="1476" y="2751"/>
                      <a:pt x="1486" y="2748"/>
                      <a:pt x="1495" y="2748"/>
                    </a:cubicBezTo>
                    <a:cubicBezTo>
                      <a:pt x="1505" y="2748"/>
                      <a:pt x="1514" y="2751"/>
                      <a:pt x="1520" y="2765"/>
                    </a:cubicBezTo>
                    <a:cubicBezTo>
                      <a:pt x="1529" y="2783"/>
                      <a:pt x="1484" y="2810"/>
                      <a:pt x="1475" y="2810"/>
                    </a:cubicBezTo>
                    <a:cubicBezTo>
                      <a:pt x="1466" y="2828"/>
                      <a:pt x="1457" y="2837"/>
                      <a:pt x="1457" y="2854"/>
                    </a:cubicBezTo>
                    <a:cubicBezTo>
                      <a:pt x="1440" y="2890"/>
                      <a:pt x="1520" y="3041"/>
                      <a:pt x="1466" y="3041"/>
                    </a:cubicBezTo>
                    <a:cubicBezTo>
                      <a:pt x="1484" y="3041"/>
                      <a:pt x="1573" y="3050"/>
                      <a:pt x="1573" y="3068"/>
                    </a:cubicBezTo>
                    <a:cubicBezTo>
                      <a:pt x="1564" y="3095"/>
                      <a:pt x="1538" y="3095"/>
                      <a:pt x="1529" y="3095"/>
                    </a:cubicBezTo>
                    <a:cubicBezTo>
                      <a:pt x="1520" y="3104"/>
                      <a:pt x="1520" y="3122"/>
                      <a:pt x="1511" y="3131"/>
                    </a:cubicBezTo>
                    <a:cubicBezTo>
                      <a:pt x="1502" y="3157"/>
                      <a:pt x="1493" y="3184"/>
                      <a:pt x="1511" y="3202"/>
                    </a:cubicBezTo>
                    <a:cubicBezTo>
                      <a:pt x="1511" y="3220"/>
                      <a:pt x="1511" y="3228"/>
                      <a:pt x="1502" y="3237"/>
                    </a:cubicBezTo>
                    <a:cubicBezTo>
                      <a:pt x="1501" y="3238"/>
                      <a:pt x="1499" y="3239"/>
                      <a:pt x="1497" y="3239"/>
                    </a:cubicBezTo>
                    <a:cubicBezTo>
                      <a:pt x="1482" y="3239"/>
                      <a:pt x="1442" y="3218"/>
                      <a:pt x="1427" y="3218"/>
                    </a:cubicBezTo>
                    <a:cubicBezTo>
                      <a:pt x="1424" y="3218"/>
                      <a:pt x="1423" y="3219"/>
                      <a:pt x="1422" y="3220"/>
                    </a:cubicBezTo>
                    <a:cubicBezTo>
                      <a:pt x="1413" y="3228"/>
                      <a:pt x="1457" y="3291"/>
                      <a:pt x="1457" y="3309"/>
                    </a:cubicBezTo>
                    <a:cubicBezTo>
                      <a:pt x="1457" y="3371"/>
                      <a:pt x="1440" y="3424"/>
                      <a:pt x="1422" y="3478"/>
                    </a:cubicBezTo>
                    <a:cubicBezTo>
                      <a:pt x="1404" y="3531"/>
                      <a:pt x="1555" y="3487"/>
                      <a:pt x="1493" y="3558"/>
                    </a:cubicBezTo>
                    <a:cubicBezTo>
                      <a:pt x="1466" y="3603"/>
                      <a:pt x="1431" y="3612"/>
                      <a:pt x="1440" y="3674"/>
                    </a:cubicBezTo>
                    <a:cubicBezTo>
                      <a:pt x="1440" y="3692"/>
                      <a:pt x="1538" y="3745"/>
                      <a:pt x="1466" y="3754"/>
                    </a:cubicBezTo>
                    <a:cubicBezTo>
                      <a:pt x="1404" y="3763"/>
                      <a:pt x="1457" y="3834"/>
                      <a:pt x="1475" y="3870"/>
                    </a:cubicBezTo>
                    <a:cubicBezTo>
                      <a:pt x="1529" y="3923"/>
                      <a:pt x="1457" y="3941"/>
                      <a:pt x="1449" y="3995"/>
                    </a:cubicBezTo>
                    <a:cubicBezTo>
                      <a:pt x="1444" y="4019"/>
                      <a:pt x="1461" y="4025"/>
                      <a:pt x="1482" y="4025"/>
                    </a:cubicBezTo>
                    <a:cubicBezTo>
                      <a:pt x="1502" y="4025"/>
                      <a:pt x="1526" y="4020"/>
                      <a:pt x="1543" y="4020"/>
                    </a:cubicBezTo>
                    <a:cubicBezTo>
                      <a:pt x="1548" y="4020"/>
                      <a:pt x="1552" y="4020"/>
                      <a:pt x="1555" y="4021"/>
                    </a:cubicBezTo>
                    <a:cubicBezTo>
                      <a:pt x="1573" y="4030"/>
                      <a:pt x="1466" y="4092"/>
                      <a:pt x="1502" y="4110"/>
                    </a:cubicBezTo>
                    <a:cubicBezTo>
                      <a:pt x="1508" y="4110"/>
                      <a:pt x="1518" y="4102"/>
                      <a:pt x="1526" y="4102"/>
                    </a:cubicBezTo>
                    <a:cubicBezTo>
                      <a:pt x="1531" y="4102"/>
                      <a:pt x="1535" y="4104"/>
                      <a:pt x="1538" y="4110"/>
                    </a:cubicBezTo>
                    <a:cubicBezTo>
                      <a:pt x="1547" y="4128"/>
                      <a:pt x="1547" y="4146"/>
                      <a:pt x="1538" y="4164"/>
                    </a:cubicBezTo>
                    <a:cubicBezTo>
                      <a:pt x="1531" y="4170"/>
                      <a:pt x="1524" y="4172"/>
                      <a:pt x="1516" y="4172"/>
                    </a:cubicBezTo>
                    <a:cubicBezTo>
                      <a:pt x="1506" y="4172"/>
                      <a:pt x="1495" y="4169"/>
                      <a:pt x="1486" y="4169"/>
                    </a:cubicBezTo>
                    <a:cubicBezTo>
                      <a:pt x="1470" y="4169"/>
                      <a:pt x="1457" y="4176"/>
                      <a:pt x="1449" y="4208"/>
                    </a:cubicBezTo>
                    <a:cubicBezTo>
                      <a:pt x="1431" y="4297"/>
                      <a:pt x="1431" y="4386"/>
                      <a:pt x="1457" y="4475"/>
                    </a:cubicBezTo>
                    <a:cubicBezTo>
                      <a:pt x="1466" y="4502"/>
                      <a:pt x="1475" y="4511"/>
                      <a:pt x="1475" y="4538"/>
                    </a:cubicBezTo>
                    <a:cubicBezTo>
                      <a:pt x="1500" y="4558"/>
                      <a:pt x="1487" y="4564"/>
                      <a:pt x="1466" y="4564"/>
                    </a:cubicBezTo>
                    <a:cubicBezTo>
                      <a:pt x="1441" y="4564"/>
                      <a:pt x="1404" y="4556"/>
                      <a:pt x="1404" y="4556"/>
                    </a:cubicBezTo>
                    <a:lnTo>
                      <a:pt x="1404" y="4556"/>
                    </a:lnTo>
                    <a:cubicBezTo>
                      <a:pt x="1404" y="4609"/>
                      <a:pt x="1520" y="4582"/>
                      <a:pt x="1449" y="4654"/>
                    </a:cubicBezTo>
                    <a:cubicBezTo>
                      <a:pt x="1449" y="4663"/>
                      <a:pt x="1449" y="4680"/>
                      <a:pt x="1457" y="4689"/>
                    </a:cubicBezTo>
                    <a:cubicBezTo>
                      <a:pt x="1457" y="4725"/>
                      <a:pt x="1529" y="4939"/>
                      <a:pt x="1475" y="4939"/>
                    </a:cubicBezTo>
                    <a:lnTo>
                      <a:pt x="1564" y="5028"/>
                    </a:lnTo>
                    <a:cubicBezTo>
                      <a:pt x="1511" y="5028"/>
                      <a:pt x="1502" y="5072"/>
                      <a:pt x="1502" y="5108"/>
                    </a:cubicBezTo>
                    <a:cubicBezTo>
                      <a:pt x="1502" y="5144"/>
                      <a:pt x="1466" y="5144"/>
                      <a:pt x="1431" y="5161"/>
                    </a:cubicBezTo>
                    <a:cubicBezTo>
                      <a:pt x="1404" y="5179"/>
                      <a:pt x="1529" y="5215"/>
                      <a:pt x="1529" y="5259"/>
                    </a:cubicBezTo>
                    <a:cubicBezTo>
                      <a:pt x="1517" y="5259"/>
                      <a:pt x="1477" y="5251"/>
                      <a:pt x="1450" y="5251"/>
                    </a:cubicBezTo>
                    <a:cubicBezTo>
                      <a:pt x="1436" y="5251"/>
                      <a:pt x="1425" y="5253"/>
                      <a:pt x="1422" y="5259"/>
                    </a:cubicBezTo>
                    <a:cubicBezTo>
                      <a:pt x="1413" y="5295"/>
                      <a:pt x="1440" y="5331"/>
                      <a:pt x="1475" y="5348"/>
                    </a:cubicBezTo>
                    <a:cubicBezTo>
                      <a:pt x="1491" y="5348"/>
                      <a:pt x="1504" y="5339"/>
                      <a:pt x="1514" y="5339"/>
                    </a:cubicBezTo>
                    <a:cubicBezTo>
                      <a:pt x="1520" y="5339"/>
                      <a:pt x="1525" y="5343"/>
                      <a:pt x="1529" y="5357"/>
                    </a:cubicBezTo>
                    <a:cubicBezTo>
                      <a:pt x="1529" y="5393"/>
                      <a:pt x="1529" y="5384"/>
                      <a:pt x="1502" y="5393"/>
                    </a:cubicBezTo>
                    <a:cubicBezTo>
                      <a:pt x="1495" y="5398"/>
                      <a:pt x="1485" y="5399"/>
                      <a:pt x="1475" y="5399"/>
                    </a:cubicBezTo>
                    <a:cubicBezTo>
                      <a:pt x="1458" y="5399"/>
                      <a:pt x="1439" y="5395"/>
                      <a:pt x="1422" y="5395"/>
                    </a:cubicBezTo>
                    <a:cubicBezTo>
                      <a:pt x="1412" y="5395"/>
                      <a:pt x="1402" y="5397"/>
                      <a:pt x="1395" y="5402"/>
                    </a:cubicBezTo>
                    <a:cubicBezTo>
                      <a:pt x="1386" y="5402"/>
                      <a:pt x="1431" y="5429"/>
                      <a:pt x="1431" y="5429"/>
                    </a:cubicBezTo>
                    <a:cubicBezTo>
                      <a:pt x="1449" y="5446"/>
                      <a:pt x="1457" y="5473"/>
                      <a:pt x="1457" y="5500"/>
                    </a:cubicBezTo>
                    <a:cubicBezTo>
                      <a:pt x="1457" y="5518"/>
                      <a:pt x="1449" y="5518"/>
                      <a:pt x="1457" y="5535"/>
                    </a:cubicBezTo>
                    <a:cubicBezTo>
                      <a:pt x="1466" y="5553"/>
                      <a:pt x="1484" y="5571"/>
                      <a:pt x="1511" y="5580"/>
                    </a:cubicBezTo>
                    <a:cubicBezTo>
                      <a:pt x="1529" y="5598"/>
                      <a:pt x="1449" y="5616"/>
                      <a:pt x="1475" y="5642"/>
                    </a:cubicBezTo>
                    <a:cubicBezTo>
                      <a:pt x="1484" y="5660"/>
                      <a:pt x="1511" y="5660"/>
                      <a:pt x="1511" y="5678"/>
                    </a:cubicBezTo>
                    <a:cubicBezTo>
                      <a:pt x="1520" y="5705"/>
                      <a:pt x="1520" y="5722"/>
                      <a:pt x="1511" y="5740"/>
                    </a:cubicBezTo>
                    <a:cubicBezTo>
                      <a:pt x="1511" y="5710"/>
                      <a:pt x="1487" y="5672"/>
                      <a:pt x="1468" y="5672"/>
                    </a:cubicBezTo>
                    <a:cubicBezTo>
                      <a:pt x="1459" y="5672"/>
                      <a:pt x="1451" y="5681"/>
                      <a:pt x="1449" y="5705"/>
                    </a:cubicBezTo>
                    <a:cubicBezTo>
                      <a:pt x="1449" y="5740"/>
                      <a:pt x="1457" y="5803"/>
                      <a:pt x="1502" y="5812"/>
                    </a:cubicBezTo>
                    <a:cubicBezTo>
                      <a:pt x="1422" y="5812"/>
                      <a:pt x="1449" y="6034"/>
                      <a:pt x="1449" y="6088"/>
                    </a:cubicBezTo>
                    <a:cubicBezTo>
                      <a:pt x="1449" y="6121"/>
                      <a:pt x="1461" y="6129"/>
                      <a:pt x="1480" y="6129"/>
                    </a:cubicBezTo>
                    <a:cubicBezTo>
                      <a:pt x="1496" y="6129"/>
                      <a:pt x="1517" y="6123"/>
                      <a:pt x="1538" y="6123"/>
                    </a:cubicBezTo>
                    <a:cubicBezTo>
                      <a:pt x="1591" y="6150"/>
                      <a:pt x="1591" y="6159"/>
                      <a:pt x="1538" y="6186"/>
                    </a:cubicBezTo>
                    <a:cubicBezTo>
                      <a:pt x="1449" y="6186"/>
                      <a:pt x="1422" y="6310"/>
                      <a:pt x="1422" y="6373"/>
                    </a:cubicBezTo>
                    <a:cubicBezTo>
                      <a:pt x="1413" y="6417"/>
                      <a:pt x="1422" y="6453"/>
                      <a:pt x="1449" y="6480"/>
                    </a:cubicBezTo>
                    <a:cubicBezTo>
                      <a:pt x="1484" y="6506"/>
                      <a:pt x="1511" y="6551"/>
                      <a:pt x="1502" y="6595"/>
                    </a:cubicBezTo>
                    <a:cubicBezTo>
                      <a:pt x="1502" y="6560"/>
                      <a:pt x="1485" y="6537"/>
                      <a:pt x="1470" y="6537"/>
                    </a:cubicBezTo>
                    <a:cubicBezTo>
                      <a:pt x="1459" y="6537"/>
                      <a:pt x="1449" y="6551"/>
                      <a:pt x="1449" y="6586"/>
                    </a:cubicBezTo>
                    <a:lnTo>
                      <a:pt x="1449" y="6756"/>
                    </a:lnTo>
                    <a:cubicBezTo>
                      <a:pt x="1449" y="6827"/>
                      <a:pt x="1449" y="6863"/>
                      <a:pt x="1511" y="6889"/>
                    </a:cubicBezTo>
                    <a:cubicBezTo>
                      <a:pt x="1489" y="6882"/>
                      <a:pt x="1473" y="6869"/>
                      <a:pt x="1449" y="6869"/>
                    </a:cubicBezTo>
                    <a:cubicBezTo>
                      <a:pt x="1444" y="6869"/>
                      <a:pt x="1438" y="6870"/>
                      <a:pt x="1431" y="6872"/>
                    </a:cubicBezTo>
                    <a:cubicBezTo>
                      <a:pt x="1395" y="6889"/>
                      <a:pt x="1395" y="6925"/>
                      <a:pt x="1422" y="6925"/>
                    </a:cubicBezTo>
                    <a:cubicBezTo>
                      <a:pt x="1449" y="6934"/>
                      <a:pt x="1440" y="6970"/>
                      <a:pt x="1440" y="7005"/>
                    </a:cubicBezTo>
                    <a:cubicBezTo>
                      <a:pt x="1449" y="7032"/>
                      <a:pt x="1475" y="7014"/>
                      <a:pt x="1484" y="7032"/>
                    </a:cubicBezTo>
                    <a:cubicBezTo>
                      <a:pt x="1493" y="7050"/>
                      <a:pt x="1466" y="7076"/>
                      <a:pt x="1457" y="7094"/>
                    </a:cubicBezTo>
                    <a:cubicBezTo>
                      <a:pt x="1449" y="7112"/>
                      <a:pt x="1449" y="7139"/>
                      <a:pt x="1449" y="7157"/>
                    </a:cubicBezTo>
                    <a:cubicBezTo>
                      <a:pt x="1449" y="7174"/>
                      <a:pt x="1457" y="7201"/>
                      <a:pt x="1484" y="7210"/>
                    </a:cubicBezTo>
                    <a:cubicBezTo>
                      <a:pt x="1502" y="7219"/>
                      <a:pt x="1493" y="7246"/>
                      <a:pt x="1493" y="7272"/>
                    </a:cubicBezTo>
                    <a:cubicBezTo>
                      <a:pt x="1483" y="7272"/>
                      <a:pt x="1475" y="7272"/>
                      <a:pt x="1469" y="7272"/>
                    </a:cubicBezTo>
                    <a:cubicBezTo>
                      <a:pt x="1454" y="7272"/>
                      <a:pt x="1451" y="7276"/>
                      <a:pt x="1457" y="7308"/>
                    </a:cubicBezTo>
                    <a:cubicBezTo>
                      <a:pt x="1466" y="7335"/>
                      <a:pt x="1475" y="7361"/>
                      <a:pt x="1493" y="7388"/>
                    </a:cubicBezTo>
                    <a:cubicBezTo>
                      <a:pt x="1493" y="7388"/>
                      <a:pt x="1516" y="7434"/>
                      <a:pt x="1498" y="7434"/>
                    </a:cubicBezTo>
                    <a:cubicBezTo>
                      <a:pt x="1497" y="7434"/>
                      <a:pt x="1495" y="7433"/>
                      <a:pt x="1493" y="7433"/>
                    </a:cubicBezTo>
                    <a:cubicBezTo>
                      <a:pt x="1466" y="7415"/>
                      <a:pt x="1484" y="7415"/>
                      <a:pt x="1457" y="7415"/>
                    </a:cubicBezTo>
                    <a:cubicBezTo>
                      <a:pt x="1457" y="7459"/>
                      <a:pt x="1475" y="7450"/>
                      <a:pt x="1493" y="7477"/>
                    </a:cubicBezTo>
                    <a:cubicBezTo>
                      <a:pt x="1520" y="7504"/>
                      <a:pt x="1538" y="7540"/>
                      <a:pt x="1502" y="7557"/>
                    </a:cubicBezTo>
                    <a:cubicBezTo>
                      <a:pt x="1466" y="7575"/>
                      <a:pt x="1449" y="7548"/>
                      <a:pt x="1431" y="7602"/>
                    </a:cubicBezTo>
                    <a:cubicBezTo>
                      <a:pt x="1422" y="7638"/>
                      <a:pt x="1413" y="7682"/>
                      <a:pt x="1404" y="7718"/>
                    </a:cubicBezTo>
                    <a:cubicBezTo>
                      <a:pt x="1404" y="7732"/>
                      <a:pt x="1408" y="7736"/>
                      <a:pt x="1415" y="7736"/>
                    </a:cubicBezTo>
                    <a:cubicBezTo>
                      <a:pt x="1424" y="7736"/>
                      <a:pt x="1438" y="7727"/>
                      <a:pt x="1449" y="7727"/>
                    </a:cubicBezTo>
                    <a:cubicBezTo>
                      <a:pt x="1475" y="7736"/>
                      <a:pt x="1484" y="7762"/>
                      <a:pt x="1475" y="7780"/>
                    </a:cubicBezTo>
                    <a:cubicBezTo>
                      <a:pt x="1457" y="7798"/>
                      <a:pt x="1431" y="7851"/>
                      <a:pt x="1475" y="7851"/>
                    </a:cubicBezTo>
                    <a:cubicBezTo>
                      <a:pt x="1395" y="7851"/>
                      <a:pt x="1457" y="7994"/>
                      <a:pt x="1457" y="8021"/>
                    </a:cubicBezTo>
                    <a:cubicBezTo>
                      <a:pt x="1457" y="8056"/>
                      <a:pt x="1449" y="8047"/>
                      <a:pt x="1440" y="8074"/>
                    </a:cubicBezTo>
                    <a:cubicBezTo>
                      <a:pt x="1431" y="8110"/>
                      <a:pt x="1422" y="8145"/>
                      <a:pt x="1422" y="8181"/>
                    </a:cubicBezTo>
                    <a:cubicBezTo>
                      <a:pt x="1422" y="8199"/>
                      <a:pt x="1440" y="8368"/>
                      <a:pt x="1395" y="8368"/>
                    </a:cubicBezTo>
                    <a:cubicBezTo>
                      <a:pt x="1395" y="8412"/>
                      <a:pt x="1404" y="8421"/>
                      <a:pt x="1440" y="8430"/>
                    </a:cubicBezTo>
                    <a:cubicBezTo>
                      <a:pt x="1466" y="8430"/>
                      <a:pt x="1502" y="8457"/>
                      <a:pt x="1502" y="8484"/>
                    </a:cubicBezTo>
                    <a:cubicBezTo>
                      <a:pt x="1475" y="8484"/>
                      <a:pt x="1449" y="8493"/>
                      <a:pt x="1431" y="8510"/>
                    </a:cubicBezTo>
                    <a:cubicBezTo>
                      <a:pt x="1404" y="8537"/>
                      <a:pt x="1404" y="8573"/>
                      <a:pt x="1422" y="8600"/>
                    </a:cubicBezTo>
                    <a:cubicBezTo>
                      <a:pt x="1431" y="8626"/>
                      <a:pt x="1440" y="8653"/>
                      <a:pt x="1449" y="8689"/>
                    </a:cubicBezTo>
                    <a:cubicBezTo>
                      <a:pt x="1449" y="8689"/>
                      <a:pt x="1413" y="8706"/>
                      <a:pt x="1413" y="8715"/>
                    </a:cubicBezTo>
                    <a:cubicBezTo>
                      <a:pt x="1386" y="8760"/>
                      <a:pt x="1502" y="8760"/>
                      <a:pt x="1502" y="8804"/>
                    </a:cubicBezTo>
                    <a:cubicBezTo>
                      <a:pt x="1502" y="8825"/>
                      <a:pt x="1490" y="8830"/>
                      <a:pt x="1474" y="8830"/>
                    </a:cubicBezTo>
                    <a:cubicBezTo>
                      <a:pt x="1461" y="8830"/>
                      <a:pt x="1446" y="8827"/>
                      <a:pt x="1433" y="8827"/>
                    </a:cubicBezTo>
                    <a:cubicBezTo>
                      <a:pt x="1420" y="8827"/>
                      <a:pt x="1409" y="8829"/>
                      <a:pt x="1404" y="8840"/>
                    </a:cubicBezTo>
                    <a:cubicBezTo>
                      <a:pt x="1386" y="8902"/>
                      <a:pt x="1466" y="8974"/>
                      <a:pt x="1484" y="9036"/>
                    </a:cubicBezTo>
                    <a:cubicBezTo>
                      <a:pt x="1484" y="9043"/>
                      <a:pt x="1502" y="9129"/>
                      <a:pt x="1484" y="9129"/>
                    </a:cubicBezTo>
                    <a:cubicBezTo>
                      <a:pt x="1480" y="9129"/>
                      <a:pt x="1474" y="9126"/>
                      <a:pt x="1466" y="9116"/>
                    </a:cubicBezTo>
                    <a:cubicBezTo>
                      <a:pt x="1466" y="9086"/>
                      <a:pt x="1458" y="9068"/>
                      <a:pt x="1448" y="9068"/>
                    </a:cubicBezTo>
                    <a:cubicBezTo>
                      <a:pt x="1439" y="9068"/>
                      <a:pt x="1430" y="9080"/>
                      <a:pt x="1422" y="9107"/>
                    </a:cubicBezTo>
                    <a:cubicBezTo>
                      <a:pt x="1413" y="9124"/>
                      <a:pt x="1421" y="9188"/>
                      <a:pt x="1444" y="9188"/>
                    </a:cubicBezTo>
                    <a:cubicBezTo>
                      <a:pt x="1445" y="9188"/>
                      <a:pt x="1447" y="9188"/>
                      <a:pt x="1449" y="9187"/>
                    </a:cubicBezTo>
                    <a:cubicBezTo>
                      <a:pt x="1463" y="9187"/>
                      <a:pt x="1488" y="9165"/>
                      <a:pt x="1503" y="9165"/>
                    </a:cubicBezTo>
                    <a:cubicBezTo>
                      <a:pt x="1506" y="9165"/>
                      <a:pt x="1509" y="9166"/>
                      <a:pt x="1511" y="9170"/>
                    </a:cubicBezTo>
                    <a:cubicBezTo>
                      <a:pt x="1529" y="9178"/>
                      <a:pt x="1395" y="9276"/>
                      <a:pt x="1431" y="9285"/>
                    </a:cubicBezTo>
                    <a:cubicBezTo>
                      <a:pt x="1449" y="9290"/>
                      <a:pt x="1462" y="9290"/>
                      <a:pt x="1473" y="9290"/>
                    </a:cubicBezTo>
                    <a:cubicBezTo>
                      <a:pt x="1484" y="9290"/>
                      <a:pt x="1493" y="9290"/>
                      <a:pt x="1502" y="9294"/>
                    </a:cubicBezTo>
                    <a:cubicBezTo>
                      <a:pt x="1529" y="9312"/>
                      <a:pt x="1538" y="9330"/>
                      <a:pt x="1555" y="9348"/>
                    </a:cubicBezTo>
                    <a:cubicBezTo>
                      <a:pt x="1543" y="9348"/>
                      <a:pt x="1532" y="9347"/>
                      <a:pt x="1522" y="9347"/>
                    </a:cubicBezTo>
                    <a:cubicBezTo>
                      <a:pt x="1483" y="9347"/>
                      <a:pt x="1466" y="9353"/>
                      <a:pt x="1466" y="9410"/>
                    </a:cubicBezTo>
                    <a:cubicBezTo>
                      <a:pt x="1466" y="9426"/>
                      <a:pt x="1487" y="9495"/>
                      <a:pt x="1510" y="9495"/>
                    </a:cubicBezTo>
                    <a:cubicBezTo>
                      <a:pt x="1513" y="9495"/>
                      <a:pt x="1516" y="9494"/>
                      <a:pt x="1520" y="9490"/>
                    </a:cubicBezTo>
                    <a:lnTo>
                      <a:pt x="1520" y="9553"/>
                    </a:lnTo>
                    <a:cubicBezTo>
                      <a:pt x="1508" y="9553"/>
                      <a:pt x="1492" y="9545"/>
                      <a:pt x="1478" y="9545"/>
                    </a:cubicBezTo>
                    <a:cubicBezTo>
                      <a:pt x="1470" y="9545"/>
                      <a:pt x="1463" y="9547"/>
                      <a:pt x="1457" y="9553"/>
                    </a:cubicBezTo>
                    <a:cubicBezTo>
                      <a:pt x="1431" y="9570"/>
                      <a:pt x="1422" y="9597"/>
                      <a:pt x="1440" y="9633"/>
                    </a:cubicBezTo>
                    <a:cubicBezTo>
                      <a:pt x="1457" y="9686"/>
                      <a:pt x="1555" y="9704"/>
                      <a:pt x="1466" y="9749"/>
                    </a:cubicBezTo>
                    <a:cubicBezTo>
                      <a:pt x="1359" y="9749"/>
                      <a:pt x="1484" y="9793"/>
                      <a:pt x="1484" y="9838"/>
                    </a:cubicBezTo>
                    <a:cubicBezTo>
                      <a:pt x="1484" y="9882"/>
                      <a:pt x="1422" y="9909"/>
                      <a:pt x="1440" y="9936"/>
                    </a:cubicBezTo>
                    <a:lnTo>
                      <a:pt x="1502" y="9980"/>
                    </a:lnTo>
                    <a:cubicBezTo>
                      <a:pt x="1466" y="9998"/>
                      <a:pt x="1457" y="9971"/>
                      <a:pt x="1431" y="10016"/>
                    </a:cubicBezTo>
                    <a:cubicBezTo>
                      <a:pt x="1422" y="10034"/>
                      <a:pt x="1413" y="10078"/>
                      <a:pt x="1440" y="10096"/>
                    </a:cubicBezTo>
                    <a:cubicBezTo>
                      <a:pt x="1475" y="10105"/>
                      <a:pt x="1457" y="10140"/>
                      <a:pt x="1457" y="10176"/>
                    </a:cubicBezTo>
                    <a:cubicBezTo>
                      <a:pt x="1457" y="10200"/>
                      <a:pt x="1502" y="10203"/>
                      <a:pt x="1510" y="10230"/>
                    </a:cubicBezTo>
                    <a:lnTo>
                      <a:pt x="1510" y="10230"/>
                    </a:lnTo>
                    <a:cubicBezTo>
                      <a:pt x="1510" y="10227"/>
                      <a:pt x="1510" y="10224"/>
                      <a:pt x="1511" y="10221"/>
                    </a:cubicBezTo>
                    <a:lnTo>
                      <a:pt x="1538" y="10194"/>
                    </a:lnTo>
                    <a:cubicBezTo>
                      <a:pt x="1555" y="10212"/>
                      <a:pt x="1573" y="10230"/>
                      <a:pt x="1564" y="10256"/>
                    </a:cubicBezTo>
                    <a:cubicBezTo>
                      <a:pt x="1550" y="10256"/>
                      <a:pt x="1517" y="10256"/>
                      <a:pt x="1511" y="10237"/>
                    </a:cubicBezTo>
                    <a:lnTo>
                      <a:pt x="1511" y="10237"/>
                    </a:lnTo>
                    <a:cubicBezTo>
                      <a:pt x="1511" y="10237"/>
                      <a:pt x="1511" y="10238"/>
                      <a:pt x="1511" y="10238"/>
                    </a:cubicBezTo>
                    <a:lnTo>
                      <a:pt x="1457" y="10238"/>
                    </a:lnTo>
                    <a:cubicBezTo>
                      <a:pt x="1457" y="10256"/>
                      <a:pt x="1457" y="10292"/>
                      <a:pt x="1484" y="10292"/>
                    </a:cubicBezTo>
                    <a:cubicBezTo>
                      <a:pt x="1511" y="10319"/>
                      <a:pt x="1511" y="10328"/>
                      <a:pt x="1484" y="10354"/>
                    </a:cubicBezTo>
                    <a:cubicBezTo>
                      <a:pt x="1484" y="10381"/>
                      <a:pt x="1484" y="10381"/>
                      <a:pt x="1511" y="10381"/>
                    </a:cubicBezTo>
                    <a:cubicBezTo>
                      <a:pt x="1538" y="10381"/>
                      <a:pt x="1538" y="10417"/>
                      <a:pt x="1538" y="10443"/>
                    </a:cubicBezTo>
                    <a:lnTo>
                      <a:pt x="1440" y="10443"/>
                    </a:lnTo>
                    <a:cubicBezTo>
                      <a:pt x="1484" y="10443"/>
                      <a:pt x="1484" y="10532"/>
                      <a:pt x="1484" y="10559"/>
                    </a:cubicBezTo>
                    <a:cubicBezTo>
                      <a:pt x="1484" y="10586"/>
                      <a:pt x="1457" y="10604"/>
                      <a:pt x="1449" y="10630"/>
                    </a:cubicBezTo>
                    <a:cubicBezTo>
                      <a:pt x="1422" y="10755"/>
                      <a:pt x="1404" y="10889"/>
                      <a:pt x="1413" y="11013"/>
                    </a:cubicBezTo>
                    <a:cubicBezTo>
                      <a:pt x="1413" y="11013"/>
                      <a:pt x="1386" y="11022"/>
                      <a:pt x="1386" y="11040"/>
                    </a:cubicBezTo>
                    <a:lnTo>
                      <a:pt x="1386" y="11111"/>
                    </a:lnTo>
                    <a:cubicBezTo>
                      <a:pt x="1395" y="11174"/>
                      <a:pt x="1395" y="11245"/>
                      <a:pt x="1404" y="11307"/>
                    </a:cubicBezTo>
                    <a:cubicBezTo>
                      <a:pt x="1413" y="11405"/>
                      <a:pt x="1422" y="11503"/>
                      <a:pt x="1440" y="11592"/>
                    </a:cubicBezTo>
                    <a:cubicBezTo>
                      <a:pt x="1440" y="11628"/>
                      <a:pt x="1457" y="11655"/>
                      <a:pt x="1475" y="11681"/>
                    </a:cubicBezTo>
                    <a:cubicBezTo>
                      <a:pt x="1493" y="11699"/>
                      <a:pt x="1493" y="11726"/>
                      <a:pt x="1493" y="11744"/>
                    </a:cubicBezTo>
                    <a:cubicBezTo>
                      <a:pt x="1493" y="11733"/>
                      <a:pt x="1483" y="11725"/>
                      <a:pt x="1475" y="11725"/>
                    </a:cubicBezTo>
                    <a:cubicBezTo>
                      <a:pt x="1470" y="11725"/>
                      <a:pt x="1466" y="11728"/>
                      <a:pt x="1466" y="11735"/>
                    </a:cubicBezTo>
                    <a:cubicBezTo>
                      <a:pt x="1457" y="11797"/>
                      <a:pt x="1457" y="11851"/>
                      <a:pt x="1457" y="11904"/>
                    </a:cubicBezTo>
                    <a:cubicBezTo>
                      <a:pt x="1457" y="11922"/>
                      <a:pt x="1449" y="11984"/>
                      <a:pt x="1475" y="12002"/>
                    </a:cubicBezTo>
                    <a:cubicBezTo>
                      <a:pt x="1482" y="12007"/>
                      <a:pt x="1490" y="12008"/>
                      <a:pt x="1499" y="12008"/>
                    </a:cubicBezTo>
                    <a:cubicBezTo>
                      <a:pt x="1526" y="12008"/>
                      <a:pt x="1560" y="11993"/>
                      <a:pt x="1573" y="11993"/>
                    </a:cubicBezTo>
                    <a:cubicBezTo>
                      <a:pt x="1573" y="12038"/>
                      <a:pt x="1520" y="12047"/>
                      <a:pt x="1484" y="12055"/>
                    </a:cubicBezTo>
                    <a:cubicBezTo>
                      <a:pt x="1449" y="12055"/>
                      <a:pt x="1457" y="12100"/>
                      <a:pt x="1457" y="12145"/>
                    </a:cubicBezTo>
                    <a:cubicBezTo>
                      <a:pt x="1457" y="12198"/>
                      <a:pt x="1457" y="12260"/>
                      <a:pt x="1440" y="12314"/>
                    </a:cubicBezTo>
                    <a:cubicBezTo>
                      <a:pt x="1440" y="12323"/>
                      <a:pt x="1422" y="12341"/>
                      <a:pt x="1422" y="12341"/>
                    </a:cubicBezTo>
                    <a:cubicBezTo>
                      <a:pt x="1422" y="12376"/>
                      <a:pt x="1449" y="12385"/>
                      <a:pt x="1466" y="12412"/>
                    </a:cubicBezTo>
                    <a:cubicBezTo>
                      <a:pt x="1493" y="12456"/>
                      <a:pt x="1440" y="12519"/>
                      <a:pt x="1431" y="12572"/>
                    </a:cubicBezTo>
                    <a:cubicBezTo>
                      <a:pt x="1422" y="12626"/>
                      <a:pt x="1457" y="12643"/>
                      <a:pt x="1493" y="12670"/>
                    </a:cubicBezTo>
                    <a:cubicBezTo>
                      <a:pt x="1544" y="12702"/>
                      <a:pt x="1504" y="12706"/>
                      <a:pt x="1470" y="12706"/>
                    </a:cubicBezTo>
                    <a:cubicBezTo>
                      <a:pt x="1457" y="12706"/>
                      <a:pt x="1445" y="12706"/>
                      <a:pt x="1440" y="12706"/>
                    </a:cubicBezTo>
                    <a:cubicBezTo>
                      <a:pt x="1395" y="12715"/>
                      <a:pt x="1484" y="12777"/>
                      <a:pt x="1484" y="12786"/>
                    </a:cubicBezTo>
                    <a:cubicBezTo>
                      <a:pt x="1520" y="12830"/>
                      <a:pt x="1449" y="12839"/>
                      <a:pt x="1431" y="12875"/>
                    </a:cubicBezTo>
                    <a:cubicBezTo>
                      <a:pt x="1422" y="12919"/>
                      <a:pt x="1422" y="12964"/>
                      <a:pt x="1431" y="13009"/>
                    </a:cubicBezTo>
                    <a:cubicBezTo>
                      <a:pt x="1431" y="13026"/>
                      <a:pt x="1466" y="13169"/>
                      <a:pt x="1413" y="13169"/>
                    </a:cubicBezTo>
                    <a:cubicBezTo>
                      <a:pt x="1404" y="13205"/>
                      <a:pt x="1413" y="13240"/>
                      <a:pt x="1422" y="13276"/>
                    </a:cubicBezTo>
                    <a:cubicBezTo>
                      <a:pt x="1449" y="13383"/>
                      <a:pt x="1440" y="13516"/>
                      <a:pt x="1466" y="13632"/>
                    </a:cubicBezTo>
                    <a:cubicBezTo>
                      <a:pt x="1475" y="13668"/>
                      <a:pt x="1493" y="13721"/>
                      <a:pt x="1538" y="13721"/>
                    </a:cubicBezTo>
                    <a:cubicBezTo>
                      <a:pt x="1527" y="13721"/>
                      <a:pt x="1515" y="13720"/>
                      <a:pt x="1503" y="13720"/>
                    </a:cubicBezTo>
                    <a:cubicBezTo>
                      <a:pt x="1485" y="13720"/>
                      <a:pt x="1468" y="13723"/>
                      <a:pt x="1457" y="13739"/>
                    </a:cubicBezTo>
                    <a:cubicBezTo>
                      <a:pt x="1440" y="13766"/>
                      <a:pt x="1466" y="13775"/>
                      <a:pt x="1457" y="13792"/>
                    </a:cubicBezTo>
                    <a:lnTo>
                      <a:pt x="1440" y="13837"/>
                    </a:lnTo>
                    <a:cubicBezTo>
                      <a:pt x="1431" y="13890"/>
                      <a:pt x="1422" y="13953"/>
                      <a:pt x="1422" y="14006"/>
                    </a:cubicBezTo>
                    <a:cubicBezTo>
                      <a:pt x="1449" y="14033"/>
                      <a:pt x="1449" y="14140"/>
                      <a:pt x="1449" y="14149"/>
                    </a:cubicBezTo>
                    <a:cubicBezTo>
                      <a:pt x="1502" y="14166"/>
                      <a:pt x="1564" y="14149"/>
                      <a:pt x="1618" y="14175"/>
                    </a:cubicBezTo>
                    <a:cubicBezTo>
                      <a:pt x="1632" y="14182"/>
                      <a:pt x="1596" y="14233"/>
                      <a:pt x="1555" y="14233"/>
                    </a:cubicBezTo>
                    <a:cubicBezTo>
                      <a:pt x="1543" y="14233"/>
                      <a:pt x="1531" y="14230"/>
                      <a:pt x="1520" y="14220"/>
                    </a:cubicBezTo>
                    <a:cubicBezTo>
                      <a:pt x="1506" y="14206"/>
                      <a:pt x="1493" y="14200"/>
                      <a:pt x="1483" y="14200"/>
                    </a:cubicBezTo>
                    <a:cubicBezTo>
                      <a:pt x="1461" y="14200"/>
                      <a:pt x="1449" y="14228"/>
                      <a:pt x="1449" y="14264"/>
                    </a:cubicBezTo>
                    <a:cubicBezTo>
                      <a:pt x="1449" y="14291"/>
                      <a:pt x="1449" y="14327"/>
                      <a:pt x="1466" y="14345"/>
                    </a:cubicBezTo>
                    <a:cubicBezTo>
                      <a:pt x="1484" y="14362"/>
                      <a:pt x="1493" y="14354"/>
                      <a:pt x="1484" y="14380"/>
                    </a:cubicBezTo>
                    <a:cubicBezTo>
                      <a:pt x="1476" y="14414"/>
                      <a:pt x="1411" y="14497"/>
                      <a:pt x="1381" y="14497"/>
                    </a:cubicBezTo>
                    <a:cubicBezTo>
                      <a:pt x="1380" y="14497"/>
                      <a:pt x="1379" y="14496"/>
                      <a:pt x="1377" y="14496"/>
                    </a:cubicBezTo>
                    <a:lnTo>
                      <a:pt x="1377" y="14496"/>
                    </a:lnTo>
                    <a:cubicBezTo>
                      <a:pt x="1413" y="14514"/>
                      <a:pt x="1413" y="14532"/>
                      <a:pt x="1413" y="14585"/>
                    </a:cubicBezTo>
                    <a:cubicBezTo>
                      <a:pt x="1413" y="14621"/>
                      <a:pt x="1422" y="14665"/>
                      <a:pt x="1440" y="14701"/>
                    </a:cubicBezTo>
                    <a:cubicBezTo>
                      <a:pt x="1440" y="14719"/>
                      <a:pt x="1475" y="14754"/>
                      <a:pt x="1466" y="14763"/>
                    </a:cubicBezTo>
                    <a:cubicBezTo>
                      <a:pt x="1466" y="14763"/>
                      <a:pt x="1422" y="14781"/>
                      <a:pt x="1422" y="14799"/>
                    </a:cubicBezTo>
                    <a:cubicBezTo>
                      <a:pt x="1422" y="14817"/>
                      <a:pt x="1440" y="14852"/>
                      <a:pt x="1440" y="14888"/>
                    </a:cubicBezTo>
                    <a:lnTo>
                      <a:pt x="1440" y="14986"/>
                    </a:lnTo>
                    <a:cubicBezTo>
                      <a:pt x="1395" y="15030"/>
                      <a:pt x="1466" y="15039"/>
                      <a:pt x="1493" y="15048"/>
                    </a:cubicBezTo>
                    <a:cubicBezTo>
                      <a:pt x="1520" y="15048"/>
                      <a:pt x="1529" y="15075"/>
                      <a:pt x="1529" y="15102"/>
                    </a:cubicBezTo>
                    <a:cubicBezTo>
                      <a:pt x="1515" y="15102"/>
                      <a:pt x="1503" y="15101"/>
                      <a:pt x="1493" y="15101"/>
                    </a:cubicBezTo>
                    <a:cubicBezTo>
                      <a:pt x="1459" y="15101"/>
                      <a:pt x="1447" y="15107"/>
                      <a:pt x="1440" y="15155"/>
                    </a:cubicBezTo>
                    <a:cubicBezTo>
                      <a:pt x="1431" y="15262"/>
                      <a:pt x="1440" y="15378"/>
                      <a:pt x="1431" y="15485"/>
                    </a:cubicBezTo>
                    <a:cubicBezTo>
                      <a:pt x="1431" y="15493"/>
                      <a:pt x="1414" y="15592"/>
                      <a:pt x="1437" y="15592"/>
                    </a:cubicBezTo>
                    <a:cubicBezTo>
                      <a:pt x="1438" y="15592"/>
                      <a:pt x="1439" y="15592"/>
                      <a:pt x="1440" y="15592"/>
                    </a:cubicBezTo>
                    <a:cubicBezTo>
                      <a:pt x="1447" y="15588"/>
                      <a:pt x="1452" y="15586"/>
                      <a:pt x="1456" y="15586"/>
                    </a:cubicBezTo>
                    <a:cubicBezTo>
                      <a:pt x="1479" y="15586"/>
                      <a:pt x="1464" y="15639"/>
                      <a:pt x="1449" y="15654"/>
                    </a:cubicBezTo>
                    <a:cubicBezTo>
                      <a:pt x="1442" y="15661"/>
                      <a:pt x="1435" y="15662"/>
                      <a:pt x="1429" y="15662"/>
                    </a:cubicBezTo>
                    <a:cubicBezTo>
                      <a:pt x="1423" y="15662"/>
                      <a:pt x="1416" y="15660"/>
                      <a:pt x="1411" y="15660"/>
                    </a:cubicBezTo>
                    <a:cubicBezTo>
                      <a:pt x="1408" y="15660"/>
                      <a:pt x="1406" y="15661"/>
                      <a:pt x="1404" y="15663"/>
                    </a:cubicBezTo>
                    <a:cubicBezTo>
                      <a:pt x="1386" y="15672"/>
                      <a:pt x="1377" y="15681"/>
                      <a:pt x="1368" y="15699"/>
                    </a:cubicBezTo>
                    <a:cubicBezTo>
                      <a:pt x="1359" y="15716"/>
                      <a:pt x="1306" y="15770"/>
                      <a:pt x="1315" y="15805"/>
                    </a:cubicBezTo>
                    <a:cubicBezTo>
                      <a:pt x="1324" y="15841"/>
                      <a:pt x="1288" y="15841"/>
                      <a:pt x="1279" y="15868"/>
                    </a:cubicBezTo>
                    <a:cubicBezTo>
                      <a:pt x="1261" y="15903"/>
                      <a:pt x="1279" y="15930"/>
                      <a:pt x="1261" y="15939"/>
                    </a:cubicBezTo>
                    <a:cubicBezTo>
                      <a:pt x="1260" y="15941"/>
                      <a:pt x="1258" y="15942"/>
                      <a:pt x="1255" y="15942"/>
                    </a:cubicBezTo>
                    <a:cubicBezTo>
                      <a:pt x="1245" y="15942"/>
                      <a:pt x="1231" y="15930"/>
                      <a:pt x="1217" y="15930"/>
                    </a:cubicBezTo>
                    <a:cubicBezTo>
                      <a:pt x="1181" y="15930"/>
                      <a:pt x="1146" y="15939"/>
                      <a:pt x="1119" y="15948"/>
                    </a:cubicBezTo>
                    <a:cubicBezTo>
                      <a:pt x="1066" y="15975"/>
                      <a:pt x="1012" y="15992"/>
                      <a:pt x="959" y="16001"/>
                    </a:cubicBezTo>
                    <a:cubicBezTo>
                      <a:pt x="932" y="16010"/>
                      <a:pt x="923" y="16028"/>
                      <a:pt x="923" y="16055"/>
                    </a:cubicBezTo>
                    <a:cubicBezTo>
                      <a:pt x="920" y="16058"/>
                      <a:pt x="918" y="16061"/>
                      <a:pt x="916" y="16064"/>
                    </a:cubicBezTo>
                    <a:lnTo>
                      <a:pt x="916" y="16064"/>
                    </a:lnTo>
                    <a:cubicBezTo>
                      <a:pt x="917" y="16011"/>
                      <a:pt x="908" y="15961"/>
                      <a:pt x="887" y="15957"/>
                    </a:cubicBezTo>
                    <a:cubicBezTo>
                      <a:pt x="872" y="15957"/>
                      <a:pt x="818" y="15937"/>
                      <a:pt x="797" y="15937"/>
                    </a:cubicBezTo>
                    <a:cubicBezTo>
                      <a:pt x="793" y="15937"/>
                      <a:pt x="791" y="15938"/>
                      <a:pt x="789" y="15939"/>
                    </a:cubicBezTo>
                    <a:cubicBezTo>
                      <a:pt x="772" y="15968"/>
                      <a:pt x="759" y="15993"/>
                      <a:pt x="737" y="15993"/>
                    </a:cubicBezTo>
                    <a:cubicBezTo>
                      <a:pt x="725" y="15993"/>
                      <a:pt x="711" y="15985"/>
                      <a:pt x="691" y="15966"/>
                    </a:cubicBezTo>
                    <a:cubicBezTo>
                      <a:pt x="656" y="15921"/>
                      <a:pt x="611" y="15886"/>
                      <a:pt x="558" y="15850"/>
                    </a:cubicBezTo>
                    <a:cubicBezTo>
                      <a:pt x="531" y="15832"/>
                      <a:pt x="460" y="15850"/>
                      <a:pt x="451" y="15823"/>
                    </a:cubicBezTo>
                    <a:cubicBezTo>
                      <a:pt x="433" y="15779"/>
                      <a:pt x="495" y="15725"/>
                      <a:pt x="487" y="15681"/>
                    </a:cubicBezTo>
                    <a:cubicBezTo>
                      <a:pt x="484" y="15672"/>
                      <a:pt x="480" y="15668"/>
                      <a:pt x="474" y="15668"/>
                    </a:cubicBezTo>
                    <a:cubicBezTo>
                      <a:pt x="457" y="15668"/>
                      <a:pt x="429" y="15699"/>
                      <a:pt x="415" y="15699"/>
                    </a:cubicBezTo>
                    <a:cubicBezTo>
                      <a:pt x="406" y="15672"/>
                      <a:pt x="469" y="15636"/>
                      <a:pt x="442" y="15618"/>
                    </a:cubicBezTo>
                    <a:cubicBezTo>
                      <a:pt x="437" y="15618"/>
                      <a:pt x="392" y="15628"/>
                      <a:pt x="356" y="15628"/>
                    </a:cubicBezTo>
                    <a:cubicBezTo>
                      <a:pt x="325" y="15628"/>
                      <a:pt x="301" y="15621"/>
                      <a:pt x="317" y="15592"/>
                    </a:cubicBezTo>
                    <a:cubicBezTo>
                      <a:pt x="335" y="15565"/>
                      <a:pt x="380" y="15574"/>
                      <a:pt x="389" y="15538"/>
                    </a:cubicBezTo>
                    <a:cubicBezTo>
                      <a:pt x="397" y="15511"/>
                      <a:pt x="397" y="15494"/>
                      <a:pt x="389" y="15476"/>
                    </a:cubicBezTo>
                    <a:cubicBezTo>
                      <a:pt x="371" y="15431"/>
                      <a:pt x="300" y="15494"/>
                      <a:pt x="300" y="15405"/>
                    </a:cubicBezTo>
                    <a:lnTo>
                      <a:pt x="300" y="15405"/>
                    </a:lnTo>
                    <a:cubicBezTo>
                      <a:pt x="308" y="15407"/>
                      <a:pt x="317" y="15408"/>
                      <a:pt x="326" y="15408"/>
                    </a:cubicBezTo>
                    <a:cubicBezTo>
                      <a:pt x="352" y="15408"/>
                      <a:pt x="375" y="15398"/>
                      <a:pt x="389" y="15378"/>
                    </a:cubicBezTo>
                    <a:cubicBezTo>
                      <a:pt x="406" y="15351"/>
                      <a:pt x="433" y="15298"/>
                      <a:pt x="371" y="15289"/>
                    </a:cubicBezTo>
                    <a:cubicBezTo>
                      <a:pt x="451" y="15289"/>
                      <a:pt x="433" y="15244"/>
                      <a:pt x="397" y="15209"/>
                    </a:cubicBezTo>
                    <a:cubicBezTo>
                      <a:pt x="451" y="15209"/>
                      <a:pt x="397" y="15013"/>
                      <a:pt x="397" y="14995"/>
                    </a:cubicBezTo>
                    <a:cubicBezTo>
                      <a:pt x="397" y="15036"/>
                      <a:pt x="380" y="15054"/>
                      <a:pt x="365" y="15054"/>
                    </a:cubicBezTo>
                    <a:cubicBezTo>
                      <a:pt x="346" y="15054"/>
                      <a:pt x="330" y="15029"/>
                      <a:pt x="344" y="14986"/>
                    </a:cubicBezTo>
                    <a:cubicBezTo>
                      <a:pt x="362" y="14924"/>
                      <a:pt x="371" y="14861"/>
                      <a:pt x="371" y="14808"/>
                    </a:cubicBezTo>
                    <a:cubicBezTo>
                      <a:pt x="300" y="14808"/>
                      <a:pt x="291" y="14959"/>
                      <a:pt x="282" y="15004"/>
                    </a:cubicBezTo>
                    <a:lnTo>
                      <a:pt x="282" y="14861"/>
                    </a:lnTo>
                    <a:cubicBezTo>
                      <a:pt x="282" y="14817"/>
                      <a:pt x="291" y="14781"/>
                      <a:pt x="317" y="14772"/>
                    </a:cubicBezTo>
                    <a:cubicBezTo>
                      <a:pt x="325" y="14768"/>
                      <a:pt x="333" y="14767"/>
                      <a:pt x="339" y="14767"/>
                    </a:cubicBezTo>
                    <a:cubicBezTo>
                      <a:pt x="351" y="14767"/>
                      <a:pt x="361" y="14771"/>
                      <a:pt x="370" y="14771"/>
                    </a:cubicBezTo>
                    <a:cubicBezTo>
                      <a:pt x="379" y="14771"/>
                      <a:pt x="388" y="14768"/>
                      <a:pt x="397" y="14754"/>
                    </a:cubicBezTo>
                    <a:cubicBezTo>
                      <a:pt x="433" y="14674"/>
                      <a:pt x="353" y="14647"/>
                      <a:pt x="353" y="14576"/>
                    </a:cubicBezTo>
                    <a:cubicBezTo>
                      <a:pt x="353" y="14523"/>
                      <a:pt x="380" y="14469"/>
                      <a:pt x="433" y="14434"/>
                    </a:cubicBezTo>
                    <a:cubicBezTo>
                      <a:pt x="389" y="14416"/>
                      <a:pt x="344" y="14389"/>
                      <a:pt x="326" y="14354"/>
                    </a:cubicBezTo>
                    <a:cubicBezTo>
                      <a:pt x="300" y="14300"/>
                      <a:pt x="362" y="14327"/>
                      <a:pt x="362" y="14309"/>
                    </a:cubicBezTo>
                    <a:cubicBezTo>
                      <a:pt x="362" y="14302"/>
                      <a:pt x="354" y="14296"/>
                      <a:pt x="344" y="14292"/>
                    </a:cubicBezTo>
                    <a:lnTo>
                      <a:pt x="344" y="14292"/>
                    </a:lnTo>
                    <a:cubicBezTo>
                      <a:pt x="352" y="14293"/>
                      <a:pt x="361" y="14294"/>
                      <a:pt x="368" y="14294"/>
                    </a:cubicBezTo>
                    <a:cubicBezTo>
                      <a:pt x="381" y="14294"/>
                      <a:pt x="392" y="14291"/>
                      <a:pt x="397" y="14282"/>
                    </a:cubicBezTo>
                    <a:cubicBezTo>
                      <a:pt x="406" y="14264"/>
                      <a:pt x="406" y="14193"/>
                      <a:pt x="397" y="14175"/>
                    </a:cubicBezTo>
                    <a:cubicBezTo>
                      <a:pt x="397" y="14149"/>
                      <a:pt x="389" y="14077"/>
                      <a:pt x="353" y="14060"/>
                    </a:cubicBezTo>
                    <a:cubicBezTo>
                      <a:pt x="326" y="14042"/>
                      <a:pt x="326" y="14051"/>
                      <a:pt x="326" y="14015"/>
                    </a:cubicBezTo>
                    <a:cubicBezTo>
                      <a:pt x="335" y="13997"/>
                      <a:pt x="344" y="13979"/>
                      <a:pt x="362" y="13979"/>
                    </a:cubicBezTo>
                    <a:cubicBezTo>
                      <a:pt x="389" y="13971"/>
                      <a:pt x="380" y="13962"/>
                      <a:pt x="380" y="13935"/>
                    </a:cubicBezTo>
                    <a:cubicBezTo>
                      <a:pt x="380" y="13908"/>
                      <a:pt x="344" y="13873"/>
                      <a:pt x="335" y="13837"/>
                    </a:cubicBezTo>
                    <a:cubicBezTo>
                      <a:pt x="335" y="13801"/>
                      <a:pt x="335" y="13766"/>
                      <a:pt x="335" y="13721"/>
                    </a:cubicBezTo>
                    <a:cubicBezTo>
                      <a:pt x="335" y="13703"/>
                      <a:pt x="380" y="13668"/>
                      <a:pt x="380" y="13659"/>
                    </a:cubicBezTo>
                    <a:cubicBezTo>
                      <a:pt x="380" y="13652"/>
                      <a:pt x="376" y="13650"/>
                      <a:pt x="371" y="13650"/>
                    </a:cubicBezTo>
                    <a:cubicBezTo>
                      <a:pt x="366" y="13650"/>
                      <a:pt x="360" y="13653"/>
                      <a:pt x="356" y="13653"/>
                    </a:cubicBezTo>
                    <a:cubicBezTo>
                      <a:pt x="354" y="13653"/>
                      <a:pt x="353" y="13652"/>
                      <a:pt x="353" y="13650"/>
                    </a:cubicBezTo>
                    <a:lnTo>
                      <a:pt x="353" y="13481"/>
                    </a:lnTo>
                    <a:cubicBezTo>
                      <a:pt x="353" y="13436"/>
                      <a:pt x="380" y="13338"/>
                      <a:pt x="308" y="13338"/>
                    </a:cubicBezTo>
                    <a:cubicBezTo>
                      <a:pt x="362" y="13338"/>
                      <a:pt x="362" y="13240"/>
                      <a:pt x="362" y="13205"/>
                    </a:cubicBezTo>
                    <a:cubicBezTo>
                      <a:pt x="362" y="13160"/>
                      <a:pt x="326" y="13142"/>
                      <a:pt x="335" y="13089"/>
                    </a:cubicBezTo>
                    <a:cubicBezTo>
                      <a:pt x="335" y="13071"/>
                      <a:pt x="380" y="13089"/>
                      <a:pt x="389" y="13062"/>
                    </a:cubicBezTo>
                    <a:cubicBezTo>
                      <a:pt x="397" y="13044"/>
                      <a:pt x="397" y="13017"/>
                      <a:pt x="397" y="13000"/>
                    </a:cubicBezTo>
                    <a:cubicBezTo>
                      <a:pt x="397" y="12964"/>
                      <a:pt x="389" y="12937"/>
                      <a:pt x="371" y="12911"/>
                    </a:cubicBezTo>
                    <a:cubicBezTo>
                      <a:pt x="362" y="12902"/>
                      <a:pt x="335" y="12902"/>
                      <a:pt x="317" y="12902"/>
                    </a:cubicBezTo>
                    <a:cubicBezTo>
                      <a:pt x="389" y="12902"/>
                      <a:pt x="335" y="12839"/>
                      <a:pt x="335" y="12804"/>
                    </a:cubicBezTo>
                    <a:cubicBezTo>
                      <a:pt x="344" y="12777"/>
                      <a:pt x="460" y="12813"/>
                      <a:pt x="442" y="12759"/>
                    </a:cubicBezTo>
                    <a:cubicBezTo>
                      <a:pt x="424" y="12706"/>
                      <a:pt x="326" y="12715"/>
                      <a:pt x="282" y="12697"/>
                    </a:cubicBezTo>
                    <a:cubicBezTo>
                      <a:pt x="228" y="12670"/>
                      <a:pt x="344" y="12617"/>
                      <a:pt x="353" y="12617"/>
                    </a:cubicBezTo>
                    <a:cubicBezTo>
                      <a:pt x="326" y="12608"/>
                      <a:pt x="317" y="12617"/>
                      <a:pt x="308" y="12581"/>
                    </a:cubicBezTo>
                    <a:lnTo>
                      <a:pt x="308" y="12536"/>
                    </a:lnTo>
                    <a:cubicBezTo>
                      <a:pt x="308" y="12532"/>
                      <a:pt x="302" y="12532"/>
                      <a:pt x="294" y="12532"/>
                    </a:cubicBezTo>
                    <a:cubicBezTo>
                      <a:pt x="286" y="12532"/>
                      <a:pt x="277" y="12532"/>
                      <a:pt x="273" y="12528"/>
                    </a:cubicBezTo>
                    <a:cubicBezTo>
                      <a:pt x="255" y="12519"/>
                      <a:pt x="255" y="12492"/>
                      <a:pt x="255" y="12474"/>
                    </a:cubicBezTo>
                    <a:cubicBezTo>
                      <a:pt x="300" y="12474"/>
                      <a:pt x="317" y="12474"/>
                      <a:pt x="308" y="12430"/>
                    </a:cubicBezTo>
                    <a:cubicBezTo>
                      <a:pt x="291" y="12385"/>
                      <a:pt x="273" y="12367"/>
                      <a:pt x="335" y="12358"/>
                    </a:cubicBezTo>
                    <a:cubicBezTo>
                      <a:pt x="353" y="12358"/>
                      <a:pt x="353" y="12287"/>
                      <a:pt x="335" y="12278"/>
                    </a:cubicBezTo>
                    <a:cubicBezTo>
                      <a:pt x="329" y="12275"/>
                      <a:pt x="323" y="12275"/>
                      <a:pt x="318" y="12275"/>
                    </a:cubicBezTo>
                    <a:lnTo>
                      <a:pt x="318" y="12275"/>
                    </a:lnTo>
                    <a:cubicBezTo>
                      <a:pt x="307" y="12275"/>
                      <a:pt x="300" y="12275"/>
                      <a:pt x="300" y="12251"/>
                    </a:cubicBezTo>
                    <a:cubicBezTo>
                      <a:pt x="291" y="12216"/>
                      <a:pt x="291" y="12180"/>
                      <a:pt x="300" y="12145"/>
                    </a:cubicBezTo>
                    <a:cubicBezTo>
                      <a:pt x="308" y="12100"/>
                      <a:pt x="335" y="12100"/>
                      <a:pt x="353" y="12064"/>
                    </a:cubicBezTo>
                    <a:cubicBezTo>
                      <a:pt x="371" y="12029"/>
                      <a:pt x="371" y="11993"/>
                      <a:pt x="344" y="11958"/>
                    </a:cubicBezTo>
                    <a:cubicBezTo>
                      <a:pt x="308" y="11922"/>
                      <a:pt x="371" y="11851"/>
                      <a:pt x="380" y="11851"/>
                    </a:cubicBezTo>
                    <a:cubicBezTo>
                      <a:pt x="371" y="11842"/>
                      <a:pt x="361" y="11838"/>
                      <a:pt x="352" y="11838"/>
                    </a:cubicBezTo>
                    <a:cubicBezTo>
                      <a:pt x="315" y="11838"/>
                      <a:pt x="278" y="11895"/>
                      <a:pt x="264" y="11895"/>
                    </a:cubicBezTo>
                    <a:cubicBezTo>
                      <a:pt x="264" y="11895"/>
                      <a:pt x="255" y="11842"/>
                      <a:pt x="273" y="11842"/>
                    </a:cubicBezTo>
                    <a:cubicBezTo>
                      <a:pt x="291" y="11842"/>
                      <a:pt x="291" y="11788"/>
                      <a:pt x="282" y="11762"/>
                    </a:cubicBezTo>
                    <a:cubicBezTo>
                      <a:pt x="255" y="11708"/>
                      <a:pt x="308" y="11735"/>
                      <a:pt x="344" y="11708"/>
                    </a:cubicBezTo>
                    <a:cubicBezTo>
                      <a:pt x="380" y="11672"/>
                      <a:pt x="326" y="11681"/>
                      <a:pt x="317" y="11672"/>
                    </a:cubicBezTo>
                    <a:cubicBezTo>
                      <a:pt x="291" y="11672"/>
                      <a:pt x="291" y="11628"/>
                      <a:pt x="291" y="11610"/>
                    </a:cubicBezTo>
                    <a:cubicBezTo>
                      <a:pt x="291" y="11557"/>
                      <a:pt x="308" y="11548"/>
                      <a:pt x="264" y="11503"/>
                    </a:cubicBezTo>
                    <a:cubicBezTo>
                      <a:pt x="264" y="11503"/>
                      <a:pt x="237" y="11459"/>
                      <a:pt x="246" y="11450"/>
                    </a:cubicBezTo>
                    <a:cubicBezTo>
                      <a:pt x="252" y="11450"/>
                      <a:pt x="290" y="11474"/>
                      <a:pt x="317" y="11474"/>
                    </a:cubicBezTo>
                    <a:cubicBezTo>
                      <a:pt x="330" y="11474"/>
                      <a:pt x="341" y="11468"/>
                      <a:pt x="344" y="11450"/>
                    </a:cubicBezTo>
                    <a:cubicBezTo>
                      <a:pt x="362" y="11396"/>
                      <a:pt x="362" y="11334"/>
                      <a:pt x="353" y="11281"/>
                    </a:cubicBezTo>
                    <a:lnTo>
                      <a:pt x="353" y="11281"/>
                    </a:lnTo>
                    <a:cubicBezTo>
                      <a:pt x="353" y="11281"/>
                      <a:pt x="353" y="11325"/>
                      <a:pt x="326" y="11325"/>
                    </a:cubicBezTo>
                    <a:cubicBezTo>
                      <a:pt x="309" y="11317"/>
                      <a:pt x="325" y="11243"/>
                      <a:pt x="303" y="11229"/>
                    </a:cubicBezTo>
                    <a:lnTo>
                      <a:pt x="303" y="11229"/>
                    </a:lnTo>
                    <a:cubicBezTo>
                      <a:pt x="309" y="11239"/>
                      <a:pt x="277" y="11290"/>
                      <a:pt x="266" y="11290"/>
                    </a:cubicBezTo>
                    <a:cubicBezTo>
                      <a:pt x="265" y="11290"/>
                      <a:pt x="264" y="11290"/>
                      <a:pt x="264" y="11289"/>
                    </a:cubicBezTo>
                    <a:cubicBezTo>
                      <a:pt x="256" y="11248"/>
                      <a:pt x="201" y="11191"/>
                      <a:pt x="252" y="11191"/>
                    </a:cubicBezTo>
                    <a:cubicBezTo>
                      <a:pt x="255" y="11191"/>
                      <a:pt x="259" y="11191"/>
                      <a:pt x="264" y="11191"/>
                    </a:cubicBezTo>
                    <a:cubicBezTo>
                      <a:pt x="280" y="11197"/>
                      <a:pt x="296" y="11206"/>
                      <a:pt x="307" y="11206"/>
                    </a:cubicBezTo>
                    <a:cubicBezTo>
                      <a:pt x="313" y="11206"/>
                      <a:pt x="317" y="11202"/>
                      <a:pt x="317" y="11191"/>
                    </a:cubicBezTo>
                    <a:cubicBezTo>
                      <a:pt x="335" y="11138"/>
                      <a:pt x="335" y="11076"/>
                      <a:pt x="317" y="11022"/>
                    </a:cubicBezTo>
                    <a:cubicBezTo>
                      <a:pt x="314" y="11010"/>
                      <a:pt x="307" y="11006"/>
                      <a:pt x="299" y="11006"/>
                    </a:cubicBezTo>
                    <a:cubicBezTo>
                      <a:pt x="281" y="11006"/>
                      <a:pt x="255" y="11022"/>
                      <a:pt x="237" y="11022"/>
                    </a:cubicBezTo>
                    <a:cubicBezTo>
                      <a:pt x="246" y="10969"/>
                      <a:pt x="264" y="10924"/>
                      <a:pt x="291" y="10889"/>
                    </a:cubicBezTo>
                    <a:cubicBezTo>
                      <a:pt x="292" y="10888"/>
                      <a:pt x="294" y="10888"/>
                      <a:pt x="295" y="10888"/>
                    </a:cubicBezTo>
                    <a:cubicBezTo>
                      <a:pt x="318" y="10888"/>
                      <a:pt x="326" y="10952"/>
                      <a:pt x="326" y="10960"/>
                    </a:cubicBezTo>
                    <a:cubicBezTo>
                      <a:pt x="326" y="10933"/>
                      <a:pt x="308" y="10853"/>
                      <a:pt x="344" y="10826"/>
                    </a:cubicBezTo>
                    <a:cubicBezTo>
                      <a:pt x="357" y="10817"/>
                      <a:pt x="375" y="10815"/>
                      <a:pt x="393" y="10815"/>
                    </a:cubicBezTo>
                    <a:cubicBezTo>
                      <a:pt x="411" y="10815"/>
                      <a:pt x="429" y="10817"/>
                      <a:pt x="442" y="10817"/>
                    </a:cubicBezTo>
                    <a:cubicBezTo>
                      <a:pt x="398" y="10800"/>
                      <a:pt x="353" y="10773"/>
                      <a:pt x="309" y="10738"/>
                    </a:cubicBezTo>
                    <a:lnTo>
                      <a:pt x="309" y="10738"/>
                    </a:lnTo>
                    <a:cubicBezTo>
                      <a:pt x="309" y="10740"/>
                      <a:pt x="309" y="10743"/>
                      <a:pt x="308" y="10746"/>
                    </a:cubicBezTo>
                    <a:cubicBezTo>
                      <a:pt x="304" y="10782"/>
                      <a:pt x="288" y="10800"/>
                      <a:pt x="274" y="10800"/>
                    </a:cubicBezTo>
                    <a:cubicBezTo>
                      <a:pt x="259" y="10800"/>
                      <a:pt x="246" y="10782"/>
                      <a:pt x="246" y="10746"/>
                    </a:cubicBezTo>
                    <a:cubicBezTo>
                      <a:pt x="246" y="10728"/>
                      <a:pt x="264" y="10719"/>
                      <a:pt x="281" y="10719"/>
                    </a:cubicBezTo>
                    <a:cubicBezTo>
                      <a:pt x="288" y="10719"/>
                      <a:pt x="295" y="10721"/>
                      <a:pt x="301" y="10725"/>
                    </a:cubicBezTo>
                    <a:lnTo>
                      <a:pt x="301" y="10725"/>
                    </a:lnTo>
                    <a:cubicBezTo>
                      <a:pt x="293" y="10706"/>
                      <a:pt x="298" y="10679"/>
                      <a:pt x="291" y="10657"/>
                    </a:cubicBezTo>
                    <a:cubicBezTo>
                      <a:pt x="282" y="10639"/>
                      <a:pt x="237" y="10630"/>
                      <a:pt x="264" y="10613"/>
                    </a:cubicBezTo>
                    <a:cubicBezTo>
                      <a:pt x="271" y="10607"/>
                      <a:pt x="279" y="10605"/>
                      <a:pt x="287" y="10605"/>
                    </a:cubicBezTo>
                    <a:cubicBezTo>
                      <a:pt x="312" y="10605"/>
                      <a:pt x="340" y="10625"/>
                      <a:pt x="369" y="10625"/>
                    </a:cubicBezTo>
                    <a:cubicBezTo>
                      <a:pt x="375" y="10625"/>
                      <a:pt x="382" y="10624"/>
                      <a:pt x="389" y="10621"/>
                    </a:cubicBezTo>
                    <a:cubicBezTo>
                      <a:pt x="424" y="10613"/>
                      <a:pt x="389" y="10568"/>
                      <a:pt x="380" y="10550"/>
                    </a:cubicBezTo>
                    <a:cubicBezTo>
                      <a:pt x="371" y="10532"/>
                      <a:pt x="344" y="10532"/>
                      <a:pt x="335" y="10497"/>
                    </a:cubicBezTo>
                    <a:cubicBezTo>
                      <a:pt x="335" y="10470"/>
                      <a:pt x="335" y="10443"/>
                      <a:pt x="335" y="10408"/>
                    </a:cubicBezTo>
                    <a:cubicBezTo>
                      <a:pt x="338" y="10397"/>
                      <a:pt x="339" y="10386"/>
                      <a:pt x="341" y="10375"/>
                    </a:cubicBezTo>
                    <a:lnTo>
                      <a:pt x="341" y="10375"/>
                    </a:lnTo>
                    <a:cubicBezTo>
                      <a:pt x="326" y="10389"/>
                      <a:pt x="309" y="10403"/>
                      <a:pt x="297" y="10403"/>
                    </a:cubicBezTo>
                    <a:cubicBezTo>
                      <a:pt x="288" y="10403"/>
                      <a:pt x="282" y="10395"/>
                      <a:pt x="282" y="10372"/>
                    </a:cubicBezTo>
                    <a:cubicBezTo>
                      <a:pt x="282" y="10354"/>
                      <a:pt x="297" y="10345"/>
                      <a:pt x="313" y="10345"/>
                    </a:cubicBezTo>
                    <a:cubicBezTo>
                      <a:pt x="325" y="10345"/>
                      <a:pt x="338" y="10351"/>
                      <a:pt x="342" y="10363"/>
                    </a:cubicBezTo>
                    <a:lnTo>
                      <a:pt x="342" y="10363"/>
                    </a:lnTo>
                    <a:cubicBezTo>
                      <a:pt x="349" y="10298"/>
                      <a:pt x="341" y="10234"/>
                      <a:pt x="326" y="10176"/>
                    </a:cubicBezTo>
                    <a:cubicBezTo>
                      <a:pt x="317" y="10158"/>
                      <a:pt x="282" y="10158"/>
                      <a:pt x="300" y="10132"/>
                    </a:cubicBezTo>
                    <a:cubicBezTo>
                      <a:pt x="308" y="10114"/>
                      <a:pt x="344" y="10105"/>
                      <a:pt x="362" y="10078"/>
                    </a:cubicBezTo>
                    <a:cubicBezTo>
                      <a:pt x="397" y="10007"/>
                      <a:pt x="397" y="9936"/>
                      <a:pt x="371" y="9864"/>
                    </a:cubicBezTo>
                    <a:cubicBezTo>
                      <a:pt x="362" y="9855"/>
                      <a:pt x="326" y="9829"/>
                      <a:pt x="326" y="9829"/>
                    </a:cubicBezTo>
                    <a:cubicBezTo>
                      <a:pt x="344" y="9802"/>
                      <a:pt x="397" y="9829"/>
                      <a:pt x="397" y="9784"/>
                    </a:cubicBezTo>
                    <a:cubicBezTo>
                      <a:pt x="397" y="9784"/>
                      <a:pt x="353" y="9775"/>
                      <a:pt x="344" y="9749"/>
                    </a:cubicBezTo>
                    <a:cubicBezTo>
                      <a:pt x="344" y="9713"/>
                      <a:pt x="344" y="9704"/>
                      <a:pt x="326" y="9695"/>
                    </a:cubicBezTo>
                    <a:cubicBezTo>
                      <a:pt x="264" y="9686"/>
                      <a:pt x="273" y="9677"/>
                      <a:pt x="237" y="9642"/>
                    </a:cubicBezTo>
                    <a:cubicBezTo>
                      <a:pt x="244" y="9627"/>
                      <a:pt x="310" y="9601"/>
                      <a:pt x="330" y="9601"/>
                    </a:cubicBezTo>
                    <a:cubicBezTo>
                      <a:pt x="335" y="9601"/>
                      <a:pt x="337" y="9603"/>
                      <a:pt x="335" y="9606"/>
                    </a:cubicBezTo>
                    <a:cubicBezTo>
                      <a:pt x="326" y="9624"/>
                      <a:pt x="308" y="9642"/>
                      <a:pt x="335" y="9659"/>
                    </a:cubicBezTo>
                    <a:cubicBezTo>
                      <a:pt x="344" y="9668"/>
                      <a:pt x="348" y="9671"/>
                      <a:pt x="352" y="9671"/>
                    </a:cubicBezTo>
                    <a:cubicBezTo>
                      <a:pt x="358" y="9671"/>
                      <a:pt x="356" y="9657"/>
                      <a:pt x="362" y="9651"/>
                    </a:cubicBezTo>
                    <a:cubicBezTo>
                      <a:pt x="371" y="9642"/>
                      <a:pt x="326" y="9544"/>
                      <a:pt x="371" y="9526"/>
                    </a:cubicBezTo>
                    <a:cubicBezTo>
                      <a:pt x="384" y="9520"/>
                      <a:pt x="388" y="9504"/>
                      <a:pt x="386" y="9483"/>
                    </a:cubicBezTo>
                    <a:lnTo>
                      <a:pt x="386" y="9483"/>
                    </a:lnTo>
                    <a:cubicBezTo>
                      <a:pt x="366" y="9498"/>
                      <a:pt x="338" y="9512"/>
                      <a:pt x="317" y="9512"/>
                    </a:cubicBezTo>
                    <a:cubicBezTo>
                      <a:pt x="302" y="9512"/>
                      <a:pt x="291" y="9504"/>
                      <a:pt x="291" y="9481"/>
                    </a:cubicBezTo>
                    <a:lnTo>
                      <a:pt x="386" y="9481"/>
                    </a:lnTo>
                    <a:cubicBezTo>
                      <a:pt x="382" y="9432"/>
                      <a:pt x="353" y="9358"/>
                      <a:pt x="353" y="9321"/>
                    </a:cubicBezTo>
                    <a:cubicBezTo>
                      <a:pt x="308" y="9321"/>
                      <a:pt x="308" y="9348"/>
                      <a:pt x="264" y="9348"/>
                    </a:cubicBezTo>
                    <a:cubicBezTo>
                      <a:pt x="264" y="9321"/>
                      <a:pt x="317" y="9294"/>
                      <a:pt x="317" y="9276"/>
                    </a:cubicBezTo>
                    <a:cubicBezTo>
                      <a:pt x="308" y="9259"/>
                      <a:pt x="264" y="9232"/>
                      <a:pt x="237" y="9205"/>
                    </a:cubicBezTo>
                    <a:cubicBezTo>
                      <a:pt x="273" y="9196"/>
                      <a:pt x="460" y="9036"/>
                      <a:pt x="362" y="9036"/>
                    </a:cubicBezTo>
                    <a:cubicBezTo>
                      <a:pt x="353" y="9054"/>
                      <a:pt x="371" y="9063"/>
                      <a:pt x="371" y="9072"/>
                    </a:cubicBezTo>
                    <a:cubicBezTo>
                      <a:pt x="371" y="9073"/>
                      <a:pt x="369" y="9074"/>
                      <a:pt x="366" y="9074"/>
                    </a:cubicBezTo>
                    <a:cubicBezTo>
                      <a:pt x="352" y="9074"/>
                      <a:pt x="316" y="9061"/>
                      <a:pt x="308" y="9054"/>
                    </a:cubicBezTo>
                    <a:cubicBezTo>
                      <a:pt x="291" y="9036"/>
                      <a:pt x="282" y="9018"/>
                      <a:pt x="291" y="9000"/>
                    </a:cubicBezTo>
                    <a:cubicBezTo>
                      <a:pt x="295" y="8974"/>
                      <a:pt x="315" y="8974"/>
                      <a:pt x="336" y="8974"/>
                    </a:cubicBezTo>
                    <a:cubicBezTo>
                      <a:pt x="357" y="8974"/>
                      <a:pt x="380" y="8974"/>
                      <a:pt x="389" y="8947"/>
                    </a:cubicBezTo>
                    <a:cubicBezTo>
                      <a:pt x="397" y="8911"/>
                      <a:pt x="397" y="8885"/>
                      <a:pt x="389" y="8849"/>
                    </a:cubicBezTo>
                    <a:cubicBezTo>
                      <a:pt x="380" y="8822"/>
                      <a:pt x="335" y="8840"/>
                      <a:pt x="335" y="8795"/>
                    </a:cubicBezTo>
                    <a:cubicBezTo>
                      <a:pt x="335" y="8751"/>
                      <a:pt x="326" y="8751"/>
                      <a:pt x="362" y="8751"/>
                    </a:cubicBezTo>
                    <a:cubicBezTo>
                      <a:pt x="371" y="8751"/>
                      <a:pt x="397" y="8769"/>
                      <a:pt x="406" y="8769"/>
                    </a:cubicBezTo>
                    <a:cubicBezTo>
                      <a:pt x="415" y="8760"/>
                      <a:pt x="291" y="8626"/>
                      <a:pt x="335" y="8608"/>
                    </a:cubicBezTo>
                    <a:cubicBezTo>
                      <a:pt x="371" y="8591"/>
                      <a:pt x="397" y="8608"/>
                      <a:pt x="406" y="8555"/>
                    </a:cubicBezTo>
                    <a:cubicBezTo>
                      <a:pt x="406" y="8529"/>
                      <a:pt x="398" y="8503"/>
                      <a:pt x="389" y="8477"/>
                    </a:cubicBezTo>
                    <a:lnTo>
                      <a:pt x="389" y="8477"/>
                    </a:lnTo>
                    <a:cubicBezTo>
                      <a:pt x="389" y="8490"/>
                      <a:pt x="339" y="8552"/>
                      <a:pt x="322" y="8552"/>
                    </a:cubicBezTo>
                    <a:cubicBezTo>
                      <a:pt x="318" y="8552"/>
                      <a:pt x="316" y="8548"/>
                      <a:pt x="317" y="8537"/>
                    </a:cubicBezTo>
                    <a:cubicBezTo>
                      <a:pt x="326" y="8502"/>
                      <a:pt x="335" y="8466"/>
                      <a:pt x="335" y="8430"/>
                    </a:cubicBezTo>
                    <a:lnTo>
                      <a:pt x="335" y="8359"/>
                    </a:lnTo>
                    <a:cubicBezTo>
                      <a:pt x="335" y="8347"/>
                      <a:pt x="335" y="8339"/>
                      <a:pt x="332" y="8335"/>
                    </a:cubicBezTo>
                    <a:lnTo>
                      <a:pt x="332" y="8335"/>
                    </a:lnTo>
                    <a:cubicBezTo>
                      <a:pt x="349" y="8340"/>
                      <a:pt x="391" y="8350"/>
                      <a:pt x="397" y="8350"/>
                    </a:cubicBezTo>
                    <a:cubicBezTo>
                      <a:pt x="424" y="8341"/>
                      <a:pt x="397" y="8306"/>
                      <a:pt x="389" y="8297"/>
                    </a:cubicBezTo>
                    <a:cubicBezTo>
                      <a:pt x="371" y="8288"/>
                      <a:pt x="335" y="8261"/>
                      <a:pt x="353" y="8234"/>
                    </a:cubicBezTo>
                    <a:cubicBezTo>
                      <a:pt x="360" y="8228"/>
                      <a:pt x="367" y="8226"/>
                      <a:pt x="375" y="8226"/>
                    </a:cubicBezTo>
                    <a:cubicBezTo>
                      <a:pt x="384" y="8226"/>
                      <a:pt x="394" y="8228"/>
                      <a:pt x="402" y="8228"/>
                    </a:cubicBezTo>
                    <a:cubicBezTo>
                      <a:pt x="407" y="8228"/>
                      <a:pt x="411" y="8227"/>
                      <a:pt x="415" y="8225"/>
                    </a:cubicBezTo>
                    <a:lnTo>
                      <a:pt x="415" y="8225"/>
                    </a:lnTo>
                    <a:cubicBezTo>
                      <a:pt x="414" y="8226"/>
                      <a:pt x="412" y="8226"/>
                      <a:pt x="411" y="8226"/>
                    </a:cubicBezTo>
                    <a:cubicBezTo>
                      <a:pt x="384" y="8226"/>
                      <a:pt x="344" y="8153"/>
                      <a:pt x="335" y="8136"/>
                    </a:cubicBezTo>
                    <a:cubicBezTo>
                      <a:pt x="326" y="8110"/>
                      <a:pt x="326" y="8083"/>
                      <a:pt x="335" y="8065"/>
                    </a:cubicBezTo>
                    <a:cubicBezTo>
                      <a:pt x="344" y="8047"/>
                      <a:pt x="362" y="8056"/>
                      <a:pt x="371" y="8029"/>
                    </a:cubicBezTo>
                    <a:cubicBezTo>
                      <a:pt x="380" y="8012"/>
                      <a:pt x="389" y="7940"/>
                      <a:pt x="362" y="7940"/>
                    </a:cubicBezTo>
                    <a:cubicBezTo>
                      <a:pt x="326" y="7931"/>
                      <a:pt x="317" y="7931"/>
                      <a:pt x="317" y="7896"/>
                    </a:cubicBezTo>
                    <a:lnTo>
                      <a:pt x="317" y="7860"/>
                    </a:lnTo>
                    <a:cubicBezTo>
                      <a:pt x="317" y="7860"/>
                      <a:pt x="364" y="7902"/>
                      <a:pt x="390" y="7902"/>
                    </a:cubicBezTo>
                    <a:cubicBezTo>
                      <a:pt x="398" y="7902"/>
                      <a:pt x="404" y="7898"/>
                      <a:pt x="406" y="7887"/>
                    </a:cubicBezTo>
                    <a:cubicBezTo>
                      <a:pt x="424" y="7833"/>
                      <a:pt x="353" y="7825"/>
                      <a:pt x="380" y="7780"/>
                    </a:cubicBezTo>
                    <a:cubicBezTo>
                      <a:pt x="406" y="7736"/>
                      <a:pt x="380" y="7700"/>
                      <a:pt x="353" y="7655"/>
                    </a:cubicBezTo>
                    <a:cubicBezTo>
                      <a:pt x="326" y="7620"/>
                      <a:pt x="353" y="7629"/>
                      <a:pt x="353" y="7611"/>
                    </a:cubicBezTo>
                    <a:cubicBezTo>
                      <a:pt x="362" y="7593"/>
                      <a:pt x="344" y="7575"/>
                      <a:pt x="344" y="7557"/>
                    </a:cubicBezTo>
                    <a:cubicBezTo>
                      <a:pt x="317" y="7548"/>
                      <a:pt x="273" y="7495"/>
                      <a:pt x="326" y="7477"/>
                    </a:cubicBezTo>
                    <a:cubicBezTo>
                      <a:pt x="335" y="7477"/>
                      <a:pt x="451" y="7450"/>
                      <a:pt x="389" y="7424"/>
                    </a:cubicBezTo>
                    <a:cubicBezTo>
                      <a:pt x="362" y="7406"/>
                      <a:pt x="344" y="7415"/>
                      <a:pt x="344" y="7370"/>
                    </a:cubicBezTo>
                    <a:cubicBezTo>
                      <a:pt x="344" y="7353"/>
                      <a:pt x="380" y="7361"/>
                      <a:pt x="397" y="7353"/>
                    </a:cubicBezTo>
                    <a:cubicBezTo>
                      <a:pt x="406" y="7344"/>
                      <a:pt x="406" y="7317"/>
                      <a:pt x="406" y="7299"/>
                    </a:cubicBezTo>
                    <a:lnTo>
                      <a:pt x="353" y="7299"/>
                    </a:lnTo>
                    <a:cubicBezTo>
                      <a:pt x="344" y="7317"/>
                      <a:pt x="335" y="7335"/>
                      <a:pt x="317" y="7344"/>
                    </a:cubicBezTo>
                    <a:cubicBezTo>
                      <a:pt x="316" y="7344"/>
                      <a:pt x="315" y="7344"/>
                      <a:pt x="314" y="7344"/>
                    </a:cubicBezTo>
                    <a:cubicBezTo>
                      <a:pt x="298" y="7344"/>
                      <a:pt x="291" y="7281"/>
                      <a:pt x="291" y="7272"/>
                    </a:cubicBezTo>
                    <a:cubicBezTo>
                      <a:pt x="291" y="7228"/>
                      <a:pt x="326" y="7255"/>
                      <a:pt x="344" y="7210"/>
                    </a:cubicBezTo>
                    <a:cubicBezTo>
                      <a:pt x="344" y="7201"/>
                      <a:pt x="380" y="7139"/>
                      <a:pt x="371" y="7130"/>
                    </a:cubicBezTo>
                    <a:cubicBezTo>
                      <a:pt x="362" y="7130"/>
                      <a:pt x="326" y="7130"/>
                      <a:pt x="326" y="7094"/>
                    </a:cubicBezTo>
                    <a:cubicBezTo>
                      <a:pt x="326" y="7076"/>
                      <a:pt x="335" y="7050"/>
                      <a:pt x="317" y="7041"/>
                    </a:cubicBezTo>
                    <a:cubicBezTo>
                      <a:pt x="273" y="7023"/>
                      <a:pt x="291" y="6889"/>
                      <a:pt x="300" y="6854"/>
                    </a:cubicBezTo>
                    <a:cubicBezTo>
                      <a:pt x="300" y="6818"/>
                      <a:pt x="317" y="6827"/>
                      <a:pt x="335" y="6809"/>
                    </a:cubicBezTo>
                    <a:cubicBezTo>
                      <a:pt x="362" y="6800"/>
                      <a:pt x="353" y="6747"/>
                      <a:pt x="353" y="6729"/>
                    </a:cubicBezTo>
                    <a:cubicBezTo>
                      <a:pt x="353" y="6711"/>
                      <a:pt x="380" y="6658"/>
                      <a:pt x="344" y="6640"/>
                    </a:cubicBezTo>
                    <a:cubicBezTo>
                      <a:pt x="308" y="6631"/>
                      <a:pt x="326" y="6613"/>
                      <a:pt x="326" y="6595"/>
                    </a:cubicBezTo>
                    <a:cubicBezTo>
                      <a:pt x="335" y="6569"/>
                      <a:pt x="308" y="6569"/>
                      <a:pt x="308" y="6551"/>
                    </a:cubicBezTo>
                    <a:cubicBezTo>
                      <a:pt x="308" y="6524"/>
                      <a:pt x="308" y="6489"/>
                      <a:pt x="317" y="6462"/>
                    </a:cubicBezTo>
                    <a:cubicBezTo>
                      <a:pt x="317" y="6424"/>
                      <a:pt x="236" y="6356"/>
                      <a:pt x="194" y="6356"/>
                    </a:cubicBezTo>
                    <a:cubicBezTo>
                      <a:pt x="186" y="6356"/>
                      <a:pt x="179" y="6358"/>
                      <a:pt x="175" y="6364"/>
                    </a:cubicBezTo>
                    <a:cubicBezTo>
                      <a:pt x="184" y="6373"/>
                      <a:pt x="184" y="6391"/>
                      <a:pt x="184" y="6408"/>
                    </a:cubicBezTo>
                    <a:cubicBezTo>
                      <a:pt x="184" y="6426"/>
                      <a:pt x="175" y="6453"/>
                      <a:pt x="157" y="6462"/>
                    </a:cubicBezTo>
                    <a:cubicBezTo>
                      <a:pt x="130" y="6515"/>
                      <a:pt x="121" y="6569"/>
                      <a:pt x="121" y="6622"/>
                    </a:cubicBezTo>
                    <a:cubicBezTo>
                      <a:pt x="121" y="6658"/>
                      <a:pt x="202" y="6622"/>
                      <a:pt x="210" y="6676"/>
                    </a:cubicBezTo>
                    <a:cubicBezTo>
                      <a:pt x="219" y="6702"/>
                      <a:pt x="202" y="6738"/>
                      <a:pt x="184" y="6756"/>
                    </a:cubicBezTo>
                    <a:cubicBezTo>
                      <a:pt x="157" y="6756"/>
                      <a:pt x="157" y="6756"/>
                      <a:pt x="148" y="6782"/>
                    </a:cubicBezTo>
                    <a:cubicBezTo>
                      <a:pt x="148" y="6827"/>
                      <a:pt x="148" y="6800"/>
                      <a:pt x="193" y="6818"/>
                    </a:cubicBezTo>
                    <a:cubicBezTo>
                      <a:pt x="210" y="6827"/>
                      <a:pt x="219" y="6845"/>
                      <a:pt x="202" y="6863"/>
                    </a:cubicBezTo>
                    <a:cubicBezTo>
                      <a:pt x="193" y="6874"/>
                      <a:pt x="182" y="6876"/>
                      <a:pt x="171" y="6876"/>
                    </a:cubicBezTo>
                    <a:cubicBezTo>
                      <a:pt x="162" y="6876"/>
                      <a:pt x="154" y="6875"/>
                      <a:pt x="146" y="6875"/>
                    </a:cubicBezTo>
                    <a:cubicBezTo>
                      <a:pt x="132" y="6875"/>
                      <a:pt x="121" y="6880"/>
                      <a:pt x="121" y="6907"/>
                    </a:cubicBezTo>
                    <a:cubicBezTo>
                      <a:pt x="121" y="6934"/>
                      <a:pt x="148" y="6987"/>
                      <a:pt x="175" y="6987"/>
                    </a:cubicBezTo>
                    <a:lnTo>
                      <a:pt x="175" y="7032"/>
                    </a:lnTo>
                    <a:cubicBezTo>
                      <a:pt x="193" y="7076"/>
                      <a:pt x="210" y="7130"/>
                      <a:pt x="219" y="7174"/>
                    </a:cubicBezTo>
                    <a:cubicBezTo>
                      <a:pt x="217" y="7178"/>
                      <a:pt x="214" y="7179"/>
                      <a:pt x="211" y="7179"/>
                    </a:cubicBezTo>
                    <a:cubicBezTo>
                      <a:pt x="188" y="7179"/>
                      <a:pt x="146" y="7112"/>
                      <a:pt x="130" y="7112"/>
                    </a:cubicBezTo>
                    <a:lnTo>
                      <a:pt x="130" y="7112"/>
                    </a:lnTo>
                    <a:cubicBezTo>
                      <a:pt x="148" y="7112"/>
                      <a:pt x="166" y="7263"/>
                      <a:pt x="184" y="7281"/>
                    </a:cubicBezTo>
                    <a:cubicBezTo>
                      <a:pt x="202" y="7299"/>
                      <a:pt x="202" y="7335"/>
                      <a:pt x="175" y="7361"/>
                    </a:cubicBezTo>
                    <a:cubicBezTo>
                      <a:pt x="139" y="7388"/>
                      <a:pt x="175" y="7397"/>
                      <a:pt x="175" y="7424"/>
                    </a:cubicBezTo>
                    <a:cubicBezTo>
                      <a:pt x="175" y="7450"/>
                      <a:pt x="175" y="7459"/>
                      <a:pt x="157" y="7486"/>
                    </a:cubicBezTo>
                    <a:cubicBezTo>
                      <a:pt x="148" y="7495"/>
                      <a:pt x="148" y="7504"/>
                      <a:pt x="148" y="7513"/>
                    </a:cubicBezTo>
                    <a:cubicBezTo>
                      <a:pt x="148" y="7530"/>
                      <a:pt x="163" y="7540"/>
                      <a:pt x="178" y="7540"/>
                    </a:cubicBezTo>
                    <a:cubicBezTo>
                      <a:pt x="187" y="7540"/>
                      <a:pt x="195" y="7537"/>
                      <a:pt x="202" y="7531"/>
                    </a:cubicBezTo>
                    <a:cubicBezTo>
                      <a:pt x="208" y="7527"/>
                      <a:pt x="217" y="7525"/>
                      <a:pt x="225" y="7525"/>
                    </a:cubicBezTo>
                    <a:cubicBezTo>
                      <a:pt x="238" y="7525"/>
                      <a:pt x="248" y="7532"/>
                      <a:pt x="237" y="7548"/>
                    </a:cubicBezTo>
                    <a:cubicBezTo>
                      <a:pt x="228" y="7584"/>
                      <a:pt x="193" y="7584"/>
                      <a:pt x="184" y="7611"/>
                    </a:cubicBezTo>
                    <a:cubicBezTo>
                      <a:pt x="175" y="7646"/>
                      <a:pt x="175" y="7673"/>
                      <a:pt x="193" y="7700"/>
                    </a:cubicBezTo>
                    <a:cubicBezTo>
                      <a:pt x="202" y="7727"/>
                      <a:pt x="193" y="7744"/>
                      <a:pt x="184" y="7771"/>
                    </a:cubicBezTo>
                    <a:cubicBezTo>
                      <a:pt x="175" y="7771"/>
                      <a:pt x="166" y="7780"/>
                      <a:pt x="166" y="7789"/>
                    </a:cubicBezTo>
                    <a:cubicBezTo>
                      <a:pt x="166" y="7825"/>
                      <a:pt x="193" y="7816"/>
                      <a:pt x="193" y="7851"/>
                    </a:cubicBezTo>
                    <a:cubicBezTo>
                      <a:pt x="193" y="7887"/>
                      <a:pt x="184" y="7896"/>
                      <a:pt x="175" y="7923"/>
                    </a:cubicBezTo>
                    <a:cubicBezTo>
                      <a:pt x="166" y="7976"/>
                      <a:pt x="175" y="8038"/>
                      <a:pt x="210" y="8092"/>
                    </a:cubicBezTo>
                    <a:cubicBezTo>
                      <a:pt x="237" y="8127"/>
                      <a:pt x="237" y="8136"/>
                      <a:pt x="193" y="8136"/>
                    </a:cubicBezTo>
                    <a:cubicBezTo>
                      <a:pt x="186" y="8129"/>
                      <a:pt x="180" y="8127"/>
                      <a:pt x="175" y="8127"/>
                    </a:cubicBezTo>
                    <a:cubicBezTo>
                      <a:pt x="162" y="8127"/>
                      <a:pt x="157" y="8150"/>
                      <a:pt x="157" y="8163"/>
                    </a:cubicBezTo>
                    <a:cubicBezTo>
                      <a:pt x="157" y="8199"/>
                      <a:pt x="157" y="8234"/>
                      <a:pt x="166" y="8261"/>
                    </a:cubicBezTo>
                    <a:cubicBezTo>
                      <a:pt x="175" y="8288"/>
                      <a:pt x="202" y="8306"/>
                      <a:pt x="184" y="8332"/>
                    </a:cubicBezTo>
                    <a:cubicBezTo>
                      <a:pt x="139" y="8332"/>
                      <a:pt x="157" y="8412"/>
                      <a:pt x="157" y="8448"/>
                    </a:cubicBezTo>
                    <a:cubicBezTo>
                      <a:pt x="166" y="8475"/>
                      <a:pt x="237" y="8510"/>
                      <a:pt x="219" y="8519"/>
                    </a:cubicBezTo>
                    <a:cubicBezTo>
                      <a:pt x="184" y="8555"/>
                      <a:pt x="166" y="8555"/>
                      <a:pt x="157" y="8608"/>
                    </a:cubicBezTo>
                    <a:cubicBezTo>
                      <a:pt x="148" y="8689"/>
                      <a:pt x="148" y="8769"/>
                      <a:pt x="157" y="8849"/>
                    </a:cubicBezTo>
                    <a:cubicBezTo>
                      <a:pt x="157" y="8876"/>
                      <a:pt x="166" y="8902"/>
                      <a:pt x="175" y="8929"/>
                    </a:cubicBezTo>
                    <a:cubicBezTo>
                      <a:pt x="175" y="8947"/>
                      <a:pt x="202" y="8956"/>
                      <a:pt x="202" y="8974"/>
                    </a:cubicBezTo>
                    <a:cubicBezTo>
                      <a:pt x="193" y="8991"/>
                      <a:pt x="157" y="9009"/>
                      <a:pt x="148" y="9027"/>
                    </a:cubicBezTo>
                    <a:cubicBezTo>
                      <a:pt x="130" y="9054"/>
                      <a:pt x="121" y="9081"/>
                      <a:pt x="112" y="9107"/>
                    </a:cubicBezTo>
                    <a:cubicBezTo>
                      <a:pt x="112" y="9143"/>
                      <a:pt x="112" y="9170"/>
                      <a:pt x="157" y="9170"/>
                    </a:cubicBezTo>
                    <a:cubicBezTo>
                      <a:pt x="121" y="9170"/>
                      <a:pt x="175" y="9250"/>
                      <a:pt x="184" y="9268"/>
                    </a:cubicBezTo>
                    <a:cubicBezTo>
                      <a:pt x="193" y="9285"/>
                      <a:pt x="139" y="9321"/>
                      <a:pt x="130" y="9348"/>
                    </a:cubicBezTo>
                    <a:cubicBezTo>
                      <a:pt x="121" y="9374"/>
                      <a:pt x="121" y="9410"/>
                      <a:pt x="130" y="9446"/>
                    </a:cubicBezTo>
                    <a:cubicBezTo>
                      <a:pt x="136" y="9462"/>
                      <a:pt x="154" y="9465"/>
                      <a:pt x="171" y="9465"/>
                    </a:cubicBezTo>
                    <a:cubicBezTo>
                      <a:pt x="183" y="9465"/>
                      <a:pt x="194" y="9464"/>
                      <a:pt x="202" y="9464"/>
                    </a:cubicBezTo>
                    <a:cubicBezTo>
                      <a:pt x="202" y="9481"/>
                      <a:pt x="202" y="9499"/>
                      <a:pt x="202" y="9517"/>
                    </a:cubicBezTo>
                    <a:lnTo>
                      <a:pt x="175" y="9517"/>
                    </a:lnTo>
                    <a:cubicBezTo>
                      <a:pt x="166" y="9526"/>
                      <a:pt x="175" y="9553"/>
                      <a:pt x="175" y="9570"/>
                    </a:cubicBezTo>
                    <a:cubicBezTo>
                      <a:pt x="175" y="9579"/>
                      <a:pt x="157" y="9579"/>
                      <a:pt x="148" y="9597"/>
                    </a:cubicBezTo>
                    <a:cubicBezTo>
                      <a:pt x="148" y="9615"/>
                      <a:pt x="148" y="9642"/>
                      <a:pt x="148" y="9659"/>
                    </a:cubicBezTo>
                    <a:cubicBezTo>
                      <a:pt x="157" y="9704"/>
                      <a:pt x="184" y="9749"/>
                      <a:pt x="210" y="9793"/>
                    </a:cubicBezTo>
                    <a:cubicBezTo>
                      <a:pt x="233" y="9826"/>
                      <a:pt x="227" y="9835"/>
                      <a:pt x="209" y="9835"/>
                    </a:cubicBezTo>
                    <a:cubicBezTo>
                      <a:pt x="200" y="9835"/>
                      <a:pt x="187" y="9833"/>
                      <a:pt x="173" y="9830"/>
                    </a:cubicBezTo>
                    <a:lnTo>
                      <a:pt x="173" y="9830"/>
                    </a:lnTo>
                    <a:cubicBezTo>
                      <a:pt x="188" y="9838"/>
                      <a:pt x="169" y="9874"/>
                      <a:pt x="193" y="9882"/>
                    </a:cubicBezTo>
                    <a:cubicBezTo>
                      <a:pt x="193" y="9882"/>
                      <a:pt x="228" y="9882"/>
                      <a:pt x="228" y="9891"/>
                    </a:cubicBezTo>
                    <a:cubicBezTo>
                      <a:pt x="228" y="9918"/>
                      <a:pt x="184" y="9918"/>
                      <a:pt x="184" y="9936"/>
                    </a:cubicBezTo>
                    <a:cubicBezTo>
                      <a:pt x="184" y="9962"/>
                      <a:pt x="219" y="9989"/>
                      <a:pt x="228" y="10016"/>
                    </a:cubicBezTo>
                    <a:cubicBezTo>
                      <a:pt x="235" y="10034"/>
                      <a:pt x="234" y="10040"/>
                      <a:pt x="229" y="10040"/>
                    </a:cubicBezTo>
                    <a:cubicBezTo>
                      <a:pt x="222" y="10040"/>
                      <a:pt x="207" y="10026"/>
                      <a:pt x="202" y="10016"/>
                    </a:cubicBezTo>
                    <a:cubicBezTo>
                      <a:pt x="194" y="10008"/>
                      <a:pt x="179" y="10004"/>
                      <a:pt x="165" y="10004"/>
                    </a:cubicBezTo>
                    <a:cubicBezTo>
                      <a:pt x="146" y="10004"/>
                      <a:pt x="129" y="10013"/>
                      <a:pt x="139" y="10034"/>
                    </a:cubicBezTo>
                    <a:cubicBezTo>
                      <a:pt x="148" y="10078"/>
                      <a:pt x="175" y="10123"/>
                      <a:pt x="219" y="10123"/>
                    </a:cubicBezTo>
                    <a:cubicBezTo>
                      <a:pt x="112" y="10123"/>
                      <a:pt x="219" y="10381"/>
                      <a:pt x="139" y="10381"/>
                    </a:cubicBezTo>
                    <a:cubicBezTo>
                      <a:pt x="86" y="10425"/>
                      <a:pt x="157" y="10470"/>
                      <a:pt x="166" y="10523"/>
                    </a:cubicBezTo>
                    <a:cubicBezTo>
                      <a:pt x="166" y="10568"/>
                      <a:pt x="166" y="10613"/>
                      <a:pt x="166" y="10648"/>
                    </a:cubicBezTo>
                    <a:cubicBezTo>
                      <a:pt x="166" y="10711"/>
                      <a:pt x="193" y="10764"/>
                      <a:pt x="193" y="10808"/>
                    </a:cubicBezTo>
                    <a:cubicBezTo>
                      <a:pt x="184" y="10862"/>
                      <a:pt x="157" y="10862"/>
                      <a:pt x="157" y="10915"/>
                    </a:cubicBezTo>
                    <a:cubicBezTo>
                      <a:pt x="157" y="10933"/>
                      <a:pt x="157" y="10960"/>
                      <a:pt x="175" y="10978"/>
                    </a:cubicBezTo>
                    <a:cubicBezTo>
                      <a:pt x="184" y="10987"/>
                      <a:pt x="193" y="10987"/>
                      <a:pt x="198" y="10987"/>
                    </a:cubicBezTo>
                    <a:cubicBezTo>
                      <a:pt x="204" y="10987"/>
                      <a:pt x="206" y="10987"/>
                      <a:pt x="202" y="10996"/>
                    </a:cubicBezTo>
                    <a:cubicBezTo>
                      <a:pt x="202" y="11040"/>
                      <a:pt x="139" y="11040"/>
                      <a:pt x="112" y="11040"/>
                    </a:cubicBezTo>
                    <a:cubicBezTo>
                      <a:pt x="175" y="11040"/>
                      <a:pt x="139" y="11370"/>
                      <a:pt x="139" y="11423"/>
                    </a:cubicBezTo>
                    <a:cubicBezTo>
                      <a:pt x="130" y="11477"/>
                      <a:pt x="112" y="11521"/>
                      <a:pt x="112" y="11566"/>
                    </a:cubicBezTo>
                    <a:cubicBezTo>
                      <a:pt x="112" y="11610"/>
                      <a:pt x="130" y="11655"/>
                      <a:pt x="148" y="11690"/>
                    </a:cubicBezTo>
                    <a:cubicBezTo>
                      <a:pt x="148" y="11705"/>
                      <a:pt x="194" y="11742"/>
                      <a:pt x="212" y="11742"/>
                    </a:cubicBezTo>
                    <a:cubicBezTo>
                      <a:pt x="217" y="11742"/>
                      <a:pt x="219" y="11740"/>
                      <a:pt x="219" y="11735"/>
                    </a:cubicBezTo>
                    <a:lnTo>
                      <a:pt x="219" y="11735"/>
                    </a:lnTo>
                    <a:cubicBezTo>
                      <a:pt x="219" y="11770"/>
                      <a:pt x="130" y="11744"/>
                      <a:pt x="157" y="11797"/>
                    </a:cubicBezTo>
                    <a:cubicBezTo>
                      <a:pt x="157" y="11806"/>
                      <a:pt x="202" y="11851"/>
                      <a:pt x="193" y="11868"/>
                    </a:cubicBezTo>
                    <a:cubicBezTo>
                      <a:pt x="192" y="11869"/>
                      <a:pt x="191" y="11869"/>
                      <a:pt x="189" y="11869"/>
                    </a:cubicBezTo>
                    <a:cubicBezTo>
                      <a:pt x="178" y="11869"/>
                      <a:pt x="143" y="11847"/>
                      <a:pt x="128" y="11847"/>
                    </a:cubicBezTo>
                    <a:cubicBezTo>
                      <a:pt x="122" y="11847"/>
                      <a:pt x="119" y="11850"/>
                      <a:pt x="121" y="11860"/>
                    </a:cubicBezTo>
                    <a:cubicBezTo>
                      <a:pt x="130" y="11886"/>
                      <a:pt x="157" y="11958"/>
                      <a:pt x="202" y="11958"/>
                    </a:cubicBezTo>
                    <a:cubicBezTo>
                      <a:pt x="210" y="11984"/>
                      <a:pt x="157" y="12011"/>
                      <a:pt x="139" y="12020"/>
                    </a:cubicBezTo>
                    <a:cubicBezTo>
                      <a:pt x="130" y="12029"/>
                      <a:pt x="104" y="12100"/>
                      <a:pt x="112" y="12100"/>
                    </a:cubicBezTo>
                    <a:cubicBezTo>
                      <a:pt x="121" y="12109"/>
                      <a:pt x="175" y="12109"/>
                      <a:pt x="184" y="12153"/>
                    </a:cubicBezTo>
                    <a:cubicBezTo>
                      <a:pt x="184" y="12189"/>
                      <a:pt x="166" y="12198"/>
                      <a:pt x="175" y="12234"/>
                    </a:cubicBezTo>
                    <a:cubicBezTo>
                      <a:pt x="184" y="12269"/>
                      <a:pt x="193" y="12269"/>
                      <a:pt x="193" y="12305"/>
                    </a:cubicBezTo>
                    <a:cubicBezTo>
                      <a:pt x="193" y="12341"/>
                      <a:pt x="157" y="12358"/>
                      <a:pt x="148" y="12403"/>
                    </a:cubicBezTo>
                    <a:cubicBezTo>
                      <a:pt x="148" y="12447"/>
                      <a:pt x="148" y="12474"/>
                      <a:pt x="193" y="12483"/>
                    </a:cubicBezTo>
                    <a:cubicBezTo>
                      <a:pt x="184" y="12483"/>
                      <a:pt x="136" y="12546"/>
                      <a:pt x="146" y="12546"/>
                    </a:cubicBezTo>
                    <a:cubicBezTo>
                      <a:pt x="146" y="12546"/>
                      <a:pt x="147" y="12546"/>
                      <a:pt x="148" y="12545"/>
                    </a:cubicBezTo>
                    <a:cubicBezTo>
                      <a:pt x="159" y="12545"/>
                      <a:pt x="183" y="12532"/>
                      <a:pt x="199" y="12532"/>
                    </a:cubicBezTo>
                    <a:cubicBezTo>
                      <a:pt x="208" y="12532"/>
                      <a:pt x="214" y="12537"/>
                      <a:pt x="210" y="12554"/>
                    </a:cubicBezTo>
                    <a:cubicBezTo>
                      <a:pt x="210" y="12581"/>
                      <a:pt x="184" y="12590"/>
                      <a:pt x="184" y="12617"/>
                    </a:cubicBezTo>
                    <a:cubicBezTo>
                      <a:pt x="166" y="12661"/>
                      <a:pt x="157" y="12740"/>
                      <a:pt x="200" y="12767"/>
                    </a:cubicBezTo>
                    <a:lnTo>
                      <a:pt x="200" y="12767"/>
                    </a:lnTo>
                    <a:cubicBezTo>
                      <a:pt x="198" y="12766"/>
                      <a:pt x="196" y="12766"/>
                      <a:pt x="193" y="12766"/>
                    </a:cubicBezTo>
                    <a:cubicBezTo>
                      <a:pt x="166" y="12766"/>
                      <a:pt x="130" y="12832"/>
                      <a:pt x="130" y="12848"/>
                    </a:cubicBezTo>
                    <a:cubicBezTo>
                      <a:pt x="166" y="12848"/>
                      <a:pt x="157" y="12875"/>
                      <a:pt x="157" y="12911"/>
                    </a:cubicBezTo>
                    <a:cubicBezTo>
                      <a:pt x="157" y="12946"/>
                      <a:pt x="157" y="12928"/>
                      <a:pt x="175" y="12937"/>
                    </a:cubicBezTo>
                    <a:cubicBezTo>
                      <a:pt x="202" y="12955"/>
                      <a:pt x="157" y="13044"/>
                      <a:pt x="157" y="13071"/>
                    </a:cubicBezTo>
                    <a:cubicBezTo>
                      <a:pt x="157" y="13098"/>
                      <a:pt x="175" y="13098"/>
                      <a:pt x="184" y="13115"/>
                    </a:cubicBezTo>
                    <a:cubicBezTo>
                      <a:pt x="184" y="13160"/>
                      <a:pt x="184" y="13196"/>
                      <a:pt x="184" y="13231"/>
                    </a:cubicBezTo>
                    <a:cubicBezTo>
                      <a:pt x="184" y="13302"/>
                      <a:pt x="193" y="13338"/>
                      <a:pt x="255" y="13365"/>
                    </a:cubicBezTo>
                    <a:cubicBezTo>
                      <a:pt x="232" y="13357"/>
                      <a:pt x="209" y="13336"/>
                      <a:pt x="186" y="13336"/>
                    </a:cubicBezTo>
                    <a:cubicBezTo>
                      <a:pt x="182" y="13336"/>
                      <a:pt x="179" y="13337"/>
                      <a:pt x="175" y="13338"/>
                    </a:cubicBezTo>
                    <a:cubicBezTo>
                      <a:pt x="148" y="13347"/>
                      <a:pt x="175" y="13383"/>
                      <a:pt x="193" y="13392"/>
                    </a:cubicBezTo>
                    <a:cubicBezTo>
                      <a:pt x="246" y="13436"/>
                      <a:pt x="228" y="13463"/>
                      <a:pt x="166" y="13490"/>
                    </a:cubicBezTo>
                    <a:cubicBezTo>
                      <a:pt x="104" y="13516"/>
                      <a:pt x="273" y="13579"/>
                      <a:pt x="202" y="13579"/>
                    </a:cubicBezTo>
                    <a:cubicBezTo>
                      <a:pt x="157" y="13579"/>
                      <a:pt x="157" y="13686"/>
                      <a:pt x="219" y="13686"/>
                    </a:cubicBezTo>
                    <a:cubicBezTo>
                      <a:pt x="193" y="13686"/>
                      <a:pt x="184" y="13703"/>
                      <a:pt x="166" y="13721"/>
                    </a:cubicBezTo>
                    <a:cubicBezTo>
                      <a:pt x="148" y="13748"/>
                      <a:pt x="175" y="13748"/>
                      <a:pt x="175" y="13775"/>
                    </a:cubicBezTo>
                    <a:cubicBezTo>
                      <a:pt x="175" y="13792"/>
                      <a:pt x="157" y="13819"/>
                      <a:pt x="148" y="13846"/>
                    </a:cubicBezTo>
                    <a:cubicBezTo>
                      <a:pt x="148" y="13881"/>
                      <a:pt x="175" y="13899"/>
                      <a:pt x="175" y="13926"/>
                    </a:cubicBezTo>
                    <a:cubicBezTo>
                      <a:pt x="175" y="13962"/>
                      <a:pt x="166" y="13988"/>
                      <a:pt x="157" y="14024"/>
                    </a:cubicBezTo>
                    <a:cubicBezTo>
                      <a:pt x="148" y="14069"/>
                      <a:pt x="139" y="14113"/>
                      <a:pt x="139" y="14158"/>
                    </a:cubicBezTo>
                    <a:cubicBezTo>
                      <a:pt x="139" y="14184"/>
                      <a:pt x="193" y="14202"/>
                      <a:pt x="193" y="14220"/>
                    </a:cubicBezTo>
                    <a:cubicBezTo>
                      <a:pt x="193" y="14229"/>
                      <a:pt x="139" y="14238"/>
                      <a:pt x="130" y="14256"/>
                    </a:cubicBezTo>
                    <a:cubicBezTo>
                      <a:pt x="112" y="14273"/>
                      <a:pt x="148" y="14300"/>
                      <a:pt x="166" y="14309"/>
                    </a:cubicBezTo>
                    <a:cubicBezTo>
                      <a:pt x="184" y="14318"/>
                      <a:pt x="264" y="14318"/>
                      <a:pt x="228" y="14354"/>
                    </a:cubicBezTo>
                    <a:cubicBezTo>
                      <a:pt x="202" y="14380"/>
                      <a:pt x="166" y="14389"/>
                      <a:pt x="148" y="14425"/>
                    </a:cubicBezTo>
                    <a:cubicBezTo>
                      <a:pt x="139" y="14469"/>
                      <a:pt x="246" y="14505"/>
                      <a:pt x="184" y="14550"/>
                    </a:cubicBezTo>
                    <a:cubicBezTo>
                      <a:pt x="148" y="14576"/>
                      <a:pt x="166" y="14683"/>
                      <a:pt x="175" y="14719"/>
                    </a:cubicBezTo>
                    <a:cubicBezTo>
                      <a:pt x="184" y="14754"/>
                      <a:pt x="184" y="14790"/>
                      <a:pt x="184" y="14817"/>
                    </a:cubicBezTo>
                    <a:cubicBezTo>
                      <a:pt x="184" y="14826"/>
                      <a:pt x="130" y="14906"/>
                      <a:pt x="139" y="14906"/>
                    </a:cubicBezTo>
                    <a:cubicBezTo>
                      <a:pt x="145" y="14906"/>
                      <a:pt x="159" y="14894"/>
                      <a:pt x="173" y="14894"/>
                    </a:cubicBezTo>
                    <a:cubicBezTo>
                      <a:pt x="180" y="14894"/>
                      <a:pt x="187" y="14897"/>
                      <a:pt x="193" y="14906"/>
                    </a:cubicBezTo>
                    <a:cubicBezTo>
                      <a:pt x="202" y="14924"/>
                      <a:pt x="202" y="14933"/>
                      <a:pt x="202" y="14950"/>
                    </a:cubicBezTo>
                    <a:cubicBezTo>
                      <a:pt x="202" y="14986"/>
                      <a:pt x="184" y="15039"/>
                      <a:pt x="139" y="15039"/>
                    </a:cubicBezTo>
                    <a:cubicBezTo>
                      <a:pt x="264" y="15039"/>
                      <a:pt x="121" y="15093"/>
                      <a:pt x="139" y="15137"/>
                    </a:cubicBezTo>
                    <a:cubicBezTo>
                      <a:pt x="148" y="15191"/>
                      <a:pt x="202" y="15182"/>
                      <a:pt x="210" y="15235"/>
                    </a:cubicBezTo>
                    <a:cubicBezTo>
                      <a:pt x="210" y="15253"/>
                      <a:pt x="184" y="15289"/>
                      <a:pt x="175" y="15307"/>
                    </a:cubicBezTo>
                    <a:cubicBezTo>
                      <a:pt x="157" y="15378"/>
                      <a:pt x="219" y="15351"/>
                      <a:pt x="193" y="15422"/>
                    </a:cubicBezTo>
                    <a:cubicBezTo>
                      <a:pt x="184" y="15476"/>
                      <a:pt x="184" y="15529"/>
                      <a:pt x="193" y="15583"/>
                    </a:cubicBezTo>
                    <a:cubicBezTo>
                      <a:pt x="210" y="15609"/>
                      <a:pt x="219" y="15627"/>
                      <a:pt x="237" y="15645"/>
                    </a:cubicBezTo>
                    <a:cubicBezTo>
                      <a:pt x="255" y="15734"/>
                      <a:pt x="219" y="15886"/>
                      <a:pt x="317" y="15939"/>
                    </a:cubicBezTo>
                    <a:cubicBezTo>
                      <a:pt x="329" y="15946"/>
                      <a:pt x="337" y="15948"/>
                      <a:pt x="342" y="15948"/>
                    </a:cubicBezTo>
                    <a:cubicBezTo>
                      <a:pt x="349" y="15948"/>
                      <a:pt x="353" y="15945"/>
                      <a:pt x="358" y="15945"/>
                    </a:cubicBezTo>
                    <a:cubicBezTo>
                      <a:pt x="364" y="15945"/>
                      <a:pt x="372" y="15949"/>
                      <a:pt x="389" y="15966"/>
                    </a:cubicBezTo>
                    <a:cubicBezTo>
                      <a:pt x="389" y="15992"/>
                      <a:pt x="397" y="16010"/>
                      <a:pt x="415" y="16028"/>
                    </a:cubicBezTo>
                    <a:cubicBezTo>
                      <a:pt x="418" y="16034"/>
                      <a:pt x="422" y="16036"/>
                      <a:pt x="427" y="16036"/>
                    </a:cubicBezTo>
                    <a:cubicBezTo>
                      <a:pt x="436" y="16036"/>
                      <a:pt x="448" y="16028"/>
                      <a:pt x="460" y="16028"/>
                    </a:cubicBezTo>
                    <a:cubicBezTo>
                      <a:pt x="533" y="16072"/>
                      <a:pt x="678" y="16211"/>
                      <a:pt x="796" y="16211"/>
                    </a:cubicBezTo>
                    <a:cubicBezTo>
                      <a:pt x="822" y="16211"/>
                      <a:pt x="847" y="16205"/>
                      <a:pt x="870" y="16188"/>
                    </a:cubicBezTo>
                    <a:lnTo>
                      <a:pt x="870" y="16188"/>
                    </a:lnTo>
                    <a:cubicBezTo>
                      <a:pt x="858" y="16197"/>
                      <a:pt x="858" y="16200"/>
                      <a:pt x="862" y="16200"/>
                    </a:cubicBezTo>
                    <a:cubicBezTo>
                      <a:pt x="870" y="16200"/>
                      <a:pt x="893" y="16188"/>
                      <a:pt x="870" y="16188"/>
                    </a:cubicBezTo>
                    <a:cubicBezTo>
                      <a:pt x="893" y="16188"/>
                      <a:pt x="908" y="16145"/>
                      <a:pt x="913" y="16096"/>
                    </a:cubicBezTo>
                    <a:lnTo>
                      <a:pt x="913" y="16096"/>
                    </a:lnTo>
                    <a:cubicBezTo>
                      <a:pt x="926" y="16127"/>
                      <a:pt x="976" y="16152"/>
                      <a:pt x="1014" y="16152"/>
                    </a:cubicBezTo>
                    <a:cubicBezTo>
                      <a:pt x="1047" y="16152"/>
                      <a:pt x="1070" y="16133"/>
                      <a:pt x="1050" y="16078"/>
                    </a:cubicBezTo>
                    <a:lnTo>
                      <a:pt x="1050" y="16078"/>
                    </a:lnTo>
                    <a:cubicBezTo>
                      <a:pt x="1056" y="16088"/>
                      <a:pt x="1071" y="16091"/>
                      <a:pt x="1090" y="16091"/>
                    </a:cubicBezTo>
                    <a:cubicBezTo>
                      <a:pt x="1129" y="16091"/>
                      <a:pt x="1187" y="16078"/>
                      <a:pt x="1226" y="16078"/>
                    </a:cubicBezTo>
                    <a:cubicBezTo>
                      <a:pt x="1236" y="16078"/>
                      <a:pt x="1246" y="16079"/>
                      <a:pt x="1253" y="16082"/>
                    </a:cubicBezTo>
                    <a:cubicBezTo>
                      <a:pt x="1263" y="16086"/>
                      <a:pt x="1269" y="16087"/>
                      <a:pt x="1274" y="16087"/>
                    </a:cubicBezTo>
                    <a:cubicBezTo>
                      <a:pt x="1291" y="16087"/>
                      <a:pt x="1283" y="16067"/>
                      <a:pt x="1297" y="16046"/>
                    </a:cubicBezTo>
                    <a:cubicBezTo>
                      <a:pt x="1315" y="16019"/>
                      <a:pt x="1351" y="16001"/>
                      <a:pt x="1368" y="15975"/>
                    </a:cubicBezTo>
                    <a:cubicBezTo>
                      <a:pt x="1466" y="15859"/>
                      <a:pt x="1547" y="15716"/>
                      <a:pt x="1582" y="15574"/>
                    </a:cubicBezTo>
                    <a:cubicBezTo>
                      <a:pt x="1609" y="15467"/>
                      <a:pt x="1662" y="15289"/>
                      <a:pt x="1538" y="15280"/>
                    </a:cubicBezTo>
                    <a:cubicBezTo>
                      <a:pt x="1529" y="15280"/>
                      <a:pt x="1440" y="15262"/>
                      <a:pt x="1475" y="15253"/>
                    </a:cubicBezTo>
                    <a:cubicBezTo>
                      <a:pt x="1493" y="15235"/>
                      <a:pt x="1529" y="15226"/>
                      <a:pt x="1555" y="15226"/>
                    </a:cubicBezTo>
                    <a:cubicBezTo>
                      <a:pt x="1609" y="15218"/>
                      <a:pt x="1662" y="15218"/>
                      <a:pt x="1716" y="15200"/>
                    </a:cubicBezTo>
                    <a:cubicBezTo>
                      <a:pt x="1707" y="15191"/>
                      <a:pt x="1698" y="15200"/>
                      <a:pt x="1689" y="15182"/>
                    </a:cubicBezTo>
                    <a:cubicBezTo>
                      <a:pt x="1680" y="15155"/>
                      <a:pt x="1680" y="15137"/>
                      <a:pt x="1680" y="15111"/>
                    </a:cubicBezTo>
                    <a:cubicBezTo>
                      <a:pt x="1680" y="15084"/>
                      <a:pt x="1680" y="15030"/>
                      <a:pt x="1725" y="15030"/>
                    </a:cubicBezTo>
                    <a:cubicBezTo>
                      <a:pt x="1644" y="15030"/>
                      <a:pt x="1707" y="14959"/>
                      <a:pt x="1644" y="14941"/>
                    </a:cubicBezTo>
                    <a:cubicBezTo>
                      <a:pt x="1609" y="14933"/>
                      <a:pt x="1529" y="14906"/>
                      <a:pt x="1600" y="14870"/>
                    </a:cubicBezTo>
                    <a:cubicBezTo>
                      <a:pt x="1608" y="14862"/>
                      <a:pt x="1617" y="14858"/>
                      <a:pt x="1625" y="14855"/>
                    </a:cubicBezTo>
                    <a:lnTo>
                      <a:pt x="1625" y="14855"/>
                    </a:lnTo>
                    <a:cubicBezTo>
                      <a:pt x="1628" y="14870"/>
                      <a:pt x="1648" y="14886"/>
                      <a:pt x="1663" y="14886"/>
                    </a:cubicBezTo>
                    <a:cubicBezTo>
                      <a:pt x="1672" y="14886"/>
                      <a:pt x="1680" y="14879"/>
                      <a:pt x="1680" y="14861"/>
                    </a:cubicBezTo>
                    <a:cubicBezTo>
                      <a:pt x="1680" y="14852"/>
                      <a:pt x="1680" y="14835"/>
                      <a:pt x="1680" y="14826"/>
                    </a:cubicBezTo>
                    <a:cubicBezTo>
                      <a:pt x="1707" y="14799"/>
                      <a:pt x="1698" y="14781"/>
                      <a:pt x="1671" y="14772"/>
                    </a:cubicBezTo>
                    <a:cubicBezTo>
                      <a:pt x="1636" y="14763"/>
                      <a:pt x="1653" y="14754"/>
                      <a:pt x="1653" y="14719"/>
                    </a:cubicBezTo>
                    <a:cubicBezTo>
                      <a:pt x="1653" y="14710"/>
                      <a:pt x="1658" y="14708"/>
                      <a:pt x="1663" y="14708"/>
                    </a:cubicBezTo>
                    <a:cubicBezTo>
                      <a:pt x="1669" y="14708"/>
                      <a:pt x="1676" y="14710"/>
                      <a:pt x="1680" y="14710"/>
                    </a:cubicBezTo>
                    <a:cubicBezTo>
                      <a:pt x="1742" y="14683"/>
                      <a:pt x="1627" y="14585"/>
                      <a:pt x="1680" y="14541"/>
                    </a:cubicBezTo>
                    <a:cubicBezTo>
                      <a:pt x="1680" y="14505"/>
                      <a:pt x="1600" y="14452"/>
                      <a:pt x="1618" y="14443"/>
                    </a:cubicBezTo>
                    <a:cubicBezTo>
                      <a:pt x="1636" y="14434"/>
                      <a:pt x="1680" y="14425"/>
                      <a:pt x="1671" y="14407"/>
                    </a:cubicBezTo>
                    <a:cubicBezTo>
                      <a:pt x="1671" y="14398"/>
                      <a:pt x="1627" y="14398"/>
                      <a:pt x="1609" y="14371"/>
                    </a:cubicBezTo>
                    <a:lnTo>
                      <a:pt x="1707" y="14336"/>
                    </a:lnTo>
                    <a:cubicBezTo>
                      <a:pt x="1662" y="14318"/>
                      <a:pt x="1627" y="14282"/>
                      <a:pt x="1662" y="14229"/>
                    </a:cubicBezTo>
                    <a:cubicBezTo>
                      <a:pt x="1671" y="14202"/>
                      <a:pt x="1680" y="14166"/>
                      <a:pt x="1680" y="14140"/>
                    </a:cubicBezTo>
                    <a:cubicBezTo>
                      <a:pt x="1680" y="14133"/>
                      <a:pt x="1670" y="14112"/>
                      <a:pt x="1665" y="14112"/>
                    </a:cubicBezTo>
                    <a:cubicBezTo>
                      <a:pt x="1664" y="14112"/>
                      <a:pt x="1662" y="14115"/>
                      <a:pt x="1662" y="14122"/>
                    </a:cubicBezTo>
                    <a:lnTo>
                      <a:pt x="1662" y="14060"/>
                    </a:lnTo>
                    <a:cubicBezTo>
                      <a:pt x="1662" y="14033"/>
                      <a:pt x="1662" y="14028"/>
                      <a:pt x="1659" y="14028"/>
                    </a:cubicBezTo>
                    <a:cubicBezTo>
                      <a:pt x="1657" y="14028"/>
                      <a:pt x="1655" y="14030"/>
                      <a:pt x="1651" y="14030"/>
                    </a:cubicBezTo>
                    <a:cubicBezTo>
                      <a:pt x="1647" y="14030"/>
                      <a:pt x="1642" y="14028"/>
                      <a:pt x="1636" y="14024"/>
                    </a:cubicBezTo>
                    <a:cubicBezTo>
                      <a:pt x="1609" y="13997"/>
                      <a:pt x="1653" y="13926"/>
                      <a:pt x="1662" y="13908"/>
                    </a:cubicBezTo>
                    <a:cubicBezTo>
                      <a:pt x="1662" y="13890"/>
                      <a:pt x="1680" y="13828"/>
                      <a:pt x="1662" y="13801"/>
                    </a:cubicBezTo>
                    <a:cubicBezTo>
                      <a:pt x="1644" y="13775"/>
                      <a:pt x="1582" y="13801"/>
                      <a:pt x="1636" y="13739"/>
                    </a:cubicBezTo>
                    <a:cubicBezTo>
                      <a:pt x="1671" y="13725"/>
                      <a:pt x="1696" y="13676"/>
                      <a:pt x="1667" y="13676"/>
                    </a:cubicBezTo>
                    <a:cubicBezTo>
                      <a:pt x="1660" y="13676"/>
                      <a:pt x="1649" y="13679"/>
                      <a:pt x="1636" y="13686"/>
                    </a:cubicBezTo>
                    <a:cubicBezTo>
                      <a:pt x="1582" y="13686"/>
                      <a:pt x="1573" y="13641"/>
                      <a:pt x="1609" y="13605"/>
                    </a:cubicBezTo>
                    <a:cubicBezTo>
                      <a:pt x="1644" y="13561"/>
                      <a:pt x="1671" y="13579"/>
                      <a:pt x="1644" y="13516"/>
                    </a:cubicBezTo>
                    <a:cubicBezTo>
                      <a:pt x="1644" y="13516"/>
                      <a:pt x="1582" y="13436"/>
                      <a:pt x="1591" y="13436"/>
                    </a:cubicBezTo>
                    <a:cubicBezTo>
                      <a:pt x="1592" y="13435"/>
                      <a:pt x="1593" y="13435"/>
                      <a:pt x="1594" y="13435"/>
                    </a:cubicBezTo>
                    <a:cubicBezTo>
                      <a:pt x="1604" y="13435"/>
                      <a:pt x="1628" y="13466"/>
                      <a:pt x="1645" y="13466"/>
                    </a:cubicBezTo>
                    <a:cubicBezTo>
                      <a:pt x="1648" y="13466"/>
                      <a:pt x="1651" y="13465"/>
                      <a:pt x="1653" y="13463"/>
                    </a:cubicBezTo>
                    <a:cubicBezTo>
                      <a:pt x="1671" y="13436"/>
                      <a:pt x="1627" y="13383"/>
                      <a:pt x="1618" y="13365"/>
                    </a:cubicBezTo>
                    <a:cubicBezTo>
                      <a:pt x="1609" y="13329"/>
                      <a:pt x="1618" y="13294"/>
                      <a:pt x="1636" y="13267"/>
                    </a:cubicBezTo>
                    <a:cubicBezTo>
                      <a:pt x="1653" y="13240"/>
                      <a:pt x="1662" y="13213"/>
                      <a:pt x="1671" y="13178"/>
                    </a:cubicBezTo>
                    <a:cubicBezTo>
                      <a:pt x="1671" y="13142"/>
                      <a:pt x="1662" y="13107"/>
                      <a:pt x="1653" y="13071"/>
                    </a:cubicBezTo>
                    <a:cubicBezTo>
                      <a:pt x="1644" y="13035"/>
                      <a:pt x="1600" y="13017"/>
                      <a:pt x="1636" y="12991"/>
                    </a:cubicBezTo>
                    <a:cubicBezTo>
                      <a:pt x="1671" y="12964"/>
                      <a:pt x="1680" y="12919"/>
                      <a:pt x="1671" y="12884"/>
                    </a:cubicBezTo>
                    <a:cubicBezTo>
                      <a:pt x="1671" y="12860"/>
                      <a:pt x="1655" y="12856"/>
                      <a:pt x="1637" y="12856"/>
                    </a:cubicBezTo>
                    <a:cubicBezTo>
                      <a:pt x="1628" y="12856"/>
                      <a:pt x="1618" y="12857"/>
                      <a:pt x="1609" y="12857"/>
                    </a:cubicBezTo>
                    <a:cubicBezTo>
                      <a:pt x="1698" y="12857"/>
                      <a:pt x="1671" y="12741"/>
                      <a:pt x="1636" y="12706"/>
                    </a:cubicBezTo>
                    <a:cubicBezTo>
                      <a:pt x="1609" y="12679"/>
                      <a:pt x="1618" y="12643"/>
                      <a:pt x="1644" y="12634"/>
                    </a:cubicBezTo>
                    <a:cubicBezTo>
                      <a:pt x="1647" y="12633"/>
                      <a:pt x="1650" y="12633"/>
                      <a:pt x="1652" y="12633"/>
                    </a:cubicBezTo>
                    <a:cubicBezTo>
                      <a:pt x="1661" y="12633"/>
                      <a:pt x="1668" y="12641"/>
                      <a:pt x="1677" y="12641"/>
                    </a:cubicBezTo>
                    <a:cubicBezTo>
                      <a:pt x="1680" y="12641"/>
                      <a:pt x="1684" y="12639"/>
                      <a:pt x="1689" y="12634"/>
                    </a:cubicBezTo>
                    <a:cubicBezTo>
                      <a:pt x="1707" y="12608"/>
                      <a:pt x="1680" y="12590"/>
                      <a:pt x="1671" y="12581"/>
                    </a:cubicBezTo>
                    <a:cubicBezTo>
                      <a:pt x="1653" y="12545"/>
                      <a:pt x="1662" y="12510"/>
                      <a:pt x="1689" y="12483"/>
                    </a:cubicBezTo>
                    <a:cubicBezTo>
                      <a:pt x="1734" y="12483"/>
                      <a:pt x="1662" y="12430"/>
                      <a:pt x="1662" y="12412"/>
                    </a:cubicBezTo>
                    <a:cubicBezTo>
                      <a:pt x="1653" y="12358"/>
                      <a:pt x="1671" y="12305"/>
                      <a:pt x="1644" y="12260"/>
                    </a:cubicBezTo>
                    <a:cubicBezTo>
                      <a:pt x="1627" y="12225"/>
                      <a:pt x="1627" y="12180"/>
                      <a:pt x="1636" y="12136"/>
                    </a:cubicBezTo>
                    <a:cubicBezTo>
                      <a:pt x="1644" y="12091"/>
                      <a:pt x="1671" y="12011"/>
                      <a:pt x="1636" y="11966"/>
                    </a:cubicBezTo>
                    <a:cubicBezTo>
                      <a:pt x="1627" y="11949"/>
                      <a:pt x="1671" y="11931"/>
                      <a:pt x="1680" y="11913"/>
                    </a:cubicBezTo>
                    <a:cubicBezTo>
                      <a:pt x="1689" y="11895"/>
                      <a:pt x="1662" y="11877"/>
                      <a:pt x="1662" y="11842"/>
                    </a:cubicBezTo>
                    <a:cubicBezTo>
                      <a:pt x="1662" y="11806"/>
                      <a:pt x="1662" y="11770"/>
                      <a:pt x="1662" y="11735"/>
                    </a:cubicBezTo>
                    <a:cubicBezTo>
                      <a:pt x="1653" y="11690"/>
                      <a:pt x="1627" y="11708"/>
                      <a:pt x="1653" y="11664"/>
                    </a:cubicBezTo>
                    <a:cubicBezTo>
                      <a:pt x="1680" y="11619"/>
                      <a:pt x="1725" y="11530"/>
                      <a:pt x="1627" y="11530"/>
                    </a:cubicBezTo>
                    <a:cubicBezTo>
                      <a:pt x="1725" y="11530"/>
                      <a:pt x="1698" y="11298"/>
                      <a:pt x="1653" y="11254"/>
                    </a:cubicBezTo>
                    <a:cubicBezTo>
                      <a:pt x="1618" y="11209"/>
                      <a:pt x="1778" y="11165"/>
                      <a:pt x="1689" y="11111"/>
                    </a:cubicBezTo>
                    <a:cubicBezTo>
                      <a:pt x="1653" y="11094"/>
                      <a:pt x="1600" y="11085"/>
                      <a:pt x="1644" y="11040"/>
                    </a:cubicBezTo>
                    <a:cubicBezTo>
                      <a:pt x="1644" y="11026"/>
                      <a:pt x="1644" y="10970"/>
                      <a:pt x="1640" y="10949"/>
                    </a:cubicBezTo>
                    <a:lnTo>
                      <a:pt x="1640" y="10949"/>
                    </a:lnTo>
                    <a:cubicBezTo>
                      <a:pt x="1645" y="10952"/>
                      <a:pt x="1650" y="10954"/>
                      <a:pt x="1656" y="10954"/>
                    </a:cubicBezTo>
                    <a:cubicBezTo>
                      <a:pt x="1662" y="10954"/>
                      <a:pt x="1668" y="10951"/>
                      <a:pt x="1671" y="10942"/>
                    </a:cubicBezTo>
                    <a:cubicBezTo>
                      <a:pt x="1680" y="10915"/>
                      <a:pt x="1680" y="10898"/>
                      <a:pt x="1671" y="10880"/>
                    </a:cubicBezTo>
                    <a:cubicBezTo>
                      <a:pt x="1671" y="10826"/>
                      <a:pt x="1716" y="10764"/>
                      <a:pt x="1707" y="10719"/>
                    </a:cubicBezTo>
                    <a:lnTo>
                      <a:pt x="1707" y="10719"/>
                    </a:lnTo>
                    <a:cubicBezTo>
                      <a:pt x="1684" y="10748"/>
                      <a:pt x="1651" y="10765"/>
                      <a:pt x="1616" y="10765"/>
                    </a:cubicBezTo>
                    <a:cubicBezTo>
                      <a:pt x="1596" y="10765"/>
                      <a:pt x="1575" y="10759"/>
                      <a:pt x="1555" y="10746"/>
                    </a:cubicBezTo>
                    <a:cubicBezTo>
                      <a:pt x="1555" y="10723"/>
                      <a:pt x="1567" y="10717"/>
                      <a:pt x="1581" y="10717"/>
                    </a:cubicBezTo>
                    <a:cubicBezTo>
                      <a:pt x="1601" y="10717"/>
                      <a:pt x="1625" y="10728"/>
                      <a:pt x="1636" y="10728"/>
                    </a:cubicBezTo>
                    <a:cubicBezTo>
                      <a:pt x="1662" y="10728"/>
                      <a:pt x="1644" y="10666"/>
                      <a:pt x="1653" y="10648"/>
                    </a:cubicBezTo>
                    <a:cubicBezTo>
                      <a:pt x="1653" y="10621"/>
                      <a:pt x="1707" y="10586"/>
                      <a:pt x="1698" y="10577"/>
                    </a:cubicBezTo>
                    <a:cubicBezTo>
                      <a:pt x="1680" y="10568"/>
                      <a:pt x="1653" y="10559"/>
                      <a:pt x="1662" y="10532"/>
                    </a:cubicBezTo>
                    <a:cubicBezTo>
                      <a:pt x="1671" y="10497"/>
                      <a:pt x="1707" y="10452"/>
                      <a:pt x="1707" y="10399"/>
                    </a:cubicBezTo>
                    <a:lnTo>
                      <a:pt x="1707" y="10399"/>
                    </a:lnTo>
                    <a:cubicBezTo>
                      <a:pt x="1705" y="10401"/>
                      <a:pt x="1703" y="10403"/>
                      <a:pt x="1701" y="10403"/>
                    </a:cubicBezTo>
                    <a:cubicBezTo>
                      <a:pt x="1681" y="10403"/>
                      <a:pt x="1688" y="10219"/>
                      <a:pt x="1680" y="10194"/>
                    </a:cubicBezTo>
                    <a:cubicBezTo>
                      <a:pt x="1678" y="10190"/>
                      <a:pt x="1674" y="10189"/>
                      <a:pt x="1669" y="10189"/>
                    </a:cubicBezTo>
                    <a:cubicBezTo>
                      <a:pt x="1657" y="10189"/>
                      <a:pt x="1638" y="10195"/>
                      <a:pt x="1623" y="10195"/>
                    </a:cubicBezTo>
                    <a:cubicBezTo>
                      <a:pt x="1614" y="10195"/>
                      <a:pt x="1605" y="10193"/>
                      <a:pt x="1600" y="10185"/>
                    </a:cubicBezTo>
                    <a:cubicBezTo>
                      <a:pt x="1582" y="10158"/>
                      <a:pt x="1653" y="10140"/>
                      <a:pt x="1671" y="10140"/>
                    </a:cubicBezTo>
                    <a:cubicBezTo>
                      <a:pt x="1653" y="10140"/>
                      <a:pt x="1618" y="10123"/>
                      <a:pt x="1636" y="10105"/>
                    </a:cubicBezTo>
                    <a:cubicBezTo>
                      <a:pt x="1662" y="10078"/>
                      <a:pt x="1689" y="10096"/>
                      <a:pt x="1707" y="10069"/>
                    </a:cubicBezTo>
                    <a:cubicBezTo>
                      <a:pt x="1716" y="10051"/>
                      <a:pt x="1627" y="10034"/>
                      <a:pt x="1636" y="9998"/>
                    </a:cubicBezTo>
                    <a:cubicBezTo>
                      <a:pt x="1636" y="9989"/>
                      <a:pt x="1716" y="9927"/>
                      <a:pt x="1680" y="9927"/>
                    </a:cubicBezTo>
                    <a:cubicBezTo>
                      <a:pt x="1662" y="9927"/>
                      <a:pt x="1652" y="9939"/>
                      <a:pt x="1645" y="9939"/>
                    </a:cubicBezTo>
                    <a:cubicBezTo>
                      <a:pt x="1642" y="9939"/>
                      <a:pt x="1639" y="9936"/>
                      <a:pt x="1636" y="9927"/>
                    </a:cubicBezTo>
                    <a:cubicBezTo>
                      <a:pt x="1627" y="9918"/>
                      <a:pt x="1627" y="9909"/>
                      <a:pt x="1636" y="9900"/>
                    </a:cubicBezTo>
                    <a:cubicBezTo>
                      <a:pt x="1642" y="9891"/>
                      <a:pt x="1651" y="9889"/>
                      <a:pt x="1662" y="9889"/>
                    </a:cubicBezTo>
                    <a:cubicBezTo>
                      <a:pt x="1671" y="9889"/>
                      <a:pt x="1680" y="9890"/>
                      <a:pt x="1689" y="9890"/>
                    </a:cubicBezTo>
                    <a:cubicBezTo>
                      <a:pt x="1701" y="9890"/>
                      <a:pt x="1712" y="9887"/>
                      <a:pt x="1716" y="9873"/>
                    </a:cubicBezTo>
                    <a:cubicBezTo>
                      <a:pt x="1725" y="9847"/>
                      <a:pt x="1725" y="9820"/>
                      <a:pt x="1716" y="9793"/>
                    </a:cubicBezTo>
                    <a:cubicBezTo>
                      <a:pt x="1716" y="9784"/>
                      <a:pt x="1689" y="9766"/>
                      <a:pt x="1689" y="9766"/>
                    </a:cubicBezTo>
                    <a:cubicBezTo>
                      <a:pt x="1698" y="9722"/>
                      <a:pt x="1698" y="9677"/>
                      <a:pt x="1689" y="9633"/>
                    </a:cubicBezTo>
                    <a:cubicBezTo>
                      <a:pt x="1684" y="9604"/>
                      <a:pt x="1674" y="9588"/>
                      <a:pt x="1663" y="9588"/>
                    </a:cubicBezTo>
                    <a:cubicBezTo>
                      <a:pt x="1654" y="9588"/>
                      <a:pt x="1644" y="9599"/>
                      <a:pt x="1636" y="9624"/>
                    </a:cubicBezTo>
                    <a:cubicBezTo>
                      <a:pt x="1627" y="9588"/>
                      <a:pt x="1644" y="9544"/>
                      <a:pt x="1671" y="9517"/>
                    </a:cubicBezTo>
                    <a:cubicBezTo>
                      <a:pt x="1689" y="9490"/>
                      <a:pt x="1734" y="9455"/>
                      <a:pt x="1707" y="9410"/>
                    </a:cubicBezTo>
                    <a:cubicBezTo>
                      <a:pt x="1680" y="9374"/>
                      <a:pt x="1671" y="9383"/>
                      <a:pt x="1671" y="9348"/>
                    </a:cubicBezTo>
                    <a:cubicBezTo>
                      <a:pt x="1671" y="9321"/>
                      <a:pt x="1671" y="9303"/>
                      <a:pt x="1671" y="9285"/>
                    </a:cubicBezTo>
                    <a:cubicBezTo>
                      <a:pt x="1662" y="9285"/>
                      <a:pt x="1644" y="9285"/>
                      <a:pt x="1644" y="9276"/>
                    </a:cubicBezTo>
                    <a:cubicBezTo>
                      <a:pt x="1627" y="9241"/>
                      <a:pt x="1644" y="9187"/>
                      <a:pt x="1636" y="9152"/>
                    </a:cubicBezTo>
                    <a:cubicBezTo>
                      <a:pt x="1618" y="9107"/>
                      <a:pt x="1591" y="9081"/>
                      <a:pt x="1636" y="9054"/>
                    </a:cubicBezTo>
                    <a:cubicBezTo>
                      <a:pt x="1653" y="9018"/>
                      <a:pt x="1653" y="8965"/>
                      <a:pt x="1636" y="8929"/>
                    </a:cubicBezTo>
                    <a:cubicBezTo>
                      <a:pt x="1632" y="8927"/>
                      <a:pt x="1629" y="8926"/>
                      <a:pt x="1626" y="8926"/>
                    </a:cubicBezTo>
                    <a:cubicBezTo>
                      <a:pt x="1605" y="8926"/>
                      <a:pt x="1591" y="8976"/>
                      <a:pt x="1591" y="8991"/>
                    </a:cubicBezTo>
                    <a:cubicBezTo>
                      <a:pt x="1582" y="8956"/>
                      <a:pt x="1591" y="8929"/>
                      <a:pt x="1600" y="8902"/>
                    </a:cubicBezTo>
                    <a:cubicBezTo>
                      <a:pt x="1618" y="8885"/>
                      <a:pt x="1636" y="8867"/>
                      <a:pt x="1644" y="8840"/>
                    </a:cubicBezTo>
                    <a:cubicBezTo>
                      <a:pt x="1653" y="8795"/>
                      <a:pt x="1618" y="8778"/>
                      <a:pt x="1636" y="8733"/>
                    </a:cubicBezTo>
                    <a:cubicBezTo>
                      <a:pt x="1644" y="8715"/>
                      <a:pt x="1734" y="8671"/>
                      <a:pt x="1671" y="8653"/>
                    </a:cubicBezTo>
                    <a:cubicBezTo>
                      <a:pt x="1636" y="8644"/>
                      <a:pt x="1582" y="8644"/>
                      <a:pt x="1618" y="8591"/>
                    </a:cubicBezTo>
                    <a:cubicBezTo>
                      <a:pt x="1644" y="8564"/>
                      <a:pt x="1662" y="8564"/>
                      <a:pt x="1680" y="8519"/>
                    </a:cubicBezTo>
                    <a:cubicBezTo>
                      <a:pt x="1680" y="8510"/>
                      <a:pt x="1698" y="8412"/>
                      <a:pt x="1680" y="8412"/>
                    </a:cubicBezTo>
                    <a:cubicBezTo>
                      <a:pt x="1667" y="8412"/>
                      <a:pt x="1644" y="8419"/>
                      <a:pt x="1627" y="8419"/>
                    </a:cubicBezTo>
                    <a:cubicBezTo>
                      <a:pt x="1609" y="8419"/>
                      <a:pt x="1595" y="8412"/>
                      <a:pt x="1600" y="8386"/>
                    </a:cubicBezTo>
                    <a:cubicBezTo>
                      <a:pt x="1603" y="8365"/>
                      <a:pt x="1611" y="8359"/>
                      <a:pt x="1620" y="8359"/>
                    </a:cubicBezTo>
                    <a:cubicBezTo>
                      <a:pt x="1633" y="8359"/>
                      <a:pt x="1649" y="8369"/>
                      <a:pt x="1663" y="8369"/>
                    </a:cubicBezTo>
                    <a:cubicBezTo>
                      <a:pt x="1666" y="8369"/>
                      <a:pt x="1669" y="8369"/>
                      <a:pt x="1671" y="8368"/>
                    </a:cubicBezTo>
                    <a:cubicBezTo>
                      <a:pt x="1671" y="8368"/>
                      <a:pt x="1618" y="8323"/>
                      <a:pt x="1609" y="8323"/>
                    </a:cubicBezTo>
                    <a:cubicBezTo>
                      <a:pt x="1591" y="8288"/>
                      <a:pt x="1600" y="8288"/>
                      <a:pt x="1627" y="8270"/>
                    </a:cubicBezTo>
                    <a:cubicBezTo>
                      <a:pt x="1662" y="8234"/>
                      <a:pt x="1680" y="8181"/>
                      <a:pt x="1671" y="8127"/>
                    </a:cubicBezTo>
                    <a:cubicBezTo>
                      <a:pt x="1665" y="8111"/>
                      <a:pt x="1648" y="8107"/>
                      <a:pt x="1629" y="8107"/>
                    </a:cubicBezTo>
                    <a:cubicBezTo>
                      <a:pt x="1605" y="8107"/>
                      <a:pt x="1578" y="8114"/>
                      <a:pt x="1564" y="8114"/>
                    </a:cubicBezTo>
                    <a:cubicBezTo>
                      <a:pt x="1559" y="8114"/>
                      <a:pt x="1555" y="8113"/>
                      <a:pt x="1555" y="8110"/>
                    </a:cubicBezTo>
                    <a:cubicBezTo>
                      <a:pt x="1555" y="8092"/>
                      <a:pt x="1591" y="8083"/>
                      <a:pt x="1600" y="8065"/>
                    </a:cubicBezTo>
                    <a:cubicBezTo>
                      <a:pt x="1618" y="8038"/>
                      <a:pt x="1636" y="8012"/>
                      <a:pt x="1636" y="7985"/>
                    </a:cubicBezTo>
                    <a:cubicBezTo>
                      <a:pt x="1644" y="7949"/>
                      <a:pt x="1707" y="7878"/>
                      <a:pt x="1698" y="7851"/>
                    </a:cubicBezTo>
                    <a:cubicBezTo>
                      <a:pt x="1680" y="7825"/>
                      <a:pt x="1636" y="7807"/>
                      <a:pt x="1653" y="7798"/>
                    </a:cubicBezTo>
                    <a:cubicBezTo>
                      <a:pt x="1671" y="7780"/>
                      <a:pt x="1689" y="7780"/>
                      <a:pt x="1689" y="7753"/>
                    </a:cubicBezTo>
                    <a:cubicBezTo>
                      <a:pt x="1698" y="7700"/>
                      <a:pt x="1609" y="7673"/>
                      <a:pt x="1600" y="7611"/>
                    </a:cubicBezTo>
                    <a:cubicBezTo>
                      <a:pt x="1600" y="7583"/>
                      <a:pt x="1626" y="7560"/>
                      <a:pt x="1651" y="7539"/>
                    </a:cubicBezTo>
                    <a:lnTo>
                      <a:pt x="1651" y="7539"/>
                    </a:lnTo>
                    <a:cubicBezTo>
                      <a:pt x="1658" y="7546"/>
                      <a:pt x="1669" y="7552"/>
                      <a:pt x="1678" y="7552"/>
                    </a:cubicBezTo>
                    <a:cubicBezTo>
                      <a:pt x="1689" y="7552"/>
                      <a:pt x="1698" y="7544"/>
                      <a:pt x="1698" y="7522"/>
                    </a:cubicBezTo>
                    <a:cubicBezTo>
                      <a:pt x="1698" y="7513"/>
                      <a:pt x="1698" y="7504"/>
                      <a:pt x="1698" y="7495"/>
                    </a:cubicBezTo>
                    <a:cubicBezTo>
                      <a:pt x="1696" y="7495"/>
                      <a:pt x="1695" y="7495"/>
                      <a:pt x="1693" y="7495"/>
                    </a:cubicBezTo>
                    <a:lnTo>
                      <a:pt x="1693" y="7495"/>
                    </a:lnTo>
                    <a:cubicBezTo>
                      <a:pt x="1696" y="7489"/>
                      <a:pt x="1698" y="7483"/>
                      <a:pt x="1698" y="7477"/>
                    </a:cubicBezTo>
                    <a:cubicBezTo>
                      <a:pt x="1698" y="7473"/>
                      <a:pt x="1695" y="7471"/>
                      <a:pt x="1691" y="7471"/>
                    </a:cubicBezTo>
                    <a:cubicBezTo>
                      <a:pt x="1679" y="7471"/>
                      <a:pt x="1653" y="7488"/>
                      <a:pt x="1653" y="7495"/>
                    </a:cubicBezTo>
                    <a:cubicBezTo>
                      <a:pt x="1653" y="7459"/>
                      <a:pt x="1698" y="7450"/>
                      <a:pt x="1698" y="7415"/>
                    </a:cubicBezTo>
                    <a:cubicBezTo>
                      <a:pt x="1689" y="7379"/>
                      <a:pt x="1680" y="7344"/>
                      <a:pt x="1680" y="7308"/>
                    </a:cubicBezTo>
                    <a:cubicBezTo>
                      <a:pt x="1680" y="7310"/>
                      <a:pt x="1680" y="7312"/>
                      <a:pt x="1680" y="7312"/>
                    </a:cubicBezTo>
                    <a:cubicBezTo>
                      <a:pt x="1680" y="7312"/>
                      <a:pt x="1678" y="7271"/>
                      <a:pt x="1662" y="7263"/>
                    </a:cubicBezTo>
                    <a:cubicBezTo>
                      <a:pt x="1644" y="7246"/>
                      <a:pt x="1653" y="7228"/>
                      <a:pt x="1662" y="7201"/>
                    </a:cubicBezTo>
                    <a:cubicBezTo>
                      <a:pt x="1680" y="7157"/>
                      <a:pt x="1680" y="7103"/>
                      <a:pt x="1662" y="7059"/>
                    </a:cubicBezTo>
                    <a:cubicBezTo>
                      <a:pt x="1653" y="7050"/>
                      <a:pt x="1591" y="6987"/>
                      <a:pt x="1618" y="6987"/>
                    </a:cubicBezTo>
                    <a:cubicBezTo>
                      <a:pt x="1671" y="6987"/>
                      <a:pt x="1734" y="6987"/>
                      <a:pt x="1680" y="6925"/>
                    </a:cubicBezTo>
                    <a:cubicBezTo>
                      <a:pt x="1653" y="6891"/>
                      <a:pt x="1600" y="6857"/>
                      <a:pt x="1596" y="6819"/>
                    </a:cubicBezTo>
                    <a:lnTo>
                      <a:pt x="1596" y="6819"/>
                    </a:lnTo>
                    <a:cubicBezTo>
                      <a:pt x="1608" y="6830"/>
                      <a:pt x="1637" y="6836"/>
                      <a:pt x="1644" y="6836"/>
                    </a:cubicBezTo>
                    <a:cubicBezTo>
                      <a:pt x="1644" y="6809"/>
                      <a:pt x="1653" y="6774"/>
                      <a:pt x="1618" y="6774"/>
                    </a:cubicBezTo>
                    <a:cubicBezTo>
                      <a:pt x="1614" y="6777"/>
                      <a:pt x="1610" y="6781"/>
                      <a:pt x="1606" y="6786"/>
                    </a:cubicBezTo>
                    <a:lnTo>
                      <a:pt x="1606" y="6786"/>
                    </a:lnTo>
                    <a:cubicBezTo>
                      <a:pt x="1607" y="6785"/>
                      <a:pt x="1608" y="6784"/>
                      <a:pt x="1609" y="6782"/>
                    </a:cubicBezTo>
                    <a:cubicBezTo>
                      <a:pt x="1636" y="6747"/>
                      <a:pt x="1671" y="6729"/>
                      <a:pt x="1689" y="6684"/>
                    </a:cubicBezTo>
                    <a:cubicBezTo>
                      <a:pt x="1698" y="6649"/>
                      <a:pt x="1671" y="6649"/>
                      <a:pt x="1671" y="6613"/>
                    </a:cubicBezTo>
                    <a:cubicBezTo>
                      <a:pt x="1671" y="6586"/>
                      <a:pt x="1716" y="6569"/>
                      <a:pt x="1716" y="6542"/>
                    </a:cubicBezTo>
                    <a:cubicBezTo>
                      <a:pt x="1716" y="6533"/>
                      <a:pt x="1689" y="6524"/>
                      <a:pt x="1680" y="6515"/>
                    </a:cubicBezTo>
                    <a:cubicBezTo>
                      <a:pt x="1636" y="6471"/>
                      <a:pt x="1734" y="6435"/>
                      <a:pt x="1734" y="6399"/>
                    </a:cubicBezTo>
                    <a:lnTo>
                      <a:pt x="1734" y="6399"/>
                    </a:lnTo>
                    <a:cubicBezTo>
                      <a:pt x="1734" y="6406"/>
                      <a:pt x="1715" y="6412"/>
                      <a:pt x="1695" y="6412"/>
                    </a:cubicBezTo>
                    <a:cubicBezTo>
                      <a:pt x="1663" y="6412"/>
                      <a:pt x="1630" y="6398"/>
                      <a:pt x="1662" y="6355"/>
                    </a:cubicBezTo>
                    <a:cubicBezTo>
                      <a:pt x="1689" y="6310"/>
                      <a:pt x="1698" y="6328"/>
                      <a:pt x="1698" y="6275"/>
                    </a:cubicBezTo>
                    <a:cubicBezTo>
                      <a:pt x="1707" y="6248"/>
                      <a:pt x="1716" y="6239"/>
                      <a:pt x="1742" y="6239"/>
                    </a:cubicBezTo>
                    <a:cubicBezTo>
                      <a:pt x="1662" y="6239"/>
                      <a:pt x="1734" y="6097"/>
                      <a:pt x="1653" y="6097"/>
                    </a:cubicBezTo>
                    <a:cubicBezTo>
                      <a:pt x="1698" y="6097"/>
                      <a:pt x="1689" y="5999"/>
                      <a:pt x="1689" y="5972"/>
                    </a:cubicBezTo>
                    <a:cubicBezTo>
                      <a:pt x="1689" y="5945"/>
                      <a:pt x="1680" y="5918"/>
                      <a:pt x="1671" y="5901"/>
                    </a:cubicBezTo>
                    <a:cubicBezTo>
                      <a:pt x="1671" y="5901"/>
                      <a:pt x="1627" y="5874"/>
                      <a:pt x="1627" y="5874"/>
                    </a:cubicBezTo>
                    <a:cubicBezTo>
                      <a:pt x="1630" y="5871"/>
                      <a:pt x="1640" y="5870"/>
                      <a:pt x="1652" y="5870"/>
                    </a:cubicBezTo>
                    <a:cubicBezTo>
                      <a:pt x="1678" y="5870"/>
                      <a:pt x="1716" y="5874"/>
                      <a:pt x="1734" y="5874"/>
                    </a:cubicBezTo>
                    <a:cubicBezTo>
                      <a:pt x="1707" y="5847"/>
                      <a:pt x="1698" y="5820"/>
                      <a:pt x="1662" y="5812"/>
                    </a:cubicBezTo>
                    <a:cubicBezTo>
                      <a:pt x="1636" y="5803"/>
                      <a:pt x="1582" y="5803"/>
                      <a:pt x="1582" y="5749"/>
                    </a:cubicBezTo>
                    <a:cubicBezTo>
                      <a:pt x="1600" y="5749"/>
                      <a:pt x="1634" y="5757"/>
                      <a:pt x="1659" y="5757"/>
                    </a:cubicBezTo>
                    <a:cubicBezTo>
                      <a:pt x="1672" y="5757"/>
                      <a:pt x="1683" y="5755"/>
                      <a:pt x="1689" y="5749"/>
                    </a:cubicBezTo>
                    <a:cubicBezTo>
                      <a:pt x="1698" y="5740"/>
                      <a:pt x="1662" y="5705"/>
                      <a:pt x="1644" y="5696"/>
                    </a:cubicBezTo>
                    <a:cubicBezTo>
                      <a:pt x="1644" y="5669"/>
                      <a:pt x="1644" y="5651"/>
                      <a:pt x="1662" y="5625"/>
                    </a:cubicBezTo>
                    <a:cubicBezTo>
                      <a:pt x="1671" y="5616"/>
                      <a:pt x="1698" y="5598"/>
                      <a:pt x="1698" y="5580"/>
                    </a:cubicBezTo>
                    <a:cubicBezTo>
                      <a:pt x="1698" y="5562"/>
                      <a:pt x="1627" y="5544"/>
                      <a:pt x="1636" y="5527"/>
                    </a:cubicBezTo>
                    <a:cubicBezTo>
                      <a:pt x="1644" y="5500"/>
                      <a:pt x="1662" y="5509"/>
                      <a:pt x="1671" y="5500"/>
                    </a:cubicBezTo>
                    <a:cubicBezTo>
                      <a:pt x="1671" y="5482"/>
                      <a:pt x="1680" y="5464"/>
                      <a:pt x="1680" y="5446"/>
                    </a:cubicBezTo>
                    <a:cubicBezTo>
                      <a:pt x="1671" y="5411"/>
                      <a:pt x="1671" y="5375"/>
                      <a:pt x="1662" y="5339"/>
                    </a:cubicBezTo>
                    <a:cubicBezTo>
                      <a:pt x="1662" y="5304"/>
                      <a:pt x="1689" y="5295"/>
                      <a:pt x="1680" y="5259"/>
                    </a:cubicBezTo>
                    <a:cubicBezTo>
                      <a:pt x="1671" y="5242"/>
                      <a:pt x="1653" y="5233"/>
                      <a:pt x="1636" y="5233"/>
                    </a:cubicBezTo>
                    <a:cubicBezTo>
                      <a:pt x="1689" y="5233"/>
                      <a:pt x="1707" y="5233"/>
                      <a:pt x="1716" y="5179"/>
                    </a:cubicBezTo>
                    <a:lnTo>
                      <a:pt x="1680" y="5179"/>
                    </a:lnTo>
                    <a:cubicBezTo>
                      <a:pt x="1680" y="5144"/>
                      <a:pt x="1707" y="5019"/>
                      <a:pt x="1680" y="4992"/>
                    </a:cubicBezTo>
                    <a:cubicBezTo>
                      <a:pt x="1680" y="4992"/>
                      <a:pt x="1648" y="5004"/>
                      <a:pt x="1630" y="5004"/>
                    </a:cubicBezTo>
                    <a:cubicBezTo>
                      <a:pt x="1621" y="5004"/>
                      <a:pt x="1615" y="5001"/>
                      <a:pt x="1618" y="4992"/>
                    </a:cubicBezTo>
                    <a:cubicBezTo>
                      <a:pt x="1627" y="4974"/>
                      <a:pt x="1653" y="4939"/>
                      <a:pt x="1662" y="4912"/>
                    </a:cubicBezTo>
                    <a:cubicBezTo>
                      <a:pt x="1689" y="4841"/>
                      <a:pt x="1707" y="4769"/>
                      <a:pt x="1698" y="4698"/>
                    </a:cubicBezTo>
                    <a:cubicBezTo>
                      <a:pt x="1698" y="4663"/>
                      <a:pt x="1662" y="4636"/>
                      <a:pt x="1662" y="4600"/>
                    </a:cubicBezTo>
                    <a:cubicBezTo>
                      <a:pt x="1662" y="4538"/>
                      <a:pt x="1636" y="4538"/>
                      <a:pt x="1592" y="4520"/>
                    </a:cubicBezTo>
                    <a:lnTo>
                      <a:pt x="1592" y="4520"/>
                    </a:lnTo>
                    <a:cubicBezTo>
                      <a:pt x="1593" y="4521"/>
                      <a:pt x="1593" y="4521"/>
                      <a:pt x="1594" y="4521"/>
                    </a:cubicBezTo>
                    <a:cubicBezTo>
                      <a:pt x="1618" y="4521"/>
                      <a:pt x="1705" y="4439"/>
                      <a:pt x="1662" y="4422"/>
                    </a:cubicBezTo>
                    <a:cubicBezTo>
                      <a:pt x="1661" y="4422"/>
                      <a:pt x="1659" y="4421"/>
                      <a:pt x="1657" y="4421"/>
                    </a:cubicBezTo>
                    <a:cubicBezTo>
                      <a:pt x="1623" y="4421"/>
                      <a:pt x="1568" y="4503"/>
                      <a:pt x="1541" y="4503"/>
                    </a:cubicBezTo>
                    <a:cubicBezTo>
                      <a:pt x="1540" y="4503"/>
                      <a:pt x="1539" y="4503"/>
                      <a:pt x="1538" y="4502"/>
                    </a:cubicBezTo>
                    <a:lnTo>
                      <a:pt x="1600" y="4413"/>
                    </a:lnTo>
                    <a:cubicBezTo>
                      <a:pt x="1627" y="4386"/>
                      <a:pt x="1671" y="4351"/>
                      <a:pt x="1707" y="4351"/>
                    </a:cubicBezTo>
                    <a:cubicBezTo>
                      <a:pt x="1636" y="4351"/>
                      <a:pt x="1671" y="4271"/>
                      <a:pt x="1636" y="4235"/>
                    </a:cubicBezTo>
                    <a:cubicBezTo>
                      <a:pt x="1636" y="4197"/>
                      <a:pt x="1640" y="4186"/>
                      <a:pt x="1655" y="4186"/>
                    </a:cubicBezTo>
                    <a:cubicBezTo>
                      <a:pt x="1662" y="4186"/>
                      <a:pt x="1670" y="4188"/>
                      <a:pt x="1680" y="4190"/>
                    </a:cubicBezTo>
                    <a:cubicBezTo>
                      <a:pt x="1684" y="4191"/>
                      <a:pt x="1687" y="4191"/>
                      <a:pt x="1689" y="4191"/>
                    </a:cubicBezTo>
                    <a:cubicBezTo>
                      <a:pt x="1716" y="4191"/>
                      <a:pt x="1712" y="4161"/>
                      <a:pt x="1724" y="4155"/>
                    </a:cubicBezTo>
                    <a:lnTo>
                      <a:pt x="1609" y="4155"/>
                    </a:lnTo>
                    <a:cubicBezTo>
                      <a:pt x="1609" y="4101"/>
                      <a:pt x="1707" y="4084"/>
                      <a:pt x="1707" y="4084"/>
                    </a:cubicBezTo>
                    <a:cubicBezTo>
                      <a:pt x="1689" y="4048"/>
                      <a:pt x="1618" y="4003"/>
                      <a:pt x="1653" y="3959"/>
                    </a:cubicBezTo>
                    <a:cubicBezTo>
                      <a:pt x="1689" y="3923"/>
                      <a:pt x="1742" y="3807"/>
                      <a:pt x="1680" y="3781"/>
                    </a:cubicBezTo>
                    <a:cubicBezTo>
                      <a:pt x="1653" y="3772"/>
                      <a:pt x="1689" y="3692"/>
                      <a:pt x="1653" y="3665"/>
                    </a:cubicBezTo>
                    <a:cubicBezTo>
                      <a:pt x="1600" y="3620"/>
                      <a:pt x="1698" y="3620"/>
                      <a:pt x="1707" y="3585"/>
                    </a:cubicBezTo>
                    <a:cubicBezTo>
                      <a:pt x="1716" y="3558"/>
                      <a:pt x="1671" y="3531"/>
                      <a:pt x="1671" y="3496"/>
                    </a:cubicBezTo>
                    <a:cubicBezTo>
                      <a:pt x="1677" y="3479"/>
                      <a:pt x="1682" y="3473"/>
                      <a:pt x="1693" y="3473"/>
                    </a:cubicBezTo>
                    <a:cubicBezTo>
                      <a:pt x="1699" y="3473"/>
                      <a:pt x="1706" y="3475"/>
                      <a:pt x="1716" y="3478"/>
                    </a:cubicBezTo>
                    <a:cubicBezTo>
                      <a:pt x="1742" y="3478"/>
                      <a:pt x="1716" y="3424"/>
                      <a:pt x="1716" y="3416"/>
                    </a:cubicBezTo>
                    <a:cubicBezTo>
                      <a:pt x="1698" y="3398"/>
                      <a:pt x="1716" y="3389"/>
                      <a:pt x="1716" y="3371"/>
                    </a:cubicBezTo>
                    <a:cubicBezTo>
                      <a:pt x="1734" y="3326"/>
                      <a:pt x="1564" y="3371"/>
                      <a:pt x="1662" y="3318"/>
                    </a:cubicBezTo>
                    <a:cubicBezTo>
                      <a:pt x="1716" y="3291"/>
                      <a:pt x="1725" y="3220"/>
                      <a:pt x="1680" y="3184"/>
                    </a:cubicBezTo>
                    <a:cubicBezTo>
                      <a:pt x="1627" y="3148"/>
                      <a:pt x="1618" y="3113"/>
                      <a:pt x="1689" y="3086"/>
                    </a:cubicBezTo>
                    <a:cubicBezTo>
                      <a:pt x="1734" y="3068"/>
                      <a:pt x="1644" y="2970"/>
                      <a:pt x="1689" y="2943"/>
                    </a:cubicBezTo>
                    <a:lnTo>
                      <a:pt x="1689" y="2943"/>
                    </a:lnTo>
                    <a:cubicBezTo>
                      <a:pt x="1687" y="2944"/>
                      <a:pt x="1685" y="2945"/>
                      <a:pt x="1683" y="2945"/>
                    </a:cubicBezTo>
                    <a:cubicBezTo>
                      <a:pt x="1650" y="2945"/>
                      <a:pt x="1592" y="2852"/>
                      <a:pt x="1624" y="2852"/>
                    </a:cubicBezTo>
                    <a:cubicBezTo>
                      <a:pt x="1631" y="2852"/>
                      <a:pt x="1640" y="2855"/>
                      <a:pt x="1653" y="2863"/>
                    </a:cubicBezTo>
                    <a:cubicBezTo>
                      <a:pt x="1742" y="2863"/>
                      <a:pt x="1671" y="2792"/>
                      <a:pt x="1662" y="2748"/>
                    </a:cubicBezTo>
                    <a:cubicBezTo>
                      <a:pt x="1653" y="2721"/>
                      <a:pt x="1662" y="2685"/>
                      <a:pt x="1671" y="2667"/>
                    </a:cubicBezTo>
                    <a:cubicBezTo>
                      <a:pt x="1680" y="2650"/>
                      <a:pt x="1698" y="2658"/>
                      <a:pt x="1698" y="2641"/>
                    </a:cubicBezTo>
                    <a:cubicBezTo>
                      <a:pt x="1698" y="2614"/>
                      <a:pt x="1689" y="2507"/>
                      <a:pt x="1644" y="2507"/>
                    </a:cubicBezTo>
                    <a:cubicBezTo>
                      <a:pt x="1655" y="2507"/>
                      <a:pt x="1665" y="2508"/>
                      <a:pt x="1674" y="2508"/>
                    </a:cubicBezTo>
                    <a:cubicBezTo>
                      <a:pt x="1698" y="2508"/>
                      <a:pt x="1716" y="2503"/>
                      <a:pt x="1716" y="2471"/>
                    </a:cubicBezTo>
                    <a:cubicBezTo>
                      <a:pt x="1716" y="2436"/>
                      <a:pt x="1662" y="2409"/>
                      <a:pt x="1698" y="2391"/>
                    </a:cubicBezTo>
                    <a:cubicBezTo>
                      <a:pt x="1698" y="2391"/>
                      <a:pt x="1689" y="2364"/>
                      <a:pt x="1680" y="2364"/>
                    </a:cubicBezTo>
                    <a:cubicBezTo>
                      <a:pt x="1662" y="2364"/>
                      <a:pt x="1680" y="2338"/>
                      <a:pt x="1680" y="2338"/>
                    </a:cubicBezTo>
                    <a:cubicBezTo>
                      <a:pt x="1698" y="2284"/>
                      <a:pt x="1734" y="2222"/>
                      <a:pt x="1644" y="2222"/>
                    </a:cubicBezTo>
                    <a:cubicBezTo>
                      <a:pt x="1662" y="2222"/>
                      <a:pt x="1734" y="2222"/>
                      <a:pt x="1698" y="2186"/>
                    </a:cubicBezTo>
                    <a:cubicBezTo>
                      <a:pt x="1671" y="2160"/>
                      <a:pt x="1662" y="2169"/>
                      <a:pt x="1662" y="2124"/>
                    </a:cubicBezTo>
                    <a:lnTo>
                      <a:pt x="1662" y="2124"/>
                    </a:lnTo>
                    <a:cubicBezTo>
                      <a:pt x="1662" y="2135"/>
                      <a:pt x="1673" y="2140"/>
                      <a:pt x="1687" y="2140"/>
                    </a:cubicBezTo>
                    <a:cubicBezTo>
                      <a:pt x="1705" y="2140"/>
                      <a:pt x="1728" y="2131"/>
                      <a:pt x="1734" y="2115"/>
                    </a:cubicBezTo>
                    <a:cubicBezTo>
                      <a:pt x="1734" y="2079"/>
                      <a:pt x="1725" y="2053"/>
                      <a:pt x="1716" y="2026"/>
                    </a:cubicBezTo>
                    <a:cubicBezTo>
                      <a:pt x="1698" y="1973"/>
                      <a:pt x="1689" y="1964"/>
                      <a:pt x="1636" y="1964"/>
                    </a:cubicBezTo>
                    <a:cubicBezTo>
                      <a:pt x="1636" y="1910"/>
                      <a:pt x="1644" y="1919"/>
                      <a:pt x="1689" y="1910"/>
                    </a:cubicBezTo>
                    <a:cubicBezTo>
                      <a:pt x="1662" y="1892"/>
                      <a:pt x="1644" y="1884"/>
                      <a:pt x="1618" y="1875"/>
                    </a:cubicBezTo>
                    <a:cubicBezTo>
                      <a:pt x="1662" y="1875"/>
                      <a:pt x="1707" y="1866"/>
                      <a:pt x="1751" y="1848"/>
                    </a:cubicBezTo>
                    <a:cubicBezTo>
                      <a:pt x="1734" y="1821"/>
                      <a:pt x="1698" y="1794"/>
                      <a:pt x="1671" y="1777"/>
                    </a:cubicBezTo>
                    <a:cubicBezTo>
                      <a:pt x="1618" y="1741"/>
                      <a:pt x="1644" y="1688"/>
                      <a:pt x="1662" y="1634"/>
                    </a:cubicBezTo>
                    <a:cubicBezTo>
                      <a:pt x="1671" y="1607"/>
                      <a:pt x="1698" y="1509"/>
                      <a:pt x="1644" y="1501"/>
                    </a:cubicBezTo>
                    <a:lnTo>
                      <a:pt x="1529" y="1501"/>
                    </a:lnTo>
                    <a:cubicBezTo>
                      <a:pt x="1529" y="1477"/>
                      <a:pt x="1560" y="1473"/>
                      <a:pt x="1589" y="1473"/>
                    </a:cubicBezTo>
                    <a:cubicBezTo>
                      <a:pt x="1604" y="1473"/>
                      <a:pt x="1618" y="1474"/>
                      <a:pt x="1627" y="1474"/>
                    </a:cubicBezTo>
                    <a:cubicBezTo>
                      <a:pt x="1591" y="1474"/>
                      <a:pt x="1644" y="1420"/>
                      <a:pt x="1671" y="1420"/>
                    </a:cubicBezTo>
                    <a:cubicBezTo>
                      <a:pt x="1698" y="1420"/>
                      <a:pt x="1734" y="1420"/>
                      <a:pt x="1734" y="1394"/>
                    </a:cubicBezTo>
                    <a:lnTo>
                      <a:pt x="1600" y="1394"/>
                    </a:lnTo>
                    <a:cubicBezTo>
                      <a:pt x="1671" y="1394"/>
                      <a:pt x="1680" y="1233"/>
                      <a:pt x="1680" y="1189"/>
                    </a:cubicBezTo>
                    <a:lnTo>
                      <a:pt x="1680" y="1189"/>
                    </a:lnTo>
                    <a:cubicBezTo>
                      <a:pt x="1680" y="1213"/>
                      <a:pt x="1660" y="1216"/>
                      <a:pt x="1642" y="1216"/>
                    </a:cubicBezTo>
                    <a:cubicBezTo>
                      <a:pt x="1633" y="1216"/>
                      <a:pt x="1624" y="1215"/>
                      <a:pt x="1618" y="1215"/>
                    </a:cubicBezTo>
                    <a:cubicBezTo>
                      <a:pt x="1618" y="1162"/>
                      <a:pt x="1734" y="1135"/>
                      <a:pt x="1680" y="1073"/>
                    </a:cubicBezTo>
                    <a:cubicBezTo>
                      <a:pt x="1671" y="1073"/>
                      <a:pt x="1609" y="1020"/>
                      <a:pt x="1644" y="1011"/>
                    </a:cubicBezTo>
                    <a:cubicBezTo>
                      <a:pt x="1656" y="1011"/>
                      <a:pt x="1688" y="1030"/>
                      <a:pt x="1708" y="1030"/>
                    </a:cubicBezTo>
                    <a:cubicBezTo>
                      <a:pt x="1718" y="1030"/>
                      <a:pt x="1725" y="1025"/>
                      <a:pt x="1725" y="1011"/>
                    </a:cubicBezTo>
                    <a:cubicBezTo>
                      <a:pt x="1716" y="966"/>
                      <a:pt x="1680" y="948"/>
                      <a:pt x="1689" y="904"/>
                    </a:cubicBezTo>
                    <a:cubicBezTo>
                      <a:pt x="1707" y="859"/>
                      <a:pt x="1725" y="815"/>
                      <a:pt x="1725" y="770"/>
                    </a:cubicBezTo>
                    <a:cubicBezTo>
                      <a:pt x="1725" y="727"/>
                      <a:pt x="1695" y="694"/>
                      <a:pt x="1674" y="694"/>
                    </a:cubicBezTo>
                    <a:cubicBezTo>
                      <a:pt x="1660" y="694"/>
                      <a:pt x="1650" y="708"/>
                      <a:pt x="1653" y="743"/>
                    </a:cubicBezTo>
                    <a:lnTo>
                      <a:pt x="1636" y="628"/>
                    </a:lnTo>
                    <a:cubicBezTo>
                      <a:pt x="1636" y="592"/>
                      <a:pt x="1653" y="574"/>
                      <a:pt x="1662" y="539"/>
                    </a:cubicBezTo>
                    <a:cubicBezTo>
                      <a:pt x="1662" y="521"/>
                      <a:pt x="1644" y="503"/>
                      <a:pt x="1636" y="485"/>
                    </a:cubicBezTo>
                    <a:cubicBezTo>
                      <a:pt x="1622" y="475"/>
                      <a:pt x="1612" y="471"/>
                      <a:pt x="1603" y="471"/>
                    </a:cubicBezTo>
                    <a:cubicBezTo>
                      <a:pt x="1589" y="471"/>
                      <a:pt x="1577" y="480"/>
                      <a:pt x="1555" y="485"/>
                    </a:cubicBezTo>
                    <a:cubicBezTo>
                      <a:pt x="1583" y="499"/>
                      <a:pt x="1584" y="518"/>
                      <a:pt x="1571" y="518"/>
                    </a:cubicBezTo>
                    <a:cubicBezTo>
                      <a:pt x="1567" y="518"/>
                      <a:pt x="1562" y="516"/>
                      <a:pt x="1555" y="512"/>
                    </a:cubicBezTo>
                    <a:cubicBezTo>
                      <a:pt x="1520" y="503"/>
                      <a:pt x="1502" y="485"/>
                      <a:pt x="1493" y="458"/>
                    </a:cubicBezTo>
                    <a:cubicBezTo>
                      <a:pt x="1475" y="405"/>
                      <a:pt x="1600" y="449"/>
                      <a:pt x="1555" y="387"/>
                    </a:cubicBezTo>
                    <a:cubicBezTo>
                      <a:pt x="1548" y="366"/>
                      <a:pt x="1469" y="300"/>
                      <a:pt x="1436" y="300"/>
                    </a:cubicBezTo>
                    <a:cubicBezTo>
                      <a:pt x="1427" y="300"/>
                      <a:pt x="1422" y="305"/>
                      <a:pt x="1422" y="316"/>
                    </a:cubicBezTo>
                    <a:cubicBezTo>
                      <a:pt x="1422" y="378"/>
                      <a:pt x="1422" y="378"/>
                      <a:pt x="1377" y="378"/>
                    </a:cubicBezTo>
                    <a:cubicBezTo>
                      <a:pt x="1351" y="378"/>
                      <a:pt x="1315" y="360"/>
                      <a:pt x="1315" y="325"/>
                    </a:cubicBezTo>
                    <a:cubicBezTo>
                      <a:pt x="1315" y="289"/>
                      <a:pt x="1422" y="227"/>
                      <a:pt x="1413" y="218"/>
                    </a:cubicBezTo>
                    <a:cubicBezTo>
                      <a:pt x="1395" y="182"/>
                      <a:pt x="1359" y="164"/>
                      <a:pt x="1324" y="164"/>
                    </a:cubicBezTo>
                    <a:cubicBezTo>
                      <a:pt x="1288" y="164"/>
                      <a:pt x="1297" y="200"/>
                      <a:pt x="1261" y="200"/>
                    </a:cubicBezTo>
                    <a:cubicBezTo>
                      <a:pt x="1259" y="200"/>
                      <a:pt x="1257" y="201"/>
                      <a:pt x="1255" y="201"/>
                    </a:cubicBezTo>
                    <a:cubicBezTo>
                      <a:pt x="1204" y="201"/>
                      <a:pt x="1259" y="102"/>
                      <a:pt x="1199" y="102"/>
                    </a:cubicBezTo>
                    <a:cubicBezTo>
                      <a:pt x="1167" y="102"/>
                      <a:pt x="1134" y="121"/>
                      <a:pt x="1116" y="148"/>
                    </a:cubicBezTo>
                    <a:lnTo>
                      <a:pt x="1116" y="148"/>
                    </a:lnTo>
                    <a:cubicBezTo>
                      <a:pt x="1124" y="128"/>
                      <a:pt x="1130" y="106"/>
                      <a:pt x="1119" y="84"/>
                    </a:cubicBezTo>
                    <a:cubicBezTo>
                      <a:pt x="1111" y="53"/>
                      <a:pt x="1062" y="1"/>
                      <a:pt x="1008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045;p41"/>
              <p:cNvSpPr/>
              <p:nvPr/>
            </p:nvSpPr>
            <p:spPr>
              <a:xfrm>
                <a:off x="1602575" y="3190175"/>
                <a:ext cx="505275" cy="163900"/>
              </a:xfrm>
              <a:custGeom>
                <a:avLst/>
                <a:gdLst/>
                <a:ahLst/>
                <a:cxnLst/>
                <a:rect l="l" t="t" r="r" b="b"/>
                <a:pathLst>
                  <a:path w="20211" h="6556" extrusionOk="0">
                    <a:moveTo>
                      <a:pt x="20211" y="0"/>
                    </a:moveTo>
                    <a:lnTo>
                      <a:pt x="0" y="9"/>
                    </a:lnTo>
                    <a:lnTo>
                      <a:pt x="0" y="4614"/>
                    </a:lnTo>
                    <a:cubicBezTo>
                      <a:pt x="0" y="5683"/>
                      <a:pt x="775" y="6556"/>
                      <a:pt x="1728" y="6556"/>
                    </a:cubicBezTo>
                    <a:lnTo>
                      <a:pt x="18483" y="6556"/>
                    </a:lnTo>
                    <a:cubicBezTo>
                      <a:pt x="19436" y="6556"/>
                      <a:pt x="20211" y="5683"/>
                      <a:pt x="20211" y="4614"/>
                    </a:cubicBezTo>
                    <a:lnTo>
                      <a:pt x="20211" y="0"/>
                    </a:ln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046;p41"/>
              <p:cNvSpPr/>
              <p:nvPr/>
            </p:nvSpPr>
            <p:spPr>
              <a:xfrm>
                <a:off x="1597450" y="3184825"/>
                <a:ext cx="520875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20835" h="6984" extrusionOk="0">
                    <a:moveTo>
                      <a:pt x="3020" y="125"/>
                    </a:moveTo>
                    <a:cubicBezTo>
                      <a:pt x="3065" y="134"/>
                      <a:pt x="3118" y="152"/>
                      <a:pt x="3082" y="205"/>
                    </a:cubicBezTo>
                    <a:cubicBezTo>
                      <a:pt x="3069" y="223"/>
                      <a:pt x="3051" y="228"/>
                      <a:pt x="3032" y="228"/>
                    </a:cubicBezTo>
                    <a:cubicBezTo>
                      <a:pt x="3013" y="228"/>
                      <a:pt x="2993" y="223"/>
                      <a:pt x="2976" y="223"/>
                    </a:cubicBezTo>
                    <a:cubicBezTo>
                      <a:pt x="2976" y="188"/>
                      <a:pt x="2976" y="125"/>
                      <a:pt x="3020" y="125"/>
                    </a:cubicBezTo>
                    <a:close/>
                    <a:moveTo>
                      <a:pt x="12862" y="134"/>
                    </a:moveTo>
                    <a:cubicBezTo>
                      <a:pt x="12889" y="161"/>
                      <a:pt x="12907" y="196"/>
                      <a:pt x="12907" y="232"/>
                    </a:cubicBezTo>
                    <a:cubicBezTo>
                      <a:pt x="12900" y="233"/>
                      <a:pt x="12893" y="233"/>
                      <a:pt x="12887" y="233"/>
                    </a:cubicBezTo>
                    <a:cubicBezTo>
                      <a:pt x="12832" y="233"/>
                      <a:pt x="12818" y="198"/>
                      <a:pt x="12818" y="134"/>
                    </a:cubicBezTo>
                    <a:close/>
                    <a:moveTo>
                      <a:pt x="478" y="259"/>
                    </a:moveTo>
                    <a:cubicBezTo>
                      <a:pt x="478" y="259"/>
                      <a:pt x="481" y="264"/>
                      <a:pt x="484" y="270"/>
                    </a:cubicBezTo>
                    <a:lnTo>
                      <a:pt x="484" y="270"/>
                    </a:lnTo>
                    <a:cubicBezTo>
                      <a:pt x="483" y="269"/>
                      <a:pt x="482" y="268"/>
                      <a:pt x="482" y="268"/>
                    </a:cubicBezTo>
                    <a:cubicBezTo>
                      <a:pt x="478" y="262"/>
                      <a:pt x="477" y="259"/>
                      <a:pt x="478" y="259"/>
                    </a:cubicBezTo>
                    <a:close/>
                    <a:moveTo>
                      <a:pt x="9834" y="232"/>
                    </a:moveTo>
                    <a:lnTo>
                      <a:pt x="9879" y="286"/>
                    </a:lnTo>
                    <a:cubicBezTo>
                      <a:pt x="9855" y="309"/>
                      <a:pt x="9839" y="332"/>
                      <a:pt x="9806" y="332"/>
                    </a:cubicBezTo>
                    <a:cubicBezTo>
                      <a:pt x="9801" y="332"/>
                      <a:pt x="9795" y="331"/>
                      <a:pt x="9789" y="330"/>
                    </a:cubicBezTo>
                    <a:cubicBezTo>
                      <a:pt x="9789" y="294"/>
                      <a:pt x="9789" y="232"/>
                      <a:pt x="9834" y="232"/>
                    </a:cubicBezTo>
                    <a:close/>
                    <a:moveTo>
                      <a:pt x="1711" y="259"/>
                    </a:moveTo>
                    <a:cubicBezTo>
                      <a:pt x="1755" y="259"/>
                      <a:pt x="1809" y="277"/>
                      <a:pt x="1773" y="330"/>
                    </a:cubicBezTo>
                    <a:cubicBezTo>
                      <a:pt x="1758" y="350"/>
                      <a:pt x="1738" y="356"/>
                      <a:pt x="1715" y="356"/>
                    </a:cubicBezTo>
                    <a:cubicBezTo>
                      <a:pt x="1697" y="356"/>
                      <a:pt x="1677" y="352"/>
                      <a:pt x="1657" y="348"/>
                    </a:cubicBezTo>
                    <a:cubicBezTo>
                      <a:pt x="1657" y="312"/>
                      <a:pt x="1657" y="259"/>
                      <a:pt x="1711" y="259"/>
                    </a:cubicBezTo>
                    <a:close/>
                    <a:moveTo>
                      <a:pt x="19997" y="286"/>
                    </a:moveTo>
                    <a:cubicBezTo>
                      <a:pt x="20024" y="321"/>
                      <a:pt x="20042" y="375"/>
                      <a:pt x="19997" y="384"/>
                    </a:cubicBezTo>
                    <a:cubicBezTo>
                      <a:pt x="19926" y="384"/>
                      <a:pt x="19935" y="286"/>
                      <a:pt x="19997" y="286"/>
                    </a:cubicBezTo>
                    <a:close/>
                    <a:moveTo>
                      <a:pt x="2573" y="422"/>
                    </a:moveTo>
                    <a:cubicBezTo>
                      <a:pt x="2534" y="422"/>
                      <a:pt x="2489" y="517"/>
                      <a:pt x="2566" y="517"/>
                    </a:cubicBezTo>
                    <a:lnTo>
                      <a:pt x="2610" y="517"/>
                    </a:lnTo>
                    <a:cubicBezTo>
                      <a:pt x="2610" y="446"/>
                      <a:pt x="2592" y="422"/>
                      <a:pt x="2573" y="422"/>
                    </a:cubicBezTo>
                    <a:close/>
                    <a:moveTo>
                      <a:pt x="14088" y="449"/>
                    </a:moveTo>
                    <a:cubicBezTo>
                      <a:pt x="14047" y="449"/>
                      <a:pt x="14000" y="544"/>
                      <a:pt x="14083" y="544"/>
                    </a:cubicBezTo>
                    <a:lnTo>
                      <a:pt x="14127" y="544"/>
                    </a:lnTo>
                    <a:cubicBezTo>
                      <a:pt x="14127" y="473"/>
                      <a:pt x="14108" y="449"/>
                      <a:pt x="14088" y="449"/>
                    </a:cubicBezTo>
                    <a:close/>
                    <a:moveTo>
                      <a:pt x="20273" y="1025"/>
                    </a:moveTo>
                    <a:cubicBezTo>
                      <a:pt x="20309" y="1025"/>
                      <a:pt x="20371" y="1025"/>
                      <a:pt x="20371" y="1069"/>
                    </a:cubicBezTo>
                    <a:cubicBezTo>
                      <a:pt x="20396" y="1094"/>
                      <a:pt x="20390" y="1124"/>
                      <a:pt x="20373" y="1124"/>
                    </a:cubicBezTo>
                    <a:cubicBezTo>
                      <a:pt x="20365" y="1124"/>
                      <a:pt x="20355" y="1118"/>
                      <a:pt x="20344" y="1105"/>
                    </a:cubicBezTo>
                    <a:cubicBezTo>
                      <a:pt x="20327" y="1078"/>
                      <a:pt x="20300" y="1052"/>
                      <a:pt x="20273" y="1025"/>
                    </a:cubicBezTo>
                    <a:close/>
                    <a:moveTo>
                      <a:pt x="20495" y="2608"/>
                    </a:moveTo>
                    <a:lnTo>
                      <a:pt x="20496" y="2610"/>
                    </a:lnTo>
                    <a:cubicBezTo>
                      <a:pt x="20496" y="2610"/>
                      <a:pt x="20496" y="2609"/>
                      <a:pt x="20495" y="2608"/>
                    </a:cubicBezTo>
                    <a:close/>
                    <a:moveTo>
                      <a:pt x="20389" y="2744"/>
                    </a:moveTo>
                    <a:cubicBezTo>
                      <a:pt x="20434" y="2744"/>
                      <a:pt x="20442" y="2753"/>
                      <a:pt x="20442" y="2788"/>
                    </a:cubicBezTo>
                    <a:cubicBezTo>
                      <a:pt x="20442" y="2824"/>
                      <a:pt x="20442" y="2878"/>
                      <a:pt x="20389" y="2878"/>
                    </a:cubicBezTo>
                    <a:lnTo>
                      <a:pt x="20389" y="2744"/>
                    </a:lnTo>
                    <a:close/>
                    <a:moveTo>
                      <a:pt x="20202" y="3448"/>
                    </a:moveTo>
                    <a:cubicBezTo>
                      <a:pt x="20205" y="3448"/>
                      <a:pt x="20209" y="3449"/>
                      <a:pt x="20213" y="3450"/>
                    </a:cubicBezTo>
                    <a:lnTo>
                      <a:pt x="20213" y="3450"/>
                    </a:lnTo>
                    <a:cubicBezTo>
                      <a:pt x="20210" y="3448"/>
                      <a:pt x="20206" y="3448"/>
                      <a:pt x="20202" y="3448"/>
                    </a:cubicBezTo>
                    <a:close/>
                    <a:moveTo>
                      <a:pt x="20817" y="3750"/>
                    </a:moveTo>
                    <a:cubicBezTo>
                      <a:pt x="20781" y="3750"/>
                      <a:pt x="20772" y="3750"/>
                      <a:pt x="20772" y="3795"/>
                    </a:cubicBezTo>
                    <a:cubicBezTo>
                      <a:pt x="20772" y="3795"/>
                      <a:pt x="20765" y="3860"/>
                      <a:pt x="20783" y="3860"/>
                    </a:cubicBezTo>
                    <a:cubicBezTo>
                      <a:pt x="20785" y="3860"/>
                      <a:pt x="20787" y="3859"/>
                      <a:pt x="20790" y="3857"/>
                    </a:cubicBezTo>
                    <a:cubicBezTo>
                      <a:pt x="20834" y="3831"/>
                      <a:pt x="20817" y="3786"/>
                      <a:pt x="20817" y="3750"/>
                    </a:cubicBezTo>
                    <a:close/>
                    <a:moveTo>
                      <a:pt x="18697" y="6440"/>
                    </a:moveTo>
                    <a:cubicBezTo>
                      <a:pt x="18697" y="6449"/>
                      <a:pt x="18697" y="6457"/>
                      <a:pt x="18697" y="6466"/>
                    </a:cubicBezTo>
                    <a:lnTo>
                      <a:pt x="18697" y="6466"/>
                    </a:lnTo>
                    <a:cubicBezTo>
                      <a:pt x="18698" y="6458"/>
                      <a:pt x="18698" y="6450"/>
                      <a:pt x="18697" y="6440"/>
                    </a:cubicBezTo>
                    <a:close/>
                    <a:moveTo>
                      <a:pt x="13290" y="6485"/>
                    </a:moveTo>
                    <a:cubicBezTo>
                      <a:pt x="13290" y="6488"/>
                      <a:pt x="13290" y="6491"/>
                      <a:pt x="13290" y="6494"/>
                    </a:cubicBezTo>
                    <a:lnTo>
                      <a:pt x="13290" y="6494"/>
                    </a:lnTo>
                    <a:cubicBezTo>
                      <a:pt x="13290" y="6491"/>
                      <a:pt x="13290" y="6488"/>
                      <a:pt x="13290" y="6485"/>
                    </a:cubicBezTo>
                    <a:close/>
                    <a:moveTo>
                      <a:pt x="11197" y="6423"/>
                    </a:moveTo>
                    <a:lnTo>
                      <a:pt x="11152" y="6467"/>
                    </a:lnTo>
                    <a:cubicBezTo>
                      <a:pt x="11178" y="6493"/>
                      <a:pt x="11198" y="6507"/>
                      <a:pt x="11212" y="6507"/>
                    </a:cubicBezTo>
                    <a:cubicBezTo>
                      <a:pt x="11232" y="6507"/>
                      <a:pt x="11241" y="6480"/>
                      <a:pt x="11241" y="6423"/>
                    </a:cubicBezTo>
                    <a:close/>
                    <a:moveTo>
                      <a:pt x="1096" y="6503"/>
                    </a:moveTo>
                    <a:lnTo>
                      <a:pt x="1034" y="6521"/>
                    </a:lnTo>
                    <a:cubicBezTo>
                      <a:pt x="1040" y="6573"/>
                      <a:pt x="1056" y="6591"/>
                      <a:pt x="1071" y="6591"/>
                    </a:cubicBezTo>
                    <a:cubicBezTo>
                      <a:pt x="1101" y="6591"/>
                      <a:pt x="1131" y="6526"/>
                      <a:pt x="1096" y="6503"/>
                    </a:cubicBezTo>
                    <a:close/>
                    <a:moveTo>
                      <a:pt x="17653" y="6661"/>
                    </a:moveTo>
                    <a:cubicBezTo>
                      <a:pt x="17679" y="6661"/>
                      <a:pt x="17699" y="6669"/>
                      <a:pt x="17699" y="6717"/>
                    </a:cubicBezTo>
                    <a:lnTo>
                      <a:pt x="17654" y="6717"/>
                    </a:lnTo>
                    <a:lnTo>
                      <a:pt x="17610" y="6663"/>
                    </a:lnTo>
                    <a:cubicBezTo>
                      <a:pt x="17625" y="6663"/>
                      <a:pt x="17640" y="6661"/>
                      <a:pt x="17653" y="6661"/>
                    </a:cubicBezTo>
                    <a:close/>
                    <a:moveTo>
                      <a:pt x="9567" y="6636"/>
                    </a:moveTo>
                    <a:cubicBezTo>
                      <a:pt x="9638" y="6636"/>
                      <a:pt x="9629" y="6734"/>
                      <a:pt x="9567" y="6734"/>
                    </a:cubicBezTo>
                    <a:cubicBezTo>
                      <a:pt x="9540" y="6708"/>
                      <a:pt x="9496" y="6654"/>
                      <a:pt x="9567" y="6645"/>
                    </a:cubicBezTo>
                    <a:lnTo>
                      <a:pt x="9567" y="6636"/>
                    </a:lnTo>
                    <a:close/>
                    <a:moveTo>
                      <a:pt x="3252" y="6636"/>
                    </a:moveTo>
                    <a:cubicBezTo>
                      <a:pt x="3314" y="6636"/>
                      <a:pt x="3305" y="6734"/>
                      <a:pt x="3252" y="6734"/>
                    </a:cubicBezTo>
                    <a:cubicBezTo>
                      <a:pt x="3247" y="6735"/>
                      <a:pt x="3243" y="6735"/>
                      <a:pt x="3238" y="6735"/>
                    </a:cubicBezTo>
                    <a:cubicBezTo>
                      <a:pt x="3144" y="6735"/>
                      <a:pt x="3141" y="6645"/>
                      <a:pt x="3252" y="6645"/>
                    </a:cubicBezTo>
                    <a:lnTo>
                      <a:pt x="3252" y="6636"/>
                    </a:lnTo>
                    <a:close/>
                    <a:moveTo>
                      <a:pt x="3840" y="6699"/>
                    </a:moveTo>
                    <a:cubicBezTo>
                      <a:pt x="3902" y="6699"/>
                      <a:pt x="3893" y="6797"/>
                      <a:pt x="3840" y="6797"/>
                    </a:cubicBezTo>
                    <a:cubicBezTo>
                      <a:pt x="3804" y="6770"/>
                      <a:pt x="3768" y="6717"/>
                      <a:pt x="3831" y="6699"/>
                    </a:cubicBezTo>
                    <a:close/>
                    <a:moveTo>
                      <a:pt x="14535" y="6799"/>
                    </a:moveTo>
                    <a:lnTo>
                      <a:pt x="14535" y="6799"/>
                    </a:lnTo>
                    <a:cubicBezTo>
                      <a:pt x="14536" y="6805"/>
                      <a:pt x="14537" y="6810"/>
                      <a:pt x="14537" y="6815"/>
                    </a:cubicBezTo>
                    <a:cubicBezTo>
                      <a:pt x="14537" y="6809"/>
                      <a:pt x="14536" y="6803"/>
                      <a:pt x="14535" y="6799"/>
                    </a:cubicBezTo>
                    <a:close/>
                    <a:moveTo>
                      <a:pt x="16959" y="6823"/>
                    </a:moveTo>
                    <a:cubicBezTo>
                      <a:pt x="16959" y="6823"/>
                      <a:pt x="16959" y="6823"/>
                      <a:pt x="16960" y="6823"/>
                    </a:cubicBezTo>
                    <a:cubicBezTo>
                      <a:pt x="16959" y="6823"/>
                      <a:pt x="16959" y="6823"/>
                      <a:pt x="16959" y="6823"/>
                    </a:cubicBezTo>
                    <a:close/>
                    <a:moveTo>
                      <a:pt x="7958" y="6693"/>
                    </a:moveTo>
                    <a:cubicBezTo>
                      <a:pt x="7969" y="6693"/>
                      <a:pt x="7980" y="6698"/>
                      <a:pt x="7990" y="6708"/>
                    </a:cubicBezTo>
                    <a:cubicBezTo>
                      <a:pt x="8028" y="6745"/>
                      <a:pt x="8053" y="6873"/>
                      <a:pt x="7989" y="6873"/>
                    </a:cubicBezTo>
                    <a:cubicBezTo>
                      <a:pt x="7978" y="6873"/>
                      <a:pt x="7963" y="6869"/>
                      <a:pt x="7946" y="6859"/>
                    </a:cubicBezTo>
                    <a:cubicBezTo>
                      <a:pt x="7919" y="6832"/>
                      <a:pt x="7901" y="6797"/>
                      <a:pt x="7901" y="6761"/>
                    </a:cubicBezTo>
                    <a:cubicBezTo>
                      <a:pt x="7901" y="6723"/>
                      <a:pt x="7929" y="6693"/>
                      <a:pt x="7958" y="6693"/>
                    </a:cubicBezTo>
                    <a:close/>
                    <a:moveTo>
                      <a:pt x="15169" y="6892"/>
                    </a:moveTo>
                    <a:lnTo>
                      <a:pt x="15169" y="6892"/>
                    </a:lnTo>
                    <a:cubicBezTo>
                      <a:pt x="15169" y="6893"/>
                      <a:pt x="15169" y="6894"/>
                      <a:pt x="15169" y="6895"/>
                    </a:cubicBezTo>
                    <a:lnTo>
                      <a:pt x="15169" y="6895"/>
                    </a:lnTo>
                    <a:cubicBezTo>
                      <a:pt x="15169" y="6894"/>
                      <a:pt x="15169" y="6893"/>
                      <a:pt x="15169" y="6892"/>
                    </a:cubicBezTo>
                    <a:close/>
                    <a:moveTo>
                      <a:pt x="18376" y="6823"/>
                    </a:moveTo>
                    <a:cubicBezTo>
                      <a:pt x="18305" y="6823"/>
                      <a:pt x="18323" y="6921"/>
                      <a:pt x="18376" y="6921"/>
                    </a:cubicBezTo>
                    <a:cubicBezTo>
                      <a:pt x="18429" y="6921"/>
                      <a:pt x="18438" y="6832"/>
                      <a:pt x="18376" y="6823"/>
                    </a:cubicBezTo>
                    <a:close/>
                    <a:moveTo>
                      <a:pt x="6547" y="6841"/>
                    </a:moveTo>
                    <a:lnTo>
                      <a:pt x="6494" y="6886"/>
                    </a:lnTo>
                    <a:cubicBezTo>
                      <a:pt x="6519" y="6911"/>
                      <a:pt x="6538" y="6923"/>
                      <a:pt x="6552" y="6923"/>
                    </a:cubicBezTo>
                    <a:cubicBezTo>
                      <a:pt x="6575" y="6923"/>
                      <a:pt x="6586" y="6895"/>
                      <a:pt x="6592" y="6841"/>
                    </a:cubicBezTo>
                    <a:close/>
                    <a:moveTo>
                      <a:pt x="7221" y="6922"/>
                    </a:moveTo>
                    <a:cubicBezTo>
                      <a:pt x="7222" y="6925"/>
                      <a:pt x="7223" y="6927"/>
                      <a:pt x="7224" y="6930"/>
                    </a:cubicBezTo>
                    <a:cubicBezTo>
                      <a:pt x="7223" y="6927"/>
                      <a:pt x="7222" y="6924"/>
                      <a:pt x="7221" y="6922"/>
                    </a:cubicBezTo>
                    <a:close/>
                    <a:moveTo>
                      <a:pt x="11003" y="6446"/>
                    </a:moveTo>
                    <a:cubicBezTo>
                      <a:pt x="10984" y="6446"/>
                      <a:pt x="10960" y="6452"/>
                      <a:pt x="10930" y="6467"/>
                    </a:cubicBezTo>
                    <a:cubicBezTo>
                      <a:pt x="10896" y="6507"/>
                      <a:pt x="10858" y="6512"/>
                      <a:pt x="10814" y="6512"/>
                    </a:cubicBezTo>
                    <a:cubicBezTo>
                      <a:pt x="10800" y="6512"/>
                      <a:pt x="10785" y="6512"/>
                      <a:pt x="10769" y="6512"/>
                    </a:cubicBezTo>
                    <a:cubicBezTo>
                      <a:pt x="10734" y="6512"/>
                      <a:pt x="10725" y="6610"/>
                      <a:pt x="10653" y="6610"/>
                    </a:cubicBezTo>
                    <a:cubicBezTo>
                      <a:pt x="10653" y="6579"/>
                      <a:pt x="10687" y="6487"/>
                      <a:pt x="10649" y="6487"/>
                    </a:cubicBezTo>
                    <a:cubicBezTo>
                      <a:pt x="10643" y="6487"/>
                      <a:pt x="10636" y="6489"/>
                      <a:pt x="10627" y="6494"/>
                    </a:cubicBezTo>
                    <a:cubicBezTo>
                      <a:pt x="10582" y="6512"/>
                      <a:pt x="10555" y="6574"/>
                      <a:pt x="10511" y="6601"/>
                    </a:cubicBezTo>
                    <a:cubicBezTo>
                      <a:pt x="10558" y="6554"/>
                      <a:pt x="10525" y="6544"/>
                      <a:pt x="10479" y="6544"/>
                    </a:cubicBezTo>
                    <a:cubicBezTo>
                      <a:pt x="10446" y="6544"/>
                      <a:pt x="10407" y="6549"/>
                      <a:pt x="10384" y="6549"/>
                    </a:cubicBezTo>
                    <a:cubicBezTo>
                      <a:pt x="10377" y="6549"/>
                      <a:pt x="10372" y="6548"/>
                      <a:pt x="10368" y="6547"/>
                    </a:cubicBezTo>
                    <a:cubicBezTo>
                      <a:pt x="10306" y="6529"/>
                      <a:pt x="10368" y="6449"/>
                      <a:pt x="10288" y="6449"/>
                    </a:cubicBezTo>
                    <a:cubicBezTo>
                      <a:pt x="10217" y="6449"/>
                      <a:pt x="10208" y="6699"/>
                      <a:pt x="10306" y="6699"/>
                    </a:cubicBezTo>
                    <a:lnTo>
                      <a:pt x="10244" y="6699"/>
                    </a:lnTo>
                    <a:cubicBezTo>
                      <a:pt x="10181" y="6699"/>
                      <a:pt x="10110" y="6797"/>
                      <a:pt x="10199" y="6815"/>
                    </a:cubicBezTo>
                    <a:cubicBezTo>
                      <a:pt x="10217" y="6817"/>
                      <a:pt x="10236" y="6818"/>
                      <a:pt x="10256" y="6818"/>
                    </a:cubicBezTo>
                    <a:cubicBezTo>
                      <a:pt x="10303" y="6818"/>
                      <a:pt x="10351" y="6812"/>
                      <a:pt x="10395" y="6806"/>
                    </a:cubicBezTo>
                    <a:cubicBezTo>
                      <a:pt x="10466" y="6788"/>
                      <a:pt x="10493" y="6779"/>
                      <a:pt x="10529" y="6725"/>
                    </a:cubicBezTo>
                    <a:cubicBezTo>
                      <a:pt x="10564" y="6663"/>
                      <a:pt x="10653" y="6743"/>
                      <a:pt x="10653" y="6619"/>
                    </a:cubicBezTo>
                    <a:cubicBezTo>
                      <a:pt x="10653" y="6734"/>
                      <a:pt x="10832" y="6743"/>
                      <a:pt x="10912" y="6761"/>
                    </a:cubicBezTo>
                    <a:cubicBezTo>
                      <a:pt x="10947" y="6770"/>
                      <a:pt x="10983" y="6788"/>
                      <a:pt x="11010" y="6806"/>
                    </a:cubicBezTo>
                    <a:cubicBezTo>
                      <a:pt x="11019" y="6859"/>
                      <a:pt x="11054" y="6895"/>
                      <a:pt x="11099" y="6904"/>
                    </a:cubicBezTo>
                    <a:lnTo>
                      <a:pt x="11099" y="6806"/>
                    </a:lnTo>
                    <a:cubicBezTo>
                      <a:pt x="11163" y="6806"/>
                      <a:pt x="11177" y="6871"/>
                      <a:pt x="11231" y="6871"/>
                    </a:cubicBezTo>
                    <a:cubicBezTo>
                      <a:pt x="11237" y="6871"/>
                      <a:pt x="11243" y="6870"/>
                      <a:pt x="11250" y="6868"/>
                    </a:cubicBezTo>
                    <a:cubicBezTo>
                      <a:pt x="11313" y="6850"/>
                      <a:pt x="11375" y="6806"/>
                      <a:pt x="11411" y="6752"/>
                    </a:cubicBezTo>
                    <a:cubicBezTo>
                      <a:pt x="11419" y="6725"/>
                      <a:pt x="11411" y="6717"/>
                      <a:pt x="11437" y="6717"/>
                    </a:cubicBezTo>
                    <a:cubicBezTo>
                      <a:pt x="11473" y="6717"/>
                      <a:pt x="11509" y="6725"/>
                      <a:pt x="11535" y="6752"/>
                    </a:cubicBezTo>
                    <a:cubicBezTo>
                      <a:pt x="11574" y="6778"/>
                      <a:pt x="11623" y="6814"/>
                      <a:pt x="11667" y="6814"/>
                    </a:cubicBezTo>
                    <a:cubicBezTo>
                      <a:pt x="11683" y="6814"/>
                      <a:pt x="11699" y="6809"/>
                      <a:pt x="11713" y="6797"/>
                    </a:cubicBezTo>
                    <a:cubicBezTo>
                      <a:pt x="11760" y="6757"/>
                      <a:pt x="11817" y="6737"/>
                      <a:pt x="11876" y="6737"/>
                    </a:cubicBezTo>
                    <a:cubicBezTo>
                      <a:pt x="11896" y="6737"/>
                      <a:pt x="11916" y="6739"/>
                      <a:pt x="11936" y="6743"/>
                    </a:cubicBezTo>
                    <a:cubicBezTo>
                      <a:pt x="11968" y="6751"/>
                      <a:pt x="11993" y="6845"/>
                      <a:pt x="12023" y="6845"/>
                    </a:cubicBezTo>
                    <a:cubicBezTo>
                      <a:pt x="12027" y="6845"/>
                      <a:pt x="12030" y="6844"/>
                      <a:pt x="12034" y="6841"/>
                    </a:cubicBezTo>
                    <a:cubicBezTo>
                      <a:pt x="12114" y="6770"/>
                      <a:pt x="11981" y="6672"/>
                      <a:pt x="12105" y="6672"/>
                    </a:cubicBezTo>
                    <a:cubicBezTo>
                      <a:pt x="12230" y="6681"/>
                      <a:pt x="12061" y="6868"/>
                      <a:pt x="12194" y="6868"/>
                    </a:cubicBezTo>
                    <a:cubicBezTo>
                      <a:pt x="12266" y="6868"/>
                      <a:pt x="12212" y="6797"/>
                      <a:pt x="12257" y="6779"/>
                    </a:cubicBezTo>
                    <a:cubicBezTo>
                      <a:pt x="12293" y="6771"/>
                      <a:pt x="12331" y="6766"/>
                      <a:pt x="12369" y="6766"/>
                    </a:cubicBezTo>
                    <a:cubicBezTo>
                      <a:pt x="12415" y="6766"/>
                      <a:pt x="12462" y="6773"/>
                      <a:pt x="12506" y="6788"/>
                    </a:cubicBezTo>
                    <a:cubicBezTo>
                      <a:pt x="12640" y="6810"/>
                      <a:pt x="12806" y="6876"/>
                      <a:pt x="12955" y="6876"/>
                    </a:cubicBezTo>
                    <a:cubicBezTo>
                      <a:pt x="12985" y="6876"/>
                      <a:pt x="13013" y="6874"/>
                      <a:pt x="13041" y="6868"/>
                    </a:cubicBezTo>
                    <a:cubicBezTo>
                      <a:pt x="13094" y="6859"/>
                      <a:pt x="13094" y="6815"/>
                      <a:pt x="13139" y="6788"/>
                    </a:cubicBezTo>
                    <a:cubicBezTo>
                      <a:pt x="13161" y="6765"/>
                      <a:pt x="13173" y="6757"/>
                      <a:pt x="13179" y="6757"/>
                    </a:cubicBezTo>
                    <a:cubicBezTo>
                      <a:pt x="13195" y="6757"/>
                      <a:pt x="13173" y="6813"/>
                      <a:pt x="13192" y="6832"/>
                    </a:cubicBezTo>
                    <a:cubicBezTo>
                      <a:pt x="13199" y="6839"/>
                      <a:pt x="13211" y="6842"/>
                      <a:pt x="13226" y="6842"/>
                    </a:cubicBezTo>
                    <a:cubicBezTo>
                      <a:pt x="13272" y="6842"/>
                      <a:pt x="13343" y="6817"/>
                      <a:pt x="13370" y="6797"/>
                    </a:cubicBezTo>
                    <a:cubicBezTo>
                      <a:pt x="13389" y="6749"/>
                      <a:pt x="13401" y="6730"/>
                      <a:pt x="13412" y="6730"/>
                    </a:cubicBezTo>
                    <a:cubicBezTo>
                      <a:pt x="13427" y="6730"/>
                      <a:pt x="13438" y="6768"/>
                      <a:pt x="13459" y="6815"/>
                    </a:cubicBezTo>
                    <a:cubicBezTo>
                      <a:pt x="13459" y="6815"/>
                      <a:pt x="13459" y="6815"/>
                      <a:pt x="13459" y="6815"/>
                    </a:cubicBezTo>
                    <a:cubicBezTo>
                      <a:pt x="13462" y="6815"/>
                      <a:pt x="13530" y="6636"/>
                      <a:pt x="13513" y="6627"/>
                    </a:cubicBezTo>
                    <a:cubicBezTo>
                      <a:pt x="13548" y="6627"/>
                      <a:pt x="13548" y="6734"/>
                      <a:pt x="13557" y="6752"/>
                    </a:cubicBezTo>
                    <a:cubicBezTo>
                      <a:pt x="13564" y="6772"/>
                      <a:pt x="13578" y="6778"/>
                      <a:pt x="13596" y="6778"/>
                    </a:cubicBezTo>
                    <a:cubicBezTo>
                      <a:pt x="13626" y="6778"/>
                      <a:pt x="13665" y="6758"/>
                      <a:pt x="13682" y="6752"/>
                    </a:cubicBezTo>
                    <a:cubicBezTo>
                      <a:pt x="13702" y="6747"/>
                      <a:pt x="13773" y="6722"/>
                      <a:pt x="13823" y="6722"/>
                    </a:cubicBezTo>
                    <a:cubicBezTo>
                      <a:pt x="13862" y="6722"/>
                      <a:pt x="13888" y="6737"/>
                      <a:pt x="13869" y="6788"/>
                    </a:cubicBezTo>
                    <a:cubicBezTo>
                      <a:pt x="13856" y="6825"/>
                      <a:pt x="13863" y="6839"/>
                      <a:pt x="13882" y="6839"/>
                    </a:cubicBezTo>
                    <a:cubicBezTo>
                      <a:pt x="13924" y="6839"/>
                      <a:pt x="14025" y="6767"/>
                      <a:pt x="14056" y="6761"/>
                    </a:cubicBezTo>
                    <a:cubicBezTo>
                      <a:pt x="14061" y="6760"/>
                      <a:pt x="14065" y="6759"/>
                      <a:pt x="14069" y="6759"/>
                    </a:cubicBezTo>
                    <a:cubicBezTo>
                      <a:pt x="14139" y="6759"/>
                      <a:pt x="14136" y="6934"/>
                      <a:pt x="14188" y="6934"/>
                    </a:cubicBezTo>
                    <a:cubicBezTo>
                      <a:pt x="14198" y="6934"/>
                      <a:pt x="14210" y="6927"/>
                      <a:pt x="14225" y="6913"/>
                    </a:cubicBezTo>
                    <a:cubicBezTo>
                      <a:pt x="14225" y="6806"/>
                      <a:pt x="14083" y="6654"/>
                      <a:pt x="14029" y="6592"/>
                    </a:cubicBezTo>
                    <a:cubicBezTo>
                      <a:pt x="14022" y="6584"/>
                      <a:pt x="13945" y="6502"/>
                      <a:pt x="13921" y="6502"/>
                    </a:cubicBezTo>
                    <a:cubicBezTo>
                      <a:pt x="13916" y="6502"/>
                      <a:pt x="13913" y="6505"/>
                      <a:pt x="13913" y="6512"/>
                    </a:cubicBezTo>
                    <a:cubicBezTo>
                      <a:pt x="13892" y="6533"/>
                      <a:pt x="13877" y="6545"/>
                      <a:pt x="13858" y="6545"/>
                    </a:cubicBezTo>
                    <a:cubicBezTo>
                      <a:pt x="13846" y="6545"/>
                      <a:pt x="13833" y="6540"/>
                      <a:pt x="13816" y="6529"/>
                    </a:cubicBezTo>
                    <a:cubicBezTo>
                      <a:pt x="13781" y="6516"/>
                      <a:pt x="13718" y="6474"/>
                      <a:pt x="13663" y="6474"/>
                    </a:cubicBezTo>
                    <a:cubicBezTo>
                      <a:pt x="13648" y="6474"/>
                      <a:pt x="13633" y="6477"/>
                      <a:pt x="13620" y="6485"/>
                    </a:cubicBezTo>
                    <a:cubicBezTo>
                      <a:pt x="13579" y="6514"/>
                      <a:pt x="13569" y="6539"/>
                      <a:pt x="13552" y="6539"/>
                    </a:cubicBezTo>
                    <a:cubicBezTo>
                      <a:pt x="13543" y="6539"/>
                      <a:pt x="13532" y="6531"/>
                      <a:pt x="13513" y="6512"/>
                    </a:cubicBezTo>
                    <a:cubicBezTo>
                      <a:pt x="13457" y="6512"/>
                      <a:pt x="13380" y="6564"/>
                      <a:pt x="13333" y="6564"/>
                    </a:cubicBezTo>
                    <a:cubicBezTo>
                      <a:pt x="13306" y="6564"/>
                      <a:pt x="13289" y="6547"/>
                      <a:pt x="13290" y="6494"/>
                    </a:cubicBezTo>
                    <a:lnTo>
                      <a:pt x="13290" y="6494"/>
                    </a:lnTo>
                    <a:cubicBezTo>
                      <a:pt x="13286" y="6540"/>
                      <a:pt x="13254" y="6553"/>
                      <a:pt x="13214" y="6553"/>
                    </a:cubicBezTo>
                    <a:cubicBezTo>
                      <a:pt x="13168" y="6553"/>
                      <a:pt x="13110" y="6536"/>
                      <a:pt x="13071" y="6536"/>
                    </a:cubicBezTo>
                    <a:cubicBezTo>
                      <a:pt x="13063" y="6536"/>
                      <a:pt x="13056" y="6537"/>
                      <a:pt x="13049" y="6538"/>
                    </a:cubicBezTo>
                    <a:cubicBezTo>
                      <a:pt x="12996" y="6547"/>
                      <a:pt x="13041" y="6601"/>
                      <a:pt x="12996" y="6636"/>
                    </a:cubicBezTo>
                    <a:cubicBezTo>
                      <a:pt x="12989" y="6644"/>
                      <a:pt x="12982" y="6647"/>
                      <a:pt x="12975" y="6647"/>
                    </a:cubicBezTo>
                    <a:cubicBezTo>
                      <a:pt x="12943" y="6647"/>
                      <a:pt x="12925" y="6570"/>
                      <a:pt x="12925" y="6547"/>
                    </a:cubicBezTo>
                    <a:cubicBezTo>
                      <a:pt x="12925" y="6491"/>
                      <a:pt x="12910" y="6473"/>
                      <a:pt x="12888" y="6473"/>
                    </a:cubicBezTo>
                    <a:cubicBezTo>
                      <a:pt x="12851" y="6473"/>
                      <a:pt x="12795" y="6524"/>
                      <a:pt x="12756" y="6529"/>
                    </a:cubicBezTo>
                    <a:cubicBezTo>
                      <a:pt x="12720" y="6529"/>
                      <a:pt x="12488" y="6494"/>
                      <a:pt x="12506" y="6476"/>
                    </a:cubicBezTo>
                    <a:lnTo>
                      <a:pt x="12506" y="6476"/>
                    </a:lnTo>
                    <a:cubicBezTo>
                      <a:pt x="12479" y="6494"/>
                      <a:pt x="12542" y="6476"/>
                      <a:pt x="12506" y="6521"/>
                    </a:cubicBezTo>
                    <a:cubicBezTo>
                      <a:pt x="12495" y="6537"/>
                      <a:pt x="12478" y="6540"/>
                      <a:pt x="12461" y="6540"/>
                    </a:cubicBezTo>
                    <a:cubicBezTo>
                      <a:pt x="12449" y="6540"/>
                      <a:pt x="12437" y="6538"/>
                      <a:pt x="12426" y="6538"/>
                    </a:cubicBezTo>
                    <a:cubicBezTo>
                      <a:pt x="12399" y="6538"/>
                      <a:pt x="12328" y="6538"/>
                      <a:pt x="12301" y="6512"/>
                    </a:cubicBezTo>
                    <a:cubicBezTo>
                      <a:pt x="12280" y="6491"/>
                      <a:pt x="12276" y="6459"/>
                      <a:pt x="12249" y="6459"/>
                    </a:cubicBezTo>
                    <a:cubicBezTo>
                      <a:pt x="12242" y="6459"/>
                      <a:pt x="12233" y="6461"/>
                      <a:pt x="12221" y="6467"/>
                    </a:cubicBezTo>
                    <a:cubicBezTo>
                      <a:pt x="12159" y="6494"/>
                      <a:pt x="12177" y="6556"/>
                      <a:pt x="12141" y="6565"/>
                    </a:cubicBezTo>
                    <a:cubicBezTo>
                      <a:pt x="12132" y="6571"/>
                      <a:pt x="12121" y="6574"/>
                      <a:pt x="12110" y="6574"/>
                    </a:cubicBezTo>
                    <a:cubicBezTo>
                      <a:pt x="12057" y="6574"/>
                      <a:pt x="11991" y="6516"/>
                      <a:pt x="11954" y="6494"/>
                    </a:cubicBezTo>
                    <a:cubicBezTo>
                      <a:pt x="11900" y="6467"/>
                      <a:pt x="11838" y="6458"/>
                      <a:pt x="11776" y="6458"/>
                    </a:cubicBezTo>
                    <a:cubicBezTo>
                      <a:pt x="11713" y="6458"/>
                      <a:pt x="11660" y="6476"/>
                      <a:pt x="11598" y="6512"/>
                    </a:cubicBezTo>
                    <a:cubicBezTo>
                      <a:pt x="11580" y="6521"/>
                      <a:pt x="11526" y="6601"/>
                      <a:pt x="11491" y="6601"/>
                    </a:cubicBezTo>
                    <a:cubicBezTo>
                      <a:pt x="11509" y="6565"/>
                      <a:pt x="11517" y="6529"/>
                      <a:pt x="11517" y="6485"/>
                    </a:cubicBezTo>
                    <a:cubicBezTo>
                      <a:pt x="11509" y="6472"/>
                      <a:pt x="11477" y="6467"/>
                      <a:pt x="11445" y="6467"/>
                    </a:cubicBezTo>
                    <a:cubicBezTo>
                      <a:pt x="11413" y="6467"/>
                      <a:pt x="11379" y="6472"/>
                      <a:pt x="11366" y="6476"/>
                    </a:cubicBezTo>
                    <a:cubicBezTo>
                      <a:pt x="11339" y="6485"/>
                      <a:pt x="11348" y="6538"/>
                      <a:pt x="11295" y="6547"/>
                    </a:cubicBezTo>
                    <a:cubicBezTo>
                      <a:pt x="11283" y="6550"/>
                      <a:pt x="11271" y="6551"/>
                      <a:pt x="11259" y="6551"/>
                    </a:cubicBezTo>
                    <a:cubicBezTo>
                      <a:pt x="11227" y="6551"/>
                      <a:pt x="11196" y="6543"/>
                      <a:pt x="11170" y="6529"/>
                    </a:cubicBezTo>
                    <a:cubicBezTo>
                      <a:pt x="11083" y="6503"/>
                      <a:pt x="11061" y="6446"/>
                      <a:pt x="11003" y="6446"/>
                    </a:cubicBezTo>
                    <a:close/>
                    <a:moveTo>
                      <a:pt x="18120" y="6876"/>
                    </a:moveTo>
                    <a:cubicBezTo>
                      <a:pt x="18054" y="6876"/>
                      <a:pt x="18052" y="6910"/>
                      <a:pt x="18100" y="6966"/>
                    </a:cubicBezTo>
                    <a:cubicBezTo>
                      <a:pt x="18127" y="6939"/>
                      <a:pt x="18162" y="6921"/>
                      <a:pt x="18144" y="6877"/>
                    </a:cubicBezTo>
                    <a:cubicBezTo>
                      <a:pt x="18135" y="6876"/>
                      <a:pt x="18127" y="6876"/>
                      <a:pt x="18120" y="6876"/>
                    </a:cubicBezTo>
                    <a:close/>
                    <a:moveTo>
                      <a:pt x="3145" y="1"/>
                    </a:moveTo>
                    <a:cubicBezTo>
                      <a:pt x="3118" y="72"/>
                      <a:pt x="3082" y="72"/>
                      <a:pt x="3011" y="72"/>
                    </a:cubicBezTo>
                    <a:cubicBezTo>
                      <a:pt x="2999" y="70"/>
                      <a:pt x="2986" y="69"/>
                      <a:pt x="2974" y="69"/>
                    </a:cubicBezTo>
                    <a:cubicBezTo>
                      <a:pt x="2918" y="69"/>
                      <a:pt x="2866" y="85"/>
                      <a:pt x="2815" y="107"/>
                    </a:cubicBezTo>
                    <a:cubicBezTo>
                      <a:pt x="2800" y="115"/>
                      <a:pt x="2758" y="156"/>
                      <a:pt x="2741" y="156"/>
                    </a:cubicBezTo>
                    <a:cubicBezTo>
                      <a:pt x="2738" y="156"/>
                      <a:pt x="2736" y="154"/>
                      <a:pt x="2735" y="152"/>
                    </a:cubicBezTo>
                    <a:cubicBezTo>
                      <a:pt x="2726" y="143"/>
                      <a:pt x="2690" y="81"/>
                      <a:pt x="2664" y="81"/>
                    </a:cubicBezTo>
                    <a:cubicBezTo>
                      <a:pt x="2659" y="80"/>
                      <a:pt x="2654" y="79"/>
                      <a:pt x="2649" y="79"/>
                    </a:cubicBezTo>
                    <a:cubicBezTo>
                      <a:pt x="2611" y="79"/>
                      <a:pt x="2578" y="107"/>
                      <a:pt x="2530" y="107"/>
                    </a:cubicBezTo>
                    <a:lnTo>
                      <a:pt x="2379" y="107"/>
                    </a:lnTo>
                    <a:cubicBezTo>
                      <a:pt x="2363" y="91"/>
                      <a:pt x="2349" y="85"/>
                      <a:pt x="2338" y="85"/>
                    </a:cubicBezTo>
                    <a:cubicBezTo>
                      <a:pt x="2300" y="85"/>
                      <a:pt x="2288" y="162"/>
                      <a:pt x="2281" y="196"/>
                    </a:cubicBezTo>
                    <a:cubicBezTo>
                      <a:pt x="2273" y="234"/>
                      <a:pt x="2247" y="252"/>
                      <a:pt x="2213" y="252"/>
                    </a:cubicBezTo>
                    <a:cubicBezTo>
                      <a:pt x="2206" y="252"/>
                      <a:pt x="2199" y="251"/>
                      <a:pt x="2192" y="250"/>
                    </a:cubicBezTo>
                    <a:cubicBezTo>
                      <a:pt x="2192" y="152"/>
                      <a:pt x="2209" y="116"/>
                      <a:pt x="2112" y="107"/>
                    </a:cubicBezTo>
                    <a:cubicBezTo>
                      <a:pt x="1942" y="99"/>
                      <a:pt x="1764" y="99"/>
                      <a:pt x="1586" y="99"/>
                    </a:cubicBezTo>
                    <a:cubicBezTo>
                      <a:pt x="1583" y="99"/>
                      <a:pt x="1566" y="98"/>
                      <a:pt x="1544" y="98"/>
                    </a:cubicBezTo>
                    <a:cubicBezTo>
                      <a:pt x="1488" y="98"/>
                      <a:pt x="1398" y="102"/>
                      <a:pt x="1417" y="134"/>
                    </a:cubicBezTo>
                    <a:cubicBezTo>
                      <a:pt x="1446" y="182"/>
                      <a:pt x="1409" y="194"/>
                      <a:pt x="1370" y="194"/>
                    </a:cubicBezTo>
                    <a:cubicBezTo>
                      <a:pt x="1350" y="194"/>
                      <a:pt x="1331" y="191"/>
                      <a:pt x="1319" y="188"/>
                    </a:cubicBezTo>
                    <a:cubicBezTo>
                      <a:pt x="1283" y="170"/>
                      <a:pt x="1301" y="125"/>
                      <a:pt x="1274" y="107"/>
                    </a:cubicBezTo>
                    <a:cubicBezTo>
                      <a:pt x="1256" y="99"/>
                      <a:pt x="1221" y="90"/>
                      <a:pt x="1194" y="90"/>
                    </a:cubicBezTo>
                    <a:cubicBezTo>
                      <a:pt x="1172" y="90"/>
                      <a:pt x="1127" y="83"/>
                      <a:pt x="1084" y="83"/>
                    </a:cubicBezTo>
                    <a:cubicBezTo>
                      <a:pt x="1040" y="83"/>
                      <a:pt x="998" y="90"/>
                      <a:pt x="980" y="116"/>
                    </a:cubicBezTo>
                    <a:cubicBezTo>
                      <a:pt x="965" y="136"/>
                      <a:pt x="949" y="140"/>
                      <a:pt x="932" y="140"/>
                    </a:cubicBezTo>
                    <a:cubicBezTo>
                      <a:pt x="919" y="140"/>
                      <a:pt x="906" y="138"/>
                      <a:pt x="891" y="138"/>
                    </a:cubicBezTo>
                    <a:cubicBezTo>
                      <a:pt x="880" y="138"/>
                      <a:pt x="868" y="139"/>
                      <a:pt x="856" y="143"/>
                    </a:cubicBezTo>
                    <a:cubicBezTo>
                      <a:pt x="829" y="152"/>
                      <a:pt x="793" y="223"/>
                      <a:pt x="775" y="223"/>
                    </a:cubicBezTo>
                    <a:cubicBezTo>
                      <a:pt x="758" y="223"/>
                      <a:pt x="740" y="170"/>
                      <a:pt x="722" y="161"/>
                    </a:cubicBezTo>
                    <a:cubicBezTo>
                      <a:pt x="677" y="125"/>
                      <a:pt x="615" y="107"/>
                      <a:pt x="553" y="107"/>
                    </a:cubicBezTo>
                    <a:cubicBezTo>
                      <a:pt x="455" y="107"/>
                      <a:pt x="366" y="116"/>
                      <a:pt x="268" y="134"/>
                    </a:cubicBezTo>
                    <a:cubicBezTo>
                      <a:pt x="225" y="143"/>
                      <a:pt x="207" y="168"/>
                      <a:pt x="205" y="218"/>
                    </a:cubicBezTo>
                    <a:lnTo>
                      <a:pt x="205" y="218"/>
                    </a:lnTo>
                    <a:cubicBezTo>
                      <a:pt x="143" y="223"/>
                      <a:pt x="90" y="241"/>
                      <a:pt x="81" y="277"/>
                    </a:cubicBezTo>
                    <a:cubicBezTo>
                      <a:pt x="72" y="303"/>
                      <a:pt x="54" y="428"/>
                      <a:pt x="90" y="446"/>
                    </a:cubicBezTo>
                    <a:cubicBezTo>
                      <a:pt x="161" y="482"/>
                      <a:pt x="232" y="482"/>
                      <a:pt x="170" y="588"/>
                    </a:cubicBezTo>
                    <a:cubicBezTo>
                      <a:pt x="134" y="677"/>
                      <a:pt x="125" y="775"/>
                      <a:pt x="134" y="873"/>
                    </a:cubicBezTo>
                    <a:cubicBezTo>
                      <a:pt x="143" y="936"/>
                      <a:pt x="250" y="989"/>
                      <a:pt x="232" y="1025"/>
                    </a:cubicBezTo>
                    <a:cubicBezTo>
                      <a:pt x="214" y="1105"/>
                      <a:pt x="63" y="1105"/>
                      <a:pt x="45" y="1203"/>
                    </a:cubicBezTo>
                    <a:cubicBezTo>
                      <a:pt x="42" y="1224"/>
                      <a:pt x="54" y="1230"/>
                      <a:pt x="72" y="1230"/>
                    </a:cubicBezTo>
                    <a:cubicBezTo>
                      <a:pt x="96" y="1230"/>
                      <a:pt x="129" y="1220"/>
                      <a:pt x="145" y="1220"/>
                    </a:cubicBezTo>
                    <a:cubicBezTo>
                      <a:pt x="148" y="1220"/>
                      <a:pt x="150" y="1220"/>
                      <a:pt x="152" y="1221"/>
                    </a:cubicBezTo>
                    <a:cubicBezTo>
                      <a:pt x="152" y="1265"/>
                      <a:pt x="27" y="1283"/>
                      <a:pt x="63" y="1328"/>
                    </a:cubicBezTo>
                    <a:cubicBezTo>
                      <a:pt x="72" y="1346"/>
                      <a:pt x="330" y="1363"/>
                      <a:pt x="241" y="1435"/>
                    </a:cubicBezTo>
                    <a:cubicBezTo>
                      <a:pt x="205" y="1470"/>
                      <a:pt x="143" y="1435"/>
                      <a:pt x="107" y="1497"/>
                    </a:cubicBezTo>
                    <a:cubicBezTo>
                      <a:pt x="98" y="1533"/>
                      <a:pt x="98" y="1568"/>
                      <a:pt x="107" y="1595"/>
                    </a:cubicBezTo>
                    <a:cubicBezTo>
                      <a:pt x="134" y="1666"/>
                      <a:pt x="250" y="1577"/>
                      <a:pt x="250" y="1711"/>
                    </a:cubicBezTo>
                    <a:cubicBezTo>
                      <a:pt x="241" y="1709"/>
                      <a:pt x="232" y="1708"/>
                      <a:pt x="222" y="1708"/>
                    </a:cubicBezTo>
                    <a:cubicBezTo>
                      <a:pt x="179" y="1708"/>
                      <a:pt x="137" y="1726"/>
                      <a:pt x="107" y="1755"/>
                    </a:cubicBezTo>
                    <a:cubicBezTo>
                      <a:pt x="72" y="1800"/>
                      <a:pt x="36" y="1889"/>
                      <a:pt x="134" y="1889"/>
                    </a:cubicBezTo>
                    <a:cubicBezTo>
                      <a:pt x="1" y="1889"/>
                      <a:pt x="27" y="1960"/>
                      <a:pt x="98" y="2022"/>
                    </a:cubicBezTo>
                    <a:cubicBezTo>
                      <a:pt x="9" y="2022"/>
                      <a:pt x="98" y="2325"/>
                      <a:pt x="98" y="2361"/>
                    </a:cubicBezTo>
                    <a:cubicBezTo>
                      <a:pt x="98" y="2294"/>
                      <a:pt x="126" y="2263"/>
                      <a:pt x="151" y="2263"/>
                    </a:cubicBezTo>
                    <a:cubicBezTo>
                      <a:pt x="180" y="2263"/>
                      <a:pt x="206" y="2303"/>
                      <a:pt x="188" y="2379"/>
                    </a:cubicBezTo>
                    <a:cubicBezTo>
                      <a:pt x="161" y="2468"/>
                      <a:pt x="143" y="2557"/>
                      <a:pt x="143" y="2655"/>
                    </a:cubicBezTo>
                    <a:cubicBezTo>
                      <a:pt x="250" y="2655"/>
                      <a:pt x="277" y="2414"/>
                      <a:pt x="294" y="2343"/>
                    </a:cubicBezTo>
                    <a:lnTo>
                      <a:pt x="294" y="2566"/>
                    </a:lnTo>
                    <a:cubicBezTo>
                      <a:pt x="294" y="2610"/>
                      <a:pt x="277" y="2691"/>
                      <a:pt x="223" y="2708"/>
                    </a:cubicBezTo>
                    <a:cubicBezTo>
                      <a:pt x="211" y="2715"/>
                      <a:pt x="199" y="2716"/>
                      <a:pt x="189" y="2716"/>
                    </a:cubicBezTo>
                    <a:cubicBezTo>
                      <a:pt x="172" y="2716"/>
                      <a:pt x="158" y="2712"/>
                      <a:pt x="144" y="2712"/>
                    </a:cubicBezTo>
                    <a:cubicBezTo>
                      <a:pt x="128" y="2712"/>
                      <a:pt x="113" y="2718"/>
                      <a:pt x="98" y="2744"/>
                    </a:cubicBezTo>
                    <a:cubicBezTo>
                      <a:pt x="27" y="2860"/>
                      <a:pt x="161" y="2895"/>
                      <a:pt x="170" y="3011"/>
                    </a:cubicBezTo>
                    <a:cubicBezTo>
                      <a:pt x="161" y="3109"/>
                      <a:pt x="116" y="3189"/>
                      <a:pt x="45" y="3243"/>
                    </a:cubicBezTo>
                    <a:cubicBezTo>
                      <a:pt x="107" y="3269"/>
                      <a:pt x="170" y="3314"/>
                      <a:pt x="205" y="3385"/>
                    </a:cubicBezTo>
                    <a:cubicBezTo>
                      <a:pt x="229" y="3433"/>
                      <a:pt x="190" y="3433"/>
                      <a:pt x="161" y="3433"/>
                    </a:cubicBezTo>
                    <a:lnTo>
                      <a:pt x="161" y="3433"/>
                    </a:lnTo>
                    <a:cubicBezTo>
                      <a:pt x="146" y="3433"/>
                      <a:pt x="134" y="3433"/>
                      <a:pt x="134" y="3439"/>
                    </a:cubicBezTo>
                    <a:cubicBezTo>
                      <a:pt x="134" y="3451"/>
                      <a:pt x="138" y="3460"/>
                      <a:pt x="145" y="3466"/>
                    </a:cubicBezTo>
                    <a:lnTo>
                      <a:pt x="145" y="3466"/>
                    </a:lnTo>
                    <a:cubicBezTo>
                      <a:pt x="136" y="3465"/>
                      <a:pt x="128" y="3464"/>
                      <a:pt x="121" y="3464"/>
                    </a:cubicBezTo>
                    <a:cubicBezTo>
                      <a:pt x="106" y="3464"/>
                      <a:pt x="94" y="3467"/>
                      <a:pt x="90" y="3474"/>
                    </a:cubicBezTo>
                    <a:cubicBezTo>
                      <a:pt x="63" y="3501"/>
                      <a:pt x="72" y="3617"/>
                      <a:pt x="81" y="3661"/>
                    </a:cubicBezTo>
                    <a:cubicBezTo>
                      <a:pt x="90" y="3706"/>
                      <a:pt x="98" y="3804"/>
                      <a:pt x="152" y="3840"/>
                    </a:cubicBezTo>
                    <a:cubicBezTo>
                      <a:pt x="188" y="3857"/>
                      <a:pt x="205" y="3866"/>
                      <a:pt x="196" y="3911"/>
                    </a:cubicBezTo>
                    <a:cubicBezTo>
                      <a:pt x="196" y="3938"/>
                      <a:pt x="170" y="3964"/>
                      <a:pt x="143" y="3973"/>
                    </a:cubicBezTo>
                    <a:cubicBezTo>
                      <a:pt x="107" y="3982"/>
                      <a:pt x="116" y="4000"/>
                      <a:pt x="116" y="4035"/>
                    </a:cubicBezTo>
                    <a:cubicBezTo>
                      <a:pt x="116" y="4071"/>
                      <a:pt x="170" y="4133"/>
                      <a:pt x="179" y="4196"/>
                    </a:cubicBezTo>
                    <a:cubicBezTo>
                      <a:pt x="196" y="4249"/>
                      <a:pt x="196" y="4303"/>
                      <a:pt x="188" y="4365"/>
                    </a:cubicBezTo>
                    <a:cubicBezTo>
                      <a:pt x="179" y="4401"/>
                      <a:pt x="125" y="4445"/>
                      <a:pt x="125" y="4472"/>
                    </a:cubicBezTo>
                    <a:cubicBezTo>
                      <a:pt x="125" y="4481"/>
                      <a:pt x="130" y="4484"/>
                      <a:pt x="136" y="4484"/>
                    </a:cubicBezTo>
                    <a:cubicBezTo>
                      <a:pt x="143" y="4484"/>
                      <a:pt x="154" y="4479"/>
                      <a:pt x="159" y="4479"/>
                    </a:cubicBezTo>
                    <a:cubicBezTo>
                      <a:pt x="160" y="4479"/>
                      <a:pt x="161" y="4479"/>
                      <a:pt x="161" y="4481"/>
                    </a:cubicBezTo>
                    <a:lnTo>
                      <a:pt x="161" y="4534"/>
                    </a:lnTo>
                    <a:lnTo>
                      <a:pt x="161" y="4757"/>
                    </a:lnTo>
                    <a:cubicBezTo>
                      <a:pt x="161" y="4826"/>
                      <a:pt x="136" y="4980"/>
                      <a:pt x="233" y="4980"/>
                    </a:cubicBezTo>
                    <a:cubicBezTo>
                      <a:pt x="233" y="4980"/>
                      <a:pt x="234" y="4980"/>
                      <a:pt x="234" y="4980"/>
                    </a:cubicBezTo>
                    <a:lnTo>
                      <a:pt x="234" y="4980"/>
                    </a:lnTo>
                    <a:cubicBezTo>
                      <a:pt x="152" y="4988"/>
                      <a:pt x="161" y="5142"/>
                      <a:pt x="179" y="5202"/>
                    </a:cubicBezTo>
                    <a:cubicBezTo>
                      <a:pt x="188" y="5282"/>
                      <a:pt x="259" y="5282"/>
                      <a:pt x="259" y="5363"/>
                    </a:cubicBezTo>
                    <a:cubicBezTo>
                      <a:pt x="259" y="5398"/>
                      <a:pt x="196" y="5389"/>
                      <a:pt x="188" y="5425"/>
                    </a:cubicBezTo>
                    <a:cubicBezTo>
                      <a:pt x="179" y="5461"/>
                      <a:pt x="188" y="5505"/>
                      <a:pt x="205" y="5532"/>
                    </a:cubicBezTo>
                    <a:cubicBezTo>
                      <a:pt x="223" y="5576"/>
                      <a:pt x="250" y="5621"/>
                      <a:pt x="286" y="5648"/>
                    </a:cubicBezTo>
                    <a:cubicBezTo>
                      <a:pt x="292" y="5652"/>
                      <a:pt x="299" y="5654"/>
                      <a:pt x="306" y="5654"/>
                    </a:cubicBezTo>
                    <a:cubicBezTo>
                      <a:pt x="329" y="5654"/>
                      <a:pt x="354" y="5637"/>
                      <a:pt x="375" y="5630"/>
                    </a:cubicBezTo>
                    <a:lnTo>
                      <a:pt x="375" y="5630"/>
                    </a:lnTo>
                    <a:cubicBezTo>
                      <a:pt x="268" y="5674"/>
                      <a:pt x="392" y="5737"/>
                      <a:pt x="410" y="5781"/>
                    </a:cubicBezTo>
                    <a:cubicBezTo>
                      <a:pt x="428" y="5826"/>
                      <a:pt x="223" y="5861"/>
                      <a:pt x="294" y="5924"/>
                    </a:cubicBezTo>
                    <a:cubicBezTo>
                      <a:pt x="313" y="5943"/>
                      <a:pt x="336" y="5950"/>
                      <a:pt x="360" y="5950"/>
                    </a:cubicBezTo>
                    <a:cubicBezTo>
                      <a:pt x="429" y="5950"/>
                      <a:pt x="514" y="5895"/>
                      <a:pt x="579" y="5888"/>
                    </a:cubicBezTo>
                    <a:cubicBezTo>
                      <a:pt x="582" y="5888"/>
                      <a:pt x="584" y="5888"/>
                      <a:pt x="586" y="5888"/>
                    </a:cubicBezTo>
                    <a:cubicBezTo>
                      <a:pt x="663" y="5888"/>
                      <a:pt x="553" y="6049"/>
                      <a:pt x="544" y="6049"/>
                    </a:cubicBezTo>
                    <a:cubicBezTo>
                      <a:pt x="571" y="6049"/>
                      <a:pt x="585" y="6035"/>
                      <a:pt x="600" y="6035"/>
                    </a:cubicBezTo>
                    <a:cubicBezTo>
                      <a:pt x="609" y="6035"/>
                      <a:pt x="619" y="6040"/>
                      <a:pt x="633" y="6057"/>
                    </a:cubicBezTo>
                    <a:cubicBezTo>
                      <a:pt x="642" y="6066"/>
                      <a:pt x="660" y="6111"/>
                      <a:pt x="677" y="6111"/>
                    </a:cubicBezTo>
                    <a:cubicBezTo>
                      <a:pt x="695" y="6111"/>
                      <a:pt x="722" y="6084"/>
                      <a:pt x="740" y="6075"/>
                    </a:cubicBezTo>
                    <a:cubicBezTo>
                      <a:pt x="767" y="6075"/>
                      <a:pt x="793" y="6111"/>
                      <a:pt x="802" y="6129"/>
                    </a:cubicBezTo>
                    <a:cubicBezTo>
                      <a:pt x="758" y="6164"/>
                      <a:pt x="731" y="6200"/>
                      <a:pt x="793" y="6227"/>
                    </a:cubicBezTo>
                    <a:cubicBezTo>
                      <a:pt x="873" y="6271"/>
                      <a:pt x="900" y="6262"/>
                      <a:pt x="838" y="6342"/>
                    </a:cubicBezTo>
                    <a:cubicBezTo>
                      <a:pt x="813" y="6368"/>
                      <a:pt x="898" y="6432"/>
                      <a:pt x="930" y="6432"/>
                    </a:cubicBezTo>
                    <a:cubicBezTo>
                      <a:pt x="932" y="6432"/>
                      <a:pt x="934" y="6432"/>
                      <a:pt x="936" y="6432"/>
                    </a:cubicBezTo>
                    <a:cubicBezTo>
                      <a:pt x="957" y="6417"/>
                      <a:pt x="956" y="6391"/>
                      <a:pt x="978" y="6391"/>
                    </a:cubicBezTo>
                    <a:cubicBezTo>
                      <a:pt x="983" y="6391"/>
                      <a:pt x="990" y="6392"/>
                      <a:pt x="998" y="6396"/>
                    </a:cubicBezTo>
                    <a:cubicBezTo>
                      <a:pt x="1052" y="6423"/>
                      <a:pt x="1096" y="6458"/>
                      <a:pt x="1132" y="6503"/>
                    </a:cubicBezTo>
                    <a:cubicBezTo>
                      <a:pt x="1176" y="6547"/>
                      <a:pt x="1167" y="6592"/>
                      <a:pt x="1194" y="6645"/>
                    </a:cubicBezTo>
                    <a:cubicBezTo>
                      <a:pt x="1221" y="6685"/>
                      <a:pt x="1263" y="6705"/>
                      <a:pt x="1308" y="6705"/>
                    </a:cubicBezTo>
                    <a:cubicBezTo>
                      <a:pt x="1323" y="6705"/>
                      <a:pt x="1339" y="6703"/>
                      <a:pt x="1354" y="6699"/>
                    </a:cubicBezTo>
                    <a:cubicBezTo>
                      <a:pt x="1361" y="6696"/>
                      <a:pt x="1367" y="6695"/>
                      <a:pt x="1374" y="6695"/>
                    </a:cubicBezTo>
                    <a:cubicBezTo>
                      <a:pt x="1441" y="6695"/>
                      <a:pt x="1515" y="6806"/>
                      <a:pt x="1515" y="6815"/>
                    </a:cubicBezTo>
                    <a:cubicBezTo>
                      <a:pt x="1595" y="6761"/>
                      <a:pt x="1479" y="6636"/>
                      <a:pt x="1497" y="6601"/>
                    </a:cubicBezTo>
                    <a:cubicBezTo>
                      <a:pt x="1497" y="6599"/>
                      <a:pt x="1501" y="6598"/>
                      <a:pt x="1507" y="6598"/>
                    </a:cubicBezTo>
                    <a:cubicBezTo>
                      <a:pt x="1527" y="6598"/>
                      <a:pt x="1568" y="6609"/>
                      <a:pt x="1568" y="6636"/>
                    </a:cubicBezTo>
                    <a:cubicBezTo>
                      <a:pt x="1557" y="6677"/>
                      <a:pt x="1590" y="6687"/>
                      <a:pt x="1624" y="6687"/>
                    </a:cubicBezTo>
                    <a:cubicBezTo>
                      <a:pt x="1643" y="6687"/>
                      <a:pt x="1662" y="6684"/>
                      <a:pt x="1675" y="6681"/>
                    </a:cubicBezTo>
                    <a:cubicBezTo>
                      <a:pt x="1689" y="6675"/>
                      <a:pt x="1700" y="6673"/>
                      <a:pt x="1708" y="6673"/>
                    </a:cubicBezTo>
                    <a:cubicBezTo>
                      <a:pt x="1749" y="6673"/>
                      <a:pt x="1716" y="6744"/>
                      <a:pt x="1746" y="6797"/>
                    </a:cubicBezTo>
                    <a:cubicBezTo>
                      <a:pt x="1753" y="6807"/>
                      <a:pt x="1759" y="6811"/>
                      <a:pt x="1765" y="6811"/>
                    </a:cubicBezTo>
                    <a:cubicBezTo>
                      <a:pt x="1785" y="6811"/>
                      <a:pt x="1802" y="6768"/>
                      <a:pt x="1809" y="6761"/>
                    </a:cubicBezTo>
                    <a:cubicBezTo>
                      <a:pt x="1809" y="6730"/>
                      <a:pt x="1838" y="6721"/>
                      <a:pt x="1866" y="6721"/>
                    </a:cubicBezTo>
                    <a:cubicBezTo>
                      <a:pt x="1878" y="6721"/>
                      <a:pt x="1889" y="6723"/>
                      <a:pt x="1898" y="6725"/>
                    </a:cubicBezTo>
                    <a:cubicBezTo>
                      <a:pt x="1936" y="6725"/>
                      <a:pt x="1961" y="6730"/>
                      <a:pt x="1983" y="6730"/>
                    </a:cubicBezTo>
                    <a:cubicBezTo>
                      <a:pt x="2012" y="6730"/>
                      <a:pt x="2035" y="6722"/>
                      <a:pt x="2076" y="6681"/>
                    </a:cubicBezTo>
                    <a:cubicBezTo>
                      <a:pt x="2084" y="6681"/>
                      <a:pt x="2129" y="6644"/>
                      <a:pt x="2150" y="6644"/>
                    </a:cubicBezTo>
                    <a:cubicBezTo>
                      <a:pt x="2153" y="6644"/>
                      <a:pt x="2154" y="6644"/>
                      <a:pt x="2156" y="6645"/>
                    </a:cubicBezTo>
                    <a:cubicBezTo>
                      <a:pt x="2174" y="6672"/>
                      <a:pt x="2067" y="6797"/>
                      <a:pt x="2156" y="6815"/>
                    </a:cubicBezTo>
                    <a:cubicBezTo>
                      <a:pt x="2221" y="6828"/>
                      <a:pt x="2291" y="6836"/>
                      <a:pt x="2359" y="6836"/>
                    </a:cubicBezTo>
                    <a:cubicBezTo>
                      <a:pt x="2384" y="6836"/>
                      <a:pt x="2408" y="6835"/>
                      <a:pt x="2432" y="6832"/>
                    </a:cubicBezTo>
                    <a:cubicBezTo>
                      <a:pt x="2423" y="6832"/>
                      <a:pt x="2361" y="6832"/>
                      <a:pt x="2361" y="6788"/>
                    </a:cubicBezTo>
                    <a:cubicBezTo>
                      <a:pt x="2361" y="6770"/>
                      <a:pt x="2503" y="6788"/>
                      <a:pt x="2503" y="6743"/>
                    </a:cubicBezTo>
                    <a:lnTo>
                      <a:pt x="2503" y="6743"/>
                    </a:lnTo>
                    <a:cubicBezTo>
                      <a:pt x="2503" y="6747"/>
                      <a:pt x="2501" y="6749"/>
                      <a:pt x="2498" y="6749"/>
                    </a:cubicBezTo>
                    <a:cubicBezTo>
                      <a:pt x="2476" y="6749"/>
                      <a:pt x="2400" y="6689"/>
                      <a:pt x="2423" y="6681"/>
                    </a:cubicBezTo>
                    <a:cubicBezTo>
                      <a:pt x="2463" y="6670"/>
                      <a:pt x="2514" y="6625"/>
                      <a:pt x="2545" y="6625"/>
                    </a:cubicBezTo>
                    <a:cubicBezTo>
                      <a:pt x="2563" y="6625"/>
                      <a:pt x="2575" y="6639"/>
                      <a:pt x="2575" y="6681"/>
                    </a:cubicBezTo>
                    <a:cubicBezTo>
                      <a:pt x="2557" y="6717"/>
                      <a:pt x="2530" y="6761"/>
                      <a:pt x="2575" y="6779"/>
                    </a:cubicBezTo>
                    <a:cubicBezTo>
                      <a:pt x="2615" y="6783"/>
                      <a:pt x="2657" y="6786"/>
                      <a:pt x="2700" y="6786"/>
                    </a:cubicBezTo>
                    <a:cubicBezTo>
                      <a:pt x="2744" y="6786"/>
                      <a:pt x="2788" y="6783"/>
                      <a:pt x="2833" y="6779"/>
                    </a:cubicBezTo>
                    <a:cubicBezTo>
                      <a:pt x="2886" y="6761"/>
                      <a:pt x="2833" y="6672"/>
                      <a:pt x="2842" y="6636"/>
                    </a:cubicBezTo>
                    <a:lnTo>
                      <a:pt x="2842" y="6636"/>
                    </a:lnTo>
                    <a:cubicBezTo>
                      <a:pt x="2913" y="6645"/>
                      <a:pt x="2984" y="6681"/>
                      <a:pt x="3047" y="6725"/>
                    </a:cubicBezTo>
                    <a:cubicBezTo>
                      <a:pt x="3065" y="6770"/>
                      <a:pt x="2940" y="6779"/>
                      <a:pt x="2931" y="6779"/>
                    </a:cubicBezTo>
                    <a:cubicBezTo>
                      <a:pt x="2955" y="6779"/>
                      <a:pt x="2991" y="6775"/>
                      <a:pt x="3027" y="6775"/>
                    </a:cubicBezTo>
                    <a:cubicBezTo>
                      <a:pt x="3073" y="6775"/>
                      <a:pt x="3120" y="6781"/>
                      <a:pt x="3145" y="6806"/>
                    </a:cubicBezTo>
                    <a:cubicBezTo>
                      <a:pt x="3180" y="6859"/>
                      <a:pt x="3163" y="6930"/>
                      <a:pt x="3154" y="6984"/>
                    </a:cubicBezTo>
                    <a:cubicBezTo>
                      <a:pt x="3189" y="6904"/>
                      <a:pt x="3234" y="6823"/>
                      <a:pt x="3278" y="6761"/>
                    </a:cubicBezTo>
                    <a:cubicBezTo>
                      <a:pt x="3314" y="6725"/>
                      <a:pt x="3367" y="6752"/>
                      <a:pt x="3403" y="6725"/>
                    </a:cubicBezTo>
                    <a:cubicBezTo>
                      <a:pt x="3424" y="6719"/>
                      <a:pt x="3444" y="6675"/>
                      <a:pt x="3468" y="6675"/>
                    </a:cubicBezTo>
                    <a:cubicBezTo>
                      <a:pt x="3476" y="6675"/>
                      <a:pt x="3484" y="6679"/>
                      <a:pt x="3492" y="6690"/>
                    </a:cubicBezTo>
                    <a:cubicBezTo>
                      <a:pt x="3519" y="6743"/>
                      <a:pt x="3448" y="6823"/>
                      <a:pt x="3465" y="6886"/>
                    </a:cubicBezTo>
                    <a:cubicBezTo>
                      <a:pt x="3474" y="6909"/>
                      <a:pt x="3487" y="6917"/>
                      <a:pt x="3502" y="6917"/>
                    </a:cubicBezTo>
                    <a:cubicBezTo>
                      <a:pt x="3532" y="6917"/>
                      <a:pt x="3569" y="6880"/>
                      <a:pt x="3581" y="6868"/>
                    </a:cubicBezTo>
                    <a:cubicBezTo>
                      <a:pt x="3599" y="6850"/>
                      <a:pt x="3608" y="6815"/>
                      <a:pt x="3652" y="6806"/>
                    </a:cubicBezTo>
                    <a:cubicBezTo>
                      <a:pt x="3697" y="6797"/>
                      <a:pt x="3750" y="6797"/>
                      <a:pt x="3795" y="6797"/>
                    </a:cubicBezTo>
                    <a:cubicBezTo>
                      <a:pt x="3856" y="6797"/>
                      <a:pt x="3935" y="6808"/>
                      <a:pt x="4011" y="6808"/>
                    </a:cubicBezTo>
                    <a:cubicBezTo>
                      <a:pt x="4068" y="6808"/>
                      <a:pt x="4123" y="6802"/>
                      <a:pt x="4169" y="6779"/>
                    </a:cubicBezTo>
                    <a:cubicBezTo>
                      <a:pt x="4192" y="6764"/>
                      <a:pt x="4195" y="6722"/>
                      <a:pt x="4218" y="6722"/>
                    </a:cubicBezTo>
                    <a:cubicBezTo>
                      <a:pt x="4222" y="6722"/>
                      <a:pt x="4226" y="6723"/>
                      <a:pt x="4231" y="6725"/>
                    </a:cubicBezTo>
                    <a:cubicBezTo>
                      <a:pt x="4258" y="6752"/>
                      <a:pt x="4276" y="6815"/>
                      <a:pt x="4320" y="6841"/>
                    </a:cubicBezTo>
                    <a:cubicBezTo>
                      <a:pt x="4376" y="6872"/>
                      <a:pt x="4440" y="6888"/>
                      <a:pt x="4505" y="6888"/>
                    </a:cubicBezTo>
                    <a:cubicBezTo>
                      <a:pt x="4554" y="6888"/>
                      <a:pt x="4604" y="6878"/>
                      <a:pt x="4650" y="6859"/>
                    </a:cubicBezTo>
                    <a:cubicBezTo>
                      <a:pt x="4667" y="6851"/>
                      <a:pt x="4699" y="6787"/>
                      <a:pt x="4711" y="6787"/>
                    </a:cubicBezTo>
                    <a:cubicBezTo>
                      <a:pt x="4711" y="6787"/>
                      <a:pt x="4712" y="6787"/>
                      <a:pt x="4712" y="6788"/>
                    </a:cubicBezTo>
                    <a:cubicBezTo>
                      <a:pt x="4748" y="6806"/>
                      <a:pt x="4712" y="6895"/>
                      <a:pt x="4775" y="6895"/>
                    </a:cubicBezTo>
                    <a:cubicBezTo>
                      <a:pt x="4775" y="6895"/>
                      <a:pt x="4793" y="6815"/>
                      <a:pt x="4837" y="6815"/>
                    </a:cubicBezTo>
                    <a:cubicBezTo>
                      <a:pt x="4882" y="6806"/>
                      <a:pt x="4908" y="6815"/>
                      <a:pt x="4917" y="6770"/>
                    </a:cubicBezTo>
                    <a:cubicBezTo>
                      <a:pt x="4935" y="6681"/>
                      <a:pt x="4944" y="6681"/>
                      <a:pt x="5006" y="6619"/>
                    </a:cubicBezTo>
                    <a:cubicBezTo>
                      <a:pt x="5024" y="6636"/>
                      <a:pt x="5075" y="6788"/>
                      <a:pt x="5061" y="6788"/>
                    </a:cubicBezTo>
                    <a:cubicBezTo>
                      <a:pt x="5061" y="6788"/>
                      <a:pt x="5060" y="6788"/>
                      <a:pt x="5060" y="6788"/>
                    </a:cubicBezTo>
                    <a:cubicBezTo>
                      <a:pt x="5043" y="6782"/>
                      <a:pt x="5022" y="6766"/>
                      <a:pt x="5003" y="6766"/>
                    </a:cubicBezTo>
                    <a:cubicBezTo>
                      <a:pt x="4992" y="6766"/>
                      <a:pt x="4981" y="6771"/>
                      <a:pt x="4971" y="6788"/>
                    </a:cubicBezTo>
                    <a:cubicBezTo>
                      <a:pt x="4935" y="6823"/>
                      <a:pt x="4971" y="6823"/>
                      <a:pt x="4989" y="6832"/>
                    </a:cubicBezTo>
                    <a:cubicBezTo>
                      <a:pt x="4993" y="6834"/>
                      <a:pt x="4999" y="6835"/>
                      <a:pt x="5005" y="6835"/>
                    </a:cubicBezTo>
                    <a:cubicBezTo>
                      <a:pt x="5038" y="6835"/>
                      <a:pt x="5090" y="6811"/>
                      <a:pt x="5131" y="6811"/>
                    </a:cubicBezTo>
                    <a:cubicBezTo>
                      <a:pt x="5154" y="6811"/>
                      <a:pt x="5173" y="6819"/>
                      <a:pt x="5184" y="6841"/>
                    </a:cubicBezTo>
                    <a:cubicBezTo>
                      <a:pt x="5189" y="6858"/>
                      <a:pt x="5208" y="6864"/>
                      <a:pt x="5234" y="6865"/>
                    </a:cubicBezTo>
                    <a:lnTo>
                      <a:pt x="5234" y="6865"/>
                    </a:lnTo>
                    <a:cubicBezTo>
                      <a:pt x="5191" y="6827"/>
                      <a:pt x="5151" y="6725"/>
                      <a:pt x="5238" y="6725"/>
                    </a:cubicBezTo>
                    <a:lnTo>
                      <a:pt x="5238" y="6865"/>
                    </a:lnTo>
                    <a:lnTo>
                      <a:pt x="5238" y="6865"/>
                    </a:lnTo>
                    <a:cubicBezTo>
                      <a:pt x="5237" y="6865"/>
                      <a:pt x="5235" y="6865"/>
                      <a:pt x="5234" y="6865"/>
                    </a:cubicBezTo>
                    <a:lnTo>
                      <a:pt x="5234" y="6865"/>
                    </a:lnTo>
                    <a:cubicBezTo>
                      <a:pt x="5236" y="6866"/>
                      <a:pt x="5237" y="6867"/>
                      <a:pt x="5238" y="6868"/>
                    </a:cubicBezTo>
                    <a:lnTo>
                      <a:pt x="5238" y="6865"/>
                    </a:lnTo>
                    <a:lnTo>
                      <a:pt x="5238" y="6865"/>
                    </a:lnTo>
                    <a:cubicBezTo>
                      <a:pt x="5239" y="6865"/>
                      <a:pt x="5239" y="6865"/>
                      <a:pt x="5240" y="6865"/>
                    </a:cubicBezTo>
                    <a:cubicBezTo>
                      <a:pt x="5316" y="6865"/>
                      <a:pt x="5447" y="6823"/>
                      <a:pt x="5505" y="6823"/>
                    </a:cubicBezTo>
                    <a:cubicBezTo>
                      <a:pt x="5505" y="6743"/>
                      <a:pt x="5461" y="6743"/>
                      <a:pt x="5461" y="6672"/>
                    </a:cubicBezTo>
                    <a:cubicBezTo>
                      <a:pt x="5512" y="6672"/>
                      <a:pt x="5546" y="6753"/>
                      <a:pt x="5573" y="6753"/>
                    </a:cubicBezTo>
                    <a:cubicBezTo>
                      <a:pt x="5574" y="6753"/>
                      <a:pt x="5575" y="6753"/>
                      <a:pt x="5576" y="6752"/>
                    </a:cubicBezTo>
                    <a:cubicBezTo>
                      <a:pt x="5621" y="6743"/>
                      <a:pt x="5657" y="6663"/>
                      <a:pt x="5692" y="6627"/>
                    </a:cubicBezTo>
                    <a:cubicBezTo>
                      <a:pt x="5706" y="6677"/>
                      <a:pt x="5861" y="6879"/>
                      <a:pt x="5929" y="6879"/>
                    </a:cubicBezTo>
                    <a:cubicBezTo>
                      <a:pt x="5946" y="6879"/>
                      <a:pt x="5958" y="6865"/>
                      <a:pt x="5959" y="6832"/>
                    </a:cubicBezTo>
                    <a:cubicBezTo>
                      <a:pt x="5951" y="6828"/>
                      <a:pt x="5944" y="6826"/>
                      <a:pt x="5938" y="6826"/>
                    </a:cubicBezTo>
                    <a:cubicBezTo>
                      <a:pt x="5919" y="6826"/>
                      <a:pt x="5913" y="6843"/>
                      <a:pt x="5906" y="6850"/>
                    </a:cubicBezTo>
                    <a:cubicBezTo>
                      <a:pt x="5888" y="6850"/>
                      <a:pt x="5915" y="6752"/>
                      <a:pt x="5924" y="6734"/>
                    </a:cubicBezTo>
                    <a:cubicBezTo>
                      <a:pt x="5944" y="6714"/>
                      <a:pt x="5969" y="6704"/>
                      <a:pt x="5991" y="6704"/>
                    </a:cubicBezTo>
                    <a:cubicBezTo>
                      <a:pt x="5999" y="6704"/>
                      <a:pt x="6006" y="6705"/>
                      <a:pt x="6013" y="6708"/>
                    </a:cubicBezTo>
                    <a:cubicBezTo>
                      <a:pt x="6093" y="6725"/>
                      <a:pt x="6004" y="6850"/>
                      <a:pt x="6102" y="6868"/>
                    </a:cubicBezTo>
                    <a:cubicBezTo>
                      <a:pt x="6124" y="6877"/>
                      <a:pt x="6149" y="6881"/>
                      <a:pt x="6173" y="6881"/>
                    </a:cubicBezTo>
                    <a:cubicBezTo>
                      <a:pt x="6198" y="6881"/>
                      <a:pt x="6222" y="6877"/>
                      <a:pt x="6244" y="6868"/>
                    </a:cubicBezTo>
                    <a:cubicBezTo>
                      <a:pt x="6298" y="6850"/>
                      <a:pt x="6262" y="6788"/>
                      <a:pt x="6334" y="6788"/>
                    </a:cubicBezTo>
                    <a:cubicBezTo>
                      <a:pt x="6350" y="6788"/>
                      <a:pt x="6364" y="6785"/>
                      <a:pt x="6375" y="6785"/>
                    </a:cubicBezTo>
                    <a:cubicBezTo>
                      <a:pt x="6394" y="6785"/>
                      <a:pt x="6405" y="6793"/>
                      <a:pt x="6405" y="6832"/>
                    </a:cubicBezTo>
                    <a:cubicBezTo>
                      <a:pt x="6405" y="6841"/>
                      <a:pt x="6378" y="6886"/>
                      <a:pt x="6378" y="6904"/>
                    </a:cubicBezTo>
                    <a:cubicBezTo>
                      <a:pt x="6378" y="6904"/>
                      <a:pt x="6379" y="6905"/>
                      <a:pt x="6380" y="6905"/>
                    </a:cubicBezTo>
                    <a:cubicBezTo>
                      <a:pt x="6400" y="6905"/>
                      <a:pt x="6540" y="6764"/>
                      <a:pt x="6603" y="6764"/>
                    </a:cubicBezTo>
                    <a:cubicBezTo>
                      <a:pt x="6614" y="6764"/>
                      <a:pt x="6622" y="6769"/>
                      <a:pt x="6627" y="6779"/>
                    </a:cubicBezTo>
                    <a:cubicBezTo>
                      <a:pt x="6663" y="6859"/>
                      <a:pt x="6627" y="6895"/>
                      <a:pt x="6717" y="6904"/>
                    </a:cubicBezTo>
                    <a:cubicBezTo>
                      <a:pt x="6752" y="6904"/>
                      <a:pt x="6795" y="6895"/>
                      <a:pt x="6831" y="6886"/>
                    </a:cubicBezTo>
                    <a:lnTo>
                      <a:pt x="6831" y="6886"/>
                    </a:lnTo>
                    <a:cubicBezTo>
                      <a:pt x="6831" y="6886"/>
                      <a:pt x="6831" y="6886"/>
                      <a:pt x="6831" y="6886"/>
                    </a:cubicBezTo>
                    <a:cubicBezTo>
                      <a:pt x="6832" y="6886"/>
                      <a:pt x="6832" y="6886"/>
                      <a:pt x="6832" y="6886"/>
                    </a:cubicBezTo>
                    <a:lnTo>
                      <a:pt x="6832" y="6886"/>
                    </a:lnTo>
                    <a:cubicBezTo>
                      <a:pt x="6832" y="6886"/>
                      <a:pt x="6831" y="6886"/>
                      <a:pt x="6831" y="6886"/>
                    </a:cubicBezTo>
                    <a:lnTo>
                      <a:pt x="6831" y="6886"/>
                    </a:lnTo>
                    <a:cubicBezTo>
                      <a:pt x="6814" y="6885"/>
                      <a:pt x="6682" y="6760"/>
                      <a:pt x="6725" y="6760"/>
                    </a:cubicBezTo>
                    <a:cubicBezTo>
                      <a:pt x="6727" y="6760"/>
                      <a:pt x="6730" y="6760"/>
                      <a:pt x="6734" y="6761"/>
                    </a:cubicBezTo>
                    <a:cubicBezTo>
                      <a:pt x="6797" y="6770"/>
                      <a:pt x="6859" y="6788"/>
                      <a:pt x="6912" y="6788"/>
                    </a:cubicBezTo>
                    <a:lnTo>
                      <a:pt x="7010" y="6788"/>
                    </a:lnTo>
                    <a:cubicBezTo>
                      <a:pt x="7018" y="6790"/>
                      <a:pt x="7023" y="6791"/>
                      <a:pt x="7028" y="6791"/>
                    </a:cubicBezTo>
                    <a:cubicBezTo>
                      <a:pt x="7041" y="6791"/>
                      <a:pt x="7046" y="6783"/>
                      <a:pt x="7046" y="6770"/>
                    </a:cubicBezTo>
                    <a:cubicBezTo>
                      <a:pt x="7047" y="6770"/>
                      <a:pt x="7048" y="6770"/>
                      <a:pt x="7049" y="6770"/>
                    </a:cubicBezTo>
                    <a:cubicBezTo>
                      <a:pt x="7070" y="6770"/>
                      <a:pt x="7028" y="6886"/>
                      <a:pt x="7028" y="6895"/>
                    </a:cubicBezTo>
                    <a:cubicBezTo>
                      <a:pt x="7031" y="6907"/>
                      <a:pt x="7037" y="6912"/>
                      <a:pt x="7046" y="6912"/>
                    </a:cubicBezTo>
                    <a:cubicBezTo>
                      <a:pt x="7068" y="6912"/>
                      <a:pt x="7102" y="6881"/>
                      <a:pt x="7108" y="6868"/>
                    </a:cubicBezTo>
                    <a:cubicBezTo>
                      <a:pt x="7123" y="6860"/>
                      <a:pt x="7151" y="6809"/>
                      <a:pt x="7181" y="6809"/>
                    </a:cubicBezTo>
                    <a:cubicBezTo>
                      <a:pt x="7186" y="6809"/>
                      <a:pt x="7192" y="6810"/>
                      <a:pt x="7197" y="6815"/>
                    </a:cubicBezTo>
                    <a:cubicBezTo>
                      <a:pt x="7231" y="6839"/>
                      <a:pt x="7210" y="6880"/>
                      <a:pt x="7221" y="6922"/>
                    </a:cubicBezTo>
                    <a:lnTo>
                      <a:pt x="7221" y="6922"/>
                    </a:lnTo>
                    <a:cubicBezTo>
                      <a:pt x="7212" y="6869"/>
                      <a:pt x="7333" y="6805"/>
                      <a:pt x="7367" y="6788"/>
                    </a:cubicBezTo>
                    <a:cubicBezTo>
                      <a:pt x="7385" y="6783"/>
                      <a:pt x="7402" y="6781"/>
                      <a:pt x="7420" y="6781"/>
                    </a:cubicBezTo>
                    <a:cubicBezTo>
                      <a:pt x="7438" y="6781"/>
                      <a:pt x="7456" y="6783"/>
                      <a:pt x="7474" y="6788"/>
                    </a:cubicBezTo>
                    <a:cubicBezTo>
                      <a:pt x="7509" y="6806"/>
                      <a:pt x="7491" y="6832"/>
                      <a:pt x="7518" y="6850"/>
                    </a:cubicBezTo>
                    <a:cubicBezTo>
                      <a:pt x="7536" y="6855"/>
                      <a:pt x="7574" y="6861"/>
                      <a:pt x="7607" y="6861"/>
                    </a:cubicBezTo>
                    <a:cubicBezTo>
                      <a:pt x="7641" y="6861"/>
                      <a:pt x="7670" y="6855"/>
                      <a:pt x="7670" y="6832"/>
                    </a:cubicBezTo>
                    <a:cubicBezTo>
                      <a:pt x="7678" y="6779"/>
                      <a:pt x="7687" y="6761"/>
                      <a:pt x="7732" y="6761"/>
                    </a:cubicBezTo>
                    <a:cubicBezTo>
                      <a:pt x="7732" y="6761"/>
                      <a:pt x="7794" y="6761"/>
                      <a:pt x="7794" y="6770"/>
                    </a:cubicBezTo>
                    <a:cubicBezTo>
                      <a:pt x="7794" y="6770"/>
                      <a:pt x="7678" y="6895"/>
                      <a:pt x="7759" y="6921"/>
                    </a:cubicBezTo>
                    <a:cubicBezTo>
                      <a:pt x="7765" y="6923"/>
                      <a:pt x="7771" y="6923"/>
                      <a:pt x="7776" y="6923"/>
                    </a:cubicBezTo>
                    <a:cubicBezTo>
                      <a:pt x="7828" y="6923"/>
                      <a:pt x="7847" y="6866"/>
                      <a:pt x="7887" y="6866"/>
                    </a:cubicBezTo>
                    <a:cubicBezTo>
                      <a:pt x="7896" y="6866"/>
                      <a:pt x="7907" y="6869"/>
                      <a:pt x="7919" y="6877"/>
                    </a:cubicBezTo>
                    <a:cubicBezTo>
                      <a:pt x="7940" y="6890"/>
                      <a:pt x="7960" y="6895"/>
                      <a:pt x="7980" y="6895"/>
                    </a:cubicBezTo>
                    <a:cubicBezTo>
                      <a:pt x="8027" y="6895"/>
                      <a:pt x="8071" y="6864"/>
                      <a:pt x="8115" y="6832"/>
                    </a:cubicBezTo>
                    <a:cubicBezTo>
                      <a:pt x="8138" y="6816"/>
                      <a:pt x="8149" y="6810"/>
                      <a:pt x="8155" y="6810"/>
                    </a:cubicBezTo>
                    <a:cubicBezTo>
                      <a:pt x="8165" y="6810"/>
                      <a:pt x="8160" y="6827"/>
                      <a:pt x="8177" y="6832"/>
                    </a:cubicBezTo>
                    <a:cubicBezTo>
                      <a:pt x="8183" y="6836"/>
                      <a:pt x="8188" y="6837"/>
                      <a:pt x="8194" y="6837"/>
                    </a:cubicBezTo>
                    <a:cubicBezTo>
                      <a:pt x="8218" y="6837"/>
                      <a:pt x="8243" y="6815"/>
                      <a:pt x="8257" y="6815"/>
                    </a:cubicBezTo>
                    <a:cubicBezTo>
                      <a:pt x="8275" y="6786"/>
                      <a:pt x="8319" y="6745"/>
                      <a:pt x="8352" y="6745"/>
                    </a:cubicBezTo>
                    <a:cubicBezTo>
                      <a:pt x="8370" y="6745"/>
                      <a:pt x="8385" y="6757"/>
                      <a:pt x="8391" y="6788"/>
                    </a:cubicBezTo>
                    <a:cubicBezTo>
                      <a:pt x="8398" y="6802"/>
                      <a:pt x="8422" y="6923"/>
                      <a:pt x="8454" y="6923"/>
                    </a:cubicBezTo>
                    <a:cubicBezTo>
                      <a:pt x="8462" y="6923"/>
                      <a:pt x="8471" y="6915"/>
                      <a:pt x="8480" y="6895"/>
                    </a:cubicBezTo>
                    <a:cubicBezTo>
                      <a:pt x="8496" y="6855"/>
                      <a:pt x="8498" y="6822"/>
                      <a:pt x="8543" y="6822"/>
                    </a:cubicBezTo>
                    <a:cubicBezTo>
                      <a:pt x="8548" y="6822"/>
                      <a:pt x="8554" y="6823"/>
                      <a:pt x="8560" y="6823"/>
                    </a:cubicBezTo>
                    <a:cubicBezTo>
                      <a:pt x="8587" y="6823"/>
                      <a:pt x="8569" y="6886"/>
                      <a:pt x="8587" y="6904"/>
                    </a:cubicBezTo>
                    <a:cubicBezTo>
                      <a:pt x="8596" y="6921"/>
                      <a:pt x="8640" y="6921"/>
                      <a:pt x="8667" y="6921"/>
                    </a:cubicBezTo>
                    <a:lnTo>
                      <a:pt x="8667" y="6823"/>
                    </a:lnTo>
                    <a:cubicBezTo>
                      <a:pt x="8640" y="6815"/>
                      <a:pt x="8605" y="6797"/>
                      <a:pt x="8596" y="6770"/>
                    </a:cubicBezTo>
                    <a:cubicBezTo>
                      <a:pt x="8591" y="6738"/>
                      <a:pt x="8627" y="6732"/>
                      <a:pt x="8661" y="6732"/>
                    </a:cubicBezTo>
                    <a:cubicBezTo>
                      <a:pt x="8683" y="6732"/>
                      <a:pt x="8705" y="6734"/>
                      <a:pt x="8712" y="6734"/>
                    </a:cubicBezTo>
                    <a:cubicBezTo>
                      <a:pt x="8783" y="6734"/>
                      <a:pt x="8747" y="6788"/>
                      <a:pt x="8819" y="6823"/>
                    </a:cubicBezTo>
                    <a:cubicBezTo>
                      <a:pt x="8827" y="6823"/>
                      <a:pt x="8911" y="6869"/>
                      <a:pt x="8931" y="6869"/>
                    </a:cubicBezTo>
                    <a:cubicBezTo>
                      <a:pt x="8932" y="6869"/>
                      <a:pt x="8934" y="6869"/>
                      <a:pt x="8934" y="6868"/>
                    </a:cubicBezTo>
                    <a:cubicBezTo>
                      <a:pt x="8961" y="6823"/>
                      <a:pt x="8934" y="6788"/>
                      <a:pt x="8997" y="6788"/>
                    </a:cubicBezTo>
                    <a:cubicBezTo>
                      <a:pt x="9011" y="6788"/>
                      <a:pt x="9024" y="6789"/>
                      <a:pt x="9035" y="6789"/>
                    </a:cubicBezTo>
                    <a:cubicBezTo>
                      <a:pt x="9052" y="6789"/>
                      <a:pt x="9066" y="6786"/>
                      <a:pt x="9077" y="6770"/>
                    </a:cubicBezTo>
                    <a:cubicBezTo>
                      <a:pt x="9095" y="6739"/>
                      <a:pt x="9155" y="6730"/>
                      <a:pt x="9218" y="6730"/>
                    </a:cubicBezTo>
                    <a:cubicBezTo>
                      <a:pt x="9282" y="6730"/>
                      <a:pt x="9349" y="6739"/>
                      <a:pt x="9380" y="6743"/>
                    </a:cubicBezTo>
                    <a:cubicBezTo>
                      <a:pt x="9433" y="6752"/>
                      <a:pt x="9424" y="6770"/>
                      <a:pt x="9442" y="6815"/>
                    </a:cubicBezTo>
                    <a:cubicBezTo>
                      <a:pt x="9454" y="6838"/>
                      <a:pt x="9494" y="6842"/>
                      <a:pt x="9527" y="6842"/>
                    </a:cubicBezTo>
                    <a:cubicBezTo>
                      <a:pt x="9543" y="6842"/>
                      <a:pt x="9558" y="6841"/>
                      <a:pt x="9567" y="6841"/>
                    </a:cubicBezTo>
                    <a:cubicBezTo>
                      <a:pt x="9587" y="6853"/>
                      <a:pt x="9612" y="6862"/>
                      <a:pt x="9636" y="6862"/>
                    </a:cubicBezTo>
                    <a:cubicBezTo>
                      <a:pt x="9664" y="6862"/>
                      <a:pt x="9691" y="6849"/>
                      <a:pt x="9700" y="6815"/>
                    </a:cubicBezTo>
                    <a:cubicBezTo>
                      <a:pt x="9709" y="6797"/>
                      <a:pt x="9720" y="6792"/>
                      <a:pt x="9734" y="6792"/>
                    </a:cubicBezTo>
                    <a:cubicBezTo>
                      <a:pt x="9747" y="6792"/>
                      <a:pt x="9763" y="6797"/>
                      <a:pt x="9781" y="6797"/>
                    </a:cubicBezTo>
                    <a:cubicBezTo>
                      <a:pt x="9825" y="6797"/>
                      <a:pt x="9816" y="6761"/>
                      <a:pt x="9852" y="6752"/>
                    </a:cubicBezTo>
                    <a:cubicBezTo>
                      <a:pt x="9859" y="6751"/>
                      <a:pt x="9867" y="6750"/>
                      <a:pt x="9874" y="6750"/>
                    </a:cubicBezTo>
                    <a:cubicBezTo>
                      <a:pt x="9916" y="6750"/>
                      <a:pt x="9949" y="6770"/>
                      <a:pt x="9994" y="6770"/>
                    </a:cubicBezTo>
                    <a:cubicBezTo>
                      <a:pt x="10048" y="6770"/>
                      <a:pt x="10199" y="6574"/>
                      <a:pt x="10146" y="6538"/>
                    </a:cubicBezTo>
                    <a:lnTo>
                      <a:pt x="10146" y="6538"/>
                    </a:lnTo>
                    <a:cubicBezTo>
                      <a:pt x="10119" y="6547"/>
                      <a:pt x="10101" y="6556"/>
                      <a:pt x="10075" y="6556"/>
                    </a:cubicBezTo>
                    <a:cubicBezTo>
                      <a:pt x="10039" y="6547"/>
                      <a:pt x="10003" y="6529"/>
                      <a:pt x="9977" y="6503"/>
                    </a:cubicBezTo>
                    <a:cubicBezTo>
                      <a:pt x="9917" y="6473"/>
                      <a:pt x="9846" y="6456"/>
                      <a:pt x="9778" y="6456"/>
                    </a:cubicBezTo>
                    <a:cubicBezTo>
                      <a:pt x="9764" y="6456"/>
                      <a:pt x="9750" y="6457"/>
                      <a:pt x="9736" y="6458"/>
                    </a:cubicBezTo>
                    <a:cubicBezTo>
                      <a:pt x="9683" y="6458"/>
                      <a:pt x="9736" y="6574"/>
                      <a:pt x="9656" y="6592"/>
                    </a:cubicBezTo>
                    <a:cubicBezTo>
                      <a:pt x="9648" y="6593"/>
                      <a:pt x="9640" y="6594"/>
                      <a:pt x="9632" y="6594"/>
                    </a:cubicBezTo>
                    <a:cubicBezTo>
                      <a:pt x="9594" y="6594"/>
                      <a:pt x="9553" y="6577"/>
                      <a:pt x="9531" y="6547"/>
                    </a:cubicBezTo>
                    <a:cubicBezTo>
                      <a:pt x="9531" y="6503"/>
                      <a:pt x="9531" y="6503"/>
                      <a:pt x="9487" y="6494"/>
                    </a:cubicBezTo>
                    <a:cubicBezTo>
                      <a:pt x="9415" y="6494"/>
                      <a:pt x="9451" y="6494"/>
                      <a:pt x="9433" y="6565"/>
                    </a:cubicBezTo>
                    <a:cubicBezTo>
                      <a:pt x="9427" y="6584"/>
                      <a:pt x="9397" y="6599"/>
                      <a:pt x="9375" y="6599"/>
                    </a:cubicBezTo>
                    <a:cubicBezTo>
                      <a:pt x="9366" y="6599"/>
                      <a:pt x="9358" y="6597"/>
                      <a:pt x="9353" y="6592"/>
                    </a:cubicBezTo>
                    <a:cubicBezTo>
                      <a:pt x="9308" y="6538"/>
                      <a:pt x="9389" y="6449"/>
                      <a:pt x="9291" y="6449"/>
                    </a:cubicBezTo>
                    <a:cubicBezTo>
                      <a:pt x="9255" y="6449"/>
                      <a:pt x="9166" y="6494"/>
                      <a:pt x="9166" y="6538"/>
                    </a:cubicBezTo>
                    <a:cubicBezTo>
                      <a:pt x="9160" y="6541"/>
                      <a:pt x="9153" y="6542"/>
                      <a:pt x="9146" y="6542"/>
                    </a:cubicBezTo>
                    <a:cubicBezTo>
                      <a:pt x="9130" y="6542"/>
                      <a:pt x="9113" y="6538"/>
                      <a:pt x="9095" y="6538"/>
                    </a:cubicBezTo>
                    <a:cubicBezTo>
                      <a:pt x="9023" y="6574"/>
                      <a:pt x="8943" y="6601"/>
                      <a:pt x="8863" y="6619"/>
                    </a:cubicBezTo>
                    <a:cubicBezTo>
                      <a:pt x="8836" y="6574"/>
                      <a:pt x="8961" y="6485"/>
                      <a:pt x="8961" y="6458"/>
                    </a:cubicBezTo>
                    <a:lnTo>
                      <a:pt x="8961" y="6458"/>
                    </a:lnTo>
                    <a:cubicBezTo>
                      <a:pt x="8961" y="6494"/>
                      <a:pt x="8730" y="6530"/>
                      <a:pt x="8694" y="6556"/>
                    </a:cubicBezTo>
                    <a:cubicBezTo>
                      <a:pt x="8684" y="6566"/>
                      <a:pt x="8671" y="6571"/>
                      <a:pt x="8658" y="6571"/>
                    </a:cubicBezTo>
                    <a:cubicBezTo>
                      <a:pt x="8635" y="6571"/>
                      <a:pt x="8609" y="6557"/>
                      <a:pt x="8587" y="6529"/>
                    </a:cubicBezTo>
                    <a:cubicBezTo>
                      <a:pt x="8563" y="6506"/>
                      <a:pt x="8548" y="6498"/>
                      <a:pt x="8538" y="6498"/>
                    </a:cubicBezTo>
                    <a:cubicBezTo>
                      <a:pt x="8516" y="6498"/>
                      <a:pt x="8510" y="6529"/>
                      <a:pt x="8480" y="6529"/>
                    </a:cubicBezTo>
                    <a:cubicBezTo>
                      <a:pt x="8436" y="6529"/>
                      <a:pt x="8418" y="6529"/>
                      <a:pt x="8382" y="6503"/>
                    </a:cubicBezTo>
                    <a:cubicBezTo>
                      <a:pt x="8373" y="6494"/>
                      <a:pt x="8355" y="6485"/>
                      <a:pt x="8347" y="6485"/>
                    </a:cubicBezTo>
                    <a:cubicBezTo>
                      <a:pt x="8302" y="6503"/>
                      <a:pt x="8293" y="6547"/>
                      <a:pt x="8311" y="6574"/>
                    </a:cubicBezTo>
                    <a:cubicBezTo>
                      <a:pt x="8326" y="6604"/>
                      <a:pt x="8328" y="6652"/>
                      <a:pt x="8303" y="6652"/>
                    </a:cubicBezTo>
                    <a:cubicBezTo>
                      <a:pt x="8298" y="6652"/>
                      <a:pt x="8292" y="6650"/>
                      <a:pt x="8284" y="6645"/>
                    </a:cubicBezTo>
                    <a:cubicBezTo>
                      <a:pt x="8231" y="6619"/>
                      <a:pt x="8231" y="6565"/>
                      <a:pt x="8186" y="6547"/>
                    </a:cubicBezTo>
                    <a:cubicBezTo>
                      <a:pt x="8173" y="6545"/>
                      <a:pt x="8159" y="6544"/>
                      <a:pt x="8146" y="6544"/>
                    </a:cubicBezTo>
                    <a:cubicBezTo>
                      <a:pt x="8107" y="6544"/>
                      <a:pt x="8070" y="6554"/>
                      <a:pt x="8044" y="6574"/>
                    </a:cubicBezTo>
                    <a:cubicBezTo>
                      <a:pt x="8008" y="6574"/>
                      <a:pt x="7972" y="6565"/>
                      <a:pt x="7937" y="6547"/>
                    </a:cubicBezTo>
                    <a:cubicBezTo>
                      <a:pt x="7937" y="6529"/>
                      <a:pt x="7919" y="6521"/>
                      <a:pt x="7910" y="6521"/>
                    </a:cubicBezTo>
                    <a:cubicBezTo>
                      <a:pt x="7848" y="6521"/>
                      <a:pt x="7866" y="6565"/>
                      <a:pt x="7803" y="6565"/>
                    </a:cubicBezTo>
                    <a:cubicBezTo>
                      <a:pt x="7768" y="6565"/>
                      <a:pt x="7741" y="6547"/>
                      <a:pt x="7705" y="6538"/>
                    </a:cubicBezTo>
                    <a:cubicBezTo>
                      <a:pt x="7681" y="6534"/>
                      <a:pt x="7656" y="6532"/>
                      <a:pt x="7632" y="6532"/>
                    </a:cubicBezTo>
                    <a:cubicBezTo>
                      <a:pt x="7559" y="6532"/>
                      <a:pt x="7489" y="6552"/>
                      <a:pt x="7429" y="6592"/>
                    </a:cubicBezTo>
                    <a:cubicBezTo>
                      <a:pt x="7404" y="6612"/>
                      <a:pt x="7389" y="6625"/>
                      <a:pt x="7380" y="6625"/>
                    </a:cubicBezTo>
                    <a:cubicBezTo>
                      <a:pt x="7369" y="6625"/>
                      <a:pt x="7367" y="6608"/>
                      <a:pt x="7367" y="6565"/>
                    </a:cubicBezTo>
                    <a:cubicBezTo>
                      <a:pt x="7411" y="6521"/>
                      <a:pt x="7349" y="6512"/>
                      <a:pt x="7313" y="6512"/>
                    </a:cubicBezTo>
                    <a:cubicBezTo>
                      <a:pt x="7269" y="6512"/>
                      <a:pt x="7215" y="6512"/>
                      <a:pt x="7162" y="6529"/>
                    </a:cubicBezTo>
                    <a:cubicBezTo>
                      <a:pt x="7141" y="6536"/>
                      <a:pt x="7115" y="6565"/>
                      <a:pt x="7084" y="6565"/>
                    </a:cubicBezTo>
                    <a:cubicBezTo>
                      <a:pt x="7075" y="6565"/>
                      <a:pt x="7065" y="6562"/>
                      <a:pt x="7055" y="6556"/>
                    </a:cubicBezTo>
                    <a:cubicBezTo>
                      <a:pt x="7055" y="6512"/>
                      <a:pt x="7017" y="6500"/>
                      <a:pt x="6975" y="6500"/>
                    </a:cubicBezTo>
                    <a:cubicBezTo>
                      <a:pt x="6941" y="6500"/>
                      <a:pt x="6906" y="6508"/>
                      <a:pt x="6886" y="6512"/>
                    </a:cubicBezTo>
                    <a:cubicBezTo>
                      <a:pt x="6855" y="6519"/>
                      <a:pt x="6803" y="6616"/>
                      <a:pt x="6779" y="6616"/>
                    </a:cubicBezTo>
                    <a:cubicBezTo>
                      <a:pt x="6775" y="6616"/>
                      <a:pt x="6772" y="6614"/>
                      <a:pt x="6770" y="6610"/>
                    </a:cubicBezTo>
                    <a:cubicBezTo>
                      <a:pt x="6725" y="6547"/>
                      <a:pt x="6708" y="6512"/>
                      <a:pt x="6627" y="6503"/>
                    </a:cubicBezTo>
                    <a:cubicBezTo>
                      <a:pt x="6565" y="6494"/>
                      <a:pt x="6503" y="6489"/>
                      <a:pt x="6442" y="6489"/>
                    </a:cubicBezTo>
                    <a:cubicBezTo>
                      <a:pt x="6380" y="6489"/>
                      <a:pt x="6320" y="6494"/>
                      <a:pt x="6262" y="6503"/>
                    </a:cubicBezTo>
                    <a:cubicBezTo>
                      <a:pt x="6218" y="6512"/>
                      <a:pt x="6173" y="6521"/>
                      <a:pt x="6129" y="6529"/>
                    </a:cubicBezTo>
                    <a:cubicBezTo>
                      <a:pt x="6102" y="6538"/>
                      <a:pt x="6084" y="6574"/>
                      <a:pt x="6057" y="6574"/>
                    </a:cubicBezTo>
                    <a:cubicBezTo>
                      <a:pt x="6040" y="6574"/>
                      <a:pt x="5995" y="6503"/>
                      <a:pt x="5968" y="6485"/>
                    </a:cubicBezTo>
                    <a:cubicBezTo>
                      <a:pt x="5933" y="6458"/>
                      <a:pt x="5897" y="6440"/>
                      <a:pt x="5853" y="6432"/>
                    </a:cubicBezTo>
                    <a:cubicBezTo>
                      <a:pt x="5842" y="6430"/>
                      <a:pt x="5831" y="6429"/>
                      <a:pt x="5820" y="6429"/>
                    </a:cubicBezTo>
                    <a:cubicBezTo>
                      <a:pt x="5777" y="6429"/>
                      <a:pt x="5737" y="6446"/>
                      <a:pt x="5737" y="6503"/>
                    </a:cubicBezTo>
                    <a:cubicBezTo>
                      <a:pt x="5737" y="6491"/>
                      <a:pt x="5730" y="6486"/>
                      <a:pt x="5720" y="6486"/>
                    </a:cubicBezTo>
                    <a:cubicBezTo>
                      <a:pt x="5685" y="6486"/>
                      <a:pt x="5606" y="6540"/>
                      <a:pt x="5585" y="6547"/>
                    </a:cubicBezTo>
                    <a:cubicBezTo>
                      <a:pt x="5584" y="6548"/>
                      <a:pt x="5583" y="6548"/>
                      <a:pt x="5581" y="6548"/>
                    </a:cubicBezTo>
                    <a:cubicBezTo>
                      <a:pt x="5554" y="6548"/>
                      <a:pt x="5504" y="6467"/>
                      <a:pt x="5478" y="6458"/>
                    </a:cubicBezTo>
                    <a:cubicBezTo>
                      <a:pt x="5447" y="6448"/>
                      <a:pt x="5416" y="6443"/>
                      <a:pt x="5384" y="6443"/>
                    </a:cubicBezTo>
                    <a:cubicBezTo>
                      <a:pt x="5362" y="6443"/>
                      <a:pt x="5340" y="6446"/>
                      <a:pt x="5318" y="6449"/>
                    </a:cubicBezTo>
                    <a:cubicBezTo>
                      <a:pt x="5274" y="6467"/>
                      <a:pt x="5291" y="6529"/>
                      <a:pt x="5291" y="6574"/>
                    </a:cubicBezTo>
                    <a:lnTo>
                      <a:pt x="5202" y="6574"/>
                    </a:lnTo>
                    <a:cubicBezTo>
                      <a:pt x="5202" y="6556"/>
                      <a:pt x="5202" y="6547"/>
                      <a:pt x="5202" y="6529"/>
                    </a:cubicBezTo>
                    <a:cubicBezTo>
                      <a:pt x="5198" y="6521"/>
                      <a:pt x="5184" y="6518"/>
                      <a:pt x="5170" y="6518"/>
                    </a:cubicBezTo>
                    <a:cubicBezTo>
                      <a:pt x="5156" y="6518"/>
                      <a:pt x="5140" y="6521"/>
                      <a:pt x="5131" y="6521"/>
                    </a:cubicBezTo>
                    <a:cubicBezTo>
                      <a:pt x="5113" y="6521"/>
                      <a:pt x="5104" y="6485"/>
                      <a:pt x="5078" y="6476"/>
                    </a:cubicBezTo>
                    <a:cubicBezTo>
                      <a:pt x="5064" y="6472"/>
                      <a:pt x="5049" y="6469"/>
                      <a:pt x="5033" y="6469"/>
                    </a:cubicBezTo>
                    <a:cubicBezTo>
                      <a:pt x="5017" y="6469"/>
                      <a:pt x="5002" y="6472"/>
                      <a:pt x="4989" y="6476"/>
                    </a:cubicBezTo>
                    <a:cubicBezTo>
                      <a:pt x="4891" y="6485"/>
                      <a:pt x="4855" y="6529"/>
                      <a:pt x="4784" y="6583"/>
                    </a:cubicBezTo>
                    <a:cubicBezTo>
                      <a:pt x="4755" y="6601"/>
                      <a:pt x="4737" y="6609"/>
                      <a:pt x="4726" y="6609"/>
                    </a:cubicBezTo>
                    <a:cubicBezTo>
                      <a:pt x="4699" y="6609"/>
                      <a:pt x="4712" y="6562"/>
                      <a:pt x="4712" y="6512"/>
                    </a:cubicBezTo>
                    <a:lnTo>
                      <a:pt x="4712" y="6512"/>
                    </a:lnTo>
                    <a:cubicBezTo>
                      <a:pt x="4712" y="6530"/>
                      <a:pt x="4702" y="6533"/>
                      <a:pt x="4688" y="6533"/>
                    </a:cubicBezTo>
                    <a:cubicBezTo>
                      <a:pt x="4681" y="6533"/>
                      <a:pt x="4672" y="6532"/>
                      <a:pt x="4663" y="6532"/>
                    </a:cubicBezTo>
                    <a:cubicBezTo>
                      <a:pt x="4651" y="6532"/>
                      <a:pt x="4639" y="6535"/>
                      <a:pt x="4632" y="6547"/>
                    </a:cubicBezTo>
                    <a:cubicBezTo>
                      <a:pt x="4632" y="6556"/>
                      <a:pt x="4623" y="6610"/>
                      <a:pt x="4614" y="6610"/>
                    </a:cubicBezTo>
                    <a:cubicBezTo>
                      <a:pt x="4570" y="6610"/>
                      <a:pt x="4579" y="6538"/>
                      <a:pt x="4552" y="6538"/>
                    </a:cubicBezTo>
                    <a:cubicBezTo>
                      <a:pt x="4516" y="6538"/>
                      <a:pt x="4463" y="6601"/>
                      <a:pt x="4418" y="6619"/>
                    </a:cubicBezTo>
                    <a:cubicBezTo>
                      <a:pt x="4409" y="6621"/>
                      <a:pt x="4401" y="6622"/>
                      <a:pt x="4395" y="6622"/>
                    </a:cubicBezTo>
                    <a:cubicBezTo>
                      <a:pt x="4359" y="6622"/>
                      <a:pt x="4395" y="6580"/>
                      <a:pt x="4418" y="6565"/>
                    </a:cubicBezTo>
                    <a:cubicBezTo>
                      <a:pt x="4451" y="6541"/>
                      <a:pt x="4454" y="6456"/>
                      <a:pt x="4406" y="6456"/>
                    </a:cubicBezTo>
                    <a:cubicBezTo>
                      <a:pt x="4402" y="6456"/>
                      <a:pt x="4397" y="6457"/>
                      <a:pt x="4392" y="6458"/>
                    </a:cubicBezTo>
                    <a:cubicBezTo>
                      <a:pt x="4320" y="6476"/>
                      <a:pt x="4267" y="6529"/>
                      <a:pt x="4258" y="6601"/>
                    </a:cubicBezTo>
                    <a:cubicBezTo>
                      <a:pt x="4258" y="6527"/>
                      <a:pt x="4189" y="6513"/>
                      <a:pt x="4107" y="6513"/>
                    </a:cubicBezTo>
                    <a:cubicBezTo>
                      <a:pt x="4059" y="6513"/>
                      <a:pt x="4006" y="6518"/>
                      <a:pt x="3961" y="6518"/>
                    </a:cubicBezTo>
                    <a:cubicBezTo>
                      <a:pt x="3902" y="6518"/>
                      <a:pt x="3857" y="6509"/>
                      <a:pt x="3857" y="6467"/>
                    </a:cubicBezTo>
                    <a:cubicBezTo>
                      <a:pt x="3834" y="6442"/>
                      <a:pt x="3812" y="6432"/>
                      <a:pt x="3790" y="6432"/>
                    </a:cubicBezTo>
                    <a:cubicBezTo>
                      <a:pt x="3735" y="6432"/>
                      <a:pt x="3683" y="6490"/>
                      <a:pt x="3626" y="6503"/>
                    </a:cubicBezTo>
                    <a:cubicBezTo>
                      <a:pt x="3590" y="6507"/>
                      <a:pt x="3557" y="6509"/>
                      <a:pt x="3524" y="6509"/>
                    </a:cubicBezTo>
                    <a:cubicBezTo>
                      <a:pt x="3492" y="6509"/>
                      <a:pt x="3461" y="6507"/>
                      <a:pt x="3430" y="6503"/>
                    </a:cubicBezTo>
                    <a:cubicBezTo>
                      <a:pt x="3341" y="6503"/>
                      <a:pt x="3261" y="6547"/>
                      <a:pt x="3180" y="6547"/>
                    </a:cubicBezTo>
                    <a:cubicBezTo>
                      <a:pt x="3100" y="6547"/>
                      <a:pt x="3100" y="6494"/>
                      <a:pt x="3020" y="6494"/>
                    </a:cubicBezTo>
                    <a:cubicBezTo>
                      <a:pt x="2984" y="6494"/>
                      <a:pt x="2940" y="6494"/>
                      <a:pt x="2913" y="6521"/>
                    </a:cubicBezTo>
                    <a:cubicBezTo>
                      <a:pt x="2895" y="6547"/>
                      <a:pt x="2913" y="6574"/>
                      <a:pt x="2886" y="6574"/>
                    </a:cubicBezTo>
                    <a:cubicBezTo>
                      <a:pt x="2824" y="6565"/>
                      <a:pt x="2815" y="6467"/>
                      <a:pt x="2815" y="6423"/>
                    </a:cubicBezTo>
                    <a:cubicBezTo>
                      <a:pt x="2815" y="6469"/>
                      <a:pt x="2695" y="6482"/>
                      <a:pt x="2562" y="6482"/>
                    </a:cubicBezTo>
                    <a:cubicBezTo>
                      <a:pt x="2416" y="6482"/>
                      <a:pt x="2256" y="6467"/>
                      <a:pt x="2218" y="6467"/>
                    </a:cubicBezTo>
                    <a:cubicBezTo>
                      <a:pt x="2138" y="6440"/>
                      <a:pt x="2067" y="6432"/>
                      <a:pt x="1987" y="6423"/>
                    </a:cubicBezTo>
                    <a:cubicBezTo>
                      <a:pt x="1924" y="6423"/>
                      <a:pt x="1871" y="6440"/>
                      <a:pt x="1818" y="6467"/>
                    </a:cubicBezTo>
                    <a:cubicBezTo>
                      <a:pt x="1810" y="6475"/>
                      <a:pt x="1737" y="6562"/>
                      <a:pt x="1748" y="6580"/>
                    </a:cubicBezTo>
                    <a:lnTo>
                      <a:pt x="1748" y="6580"/>
                    </a:lnTo>
                    <a:cubicBezTo>
                      <a:pt x="1721" y="6560"/>
                      <a:pt x="1751" y="6461"/>
                      <a:pt x="1712" y="6461"/>
                    </a:cubicBezTo>
                    <a:cubicBezTo>
                      <a:pt x="1707" y="6461"/>
                      <a:pt x="1701" y="6463"/>
                      <a:pt x="1693" y="6467"/>
                    </a:cubicBezTo>
                    <a:cubicBezTo>
                      <a:pt x="1685" y="6475"/>
                      <a:pt x="1628" y="6507"/>
                      <a:pt x="1599" y="6507"/>
                    </a:cubicBezTo>
                    <a:cubicBezTo>
                      <a:pt x="1594" y="6507"/>
                      <a:pt x="1589" y="6506"/>
                      <a:pt x="1586" y="6503"/>
                    </a:cubicBezTo>
                    <a:cubicBezTo>
                      <a:pt x="1577" y="6476"/>
                      <a:pt x="1675" y="6387"/>
                      <a:pt x="1631" y="6387"/>
                    </a:cubicBezTo>
                    <a:cubicBezTo>
                      <a:pt x="1595" y="6387"/>
                      <a:pt x="1488" y="6405"/>
                      <a:pt x="1461" y="6467"/>
                    </a:cubicBezTo>
                    <a:cubicBezTo>
                      <a:pt x="1426" y="6467"/>
                      <a:pt x="1426" y="6378"/>
                      <a:pt x="1435" y="6351"/>
                    </a:cubicBezTo>
                    <a:cubicBezTo>
                      <a:pt x="1426" y="6351"/>
                      <a:pt x="1380" y="6252"/>
                      <a:pt x="1366" y="6252"/>
                    </a:cubicBezTo>
                    <a:cubicBezTo>
                      <a:pt x="1365" y="6252"/>
                      <a:pt x="1364" y="6252"/>
                      <a:pt x="1363" y="6253"/>
                    </a:cubicBezTo>
                    <a:cubicBezTo>
                      <a:pt x="1333" y="6276"/>
                      <a:pt x="1309" y="6331"/>
                      <a:pt x="1270" y="6331"/>
                    </a:cubicBezTo>
                    <a:cubicBezTo>
                      <a:pt x="1263" y="6331"/>
                      <a:pt x="1256" y="6329"/>
                      <a:pt x="1248" y="6325"/>
                    </a:cubicBezTo>
                    <a:cubicBezTo>
                      <a:pt x="1203" y="6307"/>
                      <a:pt x="1212" y="6262"/>
                      <a:pt x="1167" y="6253"/>
                    </a:cubicBezTo>
                    <a:cubicBezTo>
                      <a:pt x="1123" y="6236"/>
                      <a:pt x="1105" y="6253"/>
                      <a:pt x="1069" y="6227"/>
                    </a:cubicBezTo>
                    <a:cubicBezTo>
                      <a:pt x="1025" y="6200"/>
                      <a:pt x="1052" y="6138"/>
                      <a:pt x="1016" y="6084"/>
                    </a:cubicBezTo>
                    <a:cubicBezTo>
                      <a:pt x="1005" y="6056"/>
                      <a:pt x="976" y="6038"/>
                      <a:pt x="944" y="6038"/>
                    </a:cubicBezTo>
                    <a:cubicBezTo>
                      <a:pt x="926" y="6038"/>
                      <a:pt x="908" y="6044"/>
                      <a:pt x="891" y="6057"/>
                    </a:cubicBezTo>
                    <a:cubicBezTo>
                      <a:pt x="891" y="6041"/>
                      <a:pt x="907" y="5931"/>
                      <a:pt x="894" y="5931"/>
                    </a:cubicBezTo>
                    <a:cubicBezTo>
                      <a:pt x="893" y="5931"/>
                      <a:pt x="892" y="5932"/>
                      <a:pt x="891" y="5933"/>
                    </a:cubicBezTo>
                    <a:cubicBezTo>
                      <a:pt x="884" y="5947"/>
                      <a:pt x="855" y="6011"/>
                      <a:pt x="825" y="6011"/>
                    </a:cubicBezTo>
                    <a:cubicBezTo>
                      <a:pt x="818" y="6011"/>
                      <a:pt x="810" y="6006"/>
                      <a:pt x="802" y="5995"/>
                    </a:cubicBezTo>
                    <a:cubicBezTo>
                      <a:pt x="784" y="5959"/>
                      <a:pt x="802" y="5924"/>
                      <a:pt x="793" y="5897"/>
                    </a:cubicBezTo>
                    <a:cubicBezTo>
                      <a:pt x="785" y="5829"/>
                      <a:pt x="735" y="5736"/>
                      <a:pt x="669" y="5736"/>
                    </a:cubicBezTo>
                    <a:cubicBezTo>
                      <a:pt x="666" y="5736"/>
                      <a:pt x="663" y="5736"/>
                      <a:pt x="660" y="5737"/>
                    </a:cubicBezTo>
                    <a:cubicBezTo>
                      <a:pt x="704" y="5728"/>
                      <a:pt x="713" y="5603"/>
                      <a:pt x="713" y="5576"/>
                    </a:cubicBezTo>
                    <a:lnTo>
                      <a:pt x="713" y="5576"/>
                    </a:lnTo>
                    <a:cubicBezTo>
                      <a:pt x="698" y="5583"/>
                      <a:pt x="687" y="5586"/>
                      <a:pt x="678" y="5586"/>
                    </a:cubicBezTo>
                    <a:cubicBezTo>
                      <a:pt x="650" y="5586"/>
                      <a:pt x="646" y="5557"/>
                      <a:pt x="633" y="5523"/>
                    </a:cubicBezTo>
                    <a:cubicBezTo>
                      <a:pt x="627" y="5499"/>
                      <a:pt x="629" y="5495"/>
                      <a:pt x="618" y="5495"/>
                    </a:cubicBezTo>
                    <a:cubicBezTo>
                      <a:pt x="612" y="5495"/>
                      <a:pt x="603" y="5496"/>
                      <a:pt x="588" y="5496"/>
                    </a:cubicBezTo>
                    <a:cubicBezTo>
                      <a:pt x="535" y="5496"/>
                      <a:pt x="571" y="5354"/>
                      <a:pt x="571" y="5318"/>
                    </a:cubicBezTo>
                    <a:cubicBezTo>
                      <a:pt x="562" y="5282"/>
                      <a:pt x="526" y="5300"/>
                      <a:pt x="517" y="5265"/>
                    </a:cubicBezTo>
                    <a:cubicBezTo>
                      <a:pt x="499" y="5220"/>
                      <a:pt x="482" y="5167"/>
                      <a:pt x="482" y="5113"/>
                    </a:cubicBezTo>
                    <a:cubicBezTo>
                      <a:pt x="482" y="5047"/>
                      <a:pt x="446" y="4982"/>
                      <a:pt x="388" y="4950"/>
                    </a:cubicBezTo>
                    <a:lnTo>
                      <a:pt x="388" y="4950"/>
                    </a:lnTo>
                    <a:cubicBezTo>
                      <a:pt x="413" y="4961"/>
                      <a:pt x="439" y="4972"/>
                      <a:pt x="460" y="4972"/>
                    </a:cubicBezTo>
                    <a:cubicBezTo>
                      <a:pt x="465" y="4972"/>
                      <a:pt x="469" y="4972"/>
                      <a:pt x="473" y="4971"/>
                    </a:cubicBezTo>
                    <a:cubicBezTo>
                      <a:pt x="517" y="4953"/>
                      <a:pt x="464" y="4908"/>
                      <a:pt x="446" y="4891"/>
                    </a:cubicBezTo>
                    <a:cubicBezTo>
                      <a:pt x="357" y="4837"/>
                      <a:pt x="384" y="4784"/>
                      <a:pt x="490" y="4748"/>
                    </a:cubicBezTo>
                    <a:cubicBezTo>
                      <a:pt x="562" y="4712"/>
                      <a:pt x="294" y="4614"/>
                      <a:pt x="419" y="4614"/>
                    </a:cubicBezTo>
                    <a:cubicBezTo>
                      <a:pt x="499" y="4614"/>
                      <a:pt x="499" y="4436"/>
                      <a:pt x="392" y="4427"/>
                    </a:cubicBezTo>
                    <a:cubicBezTo>
                      <a:pt x="437" y="4427"/>
                      <a:pt x="455" y="4401"/>
                      <a:pt x="482" y="4374"/>
                    </a:cubicBezTo>
                    <a:cubicBezTo>
                      <a:pt x="508" y="4338"/>
                      <a:pt x="473" y="4329"/>
                      <a:pt x="473" y="4294"/>
                    </a:cubicBezTo>
                    <a:cubicBezTo>
                      <a:pt x="473" y="4249"/>
                      <a:pt x="508" y="4223"/>
                      <a:pt x="508" y="4178"/>
                    </a:cubicBezTo>
                    <a:cubicBezTo>
                      <a:pt x="517" y="4125"/>
                      <a:pt x="473" y="4098"/>
                      <a:pt x="473" y="4053"/>
                    </a:cubicBezTo>
                    <a:cubicBezTo>
                      <a:pt x="473" y="4000"/>
                      <a:pt x="482" y="3955"/>
                      <a:pt x="490" y="3902"/>
                    </a:cubicBezTo>
                    <a:cubicBezTo>
                      <a:pt x="517" y="3840"/>
                      <a:pt x="526" y="3768"/>
                      <a:pt x="526" y="3697"/>
                    </a:cubicBezTo>
                    <a:cubicBezTo>
                      <a:pt x="517" y="3652"/>
                      <a:pt x="446" y="3617"/>
                      <a:pt x="446" y="3599"/>
                    </a:cubicBezTo>
                    <a:cubicBezTo>
                      <a:pt x="446" y="3581"/>
                      <a:pt x="535" y="3554"/>
                      <a:pt x="544" y="3528"/>
                    </a:cubicBezTo>
                    <a:cubicBezTo>
                      <a:pt x="562" y="3501"/>
                      <a:pt x="508" y="3465"/>
                      <a:pt x="482" y="3457"/>
                    </a:cubicBezTo>
                    <a:cubicBezTo>
                      <a:pt x="455" y="3439"/>
                      <a:pt x="321" y="3439"/>
                      <a:pt x="375" y="3385"/>
                    </a:cubicBezTo>
                    <a:cubicBezTo>
                      <a:pt x="428" y="3332"/>
                      <a:pt x="482" y="3323"/>
                      <a:pt x="508" y="3261"/>
                    </a:cubicBezTo>
                    <a:cubicBezTo>
                      <a:pt x="544" y="3180"/>
                      <a:pt x="357" y="3145"/>
                      <a:pt x="455" y="3074"/>
                    </a:cubicBezTo>
                    <a:cubicBezTo>
                      <a:pt x="508" y="3029"/>
                      <a:pt x="482" y="2869"/>
                      <a:pt x="473" y="2815"/>
                    </a:cubicBezTo>
                    <a:cubicBezTo>
                      <a:pt x="455" y="2762"/>
                      <a:pt x="446" y="2699"/>
                      <a:pt x="455" y="2646"/>
                    </a:cubicBezTo>
                    <a:cubicBezTo>
                      <a:pt x="455" y="2637"/>
                      <a:pt x="538" y="2521"/>
                      <a:pt x="528" y="2521"/>
                    </a:cubicBezTo>
                    <a:cubicBezTo>
                      <a:pt x="527" y="2521"/>
                      <a:pt x="527" y="2521"/>
                      <a:pt x="526" y="2521"/>
                    </a:cubicBezTo>
                    <a:cubicBezTo>
                      <a:pt x="514" y="2521"/>
                      <a:pt x="494" y="2541"/>
                      <a:pt x="475" y="2541"/>
                    </a:cubicBezTo>
                    <a:cubicBezTo>
                      <a:pt x="465" y="2541"/>
                      <a:pt x="455" y="2536"/>
                      <a:pt x="446" y="2521"/>
                    </a:cubicBezTo>
                    <a:cubicBezTo>
                      <a:pt x="428" y="2495"/>
                      <a:pt x="428" y="2468"/>
                      <a:pt x="428" y="2441"/>
                    </a:cubicBezTo>
                    <a:cubicBezTo>
                      <a:pt x="428" y="2388"/>
                      <a:pt x="455" y="2307"/>
                      <a:pt x="526" y="2307"/>
                    </a:cubicBezTo>
                    <a:cubicBezTo>
                      <a:pt x="312" y="2307"/>
                      <a:pt x="553" y="2218"/>
                      <a:pt x="535" y="2147"/>
                    </a:cubicBezTo>
                    <a:cubicBezTo>
                      <a:pt x="517" y="2076"/>
                      <a:pt x="428" y="2076"/>
                      <a:pt x="410" y="1996"/>
                    </a:cubicBezTo>
                    <a:cubicBezTo>
                      <a:pt x="410" y="1978"/>
                      <a:pt x="455" y="1916"/>
                      <a:pt x="464" y="1880"/>
                    </a:cubicBezTo>
                    <a:cubicBezTo>
                      <a:pt x="508" y="1773"/>
                      <a:pt x="401" y="1818"/>
                      <a:pt x="437" y="1702"/>
                    </a:cubicBezTo>
                    <a:cubicBezTo>
                      <a:pt x="455" y="1631"/>
                      <a:pt x="464" y="1559"/>
                      <a:pt x="464" y="1488"/>
                    </a:cubicBezTo>
                    <a:cubicBezTo>
                      <a:pt x="455" y="1461"/>
                      <a:pt x="437" y="1426"/>
                      <a:pt x="419" y="1390"/>
                    </a:cubicBezTo>
                    <a:cubicBezTo>
                      <a:pt x="428" y="1283"/>
                      <a:pt x="606" y="1150"/>
                      <a:pt x="535" y="1025"/>
                    </a:cubicBezTo>
                    <a:cubicBezTo>
                      <a:pt x="499" y="963"/>
                      <a:pt x="473" y="1025"/>
                      <a:pt x="473" y="945"/>
                    </a:cubicBezTo>
                    <a:cubicBezTo>
                      <a:pt x="499" y="927"/>
                      <a:pt x="517" y="900"/>
                      <a:pt x="517" y="865"/>
                    </a:cubicBezTo>
                    <a:cubicBezTo>
                      <a:pt x="517" y="847"/>
                      <a:pt x="490" y="847"/>
                      <a:pt x="482" y="829"/>
                    </a:cubicBezTo>
                    <a:cubicBezTo>
                      <a:pt x="437" y="702"/>
                      <a:pt x="560" y="483"/>
                      <a:pt x="524" y="341"/>
                    </a:cubicBezTo>
                    <a:lnTo>
                      <a:pt x="524" y="341"/>
                    </a:lnTo>
                    <a:cubicBezTo>
                      <a:pt x="578" y="354"/>
                      <a:pt x="631" y="370"/>
                      <a:pt x="651" y="401"/>
                    </a:cubicBezTo>
                    <a:cubicBezTo>
                      <a:pt x="660" y="420"/>
                      <a:pt x="667" y="427"/>
                      <a:pt x="675" y="427"/>
                    </a:cubicBezTo>
                    <a:cubicBezTo>
                      <a:pt x="688" y="427"/>
                      <a:pt x="702" y="404"/>
                      <a:pt x="731" y="392"/>
                    </a:cubicBezTo>
                    <a:cubicBezTo>
                      <a:pt x="767" y="384"/>
                      <a:pt x="811" y="375"/>
                      <a:pt x="856" y="375"/>
                    </a:cubicBezTo>
                    <a:cubicBezTo>
                      <a:pt x="985" y="353"/>
                      <a:pt x="1115" y="341"/>
                      <a:pt x="1244" y="341"/>
                    </a:cubicBezTo>
                    <a:cubicBezTo>
                      <a:pt x="1328" y="341"/>
                      <a:pt x="1413" y="346"/>
                      <a:pt x="1497" y="357"/>
                    </a:cubicBezTo>
                    <a:cubicBezTo>
                      <a:pt x="1566" y="366"/>
                      <a:pt x="1676" y="399"/>
                      <a:pt x="1767" y="399"/>
                    </a:cubicBezTo>
                    <a:cubicBezTo>
                      <a:pt x="1852" y="399"/>
                      <a:pt x="1920" y="371"/>
                      <a:pt x="1924" y="268"/>
                    </a:cubicBezTo>
                    <a:cubicBezTo>
                      <a:pt x="1924" y="260"/>
                      <a:pt x="1944" y="152"/>
                      <a:pt x="1961" y="152"/>
                    </a:cubicBezTo>
                    <a:cubicBezTo>
                      <a:pt x="1964" y="152"/>
                      <a:pt x="1967" y="155"/>
                      <a:pt x="1969" y="161"/>
                    </a:cubicBezTo>
                    <a:cubicBezTo>
                      <a:pt x="1996" y="205"/>
                      <a:pt x="2005" y="250"/>
                      <a:pt x="2014" y="303"/>
                    </a:cubicBezTo>
                    <a:cubicBezTo>
                      <a:pt x="2022" y="392"/>
                      <a:pt x="2031" y="482"/>
                      <a:pt x="2049" y="571"/>
                    </a:cubicBezTo>
                    <a:cubicBezTo>
                      <a:pt x="2067" y="553"/>
                      <a:pt x="2049" y="535"/>
                      <a:pt x="2085" y="526"/>
                    </a:cubicBezTo>
                    <a:cubicBezTo>
                      <a:pt x="2120" y="508"/>
                      <a:pt x="2156" y="508"/>
                      <a:pt x="2192" y="508"/>
                    </a:cubicBezTo>
                    <a:cubicBezTo>
                      <a:pt x="2245" y="508"/>
                      <a:pt x="2325" y="508"/>
                      <a:pt x="2325" y="580"/>
                    </a:cubicBezTo>
                    <a:cubicBezTo>
                      <a:pt x="2325" y="455"/>
                      <a:pt x="2432" y="544"/>
                      <a:pt x="2459" y="446"/>
                    </a:cubicBezTo>
                    <a:cubicBezTo>
                      <a:pt x="2465" y="408"/>
                      <a:pt x="2490" y="333"/>
                      <a:pt x="2526" y="333"/>
                    </a:cubicBezTo>
                    <a:cubicBezTo>
                      <a:pt x="2541" y="333"/>
                      <a:pt x="2557" y="344"/>
                      <a:pt x="2575" y="375"/>
                    </a:cubicBezTo>
                    <a:cubicBezTo>
                      <a:pt x="2610" y="419"/>
                      <a:pt x="2592" y="473"/>
                      <a:pt x="2637" y="508"/>
                    </a:cubicBezTo>
                    <a:cubicBezTo>
                      <a:pt x="2655" y="526"/>
                      <a:pt x="2672" y="534"/>
                      <a:pt x="2685" y="534"/>
                    </a:cubicBezTo>
                    <a:cubicBezTo>
                      <a:pt x="2706" y="534"/>
                      <a:pt x="2721" y="517"/>
                      <a:pt x="2726" y="490"/>
                    </a:cubicBezTo>
                    <a:cubicBezTo>
                      <a:pt x="2739" y="459"/>
                      <a:pt x="2747" y="454"/>
                      <a:pt x="2770" y="454"/>
                    </a:cubicBezTo>
                    <a:cubicBezTo>
                      <a:pt x="2779" y="454"/>
                      <a:pt x="2791" y="455"/>
                      <a:pt x="2806" y="455"/>
                    </a:cubicBezTo>
                    <a:cubicBezTo>
                      <a:pt x="2833" y="455"/>
                      <a:pt x="2815" y="490"/>
                      <a:pt x="2833" y="517"/>
                    </a:cubicBezTo>
                    <a:cubicBezTo>
                      <a:pt x="2841" y="536"/>
                      <a:pt x="2853" y="543"/>
                      <a:pt x="2868" y="543"/>
                    </a:cubicBezTo>
                    <a:cubicBezTo>
                      <a:pt x="2911" y="543"/>
                      <a:pt x="2977" y="491"/>
                      <a:pt x="3034" y="491"/>
                    </a:cubicBezTo>
                    <a:cubicBezTo>
                      <a:pt x="3055" y="491"/>
                      <a:pt x="3074" y="498"/>
                      <a:pt x="3091" y="517"/>
                    </a:cubicBezTo>
                    <a:cubicBezTo>
                      <a:pt x="3150" y="517"/>
                      <a:pt x="3216" y="400"/>
                      <a:pt x="3239" y="400"/>
                    </a:cubicBezTo>
                    <a:cubicBezTo>
                      <a:pt x="3240" y="400"/>
                      <a:pt x="3242" y="400"/>
                      <a:pt x="3243" y="401"/>
                    </a:cubicBezTo>
                    <a:cubicBezTo>
                      <a:pt x="3259" y="427"/>
                      <a:pt x="3276" y="491"/>
                      <a:pt x="3293" y="491"/>
                    </a:cubicBezTo>
                    <a:cubicBezTo>
                      <a:pt x="3294" y="491"/>
                      <a:pt x="3295" y="491"/>
                      <a:pt x="3296" y="490"/>
                    </a:cubicBezTo>
                    <a:cubicBezTo>
                      <a:pt x="3314" y="482"/>
                      <a:pt x="3314" y="410"/>
                      <a:pt x="3350" y="384"/>
                    </a:cubicBezTo>
                    <a:lnTo>
                      <a:pt x="3403" y="544"/>
                    </a:lnTo>
                    <a:cubicBezTo>
                      <a:pt x="3429" y="486"/>
                      <a:pt x="3468" y="442"/>
                      <a:pt x="3522" y="442"/>
                    </a:cubicBezTo>
                    <a:cubicBezTo>
                      <a:pt x="3542" y="442"/>
                      <a:pt x="3565" y="449"/>
                      <a:pt x="3590" y="464"/>
                    </a:cubicBezTo>
                    <a:cubicBezTo>
                      <a:pt x="3635" y="490"/>
                      <a:pt x="3679" y="499"/>
                      <a:pt x="3724" y="499"/>
                    </a:cubicBezTo>
                    <a:cubicBezTo>
                      <a:pt x="3742" y="499"/>
                      <a:pt x="3795" y="464"/>
                      <a:pt x="3750" y="464"/>
                    </a:cubicBezTo>
                    <a:lnTo>
                      <a:pt x="3866" y="464"/>
                    </a:lnTo>
                    <a:cubicBezTo>
                      <a:pt x="3937" y="464"/>
                      <a:pt x="3875" y="464"/>
                      <a:pt x="3920" y="419"/>
                    </a:cubicBezTo>
                    <a:cubicBezTo>
                      <a:pt x="3927" y="412"/>
                      <a:pt x="3937" y="409"/>
                      <a:pt x="3948" y="409"/>
                    </a:cubicBezTo>
                    <a:cubicBezTo>
                      <a:pt x="3995" y="409"/>
                      <a:pt x="4069" y="457"/>
                      <a:pt x="4098" y="464"/>
                    </a:cubicBezTo>
                    <a:cubicBezTo>
                      <a:pt x="4114" y="469"/>
                      <a:pt x="4162" y="482"/>
                      <a:pt x="4204" y="482"/>
                    </a:cubicBezTo>
                    <a:cubicBezTo>
                      <a:pt x="4230" y="482"/>
                      <a:pt x="4254" y="477"/>
                      <a:pt x="4267" y="464"/>
                    </a:cubicBezTo>
                    <a:cubicBezTo>
                      <a:pt x="4298" y="439"/>
                      <a:pt x="4290" y="386"/>
                      <a:pt x="4312" y="386"/>
                    </a:cubicBezTo>
                    <a:cubicBezTo>
                      <a:pt x="4321" y="386"/>
                      <a:pt x="4337" y="397"/>
                      <a:pt x="4365" y="428"/>
                    </a:cubicBezTo>
                    <a:cubicBezTo>
                      <a:pt x="4380" y="463"/>
                      <a:pt x="4420" y="493"/>
                      <a:pt x="4445" y="493"/>
                    </a:cubicBezTo>
                    <a:cubicBezTo>
                      <a:pt x="4464" y="493"/>
                      <a:pt x="4474" y="475"/>
                      <a:pt x="4454" y="428"/>
                    </a:cubicBezTo>
                    <a:cubicBezTo>
                      <a:pt x="4454" y="368"/>
                      <a:pt x="4477" y="338"/>
                      <a:pt x="4510" y="338"/>
                    </a:cubicBezTo>
                    <a:cubicBezTo>
                      <a:pt x="4530" y="338"/>
                      <a:pt x="4555" y="350"/>
                      <a:pt x="4579" y="375"/>
                    </a:cubicBezTo>
                    <a:cubicBezTo>
                      <a:pt x="4615" y="403"/>
                      <a:pt x="4622" y="456"/>
                      <a:pt x="4670" y="456"/>
                    </a:cubicBezTo>
                    <a:cubicBezTo>
                      <a:pt x="4682" y="456"/>
                      <a:pt x="4695" y="453"/>
                      <a:pt x="4712" y="446"/>
                    </a:cubicBezTo>
                    <a:cubicBezTo>
                      <a:pt x="4721" y="446"/>
                      <a:pt x="4821" y="346"/>
                      <a:pt x="4843" y="346"/>
                    </a:cubicBezTo>
                    <a:cubicBezTo>
                      <a:pt x="4844" y="346"/>
                      <a:pt x="4845" y="347"/>
                      <a:pt x="4846" y="348"/>
                    </a:cubicBezTo>
                    <a:cubicBezTo>
                      <a:pt x="4855" y="366"/>
                      <a:pt x="4766" y="428"/>
                      <a:pt x="4801" y="455"/>
                    </a:cubicBezTo>
                    <a:cubicBezTo>
                      <a:pt x="4806" y="459"/>
                      <a:pt x="4813" y="460"/>
                      <a:pt x="4819" y="460"/>
                    </a:cubicBezTo>
                    <a:cubicBezTo>
                      <a:pt x="4861" y="460"/>
                      <a:pt x="4930" y="399"/>
                      <a:pt x="4953" y="384"/>
                    </a:cubicBezTo>
                    <a:cubicBezTo>
                      <a:pt x="4962" y="382"/>
                      <a:pt x="4972" y="381"/>
                      <a:pt x="4981" y="381"/>
                    </a:cubicBezTo>
                    <a:cubicBezTo>
                      <a:pt x="5025" y="381"/>
                      <a:pt x="5069" y="397"/>
                      <a:pt x="5113" y="419"/>
                    </a:cubicBezTo>
                    <a:cubicBezTo>
                      <a:pt x="5149" y="446"/>
                      <a:pt x="5193" y="473"/>
                      <a:pt x="5238" y="473"/>
                    </a:cubicBezTo>
                    <a:cubicBezTo>
                      <a:pt x="5255" y="475"/>
                      <a:pt x="5271" y="476"/>
                      <a:pt x="5288" y="476"/>
                    </a:cubicBezTo>
                    <a:cubicBezTo>
                      <a:pt x="5334" y="476"/>
                      <a:pt x="5379" y="468"/>
                      <a:pt x="5425" y="455"/>
                    </a:cubicBezTo>
                    <a:cubicBezTo>
                      <a:pt x="5463" y="436"/>
                      <a:pt x="5488" y="398"/>
                      <a:pt x="5512" y="398"/>
                    </a:cubicBezTo>
                    <a:cubicBezTo>
                      <a:pt x="5521" y="398"/>
                      <a:pt x="5531" y="404"/>
                      <a:pt x="5541" y="419"/>
                    </a:cubicBezTo>
                    <a:cubicBezTo>
                      <a:pt x="5576" y="469"/>
                      <a:pt x="5629" y="496"/>
                      <a:pt x="5684" y="496"/>
                    </a:cubicBezTo>
                    <a:cubicBezTo>
                      <a:pt x="5699" y="496"/>
                      <a:pt x="5713" y="494"/>
                      <a:pt x="5728" y="490"/>
                    </a:cubicBezTo>
                    <a:cubicBezTo>
                      <a:pt x="5772" y="473"/>
                      <a:pt x="5763" y="419"/>
                      <a:pt x="5763" y="375"/>
                    </a:cubicBezTo>
                    <a:lnTo>
                      <a:pt x="5763" y="375"/>
                    </a:lnTo>
                    <a:cubicBezTo>
                      <a:pt x="5763" y="449"/>
                      <a:pt x="5814" y="477"/>
                      <a:pt x="5870" y="477"/>
                    </a:cubicBezTo>
                    <a:cubicBezTo>
                      <a:pt x="5922" y="477"/>
                      <a:pt x="5978" y="453"/>
                      <a:pt x="6004" y="419"/>
                    </a:cubicBezTo>
                    <a:cubicBezTo>
                      <a:pt x="6019" y="404"/>
                      <a:pt x="6037" y="397"/>
                      <a:pt x="6055" y="397"/>
                    </a:cubicBezTo>
                    <a:cubicBezTo>
                      <a:pt x="6080" y="397"/>
                      <a:pt x="6104" y="411"/>
                      <a:pt x="6120" y="437"/>
                    </a:cubicBezTo>
                    <a:cubicBezTo>
                      <a:pt x="6129" y="464"/>
                      <a:pt x="6084" y="482"/>
                      <a:pt x="6111" y="508"/>
                    </a:cubicBezTo>
                    <a:cubicBezTo>
                      <a:pt x="6118" y="518"/>
                      <a:pt x="6125" y="522"/>
                      <a:pt x="6133" y="522"/>
                    </a:cubicBezTo>
                    <a:cubicBezTo>
                      <a:pt x="6152" y="522"/>
                      <a:pt x="6172" y="495"/>
                      <a:pt x="6191" y="482"/>
                    </a:cubicBezTo>
                    <a:cubicBezTo>
                      <a:pt x="6208" y="472"/>
                      <a:pt x="6228" y="466"/>
                      <a:pt x="6249" y="466"/>
                    </a:cubicBezTo>
                    <a:cubicBezTo>
                      <a:pt x="6284" y="466"/>
                      <a:pt x="6320" y="480"/>
                      <a:pt x="6342" y="508"/>
                    </a:cubicBezTo>
                    <a:cubicBezTo>
                      <a:pt x="6342" y="529"/>
                      <a:pt x="6348" y="536"/>
                      <a:pt x="6357" y="536"/>
                    </a:cubicBezTo>
                    <a:cubicBezTo>
                      <a:pt x="6384" y="536"/>
                      <a:pt x="6438" y="470"/>
                      <a:pt x="6458" y="464"/>
                    </a:cubicBezTo>
                    <a:cubicBezTo>
                      <a:pt x="6475" y="459"/>
                      <a:pt x="6493" y="458"/>
                      <a:pt x="6511" y="458"/>
                    </a:cubicBezTo>
                    <a:cubicBezTo>
                      <a:pt x="6536" y="458"/>
                      <a:pt x="6562" y="461"/>
                      <a:pt x="6588" y="461"/>
                    </a:cubicBezTo>
                    <a:cubicBezTo>
                      <a:pt x="6621" y="461"/>
                      <a:pt x="6654" y="456"/>
                      <a:pt x="6681" y="437"/>
                    </a:cubicBezTo>
                    <a:cubicBezTo>
                      <a:pt x="6717" y="421"/>
                      <a:pt x="6756" y="412"/>
                      <a:pt x="6797" y="412"/>
                    </a:cubicBezTo>
                    <a:cubicBezTo>
                      <a:pt x="6826" y="412"/>
                      <a:pt x="6856" y="417"/>
                      <a:pt x="6886" y="428"/>
                    </a:cubicBezTo>
                    <a:cubicBezTo>
                      <a:pt x="6932" y="434"/>
                      <a:pt x="6999" y="458"/>
                      <a:pt x="7058" y="458"/>
                    </a:cubicBezTo>
                    <a:cubicBezTo>
                      <a:pt x="7091" y="458"/>
                      <a:pt x="7122" y="450"/>
                      <a:pt x="7144" y="428"/>
                    </a:cubicBezTo>
                    <a:cubicBezTo>
                      <a:pt x="7148" y="424"/>
                      <a:pt x="7152" y="423"/>
                      <a:pt x="7156" y="423"/>
                    </a:cubicBezTo>
                    <a:cubicBezTo>
                      <a:pt x="7181" y="423"/>
                      <a:pt x="7210" y="483"/>
                      <a:pt x="7233" y="490"/>
                    </a:cubicBezTo>
                    <a:cubicBezTo>
                      <a:pt x="7238" y="493"/>
                      <a:pt x="7242" y="495"/>
                      <a:pt x="7247" y="495"/>
                    </a:cubicBezTo>
                    <a:cubicBezTo>
                      <a:pt x="7269" y="495"/>
                      <a:pt x="7295" y="464"/>
                      <a:pt x="7340" y="464"/>
                    </a:cubicBezTo>
                    <a:cubicBezTo>
                      <a:pt x="7371" y="468"/>
                      <a:pt x="7400" y="470"/>
                      <a:pt x="7428" y="470"/>
                    </a:cubicBezTo>
                    <a:cubicBezTo>
                      <a:pt x="7456" y="470"/>
                      <a:pt x="7483" y="468"/>
                      <a:pt x="7509" y="464"/>
                    </a:cubicBezTo>
                    <a:cubicBezTo>
                      <a:pt x="7554" y="457"/>
                      <a:pt x="7557" y="428"/>
                      <a:pt x="7582" y="428"/>
                    </a:cubicBezTo>
                    <a:cubicBezTo>
                      <a:pt x="7591" y="428"/>
                      <a:pt x="7605" y="433"/>
                      <a:pt x="7625" y="446"/>
                    </a:cubicBezTo>
                    <a:cubicBezTo>
                      <a:pt x="7663" y="470"/>
                      <a:pt x="7722" y="499"/>
                      <a:pt x="7768" y="499"/>
                    </a:cubicBezTo>
                    <a:cubicBezTo>
                      <a:pt x="7808" y="499"/>
                      <a:pt x="7839" y="477"/>
                      <a:pt x="7839" y="410"/>
                    </a:cubicBezTo>
                    <a:cubicBezTo>
                      <a:pt x="7839" y="486"/>
                      <a:pt x="7928" y="513"/>
                      <a:pt x="8027" y="513"/>
                    </a:cubicBezTo>
                    <a:cubicBezTo>
                      <a:pt x="8126" y="513"/>
                      <a:pt x="8235" y="486"/>
                      <a:pt x="8275" y="455"/>
                    </a:cubicBezTo>
                    <a:cubicBezTo>
                      <a:pt x="8283" y="448"/>
                      <a:pt x="8291" y="445"/>
                      <a:pt x="8299" y="445"/>
                    </a:cubicBezTo>
                    <a:cubicBezTo>
                      <a:pt x="8345" y="445"/>
                      <a:pt x="8389" y="552"/>
                      <a:pt x="8438" y="552"/>
                    </a:cubicBezTo>
                    <a:cubicBezTo>
                      <a:pt x="8454" y="552"/>
                      <a:pt x="8471" y="540"/>
                      <a:pt x="8489" y="508"/>
                    </a:cubicBezTo>
                    <a:cubicBezTo>
                      <a:pt x="8515" y="463"/>
                      <a:pt x="8531" y="409"/>
                      <a:pt x="8562" y="409"/>
                    </a:cubicBezTo>
                    <a:cubicBezTo>
                      <a:pt x="8574" y="409"/>
                      <a:pt x="8587" y="417"/>
                      <a:pt x="8605" y="437"/>
                    </a:cubicBezTo>
                    <a:cubicBezTo>
                      <a:pt x="8658" y="437"/>
                      <a:pt x="8712" y="437"/>
                      <a:pt x="8756" y="428"/>
                    </a:cubicBezTo>
                    <a:cubicBezTo>
                      <a:pt x="8765" y="428"/>
                      <a:pt x="8721" y="464"/>
                      <a:pt x="8756" y="482"/>
                    </a:cubicBezTo>
                    <a:cubicBezTo>
                      <a:pt x="8775" y="488"/>
                      <a:pt x="8798" y="494"/>
                      <a:pt x="8823" y="494"/>
                    </a:cubicBezTo>
                    <a:cubicBezTo>
                      <a:pt x="8833" y="494"/>
                      <a:pt x="8844" y="493"/>
                      <a:pt x="8854" y="490"/>
                    </a:cubicBezTo>
                    <a:cubicBezTo>
                      <a:pt x="8929" y="490"/>
                      <a:pt x="9012" y="545"/>
                      <a:pt x="9087" y="545"/>
                    </a:cubicBezTo>
                    <a:cubicBezTo>
                      <a:pt x="9093" y="545"/>
                      <a:pt x="9098" y="544"/>
                      <a:pt x="9104" y="544"/>
                    </a:cubicBezTo>
                    <a:cubicBezTo>
                      <a:pt x="9023" y="490"/>
                      <a:pt x="9006" y="375"/>
                      <a:pt x="9059" y="303"/>
                    </a:cubicBezTo>
                    <a:cubicBezTo>
                      <a:pt x="9130" y="303"/>
                      <a:pt x="9086" y="401"/>
                      <a:pt x="9086" y="437"/>
                    </a:cubicBezTo>
                    <a:cubicBezTo>
                      <a:pt x="9082" y="458"/>
                      <a:pt x="9097" y="464"/>
                      <a:pt x="9117" y="464"/>
                    </a:cubicBezTo>
                    <a:cubicBezTo>
                      <a:pt x="9143" y="464"/>
                      <a:pt x="9180" y="454"/>
                      <a:pt x="9201" y="454"/>
                    </a:cubicBezTo>
                    <a:cubicBezTo>
                      <a:pt x="9205" y="454"/>
                      <a:pt x="9208" y="454"/>
                      <a:pt x="9211" y="455"/>
                    </a:cubicBezTo>
                    <a:cubicBezTo>
                      <a:pt x="9242" y="463"/>
                      <a:pt x="9286" y="531"/>
                      <a:pt x="9315" y="531"/>
                    </a:cubicBezTo>
                    <a:cubicBezTo>
                      <a:pt x="9319" y="531"/>
                      <a:pt x="9323" y="530"/>
                      <a:pt x="9326" y="526"/>
                    </a:cubicBezTo>
                    <a:cubicBezTo>
                      <a:pt x="9349" y="503"/>
                      <a:pt x="9353" y="460"/>
                      <a:pt x="9387" y="460"/>
                    </a:cubicBezTo>
                    <a:cubicBezTo>
                      <a:pt x="9393" y="460"/>
                      <a:pt x="9399" y="461"/>
                      <a:pt x="9406" y="464"/>
                    </a:cubicBezTo>
                    <a:cubicBezTo>
                      <a:pt x="9478" y="499"/>
                      <a:pt x="9522" y="553"/>
                      <a:pt x="9602" y="553"/>
                    </a:cubicBezTo>
                    <a:cubicBezTo>
                      <a:pt x="9549" y="499"/>
                      <a:pt x="9887" y="517"/>
                      <a:pt x="9923" y="499"/>
                    </a:cubicBezTo>
                    <a:cubicBezTo>
                      <a:pt x="9959" y="482"/>
                      <a:pt x="9896" y="401"/>
                      <a:pt x="9941" y="375"/>
                    </a:cubicBezTo>
                    <a:cubicBezTo>
                      <a:pt x="9945" y="370"/>
                      <a:pt x="9950" y="368"/>
                      <a:pt x="9954" y="368"/>
                    </a:cubicBezTo>
                    <a:cubicBezTo>
                      <a:pt x="9985" y="368"/>
                      <a:pt x="10012" y="467"/>
                      <a:pt x="10012" y="490"/>
                    </a:cubicBezTo>
                    <a:cubicBezTo>
                      <a:pt x="10012" y="469"/>
                      <a:pt x="10029" y="426"/>
                      <a:pt x="10053" y="426"/>
                    </a:cubicBezTo>
                    <a:cubicBezTo>
                      <a:pt x="10060" y="426"/>
                      <a:pt x="10067" y="429"/>
                      <a:pt x="10075" y="437"/>
                    </a:cubicBezTo>
                    <a:cubicBezTo>
                      <a:pt x="10110" y="464"/>
                      <a:pt x="10092" y="526"/>
                      <a:pt x="10119" y="544"/>
                    </a:cubicBezTo>
                    <a:cubicBezTo>
                      <a:pt x="10122" y="546"/>
                      <a:pt x="10125" y="547"/>
                      <a:pt x="10127" y="547"/>
                    </a:cubicBezTo>
                    <a:cubicBezTo>
                      <a:pt x="10156" y="547"/>
                      <a:pt x="10175" y="436"/>
                      <a:pt x="10225" y="436"/>
                    </a:cubicBezTo>
                    <a:cubicBezTo>
                      <a:pt x="10228" y="436"/>
                      <a:pt x="10231" y="436"/>
                      <a:pt x="10235" y="437"/>
                    </a:cubicBezTo>
                    <a:cubicBezTo>
                      <a:pt x="10250" y="437"/>
                      <a:pt x="10315" y="518"/>
                      <a:pt x="10335" y="518"/>
                    </a:cubicBezTo>
                    <a:cubicBezTo>
                      <a:pt x="10339" y="518"/>
                      <a:pt x="10342" y="515"/>
                      <a:pt x="10342" y="508"/>
                    </a:cubicBezTo>
                    <a:cubicBezTo>
                      <a:pt x="10342" y="473"/>
                      <a:pt x="10306" y="446"/>
                      <a:pt x="10351" y="419"/>
                    </a:cubicBezTo>
                    <a:cubicBezTo>
                      <a:pt x="10360" y="415"/>
                      <a:pt x="10368" y="412"/>
                      <a:pt x="10376" y="412"/>
                    </a:cubicBezTo>
                    <a:cubicBezTo>
                      <a:pt x="10384" y="412"/>
                      <a:pt x="10391" y="415"/>
                      <a:pt x="10395" y="419"/>
                    </a:cubicBezTo>
                    <a:cubicBezTo>
                      <a:pt x="10440" y="455"/>
                      <a:pt x="10386" y="553"/>
                      <a:pt x="10440" y="562"/>
                    </a:cubicBezTo>
                    <a:cubicBezTo>
                      <a:pt x="10462" y="566"/>
                      <a:pt x="10484" y="568"/>
                      <a:pt x="10507" y="568"/>
                    </a:cubicBezTo>
                    <a:cubicBezTo>
                      <a:pt x="10529" y="568"/>
                      <a:pt x="10551" y="566"/>
                      <a:pt x="10573" y="562"/>
                    </a:cubicBezTo>
                    <a:cubicBezTo>
                      <a:pt x="10582" y="562"/>
                      <a:pt x="10600" y="517"/>
                      <a:pt x="10600" y="517"/>
                    </a:cubicBezTo>
                    <a:cubicBezTo>
                      <a:pt x="10636" y="522"/>
                      <a:pt x="10671" y="524"/>
                      <a:pt x="10707" y="524"/>
                    </a:cubicBezTo>
                    <a:cubicBezTo>
                      <a:pt x="10743" y="524"/>
                      <a:pt x="10778" y="522"/>
                      <a:pt x="10814" y="517"/>
                    </a:cubicBezTo>
                    <a:cubicBezTo>
                      <a:pt x="10903" y="508"/>
                      <a:pt x="10912" y="455"/>
                      <a:pt x="10823" y="428"/>
                    </a:cubicBezTo>
                    <a:cubicBezTo>
                      <a:pt x="10835" y="427"/>
                      <a:pt x="10846" y="426"/>
                      <a:pt x="10858" y="426"/>
                    </a:cubicBezTo>
                    <a:cubicBezTo>
                      <a:pt x="10914" y="426"/>
                      <a:pt x="10964" y="444"/>
                      <a:pt x="11001" y="482"/>
                    </a:cubicBezTo>
                    <a:cubicBezTo>
                      <a:pt x="11035" y="515"/>
                      <a:pt x="11079" y="559"/>
                      <a:pt x="11125" y="559"/>
                    </a:cubicBezTo>
                    <a:cubicBezTo>
                      <a:pt x="11140" y="559"/>
                      <a:pt x="11155" y="555"/>
                      <a:pt x="11170" y="544"/>
                    </a:cubicBezTo>
                    <a:cubicBezTo>
                      <a:pt x="11224" y="499"/>
                      <a:pt x="11215" y="490"/>
                      <a:pt x="11277" y="482"/>
                    </a:cubicBezTo>
                    <a:lnTo>
                      <a:pt x="11366" y="482"/>
                    </a:lnTo>
                    <a:cubicBezTo>
                      <a:pt x="11366" y="473"/>
                      <a:pt x="11366" y="446"/>
                      <a:pt x="11384" y="437"/>
                    </a:cubicBezTo>
                    <a:cubicBezTo>
                      <a:pt x="11405" y="427"/>
                      <a:pt x="11429" y="424"/>
                      <a:pt x="11456" y="424"/>
                    </a:cubicBezTo>
                    <a:cubicBezTo>
                      <a:pt x="11477" y="424"/>
                      <a:pt x="11499" y="426"/>
                      <a:pt x="11521" y="426"/>
                    </a:cubicBezTo>
                    <a:cubicBezTo>
                      <a:pt x="11541" y="426"/>
                      <a:pt x="11561" y="424"/>
                      <a:pt x="11580" y="419"/>
                    </a:cubicBezTo>
                    <a:cubicBezTo>
                      <a:pt x="11618" y="408"/>
                      <a:pt x="11653" y="387"/>
                      <a:pt x="11685" y="387"/>
                    </a:cubicBezTo>
                    <a:cubicBezTo>
                      <a:pt x="11705" y="387"/>
                      <a:pt x="11723" y="395"/>
                      <a:pt x="11740" y="419"/>
                    </a:cubicBezTo>
                    <a:cubicBezTo>
                      <a:pt x="11767" y="441"/>
                      <a:pt x="11800" y="453"/>
                      <a:pt x="11834" y="453"/>
                    </a:cubicBezTo>
                    <a:cubicBezTo>
                      <a:pt x="11867" y="453"/>
                      <a:pt x="11900" y="441"/>
                      <a:pt x="11927" y="419"/>
                    </a:cubicBezTo>
                    <a:cubicBezTo>
                      <a:pt x="11954" y="384"/>
                      <a:pt x="11856" y="348"/>
                      <a:pt x="11838" y="348"/>
                    </a:cubicBezTo>
                    <a:cubicBezTo>
                      <a:pt x="11849" y="346"/>
                      <a:pt x="11860" y="345"/>
                      <a:pt x="11872" y="345"/>
                    </a:cubicBezTo>
                    <a:cubicBezTo>
                      <a:pt x="11905" y="345"/>
                      <a:pt x="11938" y="355"/>
                      <a:pt x="11972" y="375"/>
                    </a:cubicBezTo>
                    <a:cubicBezTo>
                      <a:pt x="12007" y="392"/>
                      <a:pt x="12025" y="428"/>
                      <a:pt x="12070" y="446"/>
                    </a:cubicBezTo>
                    <a:cubicBezTo>
                      <a:pt x="12078" y="448"/>
                      <a:pt x="12085" y="449"/>
                      <a:pt x="12093" y="449"/>
                    </a:cubicBezTo>
                    <a:cubicBezTo>
                      <a:pt x="12135" y="449"/>
                      <a:pt x="12161" y="418"/>
                      <a:pt x="12195" y="418"/>
                    </a:cubicBezTo>
                    <a:cubicBezTo>
                      <a:pt x="12206" y="418"/>
                      <a:pt x="12217" y="421"/>
                      <a:pt x="12230" y="428"/>
                    </a:cubicBezTo>
                    <a:cubicBezTo>
                      <a:pt x="12257" y="441"/>
                      <a:pt x="12308" y="525"/>
                      <a:pt x="12336" y="525"/>
                    </a:cubicBezTo>
                    <a:cubicBezTo>
                      <a:pt x="12346" y="525"/>
                      <a:pt x="12352" y="515"/>
                      <a:pt x="12355" y="490"/>
                    </a:cubicBezTo>
                    <a:cubicBezTo>
                      <a:pt x="12369" y="449"/>
                      <a:pt x="12377" y="381"/>
                      <a:pt x="12417" y="381"/>
                    </a:cubicBezTo>
                    <a:cubicBezTo>
                      <a:pt x="12429" y="381"/>
                      <a:pt x="12443" y="387"/>
                      <a:pt x="12462" y="401"/>
                    </a:cubicBezTo>
                    <a:cubicBezTo>
                      <a:pt x="12506" y="437"/>
                      <a:pt x="12506" y="473"/>
                      <a:pt x="12569" y="499"/>
                    </a:cubicBezTo>
                    <a:cubicBezTo>
                      <a:pt x="12580" y="499"/>
                      <a:pt x="12652" y="511"/>
                      <a:pt x="12700" y="511"/>
                    </a:cubicBezTo>
                    <a:cubicBezTo>
                      <a:pt x="12725" y="511"/>
                      <a:pt x="12744" y="508"/>
                      <a:pt x="12747" y="499"/>
                    </a:cubicBezTo>
                    <a:cubicBezTo>
                      <a:pt x="12747" y="466"/>
                      <a:pt x="12700" y="364"/>
                      <a:pt x="12765" y="364"/>
                    </a:cubicBezTo>
                    <a:cubicBezTo>
                      <a:pt x="12770" y="364"/>
                      <a:pt x="12776" y="364"/>
                      <a:pt x="12782" y="366"/>
                    </a:cubicBezTo>
                    <a:cubicBezTo>
                      <a:pt x="12845" y="384"/>
                      <a:pt x="12800" y="446"/>
                      <a:pt x="12818" y="490"/>
                    </a:cubicBezTo>
                    <a:cubicBezTo>
                      <a:pt x="12845" y="455"/>
                      <a:pt x="12862" y="419"/>
                      <a:pt x="12889" y="384"/>
                    </a:cubicBezTo>
                    <a:cubicBezTo>
                      <a:pt x="12904" y="372"/>
                      <a:pt x="12915" y="367"/>
                      <a:pt x="12923" y="367"/>
                    </a:cubicBezTo>
                    <a:cubicBezTo>
                      <a:pt x="12941" y="367"/>
                      <a:pt x="12949" y="387"/>
                      <a:pt x="12960" y="410"/>
                    </a:cubicBezTo>
                    <a:cubicBezTo>
                      <a:pt x="13010" y="460"/>
                      <a:pt x="13077" y="487"/>
                      <a:pt x="13142" y="487"/>
                    </a:cubicBezTo>
                    <a:cubicBezTo>
                      <a:pt x="13159" y="487"/>
                      <a:pt x="13176" y="485"/>
                      <a:pt x="13192" y="482"/>
                    </a:cubicBezTo>
                    <a:cubicBezTo>
                      <a:pt x="13254" y="455"/>
                      <a:pt x="13192" y="294"/>
                      <a:pt x="13219" y="294"/>
                    </a:cubicBezTo>
                    <a:cubicBezTo>
                      <a:pt x="13245" y="294"/>
                      <a:pt x="13263" y="339"/>
                      <a:pt x="13290" y="366"/>
                    </a:cubicBezTo>
                    <a:cubicBezTo>
                      <a:pt x="13326" y="392"/>
                      <a:pt x="13370" y="419"/>
                      <a:pt x="13415" y="419"/>
                    </a:cubicBezTo>
                    <a:cubicBezTo>
                      <a:pt x="13463" y="427"/>
                      <a:pt x="13561" y="521"/>
                      <a:pt x="13619" y="521"/>
                    </a:cubicBezTo>
                    <a:cubicBezTo>
                      <a:pt x="13626" y="521"/>
                      <a:pt x="13632" y="520"/>
                      <a:pt x="13637" y="517"/>
                    </a:cubicBezTo>
                    <a:cubicBezTo>
                      <a:pt x="13652" y="510"/>
                      <a:pt x="13686" y="446"/>
                      <a:pt x="13707" y="446"/>
                    </a:cubicBezTo>
                    <a:cubicBezTo>
                      <a:pt x="13711" y="446"/>
                      <a:pt x="13715" y="449"/>
                      <a:pt x="13718" y="455"/>
                    </a:cubicBezTo>
                    <a:cubicBezTo>
                      <a:pt x="13744" y="482"/>
                      <a:pt x="13735" y="508"/>
                      <a:pt x="13780" y="508"/>
                    </a:cubicBezTo>
                    <a:cubicBezTo>
                      <a:pt x="13785" y="509"/>
                      <a:pt x="13790" y="510"/>
                      <a:pt x="13794" y="510"/>
                    </a:cubicBezTo>
                    <a:cubicBezTo>
                      <a:pt x="13874" y="510"/>
                      <a:pt x="13918" y="374"/>
                      <a:pt x="14003" y="366"/>
                    </a:cubicBezTo>
                    <a:cubicBezTo>
                      <a:pt x="14005" y="366"/>
                      <a:pt x="14007" y="365"/>
                      <a:pt x="14009" y="365"/>
                    </a:cubicBezTo>
                    <a:cubicBezTo>
                      <a:pt x="14085" y="365"/>
                      <a:pt x="14138" y="526"/>
                      <a:pt x="14207" y="526"/>
                    </a:cubicBezTo>
                    <a:cubicBezTo>
                      <a:pt x="14234" y="526"/>
                      <a:pt x="14199" y="446"/>
                      <a:pt x="14190" y="446"/>
                    </a:cubicBezTo>
                    <a:cubicBezTo>
                      <a:pt x="14243" y="446"/>
                      <a:pt x="14252" y="526"/>
                      <a:pt x="14297" y="526"/>
                    </a:cubicBezTo>
                    <a:cubicBezTo>
                      <a:pt x="14359" y="508"/>
                      <a:pt x="14421" y="499"/>
                      <a:pt x="14484" y="490"/>
                    </a:cubicBezTo>
                    <a:cubicBezTo>
                      <a:pt x="14448" y="490"/>
                      <a:pt x="14528" y="490"/>
                      <a:pt x="14555" y="464"/>
                    </a:cubicBezTo>
                    <a:cubicBezTo>
                      <a:pt x="14567" y="452"/>
                      <a:pt x="14579" y="447"/>
                      <a:pt x="14592" y="447"/>
                    </a:cubicBezTo>
                    <a:cubicBezTo>
                      <a:pt x="14607" y="447"/>
                      <a:pt x="14624" y="454"/>
                      <a:pt x="14644" y="464"/>
                    </a:cubicBezTo>
                    <a:cubicBezTo>
                      <a:pt x="14680" y="477"/>
                      <a:pt x="14717" y="484"/>
                      <a:pt x="14755" y="484"/>
                    </a:cubicBezTo>
                    <a:cubicBezTo>
                      <a:pt x="14793" y="484"/>
                      <a:pt x="14831" y="477"/>
                      <a:pt x="14867" y="464"/>
                    </a:cubicBezTo>
                    <a:cubicBezTo>
                      <a:pt x="14889" y="456"/>
                      <a:pt x="14948" y="382"/>
                      <a:pt x="14967" y="382"/>
                    </a:cubicBezTo>
                    <a:cubicBezTo>
                      <a:pt x="14971" y="382"/>
                      <a:pt x="14973" y="385"/>
                      <a:pt x="14973" y="392"/>
                    </a:cubicBezTo>
                    <a:cubicBezTo>
                      <a:pt x="14980" y="457"/>
                      <a:pt x="14977" y="526"/>
                      <a:pt x="15015" y="526"/>
                    </a:cubicBezTo>
                    <a:cubicBezTo>
                      <a:pt x="15030" y="526"/>
                      <a:pt x="15051" y="515"/>
                      <a:pt x="15080" y="490"/>
                    </a:cubicBezTo>
                    <a:cubicBezTo>
                      <a:pt x="15113" y="462"/>
                      <a:pt x="15148" y="412"/>
                      <a:pt x="15187" y="381"/>
                    </a:cubicBezTo>
                    <a:lnTo>
                      <a:pt x="15187" y="381"/>
                    </a:lnTo>
                    <a:cubicBezTo>
                      <a:pt x="15169" y="404"/>
                      <a:pt x="15160" y="445"/>
                      <a:pt x="15160" y="464"/>
                    </a:cubicBezTo>
                    <a:cubicBezTo>
                      <a:pt x="15196" y="464"/>
                      <a:pt x="15250" y="464"/>
                      <a:pt x="15258" y="410"/>
                    </a:cubicBezTo>
                    <a:cubicBezTo>
                      <a:pt x="15241" y="392"/>
                      <a:pt x="15223" y="375"/>
                      <a:pt x="15214" y="366"/>
                    </a:cubicBezTo>
                    <a:cubicBezTo>
                      <a:pt x="15212" y="366"/>
                      <a:pt x="15211" y="366"/>
                      <a:pt x="15209" y="366"/>
                    </a:cubicBezTo>
                    <a:lnTo>
                      <a:pt x="15209" y="366"/>
                    </a:lnTo>
                    <a:cubicBezTo>
                      <a:pt x="15223" y="359"/>
                      <a:pt x="15237" y="354"/>
                      <a:pt x="15251" y="354"/>
                    </a:cubicBezTo>
                    <a:cubicBezTo>
                      <a:pt x="15268" y="354"/>
                      <a:pt x="15285" y="360"/>
                      <a:pt x="15303" y="375"/>
                    </a:cubicBezTo>
                    <a:cubicBezTo>
                      <a:pt x="15348" y="419"/>
                      <a:pt x="15383" y="490"/>
                      <a:pt x="15446" y="508"/>
                    </a:cubicBezTo>
                    <a:cubicBezTo>
                      <a:pt x="15451" y="509"/>
                      <a:pt x="15457" y="509"/>
                      <a:pt x="15461" y="509"/>
                    </a:cubicBezTo>
                    <a:cubicBezTo>
                      <a:pt x="15505" y="509"/>
                      <a:pt x="15518" y="480"/>
                      <a:pt x="15550" y="480"/>
                    </a:cubicBezTo>
                    <a:cubicBezTo>
                      <a:pt x="15553" y="480"/>
                      <a:pt x="15557" y="481"/>
                      <a:pt x="15561" y="482"/>
                    </a:cubicBezTo>
                    <a:cubicBezTo>
                      <a:pt x="15606" y="482"/>
                      <a:pt x="15633" y="553"/>
                      <a:pt x="15686" y="553"/>
                    </a:cubicBezTo>
                    <a:cubicBezTo>
                      <a:pt x="15695" y="553"/>
                      <a:pt x="15704" y="508"/>
                      <a:pt x="15713" y="499"/>
                    </a:cubicBezTo>
                    <a:cubicBezTo>
                      <a:pt x="15727" y="486"/>
                      <a:pt x="15741" y="481"/>
                      <a:pt x="15754" y="481"/>
                    </a:cubicBezTo>
                    <a:cubicBezTo>
                      <a:pt x="15812" y="481"/>
                      <a:pt x="15856" y="588"/>
                      <a:pt x="15900" y="588"/>
                    </a:cubicBezTo>
                    <a:cubicBezTo>
                      <a:pt x="15878" y="588"/>
                      <a:pt x="15868" y="439"/>
                      <a:pt x="15924" y="439"/>
                    </a:cubicBezTo>
                    <a:cubicBezTo>
                      <a:pt x="15936" y="439"/>
                      <a:pt x="15952" y="446"/>
                      <a:pt x="15971" y="464"/>
                    </a:cubicBezTo>
                    <a:cubicBezTo>
                      <a:pt x="16033" y="517"/>
                      <a:pt x="16016" y="517"/>
                      <a:pt x="16105" y="526"/>
                    </a:cubicBezTo>
                    <a:cubicBezTo>
                      <a:pt x="16140" y="544"/>
                      <a:pt x="16149" y="553"/>
                      <a:pt x="16149" y="606"/>
                    </a:cubicBezTo>
                    <a:cubicBezTo>
                      <a:pt x="16149" y="473"/>
                      <a:pt x="16372" y="580"/>
                      <a:pt x="16372" y="455"/>
                    </a:cubicBezTo>
                    <a:cubicBezTo>
                      <a:pt x="16372" y="510"/>
                      <a:pt x="16449" y="519"/>
                      <a:pt x="16511" y="519"/>
                    </a:cubicBezTo>
                    <a:cubicBezTo>
                      <a:pt x="16538" y="519"/>
                      <a:pt x="16563" y="517"/>
                      <a:pt x="16577" y="517"/>
                    </a:cubicBezTo>
                    <a:cubicBezTo>
                      <a:pt x="16612" y="508"/>
                      <a:pt x="16648" y="499"/>
                      <a:pt x="16684" y="482"/>
                    </a:cubicBezTo>
                    <a:cubicBezTo>
                      <a:pt x="16684" y="482"/>
                      <a:pt x="16716" y="410"/>
                      <a:pt x="16727" y="410"/>
                    </a:cubicBezTo>
                    <a:cubicBezTo>
                      <a:pt x="16727" y="410"/>
                      <a:pt x="16728" y="410"/>
                      <a:pt x="16728" y="410"/>
                    </a:cubicBezTo>
                    <a:cubicBezTo>
                      <a:pt x="16746" y="446"/>
                      <a:pt x="16728" y="535"/>
                      <a:pt x="16728" y="580"/>
                    </a:cubicBezTo>
                    <a:cubicBezTo>
                      <a:pt x="16764" y="544"/>
                      <a:pt x="16808" y="526"/>
                      <a:pt x="16817" y="473"/>
                    </a:cubicBezTo>
                    <a:cubicBezTo>
                      <a:pt x="16826" y="410"/>
                      <a:pt x="16835" y="339"/>
                      <a:pt x="16906" y="339"/>
                    </a:cubicBezTo>
                    <a:cubicBezTo>
                      <a:pt x="16906" y="366"/>
                      <a:pt x="16880" y="482"/>
                      <a:pt x="16906" y="499"/>
                    </a:cubicBezTo>
                    <a:cubicBezTo>
                      <a:pt x="16909" y="502"/>
                      <a:pt x="16912" y="503"/>
                      <a:pt x="16916" y="503"/>
                    </a:cubicBezTo>
                    <a:cubicBezTo>
                      <a:pt x="16940" y="503"/>
                      <a:pt x="16988" y="460"/>
                      <a:pt x="16995" y="437"/>
                    </a:cubicBezTo>
                    <a:cubicBezTo>
                      <a:pt x="17005" y="435"/>
                      <a:pt x="17014" y="433"/>
                      <a:pt x="17024" y="433"/>
                    </a:cubicBezTo>
                    <a:cubicBezTo>
                      <a:pt x="17050" y="433"/>
                      <a:pt x="17076" y="442"/>
                      <a:pt x="17102" y="455"/>
                    </a:cubicBezTo>
                    <a:cubicBezTo>
                      <a:pt x="17120" y="473"/>
                      <a:pt x="17156" y="526"/>
                      <a:pt x="17182" y="526"/>
                    </a:cubicBezTo>
                    <a:cubicBezTo>
                      <a:pt x="17225" y="526"/>
                      <a:pt x="17235" y="419"/>
                      <a:pt x="17260" y="419"/>
                    </a:cubicBezTo>
                    <a:cubicBezTo>
                      <a:pt x="17261" y="419"/>
                      <a:pt x="17262" y="419"/>
                      <a:pt x="17263" y="419"/>
                    </a:cubicBezTo>
                    <a:cubicBezTo>
                      <a:pt x="17271" y="419"/>
                      <a:pt x="17298" y="464"/>
                      <a:pt x="17307" y="473"/>
                    </a:cubicBezTo>
                    <a:cubicBezTo>
                      <a:pt x="17334" y="482"/>
                      <a:pt x="17361" y="490"/>
                      <a:pt x="17378" y="490"/>
                    </a:cubicBezTo>
                    <a:cubicBezTo>
                      <a:pt x="17441" y="482"/>
                      <a:pt x="17503" y="473"/>
                      <a:pt x="17557" y="455"/>
                    </a:cubicBezTo>
                    <a:cubicBezTo>
                      <a:pt x="17602" y="455"/>
                      <a:pt x="17622" y="494"/>
                      <a:pt x="17655" y="494"/>
                    </a:cubicBezTo>
                    <a:cubicBezTo>
                      <a:pt x="17660" y="494"/>
                      <a:pt x="17666" y="493"/>
                      <a:pt x="17672" y="490"/>
                    </a:cubicBezTo>
                    <a:cubicBezTo>
                      <a:pt x="17708" y="473"/>
                      <a:pt x="17726" y="446"/>
                      <a:pt x="17726" y="419"/>
                    </a:cubicBezTo>
                    <a:cubicBezTo>
                      <a:pt x="17726" y="499"/>
                      <a:pt x="17726" y="544"/>
                      <a:pt x="17815" y="544"/>
                    </a:cubicBezTo>
                    <a:lnTo>
                      <a:pt x="17815" y="499"/>
                    </a:lnTo>
                    <a:cubicBezTo>
                      <a:pt x="17848" y="499"/>
                      <a:pt x="17935" y="513"/>
                      <a:pt x="18005" y="513"/>
                    </a:cubicBezTo>
                    <a:cubicBezTo>
                      <a:pt x="18049" y="513"/>
                      <a:pt x="18086" y="508"/>
                      <a:pt x="18100" y="490"/>
                    </a:cubicBezTo>
                    <a:cubicBezTo>
                      <a:pt x="18100" y="490"/>
                      <a:pt x="18059" y="383"/>
                      <a:pt x="18095" y="383"/>
                    </a:cubicBezTo>
                    <a:cubicBezTo>
                      <a:pt x="18097" y="383"/>
                      <a:pt x="18098" y="383"/>
                      <a:pt x="18100" y="384"/>
                    </a:cubicBezTo>
                    <a:cubicBezTo>
                      <a:pt x="18144" y="392"/>
                      <a:pt x="18189" y="455"/>
                      <a:pt x="18233" y="473"/>
                    </a:cubicBezTo>
                    <a:cubicBezTo>
                      <a:pt x="18323" y="510"/>
                      <a:pt x="18412" y="528"/>
                      <a:pt x="18506" y="528"/>
                    </a:cubicBezTo>
                    <a:cubicBezTo>
                      <a:pt x="18525" y="528"/>
                      <a:pt x="18544" y="528"/>
                      <a:pt x="18563" y="526"/>
                    </a:cubicBezTo>
                    <a:cubicBezTo>
                      <a:pt x="18625" y="517"/>
                      <a:pt x="18661" y="464"/>
                      <a:pt x="18723" y="464"/>
                    </a:cubicBezTo>
                    <a:cubicBezTo>
                      <a:pt x="18821" y="464"/>
                      <a:pt x="18812" y="419"/>
                      <a:pt x="18848" y="348"/>
                    </a:cubicBezTo>
                    <a:lnTo>
                      <a:pt x="18848" y="348"/>
                    </a:lnTo>
                    <a:cubicBezTo>
                      <a:pt x="18841" y="370"/>
                      <a:pt x="18927" y="485"/>
                      <a:pt x="18975" y="485"/>
                    </a:cubicBezTo>
                    <a:cubicBezTo>
                      <a:pt x="18986" y="485"/>
                      <a:pt x="18994" y="479"/>
                      <a:pt x="18999" y="464"/>
                    </a:cubicBezTo>
                    <a:cubicBezTo>
                      <a:pt x="19017" y="410"/>
                      <a:pt x="18857" y="312"/>
                      <a:pt x="18875" y="250"/>
                    </a:cubicBezTo>
                    <a:lnTo>
                      <a:pt x="18875" y="250"/>
                    </a:lnTo>
                    <a:lnTo>
                      <a:pt x="19008" y="366"/>
                    </a:lnTo>
                    <a:cubicBezTo>
                      <a:pt x="19053" y="419"/>
                      <a:pt x="19115" y="482"/>
                      <a:pt x="19115" y="562"/>
                    </a:cubicBezTo>
                    <a:cubicBezTo>
                      <a:pt x="19115" y="437"/>
                      <a:pt x="19240" y="490"/>
                      <a:pt x="19302" y="428"/>
                    </a:cubicBezTo>
                    <a:cubicBezTo>
                      <a:pt x="19382" y="428"/>
                      <a:pt x="19382" y="446"/>
                      <a:pt x="19374" y="517"/>
                    </a:cubicBezTo>
                    <a:cubicBezTo>
                      <a:pt x="19356" y="588"/>
                      <a:pt x="19436" y="553"/>
                      <a:pt x="19436" y="597"/>
                    </a:cubicBezTo>
                    <a:lnTo>
                      <a:pt x="19436" y="384"/>
                    </a:lnTo>
                    <a:cubicBezTo>
                      <a:pt x="19507" y="384"/>
                      <a:pt x="19534" y="553"/>
                      <a:pt x="19543" y="553"/>
                    </a:cubicBezTo>
                    <a:cubicBezTo>
                      <a:pt x="19578" y="524"/>
                      <a:pt x="19636" y="446"/>
                      <a:pt x="19690" y="446"/>
                    </a:cubicBezTo>
                    <a:cubicBezTo>
                      <a:pt x="19703" y="446"/>
                      <a:pt x="19717" y="451"/>
                      <a:pt x="19730" y="464"/>
                    </a:cubicBezTo>
                    <a:cubicBezTo>
                      <a:pt x="19754" y="500"/>
                      <a:pt x="19867" y="556"/>
                      <a:pt x="19936" y="556"/>
                    </a:cubicBezTo>
                    <a:cubicBezTo>
                      <a:pt x="19969" y="556"/>
                      <a:pt x="19991" y="543"/>
                      <a:pt x="19988" y="508"/>
                    </a:cubicBezTo>
                    <a:cubicBezTo>
                      <a:pt x="19995" y="489"/>
                      <a:pt x="20002" y="485"/>
                      <a:pt x="20011" y="485"/>
                    </a:cubicBezTo>
                    <a:cubicBezTo>
                      <a:pt x="20018" y="485"/>
                      <a:pt x="20025" y="487"/>
                      <a:pt x="20033" y="487"/>
                    </a:cubicBezTo>
                    <a:cubicBezTo>
                      <a:pt x="20044" y="487"/>
                      <a:pt x="20055" y="483"/>
                      <a:pt x="20068" y="464"/>
                    </a:cubicBezTo>
                    <a:cubicBezTo>
                      <a:pt x="20088" y="442"/>
                      <a:pt x="20099" y="433"/>
                      <a:pt x="20103" y="433"/>
                    </a:cubicBezTo>
                    <a:cubicBezTo>
                      <a:pt x="20118" y="433"/>
                      <a:pt x="20057" y="539"/>
                      <a:pt x="20051" y="553"/>
                    </a:cubicBezTo>
                    <a:cubicBezTo>
                      <a:pt x="20049" y="554"/>
                      <a:pt x="20048" y="555"/>
                      <a:pt x="20049" y="555"/>
                    </a:cubicBezTo>
                    <a:cubicBezTo>
                      <a:pt x="20051" y="555"/>
                      <a:pt x="20072" y="541"/>
                      <a:pt x="20086" y="526"/>
                    </a:cubicBezTo>
                    <a:cubicBezTo>
                      <a:pt x="20102" y="516"/>
                      <a:pt x="20111" y="511"/>
                      <a:pt x="20117" y="511"/>
                    </a:cubicBezTo>
                    <a:cubicBezTo>
                      <a:pt x="20120" y="511"/>
                      <a:pt x="20122" y="513"/>
                      <a:pt x="20122" y="517"/>
                    </a:cubicBezTo>
                    <a:cubicBezTo>
                      <a:pt x="20113" y="535"/>
                      <a:pt x="20086" y="562"/>
                      <a:pt x="20042" y="588"/>
                    </a:cubicBezTo>
                    <a:cubicBezTo>
                      <a:pt x="20024" y="603"/>
                      <a:pt x="20020" y="607"/>
                      <a:pt x="20023" y="607"/>
                    </a:cubicBezTo>
                    <a:cubicBezTo>
                      <a:pt x="20027" y="607"/>
                      <a:pt x="20045" y="597"/>
                      <a:pt x="20051" y="597"/>
                    </a:cubicBezTo>
                    <a:cubicBezTo>
                      <a:pt x="20058" y="595"/>
                      <a:pt x="20062" y="594"/>
                      <a:pt x="20063" y="594"/>
                    </a:cubicBezTo>
                    <a:cubicBezTo>
                      <a:pt x="20068" y="594"/>
                      <a:pt x="20057" y="602"/>
                      <a:pt x="20051" y="615"/>
                    </a:cubicBezTo>
                    <a:cubicBezTo>
                      <a:pt x="20048" y="617"/>
                      <a:pt x="20048" y="618"/>
                      <a:pt x="20051" y="618"/>
                    </a:cubicBezTo>
                    <a:cubicBezTo>
                      <a:pt x="20066" y="618"/>
                      <a:pt x="20171" y="587"/>
                      <a:pt x="20190" y="587"/>
                    </a:cubicBezTo>
                    <a:cubicBezTo>
                      <a:pt x="20200" y="587"/>
                      <a:pt x="20189" y="594"/>
                      <a:pt x="20140" y="615"/>
                    </a:cubicBezTo>
                    <a:cubicBezTo>
                      <a:pt x="20051" y="615"/>
                      <a:pt x="20051" y="731"/>
                      <a:pt x="20122" y="784"/>
                    </a:cubicBezTo>
                    <a:cubicBezTo>
                      <a:pt x="20193" y="829"/>
                      <a:pt x="20220" y="891"/>
                      <a:pt x="20095" y="936"/>
                    </a:cubicBezTo>
                    <a:cubicBezTo>
                      <a:pt x="20015" y="963"/>
                      <a:pt x="20166" y="1123"/>
                      <a:pt x="20086" y="1158"/>
                    </a:cubicBezTo>
                    <a:cubicBezTo>
                      <a:pt x="20089" y="1157"/>
                      <a:pt x="20093" y="1156"/>
                      <a:pt x="20097" y="1156"/>
                    </a:cubicBezTo>
                    <a:cubicBezTo>
                      <a:pt x="20154" y="1156"/>
                      <a:pt x="20261" y="1309"/>
                      <a:pt x="20199" y="1309"/>
                    </a:cubicBezTo>
                    <a:cubicBezTo>
                      <a:pt x="20188" y="1309"/>
                      <a:pt x="20172" y="1304"/>
                      <a:pt x="20149" y="1292"/>
                    </a:cubicBezTo>
                    <a:cubicBezTo>
                      <a:pt x="20006" y="1292"/>
                      <a:pt x="20122" y="1390"/>
                      <a:pt x="20131" y="1461"/>
                    </a:cubicBezTo>
                    <a:cubicBezTo>
                      <a:pt x="20149" y="1506"/>
                      <a:pt x="20140" y="1550"/>
                      <a:pt x="20122" y="1595"/>
                    </a:cubicBezTo>
                    <a:cubicBezTo>
                      <a:pt x="20104" y="1622"/>
                      <a:pt x="20086" y="1604"/>
                      <a:pt x="20077" y="1639"/>
                    </a:cubicBezTo>
                    <a:cubicBezTo>
                      <a:pt x="20077" y="1675"/>
                      <a:pt x="20095" y="1835"/>
                      <a:pt x="20166" y="1835"/>
                    </a:cubicBezTo>
                    <a:cubicBezTo>
                      <a:pt x="20152" y="1835"/>
                      <a:pt x="20139" y="1835"/>
                      <a:pt x="20127" y="1835"/>
                    </a:cubicBezTo>
                    <a:cubicBezTo>
                      <a:pt x="20083" y="1835"/>
                      <a:pt x="20051" y="1840"/>
                      <a:pt x="20051" y="1889"/>
                    </a:cubicBezTo>
                    <a:cubicBezTo>
                      <a:pt x="20051" y="1933"/>
                      <a:pt x="20131" y="2005"/>
                      <a:pt x="20068" y="2014"/>
                    </a:cubicBezTo>
                    <a:cubicBezTo>
                      <a:pt x="20068" y="2014"/>
                      <a:pt x="20095" y="2058"/>
                      <a:pt x="20113" y="2058"/>
                    </a:cubicBezTo>
                    <a:cubicBezTo>
                      <a:pt x="20131" y="2067"/>
                      <a:pt x="20122" y="2103"/>
                      <a:pt x="20113" y="2112"/>
                    </a:cubicBezTo>
                    <a:cubicBezTo>
                      <a:pt x="20077" y="2183"/>
                      <a:pt x="20024" y="2290"/>
                      <a:pt x="20175" y="2290"/>
                    </a:cubicBezTo>
                    <a:cubicBezTo>
                      <a:pt x="20140" y="2290"/>
                      <a:pt x="20024" y="2290"/>
                      <a:pt x="20077" y="2343"/>
                    </a:cubicBezTo>
                    <a:cubicBezTo>
                      <a:pt x="20131" y="2388"/>
                      <a:pt x="20140" y="2370"/>
                      <a:pt x="20140" y="2441"/>
                    </a:cubicBezTo>
                    <a:cubicBezTo>
                      <a:pt x="20140" y="2423"/>
                      <a:pt x="20121" y="2413"/>
                      <a:pt x="20099" y="2413"/>
                    </a:cubicBezTo>
                    <a:cubicBezTo>
                      <a:pt x="20068" y="2413"/>
                      <a:pt x="20029" y="2431"/>
                      <a:pt x="20024" y="2468"/>
                    </a:cubicBezTo>
                    <a:cubicBezTo>
                      <a:pt x="20024" y="2512"/>
                      <a:pt x="20024" y="2557"/>
                      <a:pt x="20042" y="2593"/>
                    </a:cubicBezTo>
                    <a:cubicBezTo>
                      <a:pt x="20077" y="2682"/>
                      <a:pt x="20095" y="2691"/>
                      <a:pt x="20184" y="2691"/>
                    </a:cubicBezTo>
                    <a:cubicBezTo>
                      <a:pt x="20184" y="2780"/>
                      <a:pt x="20157" y="2762"/>
                      <a:pt x="20095" y="2788"/>
                    </a:cubicBezTo>
                    <a:cubicBezTo>
                      <a:pt x="20131" y="2806"/>
                      <a:pt x="20175" y="2815"/>
                      <a:pt x="20211" y="2833"/>
                    </a:cubicBezTo>
                    <a:cubicBezTo>
                      <a:pt x="20131" y="2833"/>
                      <a:pt x="20059" y="2842"/>
                      <a:pt x="19988" y="2869"/>
                    </a:cubicBezTo>
                    <a:cubicBezTo>
                      <a:pt x="20033" y="2913"/>
                      <a:pt x="20077" y="2949"/>
                      <a:pt x="20122" y="2984"/>
                    </a:cubicBezTo>
                    <a:cubicBezTo>
                      <a:pt x="20211" y="3047"/>
                      <a:pt x="20175" y="3136"/>
                      <a:pt x="20149" y="3207"/>
                    </a:cubicBezTo>
                    <a:cubicBezTo>
                      <a:pt x="20140" y="3252"/>
                      <a:pt x="20086" y="3394"/>
                      <a:pt x="20166" y="3412"/>
                    </a:cubicBezTo>
                    <a:lnTo>
                      <a:pt x="20371" y="3412"/>
                    </a:lnTo>
                    <a:cubicBezTo>
                      <a:pt x="20371" y="3447"/>
                      <a:pt x="20331" y="3457"/>
                      <a:pt x="20288" y="3457"/>
                    </a:cubicBezTo>
                    <a:cubicBezTo>
                      <a:pt x="20261" y="3457"/>
                      <a:pt x="20232" y="3453"/>
                      <a:pt x="20213" y="3450"/>
                    </a:cubicBezTo>
                    <a:lnTo>
                      <a:pt x="20213" y="3450"/>
                    </a:lnTo>
                    <a:cubicBezTo>
                      <a:pt x="20239" y="3463"/>
                      <a:pt x="20170" y="3537"/>
                      <a:pt x="20128" y="3537"/>
                    </a:cubicBezTo>
                    <a:cubicBezTo>
                      <a:pt x="20126" y="3537"/>
                      <a:pt x="20124" y="3537"/>
                      <a:pt x="20122" y="3537"/>
                    </a:cubicBezTo>
                    <a:cubicBezTo>
                      <a:pt x="20077" y="3537"/>
                      <a:pt x="20024" y="3537"/>
                      <a:pt x="20024" y="3581"/>
                    </a:cubicBezTo>
                    <a:lnTo>
                      <a:pt x="20238" y="3581"/>
                    </a:lnTo>
                    <a:cubicBezTo>
                      <a:pt x="20122" y="3581"/>
                      <a:pt x="20122" y="3831"/>
                      <a:pt x="20122" y="3902"/>
                    </a:cubicBezTo>
                    <a:cubicBezTo>
                      <a:pt x="20122" y="3862"/>
                      <a:pt x="20157" y="3857"/>
                      <a:pt x="20189" y="3857"/>
                    </a:cubicBezTo>
                    <a:cubicBezTo>
                      <a:pt x="20200" y="3857"/>
                      <a:pt x="20211" y="3857"/>
                      <a:pt x="20220" y="3857"/>
                    </a:cubicBezTo>
                    <a:cubicBezTo>
                      <a:pt x="20211" y="3946"/>
                      <a:pt x="20015" y="3991"/>
                      <a:pt x="20113" y="4080"/>
                    </a:cubicBezTo>
                    <a:cubicBezTo>
                      <a:pt x="20131" y="4089"/>
                      <a:pt x="20238" y="4169"/>
                      <a:pt x="20166" y="4178"/>
                    </a:cubicBezTo>
                    <a:cubicBezTo>
                      <a:pt x="20149" y="4178"/>
                      <a:pt x="20095" y="4150"/>
                      <a:pt x="20064" y="4150"/>
                    </a:cubicBezTo>
                    <a:cubicBezTo>
                      <a:pt x="20049" y="4150"/>
                      <a:pt x="20039" y="4157"/>
                      <a:pt x="20042" y="4178"/>
                    </a:cubicBezTo>
                    <a:cubicBezTo>
                      <a:pt x="20059" y="4249"/>
                      <a:pt x="20113" y="4276"/>
                      <a:pt x="20095" y="4365"/>
                    </a:cubicBezTo>
                    <a:cubicBezTo>
                      <a:pt x="20068" y="4427"/>
                      <a:pt x="20051" y="4490"/>
                      <a:pt x="20042" y="4552"/>
                    </a:cubicBezTo>
                    <a:cubicBezTo>
                      <a:pt x="20042" y="4603"/>
                      <a:pt x="20085" y="4647"/>
                      <a:pt x="20116" y="4647"/>
                    </a:cubicBezTo>
                    <a:cubicBezTo>
                      <a:pt x="20134" y="4647"/>
                      <a:pt x="20149" y="4632"/>
                      <a:pt x="20149" y="4597"/>
                    </a:cubicBezTo>
                    <a:lnTo>
                      <a:pt x="20149" y="4597"/>
                    </a:lnTo>
                    <a:cubicBezTo>
                      <a:pt x="20157" y="4641"/>
                      <a:pt x="20157" y="4686"/>
                      <a:pt x="20140" y="4730"/>
                    </a:cubicBezTo>
                    <a:cubicBezTo>
                      <a:pt x="20131" y="4775"/>
                      <a:pt x="20095" y="4802"/>
                      <a:pt x="20068" y="4828"/>
                    </a:cubicBezTo>
                    <a:cubicBezTo>
                      <a:pt x="20042" y="4864"/>
                      <a:pt x="20068" y="4873"/>
                      <a:pt x="20077" y="4891"/>
                    </a:cubicBezTo>
                    <a:cubicBezTo>
                      <a:pt x="20096" y="4922"/>
                      <a:pt x="20120" y="4927"/>
                      <a:pt x="20148" y="4927"/>
                    </a:cubicBezTo>
                    <a:cubicBezTo>
                      <a:pt x="20159" y="4927"/>
                      <a:pt x="20171" y="4926"/>
                      <a:pt x="20184" y="4926"/>
                    </a:cubicBezTo>
                    <a:cubicBezTo>
                      <a:pt x="20160" y="4902"/>
                      <a:pt x="20168" y="4887"/>
                      <a:pt x="20187" y="4887"/>
                    </a:cubicBezTo>
                    <a:cubicBezTo>
                      <a:pt x="20196" y="4887"/>
                      <a:pt x="20208" y="4891"/>
                      <a:pt x="20220" y="4899"/>
                    </a:cubicBezTo>
                    <a:cubicBezTo>
                      <a:pt x="20246" y="4926"/>
                      <a:pt x="20264" y="4962"/>
                      <a:pt x="20255" y="5006"/>
                    </a:cubicBezTo>
                    <a:cubicBezTo>
                      <a:pt x="20249" y="5016"/>
                      <a:pt x="20239" y="5020"/>
                      <a:pt x="20228" y="5020"/>
                    </a:cubicBezTo>
                    <a:cubicBezTo>
                      <a:pt x="20195" y="5020"/>
                      <a:pt x="20150" y="4988"/>
                      <a:pt x="20124" y="4988"/>
                    </a:cubicBezTo>
                    <a:cubicBezTo>
                      <a:pt x="20112" y="4988"/>
                      <a:pt x="20104" y="4995"/>
                      <a:pt x="20104" y="5015"/>
                    </a:cubicBezTo>
                    <a:cubicBezTo>
                      <a:pt x="20104" y="5040"/>
                      <a:pt x="20111" y="5198"/>
                      <a:pt x="20167" y="5198"/>
                    </a:cubicBezTo>
                    <a:cubicBezTo>
                      <a:pt x="20172" y="5198"/>
                      <a:pt x="20178" y="5196"/>
                      <a:pt x="20184" y="5193"/>
                    </a:cubicBezTo>
                    <a:cubicBezTo>
                      <a:pt x="20221" y="5175"/>
                      <a:pt x="20239" y="5161"/>
                      <a:pt x="20254" y="5161"/>
                    </a:cubicBezTo>
                    <a:cubicBezTo>
                      <a:pt x="20268" y="5161"/>
                      <a:pt x="20279" y="5173"/>
                      <a:pt x="20300" y="5202"/>
                    </a:cubicBezTo>
                    <a:cubicBezTo>
                      <a:pt x="20327" y="5238"/>
                      <a:pt x="20336" y="5291"/>
                      <a:pt x="20291" y="5309"/>
                    </a:cubicBezTo>
                    <a:cubicBezTo>
                      <a:pt x="20281" y="5314"/>
                      <a:pt x="20270" y="5316"/>
                      <a:pt x="20258" y="5316"/>
                    </a:cubicBezTo>
                    <a:cubicBezTo>
                      <a:pt x="20186" y="5316"/>
                      <a:pt x="20077" y="5245"/>
                      <a:pt x="20048" y="5245"/>
                    </a:cubicBezTo>
                    <a:cubicBezTo>
                      <a:pt x="20045" y="5245"/>
                      <a:pt x="20043" y="5246"/>
                      <a:pt x="20042" y="5247"/>
                    </a:cubicBezTo>
                    <a:cubicBezTo>
                      <a:pt x="20024" y="5274"/>
                      <a:pt x="20015" y="5318"/>
                      <a:pt x="20033" y="5354"/>
                    </a:cubicBezTo>
                    <a:cubicBezTo>
                      <a:pt x="20051" y="5398"/>
                      <a:pt x="20104" y="5389"/>
                      <a:pt x="20122" y="5434"/>
                    </a:cubicBezTo>
                    <a:cubicBezTo>
                      <a:pt x="20136" y="5466"/>
                      <a:pt x="20114" y="5473"/>
                      <a:pt x="20084" y="5473"/>
                    </a:cubicBezTo>
                    <a:cubicBezTo>
                      <a:pt x="20065" y="5473"/>
                      <a:pt x="20044" y="5470"/>
                      <a:pt x="20026" y="5470"/>
                    </a:cubicBezTo>
                    <a:cubicBezTo>
                      <a:pt x="20000" y="5470"/>
                      <a:pt x="19982" y="5475"/>
                      <a:pt x="19988" y="5496"/>
                    </a:cubicBezTo>
                    <a:cubicBezTo>
                      <a:pt x="20002" y="5543"/>
                      <a:pt x="20036" y="5586"/>
                      <a:pt x="20078" y="5615"/>
                    </a:cubicBezTo>
                    <a:lnTo>
                      <a:pt x="20078" y="5615"/>
                    </a:lnTo>
                    <a:cubicBezTo>
                      <a:pt x="20044" y="5598"/>
                      <a:pt x="20007" y="5585"/>
                      <a:pt x="19970" y="5585"/>
                    </a:cubicBezTo>
                    <a:cubicBezTo>
                      <a:pt x="19908" y="5585"/>
                      <a:pt x="19810" y="5612"/>
                      <a:pt x="19819" y="5674"/>
                    </a:cubicBezTo>
                    <a:cubicBezTo>
                      <a:pt x="19819" y="5692"/>
                      <a:pt x="19890" y="5674"/>
                      <a:pt x="19899" y="5728"/>
                    </a:cubicBezTo>
                    <a:cubicBezTo>
                      <a:pt x="19899" y="5763"/>
                      <a:pt x="19881" y="5799"/>
                      <a:pt x="19855" y="5817"/>
                    </a:cubicBezTo>
                    <a:cubicBezTo>
                      <a:pt x="19819" y="5844"/>
                      <a:pt x="19757" y="5835"/>
                      <a:pt x="19739" y="5861"/>
                    </a:cubicBezTo>
                    <a:cubicBezTo>
                      <a:pt x="19721" y="5888"/>
                      <a:pt x="19792" y="5977"/>
                      <a:pt x="19730" y="5986"/>
                    </a:cubicBezTo>
                    <a:cubicBezTo>
                      <a:pt x="19728" y="5987"/>
                      <a:pt x="19726" y="5987"/>
                      <a:pt x="19724" y="5987"/>
                    </a:cubicBezTo>
                    <a:cubicBezTo>
                      <a:pt x="19703" y="5987"/>
                      <a:pt x="19661" y="5960"/>
                      <a:pt x="19638" y="5960"/>
                    </a:cubicBezTo>
                    <a:cubicBezTo>
                      <a:pt x="19627" y="5960"/>
                      <a:pt x="19620" y="5967"/>
                      <a:pt x="19623" y="5986"/>
                    </a:cubicBezTo>
                    <a:cubicBezTo>
                      <a:pt x="19632" y="6057"/>
                      <a:pt x="19712" y="6120"/>
                      <a:pt x="19650" y="6182"/>
                    </a:cubicBezTo>
                    <a:lnTo>
                      <a:pt x="19614" y="6138"/>
                    </a:lnTo>
                    <a:cubicBezTo>
                      <a:pt x="19587" y="6120"/>
                      <a:pt x="19578" y="6111"/>
                      <a:pt x="19596" y="6093"/>
                    </a:cubicBezTo>
                    <a:cubicBezTo>
                      <a:pt x="19596" y="6092"/>
                      <a:pt x="19595" y="6091"/>
                      <a:pt x="19594" y="6091"/>
                    </a:cubicBezTo>
                    <a:cubicBezTo>
                      <a:pt x="19580" y="6091"/>
                      <a:pt x="19533" y="6201"/>
                      <a:pt x="19516" y="6209"/>
                    </a:cubicBezTo>
                    <a:cubicBezTo>
                      <a:pt x="19503" y="6227"/>
                      <a:pt x="19485" y="6227"/>
                      <a:pt x="19467" y="6227"/>
                    </a:cubicBezTo>
                    <a:cubicBezTo>
                      <a:pt x="19449" y="6227"/>
                      <a:pt x="19431" y="6227"/>
                      <a:pt x="19418" y="6244"/>
                    </a:cubicBezTo>
                    <a:cubicBezTo>
                      <a:pt x="19400" y="6280"/>
                      <a:pt x="19409" y="6307"/>
                      <a:pt x="19365" y="6334"/>
                    </a:cubicBezTo>
                    <a:cubicBezTo>
                      <a:pt x="19338" y="6351"/>
                      <a:pt x="19293" y="6360"/>
                      <a:pt x="19258" y="6360"/>
                    </a:cubicBezTo>
                    <a:cubicBezTo>
                      <a:pt x="19187" y="6360"/>
                      <a:pt x="19204" y="6449"/>
                      <a:pt x="19142" y="6467"/>
                    </a:cubicBezTo>
                    <a:cubicBezTo>
                      <a:pt x="19138" y="6469"/>
                      <a:pt x="19133" y="6469"/>
                      <a:pt x="19129" y="6469"/>
                    </a:cubicBezTo>
                    <a:cubicBezTo>
                      <a:pt x="19084" y="6469"/>
                      <a:pt x="19040" y="6403"/>
                      <a:pt x="18995" y="6403"/>
                    </a:cubicBezTo>
                    <a:cubicBezTo>
                      <a:pt x="18991" y="6403"/>
                      <a:pt x="18986" y="6403"/>
                      <a:pt x="18982" y="6405"/>
                    </a:cubicBezTo>
                    <a:cubicBezTo>
                      <a:pt x="18937" y="6423"/>
                      <a:pt x="18937" y="6503"/>
                      <a:pt x="18901" y="6529"/>
                    </a:cubicBezTo>
                    <a:cubicBezTo>
                      <a:pt x="18896" y="6533"/>
                      <a:pt x="18892" y="6534"/>
                      <a:pt x="18888" y="6534"/>
                    </a:cubicBezTo>
                    <a:cubicBezTo>
                      <a:pt x="18846" y="6534"/>
                      <a:pt x="18838" y="6393"/>
                      <a:pt x="18830" y="6360"/>
                    </a:cubicBezTo>
                    <a:cubicBezTo>
                      <a:pt x="18812" y="6414"/>
                      <a:pt x="18786" y="6449"/>
                      <a:pt x="18759" y="6503"/>
                    </a:cubicBezTo>
                    <a:cubicBezTo>
                      <a:pt x="18744" y="6544"/>
                      <a:pt x="18733" y="6560"/>
                      <a:pt x="18723" y="6560"/>
                    </a:cubicBezTo>
                    <a:cubicBezTo>
                      <a:pt x="18707" y="6560"/>
                      <a:pt x="18699" y="6513"/>
                      <a:pt x="18697" y="6466"/>
                    </a:cubicBezTo>
                    <a:lnTo>
                      <a:pt x="18697" y="6466"/>
                    </a:lnTo>
                    <a:cubicBezTo>
                      <a:pt x="18686" y="6544"/>
                      <a:pt x="18536" y="6484"/>
                      <a:pt x="18527" y="6565"/>
                    </a:cubicBezTo>
                    <a:cubicBezTo>
                      <a:pt x="18492" y="6521"/>
                      <a:pt x="18456" y="6476"/>
                      <a:pt x="18394" y="6467"/>
                    </a:cubicBezTo>
                    <a:cubicBezTo>
                      <a:pt x="18394" y="6507"/>
                      <a:pt x="18383" y="6514"/>
                      <a:pt x="18361" y="6514"/>
                    </a:cubicBezTo>
                    <a:cubicBezTo>
                      <a:pt x="18349" y="6514"/>
                      <a:pt x="18333" y="6512"/>
                      <a:pt x="18314" y="6512"/>
                    </a:cubicBezTo>
                    <a:cubicBezTo>
                      <a:pt x="18251" y="6512"/>
                      <a:pt x="18207" y="6601"/>
                      <a:pt x="18153" y="6601"/>
                    </a:cubicBezTo>
                    <a:cubicBezTo>
                      <a:pt x="18138" y="6601"/>
                      <a:pt x="18056" y="6446"/>
                      <a:pt x="18008" y="6446"/>
                    </a:cubicBezTo>
                    <a:cubicBezTo>
                      <a:pt x="17998" y="6446"/>
                      <a:pt x="17990" y="6452"/>
                      <a:pt x="17984" y="6467"/>
                    </a:cubicBezTo>
                    <a:cubicBezTo>
                      <a:pt x="17969" y="6490"/>
                      <a:pt x="18026" y="6640"/>
                      <a:pt x="17985" y="6640"/>
                    </a:cubicBezTo>
                    <a:cubicBezTo>
                      <a:pt x="17978" y="6640"/>
                      <a:pt x="17969" y="6636"/>
                      <a:pt x="17957" y="6627"/>
                    </a:cubicBezTo>
                    <a:cubicBezTo>
                      <a:pt x="17929" y="6599"/>
                      <a:pt x="17915" y="6574"/>
                      <a:pt x="17894" y="6574"/>
                    </a:cubicBezTo>
                    <a:cubicBezTo>
                      <a:pt x="17883" y="6574"/>
                      <a:pt x="17870" y="6582"/>
                      <a:pt x="17850" y="6601"/>
                    </a:cubicBezTo>
                    <a:cubicBezTo>
                      <a:pt x="17850" y="6601"/>
                      <a:pt x="17818" y="6673"/>
                      <a:pt x="17808" y="6673"/>
                    </a:cubicBezTo>
                    <a:cubicBezTo>
                      <a:pt x="17807" y="6673"/>
                      <a:pt x="17806" y="6672"/>
                      <a:pt x="17806" y="6672"/>
                    </a:cubicBezTo>
                    <a:cubicBezTo>
                      <a:pt x="17779" y="6627"/>
                      <a:pt x="17859" y="6521"/>
                      <a:pt x="17833" y="6485"/>
                    </a:cubicBezTo>
                    <a:cubicBezTo>
                      <a:pt x="17832" y="6484"/>
                      <a:pt x="17831" y="6484"/>
                      <a:pt x="17830" y="6484"/>
                    </a:cubicBezTo>
                    <a:cubicBezTo>
                      <a:pt x="17818" y="6484"/>
                      <a:pt x="17788" y="6529"/>
                      <a:pt x="17788" y="6529"/>
                    </a:cubicBezTo>
                    <a:cubicBezTo>
                      <a:pt x="17764" y="6553"/>
                      <a:pt x="17749" y="6557"/>
                      <a:pt x="17730" y="6557"/>
                    </a:cubicBezTo>
                    <a:cubicBezTo>
                      <a:pt x="17721" y="6557"/>
                      <a:pt x="17711" y="6556"/>
                      <a:pt x="17699" y="6556"/>
                    </a:cubicBezTo>
                    <a:cubicBezTo>
                      <a:pt x="17735" y="6556"/>
                      <a:pt x="17717" y="6512"/>
                      <a:pt x="17717" y="6485"/>
                    </a:cubicBezTo>
                    <a:lnTo>
                      <a:pt x="17717" y="6485"/>
                    </a:lnTo>
                    <a:cubicBezTo>
                      <a:pt x="17717" y="6503"/>
                      <a:pt x="17707" y="6508"/>
                      <a:pt x="17693" y="6508"/>
                    </a:cubicBezTo>
                    <a:cubicBezTo>
                      <a:pt x="17676" y="6508"/>
                      <a:pt x="17655" y="6501"/>
                      <a:pt x="17639" y="6501"/>
                    </a:cubicBezTo>
                    <a:cubicBezTo>
                      <a:pt x="17635" y="6501"/>
                      <a:pt x="17631" y="6502"/>
                      <a:pt x="17628" y="6503"/>
                    </a:cubicBezTo>
                    <a:cubicBezTo>
                      <a:pt x="17628" y="6521"/>
                      <a:pt x="17628" y="6538"/>
                      <a:pt x="17610" y="6547"/>
                    </a:cubicBezTo>
                    <a:cubicBezTo>
                      <a:pt x="17592" y="6558"/>
                      <a:pt x="17571" y="6564"/>
                      <a:pt x="17550" y="6564"/>
                    </a:cubicBezTo>
                    <a:cubicBezTo>
                      <a:pt x="17519" y="6564"/>
                      <a:pt x="17491" y="6549"/>
                      <a:pt x="17485" y="6512"/>
                    </a:cubicBezTo>
                    <a:cubicBezTo>
                      <a:pt x="17485" y="6469"/>
                      <a:pt x="17448" y="6447"/>
                      <a:pt x="17413" y="6447"/>
                    </a:cubicBezTo>
                    <a:cubicBezTo>
                      <a:pt x="17381" y="6447"/>
                      <a:pt x="17352" y="6465"/>
                      <a:pt x="17352" y="6503"/>
                    </a:cubicBezTo>
                    <a:cubicBezTo>
                      <a:pt x="17348" y="6504"/>
                      <a:pt x="17344" y="6504"/>
                      <a:pt x="17339" y="6504"/>
                    </a:cubicBezTo>
                    <a:cubicBezTo>
                      <a:pt x="17321" y="6504"/>
                      <a:pt x="17295" y="6498"/>
                      <a:pt x="17271" y="6498"/>
                    </a:cubicBezTo>
                    <a:cubicBezTo>
                      <a:pt x="17243" y="6498"/>
                      <a:pt x="17218" y="6507"/>
                      <a:pt x="17218" y="6547"/>
                    </a:cubicBezTo>
                    <a:cubicBezTo>
                      <a:pt x="17151" y="6511"/>
                      <a:pt x="17026" y="6420"/>
                      <a:pt x="16925" y="6420"/>
                    </a:cubicBezTo>
                    <a:cubicBezTo>
                      <a:pt x="16878" y="6420"/>
                      <a:pt x="16837" y="6440"/>
                      <a:pt x="16808" y="6494"/>
                    </a:cubicBezTo>
                    <a:cubicBezTo>
                      <a:pt x="16813" y="6405"/>
                      <a:pt x="16804" y="6374"/>
                      <a:pt x="16788" y="6374"/>
                    </a:cubicBezTo>
                    <a:cubicBezTo>
                      <a:pt x="16750" y="6374"/>
                      <a:pt x="16669" y="6552"/>
                      <a:pt x="16631" y="6552"/>
                    </a:cubicBezTo>
                    <a:cubicBezTo>
                      <a:pt x="16627" y="6552"/>
                      <a:pt x="16624" y="6551"/>
                      <a:pt x="16621" y="6547"/>
                    </a:cubicBezTo>
                    <a:cubicBezTo>
                      <a:pt x="16580" y="6506"/>
                      <a:pt x="16566" y="6435"/>
                      <a:pt x="16525" y="6435"/>
                    </a:cubicBezTo>
                    <a:cubicBezTo>
                      <a:pt x="16513" y="6435"/>
                      <a:pt x="16498" y="6441"/>
                      <a:pt x="16479" y="6458"/>
                    </a:cubicBezTo>
                    <a:cubicBezTo>
                      <a:pt x="16434" y="6521"/>
                      <a:pt x="16399" y="6583"/>
                      <a:pt x="16363" y="6654"/>
                    </a:cubicBezTo>
                    <a:cubicBezTo>
                      <a:pt x="16331" y="6598"/>
                      <a:pt x="16371" y="6527"/>
                      <a:pt x="16294" y="6527"/>
                    </a:cubicBezTo>
                    <a:cubicBezTo>
                      <a:pt x="16286" y="6527"/>
                      <a:pt x="16276" y="6528"/>
                      <a:pt x="16265" y="6529"/>
                    </a:cubicBezTo>
                    <a:cubicBezTo>
                      <a:pt x="16194" y="6547"/>
                      <a:pt x="16256" y="6627"/>
                      <a:pt x="16176" y="6627"/>
                    </a:cubicBezTo>
                    <a:cubicBezTo>
                      <a:pt x="16176" y="6583"/>
                      <a:pt x="16203" y="6476"/>
                      <a:pt x="16167" y="6440"/>
                    </a:cubicBezTo>
                    <a:cubicBezTo>
                      <a:pt x="16153" y="6429"/>
                      <a:pt x="16135" y="6424"/>
                      <a:pt x="16119" y="6424"/>
                    </a:cubicBezTo>
                    <a:cubicBezTo>
                      <a:pt x="16084" y="6424"/>
                      <a:pt x="16051" y="6446"/>
                      <a:pt x="16051" y="6476"/>
                    </a:cubicBezTo>
                    <a:cubicBezTo>
                      <a:pt x="16051" y="6529"/>
                      <a:pt x="15909" y="6529"/>
                      <a:pt x="15882" y="6529"/>
                    </a:cubicBezTo>
                    <a:cubicBezTo>
                      <a:pt x="15866" y="6529"/>
                      <a:pt x="15839" y="6532"/>
                      <a:pt x="15811" y="6532"/>
                    </a:cubicBezTo>
                    <a:cubicBezTo>
                      <a:pt x="15761" y="6532"/>
                      <a:pt x="15706" y="6525"/>
                      <a:pt x="15695" y="6485"/>
                    </a:cubicBezTo>
                    <a:cubicBezTo>
                      <a:pt x="15675" y="6427"/>
                      <a:pt x="15642" y="6387"/>
                      <a:pt x="15591" y="6387"/>
                    </a:cubicBezTo>
                    <a:cubicBezTo>
                      <a:pt x="15572" y="6387"/>
                      <a:pt x="15550" y="6393"/>
                      <a:pt x="15526" y="6405"/>
                    </a:cubicBezTo>
                    <a:cubicBezTo>
                      <a:pt x="15490" y="6432"/>
                      <a:pt x="15481" y="6494"/>
                      <a:pt x="15428" y="6503"/>
                    </a:cubicBezTo>
                    <a:cubicBezTo>
                      <a:pt x="15383" y="6503"/>
                      <a:pt x="15330" y="6494"/>
                      <a:pt x="15285" y="6467"/>
                    </a:cubicBezTo>
                    <a:cubicBezTo>
                      <a:pt x="15278" y="6467"/>
                      <a:pt x="15151" y="6433"/>
                      <a:pt x="15105" y="6433"/>
                    </a:cubicBezTo>
                    <a:cubicBezTo>
                      <a:pt x="15094" y="6433"/>
                      <a:pt x="15087" y="6435"/>
                      <a:pt x="15089" y="6440"/>
                    </a:cubicBezTo>
                    <a:cubicBezTo>
                      <a:pt x="15112" y="6494"/>
                      <a:pt x="15091" y="6510"/>
                      <a:pt x="15054" y="6510"/>
                    </a:cubicBezTo>
                    <a:cubicBezTo>
                      <a:pt x="15006" y="6510"/>
                      <a:pt x="14929" y="6481"/>
                      <a:pt x="14893" y="6476"/>
                    </a:cubicBezTo>
                    <a:cubicBezTo>
                      <a:pt x="14871" y="6472"/>
                      <a:pt x="14847" y="6469"/>
                      <a:pt x="14821" y="6469"/>
                    </a:cubicBezTo>
                    <a:cubicBezTo>
                      <a:pt x="14795" y="6469"/>
                      <a:pt x="14769" y="6472"/>
                      <a:pt x="14742" y="6476"/>
                    </a:cubicBezTo>
                    <a:cubicBezTo>
                      <a:pt x="14697" y="6485"/>
                      <a:pt x="14706" y="6494"/>
                      <a:pt x="14715" y="6512"/>
                    </a:cubicBezTo>
                    <a:cubicBezTo>
                      <a:pt x="14718" y="6519"/>
                      <a:pt x="14713" y="6522"/>
                      <a:pt x="14704" y="6522"/>
                    </a:cubicBezTo>
                    <a:cubicBezTo>
                      <a:pt x="14681" y="6522"/>
                      <a:pt x="14633" y="6503"/>
                      <a:pt x="14626" y="6503"/>
                    </a:cubicBezTo>
                    <a:cubicBezTo>
                      <a:pt x="14590" y="6503"/>
                      <a:pt x="14564" y="6512"/>
                      <a:pt x="14528" y="6521"/>
                    </a:cubicBezTo>
                    <a:cubicBezTo>
                      <a:pt x="14504" y="6527"/>
                      <a:pt x="14448" y="6557"/>
                      <a:pt x="14411" y="6557"/>
                    </a:cubicBezTo>
                    <a:cubicBezTo>
                      <a:pt x="14393" y="6557"/>
                      <a:pt x="14380" y="6550"/>
                      <a:pt x="14377" y="6529"/>
                    </a:cubicBezTo>
                    <a:cubicBezTo>
                      <a:pt x="14377" y="6475"/>
                      <a:pt x="14325" y="6452"/>
                      <a:pt x="14272" y="6452"/>
                    </a:cubicBezTo>
                    <a:cubicBezTo>
                      <a:pt x="14256" y="6452"/>
                      <a:pt x="14240" y="6454"/>
                      <a:pt x="14225" y="6458"/>
                    </a:cubicBezTo>
                    <a:cubicBezTo>
                      <a:pt x="14172" y="6476"/>
                      <a:pt x="14225" y="6547"/>
                      <a:pt x="14154" y="6547"/>
                    </a:cubicBezTo>
                    <a:cubicBezTo>
                      <a:pt x="14154" y="6494"/>
                      <a:pt x="14172" y="6449"/>
                      <a:pt x="14109" y="6449"/>
                    </a:cubicBezTo>
                    <a:cubicBezTo>
                      <a:pt x="14038" y="6467"/>
                      <a:pt x="14199" y="6681"/>
                      <a:pt x="14261" y="6699"/>
                    </a:cubicBezTo>
                    <a:cubicBezTo>
                      <a:pt x="14314" y="6717"/>
                      <a:pt x="14403" y="6681"/>
                      <a:pt x="14403" y="6761"/>
                    </a:cubicBezTo>
                    <a:cubicBezTo>
                      <a:pt x="14411" y="6765"/>
                      <a:pt x="14421" y="6766"/>
                      <a:pt x="14432" y="6766"/>
                    </a:cubicBezTo>
                    <a:cubicBezTo>
                      <a:pt x="14446" y="6766"/>
                      <a:pt x="14462" y="6764"/>
                      <a:pt x="14476" y="6764"/>
                    </a:cubicBezTo>
                    <a:cubicBezTo>
                      <a:pt x="14504" y="6764"/>
                      <a:pt x="14529" y="6769"/>
                      <a:pt x="14535" y="6799"/>
                    </a:cubicBezTo>
                    <a:lnTo>
                      <a:pt x="14535" y="6799"/>
                    </a:lnTo>
                    <a:cubicBezTo>
                      <a:pt x="14528" y="6750"/>
                      <a:pt x="14499" y="6645"/>
                      <a:pt x="14546" y="6645"/>
                    </a:cubicBezTo>
                    <a:cubicBezTo>
                      <a:pt x="14599" y="6645"/>
                      <a:pt x="14659" y="6743"/>
                      <a:pt x="14709" y="6743"/>
                    </a:cubicBezTo>
                    <a:cubicBezTo>
                      <a:pt x="14717" y="6743"/>
                      <a:pt x="14725" y="6741"/>
                      <a:pt x="14733" y="6734"/>
                    </a:cubicBezTo>
                    <a:cubicBezTo>
                      <a:pt x="14751" y="6725"/>
                      <a:pt x="14733" y="6681"/>
                      <a:pt x="14715" y="6663"/>
                    </a:cubicBezTo>
                    <a:cubicBezTo>
                      <a:pt x="14715" y="6619"/>
                      <a:pt x="14777" y="6619"/>
                      <a:pt x="14813" y="6619"/>
                    </a:cubicBezTo>
                    <a:cubicBezTo>
                      <a:pt x="14840" y="6619"/>
                      <a:pt x="14947" y="6645"/>
                      <a:pt x="14911" y="6717"/>
                    </a:cubicBezTo>
                    <a:cubicBezTo>
                      <a:pt x="14875" y="6788"/>
                      <a:pt x="14733" y="6770"/>
                      <a:pt x="14769" y="6850"/>
                    </a:cubicBezTo>
                    <a:cubicBezTo>
                      <a:pt x="14786" y="6889"/>
                      <a:pt x="14812" y="6907"/>
                      <a:pt x="14836" y="6907"/>
                    </a:cubicBezTo>
                    <a:cubicBezTo>
                      <a:pt x="14863" y="6907"/>
                      <a:pt x="14888" y="6887"/>
                      <a:pt x="14902" y="6850"/>
                    </a:cubicBezTo>
                    <a:cubicBezTo>
                      <a:pt x="14917" y="6810"/>
                      <a:pt x="14963" y="6793"/>
                      <a:pt x="15013" y="6793"/>
                    </a:cubicBezTo>
                    <a:cubicBezTo>
                      <a:pt x="15086" y="6793"/>
                      <a:pt x="15167" y="6830"/>
                      <a:pt x="15169" y="6892"/>
                    </a:cubicBezTo>
                    <a:lnTo>
                      <a:pt x="15169" y="6892"/>
                    </a:lnTo>
                    <a:cubicBezTo>
                      <a:pt x="15168" y="6862"/>
                      <a:pt x="15153" y="6779"/>
                      <a:pt x="15187" y="6779"/>
                    </a:cubicBezTo>
                    <a:cubicBezTo>
                      <a:pt x="15223" y="6779"/>
                      <a:pt x="15303" y="6770"/>
                      <a:pt x="15303" y="6708"/>
                    </a:cubicBezTo>
                    <a:cubicBezTo>
                      <a:pt x="15303" y="6826"/>
                      <a:pt x="15573" y="6832"/>
                      <a:pt x="15686" y="6832"/>
                    </a:cubicBezTo>
                    <a:cubicBezTo>
                      <a:pt x="15701" y="6832"/>
                      <a:pt x="15713" y="6832"/>
                      <a:pt x="15722" y="6832"/>
                    </a:cubicBezTo>
                    <a:cubicBezTo>
                      <a:pt x="15849" y="6824"/>
                      <a:pt x="15963" y="6766"/>
                      <a:pt x="16049" y="6677"/>
                    </a:cubicBezTo>
                    <a:lnTo>
                      <a:pt x="16049" y="6677"/>
                    </a:lnTo>
                    <a:cubicBezTo>
                      <a:pt x="16016" y="6717"/>
                      <a:pt x="15972" y="6780"/>
                      <a:pt x="15998" y="6806"/>
                    </a:cubicBezTo>
                    <a:lnTo>
                      <a:pt x="16060" y="6788"/>
                    </a:lnTo>
                    <a:cubicBezTo>
                      <a:pt x="16087" y="6788"/>
                      <a:pt x="16060" y="6788"/>
                      <a:pt x="16078" y="6832"/>
                    </a:cubicBezTo>
                    <a:cubicBezTo>
                      <a:pt x="16093" y="6862"/>
                      <a:pt x="16115" y="6883"/>
                      <a:pt x="16133" y="6883"/>
                    </a:cubicBezTo>
                    <a:cubicBezTo>
                      <a:pt x="16147" y="6883"/>
                      <a:pt x="16158" y="6869"/>
                      <a:pt x="16158" y="6832"/>
                    </a:cubicBezTo>
                    <a:cubicBezTo>
                      <a:pt x="16158" y="6770"/>
                      <a:pt x="16158" y="6743"/>
                      <a:pt x="16212" y="6743"/>
                    </a:cubicBezTo>
                    <a:cubicBezTo>
                      <a:pt x="16247" y="6743"/>
                      <a:pt x="16283" y="6743"/>
                      <a:pt x="16318" y="6752"/>
                    </a:cubicBezTo>
                    <a:cubicBezTo>
                      <a:pt x="16336" y="6761"/>
                      <a:pt x="16336" y="6797"/>
                      <a:pt x="16354" y="6797"/>
                    </a:cubicBezTo>
                    <a:lnTo>
                      <a:pt x="16505" y="6797"/>
                    </a:lnTo>
                    <a:cubicBezTo>
                      <a:pt x="16603" y="6797"/>
                      <a:pt x="16568" y="6627"/>
                      <a:pt x="16541" y="6627"/>
                    </a:cubicBezTo>
                    <a:cubicBezTo>
                      <a:pt x="16586" y="6627"/>
                      <a:pt x="16693" y="6779"/>
                      <a:pt x="16737" y="6815"/>
                    </a:cubicBezTo>
                    <a:cubicBezTo>
                      <a:pt x="16756" y="6826"/>
                      <a:pt x="16775" y="6834"/>
                      <a:pt x="16787" y="6834"/>
                    </a:cubicBezTo>
                    <a:cubicBezTo>
                      <a:pt x="16803" y="6834"/>
                      <a:pt x="16807" y="6820"/>
                      <a:pt x="16782" y="6779"/>
                    </a:cubicBezTo>
                    <a:cubicBezTo>
                      <a:pt x="16752" y="6750"/>
                      <a:pt x="16717" y="6678"/>
                      <a:pt x="16755" y="6678"/>
                    </a:cubicBezTo>
                    <a:cubicBezTo>
                      <a:pt x="16763" y="6678"/>
                      <a:pt x="16775" y="6682"/>
                      <a:pt x="16791" y="6690"/>
                    </a:cubicBezTo>
                    <a:cubicBezTo>
                      <a:pt x="16835" y="6717"/>
                      <a:pt x="16880" y="6743"/>
                      <a:pt x="16915" y="6788"/>
                    </a:cubicBezTo>
                    <a:cubicBezTo>
                      <a:pt x="16915" y="6788"/>
                      <a:pt x="16948" y="6821"/>
                      <a:pt x="16959" y="6823"/>
                    </a:cubicBezTo>
                    <a:lnTo>
                      <a:pt x="16959" y="6823"/>
                    </a:lnTo>
                    <a:cubicBezTo>
                      <a:pt x="16941" y="6819"/>
                      <a:pt x="16924" y="6707"/>
                      <a:pt x="16933" y="6681"/>
                    </a:cubicBezTo>
                    <a:cubicBezTo>
                      <a:pt x="16934" y="6680"/>
                      <a:pt x="16935" y="6679"/>
                      <a:pt x="16937" y="6679"/>
                    </a:cubicBezTo>
                    <a:cubicBezTo>
                      <a:pt x="16963" y="6679"/>
                      <a:pt x="17058" y="6806"/>
                      <a:pt x="17067" y="6815"/>
                    </a:cubicBezTo>
                    <a:cubicBezTo>
                      <a:pt x="17098" y="6851"/>
                      <a:pt x="17113" y="6866"/>
                      <a:pt x="17119" y="6866"/>
                    </a:cubicBezTo>
                    <a:cubicBezTo>
                      <a:pt x="17140" y="6866"/>
                      <a:pt x="17033" y="6679"/>
                      <a:pt x="17040" y="6672"/>
                    </a:cubicBezTo>
                    <a:cubicBezTo>
                      <a:pt x="17041" y="6671"/>
                      <a:pt x="17043" y="6671"/>
                      <a:pt x="17044" y="6671"/>
                    </a:cubicBezTo>
                    <a:cubicBezTo>
                      <a:pt x="17071" y="6671"/>
                      <a:pt x="17149" y="6764"/>
                      <a:pt x="17184" y="6764"/>
                    </a:cubicBezTo>
                    <a:cubicBezTo>
                      <a:pt x="17194" y="6764"/>
                      <a:pt x="17200" y="6756"/>
                      <a:pt x="17200" y="6734"/>
                    </a:cubicBezTo>
                    <a:cubicBezTo>
                      <a:pt x="17200" y="6791"/>
                      <a:pt x="17308" y="6803"/>
                      <a:pt x="17410" y="6803"/>
                    </a:cubicBezTo>
                    <a:cubicBezTo>
                      <a:pt x="17485" y="6803"/>
                      <a:pt x="17557" y="6797"/>
                      <a:pt x="17583" y="6797"/>
                    </a:cubicBezTo>
                    <a:cubicBezTo>
                      <a:pt x="17646" y="6788"/>
                      <a:pt x="17717" y="6770"/>
                      <a:pt x="17779" y="6743"/>
                    </a:cubicBezTo>
                    <a:cubicBezTo>
                      <a:pt x="17781" y="6743"/>
                      <a:pt x="17783" y="6743"/>
                      <a:pt x="17786" y="6743"/>
                    </a:cubicBezTo>
                    <a:cubicBezTo>
                      <a:pt x="17821" y="6743"/>
                      <a:pt x="17852" y="6802"/>
                      <a:pt x="17881" y="6802"/>
                    </a:cubicBezTo>
                    <a:cubicBezTo>
                      <a:pt x="17886" y="6802"/>
                      <a:pt x="17890" y="6800"/>
                      <a:pt x="17895" y="6797"/>
                    </a:cubicBezTo>
                    <a:cubicBezTo>
                      <a:pt x="17931" y="6761"/>
                      <a:pt x="17966" y="6699"/>
                      <a:pt x="18002" y="6699"/>
                    </a:cubicBezTo>
                    <a:cubicBezTo>
                      <a:pt x="18002" y="6699"/>
                      <a:pt x="17919" y="6870"/>
                      <a:pt x="17953" y="6870"/>
                    </a:cubicBezTo>
                    <a:cubicBezTo>
                      <a:pt x="17959" y="6870"/>
                      <a:pt x="17969" y="6864"/>
                      <a:pt x="17984" y="6850"/>
                    </a:cubicBezTo>
                    <a:cubicBezTo>
                      <a:pt x="18029" y="6806"/>
                      <a:pt x="18091" y="6823"/>
                      <a:pt x="18100" y="6743"/>
                    </a:cubicBezTo>
                    <a:cubicBezTo>
                      <a:pt x="18103" y="6722"/>
                      <a:pt x="18113" y="6716"/>
                      <a:pt x="18125" y="6716"/>
                    </a:cubicBezTo>
                    <a:cubicBezTo>
                      <a:pt x="18142" y="6716"/>
                      <a:pt x="18163" y="6726"/>
                      <a:pt x="18178" y="6726"/>
                    </a:cubicBezTo>
                    <a:cubicBezTo>
                      <a:pt x="18190" y="6726"/>
                      <a:pt x="18198" y="6720"/>
                      <a:pt x="18198" y="6699"/>
                    </a:cubicBezTo>
                    <a:cubicBezTo>
                      <a:pt x="18198" y="6779"/>
                      <a:pt x="18207" y="6832"/>
                      <a:pt x="18278" y="6850"/>
                    </a:cubicBezTo>
                    <a:cubicBezTo>
                      <a:pt x="18280" y="6851"/>
                      <a:pt x="18283" y="6851"/>
                      <a:pt x="18285" y="6851"/>
                    </a:cubicBezTo>
                    <a:cubicBezTo>
                      <a:pt x="18333" y="6851"/>
                      <a:pt x="18352" y="6671"/>
                      <a:pt x="18403" y="6645"/>
                    </a:cubicBezTo>
                    <a:cubicBezTo>
                      <a:pt x="18424" y="6632"/>
                      <a:pt x="18442" y="6626"/>
                      <a:pt x="18458" y="6626"/>
                    </a:cubicBezTo>
                    <a:cubicBezTo>
                      <a:pt x="18554" y="6626"/>
                      <a:pt x="18554" y="6852"/>
                      <a:pt x="18554" y="6921"/>
                    </a:cubicBezTo>
                    <a:cubicBezTo>
                      <a:pt x="18608" y="6841"/>
                      <a:pt x="18670" y="6761"/>
                      <a:pt x="18732" y="6681"/>
                    </a:cubicBezTo>
                    <a:cubicBezTo>
                      <a:pt x="18759" y="6734"/>
                      <a:pt x="18786" y="6779"/>
                      <a:pt x="18830" y="6823"/>
                    </a:cubicBezTo>
                    <a:cubicBezTo>
                      <a:pt x="18830" y="6761"/>
                      <a:pt x="18910" y="6770"/>
                      <a:pt x="18946" y="6752"/>
                    </a:cubicBezTo>
                    <a:cubicBezTo>
                      <a:pt x="18973" y="6734"/>
                      <a:pt x="19035" y="6645"/>
                      <a:pt x="19017" y="6619"/>
                    </a:cubicBezTo>
                    <a:lnTo>
                      <a:pt x="19017" y="6619"/>
                    </a:lnTo>
                    <a:cubicBezTo>
                      <a:pt x="19058" y="6666"/>
                      <a:pt x="19047" y="6759"/>
                      <a:pt x="19090" y="6759"/>
                    </a:cubicBezTo>
                    <a:cubicBezTo>
                      <a:pt x="19104" y="6759"/>
                      <a:pt x="19123" y="6749"/>
                      <a:pt x="19151" y="6725"/>
                    </a:cubicBezTo>
                    <a:cubicBezTo>
                      <a:pt x="19185" y="6699"/>
                      <a:pt x="19211" y="6685"/>
                      <a:pt x="19233" y="6685"/>
                    </a:cubicBezTo>
                    <a:cubicBezTo>
                      <a:pt x="19261" y="6685"/>
                      <a:pt x="19282" y="6710"/>
                      <a:pt x="19302" y="6761"/>
                    </a:cubicBezTo>
                    <a:cubicBezTo>
                      <a:pt x="19356" y="6743"/>
                      <a:pt x="19311" y="6708"/>
                      <a:pt x="19320" y="6672"/>
                    </a:cubicBezTo>
                    <a:cubicBezTo>
                      <a:pt x="19329" y="6636"/>
                      <a:pt x="19418" y="6619"/>
                      <a:pt x="19445" y="6574"/>
                    </a:cubicBezTo>
                    <a:cubicBezTo>
                      <a:pt x="19463" y="6529"/>
                      <a:pt x="19409" y="6503"/>
                      <a:pt x="19418" y="6467"/>
                    </a:cubicBezTo>
                    <a:cubicBezTo>
                      <a:pt x="19427" y="6424"/>
                      <a:pt x="19486" y="6431"/>
                      <a:pt x="19464" y="6390"/>
                    </a:cubicBezTo>
                    <a:lnTo>
                      <a:pt x="19464" y="6390"/>
                    </a:lnTo>
                    <a:cubicBezTo>
                      <a:pt x="19485" y="6426"/>
                      <a:pt x="19490" y="6443"/>
                      <a:pt x="19503" y="6443"/>
                    </a:cubicBezTo>
                    <a:cubicBezTo>
                      <a:pt x="19511" y="6443"/>
                      <a:pt x="19522" y="6436"/>
                      <a:pt x="19543" y="6423"/>
                    </a:cubicBezTo>
                    <a:cubicBezTo>
                      <a:pt x="19578" y="6396"/>
                      <a:pt x="19605" y="6378"/>
                      <a:pt x="19641" y="6351"/>
                    </a:cubicBezTo>
                    <a:cubicBezTo>
                      <a:pt x="19659" y="6378"/>
                      <a:pt x="19703" y="6423"/>
                      <a:pt x="19668" y="6458"/>
                    </a:cubicBezTo>
                    <a:cubicBezTo>
                      <a:pt x="19668" y="6485"/>
                      <a:pt x="19623" y="6485"/>
                      <a:pt x="19659" y="6521"/>
                    </a:cubicBezTo>
                    <a:cubicBezTo>
                      <a:pt x="19757" y="6440"/>
                      <a:pt x="19703" y="6351"/>
                      <a:pt x="19739" y="6253"/>
                    </a:cubicBezTo>
                    <a:cubicBezTo>
                      <a:pt x="19747" y="6230"/>
                      <a:pt x="19755" y="6222"/>
                      <a:pt x="19763" y="6222"/>
                    </a:cubicBezTo>
                    <a:cubicBezTo>
                      <a:pt x="19789" y="6222"/>
                      <a:pt x="19810" y="6316"/>
                      <a:pt x="19810" y="6316"/>
                    </a:cubicBezTo>
                    <a:cubicBezTo>
                      <a:pt x="19819" y="6289"/>
                      <a:pt x="19828" y="6271"/>
                      <a:pt x="19837" y="6236"/>
                    </a:cubicBezTo>
                    <a:cubicBezTo>
                      <a:pt x="19837" y="6182"/>
                      <a:pt x="19837" y="6173"/>
                      <a:pt x="19899" y="6173"/>
                    </a:cubicBezTo>
                    <a:cubicBezTo>
                      <a:pt x="19979" y="6173"/>
                      <a:pt x="20077" y="6075"/>
                      <a:pt x="19944" y="6040"/>
                    </a:cubicBezTo>
                    <a:cubicBezTo>
                      <a:pt x="19970" y="6031"/>
                      <a:pt x="19953" y="6004"/>
                      <a:pt x="19961" y="5995"/>
                    </a:cubicBezTo>
                    <a:cubicBezTo>
                      <a:pt x="19961" y="5993"/>
                      <a:pt x="19962" y="5992"/>
                      <a:pt x="19964" y="5992"/>
                    </a:cubicBezTo>
                    <a:cubicBezTo>
                      <a:pt x="19977" y="5992"/>
                      <a:pt x="20043" y="6058"/>
                      <a:pt x="20059" y="6066"/>
                    </a:cubicBezTo>
                    <a:cubicBezTo>
                      <a:pt x="20067" y="6072"/>
                      <a:pt x="20073" y="6075"/>
                      <a:pt x="20078" y="6075"/>
                    </a:cubicBezTo>
                    <a:cubicBezTo>
                      <a:pt x="20095" y="6075"/>
                      <a:pt x="20095" y="6043"/>
                      <a:pt x="20095" y="6022"/>
                    </a:cubicBezTo>
                    <a:cubicBezTo>
                      <a:pt x="20113" y="5897"/>
                      <a:pt x="19970" y="5835"/>
                      <a:pt x="20024" y="5737"/>
                    </a:cubicBezTo>
                    <a:lnTo>
                      <a:pt x="20024" y="5737"/>
                    </a:lnTo>
                    <a:cubicBezTo>
                      <a:pt x="20068" y="5772"/>
                      <a:pt x="20122" y="5790"/>
                      <a:pt x="20175" y="5799"/>
                    </a:cubicBezTo>
                    <a:cubicBezTo>
                      <a:pt x="20273" y="5799"/>
                      <a:pt x="20255" y="5710"/>
                      <a:pt x="20184" y="5674"/>
                    </a:cubicBezTo>
                    <a:lnTo>
                      <a:pt x="20184" y="5674"/>
                    </a:lnTo>
                    <a:cubicBezTo>
                      <a:pt x="20208" y="5686"/>
                      <a:pt x="20237" y="5695"/>
                      <a:pt x="20265" y="5695"/>
                    </a:cubicBezTo>
                    <a:cubicBezTo>
                      <a:pt x="20299" y="5695"/>
                      <a:pt x="20330" y="5682"/>
                      <a:pt x="20344" y="5648"/>
                    </a:cubicBezTo>
                    <a:cubicBezTo>
                      <a:pt x="20309" y="5630"/>
                      <a:pt x="20122" y="5594"/>
                      <a:pt x="20229" y="5550"/>
                    </a:cubicBezTo>
                    <a:cubicBezTo>
                      <a:pt x="20282" y="5532"/>
                      <a:pt x="20362" y="5559"/>
                      <a:pt x="20389" y="5487"/>
                    </a:cubicBezTo>
                    <a:cubicBezTo>
                      <a:pt x="20407" y="5443"/>
                      <a:pt x="20371" y="5416"/>
                      <a:pt x="20389" y="5363"/>
                    </a:cubicBezTo>
                    <a:lnTo>
                      <a:pt x="20389" y="5363"/>
                    </a:lnTo>
                    <a:cubicBezTo>
                      <a:pt x="20393" y="5364"/>
                      <a:pt x="20397" y="5365"/>
                      <a:pt x="20401" y="5365"/>
                    </a:cubicBezTo>
                    <a:cubicBezTo>
                      <a:pt x="20464" y="5365"/>
                      <a:pt x="20495" y="5164"/>
                      <a:pt x="20487" y="5122"/>
                    </a:cubicBezTo>
                    <a:cubicBezTo>
                      <a:pt x="20484" y="5104"/>
                      <a:pt x="20474" y="5098"/>
                      <a:pt x="20460" y="5098"/>
                    </a:cubicBezTo>
                    <a:cubicBezTo>
                      <a:pt x="20434" y="5098"/>
                      <a:pt x="20397" y="5119"/>
                      <a:pt x="20375" y="5119"/>
                    </a:cubicBezTo>
                    <a:cubicBezTo>
                      <a:pt x="20370" y="5119"/>
                      <a:pt x="20365" y="5117"/>
                      <a:pt x="20362" y="5113"/>
                    </a:cubicBezTo>
                    <a:cubicBezTo>
                      <a:pt x="20309" y="5051"/>
                      <a:pt x="20505" y="5015"/>
                      <a:pt x="20523" y="5015"/>
                    </a:cubicBezTo>
                    <a:cubicBezTo>
                      <a:pt x="20567" y="5006"/>
                      <a:pt x="20567" y="4891"/>
                      <a:pt x="20567" y="4864"/>
                    </a:cubicBezTo>
                    <a:cubicBezTo>
                      <a:pt x="20567" y="4775"/>
                      <a:pt x="20549" y="4695"/>
                      <a:pt x="20523" y="4614"/>
                    </a:cubicBezTo>
                    <a:cubicBezTo>
                      <a:pt x="20514" y="4588"/>
                      <a:pt x="20425" y="4445"/>
                      <a:pt x="20442" y="4427"/>
                    </a:cubicBezTo>
                    <a:cubicBezTo>
                      <a:pt x="20443" y="4427"/>
                      <a:pt x="20444" y="4427"/>
                      <a:pt x="20445" y="4427"/>
                    </a:cubicBezTo>
                    <a:cubicBezTo>
                      <a:pt x="20466" y="4427"/>
                      <a:pt x="20581" y="4514"/>
                      <a:pt x="20613" y="4514"/>
                    </a:cubicBezTo>
                    <a:cubicBezTo>
                      <a:pt x="20621" y="4514"/>
                      <a:pt x="20624" y="4510"/>
                      <a:pt x="20621" y="4499"/>
                    </a:cubicBezTo>
                    <a:cubicBezTo>
                      <a:pt x="20603" y="4445"/>
                      <a:pt x="20514" y="4231"/>
                      <a:pt x="20451" y="4231"/>
                    </a:cubicBezTo>
                    <a:cubicBezTo>
                      <a:pt x="20523" y="4231"/>
                      <a:pt x="20549" y="4187"/>
                      <a:pt x="20558" y="4133"/>
                    </a:cubicBezTo>
                    <a:cubicBezTo>
                      <a:pt x="20558" y="4080"/>
                      <a:pt x="20558" y="4035"/>
                      <a:pt x="20540" y="3991"/>
                    </a:cubicBezTo>
                    <a:cubicBezTo>
                      <a:pt x="20523" y="3946"/>
                      <a:pt x="20487" y="3938"/>
                      <a:pt x="20469" y="3902"/>
                    </a:cubicBezTo>
                    <a:cubicBezTo>
                      <a:pt x="20425" y="3786"/>
                      <a:pt x="20532" y="3724"/>
                      <a:pt x="20567" y="3626"/>
                    </a:cubicBezTo>
                    <a:cubicBezTo>
                      <a:pt x="20576" y="3599"/>
                      <a:pt x="20558" y="3599"/>
                      <a:pt x="20532" y="3599"/>
                    </a:cubicBezTo>
                    <a:cubicBezTo>
                      <a:pt x="20532" y="3563"/>
                      <a:pt x="20532" y="3537"/>
                      <a:pt x="20532" y="3501"/>
                    </a:cubicBezTo>
                    <a:cubicBezTo>
                      <a:pt x="20532" y="3439"/>
                      <a:pt x="20487" y="3385"/>
                      <a:pt x="20487" y="3314"/>
                    </a:cubicBezTo>
                    <a:cubicBezTo>
                      <a:pt x="20487" y="3269"/>
                      <a:pt x="20505" y="3216"/>
                      <a:pt x="20523" y="3163"/>
                    </a:cubicBezTo>
                    <a:cubicBezTo>
                      <a:pt x="20532" y="3136"/>
                      <a:pt x="20540" y="3082"/>
                      <a:pt x="20514" y="3065"/>
                    </a:cubicBezTo>
                    <a:cubicBezTo>
                      <a:pt x="20460" y="3029"/>
                      <a:pt x="20496" y="2851"/>
                      <a:pt x="20496" y="2788"/>
                    </a:cubicBezTo>
                    <a:cubicBezTo>
                      <a:pt x="20496" y="2762"/>
                      <a:pt x="20416" y="2584"/>
                      <a:pt x="20416" y="2575"/>
                    </a:cubicBezTo>
                    <a:cubicBezTo>
                      <a:pt x="20417" y="2574"/>
                      <a:pt x="20418" y="2573"/>
                      <a:pt x="20421" y="2573"/>
                    </a:cubicBezTo>
                    <a:cubicBezTo>
                      <a:pt x="20438" y="2573"/>
                      <a:pt x="20487" y="2598"/>
                      <a:pt x="20495" y="2608"/>
                    </a:cubicBezTo>
                    <a:lnTo>
                      <a:pt x="20495" y="2608"/>
                    </a:lnTo>
                    <a:lnTo>
                      <a:pt x="20451" y="2512"/>
                    </a:lnTo>
                    <a:cubicBezTo>
                      <a:pt x="20442" y="2503"/>
                      <a:pt x="20344" y="2441"/>
                      <a:pt x="20353" y="2432"/>
                    </a:cubicBezTo>
                    <a:cubicBezTo>
                      <a:pt x="20353" y="2423"/>
                      <a:pt x="20371" y="2423"/>
                      <a:pt x="20391" y="2423"/>
                    </a:cubicBezTo>
                    <a:cubicBezTo>
                      <a:pt x="20411" y="2423"/>
                      <a:pt x="20434" y="2423"/>
                      <a:pt x="20442" y="2414"/>
                    </a:cubicBezTo>
                    <a:cubicBezTo>
                      <a:pt x="20451" y="2388"/>
                      <a:pt x="20451" y="2325"/>
                      <a:pt x="20451" y="2290"/>
                    </a:cubicBezTo>
                    <a:cubicBezTo>
                      <a:pt x="20425" y="2236"/>
                      <a:pt x="20380" y="2156"/>
                      <a:pt x="20478" y="2156"/>
                    </a:cubicBezTo>
                    <a:cubicBezTo>
                      <a:pt x="20453" y="2156"/>
                      <a:pt x="20414" y="2111"/>
                      <a:pt x="20394" y="2111"/>
                    </a:cubicBezTo>
                    <a:cubicBezTo>
                      <a:pt x="20392" y="2111"/>
                      <a:pt x="20390" y="2111"/>
                      <a:pt x="20389" y="2112"/>
                    </a:cubicBezTo>
                    <a:cubicBezTo>
                      <a:pt x="20460" y="2076"/>
                      <a:pt x="20460" y="2049"/>
                      <a:pt x="20460" y="1978"/>
                    </a:cubicBezTo>
                    <a:cubicBezTo>
                      <a:pt x="20469" y="1933"/>
                      <a:pt x="20460" y="1889"/>
                      <a:pt x="20451" y="1853"/>
                    </a:cubicBezTo>
                    <a:cubicBezTo>
                      <a:pt x="20434" y="1835"/>
                      <a:pt x="20416" y="1853"/>
                      <a:pt x="20416" y="1827"/>
                    </a:cubicBezTo>
                    <a:cubicBezTo>
                      <a:pt x="20416" y="1746"/>
                      <a:pt x="20460" y="1720"/>
                      <a:pt x="20460" y="1639"/>
                    </a:cubicBezTo>
                    <a:cubicBezTo>
                      <a:pt x="20460" y="1604"/>
                      <a:pt x="20451" y="1435"/>
                      <a:pt x="20514" y="1435"/>
                    </a:cubicBezTo>
                    <a:cubicBezTo>
                      <a:pt x="20514" y="1395"/>
                      <a:pt x="20496" y="1389"/>
                      <a:pt x="20474" y="1389"/>
                    </a:cubicBezTo>
                    <a:cubicBezTo>
                      <a:pt x="20464" y="1389"/>
                      <a:pt x="20454" y="1390"/>
                      <a:pt x="20444" y="1390"/>
                    </a:cubicBezTo>
                    <a:cubicBezTo>
                      <a:pt x="20425" y="1390"/>
                      <a:pt x="20408" y="1386"/>
                      <a:pt x="20398" y="1363"/>
                    </a:cubicBezTo>
                    <a:cubicBezTo>
                      <a:pt x="20380" y="1337"/>
                      <a:pt x="20451" y="1301"/>
                      <a:pt x="20469" y="1301"/>
                    </a:cubicBezTo>
                    <a:cubicBezTo>
                      <a:pt x="20487" y="1274"/>
                      <a:pt x="20496" y="1256"/>
                      <a:pt x="20505" y="1230"/>
                    </a:cubicBezTo>
                    <a:cubicBezTo>
                      <a:pt x="20523" y="1176"/>
                      <a:pt x="20389" y="936"/>
                      <a:pt x="20478" y="936"/>
                    </a:cubicBezTo>
                    <a:cubicBezTo>
                      <a:pt x="20451" y="936"/>
                      <a:pt x="20309" y="918"/>
                      <a:pt x="20309" y="882"/>
                    </a:cubicBezTo>
                    <a:cubicBezTo>
                      <a:pt x="20309" y="847"/>
                      <a:pt x="20371" y="847"/>
                      <a:pt x="20380" y="847"/>
                    </a:cubicBezTo>
                    <a:cubicBezTo>
                      <a:pt x="20389" y="829"/>
                      <a:pt x="20398" y="811"/>
                      <a:pt x="20407" y="793"/>
                    </a:cubicBezTo>
                    <a:cubicBezTo>
                      <a:pt x="20425" y="758"/>
                      <a:pt x="20434" y="713"/>
                      <a:pt x="20416" y="677"/>
                    </a:cubicBezTo>
                    <a:cubicBezTo>
                      <a:pt x="20416" y="660"/>
                      <a:pt x="20407" y="633"/>
                      <a:pt x="20425" y="624"/>
                    </a:cubicBezTo>
                    <a:cubicBezTo>
                      <a:pt x="20430" y="622"/>
                      <a:pt x="20436" y="621"/>
                      <a:pt x="20443" y="621"/>
                    </a:cubicBezTo>
                    <a:cubicBezTo>
                      <a:pt x="20480" y="621"/>
                      <a:pt x="20527" y="654"/>
                      <a:pt x="20549" y="654"/>
                    </a:cubicBezTo>
                    <a:cubicBezTo>
                      <a:pt x="20553" y="654"/>
                      <a:pt x="20556" y="653"/>
                      <a:pt x="20558" y="651"/>
                    </a:cubicBezTo>
                    <a:cubicBezTo>
                      <a:pt x="20576" y="633"/>
                      <a:pt x="20496" y="508"/>
                      <a:pt x="20496" y="482"/>
                    </a:cubicBezTo>
                    <a:cubicBezTo>
                      <a:pt x="20505" y="357"/>
                      <a:pt x="20532" y="241"/>
                      <a:pt x="20558" y="116"/>
                    </a:cubicBezTo>
                    <a:cubicBezTo>
                      <a:pt x="20558" y="90"/>
                      <a:pt x="20558" y="81"/>
                      <a:pt x="20549" y="81"/>
                    </a:cubicBezTo>
                    <a:cubicBezTo>
                      <a:pt x="20478" y="117"/>
                      <a:pt x="20394" y="228"/>
                      <a:pt x="20351" y="228"/>
                    </a:cubicBezTo>
                    <a:cubicBezTo>
                      <a:pt x="20340" y="228"/>
                      <a:pt x="20332" y="221"/>
                      <a:pt x="20327" y="205"/>
                    </a:cubicBezTo>
                    <a:cubicBezTo>
                      <a:pt x="20304" y="161"/>
                      <a:pt x="20301" y="110"/>
                      <a:pt x="20222" y="110"/>
                    </a:cubicBezTo>
                    <a:cubicBezTo>
                      <a:pt x="20207" y="110"/>
                      <a:pt x="20188" y="112"/>
                      <a:pt x="20166" y="116"/>
                    </a:cubicBezTo>
                    <a:cubicBezTo>
                      <a:pt x="20127" y="116"/>
                      <a:pt x="20064" y="203"/>
                      <a:pt x="20029" y="203"/>
                    </a:cubicBezTo>
                    <a:cubicBezTo>
                      <a:pt x="20017" y="203"/>
                      <a:pt x="20008" y="192"/>
                      <a:pt x="20006" y="161"/>
                    </a:cubicBezTo>
                    <a:cubicBezTo>
                      <a:pt x="20000" y="113"/>
                      <a:pt x="19982" y="96"/>
                      <a:pt x="19959" y="96"/>
                    </a:cubicBezTo>
                    <a:cubicBezTo>
                      <a:pt x="19919" y="96"/>
                      <a:pt x="19865" y="150"/>
                      <a:pt x="19837" y="179"/>
                    </a:cubicBezTo>
                    <a:cubicBezTo>
                      <a:pt x="19815" y="198"/>
                      <a:pt x="19798" y="205"/>
                      <a:pt x="19782" y="205"/>
                    </a:cubicBezTo>
                    <a:cubicBezTo>
                      <a:pt x="19731" y="205"/>
                      <a:pt x="19700" y="130"/>
                      <a:pt x="19632" y="116"/>
                    </a:cubicBezTo>
                    <a:cubicBezTo>
                      <a:pt x="19629" y="116"/>
                      <a:pt x="19627" y="116"/>
                      <a:pt x="19625" y="116"/>
                    </a:cubicBezTo>
                    <a:cubicBezTo>
                      <a:pt x="19555" y="116"/>
                      <a:pt x="19614" y="251"/>
                      <a:pt x="19596" y="294"/>
                    </a:cubicBezTo>
                    <a:cubicBezTo>
                      <a:pt x="19593" y="299"/>
                      <a:pt x="19590" y="301"/>
                      <a:pt x="19586" y="301"/>
                    </a:cubicBezTo>
                    <a:cubicBezTo>
                      <a:pt x="19556" y="301"/>
                      <a:pt x="19498" y="196"/>
                      <a:pt x="19467" y="196"/>
                    </a:cubicBezTo>
                    <a:cubicBezTo>
                      <a:pt x="19462" y="196"/>
                      <a:pt x="19457" y="199"/>
                      <a:pt x="19454" y="205"/>
                    </a:cubicBezTo>
                    <a:cubicBezTo>
                      <a:pt x="19445" y="223"/>
                      <a:pt x="19480" y="250"/>
                      <a:pt x="19454" y="277"/>
                    </a:cubicBezTo>
                    <a:cubicBezTo>
                      <a:pt x="19440" y="281"/>
                      <a:pt x="19427" y="283"/>
                      <a:pt x="19414" y="283"/>
                    </a:cubicBezTo>
                    <a:cubicBezTo>
                      <a:pt x="19400" y="283"/>
                      <a:pt x="19387" y="281"/>
                      <a:pt x="19374" y="277"/>
                    </a:cubicBezTo>
                    <a:cubicBezTo>
                      <a:pt x="19329" y="223"/>
                      <a:pt x="19400" y="152"/>
                      <a:pt x="19302" y="125"/>
                    </a:cubicBezTo>
                    <a:cubicBezTo>
                      <a:pt x="19240" y="114"/>
                      <a:pt x="19178" y="107"/>
                      <a:pt x="19116" y="107"/>
                    </a:cubicBezTo>
                    <a:cubicBezTo>
                      <a:pt x="19035" y="107"/>
                      <a:pt x="18955" y="118"/>
                      <a:pt x="18875" y="143"/>
                    </a:cubicBezTo>
                    <a:cubicBezTo>
                      <a:pt x="18830" y="161"/>
                      <a:pt x="18830" y="170"/>
                      <a:pt x="18786" y="179"/>
                    </a:cubicBezTo>
                    <a:cubicBezTo>
                      <a:pt x="18773" y="192"/>
                      <a:pt x="18763" y="197"/>
                      <a:pt x="18756" y="197"/>
                    </a:cubicBezTo>
                    <a:cubicBezTo>
                      <a:pt x="18721" y="197"/>
                      <a:pt x="18758" y="54"/>
                      <a:pt x="18750" y="54"/>
                    </a:cubicBezTo>
                    <a:cubicBezTo>
                      <a:pt x="18689" y="54"/>
                      <a:pt x="18695" y="163"/>
                      <a:pt x="18654" y="163"/>
                    </a:cubicBezTo>
                    <a:cubicBezTo>
                      <a:pt x="18641" y="163"/>
                      <a:pt x="18624" y="153"/>
                      <a:pt x="18599" y="125"/>
                    </a:cubicBezTo>
                    <a:cubicBezTo>
                      <a:pt x="18581" y="125"/>
                      <a:pt x="18554" y="125"/>
                      <a:pt x="18536" y="134"/>
                    </a:cubicBezTo>
                    <a:cubicBezTo>
                      <a:pt x="18505" y="140"/>
                      <a:pt x="18322" y="200"/>
                      <a:pt x="18221" y="200"/>
                    </a:cubicBezTo>
                    <a:cubicBezTo>
                      <a:pt x="18179" y="200"/>
                      <a:pt x="18151" y="190"/>
                      <a:pt x="18153" y="161"/>
                    </a:cubicBezTo>
                    <a:lnTo>
                      <a:pt x="18153" y="161"/>
                    </a:lnTo>
                    <a:lnTo>
                      <a:pt x="18011" y="312"/>
                    </a:lnTo>
                    <a:cubicBezTo>
                      <a:pt x="18011" y="232"/>
                      <a:pt x="17948" y="214"/>
                      <a:pt x="17886" y="205"/>
                    </a:cubicBezTo>
                    <a:cubicBezTo>
                      <a:pt x="17833" y="205"/>
                      <a:pt x="17833" y="143"/>
                      <a:pt x="17806" y="99"/>
                    </a:cubicBezTo>
                    <a:cubicBezTo>
                      <a:pt x="17802" y="92"/>
                      <a:pt x="17797" y="90"/>
                      <a:pt x="17793" y="90"/>
                    </a:cubicBezTo>
                    <a:cubicBezTo>
                      <a:pt x="17758" y="90"/>
                      <a:pt x="17710" y="250"/>
                      <a:pt x="17654" y="250"/>
                    </a:cubicBezTo>
                    <a:cubicBezTo>
                      <a:pt x="17654" y="223"/>
                      <a:pt x="17681" y="81"/>
                      <a:pt x="17663" y="72"/>
                    </a:cubicBezTo>
                    <a:cubicBezTo>
                      <a:pt x="17657" y="71"/>
                      <a:pt x="17651" y="71"/>
                      <a:pt x="17645" y="71"/>
                    </a:cubicBezTo>
                    <a:cubicBezTo>
                      <a:pt x="17583" y="71"/>
                      <a:pt x="17537" y="113"/>
                      <a:pt x="17521" y="170"/>
                    </a:cubicBezTo>
                    <a:cubicBezTo>
                      <a:pt x="17521" y="205"/>
                      <a:pt x="17557" y="250"/>
                      <a:pt x="17503" y="250"/>
                    </a:cubicBezTo>
                    <a:cubicBezTo>
                      <a:pt x="17467" y="250"/>
                      <a:pt x="17459" y="241"/>
                      <a:pt x="17441" y="214"/>
                    </a:cubicBezTo>
                    <a:cubicBezTo>
                      <a:pt x="17405" y="161"/>
                      <a:pt x="17450" y="81"/>
                      <a:pt x="17423" y="27"/>
                    </a:cubicBezTo>
                    <a:cubicBezTo>
                      <a:pt x="17423" y="27"/>
                      <a:pt x="17423" y="27"/>
                      <a:pt x="17423" y="27"/>
                    </a:cubicBezTo>
                    <a:cubicBezTo>
                      <a:pt x="17419" y="27"/>
                      <a:pt x="17387" y="99"/>
                      <a:pt x="17387" y="99"/>
                    </a:cubicBezTo>
                    <a:cubicBezTo>
                      <a:pt x="17361" y="134"/>
                      <a:pt x="17316" y="152"/>
                      <a:pt x="17280" y="152"/>
                    </a:cubicBezTo>
                    <a:cubicBezTo>
                      <a:pt x="17252" y="152"/>
                      <a:pt x="17246" y="129"/>
                      <a:pt x="17231" y="129"/>
                    </a:cubicBezTo>
                    <a:cubicBezTo>
                      <a:pt x="17228" y="129"/>
                      <a:pt x="17223" y="131"/>
                      <a:pt x="17218" y="134"/>
                    </a:cubicBezTo>
                    <a:cubicBezTo>
                      <a:pt x="17191" y="161"/>
                      <a:pt x="17165" y="188"/>
                      <a:pt x="17147" y="223"/>
                    </a:cubicBezTo>
                    <a:cubicBezTo>
                      <a:pt x="17143" y="229"/>
                      <a:pt x="17140" y="232"/>
                      <a:pt x="17136" y="232"/>
                    </a:cubicBezTo>
                    <a:cubicBezTo>
                      <a:pt x="17118" y="232"/>
                      <a:pt x="17101" y="161"/>
                      <a:pt x="17069" y="161"/>
                    </a:cubicBezTo>
                    <a:cubicBezTo>
                      <a:pt x="17063" y="161"/>
                      <a:pt x="17056" y="164"/>
                      <a:pt x="17049" y="170"/>
                    </a:cubicBezTo>
                    <a:cubicBezTo>
                      <a:pt x="17022" y="188"/>
                      <a:pt x="17022" y="223"/>
                      <a:pt x="16995" y="232"/>
                    </a:cubicBezTo>
                    <a:cubicBezTo>
                      <a:pt x="16978" y="237"/>
                      <a:pt x="16962" y="239"/>
                      <a:pt x="16946" y="239"/>
                    </a:cubicBezTo>
                    <a:cubicBezTo>
                      <a:pt x="16931" y="239"/>
                      <a:pt x="16915" y="237"/>
                      <a:pt x="16897" y="232"/>
                    </a:cubicBezTo>
                    <a:cubicBezTo>
                      <a:pt x="16978" y="232"/>
                      <a:pt x="17084" y="143"/>
                      <a:pt x="16960" y="134"/>
                    </a:cubicBezTo>
                    <a:cubicBezTo>
                      <a:pt x="16906" y="134"/>
                      <a:pt x="16799" y="143"/>
                      <a:pt x="16791" y="214"/>
                    </a:cubicBezTo>
                    <a:cubicBezTo>
                      <a:pt x="16791" y="136"/>
                      <a:pt x="16668" y="122"/>
                      <a:pt x="16549" y="122"/>
                    </a:cubicBezTo>
                    <a:cubicBezTo>
                      <a:pt x="16482" y="122"/>
                      <a:pt x="16417" y="126"/>
                      <a:pt x="16374" y="126"/>
                    </a:cubicBezTo>
                    <a:cubicBezTo>
                      <a:pt x="16363" y="126"/>
                      <a:pt x="16353" y="126"/>
                      <a:pt x="16345" y="125"/>
                    </a:cubicBezTo>
                    <a:cubicBezTo>
                      <a:pt x="16256" y="125"/>
                      <a:pt x="16301" y="196"/>
                      <a:pt x="16301" y="277"/>
                    </a:cubicBezTo>
                    <a:cubicBezTo>
                      <a:pt x="16278" y="317"/>
                      <a:pt x="16265" y="337"/>
                      <a:pt x="16253" y="337"/>
                    </a:cubicBezTo>
                    <a:cubicBezTo>
                      <a:pt x="16240" y="337"/>
                      <a:pt x="16229" y="317"/>
                      <a:pt x="16212" y="277"/>
                    </a:cubicBezTo>
                    <a:cubicBezTo>
                      <a:pt x="16212" y="125"/>
                      <a:pt x="16007" y="72"/>
                      <a:pt x="15900" y="72"/>
                    </a:cubicBezTo>
                    <a:cubicBezTo>
                      <a:pt x="15891" y="70"/>
                      <a:pt x="15882" y="70"/>
                      <a:pt x="15872" y="70"/>
                    </a:cubicBezTo>
                    <a:cubicBezTo>
                      <a:pt x="15826" y="70"/>
                      <a:pt x="15777" y="88"/>
                      <a:pt x="15739" y="125"/>
                    </a:cubicBezTo>
                    <a:cubicBezTo>
                      <a:pt x="15707" y="181"/>
                      <a:pt x="15647" y="216"/>
                      <a:pt x="15583" y="216"/>
                    </a:cubicBezTo>
                    <a:cubicBezTo>
                      <a:pt x="15576" y="216"/>
                      <a:pt x="15569" y="215"/>
                      <a:pt x="15561" y="214"/>
                    </a:cubicBezTo>
                    <a:cubicBezTo>
                      <a:pt x="15650" y="214"/>
                      <a:pt x="15695" y="116"/>
                      <a:pt x="15579" y="116"/>
                    </a:cubicBezTo>
                    <a:lnTo>
                      <a:pt x="15303" y="116"/>
                    </a:lnTo>
                    <a:cubicBezTo>
                      <a:pt x="15199" y="116"/>
                      <a:pt x="15153" y="123"/>
                      <a:pt x="15106" y="201"/>
                    </a:cubicBezTo>
                    <a:lnTo>
                      <a:pt x="15106" y="201"/>
                    </a:lnTo>
                    <a:cubicBezTo>
                      <a:pt x="15123" y="167"/>
                      <a:pt x="15132" y="131"/>
                      <a:pt x="15125" y="90"/>
                    </a:cubicBezTo>
                    <a:cubicBezTo>
                      <a:pt x="15119" y="73"/>
                      <a:pt x="15091" y="57"/>
                      <a:pt x="15067" y="57"/>
                    </a:cubicBezTo>
                    <a:cubicBezTo>
                      <a:pt x="15052" y="57"/>
                      <a:pt x="15039" y="63"/>
                      <a:pt x="15036" y="81"/>
                    </a:cubicBezTo>
                    <a:cubicBezTo>
                      <a:pt x="15031" y="103"/>
                      <a:pt x="15014" y="107"/>
                      <a:pt x="14991" y="107"/>
                    </a:cubicBezTo>
                    <a:cubicBezTo>
                      <a:pt x="14976" y="107"/>
                      <a:pt x="14960" y="105"/>
                      <a:pt x="14943" y="105"/>
                    </a:cubicBezTo>
                    <a:cubicBezTo>
                      <a:pt x="14935" y="105"/>
                      <a:pt x="14927" y="106"/>
                      <a:pt x="14920" y="107"/>
                    </a:cubicBezTo>
                    <a:cubicBezTo>
                      <a:pt x="14893" y="107"/>
                      <a:pt x="14893" y="161"/>
                      <a:pt x="14875" y="179"/>
                    </a:cubicBezTo>
                    <a:cubicBezTo>
                      <a:pt x="14872" y="181"/>
                      <a:pt x="14868" y="182"/>
                      <a:pt x="14863" y="182"/>
                    </a:cubicBezTo>
                    <a:cubicBezTo>
                      <a:pt x="14837" y="182"/>
                      <a:pt x="14800" y="142"/>
                      <a:pt x="14777" y="134"/>
                    </a:cubicBezTo>
                    <a:cubicBezTo>
                      <a:pt x="14742" y="116"/>
                      <a:pt x="14715" y="116"/>
                      <a:pt x="14680" y="116"/>
                    </a:cubicBezTo>
                    <a:cubicBezTo>
                      <a:pt x="14644" y="116"/>
                      <a:pt x="14608" y="143"/>
                      <a:pt x="14590" y="179"/>
                    </a:cubicBezTo>
                    <a:cubicBezTo>
                      <a:pt x="14582" y="196"/>
                      <a:pt x="14568" y="201"/>
                      <a:pt x="14551" y="201"/>
                    </a:cubicBezTo>
                    <a:cubicBezTo>
                      <a:pt x="14535" y="201"/>
                      <a:pt x="14515" y="196"/>
                      <a:pt x="14492" y="196"/>
                    </a:cubicBezTo>
                    <a:cubicBezTo>
                      <a:pt x="14492" y="153"/>
                      <a:pt x="14506" y="131"/>
                      <a:pt x="14486" y="131"/>
                    </a:cubicBezTo>
                    <a:cubicBezTo>
                      <a:pt x="14477" y="131"/>
                      <a:pt x="14463" y="135"/>
                      <a:pt x="14439" y="143"/>
                    </a:cubicBezTo>
                    <a:cubicBezTo>
                      <a:pt x="14394" y="152"/>
                      <a:pt x="14350" y="170"/>
                      <a:pt x="14314" y="196"/>
                    </a:cubicBezTo>
                    <a:cubicBezTo>
                      <a:pt x="14314" y="196"/>
                      <a:pt x="14279" y="216"/>
                      <a:pt x="14260" y="216"/>
                    </a:cubicBezTo>
                    <a:cubicBezTo>
                      <a:pt x="14251" y="216"/>
                      <a:pt x="14246" y="211"/>
                      <a:pt x="14252" y="196"/>
                    </a:cubicBezTo>
                    <a:cubicBezTo>
                      <a:pt x="14252" y="179"/>
                      <a:pt x="14279" y="170"/>
                      <a:pt x="14270" y="143"/>
                    </a:cubicBezTo>
                    <a:cubicBezTo>
                      <a:pt x="14199" y="143"/>
                      <a:pt x="14207" y="161"/>
                      <a:pt x="14172" y="196"/>
                    </a:cubicBezTo>
                    <a:cubicBezTo>
                      <a:pt x="14145" y="218"/>
                      <a:pt x="14116" y="236"/>
                      <a:pt x="14091" y="236"/>
                    </a:cubicBezTo>
                    <a:cubicBezTo>
                      <a:pt x="14073" y="236"/>
                      <a:pt x="14058" y="227"/>
                      <a:pt x="14047" y="205"/>
                    </a:cubicBezTo>
                    <a:cubicBezTo>
                      <a:pt x="14020" y="152"/>
                      <a:pt x="14065" y="125"/>
                      <a:pt x="13976" y="99"/>
                    </a:cubicBezTo>
                    <a:cubicBezTo>
                      <a:pt x="13922" y="72"/>
                      <a:pt x="13860" y="54"/>
                      <a:pt x="13807" y="45"/>
                    </a:cubicBezTo>
                    <a:cubicBezTo>
                      <a:pt x="13753" y="45"/>
                      <a:pt x="13789" y="99"/>
                      <a:pt x="13780" y="125"/>
                    </a:cubicBezTo>
                    <a:cubicBezTo>
                      <a:pt x="13780" y="155"/>
                      <a:pt x="13755" y="173"/>
                      <a:pt x="13731" y="173"/>
                    </a:cubicBezTo>
                    <a:cubicBezTo>
                      <a:pt x="13720" y="173"/>
                      <a:pt x="13708" y="169"/>
                      <a:pt x="13700" y="161"/>
                    </a:cubicBezTo>
                    <a:cubicBezTo>
                      <a:pt x="13688" y="149"/>
                      <a:pt x="13643" y="127"/>
                      <a:pt x="13612" y="127"/>
                    </a:cubicBezTo>
                    <a:cubicBezTo>
                      <a:pt x="13596" y="127"/>
                      <a:pt x="13584" y="133"/>
                      <a:pt x="13584" y="152"/>
                    </a:cubicBezTo>
                    <a:cubicBezTo>
                      <a:pt x="13584" y="101"/>
                      <a:pt x="13552" y="85"/>
                      <a:pt x="13510" y="85"/>
                    </a:cubicBezTo>
                    <a:cubicBezTo>
                      <a:pt x="13443" y="85"/>
                      <a:pt x="13350" y="125"/>
                      <a:pt x="13317" y="125"/>
                    </a:cubicBezTo>
                    <a:cubicBezTo>
                      <a:pt x="13309" y="126"/>
                      <a:pt x="13303" y="127"/>
                      <a:pt x="13298" y="127"/>
                    </a:cubicBezTo>
                    <a:cubicBezTo>
                      <a:pt x="13267" y="127"/>
                      <a:pt x="13275" y="105"/>
                      <a:pt x="13237" y="90"/>
                    </a:cubicBezTo>
                    <a:cubicBezTo>
                      <a:pt x="13183" y="81"/>
                      <a:pt x="13130" y="72"/>
                      <a:pt x="13076" y="72"/>
                    </a:cubicBezTo>
                    <a:cubicBezTo>
                      <a:pt x="13062" y="72"/>
                      <a:pt x="13011" y="76"/>
                      <a:pt x="12954" y="76"/>
                    </a:cubicBezTo>
                    <a:cubicBezTo>
                      <a:pt x="12870" y="76"/>
                      <a:pt x="12773" y="66"/>
                      <a:pt x="12773" y="18"/>
                    </a:cubicBezTo>
                    <a:cubicBezTo>
                      <a:pt x="12711" y="18"/>
                      <a:pt x="12693" y="27"/>
                      <a:pt x="12684" y="107"/>
                    </a:cubicBezTo>
                    <a:cubicBezTo>
                      <a:pt x="12684" y="133"/>
                      <a:pt x="12637" y="197"/>
                      <a:pt x="12602" y="197"/>
                    </a:cubicBezTo>
                    <a:cubicBezTo>
                      <a:pt x="12599" y="197"/>
                      <a:pt x="12597" y="197"/>
                      <a:pt x="12595" y="196"/>
                    </a:cubicBezTo>
                    <a:cubicBezTo>
                      <a:pt x="12595" y="161"/>
                      <a:pt x="12577" y="116"/>
                      <a:pt x="12560" y="81"/>
                    </a:cubicBezTo>
                    <a:cubicBezTo>
                      <a:pt x="12538" y="59"/>
                      <a:pt x="12507" y="47"/>
                      <a:pt x="12475" y="47"/>
                    </a:cubicBezTo>
                    <a:cubicBezTo>
                      <a:pt x="12455" y="47"/>
                      <a:pt x="12435" y="52"/>
                      <a:pt x="12417" y="63"/>
                    </a:cubicBezTo>
                    <a:cubicBezTo>
                      <a:pt x="12373" y="90"/>
                      <a:pt x="12328" y="107"/>
                      <a:pt x="12283" y="107"/>
                    </a:cubicBezTo>
                    <a:cubicBezTo>
                      <a:pt x="12275" y="107"/>
                      <a:pt x="12248" y="54"/>
                      <a:pt x="12230" y="45"/>
                    </a:cubicBezTo>
                    <a:cubicBezTo>
                      <a:pt x="12223" y="41"/>
                      <a:pt x="12217" y="39"/>
                      <a:pt x="12211" y="39"/>
                    </a:cubicBezTo>
                    <a:cubicBezTo>
                      <a:pt x="12158" y="39"/>
                      <a:pt x="12153" y="205"/>
                      <a:pt x="12096" y="205"/>
                    </a:cubicBezTo>
                    <a:cubicBezTo>
                      <a:pt x="12007" y="205"/>
                      <a:pt x="12096" y="63"/>
                      <a:pt x="12043" y="45"/>
                    </a:cubicBezTo>
                    <a:cubicBezTo>
                      <a:pt x="12031" y="41"/>
                      <a:pt x="12018" y="39"/>
                      <a:pt x="12005" y="39"/>
                    </a:cubicBezTo>
                    <a:cubicBezTo>
                      <a:pt x="11910" y="39"/>
                      <a:pt x="11811" y="146"/>
                      <a:pt x="11740" y="170"/>
                    </a:cubicBezTo>
                    <a:cubicBezTo>
                      <a:pt x="11730" y="175"/>
                      <a:pt x="11658" y="192"/>
                      <a:pt x="11614" y="192"/>
                    </a:cubicBezTo>
                    <a:cubicBezTo>
                      <a:pt x="11581" y="192"/>
                      <a:pt x="11563" y="182"/>
                      <a:pt x="11598" y="152"/>
                    </a:cubicBezTo>
                    <a:cubicBezTo>
                      <a:pt x="11696" y="152"/>
                      <a:pt x="11722" y="90"/>
                      <a:pt x="11624" y="63"/>
                    </a:cubicBezTo>
                    <a:cubicBezTo>
                      <a:pt x="11617" y="61"/>
                      <a:pt x="11606" y="60"/>
                      <a:pt x="11593" y="60"/>
                    </a:cubicBezTo>
                    <a:cubicBezTo>
                      <a:pt x="11548" y="60"/>
                      <a:pt x="11484" y="74"/>
                      <a:pt x="11491" y="116"/>
                    </a:cubicBezTo>
                    <a:cubicBezTo>
                      <a:pt x="11491" y="134"/>
                      <a:pt x="11553" y="196"/>
                      <a:pt x="11526" y="223"/>
                    </a:cubicBezTo>
                    <a:cubicBezTo>
                      <a:pt x="11526" y="223"/>
                      <a:pt x="11399" y="69"/>
                      <a:pt x="11348" y="69"/>
                    </a:cubicBezTo>
                    <a:cubicBezTo>
                      <a:pt x="11340" y="69"/>
                      <a:pt x="11334" y="72"/>
                      <a:pt x="11330" y="81"/>
                    </a:cubicBezTo>
                    <a:cubicBezTo>
                      <a:pt x="11322" y="125"/>
                      <a:pt x="11330" y="170"/>
                      <a:pt x="11322" y="205"/>
                    </a:cubicBezTo>
                    <a:cubicBezTo>
                      <a:pt x="11304" y="250"/>
                      <a:pt x="11268" y="268"/>
                      <a:pt x="11241" y="294"/>
                    </a:cubicBezTo>
                    <a:cubicBezTo>
                      <a:pt x="11241" y="188"/>
                      <a:pt x="11250" y="143"/>
                      <a:pt x="11143" y="143"/>
                    </a:cubicBezTo>
                    <a:cubicBezTo>
                      <a:pt x="11117" y="143"/>
                      <a:pt x="10965" y="188"/>
                      <a:pt x="11010" y="241"/>
                    </a:cubicBezTo>
                    <a:lnTo>
                      <a:pt x="10921" y="241"/>
                    </a:lnTo>
                    <a:cubicBezTo>
                      <a:pt x="10921" y="205"/>
                      <a:pt x="10939" y="161"/>
                      <a:pt x="10921" y="125"/>
                    </a:cubicBezTo>
                    <a:cubicBezTo>
                      <a:pt x="10901" y="99"/>
                      <a:pt x="10867" y="83"/>
                      <a:pt x="10833" y="83"/>
                    </a:cubicBezTo>
                    <a:cubicBezTo>
                      <a:pt x="10820" y="83"/>
                      <a:pt x="10808" y="85"/>
                      <a:pt x="10796" y="90"/>
                    </a:cubicBezTo>
                    <a:cubicBezTo>
                      <a:pt x="10735" y="114"/>
                      <a:pt x="10703" y="202"/>
                      <a:pt x="10666" y="202"/>
                    </a:cubicBezTo>
                    <a:cubicBezTo>
                      <a:pt x="10649" y="202"/>
                      <a:pt x="10631" y="184"/>
                      <a:pt x="10609" y="134"/>
                    </a:cubicBezTo>
                    <a:cubicBezTo>
                      <a:pt x="10609" y="85"/>
                      <a:pt x="10603" y="67"/>
                      <a:pt x="10592" y="67"/>
                    </a:cubicBezTo>
                    <a:cubicBezTo>
                      <a:pt x="10567" y="67"/>
                      <a:pt x="10517" y="170"/>
                      <a:pt x="10466" y="170"/>
                    </a:cubicBezTo>
                    <a:cubicBezTo>
                      <a:pt x="10429" y="170"/>
                      <a:pt x="10378" y="100"/>
                      <a:pt x="10342" y="100"/>
                    </a:cubicBezTo>
                    <a:cubicBezTo>
                      <a:pt x="10336" y="100"/>
                      <a:pt x="10329" y="102"/>
                      <a:pt x="10324" y="107"/>
                    </a:cubicBezTo>
                    <a:cubicBezTo>
                      <a:pt x="10297" y="134"/>
                      <a:pt x="10270" y="170"/>
                      <a:pt x="10253" y="205"/>
                    </a:cubicBezTo>
                    <a:cubicBezTo>
                      <a:pt x="10217" y="152"/>
                      <a:pt x="10262" y="125"/>
                      <a:pt x="10190" y="90"/>
                    </a:cubicBezTo>
                    <a:cubicBezTo>
                      <a:pt x="10172" y="81"/>
                      <a:pt x="10148" y="72"/>
                      <a:pt x="10126" y="72"/>
                    </a:cubicBezTo>
                    <a:cubicBezTo>
                      <a:pt x="10103" y="72"/>
                      <a:pt x="10083" y="81"/>
                      <a:pt x="10075" y="107"/>
                    </a:cubicBezTo>
                    <a:cubicBezTo>
                      <a:pt x="10062" y="128"/>
                      <a:pt x="10045" y="133"/>
                      <a:pt x="10024" y="133"/>
                    </a:cubicBezTo>
                    <a:cubicBezTo>
                      <a:pt x="9999" y="133"/>
                      <a:pt x="9970" y="125"/>
                      <a:pt x="9941" y="125"/>
                    </a:cubicBezTo>
                    <a:cubicBezTo>
                      <a:pt x="9914" y="125"/>
                      <a:pt x="9905" y="223"/>
                      <a:pt x="9843" y="223"/>
                    </a:cubicBezTo>
                    <a:lnTo>
                      <a:pt x="9843" y="125"/>
                    </a:lnTo>
                    <a:cubicBezTo>
                      <a:pt x="9807" y="125"/>
                      <a:pt x="9754" y="125"/>
                      <a:pt x="9745" y="170"/>
                    </a:cubicBezTo>
                    <a:cubicBezTo>
                      <a:pt x="9727" y="192"/>
                      <a:pt x="9716" y="203"/>
                      <a:pt x="9704" y="203"/>
                    </a:cubicBezTo>
                    <a:cubicBezTo>
                      <a:pt x="9692" y="203"/>
                      <a:pt x="9678" y="192"/>
                      <a:pt x="9656" y="170"/>
                    </a:cubicBezTo>
                    <a:cubicBezTo>
                      <a:pt x="9620" y="170"/>
                      <a:pt x="9611" y="170"/>
                      <a:pt x="9611" y="223"/>
                    </a:cubicBezTo>
                    <a:cubicBezTo>
                      <a:pt x="9611" y="268"/>
                      <a:pt x="9558" y="268"/>
                      <a:pt x="9522" y="268"/>
                    </a:cubicBezTo>
                    <a:lnTo>
                      <a:pt x="9522" y="99"/>
                    </a:lnTo>
                    <a:cubicBezTo>
                      <a:pt x="9522" y="170"/>
                      <a:pt x="9380" y="179"/>
                      <a:pt x="9335" y="179"/>
                    </a:cubicBezTo>
                    <a:cubicBezTo>
                      <a:pt x="9273" y="179"/>
                      <a:pt x="9273" y="125"/>
                      <a:pt x="9219" y="107"/>
                    </a:cubicBezTo>
                    <a:cubicBezTo>
                      <a:pt x="9074" y="74"/>
                      <a:pt x="8924" y="56"/>
                      <a:pt x="8772" y="56"/>
                    </a:cubicBezTo>
                    <a:cubicBezTo>
                      <a:pt x="8720" y="56"/>
                      <a:pt x="8667" y="58"/>
                      <a:pt x="8614" y="63"/>
                    </a:cubicBezTo>
                    <a:cubicBezTo>
                      <a:pt x="8614" y="63"/>
                      <a:pt x="8605" y="9"/>
                      <a:pt x="8569" y="9"/>
                    </a:cubicBezTo>
                    <a:lnTo>
                      <a:pt x="8471" y="9"/>
                    </a:lnTo>
                    <a:lnTo>
                      <a:pt x="8151" y="45"/>
                    </a:lnTo>
                    <a:cubicBezTo>
                      <a:pt x="7999" y="54"/>
                      <a:pt x="7857" y="72"/>
                      <a:pt x="7714" y="99"/>
                    </a:cubicBezTo>
                    <a:cubicBezTo>
                      <a:pt x="7661" y="107"/>
                      <a:pt x="7607" y="125"/>
                      <a:pt x="7563" y="161"/>
                    </a:cubicBezTo>
                    <a:cubicBezTo>
                      <a:pt x="7554" y="179"/>
                      <a:pt x="7536" y="183"/>
                      <a:pt x="7517" y="183"/>
                    </a:cubicBezTo>
                    <a:cubicBezTo>
                      <a:pt x="7498" y="183"/>
                      <a:pt x="7478" y="179"/>
                      <a:pt x="7465" y="179"/>
                    </a:cubicBezTo>
                    <a:cubicBezTo>
                      <a:pt x="7491" y="179"/>
                      <a:pt x="7518" y="152"/>
                      <a:pt x="7483" y="143"/>
                    </a:cubicBezTo>
                    <a:cubicBezTo>
                      <a:pt x="7430" y="133"/>
                      <a:pt x="7378" y="128"/>
                      <a:pt x="7328" y="128"/>
                    </a:cubicBezTo>
                    <a:cubicBezTo>
                      <a:pt x="7292" y="128"/>
                      <a:pt x="7257" y="130"/>
                      <a:pt x="7224" y="134"/>
                    </a:cubicBezTo>
                    <a:cubicBezTo>
                      <a:pt x="7208" y="134"/>
                      <a:pt x="7180" y="131"/>
                      <a:pt x="7151" y="131"/>
                    </a:cubicBezTo>
                    <a:cubicBezTo>
                      <a:pt x="7116" y="131"/>
                      <a:pt x="7079" y="136"/>
                      <a:pt x="7064" y="161"/>
                    </a:cubicBezTo>
                    <a:cubicBezTo>
                      <a:pt x="7037" y="196"/>
                      <a:pt x="7073" y="286"/>
                      <a:pt x="7073" y="321"/>
                    </a:cubicBezTo>
                    <a:cubicBezTo>
                      <a:pt x="7010" y="321"/>
                      <a:pt x="6993" y="223"/>
                      <a:pt x="6993" y="170"/>
                    </a:cubicBezTo>
                    <a:cubicBezTo>
                      <a:pt x="6988" y="129"/>
                      <a:pt x="6962" y="120"/>
                      <a:pt x="6928" y="120"/>
                    </a:cubicBezTo>
                    <a:cubicBezTo>
                      <a:pt x="6902" y="120"/>
                      <a:pt x="6872" y="125"/>
                      <a:pt x="6841" y="125"/>
                    </a:cubicBezTo>
                    <a:cubicBezTo>
                      <a:pt x="6817" y="128"/>
                      <a:pt x="6793" y="129"/>
                      <a:pt x="6770" y="129"/>
                    </a:cubicBezTo>
                    <a:cubicBezTo>
                      <a:pt x="6704" y="129"/>
                      <a:pt x="6639" y="120"/>
                      <a:pt x="6574" y="107"/>
                    </a:cubicBezTo>
                    <a:cubicBezTo>
                      <a:pt x="6556" y="107"/>
                      <a:pt x="6538" y="72"/>
                      <a:pt x="6529" y="72"/>
                    </a:cubicBezTo>
                    <a:cubicBezTo>
                      <a:pt x="6485" y="81"/>
                      <a:pt x="6458" y="116"/>
                      <a:pt x="6414" y="134"/>
                    </a:cubicBezTo>
                    <a:cubicBezTo>
                      <a:pt x="6398" y="146"/>
                      <a:pt x="6380" y="151"/>
                      <a:pt x="6361" y="151"/>
                    </a:cubicBezTo>
                    <a:cubicBezTo>
                      <a:pt x="6296" y="151"/>
                      <a:pt x="6219" y="94"/>
                      <a:pt x="6164" y="81"/>
                    </a:cubicBezTo>
                    <a:cubicBezTo>
                      <a:pt x="6159" y="80"/>
                      <a:pt x="6154" y="80"/>
                      <a:pt x="6149" y="80"/>
                    </a:cubicBezTo>
                    <a:cubicBezTo>
                      <a:pt x="6081" y="80"/>
                      <a:pt x="6055" y="138"/>
                      <a:pt x="6013" y="196"/>
                    </a:cubicBezTo>
                    <a:cubicBezTo>
                      <a:pt x="5996" y="224"/>
                      <a:pt x="5984" y="235"/>
                      <a:pt x="5975" y="235"/>
                    </a:cubicBezTo>
                    <a:cubicBezTo>
                      <a:pt x="5949" y="235"/>
                      <a:pt x="5959" y="128"/>
                      <a:pt x="5959" y="107"/>
                    </a:cubicBezTo>
                    <a:cubicBezTo>
                      <a:pt x="5956" y="90"/>
                      <a:pt x="5948" y="83"/>
                      <a:pt x="5938" y="83"/>
                    </a:cubicBezTo>
                    <a:cubicBezTo>
                      <a:pt x="5903" y="83"/>
                      <a:pt x="5842" y="172"/>
                      <a:pt x="5835" y="179"/>
                    </a:cubicBezTo>
                    <a:cubicBezTo>
                      <a:pt x="5822" y="188"/>
                      <a:pt x="5810" y="193"/>
                      <a:pt x="5800" y="193"/>
                    </a:cubicBezTo>
                    <a:cubicBezTo>
                      <a:pt x="5756" y="193"/>
                      <a:pt x="5736" y="111"/>
                      <a:pt x="5692" y="90"/>
                    </a:cubicBezTo>
                    <a:cubicBezTo>
                      <a:pt x="5657" y="76"/>
                      <a:pt x="5621" y="70"/>
                      <a:pt x="5586" y="70"/>
                    </a:cubicBezTo>
                    <a:cubicBezTo>
                      <a:pt x="5552" y="70"/>
                      <a:pt x="5518" y="76"/>
                      <a:pt x="5487" y="90"/>
                    </a:cubicBezTo>
                    <a:cubicBezTo>
                      <a:pt x="5469" y="94"/>
                      <a:pt x="5397" y="109"/>
                      <a:pt x="5332" y="109"/>
                    </a:cubicBezTo>
                    <a:cubicBezTo>
                      <a:pt x="5273" y="109"/>
                      <a:pt x="5220" y="97"/>
                      <a:pt x="5220" y="54"/>
                    </a:cubicBezTo>
                    <a:cubicBezTo>
                      <a:pt x="5206" y="52"/>
                      <a:pt x="5191" y="50"/>
                      <a:pt x="5177" y="50"/>
                    </a:cubicBezTo>
                    <a:cubicBezTo>
                      <a:pt x="5138" y="50"/>
                      <a:pt x="5099" y="59"/>
                      <a:pt x="5060" y="72"/>
                    </a:cubicBezTo>
                    <a:cubicBezTo>
                      <a:pt x="4882" y="116"/>
                      <a:pt x="4686" y="107"/>
                      <a:pt x="4508" y="143"/>
                    </a:cubicBezTo>
                    <a:cubicBezTo>
                      <a:pt x="4445" y="161"/>
                      <a:pt x="4365" y="188"/>
                      <a:pt x="4365" y="268"/>
                    </a:cubicBezTo>
                    <a:cubicBezTo>
                      <a:pt x="4365" y="223"/>
                      <a:pt x="4383" y="152"/>
                      <a:pt x="4338" y="125"/>
                    </a:cubicBezTo>
                    <a:cubicBezTo>
                      <a:pt x="4328" y="119"/>
                      <a:pt x="4319" y="117"/>
                      <a:pt x="4312" y="117"/>
                    </a:cubicBezTo>
                    <a:cubicBezTo>
                      <a:pt x="4291" y="117"/>
                      <a:pt x="4279" y="135"/>
                      <a:pt x="4259" y="135"/>
                    </a:cubicBezTo>
                    <a:cubicBezTo>
                      <a:pt x="4256" y="135"/>
                      <a:pt x="4253" y="135"/>
                      <a:pt x="4249" y="134"/>
                    </a:cubicBezTo>
                    <a:lnTo>
                      <a:pt x="4187" y="107"/>
                    </a:lnTo>
                    <a:cubicBezTo>
                      <a:pt x="4114" y="93"/>
                      <a:pt x="4041" y="78"/>
                      <a:pt x="3964" y="78"/>
                    </a:cubicBezTo>
                    <a:cubicBezTo>
                      <a:pt x="3946" y="78"/>
                      <a:pt x="3929" y="79"/>
                      <a:pt x="3911" y="81"/>
                    </a:cubicBezTo>
                    <a:cubicBezTo>
                      <a:pt x="3875" y="125"/>
                      <a:pt x="3697" y="116"/>
                      <a:pt x="3688" y="125"/>
                    </a:cubicBezTo>
                    <a:cubicBezTo>
                      <a:pt x="3661" y="214"/>
                      <a:pt x="3679" y="312"/>
                      <a:pt x="3644" y="410"/>
                    </a:cubicBezTo>
                    <a:cubicBezTo>
                      <a:pt x="3642" y="412"/>
                      <a:pt x="3640" y="412"/>
                      <a:pt x="3638" y="412"/>
                    </a:cubicBezTo>
                    <a:cubicBezTo>
                      <a:pt x="3609" y="412"/>
                      <a:pt x="3515" y="315"/>
                      <a:pt x="3572" y="241"/>
                    </a:cubicBezTo>
                    <a:cubicBezTo>
                      <a:pt x="3635" y="161"/>
                      <a:pt x="3590" y="125"/>
                      <a:pt x="3501" y="125"/>
                    </a:cubicBezTo>
                    <a:cubicBezTo>
                      <a:pt x="3489" y="125"/>
                      <a:pt x="3474" y="124"/>
                      <a:pt x="3459" y="124"/>
                    </a:cubicBezTo>
                    <a:cubicBezTo>
                      <a:pt x="3428" y="124"/>
                      <a:pt x="3394" y="128"/>
                      <a:pt x="3376" y="152"/>
                    </a:cubicBezTo>
                    <a:cubicBezTo>
                      <a:pt x="3357" y="178"/>
                      <a:pt x="3361" y="195"/>
                      <a:pt x="3344" y="195"/>
                    </a:cubicBezTo>
                    <a:cubicBezTo>
                      <a:pt x="3338" y="195"/>
                      <a:pt x="3328" y="192"/>
                      <a:pt x="3314" y="188"/>
                    </a:cubicBezTo>
                    <a:cubicBezTo>
                      <a:pt x="3269" y="170"/>
                      <a:pt x="3127" y="54"/>
                      <a:pt x="3145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047;p41"/>
              <p:cNvSpPr/>
              <p:nvPr/>
            </p:nvSpPr>
            <p:spPr>
              <a:xfrm>
                <a:off x="1587650" y="3175700"/>
                <a:ext cx="53490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7732" extrusionOk="0">
                    <a:moveTo>
                      <a:pt x="20220" y="1167"/>
                    </a:moveTo>
                    <a:lnTo>
                      <a:pt x="20220" y="5193"/>
                    </a:lnTo>
                    <a:cubicBezTo>
                      <a:pt x="20220" y="5941"/>
                      <a:pt x="19703" y="6547"/>
                      <a:pt x="19080" y="6547"/>
                    </a:cubicBezTo>
                    <a:lnTo>
                      <a:pt x="2325" y="6547"/>
                    </a:lnTo>
                    <a:cubicBezTo>
                      <a:pt x="1693" y="6547"/>
                      <a:pt x="1185" y="5941"/>
                      <a:pt x="1185" y="5193"/>
                    </a:cubicBezTo>
                    <a:lnTo>
                      <a:pt x="1185" y="1176"/>
                    </a:lnTo>
                    <a:lnTo>
                      <a:pt x="20220" y="1167"/>
                    </a:lnTo>
                    <a:close/>
                    <a:moveTo>
                      <a:pt x="588" y="0"/>
                    </a:moveTo>
                    <a:cubicBezTo>
                      <a:pt x="268" y="0"/>
                      <a:pt x="1" y="259"/>
                      <a:pt x="1" y="588"/>
                    </a:cubicBezTo>
                    <a:lnTo>
                      <a:pt x="1" y="5202"/>
                    </a:lnTo>
                    <a:cubicBezTo>
                      <a:pt x="1" y="6592"/>
                      <a:pt x="1043" y="7732"/>
                      <a:pt x="2325" y="7732"/>
                    </a:cubicBezTo>
                    <a:lnTo>
                      <a:pt x="19080" y="7732"/>
                    </a:lnTo>
                    <a:cubicBezTo>
                      <a:pt x="20353" y="7732"/>
                      <a:pt x="21396" y="6592"/>
                      <a:pt x="21396" y="5193"/>
                    </a:cubicBezTo>
                    <a:lnTo>
                      <a:pt x="21396" y="588"/>
                    </a:lnTo>
                    <a:cubicBezTo>
                      <a:pt x="21396" y="259"/>
                      <a:pt x="21128" y="0"/>
                      <a:pt x="20808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048;p41"/>
              <p:cNvSpPr/>
              <p:nvPr/>
            </p:nvSpPr>
            <p:spPr>
              <a:xfrm>
                <a:off x="1587650" y="3175700"/>
                <a:ext cx="53490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7732" extrusionOk="0">
                    <a:moveTo>
                      <a:pt x="20220" y="1167"/>
                    </a:moveTo>
                    <a:lnTo>
                      <a:pt x="20220" y="5193"/>
                    </a:lnTo>
                    <a:cubicBezTo>
                      <a:pt x="20220" y="5941"/>
                      <a:pt x="19703" y="6547"/>
                      <a:pt x="19080" y="6547"/>
                    </a:cubicBezTo>
                    <a:lnTo>
                      <a:pt x="2325" y="6547"/>
                    </a:lnTo>
                    <a:cubicBezTo>
                      <a:pt x="1693" y="6547"/>
                      <a:pt x="1185" y="5941"/>
                      <a:pt x="1185" y="5193"/>
                    </a:cubicBezTo>
                    <a:lnTo>
                      <a:pt x="1185" y="1176"/>
                    </a:lnTo>
                    <a:lnTo>
                      <a:pt x="20220" y="1167"/>
                    </a:lnTo>
                    <a:close/>
                    <a:moveTo>
                      <a:pt x="588" y="0"/>
                    </a:moveTo>
                    <a:cubicBezTo>
                      <a:pt x="268" y="0"/>
                      <a:pt x="1" y="259"/>
                      <a:pt x="1" y="588"/>
                    </a:cubicBezTo>
                    <a:lnTo>
                      <a:pt x="1" y="5202"/>
                    </a:lnTo>
                    <a:cubicBezTo>
                      <a:pt x="1" y="6592"/>
                      <a:pt x="1043" y="7732"/>
                      <a:pt x="2325" y="7732"/>
                    </a:cubicBezTo>
                    <a:lnTo>
                      <a:pt x="19080" y="7732"/>
                    </a:lnTo>
                    <a:cubicBezTo>
                      <a:pt x="20353" y="7732"/>
                      <a:pt x="21396" y="6592"/>
                      <a:pt x="21396" y="5193"/>
                    </a:cubicBezTo>
                    <a:lnTo>
                      <a:pt x="21396" y="588"/>
                    </a:lnTo>
                    <a:cubicBezTo>
                      <a:pt x="21396" y="259"/>
                      <a:pt x="21128" y="0"/>
                      <a:pt x="20808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049;p41"/>
              <p:cNvSpPr/>
              <p:nvPr/>
            </p:nvSpPr>
            <p:spPr>
              <a:xfrm>
                <a:off x="1612150" y="3199975"/>
                <a:ext cx="491475" cy="144750"/>
              </a:xfrm>
              <a:custGeom>
                <a:avLst/>
                <a:gdLst/>
                <a:ahLst/>
                <a:cxnLst/>
                <a:rect l="l" t="t" r="r" b="b"/>
                <a:pathLst>
                  <a:path w="19659" h="5790" extrusionOk="0">
                    <a:moveTo>
                      <a:pt x="2789" y="115"/>
                    </a:moveTo>
                    <a:cubicBezTo>
                      <a:pt x="2792" y="115"/>
                      <a:pt x="2794" y="115"/>
                      <a:pt x="2797" y="116"/>
                    </a:cubicBezTo>
                    <a:cubicBezTo>
                      <a:pt x="2833" y="116"/>
                      <a:pt x="2886" y="134"/>
                      <a:pt x="2851" y="187"/>
                    </a:cubicBezTo>
                    <a:cubicBezTo>
                      <a:pt x="2837" y="205"/>
                      <a:pt x="2822" y="210"/>
                      <a:pt x="2805" y="210"/>
                    </a:cubicBezTo>
                    <a:cubicBezTo>
                      <a:pt x="2788" y="210"/>
                      <a:pt x="2771" y="205"/>
                      <a:pt x="2753" y="205"/>
                    </a:cubicBezTo>
                    <a:cubicBezTo>
                      <a:pt x="2753" y="172"/>
                      <a:pt x="2753" y="115"/>
                      <a:pt x="2789" y="115"/>
                    </a:cubicBezTo>
                    <a:close/>
                    <a:moveTo>
                      <a:pt x="11847" y="116"/>
                    </a:moveTo>
                    <a:cubicBezTo>
                      <a:pt x="11865" y="143"/>
                      <a:pt x="11883" y="178"/>
                      <a:pt x="11883" y="214"/>
                    </a:cubicBezTo>
                    <a:cubicBezTo>
                      <a:pt x="11876" y="215"/>
                      <a:pt x="11870" y="215"/>
                      <a:pt x="11865" y="215"/>
                    </a:cubicBezTo>
                    <a:cubicBezTo>
                      <a:pt x="11817" y="215"/>
                      <a:pt x="11802" y="180"/>
                      <a:pt x="11802" y="116"/>
                    </a:cubicBezTo>
                    <a:close/>
                    <a:moveTo>
                      <a:pt x="475" y="250"/>
                    </a:moveTo>
                    <a:cubicBezTo>
                      <a:pt x="485" y="250"/>
                      <a:pt x="495" y="271"/>
                      <a:pt x="486" y="271"/>
                    </a:cubicBezTo>
                    <a:cubicBezTo>
                      <a:pt x="482" y="271"/>
                      <a:pt x="476" y="268"/>
                      <a:pt x="465" y="260"/>
                    </a:cubicBezTo>
                    <a:lnTo>
                      <a:pt x="465" y="260"/>
                    </a:lnTo>
                    <a:cubicBezTo>
                      <a:pt x="468" y="253"/>
                      <a:pt x="471" y="250"/>
                      <a:pt x="475" y="250"/>
                    </a:cubicBezTo>
                    <a:close/>
                    <a:moveTo>
                      <a:pt x="1586" y="241"/>
                    </a:moveTo>
                    <a:cubicBezTo>
                      <a:pt x="1630" y="241"/>
                      <a:pt x="1675" y="259"/>
                      <a:pt x="1648" y="312"/>
                    </a:cubicBezTo>
                    <a:cubicBezTo>
                      <a:pt x="1633" y="337"/>
                      <a:pt x="1616" y="342"/>
                      <a:pt x="1595" y="342"/>
                    </a:cubicBezTo>
                    <a:cubicBezTo>
                      <a:pt x="1579" y="342"/>
                      <a:pt x="1561" y="339"/>
                      <a:pt x="1541" y="339"/>
                    </a:cubicBezTo>
                    <a:cubicBezTo>
                      <a:pt x="1541" y="303"/>
                      <a:pt x="1541" y="241"/>
                      <a:pt x="1586" y="241"/>
                    </a:cubicBezTo>
                    <a:close/>
                    <a:moveTo>
                      <a:pt x="18403" y="276"/>
                    </a:moveTo>
                    <a:cubicBezTo>
                      <a:pt x="18429" y="303"/>
                      <a:pt x="18464" y="364"/>
                      <a:pt x="18396" y="374"/>
                    </a:cubicBezTo>
                    <a:lnTo>
                      <a:pt x="18396" y="374"/>
                    </a:lnTo>
                    <a:cubicBezTo>
                      <a:pt x="18341" y="368"/>
                      <a:pt x="18351" y="276"/>
                      <a:pt x="18403" y="276"/>
                    </a:cubicBezTo>
                    <a:close/>
                    <a:moveTo>
                      <a:pt x="19293" y="392"/>
                    </a:moveTo>
                    <a:cubicBezTo>
                      <a:pt x="19291" y="393"/>
                      <a:pt x="19290" y="394"/>
                      <a:pt x="19288" y="394"/>
                    </a:cubicBezTo>
                    <a:lnTo>
                      <a:pt x="19288" y="394"/>
                    </a:lnTo>
                    <a:cubicBezTo>
                      <a:pt x="19290" y="394"/>
                      <a:pt x="19292" y="393"/>
                      <a:pt x="19293" y="392"/>
                    </a:cubicBezTo>
                    <a:close/>
                    <a:moveTo>
                      <a:pt x="2379" y="404"/>
                    </a:moveTo>
                    <a:cubicBezTo>
                      <a:pt x="2342" y="404"/>
                      <a:pt x="2298" y="499"/>
                      <a:pt x="2370" y="499"/>
                    </a:cubicBezTo>
                    <a:lnTo>
                      <a:pt x="2414" y="499"/>
                    </a:lnTo>
                    <a:cubicBezTo>
                      <a:pt x="2414" y="428"/>
                      <a:pt x="2397" y="404"/>
                      <a:pt x="2379" y="404"/>
                    </a:cubicBezTo>
                    <a:close/>
                    <a:moveTo>
                      <a:pt x="12963" y="431"/>
                    </a:moveTo>
                    <a:cubicBezTo>
                      <a:pt x="12929" y="431"/>
                      <a:pt x="12889" y="526"/>
                      <a:pt x="12960" y="526"/>
                    </a:cubicBezTo>
                    <a:lnTo>
                      <a:pt x="12996" y="526"/>
                    </a:lnTo>
                    <a:cubicBezTo>
                      <a:pt x="12996" y="454"/>
                      <a:pt x="12980" y="431"/>
                      <a:pt x="12963" y="431"/>
                    </a:cubicBezTo>
                    <a:close/>
                    <a:moveTo>
                      <a:pt x="19165" y="513"/>
                    </a:moveTo>
                    <a:cubicBezTo>
                      <a:pt x="19183" y="513"/>
                      <a:pt x="19195" y="519"/>
                      <a:pt x="19195" y="535"/>
                    </a:cubicBezTo>
                    <a:cubicBezTo>
                      <a:pt x="19195" y="535"/>
                      <a:pt x="19195" y="535"/>
                      <a:pt x="19195" y="535"/>
                    </a:cubicBezTo>
                    <a:lnTo>
                      <a:pt x="19195" y="535"/>
                    </a:lnTo>
                    <a:cubicBezTo>
                      <a:pt x="19196" y="535"/>
                      <a:pt x="19197" y="536"/>
                      <a:pt x="19198" y="536"/>
                    </a:cubicBezTo>
                    <a:lnTo>
                      <a:pt x="19198" y="536"/>
                    </a:lnTo>
                    <a:cubicBezTo>
                      <a:pt x="19222" y="556"/>
                      <a:pt x="19213" y="580"/>
                      <a:pt x="19193" y="580"/>
                    </a:cubicBezTo>
                    <a:cubicBezTo>
                      <a:pt x="19186" y="580"/>
                      <a:pt x="19177" y="577"/>
                      <a:pt x="19169" y="570"/>
                    </a:cubicBezTo>
                    <a:cubicBezTo>
                      <a:pt x="19151" y="552"/>
                      <a:pt x="19124" y="535"/>
                      <a:pt x="19097" y="526"/>
                    </a:cubicBezTo>
                    <a:cubicBezTo>
                      <a:pt x="19117" y="521"/>
                      <a:pt x="19144" y="513"/>
                      <a:pt x="19165" y="513"/>
                    </a:cubicBezTo>
                    <a:close/>
                    <a:moveTo>
                      <a:pt x="17895" y="593"/>
                    </a:moveTo>
                    <a:lnTo>
                      <a:pt x="17895" y="606"/>
                    </a:lnTo>
                    <a:cubicBezTo>
                      <a:pt x="17896" y="601"/>
                      <a:pt x="17896" y="596"/>
                      <a:pt x="17895" y="593"/>
                    </a:cubicBezTo>
                    <a:close/>
                    <a:moveTo>
                      <a:pt x="18937" y="638"/>
                    </a:moveTo>
                    <a:cubicBezTo>
                      <a:pt x="18934" y="639"/>
                      <a:pt x="18931" y="640"/>
                      <a:pt x="18928" y="642"/>
                    </a:cubicBezTo>
                    <a:cubicBezTo>
                      <a:pt x="18932" y="640"/>
                      <a:pt x="18935" y="639"/>
                      <a:pt x="18937" y="638"/>
                    </a:cubicBezTo>
                    <a:close/>
                    <a:moveTo>
                      <a:pt x="19222" y="2067"/>
                    </a:moveTo>
                    <a:cubicBezTo>
                      <a:pt x="19267" y="2067"/>
                      <a:pt x="19267" y="2067"/>
                      <a:pt x="19267" y="2111"/>
                    </a:cubicBezTo>
                    <a:cubicBezTo>
                      <a:pt x="19267" y="2145"/>
                      <a:pt x="19267" y="2186"/>
                      <a:pt x="19222" y="2191"/>
                    </a:cubicBezTo>
                    <a:lnTo>
                      <a:pt x="19222" y="2191"/>
                    </a:lnTo>
                    <a:lnTo>
                      <a:pt x="19222" y="2067"/>
                    </a:lnTo>
                    <a:close/>
                    <a:moveTo>
                      <a:pt x="19641" y="2975"/>
                    </a:moveTo>
                    <a:cubicBezTo>
                      <a:pt x="19596" y="2975"/>
                      <a:pt x="19596" y="2975"/>
                      <a:pt x="19596" y="3020"/>
                    </a:cubicBezTo>
                    <a:cubicBezTo>
                      <a:pt x="19596" y="3028"/>
                      <a:pt x="19589" y="3094"/>
                      <a:pt x="19607" y="3094"/>
                    </a:cubicBezTo>
                    <a:cubicBezTo>
                      <a:pt x="19609" y="3094"/>
                      <a:pt x="19611" y="3093"/>
                      <a:pt x="19614" y="3091"/>
                    </a:cubicBezTo>
                    <a:cubicBezTo>
                      <a:pt x="19658" y="3064"/>
                      <a:pt x="19641" y="3029"/>
                      <a:pt x="19641" y="2975"/>
                    </a:cubicBezTo>
                    <a:close/>
                    <a:moveTo>
                      <a:pt x="11954" y="5282"/>
                    </a:moveTo>
                    <a:cubicBezTo>
                      <a:pt x="11953" y="5283"/>
                      <a:pt x="11953" y="5283"/>
                      <a:pt x="11953" y="5284"/>
                    </a:cubicBezTo>
                    <a:lnTo>
                      <a:pt x="11953" y="5284"/>
                    </a:lnTo>
                    <a:cubicBezTo>
                      <a:pt x="11953" y="5283"/>
                      <a:pt x="11953" y="5283"/>
                      <a:pt x="11954" y="5282"/>
                    </a:cubicBezTo>
                    <a:close/>
                    <a:moveTo>
                      <a:pt x="10769" y="5229"/>
                    </a:moveTo>
                    <a:lnTo>
                      <a:pt x="10725" y="5273"/>
                    </a:lnTo>
                    <a:cubicBezTo>
                      <a:pt x="10746" y="5302"/>
                      <a:pt x="10764" y="5317"/>
                      <a:pt x="10777" y="5317"/>
                    </a:cubicBezTo>
                    <a:cubicBezTo>
                      <a:pt x="10795" y="5317"/>
                      <a:pt x="10805" y="5287"/>
                      <a:pt x="10805" y="5229"/>
                    </a:cubicBezTo>
                    <a:close/>
                    <a:moveTo>
                      <a:pt x="16703" y="5476"/>
                    </a:moveTo>
                    <a:cubicBezTo>
                      <a:pt x="16727" y="5476"/>
                      <a:pt x="16743" y="5483"/>
                      <a:pt x="16737" y="5523"/>
                    </a:cubicBezTo>
                    <a:lnTo>
                      <a:pt x="16701" y="5523"/>
                    </a:lnTo>
                    <a:lnTo>
                      <a:pt x="16657" y="5478"/>
                    </a:lnTo>
                    <a:cubicBezTo>
                      <a:pt x="16673" y="5478"/>
                      <a:pt x="16689" y="5476"/>
                      <a:pt x="16703" y="5476"/>
                    </a:cubicBezTo>
                    <a:close/>
                    <a:moveTo>
                      <a:pt x="3456" y="5451"/>
                    </a:moveTo>
                    <a:cubicBezTo>
                      <a:pt x="3519" y="5451"/>
                      <a:pt x="3510" y="5549"/>
                      <a:pt x="3456" y="5549"/>
                    </a:cubicBezTo>
                    <a:cubicBezTo>
                      <a:pt x="3358" y="5549"/>
                      <a:pt x="3358" y="5451"/>
                      <a:pt x="3456" y="5451"/>
                    </a:cubicBezTo>
                    <a:close/>
                    <a:moveTo>
                      <a:pt x="9273" y="5451"/>
                    </a:moveTo>
                    <a:cubicBezTo>
                      <a:pt x="9335" y="5451"/>
                      <a:pt x="9326" y="5549"/>
                      <a:pt x="9273" y="5549"/>
                    </a:cubicBezTo>
                    <a:cubicBezTo>
                      <a:pt x="9246" y="5514"/>
                      <a:pt x="9201" y="5460"/>
                      <a:pt x="9273" y="5451"/>
                    </a:cubicBezTo>
                    <a:close/>
                    <a:moveTo>
                      <a:pt x="4000" y="5505"/>
                    </a:moveTo>
                    <a:cubicBezTo>
                      <a:pt x="4062" y="5505"/>
                      <a:pt x="4053" y="5603"/>
                      <a:pt x="4000" y="5603"/>
                    </a:cubicBezTo>
                    <a:cubicBezTo>
                      <a:pt x="3973" y="5567"/>
                      <a:pt x="3928" y="5514"/>
                      <a:pt x="4000" y="5505"/>
                    </a:cubicBezTo>
                    <a:close/>
                    <a:moveTo>
                      <a:pt x="16057" y="5638"/>
                    </a:moveTo>
                    <a:cubicBezTo>
                      <a:pt x="16058" y="5638"/>
                      <a:pt x="16059" y="5638"/>
                      <a:pt x="16060" y="5638"/>
                    </a:cubicBezTo>
                    <a:cubicBezTo>
                      <a:pt x="16059" y="5638"/>
                      <a:pt x="16058" y="5638"/>
                      <a:pt x="16057" y="5638"/>
                    </a:cubicBezTo>
                    <a:close/>
                    <a:moveTo>
                      <a:pt x="1426" y="5558"/>
                    </a:moveTo>
                    <a:lnTo>
                      <a:pt x="1381" y="5612"/>
                    </a:lnTo>
                    <a:cubicBezTo>
                      <a:pt x="1404" y="5639"/>
                      <a:pt x="1423" y="5650"/>
                      <a:pt x="1437" y="5650"/>
                    </a:cubicBezTo>
                    <a:cubicBezTo>
                      <a:pt x="1477" y="5650"/>
                      <a:pt x="1478" y="5565"/>
                      <a:pt x="1426" y="5558"/>
                    </a:cubicBezTo>
                    <a:close/>
                    <a:moveTo>
                      <a:pt x="1880" y="5674"/>
                    </a:moveTo>
                    <a:lnTo>
                      <a:pt x="1880" y="5674"/>
                    </a:lnTo>
                    <a:cubicBezTo>
                      <a:pt x="1880" y="5674"/>
                      <a:pt x="1880" y="5674"/>
                      <a:pt x="1880" y="5674"/>
                    </a:cubicBezTo>
                    <a:cubicBezTo>
                      <a:pt x="1880" y="5674"/>
                      <a:pt x="1880" y="5674"/>
                      <a:pt x="1880" y="5674"/>
                    </a:cubicBezTo>
                    <a:close/>
                    <a:moveTo>
                      <a:pt x="5282" y="5532"/>
                    </a:moveTo>
                    <a:lnTo>
                      <a:pt x="5282" y="5674"/>
                    </a:lnTo>
                    <a:cubicBezTo>
                      <a:pt x="5247" y="5630"/>
                      <a:pt x="5211" y="5532"/>
                      <a:pt x="5282" y="5532"/>
                    </a:cubicBezTo>
                    <a:close/>
                    <a:moveTo>
                      <a:pt x="7780" y="5503"/>
                    </a:moveTo>
                    <a:cubicBezTo>
                      <a:pt x="7793" y="5503"/>
                      <a:pt x="7807" y="5509"/>
                      <a:pt x="7821" y="5523"/>
                    </a:cubicBezTo>
                    <a:cubicBezTo>
                      <a:pt x="7851" y="5560"/>
                      <a:pt x="7868" y="5679"/>
                      <a:pt x="7815" y="5679"/>
                    </a:cubicBezTo>
                    <a:cubicBezTo>
                      <a:pt x="7805" y="5679"/>
                      <a:pt x="7792" y="5675"/>
                      <a:pt x="7776" y="5665"/>
                    </a:cubicBezTo>
                    <a:cubicBezTo>
                      <a:pt x="7750" y="5638"/>
                      <a:pt x="7732" y="5603"/>
                      <a:pt x="7732" y="5567"/>
                    </a:cubicBezTo>
                    <a:cubicBezTo>
                      <a:pt x="7732" y="5531"/>
                      <a:pt x="7753" y="5503"/>
                      <a:pt x="7780" y="5503"/>
                    </a:cubicBezTo>
                    <a:close/>
                    <a:moveTo>
                      <a:pt x="6743" y="5692"/>
                    </a:moveTo>
                    <a:lnTo>
                      <a:pt x="6743" y="5692"/>
                    </a:lnTo>
                    <a:cubicBezTo>
                      <a:pt x="6743" y="5692"/>
                      <a:pt x="6743" y="5692"/>
                      <a:pt x="6742" y="5692"/>
                    </a:cubicBezTo>
                    <a:lnTo>
                      <a:pt x="6742" y="5692"/>
                    </a:lnTo>
                    <a:cubicBezTo>
                      <a:pt x="6743" y="5692"/>
                      <a:pt x="6743" y="5692"/>
                      <a:pt x="6743" y="5692"/>
                    </a:cubicBezTo>
                    <a:close/>
                    <a:moveTo>
                      <a:pt x="17360" y="5630"/>
                    </a:moveTo>
                    <a:cubicBezTo>
                      <a:pt x="17298" y="5630"/>
                      <a:pt x="17316" y="5728"/>
                      <a:pt x="17360" y="5728"/>
                    </a:cubicBezTo>
                    <a:cubicBezTo>
                      <a:pt x="17414" y="5728"/>
                      <a:pt x="17423" y="5630"/>
                      <a:pt x="17360" y="5630"/>
                    </a:cubicBezTo>
                    <a:close/>
                    <a:moveTo>
                      <a:pt x="6485" y="5647"/>
                    </a:moveTo>
                    <a:lnTo>
                      <a:pt x="6449" y="5692"/>
                    </a:lnTo>
                    <a:cubicBezTo>
                      <a:pt x="6468" y="5718"/>
                      <a:pt x="6485" y="5731"/>
                      <a:pt x="6498" y="5731"/>
                    </a:cubicBezTo>
                    <a:cubicBezTo>
                      <a:pt x="6517" y="5731"/>
                      <a:pt x="6529" y="5705"/>
                      <a:pt x="6529" y="5647"/>
                    </a:cubicBezTo>
                    <a:close/>
                    <a:moveTo>
                      <a:pt x="10591" y="5252"/>
                    </a:moveTo>
                    <a:cubicBezTo>
                      <a:pt x="10575" y="5252"/>
                      <a:pt x="10555" y="5258"/>
                      <a:pt x="10529" y="5273"/>
                    </a:cubicBezTo>
                    <a:cubicBezTo>
                      <a:pt x="10495" y="5313"/>
                      <a:pt x="10457" y="5318"/>
                      <a:pt x="10413" y="5318"/>
                    </a:cubicBezTo>
                    <a:cubicBezTo>
                      <a:pt x="10399" y="5318"/>
                      <a:pt x="10384" y="5318"/>
                      <a:pt x="10368" y="5318"/>
                    </a:cubicBezTo>
                    <a:cubicBezTo>
                      <a:pt x="10351" y="5318"/>
                      <a:pt x="10333" y="5416"/>
                      <a:pt x="10279" y="5416"/>
                    </a:cubicBezTo>
                    <a:cubicBezTo>
                      <a:pt x="10279" y="5385"/>
                      <a:pt x="10306" y="5293"/>
                      <a:pt x="10272" y="5293"/>
                    </a:cubicBezTo>
                    <a:cubicBezTo>
                      <a:pt x="10267" y="5293"/>
                      <a:pt x="10261" y="5295"/>
                      <a:pt x="10253" y="5300"/>
                    </a:cubicBezTo>
                    <a:cubicBezTo>
                      <a:pt x="10208" y="5318"/>
                      <a:pt x="10181" y="5380"/>
                      <a:pt x="10155" y="5407"/>
                    </a:cubicBezTo>
                    <a:cubicBezTo>
                      <a:pt x="10192" y="5360"/>
                      <a:pt x="10160" y="5350"/>
                      <a:pt x="10117" y="5350"/>
                    </a:cubicBezTo>
                    <a:cubicBezTo>
                      <a:pt x="10088" y="5350"/>
                      <a:pt x="10053" y="5355"/>
                      <a:pt x="10033" y="5355"/>
                    </a:cubicBezTo>
                    <a:cubicBezTo>
                      <a:pt x="10028" y="5355"/>
                      <a:pt x="10024" y="5354"/>
                      <a:pt x="10021" y="5353"/>
                    </a:cubicBezTo>
                    <a:cubicBezTo>
                      <a:pt x="9959" y="5336"/>
                      <a:pt x="10021" y="5264"/>
                      <a:pt x="9950" y="5264"/>
                    </a:cubicBezTo>
                    <a:cubicBezTo>
                      <a:pt x="9948" y="5264"/>
                      <a:pt x="9947" y="5264"/>
                      <a:pt x="9946" y="5264"/>
                    </a:cubicBezTo>
                    <a:cubicBezTo>
                      <a:pt x="9878" y="5264"/>
                      <a:pt x="9871" y="5505"/>
                      <a:pt x="9959" y="5505"/>
                    </a:cubicBezTo>
                    <a:lnTo>
                      <a:pt x="9905" y="5505"/>
                    </a:lnTo>
                    <a:cubicBezTo>
                      <a:pt x="9834" y="5505"/>
                      <a:pt x="9763" y="5603"/>
                      <a:pt x="9843" y="5621"/>
                    </a:cubicBezTo>
                    <a:cubicBezTo>
                      <a:pt x="9869" y="5624"/>
                      <a:pt x="9894" y="5627"/>
                      <a:pt x="9920" y="5627"/>
                    </a:cubicBezTo>
                    <a:cubicBezTo>
                      <a:pt x="9957" y="5627"/>
                      <a:pt x="9993" y="5622"/>
                      <a:pt x="10030" y="5612"/>
                    </a:cubicBezTo>
                    <a:cubicBezTo>
                      <a:pt x="10074" y="5612"/>
                      <a:pt x="10128" y="5576"/>
                      <a:pt x="10146" y="5532"/>
                    </a:cubicBezTo>
                    <a:cubicBezTo>
                      <a:pt x="10163" y="5508"/>
                      <a:pt x="10183" y="5506"/>
                      <a:pt x="10203" y="5506"/>
                    </a:cubicBezTo>
                    <a:cubicBezTo>
                      <a:pt x="10207" y="5506"/>
                      <a:pt x="10210" y="5506"/>
                      <a:pt x="10214" y="5506"/>
                    </a:cubicBezTo>
                    <a:cubicBezTo>
                      <a:pt x="10242" y="5506"/>
                      <a:pt x="10265" y="5502"/>
                      <a:pt x="10270" y="5434"/>
                    </a:cubicBezTo>
                    <a:cubicBezTo>
                      <a:pt x="10270" y="5540"/>
                      <a:pt x="10431" y="5558"/>
                      <a:pt x="10502" y="5576"/>
                    </a:cubicBezTo>
                    <a:cubicBezTo>
                      <a:pt x="10538" y="5585"/>
                      <a:pt x="10564" y="5594"/>
                      <a:pt x="10600" y="5612"/>
                    </a:cubicBezTo>
                    <a:cubicBezTo>
                      <a:pt x="10591" y="5665"/>
                      <a:pt x="10627" y="5710"/>
                      <a:pt x="10680" y="5719"/>
                    </a:cubicBezTo>
                    <a:lnTo>
                      <a:pt x="10680" y="5621"/>
                    </a:lnTo>
                    <a:cubicBezTo>
                      <a:pt x="10734" y="5621"/>
                      <a:pt x="10748" y="5680"/>
                      <a:pt x="10790" y="5680"/>
                    </a:cubicBezTo>
                    <a:cubicBezTo>
                      <a:pt x="10797" y="5680"/>
                      <a:pt x="10805" y="5678"/>
                      <a:pt x="10814" y="5674"/>
                    </a:cubicBezTo>
                    <a:cubicBezTo>
                      <a:pt x="10876" y="5656"/>
                      <a:pt x="10929" y="5621"/>
                      <a:pt x="10956" y="5567"/>
                    </a:cubicBezTo>
                    <a:cubicBezTo>
                      <a:pt x="10974" y="5540"/>
                      <a:pt x="10956" y="5523"/>
                      <a:pt x="10992" y="5523"/>
                    </a:cubicBezTo>
                    <a:cubicBezTo>
                      <a:pt x="11019" y="5532"/>
                      <a:pt x="11045" y="5540"/>
                      <a:pt x="11072" y="5558"/>
                    </a:cubicBezTo>
                    <a:cubicBezTo>
                      <a:pt x="11111" y="5584"/>
                      <a:pt x="11155" y="5620"/>
                      <a:pt x="11196" y="5620"/>
                    </a:cubicBezTo>
                    <a:cubicBezTo>
                      <a:pt x="11212" y="5620"/>
                      <a:pt x="11227" y="5615"/>
                      <a:pt x="11241" y="5603"/>
                    </a:cubicBezTo>
                    <a:cubicBezTo>
                      <a:pt x="11281" y="5570"/>
                      <a:pt x="11330" y="5551"/>
                      <a:pt x="11382" y="5551"/>
                    </a:cubicBezTo>
                    <a:cubicBezTo>
                      <a:pt x="11400" y="5551"/>
                      <a:pt x="11419" y="5554"/>
                      <a:pt x="11437" y="5558"/>
                    </a:cubicBezTo>
                    <a:cubicBezTo>
                      <a:pt x="11469" y="5566"/>
                      <a:pt x="11494" y="5652"/>
                      <a:pt x="11517" y="5652"/>
                    </a:cubicBezTo>
                    <a:cubicBezTo>
                      <a:pt x="11520" y="5652"/>
                      <a:pt x="11523" y="5650"/>
                      <a:pt x="11526" y="5647"/>
                    </a:cubicBezTo>
                    <a:cubicBezTo>
                      <a:pt x="11606" y="5585"/>
                      <a:pt x="11482" y="5487"/>
                      <a:pt x="11598" y="5487"/>
                    </a:cubicBezTo>
                    <a:cubicBezTo>
                      <a:pt x="11713" y="5487"/>
                      <a:pt x="11553" y="5683"/>
                      <a:pt x="11678" y="5683"/>
                    </a:cubicBezTo>
                    <a:cubicBezTo>
                      <a:pt x="11740" y="5683"/>
                      <a:pt x="11687" y="5603"/>
                      <a:pt x="11731" y="5585"/>
                    </a:cubicBezTo>
                    <a:cubicBezTo>
                      <a:pt x="11762" y="5578"/>
                      <a:pt x="11791" y="5575"/>
                      <a:pt x="11820" y="5575"/>
                    </a:cubicBezTo>
                    <a:cubicBezTo>
                      <a:pt x="11867" y="5575"/>
                      <a:pt x="11913" y="5583"/>
                      <a:pt x="11963" y="5594"/>
                    </a:cubicBezTo>
                    <a:cubicBezTo>
                      <a:pt x="12093" y="5625"/>
                      <a:pt x="12243" y="5688"/>
                      <a:pt x="12385" y="5688"/>
                    </a:cubicBezTo>
                    <a:cubicBezTo>
                      <a:pt x="12408" y="5688"/>
                      <a:pt x="12430" y="5687"/>
                      <a:pt x="12453" y="5683"/>
                    </a:cubicBezTo>
                    <a:cubicBezTo>
                      <a:pt x="12497" y="5674"/>
                      <a:pt x="12506" y="5630"/>
                      <a:pt x="12542" y="5594"/>
                    </a:cubicBezTo>
                    <a:cubicBezTo>
                      <a:pt x="12563" y="5573"/>
                      <a:pt x="12575" y="5565"/>
                      <a:pt x="12581" y="5565"/>
                    </a:cubicBezTo>
                    <a:cubicBezTo>
                      <a:pt x="12599" y="5565"/>
                      <a:pt x="12575" y="5628"/>
                      <a:pt x="12595" y="5647"/>
                    </a:cubicBezTo>
                    <a:cubicBezTo>
                      <a:pt x="12599" y="5651"/>
                      <a:pt x="12608" y="5653"/>
                      <a:pt x="12619" y="5653"/>
                    </a:cubicBezTo>
                    <a:cubicBezTo>
                      <a:pt x="12659" y="5653"/>
                      <a:pt x="12735" y="5631"/>
                      <a:pt x="12755" y="5603"/>
                    </a:cubicBezTo>
                    <a:cubicBezTo>
                      <a:pt x="12774" y="5558"/>
                      <a:pt x="12785" y="5540"/>
                      <a:pt x="12794" y="5540"/>
                    </a:cubicBezTo>
                    <a:cubicBezTo>
                      <a:pt x="12806" y="5540"/>
                      <a:pt x="12815" y="5574"/>
                      <a:pt x="12836" y="5621"/>
                    </a:cubicBezTo>
                    <a:cubicBezTo>
                      <a:pt x="12836" y="5621"/>
                      <a:pt x="12836" y="5622"/>
                      <a:pt x="12837" y="5622"/>
                    </a:cubicBezTo>
                    <a:cubicBezTo>
                      <a:pt x="12850" y="5622"/>
                      <a:pt x="12906" y="5443"/>
                      <a:pt x="12889" y="5443"/>
                    </a:cubicBezTo>
                    <a:cubicBezTo>
                      <a:pt x="12916" y="5443"/>
                      <a:pt x="12925" y="5540"/>
                      <a:pt x="12925" y="5567"/>
                    </a:cubicBezTo>
                    <a:cubicBezTo>
                      <a:pt x="12934" y="5587"/>
                      <a:pt x="12949" y="5593"/>
                      <a:pt x="12965" y="5593"/>
                    </a:cubicBezTo>
                    <a:cubicBezTo>
                      <a:pt x="12993" y="5593"/>
                      <a:pt x="13027" y="5573"/>
                      <a:pt x="13049" y="5567"/>
                    </a:cubicBezTo>
                    <a:cubicBezTo>
                      <a:pt x="13064" y="5557"/>
                      <a:pt x="13128" y="5533"/>
                      <a:pt x="13174" y="5533"/>
                    </a:cubicBezTo>
                    <a:cubicBezTo>
                      <a:pt x="13209" y="5533"/>
                      <a:pt x="13234" y="5547"/>
                      <a:pt x="13219" y="5594"/>
                    </a:cubicBezTo>
                    <a:cubicBezTo>
                      <a:pt x="13205" y="5634"/>
                      <a:pt x="13212" y="5649"/>
                      <a:pt x="13229" y="5649"/>
                    </a:cubicBezTo>
                    <a:cubicBezTo>
                      <a:pt x="13269" y="5649"/>
                      <a:pt x="13363" y="5573"/>
                      <a:pt x="13388" y="5567"/>
                    </a:cubicBezTo>
                    <a:cubicBezTo>
                      <a:pt x="13391" y="5567"/>
                      <a:pt x="13394" y="5566"/>
                      <a:pt x="13396" y="5566"/>
                    </a:cubicBezTo>
                    <a:cubicBezTo>
                      <a:pt x="13463" y="5566"/>
                      <a:pt x="13464" y="5740"/>
                      <a:pt x="13508" y="5740"/>
                    </a:cubicBezTo>
                    <a:cubicBezTo>
                      <a:pt x="13517" y="5740"/>
                      <a:pt x="13527" y="5734"/>
                      <a:pt x="13539" y="5719"/>
                    </a:cubicBezTo>
                    <a:cubicBezTo>
                      <a:pt x="13539" y="5612"/>
                      <a:pt x="13415" y="5460"/>
                      <a:pt x="13361" y="5398"/>
                    </a:cubicBezTo>
                    <a:cubicBezTo>
                      <a:pt x="13354" y="5398"/>
                      <a:pt x="13284" y="5317"/>
                      <a:pt x="13261" y="5317"/>
                    </a:cubicBezTo>
                    <a:cubicBezTo>
                      <a:pt x="13257" y="5317"/>
                      <a:pt x="13254" y="5320"/>
                      <a:pt x="13254" y="5327"/>
                    </a:cubicBezTo>
                    <a:cubicBezTo>
                      <a:pt x="13239" y="5348"/>
                      <a:pt x="13226" y="5356"/>
                      <a:pt x="13209" y="5356"/>
                    </a:cubicBezTo>
                    <a:cubicBezTo>
                      <a:pt x="13197" y="5356"/>
                      <a:pt x="13184" y="5352"/>
                      <a:pt x="13165" y="5345"/>
                    </a:cubicBezTo>
                    <a:cubicBezTo>
                      <a:pt x="13132" y="5324"/>
                      <a:pt x="13078" y="5284"/>
                      <a:pt x="13031" y="5284"/>
                    </a:cubicBezTo>
                    <a:cubicBezTo>
                      <a:pt x="13015" y="5284"/>
                      <a:pt x="13000" y="5289"/>
                      <a:pt x="12987" y="5300"/>
                    </a:cubicBezTo>
                    <a:cubicBezTo>
                      <a:pt x="12949" y="5327"/>
                      <a:pt x="12937" y="5351"/>
                      <a:pt x="12922" y="5351"/>
                    </a:cubicBezTo>
                    <a:cubicBezTo>
                      <a:pt x="12912" y="5351"/>
                      <a:pt x="12901" y="5342"/>
                      <a:pt x="12880" y="5318"/>
                    </a:cubicBezTo>
                    <a:cubicBezTo>
                      <a:pt x="12835" y="5318"/>
                      <a:pt x="12766" y="5374"/>
                      <a:pt x="12721" y="5374"/>
                    </a:cubicBezTo>
                    <a:cubicBezTo>
                      <a:pt x="12694" y="5374"/>
                      <a:pt x="12675" y="5354"/>
                      <a:pt x="12675" y="5291"/>
                    </a:cubicBezTo>
                    <a:cubicBezTo>
                      <a:pt x="12675" y="5345"/>
                      <a:pt x="12645" y="5359"/>
                      <a:pt x="12607" y="5359"/>
                    </a:cubicBezTo>
                    <a:cubicBezTo>
                      <a:pt x="12566" y="5359"/>
                      <a:pt x="12514" y="5342"/>
                      <a:pt x="12480" y="5342"/>
                    </a:cubicBezTo>
                    <a:cubicBezTo>
                      <a:pt x="12473" y="5342"/>
                      <a:pt x="12467" y="5343"/>
                      <a:pt x="12461" y="5345"/>
                    </a:cubicBezTo>
                    <a:cubicBezTo>
                      <a:pt x="12408" y="5362"/>
                      <a:pt x="12453" y="5407"/>
                      <a:pt x="12408" y="5451"/>
                    </a:cubicBezTo>
                    <a:cubicBezTo>
                      <a:pt x="12401" y="5457"/>
                      <a:pt x="12395" y="5459"/>
                      <a:pt x="12390" y="5459"/>
                    </a:cubicBezTo>
                    <a:cubicBezTo>
                      <a:pt x="12359" y="5459"/>
                      <a:pt x="12346" y="5384"/>
                      <a:pt x="12346" y="5353"/>
                    </a:cubicBezTo>
                    <a:cubicBezTo>
                      <a:pt x="12346" y="5300"/>
                      <a:pt x="12332" y="5283"/>
                      <a:pt x="12311" y="5283"/>
                    </a:cubicBezTo>
                    <a:cubicBezTo>
                      <a:pt x="12277" y="5283"/>
                      <a:pt x="12224" y="5330"/>
                      <a:pt x="12185" y="5336"/>
                    </a:cubicBezTo>
                    <a:cubicBezTo>
                      <a:pt x="12159" y="5336"/>
                      <a:pt x="11947" y="5302"/>
                      <a:pt x="11953" y="5284"/>
                    </a:cubicBezTo>
                    <a:lnTo>
                      <a:pt x="11953" y="5284"/>
                    </a:lnTo>
                    <a:cubicBezTo>
                      <a:pt x="11938" y="5308"/>
                      <a:pt x="11989" y="5283"/>
                      <a:pt x="11963" y="5327"/>
                    </a:cubicBezTo>
                    <a:cubicBezTo>
                      <a:pt x="11945" y="5353"/>
                      <a:pt x="11909" y="5353"/>
                      <a:pt x="11883" y="5353"/>
                    </a:cubicBezTo>
                    <a:cubicBezTo>
                      <a:pt x="11865" y="5353"/>
                      <a:pt x="11793" y="5353"/>
                      <a:pt x="11776" y="5318"/>
                    </a:cubicBezTo>
                    <a:cubicBezTo>
                      <a:pt x="11762" y="5297"/>
                      <a:pt x="11759" y="5265"/>
                      <a:pt x="11732" y="5265"/>
                    </a:cubicBezTo>
                    <a:cubicBezTo>
                      <a:pt x="11725" y="5265"/>
                      <a:pt x="11716" y="5267"/>
                      <a:pt x="11704" y="5273"/>
                    </a:cubicBezTo>
                    <a:cubicBezTo>
                      <a:pt x="11642" y="5309"/>
                      <a:pt x="11660" y="5362"/>
                      <a:pt x="11624" y="5380"/>
                    </a:cubicBezTo>
                    <a:cubicBezTo>
                      <a:pt x="11618" y="5384"/>
                      <a:pt x="11611" y="5386"/>
                      <a:pt x="11604" y="5386"/>
                    </a:cubicBezTo>
                    <a:cubicBezTo>
                      <a:pt x="11558" y="5386"/>
                      <a:pt x="11493" y="5324"/>
                      <a:pt x="11455" y="5309"/>
                    </a:cubicBezTo>
                    <a:cubicBezTo>
                      <a:pt x="11410" y="5273"/>
                      <a:pt x="11348" y="5264"/>
                      <a:pt x="11295" y="5264"/>
                    </a:cubicBezTo>
                    <a:cubicBezTo>
                      <a:pt x="11232" y="5273"/>
                      <a:pt x="11179" y="5282"/>
                      <a:pt x="11134" y="5318"/>
                    </a:cubicBezTo>
                    <a:cubicBezTo>
                      <a:pt x="11108" y="5336"/>
                      <a:pt x="11063" y="5407"/>
                      <a:pt x="11036" y="5407"/>
                    </a:cubicBezTo>
                    <a:cubicBezTo>
                      <a:pt x="11054" y="5371"/>
                      <a:pt x="11063" y="5336"/>
                      <a:pt x="11063" y="5300"/>
                    </a:cubicBezTo>
                    <a:cubicBezTo>
                      <a:pt x="11055" y="5284"/>
                      <a:pt x="11030" y="5279"/>
                      <a:pt x="11004" y="5279"/>
                    </a:cubicBezTo>
                    <a:cubicBezTo>
                      <a:pt x="10971" y="5279"/>
                      <a:pt x="10935" y="5286"/>
                      <a:pt x="10921" y="5291"/>
                    </a:cubicBezTo>
                    <a:cubicBezTo>
                      <a:pt x="10885" y="5300"/>
                      <a:pt x="10903" y="5353"/>
                      <a:pt x="10858" y="5362"/>
                    </a:cubicBezTo>
                    <a:cubicBezTo>
                      <a:pt x="10814" y="5362"/>
                      <a:pt x="10778" y="5353"/>
                      <a:pt x="10742" y="5345"/>
                    </a:cubicBezTo>
                    <a:cubicBezTo>
                      <a:pt x="10662" y="5311"/>
                      <a:pt x="10642" y="5252"/>
                      <a:pt x="10591" y="5252"/>
                    </a:cubicBezTo>
                    <a:close/>
                    <a:moveTo>
                      <a:pt x="17156" y="5674"/>
                    </a:moveTo>
                    <a:cubicBezTo>
                      <a:pt x="17075" y="5674"/>
                      <a:pt x="17058" y="5710"/>
                      <a:pt x="17111" y="5772"/>
                    </a:cubicBezTo>
                    <a:cubicBezTo>
                      <a:pt x="17138" y="5745"/>
                      <a:pt x="17164" y="5728"/>
                      <a:pt x="17156" y="5674"/>
                    </a:cubicBezTo>
                    <a:close/>
                    <a:moveTo>
                      <a:pt x="2922" y="0"/>
                    </a:moveTo>
                    <a:lnTo>
                      <a:pt x="2922" y="0"/>
                    </a:lnTo>
                    <a:cubicBezTo>
                      <a:pt x="2895" y="63"/>
                      <a:pt x="2868" y="63"/>
                      <a:pt x="2797" y="63"/>
                    </a:cubicBezTo>
                    <a:cubicBezTo>
                      <a:pt x="2735" y="63"/>
                      <a:pt x="2673" y="71"/>
                      <a:pt x="2619" y="98"/>
                    </a:cubicBezTo>
                    <a:cubicBezTo>
                      <a:pt x="2611" y="106"/>
                      <a:pt x="2565" y="153"/>
                      <a:pt x="2551" y="153"/>
                    </a:cubicBezTo>
                    <a:cubicBezTo>
                      <a:pt x="2549" y="153"/>
                      <a:pt x="2549" y="152"/>
                      <a:pt x="2548" y="152"/>
                    </a:cubicBezTo>
                    <a:cubicBezTo>
                      <a:pt x="2539" y="143"/>
                      <a:pt x="2503" y="80"/>
                      <a:pt x="2485" y="71"/>
                    </a:cubicBezTo>
                    <a:cubicBezTo>
                      <a:pt x="2481" y="71"/>
                      <a:pt x="2477" y="70"/>
                      <a:pt x="2474" y="70"/>
                    </a:cubicBezTo>
                    <a:cubicBezTo>
                      <a:pt x="2434" y="70"/>
                      <a:pt x="2401" y="107"/>
                      <a:pt x="2361" y="107"/>
                    </a:cubicBezTo>
                    <a:lnTo>
                      <a:pt x="2218" y="107"/>
                    </a:lnTo>
                    <a:cubicBezTo>
                      <a:pt x="2204" y="88"/>
                      <a:pt x="2192" y="81"/>
                      <a:pt x="2181" y="81"/>
                    </a:cubicBezTo>
                    <a:cubicBezTo>
                      <a:pt x="2148" y="81"/>
                      <a:pt x="2136" y="162"/>
                      <a:pt x="2129" y="196"/>
                    </a:cubicBezTo>
                    <a:cubicBezTo>
                      <a:pt x="2120" y="232"/>
                      <a:pt x="2085" y="250"/>
                      <a:pt x="2049" y="250"/>
                    </a:cubicBezTo>
                    <a:cubicBezTo>
                      <a:pt x="2049" y="152"/>
                      <a:pt x="2067" y="116"/>
                      <a:pt x="1978" y="107"/>
                    </a:cubicBezTo>
                    <a:cubicBezTo>
                      <a:pt x="1898" y="98"/>
                      <a:pt x="1817" y="96"/>
                      <a:pt x="1737" y="96"/>
                    </a:cubicBezTo>
                    <a:cubicBezTo>
                      <a:pt x="1657" y="96"/>
                      <a:pt x="1577" y="98"/>
                      <a:pt x="1497" y="98"/>
                    </a:cubicBezTo>
                    <a:cubicBezTo>
                      <a:pt x="1491" y="98"/>
                      <a:pt x="1468" y="97"/>
                      <a:pt x="1441" y="97"/>
                    </a:cubicBezTo>
                    <a:cubicBezTo>
                      <a:pt x="1388" y="97"/>
                      <a:pt x="1319" y="101"/>
                      <a:pt x="1336" y="125"/>
                    </a:cubicBezTo>
                    <a:cubicBezTo>
                      <a:pt x="1366" y="172"/>
                      <a:pt x="1333" y="188"/>
                      <a:pt x="1296" y="188"/>
                    </a:cubicBezTo>
                    <a:cubicBezTo>
                      <a:pt x="1278" y="188"/>
                      <a:pt x="1259" y="184"/>
                      <a:pt x="1247" y="178"/>
                    </a:cubicBezTo>
                    <a:cubicBezTo>
                      <a:pt x="1212" y="169"/>
                      <a:pt x="1230" y="125"/>
                      <a:pt x="1212" y="107"/>
                    </a:cubicBezTo>
                    <a:cubicBezTo>
                      <a:pt x="1185" y="89"/>
                      <a:pt x="1158" y="89"/>
                      <a:pt x="1132" y="89"/>
                    </a:cubicBezTo>
                    <a:cubicBezTo>
                      <a:pt x="1112" y="89"/>
                      <a:pt x="1066" y="81"/>
                      <a:pt x="1023" y="81"/>
                    </a:cubicBezTo>
                    <a:cubicBezTo>
                      <a:pt x="986" y="81"/>
                      <a:pt x="952" y="87"/>
                      <a:pt x="936" y="107"/>
                    </a:cubicBezTo>
                    <a:cubicBezTo>
                      <a:pt x="920" y="127"/>
                      <a:pt x="906" y="131"/>
                      <a:pt x="892" y="131"/>
                    </a:cubicBezTo>
                    <a:cubicBezTo>
                      <a:pt x="881" y="131"/>
                      <a:pt x="870" y="128"/>
                      <a:pt x="858" y="128"/>
                    </a:cubicBezTo>
                    <a:cubicBezTo>
                      <a:pt x="849" y="128"/>
                      <a:pt x="839" y="130"/>
                      <a:pt x="829" y="134"/>
                    </a:cubicBezTo>
                    <a:cubicBezTo>
                      <a:pt x="793" y="152"/>
                      <a:pt x="766" y="214"/>
                      <a:pt x="749" y="214"/>
                    </a:cubicBezTo>
                    <a:cubicBezTo>
                      <a:pt x="731" y="214"/>
                      <a:pt x="722" y="169"/>
                      <a:pt x="704" y="152"/>
                    </a:cubicBezTo>
                    <a:cubicBezTo>
                      <a:pt x="660" y="125"/>
                      <a:pt x="606" y="107"/>
                      <a:pt x="544" y="107"/>
                    </a:cubicBezTo>
                    <a:cubicBezTo>
                      <a:pt x="464" y="107"/>
                      <a:pt x="374" y="116"/>
                      <a:pt x="285" y="125"/>
                    </a:cubicBezTo>
                    <a:cubicBezTo>
                      <a:pt x="254" y="133"/>
                      <a:pt x="236" y="161"/>
                      <a:pt x="233" y="204"/>
                    </a:cubicBezTo>
                    <a:lnTo>
                      <a:pt x="233" y="204"/>
                    </a:lnTo>
                    <a:cubicBezTo>
                      <a:pt x="158" y="206"/>
                      <a:pt x="92" y="222"/>
                      <a:pt x="81" y="259"/>
                    </a:cubicBezTo>
                    <a:cubicBezTo>
                      <a:pt x="72" y="285"/>
                      <a:pt x="54" y="401"/>
                      <a:pt x="89" y="419"/>
                    </a:cubicBezTo>
                    <a:cubicBezTo>
                      <a:pt x="161" y="446"/>
                      <a:pt x="232" y="446"/>
                      <a:pt x="170" y="544"/>
                    </a:cubicBezTo>
                    <a:cubicBezTo>
                      <a:pt x="134" y="633"/>
                      <a:pt x="125" y="722"/>
                      <a:pt x="134" y="811"/>
                    </a:cubicBezTo>
                    <a:cubicBezTo>
                      <a:pt x="143" y="864"/>
                      <a:pt x="241" y="909"/>
                      <a:pt x="232" y="944"/>
                    </a:cubicBezTo>
                    <a:cubicBezTo>
                      <a:pt x="205" y="1025"/>
                      <a:pt x="63" y="1025"/>
                      <a:pt x="45" y="1114"/>
                    </a:cubicBezTo>
                    <a:cubicBezTo>
                      <a:pt x="38" y="1131"/>
                      <a:pt x="50" y="1136"/>
                      <a:pt x="68" y="1136"/>
                    </a:cubicBezTo>
                    <a:cubicBezTo>
                      <a:pt x="96" y="1136"/>
                      <a:pt x="141" y="1123"/>
                      <a:pt x="152" y="1123"/>
                    </a:cubicBezTo>
                    <a:cubicBezTo>
                      <a:pt x="152" y="1167"/>
                      <a:pt x="27" y="1185"/>
                      <a:pt x="63" y="1238"/>
                    </a:cubicBezTo>
                    <a:cubicBezTo>
                      <a:pt x="72" y="1247"/>
                      <a:pt x="330" y="1265"/>
                      <a:pt x="241" y="1336"/>
                    </a:cubicBezTo>
                    <a:cubicBezTo>
                      <a:pt x="205" y="1363"/>
                      <a:pt x="143" y="1336"/>
                      <a:pt x="107" y="1390"/>
                    </a:cubicBezTo>
                    <a:cubicBezTo>
                      <a:pt x="98" y="1416"/>
                      <a:pt x="98" y="1452"/>
                      <a:pt x="107" y="1488"/>
                    </a:cubicBezTo>
                    <a:cubicBezTo>
                      <a:pt x="134" y="1550"/>
                      <a:pt x="250" y="1470"/>
                      <a:pt x="250" y="1586"/>
                    </a:cubicBezTo>
                    <a:cubicBezTo>
                      <a:pt x="196" y="1586"/>
                      <a:pt x="143" y="1595"/>
                      <a:pt x="98" y="1630"/>
                    </a:cubicBezTo>
                    <a:cubicBezTo>
                      <a:pt x="72" y="1675"/>
                      <a:pt x="36" y="1755"/>
                      <a:pt x="134" y="1755"/>
                    </a:cubicBezTo>
                    <a:cubicBezTo>
                      <a:pt x="0" y="1755"/>
                      <a:pt x="27" y="1817"/>
                      <a:pt x="98" y="1880"/>
                    </a:cubicBezTo>
                    <a:cubicBezTo>
                      <a:pt x="0" y="1880"/>
                      <a:pt x="98" y="2156"/>
                      <a:pt x="98" y="2182"/>
                    </a:cubicBezTo>
                    <a:cubicBezTo>
                      <a:pt x="98" y="2125"/>
                      <a:pt x="125" y="2097"/>
                      <a:pt x="151" y="2097"/>
                    </a:cubicBezTo>
                    <a:cubicBezTo>
                      <a:pt x="180" y="2097"/>
                      <a:pt x="207" y="2134"/>
                      <a:pt x="187" y="2200"/>
                    </a:cubicBezTo>
                    <a:cubicBezTo>
                      <a:pt x="161" y="2289"/>
                      <a:pt x="143" y="2370"/>
                      <a:pt x="143" y="2459"/>
                    </a:cubicBezTo>
                    <a:cubicBezTo>
                      <a:pt x="250" y="2459"/>
                      <a:pt x="268" y="2236"/>
                      <a:pt x="294" y="2174"/>
                    </a:cubicBezTo>
                    <a:lnTo>
                      <a:pt x="294" y="2370"/>
                    </a:lnTo>
                    <a:cubicBezTo>
                      <a:pt x="294" y="2414"/>
                      <a:pt x="277" y="2485"/>
                      <a:pt x="223" y="2503"/>
                    </a:cubicBezTo>
                    <a:cubicBezTo>
                      <a:pt x="209" y="2509"/>
                      <a:pt x="197" y="2511"/>
                      <a:pt x="186" y="2511"/>
                    </a:cubicBezTo>
                    <a:cubicBezTo>
                      <a:pt x="166" y="2511"/>
                      <a:pt x="151" y="2505"/>
                      <a:pt x="136" y="2505"/>
                    </a:cubicBezTo>
                    <a:cubicBezTo>
                      <a:pt x="123" y="2505"/>
                      <a:pt x="112" y="2510"/>
                      <a:pt x="98" y="2530"/>
                    </a:cubicBezTo>
                    <a:cubicBezTo>
                      <a:pt x="27" y="2646"/>
                      <a:pt x="161" y="2681"/>
                      <a:pt x="161" y="2788"/>
                    </a:cubicBezTo>
                    <a:cubicBezTo>
                      <a:pt x="161" y="2868"/>
                      <a:pt x="116" y="2948"/>
                      <a:pt x="36" y="3002"/>
                    </a:cubicBezTo>
                    <a:cubicBezTo>
                      <a:pt x="107" y="3011"/>
                      <a:pt x="170" y="3046"/>
                      <a:pt x="214" y="3109"/>
                    </a:cubicBezTo>
                    <a:cubicBezTo>
                      <a:pt x="250" y="3180"/>
                      <a:pt x="143" y="3144"/>
                      <a:pt x="143" y="3171"/>
                    </a:cubicBezTo>
                    <a:cubicBezTo>
                      <a:pt x="143" y="3179"/>
                      <a:pt x="145" y="3184"/>
                      <a:pt x="149" y="3189"/>
                    </a:cubicBezTo>
                    <a:lnTo>
                      <a:pt x="149" y="3189"/>
                    </a:lnTo>
                    <a:cubicBezTo>
                      <a:pt x="142" y="3188"/>
                      <a:pt x="136" y="3188"/>
                      <a:pt x="130" y="3188"/>
                    </a:cubicBezTo>
                    <a:cubicBezTo>
                      <a:pt x="115" y="3188"/>
                      <a:pt x="103" y="3191"/>
                      <a:pt x="98" y="3198"/>
                    </a:cubicBezTo>
                    <a:cubicBezTo>
                      <a:pt x="81" y="3225"/>
                      <a:pt x="81" y="3323"/>
                      <a:pt x="89" y="3367"/>
                    </a:cubicBezTo>
                    <a:cubicBezTo>
                      <a:pt x="98" y="3412"/>
                      <a:pt x="107" y="3501"/>
                      <a:pt x="161" y="3527"/>
                    </a:cubicBezTo>
                    <a:cubicBezTo>
                      <a:pt x="196" y="3554"/>
                      <a:pt x="214" y="3554"/>
                      <a:pt x="205" y="3599"/>
                    </a:cubicBezTo>
                    <a:cubicBezTo>
                      <a:pt x="205" y="3625"/>
                      <a:pt x="179" y="3652"/>
                      <a:pt x="152" y="3652"/>
                    </a:cubicBezTo>
                    <a:cubicBezTo>
                      <a:pt x="116" y="3670"/>
                      <a:pt x="125" y="3679"/>
                      <a:pt x="125" y="3715"/>
                    </a:cubicBezTo>
                    <a:cubicBezTo>
                      <a:pt x="125" y="3750"/>
                      <a:pt x="179" y="3804"/>
                      <a:pt x="196" y="3857"/>
                    </a:cubicBezTo>
                    <a:cubicBezTo>
                      <a:pt x="205" y="3910"/>
                      <a:pt x="205" y="3964"/>
                      <a:pt x="196" y="4008"/>
                    </a:cubicBezTo>
                    <a:cubicBezTo>
                      <a:pt x="196" y="4044"/>
                      <a:pt x="134" y="4089"/>
                      <a:pt x="134" y="4115"/>
                    </a:cubicBezTo>
                    <a:cubicBezTo>
                      <a:pt x="134" y="4122"/>
                      <a:pt x="139" y="4124"/>
                      <a:pt x="145" y="4124"/>
                    </a:cubicBezTo>
                    <a:cubicBezTo>
                      <a:pt x="152" y="4124"/>
                      <a:pt x="160" y="4122"/>
                      <a:pt x="165" y="4122"/>
                    </a:cubicBezTo>
                    <a:cubicBezTo>
                      <a:pt x="168" y="4122"/>
                      <a:pt x="170" y="4122"/>
                      <a:pt x="170" y="4124"/>
                    </a:cubicBezTo>
                    <a:lnTo>
                      <a:pt x="170" y="4160"/>
                    </a:lnTo>
                    <a:lnTo>
                      <a:pt x="170" y="4365"/>
                    </a:lnTo>
                    <a:cubicBezTo>
                      <a:pt x="170" y="4430"/>
                      <a:pt x="170" y="4564"/>
                      <a:pt x="253" y="4564"/>
                    </a:cubicBezTo>
                    <a:cubicBezTo>
                      <a:pt x="260" y="4564"/>
                      <a:pt x="267" y="4563"/>
                      <a:pt x="274" y="4561"/>
                    </a:cubicBezTo>
                    <a:lnTo>
                      <a:pt x="274" y="4561"/>
                    </a:lnTo>
                    <a:cubicBezTo>
                      <a:pt x="197" y="4581"/>
                      <a:pt x="223" y="4722"/>
                      <a:pt x="241" y="4783"/>
                    </a:cubicBezTo>
                    <a:cubicBezTo>
                      <a:pt x="277" y="4855"/>
                      <a:pt x="339" y="4837"/>
                      <a:pt x="357" y="4908"/>
                    </a:cubicBezTo>
                    <a:cubicBezTo>
                      <a:pt x="366" y="4944"/>
                      <a:pt x="294" y="4953"/>
                      <a:pt x="294" y="4988"/>
                    </a:cubicBezTo>
                    <a:cubicBezTo>
                      <a:pt x="294" y="5024"/>
                      <a:pt x="303" y="5060"/>
                      <a:pt x="330" y="5086"/>
                    </a:cubicBezTo>
                    <a:cubicBezTo>
                      <a:pt x="357" y="5122"/>
                      <a:pt x="392" y="5149"/>
                      <a:pt x="437" y="5166"/>
                    </a:cubicBezTo>
                    <a:cubicBezTo>
                      <a:pt x="440" y="5167"/>
                      <a:pt x="443" y="5168"/>
                      <a:pt x="446" y="5168"/>
                    </a:cubicBezTo>
                    <a:cubicBezTo>
                      <a:pt x="460" y="5168"/>
                      <a:pt x="477" y="5158"/>
                      <a:pt x="491" y="5146"/>
                    </a:cubicBezTo>
                    <a:lnTo>
                      <a:pt x="491" y="5146"/>
                    </a:lnTo>
                    <a:cubicBezTo>
                      <a:pt x="450" y="5200"/>
                      <a:pt x="556" y="5224"/>
                      <a:pt x="579" y="5255"/>
                    </a:cubicBezTo>
                    <a:cubicBezTo>
                      <a:pt x="615" y="5282"/>
                      <a:pt x="428" y="5380"/>
                      <a:pt x="517" y="5425"/>
                    </a:cubicBezTo>
                    <a:cubicBezTo>
                      <a:pt x="531" y="5431"/>
                      <a:pt x="545" y="5433"/>
                      <a:pt x="557" y="5433"/>
                    </a:cubicBezTo>
                    <a:cubicBezTo>
                      <a:pt x="641" y="5433"/>
                      <a:pt x="697" y="5322"/>
                      <a:pt x="766" y="5291"/>
                    </a:cubicBezTo>
                    <a:cubicBezTo>
                      <a:pt x="772" y="5287"/>
                      <a:pt x="776" y="5285"/>
                      <a:pt x="780" y="5285"/>
                    </a:cubicBezTo>
                    <a:cubicBezTo>
                      <a:pt x="813" y="5285"/>
                      <a:pt x="784" y="5443"/>
                      <a:pt x="784" y="5451"/>
                    </a:cubicBezTo>
                    <a:cubicBezTo>
                      <a:pt x="812" y="5431"/>
                      <a:pt x="818" y="5410"/>
                      <a:pt x="840" y="5410"/>
                    </a:cubicBezTo>
                    <a:cubicBezTo>
                      <a:pt x="847" y="5410"/>
                      <a:pt x="854" y="5412"/>
                      <a:pt x="864" y="5416"/>
                    </a:cubicBezTo>
                    <a:cubicBezTo>
                      <a:pt x="872" y="5416"/>
                      <a:pt x="894" y="5444"/>
                      <a:pt x="912" y="5444"/>
                    </a:cubicBezTo>
                    <a:cubicBezTo>
                      <a:pt x="914" y="5444"/>
                      <a:pt x="916" y="5443"/>
                      <a:pt x="918" y="5443"/>
                    </a:cubicBezTo>
                    <a:cubicBezTo>
                      <a:pt x="936" y="5443"/>
                      <a:pt x="945" y="5398"/>
                      <a:pt x="962" y="5389"/>
                    </a:cubicBezTo>
                    <a:cubicBezTo>
                      <a:pt x="971" y="5384"/>
                      <a:pt x="979" y="5381"/>
                      <a:pt x="987" y="5381"/>
                    </a:cubicBezTo>
                    <a:cubicBezTo>
                      <a:pt x="1005" y="5381"/>
                      <a:pt x="1021" y="5392"/>
                      <a:pt x="1034" y="5398"/>
                    </a:cubicBezTo>
                    <a:cubicBezTo>
                      <a:pt x="1007" y="5451"/>
                      <a:pt x="998" y="5496"/>
                      <a:pt x="1060" y="5496"/>
                    </a:cubicBezTo>
                    <a:cubicBezTo>
                      <a:pt x="1089" y="5496"/>
                      <a:pt x="1109" y="5493"/>
                      <a:pt x="1123" y="5493"/>
                    </a:cubicBezTo>
                    <a:cubicBezTo>
                      <a:pt x="1149" y="5493"/>
                      <a:pt x="1152" y="5504"/>
                      <a:pt x="1141" y="5567"/>
                    </a:cubicBezTo>
                    <a:cubicBezTo>
                      <a:pt x="1141" y="5591"/>
                      <a:pt x="1188" y="5607"/>
                      <a:pt x="1225" y="5607"/>
                    </a:cubicBezTo>
                    <a:cubicBezTo>
                      <a:pt x="1243" y="5607"/>
                      <a:pt x="1259" y="5603"/>
                      <a:pt x="1265" y="5594"/>
                    </a:cubicBezTo>
                    <a:cubicBezTo>
                      <a:pt x="1274" y="5558"/>
                      <a:pt x="1247" y="5540"/>
                      <a:pt x="1292" y="5532"/>
                    </a:cubicBezTo>
                    <a:cubicBezTo>
                      <a:pt x="1314" y="5528"/>
                      <a:pt x="1338" y="5526"/>
                      <a:pt x="1362" y="5526"/>
                    </a:cubicBezTo>
                    <a:cubicBezTo>
                      <a:pt x="1395" y="5526"/>
                      <a:pt x="1430" y="5530"/>
                      <a:pt x="1461" y="5540"/>
                    </a:cubicBezTo>
                    <a:cubicBezTo>
                      <a:pt x="1515" y="5549"/>
                      <a:pt x="1524" y="5603"/>
                      <a:pt x="1568" y="5630"/>
                    </a:cubicBezTo>
                    <a:cubicBezTo>
                      <a:pt x="1588" y="5645"/>
                      <a:pt x="1612" y="5652"/>
                      <a:pt x="1637" y="5652"/>
                    </a:cubicBezTo>
                    <a:cubicBezTo>
                      <a:pt x="1668" y="5652"/>
                      <a:pt x="1699" y="5641"/>
                      <a:pt x="1719" y="5621"/>
                    </a:cubicBezTo>
                    <a:cubicBezTo>
                      <a:pt x="1731" y="5607"/>
                      <a:pt x="1747" y="5601"/>
                      <a:pt x="1763" y="5601"/>
                    </a:cubicBezTo>
                    <a:cubicBezTo>
                      <a:pt x="1818" y="5601"/>
                      <a:pt x="1886" y="5666"/>
                      <a:pt x="1880" y="5674"/>
                    </a:cubicBezTo>
                    <a:lnTo>
                      <a:pt x="1880" y="5674"/>
                    </a:lnTo>
                    <a:cubicBezTo>
                      <a:pt x="1942" y="5603"/>
                      <a:pt x="1817" y="5514"/>
                      <a:pt x="1817" y="5478"/>
                    </a:cubicBezTo>
                    <a:cubicBezTo>
                      <a:pt x="1817" y="5474"/>
                      <a:pt x="1832" y="5470"/>
                      <a:pt x="1847" y="5470"/>
                    </a:cubicBezTo>
                    <a:cubicBezTo>
                      <a:pt x="1867" y="5470"/>
                      <a:pt x="1889" y="5476"/>
                      <a:pt x="1889" y="5496"/>
                    </a:cubicBezTo>
                    <a:cubicBezTo>
                      <a:pt x="1889" y="5521"/>
                      <a:pt x="1907" y="5531"/>
                      <a:pt x="1929" y="5531"/>
                    </a:cubicBezTo>
                    <a:cubicBezTo>
                      <a:pt x="1955" y="5531"/>
                      <a:pt x="1986" y="5519"/>
                      <a:pt x="2004" y="5505"/>
                    </a:cubicBezTo>
                    <a:cubicBezTo>
                      <a:pt x="2016" y="5499"/>
                      <a:pt x="2024" y="5497"/>
                      <a:pt x="2031" y="5497"/>
                    </a:cubicBezTo>
                    <a:cubicBezTo>
                      <a:pt x="2066" y="5497"/>
                      <a:pt x="2047" y="5568"/>
                      <a:pt x="2085" y="5621"/>
                    </a:cubicBezTo>
                    <a:cubicBezTo>
                      <a:pt x="2091" y="5628"/>
                      <a:pt x="2096" y="5632"/>
                      <a:pt x="2101" y="5632"/>
                    </a:cubicBezTo>
                    <a:cubicBezTo>
                      <a:pt x="2119" y="5632"/>
                      <a:pt x="2131" y="5592"/>
                      <a:pt x="2138" y="5585"/>
                    </a:cubicBezTo>
                    <a:cubicBezTo>
                      <a:pt x="2138" y="5532"/>
                      <a:pt x="2192" y="5532"/>
                      <a:pt x="2218" y="5532"/>
                    </a:cubicBezTo>
                    <a:cubicBezTo>
                      <a:pt x="2260" y="5532"/>
                      <a:pt x="2284" y="5539"/>
                      <a:pt x="2306" y="5539"/>
                    </a:cubicBezTo>
                    <a:cubicBezTo>
                      <a:pt x="2330" y="5539"/>
                      <a:pt x="2350" y="5529"/>
                      <a:pt x="2388" y="5487"/>
                    </a:cubicBezTo>
                    <a:cubicBezTo>
                      <a:pt x="2388" y="5487"/>
                      <a:pt x="2425" y="5456"/>
                      <a:pt x="2442" y="5456"/>
                    </a:cubicBezTo>
                    <a:cubicBezTo>
                      <a:pt x="2446" y="5456"/>
                      <a:pt x="2448" y="5457"/>
                      <a:pt x="2450" y="5460"/>
                    </a:cubicBezTo>
                    <a:cubicBezTo>
                      <a:pt x="2477" y="5487"/>
                      <a:pt x="2379" y="5603"/>
                      <a:pt x="2450" y="5630"/>
                    </a:cubicBezTo>
                    <a:cubicBezTo>
                      <a:pt x="2502" y="5640"/>
                      <a:pt x="2551" y="5644"/>
                      <a:pt x="2601" y="5644"/>
                    </a:cubicBezTo>
                    <a:cubicBezTo>
                      <a:pt x="2636" y="5644"/>
                      <a:pt x="2671" y="5642"/>
                      <a:pt x="2708" y="5638"/>
                    </a:cubicBezTo>
                    <a:cubicBezTo>
                      <a:pt x="2699" y="5638"/>
                      <a:pt x="2637" y="5638"/>
                      <a:pt x="2646" y="5594"/>
                    </a:cubicBezTo>
                    <a:cubicBezTo>
                      <a:pt x="2646" y="5576"/>
                      <a:pt x="2770" y="5594"/>
                      <a:pt x="2771" y="5549"/>
                    </a:cubicBezTo>
                    <a:lnTo>
                      <a:pt x="2771" y="5549"/>
                    </a:lnTo>
                    <a:cubicBezTo>
                      <a:pt x="2771" y="5554"/>
                      <a:pt x="2768" y="5555"/>
                      <a:pt x="2764" y="5555"/>
                    </a:cubicBezTo>
                    <a:cubicBezTo>
                      <a:pt x="2743" y="5555"/>
                      <a:pt x="2677" y="5503"/>
                      <a:pt x="2699" y="5496"/>
                    </a:cubicBezTo>
                    <a:cubicBezTo>
                      <a:pt x="2733" y="5479"/>
                      <a:pt x="2781" y="5434"/>
                      <a:pt x="2809" y="5434"/>
                    </a:cubicBezTo>
                    <a:cubicBezTo>
                      <a:pt x="2826" y="5434"/>
                      <a:pt x="2836" y="5450"/>
                      <a:pt x="2833" y="5496"/>
                    </a:cubicBezTo>
                    <a:cubicBezTo>
                      <a:pt x="2824" y="5523"/>
                      <a:pt x="2797" y="5576"/>
                      <a:pt x="2833" y="5585"/>
                    </a:cubicBezTo>
                    <a:cubicBezTo>
                      <a:pt x="2873" y="5594"/>
                      <a:pt x="2913" y="5598"/>
                      <a:pt x="2953" y="5598"/>
                    </a:cubicBezTo>
                    <a:cubicBezTo>
                      <a:pt x="2993" y="5598"/>
                      <a:pt x="3033" y="5594"/>
                      <a:pt x="3073" y="5585"/>
                    </a:cubicBezTo>
                    <a:cubicBezTo>
                      <a:pt x="3127" y="5567"/>
                      <a:pt x="3073" y="5487"/>
                      <a:pt x="3082" y="5443"/>
                    </a:cubicBezTo>
                    <a:lnTo>
                      <a:pt x="3082" y="5443"/>
                    </a:lnTo>
                    <a:cubicBezTo>
                      <a:pt x="3154" y="5451"/>
                      <a:pt x="3216" y="5487"/>
                      <a:pt x="3269" y="5540"/>
                    </a:cubicBezTo>
                    <a:cubicBezTo>
                      <a:pt x="3287" y="5576"/>
                      <a:pt x="3171" y="5594"/>
                      <a:pt x="3154" y="5594"/>
                    </a:cubicBezTo>
                    <a:cubicBezTo>
                      <a:pt x="3180" y="5594"/>
                      <a:pt x="3220" y="5587"/>
                      <a:pt x="3258" y="5587"/>
                    </a:cubicBezTo>
                    <a:cubicBezTo>
                      <a:pt x="3296" y="5587"/>
                      <a:pt x="3332" y="5594"/>
                      <a:pt x="3349" y="5621"/>
                    </a:cubicBezTo>
                    <a:cubicBezTo>
                      <a:pt x="3385" y="5665"/>
                      <a:pt x="3367" y="5745"/>
                      <a:pt x="3367" y="5790"/>
                    </a:cubicBezTo>
                    <a:cubicBezTo>
                      <a:pt x="3394" y="5710"/>
                      <a:pt x="3430" y="5638"/>
                      <a:pt x="3474" y="5567"/>
                    </a:cubicBezTo>
                    <a:cubicBezTo>
                      <a:pt x="3488" y="5549"/>
                      <a:pt x="3508" y="5547"/>
                      <a:pt x="3529" y="5547"/>
                    </a:cubicBezTo>
                    <a:cubicBezTo>
                      <a:pt x="3536" y="5547"/>
                      <a:pt x="3543" y="5547"/>
                      <a:pt x="3550" y="5547"/>
                    </a:cubicBezTo>
                    <a:cubicBezTo>
                      <a:pt x="3564" y="5547"/>
                      <a:pt x="3578" y="5546"/>
                      <a:pt x="3590" y="5540"/>
                    </a:cubicBezTo>
                    <a:cubicBezTo>
                      <a:pt x="3603" y="5534"/>
                      <a:pt x="3622" y="5487"/>
                      <a:pt x="3642" y="5487"/>
                    </a:cubicBezTo>
                    <a:cubicBezTo>
                      <a:pt x="3648" y="5487"/>
                      <a:pt x="3655" y="5492"/>
                      <a:pt x="3661" y="5505"/>
                    </a:cubicBezTo>
                    <a:cubicBezTo>
                      <a:pt x="3688" y="5549"/>
                      <a:pt x="3617" y="5630"/>
                      <a:pt x="3643" y="5701"/>
                    </a:cubicBezTo>
                    <a:cubicBezTo>
                      <a:pt x="3649" y="5721"/>
                      <a:pt x="3659" y="5728"/>
                      <a:pt x="3671" y="5728"/>
                    </a:cubicBezTo>
                    <a:cubicBezTo>
                      <a:pt x="3697" y="5728"/>
                      <a:pt x="3732" y="5695"/>
                      <a:pt x="3750" y="5683"/>
                    </a:cubicBezTo>
                    <a:cubicBezTo>
                      <a:pt x="3777" y="5665"/>
                      <a:pt x="3786" y="5621"/>
                      <a:pt x="3822" y="5621"/>
                    </a:cubicBezTo>
                    <a:cubicBezTo>
                      <a:pt x="3853" y="5614"/>
                      <a:pt x="3885" y="5608"/>
                      <a:pt x="3916" y="5608"/>
                    </a:cubicBezTo>
                    <a:cubicBezTo>
                      <a:pt x="3929" y="5608"/>
                      <a:pt x="3942" y="5609"/>
                      <a:pt x="3955" y="5612"/>
                    </a:cubicBezTo>
                    <a:cubicBezTo>
                      <a:pt x="4004" y="5612"/>
                      <a:pt x="4064" y="5618"/>
                      <a:pt x="4124" y="5618"/>
                    </a:cubicBezTo>
                    <a:cubicBezTo>
                      <a:pt x="4185" y="5618"/>
                      <a:pt x="4245" y="5612"/>
                      <a:pt x="4294" y="5585"/>
                    </a:cubicBezTo>
                    <a:cubicBezTo>
                      <a:pt x="4317" y="5577"/>
                      <a:pt x="4320" y="5537"/>
                      <a:pt x="4343" y="5537"/>
                    </a:cubicBezTo>
                    <a:cubicBezTo>
                      <a:pt x="4347" y="5537"/>
                      <a:pt x="4351" y="5538"/>
                      <a:pt x="4356" y="5540"/>
                    </a:cubicBezTo>
                    <a:cubicBezTo>
                      <a:pt x="4383" y="5558"/>
                      <a:pt x="4401" y="5621"/>
                      <a:pt x="4436" y="5647"/>
                    </a:cubicBezTo>
                    <a:cubicBezTo>
                      <a:pt x="4484" y="5681"/>
                      <a:pt x="4541" y="5697"/>
                      <a:pt x="4597" y="5697"/>
                    </a:cubicBezTo>
                    <a:cubicBezTo>
                      <a:pt x="4646" y="5697"/>
                      <a:pt x="4694" y="5686"/>
                      <a:pt x="4739" y="5665"/>
                    </a:cubicBezTo>
                    <a:cubicBezTo>
                      <a:pt x="4748" y="5656"/>
                      <a:pt x="4784" y="5594"/>
                      <a:pt x="4792" y="5594"/>
                    </a:cubicBezTo>
                    <a:cubicBezTo>
                      <a:pt x="4828" y="5621"/>
                      <a:pt x="4792" y="5710"/>
                      <a:pt x="4855" y="5710"/>
                    </a:cubicBezTo>
                    <a:cubicBezTo>
                      <a:pt x="4855" y="5710"/>
                      <a:pt x="4864" y="5621"/>
                      <a:pt x="4908" y="5621"/>
                    </a:cubicBezTo>
                    <a:cubicBezTo>
                      <a:pt x="4953" y="5621"/>
                      <a:pt x="4979" y="5621"/>
                      <a:pt x="4979" y="5585"/>
                    </a:cubicBezTo>
                    <a:cubicBezTo>
                      <a:pt x="4997" y="5487"/>
                      <a:pt x="5015" y="5496"/>
                      <a:pt x="5069" y="5434"/>
                    </a:cubicBezTo>
                    <a:cubicBezTo>
                      <a:pt x="5086" y="5451"/>
                      <a:pt x="5128" y="5594"/>
                      <a:pt x="5114" y="5594"/>
                    </a:cubicBezTo>
                    <a:cubicBezTo>
                      <a:pt x="5114" y="5594"/>
                      <a:pt x="5114" y="5594"/>
                      <a:pt x="5113" y="5594"/>
                    </a:cubicBezTo>
                    <a:cubicBezTo>
                      <a:pt x="5102" y="5588"/>
                      <a:pt x="5084" y="5576"/>
                      <a:pt x="5066" y="5576"/>
                    </a:cubicBezTo>
                    <a:cubicBezTo>
                      <a:pt x="5054" y="5576"/>
                      <a:pt x="5043" y="5580"/>
                      <a:pt x="5033" y="5594"/>
                    </a:cubicBezTo>
                    <a:cubicBezTo>
                      <a:pt x="5006" y="5638"/>
                      <a:pt x="5033" y="5638"/>
                      <a:pt x="5051" y="5647"/>
                    </a:cubicBezTo>
                    <a:cubicBezTo>
                      <a:pt x="5053" y="5648"/>
                      <a:pt x="5055" y="5648"/>
                      <a:pt x="5058" y="5648"/>
                    </a:cubicBezTo>
                    <a:cubicBezTo>
                      <a:pt x="5085" y="5648"/>
                      <a:pt x="5137" y="5624"/>
                      <a:pt x="5177" y="5624"/>
                    </a:cubicBezTo>
                    <a:cubicBezTo>
                      <a:pt x="5200" y="5624"/>
                      <a:pt x="5220" y="5632"/>
                      <a:pt x="5229" y="5656"/>
                    </a:cubicBezTo>
                    <a:cubicBezTo>
                      <a:pt x="5236" y="5675"/>
                      <a:pt x="5255" y="5682"/>
                      <a:pt x="5281" y="5682"/>
                    </a:cubicBezTo>
                    <a:cubicBezTo>
                      <a:pt x="5351" y="5682"/>
                      <a:pt x="5471" y="5630"/>
                      <a:pt x="5523" y="5630"/>
                    </a:cubicBezTo>
                    <a:cubicBezTo>
                      <a:pt x="5523" y="5549"/>
                      <a:pt x="5478" y="5558"/>
                      <a:pt x="5478" y="5487"/>
                    </a:cubicBezTo>
                    <a:cubicBezTo>
                      <a:pt x="5529" y="5487"/>
                      <a:pt x="5564" y="5568"/>
                      <a:pt x="5590" y="5568"/>
                    </a:cubicBezTo>
                    <a:cubicBezTo>
                      <a:pt x="5592" y="5568"/>
                      <a:pt x="5593" y="5568"/>
                      <a:pt x="5594" y="5567"/>
                    </a:cubicBezTo>
                    <a:cubicBezTo>
                      <a:pt x="5630" y="5549"/>
                      <a:pt x="5665" y="5478"/>
                      <a:pt x="5692" y="5443"/>
                    </a:cubicBezTo>
                    <a:cubicBezTo>
                      <a:pt x="5706" y="5492"/>
                      <a:pt x="5852" y="5689"/>
                      <a:pt x="5914" y="5689"/>
                    </a:cubicBezTo>
                    <a:cubicBezTo>
                      <a:pt x="5931" y="5689"/>
                      <a:pt x="5941" y="5675"/>
                      <a:pt x="5941" y="5638"/>
                    </a:cubicBezTo>
                    <a:cubicBezTo>
                      <a:pt x="5938" y="5637"/>
                      <a:pt x="5934" y="5637"/>
                      <a:pt x="5931" y="5637"/>
                    </a:cubicBezTo>
                    <a:cubicBezTo>
                      <a:pt x="5912" y="5637"/>
                      <a:pt x="5905" y="5656"/>
                      <a:pt x="5897" y="5656"/>
                    </a:cubicBezTo>
                    <a:cubicBezTo>
                      <a:pt x="5896" y="5657"/>
                      <a:pt x="5896" y="5657"/>
                      <a:pt x="5895" y="5657"/>
                    </a:cubicBezTo>
                    <a:cubicBezTo>
                      <a:pt x="5881" y="5657"/>
                      <a:pt x="5906" y="5558"/>
                      <a:pt x="5915" y="5549"/>
                    </a:cubicBezTo>
                    <a:cubicBezTo>
                      <a:pt x="5928" y="5530"/>
                      <a:pt x="5950" y="5516"/>
                      <a:pt x="5971" y="5516"/>
                    </a:cubicBezTo>
                    <a:cubicBezTo>
                      <a:pt x="5979" y="5516"/>
                      <a:pt x="5987" y="5518"/>
                      <a:pt x="5995" y="5523"/>
                    </a:cubicBezTo>
                    <a:cubicBezTo>
                      <a:pt x="6066" y="5540"/>
                      <a:pt x="5986" y="5656"/>
                      <a:pt x="6075" y="5683"/>
                    </a:cubicBezTo>
                    <a:cubicBezTo>
                      <a:pt x="6093" y="5687"/>
                      <a:pt x="6115" y="5690"/>
                      <a:pt x="6139" y="5690"/>
                    </a:cubicBezTo>
                    <a:cubicBezTo>
                      <a:pt x="6162" y="5690"/>
                      <a:pt x="6186" y="5687"/>
                      <a:pt x="6209" y="5683"/>
                    </a:cubicBezTo>
                    <a:cubicBezTo>
                      <a:pt x="6253" y="5665"/>
                      <a:pt x="6218" y="5594"/>
                      <a:pt x="6280" y="5594"/>
                    </a:cubicBezTo>
                    <a:cubicBezTo>
                      <a:pt x="6290" y="5594"/>
                      <a:pt x="6299" y="5593"/>
                      <a:pt x="6308" y="5593"/>
                    </a:cubicBezTo>
                    <a:cubicBezTo>
                      <a:pt x="6338" y="5593"/>
                      <a:pt x="6358" y="5599"/>
                      <a:pt x="6351" y="5647"/>
                    </a:cubicBezTo>
                    <a:cubicBezTo>
                      <a:pt x="6351" y="5656"/>
                      <a:pt x="6324" y="5692"/>
                      <a:pt x="6333" y="5710"/>
                    </a:cubicBezTo>
                    <a:cubicBezTo>
                      <a:pt x="6333" y="5710"/>
                      <a:pt x="6334" y="5711"/>
                      <a:pt x="6334" y="5711"/>
                    </a:cubicBezTo>
                    <a:cubicBezTo>
                      <a:pt x="6347" y="5711"/>
                      <a:pt x="6478" y="5579"/>
                      <a:pt x="6534" y="5579"/>
                    </a:cubicBezTo>
                    <a:cubicBezTo>
                      <a:pt x="6544" y="5579"/>
                      <a:pt x="6552" y="5583"/>
                      <a:pt x="6556" y="5594"/>
                    </a:cubicBezTo>
                    <a:cubicBezTo>
                      <a:pt x="6583" y="5665"/>
                      <a:pt x="6556" y="5701"/>
                      <a:pt x="6636" y="5719"/>
                    </a:cubicBezTo>
                    <a:cubicBezTo>
                      <a:pt x="6672" y="5719"/>
                      <a:pt x="6707" y="5710"/>
                      <a:pt x="6742" y="5692"/>
                    </a:cubicBezTo>
                    <a:lnTo>
                      <a:pt x="6742" y="5692"/>
                    </a:lnTo>
                    <a:cubicBezTo>
                      <a:pt x="6742" y="5692"/>
                      <a:pt x="6742" y="5692"/>
                      <a:pt x="6742" y="5692"/>
                    </a:cubicBezTo>
                    <a:cubicBezTo>
                      <a:pt x="6726" y="5692"/>
                      <a:pt x="6594" y="5567"/>
                      <a:pt x="6648" y="5567"/>
                    </a:cubicBezTo>
                    <a:cubicBezTo>
                      <a:pt x="6650" y="5567"/>
                      <a:pt x="6652" y="5567"/>
                      <a:pt x="6654" y="5567"/>
                    </a:cubicBezTo>
                    <a:cubicBezTo>
                      <a:pt x="6707" y="5585"/>
                      <a:pt x="6761" y="5594"/>
                      <a:pt x="6814" y="5603"/>
                    </a:cubicBezTo>
                    <a:lnTo>
                      <a:pt x="6912" y="5603"/>
                    </a:lnTo>
                    <a:cubicBezTo>
                      <a:pt x="6917" y="5605"/>
                      <a:pt x="6921" y="5606"/>
                      <a:pt x="6925" y="5606"/>
                    </a:cubicBezTo>
                    <a:cubicBezTo>
                      <a:pt x="6934" y="5606"/>
                      <a:pt x="6939" y="5598"/>
                      <a:pt x="6939" y="5585"/>
                    </a:cubicBezTo>
                    <a:cubicBezTo>
                      <a:pt x="6940" y="5585"/>
                      <a:pt x="6941" y="5585"/>
                      <a:pt x="6942" y="5585"/>
                    </a:cubicBezTo>
                    <a:cubicBezTo>
                      <a:pt x="6963" y="5585"/>
                      <a:pt x="6921" y="5693"/>
                      <a:pt x="6921" y="5710"/>
                    </a:cubicBezTo>
                    <a:cubicBezTo>
                      <a:pt x="6924" y="5723"/>
                      <a:pt x="6931" y="5729"/>
                      <a:pt x="6940" y="5729"/>
                    </a:cubicBezTo>
                    <a:cubicBezTo>
                      <a:pt x="6960" y="5729"/>
                      <a:pt x="6989" y="5702"/>
                      <a:pt x="7001" y="5683"/>
                    </a:cubicBezTo>
                    <a:cubicBezTo>
                      <a:pt x="7009" y="5669"/>
                      <a:pt x="7033" y="5620"/>
                      <a:pt x="7061" y="5620"/>
                    </a:cubicBezTo>
                    <a:cubicBezTo>
                      <a:pt x="7068" y="5620"/>
                      <a:pt x="7075" y="5623"/>
                      <a:pt x="7082" y="5630"/>
                    </a:cubicBezTo>
                    <a:cubicBezTo>
                      <a:pt x="7117" y="5656"/>
                      <a:pt x="7082" y="5701"/>
                      <a:pt x="7099" y="5736"/>
                    </a:cubicBezTo>
                    <a:cubicBezTo>
                      <a:pt x="7082" y="5692"/>
                      <a:pt x="7197" y="5612"/>
                      <a:pt x="7233" y="5603"/>
                    </a:cubicBezTo>
                    <a:cubicBezTo>
                      <a:pt x="7246" y="5598"/>
                      <a:pt x="7262" y="5596"/>
                      <a:pt x="7279" y="5596"/>
                    </a:cubicBezTo>
                    <a:cubicBezTo>
                      <a:pt x="7295" y="5596"/>
                      <a:pt x="7313" y="5598"/>
                      <a:pt x="7331" y="5603"/>
                    </a:cubicBezTo>
                    <a:cubicBezTo>
                      <a:pt x="7358" y="5621"/>
                      <a:pt x="7340" y="5647"/>
                      <a:pt x="7376" y="5656"/>
                    </a:cubicBezTo>
                    <a:cubicBezTo>
                      <a:pt x="7389" y="5665"/>
                      <a:pt x="7422" y="5674"/>
                      <a:pt x="7452" y="5674"/>
                    </a:cubicBezTo>
                    <a:cubicBezTo>
                      <a:pt x="7482" y="5674"/>
                      <a:pt x="7509" y="5665"/>
                      <a:pt x="7509" y="5638"/>
                    </a:cubicBezTo>
                    <a:cubicBezTo>
                      <a:pt x="7518" y="5594"/>
                      <a:pt x="7527" y="5576"/>
                      <a:pt x="7563" y="5576"/>
                    </a:cubicBezTo>
                    <a:lnTo>
                      <a:pt x="7625" y="5576"/>
                    </a:lnTo>
                    <a:cubicBezTo>
                      <a:pt x="7625" y="5585"/>
                      <a:pt x="7518" y="5710"/>
                      <a:pt x="7589" y="5728"/>
                    </a:cubicBezTo>
                    <a:cubicBezTo>
                      <a:pt x="7597" y="5731"/>
                      <a:pt x="7605" y="5732"/>
                      <a:pt x="7612" y="5732"/>
                    </a:cubicBezTo>
                    <a:cubicBezTo>
                      <a:pt x="7655" y="5732"/>
                      <a:pt x="7676" y="5681"/>
                      <a:pt x="7711" y="5681"/>
                    </a:cubicBezTo>
                    <a:cubicBezTo>
                      <a:pt x="7720" y="5681"/>
                      <a:pt x="7730" y="5684"/>
                      <a:pt x="7741" y="5692"/>
                    </a:cubicBezTo>
                    <a:cubicBezTo>
                      <a:pt x="7759" y="5705"/>
                      <a:pt x="7776" y="5710"/>
                      <a:pt x="7794" y="5710"/>
                    </a:cubicBezTo>
                    <a:cubicBezTo>
                      <a:pt x="7835" y="5710"/>
                      <a:pt x="7875" y="5679"/>
                      <a:pt x="7919" y="5647"/>
                    </a:cubicBezTo>
                    <a:cubicBezTo>
                      <a:pt x="7939" y="5631"/>
                      <a:pt x="7949" y="5625"/>
                      <a:pt x="7954" y="5625"/>
                    </a:cubicBezTo>
                    <a:cubicBezTo>
                      <a:pt x="7964" y="5625"/>
                      <a:pt x="7961" y="5642"/>
                      <a:pt x="7972" y="5647"/>
                    </a:cubicBezTo>
                    <a:cubicBezTo>
                      <a:pt x="7976" y="5649"/>
                      <a:pt x="7980" y="5649"/>
                      <a:pt x="7984" y="5649"/>
                    </a:cubicBezTo>
                    <a:cubicBezTo>
                      <a:pt x="8009" y="5649"/>
                      <a:pt x="8037" y="5630"/>
                      <a:pt x="8052" y="5630"/>
                    </a:cubicBezTo>
                    <a:cubicBezTo>
                      <a:pt x="8064" y="5594"/>
                      <a:pt x="8103" y="5552"/>
                      <a:pt x="8135" y="5552"/>
                    </a:cubicBezTo>
                    <a:cubicBezTo>
                      <a:pt x="8153" y="5552"/>
                      <a:pt x="8168" y="5563"/>
                      <a:pt x="8177" y="5594"/>
                    </a:cubicBezTo>
                    <a:cubicBezTo>
                      <a:pt x="8177" y="5615"/>
                      <a:pt x="8200" y="5734"/>
                      <a:pt x="8232" y="5734"/>
                    </a:cubicBezTo>
                    <a:cubicBezTo>
                      <a:pt x="8240" y="5734"/>
                      <a:pt x="8249" y="5727"/>
                      <a:pt x="8257" y="5710"/>
                    </a:cubicBezTo>
                    <a:cubicBezTo>
                      <a:pt x="8273" y="5670"/>
                      <a:pt x="8268" y="5637"/>
                      <a:pt x="8311" y="5637"/>
                    </a:cubicBezTo>
                    <a:cubicBezTo>
                      <a:pt x="8316" y="5637"/>
                      <a:pt x="8322" y="5638"/>
                      <a:pt x="8329" y="5638"/>
                    </a:cubicBezTo>
                    <a:cubicBezTo>
                      <a:pt x="8355" y="5638"/>
                      <a:pt x="8337" y="5692"/>
                      <a:pt x="8346" y="5710"/>
                    </a:cubicBezTo>
                    <a:cubicBezTo>
                      <a:pt x="8364" y="5736"/>
                      <a:pt x="8400" y="5736"/>
                      <a:pt x="8427" y="5736"/>
                    </a:cubicBezTo>
                    <a:lnTo>
                      <a:pt x="8427" y="5638"/>
                    </a:lnTo>
                    <a:cubicBezTo>
                      <a:pt x="8409" y="5630"/>
                      <a:pt x="8373" y="5603"/>
                      <a:pt x="8364" y="5576"/>
                    </a:cubicBezTo>
                    <a:cubicBezTo>
                      <a:pt x="8351" y="5544"/>
                      <a:pt x="8402" y="5540"/>
                      <a:pt x="8436" y="5540"/>
                    </a:cubicBezTo>
                    <a:cubicBezTo>
                      <a:pt x="8449" y="5540"/>
                      <a:pt x="8460" y="5540"/>
                      <a:pt x="8462" y="5540"/>
                    </a:cubicBezTo>
                    <a:cubicBezTo>
                      <a:pt x="8533" y="5540"/>
                      <a:pt x="8498" y="5594"/>
                      <a:pt x="8560" y="5630"/>
                    </a:cubicBezTo>
                    <a:cubicBezTo>
                      <a:pt x="8568" y="5637"/>
                      <a:pt x="8635" y="5678"/>
                      <a:pt x="8665" y="5678"/>
                    </a:cubicBezTo>
                    <a:cubicBezTo>
                      <a:pt x="8670" y="5678"/>
                      <a:pt x="8673" y="5677"/>
                      <a:pt x="8676" y="5674"/>
                    </a:cubicBezTo>
                    <a:cubicBezTo>
                      <a:pt x="8694" y="5638"/>
                      <a:pt x="8676" y="5603"/>
                      <a:pt x="8729" y="5594"/>
                    </a:cubicBezTo>
                    <a:cubicBezTo>
                      <a:pt x="8745" y="5594"/>
                      <a:pt x="8763" y="5600"/>
                      <a:pt x="8777" y="5600"/>
                    </a:cubicBezTo>
                    <a:cubicBezTo>
                      <a:pt x="8788" y="5600"/>
                      <a:pt x="8797" y="5596"/>
                      <a:pt x="8801" y="5585"/>
                    </a:cubicBezTo>
                    <a:cubicBezTo>
                      <a:pt x="8818" y="5549"/>
                      <a:pt x="8874" y="5540"/>
                      <a:pt x="8932" y="5540"/>
                    </a:cubicBezTo>
                    <a:cubicBezTo>
                      <a:pt x="8990" y="5540"/>
                      <a:pt x="9050" y="5549"/>
                      <a:pt x="9077" y="5549"/>
                    </a:cubicBezTo>
                    <a:cubicBezTo>
                      <a:pt x="9130" y="5558"/>
                      <a:pt x="9121" y="5576"/>
                      <a:pt x="9139" y="5621"/>
                    </a:cubicBezTo>
                    <a:cubicBezTo>
                      <a:pt x="9144" y="5645"/>
                      <a:pt x="9171" y="5651"/>
                      <a:pt x="9199" y="5651"/>
                    </a:cubicBezTo>
                    <a:cubicBezTo>
                      <a:pt x="9221" y="5651"/>
                      <a:pt x="9243" y="5647"/>
                      <a:pt x="9255" y="5647"/>
                    </a:cubicBezTo>
                    <a:cubicBezTo>
                      <a:pt x="9273" y="5661"/>
                      <a:pt x="9299" y="5672"/>
                      <a:pt x="9324" y="5672"/>
                    </a:cubicBezTo>
                    <a:cubicBezTo>
                      <a:pt x="9348" y="5672"/>
                      <a:pt x="9371" y="5661"/>
                      <a:pt x="9380" y="5630"/>
                    </a:cubicBezTo>
                    <a:cubicBezTo>
                      <a:pt x="9386" y="5606"/>
                      <a:pt x="9399" y="5602"/>
                      <a:pt x="9419" y="5602"/>
                    </a:cubicBezTo>
                    <a:cubicBezTo>
                      <a:pt x="9428" y="5602"/>
                      <a:pt x="9439" y="5603"/>
                      <a:pt x="9451" y="5603"/>
                    </a:cubicBezTo>
                    <a:cubicBezTo>
                      <a:pt x="9487" y="5603"/>
                      <a:pt x="9478" y="5567"/>
                      <a:pt x="9513" y="5567"/>
                    </a:cubicBezTo>
                    <a:cubicBezTo>
                      <a:pt x="9527" y="5563"/>
                      <a:pt x="9538" y="5561"/>
                      <a:pt x="9549" y="5561"/>
                    </a:cubicBezTo>
                    <a:cubicBezTo>
                      <a:pt x="9582" y="5561"/>
                      <a:pt x="9607" y="5576"/>
                      <a:pt x="9647" y="5576"/>
                    </a:cubicBezTo>
                    <a:cubicBezTo>
                      <a:pt x="9648" y="5576"/>
                      <a:pt x="9649" y="5576"/>
                      <a:pt x="9650" y="5576"/>
                    </a:cubicBezTo>
                    <a:cubicBezTo>
                      <a:pt x="9698" y="5576"/>
                      <a:pt x="9833" y="5388"/>
                      <a:pt x="9789" y="5353"/>
                    </a:cubicBezTo>
                    <a:lnTo>
                      <a:pt x="9789" y="5353"/>
                    </a:lnTo>
                    <a:cubicBezTo>
                      <a:pt x="9763" y="5362"/>
                      <a:pt x="9745" y="5362"/>
                      <a:pt x="9718" y="5362"/>
                    </a:cubicBezTo>
                    <a:cubicBezTo>
                      <a:pt x="9691" y="5362"/>
                      <a:pt x="9656" y="5345"/>
                      <a:pt x="9638" y="5318"/>
                    </a:cubicBezTo>
                    <a:cubicBezTo>
                      <a:pt x="9579" y="5281"/>
                      <a:pt x="9513" y="5262"/>
                      <a:pt x="9452" y="5262"/>
                    </a:cubicBezTo>
                    <a:cubicBezTo>
                      <a:pt x="9439" y="5262"/>
                      <a:pt x="9427" y="5263"/>
                      <a:pt x="9415" y="5264"/>
                    </a:cubicBezTo>
                    <a:cubicBezTo>
                      <a:pt x="9362" y="5273"/>
                      <a:pt x="9415" y="5389"/>
                      <a:pt x="9335" y="5407"/>
                    </a:cubicBezTo>
                    <a:cubicBezTo>
                      <a:pt x="9327" y="5408"/>
                      <a:pt x="9320" y="5409"/>
                      <a:pt x="9312" y="5409"/>
                    </a:cubicBezTo>
                    <a:cubicBezTo>
                      <a:pt x="9276" y="5409"/>
                      <a:pt x="9241" y="5392"/>
                      <a:pt x="9219" y="5362"/>
                    </a:cubicBezTo>
                    <a:cubicBezTo>
                      <a:pt x="9219" y="5318"/>
                      <a:pt x="9219" y="5309"/>
                      <a:pt x="9175" y="5309"/>
                    </a:cubicBezTo>
                    <a:cubicBezTo>
                      <a:pt x="9112" y="5309"/>
                      <a:pt x="9148" y="5309"/>
                      <a:pt x="9130" y="5371"/>
                    </a:cubicBezTo>
                    <a:cubicBezTo>
                      <a:pt x="9124" y="5390"/>
                      <a:pt x="9100" y="5409"/>
                      <a:pt x="9080" y="5409"/>
                    </a:cubicBezTo>
                    <a:cubicBezTo>
                      <a:pt x="9072" y="5409"/>
                      <a:pt x="9064" y="5406"/>
                      <a:pt x="9059" y="5398"/>
                    </a:cubicBezTo>
                    <a:cubicBezTo>
                      <a:pt x="9014" y="5345"/>
                      <a:pt x="9095" y="5264"/>
                      <a:pt x="8997" y="5255"/>
                    </a:cubicBezTo>
                    <a:cubicBezTo>
                      <a:pt x="8961" y="5255"/>
                      <a:pt x="8890" y="5300"/>
                      <a:pt x="8890" y="5353"/>
                    </a:cubicBezTo>
                    <a:cubicBezTo>
                      <a:pt x="8884" y="5356"/>
                      <a:pt x="8877" y="5357"/>
                      <a:pt x="8870" y="5357"/>
                    </a:cubicBezTo>
                    <a:cubicBezTo>
                      <a:pt x="8855" y="5357"/>
                      <a:pt x="8839" y="5353"/>
                      <a:pt x="8827" y="5353"/>
                    </a:cubicBezTo>
                    <a:cubicBezTo>
                      <a:pt x="8756" y="5380"/>
                      <a:pt x="8685" y="5407"/>
                      <a:pt x="8614" y="5425"/>
                    </a:cubicBezTo>
                    <a:cubicBezTo>
                      <a:pt x="8578" y="5389"/>
                      <a:pt x="8703" y="5300"/>
                      <a:pt x="8703" y="5264"/>
                    </a:cubicBezTo>
                    <a:lnTo>
                      <a:pt x="8703" y="5264"/>
                    </a:lnTo>
                    <a:cubicBezTo>
                      <a:pt x="8703" y="5300"/>
                      <a:pt x="8480" y="5336"/>
                      <a:pt x="8453" y="5362"/>
                    </a:cubicBezTo>
                    <a:cubicBezTo>
                      <a:pt x="8446" y="5374"/>
                      <a:pt x="8433" y="5381"/>
                      <a:pt x="8417" y="5381"/>
                    </a:cubicBezTo>
                    <a:cubicBezTo>
                      <a:pt x="8397" y="5381"/>
                      <a:pt x="8371" y="5370"/>
                      <a:pt x="8346" y="5345"/>
                    </a:cubicBezTo>
                    <a:cubicBezTo>
                      <a:pt x="8326" y="5318"/>
                      <a:pt x="8313" y="5309"/>
                      <a:pt x="8303" y="5309"/>
                    </a:cubicBezTo>
                    <a:cubicBezTo>
                      <a:pt x="8284" y="5309"/>
                      <a:pt x="8278" y="5345"/>
                      <a:pt x="8248" y="5345"/>
                    </a:cubicBezTo>
                    <a:cubicBezTo>
                      <a:pt x="8213" y="5345"/>
                      <a:pt x="8195" y="5345"/>
                      <a:pt x="8159" y="5309"/>
                    </a:cubicBezTo>
                    <a:cubicBezTo>
                      <a:pt x="8150" y="5300"/>
                      <a:pt x="8142" y="5300"/>
                      <a:pt x="8124" y="5300"/>
                    </a:cubicBezTo>
                    <a:cubicBezTo>
                      <a:pt x="8088" y="5318"/>
                      <a:pt x="8070" y="5353"/>
                      <a:pt x="8097" y="5389"/>
                    </a:cubicBezTo>
                    <a:cubicBezTo>
                      <a:pt x="8105" y="5413"/>
                      <a:pt x="8113" y="5463"/>
                      <a:pt x="8084" y="5463"/>
                    </a:cubicBezTo>
                    <a:cubicBezTo>
                      <a:pt x="8080" y="5463"/>
                      <a:pt x="8076" y="5462"/>
                      <a:pt x="8070" y="5460"/>
                    </a:cubicBezTo>
                    <a:cubicBezTo>
                      <a:pt x="8017" y="5434"/>
                      <a:pt x="8017" y="5380"/>
                      <a:pt x="7972" y="5353"/>
                    </a:cubicBezTo>
                    <a:cubicBezTo>
                      <a:pt x="7961" y="5351"/>
                      <a:pt x="7950" y="5350"/>
                      <a:pt x="7939" y="5350"/>
                    </a:cubicBezTo>
                    <a:cubicBezTo>
                      <a:pt x="7906" y="5350"/>
                      <a:pt x="7874" y="5360"/>
                      <a:pt x="7848" y="5380"/>
                    </a:cubicBezTo>
                    <a:cubicBezTo>
                      <a:pt x="7838" y="5383"/>
                      <a:pt x="7828" y="5384"/>
                      <a:pt x="7819" y="5384"/>
                    </a:cubicBezTo>
                    <a:cubicBezTo>
                      <a:pt x="7794" y="5384"/>
                      <a:pt x="7769" y="5375"/>
                      <a:pt x="7750" y="5362"/>
                    </a:cubicBezTo>
                    <a:cubicBezTo>
                      <a:pt x="7741" y="5345"/>
                      <a:pt x="7732" y="5336"/>
                      <a:pt x="7723" y="5336"/>
                    </a:cubicBezTo>
                    <a:cubicBezTo>
                      <a:pt x="7669" y="5336"/>
                      <a:pt x="7678" y="5380"/>
                      <a:pt x="7625" y="5380"/>
                    </a:cubicBezTo>
                    <a:cubicBezTo>
                      <a:pt x="7589" y="5380"/>
                      <a:pt x="7571" y="5362"/>
                      <a:pt x="7536" y="5353"/>
                    </a:cubicBezTo>
                    <a:cubicBezTo>
                      <a:pt x="7514" y="5349"/>
                      <a:pt x="7491" y="5347"/>
                      <a:pt x="7469" y="5347"/>
                    </a:cubicBezTo>
                    <a:cubicBezTo>
                      <a:pt x="7403" y="5347"/>
                      <a:pt x="7340" y="5367"/>
                      <a:pt x="7286" y="5407"/>
                    </a:cubicBezTo>
                    <a:cubicBezTo>
                      <a:pt x="7263" y="5423"/>
                      <a:pt x="7248" y="5433"/>
                      <a:pt x="7239" y="5433"/>
                    </a:cubicBezTo>
                    <a:cubicBezTo>
                      <a:pt x="7227" y="5433"/>
                      <a:pt x="7224" y="5416"/>
                      <a:pt x="7224" y="5371"/>
                    </a:cubicBezTo>
                    <a:cubicBezTo>
                      <a:pt x="7260" y="5327"/>
                      <a:pt x="7206" y="5327"/>
                      <a:pt x="7180" y="5327"/>
                    </a:cubicBezTo>
                    <a:cubicBezTo>
                      <a:pt x="7161" y="5323"/>
                      <a:pt x="7141" y="5321"/>
                      <a:pt x="7121" y="5321"/>
                    </a:cubicBezTo>
                    <a:cubicBezTo>
                      <a:pt x="7092" y="5321"/>
                      <a:pt x="7063" y="5325"/>
                      <a:pt x="7037" y="5336"/>
                    </a:cubicBezTo>
                    <a:cubicBezTo>
                      <a:pt x="7016" y="5349"/>
                      <a:pt x="6995" y="5380"/>
                      <a:pt x="6962" y="5380"/>
                    </a:cubicBezTo>
                    <a:cubicBezTo>
                      <a:pt x="6952" y="5380"/>
                      <a:pt x="6942" y="5377"/>
                      <a:pt x="6930" y="5371"/>
                    </a:cubicBezTo>
                    <a:cubicBezTo>
                      <a:pt x="6930" y="5325"/>
                      <a:pt x="6892" y="5312"/>
                      <a:pt x="6853" y="5312"/>
                    </a:cubicBezTo>
                    <a:cubicBezTo>
                      <a:pt x="6824" y="5312"/>
                      <a:pt x="6794" y="5319"/>
                      <a:pt x="6779" y="5327"/>
                    </a:cubicBezTo>
                    <a:cubicBezTo>
                      <a:pt x="6739" y="5335"/>
                      <a:pt x="6692" y="5429"/>
                      <a:pt x="6670" y="5429"/>
                    </a:cubicBezTo>
                    <a:cubicBezTo>
                      <a:pt x="6667" y="5429"/>
                      <a:pt x="6665" y="5427"/>
                      <a:pt x="6663" y="5425"/>
                    </a:cubicBezTo>
                    <a:cubicBezTo>
                      <a:pt x="6627" y="5353"/>
                      <a:pt x="6609" y="5327"/>
                      <a:pt x="6538" y="5309"/>
                    </a:cubicBezTo>
                    <a:cubicBezTo>
                      <a:pt x="6480" y="5304"/>
                      <a:pt x="6425" y="5302"/>
                      <a:pt x="6369" y="5302"/>
                    </a:cubicBezTo>
                    <a:cubicBezTo>
                      <a:pt x="6313" y="5302"/>
                      <a:pt x="6258" y="5304"/>
                      <a:pt x="6200" y="5309"/>
                    </a:cubicBezTo>
                    <a:cubicBezTo>
                      <a:pt x="6164" y="5318"/>
                      <a:pt x="6120" y="5327"/>
                      <a:pt x="6084" y="5336"/>
                    </a:cubicBezTo>
                    <a:cubicBezTo>
                      <a:pt x="6057" y="5345"/>
                      <a:pt x="6039" y="5380"/>
                      <a:pt x="6022" y="5380"/>
                    </a:cubicBezTo>
                    <a:cubicBezTo>
                      <a:pt x="5995" y="5380"/>
                      <a:pt x="5959" y="5309"/>
                      <a:pt x="5933" y="5291"/>
                    </a:cubicBezTo>
                    <a:cubicBezTo>
                      <a:pt x="5906" y="5264"/>
                      <a:pt x="5861" y="5247"/>
                      <a:pt x="5826" y="5247"/>
                    </a:cubicBezTo>
                    <a:cubicBezTo>
                      <a:pt x="5815" y="5245"/>
                      <a:pt x="5804" y="5244"/>
                      <a:pt x="5794" y="5244"/>
                    </a:cubicBezTo>
                    <a:cubicBezTo>
                      <a:pt x="5756" y="5244"/>
                      <a:pt x="5728" y="5259"/>
                      <a:pt x="5728" y="5309"/>
                    </a:cubicBezTo>
                    <a:cubicBezTo>
                      <a:pt x="5728" y="5299"/>
                      <a:pt x="5722" y="5296"/>
                      <a:pt x="5714" y="5296"/>
                    </a:cubicBezTo>
                    <a:cubicBezTo>
                      <a:pt x="5682" y="5296"/>
                      <a:pt x="5606" y="5346"/>
                      <a:pt x="5585" y="5353"/>
                    </a:cubicBezTo>
                    <a:cubicBezTo>
                      <a:pt x="5583" y="5355"/>
                      <a:pt x="5580" y="5356"/>
                      <a:pt x="5577" y="5356"/>
                    </a:cubicBezTo>
                    <a:cubicBezTo>
                      <a:pt x="5549" y="5356"/>
                      <a:pt x="5502" y="5281"/>
                      <a:pt x="5469" y="5273"/>
                    </a:cubicBezTo>
                    <a:cubicBezTo>
                      <a:pt x="5442" y="5262"/>
                      <a:pt x="5414" y="5255"/>
                      <a:pt x="5385" y="5255"/>
                    </a:cubicBezTo>
                    <a:cubicBezTo>
                      <a:pt x="5366" y="5255"/>
                      <a:pt x="5347" y="5258"/>
                      <a:pt x="5327" y="5264"/>
                    </a:cubicBezTo>
                    <a:cubicBezTo>
                      <a:pt x="5291" y="5282"/>
                      <a:pt x="5309" y="5345"/>
                      <a:pt x="5309" y="5380"/>
                    </a:cubicBezTo>
                    <a:cubicBezTo>
                      <a:pt x="5296" y="5385"/>
                      <a:pt x="5280" y="5387"/>
                      <a:pt x="5265" y="5387"/>
                    </a:cubicBezTo>
                    <a:cubicBezTo>
                      <a:pt x="5249" y="5387"/>
                      <a:pt x="5233" y="5385"/>
                      <a:pt x="5220" y="5380"/>
                    </a:cubicBezTo>
                    <a:cubicBezTo>
                      <a:pt x="5229" y="5371"/>
                      <a:pt x="5229" y="5353"/>
                      <a:pt x="5220" y="5336"/>
                    </a:cubicBezTo>
                    <a:cubicBezTo>
                      <a:pt x="5217" y="5333"/>
                      <a:pt x="5211" y="5332"/>
                      <a:pt x="5204" y="5332"/>
                    </a:cubicBezTo>
                    <a:cubicBezTo>
                      <a:pt x="5189" y="5332"/>
                      <a:pt x="5170" y="5336"/>
                      <a:pt x="5158" y="5336"/>
                    </a:cubicBezTo>
                    <a:cubicBezTo>
                      <a:pt x="5140" y="5336"/>
                      <a:pt x="5131" y="5291"/>
                      <a:pt x="5113" y="5282"/>
                    </a:cubicBezTo>
                    <a:cubicBezTo>
                      <a:pt x="5095" y="5278"/>
                      <a:pt x="5080" y="5275"/>
                      <a:pt x="5065" y="5275"/>
                    </a:cubicBezTo>
                    <a:cubicBezTo>
                      <a:pt x="5051" y="5275"/>
                      <a:pt x="5037" y="5278"/>
                      <a:pt x="5024" y="5282"/>
                    </a:cubicBezTo>
                    <a:cubicBezTo>
                      <a:pt x="4944" y="5291"/>
                      <a:pt x="4908" y="5345"/>
                      <a:pt x="4837" y="5398"/>
                    </a:cubicBezTo>
                    <a:cubicBezTo>
                      <a:pt x="4812" y="5413"/>
                      <a:pt x="4796" y="5419"/>
                      <a:pt x="4786" y="5419"/>
                    </a:cubicBezTo>
                    <a:cubicBezTo>
                      <a:pt x="4761" y="5419"/>
                      <a:pt x="4775" y="5376"/>
                      <a:pt x="4775" y="5318"/>
                    </a:cubicBezTo>
                    <a:lnTo>
                      <a:pt x="4775" y="5318"/>
                    </a:lnTo>
                    <a:cubicBezTo>
                      <a:pt x="4775" y="5336"/>
                      <a:pt x="4766" y="5339"/>
                      <a:pt x="4753" y="5339"/>
                    </a:cubicBezTo>
                    <a:cubicBezTo>
                      <a:pt x="4746" y="5339"/>
                      <a:pt x="4738" y="5338"/>
                      <a:pt x="4730" y="5338"/>
                    </a:cubicBezTo>
                    <a:cubicBezTo>
                      <a:pt x="4717" y="5338"/>
                      <a:pt x="4704" y="5341"/>
                      <a:pt x="4694" y="5353"/>
                    </a:cubicBezTo>
                    <a:cubicBezTo>
                      <a:pt x="4694" y="5362"/>
                      <a:pt x="4686" y="5425"/>
                      <a:pt x="4686" y="5425"/>
                    </a:cubicBezTo>
                    <a:cubicBezTo>
                      <a:pt x="4650" y="5425"/>
                      <a:pt x="4650" y="5345"/>
                      <a:pt x="4623" y="5345"/>
                    </a:cubicBezTo>
                    <a:cubicBezTo>
                      <a:pt x="4588" y="5345"/>
                      <a:pt x="4543" y="5407"/>
                      <a:pt x="4507" y="5425"/>
                    </a:cubicBezTo>
                    <a:cubicBezTo>
                      <a:pt x="4496" y="5430"/>
                      <a:pt x="4487" y="5432"/>
                      <a:pt x="4482" y="5432"/>
                    </a:cubicBezTo>
                    <a:cubicBezTo>
                      <a:pt x="4458" y="5432"/>
                      <a:pt x="4486" y="5393"/>
                      <a:pt x="4507" y="5371"/>
                    </a:cubicBezTo>
                    <a:cubicBezTo>
                      <a:pt x="4532" y="5355"/>
                      <a:pt x="4541" y="5271"/>
                      <a:pt x="4495" y="5271"/>
                    </a:cubicBezTo>
                    <a:cubicBezTo>
                      <a:pt x="4491" y="5271"/>
                      <a:pt x="4486" y="5272"/>
                      <a:pt x="4481" y="5273"/>
                    </a:cubicBezTo>
                    <a:cubicBezTo>
                      <a:pt x="4418" y="5291"/>
                      <a:pt x="4365" y="5345"/>
                      <a:pt x="4365" y="5416"/>
                    </a:cubicBezTo>
                    <a:cubicBezTo>
                      <a:pt x="4365" y="5338"/>
                      <a:pt x="4299" y="5323"/>
                      <a:pt x="4223" y="5323"/>
                    </a:cubicBezTo>
                    <a:cubicBezTo>
                      <a:pt x="4179" y="5323"/>
                      <a:pt x="4131" y="5328"/>
                      <a:pt x="4091" y="5328"/>
                    </a:cubicBezTo>
                    <a:cubicBezTo>
                      <a:pt x="4034" y="5328"/>
                      <a:pt x="3991" y="5319"/>
                      <a:pt x="3991" y="5273"/>
                    </a:cubicBezTo>
                    <a:cubicBezTo>
                      <a:pt x="3972" y="5252"/>
                      <a:pt x="3952" y="5244"/>
                      <a:pt x="3933" y="5244"/>
                    </a:cubicBezTo>
                    <a:cubicBezTo>
                      <a:pt x="3881" y="5244"/>
                      <a:pt x="3829" y="5302"/>
                      <a:pt x="3777" y="5309"/>
                    </a:cubicBezTo>
                    <a:cubicBezTo>
                      <a:pt x="3746" y="5313"/>
                      <a:pt x="3715" y="5316"/>
                      <a:pt x="3685" y="5316"/>
                    </a:cubicBezTo>
                    <a:cubicBezTo>
                      <a:pt x="3655" y="5316"/>
                      <a:pt x="3626" y="5313"/>
                      <a:pt x="3599" y="5309"/>
                    </a:cubicBezTo>
                    <a:cubicBezTo>
                      <a:pt x="3525" y="5309"/>
                      <a:pt x="3451" y="5354"/>
                      <a:pt x="3384" y="5354"/>
                    </a:cubicBezTo>
                    <a:cubicBezTo>
                      <a:pt x="3378" y="5354"/>
                      <a:pt x="3373" y="5354"/>
                      <a:pt x="3367" y="5353"/>
                    </a:cubicBezTo>
                    <a:cubicBezTo>
                      <a:pt x="3296" y="5353"/>
                      <a:pt x="3296" y="5309"/>
                      <a:pt x="3216" y="5309"/>
                    </a:cubicBezTo>
                    <a:cubicBezTo>
                      <a:pt x="3189" y="5309"/>
                      <a:pt x="3145" y="5309"/>
                      <a:pt x="3127" y="5336"/>
                    </a:cubicBezTo>
                    <a:cubicBezTo>
                      <a:pt x="3100" y="5362"/>
                      <a:pt x="3127" y="5389"/>
                      <a:pt x="3100" y="5389"/>
                    </a:cubicBezTo>
                    <a:cubicBezTo>
                      <a:pt x="3038" y="5380"/>
                      <a:pt x="3038" y="5282"/>
                      <a:pt x="3038" y="5238"/>
                    </a:cubicBezTo>
                    <a:cubicBezTo>
                      <a:pt x="3038" y="5283"/>
                      <a:pt x="2934" y="5296"/>
                      <a:pt x="2814" y="5296"/>
                    </a:cubicBezTo>
                    <a:cubicBezTo>
                      <a:pt x="2675" y="5296"/>
                      <a:pt x="2515" y="5278"/>
                      <a:pt x="2477" y="5273"/>
                    </a:cubicBezTo>
                    <a:cubicBezTo>
                      <a:pt x="2414" y="5255"/>
                      <a:pt x="2352" y="5238"/>
                      <a:pt x="2290" y="5229"/>
                    </a:cubicBezTo>
                    <a:cubicBezTo>
                      <a:pt x="2218" y="5229"/>
                      <a:pt x="2156" y="5247"/>
                      <a:pt x="2102" y="5282"/>
                    </a:cubicBezTo>
                    <a:cubicBezTo>
                      <a:pt x="2085" y="5291"/>
                      <a:pt x="2013" y="5398"/>
                      <a:pt x="2040" y="5407"/>
                    </a:cubicBezTo>
                    <a:cubicBezTo>
                      <a:pt x="2001" y="5407"/>
                      <a:pt x="2023" y="5292"/>
                      <a:pt x="1982" y="5292"/>
                    </a:cubicBezTo>
                    <a:cubicBezTo>
                      <a:pt x="1976" y="5292"/>
                      <a:pt x="1969" y="5294"/>
                      <a:pt x="1960" y="5300"/>
                    </a:cubicBezTo>
                    <a:cubicBezTo>
                      <a:pt x="1952" y="5300"/>
                      <a:pt x="1892" y="5359"/>
                      <a:pt x="1870" y="5359"/>
                    </a:cubicBezTo>
                    <a:cubicBezTo>
                      <a:pt x="1866" y="5359"/>
                      <a:pt x="1863" y="5357"/>
                      <a:pt x="1862" y="5353"/>
                    </a:cubicBezTo>
                    <a:cubicBezTo>
                      <a:pt x="1846" y="5337"/>
                      <a:pt x="1905" y="5245"/>
                      <a:pt x="1879" y="5245"/>
                    </a:cubicBezTo>
                    <a:cubicBezTo>
                      <a:pt x="1877" y="5245"/>
                      <a:pt x="1874" y="5245"/>
                      <a:pt x="1871" y="5247"/>
                    </a:cubicBezTo>
                    <a:cubicBezTo>
                      <a:pt x="1826" y="5264"/>
                      <a:pt x="1719" y="5300"/>
                      <a:pt x="1719" y="5380"/>
                    </a:cubicBezTo>
                    <a:cubicBezTo>
                      <a:pt x="1718" y="5381"/>
                      <a:pt x="1716" y="5381"/>
                      <a:pt x="1714" y="5381"/>
                    </a:cubicBezTo>
                    <a:cubicBezTo>
                      <a:pt x="1681" y="5381"/>
                      <a:pt x="1648" y="5299"/>
                      <a:pt x="1639" y="5282"/>
                    </a:cubicBezTo>
                    <a:cubicBezTo>
                      <a:pt x="1623" y="5282"/>
                      <a:pt x="1535" y="5219"/>
                      <a:pt x="1517" y="5219"/>
                    </a:cubicBezTo>
                    <a:cubicBezTo>
                      <a:pt x="1516" y="5219"/>
                      <a:pt x="1515" y="5219"/>
                      <a:pt x="1515" y="5220"/>
                    </a:cubicBezTo>
                    <a:cubicBezTo>
                      <a:pt x="1497" y="5264"/>
                      <a:pt x="1506" y="5336"/>
                      <a:pt x="1443" y="5345"/>
                    </a:cubicBezTo>
                    <a:cubicBezTo>
                      <a:pt x="1413" y="5345"/>
                      <a:pt x="1382" y="5325"/>
                      <a:pt x="1352" y="5325"/>
                    </a:cubicBezTo>
                    <a:cubicBezTo>
                      <a:pt x="1347" y="5325"/>
                      <a:pt x="1342" y="5325"/>
                      <a:pt x="1336" y="5327"/>
                    </a:cubicBezTo>
                    <a:cubicBezTo>
                      <a:pt x="1305" y="5335"/>
                      <a:pt x="1294" y="5364"/>
                      <a:pt x="1267" y="5364"/>
                    </a:cubicBezTo>
                    <a:cubicBezTo>
                      <a:pt x="1264" y="5364"/>
                      <a:pt x="1260" y="5363"/>
                      <a:pt x="1256" y="5362"/>
                    </a:cubicBezTo>
                    <a:cubicBezTo>
                      <a:pt x="1221" y="5362"/>
                      <a:pt x="1212" y="5291"/>
                      <a:pt x="1167" y="5273"/>
                    </a:cubicBezTo>
                    <a:cubicBezTo>
                      <a:pt x="1156" y="5265"/>
                      <a:pt x="1143" y="5261"/>
                      <a:pt x="1130" y="5261"/>
                    </a:cubicBezTo>
                    <a:cubicBezTo>
                      <a:pt x="1102" y="5261"/>
                      <a:pt x="1075" y="5279"/>
                      <a:pt x="1069" y="5309"/>
                    </a:cubicBezTo>
                    <a:cubicBezTo>
                      <a:pt x="1069" y="5293"/>
                      <a:pt x="1048" y="5207"/>
                      <a:pt x="1037" y="5207"/>
                    </a:cubicBezTo>
                    <a:cubicBezTo>
                      <a:pt x="1036" y="5207"/>
                      <a:pt x="1035" y="5208"/>
                      <a:pt x="1034" y="5211"/>
                    </a:cubicBezTo>
                    <a:cubicBezTo>
                      <a:pt x="1026" y="5226"/>
                      <a:pt x="1025" y="5307"/>
                      <a:pt x="997" y="5307"/>
                    </a:cubicBezTo>
                    <a:cubicBezTo>
                      <a:pt x="992" y="5307"/>
                      <a:pt x="986" y="5305"/>
                      <a:pt x="980" y="5300"/>
                    </a:cubicBezTo>
                    <a:cubicBezTo>
                      <a:pt x="953" y="5282"/>
                      <a:pt x="962" y="5247"/>
                      <a:pt x="945" y="5220"/>
                    </a:cubicBezTo>
                    <a:cubicBezTo>
                      <a:pt x="923" y="5176"/>
                      <a:pt x="877" y="5133"/>
                      <a:pt x="822" y="5133"/>
                    </a:cubicBezTo>
                    <a:cubicBezTo>
                      <a:pt x="810" y="5133"/>
                      <a:pt x="797" y="5135"/>
                      <a:pt x="784" y="5140"/>
                    </a:cubicBezTo>
                    <a:cubicBezTo>
                      <a:pt x="820" y="5122"/>
                      <a:pt x="811" y="5006"/>
                      <a:pt x="802" y="4988"/>
                    </a:cubicBezTo>
                    <a:lnTo>
                      <a:pt x="802" y="4988"/>
                    </a:lnTo>
                    <a:cubicBezTo>
                      <a:pt x="787" y="5004"/>
                      <a:pt x="776" y="5009"/>
                      <a:pt x="767" y="5009"/>
                    </a:cubicBezTo>
                    <a:cubicBezTo>
                      <a:pt x="750" y="5009"/>
                      <a:pt x="742" y="4988"/>
                      <a:pt x="731" y="4970"/>
                    </a:cubicBezTo>
                    <a:cubicBezTo>
                      <a:pt x="717" y="4953"/>
                      <a:pt x="715" y="4946"/>
                      <a:pt x="711" y="4946"/>
                    </a:cubicBezTo>
                    <a:cubicBezTo>
                      <a:pt x="706" y="4946"/>
                      <a:pt x="700" y="4953"/>
                      <a:pt x="677" y="4962"/>
                    </a:cubicBezTo>
                    <a:cubicBezTo>
                      <a:pt x="675" y="4962"/>
                      <a:pt x="673" y="4962"/>
                      <a:pt x="672" y="4962"/>
                    </a:cubicBezTo>
                    <a:cubicBezTo>
                      <a:pt x="616" y="4962"/>
                      <a:pt x="633" y="4836"/>
                      <a:pt x="633" y="4810"/>
                    </a:cubicBezTo>
                    <a:cubicBezTo>
                      <a:pt x="624" y="4783"/>
                      <a:pt x="588" y="4801"/>
                      <a:pt x="570" y="4783"/>
                    </a:cubicBezTo>
                    <a:cubicBezTo>
                      <a:pt x="544" y="4739"/>
                      <a:pt x="526" y="4703"/>
                      <a:pt x="517" y="4659"/>
                    </a:cubicBezTo>
                    <a:cubicBezTo>
                      <a:pt x="510" y="4599"/>
                      <a:pt x="470" y="4555"/>
                      <a:pt x="416" y="4535"/>
                    </a:cubicBezTo>
                    <a:lnTo>
                      <a:pt x="416" y="4535"/>
                    </a:lnTo>
                    <a:cubicBezTo>
                      <a:pt x="428" y="4537"/>
                      <a:pt x="440" y="4538"/>
                      <a:pt x="451" y="4538"/>
                    </a:cubicBezTo>
                    <a:cubicBezTo>
                      <a:pt x="464" y="4538"/>
                      <a:pt x="477" y="4537"/>
                      <a:pt x="490" y="4534"/>
                    </a:cubicBezTo>
                    <a:cubicBezTo>
                      <a:pt x="535" y="4516"/>
                      <a:pt x="472" y="4481"/>
                      <a:pt x="455" y="4472"/>
                    </a:cubicBezTo>
                    <a:cubicBezTo>
                      <a:pt x="357" y="4436"/>
                      <a:pt x="383" y="4383"/>
                      <a:pt x="481" y="4347"/>
                    </a:cubicBezTo>
                    <a:cubicBezTo>
                      <a:pt x="553" y="4320"/>
                      <a:pt x="285" y="4249"/>
                      <a:pt x="410" y="4249"/>
                    </a:cubicBezTo>
                    <a:cubicBezTo>
                      <a:pt x="490" y="4249"/>
                      <a:pt x="481" y="4080"/>
                      <a:pt x="374" y="4080"/>
                    </a:cubicBezTo>
                    <a:cubicBezTo>
                      <a:pt x="419" y="4080"/>
                      <a:pt x="455" y="4062"/>
                      <a:pt x="472" y="4026"/>
                    </a:cubicBezTo>
                    <a:cubicBezTo>
                      <a:pt x="481" y="4008"/>
                      <a:pt x="464" y="3991"/>
                      <a:pt x="464" y="3955"/>
                    </a:cubicBezTo>
                    <a:cubicBezTo>
                      <a:pt x="464" y="3910"/>
                      <a:pt x="490" y="3893"/>
                      <a:pt x="499" y="3848"/>
                    </a:cubicBezTo>
                    <a:cubicBezTo>
                      <a:pt x="508" y="3804"/>
                      <a:pt x="464" y="3777"/>
                      <a:pt x="464" y="3732"/>
                    </a:cubicBezTo>
                    <a:cubicBezTo>
                      <a:pt x="464" y="3688"/>
                      <a:pt x="472" y="3643"/>
                      <a:pt x="481" y="3599"/>
                    </a:cubicBezTo>
                    <a:cubicBezTo>
                      <a:pt x="508" y="3536"/>
                      <a:pt x="517" y="3474"/>
                      <a:pt x="517" y="3403"/>
                    </a:cubicBezTo>
                    <a:cubicBezTo>
                      <a:pt x="508" y="3367"/>
                      <a:pt x="437" y="3332"/>
                      <a:pt x="437" y="3314"/>
                    </a:cubicBezTo>
                    <a:cubicBezTo>
                      <a:pt x="437" y="3296"/>
                      <a:pt x="517" y="3278"/>
                      <a:pt x="535" y="3260"/>
                    </a:cubicBezTo>
                    <a:cubicBezTo>
                      <a:pt x="553" y="3234"/>
                      <a:pt x="499" y="3198"/>
                      <a:pt x="472" y="3189"/>
                    </a:cubicBezTo>
                    <a:cubicBezTo>
                      <a:pt x="446" y="3180"/>
                      <a:pt x="312" y="3171"/>
                      <a:pt x="366" y="3127"/>
                    </a:cubicBezTo>
                    <a:cubicBezTo>
                      <a:pt x="419" y="3073"/>
                      <a:pt x="481" y="3064"/>
                      <a:pt x="499" y="3011"/>
                    </a:cubicBezTo>
                    <a:cubicBezTo>
                      <a:pt x="535" y="2940"/>
                      <a:pt x="348" y="2904"/>
                      <a:pt x="446" y="2833"/>
                    </a:cubicBezTo>
                    <a:cubicBezTo>
                      <a:pt x="499" y="2797"/>
                      <a:pt x="472" y="2646"/>
                      <a:pt x="464" y="2592"/>
                    </a:cubicBezTo>
                    <a:cubicBezTo>
                      <a:pt x="446" y="2548"/>
                      <a:pt x="437" y="2494"/>
                      <a:pt x="446" y="2450"/>
                    </a:cubicBezTo>
                    <a:cubicBezTo>
                      <a:pt x="446" y="2432"/>
                      <a:pt x="535" y="2325"/>
                      <a:pt x="517" y="2325"/>
                    </a:cubicBezTo>
                    <a:cubicBezTo>
                      <a:pt x="505" y="2325"/>
                      <a:pt x="481" y="2345"/>
                      <a:pt x="459" y="2345"/>
                    </a:cubicBezTo>
                    <a:cubicBezTo>
                      <a:pt x="448" y="2345"/>
                      <a:pt x="437" y="2340"/>
                      <a:pt x="428" y="2325"/>
                    </a:cubicBezTo>
                    <a:cubicBezTo>
                      <a:pt x="419" y="2307"/>
                      <a:pt x="410" y="2280"/>
                      <a:pt x="419" y="2254"/>
                    </a:cubicBezTo>
                    <a:cubicBezTo>
                      <a:pt x="419" y="2209"/>
                      <a:pt x="446" y="2129"/>
                      <a:pt x="517" y="2129"/>
                    </a:cubicBezTo>
                    <a:cubicBezTo>
                      <a:pt x="303" y="2129"/>
                      <a:pt x="544" y="2058"/>
                      <a:pt x="526" y="1987"/>
                    </a:cubicBezTo>
                    <a:cubicBezTo>
                      <a:pt x="508" y="1915"/>
                      <a:pt x="410" y="1915"/>
                      <a:pt x="401" y="1844"/>
                    </a:cubicBezTo>
                    <a:cubicBezTo>
                      <a:pt x="401" y="1826"/>
                      <a:pt x="446" y="1773"/>
                      <a:pt x="455" y="1746"/>
                    </a:cubicBezTo>
                    <a:cubicBezTo>
                      <a:pt x="490" y="1648"/>
                      <a:pt x="392" y="1684"/>
                      <a:pt x="419" y="1577"/>
                    </a:cubicBezTo>
                    <a:cubicBezTo>
                      <a:pt x="446" y="1514"/>
                      <a:pt x="455" y="1452"/>
                      <a:pt x="455" y="1390"/>
                    </a:cubicBezTo>
                    <a:cubicBezTo>
                      <a:pt x="437" y="1354"/>
                      <a:pt x="428" y="1327"/>
                      <a:pt x="410" y="1301"/>
                    </a:cubicBezTo>
                    <a:cubicBezTo>
                      <a:pt x="419" y="1185"/>
                      <a:pt x="588" y="1078"/>
                      <a:pt x="517" y="962"/>
                    </a:cubicBezTo>
                    <a:cubicBezTo>
                      <a:pt x="490" y="909"/>
                      <a:pt x="455" y="962"/>
                      <a:pt x="464" y="891"/>
                    </a:cubicBezTo>
                    <a:cubicBezTo>
                      <a:pt x="481" y="873"/>
                      <a:pt x="499" y="846"/>
                      <a:pt x="508" y="811"/>
                    </a:cubicBezTo>
                    <a:cubicBezTo>
                      <a:pt x="508" y="802"/>
                      <a:pt x="472" y="802"/>
                      <a:pt x="464" y="784"/>
                    </a:cubicBezTo>
                    <a:cubicBezTo>
                      <a:pt x="426" y="671"/>
                      <a:pt x="554" y="462"/>
                      <a:pt x="508" y="330"/>
                    </a:cubicBezTo>
                    <a:lnTo>
                      <a:pt x="508" y="330"/>
                    </a:lnTo>
                    <a:cubicBezTo>
                      <a:pt x="561" y="345"/>
                      <a:pt x="616" y="363"/>
                      <a:pt x="633" y="401"/>
                    </a:cubicBezTo>
                    <a:cubicBezTo>
                      <a:pt x="642" y="417"/>
                      <a:pt x="650" y="423"/>
                      <a:pt x="656" y="423"/>
                    </a:cubicBezTo>
                    <a:cubicBezTo>
                      <a:pt x="669" y="423"/>
                      <a:pt x="681" y="404"/>
                      <a:pt x="704" y="392"/>
                    </a:cubicBezTo>
                    <a:cubicBezTo>
                      <a:pt x="740" y="374"/>
                      <a:pt x="784" y="383"/>
                      <a:pt x="829" y="374"/>
                    </a:cubicBezTo>
                    <a:cubicBezTo>
                      <a:pt x="942" y="353"/>
                      <a:pt x="1062" y="341"/>
                      <a:pt x="1182" y="341"/>
                    </a:cubicBezTo>
                    <a:cubicBezTo>
                      <a:pt x="1261" y="341"/>
                      <a:pt x="1339" y="346"/>
                      <a:pt x="1417" y="357"/>
                    </a:cubicBezTo>
                    <a:cubicBezTo>
                      <a:pt x="1478" y="361"/>
                      <a:pt x="1581" y="396"/>
                      <a:pt x="1667" y="396"/>
                    </a:cubicBezTo>
                    <a:cubicBezTo>
                      <a:pt x="1743" y="396"/>
                      <a:pt x="1804" y="368"/>
                      <a:pt x="1809" y="267"/>
                    </a:cubicBezTo>
                    <a:cubicBezTo>
                      <a:pt x="1809" y="260"/>
                      <a:pt x="1829" y="143"/>
                      <a:pt x="1846" y="143"/>
                    </a:cubicBezTo>
                    <a:cubicBezTo>
                      <a:pt x="1848" y="143"/>
                      <a:pt x="1851" y="146"/>
                      <a:pt x="1853" y="152"/>
                    </a:cubicBezTo>
                    <a:cubicBezTo>
                      <a:pt x="1871" y="196"/>
                      <a:pt x="1880" y="250"/>
                      <a:pt x="1889" y="294"/>
                    </a:cubicBezTo>
                    <a:cubicBezTo>
                      <a:pt x="1898" y="383"/>
                      <a:pt x="1907" y="472"/>
                      <a:pt x="1924" y="561"/>
                    </a:cubicBezTo>
                    <a:cubicBezTo>
                      <a:pt x="1942" y="552"/>
                      <a:pt x="1924" y="535"/>
                      <a:pt x="1960" y="517"/>
                    </a:cubicBezTo>
                    <a:cubicBezTo>
                      <a:pt x="1979" y="511"/>
                      <a:pt x="2002" y="504"/>
                      <a:pt x="2024" y="504"/>
                    </a:cubicBezTo>
                    <a:cubicBezTo>
                      <a:pt x="2033" y="504"/>
                      <a:pt x="2041" y="505"/>
                      <a:pt x="2049" y="508"/>
                    </a:cubicBezTo>
                    <a:cubicBezTo>
                      <a:pt x="2102" y="508"/>
                      <a:pt x="2174" y="508"/>
                      <a:pt x="2174" y="579"/>
                    </a:cubicBezTo>
                    <a:cubicBezTo>
                      <a:pt x="2174" y="446"/>
                      <a:pt x="2281" y="544"/>
                      <a:pt x="2298" y="437"/>
                    </a:cubicBezTo>
                    <a:cubicBezTo>
                      <a:pt x="2305" y="398"/>
                      <a:pt x="2325" y="327"/>
                      <a:pt x="2359" y="327"/>
                    </a:cubicBezTo>
                    <a:cubicBezTo>
                      <a:pt x="2373" y="327"/>
                      <a:pt x="2388" y="338"/>
                      <a:pt x="2405" y="365"/>
                    </a:cubicBezTo>
                    <a:cubicBezTo>
                      <a:pt x="2441" y="410"/>
                      <a:pt x="2423" y="463"/>
                      <a:pt x="2468" y="508"/>
                    </a:cubicBezTo>
                    <a:cubicBezTo>
                      <a:pt x="2482" y="522"/>
                      <a:pt x="2496" y="529"/>
                      <a:pt x="2509" y="529"/>
                    </a:cubicBezTo>
                    <a:cubicBezTo>
                      <a:pt x="2528" y="529"/>
                      <a:pt x="2542" y="513"/>
                      <a:pt x="2548" y="481"/>
                    </a:cubicBezTo>
                    <a:cubicBezTo>
                      <a:pt x="2553" y="456"/>
                      <a:pt x="2560" y="451"/>
                      <a:pt x="2574" y="451"/>
                    </a:cubicBezTo>
                    <a:cubicBezTo>
                      <a:pt x="2585" y="451"/>
                      <a:pt x="2599" y="454"/>
                      <a:pt x="2619" y="454"/>
                    </a:cubicBezTo>
                    <a:cubicBezTo>
                      <a:pt x="2646" y="454"/>
                      <a:pt x="2637" y="481"/>
                      <a:pt x="2646" y="508"/>
                    </a:cubicBezTo>
                    <a:cubicBezTo>
                      <a:pt x="2654" y="529"/>
                      <a:pt x="2666" y="537"/>
                      <a:pt x="2682" y="537"/>
                    </a:cubicBezTo>
                    <a:cubicBezTo>
                      <a:pt x="2723" y="537"/>
                      <a:pt x="2784" y="483"/>
                      <a:pt x="2836" y="483"/>
                    </a:cubicBezTo>
                    <a:cubicBezTo>
                      <a:pt x="2855" y="483"/>
                      <a:pt x="2872" y="490"/>
                      <a:pt x="2886" y="508"/>
                    </a:cubicBezTo>
                    <a:cubicBezTo>
                      <a:pt x="2935" y="508"/>
                      <a:pt x="2998" y="398"/>
                      <a:pt x="3016" y="398"/>
                    </a:cubicBezTo>
                    <a:cubicBezTo>
                      <a:pt x="3018" y="398"/>
                      <a:pt x="3019" y="399"/>
                      <a:pt x="3020" y="401"/>
                    </a:cubicBezTo>
                    <a:cubicBezTo>
                      <a:pt x="3037" y="418"/>
                      <a:pt x="3054" y="491"/>
                      <a:pt x="3071" y="491"/>
                    </a:cubicBezTo>
                    <a:cubicBezTo>
                      <a:pt x="3071" y="491"/>
                      <a:pt x="3072" y="491"/>
                      <a:pt x="3073" y="490"/>
                    </a:cubicBezTo>
                    <a:cubicBezTo>
                      <a:pt x="3091" y="481"/>
                      <a:pt x="3082" y="410"/>
                      <a:pt x="3118" y="374"/>
                    </a:cubicBezTo>
                    <a:cubicBezTo>
                      <a:pt x="3118" y="374"/>
                      <a:pt x="3171" y="535"/>
                      <a:pt x="3171" y="535"/>
                    </a:cubicBezTo>
                    <a:cubicBezTo>
                      <a:pt x="3197" y="476"/>
                      <a:pt x="3233" y="437"/>
                      <a:pt x="3281" y="437"/>
                    </a:cubicBezTo>
                    <a:cubicBezTo>
                      <a:pt x="3299" y="437"/>
                      <a:pt x="3319" y="442"/>
                      <a:pt x="3341" y="454"/>
                    </a:cubicBezTo>
                    <a:cubicBezTo>
                      <a:pt x="3376" y="481"/>
                      <a:pt x="3421" y="499"/>
                      <a:pt x="3465" y="499"/>
                    </a:cubicBezTo>
                    <a:cubicBezTo>
                      <a:pt x="3483" y="499"/>
                      <a:pt x="3537" y="463"/>
                      <a:pt x="3492" y="463"/>
                    </a:cubicBezTo>
                    <a:lnTo>
                      <a:pt x="3590" y="463"/>
                    </a:lnTo>
                    <a:cubicBezTo>
                      <a:pt x="3652" y="463"/>
                      <a:pt x="3599" y="463"/>
                      <a:pt x="3635" y="419"/>
                    </a:cubicBezTo>
                    <a:cubicBezTo>
                      <a:pt x="3642" y="409"/>
                      <a:pt x="3653" y="405"/>
                      <a:pt x="3666" y="405"/>
                    </a:cubicBezTo>
                    <a:cubicBezTo>
                      <a:pt x="3712" y="405"/>
                      <a:pt x="3783" y="456"/>
                      <a:pt x="3804" y="463"/>
                    </a:cubicBezTo>
                    <a:cubicBezTo>
                      <a:pt x="3822" y="463"/>
                      <a:pt x="3871" y="475"/>
                      <a:pt x="3913" y="475"/>
                    </a:cubicBezTo>
                    <a:cubicBezTo>
                      <a:pt x="3933" y="475"/>
                      <a:pt x="3952" y="472"/>
                      <a:pt x="3964" y="463"/>
                    </a:cubicBezTo>
                    <a:cubicBezTo>
                      <a:pt x="3989" y="438"/>
                      <a:pt x="3983" y="382"/>
                      <a:pt x="4002" y="382"/>
                    </a:cubicBezTo>
                    <a:cubicBezTo>
                      <a:pt x="4011" y="382"/>
                      <a:pt x="4023" y="392"/>
                      <a:pt x="4044" y="419"/>
                    </a:cubicBezTo>
                    <a:cubicBezTo>
                      <a:pt x="4059" y="459"/>
                      <a:pt x="4099" y="490"/>
                      <a:pt x="4124" y="490"/>
                    </a:cubicBezTo>
                    <a:cubicBezTo>
                      <a:pt x="4143" y="490"/>
                      <a:pt x="4153" y="470"/>
                      <a:pt x="4133" y="419"/>
                    </a:cubicBezTo>
                    <a:cubicBezTo>
                      <a:pt x="4133" y="363"/>
                      <a:pt x="4154" y="335"/>
                      <a:pt x="4185" y="335"/>
                    </a:cubicBezTo>
                    <a:cubicBezTo>
                      <a:pt x="4204" y="335"/>
                      <a:pt x="4226" y="345"/>
                      <a:pt x="4249" y="365"/>
                    </a:cubicBezTo>
                    <a:cubicBezTo>
                      <a:pt x="4277" y="400"/>
                      <a:pt x="4283" y="451"/>
                      <a:pt x="4322" y="451"/>
                    </a:cubicBezTo>
                    <a:cubicBezTo>
                      <a:pt x="4333" y="451"/>
                      <a:pt x="4347" y="447"/>
                      <a:pt x="4365" y="437"/>
                    </a:cubicBezTo>
                    <a:cubicBezTo>
                      <a:pt x="4373" y="437"/>
                      <a:pt x="4472" y="346"/>
                      <a:pt x="4488" y="346"/>
                    </a:cubicBezTo>
                    <a:cubicBezTo>
                      <a:pt x="4489" y="346"/>
                      <a:pt x="4490" y="346"/>
                      <a:pt x="4490" y="348"/>
                    </a:cubicBezTo>
                    <a:cubicBezTo>
                      <a:pt x="4499" y="357"/>
                      <a:pt x="4418" y="419"/>
                      <a:pt x="4454" y="454"/>
                    </a:cubicBezTo>
                    <a:cubicBezTo>
                      <a:pt x="4460" y="460"/>
                      <a:pt x="4467" y="463"/>
                      <a:pt x="4474" y="463"/>
                    </a:cubicBezTo>
                    <a:cubicBezTo>
                      <a:pt x="4512" y="463"/>
                      <a:pt x="4565" y="400"/>
                      <a:pt x="4588" y="392"/>
                    </a:cubicBezTo>
                    <a:cubicBezTo>
                      <a:pt x="4601" y="390"/>
                      <a:pt x="4614" y="389"/>
                      <a:pt x="4628" y="389"/>
                    </a:cubicBezTo>
                    <a:cubicBezTo>
                      <a:pt x="4667" y="389"/>
                      <a:pt x="4706" y="399"/>
                      <a:pt x="4739" y="419"/>
                    </a:cubicBezTo>
                    <a:cubicBezTo>
                      <a:pt x="4766" y="454"/>
                      <a:pt x="4810" y="472"/>
                      <a:pt x="4855" y="472"/>
                    </a:cubicBezTo>
                    <a:cubicBezTo>
                      <a:pt x="4869" y="475"/>
                      <a:pt x="4884" y="476"/>
                      <a:pt x="4899" y="476"/>
                    </a:cubicBezTo>
                    <a:cubicBezTo>
                      <a:pt x="4941" y="476"/>
                      <a:pt x="4985" y="468"/>
                      <a:pt x="5024" y="454"/>
                    </a:cubicBezTo>
                    <a:cubicBezTo>
                      <a:pt x="5061" y="436"/>
                      <a:pt x="5081" y="401"/>
                      <a:pt x="5101" y="401"/>
                    </a:cubicBezTo>
                    <a:cubicBezTo>
                      <a:pt x="5110" y="401"/>
                      <a:pt x="5120" y="408"/>
                      <a:pt x="5131" y="428"/>
                    </a:cubicBezTo>
                    <a:cubicBezTo>
                      <a:pt x="5159" y="470"/>
                      <a:pt x="5210" y="496"/>
                      <a:pt x="5260" y="496"/>
                    </a:cubicBezTo>
                    <a:cubicBezTo>
                      <a:pt x="5274" y="496"/>
                      <a:pt x="5287" y="494"/>
                      <a:pt x="5300" y="490"/>
                    </a:cubicBezTo>
                    <a:cubicBezTo>
                      <a:pt x="5345" y="481"/>
                      <a:pt x="5336" y="419"/>
                      <a:pt x="5336" y="383"/>
                    </a:cubicBezTo>
                    <a:lnTo>
                      <a:pt x="5336" y="383"/>
                    </a:lnTo>
                    <a:cubicBezTo>
                      <a:pt x="5336" y="453"/>
                      <a:pt x="5376" y="478"/>
                      <a:pt x="5424" y="478"/>
                    </a:cubicBezTo>
                    <a:cubicBezTo>
                      <a:pt x="5474" y="478"/>
                      <a:pt x="5531" y="451"/>
                      <a:pt x="5558" y="419"/>
                    </a:cubicBezTo>
                    <a:cubicBezTo>
                      <a:pt x="5570" y="404"/>
                      <a:pt x="5585" y="397"/>
                      <a:pt x="5601" y="397"/>
                    </a:cubicBezTo>
                    <a:cubicBezTo>
                      <a:pt x="5624" y="397"/>
                      <a:pt x="5646" y="411"/>
                      <a:pt x="5656" y="437"/>
                    </a:cubicBezTo>
                    <a:cubicBezTo>
                      <a:pt x="5674" y="463"/>
                      <a:pt x="5630" y="481"/>
                      <a:pt x="5648" y="517"/>
                    </a:cubicBezTo>
                    <a:cubicBezTo>
                      <a:pt x="5653" y="523"/>
                      <a:pt x="5659" y="525"/>
                      <a:pt x="5665" y="525"/>
                    </a:cubicBezTo>
                    <a:cubicBezTo>
                      <a:pt x="5686" y="525"/>
                      <a:pt x="5705" y="495"/>
                      <a:pt x="5719" y="481"/>
                    </a:cubicBezTo>
                    <a:cubicBezTo>
                      <a:pt x="5739" y="471"/>
                      <a:pt x="5760" y="466"/>
                      <a:pt x="5781" y="466"/>
                    </a:cubicBezTo>
                    <a:cubicBezTo>
                      <a:pt x="5815" y="466"/>
                      <a:pt x="5848" y="480"/>
                      <a:pt x="5870" y="508"/>
                    </a:cubicBezTo>
                    <a:cubicBezTo>
                      <a:pt x="5870" y="528"/>
                      <a:pt x="5875" y="536"/>
                      <a:pt x="5882" y="536"/>
                    </a:cubicBezTo>
                    <a:cubicBezTo>
                      <a:pt x="5904" y="536"/>
                      <a:pt x="5948" y="470"/>
                      <a:pt x="5968" y="463"/>
                    </a:cubicBezTo>
                    <a:cubicBezTo>
                      <a:pt x="5981" y="460"/>
                      <a:pt x="5995" y="459"/>
                      <a:pt x="6008" y="459"/>
                    </a:cubicBezTo>
                    <a:cubicBezTo>
                      <a:pt x="6042" y="459"/>
                      <a:pt x="6076" y="466"/>
                      <a:pt x="6109" y="466"/>
                    </a:cubicBezTo>
                    <a:cubicBezTo>
                      <a:pt x="6135" y="466"/>
                      <a:pt x="6159" y="462"/>
                      <a:pt x="6182" y="446"/>
                    </a:cubicBezTo>
                    <a:cubicBezTo>
                      <a:pt x="6214" y="424"/>
                      <a:pt x="6253" y="412"/>
                      <a:pt x="6293" y="412"/>
                    </a:cubicBezTo>
                    <a:cubicBezTo>
                      <a:pt x="6318" y="412"/>
                      <a:pt x="6344" y="417"/>
                      <a:pt x="6369" y="428"/>
                    </a:cubicBezTo>
                    <a:cubicBezTo>
                      <a:pt x="6407" y="439"/>
                      <a:pt x="6466" y="460"/>
                      <a:pt x="6520" y="460"/>
                    </a:cubicBezTo>
                    <a:cubicBezTo>
                      <a:pt x="6554" y="460"/>
                      <a:pt x="6586" y="452"/>
                      <a:pt x="6609" y="428"/>
                    </a:cubicBezTo>
                    <a:cubicBezTo>
                      <a:pt x="6612" y="424"/>
                      <a:pt x="6615" y="422"/>
                      <a:pt x="6618" y="422"/>
                    </a:cubicBezTo>
                    <a:cubicBezTo>
                      <a:pt x="6637" y="422"/>
                      <a:pt x="6667" y="482"/>
                      <a:pt x="6690" y="490"/>
                    </a:cubicBezTo>
                    <a:cubicBezTo>
                      <a:pt x="6693" y="493"/>
                      <a:pt x="6696" y="494"/>
                      <a:pt x="6700" y="494"/>
                    </a:cubicBezTo>
                    <a:cubicBezTo>
                      <a:pt x="6720" y="494"/>
                      <a:pt x="6751" y="463"/>
                      <a:pt x="6788" y="463"/>
                    </a:cubicBezTo>
                    <a:cubicBezTo>
                      <a:pt x="6814" y="468"/>
                      <a:pt x="6839" y="470"/>
                      <a:pt x="6863" y="470"/>
                    </a:cubicBezTo>
                    <a:cubicBezTo>
                      <a:pt x="6888" y="470"/>
                      <a:pt x="6912" y="468"/>
                      <a:pt x="6939" y="463"/>
                    </a:cubicBezTo>
                    <a:cubicBezTo>
                      <a:pt x="6983" y="457"/>
                      <a:pt x="6987" y="428"/>
                      <a:pt x="7008" y="428"/>
                    </a:cubicBezTo>
                    <a:cubicBezTo>
                      <a:pt x="7017" y="428"/>
                      <a:pt x="7028" y="433"/>
                      <a:pt x="7046" y="446"/>
                    </a:cubicBezTo>
                    <a:cubicBezTo>
                      <a:pt x="7075" y="470"/>
                      <a:pt x="7128" y="502"/>
                      <a:pt x="7171" y="502"/>
                    </a:cubicBezTo>
                    <a:cubicBezTo>
                      <a:pt x="7208" y="502"/>
                      <a:pt x="7238" y="479"/>
                      <a:pt x="7242" y="410"/>
                    </a:cubicBezTo>
                    <a:cubicBezTo>
                      <a:pt x="7242" y="489"/>
                      <a:pt x="7321" y="516"/>
                      <a:pt x="7409" y="516"/>
                    </a:cubicBezTo>
                    <a:cubicBezTo>
                      <a:pt x="7501" y="516"/>
                      <a:pt x="7602" y="486"/>
                      <a:pt x="7634" y="454"/>
                    </a:cubicBezTo>
                    <a:cubicBezTo>
                      <a:pt x="7641" y="448"/>
                      <a:pt x="7648" y="445"/>
                      <a:pt x="7655" y="445"/>
                    </a:cubicBezTo>
                    <a:cubicBezTo>
                      <a:pt x="7698" y="445"/>
                      <a:pt x="7744" y="551"/>
                      <a:pt x="7791" y="551"/>
                    </a:cubicBezTo>
                    <a:cubicBezTo>
                      <a:pt x="7807" y="551"/>
                      <a:pt x="7823" y="540"/>
                      <a:pt x="7839" y="508"/>
                    </a:cubicBezTo>
                    <a:cubicBezTo>
                      <a:pt x="7857" y="464"/>
                      <a:pt x="7872" y="412"/>
                      <a:pt x="7900" y="412"/>
                    </a:cubicBezTo>
                    <a:cubicBezTo>
                      <a:pt x="7912" y="412"/>
                      <a:pt x="7927" y="422"/>
                      <a:pt x="7946" y="446"/>
                    </a:cubicBezTo>
                    <a:cubicBezTo>
                      <a:pt x="7961" y="446"/>
                      <a:pt x="8059" y="446"/>
                      <a:pt x="8083" y="435"/>
                    </a:cubicBezTo>
                    <a:lnTo>
                      <a:pt x="8083" y="435"/>
                    </a:lnTo>
                    <a:cubicBezTo>
                      <a:pt x="8075" y="448"/>
                      <a:pt x="8061" y="477"/>
                      <a:pt x="8088" y="490"/>
                    </a:cubicBezTo>
                    <a:cubicBezTo>
                      <a:pt x="8100" y="496"/>
                      <a:pt x="8111" y="498"/>
                      <a:pt x="8121" y="498"/>
                    </a:cubicBezTo>
                    <a:cubicBezTo>
                      <a:pt x="8142" y="498"/>
                      <a:pt x="8159" y="490"/>
                      <a:pt x="8177" y="490"/>
                    </a:cubicBezTo>
                    <a:cubicBezTo>
                      <a:pt x="8248" y="490"/>
                      <a:pt x="8320" y="546"/>
                      <a:pt x="8385" y="546"/>
                    </a:cubicBezTo>
                    <a:cubicBezTo>
                      <a:pt x="8393" y="546"/>
                      <a:pt x="8401" y="546"/>
                      <a:pt x="8409" y="544"/>
                    </a:cubicBezTo>
                    <a:cubicBezTo>
                      <a:pt x="8329" y="490"/>
                      <a:pt x="8320" y="383"/>
                      <a:pt x="8364" y="303"/>
                    </a:cubicBezTo>
                    <a:cubicBezTo>
                      <a:pt x="8435" y="303"/>
                      <a:pt x="8400" y="401"/>
                      <a:pt x="8391" y="437"/>
                    </a:cubicBezTo>
                    <a:cubicBezTo>
                      <a:pt x="8387" y="458"/>
                      <a:pt x="8400" y="463"/>
                      <a:pt x="8419" y="463"/>
                    </a:cubicBezTo>
                    <a:cubicBezTo>
                      <a:pt x="8444" y="463"/>
                      <a:pt x="8480" y="453"/>
                      <a:pt x="8504" y="453"/>
                    </a:cubicBezTo>
                    <a:cubicBezTo>
                      <a:pt x="8508" y="453"/>
                      <a:pt x="8512" y="454"/>
                      <a:pt x="8516" y="454"/>
                    </a:cubicBezTo>
                    <a:cubicBezTo>
                      <a:pt x="8539" y="470"/>
                      <a:pt x="8581" y="531"/>
                      <a:pt x="8598" y="531"/>
                    </a:cubicBezTo>
                    <a:cubicBezTo>
                      <a:pt x="8601" y="531"/>
                      <a:pt x="8603" y="530"/>
                      <a:pt x="8605" y="526"/>
                    </a:cubicBezTo>
                    <a:cubicBezTo>
                      <a:pt x="8620" y="510"/>
                      <a:pt x="8635" y="469"/>
                      <a:pt x="8662" y="469"/>
                    </a:cubicBezTo>
                    <a:cubicBezTo>
                      <a:pt x="8666" y="469"/>
                      <a:pt x="8671" y="470"/>
                      <a:pt x="8676" y="472"/>
                    </a:cubicBezTo>
                    <a:cubicBezTo>
                      <a:pt x="8747" y="499"/>
                      <a:pt x="8792" y="552"/>
                      <a:pt x="8863" y="552"/>
                    </a:cubicBezTo>
                    <a:cubicBezTo>
                      <a:pt x="8818" y="499"/>
                      <a:pt x="9130" y="517"/>
                      <a:pt x="9157" y="499"/>
                    </a:cubicBezTo>
                    <a:cubicBezTo>
                      <a:pt x="9193" y="490"/>
                      <a:pt x="9139" y="410"/>
                      <a:pt x="9175" y="374"/>
                    </a:cubicBezTo>
                    <a:cubicBezTo>
                      <a:pt x="9179" y="370"/>
                      <a:pt x="9183" y="368"/>
                      <a:pt x="9187" y="368"/>
                    </a:cubicBezTo>
                    <a:cubicBezTo>
                      <a:pt x="9217" y="368"/>
                      <a:pt x="9237" y="468"/>
                      <a:pt x="9237" y="499"/>
                    </a:cubicBezTo>
                    <a:cubicBezTo>
                      <a:pt x="9237" y="471"/>
                      <a:pt x="9254" y="426"/>
                      <a:pt x="9278" y="426"/>
                    </a:cubicBezTo>
                    <a:cubicBezTo>
                      <a:pt x="9285" y="426"/>
                      <a:pt x="9292" y="429"/>
                      <a:pt x="9299" y="437"/>
                    </a:cubicBezTo>
                    <a:cubicBezTo>
                      <a:pt x="9326" y="472"/>
                      <a:pt x="9308" y="526"/>
                      <a:pt x="9344" y="544"/>
                    </a:cubicBezTo>
                    <a:cubicBezTo>
                      <a:pt x="9346" y="546"/>
                      <a:pt x="9349" y="547"/>
                      <a:pt x="9351" y="547"/>
                    </a:cubicBezTo>
                    <a:cubicBezTo>
                      <a:pt x="9373" y="547"/>
                      <a:pt x="9392" y="436"/>
                      <a:pt x="9437" y="436"/>
                    </a:cubicBezTo>
                    <a:cubicBezTo>
                      <a:pt x="9439" y="436"/>
                      <a:pt x="9440" y="436"/>
                      <a:pt x="9442" y="437"/>
                    </a:cubicBezTo>
                    <a:cubicBezTo>
                      <a:pt x="9457" y="437"/>
                      <a:pt x="9520" y="521"/>
                      <a:pt x="9541" y="521"/>
                    </a:cubicBezTo>
                    <a:cubicBezTo>
                      <a:pt x="9546" y="521"/>
                      <a:pt x="9549" y="517"/>
                      <a:pt x="9549" y="508"/>
                    </a:cubicBezTo>
                    <a:cubicBezTo>
                      <a:pt x="9549" y="481"/>
                      <a:pt x="9504" y="446"/>
                      <a:pt x="9549" y="428"/>
                    </a:cubicBezTo>
                    <a:cubicBezTo>
                      <a:pt x="9553" y="423"/>
                      <a:pt x="9560" y="421"/>
                      <a:pt x="9568" y="421"/>
                    </a:cubicBezTo>
                    <a:cubicBezTo>
                      <a:pt x="9576" y="421"/>
                      <a:pt x="9584" y="423"/>
                      <a:pt x="9593" y="428"/>
                    </a:cubicBezTo>
                    <a:cubicBezTo>
                      <a:pt x="9629" y="463"/>
                      <a:pt x="9576" y="552"/>
                      <a:pt x="9629" y="561"/>
                    </a:cubicBezTo>
                    <a:cubicBezTo>
                      <a:pt x="9647" y="566"/>
                      <a:pt x="9667" y="568"/>
                      <a:pt x="9687" y="568"/>
                    </a:cubicBezTo>
                    <a:cubicBezTo>
                      <a:pt x="9707" y="568"/>
                      <a:pt x="9727" y="566"/>
                      <a:pt x="9745" y="561"/>
                    </a:cubicBezTo>
                    <a:cubicBezTo>
                      <a:pt x="9754" y="561"/>
                      <a:pt x="9772" y="517"/>
                      <a:pt x="9772" y="517"/>
                    </a:cubicBezTo>
                    <a:cubicBezTo>
                      <a:pt x="9803" y="521"/>
                      <a:pt x="9836" y="524"/>
                      <a:pt x="9870" y="524"/>
                    </a:cubicBezTo>
                    <a:cubicBezTo>
                      <a:pt x="9903" y="524"/>
                      <a:pt x="9936" y="521"/>
                      <a:pt x="9967" y="517"/>
                    </a:cubicBezTo>
                    <a:cubicBezTo>
                      <a:pt x="10048" y="508"/>
                      <a:pt x="10057" y="463"/>
                      <a:pt x="9976" y="428"/>
                    </a:cubicBezTo>
                    <a:cubicBezTo>
                      <a:pt x="10039" y="428"/>
                      <a:pt x="10101" y="428"/>
                      <a:pt x="10146" y="481"/>
                    </a:cubicBezTo>
                    <a:cubicBezTo>
                      <a:pt x="10180" y="522"/>
                      <a:pt x="10213" y="568"/>
                      <a:pt x="10251" y="568"/>
                    </a:cubicBezTo>
                    <a:cubicBezTo>
                      <a:pt x="10263" y="568"/>
                      <a:pt x="10275" y="563"/>
                      <a:pt x="10288" y="552"/>
                    </a:cubicBezTo>
                    <a:cubicBezTo>
                      <a:pt x="10351" y="508"/>
                      <a:pt x="10333" y="490"/>
                      <a:pt x="10395" y="481"/>
                    </a:cubicBezTo>
                    <a:cubicBezTo>
                      <a:pt x="10408" y="486"/>
                      <a:pt x="10422" y="488"/>
                      <a:pt x="10435" y="488"/>
                    </a:cubicBezTo>
                    <a:cubicBezTo>
                      <a:pt x="10448" y="488"/>
                      <a:pt x="10462" y="486"/>
                      <a:pt x="10475" y="481"/>
                    </a:cubicBezTo>
                    <a:cubicBezTo>
                      <a:pt x="10475" y="472"/>
                      <a:pt x="10475" y="446"/>
                      <a:pt x="10484" y="446"/>
                    </a:cubicBezTo>
                    <a:cubicBezTo>
                      <a:pt x="10504" y="432"/>
                      <a:pt x="10527" y="429"/>
                      <a:pt x="10552" y="429"/>
                    </a:cubicBezTo>
                    <a:cubicBezTo>
                      <a:pt x="10578" y="429"/>
                      <a:pt x="10606" y="433"/>
                      <a:pt x="10631" y="433"/>
                    </a:cubicBezTo>
                    <a:cubicBezTo>
                      <a:pt x="10646" y="433"/>
                      <a:pt x="10659" y="432"/>
                      <a:pt x="10671" y="428"/>
                    </a:cubicBezTo>
                    <a:cubicBezTo>
                      <a:pt x="10704" y="417"/>
                      <a:pt x="10738" y="392"/>
                      <a:pt x="10767" y="392"/>
                    </a:cubicBezTo>
                    <a:cubicBezTo>
                      <a:pt x="10784" y="392"/>
                      <a:pt x="10800" y="401"/>
                      <a:pt x="10814" y="428"/>
                    </a:cubicBezTo>
                    <a:cubicBezTo>
                      <a:pt x="10840" y="446"/>
                      <a:pt x="10872" y="454"/>
                      <a:pt x="10902" y="454"/>
                    </a:cubicBezTo>
                    <a:cubicBezTo>
                      <a:pt x="10932" y="454"/>
                      <a:pt x="10961" y="446"/>
                      <a:pt x="10983" y="428"/>
                    </a:cubicBezTo>
                    <a:cubicBezTo>
                      <a:pt x="11010" y="383"/>
                      <a:pt x="10921" y="348"/>
                      <a:pt x="10903" y="348"/>
                    </a:cubicBezTo>
                    <a:cubicBezTo>
                      <a:pt x="10947" y="348"/>
                      <a:pt x="10992" y="357"/>
                      <a:pt x="11027" y="374"/>
                    </a:cubicBezTo>
                    <a:cubicBezTo>
                      <a:pt x="11063" y="392"/>
                      <a:pt x="11081" y="437"/>
                      <a:pt x="11117" y="446"/>
                    </a:cubicBezTo>
                    <a:cubicBezTo>
                      <a:pt x="11126" y="448"/>
                      <a:pt x="11134" y="449"/>
                      <a:pt x="11142" y="449"/>
                    </a:cubicBezTo>
                    <a:cubicBezTo>
                      <a:pt x="11180" y="449"/>
                      <a:pt x="11201" y="425"/>
                      <a:pt x="11231" y="425"/>
                    </a:cubicBezTo>
                    <a:cubicBezTo>
                      <a:pt x="11242" y="425"/>
                      <a:pt x="11254" y="428"/>
                      <a:pt x="11268" y="437"/>
                    </a:cubicBezTo>
                    <a:cubicBezTo>
                      <a:pt x="11288" y="443"/>
                      <a:pt x="11333" y="524"/>
                      <a:pt x="11361" y="524"/>
                    </a:cubicBezTo>
                    <a:cubicBezTo>
                      <a:pt x="11371" y="524"/>
                      <a:pt x="11379" y="515"/>
                      <a:pt x="11384" y="490"/>
                    </a:cubicBezTo>
                    <a:cubicBezTo>
                      <a:pt x="11391" y="449"/>
                      <a:pt x="11397" y="381"/>
                      <a:pt x="11433" y="381"/>
                    </a:cubicBezTo>
                    <a:cubicBezTo>
                      <a:pt x="11444" y="381"/>
                      <a:pt x="11457" y="387"/>
                      <a:pt x="11473" y="401"/>
                    </a:cubicBezTo>
                    <a:cubicBezTo>
                      <a:pt x="11517" y="446"/>
                      <a:pt x="11517" y="481"/>
                      <a:pt x="11571" y="499"/>
                    </a:cubicBezTo>
                    <a:cubicBezTo>
                      <a:pt x="11582" y="505"/>
                      <a:pt x="11641" y="517"/>
                      <a:pt x="11685" y="517"/>
                    </a:cubicBezTo>
                    <a:cubicBezTo>
                      <a:pt x="11711" y="517"/>
                      <a:pt x="11731" y="512"/>
                      <a:pt x="11731" y="499"/>
                    </a:cubicBezTo>
                    <a:cubicBezTo>
                      <a:pt x="11731" y="466"/>
                      <a:pt x="11693" y="372"/>
                      <a:pt x="11751" y="372"/>
                    </a:cubicBezTo>
                    <a:cubicBezTo>
                      <a:pt x="11755" y="372"/>
                      <a:pt x="11761" y="373"/>
                      <a:pt x="11767" y="374"/>
                    </a:cubicBezTo>
                    <a:cubicBezTo>
                      <a:pt x="11820" y="383"/>
                      <a:pt x="11785" y="454"/>
                      <a:pt x="11802" y="490"/>
                    </a:cubicBezTo>
                    <a:cubicBezTo>
                      <a:pt x="11820" y="454"/>
                      <a:pt x="11847" y="428"/>
                      <a:pt x="11865" y="392"/>
                    </a:cubicBezTo>
                    <a:cubicBezTo>
                      <a:pt x="11881" y="376"/>
                      <a:pt x="11893" y="369"/>
                      <a:pt x="11902" y="369"/>
                    </a:cubicBezTo>
                    <a:cubicBezTo>
                      <a:pt x="11917" y="369"/>
                      <a:pt x="11925" y="388"/>
                      <a:pt x="11936" y="410"/>
                    </a:cubicBezTo>
                    <a:cubicBezTo>
                      <a:pt x="11980" y="461"/>
                      <a:pt x="12042" y="495"/>
                      <a:pt x="12108" y="495"/>
                    </a:cubicBezTo>
                    <a:cubicBezTo>
                      <a:pt x="12122" y="495"/>
                      <a:pt x="12136" y="493"/>
                      <a:pt x="12150" y="490"/>
                    </a:cubicBezTo>
                    <a:cubicBezTo>
                      <a:pt x="12203" y="463"/>
                      <a:pt x="12150" y="294"/>
                      <a:pt x="12168" y="294"/>
                    </a:cubicBezTo>
                    <a:cubicBezTo>
                      <a:pt x="12194" y="294"/>
                      <a:pt x="12212" y="348"/>
                      <a:pt x="12230" y="374"/>
                    </a:cubicBezTo>
                    <a:cubicBezTo>
                      <a:pt x="12266" y="401"/>
                      <a:pt x="12301" y="419"/>
                      <a:pt x="12346" y="428"/>
                    </a:cubicBezTo>
                    <a:cubicBezTo>
                      <a:pt x="12395" y="436"/>
                      <a:pt x="12490" y="528"/>
                      <a:pt x="12532" y="528"/>
                    </a:cubicBezTo>
                    <a:cubicBezTo>
                      <a:pt x="12536" y="528"/>
                      <a:pt x="12539" y="527"/>
                      <a:pt x="12542" y="526"/>
                    </a:cubicBezTo>
                    <a:cubicBezTo>
                      <a:pt x="12565" y="518"/>
                      <a:pt x="12595" y="450"/>
                      <a:pt x="12614" y="450"/>
                    </a:cubicBezTo>
                    <a:cubicBezTo>
                      <a:pt x="12617" y="450"/>
                      <a:pt x="12620" y="451"/>
                      <a:pt x="12622" y="454"/>
                    </a:cubicBezTo>
                    <a:cubicBezTo>
                      <a:pt x="12640" y="490"/>
                      <a:pt x="12640" y="508"/>
                      <a:pt x="12675" y="517"/>
                    </a:cubicBezTo>
                    <a:cubicBezTo>
                      <a:pt x="12678" y="517"/>
                      <a:pt x="12680" y="517"/>
                      <a:pt x="12683" y="517"/>
                    </a:cubicBezTo>
                    <a:cubicBezTo>
                      <a:pt x="12766" y="517"/>
                      <a:pt x="12803" y="374"/>
                      <a:pt x="12889" y="374"/>
                    </a:cubicBezTo>
                    <a:cubicBezTo>
                      <a:pt x="12891" y="374"/>
                      <a:pt x="12893" y="374"/>
                      <a:pt x="12895" y="374"/>
                    </a:cubicBezTo>
                    <a:cubicBezTo>
                      <a:pt x="12972" y="374"/>
                      <a:pt x="13015" y="526"/>
                      <a:pt x="13076" y="526"/>
                    </a:cubicBezTo>
                    <a:cubicBezTo>
                      <a:pt x="13103" y="526"/>
                      <a:pt x="13067" y="454"/>
                      <a:pt x="13058" y="454"/>
                    </a:cubicBezTo>
                    <a:cubicBezTo>
                      <a:pt x="13109" y="454"/>
                      <a:pt x="13120" y="526"/>
                      <a:pt x="13166" y="526"/>
                    </a:cubicBezTo>
                    <a:cubicBezTo>
                      <a:pt x="13169" y="526"/>
                      <a:pt x="13171" y="526"/>
                      <a:pt x="13174" y="526"/>
                    </a:cubicBezTo>
                    <a:cubicBezTo>
                      <a:pt x="13228" y="517"/>
                      <a:pt x="13281" y="499"/>
                      <a:pt x="13334" y="499"/>
                    </a:cubicBezTo>
                    <a:cubicBezTo>
                      <a:pt x="13308" y="499"/>
                      <a:pt x="13379" y="499"/>
                      <a:pt x="13406" y="472"/>
                    </a:cubicBezTo>
                    <a:cubicBezTo>
                      <a:pt x="13413" y="457"/>
                      <a:pt x="13424" y="452"/>
                      <a:pt x="13436" y="452"/>
                    </a:cubicBezTo>
                    <a:cubicBezTo>
                      <a:pt x="13452" y="452"/>
                      <a:pt x="13470" y="462"/>
                      <a:pt x="13486" y="472"/>
                    </a:cubicBezTo>
                    <a:cubicBezTo>
                      <a:pt x="13517" y="486"/>
                      <a:pt x="13553" y="492"/>
                      <a:pt x="13588" y="492"/>
                    </a:cubicBezTo>
                    <a:cubicBezTo>
                      <a:pt x="13624" y="492"/>
                      <a:pt x="13660" y="486"/>
                      <a:pt x="13691" y="472"/>
                    </a:cubicBezTo>
                    <a:cubicBezTo>
                      <a:pt x="13713" y="458"/>
                      <a:pt x="13764" y="390"/>
                      <a:pt x="13787" y="390"/>
                    </a:cubicBezTo>
                    <a:cubicBezTo>
                      <a:pt x="13792" y="390"/>
                      <a:pt x="13796" y="393"/>
                      <a:pt x="13798" y="401"/>
                    </a:cubicBezTo>
                    <a:cubicBezTo>
                      <a:pt x="13798" y="465"/>
                      <a:pt x="13798" y="534"/>
                      <a:pt x="13831" y="534"/>
                    </a:cubicBezTo>
                    <a:cubicBezTo>
                      <a:pt x="13844" y="534"/>
                      <a:pt x="13862" y="524"/>
                      <a:pt x="13887" y="499"/>
                    </a:cubicBezTo>
                    <a:cubicBezTo>
                      <a:pt x="13910" y="476"/>
                      <a:pt x="13932" y="444"/>
                      <a:pt x="13956" y="416"/>
                    </a:cubicBezTo>
                    <a:lnTo>
                      <a:pt x="13956" y="416"/>
                    </a:lnTo>
                    <a:cubicBezTo>
                      <a:pt x="13955" y="427"/>
                      <a:pt x="13955" y="438"/>
                      <a:pt x="13958" y="446"/>
                    </a:cubicBezTo>
                    <a:cubicBezTo>
                      <a:pt x="13985" y="446"/>
                      <a:pt x="14038" y="446"/>
                      <a:pt x="14038" y="392"/>
                    </a:cubicBezTo>
                    <a:cubicBezTo>
                      <a:pt x="14033" y="382"/>
                      <a:pt x="14025" y="372"/>
                      <a:pt x="14016" y="364"/>
                    </a:cubicBezTo>
                    <a:lnTo>
                      <a:pt x="14016" y="364"/>
                    </a:lnTo>
                    <a:cubicBezTo>
                      <a:pt x="14024" y="360"/>
                      <a:pt x="14033" y="358"/>
                      <a:pt x="14041" y="358"/>
                    </a:cubicBezTo>
                    <a:cubicBezTo>
                      <a:pt x="14057" y="358"/>
                      <a:pt x="14074" y="366"/>
                      <a:pt x="14092" y="383"/>
                    </a:cubicBezTo>
                    <a:cubicBezTo>
                      <a:pt x="14136" y="428"/>
                      <a:pt x="14172" y="499"/>
                      <a:pt x="14234" y="508"/>
                    </a:cubicBezTo>
                    <a:cubicBezTo>
                      <a:pt x="14243" y="511"/>
                      <a:pt x="14251" y="512"/>
                      <a:pt x="14257" y="512"/>
                    </a:cubicBezTo>
                    <a:cubicBezTo>
                      <a:pt x="14291" y="512"/>
                      <a:pt x="14302" y="481"/>
                      <a:pt x="14332" y="481"/>
                    </a:cubicBezTo>
                    <a:cubicBezTo>
                      <a:pt x="14377" y="481"/>
                      <a:pt x="14403" y="552"/>
                      <a:pt x="14448" y="561"/>
                    </a:cubicBezTo>
                    <a:cubicBezTo>
                      <a:pt x="14457" y="561"/>
                      <a:pt x="14466" y="508"/>
                      <a:pt x="14475" y="499"/>
                    </a:cubicBezTo>
                    <a:cubicBezTo>
                      <a:pt x="14487" y="487"/>
                      <a:pt x="14499" y="482"/>
                      <a:pt x="14510" y="482"/>
                    </a:cubicBezTo>
                    <a:cubicBezTo>
                      <a:pt x="14564" y="482"/>
                      <a:pt x="14609" y="597"/>
                      <a:pt x="14653" y="597"/>
                    </a:cubicBezTo>
                    <a:cubicBezTo>
                      <a:pt x="14623" y="597"/>
                      <a:pt x="14612" y="447"/>
                      <a:pt x="14668" y="447"/>
                    </a:cubicBezTo>
                    <a:cubicBezTo>
                      <a:pt x="14680" y="447"/>
                      <a:pt x="14696" y="455"/>
                      <a:pt x="14715" y="472"/>
                    </a:cubicBezTo>
                    <a:cubicBezTo>
                      <a:pt x="14768" y="526"/>
                      <a:pt x="14751" y="526"/>
                      <a:pt x="14831" y="526"/>
                    </a:cubicBezTo>
                    <a:cubicBezTo>
                      <a:pt x="14866" y="544"/>
                      <a:pt x="14875" y="561"/>
                      <a:pt x="14875" y="606"/>
                    </a:cubicBezTo>
                    <a:cubicBezTo>
                      <a:pt x="14875" y="472"/>
                      <a:pt x="15080" y="588"/>
                      <a:pt x="15080" y="463"/>
                    </a:cubicBezTo>
                    <a:cubicBezTo>
                      <a:pt x="15080" y="511"/>
                      <a:pt x="15144" y="523"/>
                      <a:pt x="15199" y="523"/>
                    </a:cubicBezTo>
                    <a:cubicBezTo>
                      <a:pt x="15227" y="523"/>
                      <a:pt x="15252" y="520"/>
                      <a:pt x="15267" y="517"/>
                    </a:cubicBezTo>
                    <a:cubicBezTo>
                      <a:pt x="15303" y="517"/>
                      <a:pt x="15339" y="508"/>
                      <a:pt x="15374" y="490"/>
                    </a:cubicBezTo>
                    <a:cubicBezTo>
                      <a:pt x="15374" y="490"/>
                      <a:pt x="15398" y="418"/>
                      <a:pt x="15408" y="418"/>
                    </a:cubicBezTo>
                    <a:cubicBezTo>
                      <a:pt x="15409" y="418"/>
                      <a:pt x="15409" y="418"/>
                      <a:pt x="15410" y="419"/>
                    </a:cubicBezTo>
                    <a:cubicBezTo>
                      <a:pt x="15419" y="472"/>
                      <a:pt x="15419" y="526"/>
                      <a:pt x="15410" y="588"/>
                    </a:cubicBezTo>
                    <a:cubicBezTo>
                      <a:pt x="15445" y="552"/>
                      <a:pt x="15481" y="535"/>
                      <a:pt x="15490" y="472"/>
                    </a:cubicBezTo>
                    <a:cubicBezTo>
                      <a:pt x="15499" y="419"/>
                      <a:pt x="15508" y="339"/>
                      <a:pt x="15579" y="339"/>
                    </a:cubicBezTo>
                    <a:cubicBezTo>
                      <a:pt x="15579" y="374"/>
                      <a:pt x="15552" y="490"/>
                      <a:pt x="15570" y="508"/>
                    </a:cubicBezTo>
                    <a:cubicBezTo>
                      <a:pt x="15573" y="510"/>
                      <a:pt x="15577" y="511"/>
                      <a:pt x="15581" y="511"/>
                    </a:cubicBezTo>
                    <a:cubicBezTo>
                      <a:pt x="15609" y="511"/>
                      <a:pt x="15651" y="460"/>
                      <a:pt x="15659" y="437"/>
                    </a:cubicBezTo>
                    <a:cubicBezTo>
                      <a:pt x="15695" y="437"/>
                      <a:pt x="15722" y="446"/>
                      <a:pt x="15757" y="463"/>
                    </a:cubicBezTo>
                    <a:cubicBezTo>
                      <a:pt x="15775" y="472"/>
                      <a:pt x="15802" y="526"/>
                      <a:pt x="15828" y="526"/>
                    </a:cubicBezTo>
                    <a:cubicBezTo>
                      <a:pt x="15871" y="526"/>
                      <a:pt x="15873" y="418"/>
                      <a:pt x="15897" y="418"/>
                    </a:cubicBezTo>
                    <a:cubicBezTo>
                      <a:pt x="15898" y="418"/>
                      <a:pt x="15899" y="419"/>
                      <a:pt x="15900" y="419"/>
                    </a:cubicBezTo>
                    <a:cubicBezTo>
                      <a:pt x="15909" y="419"/>
                      <a:pt x="15935" y="463"/>
                      <a:pt x="15944" y="472"/>
                    </a:cubicBezTo>
                    <a:cubicBezTo>
                      <a:pt x="15971" y="490"/>
                      <a:pt x="15989" y="490"/>
                      <a:pt x="16015" y="490"/>
                    </a:cubicBezTo>
                    <a:cubicBezTo>
                      <a:pt x="16078" y="490"/>
                      <a:pt x="16113" y="463"/>
                      <a:pt x="16176" y="463"/>
                    </a:cubicBezTo>
                    <a:cubicBezTo>
                      <a:pt x="16180" y="463"/>
                      <a:pt x="16184" y="463"/>
                      <a:pt x="16188" y="463"/>
                    </a:cubicBezTo>
                    <a:cubicBezTo>
                      <a:pt x="16229" y="463"/>
                      <a:pt x="16239" y="497"/>
                      <a:pt x="16267" y="497"/>
                    </a:cubicBezTo>
                    <a:cubicBezTo>
                      <a:pt x="16274" y="497"/>
                      <a:pt x="16282" y="495"/>
                      <a:pt x="16292" y="490"/>
                    </a:cubicBezTo>
                    <a:cubicBezTo>
                      <a:pt x="16318" y="481"/>
                      <a:pt x="16327" y="454"/>
                      <a:pt x="16327" y="419"/>
                    </a:cubicBezTo>
                    <a:cubicBezTo>
                      <a:pt x="16327" y="508"/>
                      <a:pt x="16327" y="552"/>
                      <a:pt x="16407" y="552"/>
                    </a:cubicBezTo>
                    <a:lnTo>
                      <a:pt x="16407" y="499"/>
                    </a:lnTo>
                    <a:cubicBezTo>
                      <a:pt x="16441" y="499"/>
                      <a:pt x="16523" y="516"/>
                      <a:pt x="16588" y="516"/>
                    </a:cubicBezTo>
                    <a:cubicBezTo>
                      <a:pt x="16628" y="516"/>
                      <a:pt x="16661" y="510"/>
                      <a:pt x="16675" y="490"/>
                    </a:cubicBezTo>
                    <a:cubicBezTo>
                      <a:pt x="16675" y="490"/>
                      <a:pt x="16642" y="392"/>
                      <a:pt x="16671" y="392"/>
                    </a:cubicBezTo>
                    <a:cubicBezTo>
                      <a:pt x="16672" y="392"/>
                      <a:pt x="16673" y="392"/>
                      <a:pt x="16675" y="392"/>
                    </a:cubicBezTo>
                    <a:cubicBezTo>
                      <a:pt x="16710" y="392"/>
                      <a:pt x="16755" y="454"/>
                      <a:pt x="16790" y="472"/>
                    </a:cubicBezTo>
                    <a:cubicBezTo>
                      <a:pt x="16872" y="509"/>
                      <a:pt x="16960" y="528"/>
                      <a:pt x="17049" y="528"/>
                    </a:cubicBezTo>
                    <a:cubicBezTo>
                      <a:pt x="17066" y="528"/>
                      <a:pt x="17084" y="527"/>
                      <a:pt x="17102" y="526"/>
                    </a:cubicBezTo>
                    <a:cubicBezTo>
                      <a:pt x="17156" y="517"/>
                      <a:pt x="17191" y="472"/>
                      <a:pt x="17245" y="463"/>
                    </a:cubicBezTo>
                    <a:cubicBezTo>
                      <a:pt x="17334" y="463"/>
                      <a:pt x="17334" y="428"/>
                      <a:pt x="17360" y="357"/>
                    </a:cubicBezTo>
                    <a:lnTo>
                      <a:pt x="17360" y="357"/>
                    </a:lnTo>
                    <a:cubicBezTo>
                      <a:pt x="17353" y="378"/>
                      <a:pt x="17431" y="489"/>
                      <a:pt x="17476" y="489"/>
                    </a:cubicBezTo>
                    <a:cubicBezTo>
                      <a:pt x="17488" y="489"/>
                      <a:pt x="17497" y="482"/>
                      <a:pt x="17503" y="463"/>
                    </a:cubicBezTo>
                    <a:cubicBezTo>
                      <a:pt x="17512" y="419"/>
                      <a:pt x="17369" y="312"/>
                      <a:pt x="17387" y="259"/>
                    </a:cubicBezTo>
                    <a:lnTo>
                      <a:pt x="17387" y="259"/>
                    </a:lnTo>
                    <a:lnTo>
                      <a:pt x="17512" y="374"/>
                    </a:lnTo>
                    <a:cubicBezTo>
                      <a:pt x="17565" y="419"/>
                      <a:pt x="17601" y="490"/>
                      <a:pt x="17610" y="561"/>
                    </a:cubicBezTo>
                    <a:cubicBezTo>
                      <a:pt x="17610" y="446"/>
                      <a:pt x="17717" y="499"/>
                      <a:pt x="17779" y="437"/>
                    </a:cubicBezTo>
                    <a:cubicBezTo>
                      <a:pt x="17850" y="437"/>
                      <a:pt x="17850" y="454"/>
                      <a:pt x="17841" y="526"/>
                    </a:cubicBezTo>
                    <a:cubicBezTo>
                      <a:pt x="17834" y="581"/>
                      <a:pt x="17888" y="567"/>
                      <a:pt x="17895" y="593"/>
                    </a:cubicBezTo>
                    <a:lnTo>
                      <a:pt x="17895" y="593"/>
                    </a:lnTo>
                    <a:lnTo>
                      <a:pt x="17895" y="392"/>
                    </a:lnTo>
                    <a:cubicBezTo>
                      <a:pt x="17966" y="392"/>
                      <a:pt x="17993" y="561"/>
                      <a:pt x="18002" y="561"/>
                    </a:cubicBezTo>
                    <a:cubicBezTo>
                      <a:pt x="18037" y="533"/>
                      <a:pt x="18084" y="454"/>
                      <a:pt x="18133" y="454"/>
                    </a:cubicBezTo>
                    <a:cubicBezTo>
                      <a:pt x="18145" y="454"/>
                      <a:pt x="18158" y="459"/>
                      <a:pt x="18171" y="472"/>
                    </a:cubicBezTo>
                    <a:cubicBezTo>
                      <a:pt x="18211" y="513"/>
                      <a:pt x="18293" y="564"/>
                      <a:pt x="18357" y="564"/>
                    </a:cubicBezTo>
                    <a:cubicBezTo>
                      <a:pt x="18392" y="564"/>
                      <a:pt x="18422" y="549"/>
                      <a:pt x="18438" y="508"/>
                    </a:cubicBezTo>
                    <a:cubicBezTo>
                      <a:pt x="18441" y="494"/>
                      <a:pt x="18454" y="491"/>
                      <a:pt x="18471" y="491"/>
                    </a:cubicBezTo>
                    <a:cubicBezTo>
                      <a:pt x="18491" y="491"/>
                      <a:pt x="18517" y="495"/>
                      <a:pt x="18541" y="495"/>
                    </a:cubicBezTo>
                    <a:cubicBezTo>
                      <a:pt x="18564" y="495"/>
                      <a:pt x="18586" y="491"/>
                      <a:pt x="18599" y="472"/>
                    </a:cubicBezTo>
                    <a:cubicBezTo>
                      <a:pt x="18614" y="451"/>
                      <a:pt x="18627" y="442"/>
                      <a:pt x="18637" y="442"/>
                    </a:cubicBezTo>
                    <a:cubicBezTo>
                      <a:pt x="18672" y="442"/>
                      <a:pt x="18680" y="548"/>
                      <a:pt x="18714" y="561"/>
                    </a:cubicBezTo>
                    <a:cubicBezTo>
                      <a:pt x="18717" y="562"/>
                      <a:pt x="18720" y="562"/>
                      <a:pt x="18722" y="562"/>
                    </a:cubicBezTo>
                    <a:cubicBezTo>
                      <a:pt x="18761" y="562"/>
                      <a:pt x="18800" y="507"/>
                      <a:pt x="18825" y="507"/>
                    </a:cubicBezTo>
                    <a:cubicBezTo>
                      <a:pt x="18827" y="507"/>
                      <a:pt x="18829" y="507"/>
                      <a:pt x="18830" y="508"/>
                    </a:cubicBezTo>
                    <a:cubicBezTo>
                      <a:pt x="18857" y="508"/>
                      <a:pt x="18839" y="535"/>
                      <a:pt x="18830" y="579"/>
                    </a:cubicBezTo>
                    <a:cubicBezTo>
                      <a:pt x="18827" y="594"/>
                      <a:pt x="18827" y="599"/>
                      <a:pt x="18828" y="599"/>
                    </a:cubicBezTo>
                    <a:cubicBezTo>
                      <a:pt x="18831" y="599"/>
                      <a:pt x="18839" y="579"/>
                      <a:pt x="18839" y="579"/>
                    </a:cubicBezTo>
                    <a:cubicBezTo>
                      <a:pt x="18846" y="566"/>
                      <a:pt x="18850" y="561"/>
                      <a:pt x="18852" y="561"/>
                    </a:cubicBezTo>
                    <a:cubicBezTo>
                      <a:pt x="18856" y="561"/>
                      <a:pt x="18853" y="574"/>
                      <a:pt x="18848" y="579"/>
                    </a:cubicBezTo>
                    <a:cubicBezTo>
                      <a:pt x="18848" y="580"/>
                      <a:pt x="18848" y="581"/>
                      <a:pt x="18849" y="581"/>
                    </a:cubicBezTo>
                    <a:cubicBezTo>
                      <a:pt x="18858" y="581"/>
                      <a:pt x="18939" y="428"/>
                      <a:pt x="18947" y="428"/>
                    </a:cubicBezTo>
                    <a:lnTo>
                      <a:pt x="18947" y="428"/>
                    </a:lnTo>
                    <a:cubicBezTo>
                      <a:pt x="18949" y="428"/>
                      <a:pt x="18944" y="443"/>
                      <a:pt x="18928" y="481"/>
                    </a:cubicBezTo>
                    <a:cubicBezTo>
                      <a:pt x="18908" y="528"/>
                      <a:pt x="18893" y="550"/>
                      <a:pt x="18898" y="550"/>
                    </a:cubicBezTo>
                    <a:cubicBezTo>
                      <a:pt x="18900" y="550"/>
                      <a:pt x="18904" y="548"/>
                      <a:pt x="18910" y="544"/>
                    </a:cubicBezTo>
                    <a:lnTo>
                      <a:pt x="18955" y="526"/>
                    </a:lnTo>
                    <a:cubicBezTo>
                      <a:pt x="18981" y="508"/>
                      <a:pt x="19001" y="500"/>
                      <a:pt x="19011" y="500"/>
                    </a:cubicBezTo>
                    <a:cubicBezTo>
                      <a:pt x="19031" y="500"/>
                      <a:pt x="19012" y="534"/>
                      <a:pt x="18928" y="588"/>
                    </a:cubicBezTo>
                    <a:cubicBezTo>
                      <a:pt x="18860" y="614"/>
                      <a:pt x="18996" y="615"/>
                      <a:pt x="18937" y="638"/>
                    </a:cubicBezTo>
                    <a:lnTo>
                      <a:pt x="18937" y="638"/>
                    </a:lnTo>
                    <a:cubicBezTo>
                      <a:pt x="18939" y="638"/>
                      <a:pt x="18941" y="638"/>
                      <a:pt x="18944" y="638"/>
                    </a:cubicBezTo>
                    <a:cubicBezTo>
                      <a:pt x="19002" y="638"/>
                      <a:pt x="19102" y="771"/>
                      <a:pt x="19040" y="771"/>
                    </a:cubicBezTo>
                    <a:cubicBezTo>
                      <a:pt x="19029" y="771"/>
                      <a:pt x="19013" y="767"/>
                      <a:pt x="18990" y="757"/>
                    </a:cubicBezTo>
                    <a:cubicBezTo>
                      <a:pt x="18839" y="757"/>
                      <a:pt x="18964" y="855"/>
                      <a:pt x="18973" y="918"/>
                    </a:cubicBezTo>
                    <a:cubicBezTo>
                      <a:pt x="18982" y="962"/>
                      <a:pt x="18973" y="998"/>
                      <a:pt x="18955" y="1042"/>
                    </a:cubicBezTo>
                    <a:cubicBezTo>
                      <a:pt x="18946" y="1060"/>
                      <a:pt x="18919" y="1051"/>
                      <a:pt x="18919" y="1078"/>
                    </a:cubicBezTo>
                    <a:cubicBezTo>
                      <a:pt x="18910" y="1105"/>
                      <a:pt x="18937" y="1256"/>
                      <a:pt x="18999" y="1256"/>
                    </a:cubicBezTo>
                    <a:cubicBezTo>
                      <a:pt x="18987" y="1256"/>
                      <a:pt x="18976" y="1256"/>
                      <a:pt x="18964" y="1256"/>
                    </a:cubicBezTo>
                    <a:cubicBezTo>
                      <a:pt x="18924" y="1256"/>
                      <a:pt x="18890" y="1261"/>
                      <a:pt x="18884" y="1310"/>
                    </a:cubicBezTo>
                    <a:cubicBezTo>
                      <a:pt x="18884" y="1345"/>
                      <a:pt x="18973" y="1408"/>
                      <a:pt x="18910" y="1425"/>
                    </a:cubicBezTo>
                    <a:cubicBezTo>
                      <a:pt x="18910" y="1425"/>
                      <a:pt x="18928" y="1461"/>
                      <a:pt x="18955" y="1461"/>
                    </a:cubicBezTo>
                    <a:cubicBezTo>
                      <a:pt x="18973" y="1470"/>
                      <a:pt x="18955" y="1497"/>
                      <a:pt x="18955" y="1514"/>
                    </a:cubicBezTo>
                    <a:cubicBezTo>
                      <a:pt x="18910" y="1577"/>
                      <a:pt x="18857" y="1675"/>
                      <a:pt x="19008" y="1675"/>
                    </a:cubicBezTo>
                    <a:cubicBezTo>
                      <a:pt x="18982" y="1675"/>
                      <a:pt x="18866" y="1675"/>
                      <a:pt x="18919" y="1719"/>
                    </a:cubicBezTo>
                    <a:cubicBezTo>
                      <a:pt x="18973" y="1764"/>
                      <a:pt x="18973" y="1755"/>
                      <a:pt x="18973" y="1817"/>
                    </a:cubicBezTo>
                    <a:cubicBezTo>
                      <a:pt x="18973" y="1798"/>
                      <a:pt x="18954" y="1789"/>
                      <a:pt x="18933" y="1789"/>
                    </a:cubicBezTo>
                    <a:cubicBezTo>
                      <a:pt x="18905" y="1789"/>
                      <a:pt x="18871" y="1805"/>
                      <a:pt x="18866" y="1835"/>
                    </a:cubicBezTo>
                    <a:cubicBezTo>
                      <a:pt x="18857" y="1871"/>
                      <a:pt x="18866" y="1915"/>
                      <a:pt x="18884" y="1951"/>
                    </a:cubicBezTo>
                    <a:cubicBezTo>
                      <a:pt x="18910" y="2040"/>
                      <a:pt x="18928" y="2040"/>
                      <a:pt x="19017" y="2049"/>
                    </a:cubicBezTo>
                    <a:cubicBezTo>
                      <a:pt x="19017" y="2120"/>
                      <a:pt x="18999" y="2102"/>
                      <a:pt x="18937" y="2129"/>
                    </a:cubicBezTo>
                    <a:cubicBezTo>
                      <a:pt x="18973" y="2147"/>
                      <a:pt x="19008" y="2165"/>
                      <a:pt x="19053" y="2174"/>
                    </a:cubicBezTo>
                    <a:cubicBezTo>
                      <a:pt x="18973" y="2174"/>
                      <a:pt x="18901" y="2182"/>
                      <a:pt x="18830" y="2209"/>
                    </a:cubicBezTo>
                    <a:cubicBezTo>
                      <a:pt x="18866" y="2254"/>
                      <a:pt x="18910" y="2289"/>
                      <a:pt x="18964" y="2316"/>
                    </a:cubicBezTo>
                    <a:cubicBezTo>
                      <a:pt x="19053" y="2378"/>
                      <a:pt x="19008" y="2459"/>
                      <a:pt x="18990" y="2530"/>
                    </a:cubicBezTo>
                    <a:cubicBezTo>
                      <a:pt x="18973" y="2565"/>
                      <a:pt x="18928" y="2708"/>
                      <a:pt x="19008" y="2717"/>
                    </a:cubicBezTo>
                    <a:cubicBezTo>
                      <a:pt x="19035" y="2720"/>
                      <a:pt x="19059" y="2721"/>
                      <a:pt x="19081" y="2721"/>
                    </a:cubicBezTo>
                    <a:cubicBezTo>
                      <a:pt x="19125" y="2721"/>
                      <a:pt x="19163" y="2717"/>
                      <a:pt x="19204" y="2717"/>
                    </a:cubicBezTo>
                    <a:cubicBezTo>
                      <a:pt x="19204" y="2749"/>
                      <a:pt x="19163" y="2755"/>
                      <a:pt x="19120" y="2755"/>
                    </a:cubicBezTo>
                    <a:cubicBezTo>
                      <a:pt x="19091" y="2755"/>
                      <a:pt x="19062" y="2753"/>
                      <a:pt x="19044" y="2753"/>
                    </a:cubicBezTo>
                    <a:cubicBezTo>
                      <a:pt x="19097" y="2753"/>
                      <a:pt x="19008" y="2833"/>
                      <a:pt x="18964" y="2833"/>
                    </a:cubicBezTo>
                    <a:cubicBezTo>
                      <a:pt x="18919" y="2833"/>
                      <a:pt x="18866" y="2833"/>
                      <a:pt x="18866" y="2877"/>
                    </a:cubicBezTo>
                    <a:lnTo>
                      <a:pt x="19080" y="2877"/>
                    </a:lnTo>
                    <a:cubicBezTo>
                      <a:pt x="18964" y="2877"/>
                      <a:pt x="18955" y="3100"/>
                      <a:pt x="18955" y="3162"/>
                    </a:cubicBezTo>
                    <a:cubicBezTo>
                      <a:pt x="18955" y="3130"/>
                      <a:pt x="18987" y="3126"/>
                      <a:pt x="19018" y="3126"/>
                    </a:cubicBezTo>
                    <a:cubicBezTo>
                      <a:pt x="19030" y="3126"/>
                      <a:pt x="19043" y="3127"/>
                      <a:pt x="19053" y="3127"/>
                    </a:cubicBezTo>
                    <a:cubicBezTo>
                      <a:pt x="19044" y="3207"/>
                      <a:pt x="18857" y="3242"/>
                      <a:pt x="18955" y="3332"/>
                    </a:cubicBezTo>
                    <a:cubicBezTo>
                      <a:pt x="18973" y="3340"/>
                      <a:pt x="19071" y="3412"/>
                      <a:pt x="19008" y="3421"/>
                    </a:cubicBezTo>
                    <a:cubicBezTo>
                      <a:pt x="19006" y="3421"/>
                      <a:pt x="19004" y="3421"/>
                      <a:pt x="19002" y="3421"/>
                    </a:cubicBezTo>
                    <a:cubicBezTo>
                      <a:pt x="18979" y="3421"/>
                      <a:pt x="18930" y="3399"/>
                      <a:pt x="18902" y="3399"/>
                    </a:cubicBezTo>
                    <a:cubicBezTo>
                      <a:pt x="18889" y="3399"/>
                      <a:pt x="18881" y="3404"/>
                      <a:pt x="18884" y="3421"/>
                    </a:cubicBezTo>
                    <a:cubicBezTo>
                      <a:pt x="18892" y="3483"/>
                      <a:pt x="18955" y="3510"/>
                      <a:pt x="18928" y="3590"/>
                    </a:cubicBezTo>
                    <a:cubicBezTo>
                      <a:pt x="18901" y="3652"/>
                      <a:pt x="18884" y="3706"/>
                      <a:pt x="18875" y="3768"/>
                    </a:cubicBezTo>
                    <a:cubicBezTo>
                      <a:pt x="18875" y="3813"/>
                      <a:pt x="18920" y="3850"/>
                      <a:pt x="18954" y="3850"/>
                    </a:cubicBezTo>
                    <a:cubicBezTo>
                      <a:pt x="18974" y="3850"/>
                      <a:pt x="18990" y="3837"/>
                      <a:pt x="18990" y="3804"/>
                    </a:cubicBezTo>
                    <a:lnTo>
                      <a:pt x="18990" y="3804"/>
                    </a:lnTo>
                    <a:cubicBezTo>
                      <a:pt x="18990" y="3848"/>
                      <a:pt x="18990" y="3893"/>
                      <a:pt x="18982" y="3937"/>
                    </a:cubicBezTo>
                    <a:cubicBezTo>
                      <a:pt x="18973" y="3973"/>
                      <a:pt x="18928" y="3991"/>
                      <a:pt x="18910" y="4026"/>
                    </a:cubicBezTo>
                    <a:cubicBezTo>
                      <a:pt x="18884" y="4053"/>
                      <a:pt x="18910" y="4071"/>
                      <a:pt x="18919" y="4089"/>
                    </a:cubicBezTo>
                    <a:cubicBezTo>
                      <a:pt x="18946" y="4133"/>
                      <a:pt x="18982" y="4115"/>
                      <a:pt x="19026" y="4124"/>
                    </a:cubicBezTo>
                    <a:cubicBezTo>
                      <a:pt x="19002" y="4100"/>
                      <a:pt x="19006" y="4085"/>
                      <a:pt x="19025" y="4085"/>
                    </a:cubicBezTo>
                    <a:cubicBezTo>
                      <a:pt x="19034" y="4085"/>
                      <a:pt x="19047" y="4089"/>
                      <a:pt x="19062" y="4098"/>
                    </a:cubicBezTo>
                    <a:cubicBezTo>
                      <a:pt x="19088" y="4115"/>
                      <a:pt x="19106" y="4151"/>
                      <a:pt x="19097" y="4187"/>
                    </a:cubicBezTo>
                    <a:cubicBezTo>
                      <a:pt x="19090" y="4205"/>
                      <a:pt x="19077" y="4211"/>
                      <a:pt x="19061" y="4211"/>
                    </a:cubicBezTo>
                    <a:cubicBezTo>
                      <a:pt x="19031" y="4211"/>
                      <a:pt x="18991" y="4189"/>
                      <a:pt x="18967" y="4189"/>
                    </a:cubicBezTo>
                    <a:cubicBezTo>
                      <a:pt x="18954" y="4189"/>
                      <a:pt x="18946" y="4195"/>
                      <a:pt x="18946" y="4213"/>
                    </a:cubicBezTo>
                    <a:cubicBezTo>
                      <a:pt x="18946" y="4254"/>
                      <a:pt x="18976" y="4377"/>
                      <a:pt x="19035" y="4377"/>
                    </a:cubicBezTo>
                    <a:cubicBezTo>
                      <a:pt x="19041" y="4377"/>
                      <a:pt x="19047" y="4376"/>
                      <a:pt x="19053" y="4374"/>
                    </a:cubicBezTo>
                    <a:cubicBezTo>
                      <a:pt x="19087" y="4354"/>
                      <a:pt x="19102" y="4340"/>
                      <a:pt x="19118" y="4340"/>
                    </a:cubicBezTo>
                    <a:cubicBezTo>
                      <a:pt x="19131" y="4340"/>
                      <a:pt x="19144" y="4350"/>
                      <a:pt x="19169" y="4374"/>
                    </a:cubicBezTo>
                    <a:cubicBezTo>
                      <a:pt x="19204" y="4400"/>
                      <a:pt x="19213" y="4454"/>
                      <a:pt x="19169" y="4481"/>
                    </a:cubicBezTo>
                    <a:cubicBezTo>
                      <a:pt x="19158" y="4487"/>
                      <a:pt x="19144" y="4489"/>
                      <a:pt x="19129" y="4489"/>
                    </a:cubicBezTo>
                    <a:cubicBezTo>
                      <a:pt x="19055" y="4489"/>
                      <a:pt x="18939" y="4435"/>
                      <a:pt x="18914" y="4435"/>
                    </a:cubicBezTo>
                    <a:cubicBezTo>
                      <a:pt x="18912" y="4435"/>
                      <a:pt x="18911" y="4436"/>
                      <a:pt x="18910" y="4436"/>
                    </a:cubicBezTo>
                    <a:cubicBezTo>
                      <a:pt x="18892" y="4472"/>
                      <a:pt x="18892" y="4507"/>
                      <a:pt x="18910" y="4534"/>
                    </a:cubicBezTo>
                    <a:cubicBezTo>
                      <a:pt x="18937" y="4579"/>
                      <a:pt x="18990" y="4561"/>
                      <a:pt x="19017" y="4596"/>
                    </a:cubicBezTo>
                    <a:cubicBezTo>
                      <a:pt x="19035" y="4629"/>
                      <a:pt x="19012" y="4635"/>
                      <a:pt x="18981" y="4635"/>
                    </a:cubicBezTo>
                    <a:cubicBezTo>
                      <a:pt x="18961" y="4635"/>
                      <a:pt x="18938" y="4633"/>
                      <a:pt x="18919" y="4633"/>
                    </a:cubicBezTo>
                    <a:cubicBezTo>
                      <a:pt x="18893" y="4633"/>
                      <a:pt x="18874" y="4637"/>
                      <a:pt x="18884" y="4659"/>
                    </a:cubicBezTo>
                    <a:cubicBezTo>
                      <a:pt x="18904" y="4708"/>
                      <a:pt x="18942" y="4745"/>
                      <a:pt x="18991" y="4772"/>
                    </a:cubicBezTo>
                    <a:lnTo>
                      <a:pt x="18991" y="4772"/>
                    </a:lnTo>
                    <a:cubicBezTo>
                      <a:pt x="18952" y="4757"/>
                      <a:pt x="18914" y="4745"/>
                      <a:pt x="18875" y="4739"/>
                    </a:cubicBezTo>
                    <a:cubicBezTo>
                      <a:pt x="18821" y="4739"/>
                      <a:pt x="18732" y="4766"/>
                      <a:pt x="18732" y="4810"/>
                    </a:cubicBezTo>
                    <a:cubicBezTo>
                      <a:pt x="18732" y="4837"/>
                      <a:pt x="18812" y="4819"/>
                      <a:pt x="18821" y="4864"/>
                    </a:cubicBezTo>
                    <a:cubicBezTo>
                      <a:pt x="18830" y="4899"/>
                      <a:pt x="18812" y="4935"/>
                      <a:pt x="18777" y="4944"/>
                    </a:cubicBezTo>
                    <a:cubicBezTo>
                      <a:pt x="18750" y="4970"/>
                      <a:pt x="18688" y="4953"/>
                      <a:pt x="18679" y="4979"/>
                    </a:cubicBezTo>
                    <a:cubicBezTo>
                      <a:pt x="18661" y="4997"/>
                      <a:pt x="18741" y="5086"/>
                      <a:pt x="18679" y="5086"/>
                    </a:cubicBezTo>
                    <a:cubicBezTo>
                      <a:pt x="18653" y="5086"/>
                      <a:pt x="18603" y="5049"/>
                      <a:pt x="18582" y="5049"/>
                    </a:cubicBezTo>
                    <a:cubicBezTo>
                      <a:pt x="18574" y="5049"/>
                      <a:pt x="18569" y="5054"/>
                      <a:pt x="18572" y="5068"/>
                    </a:cubicBezTo>
                    <a:cubicBezTo>
                      <a:pt x="18581" y="5122"/>
                      <a:pt x="18661" y="5202"/>
                      <a:pt x="18607" y="5247"/>
                    </a:cubicBezTo>
                    <a:lnTo>
                      <a:pt x="18563" y="5202"/>
                    </a:lnTo>
                    <a:cubicBezTo>
                      <a:pt x="18545" y="5184"/>
                      <a:pt x="18536" y="5166"/>
                      <a:pt x="18554" y="5157"/>
                    </a:cubicBezTo>
                    <a:cubicBezTo>
                      <a:pt x="18553" y="5156"/>
                      <a:pt x="18552" y="5155"/>
                      <a:pt x="18551" y="5155"/>
                    </a:cubicBezTo>
                    <a:cubicBezTo>
                      <a:pt x="18537" y="5155"/>
                      <a:pt x="18491" y="5247"/>
                      <a:pt x="18483" y="5255"/>
                    </a:cubicBezTo>
                    <a:cubicBezTo>
                      <a:pt x="18481" y="5257"/>
                      <a:pt x="18479" y="5257"/>
                      <a:pt x="18476" y="5257"/>
                    </a:cubicBezTo>
                    <a:cubicBezTo>
                      <a:pt x="18465" y="5257"/>
                      <a:pt x="18447" y="5252"/>
                      <a:pt x="18429" y="5252"/>
                    </a:cubicBezTo>
                    <a:cubicBezTo>
                      <a:pt x="18416" y="5252"/>
                      <a:pt x="18403" y="5255"/>
                      <a:pt x="18394" y="5264"/>
                    </a:cubicBezTo>
                    <a:cubicBezTo>
                      <a:pt x="18376" y="5291"/>
                      <a:pt x="18385" y="5318"/>
                      <a:pt x="18340" y="5336"/>
                    </a:cubicBezTo>
                    <a:cubicBezTo>
                      <a:pt x="18327" y="5345"/>
                      <a:pt x="18311" y="5349"/>
                      <a:pt x="18296" y="5349"/>
                    </a:cubicBezTo>
                    <a:cubicBezTo>
                      <a:pt x="18280" y="5349"/>
                      <a:pt x="18265" y="5345"/>
                      <a:pt x="18251" y="5336"/>
                    </a:cubicBezTo>
                    <a:cubicBezTo>
                      <a:pt x="18244" y="5331"/>
                      <a:pt x="18238" y="5329"/>
                      <a:pt x="18232" y="5329"/>
                    </a:cubicBezTo>
                    <a:cubicBezTo>
                      <a:pt x="18197" y="5329"/>
                      <a:pt x="18191" y="5416"/>
                      <a:pt x="18144" y="5416"/>
                    </a:cubicBezTo>
                    <a:cubicBezTo>
                      <a:pt x="18091" y="5416"/>
                      <a:pt x="18073" y="5300"/>
                      <a:pt x="18011" y="5300"/>
                    </a:cubicBezTo>
                    <a:cubicBezTo>
                      <a:pt x="17948" y="5300"/>
                      <a:pt x="17939" y="5389"/>
                      <a:pt x="17895" y="5407"/>
                    </a:cubicBezTo>
                    <a:cubicBezTo>
                      <a:pt x="17890" y="5409"/>
                      <a:pt x="17886" y="5410"/>
                      <a:pt x="17883" y="5410"/>
                    </a:cubicBezTo>
                    <a:cubicBezTo>
                      <a:pt x="17835" y="5410"/>
                      <a:pt x="17850" y="5262"/>
                      <a:pt x="17850" y="5229"/>
                    </a:cubicBezTo>
                    <a:lnTo>
                      <a:pt x="17850" y="5229"/>
                    </a:lnTo>
                    <a:cubicBezTo>
                      <a:pt x="17815" y="5264"/>
                      <a:pt x="17788" y="5300"/>
                      <a:pt x="17761" y="5336"/>
                    </a:cubicBezTo>
                    <a:cubicBezTo>
                      <a:pt x="17741" y="5375"/>
                      <a:pt x="17728" y="5391"/>
                      <a:pt x="17719" y="5391"/>
                    </a:cubicBezTo>
                    <a:cubicBezTo>
                      <a:pt x="17699" y="5391"/>
                      <a:pt x="17699" y="5319"/>
                      <a:pt x="17699" y="5264"/>
                    </a:cubicBezTo>
                    <a:cubicBezTo>
                      <a:pt x="17699" y="5389"/>
                      <a:pt x="17530" y="5300"/>
                      <a:pt x="17530" y="5389"/>
                    </a:cubicBezTo>
                    <a:cubicBezTo>
                      <a:pt x="17494" y="5345"/>
                      <a:pt x="17458" y="5300"/>
                      <a:pt x="17405" y="5291"/>
                    </a:cubicBezTo>
                    <a:cubicBezTo>
                      <a:pt x="17405" y="5353"/>
                      <a:pt x="17378" y="5336"/>
                      <a:pt x="17334" y="5345"/>
                    </a:cubicBezTo>
                    <a:cubicBezTo>
                      <a:pt x="17271" y="5345"/>
                      <a:pt x="17236" y="5425"/>
                      <a:pt x="17182" y="5425"/>
                    </a:cubicBezTo>
                    <a:cubicBezTo>
                      <a:pt x="17167" y="5425"/>
                      <a:pt x="17091" y="5270"/>
                      <a:pt x="17045" y="5270"/>
                    </a:cubicBezTo>
                    <a:cubicBezTo>
                      <a:pt x="17036" y="5270"/>
                      <a:pt x="17028" y="5276"/>
                      <a:pt x="17022" y="5291"/>
                    </a:cubicBezTo>
                    <a:cubicBezTo>
                      <a:pt x="17014" y="5322"/>
                      <a:pt x="17066" y="5464"/>
                      <a:pt x="17030" y="5464"/>
                    </a:cubicBezTo>
                    <a:cubicBezTo>
                      <a:pt x="17024" y="5464"/>
                      <a:pt x="17015" y="5460"/>
                      <a:pt x="17004" y="5451"/>
                    </a:cubicBezTo>
                    <a:cubicBezTo>
                      <a:pt x="16976" y="5423"/>
                      <a:pt x="16965" y="5398"/>
                      <a:pt x="16947" y="5398"/>
                    </a:cubicBezTo>
                    <a:cubicBezTo>
                      <a:pt x="16938" y="5398"/>
                      <a:pt x="16925" y="5406"/>
                      <a:pt x="16906" y="5425"/>
                    </a:cubicBezTo>
                    <a:cubicBezTo>
                      <a:pt x="16906" y="5425"/>
                      <a:pt x="16874" y="5505"/>
                      <a:pt x="16871" y="5505"/>
                    </a:cubicBezTo>
                    <a:cubicBezTo>
                      <a:pt x="16871" y="5505"/>
                      <a:pt x="16871" y="5505"/>
                      <a:pt x="16871" y="5505"/>
                    </a:cubicBezTo>
                    <a:cubicBezTo>
                      <a:pt x="16844" y="5451"/>
                      <a:pt x="16915" y="5345"/>
                      <a:pt x="16888" y="5318"/>
                    </a:cubicBezTo>
                    <a:cubicBezTo>
                      <a:pt x="16888" y="5317"/>
                      <a:pt x="16888" y="5317"/>
                      <a:pt x="16887" y="5317"/>
                    </a:cubicBezTo>
                    <a:cubicBezTo>
                      <a:pt x="16881" y="5317"/>
                      <a:pt x="16844" y="5353"/>
                      <a:pt x="16844" y="5353"/>
                    </a:cubicBezTo>
                    <a:cubicBezTo>
                      <a:pt x="16826" y="5377"/>
                      <a:pt x="16812" y="5381"/>
                      <a:pt x="16794" y="5381"/>
                    </a:cubicBezTo>
                    <a:cubicBezTo>
                      <a:pt x="16785" y="5381"/>
                      <a:pt x="16776" y="5380"/>
                      <a:pt x="16764" y="5380"/>
                    </a:cubicBezTo>
                    <a:cubicBezTo>
                      <a:pt x="16799" y="5380"/>
                      <a:pt x="16781" y="5336"/>
                      <a:pt x="16781" y="5309"/>
                    </a:cubicBezTo>
                    <a:lnTo>
                      <a:pt x="16781" y="5309"/>
                    </a:lnTo>
                    <a:cubicBezTo>
                      <a:pt x="16781" y="5330"/>
                      <a:pt x="16773" y="5336"/>
                      <a:pt x="16762" y="5336"/>
                    </a:cubicBezTo>
                    <a:cubicBezTo>
                      <a:pt x="16747" y="5336"/>
                      <a:pt x="16726" y="5325"/>
                      <a:pt x="16710" y="5325"/>
                    </a:cubicBezTo>
                    <a:cubicBezTo>
                      <a:pt x="16707" y="5325"/>
                      <a:pt x="16704" y="5326"/>
                      <a:pt x="16701" y="5327"/>
                    </a:cubicBezTo>
                    <a:cubicBezTo>
                      <a:pt x="16701" y="5345"/>
                      <a:pt x="16701" y="5362"/>
                      <a:pt x="16692" y="5371"/>
                    </a:cubicBezTo>
                    <a:cubicBezTo>
                      <a:pt x="16675" y="5382"/>
                      <a:pt x="16653" y="5388"/>
                      <a:pt x="16633" y="5388"/>
                    </a:cubicBezTo>
                    <a:cubicBezTo>
                      <a:pt x="16603" y="5388"/>
                      <a:pt x="16577" y="5373"/>
                      <a:pt x="16577" y="5336"/>
                    </a:cubicBezTo>
                    <a:cubicBezTo>
                      <a:pt x="16577" y="5293"/>
                      <a:pt x="16542" y="5271"/>
                      <a:pt x="16509" y="5271"/>
                    </a:cubicBezTo>
                    <a:cubicBezTo>
                      <a:pt x="16480" y="5271"/>
                      <a:pt x="16452" y="5289"/>
                      <a:pt x="16452" y="5327"/>
                    </a:cubicBezTo>
                    <a:cubicBezTo>
                      <a:pt x="16448" y="5328"/>
                      <a:pt x="16444" y="5328"/>
                      <a:pt x="16440" y="5328"/>
                    </a:cubicBezTo>
                    <a:cubicBezTo>
                      <a:pt x="16422" y="5328"/>
                      <a:pt x="16398" y="5322"/>
                      <a:pt x="16376" y="5322"/>
                    </a:cubicBezTo>
                    <a:cubicBezTo>
                      <a:pt x="16349" y="5322"/>
                      <a:pt x="16327" y="5331"/>
                      <a:pt x="16327" y="5371"/>
                    </a:cubicBezTo>
                    <a:cubicBezTo>
                      <a:pt x="16266" y="5335"/>
                      <a:pt x="16152" y="5244"/>
                      <a:pt x="16060" y="5244"/>
                    </a:cubicBezTo>
                    <a:cubicBezTo>
                      <a:pt x="16017" y="5244"/>
                      <a:pt x="15979" y="5264"/>
                      <a:pt x="15953" y="5318"/>
                    </a:cubicBezTo>
                    <a:cubicBezTo>
                      <a:pt x="15958" y="5229"/>
                      <a:pt x="15950" y="5197"/>
                      <a:pt x="15935" y="5197"/>
                    </a:cubicBezTo>
                    <a:cubicBezTo>
                      <a:pt x="15898" y="5197"/>
                      <a:pt x="15821" y="5376"/>
                      <a:pt x="15784" y="5376"/>
                    </a:cubicBezTo>
                    <a:cubicBezTo>
                      <a:pt x="15781" y="5376"/>
                      <a:pt x="15778" y="5374"/>
                      <a:pt x="15775" y="5371"/>
                    </a:cubicBezTo>
                    <a:cubicBezTo>
                      <a:pt x="15741" y="5330"/>
                      <a:pt x="15728" y="5258"/>
                      <a:pt x="15692" y="5258"/>
                    </a:cubicBezTo>
                    <a:cubicBezTo>
                      <a:pt x="15680" y="5258"/>
                      <a:pt x="15667" y="5265"/>
                      <a:pt x="15650" y="5282"/>
                    </a:cubicBezTo>
                    <a:cubicBezTo>
                      <a:pt x="15606" y="5345"/>
                      <a:pt x="15570" y="5407"/>
                      <a:pt x="15543" y="5478"/>
                    </a:cubicBezTo>
                    <a:cubicBezTo>
                      <a:pt x="15513" y="5424"/>
                      <a:pt x="15548" y="5357"/>
                      <a:pt x="15490" y="5357"/>
                    </a:cubicBezTo>
                    <a:cubicBezTo>
                      <a:pt x="15480" y="5357"/>
                      <a:pt x="15469" y="5359"/>
                      <a:pt x="15454" y="5362"/>
                    </a:cubicBezTo>
                    <a:cubicBezTo>
                      <a:pt x="15392" y="5371"/>
                      <a:pt x="15445" y="5451"/>
                      <a:pt x="15374" y="5451"/>
                    </a:cubicBezTo>
                    <a:cubicBezTo>
                      <a:pt x="15374" y="5407"/>
                      <a:pt x="15392" y="5300"/>
                      <a:pt x="15356" y="5264"/>
                    </a:cubicBezTo>
                    <a:cubicBezTo>
                      <a:pt x="15345" y="5253"/>
                      <a:pt x="15330" y="5248"/>
                      <a:pt x="15316" y="5248"/>
                    </a:cubicBezTo>
                    <a:cubicBezTo>
                      <a:pt x="15283" y="5248"/>
                      <a:pt x="15249" y="5272"/>
                      <a:pt x="15249" y="5309"/>
                    </a:cubicBezTo>
                    <a:cubicBezTo>
                      <a:pt x="15249" y="5353"/>
                      <a:pt x="15116" y="5353"/>
                      <a:pt x="15089" y="5353"/>
                    </a:cubicBezTo>
                    <a:cubicBezTo>
                      <a:pt x="15076" y="5353"/>
                      <a:pt x="15053" y="5356"/>
                      <a:pt x="15027" y="5356"/>
                    </a:cubicBezTo>
                    <a:cubicBezTo>
                      <a:pt x="14982" y="5356"/>
                      <a:pt x="14931" y="5349"/>
                      <a:pt x="14920" y="5309"/>
                    </a:cubicBezTo>
                    <a:cubicBezTo>
                      <a:pt x="14901" y="5253"/>
                      <a:pt x="14870" y="5214"/>
                      <a:pt x="14828" y="5214"/>
                    </a:cubicBezTo>
                    <a:cubicBezTo>
                      <a:pt x="14810" y="5214"/>
                      <a:pt x="14790" y="5222"/>
                      <a:pt x="14768" y="5238"/>
                    </a:cubicBezTo>
                    <a:cubicBezTo>
                      <a:pt x="14724" y="5255"/>
                      <a:pt x="14724" y="5318"/>
                      <a:pt x="14679" y="5327"/>
                    </a:cubicBezTo>
                    <a:cubicBezTo>
                      <a:pt x="14626" y="5327"/>
                      <a:pt x="14581" y="5318"/>
                      <a:pt x="14546" y="5291"/>
                    </a:cubicBezTo>
                    <a:cubicBezTo>
                      <a:pt x="14532" y="5291"/>
                      <a:pt x="14429" y="5261"/>
                      <a:pt x="14382" y="5261"/>
                    </a:cubicBezTo>
                    <a:cubicBezTo>
                      <a:pt x="14366" y="5261"/>
                      <a:pt x="14356" y="5264"/>
                      <a:pt x="14359" y="5273"/>
                    </a:cubicBezTo>
                    <a:cubicBezTo>
                      <a:pt x="14381" y="5321"/>
                      <a:pt x="14365" y="5335"/>
                      <a:pt x="14335" y="5335"/>
                    </a:cubicBezTo>
                    <a:cubicBezTo>
                      <a:pt x="14291" y="5335"/>
                      <a:pt x="14217" y="5305"/>
                      <a:pt x="14181" y="5300"/>
                    </a:cubicBezTo>
                    <a:cubicBezTo>
                      <a:pt x="14158" y="5296"/>
                      <a:pt x="14136" y="5293"/>
                      <a:pt x="14114" y="5293"/>
                    </a:cubicBezTo>
                    <a:cubicBezTo>
                      <a:pt x="14092" y="5293"/>
                      <a:pt x="14069" y="5296"/>
                      <a:pt x="14047" y="5300"/>
                    </a:cubicBezTo>
                    <a:cubicBezTo>
                      <a:pt x="14002" y="5309"/>
                      <a:pt x="14011" y="5318"/>
                      <a:pt x="14020" y="5336"/>
                    </a:cubicBezTo>
                    <a:cubicBezTo>
                      <a:pt x="14023" y="5343"/>
                      <a:pt x="14018" y="5346"/>
                      <a:pt x="14009" y="5346"/>
                    </a:cubicBezTo>
                    <a:cubicBezTo>
                      <a:pt x="13987" y="5346"/>
                      <a:pt x="13940" y="5327"/>
                      <a:pt x="13940" y="5327"/>
                    </a:cubicBezTo>
                    <a:cubicBezTo>
                      <a:pt x="13904" y="5327"/>
                      <a:pt x="13878" y="5336"/>
                      <a:pt x="13842" y="5345"/>
                    </a:cubicBezTo>
                    <a:cubicBezTo>
                      <a:pt x="13824" y="5351"/>
                      <a:pt x="13770" y="5385"/>
                      <a:pt x="13736" y="5385"/>
                    </a:cubicBezTo>
                    <a:cubicBezTo>
                      <a:pt x="13720" y="5385"/>
                      <a:pt x="13709" y="5377"/>
                      <a:pt x="13709" y="5353"/>
                    </a:cubicBezTo>
                    <a:cubicBezTo>
                      <a:pt x="13709" y="5299"/>
                      <a:pt x="13662" y="5276"/>
                      <a:pt x="13616" y="5276"/>
                    </a:cubicBezTo>
                    <a:cubicBezTo>
                      <a:pt x="13602" y="5276"/>
                      <a:pt x="13588" y="5278"/>
                      <a:pt x="13575" y="5282"/>
                    </a:cubicBezTo>
                    <a:cubicBezTo>
                      <a:pt x="13521" y="5300"/>
                      <a:pt x="13575" y="5371"/>
                      <a:pt x="13504" y="5371"/>
                    </a:cubicBezTo>
                    <a:cubicBezTo>
                      <a:pt x="13504" y="5318"/>
                      <a:pt x="13521" y="5273"/>
                      <a:pt x="13459" y="5273"/>
                    </a:cubicBezTo>
                    <a:cubicBezTo>
                      <a:pt x="13379" y="5273"/>
                      <a:pt x="13530" y="5487"/>
                      <a:pt x="13575" y="5505"/>
                    </a:cubicBezTo>
                    <a:cubicBezTo>
                      <a:pt x="13628" y="5523"/>
                      <a:pt x="13709" y="5487"/>
                      <a:pt x="13709" y="5567"/>
                    </a:cubicBezTo>
                    <a:cubicBezTo>
                      <a:pt x="13716" y="5571"/>
                      <a:pt x="13726" y="5572"/>
                      <a:pt x="13736" y="5572"/>
                    </a:cubicBezTo>
                    <a:cubicBezTo>
                      <a:pt x="13749" y="5572"/>
                      <a:pt x="13764" y="5570"/>
                      <a:pt x="13778" y="5570"/>
                    </a:cubicBezTo>
                    <a:cubicBezTo>
                      <a:pt x="13807" y="5570"/>
                      <a:pt x="13833" y="5577"/>
                      <a:pt x="13833" y="5621"/>
                    </a:cubicBezTo>
                    <a:cubicBezTo>
                      <a:pt x="13842" y="5594"/>
                      <a:pt x="13789" y="5460"/>
                      <a:pt x="13842" y="5460"/>
                    </a:cubicBezTo>
                    <a:cubicBezTo>
                      <a:pt x="13844" y="5460"/>
                      <a:pt x="13846" y="5460"/>
                      <a:pt x="13847" y="5460"/>
                    </a:cubicBezTo>
                    <a:cubicBezTo>
                      <a:pt x="13894" y="5460"/>
                      <a:pt x="13952" y="5555"/>
                      <a:pt x="13995" y="5555"/>
                    </a:cubicBezTo>
                    <a:cubicBezTo>
                      <a:pt x="14000" y="5555"/>
                      <a:pt x="14006" y="5554"/>
                      <a:pt x="14011" y="5549"/>
                    </a:cubicBezTo>
                    <a:cubicBezTo>
                      <a:pt x="14029" y="5532"/>
                      <a:pt x="14011" y="5487"/>
                      <a:pt x="14002" y="5478"/>
                    </a:cubicBezTo>
                    <a:cubicBezTo>
                      <a:pt x="14002" y="5438"/>
                      <a:pt x="14032" y="5433"/>
                      <a:pt x="14059" y="5433"/>
                    </a:cubicBezTo>
                    <a:cubicBezTo>
                      <a:pt x="14068" y="5433"/>
                      <a:pt x="14076" y="5434"/>
                      <a:pt x="14083" y="5434"/>
                    </a:cubicBezTo>
                    <a:cubicBezTo>
                      <a:pt x="14118" y="5434"/>
                      <a:pt x="14207" y="5451"/>
                      <a:pt x="14181" y="5523"/>
                    </a:cubicBezTo>
                    <a:cubicBezTo>
                      <a:pt x="14145" y="5594"/>
                      <a:pt x="14020" y="5585"/>
                      <a:pt x="14047" y="5656"/>
                    </a:cubicBezTo>
                    <a:cubicBezTo>
                      <a:pt x="14064" y="5695"/>
                      <a:pt x="14088" y="5713"/>
                      <a:pt x="14111" y="5713"/>
                    </a:cubicBezTo>
                    <a:cubicBezTo>
                      <a:pt x="14135" y="5713"/>
                      <a:pt x="14158" y="5693"/>
                      <a:pt x="14172" y="5656"/>
                    </a:cubicBezTo>
                    <a:cubicBezTo>
                      <a:pt x="14183" y="5620"/>
                      <a:pt x="14225" y="5603"/>
                      <a:pt x="14271" y="5603"/>
                    </a:cubicBezTo>
                    <a:cubicBezTo>
                      <a:pt x="14338" y="5603"/>
                      <a:pt x="14412" y="5638"/>
                      <a:pt x="14412" y="5701"/>
                    </a:cubicBezTo>
                    <a:cubicBezTo>
                      <a:pt x="14412" y="5674"/>
                      <a:pt x="14403" y="5594"/>
                      <a:pt x="14430" y="5594"/>
                    </a:cubicBezTo>
                    <a:cubicBezTo>
                      <a:pt x="14466" y="5594"/>
                      <a:pt x="14546" y="5576"/>
                      <a:pt x="14546" y="5523"/>
                    </a:cubicBezTo>
                    <a:cubicBezTo>
                      <a:pt x="14546" y="5647"/>
                      <a:pt x="14858" y="5647"/>
                      <a:pt x="14929" y="5647"/>
                    </a:cubicBezTo>
                    <a:cubicBezTo>
                      <a:pt x="15046" y="5640"/>
                      <a:pt x="15149" y="5584"/>
                      <a:pt x="15221" y="5499"/>
                    </a:cubicBezTo>
                    <a:lnTo>
                      <a:pt x="15221" y="5499"/>
                    </a:lnTo>
                    <a:cubicBezTo>
                      <a:pt x="15194" y="5538"/>
                      <a:pt x="15164" y="5594"/>
                      <a:pt x="15187" y="5612"/>
                    </a:cubicBezTo>
                    <a:lnTo>
                      <a:pt x="15241" y="5603"/>
                    </a:lnTo>
                    <a:cubicBezTo>
                      <a:pt x="15258" y="5603"/>
                      <a:pt x="15241" y="5603"/>
                      <a:pt x="15258" y="5638"/>
                    </a:cubicBezTo>
                    <a:cubicBezTo>
                      <a:pt x="15268" y="5672"/>
                      <a:pt x="15288" y="5696"/>
                      <a:pt x="15305" y="5696"/>
                    </a:cubicBezTo>
                    <a:cubicBezTo>
                      <a:pt x="15318" y="5696"/>
                      <a:pt x="15330" y="5679"/>
                      <a:pt x="15330" y="5638"/>
                    </a:cubicBezTo>
                    <a:cubicBezTo>
                      <a:pt x="15330" y="5585"/>
                      <a:pt x="15330" y="5558"/>
                      <a:pt x="15383" y="5558"/>
                    </a:cubicBezTo>
                    <a:cubicBezTo>
                      <a:pt x="15392" y="5555"/>
                      <a:pt x="15402" y="5554"/>
                      <a:pt x="15412" y="5554"/>
                    </a:cubicBezTo>
                    <a:cubicBezTo>
                      <a:pt x="15433" y="5554"/>
                      <a:pt x="15454" y="5558"/>
                      <a:pt x="15472" y="5558"/>
                    </a:cubicBezTo>
                    <a:cubicBezTo>
                      <a:pt x="15499" y="5567"/>
                      <a:pt x="15490" y="5603"/>
                      <a:pt x="15508" y="5603"/>
                    </a:cubicBezTo>
                    <a:lnTo>
                      <a:pt x="15650" y="5603"/>
                    </a:lnTo>
                    <a:cubicBezTo>
                      <a:pt x="15739" y="5603"/>
                      <a:pt x="15704" y="5434"/>
                      <a:pt x="15686" y="5434"/>
                    </a:cubicBezTo>
                    <a:cubicBezTo>
                      <a:pt x="15722" y="5434"/>
                      <a:pt x="15819" y="5594"/>
                      <a:pt x="15864" y="5621"/>
                    </a:cubicBezTo>
                    <a:cubicBezTo>
                      <a:pt x="15883" y="5636"/>
                      <a:pt x="15901" y="5645"/>
                      <a:pt x="15911" y="5645"/>
                    </a:cubicBezTo>
                    <a:cubicBezTo>
                      <a:pt x="15924" y="5645"/>
                      <a:pt x="15925" y="5629"/>
                      <a:pt x="15900" y="5594"/>
                    </a:cubicBezTo>
                    <a:cubicBezTo>
                      <a:pt x="15878" y="5565"/>
                      <a:pt x="15844" y="5493"/>
                      <a:pt x="15877" y="5493"/>
                    </a:cubicBezTo>
                    <a:cubicBezTo>
                      <a:pt x="15884" y="5493"/>
                      <a:pt x="15894" y="5497"/>
                      <a:pt x="15909" y="5505"/>
                    </a:cubicBezTo>
                    <a:cubicBezTo>
                      <a:pt x="15953" y="5523"/>
                      <a:pt x="15989" y="5558"/>
                      <a:pt x="16024" y="5594"/>
                    </a:cubicBezTo>
                    <a:cubicBezTo>
                      <a:pt x="16024" y="5594"/>
                      <a:pt x="16047" y="5632"/>
                      <a:pt x="16057" y="5638"/>
                    </a:cubicBezTo>
                    <a:lnTo>
                      <a:pt x="16057" y="5638"/>
                    </a:lnTo>
                    <a:cubicBezTo>
                      <a:pt x="16041" y="5627"/>
                      <a:pt x="16034" y="5513"/>
                      <a:pt x="16042" y="5496"/>
                    </a:cubicBezTo>
                    <a:cubicBezTo>
                      <a:pt x="16043" y="5494"/>
                      <a:pt x="16044" y="5493"/>
                      <a:pt x="16046" y="5493"/>
                    </a:cubicBezTo>
                    <a:cubicBezTo>
                      <a:pt x="16067" y="5493"/>
                      <a:pt x="16150" y="5613"/>
                      <a:pt x="16158" y="5630"/>
                    </a:cubicBezTo>
                    <a:cubicBezTo>
                      <a:pt x="16187" y="5666"/>
                      <a:pt x="16202" y="5681"/>
                      <a:pt x="16208" y="5681"/>
                    </a:cubicBezTo>
                    <a:cubicBezTo>
                      <a:pt x="16229" y="5681"/>
                      <a:pt x="16131" y="5494"/>
                      <a:pt x="16131" y="5487"/>
                    </a:cubicBezTo>
                    <a:cubicBezTo>
                      <a:pt x="16133" y="5485"/>
                      <a:pt x="16136" y="5484"/>
                      <a:pt x="16138" y="5484"/>
                    </a:cubicBezTo>
                    <a:cubicBezTo>
                      <a:pt x="16167" y="5484"/>
                      <a:pt x="16239" y="5575"/>
                      <a:pt x="16269" y="5575"/>
                    </a:cubicBezTo>
                    <a:cubicBezTo>
                      <a:pt x="16278" y="5575"/>
                      <a:pt x="16283" y="5567"/>
                      <a:pt x="16283" y="5549"/>
                    </a:cubicBezTo>
                    <a:cubicBezTo>
                      <a:pt x="16283" y="5601"/>
                      <a:pt x="16380" y="5614"/>
                      <a:pt x="16473" y="5614"/>
                    </a:cubicBezTo>
                    <a:cubicBezTo>
                      <a:pt x="16542" y="5614"/>
                      <a:pt x="16607" y="5607"/>
                      <a:pt x="16630" y="5603"/>
                    </a:cubicBezTo>
                    <a:cubicBezTo>
                      <a:pt x="16692" y="5594"/>
                      <a:pt x="16755" y="5576"/>
                      <a:pt x="16808" y="5558"/>
                    </a:cubicBezTo>
                    <a:cubicBezTo>
                      <a:pt x="16810" y="5558"/>
                      <a:pt x="16812" y="5558"/>
                      <a:pt x="16815" y="5558"/>
                    </a:cubicBezTo>
                    <a:cubicBezTo>
                      <a:pt x="16849" y="5558"/>
                      <a:pt x="16878" y="5611"/>
                      <a:pt x="16906" y="5611"/>
                    </a:cubicBezTo>
                    <a:cubicBezTo>
                      <a:pt x="16912" y="5611"/>
                      <a:pt x="16918" y="5609"/>
                      <a:pt x="16924" y="5603"/>
                    </a:cubicBezTo>
                    <a:cubicBezTo>
                      <a:pt x="16960" y="5576"/>
                      <a:pt x="16986" y="5505"/>
                      <a:pt x="17013" y="5505"/>
                    </a:cubicBezTo>
                    <a:cubicBezTo>
                      <a:pt x="17013" y="5505"/>
                      <a:pt x="16937" y="5676"/>
                      <a:pt x="16972" y="5676"/>
                    </a:cubicBezTo>
                    <a:cubicBezTo>
                      <a:pt x="16979" y="5676"/>
                      <a:pt x="16989" y="5670"/>
                      <a:pt x="17004" y="5656"/>
                    </a:cubicBezTo>
                    <a:cubicBezTo>
                      <a:pt x="17040" y="5621"/>
                      <a:pt x="17111" y="5630"/>
                      <a:pt x="17111" y="5558"/>
                    </a:cubicBezTo>
                    <a:cubicBezTo>
                      <a:pt x="17111" y="5532"/>
                      <a:pt x="17120" y="5525"/>
                      <a:pt x="17133" y="5525"/>
                    </a:cubicBezTo>
                    <a:cubicBezTo>
                      <a:pt x="17149" y="5525"/>
                      <a:pt x="17170" y="5536"/>
                      <a:pt x="17184" y="5536"/>
                    </a:cubicBezTo>
                    <a:cubicBezTo>
                      <a:pt x="17193" y="5536"/>
                      <a:pt x="17200" y="5531"/>
                      <a:pt x="17200" y="5514"/>
                    </a:cubicBezTo>
                    <a:cubicBezTo>
                      <a:pt x="17200" y="5585"/>
                      <a:pt x="17209" y="5638"/>
                      <a:pt x="17280" y="5665"/>
                    </a:cubicBezTo>
                    <a:cubicBezTo>
                      <a:pt x="17281" y="5665"/>
                      <a:pt x="17282" y="5665"/>
                      <a:pt x="17283" y="5665"/>
                    </a:cubicBezTo>
                    <a:cubicBezTo>
                      <a:pt x="17326" y="5665"/>
                      <a:pt x="17344" y="5486"/>
                      <a:pt x="17387" y="5451"/>
                    </a:cubicBezTo>
                    <a:cubicBezTo>
                      <a:pt x="17404" y="5440"/>
                      <a:pt x="17420" y="5435"/>
                      <a:pt x="17433" y="5435"/>
                    </a:cubicBezTo>
                    <a:cubicBezTo>
                      <a:pt x="17523" y="5435"/>
                      <a:pt x="17530" y="5667"/>
                      <a:pt x="17530" y="5736"/>
                    </a:cubicBezTo>
                    <a:cubicBezTo>
                      <a:pt x="17574" y="5647"/>
                      <a:pt x="17628" y="5567"/>
                      <a:pt x="17690" y="5496"/>
                    </a:cubicBezTo>
                    <a:cubicBezTo>
                      <a:pt x="17717" y="5549"/>
                      <a:pt x="17743" y="5594"/>
                      <a:pt x="17779" y="5638"/>
                    </a:cubicBezTo>
                    <a:cubicBezTo>
                      <a:pt x="17779" y="5576"/>
                      <a:pt x="17850" y="5603"/>
                      <a:pt x="17886" y="5585"/>
                    </a:cubicBezTo>
                    <a:cubicBezTo>
                      <a:pt x="17919" y="5577"/>
                      <a:pt x="17991" y="5506"/>
                      <a:pt x="17986" y="5483"/>
                    </a:cubicBezTo>
                    <a:lnTo>
                      <a:pt x="17986" y="5483"/>
                    </a:lnTo>
                    <a:cubicBezTo>
                      <a:pt x="18011" y="5535"/>
                      <a:pt x="17978" y="5628"/>
                      <a:pt x="18031" y="5628"/>
                    </a:cubicBezTo>
                    <a:cubicBezTo>
                      <a:pt x="18043" y="5628"/>
                      <a:pt x="18059" y="5623"/>
                      <a:pt x="18082" y="5612"/>
                    </a:cubicBezTo>
                    <a:cubicBezTo>
                      <a:pt x="18110" y="5598"/>
                      <a:pt x="18131" y="5591"/>
                      <a:pt x="18147" y="5591"/>
                    </a:cubicBezTo>
                    <a:cubicBezTo>
                      <a:pt x="18182" y="5591"/>
                      <a:pt x="18194" y="5625"/>
                      <a:pt x="18207" y="5692"/>
                    </a:cubicBezTo>
                    <a:cubicBezTo>
                      <a:pt x="18260" y="5692"/>
                      <a:pt x="18233" y="5638"/>
                      <a:pt x="18251" y="5612"/>
                    </a:cubicBezTo>
                    <a:cubicBezTo>
                      <a:pt x="18269" y="5558"/>
                      <a:pt x="18340" y="5585"/>
                      <a:pt x="18376" y="5549"/>
                    </a:cubicBezTo>
                    <a:cubicBezTo>
                      <a:pt x="18403" y="5505"/>
                      <a:pt x="18358" y="5469"/>
                      <a:pt x="18376" y="5434"/>
                    </a:cubicBezTo>
                    <a:cubicBezTo>
                      <a:pt x="18385" y="5399"/>
                      <a:pt x="18436" y="5415"/>
                      <a:pt x="18422" y="5375"/>
                    </a:cubicBezTo>
                    <a:lnTo>
                      <a:pt x="18422" y="5375"/>
                    </a:lnTo>
                    <a:cubicBezTo>
                      <a:pt x="18438" y="5419"/>
                      <a:pt x="18441" y="5435"/>
                      <a:pt x="18455" y="5435"/>
                    </a:cubicBezTo>
                    <a:cubicBezTo>
                      <a:pt x="18463" y="5435"/>
                      <a:pt x="18474" y="5431"/>
                      <a:pt x="18492" y="5425"/>
                    </a:cubicBezTo>
                    <a:cubicBezTo>
                      <a:pt x="18536" y="5398"/>
                      <a:pt x="18554" y="5389"/>
                      <a:pt x="18590" y="5371"/>
                    </a:cubicBezTo>
                    <a:cubicBezTo>
                      <a:pt x="18607" y="5398"/>
                      <a:pt x="18643" y="5451"/>
                      <a:pt x="18599" y="5478"/>
                    </a:cubicBezTo>
                    <a:cubicBezTo>
                      <a:pt x="18599" y="5505"/>
                      <a:pt x="18563" y="5496"/>
                      <a:pt x="18581" y="5540"/>
                    </a:cubicBezTo>
                    <a:cubicBezTo>
                      <a:pt x="18697" y="5478"/>
                      <a:pt x="18643" y="5380"/>
                      <a:pt x="18679" y="5291"/>
                    </a:cubicBezTo>
                    <a:cubicBezTo>
                      <a:pt x="18686" y="5272"/>
                      <a:pt x="18694" y="5264"/>
                      <a:pt x="18700" y="5264"/>
                    </a:cubicBezTo>
                    <a:cubicBezTo>
                      <a:pt x="18725" y="5264"/>
                      <a:pt x="18741" y="5362"/>
                      <a:pt x="18741" y="5362"/>
                    </a:cubicBezTo>
                    <a:cubicBezTo>
                      <a:pt x="18759" y="5345"/>
                      <a:pt x="18768" y="5318"/>
                      <a:pt x="18777" y="5291"/>
                    </a:cubicBezTo>
                    <a:cubicBezTo>
                      <a:pt x="18777" y="5249"/>
                      <a:pt x="18777" y="5235"/>
                      <a:pt x="18802" y="5235"/>
                    </a:cubicBezTo>
                    <a:cubicBezTo>
                      <a:pt x="18810" y="5235"/>
                      <a:pt x="18819" y="5236"/>
                      <a:pt x="18830" y="5238"/>
                    </a:cubicBezTo>
                    <a:cubicBezTo>
                      <a:pt x="18834" y="5238"/>
                      <a:pt x="18837" y="5238"/>
                      <a:pt x="18841" y="5238"/>
                    </a:cubicBezTo>
                    <a:cubicBezTo>
                      <a:pt x="18918" y="5238"/>
                      <a:pt x="19002" y="5147"/>
                      <a:pt x="18875" y="5113"/>
                    </a:cubicBezTo>
                    <a:cubicBezTo>
                      <a:pt x="18901" y="5104"/>
                      <a:pt x="18884" y="5077"/>
                      <a:pt x="18892" y="5068"/>
                    </a:cubicBezTo>
                    <a:cubicBezTo>
                      <a:pt x="18892" y="5068"/>
                      <a:pt x="18893" y="5068"/>
                      <a:pt x="18893" y="5068"/>
                    </a:cubicBezTo>
                    <a:cubicBezTo>
                      <a:pt x="18901" y="5068"/>
                      <a:pt x="18973" y="5140"/>
                      <a:pt x="18982" y="5149"/>
                    </a:cubicBezTo>
                    <a:cubicBezTo>
                      <a:pt x="18988" y="5152"/>
                      <a:pt x="18994" y="5153"/>
                      <a:pt x="18999" y="5153"/>
                    </a:cubicBezTo>
                    <a:cubicBezTo>
                      <a:pt x="19020" y="5153"/>
                      <a:pt x="19026" y="5126"/>
                      <a:pt x="19026" y="5104"/>
                    </a:cubicBezTo>
                    <a:cubicBezTo>
                      <a:pt x="19035" y="4988"/>
                      <a:pt x="18892" y="4926"/>
                      <a:pt x="18937" y="4837"/>
                    </a:cubicBezTo>
                    <a:lnTo>
                      <a:pt x="18937" y="4837"/>
                    </a:lnTo>
                    <a:cubicBezTo>
                      <a:pt x="18982" y="4872"/>
                      <a:pt x="19035" y="4890"/>
                      <a:pt x="19088" y="4899"/>
                    </a:cubicBezTo>
                    <a:cubicBezTo>
                      <a:pt x="19172" y="4899"/>
                      <a:pt x="19161" y="4821"/>
                      <a:pt x="19101" y="4789"/>
                    </a:cubicBezTo>
                    <a:lnTo>
                      <a:pt x="19101" y="4789"/>
                    </a:lnTo>
                    <a:cubicBezTo>
                      <a:pt x="19119" y="4796"/>
                      <a:pt x="19139" y="4800"/>
                      <a:pt x="19159" y="4800"/>
                    </a:cubicBezTo>
                    <a:cubicBezTo>
                      <a:pt x="19196" y="4800"/>
                      <a:pt x="19229" y="4785"/>
                      <a:pt x="19240" y="4748"/>
                    </a:cubicBezTo>
                    <a:cubicBezTo>
                      <a:pt x="19213" y="4739"/>
                      <a:pt x="19008" y="4703"/>
                      <a:pt x="19115" y="4668"/>
                    </a:cubicBezTo>
                    <a:cubicBezTo>
                      <a:pt x="19169" y="4650"/>
                      <a:pt x="19258" y="4668"/>
                      <a:pt x="19275" y="4596"/>
                    </a:cubicBezTo>
                    <a:cubicBezTo>
                      <a:pt x="19284" y="4552"/>
                      <a:pt x="19240" y="4534"/>
                      <a:pt x="19258" y="4489"/>
                    </a:cubicBezTo>
                    <a:lnTo>
                      <a:pt x="19258" y="4489"/>
                    </a:lnTo>
                    <a:cubicBezTo>
                      <a:pt x="19259" y="4490"/>
                      <a:pt x="19261" y="4490"/>
                      <a:pt x="19263" y="4490"/>
                    </a:cubicBezTo>
                    <a:cubicBezTo>
                      <a:pt x="19338" y="4490"/>
                      <a:pt x="19338" y="4293"/>
                      <a:pt x="19329" y="4258"/>
                    </a:cubicBezTo>
                    <a:cubicBezTo>
                      <a:pt x="19324" y="4240"/>
                      <a:pt x="19313" y="4234"/>
                      <a:pt x="19299" y="4234"/>
                    </a:cubicBezTo>
                    <a:cubicBezTo>
                      <a:pt x="19270" y="4234"/>
                      <a:pt x="19231" y="4261"/>
                      <a:pt x="19212" y="4261"/>
                    </a:cubicBezTo>
                    <a:cubicBezTo>
                      <a:pt x="19209" y="4261"/>
                      <a:pt x="19206" y="4260"/>
                      <a:pt x="19204" y="4258"/>
                    </a:cubicBezTo>
                    <a:cubicBezTo>
                      <a:pt x="19142" y="4204"/>
                      <a:pt x="19329" y="4160"/>
                      <a:pt x="19356" y="4151"/>
                    </a:cubicBezTo>
                    <a:cubicBezTo>
                      <a:pt x="19400" y="4142"/>
                      <a:pt x="19391" y="4053"/>
                      <a:pt x="19391" y="4026"/>
                    </a:cubicBezTo>
                    <a:cubicBezTo>
                      <a:pt x="19382" y="3946"/>
                      <a:pt x="19365" y="3875"/>
                      <a:pt x="19338" y="3804"/>
                    </a:cubicBezTo>
                    <a:cubicBezTo>
                      <a:pt x="19338" y="3777"/>
                      <a:pt x="19249" y="3643"/>
                      <a:pt x="19267" y="3634"/>
                    </a:cubicBezTo>
                    <a:cubicBezTo>
                      <a:pt x="19267" y="3633"/>
                      <a:pt x="19268" y="3633"/>
                      <a:pt x="19270" y="3633"/>
                    </a:cubicBezTo>
                    <a:cubicBezTo>
                      <a:pt x="19293" y="3633"/>
                      <a:pt x="19407" y="3709"/>
                      <a:pt x="19433" y="3709"/>
                    </a:cubicBezTo>
                    <a:cubicBezTo>
                      <a:pt x="19439" y="3709"/>
                      <a:pt x="19440" y="3706"/>
                      <a:pt x="19436" y="3697"/>
                    </a:cubicBezTo>
                    <a:cubicBezTo>
                      <a:pt x="19419" y="3645"/>
                      <a:pt x="19335" y="3462"/>
                      <a:pt x="19282" y="3448"/>
                    </a:cubicBezTo>
                    <a:lnTo>
                      <a:pt x="19282" y="3448"/>
                    </a:lnTo>
                    <a:cubicBezTo>
                      <a:pt x="19284" y="3448"/>
                      <a:pt x="19287" y="3448"/>
                      <a:pt x="19289" y="3448"/>
                    </a:cubicBezTo>
                    <a:cubicBezTo>
                      <a:pt x="19336" y="3448"/>
                      <a:pt x="19373" y="3407"/>
                      <a:pt x="19373" y="3358"/>
                    </a:cubicBezTo>
                    <a:cubicBezTo>
                      <a:pt x="19382" y="3314"/>
                      <a:pt x="19373" y="3269"/>
                      <a:pt x="19356" y="3225"/>
                    </a:cubicBezTo>
                    <a:cubicBezTo>
                      <a:pt x="19347" y="3189"/>
                      <a:pt x="19302" y="3180"/>
                      <a:pt x="19284" y="3144"/>
                    </a:cubicBezTo>
                    <a:cubicBezTo>
                      <a:pt x="19240" y="3046"/>
                      <a:pt x="19347" y="2975"/>
                      <a:pt x="19382" y="2895"/>
                    </a:cubicBezTo>
                    <a:cubicBezTo>
                      <a:pt x="19400" y="2868"/>
                      <a:pt x="19382" y="2868"/>
                      <a:pt x="19356" y="2868"/>
                    </a:cubicBezTo>
                    <a:cubicBezTo>
                      <a:pt x="19356" y="2842"/>
                      <a:pt x="19356" y="2806"/>
                      <a:pt x="19356" y="2779"/>
                    </a:cubicBezTo>
                    <a:cubicBezTo>
                      <a:pt x="19356" y="2717"/>
                      <a:pt x="19311" y="2672"/>
                      <a:pt x="19311" y="2610"/>
                    </a:cubicBezTo>
                    <a:cubicBezTo>
                      <a:pt x="19311" y="2565"/>
                      <a:pt x="19320" y="2512"/>
                      <a:pt x="19338" y="2468"/>
                    </a:cubicBezTo>
                    <a:cubicBezTo>
                      <a:pt x="19347" y="2441"/>
                      <a:pt x="19356" y="2396"/>
                      <a:pt x="19329" y="2378"/>
                    </a:cubicBezTo>
                    <a:cubicBezTo>
                      <a:pt x="19275" y="2343"/>
                      <a:pt x="19320" y="2182"/>
                      <a:pt x="19311" y="2120"/>
                    </a:cubicBezTo>
                    <a:cubicBezTo>
                      <a:pt x="19311" y="2102"/>
                      <a:pt x="19231" y="1933"/>
                      <a:pt x="19240" y="1933"/>
                    </a:cubicBezTo>
                    <a:cubicBezTo>
                      <a:pt x="19241" y="1932"/>
                      <a:pt x="19243" y="1931"/>
                      <a:pt x="19246" y="1931"/>
                    </a:cubicBezTo>
                    <a:cubicBezTo>
                      <a:pt x="19265" y="1931"/>
                      <a:pt x="19312" y="1952"/>
                      <a:pt x="19320" y="1960"/>
                    </a:cubicBezTo>
                    <a:lnTo>
                      <a:pt x="19267" y="1871"/>
                    </a:lnTo>
                    <a:cubicBezTo>
                      <a:pt x="19258" y="1862"/>
                      <a:pt x="19169" y="1808"/>
                      <a:pt x="19169" y="1791"/>
                    </a:cubicBezTo>
                    <a:cubicBezTo>
                      <a:pt x="19169" y="1782"/>
                      <a:pt x="19240" y="1791"/>
                      <a:pt x="19258" y="1773"/>
                    </a:cubicBezTo>
                    <a:cubicBezTo>
                      <a:pt x="19275" y="1755"/>
                      <a:pt x="19275" y="1701"/>
                      <a:pt x="19275" y="1666"/>
                    </a:cubicBezTo>
                    <a:cubicBezTo>
                      <a:pt x="19249" y="1621"/>
                      <a:pt x="19204" y="1541"/>
                      <a:pt x="19293" y="1541"/>
                    </a:cubicBezTo>
                    <a:cubicBezTo>
                      <a:pt x="19269" y="1541"/>
                      <a:pt x="19229" y="1496"/>
                      <a:pt x="19209" y="1496"/>
                    </a:cubicBezTo>
                    <a:cubicBezTo>
                      <a:pt x="19208" y="1496"/>
                      <a:pt x="19207" y="1496"/>
                      <a:pt x="19206" y="1496"/>
                    </a:cubicBezTo>
                    <a:lnTo>
                      <a:pt x="19206" y="1496"/>
                    </a:lnTo>
                    <a:cubicBezTo>
                      <a:pt x="19275" y="1469"/>
                      <a:pt x="19275" y="1443"/>
                      <a:pt x="19275" y="1372"/>
                    </a:cubicBezTo>
                    <a:cubicBezTo>
                      <a:pt x="19275" y="1345"/>
                      <a:pt x="19284" y="1292"/>
                      <a:pt x="19267" y="1265"/>
                    </a:cubicBezTo>
                    <a:cubicBezTo>
                      <a:pt x="19256" y="1251"/>
                      <a:pt x="19248" y="1248"/>
                      <a:pt x="19242" y="1248"/>
                    </a:cubicBezTo>
                    <a:cubicBezTo>
                      <a:pt x="19239" y="1248"/>
                      <a:pt x="19236" y="1249"/>
                      <a:pt x="19234" y="1249"/>
                    </a:cubicBezTo>
                    <a:cubicBezTo>
                      <a:pt x="19232" y="1249"/>
                      <a:pt x="19231" y="1247"/>
                      <a:pt x="19231" y="1238"/>
                    </a:cubicBezTo>
                    <a:cubicBezTo>
                      <a:pt x="19231" y="1167"/>
                      <a:pt x="19284" y="1140"/>
                      <a:pt x="19284" y="1060"/>
                    </a:cubicBezTo>
                    <a:cubicBezTo>
                      <a:pt x="19284" y="1033"/>
                      <a:pt x="19267" y="873"/>
                      <a:pt x="19338" y="873"/>
                    </a:cubicBezTo>
                    <a:cubicBezTo>
                      <a:pt x="19338" y="837"/>
                      <a:pt x="19318" y="832"/>
                      <a:pt x="19294" y="832"/>
                    </a:cubicBezTo>
                    <a:cubicBezTo>
                      <a:pt x="19283" y="832"/>
                      <a:pt x="19271" y="833"/>
                      <a:pt x="19260" y="833"/>
                    </a:cubicBezTo>
                    <a:cubicBezTo>
                      <a:pt x="19241" y="833"/>
                      <a:pt x="19222" y="829"/>
                      <a:pt x="19213" y="811"/>
                    </a:cubicBezTo>
                    <a:cubicBezTo>
                      <a:pt x="19204" y="784"/>
                      <a:pt x="19275" y="757"/>
                      <a:pt x="19284" y="748"/>
                    </a:cubicBezTo>
                    <a:cubicBezTo>
                      <a:pt x="19302" y="731"/>
                      <a:pt x="19311" y="713"/>
                      <a:pt x="19320" y="686"/>
                    </a:cubicBezTo>
                    <a:cubicBezTo>
                      <a:pt x="19320" y="633"/>
                      <a:pt x="19302" y="579"/>
                      <a:pt x="19284" y="526"/>
                    </a:cubicBezTo>
                    <a:cubicBezTo>
                      <a:pt x="19259" y="457"/>
                      <a:pt x="19250" y="414"/>
                      <a:pt x="19288" y="394"/>
                    </a:cubicBezTo>
                    <a:lnTo>
                      <a:pt x="19288" y="394"/>
                    </a:lnTo>
                    <a:cubicBezTo>
                      <a:pt x="19261" y="406"/>
                      <a:pt x="19162" y="440"/>
                      <a:pt x="19138" y="440"/>
                    </a:cubicBezTo>
                    <a:cubicBezTo>
                      <a:pt x="19134" y="440"/>
                      <a:pt x="19132" y="439"/>
                      <a:pt x="19133" y="437"/>
                    </a:cubicBezTo>
                    <a:cubicBezTo>
                      <a:pt x="19133" y="410"/>
                      <a:pt x="19186" y="374"/>
                      <a:pt x="19195" y="357"/>
                    </a:cubicBezTo>
                    <a:cubicBezTo>
                      <a:pt x="19204" y="339"/>
                      <a:pt x="19213" y="321"/>
                      <a:pt x="19222" y="294"/>
                    </a:cubicBezTo>
                    <a:cubicBezTo>
                      <a:pt x="19240" y="267"/>
                      <a:pt x="19240" y="241"/>
                      <a:pt x="19240" y="205"/>
                    </a:cubicBezTo>
                    <a:lnTo>
                      <a:pt x="19240" y="205"/>
                    </a:lnTo>
                    <a:cubicBezTo>
                      <a:pt x="19231" y="214"/>
                      <a:pt x="19213" y="214"/>
                      <a:pt x="19195" y="214"/>
                    </a:cubicBezTo>
                    <a:cubicBezTo>
                      <a:pt x="19186" y="214"/>
                      <a:pt x="19175" y="216"/>
                      <a:pt x="19167" y="216"/>
                    </a:cubicBezTo>
                    <a:cubicBezTo>
                      <a:pt x="19160" y="216"/>
                      <a:pt x="19155" y="214"/>
                      <a:pt x="19160" y="205"/>
                    </a:cubicBezTo>
                    <a:cubicBezTo>
                      <a:pt x="19169" y="169"/>
                      <a:pt x="19293" y="98"/>
                      <a:pt x="19293" y="71"/>
                    </a:cubicBezTo>
                    <a:cubicBezTo>
                      <a:pt x="19293" y="70"/>
                      <a:pt x="19292" y="69"/>
                      <a:pt x="19288" y="69"/>
                    </a:cubicBezTo>
                    <a:cubicBezTo>
                      <a:pt x="19259" y="69"/>
                      <a:pt x="19112" y="134"/>
                      <a:pt x="19088" y="134"/>
                    </a:cubicBezTo>
                    <a:cubicBezTo>
                      <a:pt x="18990" y="125"/>
                      <a:pt x="18892" y="107"/>
                      <a:pt x="18803" y="71"/>
                    </a:cubicBezTo>
                    <a:cubicBezTo>
                      <a:pt x="18799" y="70"/>
                      <a:pt x="18796" y="70"/>
                      <a:pt x="18793" y="70"/>
                    </a:cubicBezTo>
                    <a:cubicBezTo>
                      <a:pt x="18741" y="70"/>
                      <a:pt x="18772" y="222"/>
                      <a:pt x="18729" y="222"/>
                    </a:cubicBezTo>
                    <a:cubicBezTo>
                      <a:pt x="18719" y="222"/>
                      <a:pt x="18706" y="215"/>
                      <a:pt x="18688" y="196"/>
                    </a:cubicBezTo>
                    <a:cubicBezTo>
                      <a:pt x="18634" y="150"/>
                      <a:pt x="18613" y="104"/>
                      <a:pt x="18551" y="104"/>
                    </a:cubicBezTo>
                    <a:cubicBezTo>
                      <a:pt x="18541" y="104"/>
                      <a:pt x="18530" y="105"/>
                      <a:pt x="18518" y="107"/>
                    </a:cubicBezTo>
                    <a:cubicBezTo>
                      <a:pt x="18493" y="114"/>
                      <a:pt x="18443" y="195"/>
                      <a:pt x="18415" y="195"/>
                    </a:cubicBezTo>
                    <a:cubicBezTo>
                      <a:pt x="18404" y="195"/>
                      <a:pt x="18396" y="183"/>
                      <a:pt x="18394" y="152"/>
                    </a:cubicBezTo>
                    <a:cubicBezTo>
                      <a:pt x="18390" y="104"/>
                      <a:pt x="18376" y="87"/>
                      <a:pt x="18356" y="87"/>
                    </a:cubicBezTo>
                    <a:cubicBezTo>
                      <a:pt x="18321" y="87"/>
                      <a:pt x="18271" y="141"/>
                      <a:pt x="18242" y="169"/>
                    </a:cubicBezTo>
                    <a:cubicBezTo>
                      <a:pt x="18222" y="190"/>
                      <a:pt x="18205" y="197"/>
                      <a:pt x="18190" y="197"/>
                    </a:cubicBezTo>
                    <a:cubicBezTo>
                      <a:pt x="18145" y="197"/>
                      <a:pt x="18115" y="129"/>
                      <a:pt x="18055" y="116"/>
                    </a:cubicBezTo>
                    <a:cubicBezTo>
                      <a:pt x="18051" y="115"/>
                      <a:pt x="18048" y="115"/>
                      <a:pt x="18045" y="115"/>
                    </a:cubicBezTo>
                    <a:cubicBezTo>
                      <a:pt x="17990" y="115"/>
                      <a:pt x="18036" y="252"/>
                      <a:pt x="18020" y="294"/>
                    </a:cubicBezTo>
                    <a:cubicBezTo>
                      <a:pt x="18018" y="297"/>
                      <a:pt x="18016" y="299"/>
                      <a:pt x="18013" y="299"/>
                    </a:cubicBezTo>
                    <a:cubicBezTo>
                      <a:pt x="17990" y="299"/>
                      <a:pt x="17931" y="195"/>
                      <a:pt x="17900" y="195"/>
                    </a:cubicBezTo>
                    <a:cubicBezTo>
                      <a:pt x="17894" y="195"/>
                      <a:pt x="17889" y="198"/>
                      <a:pt x="17886" y="205"/>
                    </a:cubicBezTo>
                    <a:cubicBezTo>
                      <a:pt x="17886" y="223"/>
                      <a:pt x="17913" y="250"/>
                      <a:pt x="17886" y="276"/>
                    </a:cubicBezTo>
                    <a:cubicBezTo>
                      <a:pt x="17877" y="281"/>
                      <a:pt x="17866" y="283"/>
                      <a:pt x="17854" y="283"/>
                    </a:cubicBezTo>
                    <a:cubicBezTo>
                      <a:pt x="17841" y="283"/>
                      <a:pt x="17828" y="281"/>
                      <a:pt x="17815" y="276"/>
                    </a:cubicBezTo>
                    <a:cubicBezTo>
                      <a:pt x="17770" y="223"/>
                      <a:pt x="17850" y="152"/>
                      <a:pt x="17752" y="125"/>
                    </a:cubicBezTo>
                    <a:cubicBezTo>
                      <a:pt x="17700" y="110"/>
                      <a:pt x="17645" y="103"/>
                      <a:pt x="17589" y="103"/>
                    </a:cubicBezTo>
                    <a:cubicBezTo>
                      <a:pt x="17512" y="103"/>
                      <a:pt x="17433" y="117"/>
                      <a:pt x="17360" y="143"/>
                    </a:cubicBezTo>
                    <a:cubicBezTo>
                      <a:pt x="17325" y="152"/>
                      <a:pt x="17316" y="169"/>
                      <a:pt x="17271" y="169"/>
                    </a:cubicBezTo>
                    <a:cubicBezTo>
                      <a:pt x="17259" y="183"/>
                      <a:pt x="17251" y="189"/>
                      <a:pt x="17245" y="189"/>
                    </a:cubicBezTo>
                    <a:cubicBezTo>
                      <a:pt x="17216" y="189"/>
                      <a:pt x="17252" y="52"/>
                      <a:pt x="17245" y="45"/>
                    </a:cubicBezTo>
                    <a:cubicBezTo>
                      <a:pt x="17191" y="45"/>
                      <a:pt x="17198" y="158"/>
                      <a:pt x="17162" y="158"/>
                    </a:cubicBezTo>
                    <a:cubicBezTo>
                      <a:pt x="17151" y="158"/>
                      <a:pt x="17135" y="146"/>
                      <a:pt x="17111" y="116"/>
                    </a:cubicBezTo>
                    <a:cubicBezTo>
                      <a:pt x="17084" y="116"/>
                      <a:pt x="17066" y="125"/>
                      <a:pt x="17049" y="125"/>
                    </a:cubicBezTo>
                    <a:cubicBezTo>
                      <a:pt x="17017" y="131"/>
                      <a:pt x="16846" y="198"/>
                      <a:pt x="16753" y="198"/>
                    </a:cubicBezTo>
                    <a:cubicBezTo>
                      <a:pt x="16717" y="198"/>
                      <a:pt x="16692" y="188"/>
                      <a:pt x="16692" y="161"/>
                    </a:cubicBezTo>
                    <a:lnTo>
                      <a:pt x="16568" y="303"/>
                    </a:lnTo>
                    <a:cubicBezTo>
                      <a:pt x="16568" y="232"/>
                      <a:pt x="16505" y="214"/>
                      <a:pt x="16452" y="205"/>
                    </a:cubicBezTo>
                    <a:cubicBezTo>
                      <a:pt x="16407" y="205"/>
                      <a:pt x="16407" y="143"/>
                      <a:pt x="16381" y="98"/>
                    </a:cubicBezTo>
                    <a:cubicBezTo>
                      <a:pt x="16378" y="92"/>
                      <a:pt x="16374" y="89"/>
                      <a:pt x="16370" y="89"/>
                    </a:cubicBezTo>
                    <a:cubicBezTo>
                      <a:pt x="16340" y="89"/>
                      <a:pt x="16285" y="250"/>
                      <a:pt x="16238" y="250"/>
                    </a:cubicBezTo>
                    <a:cubicBezTo>
                      <a:pt x="16238" y="223"/>
                      <a:pt x="16265" y="80"/>
                      <a:pt x="16247" y="71"/>
                    </a:cubicBezTo>
                    <a:cubicBezTo>
                      <a:pt x="16242" y="71"/>
                      <a:pt x="16236" y="70"/>
                      <a:pt x="16231" y="70"/>
                    </a:cubicBezTo>
                    <a:cubicBezTo>
                      <a:pt x="16174" y="70"/>
                      <a:pt x="16122" y="112"/>
                      <a:pt x="16113" y="161"/>
                    </a:cubicBezTo>
                    <a:cubicBezTo>
                      <a:pt x="16113" y="205"/>
                      <a:pt x="16149" y="241"/>
                      <a:pt x="16105" y="250"/>
                    </a:cubicBezTo>
                    <a:cubicBezTo>
                      <a:pt x="16051" y="250"/>
                      <a:pt x="16060" y="241"/>
                      <a:pt x="16042" y="214"/>
                    </a:cubicBezTo>
                    <a:cubicBezTo>
                      <a:pt x="16015" y="161"/>
                      <a:pt x="16051" y="80"/>
                      <a:pt x="16024" y="27"/>
                    </a:cubicBezTo>
                    <a:cubicBezTo>
                      <a:pt x="16024" y="26"/>
                      <a:pt x="16024" y="26"/>
                      <a:pt x="16024" y="26"/>
                    </a:cubicBezTo>
                    <a:cubicBezTo>
                      <a:pt x="16021" y="26"/>
                      <a:pt x="15989" y="98"/>
                      <a:pt x="15989" y="98"/>
                    </a:cubicBezTo>
                    <a:cubicBezTo>
                      <a:pt x="15962" y="125"/>
                      <a:pt x="15935" y="143"/>
                      <a:pt x="15900" y="143"/>
                    </a:cubicBezTo>
                    <a:cubicBezTo>
                      <a:pt x="15873" y="143"/>
                      <a:pt x="15866" y="128"/>
                      <a:pt x="15853" y="128"/>
                    </a:cubicBezTo>
                    <a:cubicBezTo>
                      <a:pt x="15849" y="128"/>
                      <a:pt x="15844" y="129"/>
                      <a:pt x="15837" y="134"/>
                    </a:cubicBezTo>
                    <a:cubicBezTo>
                      <a:pt x="15811" y="161"/>
                      <a:pt x="15793" y="187"/>
                      <a:pt x="15775" y="223"/>
                    </a:cubicBezTo>
                    <a:cubicBezTo>
                      <a:pt x="15771" y="229"/>
                      <a:pt x="15768" y="232"/>
                      <a:pt x="15764" y="232"/>
                    </a:cubicBezTo>
                    <a:cubicBezTo>
                      <a:pt x="15746" y="232"/>
                      <a:pt x="15729" y="161"/>
                      <a:pt x="15697" y="161"/>
                    </a:cubicBezTo>
                    <a:cubicBezTo>
                      <a:pt x="15691" y="161"/>
                      <a:pt x="15684" y="163"/>
                      <a:pt x="15677" y="169"/>
                    </a:cubicBezTo>
                    <a:cubicBezTo>
                      <a:pt x="15659" y="187"/>
                      <a:pt x="15659" y="223"/>
                      <a:pt x="15632" y="232"/>
                    </a:cubicBezTo>
                    <a:cubicBezTo>
                      <a:pt x="15615" y="236"/>
                      <a:pt x="15599" y="238"/>
                      <a:pt x="15585" y="238"/>
                    </a:cubicBezTo>
                    <a:cubicBezTo>
                      <a:pt x="15570" y="238"/>
                      <a:pt x="15557" y="236"/>
                      <a:pt x="15543" y="232"/>
                    </a:cubicBezTo>
                    <a:cubicBezTo>
                      <a:pt x="15615" y="232"/>
                      <a:pt x="15713" y="143"/>
                      <a:pt x="15597" y="134"/>
                    </a:cubicBezTo>
                    <a:cubicBezTo>
                      <a:pt x="15543" y="134"/>
                      <a:pt x="15445" y="143"/>
                      <a:pt x="15445" y="214"/>
                    </a:cubicBezTo>
                    <a:cubicBezTo>
                      <a:pt x="15445" y="136"/>
                      <a:pt x="15335" y="122"/>
                      <a:pt x="15226" y="122"/>
                    </a:cubicBezTo>
                    <a:cubicBezTo>
                      <a:pt x="15165" y="122"/>
                      <a:pt x="15104" y="126"/>
                      <a:pt x="15064" y="126"/>
                    </a:cubicBezTo>
                    <a:cubicBezTo>
                      <a:pt x="15053" y="126"/>
                      <a:pt x="15043" y="126"/>
                      <a:pt x="15036" y="125"/>
                    </a:cubicBezTo>
                    <a:cubicBezTo>
                      <a:pt x="14956" y="125"/>
                      <a:pt x="14991" y="196"/>
                      <a:pt x="14991" y="276"/>
                    </a:cubicBezTo>
                    <a:cubicBezTo>
                      <a:pt x="14973" y="316"/>
                      <a:pt x="14960" y="336"/>
                      <a:pt x="14948" y="336"/>
                    </a:cubicBezTo>
                    <a:cubicBezTo>
                      <a:pt x="14935" y="336"/>
                      <a:pt x="14924" y="316"/>
                      <a:pt x="14911" y="276"/>
                    </a:cubicBezTo>
                    <a:cubicBezTo>
                      <a:pt x="14911" y="125"/>
                      <a:pt x="14715" y="71"/>
                      <a:pt x="14626" y="71"/>
                    </a:cubicBezTo>
                    <a:cubicBezTo>
                      <a:pt x="14617" y="70"/>
                      <a:pt x="14608" y="69"/>
                      <a:pt x="14599" y="69"/>
                    </a:cubicBezTo>
                    <a:cubicBezTo>
                      <a:pt x="14555" y="69"/>
                      <a:pt x="14512" y="88"/>
                      <a:pt x="14475" y="125"/>
                    </a:cubicBezTo>
                    <a:cubicBezTo>
                      <a:pt x="14451" y="181"/>
                      <a:pt x="14391" y="215"/>
                      <a:pt x="14327" y="215"/>
                    </a:cubicBezTo>
                    <a:cubicBezTo>
                      <a:pt x="14320" y="215"/>
                      <a:pt x="14313" y="215"/>
                      <a:pt x="14305" y="214"/>
                    </a:cubicBezTo>
                    <a:cubicBezTo>
                      <a:pt x="14403" y="214"/>
                      <a:pt x="14439" y="116"/>
                      <a:pt x="14323" y="116"/>
                    </a:cubicBezTo>
                    <a:lnTo>
                      <a:pt x="14074" y="116"/>
                    </a:lnTo>
                    <a:cubicBezTo>
                      <a:pt x="13988" y="116"/>
                      <a:pt x="13944" y="123"/>
                      <a:pt x="13904" y="195"/>
                    </a:cubicBezTo>
                    <a:lnTo>
                      <a:pt x="13904" y="195"/>
                    </a:lnTo>
                    <a:cubicBezTo>
                      <a:pt x="13917" y="160"/>
                      <a:pt x="13920" y="122"/>
                      <a:pt x="13913" y="89"/>
                    </a:cubicBezTo>
                    <a:cubicBezTo>
                      <a:pt x="13908" y="73"/>
                      <a:pt x="13882" y="57"/>
                      <a:pt x="13861" y="57"/>
                    </a:cubicBezTo>
                    <a:cubicBezTo>
                      <a:pt x="13848" y="57"/>
                      <a:pt x="13837" y="63"/>
                      <a:pt x="13833" y="80"/>
                    </a:cubicBezTo>
                    <a:cubicBezTo>
                      <a:pt x="13833" y="103"/>
                      <a:pt x="13818" y="107"/>
                      <a:pt x="13796" y="107"/>
                    </a:cubicBezTo>
                    <a:cubicBezTo>
                      <a:pt x="13782" y="107"/>
                      <a:pt x="13766" y="105"/>
                      <a:pt x="13750" y="105"/>
                    </a:cubicBezTo>
                    <a:cubicBezTo>
                      <a:pt x="13742" y="105"/>
                      <a:pt x="13734" y="106"/>
                      <a:pt x="13726" y="107"/>
                    </a:cubicBezTo>
                    <a:cubicBezTo>
                      <a:pt x="13700" y="107"/>
                      <a:pt x="13700" y="161"/>
                      <a:pt x="13682" y="178"/>
                    </a:cubicBezTo>
                    <a:cubicBezTo>
                      <a:pt x="13679" y="181"/>
                      <a:pt x="13676" y="182"/>
                      <a:pt x="13673" y="182"/>
                    </a:cubicBezTo>
                    <a:cubicBezTo>
                      <a:pt x="13652" y="182"/>
                      <a:pt x="13616" y="141"/>
                      <a:pt x="13593" y="134"/>
                    </a:cubicBezTo>
                    <a:cubicBezTo>
                      <a:pt x="13566" y="116"/>
                      <a:pt x="13530" y="116"/>
                      <a:pt x="13504" y="116"/>
                    </a:cubicBezTo>
                    <a:cubicBezTo>
                      <a:pt x="13468" y="116"/>
                      <a:pt x="13432" y="143"/>
                      <a:pt x="13415" y="178"/>
                    </a:cubicBezTo>
                    <a:cubicBezTo>
                      <a:pt x="13410" y="196"/>
                      <a:pt x="13399" y="201"/>
                      <a:pt x="13385" y="201"/>
                    </a:cubicBezTo>
                    <a:cubicBezTo>
                      <a:pt x="13370" y="201"/>
                      <a:pt x="13352" y="196"/>
                      <a:pt x="13334" y="196"/>
                    </a:cubicBezTo>
                    <a:cubicBezTo>
                      <a:pt x="13334" y="153"/>
                      <a:pt x="13343" y="131"/>
                      <a:pt x="13324" y="131"/>
                    </a:cubicBezTo>
                    <a:cubicBezTo>
                      <a:pt x="13316" y="131"/>
                      <a:pt x="13302" y="135"/>
                      <a:pt x="13281" y="143"/>
                    </a:cubicBezTo>
                    <a:cubicBezTo>
                      <a:pt x="13245" y="152"/>
                      <a:pt x="13201" y="169"/>
                      <a:pt x="13165" y="196"/>
                    </a:cubicBezTo>
                    <a:cubicBezTo>
                      <a:pt x="13171" y="196"/>
                      <a:pt x="13137" y="216"/>
                      <a:pt x="13117" y="216"/>
                    </a:cubicBezTo>
                    <a:cubicBezTo>
                      <a:pt x="13107" y="216"/>
                      <a:pt x="13100" y="211"/>
                      <a:pt x="13103" y="196"/>
                    </a:cubicBezTo>
                    <a:cubicBezTo>
                      <a:pt x="13112" y="178"/>
                      <a:pt x="13130" y="169"/>
                      <a:pt x="13121" y="134"/>
                    </a:cubicBezTo>
                    <a:cubicBezTo>
                      <a:pt x="13058" y="134"/>
                      <a:pt x="13076" y="152"/>
                      <a:pt x="13032" y="196"/>
                    </a:cubicBezTo>
                    <a:cubicBezTo>
                      <a:pt x="13010" y="217"/>
                      <a:pt x="12983" y="235"/>
                      <a:pt x="12961" y="235"/>
                    </a:cubicBezTo>
                    <a:cubicBezTo>
                      <a:pt x="12945" y="235"/>
                      <a:pt x="12932" y="227"/>
                      <a:pt x="12925" y="205"/>
                    </a:cubicBezTo>
                    <a:cubicBezTo>
                      <a:pt x="12898" y="152"/>
                      <a:pt x="12934" y="125"/>
                      <a:pt x="12853" y="98"/>
                    </a:cubicBezTo>
                    <a:cubicBezTo>
                      <a:pt x="12809" y="71"/>
                      <a:pt x="12755" y="54"/>
                      <a:pt x="12702" y="45"/>
                    </a:cubicBezTo>
                    <a:cubicBezTo>
                      <a:pt x="12649" y="45"/>
                      <a:pt x="12684" y="98"/>
                      <a:pt x="12684" y="125"/>
                    </a:cubicBezTo>
                    <a:cubicBezTo>
                      <a:pt x="12677" y="145"/>
                      <a:pt x="12651" y="170"/>
                      <a:pt x="12627" y="170"/>
                    </a:cubicBezTo>
                    <a:cubicBezTo>
                      <a:pt x="12618" y="170"/>
                      <a:pt x="12611" y="167"/>
                      <a:pt x="12604" y="161"/>
                    </a:cubicBezTo>
                    <a:cubicBezTo>
                      <a:pt x="12587" y="144"/>
                      <a:pt x="12554" y="124"/>
                      <a:pt x="12530" y="124"/>
                    </a:cubicBezTo>
                    <a:cubicBezTo>
                      <a:pt x="12516" y="124"/>
                      <a:pt x="12506" y="131"/>
                      <a:pt x="12506" y="152"/>
                    </a:cubicBezTo>
                    <a:cubicBezTo>
                      <a:pt x="12506" y="98"/>
                      <a:pt x="12474" y="82"/>
                      <a:pt x="12432" y="82"/>
                    </a:cubicBezTo>
                    <a:cubicBezTo>
                      <a:pt x="12368" y="82"/>
                      <a:pt x="12283" y="120"/>
                      <a:pt x="12257" y="125"/>
                    </a:cubicBezTo>
                    <a:cubicBezTo>
                      <a:pt x="12249" y="126"/>
                      <a:pt x="12243" y="127"/>
                      <a:pt x="12238" y="127"/>
                    </a:cubicBezTo>
                    <a:cubicBezTo>
                      <a:pt x="12207" y="127"/>
                      <a:pt x="12215" y="105"/>
                      <a:pt x="12176" y="89"/>
                    </a:cubicBezTo>
                    <a:cubicBezTo>
                      <a:pt x="12132" y="80"/>
                      <a:pt x="12078" y="71"/>
                      <a:pt x="12034" y="71"/>
                    </a:cubicBezTo>
                    <a:cubicBezTo>
                      <a:pt x="12022" y="71"/>
                      <a:pt x="11987" y="73"/>
                      <a:pt x="11947" y="73"/>
                    </a:cubicBezTo>
                    <a:cubicBezTo>
                      <a:pt x="11865" y="73"/>
                      <a:pt x="11758" y="66"/>
                      <a:pt x="11758" y="18"/>
                    </a:cubicBezTo>
                    <a:cubicBezTo>
                      <a:pt x="11695" y="18"/>
                      <a:pt x="11678" y="27"/>
                      <a:pt x="11669" y="107"/>
                    </a:cubicBezTo>
                    <a:cubicBezTo>
                      <a:pt x="11669" y="132"/>
                      <a:pt x="11629" y="197"/>
                      <a:pt x="11602" y="197"/>
                    </a:cubicBezTo>
                    <a:cubicBezTo>
                      <a:pt x="11601" y="197"/>
                      <a:pt x="11599" y="197"/>
                      <a:pt x="11598" y="196"/>
                    </a:cubicBezTo>
                    <a:cubicBezTo>
                      <a:pt x="11589" y="161"/>
                      <a:pt x="11580" y="116"/>
                      <a:pt x="11562" y="80"/>
                    </a:cubicBezTo>
                    <a:cubicBezTo>
                      <a:pt x="11540" y="59"/>
                      <a:pt x="11509" y="47"/>
                      <a:pt x="11480" y="47"/>
                    </a:cubicBezTo>
                    <a:cubicBezTo>
                      <a:pt x="11461" y="47"/>
                      <a:pt x="11442" y="52"/>
                      <a:pt x="11428" y="63"/>
                    </a:cubicBezTo>
                    <a:cubicBezTo>
                      <a:pt x="11384" y="89"/>
                      <a:pt x="11348" y="98"/>
                      <a:pt x="11304" y="107"/>
                    </a:cubicBezTo>
                    <a:cubicBezTo>
                      <a:pt x="11304" y="107"/>
                      <a:pt x="11268" y="54"/>
                      <a:pt x="11259" y="45"/>
                    </a:cubicBezTo>
                    <a:cubicBezTo>
                      <a:pt x="11252" y="40"/>
                      <a:pt x="11246" y="38"/>
                      <a:pt x="11240" y="38"/>
                    </a:cubicBezTo>
                    <a:cubicBezTo>
                      <a:pt x="11187" y="38"/>
                      <a:pt x="11183" y="205"/>
                      <a:pt x="11134" y="205"/>
                    </a:cubicBezTo>
                    <a:cubicBezTo>
                      <a:pt x="11045" y="205"/>
                      <a:pt x="11134" y="63"/>
                      <a:pt x="11081" y="45"/>
                    </a:cubicBezTo>
                    <a:cubicBezTo>
                      <a:pt x="11069" y="41"/>
                      <a:pt x="11058" y="39"/>
                      <a:pt x="11047" y="39"/>
                    </a:cubicBezTo>
                    <a:cubicBezTo>
                      <a:pt x="10960" y="39"/>
                      <a:pt x="10876" y="146"/>
                      <a:pt x="10805" y="169"/>
                    </a:cubicBezTo>
                    <a:cubicBezTo>
                      <a:pt x="10795" y="175"/>
                      <a:pt x="10729" y="191"/>
                      <a:pt x="10690" y="191"/>
                    </a:cubicBezTo>
                    <a:cubicBezTo>
                      <a:pt x="10660" y="191"/>
                      <a:pt x="10646" y="182"/>
                      <a:pt x="10680" y="152"/>
                    </a:cubicBezTo>
                    <a:cubicBezTo>
                      <a:pt x="10760" y="152"/>
                      <a:pt x="10787" y="89"/>
                      <a:pt x="10698" y="63"/>
                    </a:cubicBezTo>
                    <a:cubicBezTo>
                      <a:pt x="10692" y="61"/>
                      <a:pt x="10683" y="60"/>
                      <a:pt x="10671" y="60"/>
                    </a:cubicBezTo>
                    <a:cubicBezTo>
                      <a:pt x="10631" y="60"/>
                      <a:pt x="10566" y="74"/>
                      <a:pt x="10573" y="116"/>
                    </a:cubicBezTo>
                    <a:cubicBezTo>
                      <a:pt x="10573" y="134"/>
                      <a:pt x="10627" y="196"/>
                      <a:pt x="10609" y="223"/>
                    </a:cubicBezTo>
                    <a:cubicBezTo>
                      <a:pt x="10609" y="223"/>
                      <a:pt x="10488" y="69"/>
                      <a:pt x="10444" y="69"/>
                    </a:cubicBezTo>
                    <a:cubicBezTo>
                      <a:pt x="10438" y="69"/>
                      <a:pt x="10433" y="72"/>
                      <a:pt x="10431" y="80"/>
                    </a:cubicBezTo>
                    <a:cubicBezTo>
                      <a:pt x="10422" y="125"/>
                      <a:pt x="10431" y="169"/>
                      <a:pt x="10422" y="205"/>
                    </a:cubicBezTo>
                    <a:cubicBezTo>
                      <a:pt x="10404" y="250"/>
                      <a:pt x="10368" y="259"/>
                      <a:pt x="10342" y="285"/>
                    </a:cubicBezTo>
                    <a:cubicBezTo>
                      <a:pt x="10342" y="187"/>
                      <a:pt x="10351" y="143"/>
                      <a:pt x="10261" y="143"/>
                    </a:cubicBezTo>
                    <a:cubicBezTo>
                      <a:pt x="10235" y="143"/>
                      <a:pt x="10092" y="187"/>
                      <a:pt x="10137" y="241"/>
                    </a:cubicBezTo>
                    <a:lnTo>
                      <a:pt x="10057" y="241"/>
                    </a:lnTo>
                    <a:cubicBezTo>
                      <a:pt x="10057" y="196"/>
                      <a:pt x="10074" y="161"/>
                      <a:pt x="10057" y="125"/>
                    </a:cubicBezTo>
                    <a:cubicBezTo>
                      <a:pt x="10037" y="99"/>
                      <a:pt x="10008" y="82"/>
                      <a:pt x="9976" y="82"/>
                    </a:cubicBezTo>
                    <a:cubicBezTo>
                      <a:pt x="9965" y="82"/>
                      <a:pt x="9953" y="85"/>
                      <a:pt x="9941" y="89"/>
                    </a:cubicBezTo>
                    <a:cubicBezTo>
                      <a:pt x="9879" y="108"/>
                      <a:pt x="9851" y="196"/>
                      <a:pt x="9819" y="196"/>
                    </a:cubicBezTo>
                    <a:cubicBezTo>
                      <a:pt x="9805" y="196"/>
                      <a:pt x="9790" y="180"/>
                      <a:pt x="9772" y="134"/>
                    </a:cubicBezTo>
                    <a:cubicBezTo>
                      <a:pt x="9772" y="84"/>
                      <a:pt x="9765" y="67"/>
                      <a:pt x="9755" y="67"/>
                    </a:cubicBezTo>
                    <a:cubicBezTo>
                      <a:pt x="9731" y="67"/>
                      <a:pt x="9682" y="169"/>
                      <a:pt x="9638" y="169"/>
                    </a:cubicBezTo>
                    <a:cubicBezTo>
                      <a:pt x="9599" y="169"/>
                      <a:pt x="9546" y="94"/>
                      <a:pt x="9515" y="94"/>
                    </a:cubicBezTo>
                    <a:cubicBezTo>
                      <a:pt x="9511" y="94"/>
                      <a:pt x="9508" y="95"/>
                      <a:pt x="9504" y="98"/>
                    </a:cubicBezTo>
                    <a:cubicBezTo>
                      <a:pt x="9478" y="134"/>
                      <a:pt x="9460" y="169"/>
                      <a:pt x="9442" y="205"/>
                    </a:cubicBezTo>
                    <a:cubicBezTo>
                      <a:pt x="9406" y="143"/>
                      <a:pt x="9451" y="125"/>
                      <a:pt x="9380" y="89"/>
                    </a:cubicBezTo>
                    <a:cubicBezTo>
                      <a:pt x="9366" y="80"/>
                      <a:pt x="9344" y="71"/>
                      <a:pt x="9323" y="71"/>
                    </a:cubicBezTo>
                    <a:cubicBezTo>
                      <a:pt x="9302" y="71"/>
                      <a:pt x="9282" y="80"/>
                      <a:pt x="9273" y="107"/>
                    </a:cubicBezTo>
                    <a:cubicBezTo>
                      <a:pt x="9261" y="127"/>
                      <a:pt x="9243" y="133"/>
                      <a:pt x="9224" y="133"/>
                    </a:cubicBezTo>
                    <a:cubicBezTo>
                      <a:pt x="9201" y="133"/>
                      <a:pt x="9176" y="125"/>
                      <a:pt x="9157" y="125"/>
                    </a:cubicBezTo>
                    <a:cubicBezTo>
                      <a:pt x="9123" y="125"/>
                      <a:pt x="9121" y="215"/>
                      <a:pt x="9066" y="222"/>
                    </a:cubicBezTo>
                    <a:lnTo>
                      <a:pt x="9066" y="222"/>
                    </a:lnTo>
                    <a:lnTo>
                      <a:pt x="9059" y="214"/>
                    </a:lnTo>
                    <a:lnTo>
                      <a:pt x="9059" y="223"/>
                    </a:lnTo>
                    <a:cubicBezTo>
                      <a:pt x="9061" y="223"/>
                      <a:pt x="9064" y="223"/>
                      <a:pt x="9066" y="222"/>
                    </a:cubicBezTo>
                    <a:lnTo>
                      <a:pt x="9066" y="222"/>
                    </a:lnTo>
                    <a:lnTo>
                      <a:pt x="9104" y="267"/>
                    </a:lnTo>
                    <a:cubicBezTo>
                      <a:pt x="9082" y="289"/>
                      <a:pt x="9066" y="317"/>
                      <a:pt x="9037" y="317"/>
                    </a:cubicBezTo>
                    <a:cubicBezTo>
                      <a:pt x="9030" y="317"/>
                      <a:pt x="9023" y="315"/>
                      <a:pt x="9014" y="312"/>
                    </a:cubicBezTo>
                    <a:cubicBezTo>
                      <a:pt x="9014" y="276"/>
                      <a:pt x="9014" y="214"/>
                      <a:pt x="9059" y="214"/>
                    </a:cubicBezTo>
                    <a:lnTo>
                      <a:pt x="9059" y="125"/>
                    </a:lnTo>
                    <a:cubicBezTo>
                      <a:pt x="9052" y="125"/>
                      <a:pt x="9044" y="124"/>
                      <a:pt x="9035" y="124"/>
                    </a:cubicBezTo>
                    <a:cubicBezTo>
                      <a:pt x="9009" y="124"/>
                      <a:pt x="8979" y="129"/>
                      <a:pt x="8979" y="169"/>
                    </a:cubicBezTo>
                    <a:cubicBezTo>
                      <a:pt x="8961" y="192"/>
                      <a:pt x="8950" y="203"/>
                      <a:pt x="8939" y="203"/>
                    </a:cubicBezTo>
                    <a:cubicBezTo>
                      <a:pt x="8928" y="203"/>
                      <a:pt x="8916" y="192"/>
                      <a:pt x="8899" y="169"/>
                    </a:cubicBezTo>
                    <a:cubicBezTo>
                      <a:pt x="8863" y="169"/>
                      <a:pt x="8854" y="169"/>
                      <a:pt x="8854" y="223"/>
                    </a:cubicBezTo>
                    <a:cubicBezTo>
                      <a:pt x="8854" y="267"/>
                      <a:pt x="8801" y="267"/>
                      <a:pt x="8774" y="267"/>
                    </a:cubicBezTo>
                    <a:lnTo>
                      <a:pt x="8774" y="98"/>
                    </a:lnTo>
                    <a:cubicBezTo>
                      <a:pt x="8774" y="169"/>
                      <a:pt x="8640" y="178"/>
                      <a:pt x="8596" y="178"/>
                    </a:cubicBezTo>
                    <a:cubicBezTo>
                      <a:pt x="8533" y="178"/>
                      <a:pt x="8542" y="125"/>
                      <a:pt x="8498" y="107"/>
                    </a:cubicBezTo>
                    <a:cubicBezTo>
                      <a:pt x="8366" y="74"/>
                      <a:pt x="8229" y="56"/>
                      <a:pt x="8090" y="56"/>
                    </a:cubicBezTo>
                    <a:cubicBezTo>
                      <a:pt x="8042" y="56"/>
                      <a:pt x="7994" y="58"/>
                      <a:pt x="7946" y="63"/>
                    </a:cubicBezTo>
                    <a:cubicBezTo>
                      <a:pt x="7946" y="63"/>
                      <a:pt x="7937" y="9"/>
                      <a:pt x="7901" y="9"/>
                    </a:cubicBezTo>
                    <a:lnTo>
                      <a:pt x="7803" y="9"/>
                    </a:lnTo>
                    <a:lnTo>
                      <a:pt x="7509" y="45"/>
                    </a:lnTo>
                    <a:cubicBezTo>
                      <a:pt x="7376" y="54"/>
                      <a:pt x="7242" y="71"/>
                      <a:pt x="7108" y="98"/>
                    </a:cubicBezTo>
                    <a:cubicBezTo>
                      <a:pt x="7055" y="116"/>
                      <a:pt x="7001" y="125"/>
                      <a:pt x="6975" y="161"/>
                    </a:cubicBezTo>
                    <a:cubicBezTo>
                      <a:pt x="6960" y="185"/>
                      <a:pt x="6942" y="191"/>
                      <a:pt x="6925" y="191"/>
                    </a:cubicBezTo>
                    <a:cubicBezTo>
                      <a:pt x="6911" y="191"/>
                      <a:pt x="6897" y="187"/>
                      <a:pt x="6886" y="187"/>
                    </a:cubicBezTo>
                    <a:cubicBezTo>
                      <a:pt x="6912" y="187"/>
                      <a:pt x="6930" y="152"/>
                      <a:pt x="6895" y="143"/>
                    </a:cubicBezTo>
                    <a:cubicBezTo>
                      <a:pt x="6848" y="132"/>
                      <a:pt x="6804" y="128"/>
                      <a:pt x="6759" y="128"/>
                    </a:cubicBezTo>
                    <a:cubicBezTo>
                      <a:pt x="6728" y="128"/>
                      <a:pt x="6696" y="130"/>
                      <a:pt x="6663" y="134"/>
                    </a:cubicBezTo>
                    <a:cubicBezTo>
                      <a:pt x="6647" y="134"/>
                      <a:pt x="6621" y="130"/>
                      <a:pt x="6595" y="130"/>
                    </a:cubicBezTo>
                    <a:cubicBezTo>
                      <a:pt x="6562" y="130"/>
                      <a:pt x="6530" y="136"/>
                      <a:pt x="6520" y="161"/>
                    </a:cubicBezTo>
                    <a:cubicBezTo>
                      <a:pt x="6494" y="196"/>
                      <a:pt x="6529" y="285"/>
                      <a:pt x="6529" y="321"/>
                    </a:cubicBezTo>
                    <a:cubicBezTo>
                      <a:pt x="6467" y="321"/>
                      <a:pt x="6449" y="232"/>
                      <a:pt x="6449" y="169"/>
                    </a:cubicBezTo>
                    <a:cubicBezTo>
                      <a:pt x="6449" y="129"/>
                      <a:pt x="6426" y="120"/>
                      <a:pt x="6394" y="120"/>
                    </a:cubicBezTo>
                    <a:cubicBezTo>
                      <a:pt x="6371" y="120"/>
                      <a:pt x="6342" y="125"/>
                      <a:pt x="6316" y="125"/>
                    </a:cubicBezTo>
                    <a:cubicBezTo>
                      <a:pt x="6235" y="125"/>
                      <a:pt x="6146" y="125"/>
                      <a:pt x="6075" y="107"/>
                    </a:cubicBezTo>
                    <a:cubicBezTo>
                      <a:pt x="6057" y="107"/>
                      <a:pt x="6039" y="71"/>
                      <a:pt x="6031" y="71"/>
                    </a:cubicBezTo>
                    <a:cubicBezTo>
                      <a:pt x="5986" y="71"/>
                      <a:pt x="5968" y="107"/>
                      <a:pt x="5933" y="134"/>
                    </a:cubicBezTo>
                    <a:cubicBezTo>
                      <a:pt x="5916" y="146"/>
                      <a:pt x="5899" y="151"/>
                      <a:pt x="5881" y="151"/>
                    </a:cubicBezTo>
                    <a:cubicBezTo>
                      <a:pt x="5818" y="151"/>
                      <a:pt x="5747" y="94"/>
                      <a:pt x="5692" y="80"/>
                    </a:cubicBezTo>
                    <a:cubicBezTo>
                      <a:pt x="5687" y="80"/>
                      <a:pt x="5682" y="79"/>
                      <a:pt x="5677" y="79"/>
                    </a:cubicBezTo>
                    <a:cubicBezTo>
                      <a:pt x="5618" y="79"/>
                      <a:pt x="5600" y="130"/>
                      <a:pt x="5558" y="196"/>
                    </a:cubicBezTo>
                    <a:cubicBezTo>
                      <a:pt x="5542" y="221"/>
                      <a:pt x="5530" y="231"/>
                      <a:pt x="5523" y="231"/>
                    </a:cubicBezTo>
                    <a:cubicBezTo>
                      <a:pt x="5498" y="231"/>
                      <a:pt x="5512" y="125"/>
                      <a:pt x="5505" y="98"/>
                    </a:cubicBezTo>
                    <a:cubicBezTo>
                      <a:pt x="5501" y="83"/>
                      <a:pt x="5495" y="77"/>
                      <a:pt x="5487" y="77"/>
                    </a:cubicBezTo>
                    <a:cubicBezTo>
                      <a:pt x="5457" y="77"/>
                      <a:pt x="5405" y="162"/>
                      <a:pt x="5398" y="169"/>
                    </a:cubicBezTo>
                    <a:cubicBezTo>
                      <a:pt x="5385" y="179"/>
                      <a:pt x="5374" y="183"/>
                      <a:pt x="5364" y="183"/>
                    </a:cubicBezTo>
                    <a:cubicBezTo>
                      <a:pt x="5319" y="183"/>
                      <a:pt x="5301" y="102"/>
                      <a:pt x="5265" y="80"/>
                    </a:cubicBezTo>
                    <a:cubicBezTo>
                      <a:pt x="5233" y="71"/>
                      <a:pt x="5202" y="67"/>
                      <a:pt x="5171" y="67"/>
                    </a:cubicBezTo>
                    <a:cubicBezTo>
                      <a:pt x="5140" y="67"/>
                      <a:pt x="5109" y="71"/>
                      <a:pt x="5077" y="80"/>
                    </a:cubicBezTo>
                    <a:cubicBezTo>
                      <a:pt x="5057" y="85"/>
                      <a:pt x="4981" y="104"/>
                      <a:pt x="4920" y="104"/>
                    </a:cubicBezTo>
                    <a:cubicBezTo>
                      <a:pt x="4872" y="104"/>
                      <a:pt x="4833" y="93"/>
                      <a:pt x="4837" y="54"/>
                    </a:cubicBezTo>
                    <a:cubicBezTo>
                      <a:pt x="4817" y="50"/>
                      <a:pt x="4798" y="48"/>
                      <a:pt x="4779" y="48"/>
                    </a:cubicBezTo>
                    <a:cubicBezTo>
                      <a:pt x="4746" y="48"/>
                      <a:pt x="4714" y="55"/>
                      <a:pt x="4686" y="71"/>
                    </a:cubicBezTo>
                    <a:cubicBezTo>
                      <a:pt x="4516" y="116"/>
                      <a:pt x="4338" y="98"/>
                      <a:pt x="4169" y="143"/>
                    </a:cubicBezTo>
                    <a:cubicBezTo>
                      <a:pt x="4115" y="152"/>
                      <a:pt x="4044" y="178"/>
                      <a:pt x="4044" y="259"/>
                    </a:cubicBezTo>
                    <a:cubicBezTo>
                      <a:pt x="4044" y="214"/>
                      <a:pt x="4053" y="152"/>
                      <a:pt x="4018" y="125"/>
                    </a:cubicBezTo>
                    <a:cubicBezTo>
                      <a:pt x="4008" y="116"/>
                      <a:pt x="4001" y="112"/>
                      <a:pt x="3994" y="112"/>
                    </a:cubicBezTo>
                    <a:cubicBezTo>
                      <a:pt x="3979" y="112"/>
                      <a:pt x="3969" y="129"/>
                      <a:pt x="3952" y="129"/>
                    </a:cubicBezTo>
                    <a:cubicBezTo>
                      <a:pt x="3947" y="129"/>
                      <a:pt x="3943" y="128"/>
                      <a:pt x="3937" y="125"/>
                    </a:cubicBezTo>
                    <a:lnTo>
                      <a:pt x="3875" y="107"/>
                    </a:lnTo>
                    <a:cubicBezTo>
                      <a:pt x="3815" y="87"/>
                      <a:pt x="3755" y="77"/>
                      <a:pt x="3691" y="77"/>
                    </a:cubicBezTo>
                    <a:cubicBezTo>
                      <a:pt x="3670" y="77"/>
                      <a:pt x="3648" y="78"/>
                      <a:pt x="3626" y="80"/>
                    </a:cubicBezTo>
                    <a:cubicBezTo>
                      <a:pt x="3590" y="125"/>
                      <a:pt x="3430" y="107"/>
                      <a:pt x="3430" y="116"/>
                    </a:cubicBezTo>
                    <a:cubicBezTo>
                      <a:pt x="3394" y="205"/>
                      <a:pt x="3421" y="312"/>
                      <a:pt x="3376" y="401"/>
                    </a:cubicBezTo>
                    <a:cubicBezTo>
                      <a:pt x="3375" y="404"/>
                      <a:pt x="3373" y="405"/>
                      <a:pt x="3370" y="405"/>
                    </a:cubicBezTo>
                    <a:cubicBezTo>
                      <a:pt x="3346" y="405"/>
                      <a:pt x="3266" y="312"/>
                      <a:pt x="3314" y="241"/>
                    </a:cubicBezTo>
                    <a:cubicBezTo>
                      <a:pt x="3376" y="161"/>
                      <a:pt x="3341" y="125"/>
                      <a:pt x="3252" y="125"/>
                    </a:cubicBezTo>
                    <a:cubicBezTo>
                      <a:pt x="3243" y="125"/>
                      <a:pt x="3230" y="124"/>
                      <a:pt x="3216" y="124"/>
                    </a:cubicBezTo>
                    <a:cubicBezTo>
                      <a:pt x="3187" y="124"/>
                      <a:pt x="3154" y="128"/>
                      <a:pt x="3136" y="152"/>
                    </a:cubicBezTo>
                    <a:cubicBezTo>
                      <a:pt x="3116" y="171"/>
                      <a:pt x="3120" y="186"/>
                      <a:pt x="3107" y="186"/>
                    </a:cubicBezTo>
                    <a:cubicBezTo>
                      <a:pt x="3102" y="186"/>
                      <a:pt x="3095" y="183"/>
                      <a:pt x="3082" y="178"/>
                    </a:cubicBezTo>
                    <a:cubicBezTo>
                      <a:pt x="3038" y="169"/>
                      <a:pt x="2904" y="45"/>
                      <a:pt x="2922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050;p41"/>
              <p:cNvSpPr/>
              <p:nvPr/>
            </p:nvSpPr>
            <p:spPr>
              <a:xfrm>
                <a:off x="1574200" y="3165000"/>
                <a:ext cx="557700" cy="212975"/>
              </a:xfrm>
              <a:custGeom>
                <a:avLst/>
                <a:gdLst/>
                <a:ahLst/>
                <a:cxnLst/>
                <a:rect l="l" t="t" r="r" b="b"/>
                <a:pathLst>
                  <a:path w="22308" h="8519" extrusionOk="0">
                    <a:moveTo>
                      <a:pt x="13614" y="36"/>
                    </a:moveTo>
                    <a:cubicBezTo>
                      <a:pt x="13613" y="45"/>
                      <a:pt x="13612" y="53"/>
                      <a:pt x="13611" y="60"/>
                    </a:cubicBezTo>
                    <a:lnTo>
                      <a:pt x="13611" y="60"/>
                    </a:lnTo>
                    <a:cubicBezTo>
                      <a:pt x="13613" y="53"/>
                      <a:pt x="13614" y="45"/>
                      <a:pt x="13614" y="36"/>
                    </a:cubicBezTo>
                    <a:close/>
                    <a:moveTo>
                      <a:pt x="15798" y="101"/>
                    </a:moveTo>
                    <a:cubicBezTo>
                      <a:pt x="15790" y="101"/>
                      <a:pt x="15783" y="103"/>
                      <a:pt x="15779" y="108"/>
                    </a:cubicBezTo>
                    <a:cubicBezTo>
                      <a:pt x="15779" y="176"/>
                      <a:pt x="15798" y="199"/>
                      <a:pt x="15818" y="199"/>
                    </a:cubicBezTo>
                    <a:cubicBezTo>
                      <a:pt x="15859" y="199"/>
                      <a:pt x="15906" y="108"/>
                      <a:pt x="15823" y="108"/>
                    </a:cubicBezTo>
                    <a:cubicBezTo>
                      <a:pt x="15814" y="103"/>
                      <a:pt x="15805" y="101"/>
                      <a:pt x="15798" y="101"/>
                    </a:cubicBezTo>
                    <a:close/>
                    <a:moveTo>
                      <a:pt x="9481" y="259"/>
                    </a:moveTo>
                    <a:cubicBezTo>
                      <a:pt x="9544" y="259"/>
                      <a:pt x="9544" y="357"/>
                      <a:pt x="9481" y="357"/>
                    </a:cubicBezTo>
                    <a:cubicBezTo>
                      <a:pt x="9455" y="321"/>
                      <a:pt x="9401" y="268"/>
                      <a:pt x="9481" y="259"/>
                    </a:cubicBezTo>
                    <a:close/>
                    <a:moveTo>
                      <a:pt x="8181" y="295"/>
                    </a:moveTo>
                    <a:cubicBezTo>
                      <a:pt x="8181" y="330"/>
                      <a:pt x="8181" y="393"/>
                      <a:pt x="8127" y="393"/>
                    </a:cubicBezTo>
                    <a:cubicBezTo>
                      <a:pt x="8127" y="393"/>
                      <a:pt x="8127" y="393"/>
                      <a:pt x="8127" y="393"/>
                    </a:cubicBezTo>
                    <a:lnTo>
                      <a:pt x="8127" y="393"/>
                    </a:lnTo>
                    <a:cubicBezTo>
                      <a:pt x="8116" y="404"/>
                      <a:pt x="8104" y="409"/>
                      <a:pt x="8094" y="409"/>
                    </a:cubicBezTo>
                    <a:cubicBezTo>
                      <a:pt x="8073" y="409"/>
                      <a:pt x="8065" y="387"/>
                      <a:pt x="8101" y="357"/>
                    </a:cubicBezTo>
                    <a:cubicBezTo>
                      <a:pt x="8127" y="339"/>
                      <a:pt x="8154" y="313"/>
                      <a:pt x="8181" y="295"/>
                    </a:cubicBezTo>
                    <a:close/>
                    <a:moveTo>
                      <a:pt x="20400" y="311"/>
                    </a:moveTo>
                    <a:cubicBezTo>
                      <a:pt x="20406" y="311"/>
                      <a:pt x="20412" y="311"/>
                      <a:pt x="20419" y="313"/>
                    </a:cubicBezTo>
                    <a:cubicBezTo>
                      <a:pt x="20419" y="348"/>
                      <a:pt x="20419" y="411"/>
                      <a:pt x="20366" y="411"/>
                    </a:cubicBezTo>
                    <a:lnTo>
                      <a:pt x="20321" y="366"/>
                    </a:lnTo>
                    <a:cubicBezTo>
                      <a:pt x="20345" y="335"/>
                      <a:pt x="20361" y="311"/>
                      <a:pt x="20400" y="311"/>
                    </a:cubicBezTo>
                    <a:close/>
                    <a:moveTo>
                      <a:pt x="6337" y="411"/>
                    </a:moveTo>
                    <a:cubicBezTo>
                      <a:pt x="6337" y="455"/>
                      <a:pt x="6328" y="455"/>
                      <a:pt x="6293" y="455"/>
                    </a:cubicBezTo>
                    <a:cubicBezTo>
                      <a:pt x="6248" y="455"/>
                      <a:pt x="6195" y="455"/>
                      <a:pt x="6195" y="411"/>
                    </a:cubicBezTo>
                    <a:close/>
                    <a:moveTo>
                      <a:pt x="6473" y="499"/>
                    </a:moveTo>
                    <a:lnTo>
                      <a:pt x="6471" y="500"/>
                    </a:lnTo>
                    <a:cubicBezTo>
                      <a:pt x="6471" y="500"/>
                      <a:pt x="6472" y="499"/>
                      <a:pt x="6473" y="499"/>
                    </a:cubicBezTo>
                    <a:close/>
                    <a:moveTo>
                      <a:pt x="17103" y="418"/>
                    </a:moveTo>
                    <a:cubicBezTo>
                      <a:pt x="17157" y="418"/>
                      <a:pt x="17177" y="447"/>
                      <a:pt x="17177" y="517"/>
                    </a:cubicBezTo>
                    <a:lnTo>
                      <a:pt x="17124" y="517"/>
                    </a:lnTo>
                    <a:cubicBezTo>
                      <a:pt x="17097" y="491"/>
                      <a:pt x="17079" y="455"/>
                      <a:pt x="17079" y="419"/>
                    </a:cubicBezTo>
                    <a:cubicBezTo>
                      <a:pt x="17088" y="418"/>
                      <a:pt x="17096" y="418"/>
                      <a:pt x="17103" y="418"/>
                    </a:cubicBezTo>
                    <a:close/>
                    <a:moveTo>
                      <a:pt x="779" y="615"/>
                    </a:moveTo>
                    <a:cubicBezTo>
                      <a:pt x="771" y="615"/>
                      <a:pt x="762" y="618"/>
                      <a:pt x="752" y="624"/>
                    </a:cubicBezTo>
                    <a:cubicBezTo>
                      <a:pt x="709" y="661"/>
                      <a:pt x="766" y="703"/>
                      <a:pt x="803" y="703"/>
                    </a:cubicBezTo>
                    <a:cubicBezTo>
                      <a:pt x="811" y="703"/>
                      <a:pt x="819" y="701"/>
                      <a:pt x="824" y="696"/>
                    </a:cubicBezTo>
                    <a:lnTo>
                      <a:pt x="815" y="696"/>
                    </a:lnTo>
                    <a:cubicBezTo>
                      <a:pt x="844" y="674"/>
                      <a:pt x="819" y="615"/>
                      <a:pt x="779" y="615"/>
                    </a:cubicBezTo>
                    <a:close/>
                    <a:moveTo>
                      <a:pt x="5185" y="783"/>
                    </a:moveTo>
                    <a:cubicBezTo>
                      <a:pt x="5161" y="783"/>
                      <a:pt x="5133" y="786"/>
                      <a:pt x="5144" y="802"/>
                    </a:cubicBezTo>
                    <a:cubicBezTo>
                      <a:pt x="5158" y="827"/>
                      <a:pt x="5179" y="833"/>
                      <a:pt x="5203" y="833"/>
                    </a:cubicBezTo>
                    <a:cubicBezTo>
                      <a:pt x="5223" y="833"/>
                      <a:pt x="5245" y="829"/>
                      <a:pt x="5268" y="829"/>
                    </a:cubicBezTo>
                    <a:cubicBezTo>
                      <a:pt x="5268" y="785"/>
                      <a:pt x="5268" y="785"/>
                      <a:pt x="5215" y="785"/>
                    </a:cubicBezTo>
                    <a:cubicBezTo>
                      <a:pt x="5215" y="785"/>
                      <a:pt x="5201" y="783"/>
                      <a:pt x="5185" y="783"/>
                    </a:cubicBezTo>
                    <a:close/>
                    <a:moveTo>
                      <a:pt x="663" y="829"/>
                    </a:moveTo>
                    <a:lnTo>
                      <a:pt x="663" y="829"/>
                    </a:lnTo>
                    <a:cubicBezTo>
                      <a:pt x="651" y="880"/>
                      <a:pt x="669" y="903"/>
                      <a:pt x="703" y="903"/>
                    </a:cubicBezTo>
                    <a:cubicBezTo>
                      <a:pt x="718" y="903"/>
                      <a:pt x="734" y="899"/>
                      <a:pt x="752" y="892"/>
                    </a:cubicBezTo>
                    <a:lnTo>
                      <a:pt x="743" y="892"/>
                    </a:lnTo>
                    <a:cubicBezTo>
                      <a:pt x="726" y="865"/>
                      <a:pt x="717" y="838"/>
                      <a:pt x="663" y="829"/>
                    </a:cubicBezTo>
                    <a:close/>
                    <a:moveTo>
                      <a:pt x="485" y="1266"/>
                    </a:moveTo>
                    <a:lnTo>
                      <a:pt x="485" y="1319"/>
                    </a:lnTo>
                    <a:lnTo>
                      <a:pt x="432" y="1364"/>
                    </a:lnTo>
                    <a:cubicBezTo>
                      <a:pt x="432" y="1310"/>
                      <a:pt x="414" y="1266"/>
                      <a:pt x="485" y="1266"/>
                    </a:cubicBezTo>
                    <a:close/>
                    <a:moveTo>
                      <a:pt x="574" y="4650"/>
                    </a:moveTo>
                    <a:cubicBezTo>
                      <a:pt x="567" y="4650"/>
                      <a:pt x="561" y="4651"/>
                      <a:pt x="556" y="4653"/>
                    </a:cubicBezTo>
                    <a:lnTo>
                      <a:pt x="556" y="4653"/>
                    </a:lnTo>
                    <a:cubicBezTo>
                      <a:pt x="564" y="4652"/>
                      <a:pt x="570" y="4650"/>
                      <a:pt x="574" y="4650"/>
                    </a:cubicBezTo>
                    <a:close/>
                    <a:moveTo>
                      <a:pt x="285" y="6048"/>
                    </a:moveTo>
                    <a:lnTo>
                      <a:pt x="285" y="6048"/>
                    </a:lnTo>
                    <a:cubicBezTo>
                      <a:pt x="283" y="6048"/>
                      <a:pt x="282" y="6049"/>
                      <a:pt x="280" y="6049"/>
                    </a:cubicBezTo>
                    <a:cubicBezTo>
                      <a:pt x="282" y="6049"/>
                      <a:pt x="283" y="6048"/>
                      <a:pt x="285" y="6048"/>
                    </a:cubicBezTo>
                    <a:close/>
                    <a:moveTo>
                      <a:pt x="21649" y="6218"/>
                    </a:moveTo>
                    <a:cubicBezTo>
                      <a:pt x="21649" y="6219"/>
                      <a:pt x="21650" y="6219"/>
                      <a:pt x="21651" y="6220"/>
                    </a:cubicBezTo>
                    <a:lnTo>
                      <a:pt x="21651" y="6220"/>
                    </a:lnTo>
                    <a:cubicBezTo>
                      <a:pt x="21650" y="6219"/>
                      <a:pt x="21649" y="6219"/>
                      <a:pt x="21649" y="6218"/>
                    </a:cubicBezTo>
                    <a:close/>
                    <a:moveTo>
                      <a:pt x="21783" y="6315"/>
                    </a:moveTo>
                    <a:cubicBezTo>
                      <a:pt x="21793" y="6315"/>
                      <a:pt x="21805" y="6321"/>
                      <a:pt x="21818" y="6334"/>
                    </a:cubicBezTo>
                    <a:cubicBezTo>
                      <a:pt x="21853" y="6369"/>
                      <a:pt x="21818" y="6414"/>
                      <a:pt x="21809" y="6459"/>
                    </a:cubicBezTo>
                    <a:cubicBezTo>
                      <a:pt x="21773" y="6441"/>
                      <a:pt x="21711" y="6423"/>
                      <a:pt x="21729" y="6378"/>
                    </a:cubicBezTo>
                    <a:cubicBezTo>
                      <a:pt x="21741" y="6347"/>
                      <a:pt x="21758" y="6315"/>
                      <a:pt x="21783" y="6315"/>
                    </a:cubicBezTo>
                    <a:close/>
                    <a:moveTo>
                      <a:pt x="21848" y="6926"/>
                    </a:moveTo>
                    <a:cubicBezTo>
                      <a:pt x="21785" y="6926"/>
                      <a:pt x="21814" y="7023"/>
                      <a:pt x="21857" y="7023"/>
                    </a:cubicBezTo>
                    <a:cubicBezTo>
                      <a:pt x="21870" y="7023"/>
                      <a:pt x="21884" y="7015"/>
                      <a:pt x="21898" y="6993"/>
                    </a:cubicBezTo>
                    <a:cubicBezTo>
                      <a:pt x="21907" y="6975"/>
                      <a:pt x="21916" y="6957"/>
                      <a:pt x="21916" y="6948"/>
                    </a:cubicBezTo>
                    <a:cubicBezTo>
                      <a:pt x="21886" y="6932"/>
                      <a:pt x="21864" y="6926"/>
                      <a:pt x="21848" y="6926"/>
                    </a:cubicBezTo>
                    <a:close/>
                    <a:moveTo>
                      <a:pt x="21168" y="7567"/>
                    </a:moveTo>
                    <a:cubicBezTo>
                      <a:pt x="21185" y="7567"/>
                      <a:pt x="21199" y="7581"/>
                      <a:pt x="21203" y="7616"/>
                    </a:cubicBezTo>
                    <a:cubicBezTo>
                      <a:pt x="21212" y="7661"/>
                      <a:pt x="21168" y="7688"/>
                      <a:pt x="21132" y="7714"/>
                    </a:cubicBezTo>
                    <a:cubicBezTo>
                      <a:pt x="21105" y="7688"/>
                      <a:pt x="21061" y="7643"/>
                      <a:pt x="21105" y="7599"/>
                    </a:cubicBezTo>
                    <a:cubicBezTo>
                      <a:pt x="21127" y="7581"/>
                      <a:pt x="21150" y="7567"/>
                      <a:pt x="21168" y="7567"/>
                    </a:cubicBezTo>
                    <a:close/>
                    <a:moveTo>
                      <a:pt x="6338" y="8062"/>
                    </a:moveTo>
                    <a:cubicBezTo>
                      <a:pt x="6337" y="8062"/>
                      <a:pt x="6337" y="8062"/>
                      <a:pt x="6337" y="8062"/>
                    </a:cubicBezTo>
                    <a:cubicBezTo>
                      <a:pt x="6337" y="8062"/>
                      <a:pt x="6337" y="8062"/>
                      <a:pt x="6338" y="8062"/>
                    </a:cubicBezTo>
                    <a:close/>
                    <a:moveTo>
                      <a:pt x="8038" y="8071"/>
                    </a:moveTo>
                    <a:lnTo>
                      <a:pt x="8038" y="8079"/>
                    </a:lnTo>
                    <a:lnTo>
                      <a:pt x="8038" y="8079"/>
                    </a:lnTo>
                    <a:cubicBezTo>
                      <a:pt x="8042" y="8079"/>
                      <a:pt x="8045" y="8079"/>
                      <a:pt x="8048" y="8079"/>
                    </a:cubicBezTo>
                    <a:lnTo>
                      <a:pt x="8048" y="8079"/>
                    </a:lnTo>
                    <a:cubicBezTo>
                      <a:pt x="8045" y="8076"/>
                      <a:pt x="8042" y="8073"/>
                      <a:pt x="8038" y="8071"/>
                    </a:cubicBezTo>
                    <a:close/>
                    <a:moveTo>
                      <a:pt x="12020" y="8080"/>
                    </a:moveTo>
                    <a:lnTo>
                      <a:pt x="12020" y="8080"/>
                    </a:lnTo>
                    <a:cubicBezTo>
                      <a:pt x="12019" y="8080"/>
                      <a:pt x="12019" y="8080"/>
                      <a:pt x="12019" y="8081"/>
                    </a:cubicBezTo>
                    <a:lnTo>
                      <a:pt x="12019" y="8081"/>
                    </a:lnTo>
                    <a:cubicBezTo>
                      <a:pt x="12019" y="8080"/>
                      <a:pt x="12020" y="8080"/>
                      <a:pt x="12020" y="8080"/>
                    </a:cubicBezTo>
                    <a:close/>
                    <a:moveTo>
                      <a:pt x="6621" y="8013"/>
                    </a:moveTo>
                    <a:cubicBezTo>
                      <a:pt x="6599" y="8013"/>
                      <a:pt x="6587" y="8040"/>
                      <a:pt x="6587" y="8097"/>
                    </a:cubicBezTo>
                    <a:lnTo>
                      <a:pt x="6631" y="8097"/>
                    </a:lnTo>
                    <a:lnTo>
                      <a:pt x="6685" y="8053"/>
                    </a:lnTo>
                    <a:cubicBezTo>
                      <a:pt x="6659" y="8027"/>
                      <a:pt x="6637" y="8013"/>
                      <a:pt x="6621" y="8013"/>
                    </a:cubicBezTo>
                    <a:close/>
                    <a:moveTo>
                      <a:pt x="1545" y="8042"/>
                    </a:moveTo>
                    <a:cubicBezTo>
                      <a:pt x="1526" y="8042"/>
                      <a:pt x="1503" y="8060"/>
                      <a:pt x="1474" y="8097"/>
                    </a:cubicBezTo>
                    <a:lnTo>
                      <a:pt x="1527" y="8124"/>
                    </a:lnTo>
                    <a:lnTo>
                      <a:pt x="1599" y="8115"/>
                    </a:lnTo>
                    <a:cubicBezTo>
                      <a:pt x="1584" y="8067"/>
                      <a:pt x="1567" y="8042"/>
                      <a:pt x="1545" y="8042"/>
                    </a:cubicBezTo>
                    <a:close/>
                    <a:moveTo>
                      <a:pt x="12516" y="8095"/>
                    </a:moveTo>
                    <a:cubicBezTo>
                      <a:pt x="12472" y="8095"/>
                      <a:pt x="12477" y="8180"/>
                      <a:pt x="12537" y="8186"/>
                    </a:cubicBezTo>
                    <a:lnTo>
                      <a:pt x="12581" y="8133"/>
                    </a:lnTo>
                    <a:cubicBezTo>
                      <a:pt x="12553" y="8105"/>
                      <a:pt x="12532" y="8095"/>
                      <a:pt x="12516" y="8095"/>
                    </a:cubicBezTo>
                    <a:close/>
                    <a:moveTo>
                      <a:pt x="10970" y="8201"/>
                    </a:moveTo>
                    <a:lnTo>
                      <a:pt x="10970" y="8201"/>
                    </a:lnTo>
                    <a:cubicBezTo>
                      <a:pt x="10969" y="8202"/>
                      <a:pt x="10969" y="8203"/>
                      <a:pt x="10969" y="8204"/>
                    </a:cubicBezTo>
                    <a:cubicBezTo>
                      <a:pt x="10969" y="8203"/>
                      <a:pt x="10969" y="8202"/>
                      <a:pt x="10970" y="8201"/>
                    </a:cubicBezTo>
                    <a:close/>
                    <a:moveTo>
                      <a:pt x="5091" y="8057"/>
                    </a:moveTo>
                    <a:cubicBezTo>
                      <a:pt x="5103" y="8057"/>
                      <a:pt x="5117" y="8061"/>
                      <a:pt x="5135" y="8071"/>
                    </a:cubicBezTo>
                    <a:cubicBezTo>
                      <a:pt x="5161" y="8097"/>
                      <a:pt x="5179" y="8133"/>
                      <a:pt x="5188" y="8169"/>
                    </a:cubicBezTo>
                    <a:cubicBezTo>
                      <a:pt x="5188" y="8207"/>
                      <a:pt x="5156" y="8240"/>
                      <a:pt x="5125" y="8240"/>
                    </a:cubicBezTo>
                    <a:cubicBezTo>
                      <a:pt x="5113" y="8240"/>
                      <a:pt x="5100" y="8235"/>
                      <a:pt x="5090" y="8222"/>
                    </a:cubicBezTo>
                    <a:cubicBezTo>
                      <a:pt x="5052" y="8184"/>
                      <a:pt x="5027" y="8057"/>
                      <a:pt x="5091" y="8057"/>
                    </a:cubicBezTo>
                    <a:close/>
                    <a:moveTo>
                      <a:pt x="3398" y="8195"/>
                    </a:moveTo>
                    <a:cubicBezTo>
                      <a:pt x="3425" y="8231"/>
                      <a:pt x="3469" y="8284"/>
                      <a:pt x="3398" y="8293"/>
                    </a:cubicBezTo>
                    <a:cubicBezTo>
                      <a:pt x="3327" y="8293"/>
                      <a:pt x="3327" y="8195"/>
                      <a:pt x="3398" y="8195"/>
                    </a:cubicBezTo>
                    <a:close/>
                    <a:moveTo>
                      <a:pt x="10167" y="8195"/>
                    </a:moveTo>
                    <a:cubicBezTo>
                      <a:pt x="10283" y="8195"/>
                      <a:pt x="10283" y="8293"/>
                      <a:pt x="10167" y="8293"/>
                    </a:cubicBezTo>
                    <a:cubicBezTo>
                      <a:pt x="10096" y="8293"/>
                      <a:pt x="10096" y="8195"/>
                      <a:pt x="10167" y="8195"/>
                    </a:cubicBezTo>
                    <a:close/>
                    <a:moveTo>
                      <a:pt x="672" y="4998"/>
                    </a:moveTo>
                    <a:cubicBezTo>
                      <a:pt x="565" y="4998"/>
                      <a:pt x="423" y="5149"/>
                      <a:pt x="360" y="5211"/>
                    </a:cubicBezTo>
                    <a:cubicBezTo>
                      <a:pt x="352" y="5211"/>
                      <a:pt x="236" y="5336"/>
                      <a:pt x="280" y="5336"/>
                    </a:cubicBezTo>
                    <a:cubicBezTo>
                      <a:pt x="316" y="5354"/>
                      <a:pt x="325" y="5407"/>
                      <a:pt x="298" y="5434"/>
                    </a:cubicBezTo>
                    <a:cubicBezTo>
                      <a:pt x="271" y="5497"/>
                      <a:pt x="209" y="5577"/>
                      <a:pt x="254" y="5648"/>
                    </a:cubicBezTo>
                    <a:cubicBezTo>
                      <a:pt x="298" y="5719"/>
                      <a:pt x="334" y="5710"/>
                      <a:pt x="280" y="5782"/>
                    </a:cubicBezTo>
                    <a:cubicBezTo>
                      <a:pt x="280" y="5879"/>
                      <a:pt x="437" y="6028"/>
                      <a:pt x="285" y="6048"/>
                    </a:cubicBezTo>
                    <a:lnTo>
                      <a:pt x="285" y="6048"/>
                    </a:lnTo>
                    <a:cubicBezTo>
                      <a:pt x="288" y="6048"/>
                      <a:pt x="291" y="6048"/>
                      <a:pt x="294" y="6048"/>
                    </a:cubicBezTo>
                    <a:cubicBezTo>
                      <a:pt x="400" y="6048"/>
                      <a:pt x="344" y="6247"/>
                      <a:pt x="378" y="6307"/>
                    </a:cubicBezTo>
                    <a:cubicBezTo>
                      <a:pt x="392" y="6334"/>
                      <a:pt x="404" y="6341"/>
                      <a:pt x="417" y="6341"/>
                    </a:cubicBezTo>
                    <a:cubicBezTo>
                      <a:pt x="429" y="6341"/>
                      <a:pt x="441" y="6336"/>
                      <a:pt x="455" y="6336"/>
                    </a:cubicBezTo>
                    <a:cubicBezTo>
                      <a:pt x="466" y="6336"/>
                      <a:pt x="479" y="6339"/>
                      <a:pt x="494" y="6352"/>
                    </a:cubicBezTo>
                    <a:cubicBezTo>
                      <a:pt x="539" y="6396"/>
                      <a:pt x="450" y="6441"/>
                      <a:pt x="423" y="6450"/>
                    </a:cubicBezTo>
                    <a:cubicBezTo>
                      <a:pt x="280" y="6494"/>
                      <a:pt x="432" y="6574"/>
                      <a:pt x="467" y="6646"/>
                    </a:cubicBezTo>
                    <a:cubicBezTo>
                      <a:pt x="476" y="6681"/>
                      <a:pt x="554" y="6940"/>
                      <a:pt x="531" y="6940"/>
                    </a:cubicBezTo>
                    <a:cubicBezTo>
                      <a:pt x="531" y="6940"/>
                      <a:pt x="530" y="6940"/>
                      <a:pt x="530" y="6939"/>
                    </a:cubicBezTo>
                    <a:lnTo>
                      <a:pt x="530" y="6939"/>
                    </a:lnTo>
                    <a:cubicBezTo>
                      <a:pt x="533" y="6942"/>
                      <a:pt x="535" y="6943"/>
                      <a:pt x="537" y="6943"/>
                    </a:cubicBezTo>
                    <a:cubicBezTo>
                      <a:pt x="545" y="6943"/>
                      <a:pt x="526" y="6910"/>
                      <a:pt x="549" y="6910"/>
                    </a:cubicBezTo>
                    <a:cubicBezTo>
                      <a:pt x="553" y="6910"/>
                      <a:pt x="559" y="6910"/>
                      <a:pt x="565" y="6913"/>
                    </a:cubicBezTo>
                    <a:cubicBezTo>
                      <a:pt x="601" y="6922"/>
                      <a:pt x="619" y="6966"/>
                      <a:pt x="628" y="6993"/>
                    </a:cubicBezTo>
                    <a:cubicBezTo>
                      <a:pt x="645" y="7020"/>
                      <a:pt x="690" y="7091"/>
                      <a:pt x="672" y="7135"/>
                    </a:cubicBezTo>
                    <a:cubicBezTo>
                      <a:pt x="663" y="7180"/>
                      <a:pt x="619" y="7198"/>
                      <a:pt x="690" y="7242"/>
                    </a:cubicBezTo>
                    <a:cubicBezTo>
                      <a:pt x="707" y="7253"/>
                      <a:pt x="726" y="7255"/>
                      <a:pt x="744" y="7255"/>
                    </a:cubicBezTo>
                    <a:cubicBezTo>
                      <a:pt x="759" y="7255"/>
                      <a:pt x="774" y="7253"/>
                      <a:pt x="788" y="7253"/>
                    </a:cubicBezTo>
                    <a:cubicBezTo>
                      <a:pt x="801" y="7253"/>
                      <a:pt x="813" y="7255"/>
                      <a:pt x="824" y="7260"/>
                    </a:cubicBezTo>
                    <a:cubicBezTo>
                      <a:pt x="886" y="7296"/>
                      <a:pt x="877" y="7420"/>
                      <a:pt x="895" y="7483"/>
                    </a:cubicBezTo>
                    <a:cubicBezTo>
                      <a:pt x="922" y="7554"/>
                      <a:pt x="957" y="7616"/>
                      <a:pt x="1011" y="7670"/>
                    </a:cubicBezTo>
                    <a:cubicBezTo>
                      <a:pt x="1064" y="7723"/>
                      <a:pt x="1126" y="7759"/>
                      <a:pt x="1189" y="7786"/>
                    </a:cubicBezTo>
                    <a:cubicBezTo>
                      <a:pt x="1194" y="7787"/>
                      <a:pt x="1201" y="7788"/>
                      <a:pt x="1209" y="7788"/>
                    </a:cubicBezTo>
                    <a:cubicBezTo>
                      <a:pt x="1235" y="7788"/>
                      <a:pt x="1270" y="7782"/>
                      <a:pt x="1300" y="7782"/>
                    </a:cubicBezTo>
                    <a:cubicBezTo>
                      <a:pt x="1321" y="7782"/>
                      <a:pt x="1340" y="7785"/>
                      <a:pt x="1349" y="7795"/>
                    </a:cubicBezTo>
                    <a:cubicBezTo>
                      <a:pt x="1314" y="7803"/>
                      <a:pt x="1278" y="7830"/>
                      <a:pt x="1251" y="7857"/>
                    </a:cubicBezTo>
                    <a:cubicBezTo>
                      <a:pt x="1251" y="7893"/>
                      <a:pt x="1358" y="7964"/>
                      <a:pt x="1385" y="7973"/>
                    </a:cubicBezTo>
                    <a:cubicBezTo>
                      <a:pt x="1393" y="7975"/>
                      <a:pt x="1400" y="7976"/>
                      <a:pt x="1406" y="7976"/>
                    </a:cubicBezTo>
                    <a:cubicBezTo>
                      <a:pt x="1433" y="7976"/>
                      <a:pt x="1447" y="7956"/>
                      <a:pt x="1472" y="7956"/>
                    </a:cubicBezTo>
                    <a:cubicBezTo>
                      <a:pt x="1480" y="7956"/>
                      <a:pt x="1489" y="7958"/>
                      <a:pt x="1501" y="7964"/>
                    </a:cubicBezTo>
                    <a:cubicBezTo>
                      <a:pt x="1545" y="7991"/>
                      <a:pt x="1581" y="8026"/>
                      <a:pt x="1607" y="8062"/>
                    </a:cubicBezTo>
                    <a:cubicBezTo>
                      <a:pt x="1705" y="8160"/>
                      <a:pt x="1670" y="8249"/>
                      <a:pt x="1830" y="8258"/>
                    </a:cubicBezTo>
                    <a:cubicBezTo>
                      <a:pt x="1854" y="8252"/>
                      <a:pt x="1879" y="8249"/>
                      <a:pt x="1903" y="8249"/>
                    </a:cubicBezTo>
                    <a:cubicBezTo>
                      <a:pt x="1952" y="8249"/>
                      <a:pt x="1999" y="8261"/>
                      <a:pt x="2035" y="8284"/>
                    </a:cubicBezTo>
                    <a:cubicBezTo>
                      <a:pt x="2038" y="8286"/>
                      <a:pt x="2042" y="8287"/>
                      <a:pt x="2045" y="8287"/>
                    </a:cubicBezTo>
                    <a:cubicBezTo>
                      <a:pt x="2076" y="8287"/>
                      <a:pt x="2113" y="8229"/>
                      <a:pt x="2167" y="8229"/>
                    </a:cubicBezTo>
                    <a:cubicBezTo>
                      <a:pt x="2174" y="8229"/>
                      <a:pt x="2180" y="8229"/>
                      <a:pt x="2186" y="8231"/>
                    </a:cubicBezTo>
                    <a:cubicBezTo>
                      <a:pt x="2186" y="8265"/>
                      <a:pt x="2105" y="8356"/>
                      <a:pt x="2176" y="8356"/>
                    </a:cubicBezTo>
                    <a:cubicBezTo>
                      <a:pt x="2179" y="8356"/>
                      <a:pt x="2183" y="8356"/>
                      <a:pt x="2186" y="8356"/>
                    </a:cubicBezTo>
                    <a:cubicBezTo>
                      <a:pt x="2230" y="8356"/>
                      <a:pt x="2279" y="8321"/>
                      <a:pt x="2315" y="8293"/>
                    </a:cubicBezTo>
                    <a:lnTo>
                      <a:pt x="2315" y="8293"/>
                    </a:lnTo>
                    <a:cubicBezTo>
                      <a:pt x="2262" y="8348"/>
                      <a:pt x="2458" y="8357"/>
                      <a:pt x="2498" y="8365"/>
                    </a:cubicBezTo>
                    <a:cubicBezTo>
                      <a:pt x="2569" y="8391"/>
                      <a:pt x="2480" y="8454"/>
                      <a:pt x="2578" y="8480"/>
                    </a:cubicBezTo>
                    <a:cubicBezTo>
                      <a:pt x="2581" y="8481"/>
                      <a:pt x="2584" y="8481"/>
                      <a:pt x="2587" y="8481"/>
                    </a:cubicBezTo>
                    <a:cubicBezTo>
                      <a:pt x="2668" y="8481"/>
                      <a:pt x="2682" y="8240"/>
                      <a:pt x="2587" y="8231"/>
                    </a:cubicBezTo>
                    <a:cubicBezTo>
                      <a:pt x="2614" y="8231"/>
                      <a:pt x="2632" y="8240"/>
                      <a:pt x="2659" y="8240"/>
                    </a:cubicBezTo>
                    <a:cubicBezTo>
                      <a:pt x="2739" y="8231"/>
                      <a:pt x="2819" y="8133"/>
                      <a:pt x="2730" y="8115"/>
                    </a:cubicBezTo>
                    <a:cubicBezTo>
                      <a:pt x="2659" y="8106"/>
                      <a:pt x="2587" y="8097"/>
                      <a:pt x="2516" y="8097"/>
                    </a:cubicBezTo>
                    <a:cubicBezTo>
                      <a:pt x="2509" y="8096"/>
                      <a:pt x="2502" y="8096"/>
                      <a:pt x="2495" y="8096"/>
                    </a:cubicBezTo>
                    <a:cubicBezTo>
                      <a:pt x="2447" y="8096"/>
                      <a:pt x="2396" y="8120"/>
                      <a:pt x="2365" y="8151"/>
                    </a:cubicBezTo>
                    <a:cubicBezTo>
                      <a:pt x="2350" y="8163"/>
                      <a:pt x="2335" y="8167"/>
                      <a:pt x="2321" y="8167"/>
                    </a:cubicBezTo>
                    <a:cubicBezTo>
                      <a:pt x="2297" y="8167"/>
                      <a:pt x="2272" y="8157"/>
                      <a:pt x="2251" y="8157"/>
                    </a:cubicBezTo>
                    <a:cubicBezTo>
                      <a:pt x="2229" y="8157"/>
                      <a:pt x="2209" y="8168"/>
                      <a:pt x="2195" y="8213"/>
                    </a:cubicBezTo>
                    <a:cubicBezTo>
                      <a:pt x="2231" y="8097"/>
                      <a:pt x="2044" y="8026"/>
                      <a:pt x="1982" y="7982"/>
                    </a:cubicBezTo>
                    <a:cubicBezTo>
                      <a:pt x="1946" y="7955"/>
                      <a:pt x="1919" y="7928"/>
                      <a:pt x="1901" y="7893"/>
                    </a:cubicBezTo>
                    <a:cubicBezTo>
                      <a:pt x="1919" y="7848"/>
                      <a:pt x="1910" y="7795"/>
                      <a:pt x="1866" y="7768"/>
                    </a:cubicBezTo>
                    <a:lnTo>
                      <a:pt x="1812" y="7848"/>
                    </a:lnTo>
                    <a:cubicBezTo>
                      <a:pt x="1750" y="7812"/>
                      <a:pt x="1786" y="7741"/>
                      <a:pt x="1714" y="7714"/>
                    </a:cubicBezTo>
                    <a:cubicBezTo>
                      <a:pt x="1683" y="7706"/>
                      <a:pt x="1650" y="7701"/>
                      <a:pt x="1616" y="7701"/>
                    </a:cubicBezTo>
                    <a:cubicBezTo>
                      <a:pt x="1583" y="7701"/>
                      <a:pt x="1550" y="7706"/>
                      <a:pt x="1518" y="7714"/>
                    </a:cubicBezTo>
                    <a:cubicBezTo>
                      <a:pt x="1501" y="7726"/>
                      <a:pt x="1495" y="7737"/>
                      <a:pt x="1486" y="7737"/>
                    </a:cubicBezTo>
                    <a:cubicBezTo>
                      <a:pt x="1481" y="7737"/>
                      <a:pt x="1475" y="7733"/>
                      <a:pt x="1465" y="7723"/>
                    </a:cubicBezTo>
                    <a:cubicBezTo>
                      <a:pt x="1438" y="7706"/>
                      <a:pt x="1420" y="7670"/>
                      <a:pt x="1403" y="7634"/>
                    </a:cubicBezTo>
                    <a:cubicBezTo>
                      <a:pt x="1385" y="7572"/>
                      <a:pt x="1376" y="7483"/>
                      <a:pt x="1296" y="7474"/>
                    </a:cubicBezTo>
                    <a:cubicBezTo>
                      <a:pt x="1216" y="7456"/>
                      <a:pt x="1135" y="7403"/>
                      <a:pt x="1100" y="7331"/>
                    </a:cubicBezTo>
                    <a:cubicBezTo>
                      <a:pt x="1091" y="7296"/>
                      <a:pt x="1153" y="7207"/>
                      <a:pt x="1109" y="7189"/>
                    </a:cubicBezTo>
                    <a:cubicBezTo>
                      <a:pt x="1102" y="7187"/>
                      <a:pt x="1095" y="7186"/>
                      <a:pt x="1089" y="7186"/>
                    </a:cubicBezTo>
                    <a:cubicBezTo>
                      <a:pt x="1032" y="7186"/>
                      <a:pt x="1018" y="7264"/>
                      <a:pt x="986" y="7264"/>
                    </a:cubicBezTo>
                    <a:cubicBezTo>
                      <a:pt x="974" y="7264"/>
                      <a:pt x="959" y="7253"/>
                      <a:pt x="939" y="7225"/>
                    </a:cubicBezTo>
                    <a:cubicBezTo>
                      <a:pt x="859" y="7109"/>
                      <a:pt x="1126" y="7153"/>
                      <a:pt x="1046" y="7037"/>
                    </a:cubicBezTo>
                    <a:cubicBezTo>
                      <a:pt x="1037" y="7021"/>
                      <a:pt x="1027" y="7015"/>
                      <a:pt x="1017" y="7015"/>
                    </a:cubicBezTo>
                    <a:cubicBezTo>
                      <a:pt x="996" y="7015"/>
                      <a:pt x="975" y="7043"/>
                      <a:pt x="954" y="7043"/>
                    </a:cubicBezTo>
                    <a:cubicBezTo>
                      <a:pt x="949" y="7043"/>
                      <a:pt x="944" y="7041"/>
                      <a:pt x="939" y="7037"/>
                    </a:cubicBezTo>
                    <a:cubicBezTo>
                      <a:pt x="877" y="6966"/>
                      <a:pt x="841" y="6886"/>
                      <a:pt x="824" y="6797"/>
                    </a:cubicBezTo>
                    <a:cubicBezTo>
                      <a:pt x="779" y="6628"/>
                      <a:pt x="779" y="6405"/>
                      <a:pt x="717" y="6245"/>
                    </a:cubicBezTo>
                    <a:cubicBezTo>
                      <a:pt x="690" y="6191"/>
                      <a:pt x="645" y="6191"/>
                      <a:pt x="601" y="6156"/>
                    </a:cubicBezTo>
                    <a:cubicBezTo>
                      <a:pt x="512" y="6084"/>
                      <a:pt x="619" y="6120"/>
                      <a:pt x="645" y="6093"/>
                    </a:cubicBezTo>
                    <a:cubicBezTo>
                      <a:pt x="663" y="6067"/>
                      <a:pt x="619" y="5942"/>
                      <a:pt x="583" y="5915"/>
                    </a:cubicBezTo>
                    <a:cubicBezTo>
                      <a:pt x="467" y="5871"/>
                      <a:pt x="512" y="5862"/>
                      <a:pt x="592" y="5817"/>
                    </a:cubicBezTo>
                    <a:cubicBezTo>
                      <a:pt x="600" y="5817"/>
                      <a:pt x="462" y="5767"/>
                      <a:pt x="418" y="5767"/>
                    </a:cubicBezTo>
                    <a:cubicBezTo>
                      <a:pt x="410" y="5767"/>
                      <a:pt x="405" y="5768"/>
                      <a:pt x="405" y="5773"/>
                    </a:cubicBezTo>
                    <a:cubicBezTo>
                      <a:pt x="405" y="5728"/>
                      <a:pt x="512" y="5728"/>
                      <a:pt x="530" y="5719"/>
                    </a:cubicBezTo>
                    <a:cubicBezTo>
                      <a:pt x="583" y="5692"/>
                      <a:pt x="539" y="5612"/>
                      <a:pt x="521" y="5577"/>
                    </a:cubicBezTo>
                    <a:cubicBezTo>
                      <a:pt x="505" y="5545"/>
                      <a:pt x="454" y="5372"/>
                      <a:pt x="518" y="5372"/>
                    </a:cubicBezTo>
                    <a:cubicBezTo>
                      <a:pt x="526" y="5372"/>
                      <a:pt x="536" y="5375"/>
                      <a:pt x="548" y="5381"/>
                    </a:cubicBezTo>
                    <a:cubicBezTo>
                      <a:pt x="561" y="5385"/>
                      <a:pt x="572" y="5387"/>
                      <a:pt x="580" y="5387"/>
                    </a:cubicBezTo>
                    <a:cubicBezTo>
                      <a:pt x="652" y="5387"/>
                      <a:pt x="529" y="5225"/>
                      <a:pt x="521" y="5185"/>
                    </a:cubicBezTo>
                    <a:cubicBezTo>
                      <a:pt x="503" y="5069"/>
                      <a:pt x="770" y="5096"/>
                      <a:pt x="672" y="4998"/>
                    </a:cubicBezTo>
                    <a:close/>
                    <a:moveTo>
                      <a:pt x="6195" y="1"/>
                    </a:moveTo>
                    <a:cubicBezTo>
                      <a:pt x="6150" y="45"/>
                      <a:pt x="6114" y="90"/>
                      <a:pt x="6079" y="143"/>
                    </a:cubicBezTo>
                    <a:cubicBezTo>
                      <a:pt x="6047" y="183"/>
                      <a:pt x="6012" y="196"/>
                      <a:pt x="5974" y="196"/>
                    </a:cubicBezTo>
                    <a:cubicBezTo>
                      <a:pt x="5928" y="196"/>
                      <a:pt x="5879" y="176"/>
                      <a:pt x="5829" y="161"/>
                    </a:cubicBezTo>
                    <a:cubicBezTo>
                      <a:pt x="5805" y="156"/>
                      <a:pt x="5746" y="141"/>
                      <a:pt x="5695" y="141"/>
                    </a:cubicBezTo>
                    <a:cubicBezTo>
                      <a:pt x="5652" y="141"/>
                      <a:pt x="5615" y="151"/>
                      <a:pt x="5607" y="188"/>
                    </a:cubicBezTo>
                    <a:cubicBezTo>
                      <a:pt x="5607" y="250"/>
                      <a:pt x="5607" y="321"/>
                      <a:pt x="5607" y="384"/>
                    </a:cubicBezTo>
                    <a:cubicBezTo>
                      <a:pt x="5544" y="384"/>
                      <a:pt x="5562" y="268"/>
                      <a:pt x="5562" y="224"/>
                    </a:cubicBezTo>
                    <a:lnTo>
                      <a:pt x="5562" y="224"/>
                    </a:lnTo>
                    <a:cubicBezTo>
                      <a:pt x="5562" y="235"/>
                      <a:pt x="5558" y="240"/>
                      <a:pt x="5550" y="240"/>
                    </a:cubicBezTo>
                    <a:cubicBezTo>
                      <a:pt x="5524" y="240"/>
                      <a:pt x="5464" y="178"/>
                      <a:pt x="5464" y="143"/>
                    </a:cubicBezTo>
                    <a:cubicBezTo>
                      <a:pt x="5464" y="99"/>
                      <a:pt x="5473" y="45"/>
                      <a:pt x="5420" y="45"/>
                    </a:cubicBezTo>
                    <a:lnTo>
                      <a:pt x="5420" y="259"/>
                    </a:lnTo>
                    <a:cubicBezTo>
                      <a:pt x="5420" y="143"/>
                      <a:pt x="5161" y="134"/>
                      <a:pt x="5090" y="134"/>
                    </a:cubicBezTo>
                    <a:cubicBezTo>
                      <a:pt x="5135" y="134"/>
                      <a:pt x="5135" y="197"/>
                      <a:pt x="5135" y="232"/>
                    </a:cubicBezTo>
                    <a:cubicBezTo>
                      <a:pt x="5057" y="225"/>
                      <a:pt x="5013" y="106"/>
                      <a:pt x="4949" y="106"/>
                    </a:cubicBezTo>
                    <a:cubicBezTo>
                      <a:pt x="4932" y="106"/>
                      <a:pt x="4914" y="114"/>
                      <a:pt x="4894" y="134"/>
                    </a:cubicBezTo>
                    <a:cubicBezTo>
                      <a:pt x="4887" y="148"/>
                      <a:pt x="4834" y="208"/>
                      <a:pt x="4801" y="208"/>
                    </a:cubicBezTo>
                    <a:cubicBezTo>
                      <a:pt x="4791" y="208"/>
                      <a:pt x="4783" y="203"/>
                      <a:pt x="4778" y="188"/>
                    </a:cubicBezTo>
                    <a:cubicBezTo>
                      <a:pt x="4778" y="162"/>
                      <a:pt x="4844" y="63"/>
                      <a:pt x="4786" y="63"/>
                    </a:cubicBezTo>
                    <a:cubicBezTo>
                      <a:pt x="4784" y="63"/>
                      <a:pt x="4781" y="63"/>
                      <a:pt x="4778" y="63"/>
                    </a:cubicBezTo>
                    <a:cubicBezTo>
                      <a:pt x="4720" y="71"/>
                      <a:pt x="4691" y="114"/>
                      <a:pt x="4628" y="114"/>
                    </a:cubicBezTo>
                    <a:cubicBezTo>
                      <a:pt x="4614" y="114"/>
                      <a:pt x="4600" y="112"/>
                      <a:pt x="4582" y="108"/>
                    </a:cubicBezTo>
                    <a:cubicBezTo>
                      <a:pt x="4520" y="81"/>
                      <a:pt x="4449" y="63"/>
                      <a:pt x="4378" y="54"/>
                    </a:cubicBezTo>
                    <a:cubicBezTo>
                      <a:pt x="4297" y="54"/>
                      <a:pt x="4235" y="170"/>
                      <a:pt x="4342" y="170"/>
                    </a:cubicBezTo>
                    <a:cubicBezTo>
                      <a:pt x="4289" y="170"/>
                      <a:pt x="4244" y="170"/>
                      <a:pt x="4191" y="161"/>
                    </a:cubicBezTo>
                    <a:cubicBezTo>
                      <a:pt x="4146" y="152"/>
                      <a:pt x="4119" y="108"/>
                      <a:pt x="4084" y="90"/>
                    </a:cubicBezTo>
                    <a:cubicBezTo>
                      <a:pt x="4072" y="81"/>
                      <a:pt x="4063" y="78"/>
                      <a:pt x="4055" y="78"/>
                    </a:cubicBezTo>
                    <a:cubicBezTo>
                      <a:pt x="4037" y="78"/>
                      <a:pt x="4025" y="93"/>
                      <a:pt x="4012" y="99"/>
                    </a:cubicBezTo>
                    <a:cubicBezTo>
                      <a:pt x="3950" y="126"/>
                      <a:pt x="3968" y="161"/>
                      <a:pt x="3968" y="206"/>
                    </a:cubicBezTo>
                    <a:cubicBezTo>
                      <a:pt x="3983" y="194"/>
                      <a:pt x="3995" y="189"/>
                      <a:pt x="4003" y="189"/>
                    </a:cubicBezTo>
                    <a:cubicBezTo>
                      <a:pt x="4019" y="189"/>
                      <a:pt x="4021" y="209"/>
                      <a:pt x="4003" y="232"/>
                    </a:cubicBezTo>
                    <a:cubicBezTo>
                      <a:pt x="3981" y="262"/>
                      <a:pt x="3947" y="279"/>
                      <a:pt x="3911" y="279"/>
                    </a:cubicBezTo>
                    <a:cubicBezTo>
                      <a:pt x="3903" y="279"/>
                      <a:pt x="3895" y="278"/>
                      <a:pt x="3888" y="277"/>
                    </a:cubicBezTo>
                    <a:cubicBezTo>
                      <a:pt x="3816" y="250"/>
                      <a:pt x="3950" y="126"/>
                      <a:pt x="3861" y="126"/>
                    </a:cubicBezTo>
                    <a:cubicBezTo>
                      <a:pt x="3816" y="126"/>
                      <a:pt x="3612" y="170"/>
                      <a:pt x="3665" y="241"/>
                    </a:cubicBezTo>
                    <a:cubicBezTo>
                      <a:pt x="3718" y="304"/>
                      <a:pt x="3736" y="304"/>
                      <a:pt x="3683" y="348"/>
                    </a:cubicBezTo>
                    <a:cubicBezTo>
                      <a:pt x="3661" y="371"/>
                      <a:pt x="3631" y="389"/>
                      <a:pt x="3601" y="389"/>
                    </a:cubicBezTo>
                    <a:cubicBezTo>
                      <a:pt x="3584" y="389"/>
                      <a:pt x="3566" y="383"/>
                      <a:pt x="3549" y="366"/>
                    </a:cubicBezTo>
                    <a:cubicBezTo>
                      <a:pt x="3496" y="304"/>
                      <a:pt x="3585" y="117"/>
                      <a:pt x="3558" y="108"/>
                    </a:cubicBezTo>
                    <a:cubicBezTo>
                      <a:pt x="3542" y="104"/>
                      <a:pt x="3526" y="102"/>
                      <a:pt x="3509" y="102"/>
                    </a:cubicBezTo>
                    <a:cubicBezTo>
                      <a:pt x="3481" y="102"/>
                      <a:pt x="3453" y="109"/>
                      <a:pt x="3425" y="126"/>
                    </a:cubicBezTo>
                    <a:cubicBezTo>
                      <a:pt x="3371" y="161"/>
                      <a:pt x="3416" y="206"/>
                      <a:pt x="3371" y="241"/>
                    </a:cubicBezTo>
                    <a:cubicBezTo>
                      <a:pt x="3362" y="248"/>
                      <a:pt x="3354" y="250"/>
                      <a:pt x="3347" y="250"/>
                    </a:cubicBezTo>
                    <a:cubicBezTo>
                      <a:pt x="3299" y="250"/>
                      <a:pt x="3300" y="121"/>
                      <a:pt x="3253" y="121"/>
                    </a:cubicBezTo>
                    <a:cubicBezTo>
                      <a:pt x="3248" y="121"/>
                      <a:pt x="3243" y="123"/>
                      <a:pt x="3237" y="126"/>
                    </a:cubicBezTo>
                    <a:cubicBezTo>
                      <a:pt x="3186" y="168"/>
                      <a:pt x="3151" y="228"/>
                      <a:pt x="3149" y="304"/>
                    </a:cubicBezTo>
                    <a:lnTo>
                      <a:pt x="3149" y="304"/>
                    </a:lnTo>
                    <a:cubicBezTo>
                      <a:pt x="3150" y="252"/>
                      <a:pt x="3164" y="185"/>
                      <a:pt x="3131" y="143"/>
                    </a:cubicBezTo>
                    <a:cubicBezTo>
                      <a:pt x="3108" y="105"/>
                      <a:pt x="3038" y="40"/>
                      <a:pt x="2974" y="40"/>
                    </a:cubicBezTo>
                    <a:cubicBezTo>
                      <a:pt x="2963" y="40"/>
                      <a:pt x="2953" y="42"/>
                      <a:pt x="2944" y="45"/>
                    </a:cubicBezTo>
                    <a:cubicBezTo>
                      <a:pt x="2926" y="63"/>
                      <a:pt x="2988" y="117"/>
                      <a:pt x="2944" y="152"/>
                    </a:cubicBezTo>
                    <a:cubicBezTo>
                      <a:pt x="2926" y="161"/>
                      <a:pt x="2903" y="166"/>
                      <a:pt x="2880" y="166"/>
                    </a:cubicBezTo>
                    <a:cubicBezTo>
                      <a:pt x="2857" y="166"/>
                      <a:pt x="2832" y="161"/>
                      <a:pt x="2810" y="152"/>
                    </a:cubicBezTo>
                    <a:cubicBezTo>
                      <a:pt x="2765" y="134"/>
                      <a:pt x="2730" y="81"/>
                      <a:pt x="2694" y="81"/>
                    </a:cubicBezTo>
                    <a:cubicBezTo>
                      <a:pt x="2632" y="81"/>
                      <a:pt x="2624" y="168"/>
                      <a:pt x="2582" y="168"/>
                    </a:cubicBezTo>
                    <a:cubicBezTo>
                      <a:pt x="2576" y="168"/>
                      <a:pt x="2569" y="166"/>
                      <a:pt x="2561" y="161"/>
                    </a:cubicBezTo>
                    <a:cubicBezTo>
                      <a:pt x="2531" y="139"/>
                      <a:pt x="2526" y="58"/>
                      <a:pt x="2496" y="58"/>
                    </a:cubicBezTo>
                    <a:cubicBezTo>
                      <a:pt x="2489" y="58"/>
                      <a:pt x="2481" y="62"/>
                      <a:pt x="2471" y="72"/>
                    </a:cubicBezTo>
                    <a:cubicBezTo>
                      <a:pt x="2418" y="117"/>
                      <a:pt x="2427" y="223"/>
                      <a:pt x="2329" y="223"/>
                    </a:cubicBezTo>
                    <a:lnTo>
                      <a:pt x="2329" y="161"/>
                    </a:lnTo>
                    <a:cubicBezTo>
                      <a:pt x="2320" y="134"/>
                      <a:pt x="2329" y="126"/>
                      <a:pt x="2347" y="117"/>
                    </a:cubicBezTo>
                    <a:cubicBezTo>
                      <a:pt x="2348" y="114"/>
                      <a:pt x="2346" y="113"/>
                      <a:pt x="2343" y="113"/>
                    </a:cubicBezTo>
                    <a:cubicBezTo>
                      <a:pt x="2318" y="113"/>
                      <a:pt x="2193" y="161"/>
                      <a:pt x="2178" y="161"/>
                    </a:cubicBezTo>
                    <a:cubicBezTo>
                      <a:pt x="2137" y="161"/>
                      <a:pt x="2111" y="124"/>
                      <a:pt x="2073" y="124"/>
                    </a:cubicBezTo>
                    <a:cubicBezTo>
                      <a:pt x="2070" y="124"/>
                      <a:pt x="2066" y="125"/>
                      <a:pt x="2062" y="126"/>
                    </a:cubicBezTo>
                    <a:cubicBezTo>
                      <a:pt x="2017" y="143"/>
                      <a:pt x="1999" y="170"/>
                      <a:pt x="1946" y="170"/>
                    </a:cubicBezTo>
                    <a:cubicBezTo>
                      <a:pt x="1901" y="170"/>
                      <a:pt x="1857" y="161"/>
                      <a:pt x="1812" y="143"/>
                    </a:cubicBezTo>
                    <a:cubicBezTo>
                      <a:pt x="1800" y="136"/>
                      <a:pt x="1789" y="132"/>
                      <a:pt x="1778" y="132"/>
                    </a:cubicBezTo>
                    <a:cubicBezTo>
                      <a:pt x="1728" y="132"/>
                      <a:pt x="1693" y="206"/>
                      <a:pt x="1634" y="206"/>
                    </a:cubicBezTo>
                    <a:cubicBezTo>
                      <a:pt x="1563" y="197"/>
                      <a:pt x="1536" y="90"/>
                      <a:pt x="1465" y="90"/>
                    </a:cubicBezTo>
                    <a:cubicBezTo>
                      <a:pt x="1394" y="90"/>
                      <a:pt x="1376" y="170"/>
                      <a:pt x="1322" y="188"/>
                    </a:cubicBezTo>
                    <a:cubicBezTo>
                      <a:pt x="1317" y="190"/>
                      <a:pt x="1312" y="191"/>
                      <a:pt x="1308" y="191"/>
                    </a:cubicBezTo>
                    <a:cubicBezTo>
                      <a:pt x="1254" y="191"/>
                      <a:pt x="1269" y="52"/>
                      <a:pt x="1269" y="19"/>
                    </a:cubicBezTo>
                    <a:lnTo>
                      <a:pt x="1269" y="19"/>
                    </a:lnTo>
                    <a:cubicBezTo>
                      <a:pt x="1224" y="54"/>
                      <a:pt x="1189" y="99"/>
                      <a:pt x="1153" y="152"/>
                    </a:cubicBezTo>
                    <a:cubicBezTo>
                      <a:pt x="1125" y="192"/>
                      <a:pt x="1105" y="207"/>
                      <a:pt x="1090" y="207"/>
                    </a:cubicBezTo>
                    <a:cubicBezTo>
                      <a:pt x="1058" y="207"/>
                      <a:pt x="1052" y="136"/>
                      <a:pt x="1046" y="81"/>
                    </a:cubicBezTo>
                    <a:lnTo>
                      <a:pt x="1046" y="81"/>
                    </a:lnTo>
                    <a:cubicBezTo>
                      <a:pt x="1055" y="197"/>
                      <a:pt x="770" y="179"/>
                      <a:pt x="806" y="277"/>
                    </a:cubicBezTo>
                    <a:cubicBezTo>
                      <a:pt x="778" y="266"/>
                      <a:pt x="748" y="261"/>
                      <a:pt x="718" y="261"/>
                    </a:cubicBezTo>
                    <a:cubicBezTo>
                      <a:pt x="673" y="261"/>
                      <a:pt x="626" y="273"/>
                      <a:pt x="583" y="295"/>
                    </a:cubicBezTo>
                    <a:cubicBezTo>
                      <a:pt x="619" y="348"/>
                      <a:pt x="574" y="366"/>
                      <a:pt x="530" y="419"/>
                    </a:cubicBezTo>
                    <a:cubicBezTo>
                      <a:pt x="458" y="500"/>
                      <a:pt x="494" y="589"/>
                      <a:pt x="458" y="660"/>
                    </a:cubicBezTo>
                    <a:cubicBezTo>
                      <a:pt x="450" y="660"/>
                      <a:pt x="182" y="767"/>
                      <a:pt x="262" y="865"/>
                    </a:cubicBezTo>
                    <a:cubicBezTo>
                      <a:pt x="266" y="867"/>
                      <a:pt x="272" y="868"/>
                      <a:pt x="279" y="868"/>
                    </a:cubicBezTo>
                    <a:cubicBezTo>
                      <a:pt x="307" y="868"/>
                      <a:pt x="360" y="856"/>
                      <a:pt x="396" y="856"/>
                    </a:cubicBezTo>
                    <a:cubicBezTo>
                      <a:pt x="430" y="856"/>
                      <a:pt x="449" y="867"/>
                      <a:pt x="414" y="909"/>
                    </a:cubicBezTo>
                    <a:cubicBezTo>
                      <a:pt x="369" y="972"/>
                      <a:pt x="334" y="989"/>
                      <a:pt x="396" y="1043"/>
                    </a:cubicBezTo>
                    <a:cubicBezTo>
                      <a:pt x="396" y="1043"/>
                      <a:pt x="476" y="1079"/>
                      <a:pt x="467" y="1087"/>
                    </a:cubicBezTo>
                    <a:cubicBezTo>
                      <a:pt x="460" y="1091"/>
                      <a:pt x="451" y="1093"/>
                      <a:pt x="441" y="1093"/>
                    </a:cubicBezTo>
                    <a:cubicBezTo>
                      <a:pt x="394" y="1093"/>
                      <a:pt x="330" y="1055"/>
                      <a:pt x="297" y="1055"/>
                    </a:cubicBezTo>
                    <a:cubicBezTo>
                      <a:pt x="290" y="1055"/>
                      <a:pt x="284" y="1057"/>
                      <a:pt x="280" y="1061"/>
                    </a:cubicBezTo>
                    <a:cubicBezTo>
                      <a:pt x="271" y="1070"/>
                      <a:pt x="316" y="1105"/>
                      <a:pt x="316" y="1114"/>
                    </a:cubicBezTo>
                    <a:cubicBezTo>
                      <a:pt x="352" y="1141"/>
                      <a:pt x="343" y="1159"/>
                      <a:pt x="343" y="1203"/>
                    </a:cubicBezTo>
                    <a:cubicBezTo>
                      <a:pt x="343" y="1185"/>
                      <a:pt x="332" y="1181"/>
                      <a:pt x="317" y="1181"/>
                    </a:cubicBezTo>
                    <a:cubicBezTo>
                      <a:pt x="303" y="1181"/>
                      <a:pt x="285" y="1185"/>
                      <a:pt x="271" y="1185"/>
                    </a:cubicBezTo>
                    <a:cubicBezTo>
                      <a:pt x="325" y="1185"/>
                      <a:pt x="280" y="1248"/>
                      <a:pt x="289" y="1283"/>
                    </a:cubicBezTo>
                    <a:cubicBezTo>
                      <a:pt x="307" y="1283"/>
                      <a:pt x="325" y="1283"/>
                      <a:pt x="334" y="1292"/>
                    </a:cubicBezTo>
                    <a:cubicBezTo>
                      <a:pt x="360" y="1346"/>
                      <a:pt x="360" y="1426"/>
                      <a:pt x="307" y="1426"/>
                    </a:cubicBezTo>
                    <a:cubicBezTo>
                      <a:pt x="218" y="1426"/>
                      <a:pt x="209" y="1568"/>
                      <a:pt x="289" y="1568"/>
                    </a:cubicBezTo>
                    <a:cubicBezTo>
                      <a:pt x="298" y="1613"/>
                      <a:pt x="254" y="1720"/>
                      <a:pt x="334" y="1720"/>
                    </a:cubicBezTo>
                    <a:cubicBezTo>
                      <a:pt x="280" y="1827"/>
                      <a:pt x="111" y="2067"/>
                      <a:pt x="280" y="2156"/>
                    </a:cubicBezTo>
                    <a:cubicBezTo>
                      <a:pt x="264" y="2155"/>
                      <a:pt x="250" y="2155"/>
                      <a:pt x="238" y="2155"/>
                    </a:cubicBezTo>
                    <a:cubicBezTo>
                      <a:pt x="1" y="2155"/>
                      <a:pt x="385" y="2310"/>
                      <a:pt x="334" y="2361"/>
                    </a:cubicBezTo>
                    <a:cubicBezTo>
                      <a:pt x="280" y="2415"/>
                      <a:pt x="173" y="2424"/>
                      <a:pt x="245" y="2513"/>
                    </a:cubicBezTo>
                    <a:cubicBezTo>
                      <a:pt x="307" y="2557"/>
                      <a:pt x="369" y="2602"/>
                      <a:pt x="441" y="2637"/>
                    </a:cubicBezTo>
                    <a:cubicBezTo>
                      <a:pt x="378" y="2673"/>
                      <a:pt x="298" y="2611"/>
                      <a:pt x="325" y="2744"/>
                    </a:cubicBezTo>
                    <a:cubicBezTo>
                      <a:pt x="334" y="2815"/>
                      <a:pt x="414" y="2753"/>
                      <a:pt x="414" y="2833"/>
                    </a:cubicBezTo>
                    <a:cubicBezTo>
                      <a:pt x="392" y="2833"/>
                      <a:pt x="354" y="2829"/>
                      <a:pt x="317" y="2829"/>
                    </a:cubicBezTo>
                    <a:cubicBezTo>
                      <a:pt x="280" y="2829"/>
                      <a:pt x="245" y="2833"/>
                      <a:pt x="227" y="2851"/>
                    </a:cubicBezTo>
                    <a:cubicBezTo>
                      <a:pt x="191" y="2896"/>
                      <a:pt x="218" y="2976"/>
                      <a:pt x="271" y="2976"/>
                    </a:cubicBezTo>
                    <a:cubicBezTo>
                      <a:pt x="316" y="2985"/>
                      <a:pt x="316" y="3136"/>
                      <a:pt x="316" y="3163"/>
                    </a:cubicBezTo>
                    <a:cubicBezTo>
                      <a:pt x="316" y="3207"/>
                      <a:pt x="334" y="3341"/>
                      <a:pt x="271" y="3368"/>
                    </a:cubicBezTo>
                    <a:cubicBezTo>
                      <a:pt x="191" y="3394"/>
                      <a:pt x="147" y="3448"/>
                      <a:pt x="200" y="3546"/>
                    </a:cubicBezTo>
                    <a:cubicBezTo>
                      <a:pt x="218" y="3581"/>
                      <a:pt x="280" y="3590"/>
                      <a:pt x="289" y="3644"/>
                    </a:cubicBezTo>
                    <a:cubicBezTo>
                      <a:pt x="289" y="3697"/>
                      <a:pt x="280" y="3751"/>
                      <a:pt x="254" y="3804"/>
                    </a:cubicBezTo>
                    <a:cubicBezTo>
                      <a:pt x="254" y="3813"/>
                      <a:pt x="204" y="4010"/>
                      <a:pt x="232" y="4010"/>
                    </a:cubicBezTo>
                    <a:cubicBezTo>
                      <a:pt x="233" y="4010"/>
                      <a:pt x="234" y="4010"/>
                      <a:pt x="236" y="4009"/>
                    </a:cubicBezTo>
                    <a:cubicBezTo>
                      <a:pt x="250" y="4003"/>
                      <a:pt x="262" y="4000"/>
                      <a:pt x="271" y="4000"/>
                    </a:cubicBezTo>
                    <a:cubicBezTo>
                      <a:pt x="341" y="4000"/>
                      <a:pt x="270" y="4160"/>
                      <a:pt x="262" y="4223"/>
                    </a:cubicBezTo>
                    <a:cubicBezTo>
                      <a:pt x="262" y="4276"/>
                      <a:pt x="262" y="4330"/>
                      <a:pt x="262" y="4383"/>
                    </a:cubicBezTo>
                    <a:cubicBezTo>
                      <a:pt x="267" y="4412"/>
                      <a:pt x="272" y="4420"/>
                      <a:pt x="278" y="4420"/>
                    </a:cubicBezTo>
                    <a:cubicBezTo>
                      <a:pt x="284" y="4420"/>
                      <a:pt x="290" y="4414"/>
                      <a:pt x="298" y="4410"/>
                    </a:cubicBezTo>
                    <a:cubicBezTo>
                      <a:pt x="299" y="4409"/>
                      <a:pt x="300" y="4409"/>
                      <a:pt x="301" y="4409"/>
                    </a:cubicBezTo>
                    <a:cubicBezTo>
                      <a:pt x="323" y="4409"/>
                      <a:pt x="298" y="4499"/>
                      <a:pt x="298" y="4508"/>
                    </a:cubicBezTo>
                    <a:cubicBezTo>
                      <a:pt x="289" y="4543"/>
                      <a:pt x="298" y="4579"/>
                      <a:pt x="307" y="4615"/>
                    </a:cubicBezTo>
                    <a:cubicBezTo>
                      <a:pt x="316" y="4659"/>
                      <a:pt x="387" y="4775"/>
                      <a:pt x="316" y="4775"/>
                    </a:cubicBezTo>
                    <a:cubicBezTo>
                      <a:pt x="245" y="4784"/>
                      <a:pt x="227" y="4873"/>
                      <a:pt x="245" y="4935"/>
                    </a:cubicBezTo>
                    <a:cubicBezTo>
                      <a:pt x="262" y="4998"/>
                      <a:pt x="334" y="4935"/>
                      <a:pt x="334" y="5016"/>
                    </a:cubicBezTo>
                    <a:cubicBezTo>
                      <a:pt x="316" y="5016"/>
                      <a:pt x="299" y="5014"/>
                      <a:pt x="285" y="5014"/>
                    </a:cubicBezTo>
                    <a:cubicBezTo>
                      <a:pt x="256" y="5014"/>
                      <a:pt x="236" y="5021"/>
                      <a:pt x="236" y="5069"/>
                    </a:cubicBezTo>
                    <a:cubicBezTo>
                      <a:pt x="234" y="5096"/>
                      <a:pt x="245" y="5107"/>
                      <a:pt x="263" y="5107"/>
                    </a:cubicBezTo>
                    <a:cubicBezTo>
                      <a:pt x="321" y="5107"/>
                      <a:pt x="454" y="4994"/>
                      <a:pt x="467" y="4953"/>
                    </a:cubicBezTo>
                    <a:cubicBezTo>
                      <a:pt x="484" y="4894"/>
                      <a:pt x="452" y="4801"/>
                      <a:pt x="520" y="4801"/>
                    </a:cubicBezTo>
                    <a:cubicBezTo>
                      <a:pt x="523" y="4801"/>
                      <a:pt x="526" y="4801"/>
                      <a:pt x="530" y="4802"/>
                    </a:cubicBezTo>
                    <a:cubicBezTo>
                      <a:pt x="538" y="4762"/>
                      <a:pt x="510" y="4671"/>
                      <a:pt x="556" y="4653"/>
                    </a:cubicBezTo>
                    <a:lnTo>
                      <a:pt x="556" y="4653"/>
                    </a:lnTo>
                    <a:cubicBezTo>
                      <a:pt x="530" y="4659"/>
                      <a:pt x="488" y="4672"/>
                      <a:pt x="456" y="4672"/>
                    </a:cubicBezTo>
                    <a:cubicBezTo>
                      <a:pt x="432" y="4672"/>
                      <a:pt x="414" y="4664"/>
                      <a:pt x="414" y="4641"/>
                    </a:cubicBezTo>
                    <a:cubicBezTo>
                      <a:pt x="405" y="4579"/>
                      <a:pt x="539" y="4508"/>
                      <a:pt x="503" y="4445"/>
                    </a:cubicBezTo>
                    <a:cubicBezTo>
                      <a:pt x="500" y="4440"/>
                      <a:pt x="495" y="4438"/>
                      <a:pt x="488" y="4438"/>
                    </a:cubicBezTo>
                    <a:cubicBezTo>
                      <a:pt x="470" y="4438"/>
                      <a:pt x="444" y="4451"/>
                      <a:pt x="432" y="4463"/>
                    </a:cubicBezTo>
                    <a:cubicBezTo>
                      <a:pt x="378" y="4463"/>
                      <a:pt x="387" y="4401"/>
                      <a:pt x="387" y="4356"/>
                    </a:cubicBezTo>
                    <a:cubicBezTo>
                      <a:pt x="387" y="4326"/>
                      <a:pt x="407" y="4242"/>
                      <a:pt x="458" y="4242"/>
                    </a:cubicBezTo>
                    <a:cubicBezTo>
                      <a:pt x="466" y="4242"/>
                      <a:pt x="475" y="4245"/>
                      <a:pt x="485" y="4250"/>
                    </a:cubicBezTo>
                    <a:cubicBezTo>
                      <a:pt x="541" y="4281"/>
                      <a:pt x="540" y="4406"/>
                      <a:pt x="596" y="4406"/>
                    </a:cubicBezTo>
                    <a:cubicBezTo>
                      <a:pt x="603" y="4406"/>
                      <a:pt x="610" y="4405"/>
                      <a:pt x="619" y="4401"/>
                    </a:cubicBezTo>
                    <a:cubicBezTo>
                      <a:pt x="690" y="4365"/>
                      <a:pt x="681" y="4285"/>
                      <a:pt x="619" y="4258"/>
                    </a:cubicBezTo>
                    <a:cubicBezTo>
                      <a:pt x="521" y="4223"/>
                      <a:pt x="556" y="3973"/>
                      <a:pt x="654" y="3973"/>
                    </a:cubicBezTo>
                    <a:lnTo>
                      <a:pt x="654" y="3973"/>
                    </a:lnTo>
                    <a:cubicBezTo>
                      <a:pt x="643" y="3973"/>
                      <a:pt x="620" y="3977"/>
                      <a:pt x="599" y="3977"/>
                    </a:cubicBezTo>
                    <a:cubicBezTo>
                      <a:pt x="572" y="3977"/>
                      <a:pt x="548" y="3971"/>
                      <a:pt x="548" y="3947"/>
                    </a:cubicBezTo>
                    <a:cubicBezTo>
                      <a:pt x="548" y="3911"/>
                      <a:pt x="539" y="3822"/>
                      <a:pt x="476" y="3822"/>
                    </a:cubicBezTo>
                    <a:cubicBezTo>
                      <a:pt x="601" y="3822"/>
                      <a:pt x="601" y="3457"/>
                      <a:pt x="601" y="3377"/>
                    </a:cubicBezTo>
                    <a:cubicBezTo>
                      <a:pt x="593" y="3247"/>
                      <a:pt x="533" y="3125"/>
                      <a:pt x="442" y="3030"/>
                    </a:cubicBezTo>
                    <a:lnTo>
                      <a:pt x="442" y="3030"/>
                    </a:lnTo>
                    <a:cubicBezTo>
                      <a:pt x="474" y="3055"/>
                      <a:pt x="523" y="3088"/>
                      <a:pt x="551" y="3088"/>
                    </a:cubicBezTo>
                    <a:cubicBezTo>
                      <a:pt x="557" y="3088"/>
                      <a:pt x="562" y="3086"/>
                      <a:pt x="565" y="3083"/>
                    </a:cubicBezTo>
                    <a:lnTo>
                      <a:pt x="556" y="3020"/>
                    </a:lnTo>
                    <a:cubicBezTo>
                      <a:pt x="556" y="2994"/>
                      <a:pt x="556" y="3011"/>
                      <a:pt x="592" y="2994"/>
                    </a:cubicBezTo>
                    <a:cubicBezTo>
                      <a:pt x="654" y="2976"/>
                      <a:pt x="681" y="2913"/>
                      <a:pt x="592" y="2905"/>
                    </a:cubicBezTo>
                    <a:cubicBezTo>
                      <a:pt x="580" y="2905"/>
                      <a:pt x="570" y="2905"/>
                      <a:pt x="560" y="2905"/>
                    </a:cubicBezTo>
                    <a:cubicBezTo>
                      <a:pt x="528" y="2905"/>
                      <a:pt x="512" y="2900"/>
                      <a:pt x="512" y="2851"/>
                    </a:cubicBezTo>
                    <a:cubicBezTo>
                      <a:pt x="503" y="2815"/>
                      <a:pt x="512" y="2780"/>
                      <a:pt x="521" y="2735"/>
                    </a:cubicBezTo>
                    <a:cubicBezTo>
                      <a:pt x="530" y="2709"/>
                      <a:pt x="565" y="2717"/>
                      <a:pt x="565" y="2700"/>
                    </a:cubicBezTo>
                    <a:lnTo>
                      <a:pt x="565" y="2530"/>
                    </a:lnTo>
                    <a:cubicBezTo>
                      <a:pt x="565" y="2481"/>
                      <a:pt x="523" y="2466"/>
                      <a:pt x="480" y="2466"/>
                    </a:cubicBezTo>
                    <a:cubicBezTo>
                      <a:pt x="436" y="2466"/>
                      <a:pt x="392" y="2481"/>
                      <a:pt x="387" y="2495"/>
                    </a:cubicBezTo>
                    <a:cubicBezTo>
                      <a:pt x="387" y="2441"/>
                      <a:pt x="548" y="2334"/>
                      <a:pt x="583" y="2281"/>
                    </a:cubicBezTo>
                    <a:cubicBezTo>
                      <a:pt x="601" y="2251"/>
                      <a:pt x="607" y="2221"/>
                      <a:pt x="590" y="2221"/>
                    </a:cubicBezTo>
                    <a:cubicBezTo>
                      <a:pt x="582" y="2221"/>
                      <a:pt x="568" y="2228"/>
                      <a:pt x="548" y="2245"/>
                    </a:cubicBezTo>
                    <a:cubicBezTo>
                      <a:pt x="527" y="2261"/>
                      <a:pt x="484" y="2286"/>
                      <a:pt x="462" y="2286"/>
                    </a:cubicBezTo>
                    <a:cubicBezTo>
                      <a:pt x="446" y="2286"/>
                      <a:pt x="440" y="2273"/>
                      <a:pt x="458" y="2236"/>
                    </a:cubicBezTo>
                    <a:cubicBezTo>
                      <a:pt x="476" y="2183"/>
                      <a:pt x="512" y="2139"/>
                      <a:pt x="548" y="2094"/>
                    </a:cubicBezTo>
                    <a:cubicBezTo>
                      <a:pt x="548" y="2094"/>
                      <a:pt x="592" y="2067"/>
                      <a:pt x="592" y="2049"/>
                    </a:cubicBezTo>
                    <a:lnTo>
                      <a:pt x="592" y="2049"/>
                    </a:lnTo>
                    <a:cubicBezTo>
                      <a:pt x="592" y="2064"/>
                      <a:pt x="515" y="2079"/>
                      <a:pt x="472" y="2079"/>
                    </a:cubicBezTo>
                    <a:cubicBezTo>
                      <a:pt x="462" y="2079"/>
                      <a:pt x="454" y="2078"/>
                      <a:pt x="450" y="2076"/>
                    </a:cubicBezTo>
                    <a:cubicBezTo>
                      <a:pt x="432" y="2058"/>
                      <a:pt x="574" y="1951"/>
                      <a:pt x="583" y="1934"/>
                    </a:cubicBezTo>
                    <a:cubicBezTo>
                      <a:pt x="632" y="1890"/>
                      <a:pt x="642" y="1874"/>
                      <a:pt x="630" y="1874"/>
                    </a:cubicBezTo>
                    <a:cubicBezTo>
                      <a:pt x="602" y="1874"/>
                      <a:pt x="457" y="1961"/>
                      <a:pt x="442" y="1961"/>
                    </a:cubicBezTo>
                    <a:cubicBezTo>
                      <a:pt x="441" y="1961"/>
                      <a:pt x="441" y="1961"/>
                      <a:pt x="441" y="1960"/>
                    </a:cubicBezTo>
                    <a:cubicBezTo>
                      <a:pt x="414" y="1943"/>
                      <a:pt x="592" y="1791"/>
                      <a:pt x="503" y="1791"/>
                    </a:cubicBezTo>
                    <a:cubicBezTo>
                      <a:pt x="592" y="1791"/>
                      <a:pt x="565" y="1444"/>
                      <a:pt x="565" y="1381"/>
                    </a:cubicBezTo>
                    <a:cubicBezTo>
                      <a:pt x="548" y="1310"/>
                      <a:pt x="539" y="1239"/>
                      <a:pt x="512" y="1177"/>
                    </a:cubicBezTo>
                    <a:cubicBezTo>
                      <a:pt x="503" y="1123"/>
                      <a:pt x="592" y="1087"/>
                      <a:pt x="565" y="1043"/>
                    </a:cubicBezTo>
                    <a:cubicBezTo>
                      <a:pt x="548" y="1025"/>
                      <a:pt x="467" y="963"/>
                      <a:pt x="467" y="936"/>
                    </a:cubicBezTo>
                    <a:lnTo>
                      <a:pt x="467" y="936"/>
                    </a:lnTo>
                    <a:cubicBezTo>
                      <a:pt x="467" y="948"/>
                      <a:pt x="578" y="1008"/>
                      <a:pt x="620" y="1008"/>
                    </a:cubicBezTo>
                    <a:cubicBezTo>
                      <a:pt x="639" y="1008"/>
                      <a:pt x="643" y="996"/>
                      <a:pt x="619" y="963"/>
                    </a:cubicBezTo>
                    <a:cubicBezTo>
                      <a:pt x="583" y="918"/>
                      <a:pt x="619" y="856"/>
                      <a:pt x="548" y="820"/>
                    </a:cubicBezTo>
                    <a:cubicBezTo>
                      <a:pt x="477" y="797"/>
                      <a:pt x="572" y="746"/>
                      <a:pt x="559" y="722"/>
                    </a:cubicBezTo>
                    <a:lnTo>
                      <a:pt x="559" y="722"/>
                    </a:lnTo>
                    <a:cubicBezTo>
                      <a:pt x="580" y="734"/>
                      <a:pt x="604" y="740"/>
                      <a:pt x="629" y="740"/>
                    </a:cubicBezTo>
                    <a:cubicBezTo>
                      <a:pt x="659" y="740"/>
                      <a:pt x="690" y="731"/>
                      <a:pt x="717" y="713"/>
                    </a:cubicBezTo>
                    <a:cubicBezTo>
                      <a:pt x="752" y="687"/>
                      <a:pt x="628" y="544"/>
                      <a:pt x="663" y="464"/>
                    </a:cubicBezTo>
                    <a:cubicBezTo>
                      <a:pt x="690" y="414"/>
                      <a:pt x="720" y="395"/>
                      <a:pt x="749" y="395"/>
                    </a:cubicBezTo>
                    <a:cubicBezTo>
                      <a:pt x="835" y="395"/>
                      <a:pt x="919" y="562"/>
                      <a:pt x="939" y="615"/>
                    </a:cubicBezTo>
                    <a:cubicBezTo>
                      <a:pt x="939" y="509"/>
                      <a:pt x="984" y="411"/>
                      <a:pt x="1055" y="339"/>
                    </a:cubicBezTo>
                    <a:cubicBezTo>
                      <a:pt x="1082" y="384"/>
                      <a:pt x="1118" y="437"/>
                      <a:pt x="1162" y="482"/>
                    </a:cubicBezTo>
                    <a:cubicBezTo>
                      <a:pt x="1162" y="434"/>
                      <a:pt x="1198" y="430"/>
                      <a:pt x="1235" y="430"/>
                    </a:cubicBezTo>
                    <a:cubicBezTo>
                      <a:pt x="1242" y="430"/>
                      <a:pt x="1250" y="430"/>
                      <a:pt x="1257" y="430"/>
                    </a:cubicBezTo>
                    <a:cubicBezTo>
                      <a:pt x="1268" y="430"/>
                      <a:pt x="1278" y="430"/>
                      <a:pt x="1287" y="428"/>
                    </a:cubicBezTo>
                    <a:cubicBezTo>
                      <a:pt x="1304" y="420"/>
                      <a:pt x="1402" y="338"/>
                      <a:pt x="1395" y="315"/>
                    </a:cubicBezTo>
                    <a:lnTo>
                      <a:pt x="1395" y="315"/>
                    </a:lnTo>
                    <a:cubicBezTo>
                      <a:pt x="1429" y="375"/>
                      <a:pt x="1389" y="468"/>
                      <a:pt x="1454" y="468"/>
                    </a:cubicBezTo>
                    <a:cubicBezTo>
                      <a:pt x="1468" y="468"/>
                      <a:pt x="1485" y="464"/>
                      <a:pt x="1509" y="455"/>
                    </a:cubicBezTo>
                    <a:cubicBezTo>
                      <a:pt x="1538" y="442"/>
                      <a:pt x="1561" y="436"/>
                      <a:pt x="1580" y="436"/>
                    </a:cubicBezTo>
                    <a:cubicBezTo>
                      <a:pt x="1624" y="436"/>
                      <a:pt x="1640" y="472"/>
                      <a:pt x="1634" y="535"/>
                    </a:cubicBezTo>
                    <a:cubicBezTo>
                      <a:pt x="1697" y="535"/>
                      <a:pt x="1670" y="491"/>
                      <a:pt x="1697" y="464"/>
                    </a:cubicBezTo>
                    <a:cubicBezTo>
                      <a:pt x="1714" y="428"/>
                      <a:pt x="1803" y="455"/>
                      <a:pt x="1848" y="428"/>
                    </a:cubicBezTo>
                    <a:cubicBezTo>
                      <a:pt x="1901" y="402"/>
                      <a:pt x="1866" y="348"/>
                      <a:pt x="1892" y="313"/>
                    </a:cubicBezTo>
                    <a:cubicBezTo>
                      <a:pt x="1919" y="286"/>
                      <a:pt x="1982" y="313"/>
                      <a:pt x="1982" y="277"/>
                    </a:cubicBezTo>
                    <a:lnTo>
                      <a:pt x="1982" y="277"/>
                    </a:lnTo>
                    <a:cubicBezTo>
                      <a:pt x="1982" y="348"/>
                      <a:pt x="1964" y="348"/>
                      <a:pt x="2035" y="348"/>
                    </a:cubicBezTo>
                    <a:lnTo>
                      <a:pt x="2169" y="348"/>
                    </a:lnTo>
                    <a:cubicBezTo>
                      <a:pt x="2169" y="384"/>
                      <a:pt x="2169" y="446"/>
                      <a:pt x="2124" y="446"/>
                    </a:cubicBezTo>
                    <a:cubicBezTo>
                      <a:pt x="2106" y="464"/>
                      <a:pt x="2071" y="446"/>
                      <a:pt x="2071" y="491"/>
                    </a:cubicBezTo>
                    <a:cubicBezTo>
                      <a:pt x="2204" y="491"/>
                      <a:pt x="2222" y="384"/>
                      <a:pt x="2329" y="339"/>
                    </a:cubicBezTo>
                    <a:cubicBezTo>
                      <a:pt x="2344" y="331"/>
                      <a:pt x="2354" y="328"/>
                      <a:pt x="2361" y="328"/>
                    </a:cubicBezTo>
                    <a:cubicBezTo>
                      <a:pt x="2400" y="328"/>
                      <a:pt x="2329" y="437"/>
                      <a:pt x="2329" y="437"/>
                    </a:cubicBezTo>
                    <a:cubicBezTo>
                      <a:pt x="2356" y="428"/>
                      <a:pt x="2382" y="411"/>
                      <a:pt x="2409" y="402"/>
                    </a:cubicBezTo>
                    <a:cubicBezTo>
                      <a:pt x="2431" y="379"/>
                      <a:pt x="2445" y="368"/>
                      <a:pt x="2458" y="368"/>
                    </a:cubicBezTo>
                    <a:cubicBezTo>
                      <a:pt x="2471" y="368"/>
                      <a:pt x="2485" y="379"/>
                      <a:pt x="2507" y="402"/>
                    </a:cubicBezTo>
                    <a:cubicBezTo>
                      <a:pt x="2524" y="418"/>
                      <a:pt x="2570" y="435"/>
                      <a:pt x="2608" y="435"/>
                    </a:cubicBezTo>
                    <a:cubicBezTo>
                      <a:pt x="2651" y="435"/>
                      <a:pt x="2683" y="414"/>
                      <a:pt x="2650" y="348"/>
                    </a:cubicBezTo>
                    <a:lnTo>
                      <a:pt x="2650" y="348"/>
                    </a:lnTo>
                    <a:cubicBezTo>
                      <a:pt x="2658" y="352"/>
                      <a:pt x="2665" y="354"/>
                      <a:pt x="2671" y="354"/>
                    </a:cubicBezTo>
                    <a:cubicBezTo>
                      <a:pt x="2690" y="354"/>
                      <a:pt x="2696" y="337"/>
                      <a:pt x="2703" y="330"/>
                    </a:cubicBezTo>
                    <a:cubicBezTo>
                      <a:pt x="2721" y="330"/>
                      <a:pt x="2694" y="446"/>
                      <a:pt x="2694" y="455"/>
                    </a:cubicBezTo>
                    <a:cubicBezTo>
                      <a:pt x="2694" y="476"/>
                      <a:pt x="2704" y="483"/>
                      <a:pt x="2717" y="483"/>
                    </a:cubicBezTo>
                    <a:cubicBezTo>
                      <a:pt x="2732" y="483"/>
                      <a:pt x="2751" y="473"/>
                      <a:pt x="2765" y="464"/>
                    </a:cubicBezTo>
                    <a:cubicBezTo>
                      <a:pt x="2881" y="411"/>
                      <a:pt x="2863" y="259"/>
                      <a:pt x="2988" y="259"/>
                    </a:cubicBezTo>
                    <a:cubicBezTo>
                      <a:pt x="2979" y="313"/>
                      <a:pt x="2979" y="366"/>
                      <a:pt x="3006" y="419"/>
                    </a:cubicBezTo>
                    <a:cubicBezTo>
                      <a:pt x="3022" y="448"/>
                      <a:pt x="3042" y="459"/>
                      <a:pt x="3062" y="459"/>
                    </a:cubicBezTo>
                    <a:cubicBezTo>
                      <a:pt x="3097" y="459"/>
                      <a:pt x="3131" y="421"/>
                      <a:pt x="3131" y="375"/>
                    </a:cubicBezTo>
                    <a:cubicBezTo>
                      <a:pt x="3131" y="437"/>
                      <a:pt x="3148" y="509"/>
                      <a:pt x="3220" y="509"/>
                    </a:cubicBezTo>
                    <a:cubicBezTo>
                      <a:pt x="3220" y="479"/>
                      <a:pt x="3196" y="343"/>
                      <a:pt x="3236" y="343"/>
                    </a:cubicBezTo>
                    <a:cubicBezTo>
                      <a:pt x="3245" y="343"/>
                      <a:pt x="3257" y="350"/>
                      <a:pt x="3273" y="366"/>
                    </a:cubicBezTo>
                    <a:cubicBezTo>
                      <a:pt x="3309" y="411"/>
                      <a:pt x="3309" y="500"/>
                      <a:pt x="3389" y="500"/>
                    </a:cubicBezTo>
                    <a:cubicBezTo>
                      <a:pt x="3435" y="500"/>
                      <a:pt x="3454" y="460"/>
                      <a:pt x="3493" y="460"/>
                    </a:cubicBezTo>
                    <a:cubicBezTo>
                      <a:pt x="3499" y="460"/>
                      <a:pt x="3506" y="461"/>
                      <a:pt x="3514" y="464"/>
                    </a:cubicBezTo>
                    <a:cubicBezTo>
                      <a:pt x="3514" y="506"/>
                      <a:pt x="3592" y="517"/>
                      <a:pt x="3665" y="517"/>
                    </a:cubicBezTo>
                    <a:cubicBezTo>
                      <a:pt x="3715" y="517"/>
                      <a:pt x="3763" y="512"/>
                      <a:pt x="3781" y="509"/>
                    </a:cubicBezTo>
                    <a:cubicBezTo>
                      <a:pt x="3852" y="500"/>
                      <a:pt x="3754" y="411"/>
                      <a:pt x="3781" y="384"/>
                    </a:cubicBezTo>
                    <a:cubicBezTo>
                      <a:pt x="3788" y="377"/>
                      <a:pt x="3795" y="374"/>
                      <a:pt x="3801" y="374"/>
                    </a:cubicBezTo>
                    <a:cubicBezTo>
                      <a:pt x="3847" y="374"/>
                      <a:pt x="3889" y="512"/>
                      <a:pt x="3897" y="535"/>
                    </a:cubicBezTo>
                    <a:cubicBezTo>
                      <a:pt x="3909" y="567"/>
                      <a:pt x="3967" y="572"/>
                      <a:pt x="4013" y="572"/>
                    </a:cubicBezTo>
                    <a:cubicBezTo>
                      <a:pt x="4031" y="572"/>
                      <a:pt x="4047" y="571"/>
                      <a:pt x="4057" y="571"/>
                    </a:cubicBezTo>
                    <a:cubicBezTo>
                      <a:pt x="4146" y="571"/>
                      <a:pt x="4235" y="553"/>
                      <a:pt x="4315" y="526"/>
                    </a:cubicBezTo>
                    <a:cubicBezTo>
                      <a:pt x="4340" y="518"/>
                      <a:pt x="4474" y="444"/>
                      <a:pt x="4505" y="444"/>
                    </a:cubicBezTo>
                    <a:cubicBezTo>
                      <a:pt x="4508" y="444"/>
                      <a:pt x="4510" y="445"/>
                      <a:pt x="4511" y="446"/>
                    </a:cubicBezTo>
                    <a:cubicBezTo>
                      <a:pt x="4528" y="463"/>
                      <a:pt x="4392" y="626"/>
                      <a:pt x="4432" y="626"/>
                    </a:cubicBezTo>
                    <a:cubicBezTo>
                      <a:pt x="4434" y="626"/>
                      <a:pt x="4437" y="625"/>
                      <a:pt x="4440" y="624"/>
                    </a:cubicBezTo>
                    <a:cubicBezTo>
                      <a:pt x="4502" y="606"/>
                      <a:pt x="4725" y="509"/>
                      <a:pt x="4725" y="455"/>
                    </a:cubicBezTo>
                    <a:cubicBezTo>
                      <a:pt x="4725" y="526"/>
                      <a:pt x="4770" y="553"/>
                      <a:pt x="4841" y="562"/>
                    </a:cubicBezTo>
                    <a:cubicBezTo>
                      <a:pt x="4855" y="564"/>
                      <a:pt x="4869" y="565"/>
                      <a:pt x="4884" y="565"/>
                    </a:cubicBezTo>
                    <a:cubicBezTo>
                      <a:pt x="4922" y="565"/>
                      <a:pt x="4960" y="557"/>
                      <a:pt x="4992" y="544"/>
                    </a:cubicBezTo>
                    <a:cubicBezTo>
                      <a:pt x="5037" y="526"/>
                      <a:pt x="5046" y="491"/>
                      <a:pt x="5090" y="473"/>
                    </a:cubicBezTo>
                    <a:cubicBezTo>
                      <a:pt x="5110" y="465"/>
                      <a:pt x="5128" y="462"/>
                      <a:pt x="5145" y="462"/>
                    </a:cubicBezTo>
                    <a:cubicBezTo>
                      <a:pt x="5231" y="462"/>
                      <a:pt x="5294" y="541"/>
                      <a:pt x="5375" y="571"/>
                    </a:cubicBezTo>
                    <a:cubicBezTo>
                      <a:pt x="5381" y="572"/>
                      <a:pt x="5387" y="573"/>
                      <a:pt x="5391" y="573"/>
                    </a:cubicBezTo>
                    <a:cubicBezTo>
                      <a:pt x="5411" y="573"/>
                      <a:pt x="5411" y="557"/>
                      <a:pt x="5411" y="535"/>
                    </a:cubicBezTo>
                    <a:lnTo>
                      <a:pt x="5518" y="535"/>
                    </a:lnTo>
                    <a:cubicBezTo>
                      <a:pt x="5580" y="535"/>
                      <a:pt x="5642" y="491"/>
                      <a:pt x="5714" y="491"/>
                    </a:cubicBezTo>
                    <a:cubicBezTo>
                      <a:pt x="5767" y="500"/>
                      <a:pt x="5821" y="509"/>
                      <a:pt x="5874" y="526"/>
                    </a:cubicBezTo>
                    <a:cubicBezTo>
                      <a:pt x="5892" y="531"/>
                      <a:pt x="5914" y="535"/>
                      <a:pt x="5935" y="535"/>
                    </a:cubicBezTo>
                    <a:cubicBezTo>
                      <a:pt x="5956" y="535"/>
                      <a:pt x="5976" y="531"/>
                      <a:pt x="5990" y="517"/>
                    </a:cubicBezTo>
                    <a:cubicBezTo>
                      <a:pt x="6005" y="495"/>
                      <a:pt x="6048" y="488"/>
                      <a:pt x="6098" y="488"/>
                    </a:cubicBezTo>
                    <a:cubicBezTo>
                      <a:pt x="6164" y="488"/>
                      <a:pt x="6243" y="500"/>
                      <a:pt x="6284" y="500"/>
                    </a:cubicBezTo>
                    <a:cubicBezTo>
                      <a:pt x="6309" y="500"/>
                      <a:pt x="6486" y="428"/>
                      <a:pt x="6505" y="428"/>
                    </a:cubicBezTo>
                    <a:cubicBezTo>
                      <a:pt x="6506" y="428"/>
                      <a:pt x="6506" y="428"/>
                      <a:pt x="6506" y="428"/>
                    </a:cubicBezTo>
                    <a:cubicBezTo>
                      <a:pt x="6506" y="428"/>
                      <a:pt x="6483" y="490"/>
                      <a:pt x="6473" y="499"/>
                    </a:cubicBezTo>
                    <a:lnTo>
                      <a:pt x="6473" y="499"/>
                    </a:lnTo>
                    <a:lnTo>
                      <a:pt x="6569" y="455"/>
                    </a:lnTo>
                    <a:cubicBezTo>
                      <a:pt x="6577" y="447"/>
                      <a:pt x="6643" y="357"/>
                      <a:pt x="6664" y="357"/>
                    </a:cubicBezTo>
                    <a:cubicBezTo>
                      <a:pt x="6665" y="357"/>
                      <a:pt x="6666" y="357"/>
                      <a:pt x="6667" y="357"/>
                    </a:cubicBezTo>
                    <a:cubicBezTo>
                      <a:pt x="6685" y="357"/>
                      <a:pt x="6667" y="428"/>
                      <a:pt x="6685" y="446"/>
                    </a:cubicBezTo>
                    <a:cubicBezTo>
                      <a:pt x="6716" y="452"/>
                      <a:pt x="6748" y="459"/>
                      <a:pt x="6776" y="459"/>
                    </a:cubicBezTo>
                    <a:cubicBezTo>
                      <a:pt x="6788" y="459"/>
                      <a:pt x="6799" y="458"/>
                      <a:pt x="6809" y="455"/>
                    </a:cubicBezTo>
                    <a:cubicBezTo>
                      <a:pt x="6842" y="441"/>
                      <a:pt x="6881" y="425"/>
                      <a:pt x="6912" y="425"/>
                    </a:cubicBezTo>
                    <a:cubicBezTo>
                      <a:pt x="6940" y="425"/>
                      <a:pt x="6961" y="439"/>
                      <a:pt x="6961" y="482"/>
                    </a:cubicBezTo>
                    <a:cubicBezTo>
                      <a:pt x="6961" y="455"/>
                      <a:pt x="7014" y="411"/>
                      <a:pt x="7005" y="393"/>
                    </a:cubicBezTo>
                    <a:lnTo>
                      <a:pt x="7005" y="393"/>
                    </a:lnTo>
                    <a:cubicBezTo>
                      <a:pt x="7041" y="464"/>
                      <a:pt x="7068" y="464"/>
                      <a:pt x="7148" y="464"/>
                    </a:cubicBezTo>
                    <a:cubicBezTo>
                      <a:pt x="7161" y="467"/>
                      <a:pt x="7174" y="468"/>
                      <a:pt x="7187" y="468"/>
                    </a:cubicBezTo>
                    <a:cubicBezTo>
                      <a:pt x="7218" y="468"/>
                      <a:pt x="7250" y="461"/>
                      <a:pt x="7281" y="455"/>
                    </a:cubicBezTo>
                    <a:cubicBezTo>
                      <a:pt x="7299" y="437"/>
                      <a:pt x="7281" y="419"/>
                      <a:pt x="7308" y="419"/>
                    </a:cubicBezTo>
                    <a:cubicBezTo>
                      <a:pt x="7397" y="419"/>
                      <a:pt x="7424" y="464"/>
                      <a:pt x="7513" y="473"/>
                    </a:cubicBezTo>
                    <a:cubicBezTo>
                      <a:pt x="7526" y="473"/>
                      <a:pt x="7559" y="471"/>
                      <a:pt x="7596" y="471"/>
                    </a:cubicBezTo>
                    <a:cubicBezTo>
                      <a:pt x="7660" y="471"/>
                      <a:pt x="7736" y="478"/>
                      <a:pt x="7736" y="517"/>
                    </a:cubicBezTo>
                    <a:cubicBezTo>
                      <a:pt x="7825" y="517"/>
                      <a:pt x="7744" y="428"/>
                      <a:pt x="7807" y="402"/>
                    </a:cubicBezTo>
                    <a:cubicBezTo>
                      <a:pt x="7811" y="400"/>
                      <a:pt x="7815" y="399"/>
                      <a:pt x="7818" y="399"/>
                    </a:cubicBezTo>
                    <a:cubicBezTo>
                      <a:pt x="7848" y="399"/>
                      <a:pt x="7870" y="457"/>
                      <a:pt x="7878" y="473"/>
                    </a:cubicBezTo>
                    <a:cubicBezTo>
                      <a:pt x="7905" y="491"/>
                      <a:pt x="7932" y="500"/>
                      <a:pt x="7949" y="509"/>
                    </a:cubicBezTo>
                    <a:cubicBezTo>
                      <a:pt x="7953" y="510"/>
                      <a:pt x="7958" y="510"/>
                      <a:pt x="7964" y="510"/>
                    </a:cubicBezTo>
                    <a:cubicBezTo>
                      <a:pt x="8022" y="510"/>
                      <a:pt x="8158" y="451"/>
                      <a:pt x="8227" y="451"/>
                    </a:cubicBezTo>
                    <a:cubicBezTo>
                      <a:pt x="8253" y="451"/>
                      <a:pt x="8270" y="459"/>
                      <a:pt x="8270" y="482"/>
                    </a:cubicBezTo>
                    <a:cubicBezTo>
                      <a:pt x="8270" y="455"/>
                      <a:pt x="8288" y="313"/>
                      <a:pt x="8323" y="313"/>
                    </a:cubicBezTo>
                    <a:cubicBezTo>
                      <a:pt x="8359" y="313"/>
                      <a:pt x="8359" y="375"/>
                      <a:pt x="8368" y="384"/>
                    </a:cubicBezTo>
                    <a:cubicBezTo>
                      <a:pt x="8386" y="393"/>
                      <a:pt x="8404" y="402"/>
                      <a:pt x="8421" y="411"/>
                    </a:cubicBezTo>
                    <a:cubicBezTo>
                      <a:pt x="8443" y="422"/>
                      <a:pt x="8469" y="429"/>
                      <a:pt x="8496" y="429"/>
                    </a:cubicBezTo>
                    <a:cubicBezTo>
                      <a:pt x="8512" y="429"/>
                      <a:pt x="8529" y="426"/>
                      <a:pt x="8546" y="419"/>
                    </a:cubicBezTo>
                    <a:cubicBezTo>
                      <a:pt x="8555" y="419"/>
                      <a:pt x="8566" y="417"/>
                      <a:pt x="8576" y="417"/>
                    </a:cubicBezTo>
                    <a:cubicBezTo>
                      <a:pt x="8586" y="417"/>
                      <a:pt x="8595" y="419"/>
                      <a:pt x="8600" y="428"/>
                    </a:cubicBezTo>
                    <a:cubicBezTo>
                      <a:pt x="8617" y="473"/>
                      <a:pt x="8555" y="544"/>
                      <a:pt x="8573" y="562"/>
                    </a:cubicBezTo>
                    <a:cubicBezTo>
                      <a:pt x="8575" y="565"/>
                      <a:pt x="8579" y="567"/>
                      <a:pt x="8584" y="567"/>
                    </a:cubicBezTo>
                    <a:cubicBezTo>
                      <a:pt x="8617" y="567"/>
                      <a:pt x="8701" y="500"/>
                      <a:pt x="8724" y="500"/>
                    </a:cubicBezTo>
                    <a:cubicBezTo>
                      <a:pt x="8822" y="509"/>
                      <a:pt x="8911" y="526"/>
                      <a:pt x="9000" y="562"/>
                    </a:cubicBezTo>
                    <a:cubicBezTo>
                      <a:pt x="9005" y="563"/>
                      <a:pt x="9009" y="564"/>
                      <a:pt x="9012" y="564"/>
                    </a:cubicBezTo>
                    <a:cubicBezTo>
                      <a:pt x="9069" y="564"/>
                      <a:pt x="9036" y="411"/>
                      <a:pt x="9091" y="411"/>
                    </a:cubicBezTo>
                    <a:cubicBezTo>
                      <a:pt x="9103" y="411"/>
                      <a:pt x="9120" y="419"/>
                      <a:pt x="9143" y="437"/>
                    </a:cubicBezTo>
                    <a:cubicBezTo>
                      <a:pt x="9205" y="484"/>
                      <a:pt x="9226" y="530"/>
                      <a:pt x="9300" y="530"/>
                    </a:cubicBezTo>
                    <a:cubicBezTo>
                      <a:pt x="9312" y="530"/>
                      <a:pt x="9325" y="529"/>
                      <a:pt x="9339" y="526"/>
                    </a:cubicBezTo>
                    <a:cubicBezTo>
                      <a:pt x="9365" y="520"/>
                      <a:pt x="9419" y="438"/>
                      <a:pt x="9453" y="438"/>
                    </a:cubicBezTo>
                    <a:cubicBezTo>
                      <a:pt x="9466" y="438"/>
                      <a:pt x="9476" y="450"/>
                      <a:pt x="9481" y="482"/>
                    </a:cubicBezTo>
                    <a:cubicBezTo>
                      <a:pt x="9488" y="530"/>
                      <a:pt x="9506" y="547"/>
                      <a:pt x="9528" y="547"/>
                    </a:cubicBezTo>
                    <a:cubicBezTo>
                      <a:pt x="9569" y="547"/>
                      <a:pt x="9625" y="493"/>
                      <a:pt x="9660" y="464"/>
                    </a:cubicBezTo>
                    <a:cubicBezTo>
                      <a:pt x="9681" y="445"/>
                      <a:pt x="9699" y="437"/>
                      <a:pt x="9716" y="437"/>
                    </a:cubicBezTo>
                    <a:cubicBezTo>
                      <a:pt x="9769" y="437"/>
                      <a:pt x="9806" y="511"/>
                      <a:pt x="9873" y="517"/>
                    </a:cubicBezTo>
                    <a:cubicBezTo>
                      <a:pt x="9878" y="518"/>
                      <a:pt x="9883" y="519"/>
                      <a:pt x="9887" y="519"/>
                    </a:cubicBezTo>
                    <a:cubicBezTo>
                      <a:pt x="9956" y="519"/>
                      <a:pt x="9901" y="382"/>
                      <a:pt x="9918" y="348"/>
                    </a:cubicBezTo>
                    <a:cubicBezTo>
                      <a:pt x="9920" y="343"/>
                      <a:pt x="9923" y="341"/>
                      <a:pt x="9926" y="341"/>
                    </a:cubicBezTo>
                    <a:cubicBezTo>
                      <a:pt x="9952" y="341"/>
                      <a:pt x="10015" y="447"/>
                      <a:pt x="10053" y="447"/>
                    </a:cubicBezTo>
                    <a:cubicBezTo>
                      <a:pt x="10059" y="447"/>
                      <a:pt x="10065" y="444"/>
                      <a:pt x="10069" y="437"/>
                    </a:cubicBezTo>
                    <a:cubicBezTo>
                      <a:pt x="10078" y="419"/>
                      <a:pt x="10043" y="393"/>
                      <a:pt x="10060" y="366"/>
                    </a:cubicBezTo>
                    <a:cubicBezTo>
                      <a:pt x="10074" y="362"/>
                      <a:pt x="10089" y="359"/>
                      <a:pt x="10105" y="359"/>
                    </a:cubicBezTo>
                    <a:cubicBezTo>
                      <a:pt x="10120" y="359"/>
                      <a:pt x="10136" y="362"/>
                      <a:pt x="10149" y="366"/>
                    </a:cubicBezTo>
                    <a:cubicBezTo>
                      <a:pt x="10203" y="419"/>
                      <a:pt x="10114" y="482"/>
                      <a:pt x="10221" y="509"/>
                    </a:cubicBezTo>
                    <a:cubicBezTo>
                      <a:pt x="10292" y="525"/>
                      <a:pt x="10366" y="534"/>
                      <a:pt x="10439" y="534"/>
                    </a:cubicBezTo>
                    <a:cubicBezTo>
                      <a:pt x="10522" y="534"/>
                      <a:pt x="10604" y="523"/>
                      <a:pt x="10684" y="500"/>
                    </a:cubicBezTo>
                    <a:cubicBezTo>
                      <a:pt x="10728" y="482"/>
                      <a:pt x="10737" y="464"/>
                      <a:pt x="10782" y="464"/>
                    </a:cubicBezTo>
                    <a:cubicBezTo>
                      <a:pt x="10795" y="451"/>
                      <a:pt x="10804" y="445"/>
                      <a:pt x="10811" y="445"/>
                    </a:cubicBezTo>
                    <a:cubicBezTo>
                      <a:pt x="10846" y="445"/>
                      <a:pt x="10810" y="589"/>
                      <a:pt x="10817" y="589"/>
                    </a:cubicBezTo>
                    <a:cubicBezTo>
                      <a:pt x="10879" y="589"/>
                      <a:pt x="10872" y="480"/>
                      <a:pt x="10918" y="480"/>
                    </a:cubicBezTo>
                    <a:cubicBezTo>
                      <a:pt x="10932" y="480"/>
                      <a:pt x="10950" y="490"/>
                      <a:pt x="10978" y="517"/>
                    </a:cubicBezTo>
                    <a:cubicBezTo>
                      <a:pt x="10996" y="517"/>
                      <a:pt x="11022" y="517"/>
                      <a:pt x="11040" y="509"/>
                    </a:cubicBezTo>
                    <a:cubicBezTo>
                      <a:pt x="11079" y="502"/>
                      <a:pt x="11282" y="439"/>
                      <a:pt x="11390" y="439"/>
                    </a:cubicBezTo>
                    <a:cubicBezTo>
                      <a:pt x="11431" y="439"/>
                      <a:pt x="11459" y="448"/>
                      <a:pt x="11459" y="473"/>
                    </a:cubicBezTo>
                    <a:lnTo>
                      <a:pt x="11610" y="330"/>
                    </a:lnTo>
                    <a:cubicBezTo>
                      <a:pt x="11610" y="411"/>
                      <a:pt x="11681" y="428"/>
                      <a:pt x="11735" y="428"/>
                    </a:cubicBezTo>
                    <a:cubicBezTo>
                      <a:pt x="11797" y="437"/>
                      <a:pt x="11797" y="491"/>
                      <a:pt x="11824" y="544"/>
                    </a:cubicBezTo>
                    <a:cubicBezTo>
                      <a:pt x="11827" y="549"/>
                      <a:pt x="11831" y="550"/>
                      <a:pt x="11835" y="550"/>
                    </a:cubicBezTo>
                    <a:cubicBezTo>
                      <a:pt x="11872" y="550"/>
                      <a:pt x="11929" y="384"/>
                      <a:pt x="11993" y="384"/>
                    </a:cubicBezTo>
                    <a:cubicBezTo>
                      <a:pt x="11993" y="411"/>
                      <a:pt x="11958" y="553"/>
                      <a:pt x="11984" y="562"/>
                    </a:cubicBezTo>
                    <a:cubicBezTo>
                      <a:pt x="11994" y="565"/>
                      <a:pt x="12003" y="566"/>
                      <a:pt x="12013" y="566"/>
                    </a:cubicBezTo>
                    <a:cubicBezTo>
                      <a:pt x="12067" y="566"/>
                      <a:pt x="12121" y="526"/>
                      <a:pt x="12136" y="473"/>
                    </a:cubicBezTo>
                    <a:cubicBezTo>
                      <a:pt x="12136" y="437"/>
                      <a:pt x="12091" y="393"/>
                      <a:pt x="12154" y="393"/>
                    </a:cubicBezTo>
                    <a:cubicBezTo>
                      <a:pt x="12189" y="393"/>
                      <a:pt x="12198" y="393"/>
                      <a:pt x="12216" y="428"/>
                    </a:cubicBezTo>
                    <a:cubicBezTo>
                      <a:pt x="12252" y="482"/>
                      <a:pt x="12207" y="562"/>
                      <a:pt x="12234" y="606"/>
                    </a:cubicBezTo>
                    <a:cubicBezTo>
                      <a:pt x="12234" y="607"/>
                      <a:pt x="12235" y="607"/>
                      <a:pt x="12235" y="607"/>
                    </a:cubicBezTo>
                    <a:cubicBezTo>
                      <a:pt x="12246" y="607"/>
                      <a:pt x="12278" y="535"/>
                      <a:pt x="12278" y="535"/>
                    </a:cubicBezTo>
                    <a:cubicBezTo>
                      <a:pt x="12314" y="509"/>
                      <a:pt x="12349" y="491"/>
                      <a:pt x="12394" y="491"/>
                    </a:cubicBezTo>
                    <a:cubicBezTo>
                      <a:pt x="12421" y="491"/>
                      <a:pt x="12427" y="506"/>
                      <a:pt x="12440" y="506"/>
                    </a:cubicBezTo>
                    <a:cubicBezTo>
                      <a:pt x="12445" y="506"/>
                      <a:pt x="12450" y="504"/>
                      <a:pt x="12456" y="500"/>
                    </a:cubicBezTo>
                    <a:cubicBezTo>
                      <a:pt x="12492" y="482"/>
                      <a:pt x="12510" y="446"/>
                      <a:pt x="12537" y="419"/>
                    </a:cubicBezTo>
                    <a:cubicBezTo>
                      <a:pt x="12540" y="413"/>
                      <a:pt x="12544" y="411"/>
                      <a:pt x="12548" y="411"/>
                    </a:cubicBezTo>
                    <a:cubicBezTo>
                      <a:pt x="12567" y="411"/>
                      <a:pt x="12589" y="482"/>
                      <a:pt x="12623" y="482"/>
                    </a:cubicBezTo>
                    <a:cubicBezTo>
                      <a:pt x="12629" y="482"/>
                      <a:pt x="12636" y="479"/>
                      <a:pt x="12643" y="473"/>
                    </a:cubicBezTo>
                    <a:cubicBezTo>
                      <a:pt x="12670" y="455"/>
                      <a:pt x="12670" y="411"/>
                      <a:pt x="12706" y="402"/>
                    </a:cubicBezTo>
                    <a:lnTo>
                      <a:pt x="12804" y="402"/>
                    </a:lnTo>
                    <a:cubicBezTo>
                      <a:pt x="12724" y="402"/>
                      <a:pt x="12608" y="500"/>
                      <a:pt x="12741" y="509"/>
                    </a:cubicBezTo>
                    <a:cubicBezTo>
                      <a:pt x="12795" y="509"/>
                      <a:pt x="12911" y="491"/>
                      <a:pt x="12920" y="419"/>
                    </a:cubicBezTo>
                    <a:cubicBezTo>
                      <a:pt x="12920" y="501"/>
                      <a:pt x="13042" y="518"/>
                      <a:pt x="13165" y="518"/>
                    </a:cubicBezTo>
                    <a:cubicBezTo>
                      <a:pt x="13257" y="518"/>
                      <a:pt x="13350" y="509"/>
                      <a:pt x="13392" y="509"/>
                    </a:cubicBezTo>
                    <a:cubicBezTo>
                      <a:pt x="13490" y="509"/>
                      <a:pt x="13445" y="446"/>
                      <a:pt x="13445" y="366"/>
                    </a:cubicBezTo>
                    <a:cubicBezTo>
                      <a:pt x="13467" y="321"/>
                      <a:pt x="13483" y="299"/>
                      <a:pt x="13497" y="299"/>
                    </a:cubicBezTo>
                    <a:cubicBezTo>
                      <a:pt x="13512" y="299"/>
                      <a:pt x="13525" y="321"/>
                      <a:pt x="13543" y="366"/>
                    </a:cubicBezTo>
                    <a:cubicBezTo>
                      <a:pt x="13543" y="509"/>
                      <a:pt x="13766" y="562"/>
                      <a:pt x="13882" y="562"/>
                    </a:cubicBezTo>
                    <a:cubicBezTo>
                      <a:pt x="13892" y="563"/>
                      <a:pt x="13903" y="564"/>
                      <a:pt x="13914" y="564"/>
                    </a:cubicBezTo>
                    <a:cubicBezTo>
                      <a:pt x="13965" y="564"/>
                      <a:pt x="14014" y="547"/>
                      <a:pt x="14051" y="517"/>
                    </a:cubicBezTo>
                    <a:cubicBezTo>
                      <a:pt x="14091" y="453"/>
                      <a:pt x="14152" y="418"/>
                      <a:pt x="14223" y="418"/>
                    </a:cubicBezTo>
                    <a:cubicBezTo>
                      <a:pt x="14231" y="418"/>
                      <a:pt x="14239" y="419"/>
                      <a:pt x="14247" y="419"/>
                    </a:cubicBezTo>
                    <a:cubicBezTo>
                      <a:pt x="14140" y="419"/>
                      <a:pt x="14104" y="517"/>
                      <a:pt x="14229" y="517"/>
                    </a:cubicBezTo>
                    <a:lnTo>
                      <a:pt x="14523" y="517"/>
                    </a:lnTo>
                    <a:cubicBezTo>
                      <a:pt x="14625" y="517"/>
                      <a:pt x="14679" y="510"/>
                      <a:pt x="14727" y="441"/>
                    </a:cubicBezTo>
                    <a:lnTo>
                      <a:pt x="14727" y="441"/>
                    </a:lnTo>
                    <a:cubicBezTo>
                      <a:pt x="14711" y="473"/>
                      <a:pt x="14703" y="511"/>
                      <a:pt x="14710" y="544"/>
                    </a:cubicBezTo>
                    <a:cubicBezTo>
                      <a:pt x="14721" y="566"/>
                      <a:pt x="14752" y="581"/>
                      <a:pt x="14777" y="581"/>
                    </a:cubicBezTo>
                    <a:cubicBezTo>
                      <a:pt x="14792" y="581"/>
                      <a:pt x="14804" y="576"/>
                      <a:pt x="14808" y="562"/>
                    </a:cubicBezTo>
                    <a:cubicBezTo>
                      <a:pt x="14808" y="517"/>
                      <a:pt x="14879" y="535"/>
                      <a:pt x="14933" y="526"/>
                    </a:cubicBezTo>
                    <a:cubicBezTo>
                      <a:pt x="14959" y="526"/>
                      <a:pt x="14959" y="473"/>
                      <a:pt x="14977" y="455"/>
                    </a:cubicBezTo>
                    <a:cubicBezTo>
                      <a:pt x="14981" y="453"/>
                      <a:pt x="14985" y="451"/>
                      <a:pt x="14989" y="451"/>
                    </a:cubicBezTo>
                    <a:cubicBezTo>
                      <a:pt x="15016" y="451"/>
                      <a:pt x="15053" y="493"/>
                      <a:pt x="15084" y="509"/>
                    </a:cubicBezTo>
                    <a:cubicBezTo>
                      <a:pt x="15120" y="517"/>
                      <a:pt x="15155" y="517"/>
                      <a:pt x="15182" y="517"/>
                    </a:cubicBezTo>
                    <a:cubicBezTo>
                      <a:pt x="15227" y="517"/>
                      <a:pt x="15262" y="500"/>
                      <a:pt x="15289" y="464"/>
                    </a:cubicBezTo>
                    <a:cubicBezTo>
                      <a:pt x="15294" y="439"/>
                      <a:pt x="15310" y="434"/>
                      <a:pt x="15331" y="434"/>
                    </a:cubicBezTo>
                    <a:cubicBezTo>
                      <a:pt x="15347" y="434"/>
                      <a:pt x="15367" y="437"/>
                      <a:pt x="15387" y="437"/>
                    </a:cubicBezTo>
                    <a:cubicBezTo>
                      <a:pt x="15387" y="488"/>
                      <a:pt x="15373" y="511"/>
                      <a:pt x="15394" y="511"/>
                    </a:cubicBezTo>
                    <a:cubicBezTo>
                      <a:pt x="15403" y="511"/>
                      <a:pt x="15417" y="507"/>
                      <a:pt x="15440" y="500"/>
                    </a:cubicBezTo>
                    <a:cubicBezTo>
                      <a:pt x="15494" y="482"/>
                      <a:pt x="15538" y="464"/>
                      <a:pt x="15583" y="446"/>
                    </a:cubicBezTo>
                    <a:cubicBezTo>
                      <a:pt x="15576" y="446"/>
                      <a:pt x="15620" y="423"/>
                      <a:pt x="15639" y="423"/>
                    </a:cubicBezTo>
                    <a:cubicBezTo>
                      <a:pt x="15647" y="423"/>
                      <a:pt x="15650" y="427"/>
                      <a:pt x="15645" y="437"/>
                    </a:cubicBezTo>
                    <a:cubicBezTo>
                      <a:pt x="15645" y="446"/>
                      <a:pt x="15618" y="464"/>
                      <a:pt x="15627" y="491"/>
                    </a:cubicBezTo>
                    <a:cubicBezTo>
                      <a:pt x="15699" y="491"/>
                      <a:pt x="15690" y="473"/>
                      <a:pt x="15734" y="437"/>
                    </a:cubicBezTo>
                    <a:cubicBezTo>
                      <a:pt x="15762" y="415"/>
                      <a:pt x="15798" y="392"/>
                      <a:pt x="15827" y="392"/>
                    </a:cubicBezTo>
                    <a:cubicBezTo>
                      <a:pt x="15843" y="392"/>
                      <a:pt x="15858" y="400"/>
                      <a:pt x="15868" y="419"/>
                    </a:cubicBezTo>
                    <a:cubicBezTo>
                      <a:pt x="15895" y="491"/>
                      <a:pt x="15850" y="509"/>
                      <a:pt x="15939" y="535"/>
                    </a:cubicBezTo>
                    <a:cubicBezTo>
                      <a:pt x="16001" y="562"/>
                      <a:pt x="16064" y="571"/>
                      <a:pt x="16126" y="580"/>
                    </a:cubicBezTo>
                    <a:cubicBezTo>
                      <a:pt x="16180" y="580"/>
                      <a:pt x="16144" y="535"/>
                      <a:pt x="16144" y="509"/>
                    </a:cubicBezTo>
                    <a:cubicBezTo>
                      <a:pt x="16150" y="478"/>
                      <a:pt x="16177" y="460"/>
                      <a:pt x="16201" y="460"/>
                    </a:cubicBezTo>
                    <a:cubicBezTo>
                      <a:pt x="16213" y="460"/>
                      <a:pt x="16224" y="464"/>
                      <a:pt x="16233" y="473"/>
                    </a:cubicBezTo>
                    <a:cubicBezTo>
                      <a:pt x="16250" y="484"/>
                      <a:pt x="16294" y="507"/>
                      <a:pt x="16322" y="507"/>
                    </a:cubicBezTo>
                    <a:cubicBezTo>
                      <a:pt x="16338" y="507"/>
                      <a:pt x="16349" y="501"/>
                      <a:pt x="16349" y="482"/>
                    </a:cubicBezTo>
                    <a:cubicBezTo>
                      <a:pt x="16349" y="533"/>
                      <a:pt x="16383" y="549"/>
                      <a:pt x="16428" y="549"/>
                    </a:cubicBezTo>
                    <a:cubicBezTo>
                      <a:pt x="16501" y="549"/>
                      <a:pt x="16601" y="509"/>
                      <a:pt x="16634" y="509"/>
                    </a:cubicBezTo>
                    <a:cubicBezTo>
                      <a:pt x="16642" y="507"/>
                      <a:pt x="16649" y="507"/>
                      <a:pt x="16655" y="507"/>
                    </a:cubicBezTo>
                    <a:cubicBezTo>
                      <a:pt x="16692" y="507"/>
                      <a:pt x="16684" y="529"/>
                      <a:pt x="16723" y="544"/>
                    </a:cubicBezTo>
                    <a:cubicBezTo>
                      <a:pt x="16767" y="550"/>
                      <a:pt x="16807" y="557"/>
                      <a:pt x="16845" y="557"/>
                    </a:cubicBezTo>
                    <a:cubicBezTo>
                      <a:pt x="16861" y="557"/>
                      <a:pt x="16876" y="556"/>
                      <a:pt x="16892" y="553"/>
                    </a:cubicBezTo>
                    <a:cubicBezTo>
                      <a:pt x="16907" y="553"/>
                      <a:pt x="16949" y="551"/>
                      <a:pt x="16997" y="551"/>
                    </a:cubicBezTo>
                    <a:cubicBezTo>
                      <a:pt x="17094" y="551"/>
                      <a:pt x="17219" y="559"/>
                      <a:pt x="17213" y="606"/>
                    </a:cubicBezTo>
                    <a:cubicBezTo>
                      <a:pt x="17293" y="606"/>
                      <a:pt x="17311" y="598"/>
                      <a:pt x="17320" y="526"/>
                    </a:cubicBezTo>
                    <a:cubicBezTo>
                      <a:pt x="17320" y="491"/>
                      <a:pt x="17373" y="428"/>
                      <a:pt x="17409" y="428"/>
                    </a:cubicBezTo>
                    <a:cubicBezTo>
                      <a:pt x="17409" y="473"/>
                      <a:pt x="17427" y="517"/>
                      <a:pt x="17444" y="553"/>
                    </a:cubicBezTo>
                    <a:cubicBezTo>
                      <a:pt x="17471" y="575"/>
                      <a:pt x="17505" y="586"/>
                      <a:pt x="17539" y="586"/>
                    </a:cubicBezTo>
                    <a:cubicBezTo>
                      <a:pt x="17561" y="586"/>
                      <a:pt x="17584" y="581"/>
                      <a:pt x="17605" y="571"/>
                    </a:cubicBezTo>
                    <a:cubicBezTo>
                      <a:pt x="17649" y="544"/>
                      <a:pt x="17694" y="526"/>
                      <a:pt x="17747" y="517"/>
                    </a:cubicBezTo>
                    <a:cubicBezTo>
                      <a:pt x="17756" y="517"/>
                      <a:pt x="17783" y="580"/>
                      <a:pt x="17801" y="589"/>
                    </a:cubicBezTo>
                    <a:cubicBezTo>
                      <a:pt x="17808" y="593"/>
                      <a:pt x="17814" y="595"/>
                      <a:pt x="17820" y="595"/>
                    </a:cubicBezTo>
                    <a:cubicBezTo>
                      <a:pt x="17873" y="595"/>
                      <a:pt x="17879" y="428"/>
                      <a:pt x="17943" y="428"/>
                    </a:cubicBezTo>
                    <a:cubicBezTo>
                      <a:pt x="18041" y="428"/>
                      <a:pt x="17943" y="571"/>
                      <a:pt x="18006" y="589"/>
                    </a:cubicBezTo>
                    <a:cubicBezTo>
                      <a:pt x="18019" y="593"/>
                      <a:pt x="18032" y="595"/>
                      <a:pt x="18046" y="595"/>
                    </a:cubicBezTo>
                    <a:cubicBezTo>
                      <a:pt x="18148" y="595"/>
                      <a:pt x="18248" y="487"/>
                      <a:pt x="18335" y="455"/>
                    </a:cubicBezTo>
                    <a:cubicBezTo>
                      <a:pt x="18345" y="455"/>
                      <a:pt x="18415" y="441"/>
                      <a:pt x="18461" y="441"/>
                    </a:cubicBezTo>
                    <a:cubicBezTo>
                      <a:pt x="18497" y="441"/>
                      <a:pt x="18517" y="450"/>
                      <a:pt x="18478" y="482"/>
                    </a:cubicBezTo>
                    <a:cubicBezTo>
                      <a:pt x="18380" y="482"/>
                      <a:pt x="18353" y="535"/>
                      <a:pt x="18451" y="571"/>
                    </a:cubicBezTo>
                    <a:cubicBezTo>
                      <a:pt x="18458" y="573"/>
                      <a:pt x="18469" y="574"/>
                      <a:pt x="18482" y="574"/>
                    </a:cubicBezTo>
                    <a:cubicBezTo>
                      <a:pt x="18529" y="574"/>
                      <a:pt x="18600" y="558"/>
                      <a:pt x="18593" y="509"/>
                    </a:cubicBezTo>
                    <a:cubicBezTo>
                      <a:pt x="18593" y="500"/>
                      <a:pt x="18531" y="437"/>
                      <a:pt x="18558" y="411"/>
                    </a:cubicBezTo>
                    <a:lnTo>
                      <a:pt x="18558" y="411"/>
                    </a:lnTo>
                    <a:cubicBezTo>
                      <a:pt x="18558" y="411"/>
                      <a:pt x="18687" y="559"/>
                      <a:pt x="18742" y="559"/>
                    </a:cubicBezTo>
                    <a:cubicBezTo>
                      <a:pt x="18751" y="559"/>
                      <a:pt x="18759" y="555"/>
                      <a:pt x="18763" y="544"/>
                    </a:cubicBezTo>
                    <a:cubicBezTo>
                      <a:pt x="18772" y="509"/>
                      <a:pt x="18763" y="464"/>
                      <a:pt x="18780" y="419"/>
                    </a:cubicBezTo>
                    <a:cubicBezTo>
                      <a:pt x="18798" y="384"/>
                      <a:pt x="18834" y="366"/>
                      <a:pt x="18861" y="339"/>
                    </a:cubicBezTo>
                    <a:lnTo>
                      <a:pt x="18861" y="339"/>
                    </a:lnTo>
                    <a:cubicBezTo>
                      <a:pt x="18861" y="437"/>
                      <a:pt x="18852" y="482"/>
                      <a:pt x="18968" y="491"/>
                    </a:cubicBezTo>
                    <a:cubicBezTo>
                      <a:pt x="18994" y="491"/>
                      <a:pt x="19155" y="446"/>
                      <a:pt x="19110" y="393"/>
                    </a:cubicBezTo>
                    <a:lnTo>
                      <a:pt x="19199" y="393"/>
                    </a:lnTo>
                    <a:cubicBezTo>
                      <a:pt x="19199" y="428"/>
                      <a:pt x="19181" y="473"/>
                      <a:pt x="19199" y="509"/>
                    </a:cubicBezTo>
                    <a:cubicBezTo>
                      <a:pt x="19226" y="536"/>
                      <a:pt x="19264" y="547"/>
                      <a:pt x="19300" y="547"/>
                    </a:cubicBezTo>
                    <a:cubicBezTo>
                      <a:pt x="19311" y="547"/>
                      <a:pt x="19322" y="546"/>
                      <a:pt x="19333" y="544"/>
                    </a:cubicBezTo>
                    <a:cubicBezTo>
                      <a:pt x="19406" y="520"/>
                      <a:pt x="19442" y="432"/>
                      <a:pt x="19480" y="432"/>
                    </a:cubicBezTo>
                    <a:cubicBezTo>
                      <a:pt x="19498" y="432"/>
                      <a:pt x="19515" y="450"/>
                      <a:pt x="19538" y="500"/>
                    </a:cubicBezTo>
                    <a:cubicBezTo>
                      <a:pt x="19538" y="546"/>
                      <a:pt x="19544" y="563"/>
                      <a:pt x="19556" y="563"/>
                    </a:cubicBezTo>
                    <a:cubicBezTo>
                      <a:pt x="19583" y="563"/>
                      <a:pt x="19638" y="464"/>
                      <a:pt x="19689" y="464"/>
                    </a:cubicBezTo>
                    <a:cubicBezTo>
                      <a:pt x="19734" y="464"/>
                      <a:pt x="19792" y="534"/>
                      <a:pt x="19831" y="534"/>
                    </a:cubicBezTo>
                    <a:cubicBezTo>
                      <a:pt x="19838" y="534"/>
                      <a:pt x="19844" y="532"/>
                      <a:pt x="19849" y="526"/>
                    </a:cubicBezTo>
                    <a:cubicBezTo>
                      <a:pt x="19876" y="500"/>
                      <a:pt x="19903" y="464"/>
                      <a:pt x="19921" y="428"/>
                    </a:cubicBezTo>
                    <a:lnTo>
                      <a:pt x="19921" y="428"/>
                    </a:lnTo>
                    <a:cubicBezTo>
                      <a:pt x="19956" y="482"/>
                      <a:pt x="19912" y="509"/>
                      <a:pt x="19992" y="544"/>
                    </a:cubicBezTo>
                    <a:cubicBezTo>
                      <a:pt x="20011" y="549"/>
                      <a:pt x="20040" y="559"/>
                      <a:pt x="20066" y="559"/>
                    </a:cubicBezTo>
                    <a:cubicBezTo>
                      <a:pt x="20088" y="559"/>
                      <a:pt x="20108" y="551"/>
                      <a:pt x="20117" y="526"/>
                    </a:cubicBezTo>
                    <a:cubicBezTo>
                      <a:pt x="20125" y="506"/>
                      <a:pt x="20142" y="501"/>
                      <a:pt x="20163" y="501"/>
                    </a:cubicBezTo>
                    <a:cubicBezTo>
                      <a:pt x="20189" y="501"/>
                      <a:pt x="20221" y="509"/>
                      <a:pt x="20250" y="509"/>
                    </a:cubicBezTo>
                    <a:cubicBezTo>
                      <a:pt x="20277" y="509"/>
                      <a:pt x="20295" y="411"/>
                      <a:pt x="20357" y="411"/>
                    </a:cubicBezTo>
                    <a:lnTo>
                      <a:pt x="20357" y="509"/>
                    </a:lnTo>
                    <a:cubicBezTo>
                      <a:pt x="20393" y="509"/>
                      <a:pt x="20455" y="509"/>
                      <a:pt x="20455" y="455"/>
                    </a:cubicBezTo>
                    <a:cubicBezTo>
                      <a:pt x="20477" y="437"/>
                      <a:pt x="20493" y="428"/>
                      <a:pt x="20507" y="428"/>
                    </a:cubicBezTo>
                    <a:cubicBezTo>
                      <a:pt x="20522" y="428"/>
                      <a:pt x="20535" y="437"/>
                      <a:pt x="20553" y="455"/>
                    </a:cubicBezTo>
                    <a:cubicBezTo>
                      <a:pt x="20598" y="455"/>
                      <a:pt x="20606" y="455"/>
                      <a:pt x="20606" y="411"/>
                    </a:cubicBezTo>
                    <a:cubicBezTo>
                      <a:pt x="20606" y="370"/>
                      <a:pt x="20641" y="365"/>
                      <a:pt x="20674" y="365"/>
                    </a:cubicBezTo>
                    <a:cubicBezTo>
                      <a:pt x="20685" y="365"/>
                      <a:pt x="20695" y="366"/>
                      <a:pt x="20704" y="366"/>
                    </a:cubicBezTo>
                    <a:lnTo>
                      <a:pt x="20704" y="526"/>
                    </a:lnTo>
                    <a:cubicBezTo>
                      <a:pt x="20704" y="464"/>
                      <a:pt x="20856" y="455"/>
                      <a:pt x="20900" y="455"/>
                    </a:cubicBezTo>
                    <a:cubicBezTo>
                      <a:pt x="20972" y="455"/>
                      <a:pt x="20972" y="509"/>
                      <a:pt x="21016" y="517"/>
                    </a:cubicBezTo>
                    <a:cubicBezTo>
                      <a:pt x="21123" y="553"/>
                      <a:pt x="21230" y="571"/>
                      <a:pt x="21337" y="571"/>
                    </a:cubicBezTo>
                    <a:cubicBezTo>
                      <a:pt x="21417" y="571"/>
                      <a:pt x="21497" y="598"/>
                      <a:pt x="21568" y="633"/>
                    </a:cubicBezTo>
                    <a:cubicBezTo>
                      <a:pt x="21568" y="633"/>
                      <a:pt x="21551" y="678"/>
                      <a:pt x="21568" y="696"/>
                    </a:cubicBezTo>
                    <a:lnTo>
                      <a:pt x="21622" y="740"/>
                    </a:lnTo>
                    <a:cubicBezTo>
                      <a:pt x="21684" y="794"/>
                      <a:pt x="21729" y="865"/>
                      <a:pt x="21755" y="936"/>
                    </a:cubicBezTo>
                    <a:cubicBezTo>
                      <a:pt x="21782" y="1034"/>
                      <a:pt x="21782" y="1239"/>
                      <a:pt x="21818" y="1381"/>
                    </a:cubicBezTo>
                    <a:cubicBezTo>
                      <a:pt x="21836" y="1444"/>
                      <a:pt x="21836" y="1506"/>
                      <a:pt x="21880" y="1542"/>
                    </a:cubicBezTo>
                    <a:cubicBezTo>
                      <a:pt x="21925" y="1568"/>
                      <a:pt x="21898" y="1613"/>
                      <a:pt x="21898" y="1649"/>
                    </a:cubicBezTo>
                    <a:cubicBezTo>
                      <a:pt x="21898" y="1631"/>
                      <a:pt x="21883" y="1614"/>
                      <a:pt x="21870" y="1614"/>
                    </a:cubicBezTo>
                    <a:cubicBezTo>
                      <a:pt x="21863" y="1614"/>
                      <a:pt x="21856" y="1619"/>
                      <a:pt x="21853" y="1631"/>
                    </a:cubicBezTo>
                    <a:cubicBezTo>
                      <a:pt x="21845" y="1729"/>
                      <a:pt x="21845" y="1818"/>
                      <a:pt x="21845" y="1907"/>
                    </a:cubicBezTo>
                    <a:cubicBezTo>
                      <a:pt x="21845" y="1943"/>
                      <a:pt x="21836" y="2049"/>
                      <a:pt x="21871" y="2076"/>
                    </a:cubicBezTo>
                    <a:cubicBezTo>
                      <a:pt x="21883" y="2083"/>
                      <a:pt x="21899" y="2086"/>
                      <a:pt x="21916" y="2086"/>
                    </a:cubicBezTo>
                    <a:cubicBezTo>
                      <a:pt x="21960" y="2086"/>
                      <a:pt x="22015" y="2067"/>
                      <a:pt x="22040" y="2067"/>
                    </a:cubicBezTo>
                    <a:cubicBezTo>
                      <a:pt x="22040" y="2139"/>
                      <a:pt x="21942" y="2156"/>
                      <a:pt x="21889" y="2156"/>
                    </a:cubicBezTo>
                    <a:cubicBezTo>
                      <a:pt x="21809" y="2156"/>
                      <a:pt x="21845" y="2245"/>
                      <a:pt x="21845" y="2317"/>
                    </a:cubicBezTo>
                    <a:cubicBezTo>
                      <a:pt x="21853" y="2415"/>
                      <a:pt x="21845" y="2504"/>
                      <a:pt x="21827" y="2602"/>
                    </a:cubicBezTo>
                    <a:cubicBezTo>
                      <a:pt x="21827" y="2620"/>
                      <a:pt x="21791" y="2646"/>
                      <a:pt x="21791" y="2655"/>
                    </a:cubicBezTo>
                    <a:cubicBezTo>
                      <a:pt x="21791" y="2700"/>
                      <a:pt x="21827" y="2726"/>
                      <a:pt x="21853" y="2762"/>
                    </a:cubicBezTo>
                    <a:cubicBezTo>
                      <a:pt x="21907" y="2842"/>
                      <a:pt x="21818" y="2958"/>
                      <a:pt x="21800" y="3038"/>
                    </a:cubicBezTo>
                    <a:cubicBezTo>
                      <a:pt x="21791" y="3118"/>
                      <a:pt x="21845" y="3145"/>
                      <a:pt x="21916" y="3198"/>
                    </a:cubicBezTo>
                    <a:cubicBezTo>
                      <a:pt x="21996" y="3259"/>
                      <a:pt x="21921" y="3259"/>
                      <a:pt x="21863" y="3259"/>
                    </a:cubicBezTo>
                    <a:lnTo>
                      <a:pt x="21863" y="3259"/>
                    </a:lnTo>
                    <a:cubicBezTo>
                      <a:pt x="21844" y="3259"/>
                      <a:pt x="21827" y="3259"/>
                      <a:pt x="21818" y="3261"/>
                    </a:cubicBezTo>
                    <a:cubicBezTo>
                      <a:pt x="21747" y="3279"/>
                      <a:pt x="21880" y="3377"/>
                      <a:pt x="21889" y="3386"/>
                    </a:cubicBezTo>
                    <a:cubicBezTo>
                      <a:pt x="21942" y="3466"/>
                      <a:pt x="21827" y="3484"/>
                      <a:pt x="21800" y="3537"/>
                    </a:cubicBezTo>
                    <a:cubicBezTo>
                      <a:pt x="21782" y="3617"/>
                      <a:pt x="21782" y="3688"/>
                      <a:pt x="21800" y="3760"/>
                    </a:cubicBezTo>
                    <a:cubicBezTo>
                      <a:pt x="21809" y="3804"/>
                      <a:pt x="21862" y="4045"/>
                      <a:pt x="21773" y="4045"/>
                    </a:cubicBezTo>
                    <a:cubicBezTo>
                      <a:pt x="21764" y="4107"/>
                      <a:pt x="21764" y="4160"/>
                      <a:pt x="21791" y="4214"/>
                    </a:cubicBezTo>
                    <a:cubicBezTo>
                      <a:pt x="21836" y="4410"/>
                      <a:pt x="21818" y="4615"/>
                      <a:pt x="21862" y="4820"/>
                    </a:cubicBezTo>
                    <a:cubicBezTo>
                      <a:pt x="21871" y="4882"/>
                      <a:pt x="21898" y="4962"/>
                      <a:pt x="21987" y="4971"/>
                    </a:cubicBezTo>
                    <a:cubicBezTo>
                      <a:pt x="21967" y="4971"/>
                      <a:pt x="21942" y="4967"/>
                      <a:pt x="21918" y="4967"/>
                    </a:cubicBezTo>
                    <a:cubicBezTo>
                      <a:pt x="21888" y="4967"/>
                      <a:pt x="21859" y="4973"/>
                      <a:pt x="21845" y="4998"/>
                    </a:cubicBezTo>
                    <a:cubicBezTo>
                      <a:pt x="21809" y="5042"/>
                      <a:pt x="21862" y="5051"/>
                      <a:pt x="21853" y="5087"/>
                    </a:cubicBezTo>
                    <a:cubicBezTo>
                      <a:pt x="21845" y="5114"/>
                      <a:pt x="21836" y="5131"/>
                      <a:pt x="21827" y="5158"/>
                    </a:cubicBezTo>
                    <a:cubicBezTo>
                      <a:pt x="21800" y="5256"/>
                      <a:pt x="21791" y="5354"/>
                      <a:pt x="21800" y="5452"/>
                    </a:cubicBezTo>
                    <a:cubicBezTo>
                      <a:pt x="21845" y="5488"/>
                      <a:pt x="21836" y="5684"/>
                      <a:pt x="21836" y="5684"/>
                    </a:cubicBezTo>
                    <a:cubicBezTo>
                      <a:pt x="21925" y="5719"/>
                      <a:pt x="22023" y="5692"/>
                      <a:pt x="22121" y="5746"/>
                    </a:cubicBezTo>
                    <a:cubicBezTo>
                      <a:pt x="22134" y="5760"/>
                      <a:pt x="22074" y="5843"/>
                      <a:pt x="22008" y="5843"/>
                    </a:cubicBezTo>
                    <a:cubicBezTo>
                      <a:pt x="21989" y="5843"/>
                      <a:pt x="21970" y="5835"/>
                      <a:pt x="21951" y="5817"/>
                    </a:cubicBezTo>
                    <a:cubicBezTo>
                      <a:pt x="21926" y="5788"/>
                      <a:pt x="21904" y="5776"/>
                      <a:pt x="21886" y="5776"/>
                    </a:cubicBezTo>
                    <a:cubicBezTo>
                      <a:pt x="21853" y="5776"/>
                      <a:pt x="21832" y="5817"/>
                      <a:pt x="21827" y="5880"/>
                    </a:cubicBezTo>
                    <a:cubicBezTo>
                      <a:pt x="21827" y="5915"/>
                      <a:pt x="21809" y="5978"/>
                      <a:pt x="21836" y="6013"/>
                    </a:cubicBezTo>
                    <a:cubicBezTo>
                      <a:pt x="21871" y="6049"/>
                      <a:pt x="21889" y="6031"/>
                      <a:pt x="21862" y="6075"/>
                    </a:cubicBezTo>
                    <a:cubicBezTo>
                      <a:pt x="21847" y="6122"/>
                      <a:pt x="21721" y="6224"/>
                      <a:pt x="21667" y="6224"/>
                    </a:cubicBezTo>
                    <a:cubicBezTo>
                      <a:pt x="21660" y="6224"/>
                      <a:pt x="21655" y="6223"/>
                      <a:pt x="21651" y="6220"/>
                    </a:cubicBezTo>
                    <a:lnTo>
                      <a:pt x="21651" y="6220"/>
                    </a:lnTo>
                    <a:cubicBezTo>
                      <a:pt x="21702" y="6263"/>
                      <a:pt x="21702" y="6290"/>
                      <a:pt x="21675" y="6361"/>
                    </a:cubicBezTo>
                    <a:cubicBezTo>
                      <a:pt x="21657" y="6432"/>
                      <a:pt x="21640" y="6494"/>
                      <a:pt x="21649" y="6565"/>
                    </a:cubicBezTo>
                    <a:cubicBezTo>
                      <a:pt x="21649" y="6583"/>
                      <a:pt x="21675" y="6654"/>
                      <a:pt x="21657" y="6663"/>
                    </a:cubicBezTo>
                    <a:cubicBezTo>
                      <a:pt x="21649" y="6672"/>
                      <a:pt x="21577" y="6672"/>
                      <a:pt x="21559" y="6690"/>
                    </a:cubicBezTo>
                    <a:cubicBezTo>
                      <a:pt x="21533" y="6735"/>
                      <a:pt x="21559" y="6788"/>
                      <a:pt x="21533" y="6833"/>
                    </a:cubicBezTo>
                    <a:lnTo>
                      <a:pt x="21453" y="6966"/>
                    </a:lnTo>
                    <a:cubicBezTo>
                      <a:pt x="21355" y="6993"/>
                      <a:pt x="21444" y="7064"/>
                      <a:pt x="21470" y="7100"/>
                    </a:cubicBezTo>
                    <a:cubicBezTo>
                      <a:pt x="21506" y="7135"/>
                      <a:pt x="21488" y="7171"/>
                      <a:pt x="21462" y="7216"/>
                    </a:cubicBezTo>
                    <a:cubicBezTo>
                      <a:pt x="21415" y="7179"/>
                      <a:pt x="21389" y="7155"/>
                      <a:pt x="21364" y="7155"/>
                    </a:cubicBezTo>
                    <a:cubicBezTo>
                      <a:pt x="21346" y="7155"/>
                      <a:pt x="21327" y="7168"/>
                      <a:pt x="21301" y="7198"/>
                    </a:cubicBezTo>
                    <a:cubicBezTo>
                      <a:pt x="21185" y="7331"/>
                      <a:pt x="21052" y="7456"/>
                      <a:pt x="20918" y="7572"/>
                    </a:cubicBezTo>
                    <a:cubicBezTo>
                      <a:pt x="20909" y="7581"/>
                      <a:pt x="20749" y="7679"/>
                      <a:pt x="20793" y="7706"/>
                    </a:cubicBezTo>
                    <a:cubicBezTo>
                      <a:pt x="20883" y="7732"/>
                      <a:pt x="20785" y="7795"/>
                      <a:pt x="20740" y="7803"/>
                    </a:cubicBezTo>
                    <a:cubicBezTo>
                      <a:pt x="20737" y="7804"/>
                      <a:pt x="20733" y="7804"/>
                      <a:pt x="20731" y="7804"/>
                    </a:cubicBezTo>
                    <a:cubicBezTo>
                      <a:pt x="20695" y="7804"/>
                      <a:pt x="20693" y="7759"/>
                      <a:pt x="20660" y="7759"/>
                    </a:cubicBezTo>
                    <a:cubicBezTo>
                      <a:pt x="20633" y="7759"/>
                      <a:pt x="20606" y="7768"/>
                      <a:pt x="20589" y="7786"/>
                    </a:cubicBezTo>
                    <a:cubicBezTo>
                      <a:pt x="20544" y="7803"/>
                      <a:pt x="20410" y="7848"/>
                      <a:pt x="20393" y="7893"/>
                    </a:cubicBezTo>
                    <a:cubicBezTo>
                      <a:pt x="20375" y="7946"/>
                      <a:pt x="20330" y="7937"/>
                      <a:pt x="20286" y="7973"/>
                    </a:cubicBezTo>
                    <a:cubicBezTo>
                      <a:pt x="20259" y="7999"/>
                      <a:pt x="20241" y="8071"/>
                      <a:pt x="20223" y="8071"/>
                    </a:cubicBezTo>
                    <a:cubicBezTo>
                      <a:pt x="20222" y="8072"/>
                      <a:pt x="20220" y="8072"/>
                      <a:pt x="20218" y="8072"/>
                    </a:cubicBezTo>
                    <a:cubicBezTo>
                      <a:pt x="20201" y="8072"/>
                      <a:pt x="20176" y="8034"/>
                      <a:pt x="20152" y="8026"/>
                    </a:cubicBezTo>
                    <a:cubicBezTo>
                      <a:pt x="20125" y="8017"/>
                      <a:pt x="20096" y="8013"/>
                      <a:pt x="20066" y="8013"/>
                    </a:cubicBezTo>
                    <a:cubicBezTo>
                      <a:pt x="20036" y="8013"/>
                      <a:pt x="20005" y="8017"/>
                      <a:pt x="19974" y="8026"/>
                    </a:cubicBezTo>
                    <a:cubicBezTo>
                      <a:pt x="19885" y="8044"/>
                      <a:pt x="19778" y="8062"/>
                      <a:pt x="19689" y="8080"/>
                    </a:cubicBezTo>
                    <a:cubicBezTo>
                      <a:pt x="19644" y="8089"/>
                      <a:pt x="19618" y="8124"/>
                      <a:pt x="19627" y="8169"/>
                    </a:cubicBezTo>
                    <a:cubicBezTo>
                      <a:pt x="19617" y="8179"/>
                      <a:pt x="19610" y="8189"/>
                      <a:pt x="19607" y="8200"/>
                    </a:cubicBezTo>
                    <a:lnTo>
                      <a:pt x="19607" y="8200"/>
                    </a:lnTo>
                    <a:cubicBezTo>
                      <a:pt x="19606" y="8121"/>
                      <a:pt x="19588" y="8052"/>
                      <a:pt x="19546" y="8044"/>
                    </a:cubicBezTo>
                    <a:cubicBezTo>
                      <a:pt x="19525" y="8039"/>
                      <a:pt x="19467" y="8030"/>
                      <a:pt x="19421" y="8030"/>
                    </a:cubicBezTo>
                    <a:cubicBezTo>
                      <a:pt x="19391" y="8030"/>
                      <a:pt x="19366" y="8033"/>
                      <a:pt x="19359" y="8044"/>
                    </a:cubicBezTo>
                    <a:cubicBezTo>
                      <a:pt x="19333" y="8103"/>
                      <a:pt x="19326" y="8153"/>
                      <a:pt x="19277" y="8153"/>
                    </a:cubicBezTo>
                    <a:cubicBezTo>
                      <a:pt x="19260" y="8153"/>
                      <a:pt x="19238" y="8147"/>
                      <a:pt x="19208" y="8133"/>
                    </a:cubicBezTo>
                    <a:cubicBezTo>
                      <a:pt x="19127" y="8104"/>
                      <a:pt x="19046" y="8086"/>
                      <a:pt x="18959" y="8086"/>
                    </a:cubicBezTo>
                    <a:cubicBezTo>
                      <a:pt x="18942" y="8086"/>
                      <a:pt x="18923" y="8087"/>
                      <a:pt x="18905" y="8089"/>
                    </a:cubicBezTo>
                    <a:cubicBezTo>
                      <a:pt x="18845" y="8097"/>
                      <a:pt x="18802" y="8196"/>
                      <a:pt x="18751" y="8196"/>
                    </a:cubicBezTo>
                    <a:cubicBezTo>
                      <a:pt x="18749" y="8196"/>
                      <a:pt x="18747" y="8196"/>
                      <a:pt x="18745" y="8195"/>
                    </a:cubicBezTo>
                    <a:cubicBezTo>
                      <a:pt x="18656" y="8169"/>
                      <a:pt x="18656" y="8026"/>
                      <a:pt x="18558" y="7999"/>
                    </a:cubicBezTo>
                    <a:cubicBezTo>
                      <a:pt x="18555" y="7999"/>
                      <a:pt x="18553" y="7999"/>
                      <a:pt x="18551" y="7999"/>
                    </a:cubicBezTo>
                    <a:cubicBezTo>
                      <a:pt x="18499" y="7999"/>
                      <a:pt x="18540" y="8098"/>
                      <a:pt x="18540" y="8115"/>
                    </a:cubicBezTo>
                    <a:cubicBezTo>
                      <a:pt x="18494" y="8115"/>
                      <a:pt x="18468" y="8017"/>
                      <a:pt x="18433" y="8017"/>
                    </a:cubicBezTo>
                    <a:cubicBezTo>
                      <a:pt x="18428" y="8017"/>
                      <a:pt x="18422" y="8020"/>
                      <a:pt x="18415" y="8026"/>
                    </a:cubicBezTo>
                    <a:cubicBezTo>
                      <a:pt x="18400" y="8034"/>
                      <a:pt x="18385" y="8220"/>
                      <a:pt x="18329" y="8220"/>
                    </a:cubicBezTo>
                    <a:cubicBezTo>
                      <a:pt x="18320" y="8220"/>
                      <a:pt x="18311" y="8215"/>
                      <a:pt x="18299" y="8204"/>
                    </a:cubicBezTo>
                    <a:cubicBezTo>
                      <a:pt x="18264" y="8169"/>
                      <a:pt x="18299" y="8106"/>
                      <a:pt x="18237" y="8071"/>
                    </a:cubicBezTo>
                    <a:cubicBezTo>
                      <a:pt x="18219" y="8062"/>
                      <a:pt x="18199" y="8057"/>
                      <a:pt x="18179" y="8057"/>
                    </a:cubicBezTo>
                    <a:cubicBezTo>
                      <a:pt x="18159" y="8057"/>
                      <a:pt x="18139" y="8062"/>
                      <a:pt x="18121" y="8071"/>
                    </a:cubicBezTo>
                    <a:cubicBezTo>
                      <a:pt x="18041" y="8097"/>
                      <a:pt x="18148" y="8213"/>
                      <a:pt x="18006" y="8213"/>
                    </a:cubicBezTo>
                    <a:cubicBezTo>
                      <a:pt x="18006" y="8151"/>
                      <a:pt x="17997" y="8097"/>
                      <a:pt x="17952" y="8062"/>
                    </a:cubicBezTo>
                    <a:cubicBezTo>
                      <a:pt x="17924" y="8048"/>
                      <a:pt x="17885" y="8028"/>
                      <a:pt x="17855" y="8028"/>
                    </a:cubicBezTo>
                    <a:cubicBezTo>
                      <a:pt x="17829" y="8028"/>
                      <a:pt x="17810" y="8043"/>
                      <a:pt x="17810" y="8089"/>
                    </a:cubicBezTo>
                    <a:cubicBezTo>
                      <a:pt x="17810" y="8026"/>
                      <a:pt x="17792" y="8002"/>
                      <a:pt x="17765" y="8002"/>
                    </a:cubicBezTo>
                    <a:cubicBezTo>
                      <a:pt x="17738" y="8002"/>
                      <a:pt x="17703" y="8026"/>
                      <a:pt x="17667" y="8062"/>
                    </a:cubicBezTo>
                    <a:cubicBezTo>
                      <a:pt x="17667" y="8029"/>
                      <a:pt x="17631" y="8018"/>
                      <a:pt x="17582" y="8018"/>
                    </a:cubicBezTo>
                    <a:cubicBezTo>
                      <a:pt x="17484" y="8018"/>
                      <a:pt x="17332" y="8062"/>
                      <a:pt x="17302" y="8062"/>
                    </a:cubicBezTo>
                    <a:cubicBezTo>
                      <a:pt x="17430" y="8062"/>
                      <a:pt x="17437" y="8152"/>
                      <a:pt x="17344" y="8152"/>
                    </a:cubicBezTo>
                    <a:cubicBezTo>
                      <a:pt x="17327" y="8152"/>
                      <a:pt x="17307" y="8149"/>
                      <a:pt x="17284" y="8142"/>
                    </a:cubicBezTo>
                    <a:cubicBezTo>
                      <a:pt x="17186" y="8115"/>
                      <a:pt x="17088" y="8106"/>
                      <a:pt x="16990" y="8097"/>
                    </a:cubicBezTo>
                    <a:lnTo>
                      <a:pt x="16990" y="8097"/>
                    </a:lnTo>
                    <a:cubicBezTo>
                      <a:pt x="16990" y="8213"/>
                      <a:pt x="17240" y="8231"/>
                      <a:pt x="17320" y="8249"/>
                    </a:cubicBezTo>
                    <a:lnTo>
                      <a:pt x="17088" y="8249"/>
                    </a:lnTo>
                    <a:cubicBezTo>
                      <a:pt x="17035" y="8249"/>
                      <a:pt x="16954" y="8231"/>
                      <a:pt x="16928" y="8178"/>
                    </a:cubicBezTo>
                    <a:cubicBezTo>
                      <a:pt x="16901" y="8124"/>
                      <a:pt x="16963" y="8097"/>
                      <a:pt x="16901" y="8062"/>
                    </a:cubicBezTo>
                    <a:cubicBezTo>
                      <a:pt x="16870" y="8043"/>
                      <a:pt x="16845" y="8036"/>
                      <a:pt x="16822" y="8036"/>
                    </a:cubicBezTo>
                    <a:cubicBezTo>
                      <a:pt x="16746" y="8036"/>
                      <a:pt x="16703" y="8117"/>
                      <a:pt x="16607" y="8124"/>
                    </a:cubicBezTo>
                    <a:cubicBezTo>
                      <a:pt x="16509" y="8124"/>
                      <a:pt x="16420" y="8080"/>
                      <a:pt x="16358" y="7999"/>
                    </a:cubicBezTo>
                    <a:cubicBezTo>
                      <a:pt x="16340" y="8071"/>
                      <a:pt x="16286" y="8133"/>
                      <a:pt x="16224" y="8169"/>
                    </a:cubicBezTo>
                    <a:cubicBezTo>
                      <a:pt x="16210" y="8176"/>
                      <a:pt x="16200" y="8180"/>
                      <a:pt x="16192" y="8180"/>
                    </a:cubicBezTo>
                    <a:cubicBezTo>
                      <a:pt x="16154" y="8180"/>
                      <a:pt x="16175" y="8106"/>
                      <a:pt x="16153" y="8106"/>
                    </a:cubicBezTo>
                    <a:cubicBezTo>
                      <a:pt x="16143" y="8106"/>
                      <a:pt x="16136" y="8109"/>
                      <a:pt x="16130" y="8113"/>
                    </a:cubicBezTo>
                    <a:lnTo>
                      <a:pt x="16130" y="8113"/>
                    </a:lnTo>
                    <a:cubicBezTo>
                      <a:pt x="16133" y="8089"/>
                      <a:pt x="16131" y="8069"/>
                      <a:pt x="16117" y="8062"/>
                    </a:cubicBezTo>
                    <a:cubicBezTo>
                      <a:pt x="16083" y="8047"/>
                      <a:pt x="16046" y="8040"/>
                      <a:pt x="16009" y="8040"/>
                    </a:cubicBezTo>
                    <a:cubicBezTo>
                      <a:pt x="15979" y="8040"/>
                      <a:pt x="15949" y="8045"/>
                      <a:pt x="15921" y="8053"/>
                    </a:cubicBezTo>
                    <a:cubicBezTo>
                      <a:pt x="15868" y="8053"/>
                      <a:pt x="15770" y="8071"/>
                      <a:pt x="15734" y="8124"/>
                    </a:cubicBezTo>
                    <a:cubicBezTo>
                      <a:pt x="15712" y="8154"/>
                      <a:pt x="15708" y="8171"/>
                      <a:pt x="15677" y="8171"/>
                    </a:cubicBezTo>
                    <a:cubicBezTo>
                      <a:pt x="15671" y="8171"/>
                      <a:pt x="15663" y="8170"/>
                      <a:pt x="15654" y="8169"/>
                    </a:cubicBezTo>
                    <a:cubicBezTo>
                      <a:pt x="15618" y="8160"/>
                      <a:pt x="15592" y="8142"/>
                      <a:pt x="15583" y="8115"/>
                    </a:cubicBezTo>
                    <a:cubicBezTo>
                      <a:pt x="15578" y="8090"/>
                      <a:pt x="15573" y="8085"/>
                      <a:pt x="15562" y="8085"/>
                    </a:cubicBezTo>
                    <a:cubicBezTo>
                      <a:pt x="15553" y="8085"/>
                      <a:pt x="15540" y="8089"/>
                      <a:pt x="15520" y="8089"/>
                    </a:cubicBezTo>
                    <a:cubicBezTo>
                      <a:pt x="15476" y="8089"/>
                      <a:pt x="15405" y="8142"/>
                      <a:pt x="15351" y="8151"/>
                    </a:cubicBezTo>
                    <a:cubicBezTo>
                      <a:pt x="15315" y="8161"/>
                      <a:pt x="15278" y="8166"/>
                      <a:pt x="15243" y="8166"/>
                    </a:cubicBezTo>
                    <a:cubicBezTo>
                      <a:pt x="15219" y="8166"/>
                      <a:pt x="15195" y="8163"/>
                      <a:pt x="15173" y="8160"/>
                    </a:cubicBezTo>
                    <a:cubicBezTo>
                      <a:pt x="15129" y="8151"/>
                      <a:pt x="15075" y="8097"/>
                      <a:pt x="15057" y="8097"/>
                    </a:cubicBezTo>
                    <a:cubicBezTo>
                      <a:pt x="15039" y="8097"/>
                      <a:pt x="15066" y="8133"/>
                      <a:pt x="15048" y="8133"/>
                    </a:cubicBezTo>
                    <a:lnTo>
                      <a:pt x="14763" y="8133"/>
                    </a:lnTo>
                    <a:cubicBezTo>
                      <a:pt x="14731" y="8133"/>
                      <a:pt x="14686" y="8127"/>
                      <a:pt x="14644" y="8127"/>
                    </a:cubicBezTo>
                    <a:cubicBezTo>
                      <a:pt x="14581" y="8127"/>
                      <a:pt x="14523" y="8140"/>
                      <a:pt x="14523" y="8204"/>
                    </a:cubicBezTo>
                    <a:cubicBezTo>
                      <a:pt x="14523" y="8124"/>
                      <a:pt x="14354" y="8115"/>
                      <a:pt x="14300" y="8115"/>
                    </a:cubicBezTo>
                    <a:cubicBezTo>
                      <a:pt x="14209" y="8115"/>
                      <a:pt x="14195" y="8170"/>
                      <a:pt x="14128" y="8170"/>
                    </a:cubicBezTo>
                    <a:cubicBezTo>
                      <a:pt x="14123" y="8170"/>
                      <a:pt x="14118" y="8169"/>
                      <a:pt x="14113" y="8169"/>
                    </a:cubicBezTo>
                    <a:cubicBezTo>
                      <a:pt x="14069" y="8169"/>
                      <a:pt x="14095" y="8097"/>
                      <a:pt x="14060" y="8080"/>
                    </a:cubicBezTo>
                    <a:cubicBezTo>
                      <a:pt x="14040" y="8067"/>
                      <a:pt x="14011" y="8058"/>
                      <a:pt x="13983" y="8058"/>
                    </a:cubicBezTo>
                    <a:cubicBezTo>
                      <a:pt x="13973" y="8058"/>
                      <a:pt x="13962" y="8059"/>
                      <a:pt x="13953" y="8062"/>
                    </a:cubicBezTo>
                    <a:cubicBezTo>
                      <a:pt x="13899" y="8062"/>
                      <a:pt x="13855" y="8080"/>
                      <a:pt x="13810" y="8106"/>
                    </a:cubicBezTo>
                    <a:cubicBezTo>
                      <a:pt x="13795" y="8121"/>
                      <a:pt x="13799" y="8156"/>
                      <a:pt x="13801" y="8182"/>
                    </a:cubicBezTo>
                    <a:lnTo>
                      <a:pt x="13801" y="8182"/>
                    </a:lnTo>
                    <a:cubicBezTo>
                      <a:pt x="13798" y="8143"/>
                      <a:pt x="13781" y="8132"/>
                      <a:pt x="13758" y="8132"/>
                    </a:cubicBezTo>
                    <a:cubicBezTo>
                      <a:pt x="13722" y="8132"/>
                      <a:pt x="13672" y="8160"/>
                      <a:pt x="13640" y="8160"/>
                    </a:cubicBezTo>
                    <a:cubicBezTo>
                      <a:pt x="13637" y="8160"/>
                      <a:pt x="13635" y="8160"/>
                      <a:pt x="13632" y="8160"/>
                    </a:cubicBezTo>
                    <a:cubicBezTo>
                      <a:pt x="13582" y="8160"/>
                      <a:pt x="13641" y="7988"/>
                      <a:pt x="13569" y="7988"/>
                    </a:cubicBezTo>
                    <a:cubicBezTo>
                      <a:pt x="13564" y="7988"/>
                      <a:pt x="13558" y="7989"/>
                      <a:pt x="13552" y="7991"/>
                    </a:cubicBezTo>
                    <a:cubicBezTo>
                      <a:pt x="13445" y="8026"/>
                      <a:pt x="13490" y="8178"/>
                      <a:pt x="13445" y="8258"/>
                    </a:cubicBezTo>
                    <a:cubicBezTo>
                      <a:pt x="13437" y="8272"/>
                      <a:pt x="13428" y="8278"/>
                      <a:pt x="13418" y="8278"/>
                    </a:cubicBezTo>
                    <a:cubicBezTo>
                      <a:pt x="13372" y="8278"/>
                      <a:pt x="13311" y="8148"/>
                      <a:pt x="13311" y="8133"/>
                    </a:cubicBezTo>
                    <a:cubicBezTo>
                      <a:pt x="13294" y="8178"/>
                      <a:pt x="13311" y="8204"/>
                      <a:pt x="13249" y="8204"/>
                    </a:cubicBezTo>
                    <a:cubicBezTo>
                      <a:pt x="13243" y="8204"/>
                      <a:pt x="13217" y="8200"/>
                      <a:pt x="13198" y="8200"/>
                    </a:cubicBezTo>
                    <a:cubicBezTo>
                      <a:pt x="13189" y="8200"/>
                      <a:pt x="13181" y="8201"/>
                      <a:pt x="13178" y="8204"/>
                    </a:cubicBezTo>
                    <a:cubicBezTo>
                      <a:pt x="13160" y="8213"/>
                      <a:pt x="13178" y="8258"/>
                      <a:pt x="13160" y="8276"/>
                    </a:cubicBezTo>
                    <a:cubicBezTo>
                      <a:pt x="13142" y="8293"/>
                      <a:pt x="13098" y="8293"/>
                      <a:pt x="13071" y="8293"/>
                    </a:cubicBezTo>
                    <a:cubicBezTo>
                      <a:pt x="13071" y="8242"/>
                      <a:pt x="13071" y="8209"/>
                      <a:pt x="13031" y="8209"/>
                    </a:cubicBezTo>
                    <a:cubicBezTo>
                      <a:pt x="13022" y="8209"/>
                      <a:pt x="13012" y="8210"/>
                      <a:pt x="13000" y="8213"/>
                    </a:cubicBezTo>
                    <a:cubicBezTo>
                      <a:pt x="12954" y="8226"/>
                      <a:pt x="12926" y="8238"/>
                      <a:pt x="12908" y="8238"/>
                    </a:cubicBezTo>
                    <a:cubicBezTo>
                      <a:pt x="12887" y="8238"/>
                      <a:pt x="12880" y="8221"/>
                      <a:pt x="12875" y="8169"/>
                    </a:cubicBezTo>
                    <a:cubicBezTo>
                      <a:pt x="12875" y="8150"/>
                      <a:pt x="12839" y="8141"/>
                      <a:pt x="12805" y="8141"/>
                    </a:cubicBezTo>
                    <a:cubicBezTo>
                      <a:pt x="12775" y="8141"/>
                      <a:pt x="12746" y="8147"/>
                      <a:pt x="12741" y="8160"/>
                    </a:cubicBezTo>
                    <a:cubicBezTo>
                      <a:pt x="12724" y="8186"/>
                      <a:pt x="12759" y="8213"/>
                      <a:pt x="12706" y="8222"/>
                    </a:cubicBezTo>
                    <a:cubicBezTo>
                      <a:pt x="12680" y="8226"/>
                      <a:pt x="12653" y="8228"/>
                      <a:pt x="12625" y="8228"/>
                    </a:cubicBezTo>
                    <a:cubicBezTo>
                      <a:pt x="12586" y="8228"/>
                      <a:pt x="12546" y="8224"/>
                      <a:pt x="12510" y="8213"/>
                    </a:cubicBezTo>
                    <a:cubicBezTo>
                      <a:pt x="12447" y="8204"/>
                      <a:pt x="12439" y="8151"/>
                      <a:pt x="12376" y="8124"/>
                    </a:cubicBezTo>
                    <a:cubicBezTo>
                      <a:pt x="12353" y="8109"/>
                      <a:pt x="12326" y="8101"/>
                      <a:pt x="12299" y="8101"/>
                    </a:cubicBezTo>
                    <a:cubicBezTo>
                      <a:pt x="12264" y="8101"/>
                      <a:pt x="12228" y="8113"/>
                      <a:pt x="12198" y="8133"/>
                    </a:cubicBezTo>
                    <a:cubicBezTo>
                      <a:pt x="12186" y="8147"/>
                      <a:pt x="12170" y="8152"/>
                      <a:pt x="12152" y="8152"/>
                    </a:cubicBezTo>
                    <a:cubicBezTo>
                      <a:pt x="12091" y="8152"/>
                      <a:pt x="12013" y="8092"/>
                      <a:pt x="12019" y="8081"/>
                    </a:cubicBezTo>
                    <a:lnTo>
                      <a:pt x="12019" y="8081"/>
                    </a:lnTo>
                    <a:cubicBezTo>
                      <a:pt x="11941" y="8152"/>
                      <a:pt x="12091" y="8240"/>
                      <a:pt x="12091" y="8276"/>
                    </a:cubicBezTo>
                    <a:cubicBezTo>
                      <a:pt x="12091" y="8280"/>
                      <a:pt x="12075" y="8284"/>
                      <a:pt x="12057" y="8284"/>
                    </a:cubicBezTo>
                    <a:cubicBezTo>
                      <a:pt x="12036" y="8284"/>
                      <a:pt x="12011" y="8277"/>
                      <a:pt x="12011" y="8258"/>
                    </a:cubicBezTo>
                    <a:cubicBezTo>
                      <a:pt x="12011" y="8232"/>
                      <a:pt x="11989" y="8223"/>
                      <a:pt x="11962" y="8223"/>
                    </a:cubicBezTo>
                    <a:cubicBezTo>
                      <a:pt x="11932" y="8223"/>
                      <a:pt x="11896" y="8235"/>
                      <a:pt x="11877" y="8249"/>
                    </a:cubicBezTo>
                    <a:cubicBezTo>
                      <a:pt x="11860" y="8257"/>
                      <a:pt x="11847" y="8260"/>
                      <a:pt x="11838" y="8260"/>
                    </a:cubicBezTo>
                    <a:cubicBezTo>
                      <a:pt x="11792" y="8260"/>
                      <a:pt x="11815" y="8184"/>
                      <a:pt x="11771" y="8133"/>
                    </a:cubicBezTo>
                    <a:cubicBezTo>
                      <a:pt x="11765" y="8126"/>
                      <a:pt x="11760" y="8123"/>
                      <a:pt x="11756" y="8123"/>
                    </a:cubicBezTo>
                    <a:cubicBezTo>
                      <a:pt x="11737" y="8123"/>
                      <a:pt x="11724" y="8170"/>
                      <a:pt x="11717" y="8178"/>
                    </a:cubicBezTo>
                    <a:cubicBezTo>
                      <a:pt x="11717" y="8222"/>
                      <a:pt x="11655" y="8222"/>
                      <a:pt x="11619" y="8222"/>
                    </a:cubicBezTo>
                    <a:cubicBezTo>
                      <a:pt x="11573" y="8222"/>
                      <a:pt x="11545" y="8214"/>
                      <a:pt x="11519" y="8214"/>
                    </a:cubicBezTo>
                    <a:cubicBezTo>
                      <a:pt x="11491" y="8214"/>
                      <a:pt x="11466" y="8224"/>
                      <a:pt x="11423" y="8267"/>
                    </a:cubicBezTo>
                    <a:cubicBezTo>
                      <a:pt x="11423" y="8267"/>
                      <a:pt x="11380" y="8298"/>
                      <a:pt x="11355" y="8298"/>
                    </a:cubicBezTo>
                    <a:cubicBezTo>
                      <a:pt x="11350" y="8298"/>
                      <a:pt x="11346" y="8296"/>
                      <a:pt x="11343" y="8293"/>
                    </a:cubicBezTo>
                    <a:cubicBezTo>
                      <a:pt x="11325" y="8267"/>
                      <a:pt x="11441" y="8151"/>
                      <a:pt x="11343" y="8124"/>
                    </a:cubicBezTo>
                    <a:cubicBezTo>
                      <a:pt x="11286" y="8114"/>
                      <a:pt x="11228" y="8109"/>
                      <a:pt x="11171" y="8109"/>
                    </a:cubicBezTo>
                    <a:cubicBezTo>
                      <a:pt x="11130" y="8109"/>
                      <a:pt x="11090" y="8112"/>
                      <a:pt x="11049" y="8115"/>
                    </a:cubicBezTo>
                    <a:cubicBezTo>
                      <a:pt x="11058" y="8115"/>
                      <a:pt x="11129" y="8115"/>
                      <a:pt x="11129" y="8160"/>
                    </a:cubicBezTo>
                    <a:cubicBezTo>
                      <a:pt x="11129" y="8177"/>
                      <a:pt x="10986" y="8161"/>
                      <a:pt x="10970" y="8201"/>
                    </a:cubicBezTo>
                    <a:lnTo>
                      <a:pt x="10970" y="8201"/>
                    </a:lnTo>
                    <a:cubicBezTo>
                      <a:pt x="10971" y="8199"/>
                      <a:pt x="10974" y="8198"/>
                      <a:pt x="10977" y="8198"/>
                    </a:cubicBezTo>
                    <a:cubicBezTo>
                      <a:pt x="11004" y="8198"/>
                      <a:pt x="11089" y="8250"/>
                      <a:pt x="11067" y="8258"/>
                    </a:cubicBezTo>
                    <a:cubicBezTo>
                      <a:pt x="11022" y="8275"/>
                      <a:pt x="10967" y="8320"/>
                      <a:pt x="10932" y="8320"/>
                    </a:cubicBezTo>
                    <a:cubicBezTo>
                      <a:pt x="10911" y="8320"/>
                      <a:pt x="10898" y="8304"/>
                      <a:pt x="10898" y="8258"/>
                    </a:cubicBezTo>
                    <a:cubicBezTo>
                      <a:pt x="10915" y="8231"/>
                      <a:pt x="10951" y="8186"/>
                      <a:pt x="10898" y="8169"/>
                    </a:cubicBezTo>
                    <a:cubicBezTo>
                      <a:pt x="10853" y="8160"/>
                      <a:pt x="10806" y="8155"/>
                      <a:pt x="10760" y="8155"/>
                    </a:cubicBezTo>
                    <a:cubicBezTo>
                      <a:pt x="10713" y="8155"/>
                      <a:pt x="10666" y="8160"/>
                      <a:pt x="10622" y="8169"/>
                    </a:cubicBezTo>
                    <a:cubicBezTo>
                      <a:pt x="10559" y="8186"/>
                      <a:pt x="10622" y="8267"/>
                      <a:pt x="10613" y="8311"/>
                    </a:cubicBezTo>
                    <a:cubicBezTo>
                      <a:pt x="10532" y="8302"/>
                      <a:pt x="10452" y="8267"/>
                      <a:pt x="10390" y="8213"/>
                    </a:cubicBezTo>
                    <a:cubicBezTo>
                      <a:pt x="10372" y="8178"/>
                      <a:pt x="10506" y="8160"/>
                      <a:pt x="10515" y="8160"/>
                    </a:cubicBezTo>
                    <a:cubicBezTo>
                      <a:pt x="10488" y="8160"/>
                      <a:pt x="10443" y="8166"/>
                      <a:pt x="10400" y="8166"/>
                    </a:cubicBezTo>
                    <a:cubicBezTo>
                      <a:pt x="10357" y="8166"/>
                      <a:pt x="10314" y="8160"/>
                      <a:pt x="10292" y="8133"/>
                    </a:cubicBezTo>
                    <a:cubicBezTo>
                      <a:pt x="10247" y="8089"/>
                      <a:pt x="10274" y="8008"/>
                      <a:pt x="10274" y="7964"/>
                    </a:cubicBezTo>
                    <a:lnTo>
                      <a:pt x="10274" y="7964"/>
                    </a:lnTo>
                    <a:cubicBezTo>
                      <a:pt x="10247" y="8044"/>
                      <a:pt x="10203" y="8115"/>
                      <a:pt x="10141" y="8186"/>
                    </a:cubicBezTo>
                    <a:cubicBezTo>
                      <a:pt x="10127" y="8204"/>
                      <a:pt x="10105" y="8207"/>
                      <a:pt x="10080" y="8207"/>
                    </a:cubicBezTo>
                    <a:cubicBezTo>
                      <a:pt x="10072" y="8207"/>
                      <a:pt x="10064" y="8206"/>
                      <a:pt x="10055" y="8206"/>
                    </a:cubicBezTo>
                    <a:cubicBezTo>
                      <a:pt x="10039" y="8206"/>
                      <a:pt x="10022" y="8207"/>
                      <a:pt x="10007" y="8213"/>
                    </a:cubicBezTo>
                    <a:cubicBezTo>
                      <a:pt x="9993" y="8220"/>
                      <a:pt x="9968" y="8271"/>
                      <a:pt x="9941" y="8271"/>
                    </a:cubicBezTo>
                    <a:cubicBezTo>
                      <a:pt x="9933" y="8271"/>
                      <a:pt x="9925" y="8267"/>
                      <a:pt x="9918" y="8258"/>
                    </a:cubicBezTo>
                    <a:cubicBezTo>
                      <a:pt x="9891" y="8204"/>
                      <a:pt x="9971" y="8124"/>
                      <a:pt x="9945" y="8053"/>
                    </a:cubicBezTo>
                    <a:cubicBezTo>
                      <a:pt x="9936" y="8033"/>
                      <a:pt x="9923" y="8026"/>
                      <a:pt x="9908" y="8026"/>
                    </a:cubicBezTo>
                    <a:cubicBezTo>
                      <a:pt x="9877" y="8026"/>
                      <a:pt x="9838" y="8059"/>
                      <a:pt x="9820" y="8071"/>
                    </a:cubicBezTo>
                    <a:cubicBezTo>
                      <a:pt x="9793" y="8089"/>
                      <a:pt x="9784" y="8133"/>
                      <a:pt x="9740" y="8142"/>
                    </a:cubicBezTo>
                    <a:cubicBezTo>
                      <a:pt x="9710" y="8142"/>
                      <a:pt x="9676" y="8146"/>
                      <a:pt x="9641" y="8146"/>
                    </a:cubicBezTo>
                    <a:cubicBezTo>
                      <a:pt x="9624" y="8146"/>
                      <a:pt x="9606" y="8145"/>
                      <a:pt x="9588" y="8142"/>
                    </a:cubicBezTo>
                    <a:cubicBezTo>
                      <a:pt x="9574" y="8142"/>
                      <a:pt x="9558" y="8142"/>
                      <a:pt x="9543" y="8141"/>
                    </a:cubicBezTo>
                    <a:lnTo>
                      <a:pt x="9543" y="8141"/>
                    </a:lnTo>
                    <a:cubicBezTo>
                      <a:pt x="9576" y="8176"/>
                      <a:pt x="9609" y="8223"/>
                      <a:pt x="9535" y="8231"/>
                    </a:cubicBezTo>
                    <a:cubicBezTo>
                      <a:pt x="9482" y="8231"/>
                      <a:pt x="9474" y="8161"/>
                      <a:pt x="9510" y="8139"/>
                    </a:cubicBezTo>
                    <a:lnTo>
                      <a:pt x="9510" y="8139"/>
                    </a:lnTo>
                    <a:cubicBezTo>
                      <a:pt x="9521" y="8140"/>
                      <a:pt x="9532" y="8140"/>
                      <a:pt x="9543" y="8141"/>
                    </a:cubicBezTo>
                    <a:lnTo>
                      <a:pt x="9543" y="8141"/>
                    </a:lnTo>
                    <a:cubicBezTo>
                      <a:pt x="9540" y="8138"/>
                      <a:pt x="9537" y="8136"/>
                      <a:pt x="9535" y="8133"/>
                    </a:cubicBezTo>
                    <a:cubicBezTo>
                      <a:pt x="9525" y="8133"/>
                      <a:pt x="9517" y="8135"/>
                      <a:pt x="9510" y="8139"/>
                    </a:cubicBezTo>
                    <a:lnTo>
                      <a:pt x="9510" y="8139"/>
                    </a:lnTo>
                    <a:cubicBezTo>
                      <a:pt x="9471" y="8138"/>
                      <a:pt x="9430" y="8135"/>
                      <a:pt x="9388" y="8135"/>
                    </a:cubicBezTo>
                    <a:cubicBezTo>
                      <a:pt x="9317" y="8135"/>
                      <a:pt x="9245" y="8142"/>
                      <a:pt x="9187" y="8169"/>
                    </a:cubicBezTo>
                    <a:cubicBezTo>
                      <a:pt x="9165" y="8176"/>
                      <a:pt x="9155" y="8217"/>
                      <a:pt x="9135" y="8217"/>
                    </a:cubicBezTo>
                    <a:cubicBezTo>
                      <a:pt x="9132" y="8217"/>
                      <a:pt x="9129" y="8216"/>
                      <a:pt x="9125" y="8213"/>
                    </a:cubicBezTo>
                    <a:cubicBezTo>
                      <a:pt x="9089" y="8195"/>
                      <a:pt x="9072" y="8133"/>
                      <a:pt x="9027" y="8106"/>
                    </a:cubicBezTo>
                    <a:cubicBezTo>
                      <a:pt x="8969" y="8073"/>
                      <a:pt x="8903" y="8057"/>
                      <a:pt x="8838" y="8057"/>
                    </a:cubicBezTo>
                    <a:cubicBezTo>
                      <a:pt x="8783" y="8057"/>
                      <a:pt x="8729" y="8068"/>
                      <a:pt x="8680" y="8089"/>
                    </a:cubicBezTo>
                    <a:cubicBezTo>
                      <a:pt x="8655" y="8097"/>
                      <a:pt x="8622" y="8161"/>
                      <a:pt x="8610" y="8161"/>
                    </a:cubicBezTo>
                    <a:cubicBezTo>
                      <a:pt x="8610" y="8161"/>
                      <a:pt x="8609" y="8160"/>
                      <a:pt x="8608" y="8160"/>
                    </a:cubicBezTo>
                    <a:cubicBezTo>
                      <a:pt x="8564" y="8142"/>
                      <a:pt x="8608" y="8044"/>
                      <a:pt x="8537" y="8044"/>
                    </a:cubicBezTo>
                    <a:cubicBezTo>
                      <a:pt x="8537" y="8044"/>
                      <a:pt x="8519" y="8133"/>
                      <a:pt x="8475" y="8133"/>
                    </a:cubicBezTo>
                    <a:cubicBezTo>
                      <a:pt x="8421" y="8133"/>
                      <a:pt x="8395" y="8133"/>
                      <a:pt x="8386" y="8169"/>
                    </a:cubicBezTo>
                    <a:cubicBezTo>
                      <a:pt x="8368" y="8267"/>
                      <a:pt x="8350" y="8258"/>
                      <a:pt x="8288" y="8329"/>
                    </a:cubicBezTo>
                    <a:cubicBezTo>
                      <a:pt x="8271" y="8303"/>
                      <a:pt x="8220" y="8159"/>
                      <a:pt x="8233" y="8159"/>
                    </a:cubicBezTo>
                    <a:cubicBezTo>
                      <a:pt x="8233" y="8159"/>
                      <a:pt x="8234" y="8160"/>
                      <a:pt x="8234" y="8160"/>
                    </a:cubicBezTo>
                    <a:cubicBezTo>
                      <a:pt x="8251" y="8165"/>
                      <a:pt x="8271" y="8178"/>
                      <a:pt x="8293" y="8178"/>
                    </a:cubicBezTo>
                    <a:cubicBezTo>
                      <a:pt x="8305" y="8178"/>
                      <a:pt x="8319" y="8173"/>
                      <a:pt x="8332" y="8160"/>
                    </a:cubicBezTo>
                    <a:cubicBezTo>
                      <a:pt x="8368" y="8115"/>
                      <a:pt x="8332" y="8115"/>
                      <a:pt x="8315" y="8115"/>
                    </a:cubicBezTo>
                    <a:cubicBezTo>
                      <a:pt x="8310" y="8113"/>
                      <a:pt x="8304" y="8113"/>
                      <a:pt x="8298" y="8113"/>
                    </a:cubicBezTo>
                    <a:cubicBezTo>
                      <a:pt x="8264" y="8113"/>
                      <a:pt x="8210" y="8134"/>
                      <a:pt x="8165" y="8134"/>
                    </a:cubicBezTo>
                    <a:cubicBezTo>
                      <a:pt x="8137" y="8134"/>
                      <a:pt x="8113" y="8125"/>
                      <a:pt x="8101" y="8097"/>
                    </a:cubicBezTo>
                    <a:cubicBezTo>
                      <a:pt x="8094" y="8084"/>
                      <a:pt x="8075" y="8079"/>
                      <a:pt x="8048" y="8079"/>
                    </a:cubicBezTo>
                    <a:cubicBezTo>
                      <a:pt x="8048" y="8079"/>
                      <a:pt x="8048" y="8079"/>
                      <a:pt x="8048" y="8079"/>
                    </a:cubicBezTo>
                    <a:lnTo>
                      <a:pt x="8048" y="8079"/>
                    </a:lnTo>
                    <a:cubicBezTo>
                      <a:pt x="8088" y="8121"/>
                      <a:pt x="8121" y="8213"/>
                      <a:pt x="8038" y="8213"/>
                    </a:cubicBezTo>
                    <a:lnTo>
                      <a:pt x="8038" y="8079"/>
                    </a:lnTo>
                    <a:lnTo>
                      <a:pt x="8038" y="8079"/>
                    </a:lnTo>
                    <a:cubicBezTo>
                      <a:pt x="7957" y="8082"/>
                      <a:pt x="7820" y="8124"/>
                      <a:pt x="7762" y="8124"/>
                    </a:cubicBezTo>
                    <a:cubicBezTo>
                      <a:pt x="7762" y="8204"/>
                      <a:pt x="7807" y="8195"/>
                      <a:pt x="7807" y="8267"/>
                    </a:cubicBezTo>
                    <a:cubicBezTo>
                      <a:pt x="7756" y="8267"/>
                      <a:pt x="7713" y="8186"/>
                      <a:pt x="7686" y="8186"/>
                    </a:cubicBezTo>
                    <a:cubicBezTo>
                      <a:pt x="7685" y="8186"/>
                      <a:pt x="7683" y="8186"/>
                      <a:pt x="7682" y="8186"/>
                    </a:cubicBezTo>
                    <a:cubicBezTo>
                      <a:pt x="7638" y="8204"/>
                      <a:pt x="7602" y="8276"/>
                      <a:pt x="7566" y="8311"/>
                    </a:cubicBezTo>
                    <a:cubicBezTo>
                      <a:pt x="7552" y="8269"/>
                      <a:pt x="7381" y="8069"/>
                      <a:pt x="7311" y="8069"/>
                    </a:cubicBezTo>
                    <a:cubicBezTo>
                      <a:pt x="7293" y="8069"/>
                      <a:pt x="7281" y="8082"/>
                      <a:pt x="7281" y="8115"/>
                    </a:cubicBezTo>
                    <a:cubicBezTo>
                      <a:pt x="7286" y="8117"/>
                      <a:pt x="7291" y="8117"/>
                      <a:pt x="7295" y="8117"/>
                    </a:cubicBezTo>
                    <a:cubicBezTo>
                      <a:pt x="7319" y="8117"/>
                      <a:pt x="7327" y="8097"/>
                      <a:pt x="7335" y="8097"/>
                    </a:cubicBezTo>
                    <a:cubicBezTo>
                      <a:pt x="7335" y="8097"/>
                      <a:pt x="7336" y="8097"/>
                      <a:pt x="7337" y="8097"/>
                    </a:cubicBezTo>
                    <a:cubicBezTo>
                      <a:pt x="7350" y="8097"/>
                      <a:pt x="7325" y="8196"/>
                      <a:pt x="7317" y="8204"/>
                    </a:cubicBezTo>
                    <a:cubicBezTo>
                      <a:pt x="7290" y="8231"/>
                      <a:pt x="7255" y="8240"/>
                      <a:pt x="7219" y="8240"/>
                    </a:cubicBezTo>
                    <a:cubicBezTo>
                      <a:pt x="7130" y="8213"/>
                      <a:pt x="7228" y="8097"/>
                      <a:pt x="7130" y="8071"/>
                    </a:cubicBezTo>
                    <a:cubicBezTo>
                      <a:pt x="7103" y="8066"/>
                      <a:pt x="7076" y="8064"/>
                      <a:pt x="7051" y="8064"/>
                    </a:cubicBezTo>
                    <a:cubicBezTo>
                      <a:pt x="7025" y="8064"/>
                      <a:pt x="7001" y="8066"/>
                      <a:pt x="6978" y="8071"/>
                    </a:cubicBezTo>
                    <a:cubicBezTo>
                      <a:pt x="6916" y="8089"/>
                      <a:pt x="6961" y="8160"/>
                      <a:pt x="6880" y="8160"/>
                    </a:cubicBezTo>
                    <a:cubicBezTo>
                      <a:pt x="6867" y="8160"/>
                      <a:pt x="6855" y="8160"/>
                      <a:pt x="6845" y="8160"/>
                    </a:cubicBezTo>
                    <a:cubicBezTo>
                      <a:pt x="6815" y="8160"/>
                      <a:pt x="6800" y="8155"/>
                      <a:pt x="6800" y="8115"/>
                    </a:cubicBezTo>
                    <a:cubicBezTo>
                      <a:pt x="6809" y="8097"/>
                      <a:pt x="6836" y="8062"/>
                      <a:pt x="6827" y="8044"/>
                    </a:cubicBezTo>
                    <a:cubicBezTo>
                      <a:pt x="6827" y="8043"/>
                      <a:pt x="6826" y="8043"/>
                      <a:pt x="6825" y="8043"/>
                    </a:cubicBezTo>
                    <a:cubicBezTo>
                      <a:pt x="6805" y="8043"/>
                      <a:pt x="6657" y="8178"/>
                      <a:pt x="6589" y="8178"/>
                    </a:cubicBezTo>
                    <a:cubicBezTo>
                      <a:pt x="6576" y="8178"/>
                      <a:pt x="6566" y="8173"/>
                      <a:pt x="6560" y="8160"/>
                    </a:cubicBezTo>
                    <a:cubicBezTo>
                      <a:pt x="6533" y="8089"/>
                      <a:pt x="6560" y="8053"/>
                      <a:pt x="6471" y="8035"/>
                    </a:cubicBezTo>
                    <a:cubicBezTo>
                      <a:pt x="6426" y="8035"/>
                      <a:pt x="6382" y="8044"/>
                      <a:pt x="6338" y="8062"/>
                    </a:cubicBezTo>
                    <a:lnTo>
                      <a:pt x="6338" y="8062"/>
                    </a:lnTo>
                    <a:cubicBezTo>
                      <a:pt x="6338" y="8061"/>
                      <a:pt x="6339" y="8061"/>
                      <a:pt x="6339" y="8061"/>
                    </a:cubicBezTo>
                    <a:cubicBezTo>
                      <a:pt x="6364" y="8061"/>
                      <a:pt x="6512" y="8187"/>
                      <a:pt x="6451" y="8187"/>
                    </a:cubicBezTo>
                    <a:cubicBezTo>
                      <a:pt x="6449" y="8187"/>
                      <a:pt x="6446" y="8187"/>
                      <a:pt x="6444" y="8186"/>
                    </a:cubicBezTo>
                    <a:cubicBezTo>
                      <a:pt x="6382" y="8169"/>
                      <a:pt x="6319" y="8160"/>
                      <a:pt x="6257" y="8151"/>
                    </a:cubicBezTo>
                    <a:lnTo>
                      <a:pt x="6150" y="8151"/>
                    </a:lnTo>
                    <a:cubicBezTo>
                      <a:pt x="6143" y="8148"/>
                      <a:pt x="6137" y="8147"/>
                      <a:pt x="6132" y="8147"/>
                    </a:cubicBezTo>
                    <a:cubicBezTo>
                      <a:pt x="6119" y="8147"/>
                      <a:pt x="6114" y="8156"/>
                      <a:pt x="6114" y="8169"/>
                    </a:cubicBezTo>
                    <a:cubicBezTo>
                      <a:pt x="6113" y="8170"/>
                      <a:pt x="6111" y="8170"/>
                      <a:pt x="6110" y="8170"/>
                    </a:cubicBezTo>
                    <a:cubicBezTo>
                      <a:pt x="6095" y="8170"/>
                      <a:pt x="6141" y="8061"/>
                      <a:pt x="6132" y="8044"/>
                    </a:cubicBezTo>
                    <a:cubicBezTo>
                      <a:pt x="6130" y="8030"/>
                      <a:pt x="6122" y="8025"/>
                      <a:pt x="6112" y="8025"/>
                    </a:cubicBezTo>
                    <a:cubicBezTo>
                      <a:pt x="6089" y="8025"/>
                      <a:pt x="6056" y="8052"/>
                      <a:pt x="6043" y="8071"/>
                    </a:cubicBezTo>
                    <a:cubicBezTo>
                      <a:pt x="6036" y="8085"/>
                      <a:pt x="6006" y="8134"/>
                      <a:pt x="5976" y="8134"/>
                    </a:cubicBezTo>
                    <a:cubicBezTo>
                      <a:pt x="5968" y="8134"/>
                      <a:pt x="5961" y="8131"/>
                      <a:pt x="5954" y="8124"/>
                    </a:cubicBezTo>
                    <a:cubicBezTo>
                      <a:pt x="5910" y="8097"/>
                      <a:pt x="5945" y="8053"/>
                      <a:pt x="5927" y="8017"/>
                    </a:cubicBezTo>
                    <a:lnTo>
                      <a:pt x="5927" y="8017"/>
                    </a:lnTo>
                    <a:cubicBezTo>
                      <a:pt x="5945" y="8062"/>
                      <a:pt x="5812" y="8142"/>
                      <a:pt x="5776" y="8151"/>
                    </a:cubicBezTo>
                    <a:cubicBezTo>
                      <a:pt x="5754" y="8155"/>
                      <a:pt x="5734" y="8158"/>
                      <a:pt x="5714" y="8158"/>
                    </a:cubicBezTo>
                    <a:cubicBezTo>
                      <a:pt x="5694" y="8158"/>
                      <a:pt x="5674" y="8155"/>
                      <a:pt x="5651" y="8151"/>
                    </a:cubicBezTo>
                    <a:cubicBezTo>
                      <a:pt x="5625" y="8133"/>
                      <a:pt x="5642" y="8106"/>
                      <a:pt x="5607" y="8097"/>
                    </a:cubicBezTo>
                    <a:cubicBezTo>
                      <a:pt x="5589" y="8089"/>
                      <a:pt x="5549" y="8080"/>
                      <a:pt x="5513" y="8080"/>
                    </a:cubicBezTo>
                    <a:cubicBezTo>
                      <a:pt x="5478" y="8080"/>
                      <a:pt x="5446" y="8089"/>
                      <a:pt x="5446" y="8115"/>
                    </a:cubicBezTo>
                    <a:cubicBezTo>
                      <a:pt x="5438" y="8160"/>
                      <a:pt x="5429" y="8178"/>
                      <a:pt x="5384" y="8178"/>
                    </a:cubicBezTo>
                    <a:lnTo>
                      <a:pt x="5313" y="8178"/>
                    </a:lnTo>
                    <a:cubicBezTo>
                      <a:pt x="5313" y="8169"/>
                      <a:pt x="5446" y="8044"/>
                      <a:pt x="5357" y="8026"/>
                    </a:cubicBezTo>
                    <a:cubicBezTo>
                      <a:pt x="5347" y="8023"/>
                      <a:pt x="5338" y="8022"/>
                      <a:pt x="5330" y="8022"/>
                    </a:cubicBezTo>
                    <a:cubicBezTo>
                      <a:pt x="5277" y="8022"/>
                      <a:pt x="5253" y="8073"/>
                      <a:pt x="5213" y="8073"/>
                    </a:cubicBezTo>
                    <a:cubicBezTo>
                      <a:pt x="5203" y="8073"/>
                      <a:pt x="5192" y="8070"/>
                      <a:pt x="5179" y="8062"/>
                    </a:cubicBezTo>
                    <a:cubicBezTo>
                      <a:pt x="5158" y="8049"/>
                      <a:pt x="5138" y="8043"/>
                      <a:pt x="5118" y="8043"/>
                    </a:cubicBezTo>
                    <a:cubicBezTo>
                      <a:pt x="5071" y="8043"/>
                      <a:pt x="5025" y="8075"/>
                      <a:pt x="4974" y="8106"/>
                    </a:cubicBezTo>
                    <a:cubicBezTo>
                      <a:pt x="4948" y="8123"/>
                      <a:pt x="4935" y="8128"/>
                      <a:pt x="4928" y="8128"/>
                    </a:cubicBezTo>
                    <a:cubicBezTo>
                      <a:pt x="4916" y="8128"/>
                      <a:pt x="4920" y="8112"/>
                      <a:pt x="4903" y="8106"/>
                    </a:cubicBezTo>
                    <a:cubicBezTo>
                      <a:pt x="4899" y="8105"/>
                      <a:pt x="4895" y="8105"/>
                      <a:pt x="4891" y="8105"/>
                    </a:cubicBezTo>
                    <a:cubicBezTo>
                      <a:pt x="4866" y="8105"/>
                      <a:pt x="4837" y="8124"/>
                      <a:pt x="4814" y="8124"/>
                    </a:cubicBezTo>
                    <a:cubicBezTo>
                      <a:pt x="4796" y="8159"/>
                      <a:pt x="4752" y="8202"/>
                      <a:pt x="4716" y="8202"/>
                    </a:cubicBezTo>
                    <a:cubicBezTo>
                      <a:pt x="4697" y="8202"/>
                      <a:pt x="4681" y="8190"/>
                      <a:pt x="4672" y="8160"/>
                    </a:cubicBezTo>
                    <a:cubicBezTo>
                      <a:pt x="4672" y="8138"/>
                      <a:pt x="4643" y="8019"/>
                      <a:pt x="4608" y="8019"/>
                    </a:cubicBezTo>
                    <a:cubicBezTo>
                      <a:pt x="4600" y="8019"/>
                      <a:pt x="4591" y="8026"/>
                      <a:pt x="4582" y="8044"/>
                    </a:cubicBezTo>
                    <a:cubicBezTo>
                      <a:pt x="4559" y="8084"/>
                      <a:pt x="4556" y="8117"/>
                      <a:pt x="4511" y="8117"/>
                    </a:cubicBezTo>
                    <a:cubicBezTo>
                      <a:pt x="4506" y="8117"/>
                      <a:pt x="4500" y="8116"/>
                      <a:pt x="4493" y="8115"/>
                    </a:cubicBezTo>
                    <a:cubicBezTo>
                      <a:pt x="4458" y="8115"/>
                      <a:pt x="4484" y="8062"/>
                      <a:pt x="4467" y="8035"/>
                    </a:cubicBezTo>
                    <a:cubicBezTo>
                      <a:pt x="4449" y="8017"/>
                      <a:pt x="4404" y="8017"/>
                      <a:pt x="4378" y="8017"/>
                    </a:cubicBezTo>
                    <a:lnTo>
                      <a:pt x="4378" y="8115"/>
                    </a:lnTo>
                    <a:cubicBezTo>
                      <a:pt x="4404" y="8124"/>
                      <a:pt x="4440" y="8151"/>
                      <a:pt x="4449" y="8178"/>
                    </a:cubicBezTo>
                    <a:cubicBezTo>
                      <a:pt x="4462" y="8209"/>
                      <a:pt x="4406" y="8214"/>
                      <a:pt x="4367" y="8214"/>
                    </a:cubicBezTo>
                    <a:cubicBezTo>
                      <a:pt x="4351" y="8214"/>
                      <a:pt x="4338" y="8213"/>
                      <a:pt x="4333" y="8213"/>
                    </a:cubicBezTo>
                    <a:cubicBezTo>
                      <a:pt x="4253" y="8213"/>
                      <a:pt x="4289" y="8160"/>
                      <a:pt x="4217" y="8124"/>
                    </a:cubicBezTo>
                    <a:cubicBezTo>
                      <a:pt x="4210" y="8116"/>
                      <a:pt x="4136" y="8076"/>
                      <a:pt x="4104" y="8076"/>
                    </a:cubicBezTo>
                    <a:cubicBezTo>
                      <a:pt x="4099" y="8076"/>
                      <a:pt x="4095" y="8077"/>
                      <a:pt x="4093" y="8080"/>
                    </a:cubicBezTo>
                    <a:cubicBezTo>
                      <a:pt x="4066" y="8115"/>
                      <a:pt x="4101" y="8151"/>
                      <a:pt x="4030" y="8160"/>
                    </a:cubicBezTo>
                    <a:cubicBezTo>
                      <a:pt x="4010" y="8160"/>
                      <a:pt x="3989" y="8154"/>
                      <a:pt x="3972" y="8154"/>
                    </a:cubicBezTo>
                    <a:cubicBezTo>
                      <a:pt x="3960" y="8154"/>
                      <a:pt x="3949" y="8157"/>
                      <a:pt x="3941" y="8169"/>
                    </a:cubicBezTo>
                    <a:cubicBezTo>
                      <a:pt x="3924" y="8202"/>
                      <a:pt x="3863" y="8212"/>
                      <a:pt x="3798" y="8212"/>
                    </a:cubicBezTo>
                    <a:cubicBezTo>
                      <a:pt x="3726" y="8212"/>
                      <a:pt x="3649" y="8200"/>
                      <a:pt x="3620" y="8195"/>
                    </a:cubicBezTo>
                    <a:cubicBezTo>
                      <a:pt x="3558" y="8195"/>
                      <a:pt x="3576" y="8178"/>
                      <a:pt x="3549" y="8133"/>
                    </a:cubicBezTo>
                    <a:cubicBezTo>
                      <a:pt x="3536" y="8101"/>
                      <a:pt x="3487" y="8097"/>
                      <a:pt x="3447" y="8097"/>
                    </a:cubicBezTo>
                    <a:cubicBezTo>
                      <a:pt x="3431" y="8097"/>
                      <a:pt x="3417" y="8097"/>
                      <a:pt x="3407" y="8097"/>
                    </a:cubicBezTo>
                    <a:cubicBezTo>
                      <a:pt x="3390" y="8089"/>
                      <a:pt x="3363" y="8081"/>
                      <a:pt x="3338" y="8081"/>
                    </a:cubicBezTo>
                    <a:cubicBezTo>
                      <a:pt x="3309" y="8081"/>
                      <a:pt x="3283" y="8091"/>
                      <a:pt x="3273" y="8124"/>
                    </a:cubicBezTo>
                    <a:cubicBezTo>
                      <a:pt x="3261" y="8148"/>
                      <a:pt x="3245" y="8152"/>
                      <a:pt x="3223" y="8152"/>
                    </a:cubicBezTo>
                    <a:cubicBezTo>
                      <a:pt x="3212" y="8152"/>
                      <a:pt x="3199" y="8151"/>
                      <a:pt x="3184" y="8151"/>
                    </a:cubicBezTo>
                    <a:cubicBezTo>
                      <a:pt x="3139" y="8151"/>
                      <a:pt x="3148" y="8178"/>
                      <a:pt x="3113" y="8186"/>
                    </a:cubicBezTo>
                    <a:cubicBezTo>
                      <a:pt x="3059" y="8186"/>
                      <a:pt x="3006" y="8186"/>
                      <a:pt x="2961" y="8169"/>
                    </a:cubicBezTo>
                    <a:cubicBezTo>
                      <a:pt x="2899" y="8169"/>
                      <a:pt x="2739" y="8356"/>
                      <a:pt x="2783" y="8391"/>
                    </a:cubicBezTo>
                    <a:cubicBezTo>
                      <a:pt x="2810" y="8391"/>
                      <a:pt x="2837" y="8382"/>
                      <a:pt x="2863" y="8382"/>
                    </a:cubicBezTo>
                    <a:cubicBezTo>
                      <a:pt x="2908" y="8391"/>
                      <a:pt x="2944" y="8409"/>
                      <a:pt x="2970" y="8436"/>
                    </a:cubicBezTo>
                    <a:cubicBezTo>
                      <a:pt x="3037" y="8465"/>
                      <a:pt x="3109" y="8483"/>
                      <a:pt x="3183" y="8483"/>
                    </a:cubicBezTo>
                    <a:cubicBezTo>
                      <a:pt x="3198" y="8483"/>
                      <a:pt x="3213" y="8482"/>
                      <a:pt x="3229" y="8480"/>
                    </a:cubicBezTo>
                    <a:cubicBezTo>
                      <a:pt x="3291" y="8480"/>
                      <a:pt x="3229" y="8365"/>
                      <a:pt x="3318" y="8347"/>
                    </a:cubicBezTo>
                    <a:cubicBezTo>
                      <a:pt x="3327" y="8345"/>
                      <a:pt x="3336" y="8345"/>
                      <a:pt x="3345" y="8345"/>
                    </a:cubicBezTo>
                    <a:cubicBezTo>
                      <a:pt x="3389" y="8345"/>
                      <a:pt x="3429" y="8362"/>
                      <a:pt x="3451" y="8391"/>
                    </a:cubicBezTo>
                    <a:cubicBezTo>
                      <a:pt x="3451" y="8436"/>
                      <a:pt x="3460" y="8436"/>
                      <a:pt x="3505" y="8445"/>
                    </a:cubicBezTo>
                    <a:cubicBezTo>
                      <a:pt x="3576" y="8445"/>
                      <a:pt x="3540" y="8445"/>
                      <a:pt x="3558" y="8374"/>
                    </a:cubicBezTo>
                    <a:cubicBezTo>
                      <a:pt x="3565" y="8354"/>
                      <a:pt x="3594" y="8340"/>
                      <a:pt x="3620" y="8340"/>
                    </a:cubicBezTo>
                    <a:cubicBezTo>
                      <a:pt x="3630" y="8340"/>
                      <a:pt x="3640" y="8342"/>
                      <a:pt x="3647" y="8347"/>
                    </a:cubicBezTo>
                    <a:cubicBezTo>
                      <a:pt x="3692" y="8400"/>
                      <a:pt x="3603" y="8489"/>
                      <a:pt x="3710" y="8489"/>
                    </a:cubicBezTo>
                    <a:cubicBezTo>
                      <a:pt x="3754" y="8489"/>
                      <a:pt x="3843" y="8445"/>
                      <a:pt x="3843" y="8400"/>
                    </a:cubicBezTo>
                    <a:cubicBezTo>
                      <a:pt x="3849" y="8397"/>
                      <a:pt x="3857" y="8396"/>
                      <a:pt x="3866" y="8396"/>
                    </a:cubicBezTo>
                    <a:cubicBezTo>
                      <a:pt x="3883" y="8396"/>
                      <a:pt x="3903" y="8400"/>
                      <a:pt x="3914" y="8400"/>
                    </a:cubicBezTo>
                    <a:cubicBezTo>
                      <a:pt x="3995" y="8365"/>
                      <a:pt x="4084" y="8338"/>
                      <a:pt x="4164" y="8320"/>
                    </a:cubicBezTo>
                    <a:lnTo>
                      <a:pt x="4164" y="8320"/>
                    </a:lnTo>
                    <a:cubicBezTo>
                      <a:pt x="4199" y="8365"/>
                      <a:pt x="4057" y="8454"/>
                      <a:pt x="4057" y="8480"/>
                    </a:cubicBezTo>
                    <a:cubicBezTo>
                      <a:pt x="4057" y="8445"/>
                      <a:pt x="4315" y="8409"/>
                      <a:pt x="4342" y="8382"/>
                    </a:cubicBezTo>
                    <a:cubicBezTo>
                      <a:pt x="4355" y="8372"/>
                      <a:pt x="4370" y="8367"/>
                      <a:pt x="4385" y="8367"/>
                    </a:cubicBezTo>
                    <a:cubicBezTo>
                      <a:pt x="4411" y="8367"/>
                      <a:pt x="4439" y="8381"/>
                      <a:pt x="4467" y="8409"/>
                    </a:cubicBezTo>
                    <a:cubicBezTo>
                      <a:pt x="4490" y="8433"/>
                      <a:pt x="4506" y="8441"/>
                      <a:pt x="4518" y="8441"/>
                    </a:cubicBezTo>
                    <a:cubicBezTo>
                      <a:pt x="4543" y="8441"/>
                      <a:pt x="4553" y="8409"/>
                      <a:pt x="4582" y="8409"/>
                    </a:cubicBezTo>
                    <a:cubicBezTo>
                      <a:pt x="4627" y="8409"/>
                      <a:pt x="4645" y="8409"/>
                      <a:pt x="4680" y="8436"/>
                    </a:cubicBezTo>
                    <a:cubicBezTo>
                      <a:pt x="4698" y="8445"/>
                      <a:pt x="4716" y="8454"/>
                      <a:pt x="4734" y="8454"/>
                    </a:cubicBezTo>
                    <a:cubicBezTo>
                      <a:pt x="4770" y="8436"/>
                      <a:pt x="4787" y="8391"/>
                      <a:pt x="4761" y="8365"/>
                    </a:cubicBezTo>
                    <a:cubicBezTo>
                      <a:pt x="4753" y="8335"/>
                      <a:pt x="4746" y="8287"/>
                      <a:pt x="4774" y="8287"/>
                    </a:cubicBezTo>
                    <a:cubicBezTo>
                      <a:pt x="4780" y="8287"/>
                      <a:pt x="4787" y="8289"/>
                      <a:pt x="4796" y="8293"/>
                    </a:cubicBezTo>
                    <a:cubicBezTo>
                      <a:pt x="4850" y="8320"/>
                      <a:pt x="4850" y="8374"/>
                      <a:pt x="4903" y="8391"/>
                    </a:cubicBezTo>
                    <a:cubicBezTo>
                      <a:pt x="4916" y="8394"/>
                      <a:pt x="4930" y="8395"/>
                      <a:pt x="4943" y="8395"/>
                    </a:cubicBezTo>
                    <a:cubicBezTo>
                      <a:pt x="4983" y="8395"/>
                      <a:pt x="5021" y="8385"/>
                      <a:pt x="5055" y="8365"/>
                    </a:cubicBezTo>
                    <a:cubicBezTo>
                      <a:pt x="5090" y="8365"/>
                      <a:pt x="5126" y="8374"/>
                      <a:pt x="5161" y="8391"/>
                    </a:cubicBezTo>
                    <a:cubicBezTo>
                      <a:pt x="5170" y="8400"/>
                      <a:pt x="5188" y="8418"/>
                      <a:pt x="5206" y="8418"/>
                    </a:cubicBezTo>
                    <a:cubicBezTo>
                      <a:pt x="5259" y="8418"/>
                      <a:pt x="5250" y="8374"/>
                      <a:pt x="5313" y="8374"/>
                    </a:cubicBezTo>
                    <a:cubicBezTo>
                      <a:pt x="5357" y="8374"/>
                      <a:pt x="5384" y="8391"/>
                      <a:pt x="5429" y="8400"/>
                    </a:cubicBezTo>
                    <a:cubicBezTo>
                      <a:pt x="5453" y="8405"/>
                      <a:pt x="5478" y="8407"/>
                      <a:pt x="5503" y="8407"/>
                    </a:cubicBezTo>
                    <a:cubicBezTo>
                      <a:pt x="5578" y="8407"/>
                      <a:pt x="5654" y="8387"/>
                      <a:pt x="5714" y="8347"/>
                    </a:cubicBezTo>
                    <a:cubicBezTo>
                      <a:pt x="5743" y="8326"/>
                      <a:pt x="5760" y="8313"/>
                      <a:pt x="5770" y="8313"/>
                    </a:cubicBezTo>
                    <a:cubicBezTo>
                      <a:pt x="5782" y="8313"/>
                      <a:pt x="5785" y="8331"/>
                      <a:pt x="5785" y="8374"/>
                    </a:cubicBezTo>
                    <a:cubicBezTo>
                      <a:pt x="5740" y="8418"/>
                      <a:pt x="5803" y="8427"/>
                      <a:pt x="5838" y="8427"/>
                    </a:cubicBezTo>
                    <a:cubicBezTo>
                      <a:pt x="5892" y="8427"/>
                      <a:pt x="5945" y="8427"/>
                      <a:pt x="5999" y="8409"/>
                    </a:cubicBezTo>
                    <a:cubicBezTo>
                      <a:pt x="6026" y="8402"/>
                      <a:pt x="6054" y="8374"/>
                      <a:pt x="6090" y="8374"/>
                    </a:cubicBezTo>
                    <a:cubicBezTo>
                      <a:pt x="6100" y="8374"/>
                      <a:pt x="6111" y="8376"/>
                      <a:pt x="6123" y="8382"/>
                    </a:cubicBezTo>
                    <a:cubicBezTo>
                      <a:pt x="6123" y="8427"/>
                      <a:pt x="6164" y="8438"/>
                      <a:pt x="6209" y="8438"/>
                    </a:cubicBezTo>
                    <a:cubicBezTo>
                      <a:pt x="6244" y="8438"/>
                      <a:pt x="6282" y="8431"/>
                      <a:pt x="6302" y="8427"/>
                    </a:cubicBezTo>
                    <a:cubicBezTo>
                      <a:pt x="6341" y="8419"/>
                      <a:pt x="6400" y="8323"/>
                      <a:pt x="6426" y="8323"/>
                    </a:cubicBezTo>
                    <a:cubicBezTo>
                      <a:pt x="6430" y="8323"/>
                      <a:pt x="6433" y="8325"/>
                      <a:pt x="6435" y="8329"/>
                    </a:cubicBezTo>
                    <a:cubicBezTo>
                      <a:pt x="6480" y="8391"/>
                      <a:pt x="6497" y="8427"/>
                      <a:pt x="6578" y="8436"/>
                    </a:cubicBezTo>
                    <a:cubicBezTo>
                      <a:pt x="6644" y="8445"/>
                      <a:pt x="6711" y="8449"/>
                      <a:pt x="6778" y="8449"/>
                    </a:cubicBezTo>
                    <a:cubicBezTo>
                      <a:pt x="6845" y="8449"/>
                      <a:pt x="6912" y="8445"/>
                      <a:pt x="6978" y="8436"/>
                    </a:cubicBezTo>
                    <a:cubicBezTo>
                      <a:pt x="7023" y="8427"/>
                      <a:pt x="7068" y="8418"/>
                      <a:pt x="7112" y="8409"/>
                    </a:cubicBezTo>
                    <a:cubicBezTo>
                      <a:pt x="7139" y="8400"/>
                      <a:pt x="7166" y="8365"/>
                      <a:pt x="7192" y="8365"/>
                    </a:cubicBezTo>
                    <a:cubicBezTo>
                      <a:pt x="7210" y="8365"/>
                      <a:pt x="7255" y="8436"/>
                      <a:pt x="7281" y="8454"/>
                    </a:cubicBezTo>
                    <a:cubicBezTo>
                      <a:pt x="7326" y="8480"/>
                      <a:pt x="7361" y="8498"/>
                      <a:pt x="7415" y="8507"/>
                    </a:cubicBezTo>
                    <a:cubicBezTo>
                      <a:pt x="7426" y="8509"/>
                      <a:pt x="7436" y="8510"/>
                      <a:pt x="7447" y="8510"/>
                    </a:cubicBezTo>
                    <a:cubicBezTo>
                      <a:pt x="7488" y="8510"/>
                      <a:pt x="7522" y="8493"/>
                      <a:pt x="7522" y="8436"/>
                    </a:cubicBezTo>
                    <a:cubicBezTo>
                      <a:pt x="7522" y="8448"/>
                      <a:pt x="7529" y="8453"/>
                      <a:pt x="7540" y="8453"/>
                    </a:cubicBezTo>
                    <a:cubicBezTo>
                      <a:pt x="7578" y="8453"/>
                      <a:pt x="7664" y="8398"/>
                      <a:pt x="7691" y="8391"/>
                    </a:cubicBezTo>
                    <a:cubicBezTo>
                      <a:pt x="7692" y="8391"/>
                      <a:pt x="7694" y="8391"/>
                      <a:pt x="7695" y="8391"/>
                    </a:cubicBezTo>
                    <a:cubicBezTo>
                      <a:pt x="7724" y="8391"/>
                      <a:pt x="7782" y="8472"/>
                      <a:pt x="7816" y="8480"/>
                    </a:cubicBezTo>
                    <a:cubicBezTo>
                      <a:pt x="7847" y="8491"/>
                      <a:pt x="7878" y="8495"/>
                      <a:pt x="7910" y="8495"/>
                    </a:cubicBezTo>
                    <a:cubicBezTo>
                      <a:pt x="7932" y="8495"/>
                      <a:pt x="7954" y="8493"/>
                      <a:pt x="7976" y="8489"/>
                    </a:cubicBezTo>
                    <a:cubicBezTo>
                      <a:pt x="8030" y="8472"/>
                      <a:pt x="8012" y="8409"/>
                      <a:pt x="8012" y="8365"/>
                    </a:cubicBezTo>
                    <a:lnTo>
                      <a:pt x="8101" y="8365"/>
                    </a:lnTo>
                    <a:cubicBezTo>
                      <a:pt x="8101" y="8382"/>
                      <a:pt x="8101" y="8391"/>
                      <a:pt x="8110" y="8409"/>
                    </a:cubicBezTo>
                    <a:cubicBezTo>
                      <a:pt x="8119" y="8418"/>
                      <a:pt x="8134" y="8420"/>
                      <a:pt x="8150" y="8420"/>
                    </a:cubicBezTo>
                    <a:cubicBezTo>
                      <a:pt x="8165" y="8420"/>
                      <a:pt x="8181" y="8418"/>
                      <a:pt x="8190" y="8418"/>
                    </a:cubicBezTo>
                    <a:cubicBezTo>
                      <a:pt x="8208" y="8418"/>
                      <a:pt x="8217" y="8454"/>
                      <a:pt x="8243" y="8463"/>
                    </a:cubicBezTo>
                    <a:cubicBezTo>
                      <a:pt x="8261" y="8467"/>
                      <a:pt x="8277" y="8469"/>
                      <a:pt x="8292" y="8469"/>
                    </a:cubicBezTo>
                    <a:cubicBezTo>
                      <a:pt x="8308" y="8469"/>
                      <a:pt x="8323" y="8467"/>
                      <a:pt x="8341" y="8463"/>
                    </a:cubicBezTo>
                    <a:cubicBezTo>
                      <a:pt x="8421" y="8445"/>
                      <a:pt x="8502" y="8409"/>
                      <a:pt x="8564" y="8356"/>
                    </a:cubicBezTo>
                    <a:cubicBezTo>
                      <a:pt x="8594" y="8338"/>
                      <a:pt x="8613" y="8330"/>
                      <a:pt x="8625" y="8330"/>
                    </a:cubicBezTo>
                    <a:cubicBezTo>
                      <a:pt x="8653" y="8330"/>
                      <a:pt x="8635" y="8379"/>
                      <a:pt x="8635" y="8436"/>
                    </a:cubicBezTo>
                    <a:cubicBezTo>
                      <a:pt x="8635" y="8414"/>
                      <a:pt x="8651" y="8414"/>
                      <a:pt x="8670" y="8414"/>
                    </a:cubicBezTo>
                    <a:cubicBezTo>
                      <a:pt x="8689" y="8414"/>
                      <a:pt x="8711" y="8414"/>
                      <a:pt x="8724" y="8391"/>
                    </a:cubicBezTo>
                    <a:cubicBezTo>
                      <a:pt x="8724" y="8382"/>
                      <a:pt x="8733" y="8329"/>
                      <a:pt x="8742" y="8329"/>
                    </a:cubicBezTo>
                    <a:cubicBezTo>
                      <a:pt x="8787" y="8329"/>
                      <a:pt x="8778" y="8400"/>
                      <a:pt x="8813" y="8400"/>
                    </a:cubicBezTo>
                    <a:cubicBezTo>
                      <a:pt x="8849" y="8400"/>
                      <a:pt x="8902" y="8338"/>
                      <a:pt x="8947" y="8320"/>
                    </a:cubicBezTo>
                    <a:cubicBezTo>
                      <a:pt x="8958" y="8318"/>
                      <a:pt x="8967" y="8317"/>
                      <a:pt x="8974" y="8317"/>
                    </a:cubicBezTo>
                    <a:cubicBezTo>
                      <a:pt x="9015" y="8317"/>
                      <a:pt x="8978" y="8358"/>
                      <a:pt x="8947" y="8374"/>
                    </a:cubicBezTo>
                    <a:cubicBezTo>
                      <a:pt x="8922" y="8398"/>
                      <a:pt x="8913" y="8483"/>
                      <a:pt x="8967" y="8483"/>
                    </a:cubicBezTo>
                    <a:cubicBezTo>
                      <a:pt x="8971" y="8483"/>
                      <a:pt x="8977" y="8482"/>
                      <a:pt x="8983" y="8480"/>
                    </a:cubicBezTo>
                    <a:cubicBezTo>
                      <a:pt x="9045" y="8463"/>
                      <a:pt x="9116" y="8409"/>
                      <a:pt x="9125" y="8338"/>
                    </a:cubicBezTo>
                    <a:cubicBezTo>
                      <a:pt x="9125" y="8412"/>
                      <a:pt x="9199" y="8426"/>
                      <a:pt x="9286" y="8426"/>
                    </a:cubicBezTo>
                    <a:cubicBezTo>
                      <a:pt x="9338" y="8426"/>
                      <a:pt x="9394" y="8421"/>
                      <a:pt x="9442" y="8421"/>
                    </a:cubicBezTo>
                    <a:cubicBezTo>
                      <a:pt x="9505" y="8421"/>
                      <a:pt x="9553" y="8430"/>
                      <a:pt x="9553" y="8472"/>
                    </a:cubicBezTo>
                    <a:cubicBezTo>
                      <a:pt x="9576" y="8497"/>
                      <a:pt x="9599" y="8507"/>
                      <a:pt x="9622" y="8507"/>
                    </a:cubicBezTo>
                    <a:cubicBezTo>
                      <a:pt x="9680" y="8507"/>
                      <a:pt x="9739" y="8449"/>
                      <a:pt x="9802" y="8436"/>
                    </a:cubicBezTo>
                    <a:cubicBezTo>
                      <a:pt x="9838" y="8431"/>
                      <a:pt x="9873" y="8429"/>
                      <a:pt x="9909" y="8429"/>
                    </a:cubicBezTo>
                    <a:cubicBezTo>
                      <a:pt x="9945" y="8429"/>
                      <a:pt x="9980" y="8431"/>
                      <a:pt x="10016" y="8436"/>
                    </a:cubicBezTo>
                    <a:cubicBezTo>
                      <a:pt x="10105" y="8436"/>
                      <a:pt x="10194" y="8391"/>
                      <a:pt x="10283" y="8391"/>
                    </a:cubicBezTo>
                    <a:cubicBezTo>
                      <a:pt x="10363" y="8391"/>
                      <a:pt x="10363" y="8445"/>
                      <a:pt x="10452" y="8445"/>
                    </a:cubicBezTo>
                    <a:cubicBezTo>
                      <a:pt x="10488" y="8445"/>
                      <a:pt x="10541" y="8445"/>
                      <a:pt x="10568" y="8418"/>
                    </a:cubicBezTo>
                    <a:cubicBezTo>
                      <a:pt x="10586" y="8391"/>
                      <a:pt x="10568" y="8365"/>
                      <a:pt x="10595" y="8365"/>
                    </a:cubicBezTo>
                    <a:cubicBezTo>
                      <a:pt x="10666" y="8365"/>
                      <a:pt x="10666" y="8472"/>
                      <a:pt x="10666" y="8516"/>
                    </a:cubicBezTo>
                    <a:cubicBezTo>
                      <a:pt x="10666" y="8469"/>
                      <a:pt x="10796" y="8457"/>
                      <a:pt x="10941" y="8457"/>
                    </a:cubicBezTo>
                    <a:cubicBezTo>
                      <a:pt x="11099" y="8457"/>
                      <a:pt x="11274" y="8472"/>
                      <a:pt x="11316" y="8472"/>
                    </a:cubicBezTo>
                    <a:cubicBezTo>
                      <a:pt x="11396" y="8498"/>
                      <a:pt x="11477" y="8507"/>
                      <a:pt x="11557" y="8516"/>
                    </a:cubicBezTo>
                    <a:cubicBezTo>
                      <a:pt x="11628" y="8516"/>
                      <a:pt x="11699" y="8498"/>
                      <a:pt x="11771" y="8463"/>
                    </a:cubicBezTo>
                    <a:cubicBezTo>
                      <a:pt x="11788" y="8454"/>
                      <a:pt x="11877" y="8338"/>
                      <a:pt x="11833" y="8338"/>
                    </a:cubicBezTo>
                    <a:lnTo>
                      <a:pt x="11833" y="8338"/>
                    </a:lnTo>
                    <a:cubicBezTo>
                      <a:pt x="11879" y="8338"/>
                      <a:pt x="11858" y="8453"/>
                      <a:pt x="11911" y="8453"/>
                    </a:cubicBezTo>
                    <a:cubicBezTo>
                      <a:pt x="11919" y="8453"/>
                      <a:pt x="11928" y="8451"/>
                      <a:pt x="11940" y="8445"/>
                    </a:cubicBezTo>
                    <a:cubicBezTo>
                      <a:pt x="11948" y="8445"/>
                      <a:pt x="12021" y="8380"/>
                      <a:pt x="12042" y="8380"/>
                    </a:cubicBezTo>
                    <a:cubicBezTo>
                      <a:pt x="12044" y="8380"/>
                      <a:pt x="12046" y="8381"/>
                      <a:pt x="12047" y="8382"/>
                    </a:cubicBezTo>
                    <a:cubicBezTo>
                      <a:pt x="12063" y="8407"/>
                      <a:pt x="11996" y="8500"/>
                      <a:pt x="12028" y="8500"/>
                    </a:cubicBezTo>
                    <a:cubicBezTo>
                      <a:pt x="12030" y="8500"/>
                      <a:pt x="12034" y="8500"/>
                      <a:pt x="12038" y="8498"/>
                    </a:cubicBezTo>
                    <a:cubicBezTo>
                      <a:pt x="12082" y="8480"/>
                      <a:pt x="12216" y="8445"/>
                      <a:pt x="12216" y="8365"/>
                    </a:cubicBezTo>
                    <a:cubicBezTo>
                      <a:pt x="12218" y="8364"/>
                      <a:pt x="12219" y="8364"/>
                      <a:pt x="12221" y="8364"/>
                    </a:cubicBezTo>
                    <a:cubicBezTo>
                      <a:pt x="12256" y="8364"/>
                      <a:pt x="12296" y="8446"/>
                      <a:pt x="12305" y="8463"/>
                    </a:cubicBezTo>
                    <a:cubicBezTo>
                      <a:pt x="12321" y="8463"/>
                      <a:pt x="12414" y="8519"/>
                      <a:pt x="12441" y="8519"/>
                    </a:cubicBezTo>
                    <a:cubicBezTo>
                      <a:pt x="12444" y="8519"/>
                      <a:pt x="12446" y="8518"/>
                      <a:pt x="12447" y="8516"/>
                    </a:cubicBezTo>
                    <a:cubicBezTo>
                      <a:pt x="12474" y="8480"/>
                      <a:pt x="12465" y="8409"/>
                      <a:pt x="12528" y="8400"/>
                    </a:cubicBezTo>
                    <a:cubicBezTo>
                      <a:pt x="12573" y="8400"/>
                      <a:pt x="12606" y="8420"/>
                      <a:pt x="12648" y="8420"/>
                    </a:cubicBezTo>
                    <a:cubicBezTo>
                      <a:pt x="12655" y="8420"/>
                      <a:pt x="12663" y="8419"/>
                      <a:pt x="12670" y="8418"/>
                    </a:cubicBezTo>
                    <a:cubicBezTo>
                      <a:pt x="12724" y="8400"/>
                      <a:pt x="12732" y="8374"/>
                      <a:pt x="12795" y="8374"/>
                    </a:cubicBezTo>
                    <a:cubicBezTo>
                      <a:pt x="12848" y="8374"/>
                      <a:pt x="12884" y="8436"/>
                      <a:pt x="12955" y="8445"/>
                    </a:cubicBezTo>
                    <a:cubicBezTo>
                      <a:pt x="12964" y="8447"/>
                      <a:pt x="12975" y="8448"/>
                      <a:pt x="12986" y="8448"/>
                    </a:cubicBezTo>
                    <a:cubicBezTo>
                      <a:pt x="13029" y="8448"/>
                      <a:pt x="13080" y="8432"/>
                      <a:pt x="13080" y="8382"/>
                    </a:cubicBezTo>
                    <a:cubicBezTo>
                      <a:pt x="13095" y="8390"/>
                      <a:pt x="13178" y="8459"/>
                      <a:pt x="13194" y="8459"/>
                    </a:cubicBezTo>
                    <a:cubicBezTo>
                      <a:pt x="13196" y="8459"/>
                      <a:pt x="13197" y="8457"/>
                      <a:pt x="13196" y="8454"/>
                    </a:cubicBezTo>
                    <a:cubicBezTo>
                      <a:pt x="13187" y="8436"/>
                      <a:pt x="13124" y="8347"/>
                      <a:pt x="13205" y="8347"/>
                    </a:cubicBezTo>
                    <a:cubicBezTo>
                      <a:pt x="13249" y="8347"/>
                      <a:pt x="13267" y="8382"/>
                      <a:pt x="13311" y="8400"/>
                    </a:cubicBezTo>
                    <a:cubicBezTo>
                      <a:pt x="13342" y="8412"/>
                      <a:pt x="13387" y="8420"/>
                      <a:pt x="13431" y="8420"/>
                    </a:cubicBezTo>
                    <a:cubicBezTo>
                      <a:pt x="13488" y="8420"/>
                      <a:pt x="13543" y="8406"/>
                      <a:pt x="13560" y="8367"/>
                    </a:cubicBezTo>
                    <a:lnTo>
                      <a:pt x="13560" y="8367"/>
                    </a:lnTo>
                    <a:cubicBezTo>
                      <a:pt x="13549" y="8403"/>
                      <a:pt x="13677" y="8472"/>
                      <a:pt x="13703" y="8480"/>
                    </a:cubicBezTo>
                    <a:cubicBezTo>
                      <a:pt x="13703" y="8441"/>
                      <a:pt x="13721" y="8434"/>
                      <a:pt x="13748" y="8434"/>
                    </a:cubicBezTo>
                    <a:cubicBezTo>
                      <a:pt x="13764" y="8434"/>
                      <a:pt x="13782" y="8436"/>
                      <a:pt x="13801" y="8436"/>
                    </a:cubicBezTo>
                    <a:cubicBezTo>
                      <a:pt x="13817" y="8436"/>
                      <a:pt x="13826" y="8437"/>
                      <a:pt x="13832" y="8437"/>
                    </a:cubicBezTo>
                    <a:cubicBezTo>
                      <a:pt x="13848" y="8437"/>
                      <a:pt x="13842" y="8432"/>
                      <a:pt x="13855" y="8400"/>
                    </a:cubicBezTo>
                    <a:cubicBezTo>
                      <a:pt x="13863" y="8388"/>
                      <a:pt x="13877" y="8383"/>
                      <a:pt x="13894" y="8383"/>
                    </a:cubicBezTo>
                    <a:cubicBezTo>
                      <a:pt x="13951" y="8383"/>
                      <a:pt x="14043" y="8436"/>
                      <a:pt x="14077" y="8436"/>
                    </a:cubicBezTo>
                    <a:cubicBezTo>
                      <a:pt x="14082" y="8437"/>
                      <a:pt x="14085" y="8437"/>
                      <a:pt x="14088" y="8437"/>
                    </a:cubicBezTo>
                    <a:cubicBezTo>
                      <a:pt x="14121" y="8437"/>
                      <a:pt x="14117" y="8400"/>
                      <a:pt x="14158" y="8400"/>
                    </a:cubicBezTo>
                    <a:cubicBezTo>
                      <a:pt x="14184" y="8396"/>
                      <a:pt x="14213" y="8394"/>
                      <a:pt x="14243" y="8394"/>
                    </a:cubicBezTo>
                    <a:cubicBezTo>
                      <a:pt x="14273" y="8394"/>
                      <a:pt x="14305" y="8396"/>
                      <a:pt x="14336" y="8400"/>
                    </a:cubicBezTo>
                    <a:cubicBezTo>
                      <a:pt x="14434" y="8400"/>
                      <a:pt x="14494" y="8387"/>
                      <a:pt x="14543" y="8318"/>
                    </a:cubicBezTo>
                    <a:lnTo>
                      <a:pt x="14543" y="8318"/>
                    </a:lnTo>
                    <a:cubicBezTo>
                      <a:pt x="14525" y="8347"/>
                      <a:pt x="14508" y="8380"/>
                      <a:pt x="14514" y="8409"/>
                    </a:cubicBezTo>
                    <a:cubicBezTo>
                      <a:pt x="14517" y="8420"/>
                      <a:pt x="14525" y="8424"/>
                      <a:pt x="14536" y="8424"/>
                    </a:cubicBezTo>
                    <a:cubicBezTo>
                      <a:pt x="14560" y="8424"/>
                      <a:pt x="14597" y="8401"/>
                      <a:pt x="14603" y="8382"/>
                    </a:cubicBezTo>
                    <a:cubicBezTo>
                      <a:pt x="14636" y="8346"/>
                      <a:pt x="14663" y="8329"/>
                      <a:pt x="14686" y="8329"/>
                    </a:cubicBezTo>
                    <a:cubicBezTo>
                      <a:pt x="14720" y="8329"/>
                      <a:pt x="14746" y="8364"/>
                      <a:pt x="14772" y="8427"/>
                    </a:cubicBezTo>
                    <a:cubicBezTo>
                      <a:pt x="14777" y="8436"/>
                      <a:pt x="14782" y="8439"/>
                      <a:pt x="14788" y="8439"/>
                    </a:cubicBezTo>
                    <a:cubicBezTo>
                      <a:pt x="14824" y="8439"/>
                      <a:pt x="14886" y="8322"/>
                      <a:pt x="14907" y="8322"/>
                    </a:cubicBezTo>
                    <a:cubicBezTo>
                      <a:pt x="14914" y="8322"/>
                      <a:pt x="14916" y="8332"/>
                      <a:pt x="14915" y="8356"/>
                    </a:cubicBezTo>
                    <a:cubicBezTo>
                      <a:pt x="14915" y="8393"/>
                      <a:pt x="14957" y="8413"/>
                      <a:pt x="15002" y="8413"/>
                    </a:cubicBezTo>
                    <a:cubicBezTo>
                      <a:pt x="15054" y="8413"/>
                      <a:pt x="15111" y="8386"/>
                      <a:pt x="15111" y="8329"/>
                    </a:cubicBezTo>
                    <a:cubicBezTo>
                      <a:pt x="15111" y="8374"/>
                      <a:pt x="15137" y="8391"/>
                      <a:pt x="15173" y="8418"/>
                    </a:cubicBezTo>
                    <a:cubicBezTo>
                      <a:pt x="15180" y="8423"/>
                      <a:pt x="15186" y="8424"/>
                      <a:pt x="15192" y="8424"/>
                    </a:cubicBezTo>
                    <a:cubicBezTo>
                      <a:pt x="15210" y="8424"/>
                      <a:pt x="15227" y="8409"/>
                      <a:pt x="15253" y="8409"/>
                    </a:cubicBezTo>
                    <a:cubicBezTo>
                      <a:pt x="15307" y="8409"/>
                      <a:pt x="15333" y="8445"/>
                      <a:pt x="15387" y="8445"/>
                    </a:cubicBezTo>
                    <a:cubicBezTo>
                      <a:pt x="15392" y="8446"/>
                      <a:pt x="15396" y="8446"/>
                      <a:pt x="15401" y="8446"/>
                    </a:cubicBezTo>
                    <a:cubicBezTo>
                      <a:pt x="15447" y="8446"/>
                      <a:pt x="15480" y="8409"/>
                      <a:pt x="15520" y="8409"/>
                    </a:cubicBezTo>
                    <a:cubicBezTo>
                      <a:pt x="15574" y="8409"/>
                      <a:pt x="15627" y="8418"/>
                      <a:pt x="15681" y="8427"/>
                    </a:cubicBezTo>
                    <a:cubicBezTo>
                      <a:pt x="15739" y="8449"/>
                      <a:pt x="15798" y="8465"/>
                      <a:pt x="15862" y="8465"/>
                    </a:cubicBezTo>
                    <a:cubicBezTo>
                      <a:pt x="15875" y="8465"/>
                      <a:pt x="15889" y="8464"/>
                      <a:pt x="15903" y="8463"/>
                    </a:cubicBezTo>
                    <a:cubicBezTo>
                      <a:pt x="15948" y="8454"/>
                      <a:pt x="15984" y="8382"/>
                      <a:pt x="16010" y="8382"/>
                    </a:cubicBezTo>
                    <a:cubicBezTo>
                      <a:pt x="16028" y="8382"/>
                      <a:pt x="16046" y="8472"/>
                      <a:pt x="16082" y="8480"/>
                    </a:cubicBezTo>
                    <a:cubicBezTo>
                      <a:pt x="16085" y="8483"/>
                      <a:pt x="16089" y="8484"/>
                      <a:pt x="16093" y="8484"/>
                    </a:cubicBezTo>
                    <a:cubicBezTo>
                      <a:pt x="16118" y="8484"/>
                      <a:pt x="16146" y="8441"/>
                      <a:pt x="16162" y="8418"/>
                    </a:cubicBezTo>
                    <a:cubicBezTo>
                      <a:pt x="16169" y="8396"/>
                      <a:pt x="16177" y="8299"/>
                      <a:pt x="16210" y="8299"/>
                    </a:cubicBezTo>
                    <a:cubicBezTo>
                      <a:pt x="16217" y="8299"/>
                      <a:pt x="16224" y="8302"/>
                      <a:pt x="16233" y="8311"/>
                    </a:cubicBezTo>
                    <a:cubicBezTo>
                      <a:pt x="16286" y="8365"/>
                      <a:pt x="16295" y="8418"/>
                      <a:pt x="16367" y="8445"/>
                    </a:cubicBezTo>
                    <a:cubicBezTo>
                      <a:pt x="16374" y="8448"/>
                      <a:pt x="16381" y="8449"/>
                      <a:pt x="16387" y="8449"/>
                    </a:cubicBezTo>
                    <a:cubicBezTo>
                      <a:pt x="16439" y="8449"/>
                      <a:pt x="16476" y="8363"/>
                      <a:pt x="16520" y="8363"/>
                    </a:cubicBezTo>
                    <a:cubicBezTo>
                      <a:pt x="16534" y="8363"/>
                      <a:pt x="16547" y="8371"/>
                      <a:pt x="16563" y="8391"/>
                    </a:cubicBezTo>
                    <a:cubicBezTo>
                      <a:pt x="16587" y="8416"/>
                      <a:pt x="16638" y="8424"/>
                      <a:pt x="16690" y="8424"/>
                    </a:cubicBezTo>
                    <a:cubicBezTo>
                      <a:pt x="16751" y="8424"/>
                      <a:pt x="16814" y="8414"/>
                      <a:pt x="16848" y="8409"/>
                    </a:cubicBezTo>
                    <a:cubicBezTo>
                      <a:pt x="16887" y="8396"/>
                      <a:pt x="16931" y="8388"/>
                      <a:pt x="16976" y="8388"/>
                    </a:cubicBezTo>
                    <a:cubicBezTo>
                      <a:pt x="16992" y="8388"/>
                      <a:pt x="17009" y="8389"/>
                      <a:pt x="17026" y="8391"/>
                    </a:cubicBezTo>
                    <a:cubicBezTo>
                      <a:pt x="17034" y="8391"/>
                      <a:pt x="17145" y="8465"/>
                      <a:pt x="17158" y="8465"/>
                    </a:cubicBezTo>
                    <a:cubicBezTo>
                      <a:pt x="17160" y="8465"/>
                      <a:pt x="17160" y="8464"/>
                      <a:pt x="17159" y="8463"/>
                    </a:cubicBezTo>
                    <a:cubicBezTo>
                      <a:pt x="17159" y="8445"/>
                      <a:pt x="17115" y="8409"/>
                      <a:pt x="17159" y="8382"/>
                    </a:cubicBezTo>
                    <a:cubicBezTo>
                      <a:pt x="17186" y="8365"/>
                      <a:pt x="17213" y="8365"/>
                      <a:pt x="17248" y="8365"/>
                    </a:cubicBezTo>
                    <a:cubicBezTo>
                      <a:pt x="17302" y="8365"/>
                      <a:pt x="17391" y="8391"/>
                      <a:pt x="17391" y="8463"/>
                    </a:cubicBezTo>
                    <a:cubicBezTo>
                      <a:pt x="17391" y="8396"/>
                      <a:pt x="17400" y="8374"/>
                      <a:pt x="17414" y="8374"/>
                    </a:cubicBezTo>
                    <a:cubicBezTo>
                      <a:pt x="17444" y="8374"/>
                      <a:pt x="17499" y="8472"/>
                      <a:pt x="17551" y="8472"/>
                    </a:cubicBezTo>
                    <a:cubicBezTo>
                      <a:pt x="17554" y="8472"/>
                      <a:pt x="17557" y="8472"/>
                      <a:pt x="17560" y="8472"/>
                    </a:cubicBezTo>
                    <a:cubicBezTo>
                      <a:pt x="17640" y="8454"/>
                      <a:pt x="17640" y="8365"/>
                      <a:pt x="17721" y="8347"/>
                    </a:cubicBezTo>
                    <a:cubicBezTo>
                      <a:pt x="17747" y="8347"/>
                      <a:pt x="17810" y="8391"/>
                      <a:pt x="17836" y="8400"/>
                    </a:cubicBezTo>
                    <a:cubicBezTo>
                      <a:pt x="17857" y="8408"/>
                      <a:pt x="17872" y="8411"/>
                      <a:pt x="17885" y="8411"/>
                    </a:cubicBezTo>
                    <a:cubicBezTo>
                      <a:pt x="17931" y="8411"/>
                      <a:pt x="17932" y="8366"/>
                      <a:pt x="17987" y="8366"/>
                    </a:cubicBezTo>
                    <a:cubicBezTo>
                      <a:pt x="17999" y="8366"/>
                      <a:pt x="18014" y="8368"/>
                      <a:pt x="18032" y="8374"/>
                    </a:cubicBezTo>
                    <a:cubicBezTo>
                      <a:pt x="18104" y="8391"/>
                      <a:pt x="18175" y="8400"/>
                      <a:pt x="18255" y="8400"/>
                    </a:cubicBezTo>
                    <a:cubicBezTo>
                      <a:pt x="18291" y="8391"/>
                      <a:pt x="18326" y="8374"/>
                      <a:pt x="18362" y="8356"/>
                    </a:cubicBezTo>
                    <a:cubicBezTo>
                      <a:pt x="18466" y="8363"/>
                      <a:pt x="18582" y="8488"/>
                      <a:pt x="18695" y="8488"/>
                    </a:cubicBezTo>
                    <a:cubicBezTo>
                      <a:pt x="18718" y="8488"/>
                      <a:pt x="18740" y="8483"/>
                      <a:pt x="18763" y="8472"/>
                    </a:cubicBezTo>
                    <a:cubicBezTo>
                      <a:pt x="18825" y="8436"/>
                      <a:pt x="18763" y="8409"/>
                      <a:pt x="18843" y="8409"/>
                    </a:cubicBezTo>
                    <a:cubicBezTo>
                      <a:pt x="18870" y="8436"/>
                      <a:pt x="18896" y="8454"/>
                      <a:pt x="18932" y="8454"/>
                    </a:cubicBezTo>
                    <a:cubicBezTo>
                      <a:pt x="18950" y="8454"/>
                      <a:pt x="18941" y="8427"/>
                      <a:pt x="18968" y="8418"/>
                    </a:cubicBezTo>
                    <a:cubicBezTo>
                      <a:pt x="18989" y="8411"/>
                      <a:pt x="19012" y="8408"/>
                      <a:pt x="19037" y="8408"/>
                    </a:cubicBezTo>
                    <a:cubicBezTo>
                      <a:pt x="19152" y="8408"/>
                      <a:pt x="19302" y="8467"/>
                      <a:pt x="19423" y="8467"/>
                    </a:cubicBezTo>
                    <a:cubicBezTo>
                      <a:pt x="19465" y="8467"/>
                      <a:pt x="19503" y="8460"/>
                      <a:pt x="19535" y="8441"/>
                    </a:cubicBezTo>
                    <a:lnTo>
                      <a:pt x="19535" y="8441"/>
                    </a:lnTo>
                    <a:cubicBezTo>
                      <a:pt x="19534" y="8445"/>
                      <a:pt x="19535" y="8446"/>
                      <a:pt x="19539" y="8446"/>
                    </a:cubicBezTo>
                    <a:cubicBezTo>
                      <a:pt x="19551" y="8446"/>
                      <a:pt x="19588" y="8424"/>
                      <a:pt x="19564" y="8418"/>
                    </a:cubicBezTo>
                    <a:lnTo>
                      <a:pt x="19564" y="8418"/>
                    </a:lnTo>
                    <a:cubicBezTo>
                      <a:pt x="19555" y="8427"/>
                      <a:pt x="19546" y="8434"/>
                      <a:pt x="19535" y="8441"/>
                    </a:cubicBezTo>
                    <a:lnTo>
                      <a:pt x="19535" y="8441"/>
                    </a:lnTo>
                    <a:cubicBezTo>
                      <a:pt x="19537" y="8438"/>
                      <a:pt x="19540" y="8433"/>
                      <a:pt x="19546" y="8427"/>
                    </a:cubicBezTo>
                    <a:cubicBezTo>
                      <a:pt x="19579" y="8427"/>
                      <a:pt x="19604" y="8330"/>
                      <a:pt x="19607" y="8233"/>
                    </a:cubicBezTo>
                    <a:lnTo>
                      <a:pt x="19607" y="8233"/>
                    </a:lnTo>
                    <a:cubicBezTo>
                      <a:pt x="19621" y="8287"/>
                      <a:pt x="19702" y="8335"/>
                      <a:pt x="19763" y="8335"/>
                    </a:cubicBezTo>
                    <a:cubicBezTo>
                      <a:pt x="19812" y="8335"/>
                      <a:pt x="19847" y="8304"/>
                      <a:pt x="19824" y="8219"/>
                    </a:cubicBezTo>
                    <a:lnTo>
                      <a:pt x="19824" y="8219"/>
                    </a:lnTo>
                    <a:cubicBezTo>
                      <a:pt x="19848" y="8272"/>
                      <a:pt x="20074" y="8224"/>
                      <a:pt x="20134" y="8284"/>
                    </a:cubicBezTo>
                    <a:cubicBezTo>
                      <a:pt x="20148" y="8298"/>
                      <a:pt x="20158" y="8303"/>
                      <a:pt x="20166" y="8303"/>
                    </a:cubicBezTo>
                    <a:cubicBezTo>
                      <a:pt x="20187" y="8303"/>
                      <a:pt x="20198" y="8274"/>
                      <a:pt x="20223" y="8249"/>
                    </a:cubicBezTo>
                    <a:cubicBezTo>
                      <a:pt x="20268" y="8231"/>
                      <a:pt x="20312" y="8213"/>
                      <a:pt x="20357" y="8195"/>
                    </a:cubicBezTo>
                    <a:cubicBezTo>
                      <a:pt x="20571" y="8071"/>
                      <a:pt x="20793" y="7964"/>
                      <a:pt x="20998" y="7839"/>
                    </a:cubicBezTo>
                    <a:cubicBezTo>
                      <a:pt x="21123" y="7768"/>
                      <a:pt x="21444" y="7608"/>
                      <a:pt x="21292" y="7456"/>
                    </a:cubicBezTo>
                    <a:cubicBezTo>
                      <a:pt x="21284" y="7448"/>
                      <a:pt x="21206" y="7339"/>
                      <a:pt x="21232" y="7339"/>
                    </a:cubicBezTo>
                    <a:cubicBezTo>
                      <a:pt x="21233" y="7339"/>
                      <a:pt x="21236" y="7339"/>
                      <a:pt x="21239" y="7340"/>
                    </a:cubicBezTo>
                    <a:cubicBezTo>
                      <a:pt x="21292" y="7349"/>
                      <a:pt x="21337" y="7367"/>
                      <a:pt x="21372" y="7403"/>
                    </a:cubicBezTo>
                    <a:cubicBezTo>
                      <a:pt x="21453" y="7456"/>
                      <a:pt x="21533" y="7501"/>
                      <a:pt x="21613" y="7536"/>
                    </a:cubicBezTo>
                    <a:cubicBezTo>
                      <a:pt x="21613" y="7510"/>
                      <a:pt x="21586" y="7510"/>
                      <a:pt x="21604" y="7474"/>
                    </a:cubicBezTo>
                    <a:cubicBezTo>
                      <a:pt x="21622" y="7438"/>
                      <a:pt x="21649" y="7403"/>
                      <a:pt x="21666" y="7367"/>
                    </a:cubicBezTo>
                    <a:cubicBezTo>
                      <a:pt x="21696" y="7323"/>
                      <a:pt x="21744" y="7260"/>
                      <a:pt x="21790" y="7260"/>
                    </a:cubicBezTo>
                    <a:cubicBezTo>
                      <a:pt x="21799" y="7260"/>
                      <a:pt x="21809" y="7263"/>
                      <a:pt x="21818" y="7269"/>
                    </a:cubicBezTo>
                    <a:cubicBezTo>
                      <a:pt x="21711" y="7198"/>
                      <a:pt x="21862" y="7135"/>
                      <a:pt x="21782" y="7064"/>
                    </a:cubicBezTo>
                    <a:cubicBezTo>
                      <a:pt x="21747" y="7020"/>
                      <a:pt x="21657" y="6922"/>
                      <a:pt x="21782" y="6904"/>
                    </a:cubicBezTo>
                    <a:cubicBezTo>
                      <a:pt x="21788" y="6903"/>
                      <a:pt x="21794" y="6903"/>
                      <a:pt x="21799" y="6903"/>
                    </a:cubicBezTo>
                    <a:cubicBezTo>
                      <a:pt x="21834" y="6903"/>
                      <a:pt x="21861" y="6918"/>
                      <a:pt x="21890" y="6918"/>
                    </a:cubicBezTo>
                    <a:cubicBezTo>
                      <a:pt x="21904" y="6918"/>
                      <a:pt x="21918" y="6914"/>
                      <a:pt x="21934" y="6904"/>
                    </a:cubicBezTo>
                    <a:cubicBezTo>
                      <a:pt x="21987" y="6886"/>
                      <a:pt x="21996" y="6833"/>
                      <a:pt x="21960" y="6797"/>
                    </a:cubicBezTo>
                    <a:cubicBezTo>
                      <a:pt x="21925" y="6761"/>
                      <a:pt x="21942" y="6752"/>
                      <a:pt x="21969" y="6699"/>
                    </a:cubicBezTo>
                    <a:cubicBezTo>
                      <a:pt x="21975" y="6687"/>
                      <a:pt x="21981" y="6683"/>
                      <a:pt x="21987" y="6683"/>
                    </a:cubicBezTo>
                    <a:cubicBezTo>
                      <a:pt x="22000" y="6683"/>
                      <a:pt x="22014" y="6699"/>
                      <a:pt x="22032" y="6699"/>
                    </a:cubicBezTo>
                    <a:cubicBezTo>
                      <a:pt x="22130" y="6681"/>
                      <a:pt x="22023" y="6459"/>
                      <a:pt x="22121" y="6396"/>
                    </a:cubicBezTo>
                    <a:cubicBezTo>
                      <a:pt x="22138" y="6325"/>
                      <a:pt x="22032" y="6209"/>
                      <a:pt x="22058" y="6200"/>
                    </a:cubicBezTo>
                    <a:cubicBezTo>
                      <a:pt x="22094" y="6191"/>
                      <a:pt x="22174" y="6182"/>
                      <a:pt x="22156" y="6156"/>
                    </a:cubicBezTo>
                    <a:cubicBezTo>
                      <a:pt x="22147" y="6111"/>
                      <a:pt x="22085" y="6129"/>
                      <a:pt x="22067" y="6084"/>
                    </a:cubicBezTo>
                    <a:cubicBezTo>
                      <a:pt x="22067" y="6084"/>
                      <a:pt x="22228" y="6040"/>
                      <a:pt x="22228" y="6031"/>
                    </a:cubicBezTo>
                    <a:cubicBezTo>
                      <a:pt x="22147" y="5986"/>
                      <a:pt x="22130" y="5888"/>
                      <a:pt x="22174" y="5808"/>
                    </a:cubicBezTo>
                    <a:cubicBezTo>
                      <a:pt x="22201" y="5764"/>
                      <a:pt x="22219" y="5710"/>
                      <a:pt x="22219" y="5648"/>
                    </a:cubicBezTo>
                    <a:cubicBezTo>
                      <a:pt x="22219" y="5635"/>
                      <a:pt x="22200" y="5604"/>
                      <a:pt x="22190" y="5604"/>
                    </a:cubicBezTo>
                    <a:cubicBezTo>
                      <a:pt x="22186" y="5604"/>
                      <a:pt x="22183" y="5609"/>
                      <a:pt x="22183" y="5621"/>
                    </a:cubicBezTo>
                    <a:lnTo>
                      <a:pt x="22183" y="5514"/>
                    </a:lnTo>
                    <a:cubicBezTo>
                      <a:pt x="22183" y="5474"/>
                      <a:pt x="22183" y="5470"/>
                      <a:pt x="22177" y="5470"/>
                    </a:cubicBezTo>
                    <a:cubicBezTo>
                      <a:pt x="22176" y="5470"/>
                      <a:pt x="22174" y="5470"/>
                      <a:pt x="22171" y="5470"/>
                    </a:cubicBezTo>
                    <a:cubicBezTo>
                      <a:pt x="22165" y="5470"/>
                      <a:pt x="22154" y="5468"/>
                      <a:pt x="22138" y="5452"/>
                    </a:cubicBezTo>
                    <a:cubicBezTo>
                      <a:pt x="22103" y="5416"/>
                      <a:pt x="22174" y="5301"/>
                      <a:pt x="22183" y="5265"/>
                    </a:cubicBezTo>
                    <a:cubicBezTo>
                      <a:pt x="22192" y="5229"/>
                      <a:pt x="22219" y="5122"/>
                      <a:pt x="22183" y="5078"/>
                    </a:cubicBezTo>
                    <a:cubicBezTo>
                      <a:pt x="22147" y="5033"/>
                      <a:pt x="22049" y="5069"/>
                      <a:pt x="22147" y="4980"/>
                    </a:cubicBezTo>
                    <a:cubicBezTo>
                      <a:pt x="22198" y="4951"/>
                      <a:pt x="22237" y="4868"/>
                      <a:pt x="22192" y="4868"/>
                    </a:cubicBezTo>
                    <a:cubicBezTo>
                      <a:pt x="22181" y="4868"/>
                      <a:pt x="22167" y="4872"/>
                      <a:pt x="22147" y="4882"/>
                    </a:cubicBezTo>
                    <a:cubicBezTo>
                      <a:pt x="22058" y="4882"/>
                      <a:pt x="22032" y="4811"/>
                      <a:pt x="22094" y="4739"/>
                    </a:cubicBezTo>
                    <a:cubicBezTo>
                      <a:pt x="22138" y="4695"/>
                      <a:pt x="22201" y="4704"/>
                      <a:pt x="22165" y="4606"/>
                    </a:cubicBezTo>
                    <a:cubicBezTo>
                      <a:pt x="22165" y="4597"/>
                      <a:pt x="22049" y="4463"/>
                      <a:pt x="22067" y="4463"/>
                    </a:cubicBezTo>
                    <a:cubicBezTo>
                      <a:pt x="22068" y="4463"/>
                      <a:pt x="22069" y="4463"/>
                      <a:pt x="22070" y="4463"/>
                    </a:cubicBezTo>
                    <a:cubicBezTo>
                      <a:pt x="22087" y="4463"/>
                      <a:pt x="22129" y="4516"/>
                      <a:pt x="22158" y="4516"/>
                    </a:cubicBezTo>
                    <a:cubicBezTo>
                      <a:pt x="22164" y="4516"/>
                      <a:pt x="22170" y="4514"/>
                      <a:pt x="22174" y="4508"/>
                    </a:cubicBezTo>
                    <a:cubicBezTo>
                      <a:pt x="22201" y="4463"/>
                      <a:pt x="22121" y="4374"/>
                      <a:pt x="22103" y="4347"/>
                    </a:cubicBezTo>
                    <a:cubicBezTo>
                      <a:pt x="22103" y="4285"/>
                      <a:pt x="22112" y="4232"/>
                      <a:pt x="22138" y="4178"/>
                    </a:cubicBezTo>
                    <a:cubicBezTo>
                      <a:pt x="22174" y="4134"/>
                      <a:pt x="22192" y="4089"/>
                      <a:pt x="22192" y="4036"/>
                    </a:cubicBezTo>
                    <a:cubicBezTo>
                      <a:pt x="22201" y="3973"/>
                      <a:pt x="22192" y="3902"/>
                      <a:pt x="22174" y="3840"/>
                    </a:cubicBezTo>
                    <a:cubicBezTo>
                      <a:pt x="22147" y="3777"/>
                      <a:pt x="22085" y="3751"/>
                      <a:pt x="22147" y="3715"/>
                    </a:cubicBezTo>
                    <a:cubicBezTo>
                      <a:pt x="22201" y="3671"/>
                      <a:pt x="22228" y="3590"/>
                      <a:pt x="22210" y="3510"/>
                    </a:cubicBezTo>
                    <a:cubicBezTo>
                      <a:pt x="22203" y="3478"/>
                      <a:pt x="22170" y="3474"/>
                      <a:pt x="22135" y="3474"/>
                    </a:cubicBezTo>
                    <a:cubicBezTo>
                      <a:pt x="22121" y="3474"/>
                      <a:pt x="22107" y="3475"/>
                      <a:pt x="22094" y="3475"/>
                    </a:cubicBezTo>
                    <a:cubicBezTo>
                      <a:pt x="22236" y="3475"/>
                      <a:pt x="22201" y="3279"/>
                      <a:pt x="22138" y="3216"/>
                    </a:cubicBezTo>
                    <a:cubicBezTo>
                      <a:pt x="22103" y="3181"/>
                      <a:pt x="22112" y="3118"/>
                      <a:pt x="22156" y="3092"/>
                    </a:cubicBezTo>
                    <a:cubicBezTo>
                      <a:pt x="22158" y="3091"/>
                      <a:pt x="22160" y="3091"/>
                      <a:pt x="22162" y="3091"/>
                    </a:cubicBezTo>
                    <a:cubicBezTo>
                      <a:pt x="22179" y="3091"/>
                      <a:pt x="22193" y="3113"/>
                      <a:pt x="22212" y="3113"/>
                    </a:cubicBezTo>
                    <a:cubicBezTo>
                      <a:pt x="22219" y="3113"/>
                      <a:pt x="22227" y="3110"/>
                      <a:pt x="22236" y="3100"/>
                    </a:cubicBezTo>
                    <a:cubicBezTo>
                      <a:pt x="22263" y="3074"/>
                      <a:pt x="22219" y="3038"/>
                      <a:pt x="22201" y="3020"/>
                    </a:cubicBezTo>
                    <a:cubicBezTo>
                      <a:pt x="22174" y="2967"/>
                      <a:pt x="22183" y="2896"/>
                      <a:pt x="22228" y="2851"/>
                    </a:cubicBezTo>
                    <a:cubicBezTo>
                      <a:pt x="22308" y="2851"/>
                      <a:pt x="22192" y="2762"/>
                      <a:pt x="22183" y="2726"/>
                    </a:cubicBezTo>
                    <a:cubicBezTo>
                      <a:pt x="22165" y="2646"/>
                      <a:pt x="22210" y="2557"/>
                      <a:pt x="22156" y="2486"/>
                    </a:cubicBezTo>
                    <a:cubicBezTo>
                      <a:pt x="22130" y="2415"/>
                      <a:pt x="22121" y="2334"/>
                      <a:pt x="22147" y="2263"/>
                    </a:cubicBezTo>
                    <a:cubicBezTo>
                      <a:pt x="22165" y="2183"/>
                      <a:pt x="22210" y="2058"/>
                      <a:pt x="22147" y="1987"/>
                    </a:cubicBezTo>
                    <a:cubicBezTo>
                      <a:pt x="22121" y="1960"/>
                      <a:pt x="22201" y="1916"/>
                      <a:pt x="22210" y="1889"/>
                    </a:cubicBezTo>
                    <a:cubicBezTo>
                      <a:pt x="22236" y="1845"/>
                      <a:pt x="22183" y="1827"/>
                      <a:pt x="22183" y="1782"/>
                    </a:cubicBezTo>
                    <a:cubicBezTo>
                      <a:pt x="22192" y="1720"/>
                      <a:pt x="22192" y="1658"/>
                      <a:pt x="22183" y="1595"/>
                    </a:cubicBezTo>
                    <a:cubicBezTo>
                      <a:pt x="22174" y="1533"/>
                      <a:pt x="22121" y="1551"/>
                      <a:pt x="22165" y="1488"/>
                    </a:cubicBezTo>
                    <a:cubicBezTo>
                      <a:pt x="22210" y="1417"/>
                      <a:pt x="22281" y="1266"/>
                      <a:pt x="22130" y="1257"/>
                    </a:cubicBezTo>
                    <a:cubicBezTo>
                      <a:pt x="22210" y="1257"/>
                      <a:pt x="22236" y="1159"/>
                      <a:pt x="22236" y="1052"/>
                    </a:cubicBezTo>
                    <a:cubicBezTo>
                      <a:pt x="22245" y="927"/>
                      <a:pt x="22201" y="802"/>
                      <a:pt x="22121" y="704"/>
                    </a:cubicBezTo>
                    <a:cubicBezTo>
                      <a:pt x="22040" y="651"/>
                      <a:pt x="22174" y="393"/>
                      <a:pt x="21969" y="393"/>
                    </a:cubicBezTo>
                    <a:cubicBezTo>
                      <a:pt x="21928" y="397"/>
                      <a:pt x="21895" y="409"/>
                      <a:pt x="21866" y="409"/>
                    </a:cubicBezTo>
                    <a:cubicBezTo>
                      <a:pt x="21833" y="409"/>
                      <a:pt x="21806" y="393"/>
                      <a:pt x="21782" y="330"/>
                    </a:cubicBezTo>
                    <a:cubicBezTo>
                      <a:pt x="21766" y="307"/>
                      <a:pt x="21602" y="247"/>
                      <a:pt x="21573" y="247"/>
                    </a:cubicBezTo>
                    <a:cubicBezTo>
                      <a:pt x="21569" y="247"/>
                      <a:pt x="21567" y="248"/>
                      <a:pt x="21568" y="250"/>
                    </a:cubicBezTo>
                    <a:cubicBezTo>
                      <a:pt x="21559" y="241"/>
                      <a:pt x="21640" y="232"/>
                      <a:pt x="21595" y="197"/>
                    </a:cubicBezTo>
                    <a:cubicBezTo>
                      <a:pt x="21551" y="170"/>
                      <a:pt x="21497" y="161"/>
                      <a:pt x="21444" y="152"/>
                    </a:cubicBezTo>
                    <a:cubicBezTo>
                      <a:pt x="21306" y="136"/>
                      <a:pt x="21249" y="98"/>
                      <a:pt x="21166" y="98"/>
                    </a:cubicBezTo>
                    <a:cubicBezTo>
                      <a:pt x="21158" y="98"/>
                      <a:pt x="21150" y="98"/>
                      <a:pt x="21141" y="99"/>
                    </a:cubicBezTo>
                    <a:cubicBezTo>
                      <a:pt x="21230" y="152"/>
                      <a:pt x="21248" y="259"/>
                      <a:pt x="21185" y="339"/>
                    </a:cubicBezTo>
                    <a:cubicBezTo>
                      <a:pt x="21105" y="339"/>
                      <a:pt x="21159" y="241"/>
                      <a:pt x="21159" y="206"/>
                    </a:cubicBezTo>
                    <a:cubicBezTo>
                      <a:pt x="21162" y="185"/>
                      <a:pt x="21147" y="179"/>
                      <a:pt x="21124" y="179"/>
                    </a:cubicBezTo>
                    <a:cubicBezTo>
                      <a:pt x="21095" y="179"/>
                      <a:pt x="21054" y="189"/>
                      <a:pt x="21029" y="189"/>
                    </a:cubicBezTo>
                    <a:cubicBezTo>
                      <a:pt x="21024" y="189"/>
                      <a:pt x="21020" y="189"/>
                      <a:pt x="21016" y="188"/>
                    </a:cubicBezTo>
                    <a:cubicBezTo>
                      <a:pt x="20993" y="180"/>
                      <a:pt x="20943" y="112"/>
                      <a:pt x="20918" y="112"/>
                    </a:cubicBezTo>
                    <a:cubicBezTo>
                      <a:pt x="20915" y="112"/>
                      <a:pt x="20912" y="113"/>
                      <a:pt x="20909" y="117"/>
                    </a:cubicBezTo>
                    <a:cubicBezTo>
                      <a:pt x="20894" y="132"/>
                      <a:pt x="20879" y="174"/>
                      <a:pt x="20846" y="174"/>
                    </a:cubicBezTo>
                    <a:cubicBezTo>
                      <a:pt x="20841" y="174"/>
                      <a:pt x="20835" y="173"/>
                      <a:pt x="20829" y="170"/>
                    </a:cubicBezTo>
                    <a:cubicBezTo>
                      <a:pt x="20749" y="143"/>
                      <a:pt x="20695" y="90"/>
                      <a:pt x="20615" y="90"/>
                    </a:cubicBezTo>
                    <a:cubicBezTo>
                      <a:pt x="20669" y="143"/>
                      <a:pt x="20304" y="126"/>
                      <a:pt x="20268" y="143"/>
                    </a:cubicBezTo>
                    <a:cubicBezTo>
                      <a:pt x="20232" y="152"/>
                      <a:pt x="20295" y="232"/>
                      <a:pt x="20250" y="268"/>
                    </a:cubicBezTo>
                    <a:cubicBezTo>
                      <a:pt x="20245" y="272"/>
                      <a:pt x="20239" y="274"/>
                      <a:pt x="20235" y="274"/>
                    </a:cubicBezTo>
                    <a:cubicBezTo>
                      <a:pt x="20199" y="274"/>
                      <a:pt x="20179" y="175"/>
                      <a:pt x="20179" y="143"/>
                    </a:cubicBezTo>
                    <a:cubicBezTo>
                      <a:pt x="20179" y="171"/>
                      <a:pt x="20157" y="216"/>
                      <a:pt x="20130" y="216"/>
                    </a:cubicBezTo>
                    <a:cubicBezTo>
                      <a:pt x="20123" y="216"/>
                      <a:pt x="20115" y="213"/>
                      <a:pt x="20108" y="206"/>
                    </a:cubicBezTo>
                    <a:cubicBezTo>
                      <a:pt x="20063" y="170"/>
                      <a:pt x="20090" y="117"/>
                      <a:pt x="20054" y="90"/>
                    </a:cubicBezTo>
                    <a:cubicBezTo>
                      <a:pt x="20052" y="89"/>
                      <a:pt x="20050" y="88"/>
                      <a:pt x="20048" y="88"/>
                    </a:cubicBezTo>
                    <a:cubicBezTo>
                      <a:pt x="20017" y="88"/>
                      <a:pt x="19998" y="206"/>
                      <a:pt x="19936" y="206"/>
                    </a:cubicBezTo>
                    <a:cubicBezTo>
                      <a:pt x="19934" y="206"/>
                      <a:pt x="19932" y="206"/>
                      <a:pt x="19929" y="206"/>
                    </a:cubicBezTo>
                    <a:cubicBezTo>
                      <a:pt x="19915" y="206"/>
                      <a:pt x="19852" y="121"/>
                      <a:pt x="19830" y="121"/>
                    </a:cubicBezTo>
                    <a:cubicBezTo>
                      <a:pt x="19825" y="121"/>
                      <a:pt x="19823" y="125"/>
                      <a:pt x="19823" y="134"/>
                    </a:cubicBezTo>
                    <a:cubicBezTo>
                      <a:pt x="19823" y="161"/>
                      <a:pt x="19867" y="188"/>
                      <a:pt x="19823" y="215"/>
                    </a:cubicBezTo>
                    <a:cubicBezTo>
                      <a:pt x="19814" y="219"/>
                      <a:pt x="19805" y="221"/>
                      <a:pt x="19796" y="221"/>
                    </a:cubicBezTo>
                    <a:cubicBezTo>
                      <a:pt x="19787" y="221"/>
                      <a:pt x="19778" y="219"/>
                      <a:pt x="19769" y="215"/>
                    </a:cubicBezTo>
                    <a:cubicBezTo>
                      <a:pt x="19725" y="179"/>
                      <a:pt x="19778" y="90"/>
                      <a:pt x="19725" y="81"/>
                    </a:cubicBezTo>
                    <a:cubicBezTo>
                      <a:pt x="19702" y="77"/>
                      <a:pt x="19680" y="74"/>
                      <a:pt x="19658" y="74"/>
                    </a:cubicBezTo>
                    <a:cubicBezTo>
                      <a:pt x="19636" y="74"/>
                      <a:pt x="19613" y="77"/>
                      <a:pt x="19591" y="81"/>
                    </a:cubicBezTo>
                    <a:cubicBezTo>
                      <a:pt x="19573" y="81"/>
                      <a:pt x="19555" y="117"/>
                      <a:pt x="19555" y="117"/>
                    </a:cubicBezTo>
                    <a:lnTo>
                      <a:pt x="19324" y="117"/>
                    </a:lnTo>
                    <a:cubicBezTo>
                      <a:pt x="19235" y="134"/>
                      <a:pt x="19226" y="179"/>
                      <a:pt x="19315" y="215"/>
                    </a:cubicBezTo>
                    <a:cubicBezTo>
                      <a:pt x="19303" y="216"/>
                      <a:pt x="19291" y="217"/>
                      <a:pt x="19279" y="217"/>
                    </a:cubicBezTo>
                    <a:cubicBezTo>
                      <a:pt x="19220" y="217"/>
                      <a:pt x="19163" y="198"/>
                      <a:pt x="19119" y="161"/>
                    </a:cubicBezTo>
                    <a:cubicBezTo>
                      <a:pt x="19084" y="127"/>
                      <a:pt x="19039" y="76"/>
                      <a:pt x="18991" y="76"/>
                    </a:cubicBezTo>
                    <a:cubicBezTo>
                      <a:pt x="18977" y="76"/>
                      <a:pt x="18964" y="80"/>
                      <a:pt x="18950" y="90"/>
                    </a:cubicBezTo>
                    <a:cubicBezTo>
                      <a:pt x="18887" y="134"/>
                      <a:pt x="18896" y="152"/>
                      <a:pt x="18834" y="152"/>
                    </a:cubicBezTo>
                    <a:lnTo>
                      <a:pt x="18736" y="152"/>
                    </a:lnTo>
                    <a:cubicBezTo>
                      <a:pt x="18736" y="170"/>
                      <a:pt x="18736" y="188"/>
                      <a:pt x="18727" y="197"/>
                    </a:cubicBezTo>
                    <a:cubicBezTo>
                      <a:pt x="18703" y="207"/>
                      <a:pt x="18675" y="209"/>
                      <a:pt x="18645" y="209"/>
                    </a:cubicBezTo>
                    <a:cubicBezTo>
                      <a:pt x="18621" y="209"/>
                      <a:pt x="18596" y="208"/>
                      <a:pt x="18571" y="208"/>
                    </a:cubicBezTo>
                    <a:cubicBezTo>
                      <a:pt x="18548" y="208"/>
                      <a:pt x="18526" y="209"/>
                      <a:pt x="18504" y="215"/>
                    </a:cubicBezTo>
                    <a:cubicBezTo>
                      <a:pt x="18466" y="226"/>
                      <a:pt x="18431" y="247"/>
                      <a:pt x="18399" y="247"/>
                    </a:cubicBezTo>
                    <a:cubicBezTo>
                      <a:pt x="18379" y="247"/>
                      <a:pt x="18361" y="238"/>
                      <a:pt x="18344" y="215"/>
                    </a:cubicBezTo>
                    <a:cubicBezTo>
                      <a:pt x="18313" y="197"/>
                      <a:pt x="18277" y="188"/>
                      <a:pt x="18242" y="188"/>
                    </a:cubicBezTo>
                    <a:cubicBezTo>
                      <a:pt x="18206" y="188"/>
                      <a:pt x="18170" y="197"/>
                      <a:pt x="18139" y="215"/>
                    </a:cubicBezTo>
                    <a:cubicBezTo>
                      <a:pt x="18112" y="259"/>
                      <a:pt x="18219" y="286"/>
                      <a:pt x="18237" y="286"/>
                    </a:cubicBezTo>
                    <a:cubicBezTo>
                      <a:pt x="18225" y="288"/>
                      <a:pt x="18213" y="289"/>
                      <a:pt x="18200" y="289"/>
                    </a:cubicBezTo>
                    <a:cubicBezTo>
                      <a:pt x="18165" y="289"/>
                      <a:pt x="18127" y="281"/>
                      <a:pt x="18095" y="268"/>
                    </a:cubicBezTo>
                    <a:cubicBezTo>
                      <a:pt x="18059" y="241"/>
                      <a:pt x="18032" y="206"/>
                      <a:pt x="17988" y="197"/>
                    </a:cubicBezTo>
                    <a:cubicBezTo>
                      <a:pt x="17975" y="192"/>
                      <a:pt x="17963" y="191"/>
                      <a:pt x="17952" y="191"/>
                    </a:cubicBezTo>
                    <a:cubicBezTo>
                      <a:pt x="17911" y="191"/>
                      <a:pt x="17885" y="216"/>
                      <a:pt x="17849" y="216"/>
                    </a:cubicBezTo>
                    <a:cubicBezTo>
                      <a:pt x="17837" y="216"/>
                      <a:pt x="17824" y="213"/>
                      <a:pt x="17810" y="206"/>
                    </a:cubicBezTo>
                    <a:cubicBezTo>
                      <a:pt x="17783" y="193"/>
                      <a:pt x="17733" y="117"/>
                      <a:pt x="17701" y="117"/>
                    </a:cubicBezTo>
                    <a:cubicBezTo>
                      <a:pt x="17690" y="117"/>
                      <a:pt x="17681" y="126"/>
                      <a:pt x="17676" y="152"/>
                    </a:cubicBezTo>
                    <a:cubicBezTo>
                      <a:pt x="17662" y="194"/>
                      <a:pt x="17654" y="261"/>
                      <a:pt x="17610" y="261"/>
                    </a:cubicBezTo>
                    <a:cubicBezTo>
                      <a:pt x="17597" y="261"/>
                      <a:pt x="17580" y="255"/>
                      <a:pt x="17560" y="241"/>
                    </a:cubicBezTo>
                    <a:cubicBezTo>
                      <a:pt x="17516" y="197"/>
                      <a:pt x="17516" y="161"/>
                      <a:pt x="17453" y="143"/>
                    </a:cubicBezTo>
                    <a:cubicBezTo>
                      <a:pt x="17437" y="138"/>
                      <a:pt x="17368" y="125"/>
                      <a:pt x="17319" y="125"/>
                    </a:cubicBezTo>
                    <a:cubicBezTo>
                      <a:pt x="17289" y="125"/>
                      <a:pt x="17266" y="130"/>
                      <a:pt x="17266" y="143"/>
                    </a:cubicBezTo>
                    <a:cubicBezTo>
                      <a:pt x="17258" y="168"/>
                      <a:pt x="17311" y="270"/>
                      <a:pt x="17240" y="270"/>
                    </a:cubicBezTo>
                    <a:cubicBezTo>
                      <a:pt x="17235" y="270"/>
                      <a:pt x="17229" y="269"/>
                      <a:pt x="17222" y="268"/>
                    </a:cubicBezTo>
                    <a:cubicBezTo>
                      <a:pt x="17159" y="259"/>
                      <a:pt x="17204" y="188"/>
                      <a:pt x="17186" y="152"/>
                    </a:cubicBezTo>
                    <a:lnTo>
                      <a:pt x="17186" y="152"/>
                    </a:lnTo>
                    <a:cubicBezTo>
                      <a:pt x="17159" y="188"/>
                      <a:pt x="17133" y="215"/>
                      <a:pt x="17106" y="250"/>
                    </a:cubicBezTo>
                    <a:cubicBezTo>
                      <a:pt x="17091" y="262"/>
                      <a:pt x="17080" y="267"/>
                      <a:pt x="17071" y="267"/>
                    </a:cubicBezTo>
                    <a:cubicBezTo>
                      <a:pt x="17053" y="267"/>
                      <a:pt x="17044" y="247"/>
                      <a:pt x="17026" y="223"/>
                    </a:cubicBezTo>
                    <a:cubicBezTo>
                      <a:pt x="16976" y="174"/>
                      <a:pt x="16910" y="147"/>
                      <a:pt x="16840" y="147"/>
                    </a:cubicBezTo>
                    <a:cubicBezTo>
                      <a:pt x="16822" y="147"/>
                      <a:pt x="16803" y="149"/>
                      <a:pt x="16785" y="152"/>
                    </a:cubicBezTo>
                    <a:cubicBezTo>
                      <a:pt x="16714" y="179"/>
                      <a:pt x="16785" y="339"/>
                      <a:pt x="16750" y="348"/>
                    </a:cubicBezTo>
                    <a:cubicBezTo>
                      <a:pt x="16723" y="348"/>
                      <a:pt x="16705" y="295"/>
                      <a:pt x="16678" y="268"/>
                    </a:cubicBezTo>
                    <a:cubicBezTo>
                      <a:pt x="16643" y="241"/>
                      <a:pt x="16598" y="223"/>
                      <a:pt x="16545" y="215"/>
                    </a:cubicBezTo>
                    <a:cubicBezTo>
                      <a:pt x="16489" y="207"/>
                      <a:pt x="16390" y="113"/>
                      <a:pt x="16332" y="113"/>
                    </a:cubicBezTo>
                    <a:cubicBezTo>
                      <a:pt x="16325" y="113"/>
                      <a:pt x="16319" y="114"/>
                      <a:pt x="16313" y="117"/>
                    </a:cubicBezTo>
                    <a:cubicBezTo>
                      <a:pt x="16298" y="124"/>
                      <a:pt x="16262" y="193"/>
                      <a:pt x="16235" y="193"/>
                    </a:cubicBezTo>
                    <a:cubicBezTo>
                      <a:pt x="16231" y="193"/>
                      <a:pt x="16228" y="191"/>
                      <a:pt x="16224" y="188"/>
                    </a:cubicBezTo>
                    <a:cubicBezTo>
                      <a:pt x="16206" y="152"/>
                      <a:pt x="16206" y="134"/>
                      <a:pt x="16162" y="126"/>
                    </a:cubicBezTo>
                    <a:cubicBezTo>
                      <a:pt x="16159" y="125"/>
                      <a:pt x="16155" y="125"/>
                      <a:pt x="16152" y="125"/>
                    </a:cubicBezTo>
                    <a:cubicBezTo>
                      <a:pt x="16053" y="125"/>
                      <a:pt x="16016" y="259"/>
                      <a:pt x="15921" y="268"/>
                    </a:cubicBezTo>
                    <a:cubicBezTo>
                      <a:pt x="15919" y="268"/>
                      <a:pt x="15916" y="268"/>
                      <a:pt x="15913" y="268"/>
                    </a:cubicBezTo>
                    <a:cubicBezTo>
                      <a:pt x="15820" y="268"/>
                      <a:pt x="15768" y="117"/>
                      <a:pt x="15699" y="117"/>
                    </a:cubicBezTo>
                    <a:cubicBezTo>
                      <a:pt x="15672" y="117"/>
                      <a:pt x="15707" y="188"/>
                      <a:pt x="15716" y="188"/>
                    </a:cubicBezTo>
                    <a:cubicBezTo>
                      <a:pt x="15657" y="188"/>
                      <a:pt x="15646" y="116"/>
                      <a:pt x="15600" y="116"/>
                    </a:cubicBezTo>
                    <a:cubicBezTo>
                      <a:pt x="15597" y="116"/>
                      <a:pt x="15595" y="116"/>
                      <a:pt x="15592" y="117"/>
                    </a:cubicBezTo>
                    <a:cubicBezTo>
                      <a:pt x="15529" y="126"/>
                      <a:pt x="15467" y="143"/>
                      <a:pt x="15396" y="143"/>
                    </a:cubicBezTo>
                    <a:cubicBezTo>
                      <a:pt x="15431" y="143"/>
                      <a:pt x="15351" y="143"/>
                      <a:pt x="15324" y="170"/>
                    </a:cubicBezTo>
                    <a:cubicBezTo>
                      <a:pt x="15308" y="182"/>
                      <a:pt x="15294" y="187"/>
                      <a:pt x="15280" y="187"/>
                    </a:cubicBezTo>
                    <a:cubicBezTo>
                      <a:pt x="15263" y="187"/>
                      <a:pt x="15246" y="180"/>
                      <a:pt x="15227" y="170"/>
                    </a:cubicBezTo>
                    <a:cubicBezTo>
                      <a:pt x="15186" y="157"/>
                      <a:pt x="15146" y="150"/>
                      <a:pt x="15106" y="150"/>
                    </a:cubicBezTo>
                    <a:cubicBezTo>
                      <a:pt x="15066" y="150"/>
                      <a:pt x="15026" y="157"/>
                      <a:pt x="14986" y="170"/>
                    </a:cubicBezTo>
                    <a:cubicBezTo>
                      <a:pt x="14964" y="177"/>
                      <a:pt x="14905" y="252"/>
                      <a:pt x="14880" y="252"/>
                    </a:cubicBezTo>
                    <a:cubicBezTo>
                      <a:pt x="14875" y="252"/>
                      <a:pt x="14872" y="249"/>
                      <a:pt x="14870" y="241"/>
                    </a:cubicBezTo>
                    <a:cubicBezTo>
                      <a:pt x="14864" y="177"/>
                      <a:pt x="14867" y="108"/>
                      <a:pt x="14825" y="108"/>
                    </a:cubicBezTo>
                    <a:cubicBezTo>
                      <a:pt x="14809" y="108"/>
                      <a:pt x="14787" y="118"/>
                      <a:pt x="14754" y="143"/>
                    </a:cubicBezTo>
                    <a:cubicBezTo>
                      <a:pt x="14723" y="175"/>
                      <a:pt x="14687" y="224"/>
                      <a:pt x="14647" y="255"/>
                    </a:cubicBezTo>
                    <a:lnTo>
                      <a:pt x="14647" y="255"/>
                    </a:lnTo>
                    <a:cubicBezTo>
                      <a:pt x="14659" y="231"/>
                      <a:pt x="14665" y="198"/>
                      <a:pt x="14665" y="188"/>
                    </a:cubicBezTo>
                    <a:cubicBezTo>
                      <a:pt x="14656" y="188"/>
                      <a:pt x="14646" y="187"/>
                      <a:pt x="14635" y="187"/>
                    </a:cubicBezTo>
                    <a:cubicBezTo>
                      <a:pt x="14602" y="187"/>
                      <a:pt x="14567" y="192"/>
                      <a:pt x="14567" y="232"/>
                    </a:cubicBezTo>
                    <a:cubicBezTo>
                      <a:pt x="14575" y="248"/>
                      <a:pt x="14590" y="263"/>
                      <a:pt x="14605" y="279"/>
                    </a:cubicBezTo>
                    <a:lnTo>
                      <a:pt x="14605" y="279"/>
                    </a:lnTo>
                    <a:cubicBezTo>
                      <a:pt x="14596" y="282"/>
                      <a:pt x="14586" y="284"/>
                      <a:pt x="14576" y="284"/>
                    </a:cubicBezTo>
                    <a:cubicBezTo>
                      <a:pt x="14556" y="284"/>
                      <a:pt x="14535" y="277"/>
                      <a:pt x="14514" y="259"/>
                    </a:cubicBezTo>
                    <a:cubicBezTo>
                      <a:pt x="14460" y="215"/>
                      <a:pt x="14425" y="143"/>
                      <a:pt x="14363" y="134"/>
                    </a:cubicBezTo>
                    <a:cubicBezTo>
                      <a:pt x="14351" y="131"/>
                      <a:pt x="14340" y="130"/>
                      <a:pt x="14332" y="130"/>
                    </a:cubicBezTo>
                    <a:cubicBezTo>
                      <a:pt x="14287" y="130"/>
                      <a:pt x="14275" y="161"/>
                      <a:pt x="14238" y="161"/>
                    </a:cubicBezTo>
                    <a:cubicBezTo>
                      <a:pt x="14193" y="161"/>
                      <a:pt x="14158" y="81"/>
                      <a:pt x="14104" y="81"/>
                    </a:cubicBezTo>
                    <a:cubicBezTo>
                      <a:pt x="14095" y="81"/>
                      <a:pt x="14077" y="134"/>
                      <a:pt x="14069" y="143"/>
                    </a:cubicBezTo>
                    <a:cubicBezTo>
                      <a:pt x="14055" y="156"/>
                      <a:pt x="14041" y="161"/>
                      <a:pt x="14028" y="161"/>
                    </a:cubicBezTo>
                    <a:cubicBezTo>
                      <a:pt x="13967" y="161"/>
                      <a:pt x="13917" y="45"/>
                      <a:pt x="13873" y="45"/>
                    </a:cubicBezTo>
                    <a:cubicBezTo>
                      <a:pt x="13895" y="45"/>
                      <a:pt x="13910" y="195"/>
                      <a:pt x="13847" y="195"/>
                    </a:cubicBezTo>
                    <a:cubicBezTo>
                      <a:pt x="13833" y="195"/>
                      <a:pt x="13815" y="188"/>
                      <a:pt x="13792" y="170"/>
                    </a:cubicBezTo>
                    <a:cubicBezTo>
                      <a:pt x="13730" y="117"/>
                      <a:pt x="13748" y="117"/>
                      <a:pt x="13659" y="117"/>
                    </a:cubicBezTo>
                    <a:cubicBezTo>
                      <a:pt x="13623" y="102"/>
                      <a:pt x="13610" y="88"/>
                      <a:pt x="13611" y="60"/>
                    </a:cubicBezTo>
                    <a:lnTo>
                      <a:pt x="13611" y="60"/>
                    </a:lnTo>
                    <a:cubicBezTo>
                      <a:pt x="13583" y="156"/>
                      <a:pt x="13365" y="62"/>
                      <a:pt x="13365" y="179"/>
                    </a:cubicBezTo>
                    <a:cubicBezTo>
                      <a:pt x="13365" y="131"/>
                      <a:pt x="13290" y="120"/>
                      <a:pt x="13224" y="120"/>
                    </a:cubicBezTo>
                    <a:cubicBezTo>
                      <a:pt x="13191" y="120"/>
                      <a:pt x="13160" y="123"/>
                      <a:pt x="13142" y="126"/>
                    </a:cubicBezTo>
                    <a:cubicBezTo>
                      <a:pt x="13107" y="126"/>
                      <a:pt x="13062" y="134"/>
                      <a:pt x="13026" y="152"/>
                    </a:cubicBezTo>
                    <a:cubicBezTo>
                      <a:pt x="13026" y="152"/>
                      <a:pt x="12986" y="224"/>
                      <a:pt x="12982" y="224"/>
                    </a:cubicBezTo>
                    <a:cubicBezTo>
                      <a:pt x="12982" y="224"/>
                      <a:pt x="12982" y="224"/>
                      <a:pt x="12982" y="223"/>
                    </a:cubicBezTo>
                    <a:cubicBezTo>
                      <a:pt x="12955" y="188"/>
                      <a:pt x="12982" y="99"/>
                      <a:pt x="12982" y="54"/>
                    </a:cubicBezTo>
                    <a:lnTo>
                      <a:pt x="12982" y="54"/>
                    </a:lnTo>
                    <a:cubicBezTo>
                      <a:pt x="12937" y="90"/>
                      <a:pt x="12893" y="108"/>
                      <a:pt x="12884" y="170"/>
                    </a:cubicBezTo>
                    <a:cubicBezTo>
                      <a:pt x="12875" y="223"/>
                      <a:pt x="12857" y="304"/>
                      <a:pt x="12777" y="304"/>
                    </a:cubicBezTo>
                    <a:cubicBezTo>
                      <a:pt x="12777" y="268"/>
                      <a:pt x="12813" y="152"/>
                      <a:pt x="12786" y="134"/>
                    </a:cubicBezTo>
                    <a:cubicBezTo>
                      <a:pt x="12784" y="132"/>
                      <a:pt x="12781" y="131"/>
                      <a:pt x="12777" y="131"/>
                    </a:cubicBezTo>
                    <a:cubicBezTo>
                      <a:pt x="12752" y="131"/>
                      <a:pt x="12696" y="181"/>
                      <a:pt x="12688" y="197"/>
                    </a:cubicBezTo>
                    <a:cubicBezTo>
                      <a:pt x="12676" y="199"/>
                      <a:pt x="12665" y="200"/>
                      <a:pt x="12654" y="200"/>
                    </a:cubicBezTo>
                    <a:cubicBezTo>
                      <a:pt x="12624" y="200"/>
                      <a:pt x="12598" y="192"/>
                      <a:pt x="12572" y="179"/>
                    </a:cubicBezTo>
                    <a:cubicBezTo>
                      <a:pt x="12554" y="161"/>
                      <a:pt x="12519" y="117"/>
                      <a:pt x="12492" y="117"/>
                    </a:cubicBezTo>
                    <a:cubicBezTo>
                      <a:pt x="12441" y="117"/>
                      <a:pt x="12430" y="215"/>
                      <a:pt x="12406" y="215"/>
                    </a:cubicBezTo>
                    <a:cubicBezTo>
                      <a:pt x="12405" y="215"/>
                      <a:pt x="12404" y="215"/>
                      <a:pt x="12403" y="215"/>
                    </a:cubicBezTo>
                    <a:cubicBezTo>
                      <a:pt x="12394" y="215"/>
                      <a:pt x="12367" y="170"/>
                      <a:pt x="12349" y="161"/>
                    </a:cubicBezTo>
                    <a:cubicBezTo>
                      <a:pt x="12323" y="152"/>
                      <a:pt x="12296" y="152"/>
                      <a:pt x="12269" y="143"/>
                    </a:cubicBezTo>
                    <a:cubicBezTo>
                      <a:pt x="12207" y="152"/>
                      <a:pt x="12145" y="161"/>
                      <a:pt x="12082" y="179"/>
                    </a:cubicBezTo>
                    <a:cubicBezTo>
                      <a:pt x="12029" y="179"/>
                      <a:pt x="12008" y="140"/>
                      <a:pt x="11975" y="140"/>
                    </a:cubicBezTo>
                    <a:cubicBezTo>
                      <a:pt x="11970" y="140"/>
                      <a:pt x="11964" y="141"/>
                      <a:pt x="11958" y="143"/>
                    </a:cubicBezTo>
                    <a:cubicBezTo>
                      <a:pt x="11931" y="161"/>
                      <a:pt x="11904" y="188"/>
                      <a:pt x="11904" y="223"/>
                    </a:cubicBezTo>
                    <a:cubicBezTo>
                      <a:pt x="11904" y="134"/>
                      <a:pt x="11904" y="90"/>
                      <a:pt x="11815" y="90"/>
                    </a:cubicBezTo>
                    <a:lnTo>
                      <a:pt x="11815" y="143"/>
                    </a:lnTo>
                    <a:cubicBezTo>
                      <a:pt x="11776" y="143"/>
                      <a:pt x="11678" y="126"/>
                      <a:pt x="11601" y="126"/>
                    </a:cubicBezTo>
                    <a:cubicBezTo>
                      <a:pt x="11555" y="126"/>
                      <a:pt x="11517" y="132"/>
                      <a:pt x="11503" y="152"/>
                    </a:cubicBezTo>
                    <a:cubicBezTo>
                      <a:pt x="11503" y="152"/>
                      <a:pt x="11544" y="251"/>
                      <a:pt x="11508" y="251"/>
                    </a:cubicBezTo>
                    <a:cubicBezTo>
                      <a:pt x="11507" y="251"/>
                      <a:pt x="11505" y="251"/>
                      <a:pt x="11503" y="250"/>
                    </a:cubicBezTo>
                    <a:cubicBezTo>
                      <a:pt x="11450" y="241"/>
                      <a:pt x="11405" y="188"/>
                      <a:pt x="11361" y="170"/>
                    </a:cubicBezTo>
                    <a:cubicBezTo>
                      <a:pt x="11270" y="135"/>
                      <a:pt x="11173" y="111"/>
                      <a:pt x="11080" y="111"/>
                    </a:cubicBezTo>
                    <a:cubicBezTo>
                      <a:pt x="11054" y="111"/>
                      <a:pt x="11029" y="113"/>
                      <a:pt x="11005" y="117"/>
                    </a:cubicBezTo>
                    <a:cubicBezTo>
                      <a:pt x="10933" y="117"/>
                      <a:pt x="10898" y="170"/>
                      <a:pt x="10835" y="170"/>
                    </a:cubicBezTo>
                    <a:cubicBezTo>
                      <a:pt x="10729" y="170"/>
                      <a:pt x="10737" y="214"/>
                      <a:pt x="10693" y="285"/>
                    </a:cubicBezTo>
                    <a:lnTo>
                      <a:pt x="10693" y="285"/>
                    </a:lnTo>
                    <a:cubicBezTo>
                      <a:pt x="10706" y="263"/>
                      <a:pt x="10610" y="149"/>
                      <a:pt x="10559" y="149"/>
                    </a:cubicBezTo>
                    <a:cubicBezTo>
                      <a:pt x="10547" y="149"/>
                      <a:pt x="10537" y="155"/>
                      <a:pt x="10532" y="170"/>
                    </a:cubicBezTo>
                    <a:cubicBezTo>
                      <a:pt x="10515" y="223"/>
                      <a:pt x="10684" y="321"/>
                      <a:pt x="10666" y="384"/>
                    </a:cubicBezTo>
                    <a:lnTo>
                      <a:pt x="10532" y="268"/>
                    </a:lnTo>
                    <a:cubicBezTo>
                      <a:pt x="10479" y="223"/>
                      <a:pt x="10408" y="152"/>
                      <a:pt x="10408" y="81"/>
                    </a:cubicBezTo>
                    <a:cubicBezTo>
                      <a:pt x="10408" y="197"/>
                      <a:pt x="10283" y="143"/>
                      <a:pt x="10212" y="206"/>
                    </a:cubicBezTo>
                    <a:cubicBezTo>
                      <a:pt x="10123" y="206"/>
                      <a:pt x="10132" y="188"/>
                      <a:pt x="10141" y="117"/>
                    </a:cubicBezTo>
                    <a:cubicBezTo>
                      <a:pt x="10149" y="45"/>
                      <a:pt x="10069" y="81"/>
                      <a:pt x="10069" y="36"/>
                    </a:cubicBezTo>
                    <a:lnTo>
                      <a:pt x="10069" y="250"/>
                    </a:lnTo>
                    <a:cubicBezTo>
                      <a:pt x="9989" y="250"/>
                      <a:pt x="9962" y="81"/>
                      <a:pt x="9953" y="81"/>
                    </a:cubicBezTo>
                    <a:cubicBezTo>
                      <a:pt x="9911" y="109"/>
                      <a:pt x="9852" y="188"/>
                      <a:pt x="9798" y="188"/>
                    </a:cubicBezTo>
                    <a:cubicBezTo>
                      <a:pt x="9784" y="188"/>
                      <a:pt x="9770" y="183"/>
                      <a:pt x="9758" y="170"/>
                    </a:cubicBezTo>
                    <a:cubicBezTo>
                      <a:pt x="9710" y="129"/>
                      <a:pt x="9608" y="76"/>
                      <a:pt x="9532" y="76"/>
                    </a:cubicBezTo>
                    <a:cubicBezTo>
                      <a:pt x="9493" y="76"/>
                      <a:pt x="9461" y="89"/>
                      <a:pt x="9446" y="126"/>
                    </a:cubicBezTo>
                    <a:cubicBezTo>
                      <a:pt x="9439" y="145"/>
                      <a:pt x="9419" y="149"/>
                      <a:pt x="9393" y="149"/>
                    </a:cubicBezTo>
                    <a:cubicBezTo>
                      <a:pt x="9374" y="149"/>
                      <a:pt x="9351" y="147"/>
                      <a:pt x="9330" y="147"/>
                    </a:cubicBezTo>
                    <a:cubicBezTo>
                      <a:pt x="9301" y="147"/>
                      <a:pt x="9275" y="151"/>
                      <a:pt x="9259" y="170"/>
                    </a:cubicBezTo>
                    <a:cubicBezTo>
                      <a:pt x="9241" y="192"/>
                      <a:pt x="9226" y="200"/>
                      <a:pt x="9214" y="200"/>
                    </a:cubicBezTo>
                    <a:cubicBezTo>
                      <a:pt x="9172" y="200"/>
                      <a:pt x="9158" y="97"/>
                      <a:pt x="9116" y="90"/>
                    </a:cubicBezTo>
                    <a:cubicBezTo>
                      <a:pt x="9110" y="88"/>
                      <a:pt x="9105" y="87"/>
                      <a:pt x="9099" y="87"/>
                    </a:cubicBezTo>
                    <a:cubicBezTo>
                      <a:pt x="9059" y="87"/>
                      <a:pt x="9033" y="135"/>
                      <a:pt x="8984" y="135"/>
                    </a:cubicBezTo>
                    <a:cubicBezTo>
                      <a:pt x="8981" y="135"/>
                      <a:pt x="8977" y="135"/>
                      <a:pt x="8974" y="134"/>
                    </a:cubicBezTo>
                    <a:cubicBezTo>
                      <a:pt x="8920" y="134"/>
                      <a:pt x="8920" y="108"/>
                      <a:pt x="8938" y="63"/>
                    </a:cubicBezTo>
                    <a:cubicBezTo>
                      <a:pt x="8941" y="48"/>
                      <a:pt x="8931" y="43"/>
                      <a:pt x="8917" y="43"/>
                    </a:cubicBezTo>
                    <a:cubicBezTo>
                      <a:pt x="8888" y="43"/>
                      <a:pt x="8840" y="63"/>
                      <a:pt x="8840" y="63"/>
                    </a:cubicBezTo>
                    <a:cubicBezTo>
                      <a:pt x="8823" y="77"/>
                      <a:pt x="8812" y="81"/>
                      <a:pt x="8802" y="81"/>
                    </a:cubicBezTo>
                    <a:cubicBezTo>
                      <a:pt x="8786" y="81"/>
                      <a:pt x="8777" y="69"/>
                      <a:pt x="8760" y="63"/>
                    </a:cubicBezTo>
                    <a:cubicBezTo>
                      <a:pt x="8756" y="62"/>
                      <a:pt x="8753" y="61"/>
                      <a:pt x="8750" y="61"/>
                    </a:cubicBezTo>
                    <a:cubicBezTo>
                      <a:pt x="8702" y="61"/>
                      <a:pt x="8730" y="206"/>
                      <a:pt x="8706" y="206"/>
                    </a:cubicBezTo>
                    <a:cubicBezTo>
                      <a:pt x="8698" y="206"/>
                      <a:pt x="8685" y="191"/>
                      <a:pt x="8662" y="152"/>
                    </a:cubicBezTo>
                    <a:cubicBezTo>
                      <a:pt x="8643" y="109"/>
                      <a:pt x="8599" y="86"/>
                      <a:pt x="8554" y="86"/>
                    </a:cubicBezTo>
                    <a:cubicBezTo>
                      <a:pt x="8516" y="86"/>
                      <a:pt x="8477" y="102"/>
                      <a:pt x="8448" y="134"/>
                    </a:cubicBezTo>
                    <a:cubicBezTo>
                      <a:pt x="8413" y="174"/>
                      <a:pt x="8385" y="198"/>
                      <a:pt x="8359" y="198"/>
                    </a:cubicBezTo>
                    <a:cubicBezTo>
                      <a:pt x="8331" y="198"/>
                      <a:pt x="8306" y="171"/>
                      <a:pt x="8279" y="108"/>
                    </a:cubicBezTo>
                    <a:cubicBezTo>
                      <a:pt x="8273" y="90"/>
                      <a:pt x="8260" y="84"/>
                      <a:pt x="8243" y="84"/>
                    </a:cubicBezTo>
                    <a:cubicBezTo>
                      <a:pt x="8199" y="84"/>
                      <a:pt x="8127" y="127"/>
                      <a:pt x="8078" y="127"/>
                    </a:cubicBezTo>
                    <a:cubicBezTo>
                      <a:pt x="8061" y="127"/>
                      <a:pt x="8047" y="122"/>
                      <a:pt x="8038" y="108"/>
                    </a:cubicBezTo>
                    <a:lnTo>
                      <a:pt x="8038" y="108"/>
                    </a:lnTo>
                    <a:cubicBezTo>
                      <a:pt x="8063" y="150"/>
                      <a:pt x="7949" y="239"/>
                      <a:pt x="7901" y="239"/>
                    </a:cubicBezTo>
                    <a:cubicBezTo>
                      <a:pt x="7879" y="239"/>
                      <a:pt x="7871" y="220"/>
                      <a:pt x="7896" y="170"/>
                    </a:cubicBezTo>
                    <a:cubicBezTo>
                      <a:pt x="7896" y="114"/>
                      <a:pt x="7881" y="96"/>
                      <a:pt x="7859" y="96"/>
                    </a:cubicBezTo>
                    <a:cubicBezTo>
                      <a:pt x="7821" y="96"/>
                      <a:pt x="7762" y="147"/>
                      <a:pt x="7718" y="152"/>
                    </a:cubicBezTo>
                    <a:cubicBezTo>
                      <a:pt x="7701" y="155"/>
                      <a:pt x="7684" y="158"/>
                      <a:pt x="7666" y="158"/>
                    </a:cubicBezTo>
                    <a:cubicBezTo>
                      <a:pt x="7635" y="158"/>
                      <a:pt x="7603" y="151"/>
                      <a:pt x="7575" y="134"/>
                    </a:cubicBezTo>
                    <a:cubicBezTo>
                      <a:pt x="7549" y="126"/>
                      <a:pt x="7566" y="99"/>
                      <a:pt x="7531" y="99"/>
                    </a:cubicBezTo>
                    <a:cubicBezTo>
                      <a:pt x="7526" y="98"/>
                      <a:pt x="7520" y="97"/>
                      <a:pt x="7511" y="97"/>
                    </a:cubicBezTo>
                    <a:cubicBezTo>
                      <a:pt x="7453" y="97"/>
                      <a:pt x="7317" y="124"/>
                      <a:pt x="7317" y="179"/>
                    </a:cubicBezTo>
                    <a:cubicBezTo>
                      <a:pt x="7317" y="126"/>
                      <a:pt x="7326" y="72"/>
                      <a:pt x="7255" y="63"/>
                    </a:cubicBezTo>
                    <a:cubicBezTo>
                      <a:pt x="7222" y="63"/>
                      <a:pt x="7179" y="112"/>
                      <a:pt x="7148" y="112"/>
                    </a:cubicBezTo>
                    <a:cubicBezTo>
                      <a:pt x="7137" y="112"/>
                      <a:pt x="7128" y="106"/>
                      <a:pt x="7121" y="90"/>
                    </a:cubicBezTo>
                    <a:cubicBezTo>
                      <a:pt x="7121" y="90"/>
                      <a:pt x="7076" y="108"/>
                      <a:pt x="7076" y="134"/>
                    </a:cubicBezTo>
                    <a:cubicBezTo>
                      <a:pt x="7076" y="140"/>
                      <a:pt x="7072" y="142"/>
                      <a:pt x="7065" y="142"/>
                    </a:cubicBezTo>
                    <a:cubicBezTo>
                      <a:pt x="7051" y="142"/>
                      <a:pt x="7029" y="134"/>
                      <a:pt x="7023" y="134"/>
                    </a:cubicBezTo>
                    <a:cubicBezTo>
                      <a:pt x="6983" y="112"/>
                      <a:pt x="6936" y="88"/>
                      <a:pt x="6899" y="88"/>
                    </a:cubicBezTo>
                    <a:cubicBezTo>
                      <a:pt x="6863" y="88"/>
                      <a:pt x="6836" y="112"/>
                      <a:pt x="6836" y="188"/>
                    </a:cubicBezTo>
                    <a:cubicBezTo>
                      <a:pt x="6836" y="166"/>
                      <a:pt x="6836" y="85"/>
                      <a:pt x="6802" y="85"/>
                    </a:cubicBezTo>
                    <a:cubicBezTo>
                      <a:pt x="6794" y="85"/>
                      <a:pt x="6785" y="89"/>
                      <a:pt x="6774" y="99"/>
                    </a:cubicBezTo>
                    <a:cubicBezTo>
                      <a:pt x="6720" y="143"/>
                      <a:pt x="6738" y="152"/>
                      <a:pt x="6667" y="152"/>
                    </a:cubicBezTo>
                    <a:cubicBezTo>
                      <a:pt x="6711" y="152"/>
                      <a:pt x="6702" y="54"/>
                      <a:pt x="6640" y="45"/>
                    </a:cubicBezTo>
                    <a:cubicBezTo>
                      <a:pt x="6628" y="43"/>
                      <a:pt x="6615" y="42"/>
                      <a:pt x="6603" y="42"/>
                    </a:cubicBezTo>
                    <a:cubicBezTo>
                      <a:pt x="6567" y="42"/>
                      <a:pt x="6530" y="50"/>
                      <a:pt x="6497" y="63"/>
                    </a:cubicBezTo>
                    <a:cubicBezTo>
                      <a:pt x="6400" y="90"/>
                      <a:pt x="6400" y="108"/>
                      <a:pt x="6391" y="197"/>
                    </a:cubicBezTo>
                    <a:cubicBezTo>
                      <a:pt x="6302" y="197"/>
                      <a:pt x="6319" y="179"/>
                      <a:pt x="6293" y="117"/>
                    </a:cubicBezTo>
                    <a:cubicBezTo>
                      <a:pt x="6275" y="152"/>
                      <a:pt x="6257" y="188"/>
                      <a:pt x="6239" y="223"/>
                    </a:cubicBezTo>
                    <a:cubicBezTo>
                      <a:pt x="6239" y="152"/>
                      <a:pt x="6230" y="81"/>
                      <a:pt x="6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1051;p41"/>
              <p:cNvSpPr/>
              <p:nvPr/>
            </p:nvSpPr>
            <p:spPr>
              <a:xfrm>
                <a:off x="1580975" y="2423950"/>
                <a:ext cx="534900" cy="475425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19017" extrusionOk="0">
                    <a:moveTo>
                      <a:pt x="17530" y="1175"/>
                    </a:moveTo>
                    <a:cubicBezTo>
                      <a:pt x="18385" y="1175"/>
                      <a:pt x="19053" y="1407"/>
                      <a:pt x="19445" y="1861"/>
                    </a:cubicBezTo>
                    <a:cubicBezTo>
                      <a:pt x="20166" y="2690"/>
                      <a:pt x="20024" y="4302"/>
                      <a:pt x="19053" y="6297"/>
                    </a:cubicBezTo>
                    <a:cubicBezTo>
                      <a:pt x="17984" y="8470"/>
                      <a:pt x="16078" y="10822"/>
                      <a:pt x="13682" y="12924"/>
                    </a:cubicBezTo>
                    <a:cubicBezTo>
                      <a:pt x="11286" y="15026"/>
                      <a:pt x="8703" y="16594"/>
                      <a:pt x="6396" y="17360"/>
                    </a:cubicBezTo>
                    <a:cubicBezTo>
                      <a:pt x="5442" y="17679"/>
                      <a:pt x="4588" y="17837"/>
                      <a:pt x="3871" y="17837"/>
                    </a:cubicBezTo>
                    <a:cubicBezTo>
                      <a:pt x="3008" y="17837"/>
                      <a:pt x="2345" y="17608"/>
                      <a:pt x="1951" y="17155"/>
                    </a:cubicBezTo>
                    <a:cubicBezTo>
                      <a:pt x="1230" y="16327"/>
                      <a:pt x="1372" y="14714"/>
                      <a:pt x="2343" y="12719"/>
                    </a:cubicBezTo>
                    <a:cubicBezTo>
                      <a:pt x="3412" y="10546"/>
                      <a:pt x="5309" y="8194"/>
                      <a:pt x="7714" y="6092"/>
                    </a:cubicBezTo>
                    <a:cubicBezTo>
                      <a:pt x="10110" y="3990"/>
                      <a:pt x="12693" y="2422"/>
                      <a:pt x="15000" y="1656"/>
                    </a:cubicBezTo>
                    <a:cubicBezTo>
                      <a:pt x="15953" y="1336"/>
                      <a:pt x="16808" y="1175"/>
                      <a:pt x="17530" y="1175"/>
                    </a:cubicBezTo>
                    <a:close/>
                    <a:moveTo>
                      <a:pt x="17533" y="0"/>
                    </a:moveTo>
                    <a:cubicBezTo>
                      <a:pt x="16680" y="0"/>
                      <a:pt x="15702" y="178"/>
                      <a:pt x="14626" y="534"/>
                    </a:cubicBezTo>
                    <a:cubicBezTo>
                      <a:pt x="12185" y="1354"/>
                      <a:pt x="9451" y="3010"/>
                      <a:pt x="6939" y="5210"/>
                    </a:cubicBezTo>
                    <a:cubicBezTo>
                      <a:pt x="4427" y="7402"/>
                      <a:pt x="2423" y="9887"/>
                      <a:pt x="1283" y="12203"/>
                    </a:cubicBezTo>
                    <a:cubicBezTo>
                      <a:pt x="72" y="14679"/>
                      <a:pt x="0" y="16710"/>
                      <a:pt x="1060" y="17930"/>
                    </a:cubicBezTo>
                    <a:cubicBezTo>
                      <a:pt x="1693" y="18651"/>
                      <a:pt x="2655" y="19017"/>
                      <a:pt x="3866" y="19017"/>
                    </a:cubicBezTo>
                    <a:cubicBezTo>
                      <a:pt x="4721" y="19017"/>
                      <a:pt x="5692" y="18838"/>
                      <a:pt x="6779" y="18482"/>
                    </a:cubicBezTo>
                    <a:cubicBezTo>
                      <a:pt x="9219" y="17663"/>
                      <a:pt x="11945" y="16006"/>
                      <a:pt x="14457" y="13806"/>
                    </a:cubicBezTo>
                    <a:cubicBezTo>
                      <a:pt x="16969" y="11615"/>
                      <a:pt x="18973" y="9121"/>
                      <a:pt x="20113" y="6814"/>
                    </a:cubicBezTo>
                    <a:cubicBezTo>
                      <a:pt x="21324" y="4338"/>
                      <a:pt x="21395" y="2307"/>
                      <a:pt x="20335" y="1078"/>
                    </a:cubicBezTo>
                    <a:cubicBezTo>
                      <a:pt x="19707" y="361"/>
                      <a:pt x="18747" y="0"/>
                      <a:pt x="17533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1052;p41"/>
              <p:cNvSpPr/>
              <p:nvPr/>
            </p:nvSpPr>
            <p:spPr>
              <a:xfrm>
                <a:off x="1580975" y="2423950"/>
                <a:ext cx="534900" cy="475425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19017" extrusionOk="0">
                    <a:moveTo>
                      <a:pt x="17530" y="1175"/>
                    </a:moveTo>
                    <a:cubicBezTo>
                      <a:pt x="18385" y="1175"/>
                      <a:pt x="19053" y="1407"/>
                      <a:pt x="19445" y="1861"/>
                    </a:cubicBezTo>
                    <a:cubicBezTo>
                      <a:pt x="20166" y="2690"/>
                      <a:pt x="20024" y="4302"/>
                      <a:pt x="19053" y="6297"/>
                    </a:cubicBezTo>
                    <a:cubicBezTo>
                      <a:pt x="17984" y="8470"/>
                      <a:pt x="16078" y="10822"/>
                      <a:pt x="13682" y="12924"/>
                    </a:cubicBezTo>
                    <a:cubicBezTo>
                      <a:pt x="11286" y="15026"/>
                      <a:pt x="8703" y="16594"/>
                      <a:pt x="6396" y="17360"/>
                    </a:cubicBezTo>
                    <a:cubicBezTo>
                      <a:pt x="5442" y="17679"/>
                      <a:pt x="4588" y="17837"/>
                      <a:pt x="3871" y="17837"/>
                    </a:cubicBezTo>
                    <a:cubicBezTo>
                      <a:pt x="3008" y="17837"/>
                      <a:pt x="2345" y="17608"/>
                      <a:pt x="1951" y="17155"/>
                    </a:cubicBezTo>
                    <a:cubicBezTo>
                      <a:pt x="1230" y="16327"/>
                      <a:pt x="1372" y="14714"/>
                      <a:pt x="2343" y="12719"/>
                    </a:cubicBezTo>
                    <a:cubicBezTo>
                      <a:pt x="3412" y="10546"/>
                      <a:pt x="5309" y="8194"/>
                      <a:pt x="7714" y="6092"/>
                    </a:cubicBezTo>
                    <a:cubicBezTo>
                      <a:pt x="10110" y="3990"/>
                      <a:pt x="12693" y="2422"/>
                      <a:pt x="15000" y="1656"/>
                    </a:cubicBezTo>
                    <a:cubicBezTo>
                      <a:pt x="15953" y="1336"/>
                      <a:pt x="16808" y="1175"/>
                      <a:pt x="17530" y="1175"/>
                    </a:cubicBezTo>
                    <a:close/>
                    <a:moveTo>
                      <a:pt x="17533" y="0"/>
                    </a:moveTo>
                    <a:cubicBezTo>
                      <a:pt x="16680" y="0"/>
                      <a:pt x="15702" y="178"/>
                      <a:pt x="14626" y="534"/>
                    </a:cubicBezTo>
                    <a:cubicBezTo>
                      <a:pt x="12185" y="1354"/>
                      <a:pt x="9451" y="3010"/>
                      <a:pt x="6939" y="5210"/>
                    </a:cubicBezTo>
                    <a:cubicBezTo>
                      <a:pt x="4427" y="7402"/>
                      <a:pt x="2423" y="9887"/>
                      <a:pt x="1283" y="12203"/>
                    </a:cubicBezTo>
                    <a:cubicBezTo>
                      <a:pt x="72" y="14679"/>
                      <a:pt x="0" y="16710"/>
                      <a:pt x="1060" y="17930"/>
                    </a:cubicBezTo>
                    <a:cubicBezTo>
                      <a:pt x="1693" y="18651"/>
                      <a:pt x="2655" y="19017"/>
                      <a:pt x="3866" y="19017"/>
                    </a:cubicBezTo>
                    <a:cubicBezTo>
                      <a:pt x="4721" y="19017"/>
                      <a:pt x="5692" y="18838"/>
                      <a:pt x="6779" y="18482"/>
                    </a:cubicBezTo>
                    <a:cubicBezTo>
                      <a:pt x="9219" y="17663"/>
                      <a:pt x="11945" y="16006"/>
                      <a:pt x="14457" y="13806"/>
                    </a:cubicBezTo>
                    <a:cubicBezTo>
                      <a:pt x="16969" y="11615"/>
                      <a:pt x="18973" y="9121"/>
                      <a:pt x="20113" y="6814"/>
                    </a:cubicBezTo>
                    <a:cubicBezTo>
                      <a:pt x="21324" y="4338"/>
                      <a:pt x="21395" y="2307"/>
                      <a:pt x="20335" y="1078"/>
                    </a:cubicBezTo>
                    <a:cubicBezTo>
                      <a:pt x="19707" y="361"/>
                      <a:pt x="18747" y="0"/>
                      <a:pt x="17533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053;p41"/>
              <p:cNvSpPr/>
              <p:nvPr/>
            </p:nvSpPr>
            <p:spPr>
              <a:xfrm>
                <a:off x="1617175" y="2451850"/>
                <a:ext cx="463300" cy="418600"/>
              </a:xfrm>
              <a:custGeom>
                <a:avLst/>
                <a:gdLst/>
                <a:ahLst/>
                <a:cxnLst/>
                <a:rect l="l" t="t" r="r" b="b"/>
                <a:pathLst>
                  <a:path w="18532" h="16744" extrusionOk="0">
                    <a:moveTo>
                      <a:pt x="16055" y="229"/>
                    </a:moveTo>
                    <a:cubicBezTo>
                      <a:pt x="16054" y="230"/>
                      <a:pt x="16052" y="230"/>
                      <a:pt x="16051" y="231"/>
                    </a:cubicBezTo>
                    <a:lnTo>
                      <a:pt x="16051" y="231"/>
                    </a:lnTo>
                    <a:cubicBezTo>
                      <a:pt x="16055" y="230"/>
                      <a:pt x="16057" y="229"/>
                      <a:pt x="16055" y="229"/>
                    </a:cubicBezTo>
                    <a:close/>
                    <a:moveTo>
                      <a:pt x="16019" y="229"/>
                    </a:moveTo>
                    <a:lnTo>
                      <a:pt x="16028" y="238"/>
                    </a:lnTo>
                    <a:cubicBezTo>
                      <a:pt x="16028" y="238"/>
                      <a:pt x="16029" y="238"/>
                      <a:pt x="16029" y="238"/>
                    </a:cubicBezTo>
                    <a:lnTo>
                      <a:pt x="16029" y="238"/>
                    </a:lnTo>
                    <a:cubicBezTo>
                      <a:pt x="16022" y="239"/>
                      <a:pt x="16015" y="241"/>
                      <a:pt x="16011" y="241"/>
                    </a:cubicBezTo>
                    <a:cubicBezTo>
                      <a:pt x="16004" y="241"/>
                      <a:pt x="16004" y="238"/>
                      <a:pt x="16019" y="229"/>
                    </a:cubicBezTo>
                    <a:close/>
                    <a:moveTo>
                      <a:pt x="13909" y="371"/>
                    </a:moveTo>
                    <a:cubicBezTo>
                      <a:pt x="13909" y="371"/>
                      <a:pt x="13909" y="371"/>
                      <a:pt x="13908" y="371"/>
                    </a:cubicBezTo>
                    <a:cubicBezTo>
                      <a:pt x="13909" y="371"/>
                      <a:pt x="13909" y="371"/>
                      <a:pt x="13909" y="371"/>
                    </a:cubicBezTo>
                    <a:close/>
                    <a:moveTo>
                      <a:pt x="17531" y="406"/>
                    </a:moveTo>
                    <a:cubicBezTo>
                      <a:pt x="17539" y="406"/>
                      <a:pt x="17549" y="409"/>
                      <a:pt x="17560" y="416"/>
                    </a:cubicBezTo>
                    <a:cubicBezTo>
                      <a:pt x="17596" y="443"/>
                      <a:pt x="17632" y="469"/>
                      <a:pt x="17587" y="487"/>
                    </a:cubicBezTo>
                    <a:cubicBezTo>
                      <a:pt x="17583" y="488"/>
                      <a:pt x="17579" y="488"/>
                      <a:pt x="17576" y="488"/>
                    </a:cubicBezTo>
                    <a:cubicBezTo>
                      <a:pt x="17545" y="488"/>
                      <a:pt x="17521" y="458"/>
                      <a:pt x="17489" y="443"/>
                    </a:cubicBezTo>
                    <a:cubicBezTo>
                      <a:pt x="17496" y="429"/>
                      <a:pt x="17507" y="406"/>
                      <a:pt x="17531" y="406"/>
                    </a:cubicBezTo>
                    <a:close/>
                    <a:moveTo>
                      <a:pt x="14058" y="589"/>
                    </a:moveTo>
                    <a:cubicBezTo>
                      <a:pt x="14059" y="591"/>
                      <a:pt x="14059" y="592"/>
                      <a:pt x="14060" y="594"/>
                    </a:cubicBezTo>
                    <a:cubicBezTo>
                      <a:pt x="14059" y="592"/>
                      <a:pt x="14059" y="591"/>
                      <a:pt x="14058" y="589"/>
                    </a:cubicBezTo>
                    <a:close/>
                    <a:moveTo>
                      <a:pt x="18034" y="1044"/>
                    </a:moveTo>
                    <a:cubicBezTo>
                      <a:pt x="18016" y="1044"/>
                      <a:pt x="18004" y="1058"/>
                      <a:pt x="18023" y="1093"/>
                    </a:cubicBezTo>
                    <a:cubicBezTo>
                      <a:pt x="18032" y="1102"/>
                      <a:pt x="18041" y="1111"/>
                      <a:pt x="18050" y="1128"/>
                    </a:cubicBezTo>
                    <a:cubicBezTo>
                      <a:pt x="18119" y="1088"/>
                      <a:pt x="18066" y="1044"/>
                      <a:pt x="18034" y="1044"/>
                    </a:cubicBezTo>
                    <a:close/>
                    <a:moveTo>
                      <a:pt x="18370" y="1379"/>
                    </a:moveTo>
                    <a:cubicBezTo>
                      <a:pt x="18387" y="1379"/>
                      <a:pt x="18401" y="1387"/>
                      <a:pt x="18406" y="1413"/>
                    </a:cubicBezTo>
                    <a:cubicBezTo>
                      <a:pt x="18421" y="1457"/>
                      <a:pt x="18424" y="1501"/>
                      <a:pt x="18400" y="1501"/>
                    </a:cubicBezTo>
                    <a:cubicBezTo>
                      <a:pt x="18395" y="1501"/>
                      <a:pt x="18388" y="1498"/>
                      <a:pt x="18380" y="1494"/>
                    </a:cubicBezTo>
                    <a:cubicBezTo>
                      <a:pt x="18353" y="1476"/>
                      <a:pt x="18353" y="1422"/>
                      <a:pt x="18335" y="1387"/>
                    </a:cubicBezTo>
                    <a:cubicBezTo>
                      <a:pt x="18346" y="1383"/>
                      <a:pt x="18358" y="1379"/>
                      <a:pt x="18370" y="1379"/>
                    </a:cubicBezTo>
                    <a:close/>
                    <a:moveTo>
                      <a:pt x="18513" y="1564"/>
                    </a:moveTo>
                    <a:cubicBezTo>
                      <a:pt x="18513" y="1565"/>
                      <a:pt x="18513" y="1565"/>
                      <a:pt x="18513" y="1565"/>
                    </a:cubicBezTo>
                    <a:cubicBezTo>
                      <a:pt x="18513" y="1565"/>
                      <a:pt x="18513" y="1565"/>
                      <a:pt x="18513" y="1564"/>
                    </a:cubicBezTo>
                    <a:close/>
                    <a:moveTo>
                      <a:pt x="9847" y="2304"/>
                    </a:moveTo>
                    <a:cubicBezTo>
                      <a:pt x="9743" y="2304"/>
                      <a:pt x="9750" y="2366"/>
                      <a:pt x="9792" y="2366"/>
                    </a:cubicBezTo>
                    <a:cubicBezTo>
                      <a:pt x="9800" y="2366"/>
                      <a:pt x="9810" y="2363"/>
                      <a:pt x="9820" y="2358"/>
                    </a:cubicBezTo>
                    <a:lnTo>
                      <a:pt x="9847" y="2304"/>
                    </a:lnTo>
                    <a:close/>
                    <a:moveTo>
                      <a:pt x="8464" y="3529"/>
                    </a:moveTo>
                    <a:lnTo>
                      <a:pt x="8464" y="3529"/>
                    </a:lnTo>
                    <a:cubicBezTo>
                      <a:pt x="8465" y="3531"/>
                      <a:pt x="8465" y="3532"/>
                      <a:pt x="8466" y="3533"/>
                    </a:cubicBezTo>
                    <a:cubicBezTo>
                      <a:pt x="8466" y="3532"/>
                      <a:pt x="8465" y="3531"/>
                      <a:pt x="8464" y="3529"/>
                    </a:cubicBezTo>
                    <a:close/>
                    <a:moveTo>
                      <a:pt x="8033" y="3604"/>
                    </a:moveTo>
                    <a:cubicBezTo>
                      <a:pt x="8057" y="3604"/>
                      <a:pt x="8051" y="3636"/>
                      <a:pt x="7994" y="3676"/>
                    </a:cubicBezTo>
                    <a:lnTo>
                      <a:pt x="7994" y="3685"/>
                    </a:lnTo>
                    <a:cubicBezTo>
                      <a:pt x="7980" y="3697"/>
                      <a:pt x="7967" y="3702"/>
                      <a:pt x="7958" y="3702"/>
                    </a:cubicBezTo>
                    <a:cubicBezTo>
                      <a:pt x="7932" y="3702"/>
                      <a:pt x="7928" y="3666"/>
                      <a:pt x="7967" y="3640"/>
                    </a:cubicBezTo>
                    <a:cubicBezTo>
                      <a:pt x="7996" y="3614"/>
                      <a:pt x="8020" y="3604"/>
                      <a:pt x="8033" y="3604"/>
                    </a:cubicBezTo>
                    <a:close/>
                    <a:moveTo>
                      <a:pt x="7492" y="3969"/>
                    </a:moveTo>
                    <a:cubicBezTo>
                      <a:pt x="7484" y="3969"/>
                      <a:pt x="7476" y="3970"/>
                      <a:pt x="7468" y="3970"/>
                    </a:cubicBezTo>
                    <a:cubicBezTo>
                      <a:pt x="7456" y="3979"/>
                      <a:pt x="7450" y="3990"/>
                      <a:pt x="7447" y="4000"/>
                    </a:cubicBezTo>
                    <a:lnTo>
                      <a:pt x="7447" y="4000"/>
                    </a:lnTo>
                    <a:cubicBezTo>
                      <a:pt x="7462" y="3990"/>
                      <a:pt x="7477" y="3979"/>
                      <a:pt x="7492" y="3969"/>
                    </a:cubicBezTo>
                    <a:close/>
                    <a:moveTo>
                      <a:pt x="6358" y="4849"/>
                    </a:moveTo>
                    <a:cubicBezTo>
                      <a:pt x="6351" y="4849"/>
                      <a:pt x="6344" y="4850"/>
                      <a:pt x="6337" y="4852"/>
                    </a:cubicBezTo>
                    <a:lnTo>
                      <a:pt x="6344" y="4859"/>
                    </a:lnTo>
                    <a:lnTo>
                      <a:pt x="6344" y="4859"/>
                    </a:lnTo>
                    <a:cubicBezTo>
                      <a:pt x="6349" y="4855"/>
                      <a:pt x="6354" y="4852"/>
                      <a:pt x="6358" y="4849"/>
                    </a:cubicBezTo>
                    <a:close/>
                    <a:moveTo>
                      <a:pt x="5366" y="5707"/>
                    </a:moveTo>
                    <a:lnTo>
                      <a:pt x="5366" y="5707"/>
                    </a:lnTo>
                    <a:cubicBezTo>
                      <a:pt x="5295" y="5716"/>
                      <a:pt x="5277" y="5742"/>
                      <a:pt x="5313" y="5787"/>
                    </a:cubicBezTo>
                    <a:lnTo>
                      <a:pt x="5349" y="5760"/>
                    </a:lnTo>
                    <a:lnTo>
                      <a:pt x="5366" y="5707"/>
                    </a:lnTo>
                    <a:close/>
                    <a:moveTo>
                      <a:pt x="5136" y="5953"/>
                    </a:moveTo>
                    <a:cubicBezTo>
                      <a:pt x="5135" y="5954"/>
                      <a:pt x="5135" y="5955"/>
                      <a:pt x="5135" y="5956"/>
                    </a:cubicBezTo>
                    <a:cubicBezTo>
                      <a:pt x="5135" y="5955"/>
                      <a:pt x="5136" y="5954"/>
                      <a:pt x="5136" y="5953"/>
                    </a:cubicBezTo>
                    <a:close/>
                    <a:moveTo>
                      <a:pt x="4295" y="6792"/>
                    </a:moveTo>
                    <a:cubicBezTo>
                      <a:pt x="4287" y="6800"/>
                      <a:pt x="4282" y="6807"/>
                      <a:pt x="4280" y="6814"/>
                    </a:cubicBezTo>
                    <a:lnTo>
                      <a:pt x="4280" y="6814"/>
                    </a:lnTo>
                    <a:cubicBezTo>
                      <a:pt x="4284" y="6806"/>
                      <a:pt x="4289" y="6799"/>
                      <a:pt x="4295" y="6792"/>
                    </a:cubicBezTo>
                    <a:close/>
                    <a:moveTo>
                      <a:pt x="15966" y="7702"/>
                    </a:moveTo>
                    <a:cubicBezTo>
                      <a:pt x="15984" y="7720"/>
                      <a:pt x="16010" y="7737"/>
                      <a:pt x="15984" y="7773"/>
                    </a:cubicBezTo>
                    <a:lnTo>
                      <a:pt x="15930" y="7791"/>
                    </a:lnTo>
                    <a:cubicBezTo>
                      <a:pt x="15930" y="7764"/>
                      <a:pt x="15939" y="7729"/>
                      <a:pt x="15966" y="7702"/>
                    </a:cubicBezTo>
                    <a:close/>
                    <a:moveTo>
                      <a:pt x="15743" y="7827"/>
                    </a:moveTo>
                    <a:cubicBezTo>
                      <a:pt x="15744" y="7827"/>
                      <a:pt x="15745" y="7828"/>
                      <a:pt x="15746" y="7829"/>
                    </a:cubicBezTo>
                    <a:lnTo>
                      <a:pt x="15746" y="7829"/>
                    </a:lnTo>
                    <a:cubicBezTo>
                      <a:pt x="15745" y="7828"/>
                      <a:pt x="15744" y="7827"/>
                      <a:pt x="15743" y="7827"/>
                    </a:cubicBezTo>
                    <a:close/>
                    <a:moveTo>
                      <a:pt x="3327" y="8045"/>
                    </a:moveTo>
                    <a:cubicBezTo>
                      <a:pt x="3345" y="8045"/>
                      <a:pt x="3353" y="8057"/>
                      <a:pt x="3327" y="8094"/>
                    </a:cubicBezTo>
                    <a:cubicBezTo>
                      <a:pt x="3312" y="8111"/>
                      <a:pt x="3299" y="8118"/>
                      <a:pt x="3288" y="8118"/>
                    </a:cubicBezTo>
                    <a:cubicBezTo>
                      <a:pt x="3266" y="8118"/>
                      <a:pt x="3258" y="8088"/>
                      <a:pt x="3282" y="8058"/>
                    </a:cubicBezTo>
                    <a:cubicBezTo>
                      <a:pt x="3297" y="8051"/>
                      <a:pt x="3314" y="8045"/>
                      <a:pt x="3327" y="8045"/>
                    </a:cubicBezTo>
                    <a:close/>
                    <a:moveTo>
                      <a:pt x="2649" y="8957"/>
                    </a:moveTo>
                    <a:cubicBezTo>
                      <a:pt x="2649" y="8957"/>
                      <a:pt x="2649" y="8957"/>
                      <a:pt x="2649" y="8957"/>
                    </a:cubicBezTo>
                    <a:lnTo>
                      <a:pt x="2649" y="8957"/>
                    </a:lnTo>
                    <a:cubicBezTo>
                      <a:pt x="2649" y="8958"/>
                      <a:pt x="2650" y="8958"/>
                      <a:pt x="2650" y="8958"/>
                    </a:cubicBezTo>
                    <a:cubicBezTo>
                      <a:pt x="2650" y="8958"/>
                      <a:pt x="2649" y="8958"/>
                      <a:pt x="2649" y="8957"/>
                    </a:cubicBezTo>
                    <a:close/>
                    <a:moveTo>
                      <a:pt x="2880" y="8497"/>
                    </a:moveTo>
                    <a:cubicBezTo>
                      <a:pt x="2872" y="8497"/>
                      <a:pt x="2861" y="8504"/>
                      <a:pt x="2846" y="8521"/>
                    </a:cubicBezTo>
                    <a:cubicBezTo>
                      <a:pt x="2801" y="8566"/>
                      <a:pt x="2757" y="8619"/>
                      <a:pt x="2721" y="8682"/>
                    </a:cubicBezTo>
                    <a:cubicBezTo>
                      <a:pt x="2685" y="8744"/>
                      <a:pt x="2676" y="8771"/>
                      <a:pt x="2676" y="8815"/>
                    </a:cubicBezTo>
                    <a:cubicBezTo>
                      <a:pt x="2685" y="8869"/>
                      <a:pt x="2588" y="8913"/>
                      <a:pt x="2649" y="8957"/>
                    </a:cubicBezTo>
                    <a:lnTo>
                      <a:pt x="2649" y="8957"/>
                    </a:lnTo>
                    <a:cubicBezTo>
                      <a:pt x="2652" y="8952"/>
                      <a:pt x="2655" y="8946"/>
                      <a:pt x="2659" y="8940"/>
                    </a:cubicBezTo>
                    <a:cubicBezTo>
                      <a:pt x="2671" y="8946"/>
                      <a:pt x="2692" y="8987"/>
                      <a:pt x="2713" y="8987"/>
                    </a:cubicBezTo>
                    <a:cubicBezTo>
                      <a:pt x="2722" y="8987"/>
                      <a:pt x="2731" y="8979"/>
                      <a:pt x="2739" y="8958"/>
                    </a:cubicBezTo>
                    <a:cubicBezTo>
                      <a:pt x="2746" y="8927"/>
                      <a:pt x="2747" y="8891"/>
                      <a:pt x="2748" y="8853"/>
                    </a:cubicBezTo>
                    <a:lnTo>
                      <a:pt x="2748" y="8853"/>
                    </a:lnTo>
                    <a:cubicBezTo>
                      <a:pt x="2749" y="8860"/>
                      <a:pt x="2751" y="8863"/>
                      <a:pt x="2755" y="8863"/>
                    </a:cubicBezTo>
                    <a:cubicBezTo>
                      <a:pt x="2778" y="8863"/>
                      <a:pt x="2841" y="8756"/>
                      <a:pt x="2855" y="8735"/>
                    </a:cubicBezTo>
                    <a:cubicBezTo>
                      <a:pt x="2867" y="8724"/>
                      <a:pt x="2877" y="8721"/>
                      <a:pt x="2884" y="8721"/>
                    </a:cubicBezTo>
                    <a:cubicBezTo>
                      <a:pt x="2898" y="8721"/>
                      <a:pt x="2905" y="8733"/>
                      <a:pt x="2917" y="8733"/>
                    </a:cubicBezTo>
                    <a:cubicBezTo>
                      <a:pt x="2926" y="8733"/>
                      <a:pt x="2936" y="8728"/>
                      <a:pt x="2953" y="8708"/>
                    </a:cubicBezTo>
                    <a:cubicBezTo>
                      <a:pt x="2985" y="8662"/>
                      <a:pt x="2936" y="8602"/>
                      <a:pt x="2883" y="8602"/>
                    </a:cubicBezTo>
                    <a:cubicBezTo>
                      <a:pt x="2864" y="8602"/>
                      <a:pt x="2844" y="8609"/>
                      <a:pt x="2828" y="8628"/>
                    </a:cubicBezTo>
                    <a:lnTo>
                      <a:pt x="2863" y="8584"/>
                    </a:lnTo>
                    <a:cubicBezTo>
                      <a:pt x="2897" y="8563"/>
                      <a:pt x="2905" y="8497"/>
                      <a:pt x="2880" y="8497"/>
                    </a:cubicBezTo>
                    <a:close/>
                    <a:moveTo>
                      <a:pt x="2427" y="9421"/>
                    </a:moveTo>
                    <a:cubicBezTo>
                      <a:pt x="2356" y="9448"/>
                      <a:pt x="2347" y="9483"/>
                      <a:pt x="2391" y="9519"/>
                    </a:cubicBezTo>
                    <a:lnTo>
                      <a:pt x="2418" y="9474"/>
                    </a:lnTo>
                    <a:lnTo>
                      <a:pt x="2427" y="9421"/>
                    </a:lnTo>
                    <a:close/>
                    <a:moveTo>
                      <a:pt x="14020" y="10116"/>
                    </a:moveTo>
                    <a:cubicBezTo>
                      <a:pt x="14035" y="10116"/>
                      <a:pt x="14050" y="10122"/>
                      <a:pt x="14069" y="10134"/>
                    </a:cubicBezTo>
                    <a:lnTo>
                      <a:pt x="14033" y="10169"/>
                    </a:lnTo>
                    <a:cubicBezTo>
                      <a:pt x="14022" y="10173"/>
                      <a:pt x="14011" y="10175"/>
                      <a:pt x="14000" y="10175"/>
                    </a:cubicBezTo>
                    <a:cubicBezTo>
                      <a:pt x="13984" y="10175"/>
                      <a:pt x="13969" y="10171"/>
                      <a:pt x="13953" y="10160"/>
                    </a:cubicBezTo>
                    <a:cubicBezTo>
                      <a:pt x="13979" y="10129"/>
                      <a:pt x="13999" y="10116"/>
                      <a:pt x="14020" y="10116"/>
                    </a:cubicBezTo>
                    <a:close/>
                    <a:moveTo>
                      <a:pt x="13014" y="10845"/>
                    </a:moveTo>
                    <a:cubicBezTo>
                      <a:pt x="13006" y="10845"/>
                      <a:pt x="12996" y="10850"/>
                      <a:pt x="12982" y="10864"/>
                    </a:cubicBezTo>
                    <a:cubicBezTo>
                      <a:pt x="12964" y="10873"/>
                      <a:pt x="12955" y="10882"/>
                      <a:pt x="12946" y="10900"/>
                    </a:cubicBezTo>
                    <a:cubicBezTo>
                      <a:pt x="12963" y="10916"/>
                      <a:pt x="12977" y="10922"/>
                      <a:pt x="12989" y="10922"/>
                    </a:cubicBezTo>
                    <a:cubicBezTo>
                      <a:pt x="13031" y="10922"/>
                      <a:pt x="13043" y="10845"/>
                      <a:pt x="13014" y="10845"/>
                    </a:cubicBezTo>
                    <a:close/>
                    <a:moveTo>
                      <a:pt x="2630" y="8952"/>
                    </a:moveTo>
                    <a:cubicBezTo>
                      <a:pt x="2572" y="8952"/>
                      <a:pt x="2475" y="9070"/>
                      <a:pt x="2427" y="9118"/>
                    </a:cubicBezTo>
                    <a:cubicBezTo>
                      <a:pt x="2400" y="9145"/>
                      <a:pt x="2374" y="9172"/>
                      <a:pt x="2347" y="9189"/>
                    </a:cubicBezTo>
                    <a:cubicBezTo>
                      <a:pt x="2340" y="9185"/>
                      <a:pt x="2331" y="9182"/>
                      <a:pt x="2321" y="9182"/>
                    </a:cubicBezTo>
                    <a:cubicBezTo>
                      <a:pt x="2293" y="9182"/>
                      <a:pt x="2260" y="9199"/>
                      <a:pt x="2240" y="9225"/>
                    </a:cubicBezTo>
                    <a:lnTo>
                      <a:pt x="2293" y="9261"/>
                    </a:lnTo>
                    <a:cubicBezTo>
                      <a:pt x="2249" y="9323"/>
                      <a:pt x="2204" y="9305"/>
                      <a:pt x="2178" y="9367"/>
                    </a:cubicBezTo>
                    <a:cubicBezTo>
                      <a:pt x="2151" y="9421"/>
                      <a:pt x="2133" y="9474"/>
                      <a:pt x="2142" y="9537"/>
                    </a:cubicBezTo>
                    <a:cubicBezTo>
                      <a:pt x="2142" y="9555"/>
                      <a:pt x="2160" y="9555"/>
                      <a:pt x="2142" y="9572"/>
                    </a:cubicBezTo>
                    <a:cubicBezTo>
                      <a:pt x="2124" y="9599"/>
                      <a:pt x="2097" y="9626"/>
                      <a:pt x="2071" y="9644"/>
                    </a:cubicBezTo>
                    <a:cubicBezTo>
                      <a:pt x="2017" y="9679"/>
                      <a:pt x="1955" y="9715"/>
                      <a:pt x="1946" y="9786"/>
                    </a:cubicBezTo>
                    <a:cubicBezTo>
                      <a:pt x="1928" y="9857"/>
                      <a:pt x="1893" y="9929"/>
                      <a:pt x="1848" y="9982"/>
                    </a:cubicBezTo>
                    <a:cubicBezTo>
                      <a:pt x="1821" y="10009"/>
                      <a:pt x="1750" y="10000"/>
                      <a:pt x="1750" y="10036"/>
                    </a:cubicBezTo>
                    <a:cubicBezTo>
                      <a:pt x="1732" y="10125"/>
                      <a:pt x="1857" y="10036"/>
                      <a:pt x="1786" y="10151"/>
                    </a:cubicBezTo>
                    <a:cubicBezTo>
                      <a:pt x="1772" y="10174"/>
                      <a:pt x="1762" y="10182"/>
                      <a:pt x="1752" y="10182"/>
                    </a:cubicBezTo>
                    <a:cubicBezTo>
                      <a:pt x="1727" y="10182"/>
                      <a:pt x="1711" y="10125"/>
                      <a:pt x="1683" y="10125"/>
                    </a:cubicBezTo>
                    <a:cubicBezTo>
                      <a:pt x="1672" y="10125"/>
                      <a:pt x="1659" y="10134"/>
                      <a:pt x="1643" y="10160"/>
                    </a:cubicBezTo>
                    <a:cubicBezTo>
                      <a:pt x="1599" y="10223"/>
                      <a:pt x="1670" y="10205"/>
                      <a:pt x="1652" y="10240"/>
                    </a:cubicBezTo>
                    <a:cubicBezTo>
                      <a:pt x="1616" y="10321"/>
                      <a:pt x="1572" y="10392"/>
                      <a:pt x="1518" y="10454"/>
                    </a:cubicBezTo>
                    <a:cubicBezTo>
                      <a:pt x="1420" y="10597"/>
                      <a:pt x="1260" y="10748"/>
                      <a:pt x="1198" y="10900"/>
                    </a:cubicBezTo>
                    <a:cubicBezTo>
                      <a:pt x="1180" y="10953"/>
                      <a:pt x="1198" y="10971"/>
                      <a:pt x="1198" y="11015"/>
                    </a:cubicBezTo>
                    <a:cubicBezTo>
                      <a:pt x="1198" y="11054"/>
                      <a:pt x="1194" y="11065"/>
                      <a:pt x="1187" y="11065"/>
                    </a:cubicBezTo>
                    <a:cubicBezTo>
                      <a:pt x="1178" y="11065"/>
                      <a:pt x="1166" y="11048"/>
                      <a:pt x="1153" y="11048"/>
                    </a:cubicBezTo>
                    <a:cubicBezTo>
                      <a:pt x="1150" y="11048"/>
                      <a:pt x="1147" y="11049"/>
                      <a:pt x="1144" y="11051"/>
                    </a:cubicBezTo>
                    <a:cubicBezTo>
                      <a:pt x="1100" y="11095"/>
                      <a:pt x="1082" y="11158"/>
                      <a:pt x="1082" y="11220"/>
                    </a:cubicBezTo>
                    <a:cubicBezTo>
                      <a:pt x="1118" y="11291"/>
                      <a:pt x="1091" y="11283"/>
                      <a:pt x="1029" y="11291"/>
                    </a:cubicBezTo>
                    <a:cubicBezTo>
                      <a:pt x="1020" y="11291"/>
                      <a:pt x="1082" y="11400"/>
                      <a:pt x="1097" y="11400"/>
                    </a:cubicBezTo>
                    <a:cubicBezTo>
                      <a:pt x="1098" y="11400"/>
                      <a:pt x="1099" y="11400"/>
                      <a:pt x="1099" y="11399"/>
                    </a:cubicBezTo>
                    <a:lnTo>
                      <a:pt x="1099" y="11399"/>
                    </a:lnTo>
                    <a:cubicBezTo>
                      <a:pt x="1093" y="11407"/>
                      <a:pt x="1084" y="11410"/>
                      <a:pt x="1073" y="11410"/>
                    </a:cubicBezTo>
                    <a:cubicBezTo>
                      <a:pt x="1050" y="11410"/>
                      <a:pt x="1023" y="11398"/>
                      <a:pt x="1011" y="11398"/>
                    </a:cubicBezTo>
                    <a:cubicBezTo>
                      <a:pt x="975" y="11398"/>
                      <a:pt x="966" y="11478"/>
                      <a:pt x="957" y="11505"/>
                    </a:cubicBezTo>
                    <a:cubicBezTo>
                      <a:pt x="950" y="11528"/>
                      <a:pt x="908" y="11686"/>
                      <a:pt x="874" y="11686"/>
                    </a:cubicBezTo>
                    <a:cubicBezTo>
                      <a:pt x="869" y="11686"/>
                      <a:pt x="864" y="11683"/>
                      <a:pt x="859" y="11674"/>
                    </a:cubicBezTo>
                    <a:cubicBezTo>
                      <a:pt x="853" y="11664"/>
                      <a:pt x="847" y="11660"/>
                      <a:pt x="842" y="11660"/>
                    </a:cubicBezTo>
                    <a:cubicBezTo>
                      <a:pt x="812" y="11660"/>
                      <a:pt x="803" y="11813"/>
                      <a:pt x="788" y="11844"/>
                    </a:cubicBezTo>
                    <a:cubicBezTo>
                      <a:pt x="761" y="11951"/>
                      <a:pt x="619" y="11853"/>
                      <a:pt x="637" y="11968"/>
                    </a:cubicBezTo>
                    <a:cubicBezTo>
                      <a:pt x="643" y="11972"/>
                      <a:pt x="650" y="11973"/>
                      <a:pt x="659" y="11973"/>
                    </a:cubicBezTo>
                    <a:cubicBezTo>
                      <a:pt x="722" y="11973"/>
                      <a:pt x="840" y="11893"/>
                      <a:pt x="895" y="11861"/>
                    </a:cubicBezTo>
                    <a:cubicBezTo>
                      <a:pt x="904" y="11861"/>
                      <a:pt x="1002" y="11790"/>
                      <a:pt x="984" y="11781"/>
                    </a:cubicBezTo>
                    <a:cubicBezTo>
                      <a:pt x="975" y="11746"/>
                      <a:pt x="993" y="11710"/>
                      <a:pt x="1020" y="11683"/>
                    </a:cubicBezTo>
                    <a:cubicBezTo>
                      <a:pt x="1055" y="11639"/>
                      <a:pt x="1127" y="11585"/>
                      <a:pt x="1127" y="11523"/>
                    </a:cubicBezTo>
                    <a:cubicBezTo>
                      <a:pt x="1127" y="11452"/>
                      <a:pt x="1109" y="11443"/>
                      <a:pt x="1171" y="11407"/>
                    </a:cubicBezTo>
                    <a:cubicBezTo>
                      <a:pt x="1203" y="11344"/>
                      <a:pt x="1199" y="11204"/>
                      <a:pt x="1260" y="11204"/>
                    </a:cubicBezTo>
                    <a:cubicBezTo>
                      <a:pt x="1268" y="11204"/>
                      <a:pt x="1277" y="11206"/>
                      <a:pt x="1287" y="11211"/>
                    </a:cubicBezTo>
                    <a:cubicBezTo>
                      <a:pt x="1225" y="11176"/>
                      <a:pt x="1349" y="11051"/>
                      <a:pt x="1376" y="10989"/>
                    </a:cubicBezTo>
                    <a:cubicBezTo>
                      <a:pt x="1394" y="10935"/>
                      <a:pt x="1349" y="10962"/>
                      <a:pt x="1349" y="10908"/>
                    </a:cubicBezTo>
                    <a:cubicBezTo>
                      <a:pt x="1349" y="10875"/>
                      <a:pt x="1373" y="10866"/>
                      <a:pt x="1396" y="10866"/>
                    </a:cubicBezTo>
                    <a:cubicBezTo>
                      <a:pt x="1410" y="10866"/>
                      <a:pt x="1423" y="10869"/>
                      <a:pt x="1429" y="10873"/>
                    </a:cubicBezTo>
                    <a:cubicBezTo>
                      <a:pt x="1441" y="10879"/>
                      <a:pt x="1451" y="10882"/>
                      <a:pt x="1459" y="10882"/>
                    </a:cubicBezTo>
                    <a:cubicBezTo>
                      <a:pt x="1505" y="10882"/>
                      <a:pt x="1497" y="10784"/>
                      <a:pt x="1527" y="10730"/>
                    </a:cubicBezTo>
                    <a:cubicBezTo>
                      <a:pt x="1572" y="10659"/>
                      <a:pt x="1625" y="10588"/>
                      <a:pt x="1688" y="10525"/>
                    </a:cubicBezTo>
                    <a:cubicBezTo>
                      <a:pt x="1688" y="10523"/>
                      <a:pt x="1687" y="10522"/>
                      <a:pt x="1686" y="10522"/>
                    </a:cubicBezTo>
                    <a:cubicBezTo>
                      <a:pt x="1683" y="10522"/>
                      <a:pt x="1672" y="10542"/>
                      <a:pt x="1666" y="10542"/>
                    </a:cubicBezTo>
                    <a:cubicBezTo>
                      <a:pt x="1663" y="10542"/>
                      <a:pt x="1661" y="10538"/>
                      <a:pt x="1661" y="10525"/>
                    </a:cubicBezTo>
                    <a:cubicBezTo>
                      <a:pt x="1661" y="10499"/>
                      <a:pt x="1679" y="10463"/>
                      <a:pt x="1688" y="10445"/>
                    </a:cubicBezTo>
                    <a:cubicBezTo>
                      <a:pt x="1706" y="10419"/>
                      <a:pt x="1741" y="10356"/>
                      <a:pt x="1777" y="10347"/>
                    </a:cubicBezTo>
                    <a:cubicBezTo>
                      <a:pt x="1803" y="10329"/>
                      <a:pt x="1821" y="10347"/>
                      <a:pt x="1839" y="10285"/>
                    </a:cubicBezTo>
                    <a:cubicBezTo>
                      <a:pt x="1857" y="10231"/>
                      <a:pt x="1821" y="10223"/>
                      <a:pt x="1830" y="10187"/>
                    </a:cubicBezTo>
                    <a:cubicBezTo>
                      <a:pt x="1848" y="10134"/>
                      <a:pt x="1928" y="10089"/>
                      <a:pt x="1964" y="10053"/>
                    </a:cubicBezTo>
                    <a:cubicBezTo>
                      <a:pt x="2017" y="10018"/>
                      <a:pt x="2053" y="9964"/>
                      <a:pt x="2089" y="9920"/>
                    </a:cubicBezTo>
                    <a:cubicBezTo>
                      <a:pt x="2115" y="9866"/>
                      <a:pt x="2142" y="9813"/>
                      <a:pt x="2160" y="9750"/>
                    </a:cubicBezTo>
                    <a:cubicBezTo>
                      <a:pt x="2169" y="9724"/>
                      <a:pt x="2160" y="9653"/>
                      <a:pt x="2178" y="9635"/>
                    </a:cubicBezTo>
                    <a:cubicBezTo>
                      <a:pt x="2178" y="9635"/>
                      <a:pt x="2204" y="9688"/>
                      <a:pt x="2213" y="9688"/>
                    </a:cubicBezTo>
                    <a:cubicBezTo>
                      <a:pt x="2231" y="9688"/>
                      <a:pt x="2293" y="9590"/>
                      <a:pt x="2302" y="9572"/>
                    </a:cubicBezTo>
                    <a:cubicBezTo>
                      <a:pt x="2311" y="9546"/>
                      <a:pt x="2284" y="9528"/>
                      <a:pt x="2311" y="9483"/>
                    </a:cubicBezTo>
                    <a:cubicBezTo>
                      <a:pt x="2338" y="9448"/>
                      <a:pt x="2365" y="9412"/>
                      <a:pt x="2391" y="9385"/>
                    </a:cubicBezTo>
                    <a:cubicBezTo>
                      <a:pt x="2480" y="9305"/>
                      <a:pt x="2525" y="9341"/>
                      <a:pt x="2570" y="9216"/>
                    </a:cubicBezTo>
                    <a:cubicBezTo>
                      <a:pt x="2578" y="9154"/>
                      <a:pt x="2605" y="9100"/>
                      <a:pt x="2641" y="9065"/>
                    </a:cubicBezTo>
                    <a:cubicBezTo>
                      <a:pt x="2657" y="9041"/>
                      <a:pt x="2630" y="9003"/>
                      <a:pt x="2649" y="8957"/>
                    </a:cubicBezTo>
                    <a:lnTo>
                      <a:pt x="2649" y="8957"/>
                    </a:lnTo>
                    <a:cubicBezTo>
                      <a:pt x="2643" y="8954"/>
                      <a:pt x="2637" y="8952"/>
                      <a:pt x="2630" y="8952"/>
                    </a:cubicBezTo>
                    <a:close/>
                    <a:moveTo>
                      <a:pt x="8680" y="14195"/>
                    </a:moveTo>
                    <a:cubicBezTo>
                      <a:pt x="8680" y="14197"/>
                      <a:pt x="8681" y="14198"/>
                      <a:pt x="8682" y="14199"/>
                    </a:cubicBezTo>
                    <a:lnTo>
                      <a:pt x="8682" y="14199"/>
                    </a:lnTo>
                    <a:lnTo>
                      <a:pt x="8680" y="14195"/>
                    </a:lnTo>
                    <a:close/>
                    <a:moveTo>
                      <a:pt x="8301" y="14566"/>
                    </a:moveTo>
                    <a:cubicBezTo>
                      <a:pt x="8328" y="14566"/>
                      <a:pt x="8331" y="14604"/>
                      <a:pt x="8297" y="14632"/>
                    </a:cubicBezTo>
                    <a:cubicBezTo>
                      <a:pt x="8261" y="14632"/>
                      <a:pt x="8208" y="14623"/>
                      <a:pt x="8270" y="14578"/>
                    </a:cubicBezTo>
                    <a:cubicBezTo>
                      <a:pt x="8283" y="14570"/>
                      <a:pt x="8293" y="14566"/>
                      <a:pt x="8301" y="14566"/>
                    </a:cubicBezTo>
                    <a:close/>
                    <a:moveTo>
                      <a:pt x="7032" y="15175"/>
                    </a:moveTo>
                    <a:cubicBezTo>
                      <a:pt x="7032" y="15175"/>
                      <a:pt x="7033" y="15175"/>
                      <a:pt x="7033" y="15176"/>
                    </a:cubicBezTo>
                    <a:lnTo>
                      <a:pt x="7033" y="15176"/>
                    </a:lnTo>
                    <a:cubicBezTo>
                      <a:pt x="7033" y="15175"/>
                      <a:pt x="7032" y="15175"/>
                      <a:pt x="7032" y="15175"/>
                    </a:cubicBezTo>
                    <a:close/>
                    <a:moveTo>
                      <a:pt x="7324" y="15244"/>
                    </a:moveTo>
                    <a:cubicBezTo>
                      <a:pt x="7325" y="15245"/>
                      <a:pt x="7325" y="15246"/>
                      <a:pt x="7326" y="15246"/>
                    </a:cubicBezTo>
                    <a:cubicBezTo>
                      <a:pt x="7325" y="15245"/>
                      <a:pt x="7325" y="15245"/>
                      <a:pt x="7324" y="15244"/>
                    </a:cubicBezTo>
                    <a:close/>
                    <a:moveTo>
                      <a:pt x="7192" y="15193"/>
                    </a:moveTo>
                    <a:lnTo>
                      <a:pt x="7192" y="15193"/>
                    </a:lnTo>
                    <a:cubicBezTo>
                      <a:pt x="7201" y="15219"/>
                      <a:pt x="7219" y="15246"/>
                      <a:pt x="7175" y="15273"/>
                    </a:cubicBezTo>
                    <a:cubicBezTo>
                      <a:pt x="7175" y="15273"/>
                      <a:pt x="7175" y="15273"/>
                      <a:pt x="7175" y="15273"/>
                    </a:cubicBezTo>
                    <a:lnTo>
                      <a:pt x="7175" y="15273"/>
                    </a:lnTo>
                    <a:cubicBezTo>
                      <a:pt x="7173" y="15275"/>
                      <a:pt x="7172" y="15277"/>
                      <a:pt x="7171" y="15278"/>
                    </a:cubicBezTo>
                    <a:lnTo>
                      <a:pt x="7171" y="15278"/>
                    </a:lnTo>
                    <a:cubicBezTo>
                      <a:pt x="7162" y="15293"/>
                      <a:pt x="7149" y="15300"/>
                      <a:pt x="7140" y="15300"/>
                    </a:cubicBezTo>
                    <a:cubicBezTo>
                      <a:pt x="7130" y="15300"/>
                      <a:pt x="7126" y="15291"/>
                      <a:pt x="7139" y="15273"/>
                    </a:cubicBezTo>
                    <a:cubicBezTo>
                      <a:pt x="7157" y="15246"/>
                      <a:pt x="7175" y="15219"/>
                      <a:pt x="7192" y="15193"/>
                    </a:cubicBezTo>
                    <a:close/>
                    <a:moveTo>
                      <a:pt x="209" y="15353"/>
                    </a:moveTo>
                    <a:cubicBezTo>
                      <a:pt x="218" y="15398"/>
                      <a:pt x="245" y="15433"/>
                      <a:pt x="209" y="15442"/>
                    </a:cubicBezTo>
                    <a:lnTo>
                      <a:pt x="200" y="15398"/>
                    </a:lnTo>
                    <a:lnTo>
                      <a:pt x="209" y="15353"/>
                    </a:lnTo>
                    <a:close/>
                    <a:moveTo>
                      <a:pt x="272" y="15835"/>
                    </a:moveTo>
                    <a:cubicBezTo>
                      <a:pt x="260" y="15835"/>
                      <a:pt x="254" y="15853"/>
                      <a:pt x="254" y="15888"/>
                    </a:cubicBezTo>
                    <a:cubicBezTo>
                      <a:pt x="271" y="15899"/>
                      <a:pt x="287" y="15910"/>
                      <a:pt x="302" y="15910"/>
                    </a:cubicBezTo>
                    <a:cubicBezTo>
                      <a:pt x="311" y="15910"/>
                      <a:pt x="318" y="15906"/>
                      <a:pt x="325" y="15896"/>
                    </a:cubicBezTo>
                    <a:cubicBezTo>
                      <a:pt x="302" y="15855"/>
                      <a:pt x="284" y="15835"/>
                      <a:pt x="272" y="15835"/>
                    </a:cubicBezTo>
                    <a:close/>
                    <a:moveTo>
                      <a:pt x="5625" y="15986"/>
                    </a:moveTo>
                    <a:cubicBezTo>
                      <a:pt x="5634" y="16012"/>
                      <a:pt x="5625" y="16012"/>
                      <a:pt x="5598" y="16030"/>
                    </a:cubicBezTo>
                    <a:cubicBezTo>
                      <a:pt x="5576" y="16036"/>
                      <a:pt x="5547" y="16048"/>
                      <a:pt x="5526" y="16048"/>
                    </a:cubicBezTo>
                    <a:cubicBezTo>
                      <a:pt x="5513" y="16048"/>
                      <a:pt x="5503" y="16043"/>
                      <a:pt x="5500" y="16030"/>
                    </a:cubicBezTo>
                    <a:lnTo>
                      <a:pt x="5625" y="15986"/>
                    </a:lnTo>
                    <a:close/>
                    <a:moveTo>
                      <a:pt x="452" y="16050"/>
                    </a:moveTo>
                    <a:cubicBezTo>
                      <a:pt x="430" y="16050"/>
                      <a:pt x="426" y="16080"/>
                      <a:pt x="450" y="16110"/>
                    </a:cubicBezTo>
                    <a:cubicBezTo>
                      <a:pt x="464" y="16125"/>
                      <a:pt x="479" y="16131"/>
                      <a:pt x="490" y="16131"/>
                    </a:cubicBezTo>
                    <a:cubicBezTo>
                      <a:pt x="514" y="16131"/>
                      <a:pt x="524" y="16105"/>
                      <a:pt x="494" y="16075"/>
                    </a:cubicBezTo>
                    <a:cubicBezTo>
                      <a:pt x="477" y="16057"/>
                      <a:pt x="462" y="16050"/>
                      <a:pt x="452" y="16050"/>
                    </a:cubicBezTo>
                    <a:close/>
                    <a:moveTo>
                      <a:pt x="4903" y="16137"/>
                    </a:moveTo>
                    <a:lnTo>
                      <a:pt x="4903" y="16137"/>
                    </a:lnTo>
                    <a:cubicBezTo>
                      <a:pt x="4904" y="16139"/>
                      <a:pt x="4905" y="16141"/>
                      <a:pt x="4905" y="16144"/>
                    </a:cubicBezTo>
                    <a:lnTo>
                      <a:pt x="4905" y="16144"/>
                    </a:lnTo>
                    <a:cubicBezTo>
                      <a:pt x="4905" y="16142"/>
                      <a:pt x="4904" y="16139"/>
                      <a:pt x="4903" y="16137"/>
                    </a:cubicBezTo>
                    <a:close/>
                    <a:moveTo>
                      <a:pt x="4723" y="16541"/>
                    </a:moveTo>
                    <a:cubicBezTo>
                      <a:pt x="4716" y="16541"/>
                      <a:pt x="4706" y="16543"/>
                      <a:pt x="4689" y="16547"/>
                    </a:cubicBezTo>
                    <a:cubicBezTo>
                      <a:pt x="4689" y="16556"/>
                      <a:pt x="4600" y="16573"/>
                      <a:pt x="4627" y="16582"/>
                    </a:cubicBezTo>
                    <a:cubicBezTo>
                      <a:pt x="4638" y="16588"/>
                      <a:pt x="4648" y="16590"/>
                      <a:pt x="4659" y="16590"/>
                    </a:cubicBezTo>
                    <a:cubicBezTo>
                      <a:pt x="4684" y="16590"/>
                      <a:pt x="4711" y="16577"/>
                      <a:pt x="4743" y="16564"/>
                    </a:cubicBezTo>
                    <a:cubicBezTo>
                      <a:pt x="4737" y="16548"/>
                      <a:pt x="4735" y="16541"/>
                      <a:pt x="4723" y="16541"/>
                    </a:cubicBezTo>
                    <a:close/>
                    <a:moveTo>
                      <a:pt x="15911" y="0"/>
                    </a:moveTo>
                    <a:cubicBezTo>
                      <a:pt x="15878" y="0"/>
                      <a:pt x="15849" y="4"/>
                      <a:pt x="15841" y="15"/>
                    </a:cubicBezTo>
                    <a:cubicBezTo>
                      <a:pt x="15821" y="49"/>
                      <a:pt x="15816" y="78"/>
                      <a:pt x="15768" y="78"/>
                    </a:cubicBezTo>
                    <a:cubicBezTo>
                      <a:pt x="15753" y="78"/>
                      <a:pt x="15733" y="75"/>
                      <a:pt x="15708" y="68"/>
                    </a:cubicBezTo>
                    <a:cubicBezTo>
                      <a:pt x="15659" y="59"/>
                      <a:pt x="15610" y="55"/>
                      <a:pt x="15561" y="55"/>
                    </a:cubicBezTo>
                    <a:cubicBezTo>
                      <a:pt x="15512" y="55"/>
                      <a:pt x="15463" y="59"/>
                      <a:pt x="15414" y="68"/>
                    </a:cubicBezTo>
                    <a:cubicBezTo>
                      <a:pt x="15351" y="77"/>
                      <a:pt x="15307" y="149"/>
                      <a:pt x="15262" y="149"/>
                    </a:cubicBezTo>
                    <a:cubicBezTo>
                      <a:pt x="15182" y="149"/>
                      <a:pt x="15164" y="59"/>
                      <a:pt x="15066" y="59"/>
                    </a:cubicBezTo>
                    <a:cubicBezTo>
                      <a:pt x="15013" y="59"/>
                      <a:pt x="15066" y="122"/>
                      <a:pt x="15057" y="131"/>
                    </a:cubicBezTo>
                    <a:cubicBezTo>
                      <a:pt x="15055" y="131"/>
                      <a:pt x="15052" y="132"/>
                      <a:pt x="15049" y="132"/>
                    </a:cubicBezTo>
                    <a:cubicBezTo>
                      <a:pt x="15017" y="132"/>
                      <a:pt x="14989" y="94"/>
                      <a:pt x="14959" y="94"/>
                    </a:cubicBezTo>
                    <a:cubicBezTo>
                      <a:pt x="14950" y="94"/>
                      <a:pt x="14942" y="97"/>
                      <a:pt x="14933" y="104"/>
                    </a:cubicBezTo>
                    <a:cubicBezTo>
                      <a:pt x="14925" y="112"/>
                      <a:pt x="14931" y="234"/>
                      <a:pt x="14875" y="234"/>
                    </a:cubicBezTo>
                    <a:cubicBezTo>
                      <a:pt x="14868" y="234"/>
                      <a:pt x="14861" y="232"/>
                      <a:pt x="14852" y="229"/>
                    </a:cubicBezTo>
                    <a:cubicBezTo>
                      <a:pt x="14808" y="211"/>
                      <a:pt x="14844" y="166"/>
                      <a:pt x="14772" y="157"/>
                    </a:cubicBezTo>
                    <a:cubicBezTo>
                      <a:pt x="14737" y="157"/>
                      <a:pt x="14701" y="166"/>
                      <a:pt x="14674" y="184"/>
                    </a:cubicBezTo>
                    <a:cubicBezTo>
                      <a:pt x="14603" y="211"/>
                      <a:pt x="14710" y="255"/>
                      <a:pt x="14576" y="291"/>
                    </a:cubicBezTo>
                    <a:cubicBezTo>
                      <a:pt x="14576" y="255"/>
                      <a:pt x="14550" y="220"/>
                      <a:pt x="14514" y="220"/>
                    </a:cubicBezTo>
                    <a:cubicBezTo>
                      <a:pt x="14498" y="220"/>
                      <a:pt x="14481" y="219"/>
                      <a:pt x="14464" y="219"/>
                    </a:cubicBezTo>
                    <a:cubicBezTo>
                      <a:pt x="14416" y="219"/>
                      <a:pt x="14371" y="224"/>
                      <a:pt x="14379" y="259"/>
                    </a:cubicBezTo>
                    <a:lnTo>
                      <a:pt x="14379" y="259"/>
                    </a:lnTo>
                    <a:cubicBezTo>
                      <a:pt x="14371" y="234"/>
                      <a:pt x="14356" y="224"/>
                      <a:pt x="14338" y="224"/>
                    </a:cubicBezTo>
                    <a:cubicBezTo>
                      <a:pt x="14308" y="224"/>
                      <a:pt x="14270" y="250"/>
                      <a:pt x="14238" y="282"/>
                    </a:cubicBezTo>
                    <a:cubicBezTo>
                      <a:pt x="14236" y="273"/>
                      <a:pt x="14227" y="270"/>
                      <a:pt x="14213" y="270"/>
                    </a:cubicBezTo>
                    <a:cubicBezTo>
                      <a:pt x="14142" y="270"/>
                      <a:pt x="13943" y="362"/>
                      <a:pt x="13909" y="371"/>
                    </a:cubicBezTo>
                    <a:lnTo>
                      <a:pt x="13909" y="371"/>
                    </a:lnTo>
                    <a:cubicBezTo>
                      <a:pt x="13935" y="364"/>
                      <a:pt x="13956" y="361"/>
                      <a:pt x="13971" y="361"/>
                    </a:cubicBezTo>
                    <a:cubicBezTo>
                      <a:pt x="14037" y="361"/>
                      <a:pt x="14016" y="410"/>
                      <a:pt x="13908" y="425"/>
                    </a:cubicBezTo>
                    <a:cubicBezTo>
                      <a:pt x="13810" y="434"/>
                      <a:pt x="13712" y="460"/>
                      <a:pt x="13623" y="487"/>
                    </a:cubicBezTo>
                    <a:cubicBezTo>
                      <a:pt x="13629" y="507"/>
                      <a:pt x="13659" y="514"/>
                      <a:pt x="13698" y="514"/>
                    </a:cubicBezTo>
                    <a:cubicBezTo>
                      <a:pt x="13781" y="514"/>
                      <a:pt x="13908" y="484"/>
                      <a:pt x="13962" y="478"/>
                    </a:cubicBezTo>
                    <a:lnTo>
                      <a:pt x="13962" y="478"/>
                    </a:lnTo>
                    <a:lnTo>
                      <a:pt x="13748" y="540"/>
                    </a:lnTo>
                    <a:cubicBezTo>
                      <a:pt x="13716" y="546"/>
                      <a:pt x="13676" y="555"/>
                      <a:pt x="13643" y="555"/>
                    </a:cubicBezTo>
                    <a:cubicBezTo>
                      <a:pt x="13621" y="555"/>
                      <a:pt x="13602" y="551"/>
                      <a:pt x="13588" y="540"/>
                    </a:cubicBezTo>
                    <a:cubicBezTo>
                      <a:pt x="13561" y="514"/>
                      <a:pt x="13605" y="478"/>
                      <a:pt x="13534" y="478"/>
                    </a:cubicBezTo>
                    <a:cubicBezTo>
                      <a:pt x="13401" y="478"/>
                      <a:pt x="13392" y="567"/>
                      <a:pt x="13285" y="612"/>
                    </a:cubicBezTo>
                    <a:cubicBezTo>
                      <a:pt x="13241" y="626"/>
                      <a:pt x="13197" y="633"/>
                      <a:pt x="13151" y="633"/>
                    </a:cubicBezTo>
                    <a:cubicBezTo>
                      <a:pt x="13114" y="633"/>
                      <a:pt x="13075" y="629"/>
                      <a:pt x="13035" y="621"/>
                    </a:cubicBezTo>
                    <a:lnTo>
                      <a:pt x="13035" y="621"/>
                    </a:lnTo>
                    <a:cubicBezTo>
                      <a:pt x="13053" y="656"/>
                      <a:pt x="12991" y="728"/>
                      <a:pt x="12955" y="763"/>
                    </a:cubicBezTo>
                    <a:cubicBezTo>
                      <a:pt x="12939" y="777"/>
                      <a:pt x="12928" y="782"/>
                      <a:pt x="12920" y="782"/>
                    </a:cubicBezTo>
                    <a:cubicBezTo>
                      <a:pt x="12897" y="782"/>
                      <a:pt x="12897" y="745"/>
                      <a:pt x="12887" y="745"/>
                    </a:cubicBezTo>
                    <a:cubicBezTo>
                      <a:pt x="12886" y="745"/>
                      <a:pt x="12885" y="745"/>
                      <a:pt x="12884" y="745"/>
                    </a:cubicBezTo>
                    <a:cubicBezTo>
                      <a:pt x="12871" y="750"/>
                      <a:pt x="12863" y="756"/>
                      <a:pt x="12858" y="762"/>
                    </a:cubicBezTo>
                    <a:lnTo>
                      <a:pt x="12858" y="762"/>
                    </a:lnTo>
                    <a:cubicBezTo>
                      <a:pt x="12855" y="748"/>
                      <a:pt x="12850" y="736"/>
                      <a:pt x="12839" y="736"/>
                    </a:cubicBezTo>
                    <a:cubicBezTo>
                      <a:pt x="12777" y="745"/>
                      <a:pt x="12715" y="763"/>
                      <a:pt x="12661" y="799"/>
                    </a:cubicBezTo>
                    <a:cubicBezTo>
                      <a:pt x="12608" y="826"/>
                      <a:pt x="12528" y="870"/>
                      <a:pt x="12510" y="906"/>
                    </a:cubicBezTo>
                    <a:cubicBezTo>
                      <a:pt x="12492" y="950"/>
                      <a:pt x="12501" y="950"/>
                      <a:pt x="12448" y="968"/>
                    </a:cubicBezTo>
                    <a:cubicBezTo>
                      <a:pt x="12439" y="972"/>
                      <a:pt x="12428" y="975"/>
                      <a:pt x="12415" y="975"/>
                    </a:cubicBezTo>
                    <a:cubicBezTo>
                      <a:pt x="12403" y="975"/>
                      <a:pt x="12390" y="972"/>
                      <a:pt x="12376" y="968"/>
                    </a:cubicBezTo>
                    <a:cubicBezTo>
                      <a:pt x="12369" y="961"/>
                      <a:pt x="12364" y="958"/>
                      <a:pt x="12358" y="958"/>
                    </a:cubicBezTo>
                    <a:cubicBezTo>
                      <a:pt x="12348" y="958"/>
                      <a:pt x="12336" y="966"/>
                      <a:pt x="12314" y="977"/>
                    </a:cubicBezTo>
                    <a:cubicBezTo>
                      <a:pt x="12269" y="1004"/>
                      <a:pt x="12225" y="1039"/>
                      <a:pt x="12180" y="1075"/>
                    </a:cubicBezTo>
                    <a:cubicBezTo>
                      <a:pt x="12136" y="1102"/>
                      <a:pt x="12082" y="1128"/>
                      <a:pt x="12029" y="1146"/>
                    </a:cubicBezTo>
                    <a:cubicBezTo>
                      <a:pt x="12016" y="1153"/>
                      <a:pt x="11999" y="1154"/>
                      <a:pt x="11982" y="1154"/>
                    </a:cubicBezTo>
                    <a:cubicBezTo>
                      <a:pt x="11964" y="1154"/>
                      <a:pt x="11945" y="1152"/>
                      <a:pt x="11931" y="1152"/>
                    </a:cubicBezTo>
                    <a:cubicBezTo>
                      <a:pt x="11923" y="1152"/>
                      <a:pt x="11917" y="1153"/>
                      <a:pt x="11913" y="1155"/>
                    </a:cubicBezTo>
                    <a:cubicBezTo>
                      <a:pt x="11886" y="1173"/>
                      <a:pt x="11922" y="1173"/>
                      <a:pt x="11913" y="1182"/>
                    </a:cubicBezTo>
                    <a:lnTo>
                      <a:pt x="11869" y="1200"/>
                    </a:lnTo>
                    <a:lnTo>
                      <a:pt x="11664" y="1298"/>
                    </a:lnTo>
                    <a:cubicBezTo>
                      <a:pt x="11592" y="1333"/>
                      <a:pt x="11441" y="1378"/>
                      <a:pt x="11477" y="1440"/>
                    </a:cubicBezTo>
                    <a:cubicBezTo>
                      <a:pt x="11470" y="1429"/>
                      <a:pt x="11456" y="1425"/>
                      <a:pt x="11439" y="1425"/>
                    </a:cubicBezTo>
                    <a:cubicBezTo>
                      <a:pt x="11385" y="1425"/>
                      <a:pt x="11294" y="1467"/>
                      <a:pt x="11254" y="1494"/>
                    </a:cubicBezTo>
                    <a:cubicBezTo>
                      <a:pt x="11174" y="1529"/>
                      <a:pt x="11183" y="1574"/>
                      <a:pt x="11111" y="1600"/>
                    </a:cubicBezTo>
                    <a:cubicBezTo>
                      <a:pt x="11106" y="1603"/>
                      <a:pt x="11101" y="1605"/>
                      <a:pt x="11097" y="1605"/>
                    </a:cubicBezTo>
                    <a:cubicBezTo>
                      <a:pt x="11078" y="1605"/>
                      <a:pt x="11079" y="1574"/>
                      <a:pt x="11049" y="1574"/>
                    </a:cubicBezTo>
                    <a:cubicBezTo>
                      <a:pt x="11013" y="1583"/>
                      <a:pt x="10978" y="1600"/>
                      <a:pt x="10942" y="1618"/>
                    </a:cubicBezTo>
                    <a:cubicBezTo>
                      <a:pt x="10907" y="1645"/>
                      <a:pt x="10871" y="1672"/>
                      <a:pt x="10844" y="1698"/>
                    </a:cubicBezTo>
                    <a:cubicBezTo>
                      <a:pt x="10833" y="1715"/>
                      <a:pt x="10836" y="1728"/>
                      <a:pt x="10842" y="1738"/>
                    </a:cubicBezTo>
                    <a:lnTo>
                      <a:pt x="10842" y="1738"/>
                    </a:lnTo>
                    <a:cubicBezTo>
                      <a:pt x="10837" y="1734"/>
                      <a:pt x="10831" y="1733"/>
                      <a:pt x="10826" y="1733"/>
                    </a:cubicBezTo>
                    <a:cubicBezTo>
                      <a:pt x="10791" y="1733"/>
                      <a:pt x="10745" y="1800"/>
                      <a:pt x="10711" y="1814"/>
                    </a:cubicBezTo>
                    <a:cubicBezTo>
                      <a:pt x="10708" y="1815"/>
                      <a:pt x="10705" y="1816"/>
                      <a:pt x="10703" y="1816"/>
                    </a:cubicBezTo>
                    <a:cubicBezTo>
                      <a:pt x="10673" y="1816"/>
                      <a:pt x="10665" y="1744"/>
                      <a:pt x="10629" y="1744"/>
                    </a:cubicBezTo>
                    <a:cubicBezTo>
                      <a:pt x="10620" y="1744"/>
                      <a:pt x="10609" y="1749"/>
                      <a:pt x="10595" y="1761"/>
                    </a:cubicBezTo>
                    <a:cubicBezTo>
                      <a:pt x="10533" y="1823"/>
                      <a:pt x="10595" y="1894"/>
                      <a:pt x="10586" y="1957"/>
                    </a:cubicBezTo>
                    <a:cubicBezTo>
                      <a:pt x="10580" y="1975"/>
                      <a:pt x="10562" y="1980"/>
                      <a:pt x="10541" y="1980"/>
                    </a:cubicBezTo>
                    <a:cubicBezTo>
                      <a:pt x="10499" y="1980"/>
                      <a:pt x="10443" y="1957"/>
                      <a:pt x="10443" y="1957"/>
                    </a:cubicBezTo>
                    <a:lnTo>
                      <a:pt x="10443" y="1957"/>
                    </a:lnTo>
                    <a:cubicBezTo>
                      <a:pt x="10443" y="1983"/>
                      <a:pt x="10461" y="1983"/>
                      <a:pt x="10408" y="2019"/>
                    </a:cubicBezTo>
                    <a:cubicBezTo>
                      <a:pt x="10399" y="2028"/>
                      <a:pt x="10354" y="2046"/>
                      <a:pt x="10345" y="2055"/>
                    </a:cubicBezTo>
                    <a:cubicBezTo>
                      <a:pt x="10345" y="2073"/>
                      <a:pt x="10363" y="2081"/>
                      <a:pt x="10354" y="2099"/>
                    </a:cubicBezTo>
                    <a:cubicBezTo>
                      <a:pt x="10354" y="2117"/>
                      <a:pt x="10310" y="2144"/>
                      <a:pt x="10292" y="2153"/>
                    </a:cubicBezTo>
                    <a:cubicBezTo>
                      <a:pt x="10282" y="2138"/>
                      <a:pt x="10272" y="2126"/>
                      <a:pt x="10256" y="2126"/>
                    </a:cubicBezTo>
                    <a:cubicBezTo>
                      <a:pt x="10243" y="2126"/>
                      <a:pt x="10226" y="2133"/>
                      <a:pt x="10203" y="2153"/>
                    </a:cubicBezTo>
                    <a:cubicBezTo>
                      <a:pt x="10164" y="2191"/>
                      <a:pt x="10146" y="2213"/>
                      <a:pt x="10129" y="2213"/>
                    </a:cubicBezTo>
                    <a:cubicBezTo>
                      <a:pt x="10119" y="2213"/>
                      <a:pt x="10110" y="2205"/>
                      <a:pt x="10096" y="2188"/>
                    </a:cubicBezTo>
                    <a:cubicBezTo>
                      <a:pt x="10094" y="2186"/>
                      <a:pt x="10090" y="2185"/>
                      <a:pt x="10086" y="2185"/>
                    </a:cubicBezTo>
                    <a:cubicBezTo>
                      <a:pt x="10056" y="2185"/>
                      <a:pt x="9980" y="2235"/>
                      <a:pt x="9980" y="2251"/>
                    </a:cubicBezTo>
                    <a:cubicBezTo>
                      <a:pt x="9971" y="2268"/>
                      <a:pt x="10007" y="2268"/>
                      <a:pt x="9971" y="2304"/>
                    </a:cubicBezTo>
                    <a:cubicBezTo>
                      <a:pt x="9918" y="2340"/>
                      <a:pt x="9864" y="2375"/>
                      <a:pt x="9811" y="2393"/>
                    </a:cubicBezTo>
                    <a:cubicBezTo>
                      <a:pt x="9780" y="2407"/>
                      <a:pt x="9760" y="2407"/>
                      <a:pt x="9741" y="2407"/>
                    </a:cubicBezTo>
                    <a:cubicBezTo>
                      <a:pt x="9722" y="2407"/>
                      <a:pt x="9704" y="2407"/>
                      <a:pt x="9677" y="2420"/>
                    </a:cubicBezTo>
                    <a:cubicBezTo>
                      <a:pt x="9624" y="2429"/>
                      <a:pt x="9571" y="2464"/>
                      <a:pt x="9535" y="2509"/>
                    </a:cubicBezTo>
                    <a:cubicBezTo>
                      <a:pt x="9512" y="2561"/>
                      <a:pt x="9408" y="2582"/>
                      <a:pt x="9375" y="2582"/>
                    </a:cubicBezTo>
                    <a:cubicBezTo>
                      <a:pt x="9369" y="2582"/>
                      <a:pt x="9366" y="2582"/>
                      <a:pt x="9366" y="2580"/>
                    </a:cubicBezTo>
                    <a:lnTo>
                      <a:pt x="9366" y="2580"/>
                    </a:lnTo>
                    <a:cubicBezTo>
                      <a:pt x="9330" y="2651"/>
                      <a:pt x="9481" y="2616"/>
                      <a:pt x="9490" y="2643"/>
                    </a:cubicBezTo>
                    <a:cubicBezTo>
                      <a:pt x="9506" y="2658"/>
                      <a:pt x="9455" y="2680"/>
                      <a:pt x="9429" y="2680"/>
                    </a:cubicBezTo>
                    <a:cubicBezTo>
                      <a:pt x="9425" y="2680"/>
                      <a:pt x="9422" y="2679"/>
                      <a:pt x="9419" y="2678"/>
                    </a:cubicBezTo>
                    <a:cubicBezTo>
                      <a:pt x="9418" y="2675"/>
                      <a:pt x="9415" y="2674"/>
                      <a:pt x="9411" y="2674"/>
                    </a:cubicBezTo>
                    <a:cubicBezTo>
                      <a:pt x="9389" y="2674"/>
                      <a:pt x="9335" y="2711"/>
                      <a:pt x="9312" y="2741"/>
                    </a:cubicBezTo>
                    <a:cubicBezTo>
                      <a:pt x="9291" y="2761"/>
                      <a:pt x="9278" y="2768"/>
                      <a:pt x="9266" y="2768"/>
                    </a:cubicBezTo>
                    <a:cubicBezTo>
                      <a:pt x="9244" y="2768"/>
                      <a:pt x="9232" y="2741"/>
                      <a:pt x="9196" y="2741"/>
                    </a:cubicBezTo>
                    <a:cubicBezTo>
                      <a:pt x="9161" y="2741"/>
                      <a:pt x="9170" y="2776"/>
                      <a:pt x="9170" y="2785"/>
                    </a:cubicBezTo>
                    <a:cubicBezTo>
                      <a:pt x="9188" y="2812"/>
                      <a:pt x="9125" y="2847"/>
                      <a:pt x="9098" y="2865"/>
                    </a:cubicBezTo>
                    <a:cubicBezTo>
                      <a:pt x="9027" y="2910"/>
                      <a:pt x="9000" y="2910"/>
                      <a:pt x="8965" y="2990"/>
                    </a:cubicBezTo>
                    <a:cubicBezTo>
                      <a:pt x="8965" y="2990"/>
                      <a:pt x="8929" y="3043"/>
                      <a:pt x="8920" y="3043"/>
                    </a:cubicBezTo>
                    <a:cubicBezTo>
                      <a:pt x="8889" y="3043"/>
                      <a:pt x="8925" y="2956"/>
                      <a:pt x="8883" y="2956"/>
                    </a:cubicBezTo>
                    <a:cubicBezTo>
                      <a:pt x="8877" y="2956"/>
                      <a:pt x="8869" y="2958"/>
                      <a:pt x="8858" y="2963"/>
                    </a:cubicBezTo>
                    <a:cubicBezTo>
                      <a:pt x="8769" y="3008"/>
                      <a:pt x="8689" y="3061"/>
                      <a:pt x="8617" y="3124"/>
                    </a:cubicBezTo>
                    <a:cubicBezTo>
                      <a:pt x="8625" y="3124"/>
                      <a:pt x="8660" y="3089"/>
                      <a:pt x="8679" y="3089"/>
                    </a:cubicBezTo>
                    <a:cubicBezTo>
                      <a:pt x="8683" y="3089"/>
                      <a:pt x="8687" y="3091"/>
                      <a:pt x="8689" y="3097"/>
                    </a:cubicBezTo>
                    <a:cubicBezTo>
                      <a:pt x="8698" y="3124"/>
                      <a:pt x="8573" y="3177"/>
                      <a:pt x="8591" y="3213"/>
                    </a:cubicBezTo>
                    <a:cubicBezTo>
                      <a:pt x="8584" y="3199"/>
                      <a:pt x="8651" y="3180"/>
                      <a:pt x="8674" y="3180"/>
                    </a:cubicBezTo>
                    <a:cubicBezTo>
                      <a:pt x="8681" y="3180"/>
                      <a:pt x="8684" y="3182"/>
                      <a:pt x="8680" y="3186"/>
                    </a:cubicBezTo>
                    <a:cubicBezTo>
                      <a:pt x="8645" y="3221"/>
                      <a:pt x="8610" y="3294"/>
                      <a:pt x="8575" y="3294"/>
                    </a:cubicBezTo>
                    <a:cubicBezTo>
                      <a:pt x="8565" y="3294"/>
                      <a:pt x="8556" y="3288"/>
                      <a:pt x="8546" y="3275"/>
                    </a:cubicBezTo>
                    <a:cubicBezTo>
                      <a:pt x="8546" y="3255"/>
                      <a:pt x="8551" y="3230"/>
                      <a:pt x="8535" y="3230"/>
                    </a:cubicBezTo>
                    <a:cubicBezTo>
                      <a:pt x="8530" y="3230"/>
                      <a:pt x="8522" y="3233"/>
                      <a:pt x="8511" y="3239"/>
                    </a:cubicBezTo>
                    <a:cubicBezTo>
                      <a:pt x="8439" y="3275"/>
                      <a:pt x="8368" y="3328"/>
                      <a:pt x="8297" y="3382"/>
                    </a:cubicBezTo>
                    <a:cubicBezTo>
                      <a:pt x="8261" y="3426"/>
                      <a:pt x="8332" y="3435"/>
                      <a:pt x="8341" y="3462"/>
                    </a:cubicBezTo>
                    <a:cubicBezTo>
                      <a:pt x="8279" y="3498"/>
                      <a:pt x="8208" y="3524"/>
                      <a:pt x="8136" y="3533"/>
                    </a:cubicBezTo>
                    <a:cubicBezTo>
                      <a:pt x="8110" y="3524"/>
                      <a:pt x="8208" y="3453"/>
                      <a:pt x="8217" y="3444"/>
                    </a:cubicBezTo>
                    <a:lnTo>
                      <a:pt x="8217" y="3444"/>
                    </a:lnTo>
                    <a:cubicBezTo>
                      <a:pt x="8172" y="3471"/>
                      <a:pt x="8083" y="3551"/>
                      <a:pt x="8039" y="3551"/>
                    </a:cubicBezTo>
                    <a:cubicBezTo>
                      <a:pt x="7985" y="3551"/>
                      <a:pt x="7976" y="3498"/>
                      <a:pt x="7958" y="3480"/>
                    </a:cubicBezTo>
                    <a:lnTo>
                      <a:pt x="7958" y="3480"/>
                    </a:lnTo>
                    <a:cubicBezTo>
                      <a:pt x="7967" y="3542"/>
                      <a:pt x="7958" y="3605"/>
                      <a:pt x="7941" y="3667"/>
                    </a:cubicBezTo>
                    <a:cubicBezTo>
                      <a:pt x="7932" y="3694"/>
                      <a:pt x="7878" y="3720"/>
                      <a:pt x="7851" y="3756"/>
                    </a:cubicBezTo>
                    <a:cubicBezTo>
                      <a:pt x="7825" y="3783"/>
                      <a:pt x="7834" y="3827"/>
                      <a:pt x="7798" y="3827"/>
                    </a:cubicBezTo>
                    <a:cubicBezTo>
                      <a:pt x="7753" y="3818"/>
                      <a:pt x="7789" y="3729"/>
                      <a:pt x="7745" y="3711"/>
                    </a:cubicBezTo>
                    <a:cubicBezTo>
                      <a:pt x="7740" y="3709"/>
                      <a:pt x="7735" y="3709"/>
                      <a:pt x="7730" y="3709"/>
                    </a:cubicBezTo>
                    <a:cubicBezTo>
                      <a:pt x="7693" y="3709"/>
                      <a:pt x="7663" y="3768"/>
                      <a:pt x="7656" y="3792"/>
                    </a:cubicBezTo>
                    <a:cubicBezTo>
                      <a:pt x="7638" y="3818"/>
                      <a:pt x="7656" y="3836"/>
                      <a:pt x="7620" y="3872"/>
                    </a:cubicBezTo>
                    <a:cubicBezTo>
                      <a:pt x="7584" y="3898"/>
                      <a:pt x="7549" y="3934"/>
                      <a:pt x="7504" y="3961"/>
                    </a:cubicBezTo>
                    <a:cubicBezTo>
                      <a:pt x="7500" y="3964"/>
                      <a:pt x="7496" y="3966"/>
                      <a:pt x="7492" y="3969"/>
                    </a:cubicBezTo>
                    <a:lnTo>
                      <a:pt x="7492" y="3969"/>
                    </a:lnTo>
                    <a:cubicBezTo>
                      <a:pt x="7493" y="3969"/>
                      <a:pt x="7495" y="3969"/>
                      <a:pt x="7497" y="3969"/>
                    </a:cubicBezTo>
                    <a:cubicBezTo>
                      <a:pt x="7524" y="3969"/>
                      <a:pt x="7544" y="3974"/>
                      <a:pt x="7504" y="4014"/>
                    </a:cubicBezTo>
                    <a:lnTo>
                      <a:pt x="7504" y="4023"/>
                    </a:lnTo>
                    <a:cubicBezTo>
                      <a:pt x="7492" y="4031"/>
                      <a:pt x="7481" y="4035"/>
                      <a:pt x="7472" y="4035"/>
                    </a:cubicBezTo>
                    <a:cubicBezTo>
                      <a:pt x="7452" y="4035"/>
                      <a:pt x="7442" y="4019"/>
                      <a:pt x="7447" y="4000"/>
                    </a:cubicBezTo>
                    <a:lnTo>
                      <a:pt x="7447" y="4000"/>
                    </a:lnTo>
                    <a:cubicBezTo>
                      <a:pt x="7362" y="4062"/>
                      <a:pt x="7283" y="4130"/>
                      <a:pt x="7210" y="4210"/>
                    </a:cubicBezTo>
                    <a:cubicBezTo>
                      <a:pt x="7201" y="4228"/>
                      <a:pt x="7210" y="4264"/>
                      <a:pt x="7183" y="4273"/>
                    </a:cubicBezTo>
                    <a:cubicBezTo>
                      <a:pt x="7175" y="4275"/>
                      <a:pt x="7167" y="4275"/>
                      <a:pt x="7159" y="4275"/>
                    </a:cubicBezTo>
                    <a:cubicBezTo>
                      <a:pt x="7145" y="4275"/>
                      <a:pt x="7130" y="4273"/>
                      <a:pt x="7114" y="4273"/>
                    </a:cubicBezTo>
                    <a:cubicBezTo>
                      <a:pt x="7099" y="4273"/>
                      <a:pt x="7084" y="4275"/>
                      <a:pt x="7068" y="4281"/>
                    </a:cubicBezTo>
                    <a:cubicBezTo>
                      <a:pt x="6970" y="4317"/>
                      <a:pt x="6872" y="4388"/>
                      <a:pt x="6809" y="4486"/>
                    </a:cubicBezTo>
                    <a:cubicBezTo>
                      <a:pt x="6800" y="4504"/>
                      <a:pt x="6792" y="4558"/>
                      <a:pt x="6783" y="4558"/>
                    </a:cubicBezTo>
                    <a:cubicBezTo>
                      <a:pt x="6778" y="4560"/>
                      <a:pt x="6775" y="4561"/>
                      <a:pt x="6771" y="4561"/>
                    </a:cubicBezTo>
                    <a:cubicBezTo>
                      <a:pt x="6752" y="4561"/>
                      <a:pt x="6741" y="4534"/>
                      <a:pt x="6721" y="4534"/>
                    </a:cubicBezTo>
                    <a:cubicBezTo>
                      <a:pt x="6713" y="4534"/>
                      <a:pt x="6704" y="4538"/>
                      <a:pt x="6694" y="4549"/>
                    </a:cubicBezTo>
                    <a:cubicBezTo>
                      <a:pt x="6702" y="4575"/>
                      <a:pt x="6694" y="4602"/>
                      <a:pt x="6676" y="4629"/>
                    </a:cubicBezTo>
                    <a:cubicBezTo>
                      <a:pt x="6649" y="4647"/>
                      <a:pt x="6613" y="4673"/>
                      <a:pt x="6631" y="4700"/>
                    </a:cubicBezTo>
                    <a:cubicBezTo>
                      <a:pt x="6649" y="4754"/>
                      <a:pt x="6640" y="4754"/>
                      <a:pt x="6613" y="4825"/>
                    </a:cubicBezTo>
                    <a:cubicBezTo>
                      <a:pt x="6596" y="4825"/>
                      <a:pt x="6489" y="4798"/>
                      <a:pt x="6515" y="4780"/>
                    </a:cubicBezTo>
                    <a:cubicBezTo>
                      <a:pt x="6533" y="4771"/>
                      <a:pt x="6569" y="4762"/>
                      <a:pt x="6578" y="4727"/>
                    </a:cubicBezTo>
                    <a:cubicBezTo>
                      <a:pt x="6582" y="4708"/>
                      <a:pt x="6580" y="4702"/>
                      <a:pt x="6577" y="4702"/>
                    </a:cubicBezTo>
                    <a:cubicBezTo>
                      <a:pt x="6571" y="4702"/>
                      <a:pt x="6561" y="4713"/>
                      <a:pt x="6551" y="4718"/>
                    </a:cubicBezTo>
                    <a:cubicBezTo>
                      <a:pt x="6508" y="4735"/>
                      <a:pt x="6449" y="4843"/>
                      <a:pt x="6397" y="4843"/>
                    </a:cubicBezTo>
                    <a:cubicBezTo>
                      <a:pt x="6395" y="4843"/>
                      <a:pt x="6393" y="4843"/>
                      <a:pt x="6391" y="4843"/>
                    </a:cubicBezTo>
                    <a:cubicBezTo>
                      <a:pt x="6388" y="4842"/>
                      <a:pt x="6386" y="4841"/>
                      <a:pt x="6383" y="4841"/>
                    </a:cubicBezTo>
                    <a:cubicBezTo>
                      <a:pt x="6376" y="4841"/>
                      <a:pt x="6367" y="4844"/>
                      <a:pt x="6358" y="4849"/>
                    </a:cubicBezTo>
                    <a:lnTo>
                      <a:pt x="6358" y="4849"/>
                    </a:lnTo>
                    <a:cubicBezTo>
                      <a:pt x="6359" y="4849"/>
                      <a:pt x="6360" y="4849"/>
                      <a:pt x="6360" y="4849"/>
                    </a:cubicBezTo>
                    <a:cubicBezTo>
                      <a:pt x="6401" y="4849"/>
                      <a:pt x="6443" y="4869"/>
                      <a:pt x="6391" y="4914"/>
                    </a:cubicBezTo>
                    <a:lnTo>
                      <a:pt x="6344" y="4859"/>
                    </a:lnTo>
                    <a:lnTo>
                      <a:pt x="6344" y="4859"/>
                    </a:lnTo>
                    <a:cubicBezTo>
                      <a:pt x="6283" y="4904"/>
                      <a:pt x="6198" y="5024"/>
                      <a:pt x="6150" y="5065"/>
                    </a:cubicBezTo>
                    <a:cubicBezTo>
                      <a:pt x="6168" y="5083"/>
                      <a:pt x="6186" y="5083"/>
                      <a:pt x="6203" y="5083"/>
                    </a:cubicBezTo>
                    <a:cubicBezTo>
                      <a:pt x="6219" y="5083"/>
                      <a:pt x="6235" y="5083"/>
                      <a:pt x="6248" y="5101"/>
                    </a:cubicBezTo>
                    <a:cubicBezTo>
                      <a:pt x="6204" y="5137"/>
                      <a:pt x="6132" y="5128"/>
                      <a:pt x="6123" y="5145"/>
                    </a:cubicBezTo>
                    <a:cubicBezTo>
                      <a:pt x="6097" y="5181"/>
                      <a:pt x="6106" y="5235"/>
                      <a:pt x="6088" y="5270"/>
                    </a:cubicBezTo>
                    <a:cubicBezTo>
                      <a:pt x="6084" y="5269"/>
                      <a:pt x="6075" y="5269"/>
                      <a:pt x="6064" y="5269"/>
                    </a:cubicBezTo>
                    <a:cubicBezTo>
                      <a:pt x="5982" y="5269"/>
                      <a:pt x="5748" y="5298"/>
                      <a:pt x="5803" y="5368"/>
                    </a:cubicBezTo>
                    <a:cubicBezTo>
                      <a:pt x="5838" y="5350"/>
                      <a:pt x="5830" y="5333"/>
                      <a:pt x="5838" y="5324"/>
                    </a:cubicBezTo>
                    <a:cubicBezTo>
                      <a:pt x="5839" y="5323"/>
                      <a:pt x="5840" y="5323"/>
                      <a:pt x="5840" y="5323"/>
                    </a:cubicBezTo>
                    <a:cubicBezTo>
                      <a:pt x="5850" y="5323"/>
                      <a:pt x="5865" y="5378"/>
                      <a:pt x="5865" y="5386"/>
                    </a:cubicBezTo>
                    <a:cubicBezTo>
                      <a:pt x="5856" y="5413"/>
                      <a:pt x="5838" y="5439"/>
                      <a:pt x="5812" y="5457"/>
                    </a:cubicBezTo>
                    <a:cubicBezTo>
                      <a:pt x="5798" y="5468"/>
                      <a:pt x="5787" y="5472"/>
                      <a:pt x="5779" y="5472"/>
                    </a:cubicBezTo>
                    <a:cubicBezTo>
                      <a:pt x="5752" y="5472"/>
                      <a:pt x="5745" y="5434"/>
                      <a:pt x="5715" y="5434"/>
                    </a:cubicBezTo>
                    <a:cubicBezTo>
                      <a:pt x="5706" y="5434"/>
                      <a:pt x="5694" y="5438"/>
                      <a:pt x="5678" y="5448"/>
                    </a:cubicBezTo>
                    <a:cubicBezTo>
                      <a:pt x="5642" y="5475"/>
                      <a:pt x="5607" y="5511"/>
                      <a:pt x="5571" y="5546"/>
                    </a:cubicBezTo>
                    <a:cubicBezTo>
                      <a:pt x="5536" y="5591"/>
                      <a:pt x="5598" y="5591"/>
                      <a:pt x="5545" y="5644"/>
                    </a:cubicBezTo>
                    <a:cubicBezTo>
                      <a:pt x="5519" y="5670"/>
                      <a:pt x="5503" y="5691"/>
                      <a:pt x="5486" y="5691"/>
                    </a:cubicBezTo>
                    <a:cubicBezTo>
                      <a:pt x="5479" y="5691"/>
                      <a:pt x="5472" y="5687"/>
                      <a:pt x="5464" y="5680"/>
                    </a:cubicBezTo>
                    <a:cubicBezTo>
                      <a:pt x="5464" y="5671"/>
                      <a:pt x="5464" y="5635"/>
                      <a:pt x="5455" y="5626"/>
                    </a:cubicBezTo>
                    <a:cubicBezTo>
                      <a:pt x="5447" y="5626"/>
                      <a:pt x="5378" y="5849"/>
                      <a:pt x="5325" y="5849"/>
                    </a:cubicBezTo>
                    <a:cubicBezTo>
                      <a:pt x="5324" y="5849"/>
                      <a:pt x="5323" y="5849"/>
                      <a:pt x="5322" y="5849"/>
                    </a:cubicBezTo>
                    <a:cubicBezTo>
                      <a:pt x="5290" y="5844"/>
                      <a:pt x="5277" y="5829"/>
                      <a:pt x="5261" y="5829"/>
                    </a:cubicBezTo>
                    <a:cubicBezTo>
                      <a:pt x="5250" y="5829"/>
                      <a:pt x="5237" y="5836"/>
                      <a:pt x="5215" y="5858"/>
                    </a:cubicBezTo>
                    <a:cubicBezTo>
                      <a:pt x="5180" y="5884"/>
                      <a:pt x="5154" y="5918"/>
                      <a:pt x="5136" y="5953"/>
                    </a:cubicBezTo>
                    <a:lnTo>
                      <a:pt x="5136" y="5953"/>
                    </a:lnTo>
                    <a:cubicBezTo>
                      <a:pt x="5148" y="5940"/>
                      <a:pt x="5222" y="5919"/>
                      <a:pt x="5254" y="5919"/>
                    </a:cubicBezTo>
                    <a:cubicBezTo>
                      <a:pt x="5270" y="5919"/>
                      <a:pt x="5276" y="5924"/>
                      <a:pt x="5259" y="5938"/>
                    </a:cubicBezTo>
                    <a:cubicBezTo>
                      <a:pt x="5197" y="5983"/>
                      <a:pt x="5153" y="6009"/>
                      <a:pt x="5108" y="6045"/>
                    </a:cubicBezTo>
                    <a:lnTo>
                      <a:pt x="5037" y="6116"/>
                    </a:lnTo>
                    <a:cubicBezTo>
                      <a:pt x="5019" y="6125"/>
                      <a:pt x="5010" y="6143"/>
                      <a:pt x="5019" y="6152"/>
                    </a:cubicBezTo>
                    <a:cubicBezTo>
                      <a:pt x="5018" y="6154"/>
                      <a:pt x="5017" y="6155"/>
                      <a:pt x="5016" y="6155"/>
                    </a:cubicBezTo>
                    <a:cubicBezTo>
                      <a:pt x="5007" y="6155"/>
                      <a:pt x="4991" y="6089"/>
                      <a:pt x="4983" y="6081"/>
                    </a:cubicBezTo>
                    <a:cubicBezTo>
                      <a:pt x="4982" y="6080"/>
                      <a:pt x="4980" y="6080"/>
                      <a:pt x="4978" y="6080"/>
                    </a:cubicBezTo>
                    <a:cubicBezTo>
                      <a:pt x="4953" y="6080"/>
                      <a:pt x="4930" y="6135"/>
                      <a:pt x="4930" y="6152"/>
                    </a:cubicBezTo>
                    <a:cubicBezTo>
                      <a:pt x="4930" y="6170"/>
                      <a:pt x="4930" y="6223"/>
                      <a:pt x="4894" y="6241"/>
                    </a:cubicBezTo>
                    <a:cubicBezTo>
                      <a:pt x="4887" y="6244"/>
                      <a:pt x="4881" y="6245"/>
                      <a:pt x="4876" y="6245"/>
                    </a:cubicBezTo>
                    <a:cubicBezTo>
                      <a:pt x="4852" y="6245"/>
                      <a:pt x="4854" y="6214"/>
                      <a:pt x="4832" y="6214"/>
                    </a:cubicBezTo>
                    <a:lnTo>
                      <a:pt x="4832" y="6214"/>
                    </a:lnTo>
                    <a:cubicBezTo>
                      <a:pt x="4868" y="6214"/>
                      <a:pt x="4805" y="6348"/>
                      <a:pt x="4787" y="6375"/>
                    </a:cubicBezTo>
                    <a:cubicBezTo>
                      <a:pt x="4770" y="6401"/>
                      <a:pt x="4743" y="6437"/>
                      <a:pt x="4707" y="6455"/>
                    </a:cubicBezTo>
                    <a:cubicBezTo>
                      <a:pt x="4700" y="6460"/>
                      <a:pt x="4695" y="6461"/>
                      <a:pt x="4690" y="6461"/>
                    </a:cubicBezTo>
                    <a:cubicBezTo>
                      <a:pt x="4683" y="6461"/>
                      <a:pt x="4678" y="6457"/>
                      <a:pt x="4671" y="6457"/>
                    </a:cubicBezTo>
                    <a:cubicBezTo>
                      <a:pt x="4667" y="6457"/>
                      <a:pt x="4661" y="6459"/>
                      <a:pt x="4654" y="6464"/>
                    </a:cubicBezTo>
                    <a:cubicBezTo>
                      <a:pt x="4627" y="6482"/>
                      <a:pt x="4529" y="6562"/>
                      <a:pt x="4547" y="6580"/>
                    </a:cubicBezTo>
                    <a:cubicBezTo>
                      <a:pt x="4565" y="6606"/>
                      <a:pt x="4574" y="6615"/>
                      <a:pt x="4538" y="6651"/>
                    </a:cubicBezTo>
                    <a:cubicBezTo>
                      <a:pt x="4538" y="6651"/>
                      <a:pt x="4493" y="6704"/>
                      <a:pt x="4493" y="6704"/>
                    </a:cubicBezTo>
                    <a:cubicBezTo>
                      <a:pt x="4486" y="6697"/>
                      <a:pt x="4510" y="6594"/>
                      <a:pt x="4475" y="6594"/>
                    </a:cubicBezTo>
                    <a:cubicBezTo>
                      <a:pt x="4469" y="6594"/>
                      <a:pt x="4460" y="6598"/>
                      <a:pt x="4449" y="6606"/>
                    </a:cubicBezTo>
                    <a:cubicBezTo>
                      <a:pt x="4387" y="6660"/>
                      <a:pt x="4422" y="6713"/>
                      <a:pt x="4351" y="6749"/>
                    </a:cubicBezTo>
                    <a:cubicBezTo>
                      <a:pt x="4328" y="6759"/>
                      <a:pt x="4310" y="6773"/>
                      <a:pt x="4295" y="6792"/>
                    </a:cubicBezTo>
                    <a:lnTo>
                      <a:pt x="4295" y="6792"/>
                    </a:lnTo>
                    <a:cubicBezTo>
                      <a:pt x="4304" y="6784"/>
                      <a:pt x="4316" y="6775"/>
                      <a:pt x="4333" y="6767"/>
                    </a:cubicBezTo>
                    <a:cubicBezTo>
                      <a:pt x="4346" y="6762"/>
                      <a:pt x="4360" y="6760"/>
                      <a:pt x="4372" y="6760"/>
                    </a:cubicBezTo>
                    <a:cubicBezTo>
                      <a:pt x="4384" y="6760"/>
                      <a:pt x="4395" y="6762"/>
                      <a:pt x="4404" y="6767"/>
                    </a:cubicBezTo>
                    <a:lnTo>
                      <a:pt x="4404" y="6776"/>
                    </a:lnTo>
                    <a:cubicBezTo>
                      <a:pt x="4431" y="6793"/>
                      <a:pt x="4404" y="6847"/>
                      <a:pt x="4360" y="6865"/>
                    </a:cubicBezTo>
                    <a:cubicBezTo>
                      <a:pt x="4355" y="6865"/>
                      <a:pt x="4351" y="6866"/>
                      <a:pt x="4346" y="6866"/>
                    </a:cubicBezTo>
                    <a:cubicBezTo>
                      <a:pt x="4307" y="6866"/>
                      <a:pt x="4271" y="6844"/>
                      <a:pt x="4280" y="6814"/>
                    </a:cubicBezTo>
                    <a:lnTo>
                      <a:pt x="4280" y="6814"/>
                    </a:lnTo>
                    <a:cubicBezTo>
                      <a:pt x="4264" y="6842"/>
                      <a:pt x="4253" y="6874"/>
                      <a:pt x="4244" y="6909"/>
                    </a:cubicBezTo>
                    <a:cubicBezTo>
                      <a:pt x="4229" y="6944"/>
                      <a:pt x="4225" y="6948"/>
                      <a:pt x="4220" y="6948"/>
                    </a:cubicBezTo>
                    <a:cubicBezTo>
                      <a:pt x="4219" y="6948"/>
                      <a:pt x="4217" y="6948"/>
                      <a:pt x="4215" y="6948"/>
                    </a:cubicBezTo>
                    <a:cubicBezTo>
                      <a:pt x="4211" y="6948"/>
                      <a:pt x="4207" y="6949"/>
                      <a:pt x="4200" y="6954"/>
                    </a:cubicBezTo>
                    <a:cubicBezTo>
                      <a:pt x="4173" y="6971"/>
                      <a:pt x="4164" y="7007"/>
                      <a:pt x="4146" y="7025"/>
                    </a:cubicBezTo>
                    <a:cubicBezTo>
                      <a:pt x="4146" y="7057"/>
                      <a:pt x="4131" y="7134"/>
                      <a:pt x="4082" y="7134"/>
                    </a:cubicBezTo>
                    <a:cubicBezTo>
                      <a:pt x="4077" y="7134"/>
                      <a:pt x="4071" y="7133"/>
                      <a:pt x="4066" y="7132"/>
                    </a:cubicBezTo>
                    <a:cubicBezTo>
                      <a:pt x="4061" y="7132"/>
                      <a:pt x="4024" y="7114"/>
                      <a:pt x="3995" y="7114"/>
                    </a:cubicBezTo>
                    <a:cubicBezTo>
                      <a:pt x="3973" y="7114"/>
                      <a:pt x="3955" y="7124"/>
                      <a:pt x="3959" y="7159"/>
                    </a:cubicBezTo>
                    <a:cubicBezTo>
                      <a:pt x="3959" y="7194"/>
                      <a:pt x="3986" y="7203"/>
                      <a:pt x="3941" y="7248"/>
                    </a:cubicBezTo>
                    <a:cubicBezTo>
                      <a:pt x="3936" y="7251"/>
                      <a:pt x="3931" y="7253"/>
                      <a:pt x="3927" y="7253"/>
                    </a:cubicBezTo>
                    <a:cubicBezTo>
                      <a:pt x="3911" y="7253"/>
                      <a:pt x="3902" y="7230"/>
                      <a:pt x="3888" y="7230"/>
                    </a:cubicBezTo>
                    <a:cubicBezTo>
                      <a:pt x="3861" y="7239"/>
                      <a:pt x="3834" y="7265"/>
                      <a:pt x="3817" y="7283"/>
                    </a:cubicBezTo>
                    <a:lnTo>
                      <a:pt x="3861" y="7328"/>
                    </a:lnTo>
                    <a:cubicBezTo>
                      <a:pt x="3876" y="7320"/>
                      <a:pt x="3905" y="7299"/>
                      <a:pt x="3924" y="7299"/>
                    </a:cubicBezTo>
                    <a:cubicBezTo>
                      <a:pt x="3927" y="7299"/>
                      <a:pt x="3930" y="7300"/>
                      <a:pt x="3932" y="7301"/>
                    </a:cubicBezTo>
                    <a:cubicBezTo>
                      <a:pt x="3950" y="7301"/>
                      <a:pt x="3888" y="7390"/>
                      <a:pt x="3870" y="7399"/>
                    </a:cubicBezTo>
                    <a:cubicBezTo>
                      <a:pt x="3851" y="7421"/>
                      <a:pt x="3841" y="7425"/>
                      <a:pt x="3830" y="7425"/>
                    </a:cubicBezTo>
                    <a:cubicBezTo>
                      <a:pt x="3824" y="7425"/>
                      <a:pt x="3819" y="7424"/>
                      <a:pt x="3812" y="7424"/>
                    </a:cubicBezTo>
                    <a:cubicBezTo>
                      <a:pt x="3801" y="7424"/>
                      <a:pt x="3786" y="7427"/>
                      <a:pt x="3763" y="7444"/>
                    </a:cubicBezTo>
                    <a:cubicBezTo>
                      <a:pt x="3754" y="7444"/>
                      <a:pt x="3665" y="7506"/>
                      <a:pt x="3665" y="7515"/>
                    </a:cubicBezTo>
                    <a:cubicBezTo>
                      <a:pt x="3665" y="7550"/>
                      <a:pt x="3701" y="7542"/>
                      <a:pt x="3665" y="7595"/>
                    </a:cubicBezTo>
                    <a:cubicBezTo>
                      <a:pt x="3638" y="7622"/>
                      <a:pt x="3612" y="7639"/>
                      <a:pt x="3612" y="7666"/>
                    </a:cubicBezTo>
                    <a:cubicBezTo>
                      <a:pt x="3621" y="7720"/>
                      <a:pt x="3460" y="7862"/>
                      <a:pt x="3425" y="7907"/>
                    </a:cubicBezTo>
                    <a:cubicBezTo>
                      <a:pt x="3405" y="7926"/>
                      <a:pt x="3396" y="7932"/>
                      <a:pt x="3386" y="7932"/>
                    </a:cubicBezTo>
                    <a:cubicBezTo>
                      <a:pt x="3378" y="7932"/>
                      <a:pt x="3369" y="7929"/>
                      <a:pt x="3353" y="7925"/>
                    </a:cubicBezTo>
                    <a:cubicBezTo>
                      <a:pt x="3327" y="7925"/>
                      <a:pt x="3273" y="7996"/>
                      <a:pt x="3255" y="8023"/>
                    </a:cubicBezTo>
                    <a:cubicBezTo>
                      <a:pt x="3220" y="8049"/>
                      <a:pt x="3166" y="8094"/>
                      <a:pt x="3184" y="8129"/>
                    </a:cubicBezTo>
                    <a:cubicBezTo>
                      <a:pt x="3193" y="8174"/>
                      <a:pt x="3166" y="8174"/>
                      <a:pt x="3140" y="8201"/>
                    </a:cubicBezTo>
                    <a:cubicBezTo>
                      <a:pt x="3113" y="8236"/>
                      <a:pt x="3140" y="8245"/>
                      <a:pt x="3113" y="8272"/>
                    </a:cubicBezTo>
                    <a:cubicBezTo>
                      <a:pt x="3086" y="8308"/>
                      <a:pt x="3051" y="8352"/>
                      <a:pt x="3015" y="8379"/>
                    </a:cubicBezTo>
                    <a:cubicBezTo>
                      <a:pt x="2982" y="8429"/>
                      <a:pt x="2979" y="8595"/>
                      <a:pt x="3016" y="8595"/>
                    </a:cubicBezTo>
                    <a:cubicBezTo>
                      <a:pt x="3018" y="8595"/>
                      <a:pt x="3021" y="8594"/>
                      <a:pt x="3024" y="8593"/>
                    </a:cubicBezTo>
                    <a:cubicBezTo>
                      <a:pt x="3042" y="8566"/>
                      <a:pt x="3051" y="8548"/>
                      <a:pt x="3068" y="8530"/>
                    </a:cubicBezTo>
                    <a:cubicBezTo>
                      <a:pt x="3086" y="8503"/>
                      <a:pt x="3113" y="8486"/>
                      <a:pt x="3148" y="8468"/>
                    </a:cubicBezTo>
                    <a:cubicBezTo>
                      <a:pt x="3220" y="8423"/>
                      <a:pt x="3273" y="8370"/>
                      <a:pt x="3327" y="8299"/>
                    </a:cubicBezTo>
                    <a:cubicBezTo>
                      <a:pt x="3362" y="8254"/>
                      <a:pt x="3273" y="8254"/>
                      <a:pt x="3318" y="8192"/>
                    </a:cubicBezTo>
                    <a:cubicBezTo>
                      <a:pt x="3336" y="8147"/>
                      <a:pt x="3371" y="8120"/>
                      <a:pt x="3416" y="8103"/>
                    </a:cubicBezTo>
                    <a:cubicBezTo>
                      <a:pt x="3428" y="8111"/>
                      <a:pt x="3434" y="8115"/>
                      <a:pt x="3440" y="8115"/>
                    </a:cubicBezTo>
                    <a:cubicBezTo>
                      <a:pt x="3448" y="8115"/>
                      <a:pt x="3454" y="8108"/>
                      <a:pt x="3469" y="8094"/>
                    </a:cubicBezTo>
                    <a:cubicBezTo>
                      <a:pt x="3514" y="8040"/>
                      <a:pt x="3487" y="8067"/>
                      <a:pt x="3469" y="8023"/>
                    </a:cubicBezTo>
                    <a:cubicBezTo>
                      <a:pt x="3469" y="7996"/>
                      <a:pt x="3487" y="7969"/>
                      <a:pt x="3514" y="7951"/>
                    </a:cubicBezTo>
                    <a:cubicBezTo>
                      <a:pt x="3518" y="7950"/>
                      <a:pt x="3522" y="7949"/>
                      <a:pt x="3525" y="7949"/>
                    </a:cubicBezTo>
                    <a:cubicBezTo>
                      <a:pt x="3552" y="7949"/>
                      <a:pt x="3556" y="7987"/>
                      <a:pt x="3576" y="7987"/>
                    </a:cubicBezTo>
                    <a:cubicBezTo>
                      <a:pt x="3586" y="7987"/>
                      <a:pt x="3599" y="7978"/>
                      <a:pt x="3621" y="7951"/>
                    </a:cubicBezTo>
                    <a:cubicBezTo>
                      <a:pt x="3647" y="7925"/>
                      <a:pt x="3683" y="7844"/>
                      <a:pt x="3656" y="7827"/>
                    </a:cubicBezTo>
                    <a:cubicBezTo>
                      <a:pt x="3674" y="7800"/>
                      <a:pt x="3692" y="7782"/>
                      <a:pt x="3710" y="7764"/>
                    </a:cubicBezTo>
                    <a:cubicBezTo>
                      <a:pt x="3745" y="7693"/>
                      <a:pt x="3781" y="7631"/>
                      <a:pt x="3825" y="7559"/>
                    </a:cubicBezTo>
                    <a:cubicBezTo>
                      <a:pt x="3827" y="7559"/>
                      <a:pt x="3828" y="7559"/>
                      <a:pt x="3829" y="7559"/>
                    </a:cubicBezTo>
                    <a:cubicBezTo>
                      <a:pt x="3867" y="7559"/>
                      <a:pt x="3817" y="7693"/>
                      <a:pt x="3834" y="7702"/>
                    </a:cubicBezTo>
                    <a:cubicBezTo>
                      <a:pt x="3817" y="7684"/>
                      <a:pt x="3959" y="7488"/>
                      <a:pt x="3968" y="7461"/>
                    </a:cubicBezTo>
                    <a:cubicBezTo>
                      <a:pt x="3977" y="7408"/>
                      <a:pt x="4012" y="7390"/>
                      <a:pt x="4057" y="7381"/>
                    </a:cubicBezTo>
                    <a:cubicBezTo>
                      <a:pt x="4137" y="7363"/>
                      <a:pt x="4102" y="7337"/>
                      <a:pt x="4128" y="7301"/>
                    </a:cubicBezTo>
                    <a:cubicBezTo>
                      <a:pt x="4155" y="7265"/>
                      <a:pt x="4173" y="7256"/>
                      <a:pt x="4208" y="7239"/>
                    </a:cubicBezTo>
                    <a:cubicBezTo>
                      <a:pt x="4217" y="7239"/>
                      <a:pt x="4235" y="7230"/>
                      <a:pt x="4244" y="7221"/>
                    </a:cubicBezTo>
                    <a:cubicBezTo>
                      <a:pt x="4260" y="7189"/>
                      <a:pt x="4255" y="7157"/>
                      <a:pt x="4234" y="7157"/>
                    </a:cubicBezTo>
                    <a:cubicBezTo>
                      <a:pt x="4232" y="7157"/>
                      <a:pt x="4229" y="7158"/>
                      <a:pt x="4226" y="7159"/>
                    </a:cubicBezTo>
                    <a:cubicBezTo>
                      <a:pt x="4222" y="7159"/>
                      <a:pt x="4219" y="7160"/>
                      <a:pt x="4215" y="7160"/>
                    </a:cubicBezTo>
                    <a:cubicBezTo>
                      <a:pt x="4188" y="7160"/>
                      <a:pt x="4178" y="7129"/>
                      <a:pt x="4217" y="7105"/>
                    </a:cubicBezTo>
                    <a:cubicBezTo>
                      <a:pt x="4253" y="7078"/>
                      <a:pt x="4289" y="7096"/>
                      <a:pt x="4324" y="7069"/>
                    </a:cubicBezTo>
                    <a:cubicBezTo>
                      <a:pt x="4360" y="7043"/>
                      <a:pt x="4395" y="7007"/>
                      <a:pt x="4413" y="6963"/>
                    </a:cubicBezTo>
                    <a:cubicBezTo>
                      <a:pt x="4431" y="6936"/>
                      <a:pt x="4458" y="6909"/>
                      <a:pt x="4493" y="6900"/>
                    </a:cubicBezTo>
                    <a:cubicBezTo>
                      <a:pt x="4502" y="6900"/>
                      <a:pt x="4520" y="6891"/>
                      <a:pt x="4529" y="6882"/>
                    </a:cubicBezTo>
                    <a:cubicBezTo>
                      <a:pt x="4574" y="6838"/>
                      <a:pt x="4538" y="6829"/>
                      <a:pt x="4583" y="6784"/>
                    </a:cubicBezTo>
                    <a:cubicBezTo>
                      <a:pt x="4609" y="6767"/>
                      <a:pt x="4636" y="6740"/>
                      <a:pt x="4663" y="6722"/>
                    </a:cubicBezTo>
                    <a:cubicBezTo>
                      <a:pt x="4734" y="6669"/>
                      <a:pt x="4796" y="6588"/>
                      <a:pt x="4832" y="6499"/>
                    </a:cubicBezTo>
                    <a:cubicBezTo>
                      <a:pt x="4848" y="6467"/>
                      <a:pt x="4854" y="6451"/>
                      <a:pt x="4865" y="6451"/>
                    </a:cubicBezTo>
                    <a:cubicBezTo>
                      <a:pt x="4871" y="6451"/>
                      <a:pt x="4880" y="6458"/>
                      <a:pt x="4894" y="6473"/>
                    </a:cubicBezTo>
                    <a:cubicBezTo>
                      <a:pt x="4891" y="6488"/>
                      <a:pt x="4894" y="6494"/>
                      <a:pt x="4901" y="6494"/>
                    </a:cubicBezTo>
                    <a:cubicBezTo>
                      <a:pt x="4913" y="6494"/>
                      <a:pt x="4936" y="6472"/>
                      <a:pt x="4948" y="6455"/>
                    </a:cubicBezTo>
                    <a:cubicBezTo>
                      <a:pt x="4992" y="6419"/>
                      <a:pt x="5028" y="6384"/>
                      <a:pt x="5055" y="6348"/>
                    </a:cubicBezTo>
                    <a:cubicBezTo>
                      <a:pt x="5072" y="6312"/>
                      <a:pt x="5072" y="6277"/>
                      <a:pt x="5126" y="6250"/>
                    </a:cubicBezTo>
                    <a:cubicBezTo>
                      <a:pt x="5130" y="6255"/>
                      <a:pt x="5135" y="6258"/>
                      <a:pt x="5142" y="6258"/>
                    </a:cubicBezTo>
                    <a:cubicBezTo>
                      <a:pt x="5178" y="6258"/>
                      <a:pt x="5246" y="6182"/>
                      <a:pt x="5268" y="6152"/>
                    </a:cubicBezTo>
                    <a:cubicBezTo>
                      <a:pt x="5286" y="6116"/>
                      <a:pt x="5286" y="6018"/>
                      <a:pt x="5313" y="6018"/>
                    </a:cubicBezTo>
                    <a:cubicBezTo>
                      <a:pt x="5322" y="6020"/>
                      <a:pt x="5331" y="6021"/>
                      <a:pt x="5340" y="6021"/>
                    </a:cubicBezTo>
                    <a:cubicBezTo>
                      <a:pt x="5384" y="6021"/>
                      <a:pt x="5426" y="6002"/>
                      <a:pt x="5455" y="5965"/>
                    </a:cubicBezTo>
                    <a:cubicBezTo>
                      <a:pt x="5553" y="5885"/>
                      <a:pt x="5642" y="5805"/>
                      <a:pt x="5723" y="5716"/>
                    </a:cubicBezTo>
                    <a:lnTo>
                      <a:pt x="5812" y="5609"/>
                    </a:lnTo>
                    <a:cubicBezTo>
                      <a:pt x="5830" y="5591"/>
                      <a:pt x="5830" y="5555"/>
                      <a:pt x="5847" y="5546"/>
                    </a:cubicBezTo>
                    <a:cubicBezTo>
                      <a:pt x="5865" y="5528"/>
                      <a:pt x="5919" y="5528"/>
                      <a:pt x="5954" y="5520"/>
                    </a:cubicBezTo>
                    <a:cubicBezTo>
                      <a:pt x="5990" y="5511"/>
                      <a:pt x="6025" y="5484"/>
                      <a:pt x="6061" y="5466"/>
                    </a:cubicBezTo>
                    <a:cubicBezTo>
                      <a:pt x="6104" y="5432"/>
                      <a:pt x="6139" y="5389"/>
                      <a:pt x="6117" y="5362"/>
                    </a:cubicBezTo>
                    <a:lnTo>
                      <a:pt x="6117" y="5362"/>
                    </a:lnTo>
                    <a:cubicBezTo>
                      <a:pt x="6118" y="5363"/>
                      <a:pt x="6119" y="5363"/>
                      <a:pt x="6121" y="5363"/>
                    </a:cubicBezTo>
                    <a:cubicBezTo>
                      <a:pt x="6144" y="5363"/>
                      <a:pt x="6196" y="5259"/>
                      <a:pt x="6213" y="5235"/>
                    </a:cubicBezTo>
                    <a:cubicBezTo>
                      <a:pt x="6230" y="5208"/>
                      <a:pt x="6311" y="5217"/>
                      <a:pt x="6337" y="5199"/>
                    </a:cubicBezTo>
                    <a:cubicBezTo>
                      <a:pt x="6382" y="5163"/>
                      <a:pt x="6426" y="5137"/>
                      <a:pt x="6462" y="5092"/>
                    </a:cubicBezTo>
                    <a:cubicBezTo>
                      <a:pt x="6489" y="5056"/>
                      <a:pt x="6444" y="5039"/>
                      <a:pt x="6435" y="5021"/>
                    </a:cubicBezTo>
                    <a:cubicBezTo>
                      <a:pt x="6453" y="5003"/>
                      <a:pt x="6480" y="4976"/>
                      <a:pt x="6498" y="4967"/>
                    </a:cubicBezTo>
                    <a:cubicBezTo>
                      <a:pt x="6506" y="4967"/>
                      <a:pt x="6515" y="4976"/>
                      <a:pt x="6524" y="4976"/>
                    </a:cubicBezTo>
                    <a:cubicBezTo>
                      <a:pt x="6533" y="4976"/>
                      <a:pt x="6569" y="4950"/>
                      <a:pt x="6578" y="4932"/>
                    </a:cubicBezTo>
                    <a:cubicBezTo>
                      <a:pt x="6587" y="4927"/>
                      <a:pt x="6596" y="4927"/>
                      <a:pt x="6606" y="4927"/>
                    </a:cubicBezTo>
                    <a:cubicBezTo>
                      <a:pt x="6616" y="4927"/>
                      <a:pt x="6627" y="4927"/>
                      <a:pt x="6640" y="4923"/>
                    </a:cubicBezTo>
                    <a:cubicBezTo>
                      <a:pt x="6667" y="4905"/>
                      <a:pt x="6694" y="4887"/>
                      <a:pt x="6711" y="4869"/>
                    </a:cubicBezTo>
                    <a:cubicBezTo>
                      <a:pt x="6765" y="4807"/>
                      <a:pt x="6800" y="4745"/>
                      <a:pt x="6827" y="4682"/>
                    </a:cubicBezTo>
                    <a:cubicBezTo>
                      <a:pt x="6850" y="4644"/>
                      <a:pt x="6865" y="4630"/>
                      <a:pt x="6877" y="4630"/>
                    </a:cubicBezTo>
                    <a:cubicBezTo>
                      <a:pt x="6892" y="4630"/>
                      <a:pt x="6901" y="4653"/>
                      <a:pt x="6916" y="4673"/>
                    </a:cubicBezTo>
                    <a:cubicBezTo>
                      <a:pt x="6898" y="4647"/>
                      <a:pt x="6961" y="4629"/>
                      <a:pt x="6961" y="4602"/>
                    </a:cubicBezTo>
                    <a:cubicBezTo>
                      <a:pt x="6961" y="4593"/>
                      <a:pt x="6943" y="4567"/>
                      <a:pt x="6952" y="4558"/>
                    </a:cubicBezTo>
                    <a:cubicBezTo>
                      <a:pt x="6960" y="4554"/>
                      <a:pt x="6967" y="4552"/>
                      <a:pt x="6973" y="4552"/>
                    </a:cubicBezTo>
                    <a:cubicBezTo>
                      <a:pt x="6987" y="4552"/>
                      <a:pt x="6998" y="4559"/>
                      <a:pt x="7010" y="4559"/>
                    </a:cubicBezTo>
                    <a:cubicBezTo>
                      <a:pt x="7017" y="4559"/>
                      <a:pt x="7024" y="4557"/>
                      <a:pt x="7032" y="4549"/>
                    </a:cubicBezTo>
                    <a:cubicBezTo>
                      <a:pt x="7059" y="4531"/>
                      <a:pt x="7068" y="4469"/>
                      <a:pt x="7103" y="4433"/>
                    </a:cubicBezTo>
                    <a:cubicBezTo>
                      <a:pt x="7117" y="4416"/>
                      <a:pt x="7126" y="4410"/>
                      <a:pt x="7131" y="4410"/>
                    </a:cubicBezTo>
                    <a:cubicBezTo>
                      <a:pt x="7141" y="4410"/>
                      <a:pt x="7133" y="4441"/>
                      <a:pt x="7121" y="4460"/>
                    </a:cubicBezTo>
                    <a:cubicBezTo>
                      <a:pt x="7115" y="4472"/>
                      <a:pt x="7126" y="4508"/>
                      <a:pt x="7150" y="4508"/>
                    </a:cubicBezTo>
                    <a:cubicBezTo>
                      <a:pt x="7159" y="4508"/>
                      <a:pt x="7171" y="4502"/>
                      <a:pt x="7183" y="4486"/>
                    </a:cubicBezTo>
                    <a:cubicBezTo>
                      <a:pt x="7227" y="4442"/>
                      <a:pt x="7263" y="4372"/>
                      <a:pt x="7238" y="4336"/>
                    </a:cubicBezTo>
                    <a:lnTo>
                      <a:pt x="7238" y="4336"/>
                    </a:lnTo>
                    <a:cubicBezTo>
                      <a:pt x="7245" y="4346"/>
                      <a:pt x="7255" y="4350"/>
                      <a:pt x="7266" y="4350"/>
                    </a:cubicBezTo>
                    <a:cubicBezTo>
                      <a:pt x="7348" y="4350"/>
                      <a:pt x="7525" y="4140"/>
                      <a:pt x="7593" y="4140"/>
                    </a:cubicBezTo>
                    <a:cubicBezTo>
                      <a:pt x="7600" y="4140"/>
                      <a:pt x="7606" y="4143"/>
                      <a:pt x="7611" y="4148"/>
                    </a:cubicBezTo>
                    <a:cubicBezTo>
                      <a:pt x="7700" y="4139"/>
                      <a:pt x="7718" y="4041"/>
                      <a:pt x="7780" y="3979"/>
                    </a:cubicBezTo>
                    <a:cubicBezTo>
                      <a:pt x="7843" y="3925"/>
                      <a:pt x="7887" y="3898"/>
                      <a:pt x="7932" y="3863"/>
                    </a:cubicBezTo>
                    <a:cubicBezTo>
                      <a:pt x="8003" y="3809"/>
                      <a:pt x="8056" y="3738"/>
                      <a:pt x="8119" y="3685"/>
                    </a:cubicBezTo>
                    <a:cubicBezTo>
                      <a:pt x="8190" y="3640"/>
                      <a:pt x="8208" y="3658"/>
                      <a:pt x="8270" y="3613"/>
                    </a:cubicBezTo>
                    <a:cubicBezTo>
                      <a:pt x="8297" y="3596"/>
                      <a:pt x="8341" y="3569"/>
                      <a:pt x="8350" y="3542"/>
                    </a:cubicBezTo>
                    <a:cubicBezTo>
                      <a:pt x="8359" y="3507"/>
                      <a:pt x="8332" y="3507"/>
                      <a:pt x="8350" y="3498"/>
                    </a:cubicBezTo>
                    <a:cubicBezTo>
                      <a:pt x="8365" y="3489"/>
                      <a:pt x="8380" y="3485"/>
                      <a:pt x="8394" y="3485"/>
                    </a:cubicBezTo>
                    <a:cubicBezTo>
                      <a:pt x="8424" y="3485"/>
                      <a:pt x="8452" y="3502"/>
                      <a:pt x="8464" y="3529"/>
                    </a:cubicBezTo>
                    <a:lnTo>
                      <a:pt x="8464" y="3529"/>
                    </a:lnTo>
                    <a:cubicBezTo>
                      <a:pt x="8450" y="3468"/>
                      <a:pt x="8886" y="3194"/>
                      <a:pt x="8947" y="3159"/>
                    </a:cubicBezTo>
                    <a:cubicBezTo>
                      <a:pt x="9018" y="3124"/>
                      <a:pt x="9098" y="3088"/>
                      <a:pt x="9152" y="3043"/>
                    </a:cubicBezTo>
                    <a:cubicBezTo>
                      <a:pt x="9214" y="3008"/>
                      <a:pt x="9259" y="2963"/>
                      <a:pt x="9303" y="2910"/>
                    </a:cubicBezTo>
                    <a:cubicBezTo>
                      <a:pt x="9311" y="2893"/>
                      <a:pt x="9342" y="2810"/>
                      <a:pt x="9320" y="2810"/>
                    </a:cubicBezTo>
                    <a:cubicBezTo>
                      <a:pt x="9318" y="2810"/>
                      <a:pt x="9315" y="2810"/>
                      <a:pt x="9312" y="2812"/>
                    </a:cubicBezTo>
                    <a:cubicBezTo>
                      <a:pt x="9318" y="2808"/>
                      <a:pt x="9323" y="2807"/>
                      <a:pt x="9328" y="2807"/>
                    </a:cubicBezTo>
                    <a:cubicBezTo>
                      <a:pt x="9351" y="2807"/>
                      <a:pt x="9367" y="2838"/>
                      <a:pt x="9390" y="2838"/>
                    </a:cubicBezTo>
                    <a:cubicBezTo>
                      <a:pt x="9401" y="2838"/>
                      <a:pt x="9413" y="2832"/>
                      <a:pt x="9428" y="2812"/>
                    </a:cubicBezTo>
                    <a:cubicBezTo>
                      <a:pt x="9437" y="2803"/>
                      <a:pt x="9481" y="2723"/>
                      <a:pt x="9499" y="2723"/>
                    </a:cubicBezTo>
                    <a:cubicBezTo>
                      <a:pt x="9514" y="2723"/>
                      <a:pt x="9498" y="2793"/>
                      <a:pt x="9514" y="2793"/>
                    </a:cubicBezTo>
                    <a:cubicBezTo>
                      <a:pt x="9517" y="2793"/>
                      <a:pt x="9521" y="2791"/>
                      <a:pt x="9526" y="2785"/>
                    </a:cubicBezTo>
                    <a:cubicBezTo>
                      <a:pt x="9562" y="2758"/>
                      <a:pt x="9651" y="2678"/>
                      <a:pt x="9624" y="2634"/>
                    </a:cubicBezTo>
                    <a:cubicBezTo>
                      <a:pt x="9633" y="2625"/>
                      <a:pt x="9647" y="2622"/>
                      <a:pt x="9662" y="2622"/>
                    </a:cubicBezTo>
                    <a:cubicBezTo>
                      <a:pt x="9692" y="2622"/>
                      <a:pt x="9728" y="2634"/>
                      <a:pt x="9740" y="2634"/>
                    </a:cubicBezTo>
                    <a:cubicBezTo>
                      <a:pt x="9784" y="2625"/>
                      <a:pt x="9829" y="2607"/>
                      <a:pt x="9864" y="2589"/>
                    </a:cubicBezTo>
                    <a:cubicBezTo>
                      <a:pt x="9873" y="2562"/>
                      <a:pt x="9838" y="2527"/>
                      <a:pt x="9891" y="2491"/>
                    </a:cubicBezTo>
                    <a:cubicBezTo>
                      <a:pt x="9945" y="2456"/>
                      <a:pt x="9971" y="2456"/>
                      <a:pt x="10016" y="2429"/>
                    </a:cubicBezTo>
                    <a:cubicBezTo>
                      <a:pt x="10052" y="2393"/>
                      <a:pt x="10052" y="2375"/>
                      <a:pt x="10096" y="2349"/>
                    </a:cubicBezTo>
                    <a:cubicBezTo>
                      <a:pt x="10150" y="2313"/>
                      <a:pt x="10185" y="2331"/>
                      <a:pt x="10247" y="2304"/>
                    </a:cubicBezTo>
                    <a:cubicBezTo>
                      <a:pt x="10292" y="2286"/>
                      <a:pt x="10363" y="2242"/>
                      <a:pt x="10337" y="2206"/>
                    </a:cubicBezTo>
                    <a:cubicBezTo>
                      <a:pt x="10354" y="2206"/>
                      <a:pt x="10470" y="2206"/>
                      <a:pt x="10452" y="2188"/>
                    </a:cubicBezTo>
                    <a:cubicBezTo>
                      <a:pt x="10443" y="2179"/>
                      <a:pt x="10363" y="2162"/>
                      <a:pt x="10435" y="2126"/>
                    </a:cubicBezTo>
                    <a:cubicBezTo>
                      <a:pt x="10461" y="2117"/>
                      <a:pt x="10497" y="2108"/>
                      <a:pt x="10533" y="2108"/>
                    </a:cubicBezTo>
                    <a:cubicBezTo>
                      <a:pt x="10604" y="2090"/>
                      <a:pt x="10720" y="2028"/>
                      <a:pt x="10728" y="1975"/>
                    </a:cubicBezTo>
                    <a:cubicBezTo>
                      <a:pt x="10728" y="1985"/>
                      <a:pt x="10748" y="1989"/>
                      <a:pt x="10773" y="1989"/>
                    </a:cubicBezTo>
                    <a:cubicBezTo>
                      <a:pt x="10811" y="1989"/>
                      <a:pt x="10864" y="1980"/>
                      <a:pt x="10880" y="1975"/>
                    </a:cubicBezTo>
                    <a:cubicBezTo>
                      <a:pt x="10862" y="1939"/>
                      <a:pt x="10907" y="1930"/>
                      <a:pt x="10951" y="1903"/>
                    </a:cubicBezTo>
                    <a:cubicBezTo>
                      <a:pt x="10996" y="1877"/>
                      <a:pt x="10978" y="1894"/>
                      <a:pt x="10987" y="1859"/>
                    </a:cubicBezTo>
                    <a:cubicBezTo>
                      <a:pt x="10987" y="1832"/>
                      <a:pt x="11138" y="1796"/>
                      <a:pt x="11174" y="1779"/>
                    </a:cubicBezTo>
                    <a:cubicBezTo>
                      <a:pt x="11218" y="1761"/>
                      <a:pt x="11201" y="1752"/>
                      <a:pt x="11236" y="1725"/>
                    </a:cubicBezTo>
                    <a:cubicBezTo>
                      <a:pt x="11263" y="1707"/>
                      <a:pt x="11334" y="1672"/>
                      <a:pt x="11388" y="1645"/>
                    </a:cubicBezTo>
                    <a:cubicBezTo>
                      <a:pt x="11468" y="1601"/>
                      <a:pt x="11513" y="1575"/>
                      <a:pt x="11536" y="1523"/>
                    </a:cubicBezTo>
                    <a:lnTo>
                      <a:pt x="11536" y="1523"/>
                    </a:lnTo>
                    <a:cubicBezTo>
                      <a:pt x="11530" y="1543"/>
                      <a:pt x="11528" y="1563"/>
                      <a:pt x="11539" y="1574"/>
                    </a:cubicBezTo>
                    <a:cubicBezTo>
                      <a:pt x="11542" y="1576"/>
                      <a:pt x="11545" y="1577"/>
                      <a:pt x="11548" y="1577"/>
                    </a:cubicBezTo>
                    <a:cubicBezTo>
                      <a:pt x="11569" y="1577"/>
                      <a:pt x="11603" y="1536"/>
                      <a:pt x="11610" y="1520"/>
                    </a:cubicBezTo>
                    <a:cubicBezTo>
                      <a:pt x="11632" y="1472"/>
                      <a:pt x="11659" y="1453"/>
                      <a:pt x="11692" y="1453"/>
                    </a:cubicBezTo>
                    <a:cubicBezTo>
                      <a:pt x="11713" y="1453"/>
                      <a:pt x="11737" y="1461"/>
                      <a:pt x="11762" y="1476"/>
                    </a:cubicBezTo>
                    <a:cubicBezTo>
                      <a:pt x="11765" y="1477"/>
                      <a:pt x="11767" y="1478"/>
                      <a:pt x="11770" y="1478"/>
                    </a:cubicBezTo>
                    <a:cubicBezTo>
                      <a:pt x="11803" y="1478"/>
                      <a:pt x="11826" y="1362"/>
                      <a:pt x="11853" y="1362"/>
                    </a:cubicBezTo>
                    <a:cubicBezTo>
                      <a:pt x="11858" y="1362"/>
                      <a:pt x="11863" y="1367"/>
                      <a:pt x="11869" y="1378"/>
                    </a:cubicBezTo>
                    <a:cubicBezTo>
                      <a:pt x="11872" y="1387"/>
                      <a:pt x="11882" y="1391"/>
                      <a:pt x="11894" y="1391"/>
                    </a:cubicBezTo>
                    <a:cubicBezTo>
                      <a:pt x="11944" y="1391"/>
                      <a:pt x="12043" y="1330"/>
                      <a:pt x="12029" y="1280"/>
                    </a:cubicBezTo>
                    <a:lnTo>
                      <a:pt x="12029" y="1280"/>
                    </a:lnTo>
                    <a:cubicBezTo>
                      <a:pt x="12038" y="1306"/>
                      <a:pt x="12065" y="1306"/>
                      <a:pt x="12109" y="1306"/>
                    </a:cubicBezTo>
                    <a:cubicBezTo>
                      <a:pt x="12127" y="1306"/>
                      <a:pt x="12145" y="1289"/>
                      <a:pt x="12171" y="1271"/>
                    </a:cubicBezTo>
                    <a:cubicBezTo>
                      <a:pt x="12216" y="1253"/>
                      <a:pt x="12243" y="1262"/>
                      <a:pt x="12287" y="1244"/>
                    </a:cubicBezTo>
                    <a:cubicBezTo>
                      <a:pt x="12341" y="1226"/>
                      <a:pt x="12358" y="1191"/>
                      <a:pt x="12403" y="1173"/>
                    </a:cubicBezTo>
                    <a:cubicBezTo>
                      <a:pt x="12448" y="1155"/>
                      <a:pt x="12501" y="1137"/>
                      <a:pt x="12546" y="1119"/>
                    </a:cubicBezTo>
                    <a:cubicBezTo>
                      <a:pt x="12617" y="1111"/>
                      <a:pt x="12688" y="1093"/>
                      <a:pt x="12750" y="1057"/>
                    </a:cubicBezTo>
                    <a:cubicBezTo>
                      <a:pt x="12777" y="1039"/>
                      <a:pt x="12804" y="986"/>
                      <a:pt x="12822" y="977"/>
                    </a:cubicBezTo>
                    <a:cubicBezTo>
                      <a:pt x="12823" y="976"/>
                      <a:pt x="12825" y="976"/>
                      <a:pt x="12827" y="976"/>
                    </a:cubicBezTo>
                    <a:cubicBezTo>
                      <a:pt x="12846" y="976"/>
                      <a:pt x="12878" y="1013"/>
                      <a:pt x="12902" y="1013"/>
                    </a:cubicBezTo>
                    <a:cubicBezTo>
                      <a:pt x="12937" y="1013"/>
                      <a:pt x="12955" y="959"/>
                      <a:pt x="12964" y="941"/>
                    </a:cubicBezTo>
                    <a:cubicBezTo>
                      <a:pt x="12964" y="925"/>
                      <a:pt x="12948" y="860"/>
                      <a:pt x="12999" y="860"/>
                    </a:cubicBezTo>
                    <a:cubicBezTo>
                      <a:pt x="13002" y="860"/>
                      <a:pt x="13005" y="861"/>
                      <a:pt x="13009" y="861"/>
                    </a:cubicBezTo>
                    <a:cubicBezTo>
                      <a:pt x="13055" y="869"/>
                      <a:pt x="13074" y="890"/>
                      <a:pt x="13119" y="890"/>
                    </a:cubicBezTo>
                    <a:cubicBezTo>
                      <a:pt x="13126" y="890"/>
                      <a:pt x="13134" y="889"/>
                      <a:pt x="13142" y="888"/>
                    </a:cubicBezTo>
                    <a:cubicBezTo>
                      <a:pt x="13222" y="880"/>
                      <a:pt x="13230" y="786"/>
                      <a:pt x="13289" y="786"/>
                    </a:cubicBezTo>
                    <a:cubicBezTo>
                      <a:pt x="13296" y="786"/>
                      <a:pt x="13303" y="787"/>
                      <a:pt x="13312" y="790"/>
                    </a:cubicBezTo>
                    <a:cubicBezTo>
                      <a:pt x="13319" y="794"/>
                      <a:pt x="13329" y="795"/>
                      <a:pt x="13339" y="795"/>
                    </a:cubicBezTo>
                    <a:cubicBezTo>
                      <a:pt x="13406" y="795"/>
                      <a:pt x="13524" y="734"/>
                      <a:pt x="13570" y="719"/>
                    </a:cubicBezTo>
                    <a:cubicBezTo>
                      <a:pt x="13614" y="692"/>
                      <a:pt x="13668" y="665"/>
                      <a:pt x="13721" y="656"/>
                    </a:cubicBezTo>
                    <a:cubicBezTo>
                      <a:pt x="13733" y="656"/>
                      <a:pt x="13793" y="660"/>
                      <a:pt x="13831" y="660"/>
                    </a:cubicBezTo>
                    <a:cubicBezTo>
                      <a:pt x="13850" y="660"/>
                      <a:pt x="13864" y="659"/>
                      <a:pt x="13864" y="656"/>
                    </a:cubicBezTo>
                    <a:cubicBezTo>
                      <a:pt x="13855" y="647"/>
                      <a:pt x="13810" y="638"/>
                      <a:pt x="13837" y="603"/>
                    </a:cubicBezTo>
                    <a:cubicBezTo>
                      <a:pt x="13864" y="594"/>
                      <a:pt x="13891" y="585"/>
                      <a:pt x="13917" y="576"/>
                    </a:cubicBezTo>
                    <a:cubicBezTo>
                      <a:pt x="13938" y="568"/>
                      <a:pt x="13968" y="562"/>
                      <a:pt x="13995" y="562"/>
                    </a:cubicBezTo>
                    <a:cubicBezTo>
                      <a:pt x="14025" y="562"/>
                      <a:pt x="14051" y="569"/>
                      <a:pt x="14058" y="589"/>
                    </a:cubicBezTo>
                    <a:lnTo>
                      <a:pt x="14058" y="589"/>
                    </a:lnTo>
                    <a:cubicBezTo>
                      <a:pt x="14047" y="547"/>
                      <a:pt x="14056" y="535"/>
                      <a:pt x="14074" y="535"/>
                    </a:cubicBezTo>
                    <a:cubicBezTo>
                      <a:pt x="14101" y="535"/>
                      <a:pt x="14150" y="562"/>
                      <a:pt x="14189" y="562"/>
                    </a:cubicBezTo>
                    <a:cubicBezTo>
                      <a:pt x="14197" y="562"/>
                      <a:pt x="14204" y="561"/>
                      <a:pt x="14211" y="558"/>
                    </a:cubicBezTo>
                    <a:cubicBezTo>
                      <a:pt x="14282" y="523"/>
                      <a:pt x="14265" y="469"/>
                      <a:pt x="14345" y="443"/>
                    </a:cubicBezTo>
                    <a:lnTo>
                      <a:pt x="14452" y="443"/>
                    </a:lnTo>
                    <a:cubicBezTo>
                      <a:pt x="14567" y="443"/>
                      <a:pt x="14514" y="389"/>
                      <a:pt x="14630" y="380"/>
                    </a:cubicBezTo>
                    <a:cubicBezTo>
                      <a:pt x="14701" y="380"/>
                      <a:pt x="14772" y="371"/>
                      <a:pt x="14835" y="353"/>
                    </a:cubicBezTo>
                    <a:cubicBezTo>
                      <a:pt x="14861" y="353"/>
                      <a:pt x="14924" y="309"/>
                      <a:pt x="14933" y="309"/>
                    </a:cubicBezTo>
                    <a:cubicBezTo>
                      <a:pt x="14940" y="308"/>
                      <a:pt x="14947" y="308"/>
                      <a:pt x="14954" y="308"/>
                    </a:cubicBezTo>
                    <a:cubicBezTo>
                      <a:pt x="15033" y="308"/>
                      <a:pt x="15122" y="338"/>
                      <a:pt x="15205" y="338"/>
                    </a:cubicBezTo>
                    <a:cubicBezTo>
                      <a:pt x="15240" y="338"/>
                      <a:pt x="15275" y="333"/>
                      <a:pt x="15307" y="318"/>
                    </a:cubicBezTo>
                    <a:cubicBezTo>
                      <a:pt x="15360" y="291"/>
                      <a:pt x="15307" y="282"/>
                      <a:pt x="15378" y="273"/>
                    </a:cubicBezTo>
                    <a:cubicBezTo>
                      <a:pt x="15405" y="282"/>
                      <a:pt x="15431" y="291"/>
                      <a:pt x="15458" y="291"/>
                    </a:cubicBezTo>
                    <a:cubicBezTo>
                      <a:pt x="15476" y="291"/>
                      <a:pt x="15476" y="273"/>
                      <a:pt x="15494" y="264"/>
                    </a:cubicBezTo>
                    <a:cubicBezTo>
                      <a:pt x="15526" y="254"/>
                      <a:pt x="15564" y="251"/>
                      <a:pt x="15607" y="251"/>
                    </a:cubicBezTo>
                    <a:cubicBezTo>
                      <a:pt x="15691" y="251"/>
                      <a:pt x="15789" y="264"/>
                      <a:pt x="15877" y="264"/>
                    </a:cubicBezTo>
                    <a:cubicBezTo>
                      <a:pt x="15944" y="264"/>
                      <a:pt x="16006" y="257"/>
                      <a:pt x="16051" y="231"/>
                    </a:cubicBezTo>
                    <a:lnTo>
                      <a:pt x="16051" y="231"/>
                    </a:lnTo>
                    <a:cubicBezTo>
                      <a:pt x="16047" y="232"/>
                      <a:pt x="16043" y="234"/>
                      <a:pt x="16038" y="235"/>
                    </a:cubicBezTo>
                    <a:lnTo>
                      <a:pt x="16038" y="235"/>
                    </a:lnTo>
                    <a:cubicBezTo>
                      <a:pt x="16057" y="225"/>
                      <a:pt x="16073" y="186"/>
                      <a:pt x="16080" y="143"/>
                    </a:cubicBezTo>
                    <a:lnTo>
                      <a:pt x="16080" y="143"/>
                    </a:lnTo>
                    <a:cubicBezTo>
                      <a:pt x="16102" y="174"/>
                      <a:pt x="16168" y="203"/>
                      <a:pt x="16218" y="203"/>
                    </a:cubicBezTo>
                    <a:cubicBezTo>
                      <a:pt x="16258" y="203"/>
                      <a:pt x="16289" y="184"/>
                      <a:pt x="16278" y="134"/>
                    </a:cubicBezTo>
                    <a:lnTo>
                      <a:pt x="16278" y="134"/>
                    </a:lnTo>
                    <a:cubicBezTo>
                      <a:pt x="16293" y="167"/>
                      <a:pt x="16502" y="177"/>
                      <a:pt x="16536" y="229"/>
                    </a:cubicBezTo>
                    <a:cubicBezTo>
                      <a:pt x="16546" y="245"/>
                      <a:pt x="16553" y="251"/>
                      <a:pt x="16560" y="251"/>
                    </a:cubicBezTo>
                    <a:cubicBezTo>
                      <a:pt x="16573" y="251"/>
                      <a:pt x="16585" y="234"/>
                      <a:pt x="16607" y="229"/>
                    </a:cubicBezTo>
                    <a:cubicBezTo>
                      <a:pt x="16620" y="226"/>
                      <a:pt x="16633" y="225"/>
                      <a:pt x="16646" y="225"/>
                    </a:cubicBezTo>
                    <a:cubicBezTo>
                      <a:pt x="16678" y="225"/>
                      <a:pt x="16709" y="231"/>
                      <a:pt x="16741" y="238"/>
                    </a:cubicBezTo>
                    <a:cubicBezTo>
                      <a:pt x="16946" y="247"/>
                      <a:pt x="17159" y="309"/>
                      <a:pt x="17346" y="407"/>
                    </a:cubicBezTo>
                    <a:cubicBezTo>
                      <a:pt x="17440" y="450"/>
                      <a:pt x="17581" y="593"/>
                      <a:pt x="17674" y="593"/>
                    </a:cubicBezTo>
                    <a:cubicBezTo>
                      <a:pt x="17695" y="593"/>
                      <a:pt x="17714" y="586"/>
                      <a:pt x="17729" y="567"/>
                    </a:cubicBezTo>
                    <a:cubicBezTo>
                      <a:pt x="17729" y="567"/>
                      <a:pt x="17780" y="537"/>
                      <a:pt x="17801" y="537"/>
                    </a:cubicBezTo>
                    <a:cubicBezTo>
                      <a:pt x="17808" y="537"/>
                      <a:pt x="17812" y="540"/>
                      <a:pt x="17810" y="549"/>
                    </a:cubicBezTo>
                    <a:cubicBezTo>
                      <a:pt x="17819" y="585"/>
                      <a:pt x="17810" y="612"/>
                      <a:pt x="17792" y="638"/>
                    </a:cubicBezTo>
                    <a:cubicBezTo>
                      <a:pt x="17765" y="683"/>
                      <a:pt x="17738" y="736"/>
                      <a:pt x="17712" y="790"/>
                    </a:cubicBezTo>
                    <a:cubicBezTo>
                      <a:pt x="17724" y="790"/>
                      <a:pt x="17728" y="782"/>
                      <a:pt x="17737" y="782"/>
                    </a:cubicBezTo>
                    <a:cubicBezTo>
                      <a:pt x="17741" y="782"/>
                      <a:pt x="17747" y="784"/>
                      <a:pt x="17756" y="790"/>
                    </a:cubicBezTo>
                    <a:cubicBezTo>
                      <a:pt x="17783" y="799"/>
                      <a:pt x="17810" y="817"/>
                      <a:pt x="17827" y="843"/>
                    </a:cubicBezTo>
                    <a:cubicBezTo>
                      <a:pt x="17863" y="879"/>
                      <a:pt x="17899" y="941"/>
                      <a:pt x="17872" y="968"/>
                    </a:cubicBezTo>
                    <a:cubicBezTo>
                      <a:pt x="17883" y="960"/>
                      <a:pt x="17892" y="957"/>
                      <a:pt x="17900" y="957"/>
                    </a:cubicBezTo>
                    <a:cubicBezTo>
                      <a:pt x="17935" y="957"/>
                      <a:pt x="17951" y="1015"/>
                      <a:pt x="17992" y="1015"/>
                    </a:cubicBezTo>
                    <a:cubicBezTo>
                      <a:pt x="17996" y="1015"/>
                      <a:pt x="18001" y="1014"/>
                      <a:pt x="18006" y="1013"/>
                    </a:cubicBezTo>
                    <a:cubicBezTo>
                      <a:pt x="18014" y="1010"/>
                      <a:pt x="18025" y="1009"/>
                      <a:pt x="18037" y="1009"/>
                    </a:cubicBezTo>
                    <a:cubicBezTo>
                      <a:pt x="18074" y="1009"/>
                      <a:pt x="18117" y="1025"/>
                      <a:pt x="18104" y="1093"/>
                    </a:cubicBezTo>
                    <a:cubicBezTo>
                      <a:pt x="18095" y="1128"/>
                      <a:pt x="18059" y="1128"/>
                      <a:pt x="18059" y="1182"/>
                    </a:cubicBezTo>
                    <a:cubicBezTo>
                      <a:pt x="18059" y="1209"/>
                      <a:pt x="18068" y="1253"/>
                      <a:pt x="18104" y="1253"/>
                    </a:cubicBezTo>
                    <a:cubicBezTo>
                      <a:pt x="18130" y="1253"/>
                      <a:pt x="18130" y="1262"/>
                      <a:pt x="18148" y="1315"/>
                    </a:cubicBezTo>
                    <a:cubicBezTo>
                      <a:pt x="18157" y="1333"/>
                      <a:pt x="18139" y="1324"/>
                      <a:pt x="18121" y="1342"/>
                    </a:cubicBezTo>
                    <a:cubicBezTo>
                      <a:pt x="18086" y="1396"/>
                      <a:pt x="18228" y="1494"/>
                      <a:pt x="18202" y="1574"/>
                    </a:cubicBezTo>
                    <a:cubicBezTo>
                      <a:pt x="18210" y="1627"/>
                      <a:pt x="18300" y="1690"/>
                      <a:pt x="18291" y="1707"/>
                    </a:cubicBezTo>
                    <a:cubicBezTo>
                      <a:pt x="18282" y="1725"/>
                      <a:pt x="18237" y="1743"/>
                      <a:pt x="18246" y="1761"/>
                    </a:cubicBezTo>
                    <a:cubicBezTo>
                      <a:pt x="18255" y="1779"/>
                      <a:pt x="18291" y="1770"/>
                      <a:pt x="18317" y="1805"/>
                    </a:cubicBezTo>
                    <a:lnTo>
                      <a:pt x="18228" y="1868"/>
                    </a:lnTo>
                    <a:cubicBezTo>
                      <a:pt x="18291" y="1903"/>
                      <a:pt x="18317" y="1975"/>
                      <a:pt x="18291" y="2046"/>
                    </a:cubicBezTo>
                    <a:cubicBezTo>
                      <a:pt x="18273" y="2090"/>
                      <a:pt x="18264" y="2135"/>
                      <a:pt x="18264" y="2179"/>
                    </a:cubicBezTo>
                    <a:cubicBezTo>
                      <a:pt x="18264" y="2192"/>
                      <a:pt x="18278" y="2223"/>
                      <a:pt x="18285" y="2223"/>
                    </a:cubicBezTo>
                    <a:cubicBezTo>
                      <a:pt x="18289" y="2223"/>
                      <a:pt x="18291" y="2219"/>
                      <a:pt x="18291" y="2206"/>
                    </a:cubicBezTo>
                    <a:cubicBezTo>
                      <a:pt x="18291" y="2233"/>
                      <a:pt x="18291" y="2268"/>
                      <a:pt x="18291" y="2304"/>
                    </a:cubicBezTo>
                    <a:cubicBezTo>
                      <a:pt x="18291" y="2340"/>
                      <a:pt x="18291" y="2344"/>
                      <a:pt x="18293" y="2344"/>
                    </a:cubicBezTo>
                    <a:cubicBezTo>
                      <a:pt x="18294" y="2344"/>
                      <a:pt x="18295" y="2344"/>
                      <a:pt x="18296" y="2344"/>
                    </a:cubicBezTo>
                    <a:cubicBezTo>
                      <a:pt x="18299" y="2344"/>
                      <a:pt x="18303" y="2346"/>
                      <a:pt x="18308" y="2358"/>
                    </a:cubicBezTo>
                    <a:cubicBezTo>
                      <a:pt x="18335" y="2393"/>
                      <a:pt x="18282" y="2500"/>
                      <a:pt x="18273" y="2536"/>
                    </a:cubicBezTo>
                    <a:cubicBezTo>
                      <a:pt x="18255" y="2589"/>
                      <a:pt x="18255" y="2643"/>
                      <a:pt x="18255" y="2705"/>
                    </a:cubicBezTo>
                    <a:cubicBezTo>
                      <a:pt x="18273" y="2741"/>
                      <a:pt x="18335" y="2723"/>
                      <a:pt x="18273" y="2803"/>
                    </a:cubicBezTo>
                    <a:cubicBezTo>
                      <a:pt x="18235" y="2818"/>
                      <a:pt x="18197" y="2891"/>
                      <a:pt x="18230" y="2891"/>
                    </a:cubicBezTo>
                    <a:cubicBezTo>
                      <a:pt x="18236" y="2891"/>
                      <a:pt x="18244" y="2888"/>
                      <a:pt x="18255" y="2883"/>
                    </a:cubicBezTo>
                    <a:cubicBezTo>
                      <a:pt x="18308" y="2901"/>
                      <a:pt x="18308" y="2963"/>
                      <a:pt x="18264" y="3017"/>
                    </a:cubicBezTo>
                    <a:cubicBezTo>
                      <a:pt x="18228" y="3061"/>
                      <a:pt x="18193" y="3043"/>
                      <a:pt x="18193" y="3132"/>
                    </a:cubicBezTo>
                    <a:cubicBezTo>
                      <a:pt x="18193" y="3141"/>
                      <a:pt x="18237" y="3275"/>
                      <a:pt x="18219" y="3275"/>
                    </a:cubicBezTo>
                    <a:cubicBezTo>
                      <a:pt x="18212" y="3275"/>
                      <a:pt x="18198" y="3213"/>
                      <a:pt x="18179" y="3213"/>
                    </a:cubicBezTo>
                    <a:cubicBezTo>
                      <a:pt x="18175" y="3213"/>
                      <a:pt x="18170" y="3216"/>
                      <a:pt x="18166" y="3222"/>
                    </a:cubicBezTo>
                    <a:cubicBezTo>
                      <a:pt x="18139" y="3257"/>
                      <a:pt x="18166" y="3346"/>
                      <a:pt x="18175" y="3373"/>
                    </a:cubicBezTo>
                    <a:cubicBezTo>
                      <a:pt x="18166" y="3426"/>
                      <a:pt x="18148" y="3480"/>
                      <a:pt x="18112" y="3524"/>
                    </a:cubicBezTo>
                    <a:cubicBezTo>
                      <a:pt x="18086" y="3551"/>
                      <a:pt x="18059" y="3596"/>
                      <a:pt x="18041" y="3631"/>
                    </a:cubicBezTo>
                    <a:cubicBezTo>
                      <a:pt x="18023" y="3694"/>
                      <a:pt x="18015" y="3747"/>
                      <a:pt x="18006" y="3809"/>
                    </a:cubicBezTo>
                    <a:cubicBezTo>
                      <a:pt x="17997" y="3872"/>
                      <a:pt x="18023" y="3907"/>
                      <a:pt x="17979" y="3934"/>
                    </a:cubicBezTo>
                    <a:cubicBezTo>
                      <a:pt x="17925" y="3970"/>
                      <a:pt x="17890" y="4032"/>
                      <a:pt x="17881" y="4094"/>
                    </a:cubicBezTo>
                    <a:cubicBezTo>
                      <a:pt x="17872" y="4139"/>
                      <a:pt x="17908" y="4139"/>
                      <a:pt x="17934" y="4148"/>
                    </a:cubicBezTo>
                    <a:lnTo>
                      <a:pt x="17934" y="4148"/>
                    </a:lnTo>
                    <a:cubicBezTo>
                      <a:pt x="17929" y="4146"/>
                      <a:pt x="17924" y="4145"/>
                      <a:pt x="17919" y="4145"/>
                    </a:cubicBezTo>
                    <a:cubicBezTo>
                      <a:pt x="17849" y="4145"/>
                      <a:pt x="17810" y="4312"/>
                      <a:pt x="17819" y="4371"/>
                    </a:cubicBezTo>
                    <a:cubicBezTo>
                      <a:pt x="17827" y="4415"/>
                      <a:pt x="17810" y="4460"/>
                      <a:pt x="17774" y="4477"/>
                    </a:cubicBezTo>
                    <a:cubicBezTo>
                      <a:pt x="17752" y="4477"/>
                      <a:pt x="17754" y="4447"/>
                      <a:pt x="17740" y="4447"/>
                    </a:cubicBezTo>
                    <a:cubicBezTo>
                      <a:pt x="17737" y="4447"/>
                      <a:pt x="17734" y="4448"/>
                      <a:pt x="17729" y="4451"/>
                    </a:cubicBezTo>
                    <a:cubicBezTo>
                      <a:pt x="17703" y="4469"/>
                      <a:pt x="17721" y="4504"/>
                      <a:pt x="17712" y="4531"/>
                    </a:cubicBezTo>
                    <a:cubicBezTo>
                      <a:pt x="17712" y="4584"/>
                      <a:pt x="17685" y="4638"/>
                      <a:pt x="17640" y="4673"/>
                    </a:cubicBezTo>
                    <a:cubicBezTo>
                      <a:pt x="17636" y="4670"/>
                      <a:pt x="17632" y="4669"/>
                      <a:pt x="17628" y="4669"/>
                    </a:cubicBezTo>
                    <a:cubicBezTo>
                      <a:pt x="17603" y="4669"/>
                      <a:pt x="17630" y="4757"/>
                      <a:pt x="17614" y="4780"/>
                    </a:cubicBezTo>
                    <a:cubicBezTo>
                      <a:pt x="17596" y="4852"/>
                      <a:pt x="17534" y="4923"/>
                      <a:pt x="17534" y="4994"/>
                    </a:cubicBezTo>
                    <a:cubicBezTo>
                      <a:pt x="17525" y="5065"/>
                      <a:pt x="17498" y="5128"/>
                      <a:pt x="17453" y="5181"/>
                    </a:cubicBezTo>
                    <a:cubicBezTo>
                      <a:pt x="17409" y="5243"/>
                      <a:pt x="17329" y="5341"/>
                      <a:pt x="17329" y="5422"/>
                    </a:cubicBezTo>
                    <a:cubicBezTo>
                      <a:pt x="17329" y="5448"/>
                      <a:pt x="17275" y="5457"/>
                      <a:pt x="17257" y="5475"/>
                    </a:cubicBezTo>
                    <a:cubicBezTo>
                      <a:pt x="17240" y="5493"/>
                      <a:pt x="17240" y="5537"/>
                      <a:pt x="17213" y="5582"/>
                    </a:cubicBezTo>
                    <a:cubicBezTo>
                      <a:pt x="17186" y="5626"/>
                      <a:pt x="17159" y="5680"/>
                      <a:pt x="17133" y="5733"/>
                    </a:cubicBezTo>
                    <a:cubicBezTo>
                      <a:pt x="17115" y="5787"/>
                      <a:pt x="17151" y="5787"/>
                      <a:pt x="17097" y="5831"/>
                    </a:cubicBezTo>
                    <a:cubicBezTo>
                      <a:pt x="17044" y="5876"/>
                      <a:pt x="16928" y="5983"/>
                      <a:pt x="17008" y="6036"/>
                    </a:cubicBezTo>
                    <a:cubicBezTo>
                      <a:pt x="17002" y="6032"/>
                      <a:pt x="16996" y="6030"/>
                      <a:pt x="16989" y="6030"/>
                    </a:cubicBezTo>
                    <a:cubicBezTo>
                      <a:pt x="16905" y="6030"/>
                      <a:pt x="16767" y="6318"/>
                      <a:pt x="16759" y="6392"/>
                    </a:cubicBezTo>
                    <a:cubicBezTo>
                      <a:pt x="16750" y="6473"/>
                      <a:pt x="16580" y="6455"/>
                      <a:pt x="16616" y="6562"/>
                    </a:cubicBezTo>
                    <a:cubicBezTo>
                      <a:pt x="16625" y="6615"/>
                      <a:pt x="16661" y="6651"/>
                      <a:pt x="16580" y="6686"/>
                    </a:cubicBezTo>
                    <a:cubicBezTo>
                      <a:pt x="16554" y="6731"/>
                      <a:pt x="16527" y="6776"/>
                      <a:pt x="16509" y="6820"/>
                    </a:cubicBezTo>
                    <a:cubicBezTo>
                      <a:pt x="16502" y="6820"/>
                      <a:pt x="16507" y="6789"/>
                      <a:pt x="16493" y="6789"/>
                    </a:cubicBezTo>
                    <a:cubicBezTo>
                      <a:pt x="16490" y="6789"/>
                      <a:pt x="16487" y="6790"/>
                      <a:pt x="16482" y="6793"/>
                    </a:cubicBezTo>
                    <a:cubicBezTo>
                      <a:pt x="16456" y="6820"/>
                      <a:pt x="16438" y="6847"/>
                      <a:pt x="16420" y="6873"/>
                    </a:cubicBezTo>
                    <a:cubicBezTo>
                      <a:pt x="16376" y="6945"/>
                      <a:pt x="16287" y="6998"/>
                      <a:pt x="16251" y="7069"/>
                    </a:cubicBezTo>
                    <a:cubicBezTo>
                      <a:pt x="16274" y="7053"/>
                      <a:pt x="16300" y="7045"/>
                      <a:pt x="16324" y="7045"/>
                    </a:cubicBezTo>
                    <a:cubicBezTo>
                      <a:pt x="16365" y="7045"/>
                      <a:pt x="16399" y="7069"/>
                      <a:pt x="16393" y="7114"/>
                    </a:cubicBezTo>
                    <a:cubicBezTo>
                      <a:pt x="16383" y="7132"/>
                      <a:pt x="16373" y="7139"/>
                      <a:pt x="16364" y="7139"/>
                    </a:cubicBezTo>
                    <a:cubicBezTo>
                      <a:pt x="16343" y="7139"/>
                      <a:pt x="16326" y="7100"/>
                      <a:pt x="16313" y="7087"/>
                    </a:cubicBezTo>
                    <a:cubicBezTo>
                      <a:pt x="16313" y="7087"/>
                      <a:pt x="16312" y="7087"/>
                      <a:pt x="16312" y="7087"/>
                    </a:cubicBezTo>
                    <a:cubicBezTo>
                      <a:pt x="16300" y="7087"/>
                      <a:pt x="16259" y="7169"/>
                      <a:pt x="16233" y="7194"/>
                    </a:cubicBezTo>
                    <a:cubicBezTo>
                      <a:pt x="16206" y="7221"/>
                      <a:pt x="16135" y="7230"/>
                      <a:pt x="16135" y="7256"/>
                    </a:cubicBezTo>
                    <a:cubicBezTo>
                      <a:pt x="16135" y="7274"/>
                      <a:pt x="16153" y="7310"/>
                      <a:pt x="16117" y="7337"/>
                    </a:cubicBezTo>
                    <a:cubicBezTo>
                      <a:pt x="16064" y="7381"/>
                      <a:pt x="16010" y="7426"/>
                      <a:pt x="15957" y="7479"/>
                    </a:cubicBezTo>
                    <a:cubicBezTo>
                      <a:pt x="15960" y="7478"/>
                      <a:pt x="15962" y="7477"/>
                      <a:pt x="15964" y="7477"/>
                    </a:cubicBezTo>
                    <a:cubicBezTo>
                      <a:pt x="16000" y="7477"/>
                      <a:pt x="15805" y="7730"/>
                      <a:pt x="15788" y="7755"/>
                    </a:cubicBezTo>
                    <a:cubicBezTo>
                      <a:pt x="15779" y="7791"/>
                      <a:pt x="15850" y="7773"/>
                      <a:pt x="15841" y="7818"/>
                    </a:cubicBezTo>
                    <a:cubicBezTo>
                      <a:pt x="15837" y="7837"/>
                      <a:pt x="15821" y="7843"/>
                      <a:pt x="15802" y="7843"/>
                    </a:cubicBezTo>
                    <a:cubicBezTo>
                      <a:pt x="15780" y="7843"/>
                      <a:pt x="15755" y="7834"/>
                      <a:pt x="15746" y="7829"/>
                    </a:cubicBezTo>
                    <a:lnTo>
                      <a:pt x="15746" y="7829"/>
                    </a:lnTo>
                    <a:cubicBezTo>
                      <a:pt x="15769" y="7848"/>
                      <a:pt x="15760" y="7889"/>
                      <a:pt x="15734" y="7898"/>
                    </a:cubicBezTo>
                    <a:cubicBezTo>
                      <a:pt x="15727" y="7902"/>
                      <a:pt x="15720" y="7903"/>
                      <a:pt x="15714" y="7903"/>
                    </a:cubicBezTo>
                    <a:cubicBezTo>
                      <a:pt x="15697" y="7903"/>
                      <a:pt x="15684" y="7893"/>
                      <a:pt x="15670" y="7893"/>
                    </a:cubicBezTo>
                    <a:cubicBezTo>
                      <a:pt x="15665" y="7893"/>
                      <a:pt x="15660" y="7894"/>
                      <a:pt x="15654" y="7898"/>
                    </a:cubicBezTo>
                    <a:cubicBezTo>
                      <a:pt x="15618" y="7925"/>
                      <a:pt x="15681" y="7987"/>
                      <a:pt x="15636" y="8031"/>
                    </a:cubicBezTo>
                    <a:cubicBezTo>
                      <a:pt x="15618" y="8049"/>
                      <a:pt x="15503" y="8076"/>
                      <a:pt x="15529" y="8094"/>
                    </a:cubicBezTo>
                    <a:cubicBezTo>
                      <a:pt x="15556" y="8112"/>
                      <a:pt x="15583" y="8085"/>
                      <a:pt x="15565" y="8129"/>
                    </a:cubicBezTo>
                    <a:cubicBezTo>
                      <a:pt x="15565" y="8138"/>
                      <a:pt x="15547" y="8156"/>
                      <a:pt x="15538" y="8165"/>
                    </a:cubicBezTo>
                    <a:cubicBezTo>
                      <a:pt x="15533" y="8167"/>
                      <a:pt x="15529" y="8168"/>
                      <a:pt x="15524" y="8168"/>
                    </a:cubicBezTo>
                    <a:cubicBezTo>
                      <a:pt x="15499" y="8168"/>
                      <a:pt x="15486" y="8137"/>
                      <a:pt x="15464" y="8137"/>
                    </a:cubicBezTo>
                    <a:cubicBezTo>
                      <a:pt x="15457" y="8137"/>
                      <a:pt x="15449" y="8140"/>
                      <a:pt x="15440" y="8147"/>
                    </a:cubicBezTo>
                    <a:cubicBezTo>
                      <a:pt x="15414" y="8183"/>
                      <a:pt x="15387" y="8210"/>
                      <a:pt x="15369" y="8245"/>
                    </a:cubicBezTo>
                    <a:cubicBezTo>
                      <a:pt x="15360" y="8263"/>
                      <a:pt x="15360" y="8281"/>
                      <a:pt x="15369" y="8290"/>
                    </a:cubicBezTo>
                    <a:cubicBezTo>
                      <a:pt x="15325" y="8343"/>
                      <a:pt x="15271" y="8406"/>
                      <a:pt x="15235" y="8459"/>
                    </a:cubicBezTo>
                    <a:cubicBezTo>
                      <a:pt x="15206" y="8500"/>
                      <a:pt x="15200" y="8530"/>
                      <a:pt x="15220" y="8530"/>
                    </a:cubicBezTo>
                    <a:cubicBezTo>
                      <a:pt x="15230" y="8530"/>
                      <a:pt x="15247" y="8522"/>
                      <a:pt x="15271" y="8503"/>
                    </a:cubicBezTo>
                    <a:lnTo>
                      <a:pt x="15271" y="8503"/>
                    </a:lnTo>
                    <a:cubicBezTo>
                      <a:pt x="15235" y="8557"/>
                      <a:pt x="15182" y="8601"/>
                      <a:pt x="15129" y="8628"/>
                    </a:cubicBezTo>
                    <a:cubicBezTo>
                      <a:pt x="15084" y="8637"/>
                      <a:pt x="15013" y="8664"/>
                      <a:pt x="14995" y="8726"/>
                    </a:cubicBezTo>
                    <a:cubicBezTo>
                      <a:pt x="14977" y="8789"/>
                      <a:pt x="14995" y="8780"/>
                      <a:pt x="14950" y="8833"/>
                    </a:cubicBezTo>
                    <a:cubicBezTo>
                      <a:pt x="14933" y="8860"/>
                      <a:pt x="14906" y="8878"/>
                      <a:pt x="14888" y="8904"/>
                    </a:cubicBezTo>
                    <a:cubicBezTo>
                      <a:pt x="14888" y="8904"/>
                      <a:pt x="14906" y="8913"/>
                      <a:pt x="14897" y="8931"/>
                    </a:cubicBezTo>
                    <a:cubicBezTo>
                      <a:pt x="14879" y="8984"/>
                      <a:pt x="14808" y="9038"/>
                      <a:pt x="14772" y="9091"/>
                    </a:cubicBezTo>
                    <a:cubicBezTo>
                      <a:pt x="14746" y="9145"/>
                      <a:pt x="14728" y="9207"/>
                      <a:pt x="14674" y="9216"/>
                    </a:cubicBezTo>
                    <a:cubicBezTo>
                      <a:pt x="14612" y="9243"/>
                      <a:pt x="14567" y="9296"/>
                      <a:pt x="14550" y="9359"/>
                    </a:cubicBezTo>
                    <a:cubicBezTo>
                      <a:pt x="14550" y="9366"/>
                      <a:pt x="14553" y="9369"/>
                      <a:pt x="14560" y="9369"/>
                    </a:cubicBezTo>
                    <a:cubicBezTo>
                      <a:pt x="14581" y="9369"/>
                      <a:pt x="14632" y="9330"/>
                      <a:pt x="14639" y="9323"/>
                    </a:cubicBezTo>
                    <a:lnTo>
                      <a:pt x="14639" y="9323"/>
                    </a:lnTo>
                    <a:cubicBezTo>
                      <a:pt x="14612" y="9350"/>
                      <a:pt x="14576" y="9385"/>
                      <a:pt x="14541" y="9412"/>
                    </a:cubicBezTo>
                    <a:cubicBezTo>
                      <a:pt x="14505" y="9421"/>
                      <a:pt x="14469" y="9439"/>
                      <a:pt x="14443" y="9457"/>
                    </a:cubicBezTo>
                    <a:cubicBezTo>
                      <a:pt x="14380" y="9501"/>
                      <a:pt x="14398" y="9546"/>
                      <a:pt x="14327" y="9581"/>
                    </a:cubicBezTo>
                    <a:cubicBezTo>
                      <a:pt x="14300" y="9599"/>
                      <a:pt x="14184" y="9599"/>
                      <a:pt x="14220" y="9653"/>
                    </a:cubicBezTo>
                    <a:cubicBezTo>
                      <a:pt x="14238" y="9688"/>
                      <a:pt x="14265" y="9733"/>
                      <a:pt x="14184" y="9768"/>
                    </a:cubicBezTo>
                    <a:cubicBezTo>
                      <a:pt x="14140" y="9786"/>
                      <a:pt x="14122" y="9768"/>
                      <a:pt x="14069" y="9804"/>
                    </a:cubicBezTo>
                    <a:cubicBezTo>
                      <a:pt x="14051" y="9822"/>
                      <a:pt x="13935" y="9920"/>
                      <a:pt x="13953" y="9938"/>
                    </a:cubicBezTo>
                    <a:cubicBezTo>
                      <a:pt x="13962" y="9955"/>
                      <a:pt x="14051" y="9964"/>
                      <a:pt x="13980" y="10018"/>
                    </a:cubicBezTo>
                    <a:cubicBezTo>
                      <a:pt x="13970" y="10026"/>
                      <a:pt x="13962" y="10029"/>
                      <a:pt x="13955" y="10029"/>
                    </a:cubicBezTo>
                    <a:cubicBezTo>
                      <a:pt x="13935" y="10029"/>
                      <a:pt x="13928" y="9999"/>
                      <a:pt x="13906" y="9999"/>
                    </a:cubicBezTo>
                    <a:cubicBezTo>
                      <a:pt x="13904" y="9999"/>
                      <a:pt x="13902" y="9999"/>
                      <a:pt x="13899" y="10000"/>
                    </a:cubicBezTo>
                    <a:cubicBezTo>
                      <a:pt x="13899" y="10000"/>
                      <a:pt x="13899" y="10080"/>
                      <a:pt x="13891" y="10089"/>
                    </a:cubicBezTo>
                    <a:cubicBezTo>
                      <a:pt x="13882" y="10134"/>
                      <a:pt x="13864" y="10134"/>
                      <a:pt x="13828" y="10134"/>
                    </a:cubicBezTo>
                    <a:cubicBezTo>
                      <a:pt x="13757" y="10160"/>
                      <a:pt x="13686" y="10205"/>
                      <a:pt x="13632" y="10267"/>
                    </a:cubicBezTo>
                    <a:cubicBezTo>
                      <a:pt x="13605" y="10321"/>
                      <a:pt x="13721" y="10347"/>
                      <a:pt x="13703" y="10365"/>
                    </a:cubicBezTo>
                    <a:cubicBezTo>
                      <a:pt x="13677" y="10392"/>
                      <a:pt x="13641" y="10383"/>
                      <a:pt x="13614" y="10392"/>
                    </a:cubicBezTo>
                    <a:cubicBezTo>
                      <a:pt x="13579" y="10401"/>
                      <a:pt x="13543" y="10419"/>
                      <a:pt x="13508" y="10454"/>
                    </a:cubicBezTo>
                    <a:cubicBezTo>
                      <a:pt x="13463" y="10490"/>
                      <a:pt x="13329" y="10525"/>
                      <a:pt x="13312" y="10561"/>
                    </a:cubicBezTo>
                    <a:cubicBezTo>
                      <a:pt x="13294" y="10588"/>
                      <a:pt x="13312" y="10650"/>
                      <a:pt x="13276" y="10650"/>
                    </a:cubicBezTo>
                    <a:cubicBezTo>
                      <a:pt x="13262" y="10650"/>
                      <a:pt x="13253" y="10649"/>
                      <a:pt x="13246" y="10649"/>
                    </a:cubicBezTo>
                    <a:cubicBezTo>
                      <a:pt x="13235" y="10649"/>
                      <a:pt x="13226" y="10652"/>
                      <a:pt x="13205" y="10668"/>
                    </a:cubicBezTo>
                    <a:cubicBezTo>
                      <a:pt x="13133" y="10730"/>
                      <a:pt x="13169" y="10828"/>
                      <a:pt x="13098" y="10891"/>
                    </a:cubicBezTo>
                    <a:cubicBezTo>
                      <a:pt x="13035" y="10962"/>
                      <a:pt x="12937" y="10917"/>
                      <a:pt x="12875" y="10971"/>
                    </a:cubicBezTo>
                    <a:cubicBezTo>
                      <a:pt x="12857" y="10989"/>
                      <a:pt x="12920" y="10989"/>
                      <a:pt x="12929" y="10989"/>
                    </a:cubicBezTo>
                    <a:cubicBezTo>
                      <a:pt x="12884" y="11024"/>
                      <a:pt x="12839" y="10997"/>
                      <a:pt x="12804" y="11033"/>
                    </a:cubicBezTo>
                    <a:cubicBezTo>
                      <a:pt x="12768" y="11087"/>
                      <a:pt x="12733" y="11131"/>
                      <a:pt x="12688" y="11176"/>
                    </a:cubicBezTo>
                    <a:cubicBezTo>
                      <a:pt x="12693" y="11171"/>
                      <a:pt x="12695" y="11169"/>
                      <a:pt x="12695" y="11169"/>
                    </a:cubicBezTo>
                    <a:lnTo>
                      <a:pt x="12695" y="11169"/>
                    </a:lnTo>
                    <a:cubicBezTo>
                      <a:pt x="12695" y="11169"/>
                      <a:pt x="12651" y="11216"/>
                      <a:pt x="12644" y="11238"/>
                    </a:cubicBezTo>
                    <a:cubicBezTo>
                      <a:pt x="12635" y="11265"/>
                      <a:pt x="12608" y="11283"/>
                      <a:pt x="12581" y="11300"/>
                    </a:cubicBezTo>
                    <a:cubicBezTo>
                      <a:pt x="12510" y="11336"/>
                      <a:pt x="12456" y="11389"/>
                      <a:pt x="12412" y="11452"/>
                    </a:cubicBezTo>
                    <a:cubicBezTo>
                      <a:pt x="12395" y="11477"/>
                      <a:pt x="12378" y="11568"/>
                      <a:pt x="12353" y="11568"/>
                    </a:cubicBezTo>
                    <a:cubicBezTo>
                      <a:pt x="12352" y="11568"/>
                      <a:pt x="12351" y="11568"/>
                      <a:pt x="12350" y="11568"/>
                    </a:cubicBezTo>
                    <a:cubicBezTo>
                      <a:pt x="12331" y="11545"/>
                      <a:pt x="12313" y="11524"/>
                      <a:pt x="12295" y="11524"/>
                    </a:cubicBezTo>
                    <a:cubicBezTo>
                      <a:pt x="12277" y="11524"/>
                      <a:pt x="12260" y="11542"/>
                      <a:pt x="12243" y="11594"/>
                    </a:cubicBezTo>
                    <a:cubicBezTo>
                      <a:pt x="12233" y="11616"/>
                      <a:pt x="12227" y="11644"/>
                      <a:pt x="12219" y="11672"/>
                    </a:cubicBezTo>
                    <a:lnTo>
                      <a:pt x="12219" y="11672"/>
                    </a:lnTo>
                    <a:cubicBezTo>
                      <a:pt x="12218" y="11663"/>
                      <a:pt x="12213" y="11654"/>
                      <a:pt x="12207" y="11648"/>
                    </a:cubicBezTo>
                    <a:cubicBezTo>
                      <a:pt x="12171" y="11666"/>
                      <a:pt x="12127" y="11701"/>
                      <a:pt x="12154" y="11728"/>
                    </a:cubicBezTo>
                    <a:cubicBezTo>
                      <a:pt x="12170" y="11728"/>
                      <a:pt x="12186" y="11728"/>
                      <a:pt x="12202" y="11721"/>
                    </a:cubicBezTo>
                    <a:lnTo>
                      <a:pt x="12202" y="11721"/>
                    </a:lnTo>
                    <a:cubicBezTo>
                      <a:pt x="12186" y="11755"/>
                      <a:pt x="12162" y="11782"/>
                      <a:pt x="12118" y="11790"/>
                    </a:cubicBezTo>
                    <a:cubicBezTo>
                      <a:pt x="12056" y="11799"/>
                      <a:pt x="12002" y="11808"/>
                      <a:pt x="11949" y="11835"/>
                    </a:cubicBezTo>
                    <a:cubicBezTo>
                      <a:pt x="11895" y="11861"/>
                      <a:pt x="11913" y="11888"/>
                      <a:pt x="11877" y="11915"/>
                    </a:cubicBezTo>
                    <a:cubicBezTo>
                      <a:pt x="11842" y="11951"/>
                      <a:pt x="11788" y="11933"/>
                      <a:pt x="11753" y="11968"/>
                    </a:cubicBezTo>
                    <a:cubicBezTo>
                      <a:pt x="11744" y="11968"/>
                      <a:pt x="11753" y="12004"/>
                      <a:pt x="11753" y="12013"/>
                    </a:cubicBezTo>
                    <a:cubicBezTo>
                      <a:pt x="11717" y="12093"/>
                      <a:pt x="11610" y="12057"/>
                      <a:pt x="11566" y="12093"/>
                    </a:cubicBezTo>
                    <a:cubicBezTo>
                      <a:pt x="11568" y="12091"/>
                      <a:pt x="11571" y="12091"/>
                      <a:pt x="11574" y="12091"/>
                    </a:cubicBezTo>
                    <a:cubicBezTo>
                      <a:pt x="11607" y="12091"/>
                      <a:pt x="11671" y="12167"/>
                      <a:pt x="11566" y="12191"/>
                    </a:cubicBezTo>
                    <a:cubicBezTo>
                      <a:pt x="11521" y="12191"/>
                      <a:pt x="11477" y="12218"/>
                      <a:pt x="11441" y="12253"/>
                    </a:cubicBezTo>
                    <a:cubicBezTo>
                      <a:pt x="11427" y="12260"/>
                      <a:pt x="11418" y="12263"/>
                      <a:pt x="11410" y="12263"/>
                    </a:cubicBezTo>
                    <a:cubicBezTo>
                      <a:pt x="11397" y="12263"/>
                      <a:pt x="11390" y="12256"/>
                      <a:pt x="11379" y="12245"/>
                    </a:cubicBezTo>
                    <a:lnTo>
                      <a:pt x="11379" y="12245"/>
                    </a:lnTo>
                    <a:cubicBezTo>
                      <a:pt x="11432" y="12307"/>
                      <a:pt x="11209" y="12396"/>
                      <a:pt x="11254" y="12458"/>
                    </a:cubicBezTo>
                    <a:cubicBezTo>
                      <a:pt x="11250" y="12453"/>
                      <a:pt x="11245" y="12451"/>
                      <a:pt x="11238" y="12451"/>
                    </a:cubicBezTo>
                    <a:cubicBezTo>
                      <a:pt x="11196" y="12451"/>
                      <a:pt x="11106" y="12533"/>
                      <a:pt x="11076" y="12556"/>
                    </a:cubicBezTo>
                    <a:cubicBezTo>
                      <a:pt x="11049" y="12583"/>
                      <a:pt x="11022" y="12610"/>
                      <a:pt x="10996" y="12645"/>
                    </a:cubicBezTo>
                    <a:cubicBezTo>
                      <a:pt x="10996" y="12645"/>
                      <a:pt x="10996" y="12708"/>
                      <a:pt x="10987" y="12708"/>
                    </a:cubicBezTo>
                    <a:cubicBezTo>
                      <a:pt x="10960" y="12708"/>
                      <a:pt x="10942" y="12645"/>
                      <a:pt x="10924" y="12628"/>
                    </a:cubicBezTo>
                    <a:cubicBezTo>
                      <a:pt x="10907" y="12663"/>
                      <a:pt x="10880" y="12699"/>
                      <a:pt x="10898" y="12734"/>
                    </a:cubicBezTo>
                    <a:cubicBezTo>
                      <a:pt x="10924" y="12779"/>
                      <a:pt x="10907" y="12832"/>
                      <a:pt x="10871" y="12859"/>
                    </a:cubicBezTo>
                    <a:cubicBezTo>
                      <a:pt x="10854" y="12842"/>
                      <a:pt x="10837" y="12778"/>
                      <a:pt x="10813" y="12778"/>
                    </a:cubicBezTo>
                    <a:cubicBezTo>
                      <a:pt x="10812" y="12778"/>
                      <a:pt x="10810" y="12778"/>
                      <a:pt x="10809" y="12779"/>
                    </a:cubicBezTo>
                    <a:cubicBezTo>
                      <a:pt x="10773" y="12788"/>
                      <a:pt x="10755" y="12850"/>
                      <a:pt x="10755" y="12868"/>
                    </a:cubicBezTo>
                    <a:cubicBezTo>
                      <a:pt x="10728" y="12886"/>
                      <a:pt x="10702" y="12904"/>
                      <a:pt x="10666" y="12921"/>
                    </a:cubicBezTo>
                    <a:cubicBezTo>
                      <a:pt x="10648" y="12921"/>
                      <a:pt x="10604" y="12921"/>
                      <a:pt x="10577" y="12930"/>
                    </a:cubicBezTo>
                    <a:cubicBezTo>
                      <a:pt x="10541" y="12966"/>
                      <a:pt x="10577" y="13019"/>
                      <a:pt x="10550" y="13037"/>
                    </a:cubicBezTo>
                    <a:lnTo>
                      <a:pt x="10497" y="13037"/>
                    </a:lnTo>
                    <a:cubicBezTo>
                      <a:pt x="10470" y="13046"/>
                      <a:pt x="10452" y="13055"/>
                      <a:pt x="10426" y="13073"/>
                    </a:cubicBezTo>
                    <a:cubicBezTo>
                      <a:pt x="10372" y="13108"/>
                      <a:pt x="10345" y="13153"/>
                      <a:pt x="10292" y="13198"/>
                    </a:cubicBezTo>
                    <a:cubicBezTo>
                      <a:pt x="10247" y="13233"/>
                      <a:pt x="10221" y="13206"/>
                      <a:pt x="10185" y="13251"/>
                    </a:cubicBezTo>
                    <a:cubicBezTo>
                      <a:pt x="10163" y="13273"/>
                      <a:pt x="10158" y="13285"/>
                      <a:pt x="10162" y="13295"/>
                    </a:cubicBezTo>
                    <a:lnTo>
                      <a:pt x="10162" y="13295"/>
                    </a:lnTo>
                    <a:cubicBezTo>
                      <a:pt x="10149" y="13279"/>
                      <a:pt x="10138" y="13268"/>
                      <a:pt x="10122" y="13268"/>
                    </a:cubicBezTo>
                    <a:cubicBezTo>
                      <a:pt x="10106" y="13268"/>
                      <a:pt x="10085" y="13278"/>
                      <a:pt x="10052" y="13304"/>
                    </a:cubicBezTo>
                    <a:cubicBezTo>
                      <a:pt x="10060" y="13304"/>
                      <a:pt x="10069" y="13313"/>
                      <a:pt x="10069" y="13322"/>
                    </a:cubicBezTo>
                    <a:cubicBezTo>
                      <a:pt x="10025" y="13358"/>
                      <a:pt x="9847" y="13456"/>
                      <a:pt x="9838" y="13500"/>
                    </a:cubicBezTo>
                    <a:cubicBezTo>
                      <a:pt x="9838" y="13500"/>
                      <a:pt x="9909" y="13536"/>
                      <a:pt x="9873" y="13554"/>
                    </a:cubicBezTo>
                    <a:cubicBezTo>
                      <a:pt x="9829" y="13572"/>
                      <a:pt x="9775" y="13572"/>
                      <a:pt x="9731" y="13581"/>
                    </a:cubicBezTo>
                    <a:cubicBezTo>
                      <a:pt x="9624" y="13625"/>
                      <a:pt x="9526" y="13679"/>
                      <a:pt x="9428" y="13750"/>
                    </a:cubicBezTo>
                    <a:cubicBezTo>
                      <a:pt x="9383" y="13794"/>
                      <a:pt x="9375" y="13839"/>
                      <a:pt x="9321" y="13875"/>
                    </a:cubicBezTo>
                    <a:cubicBezTo>
                      <a:pt x="9241" y="13928"/>
                      <a:pt x="9259" y="13937"/>
                      <a:pt x="9250" y="13999"/>
                    </a:cubicBezTo>
                    <a:cubicBezTo>
                      <a:pt x="9250" y="13991"/>
                      <a:pt x="9218" y="13985"/>
                      <a:pt x="9183" y="13985"/>
                    </a:cubicBezTo>
                    <a:cubicBezTo>
                      <a:pt x="9136" y="13985"/>
                      <a:pt x="9085" y="13996"/>
                      <a:pt x="9090" y="14026"/>
                    </a:cubicBezTo>
                    <a:cubicBezTo>
                      <a:pt x="9090" y="14044"/>
                      <a:pt x="9132" y="14044"/>
                      <a:pt x="9174" y="14044"/>
                    </a:cubicBezTo>
                    <a:cubicBezTo>
                      <a:pt x="9216" y="14044"/>
                      <a:pt x="9259" y="14044"/>
                      <a:pt x="9259" y="14062"/>
                    </a:cubicBezTo>
                    <a:lnTo>
                      <a:pt x="9116" y="14079"/>
                    </a:lnTo>
                    <a:cubicBezTo>
                      <a:pt x="9063" y="14079"/>
                      <a:pt x="8983" y="14079"/>
                      <a:pt x="8956" y="14044"/>
                    </a:cubicBezTo>
                    <a:lnTo>
                      <a:pt x="8956" y="14044"/>
                    </a:lnTo>
                    <a:cubicBezTo>
                      <a:pt x="9000" y="14115"/>
                      <a:pt x="8876" y="14151"/>
                      <a:pt x="8849" y="14213"/>
                    </a:cubicBezTo>
                    <a:cubicBezTo>
                      <a:pt x="8817" y="14233"/>
                      <a:pt x="8798" y="14242"/>
                      <a:pt x="8785" y="14242"/>
                    </a:cubicBezTo>
                    <a:cubicBezTo>
                      <a:pt x="8770" y="14242"/>
                      <a:pt x="8765" y="14229"/>
                      <a:pt x="8760" y="14204"/>
                    </a:cubicBezTo>
                    <a:cubicBezTo>
                      <a:pt x="8755" y="14195"/>
                      <a:pt x="8748" y="14191"/>
                      <a:pt x="8739" y="14191"/>
                    </a:cubicBezTo>
                    <a:cubicBezTo>
                      <a:pt x="8723" y="14191"/>
                      <a:pt x="8704" y="14203"/>
                      <a:pt x="8691" y="14203"/>
                    </a:cubicBezTo>
                    <a:cubicBezTo>
                      <a:pt x="8687" y="14203"/>
                      <a:pt x="8684" y="14202"/>
                      <a:pt x="8682" y="14199"/>
                    </a:cubicBezTo>
                    <a:lnTo>
                      <a:pt x="8682" y="14199"/>
                    </a:lnTo>
                    <a:lnTo>
                      <a:pt x="8742" y="14311"/>
                    </a:lnTo>
                    <a:cubicBezTo>
                      <a:pt x="8730" y="14318"/>
                      <a:pt x="8716" y="14321"/>
                      <a:pt x="8703" y="14321"/>
                    </a:cubicBezTo>
                    <a:cubicBezTo>
                      <a:pt x="8655" y="14321"/>
                      <a:pt x="8607" y="14283"/>
                      <a:pt x="8600" y="14283"/>
                    </a:cubicBezTo>
                    <a:cubicBezTo>
                      <a:pt x="8600" y="14283"/>
                      <a:pt x="8600" y="14284"/>
                      <a:pt x="8600" y="14284"/>
                    </a:cubicBezTo>
                    <a:cubicBezTo>
                      <a:pt x="8564" y="14320"/>
                      <a:pt x="8537" y="14427"/>
                      <a:pt x="8457" y="14427"/>
                    </a:cubicBezTo>
                    <a:cubicBezTo>
                      <a:pt x="8404" y="14427"/>
                      <a:pt x="8208" y="14471"/>
                      <a:pt x="8199" y="14551"/>
                    </a:cubicBezTo>
                    <a:cubicBezTo>
                      <a:pt x="8199" y="14587"/>
                      <a:pt x="8083" y="14614"/>
                      <a:pt x="8056" y="14667"/>
                    </a:cubicBezTo>
                    <a:cubicBezTo>
                      <a:pt x="8044" y="14698"/>
                      <a:pt x="8030" y="14708"/>
                      <a:pt x="8014" y="14708"/>
                    </a:cubicBezTo>
                    <a:cubicBezTo>
                      <a:pt x="7989" y="14708"/>
                      <a:pt x="7961" y="14683"/>
                      <a:pt x="7936" y="14683"/>
                    </a:cubicBezTo>
                    <a:cubicBezTo>
                      <a:pt x="7931" y="14683"/>
                      <a:pt x="7927" y="14683"/>
                      <a:pt x="7923" y="14685"/>
                    </a:cubicBezTo>
                    <a:cubicBezTo>
                      <a:pt x="7869" y="14703"/>
                      <a:pt x="7860" y="14756"/>
                      <a:pt x="7816" y="14783"/>
                    </a:cubicBezTo>
                    <a:cubicBezTo>
                      <a:pt x="7801" y="14788"/>
                      <a:pt x="7790" y="14790"/>
                      <a:pt x="7782" y="14790"/>
                    </a:cubicBezTo>
                    <a:cubicBezTo>
                      <a:pt x="7762" y="14790"/>
                      <a:pt x="7762" y="14776"/>
                      <a:pt x="7762" y="14756"/>
                    </a:cubicBezTo>
                    <a:cubicBezTo>
                      <a:pt x="7761" y="14754"/>
                      <a:pt x="7759" y="14753"/>
                      <a:pt x="7756" y="14753"/>
                    </a:cubicBezTo>
                    <a:cubicBezTo>
                      <a:pt x="7737" y="14753"/>
                      <a:pt x="7682" y="14802"/>
                      <a:pt x="7682" y="14810"/>
                    </a:cubicBezTo>
                    <a:cubicBezTo>
                      <a:pt x="7656" y="14845"/>
                      <a:pt x="7638" y="14836"/>
                      <a:pt x="7620" y="14845"/>
                    </a:cubicBezTo>
                    <a:cubicBezTo>
                      <a:pt x="7560" y="14860"/>
                      <a:pt x="7651" y="14945"/>
                      <a:pt x="7608" y="14945"/>
                    </a:cubicBezTo>
                    <a:cubicBezTo>
                      <a:pt x="7599" y="14945"/>
                      <a:pt x="7586" y="14942"/>
                      <a:pt x="7566" y="14934"/>
                    </a:cubicBezTo>
                    <a:cubicBezTo>
                      <a:pt x="7553" y="14931"/>
                      <a:pt x="7539" y="14930"/>
                      <a:pt x="7526" y="14930"/>
                    </a:cubicBezTo>
                    <a:cubicBezTo>
                      <a:pt x="7463" y="14930"/>
                      <a:pt x="7409" y="14965"/>
                      <a:pt x="7379" y="15024"/>
                    </a:cubicBezTo>
                    <a:cubicBezTo>
                      <a:pt x="7356" y="15071"/>
                      <a:pt x="7332" y="15099"/>
                      <a:pt x="7295" y="15099"/>
                    </a:cubicBezTo>
                    <a:cubicBezTo>
                      <a:pt x="7276" y="15099"/>
                      <a:pt x="7255" y="15092"/>
                      <a:pt x="7228" y="15077"/>
                    </a:cubicBezTo>
                    <a:cubicBezTo>
                      <a:pt x="7225" y="15075"/>
                      <a:pt x="7221" y="15074"/>
                      <a:pt x="7217" y="15074"/>
                    </a:cubicBezTo>
                    <a:cubicBezTo>
                      <a:pt x="7174" y="15074"/>
                      <a:pt x="7100" y="15180"/>
                      <a:pt x="7049" y="15180"/>
                    </a:cubicBezTo>
                    <a:cubicBezTo>
                      <a:pt x="7044" y="15180"/>
                      <a:pt x="7038" y="15179"/>
                      <a:pt x="7033" y="15176"/>
                    </a:cubicBezTo>
                    <a:lnTo>
                      <a:pt x="7033" y="15176"/>
                    </a:lnTo>
                    <a:cubicBezTo>
                      <a:pt x="7065" y="15197"/>
                      <a:pt x="6969" y="15310"/>
                      <a:pt x="6934" y="15310"/>
                    </a:cubicBezTo>
                    <a:cubicBezTo>
                      <a:pt x="6924" y="15310"/>
                      <a:pt x="6919" y="15300"/>
                      <a:pt x="6925" y="15273"/>
                    </a:cubicBezTo>
                    <a:cubicBezTo>
                      <a:pt x="6916" y="15253"/>
                      <a:pt x="6906" y="15245"/>
                      <a:pt x="6894" y="15245"/>
                    </a:cubicBezTo>
                    <a:cubicBezTo>
                      <a:pt x="6859" y="15245"/>
                      <a:pt x="6812" y="15317"/>
                      <a:pt x="6765" y="15344"/>
                    </a:cubicBezTo>
                    <a:cubicBezTo>
                      <a:pt x="6729" y="15371"/>
                      <a:pt x="6685" y="15389"/>
                      <a:pt x="6640" y="15389"/>
                    </a:cubicBezTo>
                    <a:cubicBezTo>
                      <a:pt x="6622" y="15389"/>
                      <a:pt x="6620" y="15385"/>
                      <a:pt x="6613" y="15385"/>
                    </a:cubicBezTo>
                    <a:cubicBezTo>
                      <a:pt x="6609" y="15385"/>
                      <a:pt x="6604" y="15386"/>
                      <a:pt x="6596" y="15389"/>
                    </a:cubicBezTo>
                    <a:cubicBezTo>
                      <a:pt x="6560" y="15407"/>
                      <a:pt x="6417" y="15487"/>
                      <a:pt x="6435" y="15522"/>
                    </a:cubicBezTo>
                    <a:cubicBezTo>
                      <a:pt x="6422" y="15502"/>
                      <a:pt x="6419" y="15477"/>
                      <a:pt x="6391" y="15477"/>
                    </a:cubicBezTo>
                    <a:cubicBezTo>
                      <a:pt x="6382" y="15477"/>
                      <a:pt x="6371" y="15480"/>
                      <a:pt x="6355" y="15487"/>
                    </a:cubicBezTo>
                    <a:cubicBezTo>
                      <a:pt x="6317" y="15494"/>
                      <a:pt x="6285" y="15554"/>
                      <a:pt x="6254" y="15554"/>
                    </a:cubicBezTo>
                    <a:cubicBezTo>
                      <a:pt x="6249" y="15554"/>
                      <a:pt x="6244" y="15553"/>
                      <a:pt x="6239" y="15549"/>
                    </a:cubicBezTo>
                    <a:cubicBezTo>
                      <a:pt x="6239" y="15549"/>
                      <a:pt x="6204" y="15576"/>
                      <a:pt x="6204" y="15594"/>
                    </a:cubicBezTo>
                    <a:cubicBezTo>
                      <a:pt x="6213" y="15603"/>
                      <a:pt x="6177" y="15611"/>
                      <a:pt x="6159" y="15611"/>
                    </a:cubicBezTo>
                    <a:cubicBezTo>
                      <a:pt x="6091" y="15620"/>
                      <a:pt x="5991" y="15628"/>
                      <a:pt x="6005" y="15698"/>
                    </a:cubicBezTo>
                    <a:lnTo>
                      <a:pt x="6005" y="15698"/>
                    </a:lnTo>
                    <a:cubicBezTo>
                      <a:pt x="6000" y="15684"/>
                      <a:pt x="5988" y="15663"/>
                      <a:pt x="5972" y="15663"/>
                    </a:cubicBezTo>
                    <a:cubicBezTo>
                      <a:pt x="5964" y="15663"/>
                      <a:pt x="5955" y="15668"/>
                      <a:pt x="5945" y="15683"/>
                    </a:cubicBezTo>
                    <a:cubicBezTo>
                      <a:pt x="5901" y="15727"/>
                      <a:pt x="5928" y="15727"/>
                      <a:pt x="5856" y="15754"/>
                    </a:cubicBezTo>
                    <a:cubicBezTo>
                      <a:pt x="5895" y="15739"/>
                      <a:pt x="5874" y="15697"/>
                      <a:pt x="5833" y="15697"/>
                    </a:cubicBezTo>
                    <a:cubicBezTo>
                      <a:pt x="5826" y="15697"/>
                      <a:pt x="5819" y="15698"/>
                      <a:pt x="5812" y="15700"/>
                    </a:cubicBezTo>
                    <a:cubicBezTo>
                      <a:pt x="5776" y="15718"/>
                      <a:pt x="5732" y="15736"/>
                      <a:pt x="5696" y="15763"/>
                    </a:cubicBezTo>
                    <a:cubicBezTo>
                      <a:pt x="5616" y="15807"/>
                      <a:pt x="5616" y="15825"/>
                      <a:pt x="5634" y="15870"/>
                    </a:cubicBezTo>
                    <a:cubicBezTo>
                      <a:pt x="5602" y="15884"/>
                      <a:pt x="5585" y="15890"/>
                      <a:pt x="5574" y="15890"/>
                    </a:cubicBezTo>
                    <a:cubicBezTo>
                      <a:pt x="5558" y="15890"/>
                      <a:pt x="5553" y="15877"/>
                      <a:pt x="5527" y="15861"/>
                    </a:cubicBezTo>
                    <a:cubicBezTo>
                      <a:pt x="5518" y="15888"/>
                      <a:pt x="5518" y="15914"/>
                      <a:pt x="5509" y="15941"/>
                    </a:cubicBezTo>
                    <a:cubicBezTo>
                      <a:pt x="5491" y="15896"/>
                      <a:pt x="5464" y="15861"/>
                      <a:pt x="5420" y="15825"/>
                    </a:cubicBezTo>
                    <a:cubicBezTo>
                      <a:pt x="5393" y="15870"/>
                      <a:pt x="5366" y="15905"/>
                      <a:pt x="5340" y="15950"/>
                    </a:cubicBezTo>
                    <a:cubicBezTo>
                      <a:pt x="5304" y="16012"/>
                      <a:pt x="5215" y="16021"/>
                      <a:pt x="5135" y="16039"/>
                    </a:cubicBezTo>
                    <a:cubicBezTo>
                      <a:pt x="5090" y="16039"/>
                      <a:pt x="4939" y="16066"/>
                      <a:pt x="4948" y="16110"/>
                    </a:cubicBezTo>
                    <a:cubicBezTo>
                      <a:pt x="4957" y="16155"/>
                      <a:pt x="4966" y="16190"/>
                      <a:pt x="4983" y="16226"/>
                    </a:cubicBezTo>
                    <a:cubicBezTo>
                      <a:pt x="4977" y="16228"/>
                      <a:pt x="4972" y="16229"/>
                      <a:pt x="4966" y="16229"/>
                    </a:cubicBezTo>
                    <a:cubicBezTo>
                      <a:pt x="4923" y="16229"/>
                      <a:pt x="4913" y="16172"/>
                      <a:pt x="4905" y="16144"/>
                    </a:cubicBezTo>
                    <a:lnTo>
                      <a:pt x="4905" y="16144"/>
                    </a:lnTo>
                    <a:cubicBezTo>
                      <a:pt x="4905" y="16151"/>
                      <a:pt x="4898" y="16154"/>
                      <a:pt x="4886" y="16154"/>
                    </a:cubicBezTo>
                    <a:cubicBezTo>
                      <a:pt x="4859" y="16154"/>
                      <a:pt x="4811" y="16137"/>
                      <a:pt x="4805" y="16119"/>
                    </a:cubicBezTo>
                    <a:cubicBezTo>
                      <a:pt x="4798" y="16105"/>
                      <a:pt x="4797" y="16079"/>
                      <a:pt x="4768" y="16079"/>
                    </a:cubicBezTo>
                    <a:cubicBezTo>
                      <a:pt x="4761" y="16079"/>
                      <a:pt x="4753" y="16080"/>
                      <a:pt x="4743" y="16083"/>
                    </a:cubicBezTo>
                    <a:lnTo>
                      <a:pt x="4778" y="16206"/>
                    </a:lnTo>
                    <a:lnTo>
                      <a:pt x="4778" y="16206"/>
                    </a:lnTo>
                    <a:cubicBezTo>
                      <a:pt x="4771" y="16185"/>
                      <a:pt x="4743" y="16177"/>
                      <a:pt x="4706" y="16177"/>
                    </a:cubicBezTo>
                    <a:cubicBezTo>
                      <a:pt x="4625" y="16177"/>
                      <a:pt x="4500" y="16214"/>
                      <a:pt x="4458" y="16226"/>
                    </a:cubicBezTo>
                    <a:cubicBezTo>
                      <a:pt x="4463" y="16225"/>
                      <a:pt x="4467" y="16225"/>
                      <a:pt x="4471" y="16225"/>
                    </a:cubicBezTo>
                    <a:cubicBezTo>
                      <a:pt x="4504" y="16225"/>
                      <a:pt x="4512" y="16255"/>
                      <a:pt x="4520" y="16271"/>
                    </a:cubicBezTo>
                    <a:cubicBezTo>
                      <a:pt x="4512" y="16272"/>
                      <a:pt x="4504" y="16273"/>
                      <a:pt x="4496" y="16273"/>
                    </a:cubicBezTo>
                    <a:cubicBezTo>
                      <a:pt x="4439" y="16273"/>
                      <a:pt x="4394" y="16239"/>
                      <a:pt x="4348" y="16239"/>
                    </a:cubicBezTo>
                    <a:cubicBezTo>
                      <a:pt x="4326" y="16239"/>
                      <a:pt x="4304" y="16247"/>
                      <a:pt x="4280" y="16271"/>
                    </a:cubicBezTo>
                    <a:cubicBezTo>
                      <a:pt x="4280" y="16285"/>
                      <a:pt x="4238" y="16342"/>
                      <a:pt x="4208" y="16342"/>
                    </a:cubicBezTo>
                    <a:cubicBezTo>
                      <a:pt x="4201" y="16342"/>
                      <a:pt x="4195" y="16339"/>
                      <a:pt x="4191" y="16333"/>
                    </a:cubicBezTo>
                    <a:cubicBezTo>
                      <a:pt x="4183" y="16318"/>
                      <a:pt x="4221" y="16256"/>
                      <a:pt x="4193" y="16256"/>
                    </a:cubicBezTo>
                    <a:cubicBezTo>
                      <a:pt x="4188" y="16256"/>
                      <a:pt x="4182" y="16258"/>
                      <a:pt x="4173" y="16262"/>
                    </a:cubicBezTo>
                    <a:cubicBezTo>
                      <a:pt x="4110" y="16279"/>
                      <a:pt x="4093" y="16324"/>
                      <a:pt x="4004" y="16333"/>
                    </a:cubicBezTo>
                    <a:cubicBezTo>
                      <a:pt x="3941" y="16333"/>
                      <a:pt x="3870" y="16333"/>
                      <a:pt x="3808" y="16342"/>
                    </a:cubicBezTo>
                    <a:cubicBezTo>
                      <a:pt x="3735" y="16358"/>
                      <a:pt x="3692" y="16425"/>
                      <a:pt x="3762" y="16425"/>
                    </a:cubicBezTo>
                    <a:cubicBezTo>
                      <a:pt x="3770" y="16425"/>
                      <a:pt x="3779" y="16424"/>
                      <a:pt x="3790" y="16422"/>
                    </a:cubicBezTo>
                    <a:lnTo>
                      <a:pt x="3790" y="16422"/>
                    </a:lnTo>
                    <a:cubicBezTo>
                      <a:pt x="3736" y="16431"/>
                      <a:pt x="3692" y="16440"/>
                      <a:pt x="3647" y="16440"/>
                    </a:cubicBezTo>
                    <a:cubicBezTo>
                      <a:pt x="3612" y="16440"/>
                      <a:pt x="3576" y="16431"/>
                      <a:pt x="3540" y="16413"/>
                    </a:cubicBezTo>
                    <a:cubicBezTo>
                      <a:pt x="3514" y="16413"/>
                      <a:pt x="3496" y="16422"/>
                      <a:pt x="3478" y="16440"/>
                    </a:cubicBezTo>
                    <a:cubicBezTo>
                      <a:pt x="3425" y="16466"/>
                      <a:pt x="3442" y="16475"/>
                      <a:pt x="3451" y="16511"/>
                    </a:cubicBezTo>
                    <a:cubicBezTo>
                      <a:pt x="3463" y="16500"/>
                      <a:pt x="3474" y="16495"/>
                      <a:pt x="3481" y="16495"/>
                    </a:cubicBezTo>
                    <a:cubicBezTo>
                      <a:pt x="3491" y="16495"/>
                      <a:pt x="3494" y="16504"/>
                      <a:pt x="3478" y="16520"/>
                    </a:cubicBezTo>
                    <a:cubicBezTo>
                      <a:pt x="3451" y="16547"/>
                      <a:pt x="3416" y="16564"/>
                      <a:pt x="3380" y="16564"/>
                    </a:cubicBezTo>
                    <a:cubicBezTo>
                      <a:pt x="3312" y="16564"/>
                      <a:pt x="3415" y="16475"/>
                      <a:pt x="3346" y="16475"/>
                    </a:cubicBezTo>
                    <a:cubicBezTo>
                      <a:pt x="3343" y="16475"/>
                      <a:pt x="3339" y="16475"/>
                      <a:pt x="3336" y="16475"/>
                    </a:cubicBezTo>
                    <a:cubicBezTo>
                      <a:pt x="3300" y="16484"/>
                      <a:pt x="3113" y="16538"/>
                      <a:pt x="3166" y="16573"/>
                    </a:cubicBezTo>
                    <a:cubicBezTo>
                      <a:pt x="3220" y="16600"/>
                      <a:pt x="3238" y="16600"/>
                      <a:pt x="3193" y="16636"/>
                    </a:cubicBezTo>
                    <a:cubicBezTo>
                      <a:pt x="3169" y="16659"/>
                      <a:pt x="3142" y="16671"/>
                      <a:pt x="3113" y="16671"/>
                    </a:cubicBezTo>
                    <a:cubicBezTo>
                      <a:pt x="3098" y="16671"/>
                      <a:pt x="3083" y="16668"/>
                      <a:pt x="3068" y="16662"/>
                    </a:cubicBezTo>
                    <a:cubicBezTo>
                      <a:pt x="3015" y="16636"/>
                      <a:pt x="3086" y="16511"/>
                      <a:pt x="3059" y="16511"/>
                    </a:cubicBezTo>
                    <a:cubicBezTo>
                      <a:pt x="3047" y="16509"/>
                      <a:pt x="3036" y="16508"/>
                      <a:pt x="3024" y="16508"/>
                    </a:cubicBezTo>
                    <a:cubicBezTo>
                      <a:pt x="2992" y="16508"/>
                      <a:pt x="2961" y="16516"/>
                      <a:pt x="2935" y="16529"/>
                    </a:cubicBezTo>
                    <a:cubicBezTo>
                      <a:pt x="2890" y="16556"/>
                      <a:pt x="2935" y="16582"/>
                      <a:pt x="2890" y="16600"/>
                    </a:cubicBezTo>
                    <a:cubicBezTo>
                      <a:pt x="2881" y="16607"/>
                      <a:pt x="2873" y="16610"/>
                      <a:pt x="2866" y="16610"/>
                    </a:cubicBezTo>
                    <a:cubicBezTo>
                      <a:pt x="2833" y="16610"/>
                      <a:pt x="2827" y="16543"/>
                      <a:pt x="2784" y="16543"/>
                    </a:cubicBezTo>
                    <a:cubicBezTo>
                      <a:pt x="2779" y="16543"/>
                      <a:pt x="2772" y="16544"/>
                      <a:pt x="2765" y="16547"/>
                    </a:cubicBezTo>
                    <a:cubicBezTo>
                      <a:pt x="2723" y="16564"/>
                      <a:pt x="2688" y="16605"/>
                      <a:pt x="2685" y="16656"/>
                    </a:cubicBezTo>
                    <a:lnTo>
                      <a:pt x="2685" y="16656"/>
                    </a:lnTo>
                    <a:cubicBezTo>
                      <a:pt x="2687" y="16621"/>
                      <a:pt x="2701" y="16581"/>
                      <a:pt x="2667" y="16556"/>
                    </a:cubicBezTo>
                    <a:cubicBezTo>
                      <a:pt x="2631" y="16526"/>
                      <a:pt x="2581" y="16509"/>
                      <a:pt x="2530" y="16509"/>
                    </a:cubicBezTo>
                    <a:cubicBezTo>
                      <a:pt x="2520" y="16509"/>
                      <a:pt x="2509" y="16510"/>
                      <a:pt x="2498" y="16511"/>
                    </a:cubicBezTo>
                    <a:cubicBezTo>
                      <a:pt x="2472" y="16520"/>
                      <a:pt x="2534" y="16556"/>
                      <a:pt x="2498" y="16573"/>
                    </a:cubicBezTo>
                    <a:cubicBezTo>
                      <a:pt x="2476" y="16578"/>
                      <a:pt x="2454" y="16580"/>
                      <a:pt x="2433" y="16580"/>
                    </a:cubicBezTo>
                    <a:cubicBezTo>
                      <a:pt x="2411" y="16580"/>
                      <a:pt x="2391" y="16578"/>
                      <a:pt x="2374" y="16573"/>
                    </a:cubicBezTo>
                    <a:cubicBezTo>
                      <a:pt x="2329" y="16564"/>
                      <a:pt x="2302" y="16529"/>
                      <a:pt x="2258" y="16529"/>
                    </a:cubicBezTo>
                    <a:cubicBezTo>
                      <a:pt x="2214" y="16529"/>
                      <a:pt x="2206" y="16571"/>
                      <a:pt x="2170" y="16571"/>
                    </a:cubicBezTo>
                    <a:cubicBezTo>
                      <a:pt x="2162" y="16571"/>
                      <a:pt x="2153" y="16569"/>
                      <a:pt x="2142" y="16564"/>
                    </a:cubicBezTo>
                    <a:cubicBezTo>
                      <a:pt x="2112" y="16557"/>
                      <a:pt x="2114" y="16505"/>
                      <a:pt x="2083" y="16505"/>
                    </a:cubicBezTo>
                    <a:cubicBezTo>
                      <a:pt x="2077" y="16505"/>
                      <a:pt x="2070" y="16507"/>
                      <a:pt x="2062" y="16511"/>
                    </a:cubicBezTo>
                    <a:cubicBezTo>
                      <a:pt x="2020" y="16528"/>
                      <a:pt x="2010" y="16592"/>
                      <a:pt x="1942" y="16592"/>
                    </a:cubicBezTo>
                    <a:cubicBezTo>
                      <a:pt x="1937" y="16592"/>
                      <a:pt x="1933" y="16592"/>
                      <a:pt x="1928" y="16591"/>
                    </a:cubicBezTo>
                    <a:lnTo>
                      <a:pt x="1928" y="16556"/>
                    </a:lnTo>
                    <a:cubicBezTo>
                      <a:pt x="1919" y="16538"/>
                      <a:pt x="1928" y="16529"/>
                      <a:pt x="1946" y="16529"/>
                    </a:cubicBezTo>
                    <a:lnTo>
                      <a:pt x="1786" y="16529"/>
                    </a:lnTo>
                    <a:cubicBezTo>
                      <a:pt x="1741" y="16529"/>
                      <a:pt x="1723" y="16493"/>
                      <a:pt x="1688" y="16493"/>
                    </a:cubicBezTo>
                    <a:cubicBezTo>
                      <a:pt x="1658" y="16493"/>
                      <a:pt x="1640" y="16497"/>
                      <a:pt x="1616" y="16497"/>
                    </a:cubicBezTo>
                    <a:cubicBezTo>
                      <a:pt x="1604" y="16497"/>
                      <a:pt x="1590" y="16496"/>
                      <a:pt x="1572" y="16493"/>
                    </a:cubicBezTo>
                    <a:cubicBezTo>
                      <a:pt x="1536" y="16484"/>
                      <a:pt x="1492" y="16466"/>
                      <a:pt x="1465" y="16449"/>
                    </a:cubicBezTo>
                    <a:cubicBezTo>
                      <a:pt x="1443" y="16433"/>
                      <a:pt x="1421" y="16428"/>
                      <a:pt x="1401" y="16428"/>
                    </a:cubicBezTo>
                    <a:cubicBezTo>
                      <a:pt x="1375" y="16428"/>
                      <a:pt x="1350" y="16435"/>
                      <a:pt x="1325" y="16435"/>
                    </a:cubicBezTo>
                    <a:cubicBezTo>
                      <a:pt x="1315" y="16435"/>
                      <a:pt x="1306" y="16434"/>
                      <a:pt x="1296" y="16431"/>
                    </a:cubicBezTo>
                    <a:cubicBezTo>
                      <a:pt x="1242" y="16413"/>
                      <a:pt x="1233" y="16333"/>
                      <a:pt x="1180" y="16315"/>
                    </a:cubicBezTo>
                    <a:cubicBezTo>
                      <a:pt x="1165" y="16308"/>
                      <a:pt x="1151" y="16305"/>
                      <a:pt x="1138" y="16305"/>
                    </a:cubicBezTo>
                    <a:cubicBezTo>
                      <a:pt x="1111" y="16305"/>
                      <a:pt x="1087" y="16317"/>
                      <a:pt x="1062" y="16317"/>
                    </a:cubicBezTo>
                    <a:cubicBezTo>
                      <a:pt x="1057" y="16317"/>
                      <a:pt x="1052" y="16316"/>
                      <a:pt x="1046" y="16315"/>
                    </a:cubicBezTo>
                    <a:cubicBezTo>
                      <a:pt x="975" y="16288"/>
                      <a:pt x="1046" y="16217"/>
                      <a:pt x="1055" y="16199"/>
                    </a:cubicBezTo>
                    <a:cubicBezTo>
                      <a:pt x="1011" y="16199"/>
                      <a:pt x="966" y="16208"/>
                      <a:pt x="922" y="16217"/>
                    </a:cubicBezTo>
                    <a:cubicBezTo>
                      <a:pt x="905" y="16222"/>
                      <a:pt x="893" y="16224"/>
                      <a:pt x="884" y="16224"/>
                    </a:cubicBezTo>
                    <a:cubicBezTo>
                      <a:pt x="838" y="16224"/>
                      <a:pt x="873" y="16175"/>
                      <a:pt x="895" y="16146"/>
                    </a:cubicBezTo>
                    <a:lnTo>
                      <a:pt x="895" y="16146"/>
                    </a:lnTo>
                    <a:cubicBezTo>
                      <a:pt x="888" y="16154"/>
                      <a:pt x="879" y="16158"/>
                      <a:pt x="870" y="16158"/>
                    </a:cubicBezTo>
                    <a:cubicBezTo>
                      <a:pt x="828" y="16158"/>
                      <a:pt x="770" y="16093"/>
                      <a:pt x="735" y="16093"/>
                    </a:cubicBezTo>
                    <a:cubicBezTo>
                      <a:pt x="728" y="16093"/>
                      <a:pt x="722" y="16095"/>
                      <a:pt x="717" y="16101"/>
                    </a:cubicBezTo>
                    <a:cubicBezTo>
                      <a:pt x="708" y="16057"/>
                      <a:pt x="699" y="16003"/>
                      <a:pt x="672" y="15968"/>
                    </a:cubicBezTo>
                    <a:cubicBezTo>
                      <a:pt x="665" y="15975"/>
                      <a:pt x="658" y="15979"/>
                      <a:pt x="651" y="15979"/>
                    </a:cubicBezTo>
                    <a:cubicBezTo>
                      <a:pt x="635" y="15979"/>
                      <a:pt x="620" y="15958"/>
                      <a:pt x="601" y="15932"/>
                    </a:cubicBezTo>
                    <a:cubicBezTo>
                      <a:pt x="565" y="15905"/>
                      <a:pt x="503" y="15888"/>
                      <a:pt x="467" y="15843"/>
                    </a:cubicBezTo>
                    <a:cubicBezTo>
                      <a:pt x="450" y="15834"/>
                      <a:pt x="512" y="15665"/>
                      <a:pt x="450" y="15665"/>
                    </a:cubicBezTo>
                    <a:cubicBezTo>
                      <a:pt x="430" y="15665"/>
                      <a:pt x="392" y="15725"/>
                      <a:pt x="370" y="15725"/>
                    </a:cubicBezTo>
                    <a:cubicBezTo>
                      <a:pt x="361" y="15725"/>
                      <a:pt x="354" y="15716"/>
                      <a:pt x="352" y="15692"/>
                    </a:cubicBezTo>
                    <a:cubicBezTo>
                      <a:pt x="352" y="15638"/>
                      <a:pt x="369" y="15629"/>
                      <a:pt x="325" y="15594"/>
                    </a:cubicBezTo>
                    <a:cubicBezTo>
                      <a:pt x="325" y="15594"/>
                      <a:pt x="263" y="15576"/>
                      <a:pt x="263" y="15576"/>
                    </a:cubicBezTo>
                    <a:cubicBezTo>
                      <a:pt x="268" y="15561"/>
                      <a:pt x="283" y="15557"/>
                      <a:pt x="300" y="15557"/>
                    </a:cubicBezTo>
                    <a:cubicBezTo>
                      <a:pt x="320" y="15557"/>
                      <a:pt x="343" y="15562"/>
                      <a:pt x="359" y="15562"/>
                    </a:cubicBezTo>
                    <a:cubicBezTo>
                      <a:pt x="370" y="15562"/>
                      <a:pt x="378" y="15559"/>
                      <a:pt x="378" y="15549"/>
                    </a:cubicBezTo>
                    <a:cubicBezTo>
                      <a:pt x="378" y="15540"/>
                      <a:pt x="334" y="15513"/>
                      <a:pt x="334" y="15513"/>
                    </a:cubicBezTo>
                    <a:cubicBezTo>
                      <a:pt x="310" y="15497"/>
                      <a:pt x="307" y="15489"/>
                      <a:pt x="294" y="15455"/>
                    </a:cubicBezTo>
                    <a:lnTo>
                      <a:pt x="294" y="15455"/>
                    </a:lnTo>
                    <a:cubicBezTo>
                      <a:pt x="297" y="15459"/>
                      <a:pt x="300" y="15460"/>
                      <a:pt x="303" y="15460"/>
                    </a:cubicBezTo>
                    <a:cubicBezTo>
                      <a:pt x="312" y="15460"/>
                      <a:pt x="323" y="15448"/>
                      <a:pt x="334" y="15442"/>
                    </a:cubicBezTo>
                    <a:lnTo>
                      <a:pt x="334" y="15442"/>
                    </a:lnTo>
                    <a:cubicBezTo>
                      <a:pt x="332" y="15443"/>
                      <a:pt x="330" y="15443"/>
                      <a:pt x="329" y="15443"/>
                    </a:cubicBezTo>
                    <a:cubicBezTo>
                      <a:pt x="308" y="15443"/>
                      <a:pt x="315" y="15388"/>
                      <a:pt x="298" y="15371"/>
                    </a:cubicBezTo>
                    <a:cubicBezTo>
                      <a:pt x="292" y="15371"/>
                      <a:pt x="286" y="15375"/>
                      <a:pt x="280" y="15375"/>
                    </a:cubicBezTo>
                    <a:cubicBezTo>
                      <a:pt x="277" y="15375"/>
                      <a:pt x="274" y="15374"/>
                      <a:pt x="271" y="15371"/>
                    </a:cubicBezTo>
                    <a:cubicBezTo>
                      <a:pt x="245" y="15326"/>
                      <a:pt x="227" y="15255"/>
                      <a:pt x="254" y="15246"/>
                    </a:cubicBezTo>
                    <a:cubicBezTo>
                      <a:pt x="288" y="15238"/>
                      <a:pt x="281" y="15121"/>
                      <a:pt x="240" y="15121"/>
                    </a:cubicBezTo>
                    <a:cubicBezTo>
                      <a:pt x="239" y="15121"/>
                      <a:pt x="237" y="15121"/>
                      <a:pt x="236" y="15122"/>
                    </a:cubicBezTo>
                    <a:cubicBezTo>
                      <a:pt x="227" y="15087"/>
                      <a:pt x="235" y="14996"/>
                      <a:pt x="197" y="14996"/>
                    </a:cubicBezTo>
                    <a:cubicBezTo>
                      <a:pt x="195" y="14996"/>
                      <a:pt x="193" y="14996"/>
                      <a:pt x="191" y="14997"/>
                    </a:cubicBezTo>
                    <a:cubicBezTo>
                      <a:pt x="209" y="14890"/>
                      <a:pt x="298" y="14676"/>
                      <a:pt x="200" y="14596"/>
                    </a:cubicBezTo>
                    <a:lnTo>
                      <a:pt x="200" y="14596"/>
                    </a:lnTo>
                    <a:cubicBezTo>
                      <a:pt x="210" y="14597"/>
                      <a:pt x="219" y="14597"/>
                      <a:pt x="226" y="14597"/>
                    </a:cubicBezTo>
                    <a:cubicBezTo>
                      <a:pt x="362" y="14597"/>
                      <a:pt x="140" y="14451"/>
                      <a:pt x="173" y="14409"/>
                    </a:cubicBezTo>
                    <a:cubicBezTo>
                      <a:pt x="209" y="14355"/>
                      <a:pt x="271" y="14355"/>
                      <a:pt x="236" y="14275"/>
                    </a:cubicBezTo>
                    <a:cubicBezTo>
                      <a:pt x="209" y="14222"/>
                      <a:pt x="173" y="14186"/>
                      <a:pt x="129" y="14151"/>
                    </a:cubicBezTo>
                    <a:cubicBezTo>
                      <a:pt x="173" y="14115"/>
                      <a:pt x="209" y="14177"/>
                      <a:pt x="218" y="14062"/>
                    </a:cubicBezTo>
                    <a:cubicBezTo>
                      <a:pt x="218" y="13990"/>
                      <a:pt x="156" y="14044"/>
                      <a:pt x="173" y="13964"/>
                    </a:cubicBezTo>
                    <a:cubicBezTo>
                      <a:pt x="191" y="13964"/>
                      <a:pt x="221" y="13979"/>
                      <a:pt x="247" y="13979"/>
                    </a:cubicBezTo>
                    <a:cubicBezTo>
                      <a:pt x="260" y="13979"/>
                      <a:pt x="271" y="13975"/>
                      <a:pt x="280" y="13964"/>
                    </a:cubicBezTo>
                    <a:cubicBezTo>
                      <a:pt x="307" y="13928"/>
                      <a:pt x="307" y="13857"/>
                      <a:pt x="280" y="13848"/>
                    </a:cubicBezTo>
                    <a:cubicBezTo>
                      <a:pt x="254" y="13848"/>
                      <a:pt x="280" y="13705"/>
                      <a:pt x="280" y="13679"/>
                    </a:cubicBezTo>
                    <a:cubicBezTo>
                      <a:pt x="289" y="13634"/>
                      <a:pt x="307" y="13509"/>
                      <a:pt x="352" y="13500"/>
                    </a:cubicBezTo>
                    <a:cubicBezTo>
                      <a:pt x="396" y="13492"/>
                      <a:pt x="441" y="13438"/>
                      <a:pt x="432" y="13349"/>
                    </a:cubicBezTo>
                    <a:cubicBezTo>
                      <a:pt x="432" y="13313"/>
                      <a:pt x="396" y="13296"/>
                      <a:pt x="405" y="13242"/>
                    </a:cubicBezTo>
                    <a:cubicBezTo>
                      <a:pt x="423" y="13189"/>
                      <a:pt x="441" y="13144"/>
                      <a:pt x="467" y="13108"/>
                    </a:cubicBezTo>
                    <a:cubicBezTo>
                      <a:pt x="467" y="13100"/>
                      <a:pt x="565" y="12921"/>
                      <a:pt x="539" y="12921"/>
                    </a:cubicBezTo>
                    <a:cubicBezTo>
                      <a:pt x="533" y="12923"/>
                      <a:pt x="528" y="12924"/>
                      <a:pt x="524" y="12924"/>
                    </a:cubicBezTo>
                    <a:cubicBezTo>
                      <a:pt x="474" y="12924"/>
                      <a:pt x="567" y="12784"/>
                      <a:pt x="583" y="12734"/>
                    </a:cubicBezTo>
                    <a:cubicBezTo>
                      <a:pt x="610" y="12690"/>
                      <a:pt x="628" y="12636"/>
                      <a:pt x="637" y="12592"/>
                    </a:cubicBezTo>
                    <a:cubicBezTo>
                      <a:pt x="649" y="12560"/>
                      <a:pt x="644" y="12556"/>
                      <a:pt x="637" y="12556"/>
                    </a:cubicBezTo>
                    <a:cubicBezTo>
                      <a:pt x="634" y="12556"/>
                      <a:pt x="630" y="12556"/>
                      <a:pt x="628" y="12556"/>
                    </a:cubicBezTo>
                    <a:cubicBezTo>
                      <a:pt x="619" y="12556"/>
                      <a:pt x="663" y="12485"/>
                      <a:pt x="663" y="12476"/>
                    </a:cubicBezTo>
                    <a:cubicBezTo>
                      <a:pt x="681" y="12440"/>
                      <a:pt x="690" y="12414"/>
                      <a:pt x="690" y="12378"/>
                    </a:cubicBezTo>
                    <a:cubicBezTo>
                      <a:pt x="698" y="12345"/>
                      <a:pt x="707" y="12243"/>
                      <a:pt x="744" y="12243"/>
                    </a:cubicBezTo>
                    <a:cubicBezTo>
                      <a:pt x="746" y="12243"/>
                      <a:pt x="749" y="12243"/>
                      <a:pt x="752" y="12245"/>
                    </a:cubicBezTo>
                    <a:cubicBezTo>
                      <a:pt x="754" y="12245"/>
                      <a:pt x="756" y="12245"/>
                      <a:pt x="758" y="12245"/>
                    </a:cubicBezTo>
                    <a:cubicBezTo>
                      <a:pt x="793" y="12245"/>
                      <a:pt x="834" y="12170"/>
                      <a:pt x="850" y="12120"/>
                    </a:cubicBezTo>
                    <a:cubicBezTo>
                      <a:pt x="859" y="12057"/>
                      <a:pt x="797" y="12102"/>
                      <a:pt x="824" y="12031"/>
                    </a:cubicBezTo>
                    <a:lnTo>
                      <a:pt x="824" y="12031"/>
                    </a:lnTo>
                    <a:cubicBezTo>
                      <a:pt x="838" y="12035"/>
                      <a:pt x="852" y="12045"/>
                      <a:pt x="865" y="12045"/>
                    </a:cubicBezTo>
                    <a:cubicBezTo>
                      <a:pt x="876" y="12045"/>
                      <a:pt x="887" y="12038"/>
                      <a:pt x="895" y="12013"/>
                    </a:cubicBezTo>
                    <a:cubicBezTo>
                      <a:pt x="910" y="11990"/>
                      <a:pt x="906" y="11981"/>
                      <a:pt x="891" y="11981"/>
                    </a:cubicBezTo>
                    <a:cubicBezTo>
                      <a:pt x="854" y="11981"/>
                      <a:pt x="754" y="12037"/>
                      <a:pt x="735" y="12075"/>
                    </a:cubicBezTo>
                    <a:lnTo>
                      <a:pt x="726" y="12066"/>
                    </a:lnTo>
                    <a:cubicBezTo>
                      <a:pt x="701" y="12115"/>
                      <a:pt x="684" y="12193"/>
                      <a:pt x="648" y="12193"/>
                    </a:cubicBezTo>
                    <a:cubicBezTo>
                      <a:pt x="644" y="12193"/>
                      <a:pt x="641" y="12193"/>
                      <a:pt x="637" y="12191"/>
                    </a:cubicBezTo>
                    <a:cubicBezTo>
                      <a:pt x="612" y="12224"/>
                      <a:pt x="595" y="12309"/>
                      <a:pt x="565" y="12309"/>
                    </a:cubicBezTo>
                    <a:cubicBezTo>
                      <a:pt x="562" y="12309"/>
                      <a:pt x="559" y="12308"/>
                      <a:pt x="556" y="12307"/>
                    </a:cubicBezTo>
                    <a:lnTo>
                      <a:pt x="556" y="12307"/>
                    </a:lnTo>
                    <a:cubicBezTo>
                      <a:pt x="565" y="12316"/>
                      <a:pt x="663" y="12298"/>
                      <a:pt x="637" y="12351"/>
                    </a:cubicBezTo>
                    <a:cubicBezTo>
                      <a:pt x="619" y="12405"/>
                      <a:pt x="521" y="12440"/>
                      <a:pt x="521" y="12503"/>
                    </a:cubicBezTo>
                    <a:cubicBezTo>
                      <a:pt x="521" y="12510"/>
                      <a:pt x="527" y="12513"/>
                      <a:pt x="535" y="12513"/>
                    </a:cubicBezTo>
                    <a:cubicBezTo>
                      <a:pt x="546" y="12513"/>
                      <a:pt x="560" y="12508"/>
                      <a:pt x="565" y="12503"/>
                    </a:cubicBezTo>
                    <a:lnTo>
                      <a:pt x="565" y="12503"/>
                    </a:lnTo>
                    <a:cubicBezTo>
                      <a:pt x="592" y="12512"/>
                      <a:pt x="565" y="12565"/>
                      <a:pt x="556" y="12601"/>
                    </a:cubicBezTo>
                    <a:cubicBezTo>
                      <a:pt x="556" y="12622"/>
                      <a:pt x="517" y="12688"/>
                      <a:pt x="488" y="12688"/>
                    </a:cubicBezTo>
                    <a:cubicBezTo>
                      <a:pt x="480" y="12688"/>
                      <a:pt x="473" y="12683"/>
                      <a:pt x="467" y="12672"/>
                    </a:cubicBezTo>
                    <a:cubicBezTo>
                      <a:pt x="442" y="12630"/>
                      <a:pt x="496" y="12510"/>
                      <a:pt x="451" y="12510"/>
                    </a:cubicBezTo>
                    <a:cubicBezTo>
                      <a:pt x="448" y="12510"/>
                      <a:pt x="445" y="12511"/>
                      <a:pt x="441" y="12512"/>
                    </a:cubicBezTo>
                    <a:cubicBezTo>
                      <a:pt x="387" y="12521"/>
                      <a:pt x="361" y="12592"/>
                      <a:pt x="396" y="12636"/>
                    </a:cubicBezTo>
                    <a:cubicBezTo>
                      <a:pt x="437" y="12685"/>
                      <a:pt x="358" y="12877"/>
                      <a:pt x="303" y="12888"/>
                    </a:cubicBezTo>
                    <a:lnTo>
                      <a:pt x="303" y="12888"/>
                    </a:lnTo>
                    <a:cubicBezTo>
                      <a:pt x="297" y="12886"/>
                      <a:pt x="291" y="12886"/>
                      <a:pt x="289" y="12886"/>
                    </a:cubicBezTo>
                    <a:cubicBezTo>
                      <a:pt x="292" y="12887"/>
                      <a:pt x="295" y="12888"/>
                      <a:pt x="299" y="12888"/>
                    </a:cubicBezTo>
                    <a:cubicBezTo>
                      <a:pt x="300" y="12888"/>
                      <a:pt x="302" y="12888"/>
                      <a:pt x="303" y="12888"/>
                    </a:cubicBezTo>
                    <a:lnTo>
                      <a:pt x="303" y="12888"/>
                    </a:lnTo>
                    <a:cubicBezTo>
                      <a:pt x="324" y="12892"/>
                      <a:pt x="358" y="12903"/>
                      <a:pt x="352" y="12930"/>
                    </a:cubicBezTo>
                    <a:cubicBezTo>
                      <a:pt x="343" y="12966"/>
                      <a:pt x="316" y="13037"/>
                      <a:pt x="352" y="13055"/>
                    </a:cubicBezTo>
                    <a:cubicBezTo>
                      <a:pt x="349" y="13054"/>
                      <a:pt x="346" y="13054"/>
                      <a:pt x="343" y="13054"/>
                    </a:cubicBezTo>
                    <a:cubicBezTo>
                      <a:pt x="272" y="13054"/>
                      <a:pt x="173" y="13370"/>
                      <a:pt x="165" y="13447"/>
                    </a:cubicBezTo>
                    <a:cubicBezTo>
                      <a:pt x="138" y="13572"/>
                      <a:pt x="147" y="13705"/>
                      <a:pt x="200" y="13821"/>
                    </a:cubicBezTo>
                    <a:cubicBezTo>
                      <a:pt x="193" y="13806"/>
                      <a:pt x="159" y="13725"/>
                      <a:pt x="132" y="13725"/>
                    </a:cubicBezTo>
                    <a:cubicBezTo>
                      <a:pt x="128" y="13725"/>
                      <a:pt x="124" y="13727"/>
                      <a:pt x="120" y="13732"/>
                    </a:cubicBezTo>
                    <a:lnTo>
                      <a:pt x="120" y="13785"/>
                    </a:lnTo>
                    <a:cubicBezTo>
                      <a:pt x="120" y="13799"/>
                      <a:pt x="120" y="13801"/>
                      <a:pt x="117" y="13801"/>
                    </a:cubicBezTo>
                    <a:cubicBezTo>
                      <a:pt x="115" y="13801"/>
                      <a:pt x="113" y="13800"/>
                      <a:pt x="109" y="13800"/>
                    </a:cubicBezTo>
                    <a:cubicBezTo>
                      <a:pt x="105" y="13800"/>
                      <a:pt x="100" y="13801"/>
                      <a:pt x="93" y="13803"/>
                    </a:cubicBezTo>
                    <a:cubicBezTo>
                      <a:pt x="67" y="13812"/>
                      <a:pt x="31" y="13875"/>
                      <a:pt x="76" y="13892"/>
                    </a:cubicBezTo>
                    <a:cubicBezTo>
                      <a:pt x="111" y="13901"/>
                      <a:pt x="129" y="13892"/>
                      <a:pt x="120" y="13955"/>
                    </a:cubicBezTo>
                    <a:cubicBezTo>
                      <a:pt x="120" y="13981"/>
                      <a:pt x="111" y="14017"/>
                      <a:pt x="102" y="14053"/>
                    </a:cubicBezTo>
                    <a:cubicBezTo>
                      <a:pt x="93" y="14070"/>
                      <a:pt x="76" y="14062"/>
                      <a:pt x="76" y="14079"/>
                    </a:cubicBezTo>
                    <a:lnTo>
                      <a:pt x="49" y="14240"/>
                    </a:lnTo>
                    <a:cubicBezTo>
                      <a:pt x="49" y="14292"/>
                      <a:pt x="77" y="14309"/>
                      <a:pt x="103" y="14309"/>
                    </a:cubicBezTo>
                    <a:cubicBezTo>
                      <a:pt x="126" y="14309"/>
                      <a:pt x="147" y="14297"/>
                      <a:pt x="147" y="14284"/>
                    </a:cubicBezTo>
                    <a:lnTo>
                      <a:pt x="147" y="14284"/>
                    </a:lnTo>
                    <a:cubicBezTo>
                      <a:pt x="147" y="14329"/>
                      <a:pt x="49" y="14436"/>
                      <a:pt x="31" y="14480"/>
                    </a:cubicBezTo>
                    <a:cubicBezTo>
                      <a:pt x="13" y="14510"/>
                      <a:pt x="7" y="14540"/>
                      <a:pt x="16" y="14540"/>
                    </a:cubicBezTo>
                    <a:cubicBezTo>
                      <a:pt x="20" y="14540"/>
                      <a:pt x="28" y="14533"/>
                      <a:pt x="40" y="14516"/>
                    </a:cubicBezTo>
                    <a:cubicBezTo>
                      <a:pt x="55" y="14501"/>
                      <a:pt x="80" y="14481"/>
                      <a:pt x="96" y="14481"/>
                    </a:cubicBezTo>
                    <a:cubicBezTo>
                      <a:pt x="108" y="14481"/>
                      <a:pt x="114" y="14494"/>
                      <a:pt x="102" y="14534"/>
                    </a:cubicBezTo>
                    <a:cubicBezTo>
                      <a:pt x="84" y="14578"/>
                      <a:pt x="67" y="14623"/>
                      <a:pt x="40" y="14658"/>
                    </a:cubicBezTo>
                    <a:cubicBezTo>
                      <a:pt x="40" y="14658"/>
                      <a:pt x="22" y="14694"/>
                      <a:pt x="22" y="14703"/>
                    </a:cubicBezTo>
                    <a:lnTo>
                      <a:pt x="22" y="14703"/>
                    </a:lnTo>
                    <a:cubicBezTo>
                      <a:pt x="22" y="14688"/>
                      <a:pt x="70" y="14674"/>
                      <a:pt x="92" y="14674"/>
                    </a:cubicBezTo>
                    <a:cubicBezTo>
                      <a:pt x="97" y="14674"/>
                      <a:pt x="101" y="14675"/>
                      <a:pt x="102" y="14676"/>
                    </a:cubicBezTo>
                    <a:cubicBezTo>
                      <a:pt x="120" y="14694"/>
                      <a:pt x="31" y="14801"/>
                      <a:pt x="31" y="14810"/>
                    </a:cubicBezTo>
                    <a:cubicBezTo>
                      <a:pt x="5" y="14857"/>
                      <a:pt x="0" y="14873"/>
                      <a:pt x="7" y="14873"/>
                    </a:cubicBezTo>
                    <a:cubicBezTo>
                      <a:pt x="22" y="14873"/>
                      <a:pt x="100" y="14783"/>
                      <a:pt x="110" y="14783"/>
                    </a:cubicBezTo>
                    <a:cubicBezTo>
                      <a:pt x="111" y="14783"/>
                      <a:pt x="111" y="14783"/>
                      <a:pt x="111" y="14783"/>
                    </a:cubicBezTo>
                    <a:cubicBezTo>
                      <a:pt x="120" y="14792"/>
                      <a:pt x="40" y="14952"/>
                      <a:pt x="93" y="14952"/>
                    </a:cubicBezTo>
                    <a:cubicBezTo>
                      <a:pt x="31" y="14952"/>
                      <a:pt x="102" y="15282"/>
                      <a:pt x="129" y="15335"/>
                    </a:cubicBezTo>
                    <a:cubicBezTo>
                      <a:pt x="156" y="15398"/>
                      <a:pt x="182" y="15460"/>
                      <a:pt x="218" y="15513"/>
                    </a:cubicBezTo>
                    <a:cubicBezTo>
                      <a:pt x="245" y="15558"/>
                      <a:pt x="209" y="15611"/>
                      <a:pt x="236" y="15638"/>
                    </a:cubicBezTo>
                    <a:cubicBezTo>
                      <a:pt x="271" y="15665"/>
                      <a:pt x="325" y="15683"/>
                      <a:pt x="334" y="15700"/>
                    </a:cubicBezTo>
                    <a:cubicBezTo>
                      <a:pt x="334" y="15700"/>
                      <a:pt x="287" y="15692"/>
                      <a:pt x="254" y="15692"/>
                    </a:cubicBezTo>
                    <a:cubicBezTo>
                      <a:pt x="220" y="15692"/>
                      <a:pt x="200" y="15700"/>
                      <a:pt x="254" y="15736"/>
                    </a:cubicBezTo>
                    <a:cubicBezTo>
                      <a:pt x="285" y="15760"/>
                      <a:pt x="317" y="15819"/>
                      <a:pt x="349" y="15819"/>
                    </a:cubicBezTo>
                    <a:cubicBezTo>
                      <a:pt x="353" y="15819"/>
                      <a:pt x="357" y="15818"/>
                      <a:pt x="361" y="15816"/>
                    </a:cubicBezTo>
                    <a:cubicBezTo>
                      <a:pt x="365" y="15813"/>
                      <a:pt x="368" y="15812"/>
                      <a:pt x="371" y="15812"/>
                    </a:cubicBezTo>
                    <a:cubicBezTo>
                      <a:pt x="393" y="15812"/>
                      <a:pt x="399" y="15874"/>
                      <a:pt x="421" y="15874"/>
                    </a:cubicBezTo>
                    <a:cubicBezTo>
                      <a:pt x="424" y="15874"/>
                      <a:pt x="428" y="15873"/>
                      <a:pt x="432" y="15870"/>
                    </a:cubicBezTo>
                    <a:lnTo>
                      <a:pt x="432" y="15870"/>
                    </a:lnTo>
                    <a:cubicBezTo>
                      <a:pt x="396" y="15896"/>
                      <a:pt x="378" y="15923"/>
                      <a:pt x="414" y="15994"/>
                    </a:cubicBezTo>
                    <a:cubicBezTo>
                      <a:pt x="423" y="16012"/>
                      <a:pt x="439" y="16017"/>
                      <a:pt x="458" y="16017"/>
                    </a:cubicBezTo>
                    <a:cubicBezTo>
                      <a:pt x="488" y="16017"/>
                      <a:pt x="525" y="16005"/>
                      <a:pt x="557" y="16005"/>
                    </a:cubicBezTo>
                    <a:cubicBezTo>
                      <a:pt x="570" y="16005"/>
                      <a:pt x="582" y="16007"/>
                      <a:pt x="592" y="16012"/>
                    </a:cubicBezTo>
                    <a:cubicBezTo>
                      <a:pt x="726" y="16066"/>
                      <a:pt x="610" y="16199"/>
                      <a:pt x="583" y="16235"/>
                    </a:cubicBezTo>
                    <a:lnTo>
                      <a:pt x="815" y="16235"/>
                    </a:lnTo>
                    <a:cubicBezTo>
                      <a:pt x="815" y="16279"/>
                      <a:pt x="824" y="16315"/>
                      <a:pt x="842" y="16360"/>
                    </a:cubicBezTo>
                    <a:cubicBezTo>
                      <a:pt x="848" y="16351"/>
                      <a:pt x="856" y="16348"/>
                      <a:pt x="866" y="16348"/>
                    </a:cubicBezTo>
                    <a:cubicBezTo>
                      <a:pt x="897" y="16348"/>
                      <a:pt x="939" y="16382"/>
                      <a:pt x="966" y="16395"/>
                    </a:cubicBezTo>
                    <a:cubicBezTo>
                      <a:pt x="971" y="16398"/>
                      <a:pt x="983" y="16399"/>
                      <a:pt x="997" y="16399"/>
                    </a:cubicBezTo>
                    <a:cubicBezTo>
                      <a:pt x="1036" y="16399"/>
                      <a:pt x="1093" y="16391"/>
                      <a:pt x="1091" y="16379"/>
                    </a:cubicBezTo>
                    <a:lnTo>
                      <a:pt x="1091" y="16379"/>
                    </a:lnTo>
                    <a:cubicBezTo>
                      <a:pt x="1107" y="16432"/>
                      <a:pt x="1012" y="16476"/>
                      <a:pt x="1153" y="16502"/>
                    </a:cubicBezTo>
                    <a:cubicBezTo>
                      <a:pt x="1251" y="16520"/>
                      <a:pt x="1278" y="16538"/>
                      <a:pt x="1251" y="16591"/>
                    </a:cubicBezTo>
                    <a:cubicBezTo>
                      <a:pt x="1262" y="16595"/>
                      <a:pt x="1270" y="16596"/>
                      <a:pt x="1276" y="16596"/>
                    </a:cubicBezTo>
                    <a:cubicBezTo>
                      <a:pt x="1303" y="16596"/>
                      <a:pt x="1301" y="16572"/>
                      <a:pt x="1323" y="16564"/>
                    </a:cubicBezTo>
                    <a:cubicBezTo>
                      <a:pt x="1325" y="16564"/>
                      <a:pt x="1328" y="16563"/>
                      <a:pt x="1331" y="16563"/>
                    </a:cubicBezTo>
                    <a:cubicBezTo>
                      <a:pt x="1360" y="16563"/>
                      <a:pt x="1420" y="16592"/>
                      <a:pt x="1461" y="16592"/>
                    </a:cubicBezTo>
                    <a:cubicBezTo>
                      <a:pt x="1465" y="16592"/>
                      <a:pt x="1470" y="16592"/>
                      <a:pt x="1474" y="16591"/>
                    </a:cubicBezTo>
                    <a:cubicBezTo>
                      <a:pt x="1518" y="16582"/>
                      <a:pt x="1492" y="16547"/>
                      <a:pt x="1527" y="16538"/>
                    </a:cubicBezTo>
                    <a:cubicBezTo>
                      <a:pt x="1533" y="16534"/>
                      <a:pt x="1539" y="16533"/>
                      <a:pt x="1546" y="16533"/>
                    </a:cubicBezTo>
                    <a:cubicBezTo>
                      <a:pt x="1565" y="16533"/>
                      <a:pt x="1585" y="16543"/>
                      <a:pt x="1598" y="16543"/>
                    </a:cubicBezTo>
                    <a:cubicBezTo>
                      <a:pt x="1602" y="16543"/>
                      <a:pt x="1606" y="16542"/>
                      <a:pt x="1608" y="16538"/>
                    </a:cubicBezTo>
                    <a:lnTo>
                      <a:pt x="1608" y="16538"/>
                    </a:lnTo>
                    <a:cubicBezTo>
                      <a:pt x="1599" y="16573"/>
                      <a:pt x="1590" y="16573"/>
                      <a:pt x="1652" y="16591"/>
                    </a:cubicBezTo>
                    <a:cubicBezTo>
                      <a:pt x="1688" y="16600"/>
                      <a:pt x="1732" y="16600"/>
                      <a:pt x="1777" y="16609"/>
                    </a:cubicBezTo>
                    <a:cubicBezTo>
                      <a:pt x="1777" y="16633"/>
                      <a:pt x="1770" y="16664"/>
                      <a:pt x="1736" y="16664"/>
                    </a:cubicBezTo>
                    <a:cubicBezTo>
                      <a:pt x="1732" y="16664"/>
                      <a:pt x="1728" y="16663"/>
                      <a:pt x="1723" y="16662"/>
                    </a:cubicBezTo>
                    <a:cubicBezTo>
                      <a:pt x="1717" y="16665"/>
                      <a:pt x="1711" y="16665"/>
                      <a:pt x="1705" y="16665"/>
                    </a:cubicBezTo>
                    <a:cubicBezTo>
                      <a:pt x="1699" y="16665"/>
                      <a:pt x="1694" y="16665"/>
                      <a:pt x="1690" y="16665"/>
                    </a:cubicBezTo>
                    <a:cubicBezTo>
                      <a:pt x="1681" y="16665"/>
                      <a:pt x="1674" y="16667"/>
                      <a:pt x="1670" y="16680"/>
                    </a:cubicBezTo>
                    <a:cubicBezTo>
                      <a:pt x="1687" y="16683"/>
                      <a:pt x="1703" y="16684"/>
                      <a:pt x="1717" y="16684"/>
                    </a:cubicBezTo>
                    <a:cubicBezTo>
                      <a:pt x="1803" y="16684"/>
                      <a:pt x="1835" y="16642"/>
                      <a:pt x="1919" y="16627"/>
                    </a:cubicBezTo>
                    <a:cubicBezTo>
                      <a:pt x="1926" y="16626"/>
                      <a:pt x="1931" y="16626"/>
                      <a:pt x="1936" y="16626"/>
                    </a:cubicBezTo>
                    <a:cubicBezTo>
                      <a:pt x="2014" y="16626"/>
                      <a:pt x="1919" y="16689"/>
                      <a:pt x="1919" y="16689"/>
                    </a:cubicBezTo>
                    <a:cubicBezTo>
                      <a:pt x="1946" y="16680"/>
                      <a:pt x="1973" y="16680"/>
                      <a:pt x="1999" y="16671"/>
                    </a:cubicBezTo>
                    <a:cubicBezTo>
                      <a:pt x="2019" y="16663"/>
                      <a:pt x="2032" y="16659"/>
                      <a:pt x="2044" y="16659"/>
                    </a:cubicBezTo>
                    <a:cubicBezTo>
                      <a:pt x="2057" y="16659"/>
                      <a:pt x="2069" y="16666"/>
                      <a:pt x="2089" y="16680"/>
                    </a:cubicBezTo>
                    <a:cubicBezTo>
                      <a:pt x="2113" y="16695"/>
                      <a:pt x="2168" y="16712"/>
                      <a:pt x="2205" y="16712"/>
                    </a:cubicBezTo>
                    <a:cubicBezTo>
                      <a:pt x="2237" y="16712"/>
                      <a:pt x="2256" y="16699"/>
                      <a:pt x="2231" y="16662"/>
                    </a:cubicBezTo>
                    <a:lnTo>
                      <a:pt x="2231" y="16662"/>
                    </a:lnTo>
                    <a:cubicBezTo>
                      <a:pt x="2236" y="16664"/>
                      <a:pt x="2241" y="16665"/>
                      <a:pt x="2246" y="16665"/>
                    </a:cubicBezTo>
                    <a:cubicBezTo>
                      <a:pt x="2265" y="16665"/>
                      <a:pt x="2277" y="16654"/>
                      <a:pt x="2284" y="16654"/>
                    </a:cubicBezTo>
                    <a:cubicBezTo>
                      <a:pt x="2285" y="16653"/>
                      <a:pt x="2285" y="16653"/>
                      <a:pt x="2286" y="16653"/>
                    </a:cubicBezTo>
                    <a:cubicBezTo>
                      <a:pt x="2291" y="16653"/>
                      <a:pt x="2276" y="16716"/>
                      <a:pt x="2276" y="16725"/>
                    </a:cubicBezTo>
                    <a:cubicBezTo>
                      <a:pt x="2276" y="16731"/>
                      <a:pt x="2293" y="16737"/>
                      <a:pt x="2313" y="16737"/>
                    </a:cubicBezTo>
                    <a:cubicBezTo>
                      <a:pt x="2322" y="16737"/>
                      <a:pt x="2330" y="16736"/>
                      <a:pt x="2338" y="16734"/>
                    </a:cubicBezTo>
                    <a:cubicBezTo>
                      <a:pt x="2445" y="16698"/>
                      <a:pt x="2427" y="16609"/>
                      <a:pt x="2552" y="16609"/>
                    </a:cubicBezTo>
                    <a:cubicBezTo>
                      <a:pt x="2543" y="16636"/>
                      <a:pt x="2552" y="16671"/>
                      <a:pt x="2570" y="16698"/>
                    </a:cubicBezTo>
                    <a:cubicBezTo>
                      <a:pt x="2585" y="16717"/>
                      <a:pt x="2606" y="16725"/>
                      <a:pt x="2625" y="16725"/>
                    </a:cubicBezTo>
                    <a:cubicBezTo>
                      <a:pt x="2656" y="16725"/>
                      <a:pt x="2684" y="16705"/>
                      <a:pt x="2686" y="16681"/>
                    </a:cubicBezTo>
                    <a:lnTo>
                      <a:pt x="2686" y="16681"/>
                    </a:lnTo>
                    <a:cubicBezTo>
                      <a:pt x="2690" y="16711"/>
                      <a:pt x="2713" y="16744"/>
                      <a:pt x="2766" y="16744"/>
                    </a:cubicBezTo>
                    <a:cubicBezTo>
                      <a:pt x="2771" y="16744"/>
                      <a:pt x="2777" y="16743"/>
                      <a:pt x="2783" y="16743"/>
                    </a:cubicBezTo>
                    <a:cubicBezTo>
                      <a:pt x="2783" y="16728"/>
                      <a:pt x="2752" y="16643"/>
                      <a:pt x="2795" y="16643"/>
                    </a:cubicBezTo>
                    <a:cubicBezTo>
                      <a:pt x="2803" y="16643"/>
                      <a:pt x="2814" y="16646"/>
                      <a:pt x="2828" y="16654"/>
                    </a:cubicBezTo>
                    <a:cubicBezTo>
                      <a:pt x="2861" y="16678"/>
                      <a:pt x="2871" y="16726"/>
                      <a:pt x="2929" y="16726"/>
                    </a:cubicBezTo>
                    <a:cubicBezTo>
                      <a:pt x="2933" y="16726"/>
                      <a:pt x="2938" y="16725"/>
                      <a:pt x="2944" y="16725"/>
                    </a:cubicBezTo>
                    <a:cubicBezTo>
                      <a:pt x="2997" y="16725"/>
                      <a:pt x="3006" y="16689"/>
                      <a:pt x="3059" y="16689"/>
                    </a:cubicBezTo>
                    <a:cubicBezTo>
                      <a:pt x="3059" y="16709"/>
                      <a:pt x="3087" y="16715"/>
                      <a:pt x="3125" y="16715"/>
                    </a:cubicBezTo>
                    <a:cubicBezTo>
                      <a:pt x="3191" y="16715"/>
                      <a:pt x="3286" y="16695"/>
                      <a:pt x="3309" y="16689"/>
                    </a:cubicBezTo>
                    <a:cubicBezTo>
                      <a:pt x="3380" y="16671"/>
                      <a:pt x="3282" y="16636"/>
                      <a:pt x="3300" y="16618"/>
                    </a:cubicBezTo>
                    <a:cubicBezTo>
                      <a:pt x="3308" y="16610"/>
                      <a:pt x="3316" y="16607"/>
                      <a:pt x="3325" y="16607"/>
                    </a:cubicBezTo>
                    <a:cubicBezTo>
                      <a:pt x="3367" y="16607"/>
                      <a:pt x="3417" y="16682"/>
                      <a:pt x="3425" y="16689"/>
                    </a:cubicBezTo>
                    <a:cubicBezTo>
                      <a:pt x="3428" y="16695"/>
                      <a:pt x="3442" y="16697"/>
                      <a:pt x="3462" y="16697"/>
                    </a:cubicBezTo>
                    <a:cubicBezTo>
                      <a:pt x="3501" y="16697"/>
                      <a:pt x="3558" y="16689"/>
                      <a:pt x="3576" y="16689"/>
                    </a:cubicBezTo>
                    <a:cubicBezTo>
                      <a:pt x="3665" y="16671"/>
                      <a:pt x="3745" y="16645"/>
                      <a:pt x="3825" y="16609"/>
                    </a:cubicBezTo>
                    <a:cubicBezTo>
                      <a:pt x="3879" y="16573"/>
                      <a:pt x="3932" y="16547"/>
                      <a:pt x="3995" y="16520"/>
                    </a:cubicBezTo>
                    <a:lnTo>
                      <a:pt x="3995" y="16520"/>
                    </a:lnTo>
                    <a:cubicBezTo>
                      <a:pt x="4019" y="16528"/>
                      <a:pt x="3909" y="16648"/>
                      <a:pt x="3938" y="16648"/>
                    </a:cubicBezTo>
                    <a:cubicBezTo>
                      <a:pt x="3941" y="16648"/>
                      <a:pt x="3945" y="16647"/>
                      <a:pt x="3950" y="16645"/>
                    </a:cubicBezTo>
                    <a:cubicBezTo>
                      <a:pt x="4003" y="16618"/>
                      <a:pt x="4196" y="16513"/>
                      <a:pt x="4191" y="16485"/>
                    </a:cubicBezTo>
                    <a:lnTo>
                      <a:pt x="4191" y="16485"/>
                    </a:lnTo>
                    <a:cubicBezTo>
                      <a:pt x="4197" y="16508"/>
                      <a:pt x="4219" y="16520"/>
                      <a:pt x="4251" y="16520"/>
                    </a:cubicBezTo>
                    <a:cubicBezTo>
                      <a:pt x="4267" y="16520"/>
                      <a:pt x="4286" y="16517"/>
                      <a:pt x="4306" y="16511"/>
                    </a:cubicBezTo>
                    <a:cubicBezTo>
                      <a:pt x="4351" y="16502"/>
                      <a:pt x="4404" y="16484"/>
                      <a:pt x="4449" y="16466"/>
                    </a:cubicBezTo>
                    <a:cubicBezTo>
                      <a:pt x="4476" y="16449"/>
                      <a:pt x="4485" y="16422"/>
                      <a:pt x="4520" y="16395"/>
                    </a:cubicBezTo>
                    <a:cubicBezTo>
                      <a:pt x="4562" y="16372"/>
                      <a:pt x="4603" y="16366"/>
                      <a:pt x="4643" y="16366"/>
                    </a:cubicBezTo>
                    <a:cubicBezTo>
                      <a:pt x="4696" y="16366"/>
                      <a:pt x="4749" y="16377"/>
                      <a:pt x="4805" y="16377"/>
                    </a:cubicBezTo>
                    <a:cubicBezTo>
                      <a:pt x="4832" y="16377"/>
                      <a:pt x="4823" y="16360"/>
                      <a:pt x="4823" y="16351"/>
                    </a:cubicBezTo>
                    <a:cubicBezTo>
                      <a:pt x="4859" y="16333"/>
                      <a:pt x="4894" y="16324"/>
                      <a:pt x="4921" y="16315"/>
                    </a:cubicBezTo>
                    <a:cubicBezTo>
                      <a:pt x="4983" y="16297"/>
                      <a:pt x="5028" y="16253"/>
                      <a:pt x="5090" y="16226"/>
                    </a:cubicBezTo>
                    <a:cubicBezTo>
                      <a:pt x="5144" y="16217"/>
                      <a:pt x="5197" y="16199"/>
                      <a:pt x="5242" y="16199"/>
                    </a:cubicBezTo>
                    <a:cubicBezTo>
                      <a:pt x="5268" y="16199"/>
                      <a:pt x="5322" y="16181"/>
                      <a:pt x="5340" y="16155"/>
                    </a:cubicBezTo>
                    <a:cubicBezTo>
                      <a:pt x="5357" y="16128"/>
                      <a:pt x="5545" y="16075"/>
                      <a:pt x="5598" y="16048"/>
                    </a:cubicBezTo>
                    <a:cubicBezTo>
                      <a:pt x="5625" y="16030"/>
                      <a:pt x="5776" y="15923"/>
                      <a:pt x="5785" y="15923"/>
                    </a:cubicBezTo>
                    <a:cubicBezTo>
                      <a:pt x="5794" y="15923"/>
                      <a:pt x="5776" y="15977"/>
                      <a:pt x="5776" y="15977"/>
                    </a:cubicBezTo>
                    <a:lnTo>
                      <a:pt x="5847" y="15914"/>
                    </a:lnTo>
                    <a:cubicBezTo>
                      <a:pt x="5856" y="15905"/>
                      <a:pt x="5892" y="15834"/>
                      <a:pt x="5910" y="15825"/>
                    </a:cubicBezTo>
                    <a:cubicBezTo>
                      <a:pt x="5928" y="15825"/>
                      <a:pt x="5928" y="15870"/>
                      <a:pt x="5945" y="15870"/>
                    </a:cubicBezTo>
                    <a:cubicBezTo>
                      <a:pt x="5990" y="15861"/>
                      <a:pt x="6025" y="15852"/>
                      <a:pt x="6061" y="15834"/>
                    </a:cubicBezTo>
                    <a:cubicBezTo>
                      <a:pt x="6093" y="15808"/>
                      <a:pt x="6139" y="15769"/>
                      <a:pt x="6169" y="15769"/>
                    </a:cubicBezTo>
                    <a:cubicBezTo>
                      <a:pt x="6181" y="15769"/>
                      <a:pt x="6190" y="15775"/>
                      <a:pt x="6195" y="15790"/>
                    </a:cubicBezTo>
                    <a:cubicBezTo>
                      <a:pt x="6195" y="15772"/>
                      <a:pt x="6230" y="15727"/>
                      <a:pt x="6221" y="15718"/>
                    </a:cubicBezTo>
                    <a:lnTo>
                      <a:pt x="6221" y="15718"/>
                    </a:lnTo>
                    <a:cubicBezTo>
                      <a:pt x="6239" y="15729"/>
                      <a:pt x="6254" y="15734"/>
                      <a:pt x="6270" y="15734"/>
                    </a:cubicBezTo>
                    <a:cubicBezTo>
                      <a:pt x="6294" y="15734"/>
                      <a:pt x="6321" y="15722"/>
                      <a:pt x="6364" y="15700"/>
                    </a:cubicBezTo>
                    <a:cubicBezTo>
                      <a:pt x="6400" y="15692"/>
                      <a:pt x="6435" y="15674"/>
                      <a:pt x="6471" y="15647"/>
                    </a:cubicBezTo>
                    <a:cubicBezTo>
                      <a:pt x="6489" y="15629"/>
                      <a:pt x="6462" y="15629"/>
                      <a:pt x="6489" y="15611"/>
                    </a:cubicBezTo>
                    <a:cubicBezTo>
                      <a:pt x="6560" y="15585"/>
                      <a:pt x="6604" y="15594"/>
                      <a:pt x="6676" y="15567"/>
                    </a:cubicBezTo>
                    <a:cubicBezTo>
                      <a:pt x="6705" y="15552"/>
                      <a:pt x="6816" y="15487"/>
                      <a:pt x="6862" y="15487"/>
                    </a:cubicBezTo>
                    <a:cubicBezTo>
                      <a:pt x="6871" y="15487"/>
                      <a:pt x="6878" y="15490"/>
                      <a:pt x="6881" y="15496"/>
                    </a:cubicBezTo>
                    <a:cubicBezTo>
                      <a:pt x="6961" y="15460"/>
                      <a:pt x="6863" y="15442"/>
                      <a:pt x="6907" y="15407"/>
                    </a:cubicBezTo>
                    <a:cubicBezTo>
                      <a:pt x="6916" y="15398"/>
                      <a:pt x="6926" y="15395"/>
                      <a:pt x="6936" y="15395"/>
                    </a:cubicBezTo>
                    <a:cubicBezTo>
                      <a:pt x="6959" y="15395"/>
                      <a:pt x="6981" y="15409"/>
                      <a:pt x="6987" y="15415"/>
                    </a:cubicBezTo>
                    <a:cubicBezTo>
                      <a:pt x="7014" y="15407"/>
                      <a:pt x="7041" y="15407"/>
                      <a:pt x="7068" y="15398"/>
                    </a:cubicBezTo>
                    <a:cubicBezTo>
                      <a:pt x="7115" y="15390"/>
                      <a:pt x="7263" y="15239"/>
                      <a:pt x="7313" y="15239"/>
                    </a:cubicBezTo>
                    <a:cubicBezTo>
                      <a:pt x="7317" y="15239"/>
                      <a:pt x="7321" y="15241"/>
                      <a:pt x="7324" y="15244"/>
                    </a:cubicBezTo>
                    <a:lnTo>
                      <a:pt x="7324" y="15244"/>
                    </a:lnTo>
                    <a:cubicBezTo>
                      <a:pt x="7314" y="15227"/>
                      <a:pt x="7292" y="15148"/>
                      <a:pt x="7326" y="15139"/>
                    </a:cubicBezTo>
                    <a:cubicBezTo>
                      <a:pt x="7332" y="15135"/>
                      <a:pt x="7338" y="15133"/>
                      <a:pt x="7344" y="15133"/>
                    </a:cubicBezTo>
                    <a:cubicBezTo>
                      <a:pt x="7361" y="15133"/>
                      <a:pt x="7373" y="15150"/>
                      <a:pt x="7379" y="15157"/>
                    </a:cubicBezTo>
                    <a:cubicBezTo>
                      <a:pt x="7397" y="15148"/>
                      <a:pt x="7415" y="15148"/>
                      <a:pt x="7433" y="15139"/>
                    </a:cubicBezTo>
                    <a:cubicBezTo>
                      <a:pt x="7468" y="15139"/>
                      <a:pt x="7513" y="15122"/>
                      <a:pt x="7540" y="15095"/>
                    </a:cubicBezTo>
                    <a:cubicBezTo>
                      <a:pt x="7554" y="15088"/>
                      <a:pt x="7569" y="15075"/>
                      <a:pt x="7583" y="15075"/>
                    </a:cubicBezTo>
                    <a:cubicBezTo>
                      <a:pt x="7586" y="15075"/>
                      <a:pt x="7590" y="15075"/>
                      <a:pt x="7593" y="15077"/>
                    </a:cubicBezTo>
                    <a:cubicBezTo>
                      <a:pt x="7602" y="15077"/>
                      <a:pt x="7593" y="15157"/>
                      <a:pt x="7611" y="15157"/>
                    </a:cubicBezTo>
                    <a:cubicBezTo>
                      <a:pt x="7629" y="15157"/>
                      <a:pt x="7691" y="15068"/>
                      <a:pt x="7718" y="15050"/>
                    </a:cubicBezTo>
                    <a:cubicBezTo>
                      <a:pt x="7798" y="15015"/>
                      <a:pt x="7878" y="14979"/>
                      <a:pt x="7967" y="14961"/>
                    </a:cubicBezTo>
                    <a:cubicBezTo>
                      <a:pt x="8047" y="14926"/>
                      <a:pt x="7905" y="14836"/>
                      <a:pt x="8047" y="14828"/>
                    </a:cubicBezTo>
                    <a:cubicBezTo>
                      <a:pt x="8063" y="14828"/>
                      <a:pt x="8078" y="14828"/>
                      <a:pt x="8092" y="14828"/>
                    </a:cubicBezTo>
                    <a:cubicBezTo>
                      <a:pt x="8140" y="14828"/>
                      <a:pt x="8179" y="14823"/>
                      <a:pt x="8234" y="14774"/>
                    </a:cubicBezTo>
                    <a:cubicBezTo>
                      <a:pt x="8264" y="14759"/>
                      <a:pt x="8281" y="14672"/>
                      <a:pt x="8316" y="14672"/>
                    </a:cubicBezTo>
                    <a:cubicBezTo>
                      <a:pt x="8324" y="14672"/>
                      <a:pt x="8332" y="14676"/>
                      <a:pt x="8341" y="14685"/>
                    </a:cubicBezTo>
                    <a:cubicBezTo>
                      <a:pt x="8350" y="14696"/>
                      <a:pt x="8360" y="14701"/>
                      <a:pt x="8370" y="14701"/>
                    </a:cubicBezTo>
                    <a:cubicBezTo>
                      <a:pt x="8410" y="14701"/>
                      <a:pt x="8455" y="14630"/>
                      <a:pt x="8484" y="14587"/>
                    </a:cubicBezTo>
                    <a:cubicBezTo>
                      <a:pt x="8537" y="14507"/>
                      <a:pt x="8591" y="14551"/>
                      <a:pt x="8671" y="14516"/>
                    </a:cubicBezTo>
                    <a:cubicBezTo>
                      <a:pt x="8751" y="14471"/>
                      <a:pt x="8653" y="14427"/>
                      <a:pt x="8653" y="14400"/>
                    </a:cubicBezTo>
                    <a:cubicBezTo>
                      <a:pt x="8655" y="14393"/>
                      <a:pt x="8667" y="14391"/>
                      <a:pt x="8682" y="14391"/>
                    </a:cubicBezTo>
                    <a:cubicBezTo>
                      <a:pt x="8703" y="14391"/>
                      <a:pt x="8730" y="14394"/>
                      <a:pt x="8754" y="14394"/>
                    </a:cubicBezTo>
                    <a:cubicBezTo>
                      <a:pt x="8780" y="14394"/>
                      <a:pt x="8801" y="14390"/>
                      <a:pt x="8805" y="14373"/>
                    </a:cubicBezTo>
                    <a:cubicBezTo>
                      <a:pt x="8805" y="14355"/>
                      <a:pt x="8769" y="14364"/>
                      <a:pt x="8778" y="14338"/>
                    </a:cubicBezTo>
                    <a:cubicBezTo>
                      <a:pt x="8796" y="14320"/>
                      <a:pt x="8822" y="14302"/>
                      <a:pt x="8849" y="14293"/>
                    </a:cubicBezTo>
                    <a:cubicBezTo>
                      <a:pt x="8893" y="14293"/>
                      <a:pt x="8871" y="14347"/>
                      <a:pt x="8915" y="14347"/>
                    </a:cubicBezTo>
                    <a:cubicBezTo>
                      <a:pt x="8925" y="14347"/>
                      <a:pt x="8938" y="14344"/>
                      <a:pt x="8956" y="14338"/>
                    </a:cubicBezTo>
                    <a:cubicBezTo>
                      <a:pt x="9090" y="14275"/>
                      <a:pt x="9214" y="14195"/>
                      <a:pt x="9321" y="14097"/>
                    </a:cubicBezTo>
                    <a:cubicBezTo>
                      <a:pt x="9339" y="14070"/>
                      <a:pt x="9366" y="14044"/>
                      <a:pt x="9392" y="14026"/>
                    </a:cubicBezTo>
                    <a:cubicBezTo>
                      <a:pt x="9401" y="14006"/>
                      <a:pt x="9409" y="13999"/>
                      <a:pt x="9417" y="13999"/>
                    </a:cubicBezTo>
                    <a:cubicBezTo>
                      <a:pt x="9440" y="13999"/>
                      <a:pt x="9457" y="14070"/>
                      <a:pt x="9464" y="14070"/>
                    </a:cubicBezTo>
                    <a:cubicBezTo>
                      <a:pt x="9526" y="14026"/>
                      <a:pt x="9437" y="13955"/>
                      <a:pt x="9562" y="13946"/>
                    </a:cubicBezTo>
                    <a:cubicBezTo>
                      <a:pt x="9579" y="13937"/>
                      <a:pt x="9597" y="13928"/>
                      <a:pt x="9615" y="13910"/>
                    </a:cubicBezTo>
                    <a:cubicBezTo>
                      <a:pt x="9647" y="13878"/>
                      <a:pt x="9855" y="13662"/>
                      <a:pt x="9914" y="13662"/>
                    </a:cubicBezTo>
                    <a:cubicBezTo>
                      <a:pt x="9920" y="13662"/>
                      <a:pt x="9924" y="13665"/>
                      <a:pt x="9927" y="13670"/>
                    </a:cubicBezTo>
                    <a:lnTo>
                      <a:pt x="9989" y="13518"/>
                    </a:lnTo>
                    <a:cubicBezTo>
                      <a:pt x="9997" y="13529"/>
                      <a:pt x="10008" y="13533"/>
                      <a:pt x="10022" y="13533"/>
                    </a:cubicBezTo>
                    <a:cubicBezTo>
                      <a:pt x="10053" y="13533"/>
                      <a:pt x="10094" y="13510"/>
                      <a:pt x="10132" y="13492"/>
                    </a:cubicBezTo>
                    <a:cubicBezTo>
                      <a:pt x="10147" y="13480"/>
                      <a:pt x="10158" y="13476"/>
                      <a:pt x="10169" y="13476"/>
                    </a:cubicBezTo>
                    <a:cubicBezTo>
                      <a:pt x="10191" y="13476"/>
                      <a:pt x="10209" y="13492"/>
                      <a:pt x="10239" y="13492"/>
                    </a:cubicBezTo>
                    <a:cubicBezTo>
                      <a:pt x="10283" y="13492"/>
                      <a:pt x="10256" y="13358"/>
                      <a:pt x="10310" y="13322"/>
                    </a:cubicBezTo>
                    <a:cubicBezTo>
                      <a:pt x="10318" y="13339"/>
                      <a:pt x="10343" y="13412"/>
                      <a:pt x="10360" y="13412"/>
                    </a:cubicBezTo>
                    <a:cubicBezTo>
                      <a:pt x="10361" y="13412"/>
                      <a:pt x="10362" y="13412"/>
                      <a:pt x="10363" y="13411"/>
                    </a:cubicBezTo>
                    <a:cubicBezTo>
                      <a:pt x="10417" y="13394"/>
                      <a:pt x="10470" y="13313"/>
                      <a:pt x="10452" y="13287"/>
                    </a:cubicBezTo>
                    <a:cubicBezTo>
                      <a:pt x="10435" y="13260"/>
                      <a:pt x="10390" y="13269"/>
                      <a:pt x="10435" y="13233"/>
                    </a:cubicBezTo>
                    <a:cubicBezTo>
                      <a:pt x="10448" y="13220"/>
                      <a:pt x="10465" y="13212"/>
                      <a:pt x="10481" y="13212"/>
                    </a:cubicBezTo>
                    <a:cubicBezTo>
                      <a:pt x="10487" y="13212"/>
                      <a:pt x="10492" y="13213"/>
                      <a:pt x="10497" y="13215"/>
                    </a:cubicBezTo>
                    <a:cubicBezTo>
                      <a:pt x="10541" y="13224"/>
                      <a:pt x="10533" y="13287"/>
                      <a:pt x="10577" y="13296"/>
                    </a:cubicBezTo>
                    <a:cubicBezTo>
                      <a:pt x="10586" y="13296"/>
                      <a:pt x="10586" y="13233"/>
                      <a:pt x="10586" y="13233"/>
                    </a:cubicBezTo>
                    <a:cubicBezTo>
                      <a:pt x="10604" y="13198"/>
                      <a:pt x="10622" y="13171"/>
                      <a:pt x="10648" y="13144"/>
                    </a:cubicBezTo>
                    <a:cubicBezTo>
                      <a:pt x="10684" y="13126"/>
                      <a:pt x="10693" y="13135"/>
                      <a:pt x="10711" y="13117"/>
                    </a:cubicBezTo>
                    <a:cubicBezTo>
                      <a:pt x="10720" y="13091"/>
                      <a:pt x="10728" y="13064"/>
                      <a:pt x="10728" y="13028"/>
                    </a:cubicBezTo>
                    <a:cubicBezTo>
                      <a:pt x="10734" y="13018"/>
                      <a:pt x="10743" y="13015"/>
                      <a:pt x="10754" y="13015"/>
                    </a:cubicBezTo>
                    <a:cubicBezTo>
                      <a:pt x="10766" y="13015"/>
                      <a:pt x="10780" y="13018"/>
                      <a:pt x="10793" y="13018"/>
                    </a:cubicBezTo>
                    <a:cubicBezTo>
                      <a:pt x="10809" y="13018"/>
                      <a:pt x="10825" y="13013"/>
                      <a:pt x="10835" y="12993"/>
                    </a:cubicBezTo>
                    <a:cubicBezTo>
                      <a:pt x="10844" y="12975"/>
                      <a:pt x="10835" y="12948"/>
                      <a:pt x="10853" y="12930"/>
                    </a:cubicBezTo>
                    <a:cubicBezTo>
                      <a:pt x="10875" y="12909"/>
                      <a:pt x="10896" y="12893"/>
                      <a:pt x="10913" y="12878"/>
                    </a:cubicBezTo>
                    <a:lnTo>
                      <a:pt x="10913" y="12878"/>
                    </a:lnTo>
                    <a:cubicBezTo>
                      <a:pt x="10876" y="12916"/>
                      <a:pt x="10844" y="12980"/>
                      <a:pt x="10871" y="12980"/>
                    </a:cubicBezTo>
                    <a:cubicBezTo>
                      <a:pt x="10879" y="12980"/>
                      <a:pt x="10893" y="12973"/>
                      <a:pt x="10916" y="12957"/>
                    </a:cubicBezTo>
                    <a:cubicBezTo>
                      <a:pt x="10968" y="12922"/>
                      <a:pt x="11046" y="12844"/>
                      <a:pt x="11024" y="12808"/>
                    </a:cubicBezTo>
                    <a:lnTo>
                      <a:pt x="11024" y="12808"/>
                    </a:lnTo>
                    <a:cubicBezTo>
                      <a:pt x="11029" y="12815"/>
                      <a:pt x="11038" y="12818"/>
                      <a:pt x="11048" y="12818"/>
                    </a:cubicBezTo>
                    <a:cubicBezTo>
                      <a:pt x="11130" y="12818"/>
                      <a:pt x="11343" y="12620"/>
                      <a:pt x="11405" y="12565"/>
                    </a:cubicBezTo>
                    <a:cubicBezTo>
                      <a:pt x="11477" y="12512"/>
                      <a:pt x="11423" y="12503"/>
                      <a:pt x="11397" y="12467"/>
                    </a:cubicBezTo>
                    <a:cubicBezTo>
                      <a:pt x="11397" y="12418"/>
                      <a:pt x="11402" y="12402"/>
                      <a:pt x="11436" y="12402"/>
                    </a:cubicBezTo>
                    <a:cubicBezTo>
                      <a:pt x="11444" y="12402"/>
                      <a:pt x="11455" y="12403"/>
                      <a:pt x="11468" y="12405"/>
                    </a:cubicBezTo>
                    <a:cubicBezTo>
                      <a:pt x="11480" y="12422"/>
                      <a:pt x="11500" y="12428"/>
                      <a:pt x="11524" y="12428"/>
                    </a:cubicBezTo>
                    <a:cubicBezTo>
                      <a:pt x="11603" y="12428"/>
                      <a:pt x="11727" y="12355"/>
                      <a:pt x="11788" y="12307"/>
                    </a:cubicBezTo>
                    <a:cubicBezTo>
                      <a:pt x="11833" y="12271"/>
                      <a:pt x="11877" y="12227"/>
                      <a:pt x="11895" y="12173"/>
                    </a:cubicBezTo>
                    <a:cubicBezTo>
                      <a:pt x="11904" y="12111"/>
                      <a:pt x="11949" y="12049"/>
                      <a:pt x="12002" y="12013"/>
                    </a:cubicBezTo>
                    <a:lnTo>
                      <a:pt x="12002" y="12013"/>
                    </a:lnTo>
                    <a:cubicBezTo>
                      <a:pt x="11948" y="12055"/>
                      <a:pt x="11934" y="12102"/>
                      <a:pt x="11962" y="12102"/>
                    </a:cubicBezTo>
                    <a:cubicBezTo>
                      <a:pt x="11976" y="12102"/>
                      <a:pt x="11998" y="12092"/>
                      <a:pt x="12029" y="12066"/>
                    </a:cubicBezTo>
                    <a:lnTo>
                      <a:pt x="12243" y="11879"/>
                    </a:lnTo>
                    <a:cubicBezTo>
                      <a:pt x="12311" y="11818"/>
                      <a:pt x="12347" y="11784"/>
                      <a:pt x="12351" y="11725"/>
                    </a:cubicBezTo>
                    <a:lnTo>
                      <a:pt x="12351" y="11725"/>
                    </a:lnTo>
                    <a:cubicBezTo>
                      <a:pt x="12353" y="11747"/>
                      <a:pt x="12361" y="11766"/>
                      <a:pt x="12385" y="11772"/>
                    </a:cubicBezTo>
                    <a:cubicBezTo>
                      <a:pt x="12391" y="11775"/>
                      <a:pt x="12397" y="11777"/>
                      <a:pt x="12403" y="11777"/>
                    </a:cubicBezTo>
                    <a:cubicBezTo>
                      <a:pt x="12434" y="11777"/>
                      <a:pt x="12464" y="11741"/>
                      <a:pt x="12456" y="11719"/>
                    </a:cubicBezTo>
                    <a:cubicBezTo>
                      <a:pt x="12439" y="11701"/>
                      <a:pt x="12501" y="11666"/>
                      <a:pt x="12528" y="11630"/>
                    </a:cubicBezTo>
                    <a:cubicBezTo>
                      <a:pt x="12563" y="11594"/>
                      <a:pt x="12528" y="11585"/>
                      <a:pt x="12528" y="11568"/>
                    </a:cubicBezTo>
                    <a:cubicBezTo>
                      <a:pt x="12528" y="11541"/>
                      <a:pt x="12599" y="11532"/>
                      <a:pt x="12626" y="11523"/>
                    </a:cubicBezTo>
                    <a:cubicBezTo>
                      <a:pt x="12652" y="11505"/>
                      <a:pt x="12679" y="11487"/>
                      <a:pt x="12706" y="11461"/>
                    </a:cubicBezTo>
                    <a:cubicBezTo>
                      <a:pt x="12733" y="11434"/>
                      <a:pt x="12759" y="11398"/>
                      <a:pt x="12750" y="11372"/>
                    </a:cubicBezTo>
                    <a:cubicBezTo>
                      <a:pt x="12750" y="11345"/>
                      <a:pt x="12786" y="11327"/>
                      <a:pt x="12813" y="11291"/>
                    </a:cubicBezTo>
                    <a:cubicBezTo>
                      <a:pt x="12827" y="11310"/>
                      <a:pt x="12831" y="11324"/>
                      <a:pt x="12838" y="11324"/>
                    </a:cubicBezTo>
                    <a:cubicBezTo>
                      <a:pt x="12845" y="11324"/>
                      <a:pt x="12854" y="11312"/>
                      <a:pt x="12875" y="11283"/>
                    </a:cubicBezTo>
                    <a:cubicBezTo>
                      <a:pt x="12902" y="11247"/>
                      <a:pt x="12929" y="11211"/>
                      <a:pt x="12946" y="11176"/>
                    </a:cubicBezTo>
                    <a:cubicBezTo>
                      <a:pt x="12946" y="11176"/>
                      <a:pt x="12979" y="11117"/>
                      <a:pt x="12988" y="11117"/>
                    </a:cubicBezTo>
                    <a:cubicBezTo>
                      <a:pt x="12990" y="11117"/>
                      <a:pt x="12991" y="11118"/>
                      <a:pt x="12991" y="11122"/>
                    </a:cubicBezTo>
                    <a:cubicBezTo>
                      <a:pt x="12991" y="11131"/>
                      <a:pt x="12982" y="11158"/>
                      <a:pt x="13000" y="11167"/>
                    </a:cubicBezTo>
                    <a:cubicBezTo>
                      <a:pt x="13053" y="11113"/>
                      <a:pt x="13035" y="11113"/>
                      <a:pt x="13053" y="11069"/>
                    </a:cubicBezTo>
                    <a:cubicBezTo>
                      <a:pt x="13070" y="11028"/>
                      <a:pt x="13094" y="10979"/>
                      <a:pt x="13133" y="10979"/>
                    </a:cubicBezTo>
                    <a:cubicBezTo>
                      <a:pt x="13136" y="10979"/>
                      <a:pt x="13139" y="10979"/>
                      <a:pt x="13142" y="10980"/>
                    </a:cubicBezTo>
                    <a:cubicBezTo>
                      <a:pt x="13166" y="10980"/>
                      <a:pt x="13166" y="10999"/>
                      <a:pt x="13187" y="10999"/>
                    </a:cubicBezTo>
                    <a:cubicBezTo>
                      <a:pt x="13198" y="10999"/>
                      <a:pt x="13214" y="10995"/>
                      <a:pt x="13240" y="10980"/>
                    </a:cubicBezTo>
                    <a:cubicBezTo>
                      <a:pt x="13294" y="10953"/>
                      <a:pt x="13338" y="10917"/>
                      <a:pt x="13383" y="10882"/>
                    </a:cubicBezTo>
                    <a:cubicBezTo>
                      <a:pt x="13427" y="10837"/>
                      <a:pt x="13374" y="10846"/>
                      <a:pt x="13365" y="10828"/>
                    </a:cubicBezTo>
                    <a:cubicBezTo>
                      <a:pt x="13365" y="10810"/>
                      <a:pt x="13383" y="10766"/>
                      <a:pt x="13418" y="10757"/>
                    </a:cubicBezTo>
                    <a:cubicBezTo>
                      <a:pt x="13452" y="10749"/>
                      <a:pt x="13518" y="10708"/>
                      <a:pt x="13502" y="10689"/>
                    </a:cubicBezTo>
                    <a:lnTo>
                      <a:pt x="13502" y="10689"/>
                    </a:lnTo>
                    <a:cubicBezTo>
                      <a:pt x="13507" y="10693"/>
                      <a:pt x="13514" y="10695"/>
                      <a:pt x="13520" y="10695"/>
                    </a:cubicBezTo>
                    <a:cubicBezTo>
                      <a:pt x="13578" y="10695"/>
                      <a:pt x="13672" y="10538"/>
                      <a:pt x="13703" y="10499"/>
                    </a:cubicBezTo>
                    <a:cubicBezTo>
                      <a:pt x="13739" y="10454"/>
                      <a:pt x="13748" y="10481"/>
                      <a:pt x="13784" y="10454"/>
                    </a:cubicBezTo>
                    <a:cubicBezTo>
                      <a:pt x="13819" y="10419"/>
                      <a:pt x="13864" y="10383"/>
                      <a:pt x="13899" y="10347"/>
                    </a:cubicBezTo>
                    <a:cubicBezTo>
                      <a:pt x="13925" y="10322"/>
                      <a:pt x="14083" y="10140"/>
                      <a:pt x="14132" y="10140"/>
                    </a:cubicBezTo>
                    <a:cubicBezTo>
                      <a:pt x="14135" y="10140"/>
                      <a:pt x="14138" y="10141"/>
                      <a:pt x="14140" y="10142"/>
                    </a:cubicBezTo>
                    <a:cubicBezTo>
                      <a:pt x="14184" y="10098"/>
                      <a:pt x="14193" y="10080"/>
                      <a:pt x="14167" y="10044"/>
                    </a:cubicBezTo>
                    <a:cubicBezTo>
                      <a:pt x="14158" y="10009"/>
                      <a:pt x="14158" y="9964"/>
                      <a:pt x="14184" y="9938"/>
                    </a:cubicBezTo>
                    <a:cubicBezTo>
                      <a:pt x="14211" y="9955"/>
                      <a:pt x="14238" y="9964"/>
                      <a:pt x="14265" y="9964"/>
                    </a:cubicBezTo>
                    <a:cubicBezTo>
                      <a:pt x="14318" y="9946"/>
                      <a:pt x="14354" y="9902"/>
                      <a:pt x="14371" y="9857"/>
                    </a:cubicBezTo>
                    <a:cubicBezTo>
                      <a:pt x="14398" y="9813"/>
                      <a:pt x="14416" y="9777"/>
                      <a:pt x="14443" y="9742"/>
                    </a:cubicBezTo>
                    <a:cubicBezTo>
                      <a:pt x="14443" y="9742"/>
                      <a:pt x="14496" y="9742"/>
                      <a:pt x="14505" y="9733"/>
                    </a:cubicBezTo>
                    <a:cubicBezTo>
                      <a:pt x="14576" y="9688"/>
                      <a:pt x="14487" y="9608"/>
                      <a:pt x="14532" y="9563"/>
                    </a:cubicBezTo>
                    <a:cubicBezTo>
                      <a:pt x="14546" y="9547"/>
                      <a:pt x="14557" y="9541"/>
                      <a:pt x="14566" y="9541"/>
                    </a:cubicBezTo>
                    <a:cubicBezTo>
                      <a:pt x="14592" y="9541"/>
                      <a:pt x="14603" y="9588"/>
                      <a:pt x="14629" y="9588"/>
                    </a:cubicBezTo>
                    <a:cubicBezTo>
                      <a:pt x="14635" y="9588"/>
                      <a:pt x="14641" y="9586"/>
                      <a:pt x="14648" y="9581"/>
                    </a:cubicBezTo>
                    <a:cubicBezTo>
                      <a:pt x="14728" y="9519"/>
                      <a:pt x="14746" y="9385"/>
                      <a:pt x="14790" y="9296"/>
                    </a:cubicBezTo>
                    <a:cubicBezTo>
                      <a:pt x="14797" y="9289"/>
                      <a:pt x="14870" y="9178"/>
                      <a:pt x="14892" y="9178"/>
                    </a:cubicBezTo>
                    <a:cubicBezTo>
                      <a:pt x="14899" y="9178"/>
                      <a:pt x="14901" y="9186"/>
                      <a:pt x="14897" y="9207"/>
                    </a:cubicBezTo>
                    <a:cubicBezTo>
                      <a:pt x="14857" y="9253"/>
                      <a:pt x="14846" y="9284"/>
                      <a:pt x="14863" y="9284"/>
                    </a:cubicBezTo>
                    <a:cubicBezTo>
                      <a:pt x="14872" y="9284"/>
                      <a:pt x="14889" y="9274"/>
                      <a:pt x="14915" y="9252"/>
                    </a:cubicBezTo>
                    <a:cubicBezTo>
                      <a:pt x="14942" y="9234"/>
                      <a:pt x="15013" y="9145"/>
                      <a:pt x="14977" y="9136"/>
                    </a:cubicBezTo>
                    <a:cubicBezTo>
                      <a:pt x="14975" y="9134"/>
                      <a:pt x="14969" y="9133"/>
                      <a:pt x="14962" y="9133"/>
                    </a:cubicBezTo>
                    <a:cubicBezTo>
                      <a:pt x="14955" y="9133"/>
                      <a:pt x="14947" y="9134"/>
                      <a:pt x="14939" y="9134"/>
                    </a:cubicBezTo>
                    <a:cubicBezTo>
                      <a:pt x="14924" y="9134"/>
                      <a:pt x="14910" y="9131"/>
                      <a:pt x="14915" y="9118"/>
                    </a:cubicBezTo>
                    <a:cubicBezTo>
                      <a:pt x="14915" y="9118"/>
                      <a:pt x="15120" y="9065"/>
                      <a:pt x="15102" y="9020"/>
                    </a:cubicBezTo>
                    <a:cubicBezTo>
                      <a:pt x="15084" y="8984"/>
                      <a:pt x="15057" y="8993"/>
                      <a:pt x="15057" y="8967"/>
                    </a:cubicBezTo>
                    <a:cubicBezTo>
                      <a:pt x="15057" y="8931"/>
                      <a:pt x="15057" y="8895"/>
                      <a:pt x="15075" y="8869"/>
                    </a:cubicBezTo>
                    <a:cubicBezTo>
                      <a:pt x="15098" y="8887"/>
                      <a:pt x="15112" y="8903"/>
                      <a:pt x="15129" y="8903"/>
                    </a:cubicBezTo>
                    <a:cubicBezTo>
                      <a:pt x="15146" y="8903"/>
                      <a:pt x="15166" y="8889"/>
                      <a:pt x="15200" y="8851"/>
                    </a:cubicBezTo>
                    <a:cubicBezTo>
                      <a:pt x="15217" y="8834"/>
                      <a:pt x="15293" y="8708"/>
                      <a:pt x="15249" y="8708"/>
                    </a:cubicBezTo>
                    <a:cubicBezTo>
                      <a:pt x="15248" y="8708"/>
                      <a:pt x="15246" y="8708"/>
                      <a:pt x="15244" y="8708"/>
                    </a:cubicBezTo>
                    <a:lnTo>
                      <a:pt x="15298" y="8637"/>
                    </a:lnTo>
                    <a:cubicBezTo>
                      <a:pt x="15314" y="8653"/>
                      <a:pt x="15323" y="8683"/>
                      <a:pt x="15343" y="8683"/>
                    </a:cubicBezTo>
                    <a:cubicBezTo>
                      <a:pt x="15346" y="8683"/>
                      <a:pt x="15348" y="8683"/>
                      <a:pt x="15351" y="8682"/>
                    </a:cubicBezTo>
                    <a:cubicBezTo>
                      <a:pt x="15396" y="8673"/>
                      <a:pt x="15431" y="8637"/>
                      <a:pt x="15449" y="8601"/>
                    </a:cubicBezTo>
                    <a:cubicBezTo>
                      <a:pt x="15492" y="8517"/>
                      <a:pt x="15437" y="8432"/>
                      <a:pt x="15532" y="8432"/>
                    </a:cubicBezTo>
                    <a:cubicBezTo>
                      <a:pt x="15537" y="8432"/>
                      <a:pt x="15542" y="8432"/>
                      <a:pt x="15547" y="8432"/>
                    </a:cubicBezTo>
                    <a:cubicBezTo>
                      <a:pt x="15562" y="8444"/>
                      <a:pt x="15572" y="8448"/>
                      <a:pt x="15580" y="8448"/>
                    </a:cubicBezTo>
                    <a:cubicBezTo>
                      <a:pt x="15614" y="8448"/>
                      <a:pt x="15591" y="8351"/>
                      <a:pt x="15627" y="8308"/>
                    </a:cubicBezTo>
                    <a:cubicBezTo>
                      <a:pt x="15654" y="8263"/>
                      <a:pt x="15734" y="8245"/>
                      <a:pt x="15752" y="8210"/>
                    </a:cubicBezTo>
                    <a:lnTo>
                      <a:pt x="15752" y="8120"/>
                    </a:lnTo>
                    <a:cubicBezTo>
                      <a:pt x="15756" y="8120"/>
                      <a:pt x="15760" y="8119"/>
                      <a:pt x="15763" y="8119"/>
                    </a:cubicBezTo>
                    <a:cubicBezTo>
                      <a:pt x="15782" y="8119"/>
                      <a:pt x="15786" y="8132"/>
                      <a:pt x="15799" y="8132"/>
                    </a:cubicBezTo>
                    <a:cubicBezTo>
                      <a:pt x="15808" y="8132"/>
                      <a:pt x="15820" y="8127"/>
                      <a:pt x="15841" y="8112"/>
                    </a:cubicBezTo>
                    <a:cubicBezTo>
                      <a:pt x="15868" y="8085"/>
                      <a:pt x="15921" y="8040"/>
                      <a:pt x="15904" y="8005"/>
                    </a:cubicBezTo>
                    <a:cubicBezTo>
                      <a:pt x="15895" y="7978"/>
                      <a:pt x="15948" y="7933"/>
                      <a:pt x="15975" y="7898"/>
                    </a:cubicBezTo>
                    <a:cubicBezTo>
                      <a:pt x="16002" y="7862"/>
                      <a:pt x="15957" y="7827"/>
                      <a:pt x="15993" y="7773"/>
                    </a:cubicBezTo>
                    <a:lnTo>
                      <a:pt x="15993" y="7773"/>
                    </a:lnTo>
                    <a:lnTo>
                      <a:pt x="16037" y="7809"/>
                    </a:lnTo>
                    <a:cubicBezTo>
                      <a:pt x="16055" y="7782"/>
                      <a:pt x="16099" y="7737"/>
                      <a:pt x="16073" y="7720"/>
                    </a:cubicBezTo>
                    <a:cubicBezTo>
                      <a:pt x="16073" y="7675"/>
                      <a:pt x="16082" y="7666"/>
                      <a:pt x="16126" y="7648"/>
                    </a:cubicBezTo>
                    <a:cubicBezTo>
                      <a:pt x="16153" y="7613"/>
                      <a:pt x="16153" y="7604"/>
                      <a:pt x="16126" y="7595"/>
                    </a:cubicBezTo>
                    <a:cubicBezTo>
                      <a:pt x="16099" y="7577"/>
                      <a:pt x="16135" y="7524"/>
                      <a:pt x="16153" y="7497"/>
                    </a:cubicBezTo>
                    <a:lnTo>
                      <a:pt x="16233" y="7559"/>
                    </a:lnTo>
                    <a:cubicBezTo>
                      <a:pt x="16206" y="7533"/>
                      <a:pt x="16287" y="7417"/>
                      <a:pt x="16313" y="7372"/>
                    </a:cubicBezTo>
                    <a:cubicBezTo>
                      <a:pt x="16340" y="7337"/>
                      <a:pt x="16376" y="7346"/>
                      <a:pt x="16411" y="7310"/>
                    </a:cubicBezTo>
                    <a:cubicBezTo>
                      <a:pt x="16545" y="7159"/>
                      <a:pt x="16670" y="6989"/>
                      <a:pt x="16776" y="6811"/>
                    </a:cubicBezTo>
                    <a:cubicBezTo>
                      <a:pt x="16794" y="6811"/>
                      <a:pt x="16821" y="6802"/>
                      <a:pt x="16830" y="6784"/>
                    </a:cubicBezTo>
                    <a:lnTo>
                      <a:pt x="16883" y="6695"/>
                    </a:lnTo>
                    <a:cubicBezTo>
                      <a:pt x="16937" y="6606"/>
                      <a:pt x="16990" y="6508"/>
                      <a:pt x="17035" y="6410"/>
                    </a:cubicBezTo>
                    <a:cubicBezTo>
                      <a:pt x="17106" y="6277"/>
                      <a:pt x="17186" y="6143"/>
                      <a:pt x="17240" y="6009"/>
                    </a:cubicBezTo>
                    <a:cubicBezTo>
                      <a:pt x="17257" y="5956"/>
                      <a:pt x="17275" y="5912"/>
                      <a:pt x="17275" y="5858"/>
                    </a:cubicBezTo>
                    <a:cubicBezTo>
                      <a:pt x="17275" y="5831"/>
                      <a:pt x="17302" y="5787"/>
                      <a:pt x="17320" y="5760"/>
                    </a:cubicBezTo>
                    <a:lnTo>
                      <a:pt x="17320" y="5760"/>
                    </a:lnTo>
                    <a:cubicBezTo>
                      <a:pt x="17307" y="5779"/>
                      <a:pt x="17308" y="5798"/>
                      <a:pt x="17316" y="5798"/>
                    </a:cubicBezTo>
                    <a:cubicBezTo>
                      <a:pt x="17319" y="5798"/>
                      <a:pt x="17323" y="5795"/>
                      <a:pt x="17329" y="5787"/>
                    </a:cubicBezTo>
                    <a:cubicBezTo>
                      <a:pt x="17382" y="5716"/>
                      <a:pt x="17427" y="5635"/>
                      <a:pt x="17462" y="5564"/>
                    </a:cubicBezTo>
                    <a:cubicBezTo>
                      <a:pt x="17480" y="5528"/>
                      <a:pt x="17534" y="5448"/>
                      <a:pt x="17525" y="5413"/>
                    </a:cubicBezTo>
                    <a:cubicBezTo>
                      <a:pt x="17507" y="5377"/>
                      <a:pt x="17444" y="5386"/>
                      <a:pt x="17427" y="5377"/>
                    </a:cubicBezTo>
                    <a:cubicBezTo>
                      <a:pt x="17446" y="5344"/>
                      <a:pt x="17481" y="5326"/>
                      <a:pt x="17516" y="5326"/>
                    </a:cubicBezTo>
                    <a:cubicBezTo>
                      <a:pt x="17528" y="5326"/>
                      <a:pt x="17540" y="5328"/>
                      <a:pt x="17551" y="5333"/>
                    </a:cubicBezTo>
                    <a:cubicBezTo>
                      <a:pt x="17556" y="5334"/>
                      <a:pt x="17561" y="5335"/>
                      <a:pt x="17565" y="5335"/>
                    </a:cubicBezTo>
                    <a:cubicBezTo>
                      <a:pt x="17600" y="5335"/>
                      <a:pt x="17617" y="5272"/>
                      <a:pt x="17640" y="5217"/>
                    </a:cubicBezTo>
                    <a:cubicBezTo>
                      <a:pt x="17676" y="5137"/>
                      <a:pt x="17721" y="5048"/>
                      <a:pt x="17765" y="4976"/>
                    </a:cubicBezTo>
                    <a:cubicBezTo>
                      <a:pt x="17783" y="4958"/>
                      <a:pt x="17801" y="4950"/>
                      <a:pt x="17810" y="4941"/>
                    </a:cubicBezTo>
                    <a:cubicBezTo>
                      <a:pt x="17819" y="4905"/>
                      <a:pt x="17819" y="4860"/>
                      <a:pt x="17819" y="4825"/>
                    </a:cubicBezTo>
                    <a:cubicBezTo>
                      <a:pt x="17819" y="4745"/>
                      <a:pt x="17908" y="4665"/>
                      <a:pt x="17952" y="4593"/>
                    </a:cubicBezTo>
                    <a:cubicBezTo>
                      <a:pt x="17988" y="4531"/>
                      <a:pt x="17970" y="4486"/>
                      <a:pt x="17952" y="4433"/>
                    </a:cubicBezTo>
                    <a:cubicBezTo>
                      <a:pt x="17936" y="4390"/>
                      <a:pt x="17945" y="4378"/>
                      <a:pt x="17961" y="4378"/>
                    </a:cubicBezTo>
                    <a:cubicBezTo>
                      <a:pt x="17981" y="4378"/>
                      <a:pt x="18013" y="4397"/>
                      <a:pt x="18023" y="4397"/>
                    </a:cubicBezTo>
                    <a:cubicBezTo>
                      <a:pt x="18068" y="4397"/>
                      <a:pt x="18032" y="4273"/>
                      <a:pt x="18032" y="4264"/>
                    </a:cubicBezTo>
                    <a:cubicBezTo>
                      <a:pt x="18032" y="4184"/>
                      <a:pt x="18095" y="4192"/>
                      <a:pt x="18130" y="4157"/>
                    </a:cubicBezTo>
                    <a:cubicBezTo>
                      <a:pt x="18166" y="4094"/>
                      <a:pt x="18193" y="4023"/>
                      <a:pt x="18202" y="3952"/>
                    </a:cubicBezTo>
                    <a:cubicBezTo>
                      <a:pt x="18210" y="3918"/>
                      <a:pt x="18252" y="3702"/>
                      <a:pt x="18295" y="3702"/>
                    </a:cubicBezTo>
                    <a:cubicBezTo>
                      <a:pt x="18296" y="3702"/>
                      <a:pt x="18298" y="3702"/>
                      <a:pt x="18300" y="3703"/>
                    </a:cubicBezTo>
                    <a:cubicBezTo>
                      <a:pt x="18326" y="3649"/>
                      <a:pt x="18335" y="3596"/>
                      <a:pt x="18335" y="3542"/>
                    </a:cubicBezTo>
                    <a:cubicBezTo>
                      <a:pt x="18362" y="3346"/>
                      <a:pt x="18415" y="3159"/>
                      <a:pt x="18424" y="2963"/>
                    </a:cubicBezTo>
                    <a:cubicBezTo>
                      <a:pt x="18424" y="2901"/>
                      <a:pt x="18424" y="2821"/>
                      <a:pt x="18371" y="2812"/>
                    </a:cubicBezTo>
                    <a:cubicBezTo>
                      <a:pt x="18385" y="2812"/>
                      <a:pt x="18405" y="2820"/>
                      <a:pt x="18423" y="2820"/>
                    </a:cubicBezTo>
                    <a:cubicBezTo>
                      <a:pt x="18438" y="2820"/>
                      <a:pt x="18452" y="2814"/>
                      <a:pt x="18460" y="2794"/>
                    </a:cubicBezTo>
                    <a:cubicBezTo>
                      <a:pt x="18487" y="2758"/>
                      <a:pt x="18460" y="2741"/>
                      <a:pt x="18469" y="2705"/>
                    </a:cubicBezTo>
                    <a:cubicBezTo>
                      <a:pt x="18478" y="2669"/>
                      <a:pt x="18478" y="2669"/>
                      <a:pt x="18487" y="2643"/>
                    </a:cubicBezTo>
                    <a:cubicBezTo>
                      <a:pt x="18513" y="2554"/>
                      <a:pt x="18531" y="2456"/>
                      <a:pt x="18531" y="2366"/>
                    </a:cubicBezTo>
                    <a:cubicBezTo>
                      <a:pt x="18513" y="2286"/>
                      <a:pt x="18504" y="2215"/>
                      <a:pt x="18504" y="2144"/>
                    </a:cubicBezTo>
                    <a:cubicBezTo>
                      <a:pt x="18451" y="2108"/>
                      <a:pt x="18398" y="2135"/>
                      <a:pt x="18335" y="2090"/>
                    </a:cubicBezTo>
                    <a:cubicBezTo>
                      <a:pt x="18321" y="2083"/>
                      <a:pt x="18358" y="2002"/>
                      <a:pt x="18401" y="2002"/>
                    </a:cubicBezTo>
                    <a:cubicBezTo>
                      <a:pt x="18412" y="2002"/>
                      <a:pt x="18423" y="2007"/>
                      <a:pt x="18433" y="2019"/>
                    </a:cubicBezTo>
                    <a:cubicBezTo>
                      <a:pt x="18447" y="2039"/>
                      <a:pt x="18460" y="2048"/>
                      <a:pt x="18470" y="2048"/>
                    </a:cubicBezTo>
                    <a:cubicBezTo>
                      <a:pt x="18491" y="2048"/>
                      <a:pt x="18502" y="2008"/>
                      <a:pt x="18496" y="1948"/>
                    </a:cubicBezTo>
                    <a:cubicBezTo>
                      <a:pt x="18496" y="1903"/>
                      <a:pt x="18487" y="1859"/>
                      <a:pt x="18469" y="1814"/>
                    </a:cubicBezTo>
                    <a:cubicBezTo>
                      <a:pt x="18451" y="1796"/>
                      <a:pt x="18433" y="1805"/>
                      <a:pt x="18442" y="1761"/>
                    </a:cubicBezTo>
                    <a:cubicBezTo>
                      <a:pt x="18442" y="1710"/>
                      <a:pt x="18482" y="1563"/>
                      <a:pt x="18509" y="1563"/>
                    </a:cubicBezTo>
                    <a:cubicBezTo>
                      <a:pt x="18510" y="1563"/>
                      <a:pt x="18511" y="1564"/>
                      <a:pt x="18513" y="1564"/>
                    </a:cubicBezTo>
                    <a:lnTo>
                      <a:pt x="18513" y="1564"/>
                    </a:lnTo>
                    <a:cubicBezTo>
                      <a:pt x="18469" y="1538"/>
                      <a:pt x="18469" y="1511"/>
                      <a:pt x="18442" y="1431"/>
                    </a:cubicBezTo>
                    <a:cubicBezTo>
                      <a:pt x="18424" y="1360"/>
                      <a:pt x="18398" y="1298"/>
                      <a:pt x="18362" y="1244"/>
                    </a:cubicBezTo>
                    <a:cubicBezTo>
                      <a:pt x="18344" y="1226"/>
                      <a:pt x="18291" y="1182"/>
                      <a:pt x="18291" y="1173"/>
                    </a:cubicBezTo>
                    <a:cubicBezTo>
                      <a:pt x="18291" y="1164"/>
                      <a:pt x="18317" y="1119"/>
                      <a:pt x="18308" y="1093"/>
                    </a:cubicBezTo>
                    <a:cubicBezTo>
                      <a:pt x="18291" y="1039"/>
                      <a:pt x="18246" y="1021"/>
                      <a:pt x="18228" y="977"/>
                    </a:cubicBezTo>
                    <a:cubicBezTo>
                      <a:pt x="18202" y="932"/>
                      <a:pt x="18166" y="888"/>
                      <a:pt x="18130" y="843"/>
                    </a:cubicBezTo>
                    <a:cubicBezTo>
                      <a:pt x="18130" y="792"/>
                      <a:pt x="18107" y="779"/>
                      <a:pt x="18082" y="779"/>
                    </a:cubicBezTo>
                    <a:cubicBezTo>
                      <a:pt x="18063" y="779"/>
                      <a:pt x="18044" y="786"/>
                      <a:pt x="18032" y="790"/>
                    </a:cubicBezTo>
                    <a:cubicBezTo>
                      <a:pt x="18028" y="791"/>
                      <a:pt x="18023" y="792"/>
                      <a:pt x="18019" y="792"/>
                    </a:cubicBezTo>
                    <a:cubicBezTo>
                      <a:pt x="17996" y="792"/>
                      <a:pt x="17974" y="775"/>
                      <a:pt x="17952" y="745"/>
                    </a:cubicBezTo>
                    <a:cubicBezTo>
                      <a:pt x="17997" y="710"/>
                      <a:pt x="18023" y="701"/>
                      <a:pt x="17952" y="630"/>
                    </a:cubicBezTo>
                    <a:cubicBezTo>
                      <a:pt x="17819" y="496"/>
                      <a:pt x="17667" y="389"/>
                      <a:pt x="17507" y="309"/>
                    </a:cubicBezTo>
                    <a:cubicBezTo>
                      <a:pt x="17492" y="301"/>
                      <a:pt x="17365" y="238"/>
                      <a:pt x="17334" y="238"/>
                    </a:cubicBezTo>
                    <a:cubicBezTo>
                      <a:pt x="17328" y="238"/>
                      <a:pt x="17326" y="241"/>
                      <a:pt x="17329" y="247"/>
                    </a:cubicBezTo>
                    <a:cubicBezTo>
                      <a:pt x="17342" y="270"/>
                      <a:pt x="17335" y="279"/>
                      <a:pt x="17319" y="279"/>
                    </a:cubicBezTo>
                    <a:cubicBezTo>
                      <a:pt x="17293" y="279"/>
                      <a:pt x="17244" y="258"/>
                      <a:pt x="17222" y="247"/>
                    </a:cubicBezTo>
                    <a:cubicBezTo>
                      <a:pt x="17177" y="220"/>
                      <a:pt x="17222" y="211"/>
                      <a:pt x="17195" y="184"/>
                    </a:cubicBezTo>
                    <a:cubicBezTo>
                      <a:pt x="17168" y="166"/>
                      <a:pt x="17142" y="157"/>
                      <a:pt x="17115" y="149"/>
                    </a:cubicBezTo>
                    <a:cubicBezTo>
                      <a:pt x="17077" y="141"/>
                      <a:pt x="16973" y="100"/>
                      <a:pt x="16916" y="100"/>
                    </a:cubicBezTo>
                    <a:cubicBezTo>
                      <a:pt x="16907" y="100"/>
                      <a:pt x="16899" y="102"/>
                      <a:pt x="16892" y="104"/>
                    </a:cubicBezTo>
                    <a:cubicBezTo>
                      <a:pt x="16880" y="112"/>
                      <a:pt x="16868" y="114"/>
                      <a:pt x="16857" y="114"/>
                    </a:cubicBezTo>
                    <a:cubicBezTo>
                      <a:pt x="16834" y="114"/>
                      <a:pt x="16812" y="103"/>
                      <a:pt x="16779" y="103"/>
                    </a:cubicBezTo>
                    <a:cubicBezTo>
                      <a:pt x="16773" y="103"/>
                      <a:pt x="16766" y="103"/>
                      <a:pt x="16759" y="104"/>
                    </a:cubicBezTo>
                    <a:cubicBezTo>
                      <a:pt x="16732" y="104"/>
                      <a:pt x="16687" y="131"/>
                      <a:pt x="16670" y="131"/>
                    </a:cubicBezTo>
                    <a:cubicBezTo>
                      <a:pt x="16652" y="131"/>
                      <a:pt x="16643" y="104"/>
                      <a:pt x="16625" y="86"/>
                    </a:cubicBezTo>
                    <a:cubicBezTo>
                      <a:pt x="16572" y="59"/>
                      <a:pt x="16518" y="42"/>
                      <a:pt x="16456" y="42"/>
                    </a:cubicBezTo>
                    <a:cubicBezTo>
                      <a:pt x="16407" y="37"/>
                      <a:pt x="16358" y="35"/>
                      <a:pt x="16309" y="35"/>
                    </a:cubicBezTo>
                    <a:cubicBezTo>
                      <a:pt x="16260" y="35"/>
                      <a:pt x="16211" y="37"/>
                      <a:pt x="16162" y="42"/>
                    </a:cubicBezTo>
                    <a:cubicBezTo>
                      <a:pt x="16117" y="42"/>
                      <a:pt x="16099" y="68"/>
                      <a:pt x="16091" y="95"/>
                    </a:cubicBezTo>
                    <a:cubicBezTo>
                      <a:pt x="16087" y="97"/>
                      <a:pt x="16085" y="99"/>
                      <a:pt x="16082" y="101"/>
                    </a:cubicBezTo>
                    <a:lnTo>
                      <a:pt x="16082" y="101"/>
                    </a:lnTo>
                    <a:cubicBezTo>
                      <a:pt x="16082" y="53"/>
                      <a:pt x="16066" y="10"/>
                      <a:pt x="16028" y="6"/>
                    </a:cubicBezTo>
                    <a:cubicBezTo>
                      <a:pt x="16008" y="6"/>
                      <a:pt x="15956" y="0"/>
                      <a:pt x="15911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054;p41"/>
              <p:cNvSpPr/>
              <p:nvPr/>
            </p:nvSpPr>
            <p:spPr>
              <a:xfrm>
                <a:off x="1583650" y="2418775"/>
                <a:ext cx="529550" cy="485025"/>
              </a:xfrm>
              <a:custGeom>
                <a:avLst/>
                <a:gdLst/>
                <a:ahLst/>
                <a:cxnLst/>
                <a:rect l="l" t="t" r="r" b="b"/>
                <a:pathLst>
                  <a:path w="21182" h="19401" extrusionOk="0">
                    <a:moveTo>
                      <a:pt x="15445" y="278"/>
                    </a:moveTo>
                    <a:cubicBezTo>
                      <a:pt x="15446" y="280"/>
                      <a:pt x="15446" y="282"/>
                      <a:pt x="15446" y="283"/>
                    </a:cubicBezTo>
                    <a:lnTo>
                      <a:pt x="15446" y="283"/>
                    </a:lnTo>
                    <a:cubicBezTo>
                      <a:pt x="15446" y="282"/>
                      <a:pt x="15446" y="280"/>
                      <a:pt x="15445" y="278"/>
                    </a:cubicBezTo>
                    <a:close/>
                    <a:moveTo>
                      <a:pt x="14332" y="643"/>
                    </a:moveTo>
                    <a:cubicBezTo>
                      <a:pt x="14332" y="645"/>
                      <a:pt x="14332" y="647"/>
                      <a:pt x="14333" y="649"/>
                    </a:cubicBezTo>
                    <a:lnTo>
                      <a:pt x="14333" y="649"/>
                    </a:lnTo>
                    <a:cubicBezTo>
                      <a:pt x="14333" y="647"/>
                      <a:pt x="14333" y="645"/>
                      <a:pt x="14332" y="643"/>
                    </a:cubicBezTo>
                    <a:close/>
                    <a:moveTo>
                      <a:pt x="15115" y="595"/>
                    </a:moveTo>
                    <a:cubicBezTo>
                      <a:pt x="15107" y="595"/>
                      <a:pt x="15099" y="596"/>
                      <a:pt x="15089" y="599"/>
                    </a:cubicBezTo>
                    <a:cubicBezTo>
                      <a:pt x="15023" y="615"/>
                      <a:pt x="15049" y="662"/>
                      <a:pt x="15095" y="662"/>
                    </a:cubicBezTo>
                    <a:cubicBezTo>
                      <a:pt x="15099" y="662"/>
                      <a:pt x="15103" y="662"/>
                      <a:pt x="15107" y="661"/>
                    </a:cubicBezTo>
                    <a:cubicBezTo>
                      <a:pt x="15161" y="645"/>
                      <a:pt x="15168" y="595"/>
                      <a:pt x="15115" y="595"/>
                    </a:cubicBezTo>
                    <a:close/>
                    <a:moveTo>
                      <a:pt x="14849" y="697"/>
                    </a:moveTo>
                    <a:lnTo>
                      <a:pt x="14849" y="697"/>
                    </a:lnTo>
                    <a:cubicBezTo>
                      <a:pt x="14751" y="732"/>
                      <a:pt x="14742" y="759"/>
                      <a:pt x="14813" y="777"/>
                    </a:cubicBezTo>
                    <a:lnTo>
                      <a:pt x="14813" y="768"/>
                    </a:lnTo>
                    <a:cubicBezTo>
                      <a:pt x="14840" y="741"/>
                      <a:pt x="14875" y="723"/>
                      <a:pt x="14849" y="697"/>
                    </a:cubicBezTo>
                    <a:close/>
                    <a:moveTo>
                      <a:pt x="14301" y="759"/>
                    </a:moveTo>
                    <a:cubicBezTo>
                      <a:pt x="14312" y="759"/>
                      <a:pt x="14320" y="764"/>
                      <a:pt x="14323" y="777"/>
                    </a:cubicBezTo>
                    <a:lnTo>
                      <a:pt x="14278" y="795"/>
                    </a:lnTo>
                    <a:lnTo>
                      <a:pt x="14216" y="786"/>
                    </a:lnTo>
                    <a:cubicBezTo>
                      <a:pt x="14250" y="774"/>
                      <a:pt x="14281" y="759"/>
                      <a:pt x="14301" y="759"/>
                    </a:cubicBezTo>
                    <a:close/>
                    <a:moveTo>
                      <a:pt x="13540" y="1142"/>
                    </a:moveTo>
                    <a:cubicBezTo>
                      <a:pt x="13541" y="1143"/>
                      <a:pt x="13543" y="1143"/>
                      <a:pt x="13544" y="1143"/>
                    </a:cubicBezTo>
                    <a:cubicBezTo>
                      <a:pt x="13546" y="1143"/>
                      <a:pt x="13547" y="1143"/>
                      <a:pt x="13548" y="1142"/>
                    </a:cubicBezTo>
                    <a:close/>
                    <a:moveTo>
                      <a:pt x="19637" y="1046"/>
                    </a:moveTo>
                    <a:cubicBezTo>
                      <a:pt x="19634" y="1046"/>
                      <a:pt x="19632" y="1048"/>
                      <a:pt x="19632" y="1053"/>
                    </a:cubicBezTo>
                    <a:cubicBezTo>
                      <a:pt x="19641" y="1097"/>
                      <a:pt x="19685" y="1115"/>
                      <a:pt x="19721" y="1151"/>
                    </a:cubicBezTo>
                    <a:cubicBezTo>
                      <a:pt x="19739" y="1124"/>
                      <a:pt x="19730" y="1124"/>
                      <a:pt x="19703" y="1097"/>
                    </a:cubicBezTo>
                    <a:cubicBezTo>
                      <a:pt x="19696" y="1090"/>
                      <a:pt x="19652" y="1046"/>
                      <a:pt x="19637" y="1046"/>
                    </a:cubicBezTo>
                    <a:close/>
                    <a:moveTo>
                      <a:pt x="20531" y="1712"/>
                    </a:moveTo>
                    <a:lnTo>
                      <a:pt x="20531" y="1712"/>
                    </a:lnTo>
                    <a:cubicBezTo>
                      <a:pt x="20567" y="1748"/>
                      <a:pt x="20585" y="1801"/>
                      <a:pt x="20611" y="1846"/>
                    </a:cubicBezTo>
                    <a:cubicBezTo>
                      <a:pt x="20603" y="1848"/>
                      <a:pt x="20597" y="1850"/>
                      <a:pt x="20593" y="1850"/>
                    </a:cubicBezTo>
                    <a:cubicBezTo>
                      <a:pt x="20582" y="1850"/>
                      <a:pt x="20576" y="1841"/>
                      <a:pt x="20558" y="1810"/>
                    </a:cubicBezTo>
                    <a:cubicBezTo>
                      <a:pt x="20540" y="1766"/>
                      <a:pt x="20505" y="1721"/>
                      <a:pt x="20531" y="1712"/>
                    </a:cubicBezTo>
                    <a:close/>
                    <a:moveTo>
                      <a:pt x="11684" y="2073"/>
                    </a:moveTo>
                    <a:cubicBezTo>
                      <a:pt x="11685" y="2074"/>
                      <a:pt x="11686" y="2076"/>
                      <a:pt x="11686" y="2077"/>
                    </a:cubicBezTo>
                    <a:cubicBezTo>
                      <a:pt x="11686" y="2076"/>
                      <a:pt x="11685" y="2074"/>
                      <a:pt x="11684" y="2073"/>
                    </a:cubicBezTo>
                    <a:close/>
                    <a:moveTo>
                      <a:pt x="9673" y="3004"/>
                    </a:moveTo>
                    <a:cubicBezTo>
                      <a:pt x="9674" y="3004"/>
                      <a:pt x="9674" y="3005"/>
                      <a:pt x="9674" y="3005"/>
                    </a:cubicBezTo>
                    <a:lnTo>
                      <a:pt x="9674" y="3005"/>
                    </a:lnTo>
                    <a:cubicBezTo>
                      <a:pt x="9674" y="3005"/>
                      <a:pt x="9674" y="3004"/>
                      <a:pt x="9673" y="3004"/>
                    </a:cubicBezTo>
                    <a:close/>
                    <a:moveTo>
                      <a:pt x="20987" y="3683"/>
                    </a:moveTo>
                    <a:cubicBezTo>
                      <a:pt x="20992" y="3683"/>
                      <a:pt x="20998" y="3690"/>
                      <a:pt x="21003" y="3707"/>
                    </a:cubicBezTo>
                    <a:cubicBezTo>
                      <a:pt x="21021" y="3734"/>
                      <a:pt x="21030" y="3761"/>
                      <a:pt x="21039" y="3796"/>
                    </a:cubicBezTo>
                    <a:cubicBezTo>
                      <a:pt x="21021" y="3796"/>
                      <a:pt x="20986" y="3796"/>
                      <a:pt x="20986" y="3743"/>
                    </a:cubicBezTo>
                    <a:cubicBezTo>
                      <a:pt x="20974" y="3713"/>
                      <a:pt x="20978" y="3683"/>
                      <a:pt x="20987" y="3683"/>
                    </a:cubicBezTo>
                    <a:close/>
                    <a:moveTo>
                      <a:pt x="20941" y="3894"/>
                    </a:moveTo>
                    <a:cubicBezTo>
                      <a:pt x="20942" y="3894"/>
                      <a:pt x="20942" y="3894"/>
                      <a:pt x="20943" y="3895"/>
                    </a:cubicBezTo>
                    <a:lnTo>
                      <a:pt x="20943" y="3895"/>
                    </a:lnTo>
                    <a:cubicBezTo>
                      <a:pt x="20942" y="3894"/>
                      <a:pt x="20941" y="3894"/>
                      <a:pt x="20941" y="3894"/>
                    </a:cubicBezTo>
                    <a:close/>
                    <a:moveTo>
                      <a:pt x="7732" y="4384"/>
                    </a:moveTo>
                    <a:lnTo>
                      <a:pt x="7687" y="4420"/>
                    </a:lnTo>
                    <a:lnTo>
                      <a:pt x="7669" y="4473"/>
                    </a:lnTo>
                    <a:cubicBezTo>
                      <a:pt x="7741" y="4464"/>
                      <a:pt x="7767" y="4429"/>
                      <a:pt x="7732" y="4384"/>
                    </a:cubicBezTo>
                    <a:close/>
                    <a:moveTo>
                      <a:pt x="20800" y="5160"/>
                    </a:moveTo>
                    <a:cubicBezTo>
                      <a:pt x="20811" y="5160"/>
                      <a:pt x="20815" y="5173"/>
                      <a:pt x="20807" y="5213"/>
                    </a:cubicBezTo>
                    <a:cubicBezTo>
                      <a:pt x="20796" y="5247"/>
                      <a:pt x="20781" y="5262"/>
                      <a:pt x="20769" y="5262"/>
                    </a:cubicBezTo>
                    <a:cubicBezTo>
                      <a:pt x="20752" y="5262"/>
                      <a:pt x="20740" y="5235"/>
                      <a:pt x="20745" y="5195"/>
                    </a:cubicBezTo>
                    <a:cubicBezTo>
                      <a:pt x="20765" y="5180"/>
                      <a:pt x="20787" y="5160"/>
                      <a:pt x="20800" y="5160"/>
                    </a:cubicBezTo>
                    <a:close/>
                    <a:moveTo>
                      <a:pt x="10562" y="2578"/>
                    </a:moveTo>
                    <a:cubicBezTo>
                      <a:pt x="10515" y="2578"/>
                      <a:pt x="10470" y="2582"/>
                      <a:pt x="10439" y="2585"/>
                    </a:cubicBezTo>
                    <a:cubicBezTo>
                      <a:pt x="10439" y="2585"/>
                      <a:pt x="10297" y="2594"/>
                      <a:pt x="10306" y="2612"/>
                    </a:cubicBezTo>
                    <a:cubicBezTo>
                      <a:pt x="10288" y="2647"/>
                      <a:pt x="10252" y="2674"/>
                      <a:pt x="10217" y="2683"/>
                    </a:cubicBezTo>
                    <a:cubicBezTo>
                      <a:pt x="10137" y="2692"/>
                      <a:pt x="10065" y="2727"/>
                      <a:pt x="10012" y="2781"/>
                    </a:cubicBezTo>
                    <a:cubicBezTo>
                      <a:pt x="9967" y="2834"/>
                      <a:pt x="9976" y="2861"/>
                      <a:pt x="9905" y="2870"/>
                    </a:cubicBezTo>
                    <a:cubicBezTo>
                      <a:pt x="9840" y="2913"/>
                      <a:pt x="9764" y="3026"/>
                      <a:pt x="9709" y="3026"/>
                    </a:cubicBezTo>
                    <a:cubicBezTo>
                      <a:pt x="9696" y="3026"/>
                      <a:pt x="9685" y="3020"/>
                      <a:pt x="9674" y="3005"/>
                    </a:cubicBezTo>
                    <a:lnTo>
                      <a:pt x="9674" y="3005"/>
                    </a:lnTo>
                    <a:cubicBezTo>
                      <a:pt x="9715" y="3067"/>
                      <a:pt x="9522" y="3129"/>
                      <a:pt x="9469" y="3182"/>
                    </a:cubicBezTo>
                    <a:cubicBezTo>
                      <a:pt x="9415" y="3226"/>
                      <a:pt x="9477" y="3217"/>
                      <a:pt x="9442" y="3271"/>
                    </a:cubicBezTo>
                    <a:cubicBezTo>
                      <a:pt x="9431" y="3289"/>
                      <a:pt x="9414" y="3295"/>
                      <a:pt x="9398" y="3295"/>
                    </a:cubicBezTo>
                    <a:cubicBezTo>
                      <a:pt x="9373" y="3295"/>
                      <a:pt x="9349" y="3281"/>
                      <a:pt x="9344" y="3271"/>
                    </a:cubicBezTo>
                    <a:cubicBezTo>
                      <a:pt x="9334" y="3253"/>
                      <a:pt x="9323" y="3246"/>
                      <a:pt x="9312" y="3246"/>
                    </a:cubicBezTo>
                    <a:cubicBezTo>
                      <a:pt x="9272" y="3246"/>
                      <a:pt x="9223" y="3334"/>
                      <a:pt x="9175" y="3369"/>
                    </a:cubicBezTo>
                    <a:cubicBezTo>
                      <a:pt x="9094" y="3431"/>
                      <a:pt x="9005" y="3476"/>
                      <a:pt x="8916" y="3520"/>
                    </a:cubicBezTo>
                    <a:cubicBezTo>
                      <a:pt x="8915" y="3523"/>
                      <a:pt x="8915" y="3524"/>
                      <a:pt x="8916" y="3524"/>
                    </a:cubicBezTo>
                    <a:cubicBezTo>
                      <a:pt x="8920" y="3524"/>
                      <a:pt x="8933" y="3514"/>
                      <a:pt x="8941" y="3514"/>
                    </a:cubicBezTo>
                    <a:cubicBezTo>
                      <a:pt x="8947" y="3514"/>
                      <a:pt x="8949" y="3519"/>
                      <a:pt x="8943" y="3538"/>
                    </a:cubicBezTo>
                    <a:cubicBezTo>
                      <a:pt x="8934" y="3556"/>
                      <a:pt x="8890" y="3583"/>
                      <a:pt x="8872" y="3600"/>
                    </a:cubicBezTo>
                    <a:cubicBezTo>
                      <a:pt x="8827" y="3636"/>
                      <a:pt x="8783" y="3654"/>
                      <a:pt x="8738" y="3672"/>
                    </a:cubicBezTo>
                    <a:cubicBezTo>
                      <a:pt x="8724" y="3672"/>
                      <a:pt x="8714" y="3669"/>
                      <a:pt x="8704" y="3669"/>
                    </a:cubicBezTo>
                    <a:cubicBezTo>
                      <a:pt x="8690" y="3669"/>
                      <a:pt x="8676" y="3675"/>
                      <a:pt x="8649" y="3707"/>
                    </a:cubicBezTo>
                    <a:cubicBezTo>
                      <a:pt x="8605" y="3761"/>
                      <a:pt x="8631" y="3779"/>
                      <a:pt x="8613" y="3814"/>
                    </a:cubicBezTo>
                    <a:cubicBezTo>
                      <a:pt x="8569" y="3868"/>
                      <a:pt x="8462" y="3885"/>
                      <a:pt x="8409" y="3903"/>
                    </a:cubicBezTo>
                    <a:cubicBezTo>
                      <a:pt x="8346" y="3930"/>
                      <a:pt x="8284" y="3974"/>
                      <a:pt x="8230" y="4019"/>
                    </a:cubicBezTo>
                    <a:cubicBezTo>
                      <a:pt x="8177" y="4055"/>
                      <a:pt x="8124" y="4108"/>
                      <a:pt x="8088" y="4162"/>
                    </a:cubicBezTo>
                    <a:cubicBezTo>
                      <a:pt x="8070" y="4188"/>
                      <a:pt x="8043" y="4268"/>
                      <a:pt x="8026" y="4286"/>
                    </a:cubicBezTo>
                    <a:cubicBezTo>
                      <a:pt x="8026" y="4277"/>
                      <a:pt x="8026" y="4224"/>
                      <a:pt x="8008" y="4215"/>
                    </a:cubicBezTo>
                    <a:cubicBezTo>
                      <a:pt x="7990" y="4215"/>
                      <a:pt x="7883" y="4295"/>
                      <a:pt x="7865" y="4322"/>
                    </a:cubicBezTo>
                    <a:cubicBezTo>
                      <a:pt x="7830" y="4357"/>
                      <a:pt x="7874" y="4366"/>
                      <a:pt x="7821" y="4402"/>
                    </a:cubicBezTo>
                    <a:cubicBezTo>
                      <a:pt x="7785" y="4438"/>
                      <a:pt x="7749" y="4464"/>
                      <a:pt x="7705" y="4491"/>
                    </a:cubicBezTo>
                    <a:cubicBezTo>
                      <a:pt x="7580" y="4553"/>
                      <a:pt x="7554" y="4509"/>
                      <a:pt x="7464" y="4634"/>
                    </a:cubicBezTo>
                    <a:cubicBezTo>
                      <a:pt x="7429" y="4696"/>
                      <a:pt x="7384" y="4749"/>
                      <a:pt x="7322" y="4785"/>
                    </a:cubicBezTo>
                    <a:cubicBezTo>
                      <a:pt x="7295" y="4803"/>
                      <a:pt x="7322" y="4865"/>
                      <a:pt x="7269" y="4910"/>
                    </a:cubicBezTo>
                    <a:cubicBezTo>
                      <a:pt x="7256" y="4897"/>
                      <a:pt x="7247" y="4851"/>
                      <a:pt x="7227" y="4851"/>
                    </a:cubicBezTo>
                    <a:cubicBezTo>
                      <a:pt x="7219" y="4851"/>
                      <a:pt x="7209" y="4857"/>
                      <a:pt x="7197" y="4874"/>
                    </a:cubicBezTo>
                    <a:cubicBezTo>
                      <a:pt x="7177" y="4909"/>
                      <a:pt x="7161" y="4943"/>
                      <a:pt x="7151" y="4977"/>
                    </a:cubicBezTo>
                    <a:lnTo>
                      <a:pt x="7151" y="4977"/>
                    </a:lnTo>
                    <a:cubicBezTo>
                      <a:pt x="7151" y="4974"/>
                      <a:pt x="7149" y="4973"/>
                      <a:pt x="7145" y="4973"/>
                    </a:cubicBezTo>
                    <a:cubicBezTo>
                      <a:pt x="7120" y="4973"/>
                      <a:pt x="7020" y="5076"/>
                      <a:pt x="6992" y="5097"/>
                    </a:cubicBezTo>
                    <a:cubicBezTo>
                      <a:pt x="6980" y="5104"/>
                      <a:pt x="6971" y="5106"/>
                      <a:pt x="6964" y="5106"/>
                    </a:cubicBezTo>
                    <a:cubicBezTo>
                      <a:pt x="6947" y="5106"/>
                      <a:pt x="6943" y="5090"/>
                      <a:pt x="6928" y="5090"/>
                    </a:cubicBezTo>
                    <a:cubicBezTo>
                      <a:pt x="6919" y="5090"/>
                      <a:pt x="6907" y="5096"/>
                      <a:pt x="6886" y="5115"/>
                    </a:cubicBezTo>
                    <a:cubicBezTo>
                      <a:pt x="6837" y="5156"/>
                      <a:pt x="6880" y="5235"/>
                      <a:pt x="6943" y="5235"/>
                    </a:cubicBezTo>
                    <a:cubicBezTo>
                      <a:pt x="6958" y="5235"/>
                      <a:pt x="6974" y="5231"/>
                      <a:pt x="6990" y="5221"/>
                    </a:cubicBezTo>
                    <a:lnTo>
                      <a:pt x="6990" y="5221"/>
                    </a:lnTo>
                    <a:lnTo>
                      <a:pt x="6939" y="5257"/>
                    </a:lnTo>
                    <a:cubicBezTo>
                      <a:pt x="6897" y="5292"/>
                      <a:pt x="6872" y="5365"/>
                      <a:pt x="6901" y="5365"/>
                    </a:cubicBezTo>
                    <a:cubicBezTo>
                      <a:pt x="6909" y="5365"/>
                      <a:pt x="6922" y="5360"/>
                      <a:pt x="6939" y="5346"/>
                    </a:cubicBezTo>
                    <a:cubicBezTo>
                      <a:pt x="7001" y="5302"/>
                      <a:pt x="7064" y="5248"/>
                      <a:pt x="7117" y="5195"/>
                    </a:cubicBezTo>
                    <a:cubicBezTo>
                      <a:pt x="7171" y="5132"/>
                      <a:pt x="7188" y="5115"/>
                      <a:pt x="7197" y="5061"/>
                    </a:cubicBezTo>
                    <a:cubicBezTo>
                      <a:pt x="7206" y="5008"/>
                      <a:pt x="7322" y="4972"/>
                      <a:pt x="7277" y="4919"/>
                    </a:cubicBezTo>
                    <a:lnTo>
                      <a:pt x="7277" y="4919"/>
                    </a:lnTo>
                    <a:cubicBezTo>
                      <a:pt x="7285" y="4927"/>
                      <a:pt x="7295" y="4931"/>
                      <a:pt x="7307" y="4931"/>
                    </a:cubicBezTo>
                    <a:cubicBezTo>
                      <a:pt x="7372" y="4931"/>
                      <a:pt x="7495" y="4831"/>
                      <a:pt x="7562" y="4794"/>
                    </a:cubicBezTo>
                    <a:cubicBezTo>
                      <a:pt x="7589" y="4767"/>
                      <a:pt x="7634" y="4749"/>
                      <a:pt x="7669" y="4732"/>
                    </a:cubicBezTo>
                    <a:cubicBezTo>
                      <a:pt x="7676" y="4742"/>
                      <a:pt x="7690" y="4747"/>
                      <a:pt x="7707" y="4747"/>
                    </a:cubicBezTo>
                    <a:cubicBezTo>
                      <a:pt x="7732" y="4747"/>
                      <a:pt x="7764" y="4735"/>
                      <a:pt x="7785" y="4714"/>
                    </a:cubicBezTo>
                    <a:lnTo>
                      <a:pt x="7749" y="4669"/>
                    </a:lnTo>
                    <a:cubicBezTo>
                      <a:pt x="7812" y="4616"/>
                      <a:pt x="7856" y="4651"/>
                      <a:pt x="7910" y="4589"/>
                    </a:cubicBezTo>
                    <a:cubicBezTo>
                      <a:pt x="7954" y="4545"/>
                      <a:pt x="7990" y="4482"/>
                      <a:pt x="8008" y="4420"/>
                    </a:cubicBezTo>
                    <a:cubicBezTo>
                      <a:pt x="8008" y="4402"/>
                      <a:pt x="7999" y="4402"/>
                      <a:pt x="8026" y="4384"/>
                    </a:cubicBezTo>
                    <a:cubicBezTo>
                      <a:pt x="8052" y="4357"/>
                      <a:pt x="8088" y="4340"/>
                      <a:pt x="8124" y="4331"/>
                    </a:cubicBezTo>
                    <a:cubicBezTo>
                      <a:pt x="8195" y="4313"/>
                      <a:pt x="8257" y="4277"/>
                      <a:pt x="8311" y="4215"/>
                    </a:cubicBezTo>
                    <a:cubicBezTo>
                      <a:pt x="8355" y="4144"/>
                      <a:pt x="8418" y="4081"/>
                      <a:pt x="8489" y="4046"/>
                    </a:cubicBezTo>
                    <a:cubicBezTo>
                      <a:pt x="8501" y="4040"/>
                      <a:pt x="8516" y="4039"/>
                      <a:pt x="8531" y="4039"/>
                    </a:cubicBezTo>
                    <a:cubicBezTo>
                      <a:pt x="8539" y="4039"/>
                      <a:pt x="8547" y="4039"/>
                      <a:pt x="8554" y="4039"/>
                    </a:cubicBezTo>
                    <a:cubicBezTo>
                      <a:pt x="8578" y="4039"/>
                      <a:pt x="8600" y="4037"/>
                      <a:pt x="8613" y="4019"/>
                    </a:cubicBezTo>
                    <a:cubicBezTo>
                      <a:pt x="8667" y="3930"/>
                      <a:pt x="8498" y="3983"/>
                      <a:pt x="8622" y="3894"/>
                    </a:cubicBezTo>
                    <a:cubicBezTo>
                      <a:pt x="8643" y="3878"/>
                      <a:pt x="8657" y="3872"/>
                      <a:pt x="8667" y="3872"/>
                    </a:cubicBezTo>
                    <a:cubicBezTo>
                      <a:pt x="8703" y="3872"/>
                      <a:pt x="8685" y="3952"/>
                      <a:pt x="8725" y="3952"/>
                    </a:cubicBezTo>
                    <a:cubicBezTo>
                      <a:pt x="8736" y="3952"/>
                      <a:pt x="8751" y="3946"/>
                      <a:pt x="8774" y="3930"/>
                    </a:cubicBezTo>
                    <a:cubicBezTo>
                      <a:pt x="8836" y="3877"/>
                      <a:pt x="8765" y="3877"/>
                      <a:pt x="8801" y="3841"/>
                    </a:cubicBezTo>
                    <a:cubicBezTo>
                      <a:pt x="8872" y="3770"/>
                      <a:pt x="8952" y="3716"/>
                      <a:pt x="9041" y="3672"/>
                    </a:cubicBezTo>
                    <a:cubicBezTo>
                      <a:pt x="9219" y="3583"/>
                      <a:pt x="9397" y="3476"/>
                      <a:pt x="9575" y="3360"/>
                    </a:cubicBezTo>
                    <a:cubicBezTo>
                      <a:pt x="9620" y="3315"/>
                      <a:pt x="9611" y="3289"/>
                      <a:pt x="9638" y="3244"/>
                    </a:cubicBezTo>
                    <a:cubicBezTo>
                      <a:pt x="9657" y="3209"/>
                      <a:pt x="9667" y="3198"/>
                      <a:pt x="9673" y="3198"/>
                    </a:cubicBezTo>
                    <a:cubicBezTo>
                      <a:pt x="9685" y="3198"/>
                      <a:pt x="9686" y="3235"/>
                      <a:pt x="9709" y="3235"/>
                    </a:cubicBezTo>
                    <a:cubicBezTo>
                      <a:pt x="9771" y="3208"/>
                      <a:pt x="9825" y="3164"/>
                      <a:pt x="9860" y="3102"/>
                    </a:cubicBezTo>
                    <a:cubicBezTo>
                      <a:pt x="9870" y="3053"/>
                      <a:pt x="9880" y="3039"/>
                      <a:pt x="9897" y="3039"/>
                    </a:cubicBezTo>
                    <a:cubicBezTo>
                      <a:pt x="9911" y="3039"/>
                      <a:pt x="9930" y="3049"/>
                      <a:pt x="9958" y="3057"/>
                    </a:cubicBezTo>
                    <a:cubicBezTo>
                      <a:pt x="9967" y="3057"/>
                      <a:pt x="9967" y="2923"/>
                      <a:pt x="9951" y="2923"/>
                    </a:cubicBezTo>
                    <a:cubicBezTo>
                      <a:pt x="9951" y="2923"/>
                      <a:pt x="9950" y="2923"/>
                      <a:pt x="9950" y="2923"/>
                    </a:cubicBezTo>
                    <a:lnTo>
                      <a:pt x="9950" y="2923"/>
                    </a:lnTo>
                    <a:cubicBezTo>
                      <a:pt x="9955" y="2921"/>
                      <a:pt x="9960" y="2920"/>
                      <a:pt x="9965" y="2920"/>
                    </a:cubicBezTo>
                    <a:cubicBezTo>
                      <a:pt x="9995" y="2920"/>
                      <a:pt x="10023" y="2959"/>
                      <a:pt x="10039" y="2959"/>
                    </a:cubicBezTo>
                    <a:cubicBezTo>
                      <a:pt x="10043" y="2961"/>
                      <a:pt x="10047" y="2962"/>
                      <a:pt x="10051" y="2962"/>
                    </a:cubicBezTo>
                    <a:cubicBezTo>
                      <a:pt x="10087" y="2962"/>
                      <a:pt x="10139" y="2903"/>
                      <a:pt x="10154" y="2879"/>
                    </a:cubicBezTo>
                    <a:cubicBezTo>
                      <a:pt x="10176" y="2857"/>
                      <a:pt x="10295" y="2750"/>
                      <a:pt x="10336" y="2750"/>
                    </a:cubicBezTo>
                    <a:cubicBezTo>
                      <a:pt x="10347" y="2750"/>
                      <a:pt x="10352" y="2756"/>
                      <a:pt x="10350" y="2772"/>
                    </a:cubicBezTo>
                    <a:cubicBezTo>
                      <a:pt x="10350" y="2787"/>
                      <a:pt x="10355" y="2793"/>
                      <a:pt x="10363" y="2793"/>
                    </a:cubicBezTo>
                    <a:cubicBezTo>
                      <a:pt x="10397" y="2793"/>
                      <a:pt x="10491" y="2676"/>
                      <a:pt x="10520" y="2647"/>
                    </a:cubicBezTo>
                    <a:cubicBezTo>
                      <a:pt x="10540" y="2633"/>
                      <a:pt x="10558" y="2627"/>
                      <a:pt x="10576" y="2627"/>
                    </a:cubicBezTo>
                    <a:cubicBezTo>
                      <a:pt x="10620" y="2627"/>
                      <a:pt x="10656" y="2660"/>
                      <a:pt x="10689" y="2660"/>
                    </a:cubicBezTo>
                    <a:cubicBezTo>
                      <a:pt x="10707" y="2660"/>
                      <a:pt x="10725" y="2650"/>
                      <a:pt x="10742" y="2621"/>
                    </a:cubicBezTo>
                    <a:cubicBezTo>
                      <a:pt x="10720" y="2587"/>
                      <a:pt x="10639" y="2578"/>
                      <a:pt x="10562" y="2578"/>
                    </a:cubicBezTo>
                    <a:close/>
                    <a:moveTo>
                      <a:pt x="6369" y="5734"/>
                    </a:moveTo>
                    <a:cubicBezTo>
                      <a:pt x="6396" y="5734"/>
                      <a:pt x="6397" y="5769"/>
                      <a:pt x="6360" y="5800"/>
                    </a:cubicBezTo>
                    <a:cubicBezTo>
                      <a:pt x="6347" y="5804"/>
                      <a:pt x="6333" y="5807"/>
                      <a:pt x="6321" y="5807"/>
                    </a:cubicBezTo>
                    <a:cubicBezTo>
                      <a:pt x="6301" y="5807"/>
                      <a:pt x="6293" y="5796"/>
                      <a:pt x="6333" y="5756"/>
                    </a:cubicBezTo>
                    <a:lnTo>
                      <a:pt x="6324" y="5756"/>
                    </a:lnTo>
                    <a:cubicBezTo>
                      <a:pt x="6343" y="5740"/>
                      <a:pt x="6358" y="5734"/>
                      <a:pt x="6369" y="5734"/>
                    </a:cubicBezTo>
                    <a:close/>
                    <a:moveTo>
                      <a:pt x="20565" y="6209"/>
                    </a:moveTo>
                    <a:lnTo>
                      <a:pt x="20565" y="6209"/>
                    </a:lnTo>
                    <a:cubicBezTo>
                      <a:pt x="20566" y="6210"/>
                      <a:pt x="20566" y="6210"/>
                      <a:pt x="20567" y="6210"/>
                    </a:cubicBezTo>
                    <a:cubicBezTo>
                      <a:pt x="20566" y="6210"/>
                      <a:pt x="20566" y="6210"/>
                      <a:pt x="20565" y="6209"/>
                    </a:cubicBezTo>
                    <a:close/>
                    <a:moveTo>
                      <a:pt x="5061" y="7062"/>
                    </a:moveTo>
                    <a:cubicBezTo>
                      <a:pt x="5122" y="7062"/>
                      <a:pt x="5168" y="7110"/>
                      <a:pt x="5060" y="7172"/>
                    </a:cubicBezTo>
                    <a:cubicBezTo>
                      <a:pt x="5046" y="7172"/>
                      <a:pt x="5031" y="7174"/>
                      <a:pt x="5017" y="7174"/>
                    </a:cubicBezTo>
                    <a:cubicBezTo>
                      <a:pt x="5004" y="7174"/>
                      <a:pt x="4993" y="7172"/>
                      <a:pt x="4988" y="7163"/>
                    </a:cubicBezTo>
                    <a:cubicBezTo>
                      <a:pt x="4962" y="7145"/>
                      <a:pt x="4988" y="7083"/>
                      <a:pt x="5033" y="7065"/>
                    </a:cubicBezTo>
                    <a:cubicBezTo>
                      <a:pt x="5042" y="7063"/>
                      <a:pt x="5052" y="7062"/>
                      <a:pt x="5061" y="7062"/>
                    </a:cubicBezTo>
                    <a:close/>
                    <a:moveTo>
                      <a:pt x="4196" y="8134"/>
                    </a:moveTo>
                    <a:lnTo>
                      <a:pt x="4196" y="8134"/>
                    </a:lnTo>
                    <a:cubicBezTo>
                      <a:pt x="4195" y="8135"/>
                      <a:pt x="4194" y="8137"/>
                      <a:pt x="4194" y="8138"/>
                    </a:cubicBezTo>
                    <a:lnTo>
                      <a:pt x="4194" y="8138"/>
                    </a:lnTo>
                    <a:cubicBezTo>
                      <a:pt x="4195" y="8136"/>
                      <a:pt x="4196" y="8135"/>
                      <a:pt x="4196" y="8134"/>
                    </a:cubicBezTo>
                    <a:close/>
                    <a:moveTo>
                      <a:pt x="3991" y="8321"/>
                    </a:moveTo>
                    <a:lnTo>
                      <a:pt x="3955" y="8366"/>
                    </a:lnTo>
                    <a:lnTo>
                      <a:pt x="3946" y="8419"/>
                    </a:lnTo>
                    <a:cubicBezTo>
                      <a:pt x="4017" y="8392"/>
                      <a:pt x="4035" y="8366"/>
                      <a:pt x="3991" y="8321"/>
                    </a:cubicBezTo>
                    <a:close/>
                    <a:moveTo>
                      <a:pt x="18935" y="9309"/>
                    </a:moveTo>
                    <a:cubicBezTo>
                      <a:pt x="18936" y="9309"/>
                      <a:pt x="18936" y="9310"/>
                      <a:pt x="18937" y="9310"/>
                    </a:cubicBezTo>
                    <a:cubicBezTo>
                      <a:pt x="18936" y="9309"/>
                      <a:pt x="18936" y="9309"/>
                      <a:pt x="18935" y="9309"/>
                    </a:cubicBezTo>
                    <a:close/>
                    <a:moveTo>
                      <a:pt x="2949" y="9506"/>
                    </a:moveTo>
                    <a:lnTo>
                      <a:pt x="3020" y="9559"/>
                    </a:lnTo>
                    <a:cubicBezTo>
                      <a:pt x="3007" y="9566"/>
                      <a:pt x="2986" y="9571"/>
                      <a:pt x="2968" y="9571"/>
                    </a:cubicBezTo>
                    <a:cubicBezTo>
                      <a:pt x="2938" y="9571"/>
                      <a:pt x="2915" y="9556"/>
                      <a:pt x="2949" y="9506"/>
                    </a:cubicBezTo>
                    <a:close/>
                    <a:moveTo>
                      <a:pt x="2459" y="9942"/>
                    </a:moveTo>
                    <a:lnTo>
                      <a:pt x="2459" y="9942"/>
                    </a:lnTo>
                    <a:cubicBezTo>
                      <a:pt x="2459" y="9943"/>
                      <a:pt x="2460" y="9943"/>
                      <a:pt x="2461" y="9944"/>
                    </a:cubicBezTo>
                    <a:lnTo>
                      <a:pt x="2461" y="9944"/>
                    </a:lnTo>
                    <a:cubicBezTo>
                      <a:pt x="2460" y="9943"/>
                      <a:pt x="2460" y="9943"/>
                      <a:pt x="2459" y="9942"/>
                    </a:cubicBezTo>
                    <a:close/>
                    <a:moveTo>
                      <a:pt x="2059" y="10805"/>
                    </a:moveTo>
                    <a:cubicBezTo>
                      <a:pt x="2080" y="10805"/>
                      <a:pt x="2089" y="10835"/>
                      <a:pt x="2067" y="10869"/>
                    </a:cubicBezTo>
                    <a:cubicBezTo>
                      <a:pt x="2044" y="10878"/>
                      <a:pt x="2020" y="10889"/>
                      <a:pt x="2007" y="10889"/>
                    </a:cubicBezTo>
                    <a:cubicBezTo>
                      <a:pt x="1993" y="10889"/>
                      <a:pt x="1991" y="10878"/>
                      <a:pt x="2013" y="10842"/>
                    </a:cubicBezTo>
                    <a:cubicBezTo>
                      <a:pt x="2030" y="10815"/>
                      <a:pt x="2046" y="10805"/>
                      <a:pt x="2059" y="10805"/>
                    </a:cubicBezTo>
                    <a:close/>
                    <a:moveTo>
                      <a:pt x="17397" y="11151"/>
                    </a:moveTo>
                    <a:cubicBezTo>
                      <a:pt x="17351" y="11151"/>
                      <a:pt x="17337" y="11236"/>
                      <a:pt x="17366" y="11236"/>
                    </a:cubicBezTo>
                    <a:cubicBezTo>
                      <a:pt x="17375" y="11236"/>
                      <a:pt x="17387" y="11228"/>
                      <a:pt x="17405" y="11207"/>
                    </a:cubicBezTo>
                    <a:cubicBezTo>
                      <a:pt x="17414" y="11198"/>
                      <a:pt x="17432" y="11180"/>
                      <a:pt x="17440" y="11171"/>
                    </a:cubicBezTo>
                    <a:cubicBezTo>
                      <a:pt x="17424" y="11157"/>
                      <a:pt x="17410" y="11151"/>
                      <a:pt x="17397" y="11151"/>
                    </a:cubicBezTo>
                    <a:close/>
                    <a:moveTo>
                      <a:pt x="1669" y="11370"/>
                    </a:moveTo>
                    <a:cubicBezTo>
                      <a:pt x="1688" y="11370"/>
                      <a:pt x="1697" y="11399"/>
                      <a:pt x="1675" y="11439"/>
                    </a:cubicBezTo>
                    <a:cubicBezTo>
                      <a:pt x="1648" y="11485"/>
                      <a:pt x="1623" y="11506"/>
                      <a:pt x="1608" y="11506"/>
                    </a:cubicBezTo>
                    <a:cubicBezTo>
                      <a:pt x="1590" y="11506"/>
                      <a:pt x="1590" y="11469"/>
                      <a:pt x="1630" y="11403"/>
                    </a:cubicBezTo>
                    <a:cubicBezTo>
                      <a:pt x="1643" y="11380"/>
                      <a:pt x="1658" y="11370"/>
                      <a:pt x="1669" y="11370"/>
                    </a:cubicBezTo>
                    <a:close/>
                    <a:moveTo>
                      <a:pt x="1238" y="11804"/>
                    </a:moveTo>
                    <a:lnTo>
                      <a:pt x="1238" y="11804"/>
                    </a:lnTo>
                    <a:cubicBezTo>
                      <a:pt x="1239" y="11804"/>
                      <a:pt x="1239" y="11804"/>
                      <a:pt x="1239" y="11804"/>
                    </a:cubicBezTo>
                    <a:lnTo>
                      <a:pt x="1239" y="11804"/>
                    </a:lnTo>
                    <a:cubicBezTo>
                      <a:pt x="1239" y="11804"/>
                      <a:pt x="1239" y="11804"/>
                      <a:pt x="1238" y="11804"/>
                    </a:cubicBezTo>
                    <a:close/>
                    <a:moveTo>
                      <a:pt x="16320" y="12091"/>
                    </a:moveTo>
                    <a:cubicBezTo>
                      <a:pt x="16336" y="12091"/>
                      <a:pt x="16349" y="12093"/>
                      <a:pt x="16354" y="12098"/>
                    </a:cubicBezTo>
                    <a:cubicBezTo>
                      <a:pt x="16321" y="12136"/>
                      <a:pt x="16295" y="12154"/>
                      <a:pt x="16273" y="12154"/>
                    </a:cubicBezTo>
                    <a:cubicBezTo>
                      <a:pt x="16260" y="12154"/>
                      <a:pt x="16248" y="12147"/>
                      <a:pt x="16238" y="12133"/>
                    </a:cubicBezTo>
                    <a:lnTo>
                      <a:pt x="16274" y="12098"/>
                    </a:lnTo>
                    <a:cubicBezTo>
                      <a:pt x="16287" y="12093"/>
                      <a:pt x="16305" y="12091"/>
                      <a:pt x="16320" y="12091"/>
                    </a:cubicBezTo>
                    <a:close/>
                    <a:moveTo>
                      <a:pt x="1265" y="12205"/>
                    </a:moveTo>
                    <a:lnTo>
                      <a:pt x="1265" y="12205"/>
                    </a:lnTo>
                    <a:cubicBezTo>
                      <a:pt x="1266" y="12205"/>
                      <a:pt x="1266" y="12205"/>
                      <a:pt x="1266" y="12206"/>
                    </a:cubicBezTo>
                    <a:lnTo>
                      <a:pt x="1266" y="12206"/>
                    </a:lnTo>
                    <a:cubicBezTo>
                      <a:pt x="1266" y="12205"/>
                      <a:pt x="1266" y="12205"/>
                      <a:pt x="1265" y="12205"/>
                    </a:cubicBezTo>
                    <a:close/>
                    <a:moveTo>
                      <a:pt x="1274" y="12303"/>
                    </a:moveTo>
                    <a:lnTo>
                      <a:pt x="1274" y="12303"/>
                    </a:lnTo>
                    <a:cubicBezTo>
                      <a:pt x="1268" y="12316"/>
                      <a:pt x="1261" y="12329"/>
                      <a:pt x="1255" y="12343"/>
                    </a:cubicBezTo>
                    <a:lnTo>
                      <a:pt x="1255" y="12343"/>
                    </a:lnTo>
                    <a:cubicBezTo>
                      <a:pt x="1265" y="12326"/>
                      <a:pt x="1274" y="12307"/>
                      <a:pt x="1274" y="12303"/>
                    </a:cubicBezTo>
                    <a:close/>
                    <a:moveTo>
                      <a:pt x="864" y="13273"/>
                    </a:moveTo>
                    <a:lnTo>
                      <a:pt x="864" y="13273"/>
                    </a:lnTo>
                    <a:cubicBezTo>
                      <a:pt x="864" y="13273"/>
                      <a:pt x="864" y="13274"/>
                      <a:pt x="864" y="13274"/>
                    </a:cubicBezTo>
                    <a:cubicBezTo>
                      <a:pt x="864" y="13274"/>
                      <a:pt x="864" y="13273"/>
                      <a:pt x="864" y="13273"/>
                    </a:cubicBezTo>
                    <a:close/>
                    <a:moveTo>
                      <a:pt x="634" y="13733"/>
                    </a:moveTo>
                    <a:cubicBezTo>
                      <a:pt x="622" y="13733"/>
                      <a:pt x="606" y="13745"/>
                      <a:pt x="597" y="13772"/>
                    </a:cubicBezTo>
                    <a:lnTo>
                      <a:pt x="606" y="13835"/>
                    </a:lnTo>
                    <a:cubicBezTo>
                      <a:pt x="670" y="13776"/>
                      <a:pt x="658" y="13733"/>
                      <a:pt x="634" y="13733"/>
                    </a:cubicBezTo>
                    <a:close/>
                    <a:moveTo>
                      <a:pt x="13806" y="14529"/>
                    </a:moveTo>
                    <a:lnTo>
                      <a:pt x="13806" y="14529"/>
                    </a:lnTo>
                    <a:cubicBezTo>
                      <a:pt x="13797" y="14565"/>
                      <a:pt x="13771" y="14601"/>
                      <a:pt x="13744" y="14619"/>
                    </a:cubicBezTo>
                    <a:cubicBezTo>
                      <a:pt x="13726" y="14601"/>
                      <a:pt x="13699" y="14574"/>
                      <a:pt x="13744" y="14538"/>
                    </a:cubicBezTo>
                    <a:lnTo>
                      <a:pt x="13806" y="14529"/>
                    </a:lnTo>
                    <a:close/>
                    <a:moveTo>
                      <a:pt x="7073" y="18413"/>
                    </a:moveTo>
                    <a:cubicBezTo>
                      <a:pt x="7072" y="18414"/>
                      <a:pt x="7072" y="18414"/>
                      <a:pt x="7072" y="18415"/>
                    </a:cubicBezTo>
                    <a:lnTo>
                      <a:pt x="7072" y="18415"/>
                    </a:lnTo>
                    <a:cubicBezTo>
                      <a:pt x="7072" y="18414"/>
                      <a:pt x="7072" y="18414"/>
                      <a:pt x="7073" y="18413"/>
                    </a:cubicBezTo>
                    <a:close/>
                    <a:moveTo>
                      <a:pt x="1434" y="18493"/>
                    </a:moveTo>
                    <a:cubicBezTo>
                      <a:pt x="1436" y="18495"/>
                      <a:pt x="1440" y="18498"/>
                      <a:pt x="1445" y="18501"/>
                    </a:cubicBezTo>
                    <a:lnTo>
                      <a:pt x="1445" y="18501"/>
                    </a:lnTo>
                    <a:cubicBezTo>
                      <a:pt x="1441" y="18498"/>
                      <a:pt x="1438" y="18496"/>
                      <a:pt x="1434" y="18493"/>
                    </a:cubicBezTo>
                    <a:close/>
                    <a:moveTo>
                      <a:pt x="7014" y="18514"/>
                    </a:moveTo>
                    <a:cubicBezTo>
                      <a:pt x="7034" y="18514"/>
                      <a:pt x="7042" y="18523"/>
                      <a:pt x="7028" y="18547"/>
                    </a:cubicBezTo>
                    <a:cubicBezTo>
                      <a:pt x="7010" y="18582"/>
                      <a:pt x="6957" y="18591"/>
                      <a:pt x="6912" y="18600"/>
                    </a:cubicBezTo>
                    <a:cubicBezTo>
                      <a:pt x="6912" y="18582"/>
                      <a:pt x="6894" y="18547"/>
                      <a:pt x="6948" y="18529"/>
                    </a:cubicBezTo>
                    <a:cubicBezTo>
                      <a:pt x="6973" y="18521"/>
                      <a:pt x="6997" y="18514"/>
                      <a:pt x="7014" y="18514"/>
                    </a:cubicBezTo>
                    <a:close/>
                    <a:moveTo>
                      <a:pt x="1346" y="18733"/>
                    </a:moveTo>
                    <a:cubicBezTo>
                      <a:pt x="1346" y="18733"/>
                      <a:pt x="1345" y="18733"/>
                      <a:pt x="1345" y="18734"/>
                    </a:cubicBezTo>
                    <a:cubicBezTo>
                      <a:pt x="1345" y="18733"/>
                      <a:pt x="1346" y="18733"/>
                      <a:pt x="1346" y="18733"/>
                    </a:cubicBezTo>
                    <a:close/>
                    <a:moveTo>
                      <a:pt x="6519" y="18858"/>
                    </a:moveTo>
                    <a:cubicBezTo>
                      <a:pt x="6475" y="18858"/>
                      <a:pt x="6428" y="18926"/>
                      <a:pt x="6481" y="18926"/>
                    </a:cubicBezTo>
                    <a:cubicBezTo>
                      <a:pt x="6489" y="18926"/>
                      <a:pt x="6499" y="18924"/>
                      <a:pt x="6511" y="18921"/>
                    </a:cubicBezTo>
                    <a:cubicBezTo>
                      <a:pt x="6529" y="18912"/>
                      <a:pt x="6547" y="18912"/>
                      <a:pt x="6565" y="18903"/>
                    </a:cubicBezTo>
                    <a:cubicBezTo>
                      <a:pt x="6555" y="18870"/>
                      <a:pt x="6538" y="18858"/>
                      <a:pt x="6519" y="18858"/>
                    </a:cubicBezTo>
                    <a:close/>
                    <a:moveTo>
                      <a:pt x="6270" y="19044"/>
                    </a:moveTo>
                    <a:cubicBezTo>
                      <a:pt x="6271" y="19044"/>
                      <a:pt x="6271" y="19045"/>
                      <a:pt x="6271" y="19045"/>
                    </a:cubicBezTo>
                    <a:cubicBezTo>
                      <a:pt x="6271" y="19045"/>
                      <a:pt x="6271" y="19044"/>
                      <a:pt x="6270" y="19044"/>
                    </a:cubicBezTo>
                    <a:close/>
                    <a:moveTo>
                      <a:pt x="5557" y="19023"/>
                    </a:moveTo>
                    <a:cubicBezTo>
                      <a:pt x="5589" y="19023"/>
                      <a:pt x="5609" y="19031"/>
                      <a:pt x="5585" y="19054"/>
                    </a:cubicBezTo>
                    <a:cubicBezTo>
                      <a:pt x="5558" y="19090"/>
                      <a:pt x="5514" y="19090"/>
                      <a:pt x="5460" y="19099"/>
                    </a:cubicBezTo>
                    <a:cubicBezTo>
                      <a:pt x="5460" y="19081"/>
                      <a:pt x="5451" y="19045"/>
                      <a:pt x="5505" y="19028"/>
                    </a:cubicBezTo>
                    <a:cubicBezTo>
                      <a:pt x="5523" y="19025"/>
                      <a:pt x="5542" y="19023"/>
                      <a:pt x="5557" y="19023"/>
                    </a:cubicBezTo>
                    <a:close/>
                    <a:moveTo>
                      <a:pt x="17533" y="0"/>
                    </a:moveTo>
                    <a:cubicBezTo>
                      <a:pt x="17523" y="0"/>
                      <a:pt x="17513" y="1"/>
                      <a:pt x="17503" y="2"/>
                    </a:cubicBezTo>
                    <a:cubicBezTo>
                      <a:pt x="17476" y="11"/>
                      <a:pt x="17556" y="46"/>
                      <a:pt x="17503" y="64"/>
                    </a:cubicBezTo>
                    <a:cubicBezTo>
                      <a:pt x="17481" y="69"/>
                      <a:pt x="17456" y="71"/>
                      <a:pt x="17432" y="71"/>
                    </a:cubicBezTo>
                    <a:cubicBezTo>
                      <a:pt x="17407" y="71"/>
                      <a:pt x="17383" y="69"/>
                      <a:pt x="17360" y="64"/>
                    </a:cubicBezTo>
                    <a:cubicBezTo>
                      <a:pt x="17307" y="55"/>
                      <a:pt x="17262" y="29"/>
                      <a:pt x="17218" y="29"/>
                    </a:cubicBezTo>
                    <a:cubicBezTo>
                      <a:pt x="17154" y="29"/>
                      <a:pt x="17147" y="85"/>
                      <a:pt x="17097" y="85"/>
                    </a:cubicBezTo>
                    <a:cubicBezTo>
                      <a:pt x="17090" y="85"/>
                      <a:pt x="17083" y="84"/>
                      <a:pt x="17075" y="82"/>
                    </a:cubicBezTo>
                    <a:cubicBezTo>
                      <a:pt x="17045" y="75"/>
                      <a:pt x="17034" y="23"/>
                      <a:pt x="16994" y="23"/>
                    </a:cubicBezTo>
                    <a:cubicBezTo>
                      <a:pt x="16987" y="23"/>
                      <a:pt x="16978" y="24"/>
                      <a:pt x="16968" y="29"/>
                    </a:cubicBezTo>
                    <a:cubicBezTo>
                      <a:pt x="16915" y="64"/>
                      <a:pt x="16924" y="127"/>
                      <a:pt x="16826" y="135"/>
                    </a:cubicBezTo>
                    <a:lnTo>
                      <a:pt x="16826" y="100"/>
                    </a:lnTo>
                    <a:cubicBezTo>
                      <a:pt x="16808" y="82"/>
                      <a:pt x="16817" y="73"/>
                      <a:pt x="16844" y="73"/>
                    </a:cubicBezTo>
                    <a:cubicBezTo>
                      <a:pt x="16845" y="71"/>
                      <a:pt x="16843" y="70"/>
                      <a:pt x="16838" y="70"/>
                    </a:cubicBezTo>
                    <a:cubicBezTo>
                      <a:pt x="16808" y="70"/>
                      <a:pt x="16680" y="110"/>
                      <a:pt x="16657" y="118"/>
                    </a:cubicBezTo>
                    <a:cubicBezTo>
                      <a:pt x="16649" y="119"/>
                      <a:pt x="16641" y="120"/>
                      <a:pt x="16634" y="120"/>
                    </a:cubicBezTo>
                    <a:cubicBezTo>
                      <a:pt x="16607" y="120"/>
                      <a:pt x="16586" y="111"/>
                      <a:pt x="16560" y="111"/>
                    </a:cubicBezTo>
                    <a:cubicBezTo>
                      <a:pt x="16549" y="111"/>
                      <a:pt x="16537" y="113"/>
                      <a:pt x="16523" y="118"/>
                    </a:cubicBezTo>
                    <a:cubicBezTo>
                      <a:pt x="16487" y="135"/>
                      <a:pt x="16443" y="144"/>
                      <a:pt x="16398" y="153"/>
                    </a:cubicBezTo>
                    <a:cubicBezTo>
                      <a:pt x="16376" y="158"/>
                      <a:pt x="16352" y="160"/>
                      <a:pt x="16327" y="160"/>
                    </a:cubicBezTo>
                    <a:cubicBezTo>
                      <a:pt x="16303" y="160"/>
                      <a:pt x="16278" y="158"/>
                      <a:pt x="16256" y="153"/>
                    </a:cubicBezTo>
                    <a:cubicBezTo>
                      <a:pt x="16250" y="153"/>
                      <a:pt x="16244" y="152"/>
                      <a:pt x="16239" y="152"/>
                    </a:cubicBezTo>
                    <a:cubicBezTo>
                      <a:pt x="16163" y="152"/>
                      <a:pt x="16135" y="208"/>
                      <a:pt x="16060" y="225"/>
                    </a:cubicBezTo>
                    <a:cubicBezTo>
                      <a:pt x="16054" y="225"/>
                      <a:pt x="16048" y="226"/>
                      <a:pt x="16042" y="226"/>
                    </a:cubicBezTo>
                    <a:cubicBezTo>
                      <a:pt x="15980" y="226"/>
                      <a:pt x="15944" y="188"/>
                      <a:pt x="15882" y="188"/>
                    </a:cubicBezTo>
                    <a:cubicBezTo>
                      <a:pt x="15876" y="188"/>
                      <a:pt x="15870" y="188"/>
                      <a:pt x="15864" y="189"/>
                    </a:cubicBezTo>
                    <a:cubicBezTo>
                      <a:pt x="15793" y="207"/>
                      <a:pt x="15784" y="260"/>
                      <a:pt x="15730" y="278"/>
                    </a:cubicBezTo>
                    <a:cubicBezTo>
                      <a:pt x="15718" y="283"/>
                      <a:pt x="15708" y="286"/>
                      <a:pt x="15699" y="286"/>
                    </a:cubicBezTo>
                    <a:cubicBezTo>
                      <a:pt x="15650" y="286"/>
                      <a:pt x="15650" y="212"/>
                      <a:pt x="15650" y="189"/>
                    </a:cubicBezTo>
                    <a:cubicBezTo>
                      <a:pt x="15606" y="225"/>
                      <a:pt x="15570" y="260"/>
                      <a:pt x="15534" y="305"/>
                    </a:cubicBezTo>
                    <a:cubicBezTo>
                      <a:pt x="15512" y="337"/>
                      <a:pt x="15495" y="350"/>
                      <a:pt x="15482" y="350"/>
                    </a:cubicBezTo>
                    <a:cubicBezTo>
                      <a:pt x="15461" y="350"/>
                      <a:pt x="15452" y="316"/>
                      <a:pt x="15446" y="283"/>
                    </a:cubicBezTo>
                    <a:lnTo>
                      <a:pt x="15446" y="283"/>
                    </a:lnTo>
                    <a:cubicBezTo>
                      <a:pt x="15452" y="349"/>
                      <a:pt x="15250" y="351"/>
                      <a:pt x="15258" y="412"/>
                    </a:cubicBezTo>
                    <a:cubicBezTo>
                      <a:pt x="15224" y="395"/>
                      <a:pt x="15187" y="388"/>
                      <a:pt x="15150" y="388"/>
                    </a:cubicBezTo>
                    <a:cubicBezTo>
                      <a:pt x="15129" y="388"/>
                      <a:pt x="15109" y="391"/>
                      <a:pt x="15089" y="394"/>
                    </a:cubicBezTo>
                    <a:cubicBezTo>
                      <a:pt x="15098" y="429"/>
                      <a:pt x="15062" y="429"/>
                      <a:pt x="15009" y="447"/>
                    </a:cubicBezTo>
                    <a:cubicBezTo>
                      <a:pt x="14929" y="465"/>
                      <a:pt x="14902" y="527"/>
                      <a:pt x="14840" y="545"/>
                    </a:cubicBezTo>
                    <a:cubicBezTo>
                      <a:pt x="14827" y="545"/>
                      <a:pt x="14735" y="504"/>
                      <a:pt x="14675" y="504"/>
                    </a:cubicBezTo>
                    <a:cubicBezTo>
                      <a:pt x="14652" y="504"/>
                      <a:pt x="14633" y="510"/>
                      <a:pt x="14626" y="527"/>
                    </a:cubicBezTo>
                    <a:cubicBezTo>
                      <a:pt x="14610" y="552"/>
                      <a:pt x="14711" y="628"/>
                      <a:pt x="14649" y="628"/>
                    </a:cubicBezTo>
                    <a:cubicBezTo>
                      <a:pt x="14643" y="628"/>
                      <a:pt x="14635" y="627"/>
                      <a:pt x="14626" y="625"/>
                    </a:cubicBezTo>
                    <a:cubicBezTo>
                      <a:pt x="14595" y="625"/>
                      <a:pt x="14577" y="619"/>
                      <a:pt x="14560" y="619"/>
                    </a:cubicBezTo>
                    <a:cubicBezTo>
                      <a:pt x="14543" y="619"/>
                      <a:pt x="14528" y="625"/>
                      <a:pt x="14501" y="652"/>
                    </a:cubicBezTo>
                    <a:cubicBezTo>
                      <a:pt x="14501" y="652"/>
                      <a:pt x="14474" y="714"/>
                      <a:pt x="14465" y="714"/>
                    </a:cubicBezTo>
                    <a:cubicBezTo>
                      <a:pt x="14430" y="697"/>
                      <a:pt x="14492" y="599"/>
                      <a:pt x="14465" y="599"/>
                    </a:cubicBezTo>
                    <a:cubicBezTo>
                      <a:pt x="14457" y="599"/>
                      <a:pt x="14412" y="643"/>
                      <a:pt x="14412" y="643"/>
                    </a:cubicBezTo>
                    <a:cubicBezTo>
                      <a:pt x="14388" y="667"/>
                      <a:pt x="14371" y="670"/>
                      <a:pt x="14336" y="683"/>
                    </a:cubicBezTo>
                    <a:lnTo>
                      <a:pt x="14336" y="683"/>
                    </a:lnTo>
                    <a:cubicBezTo>
                      <a:pt x="14349" y="674"/>
                      <a:pt x="14336" y="662"/>
                      <a:pt x="14333" y="649"/>
                    </a:cubicBezTo>
                    <a:lnTo>
                      <a:pt x="14333" y="649"/>
                    </a:lnTo>
                    <a:cubicBezTo>
                      <a:pt x="14331" y="670"/>
                      <a:pt x="14267" y="671"/>
                      <a:pt x="14234" y="688"/>
                    </a:cubicBezTo>
                    <a:cubicBezTo>
                      <a:pt x="14234" y="697"/>
                      <a:pt x="14243" y="706"/>
                      <a:pt x="14225" y="714"/>
                    </a:cubicBezTo>
                    <a:cubicBezTo>
                      <a:pt x="14193" y="740"/>
                      <a:pt x="14143" y="761"/>
                      <a:pt x="14110" y="761"/>
                    </a:cubicBezTo>
                    <a:cubicBezTo>
                      <a:pt x="14098" y="761"/>
                      <a:pt x="14088" y="758"/>
                      <a:pt x="14082" y="750"/>
                    </a:cubicBezTo>
                    <a:cubicBezTo>
                      <a:pt x="14080" y="740"/>
                      <a:pt x="14066" y="736"/>
                      <a:pt x="14047" y="736"/>
                    </a:cubicBezTo>
                    <a:cubicBezTo>
                      <a:pt x="14000" y="736"/>
                      <a:pt x="13925" y="763"/>
                      <a:pt x="13931" y="795"/>
                    </a:cubicBezTo>
                    <a:cubicBezTo>
                      <a:pt x="13895" y="821"/>
                      <a:pt x="13780" y="830"/>
                      <a:pt x="13797" y="875"/>
                    </a:cubicBezTo>
                    <a:cubicBezTo>
                      <a:pt x="13673" y="893"/>
                      <a:pt x="13388" y="893"/>
                      <a:pt x="13343" y="1026"/>
                    </a:cubicBezTo>
                    <a:cubicBezTo>
                      <a:pt x="13329" y="986"/>
                      <a:pt x="13315" y="971"/>
                      <a:pt x="13300" y="971"/>
                    </a:cubicBezTo>
                    <a:cubicBezTo>
                      <a:pt x="13250" y="971"/>
                      <a:pt x="13198" y="1151"/>
                      <a:pt x="13150" y="1151"/>
                    </a:cubicBezTo>
                    <a:cubicBezTo>
                      <a:pt x="13149" y="1151"/>
                      <a:pt x="13148" y="1151"/>
                      <a:pt x="13147" y="1151"/>
                    </a:cubicBezTo>
                    <a:cubicBezTo>
                      <a:pt x="13109" y="1145"/>
                      <a:pt x="13074" y="1123"/>
                      <a:pt x="13039" y="1123"/>
                    </a:cubicBezTo>
                    <a:cubicBezTo>
                      <a:pt x="13016" y="1123"/>
                      <a:pt x="12993" y="1132"/>
                      <a:pt x="12969" y="1160"/>
                    </a:cubicBezTo>
                    <a:cubicBezTo>
                      <a:pt x="12942" y="1213"/>
                      <a:pt x="12916" y="1267"/>
                      <a:pt x="12898" y="1329"/>
                    </a:cubicBezTo>
                    <a:cubicBezTo>
                      <a:pt x="12862" y="1317"/>
                      <a:pt x="12866" y="1280"/>
                      <a:pt x="12837" y="1280"/>
                    </a:cubicBezTo>
                    <a:cubicBezTo>
                      <a:pt x="12823" y="1280"/>
                      <a:pt x="12801" y="1288"/>
                      <a:pt x="12764" y="1311"/>
                    </a:cubicBezTo>
                    <a:cubicBezTo>
                      <a:pt x="12693" y="1347"/>
                      <a:pt x="12773" y="1365"/>
                      <a:pt x="12693" y="1400"/>
                    </a:cubicBezTo>
                    <a:cubicBezTo>
                      <a:pt x="12684" y="1382"/>
                      <a:pt x="12675" y="1311"/>
                      <a:pt x="12631" y="1311"/>
                    </a:cubicBezTo>
                    <a:cubicBezTo>
                      <a:pt x="12577" y="1311"/>
                      <a:pt x="12506" y="1356"/>
                      <a:pt x="12515" y="1391"/>
                    </a:cubicBezTo>
                    <a:cubicBezTo>
                      <a:pt x="12533" y="1418"/>
                      <a:pt x="12381" y="1489"/>
                      <a:pt x="12354" y="1498"/>
                    </a:cubicBezTo>
                    <a:cubicBezTo>
                      <a:pt x="12317" y="1521"/>
                      <a:pt x="12215" y="1575"/>
                      <a:pt x="12163" y="1575"/>
                    </a:cubicBezTo>
                    <a:cubicBezTo>
                      <a:pt x="12154" y="1575"/>
                      <a:pt x="12146" y="1574"/>
                      <a:pt x="12141" y="1570"/>
                    </a:cubicBezTo>
                    <a:cubicBezTo>
                      <a:pt x="12122" y="1562"/>
                      <a:pt x="12101" y="1558"/>
                      <a:pt x="12079" y="1558"/>
                    </a:cubicBezTo>
                    <a:cubicBezTo>
                      <a:pt x="12029" y="1558"/>
                      <a:pt x="11976" y="1579"/>
                      <a:pt x="11945" y="1623"/>
                    </a:cubicBezTo>
                    <a:cubicBezTo>
                      <a:pt x="11918" y="1659"/>
                      <a:pt x="11927" y="1685"/>
                      <a:pt x="11874" y="1721"/>
                    </a:cubicBezTo>
                    <a:cubicBezTo>
                      <a:pt x="11820" y="1748"/>
                      <a:pt x="11767" y="1774"/>
                      <a:pt x="11713" y="1783"/>
                    </a:cubicBezTo>
                    <a:cubicBezTo>
                      <a:pt x="11704" y="1783"/>
                      <a:pt x="11482" y="1872"/>
                      <a:pt x="11508" y="1881"/>
                    </a:cubicBezTo>
                    <a:cubicBezTo>
                      <a:pt x="11588" y="1917"/>
                      <a:pt x="11375" y="1979"/>
                      <a:pt x="11312" y="2015"/>
                    </a:cubicBezTo>
                    <a:cubicBezTo>
                      <a:pt x="11259" y="2033"/>
                      <a:pt x="11214" y="2068"/>
                      <a:pt x="11161" y="2095"/>
                    </a:cubicBezTo>
                    <a:cubicBezTo>
                      <a:pt x="11116" y="2131"/>
                      <a:pt x="11125" y="2122"/>
                      <a:pt x="11143" y="2131"/>
                    </a:cubicBezTo>
                    <a:cubicBezTo>
                      <a:pt x="11161" y="2140"/>
                      <a:pt x="11054" y="2175"/>
                      <a:pt x="11054" y="2184"/>
                    </a:cubicBezTo>
                    <a:cubicBezTo>
                      <a:pt x="11018" y="2202"/>
                      <a:pt x="10983" y="2220"/>
                      <a:pt x="10956" y="2246"/>
                    </a:cubicBezTo>
                    <a:cubicBezTo>
                      <a:pt x="10926" y="2269"/>
                      <a:pt x="10857" y="2343"/>
                      <a:pt x="10821" y="2343"/>
                    </a:cubicBezTo>
                    <a:cubicBezTo>
                      <a:pt x="10814" y="2343"/>
                      <a:pt x="10809" y="2341"/>
                      <a:pt x="10805" y="2336"/>
                    </a:cubicBezTo>
                    <a:cubicBezTo>
                      <a:pt x="10800" y="2329"/>
                      <a:pt x="10792" y="2326"/>
                      <a:pt x="10780" y="2326"/>
                    </a:cubicBezTo>
                    <a:cubicBezTo>
                      <a:pt x="10743" y="2326"/>
                      <a:pt x="10676" y="2355"/>
                      <a:pt x="10635" y="2389"/>
                    </a:cubicBezTo>
                    <a:cubicBezTo>
                      <a:pt x="10582" y="2434"/>
                      <a:pt x="10662" y="2442"/>
                      <a:pt x="10591" y="2487"/>
                    </a:cubicBezTo>
                    <a:cubicBezTo>
                      <a:pt x="10578" y="2468"/>
                      <a:pt x="10575" y="2445"/>
                      <a:pt x="10552" y="2445"/>
                    </a:cubicBezTo>
                    <a:cubicBezTo>
                      <a:pt x="10543" y="2445"/>
                      <a:pt x="10529" y="2450"/>
                      <a:pt x="10511" y="2460"/>
                    </a:cubicBezTo>
                    <a:cubicBezTo>
                      <a:pt x="10449" y="2498"/>
                      <a:pt x="10542" y="2513"/>
                      <a:pt x="10623" y="2513"/>
                    </a:cubicBezTo>
                    <a:cubicBezTo>
                      <a:pt x="10658" y="2513"/>
                      <a:pt x="10690" y="2510"/>
                      <a:pt x="10707" y="2505"/>
                    </a:cubicBezTo>
                    <a:cubicBezTo>
                      <a:pt x="10755" y="2484"/>
                      <a:pt x="10813" y="2437"/>
                      <a:pt x="10850" y="2437"/>
                    </a:cubicBezTo>
                    <a:cubicBezTo>
                      <a:pt x="10861" y="2437"/>
                      <a:pt x="10870" y="2441"/>
                      <a:pt x="10876" y="2451"/>
                    </a:cubicBezTo>
                    <a:cubicBezTo>
                      <a:pt x="10911" y="2437"/>
                      <a:pt x="10968" y="2385"/>
                      <a:pt x="11004" y="2385"/>
                    </a:cubicBezTo>
                    <a:cubicBezTo>
                      <a:pt x="11014" y="2385"/>
                      <a:pt x="11022" y="2388"/>
                      <a:pt x="11027" y="2398"/>
                    </a:cubicBezTo>
                    <a:cubicBezTo>
                      <a:pt x="11027" y="2380"/>
                      <a:pt x="10929" y="2344"/>
                      <a:pt x="10983" y="2300"/>
                    </a:cubicBezTo>
                    <a:cubicBezTo>
                      <a:pt x="11045" y="2264"/>
                      <a:pt x="11152" y="2291"/>
                      <a:pt x="11197" y="2246"/>
                    </a:cubicBezTo>
                    <a:cubicBezTo>
                      <a:pt x="11214" y="2229"/>
                      <a:pt x="11170" y="2220"/>
                      <a:pt x="11161" y="2211"/>
                    </a:cubicBezTo>
                    <a:cubicBezTo>
                      <a:pt x="11152" y="2184"/>
                      <a:pt x="11205" y="2157"/>
                      <a:pt x="11241" y="2140"/>
                    </a:cubicBezTo>
                    <a:cubicBezTo>
                      <a:pt x="11264" y="2128"/>
                      <a:pt x="11322" y="2101"/>
                      <a:pt x="11354" y="2101"/>
                    </a:cubicBezTo>
                    <a:cubicBezTo>
                      <a:pt x="11371" y="2101"/>
                      <a:pt x="11381" y="2109"/>
                      <a:pt x="11375" y="2131"/>
                    </a:cubicBezTo>
                    <a:cubicBezTo>
                      <a:pt x="11357" y="2184"/>
                      <a:pt x="11214" y="2255"/>
                      <a:pt x="11268" y="2282"/>
                    </a:cubicBezTo>
                    <a:cubicBezTo>
                      <a:pt x="11279" y="2285"/>
                      <a:pt x="11290" y="2287"/>
                      <a:pt x="11300" y="2287"/>
                    </a:cubicBezTo>
                    <a:cubicBezTo>
                      <a:pt x="11350" y="2287"/>
                      <a:pt x="11394" y="2253"/>
                      <a:pt x="11401" y="2202"/>
                    </a:cubicBezTo>
                    <a:cubicBezTo>
                      <a:pt x="11409" y="2145"/>
                      <a:pt x="11570" y="2059"/>
                      <a:pt x="11647" y="2059"/>
                    </a:cubicBezTo>
                    <a:cubicBezTo>
                      <a:pt x="11664" y="2059"/>
                      <a:pt x="11677" y="2063"/>
                      <a:pt x="11684" y="2073"/>
                    </a:cubicBezTo>
                    <a:lnTo>
                      <a:pt x="11684" y="2073"/>
                    </a:lnTo>
                    <a:cubicBezTo>
                      <a:pt x="11672" y="2054"/>
                      <a:pt x="11644" y="2022"/>
                      <a:pt x="11669" y="2006"/>
                    </a:cubicBezTo>
                    <a:cubicBezTo>
                      <a:pt x="11704" y="1979"/>
                      <a:pt x="11784" y="1935"/>
                      <a:pt x="11776" y="1899"/>
                    </a:cubicBezTo>
                    <a:lnTo>
                      <a:pt x="11776" y="1899"/>
                    </a:lnTo>
                    <a:cubicBezTo>
                      <a:pt x="11781" y="1910"/>
                      <a:pt x="11795" y="1915"/>
                      <a:pt x="11813" y="1915"/>
                    </a:cubicBezTo>
                    <a:cubicBezTo>
                      <a:pt x="11914" y="1915"/>
                      <a:pt x="12171" y="1778"/>
                      <a:pt x="12239" y="1748"/>
                    </a:cubicBezTo>
                    <a:cubicBezTo>
                      <a:pt x="12350" y="1684"/>
                      <a:pt x="12454" y="1599"/>
                      <a:pt x="12532" y="1499"/>
                    </a:cubicBezTo>
                    <a:lnTo>
                      <a:pt x="12532" y="1499"/>
                    </a:lnTo>
                    <a:cubicBezTo>
                      <a:pt x="12511" y="1534"/>
                      <a:pt x="12490" y="1579"/>
                      <a:pt x="12518" y="1579"/>
                    </a:cubicBezTo>
                    <a:cubicBezTo>
                      <a:pt x="12520" y="1579"/>
                      <a:pt x="12522" y="1579"/>
                      <a:pt x="12524" y="1578"/>
                    </a:cubicBezTo>
                    <a:lnTo>
                      <a:pt x="12577" y="1552"/>
                    </a:lnTo>
                    <a:cubicBezTo>
                      <a:pt x="12585" y="1546"/>
                      <a:pt x="12589" y="1544"/>
                      <a:pt x="12592" y="1544"/>
                    </a:cubicBezTo>
                    <a:cubicBezTo>
                      <a:pt x="12596" y="1544"/>
                      <a:pt x="12592" y="1554"/>
                      <a:pt x="12604" y="1561"/>
                    </a:cubicBezTo>
                    <a:cubicBezTo>
                      <a:pt x="12612" y="1563"/>
                      <a:pt x="12624" y="1565"/>
                      <a:pt x="12637" y="1565"/>
                    </a:cubicBezTo>
                    <a:cubicBezTo>
                      <a:pt x="12669" y="1565"/>
                      <a:pt x="12706" y="1554"/>
                      <a:pt x="12693" y="1516"/>
                    </a:cubicBezTo>
                    <a:cubicBezTo>
                      <a:pt x="12684" y="1480"/>
                      <a:pt x="12666" y="1472"/>
                      <a:pt x="12729" y="1445"/>
                    </a:cubicBezTo>
                    <a:cubicBezTo>
                      <a:pt x="12764" y="1427"/>
                      <a:pt x="12800" y="1409"/>
                      <a:pt x="12844" y="1400"/>
                    </a:cubicBezTo>
                    <a:cubicBezTo>
                      <a:pt x="12848" y="1399"/>
                      <a:pt x="12852" y="1398"/>
                      <a:pt x="12855" y="1398"/>
                    </a:cubicBezTo>
                    <a:cubicBezTo>
                      <a:pt x="12869" y="1398"/>
                      <a:pt x="12873" y="1411"/>
                      <a:pt x="12882" y="1411"/>
                    </a:cubicBezTo>
                    <a:cubicBezTo>
                      <a:pt x="12884" y="1411"/>
                      <a:pt x="12886" y="1411"/>
                      <a:pt x="12889" y="1409"/>
                    </a:cubicBezTo>
                    <a:lnTo>
                      <a:pt x="13058" y="1329"/>
                    </a:lnTo>
                    <a:cubicBezTo>
                      <a:pt x="13150" y="1287"/>
                      <a:pt x="13093" y="1221"/>
                      <a:pt x="13063" y="1221"/>
                    </a:cubicBezTo>
                    <a:cubicBezTo>
                      <a:pt x="13061" y="1221"/>
                      <a:pt x="13060" y="1222"/>
                      <a:pt x="13058" y="1222"/>
                    </a:cubicBezTo>
                    <a:cubicBezTo>
                      <a:pt x="13071" y="1216"/>
                      <a:pt x="13088" y="1214"/>
                      <a:pt x="13109" y="1214"/>
                    </a:cubicBezTo>
                    <a:cubicBezTo>
                      <a:pt x="13166" y="1214"/>
                      <a:pt x="13246" y="1232"/>
                      <a:pt x="13297" y="1232"/>
                    </a:cubicBezTo>
                    <a:cubicBezTo>
                      <a:pt x="13304" y="1232"/>
                      <a:pt x="13311" y="1232"/>
                      <a:pt x="13316" y="1231"/>
                    </a:cubicBezTo>
                    <a:cubicBezTo>
                      <a:pt x="13370" y="1231"/>
                      <a:pt x="13414" y="1213"/>
                      <a:pt x="13352" y="1195"/>
                    </a:cubicBezTo>
                    <a:cubicBezTo>
                      <a:pt x="13308" y="1195"/>
                      <a:pt x="13236" y="1160"/>
                      <a:pt x="13334" y="1142"/>
                    </a:cubicBezTo>
                    <a:cubicBezTo>
                      <a:pt x="13361" y="1138"/>
                      <a:pt x="13388" y="1135"/>
                      <a:pt x="13414" y="1135"/>
                    </a:cubicBezTo>
                    <a:cubicBezTo>
                      <a:pt x="13441" y="1135"/>
                      <a:pt x="13468" y="1138"/>
                      <a:pt x="13495" y="1142"/>
                    </a:cubicBezTo>
                    <a:lnTo>
                      <a:pt x="13540" y="1142"/>
                    </a:lnTo>
                    <a:cubicBezTo>
                      <a:pt x="13519" y="1135"/>
                      <a:pt x="13487" y="1086"/>
                      <a:pt x="13495" y="1071"/>
                    </a:cubicBezTo>
                    <a:cubicBezTo>
                      <a:pt x="13496" y="1067"/>
                      <a:pt x="13504" y="1066"/>
                      <a:pt x="13514" y="1066"/>
                    </a:cubicBezTo>
                    <a:cubicBezTo>
                      <a:pt x="13556" y="1066"/>
                      <a:pt x="13650" y="1089"/>
                      <a:pt x="13664" y="1089"/>
                    </a:cubicBezTo>
                    <a:cubicBezTo>
                      <a:pt x="13694" y="1094"/>
                      <a:pt x="13713" y="1096"/>
                      <a:pt x="13725" y="1096"/>
                    </a:cubicBezTo>
                    <a:cubicBezTo>
                      <a:pt x="13786" y="1096"/>
                      <a:pt x="13601" y="1026"/>
                      <a:pt x="13601" y="1026"/>
                    </a:cubicBezTo>
                    <a:cubicBezTo>
                      <a:pt x="13612" y="1016"/>
                      <a:pt x="13644" y="1015"/>
                      <a:pt x="13680" y="1015"/>
                    </a:cubicBezTo>
                    <a:cubicBezTo>
                      <a:pt x="13692" y="1015"/>
                      <a:pt x="13704" y="1015"/>
                      <a:pt x="13716" y="1015"/>
                    </a:cubicBezTo>
                    <a:cubicBezTo>
                      <a:pt x="13764" y="1015"/>
                      <a:pt x="13806" y="1013"/>
                      <a:pt x="13797" y="991"/>
                    </a:cubicBezTo>
                    <a:lnTo>
                      <a:pt x="13797" y="991"/>
                    </a:lnTo>
                    <a:cubicBezTo>
                      <a:pt x="13800" y="996"/>
                      <a:pt x="13807" y="999"/>
                      <a:pt x="13819" y="999"/>
                    </a:cubicBezTo>
                    <a:cubicBezTo>
                      <a:pt x="13897" y="999"/>
                      <a:pt x="14163" y="881"/>
                      <a:pt x="14225" y="866"/>
                    </a:cubicBezTo>
                    <a:cubicBezTo>
                      <a:pt x="14305" y="830"/>
                      <a:pt x="14350" y="795"/>
                      <a:pt x="14430" y="759"/>
                    </a:cubicBezTo>
                    <a:cubicBezTo>
                      <a:pt x="14440" y="755"/>
                      <a:pt x="14450" y="754"/>
                      <a:pt x="14461" y="754"/>
                    </a:cubicBezTo>
                    <a:cubicBezTo>
                      <a:pt x="14480" y="754"/>
                      <a:pt x="14500" y="758"/>
                      <a:pt x="14518" y="758"/>
                    </a:cubicBezTo>
                    <a:cubicBezTo>
                      <a:pt x="14535" y="758"/>
                      <a:pt x="14550" y="754"/>
                      <a:pt x="14563" y="741"/>
                    </a:cubicBezTo>
                    <a:cubicBezTo>
                      <a:pt x="14599" y="715"/>
                      <a:pt x="14626" y="661"/>
                      <a:pt x="14661" y="652"/>
                    </a:cubicBezTo>
                    <a:lnTo>
                      <a:pt x="14661" y="652"/>
                    </a:lnTo>
                    <a:cubicBezTo>
                      <a:pt x="14653" y="656"/>
                      <a:pt x="14608" y="766"/>
                      <a:pt x="14634" y="766"/>
                    </a:cubicBezTo>
                    <a:cubicBezTo>
                      <a:pt x="14641" y="766"/>
                      <a:pt x="14653" y="759"/>
                      <a:pt x="14670" y="741"/>
                    </a:cubicBezTo>
                    <a:cubicBezTo>
                      <a:pt x="14715" y="706"/>
                      <a:pt x="14795" y="688"/>
                      <a:pt x="14786" y="643"/>
                    </a:cubicBezTo>
                    <a:cubicBezTo>
                      <a:pt x="14768" y="599"/>
                      <a:pt x="14884" y="625"/>
                      <a:pt x="14875" y="590"/>
                    </a:cubicBezTo>
                    <a:lnTo>
                      <a:pt x="14875" y="590"/>
                    </a:lnTo>
                    <a:cubicBezTo>
                      <a:pt x="14889" y="625"/>
                      <a:pt x="14903" y="649"/>
                      <a:pt x="14952" y="649"/>
                    </a:cubicBezTo>
                    <a:cubicBezTo>
                      <a:pt x="14965" y="649"/>
                      <a:pt x="14981" y="647"/>
                      <a:pt x="15000" y="643"/>
                    </a:cubicBezTo>
                    <a:cubicBezTo>
                      <a:pt x="15053" y="634"/>
                      <a:pt x="15044" y="519"/>
                      <a:pt x="15107" y="483"/>
                    </a:cubicBezTo>
                    <a:cubicBezTo>
                      <a:pt x="15138" y="462"/>
                      <a:pt x="15164" y="453"/>
                      <a:pt x="15187" y="453"/>
                    </a:cubicBezTo>
                    <a:cubicBezTo>
                      <a:pt x="15270" y="453"/>
                      <a:pt x="15305" y="566"/>
                      <a:pt x="15312" y="608"/>
                    </a:cubicBezTo>
                    <a:cubicBezTo>
                      <a:pt x="15365" y="536"/>
                      <a:pt x="15419" y="465"/>
                      <a:pt x="15481" y="412"/>
                    </a:cubicBezTo>
                    <a:cubicBezTo>
                      <a:pt x="15525" y="438"/>
                      <a:pt x="15561" y="456"/>
                      <a:pt x="15606" y="474"/>
                    </a:cubicBezTo>
                    <a:cubicBezTo>
                      <a:pt x="15597" y="438"/>
                      <a:pt x="15695" y="429"/>
                      <a:pt x="15730" y="412"/>
                    </a:cubicBezTo>
                    <a:cubicBezTo>
                      <a:pt x="15757" y="403"/>
                      <a:pt x="15855" y="331"/>
                      <a:pt x="15846" y="323"/>
                    </a:cubicBezTo>
                    <a:lnTo>
                      <a:pt x="15846" y="323"/>
                    </a:lnTo>
                    <a:cubicBezTo>
                      <a:pt x="15886" y="343"/>
                      <a:pt x="15861" y="398"/>
                      <a:pt x="15906" y="398"/>
                    </a:cubicBezTo>
                    <a:cubicBezTo>
                      <a:pt x="15921" y="398"/>
                      <a:pt x="15944" y="392"/>
                      <a:pt x="15980" y="376"/>
                    </a:cubicBezTo>
                    <a:cubicBezTo>
                      <a:pt x="16024" y="357"/>
                      <a:pt x="16056" y="348"/>
                      <a:pt x="16079" y="348"/>
                    </a:cubicBezTo>
                    <a:cubicBezTo>
                      <a:pt x="16112" y="348"/>
                      <a:pt x="16126" y="366"/>
                      <a:pt x="16131" y="403"/>
                    </a:cubicBezTo>
                    <a:cubicBezTo>
                      <a:pt x="16193" y="394"/>
                      <a:pt x="16158" y="367"/>
                      <a:pt x="16185" y="349"/>
                    </a:cubicBezTo>
                    <a:cubicBezTo>
                      <a:pt x="16202" y="323"/>
                      <a:pt x="16300" y="323"/>
                      <a:pt x="16345" y="296"/>
                    </a:cubicBezTo>
                    <a:cubicBezTo>
                      <a:pt x="16389" y="269"/>
                      <a:pt x="16354" y="251"/>
                      <a:pt x="16381" y="225"/>
                    </a:cubicBezTo>
                    <a:cubicBezTo>
                      <a:pt x="16404" y="201"/>
                      <a:pt x="16462" y="212"/>
                      <a:pt x="16470" y="197"/>
                    </a:cubicBezTo>
                    <a:lnTo>
                      <a:pt x="16470" y="197"/>
                    </a:lnTo>
                    <a:cubicBezTo>
                      <a:pt x="16469" y="221"/>
                      <a:pt x="16468" y="229"/>
                      <a:pt x="16489" y="229"/>
                    </a:cubicBezTo>
                    <a:cubicBezTo>
                      <a:pt x="16500" y="229"/>
                      <a:pt x="16516" y="227"/>
                      <a:pt x="16541" y="225"/>
                    </a:cubicBezTo>
                    <a:lnTo>
                      <a:pt x="16683" y="207"/>
                    </a:lnTo>
                    <a:lnTo>
                      <a:pt x="16683" y="207"/>
                    </a:lnTo>
                    <a:cubicBezTo>
                      <a:pt x="16683" y="225"/>
                      <a:pt x="16692" y="260"/>
                      <a:pt x="16639" y="269"/>
                    </a:cubicBezTo>
                    <a:cubicBezTo>
                      <a:pt x="16621" y="287"/>
                      <a:pt x="16585" y="278"/>
                      <a:pt x="16594" y="305"/>
                    </a:cubicBezTo>
                    <a:cubicBezTo>
                      <a:pt x="16737" y="287"/>
                      <a:pt x="16746" y="225"/>
                      <a:pt x="16853" y="180"/>
                    </a:cubicBezTo>
                    <a:cubicBezTo>
                      <a:pt x="16870" y="175"/>
                      <a:pt x="16883" y="172"/>
                      <a:pt x="16892" y="172"/>
                    </a:cubicBezTo>
                    <a:cubicBezTo>
                      <a:pt x="16941" y="172"/>
                      <a:pt x="16870" y="242"/>
                      <a:pt x="16870" y="242"/>
                    </a:cubicBezTo>
                    <a:cubicBezTo>
                      <a:pt x="16897" y="233"/>
                      <a:pt x="16924" y="225"/>
                      <a:pt x="16951" y="216"/>
                    </a:cubicBezTo>
                    <a:cubicBezTo>
                      <a:pt x="16966" y="200"/>
                      <a:pt x="16988" y="191"/>
                      <a:pt x="17010" y="191"/>
                    </a:cubicBezTo>
                    <a:cubicBezTo>
                      <a:pt x="17026" y="191"/>
                      <a:pt x="17043" y="196"/>
                      <a:pt x="17057" y="207"/>
                    </a:cubicBezTo>
                    <a:cubicBezTo>
                      <a:pt x="17083" y="222"/>
                      <a:pt x="17126" y="230"/>
                      <a:pt x="17163" y="230"/>
                    </a:cubicBezTo>
                    <a:cubicBezTo>
                      <a:pt x="17214" y="230"/>
                      <a:pt x="17254" y="213"/>
                      <a:pt x="17218" y="171"/>
                    </a:cubicBezTo>
                    <a:cubicBezTo>
                      <a:pt x="17236" y="171"/>
                      <a:pt x="17253" y="171"/>
                      <a:pt x="17271" y="162"/>
                    </a:cubicBezTo>
                    <a:cubicBezTo>
                      <a:pt x="17289" y="162"/>
                      <a:pt x="17262" y="225"/>
                      <a:pt x="17271" y="233"/>
                    </a:cubicBezTo>
                    <a:cubicBezTo>
                      <a:pt x="17271" y="242"/>
                      <a:pt x="17307" y="242"/>
                      <a:pt x="17334" y="242"/>
                    </a:cubicBezTo>
                    <a:cubicBezTo>
                      <a:pt x="17467" y="207"/>
                      <a:pt x="17440" y="109"/>
                      <a:pt x="17592" y="109"/>
                    </a:cubicBezTo>
                    <a:cubicBezTo>
                      <a:pt x="17583" y="144"/>
                      <a:pt x="17583" y="180"/>
                      <a:pt x="17601" y="207"/>
                    </a:cubicBezTo>
                    <a:cubicBezTo>
                      <a:pt x="17622" y="228"/>
                      <a:pt x="17647" y="236"/>
                      <a:pt x="17670" y="236"/>
                    </a:cubicBezTo>
                    <a:cubicBezTo>
                      <a:pt x="17706" y="236"/>
                      <a:pt x="17738" y="216"/>
                      <a:pt x="17743" y="189"/>
                    </a:cubicBezTo>
                    <a:cubicBezTo>
                      <a:pt x="17743" y="225"/>
                      <a:pt x="17761" y="269"/>
                      <a:pt x="17841" y="278"/>
                    </a:cubicBezTo>
                    <a:cubicBezTo>
                      <a:pt x="17841" y="264"/>
                      <a:pt x="17824" y="181"/>
                      <a:pt x="17859" y="181"/>
                    </a:cubicBezTo>
                    <a:cubicBezTo>
                      <a:pt x="17867" y="181"/>
                      <a:pt x="17879" y="186"/>
                      <a:pt x="17895" y="198"/>
                    </a:cubicBezTo>
                    <a:cubicBezTo>
                      <a:pt x="17939" y="225"/>
                      <a:pt x="17939" y="278"/>
                      <a:pt x="18019" y="287"/>
                    </a:cubicBezTo>
                    <a:cubicBezTo>
                      <a:pt x="18027" y="288"/>
                      <a:pt x="18035" y="289"/>
                      <a:pt x="18042" y="289"/>
                    </a:cubicBezTo>
                    <a:cubicBezTo>
                      <a:pt x="18069" y="289"/>
                      <a:pt x="18090" y="281"/>
                      <a:pt x="18116" y="281"/>
                    </a:cubicBezTo>
                    <a:cubicBezTo>
                      <a:pt x="18127" y="281"/>
                      <a:pt x="18139" y="282"/>
                      <a:pt x="18153" y="287"/>
                    </a:cubicBezTo>
                    <a:cubicBezTo>
                      <a:pt x="18144" y="331"/>
                      <a:pt x="18385" y="349"/>
                      <a:pt x="18429" y="358"/>
                    </a:cubicBezTo>
                    <a:cubicBezTo>
                      <a:pt x="18434" y="359"/>
                      <a:pt x="18438" y="359"/>
                      <a:pt x="18441" y="359"/>
                    </a:cubicBezTo>
                    <a:cubicBezTo>
                      <a:pt x="18498" y="359"/>
                      <a:pt x="18413" y="295"/>
                      <a:pt x="18438" y="287"/>
                    </a:cubicBezTo>
                    <a:cubicBezTo>
                      <a:pt x="18443" y="286"/>
                      <a:pt x="18448" y="285"/>
                      <a:pt x="18453" y="285"/>
                    </a:cubicBezTo>
                    <a:cubicBezTo>
                      <a:pt x="18515" y="285"/>
                      <a:pt x="18554" y="386"/>
                      <a:pt x="18554" y="403"/>
                    </a:cubicBezTo>
                    <a:cubicBezTo>
                      <a:pt x="18554" y="412"/>
                      <a:pt x="18670" y="447"/>
                      <a:pt x="18705" y="456"/>
                    </a:cubicBezTo>
                    <a:cubicBezTo>
                      <a:pt x="18794" y="492"/>
                      <a:pt x="18892" y="501"/>
                      <a:pt x="18981" y="519"/>
                    </a:cubicBezTo>
                    <a:cubicBezTo>
                      <a:pt x="19053" y="527"/>
                      <a:pt x="19124" y="536"/>
                      <a:pt x="19195" y="554"/>
                    </a:cubicBezTo>
                    <a:cubicBezTo>
                      <a:pt x="19213" y="572"/>
                      <a:pt x="19008" y="608"/>
                      <a:pt x="19079" y="625"/>
                    </a:cubicBezTo>
                    <a:cubicBezTo>
                      <a:pt x="19129" y="633"/>
                      <a:pt x="19294" y="668"/>
                      <a:pt x="19367" y="668"/>
                    </a:cubicBezTo>
                    <a:cubicBezTo>
                      <a:pt x="19384" y="668"/>
                      <a:pt x="19396" y="666"/>
                      <a:pt x="19400" y="662"/>
                    </a:cubicBezTo>
                    <a:lnTo>
                      <a:pt x="19400" y="662"/>
                    </a:lnTo>
                    <a:cubicBezTo>
                      <a:pt x="19374" y="697"/>
                      <a:pt x="19409" y="733"/>
                      <a:pt x="19471" y="777"/>
                    </a:cubicBezTo>
                    <a:cubicBezTo>
                      <a:pt x="19516" y="804"/>
                      <a:pt x="19560" y="830"/>
                      <a:pt x="19614" y="857"/>
                    </a:cubicBezTo>
                    <a:cubicBezTo>
                      <a:pt x="19649" y="866"/>
                      <a:pt x="19676" y="857"/>
                      <a:pt x="19721" y="875"/>
                    </a:cubicBezTo>
                    <a:cubicBezTo>
                      <a:pt x="19845" y="919"/>
                      <a:pt x="19863" y="1035"/>
                      <a:pt x="19934" y="1115"/>
                    </a:cubicBezTo>
                    <a:cubicBezTo>
                      <a:pt x="19942" y="1123"/>
                      <a:pt x="19948" y="1126"/>
                      <a:pt x="19953" y="1126"/>
                    </a:cubicBezTo>
                    <a:cubicBezTo>
                      <a:pt x="19960" y="1126"/>
                      <a:pt x="19965" y="1120"/>
                      <a:pt x="19970" y="1115"/>
                    </a:cubicBezTo>
                    <a:cubicBezTo>
                      <a:pt x="19997" y="1133"/>
                      <a:pt x="20024" y="1160"/>
                      <a:pt x="20050" y="1195"/>
                    </a:cubicBezTo>
                    <a:cubicBezTo>
                      <a:pt x="20095" y="1240"/>
                      <a:pt x="20157" y="1267"/>
                      <a:pt x="20211" y="1320"/>
                    </a:cubicBezTo>
                    <a:cubicBezTo>
                      <a:pt x="20246" y="1374"/>
                      <a:pt x="20282" y="1418"/>
                      <a:pt x="20309" y="1472"/>
                    </a:cubicBezTo>
                    <a:cubicBezTo>
                      <a:pt x="20317" y="1498"/>
                      <a:pt x="20353" y="1552"/>
                      <a:pt x="20380" y="1561"/>
                    </a:cubicBezTo>
                    <a:cubicBezTo>
                      <a:pt x="20424" y="1578"/>
                      <a:pt x="20513" y="1766"/>
                      <a:pt x="20549" y="1819"/>
                    </a:cubicBezTo>
                    <a:cubicBezTo>
                      <a:pt x="20567" y="1846"/>
                      <a:pt x="20701" y="2015"/>
                      <a:pt x="20701" y="2024"/>
                    </a:cubicBezTo>
                    <a:cubicBezTo>
                      <a:pt x="20701" y="2026"/>
                      <a:pt x="20698" y="2026"/>
                      <a:pt x="20695" y="2026"/>
                    </a:cubicBezTo>
                    <a:cubicBezTo>
                      <a:pt x="20681" y="2026"/>
                      <a:pt x="20645" y="2015"/>
                      <a:pt x="20638" y="2015"/>
                    </a:cubicBezTo>
                    <a:cubicBezTo>
                      <a:pt x="20665" y="2042"/>
                      <a:pt x="20692" y="2068"/>
                      <a:pt x="20709" y="2095"/>
                    </a:cubicBezTo>
                    <a:cubicBezTo>
                      <a:pt x="20718" y="2104"/>
                      <a:pt x="20798" y="2149"/>
                      <a:pt x="20798" y="2166"/>
                    </a:cubicBezTo>
                    <a:cubicBezTo>
                      <a:pt x="20807" y="2184"/>
                      <a:pt x="20763" y="2184"/>
                      <a:pt x="20763" y="2211"/>
                    </a:cubicBezTo>
                    <a:cubicBezTo>
                      <a:pt x="20763" y="2255"/>
                      <a:pt x="20781" y="2300"/>
                      <a:pt x="20798" y="2344"/>
                    </a:cubicBezTo>
                    <a:cubicBezTo>
                      <a:pt x="20834" y="2389"/>
                      <a:pt x="20879" y="2487"/>
                      <a:pt x="20825" y="2496"/>
                    </a:cubicBezTo>
                    <a:cubicBezTo>
                      <a:pt x="20841" y="2496"/>
                      <a:pt x="20872" y="2533"/>
                      <a:pt x="20884" y="2533"/>
                    </a:cubicBezTo>
                    <a:cubicBezTo>
                      <a:pt x="20886" y="2533"/>
                      <a:pt x="20887" y="2532"/>
                      <a:pt x="20888" y="2532"/>
                    </a:cubicBezTo>
                    <a:lnTo>
                      <a:pt x="20888" y="2532"/>
                    </a:lnTo>
                    <a:cubicBezTo>
                      <a:pt x="20861" y="2576"/>
                      <a:pt x="20870" y="2612"/>
                      <a:pt x="20888" y="2692"/>
                    </a:cubicBezTo>
                    <a:cubicBezTo>
                      <a:pt x="20888" y="2745"/>
                      <a:pt x="20905" y="2790"/>
                      <a:pt x="20923" y="2834"/>
                    </a:cubicBezTo>
                    <a:cubicBezTo>
                      <a:pt x="20932" y="2852"/>
                      <a:pt x="20941" y="2834"/>
                      <a:pt x="20941" y="2861"/>
                    </a:cubicBezTo>
                    <a:cubicBezTo>
                      <a:pt x="20950" y="2932"/>
                      <a:pt x="20950" y="3013"/>
                      <a:pt x="20941" y="3084"/>
                    </a:cubicBezTo>
                    <a:cubicBezTo>
                      <a:pt x="20941" y="3128"/>
                      <a:pt x="20977" y="3324"/>
                      <a:pt x="20932" y="3324"/>
                    </a:cubicBezTo>
                    <a:cubicBezTo>
                      <a:pt x="20932" y="3366"/>
                      <a:pt x="20942" y="3374"/>
                      <a:pt x="20954" y="3374"/>
                    </a:cubicBezTo>
                    <a:cubicBezTo>
                      <a:pt x="20962" y="3374"/>
                      <a:pt x="20970" y="3371"/>
                      <a:pt x="20978" y="3371"/>
                    </a:cubicBezTo>
                    <a:cubicBezTo>
                      <a:pt x="20988" y="3371"/>
                      <a:pt x="20998" y="3375"/>
                      <a:pt x="21003" y="3396"/>
                    </a:cubicBezTo>
                    <a:cubicBezTo>
                      <a:pt x="21012" y="3431"/>
                      <a:pt x="20968" y="3467"/>
                      <a:pt x="20959" y="3476"/>
                    </a:cubicBezTo>
                    <a:cubicBezTo>
                      <a:pt x="20950" y="3502"/>
                      <a:pt x="20941" y="3529"/>
                      <a:pt x="20941" y="3556"/>
                    </a:cubicBezTo>
                    <a:cubicBezTo>
                      <a:pt x="20941" y="3617"/>
                      <a:pt x="20993" y="3895"/>
                      <a:pt x="20943" y="3895"/>
                    </a:cubicBezTo>
                    <a:cubicBezTo>
                      <a:pt x="20943" y="3895"/>
                      <a:pt x="20943" y="3895"/>
                      <a:pt x="20943" y="3895"/>
                    </a:cubicBezTo>
                    <a:lnTo>
                      <a:pt x="20943" y="3895"/>
                    </a:lnTo>
                    <a:cubicBezTo>
                      <a:pt x="20959" y="3897"/>
                      <a:pt x="21039" y="3923"/>
                      <a:pt x="21030" y="3957"/>
                    </a:cubicBezTo>
                    <a:cubicBezTo>
                      <a:pt x="21030" y="3983"/>
                      <a:pt x="20994" y="4001"/>
                      <a:pt x="20986" y="4001"/>
                    </a:cubicBezTo>
                    <a:cubicBezTo>
                      <a:pt x="20977" y="4019"/>
                      <a:pt x="20977" y="4037"/>
                      <a:pt x="20968" y="4064"/>
                    </a:cubicBezTo>
                    <a:cubicBezTo>
                      <a:pt x="20950" y="4099"/>
                      <a:pt x="20941" y="4144"/>
                      <a:pt x="20941" y="4197"/>
                    </a:cubicBezTo>
                    <a:cubicBezTo>
                      <a:pt x="20941" y="4215"/>
                      <a:pt x="20941" y="4242"/>
                      <a:pt x="20932" y="4251"/>
                    </a:cubicBezTo>
                    <a:cubicBezTo>
                      <a:pt x="20931" y="4251"/>
                      <a:pt x="20930" y="4251"/>
                      <a:pt x="20928" y="4251"/>
                    </a:cubicBezTo>
                    <a:cubicBezTo>
                      <a:pt x="20911" y="4251"/>
                      <a:pt x="20879" y="4212"/>
                      <a:pt x="20860" y="4212"/>
                    </a:cubicBezTo>
                    <a:cubicBezTo>
                      <a:pt x="20857" y="4212"/>
                      <a:pt x="20854" y="4213"/>
                      <a:pt x="20852" y="4215"/>
                    </a:cubicBezTo>
                    <a:cubicBezTo>
                      <a:pt x="20843" y="4233"/>
                      <a:pt x="20870" y="4349"/>
                      <a:pt x="20870" y="4384"/>
                    </a:cubicBezTo>
                    <a:cubicBezTo>
                      <a:pt x="20852" y="4473"/>
                      <a:pt x="20816" y="4571"/>
                      <a:pt x="20772" y="4660"/>
                    </a:cubicBezTo>
                    <a:cubicBezTo>
                      <a:pt x="20745" y="4758"/>
                      <a:pt x="20905" y="4705"/>
                      <a:pt x="20816" y="4830"/>
                    </a:cubicBezTo>
                    <a:cubicBezTo>
                      <a:pt x="20772" y="4892"/>
                      <a:pt x="20727" y="4910"/>
                      <a:pt x="20709" y="5026"/>
                    </a:cubicBezTo>
                    <a:cubicBezTo>
                      <a:pt x="20709" y="5061"/>
                      <a:pt x="20772" y="5177"/>
                      <a:pt x="20701" y="5177"/>
                    </a:cubicBezTo>
                    <a:cubicBezTo>
                      <a:pt x="20629" y="5177"/>
                      <a:pt x="20647" y="5302"/>
                      <a:pt x="20656" y="5364"/>
                    </a:cubicBezTo>
                    <a:cubicBezTo>
                      <a:pt x="20674" y="5480"/>
                      <a:pt x="20594" y="5489"/>
                      <a:pt x="20558" y="5578"/>
                    </a:cubicBezTo>
                    <a:cubicBezTo>
                      <a:pt x="20513" y="5667"/>
                      <a:pt x="20620" y="5631"/>
                      <a:pt x="20638" y="5658"/>
                    </a:cubicBezTo>
                    <a:cubicBezTo>
                      <a:pt x="20656" y="5685"/>
                      <a:pt x="20513" y="5747"/>
                      <a:pt x="20531" y="5792"/>
                    </a:cubicBezTo>
                    <a:cubicBezTo>
                      <a:pt x="20533" y="5795"/>
                      <a:pt x="20536" y="5797"/>
                      <a:pt x="20539" y="5797"/>
                    </a:cubicBezTo>
                    <a:cubicBezTo>
                      <a:pt x="20547" y="5797"/>
                      <a:pt x="20556" y="5790"/>
                      <a:pt x="20564" y="5790"/>
                    </a:cubicBezTo>
                    <a:cubicBezTo>
                      <a:pt x="20569" y="5790"/>
                      <a:pt x="20573" y="5793"/>
                      <a:pt x="20576" y="5800"/>
                    </a:cubicBezTo>
                    <a:cubicBezTo>
                      <a:pt x="20567" y="5836"/>
                      <a:pt x="20558" y="5863"/>
                      <a:pt x="20540" y="5890"/>
                    </a:cubicBezTo>
                    <a:cubicBezTo>
                      <a:pt x="20532" y="5898"/>
                      <a:pt x="20524" y="5901"/>
                      <a:pt x="20518" y="5901"/>
                    </a:cubicBezTo>
                    <a:cubicBezTo>
                      <a:pt x="20503" y="5901"/>
                      <a:pt x="20492" y="5885"/>
                      <a:pt x="20478" y="5885"/>
                    </a:cubicBezTo>
                    <a:cubicBezTo>
                      <a:pt x="20466" y="5885"/>
                      <a:pt x="20453" y="5895"/>
                      <a:pt x="20433" y="5934"/>
                    </a:cubicBezTo>
                    <a:cubicBezTo>
                      <a:pt x="20353" y="6077"/>
                      <a:pt x="20300" y="6237"/>
                      <a:pt x="20255" y="6397"/>
                    </a:cubicBezTo>
                    <a:cubicBezTo>
                      <a:pt x="20246" y="6433"/>
                      <a:pt x="20246" y="6468"/>
                      <a:pt x="20228" y="6504"/>
                    </a:cubicBezTo>
                    <a:cubicBezTo>
                      <a:pt x="20231" y="6540"/>
                      <a:pt x="20223" y="6552"/>
                      <a:pt x="20212" y="6552"/>
                    </a:cubicBezTo>
                    <a:cubicBezTo>
                      <a:pt x="20188" y="6552"/>
                      <a:pt x="20148" y="6504"/>
                      <a:pt x="20148" y="6504"/>
                    </a:cubicBezTo>
                    <a:lnTo>
                      <a:pt x="20148" y="6504"/>
                    </a:lnTo>
                    <a:cubicBezTo>
                      <a:pt x="20113" y="6593"/>
                      <a:pt x="20228" y="6602"/>
                      <a:pt x="20113" y="6682"/>
                    </a:cubicBezTo>
                    <a:cubicBezTo>
                      <a:pt x="20104" y="6700"/>
                      <a:pt x="20095" y="6727"/>
                      <a:pt x="20086" y="6754"/>
                    </a:cubicBezTo>
                    <a:cubicBezTo>
                      <a:pt x="20069" y="6805"/>
                      <a:pt x="19970" y="7166"/>
                      <a:pt x="19915" y="7166"/>
                    </a:cubicBezTo>
                    <a:cubicBezTo>
                      <a:pt x="19912" y="7166"/>
                      <a:pt x="19910" y="7165"/>
                      <a:pt x="19908" y="7163"/>
                    </a:cubicBezTo>
                    <a:lnTo>
                      <a:pt x="19908" y="7350"/>
                    </a:lnTo>
                    <a:cubicBezTo>
                      <a:pt x="19902" y="7346"/>
                      <a:pt x="19896" y="7344"/>
                      <a:pt x="19890" y="7344"/>
                    </a:cubicBezTo>
                    <a:cubicBezTo>
                      <a:pt x="19858" y="7344"/>
                      <a:pt x="19822" y="7396"/>
                      <a:pt x="19792" y="7448"/>
                    </a:cubicBezTo>
                    <a:cubicBezTo>
                      <a:pt x="19765" y="7502"/>
                      <a:pt x="19730" y="7484"/>
                      <a:pt x="19685" y="7502"/>
                    </a:cubicBezTo>
                    <a:cubicBezTo>
                      <a:pt x="19632" y="7520"/>
                      <a:pt x="19712" y="7635"/>
                      <a:pt x="19685" y="7698"/>
                    </a:cubicBezTo>
                    <a:cubicBezTo>
                      <a:pt x="19670" y="7690"/>
                      <a:pt x="19630" y="7638"/>
                      <a:pt x="19607" y="7638"/>
                    </a:cubicBezTo>
                    <a:cubicBezTo>
                      <a:pt x="19602" y="7638"/>
                      <a:pt x="19599" y="7640"/>
                      <a:pt x="19596" y="7644"/>
                    </a:cubicBezTo>
                    <a:cubicBezTo>
                      <a:pt x="19551" y="7689"/>
                      <a:pt x="19534" y="7796"/>
                      <a:pt x="19560" y="7813"/>
                    </a:cubicBezTo>
                    <a:cubicBezTo>
                      <a:pt x="19567" y="7818"/>
                      <a:pt x="19574" y="7819"/>
                      <a:pt x="19581" y="7819"/>
                    </a:cubicBezTo>
                    <a:cubicBezTo>
                      <a:pt x="19588" y="7819"/>
                      <a:pt x="19594" y="7818"/>
                      <a:pt x="19598" y="7818"/>
                    </a:cubicBezTo>
                    <a:cubicBezTo>
                      <a:pt x="19607" y="7818"/>
                      <a:pt x="19609" y="7822"/>
                      <a:pt x="19596" y="7849"/>
                    </a:cubicBezTo>
                    <a:cubicBezTo>
                      <a:pt x="19578" y="7885"/>
                      <a:pt x="19569" y="7894"/>
                      <a:pt x="19543" y="7903"/>
                    </a:cubicBezTo>
                    <a:cubicBezTo>
                      <a:pt x="19538" y="7905"/>
                      <a:pt x="19533" y="7905"/>
                      <a:pt x="19528" y="7905"/>
                    </a:cubicBezTo>
                    <a:cubicBezTo>
                      <a:pt x="19498" y="7905"/>
                      <a:pt x="19480" y="7864"/>
                      <a:pt x="19450" y="7864"/>
                    </a:cubicBezTo>
                    <a:cubicBezTo>
                      <a:pt x="19445" y="7864"/>
                      <a:pt x="19441" y="7865"/>
                      <a:pt x="19436" y="7867"/>
                    </a:cubicBezTo>
                    <a:cubicBezTo>
                      <a:pt x="19427" y="7867"/>
                      <a:pt x="19453" y="7929"/>
                      <a:pt x="19453" y="7929"/>
                    </a:cubicBezTo>
                    <a:cubicBezTo>
                      <a:pt x="19445" y="7965"/>
                      <a:pt x="19436" y="8009"/>
                      <a:pt x="19409" y="8036"/>
                    </a:cubicBezTo>
                    <a:cubicBezTo>
                      <a:pt x="19391" y="8072"/>
                      <a:pt x="19373" y="8072"/>
                      <a:pt x="19373" y="8099"/>
                    </a:cubicBezTo>
                    <a:cubicBezTo>
                      <a:pt x="19364" y="8134"/>
                      <a:pt x="19364" y="8161"/>
                      <a:pt x="19373" y="8196"/>
                    </a:cubicBezTo>
                    <a:cubicBezTo>
                      <a:pt x="19373" y="8241"/>
                      <a:pt x="19293" y="8214"/>
                      <a:pt x="19284" y="8277"/>
                    </a:cubicBezTo>
                    <a:cubicBezTo>
                      <a:pt x="19284" y="8312"/>
                      <a:pt x="19293" y="8321"/>
                      <a:pt x="19284" y="8357"/>
                    </a:cubicBezTo>
                    <a:cubicBezTo>
                      <a:pt x="19266" y="8392"/>
                      <a:pt x="19249" y="8419"/>
                      <a:pt x="19231" y="8446"/>
                    </a:cubicBezTo>
                    <a:cubicBezTo>
                      <a:pt x="19263" y="8395"/>
                      <a:pt x="19281" y="8311"/>
                      <a:pt x="19259" y="8311"/>
                    </a:cubicBezTo>
                    <a:cubicBezTo>
                      <a:pt x="19250" y="8311"/>
                      <a:pt x="19236" y="8324"/>
                      <a:pt x="19213" y="8357"/>
                    </a:cubicBezTo>
                    <a:cubicBezTo>
                      <a:pt x="19178" y="8409"/>
                      <a:pt x="19118" y="8520"/>
                      <a:pt x="19148" y="8542"/>
                    </a:cubicBezTo>
                    <a:lnTo>
                      <a:pt x="19148" y="8542"/>
                    </a:lnTo>
                    <a:cubicBezTo>
                      <a:pt x="19145" y="8541"/>
                      <a:pt x="19142" y="8540"/>
                      <a:pt x="19139" y="8540"/>
                    </a:cubicBezTo>
                    <a:cubicBezTo>
                      <a:pt x="19065" y="8540"/>
                      <a:pt x="18880" y="8870"/>
                      <a:pt x="18821" y="8954"/>
                    </a:cubicBezTo>
                    <a:cubicBezTo>
                      <a:pt x="18759" y="9034"/>
                      <a:pt x="18821" y="9025"/>
                      <a:pt x="18866" y="9052"/>
                    </a:cubicBezTo>
                    <a:cubicBezTo>
                      <a:pt x="18883" y="9114"/>
                      <a:pt x="18875" y="9132"/>
                      <a:pt x="18803" y="9141"/>
                    </a:cubicBezTo>
                    <a:cubicBezTo>
                      <a:pt x="18794" y="9134"/>
                      <a:pt x="18784" y="9131"/>
                      <a:pt x="18772" y="9131"/>
                    </a:cubicBezTo>
                    <a:cubicBezTo>
                      <a:pt x="18693" y="9131"/>
                      <a:pt x="18563" y="9278"/>
                      <a:pt x="18500" y="9363"/>
                    </a:cubicBezTo>
                    <a:cubicBezTo>
                      <a:pt x="18465" y="9408"/>
                      <a:pt x="18429" y="9461"/>
                      <a:pt x="18420" y="9524"/>
                    </a:cubicBezTo>
                    <a:cubicBezTo>
                      <a:pt x="18420" y="9604"/>
                      <a:pt x="18394" y="9675"/>
                      <a:pt x="18340" y="9729"/>
                    </a:cubicBezTo>
                    <a:cubicBezTo>
                      <a:pt x="18385" y="9673"/>
                      <a:pt x="18391" y="9624"/>
                      <a:pt x="18369" y="9624"/>
                    </a:cubicBezTo>
                    <a:cubicBezTo>
                      <a:pt x="18357" y="9624"/>
                      <a:pt x="18334" y="9641"/>
                      <a:pt x="18304" y="9684"/>
                    </a:cubicBezTo>
                    <a:lnTo>
                      <a:pt x="18109" y="9933"/>
                    </a:lnTo>
                    <a:cubicBezTo>
                      <a:pt x="18037" y="10040"/>
                      <a:pt x="18011" y="10085"/>
                      <a:pt x="18019" y="10174"/>
                    </a:cubicBezTo>
                    <a:cubicBezTo>
                      <a:pt x="18011" y="10138"/>
                      <a:pt x="18011" y="10103"/>
                      <a:pt x="17975" y="10094"/>
                    </a:cubicBezTo>
                    <a:cubicBezTo>
                      <a:pt x="17957" y="10094"/>
                      <a:pt x="17895" y="10147"/>
                      <a:pt x="17913" y="10165"/>
                    </a:cubicBezTo>
                    <a:cubicBezTo>
                      <a:pt x="17930" y="10183"/>
                      <a:pt x="17868" y="10236"/>
                      <a:pt x="17841" y="10281"/>
                    </a:cubicBezTo>
                    <a:cubicBezTo>
                      <a:pt x="17823" y="10307"/>
                      <a:pt x="17850" y="10325"/>
                      <a:pt x="17841" y="10352"/>
                    </a:cubicBezTo>
                    <a:cubicBezTo>
                      <a:pt x="17832" y="10379"/>
                      <a:pt x="17770" y="10397"/>
                      <a:pt x="17743" y="10423"/>
                    </a:cubicBezTo>
                    <a:cubicBezTo>
                      <a:pt x="17717" y="10450"/>
                      <a:pt x="17690" y="10477"/>
                      <a:pt x="17672" y="10503"/>
                    </a:cubicBezTo>
                    <a:cubicBezTo>
                      <a:pt x="17645" y="10539"/>
                      <a:pt x="17619" y="10584"/>
                      <a:pt x="17628" y="10610"/>
                    </a:cubicBezTo>
                    <a:cubicBezTo>
                      <a:pt x="17636" y="10637"/>
                      <a:pt x="17601" y="10664"/>
                      <a:pt x="17565" y="10708"/>
                    </a:cubicBezTo>
                    <a:cubicBezTo>
                      <a:pt x="17551" y="10694"/>
                      <a:pt x="17547" y="10680"/>
                      <a:pt x="17540" y="10680"/>
                    </a:cubicBezTo>
                    <a:cubicBezTo>
                      <a:pt x="17533" y="10680"/>
                      <a:pt x="17524" y="10692"/>
                      <a:pt x="17503" y="10726"/>
                    </a:cubicBezTo>
                    <a:cubicBezTo>
                      <a:pt x="17476" y="10771"/>
                      <a:pt x="17449" y="10815"/>
                      <a:pt x="17432" y="10869"/>
                    </a:cubicBezTo>
                    <a:cubicBezTo>
                      <a:pt x="17432" y="10868"/>
                      <a:pt x="17431" y="10868"/>
                      <a:pt x="17431" y="10868"/>
                    </a:cubicBezTo>
                    <a:cubicBezTo>
                      <a:pt x="17429" y="10868"/>
                      <a:pt x="17404" y="10927"/>
                      <a:pt x="17392" y="10927"/>
                    </a:cubicBezTo>
                    <a:cubicBezTo>
                      <a:pt x="17390" y="10927"/>
                      <a:pt x="17388" y="10926"/>
                      <a:pt x="17387" y="10922"/>
                    </a:cubicBezTo>
                    <a:cubicBezTo>
                      <a:pt x="17387" y="10913"/>
                      <a:pt x="17396" y="10886"/>
                      <a:pt x="17378" y="10886"/>
                    </a:cubicBezTo>
                    <a:cubicBezTo>
                      <a:pt x="17325" y="10949"/>
                      <a:pt x="17343" y="10940"/>
                      <a:pt x="17325" y="10993"/>
                    </a:cubicBezTo>
                    <a:cubicBezTo>
                      <a:pt x="17316" y="11029"/>
                      <a:pt x="17289" y="11109"/>
                      <a:pt x="17245" y="11109"/>
                    </a:cubicBezTo>
                    <a:cubicBezTo>
                      <a:pt x="17218" y="11109"/>
                      <a:pt x="17214" y="11094"/>
                      <a:pt x="17196" y="11094"/>
                    </a:cubicBezTo>
                    <a:cubicBezTo>
                      <a:pt x="17184" y="11094"/>
                      <a:pt x="17165" y="11101"/>
                      <a:pt x="17129" y="11127"/>
                    </a:cubicBezTo>
                    <a:cubicBezTo>
                      <a:pt x="17075" y="11163"/>
                      <a:pt x="17031" y="11207"/>
                      <a:pt x="16977" y="11252"/>
                    </a:cubicBezTo>
                    <a:cubicBezTo>
                      <a:pt x="16942" y="11305"/>
                      <a:pt x="16986" y="11287"/>
                      <a:pt x="16995" y="11305"/>
                    </a:cubicBezTo>
                    <a:cubicBezTo>
                      <a:pt x="17004" y="11323"/>
                      <a:pt x="16986" y="11376"/>
                      <a:pt x="16951" y="11394"/>
                    </a:cubicBezTo>
                    <a:cubicBezTo>
                      <a:pt x="16916" y="11403"/>
                      <a:pt x="16839" y="11462"/>
                      <a:pt x="16860" y="11482"/>
                    </a:cubicBezTo>
                    <a:lnTo>
                      <a:pt x="16860" y="11482"/>
                    </a:lnTo>
                    <a:cubicBezTo>
                      <a:pt x="16854" y="11477"/>
                      <a:pt x="16847" y="11475"/>
                      <a:pt x="16841" y="11475"/>
                    </a:cubicBezTo>
                    <a:cubicBezTo>
                      <a:pt x="16776" y="11475"/>
                      <a:pt x="16679" y="11666"/>
                      <a:pt x="16639" y="11706"/>
                    </a:cubicBezTo>
                    <a:cubicBezTo>
                      <a:pt x="16603" y="11759"/>
                      <a:pt x="16594" y="11733"/>
                      <a:pt x="16559" y="11768"/>
                    </a:cubicBezTo>
                    <a:cubicBezTo>
                      <a:pt x="16514" y="11804"/>
                      <a:pt x="16470" y="11848"/>
                      <a:pt x="16425" y="11893"/>
                    </a:cubicBezTo>
                    <a:cubicBezTo>
                      <a:pt x="16400" y="11926"/>
                      <a:pt x="16222" y="12128"/>
                      <a:pt x="16175" y="12128"/>
                    </a:cubicBezTo>
                    <a:cubicBezTo>
                      <a:pt x="16171" y="12128"/>
                      <a:pt x="16169" y="12127"/>
                      <a:pt x="16167" y="12125"/>
                    </a:cubicBezTo>
                    <a:cubicBezTo>
                      <a:pt x="16113" y="12178"/>
                      <a:pt x="16096" y="12205"/>
                      <a:pt x="16122" y="12240"/>
                    </a:cubicBezTo>
                    <a:cubicBezTo>
                      <a:pt x="16140" y="12276"/>
                      <a:pt x="16122" y="12320"/>
                      <a:pt x="16096" y="12347"/>
                    </a:cubicBezTo>
                    <a:cubicBezTo>
                      <a:pt x="16078" y="12329"/>
                      <a:pt x="16042" y="12329"/>
                      <a:pt x="16015" y="12329"/>
                    </a:cubicBezTo>
                    <a:cubicBezTo>
                      <a:pt x="15962" y="12347"/>
                      <a:pt x="15917" y="12383"/>
                      <a:pt x="15891" y="12436"/>
                    </a:cubicBezTo>
                    <a:cubicBezTo>
                      <a:pt x="15864" y="12481"/>
                      <a:pt x="15837" y="12525"/>
                      <a:pt x="15802" y="12570"/>
                    </a:cubicBezTo>
                    <a:cubicBezTo>
                      <a:pt x="15802" y="12570"/>
                      <a:pt x="15748" y="12570"/>
                      <a:pt x="15739" y="12579"/>
                    </a:cubicBezTo>
                    <a:cubicBezTo>
                      <a:pt x="15659" y="12623"/>
                      <a:pt x="15739" y="12712"/>
                      <a:pt x="15686" y="12757"/>
                    </a:cubicBezTo>
                    <a:cubicBezTo>
                      <a:pt x="15670" y="12775"/>
                      <a:pt x="15658" y="12782"/>
                      <a:pt x="15649" y="12782"/>
                    </a:cubicBezTo>
                    <a:cubicBezTo>
                      <a:pt x="15624" y="12782"/>
                      <a:pt x="15619" y="12730"/>
                      <a:pt x="15592" y="12730"/>
                    </a:cubicBezTo>
                    <a:cubicBezTo>
                      <a:pt x="15586" y="12730"/>
                      <a:pt x="15579" y="12733"/>
                      <a:pt x="15570" y="12739"/>
                    </a:cubicBezTo>
                    <a:cubicBezTo>
                      <a:pt x="15472" y="12810"/>
                      <a:pt x="15436" y="12953"/>
                      <a:pt x="15374" y="13042"/>
                    </a:cubicBezTo>
                    <a:cubicBezTo>
                      <a:pt x="15367" y="13049"/>
                      <a:pt x="15270" y="13168"/>
                      <a:pt x="15248" y="13168"/>
                    </a:cubicBezTo>
                    <a:cubicBezTo>
                      <a:pt x="15243" y="13168"/>
                      <a:pt x="15242" y="13160"/>
                      <a:pt x="15249" y="13140"/>
                    </a:cubicBezTo>
                    <a:cubicBezTo>
                      <a:pt x="15303" y="13086"/>
                      <a:pt x="15321" y="13048"/>
                      <a:pt x="15297" y="13048"/>
                    </a:cubicBezTo>
                    <a:cubicBezTo>
                      <a:pt x="15285" y="13048"/>
                      <a:pt x="15264" y="13057"/>
                      <a:pt x="15232" y="13078"/>
                    </a:cubicBezTo>
                    <a:cubicBezTo>
                      <a:pt x="15205" y="13104"/>
                      <a:pt x="15116" y="13193"/>
                      <a:pt x="15151" y="13211"/>
                    </a:cubicBezTo>
                    <a:cubicBezTo>
                      <a:pt x="15155" y="13211"/>
                      <a:pt x="15168" y="13210"/>
                      <a:pt x="15182" y="13210"/>
                    </a:cubicBezTo>
                    <a:cubicBezTo>
                      <a:pt x="15203" y="13210"/>
                      <a:pt x="15224" y="13213"/>
                      <a:pt x="15214" y="13229"/>
                    </a:cubicBezTo>
                    <a:cubicBezTo>
                      <a:pt x="15214" y="13229"/>
                      <a:pt x="14991" y="13274"/>
                      <a:pt x="14991" y="13318"/>
                    </a:cubicBezTo>
                    <a:cubicBezTo>
                      <a:pt x="14991" y="13363"/>
                      <a:pt x="15027" y="13354"/>
                      <a:pt x="15036" y="13389"/>
                    </a:cubicBezTo>
                    <a:cubicBezTo>
                      <a:pt x="15027" y="13425"/>
                      <a:pt x="15018" y="13452"/>
                      <a:pt x="15000" y="13487"/>
                    </a:cubicBezTo>
                    <a:cubicBezTo>
                      <a:pt x="14976" y="13464"/>
                      <a:pt x="14962" y="13445"/>
                      <a:pt x="14941" y="13445"/>
                    </a:cubicBezTo>
                    <a:cubicBezTo>
                      <a:pt x="14923" y="13445"/>
                      <a:pt x="14899" y="13459"/>
                      <a:pt x="14857" y="13496"/>
                    </a:cubicBezTo>
                    <a:cubicBezTo>
                      <a:pt x="14841" y="13513"/>
                      <a:pt x="14737" y="13640"/>
                      <a:pt x="14777" y="13640"/>
                    </a:cubicBezTo>
                    <a:cubicBezTo>
                      <a:pt x="14779" y="13640"/>
                      <a:pt x="14782" y="13640"/>
                      <a:pt x="14786" y="13639"/>
                    </a:cubicBezTo>
                    <a:lnTo>
                      <a:pt x="14786" y="13639"/>
                    </a:lnTo>
                    <a:lnTo>
                      <a:pt x="14706" y="13710"/>
                    </a:lnTo>
                    <a:cubicBezTo>
                      <a:pt x="14690" y="13702"/>
                      <a:pt x="14688" y="13664"/>
                      <a:pt x="14668" y="13664"/>
                    </a:cubicBezTo>
                    <a:cubicBezTo>
                      <a:pt x="14666" y="13664"/>
                      <a:pt x="14664" y="13665"/>
                      <a:pt x="14661" y="13665"/>
                    </a:cubicBezTo>
                    <a:cubicBezTo>
                      <a:pt x="14608" y="13674"/>
                      <a:pt x="14563" y="13701"/>
                      <a:pt x="14537" y="13746"/>
                    </a:cubicBezTo>
                    <a:cubicBezTo>
                      <a:pt x="14471" y="13819"/>
                      <a:pt x="14504" y="13908"/>
                      <a:pt x="14419" y="13908"/>
                    </a:cubicBezTo>
                    <a:cubicBezTo>
                      <a:pt x="14412" y="13908"/>
                      <a:pt x="14404" y="13907"/>
                      <a:pt x="14394" y="13906"/>
                    </a:cubicBezTo>
                    <a:cubicBezTo>
                      <a:pt x="14381" y="13893"/>
                      <a:pt x="14371" y="13887"/>
                      <a:pt x="14363" y="13887"/>
                    </a:cubicBezTo>
                    <a:cubicBezTo>
                      <a:pt x="14327" y="13887"/>
                      <a:pt x="14329" y="13994"/>
                      <a:pt x="14278" y="14031"/>
                    </a:cubicBezTo>
                    <a:cubicBezTo>
                      <a:pt x="14234" y="14066"/>
                      <a:pt x="14145" y="14075"/>
                      <a:pt x="14127" y="14111"/>
                    </a:cubicBezTo>
                    <a:cubicBezTo>
                      <a:pt x="14127" y="14120"/>
                      <a:pt x="14100" y="14209"/>
                      <a:pt x="14100" y="14209"/>
                    </a:cubicBezTo>
                    <a:cubicBezTo>
                      <a:pt x="14065" y="14209"/>
                      <a:pt x="14069" y="14189"/>
                      <a:pt x="14051" y="14189"/>
                    </a:cubicBezTo>
                    <a:cubicBezTo>
                      <a:pt x="14043" y="14189"/>
                      <a:pt x="14029" y="14194"/>
                      <a:pt x="14002" y="14209"/>
                    </a:cubicBezTo>
                    <a:cubicBezTo>
                      <a:pt x="13967" y="14227"/>
                      <a:pt x="13904" y="14271"/>
                      <a:pt x="13904" y="14307"/>
                    </a:cubicBezTo>
                    <a:cubicBezTo>
                      <a:pt x="13904" y="14342"/>
                      <a:pt x="13842" y="14378"/>
                      <a:pt x="13797" y="14414"/>
                    </a:cubicBezTo>
                    <a:cubicBezTo>
                      <a:pt x="13762" y="14440"/>
                      <a:pt x="13797" y="14485"/>
                      <a:pt x="13744" y="14529"/>
                    </a:cubicBezTo>
                    <a:lnTo>
                      <a:pt x="13708" y="14485"/>
                    </a:lnTo>
                    <a:cubicBezTo>
                      <a:pt x="13682" y="14512"/>
                      <a:pt x="13619" y="14547"/>
                      <a:pt x="13646" y="14574"/>
                    </a:cubicBezTo>
                    <a:cubicBezTo>
                      <a:pt x="13619" y="14627"/>
                      <a:pt x="13610" y="14636"/>
                      <a:pt x="13566" y="14645"/>
                    </a:cubicBezTo>
                    <a:cubicBezTo>
                      <a:pt x="13530" y="14672"/>
                      <a:pt x="13521" y="14681"/>
                      <a:pt x="13539" y="14699"/>
                    </a:cubicBezTo>
                    <a:cubicBezTo>
                      <a:pt x="13557" y="14717"/>
                      <a:pt x="13504" y="14761"/>
                      <a:pt x="13477" y="14788"/>
                    </a:cubicBezTo>
                    <a:lnTo>
                      <a:pt x="13414" y="14708"/>
                    </a:lnTo>
                    <a:lnTo>
                      <a:pt x="13414" y="14708"/>
                    </a:lnTo>
                    <a:cubicBezTo>
                      <a:pt x="13441" y="14743"/>
                      <a:pt x="13308" y="14850"/>
                      <a:pt x="13272" y="14877"/>
                    </a:cubicBezTo>
                    <a:cubicBezTo>
                      <a:pt x="13210" y="14921"/>
                      <a:pt x="13192" y="14904"/>
                      <a:pt x="13147" y="14921"/>
                    </a:cubicBezTo>
                    <a:cubicBezTo>
                      <a:pt x="12951" y="15046"/>
                      <a:pt x="12755" y="15180"/>
                      <a:pt x="12577" y="15331"/>
                    </a:cubicBezTo>
                    <a:cubicBezTo>
                      <a:pt x="12566" y="15327"/>
                      <a:pt x="12557" y="15325"/>
                      <a:pt x="12548" y="15325"/>
                    </a:cubicBezTo>
                    <a:cubicBezTo>
                      <a:pt x="12536" y="15325"/>
                      <a:pt x="12525" y="15330"/>
                      <a:pt x="12515" y="15340"/>
                    </a:cubicBezTo>
                    <a:lnTo>
                      <a:pt x="12426" y="15411"/>
                    </a:lnTo>
                    <a:lnTo>
                      <a:pt x="12132" y="15652"/>
                    </a:lnTo>
                    <a:lnTo>
                      <a:pt x="11740" y="15972"/>
                    </a:lnTo>
                    <a:cubicBezTo>
                      <a:pt x="11695" y="16008"/>
                      <a:pt x="11651" y="16053"/>
                      <a:pt x="11624" y="16097"/>
                    </a:cubicBezTo>
                    <a:cubicBezTo>
                      <a:pt x="11615" y="16133"/>
                      <a:pt x="11562" y="16159"/>
                      <a:pt x="11535" y="16177"/>
                    </a:cubicBezTo>
                    <a:cubicBezTo>
                      <a:pt x="11555" y="16164"/>
                      <a:pt x="11565" y="16141"/>
                      <a:pt x="11554" y="16141"/>
                    </a:cubicBezTo>
                    <a:cubicBezTo>
                      <a:pt x="11550" y="16141"/>
                      <a:pt x="11544" y="16144"/>
                      <a:pt x="11535" y="16151"/>
                    </a:cubicBezTo>
                    <a:cubicBezTo>
                      <a:pt x="11446" y="16195"/>
                      <a:pt x="11366" y="16257"/>
                      <a:pt x="11286" y="16302"/>
                    </a:cubicBezTo>
                    <a:cubicBezTo>
                      <a:pt x="11250" y="16329"/>
                      <a:pt x="11152" y="16382"/>
                      <a:pt x="11134" y="16418"/>
                    </a:cubicBezTo>
                    <a:cubicBezTo>
                      <a:pt x="11125" y="16453"/>
                      <a:pt x="11188" y="16480"/>
                      <a:pt x="11205" y="16498"/>
                    </a:cubicBezTo>
                    <a:cubicBezTo>
                      <a:pt x="11189" y="16508"/>
                      <a:pt x="11170" y="16513"/>
                      <a:pt x="11151" y="16513"/>
                    </a:cubicBezTo>
                    <a:cubicBezTo>
                      <a:pt x="11119" y="16513"/>
                      <a:pt x="11089" y="16499"/>
                      <a:pt x="11072" y="16471"/>
                    </a:cubicBezTo>
                    <a:cubicBezTo>
                      <a:pt x="11064" y="16464"/>
                      <a:pt x="11056" y="16461"/>
                      <a:pt x="11047" y="16461"/>
                    </a:cubicBezTo>
                    <a:cubicBezTo>
                      <a:pt x="11013" y="16461"/>
                      <a:pt x="10968" y="16507"/>
                      <a:pt x="10912" y="16542"/>
                    </a:cubicBezTo>
                    <a:cubicBezTo>
                      <a:pt x="10822" y="16596"/>
                      <a:pt x="10733" y="16649"/>
                      <a:pt x="10644" y="16694"/>
                    </a:cubicBezTo>
                    <a:cubicBezTo>
                      <a:pt x="10627" y="16703"/>
                      <a:pt x="10591" y="16694"/>
                      <a:pt x="10582" y="16712"/>
                    </a:cubicBezTo>
                    <a:cubicBezTo>
                      <a:pt x="10555" y="16738"/>
                      <a:pt x="10520" y="16765"/>
                      <a:pt x="10502" y="16810"/>
                    </a:cubicBezTo>
                    <a:cubicBezTo>
                      <a:pt x="10439" y="16881"/>
                      <a:pt x="10306" y="16890"/>
                      <a:pt x="10226" y="16934"/>
                    </a:cubicBezTo>
                    <a:cubicBezTo>
                      <a:pt x="10146" y="16970"/>
                      <a:pt x="10137" y="17015"/>
                      <a:pt x="10119" y="17077"/>
                    </a:cubicBezTo>
                    <a:cubicBezTo>
                      <a:pt x="10104" y="17112"/>
                      <a:pt x="10091" y="17124"/>
                      <a:pt x="10080" y="17124"/>
                    </a:cubicBezTo>
                    <a:cubicBezTo>
                      <a:pt x="10058" y="17124"/>
                      <a:pt x="10042" y="17074"/>
                      <a:pt x="10030" y="17068"/>
                    </a:cubicBezTo>
                    <a:cubicBezTo>
                      <a:pt x="10026" y="17064"/>
                      <a:pt x="10021" y="17062"/>
                      <a:pt x="10017" y="17062"/>
                    </a:cubicBezTo>
                    <a:cubicBezTo>
                      <a:pt x="9982" y="17062"/>
                      <a:pt x="9940" y="17167"/>
                      <a:pt x="9932" y="17175"/>
                    </a:cubicBezTo>
                    <a:cubicBezTo>
                      <a:pt x="9905" y="17206"/>
                      <a:pt x="9879" y="17213"/>
                      <a:pt x="9855" y="17213"/>
                    </a:cubicBezTo>
                    <a:cubicBezTo>
                      <a:pt x="9832" y="17213"/>
                      <a:pt x="9810" y="17207"/>
                      <a:pt x="9788" y="17207"/>
                    </a:cubicBezTo>
                    <a:cubicBezTo>
                      <a:pt x="9780" y="17207"/>
                      <a:pt x="9771" y="17208"/>
                      <a:pt x="9763" y="17211"/>
                    </a:cubicBezTo>
                    <a:cubicBezTo>
                      <a:pt x="9682" y="17237"/>
                      <a:pt x="9611" y="17273"/>
                      <a:pt x="9549" y="17317"/>
                    </a:cubicBezTo>
                    <a:cubicBezTo>
                      <a:pt x="9518" y="17341"/>
                      <a:pt x="9344" y="17459"/>
                      <a:pt x="9288" y="17459"/>
                    </a:cubicBezTo>
                    <a:cubicBezTo>
                      <a:pt x="9280" y="17459"/>
                      <a:pt x="9275" y="17457"/>
                      <a:pt x="9273" y="17451"/>
                    </a:cubicBezTo>
                    <a:cubicBezTo>
                      <a:pt x="9210" y="17469"/>
                      <a:pt x="9157" y="17504"/>
                      <a:pt x="9112" y="17540"/>
                    </a:cubicBezTo>
                    <a:cubicBezTo>
                      <a:pt x="8934" y="17665"/>
                      <a:pt x="8729" y="17754"/>
                      <a:pt x="8551" y="17879"/>
                    </a:cubicBezTo>
                    <a:cubicBezTo>
                      <a:pt x="8491" y="17913"/>
                      <a:pt x="8423" y="17964"/>
                      <a:pt x="8434" y="18007"/>
                    </a:cubicBezTo>
                    <a:lnTo>
                      <a:pt x="8434" y="18007"/>
                    </a:lnTo>
                    <a:cubicBezTo>
                      <a:pt x="8426" y="17983"/>
                      <a:pt x="8417" y="17949"/>
                      <a:pt x="8384" y="17949"/>
                    </a:cubicBezTo>
                    <a:cubicBezTo>
                      <a:pt x="8381" y="17949"/>
                      <a:pt x="8377" y="17949"/>
                      <a:pt x="8373" y="17950"/>
                    </a:cubicBezTo>
                    <a:cubicBezTo>
                      <a:pt x="8320" y="17950"/>
                      <a:pt x="8320" y="17985"/>
                      <a:pt x="8275" y="17994"/>
                    </a:cubicBezTo>
                    <a:lnTo>
                      <a:pt x="8204" y="18012"/>
                    </a:lnTo>
                    <a:cubicBezTo>
                      <a:pt x="8106" y="18048"/>
                      <a:pt x="8008" y="18083"/>
                      <a:pt x="7910" y="18128"/>
                    </a:cubicBezTo>
                    <a:cubicBezTo>
                      <a:pt x="7839" y="18173"/>
                      <a:pt x="7767" y="18217"/>
                      <a:pt x="7687" y="18244"/>
                    </a:cubicBezTo>
                    <a:cubicBezTo>
                      <a:pt x="7669" y="18315"/>
                      <a:pt x="7723" y="18360"/>
                      <a:pt x="7696" y="18431"/>
                    </a:cubicBezTo>
                    <a:cubicBezTo>
                      <a:pt x="7694" y="18436"/>
                      <a:pt x="7680" y="18439"/>
                      <a:pt x="7663" y="18439"/>
                    </a:cubicBezTo>
                    <a:cubicBezTo>
                      <a:pt x="7618" y="18439"/>
                      <a:pt x="7551" y="18420"/>
                      <a:pt x="7589" y="18368"/>
                    </a:cubicBezTo>
                    <a:cubicBezTo>
                      <a:pt x="7620" y="18327"/>
                      <a:pt x="7615" y="18309"/>
                      <a:pt x="7584" y="18309"/>
                    </a:cubicBezTo>
                    <a:cubicBezTo>
                      <a:pt x="7562" y="18309"/>
                      <a:pt x="7527" y="18318"/>
                      <a:pt x="7482" y="18333"/>
                    </a:cubicBezTo>
                    <a:cubicBezTo>
                      <a:pt x="7438" y="18342"/>
                      <a:pt x="7393" y="18368"/>
                      <a:pt x="7349" y="18395"/>
                    </a:cubicBezTo>
                    <a:cubicBezTo>
                      <a:pt x="7331" y="18422"/>
                      <a:pt x="7349" y="18431"/>
                      <a:pt x="7295" y="18440"/>
                    </a:cubicBezTo>
                    <a:cubicBezTo>
                      <a:pt x="7277" y="18446"/>
                      <a:pt x="7245" y="18449"/>
                      <a:pt x="7210" y="18449"/>
                    </a:cubicBezTo>
                    <a:cubicBezTo>
                      <a:pt x="7142" y="18449"/>
                      <a:pt x="7065" y="18437"/>
                      <a:pt x="7072" y="18415"/>
                    </a:cubicBezTo>
                    <a:lnTo>
                      <a:pt x="7072" y="18415"/>
                    </a:lnTo>
                    <a:cubicBezTo>
                      <a:pt x="7054" y="18458"/>
                      <a:pt x="7018" y="18476"/>
                      <a:pt x="6939" y="18502"/>
                    </a:cubicBezTo>
                    <a:cubicBezTo>
                      <a:pt x="6868" y="18529"/>
                      <a:pt x="6796" y="18556"/>
                      <a:pt x="6734" y="18600"/>
                    </a:cubicBezTo>
                    <a:cubicBezTo>
                      <a:pt x="6716" y="18609"/>
                      <a:pt x="6663" y="18662"/>
                      <a:pt x="6654" y="18662"/>
                    </a:cubicBezTo>
                    <a:cubicBezTo>
                      <a:pt x="6639" y="18655"/>
                      <a:pt x="6603" y="18634"/>
                      <a:pt x="6577" y="18634"/>
                    </a:cubicBezTo>
                    <a:cubicBezTo>
                      <a:pt x="6573" y="18634"/>
                      <a:pt x="6569" y="18634"/>
                      <a:pt x="6565" y="18636"/>
                    </a:cubicBezTo>
                    <a:cubicBezTo>
                      <a:pt x="6511" y="18645"/>
                      <a:pt x="6476" y="18689"/>
                      <a:pt x="6422" y="18698"/>
                    </a:cubicBezTo>
                    <a:lnTo>
                      <a:pt x="6253" y="18751"/>
                    </a:lnTo>
                    <a:cubicBezTo>
                      <a:pt x="6243" y="18750"/>
                      <a:pt x="6235" y="18749"/>
                      <a:pt x="6227" y="18749"/>
                    </a:cubicBezTo>
                    <a:cubicBezTo>
                      <a:pt x="6164" y="18749"/>
                      <a:pt x="6164" y="18808"/>
                      <a:pt x="6164" y="18832"/>
                    </a:cubicBezTo>
                    <a:cubicBezTo>
                      <a:pt x="6155" y="18867"/>
                      <a:pt x="6119" y="18885"/>
                      <a:pt x="6075" y="18894"/>
                    </a:cubicBezTo>
                    <a:cubicBezTo>
                      <a:pt x="6062" y="18855"/>
                      <a:pt x="6068" y="18830"/>
                      <a:pt x="6027" y="18830"/>
                    </a:cubicBezTo>
                    <a:cubicBezTo>
                      <a:pt x="6012" y="18830"/>
                      <a:pt x="5990" y="18833"/>
                      <a:pt x="5959" y="18841"/>
                    </a:cubicBezTo>
                    <a:lnTo>
                      <a:pt x="5371" y="18974"/>
                    </a:lnTo>
                    <a:cubicBezTo>
                      <a:pt x="5353" y="18974"/>
                      <a:pt x="5149" y="19010"/>
                      <a:pt x="5184" y="19028"/>
                    </a:cubicBezTo>
                    <a:cubicBezTo>
                      <a:pt x="5238" y="19063"/>
                      <a:pt x="5122" y="19081"/>
                      <a:pt x="5077" y="19081"/>
                    </a:cubicBezTo>
                    <a:cubicBezTo>
                      <a:pt x="5033" y="19081"/>
                      <a:pt x="5051" y="19054"/>
                      <a:pt x="5015" y="19045"/>
                    </a:cubicBezTo>
                    <a:cubicBezTo>
                      <a:pt x="4988" y="19045"/>
                      <a:pt x="4953" y="19045"/>
                      <a:pt x="4926" y="19054"/>
                    </a:cubicBezTo>
                    <a:cubicBezTo>
                      <a:pt x="4846" y="19054"/>
                      <a:pt x="4757" y="19072"/>
                      <a:pt x="4685" y="19099"/>
                    </a:cubicBezTo>
                    <a:cubicBezTo>
                      <a:pt x="4650" y="19126"/>
                      <a:pt x="4605" y="19117"/>
                      <a:pt x="4543" y="19134"/>
                    </a:cubicBezTo>
                    <a:cubicBezTo>
                      <a:pt x="4507" y="19143"/>
                      <a:pt x="4463" y="19188"/>
                      <a:pt x="4445" y="19188"/>
                    </a:cubicBezTo>
                    <a:cubicBezTo>
                      <a:pt x="4442" y="19189"/>
                      <a:pt x="4440" y="19190"/>
                      <a:pt x="4437" y="19190"/>
                    </a:cubicBezTo>
                    <a:cubicBezTo>
                      <a:pt x="4422" y="19190"/>
                      <a:pt x="4406" y="19169"/>
                      <a:pt x="4383" y="19161"/>
                    </a:cubicBezTo>
                    <a:cubicBezTo>
                      <a:pt x="4346" y="19151"/>
                      <a:pt x="4310" y="19146"/>
                      <a:pt x="4271" y="19146"/>
                    </a:cubicBezTo>
                    <a:cubicBezTo>
                      <a:pt x="4244" y="19146"/>
                      <a:pt x="4216" y="19149"/>
                      <a:pt x="4187" y="19152"/>
                    </a:cubicBezTo>
                    <a:lnTo>
                      <a:pt x="3866" y="19179"/>
                    </a:lnTo>
                    <a:cubicBezTo>
                      <a:pt x="3813" y="19179"/>
                      <a:pt x="3795" y="19197"/>
                      <a:pt x="3786" y="19232"/>
                    </a:cubicBezTo>
                    <a:cubicBezTo>
                      <a:pt x="3712" y="19272"/>
                      <a:pt x="3840" y="19330"/>
                      <a:pt x="3930" y="19330"/>
                    </a:cubicBezTo>
                    <a:cubicBezTo>
                      <a:pt x="3979" y="19330"/>
                      <a:pt x="4017" y="19312"/>
                      <a:pt x="4001" y="19264"/>
                    </a:cubicBezTo>
                    <a:lnTo>
                      <a:pt x="4001" y="19264"/>
                    </a:lnTo>
                    <a:cubicBezTo>
                      <a:pt x="4023" y="19293"/>
                      <a:pt x="4269" y="19279"/>
                      <a:pt x="4311" y="19313"/>
                    </a:cubicBezTo>
                    <a:cubicBezTo>
                      <a:pt x="4328" y="19324"/>
                      <a:pt x="4339" y="19328"/>
                      <a:pt x="4347" y="19328"/>
                    </a:cubicBezTo>
                    <a:cubicBezTo>
                      <a:pt x="4365" y="19328"/>
                      <a:pt x="4370" y="19310"/>
                      <a:pt x="4400" y="19304"/>
                    </a:cubicBezTo>
                    <a:cubicBezTo>
                      <a:pt x="4454" y="19286"/>
                      <a:pt x="4507" y="19286"/>
                      <a:pt x="4552" y="19277"/>
                    </a:cubicBezTo>
                    <a:cubicBezTo>
                      <a:pt x="4792" y="19224"/>
                      <a:pt x="5051" y="19188"/>
                      <a:pt x="5300" y="19152"/>
                    </a:cubicBezTo>
                    <a:cubicBezTo>
                      <a:pt x="5451" y="19126"/>
                      <a:pt x="5799" y="19117"/>
                      <a:pt x="5772" y="18983"/>
                    </a:cubicBezTo>
                    <a:cubicBezTo>
                      <a:pt x="5772" y="18983"/>
                      <a:pt x="5779" y="18907"/>
                      <a:pt x="5799" y="18907"/>
                    </a:cubicBezTo>
                    <a:cubicBezTo>
                      <a:pt x="5802" y="18907"/>
                      <a:pt x="5805" y="18909"/>
                      <a:pt x="5808" y="18912"/>
                    </a:cubicBezTo>
                    <a:cubicBezTo>
                      <a:pt x="5843" y="18930"/>
                      <a:pt x="5870" y="18947"/>
                      <a:pt x="5879" y="18974"/>
                    </a:cubicBezTo>
                    <a:cubicBezTo>
                      <a:pt x="5897" y="19028"/>
                      <a:pt x="5932" y="19081"/>
                      <a:pt x="5959" y="19126"/>
                    </a:cubicBezTo>
                    <a:cubicBezTo>
                      <a:pt x="5977" y="19108"/>
                      <a:pt x="5959" y="19099"/>
                      <a:pt x="5995" y="19081"/>
                    </a:cubicBezTo>
                    <a:cubicBezTo>
                      <a:pt x="6030" y="19072"/>
                      <a:pt x="6066" y="19054"/>
                      <a:pt x="6111" y="19045"/>
                    </a:cubicBezTo>
                    <a:cubicBezTo>
                      <a:pt x="6142" y="19035"/>
                      <a:pt x="6190" y="19021"/>
                      <a:pt x="6225" y="19021"/>
                    </a:cubicBezTo>
                    <a:cubicBezTo>
                      <a:pt x="6248" y="19021"/>
                      <a:pt x="6266" y="19027"/>
                      <a:pt x="6270" y="19044"/>
                    </a:cubicBezTo>
                    <a:lnTo>
                      <a:pt x="6270" y="19044"/>
                    </a:lnTo>
                    <a:cubicBezTo>
                      <a:pt x="6256" y="18974"/>
                      <a:pt x="6396" y="18991"/>
                      <a:pt x="6396" y="18921"/>
                    </a:cubicBezTo>
                    <a:cubicBezTo>
                      <a:pt x="6396" y="18891"/>
                      <a:pt x="6420" y="18832"/>
                      <a:pt x="6478" y="18832"/>
                    </a:cubicBezTo>
                    <a:cubicBezTo>
                      <a:pt x="6491" y="18832"/>
                      <a:pt x="6505" y="18834"/>
                      <a:pt x="6520" y="18841"/>
                    </a:cubicBezTo>
                    <a:cubicBezTo>
                      <a:pt x="6565" y="18849"/>
                      <a:pt x="6556" y="18894"/>
                      <a:pt x="6609" y="18894"/>
                    </a:cubicBezTo>
                    <a:cubicBezTo>
                      <a:pt x="6654" y="18894"/>
                      <a:pt x="6707" y="18885"/>
                      <a:pt x="6707" y="18849"/>
                    </a:cubicBezTo>
                    <a:cubicBezTo>
                      <a:pt x="6716" y="18814"/>
                      <a:pt x="6734" y="18823"/>
                      <a:pt x="6796" y="18805"/>
                    </a:cubicBezTo>
                    <a:cubicBezTo>
                      <a:pt x="6803" y="18801"/>
                      <a:pt x="6807" y="18799"/>
                      <a:pt x="6810" y="18799"/>
                    </a:cubicBezTo>
                    <a:cubicBezTo>
                      <a:pt x="6820" y="18799"/>
                      <a:pt x="6819" y="18816"/>
                      <a:pt x="6832" y="18823"/>
                    </a:cubicBezTo>
                    <a:cubicBezTo>
                      <a:pt x="6838" y="18826"/>
                      <a:pt x="6845" y="18828"/>
                      <a:pt x="6853" y="18828"/>
                    </a:cubicBezTo>
                    <a:cubicBezTo>
                      <a:pt x="6915" y="18828"/>
                      <a:pt x="7016" y="18714"/>
                      <a:pt x="7101" y="18714"/>
                    </a:cubicBezTo>
                    <a:cubicBezTo>
                      <a:pt x="7107" y="18714"/>
                      <a:pt x="7112" y="18715"/>
                      <a:pt x="7117" y="18716"/>
                    </a:cubicBezTo>
                    <a:cubicBezTo>
                      <a:pt x="7186" y="18699"/>
                      <a:pt x="7238" y="18600"/>
                      <a:pt x="7265" y="18600"/>
                    </a:cubicBezTo>
                    <a:cubicBezTo>
                      <a:pt x="7266" y="18600"/>
                      <a:pt x="7267" y="18600"/>
                      <a:pt x="7269" y="18600"/>
                    </a:cubicBezTo>
                    <a:cubicBezTo>
                      <a:pt x="7283" y="18607"/>
                      <a:pt x="7309" y="18632"/>
                      <a:pt x="7328" y="18632"/>
                    </a:cubicBezTo>
                    <a:cubicBezTo>
                      <a:pt x="7332" y="18632"/>
                      <a:pt x="7336" y="18630"/>
                      <a:pt x="7340" y="18627"/>
                    </a:cubicBezTo>
                    <a:cubicBezTo>
                      <a:pt x="7358" y="18609"/>
                      <a:pt x="7340" y="18573"/>
                      <a:pt x="7375" y="18547"/>
                    </a:cubicBezTo>
                    <a:lnTo>
                      <a:pt x="7473" y="18609"/>
                    </a:lnTo>
                    <a:cubicBezTo>
                      <a:pt x="7509" y="18538"/>
                      <a:pt x="7580" y="18484"/>
                      <a:pt x="7660" y="18484"/>
                    </a:cubicBezTo>
                    <a:cubicBezTo>
                      <a:pt x="7714" y="18484"/>
                      <a:pt x="7767" y="18466"/>
                      <a:pt x="7812" y="18449"/>
                    </a:cubicBezTo>
                    <a:cubicBezTo>
                      <a:pt x="7827" y="18441"/>
                      <a:pt x="7867" y="18409"/>
                      <a:pt x="7848" y="18409"/>
                    </a:cubicBezTo>
                    <a:cubicBezTo>
                      <a:pt x="7844" y="18409"/>
                      <a:pt x="7838" y="18410"/>
                      <a:pt x="7830" y="18413"/>
                    </a:cubicBezTo>
                    <a:lnTo>
                      <a:pt x="7945" y="18368"/>
                    </a:lnTo>
                    <a:cubicBezTo>
                      <a:pt x="8026" y="18333"/>
                      <a:pt x="7963" y="18360"/>
                      <a:pt x="7990" y="18315"/>
                    </a:cubicBezTo>
                    <a:cubicBezTo>
                      <a:pt x="8026" y="18279"/>
                      <a:pt x="8159" y="18270"/>
                      <a:pt x="8195" y="18262"/>
                    </a:cubicBezTo>
                    <a:cubicBezTo>
                      <a:pt x="8266" y="18244"/>
                      <a:pt x="8320" y="18208"/>
                      <a:pt x="8382" y="18173"/>
                    </a:cubicBezTo>
                    <a:cubicBezTo>
                      <a:pt x="8406" y="18140"/>
                      <a:pt x="8364" y="18100"/>
                      <a:pt x="8444" y="18100"/>
                    </a:cubicBezTo>
                    <a:cubicBezTo>
                      <a:pt x="8452" y="18100"/>
                      <a:pt x="8461" y="18100"/>
                      <a:pt x="8471" y="18101"/>
                    </a:cubicBezTo>
                    <a:cubicBezTo>
                      <a:pt x="8482" y="18108"/>
                      <a:pt x="8498" y="18111"/>
                      <a:pt x="8515" y="18111"/>
                    </a:cubicBezTo>
                    <a:cubicBezTo>
                      <a:pt x="8566" y="18111"/>
                      <a:pt x="8622" y="18086"/>
                      <a:pt x="8569" y="18066"/>
                    </a:cubicBezTo>
                    <a:cubicBezTo>
                      <a:pt x="8542" y="18012"/>
                      <a:pt x="8605" y="17968"/>
                      <a:pt x="8685" y="17968"/>
                    </a:cubicBezTo>
                    <a:cubicBezTo>
                      <a:pt x="8718" y="17968"/>
                      <a:pt x="8736" y="17978"/>
                      <a:pt x="8758" y="17978"/>
                    </a:cubicBezTo>
                    <a:cubicBezTo>
                      <a:pt x="8777" y="17978"/>
                      <a:pt x="8799" y="17970"/>
                      <a:pt x="8836" y="17941"/>
                    </a:cubicBezTo>
                    <a:cubicBezTo>
                      <a:pt x="8853" y="17932"/>
                      <a:pt x="8945" y="17816"/>
                      <a:pt x="8960" y="17816"/>
                    </a:cubicBezTo>
                    <a:cubicBezTo>
                      <a:pt x="8960" y="17816"/>
                      <a:pt x="8961" y="17816"/>
                      <a:pt x="8961" y="17816"/>
                    </a:cubicBezTo>
                    <a:cubicBezTo>
                      <a:pt x="8961" y="17825"/>
                      <a:pt x="8890" y="17896"/>
                      <a:pt x="8943" y="17896"/>
                    </a:cubicBezTo>
                    <a:cubicBezTo>
                      <a:pt x="8988" y="17887"/>
                      <a:pt x="9050" y="17807"/>
                      <a:pt x="9077" y="17781"/>
                    </a:cubicBezTo>
                    <a:cubicBezTo>
                      <a:pt x="9130" y="17754"/>
                      <a:pt x="9192" y="17727"/>
                      <a:pt x="9255" y="17718"/>
                    </a:cubicBezTo>
                    <a:cubicBezTo>
                      <a:pt x="9308" y="17709"/>
                      <a:pt x="9353" y="17700"/>
                      <a:pt x="9406" y="17674"/>
                    </a:cubicBezTo>
                    <a:cubicBezTo>
                      <a:pt x="9469" y="17647"/>
                      <a:pt x="9531" y="17611"/>
                      <a:pt x="9584" y="17567"/>
                    </a:cubicBezTo>
                    <a:cubicBezTo>
                      <a:pt x="9633" y="17518"/>
                      <a:pt x="9645" y="17477"/>
                      <a:pt x="9687" y="17477"/>
                    </a:cubicBezTo>
                    <a:cubicBezTo>
                      <a:pt x="9691" y="17477"/>
                      <a:pt x="9696" y="17477"/>
                      <a:pt x="9700" y="17478"/>
                    </a:cubicBezTo>
                    <a:cubicBezTo>
                      <a:pt x="9780" y="17478"/>
                      <a:pt x="9852" y="17451"/>
                      <a:pt x="9905" y="17406"/>
                    </a:cubicBezTo>
                    <a:cubicBezTo>
                      <a:pt x="9944" y="17375"/>
                      <a:pt x="9929" y="17358"/>
                      <a:pt x="9912" y="17336"/>
                    </a:cubicBezTo>
                    <a:lnTo>
                      <a:pt x="9912" y="17336"/>
                    </a:lnTo>
                    <a:cubicBezTo>
                      <a:pt x="9922" y="17347"/>
                      <a:pt x="9935" y="17351"/>
                      <a:pt x="9951" y="17351"/>
                    </a:cubicBezTo>
                    <a:cubicBezTo>
                      <a:pt x="10021" y="17351"/>
                      <a:pt x="10137" y="17259"/>
                      <a:pt x="10172" y="17211"/>
                    </a:cubicBezTo>
                    <a:cubicBezTo>
                      <a:pt x="10188" y="17179"/>
                      <a:pt x="10240" y="17147"/>
                      <a:pt x="10276" y="17147"/>
                    </a:cubicBezTo>
                    <a:cubicBezTo>
                      <a:pt x="10280" y="17147"/>
                      <a:pt x="10284" y="17147"/>
                      <a:pt x="10288" y="17148"/>
                    </a:cubicBezTo>
                    <a:cubicBezTo>
                      <a:pt x="10324" y="17166"/>
                      <a:pt x="10261" y="17193"/>
                      <a:pt x="10297" y="17193"/>
                    </a:cubicBezTo>
                    <a:cubicBezTo>
                      <a:pt x="10333" y="17193"/>
                      <a:pt x="10359" y="17148"/>
                      <a:pt x="10368" y="17130"/>
                    </a:cubicBezTo>
                    <a:cubicBezTo>
                      <a:pt x="10413" y="17086"/>
                      <a:pt x="10475" y="17059"/>
                      <a:pt x="10537" y="17050"/>
                    </a:cubicBezTo>
                    <a:cubicBezTo>
                      <a:pt x="10542" y="17057"/>
                      <a:pt x="10546" y="17060"/>
                      <a:pt x="10551" y="17060"/>
                    </a:cubicBezTo>
                    <a:cubicBezTo>
                      <a:pt x="10578" y="17060"/>
                      <a:pt x="10613" y="16976"/>
                      <a:pt x="10635" y="16961"/>
                    </a:cubicBezTo>
                    <a:cubicBezTo>
                      <a:pt x="10707" y="16899"/>
                      <a:pt x="10805" y="16872"/>
                      <a:pt x="10858" y="16810"/>
                    </a:cubicBezTo>
                    <a:cubicBezTo>
                      <a:pt x="10920" y="16747"/>
                      <a:pt x="10983" y="16703"/>
                      <a:pt x="11054" y="16667"/>
                    </a:cubicBezTo>
                    <a:cubicBezTo>
                      <a:pt x="11152" y="16640"/>
                      <a:pt x="11241" y="16578"/>
                      <a:pt x="11312" y="16507"/>
                    </a:cubicBezTo>
                    <a:cubicBezTo>
                      <a:pt x="11330" y="16480"/>
                      <a:pt x="11393" y="16489"/>
                      <a:pt x="11428" y="16480"/>
                    </a:cubicBezTo>
                    <a:cubicBezTo>
                      <a:pt x="11473" y="16471"/>
                      <a:pt x="11473" y="16436"/>
                      <a:pt x="11526" y="16400"/>
                    </a:cubicBezTo>
                    <a:cubicBezTo>
                      <a:pt x="11580" y="16364"/>
                      <a:pt x="11633" y="16329"/>
                      <a:pt x="11686" y="16293"/>
                    </a:cubicBezTo>
                    <a:cubicBezTo>
                      <a:pt x="11740" y="16240"/>
                      <a:pt x="11704" y="16231"/>
                      <a:pt x="11784" y="16204"/>
                    </a:cubicBezTo>
                    <a:cubicBezTo>
                      <a:pt x="11865" y="16186"/>
                      <a:pt x="12025" y="16124"/>
                      <a:pt x="11980" y="16044"/>
                    </a:cubicBezTo>
                    <a:lnTo>
                      <a:pt x="11980" y="16044"/>
                    </a:lnTo>
                    <a:cubicBezTo>
                      <a:pt x="11988" y="16056"/>
                      <a:pt x="12000" y="16061"/>
                      <a:pt x="12016" y="16061"/>
                    </a:cubicBezTo>
                    <a:cubicBezTo>
                      <a:pt x="12116" y="16061"/>
                      <a:pt x="12362" y="15846"/>
                      <a:pt x="12408" y="15776"/>
                    </a:cubicBezTo>
                    <a:cubicBezTo>
                      <a:pt x="12452" y="15696"/>
                      <a:pt x="12604" y="15776"/>
                      <a:pt x="12631" y="15652"/>
                    </a:cubicBezTo>
                    <a:cubicBezTo>
                      <a:pt x="12640" y="15598"/>
                      <a:pt x="12631" y="15545"/>
                      <a:pt x="12720" y="15536"/>
                    </a:cubicBezTo>
                    <a:cubicBezTo>
                      <a:pt x="12764" y="15500"/>
                      <a:pt x="12809" y="15465"/>
                      <a:pt x="12853" y="15420"/>
                    </a:cubicBezTo>
                    <a:cubicBezTo>
                      <a:pt x="12861" y="15420"/>
                      <a:pt x="12836" y="15459"/>
                      <a:pt x="12857" y="15459"/>
                    </a:cubicBezTo>
                    <a:cubicBezTo>
                      <a:pt x="12860" y="15459"/>
                      <a:pt x="12865" y="15458"/>
                      <a:pt x="12871" y="15456"/>
                    </a:cubicBezTo>
                    <a:cubicBezTo>
                      <a:pt x="12907" y="15438"/>
                      <a:pt x="12933" y="15420"/>
                      <a:pt x="12969" y="15393"/>
                    </a:cubicBezTo>
                    <a:cubicBezTo>
                      <a:pt x="13049" y="15340"/>
                      <a:pt x="13138" y="15295"/>
                      <a:pt x="13218" y="15233"/>
                    </a:cubicBezTo>
                    <a:lnTo>
                      <a:pt x="13218" y="15233"/>
                    </a:lnTo>
                    <a:cubicBezTo>
                      <a:pt x="13197" y="15242"/>
                      <a:pt x="13176" y="15246"/>
                      <a:pt x="13157" y="15246"/>
                    </a:cubicBezTo>
                    <a:cubicBezTo>
                      <a:pt x="13097" y="15246"/>
                      <a:pt x="13058" y="15207"/>
                      <a:pt x="13085" y="15153"/>
                    </a:cubicBezTo>
                    <a:cubicBezTo>
                      <a:pt x="13102" y="15140"/>
                      <a:pt x="13115" y="15135"/>
                      <a:pt x="13124" y="15135"/>
                    </a:cubicBezTo>
                    <a:cubicBezTo>
                      <a:pt x="13153" y="15135"/>
                      <a:pt x="13149" y="15184"/>
                      <a:pt x="13156" y="15198"/>
                    </a:cubicBezTo>
                    <a:cubicBezTo>
                      <a:pt x="13157" y="15199"/>
                      <a:pt x="13158" y="15200"/>
                      <a:pt x="13160" y="15200"/>
                    </a:cubicBezTo>
                    <a:cubicBezTo>
                      <a:pt x="13181" y="15200"/>
                      <a:pt x="13257" y="15125"/>
                      <a:pt x="13290" y="15108"/>
                    </a:cubicBezTo>
                    <a:cubicBezTo>
                      <a:pt x="13316" y="15091"/>
                      <a:pt x="13406" y="15091"/>
                      <a:pt x="13406" y="15073"/>
                    </a:cubicBezTo>
                    <a:cubicBezTo>
                      <a:pt x="13414" y="15046"/>
                      <a:pt x="13406" y="15010"/>
                      <a:pt x="13459" y="14984"/>
                    </a:cubicBezTo>
                    <a:cubicBezTo>
                      <a:pt x="13530" y="14957"/>
                      <a:pt x="13601" y="14921"/>
                      <a:pt x="13673" y="14877"/>
                    </a:cubicBezTo>
                    <a:lnTo>
                      <a:pt x="13673" y="14877"/>
                    </a:lnTo>
                    <a:cubicBezTo>
                      <a:pt x="13671" y="14877"/>
                      <a:pt x="13670" y="14877"/>
                      <a:pt x="13669" y="14877"/>
                    </a:cubicBezTo>
                    <a:cubicBezTo>
                      <a:pt x="13613" y="14877"/>
                      <a:pt x="13923" y="14645"/>
                      <a:pt x="13949" y="14610"/>
                    </a:cubicBezTo>
                    <a:cubicBezTo>
                      <a:pt x="13967" y="14574"/>
                      <a:pt x="13887" y="14583"/>
                      <a:pt x="13904" y="14538"/>
                    </a:cubicBezTo>
                    <a:cubicBezTo>
                      <a:pt x="13914" y="14522"/>
                      <a:pt x="13931" y="14516"/>
                      <a:pt x="13949" y="14516"/>
                    </a:cubicBezTo>
                    <a:cubicBezTo>
                      <a:pt x="13980" y="14516"/>
                      <a:pt x="14015" y="14533"/>
                      <a:pt x="14020" y="14538"/>
                    </a:cubicBezTo>
                    <a:cubicBezTo>
                      <a:pt x="14002" y="14512"/>
                      <a:pt x="14020" y="14476"/>
                      <a:pt x="14056" y="14467"/>
                    </a:cubicBezTo>
                    <a:cubicBezTo>
                      <a:pt x="14062" y="14464"/>
                      <a:pt x="14067" y="14463"/>
                      <a:pt x="14072" y="14463"/>
                    </a:cubicBezTo>
                    <a:cubicBezTo>
                      <a:pt x="14090" y="14463"/>
                      <a:pt x="14101" y="14480"/>
                      <a:pt x="14120" y="14480"/>
                    </a:cubicBezTo>
                    <a:cubicBezTo>
                      <a:pt x="14124" y="14480"/>
                      <a:pt x="14130" y="14479"/>
                      <a:pt x="14136" y="14476"/>
                    </a:cubicBezTo>
                    <a:cubicBezTo>
                      <a:pt x="14180" y="14458"/>
                      <a:pt x="14136" y="14378"/>
                      <a:pt x="14198" y="14342"/>
                    </a:cubicBezTo>
                    <a:cubicBezTo>
                      <a:pt x="14216" y="14325"/>
                      <a:pt x="14341" y="14316"/>
                      <a:pt x="14323" y="14289"/>
                    </a:cubicBezTo>
                    <a:cubicBezTo>
                      <a:pt x="14296" y="14262"/>
                      <a:pt x="14261" y="14289"/>
                      <a:pt x="14296" y="14244"/>
                    </a:cubicBezTo>
                    <a:cubicBezTo>
                      <a:pt x="14305" y="14236"/>
                      <a:pt x="14323" y="14218"/>
                      <a:pt x="14341" y="14209"/>
                    </a:cubicBezTo>
                    <a:cubicBezTo>
                      <a:pt x="14343" y="14208"/>
                      <a:pt x="14345" y="14208"/>
                      <a:pt x="14347" y="14208"/>
                    </a:cubicBezTo>
                    <a:cubicBezTo>
                      <a:pt x="14377" y="14208"/>
                      <a:pt x="14380" y="14254"/>
                      <a:pt x="14406" y="14254"/>
                    </a:cubicBezTo>
                    <a:cubicBezTo>
                      <a:pt x="14412" y="14254"/>
                      <a:pt x="14420" y="14251"/>
                      <a:pt x="14430" y="14244"/>
                    </a:cubicBezTo>
                    <a:cubicBezTo>
                      <a:pt x="14474" y="14218"/>
                      <a:pt x="14510" y="14182"/>
                      <a:pt x="14546" y="14146"/>
                    </a:cubicBezTo>
                    <a:cubicBezTo>
                      <a:pt x="14546" y="14129"/>
                      <a:pt x="14555" y="14120"/>
                      <a:pt x="14555" y="14102"/>
                    </a:cubicBezTo>
                    <a:cubicBezTo>
                      <a:pt x="14617" y="14048"/>
                      <a:pt x="14679" y="13986"/>
                      <a:pt x="14742" y="13933"/>
                    </a:cubicBezTo>
                    <a:cubicBezTo>
                      <a:pt x="14780" y="13895"/>
                      <a:pt x="14795" y="13861"/>
                      <a:pt x="14769" y="13861"/>
                    </a:cubicBezTo>
                    <a:cubicBezTo>
                      <a:pt x="14758" y="13861"/>
                      <a:pt x="14740" y="13866"/>
                      <a:pt x="14715" y="13879"/>
                    </a:cubicBezTo>
                    <a:cubicBezTo>
                      <a:pt x="14759" y="13835"/>
                      <a:pt x="14822" y="13790"/>
                      <a:pt x="14893" y="13763"/>
                    </a:cubicBezTo>
                    <a:cubicBezTo>
                      <a:pt x="14955" y="13763"/>
                      <a:pt x="15018" y="13728"/>
                      <a:pt x="15053" y="13665"/>
                    </a:cubicBezTo>
                    <a:cubicBezTo>
                      <a:pt x="15071" y="13630"/>
                      <a:pt x="15089" y="13585"/>
                      <a:pt x="15125" y="13559"/>
                    </a:cubicBezTo>
                    <a:cubicBezTo>
                      <a:pt x="15151" y="13532"/>
                      <a:pt x="15178" y="13514"/>
                      <a:pt x="15205" y="13487"/>
                    </a:cubicBezTo>
                    <a:cubicBezTo>
                      <a:pt x="15196" y="13478"/>
                      <a:pt x="15187" y="13470"/>
                      <a:pt x="15196" y="13452"/>
                    </a:cubicBezTo>
                    <a:cubicBezTo>
                      <a:pt x="15232" y="13398"/>
                      <a:pt x="15321" y="13345"/>
                      <a:pt x="15365" y="13282"/>
                    </a:cubicBezTo>
                    <a:cubicBezTo>
                      <a:pt x="15410" y="13229"/>
                      <a:pt x="15427" y="13167"/>
                      <a:pt x="15490" y="13158"/>
                    </a:cubicBezTo>
                    <a:cubicBezTo>
                      <a:pt x="15552" y="13122"/>
                      <a:pt x="15615" y="13069"/>
                      <a:pt x="15650" y="13006"/>
                    </a:cubicBezTo>
                    <a:cubicBezTo>
                      <a:pt x="15650" y="12996"/>
                      <a:pt x="15645" y="12992"/>
                      <a:pt x="15638" y="12992"/>
                    </a:cubicBezTo>
                    <a:cubicBezTo>
                      <a:pt x="15612" y="12992"/>
                      <a:pt x="15557" y="13035"/>
                      <a:pt x="15543" y="13042"/>
                    </a:cubicBezTo>
                    <a:cubicBezTo>
                      <a:pt x="15579" y="13006"/>
                      <a:pt x="15615" y="12980"/>
                      <a:pt x="15659" y="12953"/>
                    </a:cubicBezTo>
                    <a:cubicBezTo>
                      <a:pt x="15695" y="12935"/>
                      <a:pt x="15739" y="12917"/>
                      <a:pt x="15775" y="12899"/>
                    </a:cubicBezTo>
                    <a:cubicBezTo>
                      <a:pt x="15846" y="12846"/>
                      <a:pt x="15828" y="12801"/>
                      <a:pt x="15900" y="12757"/>
                    </a:cubicBezTo>
                    <a:cubicBezTo>
                      <a:pt x="15935" y="12739"/>
                      <a:pt x="16060" y="12730"/>
                      <a:pt x="16033" y="12677"/>
                    </a:cubicBezTo>
                    <a:cubicBezTo>
                      <a:pt x="16015" y="12641"/>
                      <a:pt x="15989" y="12597"/>
                      <a:pt x="16078" y="12561"/>
                    </a:cubicBezTo>
                    <a:cubicBezTo>
                      <a:pt x="16131" y="12534"/>
                      <a:pt x="16149" y="12552"/>
                      <a:pt x="16202" y="12508"/>
                    </a:cubicBezTo>
                    <a:cubicBezTo>
                      <a:pt x="16220" y="12499"/>
                      <a:pt x="16354" y="12383"/>
                      <a:pt x="16345" y="12356"/>
                    </a:cubicBezTo>
                    <a:cubicBezTo>
                      <a:pt x="16327" y="12338"/>
                      <a:pt x="16238" y="12338"/>
                      <a:pt x="16318" y="12276"/>
                    </a:cubicBezTo>
                    <a:cubicBezTo>
                      <a:pt x="16333" y="12261"/>
                      <a:pt x="16343" y="12256"/>
                      <a:pt x="16352" y="12256"/>
                    </a:cubicBezTo>
                    <a:cubicBezTo>
                      <a:pt x="16374" y="12256"/>
                      <a:pt x="16379" y="12294"/>
                      <a:pt x="16398" y="12294"/>
                    </a:cubicBezTo>
                    <a:cubicBezTo>
                      <a:pt x="16398" y="12294"/>
                      <a:pt x="16416" y="12196"/>
                      <a:pt x="16416" y="12187"/>
                    </a:cubicBezTo>
                    <a:cubicBezTo>
                      <a:pt x="16434" y="12133"/>
                      <a:pt x="16452" y="12142"/>
                      <a:pt x="16487" y="12133"/>
                    </a:cubicBezTo>
                    <a:cubicBezTo>
                      <a:pt x="16568" y="12107"/>
                      <a:pt x="16648" y="12044"/>
                      <a:pt x="16701" y="11973"/>
                    </a:cubicBezTo>
                    <a:cubicBezTo>
                      <a:pt x="16737" y="11902"/>
                      <a:pt x="16612" y="11893"/>
                      <a:pt x="16639" y="11866"/>
                    </a:cubicBezTo>
                    <a:cubicBezTo>
                      <a:pt x="16657" y="11848"/>
                      <a:pt x="16692" y="11848"/>
                      <a:pt x="16728" y="11840"/>
                    </a:cubicBezTo>
                    <a:cubicBezTo>
                      <a:pt x="16772" y="11822"/>
                      <a:pt x="16808" y="11795"/>
                      <a:pt x="16844" y="11759"/>
                    </a:cubicBezTo>
                    <a:cubicBezTo>
                      <a:pt x="16897" y="11706"/>
                      <a:pt x="17031" y="11652"/>
                      <a:pt x="17057" y="11608"/>
                    </a:cubicBezTo>
                    <a:cubicBezTo>
                      <a:pt x="17075" y="11581"/>
                      <a:pt x="17057" y="11510"/>
                      <a:pt x="17093" y="11510"/>
                    </a:cubicBezTo>
                    <a:cubicBezTo>
                      <a:pt x="17129" y="11501"/>
                      <a:pt x="17129" y="11510"/>
                      <a:pt x="17164" y="11474"/>
                    </a:cubicBezTo>
                    <a:cubicBezTo>
                      <a:pt x="17245" y="11394"/>
                      <a:pt x="17209" y="11305"/>
                      <a:pt x="17280" y="11216"/>
                    </a:cubicBezTo>
                    <a:cubicBezTo>
                      <a:pt x="17343" y="11136"/>
                      <a:pt x="17458" y="11154"/>
                      <a:pt x="17512" y="11091"/>
                    </a:cubicBezTo>
                    <a:cubicBezTo>
                      <a:pt x="17522" y="11081"/>
                      <a:pt x="17505" y="11077"/>
                      <a:pt x="17487" y="11077"/>
                    </a:cubicBezTo>
                    <a:cubicBezTo>
                      <a:pt x="17475" y="11077"/>
                      <a:pt x="17462" y="11079"/>
                      <a:pt x="17458" y="11082"/>
                    </a:cubicBezTo>
                    <a:cubicBezTo>
                      <a:pt x="17503" y="11029"/>
                      <a:pt x="17547" y="11056"/>
                      <a:pt x="17583" y="11011"/>
                    </a:cubicBezTo>
                    <a:cubicBezTo>
                      <a:pt x="17610" y="10958"/>
                      <a:pt x="17645" y="10895"/>
                      <a:pt x="17699" y="10833"/>
                    </a:cubicBezTo>
                    <a:lnTo>
                      <a:pt x="17699" y="10833"/>
                    </a:lnTo>
                    <a:cubicBezTo>
                      <a:pt x="17695" y="10837"/>
                      <a:pt x="17693" y="10839"/>
                      <a:pt x="17692" y="10839"/>
                    </a:cubicBezTo>
                    <a:cubicBezTo>
                      <a:pt x="17690" y="10839"/>
                      <a:pt x="17736" y="10783"/>
                      <a:pt x="17743" y="10753"/>
                    </a:cubicBezTo>
                    <a:cubicBezTo>
                      <a:pt x="17752" y="10726"/>
                      <a:pt x="17779" y="10699"/>
                      <a:pt x="17806" y="10673"/>
                    </a:cubicBezTo>
                    <a:cubicBezTo>
                      <a:pt x="17877" y="10619"/>
                      <a:pt x="17930" y="10548"/>
                      <a:pt x="17966" y="10468"/>
                    </a:cubicBezTo>
                    <a:cubicBezTo>
                      <a:pt x="17983" y="10443"/>
                      <a:pt x="17991" y="10341"/>
                      <a:pt x="18014" y="10341"/>
                    </a:cubicBezTo>
                    <a:cubicBezTo>
                      <a:pt x="18016" y="10341"/>
                      <a:pt x="18018" y="10342"/>
                      <a:pt x="18019" y="10343"/>
                    </a:cubicBezTo>
                    <a:cubicBezTo>
                      <a:pt x="18040" y="10355"/>
                      <a:pt x="18060" y="10369"/>
                      <a:pt x="18078" y="10369"/>
                    </a:cubicBezTo>
                    <a:cubicBezTo>
                      <a:pt x="18101" y="10369"/>
                      <a:pt x="18121" y="10349"/>
                      <a:pt x="18135" y="10281"/>
                    </a:cubicBezTo>
                    <a:cubicBezTo>
                      <a:pt x="18142" y="10249"/>
                      <a:pt x="18145" y="10211"/>
                      <a:pt x="18153" y="10173"/>
                    </a:cubicBezTo>
                    <a:lnTo>
                      <a:pt x="18153" y="10173"/>
                    </a:lnTo>
                    <a:cubicBezTo>
                      <a:pt x="18157" y="10180"/>
                      <a:pt x="18163" y="10187"/>
                      <a:pt x="18171" y="10192"/>
                    </a:cubicBezTo>
                    <a:cubicBezTo>
                      <a:pt x="18189" y="10165"/>
                      <a:pt x="18233" y="10112"/>
                      <a:pt x="18206" y="10085"/>
                    </a:cubicBezTo>
                    <a:lnTo>
                      <a:pt x="18206" y="10085"/>
                    </a:lnTo>
                    <a:lnTo>
                      <a:pt x="18206" y="10094"/>
                    </a:lnTo>
                    <a:cubicBezTo>
                      <a:pt x="18197" y="10094"/>
                      <a:pt x="18188" y="10096"/>
                      <a:pt x="18179" y="10100"/>
                    </a:cubicBezTo>
                    <a:lnTo>
                      <a:pt x="18179" y="10100"/>
                    </a:lnTo>
                    <a:cubicBezTo>
                      <a:pt x="18194" y="10073"/>
                      <a:pt x="18216" y="10049"/>
                      <a:pt x="18251" y="10031"/>
                    </a:cubicBezTo>
                    <a:cubicBezTo>
                      <a:pt x="18304" y="10014"/>
                      <a:pt x="18358" y="9978"/>
                      <a:pt x="18411" y="9942"/>
                    </a:cubicBezTo>
                    <a:cubicBezTo>
                      <a:pt x="18465" y="9889"/>
                      <a:pt x="18447" y="9862"/>
                      <a:pt x="18474" y="9826"/>
                    </a:cubicBezTo>
                    <a:cubicBezTo>
                      <a:pt x="18509" y="9791"/>
                      <a:pt x="18563" y="9782"/>
                      <a:pt x="18598" y="9737"/>
                    </a:cubicBezTo>
                    <a:cubicBezTo>
                      <a:pt x="18607" y="9729"/>
                      <a:pt x="18590" y="9702"/>
                      <a:pt x="18590" y="9684"/>
                    </a:cubicBezTo>
                    <a:cubicBezTo>
                      <a:pt x="18607" y="9586"/>
                      <a:pt x="18732" y="9595"/>
                      <a:pt x="18768" y="9541"/>
                    </a:cubicBezTo>
                    <a:lnTo>
                      <a:pt x="18768" y="9541"/>
                    </a:lnTo>
                    <a:cubicBezTo>
                      <a:pt x="18765" y="9546"/>
                      <a:pt x="18759" y="9548"/>
                      <a:pt x="18753" y="9548"/>
                    </a:cubicBezTo>
                    <a:cubicBezTo>
                      <a:pt x="18719" y="9548"/>
                      <a:pt x="18653" y="9493"/>
                      <a:pt x="18750" y="9426"/>
                    </a:cubicBezTo>
                    <a:cubicBezTo>
                      <a:pt x="18821" y="9390"/>
                      <a:pt x="18803" y="9408"/>
                      <a:pt x="18866" y="9328"/>
                    </a:cubicBezTo>
                    <a:cubicBezTo>
                      <a:pt x="18886" y="9307"/>
                      <a:pt x="18898" y="9298"/>
                      <a:pt x="18910" y="9298"/>
                    </a:cubicBezTo>
                    <a:cubicBezTo>
                      <a:pt x="18917" y="9298"/>
                      <a:pt x="18925" y="9302"/>
                      <a:pt x="18935" y="9309"/>
                    </a:cubicBezTo>
                    <a:lnTo>
                      <a:pt x="18935" y="9309"/>
                    </a:lnTo>
                    <a:cubicBezTo>
                      <a:pt x="18869" y="9262"/>
                      <a:pt x="19069" y="9079"/>
                      <a:pt x="19009" y="9034"/>
                    </a:cubicBezTo>
                    <a:lnTo>
                      <a:pt x="19009" y="9034"/>
                    </a:lnTo>
                    <a:cubicBezTo>
                      <a:pt x="19011" y="9036"/>
                      <a:pt x="19014" y="9037"/>
                      <a:pt x="19017" y="9037"/>
                    </a:cubicBezTo>
                    <a:cubicBezTo>
                      <a:pt x="19058" y="9037"/>
                      <a:pt x="19144" y="8897"/>
                      <a:pt x="19168" y="8856"/>
                    </a:cubicBezTo>
                    <a:cubicBezTo>
                      <a:pt x="19195" y="8820"/>
                      <a:pt x="19213" y="8775"/>
                      <a:pt x="19222" y="8740"/>
                    </a:cubicBezTo>
                    <a:cubicBezTo>
                      <a:pt x="19222" y="8740"/>
                      <a:pt x="19204" y="8669"/>
                      <a:pt x="19213" y="8669"/>
                    </a:cubicBezTo>
                    <a:cubicBezTo>
                      <a:pt x="19216" y="8668"/>
                      <a:pt x="19218" y="8668"/>
                      <a:pt x="19221" y="8668"/>
                    </a:cubicBezTo>
                    <a:cubicBezTo>
                      <a:pt x="19254" y="8668"/>
                      <a:pt x="19286" y="8714"/>
                      <a:pt x="19302" y="8722"/>
                    </a:cubicBezTo>
                    <a:cubicBezTo>
                      <a:pt x="19302" y="8677"/>
                      <a:pt x="19320" y="8624"/>
                      <a:pt x="19302" y="8597"/>
                    </a:cubicBezTo>
                    <a:cubicBezTo>
                      <a:pt x="19258" y="8562"/>
                      <a:pt x="19258" y="8508"/>
                      <a:pt x="19293" y="8464"/>
                    </a:cubicBezTo>
                    <a:lnTo>
                      <a:pt x="19293" y="8464"/>
                    </a:lnTo>
                    <a:cubicBezTo>
                      <a:pt x="19310" y="8472"/>
                      <a:pt x="19350" y="8527"/>
                      <a:pt x="19369" y="8527"/>
                    </a:cubicBezTo>
                    <a:cubicBezTo>
                      <a:pt x="19371" y="8527"/>
                      <a:pt x="19372" y="8527"/>
                      <a:pt x="19373" y="8526"/>
                    </a:cubicBezTo>
                    <a:cubicBezTo>
                      <a:pt x="19400" y="8508"/>
                      <a:pt x="19409" y="8428"/>
                      <a:pt x="19400" y="8410"/>
                    </a:cubicBezTo>
                    <a:cubicBezTo>
                      <a:pt x="19409" y="8375"/>
                      <a:pt x="19436" y="8339"/>
                      <a:pt x="19462" y="8303"/>
                    </a:cubicBezTo>
                    <a:cubicBezTo>
                      <a:pt x="19480" y="8286"/>
                      <a:pt x="19525" y="8277"/>
                      <a:pt x="19543" y="8250"/>
                    </a:cubicBezTo>
                    <a:cubicBezTo>
                      <a:pt x="19569" y="8196"/>
                      <a:pt x="19507" y="8161"/>
                      <a:pt x="19543" y="8125"/>
                    </a:cubicBezTo>
                    <a:cubicBezTo>
                      <a:pt x="19560" y="8116"/>
                      <a:pt x="19578" y="8107"/>
                      <a:pt x="19596" y="8099"/>
                    </a:cubicBezTo>
                    <a:cubicBezTo>
                      <a:pt x="19614" y="8072"/>
                      <a:pt x="19632" y="8054"/>
                      <a:pt x="19649" y="8027"/>
                    </a:cubicBezTo>
                    <a:cubicBezTo>
                      <a:pt x="19676" y="7965"/>
                      <a:pt x="19712" y="7903"/>
                      <a:pt x="19730" y="7840"/>
                    </a:cubicBezTo>
                    <a:cubicBezTo>
                      <a:pt x="19756" y="7778"/>
                      <a:pt x="19801" y="7778"/>
                      <a:pt x="19819" y="7724"/>
                    </a:cubicBezTo>
                    <a:cubicBezTo>
                      <a:pt x="19825" y="7689"/>
                      <a:pt x="19823" y="7677"/>
                      <a:pt x="19815" y="7670"/>
                    </a:cubicBezTo>
                    <a:lnTo>
                      <a:pt x="19815" y="7670"/>
                    </a:lnTo>
                    <a:cubicBezTo>
                      <a:pt x="19827" y="7676"/>
                      <a:pt x="19838" y="7680"/>
                      <a:pt x="19848" y="7680"/>
                    </a:cubicBezTo>
                    <a:cubicBezTo>
                      <a:pt x="19871" y="7680"/>
                      <a:pt x="19893" y="7662"/>
                      <a:pt x="19926" y="7609"/>
                    </a:cubicBezTo>
                    <a:cubicBezTo>
                      <a:pt x="19917" y="7600"/>
                      <a:pt x="19908" y="7591"/>
                      <a:pt x="19899" y="7591"/>
                    </a:cubicBezTo>
                    <a:cubicBezTo>
                      <a:pt x="19961" y="7493"/>
                      <a:pt x="20015" y="7395"/>
                      <a:pt x="20041" y="7288"/>
                    </a:cubicBezTo>
                    <a:lnTo>
                      <a:pt x="20041" y="7288"/>
                    </a:lnTo>
                    <a:cubicBezTo>
                      <a:pt x="20041" y="7288"/>
                      <a:pt x="20035" y="7289"/>
                      <a:pt x="20026" y="7289"/>
                    </a:cubicBezTo>
                    <a:cubicBezTo>
                      <a:pt x="20004" y="7289"/>
                      <a:pt x="19969" y="7284"/>
                      <a:pt x="19988" y="7252"/>
                    </a:cubicBezTo>
                    <a:cubicBezTo>
                      <a:pt x="20024" y="7208"/>
                      <a:pt x="20077" y="7181"/>
                      <a:pt x="20104" y="7145"/>
                    </a:cubicBezTo>
                    <a:cubicBezTo>
                      <a:pt x="20184" y="7039"/>
                      <a:pt x="20255" y="6923"/>
                      <a:pt x="20300" y="6798"/>
                    </a:cubicBezTo>
                    <a:cubicBezTo>
                      <a:pt x="20326" y="6736"/>
                      <a:pt x="20317" y="6682"/>
                      <a:pt x="20344" y="6611"/>
                    </a:cubicBezTo>
                    <a:cubicBezTo>
                      <a:pt x="20389" y="6504"/>
                      <a:pt x="20371" y="6504"/>
                      <a:pt x="20344" y="6451"/>
                    </a:cubicBezTo>
                    <a:lnTo>
                      <a:pt x="20344" y="6451"/>
                    </a:lnTo>
                    <a:cubicBezTo>
                      <a:pt x="20345" y="6452"/>
                      <a:pt x="20346" y="6453"/>
                      <a:pt x="20349" y="6453"/>
                    </a:cubicBezTo>
                    <a:cubicBezTo>
                      <a:pt x="20375" y="6453"/>
                      <a:pt x="20502" y="6358"/>
                      <a:pt x="20469" y="6308"/>
                    </a:cubicBezTo>
                    <a:cubicBezTo>
                      <a:pt x="20467" y="6306"/>
                      <a:pt x="20465" y="6305"/>
                      <a:pt x="20463" y="6305"/>
                    </a:cubicBezTo>
                    <a:cubicBezTo>
                      <a:pt x="20435" y="6305"/>
                      <a:pt x="20348" y="6403"/>
                      <a:pt x="20311" y="6403"/>
                    </a:cubicBezTo>
                    <a:cubicBezTo>
                      <a:pt x="20306" y="6403"/>
                      <a:pt x="20303" y="6401"/>
                      <a:pt x="20300" y="6397"/>
                    </a:cubicBezTo>
                    <a:lnTo>
                      <a:pt x="20415" y="6290"/>
                    </a:lnTo>
                    <a:cubicBezTo>
                      <a:pt x="20455" y="6259"/>
                      <a:pt x="20514" y="6207"/>
                      <a:pt x="20553" y="6207"/>
                    </a:cubicBezTo>
                    <a:cubicBezTo>
                      <a:pt x="20557" y="6207"/>
                      <a:pt x="20561" y="6208"/>
                      <a:pt x="20565" y="6209"/>
                    </a:cubicBezTo>
                    <a:lnTo>
                      <a:pt x="20565" y="6209"/>
                    </a:lnTo>
                    <a:cubicBezTo>
                      <a:pt x="20506" y="6181"/>
                      <a:pt x="20585" y="6058"/>
                      <a:pt x="20567" y="5988"/>
                    </a:cubicBezTo>
                    <a:cubicBezTo>
                      <a:pt x="20590" y="5930"/>
                      <a:pt x="20602" y="5910"/>
                      <a:pt x="20617" y="5910"/>
                    </a:cubicBezTo>
                    <a:cubicBezTo>
                      <a:pt x="20625" y="5910"/>
                      <a:pt x="20634" y="5916"/>
                      <a:pt x="20647" y="5925"/>
                    </a:cubicBezTo>
                    <a:cubicBezTo>
                      <a:pt x="20652" y="5929"/>
                      <a:pt x="20656" y="5930"/>
                      <a:pt x="20660" y="5930"/>
                    </a:cubicBezTo>
                    <a:cubicBezTo>
                      <a:pt x="20684" y="5930"/>
                      <a:pt x="20694" y="5871"/>
                      <a:pt x="20715" y="5871"/>
                    </a:cubicBezTo>
                    <a:cubicBezTo>
                      <a:pt x="20716" y="5871"/>
                      <a:pt x="20717" y="5871"/>
                      <a:pt x="20718" y="5872"/>
                    </a:cubicBezTo>
                    <a:lnTo>
                      <a:pt x="20603" y="5827"/>
                    </a:lnTo>
                    <a:cubicBezTo>
                      <a:pt x="20629" y="5747"/>
                      <a:pt x="20736" y="5747"/>
                      <a:pt x="20736" y="5738"/>
                    </a:cubicBezTo>
                    <a:cubicBezTo>
                      <a:pt x="20736" y="5676"/>
                      <a:pt x="20701" y="5569"/>
                      <a:pt x="20754" y="5515"/>
                    </a:cubicBezTo>
                    <a:cubicBezTo>
                      <a:pt x="20816" y="5462"/>
                      <a:pt x="20932" y="5266"/>
                      <a:pt x="20879" y="5195"/>
                    </a:cubicBezTo>
                    <a:cubicBezTo>
                      <a:pt x="20852" y="5168"/>
                      <a:pt x="20923" y="5043"/>
                      <a:pt x="20905" y="4990"/>
                    </a:cubicBezTo>
                    <a:cubicBezTo>
                      <a:pt x="20870" y="4892"/>
                      <a:pt x="20968" y="4910"/>
                      <a:pt x="20994" y="4847"/>
                    </a:cubicBezTo>
                    <a:cubicBezTo>
                      <a:pt x="21012" y="4794"/>
                      <a:pt x="20977" y="4749"/>
                      <a:pt x="20994" y="4687"/>
                    </a:cubicBezTo>
                    <a:cubicBezTo>
                      <a:pt x="21000" y="4650"/>
                      <a:pt x="21008" y="4638"/>
                      <a:pt x="21019" y="4638"/>
                    </a:cubicBezTo>
                    <a:cubicBezTo>
                      <a:pt x="21027" y="4638"/>
                      <a:pt x="21037" y="4644"/>
                      <a:pt x="21048" y="4651"/>
                    </a:cubicBezTo>
                    <a:cubicBezTo>
                      <a:pt x="21049" y="4653"/>
                      <a:pt x="21050" y="4653"/>
                      <a:pt x="21051" y="4653"/>
                    </a:cubicBezTo>
                    <a:cubicBezTo>
                      <a:pt x="21066" y="4653"/>
                      <a:pt x="21066" y="4552"/>
                      <a:pt x="21066" y="4536"/>
                    </a:cubicBezTo>
                    <a:cubicBezTo>
                      <a:pt x="21048" y="4491"/>
                      <a:pt x="21066" y="4482"/>
                      <a:pt x="21075" y="4455"/>
                    </a:cubicBezTo>
                    <a:cubicBezTo>
                      <a:pt x="21110" y="4375"/>
                      <a:pt x="20923" y="4429"/>
                      <a:pt x="21039" y="4340"/>
                    </a:cubicBezTo>
                    <a:cubicBezTo>
                      <a:pt x="21101" y="4277"/>
                      <a:pt x="21119" y="4179"/>
                      <a:pt x="21084" y="4099"/>
                    </a:cubicBezTo>
                    <a:cubicBezTo>
                      <a:pt x="21048" y="4019"/>
                      <a:pt x="21039" y="3966"/>
                      <a:pt x="21119" y="3921"/>
                    </a:cubicBezTo>
                    <a:cubicBezTo>
                      <a:pt x="21164" y="3885"/>
                      <a:pt x="21092" y="3698"/>
                      <a:pt x="21137" y="3654"/>
                    </a:cubicBezTo>
                    <a:lnTo>
                      <a:pt x="21137" y="3654"/>
                    </a:lnTo>
                    <a:cubicBezTo>
                      <a:pt x="21135" y="3655"/>
                      <a:pt x="21133" y="3656"/>
                      <a:pt x="21131" y="3656"/>
                    </a:cubicBezTo>
                    <a:cubicBezTo>
                      <a:pt x="21091" y="3656"/>
                      <a:pt x="21029" y="3467"/>
                      <a:pt x="21065" y="3467"/>
                    </a:cubicBezTo>
                    <a:cubicBezTo>
                      <a:pt x="21071" y="3467"/>
                      <a:pt x="21080" y="3472"/>
                      <a:pt x="21092" y="3485"/>
                    </a:cubicBezTo>
                    <a:cubicBezTo>
                      <a:pt x="21181" y="3485"/>
                      <a:pt x="21119" y="3369"/>
                      <a:pt x="21101" y="3289"/>
                    </a:cubicBezTo>
                    <a:cubicBezTo>
                      <a:pt x="21092" y="3235"/>
                      <a:pt x="21092" y="3173"/>
                      <a:pt x="21101" y="3119"/>
                    </a:cubicBezTo>
                    <a:cubicBezTo>
                      <a:pt x="21110" y="3093"/>
                      <a:pt x="21128" y="3110"/>
                      <a:pt x="21128" y="3066"/>
                    </a:cubicBezTo>
                    <a:cubicBezTo>
                      <a:pt x="21128" y="3013"/>
                      <a:pt x="21084" y="2834"/>
                      <a:pt x="21039" y="2834"/>
                    </a:cubicBezTo>
                    <a:cubicBezTo>
                      <a:pt x="21075" y="2834"/>
                      <a:pt x="21110" y="2834"/>
                      <a:pt x="21101" y="2763"/>
                    </a:cubicBezTo>
                    <a:cubicBezTo>
                      <a:pt x="21092" y="2710"/>
                      <a:pt x="21030" y="2638"/>
                      <a:pt x="21057" y="2612"/>
                    </a:cubicBezTo>
                    <a:cubicBezTo>
                      <a:pt x="21057" y="2612"/>
                      <a:pt x="21039" y="2567"/>
                      <a:pt x="21021" y="2567"/>
                    </a:cubicBezTo>
                    <a:cubicBezTo>
                      <a:pt x="21012" y="2567"/>
                      <a:pt x="21012" y="2523"/>
                      <a:pt x="21012" y="2505"/>
                    </a:cubicBezTo>
                    <a:cubicBezTo>
                      <a:pt x="21012" y="2424"/>
                      <a:pt x="21012" y="2305"/>
                      <a:pt x="20945" y="2305"/>
                    </a:cubicBezTo>
                    <a:cubicBezTo>
                      <a:pt x="20941" y="2305"/>
                      <a:pt x="20936" y="2306"/>
                      <a:pt x="20932" y="2307"/>
                    </a:cubicBezTo>
                    <a:lnTo>
                      <a:pt x="20932" y="2307"/>
                    </a:lnTo>
                    <a:cubicBezTo>
                      <a:pt x="20952" y="2299"/>
                      <a:pt x="20995" y="2273"/>
                      <a:pt x="20950" y="2229"/>
                    </a:cubicBezTo>
                    <a:cubicBezTo>
                      <a:pt x="20896" y="2175"/>
                      <a:pt x="20905" y="2202"/>
                      <a:pt x="20879" y="2122"/>
                    </a:cubicBezTo>
                    <a:lnTo>
                      <a:pt x="20879" y="2122"/>
                    </a:lnTo>
                    <a:cubicBezTo>
                      <a:pt x="20884" y="2136"/>
                      <a:pt x="20893" y="2142"/>
                      <a:pt x="20902" y="2142"/>
                    </a:cubicBezTo>
                    <a:cubicBezTo>
                      <a:pt x="20923" y="2142"/>
                      <a:pt x="20944" y="2111"/>
                      <a:pt x="20932" y="2068"/>
                    </a:cubicBezTo>
                    <a:cubicBezTo>
                      <a:pt x="20914" y="2015"/>
                      <a:pt x="20888" y="1970"/>
                      <a:pt x="20861" y="1926"/>
                    </a:cubicBezTo>
                    <a:cubicBezTo>
                      <a:pt x="20811" y="1857"/>
                      <a:pt x="20792" y="1837"/>
                      <a:pt x="20766" y="1837"/>
                    </a:cubicBezTo>
                    <a:cubicBezTo>
                      <a:pt x="20755" y="1837"/>
                      <a:pt x="20743" y="1840"/>
                      <a:pt x="20727" y="1846"/>
                    </a:cubicBezTo>
                    <a:cubicBezTo>
                      <a:pt x="20683" y="1757"/>
                      <a:pt x="20709" y="1774"/>
                      <a:pt x="20727" y="1721"/>
                    </a:cubicBezTo>
                    <a:cubicBezTo>
                      <a:pt x="20701" y="1712"/>
                      <a:pt x="20665" y="1712"/>
                      <a:pt x="20638" y="1712"/>
                    </a:cubicBezTo>
                    <a:cubicBezTo>
                      <a:pt x="20683" y="1685"/>
                      <a:pt x="20709" y="1641"/>
                      <a:pt x="20727" y="1596"/>
                    </a:cubicBezTo>
                    <a:cubicBezTo>
                      <a:pt x="20683" y="1570"/>
                      <a:pt x="20638" y="1543"/>
                      <a:pt x="20585" y="1516"/>
                    </a:cubicBezTo>
                    <a:cubicBezTo>
                      <a:pt x="20505" y="1463"/>
                      <a:pt x="20442" y="1391"/>
                      <a:pt x="20407" y="1302"/>
                    </a:cubicBezTo>
                    <a:cubicBezTo>
                      <a:pt x="20390" y="1261"/>
                      <a:pt x="20298" y="1121"/>
                      <a:pt x="20249" y="1121"/>
                    </a:cubicBezTo>
                    <a:cubicBezTo>
                      <a:pt x="20244" y="1121"/>
                      <a:pt x="20241" y="1122"/>
                      <a:pt x="20237" y="1124"/>
                    </a:cubicBezTo>
                    <a:cubicBezTo>
                      <a:pt x="20211" y="1151"/>
                      <a:pt x="20175" y="1178"/>
                      <a:pt x="20148" y="1204"/>
                    </a:cubicBezTo>
                    <a:cubicBezTo>
                      <a:pt x="20095" y="1151"/>
                      <a:pt x="20166" y="1115"/>
                      <a:pt x="20184" y="1089"/>
                    </a:cubicBezTo>
                    <a:lnTo>
                      <a:pt x="20184" y="1089"/>
                    </a:lnTo>
                    <a:cubicBezTo>
                      <a:pt x="20181" y="1091"/>
                      <a:pt x="20178" y="1093"/>
                      <a:pt x="20175" y="1093"/>
                    </a:cubicBezTo>
                    <a:cubicBezTo>
                      <a:pt x="20150" y="1093"/>
                      <a:pt x="20123" y="998"/>
                      <a:pt x="20139" y="982"/>
                    </a:cubicBezTo>
                    <a:cubicBezTo>
                      <a:pt x="20157" y="964"/>
                      <a:pt x="20184" y="937"/>
                      <a:pt x="20139" y="902"/>
                    </a:cubicBezTo>
                    <a:lnTo>
                      <a:pt x="20050" y="991"/>
                    </a:lnTo>
                    <a:cubicBezTo>
                      <a:pt x="20095" y="946"/>
                      <a:pt x="19872" y="741"/>
                      <a:pt x="19801" y="697"/>
                    </a:cubicBezTo>
                    <a:lnTo>
                      <a:pt x="19801" y="697"/>
                    </a:lnTo>
                    <a:cubicBezTo>
                      <a:pt x="19845" y="732"/>
                      <a:pt x="19819" y="759"/>
                      <a:pt x="19810" y="777"/>
                    </a:cubicBezTo>
                    <a:cubicBezTo>
                      <a:pt x="19721" y="714"/>
                      <a:pt x="19739" y="590"/>
                      <a:pt x="19614" y="572"/>
                    </a:cubicBezTo>
                    <a:cubicBezTo>
                      <a:pt x="19608" y="572"/>
                      <a:pt x="19591" y="573"/>
                      <a:pt x="19572" y="573"/>
                    </a:cubicBezTo>
                    <a:cubicBezTo>
                      <a:pt x="19533" y="573"/>
                      <a:pt x="19483" y="569"/>
                      <a:pt x="19489" y="545"/>
                    </a:cubicBezTo>
                    <a:cubicBezTo>
                      <a:pt x="19489" y="527"/>
                      <a:pt x="19596" y="510"/>
                      <a:pt x="19525" y="474"/>
                    </a:cubicBezTo>
                    <a:cubicBezTo>
                      <a:pt x="19445" y="447"/>
                      <a:pt x="19400" y="456"/>
                      <a:pt x="19311" y="394"/>
                    </a:cubicBezTo>
                    <a:cubicBezTo>
                      <a:pt x="19240" y="358"/>
                      <a:pt x="19177" y="323"/>
                      <a:pt x="19106" y="287"/>
                    </a:cubicBezTo>
                    <a:cubicBezTo>
                      <a:pt x="19078" y="277"/>
                      <a:pt x="19051" y="272"/>
                      <a:pt x="19029" y="272"/>
                    </a:cubicBezTo>
                    <a:cubicBezTo>
                      <a:pt x="18974" y="272"/>
                      <a:pt x="18952" y="300"/>
                      <a:pt x="19035" y="331"/>
                    </a:cubicBezTo>
                    <a:cubicBezTo>
                      <a:pt x="18981" y="314"/>
                      <a:pt x="18928" y="296"/>
                      <a:pt x="18875" y="278"/>
                    </a:cubicBezTo>
                    <a:cubicBezTo>
                      <a:pt x="18839" y="251"/>
                      <a:pt x="18803" y="225"/>
                      <a:pt x="18777" y="198"/>
                    </a:cubicBezTo>
                    <a:cubicBezTo>
                      <a:pt x="18750" y="189"/>
                      <a:pt x="18723" y="180"/>
                      <a:pt x="18687" y="180"/>
                    </a:cubicBezTo>
                    <a:cubicBezTo>
                      <a:pt x="18625" y="180"/>
                      <a:pt x="18643" y="207"/>
                      <a:pt x="18634" y="233"/>
                    </a:cubicBezTo>
                    <a:cubicBezTo>
                      <a:pt x="18640" y="232"/>
                      <a:pt x="18646" y="232"/>
                      <a:pt x="18651" y="232"/>
                    </a:cubicBezTo>
                    <a:cubicBezTo>
                      <a:pt x="18683" y="232"/>
                      <a:pt x="18691" y="253"/>
                      <a:pt x="18661" y="260"/>
                    </a:cubicBezTo>
                    <a:cubicBezTo>
                      <a:pt x="18638" y="265"/>
                      <a:pt x="18616" y="267"/>
                      <a:pt x="18595" y="267"/>
                    </a:cubicBezTo>
                    <a:cubicBezTo>
                      <a:pt x="18574" y="267"/>
                      <a:pt x="18554" y="265"/>
                      <a:pt x="18536" y="260"/>
                    </a:cubicBezTo>
                    <a:cubicBezTo>
                      <a:pt x="18456" y="225"/>
                      <a:pt x="18616" y="180"/>
                      <a:pt x="18518" y="162"/>
                    </a:cubicBezTo>
                    <a:cubicBezTo>
                      <a:pt x="18496" y="158"/>
                      <a:pt x="18425" y="151"/>
                      <a:pt x="18367" y="151"/>
                    </a:cubicBezTo>
                    <a:cubicBezTo>
                      <a:pt x="18309" y="151"/>
                      <a:pt x="18264" y="158"/>
                      <a:pt x="18296" y="180"/>
                    </a:cubicBezTo>
                    <a:cubicBezTo>
                      <a:pt x="18358" y="233"/>
                      <a:pt x="18367" y="233"/>
                      <a:pt x="18304" y="251"/>
                    </a:cubicBezTo>
                    <a:cubicBezTo>
                      <a:pt x="18286" y="262"/>
                      <a:pt x="18266" y="267"/>
                      <a:pt x="18245" y="267"/>
                    </a:cubicBezTo>
                    <a:cubicBezTo>
                      <a:pt x="18217" y="267"/>
                      <a:pt x="18188" y="258"/>
                      <a:pt x="18162" y="242"/>
                    </a:cubicBezTo>
                    <a:cubicBezTo>
                      <a:pt x="18109" y="198"/>
                      <a:pt x="18215" y="100"/>
                      <a:pt x="18189" y="91"/>
                    </a:cubicBezTo>
                    <a:cubicBezTo>
                      <a:pt x="18157" y="85"/>
                      <a:pt x="18121" y="78"/>
                      <a:pt x="18084" y="78"/>
                    </a:cubicBezTo>
                    <a:cubicBezTo>
                      <a:pt x="18069" y="78"/>
                      <a:pt x="18053" y="79"/>
                      <a:pt x="18037" y="82"/>
                    </a:cubicBezTo>
                    <a:cubicBezTo>
                      <a:pt x="17984" y="100"/>
                      <a:pt x="18019" y="127"/>
                      <a:pt x="17975" y="144"/>
                    </a:cubicBezTo>
                    <a:cubicBezTo>
                      <a:pt x="17966" y="147"/>
                      <a:pt x="17959" y="148"/>
                      <a:pt x="17952" y="148"/>
                    </a:cubicBezTo>
                    <a:cubicBezTo>
                      <a:pt x="17896" y="148"/>
                      <a:pt x="17910" y="62"/>
                      <a:pt x="17849" y="62"/>
                    </a:cubicBezTo>
                    <a:cubicBezTo>
                      <a:pt x="17844" y="62"/>
                      <a:pt x="17838" y="63"/>
                      <a:pt x="17832" y="64"/>
                    </a:cubicBezTo>
                    <a:cubicBezTo>
                      <a:pt x="17754" y="90"/>
                      <a:pt x="17727" y="125"/>
                      <a:pt x="17726" y="169"/>
                    </a:cubicBezTo>
                    <a:lnTo>
                      <a:pt x="17726" y="169"/>
                    </a:lnTo>
                    <a:cubicBezTo>
                      <a:pt x="17726" y="134"/>
                      <a:pt x="17743" y="99"/>
                      <a:pt x="17717" y="73"/>
                    </a:cubicBezTo>
                    <a:cubicBezTo>
                      <a:pt x="17662" y="26"/>
                      <a:pt x="17601" y="0"/>
                      <a:pt x="17533" y="0"/>
                    </a:cubicBezTo>
                    <a:close/>
                    <a:moveTo>
                      <a:pt x="3688" y="19375"/>
                    </a:moveTo>
                    <a:lnTo>
                      <a:pt x="3688" y="19384"/>
                    </a:lnTo>
                    <a:cubicBezTo>
                      <a:pt x="3671" y="19392"/>
                      <a:pt x="3670" y="19395"/>
                      <a:pt x="3675" y="19395"/>
                    </a:cubicBezTo>
                    <a:cubicBezTo>
                      <a:pt x="3686" y="19395"/>
                      <a:pt x="3724" y="19381"/>
                      <a:pt x="3688" y="19375"/>
                    </a:cubicBezTo>
                    <a:close/>
                    <a:moveTo>
                      <a:pt x="6787" y="5264"/>
                    </a:moveTo>
                    <a:cubicBezTo>
                      <a:pt x="6785" y="5264"/>
                      <a:pt x="6782" y="5264"/>
                      <a:pt x="6779" y="5266"/>
                    </a:cubicBezTo>
                    <a:cubicBezTo>
                      <a:pt x="6761" y="5284"/>
                      <a:pt x="6743" y="5302"/>
                      <a:pt x="6716" y="5319"/>
                    </a:cubicBezTo>
                    <a:cubicBezTo>
                      <a:pt x="6690" y="5346"/>
                      <a:pt x="6654" y="5364"/>
                      <a:pt x="6618" y="5373"/>
                    </a:cubicBezTo>
                    <a:cubicBezTo>
                      <a:pt x="6529" y="5417"/>
                      <a:pt x="6458" y="5471"/>
                      <a:pt x="6387" y="5542"/>
                    </a:cubicBezTo>
                    <a:cubicBezTo>
                      <a:pt x="6342" y="5596"/>
                      <a:pt x="6431" y="5596"/>
                      <a:pt x="6369" y="5667"/>
                    </a:cubicBezTo>
                    <a:cubicBezTo>
                      <a:pt x="6333" y="5702"/>
                      <a:pt x="6289" y="5729"/>
                      <a:pt x="6244" y="5747"/>
                    </a:cubicBezTo>
                    <a:cubicBezTo>
                      <a:pt x="6237" y="5740"/>
                      <a:pt x="6231" y="5735"/>
                      <a:pt x="6224" y="5735"/>
                    </a:cubicBezTo>
                    <a:cubicBezTo>
                      <a:pt x="6214" y="5735"/>
                      <a:pt x="6203" y="5744"/>
                      <a:pt x="6182" y="5765"/>
                    </a:cubicBezTo>
                    <a:cubicBezTo>
                      <a:pt x="6128" y="5818"/>
                      <a:pt x="6155" y="5783"/>
                      <a:pt x="6164" y="5827"/>
                    </a:cubicBezTo>
                    <a:cubicBezTo>
                      <a:pt x="6155" y="5863"/>
                      <a:pt x="6137" y="5890"/>
                      <a:pt x="6111" y="5907"/>
                    </a:cubicBezTo>
                    <a:cubicBezTo>
                      <a:pt x="6108" y="5908"/>
                      <a:pt x="6106" y="5908"/>
                      <a:pt x="6103" y="5908"/>
                    </a:cubicBezTo>
                    <a:cubicBezTo>
                      <a:pt x="6066" y="5908"/>
                      <a:pt x="6070" y="5860"/>
                      <a:pt x="6045" y="5860"/>
                    </a:cubicBezTo>
                    <a:cubicBezTo>
                      <a:pt x="6034" y="5860"/>
                      <a:pt x="6019" y="5867"/>
                      <a:pt x="5995" y="5890"/>
                    </a:cubicBezTo>
                    <a:cubicBezTo>
                      <a:pt x="5968" y="5925"/>
                      <a:pt x="5915" y="6005"/>
                      <a:pt x="5932" y="6032"/>
                    </a:cubicBezTo>
                    <a:cubicBezTo>
                      <a:pt x="5915" y="6050"/>
                      <a:pt x="5888" y="6068"/>
                      <a:pt x="5870" y="6085"/>
                    </a:cubicBezTo>
                    <a:cubicBezTo>
                      <a:pt x="5852" y="6103"/>
                      <a:pt x="5728" y="6299"/>
                      <a:pt x="5710" y="6308"/>
                    </a:cubicBezTo>
                    <a:cubicBezTo>
                      <a:pt x="5708" y="6308"/>
                      <a:pt x="5707" y="6309"/>
                      <a:pt x="5706" y="6309"/>
                    </a:cubicBezTo>
                    <a:cubicBezTo>
                      <a:pt x="5669" y="6309"/>
                      <a:pt x="5736" y="6165"/>
                      <a:pt x="5728" y="6157"/>
                    </a:cubicBezTo>
                    <a:lnTo>
                      <a:pt x="5728" y="6157"/>
                    </a:lnTo>
                    <a:cubicBezTo>
                      <a:pt x="5736" y="6175"/>
                      <a:pt x="5549" y="6379"/>
                      <a:pt x="5541" y="6415"/>
                    </a:cubicBezTo>
                    <a:cubicBezTo>
                      <a:pt x="5523" y="6468"/>
                      <a:pt x="5478" y="6495"/>
                      <a:pt x="5425" y="6504"/>
                    </a:cubicBezTo>
                    <a:cubicBezTo>
                      <a:pt x="5345" y="6522"/>
                      <a:pt x="5380" y="6549"/>
                      <a:pt x="5345" y="6584"/>
                    </a:cubicBezTo>
                    <a:cubicBezTo>
                      <a:pt x="5309" y="6620"/>
                      <a:pt x="5291" y="6638"/>
                      <a:pt x="5247" y="6656"/>
                    </a:cubicBezTo>
                    <a:cubicBezTo>
                      <a:pt x="5238" y="6656"/>
                      <a:pt x="5220" y="6664"/>
                      <a:pt x="5211" y="6682"/>
                    </a:cubicBezTo>
                    <a:cubicBezTo>
                      <a:pt x="5187" y="6714"/>
                      <a:pt x="5185" y="6746"/>
                      <a:pt x="5210" y="6746"/>
                    </a:cubicBezTo>
                    <a:cubicBezTo>
                      <a:pt x="5213" y="6746"/>
                      <a:pt x="5216" y="6746"/>
                      <a:pt x="5220" y="6745"/>
                    </a:cubicBezTo>
                    <a:cubicBezTo>
                      <a:pt x="5224" y="6744"/>
                      <a:pt x="5227" y="6743"/>
                      <a:pt x="5231" y="6743"/>
                    </a:cubicBezTo>
                    <a:cubicBezTo>
                      <a:pt x="5258" y="6743"/>
                      <a:pt x="5268" y="6774"/>
                      <a:pt x="5220" y="6798"/>
                    </a:cubicBezTo>
                    <a:cubicBezTo>
                      <a:pt x="5166" y="6834"/>
                      <a:pt x="5149" y="6807"/>
                      <a:pt x="5095" y="6843"/>
                    </a:cubicBezTo>
                    <a:cubicBezTo>
                      <a:pt x="5051" y="6878"/>
                      <a:pt x="5015" y="6923"/>
                      <a:pt x="4997" y="6967"/>
                    </a:cubicBezTo>
                    <a:cubicBezTo>
                      <a:pt x="4970" y="7003"/>
                      <a:pt x="4935" y="7021"/>
                      <a:pt x="4899" y="7047"/>
                    </a:cubicBezTo>
                    <a:cubicBezTo>
                      <a:pt x="4890" y="7047"/>
                      <a:pt x="4872" y="7047"/>
                      <a:pt x="4864" y="7065"/>
                    </a:cubicBezTo>
                    <a:cubicBezTo>
                      <a:pt x="4819" y="7110"/>
                      <a:pt x="4846" y="7119"/>
                      <a:pt x="4801" y="7172"/>
                    </a:cubicBezTo>
                    <a:cubicBezTo>
                      <a:pt x="4775" y="7199"/>
                      <a:pt x="4739" y="7217"/>
                      <a:pt x="4703" y="7243"/>
                    </a:cubicBezTo>
                    <a:cubicBezTo>
                      <a:pt x="4623" y="7315"/>
                      <a:pt x="4561" y="7395"/>
                      <a:pt x="4507" y="7493"/>
                    </a:cubicBezTo>
                    <a:cubicBezTo>
                      <a:pt x="4496" y="7534"/>
                      <a:pt x="4488" y="7556"/>
                      <a:pt x="4474" y="7556"/>
                    </a:cubicBezTo>
                    <a:cubicBezTo>
                      <a:pt x="4466" y="7556"/>
                      <a:pt x="4457" y="7550"/>
                      <a:pt x="4445" y="7537"/>
                    </a:cubicBezTo>
                    <a:cubicBezTo>
                      <a:pt x="4450" y="7521"/>
                      <a:pt x="4449" y="7514"/>
                      <a:pt x="4444" y="7514"/>
                    </a:cubicBezTo>
                    <a:cubicBezTo>
                      <a:pt x="4432" y="7514"/>
                      <a:pt x="4401" y="7546"/>
                      <a:pt x="4383" y="7564"/>
                    </a:cubicBezTo>
                    <a:cubicBezTo>
                      <a:pt x="4347" y="7600"/>
                      <a:pt x="4302" y="7653"/>
                      <a:pt x="4276" y="7698"/>
                    </a:cubicBezTo>
                    <a:cubicBezTo>
                      <a:pt x="4258" y="7733"/>
                      <a:pt x="4249" y="7778"/>
                      <a:pt x="4196" y="7813"/>
                    </a:cubicBezTo>
                    <a:cubicBezTo>
                      <a:pt x="4191" y="7809"/>
                      <a:pt x="4185" y="7807"/>
                      <a:pt x="4179" y="7807"/>
                    </a:cubicBezTo>
                    <a:cubicBezTo>
                      <a:pt x="4138" y="7807"/>
                      <a:pt x="4067" y="7899"/>
                      <a:pt x="4044" y="7938"/>
                    </a:cubicBezTo>
                    <a:cubicBezTo>
                      <a:pt x="4026" y="7983"/>
                      <a:pt x="4026" y="8081"/>
                      <a:pt x="4000" y="8081"/>
                    </a:cubicBezTo>
                    <a:cubicBezTo>
                      <a:pt x="3937" y="8090"/>
                      <a:pt x="3884" y="8116"/>
                      <a:pt x="3848" y="8161"/>
                    </a:cubicBezTo>
                    <a:cubicBezTo>
                      <a:pt x="3741" y="8268"/>
                      <a:pt x="3652" y="8384"/>
                      <a:pt x="3572" y="8499"/>
                    </a:cubicBezTo>
                    <a:lnTo>
                      <a:pt x="3483" y="8624"/>
                    </a:lnTo>
                    <a:cubicBezTo>
                      <a:pt x="3465" y="8651"/>
                      <a:pt x="3474" y="8686"/>
                      <a:pt x="3456" y="8704"/>
                    </a:cubicBezTo>
                    <a:cubicBezTo>
                      <a:pt x="3438" y="8731"/>
                      <a:pt x="3376" y="8740"/>
                      <a:pt x="3340" y="8749"/>
                    </a:cubicBezTo>
                    <a:cubicBezTo>
                      <a:pt x="3305" y="8775"/>
                      <a:pt x="3260" y="8811"/>
                      <a:pt x="3234" y="8847"/>
                    </a:cubicBezTo>
                    <a:cubicBezTo>
                      <a:pt x="3190" y="8890"/>
                      <a:pt x="3155" y="8942"/>
                      <a:pt x="3187" y="8970"/>
                    </a:cubicBezTo>
                    <a:lnTo>
                      <a:pt x="3187" y="8970"/>
                    </a:lnTo>
                    <a:cubicBezTo>
                      <a:pt x="3185" y="8969"/>
                      <a:pt x="3184" y="8968"/>
                      <a:pt x="3182" y="8968"/>
                    </a:cubicBezTo>
                    <a:cubicBezTo>
                      <a:pt x="3154" y="8968"/>
                      <a:pt x="3108" y="9098"/>
                      <a:pt x="3100" y="9123"/>
                    </a:cubicBezTo>
                    <a:cubicBezTo>
                      <a:pt x="3082" y="9150"/>
                      <a:pt x="3002" y="9176"/>
                      <a:pt x="2966" y="9203"/>
                    </a:cubicBezTo>
                    <a:cubicBezTo>
                      <a:pt x="2922" y="9248"/>
                      <a:pt x="2886" y="9292"/>
                      <a:pt x="2859" y="9346"/>
                    </a:cubicBezTo>
                    <a:cubicBezTo>
                      <a:pt x="2833" y="9390"/>
                      <a:pt x="2877" y="9399"/>
                      <a:pt x="2895" y="9417"/>
                    </a:cubicBezTo>
                    <a:cubicBezTo>
                      <a:pt x="2877" y="9443"/>
                      <a:pt x="2859" y="9470"/>
                      <a:pt x="2833" y="9497"/>
                    </a:cubicBezTo>
                    <a:cubicBezTo>
                      <a:pt x="2833" y="9488"/>
                      <a:pt x="2824" y="9488"/>
                      <a:pt x="2815" y="9488"/>
                    </a:cubicBezTo>
                    <a:cubicBezTo>
                      <a:pt x="2797" y="9497"/>
                      <a:pt x="2770" y="9533"/>
                      <a:pt x="2753" y="9550"/>
                    </a:cubicBezTo>
                    <a:cubicBezTo>
                      <a:pt x="2744" y="9568"/>
                      <a:pt x="2717" y="9559"/>
                      <a:pt x="2699" y="9586"/>
                    </a:cubicBezTo>
                    <a:cubicBezTo>
                      <a:pt x="2672" y="9604"/>
                      <a:pt x="2646" y="9639"/>
                      <a:pt x="2628" y="9666"/>
                    </a:cubicBezTo>
                    <a:cubicBezTo>
                      <a:pt x="2583" y="9737"/>
                      <a:pt x="2557" y="9818"/>
                      <a:pt x="2539" y="9898"/>
                    </a:cubicBezTo>
                    <a:cubicBezTo>
                      <a:pt x="2521" y="9956"/>
                      <a:pt x="2510" y="9973"/>
                      <a:pt x="2499" y="9973"/>
                    </a:cubicBezTo>
                    <a:cubicBezTo>
                      <a:pt x="2488" y="9973"/>
                      <a:pt x="2477" y="9957"/>
                      <a:pt x="2461" y="9944"/>
                    </a:cubicBezTo>
                    <a:lnTo>
                      <a:pt x="2461" y="9944"/>
                    </a:lnTo>
                    <a:cubicBezTo>
                      <a:pt x="2471" y="9956"/>
                      <a:pt x="2423" y="9998"/>
                      <a:pt x="2423" y="10031"/>
                    </a:cubicBezTo>
                    <a:cubicBezTo>
                      <a:pt x="2423" y="10040"/>
                      <a:pt x="2450" y="10058"/>
                      <a:pt x="2441" y="10067"/>
                    </a:cubicBezTo>
                    <a:cubicBezTo>
                      <a:pt x="2414" y="10112"/>
                      <a:pt x="2387" y="10076"/>
                      <a:pt x="2361" y="10112"/>
                    </a:cubicBezTo>
                    <a:cubicBezTo>
                      <a:pt x="2334" y="10138"/>
                      <a:pt x="2334" y="10209"/>
                      <a:pt x="2316" y="10254"/>
                    </a:cubicBezTo>
                    <a:cubicBezTo>
                      <a:pt x="2303" y="10283"/>
                      <a:pt x="2295" y="10293"/>
                      <a:pt x="2290" y="10293"/>
                    </a:cubicBezTo>
                    <a:cubicBezTo>
                      <a:pt x="2282" y="10293"/>
                      <a:pt x="2284" y="10259"/>
                      <a:pt x="2289" y="10236"/>
                    </a:cubicBezTo>
                    <a:cubicBezTo>
                      <a:pt x="2294" y="10208"/>
                      <a:pt x="2284" y="10189"/>
                      <a:pt x="2267" y="10189"/>
                    </a:cubicBezTo>
                    <a:cubicBezTo>
                      <a:pt x="2253" y="10189"/>
                      <a:pt x="2235" y="10203"/>
                      <a:pt x="2218" y="10236"/>
                    </a:cubicBezTo>
                    <a:cubicBezTo>
                      <a:pt x="2184" y="10296"/>
                      <a:pt x="2166" y="10381"/>
                      <a:pt x="2197" y="10403"/>
                    </a:cubicBezTo>
                    <a:lnTo>
                      <a:pt x="2197" y="10403"/>
                    </a:lnTo>
                    <a:cubicBezTo>
                      <a:pt x="2192" y="10401"/>
                      <a:pt x="2187" y="10400"/>
                      <a:pt x="2182" y="10400"/>
                    </a:cubicBezTo>
                    <a:cubicBezTo>
                      <a:pt x="2094" y="10400"/>
                      <a:pt x="1945" y="10765"/>
                      <a:pt x="1888" y="10765"/>
                    </a:cubicBezTo>
                    <a:cubicBezTo>
                      <a:pt x="1885" y="10765"/>
                      <a:pt x="1882" y="10764"/>
                      <a:pt x="1880" y="10762"/>
                    </a:cubicBezTo>
                    <a:cubicBezTo>
                      <a:pt x="1782" y="10815"/>
                      <a:pt x="1791" y="10922"/>
                      <a:pt x="1746" y="11002"/>
                    </a:cubicBezTo>
                    <a:cubicBezTo>
                      <a:pt x="1710" y="11073"/>
                      <a:pt x="1675" y="11136"/>
                      <a:pt x="1639" y="11207"/>
                    </a:cubicBezTo>
                    <a:cubicBezTo>
                      <a:pt x="1586" y="11296"/>
                      <a:pt x="1559" y="11385"/>
                      <a:pt x="1514" y="11465"/>
                    </a:cubicBezTo>
                    <a:cubicBezTo>
                      <a:pt x="1461" y="11546"/>
                      <a:pt x="1434" y="11537"/>
                      <a:pt x="1390" y="11617"/>
                    </a:cubicBezTo>
                    <a:cubicBezTo>
                      <a:pt x="1372" y="11652"/>
                      <a:pt x="1354" y="11688"/>
                      <a:pt x="1345" y="11733"/>
                    </a:cubicBezTo>
                    <a:cubicBezTo>
                      <a:pt x="1345" y="11750"/>
                      <a:pt x="1372" y="11750"/>
                      <a:pt x="1354" y="11777"/>
                    </a:cubicBezTo>
                    <a:cubicBezTo>
                      <a:pt x="1343" y="11805"/>
                      <a:pt x="1318" y="11819"/>
                      <a:pt x="1290" y="11819"/>
                    </a:cubicBezTo>
                    <a:cubicBezTo>
                      <a:pt x="1273" y="11819"/>
                      <a:pt x="1256" y="11814"/>
                      <a:pt x="1239" y="11804"/>
                    </a:cubicBezTo>
                    <a:lnTo>
                      <a:pt x="1239" y="11804"/>
                    </a:lnTo>
                    <a:cubicBezTo>
                      <a:pt x="1288" y="11838"/>
                      <a:pt x="980" y="12374"/>
                      <a:pt x="944" y="12445"/>
                    </a:cubicBezTo>
                    <a:cubicBezTo>
                      <a:pt x="909" y="12525"/>
                      <a:pt x="829" y="12606"/>
                      <a:pt x="802" y="12677"/>
                    </a:cubicBezTo>
                    <a:cubicBezTo>
                      <a:pt x="766" y="12748"/>
                      <a:pt x="748" y="12828"/>
                      <a:pt x="740" y="12899"/>
                    </a:cubicBezTo>
                    <a:cubicBezTo>
                      <a:pt x="740" y="12923"/>
                      <a:pt x="753" y="13013"/>
                      <a:pt x="768" y="13013"/>
                    </a:cubicBezTo>
                    <a:cubicBezTo>
                      <a:pt x="771" y="13013"/>
                      <a:pt x="773" y="13011"/>
                      <a:pt x="775" y="13006"/>
                    </a:cubicBezTo>
                    <a:lnTo>
                      <a:pt x="775" y="13006"/>
                    </a:lnTo>
                    <a:cubicBezTo>
                      <a:pt x="769" y="13024"/>
                      <a:pt x="757" y="13027"/>
                      <a:pt x="744" y="13027"/>
                    </a:cubicBezTo>
                    <a:cubicBezTo>
                      <a:pt x="737" y="13027"/>
                      <a:pt x="730" y="13026"/>
                      <a:pt x="723" y="13026"/>
                    </a:cubicBezTo>
                    <a:cubicBezTo>
                      <a:pt x="702" y="13026"/>
                      <a:pt x="682" y="13033"/>
                      <a:pt x="677" y="13087"/>
                    </a:cubicBezTo>
                    <a:cubicBezTo>
                      <a:pt x="677" y="13095"/>
                      <a:pt x="677" y="13193"/>
                      <a:pt x="659" y="13211"/>
                    </a:cubicBezTo>
                    <a:cubicBezTo>
                      <a:pt x="658" y="13213"/>
                      <a:pt x="657" y="13213"/>
                      <a:pt x="655" y="13213"/>
                    </a:cubicBezTo>
                    <a:cubicBezTo>
                      <a:pt x="642" y="13213"/>
                      <a:pt x="625" y="13157"/>
                      <a:pt x="614" y="13157"/>
                    </a:cubicBezTo>
                    <a:cubicBezTo>
                      <a:pt x="611" y="13157"/>
                      <a:pt x="608" y="13162"/>
                      <a:pt x="606" y="13176"/>
                    </a:cubicBezTo>
                    <a:cubicBezTo>
                      <a:pt x="588" y="13229"/>
                      <a:pt x="561" y="13363"/>
                      <a:pt x="606" y="13380"/>
                    </a:cubicBezTo>
                    <a:cubicBezTo>
                      <a:pt x="588" y="13425"/>
                      <a:pt x="526" y="13452"/>
                      <a:pt x="508" y="13461"/>
                    </a:cubicBezTo>
                    <a:cubicBezTo>
                      <a:pt x="481" y="13505"/>
                      <a:pt x="446" y="13550"/>
                      <a:pt x="428" y="13594"/>
                    </a:cubicBezTo>
                    <a:cubicBezTo>
                      <a:pt x="437" y="13630"/>
                      <a:pt x="481" y="13630"/>
                      <a:pt x="463" y="13710"/>
                    </a:cubicBezTo>
                    <a:cubicBezTo>
                      <a:pt x="437" y="13755"/>
                      <a:pt x="419" y="13808"/>
                      <a:pt x="410" y="13853"/>
                    </a:cubicBezTo>
                    <a:cubicBezTo>
                      <a:pt x="401" y="13897"/>
                      <a:pt x="401" y="13942"/>
                      <a:pt x="392" y="13986"/>
                    </a:cubicBezTo>
                    <a:cubicBezTo>
                      <a:pt x="365" y="14057"/>
                      <a:pt x="321" y="14066"/>
                      <a:pt x="294" y="14146"/>
                    </a:cubicBezTo>
                    <a:cubicBezTo>
                      <a:pt x="276" y="14191"/>
                      <a:pt x="259" y="14289"/>
                      <a:pt x="294" y="14298"/>
                    </a:cubicBezTo>
                    <a:cubicBezTo>
                      <a:pt x="285" y="14307"/>
                      <a:pt x="205" y="14405"/>
                      <a:pt x="214" y="14405"/>
                    </a:cubicBezTo>
                    <a:cubicBezTo>
                      <a:pt x="224" y="14405"/>
                      <a:pt x="249" y="14389"/>
                      <a:pt x="266" y="14389"/>
                    </a:cubicBezTo>
                    <a:cubicBezTo>
                      <a:pt x="280" y="14389"/>
                      <a:pt x="289" y="14400"/>
                      <a:pt x="276" y="14440"/>
                    </a:cubicBezTo>
                    <a:cubicBezTo>
                      <a:pt x="259" y="14476"/>
                      <a:pt x="232" y="14494"/>
                      <a:pt x="214" y="14538"/>
                    </a:cubicBezTo>
                    <a:cubicBezTo>
                      <a:pt x="179" y="14609"/>
                      <a:pt x="143" y="14767"/>
                      <a:pt x="178" y="14813"/>
                    </a:cubicBezTo>
                    <a:lnTo>
                      <a:pt x="178" y="14813"/>
                    </a:lnTo>
                    <a:cubicBezTo>
                      <a:pt x="176" y="14812"/>
                      <a:pt x="175" y="14811"/>
                      <a:pt x="173" y="14811"/>
                    </a:cubicBezTo>
                    <a:cubicBezTo>
                      <a:pt x="149" y="14811"/>
                      <a:pt x="89" y="14933"/>
                      <a:pt x="80" y="14957"/>
                    </a:cubicBezTo>
                    <a:cubicBezTo>
                      <a:pt x="116" y="14966"/>
                      <a:pt x="98" y="15010"/>
                      <a:pt x="89" y="15073"/>
                    </a:cubicBezTo>
                    <a:cubicBezTo>
                      <a:pt x="80" y="15135"/>
                      <a:pt x="80" y="15108"/>
                      <a:pt x="107" y="15135"/>
                    </a:cubicBezTo>
                    <a:cubicBezTo>
                      <a:pt x="125" y="15162"/>
                      <a:pt x="63" y="15322"/>
                      <a:pt x="54" y="15367"/>
                    </a:cubicBezTo>
                    <a:cubicBezTo>
                      <a:pt x="45" y="15420"/>
                      <a:pt x="72" y="15420"/>
                      <a:pt x="72" y="15465"/>
                    </a:cubicBezTo>
                    <a:cubicBezTo>
                      <a:pt x="72" y="15527"/>
                      <a:pt x="63" y="15598"/>
                      <a:pt x="54" y="15670"/>
                    </a:cubicBezTo>
                    <a:cubicBezTo>
                      <a:pt x="39" y="15742"/>
                      <a:pt x="48" y="15821"/>
                      <a:pt x="86" y="15886"/>
                    </a:cubicBezTo>
                    <a:lnTo>
                      <a:pt x="86" y="15886"/>
                    </a:lnTo>
                    <a:cubicBezTo>
                      <a:pt x="75" y="15874"/>
                      <a:pt x="64" y="15864"/>
                      <a:pt x="52" y="15864"/>
                    </a:cubicBezTo>
                    <a:cubicBezTo>
                      <a:pt x="50" y="15864"/>
                      <a:pt x="47" y="15865"/>
                      <a:pt x="45" y="15866"/>
                    </a:cubicBezTo>
                    <a:cubicBezTo>
                      <a:pt x="18" y="15874"/>
                      <a:pt x="45" y="15955"/>
                      <a:pt x="54" y="15972"/>
                    </a:cubicBezTo>
                    <a:cubicBezTo>
                      <a:pt x="107" y="16026"/>
                      <a:pt x="98" y="16115"/>
                      <a:pt x="36" y="16159"/>
                    </a:cubicBezTo>
                    <a:cubicBezTo>
                      <a:pt x="0" y="16195"/>
                      <a:pt x="161" y="16311"/>
                      <a:pt x="89" y="16311"/>
                    </a:cubicBezTo>
                    <a:cubicBezTo>
                      <a:pt x="37" y="16311"/>
                      <a:pt x="62" y="16524"/>
                      <a:pt x="121" y="16525"/>
                    </a:cubicBezTo>
                    <a:lnTo>
                      <a:pt x="121" y="16525"/>
                    </a:lnTo>
                    <a:cubicBezTo>
                      <a:pt x="97" y="16528"/>
                      <a:pt x="89" y="16563"/>
                      <a:pt x="80" y="16605"/>
                    </a:cubicBezTo>
                    <a:cubicBezTo>
                      <a:pt x="80" y="16632"/>
                      <a:pt x="98" y="16658"/>
                      <a:pt x="107" y="16694"/>
                    </a:cubicBezTo>
                    <a:cubicBezTo>
                      <a:pt x="116" y="16756"/>
                      <a:pt x="98" y="16783"/>
                      <a:pt x="107" y="16845"/>
                    </a:cubicBezTo>
                    <a:cubicBezTo>
                      <a:pt x="125" y="16899"/>
                      <a:pt x="152" y="16934"/>
                      <a:pt x="170" y="16988"/>
                    </a:cubicBezTo>
                    <a:cubicBezTo>
                      <a:pt x="178" y="17032"/>
                      <a:pt x="196" y="17095"/>
                      <a:pt x="205" y="17166"/>
                    </a:cubicBezTo>
                    <a:cubicBezTo>
                      <a:pt x="223" y="17246"/>
                      <a:pt x="241" y="17335"/>
                      <a:pt x="276" y="17415"/>
                    </a:cubicBezTo>
                    <a:cubicBezTo>
                      <a:pt x="294" y="17451"/>
                      <a:pt x="357" y="17478"/>
                      <a:pt x="365" y="17504"/>
                    </a:cubicBezTo>
                    <a:cubicBezTo>
                      <a:pt x="374" y="17522"/>
                      <a:pt x="339" y="17567"/>
                      <a:pt x="348" y="17602"/>
                    </a:cubicBezTo>
                    <a:cubicBezTo>
                      <a:pt x="357" y="17638"/>
                      <a:pt x="410" y="17665"/>
                      <a:pt x="428" y="17665"/>
                    </a:cubicBezTo>
                    <a:cubicBezTo>
                      <a:pt x="431" y="17666"/>
                      <a:pt x="436" y="17667"/>
                      <a:pt x="442" y="17667"/>
                    </a:cubicBezTo>
                    <a:cubicBezTo>
                      <a:pt x="449" y="17667"/>
                      <a:pt x="457" y="17666"/>
                      <a:pt x="465" y="17666"/>
                    </a:cubicBezTo>
                    <a:cubicBezTo>
                      <a:pt x="490" y="17666"/>
                      <a:pt x="517" y="17671"/>
                      <a:pt x="517" y="17709"/>
                    </a:cubicBezTo>
                    <a:cubicBezTo>
                      <a:pt x="508" y="17763"/>
                      <a:pt x="517" y="17825"/>
                      <a:pt x="526" y="17879"/>
                    </a:cubicBezTo>
                    <a:cubicBezTo>
                      <a:pt x="570" y="17977"/>
                      <a:pt x="677" y="17950"/>
                      <a:pt x="686" y="18048"/>
                    </a:cubicBezTo>
                    <a:cubicBezTo>
                      <a:pt x="731" y="18146"/>
                      <a:pt x="793" y="18235"/>
                      <a:pt x="882" y="18306"/>
                    </a:cubicBezTo>
                    <a:cubicBezTo>
                      <a:pt x="944" y="18342"/>
                      <a:pt x="998" y="18386"/>
                      <a:pt x="1051" y="18440"/>
                    </a:cubicBezTo>
                    <a:cubicBezTo>
                      <a:pt x="1060" y="18448"/>
                      <a:pt x="1135" y="18574"/>
                      <a:pt x="1140" y="18574"/>
                    </a:cubicBezTo>
                    <a:cubicBezTo>
                      <a:pt x="1140" y="18574"/>
                      <a:pt x="1140" y="18574"/>
                      <a:pt x="1140" y="18573"/>
                    </a:cubicBezTo>
                    <a:cubicBezTo>
                      <a:pt x="1148" y="18566"/>
                      <a:pt x="1129" y="18525"/>
                      <a:pt x="1152" y="18525"/>
                    </a:cubicBezTo>
                    <a:cubicBezTo>
                      <a:pt x="1156" y="18525"/>
                      <a:pt x="1161" y="18526"/>
                      <a:pt x="1167" y="18529"/>
                    </a:cubicBezTo>
                    <a:cubicBezTo>
                      <a:pt x="1203" y="18547"/>
                      <a:pt x="1229" y="18564"/>
                      <a:pt x="1247" y="18591"/>
                    </a:cubicBezTo>
                    <a:cubicBezTo>
                      <a:pt x="1292" y="18627"/>
                      <a:pt x="1371" y="18697"/>
                      <a:pt x="1346" y="18733"/>
                    </a:cubicBezTo>
                    <a:lnTo>
                      <a:pt x="1346" y="18733"/>
                    </a:lnTo>
                    <a:cubicBezTo>
                      <a:pt x="1361" y="18712"/>
                      <a:pt x="1373" y="18704"/>
                      <a:pt x="1384" y="18704"/>
                    </a:cubicBezTo>
                    <a:cubicBezTo>
                      <a:pt x="1421" y="18704"/>
                      <a:pt x="1436" y="18813"/>
                      <a:pt x="1506" y="18841"/>
                    </a:cubicBezTo>
                    <a:cubicBezTo>
                      <a:pt x="1535" y="18852"/>
                      <a:pt x="1557" y="18855"/>
                      <a:pt x="1576" y="18855"/>
                    </a:cubicBezTo>
                    <a:cubicBezTo>
                      <a:pt x="1595" y="18855"/>
                      <a:pt x="1612" y="18852"/>
                      <a:pt x="1631" y="18852"/>
                    </a:cubicBezTo>
                    <a:cubicBezTo>
                      <a:pt x="1650" y="18852"/>
                      <a:pt x="1672" y="18855"/>
                      <a:pt x="1702" y="18867"/>
                    </a:cubicBezTo>
                    <a:cubicBezTo>
                      <a:pt x="1728" y="18885"/>
                      <a:pt x="1782" y="18939"/>
                      <a:pt x="1808" y="18956"/>
                    </a:cubicBezTo>
                    <a:cubicBezTo>
                      <a:pt x="1862" y="18996"/>
                      <a:pt x="1884" y="18996"/>
                      <a:pt x="1908" y="18996"/>
                    </a:cubicBezTo>
                    <a:cubicBezTo>
                      <a:pt x="1931" y="18996"/>
                      <a:pt x="1955" y="18996"/>
                      <a:pt x="2013" y="19037"/>
                    </a:cubicBezTo>
                    <a:cubicBezTo>
                      <a:pt x="2085" y="19081"/>
                      <a:pt x="2165" y="19117"/>
                      <a:pt x="2245" y="19134"/>
                    </a:cubicBezTo>
                    <a:cubicBezTo>
                      <a:pt x="2289" y="19143"/>
                      <a:pt x="2325" y="19143"/>
                      <a:pt x="2370" y="19143"/>
                    </a:cubicBezTo>
                    <a:cubicBezTo>
                      <a:pt x="2490" y="19195"/>
                      <a:pt x="2619" y="19322"/>
                      <a:pt x="2765" y="19322"/>
                    </a:cubicBezTo>
                    <a:cubicBezTo>
                      <a:pt x="2770" y="19322"/>
                      <a:pt x="2774" y="19322"/>
                      <a:pt x="2779" y="19322"/>
                    </a:cubicBezTo>
                    <a:cubicBezTo>
                      <a:pt x="2840" y="19315"/>
                      <a:pt x="2819" y="19298"/>
                      <a:pt x="2844" y="19298"/>
                    </a:cubicBezTo>
                    <a:cubicBezTo>
                      <a:pt x="2852" y="19298"/>
                      <a:pt x="2865" y="19299"/>
                      <a:pt x="2886" y="19304"/>
                    </a:cubicBezTo>
                    <a:cubicBezTo>
                      <a:pt x="2913" y="19322"/>
                      <a:pt x="2940" y="19339"/>
                      <a:pt x="2975" y="19339"/>
                    </a:cubicBezTo>
                    <a:cubicBezTo>
                      <a:pt x="2993" y="19339"/>
                      <a:pt x="2993" y="19322"/>
                      <a:pt x="3020" y="19322"/>
                    </a:cubicBezTo>
                    <a:cubicBezTo>
                      <a:pt x="3157" y="19322"/>
                      <a:pt x="3389" y="19401"/>
                      <a:pt x="3557" y="19401"/>
                    </a:cubicBezTo>
                    <a:cubicBezTo>
                      <a:pt x="3608" y="19401"/>
                      <a:pt x="3653" y="19393"/>
                      <a:pt x="3688" y="19375"/>
                    </a:cubicBezTo>
                    <a:cubicBezTo>
                      <a:pt x="3768" y="19375"/>
                      <a:pt x="3804" y="19161"/>
                      <a:pt x="3688" y="19143"/>
                    </a:cubicBezTo>
                    <a:cubicBezTo>
                      <a:pt x="3657" y="19139"/>
                      <a:pt x="3623" y="19137"/>
                      <a:pt x="3590" y="19137"/>
                    </a:cubicBezTo>
                    <a:cubicBezTo>
                      <a:pt x="3556" y="19137"/>
                      <a:pt x="3523" y="19139"/>
                      <a:pt x="3492" y="19143"/>
                    </a:cubicBezTo>
                    <a:cubicBezTo>
                      <a:pt x="3460" y="19175"/>
                      <a:pt x="3451" y="19206"/>
                      <a:pt x="3408" y="19206"/>
                    </a:cubicBezTo>
                    <a:cubicBezTo>
                      <a:pt x="3389" y="19206"/>
                      <a:pt x="3365" y="19201"/>
                      <a:pt x="3332" y="19188"/>
                    </a:cubicBezTo>
                    <a:cubicBezTo>
                      <a:pt x="3225" y="19161"/>
                      <a:pt x="3109" y="19134"/>
                      <a:pt x="3002" y="19126"/>
                    </a:cubicBezTo>
                    <a:cubicBezTo>
                      <a:pt x="2941" y="19126"/>
                      <a:pt x="2886" y="19165"/>
                      <a:pt x="2838" y="19165"/>
                    </a:cubicBezTo>
                    <a:cubicBezTo>
                      <a:pt x="2830" y="19165"/>
                      <a:pt x="2823" y="19164"/>
                      <a:pt x="2815" y="19161"/>
                    </a:cubicBezTo>
                    <a:cubicBezTo>
                      <a:pt x="2735" y="19126"/>
                      <a:pt x="2744" y="19045"/>
                      <a:pt x="2646" y="19010"/>
                    </a:cubicBezTo>
                    <a:cubicBezTo>
                      <a:pt x="2636" y="19006"/>
                      <a:pt x="2629" y="19004"/>
                      <a:pt x="2623" y="19004"/>
                    </a:cubicBezTo>
                    <a:cubicBezTo>
                      <a:pt x="2593" y="19004"/>
                      <a:pt x="2618" y="19057"/>
                      <a:pt x="2610" y="19072"/>
                    </a:cubicBezTo>
                    <a:cubicBezTo>
                      <a:pt x="2559" y="19055"/>
                      <a:pt x="2549" y="18982"/>
                      <a:pt x="2502" y="18982"/>
                    </a:cubicBezTo>
                    <a:cubicBezTo>
                      <a:pt x="2500" y="18982"/>
                      <a:pt x="2497" y="18983"/>
                      <a:pt x="2494" y="18983"/>
                    </a:cubicBezTo>
                    <a:cubicBezTo>
                      <a:pt x="2480" y="18983"/>
                      <a:pt x="2437" y="19074"/>
                      <a:pt x="2389" y="19074"/>
                    </a:cubicBezTo>
                    <a:cubicBezTo>
                      <a:pt x="2377" y="19074"/>
                      <a:pt x="2364" y="19069"/>
                      <a:pt x="2352" y="19054"/>
                    </a:cubicBezTo>
                    <a:cubicBezTo>
                      <a:pt x="2316" y="19019"/>
                      <a:pt x="2370" y="19001"/>
                      <a:pt x="2307" y="18956"/>
                    </a:cubicBezTo>
                    <a:cubicBezTo>
                      <a:pt x="2272" y="18930"/>
                      <a:pt x="2236" y="18921"/>
                      <a:pt x="2191" y="18912"/>
                    </a:cubicBezTo>
                    <a:cubicBezTo>
                      <a:pt x="2188" y="18911"/>
                      <a:pt x="2185" y="18911"/>
                      <a:pt x="2182" y="18911"/>
                    </a:cubicBezTo>
                    <a:cubicBezTo>
                      <a:pt x="2134" y="18911"/>
                      <a:pt x="2154" y="18959"/>
                      <a:pt x="2111" y="18959"/>
                    </a:cubicBezTo>
                    <a:cubicBezTo>
                      <a:pt x="2097" y="18959"/>
                      <a:pt x="2075" y="18954"/>
                      <a:pt x="2040" y="18939"/>
                    </a:cubicBezTo>
                    <a:cubicBezTo>
                      <a:pt x="2058" y="18912"/>
                      <a:pt x="2058" y="18867"/>
                      <a:pt x="2031" y="18841"/>
                    </a:cubicBezTo>
                    <a:cubicBezTo>
                      <a:pt x="1993" y="18815"/>
                      <a:pt x="1945" y="18775"/>
                      <a:pt x="1911" y="18775"/>
                    </a:cubicBezTo>
                    <a:cubicBezTo>
                      <a:pt x="1898" y="18775"/>
                      <a:pt x="1887" y="18781"/>
                      <a:pt x="1880" y="18796"/>
                    </a:cubicBezTo>
                    <a:cubicBezTo>
                      <a:pt x="1915" y="18725"/>
                      <a:pt x="1835" y="18707"/>
                      <a:pt x="1755" y="18698"/>
                    </a:cubicBezTo>
                    <a:cubicBezTo>
                      <a:pt x="1780" y="18665"/>
                      <a:pt x="1507" y="18540"/>
                      <a:pt x="1445" y="18501"/>
                    </a:cubicBezTo>
                    <a:lnTo>
                      <a:pt x="1445" y="18501"/>
                    </a:lnTo>
                    <a:cubicBezTo>
                      <a:pt x="1509" y="18550"/>
                      <a:pt x="1515" y="18586"/>
                      <a:pt x="1489" y="18586"/>
                    </a:cubicBezTo>
                    <a:cubicBezTo>
                      <a:pt x="1470" y="18586"/>
                      <a:pt x="1433" y="18567"/>
                      <a:pt x="1390" y="18520"/>
                    </a:cubicBezTo>
                    <a:lnTo>
                      <a:pt x="1158" y="18297"/>
                    </a:lnTo>
                    <a:lnTo>
                      <a:pt x="1158" y="18297"/>
                    </a:lnTo>
                    <a:cubicBezTo>
                      <a:pt x="1105" y="18351"/>
                      <a:pt x="1310" y="18547"/>
                      <a:pt x="1381" y="18600"/>
                    </a:cubicBezTo>
                    <a:cubicBezTo>
                      <a:pt x="1310" y="18556"/>
                      <a:pt x="1238" y="18493"/>
                      <a:pt x="1176" y="18440"/>
                    </a:cubicBezTo>
                    <a:cubicBezTo>
                      <a:pt x="1140" y="18395"/>
                      <a:pt x="1078" y="18324"/>
                      <a:pt x="1078" y="18288"/>
                    </a:cubicBezTo>
                    <a:cubicBezTo>
                      <a:pt x="1087" y="18253"/>
                      <a:pt x="1140" y="18279"/>
                      <a:pt x="1105" y="18217"/>
                    </a:cubicBezTo>
                    <a:cubicBezTo>
                      <a:pt x="1042" y="18083"/>
                      <a:pt x="962" y="18101"/>
                      <a:pt x="882" y="18003"/>
                    </a:cubicBezTo>
                    <a:cubicBezTo>
                      <a:pt x="811" y="17932"/>
                      <a:pt x="784" y="17843"/>
                      <a:pt x="784" y="17745"/>
                    </a:cubicBezTo>
                    <a:cubicBezTo>
                      <a:pt x="780" y="17748"/>
                      <a:pt x="774" y="17749"/>
                      <a:pt x="768" y="17749"/>
                    </a:cubicBezTo>
                    <a:cubicBezTo>
                      <a:pt x="731" y="17749"/>
                      <a:pt x="661" y="17711"/>
                      <a:pt x="624" y="17674"/>
                    </a:cubicBezTo>
                    <a:cubicBezTo>
                      <a:pt x="553" y="17611"/>
                      <a:pt x="633" y="17620"/>
                      <a:pt x="624" y="17594"/>
                    </a:cubicBezTo>
                    <a:cubicBezTo>
                      <a:pt x="619" y="17584"/>
                      <a:pt x="614" y="17578"/>
                      <a:pt x="610" y="17573"/>
                    </a:cubicBezTo>
                    <a:lnTo>
                      <a:pt x="610" y="17573"/>
                    </a:lnTo>
                    <a:cubicBezTo>
                      <a:pt x="623" y="17569"/>
                      <a:pt x="633" y="17562"/>
                      <a:pt x="633" y="17549"/>
                    </a:cubicBezTo>
                    <a:cubicBezTo>
                      <a:pt x="615" y="17478"/>
                      <a:pt x="579" y="17415"/>
                      <a:pt x="544" y="17353"/>
                    </a:cubicBezTo>
                    <a:cubicBezTo>
                      <a:pt x="517" y="17300"/>
                      <a:pt x="481" y="17202"/>
                      <a:pt x="437" y="17175"/>
                    </a:cubicBezTo>
                    <a:cubicBezTo>
                      <a:pt x="392" y="17157"/>
                      <a:pt x="392" y="17166"/>
                      <a:pt x="374" y="17104"/>
                    </a:cubicBezTo>
                    <a:cubicBezTo>
                      <a:pt x="365" y="17086"/>
                      <a:pt x="374" y="17050"/>
                      <a:pt x="392" y="17032"/>
                    </a:cubicBezTo>
                    <a:cubicBezTo>
                      <a:pt x="410" y="17006"/>
                      <a:pt x="401" y="16997"/>
                      <a:pt x="392" y="16961"/>
                    </a:cubicBezTo>
                    <a:cubicBezTo>
                      <a:pt x="365" y="16899"/>
                      <a:pt x="339" y="16845"/>
                      <a:pt x="303" y="16792"/>
                    </a:cubicBezTo>
                    <a:cubicBezTo>
                      <a:pt x="285" y="16730"/>
                      <a:pt x="276" y="16658"/>
                      <a:pt x="267" y="16596"/>
                    </a:cubicBezTo>
                    <a:cubicBezTo>
                      <a:pt x="267" y="16551"/>
                      <a:pt x="294" y="16498"/>
                      <a:pt x="285" y="16471"/>
                    </a:cubicBezTo>
                    <a:cubicBezTo>
                      <a:pt x="285" y="16463"/>
                      <a:pt x="284" y="16461"/>
                      <a:pt x="282" y="16461"/>
                    </a:cubicBezTo>
                    <a:cubicBezTo>
                      <a:pt x="278" y="16461"/>
                      <a:pt x="273" y="16468"/>
                      <a:pt x="270" y="16468"/>
                    </a:cubicBezTo>
                    <a:cubicBezTo>
                      <a:pt x="268" y="16468"/>
                      <a:pt x="267" y="16466"/>
                      <a:pt x="267" y="16462"/>
                    </a:cubicBezTo>
                    <a:cubicBezTo>
                      <a:pt x="259" y="16445"/>
                      <a:pt x="267" y="16427"/>
                      <a:pt x="267" y="16409"/>
                    </a:cubicBezTo>
                    <a:lnTo>
                      <a:pt x="250" y="16151"/>
                    </a:lnTo>
                    <a:cubicBezTo>
                      <a:pt x="241" y="16070"/>
                      <a:pt x="267" y="15892"/>
                      <a:pt x="196" y="15892"/>
                    </a:cubicBezTo>
                    <a:cubicBezTo>
                      <a:pt x="250" y="15892"/>
                      <a:pt x="250" y="15714"/>
                      <a:pt x="259" y="15643"/>
                    </a:cubicBezTo>
                    <a:cubicBezTo>
                      <a:pt x="267" y="15545"/>
                      <a:pt x="232" y="15536"/>
                      <a:pt x="241" y="15438"/>
                    </a:cubicBezTo>
                    <a:cubicBezTo>
                      <a:pt x="241" y="15420"/>
                      <a:pt x="252" y="15420"/>
                      <a:pt x="265" y="15420"/>
                    </a:cubicBezTo>
                    <a:cubicBezTo>
                      <a:pt x="279" y="15420"/>
                      <a:pt x="294" y="15420"/>
                      <a:pt x="303" y="15402"/>
                    </a:cubicBezTo>
                    <a:cubicBezTo>
                      <a:pt x="312" y="15358"/>
                      <a:pt x="321" y="15322"/>
                      <a:pt x="330" y="15278"/>
                    </a:cubicBezTo>
                    <a:cubicBezTo>
                      <a:pt x="330" y="15224"/>
                      <a:pt x="330" y="15180"/>
                      <a:pt x="330" y="15126"/>
                    </a:cubicBezTo>
                    <a:cubicBezTo>
                      <a:pt x="330" y="15100"/>
                      <a:pt x="294" y="15108"/>
                      <a:pt x="276" y="15100"/>
                    </a:cubicBezTo>
                    <a:lnTo>
                      <a:pt x="276" y="15100"/>
                    </a:lnTo>
                    <a:cubicBezTo>
                      <a:pt x="281" y="15101"/>
                      <a:pt x="285" y="15101"/>
                      <a:pt x="289" y="15101"/>
                    </a:cubicBezTo>
                    <a:cubicBezTo>
                      <a:pt x="342" y="15101"/>
                      <a:pt x="304" y="14989"/>
                      <a:pt x="321" y="14930"/>
                    </a:cubicBezTo>
                    <a:cubicBezTo>
                      <a:pt x="326" y="14913"/>
                      <a:pt x="338" y="14908"/>
                      <a:pt x="351" y="14908"/>
                    </a:cubicBezTo>
                    <a:cubicBezTo>
                      <a:pt x="368" y="14908"/>
                      <a:pt x="387" y="14914"/>
                      <a:pt x="403" y="14914"/>
                    </a:cubicBezTo>
                    <a:cubicBezTo>
                      <a:pt x="422" y="14914"/>
                      <a:pt x="437" y="14906"/>
                      <a:pt x="437" y="14868"/>
                    </a:cubicBezTo>
                    <a:cubicBezTo>
                      <a:pt x="437" y="14734"/>
                      <a:pt x="348" y="14770"/>
                      <a:pt x="312" y="14717"/>
                    </a:cubicBezTo>
                    <a:cubicBezTo>
                      <a:pt x="270" y="14666"/>
                      <a:pt x="386" y="14600"/>
                      <a:pt x="407" y="14600"/>
                    </a:cubicBezTo>
                    <a:cubicBezTo>
                      <a:pt x="409" y="14600"/>
                      <a:pt x="409" y="14600"/>
                      <a:pt x="410" y="14601"/>
                    </a:cubicBezTo>
                    <a:cubicBezTo>
                      <a:pt x="392" y="14574"/>
                      <a:pt x="374" y="14583"/>
                      <a:pt x="383" y="14521"/>
                    </a:cubicBezTo>
                    <a:cubicBezTo>
                      <a:pt x="392" y="14494"/>
                      <a:pt x="401" y="14467"/>
                      <a:pt x="401" y="14440"/>
                    </a:cubicBezTo>
                    <a:cubicBezTo>
                      <a:pt x="401" y="14414"/>
                      <a:pt x="374" y="14431"/>
                      <a:pt x="365" y="14414"/>
                    </a:cubicBezTo>
                    <a:cubicBezTo>
                      <a:pt x="365" y="14378"/>
                      <a:pt x="365" y="14342"/>
                      <a:pt x="383" y="14316"/>
                    </a:cubicBezTo>
                    <a:cubicBezTo>
                      <a:pt x="391" y="14321"/>
                      <a:pt x="398" y="14324"/>
                      <a:pt x="405" y="14324"/>
                    </a:cubicBezTo>
                    <a:cubicBezTo>
                      <a:pt x="424" y="14324"/>
                      <a:pt x="439" y="14305"/>
                      <a:pt x="446" y="14253"/>
                    </a:cubicBezTo>
                    <a:cubicBezTo>
                      <a:pt x="455" y="14146"/>
                      <a:pt x="446" y="14129"/>
                      <a:pt x="508" y="14129"/>
                    </a:cubicBezTo>
                    <a:cubicBezTo>
                      <a:pt x="526" y="14129"/>
                      <a:pt x="570" y="14004"/>
                      <a:pt x="561" y="13986"/>
                    </a:cubicBezTo>
                    <a:cubicBezTo>
                      <a:pt x="559" y="13981"/>
                      <a:pt x="555" y="13980"/>
                      <a:pt x="551" y="13980"/>
                    </a:cubicBezTo>
                    <a:cubicBezTo>
                      <a:pt x="549" y="13980"/>
                      <a:pt x="546" y="13981"/>
                      <a:pt x="544" y="13981"/>
                    </a:cubicBezTo>
                    <a:cubicBezTo>
                      <a:pt x="536" y="13981"/>
                      <a:pt x="530" y="13977"/>
                      <a:pt x="535" y="13942"/>
                    </a:cubicBezTo>
                    <a:cubicBezTo>
                      <a:pt x="553" y="13870"/>
                      <a:pt x="570" y="13808"/>
                      <a:pt x="606" y="13746"/>
                    </a:cubicBezTo>
                    <a:cubicBezTo>
                      <a:pt x="633" y="13674"/>
                      <a:pt x="668" y="13674"/>
                      <a:pt x="704" y="13630"/>
                    </a:cubicBezTo>
                    <a:cubicBezTo>
                      <a:pt x="740" y="13576"/>
                      <a:pt x="766" y="13514"/>
                      <a:pt x="766" y="13452"/>
                    </a:cubicBezTo>
                    <a:cubicBezTo>
                      <a:pt x="749" y="13375"/>
                      <a:pt x="855" y="13273"/>
                      <a:pt x="864" y="13273"/>
                    </a:cubicBezTo>
                    <a:cubicBezTo>
                      <a:pt x="864" y="13273"/>
                      <a:pt x="864" y="13273"/>
                      <a:pt x="864" y="13273"/>
                    </a:cubicBezTo>
                    <a:lnTo>
                      <a:pt x="864" y="13273"/>
                    </a:lnTo>
                    <a:cubicBezTo>
                      <a:pt x="862" y="13250"/>
                      <a:pt x="853" y="13241"/>
                      <a:pt x="840" y="13241"/>
                    </a:cubicBezTo>
                    <a:cubicBezTo>
                      <a:pt x="806" y="13241"/>
                      <a:pt x="747" y="13301"/>
                      <a:pt x="725" y="13301"/>
                    </a:cubicBezTo>
                    <a:cubicBezTo>
                      <a:pt x="724" y="13301"/>
                      <a:pt x="723" y="13301"/>
                      <a:pt x="722" y="13300"/>
                    </a:cubicBezTo>
                    <a:cubicBezTo>
                      <a:pt x="704" y="13291"/>
                      <a:pt x="748" y="13220"/>
                      <a:pt x="766" y="13220"/>
                    </a:cubicBezTo>
                    <a:cubicBezTo>
                      <a:pt x="768" y="13221"/>
                      <a:pt x="769" y="13221"/>
                      <a:pt x="770" y="13221"/>
                    </a:cubicBezTo>
                    <a:cubicBezTo>
                      <a:pt x="796" y="13221"/>
                      <a:pt x="829" y="13138"/>
                      <a:pt x="829" y="13095"/>
                    </a:cubicBezTo>
                    <a:cubicBezTo>
                      <a:pt x="839" y="13031"/>
                      <a:pt x="856" y="13028"/>
                      <a:pt x="880" y="13028"/>
                    </a:cubicBezTo>
                    <a:cubicBezTo>
                      <a:pt x="883" y="13028"/>
                      <a:pt x="885" y="13028"/>
                      <a:pt x="888" y="13028"/>
                    </a:cubicBezTo>
                    <a:cubicBezTo>
                      <a:pt x="902" y="13028"/>
                      <a:pt x="918" y="13027"/>
                      <a:pt x="936" y="13015"/>
                    </a:cubicBezTo>
                    <a:cubicBezTo>
                      <a:pt x="971" y="12997"/>
                      <a:pt x="936" y="12962"/>
                      <a:pt x="936" y="12953"/>
                    </a:cubicBezTo>
                    <a:cubicBezTo>
                      <a:pt x="909" y="12935"/>
                      <a:pt x="936" y="12873"/>
                      <a:pt x="953" y="12837"/>
                    </a:cubicBezTo>
                    <a:cubicBezTo>
                      <a:pt x="998" y="12748"/>
                      <a:pt x="1025" y="12739"/>
                      <a:pt x="1016" y="12641"/>
                    </a:cubicBezTo>
                    <a:cubicBezTo>
                      <a:pt x="1016" y="12632"/>
                      <a:pt x="1025" y="12561"/>
                      <a:pt x="1034" y="12552"/>
                    </a:cubicBezTo>
                    <a:cubicBezTo>
                      <a:pt x="1034" y="12552"/>
                      <a:pt x="1034" y="12552"/>
                      <a:pt x="1034" y="12552"/>
                    </a:cubicBezTo>
                    <a:cubicBezTo>
                      <a:pt x="1042" y="12552"/>
                      <a:pt x="1059" y="12622"/>
                      <a:pt x="1094" y="12622"/>
                    </a:cubicBezTo>
                    <a:cubicBezTo>
                      <a:pt x="1104" y="12622"/>
                      <a:pt x="1117" y="12615"/>
                      <a:pt x="1131" y="12597"/>
                    </a:cubicBezTo>
                    <a:cubicBezTo>
                      <a:pt x="1177" y="12520"/>
                      <a:pt x="1216" y="12425"/>
                      <a:pt x="1255" y="12343"/>
                    </a:cubicBezTo>
                    <a:lnTo>
                      <a:pt x="1255" y="12343"/>
                    </a:lnTo>
                    <a:cubicBezTo>
                      <a:pt x="1246" y="12356"/>
                      <a:pt x="1235" y="12368"/>
                      <a:pt x="1227" y="12368"/>
                    </a:cubicBezTo>
                    <a:cubicBezTo>
                      <a:pt x="1225" y="12368"/>
                      <a:pt x="1223" y="12367"/>
                      <a:pt x="1221" y="12365"/>
                    </a:cubicBezTo>
                    <a:cubicBezTo>
                      <a:pt x="1194" y="12356"/>
                      <a:pt x="1288" y="12227"/>
                      <a:pt x="1266" y="12206"/>
                    </a:cubicBezTo>
                    <a:lnTo>
                      <a:pt x="1266" y="12206"/>
                    </a:lnTo>
                    <a:cubicBezTo>
                      <a:pt x="1276" y="12218"/>
                      <a:pt x="1206" y="12289"/>
                      <a:pt x="1195" y="12289"/>
                    </a:cubicBezTo>
                    <a:cubicBezTo>
                      <a:pt x="1193" y="12289"/>
                      <a:pt x="1193" y="12288"/>
                      <a:pt x="1194" y="12285"/>
                    </a:cubicBezTo>
                    <a:cubicBezTo>
                      <a:pt x="1209" y="12222"/>
                      <a:pt x="1211" y="12118"/>
                      <a:pt x="1254" y="12118"/>
                    </a:cubicBezTo>
                    <a:cubicBezTo>
                      <a:pt x="1260" y="12118"/>
                      <a:pt x="1266" y="12120"/>
                      <a:pt x="1274" y="12125"/>
                    </a:cubicBezTo>
                    <a:cubicBezTo>
                      <a:pt x="1280" y="12137"/>
                      <a:pt x="1286" y="12162"/>
                      <a:pt x="1301" y="12162"/>
                    </a:cubicBezTo>
                    <a:cubicBezTo>
                      <a:pt x="1308" y="12162"/>
                      <a:pt x="1316" y="12156"/>
                      <a:pt x="1327" y="12142"/>
                    </a:cubicBezTo>
                    <a:cubicBezTo>
                      <a:pt x="1381" y="12062"/>
                      <a:pt x="1425" y="11973"/>
                      <a:pt x="1470" y="11884"/>
                    </a:cubicBezTo>
                    <a:cubicBezTo>
                      <a:pt x="1488" y="11822"/>
                      <a:pt x="1417" y="11848"/>
                      <a:pt x="1399" y="11831"/>
                    </a:cubicBezTo>
                    <a:cubicBezTo>
                      <a:pt x="1434" y="11759"/>
                      <a:pt x="1488" y="11697"/>
                      <a:pt x="1559" y="11644"/>
                    </a:cubicBezTo>
                    <a:cubicBezTo>
                      <a:pt x="1560" y="11643"/>
                      <a:pt x="1561" y="11643"/>
                      <a:pt x="1561" y="11643"/>
                    </a:cubicBezTo>
                    <a:cubicBezTo>
                      <a:pt x="1582" y="11643"/>
                      <a:pt x="1523" y="11760"/>
                      <a:pt x="1514" y="11777"/>
                    </a:cubicBezTo>
                    <a:cubicBezTo>
                      <a:pt x="1550" y="11724"/>
                      <a:pt x="1604" y="11599"/>
                      <a:pt x="1648" y="11572"/>
                    </a:cubicBezTo>
                    <a:cubicBezTo>
                      <a:pt x="1660" y="11566"/>
                      <a:pt x="1670" y="11564"/>
                      <a:pt x="1680" y="11564"/>
                    </a:cubicBezTo>
                    <a:cubicBezTo>
                      <a:pt x="1713" y="11564"/>
                      <a:pt x="1732" y="11594"/>
                      <a:pt x="1746" y="11608"/>
                    </a:cubicBezTo>
                    <a:cubicBezTo>
                      <a:pt x="1719" y="11546"/>
                      <a:pt x="1710" y="11483"/>
                      <a:pt x="1702" y="11412"/>
                    </a:cubicBezTo>
                    <a:cubicBezTo>
                      <a:pt x="1702" y="11376"/>
                      <a:pt x="1746" y="11323"/>
                      <a:pt x="1764" y="11278"/>
                    </a:cubicBezTo>
                    <a:cubicBezTo>
                      <a:pt x="1773" y="11252"/>
                      <a:pt x="1746" y="11198"/>
                      <a:pt x="1791" y="11180"/>
                    </a:cubicBezTo>
                    <a:cubicBezTo>
                      <a:pt x="1793" y="11180"/>
                      <a:pt x="1794" y="11180"/>
                      <a:pt x="1796" y="11180"/>
                    </a:cubicBezTo>
                    <a:cubicBezTo>
                      <a:pt x="1835" y="11180"/>
                      <a:pt x="1837" y="11269"/>
                      <a:pt x="1880" y="11269"/>
                    </a:cubicBezTo>
                    <a:cubicBezTo>
                      <a:pt x="1924" y="11261"/>
                      <a:pt x="1933" y="11180"/>
                      <a:pt x="1942" y="11145"/>
                    </a:cubicBezTo>
                    <a:cubicBezTo>
                      <a:pt x="1942" y="11118"/>
                      <a:pt x="1933" y="11100"/>
                      <a:pt x="1951" y="11056"/>
                    </a:cubicBezTo>
                    <a:cubicBezTo>
                      <a:pt x="1978" y="11002"/>
                      <a:pt x="2004" y="10958"/>
                      <a:pt x="2040" y="10913"/>
                    </a:cubicBezTo>
                    <a:cubicBezTo>
                      <a:pt x="2120" y="10797"/>
                      <a:pt x="2200" y="10673"/>
                      <a:pt x="2263" y="10539"/>
                    </a:cubicBezTo>
                    <a:cubicBezTo>
                      <a:pt x="2272" y="10512"/>
                      <a:pt x="2245" y="10486"/>
                      <a:pt x="2281" y="10459"/>
                    </a:cubicBezTo>
                    <a:cubicBezTo>
                      <a:pt x="2307" y="10441"/>
                      <a:pt x="2352" y="10441"/>
                      <a:pt x="2387" y="10405"/>
                    </a:cubicBezTo>
                    <a:cubicBezTo>
                      <a:pt x="2485" y="10325"/>
                      <a:pt x="2566" y="10218"/>
                      <a:pt x="2610" y="10103"/>
                    </a:cubicBezTo>
                    <a:cubicBezTo>
                      <a:pt x="2619" y="10085"/>
                      <a:pt x="2610" y="10022"/>
                      <a:pt x="2619" y="10014"/>
                    </a:cubicBezTo>
                    <a:cubicBezTo>
                      <a:pt x="2625" y="10009"/>
                      <a:pt x="2631" y="10007"/>
                      <a:pt x="2636" y="10007"/>
                    </a:cubicBezTo>
                    <a:cubicBezTo>
                      <a:pt x="2654" y="10007"/>
                      <a:pt x="2671" y="10025"/>
                      <a:pt x="2688" y="10025"/>
                    </a:cubicBezTo>
                    <a:cubicBezTo>
                      <a:pt x="2697" y="10025"/>
                      <a:pt x="2707" y="10020"/>
                      <a:pt x="2717" y="10005"/>
                    </a:cubicBezTo>
                    <a:cubicBezTo>
                      <a:pt x="2708" y="9969"/>
                      <a:pt x="2708" y="9942"/>
                      <a:pt x="2717" y="9916"/>
                    </a:cubicBezTo>
                    <a:cubicBezTo>
                      <a:pt x="2744" y="9880"/>
                      <a:pt x="2770" y="9844"/>
                      <a:pt x="2753" y="9826"/>
                    </a:cubicBezTo>
                    <a:cubicBezTo>
                      <a:pt x="2717" y="9773"/>
                      <a:pt x="2735" y="9764"/>
                      <a:pt x="2744" y="9684"/>
                    </a:cubicBezTo>
                    <a:cubicBezTo>
                      <a:pt x="2749" y="9681"/>
                      <a:pt x="2763" y="9680"/>
                      <a:pt x="2779" y="9680"/>
                    </a:cubicBezTo>
                    <a:cubicBezTo>
                      <a:pt x="2817" y="9680"/>
                      <a:pt x="2869" y="9687"/>
                      <a:pt x="2851" y="9693"/>
                    </a:cubicBezTo>
                    <a:cubicBezTo>
                      <a:pt x="2833" y="9711"/>
                      <a:pt x="2797" y="9737"/>
                      <a:pt x="2788" y="9782"/>
                    </a:cubicBezTo>
                    <a:cubicBezTo>
                      <a:pt x="2788" y="9795"/>
                      <a:pt x="2791" y="9800"/>
                      <a:pt x="2795" y="9800"/>
                    </a:cubicBezTo>
                    <a:cubicBezTo>
                      <a:pt x="2803" y="9800"/>
                      <a:pt x="2816" y="9788"/>
                      <a:pt x="2833" y="9782"/>
                    </a:cubicBezTo>
                    <a:cubicBezTo>
                      <a:pt x="2868" y="9746"/>
                      <a:pt x="2913" y="9604"/>
                      <a:pt x="2966" y="9604"/>
                    </a:cubicBezTo>
                    <a:cubicBezTo>
                      <a:pt x="3029" y="9595"/>
                      <a:pt x="3127" y="9363"/>
                      <a:pt x="3180" y="9301"/>
                    </a:cubicBezTo>
                    <a:cubicBezTo>
                      <a:pt x="3169" y="9290"/>
                      <a:pt x="3158" y="9286"/>
                      <a:pt x="3146" y="9286"/>
                    </a:cubicBezTo>
                    <a:cubicBezTo>
                      <a:pt x="3132" y="9286"/>
                      <a:pt x="3118" y="9292"/>
                      <a:pt x="3105" y="9292"/>
                    </a:cubicBezTo>
                    <a:cubicBezTo>
                      <a:pt x="3097" y="9292"/>
                      <a:pt x="3089" y="9290"/>
                      <a:pt x="3082" y="9283"/>
                    </a:cubicBezTo>
                    <a:cubicBezTo>
                      <a:pt x="3118" y="9239"/>
                      <a:pt x="3189" y="9230"/>
                      <a:pt x="3207" y="9203"/>
                    </a:cubicBezTo>
                    <a:cubicBezTo>
                      <a:pt x="3216" y="9158"/>
                      <a:pt x="3225" y="9105"/>
                      <a:pt x="3225" y="9060"/>
                    </a:cubicBezTo>
                    <a:cubicBezTo>
                      <a:pt x="3269" y="9060"/>
                      <a:pt x="3590" y="8945"/>
                      <a:pt x="3510" y="8891"/>
                    </a:cubicBezTo>
                    <a:lnTo>
                      <a:pt x="3510" y="8891"/>
                    </a:lnTo>
                    <a:cubicBezTo>
                      <a:pt x="3483" y="8909"/>
                      <a:pt x="3492" y="8927"/>
                      <a:pt x="3483" y="8945"/>
                    </a:cubicBezTo>
                    <a:cubicBezTo>
                      <a:pt x="3482" y="8945"/>
                      <a:pt x="3482" y="8946"/>
                      <a:pt x="3481" y="8946"/>
                    </a:cubicBezTo>
                    <a:cubicBezTo>
                      <a:pt x="3471" y="8946"/>
                      <a:pt x="3447" y="8891"/>
                      <a:pt x="3447" y="8882"/>
                    </a:cubicBezTo>
                    <a:cubicBezTo>
                      <a:pt x="3456" y="8847"/>
                      <a:pt x="3474" y="8811"/>
                      <a:pt x="3501" y="8784"/>
                    </a:cubicBezTo>
                    <a:cubicBezTo>
                      <a:pt x="3516" y="8771"/>
                      <a:pt x="3527" y="8766"/>
                      <a:pt x="3536" y="8766"/>
                    </a:cubicBezTo>
                    <a:cubicBezTo>
                      <a:pt x="3559" y="8766"/>
                      <a:pt x="3567" y="8798"/>
                      <a:pt x="3591" y="8798"/>
                    </a:cubicBezTo>
                    <a:cubicBezTo>
                      <a:pt x="3602" y="8798"/>
                      <a:pt x="3615" y="8792"/>
                      <a:pt x="3634" y="8775"/>
                    </a:cubicBezTo>
                    <a:cubicBezTo>
                      <a:pt x="3679" y="8740"/>
                      <a:pt x="3715" y="8695"/>
                      <a:pt x="3750" y="8651"/>
                    </a:cubicBezTo>
                    <a:cubicBezTo>
                      <a:pt x="3777" y="8597"/>
                      <a:pt x="3723" y="8597"/>
                      <a:pt x="3768" y="8535"/>
                    </a:cubicBezTo>
                    <a:cubicBezTo>
                      <a:pt x="3794" y="8503"/>
                      <a:pt x="3810" y="8480"/>
                      <a:pt x="3828" y="8480"/>
                    </a:cubicBezTo>
                    <a:cubicBezTo>
                      <a:pt x="3834" y="8480"/>
                      <a:pt x="3841" y="8483"/>
                      <a:pt x="3848" y="8490"/>
                    </a:cubicBezTo>
                    <a:cubicBezTo>
                      <a:pt x="3848" y="8499"/>
                      <a:pt x="3848" y="8535"/>
                      <a:pt x="3866" y="8535"/>
                    </a:cubicBezTo>
                    <a:cubicBezTo>
                      <a:pt x="3866" y="8535"/>
                      <a:pt x="3866" y="8535"/>
                      <a:pt x="3866" y="8535"/>
                    </a:cubicBezTo>
                    <a:cubicBezTo>
                      <a:pt x="3877" y="8535"/>
                      <a:pt x="3938" y="8277"/>
                      <a:pt x="3991" y="8277"/>
                    </a:cubicBezTo>
                    <a:cubicBezTo>
                      <a:pt x="4024" y="8277"/>
                      <a:pt x="4039" y="8287"/>
                      <a:pt x="4056" y="8287"/>
                    </a:cubicBezTo>
                    <a:cubicBezTo>
                      <a:pt x="4071" y="8287"/>
                      <a:pt x="4086" y="8279"/>
                      <a:pt x="4115" y="8250"/>
                    </a:cubicBezTo>
                    <a:cubicBezTo>
                      <a:pt x="4141" y="8216"/>
                      <a:pt x="4175" y="8173"/>
                      <a:pt x="4194" y="8138"/>
                    </a:cubicBezTo>
                    <a:lnTo>
                      <a:pt x="4194" y="8138"/>
                    </a:lnTo>
                    <a:cubicBezTo>
                      <a:pt x="4179" y="8154"/>
                      <a:pt x="4089" y="8193"/>
                      <a:pt x="4063" y="8193"/>
                    </a:cubicBezTo>
                    <a:cubicBezTo>
                      <a:pt x="4052" y="8193"/>
                      <a:pt x="4051" y="8187"/>
                      <a:pt x="4071" y="8170"/>
                    </a:cubicBezTo>
                    <a:cubicBezTo>
                      <a:pt x="4133" y="8107"/>
                      <a:pt x="4169" y="8081"/>
                      <a:pt x="4222" y="8027"/>
                    </a:cubicBezTo>
                    <a:lnTo>
                      <a:pt x="4294" y="7938"/>
                    </a:lnTo>
                    <a:cubicBezTo>
                      <a:pt x="4320" y="7929"/>
                      <a:pt x="4320" y="7911"/>
                      <a:pt x="4311" y="7903"/>
                    </a:cubicBezTo>
                    <a:cubicBezTo>
                      <a:pt x="4314" y="7899"/>
                      <a:pt x="4316" y="7898"/>
                      <a:pt x="4318" y="7898"/>
                    </a:cubicBezTo>
                    <a:cubicBezTo>
                      <a:pt x="4334" y="7898"/>
                      <a:pt x="4348" y="7966"/>
                      <a:pt x="4356" y="7974"/>
                    </a:cubicBezTo>
                    <a:cubicBezTo>
                      <a:pt x="4357" y="7974"/>
                      <a:pt x="4359" y="7975"/>
                      <a:pt x="4361" y="7975"/>
                    </a:cubicBezTo>
                    <a:cubicBezTo>
                      <a:pt x="4386" y="7975"/>
                      <a:pt x="4409" y="7910"/>
                      <a:pt x="4409" y="7894"/>
                    </a:cubicBezTo>
                    <a:cubicBezTo>
                      <a:pt x="4409" y="7876"/>
                      <a:pt x="4409" y="7813"/>
                      <a:pt x="4454" y="7796"/>
                    </a:cubicBezTo>
                    <a:cubicBezTo>
                      <a:pt x="4462" y="7789"/>
                      <a:pt x="4468" y="7787"/>
                      <a:pt x="4474" y="7787"/>
                    </a:cubicBezTo>
                    <a:cubicBezTo>
                      <a:pt x="4491" y="7787"/>
                      <a:pt x="4496" y="7813"/>
                      <a:pt x="4516" y="7813"/>
                    </a:cubicBezTo>
                    <a:cubicBezTo>
                      <a:pt x="4481" y="7813"/>
                      <a:pt x="4543" y="7671"/>
                      <a:pt x="4570" y="7635"/>
                    </a:cubicBezTo>
                    <a:cubicBezTo>
                      <a:pt x="4587" y="7600"/>
                      <a:pt x="4614" y="7573"/>
                      <a:pt x="4650" y="7546"/>
                    </a:cubicBezTo>
                    <a:cubicBezTo>
                      <a:pt x="4664" y="7536"/>
                      <a:pt x="4672" y="7534"/>
                      <a:pt x="4679" y="7534"/>
                    </a:cubicBezTo>
                    <a:cubicBezTo>
                      <a:pt x="4684" y="7534"/>
                      <a:pt x="4689" y="7535"/>
                      <a:pt x="4694" y="7535"/>
                    </a:cubicBezTo>
                    <a:cubicBezTo>
                      <a:pt x="4699" y="7535"/>
                      <a:pt x="4704" y="7534"/>
                      <a:pt x="4712" y="7528"/>
                    </a:cubicBezTo>
                    <a:cubicBezTo>
                      <a:pt x="4748" y="7502"/>
                      <a:pt x="4846" y="7413"/>
                      <a:pt x="4828" y="7395"/>
                    </a:cubicBezTo>
                    <a:cubicBezTo>
                      <a:pt x="4801" y="7368"/>
                      <a:pt x="4810" y="7350"/>
                      <a:pt x="4846" y="7315"/>
                    </a:cubicBezTo>
                    <a:cubicBezTo>
                      <a:pt x="4846" y="7315"/>
                      <a:pt x="4885" y="7260"/>
                      <a:pt x="4897" y="7260"/>
                    </a:cubicBezTo>
                    <a:cubicBezTo>
                      <a:pt x="4898" y="7260"/>
                      <a:pt x="4899" y="7261"/>
                      <a:pt x="4899" y="7261"/>
                    </a:cubicBezTo>
                    <a:cubicBezTo>
                      <a:pt x="4907" y="7261"/>
                      <a:pt x="4870" y="7374"/>
                      <a:pt x="4905" y="7374"/>
                    </a:cubicBezTo>
                    <a:cubicBezTo>
                      <a:pt x="4912" y="7374"/>
                      <a:pt x="4922" y="7369"/>
                      <a:pt x="4935" y="7359"/>
                    </a:cubicBezTo>
                    <a:cubicBezTo>
                      <a:pt x="5006" y="7297"/>
                      <a:pt x="4970" y="7243"/>
                      <a:pt x="5042" y="7199"/>
                    </a:cubicBezTo>
                    <a:cubicBezTo>
                      <a:pt x="5113" y="7163"/>
                      <a:pt x="5158" y="7101"/>
                      <a:pt x="5184" y="7021"/>
                    </a:cubicBezTo>
                    <a:cubicBezTo>
                      <a:pt x="5211" y="6967"/>
                      <a:pt x="5211" y="6985"/>
                      <a:pt x="5238" y="6976"/>
                    </a:cubicBezTo>
                    <a:cubicBezTo>
                      <a:pt x="5264" y="6958"/>
                      <a:pt x="5273" y="6914"/>
                      <a:pt x="5291" y="6896"/>
                    </a:cubicBezTo>
                    <a:cubicBezTo>
                      <a:pt x="5291" y="6855"/>
                      <a:pt x="5329" y="6769"/>
                      <a:pt x="5376" y="6769"/>
                    </a:cubicBezTo>
                    <a:cubicBezTo>
                      <a:pt x="5380" y="6769"/>
                      <a:pt x="5385" y="6770"/>
                      <a:pt x="5389" y="6771"/>
                    </a:cubicBezTo>
                    <a:cubicBezTo>
                      <a:pt x="5399" y="6771"/>
                      <a:pt x="5436" y="6789"/>
                      <a:pt x="5465" y="6789"/>
                    </a:cubicBezTo>
                    <a:cubicBezTo>
                      <a:pt x="5487" y="6789"/>
                      <a:pt x="5505" y="6779"/>
                      <a:pt x="5505" y="6745"/>
                    </a:cubicBezTo>
                    <a:cubicBezTo>
                      <a:pt x="5505" y="6709"/>
                      <a:pt x="5478" y="6700"/>
                      <a:pt x="5532" y="6656"/>
                    </a:cubicBezTo>
                    <a:cubicBezTo>
                      <a:pt x="5541" y="6648"/>
                      <a:pt x="5548" y="6646"/>
                      <a:pt x="5554" y="6646"/>
                    </a:cubicBezTo>
                    <a:cubicBezTo>
                      <a:pt x="5569" y="6646"/>
                      <a:pt x="5575" y="6664"/>
                      <a:pt x="5594" y="6664"/>
                    </a:cubicBezTo>
                    <a:cubicBezTo>
                      <a:pt x="5612" y="6664"/>
                      <a:pt x="5647" y="6629"/>
                      <a:pt x="5665" y="6611"/>
                    </a:cubicBezTo>
                    <a:lnTo>
                      <a:pt x="5630" y="6566"/>
                    </a:lnTo>
                    <a:cubicBezTo>
                      <a:pt x="5603" y="6584"/>
                      <a:pt x="5576" y="6593"/>
                      <a:pt x="5549" y="6593"/>
                    </a:cubicBezTo>
                    <a:cubicBezTo>
                      <a:pt x="5514" y="6584"/>
                      <a:pt x="5612" y="6495"/>
                      <a:pt x="5621" y="6486"/>
                    </a:cubicBezTo>
                    <a:cubicBezTo>
                      <a:pt x="5652" y="6459"/>
                      <a:pt x="5666" y="6454"/>
                      <a:pt x="5678" y="6454"/>
                    </a:cubicBezTo>
                    <a:cubicBezTo>
                      <a:pt x="5685" y="6454"/>
                      <a:pt x="5691" y="6455"/>
                      <a:pt x="5699" y="6455"/>
                    </a:cubicBezTo>
                    <a:cubicBezTo>
                      <a:pt x="5710" y="6455"/>
                      <a:pt x="5723" y="6453"/>
                      <a:pt x="5745" y="6442"/>
                    </a:cubicBezTo>
                    <a:cubicBezTo>
                      <a:pt x="5763" y="6433"/>
                      <a:pt x="5861" y="6379"/>
                      <a:pt x="5861" y="6362"/>
                    </a:cubicBezTo>
                    <a:cubicBezTo>
                      <a:pt x="5861" y="6326"/>
                      <a:pt x="5834" y="6335"/>
                      <a:pt x="5888" y="6281"/>
                    </a:cubicBezTo>
                    <a:cubicBezTo>
                      <a:pt x="5906" y="6255"/>
                      <a:pt x="5950" y="6228"/>
                      <a:pt x="5950" y="6210"/>
                    </a:cubicBezTo>
                    <a:cubicBezTo>
                      <a:pt x="5950" y="6148"/>
                      <a:pt x="6137" y="5996"/>
                      <a:pt x="6191" y="5961"/>
                    </a:cubicBezTo>
                    <a:cubicBezTo>
                      <a:pt x="6213" y="5939"/>
                      <a:pt x="6224" y="5932"/>
                      <a:pt x="6234" y="5932"/>
                    </a:cubicBezTo>
                    <a:cubicBezTo>
                      <a:pt x="6244" y="5932"/>
                      <a:pt x="6253" y="5939"/>
                      <a:pt x="6271" y="5943"/>
                    </a:cubicBezTo>
                    <a:cubicBezTo>
                      <a:pt x="6307" y="5943"/>
                      <a:pt x="6369" y="5872"/>
                      <a:pt x="6396" y="5845"/>
                    </a:cubicBezTo>
                    <a:cubicBezTo>
                      <a:pt x="6422" y="5827"/>
                      <a:pt x="6511" y="5783"/>
                      <a:pt x="6502" y="5738"/>
                    </a:cubicBezTo>
                    <a:cubicBezTo>
                      <a:pt x="6494" y="5694"/>
                      <a:pt x="6529" y="5694"/>
                      <a:pt x="6565" y="5667"/>
                    </a:cubicBezTo>
                    <a:cubicBezTo>
                      <a:pt x="6592" y="5640"/>
                      <a:pt x="6574" y="5622"/>
                      <a:pt x="6600" y="5596"/>
                    </a:cubicBezTo>
                    <a:cubicBezTo>
                      <a:pt x="6645" y="5560"/>
                      <a:pt x="6690" y="5515"/>
                      <a:pt x="6734" y="5489"/>
                    </a:cubicBezTo>
                    <a:cubicBezTo>
                      <a:pt x="6784" y="5447"/>
                      <a:pt x="6827" y="5264"/>
                      <a:pt x="6787" y="5264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1055;p41"/>
              <p:cNvSpPr/>
              <p:nvPr/>
            </p:nvSpPr>
            <p:spPr>
              <a:xfrm>
                <a:off x="1586100" y="2417575"/>
                <a:ext cx="537800" cy="472675"/>
              </a:xfrm>
              <a:custGeom>
                <a:avLst/>
                <a:gdLst/>
                <a:ahLst/>
                <a:cxnLst/>
                <a:rect l="l" t="t" r="r" b="b"/>
                <a:pathLst>
                  <a:path w="21512" h="18907" extrusionOk="0">
                    <a:moveTo>
                      <a:pt x="3902" y="1181"/>
                    </a:moveTo>
                    <a:cubicBezTo>
                      <a:pt x="4614" y="1181"/>
                      <a:pt x="5460" y="1333"/>
                      <a:pt x="6396" y="1635"/>
                    </a:cubicBezTo>
                    <a:cubicBezTo>
                      <a:pt x="8711" y="2384"/>
                      <a:pt x="11303" y="3933"/>
                      <a:pt x="13717" y="6018"/>
                    </a:cubicBezTo>
                    <a:cubicBezTo>
                      <a:pt x="16131" y="8093"/>
                      <a:pt x="18055" y="10436"/>
                      <a:pt x="19142" y="12600"/>
                    </a:cubicBezTo>
                    <a:cubicBezTo>
                      <a:pt x="20122" y="14586"/>
                      <a:pt x="20282" y="16199"/>
                      <a:pt x="19569" y="17036"/>
                    </a:cubicBezTo>
                    <a:cubicBezTo>
                      <a:pt x="19170" y="17494"/>
                      <a:pt x="18497" y="17726"/>
                      <a:pt x="17618" y="17726"/>
                    </a:cubicBezTo>
                    <a:cubicBezTo>
                      <a:pt x="16908" y="17726"/>
                      <a:pt x="16064" y="17574"/>
                      <a:pt x="15125" y="17267"/>
                    </a:cubicBezTo>
                    <a:cubicBezTo>
                      <a:pt x="12809" y="16519"/>
                      <a:pt x="10217" y="14969"/>
                      <a:pt x="7803" y="12885"/>
                    </a:cubicBezTo>
                    <a:cubicBezTo>
                      <a:pt x="5389" y="10810"/>
                      <a:pt x="3465" y="8476"/>
                      <a:pt x="2378" y="6303"/>
                    </a:cubicBezTo>
                    <a:cubicBezTo>
                      <a:pt x="1399" y="4325"/>
                      <a:pt x="1238" y="2704"/>
                      <a:pt x="1951" y="1876"/>
                    </a:cubicBezTo>
                    <a:cubicBezTo>
                      <a:pt x="2343" y="1413"/>
                      <a:pt x="3020" y="1181"/>
                      <a:pt x="3902" y="1181"/>
                    </a:cubicBezTo>
                    <a:close/>
                    <a:moveTo>
                      <a:pt x="3897" y="0"/>
                    </a:moveTo>
                    <a:cubicBezTo>
                      <a:pt x="2659" y="0"/>
                      <a:pt x="1686" y="369"/>
                      <a:pt x="1060" y="1101"/>
                    </a:cubicBezTo>
                    <a:cubicBezTo>
                      <a:pt x="0" y="2330"/>
                      <a:pt x="98" y="4370"/>
                      <a:pt x="1327" y="6828"/>
                    </a:cubicBezTo>
                    <a:cubicBezTo>
                      <a:pt x="2476" y="9135"/>
                      <a:pt x="4507" y="11602"/>
                      <a:pt x="7037" y="13785"/>
                    </a:cubicBezTo>
                    <a:cubicBezTo>
                      <a:pt x="9567" y="15958"/>
                      <a:pt x="12310" y="17597"/>
                      <a:pt x="14759" y="18390"/>
                    </a:cubicBezTo>
                    <a:cubicBezTo>
                      <a:pt x="15819" y="18737"/>
                      <a:pt x="16781" y="18906"/>
                      <a:pt x="17619" y="18906"/>
                    </a:cubicBezTo>
                    <a:cubicBezTo>
                      <a:pt x="18857" y="18906"/>
                      <a:pt x="19828" y="18532"/>
                      <a:pt x="20451" y="17802"/>
                    </a:cubicBezTo>
                    <a:cubicBezTo>
                      <a:pt x="21511" y="16573"/>
                      <a:pt x="21413" y="14542"/>
                      <a:pt x="20193" y="12075"/>
                    </a:cubicBezTo>
                    <a:cubicBezTo>
                      <a:pt x="19044" y="9768"/>
                      <a:pt x="17013" y="7300"/>
                      <a:pt x="14483" y="5118"/>
                    </a:cubicBezTo>
                    <a:cubicBezTo>
                      <a:pt x="11954" y="2945"/>
                      <a:pt x="9210" y="1306"/>
                      <a:pt x="6761" y="513"/>
                    </a:cubicBezTo>
                    <a:cubicBezTo>
                      <a:pt x="5701" y="171"/>
                      <a:pt x="4738" y="0"/>
                      <a:pt x="3897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1056;p41"/>
              <p:cNvSpPr/>
              <p:nvPr/>
            </p:nvSpPr>
            <p:spPr>
              <a:xfrm>
                <a:off x="1586100" y="2417575"/>
                <a:ext cx="537800" cy="472675"/>
              </a:xfrm>
              <a:custGeom>
                <a:avLst/>
                <a:gdLst/>
                <a:ahLst/>
                <a:cxnLst/>
                <a:rect l="l" t="t" r="r" b="b"/>
                <a:pathLst>
                  <a:path w="21512" h="18907" extrusionOk="0">
                    <a:moveTo>
                      <a:pt x="3902" y="1181"/>
                    </a:moveTo>
                    <a:cubicBezTo>
                      <a:pt x="4614" y="1181"/>
                      <a:pt x="5460" y="1333"/>
                      <a:pt x="6396" y="1635"/>
                    </a:cubicBezTo>
                    <a:cubicBezTo>
                      <a:pt x="8711" y="2384"/>
                      <a:pt x="11303" y="3933"/>
                      <a:pt x="13717" y="6018"/>
                    </a:cubicBezTo>
                    <a:cubicBezTo>
                      <a:pt x="16131" y="8093"/>
                      <a:pt x="18055" y="10436"/>
                      <a:pt x="19142" y="12600"/>
                    </a:cubicBezTo>
                    <a:cubicBezTo>
                      <a:pt x="20122" y="14586"/>
                      <a:pt x="20282" y="16199"/>
                      <a:pt x="19569" y="17036"/>
                    </a:cubicBezTo>
                    <a:cubicBezTo>
                      <a:pt x="19170" y="17494"/>
                      <a:pt x="18497" y="17726"/>
                      <a:pt x="17618" y="17726"/>
                    </a:cubicBezTo>
                    <a:cubicBezTo>
                      <a:pt x="16908" y="17726"/>
                      <a:pt x="16064" y="17574"/>
                      <a:pt x="15125" y="17267"/>
                    </a:cubicBezTo>
                    <a:cubicBezTo>
                      <a:pt x="12809" y="16519"/>
                      <a:pt x="10217" y="14969"/>
                      <a:pt x="7803" y="12885"/>
                    </a:cubicBezTo>
                    <a:cubicBezTo>
                      <a:pt x="5389" y="10810"/>
                      <a:pt x="3465" y="8476"/>
                      <a:pt x="2378" y="6303"/>
                    </a:cubicBezTo>
                    <a:cubicBezTo>
                      <a:pt x="1399" y="4325"/>
                      <a:pt x="1238" y="2704"/>
                      <a:pt x="1951" y="1876"/>
                    </a:cubicBezTo>
                    <a:cubicBezTo>
                      <a:pt x="2343" y="1413"/>
                      <a:pt x="3020" y="1181"/>
                      <a:pt x="3902" y="1181"/>
                    </a:cubicBezTo>
                    <a:close/>
                    <a:moveTo>
                      <a:pt x="3897" y="0"/>
                    </a:moveTo>
                    <a:cubicBezTo>
                      <a:pt x="2659" y="0"/>
                      <a:pt x="1686" y="369"/>
                      <a:pt x="1060" y="1101"/>
                    </a:cubicBezTo>
                    <a:cubicBezTo>
                      <a:pt x="0" y="2330"/>
                      <a:pt x="98" y="4370"/>
                      <a:pt x="1327" y="6828"/>
                    </a:cubicBezTo>
                    <a:cubicBezTo>
                      <a:pt x="2476" y="9135"/>
                      <a:pt x="4507" y="11602"/>
                      <a:pt x="7037" y="13785"/>
                    </a:cubicBezTo>
                    <a:cubicBezTo>
                      <a:pt x="9567" y="15958"/>
                      <a:pt x="12310" y="17597"/>
                      <a:pt x="14759" y="18390"/>
                    </a:cubicBezTo>
                    <a:cubicBezTo>
                      <a:pt x="15819" y="18737"/>
                      <a:pt x="16781" y="18906"/>
                      <a:pt x="17619" y="18906"/>
                    </a:cubicBezTo>
                    <a:cubicBezTo>
                      <a:pt x="18857" y="18906"/>
                      <a:pt x="19828" y="18532"/>
                      <a:pt x="20451" y="17802"/>
                    </a:cubicBezTo>
                    <a:cubicBezTo>
                      <a:pt x="21511" y="16573"/>
                      <a:pt x="21413" y="14542"/>
                      <a:pt x="20193" y="12075"/>
                    </a:cubicBezTo>
                    <a:cubicBezTo>
                      <a:pt x="19044" y="9768"/>
                      <a:pt x="17013" y="7300"/>
                      <a:pt x="14483" y="5118"/>
                    </a:cubicBezTo>
                    <a:cubicBezTo>
                      <a:pt x="11954" y="2945"/>
                      <a:pt x="9210" y="1306"/>
                      <a:pt x="6761" y="513"/>
                    </a:cubicBezTo>
                    <a:cubicBezTo>
                      <a:pt x="5701" y="171"/>
                      <a:pt x="4738" y="0"/>
                      <a:pt x="3897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1057;p41"/>
              <p:cNvSpPr/>
              <p:nvPr/>
            </p:nvSpPr>
            <p:spPr>
              <a:xfrm>
                <a:off x="1623725" y="2449100"/>
                <a:ext cx="2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" y="0"/>
                    </a:moveTo>
                    <a:lnTo>
                      <a:pt x="1" y="9"/>
                    </a:lnTo>
                    <a:cubicBezTo>
                      <a:pt x="1" y="9"/>
                      <a:pt x="3" y="11"/>
                      <a:pt x="5" y="11"/>
                    </a:cubicBezTo>
                    <a:cubicBezTo>
                      <a:pt x="7" y="11"/>
                      <a:pt x="9" y="9"/>
                      <a:pt x="9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1058;p41"/>
              <p:cNvSpPr/>
              <p:nvPr/>
            </p:nvSpPr>
            <p:spPr>
              <a:xfrm>
                <a:off x="1621950" y="2445250"/>
                <a:ext cx="465650" cy="416500"/>
              </a:xfrm>
              <a:custGeom>
                <a:avLst/>
                <a:gdLst/>
                <a:ahLst/>
                <a:cxnLst/>
                <a:rect l="l" t="t" r="r" b="b"/>
                <a:pathLst>
                  <a:path w="18626" h="16660" extrusionOk="0">
                    <a:moveTo>
                      <a:pt x="2431" y="229"/>
                    </a:moveTo>
                    <a:lnTo>
                      <a:pt x="2431" y="229"/>
                    </a:lnTo>
                    <a:cubicBezTo>
                      <a:pt x="2425" y="232"/>
                      <a:pt x="2420" y="234"/>
                      <a:pt x="2414" y="234"/>
                    </a:cubicBezTo>
                    <a:cubicBezTo>
                      <a:pt x="2400" y="243"/>
                      <a:pt x="2399" y="246"/>
                      <a:pt x="2404" y="246"/>
                    </a:cubicBezTo>
                    <a:cubicBezTo>
                      <a:pt x="2412" y="246"/>
                      <a:pt x="2437" y="236"/>
                      <a:pt x="2431" y="229"/>
                    </a:cubicBezTo>
                    <a:close/>
                    <a:moveTo>
                      <a:pt x="3969" y="283"/>
                    </a:moveTo>
                    <a:cubicBezTo>
                      <a:pt x="3975" y="283"/>
                      <a:pt x="3982" y="285"/>
                      <a:pt x="3991" y="288"/>
                    </a:cubicBezTo>
                    <a:cubicBezTo>
                      <a:pt x="4035" y="297"/>
                      <a:pt x="4089" y="315"/>
                      <a:pt x="4044" y="341"/>
                    </a:cubicBezTo>
                    <a:cubicBezTo>
                      <a:pt x="4036" y="347"/>
                      <a:pt x="4026" y="349"/>
                      <a:pt x="4015" y="349"/>
                    </a:cubicBezTo>
                    <a:cubicBezTo>
                      <a:pt x="3990" y="349"/>
                      <a:pt x="3959" y="339"/>
                      <a:pt x="3928" y="332"/>
                    </a:cubicBezTo>
                    <a:cubicBezTo>
                      <a:pt x="3936" y="311"/>
                      <a:pt x="3943" y="283"/>
                      <a:pt x="3969" y="283"/>
                    </a:cubicBezTo>
                    <a:close/>
                    <a:moveTo>
                      <a:pt x="5460" y="564"/>
                    </a:moveTo>
                    <a:cubicBezTo>
                      <a:pt x="5460" y="564"/>
                      <a:pt x="5459" y="565"/>
                      <a:pt x="5459" y="565"/>
                    </a:cubicBezTo>
                    <a:lnTo>
                      <a:pt x="5459" y="565"/>
                    </a:lnTo>
                    <a:cubicBezTo>
                      <a:pt x="5459" y="565"/>
                      <a:pt x="5460" y="564"/>
                      <a:pt x="5460" y="564"/>
                    </a:cubicBezTo>
                    <a:close/>
                    <a:moveTo>
                      <a:pt x="4553" y="614"/>
                    </a:moveTo>
                    <a:cubicBezTo>
                      <a:pt x="4553" y="615"/>
                      <a:pt x="4552" y="616"/>
                      <a:pt x="4552" y="617"/>
                    </a:cubicBezTo>
                    <a:cubicBezTo>
                      <a:pt x="4552" y="616"/>
                      <a:pt x="4553" y="615"/>
                      <a:pt x="4553" y="614"/>
                    </a:cubicBezTo>
                    <a:close/>
                    <a:moveTo>
                      <a:pt x="5278" y="577"/>
                    </a:moveTo>
                    <a:cubicBezTo>
                      <a:pt x="5284" y="577"/>
                      <a:pt x="5292" y="578"/>
                      <a:pt x="5300" y="582"/>
                    </a:cubicBezTo>
                    <a:cubicBezTo>
                      <a:pt x="5345" y="600"/>
                      <a:pt x="5389" y="626"/>
                      <a:pt x="5345" y="644"/>
                    </a:cubicBezTo>
                    <a:cubicBezTo>
                      <a:pt x="5336" y="648"/>
                      <a:pt x="5327" y="650"/>
                      <a:pt x="5319" y="650"/>
                    </a:cubicBezTo>
                    <a:cubicBezTo>
                      <a:pt x="5292" y="650"/>
                      <a:pt x="5265" y="633"/>
                      <a:pt x="5238" y="626"/>
                    </a:cubicBezTo>
                    <a:cubicBezTo>
                      <a:pt x="5238" y="605"/>
                      <a:pt x="5249" y="577"/>
                      <a:pt x="5278" y="577"/>
                    </a:cubicBezTo>
                    <a:close/>
                    <a:moveTo>
                      <a:pt x="4796" y="600"/>
                    </a:moveTo>
                    <a:cubicBezTo>
                      <a:pt x="4761" y="600"/>
                      <a:pt x="4722" y="633"/>
                      <a:pt x="4783" y="653"/>
                    </a:cubicBezTo>
                    <a:cubicBezTo>
                      <a:pt x="4801" y="662"/>
                      <a:pt x="4819" y="662"/>
                      <a:pt x="4828" y="671"/>
                    </a:cubicBezTo>
                    <a:cubicBezTo>
                      <a:pt x="4847" y="618"/>
                      <a:pt x="4822" y="600"/>
                      <a:pt x="4796" y="600"/>
                    </a:cubicBezTo>
                    <a:close/>
                    <a:moveTo>
                      <a:pt x="111" y="1878"/>
                    </a:moveTo>
                    <a:lnTo>
                      <a:pt x="111" y="1878"/>
                    </a:lnTo>
                    <a:cubicBezTo>
                      <a:pt x="116" y="1879"/>
                      <a:pt x="121" y="1880"/>
                      <a:pt x="125" y="1882"/>
                    </a:cubicBezTo>
                    <a:cubicBezTo>
                      <a:pt x="122" y="1882"/>
                      <a:pt x="117" y="1881"/>
                      <a:pt x="111" y="1878"/>
                    </a:cubicBezTo>
                    <a:close/>
                    <a:moveTo>
                      <a:pt x="11280" y="4087"/>
                    </a:moveTo>
                    <a:lnTo>
                      <a:pt x="11277" y="4091"/>
                    </a:lnTo>
                    <a:cubicBezTo>
                      <a:pt x="11281" y="4094"/>
                      <a:pt x="11284" y="4096"/>
                      <a:pt x="11288" y="4098"/>
                    </a:cubicBezTo>
                    <a:lnTo>
                      <a:pt x="11288" y="4098"/>
                    </a:lnTo>
                    <a:lnTo>
                      <a:pt x="11286" y="4091"/>
                    </a:lnTo>
                    <a:cubicBezTo>
                      <a:pt x="11284" y="4090"/>
                      <a:pt x="11282" y="4088"/>
                      <a:pt x="11280" y="4087"/>
                    </a:cubicBezTo>
                    <a:close/>
                    <a:moveTo>
                      <a:pt x="882" y="5098"/>
                    </a:moveTo>
                    <a:lnTo>
                      <a:pt x="882" y="5098"/>
                    </a:lnTo>
                    <a:cubicBezTo>
                      <a:pt x="873" y="5156"/>
                      <a:pt x="891" y="5178"/>
                      <a:pt x="908" y="5178"/>
                    </a:cubicBezTo>
                    <a:cubicBezTo>
                      <a:pt x="924" y="5178"/>
                      <a:pt x="940" y="5156"/>
                      <a:pt x="927" y="5124"/>
                    </a:cubicBezTo>
                    <a:lnTo>
                      <a:pt x="882" y="5098"/>
                    </a:lnTo>
                    <a:close/>
                    <a:moveTo>
                      <a:pt x="1096" y="5614"/>
                    </a:moveTo>
                    <a:cubicBezTo>
                      <a:pt x="1096" y="5615"/>
                      <a:pt x="1096" y="5615"/>
                      <a:pt x="1096" y="5615"/>
                    </a:cubicBezTo>
                    <a:lnTo>
                      <a:pt x="1096" y="5615"/>
                    </a:lnTo>
                    <a:cubicBezTo>
                      <a:pt x="1096" y="5615"/>
                      <a:pt x="1096" y="5614"/>
                      <a:pt x="1096" y="5614"/>
                    </a:cubicBezTo>
                    <a:close/>
                    <a:moveTo>
                      <a:pt x="13619" y="6051"/>
                    </a:moveTo>
                    <a:lnTo>
                      <a:pt x="13655" y="6086"/>
                    </a:lnTo>
                    <a:cubicBezTo>
                      <a:pt x="13655" y="6104"/>
                      <a:pt x="13655" y="6140"/>
                      <a:pt x="13637" y="6158"/>
                    </a:cubicBezTo>
                    <a:cubicBezTo>
                      <a:pt x="13584" y="6113"/>
                      <a:pt x="13584" y="6086"/>
                      <a:pt x="13619" y="6051"/>
                    </a:cubicBezTo>
                    <a:close/>
                    <a:moveTo>
                      <a:pt x="2004" y="6576"/>
                    </a:moveTo>
                    <a:cubicBezTo>
                      <a:pt x="2003" y="6577"/>
                      <a:pt x="2002" y="6577"/>
                      <a:pt x="2001" y="6578"/>
                    </a:cubicBezTo>
                    <a:lnTo>
                      <a:pt x="2001" y="6578"/>
                    </a:lnTo>
                    <a:cubicBezTo>
                      <a:pt x="2002" y="6578"/>
                      <a:pt x="2003" y="6577"/>
                      <a:pt x="2004" y="6576"/>
                    </a:cubicBezTo>
                    <a:close/>
                    <a:moveTo>
                      <a:pt x="2067" y="6972"/>
                    </a:moveTo>
                    <a:cubicBezTo>
                      <a:pt x="2080" y="6972"/>
                      <a:pt x="2103" y="6989"/>
                      <a:pt x="2129" y="7031"/>
                    </a:cubicBezTo>
                    <a:cubicBezTo>
                      <a:pt x="2157" y="7064"/>
                      <a:pt x="2147" y="7086"/>
                      <a:pt x="2127" y="7086"/>
                    </a:cubicBezTo>
                    <a:cubicBezTo>
                      <a:pt x="2114" y="7086"/>
                      <a:pt x="2098" y="7078"/>
                      <a:pt x="2085" y="7057"/>
                    </a:cubicBezTo>
                    <a:cubicBezTo>
                      <a:pt x="2048" y="7006"/>
                      <a:pt x="2048" y="6972"/>
                      <a:pt x="2067" y="6972"/>
                    </a:cubicBezTo>
                    <a:close/>
                    <a:moveTo>
                      <a:pt x="14346" y="7094"/>
                    </a:moveTo>
                    <a:cubicBezTo>
                      <a:pt x="14323" y="7094"/>
                      <a:pt x="14308" y="7110"/>
                      <a:pt x="14341" y="7146"/>
                    </a:cubicBezTo>
                    <a:cubicBezTo>
                      <a:pt x="14350" y="7155"/>
                      <a:pt x="14359" y="7164"/>
                      <a:pt x="14368" y="7173"/>
                    </a:cubicBezTo>
                    <a:cubicBezTo>
                      <a:pt x="14425" y="7126"/>
                      <a:pt x="14378" y="7094"/>
                      <a:pt x="14346" y="7094"/>
                    </a:cubicBezTo>
                    <a:close/>
                    <a:moveTo>
                      <a:pt x="2413" y="7510"/>
                    </a:moveTo>
                    <a:cubicBezTo>
                      <a:pt x="2421" y="7510"/>
                      <a:pt x="2432" y="7518"/>
                      <a:pt x="2450" y="7538"/>
                    </a:cubicBezTo>
                    <a:cubicBezTo>
                      <a:pt x="2473" y="7573"/>
                      <a:pt x="2459" y="7596"/>
                      <a:pt x="2438" y="7596"/>
                    </a:cubicBezTo>
                    <a:cubicBezTo>
                      <a:pt x="2427" y="7596"/>
                      <a:pt x="2415" y="7590"/>
                      <a:pt x="2405" y="7574"/>
                    </a:cubicBezTo>
                    <a:cubicBezTo>
                      <a:pt x="2399" y="7544"/>
                      <a:pt x="2397" y="7510"/>
                      <a:pt x="2413" y="7510"/>
                    </a:cubicBezTo>
                    <a:close/>
                    <a:moveTo>
                      <a:pt x="15142" y="7917"/>
                    </a:moveTo>
                    <a:cubicBezTo>
                      <a:pt x="15129" y="7917"/>
                      <a:pt x="15116" y="7921"/>
                      <a:pt x="15107" y="7930"/>
                    </a:cubicBezTo>
                    <a:cubicBezTo>
                      <a:pt x="15122" y="7953"/>
                      <a:pt x="15149" y="7988"/>
                      <a:pt x="15174" y="7988"/>
                    </a:cubicBezTo>
                    <a:cubicBezTo>
                      <a:pt x="15178" y="7988"/>
                      <a:pt x="15183" y="7986"/>
                      <a:pt x="15187" y="7984"/>
                    </a:cubicBezTo>
                    <a:cubicBezTo>
                      <a:pt x="15187" y="7966"/>
                      <a:pt x="15187" y="7948"/>
                      <a:pt x="15178" y="7930"/>
                    </a:cubicBezTo>
                    <a:cubicBezTo>
                      <a:pt x="15169" y="7921"/>
                      <a:pt x="15156" y="7917"/>
                      <a:pt x="15142" y="7917"/>
                    </a:cubicBezTo>
                    <a:close/>
                    <a:moveTo>
                      <a:pt x="3283" y="8641"/>
                    </a:moveTo>
                    <a:cubicBezTo>
                      <a:pt x="3293" y="8641"/>
                      <a:pt x="3305" y="8647"/>
                      <a:pt x="3318" y="8664"/>
                    </a:cubicBezTo>
                    <a:lnTo>
                      <a:pt x="3318" y="8664"/>
                    </a:lnTo>
                    <a:lnTo>
                      <a:pt x="3251" y="8714"/>
                    </a:lnTo>
                    <a:cubicBezTo>
                      <a:pt x="3245" y="8689"/>
                      <a:pt x="3257" y="8641"/>
                      <a:pt x="3283" y="8641"/>
                    </a:cubicBezTo>
                    <a:close/>
                    <a:moveTo>
                      <a:pt x="15692" y="8754"/>
                    </a:moveTo>
                    <a:cubicBezTo>
                      <a:pt x="15690" y="8755"/>
                      <a:pt x="15688" y="8757"/>
                      <a:pt x="15686" y="8759"/>
                    </a:cubicBezTo>
                    <a:cubicBezTo>
                      <a:pt x="15688" y="8757"/>
                      <a:pt x="15690" y="8756"/>
                      <a:pt x="15692" y="8754"/>
                    </a:cubicBezTo>
                    <a:close/>
                    <a:moveTo>
                      <a:pt x="4107" y="9694"/>
                    </a:moveTo>
                    <a:lnTo>
                      <a:pt x="4107" y="9694"/>
                    </a:lnTo>
                    <a:cubicBezTo>
                      <a:pt x="4112" y="9741"/>
                      <a:pt x="4126" y="9765"/>
                      <a:pt x="4148" y="9765"/>
                    </a:cubicBezTo>
                    <a:cubicBezTo>
                      <a:pt x="4159" y="9765"/>
                      <a:pt x="4172" y="9759"/>
                      <a:pt x="4187" y="9747"/>
                    </a:cubicBezTo>
                    <a:lnTo>
                      <a:pt x="4160" y="9712"/>
                    </a:lnTo>
                    <a:lnTo>
                      <a:pt x="4107" y="9694"/>
                    </a:lnTo>
                    <a:close/>
                    <a:moveTo>
                      <a:pt x="4333" y="9948"/>
                    </a:moveTo>
                    <a:cubicBezTo>
                      <a:pt x="4335" y="9951"/>
                      <a:pt x="4337" y="9952"/>
                      <a:pt x="4338" y="9952"/>
                    </a:cubicBezTo>
                    <a:cubicBezTo>
                      <a:pt x="4336" y="9951"/>
                      <a:pt x="4335" y="9950"/>
                      <a:pt x="4333" y="9948"/>
                    </a:cubicBezTo>
                    <a:close/>
                    <a:moveTo>
                      <a:pt x="5177" y="10658"/>
                    </a:moveTo>
                    <a:cubicBezTo>
                      <a:pt x="5201" y="10658"/>
                      <a:pt x="5233" y="10676"/>
                      <a:pt x="5247" y="10709"/>
                    </a:cubicBezTo>
                    <a:cubicBezTo>
                      <a:pt x="5252" y="10748"/>
                      <a:pt x="5233" y="10791"/>
                      <a:pt x="5205" y="10791"/>
                    </a:cubicBezTo>
                    <a:cubicBezTo>
                      <a:pt x="5189" y="10791"/>
                      <a:pt x="5169" y="10776"/>
                      <a:pt x="5149" y="10736"/>
                    </a:cubicBezTo>
                    <a:cubicBezTo>
                      <a:pt x="5140" y="10718"/>
                      <a:pt x="5140" y="10691"/>
                      <a:pt x="5158" y="10665"/>
                    </a:cubicBezTo>
                    <a:cubicBezTo>
                      <a:pt x="5162" y="10660"/>
                      <a:pt x="5169" y="10658"/>
                      <a:pt x="5177" y="10658"/>
                    </a:cubicBezTo>
                    <a:close/>
                    <a:moveTo>
                      <a:pt x="17497" y="11536"/>
                    </a:moveTo>
                    <a:lnTo>
                      <a:pt x="17494" y="11538"/>
                    </a:lnTo>
                    <a:cubicBezTo>
                      <a:pt x="17495" y="11537"/>
                      <a:pt x="17496" y="11537"/>
                      <a:pt x="17497" y="11536"/>
                    </a:cubicBezTo>
                    <a:close/>
                    <a:moveTo>
                      <a:pt x="6431" y="11743"/>
                    </a:moveTo>
                    <a:cubicBezTo>
                      <a:pt x="6438" y="11743"/>
                      <a:pt x="6450" y="11748"/>
                      <a:pt x="6467" y="11760"/>
                    </a:cubicBezTo>
                    <a:cubicBezTo>
                      <a:pt x="6505" y="11792"/>
                      <a:pt x="6489" y="11819"/>
                      <a:pt x="6460" y="11819"/>
                    </a:cubicBezTo>
                    <a:cubicBezTo>
                      <a:pt x="6449" y="11819"/>
                      <a:pt x="6435" y="11815"/>
                      <a:pt x="6422" y="11805"/>
                    </a:cubicBezTo>
                    <a:cubicBezTo>
                      <a:pt x="6416" y="11779"/>
                      <a:pt x="6409" y="11743"/>
                      <a:pt x="6431" y="11743"/>
                    </a:cubicBezTo>
                    <a:close/>
                    <a:moveTo>
                      <a:pt x="17847" y="11934"/>
                    </a:moveTo>
                    <a:cubicBezTo>
                      <a:pt x="17860" y="11934"/>
                      <a:pt x="17875" y="11943"/>
                      <a:pt x="17886" y="11965"/>
                    </a:cubicBezTo>
                    <a:cubicBezTo>
                      <a:pt x="17880" y="11989"/>
                      <a:pt x="17870" y="12021"/>
                      <a:pt x="17854" y="12021"/>
                    </a:cubicBezTo>
                    <a:cubicBezTo>
                      <a:pt x="17845" y="12021"/>
                      <a:pt x="17835" y="12013"/>
                      <a:pt x="17824" y="11992"/>
                    </a:cubicBezTo>
                    <a:lnTo>
                      <a:pt x="17832" y="11992"/>
                    </a:lnTo>
                    <a:cubicBezTo>
                      <a:pt x="17817" y="11955"/>
                      <a:pt x="17829" y="11934"/>
                      <a:pt x="17847" y="11934"/>
                    </a:cubicBezTo>
                    <a:close/>
                    <a:moveTo>
                      <a:pt x="7776" y="12696"/>
                    </a:moveTo>
                    <a:cubicBezTo>
                      <a:pt x="7792" y="12733"/>
                      <a:pt x="7811" y="12754"/>
                      <a:pt x="7831" y="12754"/>
                    </a:cubicBezTo>
                    <a:cubicBezTo>
                      <a:pt x="7845" y="12754"/>
                      <a:pt x="7860" y="12744"/>
                      <a:pt x="7874" y="12722"/>
                    </a:cubicBezTo>
                    <a:lnTo>
                      <a:pt x="7839" y="12696"/>
                    </a:lnTo>
                    <a:close/>
                    <a:moveTo>
                      <a:pt x="18358" y="13016"/>
                    </a:moveTo>
                    <a:cubicBezTo>
                      <a:pt x="18357" y="13017"/>
                      <a:pt x="18356" y="13017"/>
                      <a:pt x="18355" y="13018"/>
                    </a:cubicBezTo>
                    <a:lnTo>
                      <a:pt x="18355" y="13018"/>
                    </a:lnTo>
                    <a:cubicBezTo>
                      <a:pt x="18356" y="13018"/>
                      <a:pt x="18357" y="13017"/>
                      <a:pt x="18358" y="13016"/>
                    </a:cubicBezTo>
                    <a:close/>
                    <a:moveTo>
                      <a:pt x="18305" y="13129"/>
                    </a:moveTo>
                    <a:cubicBezTo>
                      <a:pt x="18319" y="13129"/>
                      <a:pt x="18334" y="13135"/>
                      <a:pt x="18340" y="13165"/>
                    </a:cubicBezTo>
                    <a:lnTo>
                      <a:pt x="18340" y="13165"/>
                    </a:lnTo>
                    <a:cubicBezTo>
                      <a:pt x="18340" y="13166"/>
                      <a:pt x="18340" y="13167"/>
                      <a:pt x="18340" y="13168"/>
                    </a:cubicBezTo>
                    <a:cubicBezTo>
                      <a:pt x="18340" y="13168"/>
                      <a:pt x="18340" y="13168"/>
                      <a:pt x="18340" y="13168"/>
                    </a:cubicBezTo>
                    <a:lnTo>
                      <a:pt x="18340" y="13168"/>
                    </a:lnTo>
                    <a:cubicBezTo>
                      <a:pt x="18341" y="13168"/>
                      <a:pt x="18342" y="13169"/>
                      <a:pt x="18343" y="13170"/>
                    </a:cubicBezTo>
                    <a:lnTo>
                      <a:pt x="18343" y="13170"/>
                    </a:lnTo>
                    <a:cubicBezTo>
                      <a:pt x="18366" y="13189"/>
                      <a:pt x="18368" y="13217"/>
                      <a:pt x="18357" y="13217"/>
                    </a:cubicBezTo>
                    <a:cubicBezTo>
                      <a:pt x="18353" y="13217"/>
                      <a:pt x="18347" y="13213"/>
                      <a:pt x="18340" y="13203"/>
                    </a:cubicBezTo>
                    <a:cubicBezTo>
                      <a:pt x="18305" y="13159"/>
                      <a:pt x="18296" y="13159"/>
                      <a:pt x="18278" y="13132"/>
                    </a:cubicBezTo>
                    <a:cubicBezTo>
                      <a:pt x="18285" y="13132"/>
                      <a:pt x="18295" y="13129"/>
                      <a:pt x="18305" y="13129"/>
                    </a:cubicBezTo>
                    <a:close/>
                    <a:moveTo>
                      <a:pt x="18225" y="13283"/>
                    </a:moveTo>
                    <a:cubicBezTo>
                      <a:pt x="18225" y="13283"/>
                      <a:pt x="18224" y="13283"/>
                      <a:pt x="18224" y="13283"/>
                    </a:cubicBezTo>
                    <a:cubicBezTo>
                      <a:pt x="18224" y="13283"/>
                      <a:pt x="18225" y="13283"/>
                      <a:pt x="18225" y="13283"/>
                    </a:cubicBezTo>
                    <a:close/>
                    <a:moveTo>
                      <a:pt x="9531" y="13934"/>
                    </a:moveTo>
                    <a:cubicBezTo>
                      <a:pt x="9530" y="13935"/>
                      <a:pt x="9529" y="13936"/>
                      <a:pt x="9529" y="13937"/>
                    </a:cubicBezTo>
                    <a:lnTo>
                      <a:pt x="9529" y="13937"/>
                    </a:lnTo>
                    <a:cubicBezTo>
                      <a:pt x="9530" y="13936"/>
                      <a:pt x="9530" y="13935"/>
                      <a:pt x="9531" y="13934"/>
                    </a:cubicBezTo>
                    <a:close/>
                    <a:moveTo>
                      <a:pt x="7079" y="12133"/>
                    </a:moveTo>
                    <a:cubicBezTo>
                      <a:pt x="7030" y="12133"/>
                      <a:pt x="6975" y="12208"/>
                      <a:pt x="7020" y="12260"/>
                    </a:cubicBezTo>
                    <a:lnTo>
                      <a:pt x="7020" y="12260"/>
                    </a:lnTo>
                    <a:lnTo>
                      <a:pt x="6984" y="12223"/>
                    </a:lnTo>
                    <a:cubicBezTo>
                      <a:pt x="6955" y="12207"/>
                      <a:pt x="6919" y="12196"/>
                      <a:pt x="6894" y="12196"/>
                    </a:cubicBezTo>
                    <a:cubicBezTo>
                      <a:pt x="6865" y="12196"/>
                      <a:pt x="6852" y="12212"/>
                      <a:pt x="6886" y="12250"/>
                    </a:cubicBezTo>
                    <a:cubicBezTo>
                      <a:pt x="6939" y="12295"/>
                      <a:pt x="6992" y="12330"/>
                      <a:pt x="7046" y="12366"/>
                    </a:cubicBezTo>
                    <a:cubicBezTo>
                      <a:pt x="7117" y="12411"/>
                      <a:pt x="7135" y="12419"/>
                      <a:pt x="7188" y="12419"/>
                    </a:cubicBezTo>
                    <a:cubicBezTo>
                      <a:pt x="7190" y="12419"/>
                      <a:pt x="7192" y="12419"/>
                      <a:pt x="7194" y="12419"/>
                    </a:cubicBezTo>
                    <a:cubicBezTo>
                      <a:pt x="7227" y="12419"/>
                      <a:pt x="7260" y="12471"/>
                      <a:pt x="7293" y="12471"/>
                    </a:cubicBezTo>
                    <a:cubicBezTo>
                      <a:pt x="7303" y="12471"/>
                      <a:pt x="7312" y="12467"/>
                      <a:pt x="7322" y="12455"/>
                    </a:cubicBezTo>
                    <a:lnTo>
                      <a:pt x="7322" y="12455"/>
                    </a:lnTo>
                    <a:cubicBezTo>
                      <a:pt x="7277" y="12509"/>
                      <a:pt x="7420" y="12624"/>
                      <a:pt x="7473" y="12678"/>
                    </a:cubicBezTo>
                    <a:cubicBezTo>
                      <a:pt x="7500" y="12704"/>
                      <a:pt x="7527" y="12731"/>
                      <a:pt x="7545" y="12758"/>
                    </a:cubicBezTo>
                    <a:cubicBezTo>
                      <a:pt x="7527" y="12785"/>
                      <a:pt x="7545" y="12838"/>
                      <a:pt x="7580" y="12865"/>
                    </a:cubicBezTo>
                    <a:lnTo>
                      <a:pt x="7616" y="12820"/>
                    </a:lnTo>
                    <a:cubicBezTo>
                      <a:pt x="7678" y="12865"/>
                      <a:pt x="7652" y="12900"/>
                      <a:pt x="7714" y="12936"/>
                    </a:cubicBezTo>
                    <a:cubicBezTo>
                      <a:pt x="7767" y="12963"/>
                      <a:pt x="7830" y="12981"/>
                      <a:pt x="7883" y="12981"/>
                    </a:cubicBezTo>
                    <a:cubicBezTo>
                      <a:pt x="7901" y="12981"/>
                      <a:pt x="7903" y="12973"/>
                      <a:pt x="7910" y="12973"/>
                    </a:cubicBezTo>
                    <a:cubicBezTo>
                      <a:pt x="7914" y="12973"/>
                      <a:pt x="7919" y="12975"/>
                      <a:pt x="7928" y="12981"/>
                    </a:cubicBezTo>
                    <a:cubicBezTo>
                      <a:pt x="7945" y="12998"/>
                      <a:pt x="7972" y="13025"/>
                      <a:pt x="7990" y="13052"/>
                    </a:cubicBezTo>
                    <a:cubicBezTo>
                      <a:pt x="8026" y="13105"/>
                      <a:pt x="8061" y="13177"/>
                      <a:pt x="8124" y="13185"/>
                    </a:cubicBezTo>
                    <a:cubicBezTo>
                      <a:pt x="8195" y="13203"/>
                      <a:pt x="8266" y="13248"/>
                      <a:pt x="8320" y="13301"/>
                    </a:cubicBezTo>
                    <a:cubicBezTo>
                      <a:pt x="8346" y="13319"/>
                      <a:pt x="8328" y="13390"/>
                      <a:pt x="8364" y="13399"/>
                    </a:cubicBezTo>
                    <a:cubicBezTo>
                      <a:pt x="8370" y="13400"/>
                      <a:pt x="8375" y="13401"/>
                      <a:pt x="8380" y="13401"/>
                    </a:cubicBezTo>
                    <a:cubicBezTo>
                      <a:pt x="8429" y="13401"/>
                      <a:pt x="8409" y="13341"/>
                      <a:pt x="8436" y="13341"/>
                    </a:cubicBezTo>
                    <a:cubicBezTo>
                      <a:pt x="8444" y="13341"/>
                      <a:pt x="8458" y="13347"/>
                      <a:pt x="8480" y="13364"/>
                    </a:cubicBezTo>
                    <a:cubicBezTo>
                      <a:pt x="8578" y="13435"/>
                      <a:pt x="8373" y="13435"/>
                      <a:pt x="8480" y="13515"/>
                    </a:cubicBezTo>
                    <a:cubicBezTo>
                      <a:pt x="8494" y="13523"/>
                      <a:pt x="8504" y="13526"/>
                      <a:pt x="8512" y="13526"/>
                    </a:cubicBezTo>
                    <a:cubicBezTo>
                      <a:pt x="8533" y="13526"/>
                      <a:pt x="8533" y="13503"/>
                      <a:pt x="8549" y="13503"/>
                    </a:cubicBezTo>
                    <a:cubicBezTo>
                      <a:pt x="8552" y="13503"/>
                      <a:pt x="8555" y="13504"/>
                      <a:pt x="8560" y="13506"/>
                    </a:cubicBezTo>
                    <a:cubicBezTo>
                      <a:pt x="8640" y="13542"/>
                      <a:pt x="8712" y="13595"/>
                      <a:pt x="8774" y="13649"/>
                    </a:cubicBezTo>
                    <a:cubicBezTo>
                      <a:pt x="8899" y="13782"/>
                      <a:pt x="9041" y="13898"/>
                      <a:pt x="9192" y="13996"/>
                    </a:cubicBezTo>
                    <a:cubicBezTo>
                      <a:pt x="9215" y="14007"/>
                      <a:pt x="9232" y="14011"/>
                      <a:pt x="9246" y="14011"/>
                    </a:cubicBezTo>
                    <a:cubicBezTo>
                      <a:pt x="9266" y="14011"/>
                      <a:pt x="9283" y="14005"/>
                      <a:pt x="9308" y="14005"/>
                    </a:cubicBezTo>
                    <a:cubicBezTo>
                      <a:pt x="9406" y="14014"/>
                      <a:pt x="9326" y="14041"/>
                      <a:pt x="9335" y="14067"/>
                    </a:cubicBezTo>
                    <a:cubicBezTo>
                      <a:pt x="9353" y="14094"/>
                      <a:pt x="9469" y="14139"/>
                      <a:pt x="9504" y="14139"/>
                    </a:cubicBezTo>
                    <a:cubicBezTo>
                      <a:pt x="9525" y="14132"/>
                      <a:pt x="9539" y="14128"/>
                      <a:pt x="9549" y="14128"/>
                    </a:cubicBezTo>
                    <a:cubicBezTo>
                      <a:pt x="9577" y="14128"/>
                      <a:pt x="9569" y="14155"/>
                      <a:pt x="9575" y="14201"/>
                    </a:cubicBezTo>
                    <a:cubicBezTo>
                      <a:pt x="9575" y="14201"/>
                      <a:pt x="9576" y="14202"/>
                      <a:pt x="9577" y="14202"/>
                    </a:cubicBezTo>
                    <a:cubicBezTo>
                      <a:pt x="9590" y="14202"/>
                      <a:pt x="9691" y="14147"/>
                      <a:pt x="9682" y="14139"/>
                    </a:cubicBezTo>
                    <a:lnTo>
                      <a:pt x="9682" y="14139"/>
                    </a:lnTo>
                    <a:cubicBezTo>
                      <a:pt x="9709" y="14156"/>
                      <a:pt x="9682" y="14210"/>
                      <a:pt x="9682" y="14228"/>
                    </a:cubicBezTo>
                    <a:cubicBezTo>
                      <a:pt x="9682" y="14263"/>
                      <a:pt x="9763" y="14281"/>
                      <a:pt x="9798" y="14290"/>
                    </a:cubicBezTo>
                    <a:cubicBezTo>
                      <a:pt x="9825" y="14299"/>
                      <a:pt x="10021" y="14370"/>
                      <a:pt x="9950" y="14406"/>
                    </a:cubicBezTo>
                    <a:cubicBezTo>
                      <a:pt x="9887" y="14441"/>
                      <a:pt x="10074" y="14477"/>
                      <a:pt x="10119" y="14486"/>
                    </a:cubicBezTo>
                    <a:cubicBezTo>
                      <a:pt x="10217" y="14530"/>
                      <a:pt x="10110" y="14655"/>
                      <a:pt x="10217" y="14655"/>
                    </a:cubicBezTo>
                    <a:cubicBezTo>
                      <a:pt x="10252" y="14602"/>
                      <a:pt x="10172" y="14450"/>
                      <a:pt x="10146" y="14388"/>
                    </a:cubicBezTo>
                    <a:cubicBezTo>
                      <a:pt x="10146" y="14388"/>
                      <a:pt x="10095" y="14286"/>
                      <a:pt x="10072" y="14286"/>
                    </a:cubicBezTo>
                    <a:cubicBezTo>
                      <a:pt x="10069" y="14286"/>
                      <a:pt x="10067" y="14287"/>
                      <a:pt x="10065" y="14290"/>
                    </a:cubicBezTo>
                    <a:cubicBezTo>
                      <a:pt x="10030" y="14290"/>
                      <a:pt x="9994" y="14272"/>
                      <a:pt x="9976" y="14245"/>
                    </a:cubicBezTo>
                    <a:cubicBezTo>
                      <a:pt x="9941" y="14201"/>
                      <a:pt x="9896" y="14139"/>
                      <a:pt x="9825" y="14121"/>
                    </a:cubicBezTo>
                    <a:cubicBezTo>
                      <a:pt x="9754" y="14103"/>
                      <a:pt x="9745" y="14130"/>
                      <a:pt x="9718" y="14067"/>
                    </a:cubicBezTo>
                    <a:cubicBezTo>
                      <a:pt x="9648" y="14023"/>
                      <a:pt x="9482" y="14014"/>
                      <a:pt x="9529" y="13937"/>
                    </a:cubicBezTo>
                    <a:lnTo>
                      <a:pt x="9529" y="13937"/>
                    </a:lnTo>
                    <a:cubicBezTo>
                      <a:pt x="9523" y="13946"/>
                      <a:pt x="9515" y="13949"/>
                      <a:pt x="9505" y="13949"/>
                    </a:cubicBezTo>
                    <a:cubicBezTo>
                      <a:pt x="9456" y="13949"/>
                      <a:pt x="9368" y="13850"/>
                      <a:pt x="9317" y="13836"/>
                    </a:cubicBezTo>
                    <a:cubicBezTo>
                      <a:pt x="9305" y="13830"/>
                      <a:pt x="9297" y="13827"/>
                      <a:pt x="9291" y="13827"/>
                    </a:cubicBezTo>
                    <a:cubicBezTo>
                      <a:pt x="9272" y="13827"/>
                      <a:pt x="9278" y="13853"/>
                      <a:pt x="9237" y="13853"/>
                    </a:cubicBezTo>
                    <a:cubicBezTo>
                      <a:pt x="9184" y="13845"/>
                      <a:pt x="9192" y="13782"/>
                      <a:pt x="9201" y="13764"/>
                    </a:cubicBezTo>
                    <a:cubicBezTo>
                      <a:pt x="9255" y="13693"/>
                      <a:pt x="9130" y="13693"/>
                      <a:pt x="9068" y="13658"/>
                    </a:cubicBezTo>
                    <a:cubicBezTo>
                      <a:pt x="8997" y="13604"/>
                      <a:pt x="8934" y="13551"/>
                      <a:pt x="8872" y="13488"/>
                    </a:cubicBezTo>
                    <a:cubicBezTo>
                      <a:pt x="8854" y="13488"/>
                      <a:pt x="8916" y="13515"/>
                      <a:pt x="8863" y="13515"/>
                    </a:cubicBezTo>
                    <a:cubicBezTo>
                      <a:pt x="8836" y="13506"/>
                      <a:pt x="8818" y="13497"/>
                      <a:pt x="8801" y="13479"/>
                    </a:cubicBezTo>
                    <a:cubicBezTo>
                      <a:pt x="8765" y="13462"/>
                      <a:pt x="8712" y="13426"/>
                      <a:pt x="8703" y="13390"/>
                    </a:cubicBezTo>
                    <a:cubicBezTo>
                      <a:pt x="8694" y="13355"/>
                      <a:pt x="8712" y="13346"/>
                      <a:pt x="8649" y="13319"/>
                    </a:cubicBezTo>
                    <a:cubicBezTo>
                      <a:pt x="8642" y="13318"/>
                      <a:pt x="8636" y="13317"/>
                      <a:pt x="8630" y="13317"/>
                    </a:cubicBezTo>
                    <a:cubicBezTo>
                      <a:pt x="8607" y="13317"/>
                      <a:pt x="8589" y="13325"/>
                      <a:pt x="8572" y="13325"/>
                    </a:cubicBezTo>
                    <a:cubicBezTo>
                      <a:pt x="8565" y="13325"/>
                      <a:pt x="8558" y="13324"/>
                      <a:pt x="8551" y="13319"/>
                    </a:cubicBezTo>
                    <a:cubicBezTo>
                      <a:pt x="8489" y="13301"/>
                      <a:pt x="8453" y="13212"/>
                      <a:pt x="8418" y="13177"/>
                    </a:cubicBezTo>
                    <a:cubicBezTo>
                      <a:pt x="8382" y="13132"/>
                      <a:pt x="8337" y="13087"/>
                      <a:pt x="8284" y="13052"/>
                    </a:cubicBezTo>
                    <a:cubicBezTo>
                      <a:pt x="8239" y="13016"/>
                      <a:pt x="8186" y="12989"/>
                      <a:pt x="8124" y="12972"/>
                    </a:cubicBezTo>
                    <a:cubicBezTo>
                      <a:pt x="8097" y="12963"/>
                      <a:pt x="8026" y="12972"/>
                      <a:pt x="8008" y="12954"/>
                    </a:cubicBezTo>
                    <a:cubicBezTo>
                      <a:pt x="8017" y="12954"/>
                      <a:pt x="8070" y="12927"/>
                      <a:pt x="8070" y="12918"/>
                    </a:cubicBezTo>
                    <a:cubicBezTo>
                      <a:pt x="8070" y="12900"/>
                      <a:pt x="7972" y="12829"/>
                      <a:pt x="7954" y="12820"/>
                    </a:cubicBezTo>
                    <a:cubicBezTo>
                      <a:pt x="7947" y="12816"/>
                      <a:pt x="7941" y="12815"/>
                      <a:pt x="7935" y="12815"/>
                    </a:cubicBezTo>
                    <a:cubicBezTo>
                      <a:pt x="7924" y="12815"/>
                      <a:pt x="7916" y="12822"/>
                      <a:pt x="7904" y="12822"/>
                    </a:cubicBezTo>
                    <a:cubicBezTo>
                      <a:pt x="7897" y="12822"/>
                      <a:pt x="7887" y="12819"/>
                      <a:pt x="7874" y="12811"/>
                    </a:cubicBezTo>
                    <a:cubicBezTo>
                      <a:pt x="7830" y="12785"/>
                      <a:pt x="7803" y="12758"/>
                      <a:pt x="7776" y="12722"/>
                    </a:cubicBezTo>
                    <a:cubicBezTo>
                      <a:pt x="7696" y="12633"/>
                      <a:pt x="7732" y="12589"/>
                      <a:pt x="7607" y="12544"/>
                    </a:cubicBezTo>
                    <a:cubicBezTo>
                      <a:pt x="7554" y="12535"/>
                      <a:pt x="7500" y="12509"/>
                      <a:pt x="7456" y="12464"/>
                    </a:cubicBezTo>
                    <a:cubicBezTo>
                      <a:pt x="7452" y="12460"/>
                      <a:pt x="7446" y="12459"/>
                      <a:pt x="7439" y="12459"/>
                    </a:cubicBezTo>
                    <a:cubicBezTo>
                      <a:pt x="7426" y="12459"/>
                      <a:pt x="7409" y="12463"/>
                      <a:pt x="7391" y="12463"/>
                    </a:cubicBezTo>
                    <a:cubicBezTo>
                      <a:pt x="7374" y="12463"/>
                      <a:pt x="7356" y="12459"/>
                      <a:pt x="7340" y="12446"/>
                    </a:cubicBezTo>
                    <a:cubicBezTo>
                      <a:pt x="7349" y="12428"/>
                      <a:pt x="7429" y="12402"/>
                      <a:pt x="7358" y="12375"/>
                    </a:cubicBezTo>
                    <a:cubicBezTo>
                      <a:pt x="7320" y="12360"/>
                      <a:pt x="7288" y="12357"/>
                      <a:pt x="7252" y="12357"/>
                    </a:cubicBezTo>
                    <a:lnTo>
                      <a:pt x="7252" y="12357"/>
                    </a:lnTo>
                    <a:cubicBezTo>
                      <a:pt x="7303" y="12350"/>
                      <a:pt x="7159" y="12265"/>
                      <a:pt x="7135" y="12232"/>
                    </a:cubicBezTo>
                    <a:cubicBezTo>
                      <a:pt x="7099" y="12188"/>
                      <a:pt x="7171" y="12188"/>
                      <a:pt x="7108" y="12143"/>
                    </a:cubicBezTo>
                    <a:cubicBezTo>
                      <a:pt x="7099" y="12136"/>
                      <a:pt x="7089" y="12133"/>
                      <a:pt x="7079" y="12133"/>
                    </a:cubicBezTo>
                    <a:close/>
                    <a:moveTo>
                      <a:pt x="18625" y="14715"/>
                    </a:moveTo>
                    <a:cubicBezTo>
                      <a:pt x="18625" y="14716"/>
                      <a:pt x="18625" y="14717"/>
                      <a:pt x="18625" y="14717"/>
                    </a:cubicBezTo>
                    <a:cubicBezTo>
                      <a:pt x="18625" y="14717"/>
                      <a:pt x="18625" y="14716"/>
                      <a:pt x="18625" y="14715"/>
                    </a:cubicBezTo>
                    <a:close/>
                    <a:moveTo>
                      <a:pt x="18554" y="14842"/>
                    </a:moveTo>
                    <a:cubicBezTo>
                      <a:pt x="18572" y="14842"/>
                      <a:pt x="18581" y="14851"/>
                      <a:pt x="18572" y="14896"/>
                    </a:cubicBezTo>
                    <a:cubicBezTo>
                      <a:pt x="18572" y="14929"/>
                      <a:pt x="18564" y="14977"/>
                      <a:pt x="18535" y="14977"/>
                    </a:cubicBezTo>
                    <a:cubicBezTo>
                      <a:pt x="18532" y="14977"/>
                      <a:pt x="18530" y="14976"/>
                      <a:pt x="18527" y="14976"/>
                    </a:cubicBezTo>
                    <a:cubicBezTo>
                      <a:pt x="18536" y="14931"/>
                      <a:pt x="18545" y="14887"/>
                      <a:pt x="18554" y="14842"/>
                    </a:cubicBezTo>
                    <a:close/>
                    <a:moveTo>
                      <a:pt x="18011" y="15812"/>
                    </a:moveTo>
                    <a:cubicBezTo>
                      <a:pt x="18008" y="15814"/>
                      <a:pt x="18005" y="15818"/>
                      <a:pt x="18002" y="15822"/>
                    </a:cubicBezTo>
                    <a:cubicBezTo>
                      <a:pt x="18005" y="15819"/>
                      <a:pt x="18008" y="15816"/>
                      <a:pt x="18011" y="15812"/>
                    </a:cubicBezTo>
                    <a:close/>
                    <a:moveTo>
                      <a:pt x="12750" y="15851"/>
                    </a:moveTo>
                    <a:cubicBezTo>
                      <a:pt x="12751" y="15854"/>
                      <a:pt x="12753" y="15856"/>
                      <a:pt x="12755" y="15858"/>
                    </a:cubicBezTo>
                    <a:cubicBezTo>
                      <a:pt x="12754" y="15856"/>
                      <a:pt x="12752" y="15854"/>
                      <a:pt x="12750" y="15851"/>
                    </a:cubicBezTo>
                    <a:close/>
                    <a:moveTo>
                      <a:pt x="13584" y="15938"/>
                    </a:moveTo>
                    <a:lnTo>
                      <a:pt x="13584" y="15938"/>
                    </a:lnTo>
                    <a:cubicBezTo>
                      <a:pt x="13583" y="15939"/>
                      <a:pt x="13583" y="15940"/>
                      <a:pt x="13582" y="15941"/>
                    </a:cubicBezTo>
                    <a:lnTo>
                      <a:pt x="13582" y="15941"/>
                    </a:lnTo>
                    <a:cubicBezTo>
                      <a:pt x="13583" y="15940"/>
                      <a:pt x="13583" y="15939"/>
                      <a:pt x="13584" y="15938"/>
                    </a:cubicBezTo>
                    <a:close/>
                    <a:moveTo>
                      <a:pt x="18413" y="15929"/>
                    </a:moveTo>
                    <a:cubicBezTo>
                      <a:pt x="18403" y="15929"/>
                      <a:pt x="18394" y="15941"/>
                      <a:pt x="18376" y="15964"/>
                    </a:cubicBezTo>
                    <a:cubicBezTo>
                      <a:pt x="18376" y="15964"/>
                      <a:pt x="18312" y="16036"/>
                      <a:pt x="18328" y="16036"/>
                    </a:cubicBezTo>
                    <a:cubicBezTo>
                      <a:pt x="18329" y="16036"/>
                      <a:pt x="18330" y="16036"/>
                      <a:pt x="18331" y="16036"/>
                    </a:cubicBezTo>
                    <a:cubicBezTo>
                      <a:pt x="18376" y="16027"/>
                      <a:pt x="18394" y="15982"/>
                      <a:pt x="18429" y="15938"/>
                    </a:cubicBezTo>
                    <a:cubicBezTo>
                      <a:pt x="18423" y="15932"/>
                      <a:pt x="18418" y="15929"/>
                      <a:pt x="18413" y="15929"/>
                    </a:cubicBezTo>
                    <a:close/>
                    <a:moveTo>
                      <a:pt x="13406" y="16000"/>
                    </a:moveTo>
                    <a:lnTo>
                      <a:pt x="13406" y="16000"/>
                    </a:lnTo>
                    <a:cubicBezTo>
                      <a:pt x="13459" y="16018"/>
                      <a:pt x="13504" y="16018"/>
                      <a:pt x="13486" y="16054"/>
                    </a:cubicBezTo>
                    <a:lnTo>
                      <a:pt x="13441" y="16045"/>
                    </a:lnTo>
                    <a:lnTo>
                      <a:pt x="13406" y="16000"/>
                    </a:lnTo>
                    <a:close/>
                    <a:moveTo>
                      <a:pt x="14546" y="16196"/>
                    </a:moveTo>
                    <a:cubicBezTo>
                      <a:pt x="14545" y="16199"/>
                      <a:pt x="14544" y="16202"/>
                      <a:pt x="14543" y="16204"/>
                    </a:cubicBezTo>
                    <a:lnTo>
                      <a:pt x="14543" y="16204"/>
                    </a:lnTo>
                    <a:cubicBezTo>
                      <a:pt x="14544" y="16202"/>
                      <a:pt x="14545" y="16199"/>
                      <a:pt x="14546" y="16196"/>
                    </a:cubicBezTo>
                    <a:close/>
                    <a:moveTo>
                      <a:pt x="13834" y="16277"/>
                    </a:moveTo>
                    <a:cubicBezTo>
                      <a:pt x="13801" y="16277"/>
                      <a:pt x="13802" y="16292"/>
                      <a:pt x="13833" y="16330"/>
                    </a:cubicBezTo>
                    <a:cubicBezTo>
                      <a:pt x="13869" y="16321"/>
                      <a:pt x="13895" y="16321"/>
                      <a:pt x="13895" y="16285"/>
                    </a:cubicBezTo>
                    <a:cubicBezTo>
                      <a:pt x="13868" y="16280"/>
                      <a:pt x="13848" y="16277"/>
                      <a:pt x="13834" y="16277"/>
                    </a:cubicBezTo>
                    <a:close/>
                    <a:moveTo>
                      <a:pt x="14102" y="16326"/>
                    </a:moveTo>
                    <a:cubicBezTo>
                      <a:pt x="14059" y="16326"/>
                      <a:pt x="14071" y="16368"/>
                      <a:pt x="14109" y="16383"/>
                    </a:cubicBezTo>
                    <a:cubicBezTo>
                      <a:pt x="14117" y="16386"/>
                      <a:pt x="14124" y="16387"/>
                      <a:pt x="14130" y="16387"/>
                    </a:cubicBezTo>
                    <a:cubicBezTo>
                      <a:pt x="14168" y="16387"/>
                      <a:pt x="14181" y="16345"/>
                      <a:pt x="14127" y="16330"/>
                    </a:cubicBezTo>
                    <a:cubicBezTo>
                      <a:pt x="14117" y="16327"/>
                      <a:pt x="14109" y="16326"/>
                      <a:pt x="14102" y="16326"/>
                    </a:cubicBezTo>
                    <a:close/>
                    <a:moveTo>
                      <a:pt x="15700" y="16415"/>
                    </a:moveTo>
                    <a:cubicBezTo>
                      <a:pt x="15696" y="16415"/>
                      <a:pt x="15693" y="16417"/>
                      <a:pt x="15692" y="16421"/>
                    </a:cubicBezTo>
                    <a:lnTo>
                      <a:pt x="15692" y="16421"/>
                    </a:lnTo>
                    <a:cubicBezTo>
                      <a:pt x="15708" y="16419"/>
                      <a:pt x="15718" y="16419"/>
                      <a:pt x="15713" y="16419"/>
                    </a:cubicBezTo>
                    <a:cubicBezTo>
                      <a:pt x="15708" y="16416"/>
                      <a:pt x="15704" y="16415"/>
                      <a:pt x="15700" y="16415"/>
                    </a:cubicBezTo>
                    <a:close/>
                    <a:moveTo>
                      <a:pt x="2318" y="1"/>
                    </a:moveTo>
                    <a:cubicBezTo>
                      <a:pt x="2281" y="1"/>
                      <a:pt x="2245" y="3"/>
                      <a:pt x="2236" y="12"/>
                    </a:cubicBezTo>
                    <a:cubicBezTo>
                      <a:pt x="2209" y="53"/>
                      <a:pt x="2208" y="83"/>
                      <a:pt x="2156" y="83"/>
                    </a:cubicBezTo>
                    <a:cubicBezTo>
                      <a:pt x="2141" y="83"/>
                      <a:pt x="2121" y="80"/>
                      <a:pt x="2093" y="74"/>
                    </a:cubicBezTo>
                    <a:cubicBezTo>
                      <a:pt x="2059" y="68"/>
                      <a:pt x="2024" y="65"/>
                      <a:pt x="1989" y="65"/>
                    </a:cubicBezTo>
                    <a:cubicBezTo>
                      <a:pt x="1926" y="65"/>
                      <a:pt x="1863" y="75"/>
                      <a:pt x="1800" y="92"/>
                    </a:cubicBezTo>
                    <a:cubicBezTo>
                      <a:pt x="1737" y="101"/>
                      <a:pt x="1702" y="172"/>
                      <a:pt x="1657" y="181"/>
                    </a:cubicBezTo>
                    <a:cubicBezTo>
                      <a:pt x="1584" y="181"/>
                      <a:pt x="1548" y="107"/>
                      <a:pt x="1475" y="107"/>
                    </a:cubicBezTo>
                    <a:cubicBezTo>
                      <a:pt x="1468" y="107"/>
                      <a:pt x="1460" y="108"/>
                      <a:pt x="1452" y="110"/>
                    </a:cubicBezTo>
                    <a:cubicBezTo>
                      <a:pt x="1399" y="119"/>
                      <a:pt x="1452" y="163"/>
                      <a:pt x="1452" y="181"/>
                    </a:cubicBezTo>
                    <a:cubicBezTo>
                      <a:pt x="1449" y="182"/>
                      <a:pt x="1446" y="182"/>
                      <a:pt x="1443" y="182"/>
                    </a:cubicBezTo>
                    <a:cubicBezTo>
                      <a:pt x="1412" y="182"/>
                      <a:pt x="1381" y="152"/>
                      <a:pt x="1353" y="152"/>
                    </a:cubicBezTo>
                    <a:cubicBezTo>
                      <a:pt x="1344" y="152"/>
                      <a:pt x="1336" y="155"/>
                      <a:pt x="1327" y="163"/>
                    </a:cubicBezTo>
                    <a:cubicBezTo>
                      <a:pt x="1311" y="172"/>
                      <a:pt x="1341" y="307"/>
                      <a:pt x="1270" y="307"/>
                    </a:cubicBezTo>
                    <a:cubicBezTo>
                      <a:pt x="1266" y="307"/>
                      <a:pt x="1261" y="307"/>
                      <a:pt x="1256" y="306"/>
                    </a:cubicBezTo>
                    <a:cubicBezTo>
                      <a:pt x="1223" y="297"/>
                      <a:pt x="1236" y="251"/>
                      <a:pt x="1182" y="251"/>
                    </a:cubicBezTo>
                    <a:cubicBezTo>
                      <a:pt x="1178" y="251"/>
                      <a:pt x="1173" y="252"/>
                      <a:pt x="1167" y="252"/>
                    </a:cubicBezTo>
                    <a:cubicBezTo>
                      <a:pt x="1132" y="261"/>
                      <a:pt x="1105" y="270"/>
                      <a:pt x="1069" y="297"/>
                    </a:cubicBezTo>
                    <a:cubicBezTo>
                      <a:pt x="1016" y="341"/>
                      <a:pt x="1123" y="359"/>
                      <a:pt x="1007" y="421"/>
                    </a:cubicBezTo>
                    <a:cubicBezTo>
                      <a:pt x="999" y="391"/>
                      <a:pt x="971" y="366"/>
                      <a:pt x="941" y="366"/>
                    </a:cubicBezTo>
                    <a:cubicBezTo>
                      <a:pt x="936" y="366"/>
                      <a:pt x="931" y="367"/>
                      <a:pt x="927" y="368"/>
                    </a:cubicBezTo>
                    <a:cubicBezTo>
                      <a:pt x="873" y="377"/>
                      <a:pt x="784" y="404"/>
                      <a:pt x="811" y="457"/>
                    </a:cubicBezTo>
                    <a:cubicBezTo>
                      <a:pt x="800" y="438"/>
                      <a:pt x="787" y="430"/>
                      <a:pt x="773" y="430"/>
                    </a:cubicBezTo>
                    <a:cubicBezTo>
                      <a:pt x="741" y="430"/>
                      <a:pt x="705" y="473"/>
                      <a:pt x="686" y="528"/>
                    </a:cubicBezTo>
                    <a:cubicBezTo>
                      <a:pt x="682" y="524"/>
                      <a:pt x="677" y="521"/>
                      <a:pt x="671" y="521"/>
                    </a:cubicBezTo>
                    <a:cubicBezTo>
                      <a:pt x="608" y="521"/>
                      <a:pt x="445" y="745"/>
                      <a:pt x="437" y="778"/>
                    </a:cubicBezTo>
                    <a:cubicBezTo>
                      <a:pt x="471" y="736"/>
                      <a:pt x="499" y="719"/>
                      <a:pt x="514" y="719"/>
                    </a:cubicBezTo>
                    <a:cubicBezTo>
                      <a:pt x="538" y="719"/>
                      <a:pt x="529" y="762"/>
                      <a:pt x="463" y="822"/>
                    </a:cubicBezTo>
                    <a:cubicBezTo>
                      <a:pt x="392" y="885"/>
                      <a:pt x="330" y="965"/>
                      <a:pt x="285" y="1054"/>
                    </a:cubicBezTo>
                    <a:cubicBezTo>
                      <a:pt x="289" y="1056"/>
                      <a:pt x="292" y="1056"/>
                      <a:pt x="296" y="1056"/>
                    </a:cubicBezTo>
                    <a:cubicBezTo>
                      <a:pt x="355" y="1056"/>
                      <a:pt x="476" y="882"/>
                      <a:pt x="535" y="840"/>
                    </a:cubicBezTo>
                    <a:lnTo>
                      <a:pt x="535" y="840"/>
                    </a:lnTo>
                    <a:cubicBezTo>
                      <a:pt x="490" y="894"/>
                      <a:pt x="446" y="956"/>
                      <a:pt x="410" y="1018"/>
                    </a:cubicBezTo>
                    <a:cubicBezTo>
                      <a:pt x="383" y="1054"/>
                      <a:pt x="339" y="1116"/>
                      <a:pt x="303" y="1125"/>
                    </a:cubicBezTo>
                    <a:cubicBezTo>
                      <a:pt x="300" y="1126"/>
                      <a:pt x="297" y="1126"/>
                      <a:pt x="295" y="1126"/>
                    </a:cubicBezTo>
                    <a:cubicBezTo>
                      <a:pt x="271" y="1126"/>
                      <a:pt x="266" y="1103"/>
                      <a:pt x="252" y="1103"/>
                    </a:cubicBezTo>
                    <a:cubicBezTo>
                      <a:pt x="245" y="1103"/>
                      <a:pt x="237" y="1109"/>
                      <a:pt x="223" y="1125"/>
                    </a:cubicBezTo>
                    <a:cubicBezTo>
                      <a:pt x="134" y="1232"/>
                      <a:pt x="187" y="1294"/>
                      <a:pt x="161" y="1401"/>
                    </a:cubicBezTo>
                    <a:cubicBezTo>
                      <a:pt x="134" y="1490"/>
                      <a:pt x="89" y="1562"/>
                      <a:pt x="27" y="1624"/>
                    </a:cubicBezTo>
                    <a:cubicBezTo>
                      <a:pt x="63" y="1633"/>
                      <a:pt x="98" y="1722"/>
                      <a:pt x="107" y="1775"/>
                    </a:cubicBezTo>
                    <a:cubicBezTo>
                      <a:pt x="117" y="1819"/>
                      <a:pt x="103" y="1826"/>
                      <a:pt x="88" y="1826"/>
                    </a:cubicBezTo>
                    <a:cubicBezTo>
                      <a:pt x="81" y="1826"/>
                      <a:pt x="74" y="1824"/>
                      <a:pt x="69" y="1824"/>
                    </a:cubicBezTo>
                    <a:cubicBezTo>
                      <a:pt x="65" y="1824"/>
                      <a:pt x="63" y="1825"/>
                      <a:pt x="63" y="1829"/>
                    </a:cubicBezTo>
                    <a:cubicBezTo>
                      <a:pt x="63" y="1845"/>
                      <a:pt x="67" y="1855"/>
                      <a:pt x="73" y="1862"/>
                    </a:cubicBezTo>
                    <a:lnTo>
                      <a:pt x="73" y="1862"/>
                    </a:lnTo>
                    <a:cubicBezTo>
                      <a:pt x="63" y="1858"/>
                      <a:pt x="53" y="1856"/>
                      <a:pt x="45" y="1856"/>
                    </a:cubicBezTo>
                    <a:cubicBezTo>
                      <a:pt x="38" y="1856"/>
                      <a:pt x="31" y="1858"/>
                      <a:pt x="27" y="1864"/>
                    </a:cubicBezTo>
                    <a:cubicBezTo>
                      <a:pt x="9" y="1927"/>
                      <a:pt x="0" y="1989"/>
                      <a:pt x="9" y="2051"/>
                    </a:cubicBezTo>
                    <a:cubicBezTo>
                      <a:pt x="9" y="2114"/>
                      <a:pt x="18" y="2185"/>
                      <a:pt x="54" y="2239"/>
                    </a:cubicBezTo>
                    <a:cubicBezTo>
                      <a:pt x="72" y="2265"/>
                      <a:pt x="80" y="2265"/>
                      <a:pt x="80" y="2310"/>
                    </a:cubicBezTo>
                    <a:cubicBezTo>
                      <a:pt x="80" y="2337"/>
                      <a:pt x="72" y="2363"/>
                      <a:pt x="54" y="2381"/>
                    </a:cubicBezTo>
                    <a:cubicBezTo>
                      <a:pt x="27" y="2390"/>
                      <a:pt x="36" y="2408"/>
                      <a:pt x="36" y="2443"/>
                    </a:cubicBezTo>
                    <a:cubicBezTo>
                      <a:pt x="45" y="2497"/>
                      <a:pt x="63" y="2550"/>
                      <a:pt x="89" y="2604"/>
                    </a:cubicBezTo>
                    <a:cubicBezTo>
                      <a:pt x="107" y="2657"/>
                      <a:pt x="116" y="2711"/>
                      <a:pt x="116" y="2773"/>
                    </a:cubicBezTo>
                    <a:cubicBezTo>
                      <a:pt x="116" y="2809"/>
                      <a:pt x="89" y="2862"/>
                      <a:pt x="89" y="2880"/>
                    </a:cubicBezTo>
                    <a:cubicBezTo>
                      <a:pt x="92" y="2885"/>
                      <a:pt x="95" y="2886"/>
                      <a:pt x="98" y="2886"/>
                    </a:cubicBezTo>
                    <a:cubicBezTo>
                      <a:pt x="105" y="2886"/>
                      <a:pt x="112" y="2878"/>
                      <a:pt x="115" y="2878"/>
                    </a:cubicBezTo>
                    <a:cubicBezTo>
                      <a:pt x="116" y="2878"/>
                      <a:pt x="116" y="2879"/>
                      <a:pt x="116" y="2880"/>
                    </a:cubicBezTo>
                    <a:lnTo>
                      <a:pt x="125" y="2933"/>
                    </a:lnTo>
                    <a:lnTo>
                      <a:pt x="161" y="3156"/>
                    </a:lnTo>
                    <a:cubicBezTo>
                      <a:pt x="178" y="3224"/>
                      <a:pt x="194" y="3371"/>
                      <a:pt x="257" y="3371"/>
                    </a:cubicBezTo>
                    <a:cubicBezTo>
                      <a:pt x="259" y="3371"/>
                      <a:pt x="262" y="3371"/>
                      <a:pt x="265" y="3370"/>
                    </a:cubicBezTo>
                    <a:lnTo>
                      <a:pt x="265" y="3370"/>
                    </a:lnTo>
                    <a:cubicBezTo>
                      <a:pt x="215" y="3384"/>
                      <a:pt x="250" y="3531"/>
                      <a:pt x="268" y="3592"/>
                    </a:cubicBezTo>
                    <a:cubicBezTo>
                      <a:pt x="285" y="3673"/>
                      <a:pt x="330" y="3673"/>
                      <a:pt x="348" y="3753"/>
                    </a:cubicBezTo>
                    <a:cubicBezTo>
                      <a:pt x="357" y="3788"/>
                      <a:pt x="312" y="3771"/>
                      <a:pt x="303" y="3815"/>
                    </a:cubicBezTo>
                    <a:cubicBezTo>
                      <a:pt x="312" y="3851"/>
                      <a:pt x="321" y="3886"/>
                      <a:pt x="339" y="3922"/>
                    </a:cubicBezTo>
                    <a:cubicBezTo>
                      <a:pt x="348" y="3967"/>
                      <a:pt x="374" y="4002"/>
                      <a:pt x="401" y="4038"/>
                    </a:cubicBezTo>
                    <a:cubicBezTo>
                      <a:pt x="407" y="4044"/>
                      <a:pt x="413" y="4046"/>
                      <a:pt x="419" y="4046"/>
                    </a:cubicBezTo>
                    <a:cubicBezTo>
                      <a:pt x="431" y="4046"/>
                      <a:pt x="443" y="4038"/>
                      <a:pt x="455" y="4038"/>
                    </a:cubicBezTo>
                    <a:cubicBezTo>
                      <a:pt x="392" y="4056"/>
                      <a:pt x="472" y="4145"/>
                      <a:pt x="490" y="4189"/>
                    </a:cubicBezTo>
                    <a:cubicBezTo>
                      <a:pt x="508" y="4234"/>
                      <a:pt x="383" y="4216"/>
                      <a:pt x="428" y="4296"/>
                    </a:cubicBezTo>
                    <a:cubicBezTo>
                      <a:pt x="455" y="4338"/>
                      <a:pt x="482" y="4349"/>
                      <a:pt x="509" y="4349"/>
                    </a:cubicBezTo>
                    <a:cubicBezTo>
                      <a:pt x="536" y="4349"/>
                      <a:pt x="564" y="4338"/>
                      <a:pt x="592" y="4338"/>
                    </a:cubicBezTo>
                    <a:cubicBezTo>
                      <a:pt x="600" y="4338"/>
                      <a:pt x="607" y="4338"/>
                      <a:pt x="615" y="4341"/>
                    </a:cubicBezTo>
                    <a:cubicBezTo>
                      <a:pt x="668" y="4358"/>
                      <a:pt x="597" y="4483"/>
                      <a:pt x="588" y="4483"/>
                    </a:cubicBezTo>
                    <a:cubicBezTo>
                      <a:pt x="593" y="4485"/>
                      <a:pt x="597" y="4485"/>
                      <a:pt x="601" y="4485"/>
                    </a:cubicBezTo>
                    <a:cubicBezTo>
                      <a:pt x="606" y="4485"/>
                      <a:pt x="611" y="4484"/>
                      <a:pt x="616" y="4484"/>
                    </a:cubicBezTo>
                    <a:cubicBezTo>
                      <a:pt x="626" y="4484"/>
                      <a:pt x="636" y="4489"/>
                      <a:pt x="651" y="4519"/>
                    </a:cubicBezTo>
                    <a:cubicBezTo>
                      <a:pt x="659" y="4537"/>
                      <a:pt x="668" y="4581"/>
                      <a:pt x="686" y="4590"/>
                    </a:cubicBezTo>
                    <a:cubicBezTo>
                      <a:pt x="687" y="4591"/>
                      <a:pt x="689" y="4592"/>
                      <a:pt x="691" y="4592"/>
                    </a:cubicBezTo>
                    <a:cubicBezTo>
                      <a:pt x="697" y="4592"/>
                      <a:pt x="707" y="4584"/>
                      <a:pt x="717" y="4584"/>
                    </a:cubicBezTo>
                    <a:cubicBezTo>
                      <a:pt x="721" y="4584"/>
                      <a:pt x="726" y="4585"/>
                      <a:pt x="731" y="4590"/>
                    </a:cubicBezTo>
                    <a:cubicBezTo>
                      <a:pt x="749" y="4599"/>
                      <a:pt x="757" y="4635"/>
                      <a:pt x="775" y="4661"/>
                    </a:cubicBezTo>
                    <a:cubicBezTo>
                      <a:pt x="731" y="4670"/>
                      <a:pt x="722" y="4688"/>
                      <a:pt x="757" y="4741"/>
                    </a:cubicBezTo>
                    <a:cubicBezTo>
                      <a:pt x="802" y="4813"/>
                      <a:pt x="829" y="4822"/>
                      <a:pt x="775" y="4848"/>
                    </a:cubicBezTo>
                    <a:cubicBezTo>
                      <a:pt x="757" y="4866"/>
                      <a:pt x="811" y="4973"/>
                      <a:pt x="829" y="4973"/>
                    </a:cubicBezTo>
                    <a:cubicBezTo>
                      <a:pt x="831" y="4974"/>
                      <a:pt x="833" y="4975"/>
                      <a:pt x="834" y="4975"/>
                    </a:cubicBezTo>
                    <a:cubicBezTo>
                      <a:pt x="841" y="4975"/>
                      <a:pt x="845" y="4968"/>
                      <a:pt x="851" y="4968"/>
                    </a:cubicBezTo>
                    <a:cubicBezTo>
                      <a:pt x="856" y="4968"/>
                      <a:pt x="862" y="4973"/>
                      <a:pt x="873" y="4991"/>
                    </a:cubicBezTo>
                    <a:cubicBezTo>
                      <a:pt x="909" y="5044"/>
                      <a:pt x="936" y="5098"/>
                      <a:pt x="953" y="5160"/>
                    </a:cubicBezTo>
                    <a:cubicBezTo>
                      <a:pt x="971" y="5214"/>
                      <a:pt x="953" y="5240"/>
                      <a:pt x="962" y="5294"/>
                    </a:cubicBezTo>
                    <a:cubicBezTo>
                      <a:pt x="971" y="5347"/>
                      <a:pt x="998" y="5401"/>
                      <a:pt x="1042" y="5436"/>
                    </a:cubicBezTo>
                    <a:cubicBezTo>
                      <a:pt x="1103" y="5471"/>
                      <a:pt x="1105" y="5615"/>
                      <a:pt x="1097" y="5615"/>
                    </a:cubicBezTo>
                    <a:cubicBezTo>
                      <a:pt x="1097" y="5615"/>
                      <a:pt x="1097" y="5615"/>
                      <a:pt x="1096" y="5615"/>
                    </a:cubicBezTo>
                    <a:lnTo>
                      <a:pt x="1096" y="5615"/>
                    </a:lnTo>
                    <a:cubicBezTo>
                      <a:pt x="1105" y="5620"/>
                      <a:pt x="1113" y="5623"/>
                      <a:pt x="1119" y="5623"/>
                    </a:cubicBezTo>
                    <a:cubicBezTo>
                      <a:pt x="1163" y="5623"/>
                      <a:pt x="1152" y="5506"/>
                      <a:pt x="1167" y="5499"/>
                    </a:cubicBezTo>
                    <a:cubicBezTo>
                      <a:pt x="1168" y="5498"/>
                      <a:pt x="1169" y="5498"/>
                      <a:pt x="1170" y="5498"/>
                    </a:cubicBezTo>
                    <a:cubicBezTo>
                      <a:pt x="1188" y="5498"/>
                      <a:pt x="1211" y="5561"/>
                      <a:pt x="1194" y="5570"/>
                    </a:cubicBezTo>
                    <a:cubicBezTo>
                      <a:pt x="1176" y="5579"/>
                      <a:pt x="1221" y="5650"/>
                      <a:pt x="1247" y="5677"/>
                    </a:cubicBezTo>
                    <a:cubicBezTo>
                      <a:pt x="1310" y="5739"/>
                      <a:pt x="1247" y="5739"/>
                      <a:pt x="1238" y="5792"/>
                    </a:cubicBezTo>
                    <a:cubicBezTo>
                      <a:pt x="1229" y="5828"/>
                      <a:pt x="1274" y="5819"/>
                      <a:pt x="1283" y="5828"/>
                    </a:cubicBezTo>
                    <a:cubicBezTo>
                      <a:pt x="1286" y="5826"/>
                      <a:pt x="1290" y="5825"/>
                      <a:pt x="1293" y="5825"/>
                    </a:cubicBezTo>
                    <a:cubicBezTo>
                      <a:pt x="1318" y="5825"/>
                      <a:pt x="1346" y="5876"/>
                      <a:pt x="1354" y="5899"/>
                    </a:cubicBezTo>
                    <a:cubicBezTo>
                      <a:pt x="1399" y="5980"/>
                      <a:pt x="1390" y="5997"/>
                      <a:pt x="1470" y="6042"/>
                    </a:cubicBezTo>
                    <a:cubicBezTo>
                      <a:pt x="1479" y="6042"/>
                      <a:pt x="1523" y="6086"/>
                      <a:pt x="1523" y="6095"/>
                    </a:cubicBezTo>
                    <a:cubicBezTo>
                      <a:pt x="1523" y="6102"/>
                      <a:pt x="1516" y="6104"/>
                      <a:pt x="1506" y="6104"/>
                    </a:cubicBezTo>
                    <a:cubicBezTo>
                      <a:pt x="1496" y="6104"/>
                      <a:pt x="1482" y="6102"/>
                      <a:pt x="1470" y="6102"/>
                    </a:cubicBezTo>
                    <a:cubicBezTo>
                      <a:pt x="1445" y="6102"/>
                      <a:pt x="1425" y="6109"/>
                      <a:pt x="1443" y="6149"/>
                    </a:cubicBezTo>
                    <a:cubicBezTo>
                      <a:pt x="1479" y="6238"/>
                      <a:pt x="1523" y="6318"/>
                      <a:pt x="1577" y="6398"/>
                    </a:cubicBezTo>
                    <a:cubicBezTo>
                      <a:pt x="1577" y="6389"/>
                      <a:pt x="1541" y="6327"/>
                      <a:pt x="1559" y="6318"/>
                    </a:cubicBezTo>
                    <a:cubicBezTo>
                      <a:pt x="1584" y="6318"/>
                      <a:pt x="1633" y="6435"/>
                      <a:pt x="1661" y="6435"/>
                    </a:cubicBezTo>
                    <a:cubicBezTo>
                      <a:pt x="1662" y="6435"/>
                      <a:pt x="1664" y="6435"/>
                      <a:pt x="1666" y="6434"/>
                    </a:cubicBezTo>
                    <a:lnTo>
                      <a:pt x="1666" y="6434"/>
                    </a:lnTo>
                    <a:cubicBezTo>
                      <a:pt x="1665" y="6434"/>
                      <a:pt x="1665" y="6434"/>
                      <a:pt x="1664" y="6434"/>
                    </a:cubicBezTo>
                    <a:cubicBezTo>
                      <a:pt x="1649" y="6434"/>
                      <a:pt x="1634" y="6341"/>
                      <a:pt x="1644" y="6341"/>
                    </a:cubicBezTo>
                    <a:cubicBezTo>
                      <a:pt x="1645" y="6341"/>
                      <a:pt x="1646" y="6342"/>
                      <a:pt x="1648" y="6345"/>
                    </a:cubicBezTo>
                    <a:cubicBezTo>
                      <a:pt x="1693" y="6389"/>
                      <a:pt x="1791" y="6434"/>
                      <a:pt x="1728" y="6478"/>
                    </a:cubicBezTo>
                    <a:cubicBezTo>
                      <a:pt x="1716" y="6478"/>
                      <a:pt x="1703" y="6475"/>
                      <a:pt x="1693" y="6475"/>
                    </a:cubicBezTo>
                    <a:cubicBezTo>
                      <a:pt x="1680" y="6475"/>
                      <a:pt x="1674" y="6480"/>
                      <a:pt x="1684" y="6505"/>
                    </a:cubicBezTo>
                    <a:cubicBezTo>
                      <a:pt x="1719" y="6585"/>
                      <a:pt x="1764" y="6665"/>
                      <a:pt x="1826" y="6728"/>
                    </a:cubicBezTo>
                    <a:cubicBezTo>
                      <a:pt x="1835" y="6738"/>
                      <a:pt x="1842" y="6742"/>
                      <a:pt x="1849" y="6742"/>
                    </a:cubicBezTo>
                    <a:cubicBezTo>
                      <a:pt x="1870" y="6742"/>
                      <a:pt x="1884" y="6699"/>
                      <a:pt x="1898" y="6692"/>
                    </a:cubicBezTo>
                    <a:cubicBezTo>
                      <a:pt x="1933" y="6754"/>
                      <a:pt x="1960" y="6826"/>
                      <a:pt x="1969" y="6897"/>
                    </a:cubicBezTo>
                    <a:cubicBezTo>
                      <a:pt x="1968" y="6900"/>
                      <a:pt x="1966" y="6902"/>
                      <a:pt x="1963" y="6902"/>
                    </a:cubicBezTo>
                    <a:cubicBezTo>
                      <a:pt x="1942" y="6902"/>
                      <a:pt x="1879" y="6825"/>
                      <a:pt x="1871" y="6817"/>
                    </a:cubicBezTo>
                    <a:lnTo>
                      <a:pt x="1871" y="6817"/>
                    </a:lnTo>
                    <a:cubicBezTo>
                      <a:pt x="1906" y="6861"/>
                      <a:pt x="1987" y="6950"/>
                      <a:pt x="1987" y="7004"/>
                    </a:cubicBezTo>
                    <a:cubicBezTo>
                      <a:pt x="1987" y="7057"/>
                      <a:pt x="1933" y="7057"/>
                      <a:pt x="1906" y="7075"/>
                    </a:cubicBezTo>
                    <a:cubicBezTo>
                      <a:pt x="1969" y="7075"/>
                      <a:pt x="2031" y="7084"/>
                      <a:pt x="2093" y="7102"/>
                    </a:cubicBezTo>
                    <a:cubicBezTo>
                      <a:pt x="2129" y="7120"/>
                      <a:pt x="2147" y="7173"/>
                      <a:pt x="2183" y="7200"/>
                    </a:cubicBezTo>
                    <a:cubicBezTo>
                      <a:pt x="2209" y="7227"/>
                      <a:pt x="2254" y="7209"/>
                      <a:pt x="2245" y="7253"/>
                    </a:cubicBezTo>
                    <a:cubicBezTo>
                      <a:pt x="2236" y="7298"/>
                      <a:pt x="2156" y="7262"/>
                      <a:pt x="2138" y="7307"/>
                    </a:cubicBezTo>
                    <a:cubicBezTo>
                      <a:pt x="2111" y="7351"/>
                      <a:pt x="2191" y="7378"/>
                      <a:pt x="2218" y="7396"/>
                    </a:cubicBezTo>
                    <a:cubicBezTo>
                      <a:pt x="2236" y="7405"/>
                      <a:pt x="2263" y="7405"/>
                      <a:pt x="2289" y="7431"/>
                    </a:cubicBezTo>
                    <a:cubicBezTo>
                      <a:pt x="2325" y="7467"/>
                      <a:pt x="2352" y="7512"/>
                      <a:pt x="2379" y="7547"/>
                    </a:cubicBezTo>
                    <a:cubicBezTo>
                      <a:pt x="2441" y="7654"/>
                      <a:pt x="2521" y="7761"/>
                      <a:pt x="2619" y="7841"/>
                    </a:cubicBezTo>
                    <a:cubicBezTo>
                      <a:pt x="2637" y="7859"/>
                      <a:pt x="2664" y="7841"/>
                      <a:pt x="2681" y="7877"/>
                    </a:cubicBezTo>
                    <a:cubicBezTo>
                      <a:pt x="2690" y="7912"/>
                      <a:pt x="2672" y="7948"/>
                      <a:pt x="2681" y="7993"/>
                    </a:cubicBezTo>
                    <a:cubicBezTo>
                      <a:pt x="2717" y="8099"/>
                      <a:pt x="2788" y="8189"/>
                      <a:pt x="2877" y="8260"/>
                    </a:cubicBezTo>
                    <a:cubicBezTo>
                      <a:pt x="2895" y="8269"/>
                      <a:pt x="2949" y="8269"/>
                      <a:pt x="2957" y="8287"/>
                    </a:cubicBezTo>
                    <a:cubicBezTo>
                      <a:pt x="2966" y="8322"/>
                      <a:pt x="2904" y="8331"/>
                      <a:pt x="2940" y="8376"/>
                    </a:cubicBezTo>
                    <a:cubicBezTo>
                      <a:pt x="2947" y="8373"/>
                      <a:pt x="2955" y="8372"/>
                      <a:pt x="2963" y="8372"/>
                    </a:cubicBezTo>
                    <a:cubicBezTo>
                      <a:pt x="2984" y="8372"/>
                      <a:pt x="3007" y="8380"/>
                      <a:pt x="3020" y="8393"/>
                    </a:cubicBezTo>
                    <a:cubicBezTo>
                      <a:pt x="3042" y="8415"/>
                      <a:pt x="3057" y="8443"/>
                      <a:pt x="3077" y="8443"/>
                    </a:cubicBezTo>
                    <a:cubicBezTo>
                      <a:pt x="3081" y="8443"/>
                      <a:pt x="3086" y="8441"/>
                      <a:pt x="3091" y="8438"/>
                    </a:cubicBezTo>
                    <a:cubicBezTo>
                      <a:pt x="3110" y="8432"/>
                      <a:pt x="3123" y="8429"/>
                      <a:pt x="3135" y="8429"/>
                    </a:cubicBezTo>
                    <a:cubicBezTo>
                      <a:pt x="3158" y="8429"/>
                      <a:pt x="3176" y="8438"/>
                      <a:pt x="3216" y="8456"/>
                    </a:cubicBezTo>
                    <a:cubicBezTo>
                      <a:pt x="3216" y="8480"/>
                      <a:pt x="3186" y="8565"/>
                      <a:pt x="3174" y="8565"/>
                    </a:cubicBezTo>
                    <a:cubicBezTo>
                      <a:pt x="3173" y="8565"/>
                      <a:pt x="3172" y="8564"/>
                      <a:pt x="3171" y="8563"/>
                    </a:cubicBezTo>
                    <a:cubicBezTo>
                      <a:pt x="3162" y="8536"/>
                      <a:pt x="3153" y="8500"/>
                      <a:pt x="3118" y="8491"/>
                    </a:cubicBezTo>
                    <a:cubicBezTo>
                      <a:pt x="3111" y="8490"/>
                      <a:pt x="3107" y="8489"/>
                      <a:pt x="3104" y="8489"/>
                    </a:cubicBezTo>
                    <a:cubicBezTo>
                      <a:pt x="3088" y="8489"/>
                      <a:pt x="3102" y="8505"/>
                      <a:pt x="3109" y="8527"/>
                    </a:cubicBezTo>
                    <a:cubicBezTo>
                      <a:pt x="3127" y="8563"/>
                      <a:pt x="3243" y="8625"/>
                      <a:pt x="3234" y="8678"/>
                    </a:cubicBezTo>
                    <a:cubicBezTo>
                      <a:pt x="3216" y="8732"/>
                      <a:pt x="3403" y="8865"/>
                      <a:pt x="3456" y="8919"/>
                    </a:cubicBezTo>
                    <a:cubicBezTo>
                      <a:pt x="3492" y="8892"/>
                      <a:pt x="3456" y="8857"/>
                      <a:pt x="3492" y="8830"/>
                    </a:cubicBezTo>
                    <a:cubicBezTo>
                      <a:pt x="3528" y="8865"/>
                      <a:pt x="3510" y="8937"/>
                      <a:pt x="3528" y="8955"/>
                    </a:cubicBezTo>
                    <a:cubicBezTo>
                      <a:pt x="3572" y="8981"/>
                      <a:pt x="3626" y="8972"/>
                      <a:pt x="3661" y="8990"/>
                    </a:cubicBezTo>
                    <a:cubicBezTo>
                      <a:pt x="3645" y="9022"/>
                      <a:pt x="3672" y="9277"/>
                      <a:pt x="3730" y="9277"/>
                    </a:cubicBezTo>
                    <a:cubicBezTo>
                      <a:pt x="3736" y="9277"/>
                      <a:pt x="3743" y="9274"/>
                      <a:pt x="3750" y="9266"/>
                    </a:cubicBezTo>
                    <a:cubicBezTo>
                      <a:pt x="3741" y="9240"/>
                      <a:pt x="3723" y="9248"/>
                      <a:pt x="3706" y="9240"/>
                    </a:cubicBezTo>
                    <a:cubicBezTo>
                      <a:pt x="3697" y="9231"/>
                      <a:pt x="3759" y="9213"/>
                      <a:pt x="3777" y="9213"/>
                    </a:cubicBezTo>
                    <a:cubicBezTo>
                      <a:pt x="3804" y="9222"/>
                      <a:pt x="3830" y="9240"/>
                      <a:pt x="3848" y="9266"/>
                    </a:cubicBezTo>
                    <a:cubicBezTo>
                      <a:pt x="3893" y="9338"/>
                      <a:pt x="3777" y="9320"/>
                      <a:pt x="3830" y="9400"/>
                    </a:cubicBezTo>
                    <a:cubicBezTo>
                      <a:pt x="3857" y="9444"/>
                      <a:pt x="3893" y="9480"/>
                      <a:pt x="3928" y="9507"/>
                    </a:cubicBezTo>
                    <a:cubicBezTo>
                      <a:pt x="3942" y="9517"/>
                      <a:pt x="3952" y="9520"/>
                      <a:pt x="3960" y="9520"/>
                    </a:cubicBezTo>
                    <a:cubicBezTo>
                      <a:pt x="3970" y="9520"/>
                      <a:pt x="3978" y="9517"/>
                      <a:pt x="3986" y="9517"/>
                    </a:cubicBezTo>
                    <a:cubicBezTo>
                      <a:pt x="3997" y="9517"/>
                      <a:pt x="4009" y="9522"/>
                      <a:pt x="4026" y="9542"/>
                    </a:cubicBezTo>
                    <a:cubicBezTo>
                      <a:pt x="4062" y="9578"/>
                      <a:pt x="4089" y="9596"/>
                      <a:pt x="4062" y="9614"/>
                    </a:cubicBezTo>
                    <a:cubicBezTo>
                      <a:pt x="4053" y="9614"/>
                      <a:pt x="4017" y="9614"/>
                      <a:pt x="4009" y="9623"/>
                    </a:cubicBezTo>
                    <a:cubicBezTo>
                      <a:pt x="4009" y="9631"/>
                      <a:pt x="4240" y="9703"/>
                      <a:pt x="4231" y="9756"/>
                    </a:cubicBezTo>
                    <a:cubicBezTo>
                      <a:pt x="4222" y="9819"/>
                      <a:pt x="4187" y="9810"/>
                      <a:pt x="4240" y="9872"/>
                    </a:cubicBezTo>
                    <a:cubicBezTo>
                      <a:pt x="4266" y="9897"/>
                      <a:pt x="4299" y="9923"/>
                      <a:pt x="4333" y="9948"/>
                    </a:cubicBezTo>
                    <a:lnTo>
                      <a:pt x="4333" y="9948"/>
                    </a:lnTo>
                    <a:cubicBezTo>
                      <a:pt x="4316" y="9926"/>
                      <a:pt x="4290" y="9815"/>
                      <a:pt x="4306" y="9815"/>
                    </a:cubicBezTo>
                    <a:cubicBezTo>
                      <a:pt x="4309" y="9815"/>
                      <a:pt x="4314" y="9819"/>
                      <a:pt x="4320" y="9827"/>
                    </a:cubicBezTo>
                    <a:cubicBezTo>
                      <a:pt x="4374" y="9890"/>
                      <a:pt x="4392" y="9925"/>
                      <a:pt x="4436" y="9970"/>
                    </a:cubicBezTo>
                    <a:lnTo>
                      <a:pt x="4498" y="10050"/>
                    </a:lnTo>
                    <a:cubicBezTo>
                      <a:pt x="4509" y="10061"/>
                      <a:pt x="4516" y="10065"/>
                      <a:pt x="4522" y="10065"/>
                    </a:cubicBezTo>
                    <a:cubicBezTo>
                      <a:pt x="4527" y="10065"/>
                      <a:pt x="4530" y="10063"/>
                      <a:pt x="4534" y="10059"/>
                    </a:cubicBezTo>
                    <a:lnTo>
                      <a:pt x="4534" y="10059"/>
                    </a:lnTo>
                    <a:cubicBezTo>
                      <a:pt x="4561" y="10077"/>
                      <a:pt x="4472" y="10095"/>
                      <a:pt x="4463" y="10104"/>
                    </a:cubicBezTo>
                    <a:cubicBezTo>
                      <a:pt x="4454" y="10130"/>
                      <a:pt x="4516" y="10148"/>
                      <a:pt x="4534" y="10148"/>
                    </a:cubicBezTo>
                    <a:cubicBezTo>
                      <a:pt x="4552" y="10157"/>
                      <a:pt x="4605" y="10148"/>
                      <a:pt x="4623" y="10193"/>
                    </a:cubicBezTo>
                    <a:cubicBezTo>
                      <a:pt x="4632" y="10237"/>
                      <a:pt x="4596" y="10228"/>
                      <a:pt x="4596" y="10255"/>
                    </a:cubicBezTo>
                    <a:lnTo>
                      <a:pt x="4596" y="10255"/>
                    </a:lnTo>
                    <a:cubicBezTo>
                      <a:pt x="4596" y="10247"/>
                      <a:pt x="4602" y="10244"/>
                      <a:pt x="4612" y="10244"/>
                    </a:cubicBezTo>
                    <a:cubicBezTo>
                      <a:pt x="4646" y="10244"/>
                      <a:pt x="4729" y="10286"/>
                      <a:pt x="4757" y="10300"/>
                    </a:cubicBezTo>
                    <a:cubicBezTo>
                      <a:pt x="4783" y="10317"/>
                      <a:pt x="4810" y="10344"/>
                      <a:pt x="4837" y="10380"/>
                    </a:cubicBezTo>
                    <a:cubicBezTo>
                      <a:pt x="4846" y="10406"/>
                      <a:pt x="4828" y="10406"/>
                      <a:pt x="4846" y="10433"/>
                    </a:cubicBezTo>
                    <a:cubicBezTo>
                      <a:pt x="4862" y="10458"/>
                      <a:pt x="4923" y="10542"/>
                      <a:pt x="4954" y="10542"/>
                    </a:cubicBezTo>
                    <a:cubicBezTo>
                      <a:pt x="4957" y="10542"/>
                      <a:pt x="4959" y="10541"/>
                      <a:pt x="4962" y="10540"/>
                    </a:cubicBezTo>
                    <a:cubicBezTo>
                      <a:pt x="4975" y="10531"/>
                      <a:pt x="4984" y="10524"/>
                      <a:pt x="4994" y="10524"/>
                    </a:cubicBezTo>
                    <a:cubicBezTo>
                      <a:pt x="5004" y="10524"/>
                      <a:pt x="5015" y="10531"/>
                      <a:pt x="5033" y="10549"/>
                    </a:cubicBezTo>
                    <a:cubicBezTo>
                      <a:pt x="5033" y="10549"/>
                      <a:pt x="5086" y="10593"/>
                      <a:pt x="5077" y="10602"/>
                    </a:cubicBezTo>
                    <a:cubicBezTo>
                      <a:pt x="5077" y="10602"/>
                      <a:pt x="5042" y="10593"/>
                      <a:pt x="5013" y="10593"/>
                    </a:cubicBezTo>
                    <a:cubicBezTo>
                      <a:pt x="4984" y="10593"/>
                      <a:pt x="4962" y="10602"/>
                      <a:pt x="4988" y="10638"/>
                    </a:cubicBezTo>
                    <a:cubicBezTo>
                      <a:pt x="5033" y="10700"/>
                      <a:pt x="5095" y="10665"/>
                      <a:pt x="5122" y="10736"/>
                    </a:cubicBezTo>
                    <a:cubicBezTo>
                      <a:pt x="5149" y="10798"/>
                      <a:pt x="5220" y="10825"/>
                      <a:pt x="5282" y="10852"/>
                    </a:cubicBezTo>
                    <a:cubicBezTo>
                      <a:pt x="5345" y="10878"/>
                      <a:pt x="5318" y="10870"/>
                      <a:pt x="5327" y="10896"/>
                    </a:cubicBezTo>
                    <a:cubicBezTo>
                      <a:pt x="5345" y="10923"/>
                      <a:pt x="5380" y="10932"/>
                      <a:pt x="5398" y="10950"/>
                    </a:cubicBezTo>
                    <a:cubicBezTo>
                      <a:pt x="5434" y="10950"/>
                      <a:pt x="5532" y="10976"/>
                      <a:pt x="5514" y="11030"/>
                    </a:cubicBezTo>
                    <a:cubicBezTo>
                      <a:pt x="5514" y="11039"/>
                      <a:pt x="5460" y="11137"/>
                      <a:pt x="5532" y="11137"/>
                    </a:cubicBezTo>
                    <a:cubicBezTo>
                      <a:pt x="5547" y="11137"/>
                      <a:pt x="5558" y="11133"/>
                      <a:pt x="5569" y="11133"/>
                    </a:cubicBezTo>
                    <a:cubicBezTo>
                      <a:pt x="5582" y="11133"/>
                      <a:pt x="5596" y="11139"/>
                      <a:pt x="5621" y="11164"/>
                    </a:cubicBezTo>
                    <a:cubicBezTo>
                      <a:pt x="5647" y="11181"/>
                      <a:pt x="5603" y="11190"/>
                      <a:pt x="5612" y="11208"/>
                    </a:cubicBezTo>
                    <a:cubicBezTo>
                      <a:pt x="5612" y="11235"/>
                      <a:pt x="5647" y="11261"/>
                      <a:pt x="5665" y="11279"/>
                    </a:cubicBezTo>
                    <a:lnTo>
                      <a:pt x="5701" y="11235"/>
                    </a:lnTo>
                    <a:cubicBezTo>
                      <a:pt x="5692" y="11217"/>
                      <a:pt x="5674" y="11181"/>
                      <a:pt x="5674" y="11164"/>
                    </a:cubicBezTo>
                    <a:cubicBezTo>
                      <a:pt x="5675" y="11162"/>
                      <a:pt x="5677" y="11161"/>
                      <a:pt x="5680" y="11161"/>
                    </a:cubicBezTo>
                    <a:cubicBezTo>
                      <a:pt x="5700" y="11161"/>
                      <a:pt x="5764" y="11218"/>
                      <a:pt x="5772" y="11226"/>
                    </a:cubicBezTo>
                    <a:cubicBezTo>
                      <a:pt x="5834" y="11279"/>
                      <a:pt x="5772" y="11270"/>
                      <a:pt x="5817" y="11333"/>
                    </a:cubicBezTo>
                    <a:cubicBezTo>
                      <a:pt x="5826" y="11351"/>
                      <a:pt x="5879" y="11440"/>
                      <a:pt x="5888" y="11440"/>
                    </a:cubicBezTo>
                    <a:cubicBezTo>
                      <a:pt x="5912" y="11440"/>
                      <a:pt x="5916" y="11424"/>
                      <a:pt x="5931" y="11424"/>
                    </a:cubicBezTo>
                    <a:cubicBezTo>
                      <a:pt x="5939" y="11424"/>
                      <a:pt x="5950" y="11428"/>
                      <a:pt x="5968" y="11440"/>
                    </a:cubicBezTo>
                    <a:cubicBezTo>
                      <a:pt x="5995" y="11466"/>
                      <a:pt x="6013" y="11493"/>
                      <a:pt x="6039" y="11493"/>
                    </a:cubicBezTo>
                    <a:cubicBezTo>
                      <a:pt x="6041" y="11493"/>
                      <a:pt x="6042" y="11493"/>
                      <a:pt x="6044" y="11493"/>
                    </a:cubicBezTo>
                    <a:cubicBezTo>
                      <a:pt x="6100" y="11493"/>
                      <a:pt x="6237" y="11645"/>
                      <a:pt x="6280" y="11680"/>
                    </a:cubicBezTo>
                    <a:cubicBezTo>
                      <a:pt x="6315" y="11716"/>
                      <a:pt x="6298" y="11725"/>
                      <a:pt x="6298" y="11751"/>
                    </a:cubicBezTo>
                    <a:cubicBezTo>
                      <a:pt x="6298" y="11787"/>
                      <a:pt x="6360" y="11832"/>
                      <a:pt x="6387" y="11858"/>
                    </a:cubicBezTo>
                    <a:cubicBezTo>
                      <a:pt x="6411" y="11874"/>
                      <a:pt x="6448" y="11932"/>
                      <a:pt x="6488" y="11932"/>
                    </a:cubicBezTo>
                    <a:cubicBezTo>
                      <a:pt x="6493" y="11932"/>
                      <a:pt x="6498" y="11931"/>
                      <a:pt x="6503" y="11930"/>
                    </a:cubicBezTo>
                    <a:cubicBezTo>
                      <a:pt x="6507" y="11928"/>
                      <a:pt x="6511" y="11928"/>
                      <a:pt x="6515" y="11928"/>
                    </a:cubicBezTo>
                    <a:cubicBezTo>
                      <a:pt x="6539" y="11928"/>
                      <a:pt x="6543" y="11951"/>
                      <a:pt x="6574" y="11974"/>
                    </a:cubicBezTo>
                    <a:cubicBezTo>
                      <a:pt x="6587" y="11987"/>
                      <a:pt x="6596" y="11987"/>
                      <a:pt x="6605" y="11987"/>
                    </a:cubicBezTo>
                    <a:cubicBezTo>
                      <a:pt x="6614" y="11987"/>
                      <a:pt x="6623" y="11987"/>
                      <a:pt x="6636" y="12001"/>
                    </a:cubicBezTo>
                    <a:cubicBezTo>
                      <a:pt x="6681" y="12028"/>
                      <a:pt x="6716" y="12063"/>
                      <a:pt x="6752" y="12099"/>
                    </a:cubicBezTo>
                    <a:cubicBezTo>
                      <a:pt x="6773" y="12120"/>
                      <a:pt x="6827" y="12131"/>
                      <a:pt x="6874" y="12131"/>
                    </a:cubicBezTo>
                    <a:cubicBezTo>
                      <a:pt x="6926" y="12131"/>
                      <a:pt x="6971" y="12118"/>
                      <a:pt x="6957" y="12090"/>
                    </a:cubicBezTo>
                    <a:cubicBezTo>
                      <a:pt x="6939" y="12081"/>
                      <a:pt x="6912" y="12072"/>
                      <a:pt x="6894" y="12054"/>
                    </a:cubicBezTo>
                    <a:cubicBezTo>
                      <a:pt x="6877" y="12036"/>
                      <a:pt x="6850" y="12001"/>
                      <a:pt x="6841" y="11974"/>
                    </a:cubicBezTo>
                    <a:cubicBezTo>
                      <a:pt x="6796" y="11903"/>
                      <a:pt x="6743" y="11840"/>
                      <a:pt x="6672" y="11787"/>
                    </a:cubicBezTo>
                    <a:cubicBezTo>
                      <a:pt x="6664" y="11781"/>
                      <a:pt x="6658" y="11778"/>
                      <a:pt x="6652" y="11778"/>
                    </a:cubicBezTo>
                    <a:cubicBezTo>
                      <a:pt x="6632" y="11778"/>
                      <a:pt x="6622" y="11809"/>
                      <a:pt x="6597" y="11809"/>
                    </a:cubicBezTo>
                    <a:cubicBezTo>
                      <a:pt x="6588" y="11809"/>
                      <a:pt x="6578" y="11805"/>
                      <a:pt x="6565" y="11796"/>
                    </a:cubicBezTo>
                    <a:cubicBezTo>
                      <a:pt x="6520" y="11778"/>
                      <a:pt x="6494" y="11734"/>
                      <a:pt x="6476" y="11689"/>
                    </a:cubicBezTo>
                    <a:cubicBezTo>
                      <a:pt x="6494" y="11671"/>
                      <a:pt x="6494" y="11662"/>
                      <a:pt x="6467" y="11636"/>
                    </a:cubicBezTo>
                    <a:cubicBezTo>
                      <a:pt x="6445" y="11618"/>
                      <a:pt x="6437" y="11611"/>
                      <a:pt x="6431" y="11611"/>
                    </a:cubicBezTo>
                    <a:cubicBezTo>
                      <a:pt x="6423" y="11611"/>
                      <a:pt x="6422" y="11625"/>
                      <a:pt x="6396" y="11636"/>
                    </a:cubicBezTo>
                    <a:cubicBezTo>
                      <a:pt x="6369" y="11636"/>
                      <a:pt x="6342" y="11618"/>
                      <a:pt x="6333" y="11591"/>
                    </a:cubicBezTo>
                    <a:cubicBezTo>
                      <a:pt x="6315" y="11538"/>
                      <a:pt x="6413" y="11555"/>
                      <a:pt x="6333" y="11484"/>
                    </a:cubicBezTo>
                    <a:cubicBezTo>
                      <a:pt x="6313" y="11464"/>
                      <a:pt x="6263" y="11439"/>
                      <a:pt x="6232" y="11439"/>
                    </a:cubicBezTo>
                    <a:cubicBezTo>
                      <a:pt x="6221" y="11439"/>
                      <a:pt x="6213" y="11442"/>
                      <a:pt x="6209" y="11449"/>
                    </a:cubicBezTo>
                    <a:cubicBezTo>
                      <a:pt x="6191" y="11440"/>
                      <a:pt x="6173" y="11413"/>
                      <a:pt x="6155" y="11395"/>
                    </a:cubicBezTo>
                    <a:cubicBezTo>
                      <a:pt x="6084" y="11359"/>
                      <a:pt x="6013" y="11324"/>
                      <a:pt x="5950" y="11279"/>
                    </a:cubicBezTo>
                    <a:cubicBezTo>
                      <a:pt x="5948" y="11266"/>
                      <a:pt x="5958" y="11261"/>
                      <a:pt x="5974" y="11261"/>
                    </a:cubicBezTo>
                    <a:cubicBezTo>
                      <a:pt x="6006" y="11261"/>
                      <a:pt x="6063" y="11280"/>
                      <a:pt x="6080" y="11280"/>
                    </a:cubicBezTo>
                    <a:cubicBezTo>
                      <a:pt x="6082" y="11280"/>
                      <a:pt x="6083" y="11280"/>
                      <a:pt x="6084" y="11279"/>
                    </a:cubicBezTo>
                    <a:lnTo>
                      <a:pt x="6084" y="11279"/>
                    </a:lnTo>
                    <a:cubicBezTo>
                      <a:pt x="6083" y="11280"/>
                      <a:pt x="6083" y="11280"/>
                      <a:pt x="6082" y="11280"/>
                    </a:cubicBezTo>
                    <a:cubicBezTo>
                      <a:pt x="6055" y="11280"/>
                      <a:pt x="5878" y="11145"/>
                      <a:pt x="5843" y="11137"/>
                    </a:cubicBezTo>
                    <a:cubicBezTo>
                      <a:pt x="5808" y="11128"/>
                      <a:pt x="5781" y="11092"/>
                      <a:pt x="5763" y="11048"/>
                    </a:cubicBezTo>
                    <a:cubicBezTo>
                      <a:pt x="5745" y="10968"/>
                      <a:pt x="5719" y="11003"/>
                      <a:pt x="5692" y="10976"/>
                    </a:cubicBezTo>
                    <a:cubicBezTo>
                      <a:pt x="5656" y="10941"/>
                      <a:pt x="5639" y="10932"/>
                      <a:pt x="5630" y="10896"/>
                    </a:cubicBezTo>
                    <a:cubicBezTo>
                      <a:pt x="5630" y="10878"/>
                      <a:pt x="5621" y="10870"/>
                      <a:pt x="5603" y="10861"/>
                    </a:cubicBezTo>
                    <a:cubicBezTo>
                      <a:pt x="5592" y="10853"/>
                      <a:pt x="5579" y="10849"/>
                      <a:pt x="5569" y="10849"/>
                    </a:cubicBezTo>
                    <a:cubicBezTo>
                      <a:pt x="5554" y="10849"/>
                      <a:pt x="5544" y="10858"/>
                      <a:pt x="5549" y="10878"/>
                    </a:cubicBezTo>
                    <a:cubicBezTo>
                      <a:pt x="5549" y="10895"/>
                      <a:pt x="5539" y="10911"/>
                      <a:pt x="5526" y="10911"/>
                    </a:cubicBezTo>
                    <a:cubicBezTo>
                      <a:pt x="5517" y="10911"/>
                      <a:pt x="5506" y="10905"/>
                      <a:pt x="5496" y="10887"/>
                    </a:cubicBezTo>
                    <a:cubicBezTo>
                      <a:pt x="5469" y="10843"/>
                      <a:pt x="5487" y="10816"/>
                      <a:pt x="5460" y="10772"/>
                    </a:cubicBezTo>
                    <a:cubicBezTo>
                      <a:pt x="5434" y="10736"/>
                      <a:pt x="5398" y="10709"/>
                      <a:pt x="5354" y="10691"/>
                    </a:cubicBezTo>
                    <a:cubicBezTo>
                      <a:pt x="5327" y="10665"/>
                      <a:pt x="5300" y="10638"/>
                      <a:pt x="5282" y="10611"/>
                    </a:cubicBezTo>
                    <a:cubicBezTo>
                      <a:pt x="5291" y="10593"/>
                      <a:pt x="5282" y="10576"/>
                      <a:pt x="5273" y="10567"/>
                    </a:cubicBezTo>
                    <a:cubicBezTo>
                      <a:pt x="5229" y="10531"/>
                      <a:pt x="5220" y="10558"/>
                      <a:pt x="5175" y="10522"/>
                    </a:cubicBezTo>
                    <a:cubicBezTo>
                      <a:pt x="5158" y="10495"/>
                      <a:pt x="5131" y="10460"/>
                      <a:pt x="5113" y="10433"/>
                    </a:cubicBezTo>
                    <a:cubicBezTo>
                      <a:pt x="5060" y="10362"/>
                      <a:pt x="4979" y="10300"/>
                      <a:pt x="4890" y="10264"/>
                    </a:cubicBezTo>
                    <a:cubicBezTo>
                      <a:pt x="4837" y="10237"/>
                      <a:pt x="4828" y="10237"/>
                      <a:pt x="4864" y="10202"/>
                    </a:cubicBezTo>
                    <a:lnTo>
                      <a:pt x="4864" y="10202"/>
                    </a:lnTo>
                    <a:cubicBezTo>
                      <a:pt x="4868" y="10202"/>
                      <a:pt x="4871" y="10203"/>
                      <a:pt x="4874" y="10203"/>
                    </a:cubicBezTo>
                    <a:cubicBezTo>
                      <a:pt x="4902" y="10203"/>
                      <a:pt x="4870" y="10164"/>
                      <a:pt x="4846" y="10148"/>
                    </a:cubicBezTo>
                    <a:cubicBezTo>
                      <a:pt x="4810" y="10104"/>
                      <a:pt x="4775" y="10068"/>
                      <a:pt x="4739" y="10041"/>
                    </a:cubicBezTo>
                    <a:cubicBezTo>
                      <a:pt x="4703" y="10023"/>
                      <a:pt x="4668" y="10023"/>
                      <a:pt x="4641" y="9970"/>
                    </a:cubicBezTo>
                    <a:cubicBezTo>
                      <a:pt x="4677" y="9934"/>
                      <a:pt x="4579" y="9863"/>
                      <a:pt x="4543" y="9827"/>
                    </a:cubicBezTo>
                    <a:cubicBezTo>
                      <a:pt x="4507" y="9801"/>
                      <a:pt x="4409" y="9810"/>
                      <a:pt x="4409" y="9783"/>
                    </a:cubicBezTo>
                    <a:cubicBezTo>
                      <a:pt x="4418" y="9729"/>
                      <a:pt x="4400" y="9676"/>
                      <a:pt x="4365" y="9640"/>
                    </a:cubicBezTo>
                    <a:cubicBezTo>
                      <a:pt x="4285" y="9542"/>
                      <a:pt x="4196" y="9453"/>
                      <a:pt x="4107" y="9364"/>
                    </a:cubicBezTo>
                    <a:lnTo>
                      <a:pt x="4009" y="9275"/>
                    </a:lnTo>
                    <a:cubicBezTo>
                      <a:pt x="3982" y="9257"/>
                      <a:pt x="3955" y="9257"/>
                      <a:pt x="3937" y="9240"/>
                    </a:cubicBezTo>
                    <a:cubicBezTo>
                      <a:pt x="3919" y="9222"/>
                      <a:pt x="3928" y="9168"/>
                      <a:pt x="3919" y="9142"/>
                    </a:cubicBezTo>
                    <a:cubicBezTo>
                      <a:pt x="3911" y="9097"/>
                      <a:pt x="3884" y="9061"/>
                      <a:pt x="3866" y="9026"/>
                    </a:cubicBezTo>
                    <a:cubicBezTo>
                      <a:pt x="3839" y="8992"/>
                      <a:pt x="3812" y="8963"/>
                      <a:pt x="3785" y="8963"/>
                    </a:cubicBezTo>
                    <a:cubicBezTo>
                      <a:pt x="3776" y="8963"/>
                      <a:pt x="3768" y="8966"/>
                      <a:pt x="3760" y="8972"/>
                    </a:cubicBezTo>
                    <a:lnTo>
                      <a:pt x="3760" y="8972"/>
                    </a:lnTo>
                    <a:cubicBezTo>
                      <a:pt x="3783" y="8953"/>
                      <a:pt x="3661" y="8892"/>
                      <a:pt x="3634" y="8874"/>
                    </a:cubicBezTo>
                    <a:cubicBezTo>
                      <a:pt x="3617" y="8857"/>
                      <a:pt x="3617" y="8776"/>
                      <a:pt x="3599" y="8750"/>
                    </a:cubicBezTo>
                    <a:cubicBezTo>
                      <a:pt x="3572" y="8705"/>
                      <a:pt x="3545" y="8661"/>
                      <a:pt x="3501" y="8625"/>
                    </a:cubicBezTo>
                    <a:cubicBezTo>
                      <a:pt x="3492" y="8618"/>
                      <a:pt x="3484" y="8615"/>
                      <a:pt x="3477" y="8615"/>
                    </a:cubicBezTo>
                    <a:cubicBezTo>
                      <a:pt x="3456" y="8615"/>
                      <a:pt x="3443" y="8638"/>
                      <a:pt x="3430" y="8652"/>
                    </a:cubicBezTo>
                    <a:cubicBezTo>
                      <a:pt x="3412" y="8634"/>
                      <a:pt x="3385" y="8607"/>
                      <a:pt x="3367" y="8580"/>
                    </a:cubicBezTo>
                    <a:cubicBezTo>
                      <a:pt x="3376" y="8580"/>
                      <a:pt x="3385" y="8572"/>
                      <a:pt x="3385" y="8563"/>
                    </a:cubicBezTo>
                    <a:cubicBezTo>
                      <a:pt x="3385" y="8545"/>
                      <a:pt x="3358" y="8518"/>
                      <a:pt x="3340" y="8500"/>
                    </a:cubicBezTo>
                    <a:cubicBezTo>
                      <a:pt x="3332" y="8491"/>
                      <a:pt x="3340" y="8465"/>
                      <a:pt x="3332" y="8438"/>
                    </a:cubicBezTo>
                    <a:cubicBezTo>
                      <a:pt x="3314" y="8420"/>
                      <a:pt x="3296" y="8393"/>
                      <a:pt x="3278" y="8367"/>
                    </a:cubicBezTo>
                    <a:cubicBezTo>
                      <a:pt x="3225" y="8322"/>
                      <a:pt x="3162" y="8278"/>
                      <a:pt x="3100" y="8242"/>
                    </a:cubicBezTo>
                    <a:cubicBezTo>
                      <a:pt x="3002" y="8189"/>
                      <a:pt x="3055" y="8189"/>
                      <a:pt x="3091" y="8162"/>
                    </a:cubicBezTo>
                    <a:lnTo>
                      <a:pt x="3091" y="8162"/>
                    </a:lnTo>
                    <a:cubicBezTo>
                      <a:pt x="3088" y="8164"/>
                      <a:pt x="3085" y="8165"/>
                      <a:pt x="3082" y="8165"/>
                    </a:cubicBezTo>
                    <a:cubicBezTo>
                      <a:pt x="3060" y="8165"/>
                      <a:pt x="3043" y="8116"/>
                      <a:pt x="3020" y="8108"/>
                    </a:cubicBezTo>
                    <a:cubicBezTo>
                      <a:pt x="3011" y="8108"/>
                      <a:pt x="2984" y="8126"/>
                      <a:pt x="2975" y="8126"/>
                    </a:cubicBezTo>
                    <a:cubicBezTo>
                      <a:pt x="2949" y="8091"/>
                      <a:pt x="2993" y="8073"/>
                      <a:pt x="2966" y="8046"/>
                    </a:cubicBezTo>
                    <a:cubicBezTo>
                      <a:pt x="2949" y="8019"/>
                      <a:pt x="2886" y="8001"/>
                      <a:pt x="2860" y="7975"/>
                    </a:cubicBezTo>
                    <a:cubicBezTo>
                      <a:pt x="2826" y="7946"/>
                      <a:pt x="2829" y="7938"/>
                      <a:pt x="2842" y="7938"/>
                    </a:cubicBezTo>
                    <a:cubicBezTo>
                      <a:pt x="2854" y="7938"/>
                      <a:pt x="2874" y="7944"/>
                      <a:pt x="2886" y="7948"/>
                    </a:cubicBezTo>
                    <a:cubicBezTo>
                      <a:pt x="2889" y="7951"/>
                      <a:pt x="2894" y="7953"/>
                      <a:pt x="2899" y="7953"/>
                    </a:cubicBezTo>
                    <a:cubicBezTo>
                      <a:pt x="2920" y="7953"/>
                      <a:pt x="2949" y="7922"/>
                      <a:pt x="2913" y="7886"/>
                    </a:cubicBezTo>
                    <a:cubicBezTo>
                      <a:pt x="2879" y="7852"/>
                      <a:pt x="2835" y="7823"/>
                      <a:pt x="2796" y="7823"/>
                    </a:cubicBezTo>
                    <a:cubicBezTo>
                      <a:pt x="2784" y="7823"/>
                      <a:pt x="2772" y="7826"/>
                      <a:pt x="2762" y="7832"/>
                    </a:cubicBezTo>
                    <a:cubicBezTo>
                      <a:pt x="2851" y="7770"/>
                      <a:pt x="2521" y="7503"/>
                      <a:pt x="2583" y="7458"/>
                    </a:cubicBezTo>
                    <a:cubicBezTo>
                      <a:pt x="2583" y="7369"/>
                      <a:pt x="2485" y="7342"/>
                      <a:pt x="2423" y="7280"/>
                    </a:cubicBezTo>
                    <a:cubicBezTo>
                      <a:pt x="2387" y="7227"/>
                      <a:pt x="2343" y="7173"/>
                      <a:pt x="2307" y="7120"/>
                    </a:cubicBezTo>
                    <a:cubicBezTo>
                      <a:pt x="2263" y="7048"/>
                      <a:pt x="2191" y="6995"/>
                      <a:pt x="2147" y="6924"/>
                    </a:cubicBezTo>
                    <a:cubicBezTo>
                      <a:pt x="2102" y="6861"/>
                      <a:pt x="2129" y="6844"/>
                      <a:pt x="2076" y="6772"/>
                    </a:cubicBezTo>
                    <a:cubicBezTo>
                      <a:pt x="2058" y="6754"/>
                      <a:pt x="2031" y="6710"/>
                      <a:pt x="2004" y="6701"/>
                    </a:cubicBezTo>
                    <a:cubicBezTo>
                      <a:pt x="1998" y="6699"/>
                      <a:pt x="1994" y="6698"/>
                      <a:pt x="1990" y="6698"/>
                    </a:cubicBezTo>
                    <a:cubicBezTo>
                      <a:pt x="1983" y="6698"/>
                      <a:pt x="1980" y="6700"/>
                      <a:pt x="1977" y="6700"/>
                    </a:cubicBezTo>
                    <a:cubicBezTo>
                      <a:pt x="1974" y="6700"/>
                      <a:pt x="1972" y="6699"/>
                      <a:pt x="1969" y="6692"/>
                    </a:cubicBezTo>
                    <a:cubicBezTo>
                      <a:pt x="1943" y="6649"/>
                      <a:pt x="1959" y="6597"/>
                      <a:pt x="2001" y="6578"/>
                    </a:cubicBezTo>
                    <a:lnTo>
                      <a:pt x="2001" y="6578"/>
                    </a:lnTo>
                    <a:cubicBezTo>
                      <a:pt x="2000" y="6578"/>
                      <a:pt x="1999" y="6578"/>
                      <a:pt x="1998" y="6578"/>
                    </a:cubicBezTo>
                    <a:cubicBezTo>
                      <a:pt x="1933" y="6578"/>
                      <a:pt x="1692" y="6138"/>
                      <a:pt x="1666" y="6078"/>
                    </a:cubicBezTo>
                    <a:cubicBezTo>
                      <a:pt x="1630" y="6006"/>
                      <a:pt x="1604" y="5926"/>
                      <a:pt x="1568" y="5864"/>
                    </a:cubicBezTo>
                    <a:cubicBezTo>
                      <a:pt x="1532" y="5810"/>
                      <a:pt x="1488" y="5757"/>
                      <a:pt x="1443" y="5712"/>
                    </a:cubicBezTo>
                    <a:cubicBezTo>
                      <a:pt x="1430" y="5699"/>
                      <a:pt x="1372" y="5676"/>
                      <a:pt x="1351" y="5676"/>
                    </a:cubicBezTo>
                    <a:cubicBezTo>
                      <a:pt x="1345" y="5676"/>
                      <a:pt x="1342" y="5678"/>
                      <a:pt x="1344" y="5683"/>
                    </a:cubicBezTo>
                    <a:lnTo>
                      <a:pt x="1344" y="5683"/>
                    </a:lnTo>
                    <a:cubicBezTo>
                      <a:pt x="1323" y="5641"/>
                      <a:pt x="1415" y="5631"/>
                      <a:pt x="1354" y="5579"/>
                    </a:cubicBezTo>
                    <a:cubicBezTo>
                      <a:pt x="1345" y="5570"/>
                      <a:pt x="1265" y="5516"/>
                      <a:pt x="1274" y="5499"/>
                    </a:cubicBezTo>
                    <a:cubicBezTo>
                      <a:pt x="1274" y="5491"/>
                      <a:pt x="1280" y="5489"/>
                      <a:pt x="1289" y="5489"/>
                    </a:cubicBezTo>
                    <a:cubicBezTo>
                      <a:pt x="1301" y="5489"/>
                      <a:pt x="1317" y="5493"/>
                      <a:pt x="1328" y="5493"/>
                    </a:cubicBezTo>
                    <a:cubicBezTo>
                      <a:pt x="1340" y="5493"/>
                      <a:pt x="1347" y="5489"/>
                      <a:pt x="1336" y="5472"/>
                    </a:cubicBezTo>
                    <a:cubicBezTo>
                      <a:pt x="1312" y="5439"/>
                      <a:pt x="1243" y="5363"/>
                      <a:pt x="1204" y="5363"/>
                    </a:cubicBezTo>
                    <a:cubicBezTo>
                      <a:pt x="1201" y="5363"/>
                      <a:pt x="1197" y="5363"/>
                      <a:pt x="1194" y="5365"/>
                    </a:cubicBezTo>
                    <a:cubicBezTo>
                      <a:pt x="1167" y="5329"/>
                      <a:pt x="1194" y="5267"/>
                      <a:pt x="1203" y="5249"/>
                    </a:cubicBezTo>
                    <a:cubicBezTo>
                      <a:pt x="1194" y="5205"/>
                      <a:pt x="1185" y="5160"/>
                      <a:pt x="1167" y="5124"/>
                    </a:cubicBezTo>
                    <a:cubicBezTo>
                      <a:pt x="1162" y="5123"/>
                      <a:pt x="1158" y="5122"/>
                      <a:pt x="1152" y="5122"/>
                    </a:cubicBezTo>
                    <a:cubicBezTo>
                      <a:pt x="1145" y="5122"/>
                      <a:pt x="1136" y="5124"/>
                      <a:pt x="1127" y="5124"/>
                    </a:cubicBezTo>
                    <a:cubicBezTo>
                      <a:pt x="1109" y="5124"/>
                      <a:pt x="1089" y="5119"/>
                      <a:pt x="1069" y="5089"/>
                    </a:cubicBezTo>
                    <a:cubicBezTo>
                      <a:pt x="1042" y="5026"/>
                      <a:pt x="1051" y="5000"/>
                      <a:pt x="1025" y="4964"/>
                    </a:cubicBezTo>
                    <a:cubicBezTo>
                      <a:pt x="989" y="4920"/>
                      <a:pt x="971" y="4920"/>
                      <a:pt x="953" y="4866"/>
                    </a:cubicBezTo>
                    <a:cubicBezTo>
                      <a:pt x="927" y="4822"/>
                      <a:pt x="953" y="4777"/>
                      <a:pt x="927" y="4715"/>
                    </a:cubicBezTo>
                    <a:cubicBezTo>
                      <a:pt x="919" y="4675"/>
                      <a:pt x="882" y="4614"/>
                      <a:pt x="849" y="4614"/>
                    </a:cubicBezTo>
                    <a:cubicBezTo>
                      <a:pt x="845" y="4614"/>
                      <a:pt x="841" y="4615"/>
                      <a:pt x="838" y="4617"/>
                    </a:cubicBezTo>
                    <a:cubicBezTo>
                      <a:pt x="838" y="4600"/>
                      <a:pt x="854" y="4500"/>
                      <a:pt x="840" y="4500"/>
                    </a:cubicBezTo>
                    <a:cubicBezTo>
                      <a:pt x="839" y="4500"/>
                      <a:pt x="838" y="4501"/>
                      <a:pt x="838" y="4501"/>
                    </a:cubicBezTo>
                    <a:cubicBezTo>
                      <a:pt x="832" y="4507"/>
                      <a:pt x="818" y="4545"/>
                      <a:pt x="801" y="4545"/>
                    </a:cubicBezTo>
                    <a:cubicBezTo>
                      <a:pt x="793" y="4545"/>
                      <a:pt x="784" y="4536"/>
                      <a:pt x="775" y="4510"/>
                    </a:cubicBezTo>
                    <a:cubicBezTo>
                      <a:pt x="766" y="4483"/>
                      <a:pt x="766" y="4448"/>
                      <a:pt x="766" y="4412"/>
                    </a:cubicBezTo>
                    <a:cubicBezTo>
                      <a:pt x="757" y="4341"/>
                      <a:pt x="713" y="4216"/>
                      <a:pt x="659" y="4198"/>
                    </a:cubicBezTo>
                    <a:lnTo>
                      <a:pt x="659" y="4198"/>
                    </a:lnTo>
                    <a:cubicBezTo>
                      <a:pt x="660" y="4198"/>
                      <a:pt x="661" y="4199"/>
                      <a:pt x="662" y="4199"/>
                    </a:cubicBezTo>
                    <a:cubicBezTo>
                      <a:pt x="686" y="4199"/>
                      <a:pt x="686" y="4073"/>
                      <a:pt x="677" y="4047"/>
                    </a:cubicBezTo>
                    <a:lnTo>
                      <a:pt x="677" y="4047"/>
                    </a:lnTo>
                    <a:cubicBezTo>
                      <a:pt x="672" y="4049"/>
                      <a:pt x="667" y="4051"/>
                      <a:pt x="662" y="4051"/>
                    </a:cubicBezTo>
                    <a:cubicBezTo>
                      <a:pt x="639" y="4051"/>
                      <a:pt x="630" y="4013"/>
                      <a:pt x="615" y="3975"/>
                    </a:cubicBezTo>
                    <a:cubicBezTo>
                      <a:pt x="606" y="3922"/>
                      <a:pt x="615" y="3940"/>
                      <a:pt x="579" y="3931"/>
                    </a:cubicBezTo>
                    <a:cubicBezTo>
                      <a:pt x="553" y="3922"/>
                      <a:pt x="553" y="3771"/>
                      <a:pt x="535" y="3735"/>
                    </a:cubicBezTo>
                    <a:cubicBezTo>
                      <a:pt x="526" y="3690"/>
                      <a:pt x="508" y="3708"/>
                      <a:pt x="490" y="3673"/>
                    </a:cubicBezTo>
                    <a:cubicBezTo>
                      <a:pt x="472" y="3619"/>
                      <a:pt x="455" y="3566"/>
                      <a:pt x="446" y="3503"/>
                    </a:cubicBezTo>
                    <a:cubicBezTo>
                      <a:pt x="415" y="3420"/>
                      <a:pt x="398" y="3368"/>
                      <a:pt x="349" y="3333"/>
                    </a:cubicBezTo>
                    <a:lnTo>
                      <a:pt x="349" y="3333"/>
                    </a:lnTo>
                    <a:cubicBezTo>
                      <a:pt x="362" y="3341"/>
                      <a:pt x="377" y="3348"/>
                      <a:pt x="388" y="3348"/>
                    </a:cubicBezTo>
                    <a:cubicBezTo>
                      <a:pt x="393" y="3348"/>
                      <a:pt x="398" y="3347"/>
                      <a:pt x="401" y="3343"/>
                    </a:cubicBezTo>
                    <a:cubicBezTo>
                      <a:pt x="428" y="3325"/>
                      <a:pt x="383" y="3272"/>
                      <a:pt x="374" y="3263"/>
                    </a:cubicBezTo>
                    <a:cubicBezTo>
                      <a:pt x="312" y="3236"/>
                      <a:pt x="303" y="3147"/>
                      <a:pt x="357" y="3103"/>
                    </a:cubicBezTo>
                    <a:cubicBezTo>
                      <a:pt x="392" y="3067"/>
                      <a:pt x="223" y="2996"/>
                      <a:pt x="294" y="2987"/>
                    </a:cubicBezTo>
                    <a:cubicBezTo>
                      <a:pt x="338" y="2978"/>
                      <a:pt x="305" y="2809"/>
                      <a:pt x="246" y="2808"/>
                    </a:cubicBezTo>
                    <a:lnTo>
                      <a:pt x="246" y="2808"/>
                    </a:lnTo>
                    <a:cubicBezTo>
                      <a:pt x="269" y="2805"/>
                      <a:pt x="278" y="2779"/>
                      <a:pt x="294" y="2737"/>
                    </a:cubicBezTo>
                    <a:cubicBezTo>
                      <a:pt x="294" y="2720"/>
                      <a:pt x="276" y="2702"/>
                      <a:pt x="276" y="2675"/>
                    </a:cubicBezTo>
                    <a:cubicBezTo>
                      <a:pt x="276" y="2622"/>
                      <a:pt x="285" y="2595"/>
                      <a:pt x="285" y="2550"/>
                    </a:cubicBezTo>
                    <a:cubicBezTo>
                      <a:pt x="276" y="2506"/>
                      <a:pt x="259" y="2470"/>
                      <a:pt x="250" y="2434"/>
                    </a:cubicBezTo>
                    <a:cubicBezTo>
                      <a:pt x="250" y="2381"/>
                      <a:pt x="250" y="2337"/>
                      <a:pt x="250" y="2283"/>
                    </a:cubicBezTo>
                    <a:cubicBezTo>
                      <a:pt x="268" y="2221"/>
                      <a:pt x="276" y="2149"/>
                      <a:pt x="276" y="2078"/>
                    </a:cubicBezTo>
                    <a:cubicBezTo>
                      <a:pt x="276" y="2043"/>
                      <a:pt x="223" y="1998"/>
                      <a:pt x="232" y="1989"/>
                    </a:cubicBezTo>
                    <a:cubicBezTo>
                      <a:pt x="232" y="1971"/>
                      <a:pt x="285" y="1954"/>
                      <a:pt x="294" y="1927"/>
                    </a:cubicBezTo>
                    <a:cubicBezTo>
                      <a:pt x="312" y="1900"/>
                      <a:pt x="276" y="1864"/>
                      <a:pt x="259" y="1847"/>
                    </a:cubicBezTo>
                    <a:cubicBezTo>
                      <a:pt x="250" y="1838"/>
                      <a:pt x="170" y="1820"/>
                      <a:pt x="205" y="1775"/>
                    </a:cubicBezTo>
                    <a:cubicBezTo>
                      <a:pt x="241" y="1731"/>
                      <a:pt x="276" y="1731"/>
                      <a:pt x="303" y="1668"/>
                    </a:cubicBezTo>
                    <a:cubicBezTo>
                      <a:pt x="330" y="1615"/>
                      <a:pt x="232" y="1535"/>
                      <a:pt x="312" y="1490"/>
                    </a:cubicBezTo>
                    <a:cubicBezTo>
                      <a:pt x="357" y="1455"/>
                      <a:pt x="383" y="1303"/>
                      <a:pt x="401" y="1259"/>
                    </a:cubicBezTo>
                    <a:cubicBezTo>
                      <a:pt x="410" y="1205"/>
                      <a:pt x="428" y="1161"/>
                      <a:pt x="463" y="1116"/>
                    </a:cubicBezTo>
                    <a:cubicBezTo>
                      <a:pt x="472" y="1107"/>
                      <a:pt x="570" y="1036"/>
                      <a:pt x="561" y="1036"/>
                    </a:cubicBezTo>
                    <a:cubicBezTo>
                      <a:pt x="554" y="1036"/>
                      <a:pt x="542" y="1040"/>
                      <a:pt x="533" y="1040"/>
                    </a:cubicBezTo>
                    <a:cubicBezTo>
                      <a:pt x="521" y="1040"/>
                      <a:pt x="512" y="1034"/>
                      <a:pt x="517" y="1009"/>
                    </a:cubicBezTo>
                    <a:cubicBezTo>
                      <a:pt x="517" y="983"/>
                      <a:pt x="535" y="965"/>
                      <a:pt x="553" y="947"/>
                    </a:cubicBezTo>
                    <a:cubicBezTo>
                      <a:pt x="574" y="918"/>
                      <a:pt x="619" y="877"/>
                      <a:pt x="650" y="877"/>
                    </a:cubicBezTo>
                    <a:cubicBezTo>
                      <a:pt x="657" y="877"/>
                      <a:pt x="663" y="880"/>
                      <a:pt x="668" y="885"/>
                    </a:cubicBezTo>
                    <a:cubicBezTo>
                      <a:pt x="579" y="796"/>
                      <a:pt x="731" y="840"/>
                      <a:pt x="775" y="787"/>
                    </a:cubicBezTo>
                    <a:cubicBezTo>
                      <a:pt x="811" y="733"/>
                      <a:pt x="775" y="689"/>
                      <a:pt x="829" y="635"/>
                    </a:cubicBezTo>
                    <a:cubicBezTo>
                      <a:pt x="846" y="617"/>
                      <a:pt x="909" y="617"/>
                      <a:pt x="936" y="600"/>
                    </a:cubicBezTo>
                    <a:cubicBezTo>
                      <a:pt x="1034" y="564"/>
                      <a:pt x="962" y="537"/>
                      <a:pt x="1069" y="493"/>
                    </a:cubicBezTo>
                    <a:cubicBezTo>
                      <a:pt x="1132" y="475"/>
                      <a:pt x="1194" y="448"/>
                      <a:pt x="1256" y="421"/>
                    </a:cubicBezTo>
                    <a:cubicBezTo>
                      <a:pt x="1274" y="413"/>
                      <a:pt x="1327" y="368"/>
                      <a:pt x="1336" y="368"/>
                    </a:cubicBezTo>
                    <a:cubicBezTo>
                      <a:pt x="1364" y="359"/>
                      <a:pt x="1394" y="356"/>
                      <a:pt x="1426" y="356"/>
                    </a:cubicBezTo>
                    <a:cubicBezTo>
                      <a:pt x="1471" y="356"/>
                      <a:pt x="1519" y="362"/>
                      <a:pt x="1564" y="362"/>
                    </a:cubicBezTo>
                    <a:cubicBezTo>
                      <a:pt x="1611" y="362"/>
                      <a:pt x="1656" y="356"/>
                      <a:pt x="1693" y="332"/>
                    </a:cubicBezTo>
                    <a:cubicBezTo>
                      <a:pt x="1746" y="306"/>
                      <a:pt x="1693" y="297"/>
                      <a:pt x="1764" y="279"/>
                    </a:cubicBezTo>
                    <a:cubicBezTo>
                      <a:pt x="1791" y="297"/>
                      <a:pt x="1817" y="297"/>
                      <a:pt x="1844" y="297"/>
                    </a:cubicBezTo>
                    <a:cubicBezTo>
                      <a:pt x="1862" y="297"/>
                      <a:pt x="1853" y="279"/>
                      <a:pt x="1880" y="270"/>
                    </a:cubicBezTo>
                    <a:cubicBezTo>
                      <a:pt x="1915" y="256"/>
                      <a:pt x="1961" y="252"/>
                      <a:pt x="2011" y="252"/>
                    </a:cubicBezTo>
                    <a:cubicBezTo>
                      <a:pt x="2085" y="252"/>
                      <a:pt x="2170" y="261"/>
                      <a:pt x="2247" y="261"/>
                    </a:cubicBezTo>
                    <a:cubicBezTo>
                      <a:pt x="2316" y="261"/>
                      <a:pt x="2380" y="254"/>
                      <a:pt x="2423" y="226"/>
                    </a:cubicBezTo>
                    <a:lnTo>
                      <a:pt x="2423" y="226"/>
                    </a:lnTo>
                    <a:cubicBezTo>
                      <a:pt x="2427" y="226"/>
                      <a:pt x="2429" y="228"/>
                      <a:pt x="2431" y="229"/>
                    </a:cubicBezTo>
                    <a:lnTo>
                      <a:pt x="2431" y="229"/>
                    </a:lnTo>
                    <a:cubicBezTo>
                      <a:pt x="2455" y="212"/>
                      <a:pt x="2471" y="159"/>
                      <a:pt x="2471" y="109"/>
                    </a:cubicBezTo>
                    <a:lnTo>
                      <a:pt x="2471" y="109"/>
                    </a:lnTo>
                    <a:cubicBezTo>
                      <a:pt x="2490" y="142"/>
                      <a:pt x="2559" y="173"/>
                      <a:pt x="2610" y="173"/>
                    </a:cubicBezTo>
                    <a:cubicBezTo>
                      <a:pt x="2648" y="173"/>
                      <a:pt x="2677" y="155"/>
                      <a:pt x="2665" y="107"/>
                    </a:cubicBezTo>
                    <a:lnTo>
                      <a:pt x="2665" y="107"/>
                    </a:lnTo>
                    <a:cubicBezTo>
                      <a:pt x="2686" y="145"/>
                      <a:pt x="2889" y="148"/>
                      <a:pt x="2931" y="199"/>
                    </a:cubicBezTo>
                    <a:cubicBezTo>
                      <a:pt x="2944" y="215"/>
                      <a:pt x="2952" y="221"/>
                      <a:pt x="2959" y="221"/>
                    </a:cubicBezTo>
                    <a:cubicBezTo>
                      <a:pt x="2971" y="221"/>
                      <a:pt x="2980" y="204"/>
                      <a:pt x="3002" y="199"/>
                    </a:cubicBezTo>
                    <a:cubicBezTo>
                      <a:pt x="3024" y="194"/>
                      <a:pt x="3047" y="192"/>
                      <a:pt x="3069" y="192"/>
                    </a:cubicBezTo>
                    <a:cubicBezTo>
                      <a:pt x="3091" y="192"/>
                      <a:pt x="3113" y="194"/>
                      <a:pt x="3136" y="199"/>
                    </a:cubicBezTo>
                    <a:cubicBezTo>
                      <a:pt x="3349" y="199"/>
                      <a:pt x="3563" y="234"/>
                      <a:pt x="3768" y="288"/>
                    </a:cubicBezTo>
                    <a:cubicBezTo>
                      <a:pt x="3861" y="313"/>
                      <a:pt x="4018" y="385"/>
                      <a:pt x="4117" y="385"/>
                    </a:cubicBezTo>
                    <a:cubicBezTo>
                      <a:pt x="4161" y="385"/>
                      <a:pt x="4194" y="371"/>
                      <a:pt x="4204" y="332"/>
                    </a:cubicBezTo>
                    <a:cubicBezTo>
                      <a:pt x="4204" y="325"/>
                      <a:pt x="4243" y="273"/>
                      <a:pt x="4265" y="273"/>
                    </a:cubicBezTo>
                    <a:cubicBezTo>
                      <a:pt x="4269" y="273"/>
                      <a:pt x="4273" y="275"/>
                      <a:pt x="4276" y="279"/>
                    </a:cubicBezTo>
                    <a:cubicBezTo>
                      <a:pt x="4285" y="306"/>
                      <a:pt x="4294" y="341"/>
                      <a:pt x="4294" y="368"/>
                    </a:cubicBezTo>
                    <a:cubicBezTo>
                      <a:pt x="4285" y="430"/>
                      <a:pt x="4285" y="484"/>
                      <a:pt x="4294" y="537"/>
                    </a:cubicBezTo>
                    <a:cubicBezTo>
                      <a:pt x="4311" y="537"/>
                      <a:pt x="4302" y="519"/>
                      <a:pt x="4329" y="519"/>
                    </a:cubicBezTo>
                    <a:cubicBezTo>
                      <a:pt x="4365" y="519"/>
                      <a:pt x="4400" y="528"/>
                      <a:pt x="4436" y="537"/>
                    </a:cubicBezTo>
                    <a:cubicBezTo>
                      <a:pt x="4488" y="554"/>
                      <a:pt x="4564" y="580"/>
                      <a:pt x="4553" y="614"/>
                    </a:cubicBezTo>
                    <a:lnTo>
                      <a:pt x="4553" y="614"/>
                    </a:lnTo>
                    <a:cubicBezTo>
                      <a:pt x="4562" y="594"/>
                      <a:pt x="4576" y="588"/>
                      <a:pt x="4592" y="588"/>
                    </a:cubicBezTo>
                    <a:cubicBezTo>
                      <a:pt x="4616" y="588"/>
                      <a:pt x="4643" y="600"/>
                      <a:pt x="4667" y="600"/>
                    </a:cubicBezTo>
                    <a:cubicBezTo>
                      <a:pt x="4681" y="600"/>
                      <a:pt x="4694" y="596"/>
                      <a:pt x="4703" y="582"/>
                    </a:cubicBezTo>
                    <a:cubicBezTo>
                      <a:pt x="4720" y="560"/>
                      <a:pt x="4746" y="531"/>
                      <a:pt x="4777" y="531"/>
                    </a:cubicBezTo>
                    <a:cubicBezTo>
                      <a:pt x="4796" y="531"/>
                      <a:pt x="4816" y="542"/>
                      <a:pt x="4837" y="573"/>
                    </a:cubicBezTo>
                    <a:cubicBezTo>
                      <a:pt x="4855" y="609"/>
                      <a:pt x="4837" y="635"/>
                      <a:pt x="4864" y="671"/>
                    </a:cubicBezTo>
                    <a:cubicBezTo>
                      <a:pt x="4884" y="692"/>
                      <a:pt x="4905" y="700"/>
                      <a:pt x="4923" y="700"/>
                    </a:cubicBezTo>
                    <a:cubicBezTo>
                      <a:pt x="4935" y="700"/>
                      <a:pt x="4945" y="696"/>
                      <a:pt x="4953" y="689"/>
                    </a:cubicBezTo>
                    <a:cubicBezTo>
                      <a:pt x="4963" y="679"/>
                      <a:pt x="4970" y="675"/>
                      <a:pt x="4978" y="675"/>
                    </a:cubicBezTo>
                    <a:cubicBezTo>
                      <a:pt x="4992" y="675"/>
                      <a:pt x="5008" y="686"/>
                      <a:pt x="5042" y="698"/>
                    </a:cubicBezTo>
                    <a:cubicBezTo>
                      <a:pt x="5068" y="707"/>
                      <a:pt x="5042" y="715"/>
                      <a:pt x="5051" y="733"/>
                    </a:cubicBezTo>
                    <a:cubicBezTo>
                      <a:pt x="5068" y="796"/>
                      <a:pt x="5247" y="742"/>
                      <a:pt x="5300" y="822"/>
                    </a:cubicBezTo>
                    <a:cubicBezTo>
                      <a:pt x="5309" y="825"/>
                      <a:pt x="5321" y="827"/>
                      <a:pt x="5332" y="827"/>
                    </a:cubicBezTo>
                    <a:cubicBezTo>
                      <a:pt x="5372" y="827"/>
                      <a:pt x="5420" y="814"/>
                      <a:pt x="5448" y="814"/>
                    </a:cubicBezTo>
                    <a:cubicBezTo>
                      <a:pt x="5459" y="814"/>
                      <a:pt x="5467" y="816"/>
                      <a:pt x="5469" y="822"/>
                    </a:cubicBezTo>
                    <a:cubicBezTo>
                      <a:pt x="5478" y="849"/>
                      <a:pt x="5478" y="885"/>
                      <a:pt x="5496" y="885"/>
                    </a:cubicBezTo>
                    <a:cubicBezTo>
                      <a:pt x="5532" y="885"/>
                      <a:pt x="5523" y="849"/>
                      <a:pt x="5567" y="849"/>
                    </a:cubicBezTo>
                    <a:lnTo>
                      <a:pt x="5585" y="956"/>
                    </a:lnTo>
                    <a:cubicBezTo>
                      <a:pt x="5610" y="942"/>
                      <a:pt x="5638" y="935"/>
                      <a:pt x="5666" y="935"/>
                    </a:cubicBezTo>
                    <a:cubicBezTo>
                      <a:pt x="5707" y="935"/>
                      <a:pt x="5749" y="951"/>
                      <a:pt x="5781" y="983"/>
                    </a:cubicBezTo>
                    <a:cubicBezTo>
                      <a:pt x="5817" y="1009"/>
                      <a:pt x="5852" y="1036"/>
                      <a:pt x="5897" y="1054"/>
                    </a:cubicBezTo>
                    <a:cubicBezTo>
                      <a:pt x="5904" y="1058"/>
                      <a:pt x="5919" y="1060"/>
                      <a:pt x="5931" y="1060"/>
                    </a:cubicBezTo>
                    <a:cubicBezTo>
                      <a:pt x="5946" y="1060"/>
                      <a:pt x="5955" y="1057"/>
                      <a:pt x="5941" y="1049"/>
                    </a:cubicBezTo>
                    <a:lnTo>
                      <a:pt x="5941" y="1049"/>
                    </a:lnTo>
                    <a:lnTo>
                      <a:pt x="6030" y="1090"/>
                    </a:lnTo>
                    <a:cubicBezTo>
                      <a:pt x="6054" y="1098"/>
                      <a:pt x="6064" y="1101"/>
                      <a:pt x="6068" y="1101"/>
                    </a:cubicBezTo>
                    <a:cubicBezTo>
                      <a:pt x="6077" y="1101"/>
                      <a:pt x="6063" y="1090"/>
                      <a:pt x="6093" y="1090"/>
                    </a:cubicBezTo>
                    <a:cubicBezTo>
                      <a:pt x="6128" y="1090"/>
                      <a:pt x="6217" y="1161"/>
                      <a:pt x="6244" y="1179"/>
                    </a:cubicBezTo>
                    <a:cubicBezTo>
                      <a:pt x="6289" y="1214"/>
                      <a:pt x="6351" y="1241"/>
                      <a:pt x="6405" y="1250"/>
                    </a:cubicBezTo>
                    <a:cubicBezTo>
                      <a:pt x="6426" y="1250"/>
                      <a:pt x="6438" y="1223"/>
                      <a:pt x="6457" y="1223"/>
                    </a:cubicBezTo>
                    <a:cubicBezTo>
                      <a:pt x="6468" y="1223"/>
                      <a:pt x="6482" y="1233"/>
                      <a:pt x="6503" y="1268"/>
                    </a:cubicBezTo>
                    <a:cubicBezTo>
                      <a:pt x="6509" y="1298"/>
                      <a:pt x="6551" y="1340"/>
                      <a:pt x="6572" y="1340"/>
                    </a:cubicBezTo>
                    <a:cubicBezTo>
                      <a:pt x="6583" y="1340"/>
                      <a:pt x="6589" y="1330"/>
                      <a:pt x="6583" y="1303"/>
                    </a:cubicBezTo>
                    <a:cubicBezTo>
                      <a:pt x="6594" y="1285"/>
                      <a:pt x="6611" y="1275"/>
                      <a:pt x="6631" y="1275"/>
                    </a:cubicBezTo>
                    <a:cubicBezTo>
                      <a:pt x="6658" y="1275"/>
                      <a:pt x="6690" y="1294"/>
                      <a:pt x="6716" y="1330"/>
                    </a:cubicBezTo>
                    <a:cubicBezTo>
                      <a:pt x="6743" y="1375"/>
                      <a:pt x="6725" y="1410"/>
                      <a:pt x="6814" y="1428"/>
                    </a:cubicBezTo>
                    <a:cubicBezTo>
                      <a:pt x="6832" y="1428"/>
                      <a:pt x="6966" y="1428"/>
                      <a:pt x="6966" y="1437"/>
                    </a:cubicBezTo>
                    <a:cubicBezTo>
                      <a:pt x="6966" y="1446"/>
                      <a:pt x="6868" y="1437"/>
                      <a:pt x="6894" y="1473"/>
                    </a:cubicBezTo>
                    <a:cubicBezTo>
                      <a:pt x="6912" y="1496"/>
                      <a:pt x="6966" y="1500"/>
                      <a:pt x="7007" y="1500"/>
                    </a:cubicBezTo>
                    <a:cubicBezTo>
                      <a:pt x="7028" y="1500"/>
                      <a:pt x="7046" y="1499"/>
                      <a:pt x="7055" y="1499"/>
                    </a:cubicBezTo>
                    <a:cubicBezTo>
                      <a:pt x="7099" y="1517"/>
                      <a:pt x="7153" y="1553"/>
                      <a:pt x="7188" y="1588"/>
                    </a:cubicBezTo>
                    <a:cubicBezTo>
                      <a:pt x="7215" y="1624"/>
                      <a:pt x="7251" y="1660"/>
                      <a:pt x="7286" y="1686"/>
                    </a:cubicBezTo>
                    <a:cubicBezTo>
                      <a:pt x="7340" y="1713"/>
                      <a:pt x="7402" y="1740"/>
                      <a:pt x="7456" y="1758"/>
                    </a:cubicBezTo>
                    <a:cubicBezTo>
                      <a:pt x="7518" y="1766"/>
                      <a:pt x="7562" y="1749"/>
                      <a:pt x="7580" y="1793"/>
                    </a:cubicBezTo>
                    <a:cubicBezTo>
                      <a:pt x="7607" y="1856"/>
                      <a:pt x="7660" y="1900"/>
                      <a:pt x="7723" y="1918"/>
                    </a:cubicBezTo>
                    <a:cubicBezTo>
                      <a:pt x="7731" y="1921"/>
                      <a:pt x="7739" y="1923"/>
                      <a:pt x="7745" y="1923"/>
                    </a:cubicBezTo>
                    <a:cubicBezTo>
                      <a:pt x="7765" y="1923"/>
                      <a:pt x="7773" y="1908"/>
                      <a:pt x="7780" y="1894"/>
                    </a:cubicBezTo>
                    <a:lnTo>
                      <a:pt x="7780" y="1894"/>
                    </a:lnTo>
                    <a:cubicBezTo>
                      <a:pt x="7760" y="1961"/>
                      <a:pt x="7923" y="2025"/>
                      <a:pt x="7990" y="2025"/>
                    </a:cubicBezTo>
                    <a:cubicBezTo>
                      <a:pt x="8026" y="2025"/>
                      <a:pt x="8079" y="2051"/>
                      <a:pt x="8088" y="2087"/>
                    </a:cubicBezTo>
                    <a:cubicBezTo>
                      <a:pt x="8088" y="2123"/>
                      <a:pt x="8043" y="2096"/>
                      <a:pt x="8052" y="2123"/>
                    </a:cubicBezTo>
                    <a:cubicBezTo>
                      <a:pt x="8070" y="2149"/>
                      <a:pt x="8115" y="2141"/>
                      <a:pt x="8133" y="2149"/>
                    </a:cubicBezTo>
                    <a:cubicBezTo>
                      <a:pt x="8186" y="2158"/>
                      <a:pt x="8231" y="2194"/>
                      <a:pt x="8266" y="2239"/>
                    </a:cubicBezTo>
                    <a:cubicBezTo>
                      <a:pt x="8239" y="2283"/>
                      <a:pt x="8346" y="2265"/>
                      <a:pt x="8373" y="2274"/>
                    </a:cubicBezTo>
                    <a:cubicBezTo>
                      <a:pt x="8444" y="2301"/>
                      <a:pt x="8516" y="2372"/>
                      <a:pt x="8578" y="2381"/>
                    </a:cubicBezTo>
                    <a:cubicBezTo>
                      <a:pt x="8649" y="2399"/>
                      <a:pt x="8712" y="2434"/>
                      <a:pt x="8765" y="2479"/>
                    </a:cubicBezTo>
                    <a:cubicBezTo>
                      <a:pt x="8818" y="2524"/>
                      <a:pt x="8907" y="2613"/>
                      <a:pt x="8988" y="2622"/>
                    </a:cubicBezTo>
                    <a:cubicBezTo>
                      <a:pt x="9014" y="2622"/>
                      <a:pt x="9023" y="2684"/>
                      <a:pt x="9032" y="2702"/>
                    </a:cubicBezTo>
                    <a:cubicBezTo>
                      <a:pt x="9050" y="2728"/>
                      <a:pt x="9095" y="2720"/>
                      <a:pt x="9139" y="2746"/>
                    </a:cubicBezTo>
                    <a:cubicBezTo>
                      <a:pt x="9184" y="2782"/>
                      <a:pt x="9228" y="2818"/>
                      <a:pt x="9282" y="2844"/>
                    </a:cubicBezTo>
                    <a:cubicBezTo>
                      <a:pt x="9335" y="2871"/>
                      <a:pt x="9344" y="2835"/>
                      <a:pt x="9380" y="2889"/>
                    </a:cubicBezTo>
                    <a:cubicBezTo>
                      <a:pt x="9414" y="2937"/>
                      <a:pt x="9481" y="3018"/>
                      <a:pt x="9534" y="3018"/>
                    </a:cubicBezTo>
                    <a:cubicBezTo>
                      <a:pt x="9550" y="3018"/>
                      <a:pt x="9564" y="3011"/>
                      <a:pt x="9575" y="2996"/>
                    </a:cubicBezTo>
                    <a:lnTo>
                      <a:pt x="9575" y="2996"/>
                    </a:lnTo>
                    <a:cubicBezTo>
                      <a:pt x="9522" y="3067"/>
                      <a:pt x="9843" y="3254"/>
                      <a:pt x="9923" y="3263"/>
                    </a:cubicBezTo>
                    <a:cubicBezTo>
                      <a:pt x="9997" y="3271"/>
                      <a:pt x="9972" y="3417"/>
                      <a:pt x="10060" y="3417"/>
                    </a:cubicBezTo>
                    <a:cubicBezTo>
                      <a:pt x="10067" y="3417"/>
                      <a:pt x="10075" y="3416"/>
                      <a:pt x="10083" y="3414"/>
                    </a:cubicBezTo>
                    <a:cubicBezTo>
                      <a:pt x="10108" y="3410"/>
                      <a:pt x="10130" y="3402"/>
                      <a:pt x="10149" y="3402"/>
                    </a:cubicBezTo>
                    <a:cubicBezTo>
                      <a:pt x="10170" y="3402"/>
                      <a:pt x="10189" y="3412"/>
                      <a:pt x="10208" y="3450"/>
                    </a:cubicBezTo>
                    <a:cubicBezTo>
                      <a:pt x="10244" y="3486"/>
                      <a:pt x="10288" y="3512"/>
                      <a:pt x="10333" y="3539"/>
                    </a:cubicBezTo>
                    <a:cubicBezTo>
                      <a:pt x="10333" y="3539"/>
                      <a:pt x="10288" y="3539"/>
                      <a:pt x="10306" y="3557"/>
                    </a:cubicBezTo>
                    <a:cubicBezTo>
                      <a:pt x="10333" y="3584"/>
                      <a:pt x="10359" y="3601"/>
                      <a:pt x="10386" y="3628"/>
                    </a:cubicBezTo>
                    <a:cubicBezTo>
                      <a:pt x="10457" y="3673"/>
                      <a:pt x="10502" y="3762"/>
                      <a:pt x="10573" y="3797"/>
                    </a:cubicBezTo>
                    <a:cubicBezTo>
                      <a:pt x="10531" y="3738"/>
                      <a:pt x="10553" y="3654"/>
                      <a:pt x="10617" y="3654"/>
                    </a:cubicBezTo>
                    <a:cubicBezTo>
                      <a:pt x="10620" y="3654"/>
                      <a:pt x="10623" y="3654"/>
                      <a:pt x="10627" y="3655"/>
                    </a:cubicBezTo>
                    <a:cubicBezTo>
                      <a:pt x="10689" y="3699"/>
                      <a:pt x="10618" y="3726"/>
                      <a:pt x="10600" y="3735"/>
                    </a:cubicBezTo>
                    <a:cubicBezTo>
                      <a:pt x="10582" y="3744"/>
                      <a:pt x="10671" y="3797"/>
                      <a:pt x="10698" y="3824"/>
                    </a:cubicBezTo>
                    <a:cubicBezTo>
                      <a:pt x="10725" y="3851"/>
                      <a:pt x="10733" y="3922"/>
                      <a:pt x="10760" y="3922"/>
                    </a:cubicBezTo>
                    <a:cubicBezTo>
                      <a:pt x="10769" y="3922"/>
                      <a:pt x="10782" y="3918"/>
                      <a:pt x="10797" y="3918"/>
                    </a:cubicBezTo>
                    <a:cubicBezTo>
                      <a:pt x="10811" y="3918"/>
                      <a:pt x="10827" y="3922"/>
                      <a:pt x="10840" y="3940"/>
                    </a:cubicBezTo>
                    <a:cubicBezTo>
                      <a:pt x="10876" y="4002"/>
                      <a:pt x="10920" y="4056"/>
                      <a:pt x="10974" y="4109"/>
                    </a:cubicBezTo>
                    <a:cubicBezTo>
                      <a:pt x="10971" y="4101"/>
                      <a:pt x="10972" y="4098"/>
                      <a:pt x="10976" y="4098"/>
                    </a:cubicBezTo>
                    <a:cubicBezTo>
                      <a:pt x="11009" y="4098"/>
                      <a:pt x="11219" y="4272"/>
                      <a:pt x="11250" y="4287"/>
                    </a:cubicBezTo>
                    <a:cubicBezTo>
                      <a:pt x="11252" y="4288"/>
                      <a:pt x="11254" y="4288"/>
                      <a:pt x="11256" y="4288"/>
                    </a:cubicBezTo>
                    <a:cubicBezTo>
                      <a:pt x="11282" y="4288"/>
                      <a:pt x="11272" y="4233"/>
                      <a:pt x="11305" y="4233"/>
                    </a:cubicBezTo>
                    <a:cubicBezTo>
                      <a:pt x="11307" y="4233"/>
                      <a:pt x="11310" y="4233"/>
                      <a:pt x="11312" y="4234"/>
                    </a:cubicBezTo>
                    <a:cubicBezTo>
                      <a:pt x="11357" y="4243"/>
                      <a:pt x="11330" y="4323"/>
                      <a:pt x="11321" y="4332"/>
                    </a:cubicBezTo>
                    <a:cubicBezTo>
                      <a:pt x="11328" y="4325"/>
                      <a:pt x="11336" y="4322"/>
                      <a:pt x="11345" y="4322"/>
                    </a:cubicBezTo>
                    <a:cubicBezTo>
                      <a:pt x="11362" y="4322"/>
                      <a:pt x="11381" y="4332"/>
                      <a:pt x="11393" y="4350"/>
                    </a:cubicBezTo>
                    <a:cubicBezTo>
                      <a:pt x="11410" y="4385"/>
                      <a:pt x="11366" y="4394"/>
                      <a:pt x="11393" y="4430"/>
                    </a:cubicBezTo>
                    <a:cubicBezTo>
                      <a:pt x="11396" y="4436"/>
                      <a:pt x="11403" y="4438"/>
                      <a:pt x="11411" y="4438"/>
                    </a:cubicBezTo>
                    <a:cubicBezTo>
                      <a:pt x="11429" y="4438"/>
                      <a:pt x="11453" y="4429"/>
                      <a:pt x="11478" y="4429"/>
                    </a:cubicBezTo>
                    <a:cubicBezTo>
                      <a:pt x="11495" y="4429"/>
                      <a:pt x="11512" y="4433"/>
                      <a:pt x="11526" y="4448"/>
                    </a:cubicBezTo>
                    <a:cubicBezTo>
                      <a:pt x="11534" y="4464"/>
                      <a:pt x="11556" y="4558"/>
                      <a:pt x="11574" y="4558"/>
                    </a:cubicBezTo>
                    <a:cubicBezTo>
                      <a:pt x="11576" y="4558"/>
                      <a:pt x="11578" y="4557"/>
                      <a:pt x="11580" y="4554"/>
                    </a:cubicBezTo>
                    <a:cubicBezTo>
                      <a:pt x="11593" y="4534"/>
                      <a:pt x="11580" y="4513"/>
                      <a:pt x="11595" y="4513"/>
                    </a:cubicBezTo>
                    <a:cubicBezTo>
                      <a:pt x="11599" y="4513"/>
                      <a:pt x="11605" y="4515"/>
                      <a:pt x="11615" y="4519"/>
                    </a:cubicBezTo>
                    <a:cubicBezTo>
                      <a:pt x="11633" y="4528"/>
                      <a:pt x="11642" y="4537"/>
                      <a:pt x="11651" y="4554"/>
                    </a:cubicBezTo>
                    <a:cubicBezTo>
                      <a:pt x="11669" y="4590"/>
                      <a:pt x="11597" y="4599"/>
                      <a:pt x="11633" y="4643"/>
                    </a:cubicBezTo>
                    <a:cubicBezTo>
                      <a:pt x="11669" y="4670"/>
                      <a:pt x="11695" y="4697"/>
                      <a:pt x="11731" y="4724"/>
                    </a:cubicBezTo>
                    <a:lnTo>
                      <a:pt x="11776" y="4724"/>
                    </a:lnTo>
                    <a:cubicBezTo>
                      <a:pt x="11829" y="4768"/>
                      <a:pt x="11882" y="4813"/>
                      <a:pt x="11945" y="4857"/>
                    </a:cubicBezTo>
                    <a:cubicBezTo>
                      <a:pt x="11973" y="4878"/>
                      <a:pt x="11994" y="4888"/>
                      <a:pt x="12006" y="4888"/>
                    </a:cubicBezTo>
                    <a:cubicBezTo>
                      <a:pt x="12025" y="4888"/>
                      <a:pt x="12022" y="4865"/>
                      <a:pt x="11989" y="4822"/>
                    </a:cubicBezTo>
                    <a:lnTo>
                      <a:pt x="11989" y="4822"/>
                    </a:lnTo>
                    <a:cubicBezTo>
                      <a:pt x="12034" y="4857"/>
                      <a:pt x="12078" y="4911"/>
                      <a:pt x="12105" y="4964"/>
                    </a:cubicBezTo>
                    <a:cubicBezTo>
                      <a:pt x="12123" y="5009"/>
                      <a:pt x="12141" y="5089"/>
                      <a:pt x="12203" y="5107"/>
                    </a:cubicBezTo>
                    <a:cubicBezTo>
                      <a:pt x="12248" y="5107"/>
                      <a:pt x="12283" y="5124"/>
                      <a:pt x="12319" y="5151"/>
                    </a:cubicBezTo>
                    <a:cubicBezTo>
                      <a:pt x="12337" y="5169"/>
                      <a:pt x="12355" y="5187"/>
                      <a:pt x="12381" y="5214"/>
                    </a:cubicBezTo>
                    <a:cubicBezTo>
                      <a:pt x="12390" y="5205"/>
                      <a:pt x="12399" y="5196"/>
                      <a:pt x="12408" y="5196"/>
                    </a:cubicBezTo>
                    <a:cubicBezTo>
                      <a:pt x="12461" y="5222"/>
                      <a:pt x="12524" y="5294"/>
                      <a:pt x="12568" y="5329"/>
                    </a:cubicBezTo>
                    <a:cubicBezTo>
                      <a:pt x="12622" y="5356"/>
                      <a:pt x="12684" y="5374"/>
                      <a:pt x="12693" y="5427"/>
                    </a:cubicBezTo>
                    <a:cubicBezTo>
                      <a:pt x="12720" y="5490"/>
                      <a:pt x="12773" y="5534"/>
                      <a:pt x="12827" y="5561"/>
                    </a:cubicBezTo>
                    <a:cubicBezTo>
                      <a:pt x="12871" y="5561"/>
                      <a:pt x="12809" y="5481"/>
                      <a:pt x="12791" y="5463"/>
                    </a:cubicBezTo>
                    <a:lnTo>
                      <a:pt x="12791" y="5463"/>
                    </a:lnTo>
                    <a:cubicBezTo>
                      <a:pt x="12827" y="5490"/>
                      <a:pt x="12862" y="5525"/>
                      <a:pt x="12880" y="5561"/>
                    </a:cubicBezTo>
                    <a:cubicBezTo>
                      <a:pt x="12898" y="5597"/>
                      <a:pt x="12907" y="5632"/>
                      <a:pt x="12925" y="5668"/>
                    </a:cubicBezTo>
                    <a:cubicBezTo>
                      <a:pt x="12978" y="5721"/>
                      <a:pt x="13023" y="5712"/>
                      <a:pt x="13058" y="5775"/>
                    </a:cubicBezTo>
                    <a:cubicBezTo>
                      <a:pt x="13074" y="5799"/>
                      <a:pt x="13076" y="5894"/>
                      <a:pt x="13115" y="5894"/>
                    </a:cubicBezTo>
                    <a:cubicBezTo>
                      <a:pt x="13119" y="5894"/>
                      <a:pt x="13124" y="5893"/>
                      <a:pt x="13129" y="5890"/>
                    </a:cubicBezTo>
                    <a:cubicBezTo>
                      <a:pt x="13143" y="5881"/>
                      <a:pt x="13165" y="5867"/>
                      <a:pt x="13186" y="5867"/>
                    </a:cubicBezTo>
                    <a:cubicBezTo>
                      <a:pt x="13205" y="5867"/>
                      <a:pt x="13224" y="5879"/>
                      <a:pt x="13236" y="5917"/>
                    </a:cubicBezTo>
                    <a:cubicBezTo>
                      <a:pt x="13254" y="5971"/>
                      <a:pt x="13236" y="5980"/>
                      <a:pt x="13272" y="6033"/>
                    </a:cubicBezTo>
                    <a:cubicBezTo>
                      <a:pt x="13289" y="6050"/>
                      <a:pt x="13374" y="6151"/>
                      <a:pt x="13401" y="6151"/>
                    </a:cubicBezTo>
                    <a:cubicBezTo>
                      <a:pt x="13403" y="6151"/>
                      <a:pt x="13404" y="6150"/>
                      <a:pt x="13406" y="6149"/>
                    </a:cubicBezTo>
                    <a:cubicBezTo>
                      <a:pt x="13418" y="6142"/>
                      <a:pt x="13427" y="6095"/>
                      <a:pt x="13450" y="6095"/>
                    </a:cubicBezTo>
                    <a:cubicBezTo>
                      <a:pt x="13459" y="6095"/>
                      <a:pt x="13471" y="6102"/>
                      <a:pt x="13486" y="6122"/>
                    </a:cubicBezTo>
                    <a:cubicBezTo>
                      <a:pt x="13530" y="6167"/>
                      <a:pt x="13468" y="6167"/>
                      <a:pt x="13468" y="6202"/>
                    </a:cubicBezTo>
                    <a:cubicBezTo>
                      <a:pt x="13468" y="6202"/>
                      <a:pt x="13548" y="6202"/>
                      <a:pt x="13557" y="6211"/>
                    </a:cubicBezTo>
                    <a:cubicBezTo>
                      <a:pt x="13610" y="6220"/>
                      <a:pt x="13602" y="6238"/>
                      <a:pt x="13602" y="6273"/>
                    </a:cubicBezTo>
                    <a:cubicBezTo>
                      <a:pt x="13628" y="6345"/>
                      <a:pt x="13673" y="6416"/>
                      <a:pt x="13735" y="6469"/>
                    </a:cubicBezTo>
                    <a:cubicBezTo>
                      <a:pt x="13742" y="6474"/>
                      <a:pt x="13748" y="6476"/>
                      <a:pt x="13754" y="6476"/>
                    </a:cubicBezTo>
                    <a:cubicBezTo>
                      <a:pt x="13791" y="6476"/>
                      <a:pt x="13812" y="6403"/>
                      <a:pt x="13828" y="6403"/>
                    </a:cubicBezTo>
                    <a:cubicBezTo>
                      <a:pt x="13830" y="6403"/>
                      <a:pt x="13831" y="6404"/>
                      <a:pt x="13833" y="6407"/>
                    </a:cubicBezTo>
                    <a:cubicBezTo>
                      <a:pt x="13860" y="6425"/>
                      <a:pt x="13851" y="6461"/>
                      <a:pt x="13860" y="6487"/>
                    </a:cubicBezTo>
                    <a:cubicBezTo>
                      <a:pt x="13869" y="6523"/>
                      <a:pt x="13887" y="6567"/>
                      <a:pt x="13922" y="6594"/>
                    </a:cubicBezTo>
                    <a:cubicBezTo>
                      <a:pt x="13958" y="6648"/>
                      <a:pt x="13993" y="6772"/>
                      <a:pt x="14029" y="6799"/>
                    </a:cubicBezTo>
                    <a:cubicBezTo>
                      <a:pt x="14056" y="6808"/>
                      <a:pt x="14118" y="6799"/>
                      <a:pt x="14118" y="6835"/>
                    </a:cubicBezTo>
                    <a:cubicBezTo>
                      <a:pt x="14127" y="6861"/>
                      <a:pt x="14109" y="6870"/>
                      <a:pt x="14136" y="6897"/>
                    </a:cubicBezTo>
                    <a:cubicBezTo>
                      <a:pt x="14198" y="6977"/>
                      <a:pt x="14296" y="6942"/>
                      <a:pt x="14359" y="7013"/>
                    </a:cubicBezTo>
                    <a:cubicBezTo>
                      <a:pt x="14421" y="7075"/>
                      <a:pt x="14385" y="7173"/>
                      <a:pt x="14439" y="7235"/>
                    </a:cubicBezTo>
                    <a:cubicBezTo>
                      <a:pt x="14441" y="7238"/>
                      <a:pt x="14443" y="7239"/>
                      <a:pt x="14445" y="7239"/>
                    </a:cubicBezTo>
                    <a:cubicBezTo>
                      <a:pt x="14457" y="7239"/>
                      <a:pt x="14457" y="7190"/>
                      <a:pt x="14457" y="7182"/>
                    </a:cubicBezTo>
                    <a:cubicBezTo>
                      <a:pt x="14492" y="7227"/>
                      <a:pt x="14466" y="7271"/>
                      <a:pt x="14501" y="7307"/>
                    </a:cubicBezTo>
                    <a:cubicBezTo>
                      <a:pt x="14537" y="7342"/>
                      <a:pt x="14590" y="7378"/>
                      <a:pt x="14644" y="7423"/>
                    </a:cubicBezTo>
                    <a:cubicBezTo>
                      <a:pt x="14640" y="7420"/>
                      <a:pt x="14638" y="7419"/>
                      <a:pt x="14637" y="7419"/>
                    </a:cubicBezTo>
                    <a:cubicBezTo>
                      <a:pt x="14632" y="7419"/>
                      <a:pt x="14674" y="7459"/>
                      <a:pt x="14697" y="7467"/>
                    </a:cubicBezTo>
                    <a:cubicBezTo>
                      <a:pt x="14733" y="7476"/>
                      <a:pt x="14751" y="7503"/>
                      <a:pt x="14759" y="7538"/>
                    </a:cubicBezTo>
                    <a:cubicBezTo>
                      <a:pt x="14804" y="7601"/>
                      <a:pt x="14849" y="7663"/>
                      <a:pt x="14911" y="7708"/>
                    </a:cubicBezTo>
                    <a:cubicBezTo>
                      <a:pt x="14938" y="7716"/>
                      <a:pt x="15036" y="7743"/>
                      <a:pt x="15027" y="7761"/>
                    </a:cubicBezTo>
                    <a:cubicBezTo>
                      <a:pt x="14991" y="7806"/>
                      <a:pt x="14947" y="7841"/>
                      <a:pt x="15053" y="7877"/>
                    </a:cubicBezTo>
                    <a:cubicBezTo>
                      <a:pt x="15116" y="7903"/>
                      <a:pt x="15223" y="7912"/>
                      <a:pt x="15249" y="8010"/>
                    </a:cubicBezTo>
                    <a:cubicBezTo>
                      <a:pt x="15249" y="8064"/>
                      <a:pt x="15258" y="8117"/>
                      <a:pt x="15285" y="8171"/>
                    </a:cubicBezTo>
                    <a:cubicBezTo>
                      <a:pt x="15321" y="8224"/>
                      <a:pt x="15347" y="8215"/>
                      <a:pt x="15374" y="8251"/>
                    </a:cubicBezTo>
                    <a:cubicBezTo>
                      <a:pt x="15401" y="8287"/>
                      <a:pt x="15383" y="8340"/>
                      <a:pt x="15419" y="8376"/>
                    </a:cubicBezTo>
                    <a:cubicBezTo>
                      <a:pt x="15419" y="8379"/>
                      <a:pt x="15423" y="8380"/>
                      <a:pt x="15428" y="8380"/>
                    </a:cubicBezTo>
                    <a:cubicBezTo>
                      <a:pt x="15439" y="8380"/>
                      <a:pt x="15457" y="8376"/>
                      <a:pt x="15463" y="8376"/>
                    </a:cubicBezTo>
                    <a:cubicBezTo>
                      <a:pt x="15543" y="8411"/>
                      <a:pt x="15499" y="8518"/>
                      <a:pt x="15534" y="8563"/>
                    </a:cubicBezTo>
                    <a:cubicBezTo>
                      <a:pt x="15523" y="8546"/>
                      <a:pt x="15557" y="8505"/>
                      <a:pt x="15591" y="8505"/>
                    </a:cubicBezTo>
                    <a:cubicBezTo>
                      <a:pt x="15611" y="8505"/>
                      <a:pt x="15631" y="8519"/>
                      <a:pt x="15641" y="8563"/>
                    </a:cubicBezTo>
                    <a:cubicBezTo>
                      <a:pt x="15641" y="8616"/>
                      <a:pt x="15659" y="8661"/>
                      <a:pt x="15695" y="8687"/>
                    </a:cubicBezTo>
                    <a:cubicBezTo>
                      <a:pt x="15711" y="8728"/>
                      <a:pt x="15712" y="8739"/>
                      <a:pt x="15692" y="8754"/>
                    </a:cubicBezTo>
                    <a:lnTo>
                      <a:pt x="15692" y="8754"/>
                    </a:lnTo>
                    <a:cubicBezTo>
                      <a:pt x="15697" y="8751"/>
                      <a:pt x="15702" y="8750"/>
                      <a:pt x="15707" y="8750"/>
                    </a:cubicBezTo>
                    <a:cubicBezTo>
                      <a:pt x="15761" y="8750"/>
                      <a:pt x="15828" y="8889"/>
                      <a:pt x="15875" y="8889"/>
                    </a:cubicBezTo>
                    <a:cubicBezTo>
                      <a:pt x="15880" y="8889"/>
                      <a:pt x="15885" y="8888"/>
                      <a:pt x="15890" y="8884"/>
                    </a:cubicBezTo>
                    <a:lnTo>
                      <a:pt x="15890" y="8884"/>
                    </a:lnTo>
                    <a:cubicBezTo>
                      <a:pt x="15857" y="8912"/>
                      <a:pt x="15962" y="9035"/>
                      <a:pt x="15989" y="9070"/>
                    </a:cubicBezTo>
                    <a:cubicBezTo>
                      <a:pt x="16015" y="9097"/>
                      <a:pt x="16042" y="9124"/>
                      <a:pt x="16078" y="9150"/>
                    </a:cubicBezTo>
                    <a:cubicBezTo>
                      <a:pt x="16078" y="9150"/>
                      <a:pt x="16131" y="9150"/>
                      <a:pt x="16131" y="9159"/>
                    </a:cubicBezTo>
                    <a:cubicBezTo>
                      <a:pt x="16131" y="9186"/>
                      <a:pt x="16069" y="9204"/>
                      <a:pt x="16051" y="9222"/>
                    </a:cubicBezTo>
                    <a:cubicBezTo>
                      <a:pt x="16082" y="9237"/>
                      <a:pt x="16113" y="9259"/>
                      <a:pt x="16149" y="9259"/>
                    </a:cubicBezTo>
                    <a:cubicBezTo>
                      <a:pt x="16155" y="9259"/>
                      <a:pt x="16161" y="9259"/>
                      <a:pt x="16167" y="9257"/>
                    </a:cubicBezTo>
                    <a:cubicBezTo>
                      <a:pt x="16180" y="9247"/>
                      <a:pt x="16196" y="9242"/>
                      <a:pt x="16212" y="9242"/>
                    </a:cubicBezTo>
                    <a:cubicBezTo>
                      <a:pt x="16239" y="9242"/>
                      <a:pt x="16266" y="9256"/>
                      <a:pt x="16283" y="9284"/>
                    </a:cubicBezTo>
                    <a:cubicBezTo>
                      <a:pt x="16274" y="9293"/>
                      <a:pt x="16194" y="9320"/>
                      <a:pt x="16202" y="9338"/>
                    </a:cubicBezTo>
                    <a:cubicBezTo>
                      <a:pt x="16202" y="9364"/>
                      <a:pt x="16274" y="9391"/>
                      <a:pt x="16291" y="9391"/>
                    </a:cubicBezTo>
                    <a:cubicBezTo>
                      <a:pt x="16309" y="9418"/>
                      <a:pt x="16327" y="9453"/>
                      <a:pt x="16336" y="9489"/>
                    </a:cubicBezTo>
                    <a:cubicBezTo>
                      <a:pt x="16345" y="9507"/>
                      <a:pt x="16336" y="9551"/>
                      <a:pt x="16354" y="9569"/>
                    </a:cubicBezTo>
                    <a:cubicBezTo>
                      <a:pt x="16365" y="9587"/>
                      <a:pt x="16382" y="9591"/>
                      <a:pt x="16398" y="9591"/>
                    </a:cubicBezTo>
                    <a:cubicBezTo>
                      <a:pt x="16408" y="9591"/>
                      <a:pt x="16418" y="9590"/>
                      <a:pt x="16426" y="9590"/>
                    </a:cubicBezTo>
                    <a:cubicBezTo>
                      <a:pt x="16439" y="9590"/>
                      <a:pt x="16449" y="9592"/>
                      <a:pt x="16452" y="9605"/>
                    </a:cubicBezTo>
                    <a:cubicBezTo>
                      <a:pt x="16452" y="9623"/>
                      <a:pt x="16452" y="9649"/>
                      <a:pt x="16452" y="9667"/>
                    </a:cubicBezTo>
                    <a:cubicBezTo>
                      <a:pt x="16461" y="9685"/>
                      <a:pt x="16470" y="9712"/>
                      <a:pt x="16487" y="9729"/>
                    </a:cubicBezTo>
                    <a:cubicBezTo>
                      <a:pt x="16523" y="9783"/>
                      <a:pt x="16559" y="9827"/>
                      <a:pt x="16603" y="9872"/>
                    </a:cubicBezTo>
                    <a:cubicBezTo>
                      <a:pt x="16639" y="9908"/>
                      <a:pt x="16612" y="9943"/>
                      <a:pt x="16648" y="9979"/>
                    </a:cubicBezTo>
                    <a:cubicBezTo>
                      <a:pt x="16667" y="9999"/>
                      <a:pt x="16679" y="10005"/>
                      <a:pt x="16688" y="10005"/>
                    </a:cubicBezTo>
                    <a:cubicBezTo>
                      <a:pt x="16696" y="10005"/>
                      <a:pt x="16702" y="10001"/>
                      <a:pt x="16710" y="9997"/>
                    </a:cubicBezTo>
                    <a:lnTo>
                      <a:pt x="16710" y="9997"/>
                    </a:lnTo>
                    <a:cubicBezTo>
                      <a:pt x="16666" y="10023"/>
                      <a:pt x="16648" y="10032"/>
                      <a:pt x="16692" y="10112"/>
                    </a:cubicBezTo>
                    <a:cubicBezTo>
                      <a:pt x="16701" y="10104"/>
                      <a:pt x="16710" y="10104"/>
                      <a:pt x="16719" y="10095"/>
                    </a:cubicBezTo>
                    <a:cubicBezTo>
                      <a:pt x="16755" y="10148"/>
                      <a:pt x="16835" y="10317"/>
                      <a:pt x="16879" y="10335"/>
                    </a:cubicBezTo>
                    <a:cubicBezTo>
                      <a:pt x="16879" y="10335"/>
                      <a:pt x="16905" y="10294"/>
                      <a:pt x="16925" y="10294"/>
                    </a:cubicBezTo>
                    <a:cubicBezTo>
                      <a:pt x="16932" y="10294"/>
                      <a:pt x="16937" y="10298"/>
                      <a:pt x="16942" y="10308"/>
                    </a:cubicBezTo>
                    <a:cubicBezTo>
                      <a:pt x="16951" y="10353"/>
                      <a:pt x="16951" y="10406"/>
                      <a:pt x="16960" y="10451"/>
                    </a:cubicBezTo>
                    <a:cubicBezTo>
                      <a:pt x="16995" y="10558"/>
                      <a:pt x="17049" y="10665"/>
                      <a:pt x="17111" y="10754"/>
                    </a:cubicBezTo>
                    <a:cubicBezTo>
                      <a:pt x="17147" y="10807"/>
                      <a:pt x="17191" y="10825"/>
                      <a:pt x="17218" y="10878"/>
                    </a:cubicBezTo>
                    <a:cubicBezTo>
                      <a:pt x="17271" y="10959"/>
                      <a:pt x="17289" y="10941"/>
                      <a:pt x="17343" y="10950"/>
                    </a:cubicBezTo>
                    <a:cubicBezTo>
                      <a:pt x="17325" y="10950"/>
                      <a:pt x="17307" y="11119"/>
                      <a:pt x="17360" y="11119"/>
                    </a:cubicBezTo>
                    <a:cubicBezTo>
                      <a:pt x="17396" y="11119"/>
                      <a:pt x="17369" y="10950"/>
                      <a:pt x="17405" y="10950"/>
                    </a:cubicBezTo>
                    <a:cubicBezTo>
                      <a:pt x="17405" y="10950"/>
                      <a:pt x="17414" y="11083"/>
                      <a:pt x="17414" y="11092"/>
                    </a:cubicBezTo>
                    <a:cubicBezTo>
                      <a:pt x="17414" y="11146"/>
                      <a:pt x="17405" y="11226"/>
                      <a:pt x="17369" y="11253"/>
                    </a:cubicBezTo>
                    <a:cubicBezTo>
                      <a:pt x="17377" y="11248"/>
                      <a:pt x="17384" y="11246"/>
                      <a:pt x="17391" y="11246"/>
                    </a:cubicBezTo>
                    <a:cubicBezTo>
                      <a:pt x="17439" y="11246"/>
                      <a:pt x="17466" y="11346"/>
                      <a:pt x="17521" y="11377"/>
                    </a:cubicBezTo>
                    <a:cubicBezTo>
                      <a:pt x="17556" y="11449"/>
                      <a:pt x="17547" y="11449"/>
                      <a:pt x="17512" y="11466"/>
                    </a:cubicBezTo>
                    <a:cubicBezTo>
                      <a:pt x="17469" y="11475"/>
                      <a:pt x="17516" y="11524"/>
                      <a:pt x="17497" y="11536"/>
                    </a:cubicBezTo>
                    <a:lnTo>
                      <a:pt x="17497" y="11536"/>
                    </a:lnTo>
                    <a:lnTo>
                      <a:pt x="17610" y="11484"/>
                    </a:lnTo>
                    <a:lnTo>
                      <a:pt x="17610" y="11484"/>
                    </a:lnTo>
                    <a:cubicBezTo>
                      <a:pt x="17645" y="11555"/>
                      <a:pt x="17565" y="11627"/>
                      <a:pt x="17565" y="11627"/>
                    </a:cubicBezTo>
                    <a:cubicBezTo>
                      <a:pt x="17610" y="11662"/>
                      <a:pt x="17708" y="11707"/>
                      <a:pt x="17699" y="11778"/>
                    </a:cubicBezTo>
                    <a:cubicBezTo>
                      <a:pt x="17699" y="11832"/>
                      <a:pt x="17717" y="12036"/>
                      <a:pt x="17797" y="12045"/>
                    </a:cubicBezTo>
                    <a:cubicBezTo>
                      <a:pt x="17832" y="12045"/>
                      <a:pt x="17841" y="12179"/>
                      <a:pt x="17886" y="12206"/>
                    </a:cubicBezTo>
                    <a:cubicBezTo>
                      <a:pt x="17975" y="12250"/>
                      <a:pt x="17877" y="12295"/>
                      <a:pt x="17886" y="12339"/>
                    </a:cubicBezTo>
                    <a:cubicBezTo>
                      <a:pt x="17895" y="12393"/>
                      <a:pt x="17948" y="12411"/>
                      <a:pt x="17966" y="12455"/>
                    </a:cubicBezTo>
                    <a:cubicBezTo>
                      <a:pt x="17984" y="12500"/>
                      <a:pt x="17966" y="12509"/>
                      <a:pt x="17939" y="12509"/>
                    </a:cubicBezTo>
                    <a:cubicBezTo>
                      <a:pt x="17913" y="12509"/>
                      <a:pt x="17966" y="12580"/>
                      <a:pt x="17975" y="12589"/>
                    </a:cubicBezTo>
                    <a:cubicBezTo>
                      <a:pt x="18002" y="12615"/>
                      <a:pt x="17993" y="12633"/>
                      <a:pt x="18002" y="12651"/>
                    </a:cubicBezTo>
                    <a:cubicBezTo>
                      <a:pt x="18004" y="12672"/>
                      <a:pt x="18015" y="12678"/>
                      <a:pt x="18029" y="12678"/>
                    </a:cubicBezTo>
                    <a:cubicBezTo>
                      <a:pt x="18049" y="12678"/>
                      <a:pt x="18074" y="12666"/>
                      <a:pt x="18088" y="12666"/>
                    </a:cubicBezTo>
                    <a:cubicBezTo>
                      <a:pt x="18101" y="12666"/>
                      <a:pt x="18104" y="12677"/>
                      <a:pt x="18082" y="12722"/>
                    </a:cubicBezTo>
                    <a:cubicBezTo>
                      <a:pt x="18046" y="12794"/>
                      <a:pt x="18073" y="12874"/>
                      <a:pt x="18135" y="12918"/>
                    </a:cubicBezTo>
                    <a:cubicBezTo>
                      <a:pt x="18198" y="12963"/>
                      <a:pt x="18224" y="13007"/>
                      <a:pt x="18162" y="13070"/>
                    </a:cubicBezTo>
                    <a:cubicBezTo>
                      <a:pt x="18126" y="13105"/>
                      <a:pt x="18259" y="13238"/>
                      <a:pt x="18225" y="13283"/>
                    </a:cubicBezTo>
                    <a:lnTo>
                      <a:pt x="18225" y="13283"/>
                    </a:lnTo>
                    <a:cubicBezTo>
                      <a:pt x="18227" y="13280"/>
                      <a:pt x="18230" y="13279"/>
                      <a:pt x="18233" y="13279"/>
                    </a:cubicBezTo>
                    <a:cubicBezTo>
                      <a:pt x="18269" y="13279"/>
                      <a:pt x="18369" y="13414"/>
                      <a:pt x="18320" y="13414"/>
                    </a:cubicBezTo>
                    <a:cubicBezTo>
                      <a:pt x="18314" y="13414"/>
                      <a:pt x="18306" y="13413"/>
                      <a:pt x="18296" y="13408"/>
                    </a:cubicBezTo>
                    <a:lnTo>
                      <a:pt x="18296" y="13408"/>
                    </a:lnTo>
                    <a:cubicBezTo>
                      <a:pt x="18207" y="13426"/>
                      <a:pt x="18305" y="13506"/>
                      <a:pt x="18322" y="13568"/>
                    </a:cubicBezTo>
                    <a:cubicBezTo>
                      <a:pt x="18340" y="13613"/>
                      <a:pt x="18340" y="13658"/>
                      <a:pt x="18340" y="13702"/>
                    </a:cubicBezTo>
                    <a:cubicBezTo>
                      <a:pt x="18340" y="13729"/>
                      <a:pt x="18322" y="13720"/>
                      <a:pt x="18322" y="13747"/>
                    </a:cubicBezTo>
                    <a:cubicBezTo>
                      <a:pt x="18331" y="13782"/>
                      <a:pt x="18367" y="13934"/>
                      <a:pt x="18411" y="13934"/>
                    </a:cubicBezTo>
                    <a:cubicBezTo>
                      <a:pt x="18376" y="13934"/>
                      <a:pt x="18340" y="13934"/>
                      <a:pt x="18340" y="13996"/>
                    </a:cubicBezTo>
                    <a:cubicBezTo>
                      <a:pt x="18340" y="14032"/>
                      <a:pt x="18411" y="14094"/>
                      <a:pt x="18376" y="14112"/>
                    </a:cubicBezTo>
                    <a:cubicBezTo>
                      <a:pt x="18376" y="14112"/>
                      <a:pt x="18394" y="14156"/>
                      <a:pt x="18402" y="14156"/>
                    </a:cubicBezTo>
                    <a:cubicBezTo>
                      <a:pt x="18411" y="14156"/>
                      <a:pt x="18411" y="14192"/>
                      <a:pt x="18402" y="14210"/>
                    </a:cubicBezTo>
                    <a:cubicBezTo>
                      <a:pt x="18385" y="14281"/>
                      <a:pt x="18358" y="14379"/>
                      <a:pt x="18447" y="14379"/>
                    </a:cubicBezTo>
                    <a:cubicBezTo>
                      <a:pt x="18429" y="14379"/>
                      <a:pt x="18367" y="14379"/>
                      <a:pt x="18394" y="14432"/>
                    </a:cubicBezTo>
                    <a:cubicBezTo>
                      <a:pt x="18429" y="14477"/>
                      <a:pt x="18429" y="14459"/>
                      <a:pt x="18429" y="14530"/>
                    </a:cubicBezTo>
                    <a:cubicBezTo>
                      <a:pt x="18429" y="14511"/>
                      <a:pt x="18418" y="14502"/>
                      <a:pt x="18404" y="14502"/>
                    </a:cubicBezTo>
                    <a:cubicBezTo>
                      <a:pt x="18385" y="14502"/>
                      <a:pt x="18363" y="14518"/>
                      <a:pt x="18358" y="14548"/>
                    </a:cubicBezTo>
                    <a:cubicBezTo>
                      <a:pt x="18358" y="14593"/>
                      <a:pt x="18367" y="14628"/>
                      <a:pt x="18367" y="14673"/>
                    </a:cubicBezTo>
                    <a:cubicBezTo>
                      <a:pt x="18385" y="14762"/>
                      <a:pt x="18394" y="14762"/>
                      <a:pt x="18447" y="14771"/>
                    </a:cubicBezTo>
                    <a:cubicBezTo>
                      <a:pt x="18438" y="14851"/>
                      <a:pt x="18429" y="14833"/>
                      <a:pt x="18385" y="14860"/>
                    </a:cubicBezTo>
                    <a:cubicBezTo>
                      <a:pt x="18402" y="14878"/>
                      <a:pt x="18429" y="14896"/>
                      <a:pt x="18447" y="14913"/>
                    </a:cubicBezTo>
                    <a:cubicBezTo>
                      <a:pt x="18435" y="14911"/>
                      <a:pt x="18423" y="14910"/>
                      <a:pt x="18410" y="14910"/>
                    </a:cubicBezTo>
                    <a:cubicBezTo>
                      <a:pt x="18374" y="14910"/>
                      <a:pt x="18337" y="14918"/>
                      <a:pt x="18305" y="14931"/>
                    </a:cubicBezTo>
                    <a:cubicBezTo>
                      <a:pt x="18322" y="14967"/>
                      <a:pt x="18349" y="15011"/>
                      <a:pt x="18367" y="15047"/>
                    </a:cubicBezTo>
                    <a:cubicBezTo>
                      <a:pt x="18411" y="15118"/>
                      <a:pt x="18367" y="15190"/>
                      <a:pt x="18331" y="15261"/>
                    </a:cubicBezTo>
                    <a:cubicBezTo>
                      <a:pt x="18313" y="15296"/>
                      <a:pt x="18233" y="15412"/>
                      <a:pt x="18269" y="15439"/>
                    </a:cubicBezTo>
                    <a:cubicBezTo>
                      <a:pt x="18305" y="15466"/>
                      <a:pt x="18340" y="15483"/>
                      <a:pt x="18385" y="15492"/>
                    </a:cubicBezTo>
                    <a:cubicBezTo>
                      <a:pt x="18375" y="15515"/>
                      <a:pt x="18361" y="15522"/>
                      <a:pt x="18346" y="15522"/>
                    </a:cubicBezTo>
                    <a:cubicBezTo>
                      <a:pt x="18318" y="15522"/>
                      <a:pt x="18286" y="15498"/>
                      <a:pt x="18269" y="15492"/>
                    </a:cubicBezTo>
                    <a:lnTo>
                      <a:pt x="18269" y="15492"/>
                    </a:lnTo>
                    <a:cubicBezTo>
                      <a:pt x="18300" y="15508"/>
                      <a:pt x="18238" y="15549"/>
                      <a:pt x="18203" y="15549"/>
                    </a:cubicBezTo>
                    <a:cubicBezTo>
                      <a:pt x="18197" y="15549"/>
                      <a:pt x="18192" y="15548"/>
                      <a:pt x="18189" y="15546"/>
                    </a:cubicBezTo>
                    <a:cubicBezTo>
                      <a:pt x="18179" y="15541"/>
                      <a:pt x="18167" y="15533"/>
                      <a:pt x="18153" y="15533"/>
                    </a:cubicBezTo>
                    <a:cubicBezTo>
                      <a:pt x="18142" y="15533"/>
                      <a:pt x="18130" y="15539"/>
                      <a:pt x="18117" y="15555"/>
                    </a:cubicBezTo>
                    <a:lnTo>
                      <a:pt x="18233" y="15617"/>
                    </a:lnTo>
                    <a:cubicBezTo>
                      <a:pt x="18230" y="15615"/>
                      <a:pt x="18226" y="15615"/>
                      <a:pt x="18222" y="15615"/>
                    </a:cubicBezTo>
                    <a:cubicBezTo>
                      <a:pt x="18167" y="15615"/>
                      <a:pt x="18060" y="15758"/>
                      <a:pt x="18011" y="15812"/>
                    </a:cubicBezTo>
                    <a:lnTo>
                      <a:pt x="18011" y="15812"/>
                    </a:lnTo>
                    <a:cubicBezTo>
                      <a:pt x="18018" y="15806"/>
                      <a:pt x="18025" y="15804"/>
                      <a:pt x="18031" y="15804"/>
                    </a:cubicBezTo>
                    <a:cubicBezTo>
                      <a:pt x="18047" y="15804"/>
                      <a:pt x="18062" y="15816"/>
                      <a:pt x="18073" y="15822"/>
                    </a:cubicBezTo>
                    <a:cubicBezTo>
                      <a:pt x="18011" y="15893"/>
                      <a:pt x="17904" y="15822"/>
                      <a:pt x="17886" y="15938"/>
                    </a:cubicBezTo>
                    <a:cubicBezTo>
                      <a:pt x="17886" y="15946"/>
                      <a:pt x="17872" y="16023"/>
                      <a:pt x="17844" y="16023"/>
                    </a:cubicBezTo>
                    <a:cubicBezTo>
                      <a:pt x="17841" y="16023"/>
                      <a:pt x="17837" y="16021"/>
                      <a:pt x="17832" y="16018"/>
                    </a:cubicBezTo>
                    <a:cubicBezTo>
                      <a:pt x="17818" y="16011"/>
                      <a:pt x="17827" y="15952"/>
                      <a:pt x="17808" y="15952"/>
                    </a:cubicBezTo>
                    <a:cubicBezTo>
                      <a:pt x="17803" y="15952"/>
                      <a:pt x="17797" y="15956"/>
                      <a:pt x="17788" y="15964"/>
                    </a:cubicBezTo>
                    <a:cubicBezTo>
                      <a:pt x="17743" y="16000"/>
                      <a:pt x="17743" y="16054"/>
                      <a:pt x="17672" y="16080"/>
                    </a:cubicBezTo>
                    <a:cubicBezTo>
                      <a:pt x="17610" y="16098"/>
                      <a:pt x="17556" y="16116"/>
                      <a:pt x="17503" y="16143"/>
                    </a:cubicBezTo>
                    <a:cubicBezTo>
                      <a:pt x="17449" y="16166"/>
                      <a:pt x="17422" y="16228"/>
                      <a:pt x="17472" y="16228"/>
                    </a:cubicBezTo>
                    <a:cubicBezTo>
                      <a:pt x="17480" y="16228"/>
                      <a:pt x="17490" y="16227"/>
                      <a:pt x="17503" y="16223"/>
                    </a:cubicBezTo>
                    <a:lnTo>
                      <a:pt x="17503" y="16223"/>
                    </a:lnTo>
                    <a:cubicBezTo>
                      <a:pt x="17458" y="16241"/>
                      <a:pt x="17423" y="16258"/>
                      <a:pt x="17378" y="16267"/>
                    </a:cubicBezTo>
                    <a:cubicBezTo>
                      <a:pt x="17343" y="16267"/>
                      <a:pt x="17307" y="16267"/>
                      <a:pt x="17271" y="16258"/>
                    </a:cubicBezTo>
                    <a:cubicBezTo>
                      <a:pt x="17253" y="16258"/>
                      <a:pt x="17227" y="16267"/>
                      <a:pt x="17209" y="16285"/>
                    </a:cubicBezTo>
                    <a:cubicBezTo>
                      <a:pt x="17173" y="16321"/>
                      <a:pt x="17191" y="16330"/>
                      <a:pt x="17200" y="16365"/>
                    </a:cubicBezTo>
                    <a:cubicBezTo>
                      <a:pt x="17212" y="16349"/>
                      <a:pt x="17225" y="16342"/>
                      <a:pt x="17233" y="16342"/>
                    </a:cubicBezTo>
                    <a:cubicBezTo>
                      <a:pt x="17242" y="16342"/>
                      <a:pt x="17245" y="16351"/>
                      <a:pt x="17236" y="16365"/>
                    </a:cubicBezTo>
                    <a:cubicBezTo>
                      <a:pt x="17209" y="16392"/>
                      <a:pt x="17173" y="16410"/>
                      <a:pt x="17138" y="16419"/>
                    </a:cubicBezTo>
                    <a:cubicBezTo>
                      <a:pt x="17074" y="16419"/>
                      <a:pt x="17152" y="16334"/>
                      <a:pt x="17107" y="16334"/>
                    </a:cubicBezTo>
                    <a:cubicBezTo>
                      <a:pt x="17102" y="16334"/>
                      <a:pt x="17094" y="16336"/>
                      <a:pt x="17084" y="16339"/>
                    </a:cubicBezTo>
                    <a:cubicBezTo>
                      <a:pt x="17058" y="16347"/>
                      <a:pt x="16870" y="16419"/>
                      <a:pt x="16933" y="16437"/>
                    </a:cubicBezTo>
                    <a:cubicBezTo>
                      <a:pt x="16986" y="16463"/>
                      <a:pt x="17004" y="16463"/>
                      <a:pt x="16960" y="16508"/>
                    </a:cubicBezTo>
                    <a:cubicBezTo>
                      <a:pt x="16933" y="16528"/>
                      <a:pt x="16901" y="16538"/>
                      <a:pt x="16872" y="16538"/>
                    </a:cubicBezTo>
                    <a:cubicBezTo>
                      <a:pt x="16862" y="16538"/>
                      <a:pt x="16853" y="16537"/>
                      <a:pt x="16844" y="16535"/>
                    </a:cubicBezTo>
                    <a:cubicBezTo>
                      <a:pt x="16781" y="16508"/>
                      <a:pt x="16844" y="16383"/>
                      <a:pt x="16826" y="16383"/>
                    </a:cubicBezTo>
                    <a:cubicBezTo>
                      <a:pt x="16781" y="16383"/>
                      <a:pt x="16737" y="16392"/>
                      <a:pt x="16701" y="16410"/>
                    </a:cubicBezTo>
                    <a:cubicBezTo>
                      <a:pt x="16657" y="16437"/>
                      <a:pt x="16701" y="16463"/>
                      <a:pt x="16666" y="16481"/>
                    </a:cubicBezTo>
                    <a:cubicBezTo>
                      <a:pt x="16655" y="16488"/>
                      <a:pt x="16646" y="16491"/>
                      <a:pt x="16638" y="16491"/>
                    </a:cubicBezTo>
                    <a:cubicBezTo>
                      <a:pt x="16600" y="16491"/>
                      <a:pt x="16595" y="16424"/>
                      <a:pt x="16557" y="16424"/>
                    </a:cubicBezTo>
                    <a:cubicBezTo>
                      <a:pt x="16552" y="16424"/>
                      <a:pt x="16547" y="16425"/>
                      <a:pt x="16541" y="16428"/>
                    </a:cubicBezTo>
                    <a:cubicBezTo>
                      <a:pt x="16487" y="16445"/>
                      <a:pt x="16461" y="16490"/>
                      <a:pt x="16461" y="16543"/>
                    </a:cubicBezTo>
                    <a:cubicBezTo>
                      <a:pt x="16461" y="16508"/>
                      <a:pt x="16470" y="16463"/>
                      <a:pt x="16443" y="16445"/>
                    </a:cubicBezTo>
                    <a:cubicBezTo>
                      <a:pt x="16398" y="16408"/>
                      <a:pt x="16348" y="16390"/>
                      <a:pt x="16296" y="16390"/>
                    </a:cubicBezTo>
                    <a:cubicBezTo>
                      <a:pt x="16286" y="16390"/>
                      <a:pt x="16275" y="16391"/>
                      <a:pt x="16265" y="16392"/>
                    </a:cubicBezTo>
                    <a:cubicBezTo>
                      <a:pt x="16247" y="16401"/>
                      <a:pt x="16309" y="16428"/>
                      <a:pt x="16265" y="16445"/>
                    </a:cubicBezTo>
                    <a:cubicBezTo>
                      <a:pt x="16244" y="16456"/>
                      <a:pt x="16220" y="16460"/>
                      <a:pt x="16195" y="16460"/>
                    </a:cubicBezTo>
                    <a:cubicBezTo>
                      <a:pt x="16177" y="16460"/>
                      <a:pt x="16159" y="16458"/>
                      <a:pt x="16140" y="16454"/>
                    </a:cubicBezTo>
                    <a:cubicBezTo>
                      <a:pt x="16104" y="16445"/>
                      <a:pt x="16069" y="16410"/>
                      <a:pt x="16033" y="16410"/>
                    </a:cubicBezTo>
                    <a:cubicBezTo>
                      <a:pt x="15979" y="16410"/>
                      <a:pt x="15972" y="16458"/>
                      <a:pt x="15929" y="16458"/>
                    </a:cubicBezTo>
                    <a:cubicBezTo>
                      <a:pt x="15923" y="16458"/>
                      <a:pt x="15916" y="16457"/>
                      <a:pt x="15908" y="16454"/>
                    </a:cubicBezTo>
                    <a:cubicBezTo>
                      <a:pt x="15885" y="16439"/>
                      <a:pt x="15882" y="16389"/>
                      <a:pt x="15846" y="16389"/>
                    </a:cubicBezTo>
                    <a:cubicBezTo>
                      <a:pt x="15841" y="16389"/>
                      <a:pt x="15835" y="16390"/>
                      <a:pt x="15828" y="16392"/>
                    </a:cubicBezTo>
                    <a:cubicBezTo>
                      <a:pt x="15787" y="16417"/>
                      <a:pt x="15776" y="16473"/>
                      <a:pt x="15710" y="16473"/>
                    </a:cubicBezTo>
                    <a:cubicBezTo>
                      <a:pt x="15705" y="16473"/>
                      <a:pt x="15700" y="16473"/>
                      <a:pt x="15695" y="16472"/>
                    </a:cubicBezTo>
                    <a:lnTo>
                      <a:pt x="15695" y="16437"/>
                    </a:lnTo>
                    <a:cubicBezTo>
                      <a:pt x="15691" y="16430"/>
                      <a:pt x="15690" y="16424"/>
                      <a:pt x="15692" y="16421"/>
                    </a:cubicBezTo>
                    <a:lnTo>
                      <a:pt x="15692" y="16421"/>
                    </a:lnTo>
                    <a:cubicBezTo>
                      <a:pt x="15651" y="16423"/>
                      <a:pt x="15565" y="16428"/>
                      <a:pt x="15552" y="16428"/>
                    </a:cubicBezTo>
                    <a:cubicBezTo>
                      <a:pt x="15508" y="16428"/>
                      <a:pt x="15490" y="16392"/>
                      <a:pt x="15445" y="16392"/>
                    </a:cubicBezTo>
                    <a:cubicBezTo>
                      <a:pt x="15410" y="16392"/>
                      <a:pt x="15391" y="16403"/>
                      <a:pt x="15358" y="16403"/>
                    </a:cubicBezTo>
                    <a:cubicBezTo>
                      <a:pt x="15349" y="16403"/>
                      <a:pt x="15340" y="16403"/>
                      <a:pt x="15330" y="16401"/>
                    </a:cubicBezTo>
                    <a:cubicBezTo>
                      <a:pt x="15285" y="16401"/>
                      <a:pt x="15249" y="16383"/>
                      <a:pt x="15214" y="16365"/>
                    </a:cubicBezTo>
                    <a:cubicBezTo>
                      <a:pt x="15196" y="16356"/>
                      <a:pt x="15179" y="16353"/>
                      <a:pt x="15164" y="16353"/>
                    </a:cubicBezTo>
                    <a:cubicBezTo>
                      <a:pt x="15123" y="16353"/>
                      <a:pt x="15090" y="16375"/>
                      <a:pt x="15050" y="16375"/>
                    </a:cubicBezTo>
                    <a:cubicBezTo>
                      <a:pt x="15045" y="16375"/>
                      <a:pt x="15041" y="16375"/>
                      <a:pt x="15036" y="16374"/>
                    </a:cubicBezTo>
                    <a:cubicBezTo>
                      <a:pt x="14973" y="16356"/>
                      <a:pt x="14955" y="16285"/>
                      <a:pt x="14893" y="16276"/>
                    </a:cubicBezTo>
                    <a:cubicBezTo>
                      <a:pt x="14887" y="16275"/>
                      <a:pt x="14882" y="16275"/>
                      <a:pt x="14877" y="16275"/>
                    </a:cubicBezTo>
                    <a:cubicBezTo>
                      <a:pt x="14826" y="16275"/>
                      <a:pt x="14799" y="16312"/>
                      <a:pt x="14751" y="16312"/>
                    </a:cubicBezTo>
                    <a:cubicBezTo>
                      <a:pt x="14679" y="16312"/>
                      <a:pt x="14724" y="16214"/>
                      <a:pt x="14733" y="16196"/>
                    </a:cubicBezTo>
                    <a:lnTo>
                      <a:pt x="14733" y="16196"/>
                    </a:lnTo>
                    <a:cubicBezTo>
                      <a:pt x="14688" y="16205"/>
                      <a:pt x="14644" y="16223"/>
                      <a:pt x="14599" y="16250"/>
                    </a:cubicBezTo>
                    <a:cubicBezTo>
                      <a:pt x="14577" y="16264"/>
                      <a:pt x="14562" y="16270"/>
                      <a:pt x="14552" y="16270"/>
                    </a:cubicBezTo>
                    <a:cubicBezTo>
                      <a:pt x="14527" y="16270"/>
                      <a:pt x="14532" y="16235"/>
                      <a:pt x="14543" y="16204"/>
                    </a:cubicBezTo>
                    <a:lnTo>
                      <a:pt x="14543" y="16204"/>
                    </a:lnTo>
                    <a:cubicBezTo>
                      <a:pt x="14535" y="16219"/>
                      <a:pt x="14519" y="16223"/>
                      <a:pt x="14499" y="16223"/>
                    </a:cubicBezTo>
                    <a:cubicBezTo>
                      <a:pt x="14462" y="16223"/>
                      <a:pt x="14410" y="16206"/>
                      <a:pt x="14379" y="16206"/>
                    </a:cubicBezTo>
                    <a:cubicBezTo>
                      <a:pt x="14363" y="16206"/>
                      <a:pt x="14352" y="16210"/>
                      <a:pt x="14350" y="16223"/>
                    </a:cubicBezTo>
                    <a:cubicBezTo>
                      <a:pt x="14323" y="16178"/>
                      <a:pt x="14278" y="16143"/>
                      <a:pt x="14234" y="16125"/>
                    </a:cubicBezTo>
                    <a:cubicBezTo>
                      <a:pt x="14230" y="16141"/>
                      <a:pt x="14222" y="16146"/>
                      <a:pt x="14211" y="16146"/>
                    </a:cubicBezTo>
                    <a:cubicBezTo>
                      <a:pt x="14197" y="16146"/>
                      <a:pt x="14178" y="16139"/>
                      <a:pt x="14154" y="16134"/>
                    </a:cubicBezTo>
                    <a:cubicBezTo>
                      <a:pt x="14139" y="16130"/>
                      <a:pt x="14125" y="16129"/>
                      <a:pt x="14112" y="16129"/>
                    </a:cubicBezTo>
                    <a:cubicBezTo>
                      <a:pt x="14076" y="16129"/>
                      <a:pt x="14046" y="16139"/>
                      <a:pt x="14013" y="16139"/>
                    </a:cubicBezTo>
                    <a:cubicBezTo>
                      <a:pt x="14001" y="16139"/>
                      <a:pt x="13989" y="16137"/>
                      <a:pt x="13976" y="16134"/>
                    </a:cubicBezTo>
                    <a:cubicBezTo>
                      <a:pt x="13960" y="16134"/>
                      <a:pt x="13900" y="16004"/>
                      <a:pt x="13850" y="16004"/>
                    </a:cubicBezTo>
                    <a:cubicBezTo>
                      <a:pt x="13844" y="16004"/>
                      <a:pt x="13838" y="16005"/>
                      <a:pt x="13833" y="16009"/>
                    </a:cubicBezTo>
                    <a:cubicBezTo>
                      <a:pt x="13819" y="16024"/>
                      <a:pt x="13839" y="16115"/>
                      <a:pt x="13814" y="16115"/>
                    </a:cubicBezTo>
                    <a:cubicBezTo>
                      <a:pt x="13808" y="16115"/>
                      <a:pt x="13800" y="16110"/>
                      <a:pt x="13789" y="16098"/>
                    </a:cubicBezTo>
                    <a:cubicBezTo>
                      <a:pt x="13756" y="16065"/>
                      <a:pt x="13747" y="16047"/>
                      <a:pt x="13719" y="16047"/>
                    </a:cubicBezTo>
                    <a:cubicBezTo>
                      <a:pt x="13710" y="16047"/>
                      <a:pt x="13698" y="16049"/>
                      <a:pt x="13682" y="16054"/>
                    </a:cubicBezTo>
                    <a:cubicBezTo>
                      <a:pt x="13682" y="16054"/>
                      <a:pt x="13637" y="16080"/>
                      <a:pt x="13628" y="16080"/>
                    </a:cubicBezTo>
                    <a:cubicBezTo>
                      <a:pt x="13610" y="16036"/>
                      <a:pt x="13708" y="16000"/>
                      <a:pt x="13691" y="15982"/>
                    </a:cubicBezTo>
                    <a:cubicBezTo>
                      <a:pt x="13691" y="15979"/>
                      <a:pt x="13685" y="15978"/>
                      <a:pt x="13677" y="15978"/>
                    </a:cubicBezTo>
                    <a:cubicBezTo>
                      <a:pt x="13661" y="15978"/>
                      <a:pt x="13637" y="15982"/>
                      <a:pt x="13637" y="15982"/>
                    </a:cubicBezTo>
                    <a:cubicBezTo>
                      <a:pt x="13627" y="15985"/>
                      <a:pt x="13619" y="15986"/>
                      <a:pt x="13611" y="15986"/>
                    </a:cubicBezTo>
                    <a:cubicBezTo>
                      <a:pt x="13594" y="15986"/>
                      <a:pt x="13581" y="15980"/>
                      <a:pt x="13554" y="15975"/>
                    </a:cubicBezTo>
                    <a:lnTo>
                      <a:pt x="13554" y="15975"/>
                    </a:lnTo>
                    <a:cubicBezTo>
                      <a:pt x="13556" y="15975"/>
                      <a:pt x="13558" y="15975"/>
                      <a:pt x="13560" y="15975"/>
                    </a:cubicBezTo>
                    <a:cubicBezTo>
                      <a:pt x="13580" y="15975"/>
                      <a:pt x="13577" y="15956"/>
                      <a:pt x="13582" y="15941"/>
                    </a:cubicBezTo>
                    <a:lnTo>
                      <a:pt x="13582" y="15941"/>
                    </a:lnTo>
                    <a:cubicBezTo>
                      <a:pt x="13580" y="15945"/>
                      <a:pt x="13576" y="15946"/>
                      <a:pt x="13571" y="15946"/>
                    </a:cubicBezTo>
                    <a:cubicBezTo>
                      <a:pt x="13552" y="15946"/>
                      <a:pt x="13515" y="15920"/>
                      <a:pt x="13495" y="15920"/>
                    </a:cubicBezTo>
                    <a:cubicBezTo>
                      <a:pt x="13495" y="15929"/>
                      <a:pt x="13495" y="15938"/>
                      <a:pt x="13468" y="15938"/>
                    </a:cubicBezTo>
                    <a:cubicBezTo>
                      <a:pt x="13423" y="15938"/>
                      <a:pt x="13352" y="15911"/>
                      <a:pt x="13361" y="15884"/>
                    </a:cubicBezTo>
                    <a:cubicBezTo>
                      <a:pt x="13368" y="15856"/>
                      <a:pt x="13292" y="15811"/>
                      <a:pt x="13255" y="15811"/>
                    </a:cubicBezTo>
                    <a:cubicBezTo>
                      <a:pt x="13245" y="15811"/>
                      <a:pt x="13238" y="15814"/>
                      <a:pt x="13236" y="15822"/>
                    </a:cubicBezTo>
                    <a:cubicBezTo>
                      <a:pt x="13204" y="15822"/>
                      <a:pt x="13151" y="15788"/>
                      <a:pt x="13119" y="15788"/>
                    </a:cubicBezTo>
                    <a:cubicBezTo>
                      <a:pt x="13108" y="15788"/>
                      <a:pt x="13099" y="15792"/>
                      <a:pt x="13094" y="15804"/>
                    </a:cubicBezTo>
                    <a:cubicBezTo>
                      <a:pt x="13026" y="15744"/>
                      <a:pt x="12893" y="15612"/>
                      <a:pt x="12784" y="15612"/>
                    </a:cubicBezTo>
                    <a:cubicBezTo>
                      <a:pt x="12765" y="15612"/>
                      <a:pt x="12746" y="15617"/>
                      <a:pt x="12729" y="15626"/>
                    </a:cubicBezTo>
                    <a:cubicBezTo>
                      <a:pt x="12757" y="15564"/>
                      <a:pt x="12744" y="15545"/>
                      <a:pt x="12716" y="15545"/>
                    </a:cubicBezTo>
                    <a:cubicBezTo>
                      <a:pt x="12672" y="15545"/>
                      <a:pt x="12589" y="15589"/>
                      <a:pt x="12551" y="15589"/>
                    </a:cubicBezTo>
                    <a:cubicBezTo>
                      <a:pt x="12542" y="15589"/>
                      <a:pt x="12536" y="15587"/>
                      <a:pt x="12533" y="15581"/>
                    </a:cubicBezTo>
                    <a:cubicBezTo>
                      <a:pt x="12499" y="15540"/>
                      <a:pt x="12513" y="15474"/>
                      <a:pt x="12433" y="15474"/>
                    </a:cubicBezTo>
                    <a:cubicBezTo>
                      <a:pt x="12428" y="15474"/>
                      <a:pt x="12423" y="15474"/>
                      <a:pt x="12417" y="15475"/>
                    </a:cubicBezTo>
                    <a:cubicBezTo>
                      <a:pt x="12363" y="15483"/>
                      <a:pt x="12319" y="15501"/>
                      <a:pt x="12265" y="15528"/>
                    </a:cubicBezTo>
                    <a:cubicBezTo>
                      <a:pt x="12248" y="15483"/>
                      <a:pt x="12319" y="15466"/>
                      <a:pt x="12203" y="15421"/>
                    </a:cubicBezTo>
                    <a:cubicBezTo>
                      <a:pt x="12196" y="15419"/>
                      <a:pt x="12190" y="15418"/>
                      <a:pt x="12185" y="15418"/>
                    </a:cubicBezTo>
                    <a:cubicBezTo>
                      <a:pt x="12156" y="15418"/>
                      <a:pt x="12162" y="15449"/>
                      <a:pt x="12137" y="15449"/>
                    </a:cubicBezTo>
                    <a:cubicBezTo>
                      <a:pt x="12130" y="15449"/>
                      <a:pt x="12120" y="15446"/>
                      <a:pt x="12105" y="15439"/>
                    </a:cubicBezTo>
                    <a:cubicBezTo>
                      <a:pt x="12114" y="15412"/>
                      <a:pt x="12159" y="15359"/>
                      <a:pt x="12132" y="15323"/>
                    </a:cubicBezTo>
                    <a:cubicBezTo>
                      <a:pt x="12114" y="15299"/>
                      <a:pt x="12076" y="15284"/>
                      <a:pt x="12048" y="15284"/>
                    </a:cubicBezTo>
                    <a:cubicBezTo>
                      <a:pt x="12034" y="15284"/>
                      <a:pt x="12022" y="15288"/>
                      <a:pt x="12016" y="15296"/>
                    </a:cubicBezTo>
                    <a:cubicBezTo>
                      <a:pt x="12013" y="15301"/>
                      <a:pt x="12007" y="15303"/>
                      <a:pt x="11998" y="15303"/>
                    </a:cubicBezTo>
                    <a:cubicBezTo>
                      <a:pt x="11958" y="15303"/>
                      <a:pt x="11869" y="15259"/>
                      <a:pt x="11847" y="15252"/>
                    </a:cubicBezTo>
                    <a:cubicBezTo>
                      <a:pt x="11811" y="15234"/>
                      <a:pt x="11686" y="15190"/>
                      <a:pt x="11686" y="15145"/>
                    </a:cubicBezTo>
                    <a:cubicBezTo>
                      <a:pt x="11678" y="15074"/>
                      <a:pt x="11624" y="15029"/>
                      <a:pt x="11562" y="15029"/>
                    </a:cubicBezTo>
                    <a:cubicBezTo>
                      <a:pt x="11532" y="15029"/>
                      <a:pt x="11514" y="15041"/>
                      <a:pt x="11490" y="15041"/>
                    </a:cubicBezTo>
                    <a:cubicBezTo>
                      <a:pt x="11478" y="15041"/>
                      <a:pt x="11464" y="15038"/>
                      <a:pt x="11446" y="15029"/>
                    </a:cubicBezTo>
                    <a:cubicBezTo>
                      <a:pt x="11401" y="15011"/>
                      <a:pt x="11357" y="14976"/>
                      <a:pt x="11321" y="14949"/>
                    </a:cubicBezTo>
                    <a:cubicBezTo>
                      <a:pt x="11313" y="14941"/>
                      <a:pt x="11182" y="14838"/>
                      <a:pt x="11156" y="14838"/>
                    </a:cubicBezTo>
                    <a:cubicBezTo>
                      <a:pt x="11154" y="14838"/>
                      <a:pt x="11152" y="14840"/>
                      <a:pt x="11152" y="14842"/>
                    </a:cubicBezTo>
                    <a:cubicBezTo>
                      <a:pt x="11154" y="14864"/>
                      <a:pt x="11148" y="14872"/>
                      <a:pt x="11137" y="14872"/>
                    </a:cubicBezTo>
                    <a:cubicBezTo>
                      <a:pt x="11101" y="14872"/>
                      <a:pt x="11014" y="14789"/>
                      <a:pt x="10974" y="14762"/>
                    </a:cubicBezTo>
                    <a:cubicBezTo>
                      <a:pt x="10929" y="14735"/>
                      <a:pt x="10885" y="14709"/>
                      <a:pt x="10840" y="14691"/>
                    </a:cubicBezTo>
                    <a:cubicBezTo>
                      <a:pt x="10821" y="14683"/>
                      <a:pt x="10812" y="14680"/>
                      <a:pt x="10808" y="14680"/>
                    </a:cubicBezTo>
                    <a:cubicBezTo>
                      <a:pt x="10802" y="14680"/>
                      <a:pt x="10805" y="14686"/>
                      <a:pt x="10805" y="14691"/>
                    </a:cubicBezTo>
                    <a:cubicBezTo>
                      <a:pt x="10805" y="14693"/>
                      <a:pt x="10804" y="14694"/>
                      <a:pt x="10802" y="14694"/>
                    </a:cubicBezTo>
                    <a:cubicBezTo>
                      <a:pt x="10788" y="14694"/>
                      <a:pt x="10732" y="14646"/>
                      <a:pt x="10725" y="14646"/>
                    </a:cubicBezTo>
                    <a:cubicBezTo>
                      <a:pt x="10698" y="14628"/>
                      <a:pt x="10662" y="14619"/>
                      <a:pt x="10635" y="14602"/>
                    </a:cubicBezTo>
                    <a:cubicBezTo>
                      <a:pt x="10600" y="14593"/>
                      <a:pt x="10484" y="14575"/>
                      <a:pt x="10502" y="14530"/>
                    </a:cubicBezTo>
                    <a:cubicBezTo>
                      <a:pt x="10520" y="14495"/>
                      <a:pt x="10448" y="14441"/>
                      <a:pt x="10386" y="14424"/>
                    </a:cubicBezTo>
                    <a:cubicBezTo>
                      <a:pt x="10379" y="14421"/>
                      <a:pt x="10374" y="14420"/>
                      <a:pt x="10369" y="14420"/>
                    </a:cubicBezTo>
                    <a:cubicBezTo>
                      <a:pt x="10348" y="14420"/>
                      <a:pt x="10352" y="14444"/>
                      <a:pt x="10332" y="14444"/>
                    </a:cubicBezTo>
                    <a:cubicBezTo>
                      <a:pt x="10324" y="14444"/>
                      <a:pt x="10313" y="14441"/>
                      <a:pt x="10297" y="14432"/>
                    </a:cubicBezTo>
                    <a:cubicBezTo>
                      <a:pt x="10315" y="14406"/>
                      <a:pt x="10342" y="14388"/>
                      <a:pt x="10288" y="14361"/>
                    </a:cubicBezTo>
                    <a:cubicBezTo>
                      <a:pt x="10282" y="14359"/>
                      <a:pt x="10277" y="14359"/>
                      <a:pt x="10273" y="14359"/>
                    </a:cubicBezTo>
                    <a:cubicBezTo>
                      <a:pt x="10209" y="14359"/>
                      <a:pt x="10282" y="14533"/>
                      <a:pt x="10324" y="14566"/>
                    </a:cubicBezTo>
                    <a:cubicBezTo>
                      <a:pt x="10359" y="14602"/>
                      <a:pt x="10448" y="14628"/>
                      <a:pt x="10431" y="14673"/>
                    </a:cubicBezTo>
                    <a:cubicBezTo>
                      <a:pt x="10457" y="14709"/>
                      <a:pt x="10555" y="14735"/>
                      <a:pt x="10537" y="14771"/>
                    </a:cubicBezTo>
                    <a:cubicBezTo>
                      <a:pt x="10545" y="14763"/>
                      <a:pt x="10539" y="14686"/>
                      <a:pt x="10574" y="14686"/>
                    </a:cubicBezTo>
                    <a:cubicBezTo>
                      <a:pt x="10579" y="14686"/>
                      <a:pt x="10585" y="14688"/>
                      <a:pt x="10591" y="14691"/>
                    </a:cubicBezTo>
                    <a:cubicBezTo>
                      <a:pt x="10653" y="14717"/>
                      <a:pt x="10671" y="14824"/>
                      <a:pt x="10725" y="14824"/>
                    </a:cubicBezTo>
                    <a:cubicBezTo>
                      <a:pt x="10751" y="14824"/>
                      <a:pt x="10742" y="14798"/>
                      <a:pt x="10742" y="14789"/>
                    </a:cubicBezTo>
                    <a:cubicBezTo>
                      <a:pt x="10748" y="14781"/>
                      <a:pt x="10756" y="14777"/>
                      <a:pt x="10765" y="14777"/>
                    </a:cubicBezTo>
                    <a:cubicBezTo>
                      <a:pt x="10786" y="14777"/>
                      <a:pt x="10813" y="14794"/>
                      <a:pt x="10831" y="14807"/>
                    </a:cubicBezTo>
                    <a:cubicBezTo>
                      <a:pt x="10867" y="14824"/>
                      <a:pt x="10947" y="14887"/>
                      <a:pt x="10894" y="14905"/>
                    </a:cubicBezTo>
                    <a:cubicBezTo>
                      <a:pt x="10889" y="14907"/>
                      <a:pt x="10882" y="14907"/>
                      <a:pt x="10875" y="14907"/>
                    </a:cubicBezTo>
                    <a:cubicBezTo>
                      <a:pt x="10839" y="14907"/>
                      <a:pt x="10783" y="14884"/>
                      <a:pt x="10753" y="14884"/>
                    </a:cubicBezTo>
                    <a:cubicBezTo>
                      <a:pt x="10739" y="14884"/>
                      <a:pt x="10731" y="14889"/>
                      <a:pt x="10733" y="14905"/>
                    </a:cubicBezTo>
                    <a:cubicBezTo>
                      <a:pt x="10733" y="14951"/>
                      <a:pt x="10767" y="14977"/>
                      <a:pt x="10807" y="14977"/>
                    </a:cubicBezTo>
                    <a:cubicBezTo>
                      <a:pt x="10821" y="14977"/>
                      <a:pt x="10835" y="14974"/>
                      <a:pt x="10849" y="14967"/>
                    </a:cubicBezTo>
                    <a:cubicBezTo>
                      <a:pt x="10856" y="14963"/>
                      <a:pt x="10865" y="14961"/>
                      <a:pt x="10875" y="14961"/>
                    </a:cubicBezTo>
                    <a:cubicBezTo>
                      <a:pt x="10954" y="14961"/>
                      <a:pt x="11104" y="15071"/>
                      <a:pt x="11081" y="15118"/>
                    </a:cubicBezTo>
                    <a:cubicBezTo>
                      <a:pt x="11089" y="15110"/>
                      <a:pt x="11097" y="15064"/>
                      <a:pt x="11127" y="15064"/>
                    </a:cubicBezTo>
                    <a:cubicBezTo>
                      <a:pt x="11129" y="15064"/>
                      <a:pt x="11132" y="15064"/>
                      <a:pt x="11134" y="15065"/>
                    </a:cubicBezTo>
                    <a:cubicBezTo>
                      <a:pt x="11153" y="15077"/>
                      <a:pt x="11197" y="15098"/>
                      <a:pt x="11228" y="15098"/>
                    </a:cubicBezTo>
                    <a:cubicBezTo>
                      <a:pt x="11242" y="15098"/>
                      <a:pt x="11253" y="15094"/>
                      <a:pt x="11259" y="15083"/>
                    </a:cubicBezTo>
                    <a:lnTo>
                      <a:pt x="11259" y="15083"/>
                    </a:lnTo>
                    <a:cubicBezTo>
                      <a:pt x="11223" y="15154"/>
                      <a:pt x="11535" y="15305"/>
                      <a:pt x="11606" y="15341"/>
                    </a:cubicBezTo>
                    <a:cubicBezTo>
                      <a:pt x="11686" y="15381"/>
                      <a:pt x="11782" y="15401"/>
                      <a:pt x="11877" y="15401"/>
                    </a:cubicBezTo>
                    <a:cubicBezTo>
                      <a:pt x="11904" y="15401"/>
                      <a:pt x="11931" y="15399"/>
                      <a:pt x="11957" y="15396"/>
                    </a:cubicBezTo>
                    <a:lnTo>
                      <a:pt x="11957" y="15396"/>
                    </a:lnTo>
                    <a:cubicBezTo>
                      <a:pt x="11923" y="15403"/>
                      <a:pt x="11850" y="15425"/>
                      <a:pt x="11865" y="15448"/>
                    </a:cubicBezTo>
                    <a:lnTo>
                      <a:pt x="11927" y="15466"/>
                    </a:lnTo>
                    <a:cubicBezTo>
                      <a:pt x="11945" y="15483"/>
                      <a:pt x="11927" y="15466"/>
                      <a:pt x="11936" y="15501"/>
                    </a:cubicBezTo>
                    <a:cubicBezTo>
                      <a:pt x="11936" y="15521"/>
                      <a:pt x="11959" y="15554"/>
                      <a:pt x="11982" y="15554"/>
                    </a:cubicBezTo>
                    <a:cubicBezTo>
                      <a:pt x="11991" y="15554"/>
                      <a:pt x="12000" y="15549"/>
                      <a:pt x="12007" y="15537"/>
                    </a:cubicBezTo>
                    <a:cubicBezTo>
                      <a:pt x="12024" y="15509"/>
                      <a:pt x="12027" y="15495"/>
                      <a:pt x="12039" y="15495"/>
                    </a:cubicBezTo>
                    <a:cubicBezTo>
                      <a:pt x="12047" y="15495"/>
                      <a:pt x="12058" y="15500"/>
                      <a:pt x="12078" y="15510"/>
                    </a:cubicBezTo>
                    <a:cubicBezTo>
                      <a:pt x="12114" y="15519"/>
                      <a:pt x="12141" y="15537"/>
                      <a:pt x="12176" y="15555"/>
                    </a:cubicBezTo>
                    <a:cubicBezTo>
                      <a:pt x="12194" y="15573"/>
                      <a:pt x="12176" y="15590"/>
                      <a:pt x="12194" y="15590"/>
                    </a:cubicBezTo>
                    <a:lnTo>
                      <a:pt x="12337" y="15662"/>
                    </a:lnTo>
                    <a:cubicBezTo>
                      <a:pt x="12349" y="15667"/>
                      <a:pt x="12360" y="15669"/>
                      <a:pt x="12370" y="15669"/>
                    </a:cubicBezTo>
                    <a:cubicBezTo>
                      <a:pt x="12428" y="15669"/>
                      <a:pt x="12432" y="15589"/>
                      <a:pt x="12417" y="15581"/>
                    </a:cubicBezTo>
                    <a:lnTo>
                      <a:pt x="12417" y="15581"/>
                    </a:lnTo>
                    <a:cubicBezTo>
                      <a:pt x="12453" y="15599"/>
                      <a:pt x="12524" y="15724"/>
                      <a:pt x="12550" y="15760"/>
                    </a:cubicBezTo>
                    <a:cubicBezTo>
                      <a:pt x="12570" y="15779"/>
                      <a:pt x="12592" y="15793"/>
                      <a:pt x="12602" y="15793"/>
                    </a:cubicBezTo>
                    <a:cubicBezTo>
                      <a:pt x="12611" y="15793"/>
                      <a:pt x="12611" y="15784"/>
                      <a:pt x="12595" y="15760"/>
                    </a:cubicBezTo>
                    <a:cubicBezTo>
                      <a:pt x="12582" y="15740"/>
                      <a:pt x="12569" y="15692"/>
                      <a:pt x="12591" y="15692"/>
                    </a:cubicBezTo>
                    <a:cubicBezTo>
                      <a:pt x="12599" y="15692"/>
                      <a:pt x="12612" y="15698"/>
                      <a:pt x="12631" y="15715"/>
                    </a:cubicBezTo>
                    <a:cubicBezTo>
                      <a:pt x="12666" y="15742"/>
                      <a:pt x="12702" y="15777"/>
                      <a:pt x="12729" y="15813"/>
                    </a:cubicBezTo>
                    <a:cubicBezTo>
                      <a:pt x="12729" y="15813"/>
                      <a:pt x="12741" y="15837"/>
                      <a:pt x="12750" y="15851"/>
                    </a:cubicBezTo>
                    <a:lnTo>
                      <a:pt x="12750" y="15851"/>
                    </a:lnTo>
                    <a:cubicBezTo>
                      <a:pt x="12742" y="15830"/>
                      <a:pt x="12758" y="15776"/>
                      <a:pt x="12773" y="15769"/>
                    </a:cubicBezTo>
                    <a:cubicBezTo>
                      <a:pt x="12773" y="15768"/>
                      <a:pt x="12774" y="15768"/>
                      <a:pt x="12774" y="15768"/>
                    </a:cubicBezTo>
                    <a:cubicBezTo>
                      <a:pt x="12787" y="15768"/>
                      <a:pt x="12854" y="15885"/>
                      <a:pt x="12862" y="15893"/>
                    </a:cubicBezTo>
                    <a:cubicBezTo>
                      <a:pt x="12885" y="15927"/>
                      <a:pt x="12897" y="15940"/>
                      <a:pt x="12903" y="15940"/>
                    </a:cubicBezTo>
                    <a:cubicBezTo>
                      <a:pt x="12920" y="15940"/>
                      <a:pt x="12864" y="15804"/>
                      <a:pt x="12871" y="15804"/>
                    </a:cubicBezTo>
                    <a:cubicBezTo>
                      <a:pt x="12872" y="15804"/>
                      <a:pt x="12873" y="15804"/>
                      <a:pt x="12874" y="15804"/>
                    </a:cubicBezTo>
                    <a:cubicBezTo>
                      <a:pt x="12898" y="15804"/>
                      <a:pt x="12963" y="15905"/>
                      <a:pt x="12998" y="15905"/>
                    </a:cubicBezTo>
                    <a:cubicBezTo>
                      <a:pt x="13004" y="15905"/>
                      <a:pt x="13010" y="15901"/>
                      <a:pt x="13014" y="15893"/>
                    </a:cubicBezTo>
                    <a:lnTo>
                      <a:pt x="13014" y="15893"/>
                    </a:lnTo>
                    <a:cubicBezTo>
                      <a:pt x="12987" y="15947"/>
                      <a:pt x="13308" y="16054"/>
                      <a:pt x="13361" y="16062"/>
                    </a:cubicBezTo>
                    <a:cubicBezTo>
                      <a:pt x="13423" y="16080"/>
                      <a:pt x="13495" y="16089"/>
                      <a:pt x="13557" y="16098"/>
                    </a:cubicBezTo>
                    <a:cubicBezTo>
                      <a:pt x="13607" y="16106"/>
                      <a:pt x="13618" y="16170"/>
                      <a:pt x="13664" y="16170"/>
                    </a:cubicBezTo>
                    <a:cubicBezTo>
                      <a:pt x="13667" y="16170"/>
                      <a:pt x="13670" y="16170"/>
                      <a:pt x="13673" y="16169"/>
                    </a:cubicBezTo>
                    <a:cubicBezTo>
                      <a:pt x="13689" y="16169"/>
                      <a:pt x="13747" y="16141"/>
                      <a:pt x="13778" y="16141"/>
                    </a:cubicBezTo>
                    <a:cubicBezTo>
                      <a:pt x="13782" y="16141"/>
                      <a:pt x="13786" y="16142"/>
                      <a:pt x="13789" y="16143"/>
                    </a:cubicBezTo>
                    <a:cubicBezTo>
                      <a:pt x="13789" y="16143"/>
                      <a:pt x="13662" y="16227"/>
                      <a:pt x="13715" y="16227"/>
                    </a:cubicBezTo>
                    <a:cubicBezTo>
                      <a:pt x="13722" y="16227"/>
                      <a:pt x="13731" y="16226"/>
                      <a:pt x="13744" y="16223"/>
                    </a:cubicBezTo>
                    <a:cubicBezTo>
                      <a:pt x="13750" y="16222"/>
                      <a:pt x="13757" y="16221"/>
                      <a:pt x="13764" y="16221"/>
                    </a:cubicBezTo>
                    <a:cubicBezTo>
                      <a:pt x="13790" y="16221"/>
                      <a:pt x="13816" y="16228"/>
                      <a:pt x="13838" y="16228"/>
                    </a:cubicBezTo>
                    <a:cubicBezTo>
                      <a:pt x="13856" y="16228"/>
                      <a:pt x="13870" y="16223"/>
                      <a:pt x="13878" y="16205"/>
                    </a:cubicBezTo>
                    <a:cubicBezTo>
                      <a:pt x="13884" y="16195"/>
                      <a:pt x="13892" y="16191"/>
                      <a:pt x="13901" y="16191"/>
                    </a:cubicBezTo>
                    <a:cubicBezTo>
                      <a:pt x="13923" y="16191"/>
                      <a:pt x="13950" y="16214"/>
                      <a:pt x="13965" y="16214"/>
                    </a:cubicBezTo>
                    <a:cubicBezTo>
                      <a:pt x="13970" y="16214"/>
                      <a:pt x="13974" y="16212"/>
                      <a:pt x="13976" y="16205"/>
                    </a:cubicBezTo>
                    <a:lnTo>
                      <a:pt x="13976" y="16205"/>
                    </a:lnTo>
                    <a:cubicBezTo>
                      <a:pt x="13967" y="16250"/>
                      <a:pt x="13967" y="16285"/>
                      <a:pt x="14038" y="16312"/>
                    </a:cubicBezTo>
                    <a:cubicBezTo>
                      <a:pt x="14043" y="16315"/>
                      <a:pt x="14048" y="16316"/>
                      <a:pt x="14053" y="16316"/>
                    </a:cubicBezTo>
                    <a:cubicBezTo>
                      <a:pt x="14094" y="16316"/>
                      <a:pt x="14143" y="16231"/>
                      <a:pt x="14198" y="16223"/>
                    </a:cubicBezTo>
                    <a:cubicBezTo>
                      <a:pt x="14202" y="16223"/>
                      <a:pt x="14206" y="16222"/>
                      <a:pt x="14210" y="16222"/>
                    </a:cubicBezTo>
                    <a:cubicBezTo>
                      <a:pt x="14347" y="16222"/>
                      <a:pt x="14305" y="16384"/>
                      <a:pt x="14296" y="16428"/>
                    </a:cubicBezTo>
                    <a:cubicBezTo>
                      <a:pt x="14368" y="16392"/>
                      <a:pt x="14439" y="16356"/>
                      <a:pt x="14519" y="16339"/>
                    </a:cubicBezTo>
                    <a:cubicBezTo>
                      <a:pt x="14528" y="16374"/>
                      <a:pt x="14555" y="16419"/>
                      <a:pt x="14581" y="16445"/>
                    </a:cubicBezTo>
                    <a:cubicBezTo>
                      <a:pt x="14584" y="16434"/>
                      <a:pt x="14595" y="16430"/>
                      <a:pt x="14610" y="16430"/>
                    </a:cubicBezTo>
                    <a:cubicBezTo>
                      <a:pt x="14639" y="16430"/>
                      <a:pt x="14682" y="16445"/>
                      <a:pt x="14706" y="16445"/>
                    </a:cubicBezTo>
                    <a:cubicBezTo>
                      <a:pt x="14733" y="16445"/>
                      <a:pt x="14840" y="16419"/>
                      <a:pt x="14831" y="16401"/>
                    </a:cubicBezTo>
                    <a:lnTo>
                      <a:pt x="14831" y="16401"/>
                    </a:lnTo>
                    <a:cubicBezTo>
                      <a:pt x="14856" y="16451"/>
                      <a:pt x="14787" y="16509"/>
                      <a:pt x="14895" y="16509"/>
                    </a:cubicBezTo>
                    <a:cubicBezTo>
                      <a:pt x="14902" y="16509"/>
                      <a:pt x="14911" y="16508"/>
                      <a:pt x="14920" y="16508"/>
                    </a:cubicBezTo>
                    <a:cubicBezTo>
                      <a:pt x="14932" y="16507"/>
                      <a:pt x="14944" y="16506"/>
                      <a:pt x="14954" y="16506"/>
                    </a:cubicBezTo>
                    <a:cubicBezTo>
                      <a:pt x="15024" y="16506"/>
                      <a:pt x="15042" y="16532"/>
                      <a:pt x="15027" y="16579"/>
                    </a:cubicBezTo>
                    <a:cubicBezTo>
                      <a:pt x="15033" y="16580"/>
                      <a:pt x="15038" y="16580"/>
                      <a:pt x="15042" y="16580"/>
                    </a:cubicBezTo>
                    <a:cubicBezTo>
                      <a:pt x="15078" y="16580"/>
                      <a:pt x="15073" y="16551"/>
                      <a:pt x="15089" y="16543"/>
                    </a:cubicBezTo>
                    <a:cubicBezTo>
                      <a:pt x="15095" y="16540"/>
                      <a:pt x="15103" y="16538"/>
                      <a:pt x="15113" y="16538"/>
                    </a:cubicBezTo>
                    <a:cubicBezTo>
                      <a:pt x="15141" y="16538"/>
                      <a:pt x="15181" y="16549"/>
                      <a:pt x="15212" y="16549"/>
                    </a:cubicBezTo>
                    <a:cubicBezTo>
                      <a:pt x="15223" y="16549"/>
                      <a:pt x="15233" y="16547"/>
                      <a:pt x="15240" y="16543"/>
                    </a:cubicBezTo>
                    <a:cubicBezTo>
                      <a:pt x="15285" y="16526"/>
                      <a:pt x="15258" y="16499"/>
                      <a:pt x="15285" y="16481"/>
                    </a:cubicBezTo>
                    <a:cubicBezTo>
                      <a:pt x="15293" y="16477"/>
                      <a:pt x="15301" y="16476"/>
                      <a:pt x="15310" y="16476"/>
                    </a:cubicBezTo>
                    <a:cubicBezTo>
                      <a:pt x="15330" y="16476"/>
                      <a:pt x="15350" y="16483"/>
                      <a:pt x="15362" y="16483"/>
                    </a:cubicBezTo>
                    <a:cubicBezTo>
                      <a:pt x="15367" y="16483"/>
                      <a:pt x="15371" y="16481"/>
                      <a:pt x="15373" y="16478"/>
                    </a:cubicBezTo>
                    <a:lnTo>
                      <a:pt x="15373" y="16478"/>
                    </a:lnTo>
                    <a:cubicBezTo>
                      <a:pt x="15364" y="16516"/>
                      <a:pt x="15359" y="16508"/>
                      <a:pt x="15419" y="16517"/>
                    </a:cubicBezTo>
                    <a:lnTo>
                      <a:pt x="15552" y="16535"/>
                    </a:lnTo>
                    <a:cubicBezTo>
                      <a:pt x="15552" y="16558"/>
                      <a:pt x="15552" y="16589"/>
                      <a:pt x="15514" y="16589"/>
                    </a:cubicBezTo>
                    <a:cubicBezTo>
                      <a:pt x="15510" y="16589"/>
                      <a:pt x="15504" y="16589"/>
                      <a:pt x="15499" y="16588"/>
                    </a:cubicBezTo>
                    <a:cubicBezTo>
                      <a:pt x="15481" y="16597"/>
                      <a:pt x="15454" y="16588"/>
                      <a:pt x="15445" y="16615"/>
                    </a:cubicBezTo>
                    <a:cubicBezTo>
                      <a:pt x="15459" y="16617"/>
                      <a:pt x="15471" y="16618"/>
                      <a:pt x="15483" y="16618"/>
                    </a:cubicBezTo>
                    <a:cubicBezTo>
                      <a:pt x="15577" y="16618"/>
                      <a:pt x="15607" y="16559"/>
                      <a:pt x="15695" y="16543"/>
                    </a:cubicBezTo>
                    <a:cubicBezTo>
                      <a:pt x="15705" y="16542"/>
                      <a:pt x="15714" y="16541"/>
                      <a:pt x="15721" y="16541"/>
                    </a:cubicBezTo>
                    <a:cubicBezTo>
                      <a:pt x="15781" y="16541"/>
                      <a:pt x="15695" y="16606"/>
                      <a:pt x="15695" y="16606"/>
                    </a:cubicBezTo>
                    <a:cubicBezTo>
                      <a:pt x="15721" y="16597"/>
                      <a:pt x="15748" y="16597"/>
                      <a:pt x="15775" y="16588"/>
                    </a:cubicBezTo>
                    <a:cubicBezTo>
                      <a:pt x="15795" y="16580"/>
                      <a:pt x="15808" y="16576"/>
                      <a:pt x="15819" y="16576"/>
                    </a:cubicBezTo>
                    <a:cubicBezTo>
                      <a:pt x="15833" y="16576"/>
                      <a:pt x="15844" y="16582"/>
                      <a:pt x="15864" y="16597"/>
                    </a:cubicBezTo>
                    <a:cubicBezTo>
                      <a:pt x="15886" y="16610"/>
                      <a:pt x="15935" y="16624"/>
                      <a:pt x="15972" y="16624"/>
                    </a:cubicBezTo>
                    <a:cubicBezTo>
                      <a:pt x="16009" y="16624"/>
                      <a:pt x="16033" y="16610"/>
                      <a:pt x="16006" y="16570"/>
                    </a:cubicBezTo>
                    <a:lnTo>
                      <a:pt x="16006" y="16570"/>
                    </a:lnTo>
                    <a:cubicBezTo>
                      <a:pt x="16014" y="16573"/>
                      <a:pt x="16021" y="16574"/>
                      <a:pt x="16026" y="16574"/>
                    </a:cubicBezTo>
                    <a:cubicBezTo>
                      <a:pt x="16039" y="16574"/>
                      <a:pt x="16047" y="16568"/>
                      <a:pt x="16060" y="16561"/>
                    </a:cubicBezTo>
                    <a:lnTo>
                      <a:pt x="16060" y="16561"/>
                    </a:lnTo>
                    <a:cubicBezTo>
                      <a:pt x="16069" y="16561"/>
                      <a:pt x="16051" y="16624"/>
                      <a:pt x="16051" y="16641"/>
                    </a:cubicBezTo>
                    <a:cubicBezTo>
                      <a:pt x="16051" y="16650"/>
                      <a:pt x="16087" y="16650"/>
                      <a:pt x="16113" y="16650"/>
                    </a:cubicBezTo>
                    <a:cubicBezTo>
                      <a:pt x="16220" y="16615"/>
                      <a:pt x="16202" y="16517"/>
                      <a:pt x="16327" y="16517"/>
                    </a:cubicBezTo>
                    <a:cubicBezTo>
                      <a:pt x="16318" y="16552"/>
                      <a:pt x="16327" y="16588"/>
                      <a:pt x="16345" y="16615"/>
                    </a:cubicBezTo>
                    <a:cubicBezTo>
                      <a:pt x="16361" y="16631"/>
                      <a:pt x="16382" y="16638"/>
                      <a:pt x="16401" y="16638"/>
                    </a:cubicBezTo>
                    <a:cubicBezTo>
                      <a:pt x="16432" y="16638"/>
                      <a:pt x="16460" y="16621"/>
                      <a:pt x="16461" y="16597"/>
                    </a:cubicBezTo>
                    <a:lnTo>
                      <a:pt x="16461" y="16597"/>
                    </a:lnTo>
                    <a:cubicBezTo>
                      <a:pt x="16466" y="16629"/>
                      <a:pt x="16493" y="16659"/>
                      <a:pt x="16550" y="16659"/>
                    </a:cubicBezTo>
                    <a:cubicBezTo>
                      <a:pt x="16550" y="16637"/>
                      <a:pt x="16520" y="16556"/>
                      <a:pt x="16558" y="16556"/>
                    </a:cubicBezTo>
                    <a:cubicBezTo>
                      <a:pt x="16566" y="16556"/>
                      <a:pt x="16578" y="16560"/>
                      <a:pt x="16594" y="16570"/>
                    </a:cubicBezTo>
                    <a:cubicBezTo>
                      <a:pt x="16635" y="16587"/>
                      <a:pt x="16639" y="16634"/>
                      <a:pt x="16702" y="16634"/>
                    </a:cubicBezTo>
                    <a:cubicBezTo>
                      <a:pt x="16707" y="16634"/>
                      <a:pt x="16713" y="16633"/>
                      <a:pt x="16719" y="16633"/>
                    </a:cubicBezTo>
                    <a:cubicBezTo>
                      <a:pt x="16764" y="16633"/>
                      <a:pt x="16781" y="16597"/>
                      <a:pt x="16826" y="16597"/>
                    </a:cubicBezTo>
                    <a:cubicBezTo>
                      <a:pt x="16826" y="16611"/>
                      <a:pt x="16848" y="16616"/>
                      <a:pt x="16879" y="16616"/>
                    </a:cubicBezTo>
                    <a:cubicBezTo>
                      <a:pt x="16947" y="16616"/>
                      <a:pt x="17060" y="16591"/>
                      <a:pt x="17084" y="16579"/>
                    </a:cubicBezTo>
                    <a:cubicBezTo>
                      <a:pt x="17147" y="16552"/>
                      <a:pt x="17049" y="16526"/>
                      <a:pt x="17066" y="16508"/>
                    </a:cubicBezTo>
                    <a:cubicBezTo>
                      <a:pt x="17076" y="16496"/>
                      <a:pt x="17087" y="16492"/>
                      <a:pt x="17099" y="16492"/>
                    </a:cubicBezTo>
                    <a:cubicBezTo>
                      <a:pt x="17142" y="16492"/>
                      <a:pt x="17193" y="16554"/>
                      <a:pt x="17200" y="16561"/>
                    </a:cubicBezTo>
                    <a:cubicBezTo>
                      <a:pt x="17202" y="16565"/>
                      <a:pt x="17207" y="16566"/>
                      <a:pt x="17215" y="16566"/>
                    </a:cubicBezTo>
                    <a:cubicBezTo>
                      <a:pt x="17248" y="16566"/>
                      <a:pt x="17323" y="16542"/>
                      <a:pt x="17351" y="16535"/>
                    </a:cubicBezTo>
                    <a:cubicBezTo>
                      <a:pt x="17432" y="16508"/>
                      <a:pt x="17512" y="16463"/>
                      <a:pt x="17583" y="16410"/>
                    </a:cubicBezTo>
                    <a:cubicBezTo>
                      <a:pt x="17610" y="16401"/>
                      <a:pt x="17717" y="16285"/>
                      <a:pt x="17726" y="16285"/>
                    </a:cubicBezTo>
                    <a:cubicBezTo>
                      <a:pt x="17726" y="16285"/>
                      <a:pt x="17726" y="16285"/>
                      <a:pt x="17727" y="16285"/>
                    </a:cubicBezTo>
                    <a:cubicBezTo>
                      <a:pt x="17738" y="16285"/>
                      <a:pt x="17680" y="16417"/>
                      <a:pt x="17703" y="16417"/>
                    </a:cubicBezTo>
                    <a:cubicBezTo>
                      <a:pt x="17706" y="16417"/>
                      <a:pt x="17711" y="16415"/>
                      <a:pt x="17717" y="16410"/>
                    </a:cubicBezTo>
                    <a:cubicBezTo>
                      <a:pt x="17761" y="16374"/>
                      <a:pt x="17921" y="16205"/>
                      <a:pt x="17904" y="16178"/>
                    </a:cubicBezTo>
                    <a:lnTo>
                      <a:pt x="17904" y="16178"/>
                    </a:lnTo>
                    <a:cubicBezTo>
                      <a:pt x="17911" y="16189"/>
                      <a:pt x="17922" y="16194"/>
                      <a:pt x="17936" y="16194"/>
                    </a:cubicBezTo>
                    <a:cubicBezTo>
                      <a:pt x="17958" y="16194"/>
                      <a:pt x="17987" y="16182"/>
                      <a:pt x="18019" y="16160"/>
                    </a:cubicBezTo>
                    <a:cubicBezTo>
                      <a:pt x="18064" y="16125"/>
                      <a:pt x="18100" y="16089"/>
                      <a:pt x="18126" y="16045"/>
                    </a:cubicBezTo>
                    <a:cubicBezTo>
                      <a:pt x="18144" y="16009"/>
                      <a:pt x="18135" y="15991"/>
                      <a:pt x="18162" y="15956"/>
                    </a:cubicBezTo>
                    <a:cubicBezTo>
                      <a:pt x="18198" y="15840"/>
                      <a:pt x="18305" y="15831"/>
                      <a:pt x="18376" y="15751"/>
                    </a:cubicBezTo>
                    <a:cubicBezTo>
                      <a:pt x="18394" y="15733"/>
                      <a:pt x="18385" y="15724"/>
                      <a:pt x="18376" y="15715"/>
                    </a:cubicBezTo>
                    <a:cubicBezTo>
                      <a:pt x="18385" y="15688"/>
                      <a:pt x="18411" y="15653"/>
                      <a:pt x="18429" y="15626"/>
                    </a:cubicBezTo>
                    <a:cubicBezTo>
                      <a:pt x="18456" y="15564"/>
                      <a:pt x="18447" y="15501"/>
                      <a:pt x="18474" y="15439"/>
                    </a:cubicBezTo>
                    <a:lnTo>
                      <a:pt x="18545" y="15288"/>
                    </a:lnTo>
                    <a:cubicBezTo>
                      <a:pt x="18554" y="15261"/>
                      <a:pt x="18581" y="15216"/>
                      <a:pt x="18563" y="15190"/>
                    </a:cubicBezTo>
                    <a:cubicBezTo>
                      <a:pt x="18545" y="15145"/>
                      <a:pt x="18607" y="14967"/>
                      <a:pt x="18607" y="14905"/>
                    </a:cubicBezTo>
                    <a:cubicBezTo>
                      <a:pt x="18607" y="14878"/>
                      <a:pt x="18581" y="14691"/>
                      <a:pt x="18581" y="14682"/>
                    </a:cubicBezTo>
                    <a:cubicBezTo>
                      <a:pt x="18582" y="14681"/>
                      <a:pt x="18583" y="14680"/>
                      <a:pt x="18584" y="14680"/>
                    </a:cubicBezTo>
                    <a:cubicBezTo>
                      <a:pt x="18596" y="14680"/>
                      <a:pt x="18620" y="14705"/>
                      <a:pt x="18625" y="14715"/>
                    </a:cubicBezTo>
                    <a:lnTo>
                      <a:pt x="18625" y="14715"/>
                    </a:lnTo>
                    <a:cubicBezTo>
                      <a:pt x="18616" y="14680"/>
                      <a:pt x="18616" y="14646"/>
                      <a:pt x="18598" y="14619"/>
                    </a:cubicBezTo>
                    <a:cubicBezTo>
                      <a:pt x="18598" y="14611"/>
                      <a:pt x="18545" y="14548"/>
                      <a:pt x="18545" y="14530"/>
                    </a:cubicBezTo>
                    <a:cubicBezTo>
                      <a:pt x="18545" y="14522"/>
                      <a:pt x="18556" y="14522"/>
                      <a:pt x="18568" y="14522"/>
                    </a:cubicBezTo>
                    <a:cubicBezTo>
                      <a:pt x="18581" y="14522"/>
                      <a:pt x="18594" y="14522"/>
                      <a:pt x="18598" y="14513"/>
                    </a:cubicBezTo>
                    <a:cubicBezTo>
                      <a:pt x="18607" y="14468"/>
                      <a:pt x="18607" y="14424"/>
                      <a:pt x="18607" y="14388"/>
                    </a:cubicBezTo>
                    <a:cubicBezTo>
                      <a:pt x="18590" y="14334"/>
                      <a:pt x="18554" y="14245"/>
                      <a:pt x="18607" y="14245"/>
                    </a:cubicBezTo>
                    <a:cubicBezTo>
                      <a:pt x="18591" y="14245"/>
                      <a:pt x="18559" y="14200"/>
                      <a:pt x="18548" y="14200"/>
                    </a:cubicBezTo>
                    <a:cubicBezTo>
                      <a:pt x="18547" y="14200"/>
                      <a:pt x="18547" y="14200"/>
                      <a:pt x="18546" y="14200"/>
                    </a:cubicBezTo>
                    <a:lnTo>
                      <a:pt x="18546" y="14200"/>
                    </a:lnTo>
                    <a:cubicBezTo>
                      <a:pt x="18590" y="14173"/>
                      <a:pt x="18589" y="14138"/>
                      <a:pt x="18581" y="14067"/>
                    </a:cubicBezTo>
                    <a:cubicBezTo>
                      <a:pt x="18572" y="14023"/>
                      <a:pt x="18572" y="13978"/>
                      <a:pt x="18554" y="13943"/>
                    </a:cubicBezTo>
                    <a:cubicBezTo>
                      <a:pt x="18545" y="13925"/>
                      <a:pt x="18536" y="13943"/>
                      <a:pt x="18527" y="13916"/>
                    </a:cubicBezTo>
                    <a:cubicBezTo>
                      <a:pt x="18518" y="13836"/>
                      <a:pt x="18545" y="13800"/>
                      <a:pt x="18527" y="13720"/>
                    </a:cubicBezTo>
                    <a:cubicBezTo>
                      <a:pt x="18527" y="13684"/>
                      <a:pt x="18483" y="13515"/>
                      <a:pt x="18518" y="13506"/>
                    </a:cubicBezTo>
                    <a:cubicBezTo>
                      <a:pt x="18512" y="13472"/>
                      <a:pt x="18502" y="13464"/>
                      <a:pt x="18491" y="13464"/>
                    </a:cubicBezTo>
                    <a:cubicBezTo>
                      <a:pt x="18481" y="13464"/>
                      <a:pt x="18470" y="13471"/>
                      <a:pt x="18458" y="13471"/>
                    </a:cubicBezTo>
                    <a:cubicBezTo>
                      <a:pt x="18448" y="13471"/>
                      <a:pt x="18439" y="13467"/>
                      <a:pt x="18429" y="13453"/>
                    </a:cubicBezTo>
                    <a:cubicBezTo>
                      <a:pt x="18420" y="13426"/>
                      <a:pt x="18447" y="13390"/>
                      <a:pt x="18456" y="13381"/>
                    </a:cubicBezTo>
                    <a:cubicBezTo>
                      <a:pt x="18465" y="13355"/>
                      <a:pt x="18465" y="13328"/>
                      <a:pt x="18456" y="13301"/>
                    </a:cubicBezTo>
                    <a:cubicBezTo>
                      <a:pt x="18456" y="13249"/>
                      <a:pt x="18322" y="13046"/>
                      <a:pt x="18355" y="13018"/>
                    </a:cubicBezTo>
                    <a:lnTo>
                      <a:pt x="18355" y="13018"/>
                    </a:lnTo>
                    <a:cubicBezTo>
                      <a:pt x="18347" y="13021"/>
                      <a:pt x="18330" y="13024"/>
                      <a:pt x="18312" y="13024"/>
                    </a:cubicBezTo>
                    <a:cubicBezTo>
                      <a:pt x="18285" y="13024"/>
                      <a:pt x="18256" y="13018"/>
                      <a:pt x="18251" y="12998"/>
                    </a:cubicBezTo>
                    <a:cubicBezTo>
                      <a:pt x="18251" y="12981"/>
                      <a:pt x="18269" y="12954"/>
                      <a:pt x="18278" y="12945"/>
                    </a:cubicBezTo>
                    <a:cubicBezTo>
                      <a:pt x="18278" y="12892"/>
                      <a:pt x="18269" y="12829"/>
                      <a:pt x="18242" y="12776"/>
                    </a:cubicBezTo>
                    <a:cubicBezTo>
                      <a:pt x="18233" y="12767"/>
                      <a:pt x="18224" y="12740"/>
                      <a:pt x="18233" y="12731"/>
                    </a:cubicBezTo>
                    <a:cubicBezTo>
                      <a:pt x="18236" y="12727"/>
                      <a:pt x="18242" y="12725"/>
                      <a:pt x="18251" y="12725"/>
                    </a:cubicBezTo>
                    <a:cubicBezTo>
                      <a:pt x="18270" y="12725"/>
                      <a:pt x="18298" y="12733"/>
                      <a:pt x="18309" y="12733"/>
                    </a:cubicBezTo>
                    <a:cubicBezTo>
                      <a:pt x="18312" y="12733"/>
                      <a:pt x="18313" y="12733"/>
                      <a:pt x="18313" y="12731"/>
                    </a:cubicBezTo>
                    <a:cubicBezTo>
                      <a:pt x="18322" y="12713"/>
                      <a:pt x="18242" y="12633"/>
                      <a:pt x="18233" y="12606"/>
                    </a:cubicBezTo>
                    <a:cubicBezTo>
                      <a:pt x="18207" y="12517"/>
                      <a:pt x="18189" y="12428"/>
                      <a:pt x="18180" y="12348"/>
                    </a:cubicBezTo>
                    <a:cubicBezTo>
                      <a:pt x="18171" y="12318"/>
                      <a:pt x="18153" y="12313"/>
                      <a:pt x="18134" y="12313"/>
                    </a:cubicBezTo>
                    <a:cubicBezTo>
                      <a:pt x="18121" y="12313"/>
                      <a:pt x="18107" y="12315"/>
                      <a:pt x="18095" y="12315"/>
                    </a:cubicBezTo>
                    <a:cubicBezTo>
                      <a:pt x="18070" y="12315"/>
                      <a:pt x="18051" y="12305"/>
                      <a:pt x="18055" y="12241"/>
                    </a:cubicBezTo>
                    <a:cubicBezTo>
                      <a:pt x="18055" y="12170"/>
                      <a:pt x="18082" y="12134"/>
                      <a:pt x="18028" y="12054"/>
                    </a:cubicBezTo>
                    <a:cubicBezTo>
                      <a:pt x="18011" y="12019"/>
                      <a:pt x="17895" y="11983"/>
                      <a:pt x="17948" y="11938"/>
                    </a:cubicBezTo>
                    <a:cubicBezTo>
                      <a:pt x="18011" y="11903"/>
                      <a:pt x="17921" y="11823"/>
                      <a:pt x="17868" y="11787"/>
                    </a:cubicBezTo>
                    <a:cubicBezTo>
                      <a:pt x="17788" y="11725"/>
                      <a:pt x="17841" y="11671"/>
                      <a:pt x="17815" y="11591"/>
                    </a:cubicBezTo>
                    <a:cubicBezTo>
                      <a:pt x="17806" y="11566"/>
                      <a:pt x="17795" y="11557"/>
                      <a:pt x="17783" y="11557"/>
                    </a:cubicBezTo>
                    <a:cubicBezTo>
                      <a:pt x="17758" y="11557"/>
                      <a:pt x="17728" y="11592"/>
                      <a:pt x="17704" y="11592"/>
                    </a:cubicBezTo>
                    <a:cubicBezTo>
                      <a:pt x="17702" y="11592"/>
                      <a:pt x="17701" y="11591"/>
                      <a:pt x="17699" y="11591"/>
                    </a:cubicBezTo>
                    <a:cubicBezTo>
                      <a:pt x="17672" y="11591"/>
                      <a:pt x="17734" y="11457"/>
                      <a:pt x="17690" y="11440"/>
                    </a:cubicBezTo>
                    <a:cubicBezTo>
                      <a:pt x="17675" y="11440"/>
                      <a:pt x="17673" y="11471"/>
                      <a:pt x="17662" y="11471"/>
                    </a:cubicBezTo>
                    <a:cubicBezTo>
                      <a:pt x="17660" y="11471"/>
                      <a:pt x="17657" y="11469"/>
                      <a:pt x="17654" y="11466"/>
                    </a:cubicBezTo>
                    <a:cubicBezTo>
                      <a:pt x="17636" y="11449"/>
                      <a:pt x="17619" y="11422"/>
                      <a:pt x="17619" y="11395"/>
                    </a:cubicBezTo>
                    <a:cubicBezTo>
                      <a:pt x="17619" y="11333"/>
                      <a:pt x="17690" y="11395"/>
                      <a:pt x="17663" y="11288"/>
                    </a:cubicBezTo>
                    <a:cubicBezTo>
                      <a:pt x="17610" y="11155"/>
                      <a:pt x="17538" y="11021"/>
                      <a:pt x="17441" y="10914"/>
                    </a:cubicBezTo>
                    <a:cubicBezTo>
                      <a:pt x="17423" y="10887"/>
                      <a:pt x="17396" y="10861"/>
                      <a:pt x="17378" y="10834"/>
                    </a:cubicBezTo>
                    <a:cubicBezTo>
                      <a:pt x="17298" y="10789"/>
                      <a:pt x="17432" y="10781"/>
                      <a:pt x="17432" y="10772"/>
                    </a:cubicBezTo>
                    <a:cubicBezTo>
                      <a:pt x="17387" y="10700"/>
                      <a:pt x="17307" y="10789"/>
                      <a:pt x="17316" y="10656"/>
                    </a:cubicBezTo>
                    <a:cubicBezTo>
                      <a:pt x="17307" y="10638"/>
                      <a:pt x="17289" y="10620"/>
                      <a:pt x="17280" y="10602"/>
                    </a:cubicBezTo>
                    <a:cubicBezTo>
                      <a:pt x="17253" y="10567"/>
                      <a:pt x="17004" y="10300"/>
                      <a:pt x="17058" y="10273"/>
                    </a:cubicBezTo>
                    <a:lnTo>
                      <a:pt x="16906" y="10202"/>
                    </a:lnTo>
                    <a:cubicBezTo>
                      <a:pt x="16951" y="10175"/>
                      <a:pt x="16915" y="10112"/>
                      <a:pt x="16888" y="10059"/>
                    </a:cubicBezTo>
                    <a:cubicBezTo>
                      <a:pt x="16862" y="10014"/>
                      <a:pt x="16888" y="9997"/>
                      <a:pt x="16897" y="9952"/>
                    </a:cubicBezTo>
                    <a:cubicBezTo>
                      <a:pt x="16906" y="9908"/>
                      <a:pt x="16772" y="9925"/>
                      <a:pt x="16737" y="9872"/>
                    </a:cubicBezTo>
                    <a:cubicBezTo>
                      <a:pt x="16746" y="9863"/>
                      <a:pt x="16835" y="9836"/>
                      <a:pt x="16826" y="9819"/>
                    </a:cubicBezTo>
                    <a:cubicBezTo>
                      <a:pt x="16810" y="9772"/>
                      <a:pt x="16748" y="9726"/>
                      <a:pt x="16715" y="9726"/>
                    </a:cubicBezTo>
                    <a:cubicBezTo>
                      <a:pt x="16709" y="9726"/>
                      <a:pt x="16705" y="9727"/>
                      <a:pt x="16701" y="9729"/>
                    </a:cubicBezTo>
                    <a:cubicBezTo>
                      <a:pt x="16682" y="9736"/>
                      <a:pt x="16681" y="9765"/>
                      <a:pt x="16669" y="9765"/>
                    </a:cubicBezTo>
                    <a:cubicBezTo>
                      <a:pt x="16665" y="9765"/>
                      <a:pt x="16658" y="9760"/>
                      <a:pt x="16648" y="9747"/>
                    </a:cubicBezTo>
                    <a:cubicBezTo>
                      <a:pt x="16630" y="9729"/>
                      <a:pt x="16630" y="9703"/>
                      <a:pt x="16630" y="9676"/>
                    </a:cubicBezTo>
                    <a:cubicBezTo>
                      <a:pt x="16639" y="9631"/>
                      <a:pt x="16710" y="9640"/>
                      <a:pt x="16719" y="9605"/>
                    </a:cubicBezTo>
                    <a:cubicBezTo>
                      <a:pt x="16719" y="9596"/>
                      <a:pt x="16657" y="9596"/>
                      <a:pt x="16657" y="9596"/>
                    </a:cubicBezTo>
                    <a:cubicBezTo>
                      <a:pt x="16621" y="9578"/>
                      <a:pt x="16594" y="9551"/>
                      <a:pt x="16577" y="9525"/>
                    </a:cubicBezTo>
                    <a:cubicBezTo>
                      <a:pt x="16550" y="9489"/>
                      <a:pt x="16568" y="9480"/>
                      <a:pt x="16541" y="9462"/>
                    </a:cubicBezTo>
                    <a:cubicBezTo>
                      <a:pt x="16514" y="9453"/>
                      <a:pt x="16487" y="9436"/>
                      <a:pt x="16461" y="9436"/>
                    </a:cubicBezTo>
                    <a:cubicBezTo>
                      <a:pt x="16425" y="9427"/>
                      <a:pt x="16479" y="9364"/>
                      <a:pt x="16425" y="9329"/>
                    </a:cubicBezTo>
                    <a:cubicBezTo>
                      <a:pt x="16398" y="9320"/>
                      <a:pt x="16381" y="9329"/>
                      <a:pt x="16363" y="9311"/>
                    </a:cubicBezTo>
                    <a:cubicBezTo>
                      <a:pt x="16336" y="9284"/>
                      <a:pt x="16318" y="9266"/>
                      <a:pt x="16300" y="9240"/>
                    </a:cubicBezTo>
                    <a:lnTo>
                      <a:pt x="16300" y="9240"/>
                    </a:lnTo>
                    <a:cubicBezTo>
                      <a:pt x="16326" y="9276"/>
                      <a:pt x="16377" y="9310"/>
                      <a:pt x="16400" y="9310"/>
                    </a:cubicBezTo>
                    <a:cubicBezTo>
                      <a:pt x="16416" y="9310"/>
                      <a:pt x="16419" y="9293"/>
                      <a:pt x="16389" y="9248"/>
                    </a:cubicBezTo>
                    <a:cubicBezTo>
                      <a:pt x="16358" y="9210"/>
                      <a:pt x="16300" y="9137"/>
                      <a:pt x="16262" y="9137"/>
                    </a:cubicBezTo>
                    <a:cubicBezTo>
                      <a:pt x="16257" y="9137"/>
                      <a:pt x="16251" y="9138"/>
                      <a:pt x="16247" y="9142"/>
                    </a:cubicBezTo>
                    <a:cubicBezTo>
                      <a:pt x="16318" y="9088"/>
                      <a:pt x="16078" y="8812"/>
                      <a:pt x="16015" y="8741"/>
                    </a:cubicBezTo>
                    <a:cubicBezTo>
                      <a:pt x="15996" y="8715"/>
                      <a:pt x="15982" y="8705"/>
                      <a:pt x="15971" y="8705"/>
                    </a:cubicBezTo>
                    <a:cubicBezTo>
                      <a:pt x="15952" y="8705"/>
                      <a:pt x="15940" y="8733"/>
                      <a:pt x="15917" y="8750"/>
                    </a:cubicBezTo>
                    <a:cubicBezTo>
                      <a:pt x="15846" y="8750"/>
                      <a:pt x="15846" y="8741"/>
                      <a:pt x="15864" y="8678"/>
                    </a:cubicBezTo>
                    <a:cubicBezTo>
                      <a:pt x="15935" y="8625"/>
                      <a:pt x="15828" y="8438"/>
                      <a:pt x="15757" y="8358"/>
                    </a:cubicBezTo>
                    <a:cubicBezTo>
                      <a:pt x="15730" y="8313"/>
                      <a:pt x="15686" y="8269"/>
                      <a:pt x="15632" y="8251"/>
                    </a:cubicBezTo>
                    <a:cubicBezTo>
                      <a:pt x="15570" y="8233"/>
                      <a:pt x="15508" y="8197"/>
                      <a:pt x="15472" y="8135"/>
                    </a:cubicBezTo>
                    <a:lnTo>
                      <a:pt x="15472" y="8135"/>
                    </a:lnTo>
                    <a:cubicBezTo>
                      <a:pt x="15501" y="8172"/>
                      <a:pt x="15531" y="8190"/>
                      <a:pt x="15549" y="8190"/>
                    </a:cubicBezTo>
                    <a:cubicBezTo>
                      <a:pt x="15570" y="8190"/>
                      <a:pt x="15573" y="8165"/>
                      <a:pt x="15534" y="8117"/>
                    </a:cubicBezTo>
                    <a:lnTo>
                      <a:pt x="15347" y="7895"/>
                    </a:lnTo>
                    <a:cubicBezTo>
                      <a:pt x="15276" y="7814"/>
                      <a:pt x="15240" y="7779"/>
                      <a:pt x="15160" y="7779"/>
                    </a:cubicBezTo>
                    <a:cubicBezTo>
                      <a:pt x="15196" y="7779"/>
                      <a:pt x="15232" y="7779"/>
                      <a:pt x="15240" y="7743"/>
                    </a:cubicBezTo>
                    <a:cubicBezTo>
                      <a:pt x="15256" y="7720"/>
                      <a:pt x="15225" y="7677"/>
                      <a:pt x="15199" y="7677"/>
                    </a:cubicBezTo>
                    <a:cubicBezTo>
                      <a:pt x="15195" y="7677"/>
                      <a:pt x="15191" y="7678"/>
                      <a:pt x="15187" y="7681"/>
                    </a:cubicBezTo>
                    <a:cubicBezTo>
                      <a:pt x="15186" y="7681"/>
                      <a:pt x="15184" y="7682"/>
                      <a:pt x="15183" y="7682"/>
                    </a:cubicBezTo>
                    <a:cubicBezTo>
                      <a:pt x="15164" y="7682"/>
                      <a:pt x="15131" y="7634"/>
                      <a:pt x="15098" y="7601"/>
                    </a:cubicBezTo>
                    <a:cubicBezTo>
                      <a:pt x="15091" y="7594"/>
                      <a:pt x="15084" y="7592"/>
                      <a:pt x="15075" y="7592"/>
                    </a:cubicBezTo>
                    <a:cubicBezTo>
                      <a:pt x="15067" y="7592"/>
                      <a:pt x="15057" y="7594"/>
                      <a:pt x="15049" y="7594"/>
                    </a:cubicBezTo>
                    <a:cubicBezTo>
                      <a:pt x="15044" y="7594"/>
                      <a:pt x="15040" y="7594"/>
                      <a:pt x="15036" y="7592"/>
                    </a:cubicBezTo>
                    <a:cubicBezTo>
                      <a:pt x="15009" y="7583"/>
                      <a:pt x="15009" y="7529"/>
                      <a:pt x="14991" y="7503"/>
                    </a:cubicBezTo>
                    <a:cubicBezTo>
                      <a:pt x="14973" y="7467"/>
                      <a:pt x="14955" y="7440"/>
                      <a:pt x="14929" y="7423"/>
                    </a:cubicBezTo>
                    <a:cubicBezTo>
                      <a:pt x="14902" y="7396"/>
                      <a:pt x="14866" y="7369"/>
                      <a:pt x="14840" y="7369"/>
                    </a:cubicBezTo>
                    <a:cubicBezTo>
                      <a:pt x="14837" y="7370"/>
                      <a:pt x="14834" y="7370"/>
                      <a:pt x="14831" y="7370"/>
                    </a:cubicBezTo>
                    <a:cubicBezTo>
                      <a:pt x="14809" y="7370"/>
                      <a:pt x="14792" y="7339"/>
                      <a:pt x="14768" y="7307"/>
                    </a:cubicBezTo>
                    <a:cubicBezTo>
                      <a:pt x="14795" y="7280"/>
                      <a:pt x="14822" y="7289"/>
                      <a:pt x="14759" y="7244"/>
                    </a:cubicBezTo>
                    <a:cubicBezTo>
                      <a:pt x="14724" y="7218"/>
                      <a:pt x="14688" y="7191"/>
                      <a:pt x="14644" y="7173"/>
                    </a:cubicBezTo>
                    <a:cubicBezTo>
                      <a:pt x="14653" y="7173"/>
                      <a:pt x="14572" y="7129"/>
                      <a:pt x="14599" y="7129"/>
                    </a:cubicBezTo>
                    <a:cubicBezTo>
                      <a:pt x="14604" y="7129"/>
                      <a:pt x="14612" y="7131"/>
                      <a:pt x="14620" y="7131"/>
                    </a:cubicBezTo>
                    <a:cubicBezTo>
                      <a:pt x="14628" y="7131"/>
                      <a:pt x="14635" y="7129"/>
                      <a:pt x="14635" y="7120"/>
                    </a:cubicBezTo>
                    <a:cubicBezTo>
                      <a:pt x="14590" y="7066"/>
                      <a:pt x="14590" y="7084"/>
                      <a:pt x="14546" y="7066"/>
                    </a:cubicBezTo>
                    <a:cubicBezTo>
                      <a:pt x="14501" y="7048"/>
                      <a:pt x="14448" y="7022"/>
                      <a:pt x="14457" y="6977"/>
                    </a:cubicBezTo>
                    <a:cubicBezTo>
                      <a:pt x="14466" y="6942"/>
                      <a:pt x="14501" y="6959"/>
                      <a:pt x="14457" y="6879"/>
                    </a:cubicBezTo>
                    <a:cubicBezTo>
                      <a:pt x="14430" y="6826"/>
                      <a:pt x="14394" y="6781"/>
                      <a:pt x="14359" y="6737"/>
                    </a:cubicBezTo>
                    <a:cubicBezTo>
                      <a:pt x="14348" y="6724"/>
                      <a:pt x="14341" y="6719"/>
                      <a:pt x="14335" y="6719"/>
                    </a:cubicBezTo>
                    <a:cubicBezTo>
                      <a:pt x="14321" y="6719"/>
                      <a:pt x="14318" y="6746"/>
                      <a:pt x="14305" y="6746"/>
                    </a:cubicBezTo>
                    <a:cubicBezTo>
                      <a:pt x="14299" y="6747"/>
                      <a:pt x="14293" y="6748"/>
                      <a:pt x="14288" y="6748"/>
                    </a:cubicBezTo>
                    <a:cubicBezTo>
                      <a:pt x="14261" y="6748"/>
                      <a:pt x="14241" y="6731"/>
                      <a:pt x="14234" y="6701"/>
                    </a:cubicBezTo>
                    <a:cubicBezTo>
                      <a:pt x="14226" y="6686"/>
                      <a:pt x="14191" y="6616"/>
                      <a:pt x="14171" y="6616"/>
                    </a:cubicBezTo>
                    <a:cubicBezTo>
                      <a:pt x="14169" y="6616"/>
                      <a:pt x="14167" y="6617"/>
                      <a:pt x="14165" y="6618"/>
                    </a:cubicBezTo>
                    <a:lnTo>
                      <a:pt x="14165" y="6618"/>
                    </a:lnTo>
                    <a:cubicBezTo>
                      <a:pt x="14209" y="6563"/>
                      <a:pt x="14019" y="6442"/>
                      <a:pt x="13976" y="6407"/>
                    </a:cubicBezTo>
                    <a:cubicBezTo>
                      <a:pt x="13940" y="6371"/>
                      <a:pt x="13958" y="6371"/>
                      <a:pt x="13931" y="6336"/>
                    </a:cubicBezTo>
                    <a:cubicBezTo>
                      <a:pt x="13895" y="6291"/>
                      <a:pt x="13860" y="6247"/>
                      <a:pt x="13824" y="6211"/>
                    </a:cubicBezTo>
                    <a:cubicBezTo>
                      <a:pt x="13797" y="6184"/>
                      <a:pt x="13602" y="6006"/>
                      <a:pt x="13619" y="5971"/>
                    </a:cubicBezTo>
                    <a:cubicBezTo>
                      <a:pt x="13592" y="5943"/>
                      <a:pt x="13574" y="5929"/>
                      <a:pt x="13556" y="5929"/>
                    </a:cubicBezTo>
                    <a:cubicBezTo>
                      <a:pt x="13546" y="5929"/>
                      <a:pt x="13535" y="5934"/>
                      <a:pt x="13521" y="5944"/>
                    </a:cubicBezTo>
                    <a:cubicBezTo>
                      <a:pt x="13508" y="5947"/>
                      <a:pt x="13495" y="5949"/>
                      <a:pt x="13482" y="5949"/>
                    </a:cubicBezTo>
                    <a:cubicBezTo>
                      <a:pt x="13460" y="5949"/>
                      <a:pt x="13437" y="5943"/>
                      <a:pt x="13414" y="5926"/>
                    </a:cubicBezTo>
                    <a:cubicBezTo>
                      <a:pt x="13432" y="5899"/>
                      <a:pt x="13441" y="5873"/>
                      <a:pt x="13441" y="5846"/>
                    </a:cubicBezTo>
                    <a:cubicBezTo>
                      <a:pt x="13423" y="5801"/>
                      <a:pt x="13388" y="5757"/>
                      <a:pt x="13334" y="5739"/>
                    </a:cubicBezTo>
                    <a:cubicBezTo>
                      <a:pt x="13299" y="5712"/>
                      <a:pt x="13254" y="5695"/>
                      <a:pt x="13219" y="5668"/>
                    </a:cubicBezTo>
                    <a:cubicBezTo>
                      <a:pt x="13219" y="5668"/>
                      <a:pt x="13219" y="5614"/>
                      <a:pt x="13210" y="5605"/>
                    </a:cubicBezTo>
                    <a:cubicBezTo>
                      <a:pt x="13199" y="5583"/>
                      <a:pt x="13183" y="5577"/>
                      <a:pt x="13166" y="5577"/>
                    </a:cubicBezTo>
                    <a:cubicBezTo>
                      <a:pt x="13139" y="5577"/>
                      <a:pt x="13108" y="5592"/>
                      <a:pt x="13079" y="5592"/>
                    </a:cubicBezTo>
                    <a:cubicBezTo>
                      <a:pt x="13065" y="5592"/>
                      <a:pt x="13052" y="5589"/>
                      <a:pt x="13040" y="5579"/>
                    </a:cubicBezTo>
                    <a:cubicBezTo>
                      <a:pt x="12969" y="5516"/>
                      <a:pt x="13103" y="5516"/>
                      <a:pt x="13067" y="5463"/>
                    </a:cubicBezTo>
                    <a:cubicBezTo>
                      <a:pt x="12996" y="5374"/>
                      <a:pt x="12862" y="5365"/>
                      <a:pt x="12782" y="5312"/>
                    </a:cubicBezTo>
                    <a:cubicBezTo>
                      <a:pt x="12774" y="5304"/>
                      <a:pt x="12630" y="5210"/>
                      <a:pt x="12671" y="5210"/>
                    </a:cubicBezTo>
                    <a:cubicBezTo>
                      <a:pt x="12676" y="5210"/>
                      <a:pt x="12683" y="5211"/>
                      <a:pt x="12693" y="5214"/>
                    </a:cubicBezTo>
                    <a:cubicBezTo>
                      <a:pt x="12720" y="5241"/>
                      <a:pt x="12744" y="5254"/>
                      <a:pt x="12757" y="5254"/>
                    </a:cubicBezTo>
                    <a:cubicBezTo>
                      <a:pt x="12774" y="5254"/>
                      <a:pt x="12773" y="5232"/>
                      <a:pt x="12738" y="5187"/>
                    </a:cubicBezTo>
                    <a:cubicBezTo>
                      <a:pt x="12723" y="5165"/>
                      <a:pt x="12662" y="5115"/>
                      <a:pt x="12635" y="5115"/>
                    </a:cubicBezTo>
                    <a:cubicBezTo>
                      <a:pt x="12628" y="5115"/>
                      <a:pt x="12623" y="5118"/>
                      <a:pt x="12622" y="5124"/>
                    </a:cubicBezTo>
                    <a:cubicBezTo>
                      <a:pt x="12622" y="5133"/>
                      <a:pt x="12631" y="5196"/>
                      <a:pt x="12604" y="5196"/>
                    </a:cubicBezTo>
                    <a:cubicBezTo>
                      <a:pt x="12604" y="5196"/>
                      <a:pt x="12553" y="4999"/>
                      <a:pt x="12517" y="4999"/>
                    </a:cubicBezTo>
                    <a:cubicBezTo>
                      <a:pt x="12516" y="4999"/>
                      <a:pt x="12516" y="5000"/>
                      <a:pt x="12515" y="5000"/>
                    </a:cubicBezTo>
                    <a:cubicBezTo>
                      <a:pt x="12470" y="5018"/>
                      <a:pt x="12479" y="5044"/>
                      <a:pt x="12453" y="5044"/>
                    </a:cubicBezTo>
                    <a:cubicBezTo>
                      <a:pt x="12446" y="5046"/>
                      <a:pt x="12439" y="5047"/>
                      <a:pt x="12433" y="5047"/>
                    </a:cubicBezTo>
                    <a:cubicBezTo>
                      <a:pt x="12406" y="5047"/>
                      <a:pt x="12383" y="5034"/>
                      <a:pt x="12355" y="5026"/>
                    </a:cubicBezTo>
                    <a:cubicBezTo>
                      <a:pt x="12399" y="4982"/>
                      <a:pt x="12417" y="4973"/>
                      <a:pt x="12346" y="4902"/>
                    </a:cubicBezTo>
                    <a:cubicBezTo>
                      <a:pt x="12325" y="4888"/>
                      <a:pt x="12244" y="4839"/>
                      <a:pt x="12213" y="4839"/>
                    </a:cubicBezTo>
                    <a:cubicBezTo>
                      <a:pt x="12203" y="4839"/>
                      <a:pt x="12199" y="4844"/>
                      <a:pt x="12203" y="4857"/>
                    </a:cubicBezTo>
                    <a:lnTo>
                      <a:pt x="12132" y="4795"/>
                    </a:lnTo>
                    <a:cubicBezTo>
                      <a:pt x="12141" y="4777"/>
                      <a:pt x="12176" y="4777"/>
                      <a:pt x="12176" y="4741"/>
                    </a:cubicBezTo>
                    <a:cubicBezTo>
                      <a:pt x="12159" y="4706"/>
                      <a:pt x="12132" y="4670"/>
                      <a:pt x="12087" y="4643"/>
                    </a:cubicBezTo>
                    <a:cubicBezTo>
                      <a:pt x="12007" y="4599"/>
                      <a:pt x="11918" y="4661"/>
                      <a:pt x="11927" y="4545"/>
                    </a:cubicBezTo>
                    <a:cubicBezTo>
                      <a:pt x="11989" y="4465"/>
                      <a:pt x="11856" y="4510"/>
                      <a:pt x="11802" y="4465"/>
                    </a:cubicBezTo>
                    <a:cubicBezTo>
                      <a:pt x="11767" y="4439"/>
                      <a:pt x="11749" y="4350"/>
                      <a:pt x="11713" y="4341"/>
                    </a:cubicBezTo>
                    <a:lnTo>
                      <a:pt x="11615" y="4341"/>
                    </a:lnTo>
                    <a:cubicBezTo>
                      <a:pt x="11615" y="4296"/>
                      <a:pt x="11651" y="4314"/>
                      <a:pt x="11606" y="4252"/>
                    </a:cubicBezTo>
                    <a:cubicBezTo>
                      <a:pt x="11590" y="4219"/>
                      <a:pt x="11552" y="4179"/>
                      <a:pt x="11518" y="4179"/>
                    </a:cubicBezTo>
                    <a:cubicBezTo>
                      <a:pt x="11515" y="4179"/>
                      <a:pt x="11511" y="4180"/>
                      <a:pt x="11508" y="4180"/>
                    </a:cubicBezTo>
                    <a:cubicBezTo>
                      <a:pt x="11506" y="4181"/>
                      <a:pt x="11504" y="4181"/>
                      <a:pt x="11502" y="4181"/>
                    </a:cubicBezTo>
                    <a:cubicBezTo>
                      <a:pt x="11475" y="4181"/>
                      <a:pt x="11434" y="4134"/>
                      <a:pt x="11401" y="4109"/>
                    </a:cubicBezTo>
                    <a:cubicBezTo>
                      <a:pt x="11390" y="4102"/>
                      <a:pt x="11380" y="4100"/>
                      <a:pt x="11370" y="4100"/>
                    </a:cubicBezTo>
                    <a:cubicBezTo>
                      <a:pt x="11353" y="4100"/>
                      <a:pt x="11338" y="4106"/>
                      <a:pt x="11321" y="4106"/>
                    </a:cubicBezTo>
                    <a:cubicBezTo>
                      <a:pt x="11311" y="4106"/>
                      <a:pt x="11300" y="4104"/>
                      <a:pt x="11288" y="4098"/>
                    </a:cubicBezTo>
                    <a:lnTo>
                      <a:pt x="11288" y="4098"/>
                    </a:lnTo>
                    <a:lnTo>
                      <a:pt x="11303" y="4145"/>
                    </a:lnTo>
                    <a:cubicBezTo>
                      <a:pt x="11268" y="4145"/>
                      <a:pt x="11232" y="4136"/>
                      <a:pt x="11214" y="4109"/>
                    </a:cubicBezTo>
                    <a:cubicBezTo>
                      <a:pt x="11221" y="4097"/>
                      <a:pt x="11235" y="4080"/>
                      <a:pt x="11256" y="4080"/>
                    </a:cubicBezTo>
                    <a:cubicBezTo>
                      <a:pt x="11263" y="4080"/>
                      <a:pt x="11271" y="4082"/>
                      <a:pt x="11280" y="4087"/>
                    </a:cubicBezTo>
                    <a:lnTo>
                      <a:pt x="11280" y="4087"/>
                    </a:lnTo>
                    <a:lnTo>
                      <a:pt x="11312" y="4047"/>
                    </a:lnTo>
                    <a:cubicBezTo>
                      <a:pt x="11292" y="4027"/>
                      <a:pt x="11262" y="4002"/>
                      <a:pt x="11241" y="4002"/>
                    </a:cubicBezTo>
                    <a:cubicBezTo>
                      <a:pt x="11234" y="4002"/>
                      <a:pt x="11228" y="4004"/>
                      <a:pt x="11223" y="4011"/>
                    </a:cubicBezTo>
                    <a:cubicBezTo>
                      <a:pt x="11179" y="4011"/>
                      <a:pt x="11170" y="3993"/>
                      <a:pt x="11152" y="3949"/>
                    </a:cubicBezTo>
                    <a:cubicBezTo>
                      <a:pt x="11134" y="3935"/>
                      <a:pt x="11125" y="3929"/>
                      <a:pt x="11119" y="3929"/>
                    </a:cubicBezTo>
                    <a:cubicBezTo>
                      <a:pt x="11112" y="3929"/>
                      <a:pt x="11108" y="3935"/>
                      <a:pt x="11099" y="3949"/>
                    </a:cubicBezTo>
                    <a:cubicBezTo>
                      <a:pt x="11095" y="3952"/>
                      <a:pt x="11091" y="3954"/>
                      <a:pt x="11086" y="3954"/>
                    </a:cubicBezTo>
                    <a:cubicBezTo>
                      <a:pt x="11064" y="3954"/>
                      <a:pt x="11031" y="3927"/>
                      <a:pt x="11010" y="3913"/>
                    </a:cubicBezTo>
                    <a:lnTo>
                      <a:pt x="11072" y="3833"/>
                    </a:lnTo>
                    <a:lnTo>
                      <a:pt x="11072" y="3833"/>
                    </a:lnTo>
                    <a:cubicBezTo>
                      <a:pt x="11068" y="3837"/>
                      <a:pt x="11063" y="3838"/>
                      <a:pt x="11056" y="3838"/>
                    </a:cubicBezTo>
                    <a:cubicBezTo>
                      <a:pt x="11014" y="3838"/>
                      <a:pt x="10924" y="3776"/>
                      <a:pt x="10894" y="3753"/>
                    </a:cubicBezTo>
                    <a:cubicBezTo>
                      <a:pt x="10858" y="3726"/>
                      <a:pt x="10858" y="3690"/>
                      <a:pt x="10822" y="3655"/>
                    </a:cubicBezTo>
                    <a:cubicBezTo>
                      <a:pt x="10680" y="3512"/>
                      <a:pt x="10520" y="3379"/>
                      <a:pt x="10342" y="3263"/>
                    </a:cubicBezTo>
                    <a:cubicBezTo>
                      <a:pt x="10350" y="3245"/>
                      <a:pt x="10342" y="3218"/>
                      <a:pt x="10324" y="3209"/>
                    </a:cubicBezTo>
                    <a:lnTo>
                      <a:pt x="10235" y="3156"/>
                    </a:lnTo>
                    <a:lnTo>
                      <a:pt x="9959" y="2987"/>
                    </a:lnTo>
                    <a:cubicBezTo>
                      <a:pt x="9825" y="2907"/>
                      <a:pt x="9700" y="2826"/>
                      <a:pt x="9567" y="2764"/>
                    </a:cubicBezTo>
                    <a:cubicBezTo>
                      <a:pt x="9522" y="2728"/>
                      <a:pt x="9469" y="2711"/>
                      <a:pt x="9424" y="2711"/>
                    </a:cubicBezTo>
                    <a:cubicBezTo>
                      <a:pt x="9397" y="2711"/>
                      <a:pt x="9353" y="2675"/>
                      <a:pt x="9326" y="2666"/>
                    </a:cubicBezTo>
                    <a:lnTo>
                      <a:pt x="9326" y="2666"/>
                    </a:lnTo>
                    <a:cubicBezTo>
                      <a:pt x="9336" y="2669"/>
                      <a:pt x="9347" y="2671"/>
                      <a:pt x="9355" y="2671"/>
                    </a:cubicBezTo>
                    <a:cubicBezTo>
                      <a:pt x="9369" y="2671"/>
                      <a:pt x="9375" y="2665"/>
                      <a:pt x="9353" y="2648"/>
                    </a:cubicBezTo>
                    <a:cubicBezTo>
                      <a:pt x="9282" y="2595"/>
                      <a:pt x="9210" y="2550"/>
                      <a:pt x="9139" y="2506"/>
                    </a:cubicBezTo>
                    <a:cubicBezTo>
                      <a:pt x="9103" y="2479"/>
                      <a:pt x="9023" y="2426"/>
                      <a:pt x="8997" y="2426"/>
                    </a:cubicBezTo>
                    <a:cubicBezTo>
                      <a:pt x="8961" y="2434"/>
                      <a:pt x="8961" y="2506"/>
                      <a:pt x="8952" y="2524"/>
                    </a:cubicBezTo>
                    <a:cubicBezTo>
                      <a:pt x="8907" y="2497"/>
                      <a:pt x="8890" y="2434"/>
                      <a:pt x="8916" y="2399"/>
                    </a:cubicBezTo>
                    <a:cubicBezTo>
                      <a:pt x="8943" y="2354"/>
                      <a:pt x="8872" y="2328"/>
                      <a:pt x="8809" y="2292"/>
                    </a:cubicBezTo>
                    <a:cubicBezTo>
                      <a:pt x="8729" y="2247"/>
                      <a:pt x="8649" y="2203"/>
                      <a:pt x="8578" y="2141"/>
                    </a:cubicBezTo>
                    <a:cubicBezTo>
                      <a:pt x="8569" y="2132"/>
                      <a:pt x="8560" y="2105"/>
                      <a:pt x="8551" y="2096"/>
                    </a:cubicBezTo>
                    <a:cubicBezTo>
                      <a:pt x="8516" y="2087"/>
                      <a:pt x="8480" y="2078"/>
                      <a:pt x="8435" y="2078"/>
                    </a:cubicBezTo>
                    <a:cubicBezTo>
                      <a:pt x="8355" y="2069"/>
                      <a:pt x="8293" y="1971"/>
                      <a:pt x="8231" y="1918"/>
                    </a:cubicBezTo>
                    <a:cubicBezTo>
                      <a:pt x="8195" y="1896"/>
                      <a:pt x="8168" y="1889"/>
                      <a:pt x="8143" y="1889"/>
                    </a:cubicBezTo>
                    <a:cubicBezTo>
                      <a:pt x="8117" y="1889"/>
                      <a:pt x="8092" y="1896"/>
                      <a:pt x="8061" y="1900"/>
                    </a:cubicBezTo>
                    <a:cubicBezTo>
                      <a:pt x="8047" y="1904"/>
                      <a:pt x="8037" y="1905"/>
                      <a:pt x="8029" y="1905"/>
                    </a:cubicBezTo>
                    <a:cubicBezTo>
                      <a:pt x="7982" y="1905"/>
                      <a:pt x="8035" y="1844"/>
                      <a:pt x="8035" y="1829"/>
                    </a:cubicBezTo>
                    <a:cubicBezTo>
                      <a:pt x="8040" y="1804"/>
                      <a:pt x="8003" y="1799"/>
                      <a:pt x="7968" y="1799"/>
                    </a:cubicBezTo>
                    <a:cubicBezTo>
                      <a:pt x="7941" y="1799"/>
                      <a:pt x="7914" y="1802"/>
                      <a:pt x="7910" y="1802"/>
                    </a:cubicBezTo>
                    <a:cubicBezTo>
                      <a:pt x="7830" y="1793"/>
                      <a:pt x="7848" y="1731"/>
                      <a:pt x="7803" y="1686"/>
                    </a:cubicBezTo>
                    <a:cubicBezTo>
                      <a:pt x="7750" y="1642"/>
                      <a:pt x="7687" y="1606"/>
                      <a:pt x="7625" y="1588"/>
                    </a:cubicBezTo>
                    <a:cubicBezTo>
                      <a:pt x="7580" y="1570"/>
                      <a:pt x="7367" y="1490"/>
                      <a:pt x="7393" y="1446"/>
                    </a:cubicBezTo>
                    <a:cubicBezTo>
                      <a:pt x="7340" y="1410"/>
                      <a:pt x="7295" y="1392"/>
                      <a:pt x="7242" y="1375"/>
                    </a:cubicBezTo>
                    <a:cubicBezTo>
                      <a:pt x="7064" y="1321"/>
                      <a:pt x="6886" y="1223"/>
                      <a:pt x="6707" y="1170"/>
                    </a:cubicBezTo>
                    <a:cubicBezTo>
                      <a:pt x="6674" y="1160"/>
                      <a:pt x="6636" y="1151"/>
                      <a:pt x="6604" y="1151"/>
                    </a:cubicBezTo>
                    <a:cubicBezTo>
                      <a:pt x="6577" y="1151"/>
                      <a:pt x="6555" y="1158"/>
                      <a:pt x="6547" y="1179"/>
                    </a:cubicBezTo>
                    <a:cubicBezTo>
                      <a:pt x="6556" y="1152"/>
                      <a:pt x="6583" y="1125"/>
                      <a:pt x="6556" y="1090"/>
                    </a:cubicBezTo>
                    <a:cubicBezTo>
                      <a:pt x="6520" y="1054"/>
                      <a:pt x="6503" y="1072"/>
                      <a:pt x="6467" y="1054"/>
                    </a:cubicBezTo>
                    <a:lnTo>
                      <a:pt x="6413" y="1018"/>
                    </a:lnTo>
                    <a:cubicBezTo>
                      <a:pt x="6333" y="965"/>
                      <a:pt x="6253" y="920"/>
                      <a:pt x="6164" y="894"/>
                    </a:cubicBezTo>
                    <a:cubicBezTo>
                      <a:pt x="6093" y="876"/>
                      <a:pt x="6022" y="858"/>
                      <a:pt x="5950" y="822"/>
                    </a:cubicBezTo>
                    <a:cubicBezTo>
                      <a:pt x="5897" y="867"/>
                      <a:pt x="5897" y="929"/>
                      <a:pt x="5843" y="965"/>
                    </a:cubicBezTo>
                    <a:cubicBezTo>
                      <a:pt x="5843" y="965"/>
                      <a:pt x="5842" y="965"/>
                      <a:pt x="5841" y="965"/>
                    </a:cubicBezTo>
                    <a:cubicBezTo>
                      <a:pt x="5818" y="965"/>
                      <a:pt x="5731" y="866"/>
                      <a:pt x="5808" y="849"/>
                    </a:cubicBezTo>
                    <a:cubicBezTo>
                      <a:pt x="5897" y="840"/>
                      <a:pt x="5861" y="796"/>
                      <a:pt x="5772" y="760"/>
                    </a:cubicBezTo>
                    <a:cubicBezTo>
                      <a:pt x="5743" y="745"/>
                      <a:pt x="5708" y="731"/>
                      <a:pt x="5672" y="731"/>
                    </a:cubicBezTo>
                    <a:cubicBezTo>
                      <a:pt x="5664" y="731"/>
                      <a:pt x="5656" y="732"/>
                      <a:pt x="5647" y="733"/>
                    </a:cubicBezTo>
                    <a:cubicBezTo>
                      <a:pt x="5624" y="733"/>
                      <a:pt x="5620" y="741"/>
                      <a:pt x="5609" y="741"/>
                    </a:cubicBezTo>
                    <a:cubicBezTo>
                      <a:pt x="5604" y="741"/>
                      <a:pt x="5597" y="739"/>
                      <a:pt x="5585" y="733"/>
                    </a:cubicBezTo>
                    <a:cubicBezTo>
                      <a:pt x="5541" y="707"/>
                      <a:pt x="5429" y="586"/>
                      <a:pt x="5459" y="565"/>
                    </a:cubicBezTo>
                    <a:lnTo>
                      <a:pt x="5459" y="565"/>
                    </a:lnTo>
                    <a:cubicBezTo>
                      <a:pt x="5441" y="575"/>
                      <a:pt x="5426" y="580"/>
                      <a:pt x="5409" y="580"/>
                    </a:cubicBezTo>
                    <a:cubicBezTo>
                      <a:pt x="5384" y="580"/>
                      <a:pt x="5356" y="571"/>
                      <a:pt x="5309" y="555"/>
                    </a:cubicBezTo>
                    <a:cubicBezTo>
                      <a:pt x="5247" y="528"/>
                      <a:pt x="5184" y="519"/>
                      <a:pt x="5113" y="511"/>
                    </a:cubicBezTo>
                    <a:cubicBezTo>
                      <a:pt x="5101" y="511"/>
                      <a:pt x="5069" y="515"/>
                      <a:pt x="5047" y="515"/>
                    </a:cubicBezTo>
                    <a:cubicBezTo>
                      <a:pt x="5036" y="515"/>
                      <a:pt x="5027" y="514"/>
                      <a:pt x="5024" y="511"/>
                    </a:cubicBezTo>
                    <a:cubicBezTo>
                      <a:pt x="5015" y="502"/>
                      <a:pt x="4997" y="457"/>
                      <a:pt x="4979" y="448"/>
                    </a:cubicBezTo>
                    <a:cubicBezTo>
                      <a:pt x="4935" y="421"/>
                      <a:pt x="4881" y="439"/>
                      <a:pt x="4837" y="421"/>
                    </a:cubicBezTo>
                    <a:lnTo>
                      <a:pt x="4685" y="377"/>
                    </a:lnTo>
                    <a:cubicBezTo>
                      <a:pt x="4668" y="357"/>
                      <a:pt x="4653" y="350"/>
                      <a:pt x="4639" y="350"/>
                    </a:cubicBezTo>
                    <a:cubicBezTo>
                      <a:pt x="4610" y="350"/>
                      <a:pt x="4588" y="383"/>
                      <a:pt x="4570" y="395"/>
                    </a:cubicBezTo>
                    <a:cubicBezTo>
                      <a:pt x="4560" y="409"/>
                      <a:pt x="4545" y="416"/>
                      <a:pt x="4527" y="416"/>
                    </a:cubicBezTo>
                    <a:cubicBezTo>
                      <a:pt x="4513" y="416"/>
                      <a:pt x="4497" y="412"/>
                      <a:pt x="4481" y="404"/>
                    </a:cubicBezTo>
                    <a:cubicBezTo>
                      <a:pt x="4498" y="350"/>
                      <a:pt x="4516" y="332"/>
                      <a:pt x="4418" y="297"/>
                    </a:cubicBezTo>
                    <a:cubicBezTo>
                      <a:pt x="4249" y="243"/>
                      <a:pt x="4071" y="199"/>
                      <a:pt x="3902" y="163"/>
                    </a:cubicBezTo>
                    <a:cubicBezTo>
                      <a:pt x="3888" y="163"/>
                      <a:pt x="3774" y="137"/>
                      <a:pt x="3734" y="137"/>
                    </a:cubicBezTo>
                    <a:cubicBezTo>
                      <a:pt x="3723" y="137"/>
                      <a:pt x="3717" y="139"/>
                      <a:pt x="3723" y="145"/>
                    </a:cubicBezTo>
                    <a:cubicBezTo>
                      <a:pt x="3740" y="170"/>
                      <a:pt x="3726" y="178"/>
                      <a:pt x="3702" y="178"/>
                    </a:cubicBezTo>
                    <a:cubicBezTo>
                      <a:pt x="3675" y="178"/>
                      <a:pt x="3636" y="168"/>
                      <a:pt x="3617" y="163"/>
                    </a:cubicBezTo>
                    <a:cubicBezTo>
                      <a:pt x="3581" y="145"/>
                      <a:pt x="3608" y="128"/>
                      <a:pt x="3581" y="110"/>
                    </a:cubicBezTo>
                    <a:cubicBezTo>
                      <a:pt x="3554" y="92"/>
                      <a:pt x="3536" y="83"/>
                      <a:pt x="3510" y="83"/>
                    </a:cubicBezTo>
                    <a:cubicBezTo>
                      <a:pt x="3470" y="76"/>
                      <a:pt x="3388" y="55"/>
                      <a:pt x="3332" y="55"/>
                    </a:cubicBezTo>
                    <a:cubicBezTo>
                      <a:pt x="3313" y="55"/>
                      <a:pt x="3296" y="58"/>
                      <a:pt x="3287" y="65"/>
                    </a:cubicBezTo>
                    <a:cubicBezTo>
                      <a:pt x="3272" y="71"/>
                      <a:pt x="3258" y="73"/>
                      <a:pt x="3244" y="73"/>
                    </a:cubicBezTo>
                    <a:cubicBezTo>
                      <a:pt x="3217" y="73"/>
                      <a:pt x="3189" y="65"/>
                      <a:pt x="3153" y="65"/>
                    </a:cubicBezTo>
                    <a:cubicBezTo>
                      <a:pt x="3118" y="65"/>
                      <a:pt x="3073" y="101"/>
                      <a:pt x="3055" y="101"/>
                    </a:cubicBezTo>
                    <a:cubicBezTo>
                      <a:pt x="3038" y="101"/>
                      <a:pt x="3029" y="65"/>
                      <a:pt x="3011" y="56"/>
                    </a:cubicBezTo>
                    <a:cubicBezTo>
                      <a:pt x="2957" y="30"/>
                      <a:pt x="2904" y="21"/>
                      <a:pt x="2842" y="12"/>
                    </a:cubicBezTo>
                    <a:lnTo>
                      <a:pt x="2548" y="12"/>
                    </a:lnTo>
                    <a:cubicBezTo>
                      <a:pt x="2503" y="12"/>
                      <a:pt x="2485" y="38"/>
                      <a:pt x="2485" y="65"/>
                    </a:cubicBezTo>
                    <a:cubicBezTo>
                      <a:pt x="2478" y="70"/>
                      <a:pt x="2473" y="75"/>
                      <a:pt x="2470" y="81"/>
                    </a:cubicBezTo>
                    <a:lnTo>
                      <a:pt x="2470" y="81"/>
                    </a:lnTo>
                    <a:cubicBezTo>
                      <a:pt x="2465" y="40"/>
                      <a:pt x="2448" y="6"/>
                      <a:pt x="2414" y="3"/>
                    </a:cubicBezTo>
                    <a:cubicBezTo>
                      <a:pt x="2396" y="3"/>
                      <a:pt x="2356" y="1"/>
                      <a:pt x="2318" y="1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1059;p41"/>
              <p:cNvSpPr/>
              <p:nvPr/>
            </p:nvSpPr>
            <p:spPr>
              <a:xfrm>
                <a:off x="1588550" y="2412300"/>
                <a:ext cx="531550" cy="482950"/>
              </a:xfrm>
              <a:custGeom>
                <a:avLst/>
                <a:gdLst/>
                <a:ahLst/>
                <a:cxnLst/>
                <a:rect l="l" t="t" r="r" b="b"/>
                <a:pathLst>
                  <a:path w="21262" h="19318" extrusionOk="0">
                    <a:moveTo>
                      <a:pt x="6235" y="421"/>
                    </a:moveTo>
                    <a:lnTo>
                      <a:pt x="6235" y="421"/>
                    </a:lnTo>
                    <a:cubicBezTo>
                      <a:pt x="6239" y="422"/>
                      <a:pt x="6244" y="423"/>
                      <a:pt x="6249" y="424"/>
                    </a:cubicBezTo>
                    <a:lnTo>
                      <a:pt x="6249" y="424"/>
                    </a:lnTo>
                    <a:cubicBezTo>
                      <a:pt x="6245" y="423"/>
                      <a:pt x="6240" y="422"/>
                      <a:pt x="6235" y="421"/>
                    </a:cubicBezTo>
                    <a:close/>
                    <a:moveTo>
                      <a:pt x="6725" y="617"/>
                    </a:moveTo>
                    <a:cubicBezTo>
                      <a:pt x="6725" y="618"/>
                      <a:pt x="6724" y="619"/>
                      <a:pt x="6724" y="621"/>
                    </a:cubicBezTo>
                    <a:lnTo>
                      <a:pt x="6724" y="621"/>
                    </a:lnTo>
                    <a:cubicBezTo>
                      <a:pt x="6724" y="620"/>
                      <a:pt x="6725" y="618"/>
                      <a:pt x="6725" y="617"/>
                    </a:cubicBezTo>
                    <a:close/>
                    <a:moveTo>
                      <a:pt x="6187" y="808"/>
                    </a:moveTo>
                    <a:cubicBezTo>
                      <a:pt x="6182" y="808"/>
                      <a:pt x="6180" y="810"/>
                      <a:pt x="6182" y="813"/>
                    </a:cubicBezTo>
                    <a:cubicBezTo>
                      <a:pt x="6200" y="849"/>
                      <a:pt x="6253" y="858"/>
                      <a:pt x="6298" y="875"/>
                    </a:cubicBezTo>
                    <a:cubicBezTo>
                      <a:pt x="6306" y="849"/>
                      <a:pt x="6298" y="840"/>
                      <a:pt x="6262" y="831"/>
                    </a:cubicBezTo>
                    <a:cubicBezTo>
                      <a:pt x="6262" y="831"/>
                      <a:pt x="6205" y="808"/>
                      <a:pt x="6187" y="808"/>
                    </a:cubicBezTo>
                    <a:close/>
                    <a:moveTo>
                      <a:pt x="1602" y="815"/>
                    </a:moveTo>
                    <a:cubicBezTo>
                      <a:pt x="1591" y="815"/>
                      <a:pt x="1577" y="820"/>
                      <a:pt x="1559" y="831"/>
                    </a:cubicBezTo>
                    <a:cubicBezTo>
                      <a:pt x="1512" y="865"/>
                      <a:pt x="1531" y="894"/>
                      <a:pt x="1563" y="894"/>
                    </a:cubicBezTo>
                    <a:cubicBezTo>
                      <a:pt x="1573" y="894"/>
                      <a:pt x="1584" y="891"/>
                      <a:pt x="1595" y="884"/>
                    </a:cubicBezTo>
                    <a:cubicBezTo>
                      <a:pt x="1635" y="858"/>
                      <a:pt x="1635" y="815"/>
                      <a:pt x="1602" y="815"/>
                    </a:cubicBezTo>
                    <a:close/>
                    <a:moveTo>
                      <a:pt x="7331" y="947"/>
                    </a:moveTo>
                    <a:lnTo>
                      <a:pt x="7473" y="1000"/>
                    </a:lnTo>
                    <a:cubicBezTo>
                      <a:pt x="7468" y="1015"/>
                      <a:pt x="7466" y="1022"/>
                      <a:pt x="7458" y="1022"/>
                    </a:cubicBezTo>
                    <a:cubicBezTo>
                      <a:pt x="7451" y="1022"/>
                      <a:pt x="7440" y="1017"/>
                      <a:pt x="7420" y="1009"/>
                    </a:cubicBezTo>
                    <a:cubicBezTo>
                      <a:pt x="7375" y="1000"/>
                      <a:pt x="7322" y="982"/>
                      <a:pt x="7331" y="947"/>
                    </a:cubicBezTo>
                    <a:close/>
                    <a:moveTo>
                      <a:pt x="1372" y="1009"/>
                    </a:moveTo>
                    <a:cubicBezTo>
                      <a:pt x="1308" y="1059"/>
                      <a:pt x="1295" y="1086"/>
                      <a:pt x="1328" y="1086"/>
                    </a:cubicBezTo>
                    <a:cubicBezTo>
                      <a:pt x="1337" y="1086"/>
                      <a:pt x="1348" y="1084"/>
                      <a:pt x="1363" y="1080"/>
                    </a:cubicBezTo>
                    <a:lnTo>
                      <a:pt x="1372" y="1080"/>
                    </a:lnTo>
                    <a:cubicBezTo>
                      <a:pt x="1381" y="1054"/>
                      <a:pt x="1399" y="1018"/>
                      <a:pt x="1372" y="1009"/>
                    </a:cubicBezTo>
                    <a:close/>
                    <a:moveTo>
                      <a:pt x="8098" y="1308"/>
                    </a:moveTo>
                    <a:cubicBezTo>
                      <a:pt x="8097" y="1309"/>
                      <a:pt x="8097" y="1311"/>
                      <a:pt x="8097" y="1312"/>
                    </a:cubicBezTo>
                    <a:cubicBezTo>
                      <a:pt x="8097" y="1311"/>
                      <a:pt x="8098" y="1310"/>
                      <a:pt x="8098" y="1308"/>
                    </a:cubicBezTo>
                    <a:close/>
                    <a:moveTo>
                      <a:pt x="912" y="1287"/>
                    </a:moveTo>
                    <a:cubicBezTo>
                      <a:pt x="917" y="1287"/>
                      <a:pt x="922" y="1289"/>
                      <a:pt x="927" y="1294"/>
                    </a:cubicBezTo>
                    <a:lnTo>
                      <a:pt x="900" y="1339"/>
                    </a:lnTo>
                    <a:lnTo>
                      <a:pt x="838" y="1365"/>
                    </a:lnTo>
                    <a:cubicBezTo>
                      <a:pt x="867" y="1329"/>
                      <a:pt x="890" y="1287"/>
                      <a:pt x="912" y="1287"/>
                    </a:cubicBezTo>
                    <a:close/>
                    <a:moveTo>
                      <a:pt x="9237" y="1606"/>
                    </a:moveTo>
                    <a:lnTo>
                      <a:pt x="9237" y="1606"/>
                    </a:lnTo>
                    <a:cubicBezTo>
                      <a:pt x="9237" y="1606"/>
                      <a:pt x="9237" y="1606"/>
                      <a:pt x="9237" y="1607"/>
                    </a:cubicBezTo>
                    <a:lnTo>
                      <a:pt x="9237" y="1607"/>
                    </a:lnTo>
                    <a:cubicBezTo>
                      <a:pt x="9237" y="1606"/>
                      <a:pt x="9237" y="1606"/>
                      <a:pt x="9237" y="1606"/>
                    </a:cubicBezTo>
                    <a:close/>
                    <a:moveTo>
                      <a:pt x="9213" y="1765"/>
                    </a:moveTo>
                    <a:cubicBezTo>
                      <a:pt x="9217" y="1765"/>
                      <a:pt x="9222" y="1765"/>
                      <a:pt x="9228" y="1766"/>
                    </a:cubicBezTo>
                    <a:lnTo>
                      <a:pt x="9326" y="1766"/>
                    </a:lnTo>
                    <a:cubicBezTo>
                      <a:pt x="9319" y="1779"/>
                      <a:pt x="9313" y="1803"/>
                      <a:pt x="9288" y="1803"/>
                    </a:cubicBezTo>
                    <a:cubicBezTo>
                      <a:pt x="9279" y="1803"/>
                      <a:pt x="9268" y="1800"/>
                      <a:pt x="9255" y="1793"/>
                    </a:cubicBezTo>
                    <a:lnTo>
                      <a:pt x="9255" y="1793"/>
                    </a:lnTo>
                    <a:cubicBezTo>
                      <a:pt x="9255" y="1793"/>
                      <a:pt x="9255" y="1793"/>
                      <a:pt x="9255" y="1793"/>
                    </a:cubicBezTo>
                    <a:cubicBezTo>
                      <a:pt x="9215" y="1793"/>
                      <a:pt x="9183" y="1765"/>
                      <a:pt x="9213" y="1765"/>
                    </a:cubicBezTo>
                    <a:close/>
                    <a:moveTo>
                      <a:pt x="9372" y="1922"/>
                    </a:moveTo>
                    <a:cubicBezTo>
                      <a:pt x="9371" y="1924"/>
                      <a:pt x="9371" y="1926"/>
                      <a:pt x="9371" y="1927"/>
                    </a:cubicBezTo>
                    <a:cubicBezTo>
                      <a:pt x="9371" y="1925"/>
                      <a:pt x="9372" y="1924"/>
                      <a:pt x="9372" y="1922"/>
                    </a:cubicBezTo>
                    <a:close/>
                    <a:moveTo>
                      <a:pt x="535" y="2069"/>
                    </a:moveTo>
                    <a:cubicBezTo>
                      <a:pt x="533" y="2070"/>
                      <a:pt x="531" y="2072"/>
                      <a:pt x="529" y="2075"/>
                    </a:cubicBezTo>
                    <a:lnTo>
                      <a:pt x="529" y="2075"/>
                    </a:lnTo>
                    <a:cubicBezTo>
                      <a:pt x="531" y="2073"/>
                      <a:pt x="534" y="2071"/>
                      <a:pt x="535" y="2069"/>
                    </a:cubicBezTo>
                    <a:close/>
                    <a:moveTo>
                      <a:pt x="10547" y="2431"/>
                    </a:moveTo>
                    <a:cubicBezTo>
                      <a:pt x="10554" y="2431"/>
                      <a:pt x="10565" y="2435"/>
                      <a:pt x="10582" y="2443"/>
                    </a:cubicBezTo>
                    <a:cubicBezTo>
                      <a:pt x="10635" y="2476"/>
                      <a:pt x="10624" y="2510"/>
                      <a:pt x="10593" y="2510"/>
                    </a:cubicBezTo>
                    <a:cubicBezTo>
                      <a:pt x="10582" y="2510"/>
                      <a:pt x="10569" y="2506"/>
                      <a:pt x="10555" y="2497"/>
                    </a:cubicBezTo>
                    <a:cubicBezTo>
                      <a:pt x="10542" y="2469"/>
                      <a:pt x="10523" y="2431"/>
                      <a:pt x="10547" y="2431"/>
                    </a:cubicBezTo>
                    <a:close/>
                    <a:moveTo>
                      <a:pt x="339" y="4091"/>
                    </a:moveTo>
                    <a:cubicBezTo>
                      <a:pt x="337" y="4091"/>
                      <a:pt x="335" y="4091"/>
                      <a:pt x="333" y="4092"/>
                    </a:cubicBezTo>
                    <a:lnTo>
                      <a:pt x="333" y="4092"/>
                    </a:lnTo>
                    <a:cubicBezTo>
                      <a:pt x="336" y="4091"/>
                      <a:pt x="338" y="4091"/>
                      <a:pt x="339" y="4091"/>
                    </a:cubicBezTo>
                    <a:close/>
                    <a:moveTo>
                      <a:pt x="14314" y="4982"/>
                    </a:moveTo>
                    <a:cubicBezTo>
                      <a:pt x="14313" y="4983"/>
                      <a:pt x="14311" y="4984"/>
                      <a:pt x="14310" y="4986"/>
                    </a:cubicBezTo>
                    <a:lnTo>
                      <a:pt x="14310" y="4986"/>
                    </a:lnTo>
                    <a:cubicBezTo>
                      <a:pt x="14312" y="4984"/>
                      <a:pt x="14313" y="4983"/>
                      <a:pt x="14314" y="4982"/>
                    </a:cubicBezTo>
                    <a:close/>
                    <a:moveTo>
                      <a:pt x="15038" y="5735"/>
                    </a:moveTo>
                    <a:cubicBezTo>
                      <a:pt x="15033" y="5735"/>
                      <a:pt x="15029" y="5736"/>
                      <a:pt x="15027" y="5739"/>
                    </a:cubicBezTo>
                    <a:lnTo>
                      <a:pt x="15018" y="5739"/>
                    </a:lnTo>
                    <a:cubicBezTo>
                      <a:pt x="15027" y="5757"/>
                      <a:pt x="15027" y="5783"/>
                      <a:pt x="15036" y="5801"/>
                    </a:cubicBezTo>
                    <a:cubicBezTo>
                      <a:pt x="15048" y="5809"/>
                      <a:pt x="15061" y="5814"/>
                      <a:pt x="15075" y="5814"/>
                    </a:cubicBezTo>
                    <a:cubicBezTo>
                      <a:pt x="15091" y="5814"/>
                      <a:pt x="15106" y="5807"/>
                      <a:pt x="15116" y="5792"/>
                    </a:cubicBezTo>
                    <a:cubicBezTo>
                      <a:pt x="15101" y="5770"/>
                      <a:pt x="15061" y="5735"/>
                      <a:pt x="15038" y="5735"/>
                    </a:cubicBezTo>
                    <a:close/>
                    <a:moveTo>
                      <a:pt x="696" y="6291"/>
                    </a:moveTo>
                    <a:cubicBezTo>
                      <a:pt x="696" y="6291"/>
                      <a:pt x="695" y="6291"/>
                      <a:pt x="695" y="6291"/>
                    </a:cubicBezTo>
                    <a:cubicBezTo>
                      <a:pt x="695" y="6291"/>
                      <a:pt x="696" y="6291"/>
                      <a:pt x="696" y="6291"/>
                    </a:cubicBezTo>
                    <a:close/>
                    <a:moveTo>
                      <a:pt x="15721" y="6336"/>
                    </a:moveTo>
                    <a:lnTo>
                      <a:pt x="15721" y="6336"/>
                    </a:lnTo>
                    <a:cubicBezTo>
                      <a:pt x="15723" y="6338"/>
                      <a:pt x="15725" y="6340"/>
                      <a:pt x="15727" y="6342"/>
                    </a:cubicBezTo>
                    <a:lnTo>
                      <a:pt x="15727" y="6342"/>
                    </a:lnTo>
                    <a:cubicBezTo>
                      <a:pt x="15728" y="6342"/>
                      <a:pt x="15726" y="6340"/>
                      <a:pt x="15721" y="6336"/>
                    </a:cubicBezTo>
                    <a:close/>
                    <a:moveTo>
                      <a:pt x="16888" y="7743"/>
                    </a:moveTo>
                    <a:cubicBezTo>
                      <a:pt x="16942" y="7805"/>
                      <a:pt x="16942" y="7832"/>
                      <a:pt x="16915" y="7859"/>
                    </a:cubicBezTo>
                    <a:lnTo>
                      <a:pt x="16879" y="7814"/>
                    </a:lnTo>
                    <a:cubicBezTo>
                      <a:pt x="16870" y="7796"/>
                      <a:pt x="16870" y="7761"/>
                      <a:pt x="16888" y="7743"/>
                    </a:cubicBezTo>
                    <a:close/>
                    <a:moveTo>
                      <a:pt x="1791" y="8410"/>
                    </a:moveTo>
                    <a:cubicBezTo>
                      <a:pt x="1781" y="8410"/>
                      <a:pt x="1768" y="8413"/>
                      <a:pt x="1755" y="8420"/>
                    </a:cubicBezTo>
                    <a:lnTo>
                      <a:pt x="1791" y="8464"/>
                    </a:lnTo>
                    <a:lnTo>
                      <a:pt x="1844" y="8500"/>
                    </a:lnTo>
                    <a:cubicBezTo>
                      <a:pt x="1844" y="8440"/>
                      <a:pt x="1824" y="8410"/>
                      <a:pt x="1791" y="8410"/>
                    </a:cubicBezTo>
                    <a:close/>
                    <a:moveTo>
                      <a:pt x="561" y="5160"/>
                    </a:moveTo>
                    <a:cubicBezTo>
                      <a:pt x="499" y="5178"/>
                      <a:pt x="454" y="5356"/>
                      <a:pt x="454" y="5436"/>
                    </a:cubicBezTo>
                    <a:cubicBezTo>
                      <a:pt x="454" y="5445"/>
                      <a:pt x="421" y="5579"/>
                      <a:pt x="451" y="5579"/>
                    </a:cubicBezTo>
                    <a:cubicBezTo>
                      <a:pt x="452" y="5579"/>
                      <a:pt x="453" y="5579"/>
                      <a:pt x="454" y="5578"/>
                    </a:cubicBezTo>
                    <a:cubicBezTo>
                      <a:pt x="481" y="5605"/>
                      <a:pt x="499" y="5650"/>
                      <a:pt x="499" y="5694"/>
                    </a:cubicBezTo>
                    <a:cubicBezTo>
                      <a:pt x="490" y="5766"/>
                      <a:pt x="508" y="5846"/>
                      <a:pt x="552" y="5917"/>
                    </a:cubicBezTo>
                    <a:cubicBezTo>
                      <a:pt x="597" y="5961"/>
                      <a:pt x="615" y="5961"/>
                      <a:pt x="606" y="6033"/>
                    </a:cubicBezTo>
                    <a:cubicBezTo>
                      <a:pt x="641" y="6130"/>
                      <a:pt x="783" y="6254"/>
                      <a:pt x="696" y="6291"/>
                    </a:cubicBezTo>
                    <a:lnTo>
                      <a:pt x="696" y="6291"/>
                    </a:lnTo>
                    <a:cubicBezTo>
                      <a:pt x="699" y="6289"/>
                      <a:pt x="703" y="6289"/>
                      <a:pt x="706" y="6289"/>
                    </a:cubicBezTo>
                    <a:cubicBezTo>
                      <a:pt x="762" y="6289"/>
                      <a:pt x="795" y="6473"/>
                      <a:pt x="829" y="6532"/>
                    </a:cubicBezTo>
                    <a:cubicBezTo>
                      <a:pt x="842" y="6555"/>
                      <a:pt x="852" y="6561"/>
                      <a:pt x="860" y="6561"/>
                    </a:cubicBezTo>
                    <a:cubicBezTo>
                      <a:pt x="869" y="6561"/>
                      <a:pt x="876" y="6555"/>
                      <a:pt x="886" y="6555"/>
                    </a:cubicBezTo>
                    <a:cubicBezTo>
                      <a:pt x="892" y="6555"/>
                      <a:pt x="900" y="6558"/>
                      <a:pt x="909" y="6567"/>
                    </a:cubicBezTo>
                    <a:cubicBezTo>
                      <a:pt x="953" y="6603"/>
                      <a:pt x="909" y="6656"/>
                      <a:pt x="891" y="6665"/>
                    </a:cubicBezTo>
                    <a:cubicBezTo>
                      <a:pt x="811" y="6701"/>
                      <a:pt x="935" y="6772"/>
                      <a:pt x="971" y="6852"/>
                    </a:cubicBezTo>
                    <a:cubicBezTo>
                      <a:pt x="1016" y="6941"/>
                      <a:pt x="1042" y="7039"/>
                      <a:pt x="1069" y="7137"/>
                    </a:cubicBezTo>
                    <a:cubicBezTo>
                      <a:pt x="1070" y="7138"/>
                      <a:pt x="1071" y="7138"/>
                      <a:pt x="1072" y="7138"/>
                    </a:cubicBezTo>
                    <a:cubicBezTo>
                      <a:pt x="1079" y="7138"/>
                      <a:pt x="1057" y="7104"/>
                      <a:pt x="1071" y="7104"/>
                    </a:cubicBezTo>
                    <a:cubicBezTo>
                      <a:pt x="1074" y="7104"/>
                      <a:pt x="1079" y="7106"/>
                      <a:pt x="1087" y="7110"/>
                    </a:cubicBezTo>
                    <a:cubicBezTo>
                      <a:pt x="1114" y="7137"/>
                      <a:pt x="1131" y="7164"/>
                      <a:pt x="1140" y="7191"/>
                    </a:cubicBezTo>
                    <a:cubicBezTo>
                      <a:pt x="1176" y="7235"/>
                      <a:pt x="1194" y="7280"/>
                      <a:pt x="1194" y="7333"/>
                    </a:cubicBezTo>
                    <a:cubicBezTo>
                      <a:pt x="1194" y="7369"/>
                      <a:pt x="1167" y="7378"/>
                      <a:pt x="1221" y="7431"/>
                    </a:cubicBezTo>
                    <a:cubicBezTo>
                      <a:pt x="1265" y="7485"/>
                      <a:pt x="1292" y="7458"/>
                      <a:pt x="1318" y="7485"/>
                    </a:cubicBezTo>
                    <a:cubicBezTo>
                      <a:pt x="1354" y="7547"/>
                      <a:pt x="1372" y="7618"/>
                      <a:pt x="1381" y="7698"/>
                    </a:cubicBezTo>
                    <a:cubicBezTo>
                      <a:pt x="1399" y="7761"/>
                      <a:pt x="1425" y="7823"/>
                      <a:pt x="1461" y="7885"/>
                    </a:cubicBezTo>
                    <a:cubicBezTo>
                      <a:pt x="1497" y="7948"/>
                      <a:pt x="1541" y="8001"/>
                      <a:pt x="1595" y="8055"/>
                    </a:cubicBezTo>
                    <a:cubicBezTo>
                      <a:pt x="1612" y="8072"/>
                      <a:pt x="1690" y="8107"/>
                      <a:pt x="1701" y="8133"/>
                    </a:cubicBezTo>
                    <a:lnTo>
                      <a:pt x="1701" y="8133"/>
                    </a:lnTo>
                    <a:cubicBezTo>
                      <a:pt x="1698" y="8130"/>
                      <a:pt x="1684" y="8128"/>
                      <a:pt x="1669" y="8128"/>
                    </a:cubicBezTo>
                    <a:cubicBezTo>
                      <a:pt x="1653" y="8128"/>
                      <a:pt x="1635" y="8130"/>
                      <a:pt x="1630" y="8135"/>
                    </a:cubicBezTo>
                    <a:cubicBezTo>
                      <a:pt x="1630" y="8153"/>
                      <a:pt x="1701" y="8268"/>
                      <a:pt x="1719" y="8295"/>
                    </a:cubicBezTo>
                    <a:cubicBezTo>
                      <a:pt x="1737" y="8313"/>
                      <a:pt x="1764" y="8295"/>
                      <a:pt x="1799" y="8340"/>
                    </a:cubicBezTo>
                    <a:cubicBezTo>
                      <a:pt x="1826" y="8384"/>
                      <a:pt x="1844" y="8429"/>
                      <a:pt x="1871" y="8473"/>
                    </a:cubicBezTo>
                    <a:cubicBezTo>
                      <a:pt x="1915" y="8598"/>
                      <a:pt x="1871" y="8625"/>
                      <a:pt x="1978" y="8732"/>
                    </a:cubicBezTo>
                    <a:cubicBezTo>
                      <a:pt x="2031" y="8767"/>
                      <a:pt x="2076" y="8821"/>
                      <a:pt x="2111" y="8874"/>
                    </a:cubicBezTo>
                    <a:cubicBezTo>
                      <a:pt x="2129" y="8910"/>
                      <a:pt x="2182" y="8883"/>
                      <a:pt x="2218" y="8945"/>
                    </a:cubicBezTo>
                    <a:cubicBezTo>
                      <a:pt x="2209" y="8963"/>
                      <a:pt x="2120" y="8963"/>
                      <a:pt x="2182" y="9017"/>
                    </a:cubicBezTo>
                    <a:cubicBezTo>
                      <a:pt x="2212" y="9038"/>
                      <a:pt x="2247" y="9054"/>
                      <a:pt x="2283" y="9069"/>
                    </a:cubicBezTo>
                    <a:lnTo>
                      <a:pt x="2283" y="9069"/>
                    </a:lnTo>
                    <a:cubicBezTo>
                      <a:pt x="2282" y="9069"/>
                      <a:pt x="2282" y="9069"/>
                      <a:pt x="2281" y="9069"/>
                    </a:cubicBezTo>
                    <a:cubicBezTo>
                      <a:pt x="2246" y="9069"/>
                      <a:pt x="2363" y="9208"/>
                      <a:pt x="2378" y="9239"/>
                    </a:cubicBezTo>
                    <a:cubicBezTo>
                      <a:pt x="2405" y="9311"/>
                      <a:pt x="2334" y="9275"/>
                      <a:pt x="2378" y="9355"/>
                    </a:cubicBezTo>
                    <a:cubicBezTo>
                      <a:pt x="2393" y="9374"/>
                      <a:pt x="2412" y="9382"/>
                      <a:pt x="2431" y="9382"/>
                    </a:cubicBezTo>
                    <a:cubicBezTo>
                      <a:pt x="2485" y="9382"/>
                      <a:pt x="2540" y="9320"/>
                      <a:pt x="2494" y="9248"/>
                    </a:cubicBezTo>
                    <a:lnTo>
                      <a:pt x="2494" y="9248"/>
                    </a:lnTo>
                    <a:lnTo>
                      <a:pt x="2539" y="9311"/>
                    </a:lnTo>
                    <a:cubicBezTo>
                      <a:pt x="2564" y="9340"/>
                      <a:pt x="2608" y="9365"/>
                      <a:pt x="2633" y="9365"/>
                    </a:cubicBezTo>
                    <a:cubicBezTo>
                      <a:pt x="2653" y="9365"/>
                      <a:pt x="2660" y="9350"/>
                      <a:pt x="2637" y="9311"/>
                    </a:cubicBezTo>
                    <a:cubicBezTo>
                      <a:pt x="2592" y="9248"/>
                      <a:pt x="2548" y="9186"/>
                      <a:pt x="2494" y="9124"/>
                    </a:cubicBezTo>
                    <a:cubicBezTo>
                      <a:pt x="2441" y="9061"/>
                      <a:pt x="2423" y="9043"/>
                      <a:pt x="2370" y="9026"/>
                    </a:cubicBezTo>
                    <a:cubicBezTo>
                      <a:pt x="2324" y="9010"/>
                      <a:pt x="2304" y="8929"/>
                      <a:pt x="2260" y="8929"/>
                    </a:cubicBezTo>
                    <a:cubicBezTo>
                      <a:pt x="2253" y="8929"/>
                      <a:pt x="2245" y="8931"/>
                      <a:pt x="2236" y="8936"/>
                    </a:cubicBezTo>
                    <a:cubicBezTo>
                      <a:pt x="2298" y="8901"/>
                      <a:pt x="2182" y="8723"/>
                      <a:pt x="2147" y="8643"/>
                    </a:cubicBezTo>
                    <a:cubicBezTo>
                      <a:pt x="2129" y="8607"/>
                      <a:pt x="2111" y="8571"/>
                      <a:pt x="2102" y="8527"/>
                    </a:cubicBezTo>
                    <a:cubicBezTo>
                      <a:pt x="2129" y="8518"/>
                      <a:pt x="2120" y="8455"/>
                      <a:pt x="2093" y="8411"/>
                    </a:cubicBezTo>
                    <a:lnTo>
                      <a:pt x="2049" y="8438"/>
                    </a:lnTo>
                    <a:cubicBezTo>
                      <a:pt x="2004" y="8375"/>
                      <a:pt x="2031" y="8340"/>
                      <a:pt x="1987" y="8277"/>
                    </a:cubicBezTo>
                    <a:cubicBezTo>
                      <a:pt x="1942" y="8224"/>
                      <a:pt x="1889" y="8179"/>
                      <a:pt x="1835" y="8153"/>
                    </a:cubicBezTo>
                    <a:cubicBezTo>
                      <a:pt x="1822" y="8153"/>
                      <a:pt x="1815" y="8157"/>
                      <a:pt x="1809" y="8157"/>
                    </a:cubicBezTo>
                    <a:cubicBezTo>
                      <a:pt x="1804" y="8157"/>
                      <a:pt x="1799" y="8153"/>
                      <a:pt x="1791" y="8135"/>
                    </a:cubicBezTo>
                    <a:cubicBezTo>
                      <a:pt x="1773" y="8099"/>
                      <a:pt x="1764" y="8072"/>
                      <a:pt x="1755" y="8037"/>
                    </a:cubicBezTo>
                    <a:cubicBezTo>
                      <a:pt x="1746" y="7957"/>
                      <a:pt x="1719" y="7894"/>
                      <a:pt x="1675" y="7841"/>
                    </a:cubicBezTo>
                    <a:cubicBezTo>
                      <a:pt x="1604" y="7779"/>
                      <a:pt x="1550" y="7707"/>
                      <a:pt x="1523" y="7627"/>
                    </a:cubicBezTo>
                    <a:cubicBezTo>
                      <a:pt x="1506" y="7600"/>
                      <a:pt x="1550" y="7538"/>
                      <a:pt x="1514" y="7511"/>
                    </a:cubicBezTo>
                    <a:cubicBezTo>
                      <a:pt x="1500" y="7500"/>
                      <a:pt x="1490" y="7496"/>
                      <a:pt x="1481" y="7496"/>
                    </a:cubicBezTo>
                    <a:cubicBezTo>
                      <a:pt x="1455" y="7496"/>
                      <a:pt x="1449" y="7534"/>
                      <a:pt x="1433" y="7534"/>
                    </a:cubicBezTo>
                    <a:cubicBezTo>
                      <a:pt x="1423" y="7534"/>
                      <a:pt x="1411" y="7522"/>
                      <a:pt x="1390" y="7485"/>
                    </a:cubicBezTo>
                    <a:cubicBezTo>
                      <a:pt x="1318" y="7351"/>
                      <a:pt x="1514" y="7467"/>
                      <a:pt x="1452" y="7333"/>
                    </a:cubicBezTo>
                    <a:cubicBezTo>
                      <a:pt x="1436" y="7307"/>
                      <a:pt x="1424" y="7300"/>
                      <a:pt x="1414" y="7300"/>
                    </a:cubicBezTo>
                    <a:cubicBezTo>
                      <a:pt x="1403" y="7300"/>
                      <a:pt x="1395" y="7308"/>
                      <a:pt x="1384" y="7308"/>
                    </a:cubicBezTo>
                    <a:cubicBezTo>
                      <a:pt x="1378" y="7308"/>
                      <a:pt x="1371" y="7306"/>
                      <a:pt x="1363" y="7298"/>
                    </a:cubicBezTo>
                    <a:cubicBezTo>
                      <a:pt x="1310" y="7217"/>
                      <a:pt x="1265" y="7128"/>
                      <a:pt x="1238" y="7039"/>
                    </a:cubicBezTo>
                    <a:cubicBezTo>
                      <a:pt x="1176" y="6834"/>
                      <a:pt x="1105" y="6647"/>
                      <a:pt x="1016" y="6451"/>
                    </a:cubicBezTo>
                    <a:cubicBezTo>
                      <a:pt x="980" y="6398"/>
                      <a:pt x="953" y="6407"/>
                      <a:pt x="918" y="6371"/>
                    </a:cubicBezTo>
                    <a:cubicBezTo>
                      <a:pt x="838" y="6300"/>
                      <a:pt x="918" y="6327"/>
                      <a:pt x="918" y="6300"/>
                    </a:cubicBezTo>
                    <a:cubicBezTo>
                      <a:pt x="909" y="6229"/>
                      <a:pt x="873" y="6166"/>
                      <a:pt x="820" y="6122"/>
                    </a:cubicBezTo>
                    <a:cubicBezTo>
                      <a:pt x="740" y="6086"/>
                      <a:pt x="766" y="6077"/>
                      <a:pt x="793" y="6015"/>
                    </a:cubicBezTo>
                    <a:cubicBezTo>
                      <a:pt x="793" y="6015"/>
                      <a:pt x="707" y="5992"/>
                      <a:pt x="678" y="5992"/>
                    </a:cubicBezTo>
                    <a:cubicBezTo>
                      <a:pt x="672" y="5992"/>
                      <a:pt x="668" y="5993"/>
                      <a:pt x="668" y="5995"/>
                    </a:cubicBezTo>
                    <a:lnTo>
                      <a:pt x="668" y="5995"/>
                    </a:lnTo>
                    <a:cubicBezTo>
                      <a:pt x="661" y="5961"/>
                      <a:pt x="713" y="5935"/>
                      <a:pt x="722" y="5926"/>
                    </a:cubicBezTo>
                    <a:cubicBezTo>
                      <a:pt x="740" y="5890"/>
                      <a:pt x="686" y="5810"/>
                      <a:pt x="668" y="5783"/>
                    </a:cubicBezTo>
                    <a:cubicBezTo>
                      <a:pt x="643" y="5758"/>
                      <a:pt x="547" y="5567"/>
                      <a:pt x="603" y="5567"/>
                    </a:cubicBezTo>
                    <a:cubicBezTo>
                      <a:pt x="606" y="5567"/>
                      <a:pt x="610" y="5568"/>
                      <a:pt x="615" y="5570"/>
                    </a:cubicBezTo>
                    <a:cubicBezTo>
                      <a:pt x="620" y="5571"/>
                      <a:pt x="624" y="5572"/>
                      <a:pt x="627" y="5572"/>
                    </a:cubicBezTo>
                    <a:cubicBezTo>
                      <a:pt x="668" y="5572"/>
                      <a:pt x="551" y="5415"/>
                      <a:pt x="535" y="5374"/>
                    </a:cubicBezTo>
                    <a:cubicBezTo>
                      <a:pt x="481" y="5267"/>
                      <a:pt x="642" y="5249"/>
                      <a:pt x="561" y="5160"/>
                    </a:cubicBezTo>
                    <a:close/>
                    <a:moveTo>
                      <a:pt x="2984" y="9894"/>
                    </a:moveTo>
                    <a:cubicBezTo>
                      <a:pt x="2997" y="9894"/>
                      <a:pt x="3014" y="9903"/>
                      <a:pt x="3029" y="9925"/>
                    </a:cubicBezTo>
                    <a:cubicBezTo>
                      <a:pt x="3035" y="9950"/>
                      <a:pt x="3041" y="9987"/>
                      <a:pt x="3023" y="9987"/>
                    </a:cubicBezTo>
                    <a:cubicBezTo>
                      <a:pt x="3016" y="9987"/>
                      <a:pt x="3003" y="9980"/>
                      <a:pt x="2984" y="9961"/>
                    </a:cubicBezTo>
                    <a:lnTo>
                      <a:pt x="2984" y="9952"/>
                    </a:lnTo>
                    <a:cubicBezTo>
                      <a:pt x="2958" y="9915"/>
                      <a:pt x="2966" y="9894"/>
                      <a:pt x="2984" y="9894"/>
                    </a:cubicBezTo>
                    <a:close/>
                    <a:moveTo>
                      <a:pt x="19088" y="10486"/>
                    </a:moveTo>
                    <a:lnTo>
                      <a:pt x="19088" y="10486"/>
                    </a:lnTo>
                    <a:cubicBezTo>
                      <a:pt x="19124" y="10504"/>
                      <a:pt x="19160" y="10531"/>
                      <a:pt x="19168" y="10566"/>
                    </a:cubicBezTo>
                    <a:cubicBezTo>
                      <a:pt x="19160" y="10571"/>
                      <a:pt x="19148" y="10578"/>
                      <a:pt x="19136" y="10578"/>
                    </a:cubicBezTo>
                    <a:cubicBezTo>
                      <a:pt x="19124" y="10578"/>
                      <a:pt x="19111" y="10571"/>
                      <a:pt x="19097" y="10549"/>
                    </a:cubicBezTo>
                    <a:lnTo>
                      <a:pt x="19088" y="10486"/>
                    </a:lnTo>
                    <a:close/>
                    <a:moveTo>
                      <a:pt x="4881" y="11938"/>
                    </a:moveTo>
                    <a:cubicBezTo>
                      <a:pt x="4880" y="11941"/>
                      <a:pt x="4879" y="11943"/>
                      <a:pt x="4878" y="11945"/>
                    </a:cubicBezTo>
                    <a:lnTo>
                      <a:pt x="4878" y="11945"/>
                    </a:lnTo>
                    <a:cubicBezTo>
                      <a:pt x="4880" y="11944"/>
                      <a:pt x="4881" y="11941"/>
                      <a:pt x="4881" y="11938"/>
                    </a:cubicBezTo>
                    <a:close/>
                    <a:moveTo>
                      <a:pt x="5166" y="12277"/>
                    </a:moveTo>
                    <a:cubicBezTo>
                      <a:pt x="5167" y="12277"/>
                      <a:pt x="5167" y="12277"/>
                      <a:pt x="5167" y="12277"/>
                    </a:cubicBezTo>
                    <a:lnTo>
                      <a:pt x="5167" y="12277"/>
                    </a:lnTo>
                    <a:cubicBezTo>
                      <a:pt x="5167" y="12277"/>
                      <a:pt x="5167" y="12277"/>
                      <a:pt x="5166" y="12277"/>
                    </a:cubicBezTo>
                    <a:close/>
                    <a:moveTo>
                      <a:pt x="5404" y="12469"/>
                    </a:moveTo>
                    <a:cubicBezTo>
                      <a:pt x="5391" y="12469"/>
                      <a:pt x="5377" y="12476"/>
                      <a:pt x="5362" y="12490"/>
                    </a:cubicBezTo>
                    <a:lnTo>
                      <a:pt x="5407" y="12526"/>
                    </a:lnTo>
                    <a:lnTo>
                      <a:pt x="5460" y="12544"/>
                    </a:lnTo>
                    <a:cubicBezTo>
                      <a:pt x="5448" y="12496"/>
                      <a:pt x="5429" y="12469"/>
                      <a:pt x="5404" y="12469"/>
                    </a:cubicBezTo>
                    <a:close/>
                    <a:moveTo>
                      <a:pt x="6520" y="13550"/>
                    </a:moveTo>
                    <a:lnTo>
                      <a:pt x="6513" y="13558"/>
                    </a:lnTo>
                    <a:lnTo>
                      <a:pt x="6513" y="13558"/>
                    </a:lnTo>
                    <a:cubicBezTo>
                      <a:pt x="6518" y="13563"/>
                      <a:pt x="6522" y="13567"/>
                      <a:pt x="6526" y="13572"/>
                    </a:cubicBezTo>
                    <a:lnTo>
                      <a:pt x="6526" y="13572"/>
                    </a:lnTo>
                    <a:cubicBezTo>
                      <a:pt x="6524" y="13564"/>
                      <a:pt x="6523" y="13557"/>
                      <a:pt x="6520" y="13550"/>
                    </a:cubicBezTo>
                    <a:close/>
                    <a:moveTo>
                      <a:pt x="7704" y="14621"/>
                    </a:moveTo>
                    <a:cubicBezTo>
                      <a:pt x="7716" y="14632"/>
                      <a:pt x="7727" y="14643"/>
                      <a:pt x="7739" y="14654"/>
                    </a:cubicBezTo>
                    <a:lnTo>
                      <a:pt x="7739" y="14654"/>
                    </a:lnTo>
                    <a:cubicBezTo>
                      <a:pt x="7737" y="14648"/>
                      <a:pt x="7734" y="14642"/>
                      <a:pt x="7732" y="14637"/>
                    </a:cubicBezTo>
                    <a:cubicBezTo>
                      <a:pt x="7722" y="14629"/>
                      <a:pt x="7712" y="14624"/>
                      <a:pt x="7704" y="14621"/>
                    </a:cubicBezTo>
                    <a:close/>
                    <a:moveTo>
                      <a:pt x="8552" y="15562"/>
                    </a:moveTo>
                    <a:cubicBezTo>
                      <a:pt x="8552" y="15563"/>
                      <a:pt x="8551" y="15563"/>
                      <a:pt x="8551" y="15563"/>
                    </a:cubicBezTo>
                    <a:cubicBezTo>
                      <a:pt x="8551" y="15563"/>
                      <a:pt x="8552" y="15563"/>
                      <a:pt x="8552" y="15562"/>
                    </a:cubicBezTo>
                    <a:close/>
                    <a:moveTo>
                      <a:pt x="9032" y="15617"/>
                    </a:moveTo>
                    <a:cubicBezTo>
                      <a:pt x="9042" y="15623"/>
                      <a:pt x="9051" y="15628"/>
                      <a:pt x="9061" y="15634"/>
                    </a:cubicBezTo>
                    <a:lnTo>
                      <a:pt x="9061" y="15634"/>
                    </a:lnTo>
                    <a:cubicBezTo>
                      <a:pt x="9048" y="15624"/>
                      <a:pt x="9036" y="15617"/>
                      <a:pt x="9032" y="15617"/>
                    </a:cubicBezTo>
                    <a:close/>
                    <a:moveTo>
                      <a:pt x="10359" y="16487"/>
                    </a:moveTo>
                    <a:cubicBezTo>
                      <a:pt x="10334" y="16487"/>
                      <a:pt x="10327" y="16521"/>
                      <a:pt x="10368" y="16552"/>
                    </a:cubicBezTo>
                    <a:lnTo>
                      <a:pt x="10431" y="16552"/>
                    </a:lnTo>
                    <a:cubicBezTo>
                      <a:pt x="10405" y="16504"/>
                      <a:pt x="10377" y="16487"/>
                      <a:pt x="10359" y="16487"/>
                    </a:cubicBezTo>
                    <a:close/>
                    <a:moveTo>
                      <a:pt x="11107" y="16953"/>
                    </a:moveTo>
                    <a:cubicBezTo>
                      <a:pt x="11107" y="16953"/>
                      <a:pt x="11107" y="16953"/>
                      <a:pt x="11107" y="16953"/>
                    </a:cubicBezTo>
                    <a:lnTo>
                      <a:pt x="11107" y="16953"/>
                    </a:lnTo>
                    <a:cubicBezTo>
                      <a:pt x="11107" y="16953"/>
                      <a:pt x="11107" y="16953"/>
                      <a:pt x="11107" y="16953"/>
                    </a:cubicBezTo>
                    <a:close/>
                    <a:moveTo>
                      <a:pt x="20463" y="17817"/>
                    </a:moveTo>
                    <a:cubicBezTo>
                      <a:pt x="20471" y="17817"/>
                      <a:pt x="20477" y="17823"/>
                      <a:pt x="20478" y="17839"/>
                    </a:cubicBezTo>
                    <a:lnTo>
                      <a:pt x="20478" y="17839"/>
                    </a:lnTo>
                    <a:cubicBezTo>
                      <a:pt x="20475" y="17881"/>
                      <a:pt x="20441" y="17907"/>
                      <a:pt x="20415" y="17951"/>
                    </a:cubicBezTo>
                    <a:cubicBezTo>
                      <a:pt x="20398" y="17933"/>
                      <a:pt x="20362" y="17915"/>
                      <a:pt x="20398" y="17870"/>
                    </a:cubicBezTo>
                    <a:cubicBezTo>
                      <a:pt x="20421" y="17842"/>
                      <a:pt x="20447" y="17817"/>
                      <a:pt x="20463" y="17817"/>
                    </a:cubicBezTo>
                    <a:close/>
                    <a:moveTo>
                      <a:pt x="15071" y="18654"/>
                    </a:moveTo>
                    <a:cubicBezTo>
                      <a:pt x="15074" y="18655"/>
                      <a:pt x="15077" y="18656"/>
                      <a:pt x="15082" y="18657"/>
                    </a:cubicBezTo>
                    <a:lnTo>
                      <a:pt x="15082" y="18657"/>
                    </a:lnTo>
                    <a:cubicBezTo>
                      <a:pt x="15078" y="18656"/>
                      <a:pt x="15075" y="18655"/>
                      <a:pt x="15071" y="18654"/>
                    </a:cubicBezTo>
                    <a:close/>
                    <a:moveTo>
                      <a:pt x="20004" y="18660"/>
                    </a:moveTo>
                    <a:lnTo>
                      <a:pt x="20004" y="18660"/>
                    </a:lnTo>
                    <a:cubicBezTo>
                      <a:pt x="20005" y="18661"/>
                      <a:pt x="20005" y="18662"/>
                      <a:pt x="20006" y="18663"/>
                    </a:cubicBezTo>
                    <a:cubicBezTo>
                      <a:pt x="20005" y="18662"/>
                      <a:pt x="20005" y="18661"/>
                      <a:pt x="20004" y="18660"/>
                    </a:cubicBezTo>
                    <a:close/>
                    <a:moveTo>
                      <a:pt x="19319" y="18810"/>
                    </a:moveTo>
                    <a:cubicBezTo>
                      <a:pt x="19335" y="18810"/>
                      <a:pt x="19342" y="18819"/>
                      <a:pt x="19329" y="18841"/>
                    </a:cubicBezTo>
                    <a:cubicBezTo>
                      <a:pt x="19311" y="18877"/>
                      <a:pt x="19257" y="18886"/>
                      <a:pt x="19222" y="18904"/>
                    </a:cubicBezTo>
                    <a:cubicBezTo>
                      <a:pt x="19213" y="18886"/>
                      <a:pt x="19195" y="18850"/>
                      <a:pt x="19249" y="18832"/>
                    </a:cubicBezTo>
                    <a:cubicBezTo>
                      <a:pt x="19275" y="18819"/>
                      <a:pt x="19302" y="18810"/>
                      <a:pt x="19319" y="18810"/>
                    </a:cubicBezTo>
                    <a:close/>
                    <a:moveTo>
                      <a:pt x="3937" y="0"/>
                    </a:moveTo>
                    <a:cubicBezTo>
                      <a:pt x="3925" y="0"/>
                      <a:pt x="3913" y="1"/>
                      <a:pt x="3902" y="3"/>
                    </a:cubicBezTo>
                    <a:cubicBezTo>
                      <a:pt x="3875" y="3"/>
                      <a:pt x="3946" y="47"/>
                      <a:pt x="3902" y="65"/>
                    </a:cubicBezTo>
                    <a:cubicBezTo>
                      <a:pt x="3875" y="69"/>
                      <a:pt x="3850" y="72"/>
                      <a:pt x="3826" y="72"/>
                    </a:cubicBezTo>
                    <a:cubicBezTo>
                      <a:pt x="3801" y="72"/>
                      <a:pt x="3777" y="69"/>
                      <a:pt x="3750" y="65"/>
                    </a:cubicBezTo>
                    <a:cubicBezTo>
                      <a:pt x="3697" y="56"/>
                      <a:pt x="3661" y="20"/>
                      <a:pt x="3617" y="20"/>
                    </a:cubicBezTo>
                    <a:cubicBezTo>
                      <a:pt x="3545" y="20"/>
                      <a:pt x="3544" y="77"/>
                      <a:pt x="3489" y="77"/>
                    </a:cubicBezTo>
                    <a:cubicBezTo>
                      <a:pt x="3482" y="77"/>
                      <a:pt x="3474" y="76"/>
                      <a:pt x="3465" y="74"/>
                    </a:cubicBezTo>
                    <a:cubicBezTo>
                      <a:pt x="3436" y="66"/>
                      <a:pt x="3424" y="23"/>
                      <a:pt x="3391" y="23"/>
                    </a:cubicBezTo>
                    <a:cubicBezTo>
                      <a:pt x="3384" y="23"/>
                      <a:pt x="3376" y="25"/>
                      <a:pt x="3367" y="29"/>
                    </a:cubicBezTo>
                    <a:cubicBezTo>
                      <a:pt x="3305" y="65"/>
                      <a:pt x="3323" y="127"/>
                      <a:pt x="3216" y="136"/>
                    </a:cubicBezTo>
                    <a:lnTo>
                      <a:pt x="3216" y="101"/>
                    </a:lnTo>
                    <a:cubicBezTo>
                      <a:pt x="3207" y="83"/>
                      <a:pt x="3207" y="74"/>
                      <a:pt x="3234" y="65"/>
                    </a:cubicBezTo>
                    <a:cubicBezTo>
                      <a:pt x="3234" y="64"/>
                      <a:pt x="3234" y="64"/>
                      <a:pt x="3233" y="64"/>
                    </a:cubicBezTo>
                    <a:cubicBezTo>
                      <a:pt x="3221" y="64"/>
                      <a:pt x="3072" y="118"/>
                      <a:pt x="3055" y="118"/>
                    </a:cubicBezTo>
                    <a:cubicBezTo>
                      <a:pt x="3046" y="120"/>
                      <a:pt x="3037" y="120"/>
                      <a:pt x="3029" y="120"/>
                    </a:cubicBezTo>
                    <a:cubicBezTo>
                      <a:pt x="2998" y="120"/>
                      <a:pt x="2976" y="112"/>
                      <a:pt x="2950" y="112"/>
                    </a:cubicBezTo>
                    <a:cubicBezTo>
                      <a:pt x="2939" y="112"/>
                      <a:pt x="2927" y="114"/>
                      <a:pt x="2913" y="118"/>
                    </a:cubicBezTo>
                    <a:cubicBezTo>
                      <a:pt x="2877" y="136"/>
                      <a:pt x="2833" y="154"/>
                      <a:pt x="2788" y="163"/>
                    </a:cubicBezTo>
                    <a:cubicBezTo>
                      <a:pt x="2744" y="181"/>
                      <a:pt x="2690" y="181"/>
                      <a:pt x="2637" y="181"/>
                    </a:cubicBezTo>
                    <a:cubicBezTo>
                      <a:pt x="2548" y="181"/>
                      <a:pt x="2530" y="243"/>
                      <a:pt x="2450" y="270"/>
                    </a:cubicBezTo>
                    <a:cubicBezTo>
                      <a:pt x="2438" y="272"/>
                      <a:pt x="2427" y="274"/>
                      <a:pt x="2416" y="274"/>
                    </a:cubicBezTo>
                    <a:cubicBezTo>
                      <a:pt x="2370" y="274"/>
                      <a:pt x="2336" y="253"/>
                      <a:pt x="2295" y="253"/>
                    </a:cubicBezTo>
                    <a:cubicBezTo>
                      <a:pt x="2282" y="253"/>
                      <a:pt x="2269" y="255"/>
                      <a:pt x="2254" y="261"/>
                    </a:cubicBezTo>
                    <a:cubicBezTo>
                      <a:pt x="2174" y="279"/>
                      <a:pt x="2174" y="332"/>
                      <a:pt x="2120" y="368"/>
                    </a:cubicBezTo>
                    <a:cubicBezTo>
                      <a:pt x="2107" y="376"/>
                      <a:pt x="2096" y="379"/>
                      <a:pt x="2087" y="379"/>
                    </a:cubicBezTo>
                    <a:cubicBezTo>
                      <a:pt x="2046" y="379"/>
                      <a:pt x="2038" y="311"/>
                      <a:pt x="2031" y="297"/>
                    </a:cubicBezTo>
                    <a:cubicBezTo>
                      <a:pt x="1995" y="332"/>
                      <a:pt x="1960" y="377"/>
                      <a:pt x="1933" y="421"/>
                    </a:cubicBezTo>
                    <a:cubicBezTo>
                      <a:pt x="1915" y="462"/>
                      <a:pt x="1899" y="476"/>
                      <a:pt x="1886" y="476"/>
                    </a:cubicBezTo>
                    <a:cubicBezTo>
                      <a:pt x="1866" y="476"/>
                      <a:pt x="1851" y="447"/>
                      <a:pt x="1835" y="421"/>
                    </a:cubicBezTo>
                    <a:lnTo>
                      <a:pt x="1835" y="421"/>
                    </a:lnTo>
                    <a:cubicBezTo>
                      <a:pt x="1871" y="484"/>
                      <a:pt x="1648" y="546"/>
                      <a:pt x="1675" y="590"/>
                    </a:cubicBezTo>
                    <a:cubicBezTo>
                      <a:pt x="1665" y="589"/>
                      <a:pt x="1656" y="588"/>
                      <a:pt x="1646" y="588"/>
                    </a:cubicBezTo>
                    <a:cubicBezTo>
                      <a:pt x="1600" y="588"/>
                      <a:pt x="1550" y="604"/>
                      <a:pt x="1506" y="626"/>
                    </a:cubicBezTo>
                    <a:cubicBezTo>
                      <a:pt x="1523" y="653"/>
                      <a:pt x="1488" y="671"/>
                      <a:pt x="1443" y="706"/>
                    </a:cubicBezTo>
                    <a:cubicBezTo>
                      <a:pt x="1372" y="751"/>
                      <a:pt x="1363" y="813"/>
                      <a:pt x="1310" y="858"/>
                    </a:cubicBezTo>
                    <a:cubicBezTo>
                      <a:pt x="1292" y="867"/>
                      <a:pt x="1096" y="858"/>
                      <a:pt x="1096" y="929"/>
                    </a:cubicBezTo>
                    <a:cubicBezTo>
                      <a:pt x="1096" y="956"/>
                      <a:pt x="1247" y="982"/>
                      <a:pt x="1140" y="1018"/>
                    </a:cubicBezTo>
                    <a:cubicBezTo>
                      <a:pt x="1078" y="1036"/>
                      <a:pt x="1060" y="1036"/>
                      <a:pt x="1042" y="1098"/>
                    </a:cubicBezTo>
                    <a:lnTo>
                      <a:pt x="1042" y="1169"/>
                    </a:lnTo>
                    <a:cubicBezTo>
                      <a:pt x="999" y="1169"/>
                      <a:pt x="1014" y="1062"/>
                      <a:pt x="984" y="1062"/>
                    </a:cubicBezTo>
                    <a:cubicBezTo>
                      <a:pt x="983" y="1062"/>
                      <a:pt x="981" y="1062"/>
                      <a:pt x="980" y="1063"/>
                    </a:cubicBezTo>
                    <a:cubicBezTo>
                      <a:pt x="971" y="1063"/>
                      <a:pt x="962" y="1125"/>
                      <a:pt x="962" y="1125"/>
                    </a:cubicBezTo>
                    <a:cubicBezTo>
                      <a:pt x="944" y="1161"/>
                      <a:pt x="927" y="1196"/>
                      <a:pt x="900" y="1214"/>
                    </a:cubicBezTo>
                    <a:cubicBezTo>
                      <a:pt x="927" y="1187"/>
                      <a:pt x="900" y="1178"/>
                      <a:pt x="882" y="1169"/>
                    </a:cubicBezTo>
                    <a:lnTo>
                      <a:pt x="882" y="1169"/>
                    </a:lnTo>
                    <a:cubicBezTo>
                      <a:pt x="900" y="1187"/>
                      <a:pt x="838" y="1223"/>
                      <a:pt x="820" y="1258"/>
                    </a:cubicBezTo>
                    <a:cubicBezTo>
                      <a:pt x="820" y="1258"/>
                      <a:pt x="838" y="1276"/>
                      <a:pt x="829" y="1294"/>
                    </a:cubicBezTo>
                    <a:cubicBezTo>
                      <a:pt x="805" y="1342"/>
                      <a:pt x="760" y="1404"/>
                      <a:pt x="731" y="1404"/>
                    </a:cubicBezTo>
                    <a:cubicBezTo>
                      <a:pt x="728" y="1404"/>
                      <a:pt x="725" y="1403"/>
                      <a:pt x="722" y="1401"/>
                    </a:cubicBezTo>
                    <a:cubicBezTo>
                      <a:pt x="719" y="1400"/>
                      <a:pt x="717" y="1399"/>
                      <a:pt x="714" y="1399"/>
                    </a:cubicBezTo>
                    <a:cubicBezTo>
                      <a:pt x="673" y="1399"/>
                      <a:pt x="582" y="1510"/>
                      <a:pt x="615" y="1535"/>
                    </a:cubicBezTo>
                    <a:cubicBezTo>
                      <a:pt x="597" y="1579"/>
                      <a:pt x="517" y="1659"/>
                      <a:pt x="552" y="1686"/>
                    </a:cubicBezTo>
                    <a:cubicBezTo>
                      <a:pt x="463" y="1766"/>
                      <a:pt x="250" y="1989"/>
                      <a:pt x="312" y="2122"/>
                    </a:cubicBezTo>
                    <a:cubicBezTo>
                      <a:pt x="291" y="2112"/>
                      <a:pt x="275" y="2108"/>
                      <a:pt x="263" y="2108"/>
                    </a:cubicBezTo>
                    <a:cubicBezTo>
                      <a:pt x="182" y="2108"/>
                      <a:pt x="306" y="2323"/>
                      <a:pt x="267" y="2354"/>
                    </a:cubicBezTo>
                    <a:cubicBezTo>
                      <a:pt x="223" y="2399"/>
                      <a:pt x="161" y="2399"/>
                      <a:pt x="178" y="2505"/>
                    </a:cubicBezTo>
                    <a:cubicBezTo>
                      <a:pt x="196" y="2568"/>
                      <a:pt x="223" y="2621"/>
                      <a:pt x="259" y="2666"/>
                    </a:cubicBezTo>
                    <a:cubicBezTo>
                      <a:pt x="244" y="2678"/>
                      <a:pt x="230" y="2678"/>
                      <a:pt x="218" y="2678"/>
                    </a:cubicBezTo>
                    <a:lnTo>
                      <a:pt x="218" y="2678"/>
                    </a:lnTo>
                    <a:cubicBezTo>
                      <a:pt x="193" y="2678"/>
                      <a:pt x="175" y="2678"/>
                      <a:pt x="169" y="2773"/>
                    </a:cubicBezTo>
                    <a:cubicBezTo>
                      <a:pt x="161" y="2853"/>
                      <a:pt x="223" y="2791"/>
                      <a:pt x="205" y="2880"/>
                    </a:cubicBezTo>
                    <a:cubicBezTo>
                      <a:pt x="187" y="2880"/>
                      <a:pt x="154" y="2864"/>
                      <a:pt x="128" y="2864"/>
                    </a:cubicBezTo>
                    <a:cubicBezTo>
                      <a:pt x="115" y="2864"/>
                      <a:pt x="104" y="2868"/>
                      <a:pt x="98" y="2880"/>
                    </a:cubicBezTo>
                    <a:cubicBezTo>
                      <a:pt x="71" y="2924"/>
                      <a:pt x="63" y="3022"/>
                      <a:pt x="98" y="3022"/>
                    </a:cubicBezTo>
                    <a:cubicBezTo>
                      <a:pt x="125" y="3031"/>
                      <a:pt x="116" y="3200"/>
                      <a:pt x="116" y="3236"/>
                    </a:cubicBezTo>
                    <a:cubicBezTo>
                      <a:pt x="116" y="3289"/>
                      <a:pt x="116" y="3432"/>
                      <a:pt x="80" y="3459"/>
                    </a:cubicBezTo>
                    <a:cubicBezTo>
                      <a:pt x="18" y="3503"/>
                      <a:pt x="0" y="3592"/>
                      <a:pt x="36" y="3655"/>
                    </a:cubicBezTo>
                    <a:cubicBezTo>
                      <a:pt x="54" y="3708"/>
                      <a:pt x="80" y="3708"/>
                      <a:pt x="89" y="3770"/>
                    </a:cubicBezTo>
                    <a:cubicBezTo>
                      <a:pt x="98" y="3824"/>
                      <a:pt x="98" y="3886"/>
                      <a:pt x="89" y="3940"/>
                    </a:cubicBezTo>
                    <a:cubicBezTo>
                      <a:pt x="89" y="3957"/>
                      <a:pt x="81" y="4181"/>
                      <a:pt x="104" y="4181"/>
                    </a:cubicBezTo>
                    <a:cubicBezTo>
                      <a:pt x="105" y="4181"/>
                      <a:pt x="106" y="4181"/>
                      <a:pt x="107" y="4180"/>
                    </a:cubicBezTo>
                    <a:cubicBezTo>
                      <a:pt x="116" y="4170"/>
                      <a:pt x="122" y="4166"/>
                      <a:pt x="128" y="4166"/>
                    </a:cubicBezTo>
                    <a:cubicBezTo>
                      <a:pt x="165" y="4166"/>
                      <a:pt x="153" y="4342"/>
                      <a:pt x="161" y="4412"/>
                    </a:cubicBezTo>
                    <a:cubicBezTo>
                      <a:pt x="161" y="4465"/>
                      <a:pt x="169" y="4527"/>
                      <a:pt x="187" y="4581"/>
                    </a:cubicBezTo>
                    <a:cubicBezTo>
                      <a:pt x="197" y="4611"/>
                      <a:pt x="202" y="4621"/>
                      <a:pt x="205" y="4621"/>
                    </a:cubicBezTo>
                    <a:cubicBezTo>
                      <a:pt x="208" y="4621"/>
                      <a:pt x="210" y="4615"/>
                      <a:pt x="214" y="4608"/>
                    </a:cubicBezTo>
                    <a:cubicBezTo>
                      <a:pt x="215" y="4607"/>
                      <a:pt x="215" y="4607"/>
                      <a:pt x="216" y="4607"/>
                    </a:cubicBezTo>
                    <a:cubicBezTo>
                      <a:pt x="232" y="4607"/>
                      <a:pt x="232" y="4706"/>
                      <a:pt x="232" y="4714"/>
                    </a:cubicBezTo>
                    <a:cubicBezTo>
                      <a:pt x="241" y="4759"/>
                      <a:pt x="259" y="4795"/>
                      <a:pt x="267" y="4830"/>
                    </a:cubicBezTo>
                    <a:cubicBezTo>
                      <a:pt x="276" y="4866"/>
                      <a:pt x="357" y="4982"/>
                      <a:pt x="312" y="4999"/>
                    </a:cubicBezTo>
                    <a:cubicBezTo>
                      <a:pt x="276" y="5008"/>
                      <a:pt x="294" y="5115"/>
                      <a:pt x="321" y="5178"/>
                    </a:cubicBezTo>
                    <a:cubicBezTo>
                      <a:pt x="333" y="5205"/>
                      <a:pt x="344" y="5207"/>
                      <a:pt x="355" y="5207"/>
                    </a:cubicBezTo>
                    <a:cubicBezTo>
                      <a:pt x="357" y="5207"/>
                      <a:pt x="358" y="5207"/>
                      <a:pt x="360" y="5207"/>
                    </a:cubicBezTo>
                    <a:cubicBezTo>
                      <a:pt x="372" y="5207"/>
                      <a:pt x="383" y="5209"/>
                      <a:pt x="392" y="5249"/>
                    </a:cubicBezTo>
                    <a:cubicBezTo>
                      <a:pt x="365" y="5258"/>
                      <a:pt x="330" y="5249"/>
                      <a:pt x="348" y="5320"/>
                    </a:cubicBezTo>
                    <a:cubicBezTo>
                      <a:pt x="353" y="5343"/>
                      <a:pt x="360" y="5353"/>
                      <a:pt x="368" y="5353"/>
                    </a:cubicBezTo>
                    <a:cubicBezTo>
                      <a:pt x="400" y="5353"/>
                      <a:pt x="444" y="5201"/>
                      <a:pt x="437" y="5151"/>
                    </a:cubicBezTo>
                    <a:cubicBezTo>
                      <a:pt x="437" y="5080"/>
                      <a:pt x="383" y="4982"/>
                      <a:pt x="428" y="4973"/>
                    </a:cubicBezTo>
                    <a:cubicBezTo>
                      <a:pt x="428" y="4928"/>
                      <a:pt x="374" y="4830"/>
                      <a:pt x="419" y="4812"/>
                    </a:cubicBezTo>
                    <a:cubicBezTo>
                      <a:pt x="406" y="4812"/>
                      <a:pt x="370" y="4854"/>
                      <a:pt x="344" y="4854"/>
                    </a:cubicBezTo>
                    <a:cubicBezTo>
                      <a:pt x="334" y="4854"/>
                      <a:pt x="326" y="4848"/>
                      <a:pt x="321" y="4830"/>
                    </a:cubicBezTo>
                    <a:cubicBezTo>
                      <a:pt x="303" y="4759"/>
                      <a:pt x="365" y="4661"/>
                      <a:pt x="330" y="4608"/>
                    </a:cubicBezTo>
                    <a:cubicBezTo>
                      <a:pt x="327" y="4601"/>
                      <a:pt x="324" y="4598"/>
                      <a:pt x="321" y="4598"/>
                    </a:cubicBezTo>
                    <a:cubicBezTo>
                      <a:pt x="312" y="4598"/>
                      <a:pt x="301" y="4619"/>
                      <a:pt x="294" y="4625"/>
                    </a:cubicBezTo>
                    <a:cubicBezTo>
                      <a:pt x="259" y="4625"/>
                      <a:pt x="250" y="4563"/>
                      <a:pt x="241" y="4527"/>
                    </a:cubicBezTo>
                    <a:cubicBezTo>
                      <a:pt x="233" y="4489"/>
                      <a:pt x="232" y="4396"/>
                      <a:pt x="261" y="4396"/>
                    </a:cubicBezTo>
                    <a:cubicBezTo>
                      <a:pt x="266" y="4396"/>
                      <a:pt x="271" y="4398"/>
                      <a:pt x="276" y="4403"/>
                    </a:cubicBezTo>
                    <a:cubicBezTo>
                      <a:pt x="316" y="4426"/>
                      <a:pt x="341" y="4553"/>
                      <a:pt x="377" y="4553"/>
                    </a:cubicBezTo>
                    <a:cubicBezTo>
                      <a:pt x="382" y="4553"/>
                      <a:pt x="387" y="4551"/>
                      <a:pt x="392" y="4545"/>
                    </a:cubicBezTo>
                    <a:cubicBezTo>
                      <a:pt x="428" y="4501"/>
                      <a:pt x="419" y="4429"/>
                      <a:pt x="365" y="4394"/>
                    </a:cubicBezTo>
                    <a:cubicBezTo>
                      <a:pt x="305" y="4368"/>
                      <a:pt x="278" y="4107"/>
                      <a:pt x="333" y="4092"/>
                    </a:cubicBezTo>
                    <a:lnTo>
                      <a:pt x="333" y="4092"/>
                    </a:lnTo>
                    <a:cubicBezTo>
                      <a:pt x="326" y="4093"/>
                      <a:pt x="315" y="4095"/>
                      <a:pt x="303" y="4095"/>
                    </a:cubicBezTo>
                    <a:cubicBezTo>
                      <a:pt x="287" y="4095"/>
                      <a:pt x="272" y="4091"/>
                      <a:pt x="267" y="4073"/>
                    </a:cubicBezTo>
                    <a:cubicBezTo>
                      <a:pt x="259" y="4038"/>
                      <a:pt x="250" y="3940"/>
                      <a:pt x="214" y="3940"/>
                    </a:cubicBezTo>
                    <a:cubicBezTo>
                      <a:pt x="285" y="3940"/>
                      <a:pt x="267" y="3539"/>
                      <a:pt x="267" y="3450"/>
                    </a:cubicBezTo>
                    <a:cubicBezTo>
                      <a:pt x="267" y="3307"/>
                      <a:pt x="241" y="3165"/>
                      <a:pt x="178" y="3031"/>
                    </a:cubicBezTo>
                    <a:lnTo>
                      <a:pt x="178" y="3031"/>
                    </a:lnTo>
                    <a:cubicBezTo>
                      <a:pt x="186" y="3046"/>
                      <a:pt x="232" y="3139"/>
                      <a:pt x="257" y="3139"/>
                    </a:cubicBezTo>
                    <a:cubicBezTo>
                      <a:pt x="261" y="3139"/>
                      <a:pt x="265" y="3136"/>
                      <a:pt x="267" y="3129"/>
                    </a:cubicBezTo>
                    <a:lnTo>
                      <a:pt x="267" y="3058"/>
                    </a:lnTo>
                    <a:cubicBezTo>
                      <a:pt x="267" y="3047"/>
                      <a:pt x="267" y="3045"/>
                      <a:pt x="268" y="3045"/>
                    </a:cubicBezTo>
                    <a:cubicBezTo>
                      <a:pt x="269" y="3045"/>
                      <a:pt x="271" y="3047"/>
                      <a:pt x="274" y="3047"/>
                    </a:cubicBezTo>
                    <a:cubicBezTo>
                      <a:pt x="276" y="3047"/>
                      <a:pt x="280" y="3045"/>
                      <a:pt x="285" y="3040"/>
                    </a:cubicBezTo>
                    <a:cubicBezTo>
                      <a:pt x="312" y="3031"/>
                      <a:pt x="357" y="2960"/>
                      <a:pt x="303" y="2942"/>
                    </a:cubicBezTo>
                    <a:cubicBezTo>
                      <a:pt x="267" y="2933"/>
                      <a:pt x="250" y="2942"/>
                      <a:pt x="259" y="2880"/>
                    </a:cubicBezTo>
                    <a:cubicBezTo>
                      <a:pt x="267" y="2844"/>
                      <a:pt x="276" y="2799"/>
                      <a:pt x="285" y="2764"/>
                    </a:cubicBezTo>
                    <a:cubicBezTo>
                      <a:pt x="294" y="2737"/>
                      <a:pt x="312" y="2746"/>
                      <a:pt x="312" y="2728"/>
                    </a:cubicBezTo>
                    <a:cubicBezTo>
                      <a:pt x="321" y="2666"/>
                      <a:pt x="348" y="2612"/>
                      <a:pt x="357" y="2550"/>
                    </a:cubicBezTo>
                    <a:cubicBezTo>
                      <a:pt x="373" y="2489"/>
                      <a:pt x="338" y="2466"/>
                      <a:pt x="307" y="2466"/>
                    </a:cubicBezTo>
                    <a:cubicBezTo>
                      <a:pt x="290" y="2466"/>
                      <a:pt x="274" y="2473"/>
                      <a:pt x="269" y="2484"/>
                    </a:cubicBezTo>
                    <a:lnTo>
                      <a:pt x="269" y="2484"/>
                    </a:lnTo>
                    <a:cubicBezTo>
                      <a:pt x="291" y="2429"/>
                      <a:pt x="402" y="2335"/>
                      <a:pt x="437" y="2301"/>
                    </a:cubicBezTo>
                    <a:cubicBezTo>
                      <a:pt x="470" y="2267"/>
                      <a:pt x="488" y="2234"/>
                      <a:pt x="470" y="2234"/>
                    </a:cubicBezTo>
                    <a:cubicBezTo>
                      <a:pt x="463" y="2234"/>
                      <a:pt x="453" y="2238"/>
                      <a:pt x="437" y="2247"/>
                    </a:cubicBezTo>
                    <a:cubicBezTo>
                      <a:pt x="423" y="2261"/>
                      <a:pt x="395" y="2277"/>
                      <a:pt x="379" y="2277"/>
                    </a:cubicBezTo>
                    <a:cubicBezTo>
                      <a:pt x="365" y="2277"/>
                      <a:pt x="362" y="2263"/>
                      <a:pt x="392" y="2220"/>
                    </a:cubicBezTo>
                    <a:cubicBezTo>
                      <a:pt x="419" y="2176"/>
                      <a:pt x="454" y="2140"/>
                      <a:pt x="490" y="2105"/>
                    </a:cubicBezTo>
                    <a:cubicBezTo>
                      <a:pt x="490" y="2105"/>
                      <a:pt x="515" y="2086"/>
                      <a:pt x="529" y="2075"/>
                    </a:cubicBezTo>
                    <a:lnTo>
                      <a:pt x="529" y="2075"/>
                    </a:lnTo>
                    <a:cubicBezTo>
                      <a:pt x="523" y="2077"/>
                      <a:pt x="514" y="2079"/>
                      <a:pt x="504" y="2079"/>
                    </a:cubicBezTo>
                    <a:cubicBezTo>
                      <a:pt x="480" y="2079"/>
                      <a:pt x="451" y="2071"/>
                      <a:pt x="446" y="2060"/>
                    </a:cubicBezTo>
                    <a:cubicBezTo>
                      <a:pt x="437" y="2042"/>
                      <a:pt x="570" y="1962"/>
                      <a:pt x="579" y="1953"/>
                    </a:cubicBezTo>
                    <a:cubicBezTo>
                      <a:pt x="633" y="1920"/>
                      <a:pt x="641" y="1909"/>
                      <a:pt x="627" y="1909"/>
                    </a:cubicBezTo>
                    <a:cubicBezTo>
                      <a:pt x="601" y="1909"/>
                      <a:pt x="504" y="1945"/>
                      <a:pt x="492" y="1945"/>
                    </a:cubicBezTo>
                    <a:cubicBezTo>
                      <a:pt x="491" y="1945"/>
                      <a:pt x="490" y="1945"/>
                      <a:pt x="490" y="1944"/>
                    </a:cubicBezTo>
                    <a:cubicBezTo>
                      <a:pt x="490" y="1909"/>
                      <a:pt x="650" y="1820"/>
                      <a:pt x="606" y="1793"/>
                    </a:cubicBezTo>
                    <a:lnTo>
                      <a:pt x="606" y="1793"/>
                    </a:lnTo>
                    <a:cubicBezTo>
                      <a:pt x="608" y="1794"/>
                      <a:pt x="610" y="1794"/>
                      <a:pt x="612" y="1794"/>
                    </a:cubicBezTo>
                    <a:cubicBezTo>
                      <a:pt x="664" y="1794"/>
                      <a:pt x="831" y="1488"/>
                      <a:pt x="882" y="1437"/>
                    </a:cubicBezTo>
                    <a:cubicBezTo>
                      <a:pt x="927" y="1374"/>
                      <a:pt x="953" y="1303"/>
                      <a:pt x="998" y="1250"/>
                    </a:cubicBezTo>
                    <a:cubicBezTo>
                      <a:pt x="1051" y="1187"/>
                      <a:pt x="1105" y="1214"/>
                      <a:pt x="1114" y="1169"/>
                    </a:cubicBezTo>
                    <a:cubicBezTo>
                      <a:pt x="1131" y="1143"/>
                      <a:pt x="1131" y="1063"/>
                      <a:pt x="1158" y="1045"/>
                    </a:cubicBezTo>
                    <a:cubicBezTo>
                      <a:pt x="1158" y="1045"/>
                      <a:pt x="1158" y="1157"/>
                      <a:pt x="1181" y="1157"/>
                    </a:cubicBezTo>
                    <a:cubicBezTo>
                      <a:pt x="1189" y="1157"/>
                      <a:pt x="1199" y="1146"/>
                      <a:pt x="1212" y="1116"/>
                    </a:cubicBezTo>
                    <a:cubicBezTo>
                      <a:pt x="1229" y="1071"/>
                      <a:pt x="1301" y="1027"/>
                      <a:pt x="1274" y="982"/>
                    </a:cubicBezTo>
                    <a:cubicBezTo>
                      <a:pt x="1256" y="947"/>
                      <a:pt x="1363" y="929"/>
                      <a:pt x="1345" y="893"/>
                    </a:cubicBezTo>
                    <a:lnTo>
                      <a:pt x="1345" y="893"/>
                    </a:lnTo>
                    <a:cubicBezTo>
                      <a:pt x="1362" y="915"/>
                      <a:pt x="1378" y="931"/>
                      <a:pt x="1407" y="931"/>
                    </a:cubicBezTo>
                    <a:cubicBezTo>
                      <a:pt x="1425" y="931"/>
                      <a:pt x="1448" y="925"/>
                      <a:pt x="1479" y="911"/>
                    </a:cubicBezTo>
                    <a:cubicBezTo>
                      <a:pt x="1532" y="884"/>
                      <a:pt x="1488" y="778"/>
                      <a:pt x="1523" y="724"/>
                    </a:cubicBezTo>
                    <a:cubicBezTo>
                      <a:pt x="1558" y="679"/>
                      <a:pt x="1592" y="662"/>
                      <a:pt x="1623" y="662"/>
                    </a:cubicBezTo>
                    <a:cubicBezTo>
                      <a:pt x="1695" y="662"/>
                      <a:pt x="1751" y="753"/>
                      <a:pt x="1764" y="778"/>
                    </a:cubicBezTo>
                    <a:cubicBezTo>
                      <a:pt x="1791" y="697"/>
                      <a:pt x="1835" y="626"/>
                      <a:pt x="1880" y="555"/>
                    </a:cubicBezTo>
                    <a:cubicBezTo>
                      <a:pt x="1924" y="573"/>
                      <a:pt x="1969" y="590"/>
                      <a:pt x="2013" y="590"/>
                    </a:cubicBezTo>
                    <a:cubicBezTo>
                      <a:pt x="1995" y="555"/>
                      <a:pt x="2093" y="537"/>
                      <a:pt x="2129" y="510"/>
                    </a:cubicBezTo>
                    <a:cubicBezTo>
                      <a:pt x="2154" y="493"/>
                      <a:pt x="2228" y="413"/>
                      <a:pt x="2220" y="404"/>
                    </a:cubicBezTo>
                    <a:lnTo>
                      <a:pt x="2220" y="404"/>
                    </a:lnTo>
                    <a:cubicBezTo>
                      <a:pt x="2256" y="418"/>
                      <a:pt x="2245" y="470"/>
                      <a:pt x="2284" y="470"/>
                    </a:cubicBezTo>
                    <a:cubicBezTo>
                      <a:pt x="2299" y="470"/>
                      <a:pt x="2323" y="462"/>
                      <a:pt x="2361" y="439"/>
                    </a:cubicBezTo>
                    <a:cubicBezTo>
                      <a:pt x="2406" y="415"/>
                      <a:pt x="2437" y="403"/>
                      <a:pt x="2460" y="403"/>
                    </a:cubicBezTo>
                    <a:cubicBezTo>
                      <a:pt x="2488" y="403"/>
                      <a:pt x="2502" y="419"/>
                      <a:pt x="2512" y="448"/>
                    </a:cubicBezTo>
                    <a:cubicBezTo>
                      <a:pt x="2565" y="430"/>
                      <a:pt x="2539" y="412"/>
                      <a:pt x="2557" y="386"/>
                    </a:cubicBezTo>
                    <a:cubicBezTo>
                      <a:pt x="2574" y="368"/>
                      <a:pt x="2672" y="359"/>
                      <a:pt x="2717" y="332"/>
                    </a:cubicBezTo>
                    <a:cubicBezTo>
                      <a:pt x="2761" y="305"/>
                      <a:pt x="2717" y="288"/>
                      <a:pt x="2744" y="261"/>
                    </a:cubicBezTo>
                    <a:cubicBezTo>
                      <a:pt x="2769" y="236"/>
                      <a:pt x="2834" y="242"/>
                      <a:pt x="2833" y="220"/>
                    </a:cubicBezTo>
                    <a:lnTo>
                      <a:pt x="2833" y="220"/>
                    </a:lnTo>
                    <a:cubicBezTo>
                      <a:pt x="2838" y="243"/>
                      <a:pt x="2838" y="250"/>
                      <a:pt x="2850" y="250"/>
                    </a:cubicBezTo>
                    <a:cubicBezTo>
                      <a:pt x="2859" y="250"/>
                      <a:pt x="2875" y="247"/>
                      <a:pt x="2904" y="243"/>
                    </a:cubicBezTo>
                    <a:lnTo>
                      <a:pt x="3055" y="225"/>
                    </a:lnTo>
                    <a:lnTo>
                      <a:pt x="3055" y="225"/>
                    </a:lnTo>
                    <a:cubicBezTo>
                      <a:pt x="3055" y="243"/>
                      <a:pt x="3064" y="279"/>
                      <a:pt x="3011" y="288"/>
                    </a:cubicBezTo>
                    <a:cubicBezTo>
                      <a:pt x="2993" y="305"/>
                      <a:pt x="2957" y="297"/>
                      <a:pt x="2957" y="323"/>
                    </a:cubicBezTo>
                    <a:cubicBezTo>
                      <a:pt x="3100" y="305"/>
                      <a:pt x="3109" y="243"/>
                      <a:pt x="3225" y="199"/>
                    </a:cubicBezTo>
                    <a:cubicBezTo>
                      <a:pt x="3244" y="190"/>
                      <a:pt x="3257" y="187"/>
                      <a:pt x="3265" y="187"/>
                    </a:cubicBezTo>
                    <a:cubicBezTo>
                      <a:pt x="3299" y="187"/>
                      <a:pt x="3234" y="252"/>
                      <a:pt x="3234" y="252"/>
                    </a:cubicBezTo>
                    <a:lnTo>
                      <a:pt x="3314" y="225"/>
                    </a:lnTo>
                    <a:cubicBezTo>
                      <a:pt x="3333" y="211"/>
                      <a:pt x="3356" y="204"/>
                      <a:pt x="3376" y="204"/>
                    </a:cubicBezTo>
                    <a:cubicBezTo>
                      <a:pt x="3393" y="204"/>
                      <a:pt x="3409" y="208"/>
                      <a:pt x="3421" y="216"/>
                    </a:cubicBezTo>
                    <a:cubicBezTo>
                      <a:pt x="3450" y="231"/>
                      <a:pt x="3493" y="240"/>
                      <a:pt x="3529" y="240"/>
                    </a:cubicBezTo>
                    <a:cubicBezTo>
                      <a:pt x="3581" y="240"/>
                      <a:pt x="3617" y="222"/>
                      <a:pt x="3581" y="181"/>
                    </a:cubicBezTo>
                    <a:cubicBezTo>
                      <a:pt x="3599" y="181"/>
                      <a:pt x="3625" y="181"/>
                      <a:pt x="3643" y="172"/>
                    </a:cubicBezTo>
                    <a:cubicBezTo>
                      <a:pt x="3661" y="172"/>
                      <a:pt x="3634" y="234"/>
                      <a:pt x="3643" y="243"/>
                    </a:cubicBezTo>
                    <a:cubicBezTo>
                      <a:pt x="3648" y="248"/>
                      <a:pt x="3659" y="253"/>
                      <a:pt x="3673" y="253"/>
                    </a:cubicBezTo>
                    <a:cubicBezTo>
                      <a:pt x="3683" y="253"/>
                      <a:pt x="3694" y="251"/>
                      <a:pt x="3706" y="243"/>
                    </a:cubicBezTo>
                    <a:cubicBezTo>
                      <a:pt x="3839" y="207"/>
                      <a:pt x="3821" y="118"/>
                      <a:pt x="3955" y="118"/>
                    </a:cubicBezTo>
                    <a:cubicBezTo>
                      <a:pt x="3946" y="154"/>
                      <a:pt x="3955" y="190"/>
                      <a:pt x="3973" y="216"/>
                    </a:cubicBezTo>
                    <a:cubicBezTo>
                      <a:pt x="3994" y="234"/>
                      <a:pt x="4020" y="242"/>
                      <a:pt x="4044" y="242"/>
                    </a:cubicBezTo>
                    <a:cubicBezTo>
                      <a:pt x="4079" y="242"/>
                      <a:pt x="4110" y="225"/>
                      <a:pt x="4115" y="199"/>
                    </a:cubicBezTo>
                    <a:cubicBezTo>
                      <a:pt x="4115" y="234"/>
                      <a:pt x="4133" y="279"/>
                      <a:pt x="4213" y="279"/>
                    </a:cubicBezTo>
                    <a:cubicBezTo>
                      <a:pt x="4213" y="264"/>
                      <a:pt x="4190" y="181"/>
                      <a:pt x="4227" y="181"/>
                    </a:cubicBezTo>
                    <a:cubicBezTo>
                      <a:pt x="4236" y="181"/>
                      <a:pt x="4249" y="186"/>
                      <a:pt x="4267" y="199"/>
                    </a:cubicBezTo>
                    <a:cubicBezTo>
                      <a:pt x="4311" y="225"/>
                      <a:pt x="4311" y="279"/>
                      <a:pt x="4391" y="288"/>
                    </a:cubicBezTo>
                    <a:cubicBezTo>
                      <a:pt x="4399" y="289"/>
                      <a:pt x="4407" y="289"/>
                      <a:pt x="4413" y="289"/>
                    </a:cubicBezTo>
                    <a:cubicBezTo>
                      <a:pt x="4446" y="289"/>
                      <a:pt x="4470" y="277"/>
                      <a:pt x="4503" y="277"/>
                    </a:cubicBezTo>
                    <a:cubicBezTo>
                      <a:pt x="4510" y="277"/>
                      <a:pt x="4517" y="277"/>
                      <a:pt x="4525" y="279"/>
                    </a:cubicBezTo>
                    <a:cubicBezTo>
                      <a:pt x="4525" y="323"/>
                      <a:pt x="4766" y="341"/>
                      <a:pt x="4810" y="341"/>
                    </a:cubicBezTo>
                    <a:cubicBezTo>
                      <a:pt x="4881" y="341"/>
                      <a:pt x="4783" y="279"/>
                      <a:pt x="4810" y="270"/>
                    </a:cubicBezTo>
                    <a:cubicBezTo>
                      <a:pt x="4817" y="267"/>
                      <a:pt x="4824" y="266"/>
                      <a:pt x="4831" y="266"/>
                    </a:cubicBezTo>
                    <a:cubicBezTo>
                      <a:pt x="4890" y="266"/>
                      <a:pt x="4927" y="361"/>
                      <a:pt x="4935" y="377"/>
                    </a:cubicBezTo>
                    <a:cubicBezTo>
                      <a:pt x="4935" y="394"/>
                      <a:pt x="5059" y="421"/>
                      <a:pt x="5095" y="421"/>
                    </a:cubicBezTo>
                    <a:cubicBezTo>
                      <a:pt x="5184" y="439"/>
                      <a:pt x="5282" y="448"/>
                      <a:pt x="5380" y="448"/>
                    </a:cubicBezTo>
                    <a:lnTo>
                      <a:pt x="5603" y="448"/>
                    </a:lnTo>
                    <a:cubicBezTo>
                      <a:pt x="5621" y="475"/>
                      <a:pt x="5425" y="537"/>
                      <a:pt x="5496" y="537"/>
                    </a:cubicBezTo>
                    <a:cubicBezTo>
                      <a:pt x="5514" y="539"/>
                      <a:pt x="5543" y="540"/>
                      <a:pt x="5576" y="540"/>
                    </a:cubicBezTo>
                    <a:cubicBezTo>
                      <a:pt x="5676" y="540"/>
                      <a:pt x="5816" y="531"/>
                      <a:pt x="5825" y="511"/>
                    </a:cubicBezTo>
                    <a:lnTo>
                      <a:pt x="5825" y="511"/>
                    </a:lnTo>
                    <a:cubicBezTo>
                      <a:pt x="5808" y="555"/>
                      <a:pt x="5852" y="582"/>
                      <a:pt x="5915" y="599"/>
                    </a:cubicBezTo>
                    <a:cubicBezTo>
                      <a:pt x="5968" y="617"/>
                      <a:pt x="6030" y="626"/>
                      <a:pt x="6084" y="635"/>
                    </a:cubicBezTo>
                    <a:cubicBezTo>
                      <a:pt x="6128" y="635"/>
                      <a:pt x="6146" y="617"/>
                      <a:pt x="6200" y="617"/>
                    </a:cubicBezTo>
                    <a:cubicBezTo>
                      <a:pt x="6324" y="626"/>
                      <a:pt x="6387" y="715"/>
                      <a:pt x="6476" y="769"/>
                    </a:cubicBezTo>
                    <a:cubicBezTo>
                      <a:pt x="6486" y="771"/>
                      <a:pt x="6494" y="772"/>
                      <a:pt x="6499" y="772"/>
                    </a:cubicBezTo>
                    <a:cubicBezTo>
                      <a:pt x="6512" y="772"/>
                      <a:pt x="6514" y="766"/>
                      <a:pt x="6520" y="760"/>
                    </a:cubicBezTo>
                    <a:cubicBezTo>
                      <a:pt x="6556" y="769"/>
                      <a:pt x="6592" y="778"/>
                      <a:pt x="6627" y="795"/>
                    </a:cubicBezTo>
                    <a:cubicBezTo>
                      <a:pt x="6690" y="813"/>
                      <a:pt x="6761" y="804"/>
                      <a:pt x="6832" y="831"/>
                    </a:cubicBezTo>
                    <a:cubicBezTo>
                      <a:pt x="6894" y="858"/>
                      <a:pt x="6948" y="875"/>
                      <a:pt x="7001" y="911"/>
                    </a:cubicBezTo>
                    <a:cubicBezTo>
                      <a:pt x="7024" y="919"/>
                      <a:pt x="7067" y="940"/>
                      <a:pt x="7096" y="940"/>
                    </a:cubicBezTo>
                    <a:cubicBezTo>
                      <a:pt x="7100" y="940"/>
                      <a:pt x="7104" y="939"/>
                      <a:pt x="7108" y="938"/>
                    </a:cubicBezTo>
                    <a:cubicBezTo>
                      <a:pt x="7111" y="937"/>
                      <a:pt x="7113" y="937"/>
                      <a:pt x="7117" y="937"/>
                    </a:cubicBezTo>
                    <a:cubicBezTo>
                      <a:pt x="7178" y="937"/>
                      <a:pt x="7343" y="1019"/>
                      <a:pt x="7411" y="1045"/>
                    </a:cubicBezTo>
                    <a:cubicBezTo>
                      <a:pt x="7438" y="1054"/>
                      <a:pt x="7651" y="1080"/>
                      <a:pt x="7651" y="1089"/>
                    </a:cubicBezTo>
                    <a:cubicBezTo>
                      <a:pt x="7660" y="1098"/>
                      <a:pt x="7616" y="1116"/>
                      <a:pt x="7607" y="1125"/>
                    </a:cubicBezTo>
                    <a:lnTo>
                      <a:pt x="7714" y="1134"/>
                    </a:lnTo>
                    <a:cubicBezTo>
                      <a:pt x="7749" y="1125"/>
                      <a:pt x="7794" y="1125"/>
                      <a:pt x="7830" y="1116"/>
                    </a:cubicBezTo>
                    <a:cubicBezTo>
                      <a:pt x="7839" y="1116"/>
                      <a:pt x="7812" y="1161"/>
                      <a:pt x="7830" y="1178"/>
                    </a:cubicBezTo>
                    <a:cubicBezTo>
                      <a:pt x="7865" y="1205"/>
                      <a:pt x="7910" y="1223"/>
                      <a:pt x="7954" y="1241"/>
                    </a:cubicBezTo>
                    <a:cubicBezTo>
                      <a:pt x="8015" y="1249"/>
                      <a:pt x="8110" y="1258"/>
                      <a:pt x="8098" y="1308"/>
                    </a:cubicBezTo>
                    <a:lnTo>
                      <a:pt x="8098" y="1308"/>
                    </a:lnTo>
                    <a:cubicBezTo>
                      <a:pt x="8106" y="1295"/>
                      <a:pt x="8157" y="1294"/>
                      <a:pt x="8160" y="1287"/>
                    </a:cubicBezTo>
                    <a:lnTo>
                      <a:pt x="8160" y="1287"/>
                    </a:lnTo>
                    <a:cubicBezTo>
                      <a:pt x="8178" y="1339"/>
                      <a:pt x="8214" y="1348"/>
                      <a:pt x="8293" y="1392"/>
                    </a:cubicBezTo>
                    <a:cubicBezTo>
                      <a:pt x="8328" y="1410"/>
                      <a:pt x="8373" y="1428"/>
                      <a:pt x="8417" y="1437"/>
                    </a:cubicBezTo>
                    <a:cubicBezTo>
                      <a:pt x="8435" y="1437"/>
                      <a:pt x="8437" y="1429"/>
                      <a:pt x="8445" y="1429"/>
                    </a:cubicBezTo>
                    <a:cubicBezTo>
                      <a:pt x="8448" y="1429"/>
                      <a:pt x="8453" y="1431"/>
                      <a:pt x="8462" y="1437"/>
                    </a:cubicBezTo>
                    <a:cubicBezTo>
                      <a:pt x="8542" y="1472"/>
                      <a:pt x="8560" y="1517"/>
                      <a:pt x="8640" y="1561"/>
                    </a:cubicBezTo>
                    <a:cubicBezTo>
                      <a:pt x="8676" y="1579"/>
                      <a:pt x="8863" y="1650"/>
                      <a:pt x="8845" y="1686"/>
                    </a:cubicBezTo>
                    <a:cubicBezTo>
                      <a:pt x="8863" y="1695"/>
                      <a:pt x="8875" y="1699"/>
                      <a:pt x="8884" y="1699"/>
                    </a:cubicBezTo>
                    <a:cubicBezTo>
                      <a:pt x="8913" y="1699"/>
                      <a:pt x="8898" y="1657"/>
                      <a:pt x="8928" y="1657"/>
                    </a:cubicBezTo>
                    <a:cubicBezTo>
                      <a:pt x="8932" y="1657"/>
                      <a:pt x="8937" y="1658"/>
                      <a:pt x="8943" y="1659"/>
                    </a:cubicBezTo>
                    <a:cubicBezTo>
                      <a:pt x="8979" y="1668"/>
                      <a:pt x="8996" y="1722"/>
                      <a:pt x="8996" y="1731"/>
                    </a:cubicBezTo>
                    <a:cubicBezTo>
                      <a:pt x="9014" y="1757"/>
                      <a:pt x="9041" y="1775"/>
                      <a:pt x="9059" y="1784"/>
                    </a:cubicBezTo>
                    <a:cubicBezTo>
                      <a:pt x="9111" y="1827"/>
                      <a:pt x="9380" y="1879"/>
                      <a:pt x="9372" y="1922"/>
                    </a:cubicBezTo>
                    <a:lnTo>
                      <a:pt x="9372" y="1922"/>
                    </a:lnTo>
                    <a:cubicBezTo>
                      <a:pt x="9381" y="1907"/>
                      <a:pt x="9424" y="1861"/>
                      <a:pt x="9456" y="1861"/>
                    </a:cubicBezTo>
                    <a:cubicBezTo>
                      <a:pt x="9460" y="1861"/>
                      <a:pt x="9465" y="1862"/>
                      <a:pt x="9469" y="1864"/>
                    </a:cubicBezTo>
                    <a:cubicBezTo>
                      <a:pt x="9486" y="1882"/>
                      <a:pt x="9486" y="1918"/>
                      <a:pt x="9495" y="1927"/>
                    </a:cubicBezTo>
                    <a:cubicBezTo>
                      <a:pt x="9504" y="1944"/>
                      <a:pt x="9522" y="1953"/>
                      <a:pt x="9540" y="1971"/>
                    </a:cubicBezTo>
                    <a:cubicBezTo>
                      <a:pt x="9567" y="1998"/>
                      <a:pt x="9611" y="2025"/>
                      <a:pt x="9656" y="2042"/>
                    </a:cubicBezTo>
                    <a:cubicBezTo>
                      <a:pt x="9673" y="2042"/>
                      <a:pt x="9700" y="2051"/>
                      <a:pt x="9700" y="2069"/>
                    </a:cubicBezTo>
                    <a:cubicBezTo>
                      <a:pt x="9709" y="2087"/>
                      <a:pt x="9629" y="2114"/>
                      <a:pt x="9638" y="2131"/>
                    </a:cubicBezTo>
                    <a:cubicBezTo>
                      <a:pt x="9647" y="2149"/>
                      <a:pt x="9771" y="2158"/>
                      <a:pt x="9807" y="2176"/>
                    </a:cubicBezTo>
                    <a:cubicBezTo>
                      <a:pt x="9887" y="2229"/>
                      <a:pt x="9967" y="2283"/>
                      <a:pt x="10039" y="2354"/>
                    </a:cubicBezTo>
                    <a:cubicBezTo>
                      <a:pt x="10051" y="2364"/>
                      <a:pt x="10062" y="2368"/>
                      <a:pt x="10071" y="2368"/>
                    </a:cubicBezTo>
                    <a:cubicBezTo>
                      <a:pt x="10105" y="2368"/>
                      <a:pt x="10122" y="2318"/>
                      <a:pt x="10155" y="2318"/>
                    </a:cubicBezTo>
                    <a:cubicBezTo>
                      <a:pt x="10171" y="2318"/>
                      <a:pt x="10190" y="2329"/>
                      <a:pt x="10217" y="2363"/>
                    </a:cubicBezTo>
                    <a:cubicBezTo>
                      <a:pt x="10261" y="2434"/>
                      <a:pt x="10270" y="2479"/>
                      <a:pt x="10368" y="2514"/>
                    </a:cubicBezTo>
                    <a:cubicBezTo>
                      <a:pt x="10404" y="2532"/>
                      <a:pt x="10537" y="2505"/>
                      <a:pt x="10511" y="2568"/>
                    </a:cubicBezTo>
                    <a:cubicBezTo>
                      <a:pt x="10493" y="2639"/>
                      <a:pt x="10626" y="2657"/>
                      <a:pt x="10689" y="2666"/>
                    </a:cubicBezTo>
                    <a:cubicBezTo>
                      <a:pt x="10796" y="2675"/>
                      <a:pt x="10787" y="2755"/>
                      <a:pt x="10867" y="2817"/>
                    </a:cubicBezTo>
                    <a:cubicBezTo>
                      <a:pt x="10883" y="2828"/>
                      <a:pt x="10895" y="2832"/>
                      <a:pt x="10905" y="2832"/>
                    </a:cubicBezTo>
                    <a:cubicBezTo>
                      <a:pt x="10945" y="2832"/>
                      <a:pt x="10944" y="2762"/>
                      <a:pt x="10965" y="2755"/>
                    </a:cubicBezTo>
                    <a:cubicBezTo>
                      <a:pt x="10966" y="2755"/>
                      <a:pt x="10967" y="2755"/>
                      <a:pt x="10968" y="2755"/>
                    </a:cubicBezTo>
                    <a:cubicBezTo>
                      <a:pt x="11001" y="2755"/>
                      <a:pt x="11027" y="2889"/>
                      <a:pt x="11076" y="2889"/>
                    </a:cubicBezTo>
                    <a:cubicBezTo>
                      <a:pt x="11078" y="2889"/>
                      <a:pt x="11079" y="2889"/>
                      <a:pt x="11081" y="2888"/>
                    </a:cubicBezTo>
                    <a:cubicBezTo>
                      <a:pt x="11090" y="2888"/>
                      <a:pt x="11063" y="2844"/>
                      <a:pt x="11099" y="2844"/>
                    </a:cubicBezTo>
                    <a:cubicBezTo>
                      <a:pt x="11125" y="2862"/>
                      <a:pt x="11152" y="2871"/>
                      <a:pt x="11170" y="2897"/>
                    </a:cubicBezTo>
                    <a:cubicBezTo>
                      <a:pt x="11205" y="2960"/>
                      <a:pt x="11099" y="2942"/>
                      <a:pt x="11188" y="3013"/>
                    </a:cubicBezTo>
                    <a:cubicBezTo>
                      <a:pt x="11321" y="3120"/>
                      <a:pt x="11464" y="3209"/>
                      <a:pt x="11615" y="3280"/>
                    </a:cubicBezTo>
                    <a:cubicBezTo>
                      <a:pt x="11651" y="3289"/>
                      <a:pt x="11678" y="3307"/>
                      <a:pt x="11713" y="3325"/>
                    </a:cubicBezTo>
                    <a:cubicBezTo>
                      <a:pt x="11811" y="3334"/>
                      <a:pt x="11695" y="3405"/>
                      <a:pt x="11704" y="3405"/>
                    </a:cubicBezTo>
                    <a:cubicBezTo>
                      <a:pt x="11719" y="3416"/>
                      <a:pt x="11733" y="3420"/>
                      <a:pt x="11745" y="3420"/>
                    </a:cubicBezTo>
                    <a:cubicBezTo>
                      <a:pt x="11769" y="3420"/>
                      <a:pt x="11788" y="3407"/>
                      <a:pt x="11807" y="3407"/>
                    </a:cubicBezTo>
                    <a:cubicBezTo>
                      <a:pt x="11826" y="3407"/>
                      <a:pt x="11844" y="3419"/>
                      <a:pt x="11865" y="3467"/>
                    </a:cubicBezTo>
                    <a:cubicBezTo>
                      <a:pt x="11891" y="3485"/>
                      <a:pt x="11909" y="3494"/>
                      <a:pt x="11936" y="3503"/>
                    </a:cubicBezTo>
                    <a:cubicBezTo>
                      <a:pt x="11980" y="3530"/>
                      <a:pt x="12346" y="3708"/>
                      <a:pt x="12310" y="3752"/>
                    </a:cubicBezTo>
                    <a:lnTo>
                      <a:pt x="12497" y="3770"/>
                    </a:lnTo>
                    <a:cubicBezTo>
                      <a:pt x="12461" y="3806"/>
                      <a:pt x="12524" y="3868"/>
                      <a:pt x="12568" y="3904"/>
                    </a:cubicBezTo>
                    <a:cubicBezTo>
                      <a:pt x="12622" y="3948"/>
                      <a:pt x="12604" y="3975"/>
                      <a:pt x="12613" y="4020"/>
                    </a:cubicBezTo>
                    <a:cubicBezTo>
                      <a:pt x="12615" y="4033"/>
                      <a:pt x="12629" y="4037"/>
                      <a:pt x="12648" y="4037"/>
                    </a:cubicBezTo>
                    <a:cubicBezTo>
                      <a:pt x="12675" y="4037"/>
                      <a:pt x="12712" y="4029"/>
                      <a:pt x="12746" y="4029"/>
                    </a:cubicBezTo>
                    <a:cubicBezTo>
                      <a:pt x="12770" y="4029"/>
                      <a:pt x="12793" y="4033"/>
                      <a:pt x="12809" y="4046"/>
                    </a:cubicBezTo>
                    <a:cubicBezTo>
                      <a:pt x="12800" y="4064"/>
                      <a:pt x="12720" y="4109"/>
                      <a:pt x="12737" y="4127"/>
                    </a:cubicBezTo>
                    <a:cubicBezTo>
                      <a:pt x="12771" y="4161"/>
                      <a:pt x="12836" y="4189"/>
                      <a:pt x="12877" y="4189"/>
                    </a:cubicBezTo>
                    <a:cubicBezTo>
                      <a:pt x="12890" y="4189"/>
                      <a:pt x="12900" y="4186"/>
                      <a:pt x="12907" y="4180"/>
                    </a:cubicBezTo>
                    <a:cubicBezTo>
                      <a:pt x="12920" y="4167"/>
                      <a:pt x="12909" y="4140"/>
                      <a:pt x="12923" y="4140"/>
                    </a:cubicBezTo>
                    <a:cubicBezTo>
                      <a:pt x="12928" y="4140"/>
                      <a:pt x="12937" y="4144"/>
                      <a:pt x="12951" y="4153"/>
                    </a:cubicBezTo>
                    <a:cubicBezTo>
                      <a:pt x="12978" y="4162"/>
                      <a:pt x="12996" y="4189"/>
                      <a:pt x="12996" y="4216"/>
                    </a:cubicBezTo>
                    <a:cubicBezTo>
                      <a:pt x="13005" y="4260"/>
                      <a:pt x="12933" y="4269"/>
                      <a:pt x="12942" y="4314"/>
                    </a:cubicBezTo>
                    <a:cubicBezTo>
                      <a:pt x="12942" y="4317"/>
                      <a:pt x="12949" y="4318"/>
                      <a:pt x="12958" y="4318"/>
                    </a:cubicBezTo>
                    <a:cubicBezTo>
                      <a:pt x="12977" y="4318"/>
                      <a:pt x="13005" y="4314"/>
                      <a:pt x="13005" y="4314"/>
                    </a:cubicBezTo>
                    <a:cubicBezTo>
                      <a:pt x="13049" y="4323"/>
                      <a:pt x="13085" y="4340"/>
                      <a:pt x="13120" y="4367"/>
                    </a:cubicBezTo>
                    <a:cubicBezTo>
                      <a:pt x="13147" y="4385"/>
                      <a:pt x="13147" y="4403"/>
                      <a:pt x="13174" y="4412"/>
                    </a:cubicBezTo>
                    <a:cubicBezTo>
                      <a:pt x="13201" y="4421"/>
                      <a:pt x="13236" y="4421"/>
                      <a:pt x="13272" y="4421"/>
                    </a:cubicBezTo>
                    <a:cubicBezTo>
                      <a:pt x="13308" y="4421"/>
                      <a:pt x="13281" y="4501"/>
                      <a:pt x="13343" y="4519"/>
                    </a:cubicBezTo>
                    <a:cubicBezTo>
                      <a:pt x="13349" y="4521"/>
                      <a:pt x="13355" y="4521"/>
                      <a:pt x="13360" y="4521"/>
                    </a:cubicBezTo>
                    <a:cubicBezTo>
                      <a:pt x="13370" y="4521"/>
                      <a:pt x="13378" y="4519"/>
                      <a:pt x="13388" y="4519"/>
                    </a:cubicBezTo>
                    <a:cubicBezTo>
                      <a:pt x="13396" y="4519"/>
                      <a:pt x="13405" y="4521"/>
                      <a:pt x="13414" y="4527"/>
                    </a:cubicBezTo>
                    <a:cubicBezTo>
                      <a:pt x="13445" y="4543"/>
                      <a:pt x="13469" y="4565"/>
                      <a:pt x="13492" y="4582"/>
                    </a:cubicBezTo>
                    <a:lnTo>
                      <a:pt x="13492" y="4582"/>
                    </a:lnTo>
                    <a:cubicBezTo>
                      <a:pt x="13453" y="4556"/>
                      <a:pt x="13402" y="4536"/>
                      <a:pt x="13380" y="4536"/>
                    </a:cubicBezTo>
                    <a:cubicBezTo>
                      <a:pt x="13361" y="4536"/>
                      <a:pt x="13363" y="4551"/>
                      <a:pt x="13414" y="4590"/>
                    </a:cubicBezTo>
                    <a:cubicBezTo>
                      <a:pt x="13451" y="4626"/>
                      <a:pt x="13528" y="4680"/>
                      <a:pt x="13570" y="4680"/>
                    </a:cubicBezTo>
                    <a:cubicBezTo>
                      <a:pt x="13579" y="4680"/>
                      <a:pt x="13587" y="4677"/>
                      <a:pt x="13592" y="4671"/>
                    </a:cubicBezTo>
                    <a:lnTo>
                      <a:pt x="13592" y="4671"/>
                    </a:lnTo>
                    <a:cubicBezTo>
                      <a:pt x="13543" y="4735"/>
                      <a:pt x="13887" y="4973"/>
                      <a:pt x="13958" y="5044"/>
                    </a:cubicBezTo>
                    <a:cubicBezTo>
                      <a:pt x="13984" y="5067"/>
                      <a:pt x="14001" y="5076"/>
                      <a:pt x="14013" y="5076"/>
                    </a:cubicBezTo>
                    <a:cubicBezTo>
                      <a:pt x="14037" y="5076"/>
                      <a:pt x="14041" y="5038"/>
                      <a:pt x="14065" y="5008"/>
                    </a:cubicBezTo>
                    <a:cubicBezTo>
                      <a:pt x="14077" y="5007"/>
                      <a:pt x="14087" y="5006"/>
                      <a:pt x="14096" y="5006"/>
                    </a:cubicBezTo>
                    <a:cubicBezTo>
                      <a:pt x="14131" y="5006"/>
                      <a:pt x="14138" y="5023"/>
                      <a:pt x="14145" y="5080"/>
                    </a:cubicBezTo>
                    <a:cubicBezTo>
                      <a:pt x="14082" y="5151"/>
                      <a:pt x="14243" y="5329"/>
                      <a:pt x="14341" y="5400"/>
                    </a:cubicBezTo>
                    <a:cubicBezTo>
                      <a:pt x="14376" y="5445"/>
                      <a:pt x="14439" y="5480"/>
                      <a:pt x="14492" y="5507"/>
                    </a:cubicBezTo>
                    <a:cubicBezTo>
                      <a:pt x="14572" y="5507"/>
                      <a:pt x="14644" y="5543"/>
                      <a:pt x="14688" y="5605"/>
                    </a:cubicBezTo>
                    <a:cubicBezTo>
                      <a:pt x="14653" y="5570"/>
                      <a:pt x="14620" y="5554"/>
                      <a:pt x="14602" y="5554"/>
                    </a:cubicBezTo>
                    <a:cubicBezTo>
                      <a:pt x="14578" y="5554"/>
                      <a:pt x="14579" y="5582"/>
                      <a:pt x="14635" y="5632"/>
                    </a:cubicBezTo>
                    <a:lnTo>
                      <a:pt x="14875" y="5846"/>
                    </a:lnTo>
                    <a:cubicBezTo>
                      <a:pt x="14960" y="5915"/>
                      <a:pt x="15005" y="5951"/>
                      <a:pt x="15067" y="5954"/>
                    </a:cubicBezTo>
                    <a:lnTo>
                      <a:pt x="15067" y="5954"/>
                    </a:lnTo>
                    <a:cubicBezTo>
                      <a:pt x="15043" y="5956"/>
                      <a:pt x="15024" y="5966"/>
                      <a:pt x="15018" y="5997"/>
                    </a:cubicBezTo>
                    <a:cubicBezTo>
                      <a:pt x="15010" y="6030"/>
                      <a:pt x="15053" y="6070"/>
                      <a:pt x="15081" y="6070"/>
                    </a:cubicBezTo>
                    <a:cubicBezTo>
                      <a:pt x="15084" y="6070"/>
                      <a:pt x="15087" y="6069"/>
                      <a:pt x="15089" y="6068"/>
                    </a:cubicBezTo>
                    <a:cubicBezTo>
                      <a:pt x="15091" y="6066"/>
                      <a:pt x="15094" y="6065"/>
                      <a:pt x="15097" y="6065"/>
                    </a:cubicBezTo>
                    <a:cubicBezTo>
                      <a:pt x="15118" y="6065"/>
                      <a:pt x="15157" y="6117"/>
                      <a:pt x="15196" y="6149"/>
                    </a:cubicBezTo>
                    <a:cubicBezTo>
                      <a:pt x="15202" y="6154"/>
                      <a:pt x="15209" y="6156"/>
                      <a:pt x="15216" y="6156"/>
                    </a:cubicBezTo>
                    <a:cubicBezTo>
                      <a:pt x="15231" y="6156"/>
                      <a:pt x="15249" y="6149"/>
                      <a:pt x="15267" y="6149"/>
                    </a:cubicBezTo>
                    <a:cubicBezTo>
                      <a:pt x="15294" y="6149"/>
                      <a:pt x="15303" y="6211"/>
                      <a:pt x="15329" y="6238"/>
                    </a:cubicBezTo>
                    <a:cubicBezTo>
                      <a:pt x="15347" y="6273"/>
                      <a:pt x="15374" y="6300"/>
                      <a:pt x="15401" y="6327"/>
                    </a:cubicBezTo>
                    <a:cubicBezTo>
                      <a:pt x="15436" y="6353"/>
                      <a:pt x="15481" y="6380"/>
                      <a:pt x="15508" y="6380"/>
                    </a:cubicBezTo>
                    <a:cubicBezTo>
                      <a:pt x="15510" y="6379"/>
                      <a:pt x="15513" y="6379"/>
                      <a:pt x="15516" y="6379"/>
                    </a:cubicBezTo>
                    <a:cubicBezTo>
                      <a:pt x="15540" y="6379"/>
                      <a:pt x="15565" y="6411"/>
                      <a:pt x="15597" y="6442"/>
                    </a:cubicBezTo>
                    <a:cubicBezTo>
                      <a:pt x="15570" y="6469"/>
                      <a:pt x="15543" y="6460"/>
                      <a:pt x="15614" y="6505"/>
                    </a:cubicBezTo>
                    <a:cubicBezTo>
                      <a:pt x="15659" y="6540"/>
                      <a:pt x="15704" y="6567"/>
                      <a:pt x="15739" y="6585"/>
                    </a:cubicBezTo>
                    <a:cubicBezTo>
                      <a:pt x="15739" y="6585"/>
                      <a:pt x="15828" y="6630"/>
                      <a:pt x="15802" y="6638"/>
                    </a:cubicBezTo>
                    <a:cubicBezTo>
                      <a:pt x="15796" y="6638"/>
                      <a:pt x="15786" y="6633"/>
                      <a:pt x="15775" y="6633"/>
                    </a:cubicBezTo>
                    <a:cubicBezTo>
                      <a:pt x="15768" y="6633"/>
                      <a:pt x="15761" y="6636"/>
                      <a:pt x="15757" y="6647"/>
                    </a:cubicBezTo>
                    <a:cubicBezTo>
                      <a:pt x="15819" y="6701"/>
                      <a:pt x="15810" y="6683"/>
                      <a:pt x="15864" y="6701"/>
                    </a:cubicBezTo>
                    <a:cubicBezTo>
                      <a:pt x="15917" y="6719"/>
                      <a:pt x="15980" y="6754"/>
                      <a:pt x="15980" y="6799"/>
                    </a:cubicBezTo>
                    <a:cubicBezTo>
                      <a:pt x="15980" y="6843"/>
                      <a:pt x="15926" y="6817"/>
                      <a:pt x="15989" y="6906"/>
                    </a:cubicBezTo>
                    <a:cubicBezTo>
                      <a:pt x="16024" y="6968"/>
                      <a:pt x="16060" y="7013"/>
                      <a:pt x="16095" y="7066"/>
                    </a:cubicBezTo>
                    <a:cubicBezTo>
                      <a:pt x="16113" y="7080"/>
                      <a:pt x="16123" y="7085"/>
                      <a:pt x="16130" y="7085"/>
                    </a:cubicBezTo>
                    <a:cubicBezTo>
                      <a:pt x="16145" y="7085"/>
                      <a:pt x="16143" y="7063"/>
                      <a:pt x="16149" y="7057"/>
                    </a:cubicBezTo>
                    <a:cubicBezTo>
                      <a:pt x="16152" y="7054"/>
                      <a:pt x="16157" y="7052"/>
                      <a:pt x="16162" y="7052"/>
                    </a:cubicBezTo>
                    <a:cubicBezTo>
                      <a:pt x="16185" y="7052"/>
                      <a:pt x="16223" y="7081"/>
                      <a:pt x="16238" y="7110"/>
                    </a:cubicBezTo>
                    <a:cubicBezTo>
                      <a:pt x="16246" y="7143"/>
                      <a:pt x="16283" y="7211"/>
                      <a:pt x="16310" y="7211"/>
                    </a:cubicBezTo>
                    <a:cubicBezTo>
                      <a:pt x="16313" y="7211"/>
                      <a:pt x="16316" y="7210"/>
                      <a:pt x="16318" y="7208"/>
                    </a:cubicBezTo>
                    <a:lnTo>
                      <a:pt x="16318" y="7208"/>
                    </a:lnTo>
                    <a:cubicBezTo>
                      <a:pt x="16256" y="7262"/>
                      <a:pt x="16478" y="7396"/>
                      <a:pt x="16523" y="7440"/>
                    </a:cubicBezTo>
                    <a:cubicBezTo>
                      <a:pt x="16568" y="7485"/>
                      <a:pt x="16550" y="7485"/>
                      <a:pt x="16576" y="7529"/>
                    </a:cubicBezTo>
                    <a:cubicBezTo>
                      <a:pt x="16612" y="7574"/>
                      <a:pt x="16648" y="7618"/>
                      <a:pt x="16683" y="7663"/>
                    </a:cubicBezTo>
                    <a:cubicBezTo>
                      <a:pt x="16719" y="7698"/>
                      <a:pt x="16933" y="7912"/>
                      <a:pt x="16897" y="7948"/>
                    </a:cubicBezTo>
                    <a:cubicBezTo>
                      <a:pt x="16934" y="7985"/>
                      <a:pt x="16954" y="8005"/>
                      <a:pt x="16977" y="8005"/>
                    </a:cubicBezTo>
                    <a:cubicBezTo>
                      <a:pt x="16988" y="8005"/>
                      <a:pt x="16999" y="8001"/>
                      <a:pt x="17013" y="7992"/>
                    </a:cubicBezTo>
                    <a:cubicBezTo>
                      <a:pt x="17023" y="7990"/>
                      <a:pt x="17033" y="7989"/>
                      <a:pt x="17043" y="7989"/>
                    </a:cubicBezTo>
                    <a:cubicBezTo>
                      <a:pt x="17074" y="7989"/>
                      <a:pt x="17099" y="8001"/>
                      <a:pt x="17120" y="8028"/>
                    </a:cubicBezTo>
                    <a:cubicBezTo>
                      <a:pt x="17111" y="8055"/>
                      <a:pt x="17102" y="8081"/>
                      <a:pt x="17093" y="8108"/>
                    </a:cubicBezTo>
                    <a:cubicBezTo>
                      <a:pt x="17120" y="8162"/>
                      <a:pt x="17155" y="8215"/>
                      <a:pt x="17209" y="8242"/>
                    </a:cubicBezTo>
                    <a:cubicBezTo>
                      <a:pt x="17253" y="8268"/>
                      <a:pt x="17298" y="8304"/>
                      <a:pt x="17334" y="8340"/>
                    </a:cubicBezTo>
                    <a:cubicBezTo>
                      <a:pt x="17334" y="8349"/>
                      <a:pt x="17334" y="8393"/>
                      <a:pt x="17334" y="8402"/>
                    </a:cubicBezTo>
                    <a:cubicBezTo>
                      <a:pt x="17348" y="8437"/>
                      <a:pt x="17371" y="8445"/>
                      <a:pt x="17397" y="8445"/>
                    </a:cubicBezTo>
                    <a:cubicBezTo>
                      <a:pt x="17417" y="8445"/>
                      <a:pt x="17438" y="8440"/>
                      <a:pt x="17458" y="8440"/>
                    </a:cubicBezTo>
                    <a:cubicBezTo>
                      <a:pt x="17479" y="8440"/>
                      <a:pt x="17498" y="8445"/>
                      <a:pt x="17512" y="8464"/>
                    </a:cubicBezTo>
                    <a:cubicBezTo>
                      <a:pt x="17583" y="8553"/>
                      <a:pt x="17449" y="8518"/>
                      <a:pt x="17485" y="8580"/>
                    </a:cubicBezTo>
                    <a:cubicBezTo>
                      <a:pt x="17538" y="8687"/>
                      <a:pt x="17690" y="8732"/>
                      <a:pt x="17770" y="8803"/>
                    </a:cubicBezTo>
                    <a:cubicBezTo>
                      <a:pt x="17778" y="8811"/>
                      <a:pt x="17905" y="8938"/>
                      <a:pt x="17882" y="8938"/>
                    </a:cubicBezTo>
                    <a:cubicBezTo>
                      <a:pt x="17879" y="8938"/>
                      <a:pt x="17871" y="8935"/>
                      <a:pt x="17859" y="8928"/>
                    </a:cubicBezTo>
                    <a:cubicBezTo>
                      <a:pt x="17825" y="8889"/>
                      <a:pt x="17797" y="8869"/>
                      <a:pt x="17783" y="8869"/>
                    </a:cubicBezTo>
                    <a:cubicBezTo>
                      <a:pt x="17768" y="8869"/>
                      <a:pt x="17769" y="8894"/>
                      <a:pt x="17797" y="8945"/>
                    </a:cubicBezTo>
                    <a:cubicBezTo>
                      <a:pt x="17812" y="8976"/>
                      <a:pt x="17875" y="9048"/>
                      <a:pt x="17909" y="9048"/>
                    </a:cubicBezTo>
                    <a:cubicBezTo>
                      <a:pt x="17914" y="9048"/>
                      <a:pt x="17918" y="9047"/>
                      <a:pt x="17921" y="9043"/>
                    </a:cubicBezTo>
                    <a:cubicBezTo>
                      <a:pt x="17921" y="9035"/>
                      <a:pt x="17921" y="8971"/>
                      <a:pt x="17936" y="8971"/>
                    </a:cubicBezTo>
                    <a:cubicBezTo>
                      <a:pt x="17937" y="8971"/>
                      <a:pt x="17938" y="8972"/>
                      <a:pt x="17939" y="8972"/>
                    </a:cubicBezTo>
                    <a:cubicBezTo>
                      <a:pt x="17939" y="8972"/>
                      <a:pt x="17974" y="9195"/>
                      <a:pt x="18017" y="9195"/>
                    </a:cubicBezTo>
                    <a:cubicBezTo>
                      <a:pt x="18018" y="9195"/>
                      <a:pt x="18019" y="9195"/>
                      <a:pt x="18019" y="9195"/>
                    </a:cubicBezTo>
                    <a:cubicBezTo>
                      <a:pt x="18046" y="9195"/>
                      <a:pt x="18055" y="9168"/>
                      <a:pt x="18091" y="9168"/>
                    </a:cubicBezTo>
                    <a:cubicBezTo>
                      <a:pt x="18126" y="9177"/>
                      <a:pt x="18153" y="9186"/>
                      <a:pt x="18189" y="9213"/>
                    </a:cubicBezTo>
                    <a:cubicBezTo>
                      <a:pt x="18135" y="9248"/>
                      <a:pt x="18108" y="9248"/>
                      <a:pt x="18180" y="9346"/>
                    </a:cubicBezTo>
                    <a:cubicBezTo>
                      <a:pt x="18194" y="9368"/>
                      <a:pt x="18277" y="9453"/>
                      <a:pt x="18310" y="9453"/>
                    </a:cubicBezTo>
                    <a:cubicBezTo>
                      <a:pt x="18317" y="9453"/>
                      <a:pt x="18322" y="9447"/>
                      <a:pt x="18322" y="9435"/>
                    </a:cubicBezTo>
                    <a:lnTo>
                      <a:pt x="18385" y="9524"/>
                    </a:lnTo>
                    <a:cubicBezTo>
                      <a:pt x="18367" y="9533"/>
                      <a:pt x="18331" y="9533"/>
                      <a:pt x="18331" y="9560"/>
                    </a:cubicBezTo>
                    <a:cubicBezTo>
                      <a:pt x="18340" y="9613"/>
                      <a:pt x="18367" y="9658"/>
                      <a:pt x="18402" y="9685"/>
                    </a:cubicBezTo>
                    <a:cubicBezTo>
                      <a:pt x="18474" y="9765"/>
                      <a:pt x="18581" y="9729"/>
                      <a:pt x="18554" y="9854"/>
                    </a:cubicBezTo>
                    <a:cubicBezTo>
                      <a:pt x="18465" y="9907"/>
                      <a:pt x="18616" y="9907"/>
                      <a:pt x="18661" y="9970"/>
                    </a:cubicBezTo>
                    <a:cubicBezTo>
                      <a:pt x="18696" y="10014"/>
                      <a:pt x="18687" y="10112"/>
                      <a:pt x="18732" y="10130"/>
                    </a:cubicBezTo>
                    <a:cubicBezTo>
                      <a:pt x="18741" y="10130"/>
                      <a:pt x="18821" y="10166"/>
                      <a:pt x="18821" y="10166"/>
                    </a:cubicBezTo>
                    <a:cubicBezTo>
                      <a:pt x="18821" y="10219"/>
                      <a:pt x="18777" y="10183"/>
                      <a:pt x="18803" y="10264"/>
                    </a:cubicBezTo>
                    <a:cubicBezTo>
                      <a:pt x="18821" y="10299"/>
                      <a:pt x="18857" y="10379"/>
                      <a:pt x="18892" y="10379"/>
                    </a:cubicBezTo>
                    <a:cubicBezTo>
                      <a:pt x="18928" y="10379"/>
                      <a:pt x="18955" y="10442"/>
                      <a:pt x="18981" y="10486"/>
                    </a:cubicBezTo>
                    <a:cubicBezTo>
                      <a:pt x="19017" y="10531"/>
                      <a:pt x="19062" y="10495"/>
                      <a:pt x="19097" y="10558"/>
                    </a:cubicBezTo>
                    <a:lnTo>
                      <a:pt x="19044" y="10584"/>
                    </a:lnTo>
                    <a:cubicBezTo>
                      <a:pt x="19068" y="10617"/>
                      <a:pt x="19101" y="10665"/>
                      <a:pt x="19127" y="10665"/>
                    </a:cubicBezTo>
                    <a:cubicBezTo>
                      <a:pt x="19129" y="10665"/>
                      <a:pt x="19131" y="10665"/>
                      <a:pt x="19133" y="10664"/>
                    </a:cubicBezTo>
                    <a:cubicBezTo>
                      <a:pt x="19168" y="10673"/>
                      <a:pt x="19186" y="10709"/>
                      <a:pt x="19186" y="10754"/>
                    </a:cubicBezTo>
                    <a:cubicBezTo>
                      <a:pt x="19204" y="10777"/>
                      <a:pt x="19210" y="10785"/>
                      <a:pt x="19220" y="10785"/>
                    </a:cubicBezTo>
                    <a:cubicBezTo>
                      <a:pt x="19225" y="10785"/>
                      <a:pt x="19231" y="10783"/>
                      <a:pt x="19240" y="10780"/>
                    </a:cubicBezTo>
                    <a:cubicBezTo>
                      <a:pt x="19242" y="10778"/>
                      <a:pt x="19245" y="10777"/>
                      <a:pt x="19248" y="10777"/>
                    </a:cubicBezTo>
                    <a:cubicBezTo>
                      <a:pt x="19269" y="10777"/>
                      <a:pt x="19304" y="10821"/>
                      <a:pt x="19320" y="10852"/>
                    </a:cubicBezTo>
                    <a:lnTo>
                      <a:pt x="19231" y="10905"/>
                    </a:lnTo>
                    <a:cubicBezTo>
                      <a:pt x="19233" y="10904"/>
                      <a:pt x="19236" y="10903"/>
                      <a:pt x="19239" y="10903"/>
                    </a:cubicBezTo>
                    <a:cubicBezTo>
                      <a:pt x="19279" y="10903"/>
                      <a:pt x="19366" y="11015"/>
                      <a:pt x="19391" y="11065"/>
                    </a:cubicBezTo>
                    <a:cubicBezTo>
                      <a:pt x="19409" y="11119"/>
                      <a:pt x="19400" y="11145"/>
                      <a:pt x="19418" y="11190"/>
                    </a:cubicBezTo>
                    <a:cubicBezTo>
                      <a:pt x="19516" y="11404"/>
                      <a:pt x="19623" y="11609"/>
                      <a:pt x="19738" y="11813"/>
                    </a:cubicBezTo>
                    <a:cubicBezTo>
                      <a:pt x="19730" y="11831"/>
                      <a:pt x="19730" y="11858"/>
                      <a:pt x="19738" y="11876"/>
                    </a:cubicBezTo>
                    <a:lnTo>
                      <a:pt x="19801" y="11974"/>
                    </a:lnTo>
                    <a:cubicBezTo>
                      <a:pt x="19863" y="12081"/>
                      <a:pt x="19926" y="12188"/>
                      <a:pt x="19988" y="12294"/>
                    </a:cubicBezTo>
                    <a:cubicBezTo>
                      <a:pt x="20068" y="12437"/>
                      <a:pt x="20148" y="12597"/>
                      <a:pt x="20237" y="12740"/>
                    </a:cubicBezTo>
                    <a:cubicBezTo>
                      <a:pt x="20264" y="12793"/>
                      <a:pt x="20300" y="12838"/>
                      <a:pt x="20344" y="12882"/>
                    </a:cubicBezTo>
                    <a:cubicBezTo>
                      <a:pt x="20362" y="12891"/>
                      <a:pt x="20380" y="12954"/>
                      <a:pt x="20398" y="12980"/>
                    </a:cubicBezTo>
                    <a:cubicBezTo>
                      <a:pt x="20388" y="12965"/>
                      <a:pt x="20375" y="12953"/>
                      <a:pt x="20369" y="12953"/>
                    </a:cubicBezTo>
                    <a:cubicBezTo>
                      <a:pt x="20364" y="12953"/>
                      <a:pt x="20363" y="12961"/>
                      <a:pt x="20371" y="12980"/>
                    </a:cubicBezTo>
                    <a:cubicBezTo>
                      <a:pt x="20389" y="13078"/>
                      <a:pt x="20442" y="13167"/>
                      <a:pt x="20478" y="13256"/>
                    </a:cubicBezTo>
                    <a:cubicBezTo>
                      <a:pt x="20496" y="13301"/>
                      <a:pt x="20522" y="13408"/>
                      <a:pt x="20558" y="13426"/>
                    </a:cubicBezTo>
                    <a:cubicBezTo>
                      <a:pt x="20562" y="13428"/>
                      <a:pt x="20567" y="13429"/>
                      <a:pt x="20571" y="13429"/>
                    </a:cubicBezTo>
                    <a:cubicBezTo>
                      <a:pt x="20602" y="13429"/>
                      <a:pt x="20631" y="13381"/>
                      <a:pt x="20647" y="13381"/>
                    </a:cubicBezTo>
                    <a:cubicBezTo>
                      <a:pt x="20674" y="13426"/>
                      <a:pt x="20647" y="13479"/>
                      <a:pt x="20594" y="13506"/>
                    </a:cubicBezTo>
                    <a:cubicBezTo>
                      <a:pt x="20558" y="13524"/>
                      <a:pt x="20602" y="13595"/>
                      <a:pt x="20629" y="13666"/>
                    </a:cubicBezTo>
                    <a:cubicBezTo>
                      <a:pt x="20665" y="13764"/>
                      <a:pt x="20692" y="13871"/>
                      <a:pt x="20718" y="13969"/>
                    </a:cubicBezTo>
                    <a:cubicBezTo>
                      <a:pt x="20718" y="13987"/>
                      <a:pt x="20709" y="14022"/>
                      <a:pt x="20718" y="14031"/>
                    </a:cubicBezTo>
                    <a:cubicBezTo>
                      <a:pt x="20736" y="14067"/>
                      <a:pt x="20763" y="14103"/>
                      <a:pt x="20790" y="14129"/>
                    </a:cubicBezTo>
                    <a:cubicBezTo>
                      <a:pt x="20843" y="14210"/>
                      <a:pt x="20816" y="14343"/>
                      <a:pt x="20834" y="14432"/>
                    </a:cubicBezTo>
                    <a:cubicBezTo>
                      <a:pt x="20843" y="14495"/>
                      <a:pt x="20879" y="14548"/>
                      <a:pt x="20941" y="14575"/>
                    </a:cubicBezTo>
                    <a:cubicBezTo>
                      <a:pt x="21021" y="14646"/>
                      <a:pt x="20914" y="14646"/>
                      <a:pt x="20896" y="14655"/>
                    </a:cubicBezTo>
                    <a:cubicBezTo>
                      <a:pt x="20861" y="14682"/>
                      <a:pt x="20959" y="14771"/>
                      <a:pt x="20968" y="14788"/>
                    </a:cubicBezTo>
                    <a:cubicBezTo>
                      <a:pt x="21021" y="14860"/>
                      <a:pt x="20950" y="14895"/>
                      <a:pt x="20941" y="14958"/>
                    </a:cubicBezTo>
                    <a:cubicBezTo>
                      <a:pt x="20941" y="15038"/>
                      <a:pt x="20950" y="15118"/>
                      <a:pt x="20977" y="15189"/>
                    </a:cubicBezTo>
                    <a:cubicBezTo>
                      <a:pt x="20994" y="15234"/>
                      <a:pt x="21039" y="15492"/>
                      <a:pt x="20985" y="15492"/>
                    </a:cubicBezTo>
                    <a:cubicBezTo>
                      <a:pt x="20985" y="15554"/>
                      <a:pt x="20994" y="15617"/>
                      <a:pt x="21012" y="15670"/>
                    </a:cubicBezTo>
                    <a:cubicBezTo>
                      <a:pt x="21030" y="15884"/>
                      <a:pt x="21039" y="16107"/>
                      <a:pt x="21030" y="16321"/>
                    </a:cubicBezTo>
                    <a:cubicBezTo>
                      <a:pt x="21030" y="16385"/>
                      <a:pt x="21030" y="16463"/>
                      <a:pt x="21069" y="16485"/>
                    </a:cubicBezTo>
                    <a:lnTo>
                      <a:pt x="21069" y="16485"/>
                    </a:lnTo>
                    <a:cubicBezTo>
                      <a:pt x="21059" y="16481"/>
                      <a:pt x="21049" y="16479"/>
                      <a:pt x="21039" y="16479"/>
                    </a:cubicBezTo>
                    <a:cubicBezTo>
                      <a:pt x="21023" y="16479"/>
                      <a:pt x="21008" y="16485"/>
                      <a:pt x="20994" y="16508"/>
                    </a:cubicBezTo>
                    <a:cubicBezTo>
                      <a:pt x="20968" y="16552"/>
                      <a:pt x="20994" y="16570"/>
                      <a:pt x="20985" y="16606"/>
                    </a:cubicBezTo>
                    <a:cubicBezTo>
                      <a:pt x="20977" y="16632"/>
                      <a:pt x="20968" y="16650"/>
                      <a:pt x="20959" y="16677"/>
                    </a:cubicBezTo>
                    <a:cubicBezTo>
                      <a:pt x="20914" y="16775"/>
                      <a:pt x="20888" y="16873"/>
                      <a:pt x="20861" y="16971"/>
                    </a:cubicBezTo>
                    <a:cubicBezTo>
                      <a:pt x="20852" y="17051"/>
                      <a:pt x="20834" y="17131"/>
                      <a:pt x="20798" y="17211"/>
                    </a:cubicBezTo>
                    <a:cubicBezTo>
                      <a:pt x="20834" y="17274"/>
                      <a:pt x="20905" y="17265"/>
                      <a:pt x="20932" y="17336"/>
                    </a:cubicBezTo>
                    <a:cubicBezTo>
                      <a:pt x="20938" y="17349"/>
                      <a:pt x="20881" y="17407"/>
                      <a:pt x="20842" y="17407"/>
                    </a:cubicBezTo>
                    <a:cubicBezTo>
                      <a:pt x="20826" y="17407"/>
                      <a:pt x="20812" y="17397"/>
                      <a:pt x="20807" y="17372"/>
                    </a:cubicBezTo>
                    <a:cubicBezTo>
                      <a:pt x="20804" y="17333"/>
                      <a:pt x="20795" y="17316"/>
                      <a:pt x="20782" y="17316"/>
                    </a:cubicBezTo>
                    <a:cubicBezTo>
                      <a:pt x="20763" y="17316"/>
                      <a:pt x="20736" y="17354"/>
                      <a:pt x="20709" y="17407"/>
                    </a:cubicBezTo>
                    <a:cubicBezTo>
                      <a:pt x="20683" y="17452"/>
                      <a:pt x="20665" y="17496"/>
                      <a:pt x="20656" y="17550"/>
                    </a:cubicBezTo>
                    <a:cubicBezTo>
                      <a:pt x="20656" y="17576"/>
                      <a:pt x="20674" y="17576"/>
                      <a:pt x="20638" y="17612"/>
                    </a:cubicBezTo>
                    <a:cubicBezTo>
                      <a:pt x="20607" y="17650"/>
                      <a:pt x="20497" y="17735"/>
                      <a:pt x="20456" y="17735"/>
                    </a:cubicBezTo>
                    <a:cubicBezTo>
                      <a:pt x="20450" y="17735"/>
                      <a:pt x="20445" y="17733"/>
                      <a:pt x="20442" y="17728"/>
                    </a:cubicBezTo>
                    <a:lnTo>
                      <a:pt x="20442" y="17728"/>
                    </a:lnTo>
                    <a:cubicBezTo>
                      <a:pt x="20460" y="17781"/>
                      <a:pt x="20433" y="17799"/>
                      <a:pt x="20380" y="17870"/>
                    </a:cubicBezTo>
                    <a:cubicBezTo>
                      <a:pt x="20335" y="17933"/>
                      <a:pt x="20300" y="17986"/>
                      <a:pt x="20264" y="18057"/>
                    </a:cubicBezTo>
                    <a:cubicBezTo>
                      <a:pt x="20255" y="18066"/>
                      <a:pt x="20228" y="18146"/>
                      <a:pt x="20219" y="18146"/>
                    </a:cubicBezTo>
                    <a:cubicBezTo>
                      <a:pt x="20202" y="18146"/>
                      <a:pt x="20148" y="18146"/>
                      <a:pt x="20130" y="18164"/>
                    </a:cubicBezTo>
                    <a:cubicBezTo>
                      <a:pt x="20086" y="18200"/>
                      <a:pt x="20077" y="18244"/>
                      <a:pt x="20032" y="18280"/>
                    </a:cubicBezTo>
                    <a:cubicBezTo>
                      <a:pt x="19988" y="18316"/>
                      <a:pt x="19943" y="18360"/>
                      <a:pt x="19890" y="18387"/>
                    </a:cubicBezTo>
                    <a:cubicBezTo>
                      <a:pt x="19801" y="18396"/>
                      <a:pt x="19828" y="18467"/>
                      <a:pt x="19836" y="18503"/>
                    </a:cubicBezTo>
                    <a:cubicBezTo>
                      <a:pt x="19845" y="18529"/>
                      <a:pt x="19810" y="18556"/>
                      <a:pt x="19765" y="18583"/>
                    </a:cubicBezTo>
                    <a:cubicBezTo>
                      <a:pt x="19750" y="18552"/>
                      <a:pt x="19743" y="18533"/>
                      <a:pt x="19721" y="18533"/>
                    </a:cubicBezTo>
                    <a:cubicBezTo>
                      <a:pt x="19705" y="18533"/>
                      <a:pt x="19682" y="18543"/>
                      <a:pt x="19641" y="18565"/>
                    </a:cubicBezTo>
                    <a:cubicBezTo>
                      <a:pt x="19471" y="18663"/>
                      <a:pt x="19293" y="18743"/>
                      <a:pt x="19106" y="18815"/>
                    </a:cubicBezTo>
                    <a:cubicBezTo>
                      <a:pt x="19088" y="18823"/>
                      <a:pt x="18883" y="18886"/>
                      <a:pt x="18928" y="18895"/>
                    </a:cubicBezTo>
                    <a:cubicBezTo>
                      <a:pt x="18990" y="18921"/>
                      <a:pt x="18866" y="18957"/>
                      <a:pt x="18821" y="18957"/>
                    </a:cubicBezTo>
                    <a:cubicBezTo>
                      <a:pt x="18777" y="18957"/>
                      <a:pt x="18803" y="18930"/>
                      <a:pt x="18768" y="18921"/>
                    </a:cubicBezTo>
                    <a:cubicBezTo>
                      <a:pt x="18732" y="18921"/>
                      <a:pt x="18705" y="18930"/>
                      <a:pt x="18679" y="18939"/>
                    </a:cubicBezTo>
                    <a:cubicBezTo>
                      <a:pt x="18625" y="18948"/>
                      <a:pt x="18474" y="18966"/>
                      <a:pt x="18438" y="19002"/>
                    </a:cubicBezTo>
                    <a:cubicBezTo>
                      <a:pt x="18402" y="19037"/>
                      <a:pt x="18358" y="19019"/>
                      <a:pt x="18296" y="19037"/>
                    </a:cubicBezTo>
                    <a:cubicBezTo>
                      <a:pt x="18260" y="19055"/>
                      <a:pt x="18224" y="19100"/>
                      <a:pt x="18206" y="19100"/>
                    </a:cubicBezTo>
                    <a:cubicBezTo>
                      <a:pt x="18203" y="19101"/>
                      <a:pt x="18201" y="19101"/>
                      <a:pt x="18198" y="19101"/>
                    </a:cubicBezTo>
                    <a:cubicBezTo>
                      <a:pt x="18176" y="19101"/>
                      <a:pt x="18160" y="19073"/>
                      <a:pt x="18144" y="19073"/>
                    </a:cubicBezTo>
                    <a:cubicBezTo>
                      <a:pt x="18108" y="19062"/>
                      <a:pt x="18068" y="19058"/>
                      <a:pt x="18029" y="19058"/>
                    </a:cubicBezTo>
                    <a:cubicBezTo>
                      <a:pt x="18001" y="19058"/>
                      <a:pt x="17974" y="19060"/>
                      <a:pt x="17948" y="19064"/>
                    </a:cubicBezTo>
                    <a:lnTo>
                      <a:pt x="17627" y="19091"/>
                    </a:lnTo>
                    <a:cubicBezTo>
                      <a:pt x="17565" y="19091"/>
                      <a:pt x="17547" y="19117"/>
                      <a:pt x="17547" y="19144"/>
                    </a:cubicBezTo>
                    <a:cubicBezTo>
                      <a:pt x="17474" y="19184"/>
                      <a:pt x="17602" y="19241"/>
                      <a:pt x="17691" y="19241"/>
                    </a:cubicBezTo>
                    <a:cubicBezTo>
                      <a:pt x="17741" y="19241"/>
                      <a:pt x="17778" y="19224"/>
                      <a:pt x="17763" y="19175"/>
                    </a:cubicBezTo>
                    <a:lnTo>
                      <a:pt x="17763" y="19175"/>
                    </a:lnTo>
                    <a:cubicBezTo>
                      <a:pt x="17784" y="19205"/>
                      <a:pt x="18022" y="19190"/>
                      <a:pt x="18073" y="19224"/>
                    </a:cubicBezTo>
                    <a:cubicBezTo>
                      <a:pt x="18089" y="19235"/>
                      <a:pt x="18100" y="19239"/>
                      <a:pt x="18108" y="19239"/>
                    </a:cubicBezTo>
                    <a:cubicBezTo>
                      <a:pt x="18126" y="19239"/>
                      <a:pt x="18131" y="19219"/>
                      <a:pt x="18162" y="19206"/>
                    </a:cubicBezTo>
                    <a:cubicBezTo>
                      <a:pt x="18206" y="19198"/>
                      <a:pt x="18269" y="19189"/>
                      <a:pt x="18313" y="19180"/>
                    </a:cubicBezTo>
                    <a:cubicBezTo>
                      <a:pt x="18554" y="19117"/>
                      <a:pt x="18812" y="19064"/>
                      <a:pt x="19053" y="19002"/>
                    </a:cubicBezTo>
                    <a:cubicBezTo>
                      <a:pt x="19204" y="18966"/>
                      <a:pt x="19551" y="18877"/>
                      <a:pt x="19498" y="18752"/>
                    </a:cubicBezTo>
                    <a:cubicBezTo>
                      <a:pt x="19498" y="18744"/>
                      <a:pt x="19491" y="18670"/>
                      <a:pt x="19509" y="18670"/>
                    </a:cubicBezTo>
                    <a:cubicBezTo>
                      <a:pt x="19511" y="18670"/>
                      <a:pt x="19513" y="18670"/>
                      <a:pt x="19516" y="18672"/>
                    </a:cubicBezTo>
                    <a:cubicBezTo>
                      <a:pt x="19551" y="18681"/>
                      <a:pt x="19587" y="18690"/>
                      <a:pt x="19596" y="18717"/>
                    </a:cubicBezTo>
                    <a:cubicBezTo>
                      <a:pt x="19632" y="18761"/>
                      <a:pt x="19676" y="18806"/>
                      <a:pt x="19721" y="18841"/>
                    </a:cubicBezTo>
                    <a:cubicBezTo>
                      <a:pt x="19730" y="18823"/>
                      <a:pt x="19712" y="18815"/>
                      <a:pt x="19747" y="18788"/>
                    </a:cubicBezTo>
                    <a:cubicBezTo>
                      <a:pt x="19774" y="18761"/>
                      <a:pt x="19810" y="18743"/>
                      <a:pt x="19845" y="18717"/>
                    </a:cubicBezTo>
                    <a:cubicBezTo>
                      <a:pt x="19886" y="18689"/>
                      <a:pt x="19948" y="18651"/>
                      <a:pt x="19983" y="18651"/>
                    </a:cubicBezTo>
                    <a:cubicBezTo>
                      <a:pt x="19992" y="18651"/>
                      <a:pt x="20000" y="18654"/>
                      <a:pt x="20004" y="18660"/>
                    </a:cubicBezTo>
                    <a:lnTo>
                      <a:pt x="20004" y="18660"/>
                    </a:lnTo>
                    <a:cubicBezTo>
                      <a:pt x="19965" y="18591"/>
                      <a:pt x="20112" y="18564"/>
                      <a:pt x="20095" y="18494"/>
                    </a:cubicBezTo>
                    <a:cubicBezTo>
                      <a:pt x="20086" y="18458"/>
                      <a:pt x="20077" y="18369"/>
                      <a:pt x="20175" y="18369"/>
                    </a:cubicBezTo>
                    <a:cubicBezTo>
                      <a:pt x="20176" y="18369"/>
                      <a:pt x="20177" y="18369"/>
                      <a:pt x="20178" y="18369"/>
                    </a:cubicBezTo>
                    <a:lnTo>
                      <a:pt x="20178" y="18369"/>
                    </a:lnTo>
                    <a:cubicBezTo>
                      <a:pt x="20143" y="18386"/>
                      <a:pt x="20125" y="18445"/>
                      <a:pt x="20151" y="18445"/>
                    </a:cubicBezTo>
                    <a:cubicBezTo>
                      <a:pt x="20160" y="18445"/>
                      <a:pt x="20174" y="18439"/>
                      <a:pt x="20193" y="18423"/>
                    </a:cubicBezTo>
                    <a:cubicBezTo>
                      <a:pt x="20210" y="18414"/>
                      <a:pt x="20228" y="18405"/>
                      <a:pt x="20237" y="18388"/>
                    </a:cubicBezTo>
                    <a:lnTo>
                      <a:pt x="20237" y="18388"/>
                    </a:lnTo>
                    <a:cubicBezTo>
                      <a:pt x="20239" y="18388"/>
                      <a:pt x="20241" y="18388"/>
                      <a:pt x="20243" y="18388"/>
                    </a:cubicBezTo>
                    <a:cubicBezTo>
                      <a:pt x="20252" y="18388"/>
                      <a:pt x="20265" y="18385"/>
                      <a:pt x="20282" y="18378"/>
                    </a:cubicBezTo>
                    <a:cubicBezTo>
                      <a:pt x="20326" y="18360"/>
                      <a:pt x="20362" y="18325"/>
                      <a:pt x="20353" y="18289"/>
                    </a:cubicBezTo>
                    <a:cubicBezTo>
                      <a:pt x="20344" y="18262"/>
                      <a:pt x="20362" y="18253"/>
                      <a:pt x="20415" y="18209"/>
                    </a:cubicBezTo>
                    <a:cubicBezTo>
                      <a:pt x="20421" y="18200"/>
                      <a:pt x="20425" y="18197"/>
                      <a:pt x="20429" y="18197"/>
                    </a:cubicBezTo>
                    <a:cubicBezTo>
                      <a:pt x="20435" y="18197"/>
                      <a:pt x="20439" y="18209"/>
                      <a:pt x="20451" y="18209"/>
                    </a:cubicBezTo>
                    <a:cubicBezTo>
                      <a:pt x="20531" y="18209"/>
                      <a:pt x="20558" y="17995"/>
                      <a:pt x="20656" y="17951"/>
                    </a:cubicBezTo>
                    <a:cubicBezTo>
                      <a:pt x="20700" y="17897"/>
                      <a:pt x="20683" y="17772"/>
                      <a:pt x="20709" y="17763"/>
                    </a:cubicBezTo>
                    <a:cubicBezTo>
                      <a:pt x="20736" y="17755"/>
                      <a:pt x="20781" y="17763"/>
                      <a:pt x="20790" y="17737"/>
                    </a:cubicBezTo>
                    <a:cubicBezTo>
                      <a:pt x="20798" y="17692"/>
                      <a:pt x="20754" y="17701"/>
                      <a:pt x="20763" y="17648"/>
                    </a:cubicBezTo>
                    <a:cubicBezTo>
                      <a:pt x="20763" y="17648"/>
                      <a:pt x="20888" y="17639"/>
                      <a:pt x="20888" y="17639"/>
                    </a:cubicBezTo>
                    <a:cubicBezTo>
                      <a:pt x="20861" y="17559"/>
                      <a:pt x="20888" y="17470"/>
                      <a:pt x="20941" y="17416"/>
                    </a:cubicBezTo>
                    <a:cubicBezTo>
                      <a:pt x="20985" y="17372"/>
                      <a:pt x="21012" y="17318"/>
                      <a:pt x="21030" y="17265"/>
                    </a:cubicBezTo>
                    <a:cubicBezTo>
                      <a:pt x="21037" y="17252"/>
                      <a:pt x="21038" y="17210"/>
                      <a:pt x="21032" y="17210"/>
                    </a:cubicBezTo>
                    <a:cubicBezTo>
                      <a:pt x="21030" y="17210"/>
                      <a:pt x="21027" y="17213"/>
                      <a:pt x="21024" y="17222"/>
                    </a:cubicBezTo>
                    <a:lnTo>
                      <a:pt x="21024" y="17222"/>
                    </a:lnTo>
                    <a:lnTo>
                      <a:pt x="21066" y="17104"/>
                    </a:lnTo>
                    <a:cubicBezTo>
                      <a:pt x="21079" y="17064"/>
                      <a:pt x="21079" y="17060"/>
                      <a:pt x="21076" y="17060"/>
                    </a:cubicBezTo>
                    <a:cubicBezTo>
                      <a:pt x="21075" y="17060"/>
                      <a:pt x="21073" y="17060"/>
                      <a:pt x="21072" y="17060"/>
                    </a:cubicBezTo>
                    <a:cubicBezTo>
                      <a:pt x="21069" y="17060"/>
                      <a:pt x="21066" y="17058"/>
                      <a:pt x="21066" y="17042"/>
                    </a:cubicBezTo>
                    <a:cubicBezTo>
                      <a:pt x="21083" y="16971"/>
                      <a:pt x="21110" y="16899"/>
                      <a:pt x="21146" y="16837"/>
                    </a:cubicBezTo>
                    <a:cubicBezTo>
                      <a:pt x="21173" y="16766"/>
                      <a:pt x="21190" y="16704"/>
                      <a:pt x="21190" y="16632"/>
                    </a:cubicBezTo>
                    <a:cubicBezTo>
                      <a:pt x="21173" y="16588"/>
                      <a:pt x="21110" y="16606"/>
                      <a:pt x="21181" y="16516"/>
                    </a:cubicBezTo>
                    <a:cubicBezTo>
                      <a:pt x="21219" y="16494"/>
                      <a:pt x="21257" y="16400"/>
                      <a:pt x="21224" y="16400"/>
                    </a:cubicBezTo>
                    <a:cubicBezTo>
                      <a:pt x="21218" y="16400"/>
                      <a:pt x="21210" y="16403"/>
                      <a:pt x="21199" y="16410"/>
                    </a:cubicBezTo>
                    <a:cubicBezTo>
                      <a:pt x="21146" y="16401"/>
                      <a:pt x="21146" y="16321"/>
                      <a:pt x="21181" y="16249"/>
                    </a:cubicBezTo>
                    <a:cubicBezTo>
                      <a:pt x="21208" y="16205"/>
                      <a:pt x="21253" y="16205"/>
                      <a:pt x="21235" y="16098"/>
                    </a:cubicBezTo>
                    <a:cubicBezTo>
                      <a:pt x="21217" y="16044"/>
                      <a:pt x="21199" y="15991"/>
                      <a:pt x="21181" y="15937"/>
                    </a:cubicBezTo>
                    <a:cubicBezTo>
                      <a:pt x="21196" y="15937"/>
                      <a:pt x="21222" y="16003"/>
                      <a:pt x="21241" y="16003"/>
                    </a:cubicBezTo>
                    <a:cubicBezTo>
                      <a:pt x="21245" y="16003"/>
                      <a:pt x="21249" y="15999"/>
                      <a:pt x="21253" y="15991"/>
                    </a:cubicBezTo>
                    <a:cubicBezTo>
                      <a:pt x="21262" y="15946"/>
                      <a:pt x="21217" y="15840"/>
                      <a:pt x="21208" y="15813"/>
                    </a:cubicBezTo>
                    <a:cubicBezTo>
                      <a:pt x="21199" y="15750"/>
                      <a:pt x="21208" y="15679"/>
                      <a:pt x="21226" y="15617"/>
                    </a:cubicBezTo>
                    <a:cubicBezTo>
                      <a:pt x="21244" y="15572"/>
                      <a:pt x="21253" y="15519"/>
                      <a:pt x="21244" y="15465"/>
                    </a:cubicBezTo>
                    <a:cubicBezTo>
                      <a:pt x="21244" y="15394"/>
                      <a:pt x="21235" y="15323"/>
                      <a:pt x="21217" y="15252"/>
                    </a:cubicBezTo>
                    <a:cubicBezTo>
                      <a:pt x="21190" y="15180"/>
                      <a:pt x="21146" y="15154"/>
                      <a:pt x="21173" y="15109"/>
                    </a:cubicBezTo>
                    <a:cubicBezTo>
                      <a:pt x="21208" y="15038"/>
                      <a:pt x="21208" y="14958"/>
                      <a:pt x="21181" y="14886"/>
                    </a:cubicBezTo>
                    <a:cubicBezTo>
                      <a:pt x="21171" y="14854"/>
                      <a:pt x="21157" y="14848"/>
                      <a:pt x="21142" y="14848"/>
                    </a:cubicBezTo>
                    <a:cubicBezTo>
                      <a:pt x="21132" y="14848"/>
                      <a:pt x="21121" y="14851"/>
                      <a:pt x="21110" y="14851"/>
                    </a:cubicBezTo>
                    <a:cubicBezTo>
                      <a:pt x="21199" y="14842"/>
                      <a:pt x="21128" y="14619"/>
                      <a:pt x="21075" y="14566"/>
                    </a:cubicBezTo>
                    <a:cubicBezTo>
                      <a:pt x="21048" y="14530"/>
                      <a:pt x="21039" y="14477"/>
                      <a:pt x="21057" y="14432"/>
                    </a:cubicBezTo>
                    <a:cubicBezTo>
                      <a:pt x="21059" y="14430"/>
                      <a:pt x="21062" y="14428"/>
                      <a:pt x="21065" y="14428"/>
                    </a:cubicBezTo>
                    <a:cubicBezTo>
                      <a:pt x="21075" y="14428"/>
                      <a:pt x="21085" y="14445"/>
                      <a:pt x="21093" y="14445"/>
                    </a:cubicBezTo>
                    <a:cubicBezTo>
                      <a:pt x="21096" y="14445"/>
                      <a:pt x="21099" y="14442"/>
                      <a:pt x="21101" y="14432"/>
                    </a:cubicBezTo>
                    <a:cubicBezTo>
                      <a:pt x="21110" y="14405"/>
                      <a:pt x="21075" y="14370"/>
                      <a:pt x="21066" y="14352"/>
                    </a:cubicBezTo>
                    <a:cubicBezTo>
                      <a:pt x="21030" y="14290"/>
                      <a:pt x="21021" y="14227"/>
                      <a:pt x="21030" y="14165"/>
                    </a:cubicBezTo>
                    <a:cubicBezTo>
                      <a:pt x="21075" y="14147"/>
                      <a:pt x="20977" y="14076"/>
                      <a:pt x="20968" y="14040"/>
                    </a:cubicBezTo>
                    <a:cubicBezTo>
                      <a:pt x="20941" y="13951"/>
                      <a:pt x="20914" y="13871"/>
                      <a:pt x="20870" y="13791"/>
                    </a:cubicBezTo>
                    <a:cubicBezTo>
                      <a:pt x="20834" y="13720"/>
                      <a:pt x="20798" y="13648"/>
                      <a:pt x="20790" y="13568"/>
                    </a:cubicBezTo>
                    <a:cubicBezTo>
                      <a:pt x="20772" y="13461"/>
                      <a:pt x="20736" y="13363"/>
                      <a:pt x="20683" y="13283"/>
                    </a:cubicBezTo>
                    <a:cubicBezTo>
                      <a:pt x="20656" y="13256"/>
                      <a:pt x="20683" y="13203"/>
                      <a:pt x="20683" y="13167"/>
                    </a:cubicBezTo>
                    <a:cubicBezTo>
                      <a:pt x="20683" y="13114"/>
                      <a:pt x="20638" y="13105"/>
                      <a:pt x="20620" y="13060"/>
                    </a:cubicBezTo>
                    <a:cubicBezTo>
                      <a:pt x="20594" y="13007"/>
                      <a:pt x="20567" y="12927"/>
                      <a:pt x="20540" y="12873"/>
                    </a:cubicBezTo>
                    <a:cubicBezTo>
                      <a:pt x="20505" y="12820"/>
                      <a:pt x="20487" y="12847"/>
                      <a:pt x="20478" y="12767"/>
                    </a:cubicBezTo>
                    <a:cubicBezTo>
                      <a:pt x="20470" y="12686"/>
                      <a:pt x="20440" y="12539"/>
                      <a:pt x="20374" y="12539"/>
                    </a:cubicBezTo>
                    <a:cubicBezTo>
                      <a:pt x="20368" y="12539"/>
                      <a:pt x="20361" y="12541"/>
                      <a:pt x="20353" y="12544"/>
                    </a:cubicBezTo>
                    <a:cubicBezTo>
                      <a:pt x="20433" y="12499"/>
                      <a:pt x="20228" y="12125"/>
                      <a:pt x="20148" y="12072"/>
                    </a:cubicBezTo>
                    <a:cubicBezTo>
                      <a:pt x="20095" y="12018"/>
                      <a:pt x="20175" y="11867"/>
                      <a:pt x="20059" y="11831"/>
                    </a:cubicBezTo>
                    <a:cubicBezTo>
                      <a:pt x="20015" y="11813"/>
                      <a:pt x="19961" y="11822"/>
                      <a:pt x="19961" y="11724"/>
                    </a:cubicBezTo>
                    <a:cubicBezTo>
                      <a:pt x="19934" y="11671"/>
                      <a:pt x="19899" y="11626"/>
                      <a:pt x="19863" y="11573"/>
                    </a:cubicBezTo>
                    <a:lnTo>
                      <a:pt x="19863" y="11573"/>
                    </a:lnTo>
                    <a:cubicBezTo>
                      <a:pt x="19863" y="11573"/>
                      <a:pt x="19880" y="11586"/>
                      <a:pt x="19891" y="11586"/>
                    </a:cubicBezTo>
                    <a:cubicBezTo>
                      <a:pt x="19898" y="11586"/>
                      <a:pt x="19902" y="11581"/>
                      <a:pt x="19899" y="11564"/>
                    </a:cubicBezTo>
                    <a:cubicBezTo>
                      <a:pt x="19881" y="11528"/>
                      <a:pt x="19863" y="11493"/>
                      <a:pt x="19845" y="11457"/>
                    </a:cubicBezTo>
                    <a:cubicBezTo>
                      <a:pt x="19810" y="11359"/>
                      <a:pt x="19774" y="11270"/>
                      <a:pt x="19721" y="11190"/>
                    </a:cubicBezTo>
                    <a:lnTo>
                      <a:pt x="19721" y="11190"/>
                    </a:lnTo>
                    <a:cubicBezTo>
                      <a:pt x="19743" y="11256"/>
                      <a:pt x="19711" y="11315"/>
                      <a:pt x="19659" y="11315"/>
                    </a:cubicBezTo>
                    <a:cubicBezTo>
                      <a:pt x="19648" y="11315"/>
                      <a:pt x="19636" y="11312"/>
                      <a:pt x="19623" y="11306"/>
                    </a:cubicBezTo>
                    <a:cubicBezTo>
                      <a:pt x="19578" y="11226"/>
                      <a:pt x="19658" y="11243"/>
                      <a:pt x="19676" y="11235"/>
                    </a:cubicBezTo>
                    <a:cubicBezTo>
                      <a:pt x="19694" y="11235"/>
                      <a:pt x="19623" y="11137"/>
                      <a:pt x="19605" y="11101"/>
                    </a:cubicBezTo>
                    <a:cubicBezTo>
                      <a:pt x="19596" y="11065"/>
                      <a:pt x="19605" y="10985"/>
                      <a:pt x="19578" y="10967"/>
                    </a:cubicBezTo>
                    <a:cubicBezTo>
                      <a:pt x="19551" y="10958"/>
                      <a:pt x="19525" y="10967"/>
                      <a:pt x="19507" y="10914"/>
                    </a:cubicBezTo>
                    <a:cubicBezTo>
                      <a:pt x="19480" y="10834"/>
                      <a:pt x="19453" y="10762"/>
                      <a:pt x="19418" y="10691"/>
                    </a:cubicBezTo>
                    <a:cubicBezTo>
                      <a:pt x="19418" y="10698"/>
                      <a:pt x="19416" y="10701"/>
                      <a:pt x="19413" y="10701"/>
                    </a:cubicBezTo>
                    <a:cubicBezTo>
                      <a:pt x="19383" y="10701"/>
                      <a:pt x="19219" y="10413"/>
                      <a:pt x="19186" y="10388"/>
                    </a:cubicBezTo>
                    <a:cubicBezTo>
                      <a:pt x="19181" y="10384"/>
                      <a:pt x="19177" y="10383"/>
                      <a:pt x="19173" y="10383"/>
                    </a:cubicBezTo>
                    <a:cubicBezTo>
                      <a:pt x="19156" y="10383"/>
                      <a:pt x="19153" y="10421"/>
                      <a:pt x="19131" y="10421"/>
                    </a:cubicBezTo>
                    <a:cubicBezTo>
                      <a:pt x="19127" y="10421"/>
                      <a:pt x="19122" y="10419"/>
                      <a:pt x="19115" y="10415"/>
                    </a:cubicBezTo>
                    <a:cubicBezTo>
                      <a:pt x="19070" y="10388"/>
                      <a:pt x="19115" y="10317"/>
                      <a:pt x="19124" y="10308"/>
                    </a:cubicBezTo>
                    <a:lnTo>
                      <a:pt x="19124" y="10308"/>
                    </a:lnTo>
                    <a:cubicBezTo>
                      <a:pt x="19119" y="10310"/>
                      <a:pt x="19114" y="10310"/>
                      <a:pt x="19110" y="10310"/>
                    </a:cubicBezTo>
                    <a:cubicBezTo>
                      <a:pt x="19086" y="10310"/>
                      <a:pt x="19060" y="10293"/>
                      <a:pt x="19053" y="10264"/>
                    </a:cubicBezTo>
                    <a:cubicBezTo>
                      <a:pt x="19044" y="10219"/>
                      <a:pt x="19088" y="10219"/>
                      <a:pt x="19079" y="10183"/>
                    </a:cubicBezTo>
                    <a:cubicBezTo>
                      <a:pt x="19062" y="10139"/>
                      <a:pt x="18981" y="10175"/>
                      <a:pt x="18946" y="10103"/>
                    </a:cubicBezTo>
                    <a:cubicBezTo>
                      <a:pt x="18937" y="10087"/>
                      <a:pt x="18937" y="9977"/>
                      <a:pt x="18915" y="9977"/>
                    </a:cubicBezTo>
                    <a:cubicBezTo>
                      <a:pt x="18914" y="9977"/>
                      <a:pt x="18912" y="9977"/>
                      <a:pt x="18910" y="9979"/>
                    </a:cubicBezTo>
                    <a:cubicBezTo>
                      <a:pt x="18890" y="9992"/>
                      <a:pt x="18900" y="10015"/>
                      <a:pt x="18888" y="10015"/>
                    </a:cubicBezTo>
                    <a:cubicBezTo>
                      <a:pt x="18884" y="10015"/>
                      <a:pt x="18877" y="10012"/>
                      <a:pt x="18866" y="10005"/>
                    </a:cubicBezTo>
                    <a:cubicBezTo>
                      <a:pt x="18848" y="9988"/>
                      <a:pt x="18839" y="9970"/>
                      <a:pt x="18839" y="9952"/>
                    </a:cubicBezTo>
                    <a:cubicBezTo>
                      <a:pt x="18821" y="9907"/>
                      <a:pt x="18910" y="9916"/>
                      <a:pt x="18874" y="9863"/>
                    </a:cubicBezTo>
                    <a:cubicBezTo>
                      <a:pt x="18848" y="9818"/>
                      <a:pt x="18821" y="9783"/>
                      <a:pt x="18785" y="9747"/>
                    </a:cubicBezTo>
                    <a:cubicBezTo>
                      <a:pt x="18768" y="9738"/>
                      <a:pt x="18759" y="9729"/>
                      <a:pt x="18741" y="9729"/>
                    </a:cubicBezTo>
                    <a:cubicBezTo>
                      <a:pt x="18696" y="9658"/>
                      <a:pt x="18643" y="9596"/>
                      <a:pt x="18589" y="9524"/>
                    </a:cubicBezTo>
                    <a:cubicBezTo>
                      <a:pt x="18562" y="9493"/>
                      <a:pt x="18541" y="9477"/>
                      <a:pt x="18531" y="9477"/>
                    </a:cubicBezTo>
                    <a:cubicBezTo>
                      <a:pt x="18517" y="9477"/>
                      <a:pt x="18520" y="9502"/>
                      <a:pt x="18545" y="9551"/>
                    </a:cubicBezTo>
                    <a:cubicBezTo>
                      <a:pt x="18491" y="9498"/>
                      <a:pt x="18456" y="9435"/>
                      <a:pt x="18438" y="9364"/>
                    </a:cubicBezTo>
                    <a:cubicBezTo>
                      <a:pt x="18438" y="9293"/>
                      <a:pt x="18411" y="9230"/>
                      <a:pt x="18358" y="9186"/>
                    </a:cubicBezTo>
                    <a:cubicBezTo>
                      <a:pt x="18304" y="9159"/>
                      <a:pt x="18296" y="9168"/>
                      <a:pt x="18242" y="9115"/>
                    </a:cubicBezTo>
                    <a:cubicBezTo>
                      <a:pt x="18224" y="9079"/>
                      <a:pt x="18206" y="9052"/>
                      <a:pt x="18180" y="9026"/>
                    </a:cubicBezTo>
                    <a:cubicBezTo>
                      <a:pt x="18174" y="9026"/>
                      <a:pt x="18168" y="9033"/>
                      <a:pt x="18162" y="9033"/>
                    </a:cubicBezTo>
                    <a:cubicBezTo>
                      <a:pt x="18159" y="9033"/>
                      <a:pt x="18156" y="9031"/>
                      <a:pt x="18153" y="9026"/>
                    </a:cubicBezTo>
                    <a:cubicBezTo>
                      <a:pt x="18100" y="8990"/>
                      <a:pt x="18046" y="8901"/>
                      <a:pt x="17993" y="8847"/>
                    </a:cubicBezTo>
                    <a:cubicBezTo>
                      <a:pt x="17939" y="8803"/>
                      <a:pt x="17877" y="8776"/>
                      <a:pt x="17877" y="8714"/>
                    </a:cubicBezTo>
                    <a:cubicBezTo>
                      <a:pt x="17850" y="8643"/>
                      <a:pt x="17806" y="8580"/>
                      <a:pt x="17743" y="8545"/>
                    </a:cubicBezTo>
                    <a:cubicBezTo>
                      <a:pt x="17741" y="8544"/>
                      <a:pt x="17740" y="8544"/>
                      <a:pt x="17738" y="8544"/>
                    </a:cubicBezTo>
                    <a:cubicBezTo>
                      <a:pt x="17704" y="8544"/>
                      <a:pt x="17761" y="8634"/>
                      <a:pt x="17770" y="8651"/>
                    </a:cubicBezTo>
                    <a:cubicBezTo>
                      <a:pt x="17734" y="8616"/>
                      <a:pt x="17708" y="8571"/>
                      <a:pt x="17681" y="8527"/>
                    </a:cubicBezTo>
                    <a:cubicBezTo>
                      <a:pt x="17672" y="8491"/>
                      <a:pt x="17663" y="8447"/>
                      <a:pt x="17645" y="8411"/>
                    </a:cubicBezTo>
                    <a:cubicBezTo>
                      <a:pt x="17592" y="8340"/>
                      <a:pt x="17547" y="8340"/>
                      <a:pt x="17512" y="8268"/>
                    </a:cubicBezTo>
                    <a:cubicBezTo>
                      <a:pt x="17496" y="8236"/>
                      <a:pt x="17494" y="8131"/>
                      <a:pt x="17454" y="8131"/>
                    </a:cubicBezTo>
                    <a:cubicBezTo>
                      <a:pt x="17450" y="8131"/>
                      <a:pt x="17446" y="8132"/>
                      <a:pt x="17440" y="8135"/>
                    </a:cubicBezTo>
                    <a:cubicBezTo>
                      <a:pt x="17425" y="8139"/>
                      <a:pt x="17407" y="8146"/>
                      <a:pt x="17389" y="8146"/>
                    </a:cubicBezTo>
                    <a:cubicBezTo>
                      <a:pt x="17364" y="8146"/>
                      <a:pt x="17340" y="8133"/>
                      <a:pt x="17325" y="8081"/>
                    </a:cubicBezTo>
                    <a:cubicBezTo>
                      <a:pt x="17307" y="8028"/>
                      <a:pt x="17325" y="8010"/>
                      <a:pt x="17280" y="7948"/>
                    </a:cubicBezTo>
                    <a:cubicBezTo>
                      <a:pt x="17271" y="7930"/>
                      <a:pt x="17179" y="7796"/>
                      <a:pt x="17149" y="7796"/>
                    </a:cubicBezTo>
                    <a:cubicBezTo>
                      <a:pt x="17148" y="7796"/>
                      <a:pt x="17147" y="7796"/>
                      <a:pt x="17147" y="7796"/>
                    </a:cubicBezTo>
                    <a:cubicBezTo>
                      <a:pt x="17128" y="7803"/>
                      <a:pt x="17122" y="7847"/>
                      <a:pt x="17100" y="7847"/>
                    </a:cubicBezTo>
                    <a:cubicBezTo>
                      <a:pt x="17090" y="7847"/>
                      <a:pt x="17076" y="7839"/>
                      <a:pt x="17057" y="7814"/>
                    </a:cubicBezTo>
                    <a:cubicBezTo>
                      <a:pt x="17022" y="7761"/>
                      <a:pt x="17084" y="7770"/>
                      <a:pt x="17084" y="7734"/>
                    </a:cubicBezTo>
                    <a:cubicBezTo>
                      <a:pt x="17084" y="7734"/>
                      <a:pt x="16995" y="7716"/>
                      <a:pt x="16986" y="7716"/>
                    </a:cubicBezTo>
                    <a:cubicBezTo>
                      <a:pt x="16933" y="7689"/>
                      <a:pt x="16933" y="7672"/>
                      <a:pt x="16933" y="7645"/>
                    </a:cubicBezTo>
                    <a:cubicBezTo>
                      <a:pt x="16906" y="7556"/>
                      <a:pt x="16853" y="7476"/>
                      <a:pt x="16790" y="7413"/>
                    </a:cubicBezTo>
                    <a:cubicBezTo>
                      <a:pt x="16781" y="7406"/>
                      <a:pt x="16772" y="7404"/>
                      <a:pt x="16764" y="7404"/>
                    </a:cubicBezTo>
                    <a:cubicBezTo>
                      <a:pt x="16725" y="7404"/>
                      <a:pt x="16704" y="7471"/>
                      <a:pt x="16689" y="7471"/>
                    </a:cubicBezTo>
                    <a:cubicBezTo>
                      <a:pt x="16687" y="7471"/>
                      <a:pt x="16685" y="7469"/>
                      <a:pt x="16683" y="7467"/>
                    </a:cubicBezTo>
                    <a:cubicBezTo>
                      <a:pt x="16657" y="7449"/>
                      <a:pt x="16666" y="7413"/>
                      <a:pt x="16657" y="7378"/>
                    </a:cubicBezTo>
                    <a:cubicBezTo>
                      <a:pt x="16639" y="7333"/>
                      <a:pt x="16612" y="7289"/>
                      <a:pt x="16585" y="7253"/>
                    </a:cubicBezTo>
                    <a:cubicBezTo>
                      <a:pt x="16541" y="7200"/>
                      <a:pt x="16496" y="7057"/>
                      <a:pt x="16452" y="7030"/>
                    </a:cubicBezTo>
                    <a:cubicBezTo>
                      <a:pt x="16425" y="7021"/>
                      <a:pt x="16354" y="7021"/>
                      <a:pt x="16354" y="6995"/>
                    </a:cubicBezTo>
                    <a:cubicBezTo>
                      <a:pt x="16345" y="6959"/>
                      <a:pt x="16363" y="6950"/>
                      <a:pt x="16327" y="6915"/>
                    </a:cubicBezTo>
                    <a:cubicBezTo>
                      <a:pt x="16256" y="6834"/>
                      <a:pt x="16158" y="6861"/>
                      <a:pt x="16078" y="6790"/>
                    </a:cubicBezTo>
                    <a:cubicBezTo>
                      <a:pt x="16032" y="6749"/>
                      <a:pt x="16024" y="6697"/>
                      <a:pt x="16014" y="6648"/>
                    </a:cubicBezTo>
                    <a:lnTo>
                      <a:pt x="16014" y="6648"/>
                    </a:lnTo>
                    <a:cubicBezTo>
                      <a:pt x="16022" y="6671"/>
                      <a:pt x="16052" y="6685"/>
                      <a:pt x="16073" y="6685"/>
                    </a:cubicBezTo>
                    <a:cubicBezTo>
                      <a:pt x="16096" y="6685"/>
                      <a:pt x="16108" y="6669"/>
                      <a:pt x="16069" y="6630"/>
                    </a:cubicBezTo>
                    <a:cubicBezTo>
                      <a:pt x="16060" y="6621"/>
                      <a:pt x="16042" y="6603"/>
                      <a:pt x="16033" y="6594"/>
                    </a:cubicBezTo>
                    <a:lnTo>
                      <a:pt x="16033" y="6594"/>
                    </a:lnTo>
                    <a:cubicBezTo>
                      <a:pt x="16017" y="6610"/>
                      <a:pt x="16011" y="6625"/>
                      <a:pt x="16012" y="6638"/>
                    </a:cubicBezTo>
                    <a:lnTo>
                      <a:pt x="16012" y="6638"/>
                    </a:lnTo>
                    <a:cubicBezTo>
                      <a:pt x="16004" y="6605"/>
                      <a:pt x="15995" y="6574"/>
                      <a:pt x="15971" y="6549"/>
                    </a:cubicBezTo>
                    <a:cubicBezTo>
                      <a:pt x="15967" y="6547"/>
                      <a:pt x="15965" y="6546"/>
                      <a:pt x="15962" y="6546"/>
                    </a:cubicBezTo>
                    <a:cubicBezTo>
                      <a:pt x="15945" y="6546"/>
                      <a:pt x="15945" y="6592"/>
                      <a:pt x="15952" y="6602"/>
                    </a:cubicBezTo>
                    <a:lnTo>
                      <a:pt x="15952" y="6602"/>
                    </a:lnTo>
                    <a:cubicBezTo>
                      <a:pt x="15909" y="6549"/>
                      <a:pt x="15935" y="6505"/>
                      <a:pt x="15891" y="6469"/>
                    </a:cubicBezTo>
                    <a:cubicBezTo>
                      <a:pt x="15848" y="6435"/>
                      <a:pt x="15780" y="6400"/>
                      <a:pt x="15727" y="6342"/>
                    </a:cubicBezTo>
                    <a:lnTo>
                      <a:pt x="15727" y="6342"/>
                    </a:lnTo>
                    <a:cubicBezTo>
                      <a:pt x="15727" y="6342"/>
                      <a:pt x="15727" y="6342"/>
                      <a:pt x="15727" y="6342"/>
                    </a:cubicBezTo>
                    <a:cubicBezTo>
                      <a:pt x="15725" y="6342"/>
                      <a:pt x="15672" y="6298"/>
                      <a:pt x="15650" y="6291"/>
                    </a:cubicBezTo>
                    <a:cubicBezTo>
                      <a:pt x="15614" y="6282"/>
                      <a:pt x="15597" y="6255"/>
                      <a:pt x="15570" y="6220"/>
                    </a:cubicBezTo>
                    <a:cubicBezTo>
                      <a:pt x="15516" y="6149"/>
                      <a:pt x="15454" y="6086"/>
                      <a:pt x="15383" y="6042"/>
                    </a:cubicBezTo>
                    <a:cubicBezTo>
                      <a:pt x="15356" y="6024"/>
                      <a:pt x="15240" y="6006"/>
                      <a:pt x="15258" y="5979"/>
                    </a:cubicBezTo>
                    <a:cubicBezTo>
                      <a:pt x="15285" y="5944"/>
                      <a:pt x="15329" y="5899"/>
                      <a:pt x="15205" y="5863"/>
                    </a:cubicBezTo>
                    <a:cubicBezTo>
                      <a:pt x="15125" y="5837"/>
                      <a:pt x="15009" y="5837"/>
                      <a:pt x="14964" y="5730"/>
                    </a:cubicBezTo>
                    <a:cubicBezTo>
                      <a:pt x="14955" y="5668"/>
                      <a:pt x="14929" y="5614"/>
                      <a:pt x="14893" y="5561"/>
                    </a:cubicBezTo>
                    <a:cubicBezTo>
                      <a:pt x="14840" y="5507"/>
                      <a:pt x="14822" y="5525"/>
                      <a:pt x="14777" y="5489"/>
                    </a:cubicBezTo>
                    <a:cubicBezTo>
                      <a:pt x="14742" y="5454"/>
                      <a:pt x="14742" y="5400"/>
                      <a:pt x="14697" y="5356"/>
                    </a:cubicBezTo>
                    <a:lnTo>
                      <a:pt x="14653" y="5356"/>
                    </a:lnTo>
                    <a:cubicBezTo>
                      <a:pt x="14555" y="5329"/>
                      <a:pt x="14572" y="5213"/>
                      <a:pt x="14519" y="5169"/>
                    </a:cubicBezTo>
                    <a:lnTo>
                      <a:pt x="14519" y="5169"/>
                    </a:lnTo>
                    <a:cubicBezTo>
                      <a:pt x="14536" y="5186"/>
                      <a:pt x="14512" y="5237"/>
                      <a:pt x="14477" y="5237"/>
                    </a:cubicBezTo>
                    <a:cubicBezTo>
                      <a:pt x="14457" y="5237"/>
                      <a:pt x="14434" y="5222"/>
                      <a:pt x="14412" y="5178"/>
                    </a:cubicBezTo>
                    <a:cubicBezTo>
                      <a:pt x="14394" y="5124"/>
                      <a:pt x="14367" y="5080"/>
                      <a:pt x="14314" y="5053"/>
                    </a:cubicBezTo>
                    <a:cubicBezTo>
                      <a:pt x="14289" y="5011"/>
                      <a:pt x="14287" y="5009"/>
                      <a:pt x="14310" y="4986"/>
                    </a:cubicBezTo>
                    <a:lnTo>
                      <a:pt x="14310" y="4986"/>
                    </a:lnTo>
                    <a:cubicBezTo>
                      <a:pt x="14304" y="4991"/>
                      <a:pt x="14297" y="4993"/>
                      <a:pt x="14289" y="4993"/>
                    </a:cubicBezTo>
                    <a:cubicBezTo>
                      <a:pt x="14231" y="4993"/>
                      <a:pt x="14125" y="4866"/>
                      <a:pt x="14068" y="4866"/>
                    </a:cubicBezTo>
                    <a:cubicBezTo>
                      <a:pt x="14060" y="4866"/>
                      <a:pt x="14053" y="4869"/>
                      <a:pt x="14047" y="4875"/>
                    </a:cubicBezTo>
                    <a:cubicBezTo>
                      <a:pt x="14082" y="4839"/>
                      <a:pt x="13931" y="4732"/>
                      <a:pt x="13886" y="4697"/>
                    </a:cubicBezTo>
                    <a:cubicBezTo>
                      <a:pt x="13851" y="4670"/>
                      <a:pt x="13815" y="4652"/>
                      <a:pt x="13780" y="4634"/>
                    </a:cubicBezTo>
                    <a:cubicBezTo>
                      <a:pt x="13780" y="4634"/>
                      <a:pt x="13748" y="4638"/>
                      <a:pt x="13727" y="4638"/>
                    </a:cubicBezTo>
                    <a:cubicBezTo>
                      <a:pt x="13716" y="4638"/>
                      <a:pt x="13708" y="4637"/>
                      <a:pt x="13708" y="4634"/>
                    </a:cubicBezTo>
                    <a:cubicBezTo>
                      <a:pt x="13708" y="4599"/>
                      <a:pt x="13753" y="4572"/>
                      <a:pt x="13771" y="4554"/>
                    </a:cubicBezTo>
                    <a:cubicBezTo>
                      <a:pt x="13737" y="4547"/>
                      <a:pt x="13703" y="4530"/>
                      <a:pt x="13677" y="4530"/>
                    </a:cubicBezTo>
                    <a:cubicBezTo>
                      <a:pt x="13669" y="4530"/>
                      <a:pt x="13661" y="4532"/>
                      <a:pt x="13655" y="4536"/>
                    </a:cubicBezTo>
                    <a:cubicBezTo>
                      <a:pt x="13634" y="4553"/>
                      <a:pt x="13609" y="4562"/>
                      <a:pt x="13585" y="4562"/>
                    </a:cubicBezTo>
                    <a:cubicBezTo>
                      <a:pt x="13557" y="4562"/>
                      <a:pt x="13531" y="4551"/>
                      <a:pt x="13512" y="4527"/>
                    </a:cubicBezTo>
                    <a:cubicBezTo>
                      <a:pt x="13530" y="4519"/>
                      <a:pt x="13593" y="4483"/>
                      <a:pt x="13584" y="4456"/>
                    </a:cubicBezTo>
                    <a:cubicBezTo>
                      <a:pt x="13566" y="4429"/>
                      <a:pt x="13495" y="4421"/>
                      <a:pt x="13468" y="4421"/>
                    </a:cubicBezTo>
                    <a:cubicBezTo>
                      <a:pt x="13441" y="4394"/>
                      <a:pt x="13405" y="4367"/>
                      <a:pt x="13388" y="4340"/>
                    </a:cubicBezTo>
                    <a:cubicBezTo>
                      <a:pt x="13370" y="4314"/>
                      <a:pt x="13361" y="4269"/>
                      <a:pt x="13334" y="4251"/>
                    </a:cubicBezTo>
                    <a:cubicBezTo>
                      <a:pt x="13322" y="4242"/>
                      <a:pt x="13310" y="4239"/>
                      <a:pt x="13299" y="4239"/>
                    </a:cubicBezTo>
                    <a:cubicBezTo>
                      <a:pt x="13277" y="4239"/>
                      <a:pt x="13257" y="4250"/>
                      <a:pt x="13242" y="4250"/>
                    </a:cubicBezTo>
                    <a:cubicBezTo>
                      <a:pt x="13236" y="4250"/>
                      <a:pt x="13231" y="4248"/>
                      <a:pt x="13227" y="4242"/>
                    </a:cubicBezTo>
                    <a:cubicBezTo>
                      <a:pt x="13218" y="4242"/>
                      <a:pt x="13210" y="4198"/>
                      <a:pt x="13201" y="4180"/>
                    </a:cubicBezTo>
                    <a:cubicBezTo>
                      <a:pt x="13183" y="4153"/>
                      <a:pt x="13165" y="4136"/>
                      <a:pt x="13138" y="4118"/>
                    </a:cubicBezTo>
                    <a:cubicBezTo>
                      <a:pt x="13085" y="4082"/>
                      <a:pt x="13022" y="4046"/>
                      <a:pt x="12960" y="4011"/>
                    </a:cubicBezTo>
                    <a:cubicBezTo>
                      <a:pt x="12916" y="3975"/>
                      <a:pt x="12916" y="3931"/>
                      <a:pt x="12862" y="3913"/>
                    </a:cubicBezTo>
                    <a:cubicBezTo>
                      <a:pt x="12840" y="3904"/>
                      <a:pt x="12827" y="3899"/>
                      <a:pt x="12818" y="3899"/>
                    </a:cubicBezTo>
                    <a:cubicBezTo>
                      <a:pt x="12811" y="3899"/>
                      <a:pt x="12807" y="3902"/>
                      <a:pt x="12804" y="3906"/>
                    </a:cubicBezTo>
                    <a:lnTo>
                      <a:pt x="12804" y="3906"/>
                    </a:lnTo>
                    <a:cubicBezTo>
                      <a:pt x="12828" y="3866"/>
                      <a:pt x="12840" y="3847"/>
                      <a:pt x="12755" y="3788"/>
                    </a:cubicBezTo>
                    <a:cubicBezTo>
                      <a:pt x="12755" y="3788"/>
                      <a:pt x="12737" y="3815"/>
                      <a:pt x="12737" y="3815"/>
                    </a:cubicBezTo>
                    <a:cubicBezTo>
                      <a:pt x="12693" y="3770"/>
                      <a:pt x="12515" y="3619"/>
                      <a:pt x="12470" y="3619"/>
                    </a:cubicBezTo>
                    <a:cubicBezTo>
                      <a:pt x="12470" y="3619"/>
                      <a:pt x="12470" y="3673"/>
                      <a:pt x="12446" y="3673"/>
                    </a:cubicBezTo>
                    <a:cubicBezTo>
                      <a:pt x="12440" y="3673"/>
                      <a:pt x="12434" y="3670"/>
                      <a:pt x="12426" y="3663"/>
                    </a:cubicBezTo>
                    <a:cubicBezTo>
                      <a:pt x="12381" y="3628"/>
                      <a:pt x="12372" y="3574"/>
                      <a:pt x="12337" y="3539"/>
                    </a:cubicBezTo>
                    <a:cubicBezTo>
                      <a:pt x="12248" y="3441"/>
                      <a:pt x="12141" y="3352"/>
                      <a:pt x="12025" y="3280"/>
                    </a:cubicBezTo>
                    <a:cubicBezTo>
                      <a:pt x="11971" y="3245"/>
                      <a:pt x="11918" y="3254"/>
                      <a:pt x="11856" y="3209"/>
                    </a:cubicBezTo>
                    <a:cubicBezTo>
                      <a:pt x="11807" y="3178"/>
                      <a:pt x="11782" y="3169"/>
                      <a:pt x="11762" y="3169"/>
                    </a:cubicBezTo>
                    <a:cubicBezTo>
                      <a:pt x="11742" y="3169"/>
                      <a:pt x="11727" y="3178"/>
                      <a:pt x="11696" y="3182"/>
                    </a:cubicBezTo>
                    <a:lnTo>
                      <a:pt x="11696" y="3182"/>
                    </a:lnTo>
                    <a:cubicBezTo>
                      <a:pt x="11710" y="3178"/>
                      <a:pt x="11643" y="3028"/>
                      <a:pt x="11591" y="3028"/>
                    </a:cubicBezTo>
                    <a:cubicBezTo>
                      <a:pt x="11587" y="3028"/>
                      <a:pt x="11583" y="3029"/>
                      <a:pt x="11580" y="3031"/>
                    </a:cubicBezTo>
                    <a:cubicBezTo>
                      <a:pt x="11553" y="3049"/>
                      <a:pt x="11669" y="3200"/>
                      <a:pt x="11633" y="3218"/>
                    </a:cubicBezTo>
                    <a:lnTo>
                      <a:pt x="11544" y="3076"/>
                    </a:lnTo>
                    <a:cubicBezTo>
                      <a:pt x="11517" y="3022"/>
                      <a:pt x="11473" y="2951"/>
                      <a:pt x="11499" y="2915"/>
                    </a:cubicBezTo>
                    <a:lnTo>
                      <a:pt x="11499" y="2915"/>
                    </a:lnTo>
                    <a:cubicBezTo>
                      <a:pt x="11490" y="2927"/>
                      <a:pt x="11478" y="2931"/>
                      <a:pt x="11464" y="2931"/>
                    </a:cubicBezTo>
                    <a:cubicBezTo>
                      <a:pt x="11414" y="2931"/>
                      <a:pt x="11340" y="2869"/>
                      <a:pt x="11277" y="2862"/>
                    </a:cubicBezTo>
                    <a:cubicBezTo>
                      <a:pt x="11197" y="2808"/>
                      <a:pt x="11205" y="2799"/>
                      <a:pt x="11232" y="2773"/>
                    </a:cubicBezTo>
                    <a:cubicBezTo>
                      <a:pt x="11268" y="2746"/>
                      <a:pt x="11188" y="2710"/>
                      <a:pt x="11197" y="2693"/>
                    </a:cubicBezTo>
                    <a:lnTo>
                      <a:pt x="11197" y="2693"/>
                    </a:lnTo>
                    <a:lnTo>
                      <a:pt x="11125" y="2799"/>
                    </a:lnTo>
                    <a:cubicBezTo>
                      <a:pt x="11054" y="2755"/>
                      <a:pt x="11081" y="2648"/>
                      <a:pt x="11072" y="2648"/>
                    </a:cubicBezTo>
                    <a:cubicBezTo>
                      <a:pt x="11018" y="2630"/>
                      <a:pt x="10903" y="2648"/>
                      <a:pt x="10858" y="2577"/>
                    </a:cubicBezTo>
                    <a:cubicBezTo>
                      <a:pt x="10833" y="2527"/>
                      <a:pt x="10686" y="2378"/>
                      <a:pt x="10601" y="2378"/>
                    </a:cubicBezTo>
                    <a:cubicBezTo>
                      <a:pt x="10594" y="2378"/>
                      <a:pt x="10588" y="2379"/>
                      <a:pt x="10582" y="2381"/>
                    </a:cubicBezTo>
                    <a:cubicBezTo>
                      <a:pt x="10580" y="2382"/>
                      <a:pt x="10577" y="2383"/>
                      <a:pt x="10574" y="2383"/>
                    </a:cubicBezTo>
                    <a:cubicBezTo>
                      <a:pt x="10538" y="2383"/>
                      <a:pt x="10444" y="2301"/>
                      <a:pt x="10395" y="2301"/>
                    </a:cubicBezTo>
                    <a:cubicBezTo>
                      <a:pt x="10288" y="2301"/>
                      <a:pt x="10333" y="2212"/>
                      <a:pt x="10288" y="2176"/>
                    </a:cubicBezTo>
                    <a:cubicBezTo>
                      <a:pt x="10243" y="2140"/>
                      <a:pt x="10190" y="2158"/>
                      <a:pt x="10137" y="2122"/>
                    </a:cubicBezTo>
                    <a:cubicBezTo>
                      <a:pt x="10083" y="2087"/>
                      <a:pt x="10101" y="2078"/>
                      <a:pt x="10119" y="2060"/>
                    </a:cubicBezTo>
                    <a:cubicBezTo>
                      <a:pt x="10145" y="2042"/>
                      <a:pt x="10021" y="1998"/>
                      <a:pt x="10021" y="1998"/>
                    </a:cubicBezTo>
                    <a:cubicBezTo>
                      <a:pt x="9976" y="1998"/>
                      <a:pt x="9967" y="1971"/>
                      <a:pt x="9950" y="1953"/>
                    </a:cubicBezTo>
                    <a:cubicBezTo>
                      <a:pt x="9940" y="1946"/>
                      <a:pt x="9932" y="1943"/>
                      <a:pt x="9924" y="1943"/>
                    </a:cubicBezTo>
                    <a:cubicBezTo>
                      <a:pt x="9891" y="1943"/>
                      <a:pt x="9875" y="2002"/>
                      <a:pt x="9855" y="2002"/>
                    </a:cubicBezTo>
                    <a:cubicBezTo>
                      <a:pt x="9847" y="2002"/>
                      <a:pt x="9837" y="1990"/>
                      <a:pt x="9825" y="1953"/>
                    </a:cubicBezTo>
                    <a:cubicBezTo>
                      <a:pt x="9789" y="1873"/>
                      <a:pt x="9718" y="1829"/>
                      <a:pt x="9629" y="1829"/>
                    </a:cubicBezTo>
                    <a:cubicBezTo>
                      <a:pt x="9540" y="1829"/>
                      <a:pt x="9486" y="1820"/>
                      <a:pt x="9477" y="1731"/>
                    </a:cubicBezTo>
                    <a:cubicBezTo>
                      <a:pt x="9469" y="1677"/>
                      <a:pt x="9257" y="1668"/>
                      <a:pt x="9237" y="1607"/>
                    </a:cubicBezTo>
                    <a:lnTo>
                      <a:pt x="9237" y="1607"/>
                    </a:lnTo>
                    <a:cubicBezTo>
                      <a:pt x="9242" y="1624"/>
                      <a:pt x="9215" y="1630"/>
                      <a:pt x="9180" y="1630"/>
                    </a:cubicBezTo>
                    <a:cubicBezTo>
                      <a:pt x="9108" y="1630"/>
                      <a:pt x="9001" y="1600"/>
                      <a:pt x="9086" y="1570"/>
                    </a:cubicBezTo>
                    <a:cubicBezTo>
                      <a:pt x="9121" y="1490"/>
                      <a:pt x="8988" y="1508"/>
                      <a:pt x="8907" y="1472"/>
                    </a:cubicBezTo>
                    <a:cubicBezTo>
                      <a:pt x="8863" y="1454"/>
                      <a:pt x="8809" y="1428"/>
                      <a:pt x="8774" y="1401"/>
                    </a:cubicBezTo>
                    <a:cubicBezTo>
                      <a:pt x="8756" y="1383"/>
                      <a:pt x="8774" y="1374"/>
                      <a:pt x="8738" y="1356"/>
                    </a:cubicBezTo>
                    <a:cubicBezTo>
                      <a:pt x="8709" y="1342"/>
                      <a:pt x="8589" y="1293"/>
                      <a:pt x="8533" y="1293"/>
                    </a:cubicBezTo>
                    <a:cubicBezTo>
                      <a:pt x="8521" y="1293"/>
                      <a:pt x="8513" y="1295"/>
                      <a:pt x="8508" y="1300"/>
                    </a:cubicBezTo>
                    <a:lnTo>
                      <a:pt x="8508" y="1300"/>
                    </a:lnTo>
                    <a:cubicBezTo>
                      <a:pt x="8525" y="1275"/>
                      <a:pt x="8540" y="1248"/>
                      <a:pt x="8471" y="1214"/>
                    </a:cubicBezTo>
                    <a:cubicBezTo>
                      <a:pt x="8435" y="1187"/>
                      <a:pt x="8337" y="1214"/>
                      <a:pt x="8337" y="1169"/>
                    </a:cubicBezTo>
                    <a:cubicBezTo>
                      <a:pt x="8337" y="1169"/>
                      <a:pt x="8314" y="1161"/>
                      <a:pt x="8295" y="1161"/>
                    </a:cubicBezTo>
                    <a:cubicBezTo>
                      <a:pt x="8286" y="1161"/>
                      <a:pt x="8278" y="1163"/>
                      <a:pt x="8275" y="1169"/>
                    </a:cubicBezTo>
                    <a:cubicBezTo>
                      <a:pt x="8274" y="1171"/>
                      <a:pt x="8272" y="1171"/>
                      <a:pt x="8270" y="1171"/>
                    </a:cubicBezTo>
                    <a:cubicBezTo>
                      <a:pt x="8257" y="1171"/>
                      <a:pt x="8229" y="1150"/>
                      <a:pt x="8222" y="1143"/>
                    </a:cubicBezTo>
                    <a:cubicBezTo>
                      <a:pt x="8180" y="1101"/>
                      <a:pt x="8123" y="1056"/>
                      <a:pt x="8077" y="1056"/>
                    </a:cubicBezTo>
                    <a:cubicBezTo>
                      <a:pt x="8053" y="1056"/>
                      <a:pt x="8032" y="1068"/>
                      <a:pt x="8017" y="1098"/>
                    </a:cubicBezTo>
                    <a:cubicBezTo>
                      <a:pt x="8026" y="1080"/>
                      <a:pt x="8052" y="1018"/>
                      <a:pt x="7990" y="1018"/>
                    </a:cubicBezTo>
                    <a:cubicBezTo>
                      <a:pt x="7954" y="1022"/>
                      <a:pt x="7941" y="1027"/>
                      <a:pt x="7928" y="1027"/>
                    </a:cubicBezTo>
                    <a:cubicBezTo>
                      <a:pt x="7915" y="1027"/>
                      <a:pt x="7901" y="1023"/>
                      <a:pt x="7868" y="1010"/>
                    </a:cubicBezTo>
                    <a:lnTo>
                      <a:pt x="7868" y="1010"/>
                    </a:lnTo>
                    <a:cubicBezTo>
                      <a:pt x="7872" y="1012"/>
                      <a:pt x="7876" y="1012"/>
                      <a:pt x="7880" y="1012"/>
                    </a:cubicBezTo>
                    <a:cubicBezTo>
                      <a:pt x="7911" y="1012"/>
                      <a:pt x="7912" y="961"/>
                      <a:pt x="7865" y="938"/>
                    </a:cubicBezTo>
                    <a:cubicBezTo>
                      <a:pt x="7812" y="911"/>
                      <a:pt x="7767" y="893"/>
                      <a:pt x="7714" y="884"/>
                    </a:cubicBezTo>
                    <a:cubicBezTo>
                      <a:pt x="7680" y="876"/>
                      <a:pt x="7656" y="872"/>
                      <a:pt x="7639" y="872"/>
                    </a:cubicBezTo>
                    <a:cubicBezTo>
                      <a:pt x="7603" y="872"/>
                      <a:pt x="7596" y="890"/>
                      <a:pt x="7571" y="920"/>
                    </a:cubicBezTo>
                    <a:cubicBezTo>
                      <a:pt x="7482" y="884"/>
                      <a:pt x="7509" y="875"/>
                      <a:pt x="7491" y="831"/>
                    </a:cubicBezTo>
                    <a:lnTo>
                      <a:pt x="7491" y="831"/>
                    </a:lnTo>
                    <a:cubicBezTo>
                      <a:pt x="7491" y="831"/>
                      <a:pt x="7429" y="867"/>
                      <a:pt x="7420" y="875"/>
                    </a:cubicBezTo>
                    <a:cubicBezTo>
                      <a:pt x="7438" y="831"/>
                      <a:pt x="7438" y="778"/>
                      <a:pt x="7420" y="733"/>
                    </a:cubicBezTo>
                    <a:cubicBezTo>
                      <a:pt x="7366" y="742"/>
                      <a:pt x="7313" y="751"/>
                      <a:pt x="7268" y="760"/>
                    </a:cubicBezTo>
                    <a:cubicBezTo>
                      <a:pt x="7256" y="761"/>
                      <a:pt x="7244" y="761"/>
                      <a:pt x="7232" y="761"/>
                    </a:cubicBezTo>
                    <a:cubicBezTo>
                      <a:pt x="7148" y="761"/>
                      <a:pt x="7072" y="735"/>
                      <a:pt x="7010" y="688"/>
                    </a:cubicBezTo>
                    <a:cubicBezTo>
                      <a:pt x="6974" y="667"/>
                      <a:pt x="6863" y="605"/>
                      <a:pt x="6812" y="605"/>
                    </a:cubicBezTo>
                    <a:cubicBezTo>
                      <a:pt x="6800" y="605"/>
                      <a:pt x="6791" y="609"/>
                      <a:pt x="6787" y="617"/>
                    </a:cubicBezTo>
                    <a:cubicBezTo>
                      <a:pt x="6770" y="653"/>
                      <a:pt x="6761" y="697"/>
                      <a:pt x="6743" y="733"/>
                    </a:cubicBezTo>
                    <a:cubicBezTo>
                      <a:pt x="6675" y="707"/>
                      <a:pt x="6713" y="649"/>
                      <a:pt x="6724" y="621"/>
                    </a:cubicBezTo>
                    <a:lnTo>
                      <a:pt x="6724" y="621"/>
                    </a:lnTo>
                    <a:cubicBezTo>
                      <a:pt x="6722" y="624"/>
                      <a:pt x="6719" y="626"/>
                      <a:pt x="6715" y="626"/>
                    </a:cubicBezTo>
                    <a:cubicBezTo>
                      <a:pt x="6691" y="626"/>
                      <a:pt x="6638" y="568"/>
                      <a:pt x="6645" y="546"/>
                    </a:cubicBezTo>
                    <a:cubicBezTo>
                      <a:pt x="6654" y="519"/>
                      <a:pt x="6663" y="492"/>
                      <a:pt x="6609" y="475"/>
                    </a:cubicBezTo>
                    <a:lnTo>
                      <a:pt x="6574" y="599"/>
                    </a:lnTo>
                    <a:cubicBezTo>
                      <a:pt x="6591" y="532"/>
                      <a:pt x="6343" y="448"/>
                      <a:pt x="6249" y="424"/>
                    </a:cubicBezTo>
                    <a:lnTo>
                      <a:pt x="6249" y="424"/>
                    </a:lnTo>
                    <a:cubicBezTo>
                      <a:pt x="6287" y="437"/>
                      <a:pt x="6279" y="468"/>
                      <a:pt x="6271" y="492"/>
                    </a:cubicBezTo>
                    <a:cubicBezTo>
                      <a:pt x="6175" y="452"/>
                      <a:pt x="6158" y="355"/>
                      <a:pt x="6065" y="355"/>
                    </a:cubicBezTo>
                    <a:cubicBezTo>
                      <a:pt x="6054" y="355"/>
                      <a:pt x="6043" y="356"/>
                      <a:pt x="6030" y="359"/>
                    </a:cubicBezTo>
                    <a:cubicBezTo>
                      <a:pt x="6025" y="364"/>
                      <a:pt x="5980" y="381"/>
                      <a:pt x="5946" y="381"/>
                    </a:cubicBezTo>
                    <a:cubicBezTo>
                      <a:pt x="5926" y="381"/>
                      <a:pt x="5909" y="375"/>
                      <a:pt x="5906" y="359"/>
                    </a:cubicBezTo>
                    <a:cubicBezTo>
                      <a:pt x="5906" y="341"/>
                      <a:pt x="6004" y="305"/>
                      <a:pt x="5923" y="288"/>
                    </a:cubicBezTo>
                    <a:cubicBezTo>
                      <a:pt x="5852" y="288"/>
                      <a:pt x="5781" y="288"/>
                      <a:pt x="5710" y="270"/>
                    </a:cubicBezTo>
                    <a:cubicBezTo>
                      <a:pt x="5638" y="234"/>
                      <a:pt x="5567" y="207"/>
                      <a:pt x="5496" y="190"/>
                    </a:cubicBezTo>
                    <a:cubicBezTo>
                      <a:pt x="5480" y="187"/>
                      <a:pt x="5465" y="186"/>
                      <a:pt x="5451" y="186"/>
                    </a:cubicBezTo>
                    <a:cubicBezTo>
                      <a:pt x="5377" y="186"/>
                      <a:pt x="5336" y="221"/>
                      <a:pt x="5434" y="243"/>
                    </a:cubicBezTo>
                    <a:cubicBezTo>
                      <a:pt x="5380" y="234"/>
                      <a:pt x="5327" y="225"/>
                      <a:pt x="5273" y="207"/>
                    </a:cubicBezTo>
                    <a:cubicBezTo>
                      <a:pt x="5238" y="190"/>
                      <a:pt x="5193" y="172"/>
                      <a:pt x="5157" y="145"/>
                    </a:cubicBezTo>
                    <a:cubicBezTo>
                      <a:pt x="5131" y="136"/>
                      <a:pt x="5104" y="136"/>
                      <a:pt x="5077" y="136"/>
                    </a:cubicBezTo>
                    <a:cubicBezTo>
                      <a:pt x="5015" y="136"/>
                      <a:pt x="5033" y="163"/>
                      <a:pt x="5024" y="199"/>
                    </a:cubicBezTo>
                    <a:cubicBezTo>
                      <a:pt x="5037" y="193"/>
                      <a:pt x="5048" y="191"/>
                      <a:pt x="5057" y="191"/>
                    </a:cubicBezTo>
                    <a:cubicBezTo>
                      <a:pt x="5079" y="191"/>
                      <a:pt x="5085" y="204"/>
                      <a:pt x="5059" y="216"/>
                    </a:cubicBezTo>
                    <a:cubicBezTo>
                      <a:pt x="5037" y="225"/>
                      <a:pt x="5015" y="230"/>
                      <a:pt x="4993" y="230"/>
                    </a:cubicBezTo>
                    <a:cubicBezTo>
                      <a:pt x="4970" y="230"/>
                      <a:pt x="4948" y="225"/>
                      <a:pt x="4926" y="216"/>
                    </a:cubicBezTo>
                    <a:cubicBezTo>
                      <a:pt x="4855" y="190"/>
                      <a:pt x="5006" y="145"/>
                      <a:pt x="4908" y="127"/>
                    </a:cubicBezTo>
                    <a:cubicBezTo>
                      <a:pt x="4894" y="125"/>
                      <a:pt x="4863" y="123"/>
                      <a:pt x="4827" y="123"/>
                    </a:cubicBezTo>
                    <a:cubicBezTo>
                      <a:pt x="4748" y="123"/>
                      <a:pt x="4648" y="132"/>
                      <a:pt x="4685" y="163"/>
                    </a:cubicBezTo>
                    <a:cubicBezTo>
                      <a:pt x="4748" y="207"/>
                      <a:pt x="4757" y="207"/>
                      <a:pt x="4694" y="234"/>
                    </a:cubicBezTo>
                    <a:cubicBezTo>
                      <a:pt x="4672" y="243"/>
                      <a:pt x="4650" y="248"/>
                      <a:pt x="4627" y="248"/>
                    </a:cubicBezTo>
                    <a:cubicBezTo>
                      <a:pt x="4605" y="248"/>
                      <a:pt x="4583" y="243"/>
                      <a:pt x="4561" y="234"/>
                    </a:cubicBezTo>
                    <a:cubicBezTo>
                      <a:pt x="4498" y="190"/>
                      <a:pt x="4605" y="92"/>
                      <a:pt x="4579" y="83"/>
                    </a:cubicBezTo>
                    <a:cubicBezTo>
                      <a:pt x="4552" y="72"/>
                      <a:pt x="4523" y="68"/>
                      <a:pt x="4493" y="68"/>
                    </a:cubicBezTo>
                    <a:cubicBezTo>
                      <a:pt x="4471" y="68"/>
                      <a:pt x="4449" y="70"/>
                      <a:pt x="4427" y="74"/>
                    </a:cubicBezTo>
                    <a:cubicBezTo>
                      <a:pt x="4374" y="83"/>
                      <a:pt x="4409" y="118"/>
                      <a:pt x="4365" y="136"/>
                    </a:cubicBezTo>
                    <a:cubicBezTo>
                      <a:pt x="4356" y="139"/>
                      <a:pt x="4349" y="140"/>
                      <a:pt x="4342" y="140"/>
                    </a:cubicBezTo>
                    <a:cubicBezTo>
                      <a:pt x="4288" y="140"/>
                      <a:pt x="4300" y="61"/>
                      <a:pt x="4252" y="61"/>
                    </a:cubicBezTo>
                    <a:cubicBezTo>
                      <a:pt x="4246" y="61"/>
                      <a:pt x="4239" y="62"/>
                      <a:pt x="4231" y="65"/>
                    </a:cubicBezTo>
                    <a:cubicBezTo>
                      <a:pt x="4160" y="81"/>
                      <a:pt x="4124" y="118"/>
                      <a:pt x="4117" y="151"/>
                    </a:cubicBezTo>
                    <a:lnTo>
                      <a:pt x="4117" y="151"/>
                    </a:lnTo>
                    <a:cubicBezTo>
                      <a:pt x="4121" y="124"/>
                      <a:pt x="4137" y="88"/>
                      <a:pt x="4106" y="65"/>
                    </a:cubicBezTo>
                    <a:cubicBezTo>
                      <a:pt x="4062" y="20"/>
                      <a:pt x="3998" y="0"/>
                      <a:pt x="3937" y="0"/>
                    </a:cubicBezTo>
                    <a:close/>
                    <a:moveTo>
                      <a:pt x="17469" y="19285"/>
                    </a:moveTo>
                    <a:cubicBezTo>
                      <a:pt x="17468" y="19285"/>
                      <a:pt x="17465" y="19285"/>
                      <a:pt x="17458" y="19287"/>
                    </a:cubicBezTo>
                    <a:cubicBezTo>
                      <a:pt x="17457" y="19287"/>
                      <a:pt x="17457" y="19287"/>
                      <a:pt x="17456" y="19288"/>
                    </a:cubicBezTo>
                    <a:lnTo>
                      <a:pt x="17456" y="19288"/>
                    </a:lnTo>
                    <a:cubicBezTo>
                      <a:pt x="17464" y="19286"/>
                      <a:pt x="17471" y="19285"/>
                      <a:pt x="17469" y="19285"/>
                    </a:cubicBezTo>
                    <a:close/>
                    <a:moveTo>
                      <a:pt x="2542" y="9451"/>
                    </a:moveTo>
                    <a:cubicBezTo>
                      <a:pt x="2522" y="9451"/>
                      <a:pt x="2510" y="9457"/>
                      <a:pt x="2512" y="9471"/>
                    </a:cubicBezTo>
                    <a:cubicBezTo>
                      <a:pt x="2539" y="9498"/>
                      <a:pt x="2557" y="9515"/>
                      <a:pt x="2574" y="9533"/>
                    </a:cubicBezTo>
                    <a:cubicBezTo>
                      <a:pt x="2592" y="9569"/>
                      <a:pt x="2610" y="9605"/>
                      <a:pt x="2610" y="9649"/>
                    </a:cubicBezTo>
                    <a:cubicBezTo>
                      <a:pt x="2646" y="9738"/>
                      <a:pt x="2699" y="9818"/>
                      <a:pt x="2761" y="9898"/>
                    </a:cubicBezTo>
                    <a:cubicBezTo>
                      <a:pt x="2771" y="9908"/>
                      <a:pt x="2779" y="9911"/>
                      <a:pt x="2786" y="9911"/>
                    </a:cubicBezTo>
                    <a:cubicBezTo>
                      <a:pt x="2803" y="9911"/>
                      <a:pt x="2817" y="9893"/>
                      <a:pt x="2839" y="9893"/>
                    </a:cubicBezTo>
                    <a:cubicBezTo>
                      <a:pt x="2851" y="9893"/>
                      <a:pt x="2866" y="9899"/>
                      <a:pt x="2886" y="9916"/>
                    </a:cubicBezTo>
                    <a:cubicBezTo>
                      <a:pt x="2922" y="9961"/>
                      <a:pt x="2940" y="10005"/>
                      <a:pt x="2948" y="10059"/>
                    </a:cubicBezTo>
                    <a:cubicBezTo>
                      <a:pt x="2931" y="10068"/>
                      <a:pt x="2931" y="10077"/>
                      <a:pt x="2957" y="10112"/>
                    </a:cubicBezTo>
                    <a:cubicBezTo>
                      <a:pt x="2978" y="10146"/>
                      <a:pt x="2986" y="10156"/>
                      <a:pt x="2992" y="10156"/>
                    </a:cubicBezTo>
                    <a:cubicBezTo>
                      <a:pt x="2999" y="10156"/>
                      <a:pt x="3005" y="10144"/>
                      <a:pt x="3029" y="10139"/>
                    </a:cubicBezTo>
                    <a:cubicBezTo>
                      <a:pt x="3046" y="10139"/>
                      <a:pt x="3091" y="10175"/>
                      <a:pt x="3091" y="10201"/>
                    </a:cubicBezTo>
                    <a:cubicBezTo>
                      <a:pt x="3100" y="10264"/>
                      <a:pt x="3002" y="10219"/>
                      <a:pt x="3073" y="10317"/>
                    </a:cubicBezTo>
                    <a:cubicBezTo>
                      <a:pt x="3096" y="10348"/>
                      <a:pt x="3166" y="10392"/>
                      <a:pt x="3196" y="10392"/>
                    </a:cubicBezTo>
                    <a:cubicBezTo>
                      <a:pt x="3201" y="10392"/>
                      <a:pt x="3204" y="10391"/>
                      <a:pt x="3207" y="10388"/>
                    </a:cubicBezTo>
                    <a:cubicBezTo>
                      <a:pt x="3225" y="10406"/>
                      <a:pt x="3242" y="10442"/>
                      <a:pt x="3260" y="10451"/>
                    </a:cubicBezTo>
                    <a:cubicBezTo>
                      <a:pt x="3332" y="10513"/>
                      <a:pt x="3403" y="10575"/>
                      <a:pt x="3465" y="10638"/>
                    </a:cubicBezTo>
                    <a:cubicBezTo>
                      <a:pt x="3467" y="10647"/>
                      <a:pt x="3462" y="10650"/>
                      <a:pt x="3454" y="10650"/>
                    </a:cubicBezTo>
                    <a:cubicBezTo>
                      <a:pt x="3425" y="10650"/>
                      <a:pt x="3349" y="10609"/>
                      <a:pt x="3322" y="10609"/>
                    </a:cubicBezTo>
                    <a:cubicBezTo>
                      <a:pt x="3318" y="10609"/>
                      <a:pt x="3315" y="10609"/>
                      <a:pt x="3314" y="10611"/>
                    </a:cubicBezTo>
                    <a:cubicBezTo>
                      <a:pt x="3314" y="10610"/>
                      <a:pt x="3315" y="10610"/>
                      <a:pt x="3317" y="10610"/>
                    </a:cubicBezTo>
                    <a:cubicBezTo>
                      <a:pt x="3348" y="10610"/>
                      <a:pt x="3529" y="10799"/>
                      <a:pt x="3563" y="10816"/>
                    </a:cubicBezTo>
                    <a:cubicBezTo>
                      <a:pt x="3608" y="10834"/>
                      <a:pt x="3634" y="10878"/>
                      <a:pt x="3643" y="10923"/>
                    </a:cubicBezTo>
                    <a:cubicBezTo>
                      <a:pt x="3652" y="11012"/>
                      <a:pt x="3688" y="10976"/>
                      <a:pt x="3715" y="11021"/>
                    </a:cubicBezTo>
                    <a:cubicBezTo>
                      <a:pt x="3750" y="11056"/>
                      <a:pt x="3768" y="11074"/>
                      <a:pt x="3777" y="11119"/>
                    </a:cubicBezTo>
                    <a:cubicBezTo>
                      <a:pt x="3777" y="11128"/>
                      <a:pt x="3786" y="11145"/>
                      <a:pt x="3804" y="11154"/>
                    </a:cubicBezTo>
                    <a:cubicBezTo>
                      <a:pt x="3817" y="11168"/>
                      <a:pt x="3835" y="11177"/>
                      <a:pt x="3848" y="11177"/>
                    </a:cubicBezTo>
                    <a:cubicBezTo>
                      <a:pt x="3861" y="11177"/>
                      <a:pt x="3870" y="11168"/>
                      <a:pt x="3866" y="11145"/>
                    </a:cubicBezTo>
                    <a:cubicBezTo>
                      <a:pt x="3861" y="11127"/>
                      <a:pt x="3869" y="11115"/>
                      <a:pt x="3881" y="11115"/>
                    </a:cubicBezTo>
                    <a:cubicBezTo>
                      <a:pt x="3892" y="11115"/>
                      <a:pt x="3907" y="11124"/>
                      <a:pt x="3919" y="11145"/>
                    </a:cubicBezTo>
                    <a:cubicBezTo>
                      <a:pt x="3946" y="11199"/>
                      <a:pt x="3919" y="11226"/>
                      <a:pt x="3955" y="11279"/>
                    </a:cubicBezTo>
                    <a:cubicBezTo>
                      <a:pt x="3982" y="11324"/>
                      <a:pt x="4026" y="11359"/>
                      <a:pt x="4071" y="11386"/>
                    </a:cubicBezTo>
                    <a:cubicBezTo>
                      <a:pt x="4098" y="11413"/>
                      <a:pt x="4124" y="11448"/>
                      <a:pt x="4142" y="11484"/>
                    </a:cubicBezTo>
                    <a:cubicBezTo>
                      <a:pt x="4142" y="11502"/>
                      <a:pt x="4142" y="11520"/>
                      <a:pt x="4151" y="11528"/>
                    </a:cubicBezTo>
                    <a:cubicBezTo>
                      <a:pt x="4196" y="11582"/>
                      <a:pt x="4204" y="11546"/>
                      <a:pt x="4258" y="11600"/>
                    </a:cubicBezTo>
                    <a:cubicBezTo>
                      <a:pt x="4285" y="11626"/>
                      <a:pt x="4302" y="11662"/>
                      <a:pt x="4320" y="11698"/>
                    </a:cubicBezTo>
                    <a:cubicBezTo>
                      <a:pt x="4391" y="11787"/>
                      <a:pt x="4472" y="11858"/>
                      <a:pt x="4561" y="11911"/>
                    </a:cubicBezTo>
                    <a:cubicBezTo>
                      <a:pt x="4623" y="11938"/>
                      <a:pt x="4632" y="11947"/>
                      <a:pt x="4596" y="11974"/>
                    </a:cubicBezTo>
                    <a:cubicBezTo>
                      <a:pt x="4589" y="11971"/>
                      <a:pt x="4583" y="11970"/>
                      <a:pt x="4579" y="11970"/>
                    </a:cubicBezTo>
                    <a:cubicBezTo>
                      <a:pt x="4555" y="11970"/>
                      <a:pt x="4591" y="12013"/>
                      <a:pt x="4614" y="12036"/>
                    </a:cubicBezTo>
                    <a:cubicBezTo>
                      <a:pt x="4659" y="12081"/>
                      <a:pt x="4703" y="12125"/>
                      <a:pt x="4748" y="12161"/>
                    </a:cubicBezTo>
                    <a:cubicBezTo>
                      <a:pt x="4783" y="12188"/>
                      <a:pt x="4828" y="12188"/>
                      <a:pt x="4855" y="12241"/>
                    </a:cubicBezTo>
                    <a:cubicBezTo>
                      <a:pt x="4819" y="12277"/>
                      <a:pt x="4935" y="12375"/>
                      <a:pt x="4970" y="12401"/>
                    </a:cubicBezTo>
                    <a:cubicBezTo>
                      <a:pt x="5006" y="12437"/>
                      <a:pt x="5113" y="12437"/>
                      <a:pt x="5113" y="12464"/>
                    </a:cubicBezTo>
                    <a:cubicBezTo>
                      <a:pt x="5113" y="12526"/>
                      <a:pt x="5140" y="12579"/>
                      <a:pt x="5184" y="12624"/>
                    </a:cubicBezTo>
                    <a:cubicBezTo>
                      <a:pt x="5273" y="12731"/>
                      <a:pt x="5380" y="12829"/>
                      <a:pt x="5487" y="12927"/>
                    </a:cubicBezTo>
                    <a:lnTo>
                      <a:pt x="5612" y="13016"/>
                    </a:lnTo>
                    <a:cubicBezTo>
                      <a:pt x="5638" y="13034"/>
                      <a:pt x="5665" y="13034"/>
                      <a:pt x="5683" y="13052"/>
                    </a:cubicBezTo>
                    <a:cubicBezTo>
                      <a:pt x="5710" y="13069"/>
                      <a:pt x="5710" y="13132"/>
                      <a:pt x="5728" y="13167"/>
                    </a:cubicBezTo>
                    <a:cubicBezTo>
                      <a:pt x="5745" y="13212"/>
                      <a:pt x="5772" y="13248"/>
                      <a:pt x="5808" y="13283"/>
                    </a:cubicBezTo>
                    <a:cubicBezTo>
                      <a:pt x="5840" y="13322"/>
                      <a:pt x="5872" y="13351"/>
                      <a:pt x="5897" y="13351"/>
                    </a:cubicBezTo>
                    <a:cubicBezTo>
                      <a:pt x="5907" y="13351"/>
                      <a:pt x="5916" y="13347"/>
                      <a:pt x="5923" y="13337"/>
                    </a:cubicBezTo>
                    <a:lnTo>
                      <a:pt x="5923" y="13337"/>
                    </a:lnTo>
                    <a:cubicBezTo>
                      <a:pt x="5906" y="13363"/>
                      <a:pt x="6048" y="13426"/>
                      <a:pt x="6075" y="13443"/>
                    </a:cubicBezTo>
                    <a:cubicBezTo>
                      <a:pt x="6102" y="13461"/>
                      <a:pt x="6119" y="13541"/>
                      <a:pt x="6137" y="13568"/>
                    </a:cubicBezTo>
                    <a:cubicBezTo>
                      <a:pt x="6182" y="13613"/>
                      <a:pt x="6235" y="13657"/>
                      <a:pt x="6289" y="13684"/>
                    </a:cubicBezTo>
                    <a:cubicBezTo>
                      <a:pt x="6299" y="13690"/>
                      <a:pt x="6307" y="13692"/>
                      <a:pt x="6313" y="13692"/>
                    </a:cubicBezTo>
                    <a:cubicBezTo>
                      <a:pt x="6338" y="13692"/>
                      <a:pt x="6346" y="13662"/>
                      <a:pt x="6360" y="13648"/>
                    </a:cubicBezTo>
                    <a:cubicBezTo>
                      <a:pt x="6378" y="13666"/>
                      <a:pt x="6422" y="13702"/>
                      <a:pt x="6440" y="13720"/>
                    </a:cubicBezTo>
                    <a:cubicBezTo>
                      <a:pt x="6431" y="13729"/>
                      <a:pt x="6422" y="13737"/>
                      <a:pt x="6431" y="13746"/>
                    </a:cubicBezTo>
                    <a:cubicBezTo>
                      <a:pt x="6431" y="13764"/>
                      <a:pt x="6476" y="13791"/>
                      <a:pt x="6485" y="13809"/>
                    </a:cubicBezTo>
                    <a:cubicBezTo>
                      <a:pt x="6502" y="13818"/>
                      <a:pt x="6485" y="13844"/>
                      <a:pt x="6511" y="13871"/>
                    </a:cubicBezTo>
                    <a:cubicBezTo>
                      <a:pt x="6538" y="13898"/>
                      <a:pt x="6565" y="13916"/>
                      <a:pt x="6592" y="13942"/>
                    </a:cubicBezTo>
                    <a:cubicBezTo>
                      <a:pt x="6663" y="13987"/>
                      <a:pt x="6734" y="14022"/>
                      <a:pt x="6814" y="14049"/>
                    </a:cubicBezTo>
                    <a:cubicBezTo>
                      <a:pt x="6921" y="14094"/>
                      <a:pt x="6877" y="14103"/>
                      <a:pt x="6841" y="14138"/>
                    </a:cubicBezTo>
                    <a:lnTo>
                      <a:pt x="6841" y="14138"/>
                    </a:lnTo>
                    <a:cubicBezTo>
                      <a:pt x="6843" y="14136"/>
                      <a:pt x="6846" y="14135"/>
                      <a:pt x="6848" y="14135"/>
                    </a:cubicBezTo>
                    <a:cubicBezTo>
                      <a:pt x="6868" y="14135"/>
                      <a:pt x="6899" y="14183"/>
                      <a:pt x="6930" y="14183"/>
                    </a:cubicBezTo>
                    <a:cubicBezTo>
                      <a:pt x="6938" y="14183"/>
                      <a:pt x="6958" y="14163"/>
                      <a:pt x="6970" y="14163"/>
                    </a:cubicBezTo>
                    <a:cubicBezTo>
                      <a:pt x="6972" y="14163"/>
                      <a:pt x="6973" y="14164"/>
                      <a:pt x="6975" y="14165"/>
                    </a:cubicBezTo>
                    <a:cubicBezTo>
                      <a:pt x="7010" y="14192"/>
                      <a:pt x="6975" y="14218"/>
                      <a:pt x="7001" y="14245"/>
                    </a:cubicBezTo>
                    <a:cubicBezTo>
                      <a:pt x="7037" y="14272"/>
                      <a:pt x="7099" y="14281"/>
                      <a:pt x="7144" y="14307"/>
                    </a:cubicBezTo>
                    <a:cubicBezTo>
                      <a:pt x="7191" y="14334"/>
                      <a:pt x="7189" y="14341"/>
                      <a:pt x="7171" y="14341"/>
                    </a:cubicBezTo>
                    <a:cubicBezTo>
                      <a:pt x="7159" y="14341"/>
                      <a:pt x="7141" y="14338"/>
                      <a:pt x="7126" y="14334"/>
                    </a:cubicBezTo>
                    <a:cubicBezTo>
                      <a:pt x="7118" y="14331"/>
                      <a:pt x="7110" y="14330"/>
                      <a:pt x="7103" y="14330"/>
                    </a:cubicBezTo>
                    <a:cubicBezTo>
                      <a:pt x="7067" y="14330"/>
                      <a:pt x="7057" y="14368"/>
                      <a:pt x="7117" y="14405"/>
                    </a:cubicBezTo>
                    <a:cubicBezTo>
                      <a:pt x="7159" y="14429"/>
                      <a:pt x="7208" y="14449"/>
                      <a:pt x="7244" y="14449"/>
                    </a:cubicBezTo>
                    <a:cubicBezTo>
                      <a:pt x="7262" y="14449"/>
                      <a:pt x="7277" y="14444"/>
                      <a:pt x="7286" y="14433"/>
                    </a:cubicBezTo>
                    <a:lnTo>
                      <a:pt x="7286" y="14433"/>
                    </a:lnTo>
                    <a:cubicBezTo>
                      <a:pt x="7218" y="14523"/>
                      <a:pt x="7651" y="14735"/>
                      <a:pt x="7598" y="14797"/>
                    </a:cubicBezTo>
                    <a:cubicBezTo>
                      <a:pt x="7643" y="14895"/>
                      <a:pt x="7749" y="14895"/>
                      <a:pt x="7821" y="14949"/>
                    </a:cubicBezTo>
                    <a:cubicBezTo>
                      <a:pt x="7883" y="14993"/>
                      <a:pt x="7945" y="15038"/>
                      <a:pt x="8008" y="15091"/>
                    </a:cubicBezTo>
                    <a:cubicBezTo>
                      <a:pt x="8088" y="15154"/>
                      <a:pt x="8177" y="15189"/>
                      <a:pt x="8248" y="15243"/>
                    </a:cubicBezTo>
                    <a:cubicBezTo>
                      <a:pt x="8328" y="15305"/>
                      <a:pt x="8311" y="15323"/>
                      <a:pt x="8382" y="15385"/>
                    </a:cubicBezTo>
                    <a:cubicBezTo>
                      <a:pt x="8417" y="15412"/>
                      <a:pt x="8453" y="15430"/>
                      <a:pt x="8489" y="15439"/>
                    </a:cubicBezTo>
                    <a:cubicBezTo>
                      <a:pt x="8501" y="15439"/>
                      <a:pt x="8509" y="15431"/>
                      <a:pt x="8520" y="15431"/>
                    </a:cubicBezTo>
                    <a:cubicBezTo>
                      <a:pt x="8526" y="15431"/>
                      <a:pt x="8533" y="15433"/>
                      <a:pt x="8542" y="15439"/>
                    </a:cubicBezTo>
                    <a:cubicBezTo>
                      <a:pt x="8577" y="15474"/>
                      <a:pt x="8578" y="15527"/>
                      <a:pt x="8552" y="15562"/>
                    </a:cubicBezTo>
                    <a:lnTo>
                      <a:pt x="8552" y="15562"/>
                    </a:lnTo>
                    <a:cubicBezTo>
                      <a:pt x="8553" y="15561"/>
                      <a:pt x="8556" y="15560"/>
                      <a:pt x="8560" y="15560"/>
                    </a:cubicBezTo>
                    <a:cubicBezTo>
                      <a:pt x="8630" y="15560"/>
                      <a:pt x="9071" y="15905"/>
                      <a:pt x="9130" y="15955"/>
                    </a:cubicBezTo>
                    <a:cubicBezTo>
                      <a:pt x="9201" y="16009"/>
                      <a:pt x="9273" y="16089"/>
                      <a:pt x="9335" y="16133"/>
                    </a:cubicBezTo>
                    <a:cubicBezTo>
                      <a:pt x="9406" y="16169"/>
                      <a:pt x="9477" y="16205"/>
                      <a:pt x="9549" y="16231"/>
                    </a:cubicBezTo>
                    <a:cubicBezTo>
                      <a:pt x="9553" y="16234"/>
                      <a:pt x="9565" y="16235"/>
                      <a:pt x="9579" y="16235"/>
                    </a:cubicBezTo>
                    <a:cubicBezTo>
                      <a:pt x="9618" y="16235"/>
                      <a:pt x="9675" y="16227"/>
                      <a:pt x="9656" y="16214"/>
                    </a:cubicBezTo>
                    <a:lnTo>
                      <a:pt x="9656" y="16214"/>
                    </a:lnTo>
                    <a:cubicBezTo>
                      <a:pt x="9700" y="16240"/>
                      <a:pt x="9620" y="16294"/>
                      <a:pt x="9709" y="16321"/>
                    </a:cubicBezTo>
                    <a:cubicBezTo>
                      <a:pt x="9718" y="16321"/>
                      <a:pt x="9825" y="16338"/>
                      <a:pt x="9834" y="16365"/>
                    </a:cubicBezTo>
                    <a:cubicBezTo>
                      <a:pt x="9843" y="16383"/>
                      <a:pt x="9736" y="16392"/>
                      <a:pt x="9780" y="16410"/>
                    </a:cubicBezTo>
                    <a:cubicBezTo>
                      <a:pt x="9821" y="16430"/>
                      <a:pt x="9909" y="16466"/>
                      <a:pt x="9956" y="16466"/>
                    </a:cubicBezTo>
                    <a:cubicBezTo>
                      <a:pt x="9970" y="16466"/>
                      <a:pt x="9981" y="16463"/>
                      <a:pt x="9985" y="16454"/>
                    </a:cubicBezTo>
                    <a:cubicBezTo>
                      <a:pt x="10030" y="16472"/>
                      <a:pt x="10039" y="16543"/>
                      <a:pt x="10048" y="16561"/>
                    </a:cubicBezTo>
                    <a:cubicBezTo>
                      <a:pt x="10048" y="16588"/>
                      <a:pt x="10145" y="16677"/>
                      <a:pt x="10154" y="16677"/>
                    </a:cubicBezTo>
                    <a:cubicBezTo>
                      <a:pt x="10181" y="16677"/>
                      <a:pt x="10198" y="16647"/>
                      <a:pt x="10231" y="16647"/>
                    </a:cubicBezTo>
                    <a:cubicBezTo>
                      <a:pt x="10242" y="16647"/>
                      <a:pt x="10255" y="16650"/>
                      <a:pt x="10270" y="16659"/>
                    </a:cubicBezTo>
                    <a:cubicBezTo>
                      <a:pt x="10333" y="16695"/>
                      <a:pt x="10341" y="16730"/>
                      <a:pt x="10395" y="16748"/>
                    </a:cubicBezTo>
                    <a:cubicBezTo>
                      <a:pt x="10439" y="16766"/>
                      <a:pt x="10475" y="16775"/>
                      <a:pt x="10520" y="16801"/>
                    </a:cubicBezTo>
                    <a:cubicBezTo>
                      <a:pt x="10582" y="16837"/>
                      <a:pt x="10582" y="16882"/>
                      <a:pt x="10644" y="16926"/>
                    </a:cubicBezTo>
                    <a:cubicBezTo>
                      <a:pt x="10676" y="16951"/>
                      <a:pt x="10725" y="16977"/>
                      <a:pt x="10758" y="16977"/>
                    </a:cubicBezTo>
                    <a:cubicBezTo>
                      <a:pt x="10771" y="16977"/>
                      <a:pt x="10782" y="16972"/>
                      <a:pt x="10787" y="16962"/>
                    </a:cubicBezTo>
                    <a:cubicBezTo>
                      <a:pt x="10795" y="16978"/>
                      <a:pt x="10864" y="17071"/>
                      <a:pt x="10875" y="17071"/>
                    </a:cubicBezTo>
                    <a:cubicBezTo>
                      <a:pt x="10875" y="17071"/>
                      <a:pt x="10876" y="17070"/>
                      <a:pt x="10876" y="17069"/>
                    </a:cubicBezTo>
                    <a:cubicBezTo>
                      <a:pt x="10876" y="17055"/>
                      <a:pt x="10861" y="17006"/>
                      <a:pt x="10884" y="17006"/>
                    </a:cubicBezTo>
                    <a:cubicBezTo>
                      <a:pt x="10892" y="17006"/>
                      <a:pt x="10903" y="17011"/>
                      <a:pt x="10920" y="17024"/>
                    </a:cubicBezTo>
                    <a:cubicBezTo>
                      <a:pt x="10956" y="17042"/>
                      <a:pt x="10965" y="17078"/>
                      <a:pt x="11001" y="17104"/>
                    </a:cubicBezTo>
                    <a:cubicBezTo>
                      <a:pt x="11055" y="17151"/>
                      <a:pt x="11164" y="17225"/>
                      <a:pt x="11226" y="17225"/>
                    </a:cubicBezTo>
                    <a:cubicBezTo>
                      <a:pt x="11235" y="17225"/>
                      <a:pt x="11243" y="17223"/>
                      <a:pt x="11250" y="17220"/>
                    </a:cubicBezTo>
                    <a:lnTo>
                      <a:pt x="11250" y="17220"/>
                    </a:lnTo>
                    <a:cubicBezTo>
                      <a:pt x="11214" y="17238"/>
                      <a:pt x="11321" y="17345"/>
                      <a:pt x="11357" y="17363"/>
                    </a:cubicBezTo>
                    <a:cubicBezTo>
                      <a:pt x="11362" y="17352"/>
                      <a:pt x="11369" y="17348"/>
                      <a:pt x="11378" y="17348"/>
                    </a:cubicBezTo>
                    <a:cubicBezTo>
                      <a:pt x="11398" y="17348"/>
                      <a:pt x="11426" y="17371"/>
                      <a:pt x="11464" y="17389"/>
                    </a:cubicBezTo>
                    <a:cubicBezTo>
                      <a:pt x="11495" y="17403"/>
                      <a:pt x="11504" y="17407"/>
                      <a:pt x="11508" y="17407"/>
                    </a:cubicBezTo>
                    <a:cubicBezTo>
                      <a:pt x="11513" y="17407"/>
                      <a:pt x="11513" y="17403"/>
                      <a:pt x="11526" y="17398"/>
                    </a:cubicBezTo>
                    <a:cubicBezTo>
                      <a:pt x="11527" y="17398"/>
                      <a:pt x="11529" y="17398"/>
                      <a:pt x="11530" y="17398"/>
                    </a:cubicBezTo>
                    <a:cubicBezTo>
                      <a:pt x="11570" y="17398"/>
                      <a:pt x="11688" y="17515"/>
                      <a:pt x="11722" y="17532"/>
                    </a:cubicBezTo>
                    <a:cubicBezTo>
                      <a:pt x="11744" y="17541"/>
                      <a:pt x="11758" y="17541"/>
                      <a:pt x="11770" y="17541"/>
                    </a:cubicBezTo>
                    <a:cubicBezTo>
                      <a:pt x="11782" y="17541"/>
                      <a:pt x="11793" y="17541"/>
                      <a:pt x="11811" y="17550"/>
                    </a:cubicBezTo>
                    <a:cubicBezTo>
                      <a:pt x="11873" y="17576"/>
                      <a:pt x="11936" y="17612"/>
                      <a:pt x="11989" y="17639"/>
                    </a:cubicBezTo>
                    <a:cubicBezTo>
                      <a:pt x="12070" y="17682"/>
                      <a:pt x="12125" y="17704"/>
                      <a:pt x="12178" y="17704"/>
                    </a:cubicBezTo>
                    <a:cubicBezTo>
                      <a:pt x="12195" y="17704"/>
                      <a:pt x="12212" y="17702"/>
                      <a:pt x="12229" y="17698"/>
                    </a:cubicBezTo>
                    <a:lnTo>
                      <a:pt x="12229" y="17698"/>
                    </a:lnTo>
                    <a:cubicBezTo>
                      <a:pt x="12202" y="17705"/>
                      <a:pt x="12167" y="17715"/>
                      <a:pt x="12167" y="17737"/>
                    </a:cubicBezTo>
                    <a:cubicBezTo>
                      <a:pt x="12167" y="17763"/>
                      <a:pt x="12239" y="17772"/>
                      <a:pt x="12256" y="17772"/>
                    </a:cubicBezTo>
                    <a:cubicBezTo>
                      <a:pt x="12273" y="17769"/>
                      <a:pt x="12288" y="17768"/>
                      <a:pt x="12302" y="17768"/>
                    </a:cubicBezTo>
                    <a:cubicBezTo>
                      <a:pt x="12369" y="17768"/>
                      <a:pt x="12402" y="17804"/>
                      <a:pt x="12417" y="17870"/>
                    </a:cubicBezTo>
                    <a:cubicBezTo>
                      <a:pt x="12419" y="17884"/>
                      <a:pt x="12432" y="17888"/>
                      <a:pt x="12450" y="17888"/>
                    </a:cubicBezTo>
                    <a:cubicBezTo>
                      <a:pt x="12482" y="17888"/>
                      <a:pt x="12530" y="17874"/>
                      <a:pt x="12556" y="17874"/>
                    </a:cubicBezTo>
                    <a:cubicBezTo>
                      <a:pt x="12571" y="17874"/>
                      <a:pt x="12578" y="17879"/>
                      <a:pt x="12568" y="17897"/>
                    </a:cubicBezTo>
                    <a:cubicBezTo>
                      <a:pt x="12554" y="17932"/>
                      <a:pt x="12671" y="17994"/>
                      <a:pt x="12735" y="17994"/>
                    </a:cubicBezTo>
                    <a:cubicBezTo>
                      <a:pt x="12751" y="17994"/>
                      <a:pt x="12764" y="17990"/>
                      <a:pt x="12771" y="17981"/>
                    </a:cubicBezTo>
                    <a:lnTo>
                      <a:pt x="12771" y="17981"/>
                    </a:lnTo>
                    <a:cubicBezTo>
                      <a:pt x="12758" y="18006"/>
                      <a:pt x="12783" y="18023"/>
                      <a:pt x="12809" y="18057"/>
                    </a:cubicBezTo>
                    <a:cubicBezTo>
                      <a:pt x="12844" y="18084"/>
                      <a:pt x="12862" y="18066"/>
                      <a:pt x="12889" y="18084"/>
                    </a:cubicBezTo>
                    <a:cubicBezTo>
                      <a:pt x="12942" y="18111"/>
                      <a:pt x="12960" y="18138"/>
                      <a:pt x="13014" y="18164"/>
                    </a:cubicBezTo>
                    <a:cubicBezTo>
                      <a:pt x="13067" y="18191"/>
                      <a:pt x="13112" y="18182"/>
                      <a:pt x="13156" y="18209"/>
                    </a:cubicBezTo>
                    <a:cubicBezTo>
                      <a:pt x="13201" y="18227"/>
                      <a:pt x="13263" y="18253"/>
                      <a:pt x="13316" y="18280"/>
                    </a:cubicBezTo>
                    <a:cubicBezTo>
                      <a:pt x="13388" y="18334"/>
                      <a:pt x="13459" y="18369"/>
                      <a:pt x="13539" y="18396"/>
                    </a:cubicBezTo>
                    <a:cubicBezTo>
                      <a:pt x="13549" y="18398"/>
                      <a:pt x="13558" y="18398"/>
                      <a:pt x="13568" y="18398"/>
                    </a:cubicBezTo>
                    <a:cubicBezTo>
                      <a:pt x="13595" y="18398"/>
                      <a:pt x="13623" y="18393"/>
                      <a:pt x="13644" y="18393"/>
                    </a:cubicBezTo>
                    <a:cubicBezTo>
                      <a:pt x="13651" y="18393"/>
                      <a:pt x="13658" y="18394"/>
                      <a:pt x="13664" y="18396"/>
                    </a:cubicBezTo>
                    <a:cubicBezTo>
                      <a:pt x="13682" y="18405"/>
                      <a:pt x="13682" y="18458"/>
                      <a:pt x="13708" y="18476"/>
                    </a:cubicBezTo>
                    <a:cubicBezTo>
                      <a:pt x="13724" y="18488"/>
                      <a:pt x="13741" y="18493"/>
                      <a:pt x="13756" y="18493"/>
                    </a:cubicBezTo>
                    <a:cubicBezTo>
                      <a:pt x="13774" y="18493"/>
                      <a:pt x="13792" y="18486"/>
                      <a:pt x="13806" y="18476"/>
                    </a:cubicBezTo>
                    <a:cubicBezTo>
                      <a:pt x="13819" y="18470"/>
                      <a:pt x="13842" y="18430"/>
                      <a:pt x="13871" y="18430"/>
                    </a:cubicBezTo>
                    <a:cubicBezTo>
                      <a:pt x="13881" y="18430"/>
                      <a:pt x="13892" y="18435"/>
                      <a:pt x="13904" y="18449"/>
                    </a:cubicBezTo>
                    <a:cubicBezTo>
                      <a:pt x="13949" y="18494"/>
                      <a:pt x="13949" y="18529"/>
                      <a:pt x="14011" y="18565"/>
                    </a:cubicBezTo>
                    <a:cubicBezTo>
                      <a:pt x="14032" y="18579"/>
                      <a:pt x="14054" y="18583"/>
                      <a:pt x="14076" y="18583"/>
                    </a:cubicBezTo>
                    <a:cubicBezTo>
                      <a:pt x="14107" y="18583"/>
                      <a:pt x="14139" y="18574"/>
                      <a:pt x="14167" y="18574"/>
                    </a:cubicBezTo>
                    <a:cubicBezTo>
                      <a:pt x="14192" y="18574"/>
                      <a:pt x="14215" y="18582"/>
                      <a:pt x="14234" y="18610"/>
                    </a:cubicBezTo>
                    <a:cubicBezTo>
                      <a:pt x="14269" y="18663"/>
                      <a:pt x="14457" y="18708"/>
                      <a:pt x="14519" y="18725"/>
                    </a:cubicBezTo>
                    <a:cubicBezTo>
                      <a:pt x="14581" y="18734"/>
                      <a:pt x="14644" y="18752"/>
                      <a:pt x="14706" y="18779"/>
                    </a:cubicBezTo>
                    <a:cubicBezTo>
                      <a:pt x="14750" y="18806"/>
                      <a:pt x="14795" y="18841"/>
                      <a:pt x="14840" y="18859"/>
                    </a:cubicBezTo>
                    <a:cubicBezTo>
                      <a:pt x="14840" y="18841"/>
                      <a:pt x="14804" y="18815"/>
                      <a:pt x="14848" y="18815"/>
                    </a:cubicBezTo>
                    <a:cubicBezTo>
                      <a:pt x="14884" y="18815"/>
                      <a:pt x="14911" y="18823"/>
                      <a:pt x="14938" y="18832"/>
                    </a:cubicBezTo>
                    <a:cubicBezTo>
                      <a:pt x="15000" y="18850"/>
                      <a:pt x="15089" y="18895"/>
                      <a:pt x="15080" y="18930"/>
                    </a:cubicBezTo>
                    <a:cubicBezTo>
                      <a:pt x="15089" y="18900"/>
                      <a:pt x="15100" y="18888"/>
                      <a:pt x="15112" y="18888"/>
                    </a:cubicBezTo>
                    <a:cubicBezTo>
                      <a:pt x="15146" y="18888"/>
                      <a:pt x="15193" y="18977"/>
                      <a:pt x="15258" y="18984"/>
                    </a:cubicBezTo>
                    <a:cubicBezTo>
                      <a:pt x="15270" y="18986"/>
                      <a:pt x="15280" y="18987"/>
                      <a:pt x="15289" y="18987"/>
                    </a:cubicBezTo>
                    <a:cubicBezTo>
                      <a:pt x="15342" y="18987"/>
                      <a:pt x="15362" y="18954"/>
                      <a:pt x="15415" y="18954"/>
                    </a:cubicBezTo>
                    <a:cubicBezTo>
                      <a:pt x="15424" y="18954"/>
                      <a:pt x="15434" y="18955"/>
                      <a:pt x="15445" y="18957"/>
                    </a:cubicBezTo>
                    <a:cubicBezTo>
                      <a:pt x="15481" y="18975"/>
                      <a:pt x="15525" y="19002"/>
                      <a:pt x="15561" y="19019"/>
                    </a:cubicBezTo>
                    <a:cubicBezTo>
                      <a:pt x="15600" y="19036"/>
                      <a:pt x="15623" y="19041"/>
                      <a:pt x="15641" y="19041"/>
                    </a:cubicBezTo>
                    <a:cubicBezTo>
                      <a:pt x="15662" y="19041"/>
                      <a:pt x="15675" y="19034"/>
                      <a:pt x="15698" y="19034"/>
                    </a:cubicBezTo>
                    <a:cubicBezTo>
                      <a:pt x="15717" y="19034"/>
                      <a:pt x="15742" y="19038"/>
                      <a:pt x="15784" y="19055"/>
                    </a:cubicBezTo>
                    <a:cubicBezTo>
                      <a:pt x="15855" y="19082"/>
                      <a:pt x="15935" y="19108"/>
                      <a:pt x="16015" y="19117"/>
                    </a:cubicBezTo>
                    <a:cubicBezTo>
                      <a:pt x="16033" y="19117"/>
                      <a:pt x="16079" y="19113"/>
                      <a:pt x="16107" y="19113"/>
                    </a:cubicBezTo>
                    <a:cubicBezTo>
                      <a:pt x="16121" y="19113"/>
                      <a:pt x="16131" y="19114"/>
                      <a:pt x="16131" y="19117"/>
                    </a:cubicBezTo>
                    <a:cubicBezTo>
                      <a:pt x="16260" y="19150"/>
                      <a:pt x="16382" y="19255"/>
                      <a:pt x="16516" y="19255"/>
                    </a:cubicBezTo>
                    <a:cubicBezTo>
                      <a:pt x="16530" y="19255"/>
                      <a:pt x="16544" y="19254"/>
                      <a:pt x="16559" y="19251"/>
                    </a:cubicBezTo>
                    <a:cubicBezTo>
                      <a:pt x="16613" y="19244"/>
                      <a:pt x="16590" y="19227"/>
                      <a:pt x="16615" y="19227"/>
                    </a:cubicBezTo>
                    <a:cubicBezTo>
                      <a:pt x="16623" y="19227"/>
                      <a:pt x="16635" y="19229"/>
                      <a:pt x="16657" y="19233"/>
                    </a:cubicBezTo>
                    <a:cubicBezTo>
                      <a:pt x="16683" y="19251"/>
                      <a:pt x="16710" y="19269"/>
                      <a:pt x="16746" y="19269"/>
                    </a:cubicBezTo>
                    <a:cubicBezTo>
                      <a:pt x="16763" y="19269"/>
                      <a:pt x="16763" y="19251"/>
                      <a:pt x="16790" y="19251"/>
                    </a:cubicBezTo>
                    <a:cubicBezTo>
                      <a:pt x="16796" y="19251"/>
                      <a:pt x="16802" y="19251"/>
                      <a:pt x="16808" y="19251"/>
                    </a:cubicBezTo>
                    <a:cubicBezTo>
                      <a:pt x="16942" y="19251"/>
                      <a:pt x="17149" y="19317"/>
                      <a:pt x="17310" y="19317"/>
                    </a:cubicBezTo>
                    <a:cubicBezTo>
                      <a:pt x="17366" y="19317"/>
                      <a:pt x="17416" y="19309"/>
                      <a:pt x="17456" y="19288"/>
                    </a:cubicBezTo>
                    <a:lnTo>
                      <a:pt x="17456" y="19288"/>
                    </a:lnTo>
                    <a:cubicBezTo>
                      <a:pt x="17450" y="19289"/>
                      <a:pt x="17443" y="19290"/>
                      <a:pt x="17439" y="19290"/>
                    </a:cubicBezTo>
                    <a:cubicBezTo>
                      <a:pt x="17432" y="19290"/>
                      <a:pt x="17430" y="19287"/>
                      <a:pt x="17449" y="19278"/>
                    </a:cubicBezTo>
                    <a:lnTo>
                      <a:pt x="17449" y="19269"/>
                    </a:lnTo>
                    <a:cubicBezTo>
                      <a:pt x="17521" y="19269"/>
                      <a:pt x="17565" y="19046"/>
                      <a:pt x="17449" y="19037"/>
                    </a:cubicBezTo>
                    <a:cubicBezTo>
                      <a:pt x="17418" y="19033"/>
                      <a:pt x="17385" y="19031"/>
                      <a:pt x="17351" y="19031"/>
                    </a:cubicBezTo>
                    <a:cubicBezTo>
                      <a:pt x="17318" y="19031"/>
                      <a:pt x="17285" y="19033"/>
                      <a:pt x="17253" y="19037"/>
                    </a:cubicBezTo>
                    <a:cubicBezTo>
                      <a:pt x="17223" y="19067"/>
                      <a:pt x="17214" y="19093"/>
                      <a:pt x="17172" y="19093"/>
                    </a:cubicBezTo>
                    <a:cubicBezTo>
                      <a:pt x="17152" y="19093"/>
                      <a:pt x="17125" y="19087"/>
                      <a:pt x="17084" y="19073"/>
                    </a:cubicBezTo>
                    <a:cubicBezTo>
                      <a:pt x="16977" y="19055"/>
                      <a:pt x="16870" y="19037"/>
                      <a:pt x="16755" y="19028"/>
                    </a:cubicBezTo>
                    <a:cubicBezTo>
                      <a:pt x="16694" y="19028"/>
                      <a:pt x="16639" y="19068"/>
                      <a:pt x="16591" y="19068"/>
                    </a:cubicBezTo>
                    <a:cubicBezTo>
                      <a:pt x="16583" y="19068"/>
                      <a:pt x="16575" y="19066"/>
                      <a:pt x="16568" y="19064"/>
                    </a:cubicBezTo>
                    <a:cubicBezTo>
                      <a:pt x="16487" y="19037"/>
                      <a:pt x="16487" y="18957"/>
                      <a:pt x="16389" y="18921"/>
                    </a:cubicBezTo>
                    <a:cubicBezTo>
                      <a:pt x="16383" y="18919"/>
                      <a:pt x="16377" y="18919"/>
                      <a:pt x="16372" y="18919"/>
                    </a:cubicBezTo>
                    <a:cubicBezTo>
                      <a:pt x="16334" y="18919"/>
                      <a:pt x="16362" y="18977"/>
                      <a:pt x="16354" y="18993"/>
                    </a:cubicBezTo>
                    <a:cubicBezTo>
                      <a:pt x="16303" y="18984"/>
                      <a:pt x="16292" y="18912"/>
                      <a:pt x="16238" y="18912"/>
                    </a:cubicBezTo>
                    <a:cubicBezTo>
                      <a:pt x="16235" y="18912"/>
                      <a:pt x="16232" y="18912"/>
                      <a:pt x="16229" y="18912"/>
                    </a:cubicBezTo>
                    <a:cubicBezTo>
                      <a:pt x="16222" y="18912"/>
                      <a:pt x="16184" y="19017"/>
                      <a:pt x="16130" y="19017"/>
                    </a:cubicBezTo>
                    <a:cubicBezTo>
                      <a:pt x="16119" y="19017"/>
                      <a:pt x="16108" y="19012"/>
                      <a:pt x="16095" y="19002"/>
                    </a:cubicBezTo>
                    <a:cubicBezTo>
                      <a:pt x="16060" y="18966"/>
                      <a:pt x="16104" y="18939"/>
                      <a:pt x="16042" y="18904"/>
                    </a:cubicBezTo>
                    <a:cubicBezTo>
                      <a:pt x="16006" y="18895"/>
                      <a:pt x="15962" y="18886"/>
                      <a:pt x="15926" y="18877"/>
                    </a:cubicBezTo>
                    <a:cubicBezTo>
                      <a:pt x="15852" y="18877"/>
                      <a:pt x="15908" y="18939"/>
                      <a:pt x="15841" y="18939"/>
                    </a:cubicBezTo>
                    <a:cubicBezTo>
                      <a:pt x="15827" y="18939"/>
                      <a:pt x="15809" y="18936"/>
                      <a:pt x="15784" y="18930"/>
                    </a:cubicBezTo>
                    <a:cubicBezTo>
                      <a:pt x="15793" y="18904"/>
                      <a:pt x="15784" y="18859"/>
                      <a:pt x="15748" y="18841"/>
                    </a:cubicBezTo>
                    <a:cubicBezTo>
                      <a:pt x="15714" y="18819"/>
                      <a:pt x="15666" y="18792"/>
                      <a:pt x="15633" y="18792"/>
                    </a:cubicBezTo>
                    <a:cubicBezTo>
                      <a:pt x="15615" y="18792"/>
                      <a:pt x="15602" y="18799"/>
                      <a:pt x="15598" y="18818"/>
                    </a:cubicBezTo>
                    <a:lnTo>
                      <a:pt x="15598" y="18818"/>
                    </a:lnTo>
                    <a:cubicBezTo>
                      <a:pt x="15606" y="18768"/>
                      <a:pt x="15570" y="18751"/>
                      <a:pt x="15521" y="18751"/>
                    </a:cubicBezTo>
                    <a:cubicBezTo>
                      <a:pt x="15498" y="18751"/>
                      <a:pt x="15471" y="18755"/>
                      <a:pt x="15445" y="18761"/>
                    </a:cubicBezTo>
                    <a:cubicBezTo>
                      <a:pt x="15462" y="18711"/>
                      <a:pt x="15155" y="18676"/>
                      <a:pt x="15082" y="18657"/>
                    </a:cubicBezTo>
                    <a:lnTo>
                      <a:pt x="15082" y="18657"/>
                    </a:lnTo>
                    <a:cubicBezTo>
                      <a:pt x="15177" y="18688"/>
                      <a:pt x="15189" y="18729"/>
                      <a:pt x="15140" y="18729"/>
                    </a:cubicBezTo>
                    <a:cubicBezTo>
                      <a:pt x="15117" y="18729"/>
                      <a:pt x="15082" y="18720"/>
                      <a:pt x="15036" y="18699"/>
                    </a:cubicBezTo>
                    <a:cubicBezTo>
                      <a:pt x="14938" y="18654"/>
                      <a:pt x="14840" y="18619"/>
                      <a:pt x="14733" y="18583"/>
                    </a:cubicBezTo>
                    <a:lnTo>
                      <a:pt x="14733" y="18583"/>
                    </a:lnTo>
                    <a:cubicBezTo>
                      <a:pt x="14715" y="18645"/>
                      <a:pt x="14973" y="18743"/>
                      <a:pt x="15062" y="18779"/>
                    </a:cubicBezTo>
                    <a:cubicBezTo>
                      <a:pt x="14973" y="18752"/>
                      <a:pt x="14893" y="18725"/>
                      <a:pt x="14813" y="18699"/>
                    </a:cubicBezTo>
                    <a:cubicBezTo>
                      <a:pt x="14759" y="18681"/>
                      <a:pt x="14679" y="18645"/>
                      <a:pt x="14661" y="18610"/>
                    </a:cubicBezTo>
                    <a:cubicBezTo>
                      <a:pt x="14653" y="18565"/>
                      <a:pt x="14715" y="18565"/>
                      <a:pt x="14653" y="18529"/>
                    </a:cubicBezTo>
                    <a:cubicBezTo>
                      <a:pt x="14537" y="18440"/>
                      <a:pt x="14465" y="18503"/>
                      <a:pt x="14341" y="18458"/>
                    </a:cubicBezTo>
                    <a:cubicBezTo>
                      <a:pt x="14252" y="18432"/>
                      <a:pt x="14172" y="18378"/>
                      <a:pt x="14118" y="18298"/>
                    </a:cubicBezTo>
                    <a:cubicBezTo>
                      <a:pt x="14103" y="18327"/>
                      <a:pt x="14034" y="18345"/>
                      <a:pt x="13975" y="18345"/>
                    </a:cubicBezTo>
                    <a:cubicBezTo>
                      <a:pt x="13962" y="18345"/>
                      <a:pt x="13951" y="18344"/>
                      <a:pt x="13940" y="18342"/>
                    </a:cubicBezTo>
                    <a:cubicBezTo>
                      <a:pt x="13851" y="18334"/>
                      <a:pt x="13913" y="18289"/>
                      <a:pt x="13886" y="18280"/>
                    </a:cubicBezTo>
                    <a:cubicBezTo>
                      <a:pt x="13878" y="18277"/>
                      <a:pt x="13870" y="18276"/>
                      <a:pt x="13864" y="18276"/>
                    </a:cubicBezTo>
                    <a:cubicBezTo>
                      <a:pt x="13862" y="18276"/>
                      <a:pt x="13860" y="18276"/>
                      <a:pt x="13858" y="18276"/>
                    </a:cubicBezTo>
                    <a:lnTo>
                      <a:pt x="13858" y="18276"/>
                    </a:lnTo>
                    <a:cubicBezTo>
                      <a:pt x="13867" y="18264"/>
                      <a:pt x="13871" y="18252"/>
                      <a:pt x="13860" y="18244"/>
                    </a:cubicBezTo>
                    <a:cubicBezTo>
                      <a:pt x="13797" y="18209"/>
                      <a:pt x="13735" y="18173"/>
                      <a:pt x="13664" y="18155"/>
                    </a:cubicBezTo>
                    <a:cubicBezTo>
                      <a:pt x="13601" y="18129"/>
                      <a:pt x="13530" y="18120"/>
                      <a:pt x="13459" y="18120"/>
                    </a:cubicBezTo>
                    <a:cubicBezTo>
                      <a:pt x="13449" y="18127"/>
                      <a:pt x="13437" y="18129"/>
                      <a:pt x="13425" y="18129"/>
                    </a:cubicBezTo>
                    <a:cubicBezTo>
                      <a:pt x="13406" y="18129"/>
                      <a:pt x="13386" y="18122"/>
                      <a:pt x="13370" y="18111"/>
                    </a:cubicBezTo>
                    <a:cubicBezTo>
                      <a:pt x="13343" y="18093"/>
                      <a:pt x="13316" y="18075"/>
                      <a:pt x="13316" y="18057"/>
                    </a:cubicBezTo>
                    <a:cubicBezTo>
                      <a:pt x="13308" y="18031"/>
                      <a:pt x="13299" y="18031"/>
                      <a:pt x="13254" y="18013"/>
                    </a:cubicBezTo>
                    <a:cubicBezTo>
                      <a:pt x="13192" y="17995"/>
                      <a:pt x="13138" y="17977"/>
                      <a:pt x="13076" y="17968"/>
                    </a:cubicBezTo>
                    <a:cubicBezTo>
                      <a:pt x="13014" y="17951"/>
                      <a:pt x="12951" y="17924"/>
                      <a:pt x="12889" y="17897"/>
                    </a:cubicBezTo>
                    <a:cubicBezTo>
                      <a:pt x="12853" y="17870"/>
                      <a:pt x="12818" y="17817"/>
                      <a:pt x="12791" y="17808"/>
                    </a:cubicBezTo>
                    <a:cubicBezTo>
                      <a:pt x="12789" y="17807"/>
                      <a:pt x="12787" y="17807"/>
                      <a:pt x="12786" y="17807"/>
                    </a:cubicBezTo>
                    <a:cubicBezTo>
                      <a:pt x="12778" y="17807"/>
                      <a:pt x="12786" y="17827"/>
                      <a:pt x="12778" y="17827"/>
                    </a:cubicBezTo>
                    <a:cubicBezTo>
                      <a:pt x="12777" y="17827"/>
                      <a:pt x="12775" y="17827"/>
                      <a:pt x="12773" y="17826"/>
                    </a:cubicBezTo>
                    <a:lnTo>
                      <a:pt x="12729" y="17799"/>
                    </a:lnTo>
                    <a:lnTo>
                      <a:pt x="12497" y="17683"/>
                    </a:lnTo>
                    <a:cubicBezTo>
                      <a:pt x="12441" y="17656"/>
                      <a:pt x="12332" y="17595"/>
                      <a:pt x="12274" y="17595"/>
                    </a:cubicBezTo>
                    <a:cubicBezTo>
                      <a:pt x="12258" y="17595"/>
                      <a:pt x="12246" y="17600"/>
                      <a:pt x="12240" y="17610"/>
                    </a:cubicBezTo>
                    <a:lnTo>
                      <a:pt x="12240" y="17610"/>
                    </a:lnTo>
                    <a:cubicBezTo>
                      <a:pt x="12261" y="17565"/>
                      <a:pt x="12104" y="17478"/>
                      <a:pt x="12043" y="17452"/>
                    </a:cubicBezTo>
                    <a:cubicBezTo>
                      <a:pt x="11954" y="17407"/>
                      <a:pt x="11936" y="17434"/>
                      <a:pt x="11847" y="17389"/>
                    </a:cubicBezTo>
                    <a:cubicBezTo>
                      <a:pt x="11820" y="17363"/>
                      <a:pt x="11856" y="17345"/>
                      <a:pt x="11829" y="17318"/>
                    </a:cubicBezTo>
                    <a:cubicBezTo>
                      <a:pt x="11802" y="17291"/>
                      <a:pt x="11767" y="17265"/>
                      <a:pt x="11731" y="17247"/>
                    </a:cubicBezTo>
                    <a:cubicBezTo>
                      <a:pt x="11686" y="17229"/>
                      <a:pt x="11633" y="17211"/>
                      <a:pt x="11580" y="17202"/>
                    </a:cubicBezTo>
                    <a:cubicBezTo>
                      <a:pt x="11558" y="17202"/>
                      <a:pt x="11554" y="17213"/>
                      <a:pt x="11549" y="17227"/>
                    </a:cubicBezTo>
                    <a:lnTo>
                      <a:pt x="11549" y="17227"/>
                    </a:lnTo>
                    <a:cubicBezTo>
                      <a:pt x="11563" y="17174"/>
                      <a:pt x="11443" y="17164"/>
                      <a:pt x="11401" y="17131"/>
                    </a:cubicBezTo>
                    <a:cubicBezTo>
                      <a:pt x="11348" y="17104"/>
                      <a:pt x="11473" y="17042"/>
                      <a:pt x="11375" y="17006"/>
                    </a:cubicBezTo>
                    <a:cubicBezTo>
                      <a:pt x="11353" y="16999"/>
                      <a:pt x="11336" y="16996"/>
                      <a:pt x="11321" y="16996"/>
                    </a:cubicBezTo>
                    <a:cubicBezTo>
                      <a:pt x="11248" y="16996"/>
                      <a:pt x="11239" y="17072"/>
                      <a:pt x="11188" y="17087"/>
                    </a:cubicBezTo>
                    <a:cubicBezTo>
                      <a:pt x="11184" y="17088"/>
                      <a:pt x="11181" y="17088"/>
                      <a:pt x="11178" y="17088"/>
                    </a:cubicBezTo>
                    <a:cubicBezTo>
                      <a:pt x="11123" y="17088"/>
                      <a:pt x="11100" y="16957"/>
                      <a:pt x="11107" y="16953"/>
                    </a:cubicBezTo>
                    <a:lnTo>
                      <a:pt x="11107" y="16953"/>
                    </a:lnTo>
                    <a:cubicBezTo>
                      <a:pt x="11086" y="16958"/>
                      <a:pt x="11081" y="16967"/>
                      <a:pt x="11068" y="16967"/>
                    </a:cubicBezTo>
                    <a:cubicBezTo>
                      <a:pt x="11060" y="16967"/>
                      <a:pt x="11048" y="16963"/>
                      <a:pt x="11027" y="16953"/>
                    </a:cubicBezTo>
                    <a:cubicBezTo>
                      <a:pt x="11001" y="16935"/>
                      <a:pt x="10983" y="16926"/>
                      <a:pt x="10947" y="16908"/>
                    </a:cubicBezTo>
                    <a:cubicBezTo>
                      <a:pt x="10929" y="16908"/>
                      <a:pt x="10938" y="16935"/>
                      <a:pt x="10911" y="16944"/>
                    </a:cubicBezTo>
                    <a:cubicBezTo>
                      <a:pt x="10885" y="16935"/>
                      <a:pt x="10849" y="16917"/>
                      <a:pt x="10822" y="16899"/>
                    </a:cubicBezTo>
                    <a:cubicBezTo>
                      <a:pt x="10849" y="16873"/>
                      <a:pt x="10849" y="16846"/>
                      <a:pt x="10778" y="16819"/>
                    </a:cubicBezTo>
                    <a:cubicBezTo>
                      <a:pt x="10689" y="16784"/>
                      <a:pt x="10662" y="16784"/>
                      <a:pt x="10689" y="16730"/>
                    </a:cubicBezTo>
                    <a:cubicBezTo>
                      <a:pt x="10698" y="16704"/>
                      <a:pt x="10582" y="16641"/>
                      <a:pt x="10555" y="16641"/>
                    </a:cubicBezTo>
                    <a:cubicBezTo>
                      <a:pt x="10542" y="16648"/>
                      <a:pt x="10548" y="16669"/>
                      <a:pt x="10531" y="16669"/>
                    </a:cubicBezTo>
                    <a:cubicBezTo>
                      <a:pt x="10525" y="16669"/>
                      <a:pt x="10516" y="16666"/>
                      <a:pt x="10502" y="16659"/>
                    </a:cubicBezTo>
                    <a:cubicBezTo>
                      <a:pt x="10448" y="16623"/>
                      <a:pt x="10386" y="16588"/>
                      <a:pt x="10333" y="16543"/>
                    </a:cubicBezTo>
                    <a:cubicBezTo>
                      <a:pt x="10270" y="16499"/>
                      <a:pt x="10279" y="16472"/>
                      <a:pt x="10243" y="16418"/>
                    </a:cubicBezTo>
                    <a:cubicBezTo>
                      <a:pt x="10199" y="16374"/>
                      <a:pt x="10137" y="16338"/>
                      <a:pt x="10074" y="16321"/>
                    </a:cubicBezTo>
                    <a:cubicBezTo>
                      <a:pt x="10003" y="16321"/>
                      <a:pt x="9914" y="16187"/>
                      <a:pt x="9923" y="16187"/>
                    </a:cubicBezTo>
                    <a:cubicBezTo>
                      <a:pt x="9920" y="16187"/>
                      <a:pt x="9917" y="16186"/>
                      <a:pt x="9915" y="16186"/>
                    </a:cubicBezTo>
                    <a:cubicBezTo>
                      <a:pt x="9840" y="16186"/>
                      <a:pt x="9940" y="16312"/>
                      <a:pt x="9923" y="16329"/>
                    </a:cubicBezTo>
                    <a:cubicBezTo>
                      <a:pt x="9921" y="16332"/>
                      <a:pt x="9918" y="16333"/>
                      <a:pt x="9914" y="16333"/>
                    </a:cubicBezTo>
                    <a:cubicBezTo>
                      <a:pt x="9891" y="16333"/>
                      <a:pt x="9844" y="16283"/>
                      <a:pt x="9852" y="16267"/>
                    </a:cubicBezTo>
                    <a:cubicBezTo>
                      <a:pt x="9860" y="16249"/>
                      <a:pt x="9780" y="16205"/>
                      <a:pt x="9736" y="16187"/>
                    </a:cubicBezTo>
                    <a:cubicBezTo>
                      <a:pt x="9638" y="16151"/>
                      <a:pt x="9709" y="16133"/>
                      <a:pt x="9682" y="16071"/>
                    </a:cubicBezTo>
                    <a:cubicBezTo>
                      <a:pt x="9675" y="16057"/>
                      <a:pt x="9665" y="16053"/>
                      <a:pt x="9655" y="16053"/>
                    </a:cubicBezTo>
                    <a:cubicBezTo>
                      <a:pt x="9640" y="16053"/>
                      <a:pt x="9625" y="16062"/>
                      <a:pt x="9620" y="16062"/>
                    </a:cubicBezTo>
                    <a:cubicBezTo>
                      <a:pt x="9616" y="16068"/>
                      <a:pt x="9610" y="16070"/>
                      <a:pt x="9603" y="16070"/>
                    </a:cubicBezTo>
                    <a:cubicBezTo>
                      <a:pt x="9576" y="16070"/>
                      <a:pt x="9532" y="16039"/>
                      <a:pt x="9504" y="16018"/>
                    </a:cubicBezTo>
                    <a:cubicBezTo>
                      <a:pt x="9424" y="15964"/>
                      <a:pt x="9415" y="15937"/>
                      <a:pt x="9317" y="15929"/>
                    </a:cubicBezTo>
                    <a:cubicBezTo>
                      <a:pt x="9308" y="15929"/>
                      <a:pt x="9246" y="15902"/>
                      <a:pt x="9237" y="15893"/>
                    </a:cubicBezTo>
                    <a:cubicBezTo>
                      <a:pt x="9228" y="15866"/>
                      <a:pt x="9371" y="15875"/>
                      <a:pt x="9290" y="15804"/>
                    </a:cubicBezTo>
                    <a:cubicBezTo>
                      <a:pt x="9219" y="15740"/>
                      <a:pt x="9140" y="15684"/>
                      <a:pt x="9061" y="15634"/>
                    </a:cubicBezTo>
                    <a:lnTo>
                      <a:pt x="9061" y="15634"/>
                    </a:lnTo>
                    <a:cubicBezTo>
                      <a:pt x="9079" y="15649"/>
                      <a:pt x="9096" y="15669"/>
                      <a:pt x="9086" y="15679"/>
                    </a:cubicBezTo>
                    <a:cubicBezTo>
                      <a:pt x="9084" y="15680"/>
                      <a:pt x="9082" y="15681"/>
                      <a:pt x="9080" y="15681"/>
                    </a:cubicBezTo>
                    <a:cubicBezTo>
                      <a:pt x="9055" y="15681"/>
                      <a:pt x="8972" y="15604"/>
                      <a:pt x="8943" y="15604"/>
                    </a:cubicBezTo>
                    <a:cubicBezTo>
                      <a:pt x="8939" y="15604"/>
                      <a:pt x="8936" y="15605"/>
                      <a:pt x="8934" y="15608"/>
                    </a:cubicBezTo>
                    <a:cubicBezTo>
                      <a:pt x="8934" y="15608"/>
                      <a:pt x="8935" y="15607"/>
                      <a:pt x="8936" y="15607"/>
                    </a:cubicBezTo>
                    <a:cubicBezTo>
                      <a:pt x="8949" y="15607"/>
                      <a:pt x="9016" y="15698"/>
                      <a:pt x="8999" y="15698"/>
                    </a:cubicBezTo>
                    <a:cubicBezTo>
                      <a:pt x="8998" y="15698"/>
                      <a:pt x="8998" y="15697"/>
                      <a:pt x="8996" y="15697"/>
                    </a:cubicBezTo>
                    <a:cubicBezTo>
                      <a:pt x="8925" y="15661"/>
                      <a:pt x="8801" y="15652"/>
                      <a:pt x="8845" y="15590"/>
                    </a:cubicBezTo>
                    <a:cubicBezTo>
                      <a:pt x="8872" y="15581"/>
                      <a:pt x="8916" y="15581"/>
                      <a:pt x="8872" y="15546"/>
                    </a:cubicBezTo>
                    <a:cubicBezTo>
                      <a:pt x="8801" y="15474"/>
                      <a:pt x="8720" y="15412"/>
                      <a:pt x="8640" y="15367"/>
                    </a:cubicBezTo>
                    <a:cubicBezTo>
                      <a:pt x="8629" y="15361"/>
                      <a:pt x="8620" y="15358"/>
                      <a:pt x="8614" y="15358"/>
                    </a:cubicBezTo>
                    <a:cubicBezTo>
                      <a:pt x="8583" y="15358"/>
                      <a:pt x="8592" y="15414"/>
                      <a:pt x="8578" y="15421"/>
                    </a:cubicBezTo>
                    <a:cubicBezTo>
                      <a:pt x="8515" y="15376"/>
                      <a:pt x="8462" y="15314"/>
                      <a:pt x="8426" y="15243"/>
                    </a:cubicBezTo>
                    <a:cubicBezTo>
                      <a:pt x="8426" y="15236"/>
                      <a:pt x="8430" y="15234"/>
                      <a:pt x="8436" y="15234"/>
                    </a:cubicBezTo>
                    <a:cubicBezTo>
                      <a:pt x="8462" y="15234"/>
                      <a:pt x="8536" y="15289"/>
                      <a:pt x="8551" y="15296"/>
                    </a:cubicBezTo>
                    <a:cubicBezTo>
                      <a:pt x="8498" y="15252"/>
                      <a:pt x="8382" y="15189"/>
                      <a:pt x="8364" y="15136"/>
                    </a:cubicBezTo>
                    <a:cubicBezTo>
                      <a:pt x="8346" y="15082"/>
                      <a:pt x="8391" y="15065"/>
                      <a:pt x="8409" y="15038"/>
                    </a:cubicBezTo>
                    <a:lnTo>
                      <a:pt x="8409" y="15038"/>
                    </a:lnTo>
                    <a:cubicBezTo>
                      <a:pt x="8346" y="15056"/>
                      <a:pt x="8284" y="15065"/>
                      <a:pt x="8213" y="15065"/>
                    </a:cubicBezTo>
                    <a:lnTo>
                      <a:pt x="8213" y="15065"/>
                    </a:lnTo>
                    <a:cubicBezTo>
                      <a:pt x="8213" y="15065"/>
                      <a:pt x="8212" y="15064"/>
                      <a:pt x="8212" y="15064"/>
                    </a:cubicBezTo>
                    <a:lnTo>
                      <a:pt x="8212" y="15064"/>
                    </a:lnTo>
                    <a:cubicBezTo>
                      <a:pt x="8212" y="15064"/>
                      <a:pt x="8212" y="15065"/>
                      <a:pt x="8213" y="15065"/>
                    </a:cubicBezTo>
                    <a:cubicBezTo>
                      <a:pt x="8213" y="15065"/>
                      <a:pt x="8213" y="15065"/>
                      <a:pt x="8213" y="15065"/>
                    </a:cubicBezTo>
                    <a:lnTo>
                      <a:pt x="8213" y="15065"/>
                    </a:lnTo>
                    <a:cubicBezTo>
                      <a:pt x="8224" y="15066"/>
                      <a:pt x="8236" y="15072"/>
                      <a:pt x="8248" y="15082"/>
                    </a:cubicBezTo>
                    <a:cubicBezTo>
                      <a:pt x="8318" y="15135"/>
                      <a:pt x="8323" y="15176"/>
                      <a:pt x="8291" y="15176"/>
                    </a:cubicBezTo>
                    <a:cubicBezTo>
                      <a:pt x="8274" y="15176"/>
                      <a:pt x="8247" y="15164"/>
                      <a:pt x="8213" y="15136"/>
                    </a:cubicBezTo>
                    <a:lnTo>
                      <a:pt x="8213" y="15127"/>
                    </a:lnTo>
                    <a:cubicBezTo>
                      <a:pt x="8169" y="15095"/>
                      <a:pt x="8178" y="15064"/>
                      <a:pt x="8206" y="15064"/>
                    </a:cubicBezTo>
                    <a:cubicBezTo>
                      <a:pt x="8208" y="15064"/>
                      <a:pt x="8210" y="15064"/>
                      <a:pt x="8212" y="15064"/>
                    </a:cubicBezTo>
                    <a:lnTo>
                      <a:pt x="8212" y="15064"/>
                    </a:lnTo>
                    <a:cubicBezTo>
                      <a:pt x="8176" y="15055"/>
                      <a:pt x="8132" y="15002"/>
                      <a:pt x="8088" y="14984"/>
                    </a:cubicBezTo>
                    <a:cubicBezTo>
                      <a:pt x="8070" y="14976"/>
                      <a:pt x="8008" y="14984"/>
                      <a:pt x="7999" y="14949"/>
                    </a:cubicBezTo>
                    <a:cubicBezTo>
                      <a:pt x="7990" y="14904"/>
                      <a:pt x="8088" y="14913"/>
                      <a:pt x="8088" y="14869"/>
                    </a:cubicBezTo>
                    <a:cubicBezTo>
                      <a:pt x="8097" y="14815"/>
                      <a:pt x="8008" y="14797"/>
                      <a:pt x="7981" y="14788"/>
                    </a:cubicBezTo>
                    <a:cubicBezTo>
                      <a:pt x="7954" y="14788"/>
                      <a:pt x="7928" y="14788"/>
                      <a:pt x="7892" y="14771"/>
                    </a:cubicBezTo>
                    <a:cubicBezTo>
                      <a:pt x="7847" y="14735"/>
                      <a:pt x="7803" y="14708"/>
                      <a:pt x="7758" y="14673"/>
                    </a:cubicBezTo>
                    <a:cubicBezTo>
                      <a:pt x="7752" y="14666"/>
                      <a:pt x="7746" y="14660"/>
                      <a:pt x="7739" y="14654"/>
                    </a:cubicBezTo>
                    <a:lnTo>
                      <a:pt x="7739" y="14654"/>
                    </a:lnTo>
                    <a:cubicBezTo>
                      <a:pt x="7749" y="14679"/>
                      <a:pt x="7754" y="14706"/>
                      <a:pt x="7734" y="14706"/>
                    </a:cubicBezTo>
                    <a:cubicBezTo>
                      <a:pt x="7726" y="14706"/>
                      <a:pt x="7714" y="14701"/>
                      <a:pt x="7696" y="14690"/>
                    </a:cubicBezTo>
                    <a:lnTo>
                      <a:pt x="7696" y="14682"/>
                    </a:lnTo>
                    <a:cubicBezTo>
                      <a:pt x="7652" y="14650"/>
                      <a:pt x="7661" y="14619"/>
                      <a:pt x="7689" y="14619"/>
                    </a:cubicBezTo>
                    <a:cubicBezTo>
                      <a:pt x="7694" y="14619"/>
                      <a:pt x="7699" y="14619"/>
                      <a:pt x="7704" y="14621"/>
                    </a:cubicBezTo>
                    <a:lnTo>
                      <a:pt x="7704" y="14621"/>
                    </a:lnTo>
                    <a:cubicBezTo>
                      <a:pt x="7612" y="14539"/>
                      <a:pt x="7515" y="14472"/>
                      <a:pt x="7411" y="14405"/>
                    </a:cubicBezTo>
                    <a:cubicBezTo>
                      <a:pt x="7402" y="14402"/>
                      <a:pt x="7393" y="14402"/>
                      <a:pt x="7385" y="14402"/>
                    </a:cubicBezTo>
                    <a:lnTo>
                      <a:pt x="7385" y="14402"/>
                    </a:lnTo>
                    <a:cubicBezTo>
                      <a:pt x="7367" y="14402"/>
                      <a:pt x="7352" y="14402"/>
                      <a:pt x="7340" y="14379"/>
                    </a:cubicBezTo>
                    <a:cubicBezTo>
                      <a:pt x="7322" y="14352"/>
                      <a:pt x="7322" y="14307"/>
                      <a:pt x="7295" y="14263"/>
                    </a:cubicBezTo>
                    <a:cubicBezTo>
                      <a:pt x="7224" y="14156"/>
                      <a:pt x="7126" y="14076"/>
                      <a:pt x="7019" y="14014"/>
                    </a:cubicBezTo>
                    <a:cubicBezTo>
                      <a:pt x="6992" y="14005"/>
                      <a:pt x="6939" y="14005"/>
                      <a:pt x="6930" y="13996"/>
                    </a:cubicBezTo>
                    <a:cubicBezTo>
                      <a:pt x="6903" y="13960"/>
                      <a:pt x="6975" y="13942"/>
                      <a:pt x="6921" y="13898"/>
                    </a:cubicBezTo>
                    <a:lnTo>
                      <a:pt x="6921" y="13898"/>
                    </a:lnTo>
                    <a:cubicBezTo>
                      <a:pt x="6910" y="13901"/>
                      <a:pt x="6897" y="13904"/>
                      <a:pt x="6885" y="13904"/>
                    </a:cubicBezTo>
                    <a:cubicBezTo>
                      <a:pt x="6866" y="13904"/>
                      <a:pt x="6848" y="13899"/>
                      <a:pt x="6832" y="13889"/>
                    </a:cubicBezTo>
                    <a:cubicBezTo>
                      <a:pt x="6810" y="13867"/>
                      <a:pt x="6783" y="13840"/>
                      <a:pt x="6764" y="13840"/>
                    </a:cubicBezTo>
                    <a:cubicBezTo>
                      <a:pt x="6759" y="13840"/>
                      <a:pt x="6755" y="13841"/>
                      <a:pt x="6752" y="13844"/>
                    </a:cubicBezTo>
                    <a:cubicBezTo>
                      <a:pt x="6728" y="13856"/>
                      <a:pt x="6713" y="13861"/>
                      <a:pt x="6696" y="13861"/>
                    </a:cubicBezTo>
                    <a:cubicBezTo>
                      <a:pt x="6676" y="13861"/>
                      <a:pt x="6653" y="13854"/>
                      <a:pt x="6609" y="13844"/>
                    </a:cubicBezTo>
                    <a:cubicBezTo>
                      <a:pt x="6601" y="13820"/>
                      <a:pt x="6616" y="13727"/>
                      <a:pt x="6625" y="13727"/>
                    </a:cubicBezTo>
                    <a:cubicBezTo>
                      <a:pt x="6626" y="13727"/>
                      <a:pt x="6626" y="13727"/>
                      <a:pt x="6627" y="13729"/>
                    </a:cubicBezTo>
                    <a:cubicBezTo>
                      <a:pt x="6645" y="13755"/>
                      <a:pt x="6663" y="13800"/>
                      <a:pt x="6707" y="13800"/>
                    </a:cubicBezTo>
                    <a:cubicBezTo>
                      <a:pt x="6713" y="13801"/>
                      <a:pt x="6718" y="13802"/>
                      <a:pt x="6722" y="13802"/>
                    </a:cubicBezTo>
                    <a:cubicBezTo>
                      <a:pt x="6745" y="13802"/>
                      <a:pt x="6723" y="13780"/>
                      <a:pt x="6707" y="13764"/>
                    </a:cubicBezTo>
                    <a:cubicBezTo>
                      <a:pt x="6681" y="13729"/>
                      <a:pt x="6538" y="13666"/>
                      <a:pt x="6547" y="13613"/>
                    </a:cubicBezTo>
                    <a:cubicBezTo>
                      <a:pt x="6547" y="13601"/>
                      <a:pt x="6539" y="13587"/>
                      <a:pt x="6526" y="13572"/>
                    </a:cubicBezTo>
                    <a:lnTo>
                      <a:pt x="6526" y="13572"/>
                    </a:lnTo>
                    <a:cubicBezTo>
                      <a:pt x="6532" y="13607"/>
                      <a:pt x="6527" y="13644"/>
                      <a:pt x="6501" y="13644"/>
                    </a:cubicBezTo>
                    <a:cubicBezTo>
                      <a:pt x="6491" y="13644"/>
                      <a:pt x="6476" y="13638"/>
                      <a:pt x="6458" y="13622"/>
                    </a:cubicBezTo>
                    <a:lnTo>
                      <a:pt x="6513" y="13558"/>
                    </a:lnTo>
                    <a:lnTo>
                      <a:pt x="6513" y="13558"/>
                    </a:lnTo>
                    <a:cubicBezTo>
                      <a:pt x="6449" y="13494"/>
                      <a:pt x="6309" y="13413"/>
                      <a:pt x="6262" y="13372"/>
                    </a:cubicBezTo>
                    <a:cubicBezTo>
                      <a:pt x="6226" y="13408"/>
                      <a:pt x="6262" y="13443"/>
                      <a:pt x="6235" y="13470"/>
                    </a:cubicBezTo>
                    <a:cubicBezTo>
                      <a:pt x="6191" y="13426"/>
                      <a:pt x="6191" y="13354"/>
                      <a:pt x="6164" y="13346"/>
                    </a:cubicBezTo>
                    <a:cubicBezTo>
                      <a:pt x="6128" y="13310"/>
                      <a:pt x="6066" y="13319"/>
                      <a:pt x="6021" y="13310"/>
                    </a:cubicBezTo>
                    <a:cubicBezTo>
                      <a:pt x="6030" y="13277"/>
                      <a:pt x="5956" y="12999"/>
                      <a:pt x="5896" y="12999"/>
                    </a:cubicBezTo>
                    <a:cubicBezTo>
                      <a:pt x="5890" y="12999"/>
                      <a:pt x="5884" y="13002"/>
                      <a:pt x="5879" y="13007"/>
                    </a:cubicBezTo>
                    <a:cubicBezTo>
                      <a:pt x="5897" y="13043"/>
                      <a:pt x="5915" y="13034"/>
                      <a:pt x="5932" y="13043"/>
                    </a:cubicBezTo>
                    <a:cubicBezTo>
                      <a:pt x="5941" y="13052"/>
                      <a:pt x="5879" y="13078"/>
                      <a:pt x="5870" y="13078"/>
                    </a:cubicBezTo>
                    <a:cubicBezTo>
                      <a:pt x="5834" y="13060"/>
                      <a:pt x="5799" y="13043"/>
                      <a:pt x="5781" y="13016"/>
                    </a:cubicBezTo>
                    <a:cubicBezTo>
                      <a:pt x="5719" y="12945"/>
                      <a:pt x="5843" y="12963"/>
                      <a:pt x="5781" y="12873"/>
                    </a:cubicBezTo>
                    <a:cubicBezTo>
                      <a:pt x="5745" y="12838"/>
                      <a:pt x="5701" y="12793"/>
                      <a:pt x="5656" y="12767"/>
                    </a:cubicBezTo>
                    <a:cubicBezTo>
                      <a:pt x="5643" y="12757"/>
                      <a:pt x="5632" y="12755"/>
                      <a:pt x="5624" y="12755"/>
                    </a:cubicBezTo>
                    <a:cubicBezTo>
                      <a:pt x="5612" y="12755"/>
                      <a:pt x="5603" y="12760"/>
                      <a:pt x="5593" y="12760"/>
                    </a:cubicBezTo>
                    <a:cubicBezTo>
                      <a:pt x="5582" y="12760"/>
                      <a:pt x="5570" y="12754"/>
                      <a:pt x="5549" y="12731"/>
                    </a:cubicBezTo>
                    <a:cubicBezTo>
                      <a:pt x="5505" y="12695"/>
                      <a:pt x="5478" y="12677"/>
                      <a:pt x="5505" y="12651"/>
                    </a:cubicBezTo>
                    <a:cubicBezTo>
                      <a:pt x="5514" y="12651"/>
                      <a:pt x="5549" y="12651"/>
                      <a:pt x="5558" y="12642"/>
                    </a:cubicBezTo>
                    <a:cubicBezTo>
                      <a:pt x="5558" y="12633"/>
                      <a:pt x="5300" y="12553"/>
                      <a:pt x="5300" y="12490"/>
                    </a:cubicBezTo>
                    <a:cubicBezTo>
                      <a:pt x="5300" y="12437"/>
                      <a:pt x="5345" y="12437"/>
                      <a:pt x="5282" y="12366"/>
                    </a:cubicBezTo>
                    <a:cubicBezTo>
                      <a:pt x="5247" y="12330"/>
                      <a:pt x="5211" y="12304"/>
                      <a:pt x="5167" y="12277"/>
                    </a:cubicBezTo>
                    <a:lnTo>
                      <a:pt x="5167" y="12277"/>
                    </a:lnTo>
                    <a:cubicBezTo>
                      <a:pt x="5183" y="12288"/>
                      <a:pt x="5235" y="12426"/>
                      <a:pt x="5213" y="12426"/>
                    </a:cubicBezTo>
                    <a:cubicBezTo>
                      <a:pt x="5209" y="12426"/>
                      <a:pt x="5203" y="12421"/>
                      <a:pt x="5193" y="12410"/>
                    </a:cubicBezTo>
                    <a:cubicBezTo>
                      <a:pt x="5140" y="12348"/>
                      <a:pt x="5113" y="12303"/>
                      <a:pt x="5068" y="12250"/>
                    </a:cubicBezTo>
                    <a:lnTo>
                      <a:pt x="4988" y="12161"/>
                    </a:lnTo>
                    <a:cubicBezTo>
                      <a:pt x="4975" y="12148"/>
                      <a:pt x="4967" y="12140"/>
                      <a:pt x="4960" y="12140"/>
                    </a:cubicBezTo>
                    <a:cubicBezTo>
                      <a:pt x="4957" y="12140"/>
                      <a:pt x="4955" y="12141"/>
                      <a:pt x="4953" y="12143"/>
                    </a:cubicBezTo>
                    <a:cubicBezTo>
                      <a:pt x="4926" y="12125"/>
                      <a:pt x="5015" y="12116"/>
                      <a:pt x="5024" y="12107"/>
                    </a:cubicBezTo>
                    <a:cubicBezTo>
                      <a:pt x="5033" y="12081"/>
                      <a:pt x="4962" y="12054"/>
                      <a:pt x="4944" y="12045"/>
                    </a:cubicBezTo>
                    <a:cubicBezTo>
                      <a:pt x="4926" y="12045"/>
                      <a:pt x="4864" y="12045"/>
                      <a:pt x="4846" y="12001"/>
                    </a:cubicBezTo>
                    <a:cubicBezTo>
                      <a:pt x="4830" y="11960"/>
                      <a:pt x="4864" y="11964"/>
                      <a:pt x="4878" y="11945"/>
                    </a:cubicBezTo>
                    <a:lnTo>
                      <a:pt x="4878" y="11945"/>
                    </a:lnTo>
                    <a:cubicBezTo>
                      <a:pt x="4876" y="11947"/>
                      <a:pt x="4872" y="11947"/>
                      <a:pt x="4868" y="11947"/>
                    </a:cubicBezTo>
                    <a:cubicBezTo>
                      <a:pt x="4831" y="11947"/>
                      <a:pt x="4725" y="11890"/>
                      <a:pt x="4703" y="11876"/>
                    </a:cubicBezTo>
                    <a:cubicBezTo>
                      <a:pt x="4668" y="11849"/>
                      <a:pt x="4641" y="11813"/>
                      <a:pt x="4614" y="11778"/>
                    </a:cubicBezTo>
                    <a:cubicBezTo>
                      <a:pt x="4596" y="11751"/>
                      <a:pt x="4623" y="11751"/>
                      <a:pt x="4605" y="11716"/>
                    </a:cubicBezTo>
                    <a:cubicBezTo>
                      <a:pt x="4589" y="11683"/>
                      <a:pt x="4512" y="11598"/>
                      <a:pt x="4486" y="11598"/>
                    </a:cubicBezTo>
                    <a:cubicBezTo>
                      <a:pt x="4484" y="11598"/>
                      <a:pt x="4482" y="11598"/>
                      <a:pt x="4481" y="11600"/>
                    </a:cubicBezTo>
                    <a:cubicBezTo>
                      <a:pt x="4472" y="11603"/>
                      <a:pt x="4464" y="11605"/>
                      <a:pt x="4456" y="11605"/>
                    </a:cubicBezTo>
                    <a:cubicBezTo>
                      <a:pt x="4440" y="11605"/>
                      <a:pt x="4424" y="11597"/>
                      <a:pt x="4400" y="11573"/>
                    </a:cubicBezTo>
                    <a:cubicBezTo>
                      <a:pt x="4400" y="11573"/>
                      <a:pt x="4347" y="11520"/>
                      <a:pt x="4347" y="11511"/>
                    </a:cubicBezTo>
                    <a:cubicBezTo>
                      <a:pt x="4352" y="11511"/>
                      <a:pt x="4404" y="11528"/>
                      <a:pt x="4437" y="11528"/>
                    </a:cubicBezTo>
                    <a:cubicBezTo>
                      <a:pt x="4462" y="11528"/>
                      <a:pt x="4477" y="11518"/>
                      <a:pt x="4454" y="11484"/>
                    </a:cubicBezTo>
                    <a:cubicBezTo>
                      <a:pt x="4400" y="11413"/>
                      <a:pt x="4338" y="11439"/>
                      <a:pt x="4302" y="11359"/>
                    </a:cubicBezTo>
                    <a:cubicBezTo>
                      <a:pt x="4301" y="11356"/>
                      <a:pt x="4299" y="11352"/>
                      <a:pt x="4297" y="11349"/>
                    </a:cubicBezTo>
                    <a:lnTo>
                      <a:pt x="4297" y="11349"/>
                    </a:lnTo>
                    <a:cubicBezTo>
                      <a:pt x="4302" y="11379"/>
                      <a:pt x="4300" y="11405"/>
                      <a:pt x="4285" y="11413"/>
                    </a:cubicBezTo>
                    <a:cubicBezTo>
                      <a:pt x="4279" y="11416"/>
                      <a:pt x="4272" y="11418"/>
                      <a:pt x="4265" y="11418"/>
                    </a:cubicBezTo>
                    <a:cubicBezTo>
                      <a:pt x="4237" y="11418"/>
                      <a:pt x="4201" y="11393"/>
                      <a:pt x="4187" y="11350"/>
                    </a:cubicBezTo>
                    <a:cubicBezTo>
                      <a:pt x="4182" y="11311"/>
                      <a:pt x="4196" y="11271"/>
                      <a:pt x="4220" y="11265"/>
                    </a:cubicBezTo>
                    <a:lnTo>
                      <a:pt x="4220" y="11265"/>
                    </a:lnTo>
                    <a:cubicBezTo>
                      <a:pt x="4250" y="11287"/>
                      <a:pt x="4277" y="11313"/>
                      <a:pt x="4297" y="11349"/>
                    </a:cubicBezTo>
                    <a:lnTo>
                      <a:pt x="4297" y="11349"/>
                    </a:lnTo>
                    <a:cubicBezTo>
                      <a:pt x="4296" y="11344"/>
                      <a:pt x="4295" y="11338"/>
                      <a:pt x="4293" y="11332"/>
                    </a:cubicBezTo>
                    <a:cubicBezTo>
                      <a:pt x="4269" y="11283"/>
                      <a:pt x="4245" y="11264"/>
                      <a:pt x="4227" y="11264"/>
                    </a:cubicBezTo>
                    <a:cubicBezTo>
                      <a:pt x="4224" y="11264"/>
                      <a:pt x="4222" y="11265"/>
                      <a:pt x="4220" y="11265"/>
                    </a:cubicBezTo>
                    <a:lnTo>
                      <a:pt x="4220" y="11265"/>
                    </a:lnTo>
                    <a:cubicBezTo>
                      <a:pt x="4195" y="11247"/>
                      <a:pt x="4169" y="11232"/>
                      <a:pt x="4142" y="11217"/>
                    </a:cubicBezTo>
                    <a:cubicBezTo>
                      <a:pt x="4071" y="11172"/>
                      <a:pt x="4106" y="11181"/>
                      <a:pt x="4089" y="11154"/>
                    </a:cubicBezTo>
                    <a:cubicBezTo>
                      <a:pt x="4071" y="11128"/>
                      <a:pt x="4035" y="11110"/>
                      <a:pt x="4017" y="11092"/>
                    </a:cubicBezTo>
                    <a:cubicBezTo>
                      <a:pt x="3982" y="11092"/>
                      <a:pt x="3875" y="11039"/>
                      <a:pt x="3902" y="10985"/>
                    </a:cubicBezTo>
                    <a:cubicBezTo>
                      <a:pt x="3902" y="10976"/>
                      <a:pt x="3964" y="10878"/>
                      <a:pt x="3884" y="10869"/>
                    </a:cubicBezTo>
                    <a:cubicBezTo>
                      <a:pt x="3871" y="10869"/>
                      <a:pt x="3861" y="10872"/>
                      <a:pt x="3852" y="10872"/>
                    </a:cubicBezTo>
                    <a:cubicBezTo>
                      <a:pt x="3837" y="10872"/>
                      <a:pt x="3823" y="10864"/>
                      <a:pt x="3795" y="10825"/>
                    </a:cubicBezTo>
                    <a:cubicBezTo>
                      <a:pt x="3777" y="10798"/>
                      <a:pt x="3812" y="10798"/>
                      <a:pt x="3812" y="10771"/>
                    </a:cubicBezTo>
                    <a:cubicBezTo>
                      <a:pt x="3804" y="10745"/>
                      <a:pt x="3786" y="10718"/>
                      <a:pt x="3759" y="10691"/>
                    </a:cubicBezTo>
                    <a:lnTo>
                      <a:pt x="3715" y="10727"/>
                    </a:lnTo>
                    <a:cubicBezTo>
                      <a:pt x="3732" y="10754"/>
                      <a:pt x="3741" y="10780"/>
                      <a:pt x="3741" y="10807"/>
                    </a:cubicBezTo>
                    <a:cubicBezTo>
                      <a:pt x="3739" y="10812"/>
                      <a:pt x="3735" y="10815"/>
                      <a:pt x="3730" y="10815"/>
                    </a:cubicBezTo>
                    <a:cubicBezTo>
                      <a:pt x="3703" y="10815"/>
                      <a:pt x="3649" y="10742"/>
                      <a:pt x="3634" y="10727"/>
                    </a:cubicBezTo>
                    <a:cubicBezTo>
                      <a:pt x="3581" y="10656"/>
                      <a:pt x="3634" y="10673"/>
                      <a:pt x="3599" y="10602"/>
                    </a:cubicBezTo>
                    <a:cubicBezTo>
                      <a:pt x="3581" y="10558"/>
                      <a:pt x="3563" y="10513"/>
                      <a:pt x="3536" y="10477"/>
                    </a:cubicBezTo>
                    <a:cubicBezTo>
                      <a:pt x="3533" y="10477"/>
                      <a:pt x="3530" y="10476"/>
                      <a:pt x="3527" y="10476"/>
                    </a:cubicBezTo>
                    <a:cubicBezTo>
                      <a:pt x="3513" y="10476"/>
                      <a:pt x="3505" y="10485"/>
                      <a:pt x="3495" y="10485"/>
                    </a:cubicBezTo>
                    <a:cubicBezTo>
                      <a:pt x="3486" y="10485"/>
                      <a:pt x="3475" y="10478"/>
                      <a:pt x="3456" y="10451"/>
                    </a:cubicBezTo>
                    <a:cubicBezTo>
                      <a:pt x="3429" y="10424"/>
                      <a:pt x="3412" y="10379"/>
                      <a:pt x="3385" y="10379"/>
                    </a:cubicBezTo>
                    <a:cubicBezTo>
                      <a:pt x="3332" y="10371"/>
                      <a:pt x="3189" y="10175"/>
                      <a:pt x="3153" y="10121"/>
                    </a:cubicBezTo>
                    <a:cubicBezTo>
                      <a:pt x="3127" y="10068"/>
                      <a:pt x="3136" y="10068"/>
                      <a:pt x="3144" y="10032"/>
                    </a:cubicBezTo>
                    <a:cubicBezTo>
                      <a:pt x="3153" y="10005"/>
                      <a:pt x="3091" y="9934"/>
                      <a:pt x="3064" y="9907"/>
                    </a:cubicBezTo>
                    <a:cubicBezTo>
                      <a:pt x="3046" y="9872"/>
                      <a:pt x="3011" y="9792"/>
                      <a:pt x="2966" y="9792"/>
                    </a:cubicBezTo>
                    <a:cubicBezTo>
                      <a:pt x="2922" y="9792"/>
                      <a:pt x="2922" y="9765"/>
                      <a:pt x="2895" y="9729"/>
                    </a:cubicBezTo>
                    <a:cubicBezTo>
                      <a:pt x="2868" y="9685"/>
                      <a:pt x="2859" y="9711"/>
                      <a:pt x="2833" y="9676"/>
                    </a:cubicBezTo>
                    <a:cubicBezTo>
                      <a:pt x="2797" y="9640"/>
                      <a:pt x="2761" y="9587"/>
                      <a:pt x="2735" y="9542"/>
                    </a:cubicBezTo>
                    <a:cubicBezTo>
                      <a:pt x="2709" y="9496"/>
                      <a:pt x="2596" y="9451"/>
                      <a:pt x="2542" y="9451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1060;p41"/>
              <p:cNvSpPr/>
              <p:nvPr/>
            </p:nvSpPr>
            <p:spPr>
              <a:xfrm>
                <a:off x="1791400" y="2593675"/>
                <a:ext cx="96900" cy="82800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312" extrusionOk="0">
                    <a:moveTo>
                      <a:pt x="2219" y="1174"/>
                    </a:moveTo>
                    <a:cubicBezTo>
                      <a:pt x="2486" y="1174"/>
                      <a:pt x="2700" y="1388"/>
                      <a:pt x="2700" y="1655"/>
                    </a:cubicBezTo>
                    <a:cubicBezTo>
                      <a:pt x="2700" y="1944"/>
                      <a:pt x="2463" y="2135"/>
                      <a:pt x="2217" y="2135"/>
                    </a:cubicBezTo>
                    <a:cubicBezTo>
                      <a:pt x="2099" y="2135"/>
                      <a:pt x="1978" y="2091"/>
                      <a:pt x="1880" y="1993"/>
                    </a:cubicBezTo>
                    <a:cubicBezTo>
                      <a:pt x="1577" y="1690"/>
                      <a:pt x="1791" y="1183"/>
                      <a:pt x="2219" y="1183"/>
                    </a:cubicBezTo>
                    <a:lnTo>
                      <a:pt x="2219" y="1174"/>
                    </a:lnTo>
                    <a:close/>
                    <a:moveTo>
                      <a:pt x="2209" y="0"/>
                    </a:moveTo>
                    <a:cubicBezTo>
                      <a:pt x="1803" y="0"/>
                      <a:pt x="1389" y="151"/>
                      <a:pt x="1052" y="488"/>
                    </a:cubicBezTo>
                    <a:cubicBezTo>
                      <a:pt x="1" y="1530"/>
                      <a:pt x="740" y="3311"/>
                      <a:pt x="2219" y="3311"/>
                    </a:cubicBezTo>
                    <a:cubicBezTo>
                      <a:pt x="3136" y="3311"/>
                      <a:pt x="3875" y="2572"/>
                      <a:pt x="3875" y="1655"/>
                    </a:cubicBezTo>
                    <a:cubicBezTo>
                      <a:pt x="3875" y="660"/>
                      <a:pt x="3060" y="0"/>
                      <a:pt x="2209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1061;p41"/>
              <p:cNvSpPr/>
              <p:nvPr/>
            </p:nvSpPr>
            <p:spPr>
              <a:xfrm>
                <a:off x="1791400" y="2593675"/>
                <a:ext cx="96900" cy="82800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312" extrusionOk="0">
                    <a:moveTo>
                      <a:pt x="2219" y="1174"/>
                    </a:moveTo>
                    <a:cubicBezTo>
                      <a:pt x="2486" y="1174"/>
                      <a:pt x="2700" y="1388"/>
                      <a:pt x="2700" y="1655"/>
                    </a:cubicBezTo>
                    <a:cubicBezTo>
                      <a:pt x="2700" y="1944"/>
                      <a:pt x="2463" y="2135"/>
                      <a:pt x="2217" y="2135"/>
                    </a:cubicBezTo>
                    <a:cubicBezTo>
                      <a:pt x="2099" y="2135"/>
                      <a:pt x="1978" y="2091"/>
                      <a:pt x="1880" y="1993"/>
                    </a:cubicBezTo>
                    <a:cubicBezTo>
                      <a:pt x="1577" y="1690"/>
                      <a:pt x="1791" y="1183"/>
                      <a:pt x="2219" y="1183"/>
                    </a:cubicBezTo>
                    <a:lnTo>
                      <a:pt x="2219" y="1174"/>
                    </a:lnTo>
                    <a:close/>
                    <a:moveTo>
                      <a:pt x="2209" y="0"/>
                    </a:moveTo>
                    <a:cubicBezTo>
                      <a:pt x="1803" y="0"/>
                      <a:pt x="1389" y="151"/>
                      <a:pt x="1052" y="488"/>
                    </a:cubicBezTo>
                    <a:cubicBezTo>
                      <a:pt x="1" y="1530"/>
                      <a:pt x="740" y="3311"/>
                      <a:pt x="2219" y="3311"/>
                    </a:cubicBezTo>
                    <a:cubicBezTo>
                      <a:pt x="3136" y="3311"/>
                      <a:pt x="3875" y="2572"/>
                      <a:pt x="3875" y="1655"/>
                    </a:cubicBezTo>
                    <a:cubicBezTo>
                      <a:pt x="3875" y="660"/>
                      <a:pt x="3060" y="0"/>
                      <a:pt x="2209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1062;p41"/>
              <p:cNvSpPr/>
              <p:nvPr/>
            </p:nvSpPr>
            <p:spPr>
              <a:xfrm>
                <a:off x="1832475" y="2621000"/>
                <a:ext cx="28425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258" extrusionOk="0">
                    <a:moveTo>
                      <a:pt x="771" y="36"/>
                    </a:moveTo>
                    <a:lnTo>
                      <a:pt x="771" y="36"/>
                    </a:lnTo>
                    <a:cubicBezTo>
                      <a:pt x="761" y="56"/>
                      <a:pt x="757" y="65"/>
                      <a:pt x="753" y="69"/>
                    </a:cubicBezTo>
                    <a:lnTo>
                      <a:pt x="753" y="69"/>
                    </a:lnTo>
                    <a:cubicBezTo>
                      <a:pt x="754" y="64"/>
                      <a:pt x="754" y="59"/>
                      <a:pt x="754" y="54"/>
                    </a:cubicBezTo>
                    <a:lnTo>
                      <a:pt x="754" y="54"/>
                    </a:lnTo>
                    <a:cubicBezTo>
                      <a:pt x="754" y="54"/>
                      <a:pt x="750" y="62"/>
                      <a:pt x="746" y="72"/>
                    </a:cubicBezTo>
                    <a:lnTo>
                      <a:pt x="746" y="72"/>
                    </a:lnTo>
                    <a:cubicBezTo>
                      <a:pt x="749" y="72"/>
                      <a:pt x="751" y="72"/>
                      <a:pt x="753" y="69"/>
                    </a:cubicBezTo>
                    <a:lnTo>
                      <a:pt x="753" y="69"/>
                    </a:lnTo>
                    <a:cubicBezTo>
                      <a:pt x="753" y="74"/>
                      <a:pt x="753" y="79"/>
                      <a:pt x="752" y="84"/>
                    </a:cubicBezTo>
                    <a:lnTo>
                      <a:pt x="752" y="84"/>
                    </a:lnTo>
                    <a:cubicBezTo>
                      <a:pt x="757" y="68"/>
                      <a:pt x="763" y="52"/>
                      <a:pt x="771" y="36"/>
                    </a:cubicBezTo>
                    <a:close/>
                    <a:moveTo>
                      <a:pt x="752" y="84"/>
                    </a:moveTo>
                    <a:cubicBezTo>
                      <a:pt x="750" y="91"/>
                      <a:pt x="748" y="99"/>
                      <a:pt x="746" y="106"/>
                    </a:cubicBezTo>
                    <a:lnTo>
                      <a:pt x="746" y="106"/>
                    </a:lnTo>
                    <a:cubicBezTo>
                      <a:pt x="749" y="99"/>
                      <a:pt x="751" y="91"/>
                      <a:pt x="752" y="84"/>
                    </a:cubicBezTo>
                    <a:close/>
                    <a:moveTo>
                      <a:pt x="326" y="107"/>
                    </a:moveTo>
                    <a:lnTo>
                      <a:pt x="339" y="125"/>
                    </a:lnTo>
                    <a:lnTo>
                      <a:pt x="344" y="125"/>
                    </a:lnTo>
                    <a:lnTo>
                      <a:pt x="326" y="107"/>
                    </a:lnTo>
                    <a:close/>
                    <a:moveTo>
                      <a:pt x="656" y="107"/>
                    </a:moveTo>
                    <a:cubicBezTo>
                      <a:pt x="656" y="125"/>
                      <a:pt x="656" y="143"/>
                      <a:pt x="656" y="152"/>
                    </a:cubicBezTo>
                    <a:cubicBezTo>
                      <a:pt x="652" y="163"/>
                      <a:pt x="650" y="167"/>
                      <a:pt x="648" y="167"/>
                    </a:cubicBezTo>
                    <a:cubicBezTo>
                      <a:pt x="647" y="167"/>
                      <a:pt x="647" y="161"/>
                      <a:pt x="647" y="161"/>
                    </a:cubicBezTo>
                    <a:cubicBezTo>
                      <a:pt x="647" y="143"/>
                      <a:pt x="656" y="107"/>
                      <a:pt x="656" y="107"/>
                    </a:cubicBezTo>
                    <a:close/>
                    <a:moveTo>
                      <a:pt x="193" y="235"/>
                    </a:moveTo>
                    <a:cubicBezTo>
                      <a:pt x="193" y="235"/>
                      <a:pt x="195" y="237"/>
                      <a:pt x="201" y="241"/>
                    </a:cubicBezTo>
                    <a:cubicBezTo>
                      <a:pt x="202" y="241"/>
                      <a:pt x="202" y="242"/>
                      <a:pt x="203" y="242"/>
                    </a:cubicBezTo>
                    <a:lnTo>
                      <a:pt x="203" y="242"/>
                    </a:lnTo>
                    <a:cubicBezTo>
                      <a:pt x="198" y="238"/>
                      <a:pt x="193" y="235"/>
                      <a:pt x="193" y="235"/>
                    </a:cubicBezTo>
                    <a:close/>
                    <a:moveTo>
                      <a:pt x="755" y="231"/>
                    </a:moveTo>
                    <a:cubicBezTo>
                      <a:pt x="752" y="237"/>
                      <a:pt x="748" y="243"/>
                      <a:pt x="745" y="250"/>
                    </a:cubicBezTo>
                    <a:cubicBezTo>
                      <a:pt x="752" y="239"/>
                      <a:pt x="754" y="233"/>
                      <a:pt x="755" y="231"/>
                    </a:cubicBezTo>
                    <a:close/>
                    <a:moveTo>
                      <a:pt x="745" y="250"/>
                    </a:moveTo>
                    <a:cubicBezTo>
                      <a:pt x="731" y="278"/>
                      <a:pt x="724" y="293"/>
                      <a:pt x="725" y="293"/>
                    </a:cubicBezTo>
                    <a:cubicBezTo>
                      <a:pt x="725" y="293"/>
                      <a:pt x="732" y="280"/>
                      <a:pt x="745" y="250"/>
                    </a:cubicBezTo>
                    <a:close/>
                    <a:moveTo>
                      <a:pt x="513" y="287"/>
                    </a:moveTo>
                    <a:cubicBezTo>
                      <a:pt x="513" y="290"/>
                      <a:pt x="513" y="293"/>
                      <a:pt x="513" y="295"/>
                    </a:cubicBezTo>
                    <a:cubicBezTo>
                      <a:pt x="514" y="296"/>
                      <a:pt x="514" y="296"/>
                      <a:pt x="514" y="296"/>
                    </a:cubicBezTo>
                    <a:cubicBezTo>
                      <a:pt x="515" y="296"/>
                      <a:pt x="514" y="292"/>
                      <a:pt x="513" y="287"/>
                    </a:cubicBezTo>
                    <a:close/>
                    <a:moveTo>
                      <a:pt x="184" y="303"/>
                    </a:moveTo>
                    <a:cubicBezTo>
                      <a:pt x="184" y="303"/>
                      <a:pt x="184" y="305"/>
                      <a:pt x="185" y="307"/>
                    </a:cubicBezTo>
                    <a:lnTo>
                      <a:pt x="185" y="307"/>
                    </a:lnTo>
                    <a:cubicBezTo>
                      <a:pt x="186" y="306"/>
                      <a:pt x="184" y="303"/>
                      <a:pt x="184" y="303"/>
                    </a:cubicBezTo>
                    <a:close/>
                    <a:moveTo>
                      <a:pt x="458" y="303"/>
                    </a:moveTo>
                    <a:lnTo>
                      <a:pt x="460" y="312"/>
                    </a:lnTo>
                    <a:cubicBezTo>
                      <a:pt x="461" y="314"/>
                      <a:pt x="462" y="315"/>
                      <a:pt x="463" y="315"/>
                    </a:cubicBezTo>
                    <a:cubicBezTo>
                      <a:pt x="464" y="315"/>
                      <a:pt x="462" y="309"/>
                      <a:pt x="458" y="303"/>
                    </a:cubicBezTo>
                    <a:close/>
                    <a:moveTo>
                      <a:pt x="412" y="300"/>
                    </a:moveTo>
                    <a:cubicBezTo>
                      <a:pt x="417" y="308"/>
                      <a:pt x="421" y="315"/>
                      <a:pt x="421" y="315"/>
                    </a:cubicBezTo>
                    <a:cubicBezTo>
                      <a:pt x="421" y="315"/>
                      <a:pt x="419" y="312"/>
                      <a:pt x="415" y="303"/>
                    </a:cubicBezTo>
                    <a:cubicBezTo>
                      <a:pt x="414" y="302"/>
                      <a:pt x="413" y="301"/>
                      <a:pt x="412" y="300"/>
                    </a:cubicBezTo>
                    <a:close/>
                    <a:moveTo>
                      <a:pt x="682" y="295"/>
                    </a:moveTo>
                    <a:cubicBezTo>
                      <a:pt x="678" y="306"/>
                      <a:pt x="674" y="317"/>
                      <a:pt x="674" y="321"/>
                    </a:cubicBezTo>
                    <a:lnTo>
                      <a:pt x="682" y="295"/>
                    </a:lnTo>
                    <a:close/>
                    <a:moveTo>
                      <a:pt x="473" y="312"/>
                    </a:moveTo>
                    <a:lnTo>
                      <a:pt x="473" y="312"/>
                    </a:lnTo>
                    <a:cubicBezTo>
                      <a:pt x="475" y="318"/>
                      <a:pt x="477" y="323"/>
                      <a:pt x="477" y="323"/>
                    </a:cubicBezTo>
                    <a:cubicBezTo>
                      <a:pt x="477" y="323"/>
                      <a:pt x="478" y="322"/>
                      <a:pt x="478" y="321"/>
                    </a:cubicBezTo>
                    <a:lnTo>
                      <a:pt x="473" y="312"/>
                    </a:lnTo>
                    <a:close/>
                    <a:moveTo>
                      <a:pt x="195" y="339"/>
                    </a:moveTo>
                    <a:lnTo>
                      <a:pt x="195" y="339"/>
                    </a:lnTo>
                    <a:cubicBezTo>
                      <a:pt x="203" y="342"/>
                      <a:pt x="221" y="354"/>
                      <a:pt x="220" y="354"/>
                    </a:cubicBezTo>
                    <a:cubicBezTo>
                      <a:pt x="220" y="354"/>
                      <a:pt x="217" y="352"/>
                      <a:pt x="210" y="348"/>
                    </a:cubicBezTo>
                    <a:lnTo>
                      <a:pt x="195" y="339"/>
                    </a:lnTo>
                    <a:close/>
                    <a:moveTo>
                      <a:pt x="818" y="361"/>
                    </a:moveTo>
                    <a:cubicBezTo>
                      <a:pt x="814" y="363"/>
                      <a:pt x="811" y="366"/>
                      <a:pt x="816" y="366"/>
                    </a:cubicBezTo>
                    <a:cubicBezTo>
                      <a:pt x="816" y="364"/>
                      <a:pt x="817" y="363"/>
                      <a:pt x="818" y="361"/>
                    </a:cubicBezTo>
                    <a:close/>
                    <a:moveTo>
                      <a:pt x="175" y="339"/>
                    </a:moveTo>
                    <a:lnTo>
                      <a:pt x="175" y="339"/>
                    </a:lnTo>
                    <a:cubicBezTo>
                      <a:pt x="175" y="339"/>
                      <a:pt x="228" y="366"/>
                      <a:pt x="228" y="366"/>
                    </a:cubicBezTo>
                    <a:lnTo>
                      <a:pt x="228" y="375"/>
                    </a:lnTo>
                    <a:cubicBezTo>
                      <a:pt x="210" y="366"/>
                      <a:pt x="193" y="357"/>
                      <a:pt x="175" y="339"/>
                    </a:cubicBezTo>
                    <a:close/>
                    <a:moveTo>
                      <a:pt x="164" y="372"/>
                    </a:moveTo>
                    <a:cubicBezTo>
                      <a:pt x="170" y="374"/>
                      <a:pt x="175" y="377"/>
                      <a:pt x="176" y="377"/>
                    </a:cubicBezTo>
                    <a:cubicBezTo>
                      <a:pt x="177" y="377"/>
                      <a:pt x="176" y="376"/>
                      <a:pt x="175" y="375"/>
                    </a:cubicBezTo>
                    <a:lnTo>
                      <a:pt x="164" y="372"/>
                    </a:lnTo>
                    <a:close/>
                    <a:moveTo>
                      <a:pt x="59" y="428"/>
                    </a:moveTo>
                    <a:lnTo>
                      <a:pt x="94" y="435"/>
                    </a:lnTo>
                    <a:lnTo>
                      <a:pt x="94" y="435"/>
                    </a:lnTo>
                    <a:cubicBezTo>
                      <a:pt x="93" y="434"/>
                      <a:pt x="92" y="433"/>
                      <a:pt x="91" y="431"/>
                    </a:cubicBezTo>
                    <a:lnTo>
                      <a:pt x="91" y="431"/>
                    </a:lnTo>
                    <a:cubicBezTo>
                      <a:pt x="79" y="429"/>
                      <a:pt x="69" y="428"/>
                      <a:pt x="59" y="428"/>
                    </a:cubicBezTo>
                    <a:close/>
                    <a:moveTo>
                      <a:pt x="904" y="434"/>
                    </a:moveTo>
                    <a:cubicBezTo>
                      <a:pt x="896" y="436"/>
                      <a:pt x="880" y="441"/>
                      <a:pt x="869" y="446"/>
                    </a:cubicBezTo>
                    <a:cubicBezTo>
                      <a:pt x="877" y="446"/>
                      <a:pt x="891" y="440"/>
                      <a:pt x="904" y="434"/>
                    </a:cubicBezTo>
                    <a:close/>
                    <a:moveTo>
                      <a:pt x="914" y="446"/>
                    </a:moveTo>
                    <a:lnTo>
                      <a:pt x="892" y="453"/>
                    </a:lnTo>
                    <a:lnTo>
                      <a:pt x="892" y="453"/>
                    </a:lnTo>
                    <a:cubicBezTo>
                      <a:pt x="899" y="449"/>
                      <a:pt x="904" y="446"/>
                      <a:pt x="914" y="446"/>
                    </a:cubicBezTo>
                    <a:close/>
                    <a:moveTo>
                      <a:pt x="237" y="443"/>
                    </a:moveTo>
                    <a:cubicBezTo>
                      <a:pt x="242" y="446"/>
                      <a:pt x="249" y="450"/>
                      <a:pt x="254" y="454"/>
                    </a:cubicBezTo>
                    <a:lnTo>
                      <a:pt x="254" y="454"/>
                    </a:lnTo>
                    <a:cubicBezTo>
                      <a:pt x="248" y="450"/>
                      <a:pt x="242" y="447"/>
                      <a:pt x="237" y="443"/>
                    </a:cubicBezTo>
                    <a:close/>
                    <a:moveTo>
                      <a:pt x="862" y="455"/>
                    </a:moveTo>
                    <a:lnTo>
                      <a:pt x="862" y="455"/>
                    </a:lnTo>
                    <a:cubicBezTo>
                      <a:pt x="855" y="458"/>
                      <a:pt x="848" y="461"/>
                      <a:pt x="843" y="464"/>
                    </a:cubicBezTo>
                    <a:lnTo>
                      <a:pt x="862" y="455"/>
                    </a:lnTo>
                    <a:close/>
                    <a:moveTo>
                      <a:pt x="1026" y="482"/>
                    </a:moveTo>
                    <a:cubicBezTo>
                      <a:pt x="1024" y="482"/>
                      <a:pt x="1021" y="483"/>
                      <a:pt x="1019" y="484"/>
                    </a:cubicBezTo>
                    <a:lnTo>
                      <a:pt x="1019" y="484"/>
                    </a:lnTo>
                    <a:cubicBezTo>
                      <a:pt x="1014" y="482"/>
                      <a:pt x="1016" y="482"/>
                      <a:pt x="1026" y="482"/>
                    </a:cubicBezTo>
                    <a:close/>
                    <a:moveTo>
                      <a:pt x="1012" y="487"/>
                    </a:moveTo>
                    <a:cubicBezTo>
                      <a:pt x="1009" y="488"/>
                      <a:pt x="1006" y="489"/>
                      <a:pt x="1003" y="490"/>
                    </a:cubicBezTo>
                    <a:cubicBezTo>
                      <a:pt x="1001" y="490"/>
                      <a:pt x="1005" y="489"/>
                      <a:pt x="1012" y="487"/>
                    </a:cubicBezTo>
                    <a:close/>
                    <a:moveTo>
                      <a:pt x="923" y="499"/>
                    </a:moveTo>
                    <a:cubicBezTo>
                      <a:pt x="899" y="499"/>
                      <a:pt x="899" y="503"/>
                      <a:pt x="907" y="503"/>
                    </a:cubicBezTo>
                    <a:cubicBezTo>
                      <a:pt x="911" y="503"/>
                      <a:pt x="917" y="502"/>
                      <a:pt x="923" y="499"/>
                    </a:cubicBezTo>
                    <a:close/>
                    <a:moveTo>
                      <a:pt x="1101" y="544"/>
                    </a:moveTo>
                    <a:lnTo>
                      <a:pt x="1048" y="553"/>
                    </a:lnTo>
                    <a:cubicBezTo>
                      <a:pt x="1039" y="553"/>
                      <a:pt x="1057" y="544"/>
                      <a:pt x="1101" y="544"/>
                    </a:cubicBezTo>
                    <a:close/>
                    <a:moveTo>
                      <a:pt x="99" y="564"/>
                    </a:moveTo>
                    <a:cubicBezTo>
                      <a:pt x="106" y="564"/>
                      <a:pt x="112" y="566"/>
                      <a:pt x="121" y="571"/>
                    </a:cubicBezTo>
                    <a:cubicBezTo>
                      <a:pt x="110" y="568"/>
                      <a:pt x="100" y="566"/>
                      <a:pt x="91" y="565"/>
                    </a:cubicBezTo>
                    <a:lnTo>
                      <a:pt x="91" y="565"/>
                    </a:lnTo>
                    <a:cubicBezTo>
                      <a:pt x="94" y="564"/>
                      <a:pt x="96" y="564"/>
                      <a:pt x="99" y="564"/>
                    </a:cubicBezTo>
                    <a:close/>
                    <a:moveTo>
                      <a:pt x="130" y="588"/>
                    </a:moveTo>
                    <a:cubicBezTo>
                      <a:pt x="129" y="588"/>
                      <a:pt x="126" y="589"/>
                      <a:pt x="124" y="589"/>
                    </a:cubicBezTo>
                    <a:lnTo>
                      <a:pt x="124" y="589"/>
                    </a:lnTo>
                    <a:cubicBezTo>
                      <a:pt x="115" y="588"/>
                      <a:pt x="104" y="588"/>
                      <a:pt x="95" y="588"/>
                    </a:cubicBezTo>
                    <a:close/>
                    <a:moveTo>
                      <a:pt x="148" y="606"/>
                    </a:moveTo>
                    <a:cubicBezTo>
                      <a:pt x="148" y="606"/>
                      <a:pt x="121" y="615"/>
                      <a:pt x="95" y="615"/>
                    </a:cubicBezTo>
                    <a:lnTo>
                      <a:pt x="130" y="606"/>
                    </a:lnTo>
                    <a:close/>
                    <a:moveTo>
                      <a:pt x="807" y="606"/>
                    </a:moveTo>
                    <a:lnTo>
                      <a:pt x="807" y="606"/>
                    </a:lnTo>
                    <a:cubicBezTo>
                      <a:pt x="807" y="606"/>
                      <a:pt x="830" y="615"/>
                      <a:pt x="849" y="621"/>
                    </a:cubicBezTo>
                    <a:lnTo>
                      <a:pt x="849" y="621"/>
                    </a:lnTo>
                    <a:cubicBezTo>
                      <a:pt x="828" y="614"/>
                      <a:pt x="807" y="606"/>
                      <a:pt x="807" y="606"/>
                    </a:cubicBezTo>
                    <a:close/>
                    <a:moveTo>
                      <a:pt x="798" y="615"/>
                    </a:moveTo>
                    <a:lnTo>
                      <a:pt x="830" y="628"/>
                    </a:lnTo>
                    <a:lnTo>
                      <a:pt x="830" y="628"/>
                    </a:lnTo>
                    <a:cubicBezTo>
                      <a:pt x="825" y="625"/>
                      <a:pt x="815" y="622"/>
                      <a:pt x="798" y="615"/>
                    </a:cubicBezTo>
                    <a:close/>
                    <a:moveTo>
                      <a:pt x="1030" y="624"/>
                    </a:moveTo>
                    <a:lnTo>
                      <a:pt x="1065" y="633"/>
                    </a:lnTo>
                    <a:cubicBezTo>
                      <a:pt x="1065" y="633"/>
                      <a:pt x="1057" y="624"/>
                      <a:pt x="1030" y="624"/>
                    </a:cubicBezTo>
                    <a:close/>
                    <a:moveTo>
                      <a:pt x="121" y="634"/>
                    </a:moveTo>
                    <a:cubicBezTo>
                      <a:pt x="118" y="635"/>
                      <a:pt x="119" y="637"/>
                      <a:pt x="120" y="637"/>
                    </a:cubicBezTo>
                    <a:cubicBezTo>
                      <a:pt x="120" y="637"/>
                      <a:pt x="121" y="636"/>
                      <a:pt x="121" y="634"/>
                    </a:cubicBezTo>
                    <a:close/>
                    <a:moveTo>
                      <a:pt x="193" y="668"/>
                    </a:moveTo>
                    <a:lnTo>
                      <a:pt x="193" y="668"/>
                    </a:lnTo>
                    <a:cubicBezTo>
                      <a:pt x="178" y="672"/>
                      <a:pt x="163" y="674"/>
                      <a:pt x="149" y="677"/>
                    </a:cubicBezTo>
                    <a:lnTo>
                      <a:pt x="149" y="677"/>
                    </a:lnTo>
                    <a:cubicBezTo>
                      <a:pt x="166" y="677"/>
                      <a:pt x="179" y="675"/>
                      <a:pt x="193" y="669"/>
                    </a:cubicBezTo>
                    <a:lnTo>
                      <a:pt x="193" y="668"/>
                    </a:lnTo>
                    <a:close/>
                    <a:moveTo>
                      <a:pt x="150" y="669"/>
                    </a:moveTo>
                    <a:cubicBezTo>
                      <a:pt x="143" y="672"/>
                      <a:pt x="136" y="675"/>
                      <a:pt x="130" y="678"/>
                    </a:cubicBezTo>
                    <a:cubicBezTo>
                      <a:pt x="137" y="678"/>
                      <a:pt x="143" y="678"/>
                      <a:pt x="148" y="677"/>
                    </a:cubicBezTo>
                    <a:lnTo>
                      <a:pt x="148" y="677"/>
                    </a:lnTo>
                    <a:cubicBezTo>
                      <a:pt x="148" y="677"/>
                      <a:pt x="148" y="678"/>
                      <a:pt x="148" y="678"/>
                    </a:cubicBezTo>
                    <a:cubicBezTo>
                      <a:pt x="148" y="677"/>
                      <a:pt x="148" y="677"/>
                      <a:pt x="149" y="677"/>
                    </a:cubicBezTo>
                    <a:lnTo>
                      <a:pt x="149" y="677"/>
                    </a:lnTo>
                    <a:cubicBezTo>
                      <a:pt x="148" y="677"/>
                      <a:pt x="148" y="677"/>
                      <a:pt x="148" y="677"/>
                    </a:cubicBezTo>
                    <a:lnTo>
                      <a:pt x="148" y="677"/>
                    </a:lnTo>
                    <a:cubicBezTo>
                      <a:pt x="149" y="676"/>
                      <a:pt x="155" y="670"/>
                      <a:pt x="150" y="669"/>
                    </a:cubicBezTo>
                    <a:close/>
                    <a:moveTo>
                      <a:pt x="845" y="679"/>
                    </a:moveTo>
                    <a:lnTo>
                      <a:pt x="861" y="686"/>
                    </a:lnTo>
                    <a:lnTo>
                      <a:pt x="861" y="686"/>
                    </a:lnTo>
                    <a:lnTo>
                      <a:pt x="845" y="679"/>
                    </a:lnTo>
                    <a:close/>
                    <a:moveTo>
                      <a:pt x="861" y="669"/>
                    </a:moveTo>
                    <a:lnTo>
                      <a:pt x="861" y="669"/>
                    </a:lnTo>
                    <a:cubicBezTo>
                      <a:pt x="887" y="678"/>
                      <a:pt x="905" y="686"/>
                      <a:pt x="932" y="704"/>
                    </a:cubicBezTo>
                    <a:lnTo>
                      <a:pt x="861" y="669"/>
                    </a:lnTo>
                    <a:close/>
                    <a:moveTo>
                      <a:pt x="757" y="707"/>
                    </a:moveTo>
                    <a:lnTo>
                      <a:pt x="757" y="708"/>
                    </a:lnTo>
                    <a:lnTo>
                      <a:pt x="757" y="707"/>
                    </a:lnTo>
                    <a:close/>
                    <a:moveTo>
                      <a:pt x="757" y="708"/>
                    </a:moveTo>
                    <a:lnTo>
                      <a:pt x="757" y="708"/>
                    </a:lnTo>
                    <a:lnTo>
                      <a:pt x="757" y="708"/>
                    </a:lnTo>
                    <a:close/>
                    <a:moveTo>
                      <a:pt x="757" y="708"/>
                    </a:moveTo>
                    <a:lnTo>
                      <a:pt x="759" y="709"/>
                    </a:lnTo>
                    <a:lnTo>
                      <a:pt x="757" y="708"/>
                    </a:lnTo>
                    <a:close/>
                    <a:moveTo>
                      <a:pt x="759" y="709"/>
                    </a:moveTo>
                    <a:lnTo>
                      <a:pt x="759" y="710"/>
                    </a:lnTo>
                    <a:lnTo>
                      <a:pt x="759" y="709"/>
                    </a:lnTo>
                    <a:close/>
                    <a:moveTo>
                      <a:pt x="759" y="710"/>
                    </a:moveTo>
                    <a:lnTo>
                      <a:pt x="759" y="710"/>
                    </a:lnTo>
                    <a:lnTo>
                      <a:pt x="759" y="710"/>
                    </a:lnTo>
                    <a:close/>
                    <a:moveTo>
                      <a:pt x="759" y="710"/>
                    </a:moveTo>
                    <a:lnTo>
                      <a:pt x="763" y="713"/>
                    </a:lnTo>
                    <a:lnTo>
                      <a:pt x="759" y="710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71" y="722"/>
                    </a:lnTo>
                    <a:lnTo>
                      <a:pt x="763" y="713"/>
                    </a:lnTo>
                    <a:close/>
                    <a:moveTo>
                      <a:pt x="771" y="722"/>
                    </a:moveTo>
                    <a:lnTo>
                      <a:pt x="778" y="728"/>
                    </a:lnTo>
                    <a:lnTo>
                      <a:pt x="771" y="722"/>
                    </a:lnTo>
                    <a:close/>
                    <a:moveTo>
                      <a:pt x="778" y="728"/>
                    </a:moveTo>
                    <a:lnTo>
                      <a:pt x="778" y="729"/>
                    </a:lnTo>
                    <a:lnTo>
                      <a:pt x="778" y="728"/>
                    </a:lnTo>
                    <a:close/>
                    <a:moveTo>
                      <a:pt x="332" y="710"/>
                    </a:moveTo>
                    <a:cubicBezTo>
                      <a:pt x="330" y="710"/>
                      <a:pt x="312" y="718"/>
                      <a:pt x="299" y="731"/>
                    </a:cubicBezTo>
                    <a:lnTo>
                      <a:pt x="326" y="713"/>
                    </a:lnTo>
                    <a:cubicBezTo>
                      <a:pt x="331" y="711"/>
                      <a:pt x="332" y="710"/>
                      <a:pt x="332" y="710"/>
                    </a:cubicBezTo>
                    <a:close/>
                    <a:moveTo>
                      <a:pt x="778" y="729"/>
                    </a:moveTo>
                    <a:lnTo>
                      <a:pt x="780" y="731"/>
                    </a:lnTo>
                    <a:lnTo>
                      <a:pt x="778" y="729"/>
                    </a:lnTo>
                    <a:close/>
                    <a:moveTo>
                      <a:pt x="780" y="731"/>
                    </a:moveTo>
                    <a:lnTo>
                      <a:pt x="780" y="731"/>
                    </a:lnTo>
                    <a:lnTo>
                      <a:pt x="780" y="731"/>
                    </a:lnTo>
                    <a:close/>
                    <a:moveTo>
                      <a:pt x="780" y="731"/>
                    </a:moveTo>
                    <a:lnTo>
                      <a:pt x="786" y="736"/>
                    </a:lnTo>
                    <a:lnTo>
                      <a:pt x="780" y="731"/>
                    </a:lnTo>
                    <a:close/>
                    <a:moveTo>
                      <a:pt x="786" y="736"/>
                    </a:moveTo>
                    <a:lnTo>
                      <a:pt x="786" y="736"/>
                    </a:lnTo>
                    <a:lnTo>
                      <a:pt x="786" y="736"/>
                    </a:lnTo>
                    <a:close/>
                    <a:moveTo>
                      <a:pt x="786" y="736"/>
                    </a:moveTo>
                    <a:lnTo>
                      <a:pt x="786" y="737"/>
                    </a:lnTo>
                    <a:lnTo>
                      <a:pt x="786" y="736"/>
                    </a:lnTo>
                    <a:close/>
                    <a:moveTo>
                      <a:pt x="786" y="737"/>
                    </a:moveTo>
                    <a:lnTo>
                      <a:pt x="787" y="738"/>
                    </a:lnTo>
                    <a:lnTo>
                      <a:pt x="786" y="737"/>
                    </a:lnTo>
                    <a:close/>
                    <a:moveTo>
                      <a:pt x="787" y="738"/>
                    </a:moveTo>
                    <a:lnTo>
                      <a:pt x="789" y="740"/>
                    </a:lnTo>
                    <a:lnTo>
                      <a:pt x="789" y="740"/>
                    </a:lnTo>
                    <a:lnTo>
                      <a:pt x="787" y="738"/>
                    </a:lnTo>
                    <a:close/>
                    <a:moveTo>
                      <a:pt x="388" y="740"/>
                    </a:moveTo>
                    <a:lnTo>
                      <a:pt x="388" y="740"/>
                    </a:lnTo>
                    <a:cubicBezTo>
                      <a:pt x="377" y="755"/>
                      <a:pt x="365" y="770"/>
                      <a:pt x="353" y="784"/>
                    </a:cubicBezTo>
                    <a:cubicBezTo>
                      <a:pt x="371" y="767"/>
                      <a:pt x="388" y="740"/>
                      <a:pt x="388" y="740"/>
                    </a:cubicBezTo>
                    <a:close/>
                    <a:moveTo>
                      <a:pt x="540" y="784"/>
                    </a:moveTo>
                    <a:cubicBezTo>
                      <a:pt x="536" y="795"/>
                      <a:pt x="534" y="804"/>
                      <a:pt x="533" y="813"/>
                    </a:cubicBezTo>
                    <a:lnTo>
                      <a:pt x="533" y="813"/>
                    </a:lnTo>
                    <a:cubicBezTo>
                      <a:pt x="535" y="804"/>
                      <a:pt x="537" y="795"/>
                      <a:pt x="540" y="784"/>
                    </a:cubicBezTo>
                    <a:close/>
                    <a:moveTo>
                      <a:pt x="611" y="820"/>
                    </a:moveTo>
                    <a:cubicBezTo>
                      <a:pt x="611" y="820"/>
                      <a:pt x="611" y="820"/>
                      <a:pt x="611" y="820"/>
                    </a:cubicBezTo>
                    <a:cubicBezTo>
                      <a:pt x="611" y="820"/>
                      <a:pt x="611" y="820"/>
                      <a:pt x="611" y="820"/>
                    </a:cubicBezTo>
                    <a:close/>
                    <a:moveTo>
                      <a:pt x="611" y="820"/>
                    </a:moveTo>
                    <a:cubicBezTo>
                      <a:pt x="611" y="820"/>
                      <a:pt x="611" y="820"/>
                      <a:pt x="611" y="820"/>
                    </a:cubicBezTo>
                    <a:cubicBezTo>
                      <a:pt x="611" y="820"/>
                      <a:pt x="611" y="820"/>
                      <a:pt x="611" y="820"/>
                    </a:cubicBezTo>
                    <a:close/>
                    <a:moveTo>
                      <a:pt x="611" y="820"/>
                    </a:moveTo>
                    <a:cubicBezTo>
                      <a:pt x="611" y="820"/>
                      <a:pt x="611" y="820"/>
                      <a:pt x="611" y="820"/>
                    </a:cubicBezTo>
                    <a:cubicBezTo>
                      <a:pt x="611" y="820"/>
                      <a:pt x="611" y="820"/>
                      <a:pt x="611" y="820"/>
                    </a:cubicBezTo>
                    <a:close/>
                    <a:moveTo>
                      <a:pt x="540" y="829"/>
                    </a:moveTo>
                    <a:lnTo>
                      <a:pt x="540" y="829"/>
                    </a:lnTo>
                    <a:cubicBezTo>
                      <a:pt x="540" y="829"/>
                      <a:pt x="540" y="829"/>
                      <a:pt x="540" y="829"/>
                    </a:cubicBezTo>
                    <a:close/>
                    <a:moveTo>
                      <a:pt x="682" y="820"/>
                    </a:moveTo>
                    <a:lnTo>
                      <a:pt x="682" y="820"/>
                    </a:lnTo>
                    <a:cubicBezTo>
                      <a:pt x="684" y="827"/>
                      <a:pt x="686" y="833"/>
                      <a:pt x="687" y="837"/>
                    </a:cubicBezTo>
                    <a:lnTo>
                      <a:pt x="687" y="837"/>
                    </a:lnTo>
                    <a:lnTo>
                      <a:pt x="682" y="820"/>
                    </a:lnTo>
                    <a:close/>
                    <a:moveTo>
                      <a:pt x="602" y="838"/>
                    </a:moveTo>
                    <a:cubicBezTo>
                      <a:pt x="602" y="838"/>
                      <a:pt x="602" y="838"/>
                      <a:pt x="602" y="838"/>
                    </a:cubicBezTo>
                    <a:cubicBezTo>
                      <a:pt x="602" y="838"/>
                      <a:pt x="602" y="838"/>
                      <a:pt x="602" y="838"/>
                    </a:cubicBezTo>
                    <a:close/>
                    <a:moveTo>
                      <a:pt x="486" y="829"/>
                    </a:moveTo>
                    <a:lnTo>
                      <a:pt x="486" y="829"/>
                    </a:lnTo>
                    <a:cubicBezTo>
                      <a:pt x="485" y="832"/>
                      <a:pt x="483" y="835"/>
                      <a:pt x="482" y="838"/>
                    </a:cubicBezTo>
                    <a:lnTo>
                      <a:pt x="482" y="838"/>
                    </a:lnTo>
                    <a:cubicBezTo>
                      <a:pt x="482" y="837"/>
                      <a:pt x="481" y="836"/>
                      <a:pt x="481" y="836"/>
                    </a:cubicBezTo>
                    <a:cubicBezTo>
                      <a:pt x="480" y="836"/>
                      <a:pt x="479" y="836"/>
                      <a:pt x="478" y="838"/>
                    </a:cubicBezTo>
                    <a:cubicBezTo>
                      <a:pt x="478" y="841"/>
                      <a:pt x="478" y="844"/>
                      <a:pt x="477" y="848"/>
                    </a:cubicBezTo>
                    <a:lnTo>
                      <a:pt x="477" y="848"/>
                    </a:lnTo>
                    <a:cubicBezTo>
                      <a:pt x="479" y="845"/>
                      <a:pt x="480" y="841"/>
                      <a:pt x="482" y="838"/>
                    </a:cubicBezTo>
                    <a:lnTo>
                      <a:pt x="482" y="838"/>
                    </a:lnTo>
                    <a:cubicBezTo>
                      <a:pt x="482" y="840"/>
                      <a:pt x="482" y="841"/>
                      <a:pt x="482" y="841"/>
                    </a:cubicBezTo>
                    <a:cubicBezTo>
                      <a:pt x="482" y="841"/>
                      <a:pt x="483" y="838"/>
                      <a:pt x="486" y="829"/>
                    </a:cubicBezTo>
                    <a:close/>
                    <a:moveTo>
                      <a:pt x="486" y="838"/>
                    </a:moveTo>
                    <a:lnTo>
                      <a:pt x="483" y="849"/>
                    </a:lnTo>
                    <a:lnTo>
                      <a:pt x="483" y="849"/>
                    </a:lnTo>
                    <a:cubicBezTo>
                      <a:pt x="486" y="843"/>
                      <a:pt x="486" y="838"/>
                      <a:pt x="486" y="838"/>
                    </a:cubicBezTo>
                    <a:close/>
                    <a:moveTo>
                      <a:pt x="575" y="813"/>
                    </a:moveTo>
                    <a:cubicBezTo>
                      <a:pt x="573" y="813"/>
                      <a:pt x="570" y="836"/>
                      <a:pt x="572" y="856"/>
                    </a:cubicBezTo>
                    <a:lnTo>
                      <a:pt x="572" y="856"/>
                    </a:lnTo>
                    <a:cubicBezTo>
                      <a:pt x="574" y="844"/>
                      <a:pt x="576" y="831"/>
                      <a:pt x="576" y="820"/>
                    </a:cubicBezTo>
                    <a:cubicBezTo>
                      <a:pt x="576" y="815"/>
                      <a:pt x="575" y="813"/>
                      <a:pt x="575" y="813"/>
                    </a:cubicBezTo>
                    <a:close/>
                    <a:moveTo>
                      <a:pt x="533" y="813"/>
                    </a:moveTo>
                    <a:cubicBezTo>
                      <a:pt x="529" y="829"/>
                      <a:pt x="525" y="843"/>
                      <a:pt x="523" y="859"/>
                    </a:cubicBezTo>
                    <a:lnTo>
                      <a:pt x="523" y="859"/>
                    </a:lnTo>
                    <a:cubicBezTo>
                      <a:pt x="528" y="840"/>
                      <a:pt x="530" y="826"/>
                      <a:pt x="533" y="813"/>
                    </a:cubicBezTo>
                    <a:close/>
                    <a:moveTo>
                      <a:pt x="477" y="848"/>
                    </a:moveTo>
                    <a:cubicBezTo>
                      <a:pt x="472" y="857"/>
                      <a:pt x="469" y="865"/>
                      <a:pt x="469" y="865"/>
                    </a:cubicBezTo>
                    <a:cubicBezTo>
                      <a:pt x="474" y="859"/>
                      <a:pt x="476" y="853"/>
                      <a:pt x="477" y="848"/>
                    </a:cubicBezTo>
                    <a:close/>
                    <a:moveTo>
                      <a:pt x="404" y="867"/>
                    </a:moveTo>
                    <a:cubicBezTo>
                      <a:pt x="400" y="876"/>
                      <a:pt x="397" y="882"/>
                      <a:pt x="397" y="882"/>
                    </a:cubicBezTo>
                    <a:cubicBezTo>
                      <a:pt x="399" y="878"/>
                      <a:pt x="401" y="873"/>
                      <a:pt x="404" y="867"/>
                    </a:cubicBezTo>
                    <a:close/>
                    <a:moveTo>
                      <a:pt x="842" y="853"/>
                    </a:moveTo>
                    <a:cubicBezTo>
                      <a:pt x="853" y="862"/>
                      <a:pt x="863" y="870"/>
                      <a:pt x="869" y="882"/>
                    </a:cubicBezTo>
                    <a:cubicBezTo>
                      <a:pt x="857" y="876"/>
                      <a:pt x="848" y="865"/>
                      <a:pt x="842" y="853"/>
                    </a:cubicBezTo>
                    <a:close/>
                    <a:moveTo>
                      <a:pt x="994" y="893"/>
                    </a:moveTo>
                    <a:cubicBezTo>
                      <a:pt x="999" y="897"/>
                      <a:pt x="1003" y="900"/>
                      <a:pt x="1003" y="900"/>
                    </a:cubicBezTo>
                    <a:cubicBezTo>
                      <a:pt x="1003" y="900"/>
                      <a:pt x="1000" y="897"/>
                      <a:pt x="994" y="893"/>
                    </a:cubicBezTo>
                    <a:close/>
                    <a:moveTo>
                      <a:pt x="268" y="921"/>
                    </a:moveTo>
                    <a:cubicBezTo>
                      <a:pt x="259" y="931"/>
                      <a:pt x="251" y="939"/>
                      <a:pt x="246" y="945"/>
                    </a:cubicBezTo>
                    <a:cubicBezTo>
                      <a:pt x="268" y="923"/>
                      <a:pt x="270" y="921"/>
                      <a:pt x="268" y="921"/>
                    </a:cubicBezTo>
                    <a:close/>
                    <a:moveTo>
                      <a:pt x="834" y="950"/>
                    </a:moveTo>
                    <a:lnTo>
                      <a:pt x="843" y="963"/>
                    </a:lnTo>
                    <a:cubicBezTo>
                      <a:pt x="839" y="956"/>
                      <a:pt x="836" y="952"/>
                      <a:pt x="834" y="950"/>
                    </a:cubicBezTo>
                    <a:close/>
                    <a:moveTo>
                      <a:pt x="435" y="953"/>
                    </a:moveTo>
                    <a:cubicBezTo>
                      <a:pt x="437" y="953"/>
                      <a:pt x="439" y="957"/>
                      <a:pt x="433" y="980"/>
                    </a:cubicBezTo>
                    <a:lnTo>
                      <a:pt x="433" y="954"/>
                    </a:lnTo>
                    <a:cubicBezTo>
                      <a:pt x="433" y="954"/>
                      <a:pt x="434" y="953"/>
                      <a:pt x="435" y="953"/>
                    </a:cubicBezTo>
                    <a:close/>
                    <a:moveTo>
                      <a:pt x="608" y="933"/>
                    </a:moveTo>
                    <a:cubicBezTo>
                      <a:pt x="611" y="951"/>
                      <a:pt x="611" y="968"/>
                      <a:pt x="611" y="980"/>
                    </a:cubicBezTo>
                    <a:lnTo>
                      <a:pt x="611" y="989"/>
                    </a:lnTo>
                    <a:cubicBezTo>
                      <a:pt x="611" y="982"/>
                      <a:pt x="610" y="959"/>
                      <a:pt x="608" y="933"/>
                    </a:cubicBezTo>
                    <a:close/>
                    <a:moveTo>
                      <a:pt x="273" y="975"/>
                    </a:moveTo>
                    <a:lnTo>
                      <a:pt x="255" y="1007"/>
                    </a:lnTo>
                    <a:cubicBezTo>
                      <a:pt x="263" y="994"/>
                      <a:pt x="269" y="984"/>
                      <a:pt x="273" y="975"/>
                    </a:cubicBezTo>
                    <a:close/>
                    <a:moveTo>
                      <a:pt x="332" y="989"/>
                    </a:moveTo>
                    <a:cubicBezTo>
                      <a:pt x="330" y="994"/>
                      <a:pt x="328" y="1000"/>
                      <a:pt x="326" y="1007"/>
                    </a:cubicBezTo>
                    <a:lnTo>
                      <a:pt x="335" y="989"/>
                    </a:lnTo>
                    <a:close/>
                    <a:moveTo>
                      <a:pt x="540" y="989"/>
                    </a:moveTo>
                    <a:cubicBezTo>
                      <a:pt x="539" y="995"/>
                      <a:pt x="539" y="1001"/>
                      <a:pt x="538" y="1007"/>
                    </a:cubicBezTo>
                    <a:lnTo>
                      <a:pt x="538" y="1007"/>
                    </a:lnTo>
                    <a:cubicBezTo>
                      <a:pt x="539" y="1001"/>
                      <a:pt x="540" y="994"/>
                      <a:pt x="540" y="989"/>
                    </a:cubicBezTo>
                    <a:close/>
                    <a:moveTo>
                      <a:pt x="326" y="1007"/>
                    </a:moveTo>
                    <a:cubicBezTo>
                      <a:pt x="316" y="1022"/>
                      <a:pt x="309" y="1034"/>
                      <a:pt x="309" y="1034"/>
                    </a:cubicBezTo>
                    <a:cubicBezTo>
                      <a:pt x="310" y="1034"/>
                      <a:pt x="314" y="1027"/>
                      <a:pt x="326" y="1007"/>
                    </a:cubicBezTo>
                    <a:close/>
                    <a:moveTo>
                      <a:pt x="538" y="1007"/>
                    </a:moveTo>
                    <a:cubicBezTo>
                      <a:pt x="536" y="1024"/>
                      <a:pt x="531" y="1043"/>
                      <a:pt x="531" y="1043"/>
                    </a:cubicBezTo>
                    <a:cubicBezTo>
                      <a:pt x="522" y="1052"/>
                      <a:pt x="522" y="1061"/>
                      <a:pt x="522" y="1069"/>
                    </a:cubicBezTo>
                    <a:cubicBezTo>
                      <a:pt x="529" y="1069"/>
                      <a:pt x="535" y="1036"/>
                      <a:pt x="538" y="1007"/>
                    </a:cubicBezTo>
                    <a:close/>
                    <a:moveTo>
                      <a:pt x="451" y="1052"/>
                    </a:moveTo>
                    <a:lnTo>
                      <a:pt x="451" y="1052"/>
                    </a:lnTo>
                    <a:cubicBezTo>
                      <a:pt x="442" y="1069"/>
                      <a:pt x="442" y="1087"/>
                      <a:pt x="442" y="1105"/>
                    </a:cubicBezTo>
                    <a:cubicBezTo>
                      <a:pt x="442" y="1087"/>
                      <a:pt x="451" y="1069"/>
                      <a:pt x="451" y="1052"/>
                    </a:cubicBezTo>
                    <a:close/>
                    <a:moveTo>
                      <a:pt x="433" y="1069"/>
                    </a:moveTo>
                    <a:cubicBezTo>
                      <a:pt x="425" y="1069"/>
                      <a:pt x="416" y="1085"/>
                      <a:pt x="415" y="1123"/>
                    </a:cubicBezTo>
                    <a:lnTo>
                      <a:pt x="415" y="1123"/>
                    </a:lnTo>
                    <a:cubicBezTo>
                      <a:pt x="424" y="1105"/>
                      <a:pt x="424" y="1087"/>
                      <a:pt x="433" y="1069"/>
                    </a:cubicBezTo>
                    <a:close/>
                    <a:moveTo>
                      <a:pt x="415" y="1123"/>
                    </a:moveTo>
                    <a:cubicBezTo>
                      <a:pt x="415" y="1123"/>
                      <a:pt x="415" y="1123"/>
                      <a:pt x="415" y="1123"/>
                    </a:cubicBezTo>
                    <a:lnTo>
                      <a:pt x="415" y="1132"/>
                    </a:lnTo>
                    <a:cubicBezTo>
                      <a:pt x="415" y="1129"/>
                      <a:pt x="415" y="1126"/>
                      <a:pt x="415" y="1123"/>
                    </a:cubicBezTo>
                    <a:close/>
                    <a:moveTo>
                      <a:pt x="513" y="1"/>
                    </a:moveTo>
                    <a:cubicBezTo>
                      <a:pt x="513" y="10"/>
                      <a:pt x="513" y="23"/>
                      <a:pt x="515" y="35"/>
                    </a:cubicBezTo>
                    <a:lnTo>
                      <a:pt x="515" y="35"/>
                    </a:lnTo>
                    <a:cubicBezTo>
                      <a:pt x="511" y="21"/>
                      <a:pt x="506" y="7"/>
                      <a:pt x="505" y="7"/>
                    </a:cubicBezTo>
                    <a:cubicBezTo>
                      <a:pt x="504" y="7"/>
                      <a:pt x="504" y="8"/>
                      <a:pt x="504" y="10"/>
                    </a:cubicBezTo>
                    <a:cubicBezTo>
                      <a:pt x="504" y="32"/>
                      <a:pt x="517" y="134"/>
                      <a:pt x="515" y="134"/>
                    </a:cubicBezTo>
                    <a:cubicBezTo>
                      <a:pt x="515" y="134"/>
                      <a:pt x="514" y="132"/>
                      <a:pt x="513" y="125"/>
                    </a:cubicBezTo>
                    <a:cubicBezTo>
                      <a:pt x="513" y="99"/>
                      <a:pt x="504" y="72"/>
                      <a:pt x="495" y="45"/>
                    </a:cubicBezTo>
                    <a:cubicBezTo>
                      <a:pt x="495" y="41"/>
                      <a:pt x="495" y="38"/>
                      <a:pt x="494" y="38"/>
                    </a:cubicBezTo>
                    <a:cubicBezTo>
                      <a:pt x="493" y="38"/>
                      <a:pt x="491" y="41"/>
                      <a:pt x="486" y="45"/>
                    </a:cubicBezTo>
                    <a:cubicBezTo>
                      <a:pt x="486" y="54"/>
                      <a:pt x="504" y="125"/>
                      <a:pt x="495" y="125"/>
                    </a:cubicBezTo>
                    <a:cubicBezTo>
                      <a:pt x="495" y="99"/>
                      <a:pt x="486" y="72"/>
                      <a:pt x="478" y="45"/>
                    </a:cubicBezTo>
                    <a:cubicBezTo>
                      <a:pt x="478" y="38"/>
                      <a:pt x="475" y="29"/>
                      <a:pt x="472" y="25"/>
                    </a:cubicBezTo>
                    <a:lnTo>
                      <a:pt x="472" y="25"/>
                    </a:lnTo>
                    <a:cubicBezTo>
                      <a:pt x="470" y="13"/>
                      <a:pt x="468" y="7"/>
                      <a:pt x="466" y="7"/>
                    </a:cubicBezTo>
                    <a:cubicBezTo>
                      <a:pt x="464" y="7"/>
                      <a:pt x="464" y="23"/>
                      <a:pt x="469" y="45"/>
                    </a:cubicBezTo>
                    <a:cubicBezTo>
                      <a:pt x="463" y="27"/>
                      <a:pt x="458" y="21"/>
                      <a:pt x="454" y="21"/>
                    </a:cubicBezTo>
                    <a:cubicBezTo>
                      <a:pt x="446" y="21"/>
                      <a:pt x="442" y="45"/>
                      <a:pt x="442" y="45"/>
                    </a:cubicBezTo>
                    <a:cubicBezTo>
                      <a:pt x="442" y="45"/>
                      <a:pt x="453" y="74"/>
                      <a:pt x="458" y="88"/>
                    </a:cubicBezTo>
                    <a:lnTo>
                      <a:pt x="458" y="88"/>
                    </a:lnTo>
                    <a:cubicBezTo>
                      <a:pt x="442" y="72"/>
                      <a:pt x="442" y="72"/>
                      <a:pt x="433" y="72"/>
                    </a:cubicBezTo>
                    <a:cubicBezTo>
                      <a:pt x="442" y="107"/>
                      <a:pt x="460" y="134"/>
                      <a:pt x="478" y="152"/>
                    </a:cubicBezTo>
                    <a:lnTo>
                      <a:pt x="460" y="152"/>
                    </a:lnTo>
                    <a:cubicBezTo>
                      <a:pt x="460" y="152"/>
                      <a:pt x="451" y="152"/>
                      <a:pt x="442" y="116"/>
                    </a:cubicBezTo>
                    <a:cubicBezTo>
                      <a:pt x="433" y="90"/>
                      <a:pt x="433" y="72"/>
                      <a:pt x="424" y="45"/>
                    </a:cubicBezTo>
                    <a:cubicBezTo>
                      <a:pt x="419" y="39"/>
                      <a:pt x="416" y="36"/>
                      <a:pt x="414" y="36"/>
                    </a:cubicBezTo>
                    <a:cubicBezTo>
                      <a:pt x="406" y="36"/>
                      <a:pt x="424" y="90"/>
                      <a:pt x="424" y="90"/>
                    </a:cubicBezTo>
                    <a:cubicBezTo>
                      <a:pt x="424" y="91"/>
                      <a:pt x="424" y="91"/>
                      <a:pt x="423" y="91"/>
                    </a:cubicBezTo>
                    <a:cubicBezTo>
                      <a:pt x="419" y="91"/>
                      <a:pt x="396" y="59"/>
                      <a:pt x="380" y="27"/>
                    </a:cubicBezTo>
                    <a:lnTo>
                      <a:pt x="380" y="27"/>
                    </a:lnTo>
                    <a:cubicBezTo>
                      <a:pt x="388" y="63"/>
                      <a:pt x="406" y="107"/>
                      <a:pt x="406" y="125"/>
                    </a:cubicBezTo>
                    <a:lnTo>
                      <a:pt x="406" y="125"/>
                    </a:lnTo>
                    <a:cubicBezTo>
                      <a:pt x="404" y="121"/>
                      <a:pt x="401" y="114"/>
                      <a:pt x="397" y="107"/>
                    </a:cubicBezTo>
                    <a:lnTo>
                      <a:pt x="397" y="107"/>
                    </a:lnTo>
                    <a:lnTo>
                      <a:pt x="380" y="63"/>
                    </a:lnTo>
                    <a:cubicBezTo>
                      <a:pt x="377" y="57"/>
                      <a:pt x="375" y="55"/>
                      <a:pt x="373" y="55"/>
                    </a:cubicBezTo>
                    <a:cubicBezTo>
                      <a:pt x="370" y="55"/>
                      <a:pt x="368" y="63"/>
                      <a:pt x="362" y="63"/>
                    </a:cubicBezTo>
                    <a:cubicBezTo>
                      <a:pt x="362" y="63"/>
                      <a:pt x="362" y="81"/>
                      <a:pt x="371" y="107"/>
                    </a:cubicBezTo>
                    <a:cubicBezTo>
                      <a:pt x="380" y="134"/>
                      <a:pt x="388" y="134"/>
                      <a:pt x="380" y="134"/>
                    </a:cubicBezTo>
                    <a:cubicBezTo>
                      <a:pt x="371" y="125"/>
                      <a:pt x="371" y="116"/>
                      <a:pt x="362" y="107"/>
                    </a:cubicBezTo>
                    <a:cubicBezTo>
                      <a:pt x="353" y="90"/>
                      <a:pt x="353" y="90"/>
                      <a:pt x="353" y="90"/>
                    </a:cubicBezTo>
                    <a:lnTo>
                      <a:pt x="353" y="90"/>
                    </a:lnTo>
                    <a:cubicBezTo>
                      <a:pt x="353" y="90"/>
                      <a:pt x="362" y="125"/>
                      <a:pt x="362" y="134"/>
                    </a:cubicBezTo>
                    <a:cubicBezTo>
                      <a:pt x="362" y="143"/>
                      <a:pt x="362" y="143"/>
                      <a:pt x="353" y="143"/>
                    </a:cubicBezTo>
                    <a:lnTo>
                      <a:pt x="339" y="125"/>
                    </a:lnTo>
                    <a:lnTo>
                      <a:pt x="326" y="125"/>
                    </a:lnTo>
                    <a:cubicBezTo>
                      <a:pt x="326" y="125"/>
                      <a:pt x="325" y="125"/>
                      <a:pt x="324" y="125"/>
                    </a:cubicBezTo>
                    <a:cubicBezTo>
                      <a:pt x="321" y="125"/>
                      <a:pt x="316" y="130"/>
                      <a:pt x="344" y="179"/>
                    </a:cubicBezTo>
                    <a:cubicBezTo>
                      <a:pt x="317" y="134"/>
                      <a:pt x="299" y="134"/>
                      <a:pt x="299" y="134"/>
                    </a:cubicBezTo>
                    <a:lnTo>
                      <a:pt x="299" y="134"/>
                    </a:lnTo>
                    <a:cubicBezTo>
                      <a:pt x="299" y="143"/>
                      <a:pt x="317" y="170"/>
                      <a:pt x="308" y="170"/>
                    </a:cubicBezTo>
                    <a:lnTo>
                      <a:pt x="273" y="125"/>
                    </a:lnTo>
                    <a:cubicBezTo>
                      <a:pt x="270" y="122"/>
                      <a:pt x="268" y="121"/>
                      <a:pt x="266" y="121"/>
                    </a:cubicBezTo>
                    <a:cubicBezTo>
                      <a:pt x="264" y="121"/>
                      <a:pt x="264" y="125"/>
                      <a:pt x="264" y="125"/>
                    </a:cubicBezTo>
                    <a:cubicBezTo>
                      <a:pt x="264" y="134"/>
                      <a:pt x="264" y="134"/>
                      <a:pt x="273" y="152"/>
                    </a:cubicBezTo>
                    <a:lnTo>
                      <a:pt x="285" y="167"/>
                    </a:lnTo>
                    <a:lnTo>
                      <a:pt x="285" y="167"/>
                    </a:lnTo>
                    <a:cubicBezTo>
                      <a:pt x="284" y="167"/>
                      <a:pt x="284" y="166"/>
                      <a:pt x="283" y="166"/>
                    </a:cubicBezTo>
                    <a:cubicBezTo>
                      <a:pt x="280" y="166"/>
                      <a:pt x="291" y="188"/>
                      <a:pt x="291" y="188"/>
                    </a:cubicBezTo>
                    <a:cubicBezTo>
                      <a:pt x="282" y="180"/>
                      <a:pt x="223" y="105"/>
                      <a:pt x="219" y="105"/>
                    </a:cubicBezTo>
                    <a:lnTo>
                      <a:pt x="219" y="105"/>
                    </a:lnTo>
                    <a:cubicBezTo>
                      <a:pt x="218" y="105"/>
                      <a:pt x="218" y="106"/>
                      <a:pt x="219" y="107"/>
                    </a:cubicBezTo>
                    <a:cubicBezTo>
                      <a:pt x="246" y="152"/>
                      <a:pt x="282" y="197"/>
                      <a:pt x="317" y="232"/>
                    </a:cubicBezTo>
                    <a:cubicBezTo>
                      <a:pt x="322" y="239"/>
                      <a:pt x="324" y="241"/>
                      <a:pt x="323" y="241"/>
                    </a:cubicBezTo>
                    <a:cubicBezTo>
                      <a:pt x="320" y="241"/>
                      <a:pt x="271" y="188"/>
                      <a:pt x="264" y="188"/>
                    </a:cubicBezTo>
                    <a:lnTo>
                      <a:pt x="264" y="188"/>
                    </a:lnTo>
                    <a:cubicBezTo>
                      <a:pt x="273" y="197"/>
                      <a:pt x="282" y="205"/>
                      <a:pt x="291" y="214"/>
                    </a:cubicBezTo>
                    <a:lnTo>
                      <a:pt x="317" y="250"/>
                    </a:lnTo>
                    <a:cubicBezTo>
                      <a:pt x="326" y="259"/>
                      <a:pt x="317" y="259"/>
                      <a:pt x="317" y="259"/>
                    </a:cubicBezTo>
                    <a:cubicBezTo>
                      <a:pt x="300" y="242"/>
                      <a:pt x="287" y="228"/>
                      <a:pt x="282" y="223"/>
                    </a:cubicBezTo>
                    <a:lnTo>
                      <a:pt x="282" y="223"/>
                    </a:lnTo>
                    <a:cubicBezTo>
                      <a:pt x="286" y="232"/>
                      <a:pt x="291" y="239"/>
                      <a:pt x="288" y="239"/>
                    </a:cubicBezTo>
                    <a:cubicBezTo>
                      <a:pt x="286" y="239"/>
                      <a:pt x="277" y="232"/>
                      <a:pt x="255" y="214"/>
                    </a:cubicBezTo>
                    <a:cubicBezTo>
                      <a:pt x="250" y="205"/>
                      <a:pt x="246" y="201"/>
                      <a:pt x="244" y="201"/>
                    </a:cubicBezTo>
                    <a:cubicBezTo>
                      <a:pt x="242" y="201"/>
                      <a:pt x="242" y="205"/>
                      <a:pt x="246" y="214"/>
                    </a:cubicBezTo>
                    <a:cubicBezTo>
                      <a:pt x="255" y="223"/>
                      <a:pt x="273" y="232"/>
                      <a:pt x="273" y="241"/>
                    </a:cubicBezTo>
                    <a:cubicBezTo>
                      <a:pt x="273" y="246"/>
                      <a:pt x="273" y="248"/>
                      <a:pt x="272" y="248"/>
                    </a:cubicBezTo>
                    <a:cubicBezTo>
                      <a:pt x="270" y="248"/>
                      <a:pt x="268" y="246"/>
                      <a:pt x="264" y="241"/>
                    </a:cubicBezTo>
                    <a:cubicBezTo>
                      <a:pt x="255" y="232"/>
                      <a:pt x="237" y="214"/>
                      <a:pt x="219" y="205"/>
                    </a:cubicBezTo>
                    <a:cubicBezTo>
                      <a:pt x="212" y="202"/>
                      <a:pt x="208" y="200"/>
                      <a:pt x="206" y="200"/>
                    </a:cubicBezTo>
                    <a:cubicBezTo>
                      <a:pt x="204" y="200"/>
                      <a:pt x="209" y="204"/>
                      <a:pt x="219" y="214"/>
                    </a:cubicBezTo>
                    <a:cubicBezTo>
                      <a:pt x="224" y="222"/>
                      <a:pt x="224" y="224"/>
                      <a:pt x="222" y="224"/>
                    </a:cubicBezTo>
                    <a:cubicBezTo>
                      <a:pt x="221" y="224"/>
                      <a:pt x="221" y="224"/>
                      <a:pt x="220" y="224"/>
                    </a:cubicBezTo>
                    <a:lnTo>
                      <a:pt x="220" y="224"/>
                    </a:lnTo>
                    <a:lnTo>
                      <a:pt x="219" y="223"/>
                    </a:lnTo>
                    <a:cubicBezTo>
                      <a:pt x="205" y="212"/>
                      <a:pt x="200" y="207"/>
                      <a:pt x="199" y="207"/>
                    </a:cubicBezTo>
                    <a:lnTo>
                      <a:pt x="199" y="207"/>
                    </a:lnTo>
                    <a:cubicBezTo>
                      <a:pt x="199" y="207"/>
                      <a:pt x="207" y="214"/>
                      <a:pt x="215" y="222"/>
                    </a:cubicBezTo>
                    <a:lnTo>
                      <a:pt x="215" y="222"/>
                    </a:lnTo>
                    <a:cubicBezTo>
                      <a:pt x="205" y="217"/>
                      <a:pt x="189" y="205"/>
                      <a:pt x="184" y="205"/>
                    </a:cubicBezTo>
                    <a:cubicBezTo>
                      <a:pt x="219" y="232"/>
                      <a:pt x="246" y="259"/>
                      <a:pt x="282" y="277"/>
                    </a:cubicBezTo>
                    <a:cubicBezTo>
                      <a:pt x="282" y="277"/>
                      <a:pt x="282" y="281"/>
                      <a:pt x="279" y="281"/>
                    </a:cubicBezTo>
                    <a:cubicBezTo>
                      <a:pt x="278" y="281"/>
                      <a:pt x="276" y="280"/>
                      <a:pt x="273" y="277"/>
                    </a:cubicBezTo>
                    <a:cubicBezTo>
                      <a:pt x="264" y="272"/>
                      <a:pt x="259" y="270"/>
                      <a:pt x="257" y="270"/>
                    </a:cubicBezTo>
                    <a:cubicBezTo>
                      <a:pt x="255" y="270"/>
                      <a:pt x="255" y="272"/>
                      <a:pt x="255" y="277"/>
                    </a:cubicBezTo>
                    <a:cubicBezTo>
                      <a:pt x="256" y="278"/>
                      <a:pt x="257" y="278"/>
                      <a:pt x="257" y="278"/>
                    </a:cubicBezTo>
                    <a:cubicBezTo>
                      <a:pt x="256" y="278"/>
                      <a:pt x="233" y="257"/>
                      <a:pt x="203" y="242"/>
                    </a:cubicBezTo>
                    <a:lnTo>
                      <a:pt x="203" y="242"/>
                    </a:lnTo>
                    <a:cubicBezTo>
                      <a:pt x="210" y="247"/>
                      <a:pt x="219" y="255"/>
                      <a:pt x="219" y="259"/>
                    </a:cubicBezTo>
                    <a:cubicBezTo>
                      <a:pt x="246" y="277"/>
                      <a:pt x="237" y="277"/>
                      <a:pt x="237" y="277"/>
                    </a:cubicBezTo>
                    <a:cubicBezTo>
                      <a:pt x="237" y="277"/>
                      <a:pt x="219" y="277"/>
                      <a:pt x="255" y="303"/>
                    </a:cubicBezTo>
                    <a:cubicBezTo>
                      <a:pt x="255" y="303"/>
                      <a:pt x="273" y="321"/>
                      <a:pt x="273" y="321"/>
                    </a:cubicBezTo>
                    <a:cubicBezTo>
                      <a:pt x="264" y="312"/>
                      <a:pt x="201" y="259"/>
                      <a:pt x="184" y="259"/>
                    </a:cubicBezTo>
                    <a:cubicBezTo>
                      <a:pt x="181" y="256"/>
                      <a:pt x="179" y="255"/>
                      <a:pt x="178" y="255"/>
                    </a:cubicBezTo>
                    <a:cubicBezTo>
                      <a:pt x="175" y="255"/>
                      <a:pt x="175" y="262"/>
                      <a:pt x="175" y="268"/>
                    </a:cubicBezTo>
                    <a:cubicBezTo>
                      <a:pt x="170" y="272"/>
                      <a:pt x="170" y="272"/>
                      <a:pt x="174" y="272"/>
                    </a:cubicBezTo>
                    <a:cubicBezTo>
                      <a:pt x="177" y="272"/>
                      <a:pt x="184" y="272"/>
                      <a:pt x="193" y="277"/>
                    </a:cubicBezTo>
                    <a:cubicBezTo>
                      <a:pt x="209" y="282"/>
                      <a:pt x="202" y="281"/>
                      <a:pt x="200" y="286"/>
                    </a:cubicBezTo>
                    <a:lnTo>
                      <a:pt x="200" y="286"/>
                    </a:lnTo>
                    <a:cubicBezTo>
                      <a:pt x="184" y="286"/>
                      <a:pt x="184" y="286"/>
                      <a:pt x="193" y="295"/>
                    </a:cubicBezTo>
                    <a:cubicBezTo>
                      <a:pt x="210" y="312"/>
                      <a:pt x="237" y="330"/>
                      <a:pt x="264" y="348"/>
                    </a:cubicBezTo>
                    <a:cubicBezTo>
                      <a:pt x="246" y="339"/>
                      <a:pt x="219" y="330"/>
                      <a:pt x="201" y="321"/>
                    </a:cubicBezTo>
                    <a:cubicBezTo>
                      <a:pt x="190" y="316"/>
                      <a:pt x="186" y="310"/>
                      <a:pt x="185" y="307"/>
                    </a:cubicBezTo>
                    <a:lnTo>
                      <a:pt x="185" y="307"/>
                    </a:lnTo>
                    <a:cubicBezTo>
                      <a:pt x="184" y="307"/>
                      <a:pt x="184" y="307"/>
                      <a:pt x="182" y="307"/>
                    </a:cubicBezTo>
                    <a:cubicBezTo>
                      <a:pt x="180" y="307"/>
                      <a:pt x="175" y="306"/>
                      <a:pt x="166" y="303"/>
                    </a:cubicBezTo>
                    <a:lnTo>
                      <a:pt x="68" y="250"/>
                    </a:lnTo>
                    <a:lnTo>
                      <a:pt x="184" y="321"/>
                    </a:lnTo>
                    <a:cubicBezTo>
                      <a:pt x="200" y="330"/>
                      <a:pt x="186" y="330"/>
                      <a:pt x="191" y="338"/>
                    </a:cubicBezTo>
                    <a:lnTo>
                      <a:pt x="191" y="338"/>
                    </a:lnTo>
                    <a:lnTo>
                      <a:pt x="112" y="295"/>
                    </a:lnTo>
                    <a:cubicBezTo>
                      <a:pt x="102" y="292"/>
                      <a:pt x="97" y="291"/>
                      <a:pt x="95" y="291"/>
                    </a:cubicBezTo>
                    <a:cubicBezTo>
                      <a:pt x="91" y="291"/>
                      <a:pt x="106" y="297"/>
                      <a:pt x="112" y="303"/>
                    </a:cubicBezTo>
                    <a:cubicBezTo>
                      <a:pt x="130" y="312"/>
                      <a:pt x="139" y="321"/>
                      <a:pt x="148" y="330"/>
                    </a:cubicBezTo>
                    <a:cubicBezTo>
                      <a:pt x="148" y="330"/>
                      <a:pt x="148" y="339"/>
                      <a:pt x="148" y="339"/>
                    </a:cubicBezTo>
                    <a:cubicBezTo>
                      <a:pt x="148" y="339"/>
                      <a:pt x="130" y="345"/>
                      <a:pt x="139" y="358"/>
                    </a:cubicBezTo>
                    <a:lnTo>
                      <a:pt x="139" y="358"/>
                    </a:lnTo>
                    <a:cubicBezTo>
                      <a:pt x="136" y="357"/>
                      <a:pt x="133" y="357"/>
                      <a:pt x="130" y="357"/>
                    </a:cubicBezTo>
                    <a:cubicBezTo>
                      <a:pt x="136" y="360"/>
                      <a:pt x="142" y="363"/>
                      <a:pt x="148" y="366"/>
                    </a:cubicBezTo>
                    <a:lnTo>
                      <a:pt x="148" y="366"/>
                    </a:lnTo>
                    <a:cubicBezTo>
                      <a:pt x="143" y="363"/>
                      <a:pt x="140" y="360"/>
                      <a:pt x="139" y="358"/>
                    </a:cubicBezTo>
                    <a:lnTo>
                      <a:pt x="139" y="358"/>
                    </a:lnTo>
                    <a:cubicBezTo>
                      <a:pt x="154" y="360"/>
                      <a:pt x="169" y="367"/>
                      <a:pt x="184" y="375"/>
                    </a:cubicBezTo>
                    <a:lnTo>
                      <a:pt x="184" y="384"/>
                    </a:lnTo>
                    <a:cubicBezTo>
                      <a:pt x="174" y="379"/>
                      <a:pt x="164" y="374"/>
                      <a:pt x="154" y="369"/>
                    </a:cubicBezTo>
                    <a:lnTo>
                      <a:pt x="154" y="369"/>
                    </a:lnTo>
                    <a:lnTo>
                      <a:pt x="164" y="372"/>
                    </a:lnTo>
                    <a:lnTo>
                      <a:pt x="164" y="372"/>
                    </a:lnTo>
                    <a:cubicBezTo>
                      <a:pt x="158" y="369"/>
                      <a:pt x="152" y="366"/>
                      <a:pt x="148" y="366"/>
                    </a:cubicBezTo>
                    <a:lnTo>
                      <a:pt x="148" y="366"/>
                    </a:lnTo>
                    <a:cubicBezTo>
                      <a:pt x="150" y="367"/>
                      <a:pt x="152" y="368"/>
                      <a:pt x="154" y="369"/>
                    </a:cubicBezTo>
                    <a:lnTo>
                      <a:pt x="154" y="369"/>
                    </a:lnTo>
                    <a:lnTo>
                      <a:pt x="112" y="357"/>
                    </a:lnTo>
                    <a:cubicBezTo>
                      <a:pt x="103" y="354"/>
                      <a:pt x="95" y="353"/>
                      <a:pt x="90" y="353"/>
                    </a:cubicBezTo>
                    <a:cubicBezTo>
                      <a:pt x="75" y="353"/>
                      <a:pt x="75" y="362"/>
                      <a:pt x="95" y="375"/>
                    </a:cubicBezTo>
                    <a:lnTo>
                      <a:pt x="130" y="393"/>
                    </a:lnTo>
                    <a:cubicBezTo>
                      <a:pt x="112" y="384"/>
                      <a:pt x="86" y="375"/>
                      <a:pt x="68" y="375"/>
                    </a:cubicBezTo>
                    <a:lnTo>
                      <a:pt x="68" y="375"/>
                    </a:lnTo>
                    <a:cubicBezTo>
                      <a:pt x="86" y="375"/>
                      <a:pt x="95" y="384"/>
                      <a:pt x="112" y="393"/>
                    </a:cubicBezTo>
                    <a:lnTo>
                      <a:pt x="130" y="401"/>
                    </a:lnTo>
                    <a:lnTo>
                      <a:pt x="219" y="437"/>
                    </a:lnTo>
                    <a:lnTo>
                      <a:pt x="121" y="410"/>
                    </a:lnTo>
                    <a:cubicBezTo>
                      <a:pt x="112" y="410"/>
                      <a:pt x="103" y="401"/>
                      <a:pt x="95" y="401"/>
                    </a:cubicBezTo>
                    <a:cubicBezTo>
                      <a:pt x="87" y="401"/>
                      <a:pt x="114" y="413"/>
                      <a:pt x="103" y="413"/>
                    </a:cubicBezTo>
                    <a:cubicBezTo>
                      <a:pt x="100" y="413"/>
                      <a:pt x="95" y="412"/>
                      <a:pt x="86" y="410"/>
                    </a:cubicBezTo>
                    <a:cubicBezTo>
                      <a:pt x="79" y="409"/>
                      <a:pt x="75" y="409"/>
                      <a:pt x="72" y="409"/>
                    </a:cubicBezTo>
                    <a:cubicBezTo>
                      <a:pt x="58" y="409"/>
                      <a:pt x="81" y="422"/>
                      <a:pt x="91" y="431"/>
                    </a:cubicBezTo>
                    <a:lnTo>
                      <a:pt x="91" y="431"/>
                    </a:lnTo>
                    <a:cubicBezTo>
                      <a:pt x="110" y="435"/>
                      <a:pt x="131" y="440"/>
                      <a:pt x="148" y="446"/>
                    </a:cubicBezTo>
                    <a:lnTo>
                      <a:pt x="94" y="435"/>
                    </a:lnTo>
                    <a:lnTo>
                      <a:pt x="94" y="435"/>
                    </a:lnTo>
                    <a:cubicBezTo>
                      <a:pt x="94" y="436"/>
                      <a:pt x="95" y="436"/>
                      <a:pt x="95" y="437"/>
                    </a:cubicBezTo>
                    <a:lnTo>
                      <a:pt x="184" y="455"/>
                    </a:lnTo>
                    <a:lnTo>
                      <a:pt x="130" y="455"/>
                    </a:lnTo>
                    <a:cubicBezTo>
                      <a:pt x="136" y="455"/>
                      <a:pt x="159" y="463"/>
                      <a:pt x="178" y="468"/>
                    </a:cubicBezTo>
                    <a:lnTo>
                      <a:pt x="178" y="468"/>
                    </a:lnTo>
                    <a:cubicBezTo>
                      <a:pt x="141" y="463"/>
                      <a:pt x="80" y="456"/>
                      <a:pt x="62" y="456"/>
                    </a:cubicBezTo>
                    <a:cubicBezTo>
                      <a:pt x="51" y="456"/>
                      <a:pt x="55" y="458"/>
                      <a:pt x="86" y="464"/>
                    </a:cubicBezTo>
                    <a:lnTo>
                      <a:pt x="77" y="464"/>
                    </a:lnTo>
                    <a:lnTo>
                      <a:pt x="139" y="482"/>
                    </a:lnTo>
                    <a:cubicBezTo>
                      <a:pt x="157" y="482"/>
                      <a:pt x="157" y="490"/>
                      <a:pt x="157" y="490"/>
                    </a:cubicBezTo>
                    <a:cubicBezTo>
                      <a:pt x="150" y="490"/>
                      <a:pt x="97" y="479"/>
                      <a:pt x="72" y="479"/>
                    </a:cubicBezTo>
                    <a:cubicBezTo>
                      <a:pt x="65" y="479"/>
                      <a:pt x="61" y="480"/>
                      <a:pt x="59" y="482"/>
                    </a:cubicBezTo>
                    <a:cubicBezTo>
                      <a:pt x="41" y="482"/>
                      <a:pt x="41" y="482"/>
                      <a:pt x="59" y="490"/>
                    </a:cubicBezTo>
                    <a:cubicBezTo>
                      <a:pt x="63" y="495"/>
                      <a:pt x="75" y="495"/>
                      <a:pt x="85" y="495"/>
                    </a:cubicBezTo>
                    <a:cubicBezTo>
                      <a:pt x="95" y="495"/>
                      <a:pt x="103" y="495"/>
                      <a:pt x="103" y="499"/>
                    </a:cubicBezTo>
                    <a:cubicBezTo>
                      <a:pt x="109" y="499"/>
                      <a:pt x="111" y="503"/>
                      <a:pt x="101" y="503"/>
                    </a:cubicBezTo>
                    <a:cubicBezTo>
                      <a:pt x="97" y="503"/>
                      <a:pt x="89" y="502"/>
                      <a:pt x="77" y="499"/>
                    </a:cubicBezTo>
                    <a:lnTo>
                      <a:pt x="32" y="490"/>
                    </a:lnTo>
                    <a:cubicBezTo>
                      <a:pt x="23" y="490"/>
                      <a:pt x="148" y="517"/>
                      <a:pt x="103" y="517"/>
                    </a:cubicBezTo>
                    <a:cubicBezTo>
                      <a:pt x="95" y="513"/>
                      <a:pt x="83" y="511"/>
                      <a:pt x="71" y="511"/>
                    </a:cubicBezTo>
                    <a:cubicBezTo>
                      <a:pt x="63" y="511"/>
                      <a:pt x="55" y="511"/>
                      <a:pt x="47" y="513"/>
                    </a:cubicBezTo>
                    <a:lnTo>
                      <a:pt x="47" y="513"/>
                    </a:lnTo>
                    <a:lnTo>
                      <a:pt x="32" y="508"/>
                    </a:lnTo>
                    <a:cubicBezTo>
                      <a:pt x="1" y="508"/>
                      <a:pt x="4" y="508"/>
                      <a:pt x="42" y="514"/>
                    </a:cubicBezTo>
                    <a:lnTo>
                      <a:pt x="42" y="514"/>
                    </a:lnTo>
                    <a:cubicBezTo>
                      <a:pt x="39" y="515"/>
                      <a:pt x="35" y="516"/>
                      <a:pt x="32" y="517"/>
                    </a:cubicBezTo>
                    <a:cubicBezTo>
                      <a:pt x="32" y="517"/>
                      <a:pt x="41" y="526"/>
                      <a:pt x="41" y="526"/>
                    </a:cubicBezTo>
                    <a:lnTo>
                      <a:pt x="121" y="526"/>
                    </a:lnTo>
                    <a:cubicBezTo>
                      <a:pt x="112" y="526"/>
                      <a:pt x="103" y="526"/>
                      <a:pt x="103" y="535"/>
                    </a:cubicBezTo>
                    <a:lnTo>
                      <a:pt x="50" y="535"/>
                    </a:lnTo>
                    <a:cubicBezTo>
                      <a:pt x="59" y="535"/>
                      <a:pt x="103" y="544"/>
                      <a:pt x="86" y="544"/>
                    </a:cubicBezTo>
                    <a:lnTo>
                      <a:pt x="23" y="544"/>
                    </a:lnTo>
                    <a:cubicBezTo>
                      <a:pt x="50" y="544"/>
                      <a:pt x="77" y="544"/>
                      <a:pt x="103" y="553"/>
                    </a:cubicBezTo>
                    <a:cubicBezTo>
                      <a:pt x="103" y="553"/>
                      <a:pt x="112" y="553"/>
                      <a:pt x="103" y="562"/>
                    </a:cubicBezTo>
                    <a:lnTo>
                      <a:pt x="68" y="562"/>
                    </a:lnTo>
                    <a:cubicBezTo>
                      <a:pt x="64" y="562"/>
                      <a:pt x="61" y="563"/>
                      <a:pt x="60" y="565"/>
                    </a:cubicBezTo>
                    <a:lnTo>
                      <a:pt x="60" y="565"/>
                    </a:lnTo>
                    <a:cubicBezTo>
                      <a:pt x="50" y="566"/>
                      <a:pt x="41" y="568"/>
                      <a:pt x="32" y="571"/>
                    </a:cubicBezTo>
                    <a:cubicBezTo>
                      <a:pt x="14" y="571"/>
                      <a:pt x="77" y="571"/>
                      <a:pt x="50" y="580"/>
                    </a:cubicBezTo>
                    <a:cubicBezTo>
                      <a:pt x="32" y="588"/>
                      <a:pt x="50" y="588"/>
                      <a:pt x="77" y="588"/>
                    </a:cubicBezTo>
                    <a:lnTo>
                      <a:pt x="50" y="588"/>
                    </a:lnTo>
                    <a:cubicBezTo>
                      <a:pt x="35" y="594"/>
                      <a:pt x="37" y="596"/>
                      <a:pt x="47" y="596"/>
                    </a:cubicBezTo>
                    <a:cubicBezTo>
                      <a:pt x="64" y="596"/>
                      <a:pt x="106" y="590"/>
                      <a:pt x="124" y="589"/>
                    </a:cubicBezTo>
                    <a:lnTo>
                      <a:pt x="124" y="589"/>
                    </a:lnTo>
                    <a:cubicBezTo>
                      <a:pt x="140" y="590"/>
                      <a:pt x="147" y="592"/>
                      <a:pt x="112" y="597"/>
                    </a:cubicBezTo>
                    <a:cubicBezTo>
                      <a:pt x="105" y="597"/>
                      <a:pt x="30" y="609"/>
                      <a:pt x="32" y="609"/>
                    </a:cubicBezTo>
                    <a:cubicBezTo>
                      <a:pt x="32" y="609"/>
                      <a:pt x="38" y="608"/>
                      <a:pt x="50" y="606"/>
                    </a:cubicBezTo>
                    <a:lnTo>
                      <a:pt x="95" y="606"/>
                    </a:lnTo>
                    <a:cubicBezTo>
                      <a:pt x="86" y="606"/>
                      <a:pt x="59" y="606"/>
                      <a:pt x="50" y="615"/>
                    </a:cubicBezTo>
                    <a:cubicBezTo>
                      <a:pt x="32" y="624"/>
                      <a:pt x="32" y="624"/>
                      <a:pt x="32" y="624"/>
                    </a:cubicBezTo>
                    <a:lnTo>
                      <a:pt x="95" y="615"/>
                    </a:lnTo>
                    <a:lnTo>
                      <a:pt x="95" y="615"/>
                    </a:lnTo>
                    <a:cubicBezTo>
                      <a:pt x="95" y="615"/>
                      <a:pt x="68" y="633"/>
                      <a:pt x="77" y="633"/>
                    </a:cubicBezTo>
                    <a:cubicBezTo>
                      <a:pt x="83" y="633"/>
                      <a:pt x="100" y="629"/>
                      <a:pt x="112" y="629"/>
                    </a:cubicBezTo>
                    <a:cubicBezTo>
                      <a:pt x="117" y="629"/>
                      <a:pt x="121" y="630"/>
                      <a:pt x="121" y="633"/>
                    </a:cubicBezTo>
                    <a:cubicBezTo>
                      <a:pt x="121" y="633"/>
                      <a:pt x="121" y="634"/>
                      <a:pt x="121" y="634"/>
                    </a:cubicBezTo>
                    <a:lnTo>
                      <a:pt x="121" y="634"/>
                    </a:lnTo>
                    <a:cubicBezTo>
                      <a:pt x="123" y="634"/>
                      <a:pt x="126" y="633"/>
                      <a:pt x="130" y="633"/>
                    </a:cubicBezTo>
                    <a:cubicBezTo>
                      <a:pt x="137" y="631"/>
                      <a:pt x="143" y="631"/>
                      <a:pt x="147" y="631"/>
                    </a:cubicBezTo>
                    <a:cubicBezTo>
                      <a:pt x="162" y="631"/>
                      <a:pt x="155" y="642"/>
                      <a:pt x="148" y="642"/>
                    </a:cubicBezTo>
                    <a:cubicBezTo>
                      <a:pt x="139" y="651"/>
                      <a:pt x="130" y="651"/>
                      <a:pt x="112" y="660"/>
                    </a:cubicBezTo>
                    <a:cubicBezTo>
                      <a:pt x="86" y="660"/>
                      <a:pt x="95" y="669"/>
                      <a:pt x="95" y="669"/>
                    </a:cubicBezTo>
                    <a:cubicBezTo>
                      <a:pt x="95" y="669"/>
                      <a:pt x="87" y="673"/>
                      <a:pt x="92" y="673"/>
                    </a:cubicBezTo>
                    <a:cubicBezTo>
                      <a:pt x="95" y="673"/>
                      <a:pt x="100" y="672"/>
                      <a:pt x="112" y="669"/>
                    </a:cubicBezTo>
                    <a:cubicBezTo>
                      <a:pt x="124" y="663"/>
                      <a:pt x="129" y="661"/>
                      <a:pt x="131" y="661"/>
                    </a:cubicBezTo>
                    <a:cubicBezTo>
                      <a:pt x="133" y="661"/>
                      <a:pt x="121" y="669"/>
                      <a:pt x="121" y="669"/>
                    </a:cubicBezTo>
                    <a:lnTo>
                      <a:pt x="148" y="669"/>
                    </a:lnTo>
                    <a:cubicBezTo>
                      <a:pt x="149" y="669"/>
                      <a:pt x="150" y="669"/>
                      <a:pt x="150" y="669"/>
                    </a:cubicBezTo>
                    <a:lnTo>
                      <a:pt x="150" y="669"/>
                    </a:lnTo>
                    <a:cubicBezTo>
                      <a:pt x="165" y="664"/>
                      <a:pt x="181" y="660"/>
                      <a:pt x="193" y="660"/>
                    </a:cubicBezTo>
                    <a:lnTo>
                      <a:pt x="193" y="668"/>
                    </a:lnTo>
                    <a:lnTo>
                      <a:pt x="193" y="668"/>
                    </a:lnTo>
                    <a:cubicBezTo>
                      <a:pt x="222" y="662"/>
                      <a:pt x="252" y="654"/>
                      <a:pt x="282" y="642"/>
                    </a:cubicBezTo>
                    <a:lnTo>
                      <a:pt x="273" y="642"/>
                    </a:lnTo>
                    <a:cubicBezTo>
                      <a:pt x="273" y="633"/>
                      <a:pt x="282" y="633"/>
                      <a:pt x="291" y="633"/>
                    </a:cubicBezTo>
                    <a:cubicBezTo>
                      <a:pt x="317" y="624"/>
                      <a:pt x="326" y="615"/>
                      <a:pt x="317" y="615"/>
                    </a:cubicBezTo>
                    <a:cubicBezTo>
                      <a:pt x="317" y="615"/>
                      <a:pt x="255" y="633"/>
                      <a:pt x="237" y="633"/>
                    </a:cubicBezTo>
                    <a:cubicBezTo>
                      <a:pt x="228" y="633"/>
                      <a:pt x="246" y="624"/>
                      <a:pt x="264" y="624"/>
                    </a:cubicBezTo>
                    <a:cubicBezTo>
                      <a:pt x="273" y="615"/>
                      <a:pt x="282" y="615"/>
                      <a:pt x="291" y="615"/>
                    </a:cubicBezTo>
                    <a:lnTo>
                      <a:pt x="237" y="615"/>
                    </a:lnTo>
                    <a:cubicBezTo>
                      <a:pt x="273" y="615"/>
                      <a:pt x="299" y="606"/>
                      <a:pt x="326" y="597"/>
                    </a:cubicBezTo>
                    <a:lnTo>
                      <a:pt x="326" y="597"/>
                    </a:lnTo>
                    <a:cubicBezTo>
                      <a:pt x="326" y="597"/>
                      <a:pt x="290" y="597"/>
                      <a:pt x="264" y="606"/>
                    </a:cubicBezTo>
                    <a:lnTo>
                      <a:pt x="219" y="606"/>
                    </a:lnTo>
                    <a:lnTo>
                      <a:pt x="317" y="588"/>
                    </a:lnTo>
                    <a:lnTo>
                      <a:pt x="273" y="588"/>
                    </a:lnTo>
                    <a:lnTo>
                      <a:pt x="291" y="580"/>
                    </a:lnTo>
                    <a:lnTo>
                      <a:pt x="237" y="580"/>
                    </a:lnTo>
                    <a:cubicBezTo>
                      <a:pt x="225" y="580"/>
                      <a:pt x="205" y="584"/>
                      <a:pt x="199" y="584"/>
                    </a:cubicBezTo>
                    <a:cubicBezTo>
                      <a:pt x="195" y="584"/>
                      <a:pt x="195" y="583"/>
                      <a:pt x="201" y="580"/>
                    </a:cubicBezTo>
                    <a:lnTo>
                      <a:pt x="255" y="571"/>
                    </a:lnTo>
                    <a:lnTo>
                      <a:pt x="246" y="571"/>
                    </a:lnTo>
                    <a:cubicBezTo>
                      <a:pt x="228" y="571"/>
                      <a:pt x="246" y="571"/>
                      <a:pt x="255" y="562"/>
                    </a:cubicBezTo>
                    <a:lnTo>
                      <a:pt x="264" y="562"/>
                    </a:lnTo>
                    <a:cubicBezTo>
                      <a:pt x="273" y="562"/>
                      <a:pt x="264" y="553"/>
                      <a:pt x="228" y="553"/>
                    </a:cubicBezTo>
                    <a:lnTo>
                      <a:pt x="273" y="553"/>
                    </a:lnTo>
                    <a:cubicBezTo>
                      <a:pt x="273" y="553"/>
                      <a:pt x="282" y="553"/>
                      <a:pt x="273" y="544"/>
                    </a:cubicBezTo>
                    <a:lnTo>
                      <a:pt x="282" y="544"/>
                    </a:lnTo>
                    <a:cubicBezTo>
                      <a:pt x="278" y="544"/>
                      <a:pt x="275" y="544"/>
                      <a:pt x="272" y="544"/>
                    </a:cubicBezTo>
                    <a:lnTo>
                      <a:pt x="272" y="544"/>
                    </a:lnTo>
                    <a:cubicBezTo>
                      <a:pt x="266" y="541"/>
                      <a:pt x="261" y="540"/>
                      <a:pt x="256" y="540"/>
                    </a:cubicBezTo>
                    <a:cubicBezTo>
                      <a:pt x="254" y="540"/>
                      <a:pt x="253" y="540"/>
                      <a:pt x="251" y="540"/>
                    </a:cubicBezTo>
                    <a:lnTo>
                      <a:pt x="251" y="540"/>
                    </a:lnTo>
                    <a:cubicBezTo>
                      <a:pt x="240" y="538"/>
                      <a:pt x="229" y="535"/>
                      <a:pt x="219" y="535"/>
                    </a:cubicBezTo>
                    <a:lnTo>
                      <a:pt x="282" y="535"/>
                    </a:lnTo>
                    <a:cubicBezTo>
                      <a:pt x="291" y="535"/>
                      <a:pt x="291" y="526"/>
                      <a:pt x="282" y="517"/>
                    </a:cubicBezTo>
                    <a:lnTo>
                      <a:pt x="264" y="517"/>
                    </a:lnTo>
                    <a:lnTo>
                      <a:pt x="246" y="508"/>
                    </a:lnTo>
                    <a:lnTo>
                      <a:pt x="326" y="508"/>
                    </a:lnTo>
                    <a:cubicBezTo>
                      <a:pt x="334" y="508"/>
                      <a:pt x="328" y="508"/>
                      <a:pt x="294" y="502"/>
                    </a:cubicBezTo>
                    <a:lnTo>
                      <a:pt x="294" y="502"/>
                    </a:lnTo>
                    <a:cubicBezTo>
                      <a:pt x="294" y="501"/>
                      <a:pt x="264" y="490"/>
                      <a:pt x="264" y="490"/>
                    </a:cubicBezTo>
                    <a:lnTo>
                      <a:pt x="264" y="490"/>
                    </a:lnTo>
                    <a:lnTo>
                      <a:pt x="308" y="499"/>
                    </a:lnTo>
                    <a:lnTo>
                      <a:pt x="308" y="499"/>
                    </a:lnTo>
                    <a:lnTo>
                      <a:pt x="271" y="483"/>
                    </a:lnTo>
                    <a:lnTo>
                      <a:pt x="271" y="483"/>
                    </a:lnTo>
                    <a:lnTo>
                      <a:pt x="299" y="490"/>
                    </a:lnTo>
                    <a:cubicBezTo>
                      <a:pt x="299" y="490"/>
                      <a:pt x="264" y="473"/>
                      <a:pt x="237" y="464"/>
                    </a:cubicBezTo>
                    <a:cubicBezTo>
                      <a:pt x="229" y="458"/>
                      <a:pt x="226" y="456"/>
                      <a:pt x="227" y="456"/>
                    </a:cubicBezTo>
                    <a:cubicBezTo>
                      <a:pt x="229" y="456"/>
                      <a:pt x="251" y="467"/>
                      <a:pt x="282" y="473"/>
                    </a:cubicBezTo>
                    <a:cubicBezTo>
                      <a:pt x="268" y="468"/>
                      <a:pt x="268" y="468"/>
                      <a:pt x="269" y="468"/>
                    </a:cubicBezTo>
                    <a:cubicBezTo>
                      <a:pt x="270" y="468"/>
                      <a:pt x="273" y="468"/>
                      <a:pt x="264" y="464"/>
                    </a:cubicBezTo>
                    <a:lnTo>
                      <a:pt x="228" y="446"/>
                    </a:lnTo>
                    <a:lnTo>
                      <a:pt x="273" y="464"/>
                    </a:lnTo>
                    <a:cubicBezTo>
                      <a:pt x="273" y="464"/>
                      <a:pt x="265" y="460"/>
                      <a:pt x="256" y="455"/>
                    </a:cubicBezTo>
                    <a:lnTo>
                      <a:pt x="256" y="455"/>
                    </a:lnTo>
                    <a:cubicBezTo>
                      <a:pt x="266" y="456"/>
                      <a:pt x="310" y="474"/>
                      <a:pt x="317" y="474"/>
                    </a:cubicBezTo>
                    <a:cubicBezTo>
                      <a:pt x="318" y="474"/>
                      <a:pt x="318" y="474"/>
                      <a:pt x="317" y="473"/>
                    </a:cubicBezTo>
                    <a:cubicBezTo>
                      <a:pt x="306" y="465"/>
                      <a:pt x="294" y="459"/>
                      <a:pt x="282" y="454"/>
                    </a:cubicBezTo>
                    <a:lnTo>
                      <a:pt x="282" y="454"/>
                    </a:lnTo>
                    <a:cubicBezTo>
                      <a:pt x="283" y="454"/>
                      <a:pt x="283" y="454"/>
                      <a:pt x="283" y="454"/>
                    </a:cubicBezTo>
                    <a:cubicBezTo>
                      <a:pt x="292" y="454"/>
                      <a:pt x="282" y="443"/>
                      <a:pt x="289" y="443"/>
                    </a:cubicBezTo>
                    <a:cubicBezTo>
                      <a:pt x="292" y="443"/>
                      <a:pt x="300" y="446"/>
                      <a:pt x="317" y="455"/>
                    </a:cubicBezTo>
                    <a:cubicBezTo>
                      <a:pt x="328" y="459"/>
                      <a:pt x="333" y="461"/>
                      <a:pt x="334" y="461"/>
                    </a:cubicBezTo>
                    <a:cubicBezTo>
                      <a:pt x="339" y="461"/>
                      <a:pt x="306" y="444"/>
                      <a:pt x="299" y="437"/>
                    </a:cubicBezTo>
                    <a:cubicBezTo>
                      <a:pt x="299" y="437"/>
                      <a:pt x="299" y="428"/>
                      <a:pt x="299" y="428"/>
                    </a:cubicBezTo>
                    <a:cubicBezTo>
                      <a:pt x="299" y="428"/>
                      <a:pt x="282" y="410"/>
                      <a:pt x="282" y="410"/>
                    </a:cubicBezTo>
                    <a:cubicBezTo>
                      <a:pt x="291" y="410"/>
                      <a:pt x="299" y="419"/>
                      <a:pt x="308" y="419"/>
                    </a:cubicBezTo>
                    <a:lnTo>
                      <a:pt x="301" y="405"/>
                    </a:lnTo>
                    <a:lnTo>
                      <a:pt x="301" y="405"/>
                    </a:lnTo>
                    <a:cubicBezTo>
                      <a:pt x="318" y="414"/>
                      <a:pt x="336" y="426"/>
                      <a:pt x="353" y="437"/>
                    </a:cubicBezTo>
                    <a:cubicBezTo>
                      <a:pt x="299" y="401"/>
                      <a:pt x="344" y="401"/>
                      <a:pt x="344" y="401"/>
                    </a:cubicBezTo>
                    <a:cubicBezTo>
                      <a:pt x="351" y="401"/>
                      <a:pt x="364" y="413"/>
                      <a:pt x="369" y="413"/>
                    </a:cubicBezTo>
                    <a:cubicBezTo>
                      <a:pt x="370" y="413"/>
                      <a:pt x="371" y="412"/>
                      <a:pt x="371" y="410"/>
                    </a:cubicBezTo>
                    <a:cubicBezTo>
                      <a:pt x="362" y="401"/>
                      <a:pt x="353" y="393"/>
                      <a:pt x="344" y="384"/>
                    </a:cubicBezTo>
                    <a:lnTo>
                      <a:pt x="291" y="339"/>
                    </a:lnTo>
                    <a:lnTo>
                      <a:pt x="291" y="339"/>
                    </a:lnTo>
                    <a:cubicBezTo>
                      <a:pt x="291" y="339"/>
                      <a:pt x="343" y="378"/>
                      <a:pt x="347" y="378"/>
                    </a:cubicBezTo>
                    <a:cubicBezTo>
                      <a:pt x="347" y="378"/>
                      <a:pt x="346" y="377"/>
                      <a:pt x="344" y="375"/>
                    </a:cubicBezTo>
                    <a:cubicBezTo>
                      <a:pt x="344" y="375"/>
                      <a:pt x="324" y="354"/>
                      <a:pt x="317" y="348"/>
                    </a:cubicBezTo>
                    <a:lnTo>
                      <a:pt x="317" y="348"/>
                    </a:lnTo>
                    <a:cubicBezTo>
                      <a:pt x="326" y="357"/>
                      <a:pt x="363" y="394"/>
                      <a:pt x="370" y="394"/>
                    </a:cubicBezTo>
                    <a:cubicBezTo>
                      <a:pt x="370" y="394"/>
                      <a:pt x="371" y="393"/>
                      <a:pt x="371" y="393"/>
                    </a:cubicBezTo>
                    <a:cubicBezTo>
                      <a:pt x="353" y="375"/>
                      <a:pt x="335" y="357"/>
                      <a:pt x="317" y="339"/>
                    </a:cubicBezTo>
                    <a:lnTo>
                      <a:pt x="317" y="339"/>
                    </a:lnTo>
                    <a:cubicBezTo>
                      <a:pt x="335" y="348"/>
                      <a:pt x="353" y="366"/>
                      <a:pt x="362" y="375"/>
                    </a:cubicBezTo>
                    <a:cubicBezTo>
                      <a:pt x="362" y="375"/>
                      <a:pt x="388" y="394"/>
                      <a:pt x="390" y="394"/>
                    </a:cubicBezTo>
                    <a:cubicBezTo>
                      <a:pt x="390" y="394"/>
                      <a:pt x="390" y="394"/>
                      <a:pt x="388" y="393"/>
                    </a:cubicBezTo>
                    <a:cubicBezTo>
                      <a:pt x="371" y="375"/>
                      <a:pt x="353" y="366"/>
                      <a:pt x="344" y="339"/>
                    </a:cubicBezTo>
                    <a:lnTo>
                      <a:pt x="344" y="339"/>
                    </a:lnTo>
                    <a:cubicBezTo>
                      <a:pt x="344" y="339"/>
                      <a:pt x="348" y="347"/>
                      <a:pt x="351" y="347"/>
                    </a:cubicBezTo>
                    <a:cubicBezTo>
                      <a:pt x="352" y="347"/>
                      <a:pt x="353" y="345"/>
                      <a:pt x="353" y="339"/>
                    </a:cubicBezTo>
                    <a:lnTo>
                      <a:pt x="335" y="321"/>
                    </a:lnTo>
                    <a:lnTo>
                      <a:pt x="335" y="321"/>
                    </a:lnTo>
                    <a:cubicBezTo>
                      <a:pt x="336" y="322"/>
                      <a:pt x="362" y="348"/>
                      <a:pt x="371" y="348"/>
                    </a:cubicBezTo>
                    <a:lnTo>
                      <a:pt x="371" y="348"/>
                    </a:lnTo>
                    <a:cubicBezTo>
                      <a:pt x="366" y="344"/>
                      <a:pt x="357" y="335"/>
                      <a:pt x="344" y="321"/>
                    </a:cubicBezTo>
                    <a:cubicBezTo>
                      <a:pt x="352" y="321"/>
                      <a:pt x="381" y="349"/>
                      <a:pt x="381" y="349"/>
                    </a:cubicBezTo>
                    <a:cubicBezTo>
                      <a:pt x="381" y="349"/>
                      <a:pt x="381" y="349"/>
                      <a:pt x="380" y="348"/>
                    </a:cubicBezTo>
                    <a:cubicBezTo>
                      <a:pt x="373" y="341"/>
                      <a:pt x="349" y="312"/>
                      <a:pt x="339" y="304"/>
                    </a:cubicBezTo>
                    <a:lnTo>
                      <a:pt x="339" y="304"/>
                    </a:lnTo>
                    <a:cubicBezTo>
                      <a:pt x="347" y="306"/>
                      <a:pt x="354" y="314"/>
                      <a:pt x="362" y="321"/>
                    </a:cubicBezTo>
                    <a:cubicBezTo>
                      <a:pt x="365" y="325"/>
                      <a:pt x="369" y="329"/>
                      <a:pt x="370" y="329"/>
                    </a:cubicBezTo>
                    <a:cubicBezTo>
                      <a:pt x="372" y="329"/>
                      <a:pt x="369" y="321"/>
                      <a:pt x="353" y="295"/>
                    </a:cubicBezTo>
                    <a:lnTo>
                      <a:pt x="353" y="295"/>
                    </a:lnTo>
                    <a:cubicBezTo>
                      <a:pt x="371" y="321"/>
                      <a:pt x="388" y="339"/>
                      <a:pt x="406" y="348"/>
                    </a:cubicBezTo>
                    <a:cubicBezTo>
                      <a:pt x="396" y="337"/>
                      <a:pt x="391" y="332"/>
                      <a:pt x="388" y="330"/>
                    </a:cubicBezTo>
                    <a:lnTo>
                      <a:pt x="380" y="312"/>
                    </a:lnTo>
                    <a:cubicBezTo>
                      <a:pt x="377" y="308"/>
                      <a:pt x="377" y="306"/>
                      <a:pt x="379" y="306"/>
                    </a:cubicBezTo>
                    <a:cubicBezTo>
                      <a:pt x="382" y="306"/>
                      <a:pt x="397" y="321"/>
                      <a:pt x="397" y="321"/>
                    </a:cubicBezTo>
                    <a:cubicBezTo>
                      <a:pt x="397" y="312"/>
                      <a:pt x="388" y="312"/>
                      <a:pt x="388" y="303"/>
                    </a:cubicBezTo>
                    <a:cubicBezTo>
                      <a:pt x="388" y="303"/>
                      <a:pt x="388" y="295"/>
                      <a:pt x="353" y="232"/>
                    </a:cubicBezTo>
                    <a:lnTo>
                      <a:pt x="353" y="232"/>
                    </a:lnTo>
                    <a:lnTo>
                      <a:pt x="397" y="303"/>
                    </a:lnTo>
                    <a:cubicBezTo>
                      <a:pt x="400" y="312"/>
                      <a:pt x="401" y="315"/>
                      <a:pt x="401" y="315"/>
                    </a:cubicBezTo>
                    <a:cubicBezTo>
                      <a:pt x="402" y="315"/>
                      <a:pt x="397" y="298"/>
                      <a:pt x="397" y="286"/>
                    </a:cubicBezTo>
                    <a:cubicBezTo>
                      <a:pt x="387" y="268"/>
                      <a:pt x="382" y="260"/>
                      <a:pt x="382" y="260"/>
                    </a:cubicBezTo>
                    <a:lnTo>
                      <a:pt x="382" y="260"/>
                    </a:lnTo>
                    <a:cubicBezTo>
                      <a:pt x="382" y="260"/>
                      <a:pt x="393" y="275"/>
                      <a:pt x="412" y="300"/>
                    </a:cubicBezTo>
                    <a:lnTo>
                      <a:pt x="412" y="300"/>
                    </a:lnTo>
                    <a:cubicBezTo>
                      <a:pt x="402" y="281"/>
                      <a:pt x="387" y="252"/>
                      <a:pt x="388" y="252"/>
                    </a:cubicBezTo>
                    <a:lnTo>
                      <a:pt x="388" y="252"/>
                    </a:lnTo>
                    <a:cubicBezTo>
                      <a:pt x="388" y="252"/>
                      <a:pt x="391" y="257"/>
                      <a:pt x="397" y="268"/>
                    </a:cubicBezTo>
                    <a:cubicBezTo>
                      <a:pt x="409" y="287"/>
                      <a:pt x="415" y="296"/>
                      <a:pt x="417" y="296"/>
                    </a:cubicBezTo>
                    <a:cubicBezTo>
                      <a:pt x="419" y="296"/>
                      <a:pt x="413" y="280"/>
                      <a:pt x="397" y="250"/>
                    </a:cubicBezTo>
                    <a:lnTo>
                      <a:pt x="397" y="250"/>
                    </a:lnTo>
                    <a:lnTo>
                      <a:pt x="424" y="295"/>
                    </a:lnTo>
                    <a:lnTo>
                      <a:pt x="424" y="286"/>
                    </a:lnTo>
                    <a:cubicBezTo>
                      <a:pt x="433" y="295"/>
                      <a:pt x="433" y="303"/>
                      <a:pt x="442" y="303"/>
                    </a:cubicBezTo>
                    <a:lnTo>
                      <a:pt x="442" y="286"/>
                    </a:lnTo>
                    <a:lnTo>
                      <a:pt x="451" y="295"/>
                    </a:lnTo>
                    <a:cubicBezTo>
                      <a:pt x="453" y="297"/>
                      <a:pt x="456" y="300"/>
                      <a:pt x="458" y="303"/>
                    </a:cubicBezTo>
                    <a:lnTo>
                      <a:pt x="458" y="303"/>
                    </a:lnTo>
                    <a:lnTo>
                      <a:pt x="451" y="268"/>
                    </a:lnTo>
                    <a:lnTo>
                      <a:pt x="473" y="312"/>
                    </a:lnTo>
                    <a:lnTo>
                      <a:pt x="473" y="312"/>
                    </a:lnTo>
                    <a:cubicBezTo>
                      <a:pt x="470" y="302"/>
                      <a:pt x="465" y="287"/>
                      <a:pt x="460" y="277"/>
                    </a:cubicBezTo>
                    <a:cubicBezTo>
                      <a:pt x="460" y="269"/>
                      <a:pt x="434" y="217"/>
                      <a:pt x="437" y="217"/>
                    </a:cubicBezTo>
                    <a:lnTo>
                      <a:pt x="437" y="217"/>
                    </a:lnTo>
                    <a:cubicBezTo>
                      <a:pt x="438" y="217"/>
                      <a:pt x="439" y="219"/>
                      <a:pt x="442" y="223"/>
                    </a:cubicBezTo>
                    <a:lnTo>
                      <a:pt x="478" y="295"/>
                    </a:lnTo>
                    <a:cubicBezTo>
                      <a:pt x="478" y="296"/>
                      <a:pt x="479" y="297"/>
                      <a:pt x="479" y="297"/>
                    </a:cubicBezTo>
                    <a:cubicBezTo>
                      <a:pt x="481" y="297"/>
                      <a:pt x="464" y="244"/>
                      <a:pt x="468" y="244"/>
                    </a:cubicBezTo>
                    <a:cubicBezTo>
                      <a:pt x="469" y="244"/>
                      <a:pt x="472" y="248"/>
                      <a:pt x="478" y="259"/>
                    </a:cubicBezTo>
                    <a:cubicBezTo>
                      <a:pt x="481" y="273"/>
                      <a:pt x="483" y="277"/>
                      <a:pt x="485" y="277"/>
                    </a:cubicBezTo>
                    <a:cubicBezTo>
                      <a:pt x="486" y="277"/>
                      <a:pt x="486" y="268"/>
                      <a:pt x="486" y="268"/>
                    </a:cubicBezTo>
                    <a:cubicBezTo>
                      <a:pt x="486" y="265"/>
                      <a:pt x="486" y="261"/>
                      <a:pt x="486" y="259"/>
                    </a:cubicBezTo>
                    <a:lnTo>
                      <a:pt x="504" y="295"/>
                    </a:lnTo>
                    <a:cubicBezTo>
                      <a:pt x="495" y="277"/>
                      <a:pt x="495" y="259"/>
                      <a:pt x="486" y="250"/>
                    </a:cubicBezTo>
                    <a:lnTo>
                      <a:pt x="486" y="241"/>
                    </a:lnTo>
                    <a:cubicBezTo>
                      <a:pt x="504" y="259"/>
                      <a:pt x="504" y="277"/>
                      <a:pt x="513" y="295"/>
                    </a:cubicBezTo>
                    <a:cubicBezTo>
                      <a:pt x="502" y="256"/>
                      <a:pt x="499" y="243"/>
                      <a:pt x="499" y="243"/>
                    </a:cubicBezTo>
                    <a:lnTo>
                      <a:pt x="499" y="243"/>
                    </a:lnTo>
                    <a:cubicBezTo>
                      <a:pt x="500" y="243"/>
                      <a:pt x="509" y="272"/>
                      <a:pt x="513" y="287"/>
                    </a:cubicBezTo>
                    <a:lnTo>
                      <a:pt x="513" y="287"/>
                    </a:lnTo>
                    <a:cubicBezTo>
                      <a:pt x="510" y="269"/>
                      <a:pt x="504" y="231"/>
                      <a:pt x="504" y="223"/>
                    </a:cubicBezTo>
                    <a:cubicBezTo>
                      <a:pt x="504" y="222"/>
                      <a:pt x="504" y="222"/>
                      <a:pt x="505" y="222"/>
                    </a:cubicBezTo>
                    <a:cubicBezTo>
                      <a:pt x="506" y="222"/>
                      <a:pt x="513" y="250"/>
                      <a:pt x="513" y="250"/>
                    </a:cubicBezTo>
                    <a:cubicBezTo>
                      <a:pt x="514" y="251"/>
                      <a:pt x="515" y="251"/>
                      <a:pt x="515" y="251"/>
                    </a:cubicBezTo>
                    <a:cubicBezTo>
                      <a:pt x="516" y="251"/>
                      <a:pt x="517" y="249"/>
                      <a:pt x="517" y="246"/>
                    </a:cubicBezTo>
                    <a:lnTo>
                      <a:pt x="517" y="246"/>
                    </a:lnTo>
                    <a:cubicBezTo>
                      <a:pt x="521" y="250"/>
                      <a:pt x="526" y="250"/>
                      <a:pt x="531" y="250"/>
                    </a:cubicBezTo>
                    <a:lnTo>
                      <a:pt x="531" y="223"/>
                    </a:lnTo>
                    <a:cubicBezTo>
                      <a:pt x="531" y="231"/>
                      <a:pt x="543" y="297"/>
                      <a:pt x="547" y="297"/>
                    </a:cubicBezTo>
                    <a:cubicBezTo>
                      <a:pt x="548" y="297"/>
                      <a:pt x="549" y="294"/>
                      <a:pt x="549" y="286"/>
                    </a:cubicBezTo>
                    <a:lnTo>
                      <a:pt x="549" y="250"/>
                    </a:lnTo>
                    <a:cubicBezTo>
                      <a:pt x="549" y="268"/>
                      <a:pt x="558" y="277"/>
                      <a:pt x="558" y="286"/>
                    </a:cubicBezTo>
                    <a:cubicBezTo>
                      <a:pt x="558" y="277"/>
                      <a:pt x="558" y="268"/>
                      <a:pt x="558" y="259"/>
                    </a:cubicBezTo>
                    <a:cubicBezTo>
                      <a:pt x="558" y="256"/>
                      <a:pt x="558" y="254"/>
                      <a:pt x="558" y="254"/>
                    </a:cubicBezTo>
                    <a:cubicBezTo>
                      <a:pt x="561" y="254"/>
                      <a:pt x="568" y="289"/>
                      <a:pt x="572" y="289"/>
                    </a:cubicBezTo>
                    <a:cubicBezTo>
                      <a:pt x="574" y="289"/>
                      <a:pt x="576" y="282"/>
                      <a:pt x="576" y="259"/>
                    </a:cubicBezTo>
                    <a:lnTo>
                      <a:pt x="576" y="250"/>
                    </a:lnTo>
                    <a:lnTo>
                      <a:pt x="576" y="161"/>
                    </a:lnTo>
                    <a:cubicBezTo>
                      <a:pt x="576" y="197"/>
                      <a:pt x="584" y="197"/>
                      <a:pt x="584" y="241"/>
                    </a:cubicBezTo>
                    <a:lnTo>
                      <a:pt x="593" y="223"/>
                    </a:lnTo>
                    <a:cubicBezTo>
                      <a:pt x="597" y="211"/>
                      <a:pt x="601" y="206"/>
                      <a:pt x="605" y="206"/>
                    </a:cubicBezTo>
                    <a:cubicBezTo>
                      <a:pt x="610" y="206"/>
                      <a:pt x="615" y="213"/>
                      <a:pt x="620" y="223"/>
                    </a:cubicBezTo>
                    <a:cubicBezTo>
                      <a:pt x="625" y="228"/>
                      <a:pt x="625" y="247"/>
                      <a:pt x="628" y="247"/>
                    </a:cubicBezTo>
                    <a:cubicBezTo>
                      <a:pt x="632" y="247"/>
                      <a:pt x="638" y="230"/>
                      <a:pt x="656" y="170"/>
                    </a:cubicBezTo>
                    <a:cubicBezTo>
                      <a:pt x="656" y="170"/>
                      <a:pt x="669" y="102"/>
                      <a:pt x="673" y="102"/>
                    </a:cubicBezTo>
                    <a:cubicBezTo>
                      <a:pt x="673" y="102"/>
                      <a:pt x="674" y="104"/>
                      <a:pt x="674" y="107"/>
                    </a:cubicBezTo>
                    <a:cubicBezTo>
                      <a:pt x="665" y="134"/>
                      <a:pt x="656" y="161"/>
                      <a:pt x="656" y="188"/>
                    </a:cubicBezTo>
                    <a:cubicBezTo>
                      <a:pt x="647" y="214"/>
                      <a:pt x="620" y="348"/>
                      <a:pt x="620" y="348"/>
                    </a:cubicBezTo>
                    <a:lnTo>
                      <a:pt x="629" y="321"/>
                    </a:lnTo>
                    <a:lnTo>
                      <a:pt x="629" y="357"/>
                    </a:lnTo>
                    <a:cubicBezTo>
                      <a:pt x="629" y="330"/>
                      <a:pt x="638" y="303"/>
                      <a:pt x="656" y="277"/>
                    </a:cubicBezTo>
                    <a:cubicBezTo>
                      <a:pt x="658" y="269"/>
                      <a:pt x="661" y="258"/>
                      <a:pt x="664" y="247"/>
                    </a:cubicBezTo>
                    <a:lnTo>
                      <a:pt x="664" y="247"/>
                    </a:lnTo>
                    <a:cubicBezTo>
                      <a:pt x="663" y="272"/>
                      <a:pt x="655" y="297"/>
                      <a:pt x="647" y="321"/>
                    </a:cubicBezTo>
                    <a:cubicBezTo>
                      <a:pt x="643" y="329"/>
                      <a:pt x="642" y="334"/>
                      <a:pt x="644" y="334"/>
                    </a:cubicBezTo>
                    <a:cubicBezTo>
                      <a:pt x="646" y="334"/>
                      <a:pt x="651" y="327"/>
                      <a:pt x="656" y="312"/>
                    </a:cubicBezTo>
                    <a:cubicBezTo>
                      <a:pt x="661" y="296"/>
                      <a:pt x="663" y="293"/>
                      <a:pt x="664" y="293"/>
                    </a:cubicBezTo>
                    <a:cubicBezTo>
                      <a:pt x="665" y="293"/>
                      <a:pt x="665" y="295"/>
                      <a:pt x="665" y="295"/>
                    </a:cubicBezTo>
                    <a:lnTo>
                      <a:pt x="656" y="321"/>
                    </a:lnTo>
                    <a:cubicBezTo>
                      <a:pt x="652" y="333"/>
                      <a:pt x="650" y="338"/>
                      <a:pt x="651" y="338"/>
                    </a:cubicBezTo>
                    <a:cubicBezTo>
                      <a:pt x="651" y="338"/>
                      <a:pt x="663" y="309"/>
                      <a:pt x="665" y="309"/>
                    </a:cubicBezTo>
                    <a:lnTo>
                      <a:pt x="665" y="309"/>
                    </a:lnTo>
                    <a:cubicBezTo>
                      <a:pt x="666" y="309"/>
                      <a:pt x="666" y="313"/>
                      <a:pt x="665" y="321"/>
                    </a:cubicBezTo>
                    <a:cubicBezTo>
                      <a:pt x="674" y="303"/>
                      <a:pt x="682" y="286"/>
                      <a:pt x="691" y="268"/>
                    </a:cubicBezTo>
                    <a:lnTo>
                      <a:pt x="691" y="268"/>
                    </a:lnTo>
                    <a:lnTo>
                      <a:pt x="682" y="295"/>
                    </a:lnTo>
                    <a:cubicBezTo>
                      <a:pt x="687" y="283"/>
                      <a:pt x="691" y="272"/>
                      <a:pt x="691" y="268"/>
                    </a:cubicBezTo>
                    <a:lnTo>
                      <a:pt x="691" y="268"/>
                    </a:lnTo>
                    <a:lnTo>
                      <a:pt x="694" y="260"/>
                    </a:lnTo>
                    <a:lnTo>
                      <a:pt x="694" y="260"/>
                    </a:lnTo>
                    <a:cubicBezTo>
                      <a:pt x="697" y="255"/>
                      <a:pt x="700" y="251"/>
                      <a:pt x="701" y="251"/>
                    </a:cubicBezTo>
                    <a:cubicBezTo>
                      <a:pt x="703" y="251"/>
                      <a:pt x="703" y="256"/>
                      <a:pt x="700" y="268"/>
                    </a:cubicBezTo>
                    <a:cubicBezTo>
                      <a:pt x="695" y="284"/>
                      <a:pt x="693" y="287"/>
                      <a:pt x="694" y="287"/>
                    </a:cubicBezTo>
                    <a:cubicBezTo>
                      <a:pt x="695" y="287"/>
                      <a:pt x="697" y="286"/>
                      <a:pt x="700" y="286"/>
                    </a:cubicBezTo>
                    <a:lnTo>
                      <a:pt x="709" y="268"/>
                    </a:lnTo>
                    <a:lnTo>
                      <a:pt x="718" y="250"/>
                    </a:lnTo>
                    <a:cubicBezTo>
                      <a:pt x="722" y="244"/>
                      <a:pt x="724" y="241"/>
                      <a:pt x="725" y="241"/>
                    </a:cubicBezTo>
                    <a:cubicBezTo>
                      <a:pt x="729" y="241"/>
                      <a:pt x="718" y="268"/>
                      <a:pt x="718" y="268"/>
                    </a:cubicBezTo>
                    <a:cubicBezTo>
                      <a:pt x="718" y="273"/>
                      <a:pt x="718" y="282"/>
                      <a:pt x="720" y="282"/>
                    </a:cubicBezTo>
                    <a:cubicBezTo>
                      <a:pt x="721" y="282"/>
                      <a:pt x="723" y="278"/>
                      <a:pt x="727" y="268"/>
                    </a:cubicBezTo>
                    <a:cubicBezTo>
                      <a:pt x="733" y="256"/>
                      <a:pt x="752" y="231"/>
                      <a:pt x="754" y="231"/>
                    </a:cubicBezTo>
                    <a:lnTo>
                      <a:pt x="754" y="231"/>
                    </a:lnTo>
                    <a:cubicBezTo>
                      <a:pt x="754" y="231"/>
                      <a:pt x="755" y="231"/>
                      <a:pt x="755" y="231"/>
                    </a:cubicBezTo>
                    <a:lnTo>
                      <a:pt x="755" y="231"/>
                    </a:lnTo>
                    <a:cubicBezTo>
                      <a:pt x="764" y="215"/>
                      <a:pt x="769" y="207"/>
                      <a:pt x="771" y="207"/>
                    </a:cubicBezTo>
                    <a:cubicBezTo>
                      <a:pt x="773" y="207"/>
                      <a:pt x="771" y="216"/>
                      <a:pt x="763" y="232"/>
                    </a:cubicBezTo>
                    <a:cubicBezTo>
                      <a:pt x="749" y="253"/>
                      <a:pt x="735" y="274"/>
                      <a:pt x="738" y="274"/>
                    </a:cubicBezTo>
                    <a:cubicBezTo>
                      <a:pt x="739" y="274"/>
                      <a:pt x="741" y="272"/>
                      <a:pt x="745" y="268"/>
                    </a:cubicBezTo>
                    <a:cubicBezTo>
                      <a:pt x="745" y="268"/>
                      <a:pt x="774" y="233"/>
                      <a:pt x="780" y="224"/>
                    </a:cubicBezTo>
                    <a:lnTo>
                      <a:pt x="780" y="224"/>
                    </a:lnTo>
                    <a:cubicBezTo>
                      <a:pt x="779" y="234"/>
                      <a:pt x="753" y="259"/>
                      <a:pt x="745" y="277"/>
                    </a:cubicBezTo>
                    <a:cubicBezTo>
                      <a:pt x="743" y="280"/>
                      <a:pt x="743" y="281"/>
                      <a:pt x="744" y="281"/>
                    </a:cubicBezTo>
                    <a:cubicBezTo>
                      <a:pt x="747" y="281"/>
                      <a:pt x="771" y="249"/>
                      <a:pt x="771" y="241"/>
                    </a:cubicBezTo>
                    <a:cubicBezTo>
                      <a:pt x="780" y="241"/>
                      <a:pt x="780" y="241"/>
                      <a:pt x="771" y="268"/>
                    </a:cubicBezTo>
                    <a:cubicBezTo>
                      <a:pt x="771" y="277"/>
                      <a:pt x="763" y="286"/>
                      <a:pt x="763" y="295"/>
                    </a:cubicBezTo>
                    <a:lnTo>
                      <a:pt x="771" y="295"/>
                    </a:lnTo>
                    <a:cubicBezTo>
                      <a:pt x="781" y="295"/>
                      <a:pt x="790" y="282"/>
                      <a:pt x="794" y="276"/>
                    </a:cubicBezTo>
                    <a:lnTo>
                      <a:pt x="794" y="276"/>
                    </a:lnTo>
                    <a:cubicBezTo>
                      <a:pt x="793" y="278"/>
                      <a:pt x="792" y="281"/>
                      <a:pt x="789" y="286"/>
                    </a:cubicBezTo>
                    <a:cubicBezTo>
                      <a:pt x="771" y="312"/>
                      <a:pt x="763" y="321"/>
                      <a:pt x="771" y="321"/>
                    </a:cubicBezTo>
                    <a:cubicBezTo>
                      <a:pt x="780" y="312"/>
                      <a:pt x="798" y="286"/>
                      <a:pt x="816" y="268"/>
                    </a:cubicBezTo>
                    <a:lnTo>
                      <a:pt x="816" y="268"/>
                    </a:lnTo>
                    <a:cubicBezTo>
                      <a:pt x="787" y="302"/>
                      <a:pt x="779" y="315"/>
                      <a:pt x="782" y="315"/>
                    </a:cubicBezTo>
                    <a:cubicBezTo>
                      <a:pt x="785" y="315"/>
                      <a:pt x="795" y="307"/>
                      <a:pt x="807" y="295"/>
                    </a:cubicBezTo>
                    <a:cubicBezTo>
                      <a:pt x="810" y="291"/>
                      <a:pt x="813" y="288"/>
                      <a:pt x="815" y="286"/>
                    </a:cubicBezTo>
                    <a:lnTo>
                      <a:pt x="815" y="286"/>
                    </a:lnTo>
                    <a:cubicBezTo>
                      <a:pt x="813" y="290"/>
                      <a:pt x="810" y="296"/>
                      <a:pt x="807" y="303"/>
                    </a:cubicBezTo>
                    <a:lnTo>
                      <a:pt x="771" y="339"/>
                    </a:lnTo>
                    <a:cubicBezTo>
                      <a:pt x="770" y="341"/>
                      <a:pt x="769" y="342"/>
                      <a:pt x="769" y="342"/>
                    </a:cubicBezTo>
                    <a:cubicBezTo>
                      <a:pt x="769" y="342"/>
                      <a:pt x="782" y="330"/>
                      <a:pt x="789" y="330"/>
                    </a:cubicBezTo>
                    <a:cubicBezTo>
                      <a:pt x="789" y="326"/>
                      <a:pt x="791" y="324"/>
                      <a:pt x="792" y="324"/>
                    </a:cubicBezTo>
                    <a:cubicBezTo>
                      <a:pt x="794" y="324"/>
                      <a:pt x="795" y="329"/>
                      <a:pt x="789" y="339"/>
                    </a:cubicBezTo>
                    <a:cubicBezTo>
                      <a:pt x="779" y="349"/>
                      <a:pt x="776" y="353"/>
                      <a:pt x="777" y="353"/>
                    </a:cubicBezTo>
                    <a:cubicBezTo>
                      <a:pt x="779" y="353"/>
                      <a:pt x="807" y="328"/>
                      <a:pt x="807" y="321"/>
                    </a:cubicBezTo>
                    <a:cubicBezTo>
                      <a:pt x="807" y="321"/>
                      <a:pt x="807" y="329"/>
                      <a:pt x="812" y="329"/>
                    </a:cubicBezTo>
                    <a:cubicBezTo>
                      <a:pt x="815" y="329"/>
                      <a:pt x="819" y="327"/>
                      <a:pt x="825" y="321"/>
                    </a:cubicBezTo>
                    <a:cubicBezTo>
                      <a:pt x="831" y="318"/>
                      <a:pt x="835" y="317"/>
                      <a:pt x="837" y="317"/>
                    </a:cubicBezTo>
                    <a:cubicBezTo>
                      <a:pt x="842" y="317"/>
                      <a:pt x="840" y="321"/>
                      <a:pt x="834" y="321"/>
                    </a:cubicBezTo>
                    <a:cubicBezTo>
                      <a:pt x="834" y="328"/>
                      <a:pt x="824" y="345"/>
                      <a:pt x="830" y="345"/>
                    </a:cubicBezTo>
                    <a:cubicBezTo>
                      <a:pt x="832" y="345"/>
                      <a:pt x="833" y="345"/>
                      <a:pt x="836" y="343"/>
                    </a:cubicBezTo>
                    <a:lnTo>
                      <a:pt x="836" y="343"/>
                    </a:lnTo>
                    <a:cubicBezTo>
                      <a:pt x="830" y="348"/>
                      <a:pt x="822" y="355"/>
                      <a:pt x="818" y="361"/>
                    </a:cubicBezTo>
                    <a:lnTo>
                      <a:pt x="818" y="361"/>
                    </a:lnTo>
                    <a:cubicBezTo>
                      <a:pt x="821" y="359"/>
                      <a:pt x="825" y="357"/>
                      <a:pt x="825" y="357"/>
                    </a:cubicBezTo>
                    <a:lnTo>
                      <a:pt x="834" y="357"/>
                    </a:lnTo>
                    <a:cubicBezTo>
                      <a:pt x="840" y="357"/>
                      <a:pt x="850" y="345"/>
                      <a:pt x="850" y="345"/>
                    </a:cubicBezTo>
                    <a:lnTo>
                      <a:pt x="850" y="345"/>
                    </a:lnTo>
                    <a:cubicBezTo>
                      <a:pt x="851" y="345"/>
                      <a:pt x="849" y="348"/>
                      <a:pt x="843" y="357"/>
                    </a:cubicBezTo>
                    <a:cubicBezTo>
                      <a:pt x="833" y="372"/>
                      <a:pt x="821" y="386"/>
                      <a:pt x="823" y="386"/>
                    </a:cubicBezTo>
                    <a:cubicBezTo>
                      <a:pt x="824" y="386"/>
                      <a:pt x="826" y="385"/>
                      <a:pt x="829" y="382"/>
                    </a:cubicBezTo>
                    <a:lnTo>
                      <a:pt x="829" y="382"/>
                    </a:lnTo>
                    <a:cubicBezTo>
                      <a:pt x="819" y="393"/>
                      <a:pt x="818" y="397"/>
                      <a:pt x="823" y="397"/>
                    </a:cubicBezTo>
                    <a:cubicBezTo>
                      <a:pt x="828" y="397"/>
                      <a:pt x="841" y="391"/>
                      <a:pt x="852" y="384"/>
                    </a:cubicBezTo>
                    <a:cubicBezTo>
                      <a:pt x="855" y="382"/>
                      <a:pt x="857" y="381"/>
                      <a:pt x="858" y="381"/>
                    </a:cubicBezTo>
                    <a:cubicBezTo>
                      <a:pt x="864" y="381"/>
                      <a:pt x="807" y="423"/>
                      <a:pt x="812" y="423"/>
                    </a:cubicBezTo>
                    <a:cubicBezTo>
                      <a:pt x="813" y="423"/>
                      <a:pt x="819" y="419"/>
                      <a:pt x="834" y="410"/>
                    </a:cubicBezTo>
                    <a:cubicBezTo>
                      <a:pt x="857" y="393"/>
                      <a:pt x="880" y="379"/>
                      <a:pt x="884" y="379"/>
                    </a:cubicBezTo>
                    <a:cubicBezTo>
                      <a:pt x="886" y="379"/>
                      <a:pt x="882" y="383"/>
                      <a:pt x="869" y="393"/>
                    </a:cubicBezTo>
                    <a:lnTo>
                      <a:pt x="878" y="393"/>
                    </a:lnTo>
                    <a:lnTo>
                      <a:pt x="852" y="410"/>
                    </a:lnTo>
                    <a:cubicBezTo>
                      <a:pt x="852" y="410"/>
                      <a:pt x="825" y="428"/>
                      <a:pt x="825" y="428"/>
                    </a:cubicBezTo>
                    <a:cubicBezTo>
                      <a:pt x="869" y="401"/>
                      <a:pt x="914" y="384"/>
                      <a:pt x="959" y="357"/>
                    </a:cubicBezTo>
                    <a:lnTo>
                      <a:pt x="959" y="357"/>
                    </a:lnTo>
                    <a:cubicBezTo>
                      <a:pt x="932" y="375"/>
                      <a:pt x="914" y="384"/>
                      <a:pt x="887" y="401"/>
                    </a:cubicBezTo>
                    <a:cubicBezTo>
                      <a:pt x="874" y="406"/>
                      <a:pt x="874" y="406"/>
                      <a:pt x="876" y="406"/>
                    </a:cubicBezTo>
                    <a:cubicBezTo>
                      <a:pt x="878" y="406"/>
                      <a:pt x="883" y="406"/>
                      <a:pt x="878" y="410"/>
                    </a:cubicBezTo>
                    <a:cubicBezTo>
                      <a:pt x="871" y="410"/>
                      <a:pt x="837" y="430"/>
                      <a:pt x="839" y="430"/>
                    </a:cubicBezTo>
                    <a:cubicBezTo>
                      <a:pt x="839" y="430"/>
                      <a:pt x="840" y="429"/>
                      <a:pt x="843" y="428"/>
                    </a:cubicBezTo>
                    <a:cubicBezTo>
                      <a:pt x="850" y="428"/>
                      <a:pt x="868" y="417"/>
                      <a:pt x="871" y="417"/>
                    </a:cubicBezTo>
                    <a:cubicBezTo>
                      <a:pt x="872" y="417"/>
                      <a:pt x="871" y="417"/>
                      <a:pt x="869" y="419"/>
                    </a:cubicBezTo>
                    <a:cubicBezTo>
                      <a:pt x="861" y="428"/>
                      <a:pt x="843" y="437"/>
                      <a:pt x="834" y="446"/>
                    </a:cubicBezTo>
                    <a:cubicBezTo>
                      <a:pt x="843" y="440"/>
                      <a:pt x="849" y="438"/>
                      <a:pt x="853" y="438"/>
                    </a:cubicBezTo>
                    <a:cubicBezTo>
                      <a:pt x="861" y="438"/>
                      <a:pt x="861" y="446"/>
                      <a:pt x="861" y="446"/>
                    </a:cubicBezTo>
                    <a:cubicBezTo>
                      <a:pt x="869" y="446"/>
                      <a:pt x="914" y="428"/>
                      <a:pt x="932" y="419"/>
                    </a:cubicBezTo>
                    <a:cubicBezTo>
                      <a:pt x="934" y="418"/>
                      <a:pt x="935" y="418"/>
                      <a:pt x="935" y="418"/>
                    </a:cubicBezTo>
                    <a:lnTo>
                      <a:pt x="935" y="418"/>
                    </a:lnTo>
                    <a:cubicBezTo>
                      <a:pt x="936" y="418"/>
                      <a:pt x="921" y="426"/>
                      <a:pt x="904" y="434"/>
                    </a:cubicBezTo>
                    <a:lnTo>
                      <a:pt x="904" y="434"/>
                    </a:lnTo>
                    <a:cubicBezTo>
                      <a:pt x="906" y="434"/>
                      <a:pt x="908" y="433"/>
                      <a:pt x="909" y="433"/>
                    </a:cubicBezTo>
                    <a:cubicBezTo>
                      <a:pt x="911" y="433"/>
                      <a:pt x="910" y="434"/>
                      <a:pt x="905" y="437"/>
                    </a:cubicBezTo>
                    <a:lnTo>
                      <a:pt x="862" y="455"/>
                    </a:lnTo>
                    <a:lnTo>
                      <a:pt x="862" y="455"/>
                    </a:lnTo>
                    <a:cubicBezTo>
                      <a:pt x="877" y="450"/>
                      <a:pt x="893" y="446"/>
                      <a:pt x="905" y="446"/>
                    </a:cubicBezTo>
                    <a:cubicBezTo>
                      <a:pt x="905" y="446"/>
                      <a:pt x="875" y="457"/>
                      <a:pt x="864" y="463"/>
                    </a:cubicBezTo>
                    <a:lnTo>
                      <a:pt x="864" y="463"/>
                    </a:lnTo>
                    <a:lnTo>
                      <a:pt x="861" y="464"/>
                    </a:lnTo>
                    <a:lnTo>
                      <a:pt x="861" y="464"/>
                    </a:lnTo>
                    <a:lnTo>
                      <a:pt x="861" y="464"/>
                    </a:lnTo>
                    <a:lnTo>
                      <a:pt x="861" y="464"/>
                    </a:lnTo>
                    <a:cubicBezTo>
                      <a:pt x="859" y="465"/>
                      <a:pt x="859" y="466"/>
                      <a:pt x="860" y="466"/>
                    </a:cubicBezTo>
                    <a:cubicBezTo>
                      <a:pt x="860" y="466"/>
                      <a:pt x="860" y="466"/>
                      <a:pt x="861" y="466"/>
                    </a:cubicBezTo>
                    <a:lnTo>
                      <a:pt x="861" y="466"/>
                    </a:lnTo>
                    <a:lnTo>
                      <a:pt x="861" y="473"/>
                    </a:lnTo>
                    <a:cubicBezTo>
                      <a:pt x="878" y="473"/>
                      <a:pt x="896" y="464"/>
                      <a:pt x="914" y="455"/>
                    </a:cubicBezTo>
                    <a:lnTo>
                      <a:pt x="914" y="455"/>
                    </a:lnTo>
                    <a:lnTo>
                      <a:pt x="887" y="473"/>
                    </a:lnTo>
                    <a:cubicBezTo>
                      <a:pt x="861" y="490"/>
                      <a:pt x="816" y="490"/>
                      <a:pt x="843" y="490"/>
                    </a:cubicBezTo>
                    <a:lnTo>
                      <a:pt x="923" y="490"/>
                    </a:lnTo>
                    <a:cubicBezTo>
                      <a:pt x="932" y="490"/>
                      <a:pt x="959" y="490"/>
                      <a:pt x="923" y="499"/>
                    </a:cubicBezTo>
                    <a:lnTo>
                      <a:pt x="923" y="499"/>
                    </a:lnTo>
                    <a:cubicBezTo>
                      <a:pt x="941" y="499"/>
                      <a:pt x="950" y="499"/>
                      <a:pt x="967" y="491"/>
                    </a:cubicBezTo>
                    <a:lnTo>
                      <a:pt x="967" y="491"/>
                    </a:lnTo>
                    <a:lnTo>
                      <a:pt x="950" y="499"/>
                    </a:lnTo>
                    <a:lnTo>
                      <a:pt x="914" y="508"/>
                    </a:lnTo>
                    <a:lnTo>
                      <a:pt x="923" y="508"/>
                    </a:lnTo>
                    <a:cubicBezTo>
                      <a:pt x="902" y="508"/>
                      <a:pt x="852" y="520"/>
                      <a:pt x="864" y="520"/>
                    </a:cubicBezTo>
                    <a:cubicBezTo>
                      <a:pt x="868" y="520"/>
                      <a:pt x="875" y="519"/>
                      <a:pt x="887" y="517"/>
                    </a:cubicBezTo>
                    <a:cubicBezTo>
                      <a:pt x="911" y="517"/>
                      <a:pt x="943" y="513"/>
                      <a:pt x="951" y="513"/>
                    </a:cubicBezTo>
                    <a:cubicBezTo>
                      <a:pt x="955" y="513"/>
                      <a:pt x="953" y="514"/>
                      <a:pt x="941" y="517"/>
                    </a:cubicBezTo>
                    <a:lnTo>
                      <a:pt x="878" y="526"/>
                    </a:lnTo>
                    <a:cubicBezTo>
                      <a:pt x="878" y="526"/>
                      <a:pt x="861" y="535"/>
                      <a:pt x="878" y="535"/>
                    </a:cubicBezTo>
                    <a:lnTo>
                      <a:pt x="932" y="535"/>
                    </a:lnTo>
                    <a:cubicBezTo>
                      <a:pt x="914" y="535"/>
                      <a:pt x="869" y="544"/>
                      <a:pt x="887" y="544"/>
                    </a:cubicBezTo>
                    <a:lnTo>
                      <a:pt x="923" y="544"/>
                    </a:lnTo>
                    <a:cubicBezTo>
                      <a:pt x="923" y="544"/>
                      <a:pt x="852" y="544"/>
                      <a:pt x="861" y="553"/>
                    </a:cubicBezTo>
                    <a:lnTo>
                      <a:pt x="869" y="553"/>
                    </a:lnTo>
                    <a:cubicBezTo>
                      <a:pt x="861" y="553"/>
                      <a:pt x="950" y="562"/>
                      <a:pt x="950" y="571"/>
                    </a:cubicBezTo>
                    <a:lnTo>
                      <a:pt x="861" y="571"/>
                    </a:lnTo>
                    <a:lnTo>
                      <a:pt x="878" y="580"/>
                    </a:lnTo>
                    <a:lnTo>
                      <a:pt x="887" y="588"/>
                    </a:lnTo>
                    <a:cubicBezTo>
                      <a:pt x="878" y="588"/>
                      <a:pt x="878" y="588"/>
                      <a:pt x="887" y="597"/>
                    </a:cubicBezTo>
                    <a:cubicBezTo>
                      <a:pt x="889" y="598"/>
                      <a:pt x="891" y="599"/>
                      <a:pt x="894" y="600"/>
                    </a:cubicBezTo>
                    <a:lnTo>
                      <a:pt x="894" y="600"/>
                    </a:lnTo>
                    <a:cubicBezTo>
                      <a:pt x="870" y="596"/>
                      <a:pt x="851" y="594"/>
                      <a:pt x="849" y="594"/>
                    </a:cubicBezTo>
                    <a:cubicBezTo>
                      <a:pt x="848" y="594"/>
                      <a:pt x="854" y="595"/>
                      <a:pt x="869" y="597"/>
                    </a:cubicBezTo>
                    <a:cubicBezTo>
                      <a:pt x="900" y="605"/>
                      <a:pt x="964" y="626"/>
                      <a:pt x="947" y="626"/>
                    </a:cubicBezTo>
                    <a:cubicBezTo>
                      <a:pt x="944" y="626"/>
                      <a:pt x="939" y="625"/>
                      <a:pt x="932" y="624"/>
                    </a:cubicBezTo>
                    <a:lnTo>
                      <a:pt x="861" y="606"/>
                    </a:lnTo>
                    <a:cubicBezTo>
                      <a:pt x="852" y="606"/>
                      <a:pt x="878" y="624"/>
                      <a:pt x="878" y="624"/>
                    </a:cubicBezTo>
                    <a:lnTo>
                      <a:pt x="834" y="615"/>
                    </a:lnTo>
                    <a:lnTo>
                      <a:pt x="834" y="615"/>
                    </a:lnTo>
                    <a:lnTo>
                      <a:pt x="861" y="624"/>
                    </a:lnTo>
                    <a:cubicBezTo>
                      <a:pt x="869" y="628"/>
                      <a:pt x="873" y="629"/>
                      <a:pt x="872" y="629"/>
                    </a:cubicBezTo>
                    <a:cubicBezTo>
                      <a:pt x="871" y="629"/>
                      <a:pt x="861" y="626"/>
                      <a:pt x="849" y="621"/>
                    </a:cubicBezTo>
                    <a:lnTo>
                      <a:pt x="849" y="621"/>
                    </a:lnTo>
                    <a:cubicBezTo>
                      <a:pt x="871" y="629"/>
                      <a:pt x="893" y="637"/>
                      <a:pt x="892" y="637"/>
                    </a:cubicBezTo>
                    <a:cubicBezTo>
                      <a:pt x="891" y="637"/>
                      <a:pt x="887" y="636"/>
                      <a:pt x="878" y="633"/>
                    </a:cubicBezTo>
                    <a:cubicBezTo>
                      <a:pt x="861" y="633"/>
                      <a:pt x="851" y="629"/>
                      <a:pt x="846" y="629"/>
                    </a:cubicBezTo>
                    <a:cubicBezTo>
                      <a:pt x="844" y="629"/>
                      <a:pt x="843" y="630"/>
                      <a:pt x="843" y="633"/>
                    </a:cubicBezTo>
                    <a:lnTo>
                      <a:pt x="830" y="628"/>
                    </a:lnTo>
                    <a:lnTo>
                      <a:pt x="830" y="628"/>
                    </a:lnTo>
                    <a:cubicBezTo>
                      <a:pt x="846" y="635"/>
                      <a:pt x="829" y="631"/>
                      <a:pt x="864" y="645"/>
                    </a:cubicBezTo>
                    <a:lnTo>
                      <a:pt x="864" y="645"/>
                    </a:lnTo>
                    <a:cubicBezTo>
                      <a:pt x="854" y="642"/>
                      <a:pt x="849" y="641"/>
                      <a:pt x="846" y="641"/>
                    </a:cubicBezTo>
                    <a:cubicBezTo>
                      <a:pt x="840" y="641"/>
                      <a:pt x="843" y="646"/>
                      <a:pt x="843" y="651"/>
                    </a:cubicBezTo>
                    <a:lnTo>
                      <a:pt x="843" y="651"/>
                    </a:lnTo>
                    <a:lnTo>
                      <a:pt x="807" y="633"/>
                    </a:lnTo>
                    <a:lnTo>
                      <a:pt x="861" y="669"/>
                    </a:lnTo>
                    <a:lnTo>
                      <a:pt x="861" y="669"/>
                    </a:lnTo>
                    <a:lnTo>
                      <a:pt x="843" y="660"/>
                    </a:lnTo>
                    <a:cubicBezTo>
                      <a:pt x="840" y="658"/>
                      <a:pt x="839" y="658"/>
                      <a:pt x="838" y="658"/>
                    </a:cubicBezTo>
                    <a:cubicBezTo>
                      <a:pt x="835" y="658"/>
                      <a:pt x="863" y="679"/>
                      <a:pt x="878" y="686"/>
                    </a:cubicBezTo>
                    <a:lnTo>
                      <a:pt x="861" y="686"/>
                    </a:lnTo>
                    <a:lnTo>
                      <a:pt x="878" y="695"/>
                    </a:lnTo>
                    <a:lnTo>
                      <a:pt x="852" y="686"/>
                    </a:lnTo>
                    <a:lnTo>
                      <a:pt x="843" y="686"/>
                    </a:lnTo>
                    <a:cubicBezTo>
                      <a:pt x="843" y="686"/>
                      <a:pt x="852" y="695"/>
                      <a:pt x="852" y="704"/>
                    </a:cubicBezTo>
                    <a:cubicBezTo>
                      <a:pt x="852" y="704"/>
                      <a:pt x="835" y="693"/>
                      <a:pt x="832" y="693"/>
                    </a:cubicBezTo>
                    <a:cubicBezTo>
                      <a:pt x="832" y="693"/>
                      <a:pt x="832" y="694"/>
                      <a:pt x="834" y="695"/>
                    </a:cubicBezTo>
                    <a:lnTo>
                      <a:pt x="849" y="707"/>
                    </a:lnTo>
                    <a:lnTo>
                      <a:pt x="849" y="707"/>
                    </a:lnTo>
                    <a:cubicBezTo>
                      <a:pt x="834" y="698"/>
                      <a:pt x="819" y="692"/>
                      <a:pt x="807" y="686"/>
                    </a:cubicBezTo>
                    <a:lnTo>
                      <a:pt x="807" y="686"/>
                    </a:lnTo>
                    <a:lnTo>
                      <a:pt x="825" y="695"/>
                    </a:lnTo>
                    <a:cubicBezTo>
                      <a:pt x="825" y="695"/>
                      <a:pt x="807" y="695"/>
                      <a:pt x="825" y="713"/>
                    </a:cubicBezTo>
                    <a:cubicBezTo>
                      <a:pt x="825" y="713"/>
                      <a:pt x="887" y="749"/>
                      <a:pt x="878" y="749"/>
                    </a:cubicBezTo>
                    <a:lnTo>
                      <a:pt x="834" y="722"/>
                    </a:lnTo>
                    <a:cubicBezTo>
                      <a:pt x="815" y="716"/>
                      <a:pt x="805" y="709"/>
                      <a:pt x="801" y="709"/>
                    </a:cubicBezTo>
                    <a:cubicBezTo>
                      <a:pt x="799" y="709"/>
                      <a:pt x="798" y="711"/>
                      <a:pt x="798" y="713"/>
                    </a:cubicBezTo>
                    <a:cubicBezTo>
                      <a:pt x="807" y="722"/>
                      <a:pt x="825" y="731"/>
                      <a:pt x="825" y="740"/>
                    </a:cubicBezTo>
                    <a:cubicBezTo>
                      <a:pt x="825" y="740"/>
                      <a:pt x="843" y="758"/>
                      <a:pt x="878" y="784"/>
                    </a:cubicBezTo>
                    <a:cubicBezTo>
                      <a:pt x="864" y="777"/>
                      <a:pt x="812" y="738"/>
                      <a:pt x="807" y="738"/>
                    </a:cubicBezTo>
                    <a:cubicBezTo>
                      <a:pt x="807" y="738"/>
                      <a:pt x="807" y="738"/>
                      <a:pt x="807" y="739"/>
                    </a:cubicBezTo>
                    <a:lnTo>
                      <a:pt x="807" y="739"/>
                    </a:lnTo>
                    <a:lnTo>
                      <a:pt x="771" y="713"/>
                    </a:lnTo>
                    <a:lnTo>
                      <a:pt x="771" y="713"/>
                    </a:lnTo>
                    <a:cubicBezTo>
                      <a:pt x="834" y="767"/>
                      <a:pt x="798" y="749"/>
                      <a:pt x="825" y="776"/>
                    </a:cubicBezTo>
                    <a:lnTo>
                      <a:pt x="825" y="776"/>
                    </a:lnTo>
                    <a:lnTo>
                      <a:pt x="789" y="740"/>
                    </a:lnTo>
                    <a:lnTo>
                      <a:pt x="789" y="740"/>
                    </a:lnTo>
                    <a:cubicBezTo>
                      <a:pt x="816" y="776"/>
                      <a:pt x="825" y="776"/>
                      <a:pt x="825" y="776"/>
                    </a:cubicBezTo>
                    <a:lnTo>
                      <a:pt x="825" y="776"/>
                    </a:lnTo>
                    <a:lnTo>
                      <a:pt x="843" y="793"/>
                    </a:lnTo>
                    <a:cubicBezTo>
                      <a:pt x="816" y="776"/>
                      <a:pt x="789" y="749"/>
                      <a:pt x="772" y="731"/>
                    </a:cubicBezTo>
                    <a:lnTo>
                      <a:pt x="772" y="731"/>
                    </a:lnTo>
                    <a:cubicBezTo>
                      <a:pt x="779" y="738"/>
                      <a:pt x="809" y="774"/>
                      <a:pt x="807" y="774"/>
                    </a:cubicBezTo>
                    <a:cubicBezTo>
                      <a:pt x="806" y="774"/>
                      <a:pt x="803" y="772"/>
                      <a:pt x="798" y="767"/>
                    </a:cubicBezTo>
                    <a:cubicBezTo>
                      <a:pt x="781" y="755"/>
                      <a:pt x="760" y="736"/>
                      <a:pt x="757" y="736"/>
                    </a:cubicBezTo>
                    <a:cubicBezTo>
                      <a:pt x="755" y="736"/>
                      <a:pt x="759" y="742"/>
                      <a:pt x="771" y="758"/>
                    </a:cubicBezTo>
                    <a:cubicBezTo>
                      <a:pt x="785" y="771"/>
                      <a:pt x="785" y="771"/>
                      <a:pt x="784" y="771"/>
                    </a:cubicBezTo>
                    <a:cubicBezTo>
                      <a:pt x="783" y="771"/>
                      <a:pt x="780" y="771"/>
                      <a:pt x="789" y="784"/>
                    </a:cubicBezTo>
                    <a:cubicBezTo>
                      <a:pt x="798" y="795"/>
                      <a:pt x="800" y="799"/>
                      <a:pt x="799" y="799"/>
                    </a:cubicBezTo>
                    <a:cubicBezTo>
                      <a:pt x="795" y="799"/>
                      <a:pt x="754" y="756"/>
                      <a:pt x="754" y="749"/>
                    </a:cubicBezTo>
                    <a:cubicBezTo>
                      <a:pt x="753" y="748"/>
                      <a:pt x="752" y="747"/>
                      <a:pt x="752" y="747"/>
                    </a:cubicBezTo>
                    <a:lnTo>
                      <a:pt x="752" y="747"/>
                    </a:lnTo>
                    <a:cubicBezTo>
                      <a:pt x="750" y="747"/>
                      <a:pt x="768" y="772"/>
                      <a:pt x="764" y="775"/>
                    </a:cubicBezTo>
                    <a:lnTo>
                      <a:pt x="764" y="775"/>
                    </a:lnTo>
                    <a:cubicBezTo>
                      <a:pt x="750" y="758"/>
                      <a:pt x="736" y="740"/>
                      <a:pt x="736" y="740"/>
                    </a:cubicBezTo>
                    <a:lnTo>
                      <a:pt x="736" y="740"/>
                    </a:lnTo>
                    <a:cubicBezTo>
                      <a:pt x="745" y="758"/>
                      <a:pt x="754" y="767"/>
                      <a:pt x="763" y="776"/>
                    </a:cubicBezTo>
                    <a:cubicBezTo>
                      <a:pt x="763" y="776"/>
                      <a:pt x="763" y="775"/>
                      <a:pt x="764" y="775"/>
                    </a:cubicBezTo>
                    <a:lnTo>
                      <a:pt x="764" y="775"/>
                    </a:lnTo>
                    <a:cubicBezTo>
                      <a:pt x="765" y="777"/>
                      <a:pt x="767" y="780"/>
                      <a:pt x="769" y="782"/>
                    </a:cubicBezTo>
                    <a:lnTo>
                      <a:pt x="769" y="782"/>
                    </a:lnTo>
                    <a:cubicBezTo>
                      <a:pt x="753" y="766"/>
                      <a:pt x="745" y="758"/>
                      <a:pt x="743" y="758"/>
                    </a:cubicBezTo>
                    <a:cubicBezTo>
                      <a:pt x="740" y="758"/>
                      <a:pt x="745" y="767"/>
                      <a:pt x="754" y="784"/>
                    </a:cubicBezTo>
                    <a:cubicBezTo>
                      <a:pt x="767" y="807"/>
                      <a:pt x="774" y="820"/>
                      <a:pt x="771" y="820"/>
                    </a:cubicBezTo>
                    <a:cubicBezTo>
                      <a:pt x="769" y="820"/>
                      <a:pt x="758" y="807"/>
                      <a:pt x="736" y="776"/>
                    </a:cubicBezTo>
                    <a:cubicBezTo>
                      <a:pt x="731" y="769"/>
                      <a:pt x="729" y="766"/>
                      <a:pt x="728" y="766"/>
                    </a:cubicBezTo>
                    <a:lnTo>
                      <a:pt x="728" y="766"/>
                    </a:lnTo>
                    <a:cubicBezTo>
                      <a:pt x="727" y="766"/>
                      <a:pt x="742" y="789"/>
                      <a:pt x="739" y="789"/>
                    </a:cubicBezTo>
                    <a:cubicBezTo>
                      <a:pt x="739" y="789"/>
                      <a:pt x="735" y="786"/>
                      <a:pt x="727" y="776"/>
                    </a:cubicBezTo>
                    <a:lnTo>
                      <a:pt x="727" y="776"/>
                    </a:lnTo>
                    <a:cubicBezTo>
                      <a:pt x="745" y="800"/>
                      <a:pt x="772" y="846"/>
                      <a:pt x="770" y="846"/>
                    </a:cubicBezTo>
                    <a:cubicBezTo>
                      <a:pt x="769" y="846"/>
                      <a:pt x="761" y="836"/>
                      <a:pt x="745" y="811"/>
                    </a:cubicBezTo>
                    <a:cubicBezTo>
                      <a:pt x="729" y="786"/>
                      <a:pt x="723" y="777"/>
                      <a:pt x="722" y="777"/>
                    </a:cubicBezTo>
                    <a:lnTo>
                      <a:pt x="722" y="777"/>
                    </a:lnTo>
                    <a:cubicBezTo>
                      <a:pt x="721" y="777"/>
                      <a:pt x="736" y="805"/>
                      <a:pt x="736" y="811"/>
                    </a:cubicBezTo>
                    <a:cubicBezTo>
                      <a:pt x="736" y="816"/>
                      <a:pt x="736" y="818"/>
                      <a:pt x="735" y="818"/>
                    </a:cubicBezTo>
                    <a:cubicBezTo>
                      <a:pt x="734" y="818"/>
                      <a:pt x="731" y="816"/>
                      <a:pt x="727" y="811"/>
                    </a:cubicBezTo>
                    <a:lnTo>
                      <a:pt x="718" y="793"/>
                    </a:lnTo>
                    <a:lnTo>
                      <a:pt x="718" y="793"/>
                    </a:lnTo>
                    <a:cubicBezTo>
                      <a:pt x="718" y="793"/>
                      <a:pt x="718" y="802"/>
                      <a:pt x="736" y="838"/>
                    </a:cubicBezTo>
                    <a:cubicBezTo>
                      <a:pt x="727" y="820"/>
                      <a:pt x="709" y="802"/>
                      <a:pt x="700" y="776"/>
                    </a:cubicBezTo>
                    <a:lnTo>
                      <a:pt x="700" y="776"/>
                    </a:lnTo>
                    <a:cubicBezTo>
                      <a:pt x="700" y="776"/>
                      <a:pt x="710" y="806"/>
                      <a:pt x="708" y="806"/>
                    </a:cubicBezTo>
                    <a:cubicBezTo>
                      <a:pt x="707" y="806"/>
                      <a:pt x="705" y="802"/>
                      <a:pt x="700" y="793"/>
                    </a:cubicBezTo>
                    <a:lnTo>
                      <a:pt x="700" y="793"/>
                    </a:lnTo>
                    <a:cubicBezTo>
                      <a:pt x="700" y="793"/>
                      <a:pt x="700" y="802"/>
                      <a:pt x="709" y="820"/>
                    </a:cubicBezTo>
                    <a:cubicBezTo>
                      <a:pt x="709" y="820"/>
                      <a:pt x="698" y="803"/>
                      <a:pt x="696" y="803"/>
                    </a:cubicBezTo>
                    <a:lnTo>
                      <a:pt x="696" y="803"/>
                    </a:lnTo>
                    <a:cubicBezTo>
                      <a:pt x="695" y="803"/>
                      <a:pt x="699" y="812"/>
                      <a:pt x="718" y="847"/>
                    </a:cubicBezTo>
                    <a:cubicBezTo>
                      <a:pt x="711" y="839"/>
                      <a:pt x="691" y="796"/>
                      <a:pt x="690" y="796"/>
                    </a:cubicBezTo>
                    <a:lnTo>
                      <a:pt x="690" y="796"/>
                    </a:lnTo>
                    <a:cubicBezTo>
                      <a:pt x="689" y="796"/>
                      <a:pt x="690" y="798"/>
                      <a:pt x="691" y="802"/>
                    </a:cubicBezTo>
                    <a:cubicBezTo>
                      <a:pt x="700" y="811"/>
                      <a:pt x="700" y="820"/>
                      <a:pt x="700" y="838"/>
                    </a:cubicBezTo>
                    <a:cubicBezTo>
                      <a:pt x="700" y="838"/>
                      <a:pt x="674" y="776"/>
                      <a:pt x="674" y="776"/>
                    </a:cubicBezTo>
                    <a:cubicBezTo>
                      <a:pt x="674" y="776"/>
                      <a:pt x="674" y="776"/>
                      <a:pt x="674" y="784"/>
                    </a:cubicBezTo>
                    <a:cubicBezTo>
                      <a:pt x="682" y="811"/>
                      <a:pt x="691" y="838"/>
                      <a:pt x="700" y="865"/>
                    </a:cubicBezTo>
                    <a:cubicBezTo>
                      <a:pt x="700" y="865"/>
                      <a:pt x="694" y="859"/>
                      <a:pt x="687" y="837"/>
                    </a:cubicBezTo>
                    <a:lnTo>
                      <a:pt x="687" y="837"/>
                    </a:lnTo>
                    <a:lnTo>
                      <a:pt x="700" y="882"/>
                    </a:lnTo>
                    <a:cubicBezTo>
                      <a:pt x="682" y="838"/>
                      <a:pt x="674" y="802"/>
                      <a:pt x="656" y="758"/>
                    </a:cubicBezTo>
                    <a:lnTo>
                      <a:pt x="656" y="758"/>
                    </a:lnTo>
                    <a:lnTo>
                      <a:pt x="682" y="838"/>
                    </a:lnTo>
                    <a:cubicBezTo>
                      <a:pt x="687" y="859"/>
                      <a:pt x="687" y="866"/>
                      <a:pt x="686" y="866"/>
                    </a:cubicBezTo>
                    <a:cubicBezTo>
                      <a:pt x="685" y="866"/>
                      <a:pt x="682" y="856"/>
                      <a:pt x="682" y="847"/>
                    </a:cubicBezTo>
                    <a:cubicBezTo>
                      <a:pt x="682" y="842"/>
                      <a:pt x="676" y="836"/>
                      <a:pt x="672" y="836"/>
                    </a:cubicBezTo>
                    <a:cubicBezTo>
                      <a:pt x="669" y="836"/>
                      <a:pt x="669" y="842"/>
                      <a:pt x="682" y="865"/>
                    </a:cubicBezTo>
                    <a:lnTo>
                      <a:pt x="718" y="971"/>
                    </a:lnTo>
                    <a:cubicBezTo>
                      <a:pt x="700" y="945"/>
                      <a:pt x="691" y="909"/>
                      <a:pt x="683" y="883"/>
                    </a:cubicBezTo>
                    <a:lnTo>
                      <a:pt x="683" y="883"/>
                    </a:lnTo>
                    <a:cubicBezTo>
                      <a:pt x="684" y="888"/>
                      <a:pt x="685" y="891"/>
                      <a:pt x="685" y="891"/>
                    </a:cubicBezTo>
                    <a:cubicBezTo>
                      <a:pt x="684" y="891"/>
                      <a:pt x="672" y="859"/>
                      <a:pt x="665" y="838"/>
                    </a:cubicBezTo>
                    <a:lnTo>
                      <a:pt x="647" y="784"/>
                    </a:lnTo>
                    <a:lnTo>
                      <a:pt x="675" y="877"/>
                    </a:lnTo>
                    <a:lnTo>
                      <a:pt x="675" y="877"/>
                    </a:lnTo>
                    <a:cubicBezTo>
                      <a:pt x="662" y="838"/>
                      <a:pt x="656" y="838"/>
                      <a:pt x="656" y="838"/>
                    </a:cubicBezTo>
                    <a:lnTo>
                      <a:pt x="656" y="838"/>
                    </a:lnTo>
                    <a:cubicBezTo>
                      <a:pt x="656" y="838"/>
                      <a:pt x="657" y="843"/>
                      <a:pt x="659" y="851"/>
                    </a:cubicBezTo>
                    <a:lnTo>
                      <a:pt x="659" y="851"/>
                    </a:lnTo>
                    <a:cubicBezTo>
                      <a:pt x="654" y="836"/>
                      <a:pt x="648" y="823"/>
                      <a:pt x="646" y="823"/>
                    </a:cubicBezTo>
                    <a:lnTo>
                      <a:pt x="646" y="823"/>
                    </a:lnTo>
                    <a:cubicBezTo>
                      <a:pt x="645" y="823"/>
                      <a:pt x="645" y="827"/>
                      <a:pt x="647" y="838"/>
                    </a:cubicBezTo>
                    <a:cubicBezTo>
                      <a:pt x="647" y="844"/>
                      <a:pt x="652" y="880"/>
                      <a:pt x="651" y="880"/>
                    </a:cubicBezTo>
                    <a:cubicBezTo>
                      <a:pt x="650" y="880"/>
                      <a:pt x="649" y="876"/>
                      <a:pt x="647" y="865"/>
                    </a:cubicBezTo>
                    <a:cubicBezTo>
                      <a:pt x="647" y="856"/>
                      <a:pt x="629" y="793"/>
                      <a:pt x="629" y="793"/>
                    </a:cubicBezTo>
                    <a:lnTo>
                      <a:pt x="629" y="793"/>
                    </a:lnTo>
                    <a:cubicBezTo>
                      <a:pt x="629" y="801"/>
                      <a:pt x="636" y="830"/>
                      <a:pt x="631" y="830"/>
                    </a:cubicBezTo>
                    <a:cubicBezTo>
                      <a:pt x="631" y="830"/>
                      <a:pt x="630" y="830"/>
                      <a:pt x="629" y="829"/>
                    </a:cubicBezTo>
                    <a:lnTo>
                      <a:pt x="620" y="793"/>
                    </a:lnTo>
                    <a:lnTo>
                      <a:pt x="620" y="793"/>
                    </a:lnTo>
                    <a:cubicBezTo>
                      <a:pt x="620" y="820"/>
                      <a:pt x="620" y="838"/>
                      <a:pt x="629" y="865"/>
                    </a:cubicBezTo>
                    <a:lnTo>
                      <a:pt x="620" y="865"/>
                    </a:lnTo>
                    <a:cubicBezTo>
                      <a:pt x="611" y="865"/>
                      <a:pt x="611" y="838"/>
                      <a:pt x="611" y="820"/>
                    </a:cubicBezTo>
                    <a:cubicBezTo>
                      <a:pt x="611" y="823"/>
                      <a:pt x="611" y="826"/>
                      <a:pt x="611" y="829"/>
                    </a:cubicBezTo>
                    <a:cubicBezTo>
                      <a:pt x="611" y="838"/>
                      <a:pt x="611" y="865"/>
                      <a:pt x="620" y="891"/>
                    </a:cubicBezTo>
                    <a:lnTo>
                      <a:pt x="620" y="909"/>
                    </a:lnTo>
                    <a:lnTo>
                      <a:pt x="620" y="936"/>
                    </a:lnTo>
                    <a:cubicBezTo>
                      <a:pt x="620" y="927"/>
                      <a:pt x="611" y="849"/>
                      <a:pt x="603" y="847"/>
                    </a:cubicBezTo>
                    <a:lnTo>
                      <a:pt x="603" y="847"/>
                    </a:lnTo>
                    <a:cubicBezTo>
                      <a:pt x="602" y="842"/>
                      <a:pt x="602" y="839"/>
                      <a:pt x="602" y="838"/>
                    </a:cubicBezTo>
                    <a:cubicBezTo>
                      <a:pt x="602" y="840"/>
                      <a:pt x="602" y="844"/>
                      <a:pt x="602" y="847"/>
                    </a:cubicBezTo>
                    <a:lnTo>
                      <a:pt x="602" y="918"/>
                    </a:lnTo>
                    <a:cubicBezTo>
                      <a:pt x="602" y="923"/>
                      <a:pt x="602" y="924"/>
                      <a:pt x="602" y="924"/>
                    </a:cubicBezTo>
                    <a:cubicBezTo>
                      <a:pt x="600" y="924"/>
                      <a:pt x="595" y="852"/>
                      <a:pt x="594" y="852"/>
                    </a:cubicBezTo>
                    <a:cubicBezTo>
                      <a:pt x="593" y="852"/>
                      <a:pt x="593" y="853"/>
                      <a:pt x="593" y="856"/>
                    </a:cubicBezTo>
                    <a:lnTo>
                      <a:pt x="593" y="865"/>
                    </a:lnTo>
                    <a:cubicBezTo>
                      <a:pt x="593" y="843"/>
                      <a:pt x="593" y="804"/>
                      <a:pt x="589" y="804"/>
                    </a:cubicBezTo>
                    <a:cubicBezTo>
                      <a:pt x="588" y="804"/>
                      <a:pt x="586" y="806"/>
                      <a:pt x="584" y="811"/>
                    </a:cubicBezTo>
                    <a:cubicBezTo>
                      <a:pt x="576" y="829"/>
                      <a:pt x="584" y="847"/>
                      <a:pt x="584" y="865"/>
                    </a:cubicBezTo>
                    <a:cubicBezTo>
                      <a:pt x="584" y="873"/>
                      <a:pt x="584" y="878"/>
                      <a:pt x="583" y="878"/>
                    </a:cubicBezTo>
                    <a:cubicBezTo>
                      <a:pt x="582" y="878"/>
                      <a:pt x="580" y="873"/>
                      <a:pt x="576" y="865"/>
                    </a:cubicBezTo>
                    <a:cubicBezTo>
                      <a:pt x="576" y="868"/>
                      <a:pt x="576" y="871"/>
                      <a:pt x="576" y="873"/>
                    </a:cubicBezTo>
                    <a:cubicBezTo>
                      <a:pt x="574" y="869"/>
                      <a:pt x="573" y="863"/>
                      <a:pt x="572" y="856"/>
                    </a:cubicBezTo>
                    <a:lnTo>
                      <a:pt x="572" y="856"/>
                    </a:lnTo>
                    <a:cubicBezTo>
                      <a:pt x="570" y="875"/>
                      <a:pt x="567" y="893"/>
                      <a:pt x="567" y="909"/>
                    </a:cubicBezTo>
                    <a:lnTo>
                      <a:pt x="567" y="873"/>
                    </a:lnTo>
                    <a:lnTo>
                      <a:pt x="567" y="847"/>
                    </a:lnTo>
                    <a:lnTo>
                      <a:pt x="558" y="873"/>
                    </a:lnTo>
                    <a:lnTo>
                      <a:pt x="558" y="856"/>
                    </a:lnTo>
                    <a:cubicBezTo>
                      <a:pt x="558" y="865"/>
                      <a:pt x="549" y="882"/>
                      <a:pt x="549" y="882"/>
                    </a:cubicBezTo>
                    <a:lnTo>
                      <a:pt x="549" y="865"/>
                    </a:lnTo>
                    <a:cubicBezTo>
                      <a:pt x="549" y="862"/>
                      <a:pt x="549" y="861"/>
                      <a:pt x="548" y="861"/>
                    </a:cubicBezTo>
                    <a:cubicBezTo>
                      <a:pt x="547" y="861"/>
                      <a:pt x="541" y="892"/>
                      <a:pt x="540" y="892"/>
                    </a:cubicBezTo>
                    <a:cubicBezTo>
                      <a:pt x="540" y="892"/>
                      <a:pt x="540" y="892"/>
                      <a:pt x="540" y="891"/>
                    </a:cubicBezTo>
                    <a:cubicBezTo>
                      <a:pt x="540" y="873"/>
                      <a:pt x="540" y="847"/>
                      <a:pt x="540" y="829"/>
                    </a:cubicBezTo>
                    <a:lnTo>
                      <a:pt x="522" y="882"/>
                    </a:lnTo>
                    <a:cubicBezTo>
                      <a:pt x="522" y="874"/>
                      <a:pt x="523" y="867"/>
                      <a:pt x="523" y="859"/>
                    </a:cubicBezTo>
                    <a:lnTo>
                      <a:pt x="523" y="859"/>
                    </a:lnTo>
                    <a:cubicBezTo>
                      <a:pt x="523" y="861"/>
                      <a:pt x="523" y="863"/>
                      <a:pt x="522" y="865"/>
                    </a:cubicBezTo>
                    <a:cubicBezTo>
                      <a:pt x="517" y="886"/>
                      <a:pt x="515" y="895"/>
                      <a:pt x="514" y="895"/>
                    </a:cubicBezTo>
                    <a:cubicBezTo>
                      <a:pt x="513" y="895"/>
                      <a:pt x="522" y="851"/>
                      <a:pt x="522" y="820"/>
                    </a:cubicBezTo>
                    <a:lnTo>
                      <a:pt x="522" y="820"/>
                    </a:lnTo>
                    <a:cubicBezTo>
                      <a:pt x="513" y="891"/>
                      <a:pt x="513" y="838"/>
                      <a:pt x="504" y="891"/>
                    </a:cubicBezTo>
                    <a:cubicBezTo>
                      <a:pt x="504" y="873"/>
                      <a:pt x="513" y="847"/>
                      <a:pt x="513" y="829"/>
                    </a:cubicBezTo>
                    <a:lnTo>
                      <a:pt x="513" y="829"/>
                    </a:lnTo>
                    <a:cubicBezTo>
                      <a:pt x="507" y="853"/>
                      <a:pt x="505" y="857"/>
                      <a:pt x="505" y="857"/>
                    </a:cubicBezTo>
                    <a:cubicBezTo>
                      <a:pt x="504" y="857"/>
                      <a:pt x="504" y="856"/>
                      <a:pt x="504" y="856"/>
                    </a:cubicBezTo>
                    <a:lnTo>
                      <a:pt x="486" y="909"/>
                    </a:lnTo>
                    <a:cubicBezTo>
                      <a:pt x="486" y="909"/>
                      <a:pt x="505" y="816"/>
                      <a:pt x="501" y="816"/>
                    </a:cubicBezTo>
                    <a:lnTo>
                      <a:pt x="501" y="816"/>
                    </a:lnTo>
                    <a:cubicBezTo>
                      <a:pt x="500" y="816"/>
                      <a:pt x="498" y="820"/>
                      <a:pt x="495" y="829"/>
                    </a:cubicBezTo>
                    <a:cubicBezTo>
                      <a:pt x="488" y="844"/>
                      <a:pt x="467" y="925"/>
                      <a:pt x="467" y="925"/>
                    </a:cubicBezTo>
                    <a:cubicBezTo>
                      <a:pt x="467" y="925"/>
                      <a:pt x="467" y="923"/>
                      <a:pt x="469" y="918"/>
                    </a:cubicBezTo>
                    <a:cubicBezTo>
                      <a:pt x="474" y="898"/>
                      <a:pt x="476" y="886"/>
                      <a:pt x="475" y="886"/>
                    </a:cubicBezTo>
                    <a:lnTo>
                      <a:pt x="475" y="886"/>
                    </a:lnTo>
                    <a:cubicBezTo>
                      <a:pt x="475" y="886"/>
                      <a:pt x="473" y="894"/>
                      <a:pt x="469" y="909"/>
                    </a:cubicBezTo>
                    <a:lnTo>
                      <a:pt x="451" y="945"/>
                    </a:lnTo>
                    <a:lnTo>
                      <a:pt x="483" y="849"/>
                    </a:lnTo>
                    <a:lnTo>
                      <a:pt x="483" y="849"/>
                    </a:lnTo>
                    <a:cubicBezTo>
                      <a:pt x="481" y="851"/>
                      <a:pt x="480" y="853"/>
                      <a:pt x="478" y="856"/>
                    </a:cubicBezTo>
                    <a:cubicBezTo>
                      <a:pt x="473" y="865"/>
                      <a:pt x="471" y="867"/>
                      <a:pt x="470" y="867"/>
                    </a:cubicBezTo>
                    <a:cubicBezTo>
                      <a:pt x="469" y="867"/>
                      <a:pt x="469" y="865"/>
                      <a:pt x="469" y="865"/>
                    </a:cubicBezTo>
                    <a:cubicBezTo>
                      <a:pt x="465" y="868"/>
                      <a:pt x="463" y="870"/>
                      <a:pt x="462" y="870"/>
                    </a:cubicBezTo>
                    <a:cubicBezTo>
                      <a:pt x="461" y="870"/>
                      <a:pt x="463" y="864"/>
                      <a:pt x="469" y="847"/>
                    </a:cubicBezTo>
                    <a:cubicBezTo>
                      <a:pt x="474" y="825"/>
                      <a:pt x="480" y="810"/>
                      <a:pt x="479" y="810"/>
                    </a:cubicBezTo>
                    <a:lnTo>
                      <a:pt x="479" y="810"/>
                    </a:lnTo>
                    <a:cubicBezTo>
                      <a:pt x="478" y="810"/>
                      <a:pt x="475" y="815"/>
                      <a:pt x="469" y="829"/>
                    </a:cubicBezTo>
                    <a:cubicBezTo>
                      <a:pt x="469" y="830"/>
                      <a:pt x="469" y="831"/>
                      <a:pt x="469" y="831"/>
                    </a:cubicBezTo>
                    <a:cubicBezTo>
                      <a:pt x="469" y="831"/>
                      <a:pt x="468" y="829"/>
                      <a:pt x="468" y="829"/>
                    </a:cubicBezTo>
                    <a:cubicBezTo>
                      <a:pt x="466" y="829"/>
                      <a:pt x="464" y="833"/>
                      <a:pt x="460" y="856"/>
                    </a:cubicBezTo>
                    <a:cubicBezTo>
                      <a:pt x="460" y="840"/>
                      <a:pt x="471" y="802"/>
                      <a:pt x="475" y="788"/>
                    </a:cubicBezTo>
                    <a:lnTo>
                      <a:pt x="475" y="788"/>
                    </a:lnTo>
                    <a:cubicBezTo>
                      <a:pt x="485" y="766"/>
                      <a:pt x="489" y="757"/>
                      <a:pt x="488" y="757"/>
                    </a:cubicBezTo>
                    <a:lnTo>
                      <a:pt x="488" y="757"/>
                    </a:lnTo>
                    <a:cubicBezTo>
                      <a:pt x="486" y="757"/>
                      <a:pt x="438" y="851"/>
                      <a:pt x="433" y="851"/>
                    </a:cubicBezTo>
                    <a:cubicBezTo>
                      <a:pt x="432" y="851"/>
                      <a:pt x="432" y="849"/>
                      <a:pt x="433" y="847"/>
                    </a:cubicBezTo>
                    <a:cubicBezTo>
                      <a:pt x="440" y="826"/>
                      <a:pt x="464" y="783"/>
                      <a:pt x="460" y="783"/>
                    </a:cubicBezTo>
                    <a:lnTo>
                      <a:pt x="460" y="783"/>
                    </a:lnTo>
                    <a:cubicBezTo>
                      <a:pt x="459" y="783"/>
                      <a:pt x="457" y="786"/>
                      <a:pt x="451" y="793"/>
                    </a:cubicBezTo>
                    <a:lnTo>
                      <a:pt x="398" y="900"/>
                    </a:lnTo>
                    <a:lnTo>
                      <a:pt x="398" y="900"/>
                    </a:lnTo>
                    <a:cubicBezTo>
                      <a:pt x="415" y="865"/>
                      <a:pt x="432" y="831"/>
                      <a:pt x="425" y="829"/>
                    </a:cubicBezTo>
                    <a:lnTo>
                      <a:pt x="425" y="829"/>
                    </a:lnTo>
                    <a:cubicBezTo>
                      <a:pt x="436" y="810"/>
                      <a:pt x="446" y="793"/>
                      <a:pt x="451" y="784"/>
                    </a:cubicBezTo>
                    <a:cubicBezTo>
                      <a:pt x="454" y="778"/>
                      <a:pt x="455" y="775"/>
                      <a:pt x="454" y="775"/>
                    </a:cubicBezTo>
                    <a:lnTo>
                      <a:pt x="454" y="775"/>
                    </a:lnTo>
                    <a:cubicBezTo>
                      <a:pt x="452" y="775"/>
                      <a:pt x="445" y="785"/>
                      <a:pt x="433" y="802"/>
                    </a:cubicBezTo>
                    <a:cubicBezTo>
                      <a:pt x="422" y="818"/>
                      <a:pt x="418" y="821"/>
                      <a:pt x="416" y="821"/>
                    </a:cubicBezTo>
                    <a:cubicBezTo>
                      <a:pt x="415" y="821"/>
                      <a:pt x="415" y="820"/>
                      <a:pt x="415" y="820"/>
                    </a:cubicBezTo>
                    <a:cubicBezTo>
                      <a:pt x="415" y="820"/>
                      <a:pt x="397" y="820"/>
                      <a:pt x="415" y="793"/>
                    </a:cubicBezTo>
                    <a:cubicBezTo>
                      <a:pt x="435" y="773"/>
                      <a:pt x="450" y="748"/>
                      <a:pt x="449" y="748"/>
                    </a:cubicBezTo>
                    <a:lnTo>
                      <a:pt x="449" y="748"/>
                    </a:lnTo>
                    <a:cubicBezTo>
                      <a:pt x="449" y="748"/>
                      <a:pt x="446" y="751"/>
                      <a:pt x="442" y="758"/>
                    </a:cubicBezTo>
                    <a:cubicBezTo>
                      <a:pt x="433" y="767"/>
                      <a:pt x="415" y="784"/>
                      <a:pt x="406" y="802"/>
                    </a:cubicBezTo>
                    <a:cubicBezTo>
                      <a:pt x="406" y="802"/>
                      <a:pt x="406" y="793"/>
                      <a:pt x="415" y="776"/>
                    </a:cubicBezTo>
                    <a:cubicBezTo>
                      <a:pt x="421" y="769"/>
                      <a:pt x="423" y="759"/>
                      <a:pt x="421" y="759"/>
                    </a:cubicBezTo>
                    <a:cubicBezTo>
                      <a:pt x="420" y="759"/>
                      <a:pt x="418" y="761"/>
                      <a:pt x="415" y="767"/>
                    </a:cubicBezTo>
                    <a:cubicBezTo>
                      <a:pt x="399" y="790"/>
                      <a:pt x="392" y="797"/>
                      <a:pt x="390" y="797"/>
                    </a:cubicBezTo>
                    <a:cubicBezTo>
                      <a:pt x="387" y="797"/>
                      <a:pt x="397" y="776"/>
                      <a:pt x="397" y="776"/>
                    </a:cubicBezTo>
                    <a:lnTo>
                      <a:pt x="397" y="776"/>
                    </a:lnTo>
                    <a:cubicBezTo>
                      <a:pt x="397" y="776"/>
                      <a:pt x="388" y="776"/>
                      <a:pt x="380" y="793"/>
                    </a:cubicBezTo>
                    <a:cubicBezTo>
                      <a:pt x="377" y="798"/>
                      <a:pt x="376" y="799"/>
                      <a:pt x="376" y="799"/>
                    </a:cubicBezTo>
                    <a:cubicBezTo>
                      <a:pt x="375" y="799"/>
                      <a:pt x="380" y="784"/>
                      <a:pt x="380" y="784"/>
                    </a:cubicBezTo>
                    <a:lnTo>
                      <a:pt x="371" y="784"/>
                    </a:lnTo>
                    <a:cubicBezTo>
                      <a:pt x="371" y="784"/>
                      <a:pt x="355" y="800"/>
                      <a:pt x="352" y="800"/>
                    </a:cubicBezTo>
                    <a:cubicBezTo>
                      <a:pt x="351" y="800"/>
                      <a:pt x="353" y="796"/>
                      <a:pt x="362" y="784"/>
                    </a:cubicBezTo>
                    <a:cubicBezTo>
                      <a:pt x="391" y="762"/>
                      <a:pt x="396" y="746"/>
                      <a:pt x="392" y="746"/>
                    </a:cubicBezTo>
                    <a:cubicBezTo>
                      <a:pt x="391" y="746"/>
                      <a:pt x="390" y="747"/>
                      <a:pt x="388" y="749"/>
                    </a:cubicBezTo>
                    <a:cubicBezTo>
                      <a:pt x="381" y="757"/>
                      <a:pt x="358" y="786"/>
                      <a:pt x="354" y="786"/>
                    </a:cubicBezTo>
                    <a:cubicBezTo>
                      <a:pt x="353" y="786"/>
                      <a:pt x="353" y="785"/>
                      <a:pt x="353" y="784"/>
                    </a:cubicBezTo>
                    <a:lnTo>
                      <a:pt x="353" y="784"/>
                    </a:lnTo>
                    <a:cubicBezTo>
                      <a:pt x="347" y="792"/>
                      <a:pt x="341" y="799"/>
                      <a:pt x="335" y="807"/>
                    </a:cubicBezTo>
                    <a:lnTo>
                      <a:pt x="335" y="807"/>
                    </a:lnTo>
                    <a:cubicBezTo>
                      <a:pt x="335" y="807"/>
                      <a:pt x="334" y="807"/>
                      <a:pt x="334" y="807"/>
                    </a:cubicBezTo>
                    <a:cubicBezTo>
                      <a:pt x="331" y="807"/>
                      <a:pt x="331" y="802"/>
                      <a:pt x="335" y="793"/>
                    </a:cubicBezTo>
                    <a:cubicBezTo>
                      <a:pt x="342" y="779"/>
                      <a:pt x="361" y="764"/>
                      <a:pt x="359" y="764"/>
                    </a:cubicBezTo>
                    <a:cubicBezTo>
                      <a:pt x="358" y="764"/>
                      <a:pt x="356" y="765"/>
                      <a:pt x="353" y="767"/>
                    </a:cubicBezTo>
                    <a:cubicBezTo>
                      <a:pt x="343" y="777"/>
                      <a:pt x="332" y="787"/>
                      <a:pt x="331" y="787"/>
                    </a:cubicBezTo>
                    <a:cubicBezTo>
                      <a:pt x="329" y="787"/>
                      <a:pt x="333" y="782"/>
                      <a:pt x="344" y="767"/>
                    </a:cubicBezTo>
                    <a:lnTo>
                      <a:pt x="344" y="767"/>
                    </a:lnTo>
                    <a:cubicBezTo>
                      <a:pt x="344" y="767"/>
                      <a:pt x="316" y="788"/>
                      <a:pt x="313" y="788"/>
                    </a:cubicBezTo>
                    <a:cubicBezTo>
                      <a:pt x="311" y="788"/>
                      <a:pt x="318" y="781"/>
                      <a:pt x="344" y="758"/>
                    </a:cubicBezTo>
                    <a:lnTo>
                      <a:pt x="344" y="758"/>
                    </a:lnTo>
                    <a:cubicBezTo>
                      <a:pt x="320" y="775"/>
                      <a:pt x="312" y="780"/>
                      <a:pt x="310" y="780"/>
                    </a:cubicBezTo>
                    <a:cubicBezTo>
                      <a:pt x="308" y="780"/>
                      <a:pt x="323" y="767"/>
                      <a:pt x="317" y="767"/>
                    </a:cubicBezTo>
                    <a:cubicBezTo>
                      <a:pt x="308" y="767"/>
                      <a:pt x="282" y="792"/>
                      <a:pt x="265" y="802"/>
                    </a:cubicBezTo>
                    <a:lnTo>
                      <a:pt x="265" y="802"/>
                    </a:lnTo>
                    <a:cubicBezTo>
                      <a:pt x="275" y="793"/>
                      <a:pt x="297" y="772"/>
                      <a:pt x="308" y="767"/>
                    </a:cubicBezTo>
                    <a:cubicBezTo>
                      <a:pt x="332" y="747"/>
                      <a:pt x="339" y="740"/>
                      <a:pt x="338" y="740"/>
                    </a:cubicBezTo>
                    <a:lnTo>
                      <a:pt x="338" y="740"/>
                    </a:lnTo>
                    <a:cubicBezTo>
                      <a:pt x="337" y="740"/>
                      <a:pt x="314" y="758"/>
                      <a:pt x="308" y="758"/>
                    </a:cubicBezTo>
                    <a:cubicBezTo>
                      <a:pt x="308" y="749"/>
                      <a:pt x="317" y="740"/>
                      <a:pt x="326" y="731"/>
                    </a:cubicBezTo>
                    <a:lnTo>
                      <a:pt x="326" y="731"/>
                    </a:lnTo>
                    <a:lnTo>
                      <a:pt x="299" y="749"/>
                    </a:lnTo>
                    <a:lnTo>
                      <a:pt x="291" y="749"/>
                    </a:lnTo>
                    <a:lnTo>
                      <a:pt x="299" y="731"/>
                    </a:lnTo>
                    <a:lnTo>
                      <a:pt x="273" y="749"/>
                    </a:lnTo>
                    <a:cubicBezTo>
                      <a:pt x="255" y="749"/>
                      <a:pt x="291" y="722"/>
                      <a:pt x="308" y="713"/>
                    </a:cubicBezTo>
                    <a:cubicBezTo>
                      <a:pt x="308" y="713"/>
                      <a:pt x="317" y="704"/>
                      <a:pt x="317" y="695"/>
                    </a:cubicBezTo>
                    <a:lnTo>
                      <a:pt x="317" y="695"/>
                    </a:lnTo>
                    <a:cubicBezTo>
                      <a:pt x="312" y="701"/>
                      <a:pt x="306" y="703"/>
                      <a:pt x="300" y="704"/>
                    </a:cubicBezTo>
                    <a:lnTo>
                      <a:pt x="300" y="704"/>
                    </a:lnTo>
                    <a:cubicBezTo>
                      <a:pt x="303" y="702"/>
                      <a:pt x="306" y="701"/>
                      <a:pt x="307" y="700"/>
                    </a:cubicBezTo>
                    <a:lnTo>
                      <a:pt x="307" y="700"/>
                    </a:lnTo>
                    <a:cubicBezTo>
                      <a:pt x="314" y="697"/>
                      <a:pt x="324" y="692"/>
                      <a:pt x="335" y="686"/>
                    </a:cubicBezTo>
                    <a:lnTo>
                      <a:pt x="335" y="686"/>
                    </a:lnTo>
                    <a:lnTo>
                      <a:pt x="308" y="695"/>
                    </a:lnTo>
                    <a:cubicBezTo>
                      <a:pt x="308" y="695"/>
                      <a:pt x="308" y="696"/>
                      <a:pt x="308" y="696"/>
                    </a:cubicBezTo>
                    <a:lnTo>
                      <a:pt x="308" y="696"/>
                    </a:lnTo>
                    <a:cubicBezTo>
                      <a:pt x="306" y="695"/>
                      <a:pt x="303" y="695"/>
                      <a:pt x="299" y="695"/>
                    </a:cubicBezTo>
                    <a:cubicBezTo>
                      <a:pt x="291" y="695"/>
                      <a:pt x="264" y="713"/>
                      <a:pt x="255" y="713"/>
                    </a:cubicBezTo>
                    <a:cubicBezTo>
                      <a:pt x="255" y="713"/>
                      <a:pt x="255" y="713"/>
                      <a:pt x="264" y="704"/>
                    </a:cubicBezTo>
                    <a:cubicBezTo>
                      <a:pt x="271" y="697"/>
                      <a:pt x="313" y="673"/>
                      <a:pt x="310" y="673"/>
                    </a:cubicBezTo>
                    <a:lnTo>
                      <a:pt x="310" y="673"/>
                    </a:lnTo>
                    <a:cubicBezTo>
                      <a:pt x="310" y="673"/>
                      <a:pt x="306" y="674"/>
                      <a:pt x="299" y="678"/>
                    </a:cubicBezTo>
                    <a:cubicBezTo>
                      <a:pt x="288" y="681"/>
                      <a:pt x="280" y="681"/>
                      <a:pt x="274" y="681"/>
                    </a:cubicBezTo>
                    <a:cubicBezTo>
                      <a:pt x="269" y="681"/>
                      <a:pt x="266" y="680"/>
                      <a:pt x="265" y="679"/>
                    </a:cubicBezTo>
                    <a:lnTo>
                      <a:pt x="265" y="679"/>
                    </a:lnTo>
                    <a:cubicBezTo>
                      <a:pt x="270" y="676"/>
                      <a:pt x="276" y="673"/>
                      <a:pt x="282" y="669"/>
                    </a:cubicBezTo>
                    <a:lnTo>
                      <a:pt x="282" y="669"/>
                    </a:lnTo>
                    <a:lnTo>
                      <a:pt x="235" y="686"/>
                    </a:lnTo>
                    <a:lnTo>
                      <a:pt x="235" y="686"/>
                    </a:lnTo>
                    <a:cubicBezTo>
                      <a:pt x="254" y="678"/>
                      <a:pt x="239" y="678"/>
                      <a:pt x="246" y="678"/>
                    </a:cubicBezTo>
                    <a:cubicBezTo>
                      <a:pt x="255" y="669"/>
                      <a:pt x="273" y="660"/>
                      <a:pt x="291" y="651"/>
                    </a:cubicBezTo>
                    <a:lnTo>
                      <a:pt x="291" y="651"/>
                    </a:lnTo>
                    <a:cubicBezTo>
                      <a:pt x="290" y="651"/>
                      <a:pt x="157" y="695"/>
                      <a:pt x="157" y="704"/>
                    </a:cubicBezTo>
                    <a:cubicBezTo>
                      <a:pt x="139" y="704"/>
                      <a:pt x="121" y="713"/>
                      <a:pt x="103" y="722"/>
                    </a:cubicBezTo>
                    <a:lnTo>
                      <a:pt x="103" y="731"/>
                    </a:lnTo>
                    <a:cubicBezTo>
                      <a:pt x="95" y="740"/>
                      <a:pt x="103" y="740"/>
                      <a:pt x="112" y="740"/>
                    </a:cubicBezTo>
                    <a:cubicBezTo>
                      <a:pt x="121" y="740"/>
                      <a:pt x="121" y="740"/>
                      <a:pt x="157" y="731"/>
                    </a:cubicBezTo>
                    <a:cubicBezTo>
                      <a:pt x="166" y="729"/>
                      <a:pt x="170" y="728"/>
                      <a:pt x="172" y="728"/>
                    </a:cubicBezTo>
                    <a:cubicBezTo>
                      <a:pt x="174" y="728"/>
                      <a:pt x="174" y="729"/>
                      <a:pt x="175" y="729"/>
                    </a:cubicBezTo>
                    <a:cubicBezTo>
                      <a:pt x="177" y="729"/>
                      <a:pt x="184" y="727"/>
                      <a:pt x="219" y="713"/>
                    </a:cubicBezTo>
                    <a:lnTo>
                      <a:pt x="219" y="713"/>
                    </a:lnTo>
                    <a:cubicBezTo>
                      <a:pt x="148" y="740"/>
                      <a:pt x="148" y="749"/>
                      <a:pt x="139" y="758"/>
                    </a:cubicBezTo>
                    <a:cubicBezTo>
                      <a:pt x="139" y="767"/>
                      <a:pt x="130" y="767"/>
                      <a:pt x="121" y="776"/>
                    </a:cubicBezTo>
                    <a:cubicBezTo>
                      <a:pt x="121" y="776"/>
                      <a:pt x="121" y="776"/>
                      <a:pt x="121" y="776"/>
                    </a:cubicBezTo>
                    <a:lnTo>
                      <a:pt x="121" y="776"/>
                    </a:lnTo>
                    <a:cubicBezTo>
                      <a:pt x="121" y="776"/>
                      <a:pt x="86" y="802"/>
                      <a:pt x="95" y="802"/>
                    </a:cubicBezTo>
                    <a:cubicBezTo>
                      <a:pt x="121" y="802"/>
                      <a:pt x="139" y="793"/>
                      <a:pt x="157" y="784"/>
                    </a:cubicBezTo>
                    <a:lnTo>
                      <a:pt x="177" y="778"/>
                    </a:lnTo>
                    <a:lnTo>
                      <a:pt x="177" y="778"/>
                    </a:lnTo>
                    <a:cubicBezTo>
                      <a:pt x="174" y="780"/>
                      <a:pt x="172" y="784"/>
                      <a:pt x="166" y="784"/>
                    </a:cubicBezTo>
                    <a:cubicBezTo>
                      <a:pt x="151" y="799"/>
                      <a:pt x="131" y="814"/>
                      <a:pt x="138" y="814"/>
                    </a:cubicBezTo>
                    <a:cubicBezTo>
                      <a:pt x="140" y="814"/>
                      <a:pt x="143" y="813"/>
                      <a:pt x="148" y="811"/>
                    </a:cubicBezTo>
                    <a:cubicBezTo>
                      <a:pt x="163" y="806"/>
                      <a:pt x="176" y="801"/>
                      <a:pt x="182" y="801"/>
                    </a:cubicBezTo>
                    <a:cubicBezTo>
                      <a:pt x="186" y="801"/>
                      <a:pt x="187" y="804"/>
                      <a:pt x="184" y="811"/>
                    </a:cubicBezTo>
                    <a:cubicBezTo>
                      <a:pt x="176" y="819"/>
                      <a:pt x="135" y="840"/>
                      <a:pt x="135" y="840"/>
                    </a:cubicBezTo>
                    <a:cubicBezTo>
                      <a:pt x="135" y="840"/>
                      <a:pt x="137" y="839"/>
                      <a:pt x="139" y="838"/>
                    </a:cubicBezTo>
                    <a:cubicBezTo>
                      <a:pt x="171" y="830"/>
                      <a:pt x="211" y="792"/>
                      <a:pt x="218" y="792"/>
                    </a:cubicBezTo>
                    <a:cubicBezTo>
                      <a:pt x="219" y="792"/>
                      <a:pt x="219" y="793"/>
                      <a:pt x="219" y="793"/>
                    </a:cubicBezTo>
                    <a:cubicBezTo>
                      <a:pt x="219" y="802"/>
                      <a:pt x="121" y="856"/>
                      <a:pt x="121" y="865"/>
                    </a:cubicBezTo>
                    <a:cubicBezTo>
                      <a:pt x="122" y="866"/>
                      <a:pt x="124" y="866"/>
                      <a:pt x="125" y="866"/>
                    </a:cubicBezTo>
                    <a:cubicBezTo>
                      <a:pt x="138" y="866"/>
                      <a:pt x="167" y="838"/>
                      <a:pt x="175" y="838"/>
                    </a:cubicBezTo>
                    <a:cubicBezTo>
                      <a:pt x="176" y="836"/>
                      <a:pt x="178" y="835"/>
                      <a:pt x="178" y="835"/>
                    </a:cubicBezTo>
                    <a:cubicBezTo>
                      <a:pt x="180" y="835"/>
                      <a:pt x="175" y="847"/>
                      <a:pt x="175" y="847"/>
                    </a:cubicBezTo>
                    <a:cubicBezTo>
                      <a:pt x="166" y="856"/>
                      <a:pt x="130" y="909"/>
                      <a:pt x="157" y="909"/>
                    </a:cubicBezTo>
                    <a:cubicBezTo>
                      <a:pt x="166" y="900"/>
                      <a:pt x="184" y="891"/>
                      <a:pt x="201" y="873"/>
                    </a:cubicBezTo>
                    <a:cubicBezTo>
                      <a:pt x="209" y="867"/>
                      <a:pt x="213" y="865"/>
                      <a:pt x="213" y="865"/>
                    </a:cubicBezTo>
                    <a:lnTo>
                      <a:pt x="213" y="865"/>
                    </a:lnTo>
                    <a:cubicBezTo>
                      <a:pt x="215" y="865"/>
                      <a:pt x="182" y="893"/>
                      <a:pt x="175" y="900"/>
                    </a:cubicBezTo>
                    <a:cubicBezTo>
                      <a:pt x="172" y="903"/>
                      <a:pt x="172" y="904"/>
                      <a:pt x="173" y="904"/>
                    </a:cubicBezTo>
                    <a:cubicBezTo>
                      <a:pt x="176" y="904"/>
                      <a:pt x="189" y="898"/>
                      <a:pt x="201" y="891"/>
                    </a:cubicBezTo>
                    <a:cubicBezTo>
                      <a:pt x="224" y="873"/>
                      <a:pt x="232" y="865"/>
                      <a:pt x="232" y="865"/>
                    </a:cubicBezTo>
                    <a:lnTo>
                      <a:pt x="232" y="865"/>
                    </a:lnTo>
                    <a:cubicBezTo>
                      <a:pt x="232" y="865"/>
                      <a:pt x="217" y="880"/>
                      <a:pt x="201" y="900"/>
                    </a:cubicBezTo>
                    <a:lnTo>
                      <a:pt x="282" y="829"/>
                    </a:lnTo>
                    <a:lnTo>
                      <a:pt x="282" y="829"/>
                    </a:lnTo>
                    <a:lnTo>
                      <a:pt x="228" y="882"/>
                    </a:lnTo>
                    <a:cubicBezTo>
                      <a:pt x="221" y="893"/>
                      <a:pt x="220" y="897"/>
                      <a:pt x="221" y="897"/>
                    </a:cubicBezTo>
                    <a:cubicBezTo>
                      <a:pt x="223" y="897"/>
                      <a:pt x="232" y="888"/>
                      <a:pt x="237" y="882"/>
                    </a:cubicBezTo>
                    <a:cubicBezTo>
                      <a:pt x="241" y="878"/>
                      <a:pt x="250" y="874"/>
                      <a:pt x="255" y="874"/>
                    </a:cubicBezTo>
                    <a:cubicBezTo>
                      <a:pt x="262" y="874"/>
                      <a:pt x="262" y="881"/>
                      <a:pt x="237" y="900"/>
                    </a:cubicBezTo>
                    <a:cubicBezTo>
                      <a:pt x="219" y="915"/>
                      <a:pt x="214" y="920"/>
                      <a:pt x="216" y="920"/>
                    </a:cubicBezTo>
                    <a:cubicBezTo>
                      <a:pt x="219" y="920"/>
                      <a:pt x="249" y="900"/>
                      <a:pt x="255" y="900"/>
                    </a:cubicBezTo>
                    <a:cubicBezTo>
                      <a:pt x="255" y="900"/>
                      <a:pt x="186" y="982"/>
                      <a:pt x="190" y="982"/>
                    </a:cubicBezTo>
                    <a:cubicBezTo>
                      <a:pt x="191" y="982"/>
                      <a:pt x="194" y="979"/>
                      <a:pt x="201" y="971"/>
                    </a:cubicBezTo>
                    <a:lnTo>
                      <a:pt x="317" y="829"/>
                    </a:lnTo>
                    <a:lnTo>
                      <a:pt x="317" y="829"/>
                    </a:lnTo>
                    <a:cubicBezTo>
                      <a:pt x="305" y="844"/>
                      <a:pt x="293" y="859"/>
                      <a:pt x="282" y="873"/>
                    </a:cubicBezTo>
                    <a:lnTo>
                      <a:pt x="282" y="882"/>
                    </a:lnTo>
                    <a:cubicBezTo>
                      <a:pt x="282" y="891"/>
                      <a:pt x="291" y="882"/>
                      <a:pt x="264" y="918"/>
                    </a:cubicBezTo>
                    <a:cubicBezTo>
                      <a:pt x="264" y="921"/>
                      <a:pt x="266" y="921"/>
                      <a:pt x="267" y="921"/>
                    </a:cubicBezTo>
                    <a:lnTo>
                      <a:pt x="267" y="921"/>
                    </a:lnTo>
                    <a:cubicBezTo>
                      <a:pt x="267" y="921"/>
                      <a:pt x="268" y="921"/>
                      <a:pt x="268" y="921"/>
                    </a:cubicBezTo>
                    <a:lnTo>
                      <a:pt x="268" y="921"/>
                    </a:lnTo>
                    <a:cubicBezTo>
                      <a:pt x="287" y="899"/>
                      <a:pt x="308" y="873"/>
                      <a:pt x="308" y="873"/>
                    </a:cubicBezTo>
                    <a:cubicBezTo>
                      <a:pt x="316" y="873"/>
                      <a:pt x="276" y="921"/>
                      <a:pt x="278" y="921"/>
                    </a:cubicBezTo>
                    <a:cubicBezTo>
                      <a:pt x="278" y="921"/>
                      <a:pt x="279" y="920"/>
                      <a:pt x="282" y="918"/>
                    </a:cubicBezTo>
                    <a:lnTo>
                      <a:pt x="308" y="882"/>
                    </a:lnTo>
                    <a:cubicBezTo>
                      <a:pt x="335" y="865"/>
                      <a:pt x="335" y="865"/>
                      <a:pt x="335" y="865"/>
                    </a:cubicBezTo>
                    <a:lnTo>
                      <a:pt x="335" y="865"/>
                    </a:lnTo>
                    <a:cubicBezTo>
                      <a:pt x="326" y="882"/>
                      <a:pt x="317" y="900"/>
                      <a:pt x="299" y="909"/>
                    </a:cubicBezTo>
                    <a:cubicBezTo>
                      <a:pt x="282" y="936"/>
                      <a:pt x="273" y="936"/>
                      <a:pt x="246" y="971"/>
                    </a:cubicBezTo>
                    <a:cubicBezTo>
                      <a:pt x="233" y="989"/>
                      <a:pt x="228" y="998"/>
                      <a:pt x="230" y="998"/>
                    </a:cubicBezTo>
                    <a:cubicBezTo>
                      <a:pt x="233" y="998"/>
                      <a:pt x="242" y="989"/>
                      <a:pt x="255" y="971"/>
                    </a:cubicBezTo>
                    <a:cubicBezTo>
                      <a:pt x="264" y="959"/>
                      <a:pt x="272" y="953"/>
                      <a:pt x="275" y="953"/>
                    </a:cubicBezTo>
                    <a:cubicBezTo>
                      <a:pt x="280" y="953"/>
                      <a:pt x="280" y="961"/>
                      <a:pt x="273" y="975"/>
                    </a:cubicBezTo>
                    <a:lnTo>
                      <a:pt x="273" y="975"/>
                    </a:lnTo>
                    <a:lnTo>
                      <a:pt x="291" y="945"/>
                    </a:lnTo>
                    <a:cubicBezTo>
                      <a:pt x="291" y="945"/>
                      <a:pt x="306" y="945"/>
                      <a:pt x="323" y="922"/>
                    </a:cubicBezTo>
                    <a:lnTo>
                      <a:pt x="323" y="922"/>
                    </a:lnTo>
                    <a:cubicBezTo>
                      <a:pt x="282" y="981"/>
                      <a:pt x="299" y="989"/>
                      <a:pt x="299" y="989"/>
                    </a:cubicBezTo>
                    <a:cubicBezTo>
                      <a:pt x="307" y="989"/>
                      <a:pt x="336" y="968"/>
                      <a:pt x="367" y="927"/>
                    </a:cubicBezTo>
                    <a:lnTo>
                      <a:pt x="367" y="927"/>
                    </a:lnTo>
                    <a:cubicBezTo>
                      <a:pt x="353" y="947"/>
                      <a:pt x="332" y="978"/>
                      <a:pt x="326" y="989"/>
                    </a:cubicBezTo>
                    <a:lnTo>
                      <a:pt x="332" y="989"/>
                    </a:lnTo>
                    <a:cubicBezTo>
                      <a:pt x="341" y="965"/>
                      <a:pt x="344" y="962"/>
                      <a:pt x="347" y="962"/>
                    </a:cubicBezTo>
                    <a:cubicBezTo>
                      <a:pt x="349" y="962"/>
                      <a:pt x="351" y="963"/>
                      <a:pt x="353" y="963"/>
                    </a:cubicBezTo>
                    <a:cubicBezTo>
                      <a:pt x="353" y="963"/>
                      <a:pt x="353" y="963"/>
                      <a:pt x="353" y="971"/>
                    </a:cubicBezTo>
                    <a:lnTo>
                      <a:pt x="344" y="989"/>
                    </a:lnTo>
                    <a:lnTo>
                      <a:pt x="353" y="989"/>
                    </a:lnTo>
                    <a:cubicBezTo>
                      <a:pt x="371" y="963"/>
                      <a:pt x="380" y="936"/>
                      <a:pt x="397" y="900"/>
                    </a:cubicBezTo>
                    <a:lnTo>
                      <a:pt x="397" y="900"/>
                    </a:lnTo>
                    <a:lnTo>
                      <a:pt x="353" y="1007"/>
                    </a:lnTo>
                    <a:cubicBezTo>
                      <a:pt x="353" y="1015"/>
                      <a:pt x="353" y="1022"/>
                      <a:pt x="355" y="1022"/>
                    </a:cubicBezTo>
                    <a:cubicBezTo>
                      <a:pt x="357" y="1022"/>
                      <a:pt x="361" y="1013"/>
                      <a:pt x="371" y="989"/>
                    </a:cubicBezTo>
                    <a:cubicBezTo>
                      <a:pt x="371" y="975"/>
                      <a:pt x="388" y="937"/>
                      <a:pt x="390" y="937"/>
                    </a:cubicBezTo>
                    <a:lnTo>
                      <a:pt x="390" y="937"/>
                    </a:lnTo>
                    <a:cubicBezTo>
                      <a:pt x="391" y="937"/>
                      <a:pt x="390" y="940"/>
                      <a:pt x="388" y="945"/>
                    </a:cubicBezTo>
                    <a:cubicBezTo>
                      <a:pt x="388" y="971"/>
                      <a:pt x="380" y="971"/>
                      <a:pt x="371" y="998"/>
                    </a:cubicBezTo>
                    <a:lnTo>
                      <a:pt x="362" y="1025"/>
                    </a:lnTo>
                    <a:lnTo>
                      <a:pt x="397" y="945"/>
                    </a:lnTo>
                    <a:cubicBezTo>
                      <a:pt x="398" y="943"/>
                      <a:pt x="399" y="942"/>
                      <a:pt x="399" y="942"/>
                    </a:cubicBezTo>
                    <a:lnTo>
                      <a:pt x="399" y="942"/>
                    </a:lnTo>
                    <a:cubicBezTo>
                      <a:pt x="402" y="942"/>
                      <a:pt x="379" y="1016"/>
                      <a:pt x="371" y="1016"/>
                    </a:cubicBezTo>
                    <a:cubicBezTo>
                      <a:pt x="365" y="1038"/>
                      <a:pt x="363" y="1047"/>
                      <a:pt x="364" y="1047"/>
                    </a:cubicBezTo>
                    <a:cubicBezTo>
                      <a:pt x="367" y="1047"/>
                      <a:pt x="386" y="999"/>
                      <a:pt x="397" y="969"/>
                    </a:cubicBezTo>
                    <a:lnTo>
                      <a:pt x="397" y="969"/>
                    </a:lnTo>
                    <a:cubicBezTo>
                      <a:pt x="394" y="981"/>
                      <a:pt x="390" y="993"/>
                      <a:pt x="391" y="993"/>
                    </a:cubicBezTo>
                    <a:cubicBezTo>
                      <a:pt x="392" y="993"/>
                      <a:pt x="394" y="989"/>
                      <a:pt x="397" y="980"/>
                    </a:cubicBezTo>
                    <a:lnTo>
                      <a:pt x="397" y="980"/>
                    </a:lnTo>
                    <a:cubicBezTo>
                      <a:pt x="385" y="1012"/>
                      <a:pt x="390" y="1017"/>
                      <a:pt x="398" y="1017"/>
                    </a:cubicBezTo>
                    <a:cubicBezTo>
                      <a:pt x="400" y="1017"/>
                      <a:pt x="404" y="1016"/>
                      <a:pt x="406" y="1016"/>
                    </a:cubicBezTo>
                    <a:cubicBezTo>
                      <a:pt x="415" y="1016"/>
                      <a:pt x="424" y="998"/>
                      <a:pt x="424" y="998"/>
                    </a:cubicBezTo>
                    <a:cubicBezTo>
                      <a:pt x="425" y="998"/>
                      <a:pt x="425" y="997"/>
                      <a:pt x="426" y="997"/>
                    </a:cubicBezTo>
                    <a:cubicBezTo>
                      <a:pt x="430" y="997"/>
                      <a:pt x="420" y="1029"/>
                      <a:pt x="422" y="1029"/>
                    </a:cubicBezTo>
                    <a:cubicBezTo>
                      <a:pt x="422" y="1029"/>
                      <a:pt x="423" y="1027"/>
                      <a:pt x="424" y="1025"/>
                    </a:cubicBezTo>
                    <a:lnTo>
                      <a:pt x="451" y="971"/>
                    </a:lnTo>
                    <a:lnTo>
                      <a:pt x="451" y="971"/>
                    </a:lnTo>
                    <a:cubicBezTo>
                      <a:pt x="451" y="972"/>
                      <a:pt x="412" y="1070"/>
                      <a:pt x="417" y="1070"/>
                    </a:cubicBezTo>
                    <a:cubicBezTo>
                      <a:pt x="418" y="1070"/>
                      <a:pt x="420" y="1067"/>
                      <a:pt x="424" y="1061"/>
                    </a:cubicBezTo>
                    <a:cubicBezTo>
                      <a:pt x="433" y="1043"/>
                      <a:pt x="442" y="1016"/>
                      <a:pt x="451" y="998"/>
                    </a:cubicBezTo>
                    <a:cubicBezTo>
                      <a:pt x="453" y="988"/>
                      <a:pt x="454" y="985"/>
                      <a:pt x="455" y="985"/>
                    </a:cubicBezTo>
                    <a:cubicBezTo>
                      <a:pt x="455" y="985"/>
                      <a:pt x="455" y="987"/>
                      <a:pt x="455" y="989"/>
                    </a:cubicBezTo>
                    <a:lnTo>
                      <a:pt x="455" y="989"/>
                    </a:lnTo>
                    <a:cubicBezTo>
                      <a:pt x="448" y="1016"/>
                      <a:pt x="442" y="1038"/>
                      <a:pt x="442" y="1061"/>
                    </a:cubicBezTo>
                    <a:cubicBezTo>
                      <a:pt x="442" y="1061"/>
                      <a:pt x="442" y="1061"/>
                      <a:pt x="442" y="1061"/>
                    </a:cubicBezTo>
                    <a:cubicBezTo>
                      <a:pt x="444" y="1061"/>
                      <a:pt x="469" y="962"/>
                      <a:pt x="478" y="945"/>
                    </a:cubicBezTo>
                    <a:cubicBezTo>
                      <a:pt x="480" y="938"/>
                      <a:pt x="481" y="934"/>
                      <a:pt x="482" y="934"/>
                    </a:cubicBezTo>
                    <a:lnTo>
                      <a:pt x="482" y="934"/>
                    </a:lnTo>
                    <a:cubicBezTo>
                      <a:pt x="486" y="934"/>
                      <a:pt x="459" y="1067"/>
                      <a:pt x="451" y="1105"/>
                    </a:cubicBezTo>
                    <a:cubicBezTo>
                      <a:pt x="460" y="1061"/>
                      <a:pt x="478" y="1016"/>
                      <a:pt x="486" y="971"/>
                    </a:cubicBezTo>
                    <a:lnTo>
                      <a:pt x="486" y="971"/>
                    </a:lnTo>
                    <a:cubicBezTo>
                      <a:pt x="486" y="1007"/>
                      <a:pt x="478" y="1034"/>
                      <a:pt x="478" y="1061"/>
                    </a:cubicBezTo>
                    <a:cubicBezTo>
                      <a:pt x="486" y="1016"/>
                      <a:pt x="486" y="1034"/>
                      <a:pt x="486" y="1025"/>
                    </a:cubicBezTo>
                    <a:cubicBezTo>
                      <a:pt x="495" y="1007"/>
                      <a:pt x="504" y="980"/>
                      <a:pt x="504" y="963"/>
                    </a:cubicBezTo>
                    <a:lnTo>
                      <a:pt x="504" y="963"/>
                    </a:lnTo>
                    <a:cubicBezTo>
                      <a:pt x="504" y="993"/>
                      <a:pt x="491" y="1049"/>
                      <a:pt x="493" y="1049"/>
                    </a:cubicBezTo>
                    <a:cubicBezTo>
                      <a:pt x="493" y="1049"/>
                      <a:pt x="494" y="1047"/>
                      <a:pt x="495" y="1043"/>
                    </a:cubicBezTo>
                    <a:cubicBezTo>
                      <a:pt x="500" y="1036"/>
                      <a:pt x="503" y="1032"/>
                      <a:pt x="504" y="1032"/>
                    </a:cubicBezTo>
                    <a:cubicBezTo>
                      <a:pt x="508" y="1032"/>
                      <a:pt x="502" y="1057"/>
                      <a:pt x="495" y="1096"/>
                    </a:cubicBezTo>
                    <a:cubicBezTo>
                      <a:pt x="495" y="1096"/>
                      <a:pt x="504" y="1069"/>
                      <a:pt x="504" y="1052"/>
                    </a:cubicBezTo>
                    <a:cubicBezTo>
                      <a:pt x="509" y="1043"/>
                      <a:pt x="511" y="1043"/>
                      <a:pt x="513" y="1043"/>
                    </a:cubicBezTo>
                    <a:cubicBezTo>
                      <a:pt x="515" y="1043"/>
                      <a:pt x="518" y="1043"/>
                      <a:pt x="522" y="1034"/>
                    </a:cubicBezTo>
                    <a:cubicBezTo>
                      <a:pt x="522" y="1016"/>
                      <a:pt x="522" y="989"/>
                      <a:pt x="531" y="963"/>
                    </a:cubicBezTo>
                    <a:lnTo>
                      <a:pt x="531" y="989"/>
                    </a:lnTo>
                    <a:lnTo>
                      <a:pt x="540" y="989"/>
                    </a:lnTo>
                    <a:cubicBezTo>
                      <a:pt x="540" y="986"/>
                      <a:pt x="540" y="983"/>
                      <a:pt x="540" y="980"/>
                    </a:cubicBezTo>
                    <a:cubicBezTo>
                      <a:pt x="541" y="977"/>
                      <a:pt x="542" y="975"/>
                      <a:pt x="543" y="975"/>
                    </a:cubicBezTo>
                    <a:lnTo>
                      <a:pt x="543" y="975"/>
                    </a:lnTo>
                    <a:cubicBezTo>
                      <a:pt x="546" y="975"/>
                      <a:pt x="540" y="1034"/>
                      <a:pt x="540" y="1034"/>
                    </a:cubicBezTo>
                    <a:lnTo>
                      <a:pt x="549" y="1016"/>
                    </a:lnTo>
                    <a:cubicBezTo>
                      <a:pt x="549" y="1029"/>
                      <a:pt x="551" y="1039"/>
                      <a:pt x="553" y="1039"/>
                    </a:cubicBezTo>
                    <a:cubicBezTo>
                      <a:pt x="555" y="1039"/>
                      <a:pt x="558" y="1027"/>
                      <a:pt x="558" y="989"/>
                    </a:cubicBezTo>
                    <a:lnTo>
                      <a:pt x="558" y="1052"/>
                    </a:lnTo>
                    <a:cubicBezTo>
                      <a:pt x="567" y="1025"/>
                      <a:pt x="567" y="927"/>
                      <a:pt x="567" y="927"/>
                    </a:cubicBezTo>
                    <a:lnTo>
                      <a:pt x="567" y="1025"/>
                    </a:lnTo>
                    <a:cubicBezTo>
                      <a:pt x="567" y="1041"/>
                      <a:pt x="568" y="1048"/>
                      <a:pt x="569" y="1048"/>
                    </a:cubicBezTo>
                    <a:cubicBezTo>
                      <a:pt x="572" y="1048"/>
                      <a:pt x="576" y="1027"/>
                      <a:pt x="576" y="998"/>
                    </a:cubicBezTo>
                    <a:cubicBezTo>
                      <a:pt x="576" y="1025"/>
                      <a:pt x="576" y="1052"/>
                      <a:pt x="584" y="1078"/>
                    </a:cubicBezTo>
                    <a:cubicBezTo>
                      <a:pt x="584" y="1057"/>
                      <a:pt x="579" y="975"/>
                      <a:pt x="581" y="975"/>
                    </a:cubicBezTo>
                    <a:lnTo>
                      <a:pt x="581" y="975"/>
                    </a:lnTo>
                    <a:cubicBezTo>
                      <a:pt x="582" y="975"/>
                      <a:pt x="583" y="979"/>
                      <a:pt x="584" y="989"/>
                    </a:cubicBezTo>
                    <a:cubicBezTo>
                      <a:pt x="584" y="1016"/>
                      <a:pt x="584" y="1043"/>
                      <a:pt x="593" y="1069"/>
                    </a:cubicBezTo>
                    <a:lnTo>
                      <a:pt x="593" y="1052"/>
                    </a:lnTo>
                    <a:cubicBezTo>
                      <a:pt x="593" y="1076"/>
                      <a:pt x="599" y="1082"/>
                      <a:pt x="604" y="1082"/>
                    </a:cubicBezTo>
                    <a:cubicBezTo>
                      <a:pt x="608" y="1082"/>
                      <a:pt x="611" y="1078"/>
                      <a:pt x="611" y="1078"/>
                    </a:cubicBezTo>
                    <a:cubicBezTo>
                      <a:pt x="611" y="1052"/>
                      <a:pt x="611" y="1025"/>
                      <a:pt x="602" y="1007"/>
                    </a:cubicBezTo>
                    <a:cubicBezTo>
                      <a:pt x="602" y="1002"/>
                      <a:pt x="603" y="1000"/>
                      <a:pt x="603" y="1000"/>
                    </a:cubicBezTo>
                    <a:cubicBezTo>
                      <a:pt x="607" y="1000"/>
                      <a:pt x="620" y="1080"/>
                      <a:pt x="620" y="1087"/>
                    </a:cubicBezTo>
                    <a:cubicBezTo>
                      <a:pt x="620" y="1105"/>
                      <a:pt x="629" y="1114"/>
                      <a:pt x="629" y="1114"/>
                    </a:cubicBezTo>
                    <a:cubicBezTo>
                      <a:pt x="638" y="1105"/>
                      <a:pt x="647" y="1096"/>
                      <a:pt x="647" y="1078"/>
                    </a:cubicBezTo>
                    <a:cubicBezTo>
                      <a:pt x="647" y="1069"/>
                      <a:pt x="647" y="1052"/>
                      <a:pt x="647" y="1034"/>
                    </a:cubicBezTo>
                    <a:cubicBezTo>
                      <a:pt x="647" y="1043"/>
                      <a:pt x="656" y="1141"/>
                      <a:pt x="656" y="1141"/>
                    </a:cubicBezTo>
                    <a:cubicBezTo>
                      <a:pt x="663" y="1110"/>
                      <a:pt x="664" y="1079"/>
                      <a:pt x="659" y="1049"/>
                    </a:cubicBezTo>
                    <a:lnTo>
                      <a:pt x="659" y="1049"/>
                    </a:lnTo>
                    <a:cubicBezTo>
                      <a:pt x="667" y="1082"/>
                      <a:pt x="675" y="1096"/>
                      <a:pt x="682" y="1096"/>
                    </a:cubicBezTo>
                    <a:cubicBezTo>
                      <a:pt x="682" y="1096"/>
                      <a:pt x="682" y="1096"/>
                      <a:pt x="682" y="1078"/>
                    </a:cubicBezTo>
                    <a:lnTo>
                      <a:pt x="682" y="1043"/>
                    </a:lnTo>
                    <a:cubicBezTo>
                      <a:pt x="682" y="1035"/>
                      <a:pt x="684" y="1032"/>
                      <a:pt x="686" y="1032"/>
                    </a:cubicBezTo>
                    <a:cubicBezTo>
                      <a:pt x="693" y="1032"/>
                      <a:pt x="711" y="1075"/>
                      <a:pt x="718" y="1096"/>
                    </a:cubicBezTo>
                    <a:cubicBezTo>
                      <a:pt x="720" y="1100"/>
                      <a:pt x="721" y="1102"/>
                      <a:pt x="722" y="1102"/>
                    </a:cubicBezTo>
                    <a:cubicBezTo>
                      <a:pt x="723" y="1102"/>
                      <a:pt x="718" y="1083"/>
                      <a:pt x="718" y="1069"/>
                    </a:cubicBezTo>
                    <a:cubicBezTo>
                      <a:pt x="718" y="1066"/>
                      <a:pt x="719" y="1065"/>
                      <a:pt x="720" y="1065"/>
                    </a:cubicBezTo>
                    <a:cubicBezTo>
                      <a:pt x="723" y="1065"/>
                      <a:pt x="727" y="1069"/>
                      <a:pt x="727" y="1069"/>
                    </a:cubicBezTo>
                    <a:lnTo>
                      <a:pt x="727" y="1043"/>
                    </a:lnTo>
                    <a:cubicBezTo>
                      <a:pt x="727" y="1043"/>
                      <a:pt x="736" y="1052"/>
                      <a:pt x="745" y="1061"/>
                    </a:cubicBezTo>
                    <a:cubicBezTo>
                      <a:pt x="745" y="1061"/>
                      <a:pt x="747" y="1063"/>
                      <a:pt x="748" y="1063"/>
                    </a:cubicBezTo>
                    <a:cubicBezTo>
                      <a:pt x="749" y="1063"/>
                      <a:pt x="749" y="1061"/>
                      <a:pt x="745" y="1052"/>
                    </a:cubicBezTo>
                    <a:cubicBezTo>
                      <a:pt x="736" y="1034"/>
                      <a:pt x="754" y="1043"/>
                      <a:pt x="754" y="1034"/>
                    </a:cubicBezTo>
                    <a:cubicBezTo>
                      <a:pt x="754" y="1034"/>
                      <a:pt x="749" y="1014"/>
                      <a:pt x="746" y="1000"/>
                    </a:cubicBezTo>
                    <a:lnTo>
                      <a:pt x="746" y="1000"/>
                    </a:lnTo>
                    <a:cubicBezTo>
                      <a:pt x="749" y="1005"/>
                      <a:pt x="752" y="1009"/>
                      <a:pt x="754" y="1012"/>
                    </a:cubicBezTo>
                    <a:lnTo>
                      <a:pt x="754" y="1012"/>
                    </a:lnTo>
                    <a:lnTo>
                      <a:pt x="748" y="998"/>
                    </a:lnTo>
                    <a:lnTo>
                      <a:pt x="746" y="998"/>
                    </a:lnTo>
                    <a:cubicBezTo>
                      <a:pt x="746" y="999"/>
                      <a:pt x="746" y="1000"/>
                      <a:pt x="746" y="1000"/>
                    </a:cubicBezTo>
                    <a:lnTo>
                      <a:pt x="746" y="1000"/>
                    </a:lnTo>
                    <a:cubicBezTo>
                      <a:pt x="746" y="1000"/>
                      <a:pt x="745" y="999"/>
                      <a:pt x="745" y="998"/>
                    </a:cubicBezTo>
                    <a:lnTo>
                      <a:pt x="746" y="998"/>
                    </a:lnTo>
                    <a:cubicBezTo>
                      <a:pt x="745" y="994"/>
                      <a:pt x="745" y="991"/>
                      <a:pt x="745" y="989"/>
                    </a:cubicBezTo>
                    <a:lnTo>
                      <a:pt x="745" y="989"/>
                    </a:lnTo>
                    <a:lnTo>
                      <a:pt x="748" y="998"/>
                    </a:lnTo>
                    <a:lnTo>
                      <a:pt x="754" y="998"/>
                    </a:lnTo>
                    <a:cubicBezTo>
                      <a:pt x="763" y="1025"/>
                      <a:pt x="763" y="1025"/>
                      <a:pt x="763" y="1025"/>
                    </a:cubicBezTo>
                    <a:lnTo>
                      <a:pt x="763" y="1025"/>
                    </a:lnTo>
                    <a:cubicBezTo>
                      <a:pt x="763" y="1025"/>
                      <a:pt x="763" y="1025"/>
                      <a:pt x="754" y="1012"/>
                    </a:cubicBezTo>
                    <a:lnTo>
                      <a:pt x="754" y="1012"/>
                    </a:lnTo>
                    <a:lnTo>
                      <a:pt x="763" y="1034"/>
                    </a:lnTo>
                    <a:lnTo>
                      <a:pt x="763" y="1007"/>
                    </a:lnTo>
                    <a:lnTo>
                      <a:pt x="746" y="968"/>
                    </a:lnTo>
                    <a:lnTo>
                      <a:pt x="746" y="968"/>
                    </a:lnTo>
                    <a:cubicBezTo>
                      <a:pt x="751" y="980"/>
                      <a:pt x="758" y="994"/>
                      <a:pt x="763" y="998"/>
                    </a:cubicBezTo>
                    <a:cubicBezTo>
                      <a:pt x="763" y="1001"/>
                      <a:pt x="764" y="1002"/>
                      <a:pt x="765" y="1002"/>
                    </a:cubicBezTo>
                    <a:cubicBezTo>
                      <a:pt x="768" y="1002"/>
                      <a:pt x="771" y="998"/>
                      <a:pt x="771" y="998"/>
                    </a:cubicBezTo>
                    <a:cubicBezTo>
                      <a:pt x="771" y="998"/>
                      <a:pt x="768" y="981"/>
                      <a:pt x="772" y="981"/>
                    </a:cubicBezTo>
                    <a:cubicBezTo>
                      <a:pt x="774" y="981"/>
                      <a:pt x="779" y="987"/>
                      <a:pt x="789" y="1007"/>
                    </a:cubicBezTo>
                    <a:cubicBezTo>
                      <a:pt x="785" y="998"/>
                      <a:pt x="780" y="986"/>
                      <a:pt x="776" y="976"/>
                    </a:cubicBezTo>
                    <a:lnTo>
                      <a:pt x="776" y="976"/>
                    </a:lnTo>
                    <a:cubicBezTo>
                      <a:pt x="785" y="989"/>
                      <a:pt x="789" y="989"/>
                      <a:pt x="789" y="989"/>
                    </a:cubicBezTo>
                    <a:cubicBezTo>
                      <a:pt x="798" y="989"/>
                      <a:pt x="798" y="989"/>
                      <a:pt x="789" y="980"/>
                    </a:cubicBezTo>
                    <a:cubicBezTo>
                      <a:pt x="789" y="971"/>
                      <a:pt x="789" y="971"/>
                      <a:pt x="780" y="963"/>
                    </a:cubicBezTo>
                    <a:lnTo>
                      <a:pt x="780" y="963"/>
                    </a:lnTo>
                    <a:cubicBezTo>
                      <a:pt x="781" y="963"/>
                      <a:pt x="798" y="980"/>
                      <a:pt x="807" y="980"/>
                    </a:cubicBezTo>
                    <a:cubicBezTo>
                      <a:pt x="812" y="980"/>
                      <a:pt x="812" y="976"/>
                      <a:pt x="814" y="976"/>
                    </a:cubicBezTo>
                    <a:cubicBezTo>
                      <a:pt x="816" y="976"/>
                      <a:pt x="820" y="980"/>
                      <a:pt x="834" y="998"/>
                    </a:cubicBezTo>
                    <a:cubicBezTo>
                      <a:pt x="834" y="998"/>
                      <a:pt x="807" y="954"/>
                      <a:pt x="798" y="936"/>
                    </a:cubicBezTo>
                    <a:cubicBezTo>
                      <a:pt x="798" y="935"/>
                      <a:pt x="798" y="934"/>
                      <a:pt x="799" y="934"/>
                    </a:cubicBezTo>
                    <a:cubicBezTo>
                      <a:pt x="802" y="934"/>
                      <a:pt x="817" y="964"/>
                      <a:pt x="825" y="971"/>
                    </a:cubicBezTo>
                    <a:lnTo>
                      <a:pt x="843" y="989"/>
                    </a:lnTo>
                    <a:cubicBezTo>
                      <a:pt x="843" y="990"/>
                      <a:pt x="844" y="990"/>
                      <a:pt x="844" y="990"/>
                    </a:cubicBezTo>
                    <a:cubicBezTo>
                      <a:pt x="847" y="990"/>
                      <a:pt x="830" y="949"/>
                      <a:pt x="833" y="949"/>
                    </a:cubicBezTo>
                    <a:lnTo>
                      <a:pt x="833" y="949"/>
                    </a:lnTo>
                    <a:cubicBezTo>
                      <a:pt x="833" y="949"/>
                      <a:pt x="834" y="949"/>
                      <a:pt x="834" y="950"/>
                    </a:cubicBezTo>
                    <a:lnTo>
                      <a:pt x="834" y="950"/>
                    </a:lnTo>
                    <a:lnTo>
                      <a:pt x="807" y="909"/>
                    </a:lnTo>
                    <a:lnTo>
                      <a:pt x="807" y="909"/>
                    </a:lnTo>
                    <a:lnTo>
                      <a:pt x="807" y="909"/>
                    </a:lnTo>
                    <a:lnTo>
                      <a:pt x="789" y="882"/>
                    </a:lnTo>
                    <a:lnTo>
                      <a:pt x="803" y="900"/>
                    </a:lnTo>
                    <a:lnTo>
                      <a:pt x="803" y="900"/>
                    </a:lnTo>
                    <a:lnTo>
                      <a:pt x="803" y="900"/>
                    </a:lnTo>
                    <a:lnTo>
                      <a:pt x="816" y="918"/>
                    </a:lnTo>
                    <a:lnTo>
                      <a:pt x="825" y="927"/>
                    </a:lnTo>
                    <a:cubicBezTo>
                      <a:pt x="834" y="931"/>
                      <a:pt x="838" y="934"/>
                      <a:pt x="839" y="934"/>
                    </a:cubicBezTo>
                    <a:cubicBezTo>
                      <a:pt x="841" y="934"/>
                      <a:pt x="838" y="931"/>
                      <a:pt x="834" y="927"/>
                    </a:cubicBezTo>
                    <a:cubicBezTo>
                      <a:pt x="834" y="921"/>
                      <a:pt x="834" y="919"/>
                      <a:pt x="834" y="919"/>
                    </a:cubicBezTo>
                    <a:cubicBezTo>
                      <a:pt x="835" y="919"/>
                      <a:pt x="837" y="927"/>
                      <a:pt x="843" y="927"/>
                    </a:cubicBezTo>
                    <a:lnTo>
                      <a:pt x="887" y="989"/>
                    </a:lnTo>
                    <a:cubicBezTo>
                      <a:pt x="888" y="990"/>
                      <a:pt x="889" y="990"/>
                      <a:pt x="889" y="990"/>
                    </a:cubicBezTo>
                    <a:cubicBezTo>
                      <a:pt x="893" y="990"/>
                      <a:pt x="878" y="954"/>
                      <a:pt x="878" y="954"/>
                    </a:cubicBezTo>
                    <a:lnTo>
                      <a:pt x="878" y="954"/>
                    </a:lnTo>
                    <a:cubicBezTo>
                      <a:pt x="878" y="954"/>
                      <a:pt x="905" y="971"/>
                      <a:pt x="914" y="971"/>
                    </a:cubicBezTo>
                    <a:cubicBezTo>
                      <a:pt x="914" y="972"/>
                      <a:pt x="915" y="972"/>
                      <a:pt x="915" y="972"/>
                    </a:cubicBezTo>
                    <a:cubicBezTo>
                      <a:pt x="916" y="972"/>
                      <a:pt x="854" y="899"/>
                      <a:pt x="858" y="899"/>
                    </a:cubicBezTo>
                    <a:lnTo>
                      <a:pt x="858" y="899"/>
                    </a:lnTo>
                    <a:cubicBezTo>
                      <a:pt x="859" y="899"/>
                      <a:pt x="862" y="902"/>
                      <a:pt x="869" y="909"/>
                    </a:cubicBezTo>
                    <a:cubicBezTo>
                      <a:pt x="893" y="925"/>
                      <a:pt x="916" y="947"/>
                      <a:pt x="916" y="947"/>
                    </a:cubicBezTo>
                    <a:cubicBezTo>
                      <a:pt x="916" y="947"/>
                      <a:pt x="915" y="946"/>
                      <a:pt x="914" y="945"/>
                    </a:cubicBezTo>
                    <a:cubicBezTo>
                      <a:pt x="914" y="932"/>
                      <a:pt x="882" y="897"/>
                      <a:pt x="883" y="897"/>
                    </a:cubicBezTo>
                    <a:lnTo>
                      <a:pt x="883" y="897"/>
                    </a:lnTo>
                    <a:cubicBezTo>
                      <a:pt x="884" y="897"/>
                      <a:pt x="890" y="903"/>
                      <a:pt x="905" y="918"/>
                    </a:cubicBezTo>
                    <a:cubicBezTo>
                      <a:pt x="919" y="932"/>
                      <a:pt x="926" y="937"/>
                      <a:pt x="928" y="937"/>
                    </a:cubicBezTo>
                    <a:cubicBezTo>
                      <a:pt x="934" y="937"/>
                      <a:pt x="917" y="912"/>
                      <a:pt x="905" y="900"/>
                    </a:cubicBezTo>
                    <a:cubicBezTo>
                      <a:pt x="896" y="891"/>
                      <a:pt x="893" y="888"/>
                      <a:pt x="893" y="888"/>
                    </a:cubicBezTo>
                    <a:lnTo>
                      <a:pt x="893" y="888"/>
                    </a:lnTo>
                    <a:cubicBezTo>
                      <a:pt x="893" y="888"/>
                      <a:pt x="925" y="918"/>
                      <a:pt x="932" y="918"/>
                    </a:cubicBezTo>
                    <a:cubicBezTo>
                      <a:pt x="950" y="918"/>
                      <a:pt x="878" y="856"/>
                      <a:pt x="861" y="838"/>
                    </a:cubicBezTo>
                    <a:cubicBezTo>
                      <a:pt x="859" y="836"/>
                      <a:pt x="858" y="835"/>
                      <a:pt x="858" y="835"/>
                    </a:cubicBezTo>
                    <a:lnTo>
                      <a:pt x="858" y="835"/>
                    </a:lnTo>
                    <a:cubicBezTo>
                      <a:pt x="859" y="835"/>
                      <a:pt x="908" y="879"/>
                      <a:pt x="910" y="879"/>
                    </a:cubicBezTo>
                    <a:cubicBezTo>
                      <a:pt x="910" y="879"/>
                      <a:pt x="909" y="877"/>
                      <a:pt x="905" y="873"/>
                    </a:cubicBezTo>
                    <a:lnTo>
                      <a:pt x="878" y="847"/>
                    </a:lnTo>
                    <a:lnTo>
                      <a:pt x="878" y="847"/>
                    </a:lnTo>
                    <a:cubicBezTo>
                      <a:pt x="896" y="865"/>
                      <a:pt x="923" y="882"/>
                      <a:pt x="941" y="900"/>
                    </a:cubicBezTo>
                    <a:cubicBezTo>
                      <a:pt x="946" y="902"/>
                      <a:pt x="950" y="903"/>
                      <a:pt x="953" y="903"/>
                    </a:cubicBezTo>
                    <a:cubicBezTo>
                      <a:pt x="967" y="903"/>
                      <a:pt x="966" y="888"/>
                      <a:pt x="959" y="873"/>
                    </a:cubicBezTo>
                    <a:cubicBezTo>
                      <a:pt x="941" y="856"/>
                      <a:pt x="941" y="865"/>
                      <a:pt x="941" y="856"/>
                    </a:cubicBezTo>
                    <a:cubicBezTo>
                      <a:pt x="934" y="849"/>
                      <a:pt x="932" y="847"/>
                      <a:pt x="933" y="847"/>
                    </a:cubicBezTo>
                    <a:cubicBezTo>
                      <a:pt x="936" y="847"/>
                      <a:pt x="976" y="878"/>
                      <a:pt x="994" y="893"/>
                    </a:cubicBezTo>
                    <a:lnTo>
                      <a:pt x="994" y="893"/>
                    </a:lnTo>
                    <a:cubicBezTo>
                      <a:pt x="978" y="880"/>
                      <a:pt x="948" y="855"/>
                      <a:pt x="955" y="855"/>
                    </a:cubicBezTo>
                    <a:cubicBezTo>
                      <a:pt x="957" y="855"/>
                      <a:pt x="964" y="857"/>
                      <a:pt x="976" y="865"/>
                    </a:cubicBezTo>
                    <a:cubicBezTo>
                      <a:pt x="976" y="865"/>
                      <a:pt x="944" y="827"/>
                      <a:pt x="955" y="827"/>
                    </a:cubicBezTo>
                    <a:cubicBezTo>
                      <a:pt x="958" y="827"/>
                      <a:pt x="964" y="830"/>
                      <a:pt x="976" y="838"/>
                    </a:cubicBezTo>
                    <a:lnTo>
                      <a:pt x="905" y="784"/>
                    </a:lnTo>
                    <a:lnTo>
                      <a:pt x="905" y="784"/>
                    </a:lnTo>
                    <a:cubicBezTo>
                      <a:pt x="950" y="802"/>
                      <a:pt x="959" y="811"/>
                      <a:pt x="959" y="811"/>
                    </a:cubicBezTo>
                    <a:cubicBezTo>
                      <a:pt x="985" y="820"/>
                      <a:pt x="1003" y="829"/>
                      <a:pt x="1021" y="838"/>
                    </a:cubicBezTo>
                    <a:cubicBezTo>
                      <a:pt x="1022" y="838"/>
                      <a:pt x="1023" y="839"/>
                      <a:pt x="1023" y="839"/>
                    </a:cubicBezTo>
                    <a:cubicBezTo>
                      <a:pt x="1026" y="839"/>
                      <a:pt x="941" y="784"/>
                      <a:pt x="941" y="784"/>
                    </a:cubicBezTo>
                    <a:cubicBezTo>
                      <a:pt x="941" y="784"/>
                      <a:pt x="942" y="784"/>
                      <a:pt x="943" y="784"/>
                    </a:cubicBezTo>
                    <a:cubicBezTo>
                      <a:pt x="960" y="784"/>
                      <a:pt x="1030" y="838"/>
                      <a:pt x="1039" y="838"/>
                    </a:cubicBezTo>
                    <a:cubicBezTo>
                      <a:pt x="1039" y="838"/>
                      <a:pt x="1021" y="820"/>
                      <a:pt x="994" y="802"/>
                    </a:cubicBezTo>
                    <a:cubicBezTo>
                      <a:pt x="976" y="793"/>
                      <a:pt x="967" y="784"/>
                      <a:pt x="950" y="776"/>
                    </a:cubicBezTo>
                    <a:cubicBezTo>
                      <a:pt x="959" y="776"/>
                      <a:pt x="967" y="784"/>
                      <a:pt x="976" y="784"/>
                    </a:cubicBezTo>
                    <a:lnTo>
                      <a:pt x="1065" y="838"/>
                    </a:lnTo>
                    <a:lnTo>
                      <a:pt x="1030" y="811"/>
                    </a:lnTo>
                    <a:cubicBezTo>
                      <a:pt x="1021" y="811"/>
                      <a:pt x="1012" y="802"/>
                      <a:pt x="1012" y="793"/>
                    </a:cubicBezTo>
                    <a:lnTo>
                      <a:pt x="1012" y="793"/>
                    </a:lnTo>
                    <a:cubicBezTo>
                      <a:pt x="1012" y="793"/>
                      <a:pt x="1020" y="797"/>
                      <a:pt x="1023" y="797"/>
                    </a:cubicBezTo>
                    <a:cubicBezTo>
                      <a:pt x="1024" y="797"/>
                      <a:pt x="1024" y="796"/>
                      <a:pt x="1021" y="793"/>
                    </a:cubicBezTo>
                    <a:lnTo>
                      <a:pt x="976" y="767"/>
                    </a:lnTo>
                    <a:cubicBezTo>
                      <a:pt x="972" y="764"/>
                      <a:pt x="970" y="762"/>
                      <a:pt x="971" y="762"/>
                    </a:cubicBezTo>
                    <a:cubicBezTo>
                      <a:pt x="973" y="762"/>
                      <a:pt x="1006" y="780"/>
                      <a:pt x="1008" y="780"/>
                    </a:cubicBezTo>
                    <a:cubicBezTo>
                      <a:pt x="1009" y="780"/>
                      <a:pt x="1008" y="779"/>
                      <a:pt x="1003" y="776"/>
                    </a:cubicBezTo>
                    <a:lnTo>
                      <a:pt x="967" y="758"/>
                    </a:lnTo>
                    <a:cubicBezTo>
                      <a:pt x="967" y="758"/>
                      <a:pt x="967" y="749"/>
                      <a:pt x="967" y="749"/>
                    </a:cubicBezTo>
                    <a:cubicBezTo>
                      <a:pt x="967" y="749"/>
                      <a:pt x="1010" y="777"/>
                      <a:pt x="1025" y="777"/>
                    </a:cubicBezTo>
                    <a:cubicBezTo>
                      <a:pt x="1027" y="777"/>
                      <a:pt x="1029" y="777"/>
                      <a:pt x="1030" y="776"/>
                    </a:cubicBezTo>
                    <a:cubicBezTo>
                      <a:pt x="1036" y="776"/>
                      <a:pt x="1033" y="771"/>
                      <a:pt x="1013" y="761"/>
                    </a:cubicBezTo>
                    <a:lnTo>
                      <a:pt x="1013" y="761"/>
                    </a:lnTo>
                    <a:cubicBezTo>
                      <a:pt x="1021" y="764"/>
                      <a:pt x="1027" y="765"/>
                      <a:pt x="1031" y="765"/>
                    </a:cubicBezTo>
                    <a:cubicBezTo>
                      <a:pt x="1048" y="765"/>
                      <a:pt x="1042" y="749"/>
                      <a:pt x="1048" y="749"/>
                    </a:cubicBezTo>
                    <a:cubicBezTo>
                      <a:pt x="1021" y="731"/>
                      <a:pt x="994" y="722"/>
                      <a:pt x="968" y="713"/>
                    </a:cubicBezTo>
                    <a:lnTo>
                      <a:pt x="968" y="713"/>
                    </a:lnTo>
                    <a:cubicBezTo>
                      <a:pt x="1018" y="730"/>
                      <a:pt x="1048" y="736"/>
                      <a:pt x="1065" y="736"/>
                    </a:cubicBezTo>
                    <a:cubicBezTo>
                      <a:pt x="1074" y="736"/>
                      <a:pt x="1080" y="734"/>
                      <a:pt x="1083" y="731"/>
                    </a:cubicBezTo>
                    <a:cubicBezTo>
                      <a:pt x="1092" y="731"/>
                      <a:pt x="1083" y="731"/>
                      <a:pt x="1057" y="713"/>
                    </a:cubicBezTo>
                    <a:cubicBezTo>
                      <a:pt x="1039" y="704"/>
                      <a:pt x="1003" y="695"/>
                      <a:pt x="1012" y="686"/>
                    </a:cubicBezTo>
                    <a:lnTo>
                      <a:pt x="1012" y="686"/>
                    </a:lnTo>
                    <a:cubicBezTo>
                      <a:pt x="1012" y="686"/>
                      <a:pt x="1051" y="706"/>
                      <a:pt x="1062" y="706"/>
                    </a:cubicBezTo>
                    <a:cubicBezTo>
                      <a:pt x="1064" y="706"/>
                      <a:pt x="1065" y="706"/>
                      <a:pt x="1065" y="704"/>
                    </a:cubicBezTo>
                    <a:cubicBezTo>
                      <a:pt x="1065" y="704"/>
                      <a:pt x="1065" y="695"/>
                      <a:pt x="1065" y="686"/>
                    </a:cubicBezTo>
                    <a:cubicBezTo>
                      <a:pt x="1065" y="678"/>
                      <a:pt x="1065" y="678"/>
                      <a:pt x="1003" y="660"/>
                    </a:cubicBezTo>
                    <a:lnTo>
                      <a:pt x="1003" y="660"/>
                    </a:lnTo>
                    <a:lnTo>
                      <a:pt x="1083" y="678"/>
                    </a:lnTo>
                    <a:lnTo>
                      <a:pt x="1092" y="678"/>
                    </a:lnTo>
                    <a:cubicBezTo>
                      <a:pt x="1065" y="678"/>
                      <a:pt x="1074" y="669"/>
                      <a:pt x="1074" y="669"/>
                    </a:cubicBezTo>
                    <a:lnTo>
                      <a:pt x="1030" y="660"/>
                    </a:lnTo>
                    <a:lnTo>
                      <a:pt x="1074" y="660"/>
                    </a:lnTo>
                    <a:cubicBezTo>
                      <a:pt x="1074" y="660"/>
                      <a:pt x="1066" y="651"/>
                      <a:pt x="1039" y="642"/>
                    </a:cubicBezTo>
                    <a:lnTo>
                      <a:pt x="1039" y="642"/>
                    </a:lnTo>
                    <a:cubicBezTo>
                      <a:pt x="1057" y="643"/>
                      <a:pt x="1066" y="646"/>
                      <a:pt x="1068" y="646"/>
                    </a:cubicBezTo>
                    <a:cubicBezTo>
                      <a:pt x="1069" y="646"/>
                      <a:pt x="1068" y="645"/>
                      <a:pt x="1065" y="642"/>
                    </a:cubicBezTo>
                    <a:lnTo>
                      <a:pt x="1030" y="624"/>
                    </a:lnTo>
                    <a:cubicBezTo>
                      <a:pt x="1017" y="618"/>
                      <a:pt x="1005" y="611"/>
                      <a:pt x="1008" y="611"/>
                    </a:cubicBezTo>
                    <a:cubicBezTo>
                      <a:pt x="1009" y="611"/>
                      <a:pt x="1013" y="613"/>
                      <a:pt x="1021" y="615"/>
                    </a:cubicBezTo>
                    <a:lnTo>
                      <a:pt x="1092" y="615"/>
                    </a:lnTo>
                    <a:cubicBezTo>
                      <a:pt x="1101" y="615"/>
                      <a:pt x="1119" y="615"/>
                      <a:pt x="1119" y="606"/>
                    </a:cubicBezTo>
                    <a:cubicBezTo>
                      <a:pt x="1119" y="603"/>
                      <a:pt x="1116" y="602"/>
                      <a:pt x="1111" y="602"/>
                    </a:cubicBezTo>
                    <a:cubicBezTo>
                      <a:pt x="1102" y="602"/>
                      <a:pt x="1086" y="606"/>
                      <a:pt x="1074" y="606"/>
                    </a:cubicBezTo>
                    <a:cubicBezTo>
                      <a:pt x="1057" y="606"/>
                      <a:pt x="1039" y="606"/>
                      <a:pt x="1057" y="597"/>
                    </a:cubicBezTo>
                    <a:cubicBezTo>
                      <a:pt x="1065" y="593"/>
                      <a:pt x="1074" y="593"/>
                      <a:pt x="1077" y="593"/>
                    </a:cubicBezTo>
                    <a:cubicBezTo>
                      <a:pt x="1079" y="593"/>
                      <a:pt x="1074" y="593"/>
                      <a:pt x="1057" y="588"/>
                    </a:cubicBezTo>
                    <a:cubicBezTo>
                      <a:pt x="1137" y="588"/>
                      <a:pt x="1074" y="580"/>
                      <a:pt x="1074" y="571"/>
                    </a:cubicBezTo>
                    <a:lnTo>
                      <a:pt x="1092" y="571"/>
                    </a:lnTo>
                    <a:cubicBezTo>
                      <a:pt x="1101" y="571"/>
                      <a:pt x="1101" y="571"/>
                      <a:pt x="1101" y="562"/>
                    </a:cubicBezTo>
                    <a:cubicBezTo>
                      <a:pt x="1101" y="562"/>
                      <a:pt x="1092" y="544"/>
                      <a:pt x="1137" y="544"/>
                    </a:cubicBezTo>
                    <a:cubicBezTo>
                      <a:pt x="1137" y="539"/>
                      <a:pt x="1134" y="537"/>
                      <a:pt x="1127" y="537"/>
                    </a:cubicBezTo>
                    <a:cubicBezTo>
                      <a:pt x="1119" y="537"/>
                      <a:pt x="1106" y="539"/>
                      <a:pt x="1083" y="544"/>
                    </a:cubicBezTo>
                    <a:lnTo>
                      <a:pt x="1021" y="544"/>
                    </a:lnTo>
                    <a:lnTo>
                      <a:pt x="1101" y="535"/>
                    </a:lnTo>
                    <a:cubicBezTo>
                      <a:pt x="1119" y="535"/>
                      <a:pt x="1119" y="526"/>
                      <a:pt x="1110" y="526"/>
                    </a:cubicBezTo>
                    <a:lnTo>
                      <a:pt x="1074" y="526"/>
                    </a:lnTo>
                    <a:lnTo>
                      <a:pt x="1119" y="517"/>
                    </a:lnTo>
                    <a:cubicBezTo>
                      <a:pt x="1125" y="515"/>
                      <a:pt x="1123" y="515"/>
                      <a:pt x="1118" y="515"/>
                    </a:cubicBezTo>
                    <a:cubicBezTo>
                      <a:pt x="1104" y="515"/>
                      <a:pt x="1058" y="520"/>
                      <a:pt x="1035" y="520"/>
                    </a:cubicBezTo>
                    <a:cubicBezTo>
                      <a:pt x="1026" y="520"/>
                      <a:pt x="1021" y="519"/>
                      <a:pt x="1021" y="517"/>
                    </a:cubicBezTo>
                    <a:cubicBezTo>
                      <a:pt x="1021" y="508"/>
                      <a:pt x="1101" y="508"/>
                      <a:pt x="1119" y="499"/>
                    </a:cubicBezTo>
                    <a:cubicBezTo>
                      <a:pt x="1123" y="495"/>
                      <a:pt x="1108" y="495"/>
                      <a:pt x="1089" y="495"/>
                    </a:cubicBezTo>
                    <a:cubicBezTo>
                      <a:pt x="1070" y="495"/>
                      <a:pt x="1048" y="495"/>
                      <a:pt x="1039" y="490"/>
                    </a:cubicBezTo>
                    <a:cubicBezTo>
                      <a:pt x="1030" y="487"/>
                      <a:pt x="1023" y="485"/>
                      <a:pt x="1019" y="484"/>
                    </a:cubicBezTo>
                    <a:lnTo>
                      <a:pt x="1019" y="484"/>
                    </a:lnTo>
                    <a:cubicBezTo>
                      <a:pt x="1021" y="483"/>
                      <a:pt x="1024" y="483"/>
                      <a:pt x="1027" y="482"/>
                    </a:cubicBezTo>
                    <a:lnTo>
                      <a:pt x="1027" y="482"/>
                    </a:lnTo>
                    <a:cubicBezTo>
                      <a:pt x="1032" y="482"/>
                      <a:pt x="1038" y="482"/>
                      <a:pt x="1048" y="482"/>
                    </a:cubicBezTo>
                    <a:cubicBezTo>
                      <a:pt x="1048" y="482"/>
                      <a:pt x="1083" y="482"/>
                      <a:pt x="1101" y="473"/>
                    </a:cubicBezTo>
                    <a:cubicBezTo>
                      <a:pt x="1110" y="468"/>
                      <a:pt x="1110" y="466"/>
                      <a:pt x="1103" y="466"/>
                    </a:cubicBezTo>
                    <a:cubicBezTo>
                      <a:pt x="1097" y="466"/>
                      <a:pt x="1083" y="468"/>
                      <a:pt x="1065" y="473"/>
                    </a:cubicBezTo>
                    <a:cubicBezTo>
                      <a:pt x="1060" y="473"/>
                      <a:pt x="1047" y="476"/>
                      <a:pt x="1033" y="480"/>
                    </a:cubicBezTo>
                    <a:lnTo>
                      <a:pt x="1033" y="480"/>
                    </a:lnTo>
                    <a:cubicBezTo>
                      <a:pt x="1064" y="469"/>
                      <a:pt x="1106" y="455"/>
                      <a:pt x="1083" y="455"/>
                    </a:cubicBezTo>
                    <a:lnTo>
                      <a:pt x="1012" y="473"/>
                    </a:lnTo>
                    <a:lnTo>
                      <a:pt x="959" y="482"/>
                    </a:lnTo>
                    <a:cubicBezTo>
                      <a:pt x="1021" y="464"/>
                      <a:pt x="1048" y="464"/>
                      <a:pt x="1048" y="455"/>
                    </a:cubicBezTo>
                    <a:cubicBezTo>
                      <a:pt x="1039" y="455"/>
                      <a:pt x="1028" y="455"/>
                      <a:pt x="1016" y="456"/>
                    </a:cubicBezTo>
                    <a:lnTo>
                      <a:pt x="1016" y="456"/>
                    </a:lnTo>
                    <a:lnTo>
                      <a:pt x="1057" y="446"/>
                    </a:lnTo>
                    <a:cubicBezTo>
                      <a:pt x="1074" y="437"/>
                      <a:pt x="1074" y="428"/>
                      <a:pt x="1074" y="428"/>
                    </a:cubicBezTo>
                    <a:cubicBezTo>
                      <a:pt x="1068" y="428"/>
                      <a:pt x="1019" y="440"/>
                      <a:pt x="1010" y="440"/>
                    </a:cubicBezTo>
                    <a:cubicBezTo>
                      <a:pt x="1006" y="440"/>
                      <a:pt x="1012" y="437"/>
                      <a:pt x="1039" y="428"/>
                    </a:cubicBezTo>
                    <a:cubicBezTo>
                      <a:pt x="1068" y="419"/>
                      <a:pt x="1076" y="416"/>
                      <a:pt x="1074" y="416"/>
                    </a:cubicBezTo>
                    <a:cubicBezTo>
                      <a:pt x="1068" y="416"/>
                      <a:pt x="1021" y="428"/>
                      <a:pt x="1021" y="428"/>
                    </a:cubicBezTo>
                    <a:cubicBezTo>
                      <a:pt x="1021" y="428"/>
                      <a:pt x="1047" y="415"/>
                      <a:pt x="1057" y="410"/>
                    </a:cubicBezTo>
                    <a:lnTo>
                      <a:pt x="1057" y="410"/>
                    </a:lnTo>
                    <a:lnTo>
                      <a:pt x="994" y="428"/>
                    </a:lnTo>
                    <a:cubicBezTo>
                      <a:pt x="1021" y="419"/>
                      <a:pt x="1039" y="410"/>
                      <a:pt x="1057" y="393"/>
                    </a:cubicBezTo>
                    <a:cubicBezTo>
                      <a:pt x="1062" y="393"/>
                      <a:pt x="1068" y="389"/>
                      <a:pt x="1064" y="389"/>
                    </a:cubicBezTo>
                    <a:cubicBezTo>
                      <a:pt x="1061" y="389"/>
                      <a:pt x="1057" y="390"/>
                      <a:pt x="1048" y="393"/>
                    </a:cubicBezTo>
                    <a:cubicBezTo>
                      <a:pt x="1039" y="398"/>
                      <a:pt x="1034" y="400"/>
                      <a:pt x="1031" y="400"/>
                    </a:cubicBezTo>
                    <a:cubicBezTo>
                      <a:pt x="1026" y="400"/>
                      <a:pt x="1030" y="393"/>
                      <a:pt x="1030" y="393"/>
                    </a:cubicBezTo>
                    <a:lnTo>
                      <a:pt x="1030" y="393"/>
                    </a:lnTo>
                    <a:cubicBezTo>
                      <a:pt x="1030" y="393"/>
                      <a:pt x="1030" y="393"/>
                      <a:pt x="1030" y="393"/>
                    </a:cubicBezTo>
                    <a:cubicBezTo>
                      <a:pt x="1030" y="393"/>
                      <a:pt x="1030" y="389"/>
                      <a:pt x="1022" y="389"/>
                    </a:cubicBezTo>
                    <a:cubicBezTo>
                      <a:pt x="1018" y="389"/>
                      <a:pt x="1012" y="390"/>
                      <a:pt x="1003" y="393"/>
                    </a:cubicBezTo>
                    <a:lnTo>
                      <a:pt x="1003" y="393"/>
                    </a:lnTo>
                    <a:lnTo>
                      <a:pt x="1003" y="393"/>
                    </a:lnTo>
                    <a:cubicBezTo>
                      <a:pt x="988" y="398"/>
                      <a:pt x="981" y="403"/>
                      <a:pt x="984" y="403"/>
                    </a:cubicBezTo>
                    <a:cubicBezTo>
                      <a:pt x="985" y="403"/>
                      <a:pt x="992" y="400"/>
                      <a:pt x="1003" y="393"/>
                    </a:cubicBezTo>
                    <a:lnTo>
                      <a:pt x="1003" y="393"/>
                    </a:lnTo>
                    <a:lnTo>
                      <a:pt x="976" y="410"/>
                    </a:lnTo>
                    <a:lnTo>
                      <a:pt x="1030" y="393"/>
                    </a:lnTo>
                    <a:lnTo>
                      <a:pt x="1030" y="393"/>
                    </a:lnTo>
                    <a:cubicBezTo>
                      <a:pt x="1012" y="401"/>
                      <a:pt x="994" y="410"/>
                      <a:pt x="976" y="410"/>
                    </a:cubicBezTo>
                    <a:cubicBezTo>
                      <a:pt x="967" y="413"/>
                      <a:pt x="962" y="414"/>
                      <a:pt x="958" y="414"/>
                    </a:cubicBezTo>
                    <a:cubicBezTo>
                      <a:pt x="950" y="414"/>
                      <a:pt x="950" y="410"/>
                      <a:pt x="950" y="410"/>
                    </a:cubicBezTo>
                    <a:lnTo>
                      <a:pt x="1039" y="375"/>
                    </a:lnTo>
                    <a:lnTo>
                      <a:pt x="1039" y="375"/>
                    </a:lnTo>
                    <a:cubicBezTo>
                      <a:pt x="1003" y="384"/>
                      <a:pt x="994" y="384"/>
                      <a:pt x="994" y="384"/>
                    </a:cubicBezTo>
                    <a:cubicBezTo>
                      <a:pt x="994" y="382"/>
                      <a:pt x="995" y="381"/>
                      <a:pt x="995" y="380"/>
                    </a:cubicBezTo>
                    <a:lnTo>
                      <a:pt x="995" y="380"/>
                    </a:lnTo>
                    <a:lnTo>
                      <a:pt x="985" y="384"/>
                    </a:lnTo>
                    <a:cubicBezTo>
                      <a:pt x="973" y="390"/>
                      <a:pt x="960" y="396"/>
                      <a:pt x="954" y="396"/>
                    </a:cubicBezTo>
                    <a:cubicBezTo>
                      <a:pt x="951" y="396"/>
                      <a:pt x="950" y="395"/>
                      <a:pt x="950" y="393"/>
                    </a:cubicBezTo>
                    <a:cubicBezTo>
                      <a:pt x="955" y="393"/>
                      <a:pt x="979" y="385"/>
                      <a:pt x="995" y="380"/>
                    </a:cubicBezTo>
                    <a:lnTo>
                      <a:pt x="995" y="380"/>
                    </a:lnTo>
                    <a:cubicBezTo>
                      <a:pt x="995" y="380"/>
                      <a:pt x="995" y="380"/>
                      <a:pt x="995" y="380"/>
                    </a:cubicBezTo>
                    <a:lnTo>
                      <a:pt x="995" y="380"/>
                    </a:lnTo>
                    <a:lnTo>
                      <a:pt x="1012" y="375"/>
                    </a:lnTo>
                    <a:lnTo>
                      <a:pt x="1012" y="375"/>
                    </a:lnTo>
                    <a:cubicBezTo>
                      <a:pt x="1012" y="375"/>
                      <a:pt x="1005" y="377"/>
                      <a:pt x="995" y="380"/>
                    </a:cubicBezTo>
                    <a:lnTo>
                      <a:pt x="995" y="380"/>
                    </a:lnTo>
                    <a:cubicBezTo>
                      <a:pt x="1001" y="372"/>
                      <a:pt x="1021" y="365"/>
                      <a:pt x="1021" y="357"/>
                    </a:cubicBezTo>
                    <a:cubicBezTo>
                      <a:pt x="1057" y="330"/>
                      <a:pt x="1039" y="321"/>
                      <a:pt x="1030" y="303"/>
                    </a:cubicBezTo>
                    <a:lnTo>
                      <a:pt x="1057" y="286"/>
                    </a:lnTo>
                    <a:lnTo>
                      <a:pt x="1048" y="286"/>
                    </a:lnTo>
                    <a:cubicBezTo>
                      <a:pt x="1039" y="286"/>
                      <a:pt x="1030" y="277"/>
                      <a:pt x="1021" y="277"/>
                    </a:cubicBezTo>
                    <a:lnTo>
                      <a:pt x="976" y="277"/>
                    </a:lnTo>
                    <a:cubicBezTo>
                      <a:pt x="959" y="286"/>
                      <a:pt x="950" y="286"/>
                      <a:pt x="941" y="295"/>
                    </a:cubicBezTo>
                    <a:cubicBezTo>
                      <a:pt x="935" y="297"/>
                      <a:pt x="931" y="298"/>
                      <a:pt x="928" y="298"/>
                    </a:cubicBezTo>
                    <a:cubicBezTo>
                      <a:pt x="923" y="298"/>
                      <a:pt x="923" y="295"/>
                      <a:pt x="923" y="295"/>
                    </a:cubicBezTo>
                    <a:cubicBezTo>
                      <a:pt x="923" y="295"/>
                      <a:pt x="941" y="286"/>
                      <a:pt x="950" y="277"/>
                    </a:cubicBezTo>
                    <a:cubicBezTo>
                      <a:pt x="950" y="277"/>
                      <a:pt x="950" y="268"/>
                      <a:pt x="950" y="259"/>
                    </a:cubicBezTo>
                    <a:cubicBezTo>
                      <a:pt x="950" y="259"/>
                      <a:pt x="950" y="255"/>
                      <a:pt x="942" y="255"/>
                    </a:cubicBezTo>
                    <a:cubicBezTo>
                      <a:pt x="938" y="255"/>
                      <a:pt x="932" y="256"/>
                      <a:pt x="923" y="259"/>
                    </a:cubicBezTo>
                    <a:lnTo>
                      <a:pt x="914" y="268"/>
                    </a:lnTo>
                    <a:cubicBezTo>
                      <a:pt x="938" y="244"/>
                      <a:pt x="938" y="240"/>
                      <a:pt x="935" y="240"/>
                    </a:cubicBezTo>
                    <a:cubicBezTo>
                      <a:pt x="934" y="240"/>
                      <a:pt x="932" y="241"/>
                      <a:pt x="932" y="241"/>
                    </a:cubicBezTo>
                    <a:cubicBezTo>
                      <a:pt x="932" y="232"/>
                      <a:pt x="923" y="241"/>
                      <a:pt x="932" y="223"/>
                    </a:cubicBezTo>
                    <a:lnTo>
                      <a:pt x="941" y="205"/>
                    </a:lnTo>
                    <a:lnTo>
                      <a:pt x="941" y="205"/>
                    </a:lnTo>
                    <a:cubicBezTo>
                      <a:pt x="941" y="205"/>
                      <a:pt x="923" y="214"/>
                      <a:pt x="914" y="223"/>
                    </a:cubicBezTo>
                    <a:cubicBezTo>
                      <a:pt x="912" y="224"/>
                      <a:pt x="910" y="225"/>
                      <a:pt x="909" y="225"/>
                    </a:cubicBezTo>
                    <a:cubicBezTo>
                      <a:pt x="903" y="225"/>
                      <a:pt x="923" y="203"/>
                      <a:pt x="923" y="188"/>
                    </a:cubicBezTo>
                    <a:cubicBezTo>
                      <a:pt x="923" y="186"/>
                      <a:pt x="922" y="186"/>
                      <a:pt x="922" y="186"/>
                    </a:cubicBezTo>
                    <a:cubicBezTo>
                      <a:pt x="917" y="186"/>
                      <a:pt x="899" y="203"/>
                      <a:pt x="879" y="223"/>
                    </a:cubicBezTo>
                    <a:lnTo>
                      <a:pt x="879" y="223"/>
                    </a:lnTo>
                    <a:cubicBezTo>
                      <a:pt x="890" y="209"/>
                      <a:pt x="902" y="194"/>
                      <a:pt x="905" y="188"/>
                    </a:cubicBezTo>
                    <a:cubicBezTo>
                      <a:pt x="910" y="182"/>
                      <a:pt x="912" y="180"/>
                      <a:pt x="912" y="180"/>
                    </a:cubicBezTo>
                    <a:lnTo>
                      <a:pt x="912" y="180"/>
                    </a:lnTo>
                    <a:cubicBezTo>
                      <a:pt x="910" y="180"/>
                      <a:pt x="869" y="216"/>
                      <a:pt x="869" y="223"/>
                    </a:cubicBezTo>
                    <a:cubicBezTo>
                      <a:pt x="866" y="226"/>
                      <a:pt x="863" y="227"/>
                      <a:pt x="862" y="227"/>
                    </a:cubicBezTo>
                    <a:cubicBezTo>
                      <a:pt x="854" y="227"/>
                      <a:pt x="889" y="185"/>
                      <a:pt x="896" y="170"/>
                    </a:cubicBezTo>
                    <a:cubicBezTo>
                      <a:pt x="905" y="161"/>
                      <a:pt x="896" y="161"/>
                      <a:pt x="887" y="161"/>
                    </a:cubicBezTo>
                    <a:cubicBezTo>
                      <a:pt x="884" y="165"/>
                      <a:pt x="877" y="168"/>
                      <a:pt x="873" y="168"/>
                    </a:cubicBezTo>
                    <a:cubicBezTo>
                      <a:pt x="867" y="168"/>
                      <a:pt x="866" y="161"/>
                      <a:pt x="887" y="134"/>
                    </a:cubicBezTo>
                    <a:cubicBezTo>
                      <a:pt x="887" y="131"/>
                      <a:pt x="886" y="130"/>
                      <a:pt x="885" y="130"/>
                    </a:cubicBezTo>
                    <a:cubicBezTo>
                      <a:pt x="881" y="130"/>
                      <a:pt x="875" y="134"/>
                      <a:pt x="869" y="134"/>
                    </a:cubicBezTo>
                    <a:cubicBezTo>
                      <a:pt x="856" y="143"/>
                      <a:pt x="849" y="143"/>
                      <a:pt x="843" y="143"/>
                    </a:cubicBezTo>
                    <a:cubicBezTo>
                      <a:pt x="836" y="143"/>
                      <a:pt x="829" y="143"/>
                      <a:pt x="816" y="152"/>
                    </a:cubicBezTo>
                    <a:cubicBezTo>
                      <a:pt x="809" y="159"/>
                      <a:pt x="801" y="168"/>
                      <a:pt x="794" y="178"/>
                    </a:cubicBezTo>
                    <a:lnTo>
                      <a:pt x="794" y="178"/>
                    </a:lnTo>
                    <a:cubicBezTo>
                      <a:pt x="801" y="167"/>
                      <a:pt x="807" y="156"/>
                      <a:pt x="816" y="143"/>
                    </a:cubicBezTo>
                    <a:cubicBezTo>
                      <a:pt x="816" y="137"/>
                      <a:pt x="815" y="135"/>
                      <a:pt x="814" y="135"/>
                    </a:cubicBezTo>
                    <a:cubicBezTo>
                      <a:pt x="811" y="135"/>
                      <a:pt x="807" y="143"/>
                      <a:pt x="807" y="143"/>
                    </a:cubicBezTo>
                    <a:lnTo>
                      <a:pt x="807" y="125"/>
                    </a:lnTo>
                    <a:cubicBezTo>
                      <a:pt x="807" y="107"/>
                      <a:pt x="807" y="107"/>
                      <a:pt x="798" y="107"/>
                    </a:cubicBezTo>
                    <a:cubicBezTo>
                      <a:pt x="794" y="116"/>
                      <a:pt x="789" y="119"/>
                      <a:pt x="786" y="119"/>
                    </a:cubicBezTo>
                    <a:cubicBezTo>
                      <a:pt x="783" y="119"/>
                      <a:pt x="780" y="116"/>
                      <a:pt x="780" y="116"/>
                    </a:cubicBezTo>
                    <a:cubicBezTo>
                      <a:pt x="754" y="170"/>
                      <a:pt x="727" y="223"/>
                      <a:pt x="700" y="277"/>
                    </a:cubicBezTo>
                    <a:cubicBezTo>
                      <a:pt x="709" y="241"/>
                      <a:pt x="727" y="214"/>
                      <a:pt x="736" y="179"/>
                    </a:cubicBezTo>
                    <a:cubicBezTo>
                      <a:pt x="763" y="134"/>
                      <a:pt x="771" y="116"/>
                      <a:pt x="763" y="116"/>
                    </a:cubicBezTo>
                    <a:cubicBezTo>
                      <a:pt x="763" y="113"/>
                      <a:pt x="763" y="111"/>
                      <a:pt x="762" y="111"/>
                    </a:cubicBezTo>
                    <a:cubicBezTo>
                      <a:pt x="761" y="111"/>
                      <a:pt x="759" y="115"/>
                      <a:pt x="754" y="125"/>
                    </a:cubicBezTo>
                    <a:cubicBezTo>
                      <a:pt x="741" y="138"/>
                      <a:pt x="737" y="147"/>
                      <a:pt x="736" y="147"/>
                    </a:cubicBezTo>
                    <a:cubicBezTo>
                      <a:pt x="736" y="147"/>
                      <a:pt x="736" y="145"/>
                      <a:pt x="736" y="143"/>
                    </a:cubicBezTo>
                    <a:cubicBezTo>
                      <a:pt x="739" y="131"/>
                      <a:pt x="742" y="118"/>
                      <a:pt x="746" y="106"/>
                    </a:cubicBezTo>
                    <a:lnTo>
                      <a:pt x="746" y="106"/>
                    </a:lnTo>
                    <a:cubicBezTo>
                      <a:pt x="745" y="106"/>
                      <a:pt x="745" y="107"/>
                      <a:pt x="745" y="107"/>
                    </a:cubicBezTo>
                    <a:lnTo>
                      <a:pt x="745" y="99"/>
                    </a:lnTo>
                    <a:cubicBezTo>
                      <a:pt x="740" y="107"/>
                      <a:pt x="738" y="110"/>
                      <a:pt x="737" y="110"/>
                    </a:cubicBezTo>
                    <a:cubicBezTo>
                      <a:pt x="736" y="110"/>
                      <a:pt x="736" y="107"/>
                      <a:pt x="736" y="107"/>
                    </a:cubicBezTo>
                    <a:cubicBezTo>
                      <a:pt x="736" y="98"/>
                      <a:pt x="741" y="83"/>
                      <a:pt x="746" y="72"/>
                    </a:cubicBezTo>
                    <a:lnTo>
                      <a:pt x="746" y="72"/>
                    </a:lnTo>
                    <a:cubicBezTo>
                      <a:pt x="745" y="72"/>
                      <a:pt x="745" y="72"/>
                      <a:pt x="745" y="72"/>
                    </a:cubicBezTo>
                    <a:cubicBezTo>
                      <a:pt x="745" y="69"/>
                      <a:pt x="744" y="68"/>
                      <a:pt x="743" y="68"/>
                    </a:cubicBezTo>
                    <a:cubicBezTo>
                      <a:pt x="740" y="68"/>
                      <a:pt x="733" y="74"/>
                      <a:pt x="727" y="81"/>
                    </a:cubicBezTo>
                    <a:cubicBezTo>
                      <a:pt x="720" y="95"/>
                      <a:pt x="712" y="110"/>
                      <a:pt x="710" y="110"/>
                    </a:cubicBezTo>
                    <a:cubicBezTo>
                      <a:pt x="709" y="110"/>
                      <a:pt x="709" y="109"/>
                      <a:pt x="709" y="107"/>
                    </a:cubicBezTo>
                    <a:cubicBezTo>
                      <a:pt x="709" y="107"/>
                      <a:pt x="727" y="63"/>
                      <a:pt x="727" y="63"/>
                    </a:cubicBezTo>
                    <a:lnTo>
                      <a:pt x="727" y="63"/>
                    </a:lnTo>
                    <a:cubicBezTo>
                      <a:pt x="727" y="63"/>
                      <a:pt x="709" y="81"/>
                      <a:pt x="709" y="81"/>
                    </a:cubicBezTo>
                    <a:lnTo>
                      <a:pt x="700" y="81"/>
                    </a:lnTo>
                    <a:cubicBezTo>
                      <a:pt x="702" y="71"/>
                      <a:pt x="702" y="66"/>
                      <a:pt x="702" y="66"/>
                    </a:cubicBezTo>
                    <a:lnTo>
                      <a:pt x="702" y="66"/>
                    </a:lnTo>
                    <a:cubicBezTo>
                      <a:pt x="698" y="66"/>
                      <a:pt x="682" y="114"/>
                      <a:pt x="682" y="134"/>
                    </a:cubicBezTo>
                    <a:cubicBezTo>
                      <a:pt x="674" y="152"/>
                      <a:pt x="665" y="161"/>
                      <a:pt x="665" y="161"/>
                    </a:cubicBezTo>
                    <a:cubicBezTo>
                      <a:pt x="682" y="99"/>
                      <a:pt x="691" y="81"/>
                      <a:pt x="682" y="81"/>
                    </a:cubicBezTo>
                    <a:cubicBezTo>
                      <a:pt x="674" y="72"/>
                      <a:pt x="665" y="63"/>
                      <a:pt x="647" y="63"/>
                    </a:cubicBezTo>
                    <a:cubicBezTo>
                      <a:pt x="647" y="63"/>
                      <a:pt x="645" y="62"/>
                      <a:pt x="644" y="62"/>
                    </a:cubicBezTo>
                    <a:cubicBezTo>
                      <a:pt x="641" y="62"/>
                      <a:pt x="638" y="65"/>
                      <a:pt x="638" y="81"/>
                    </a:cubicBezTo>
                    <a:cubicBezTo>
                      <a:pt x="638" y="112"/>
                      <a:pt x="634" y="121"/>
                      <a:pt x="631" y="121"/>
                    </a:cubicBezTo>
                    <a:cubicBezTo>
                      <a:pt x="630" y="121"/>
                      <a:pt x="629" y="119"/>
                      <a:pt x="629" y="116"/>
                    </a:cubicBezTo>
                    <a:cubicBezTo>
                      <a:pt x="620" y="107"/>
                      <a:pt x="629" y="81"/>
                      <a:pt x="629" y="63"/>
                    </a:cubicBezTo>
                    <a:lnTo>
                      <a:pt x="629" y="54"/>
                    </a:lnTo>
                    <a:cubicBezTo>
                      <a:pt x="629" y="54"/>
                      <a:pt x="623" y="48"/>
                      <a:pt x="618" y="48"/>
                    </a:cubicBezTo>
                    <a:cubicBezTo>
                      <a:pt x="614" y="48"/>
                      <a:pt x="611" y="51"/>
                      <a:pt x="611" y="63"/>
                    </a:cubicBezTo>
                    <a:cubicBezTo>
                      <a:pt x="607" y="78"/>
                      <a:pt x="607" y="82"/>
                      <a:pt x="607" y="82"/>
                    </a:cubicBezTo>
                    <a:cubicBezTo>
                      <a:pt x="607" y="82"/>
                      <a:pt x="607" y="79"/>
                      <a:pt x="605" y="79"/>
                    </a:cubicBezTo>
                    <a:cubicBezTo>
                      <a:pt x="605" y="79"/>
                      <a:pt x="604" y="79"/>
                      <a:pt x="602" y="81"/>
                    </a:cubicBezTo>
                    <a:lnTo>
                      <a:pt x="593" y="125"/>
                    </a:lnTo>
                    <a:lnTo>
                      <a:pt x="593" y="90"/>
                    </a:lnTo>
                    <a:cubicBezTo>
                      <a:pt x="593" y="81"/>
                      <a:pt x="593" y="63"/>
                      <a:pt x="584" y="63"/>
                    </a:cubicBezTo>
                    <a:cubicBezTo>
                      <a:pt x="581" y="63"/>
                      <a:pt x="578" y="64"/>
                      <a:pt x="576" y="65"/>
                    </a:cubicBezTo>
                    <a:lnTo>
                      <a:pt x="576" y="65"/>
                    </a:lnTo>
                    <a:lnTo>
                      <a:pt x="576" y="18"/>
                    </a:lnTo>
                    <a:cubicBezTo>
                      <a:pt x="576" y="10"/>
                      <a:pt x="571" y="5"/>
                      <a:pt x="567" y="5"/>
                    </a:cubicBezTo>
                    <a:cubicBezTo>
                      <a:pt x="562" y="5"/>
                      <a:pt x="558" y="10"/>
                      <a:pt x="558" y="18"/>
                    </a:cubicBezTo>
                    <a:cubicBezTo>
                      <a:pt x="558" y="39"/>
                      <a:pt x="558" y="59"/>
                      <a:pt x="558" y="72"/>
                    </a:cubicBezTo>
                    <a:cubicBezTo>
                      <a:pt x="550" y="57"/>
                      <a:pt x="543" y="43"/>
                      <a:pt x="536" y="43"/>
                    </a:cubicBezTo>
                    <a:cubicBezTo>
                      <a:pt x="534" y="43"/>
                      <a:pt x="533" y="43"/>
                      <a:pt x="531" y="45"/>
                    </a:cubicBezTo>
                    <a:cubicBezTo>
                      <a:pt x="531" y="53"/>
                      <a:pt x="531" y="100"/>
                      <a:pt x="531" y="107"/>
                    </a:cubicBezTo>
                    <a:cubicBezTo>
                      <a:pt x="531" y="99"/>
                      <a:pt x="522" y="10"/>
                      <a:pt x="513" y="1"/>
                    </a:cubicBezTo>
                    <a:close/>
                    <a:moveTo>
                      <a:pt x="754" y="1230"/>
                    </a:moveTo>
                    <a:cubicBezTo>
                      <a:pt x="754" y="1231"/>
                      <a:pt x="754" y="1234"/>
                      <a:pt x="754" y="1239"/>
                    </a:cubicBezTo>
                    <a:cubicBezTo>
                      <a:pt x="759" y="1255"/>
                      <a:pt x="761" y="1258"/>
                      <a:pt x="764" y="1258"/>
                    </a:cubicBezTo>
                    <a:cubicBezTo>
                      <a:pt x="766" y="1258"/>
                      <a:pt x="768" y="1257"/>
                      <a:pt x="771" y="1257"/>
                    </a:cubicBezTo>
                    <a:cubicBezTo>
                      <a:pt x="763" y="1230"/>
                      <a:pt x="763" y="1230"/>
                      <a:pt x="754" y="123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1063;p41"/>
              <p:cNvSpPr/>
              <p:nvPr/>
            </p:nvSpPr>
            <p:spPr>
              <a:xfrm>
                <a:off x="1800975" y="2588175"/>
                <a:ext cx="92450" cy="9302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721" extrusionOk="0">
                    <a:moveTo>
                      <a:pt x="1277" y="241"/>
                    </a:moveTo>
                    <a:cubicBezTo>
                      <a:pt x="1282" y="241"/>
                      <a:pt x="1287" y="247"/>
                      <a:pt x="1292" y="271"/>
                    </a:cubicBezTo>
                    <a:lnTo>
                      <a:pt x="1283" y="271"/>
                    </a:lnTo>
                    <a:lnTo>
                      <a:pt x="1265" y="245"/>
                    </a:lnTo>
                    <a:cubicBezTo>
                      <a:pt x="1269" y="245"/>
                      <a:pt x="1273" y="241"/>
                      <a:pt x="1277" y="241"/>
                    </a:cubicBezTo>
                    <a:close/>
                    <a:moveTo>
                      <a:pt x="968" y="319"/>
                    </a:moveTo>
                    <a:lnTo>
                      <a:pt x="968" y="319"/>
                    </a:lnTo>
                    <a:cubicBezTo>
                      <a:pt x="976" y="329"/>
                      <a:pt x="985" y="338"/>
                      <a:pt x="980" y="343"/>
                    </a:cubicBezTo>
                    <a:cubicBezTo>
                      <a:pt x="976" y="334"/>
                      <a:pt x="972" y="326"/>
                      <a:pt x="968" y="319"/>
                    </a:cubicBezTo>
                    <a:close/>
                    <a:moveTo>
                      <a:pt x="1444" y="298"/>
                    </a:moveTo>
                    <a:cubicBezTo>
                      <a:pt x="1426" y="298"/>
                      <a:pt x="1444" y="352"/>
                      <a:pt x="1453" y="352"/>
                    </a:cubicBezTo>
                    <a:cubicBezTo>
                      <a:pt x="1461" y="352"/>
                      <a:pt x="1453" y="298"/>
                      <a:pt x="1444" y="298"/>
                    </a:cubicBezTo>
                    <a:close/>
                    <a:moveTo>
                      <a:pt x="2450" y="316"/>
                    </a:moveTo>
                    <a:lnTo>
                      <a:pt x="2477" y="325"/>
                    </a:lnTo>
                    <a:cubicBezTo>
                      <a:pt x="2459" y="352"/>
                      <a:pt x="2459" y="352"/>
                      <a:pt x="2450" y="352"/>
                    </a:cubicBezTo>
                    <a:cubicBezTo>
                      <a:pt x="2441" y="352"/>
                      <a:pt x="2432" y="352"/>
                      <a:pt x="2450" y="325"/>
                    </a:cubicBezTo>
                    <a:lnTo>
                      <a:pt x="2450" y="316"/>
                    </a:lnTo>
                    <a:close/>
                    <a:moveTo>
                      <a:pt x="1408" y="334"/>
                    </a:moveTo>
                    <a:cubicBezTo>
                      <a:pt x="1392" y="334"/>
                      <a:pt x="1390" y="356"/>
                      <a:pt x="1410" y="387"/>
                    </a:cubicBezTo>
                    <a:lnTo>
                      <a:pt x="1410" y="387"/>
                    </a:lnTo>
                    <a:cubicBezTo>
                      <a:pt x="1415" y="365"/>
                      <a:pt x="1408" y="349"/>
                      <a:pt x="1408" y="334"/>
                    </a:cubicBezTo>
                    <a:close/>
                    <a:moveTo>
                      <a:pt x="1410" y="387"/>
                    </a:moveTo>
                    <a:cubicBezTo>
                      <a:pt x="1410" y="390"/>
                      <a:pt x="1409" y="393"/>
                      <a:pt x="1408" y="396"/>
                    </a:cubicBezTo>
                    <a:lnTo>
                      <a:pt x="1417" y="396"/>
                    </a:lnTo>
                    <a:cubicBezTo>
                      <a:pt x="1415" y="393"/>
                      <a:pt x="1412" y="390"/>
                      <a:pt x="1410" y="387"/>
                    </a:cubicBezTo>
                    <a:close/>
                    <a:moveTo>
                      <a:pt x="2815" y="432"/>
                    </a:moveTo>
                    <a:cubicBezTo>
                      <a:pt x="2807" y="448"/>
                      <a:pt x="2785" y="478"/>
                      <a:pt x="2781" y="478"/>
                    </a:cubicBezTo>
                    <a:cubicBezTo>
                      <a:pt x="2780" y="478"/>
                      <a:pt x="2780" y="477"/>
                      <a:pt x="2780" y="476"/>
                    </a:cubicBezTo>
                    <a:cubicBezTo>
                      <a:pt x="2780" y="476"/>
                      <a:pt x="2780" y="476"/>
                      <a:pt x="2780" y="476"/>
                    </a:cubicBezTo>
                    <a:lnTo>
                      <a:pt x="2780" y="476"/>
                    </a:lnTo>
                    <a:cubicBezTo>
                      <a:pt x="2774" y="482"/>
                      <a:pt x="2771" y="484"/>
                      <a:pt x="2769" y="484"/>
                    </a:cubicBezTo>
                    <a:cubicBezTo>
                      <a:pt x="2763" y="484"/>
                      <a:pt x="2767" y="471"/>
                      <a:pt x="2780" y="459"/>
                    </a:cubicBezTo>
                    <a:lnTo>
                      <a:pt x="2815" y="432"/>
                    </a:lnTo>
                    <a:close/>
                    <a:moveTo>
                      <a:pt x="2205" y="483"/>
                    </a:moveTo>
                    <a:cubicBezTo>
                      <a:pt x="2203" y="483"/>
                      <a:pt x="2201" y="485"/>
                      <a:pt x="2201" y="494"/>
                    </a:cubicBezTo>
                    <a:cubicBezTo>
                      <a:pt x="2201" y="510"/>
                      <a:pt x="2204" y="513"/>
                      <a:pt x="2206" y="513"/>
                    </a:cubicBezTo>
                    <a:cubicBezTo>
                      <a:pt x="2208" y="513"/>
                      <a:pt x="2210" y="512"/>
                      <a:pt x="2210" y="512"/>
                    </a:cubicBezTo>
                    <a:cubicBezTo>
                      <a:pt x="2219" y="494"/>
                      <a:pt x="2219" y="485"/>
                      <a:pt x="2210" y="485"/>
                    </a:cubicBezTo>
                    <a:cubicBezTo>
                      <a:pt x="2210" y="485"/>
                      <a:pt x="2207" y="483"/>
                      <a:pt x="2205" y="483"/>
                    </a:cubicBezTo>
                    <a:close/>
                    <a:moveTo>
                      <a:pt x="893" y="575"/>
                    </a:moveTo>
                    <a:cubicBezTo>
                      <a:pt x="896" y="579"/>
                      <a:pt x="899" y="582"/>
                      <a:pt x="900" y="583"/>
                    </a:cubicBezTo>
                    <a:cubicBezTo>
                      <a:pt x="898" y="580"/>
                      <a:pt x="895" y="578"/>
                      <a:pt x="893" y="575"/>
                    </a:cubicBezTo>
                    <a:close/>
                    <a:moveTo>
                      <a:pt x="3029" y="583"/>
                    </a:moveTo>
                    <a:cubicBezTo>
                      <a:pt x="3045" y="591"/>
                      <a:pt x="3010" y="629"/>
                      <a:pt x="2997" y="629"/>
                    </a:cubicBezTo>
                    <a:cubicBezTo>
                      <a:pt x="2995" y="629"/>
                      <a:pt x="2994" y="629"/>
                      <a:pt x="2993" y="628"/>
                    </a:cubicBezTo>
                    <a:cubicBezTo>
                      <a:pt x="2985" y="619"/>
                      <a:pt x="3011" y="583"/>
                      <a:pt x="3029" y="583"/>
                    </a:cubicBezTo>
                    <a:close/>
                    <a:moveTo>
                      <a:pt x="446" y="681"/>
                    </a:moveTo>
                    <a:cubicBezTo>
                      <a:pt x="448" y="683"/>
                      <a:pt x="449" y="684"/>
                      <a:pt x="451" y="685"/>
                    </a:cubicBezTo>
                    <a:lnTo>
                      <a:pt x="451" y="685"/>
                    </a:lnTo>
                    <a:cubicBezTo>
                      <a:pt x="449" y="684"/>
                      <a:pt x="448" y="683"/>
                      <a:pt x="446" y="681"/>
                    </a:cubicBezTo>
                    <a:close/>
                    <a:moveTo>
                      <a:pt x="170" y="1029"/>
                    </a:moveTo>
                    <a:lnTo>
                      <a:pt x="170" y="1037"/>
                    </a:lnTo>
                    <a:lnTo>
                      <a:pt x="179" y="1064"/>
                    </a:lnTo>
                    <a:cubicBezTo>
                      <a:pt x="223" y="1064"/>
                      <a:pt x="214" y="1064"/>
                      <a:pt x="170" y="1029"/>
                    </a:cubicBezTo>
                    <a:close/>
                    <a:moveTo>
                      <a:pt x="3599" y="1198"/>
                    </a:moveTo>
                    <a:cubicBezTo>
                      <a:pt x="3593" y="1200"/>
                      <a:pt x="3588" y="1201"/>
                      <a:pt x="3583" y="1203"/>
                    </a:cubicBezTo>
                    <a:lnTo>
                      <a:pt x="3583" y="1203"/>
                    </a:lnTo>
                    <a:cubicBezTo>
                      <a:pt x="3587" y="1202"/>
                      <a:pt x="3593" y="1200"/>
                      <a:pt x="3599" y="1198"/>
                    </a:cubicBezTo>
                    <a:close/>
                    <a:moveTo>
                      <a:pt x="554" y="586"/>
                    </a:moveTo>
                    <a:cubicBezTo>
                      <a:pt x="550" y="586"/>
                      <a:pt x="548" y="588"/>
                      <a:pt x="553" y="592"/>
                    </a:cubicBezTo>
                    <a:cubicBezTo>
                      <a:pt x="566" y="605"/>
                      <a:pt x="565" y="613"/>
                      <a:pt x="556" y="613"/>
                    </a:cubicBezTo>
                    <a:cubicBezTo>
                      <a:pt x="553" y="613"/>
                      <a:pt x="549" y="612"/>
                      <a:pt x="544" y="610"/>
                    </a:cubicBezTo>
                    <a:cubicBezTo>
                      <a:pt x="537" y="610"/>
                      <a:pt x="527" y="609"/>
                      <a:pt x="518" y="609"/>
                    </a:cubicBezTo>
                    <a:cubicBezTo>
                      <a:pt x="505" y="609"/>
                      <a:pt x="494" y="612"/>
                      <a:pt x="499" y="628"/>
                    </a:cubicBezTo>
                    <a:cubicBezTo>
                      <a:pt x="506" y="648"/>
                      <a:pt x="518" y="658"/>
                      <a:pt x="508" y="658"/>
                    </a:cubicBezTo>
                    <a:cubicBezTo>
                      <a:pt x="505" y="658"/>
                      <a:pt x="499" y="657"/>
                      <a:pt x="491" y="654"/>
                    </a:cubicBezTo>
                    <a:lnTo>
                      <a:pt x="491" y="654"/>
                    </a:lnTo>
                    <a:cubicBezTo>
                      <a:pt x="478" y="661"/>
                      <a:pt x="497" y="705"/>
                      <a:pt x="482" y="705"/>
                    </a:cubicBezTo>
                    <a:cubicBezTo>
                      <a:pt x="477" y="705"/>
                      <a:pt x="467" y="699"/>
                      <a:pt x="451" y="685"/>
                    </a:cubicBezTo>
                    <a:lnTo>
                      <a:pt x="451" y="685"/>
                    </a:lnTo>
                    <a:cubicBezTo>
                      <a:pt x="495" y="725"/>
                      <a:pt x="437" y="717"/>
                      <a:pt x="437" y="735"/>
                    </a:cubicBezTo>
                    <a:cubicBezTo>
                      <a:pt x="437" y="752"/>
                      <a:pt x="464" y="761"/>
                      <a:pt x="473" y="788"/>
                    </a:cubicBezTo>
                    <a:cubicBezTo>
                      <a:pt x="477" y="792"/>
                      <a:pt x="477" y="794"/>
                      <a:pt x="475" y="794"/>
                    </a:cubicBezTo>
                    <a:cubicBezTo>
                      <a:pt x="468" y="794"/>
                      <a:pt x="435" y="775"/>
                      <a:pt x="428" y="761"/>
                    </a:cubicBezTo>
                    <a:cubicBezTo>
                      <a:pt x="408" y="746"/>
                      <a:pt x="397" y="740"/>
                      <a:pt x="391" y="740"/>
                    </a:cubicBezTo>
                    <a:cubicBezTo>
                      <a:pt x="378" y="740"/>
                      <a:pt x="399" y="775"/>
                      <a:pt x="393" y="788"/>
                    </a:cubicBezTo>
                    <a:cubicBezTo>
                      <a:pt x="393" y="801"/>
                      <a:pt x="366" y="813"/>
                      <a:pt x="347" y="816"/>
                    </a:cubicBezTo>
                    <a:lnTo>
                      <a:pt x="347" y="816"/>
                    </a:lnTo>
                    <a:cubicBezTo>
                      <a:pt x="346" y="816"/>
                      <a:pt x="344" y="815"/>
                      <a:pt x="343" y="815"/>
                    </a:cubicBezTo>
                    <a:cubicBezTo>
                      <a:pt x="341" y="815"/>
                      <a:pt x="339" y="817"/>
                      <a:pt x="337" y="817"/>
                    </a:cubicBezTo>
                    <a:lnTo>
                      <a:pt x="337" y="817"/>
                    </a:lnTo>
                    <a:cubicBezTo>
                      <a:pt x="334" y="817"/>
                      <a:pt x="332" y="816"/>
                      <a:pt x="330" y="815"/>
                    </a:cubicBezTo>
                    <a:lnTo>
                      <a:pt x="330" y="815"/>
                    </a:lnTo>
                    <a:cubicBezTo>
                      <a:pt x="332" y="817"/>
                      <a:pt x="334" y="817"/>
                      <a:pt x="335" y="817"/>
                    </a:cubicBezTo>
                    <a:cubicBezTo>
                      <a:pt x="336" y="817"/>
                      <a:pt x="337" y="817"/>
                      <a:pt x="337" y="817"/>
                    </a:cubicBezTo>
                    <a:lnTo>
                      <a:pt x="337" y="817"/>
                    </a:lnTo>
                    <a:cubicBezTo>
                      <a:pt x="338" y="817"/>
                      <a:pt x="338" y="817"/>
                      <a:pt x="339" y="817"/>
                    </a:cubicBezTo>
                    <a:cubicBezTo>
                      <a:pt x="341" y="817"/>
                      <a:pt x="344" y="817"/>
                      <a:pt x="347" y="816"/>
                    </a:cubicBezTo>
                    <a:lnTo>
                      <a:pt x="347" y="816"/>
                    </a:lnTo>
                    <a:cubicBezTo>
                      <a:pt x="350" y="817"/>
                      <a:pt x="353" y="820"/>
                      <a:pt x="357" y="824"/>
                    </a:cubicBezTo>
                    <a:cubicBezTo>
                      <a:pt x="375" y="850"/>
                      <a:pt x="357" y="842"/>
                      <a:pt x="357" y="850"/>
                    </a:cubicBezTo>
                    <a:cubicBezTo>
                      <a:pt x="357" y="850"/>
                      <a:pt x="351" y="862"/>
                      <a:pt x="340" y="862"/>
                    </a:cubicBezTo>
                    <a:cubicBezTo>
                      <a:pt x="337" y="862"/>
                      <a:pt x="334" y="861"/>
                      <a:pt x="330" y="859"/>
                    </a:cubicBezTo>
                    <a:cubicBezTo>
                      <a:pt x="315" y="854"/>
                      <a:pt x="302" y="849"/>
                      <a:pt x="296" y="849"/>
                    </a:cubicBezTo>
                    <a:cubicBezTo>
                      <a:pt x="292" y="849"/>
                      <a:pt x="291" y="852"/>
                      <a:pt x="295" y="859"/>
                    </a:cubicBezTo>
                    <a:cubicBezTo>
                      <a:pt x="304" y="877"/>
                      <a:pt x="330" y="895"/>
                      <a:pt x="339" y="913"/>
                    </a:cubicBezTo>
                    <a:cubicBezTo>
                      <a:pt x="339" y="922"/>
                      <a:pt x="295" y="922"/>
                      <a:pt x="277" y="922"/>
                    </a:cubicBezTo>
                    <a:cubicBezTo>
                      <a:pt x="268" y="922"/>
                      <a:pt x="250" y="931"/>
                      <a:pt x="241" y="939"/>
                    </a:cubicBezTo>
                    <a:cubicBezTo>
                      <a:pt x="232" y="957"/>
                      <a:pt x="232" y="975"/>
                      <a:pt x="241" y="993"/>
                    </a:cubicBezTo>
                    <a:cubicBezTo>
                      <a:pt x="241" y="1002"/>
                      <a:pt x="277" y="1029"/>
                      <a:pt x="277" y="1037"/>
                    </a:cubicBezTo>
                    <a:cubicBezTo>
                      <a:pt x="259" y="1029"/>
                      <a:pt x="241" y="1011"/>
                      <a:pt x="223" y="1002"/>
                    </a:cubicBezTo>
                    <a:cubicBezTo>
                      <a:pt x="221" y="1001"/>
                      <a:pt x="219" y="1000"/>
                      <a:pt x="216" y="1000"/>
                    </a:cubicBezTo>
                    <a:cubicBezTo>
                      <a:pt x="203" y="1000"/>
                      <a:pt x="198" y="1021"/>
                      <a:pt x="206" y="1029"/>
                    </a:cubicBezTo>
                    <a:cubicBezTo>
                      <a:pt x="206" y="1037"/>
                      <a:pt x="232" y="1046"/>
                      <a:pt x="232" y="1064"/>
                    </a:cubicBezTo>
                    <a:cubicBezTo>
                      <a:pt x="232" y="1073"/>
                      <a:pt x="223" y="1082"/>
                      <a:pt x="214" y="1082"/>
                    </a:cubicBezTo>
                    <a:cubicBezTo>
                      <a:pt x="203" y="1085"/>
                      <a:pt x="190" y="1085"/>
                      <a:pt x="178" y="1085"/>
                    </a:cubicBezTo>
                    <a:lnTo>
                      <a:pt x="178" y="1085"/>
                    </a:lnTo>
                    <a:cubicBezTo>
                      <a:pt x="156" y="1085"/>
                      <a:pt x="140" y="1085"/>
                      <a:pt x="152" y="1109"/>
                    </a:cubicBezTo>
                    <a:cubicBezTo>
                      <a:pt x="179" y="1135"/>
                      <a:pt x="170" y="1144"/>
                      <a:pt x="161" y="1153"/>
                    </a:cubicBezTo>
                    <a:cubicBezTo>
                      <a:pt x="161" y="1171"/>
                      <a:pt x="214" y="1189"/>
                      <a:pt x="206" y="1198"/>
                    </a:cubicBezTo>
                    <a:cubicBezTo>
                      <a:pt x="191" y="1198"/>
                      <a:pt x="149" y="1175"/>
                      <a:pt x="141" y="1175"/>
                    </a:cubicBezTo>
                    <a:cubicBezTo>
                      <a:pt x="139" y="1175"/>
                      <a:pt x="140" y="1176"/>
                      <a:pt x="143" y="1180"/>
                    </a:cubicBezTo>
                    <a:cubicBezTo>
                      <a:pt x="156" y="1192"/>
                      <a:pt x="168" y="1205"/>
                      <a:pt x="180" y="1214"/>
                    </a:cubicBezTo>
                    <a:lnTo>
                      <a:pt x="180" y="1214"/>
                    </a:lnTo>
                    <a:cubicBezTo>
                      <a:pt x="177" y="1213"/>
                      <a:pt x="174" y="1212"/>
                      <a:pt x="172" y="1212"/>
                    </a:cubicBezTo>
                    <a:cubicBezTo>
                      <a:pt x="155" y="1212"/>
                      <a:pt x="159" y="1242"/>
                      <a:pt x="152" y="1242"/>
                    </a:cubicBezTo>
                    <a:cubicBezTo>
                      <a:pt x="151" y="1244"/>
                      <a:pt x="149" y="1244"/>
                      <a:pt x="146" y="1244"/>
                    </a:cubicBezTo>
                    <a:cubicBezTo>
                      <a:pt x="135" y="1244"/>
                      <a:pt x="117" y="1236"/>
                      <a:pt x="106" y="1236"/>
                    </a:cubicBezTo>
                    <a:cubicBezTo>
                      <a:pt x="102" y="1236"/>
                      <a:pt x="99" y="1238"/>
                      <a:pt x="99" y="1242"/>
                    </a:cubicBezTo>
                    <a:cubicBezTo>
                      <a:pt x="91" y="1257"/>
                      <a:pt x="184" y="1291"/>
                      <a:pt x="219" y="1291"/>
                    </a:cubicBezTo>
                    <a:cubicBezTo>
                      <a:pt x="226" y="1291"/>
                      <a:pt x="231" y="1290"/>
                      <a:pt x="232" y="1287"/>
                    </a:cubicBezTo>
                    <a:lnTo>
                      <a:pt x="232" y="1305"/>
                    </a:lnTo>
                    <a:cubicBezTo>
                      <a:pt x="232" y="1312"/>
                      <a:pt x="261" y="1336"/>
                      <a:pt x="286" y="1336"/>
                    </a:cubicBezTo>
                    <a:cubicBezTo>
                      <a:pt x="292" y="1336"/>
                      <a:pt x="298" y="1335"/>
                      <a:pt x="304" y="1331"/>
                    </a:cubicBezTo>
                    <a:lnTo>
                      <a:pt x="295" y="1323"/>
                    </a:lnTo>
                    <a:cubicBezTo>
                      <a:pt x="304" y="1314"/>
                      <a:pt x="304" y="1305"/>
                      <a:pt x="304" y="1287"/>
                    </a:cubicBezTo>
                    <a:cubicBezTo>
                      <a:pt x="304" y="1278"/>
                      <a:pt x="295" y="1269"/>
                      <a:pt x="268" y="1242"/>
                    </a:cubicBezTo>
                    <a:cubicBezTo>
                      <a:pt x="244" y="1226"/>
                      <a:pt x="278" y="1225"/>
                      <a:pt x="238" y="1205"/>
                    </a:cubicBezTo>
                    <a:lnTo>
                      <a:pt x="238" y="1205"/>
                    </a:lnTo>
                    <a:cubicBezTo>
                      <a:pt x="245" y="1207"/>
                      <a:pt x="252" y="1208"/>
                      <a:pt x="260" y="1208"/>
                    </a:cubicBezTo>
                    <a:cubicBezTo>
                      <a:pt x="281" y="1208"/>
                      <a:pt x="305" y="1200"/>
                      <a:pt x="321" y="1189"/>
                    </a:cubicBezTo>
                    <a:cubicBezTo>
                      <a:pt x="328" y="1183"/>
                      <a:pt x="334" y="1176"/>
                      <a:pt x="343" y="1176"/>
                    </a:cubicBezTo>
                    <a:cubicBezTo>
                      <a:pt x="347" y="1176"/>
                      <a:pt x="352" y="1177"/>
                      <a:pt x="357" y="1180"/>
                    </a:cubicBezTo>
                    <a:cubicBezTo>
                      <a:pt x="376" y="1186"/>
                      <a:pt x="395" y="1193"/>
                      <a:pt x="404" y="1193"/>
                    </a:cubicBezTo>
                    <a:cubicBezTo>
                      <a:pt x="408" y="1193"/>
                      <a:pt x="410" y="1192"/>
                      <a:pt x="410" y="1189"/>
                    </a:cubicBezTo>
                    <a:lnTo>
                      <a:pt x="366" y="1162"/>
                    </a:lnTo>
                    <a:cubicBezTo>
                      <a:pt x="366" y="1157"/>
                      <a:pt x="369" y="1156"/>
                      <a:pt x="374" y="1156"/>
                    </a:cubicBezTo>
                    <a:cubicBezTo>
                      <a:pt x="382" y="1156"/>
                      <a:pt x="393" y="1160"/>
                      <a:pt x="399" y="1160"/>
                    </a:cubicBezTo>
                    <a:cubicBezTo>
                      <a:pt x="402" y="1160"/>
                      <a:pt x="404" y="1158"/>
                      <a:pt x="401" y="1153"/>
                    </a:cubicBezTo>
                    <a:cubicBezTo>
                      <a:pt x="393" y="1127"/>
                      <a:pt x="375" y="1109"/>
                      <a:pt x="357" y="1091"/>
                    </a:cubicBezTo>
                    <a:cubicBezTo>
                      <a:pt x="348" y="1082"/>
                      <a:pt x="339" y="1082"/>
                      <a:pt x="339" y="1073"/>
                    </a:cubicBezTo>
                    <a:cubicBezTo>
                      <a:pt x="348" y="1064"/>
                      <a:pt x="357" y="1064"/>
                      <a:pt x="366" y="1064"/>
                    </a:cubicBezTo>
                    <a:cubicBezTo>
                      <a:pt x="393" y="1064"/>
                      <a:pt x="428" y="1064"/>
                      <a:pt x="410" y="1046"/>
                    </a:cubicBezTo>
                    <a:cubicBezTo>
                      <a:pt x="393" y="1029"/>
                      <a:pt x="393" y="1002"/>
                      <a:pt x="410" y="993"/>
                    </a:cubicBezTo>
                    <a:cubicBezTo>
                      <a:pt x="432" y="993"/>
                      <a:pt x="465" y="1016"/>
                      <a:pt x="468" y="1016"/>
                    </a:cubicBezTo>
                    <a:cubicBezTo>
                      <a:pt x="468" y="1016"/>
                      <a:pt x="467" y="1014"/>
                      <a:pt x="464" y="1011"/>
                    </a:cubicBezTo>
                    <a:cubicBezTo>
                      <a:pt x="446" y="975"/>
                      <a:pt x="375" y="966"/>
                      <a:pt x="393" y="948"/>
                    </a:cubicBezTo>
                    <a:cubicBezTo>
                      <a:pt x="395" y="945"/>
                      <a:pt x="398" y="944"/>
                      <a:pt x="402" y="944"/>
                    </a:cubicBezTo>
                    <a:cubicBezTo>
                      <a:pt x="425" y="944"/>
                      <a:pt x="476" y="998"/>
                      <a:pt x="499" y="998"/>
                    </a:cubicBezTo>
                    <a:cubicBezTo>
                      <a:pt x="503" y="998"/>
                      <a:pt x="506" y="996"/>
                      <a:pt x="508" y="993"/>
                    </a:cubicBezTo>
                    <a:cubicBezTo>
                      <a:pt x="517" y="975"/>
                      <a:pt x="464" y="966"/>
                      <a:pt x="464" y="957"/>
                    </a:cubicBezTo>
                    <a:cubicBezTo>
                      <a:pt x="455" y="939"/>
                      <a:pt x="482" y="922"/>
                      <a:pt x="499" y="913"/>
                    </a:cubicBezTo>
                    <a:cubicBezTo>
                      <a:pt x="526" y="904"/>
                      <a:pt x="597" y="895"/>
                      <a:pt x="597" y="859"/>
                    </a:cubicBezTo>
                    <a:cubicBezTo>
                      <a:pt x="597" y="850"/>
                      <a:pt x="580" y="833"/>
                      <a:pt x="571" y="815"/>
                    </a:cubicBezTo>
                    <a:cubicBezTo>
                      <a:pt x="562" y="800"/>
                      <a:pt x="561" y="795"/>
                      <a:pt x="564" y="795"/>
                    </a:cubicBezTo>
                    <a:cubicBezTo>
                      <a:pt x="569" y="795"/>
                      <a:pt x="591" y="818"/>
                      <a:pt x="597" y="824"/>
                    </a:cubicBezTo>
                    <a:cubicBezTo>
                      <a:pt x="599" y="825"/>
                      <a:pt x="601" y="825"/>
                      <a:pt x="603" y="825"/>
                    </a:cubicBezTo>
                    <a:cubicBezTo>
                      <a:pt x="615" y="825"/>
                      <a:pt x="613" y="796"/>
                      <a:pt x="597" y="788"/>
                    </a:cubicBezTo>
                    <a:cubicBezTo>
                      <a:pt x="581" y="764"/>
                      <a:pt x="576" y="754"/>
                      <a:pt x="579" y="754"/>
                    </a:cubicBezTo>
                    <a:cubicBezTo>
                      <a:pt x="583" y="754"/>
                      <a:pt x="600" y="769"/>
                      <a:pt x="624" y="788"/>
                    </a:cubicBezTo>
                    <a:cubicBezTo>
                      <a:pt x="597" y="752"/>
                      <a:pt x="571" y="726"/>
                      <a:pt x="544" y="699"/>
                    </a:cubicBezTo>
                    <a:cubicBezTo>
                      <a:pt x="553" y="699"/>
                      <a:pt x="597" y="735"/>
                      <a:pt x="606" y="744"/>
                    </a:cubicBezTo>
                    <a:cubicBezTo>
                      <a:pt x="610" y="745"/>
                      <a:pt x="612" y="746"/>
                      <a:pt x="615" y="746"/>
                    </a:cubicBezTo>
                    <a:cubicBezTo>
                      <a:pt x="624" y="746"/>
                      <a:pt x="624" y="733"/>
                      <a:pt x="624" y="726"/>
                    </a:cubicBezTo>
                    <a:cubicBezTo>
                      <a:pt x="624" y="719"/>
                      <a:pt x="624" y="686"/>
                      <a:pt x="637" y="686"/>
                    </a:cubicBezTo>
                    <a:cubicBezTo>
                      <a:pt x="642" y="686"/>
                      <a:pt x="649" y="692"/>
                      <a:pt x="660" y="708"/>
                    </a:cubicBezTo>
                    <a:cubicBezTo>
                      <a:pt x="671" y="721"/>
                      <a:pt x="677" y="726"/>
                      <a:pt x="681" y="726"/>
                    </a:cubicBezTo>
                    <a:cubicBezTo>
                      <a:pt x="693" y="726"/>
                      <a:pt x="678" y="679"/>
                      <a:pt x="678" y="672"/>
                    </a:cubicBezTo>
                    <a:cubicBezTo>
                      <a:pt x="678" y="672"/>
                      <a:pt x="678" y="672"/>
                      <a:pt x="678" y="672"/>
                    </a:cubicBezTo>
                    <a:cubicBezTo>
                      <a:pt x="684" y="672"/>
                      <a:pt x="747" y="732"/>
                      <a:pt x="764" y="732"/>
                    </a:cubicBezTo>
                    <a:cubicBezTo>
                      <a:pt x="769" y="732"/>
                      <a:pt x="770" y="728"/>
                      <a:pt x="767" y="717"/>
                    </a:cubicBezTo>
                    <a:cubicBezTo>
                      <a:pt x="713" y="672"/>
                      <a:pt x="660" y="637"/>
                      <a:pt x="606" y="601"/>
                    </a:cubicBezTo>
                    <a:cubicBezTo>
                      <a:pt x="606" y="601"/>
                      <a:pt x="566" y="586"/>
                      <a:pt x="554" y="586"/>
                    </a:cubicBezTo>
                    <a:close/>
                    <a:moveTo>
                      <a:pt x="173" y="1413"/>
                    </a:moveTo>
                    <a:cubicBezTo>
                      <a:pt x="189" y="1413"/>
                      <a:pt x="214" y="1423"/>
                      <a:pt x="214" y="1429"/>
                    </a:cubicBezTo>
                    <a:cubicBezTo>
                      <a:pt x="204" y="1435"/>
                      <a:pt x="188" y="1440"/>
                      <a:pt x="176" y="1440"/>
                    </a:cubicBezTo>
                    <a:cubicBezTo>
                      <a:pt x="167" y="1440"/>
                      <a:pt x="161" y="1437"/>
                      <a:pt x="161" y="1429"/>
                    </a:cubicBezTo>
                    <a:lnTo>
                      <a:pt x="161" y="1420"/>
                    </a:lnTo>
                    <a:cubicBezTo>
                      <a:pt x="161" y="1415"/>
                      <a:pt x="166" y="1413"/>
                      <a:pt x="173" y="1413"/>
                    </a:cubicBezTo>
                    <a:close/>
                    <a:moveTo>
                      <a:pt x="18" y="1527"/>
                    </a:moveTo>
                    <a:cubicBezTo>
                      <a:pt x="20" y="1527"/>
                      <a:pt x="21" y="1528"/>
                      <a:pt x="23" y="1528"/>
                    </a:cubicBezTo>
                    <a:lnTo>
                      <a:pt x="23" y="1528"/>
                    </a:lnTo>
                    <a:cubicBezTo>
                      <a:pt x="22" y="1528"/>
                      <a:pt x="20" y="1527"/>
                      <a:pt x="18" y="1527"/>
                    </a:cubicBezTo>
                    <a:close/>
                    <a:moveTo>
                      <a:pt x="3670" y="1661"/>
                    </a:moveTo>
                    <a:cubicBezTo>
                      <a:pt x="3582" y="1674"/>
                      <a:pt x="3619" y="1686"/>
                      <a:pt x="3648" y="1686"/>
                    </a:cubicBezTo>
                    <a:cubicBezTo>
                      <a:pt x="3660" y="1686"/>
                      <a:pt x="3670" y="1684"/>
                      <a:pt x="3670" y="1679"/>
                    </a:cubicBezTo>
                    <a:cubicBezTo>
                      <a:pt x="3679" y="1670"/>
                      <a:pt x="3670" y="1670"/>
                      <a:pt x="3670" y="1661"/>
                    </a:cubicBezTo>
                    <a:close/>
                    <a:moveTo>
                      <a:pt x="189" y="1746"/>
                    </a:moveTo>
                    <a:cubicBezTo>
                      <a:pt x="224" y="1746"/>
                      <a:pt x="264" y="1753"/>
                      <a:pt x="232" y="1759"/>
                    </a:cubicBezTo>
                    <a:cubicBezTo>
                      <a:pt x="214" y="1768"/>
                      <a:pt x="197" y="1777"/>
                      <a:pt x="179" y="1777"/>
                    </a:cubicBezTo>
                    <a:lnTo>
                      <a:pt x="179" y="1768"/>
                    </a:lnTo>
                    <a:cubicBezTo>
                      <a:pt x="143" y="1768"/>
                      <a:pt x="125" y="1750"/>
                      <a:pt x="152" y="1750"/>
                    </a:cubicBezTo>
                    <a:cubicBezTo>
                      <a:pt x="160" y="1747"/>
                      <a:pt x="174" y="1746"/>
                      <a:pt x="189" y="1746"/>
                    </a:cubicBezTo>
                    <a:close/>
                    <a:moveTo>
                      <a:pt x="3501" y="1919"/>
                    </a:moveTo>
                    <a:cubicBezTo>
                      <a:pt x="3501" y="1937"/>
                      <a:pt x="3483" y="1937"/>
                      <a:pt x="3439" y="1937"/>
                    </a:cubicBezTo>
                    <a:lnTo>
                      <a:pt x="3439" y="1928"/>
                    </a:lnTo>
                    <a:lnTo>
                      <a:pt x="3492" y="1928"/>
                    </a:lnTo>
                    <a:lnTo>
                      <a:pt x="3501" y="1919"/>
                    </a:lnTo>
                    <a:close/>
                    <a:moveTo>
                      <a:pt x="262" y="2023"/>
                    </a:moveTo>
                    <a:cubicBezTo>
                      <a:pt x="253" y="2023"/>
                      <a:pt x="240" y="2024"/>
                      <a:pt x="223" y="2026"/>
                    </a:cubicBezTo>
                    <a:lnTo>
                      <a:pt x="223" y="2035"/>
                    </a:lnTo>
                    <a:lnTo>
                      <a:pt x="259" y="2044"/>
                    </a:lnTo>
                    <a:cubicBezTo>
                      <a:pt x="285" y="2031"/>
                      <a:pt x="287" y="2023"/>
                      <a:pt x="262" y="2023"/>
                    </a:cubicBezTo>
                    <a:close/>
                    <a:moveTo>
                      <a:pt x="116" y="2452"/>
                    </a:moveTo>
                    <a:cubicBezTo>
                      <a:pt x="114" y="2452"/>
                      <a:pt x="111" y="2452"/>
                      <a:pt x="108" y="2454"/>
                    </a:cubicBezTo>
                    <a:cubicBezTo>
                      <a:pt x="111" y="2453"/>
                      <a:pt x="114" y="2452"/>
                      <a:pt x="116" y="2452"/>
                    </a:cubicBezTo>
                    <a:close/>
                    <a:moveTo>
                      <a:pt x="3252" y="2534"/>
                    </a:moveTo>
                    <a:lnTo>
                      <a:pt x="3264" y="2540"/>
                    </a:lnTo>
                    <a:lnTo>
                      <a:pt x="3264" y="2540"/>
                    </a:lnTo>
                    <a:cubicBezTo>
                      <a:pt x="3261" y="2538"/>
                      <a:pt x="3257" y="2535"/>
                      <a:pt x="3252" y="2534"/>
                    </a:cubicBezTo>
                    <a:close/>
                    <a:moveTo>
                      <a:pt x="3403" y="2525"/>
                    </a:moveTo>
                    <a:cubicBezTo>
                      <a:pt x="3412" y="2534"/>
                      <a:pt x="3430" y="2552"/>
                      <a:pt x="3421" y="2552"/>
                    </a:cubicBezTo>
                    <a:cubicBezTo>
                      <a:pt x="3419" y="2553"/>
                      <a:pt x="3416" y="2553"/>
                      <a:pt x="3413" y="2553"/>
                    </a:cubicBezTo>
                    <a:cubicBezTo>
                      <a:pt x="3394" y="2553"/>
                      <a:pt x="3368" y="2533"/>
                      <a:pt x="3368" y="2525"/>
                    </a:cubicBezTo>
                    <a:close/>
                    <a:moveTo>
                      <a:pt x="344" y="2550"/>
                    </a:moveTo>
                    <a:cubicBezTo>
                      <a:pt x="344" y="2552"/>
                      <a:pt x="345" y="2553"/>
                      <a:pt x="346" y="2555"/>
                    </a:cubicBezTo>
                    <a:lnTo>
                      <a:pt x="346" y="2555"/>
                    </a:lnTo>
                    <a:cubicBezTo>
                      <a:pt x="346" y="2554"/>
                      <a:pt x="347" y="2553"/>
                      <a:pt x="348" y="2552"/>
                    </a:cubicBezTo>
                    <a:cubicBezTo>
                      <a:pt x="347" y="2551"/>
                      <a:pt x="346" y="2550"/>
                      <a:pt x="344" y="2550"/>
                    </a:cubicBezTo>
                    <a:close/>
                    <a:moveTo>
                      <a:pt x="499" y="2623"/>
                    </a:moveTo>
                    <a:cubicBezTo>
                      <a:pt x="494" y="2625"/>
                      <a:pt x="489" y="2627"/>
                      <a:pt x="483" y="2629"/>
                    </a:cubicBezTo>
                    <a:lnTo>
                      <a:pt x="483" y="2629"/>
                    </a:lnTo>
                    <a:cubicBezTo>
                      <a:pt x="488" y="2627"/>
                      <a:pt x="494" y="2625"/>
                      <a:pt x="499" y="2623"/>
                    </a:cubicBezTo>
                    <a:close/>
                    <a:moveTo>
                      <a:pt x="361" y="2674"/>
                    </a:moveTo>
                    <a:cubicBezTo>
                      <a:pt x="364" y="2674"/>
                      <a:pt x="366" y="2675"/>
                      <a:pt x="366" y="2676"/>
                    </a:cubicBezTo>
                    <a:cubicBezTo>
                      <a:pt x="373" y="2684"/>
                      <a:pt x="343" y="2716"/>
                      <a:pt x="328" y="2716"/>
                    </a:cubicBezTo>
                    <a:cubicBezTo>
                      <a:pt x="325" y="2716"/>
                      <a:pt x="323" y="2715"/>
                      <a:pt x="321" y="2712"/>
                    </a:cubicBezTo>
                    <a:lnTo>
                      <a:pt x="312" y="2703"/>
                    </a:lnTo>
                    <a:cubicBezTo>
                      <a:pt x="312" y="2689"/>
                      <a:pt x="348" y="2674"/>
                      <a:pt x="361" y="2674"/>
                    </a:cubicBezTo>
                    <a:close/>
                    <a:moveTo>
                      <a:pt x="488" y="2786"/>
                    </a:moveTo>
                    <a:cubicBezTo>
                      <a:pt x="488" y="2786"/>
                      <a:pt x="488" y="2787"/>
                      <a:pt x="488" y="2787"/>
                    </a:cubicBezTo>
                    <a:lnTo>
                      <a:pt x="488" y="2787"/>
                    </a:lnTo>
                    <a:cubicBezTo>
                      <a:pt x="488" y="2787"/>
                      <a:pt x="488" y="2786"/>
                      <a:pt x="488" y="2786"/>
                    </a:cubicBezTo>
                    <a:close/>
                    <a:moveTo>
                      <a:pt x="676" y="2987"/>
                    </a:moveTo>
                    <a:cubicBezTo>
                      <a:pt x="666" y="2987"/>
                      <a:pt x="636" y="3018"/>
                      <a:pt x="642" y="3024"/>
                    </a:cubicBezTo>
                    <a:lnTo>
                      <a:pt x="669" y="3015"/>
                    </a:lnTo>
                    <a:cubicBezTo>
                      <a:pt x="680" y="2995"/>
                      <a:pt x="681" y="2987"/>
                      <a:pt x="676" y="2987"/>
                    </a:cubicBezTo>
                    <a:close/>
                    <a:moveTo>
                      <a:pt x="823" y="3180"/>
                    </a:moveTo>
                    <a:cubicBezTo>
                      <a:pt x="822" y="3182"/>
                      <a:pt x="821" y="3183"/>
                      <a:pt x="820" y="3184"/>
                    </a:cubicBezTo>
                    <a:cubicBezTo>
                      <a:pt x="821" y="3183"/>
                      <a:pt x="822" y="3181"/>
                      <a:pt x="823" y="3180"/>
                    </a:cubicBezTo>
                    <a:close/>
                    <a:moveTo>
                      <a:pt x="1199" y="3386"/>
                    </a:moveTo>
                    <a:lnTo>
                      <a:pt x="1199" y="3386"/>
                    </a:lnTo>
                    <a:cubicBezTo>
                      <a:pt x="1194" y="3400"/>
                      <a:pt x="1190" y="3416"/>
                      <a:pt x="1185" y="3425"/>
                    </a:cubicBezTo>
                    <a:cubicBezTo>
                      <a:pt x="1189" y="3411"/>
                      <a:pt x="1194" y="3398"/>
                      <a:pt x="1199" y="3386"/>
                    </a:cubicBezTo>
                    <a:close/>
                    <a:moveTo>
                      <a:pt x="2376" y="3377"/>
                    </a:moveTo>
                    <a:cubicBezTo>
                      <a:pt x="2383" y="3377"/>
                      <a:pt x="2390" y="3390"/>
                      <a:pt x="2396" y="3423"/>
                    </a:cubicBezTo>
                    <a:lnTo>
                      <a:pt x="2396" y="3423"/>
                    </a:lnTo>
                    <a:cubicBezTo>
                      <a:pt x="2395" y="3433"/>
                      <a:pt x="2393" y="3435"/>
                      <a:pt x="2389" y="3435"/>
                    </a:cubicBezTo>
                    <a:cubicBezTo>
                      <a:pt x="2386" y="3435"/>
                      <a:pt x="2382" y="3433"/>
                      <a:pt x="2379" y="3433"/>
                    </a:cubicBezTo>
                    <a:cubicBezTo>
                      <a:pt x="2370" y="3416"/>
                      <a:pt x="2361" y="3380"/>
                      <a:pt x="2370" y="3380"/>
                    </a:cubicBezTo>
                    <a:cubicBezTo>
                      <a:pt x="2372" y="3378"/>
                      <a:pt x="2374" y="3377"/>
                      <a:pt x="2376" y="3377"/>
                    </a:cubicBezTo>
                    <a:close/>
                    <a:moveTo>
                      <a:pt x="2138" y="3523"/>
                    </a:moveTo>
                    <a:cubicBezTo>
                      <a:pt x="2156" y="3523"/>
                      <a:pt x="2165" y="3531"/>
                      <a:pt x="2165" y="3558"/>
                    </a:cubicBezTo>
                    <a:cubicBezTo>
                      <a:pt x="2165" y="3574"/>
                      <a:pt x="2159" y="3577"/>
                      <a:pt x="2152" y="3577"/>
                    </a:cubicBezTo>
                    <a:cubicBezTo>
                      <a:pt x="2147" y="3577"/>
                      <a:pt x="2142" y="3576"/>
                      <a:pt x="2138" y="3576"/>
                    </a:cubicBezTo>
                    <a:cubicBezTo>
                      <a:pt x="2138" y="3558"/>
                      <a:pt x="2129" y="3523"/>
                      <a:pt x="2138" y="3523"/>
                    </a:cubicBezTo>
                    <a:close/>
                    <a:moveTo>
                      <a:pt x="2337" y="3574"/>
                    </a:moveTo>
                    <a:cubicBezTo>
                      <a:pt x="2328" y="3574"/>
                      <a:pt x="2334" y="3629"/>
                      <a:pt x="2352" y="3629"/>
                    </a:cubicBezTo>
                    <a:lnTo>
                      <a:pt x="2361" y="3629"/>
                    </a:lnTo>
                    <a:cubicBezTo>
                      <a:pt x="2349" y="3588"/>
                      <a:pt x="2341" y="3574"/>
                      <a:pt x="2337" y="3574"/>
                    </a:cubicBezTo>
                    <a:close/>
                    <a:moveTo>
                      <a:pt x="1850" y="0"/>
                    </a:moveTo>
                    <a:cubicBezTo>
                      <a:pt x="1848" y="0"/>
                      <a:pt x="1846" y="1"/>
                      <a:pt x="1844" y="4"/>
                    </a:cubicBezTo>
                    <a:cubicBezTo>
                      <a:pt x="1827" y="22"/>
                      <a:pt x="1853" y="49"/>
                      <a:pt x="1844" y="67"/>
                    </a:cubicBezTo>
                    <a:cubicBezTo>
                      <a:pt x="1841" y="74"/>
                      <a:pt x="1837" y="77"/>
                      <a:pt x="1833" y="77"/>
                    </a:cubicBezTo>
                    <a:cubicBezTo>
                      <a:pt x="1828" y="77"/>
                      <a:pt x="1823" y="72"/>
                      <a:pt x="1818" y="67"/>
                    </a:cubicBezTo>
                    <a:cubicBezTo>
                      <a:pt x="1809" y="58"/>
                      <a:pt x="1800" y="22"/>
                      <a:pt x="1791" y="22"/>
                    </a:cubicBezTo>
                    <a:cubicBezTo>
                      <a:pt x="1783" y="30"/>
                      <a:pt x="1782" y="79"/>
                      <a:pt x="1770" y="79"/>
                    </a:cubicBezTo>
                    <a:cubicBezTo>
                      <a:pt x="1768" y="79"/>
                      <a:pt x="1766" y="78"/>
                      <a:pt x="1764" y="75"/>
                    </a:cubicBezTo>
                    <a:cubicBezTo>
                      <a:pt x="1750" y="54"/>
                      <a:pt x="1753" y="11"/>
                      <a:pt x="1750" y="11"/>
                    </a:cubicBezTo>
                    <a:cubicBezTo>
                      <a:pt x="1749" y="11"/>
                      <a:pt x="1748" y="14"/>
                      <a:pt x="1746" y="22"/>
                    </a:cubicBezTo>
                    <a:cubicBezTo>
                      <a:pt x="1738" y="49"/>
                      <a:pt x="1738" y="111"/>
                      <a:pt x="1720" y="111"/>
                    </a:cubicBezTo>
                    <a:lnTo>
                      <a:pt x="1720" y="75"/>
                    </a:lnTo>
                    <a:lnTo>
                      <a:pt x="1720" y="49"/>
                    </a:lnTo>
                    <a:cubicBezTo>
                      <a:pt x="1720" y="49"/>
                      <a:pt x="1693" y="75"/>
                      <a:pt x="1684" y="75"/>
                    </a:cubicBezTo>
                    <a:cubicBezTo>
                      <a:pt x="1684" y="75"/>
                      <a:pt x="1678" y="56"/>
                      <a:pt x="1670" y="56"/>
                    </a:cubicBezTo>
                    <a:cubicBezTo>
                      <a:pt x="1669" y="56"/>
                      <a:pt x="1668" y="56"/>
                      <a:pt x="1666" y="58"/>
                    </a:cubicBezTo>
                    <a:cubicBezTo>
                      <a:pt x="1657" y="67"/>
                      <a:pt x="1657" y="84"/>
                      <a:pt x="1640" y="84"/>
                    </a:cubicBezTo>
                    <a:cubicBezTo>
                      <a:pt x="1631" y="84"/>
                      <a:pt x="1622" y="84"/>
                      <a:pt x="1613" y="75"/>
                    </a:cubicBezTo>
                    <a:cubicBezTo>
                      <a:pt x="1610" y="73"/>
                      <a:pt x="1608" y="72"/>
                      <a:pt x="1606" y="72"/>
                    </a:cubicBezTo>
                    <a:cubicBezTo>
                      <a:pt x="1595" y="72"/>
                      <a:pt x="1592" y="111"/>
                      <a:pt x="1577" y="111"/>
                    </a:cubicBezTo>
                    <a:cubicBezTo>
                      <a:pt x="1568" y="111"/>
                      <a:pt x="1551" y="49"/>
                      <a:pt x="1533" y="49"/>
                    </a:cubicBezTo>
                    <a:cubicBezTo>
                      <a:pt x="1524" y="58"/>
                      <a:pt x="1524" y="102"/>
                      <a:pt x="1515" y="120"/>
                    </a:cubicBezTo>
                    <a:cubicBezTo>
                      <a:pt x="1514" y="120"/>
                      <a:pt x="1514" y="121"/>
                      <a:pt x="1514" y="121"/>
                    </a:cubicBezTo>
                    <a:cubicBezTo>
                      <a:pt x="1505" y="121"/>
                      <a:pt x="1497" y="39"/>
                      <a:pt x="1488" y="13"/>
                    </a:cubicBezTo>
                    <a:cubicBezTo>
                      <a:pt x="1479" y="40"/>
                      <a:pt x="1479" y="67"/>
                      <a:pt x="1479" y="93"/>
                    </a:cubicBezTo>
                    <a:cubicBezTo>
                      <a:pt x="1479" y="120"/>
                      <a:pt x="1478" y="130"/>
                      <a:pt x="1476" y="130"/>
                    </a:cubicBezTo>
                    <a:cubicBezTo>
                      <a:pt x="1472" y="130"/>
                      <a:pt x="1464" y="88"/>
                      <a:pt x="1453" y="58"/>
                    </a:cubicBezTo>
                    <a:lnTo>
                      <a:pt x="1453" y="58"/>
                    </a:lnTo>
                    <a:cubicBezTo>
                      <a:pt x="1470" y="129"/>
                      <a:pt x="1426" y="84"/>
                      <a:pt x="1435" y="138"/>
                    </a:cubicBezTo>
                    <a:cubicBezTo>
                      <a:pt x="1417" y="120"/>
                      <a:pt x="1408" y="93"/>
                      <a:pt x="1390" y="93"/>
                    </a:cubicBezTo>
                    <a:cubicBezTo>
                      <a:pt x="1396" y="117"/>
                      <a:pt x="1394" y="121"/>
                      <a:pt x="1390" y="121"/>
                    </a:cubicBezTo>
                    <a:cubicBezTo>
                      <a:pt x="1387" y="121"/>
                      <a:pt x="1384" y="120"/>
                      <a:pt x="1381" y="120"/>
                    </a:cubicBezTo>
                    <a:cubicBezTo>
                      <a:pt x="1372" y="129"/>
                      <a:pt x="1372" y="173"/>
                      <a:pt x="1363" y="182"/>
                    </a:cubicBezTo>
                    <a:cubicBezTo>
                      <a:pt x="1349" y="182"/>
                      <a:pt x="1310" y="98"/>
                      <a:pt x="1302" y="98"/>
                    </a:cubicBezTo>
                    <a:cubicBezTo>
                      <a:pt x="1300" y="98"/>
                      <a:pt x="1300" y="102"/>
                      <a:pt x="1301" y="111"/>
                    </a:cubicBezTo>
                    <a:cubicBezTo>
                      <a:pt x="1301" y="127"/>
                      <a:pt x="1343" y="213"/>
                      <a:pt x="1334" y="213"/>
                    </a:cubicBezTo>
                    <a:cubicBezTo>
                      <a:pt x="1333" y="213"/>
                      <a:pt x="1331" y="212"/>
                      <a:pt x="1328" y="209"/>
                    </a:cubicBezTo>
                    <a:cubicBezTo>
                      <a:pt x="1314" y="190"/>
                      <a:pt x="1307" y="179"/>
                      <a:pt x="1304" y="179"/>
                    </a:cubicBezTo>
                    <a:cubicBezTo>
                      <a:pt x="1301" y="179"/>
                      <a:pt x="1301" y="188"/>
                      <a:pt x="1301" y="209"/>
                    </a:cubicBezTo>
                    <a:cubicBezTo>
                      <a:pt x="1301" y="218"/>
                      <a:pt x="1301" y="236"/>
                      <a:pt x="1301" y="245"/>
                    </a:cubicBezTo>
                    <a:cubicBezTo>
                      <a:pt x="1283" y="227"/>
                      <a:pt x="1283" y="156"/>
                      <a:pt x="1274" y="138"/>
                    </a:cubicBezTo>
                    <a:cubicBezTo>
                      <a:pt x="1273" y="135"/>
                      <a:pt x="1272" y="134"/>
                      <a:pt x="1271" y="134"/>
                    </a:cubicBezTo>
                    <a:cubicBezTo>
                      <a:pt x="1268" y="134"/>
                      <a:pt x="1274" y="165"/>
                      <a:pt x="1274" y="165"/>
                    </a:cubicBezTo>
                    <a:cubicBezTo>
                      <a:pt x="1274" y="182"/>
                      <a:pt x="1274" y="182"/>
                      <a:pt x="1257" y="182"/>
                    </a:cubicBezTo>
                    <a:cubicBezTo>
                      <a:pt x="1255" y="184"/>
                      <a:pt x="1254" y="184"/>
                      <a:pt x="1254" y="184"/>
                    </a:cubicBezTo>
                    <a:cubicBezTo>
                      <a:pt x="1250" y="184"/>
                      <a:pt x="1255" y="162"/>
                      <a:pt x="1248" y="147"/>
                    </a:cubicBezTo>
                    <a:lnTo>
                      <a:pt x="1248" y="147"/>
                    </a:lnTo>
                    <a:cubicBezTo>
                      <a:pt x="1252" y="160"/>
                      <a:pt x="1250" y="162"/>
                      <a:pt x="1247" y="162"/>
                    </a:cubicBezTo>
                    <a:cubicBezTo>
                      <a:pt x="1245" y="162"/>
                      <a:pt x="1243" y="162"/>
                      <a:pt x="1241" y="162"/>
                    </a:cubicBezTo>
                    <a:cubicBezTo>
                      <a:pt x="1240" y="162"/>
                      <a:pt x="1239" y="162"/>
                      <a:pt x="1239" y="165"/>
                    </a:cubicBezTo>
                    <a:cubicBezTo>
                      <a:pt x="1239" y="173"/>
                      <a:pt x="1239" y="182"/>
                      <a:pt x="1239" y="182"/>
                    </a:cubicBezTo>
                    <a:cubicBezTo>
                      <a:pt x="1239" y="192"/>
                      <a:pt x="1231" y="199"/>
                      <a:pt x="1222" y="199"/>
                    </a:cubicBezTo>
                    <a:cubicBezTo>
                      <a:pt x="1215" y="199"/>
                      <a:pt x="1207" y="194"/>
                      <a:pt x="1203" y="182"/>
                    </a:cubicBezTo>
                    <a:cubicBezTo>
                      <a:pt x="1198" y="164"/>
                      <a:pt x="1186" y="152"/>
                      <a:pt x="1178" y="152"/>
                    </a:cubicBezTo>
                    <a:cubicBezTo>
                      <a:pt x="1171" y="152"/>
                      <a:pt x="1168" y="161"/>
                      <a:pt x="1176" y="182"/>
                    </a:cubicBezTo>
                    <a:cubicBezTo>
                      <a:pt x="1176" y="191"/>
                      <a:pt x="1141" y="173"/>
                      <a:pt x="1159" y="218"/>
                    </a:cubicBezTo>
                    <a:cubicBezTo>
                      <a:pt x="1137" y="201"/>
                      <a:pt x="1094" y="168"/>
                      <a:pt x="1071" y="168"/>
                    </a:cubicBezTo>
                    <a:cubicBezTo>
                      <a:pt x="1057" y="168"/>
                      <a:pt x="1050" y="181"/>
                      <a:pt x="1061" y="218"/>
                    </a:cubicBezTo>
                    <a:cubicBezTo>
                      <a:pt x="1039" y="170"/>
                      <a:pt x="1029" y="153"/>
                      <a:pt x="1026" y="153"/>
                    </a:cubicBezTo>
                    <a:cubicBezTo>
                      <a:pt x="1016" y="153"/>
                      <a:pt x="1048" y="265"/>
                      <a:pt x="1037" y="265"/>
                    </a:cubicBezTo>
                    <a:cubicBezTo>
                      <a:pt x="1036" y="265"/>
                      <a:pt x="1035" y="264"/>
                      <a:pt x="1034" y="263"/>
                    </a:cubicBezTo>
                    <a:cubicBezTo>
                      <a:pt x="1021" y="243"/>
                      <a:pt x="999" y="210"/>
                      <a:pt x="991" y="210"/>
                    </a:cubicBezTo>
                    <a:cubicBezTo>
                      <a:pt x="988" y="210"/>
                      <a:pt x="987" y="215"/>
                      <a:pt x="989" y="227"/>
                    </a:cubicBezTo>
                    <a:cubicBezTo>
                      <a:pt x="989" y="271"/>
                      <a:pt x="1007" y="307"/>
                      <a:pt x="1016" y="343"/>
                    </a:cubicBezTo>
                    <a:cubicBezTo>
                      <a:pt x="995" y="315"/>
                      <a:pt x="985" y="281"/>
                      <a:pt x="973" y="281"/>
                    </a:cubicBezTo>
                    <a:cubicBezTo>
                      <a:pt x="970" y="281"/>
                      <a:pt x="966" y="284"/>
                      <a:pt x="963" y="289"/>
                    </a:cubicBezTo>
                    <a:cubicBezTo>
                      <a:pt x="958" y="294"/>
                      <a:pt x="958" y="299"/>
                      <a:pt x="959" y="304"/>
                    </a:cubicBezTo>
                    <a:lnTo>
                      <a:pt x="959" y="304"/>
                    </a:lnTo>
                    <a:cubicBezTo>
                      <a:pt x="948" y="285"/>
                      <a:pt x="935" y="267"/>
                      <a:pt x="918" y="245"/>
                    </a:cubicBezTo>
                    <a:cubicBezTo>
                      <a:pt x="917" y="243"/>
                      <a:pt x="915" y="242"/>
                      <a:pt x="913" y="242"/>
                    </a:cubicBezTo>
                    <a:cubicBezTo>
                      <a:pt x="904" y="242"/>
                      <a:pt x="895" y="258"/>
                      <a:pt x="909" y="280"/>
                    </a:cubicBezTo>
                    <a:cubicBezTo>
                      <a:pt x="927" y="307"/>
                      <a:pt x="900" y="325"/>
                      <a:pt x="891" y="325"/>
                    </a:cubicBezTo>
                    <a:cubicBezTo>
                      <a:pt x="887" y="338"/>
                      <a:pt x="878" y="345"/>
                      <a:pt x="869" y="345"/>
                    </a:cubicBezTo>
                    <a:cubicBezTo>
                      <a:pt x="860" y="345"/>
                      <a:pt x="851" y="338"/>
                      <a:pt x="847" y="325"/>
                    </a:cubicBezTo>
                    <a:cubicBezTo>
                      <a:pt x="825" y="303"/>
                      <a:pt x="806" y="288"/>
                      <a:pt x="795" y="288"/>
                    </a:cubicBezTo>
                    <a:cubicBezTo>
                      <a:pt x="788" y="288"/>
                      <a:pt x="784" y="293"/>
                      <a:pt x="784" y="307"/>
                    </a:cubicBezTo>
                    <a:cubicBezTo>
                      <a:pt x="784" y="325"/>
                      <a:pt x="802" y="352"/>
                      <a:pt x="802" y="369"/>
                    </a:cubicBezTo>
                    <a:cubicBezTo>
                      <a:pt x="799" y="372"/>
                      <a:pt x="795" y="373"/>
                      <a:pt x="791" y="373"/>
                    </a:cubicBezTo>
                    <a:cubicBezTo>
                      <a:pt x="783" y="373"/>
                      <a:pt x="773" y="369"/>
                      <a:pt x="767" y="369"/>
                    </a:cubicBezTo>
                    <a:cubicBezTo>
                      <a:pt x="761" y="367"/>
                      <a:pt x="754" y="366"/>
                      <a:pt x="746" y="366"/>
                    </a:cubicBezTo>
                    <a:cubicBezTo>
                      <a:pt x="728" y="366"/>
                      <a:pt x="710" y="372"/>
                      <a:pt x="722" y="378"/>
                    </a:cubicBezTo>
                    <a:cubicBezTo>
                      <a:pt x="776" y="432"/>
                      <a:pt x="713" y="414"/>
                      <a:pt x="695" y="423"/>
                    </a:cubicBezTo>
                    <a:cubicBezTo>
                      <a:pt x="687" y="423"/>
                      <a:pt x="678" y="432"/>
                      <a:pt x="669" y="441"/>
                    </a:cubicBezTo>
                    <a:cubicBezTo>
                      <a:pt x="669" y="450"/>
                      <a:pt x="669" y="459"/>
                      <a:pt x="678" y="467"/>
                    </a:cubicBezTo>
                    <a:cubicBezTo>
                      <a:pt x="687" y="476"/>
                      <a:pt x="660" y="476"/>
                      <a:pt x="660" y="476"/>
                    </a:cubicBezTo>
                    <a:cubicBezTo>
                      <a:pt x="651" y="476"/>
                      <a:pt x="651" y="485"/>
                      <a:pt x="651" y="494"/>
                    </a:cubicBezTo>
                    <a:cubicBezTo>
                      <a:pt x="651" y="501"/>
                      <a:pt x="656" y="529"/>
                      <a:pt x="646" y="529"/>
                    </a:cubicBezTo>
                    <a:cubicBezTo>
                      <a:pt x="643" y="529"/>
                      <a:pt x="639" y="527"/>
                      <a:pt x="633" y="521"/>
                    </a:cubicBezTo>
                    <a:cubicBezTo>
                      <a:pt x="620" y="503"/>
                      <a:pt x="606" y="496"/>
                      <a:pt x="596" y="496"/>
                    </a:cubicBezTo>
                    <a:cubicBezTo>
                      <a:pt x="586" y="496"/>
                      <a:pt x="580" y="503"/>
                      <a:pt x="580" y="512"/>
                    </a:cubicBezTo>
                    <a:cubicBezTo>
                      <a:pt x="580" y="530"/>
                      <a:pt x="615" y="548"/>
                      <a:pt x="606" y="556"/>
                    </a:cubicBezTo>
                    <a:cubicBezTo>
                      <a:pt x="583" y="541"/>
                      <a:pt x="567" y="519"/>
                      <a:pt x="557" y="519"/>
                    </a:cubicBezTo>
                    <a:cubicBezTo>
                      <a:pt x="556" y="519"/>
                      <a:pt x="554" y="520"/>
                      <a:pt x="553" y="521"/>
                    </a:cubicBezTo>
                    <a:cubicBezTo>
                      <a:pt x="544" y="530"/>
                      <a:pt x="669" y="619"/>
                      <a:pt x="687" y="619"/>
                    </a:cubicBezTo>
                    <a:cubicBezTo>
                      <a:pt x="697" y="619"/>
                      <a:pt x="701" y="609"/>
                      <a:pt x="709" y="609"/>
                    </a:cubicBezTo>
                    <a:cubicBezTo>
                      <a:pt x="714" y="609"/>
                      <a:pt x="720" y="613"/>
                      <a:pt x="731" y="628"/>
                    </a:cubicBezTo>
                    <a:cubicBezTo>
                      <a:pt x="743" y="628"/>
                      <a:pt x="743" y="612"/>
                      <a:pt x="752" y="612"/>
                    </a:cubicBezTo>
                    <a:cubicBezTo>
                      <a:pt x="757" y="612"/>
                      <a:pt x="764" y="616"/>
                      <a:pt x="776" y="628"/>
                    </a:cubicBezTo>
                    <a:cubicBezTo>
                      <a:pt x="758" y="610"/>
                      <a:pt x="704" y="556"/>
                      <a:pt x="713" y="548"/>
                    </a:cubicBezTo>
                    <a:cubicBezTo>
                      <a:pt x="713" y="547"/>
                      <a:pt x="714" y="547"/>
                      <a:pt x="714" y="547"/>
                    </a:cubicBezTo>
                    <a:cubicBezTo>
                      <a:pt x="721" y="547"/>
                      <a:pt x="754" y="573"/>
                      <a:pt x="769" y="573"/>
                    </a:cubicBezTo>
                    <a:cubicBezTo>
                      <a:pt x="773" y="573"/>
                      <a:pt x="776" y="571"/>
                      <a:pt x="776" y="565"/>
                    </a:cubicBezTo>
                    <a:cubicBezTo>
                      <a:pt x="767" y="539"/>
                      <a:pt x="749" y="539"/>
                      <a:pt x="749" y="539"/>
                    </a:cubicBezTo>
                    <a:cubicBezTo>
                      <a:pt x="722" y="512"/>
                      <a:pt x="740" y="503"/>
                      <a:pt x="749" y="503"/>
                    </a:cubicBezTo>
                    <a:cubicBezTo>
                      <a:pt x="751" y="501"/>
                      <a:pt x="754" y="500"/>
                      <a:pt x="757" y="500"/>
                    </a:cubicBezTo>
                    <a:cubicBezTo>
                      <a:pt x="767" y="500"/>
                      <a:pt x="780" y="510"/>
                      <a:pt x="793" y="530"/>
                    </a:cubicBezTo>
                    <a:cubicBezTo>
                      <a:pt x="820" y="565"/>
                      <a:pt x="793" y="583"/>
                      <a:pt x="829" y="610"/>
                    </a:cubicBezTo>
                    <a:cubicBezTo>
                      <a:pt x="845" y="626"/>
                      <a:pt x="853" y="633"/>
                      <a:pt x="857" y="633"/>
                    </a:cubicBezTo>
                    <a:cubicBezTo>
                      <a:pt x="861" y="633"/>
                      <a:pt x="857" y="621"/>
                      <a:pt x="847" y="601"/>
                    </a:cubicBezTo>
                    <a:cubicBezTo>
                      <a:pt x="831" y="574"/>
                      <a:pt x="840" y="557"/>
                      <a:pt x="858" y="557"/>
                    </a:cubicBezTo>
                    <a:cubicBezTo>
                      <a:pt x="868" y="557"/>
                      <a:pt x="881" y="563"/>
                      <a:pt x="893" y="575"/>
                    </a:cubicBezTo>
                    <a:lnTo>
                      <a:pt x="893" y="575"/>
                    </a:lnTo>
                    <a:cubicBezTo>
                      <a:pt x="880" y="559"/>
                      <a:pt x="857" y="530"/>
                      <a:pt x="865" y="530"/>
                    </a:cubicBezTo>
                    <a:cubicBezTo>
                      <a:pt x="865" y="521"/>
                      <a:pt x="882" y="512"/>
                      <a:pt x="865" y="476"/>
                    </a:cubicBezTo>
                    <a:lnTo>
                      <a:pt x="865" y="476"/>
                    </a:lnTo>
                    <a:cubicBezTo>
                      <a:pt x="880" y="501"/>
                      <a:pt x="900" y="512"/>
                      <a:pt x="922" y="512"/>
                    </a:cubicBezTo>
                    <a:cubicBezTo>
                      <a:pt x="939" y="512"/>
                      <a:pt x="956" y="506"/>
                      <a:pt x="972" y="494"/>
                    </a:cubicBezTo>
                    <a:cubicBezTo>
                      <a:pt x="998" y="476"/>
                      <a:pt x="989" y="432"/>
                      <a:pt x="972" y="361"/>
                    </a:cubicBezTo>
                    <a:lnTo>
                      <a:pt x="972" y="361"/>
                    </a:lnTo>
                    <a:cubicBezTo>
                      <a:pt x="980" y="396"/>
                      <a:pt x="989" y="423"/>
                      <a:pt x="1007" y="450"/>
                    </a:cubicBezTo>
                    <a:lnTo>
                      <a:pt x="1016" y="441"/>
                    </a:lnTo>
                    <a:lnTo>
                      <a:pt x="1034" y="459"/>
                    </a:lnTo>
                    <a:cubicBezTo>
                      <a:pt x="1039" y="468"/>
                      <a:pt x="1048" y="478"/>
                      <a:pt x="1053" y="478"/>
                    </a:cubicBezTo>
                    <a:cubicBezTo>
                      <a:pt x="1056" y="478"/>
                      <a:pt x="1055" y="470"/>
                      <a:pt x="1043" y="450"/>
                    </a:cubicBezTo>
                    <a:cubicBezTo>
                      <a:pt x="1016" y="405"/>
                      <a:pt x="1016" y="405"/>
                      <a:pt x="1025" y="396"/>
                    </a:cubicBezTo>
                    <a:cubicBezTo>
                      <a:pt x="1034" y="392"/>
                      <a:pt x="1038" y="389"/>
                      <a:pt x="1042" y="389"/>
                    </a:cubicBezTo>
                    <a:cubicBezTo>
                      <a:pt x="1045" y="389"/>
                      <a:pt x="1047" y="392"/>
                      <a:pt x="1052" y="396"/>
                    </a:cubicBezTo>
                    <a:cubicBezTo>
                      <a:pt x="1061" y="396"/>
                      <a:pt x="1061" y="414"/>
                      <a:pt x="1070" y="414"/>
                    </a:cubicBezTo>
                    <a:lnTo>
                      <a:pt x="1096" y="396"/>
                    </a:lnTo>
                    <a:cubicBezTo>
                      <a:pt x="1109" y="390"/>
                      <a:pt x="1084" y="345"/>
                      <a:pt x="1066" y="321"/>
                    </a:cubicBezTo>
                    <a:lnTo>
                      <a:pt x="1066" y="321"/>
                    </a:lnTo>
                    <a:cubicBezTo>
                      <a:pt x="1088" y="343"/>
                      <a:pt x="1128" y="381"/>
                      <a:pt x="1141" y="387"/>
                    </a:cubicBezTo>
                    <a:cubicBezTo>
                      <a:pt x="1147" y="394"/>
                      <a:pt x="1152" y="397"/>
                      <a:pt x="1155" y="397"/>
                    </a:cubicBezTo>
                    <a:cubicBezTo>
                      <a:pt x="1160" y="397"/>
                      <a:pt x="1158" y="387"/>
                      <a:pt x="1141" y="369"/>
                    </a:cubicBezTo>
                    <a:cubicBezTo>
                      <a:pt x="1119" y="340"/>
                      <a:pt x="1097" y="311"/>
                      <a:pt x="1109" y="311"/>
                    </a:cubicBezTo>
                    <a:cubicBezTo>
                      <a:pt x="1112" y="311"/>
                      <a:pt x="1116" y="313"/>
                      <a:pt x="1123" y="316"/>
                    </a:cubicBezTo>
                    <a:cubicBezTo>
                      <a:pt x="1141" y="325"/>
                      <a:pt x="1150" y="343"/>
                      <a:pt x="1167" y="361"/>
                    </a:cubicBezTo>
                    <a:lnTo>
                      <a:pt x="1185" y="378"/>
                    </a:lnTo>
                    <a:cubicBezTo>
                      <a:pt x="1167" y="352"/>
                      <a:pt x="1159" y="325"/>
                      <a:pt x="1150" y="298"/>
                    </a:cubicBezTo>
                    <a:cubicBezTo>
                      <a:pt x="1150" y="296"/>
                      <a:pt x="1150" y="296"/>
                      <a:pt x="1151" y="296"/>
                    </a:cubicBezTo>
                    <a:cubicBezTo>
                      <a:pt x="1158" y="296"/>
                      <a:pt x="1195" y="361"/>
                      <a:pt x="1203" y="361"/>
                    </a:cubicBezTo>
                    <a:cubicBezTo>
                      <a:pt x="1217" y="380"/>
                      <a:pt x="1223" y="387"/>
                      <a:pt x="1224" y="387"/>
                    </a:cubicBezTo>
                    <a:cubicBezTo>
                      <a:pt x="1227" y="387"/>
                      <a:pt x="1166" y="289"/>
                      <a:pt x="1159" y="289"/>
                    </a:cubicBezTo>
                    <a:cubicBezTo>
                      <a:pt x="1159" y="289"/>
                      <a:pt x="1159" y="289"/>
                      <a:pt x="1159" y="289"/>
                    </a:cubicBezTo>
                    <a:cubicBezTo>
                      <a:pt x="1164" y="289"/>
                      <a:pt x="1199" y="326"/>
                      <a:pt x="1207" y="326"/>
                    </a:cubicBezTo>
                    <a:cubicBezTo>
                      <a:pt x="1210" y="326"/>
                      <a:pt x="1210" y="321"/>
                      <a:pt x="1203" y="307"/>
                    </a:cubicBezTo>
                    <a:lnTo>
                      <a:pt x="1203" y="307"/>
                    </a:lnTo>
                    <a:cubicBezTo>
                      <a:pt x="1214" y="329"/>
                      <a:pt x="1229" y="336"/>
                      <a:pt x="1244" y="336"/>
                    </a:cubicBezTo>
                    <a:cubicBezTo>
                      <a:pt x="1266" y="336"/>
                      <a:pt x="1287" y="321"/>
                      <a:pt x="1292" y="316"/>
                    </a:cubicBezTo>
                    <a:cubicBezTo>
                      <a:pt x="1301" y="307"/>
                      <a:pt x="1310" y="289"/>
                      <a:pt x="1319" y="271"/>
                    </a:cubicBezTo>
                    <a:cubicBezTo>
                      <a:pt x="1320" y="271"/>
                      <a:pt x="1320" y="270"/>
                      <a:pt x="1321" y="270"/>
                    </a:cubicBezTo>
                    <a:cubicBezTo>
                      <a:pt x="1328" y="270"/>
                      <a:pt x="1340" y="297"/>
                      <a:pt x="1348" y="297"/>
                    </a:cubicBezTo>
                    <a:cubicBezTo>
                      <a:pt x="1351" y="297"/>
                      <a:pt x="1353" y="295"/>
                      <a:pt x="1355" y="289"/>
                    </a:cubicBezTo>
                    <a:cubicBezTo>
                      <a:pt x="1355" y="271"/>
                      <a:pt x="1355" y="236"/>
                      <a:pt x="1355" y="227"/>
                    </a:cubicBezTo>
                    <a:cubicBezTo>
                      <a:pt x="1355" y="227"/>
                      <a:pt x="1367" y="331"/>
                      <a:pt x="1371" y="331"/>
                    </a:cubicBezTo>
                    <a:cubicBezTo>
                      <a:pt x="1372" y="331"/>
                      <a:pt x="1372" y="327"/>
                      <a:pt x="1372" y="316"/>
                    </a:cubicBezTo>
                    <a:cubicBezTo>
                      <a:pt x="1372" y="298"/>
                      <a:pt x="1390" y="298"/>
                      <a:pt x="1372" y="254"/>
                    </a:cubicBezTo>
                    <a:cubicBezTo>
                      <a:pt x="1366" y="239"/>
                      <a:pt x="1367" y="235"/>
                      <a:pt x="1371" y="235"/>
                    </a:cubicBezTo>
                    <a:cubicBezTo>
                      <a:pt x="1374" y="235"/>
                      <a:pt x="1381" y="240"/>
                      <a:pt x="1384" y="240"/>
                    </a:cubicBezTo>
                    <a:cubicBezTo>
                      <a:pt x="1385" y="240"/>
                      <a:pt x="1386" y="239"/>
                      <a:pt x="1385" y="238"/>
                    </a:cubicBezTo>
                    <a:lnTo>
                      <a:pt x="1385" y="238"/>
                    </a:lnTo>
                    <a:cubicBezTo>
                      <a:pt x="1401" y="276"/>
                      <a:pt x="1409" y="299"/>
                      <a:pt x="1426" y="307"/>
                    </a:cubicBezTo>
                    <a:cubicBezTo>
                      <a:pt x="1426" y="307"/>
                      <a:pt x="1427" y="308"/>
                      <a:pt x="1428" y="308"/>
                    </a:cubicBezTo>
                    <a:cubicBezTo>
                      <a:pt x="1441" y="308"/>
                      <a:pt x="1408" y="199"/>
                      <a:pt x="1417" y="173"/>
                    </a:cubicBezTo>
                    <a:cubicBezTo>
                      <a:pt x="1419" y="166"/>
                      <a:pt x="1422" y="163"/>
                      <a:pt x="1425" y="163"/>
                    </a:cubicBezTo>
                    <a:cubicBezTo>
                      <a:pt x="1446" y="163"/>
                      <a:pt x="1480" y="295"/>
                      <a:pt x="1488" y="334"/>
                    </a:cubicBezTo>
                    <a:cubicBezTo>
                      <a:pt x="1479" y="289"/>
                      <a:pt x="1479" y="236"/>
                      <a:pt x="1488" y="182"/>
                    </a:cubicBezTo>
                    <a:cubicBezTo>
                      <a:pt x="1497" y="209"/>
                      <a:pt x="1506" y="245"/>
                      <a:pt x="1524" y="271"/>
                    </a:cubicBezTo>
                    <a:cubicBezTo>
                      <a:pt x="1515" y="227"/>
                      <a:pt x="1533" y="245"/>
                      <a:pt x="1542" y="236"/>
                    </a:cubicBezTo>
                    <a:cubicBezTo>
                      <a:pt x="1542" y="209"/>
                      <a:pt x="1551" y="191"/>
                      <a:pt x="1551" y="165"/>
                    </a:cubicBezTo>
                    <a:cubicBezTo>
                      <a:pt x="1558" y="195"/>
                      <a:pt x="1559" y="251"/>
                      <a:pt x="1576" y="251"/>
                    </a:cubicBezTo>
                    <a:cubicBezTo>
                      <a:pt x="1579" y="251"/>
                      <a:pt x="1582" y="249"/>
                      <a:pt x="1586" y="245"/>
                    </a:cubicBezTo>
                    <a:cubicBezTo>
                      <a:pt x="1592" y="234"/>
                      <a:pt x="1596" y="229"/>
                      <a:pt x="1598" y="229"/>
                    </a:cubicBezTo>
                    <a:cubicBezTo>
                      <a:pt x="1605" y="229"/>
                      <a:pt x="1607" y="253"/>
                      <a:pt x="1613" y="289"/>
                    </a:cubicBezTo>
                    <a:cubicBezTo>
                      <a:pt x="1622" y="289"/>
                      <a:pt x="1613" y="263"/>
                      <a:pt x="1613" y="245"/>
                    </a:cubicBezTo>
                    <a:cubicBezTo>
                      <a:pt x="1613" y="227"/>
                      <a:pt x="1631" y="236"/>
                      <a:pt x="1640" y="218"/>
                    </a:cubicBezTo>
                    <a:cubicBezTo>
                      <a:pt x="1648" y="200"/>
                      <a:pt x="1640" y="173"/>
                      <a:pt x="1640" y="147"/>
                    </a:cubicBezTo>
                    <a:cubicBezTo>
                      <a:pt x="1640" y="138"/>
                      <a:pt x="1644" y="138"/>
                      <a:pt x="1648" y="138"/>
                    </a:cubicBezTo>
                    <a:cubicBezTo>
                      <a:pt x="1653" y="138"/>
                      <a:pt x="1657" y="138"/>
                      <a:pt x="1657" y="129"/>
                    </a:cubicBezTo>
                    <a:cubicBezTo>
                      <a:pt x="1657" y="165"/>
                      <a:pt x="1657" y="165"/>
                      <a:pt x="1666" y="165"/>
                    </a:cubicBezTo>
                    <a:lnTo>
                      <a:pt x="1693" y="165"/>
                    </a:lnTo>
                    <a:lnTo>
                      <a:pt x="1693" y="227"/>
                    </a:lnTo>
                    <a:cubicBezTo>
                      <a:pt x="1693" y="227"/>
                      <a:pt x="1684" y="227"/>
                      <a:pt x="1693" y="254"/>
                    </a:cubicBezTo>
                    <a:cubicBezTo>
                      <a:pt x="1711" y="254"/>
                      <a:pt x="1711" y="191"/>
                      <a:pt x="1729" y="156"/>
                    </a:cubicBezTo>
                    <a:cubicBezTo>
                      <a:pt x="1731" y="152"/>
                      <a:pt x="1733" y="151"/>
                      <a:pt x="1734" y="151"/>
                    </a:cubicBezTo>
                    <a:cubicBezTo>
                      <a:pt x="1742" y="151"/>
                      <a:pt x="1729" y="218"/>
                      <a:pt x="1729" y="218"/>
                    </a:cubicBezTo>
                    <a:cubicBezTo>
                      <a:pt x="1738" y="209"/>
                      <a:pt x="1738" y="200"/>
                      <a:pt x="1746" y="191"/>
                    </a:cubicBezTo>
                    <a:cubicBezTo>
                      <a:pt x="1751" y="182"/>
                      <a:pt x="1753" y="178"/>
                      <a:pt x="1755" y="178"/>
                    </a:cubicBezTo>
                    <a:cubicBezTo>
                      <a:pt x="1758" y="178"/>
                      <a:pt x="1760" y="182"/>
                      <a:pt x="1764" y="191"/>
                    </a:cubicBezTo>
                    <a:cubicBezTo>
                      <a:pt x="1769" y="204"/>
                      <a:pt x="1777" y="215"/>
                      <a:pt x="1783" y="215"/>
                    </a:cubicBezTo>
                    <a:cubicBezTo>
                      <a:pt x="1790" y="215"/>
                      <a:pt x="1795" y="202"/>
                      <a:pt x="1791" y="166"/>
                    </a:cubicBezTo>
                    <a:lnTo>
                      <a:pt x="1791" y="166"/>
                    </a:lnTo>
                    <a:cubicBezTo>
                      <a:pt x="1791" y="167"/>
                      <a:pt x="1792" y="167"/>
                      <a:pt x="1792" y="167"/>
                    </a:cubicBezTo>
                    <a:cubicBezTo>
                      <a:pt x="1794" y="167"/>
                      <a:pt x="1800" y="156"/>
                      <a:pt x="1800" y="156"/>
                    </a:cubicBezTo>
                    <a:cubicBezTo>
                      <a:pt x="1800" y="182"/>
                      <a:pt x="1800" y="200"/>
                      <a:pt x="1800" y="227"/>
                    </a:cubicBezTo>
                    <a:cubicBezTo>
                      <a:pt x="1800" y="240"/>
                      <a:pt x="1802" y="245"/>
                      <a:pt x="1804" y="245"/>
                    </a:cubicBezTo>
                    <a:cubicBezTo>
                      <a:pt x="1807" y="245"/>
                      <a:pt x="1809" y="240"/>
                      <a:pt x="1809" y="236"/>
                    </a:cubicBezTo>
                    <a:cubicBezTo>
                      <a:pt x="1836" y="200"/>
                      <a:pt x="1827" y="111"/>
                      <a:pt x="1853" y="111"/>
                    </a:cubicBezTo>
                    <a:cubicBezTo>
                      <a:pt x="1853" y="138"/>
                      <a:pt x="1853" y="173"/>
                      <a:pt x="1853" y="209"/>
                    </a:cubicBezTo>
                    <a:cubicBezTo>
                      <a:pt x="1857" y="225"/>
                      <a:pt x="1861" y="232"/>
                      <a:pt x="1865" y="232"/>
                    </a:cubicBezTo>
                    <a:cubicBezTo>
                      <a:pt x="1873" y="232"/>
                      <a:pt x="1880" y="211"/>
                      <a:pt x="1880" y="182"/>
                    </a:cubicBezTo>
                    <a:cubicBezTo>
                      <a:pt x="1880" y="218"/>
                      <a:pt x="1880" y="263"/>
                      <a:pt x="1898" y="263"/>
                    </a:cubicBezTo>
                    <a:cubicBezTo>
                      <a:pt x="1898" y="248"/>
                      <a:pt x="1898" y="160"/>
                      <a:pt x="1903" y="160"/>
                    </a:cubicBezTo>
                    <a:cubicBezTo>
                      <a:pt x="1904" y="160"/>
                      <a:pt x="1905" y="164"/>
                      <a:pt x="1907" y="173"/>
                    </a:cubicBezTo>
                    <a:cubicBezTo>
                      <a:pt x="1916" y="200"/>
                      <a:pt x="1907" y="254"/>
                      <a:pt x="1925" y="254"/>
                    </a:cubicBezTo>
                    <a:cubicBezTo>
                      <a:pt x="1940" y="254"/>
                      <a:pt x="1942" y="234"/>
                      <a:pt x="1948" y="234"/>
                    </a:cubicBezTo>
                    <a:cubicBezTo>
                      <a:pt x="1949" y="234"/>
                      <a:pt x="1950" y="235"/>
                      <a:pt x="1951" y="236"/>
                    </a:cubicBezTo>
                    <a:cubicBezTo>
                      <a:pt x="1951" y="268"/>
                      <a:pt x="1970" y="272"/>
                      <a:pt x="1983" y="272"/>
                    </a:cubicBezTo>
                    <a:cubicBezTo>
                      <a:pt x="1989" y="272"/>
                      <a:pt x="1993" y="271"/>
                      <a:pt x="1996" y="271"/>
                    </a:cubicBezTo>
                    <a:cubicBezTo>
                      <a:pt x="2005" y="263"/>
                      <a:pt x="1996" y="209"/>
                      <a:pt x="2005" y="191"/>
                    </a:cubicBezTo>
                    <a:cubicBezTo>
                      <a:pt x="2006" y="188"/>
                      <a:pt x="2007" y="187"/>
                      <a:pt x="2007" y="187"/>
                    </a:cubicBezTo>
                    <a:cubicBezTo>
                      <a:pt x="2014" y="187"/>
                      <a:pt x="2014" y="273"/>
                      <a:pt x="2014" y="289"/>
                    </a:cubicBezTo>
                    <a:cubicBezTo>
                      <a:pt x="2014" y="307"/>
                      <a:pt x="2031" y="316"/>
                      <a:pt x="2040" y="316"/>
                    </a:cubicBezTo>
                    <a:cubicBezTo>
                      <a:pt x="2058" y="316"/>
                      <a:pt x="2076" y="307"/>
                      <a:pt x="2085" y="289"/>
                    </a:cubicBezTo>
                    <a:cubicBezTo>
                      <a:pt x="2093" y="289"/>
                      <a:pt x="2123" y="252"/>
                      <a:pt x="2129" y="252"/>
                    </a:cubicBezTo>
                    <a:cubicBezTo>
                      <a:pt x="2129" y="252"/>
                      <a:pt x="2129" y="253"/>
                      <a:pt x="2129" y="254"/>
                    </a:cubicBezTo>
                    <a:cubicBezTo>
                      <a:pt x="2129" y="262"/>
                      <a:pt x="2089" y="352"/>
                      <a:pt x="2101" y="352"/>
                    </a:cubicBezTo>
                    <a:cubicBezTo>
                      <a:pt x="2101" y="352"/>
                      <a:pt x="2102" y="352"/>
                      <a:pt x="2103" y="352"/>
                    </a:cubicBezTo>
                    <a:cubicBezTo>
                      <a:pt x="2129" y="334"/>
                      <a:pt x="2147" y="298"/>
                      <a:pt x="2165" y="263"/>
                    </a:cubicBezTo>
                    <a:lnTo>
                      <a:pt x="2165" y="263"/>
                    </a:lnTo>
                    <a:cubicBezTo>
                      <a:pt x="2156" y="307"/>
                      <a:pt x="2165" y="325"/>
                      <a:pt x="2174" y="334"/>
                    </a:cubicBezTo>
                    <a:lnTo>
                      <a:pt x="2201" y="334"/>
                    </a:lnTo>
                    <a:cubicBezTo>
                      <a:pt x="2210" y="325"/>
                      <a:pt x="2219" y="298"/>
                      <a:pt x="2227" y="289"/>
                    </a:cubicBezTo>
                    <a:cubicBezTo>
                      <a:pt x="2231" y="287"/>
                      <a:pt x="2234" y="286"/>
                      <a:pt x="2236" y="286"/>
                    </a:cubicBezTo>
                    <a:cubicBezTo>
                      <a:pt x="2254" y="286"/>
                      <a:pt x="2255" y="337"/>
                      <a:pt x="2263" y="361"/>
                    </a:cubicBezTo>
                    <a:cubicBezTo>
                      <a:pt x="2263" y="363"/>
                      <a:pt x="2264" y="364"/>
                      <a:pt x="2265" y="364"/>
                    </a:cubicBezTo>
                    <a:cubicBezTo>
                      <a:pt x="2267" y="364"/>
                      <a:pt x="2272" y="356"/>
                      <a:pt x="2272" y="343"/>
                    </a:cubicBezTo>
                    <a:cubicBezTo>
                      <a:pt x="2275" y="337"/>
                      <a:pt x="2278" y="335"/>
                      <a:pt x="2281" y="335"/>
                    </a:cubicBezTo>
                    <a:cubicBezTo>
                      <a:pt x="2287" y="335"/>
                      <a:pt x="2293" y="343"/>
                      <a:pt x="2299" y="343"/>
                    </a:cubicBezTo>
                    <a:cubicBezTo>
                      <a:pt x="2299" y="343"/>
                      <a:pt x="2316" y="331"/>
                      <a:pt x="2327" y="331"/>
                    </a:cubicBezTo>
                    <a:cubicBezTo>
                      <a:pt x="2330" y="331"/>
                      <a:pt x="2333" y="332"/>
                      <a:pt x="2334" y="334"/>
                    </a:cubicBezTo>
                    <a:cubicBezTo>
                      <a:pt x="2352" y="334"/>
                      <a:pt x="2352" y="352"/>
                      <a:pt x="2361" y="361"/>
                    </a:cubicBezTo>
                    <a:cubicBezTo>
                      <a:pt x="2361" y="366"/>
                      <a:pt x="2364" y="371"/>
                      <a:pt x="2368" y="371"/>
                    </a:cubicBezTo>
                    <a:cubicBezTo>
                      <a:pt x="2371" y="371"/>
                      <a:pt x="2375" y="368"/>
                      <a:pt x="2379" y="361"/>
                    </a:cubicBezTo>
                    <a:cubicBezTo>
                      <a:pt x="2381" y="356"/>
                      <a:pt x="2385" y="354"/>
                      <a:pt x="2390" y="354"/>
                    </a:cubicBezTo>
                    <a:cubicBezTo>
                      <a:pt x="2404" y="354"/>
                      <a:pt x="2426" y="369"/>
                      <a:pt x="2432" y="369"/>
                    </a:cubicBezTo>
                    <a:cubicBezTo>
                      <a:pt x="2441" y="369"/>
                      <a:pt x="2486" y="343"/>
                      <a:pt x="2486" y="343"/>
                    </a:cubicBezTo>
                    <a:lnTo>
                      <a:pt x="2486" y="343"/>
                    </a:lnTo>
                    <a:cubicBezTo>
                      <a:pt x="2477" y="361"/>
                      <a:pt x="2468" y="369"/>
                      <a:pt x="2459" y="387"/>
                    </a:cubicBezTo>
                    <a:lnTo>
                      <a:pt x="2486" y="369"/>
                    </a:lnTo>
                    <a:cubicBezTo>
                      <a:pt x="2486" y="369"/>
                      <a:pt x="2524" y="324"/>
                      <a:pt x="2530" y="324"/>
                    </a:cubicBezTo>
                    <a:cubicBezTo>
                      <a:pt x="2530" y="324"/>
                      <a:pt x="2530" y="324"/>
                      <a:pt x="2530" y="325"/>
                    </a:cubicBezTo>
                    <a:cubicBezTo>
                      <a:pt x="2521" y="334"/>
                      <a:pt x="2512" y="352"/>
                      <a:pt x="2512" y="369"/>
                    </a:cubicBezTo>
                    <a:cubicBezTo>
                      <a:pt x="2512" y="387"/>
                      <a:pt x="2521" y="387"/>
                      <a:pt x="2530" y="387"/>
                    </a:cubicBezTo>
                    <a:cubicBezTo>
                      <a:pt x="2531" y="388"/>
                      <a:pt x="2533" y="389"/>
                      <a:pt x="2535" y="389"/>
                    </a:cubicBezTo>
                    <a:cubicBezTo>
                      <a:pt x="2541" y="389"/>
                      <a:pt x="2549" y="384"/>
                      <a:pt x="2554" y="384"/>
                    </a:cubicBezTo>
                    <a:cubicBezTo>
                      <a:pt x="2560" y="384"/>
                      <a:pt x="2560" y="390"/>
                      <a:pt x="2548" y="414"/>
                    </a:cubicBezTo>
                    <a:cubicBezTo>
                      <a:pt x="2557" y="396"/>
                      <a:pt x="2575" y="378"/>
                      <a:pt x="2584" y="369"/>
                    </a:cubicBezTo>
                    <a:lnTo>
                      <a:pt x="2584" y="369"/>
                    </a:lnTo>
                    <a:cubicBezTo>
                      <a:pt x="2566" y="405"/>
                      <a:pt x="2575" y="414"/>
                      <a:pt x="2584" y="423"/>
                    </a:cubicBezTo>
                    <a:cubicBezTo>
                      <a:pt x="2590" y="423"/>
                      <a:pt x="2592" y="427"/>
                      <a:pt x="2595" y="427"/>
                    </a:cubicBezTo>
                    <a:cubicBezTo>
                      <a:pt x="2597" y="427"/>
                      <a:pt x="2599" y="426"/>
                      <a:pt x="2602" y="423"/>
                    </a:cubicBezTo>
                    <a:cubicBezTo>
                      <a:pt x="2619" y="405"/>
                      <a:pt x="2610" y="405"/>
                      <a:pt x="2619" y="405"/>
                    </a:cubicBezTo>
                    <a:cubicBezTo>
                      <a:pt x="2619" y="405"/>
                      <a:pt x="2619" y="441"/>
                      <a:pt x="2637" y="450"/>
                    </a:cubicBezTo>
                    <a:cubicBezTo>
                      <a:pt x="2655" y="459"/>
                      <a:pt x="2673" y="459"/>
                      <a:pt x="2655" y="494"/>
                    </a:cubicBezTo>
                    <a:cubicBezTo>
                      <a:pt x="2656" y="495"/>
                      <a:pt x="2656" y="495"/>
                      <a:pt x="2657" y="495"/>
                    </a:cubicBezTo>
                    <a:cubicBezTo>
                      <a:pt x="2667" y="495"/>
                      <a:pt x="2683" y="449"/>
                      <a:pt x="2700" y="441"/>
                    </a:cubicBezTo>
                    <a:cubicBezTo>
                      <a:pt x="2726" y="441"/>
                      <a:pt x="2700" y="476"/>
                      <a:pt x="2691" y="485"/>
                    </a:cubicBezTo>
                    <a:cubicBezTo>
                      <a:pt x="2691" y="494"/>
                      <a:pt x="2691" y="503"/>
                      <a:pt x="2691" y="512"/>
                    </a:cubicBezTo>
                    <a:cubicBezTo>
                      <a:pt x="2691" y="513"/>
                      <a:pt x="2692" y="513"/>
                      <a:pt x="2694" y="513"/>
                    </a:cubicBezTo>
                    <a:cubicBezTo>
                      <a:pt x="2703" y="513"/>
                      <a:pt x="2726" y="507"/>
                      <a:pt x="2740" y="507"/>
                    </a:cubicBezTo>
                    <a:cubicBezTo>
                      <a:pt x="2752" y="507"/>
                      <a:pt x="2759" y="512"/>
                      <a:pt x="2744" y="530"/>
                    </a:cubicBezTo>
                    <a:cubicBezTo>
                      <a:pt x="2752" y="521"/>
                      <a:pt x="2800" y="458"/>
                      <a:pt x="2813" y="458"/>
                    </a:cubicBezTo>
                    <a:cubicBezTo>
                      <a:pt x="2814" y="458"/>
                      <a:pt x="2815" y="458"/>
                      <a:pt x="2815" y="459"/>
                    </a:cubicBezTo>
                    <a:cubicBezTo>
                      <a:pt x="2815" y="459"/>
                      <a:pt x="2798" y="485"/>
                      <a:pt x="2798" y="494"/>
                    </a:cubicBezTo>
                    <a:cubicBezTo>
                      <a:pt x="2798" y="494"/>
                      <a:pt x="2798" y="503"/>
                      <a:pt x="2798" y="512"/>
                    </a:cubicBezTo>
                    <a:cubicBezTo>
                      <a:pt x="2798" y="530"/>
                      <a:pt x="2798" y="530"/>
                      <a:pt x="2806" y="530"/>
                    </a:cubicBezTo>
                    <a:cubicBezTo>
                      <a:pt x="2824" y="530"/>
                      <a:pt x="2824" y="530"/>
                      <a:pt x="2806" y="539"/>
                    </a:cubicBezTo>
                    <a:cubicBezTo>
                      <a:pt x="2798" y="556"/>
                      <a:pt x="2762" y="592"/>
                      <a:pt x="2762" y="601"/>
                    </a:cubicBezTo>
                    <a:cubicBezTo>
                      <a:pt x="2761" y="602"/>
                      <a:pt x="2760" y="603"/>
                      <a:pt x="2761" y="603"/>
                    </a:cubicBezTo>
                    <a:cubicBezTo>
                      <a:pt x="2765" y="603"/>
                      <a:pt x="2788" y="590"/>
                      <a:pt x="2800" y="590"/>
                    </a:cubicBezTo>
                    <a:cubicBezTo>
                      <a:pt x="2803" y="590"/>
                      <a:pt x="2805" y="591"/>
                      <a:pt x="2806" y="592"/>
                    </a:cubicBezTo>
                    <a:cubicBezTo>
                      <a:pt x="2806" y="592"/>
                      <a:pt x="2815" y="628"/>
                      <a:pt x="2815" y="646"/>
                    </a:cubicBezTo>
                    <a:cubicBezTo>
                      <a:pt x="2815" y="648"/>
                      <a:pt x="2816" y="649"/>
                      <a:pt x="2818" y="649"/>
                    </a:cubicBezTo>
                    <a:cubicBezTo>
                      <a:pt x="2829" y="649"/>
                      <a:pt x="2877" y="589"/>
                      <a:pt x="2889" y="589"/>
                    </a:cubicBezTo>
                    <a:cubicBezTo>
                      <a:pt x="2892" y="589"/>
                      <a:pt x="2892" y="595"/>
                      <a:pt x="2887" y="610"/>
                    </a:cubicBezTo>
                    <a:cubicBezTo>
                      <a:pt x="2878" y="637"/>
                      <a:pt x="2851" y="672"/>
                      <a:pt x="2878" y="672"/>
                    </a:cubicBezTo>
                    <a:cubicBezTo>
                      <a:pt x="2890" y="672"/>
                      <a:pt x="2921" y="649"/>
                      <a:pt x="2928" y="649"/>
                    </a:cubicBezTo>
                    <a:cubicBezTo>
                      <a:pt x="2931" y="649"/>
                      <a:pt x="2928" y="654"/>
                      <a:pt x="2913" y="672"/>
                    </a:cubicBezTo>
                    <a:cubicBezTo>
                      <a:pt x="2893" y="697"/>
                      <a:pt x="2893" y="705"/>
                      <a:pt x="2902" y="705"/>
                    </a:cubicBezTo>
                    <a:cubicBezTo>
                      <a:pt x="2913" y="705"/>
                      <a:pt x="2935" y="695"/>
                      <a:pt x="2949" y="690"/>
                    </a:cubicBezTo>
                    <a:cubicBezTo>
                      <a:pt x="2958" y="685"/>
                      <a:pt x="2963" y="683"/>
                      <a:pt x="2966" y="683"/>
                    </a:cubicBezTo>
                    <a:cubicBezTo>
                      <a:pt x="2978" y="683"/>
                      <a:pt x="2949" y="720"/>
                      <a:pt x="2949" y="735"/>
                    </a:cubicBezTo>
                    <a:cubicBezTo>
                      <a:pt x="2949" y="738"/>
                      <a:pt x="2950" y="740"/>
                      <a:pt x="2952" y="740"/>
                    </a:cubicBezTo>
                    <a:cubicBezTo>
                      <a:pt x="2964" y="740"/>
                      <a:pt x="3006" y="680"/>
                      <a:pt x="3029" y="672"/>
                    </a:cubicBezTo>
                    <a:cubicBezTo>
                      <a:pt x="3031" y="671"/>
                      <a:pt x="3032" y="670"/>
                      <a:pt x="3032" y="670"/>
                    </a:cubicBezTo>
                    <a:lnTo>
                      <a:pt x="3032" y="670"/>
                    </a:lnTo>
                    <a:cubicBezTo>
                      <a:pt x="3034" y="670"/>
                      <a:pt x="2990" y="728"/>
                      <a:pt x="3004" y="728"/>
                    </a:cubicBezTo>
                    <a:cubicBezTo>
                      <a:pt x="3006" y="728"/>
                      <a:pt x="3008" y="727"/>
                      <a:pt x="3011" y="726"/>
                    </a:cubicBezTo>
                    <a:cubicBezTo>
                      <a:pt x="3011" y="726"/>
                      <a:pt x="3020" y="708"/>
                      <a:pt x="3038" y="699"/>
                    </a:cubicBezTo>
                    <a:cubicBezTo>
                      <a:pt x="3043" y="696"/>
                      <a:pt x="3046" y="695"/>
                      <a:pt x="3048" y="695"/>
                    </a:cubicBezTo>
                    <a:cubicBezTo>
                      <a:pt x="3051" y="695"/>
                      <a:pt x="3047" y="702"/>
                      <a:pt x="3047" y="708"/>
                    </a:cubicBezTo>
                    <a:cubicBezTo>
                      <a:pt x="3029" y="744"/>
                      <a:pt x="2993" y="752"/>
                      <a:pt x="2993" y="779"/>
                    </a:cubicBezTo>
                    <a:cubicBezTo>
                      <a:pt x="2993" y="806"/>
                      <a:pt x="3020" y="833"/>
                      <a:pt x="3056" y="842"/>
                    </a:cubicBezTo>
                    <a:lnTo>
                      <a:pt x="3083" y="842"/>
                    </a:lnTo>
                    <a:cubicBezTo>
                      <a:pt x="3090" y="837"/>
                      <a:pt x="3093" y="836"/>
                      <a:pt x="3094" y="836"/>
                    </a:cubicBezTo>
                    <a:cubicBezTo>
                      <a:pt x="3099" y="836"/>
                      <a:pt x="3029" y="886"/>
                      <a:pt x="3029" y="886"/>
                    </a:cubicBezTo>
                    <a:cubicBezTo>
                      <a:pt x="3029" y="886"/>
                      <a:pt x="3069" y="858"/>
                      <a:pt x="3082" y="858"/>
                    </a:cubicBezTo>
                    <a:cubicBezTo>
                      <a:pt x="3088" y="858"/>
                      <a:pt x="3088" y="865"/>
                      <a:pt x="3074" y="886"/>
                    </a:cubicBezTo>
                    <a:cubicBezTo>
                      <a:pt x="3074" y="886"/>
                      <a:pt x="3083" y="886"/>
                      <a:pt x="3091" y="895"/>
                    </a:cubicBezTo>
                    <a:cubicBezTo>
                      <a:pt x="3091" y="904"/>
                      <a:pt x="3198" y="913"/>
                      <a:pt x="3154" y="948"/>
                    </a:cubicBezTo>
                    <a:lnTo>
                      <a:pt x="3234" y="922"/>
                    </a:lnTo>
                    <a:lnTo>
                      <a:pt x="3234" y="922"/>
                    </a:lnTo>
                    <a:cubicBezTo>
                      <a:pt x="3198" y="948"/>
                      <a:pt x="3198" y="966"/>
                      <a:pt x="3198" y="975"/>
                    </a:cubicBezTo>
                    <a:cubicBezTo>
                      <a:pt x="3198" y="984"/>
                      <a:pt x="3172" y="1002"/>
                      <a:pt x="3154" y="1020"/>
                    </a:cubicBezTo>
                    <a:cubicBezTo>
                      <a:pt x="3149" y="1024"/>
                      <a:pt x="3149" y="1026"/>
                      <a:pt x="3152" y="1026"/>
                    </a:cubicBezTo>
                    <a:cubicBezTo>
                      <a:pt x="3163" y="1026"/>
                      <a:pt x="3221" y="999"/>
                      <a:pt x="3244" y="999"/>
                    </a:cubicBezTo>
                    <a:cubicBezTo>
                      <a:pt x="3248" y="999"/>
                      <a:pt x="3251" y="1000"/>
                      <a:pt x="3252" y="1002"/>
                    </a:cubicBezTo>
                    <a:cubicBezTo>
                      <a:pt x="3216" y="1011"/>
                      <a:pt x="3181" y="1029"/>
                      <a:pt x="3154" y="1055"/>
                    </a:cubicBezTo>
                    <a:cubicBezTo>
                      <a:pt x="3154" y="1060"/>
                      <a:pt x="3163" y="1062"/>
                      <a:pt x="3175" y="1062"/>
                    </a:cubicBezTo>
                    <a:cubicBezTo>
                      <a:pt x="3187" y="1062"/>
                      <a:pt x="3203" y="1060"/>
                      <a:pt x="3216" y="1055"/>
                    </a:cubicBezTo>
                    <a:cubicBezTo>
                      <a:pt x="3239" y="1048"/>
                      <a:pt x="3249" y="1027"/>
                      <a:pt x="3257" y="1027"/>
                    </a:cubicBezTo>
                    <a:cubicBezTo>
                      <a:pt x="3258" y="1027"/>
                      <a:pt x="3259" y="1027"/>
                      <a:pt x="3261" y="1029"/>
                    </a:cubicBezTo>
                    <a:cubicBezTo>
                      <a:pt x="3270" y="1037"/>
                      <a:pt x="3261" y="1037"/>
                      <a:pt x="3252" y="1055"/>
                    </a:cubicBezTo>
                    <a:cubicBezTo>
                      <a:pt x="3234" y="1064"/>
                      <a:pt x="3181" y="1091"/>
                      <a:pt x="3154" y="1109"/>
                    </a:cubicBezTo>
                    <a:cubicBezTo>
                      <a:pt x="3172" y="1109"/>
                      <a:pt x="3181" y="1100"/>
                      <a:pt x="3198" y="1091"/>
                    </a:cubicBezTo>
                    <a:lnTo>
                      <a:pt x="3234" y="1091"/>
                    </a:lnTo>
                    <a:cubicBezTo>
                      <a:pt x="3234" y="1091"/>
                      <a:pt x="3216" y="1109"/>
                      <a:pt x="3234" y="1109"/>
                    </a:cubicBezTo>
                    <a:cubicBezTo>
                      <a:pt x="3252" y="1109"/>
                      <a:pt x="3270" y="1100"/>
                      <a:pt x="3287" y="1100"/>
                    </a:cubicBezTo>
                    <a:cubicBezTo>
                      <a:pt x="3303" y="1100"/>
                      <a:pt x="3249" y="1128"/>
                      <a:pt x="3255" y="1128"/>
                    </a:cubicBezTo>
                    <a:cubicBezTo>
                      <a:pt x="3256" y="1128"/>
                      <a:pt x="3258" y="1128"/>
                      <a:pt x="3261" y="1127"/>
                    </a:cubicBezTo>
                    <a:cubicBezTo>
                      <a:pt x="3287" y="1127"/>
                      <a:pt x="3296" y="1118"/>
                      <a:pt x="3305" y="1118"/>
                    </a:cubicBezTo>
                    <a:cubicBezTo>
                      <a:pt x="3314" y="1127"/>
                      <a:pt x="3314" y="1135"/>
                      <a:pt x="3314" y="1135"/>
                    </a:cubicBezTo>
                    <a:cubicBezTo>
                      <a:pt x="3311" y="1132"/>
                      <a:pt x="3302" y="1130"/>
                      <a:pt x="3291" y="1130"/>
                    </a:cubicBezTo>
                    <a:cubicBezTo>
                      <a:pt x="3273" y="1130"/>
                      <a:pt x="3252" y="1136"/>
                      <a:pt x="3252" y="1153"/>
                    </a:cubicBezTo>
                    <a:cubicBezTo>
                      <a:pt x="3257" y="1168"/>
                      <a:pt x="3264" y="1175"/>
                      <a:pt x="3276" y="1175"/>
                    </a:cubicBezTo>
                    <a:cubicBezTo>
                      <a:pt x="3286" y="1175"/>
                      <a:pt x="3298" y="1170"/>
                      <a:pt x="3314" y="1162"/>
                    </a:cubicBezTo>
                    <a:lnTo>
                      <a:pt x="3314" y="1162"/>
                    </a:lnTo>
                    <a:cubicBezTo>
                      <a:pt x="3243" y="1198"/>
                      <a:pt x="3296" y="1242"/>
                      <a:pt x="3305" y="1260"/>
                    </a:cubicBezTo>
                    <a:cubicBezTo>
                      <a:pt x="3305" y="1265"/>
                      <a:pt x="3308" y="1268"/>
                      <a:pt x="3314" y="1268"/>
                    </a:cubicBezTo>
                    <a:cubicBezTo>
                      <a:pt x="3327" y="1268"/>
                      <a:pt x="3354" y="1255"/>
                      <a:pt x="3385" y="1242"/>
                    </a:cubicBezTo>
                    <a:cubicBezTo>
                      <a:pt x="3401" y="1236"/>
                      <a:pt x="3412" y="1233"/>
                      <a:pt x="3418" y="1233"/>
                    </a:cubicBezTo>
                    <a:cubicBezTo>
                      <a:pt x="3428" y="1233"/>
                      <a:pt x="3420" y="1243"/>
                      <a:pt x="3385" y="1260"/>
                    </a:cubicBezTo>
                    <a:cubicBezTo>
                      <a:pt x="3305" y="1287"/>
                      <a:pt x="3287" y="1340"/>
                      <a:pt x="3296" y="1358"/>
                    </a:cubicBezTo>
                    <a:cubicBezTo>
                      <a:pt x="3296" y="1376"/>
                      <a:pt x="3296" y="1376"/>
                      <a:pt x="3332" y="1376"/>
                    </a:cubicBezTo>
                    <a:cubicBezTo>
                      <a:pt x="3359" y="1376"/>
                      <a:pt x="3394" y="1376"/>
                      <a:pt x="3394" y="1394"/>
                    </a:cubicBezTo>
                    <a:lnTo>
                      <a:pt x="3394" y="1394"/>
                    </a:lnTo>
                    <a:cubicBezTo>
                      <a:pt x="3394" y="1387"/>
                      <a:pt x="3385" y="1384"/>
                      <a:pt x="3374" y="1384"/>
                    </a:cubicBezTo>
                    <a:cubicBezTo>
                      <a:pt x="3357" y="1384"/>
                      <a:pt x="3335" y="1392"/>
                      <a:pt x="3341" y="1403"/>
                    </a:cubicBezTo>
                    <a:cubicBezTo>
                      <a:pt x="3341" y="1420"/>
                      <a:pt x="3341" y="1438"/>
                      <a:pt x="3350" y="1456"/>
                    </a:cubicBezTo>
                    <a:cubicBezTo>
                      <a:pt x="3359" y="1474"/>
                      <a:pt x="3368" y="1483"/>
                      <a:pt x="3430" y="1483"/>
                    </a:cubicBezTo>
                    <a:cubicBezTo>
                      <a:pt x="3403" y="1483"/>
                      <a:pt x="3376" y="1483"/>
                      <a:pt x="3350" y="1492"/>
                    </a:cubicBezTo>
                    <a:cubicBezTo>
                      <a:pt x="3335" y="1499"/>
                      <a:pt x="3321" y="1512"/>
                      <a:pt x="3335" y="1512"/>
                    </a:cubicBezTo>
                    <a:cubicBezTo>
                      <a:pt x="3338" y="1512"/>
                      <a:pt x="3343" y="1511"/>
                      <a:pt x="3350" y="1510"/>
                    </a:cubicBezTo>
                    <a:cubicBezTo>
                      <a:pt x="3376" y="1510"/>
                      <a:pt x="3359" y="1518"/>
                      <a:pt x="3368" y="1527"/>
                    </a:cubicBezTo>
                    <a:cubicBezTo>
                      <a:pt x="3371" y="1530"/>
                      <a:pt x="3375" y="1531"/>
                      <a:pt x="3381" y="1531"/>
                    </a:cubicBezTo>
                    <a:cubicBezTo>
                      <a:pt x="3392" y="1531"/>
                      <a:pt x="3406" y="1527"/>
                      <a:pt x="3412" y="1527"/>
                    </a:cubicBezTo>
                    <a:lnTo>
                      <a:pt x="3412" y="1527"/>
                    </a:lnTo>
                    <a:cubicBezTo>
                      <a:pt x="3421" y="1527"/>
                      <a:pt x="3394" y="1545"/>
                      <a:pt x="3385" y="1554"/>
                    </a:cubicBezTo>
                    <a:cubicBezTo>
                      <a:pt x="3385" y="1563"/>
                      <a:pt x="3385" y="1572"/>
                      <a:pt x="3385" y="1572"/>
                    </a:cubicBezTo>
                    <a:cubicBezTo>
                      <a:pt x="3385" y="1578"/>
                      <a:pt x="3394" y="1584"/>
                      <a:pt x="3406" y="1584"/>
                    </a:cubicBezTo>
                    <a:cubicBezTo>
                      <a:pt x="3411" y="1584"/>
                      <a:pt x="3416" y="1583"/>
                      <a:pt x="3421" y="1581"/>
                    </a:cubicBezTo>
                    <a:cubicBezTo>
                      <a:pt x="3448" y="1581"/>
                      <a:pt x="3439" y="1590"/>
                      <a:pt x="3439" y="1599"/>
                    </a:cubicBezTo>
                    <a:cubicBezTo>
                      <a:pt x="3403" y="1608"/>
                      <a:pt x="3385" y="1599"/>
                      <a:pt x="3403" y="1616"/>
                    </a:cubicBezTo>
                    <a:cubicBezTo>
                      <a:pt x="3421" y="1625"/>
                      <a:pt x="3430" y="1634"/>
                      <a:pt x="3439" y="1634"/>
                    </a:cubicBezTo>
                    <a:cubicBezTo>
                      <a:pt x="3439" y="1634"/>
                      <a:pt x="3474" y="1652"/>
                      <a:pt x="3448" y="1652"/>
                    </a:cubicBezTo>
                    <a:lnTo>
                      <a:pt x="3412" y="1652"/>
                    </a:lnTo>
                    <a:cubicBezTo>
                      <a:pt x="3412" y="1661"/>
                      <a:pt x="3430" y="1661"/>
                      <a:pt x="3448" y="1661"/>
                    </a:cubicBezTo>
                    <a:cubicBezTo>
                      <a:pt x="3474" y="1670"/>
                      <a:pt x="3492" y="1679"/>
                      <a:pt x="3466" y="1688"/>
                    </a:cubicBezTo>
                    <a:cubicBezTo>
                      <a:pt x="3430" y="1697"/>
                      <a:pt x="3412" y="1688"/>
                      <a:pt x="3394" y="1706"/>
                    </a:cubicBezTo>
                    <a:cubicBezTo>
                      <a:pt x="3376" y="1732"/>
                      <a:pt x="3368" y="1732"/>
                      <a:pt x="3368" y="1741"/>
                    </a:cubicBezTo>
                    <a:cubicBezTo>
                      <a:pt x="3368" y="1744"/>
                      <a:pt x="3371" y="1745"/>
                      <a:pt x="3375" y="1745"/>
                    </a:cubicBezTo>
                    <a:cubicBezTo>
                      <a:pt x="3384" y="1745"/>
                      <a:pt x="3400" y="1741"/>
                      <a:pt x="3412" y="1741"/>
                    </a:cubicBezTo>
                    <a:cubicBezTo>
                      <a:pt x="3430" y="1741"/>
                      <a:pt x="3457" y="1750"/>
                      <a:pt x="3439" y="1759"/>
                    </a:cubicBezTo>
                    <a:cubicBezTo>
                      <a:pt x="3421" y="1768"/>
                      <a:pt x="3403" y="1777"/>
                      <a:pt x="3439" y="1777"/>
                    </a:cubicBezTo>
                    <a:cubicBezTo>
                      <a:pt x="3359" y="1777"/>
                      <a:pt x="3421" y="1821"/>
                      <a:pt x="3421" y="1830"/>
                    </a:cubicBezTo>
                    <a:cubicBezTo>
                      <a:pt x="3430" y="1839"/>
                      <a:pt x="3412" y="1839"/>
                      <a:pt x="3403" y="1848"/>
                    </a:cubicBezTo>
                    <a:cubicBezTo>
                      <a:pt x="3394" y="1857"/>
                      <a:pt x="3394" y="1866"/>
                      <a:pt x="3394" y="1875"/>
                    </a:cubicBezTo>
                    <a:cubicBezTo>
                      <a:pt x="3394" y="1884"/>
                      <a:pt x="3403" y="1937"/>
                      <a:pt x="3359" y="1937"/>
                    </a:cubicBezTo>
                    <a:cubicBezTo>
                      <a:pt x="3359" y="1946"/>
                      <a:pt x="3359" y="1946"/>
                      <a:pt x="3403" y="1955"/>
                    </a:cubicBezTo>
                    <a:cubicBezTo>
                      <a:pt x="3430" y="1955"/>
                      <a:pt x="3466" y="1964"/>
                      <a:pt x="3466" y="1973"/>
                    </a:cubicBezTo>
                    <a:cubicBezTo>
                      <a:pt x="3466" y="1976"/>
                      <a:pt x="3458" y="1977"/>
                      <a:pt x="3447" y="1977"/>
                    </a:cubicBezTo>
                    <a:cubicBezTo>
                      <a:pt x="3425" y="1977"/>
                      <a:pt x="3391" y="1973"/>
                      <a:pt x="3385" y="1973"/>
                    </a:cubicBezTo>
                    <a:cubicBezTo>
                      <a:pt x="3368" y="1982"/>
                      <a:pt x="3368" y="1991"/>
                      <a:pt x="3376" y="1999"/>
                    </a:cubicBezTo>
                    <a:cubicBezTo>
                      <a:pt x="3394" y="2008"/>
                      <a:pt x="3403" y="2017"/>
                      <a:pt x="3403" y="2026"/>
                    </a:cubicBezTo>
                    <a:lnTo>
                      <a:pt x="3368" y="2026"/>
                    </a:lnTo>
                    <a:cubicBezTo>
                      <a:pt x="3341" y="2044"/>
                      <a:pt x="3457" y="2053"/>
                      <a:pt x="3457" y="2071"/>
                    </a:cubicBezTo>
                    <a:cubicBezTo>
                      <a:pt x="3457" y="2072"/>
                      <a:pt x="3455" y="2073"/>
                      <a:pt x="3451" y="2073"/>
                    </a:cubicBezTo>
                    <a:cubicBezTo>
                      <a:pt x="3438" y="2073"/>
                      <a:pt x="3402" y="2064"/>
                      <a:pt x="3379" y="2064"/>
                    </a:cubicBezTo>
                    <a:cubicBezTo>
                      <a:pt x="3369" y="2064"/>
                      <a:pt x="3361" y="2066"/>
                      <a:pt x="3359" y="2071"/>
                    </a:cubicBezTo>
                    <a:cubicBezTo>
                      <a:pt x="3341" y="2080"/>
                      <a:pt x="3412" y="2115"/>
                      <a:pt x="3421" y="2142"/>
                    </a:cubicBezTo>
                    <a:cubicBezTo>
                      <a:pt x="3421" y="2142"/>
                      <a:pt x="3437" y="2168"/>
                      <a:pt x="3428" y="2168"/>
                    </a:cubicBezTo>
                    <a:cubicBezTo>
                      <a:pt x="3425" y="2168"/>
                      <a:pt x="3420" y="2166"/>
                      <a:pt x="3412" y="2160"/>
                    </a:cubicBezTo>
                    <a:cubicBezTo>
                      <a:pt x="3412" y="2149"/>
                      <a:pt x="3398" y="2141"/>
                      <a:pt x="3384" y="2141"/>
                    </a:cubicBezTo>
                    <a:cubicBezTo>
                      <a:pt x="3375" y="2141"/>
                      <a:pt x="3365" y="2144"/>
                      <a:pt x="3359" y="2151"/>
                    </a:cubicBezTo>
                    <a:cubicBezTo>
                      <a:pt x="3332" y="2160"/>
                      <a:pt x="3350" y="2178"/>
                      <a:pt x="3385" y="2178"/>
                    </a:cubicBezTo>
                    <a:cubicBezTo>
                      <a:pt x="3403" y="2178"/>
                      <a:pt x="3430" y="2178"/>
                      <a:pt x="3448" y="2186"/>
                    </a:cubicBezTo>
                    <a:cubicBezTo>
                      <a:pt x="3448" y="2186"/>
                      <a:pt x="3323" y="2195"/>
                      <a:pt x="3359" y="2204"/>
                    </a:cubicBezTo>
                    <a:lnTo>
                      <a:pt x="3430" y="2222"/>
                    </a:lnTo>
                    <a:cubicBezTo>
                      <a:pt x="3448" y="2231"/>
                      <a:pt x="3457" y="2240"/>
                      <a:pt x="3474" y="2249"/>
                    </a:cubicBezTo>
                    <a:cubicBezTo>
                      <a:pt x="3438" y="2244"/>
                      <a:pt x="3417" y="2239"/>
                      <a:pt x="3404" y="2239"/>
                    </a:cubicBezTo>
                    <a:cubicBezTo>
                      <a:pt x="3394" y="2239"/>
                      <a:pt x="3389" y="2241"/>
                      <a:pt x="3385" y="2249"/>
                    </a:cubicBezTo>
                    <a:cubicBezTo>
                      <a:pt x="3385" y="2276"/>
                      <a:pt x="3412" y="2293"/>
                      <a:pt x="3430" y="2293"/>
                    </a:cubicBezTo>
                    <a:lnTo>
                      <a:pt x="3430" y="2311"/>
                    </a:lnTo>
                    <a:cubicBezTo>
                      <a:pt x="3412" y="2302"/>
                      <a:pt x="3385" y="2293"/>
                      <a:pt x="3368" y="2293"/>
                    </a:cubicBezTo>
                    <a:cubicBezTo>
                      <a:pt x="3341" y="2293"/>
                      <a:pt x="3332" y="2302"/>
                      <a:pt x="3341" y="2311"/>
                    </a:cubicBezTo>
                    <a:cubicBezTo>
                      <a:pt x="3341" y="2319"/>
                      <a:pt x="3416" y="2351"/>
                      <a:pt x="3383" y="2351"/>
                    </a:cubicBezTo>
                    <a:cubicBezTo>
                      <a:pt x="3376" y="2351"/>
                      <a:pt x="3366" y="2350"/>
                      <a:pt x="3350" y="2347"/>
                    </a:cubicBezTo>
                    <a:cubicBezTo>
                      <a:pt x="3340" y="2346"/>
                      <a:pt x="3333" y="2345"/>
                      <a:pt x="3327" y="2345"/>
                    </a:cubicBezTo>
                    <a:cubicBezTo>
                      <a:pt x="3283" y="2345"/>
                      <a:pt x="3368" y="2375"/>
                      <a:pt x="3368" y="2382"/>
                    </a:cubicBezTo>
                    <a:cubicBezTo>
                      <a:pt x="3363" y="2391"/>
                      <a:pt x="3348" y="2391"/>
                      <a:pt x="3334" y="2391"/>
                    </a:cubicBezTo>
                    <a:cubicBezTo>
                      <a:pt x="3321" y="2391"/>
                      <a:pt x="3310" y="2391"/>
                      <a:pt x="3314" y="2400"/>
                    </a:cubicBezTo>
                    <a:lnTo>
                      <a:pt x="3368" y="2427"/>
                    </a:lnTo>
                    <a:cubicBezTo>
                      <a:pt x="3339" y="2427"/>
                      <a:pt x="3328" y="2416"/>
                      <a:pt x="3311" y="2416"/>
                    </a:cubicBezTo>
                    <a:cubicBezTo>
                      <a:pt x="3306" y="2416"/>
                      <a:pt x="3302" y="2416"/>
                      <a:pt x="3296" y="2418"/>
                    </a:cubicBezTo>
                    <a:cubicBezTo>
                      <a:pt x="3278" y="2427"/>
                      <a:pt x="3270" y="2427"/>
                      <a:pt x="3296" y="2445"/>
                    </a:cubicBezTo>
                    <a:cubicBezTo>
                      <a:pt x="3332" y="2454"/>
                      <a:pt x="3305" y="2463"/>
                      <a:pt x="3296" y="2472"/>
                    </a:cubicBezTo>
                    <a:cubicBezTo>
                      <a:pt x="3296" y="2480"/>
                      <a:pt x="3350" y="2498"/>
                      <a:pt x="3350" y="2507"/>
                    </a:cubicBezTo>
                    <a:lnTo>
                      <a:pt x="3296" y="2489"/>
                    </a:lnTo>
                    <a:lnTo>
                      <a:pt x="3296" y="2489"/>
                    </a:lnTo>
                    <a:cubicBezTo>
                      <a:pt x="3296" y="2489"/>
                      <a:pt x="3278" y="2498"/>
                      <a:pt x="3314" y="2516"/>
                    </a:cubicBezTo>
                    <a:cubicBezTo>
                      <a:pt x="3341" y="2525"/>
                      <a:pt x="3332" y="2534"/>
                      <a:pt x="3305" y="2534"/>
                    </a:cubicBezTo>
                    <a:cubicBezTo>
                      <a:pt x="3305" y="2534"/>
                      <a:pt x="3305" y="2543"/>
                      <a:pt x="3323" y="2552"/>
                    </a:cubicBezTo>
                    <a:cubicBezTo>
                      <a:pt x="3350" y="2561"/>
                      <a:pt x="3341" y="2570"/>
                      <a:pt x="3341" y="2578"/>
                    </a:cubicBezTo>
                    <a:lnTo>
                      <a:pt x="3264" y="2540"/>
                    </a:lnTo>
                    <a:lnTo>
                      <a:pt x="3264" y="2540"/>
                    </a:lnTo>
                    <a:cubicBezTo>
                      <a:pt x="3281" y="2552"/>
                      <a:pt x="3286" y="2573"/>
                      <a:pt x="3278" y="2587"/>
                    </a:cubicBezTo>
                    <a:cubicBezTo>
                      <a:pt x="3276" y="2590"/>
                      <a:pt x="3271" y="2591"/>
                      <a:pt x="3265" y="2591"/>
                    </a:cubicBezTo>
                    <a:cubicBezTo>
                      <a:pt x="3254" y="2591"/>
                      <a:pt x="3240" y="2587"/>
                      <a:pt x="3234" y="2587"/>
                    </a:cubicBezTo>
                    <a:cubicBezTo>
                      <a:pt x="3198" y="2605"/>
                      <a:pt x="3163" y="2641"/>
                      <a:pt x="3145" y="2676"/>
                    </a:cubicBezTo>
                    <a:cubicBezTo>
                      <a:pt x="3145" y="2676"/>
                      <a:pt x="3128" y="2665"/>
                      <a:pt x="3121" y="2665"/>
                    </a:cubicBezTo>
                    <a:cubicBezTo>
                      <a:pt x="3119" y="2665"/>
                      <a:pt x="3118" y="2666"/>
                      <a:pt x="3118" y="2667"/>
                    </a:cubicBezTo>
                    <a:cubicBezTo>
                      <a:pt x="3118" y="2667"/>
                      <a:pt x="3109" y="2676"/>
                      <a:pt x="3109" y="2685"/>
                    </a:cubicBezTo>
                    <a:cubicBezTo>
                      <a:pt x="3109" y="2703"/>
                      <a:pt x="3100" y="2721"/>
                      <a:pt x="3091" y="2748"/>
                    </a:cubicBezTo>
                    <a:cubicBezTo>
                      <a:pt x="3083" y="2774"/>
                      <a:pt x="3074" y="2801"/>
                      <a:pt x="3074" y="2837"/>
                    </a:cubicBezTo>
                    <a:cubicBezTo>
                      <a:pt x="3074" y="2846"/>
                      <a:pt x="3074" y="2863"/>
                      <a:pt x="3083" y="2881"/>
                    </a:cubicBezTo>
                    <a:cubicBezTo>
                      <a:pt x="3091" y="2890"/>
                      <a:pt x="3083" y="2899"/>
                      <a:pt x="3083" y="2899"/>
                    </a:cubicBezTo>
                    <a:cubicBezTo>
                      <a:pt x="3083" y="2900"/>
                      <a:pt x="3082" y="2901"/>
                      <a:pt x="3082" y="2901"/>
                    </a:cubicBezTo>
                    <a:cubicBezTo>
                      <a:pt x="3080" y="2901"/>
                      <a:pt x="3072" y="2881"/>
                      <a:pt x="3065" y="2881"/>
                    </a:cubicBezTo>
                    <a:cubicBezTo>
                      <a:pt x="3056" y="2881"/>
                      <a:pt x="3038" y="2908"/>
                      <a:pt x="3029" y="2917"/>
                    </a:cubicBezTo>
                    <a:cubicBezTo>
                      <a:pt x="3020" y="2926"/>
                      <a:pt x="3002" y="2926"/>
                      <a:pt x="3020" y="2953"/>
                    </a:cubicBezTo>
                    <a:cubicBezTo>
                      <a:pt x="3038" y="2970"/>
                      <a:pt x="3083" y="2997"/>
                      <a:pt x="3100" y="3015"/>
                    </a:cubicBezTo>
                    <a:cubicBezTo>
                      <a:pt x="3098" y="3016"/>
                      <a:pt x="3096" y="3016"/>
                      <a:pt x="3094" y="3016"/>
                    </a:cubicBezTo>
                    <a:cubicBezTo>
                      <a:pt x="3073" y="3016"/>
                      <a:pt x="3036" y="2986"/>
                      <a:pt x="3020" y="2970"/>
                    </a:cubicBezTo>
                    <a:cubicBezTo>
                      <a:pt x="3010" y="2960"/>
                      <a:pt x="3002" y="2956"/>
                      <a:pt x="2996" y="2956"/>
                    </a:cubicBezTo>
                    <a:cubicBezTo>
                      <a:pt x="2986" y="2956"/>
                      <a:pt x="2981" y="2965"/>
                      <a:pt x="2976" y="2970"/>
                    </a:cubicBezTo>
                    <a:cubicBezTo>
                      <a:pt x="2967" y="2970"/>
                      <a:pt x="2958" y="2997"/>
                      <a:pt x="2931" y="2997"/>
                    </a:cubicBezTo>
                    <a:cubicBezTo>
                      <a:pt x="2931" y="2997"/>
                      <a:pt x="2922" y="2988"/>
                      <a:pt x="2913" y="2988"/>
                    </a:cubicBezTo>
                    <a:cubicBezTo>
                      <a:pt x="2913" y="2997"/>
                      <a:pt x="2922" y="3015"/>
                      <a:pt x="2922" y="3033"/>
                    </a:cubicBezTo>
                    <a:cubicBezTo>
                      <a:pt x="2925" y="3042"/>
                      <a:pt x="2922" y="3045"/>
                      <a:pt x="2915" y="3045"/>
                    </a:cubicBezTo>
                    <a:cubicBezTo>
                      <a:pt x="2906" y="3045"/>
                      <a:pt x="2891" y="3040"/>
                      <a:pt x="2879" y="3040"/>
                    </a:cubicBezTo>
                    <a:cubicBezTo>
                      <a:pt x="2875" y="3040"/>
                      <a:pt x="2872" y="3040"/>
                      <a:pt x="2869" y="3042"/>
                    </a:cubicBezTo>
                    <a:cubicBezTo>
                      <a:pt x="2851" y="3042"/>
                      <a:pt x="2869" y="3077"/>
                      <a:pt x="2887" y="3113"/>
                    </a:cubicBezTo>
                    <a:cubicBezTo>
                      <a:pt x="2896" y="3129"/>
                      <a:pt x="2898" y="3135"/>
                      <a:pt x="2897" y="3135"/>
                    </a:cubicBezTo>
                    <a:cubicBezTo>
                      <a:pt x="2893" y="3135"/>
                      <a:pt x="2855" y="3084"/>
                      <a:pt x="2842" y="3077"/>
                    </a:cubicBezTo>
                    <a:cubicBezTo>
                      <a:pt x="2837" y="3071"/>
                      <a:pt x="2834" y="3068"/>
                      <a:pt x="2833" y="3068"/>
                    </a:cubicBezTo>
                    <a:cubicBezTo>
                      <a:pt x="2827" y="3068"/>
                      <a:pt x="2851" y="3122"/>
                      <a:pt x="2851" y="3122"/>
                    </a:cubicBezTo>
                    <a:cubicBezTo>
                      <a:pt x="2853" y="3130"/>
                      <a:pt x="2852" y="3134"/>
                      <a:pt x="2849" y="3134"/>
                    </a:cubicBezTo>
                    <a:cubicBezTo>
                      <a:pt x="2840" y="3134"/>
                      <a:pt x="2811" y="3102"/>
                      <a:pt x="2798" y="3095"/>
                    </a:cubicBezTo>
                    <a:cubicBezTo>
                      <a:pt x="2794" y="3093"/>
                      <a:pt x="2791" y="3093"/>
                      <a:pt x="2789" y="3093"/>
                    </a:cubicBezTo>
                    <a:cubicBezTo>
                      <a:pt x="2776" y="3093"/>
                      <a:pt x="2769" y="3107"/>
                      <a:pt x="2762" y="3122"/>
                    </a:cubicBezTo>
                    <a:cubicBezTo>
                      <a:pt x="2762" y="3128"/>
                      <a:pt x="2754" y="3150"/>
                      <a:pt x="2740" y="3150"/>
                    </a:cubicBezTo>
                    <a:cubicBezTo>
                      <a:pt x="2734" y="3150"/>
                      <a:pt x="2726" y="3145"/>
                      <a:pt x="2717" y="3131"/>
                    </a:cubicBezTo>
                    <a:cubicBezTo>
                      <a:pt x="2700" y="3131"/>
                      <a:pt x="2700" y="3148"/>
                      <a:pt x="2700" y="3157"/>
                    </a:cubicBezTo>
                    <a:cubicBezTo>
                      <a:pt x="2682" y="3202"/>
                      <a:pt x="2646" y="3211"/>
                      <a:pt x="2628" y="3255"/>
                    </a:cubicBezTo>
                    <a:cubicBezTo>
                      <a:pt x="2620" y="3263"/>
                      <a:pt x="2619" y="3286"/>
                      <a:pt x="2633" y="3324"/>
                    </a:cubicBezTo>
                    <a:lnTo>
                      <a:pt x="2633" y="3324"/>
                    </a:lnTo>
                    <a:cubicBezTo>
                      <a:pt x="2623" y="3301"/>
                      <a:pt x="2608" y="3280"/>
                      <a:pt x="2593" y="3264"/>
                    </a:cubicBezTo>
                    <a:cubicBezTo>
                      <a:pt x="2590" y="3260"/>
                      <a:pt x="2589" y="3258"/>
                      <a:pt x="2589" y="3258"/>
                    </a:cubicBezTo>
                    <a:lnTo>
                      <a:pt x="2589" y="3258"/>
                    </a:lnTo>
                    <a:cubicBezTo>
                      <a:pt x="2587" y="3258"/>
                      <a:pt x="2590" y="3273"/>
                      <a:pt x="2584" y="3273"/>
                    </a:cubicBezTo>
                    <a:lnTo>
                      <a:pt x="2566" y="3264"/>
                    </a:lnTo>
                    <a:cubicBezTo>
                      <a:pt x="2561" y="3262"/>
                      <a:pt x="2555" y="3261"/>
                      <a:pt x="2549" y="3261"/>
                    </a:cubicBezTo>
                    <a:cubicBezTo>
                      <a:pt x="2534" y="3261"/>
                      <a:pt x="2519" y="3267"/>
                      <a:pt x="2512" y="3273"/>
                    </a:cubicBezTo>
                    <a:cubicBezTo>
                      <a:pt x="2512" y="3300"/>
                      <a:pt x="2477" y="3309"/>
                      <a:pt x="2477" y="3309"/>
                    </a:cubicBezTo>
                    <a:cubicBezTo>
                      <a:pt x="2495" y="3362"/>
                      <a:pt x="2530" y="3416"/>
                      <a:pt x="2539" y="3478"/>
                    </a:cubicBezTo>
                    <a:cubicBezTo>
                      <a:pt x="2539" y="3479"/>
                      <a:pt x="2539" y="3479"/>
                      <a:pt x="2538" y="3479"/>
                    </a:cubicBezTo>
                    <a:cubicBezTo>
                      <a:pt x="2532" y="3479"/>
                      <a:pt x="2494" y="3438"/>
                      <a:pt x="2486" y="3389"/>
                    </a:cubicBezTo>
                    <a:cubicBezTo>
                      <a:pt x="2486" y="3344"/>
                      <a:pt x="2468" y="3327"/>
                      <a:pt x="2450" y="3327"/>
                    </a:cubicBezTo>
                    <a:cubicBezTo>
                      <a:pt x="2432" y="3336"/>
                      <a:pt x="2432" y="3327"/>
                      <a:pt x="2432" y="3353"/>
                    </a:cubicBezTo>
                    <a:cubicBezTo>
                      <a:pt x="2432" y="3380"/>
                      <a:pt x="2441" y="3380"/>
                      <a:pt x="2432" y="3380"/>
                    </a:cubicBezTo>
                    <a:cubicBezTo>
                      <a:pt x="2406" y="3353"/>
                      <a:pt x="2379" y="3327"/>
                      <a:pt x="2361" y="3282"/>
                    </a:cubicBezTo>
                    <a:lnTo>
                      <a:pt x="2361" y="3282"/>
                    </a:lnTo>
                    <a:cubicBezTo>
                      <a:pt x="2370" y="3327"/>
                      <a:pt x="2361" y="3327"/>
                      <a:pt x="2352" y="3336"/>
                    </a:cubicBezTo>
                    <a:cubicBezTo>
                      <a:pt x="2334" y="3336"/>
                      <a:pt x="2325" y="3353"/>
                      <a:pt x="2325" y="3362"/>
                    </a:cubicBezTo>
                    <a:lnTo>
                      <a:pt x="2325" y="3398"/>
                    </a:lnTo>
                    <a:cubicBezTo>
                      <a:pt x="2317" y="3389"/>
                      <a:pt x="2308" y="3371"/>
                      <a:pt x="2299" y="3362"/>
                    </a:cubicBezTo>
                    <a:cubicBezTo>
                      <a:pt x="2290" y="3362"/>
                      <a:pt x="2290" y="3380"/>
                      <a:pt x="2281" y="3380"/>
                    </a:cubicBezTo>
                    <a:lnTo>
                      <a:pt x="2245" y="3389"/>
                    </a:lnTo>
                    <a:cubicBezTo>
                      <a:pt x="2242" y="3382"/>
                      <a:pt x="2239" y="3379"/>
                      <a:pt x="2238" y="3379"/>
                    </a:cubicBezTo>
                    <a:cubicBezTo>
                      <a:pt x="2231" y="3379"/>
                      <a:pt x="2238" y="3428"/>
                      <a:pt x="2245" y="3442"/>
                    </a:cubicBezTo>
                    <a:cubicBezTo>
                      <a:pt x="2254" y="3469"/>
                      <a:pt x="2245" y="3478"/>
                      <a:pt x="2236" y="3487"/>
                    </a:cubicBezTo>
                    <a:cubicBezTo>
                      <a:pt x="2227" y="3425"/>
                      <a:pt x="2219" y="3407"/>
                      <a:pt x="2201" y="3407"/>
                    </a:cubicBezTo>
                    <a:cubicBezTo>
                      <a:pt x="2174" y="3407"/>
                      <a:pt x="2138" y="3407"/>
                      <a:pt x="2103" y="3416"/>
                    </a:cubicBezTo>
                    <a:cubicBezTo>
                      <a:pt x="2103" y="3416"/>
                      <a:pt x="2067" y="3416"/>
                      <a:pt x="2076" y="3442"/>
                    </a:cubicBezTo>
                    <a:cubicBezTo>
                      <a:pt x="2083" y="3464"/>
                      <a:pt x="2073" y="3480"/>
                      <a:pt x="2064" y="3480"/>
                    </a:cubicBezTo>
                    <a:cubicBezTo>
                      <a:pt x="2062" y="3480"/>
                      <a:pt x="2060" y="3480"/>
                      <a:pt x="2058" y="3478"/>
                    </a:cubicBezTo>
                    <a:cubicBezTo>
                      <a:pt x="2049" y="3469"/>
                      <a:pt x="2049" y="3442"/>
                      <a:pt x="2049" y="3433"/>
                    </a:cubicBezTo>
                    <a:cubicBezTo>
                      <a:pt x="2045" y="3425"/>
                      <a:pt x="2040" y="3422"/>
                      <a:pt x="2037" y="3422"/>
                    </a:cubicBezTo>
                    <a:cubicBezTo>
                      <a:pt x="2034" y="3422"/>
                      <a:pt x="2031" y="3425"/>
                      <a:pt x="2031" y="3425"/>
                    </a:cubicBezTo>
                    <a:cubicBezTo>
                      <a:pt x="2028" y="3425"/>
                      <a:pt x="2022" y="3423"/>
                      <a:pt x="2015" y="3423"/>
                    </a:cubicBezTo>
                    <a:cubicBezTo>
                      <a:pt x="2004" y="3423"/>
                      <a:pt x="1992" y="3426"/>
                      <a:pt x="1987" y="3442"/>
                    </a:cubicBezTo>
                    <a:cubicBezTo>
                      <a:pt x="1987" y="3456"/>
                      <a:pt x="1985" y="3458"/>
                      <a:pt x="1981" y="3458"/>
                    </a:cubicBezTo>
                    <a:cubicBezTo>
                      <a:pt x="1980" y="3458"/>
                      <a:pt x="1978" y="3457"/>
                      <a:pt x="1976" y="3457"/>
                    </a:cubicBezTo>
                    <a:cubicBezTo>
                      <a:pt x="1974" y="3457"/>
                      <a:pt x="1971" y="3458"/>
                      <a:pt x="1969" y="3460"/>
                    </a:cubicBezTo>
                    <a:cubicBezTo>
                      <a:pt x="1960" y="3469"/>
                      <a:pt x="1960" y="3505"/>
                      <a:pt x="1951" y="3505"/>
                    </a:cubicBezTo>
                    <a:cubicBezTo>
                      <a:pt x="1951" y="3505"/>
                      <a:pt x="1942" y="3478"/>
                      <a:pt x="1942" y="3469"/>
                    </a:cubicBezTo>
                    <a:cubicBezTo>
                      <a:pt x="1934" y="3460"/>
                      <a:pt x="1916" y="3442"/>
                      <a:pt x="1907" y="3442"/>
                    </a:cubicBezTo>
                    <a:cubicBezTo>
                      <a:pt x="1889" y="3451"/>
                      <a:pt x="1871" y="3451"/>
                      <a:pt x="1853" y="3460"/>
                    </a:cubicBezTo>
                    <a:cubicBezTo>
                      <a:pt x="1844" y="3469"/>
                      <a:pt x="1836" y="3487"/>
                      <a:pt x="1836" y="3514"/>
                    </a:cubicBezTo>
                    <a:cubicBezTo>
                      <a:pt x="1824" y="3553"/>
                      <a:pt x="1849" y="3615"/>
                      <a:pt x="1866" y="3615"/>
                    </a:cubicBezTo>
                    <a:cubicBezTo>
                      <a:pt x="1876" y="3615"/>
                      <a:pt x="1883" y="3597"/>
                      <a:pt x="1880" y="3547"/>
                    </a:cubicBezTo>
                    <a:lnTo>
                      <a:pt x="1880" y="3547"/>
                    </a:lnTo>
                    <a:cubicBezTo>
                      <a:pt x="1885" y="3584"/>
                      <a:pt x="1925" y="3578"/>
                      <a:pt x="1934" y="3621"/>
                    </a:cubicBezTo>
                    <a:cubicBezTo>
                      <a:pt x="1936" y="3635"/>
                      <a:pt x="1938" y="3640"/>
                      <a:pt x="1940" y="3640"/>
                    </a:cubicBezTo>
                    <a:cubicBezTo>
                      <a:pt x="1943" y="3640"/>
                      <a:pt x="1945" y="3618"/>
                      <a:pt x="1951" y="3612"/>
                    </a:cubicBezTo>
                    <a:cubicBezTo>
                      <a:pt x="1956" y="3607"/>
                      <a:pt x="1960" y="3607"/>
                      <a:pt x="1965" y="3607"/>
                    </a:cubicBezTo>
                    <a:cubicBezTo>
                      <a:pt x="1969" y="3607"/>
                      <a:pt x="1974" y="3607"/>
                      <a:pt x="1978" y="3603"/>
                    </a:cubicBezTo>
                    <a:cubicBezTo>
                      <a:pt x="2005" y="3583"/>
                      <a:pt x="2042" y="3573"/>
                      <a:pt x="2077" y="3573"/>
                    </a:cubicBezTo>
                    <a:cubicBezTo>
                      <a:pt x="2089" y="3573"/>
                      <a:pt x="2101" y="3574"/>
                      <a:pt x="2112" y="3576"/>
                    </a:cubicBezTo>
                    <a:cubicBezTo>
                      <a:pt x="2125" y="3576"/>
                      <a:pt x="2148" y="3591"/>
                      <a:pt x="2166" y="3591"/>
                    </a:cubicBezTo>
                    <a:cubicBezTo>
                      <a:pt x="2186" y="3591"/>
                      <a:pt x="2201" y="3574"/>
                      <a:pt x="2192" y="3505"/>
                    </a:cubicBezTo>
                    <a:cubicBezTo>
                      <a:pt x="2192" y="3497"/>
                      <a:pt x="2179" y="3437"/>
                      <a:pt x="2186" y="3437"/>
                    </a:cubicBezTo>
                    <a:cubicBezTo>
                      <a:pt x="2187" y="3437"/>
                      <a:pt x="2189" y="3439"/>
                      <a:pt x="2192" y="3442"/>
                    </a:cubicBezTo>
                    <a:cubicBezTo>
                      <a:pt x="2201" y="3469"/>
                      <a:pt x="2210" y="3496"/>
                      <a:pt x="2210" y="3523"/>
                    </a:cubicBezTo>
                    <a:lnTo>
                      <a:pt x="2254" y="3674"/>
                    </a:lnTo>
                    <a:lnTo>
                      <a:pt x="2254" y="3647"/>
                    </a:lnTo>
                    <a:cubicBezTo>
                      <a:pt x="2263" y="3638"/>
                      <a:pt x="2272" y="3638"/>
                      <a:pt x="2281" y="3629"/>
                    </a:cubicBezTo>
                    <a:cubicBezTo>
                      <a:pt x="2290" y="3629"/>
                      <a:pt x="2308" y="3629"/>
                      <a:pt x="2317" y="3665"/>
                    </a:cubicBezTo>
                    <a:cubicBezTo>
                      <a:pt x="2299" y="3594"/>
                      <a:pt x="2334" y="3638"/>
                      <a:pt x="2325" y="3576"/>
                    </a:cubicBezTo>
                    <a:cubicBezTo>
                      <a:pt x="2319" y="3556"/>
                      <a:pt x="2312" y="3512"/>
                      <a:pt x="2320" y="3512"/>
                    </a:cubicBezTo>
                    <a:cubicBezTo>
                      <a:pt x="2323" y="3512"/>
                      <a:pt x="2327" y="3518"/>
                      <a:pt x="2334" y="3531"/>
                    </a:cubicBezTo>
                    <a:cubicBezTo>
                      <a:pt x="2352" y="3558"/>
                      <a:pt x="2361" y="3585"/>
                      <a:pt x="2379" y="3612"/>
                    </a:cubicBezTo>
                    <a:cubicBezTo>
                      <a:pt x="2382" y="3615"/>
                      <a:pt x="2385" y="3617"/>
                      <a:pt x="2388" y="3617"/>
                    </a:cubicBezTo>
                    <a:cubicBezTo>
                      <a:pt x="2392" y="3617"/>
                      <a:pt x="2393" y="3611"/>
                      <a:pt x="2388" y="3594"/>
                    </a:cubicBezTo>
                    <a:cubicBezTo>
                      <a:pt x="2388" y="3570"/>
                      <a:pt x="2388" y="3566"/>
                      <a:pt x="2393" y="3566"/>
                    </a:cubicBezTo>
                    <a:cubicBezTo>
                      <a:pt x="2396" y="3566"/>
                      <a:pt x="2400" y="3567"/>
                      <a:pt x="2406" y="3567"/>
                    </a:cubicBezTo>
                    <a:cubicBezTo>
                      <a:pt x="2414" y="3567"/>
                      <a:pt x="2406" y="3585"/>
                      <a:pt x="2414" y="3594"/>
                    </a:cubicBezTo>
                    <a:cubicBezTo>
                      <a:pt x="2420" y="3604"/>
                      <a:pt x="2424" y="3608"/>
                      <a:pt x="2427" y="3608"/>
                    </a:cubicBezTo>
                    <a:cubicBezTo>
                      <a:pt x="2439" y="3608"/>
                      <a:pt x="2444" y="3566"/>
                      <a:pt x="2456" y="3566"/>
                    </a:cubicBezTo>
                    <a:cubicBezTo>
                      <a:pt x="2460" y="3566"/>
                      <a:pt x="2463" y="3569"/>
                      <a:pt x="2468" y="3576"/>
                    </a:cubicBezTo>
                    <a:cubicBezTo>
                      <a:pt x="2484" y="3576"/>
                      <a:pt x="2471" y="3502"/>
                      <a:pt x="2475" y="3502"/>
                    </a:cubicBezTo>
                    <a:lnTo>
                      <a:pt x="2475" y="3502"/>
                    </a:lnTo>
                    <a:cubicBezTo>
                      <a:pt x="2475" y="3502"/>
                      <a:pt x="2476" y="3503"/>
                      <a:pt x="2477" y="3505"/>
                    </a:cubicBezTo>
                    <a:cubicBezTo>
                      <a:pt x="2485" y="3521"/>
                      <a:pt x="2500" y="3551"/>
                      <a:pt x="2509" y="3551"/>
                    </a:cubicBezTo>
                    <a:cubicBezTo>
                      <a:pt x="2510" y="3551"/>
                      <a:pt x="2512" y="3550"/>
                      <a:pt x="2512" y="3549"/>
                    </a:cubicBezTo>
                    <a:cubicBezTo>
                      <a:pt x="2512" y="3540"/>
                      <a:pt x="2495" y="3505"/>
                      <a:pt x="2495" y="3487"/>
                    </a:cubicBezTo>
                    <a:lnTo>
                      <a:pt x="2495" y="3487"/>
                    </a:lnTo>
                    <a:lnTo>
                      <a:pt x="2548" y="3567"/>
                    </a:lnTo>
                    <a:cubicBezTo>
                      <a:pt x="2534" y="3532"/>
                      <a:pt x="2531" y="3508"/>
                      <a:pt x="2548" y="3508"/>
                    </a:cubicBezTo>
                    <a:cubicBezTo>
                      <a:pt x="2552" y="3508"/>
                      <a:pt x="2558" y="3510"/>
                      <a:pt x="2566" y="3514"/>
                    </a:cubicBezTo>
                    <a:cubicBezTo>
                      <a:pt x="2579" y="3523"/>
                      <a:pt x="2586" y="3525"/>
                      <a:pt x="2590" y="3525"/>
                    </a:cubicBezTo>
                    <a:cubicBezTo>
                      <a:pt x="2595" y="3525"/>
                      <a:pt x="2597" y="3523"/>
                      <a:pt x="2602" y="3523"/>
                    </a:cubicBezTo>
                    <a:cubicBezTo>
                      <a:pt x="2610" y="3514"/>
                      <a:pt x="2602" y="3496"/>
                      <a:pt x="2602" y="3496"/>
                    </a:cubicBezTo>
                    <a:lnTo>
                      <a:pt x="2619" y="3487"/>
                    </a:lnTo>
                    <a:cubicBezTo>
                      <a:pt x="2637" y="3478"/>
                      <a:pt x="2619" y="3487"/>
                      <a:pt x="2619" y="3460"/>
                    </a:cubicBezTo>
                    <a:cubicBezTo>
                      <a:pt x="2619" y="3453"/>
                      <a:pt x="2623" y="3450"/>
                      <a:pt x="2628" y="3450"/>
                    </a:cubicBezTo>
                    <a:cubicBezTo>
                      <a:pt x="2641" y="3450"/>
                      <a:pt x="2666" y="3469"/>
                      <a:pt x="2673" y="3469"/>
                    </a:cubicBezTo>
                    <a:cubicBezTo>
                      <a:pt x="2682" y="3469"/>
                      <a:pt x="2708" y="3469"/>
                      <a:pt x="2700" y="3451"/>
                    </a:cubicBezTo>
                    <a:cubicBezTo>
                      <a:pt x="2700" y="3432"/>
                      <a:pt x="2680" y="3402"/>
                      <a:pt x="2688" y="3402"/>
                    </a:cubicBezTo>
                    <a:cubicBezTo>
                      <a:pt x="2690" y="3402"/>
                      <a:pt x="2697" y="3406"/>
                      <a:pt x="2708" y="3416"/>
                    </a:cubicBezTo>
                    <a:cubicBezTo>
                      <a:pt x="2722" y="3433"/>
                      <a:pt x="2737" y="3445"/>
                      <a:pt x="2744" y="3445"/>
                    </a:cubicBezTo>
                    <a:cubicBezTo>
                      <a:pt x="2751" y="3445"/>
                      <a:pt x="2749" y="3433"/>
                      <a:pt x="2726" y="3407"/>
                    </a:cubicBezTo>
                    <a:cubicBezTo>
                      <a:pt x="2695" y="3370"/>
                      <a:pt x="2694" y="3354"/>
                      <a:pt x="2709" y="3354"/>
                    </a:cubicBezTo>
                    <a:cubicBezTo>
                      <a:pt x="2715" y="3354"/>
                      <a:pt x="2724" y="3357"/>
                      <a:pt x="2735" y="3362"/>
                    </a:cubicBezTo>
                    <a:cubicBezTo>
                      <a:pt x="2754" y="3381"/>
                      <a:pt x="2764" y="3404"/>
                      <a:pt x="2771" y="3404"/>
                    </a:cubicBezTo>
                    <a:cubicBezTo>
                      <a:pt x="2774" y="3404"/>
                      <a:pt x="2777" y="3400"/>
                      <a:pt x="2780" y="3389"/>
                    </a:cubicBezTo>
                    <a:cubicBezTo>
                      <a:pt x="2780" y="3389"/>
                      <a:pt x="2764" y="3326"/>
                      <a:pt x="2769" y="3326"/>
                    </a:cubicBezTo>
                    <a:cubicBezTo>
                      <a:pt x="2770" y="3326"/>
                      <a:pt x="2770" y="3326"/>
                      <a:pt x="2771" y="3327"/>
                    </a:cubicBezTo>
                    <a:cubicBezTo>
                      <a:pt x="2780" y="3336"/>
                      <a:pt x="2780" y="3371"/>
                      <a:pt x="2798" y="3380"/>
                    </a:cubicBezTo>
                    <a:cubicBezTo>
                      <a:pt x="2799" y="3381"/>
                      <a:pt x="2800" y="3381"/>
                      <a:pt x="2802" y="3381"/>
                    </a:cubicBezTo>
                    <a:cubicBezTo>
                      <a:pt x="2814" y="3381"/>
                      <a:pt x="2806" y="3344"/>
                      <a:pt x="2798" y="3336"/>
                    </a:cubicBezTo>
                    <a:cubicBezTo>
                      <a:pt x="2806" y="3331"/>
                      <a:pt x="2815" y="3329"/>
                      <a:pt x="2823" y="3329"/>
                    </a:cubicBezTo>
                    <a:cubicBezTo>
                      <a:pt x="2831" y="3329"/>
                      <a:pt x="2838" y="3331"/>
                      <a:pt x="2842" y="3336"/>
                    </a:cubicBezTo>
                    <a:cubicBezTo>
                      <a:pt x="2860" y="3344"/>
                      <a:pt x="2869" y="3344"/>
                      <a:pt x="2878" y="3344"/>
                    </a:cubicBezTo>
                    <a:cubicBezTo>
                      <a:pt x="2895" y="3336"/>
                      <a:pt x="2904" y="3327"/>
                      <a:pt x="2904" y="3309"/>
                    </a:cubicBezTo>
                    <a:cubicBezTo>
                      <a:pt x="2904" y="3296"/>
                      <a:pt x="2895" y="3272"/>
                      <a:pt x="2900" y="3272"/>
                    </a:cubicBezTo>
                    <a:cubicBezTo>
                      <a:pt x="2903" y="3272"/>
                      <a:pt x="2906" y="3275"/>
                      <a:pt x="2913" y="3282"/>
                    </a:cubicBezTo>
                    <a:cubicBezTo>
                      <a:pt x="2927" y="3291"/>
                      <a:pt x="2940" y="3295"/>
                      <a:pt x="2951" y="3295"/>
                    </a:cubicBezTo>
                    <a:cubicBezTo>
                      <a:pt x="2962" y="3295"/>
                      <a:pt x="2971" y="3291"/>
                      <a:pt x="2976" y="3282"/>
                    </a:cubicBezTo>
                    <a:cubicBezTo>
                      <a:pt x="2976" y="3273"/>
                      <a:pt x="2949" y="3246"/>
                      <a:pt x="2940" y="3229"/>
                    </a:cubicBezTo>
                    <a:lnTo>
                      <a:pt x="2940" y="3229"/>
                    </a:lnTo>
                    <a:cubicBezTo>
                      <a:pt x="2961" y="3256"/>
                      <a:pt x="2976" y="3267"/>
                      <a:pt x="2986" y="3267"/>
                    </a:cubicBezTo>
                    <a:cubicBezTo>
                      <a:pt x="3002" y="3267"/>
                      <a:pt x="3004" y="3241"/>
                      <a:pt x="2993" y="3220"/>
                    </a:cubicBezTo>
                    <a:cubicBezTo>
                      <a:pt x="2988" y="3202"/>
                      <a:pt x="2989" y="3193"/>
                      <a:pt x="2998" y="3193"/>
                    </a:cubicBezTo>
                    <a:cubicBezTo>
                      <a:pt x="3003" y="3193"/>
                      <a:pt x="3011" y="3196"/>
                      <a:pt x="3020" y="3202"/>
                    </a:cubicBezTo>
                    <a:cubicBezTo>
                      <a:pt x="3038" y="3229"/>
                      <a:pt x="3029" y="3238"/>
                      <a:pt x="3047" y="3246"/>
                    </a:cubicBezTo>
                    <a:cubicBezTo>
                      <a:pt x="3049" y="3248"/>
                      <a:pt x="3051" y="3248"/>
                      <a:pt x="3052" y="3248"/>
                    </a:cubicBezTo>
                    <a:cubicBezTo>
                      <a:pt x="3060" y="3248"/>
                      <a:pt x="3047" y="3227"/>
                      <a:pt x="3047" y="3220"/>
                    </a:cubicBezTo>
                    <a:cubicBezTo>
                      <a:pt x="3047" y="3213"/>
                      <a:pt x="3053" y="3199"/>
                      <a:pt x="3069" y="3199"/>
                    </a:cubicBezTo>
                    <a:cubicBezTo>
                      <a:pt x="3073" y="3199"/>
                      <a:pt x="3077" y="3200"/>
                      <a:pt x="3083" y="3202"/>
                    </a:cubicBezTo>
                    <a:cubicBezTo>
                      <a:pt x="3090" y="3210"/>
                      <a:pt x="3095" y="3213"/>
                      <a:pt x="3097" y="3213"/>
                    </a:cubicBezTo>
                    <a:cubicBezTo>
                      <a:pt x="3104" y="3213"/>
                      <a:pt x="3083" y="3173"/>
                      <a:pt x="3083" y="3166"/>
                    </a:cubicBezTo>
                    <a:cubicBezTo>
                      <a:pt x="3083" y="3157"/>
                      <a:pt x="3118" y="3157"/>
                      <a:pt x="3109" y="3122"/>
                    </a:cubicBezTo>
                    <a:cubicBezTo>
                      <a:pt x="3100" y="3095"/>
                      <a:pt x="3118" y="3095"/>
                      <a:pt x="3136" y="3086"/>
                    </a:cubicBezTo>
                    <a:cubicBezTo>
                      <a:pt x="3145" y="3086"/>
                      <a:pt x="3189" y="3086"/>
                      <a:pt x="3172" y="3050"/>
                    </a:cubicBezTo>
                    <a:cubicBezTo>
                      <a:pt x="3169" y="3046"/>
                      <a:pt x="3170" y="3044"/>
                      <a:pt x="3174" y="3044"/>
                    </a:cubicBezTo>
                    <a:cubicBezTo>
                      <a:pt x="3183" y="3044"/>
                      <a:pt x="3209" y="3059"/>
                      <a:pt x="3216" y="3059"/>
                    </a:cubicBezTo>
                    <a:cubicBezTo>
                      <a:pt x="3225" y="3059"/>
                      <a:pt x="3216" y="3042"/>
                      <a:pt x="3216" y="3033"/>
                    </a:cubicBezTo>
                    <a:cubicBezTo>
                      <a:pt x="3216" y="3024"/>
                      <a:pt x="3234" y="3015"/>
                      <a:pt x="3234" y="3006"/>
                    </a:cubicBezTo>
                    <a:cubicBezTo>
                      <a:pt x="3241" y="2991"/>
                      <a:pt x="3225" y="2977"/>
                      <a:pt x="3228" y="2977"/>
                    </a:cubicBezTo>
                    <a:cubicBezTo>
                      <a:pt x="3229" y="2977"/>
                      <a:pt x="3231" y="2978"/>
                      <a:pt x="3234" y="2979"/>
                    </a:cubicBezTo>
                    <a:cubicBezTo>
                      <a:pt x="3261" y="2979"/>
                      <a:pt x="3323" y="2979"/>
                      <a:pt x="3252" y="2926"/>
                    </a:cubicBezTo>
                    <a:lnTo>
                      <a:pt x="3252" y="2926"/>
                    </a:lnTo>
                    <a:cubicBezTo>
                      <a:pt x="3269" y="2938"/>
                      <a:pt x="3283" y="2944"/>
                      <a:pt x="3295" y="2944"/>
                    </a:cubicBezTo>
                    <a:cubicBezTo>
                      <a:pt x="3333" y="2944"/>
                      <a:pt x="3343" y="2891"/>
                      <a:pt x="3323" y="2863"/>
                    </a:cubicBezTo>
                    <a:cubicBezTo>
                      <a:pt x="3320" y="2859"/>
                      <a:pt x="3321" y="2857"/>
                      <a:pt x="3325" y="2857"/>
                    </a:cubicBezTo>
                    <a:cubicBezTo>
                      <a:pt x="3337" y="2857"/>
                      <a:pt x="3373" y="2872"/>
                      <a:pt x="3387" y="2872"/>
                    </a:cubicBezTo>
                    <a:cubicBezTo>
                      <a:pt x="3396" y="2872"/>
                      <a:pt x="3397" y="2866"/>
                      <a:pt x="3376" y="2846"/>
                    </a:cubicBezTo>
                    <a:cubicBezTo>
                      <a:pt x="3355" y="2824"/>
                      <a:pt x="3327" y="2796"/>
                      <a:pt x="3341" y="2796"/>
                    </a:cubicBezTo>
                    <a:cubicBezTo>
                      <a:pt x="3345" y="2796"/>
                      <a:pt x="3350" y="2798"/>
                      <a:pt x="3359" y="2801"/>
                    </a:cubicBezTo>
                    <a:cubicBezTo>
                      <a:pt x="3359" y="2801"/>
                      <a:pt x="3369" y="2781"/>
                      <a:pt x="3370" y="2771"/>
                    </a:cubicBezTo>
                    <a:lnTo>
                      <a:pt x="3370" y="2771"/>
                    </a:lnTo>
                    <a:cubicBezTo>
                      <a:pt x="3376" y="2776"/>
                      <a:pt x="3389" y="2783"/>
                      <a:pt x="3394" y="2783"/>
                    </a:cubicBezTo>
                    <a:cubicBezTo>
                      <a:pt x="3412" y="2783"/>
                      <a:pt x="3412" y="2774"/>
                      <a:pt x="3412" y="2765"/>
                    </a:cubicBezTo>
                    <a:cubicBezTo>
                      <a:pt x="3421" y="2765"/>
                      <a:pt x="3466" y="2757"/>
                      <a:pt x="3466" y="2739"/>
                    </a:cubicBezTo>
                    <a:cubicBezTo>
                      <a:pt x="3421" y="2730"/>
                      <a:pt x="3376" y="2712"/>
                      <a:pt x="3332" y="2676"/>
                    </a:cubicBezTo>
                    <a:cubicBezTo>
                      <a:pt x="3334" y="2673"/>
                      <a:pt x="3337" y="2672"/>
                      <a:pt x="3341" y="2672"/>
                    </a:cubicBezTo>
                    <a:cubicBezTo>
                      <a:pt x="3360" y="2672"/>
                      <a:pt x="3398" y="2698"/>
                      <a:pt x="3412" y="2712"/>
                    </a:cubicBezTo>
                    <a:cubicBezTo>
                      <a:pt x="3413" y="2713"/>
                      <a:pt x="3414" y="2714"/>
                      <a:pt x="3415" y="2714"/>
                    </a:cubicBezTo>
                    <a:cubicBezTo>
                      <a:pt x="3421" y="2714"/>
                      <a:pt x="3422" y="2693"/>
                      <a:pt x="3430" y="2685"/>
                    </a:cubicBezTo>
                    <a:cubicBezTo>
                      <a:pt x="3436" y="2685"/>
                      <a:pt x="3462" y="2689"/>
                      <a:pt x="3475" y="2689"/>
                    </a:cubicBezTo>
                    <a:cubicBezTo>
                      <a:pt x="3482" y="2689"/>
                      <a:pt x="3486" y="2688"/>
                      <a:pt x="3483" y="2685"/>
                    </a:cubicBezTo>
                    <a:cubicBezTo>
                      <a:pt x="3466" y="2676"/>
                      <a:pt x="3439" y="2659"/>
                      <a:pt x="3457" y="2659"/>
                    </a:cubicBezTo>
                    <a:cubicBezTo>
                      <a:pt x="3474" y="2650"/>
                      <a:pt x="3510" y="2659"/>
                      <a:pt x="3519" y="2641"/>
                    </a:cubicBezTo>
                    <a:cubicBezTo>
                      <a:pt x="3483" y="2641"/>
                      <a:pt x="3528" y="2570"/>
                      <a:pt x="3519" y="2561"/>
                    </a:cubicBezTo>
                    <a:cubicBezTo>
                      <a:pt x="3510" y="2552"/>
                      <a:pt x="3466" y="2543"/>
                      <a:pt x="3448" y="2525"/>
                    </a:cubicBezTo>
                    <a:cubicBezTo>
                      <a:pt x="3446" y="2521"/>
                      <a:pt x="3448" y="2519"/>
                      <a:pt x="3453" y="2519"/>
                    </a:cubicBezTo>
                    <a:cubicBezTo>
                      <a:pt x="3470" y="2519"/>
                      <a:pt x="3514" y="2536"/>
                      <a:pt x="3528" y="2543"/>
                    </a:cubicBezTo>
                    <a:cubicBezTo>
                      <a:pt x="3510" y="2534"/>
                      <a:pt x="3474" y="2516"/>
                      <a:pt x="3492" y="2516"/>
                    </a:cubicBezTo>
                    <a:cubicBezTo>
                      <a:pt x="3514" y="2516"/>
                      <a:pt x="3535" y="2527"/>
                      <a:pt x="3552" y="2527"/>
                    </a:cubicBezTo>
                    <a:cubicBezTo>
                      <a:pt x="3556" y="2527"/>
                      <a:pt x="3560" y="2527"/>
                      <a:pt x="3564" y="2525"/>
                    </a:cubicBezTo>
                    <a:cubicBezTo>
                      <a:pt x="3572" y="2525"/>
                      <a:pt x="3492" y="2489"/>
                      <a:pt x="3510" y="2480"/>
                    </a:cubicBezTo>
                    <a:cubicBezTo>
                      <a:pt x="3515" y="2476"/>
                      <a:pt x="3532" y="2476"/>
                      <a:pt x="3546" y="2476"/>
                    </a:cubicBezTo>
                    <a:cubicBezTo>
                      <a:pt x="3559" y="2476"/>
                      <a:pt x="3568" y="2476"/>
                      <a:pt x="3555" y="2472"/>
                    </a:cubicBezTo>
                    <a:cubicBezTo>
                      <a:pt x="3528" y="2463"/>
                      <a:pt x="3519" y="2472"/>
                      <a:pt x="3510" y="2454"/>
                    </a:cubicBezTo>
                    <a:cubicBezTo>
                      <a:pt x="3501" y="2445"/>
                      <a:pt x="3510" y="2445"/>
                      <a:pt x="3519" y="2445"/>
                    </a:cubicBezTo>
                    <a:cubicBezTo>
                      <a:pt x="3519" y="2445"/>
                      <a:pt x="3565" y="2468"/>
                      <a:pt x="3587" y="2468"/>
                    </a:cubicBezTo>
                    <a:cubicBezTo>
                      <a:pt x="3593" y="2468"/>
                      <a:pt x="3597" y="2466"/>
                      <a:pt x="3599" y="2463"/>
                    </a:cubicBezTo>
                    <a:cubicBezTo>
                      <a:pt x="3608" y="2454"/>
                      <a:pt x="3608" y="2445"/>
                      <a:pt x="3608" y="2436"/>
                    </a:cubicBezTo>
                    <a:cubicBezTo>
                      <a:pt x="3599" y="2436"/>
                      <a:pt x="3590" y="2427"/>
                      <a:pt x="3581" y="2427"/>
                    </a:cubicBezTo>
                    <a:cubicBezTo>
                      <a:pt x="3590" y="2409"/>
                      <a:pt x="3599" y="2391"/>
                      <a:pt x="3599" y="2374"/>
                    </a:cubicBezTo>
                    <a:cubicBezTo>
                      <a:pt x="3599" y="2363"/>
                      <a:pt x="3586" y="2355"/>
                      <a:pt x="3571" y="2355"/>
                    </a:cubicBezTo>
                    <a:cubicBezTo>
                      <a:pt x="3562" y="2355"/>
                      <a:pt x="3553" y="2358"/>
                      <a:pt x="3546" y="2365"/>
                    </a:cubicBezTo>
                    <a:cubicBezTo>
                      <a:pt x="3546" y="2347"/>
                      <a:pt x="3546" y="2329"/>
                      <a:pt x="3581" y="2329"/>
                    </a:cubicBezTo>
                    <a:cubicBezTo>
                      <a:pt x="3626" y="2329"/>
                      <a:pt x="3653" y="2329"/>
                      <a:pt x="3635" y="2302"/>
                    </a:cubicBezTo>
                    <a:cubicBezTo>
                      <a:pt x="3608" y="2284"/>
                      <a:pt x="3599" y="2284"/>
                      <a:pt x="3599" y="2276"/>
                    </a:cubicBezTo>
                    <a:cubicBezTo>
                      <a:pt x="3599" y="2258"/>
                      <a:pt x="3608" y="2258"/>
                      <a:pt x="3608" y="2258"/>
                    </a:cubicBezTo>
                    <a:cubicBezTo>
                      <a:pt x="3604" y="2253"/>
                      <a:pt x="3597" y="2253"/>
                      <a:pt x="3591" y="2253"/>
                    </a:cubicBezTo>
                    <a:cubicBezTo>
                      <a:pt x="3586" y="2253"/>
                      <a:pt x="3581" y="2253"/>
                      <a:pt x="3581" y="2249"/>
                    </a:cubicBezTo>
                    <a:cubicBezTo>
                      <a:pt x="3581" y="2240"/>
                      <a:pt x="3590" y="2213"/>
                      <a:pt x="3581" y="2204"/>
                    </a:cubicBezTo>
                    <a:cubicBezTo>
                      <a:pt x="3572" y="2186"/>
                      <a:pt x="3546" y="2169"/>
                      <a:pt x="3581" y="2169"/>
                    </a:cubicBezTo>
                    <a:cubicBezTo>
                      <a:pt x="3608" y="2169"/>
                      <a:pt x="3617" y="2133"/>
                      <a:pt x="3590" y="2124"/>
                    </a:cubicBezTo>
                    <a:cubicBezTo>
                      <a:pt x="3572" y="2124"/>
                      <a:pt x="3555" y="2124"/>
                      <a:pt x="3537" y="2142"/>
                    </a:cubicBezTo>
                    <a:cubicBezTo>
                      <a:pt x="3537" y="2124"/>
                      <a:pt x="3546" y="2115"/>
                      <a:pt x="3555" y="2115"/>
                    </a:cubicBezTo>
                    <a:cubicBezTo>
                      <a:pt x="3572" y="2115"/>
                      <a:pt x="3590" y="2106"/>
                      <a:pt x="3608" y="2097"/>
                    </a:cubicBezTo>
                    <a:cubicBezTo>
                      <a:pt x="3617" y="2089"/>
                      <a:pt x="3581" y="2071"/>
                      <a:pt x="3608" y="2062"/>
                    </a:cubicBezTo>
                    <a:cubicBezTo>
                      <a:pt x="3626" y="2053"/>
                      <a:pt x="3697" y="2053"/>
                      <a:pt x="3644" y="2035"/>
                    </a:cubicBezTo>
                    <a:cubicBezTo>
                      <a:pt x="3608" y="2035"/>
                      <a:pt x="3555" y="2026"/>
                      <a:pt x="3590" y="2017"/>
                    </a:cubicBezTo>
                    <a:cubicBezTo>
                      <a:pt x="3626" y="1999"/>
                      <a:pt x="3635" y="2008"/>
                      <a:pt x="3653" y="1991"/>
                    </a:cubicBezTo>
                    <a:cubicBezTo>
                      <a:pt x="3661" y="1982"/>
                      <a:pt x="3670" y="1955"/>
                      <a:pt x="3653" y="1955"/>
                    </a:cubicBezTo>
                    <a:cubicBezTo>
                      <a:pt x="3626" y="1955"/>
                      <a:pt x="3564" y="1955"/>
                      <a:pt x="3572" y="1946"/>
                    </a:cubicBezTo>
                    <a:cubicBezTo>
                      <a:pt x="3575" y="1940"/>
                      <a:pt x="3582" y="1938"/>
                      <a:pt x="3591" y="1938"/>
                    </a:cubicBezTo>
                    <a:cubicBezTo>
                      <a:pt x="3608" y="1938"/>
                      <a:pt x="3632" y="1946"/>
                      <a:pt x="3644" y="1946"/>
                    </a:cubicBezTo>
                    <a:lnTo>
                      <a:pt x="3590" y="1928"/>
                    </a:lnTo>
                    <a:cubicBezTo>
                      <a:pt x="3564" y="1919"/>
                      <a:pt x="3581" y="1910"/>
                      <a:pt x="3599" y="1910"/>
                    </a:cubicBezTo>
                    <a:cubicBezTo>
                      <a:pt x="3626" y="1901"/>
                      <a:pt x="3661" y="1875"/>
                      <a:pt x="3644" y="1857"/>
                    </a:cubicBezTo>
                    <a:cubicBezTo>
                      <a:pt x="3641" y="1854"/>
                      <a:pt x="3628" y="1853"/>
                      <a:pt x="3612" y="1853"/>
                    </a:cubicBezTo>
                    <a:cubicBezTo>
                      <a:pt x="3580" y="1853"/>
                      <a:pt x="3537" y="1857"/>
                      <a:pt x="3537" y="1857"/>
                    </a:cubicBezTo>
                    <a:cubicBezTo>
                      <a:pt x="3537" y="1848"/>
                      <a:pt x="3564" y="1848"/>
                      <a:pt x="3581" y="1839"/>
                    </a:cubicBezTo>
                    <a:cubicBezTo>
                      <a:pt x="3590" y="1839"/>
                      <a:pt x="3608" y="1830"/>
                      <a:pt x="3608" y="1812"/>
                    </a:cubicBezTo>
                    <a:cubicBezTo>
                      <a:pt x="3617" y="1803"/>
                      <a:pt x="3679" y="1777"/>
                      <a:pt x="3670" y="1768"/>
                    </a:cubicBezTo>
                    <a:cubicBezTo>
                      <a:pt x="3653" y="1750"/>
                      <a:pt x="3608" y="1750"/>
                      <a:pt x="3626" y="1750"/>
                    </a:cubicBezTo>
                    <a:cubicBezTo>
                      <a:pt x="3644" y="1741"/>
                      <a:pt x="3661" y="1741"/>
                      <a:pt x="3661" y="1732"/>
                    </a:cubicBezTo>
                    <a:cubicBezTo>
                      <a:pt x="3661" y="1723"/>
                      <a:pt x="3581" y="1706"/>
                      <a:pt x="3572" y="1688"/>
                    </a:cubicBezTo>
                    <a:cubicBezTo>
                      <a:pt x="3564" y="1670"/>
                      <a:pt x="3661" y="1652"/>
                      <a:pt x="3661" y="1634"/>
                    </a:cubicBezTo>
                    <a:cubicBezTo>
                      <a:pt x="3661" y="1630"/>
                      <a:pt x="3659" y="1628"/>
                      <a:pt x="3655" y="1628"/>
                    </a:cubicBezTo>
                    <a:cubicBezTo>
                      <a:pt x="3651" y="1628"/>
                      <a:pt x="3646" y="1629"/>
                      <a:pt x="3642" y="1631"/>
                    </a:cubicBezTo>
                    <a:lnTo>
                      <a:pt x="3642" y="1631"/>
                    </a:lnTo>
                    <a:cubicBezTo>
                      <a:pt x="3650" y="1626"/>
                      <a:pt x="3657" y="1620"/>
                      <a:pt x="3653" y="1616"/>
                    </a:cubicBezTo>
                    <a:cubicBezTo>
                      <a:pt x="3653" y="1608"/>
                      <a:pt x="3635" y="1590"/>
                      <a:pt x="3635" y="1581"/>
                    </a:cubicBezTo>
                    <a:cubicBezTo>
                      <a:pt x="3635" y="1581"/>
                      <a:pt x="3635" y="1563"/>
                      <a:pt x="3608" y="1563"/>
                    </a:cubicBezTo>
                    <a:cubicBezTo>
                      <a:pt x="3590" y="1563"/>
                      <a:pt x="3599" y="1554"/>
                      <a:pt x="3608" y="1545"/>
                    </a:cubicBezTo>
                    <a:cubicBezTo>
                      <a:pt x="3626" y="1527"/>
                      <a:pt x="3617" y="1510"/>
                      <a:pt x="3599" y="1501"/>
                    </a:cubicBezTo>
                    <a:cubicBezTo>
                      <a:pt x="3599" y="1501"/>
                      <a:pt x="3528" y="1492"/>
                      <a:pt x="3555" y="1483"/>
                    </a:cubicBezTo>
                    <a:cubicBezTo>
                      <a:pt x="3608" y="1474"/>
                      <a:pt x="3670" y="1456"/>
                      <a:pt x="3608" y="1447"/>
                    </a:cubicBezTo>
                    <a:cubicBezTo>
                      <a:pt x="3600" y="1445"/>
                      <a:pt x="3591" y="1444"/>
                      <a:pt x="3581" y="1443"/>
                    </a:cubicBezTo>
                    <a:lnTo>
                      <a:pt x="3581" y="1443"/>
                    </a:lnTo>
                    <a:cubicBezTo>
                      <a:pt x="3579" y="1438"/>
                      <a:pt x="3576" y="1435"/>
                      <a:pt x="3567" y="1435"/>
                    </a:cubicBezTo>
                    <a:cubicBezTo>
                      <a:pt x="3562" y="1435"/>
                      <a:pt x="3555" y="1436"/>
                      <a:pt x="3546" y="1438"/>
                    </a:cubicBezTo>
                    <a:lnTo>
                      <a:pt x="3543" y="1441"/>
                    </a:lnTo>
                    <a:lnTo>
                      <a:pt x="3543" y="1441"/>
                    </a:lnTo>
                    <a:cubicBezTo>
                      <a:pt x="3522" y="1439"/>
                      <a:pt x="3509" y="1434"/>
                      <a:pt x="3528" y="1420"/>
                    </a:cubicBezTo>
                    <a:cubicBezTo>
                      <a:pt x="3555" y="1403"/>
                      <a:pt x="3590" y="1385"/>
                      <a:pt x="3599" y="1367"/>
                    </a:cubicBezTo>
                    <a:cubicBezTo>
                      <a:pt x="3599" y="1349"/>
                      <a:pt x="3572" y="1358"/>
                      <a:pt x="3572" y="1349"/>
                    </a:cubicBezTo>
                    <a:cubicBezTo>
                      <a:pt x="3572" y="1340"/>
                      <a:pt x="3608" y="1323"/>
                      <a:pt x="3608" y="1305"/>
                    </a:cubicBezTo>
                    <a:lnTo>
                      <a:pt x="3572" y="1305"/>
                    </a:lnTo>
                    <a:cubicBezTo>
                      <a:pt x="3528" y="1305"/>
                      <a:pt x="3617" y="1260"/>
                      <a:pt x="3617" y="1251"/>
                    </a:cubicBezTo>
                    <a:lnTo>
                      <a:pt x="3617" y="1251"/>
                    </a:lnTo>
                    <a:cubicBezTo>
                      <a:pt x="3617" y="1257"/>
                      <a:pt x="3560" y="1280"/>
                      <a:pt x="3537" y="1280"/>
                    </a:cubicBezTo>
                    <a:cubicBezTo>
                      <a:pt x="3526" y="1280"/>
                      <a:pt x="3522" y="1275"/>
                      <a:pt x="3537" y="1260"/>
                    </a:cubicBezTo>
                    <a:cubicBezTo>
                      <a:pt x="3564" y="1242"/>
                      <a:pt x="3564" y="1242"/>
                      <a:pt x="3564" y="1225"/>
                    </a:cubicBezTo>
                    <a:cubicBezTo>
                      <a:pt x="3557" y="1211"/>
                      <a:pt x="3566" y="1208"/>
                      <a:pt x="3583" y="1203"/>
                    </a:cubicBezTo>
                    <a:lnTo>
                      <a:pt x="3583" y="1203"/>
                    </a:lnTo>
                    <a:cubicBezTo>
                      <a:pt x="3579" y="1204"/>
                      <a:pt x="3575" y="1204"/>
                      <a:pt x="3573" y="1204"/>
                    </a:cubicBezTo>
                    <a:cubicBezTo>
                      <a:pt x="3546" y="1204"/>
                      <a:pt x="3555" y="1174"/>
                      <a:pt x="3528" y="1174"/>
                    </a:cubicBezTo>
                    <a:cubicBezTo>
                      <a:pt x="3521" y="1174"/>
                      <a:pt x="3513" y="1176"/>
                      <a:pt x="3501" y="1180"/>
                    </a:cubicBezTo>
                    <a:cubicBezTo>
                      <a:pt x="3546" y="1162"/>
                      <a:pt x="3528" y="1135"/>
                      <a:pt x="3519" y="1127"/>
                    </a:cubicBezTo>
                    <a:cubicBezTo>
                      <a:pt x="3510" y="1118"/>
                      <a:pt x="3501" y="1118"/>
                      <a:pt x="3492" y="1109"/>
                    </a:cubicBezTo>
                    <a:cubicBezTo>
                      <a:pt x="3474" y="1118"/>
                      <a:pt x="3457" y="1118"/>
                      <a:pt x="3448" y="1118"/>
                    </a:cubicBezTo>
                    <a:cubicBezTo>
                      <a:pt x="3474" y="1109"/>
                      <a:pt x="3501" y="1091"/>
                      <a:pt x="3537" y="1082"/>
                    </a:cubicBezTo>
                    <a:cubicBezTo>
                      <a:pt x="3510" y="1082"/>
                      <a:pt x="3492" y="1082"/>
                      <a:pt x="3466" y="1091"/>
                    </a:cubicBezTo>
                    <a:cubicBezTo>
                      <a:pt x="3444" y="1098"/>
                      <a:pt x="3411" y="1111"/>
                      <a:pt x="3394" y="1111"/>
                    </a:cubicBezTo>
                    <a:cubicBezTo>
                      <a:pt x="3390" y="1111"/>
                      <a:pt x="3387" y="1110"/>
                      <a:pt x="3385" y="1109"/>
                    </a:cubicBezTo>
                    <a:cubicBezTo>
                      <a:pt x="3421" y="1091"/>
                      <a:pt x="3448" y="1082"/>
                      <a:pt x="3483" y="1064"/>
                    </a:cubicBezTo>
                    <a:cubicBezTo>
                      <a:pt x="3486" y="1058"/>
                      <a:pt x="3483" y="1056"/>
                      <a:pt x="3478" y="1056"/>
                    </a:cubicBezTo>
                    <a:cubicBezTo>
                      <a:pt x="3467" y="1056"/>
                      <a:pt x="3445" y="1064"/>
                      <a:pt x="3439" y="1064"/>
                    </a:cubicBezTo>
                    <a:cubicBezTo>
                      <a:pt x="3430" y="1055"/>
                      <a:pt x="3430" y="1046"/>
                      <a:pt x="3439" y="1037"/>
                    </a:cubicBezTo>
                    <a:cubicBezTo>
                      <a:pt x="3439" y="1029"/>
                      <a:pt x="3466" y="1011"/>
                      <a:pt x="3466" y="1002"/>
                    </a:cubicBezTo>
                    <a:cubicBezTo>
                      <a:pt x="3464" y="1001"/>
                      <a:pt x="3462" y="1000"/>
                      <a:pt x="3459" y="1000"/>
                    </a:cubicBezTo>
                    <a:cubicBezTo>
                      <a:pt x="3443" y="1000"/>
                      <a:pt x="3410" y="1013"/>
                      <a:pt x="3403" y="1013"/>
                    </a:cubicBezTo>
                    <a:cubicBezTo>
                      <a:pt x="3402" y="1013"/>
                      <a:pt x="3402" y="1012"/>
                      <a:pt x="3403" y="1011"/>
                    </a:cubicBezTo>
                    <a:cubicBezTo>
                      <a:pt x="3403" y="1011"/>
                      <a:pt x="3412" y="1002"/>
                      <a:pt x="3421" y="993"/>
                    </a:cubicBezTo>
                    <a:cubicBezTo>
                      <a:pt x="3421" y="984"/>
                      <a:pt x="3421" y="975"/>
                      <a:pt x="3421" y="975"/>
                    </a:cubicBezTo>
                    <a:cubicBezTo>
                      <a:pt x="3412" y="957"/>
                      <a:pt x="3394" y="957"/>
                      <a:pt x="3385" y="948"/>
                    </a:cubicBezTo>
                    <a:cubicBezTo>
                      <a:pt x="3376" y="939"/>
                      <a:pt x="3403" y="922"/>
                      <a:pt x="3385" y="913"/>
                    </a:cubicBezTo>
                    <a:lnTo>
                      <a:pt x="3385" y="913"/>
                    </a:lnTo>
                    <a:cubicBezTo>
                      <a:pt x="3368" y="922"/>
                      <a:pt x="3359" y="922"/>
                      <a:pt x="3341" y="931"/>
                    </a:cubicBezTo>
                    <a:cubicBezTo>
                      <a:pt x="3385" y="904"/>
                      <a:pt x="3412" y="895"/>
                      <a:pt x="3403" y="877"/>
                    </a:cubicBezTo>
                    <a:lnTo>
                      <a:pt x="3403" y="877"/>
                    </a:lnTo>
                    <a:lnTo>
                      <a:pt x="3376" y="886"/>
                    </a:lnTo>
                    <a:cubicBezTo>
                      <a:pt x="3368" y="878"/>
                      <a:pt x="3368" y="840"/>
                      <a:pt x="3341" y="840"/>
                    </a:cubicBezTo>
                    <a:cubicBezTo>
                      <a:pt x="3338" y="840"/>
                      <a:pt x="3335" y="841"/>
                      <a:pt x="3332" y="842"/>
                    </a:cubicBezTo>
                    <a:cubicBezTo>
                      <a:pt x="3332" y="842"/>
                      <a:pt x="3301" y="872"/>
                      <a:pt x="3291" y="872"/>
                    </a:cubicBezTo>
                    <a:cubicBezTo>
                      <a:pt x="3289" y="872"/>
                      <a:pt x="3287" y="871"/>
                      <a:pt x="3287" y="868"/>
                    </a:cubicBezTo>
                    <a:cubicBezTo>
                      <a:pt x="3287" y="859"/>
                      <a:pt x="3305" y="833"/>
                      <a:pt x="3305" y="824"/>
                    </a:cubicBezTo>
                    <a:cubicBezTo>
                      <a:pt x="3323" y="797"/>
                      <a:pt x="3314" y="761"/>
                      <a:pt x="3287" y="744"/>
                    </a:cubicBezTo>
                    <a:cubicBezTo>
                      <a:pt x="3284" y="741"/>
                      <a:pt x="3279" y="740"/>
                      <a:pt x="3274" y="740"/>
                    </a:cubicBezTo>
                    <a:cubicBezTo>
                      <a:pt x="3263" y="740"/>
                      <a:pt x="3249" y="744"/>
                      <a:pt x="3243" y="744"/>
                    </a:cubicBezTo>
                    <a:cubicBezTo>
                      <a:pt x="3234" y="744"/>
                      <a:pt x="3216" y="744"/>
                      <a:pt x="3172" y="761"/>
                    </a:cubicBezTo>
                    <a:cubicBezTo>
                      <a:pt x="3186" y="754"/>
                      <a:pt x="3226" y="691"/>
                      <a:pt x="3213" y="691"/>
                    </a:cubicBezTo>
                    <a:cubicBezTo>
                      <a:pt x="3210" y="691"/>
                      <a:pt x="3206" y="693"/>
                      <a:pt x="3198" y="699"/>
                    </a:cubicBezTo>
                    <a:cubicBezTo>
                      <a:pt x="3172" y="717"/>
                      <a:pt x="3154" y="779"/>
                      <a:pt x="3127" y="797"/>
                    </a:cubicBezTo>
                    <a:lnTo>
                      <a:pt x="3154" y="735"/>
                    </a:lnTo>
                    <a:cubicBezTo>
                      <a:pt x="3172" y="699"/>
                      <a:pt x="3198" y="672"/>
                      <a:pt x="3225" y="646"/>
                    </a:cubicBezTo>
                    <a:lnTo>
                      <a:pt x="3225" y="646"/>
                    </a:lnTo>
                    <a:cubicBezTo>
                      <a:pt x="3206" y="662"/>
                      <a:pt x="3195" y="666"/>
                      <a:pt x="3187" y="666"/>
                    </a:cubicBezTo>
                    <a:cubicBezTo>
                      <a:pt x="3176" y="666"/>
                      <a:pt x="3171" y="659"/>
                      <a:pt x="3161" y="659"/>
                    </a:cubicBezTo>
                    <a:cubicBezTo>
                      <a:pt x="3156" y="659"/>
                      <a:pt x="3151" y="660"/>
                      <a:pt x="3145" y="663"/>
                    </a:cubicBezTo>
                    <a:cubicBezTo>
                      <a:pt x="3127" y="646"/>
                      <a:pt x="3145" y="646"/>
                      <a:pt x="3172" y="619"/>
                    </a:cubicBezTo>
                    <a:cubicBezTo>
                      <a:pt x="3198" y="592"/>
                      <a:pt x="3181" y="592"/>
                      <a:pt x="3198" y="574"/>
                    </a:cubicBezTo>
                    <a:lnTo>
                      <a:pt x="3198" y="574"/>
                    </a:lnTo>
                    <a:lnTo>
                      <a:pt x="3100" y="663"/>
                    </a:lnTo>
                    <a:cubicBezTo>
                      <a:pt x="3091" y="646"/>
                      <a:pt x="3163" y="574"/>
                      <a:pt x="3163" y="574"/>
                    </a:cubicBezTo>
                    <a:lnTo>
                      <a:pt x="3163" y="574"/>
                    </a:lnTo>
                    <a:cubicBezTo>
                      <a:pt x="3145" y="580"/>
                      <a:pt x="3110" y="599"/>
                      <a:pt x="3095" y="599"/>
                    </a:cubicBezTo>
                    <a:cubicBezTo>
                      <a:pt x="3088" y="599"/>
                      <a:pt x="3086" y="595"/>
                      <a:pt x="3091" y="583"/>
                    </a:cubicBezTo>
                    <a:cubicBezTo>
                      <a:pt x="3105" y="556"/>
                      <a:pt x="3114" y="507"/>
                      <a:pt x="3092" y="507"/>
                    </a:cubicBezTo>
                    <a:cubicBezTo>
                      <a:pt x="3086" y="507"/>
                      <a:pt x="3077" y="511"/>
                      <a:pt x="3065" y="521"/>
                    </a:cubicBezTo>
                    <a:cubicBezTo>
                      <a:pt x="3060" y="524"/>
                      <a:pt x="3057" y="525"/>
                      <a:pt x="3054" y="525"/>
                    </a:cubicBezTo>
                    <a:cubicBezTo>
                      <a:pt x="3043" y="525"/>
                      <a:pt x="3042" y="508"/>
                      <a:pt x="3031" y="508"/>
                    </a:cubicBezTo>
                    <a:cubicBezTo>
                      <a:pt x="3028" y="508"/>
                      <a:pt x="3025" y="509"/>
                      <a:pt x="3020" y="512"/>
                    </a:cubicBezTo>
                    <a:cubicBezTo>
                      <a:pt x="3011" y="518"/>
                      <a:pt x="3005" y="521"/>
                      <a:pt x="3002" y="521"/>
                    </a:cubicBezTo>
                    <a:cubicBezTo>
                      <a:pt x="2987" y="521"/>
                      <a:pt x="3029" y="466"/>
                      <a:pt x="3029" y="459"/>
                    </a:cubicBezTo>
                    <a:cubicBezTo>
                      <a:pt x="3029" y="454"/>
                      <a:pt x="3027" y="452"/>
                      <a:pt x="3023" y="452"/>
                    </a:cubicBezTo>
                    <a:cubicBezTo>
                      <a:pt x="3014" y="452"/>
                      <a:pt x="2999" y="460"/>
                      <a:pt x="2990" y="460"/>
                    </a:cubicBezTo>
                    <a:cubicBezTo>
                      <a:pt x="2988" y="460"/>
                      <a:pt x="2986" y="460"/>
                      <a:pt x="2985" y="459"/>
                    </a:cubicBezTo>
                    <a:cubicBezTo>
                      <a:pt x="2985" y="441"/>
                      <a:pt x="2985" y="432"/>
                      <a:pt x="3011" y="414"/>
                    </a:cubicBezTo>
                    <a:cubicBezTo>
                      <a:pt x="3020" y="405"/>
                      <a:pt x="3016" y="403"/>
                      <a:pt x="3009" y="403"/>
                    </a:cubicBezTo>
                    <a:cubicBezTo>
                      <a:pt x="3002" y="403"/>
                      <a:pt x="2993" y="405"/>
                      <a:pt x="2993" y="405"/>
                    </a:cubicBezTo>
                    <a:cubicBezTo>
                      <a:pt x="2985" y="405"/>
                      <a:pt x="2985" y="405"/>
                      <a:pt x="2976" y="396"/>
                    </a:cubicBezTo>
                    <a:cubicBezTo>
                      <a:pt x="2976" y="396"/>
                      <a:pt x="2976" y="396"/>
                      <a:pt x="2975" y="396"/>
                    </a:cubicBezTo>
                    <a:cubicBezTo>
                      <a:pt x="2971" y="396"/>
                      <a:pt x="2926" y="463"/>
                      <a:pt x="2919" y="463"/>
                    </a:cubicBezTo>
                    <a:cubicBezTo>
                      <a:pt x="2917" y="463"/>
                      <a:pt x="2920" y="454"/>
                      <a:pt x="2931" y="432"/>
                    </a:cubicBezTo>
                    <a:cubicBezTo>
                      <a:pt x="2950" y="395"/>
                      <a:pt x="2947" y="379"/>
                      <a:pt x="2931" y="379"/>
                    </a:cubicBezTo>
                    <a:cubicBezTo>
                      <a:pt x="2924" y="379"/>
                      <a:pt x="2915" y="382"/>
                      <a:pt x="2904" y="387"/>
                    </a:cubicBezTo>
                    <a:cubicBezTo>
                      <a:pt x="2888" y="399"/>
                      <a:pt x="2876" y="408"/>
                      <a:pt x="2870" y="408"/>
                    </a:cubicBezTo>
                    <a:cubicBezTo>
                      <a:pt x="2864" y="408"/>
                      <a:pt x="2867" y="395"/>
                      <a:pt x="2887" y="361"/>
                    </a:cubicBezTo>
                    <a:cubicBezTo>
                      <a:pt x="2893" y="345"/>
                      <a:pt x="2887" y="341"/>
                      <a:pt x="2878" y="341"/>
                    </a:cubicBezTo>
                    <a:cubicBezTo>
                      <a:pt x="2870" y="341"/>
                      <a:pt x="2859" y="344"/>
                      <a:pt x="2851" y="344"/>
                    </a:cubicBezTo>
                    <a:cubicBezTo>
                      <a:pt x="2842" y="344"/>
                      <a:pt x="2836" y="340"/>
                      <a:pt x="2842" y="325"/>
                    </a:cubicBezTo>
                    <a:lnTo>
                      <a:pt x="2842" y="325"/>
                    </a:lnTo>
                    <a:cubicBezTo>
                      <a:pt x="2831" y="348"/>
                      <a:pt x="2790" y="378"/>
                      <a:pt x="2779" y="378"/>
                    </a:cubicBezTo>
                    <a:cubicBezTo>
                      <a:pt x="2772" y="378"/>
                      <a:pt x="2775" y="368"/>
                      <a:pt x="2798" y="343"/>
                    </a:cubicBezTo>
                    <a:cubicBezTo>
                      <a:pt x="2825" y="311"/>
                      <a:pt x="2827" y="302"/>
                      <a:pt x="2818" y="302"/>
                    </a:cubicBezTo>
                    <a:cubicBezTo>
                      <a:pt x="2807" y="302"/>
                      <a:pt x="2781" y="316"/>
                      <a:pt x="2771" y="316"/>
                    </a:cubicBezTo>
                    <a:cubicBezTo>
                      <a:pt x="2762" y="316"/>
                      <a:pt x="2753" y="307"/>
                      <a:pt x="2753" y="289"/>
                    </a:cubicBezTo>
                    <a:cubicBezTo>
                      <a:pt x="2753" y="280"/>
                      <a:pt x="2762" y="271"/>
                      <a:pt x="2753" y="263"/>
                    </a:cubicBezTo>
                    <a:cubicBezTo>
                      <a:pt x="2746" y="260"/>
                      <a:pt x="2740" y="259"/>
                      <a:pt x="2733" y="259"/>
                    </a:cubicBezTo>
                    <a:cubicBezTo>
                      <a:pt x="2722" y="259"/>
                      <a:pt x="2711" y="263"/>
                      <a:pt x="2703" y="270"/>
                    </a:cubicBezTo>
                    <a:lnTo>
                      <a:pt x="2703" y="270"/>
                    </a:lnTo>
                    <a:cubicBezTo>
                      <a:pt x="2715" y="250"/>
                      <a:pt x="2722" y="231"/>
                      <a:pt x="2708" y="218"/>
                    </a:cubicBezTo>
                    <a:cubicBezTo>
                      <a:pt x="2708" y="217"/>
                      <a:pt x="2707" y="217"/>
                      <a:pt x="2705" y="217"/>
                    </a:cubicBezTo>
                    <a:cubicBezTo>
                      <a:pt x="2697" y="217"/>
                      <a:pt x="2682" y="232"/>
                      <a:pt x="2678" y="232"/>
                    </a:cubicBezTo>
                    <a:cubicBezTo>
                      <a:pt x="2676" y="232"/>
                      <a:pt x="2676" y="229"/>
                      <a:pt x="2682" y="218"/>
                    </a:cubicBezTo>
                    <a:lnTo>
                      <a:pt x="2682" y="218"/>
                    </a:lnTo>
                    <a:cubicBezTo>
                      <a:pt x="2673" y="227"/>
                      <a:pt x="2664" y="236"/>
                      <a:pt x="2664" y="236"/>
                    </a:cubicBezTo>
                    <a:cubicBezTo>
                      <a:pt x="2661" y="242"/>
                      <a:pt x="2658" y="244"/>
                      <a:pt x="2655" y="244"/>
                    </a:cubicBezTo>
                    <a:cubicBezTo>
                      <a:pt x="2650" y="244"/>
                      <a:pt x="2646" y="236"/>
                      <a:pt x="2646" y="236"/>
                    </a:cubicBezTo>
                    <a:cubicBezTo>
                      <a:pt x="2646" y="221"/>
                      <a:pt x="2643" y="204"/>
                      <a:pt x="2635" y="204"/>
                    </a:cubicBezTo>
                    <a:cubicBezTo>
                      <a:pt x="2630" y="204"/>
                      <a:pt x="2621" y="214"/>
                      <a:pt x="2608" y="240"/>
                    </a:cubicBezTo>
                    <a:lnTo>
                      <a:pt x="2608" y="240"/>
                    </a:lnTo>
                    <a:cubicBezTo>
                      <a:pt x="2616" y="221"/>
                      <a:pt x="2627" y="194"/>
                      <a:pt x="2620" y="194"/>
                    </a:cubicBezTo>
                    <a:cubicBezTo>
                      <a:pt x="2618" y="194"/>
                      <a:pt x="2615" y="196"/>
                      <a:pt x="2610" y="200"/>
                    </a:cubicBezTo>
                    <a:cubicBezTo>
                      <a:pt x="2597" y="213"/>
                      <a:pt x="2594" y="222"/>
                      <a:pt x="2586" y="222"/>
                    </a:cubicBezTo>
                    <a:cubicBezTo>
                      <a:pt x="2583" y="222"/>
                      <a:pt x="2580" y="220"/>
                      <a:pt x="2575" y="218"/>
                    </a:cubicBezTo>
                    <a:cubicBezTo>
                      <a:pt x="2584" y="218"/>
                      <a:pt x="2610" y="165"/>
                      <a:pt x="2602" y="156"/>
                    </a:cubicBezTo>
                    <a:lnTo>
                      <a:pt x="2575" y="156"/>
                    </a:lnTo>
                    <a:cubicBezTo>
                      <a:pt x="2548" y="165"/>
                      <a:pt x="2539" y="173"/>
                      <a:pt x="2521" y="227"/>
                    </a:cubicBezTo>
                    <a:cubicBezTo>
                      <a:pt x="2504" y="218"/>
                      <a:pt x="2512" y="209"/>
                      <a:pt x="2521" y="173"/>
                    </a:cubicBezTo>
                    <a:lnTo>
                      <a:pt x="2521" y="173"/>
                    </a:lnTo>
                    <a:lnTo>
                      <a:pt x="2486" y="227"/>
                    </a:lnTo>
                    <a:cubicBezTo>
                      <a:pt x="2504" y="191"/>
                      <a:pt x="2512" y="147"/>
                      <a:pt x="2530" y="102"/>
                    </a:cubicBezTo>
                    <a:lnTo>
                      <a:pt x="2530" y="102"/>
                    </a:lnTo>
                    <a:cubicBezTo>
                      <a:pt x="2504" y="120"/>
                      <a:pt x="2486" y="147"/>
                      <a:pt x="2468" y="165"/>
                    </a:cubicBezTo>
                    <a:cubicBezTo>
                      <a:pt x="2457" y="183"/>
                      <a:pt x="2449" y="189"/>
                      <a:pt x="2443" y="189"/>
                    </a:cubicBezTo>
                    <a:cubicBezTo>
                      <a:pt x="2434" y="189"/>
                      <a:pt x="2429" y="175"/>
                      <a:pt x="2423" y="165"/>
                    </a:cubicBezTo>
                    <a:cubicBezTo>
                      <a:pt x="2412" y="159"/>
                      <a:pt x="2404" y="143"/>
                      <a:pt x="2396" y="143"/>
                    </a:cubicBezTo>
                    <a:cubicBezTo>
                      <a:pt x="2391" y="143"/>
                      <a:pt x="2385" y="148"/>
                      <a:pt x="2379" y="165"/>
                    </a:cubicBezTo>
                    <a:lnTo>
                      <a:pt x="2334" y="280"/>
                    </a:lnTo>
                    <a:cubicBezTo>
                      <a:pt x="2325" y="280"/>
                      <a:pt x="2352" y="209"/>
                      <a:pt x="2361" y="182"/>
                    </a:cubicBezTo>
                    <a:lnTo>
                      <a:pt x="2361" y="182"/>
                    </a:lnTo>
                    <a:cubicBezTo>
                      <a:pt x="2359" y="187"/>
                      <a:pt x="2358" y="190"/>
                      <a:pt x="2357" y="190"/>
                    </a:cubicBezTo>
                    <a:cubicBezTo>
                      <a:pt x="2352" y="190"/>
                      <a:pt x="2354" y="151"/>
                      <a:pt x="2361" y="129"/>
                    </a:cubicBezTo>
                    <a:cubicBezTo>
                      <a:pt x="2370" y="102"/>
                      <a:pt x="2379" y="75"/>
                      <a:pt x="2370" y="75"/>
                    </a:cubicBezTo>
                    <a:lnTo>
                      <a:pt x="2330" y="179"/>
                    </a:lnTo>
                    <a:lnTo>
                      <a:pt x="2330" y="179"/>
                    </a:lnTo>
                    <a:cubicBezTo>
                      <a:pt x="2339" y="147"/>
                      <a:pt x="2321" y="111"/>
                      <a:pt x="2281" y="111"/>
                    </a:cubicBezTo>
                    <a:cubicBezTo>
                      <a:pt x="2290" y="111"/>
                      <a:pt x="2281" y="147"/>
                      <a:pt x="2281" y="165"/>
                    </a:cubicBezTo>
                    <a:cubicBezTo>
                      <a:pt x="2266" y="157"/>
                      <a:pt x="2275" y="79"/>
                      <a:pt x="2260" y="79"/>
                    </a:cubicBezTo>
                    <a:cubicBezTo>
                      <a:pt x="2257" y="79"/>
                      <a:pt x="2252" y="83"/>
                      <a:pt x="2245" y="93"/>
                    </a:cubicBezTo>
                    <a:cubicBezTo>
                      <a:pt x="2245" y="100"/>
                      <a:pt x="2226" y="136"/>
                      <a:pt x="2219" y="136"/>
                    </a:cubicBezTo>
                    <a:cubicBezTo>
                      <a:pt x="2217" y="136"/>
                      <a:pt x="2216" y="132"/>
                      <a:pt x="2219" y="120"/>
                    </a:cubicBezTo>
                    <a:cubicBezTo>
                      <a:pt x="2219" y="102"/>
                      <a:pt x="2245" y="49"/>
                      <a:pt x="2236" y="49"/>
                    </a:cubicBezTo>
                    <a:cubicBezTo>
                      <a:pt x="2222" y="49"/>
                      <a:pt x="2208" y="72"/>
                      <a:pt x="2194" y="72"/>
                    </a:cubicBezTo>
                    <a:cubicBezTo>
                      <a:pt x="2190" y="72"/>
                      <a:pt x="2186" y="70"/>
                      <a:pt x="2183" y="67"/>
                    </a:cubicBezTo>
                    <a:cubicBezTo>
                      <a:pt x="2174" y="49"/>
                      <a:pt x="2165" y="31"/>
                      <a:pt x="2147" y="31"/>
                    </a:cubicBezTo>
                    <a:cubicBezTo>
                      <a:pt x="2129" y="31"/>
                      <a:pt x="2112" y="93"/>
                      <a:pt x="2129" y="102"/>
                    </a:cubicBezTo>
                    <a:cubicBezTo>
                      <a:pt x="2121" y="102"/>
                      <a:pt x="2112" y="102"/>
                      <a:pt x="2103" y="84"/>
                    </a:cubicBezTo>
                    <a:cubicBezTo>
                      <a:pt x="2094" y="75"/>
                      <a:pt x="2094" y="58"/>
                      <a:pt x="2085" y="40"/>
                    </a:cubicBezTo>
                    <a:cubicBezTo>
                      <a:pt x="2082" y="34"/>
                      <a:pt x="2080" y="32"/>
                      <a:pt x="2078" y="32"/>
                    </a:cubicBezTo>
                    <a:cubicBezTo>
                      <a:pt x="2075" y="32"/>
                      <a:pt x="2073" y="40"/>
                      <a:pt x="2067" y="40"/>
                    </a:cubicBezTo>
                    <a:cubicBezTo>
                      <a:pt x="2067" y="40"/>
                      <a:pt x="2058" y="75"/>
                      <a:pt x="2049" y="111"/>
                    </a:cubicBezTo>
                    <a:cubicBezTo>
                      <a:pt x="2055" y="103"/>
                      <a:pt x="2058" y="100"/>
                      <a:pt x="2061" y="100"/>
                    </a:cubicBezTo>
                    <a:cubicBezTo>
                      <a:pt x="2065" y="100"/>
                      <a:pt x="2062" y="117"/>
                      <a:pt x="2049" y="129"/>
                    </a:cubicBezTo>
                    <a:cubicBezTo>
                      <a:pt x="2042" y="136"/>
                      <a:pt x="2035" y="149"/>
                      <a:pt x="2032" y="149"/>
                    </a:cubicBezTo>
                    <a:cubicBezTo>
                      <a:pt x="2032" y="149"/>
                      <a:pt x="2031" y="148"/>
                      <a:pt x="2031" y="147"/>
                    </a:cubicBezTo>
                    <a:cubicBezTo>
                      <a:pt x="2023" y="138"/>
                      <a:pt x="2049" y="58"/>
                      <a:pt x="2031" y="58"/>
                    </a:cubicBezTo>
                    <a:cubicBezTo>
                      <a:pt x="1996" y="58"/>
                      <a:pt x="1978" y="84"/>
                      <a:pt x="1978" y="120"/>
                    </a:cubicBezTo>
                    <a:cubicBezTo>
                      <a:pt x="1996" y="138"/>
                      <a:pt x="1996" y="165"/>
                      <a:pt x="1978" y="182"/>
                    </a:cubicBezTo>
                    <a:cubicBezTo>
                      <a:pt x="1978" y="198"/>
                      <a:pt x="1972" y="207"/>
                      <a:pt x="1967" y="207"/>
                    </a:cubicBezTo>
                    <a:cubicBezTo>
                      <a:pt x="1963" y="207"/>
                      <a:pt x="1960" y="202"/>
                      <a:pt x="1960" y="191"/>
                    </a:cubicBezTo>
                    <a:cubicBezTo>
                      <a:pt x="1960" y="147"/>
                      <a:pt x="1960" y="93"/>
                      <a:pt x="1969" y="40"/>
                    </a:cubicBezTo>
                    <a:cubicBezTo>
                      <a:pt x="1967" y="37"/>
                      <a:pt x="1964" y="36"/>
                      <a:pt x="1961" y="36"/>
                    </a:cubicBezTo>
                    <a:cubicBezTo>
                      <a:pt x="1955" y="36"/>
                      <a:pt x="1949" y="42"/>
                      <a:pt x="1942" y="49"/>
                    </a:cubicBezTo>
                    <a:cubicBezTo>
                      <a:pt x="1934" y="58"/>
                      <a:pt x="1942" y="102"/>
                      <a:pt x="1925" y="120"/>
                    </a:cubicBezTo>
                    <a:cubicBezTo>
                      <a:pt x="1924" y="121"/>
                      <a:pt x="1923" y="122"/>
                      <a:pt x="1923" y="122"/>
                    </a:cubicBezTo>
                    <a:cubicBezTo>
                      <a:pt x="1918" y="122"/>
                      <a:pt x="1922" y="45"/>
                      <a:pt x="1912" y="45"/>
                    </a:cubicBezTo>
                    <a:cubicBezTo>
                      <a:pt x="1910" y="45"/>
                      <a:pt x="1909" y="46"/>
                      <a:pt x="1907" y="49"/>
                    </a:cubicBezTo>
                    <a:cubicBezTo>
                      <a:pt x="1889" y="84"/>
                      <a:pt x="1880" y="120"/>
                      <a:pt x="1880" y="165"/>
                    </a:cubicBezTo>
                    <a:cubicBezTo>
                      <a:pt x="1880" y="129"/>
                      <a:pt x="1880" y="93"/>
                      <a:pt x="1880" y="67"/>
                    </a:cubicBezTo>
                    <a:cubicBezTo>
                      <a:pt x="1880" y="37"/>
                      <a:pt x="1861" y="0"/>
                      <a:pt x="1850" y="0"/>
                    </a:cubicBezTo>
                    <a:close/>
                    <a:moveTo>
                      <a:pt x="1827" y="3692"/>
                    </a:moveTo>
                    <a:cubicBezTo>
                      <a:pt x="1825" y="3696"/>
                      <a:pt x="1823" y="3700"/>
                      <a:pt x="1820" y="3704"/>
                    </a:cubicBezTo>
                    <a:lnTo>
                      <a:pt x="1820" y="3704"/>
                    </a:lnTo>
                    <a:cubicBezTo>
                      <a:pt x="1820" y="3703"/>
                      <a:pt x="1821" y="3700"/>
                      <a:pt x="1827" y="3692"/>
                    </a:cubicBezTo>
                    <a:close/>
                    <a:moveTo>
                      <a:pt x="134" y="1287"/>
                    </a:moveTo>
                    <a:lnTo>
                      <a:pt x="134" y="1296"/>
                    </a:lnTo>
                    <a:cubicBezTo>
                      <a:pt x="125" y="1305"/>
                      <a:pt x="108" y="1314"/>
                      <a:pt x="99" y="1314"/>
                    </a:cubicBezTo>
                    <a:cubicBezTo>
                      <a:pt x="72" y="1323"/>
                      <a:pt x="54" y="1331"/>
                      <a:pt x="54" y="1358"/>
                    </a:cubicBezTo>
                    <a:cubicBezTo>
                      <a:pt x="54" y="1376"/>
                      <a:pt x="125" y="1376"/>
                      <a:pt x="134" y="1394"/>
                    </a:cubicBezTo>
                    <a:cubicBezTo>
                      <a:pt x="134" y="1412"/>
                      <a:pt x="116" y="1412"/>
                      <a:pt x="99" y="1412"/>
                    </a:cubicBezTo>
                    <a:cubicBezTo>
                      <a:pt x="93" y="1413"/>
                      <a:pt x="89" y="1414"/>
                      <a:pt x="85" y="1414"/>
                    </a:cubicBezTo>
                    <a:cubicBezTo>
                      <a:pt x="75" y="1414"/>
                      <a:pt x="72" y="1409"/>
                      <a:pt x="68" y="1409"/>
                    </a:cubicBezTo>
                    <a:cubicBezTo>
                      <a:pt x="66" y="1409"/>
                      <a:pt x="65" y="1410"/>
                      <a:pt x="63" y="1412"/>
                    </a:cubicBezTo>
                    <a:cubicBezTo>
                      <a:pt x="63" y="1420"/>
                      <a:pt x="63" y="1420"/>
                      <a:pt x="99" y="1429"/>
                    </a:cubicBezTo>
                    <a:cubicBezTo>
                      <a:pt x="116" y="1429"/>
                      <a:pt x="125" y="1456"/>
                      <a:pt x="108" y="1456"/>
                    </a:cubicBezTo>
                    <a:cubicBezTo>
                      <a:pt x="90" y="1456"/>
                      <a:pt x="64" y="1444"/>
                      <a:pt x="46" y="1444"/>
                    </a:cubicBezTo>
                    <a:cubicBezTo>
                      <a:pt x="37" y="1444"/>
                      <a:pt x="30" y="1447"/>
                      <a:pt x="27" y="1456"/>
                    </a:cubicBezTo>
                    <a:cubicBezTo>
                      <a:pt x="18" y="1483"/>
                      <a:pt x="45" y="1483"/>
                      <a:pt x="72" y="1492"/>
                    </a:cubicBezTo>
                    <a:lnTo>
                      <a:pt x="72" y="1510"/>
                    </a:lnTo>
                    <a:cubicBezTo>
                      <a:pt x="72" y="1510"/>
                      <a:pt x="116" y="1563"/>
                      <a:pt x="108" y="1563"/>
                    </a:cubicBezTo>
                    <a:cubicBezTo>
                      <a:pt x="99" y="1563"/>
                      <a:pt x="45" y="1532"/>
                      <a:pt x="23" y="1528"/>
                    </a:cubicBezTo>
                    <a:lnTo>
                      <a:pt x="23" y="1528"/>
                    </a:lnTo>
                    <a:cubicBezTo>
                      <a:pt x="46" y="1533"/>
                      <a:pt x="55" y="1581"/>
                      <a:pt x="72" y="1590"/>
                    </a:cubicBezTo>
                    <a:cubicBezTo>
                      <a:pt x="81" y="1599"/>
                      <a:pt x="81" y="1608"/>
                      <a:pt x="54" y="1616"/>
                    </a:cubicBezTo>
                    <a:cubicBezTo>
                      <a:pt x="1" y="1625"/>
                      <a:pt x="54" y="1634"/>
                      <a:pt x="54" y="1643"/>
                    </a:cubicBezTo>
                    <a:cubicBezTo>
                      <a:pt x="54" y="1652"/>
                      <a:pt x="54" y="1652"/>
                      <a:pt x="27" y="1661"/>
                    </a:cubicBezTo>
                    <a:cubicBezTo>
                      <a:pt x="10" y="1661"/>
                      <a:pt x="18" y="1661"/>
                      <a:pt x="18" y="1670"/>
                    </a:cubicBezTo>
                    <a:cubicBezTo>
                      <a:pt x="27" y="1679"/>
                      <a:pt x="54" y="1679"/>
                      <a:pt x="72" y="1679"/>
                    </a:cubicBezTo>
                    <a:cubicBezTo>
                      <a:pt x="90" y="1679"/>
                      <a:pt x="125" y="1679"/>
                      <a:pt x="116" y="1688"/>
                    </a:cubicBezTo>
                    <a:cubicBezTo>
                      <a:pt x="99" y="1697"/>
                      <a:pt x="63" y="1688"/>
                      <a:pt x="54" y="1706"/>
                    </a:cubicBezTo>
                    <a:cubicBezTo>
                      <a:pt x="36" y="1714"/>
                      <a:pt x="54" y="1723"/>
                      <a:pt x="63" y="1732"/>
                    </a:cubicBezTo>
                    <a:cubicBezTo>
                      <a:pt x="63" y="1741"/>
                      <a:pt x="63" y="1750"/>
                      <a:pt x="54" y="1759"/>
                    </a:cubicBezTo>
                    <a:cubicBezTo>
                      <a:pt x="36" y="1759"/>
                      <a:pt x="36" y="1759"/>
                      <a:pt x="36" y="1768"/>
                    </a:cubicBezTo>
                    <a:cubicBezTo>
                      <a:pt x="36" y="1768"/>
                      <a:pt x="63" y="1777"/>
                      <a:pt x="63" y="1786"/>
                    </a:cubicBezTo>
                    <a:cubicBezTo>
                      <a:pt x="63" y="1803"/>
                      <a:pt x="45" y="1803"/>
                      <a:pt x="45" y="1812"/>
                    </a:cubicBezTo>
                    <a:cubicBezTo>
                      <a:pt x="36" y="1821"/>
                      <a:pt x="45" y="1848"/>
                      <a:pt x="72" y="1866"/>
                    </a:cubicBezTo>
                    <a:cubicBezTo>
                      <a:pt x="99" y="1884"/>
                      <a:pt x="99" y="1884"/>
                      <a:pt x="54" y="1884"/>
                    </a:cubicBezTo>
                    <a:cubicBezTo>
                      <a:pt x="46" y="1881"/>
                      <a:pt x="41" y="1880"/>
                      <a:pt x="37" y="1880"/>
                    </a:cubicBezTo>
                    <a:cubicBezTo>
                      <a:pt x="27" y="1880"/>
                      <a:pt x="27" y="1886"/>
                      <a:pt x="27" y="1893"/>
                    </a:cubicBezTo>
                    <a:cubicBezTo>
                      <a:pt x="27" y="1901"/>
                      <a:pt x="27" y="1919"/>
                      <a:pt x="36" y="1928"/>
                    </a:cubicBezTo>
                    <a:cubicBezTo>
                      <a:pt x="45" y="1937"/>
                      <a:pt x="72" y="1937"/>
                      <a:pt x="54" y="1946"/>
                    </a:cubicBezTo>
                    <a:cubicBezTo>
                      <a:pt x="10" y="1946"/>
                      <a:pt x="18" y="1982"/>
                      <a:pt x="27" y="1991"/>
                    </a:cubicBezTo>
                    <a:cubicBezTo>
                      <a:pt x="36" y="1999"/>
                      <a:pt x="108" y="1999"/>
                      <a:pt x="90" y="2008"/>
                    </a:cubicBezTo>
                    <a:cubicBezTo>
                      <a:pt x="45" y="2017"/>
                      <a:pt x="36" y="2026"/>
                      <a:pt x="27" y="2044"/>
                    </a:cubicBezTo>
                    <a:cubicBezTo>
                      <a:pt x="27" y="2071"/>
                      <a:pt x="27" y="2097"/>
                      <a:pt x="45" y="2124"/>
                    </a:cubicBezTo>
                    <a:cubicBezTo>
                      <a:pt x="45" y="2133"/>
                      <a:pt x="54" y="2142"/>
                      <a:pt x="63" y="2151"/>
                    </a:cubicBezTo>
                    <a:cubicBezTo>
                      <a:pt x="63" y="2151"/>
                      <a:pt x="90" y="2151"/>
                      <a:pt x="90" y="2160"/>
                    </a:cubicBezTo>
                    <a:cubicBezTo>
                      <a:pt x="90" y="2169"/>
                      <a:pt x="54" y="2178"/>
                      <a:pt x="36" y="2186"/>
                    </a:cubicBezTo>
                    <a:cubicBezTo>
                      <a:pt x="27" y="2195"/>
                      <a:pt x="18" y="2204"/>
                      <a:pt x="18" y="2222"/>
                    </a:cubicBezTo>
                    <a:cubicBezTo>
                      <a:pt x="18" y="2231"/>
                      <a:pt x="18" y="2240"/>
                      <a:pt x="63" y="2240"/>
                    </a:cubicBezTo>
                    <a:cubicBezTo>
                      <a:pt x="27" y="2240"/>
                      <a:pt x="90" y="2258"/>
                      <a:pt x="90" y="2267"/>
                    </a:cubicBezTo>
                    <a:cubicBezTo>
                      <a:pt x="99" y="2267"/>
                      <a:pt x="54" y="2293"/>
                      <a:pt x="45" y="2302"/>
                    </a:cubicBezTo>
                    <a:cubicBezTo>
                      <a:pt x="36" y="2311"/>
                      <a:pt x="36" y="2329"/>
                      <a:pt x="45" y="2338"/>
                    </a:cubicBezTo>
                    <a:cubicBezTo>
                      <a:pt x="63" y="2338"/>
                      <a:pt x="99" y="2329"/>
                      <a:pt x="116" y="2320"/>
                    </a:cubicBezTo>
                    <a:cubicBezTo>
                      <a:pt x="116" y="2320"/>
                      <a:pt x="125" y="2338"/>
                      <a:pt x="116" y="2338"/>
                    </a:cubicBezTo>
                    <a:lnTo>
                      <a:pt x="99" y="2347"/>
                    </a:lnTo>
                    <a:cubicBezTo>
                      <a:pt x="90" y="2356"/>
                      <a:pt x="99" y="2365"/>
                      <a:pt x="99" y="2365"/>
                    </a:cubicBezTo>
                    <a:cubicBezTo>
                      <a:pt x="99" y="2365"/>
                      <a:pt x="72" y="2374"/>
                      <a:pt x="72" y="2382"/>
                    </a:cubicBezTo>
                    <a:cubicBezTo>
                      <a:pt x="63" y="2391"/>
                      <a:pt x="63" y="2400"/>
                      <a:pt x="72" y="2409"/>
                    </a:cubicBezTo>
                    <a:cubicBezTo>
                      <a:pt x="81" y="2427"/>
                      <a:pt x="116" y="2418"/>
                      <a:pt x="143" y="2427"/>
                    </a:cubicBezTo>
                    <a:cubicBezTo>
                      <a:pt x="176" y="2435"/>
                      <a:pt x="155" y="2444"/>
                      <a:pt x="116" y="2452"/>
                    </a:cubicBezTo>
                    <a:lnTo>
                      <a:pt x="116" y="2452"/>
                    </a:lnTo>
                    <a:cubicBezTo>
                      <a:pt x="117" y="2452"/>
                      <a:pt x="117" y="2452"/>
                      <a:pt x="117" y="2452"/>
                    </a:cubicBezTo>
                    <a:cubicBezTo>
                      <a:pt x="128" y="2452"/>
                      <a:pt x="122" y="2464"/>
                      <a:pt x="128" y="2464"/>
                    </a:cubicBezTo>
                    <a:cubicBezTo>
                      <a:pt x="130" y="2464"/>
                      <a:pt x="132" y="2464"/>
                      <a:pt x="134" y="2463"/>
                    </a:cubicBezTo>
                    <a:lnTo>
                      <a:pt x="170" y="2454"/>
                    </a:lnTo>
                    <a:lnTo>
                      <a:pt x="170" y="2454"/>
                    </a:lnTo>
                    <a:cubicBezTo>
                      <a:pt x="170" y="2463"/>
                      <a:pt x="134" y="2480"/>
                      <a:pt x="134" y="2489"/>
                    </a:cubicBezTo>
                    <a:cubicBezTo>
                      <a:pt x="134" y="2489"/>
                      <a:pt x="179" y="2489"/>
                      <a:pt x="188" y="2498"/>
                    </a:cubicBezTo>
                    <a:cubicBezTo>
                      <a:pt x="197" y="2507"/>
                      <a:pt x="179" y="2507"/>
                      <a:pt x="161" y="2507"/>
                    </a:cubicBezTo>
                    <a:cubicBezTo>
                      <a:pt x="143" y="2507"/>
                      <a:pt x="90" y="2525"/>
                      <a:pt x="108" y="2534"/>
                    </a:cubicBezTo>
                    <a:cubicBezTo>
                      <a:pt x="121" y="2538"/>
                      <a:pt x="136" y="2541"/>
                      <a:pt x="152" y="2541"/>
                    </a:cubicBezTo>
                    <a:cubicBezTo>
                      <a:pt x="168" y="2541"/>
                      <a:pt x="183" y="2538"/>
                      <a:pt x="197" y="2534"/>
                    </a:cubicBezTo>
                    <a:lnTo>
                      <a:pt x="197" y="2534"/>
                    </a:lnTo>
                    <a:cubicBezTo>
                      <a:pt x="90" y="2578"/>
                      <a:pt x="223" y="2614"/>
                      <a:pt x="152" y="2650"/>
                    </a:cubicBezTo>
                    <a:cubicBezTo>
                      <a:pt x="116" y="2685"/>
                      <a:pt x="179" y="2667"/>
                      <a:pt x="197" y="2685"/>
                    </a:cubicBezTo>
                    <a:cubicBezTo>
                      <a:pt x="206" y="2694"/>
                      <a:pt x="214" y="2703"/>
                      <a:pt x="214" y="2721"/>
                    </a:cubicBezTo>
                    <a:cubicBezTo>
                      <a:pt x="223" y="2739"/>
                      <a:pt x="259" y="2739"/>
                      <a:pt x="268" y="2757"/>
                    </a:cubicBezTo>
                    <a:cubicBezTo>
                      <a:pt x="277" y="2774"/>
                      <a:pt x="250" y="2783"/>
                      <a:pt x="259" y="2801"/>
                    </a:cubicBezTo>
                    <a:cubicBezTo>
                      <a:pt x="265" y="2807"/>
                      <a:pt x="272" y="2814"/>
                      <a:pt x="278" y="2814"/>
                    </a:cubicBezTo>
                    <a:cubicBezTo>
                      <a:pt x="280" y="2814"/>
                      <a:pt x="283" y="2813"/>
                      <a:pt x="286" y="2810"/>
                    </a:cubicBezTo>
                    <a:cubicBezTo>
                      <a:pt x="293" y="2810"/>
                      <a:pt x="306" y="2799"/>
                      <a:pt x="310" y="2799"/>
                    </a:cubicBezTo>
                    <a:cubicBezTo>
                      <a:pt x="312" y="2799"/>
                      <a:pt x="312" y="2799"/>
                      <a:pt x="312" y="2801"/>
                    </a:cubicBezTo>
                    <a:cubicBezTo>
                      <a:pt x="321" y="2810"/>
                      <a:pt x="268" y="2846"/>
                      <a:pt x="250" y="2863"/>
                    </a:cubicBezTo>
                    <a:cubicBezTo>
                      <a:pt x="256" y="2859"/>
                      <a:pt x="262" y="2857"/>
                      <a:pt x="267" y="2857"/>
                    </a:cubicBezTo>
                    <a:cubicBezTo>
                      <a:pt x="304" y="2857"/>
                      <a:pt x="331" y="2946"/>
                      <a:pt x="339" y="2961"/>
                    </a:cubicBezTo>
                    <a:cubicBezTo>
                      <a:pt x="357" y="2970"/>
                      <a:pt x="339" y="3006"/>
                      <a:pt x="348" y="3015"/>
                    </a:cubicBezTo>
                    <a:cubicBezTo>
                      <a:pt x="366" y="3024"/>
                      <a:pt x="384" y="3033"/>
                      <a:pt x="401" y="3033"/>
                    </a:cubicBezTo>
                    <a:cubicBezTo>
                      <a:pt x="406" y="3033"/>
                      <a:pt x="428" y="3021"/>
                      <a:pt x="447" y="3012"/>
                    </a:cubicBezTo>
                    <a:lnTo>
                      <a:pt x="447" y="3012"/>
                    </a:lnTo>
                    <a:cubicBezTo>
                      <a:pt x="430" y="3028"/>
                      <a:pt x="416" y="3050"/>
                      <a:pt x="437" y="3050"/>
                    </a:cubicBezTo>
                    <a:cubicBezTo>
                      <a:pt x="437" y="3050"/>
                      <a:pt x="457" y="3043"/>
                      <a:pt x="470" y="3043"/>
                    </a:cubicBezTo>
                    <a:cubicBezTo>
                      <a:pt x="477" y="3043"/>
                      <a:pt x="482" y="3045"/>
                      <a:pt x="482" y="3050"/>
                    </a:cubicBezTo>
                    <a:cubicBezTo>
                      <a:pt x="473" y="3068"/>
                      <a:pt x="410" y="3086"/>
                      <a:pt x="428" y="3095"/>
                    </a:cubicBezTo>
                    <a:cubicBezTo>
                      <a:pt x="455" y="3095"/>
                      <a:pt x="491" y="3086"/>
                      <a:pt x="508" y="3068"/>
                    </a:cubicBezTo>
                    <a:cubicBezTo>
                      <a:pt x="517" y="3068"/>
                      <a:pt x="482" y="3113"/>
                      <a:pt x="473" y="3122"/>
                    </a:cubicBezTo>
                    <a:cubicBezTo>
                      <a:pt x="464" y="3131"/>
                      <a:pt x="464" y="3166"/>
                      <a:pt x="473" y="3166"/>
                    </a:cubicBezTo>
                    <a:cubicBezTo>
                      <a:pt x="489" y="3158"/>
                      <a:pt x="519" y="3129"/>
                      <a:pt x="531" y="3129"/>
                    </a:cubicBezTo>
                    <a:cubicBezTo>
                      <a:pt x="533" y="3129"/>
                      <a:pt x="534" y="3130"/>
                      <a:pt x="535" y="3131"/>
                    </a:cubicBezTo>
                    <a:cubicBezTo>
                      <a:pt x="553" y="3140"/>
                      <a:pt x="535" y="3157"/>
                      <a:pt x="553" y="3157"/>
                    </a:cubicBezTo>
                    <a:cubicBezTo>
                      <a:pt x="559" y="3157"/>
                      <a:pt x="569" y="3153"/>
                      <a:pt x="577" y="3153"/>
                    </a:cubicBezTo>
                    <a:cubicBezTo>
                      <a:pt x="582" y="3153"/>
                      <a:pt x="586" y="3154"/>
                      <a:pt x="589" y="3157"/>
                    </a:cubicBezTo>
                    <a:cubicBezTo>
                      <a:pt x="597" y="3166"/>
                      <a:pt x="571" y="3193"/>
                      <a:pt x="580" y="3211"/>
                    </a:cubicBezTo>
                    <a:cubicBezTo>
                      <a:pt x="584" y="3219"/>
                      <a:pt x="589" y="3223"/>
                      <a:pt x="597" y="3223"/>
                    </a:cubicBezTo>
                    <a:cubicBezTo>
                      <a:pt x="606" y="3223"/>
                      <a:pt x="618" y="3217"/>
                      <a:pt x="633" y="3202"/>
                    </a:cubicBezTo>
                    <a:lnTo>
                      <a:pt x="633" y="3202"/>
                    </a:lnTo>
                    <a:cubicBezTo>
                      <a:pt x="633" y="3202"/>
                      <a:pt x="613" y="3250"/>
                      <a:pt x="613" y="3250"/>
                    </a:cubicBezTo>
                    <a:cubicBezTo>
                      <a:pt x="614" y="3250"/>
                      <a:pt x="614" y="3249"/>
                      <a:pt x="615" y="3246"/>
                    </a:cubicBezTo>
                    <a:cubicBezTo>
                      <a:pt x="623" y="3239"/>
                      <a:pt x="644" y="3198"/>
                      <a:pt x="655" y="3198"/>
                    </a:cubicBezTo>
                    <a:cubicBezTo>
                      <a:pt x="657" y="3198"/>
                      <a:pt x="659" y="3199"/>
                      <a:pt x="660" y="3202"/>
                    </a:cubicBezTo>
                    <a:cubicBezTo>
                      <a:pt x="669" y="3220"/>
                      <a:pt x="651" y="3229"/>
                      <a:pt x="651" y="3238"/>
                    </a:cubicBezTo>
                    <a:cubicBezTo>
                      <a:pt x="651" y="3244"/>
                      <a:pt x="660" y="3269"/>
                      <a:pt x="679" y="3269"/>
                    </a:cubicBezTo>
                    <a:cubicBezTo>
                      <a:pt x="686" y="3269"/>
                      <a:pt x="694" y="3265"/>
                      <a:pt x="704" y="3255"/>
                    </a:cubicBezTo>
                    <a:lnTo>
                      <a:pt x="704" y="3255"/>
                    </a:lnTo>
                    <a:cubicBezTo>
                      <a:pt x="687" y="3273"/>
                      <a:pt x="687" y="3300"/>
                      <a:pt x="687" y="3327"/>
                    </a:cubicBezTo>
                    <a:cubicBezTo>
                      <a:pt x="700" y="3313"/>
                      <a:pt x="707" y="3309"/>
                      <a:pt x="711" y="3309"/>
                    </a:cubicBezTo>
                    <a:cubicBezTo>
                      <a:pt x="715" y="3309"/>
                      <a:pt x="718" y="3313"/>
                      <a:pt x="722" y="3318"/>
                    </a:cubicBezTo>
                    <a:cubicBezTo>
                      <a:pt x="726" y="3321"/>
                      <a:pt x="726" y="3324"/>
                      <a:pt x="727" y="3324"/>
                    </a:cubicBezTo>
                    <a:cubicBezTo>
                      <a:pt x="728" y="3324"/>
                      <a:pt x="730" y="3319"/>
                      <a:pt x="740" y="3309"/>
                    </a:cubicBezTo>
                    <a:cubicBezTo>
                      <a:pt x="742" y="3306"/>
                      <a:pt x="745" y="3305"/>
                      <a:pt x="747" y="3305"/>
                    </a:cubicBezTo>
                    <a:cubicBezTo>
                      <a:pt x="758" y="3305"/>
                      <a:pt x="759" y="3346"/>
                      <a:pt x="767" y="3353"/>
                    </a:cubicBezTo>
                    <a:cubicBezTo>
                      <a:pt x="767" y="3355"/>
                      <a:pt x="767" y="3356"/>
                      <a:pt x="769" y="3356"/>
                    </a:cubicBezTo>
                    <a:cubicBezTo>
                      <a:pt x="773" y="3356"/>
                      <a:pt x="786" y="3344"/>
                      <a:pt x="793" y="3344"/>
                    </a:cubicBezTo>
                    <a:cubicBezTo>
                      <a:pt x="802" y="3353"/>
                      <a:pt x="811" y="3353"/>
                      <a:pt x="820" y="3362"/>
                    </a:cubicBezTo>
                    <a:cubicBezTo>
                      <a:pt x="827" y="3369"/>
                      <a:pt x="833" y="3373"/>
                      <a:pt x="841" y="3373"/>
                    </a:cubicBezTo>
                    <a:cubicBezTo>
                      <a:pt x="852" y="3373"/>
                      <a:pt x="864" y="3365"/>
                      <a:pt x="883" y="3346"/>
                    </a:cubicBezTo>
                    <a:lnTo>
                      <a:pt x="883" y="3346"/>
                    </a:lnTo>
                    <a:cubicBezTo>
                      <a:pt x="871" y="3361"/>
                      <a:pt x="859" y="3377"/>
                      <a:pt x="847" y="3389"/>
                    </a:cubicBezTo>
                    <a:cubicBezTo>
                      <a:pt x="843" y="3399"/>
                      <a:pt x="845" y="3403"/>
                      <a:pt x="850" y="3403"/>
                    </a:cubicBezTo>
                    <a:cubicBezTo>
                      <a:pt x="856" y="3403"/>
                      <a:pt x="868" y="3394"/>
                      <a:pt x="874" y="3389"/>
                    </a:cubicBezTo>
                    <a:cubicBezTo>
                      <a:pt x="889" y="3376"/>
                      <a:pt x="898" y="3370"/>
                      <a:pt x="903" y="3370"/>
                    </a:cubicBezTo>
                    <a:cubicBezTo>
                      <a:pt x="911" y="3370"/>
                      <a:pt x="903" y="3390"/>
                      <a:pt x="891" y="3425"/>
                    </a:cubicBezTo>
                    <a:cubicBezTo>
                      <a:pt x="886" y="3436"/>
                      <a:pt x="886" y="3441"/>
                      <a:pt x="889" y="3441"/>
                    </a:cubicBezTo>
                    <a:cubicBezTo>
                      <a:pt x="897" y="3441"/>
                      <a:pt x="938" y="3391"/>
                      <a:pt x="943" y="3391"/>
                    </a:cubicBezTo>
                    <a:cubicBezTo>
                      <a:pt x="944" y="3391"/>
                      <a:pt x="943" y="3395"/>
                      <a:pt x="936" y="3407"/>
                    </a:cubicBezTo>
                    <a:cubicBezTo>
                      <a:pt x="921" y="3431"/>
                      <a:pt x="925" y="3447"/>
                      <a:pt x="936" y="3447"/>
                    </a:cubicBezTo>
                    <a:cubicBezTo>
                      <a:pt x="945" y="3447"/>
                      <a:pt x="957" y="3437"/>
                      <a:pt x="969" y="3412"/>
                    </a:cubicBezTo>
                    <a:lnTo>
                      <a:pt x="969" y="3412"/>
                    </a:lnTo>
                    <a:cubicBezTo>
                      <a:pt x="963" y="3428"/>
                      <a:pt x="963" y="3444"/>
                      <a:pt x="963" y="3460"/>
                    </a:cubicBezTo>
                    <a:cubicBezTo>
                      <a:pt x="963" y="3463"/>
                      <a:pt x="964" y="3464"/>
                      <a:pt x="965" y="3464"/>
                    </a:cubicBezTo>
                    <a:cubicBezTo>
                      <a:pt x="969" y="3464"/>
                      <a:pt x="975" y="3460"/>
                      <a:pt x="980" y="3460"/>
                    </a:cubicBezTo>
                    <a:cubicBezTo>
                      <a:pt x="980" y="3460"/>
                      <a:pt x="980" y="3487"/>
                      <a:pt x="989" y="3496"/>
                    </a:cubicBezTo>
                    <a:cubicBezTo>
                      <a:pt x="993" y="3498"/>
                      <a:pt x="996" y="3498"/>
                      <a:pt x="999" y="3498"/>
                    </a:cubicBezTo>
                    <a:cubicBezTo>
                      <a:pt x="1011" y="3498"/>
                      <a:pt x="1018" y="3487"/>
                      <a:pt x="1025" y="3487"/>
                    </a:cubicBezTo>
                    <a:cubicBezTo>
                      <a:pt x="1034" y="3496"/>
                      <a:pt x="1043" y="3505"/>
                      <a:pt x="1052" y="3514"/>
                    </a:cubicBezTo>
                    <a:cubicBezTo>
                      <a:pt x="1061" y="3531"/>
                      <a:pt x="1061" y="3549"/>
                      <a:pt x="1078" y="3549"/>
                    </a:cubicBezTo>
                    <a:cubicBezTo>
                      <a:pt x="1105" y="3549"/>
                      <a:pt x="1114" y="3514"/>
                      <a:pt x="1123" y="3514"/>
                    </a:cubicBezTo>
                    <a:cubicBezTo>
                      <a:pt x="1123" y="3523"/>
                      <a:pt x="1105" y="3567"/>
                      <a:pt x="1114" y="3576"/>
                    </a:cubicBezTo>
                    <a:cubicBezTo>
                      <a:pt x="1114" y="3579"/>
                      <a:pt x="1115" y="3581"/>
                      <a:pt x="1116" y="3581"/>
                    </a:cubicBezTo>
                    <a:cubicBezTo>
                      <a:pt x="1121" y="3581"/>
                      <a:pt x="1134" y="3556"/>
                      <a:pt x="1141" y="3549"/>
                    </a:cubicBezTo>
                    <a:cubicBezTo>
                      <a:pt x="1148" y="3535"/>
                      <a:pt x="1167" y="3486"/>
                      <a:pt x="1174" y="3486"/>
                    </a:cubicBezTo>
                    <a:cubicBezTo>
                      <a:pt x="1175" y="3486"/>
                      <a:pt x="1176" y="3489"/>
                      <a:pt x="1176" y="3496"/>
                    </a:cubicBezTo>
                    <a:cubicBezTo>
                      <a:pt x="1176" y="3523"/>
                      <a:pt x="1176" y="3549"/>
                      <a:pt x="1176" y="3576"/>
                    </a:cubicBezTo>
                    <a:cubicBezTo>
                      <a:pt x="1178" y="3579"/>
                      <a:pt x="1179" y="3581"/>
                      <a:pt x="1182" y="3581"/>
                    </a:cubicBezTo>
                    <a:cubicBezTo>
                      <a:pt x="1194" y="3581"/>
                      <a:pt x="1219" y="3542"/>
                      <a:pt x="1228" y="3542"/>
                    </a:cubicBezTo>
                    <a:cubicBezTo>
                      <a:pt x="1231" y="3542"/>
                      <a:pt x="1232" y="3546"/>
                      <a:pt x="1230" y="3558"/>
                    </a:cubicBezTo>
                    <a:cubicBezTo>
                      <a:pt x="1230" y="3594"/>
                      <a:pt x="1265" y="3594"/>
                      <a:pt x="1283" y="3594"/>
                    </a:cubicBezTo>
                    <a:cubicBezTo>
                      <a:pt x="1289" y="3594"/>
                      <a:pt x="1299" y="3586"/>
                      <a:pt x="1308" y="3586"/>
                    </a:cubicBezTo>
                    <a:cubicBezTo>
                      <a:pt x="1312" y="3586"/>
                      <a:pt x="1316" y="3588"/>
                      <a:pt x="1319" y="3594"/>
                    </a:cubicBezTo>
                    <a:cubicBezTo>
                      <a:pt x="1327" y="3602"/>
                      <a:pt x="1328" y="3640"/>
                      <a:pt x="1328" y="3640"/>
                    </a:cubicBezTo>
                    <a:cubicBezTo>
                      <a:pt x="1328" y="3640"/>
                      <a:pt x="1328" y="3639"/>
                      <a:pt x="1328" y="3638"/>
                    </a:cubicBezTo>
                    <a:cubicBezTo>
                      <a:pt x="1337" y="3629"/>
                      <a:pt x="1328" y="3603"/>
                      <a:pt x="1346" y="3594"/>
                    </a:cubicBezTo>
                    <a:cubicBezTo>
                      <a:pt x="1350" y="3589"/>
                      <a:pt x="1352" y="3587"/>
                      <a:pt x="1355" y="3587"/>
                    </a:cubicBezTo>
                    <a:cubicBezTo>
                      <a:pt x="1357" y="3587"/>
                      <a:pt x="1359" y="3589"/>
                      <a:pt x="1363" y="3594"/>
                    </a:cubicBezTo>
                    <a:cubicBezTo>
                      <a:pt x="1372" y="3594"/>
                      <a:pt x="1390" y="3612"/>
                      <a:pt x="1381" y="3656"/>
                    </a:cubicBezTo>
                    <a:cubicBezTo>
                      <a:pt x="1389" y="3618"/>
                      <a:pt x="1393" y="3605"/>
                      <a:pt x="1396" y="3605"/>
                    </a:cubicBezTo>
                    <a:cubicBezTo>
                      <a:pt x="1400" y="3605"/>
                      <a:pt x="1396" y="3674"/>
                      <a:pt x="1408" y="3674"/>
                    </a:cubicBezTo>
                    <a:cubicBezTo>
                      <a:pt x="1426" y="3665"/>
                      <a:pt x="1444" y="3612"/>
                      <a:pt x="1461" y="3603"/>
                    </a:cubicBezTo>
                    <a:cubicBezTo>
                      <a:pt x="1479" y="3603"/>
                      <a:pt x="1470" y="3638"/>
                      <a:pt x="1470" y="3647"/>
                    </a:cubicBezTo>
                    <a:cubicBezTo>
                      <a:pt x="1475" y="3652"/>
                      <a:pt x="1479" y="3654"/>
                      <a:pt x="1482" y="3654"/>
                    </a:cubicBezTo>
                    <a:cubicBezTo>
                      <a:pt x="1495" y="3654"/>
                      <a:pt x="1499" y="3626"/>
                      <a:pt x="1509" y="3626"/>
                    </a:cubicBezTo>
                    <a:cubicBezTo>
                      <a:pt x="1511" y="3626"/>
                      <a:pt x="1513" y="3627"/>
                      <a:pt x="1515" y="3629"/>
                    </a:cubicBezTo>
                    <a:cubicBezTo>
                      <a:pt x="1542" y="3656"/>
                      <a:pt x="1542" y="3656"/>
                      <a:pt x="1559" y="3656"/>
                    </a:cubicBezTo>
                    <a:cubicBezTo>
                      <a:pt x="1568" y="3647"/>
                      <a:pt x="1577" y="3638"/>
                      <a:pt x="1586" y="3629"/>
                    </a:cubicBezTo>
                    <a:cubicBezTo>
                      <a:pt x="1601" y="3645"/>
                      <a:pt x="1616" y="3717"/>
                      <a:pt x="1642" y="3717"/>
                    </a:cubicBezTo>
                    <a:cubicBezTo>
                      <a:pt x="1647" y="3717"/>
                      <a:pt x="1652" y="3715"/>
                      <a:pt x="1657" y="3710"/>
                    </a:cubicBezTo>
                    <a:cubicBezTo>
                      <a:pt x="1666" y="3692"/>
                      <a:pt x="1657" y="3674"/>
                      <a:pt x="1675" y="3674"/>
                    </a:cubicBezTo>
                    <a:cubicBezTo>
                      <a:pt x="1675" y="3692"/>
                      <a:pt x="1684" y="3701"/>
                      <a:pt x="1693" y="3710"/>
                    </a:cubicBezTo>
                    <a:cubicBezTo>
                      <a:pt x="1693" y="3710"/>
                      <a:pt x="1693" y="3692"/>
                      <a:pt x="1702" y="3683"/>
                    </a:cubicBezTo>
                    <a:cubicBezTo>
                      <a:pt x="1706" y="3680"/>
                      <a:pt x="1710" y="3679"/>
                      <a:pt x="1714" y="3679"/>
                    </a:cubicBezTo>
                    <a:cubicBezTo>
                      <a:pt x="1738" y="3679"/>
                      <a:pt x="1768" y="3721"/>
                      <a:pt x="1795" y="3721"/>
                    </a:cubicBezTo>
                    <a:cubicBezTo>
                      <a:pt x="1804" y="3721"/>
                      <a:pt x="1813" y="3716"/>
                      <a:pt x="1820" y="3704"/>
                    </a:cubicBezTo>
                    <a:lnTo>
                      <a:pt x="1820" y="3704"/>
                    </a:lnTo>
                    <a:cubicBezTo>
                      <a:pt x="1820" y="3704"/>
                      <a:pt x="1821" y="3704"/>
                      <a:pt x="1821" y="3704"/>
                    </a:cubicBezTo>
                    <a:cubicBezTo>
                      <a:pt x="1823" y="3704"/>
                      <a:pt x="1833" y="3692"/>
                      <a:pt x="1827" y="3692"/>
                    </a:cubicBezTo>
                    <a:lnTo>
                      <a:pt x="1818" y="3683"/>
                    </a:lnTo>
                    <a:cubicBezTo>
                      <a:pt x="1836" y="3603"/>
                      <a:pt x="1836" y="3523"/>
                      <a:pt x="1818" y="3451"/>
                    </a:cubicBezTo>
                    <a:cubicBezTo>
                      <a:pt x="1818" y="3446"/>
                      <a:pt x="1809" y="3441"/>
                      <a:pt x="1801" y="3441"/>
                    </a:cubicBezTo>
                    <a:cubicBezTo>
                      <a:pt x="1796" y="3441"/>
                      <a:pt x="1791" y="3444"/>
                      <a:pt x="1791" y="3451"/>
                    </a:cubicBezTo>
                    <a:cubicBezTo>
                      <a:pt x="1784" y="3478"/>
                      <a:pt x="1783" y="3509"/>
                      <a:pt x="1771" y="3509"/>
                    </a:cubicBezTo>
                    <a:cubicBezTo>
                      <a:pt x="1767" y="3509"/>
                      <a:pt x="1762" y="3505"/>
                      <a:pt x="1755" y="3496"/>
                    </a:cubicBezTo>
                    <a:cubicBezTo>
                      <a:pt x="1741" y="3481"/>
                      <a:pt x="1726" y="3467"/>
                      <a:pt x="1712" y="3467"/>
                    </a:cubicBezTo>
                    <a:cubicBezTo>
                      <a:pt x="1708" y="3467"/>
                      <a:pt x="1705" y="3467"/>
                      <a:pt x="1702" y="3469"/>
                    </a:cubicBezTo>
                    <a:cubicBezTo>
                      <a:pt x="1685" y="3477"/>
                      <a:pt x="1676" y="3532"/>
                      <a:pt x="1668" y="3532"/>
                    </a:cubicBezTo>
                    <a:cubicBezTo>
                      <a:pt x="1667" y="3532"/>
                      <a:pt x="1667" y="3532"/>
                      <a:pt x="1666" y="3531"/>
                    </a:cubicBezTo>
                    <a:cubicBezTo>
                      <a:pt x="1657" y="3523"/>
                      <a:pt x="1666" y="3425"/>
                      <a:pt x="1648" y="3407"/>
                    </a:cubicBezTo>
                    <a:cubicBezTo>
                      <a:pt x="1647" y="3406"/>
                      <a:pt x="1646" y="3406"/>
                      <a:pt x="1645" y="3406"/>
                    </a:cubicBezTo>
                    <a:cubicBezTo>
                      <a:pt x="1632" y="3406"/>
                      <a:pt x="1640" y="3461"/>
                      <a:pt x="1640" y="3478"/>
                    </a:cubicBezTo>
                    <a:cubicBezTo>
                      <a:pt x="1632" y="3478"/>
                      <a:pt x="1637" y="3419"/>
                      <a:pt x="1628" y="3419"/>
                    </a:cubicBezTo>
                    <a:cubicBezTo>
                      <a:pt x="1626" y="3419"/>
                      <a:pt x="1624" y="3421"/>
                      <a:pt x="1622" y="3425"/>
                    </a:cubicBezTo>
                    <a:cubicBezTo>
                      <a:pt x="1607" y="3439"/>
                      <a:pt x="1598" y="3535"/>
                      <a:pt x="1591" y="3535"/>
                    </a:cubicBezTo>
                    <a:cubicBezTo>
                      <a:pt x="1589" y="3535"/>
                      <a:pt x="1588" y="3531"/>
                      <a:pt x="1586" y="3523"/>
                    </a:cubicBezTo>
                    <a:cubicBezTo>
                      <a:pt x="1586" y="3505"/>
                      <a:pt x="1595" y="3469"/>
                      <a:pt x="1586" y="3442"/>
                    </a:cubicBezTo>
                    <a:cubicBezTo>
                      <a:pt x="1582" y="3438"/>
                      <a:pt x="1577" y="3436"/>
                      <a:pt x="1574" y="3436"/>
                    </a:cubicBezTo>
                    <a:cubicBezTo>
                      <a:pt x="1571" y="3436"/>
                      <a:pt x="1568" y="3438"/>
                      <a:pt x="1568" y="3442"/>
                    </a:cubicBezTo>
                    <a:cubicBezTo>
                      <a:pt x="1552" y="3459"/>
                      <a:pt x="1558" y="3523"/>
                      <a:pt x="1537" y="3523"/>
                    </a:cubicBezTo>
                    <a:cubicBezTo>
                      <a:pt x="1536" y="3523"/>
                      <a:pt x="1534" y="3523"/>
                      <a:pt x="1533" y="3523"/>
                    </a:cubicBezTo>
                    <a:cubicBezTo>
                      <a:pt x="1533" y="3496"/>
                      <a:pt x="1542" y="3460"/>
                      <a:pt x="1533" y="3433"/>
                    </a:cubicBezTo>
                    <a:cubicBezTo>
                      <a:pt x="1533" y="3424"/>
                      <a:pt x="1528" y="3412"/>
                      <a:pt x="1522" y="3412"/>
                    </a:cubicBezTo>
                    <a:cubicBezTo>
                      <a:pt x="1518" y="3412"/>
                      <a:pt x="1514" y="3417"/>
                      <a:pt x="1510" y="3429"/>
                    </a:cubicBezTo>
                    <a:lnTo>
                      <a:pt x="1510" y="3429"/>
                    </a:lnTo>
                    <a:cubicBezTo>
                      <a:pt x="1515" y="3404"/>
                      <a:pt x="1514" y="3394"/>
                      <a:pt x="1510" y="3394"/>
                    </a:cubicBezTo>
                    <a:cubicBezTo>
                      <a:pt x="1505" y="3394"/>
                      <a:pt x="1497" y="3407"/>
                      <a:pt x="1488" y="3425"/>
                    </a:cubicBezTo>
                    <a:cubicBezTo>
                      <a:pt x="1492" y="3402"/>
                      <a:pt x="1483" y="3395"/>
                      <a:pt x="1470" y="3395"/>
                    </a:cubicBezTo>
                    <a:cubicBezTo>
                      <a:pt x="1453" y="3395"/>
                      <a:pt x="1431" y="3407"/>
                      <a:pt x="1426" y="3407"/>
                    </a:cubicBezTo>
                    <a:cubicBezTo>
                      <a:pt x="1448" y="3407"/>
                      <a:pt x="1434" y="3460"/>
                      <a:pt x="1418" y="3460"/>
                    </a:cubicBezTo>
                    <a:cubicBezTo>
                      <a:pt x="1415" y="3460"/>
                      <a:pt x="1411" y="3458"/>
                      <a:pt x="1408" y="3451"/>
                    </a:cubicBezTo>
                    <a:cubicBezTo>
                      <a:pt x="1399" y="3433"/>
                      <a:pt x="1381" y="3425"/>
                      <a:pt x="1363" y="3416"/>
                    </a:cubicBezTo>
                    <a:lnTo>
                      <a:pt x="1363" y="3416"/>
                    </a:lnTo>
                    <a:cubicBezTo>
                      <a:pt x="1337" y="3478"/>
                      <a:pt x="1381" y="3505"/>
                      <a:pt x="1399" y="3514"/>
                    </a:cubicBezTo>
                    <a:cubicBezTo>
                      <a:pt x="1381" y="3514"/>
                      <a:pt x="1363" y="3505"/>
                      <a:pt x="1355" y="3505"/>
                    </a:cubicBezTo>
                    <a:cubicBezTo>
                      <a:pt x="1346" y="3505"/>
                      <a:pt x="1328" y="3487"/>
                      <a:pt x="1337" y="3451"/>
                    </a:cubicBezTo>
                    <a:cubicBezTo>
                      <a:pt x="1346" y="3425"/>
                      <a:pt x="1355" y="3407"/>
                      <a:pt x="1355" y="3380"/>
                    </a:cubicBezTo>
                    <a:cubicBezTo>
                      <a:pt x="1352" y="3369"/>
                      <a:pt x="1349" y="3365"/>
                      <a:pt x="1345" y="3365"/>
                    </a:cubicBezTo>
                    <a:cubicBezTo>
                      <a:pt x="1334" y="3365"/>
                      <a:pt x="1316" y="3399"/>
                      <a:pt x="1297" y="3399"/>
                    </a:cubicBezTo>
                    <a:cubicBezTo>
                      <a:pt x="1295" y="3399"/>
                      <a:pt x="1294" y="3398"/>
                      <a:pt x="1292" y="3398"/>
                    </a:cubicBezTo>
                    <a:cubicBezTo>
                      <a:pt x="1265" y="3398"/>
                      <a:pt x="1274" y="3362"/>
                      <a:pt x="1274" y="3318"/>
                    </a:cubicBezTo>
                    <a:lnTo>
                      <a:pt x="1274" y="3318"/>
                    </a:lnTo>
                    <a:cubicBezTo>
                      <a:pt x="1265" y="3344"/>
                      <a:pt x="1239" y="3380"/>
                      <a:pt x="1212" y="3407"/>
                    </a:cubicBezTo>
                    <a:cubicBezTo>
                      <a:pt x="1210" y="3409"/>
                      <a:pt x="1208" y="3410"/>
                      <a:pt x="1207" y="3410"/>
                    </a:cubicBezTo>
                    <a:cubicBezTo>
                      <a:pt x="1200" y="3410"/>
                      <a:pt x="1220" y="3362"/>
                      <a:pt x="1212" y="3362"/>
                    </a:cubicBezTo>
                    <a:cubicBezTo>
                      <a:pt x="1211" y="3362"/>
                      <a:pt x="1210" y="3363"/>
                      <a:pt x="1209" y="3364"/>
                    </a:cubicBezTo>
                    <a:lnTo>
                      <a:pt x="1209" y="3364"/>
                    </a:lnTo>
                    <a:cubicBezTo>
                      <a:pt x="1214" y="3354"/>
                      <a:pt x="1218" y="3345"/>
                      <a:pt x="1221" y="3336"/>
                    </a:cubicBezTo>
                    <a:cubicBezTo>
                      <a:pt x="1221" y="3318"/>
                      <a:pt x="1203" y="3318"/>
                      <a:pt x="1194" y="3318"/>
                    </a:cubicBezTo>
                    <a:cubicBezTo>
                      <a:pt x="1187" y="3315"/>
                      <a:pt x="1181" y="3314"/>
                      <a:pt x="1175" y="3314"/>
                    </a:cubicBezTo>
                    <a:cubicBezTo>
                      <a:pt x="1159" y="3314"/>
                      <a:pt x="1147" y="3322"/>
                      <a:pt x="1141" y="3336"/>
                    </a:cubicBezTo>
                    <a:cubicBezTo>
                      <a:pt x="1134" y="3349"/>
                      <a:pt x="1128" y="3357"/>
                      <a:pt x="1121" y="3357"/>
                    </a:cubicBezTo>
                    <a:cubicBezTo>
                      <a:pt x="1119" y="3357"/>
                      <a:pt x="1116" y="3356"/>
                      <a:pt x="1114" y="3353"/>
                    </a:cubicBezTo>
                    <a:cubicBezTo>
                      <a:pt x="1114" y="3344"/>
                      <a:pt x="1114" y="3336"/>
                      <a:pt x="1114" y="3327"/>
                    </a:cubicBezTo>
                    <a:lnTo>
                      <a:pt x="1114" y="3300"/>
                    </a:lnTo>
                    <a:cubicBezTo>
                      <a:pt x="1114" y="3300"/>
                      <a:pt x="1087" y="3318"/>
                      <a:pt x="1070" y="3327"/>
                    </a:cubicBezTo>
                    <a:cubicBezTo>
                      <a:pt x="1061" y="3327"/>
                      <a:pt x="1043" y="3327"/>
                      <a:pt x="1043" y="3309"/>
                    </a:cubicBezTo>
                    <a:cubicBezTo>
                      <a:pt x="1043" y="3309"/>
                      <a:pt x="1043" y="3273"/>
                      <a:pt x="1043" y="3264"/>
                    </a:cubicBezTo>
                    <a:cubicBezTo>
                      <a:pt x="1035" y="3264"/>
                      <a:pt x="1028" y="3284"/>
                      <a:pt x="1025" y="3284"/>
                    </a:cubicBezTo>
                    <a:cubicBezTo>
                      <a:pt x="1025" y="3284"/>
                      <a:pt x="1025" y="3283"/>
                      <a:pt x="1025" y="3282"/>
                    </a:cubicBezTo>
                    <a:lnTo>
                      <a:pt x="1016" y="3282"/>
                    </a:lnTo>
                    <a:lnTo>
                      <a:pt x="980" y="3264"/>
                    </a:lnTo>
                    <a:cubicBezTo>
                      <a:pt x="975" y="3259"/>
                      <a:pt x="967" y="3244"/>
                      <a:pt x="953" y="3244"/>
                    </a:cubicBezTo>
                    <a:cubicBezTo>
                      <a:pt x="945" y="3244"/>
                      <a:pt x="934" y="3250"/>
                      <a:pt x="921" y="3268"/>
                    </a:cubicBezTo>
                    <a:lnTo>
                      <a:pt x="921" y="3268"/>
                    </a:lnTo>
                    <a:cubicBezTo>
                      <a:pt x="942" y="3235"/>
                      <a:pt x="918" y="3211"/>
                      <a:pt x="918" y="3211"/>
                    </a:cubicBezTo>
                    <a:cubicBezTo>
                      <a:pt x="918" y="3209"/>
                      <a:pt x="917" y="3209"/>
                      <a:pt x="916" y="3209"/>
                    </a:cubicBezTo>
                    <a:cubicBezTo>
                      <a:pt x="910" y="3209"/>
                      <a:pt x="896" y="3217"/>
                      <a:pt x="885" y="3217"/>
                    </a:cubicBezTo>
                    <a:cubicBezTo>
                      <a:pt x="880" y="3217"/>
                      <a:pt x="876" y="3215"/>
                      <a:pt x="874" y="3211"/>
                    </a:cubicBezTo>
                    <a:cubicBezTo>
                      <a:pt x="865" y="3184"/>
                      <a:pt x="891" y="3175"/>
                      <a:pt x="900" y="3157"/>
                    </a:cubicBezTo>
                    <a:cubicBezTo>
                      <a:pt x="900" y="3148"/>
                      <a:pt x="891" y="3140"/>
                      <a:pt x="882" y="3140"/>
                    </a:cubicBezTo>
                    <a:cubicBezTo>
                      <a:pt x="874" y="3140"/>
                      <a:pt x="865" y="3140"/>
                      <a:pt x="847" y="3148"/>
                    </a:cubicBezTo>
                    <a:cubicBezTo>
                      <a:pt x="844" y="3148"/>
                      <a:pt x="841" y="3152"/>
                      <a:pt x="838" y="3156"/>
                    </a:cubicBezTo>
                    <a:lnTo>
                      <a:pt x="838" y="3156"/>
                    </a:lnTo>
                    <a:cubicBezTo>
                      <a:pt x="838" y="3151"/>
                      <a:pt x="834" y="3149"/>
                      <a:pt x="828" y="3149"/>
                    </a:cubicBezTo>
                    <a:cubicBezTo>
                      <a:pt x="822" y="3149"/>
                      <a:pt x="816" y="3150"/>
                      <a:pt x="810" y="3150"/>
                    </a:cubicBezTo>
                    <a:cubicBezTo>
                      <a:pt x="807" y="3150"/>
                      <a:pt x="804" y="3150"/>
                      <a:pt x="802" y="3148"/>
                    </a:cubicBezTo>
                    <a:cubicBezTo>
                      <a:pt x="802" y="3140"/>
                      <a:pt x="882" y="3059"/>
                      <a:pt x="856" y="3059"/>
                    </a:cubicBezTo>
                    <a:cubicBezTo>
                      <a:pt x="829" y="3068"/>
                      <a:pt x="776" y="3140"/>
                      <a:pt x="740" y="3175"/>
                    </a:cubicBezTo>
                    <a:cubicBezTo>
                      <a:pt x="735" y="3180"/>
                      <a:pt x="732" y="3182"/>
                      <a:pt x="730" y="3182"/>
                    </a:cubicBezTo>
                    <a:cubicBezTo>
                      <a:pt x="721" y="3182"/>
                      <a:pt x="767" y="3104"/>
                      <a:pt x="767" y="3104"/>
                    </a:cubicBezTo>
                    <a:lnTo>
                      <a:pt x="767" y="3104"/>
                    </a:lnTo>
                    <a:cubicBezTo>
                      <a:pt x="754" y="3117"/>
                      <a:pt x="745" y="3125"/>
                      <a:pt x="738" y="3125"/>
                    </a:cubicBezTo>
                    <a:cubicBezTo>
                      <a:pt x="736" y="3125"/>
                      <a:pt x="733" y="3124"/>
                      <a:pt x="731" y="3122"/>
                    </a:cubicBezTo>
                    <a:cubicBezTo>
                      <a:pt x="725" y="3122"/>
                      <a:pt x="727" y="3118"/>
                      <a:pt x="726" y="3118"/>
                    </a:cubicBezTo>
                    <a:lnTo>
                      <a:pt x="726" y="3118"/>
                    </a:lnTo>
                    <a:cubicBezTo>
                      <a:pt x="726" y="3118"/>
                      <a:pt x="725" y="3119"/>
                      <a:pt x="722" y="3122"/>
                    </a:cubicBezTo>
                    <a:cubicBezTo>
                      <a:pt x="704" y="3122"/>
                      <a:pt x="704" y="3140"/>
                      <a:pt x="687" y="3148"/>
                    </a:cubicBezTo>
                    <a:cubicBezTo>
                      <a:pt x="687" y="3153"/>
                      <a:pt x="684" y="3155"/>
                      <a:pt x="681" y="3155"/>
                    </a:cubicBezTo>
                    <a:cubicBezTo>
                      <a:pt x="678" y="3155"/>
                      <a:pt x="673" y="3153"/>
                      <a:pt x="669" y="3148"/>
                    </a:cubicBezTo>
                    <a:cubicBezTo>
                      <a:pt x="695" y="3122"/>
                      <a:pt x="704" y="3104"/>
                      <a:pt x="695" y="3104"/>
                    </a:cubicBezTo>
                    <a:cubicBezTo>
                      <a:pt x="690" y="3104"/>
                      <a:pt x="685" y="3105"/>
                      <a:pt x="680" y="3105"/>
                    </a:cubicBezTo>
                    <a:cubicBezTo>
                      <a:pt x="668" y="3105"/>
                      <a:pt x="664" y="3100"/>
                      <a:pt x="695" y="3068"/>
                    </a:cubicBezTo>
                    <a:cubicBezTo>
                      <a:pt x="703" y="3054"/>
                      <a:pt x="698" y="3039"/>
                      <a:pt x="686" y="3039"/>
                    </a:cubicBezTo>
                    <a:cubicBezTo>
                      <a:pt x="684" y="3039"/>
                      <a:pt x="681" y="3040"/>
                      <a:pt x="678" y="3042"/>
                    </a:cubicBezTo>
                    <a:cubicBezTo>
                      <a:pt x="660" y="3059"/>
                      <a:pt x="651" y="3068"/>
                      <a:pt x="642" y="3068"/>
                    </a:cubicBezTo>
                    <a:cubicBezTo>
                      <a:pt x="633" y="3068"/>
                      <a:pt x="624" y="3050"/>
                      <a:pt x="624" y="3042"/>
                    </a:cubicBezTo>
                    <a:cubicBezTo>
                      <a:pt x="615" y="3024"/>
                      <a:pt x="642" y="3006"/>
                      <a:pt x="642" y="2988"/>
                    </a:cubicBezTo>
                    <a:cubicBezTo>
                      <a:pt x="649" y="2968"/>
                      <a:pt x="645" y="2958"/>
                      <a:pt x="632" y="2958"/>
                    </a:cubicBezTo>
                    <a:cubicBezTo>
                      <a:pt x="627" y="2958"/>
                      <a:pt x="622" y="2959"/>
                      <a:pt x="615" y="2961"/>
                    </a:cubicBezTo>
                    <a:cubicBezTo>
                      <a:pt x="612" y="2964"/>
                      <a:pt x="609" y="2965"/>
                      <a:pt x="608" y="2965"/>
                    </a:cubicBezTo>
                    <a:cubicBezTo>
                      <a:pt x="595" y="2965"/>
                      <a:pt x="615" y="2917"/>
                      <a:pt x="615" y="2917"/>
                    </a:cubicBezTo>
                    <a:lnTo>
                      <a:pt x="615" y="2917"/>
                    </a:lnTo>
                    <a:cubicBezTo>
                      <a:pt x="571" y="2935"/>
                      <a:pt x="553" y="2988"/>
                      <a:pt x="535" y="3006"/>
                    </a:cubicBezTo>
                    <a:cubicBezTo>
                      <a:pt x="532" y="3011"/>
                      <a:pt x="530" y="3013"/>
                      <a:pt x="528" y="3013"/>
                    </a:cubicBezTo>
                    <a:cubicBezTo>
                      <a:pt x="523" y="3013"/>
                      <a:pt x="522" y="3001"/>
                      <a:pt x="535" y="2988"/>
                    </a:cubicBezTo>
                    <a:cubicBezTo>
                      <a:pt x="553" y="2970"/>
                      <a:pt x="535" y="2961"/>
                      <a:pt x="526" y="2961"/>
                    </a:cubicBezTo>
                    <a:cubicBezTo>
                      <a:pt x="491" y="2961"/>
                      <a:pt x="544" y="2935"/>
                      <a:pt x="562" y="2908"/>
                    </a:cubicBezTo>
                    <a:cubicBezTo>
                      <a:pt x="570" y="2897"/>
                      <a:pt x="572" y="2892"/>
                      <a:pt x="569" y="2892"/>
                    </a:cubicBezTo>
                    <a:cubicBezTo>
                      <a:pt x="564" y="2892"/>
                      <a:pt x="541" y="2911"/>
                      <a:pt x="535" y="2917"/>
                    </a:cubicBezTo>
                    <a:lnTo>
                      <a:pt x="508" y="2917"/>
                    </a:lnTo>
                    <a:cubicBezTo>
                      <a:pt x="502" y="2910"/>
                      <a:pt x="505" y="2893"/>
                      <a:pt x="488" y="2893"/>
                    </a:cubicBezTo>
                    <a:cubicBezTo>
                      <a:pt x="482" y="2893"/>
                      <a:pt x="475" y="2895"/>
                      <a:pt x="464" y="2899"/>
                    </a:cubicBezTo>
                    <a:lnTo>
                      <a:pt x="437" y="2899"/>
                    </a:lnTo>
                    <a:cubicBezTo>
                      <a:pt x="446" y="2899"/>
                      <a:pt x="517" y="2863"/>
                      <a:pt x="517" y="2837"/>
                    </a:cubicBezTo>
                    <a:cubicBezTo>
                      <a:pt x="526" y="2819"/>
                      <a:pt x="499" y="2801"/>
                      <a:pt x="491" y="2792"/>
                    </a:cubicBezTo>
                    <a:cubicBezTo>
                      <a:pt x="489" y="2790"/>
                      <a:pt x="489" y="2788"/>
                      <a:pt x="488" y="2787"/>
                    </a:cubicBezTo>
                    <a:lnTo>
                      <a:pt x="488" y="2787"/>
                    </a:lnTo>
                    <a:cubicBezTo>
                      <a:pt x="490" y="2791"/>
                      <a:pt x="493" y="2807"/>
                      <a:pt x="482" y="2819"/>
                    </a:cubicBezTo>
                    <a:cubicBezTo>
                      <a:pt x="480" y="2820"/>
                      <a:pt x="478" y="2820"/>
                      <a:pt x="476" y="2820"/>
                    </a:cubicBezTo>
                    <a:cubicBezTo>
                      <a:pt x="466" y="2820"/>
                      <a:pt x="463" y="2805"/>
                      <a:pt x="451" y="2805"/>
                    </a:cubicBezTo>
                    <a:cubicBezTo>
                      <a:pt x="447" y="2805"/>
                      <a:pt x="443" y="2806"/>
                      <a:pt x="437" y="2810"/>
                    </a:cubicBezTo>
                    <a:cubicBezTo>
                      <a:pt x="439" y="2809"/>
                      <a:pt x="440" y="2809"/>
                      <a:pt x="441" y="2809"/>
                    </a:cubicBezTo>
                    <a:cubicBezTo>
                      <a:pt x="450" y="2809"/>
                      <a:pt x="427" y="2846"/>
                      <a:pt x="419" y="2846"/>
                    </a:cubicBezTo>
                    <a:cubicBezTo>
                      <a:pt x="416" y="2846"/>
                      <a:pt x="406" y="2847"/>
                      <a:pt x="397" y="2847"/>
                    </a:cubicBezTo>
                    <a:cubicBezTo>
                      <a:pt x="378" y="2847"/>
                      <a:pt x="360" y="2843"/>
                      <a:pt x="401" y="2819"/>
                    </a:cubicBezTo>
                    <a:cubicBezTo>
                      <a:pt x="419" y="2810"/>
                      <a:pt x="446" y="2801"/>
                      <a:pt x="446" y="2783"/>
                    </a:cubicBezTo>
                    <a:cubicBezTo>
                      <a:pt x="455" y="2765"/>
                      <a:pt x="446" y="2748"/>
                      <a:pt x="428" y="2739"/>
                    </a:cubicBezTo>
                    <a:cubicBezTo>
                      <a:pt x="410" y="2739"/>
                      <a:pt x="375" y="2774"/>
                      <a:pt x="357" y="2783"/>
                    </a:cubicBezTo>
                    <a:cubicBezTo>
                      <a:pt x="348" y="2757"/>
                      <a:pt x="366" y="2730"/>
                      <a:pt x="384" y="2721"/>
                    </a:cubicBezTo>
                    <a:cubicBezTo>
                      <a:pt x="390" y="2715"/>
                      <a:pt x="396" y="2713"/>
                      <a:pt x="401" y="2713"/>
                    </a:cubicBezTo>
                    <a:cubicBezTo>
                      <a:pt x="411" y="2713"/>
                      <a:pt x="419" y="2721"/>
                      <a:pt x="419" y="2721"/>
                    </a:cubicBezTo>
                    <a:cubicBezTo>
                      <a:pt x="419" y="2721"/>
                      <a:pt x="393" y="2694"/>
                      <a:pt x="410" y="2676"/>
                    </a:cubicBezTo>
                    <a:cubicBezTo>
                      <a:pt x="432" y="2655"/>
                      <a:pt x="459" y="2639"/>
                      <a:pt x="483" y="2629"/>
                    </a:cubicBezTo>
                    <a:lnTo>
                      <a:pt x="483" y="2629"/>
                    </a:lnTo>
                    <a:cubicBezTo>
                      <a:pt x="444" y="2643"/>
                      <a:pt x="405" y="2652"/>
                      <a:pt x="366" y="2667"/>
                    </a:cubicBezTo>
                    <a:cubicBezTo>
                      <a:pt x="348" y="2667"/>
                      <a:pt x="357" y="2650"/>
                      <a:pt x="339" y="2650"/>
                    </a:cubicBezTo>
                    <a:cubicBezTo>
                      <a:pt x="333" y="2650"/>
                      <a:pt x="315" y="2658"/>
                      <a:pt x="309" y="2658"/>
                    </a:cubicBezTo>
                    <a:cubicBezTo>
                      <a:pt x="306" y="2658"/>
                      <a:pt x="306" y="2656"/>
                      <a:pt x="312" y="2650"/>
                    </a:cubicBezTo>
                    <a:cubicBezTo>
                      <a:pt x="339" y="2632"/>
                      <a:pt x="384" y="2623"/>
                      <a:pt x="428" y="2596"/>
                    </a:cubicBezTo>
                    <a:cubicBezTo>
                      <a:pt x="449" y="2586"/>
                      <a:pt x="445" y="2581"/>
                      <a:pt x="435" y="2581"/>
                    </a:cubicBezTo>
                    <a:cubicBezTo>
                      <a:pt x="428" y="2581"/>
                      <a:pt x="418" y="2584"/>
                      <a:pt x="410" y="2587"/>
                    </a:cubicBezTo>
                    <a:cubicBezTo>
                      <a:pt x="393" y="2587"/>
                      <a:pt x="383" y="2591"/>
                      <a:pt x="375" y="2591"/>
                    </a:cubicBezTo>
                    <a:cubicBezTo>
                      <a:pt x="372" y="2591"/>
                      <a:pt x="369" y="2590"/>
                      <a:pt x="366" y="2587"/>
                    </a:cubicBezTo>
                    <a:cubicBezTo>
                      <a:pt x="357" y="2578"/>
                      <a:pt x="348" y="2570"/>
                      <a:pt x="348" y="2561"/>
                    </a:cubicBezTo>
                    <a:cubicBezTo>
                      <a:pt x="347" y="2559"/>
                      <a:pt x="346" y="2557"/>
                      <a:pt x="346" y="2555"/>
                    </a:cubicBezTo>
                    <a:lnTo>
                      <a:pt x="346" y="2555"/>
                    </a:lnTo>
                    <a:cubicBezTo>
                      <a:pt x="331" y="2575"/>
                      <a:pt x="312" y="2590"/>
                      <a:pt x="306" y="2590"/>
                    </a:cubicBezTo>
                    <a:cubicBezTo>
                      <a:pt x="304" y="2590"/>
                      <a:pt x="304" y="2589"/>
                      <a:pt x="304" y="2587"/>
                    </a:cubicBezTo>
                    <a:lnTo>
                      <a:pt x="295" y="2578"/>
                    </a:lnTo>
                    <a:cubicBezTo>
                      <a:pt x="295" y="2564"/>
                      <a:pt x="324" y="2549"/>
                      <a:pt x="340" y="2549"/>
                    </a:cubicBezTo>
                    <a:cubicBezTo>
                      <a:pt x="341" y="2549"/>
                      <a:pt x="343" y="2549"/>
                      <a:pt x="344" y="2550"/>
                    </a:cubicBezTo>
                    <a:lnTo>
                      <a:pt x="344" y="2550"/>
                    </a:lnTo>
                    <a:cubicBezTo>
                      <a:pt x="338" y="2531"/>
                      <a:pt x="333" y="2506"/>
                      <a:pt x="304" y="2498"/>
                    </a:cubicBezTo>
                    <a:cubicBezTo>
                      <a:pt x="298" y="2498"/>
                      <a:pt x="284" y="2502"/>
                      <a:pt x="278" y="2502"/>
                    </a:cubicBezTo>
                    <a:cubicBezTo>
                      <a:pt x="275" y="2502"/>
                      <a:pt x="274" y="2501"/>
                      <a:pt x="277" y="2498"/>
                    </a:cubicBezTo>
                    <a:cubicBezTo>
                      <a:pt x="286" y="2489"/>
                      <a:pt x="321" y="2472"/>
                      <a:pt x="330" y="2454"/>
                    </a:cubicBezTo>
                    <a:cubicBezTo>
                      <a:pt x="339" y="2445"/>
                      <a:pt x="348" y="2400"/>
                      <a:pt x="312" y="2391"/>
                    </a:cubicBezTo>
                    <a:lnTo>
                      <a:pt x="268" y="2391"/>
                    </a:lnTo>
                    <a:cubicBezTo>
                      <a:pt x="277" y="2391"/>
                      <a:pt x="339" y="2374"/>
                      <a:pt x="330" y="2356"/>
                    </a:cubicBezTo>
                    <a:cubicBezTo>
                      <a:pt x="330" y="2354"/>
                      <a:pt x="329" y="2354"/>
                      <a:pt x="327" y="2354"/>
                    </a:cubicBezTo>
                    <a:cubicBezTo>
                      <a:pt x="321" y="2354"/>
                      <a:pt x="303" y="2362"/>
                      <a:pt x="293" y="2362"/>
                    </a:cubicBezTo>
                    <a:cubicBezTo>
                      <a:pt x="289" y="2362"/>
                      <a:pt x="286" y="2360"/>
                      <a:pt x="286" y="2356"/>
                    </a:cubicBezTo>
                    <a:cubicBezTo>
                      <a:pt x="281" y="2351"/>
                      <a:pt x="281" y="2349"/>
                      <a:pt x="278" y="2349"/>
                    </a:cubicBezTo>
                    <a:cubicBezTo>
                      <a:pt x="275" y="2349"/>
                      <a:pt x="268" y="2351"/>
                      <a:pt x="250" y="2356"/>
                    </a:cubicBezTo>
                    <a:cubicBezTo>
                      <a:pt x="223" y="2365"/>
                      <a:pt x="188" y="2365"/>
                      <a:pt x="161" y="2365"/>
                    </a:cubicBezTo>
                    <a:cubicBezTo>
                      <a:pt x="188" y="2347"/>
                      <a:pt x="223" y="2329"/>
                      <a:pt x="250" y="2320"/>
                    </a:cubicBezTo>
                    <a:lnTo>
                      <a:pt x="250" y="2320"/>
                    </a:lnTo>
                    <a:cubicBezTo>
                      <a:pt x="250" y="2320"/>
                      <a:pt x="232" y="2338"/>
                      <a:pt x="250" y="2338"/>
                    </a:cubicBezTo>
                    <a:cubicBezTo>
                      <a:pt x="277" y="2338"/>
                      <a:pt x="277" y="2329"/>
                      <a:pt x="277" y="2329"/>
                    </a:cubicBezTo>
                    <a:cubicBezTo>
                      <a:pt x="282" y="2323"/>
                      <a:pt x="264" y="2318"/>
                      <a:pt x="260" y="2308"/>
                    </a:cubicBezTo>
                    <a:lnTo>
                      <a:pt x="260" y="2308"/>
                    </a:lnTo>
                    <a:cubicBezTo>
                      <a:pt x="246" y="2315"/>
                      <a:pt x="232" y="2318"/>
                      <a:pt x="222" y="2318"/>
                    </a:cubicBezTo>
                    <a:cubicBezTo>
                      <a:pt x="214" y="2318"/>
                      <a:pt x="208" y="2316"/>
                      <a:pt x="206" y="2311"/>
                    </a:cubicBezTo>
                    <a:lnTo>
                      <a:pt x="206" y="2302"/>
                    </a:lnTo>
                    <a:lnTo>
                      <a:pt x="269" y="2290"/>
                    </a:lnTo>
                    <a:lnTo>
                      <a:pt x="269" y="2290"/>
                    </a:lnTo>
                    <a:cubicBezTo>
                      <a:pt x="259" y="2297"/>
                      <a:pt x="258" y="2303"/>
                      <a:pt x="260" y="2308"/>
                    </a:cubicBezTo>
                    <a:lnTo>
                      <a:pt x="260" y="2308"/>
                    </a:lnTo>
                    <a:cubicBezTo>
                      <a:pt x="273" y="2302"/>
                      <a:pt x="285" y="2294"/>
                      <a:pt x="295" y="2284"/>
                    </a:cubicBezTo>
                    <a:lnTo>
                      <a:pt x="295" y="2284"/>
                    </a:lnTo>
                    <a:lnTo>
                      <a:pt x="269" y="2290"/>
                    </a:lnTo>
                    <a:lnTo>
                      <a:pt x="269" y="2290"/>
                    </a:lnTo>
                    <a:cubicBezTo>
                      <a:pt x="271" y="2288"/>
                      <a:pt x="274" y="2286"/>
                      <a:pt x="277" y="2284"/>
                    </a:cubicBezTo>
                    <a:cubicBezTo>
                      <a:pt x="321" y="2267"/>
                      <a:pt x="250" y="2249"/>
                      <a:pt x="250" y="2231"/>
                    </a:cubicBezTo>
                    <a:cubicBezTo>
                      <a:pt x="206" y="2240"/>
                      <a:pt x="206" y="2249"/>
                      <a:pt x="170" y="2258"/>
                    </a:cubicBezTo>
                    <a:cubicBezTo>
                      <a:pt x="170" y="2249"/>
                      <a:pt x="214" y="2231"/>
                      <a:pt x="206" y="2222"/>
                    </a:cubicBezTo>
                    <a:lnTo>
                      <a:pt x="125" y="2222"/>
                    </a:lnTo>
                    <a:cubicBezTo>
                      <a:pt x="157" y="2214"/>
                      <a:pt x="298" y="2148"/>
                      <a:pt x="260" y="2148"/>
                    </a:cubicBezTo>
                    <a:cubicBezTo>
                      <a:pt x="256" y="2148"/>
                      <a:pt x="250" y="2149"/>
                      <a:pt x="241" y="2151"/>
                    </a:cubicBezTo>
                    <a:cubicBezTo>
                      <a:pt x="232" y="2160"/>
                      <a:pt x="250" y="2160"/>
                      <a:pt x="250" y="2160"/>
                    </a:cubicBezTo>
                    <a:cubicBezTo>
                      <a:pt x="259" y="2160"/>
                      <a:pt x="197" y="2169"/>
                      <a:pt x="188" y="2169"/>
                    </a:cubicBezTo>
                    <a:cubicBezTo>
                      <a:pt x="179" y="2160"/>
                      <a:pt x="161" y="2160"/>
                      <a:pt x="170" y="2151"/>
                    </a:cubicBezTo>
                    <a:cubicBezTo>
                      <a:pt x="170" y="2142"/>
                      <a:pt x="250" y="2133"/>
                      <a:pt x="259" y="2115"/>
                    </a:cubicBezTo>
                    <a:cubicBezTo>
                      <a:pt x="268" y="2106"/>
                      <a:pt x="268" y="2097"/>
                      <a:pt x="259" y="2089"/>
                    </a:cubicBezTo>
                    <a:cubicBezTo>
                      <a:pt x="255" y="2084"/>
                      <a:pt x="243" y="2084"/>
                      <a:pt x="232" y="2084"/>
                    </a:cubicBezTo>
                    <a:cubicBezTo>
                      <a:pt x="221" y="2084"/>
                      <a:pt x="210" y="2084"/>
                      <a:pt x="206" y="2080"/>
                    </a:cubicBezTo>
                    <a:cubicBezTo>
                      <a:pt x="206" y="2071"/>
                      <a:pt x="197" y="2062"/>
                      <a:pt x="232" y="2062"/>
                    </a:cubicBezTo>
                    <a:lnTo>
                      <a:pt x="277" y="2062"/>
                    </a:lnTo>
                    <a:cubicBezTo>
                      <a:pt x="295" y="2062"/>
                      <a:pt x="152" y="2035"/>
                      <a:pt x="197" y="2026"/>
                    </a:cubicBezTo>
                    <a:cubicBezTo>
                      <a:pt x="241" y="2008"/>
                      <a:pt x="268" y="2017"/>
                      <a:pt x="268" y="1999"/>
                    </a:cubicBezTo>
                    <a:cubicBezTo>
                      <a:pt x="268" y="1991"/>
                      <a:pt x="268" y="1982"/>
                      <a:pt x="259" y="1973"/>
                    </a:cubicBezTo>
                    <a:cubicBezTo>
                      <a:pt x="259" y="1973"/>
                      <a:pt x="203" y="2004"/>
                      <a:pt x="185" y="2004"/>
                    </a:cubicBezTo>
                    <a:cubicBezTo>
                      <a:pt x="181" y="2004"/>
                      <a:pt x="179" y="2002"/>
                      <a:pt x="179" y="1999"/>
                    </a:cubicBezTo>
                    <a:cubicBezTo>
                      <a:pt x="188" y="1982"/>
                      <a:pt x="206" y="1973"/>
                      <a:pt x="197" y="1964"/>
                    </a:cubicBezTo>
                    <a:lnTo>
                      <a:pt x="197" y="1946"/>
                    </a:lnTo>
                    <a:cubicBezTo>
                      <a:pt x="197" y="1946"/>
                      <a:pt x="197" y="1937"/>
                      <a:pt x="188" y="1937"/>
                    </a:cubicBezTo>
                    <a:lnTo>
                      <a:pt x="259" y="1937"/>
                    </a:lnTo>
                    <a:cubicBezTo>
                      <a:pt x="295" y="1937"/>
                      <a:pt x="259" y="1928"/>
                      <a:pt x="250" y="1919"/>
                    </a:cubicBezTo>
                    <a:cubicBezTo>
                      <a:pt x="232" y="1919"/>
                      <a:pt x="197" y="1919"/>
                      <a:pt x="214" y="1910"/>
                    </a:cubicBezTo>
                    <a:cubicBezTo>
                      <a:pt x="232" y="1901"/>
                      <a:pt x="259" y="1901"/>
                      <a:pt x="277" y="1901"/>
                    </a:cubicBezTo>
                    <a:cubicBezTo>
                      <a:pt x="250" y="1901"/>
                      <a:pt x="223" y="1893"/>
                      <a:pt x="197" y="1875"/>
                    </a:cubicBezTo>
                    <a:cubicBezTo>
                      <a:pt x="188" y="1866"/>
                      <a:pt x="188" y="1857"/>
                      <a:pt x="197" y="1857"/>
                    </a:cubicBezTo>
                    <a:cubicBezTo>
                      <a:pt x="201" y="1852"/>
                      <a:pt x="208" y="1852"/>
                      <a:pt x="214" y="1852"/>
                    </a:cubicBezTo>
                    <a:cubicBezTo>
                      <a:pt x="221" y="1852"/>
                      <a:pt x="228" y="1852"/>
                      <a:pt x="232" y="1848"/>
                    </a:cubicBezTo>
                    <a:cubicBezTo>
                      <a:pt x="241" y="1839"/>
                      <a:pt x="250" y="1812"/>
                      <a:pt x="223" y="1812"/>
                    </a:cubicBezTo>
                    <a:cubicBezTo>
                      <a:pt x="188" y="1812"/>
                      <a:pt x="179" y="1812"/>
                      <a:pt x="179" y="1803"/>
                    </a:cubicBezTo>
                    <a:cubicBezTo>
                      <a:pt x="179" y="1786"/>
                      <a:pt x="179" y="1786"/>
                      <a:pt x="179" y="1786"/>
                    </a:cubicBezTo>
                    <a:cubicBezTo>
                      <a:pt x="179" y="1786"/>
                      <a:pt x="238" y="1805"/>
                      <a:pt x="260" y="1805"/>
                    </a:cubicBezTo>
                    <a:cubicBezTo>
                      <a:pt x="264" y="1805"/>
                      <a:pt x="267" y="1805"/>
                      <a:pt x="268" y="1803"/>
                    </a:cubicBezTo>
                    <a:cubicBezTo>
                      <a:pt x="286" y="1786"/>
                      <a:pt x="223" y="1777"/>
                      <a:pt x="250" y="1768"/>
                    </a:cubicBezTo>
                    <a:cubicBezTo>
                      <a:pt x="277" y="1759"/>
                      <a:pt x="250" y="1741"/>
                      <a:pt x="223" y="1732"/>
                    </a:cubicBezTo>
                    <a:cubicBezTo>
                      <a:pt x="197" y="1714"/>
                      <a:pt x="214" y="1723"/>
                      <a:pt x="223" y="1714"/>
                    </a:cubicBezTo>
                    <a:cubicBezTo>
                      <a:pt x="232" y="1714"/>
                      <a:pt x="214" y="1706"/>
                      <a:pt x="214" y="1697"/>
                    </a:cubicBezTo>
                    <a:cubicBezTo>
                      <a:pt x="188" y="1688"/>
                      <a:pt x="143" y="1670"/>
                      <a:pt x="197" y="1670"/>
                    </a:cubicBezTo>
                    <a:cubicBezTo>
                      <a:pt x="206" y="1670"/>
                      <a:pt x="237" y="1672"/>
                      <a:pt x="259" y="1672"/>
                    </a:cubicBezTo>
                    <a:cubicBezTo>
                      <a:pt x="281" y="1672"/>
                      <a:pt x="295" y="1670"/>
                      <a:pt x="268" y="1661"/>
                    </a:cubicBezTo>
                    <a:cubicBezTo>
                      <a:pt x="241" y="1652"/>
                      <a:pt x="214" y="1652"/>
                      <a:pt x="223" y="1643"/>
                    </a:cubicBezTo>
                    <a:cubicBezTo>
                      <a:pt x="226" y="1640"/>
                      <a:pt x="231" y="1639"/>
                      <a:pt x="237" y="1639"/>
                    </a:cubicBezTo>
                    <a:cubicBezTo>
                      <a:pt x="248" y="1639"/>
                      <a:pt x="262" y="1643"/>
                      <a:pt x="268" y="1643"/>
                    </a:cubicBezTo>
                    <a:cubicBezTo>
                      <a:pt x="286" y="1643"/>
                      <a:pt x="286" y="1634"/>
                      <a:pt x="286" y="1625"/>
                    </a:cubicBezTo>
                    <a:lnTo>
                      <a:pt x="223" y="1616"/>
                    </a:lnTo>
                    <a:cubicBezTo>
                      <a:pt x="214" y="1625"/>
                      <a:pt x="206" y="1625"/>
                      <a:pt x="188" y="1625"/>
                    </a:cubicBezTo>
                    <a:cubicBezTo>
                      <a:pt x="161" y="1625"/>
                      <a:pt x="170" y="1608"/>
                      <a:pt x="170" y="1599"/>
                    </a:cubicBezTo>
                    <a:cubicBezTo>
                      <a:pt x="170" y="1599"/>
                      <a:pt x="206" y="1599"/>
                      <a:pt x="232" y="1590"/>
                    </a:cubicBezTo>
                    <a:cubicBezTo>
                      <a:pt x="232" y="1590"/>
                      <a:pt x="268" y="1572"/>
                      <a:pt x="259" y="1572"/>
                    </a:cubicBezTo>
                    <a:cubicBezTo>
                      <a:pt x="250" y="1572"/>
                      <a:pt x="214" y="1563"/>
                      <a:pt x="214" y="1554"/>
                    </a:cubicBezTo>
                    <a:cubicBezTo>
                      <a:pt x="214" y="1536"/>
                      <a:pt x="223" y="1536"/>
                      <a:pt x="206" y="1536"/>
                    </a:cubicBezTo>
                    <a:cubicBezTo>
                      <a:pt x="170" y="1518"/>
                      <a:pt x="197" y="1483"/>
                      <a:pt x="206" y="1474"/>
                    </a:cubicBezTo>
                    <a:cubicBezTo>
                      <a:pt x="208" y="1468"/>
                      <a:pt x="211" y="1466"/>
                      <a:pt x="215" y="1466"/>
                    </a:cubicBezTo>
                    <a:cubicBezTo>
                      <a:pt x="222" y="1466"/>
                      <a:pt x="232" y="1474"/>
                      <a:pt x="250" y="1474"/>
                    </a:cubicBezTo>
                    <a:cubicBezTo>
                      <a:pt x="277" y="1474"/>
                      <a:pt x="268" y="1456"/>
                      <a:pt x="268" y="1447"/>
                    </a:cubicBezTo>
                    <a:cubicBezTo>
                      <a:pt x="277" y="1447"/>
                      <a:pt x="304" y="1438"/>
                      <a:pt x="268" y="1420"/>
                    </a:cubicBezTo>
                    <a:cubicBezTo>
                      <a:pt x="232" y="1412"/>
                      <a:pt x="250" y="1412"/>
                      <a:pt x="259" y="1403"/>
                    </a:cubicBezTo>
                    <a:cubicBezTo>
                      <a:pt x="259" y="1394"/>
                      <a:pt x="241" y="1394"/>
                      <a:pt x="232" y="1385"/>
                    </a:cubicBezTo>
                    <a:cubicBezTo>
                      <a:pt x="232" y="1376"/>
                      <a:pt x="250" y="1367"/>
                      <a:pt x="250" y="1358"/>
                    </a:cubicBezTo>
                    <a:cubicBezTo>
                      <a:pt x="223" y="1323"/>
                      <a:pt x="179" y="1296"/>
                      <a:pt x="134" y="1287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1064;p41"/>
              <p:cNvSpPr/>
              <p:nvPr/>
            </p:nvSpPr>
            <p:spPr>
              <a:xfrm>
                <a:off x="1419075" y="2245500"/>
                <a:ext cx="235400" cy="288450"/>
              </a:xfrm>
              <a:custGeom>
                <a:avLst/>
                <a:gdLst/>
                <a:ahLst/>
                <a:cxnLst/>
                <a:rect l="l" t="t" r="r" b="b"/>
                <a:pathLst>
                  <a:path w="9416" h="11538" extrusionOk="0">
                    <a:moveTo>
                      <a:pt x="8077" y="1"/>
                    </a:moveTo>
                    <a:cubicBezTo>
                      <a:pt x="7857" y="1"/>
                      <a:pt x="7635" y="62"/>
                      <a:pt x="7438" y="190"/>
                    </a:cubicBezTo>
                    <a:cubicBezTo>
                      <a:pt x="7242" y="315"/>
                      <a:pt x="7055" y="448"/>
                      <a:pt x="6859" y="600"/>
                    </a:cubicBezTo>
                    <a:cubicBezTo>
                      <a:pt x="4054" y="2711"/>
                      <a:pt x="1845" y="5846"/>
                      <a:pt x="295" y="9935"/>
                    </a:cubicBezTo>
                    <a:cubicBezTo>
                      <a:pt x="1" y="10710"/>
                      <a:pt x="571" y="11529"/>
                      <a:pt x="1390" y="11538"/>
                    </a:cubicBezTo>
                    <a:cubicBezTo>
                      <a:pt x="1880" y="11538"/>
                      <a:pt x="2326" y="11235"/>
                      <a:pt x="2495" y="10772"/>
                    </a:cubicBezTo>
                    <a:cubicBezTo>
                      <a:pt x="3884" y="7111"/>
                      <a:pt x="5835" y="4323"/>
                      <a:pt x="8276" y="2488"/>
                    </a:cubicBezTo>
                    <a:cubicBezTo>
                      <a:pt x="8436" y="2364"/>
                      <a:pt x="8596" y="2248"/>
                      <a:pt x="8757" y="2141"/>
                    </a:cubicBezTo>
                    <a:cubicBezTo>
                      <a:pt x="9282" y="1767"/>
                      <a:pt x="9416" y="1045"/>
                      <a:pt x="9051" y="520"/>
                    </a:cubicBezTo>
                    <a:cubicBezTo>
                      <a:pt x="8825" y="182"/>
                      <a:pt x="8454" y="1"/>
                      <a:pt x="8077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1065;p41"/>
              <p:cNvSpPr/>
              <p:nvPr/>
            </p:nvSpPr>
            <p:spPr>
              <a:xfrm>
                <a:off x="1419300" y="2239900"/>
                <a:ext cx="237850" cy="298675"/>
              </a:xfrm>
              <a:custGeom>
                <a:avLst/>
                <a:gdLst/>
                <a:ahLst/>
                <a:cxnLst/>
                <a:rect l="l" t="t" r="r" b="b"/>
                <a:pathLst>
                  <a:path w="9514" h="11947" extrusionOk="0">
                    <a:moveTo>
                      <a:pt x="7777" y="85"/>
                    </a:moveTo>
                    <a:cubicBezTo>
                      <a:pt x="7774" y="88"/>
                      <a:pt x="7771" y="91"/>
                      <a:pt x="7768" y="94"/>
                    </a:cubicBezTo>
                    <a:lnTo>
                      <a:pt x="7768" y="94"/>
                    </a:lnTo>
                    <a:cubicBezTo>
                      <a:pt x="7777" y="88"/>
                      <a:pt x="7782" y="85"/>
                      <a:pt x="7777" y="85"/>
                    </a:cubicBezTo>
                    <a:close/>
                    <a:moveTo>
                      <a:pt x="7100" y="423"/>
                    </a:moveTo>
                    <a:cubicBezTo>
                      <a:pt x="7101" y="426"/>
                      <a:pt x="7103" y="429"/>
                      <a:pt x="7105" y="432"/>
                    </a:cubicBezTo>
                    <a:lnTo>
                      <a:pt x="7105" y="432"/>
                    </a:lnTo>
                    <a:cubicBezTo>
                      <a:pt x="7104" y="429"/>
                      <a:pt x="7102" y="426"/>
                      <a:pt x="7100" y="423"/>
                    </a:cubicBezTo>
                    <a:close/>
                    <a:moveTo>
                      <a:pt x="7063" y="722"/>
                    </a:moveTo>
                    <a:cubicBezTo>
                      <a:pt x="7057" y="722"/>
                      <a:pt x="7052" y="723"/>
                      <a:pt x="7046" y="726"/>
                    </a:cubicBezTo>
                    <a:cubicBezTo>
                      <a:pt x="7022" y="750"/>
                      <a:pt x="7048" y="781"/>
                      <a:pt x="7073" y="781"/>
                    </a:cubicBezTo>
                    <a:cubicBezTo>
                      <a:pt x="7076" y="781"/>
                      <a:pt x="7079" y="780"/>
                      <a:pt x="7082" y="779"/>
                    </a:cubicBezTo>
                    <a:cubicBezTo>
                      <a:pt x="7104" y="757"/>
                      <a:pt x="7089" y="722"/>
                      <a:pt x="7063" y="722"/>
                    </a:cubicBezTo>
                    <a:close/>
                    <a:moveTo>
                      <a:pt x="6957" y="824"/>
                    </a:moveTo>
                    <a:lnTo>
                      <a:pt x="6957" y="824"/>
                    </a:lnTo>
                    <a:cubicBezTo>
                      <a:pt x="6913" y="860"/>
                      <a:pt x="6913" y="877"/>
                      <a:pt x="6966" y="886"/>
                    </a:cubicBezTo>
                    <a:lnTo>
                      <a:pt x="6975" y="886"/>
                    </a:lnTo>
                    <a:cubicBezTo>
                      <a:pt x="6975" y="860"/>
                      <a:pt x="6984" y="842"/>
                      <a:pt x="6957" y="824"/>
                    </a:cubicBezTo>
                    <a:close/>
                    <a:moveTo>
                      <a:pt x="6670" y="899"/>
                    </a:moveTo>
                    <a:cubicBezTo>
                      <a:pt x="6677" y="899"/>
                      <a:pt x="6684" y="903"/>
                      <a:pt x="6690" y="913"/>
                    </a:cubicBezTo>
                    <a:lnTo>
                      <a:pt x="6672" y="931"/>
                    </a:lnTo>
                    <a:lnTo>
                      <a:pt x="6637" y="922"/>
                    </a:lnTo>
                    <a:cubicBezTo>
                      <a:pt x="6648" y="911"/>
                      <a:pt x="6659" y="899"/>
                      <a:pt x="6670" y="899"/>
                    </a:cubicBezTo>
                    <a:close/>
                    <a:moveTo>
                      <a:pt x="8931" y="927"/>
                    </a:moveTo>
                    <a:cubicBezTo>
                      <a:pt x="8929" y="927"/>
                      <a:pt x="8927" y="928"/>
                      <a:pt x="8926" y="931"/>
                    </a:cubicBezTo>
                    <a:cubicBezTo>
                      <a:pt x="8908" y="949"/>
                      <a:pt x="8926" y="966"/>
                      <a:pt x="8935" y="984"/>
                    </a:cubicBezTo>
                    <a:cubicBezTo>
                      <a:pt x="8961" y="975"/>
                      <a:pt x="8961" y="975"/>
                      <a:pt x="8952" y="957"/>
                    </a:cubicBezTo>
                    <a:cubicBezTo>
                      <a:pt x="8952" y="957"/>
                      <a:pt x="8940" y="927"/>
                      <a:pt x="8931" y="927"/>
                    </a:cubicBezTo>
                    <a:close/>
                    <a:moveTo>
                      <a:pt x="9282" y="1367"/>
                    </a:moveTo>
                    <a:lnTo>
                      <a:pt x="9282" y="1447"/>
                    </a:lnTo>
                    <a:cubicBezTo>
                      <a:pt x="9255" y="1447"/>
                      <a:pt x="9255" y="1447"/>
                      <a:pt x="9255" y="1421"/>
                    </a:cubicBezTo>
                    <a:cubicBezTo>
                      <a:pt x="9255" y="1394"/>
                      <a:pt x="9246" y="1367"/>
                      <a:pt x="9282" y="1367"/>
                    </a:cubicBezTo>
                    <a:close/>
                    <a:moveTo>
                      <a:pt x="9175" y="1759"/>
                    </a:moveTo>
                    <a:cubicBezTo>
                      <a:pt x="9176" y="1759"/>
                      <a:pt x="9177" y="1760"/>
                      <a:pt x="9177" y="1760"/>
                    </a:cubicBezTo>
                    <a:lnTo>
                      <a:pt x="9177" y="1760"/>
                    </a:lnTo>
                    <a:cubicBezTo>
                      <a:pt x="9176" y="1759"/>
                      <a:pt x="9176" y="1759"/>
                      <a:pt x="9175" y="1759"/>
                    </a:cubicBezTo>
                    <a:close/>
                    <a:moveTo>
                      <a:pt x="5626" y="1942"/>
                    </a:moveTo>
                    <a:cubicBezTo>
                      <a:pt x="5627" y="1944"/>
                      <a:pt x="5629" y="1945"/>
                      <a:pt x="5630" y="1946"/>
                    </a:cubicBezTo>
                    <a:cubicBezTo>
                      <a:pt x="5629" y="1945"/>
                      <a:pt x="5627" y="1943"/>
                      <a:pt x="5626" y="1942"/>
                    </a:cubicBezTo>
                    <a:close/>
                    <a:moveTo>
                      <a:pt x="8765" y="2311"/>
                    </a:moveTo>
                    <a:lnTo>
                      <a:pt x="8765" y="2311"/>
                    </a:lnTo>
                    <a:cubicBezTo>
                      <a:pt x="8767" y="2314"/>
                      <a:pt x="8768" y="2315"/>
                      <a:pt x="8770" y="2317"/>
                    </a:cubicBezTo>
                    <a:lnTo>
                      <a:pt x="8770" y="2317"/>
                    </a:lnTo>
                    <a:cubicBezTo>
                      <a:pt x="8768" y="2314"/>
                      <a:pt x="8766" y="2312"/>
                      <a:pt x="8765" y="2311"/>
                    </a:cubicBezTo>
                    <a:close/>
                    <a:moveTo>
                      <a:pt x="8878" y="2297"/>
                    </a:moveTo>
                    <a:cubicBezTo>
                      <a:pt x="8884" y="2297"/>
                      <a:pt x="8890" y="2304"/>
                      <a:pt x="8890" y="2320"/>
                    </a:cubicBezTo>
                    <a:cubicBezTo>
                      <a:pt x="8881" y="2356"/>
                      <a:pt x="8881" y="2356"/>
                      <a:pt x="8872" y="2383"/>
                    </a:cubicBezTo>
                    <a:cubicBezTo>
                      <a:pt x="8863" y="2365"/>
                      <a:pt x="8837" y="2338"/>
                      <a:pt x="8863" y="2320"/>
                    </a:cubicBezTo>
                    <a:cubicBezTo>
                      <a:pt x="8863" y="2306"/>
                      <a:pt x="8871" y="2297"/>
                      <a:pt x="8878" y="2297"/>
                    </a:cubicBezTo>
                    <a:close/>
                    <a:moveTo>
                      <a:pt x="8267" y="2766"/>
                    </a:moveTo>
                    <a:lnTo>
                      <a:pt x="8267" y="2766"/>
                    </a:lnTo>
                    <a:cubicBezTo>
                      <a:pt x="8293" y="2775"/>
                      <a:pt x="8329" y="2783"/>
                      <a:pt x="8302" y="2819"/>
                    </a:cubicBezTo>
                    <a:cubicBezTo>
                      <a:pt x="8298" y="2822"/>
                      <a:pt x="8294" y="2823"/>
                      <a:pt x="8289" y="2823"/>
                    </a:cubicBezTo>
                    <a:cubicBezTo>
                      <a:pt x="8266" y="2823"/>
                      <a:pt x="8244" y="2788"/>
                      <a:pt x="8267" y="2766"/>
                    </a:cubicBezTo>
                    <a:close/>
                    <a:moveTo>
                      <a:pt x="8131" y="3110"/>
                    </a:moveTo>
                    <a:lnTo>
                      <a:pt x="8133" y="3113"/>
                    </a:lnTo>
                    <a:cubicBezTo>
                      <a:pt x="8133" y="3112"/>
                      <a:pt x="8132" y="3111"/>
                      <a:pt x="8131" y="3110"/>
                    </a:cubicBezTo>
                    <a:close/>
                    <a:moveTo>
                      <a:pt x="3840" y="3443"/>
                    </a:moveTo>
                    <a:lnTo>
                      <a:pt x="3822" y="3460"/>
                    </a:lnTo>
                    <a:lnTo>
                      <a:pt x="3831" y="3505"/>
                    </a:lnTo>
                    <a:cubicBezTo>
                      <a:pt x="3875" y="3505"/>
                      <a:pt x="3884" y="3478"/>
                      <a:pt x="3840" y="3443"/>
                    </a:cubicBezTo>
                    <a:close/>
                    <a:moveTo>
                      <a:pt x="5047" y="2291"/>
                    </a:moveTo>
                    <a:cubicBezTo>
                      <a:pt x="5033" y="2291"/>
                      <a:pt x="5020" y="2292"/>
                      <a:pt x="5007" y="2294"/>
                    </a:cubicBezTo>
                    <a:cubicBezTo>
                      <a:pt x="5007" y="2294"/>
                      <a:pt x="4909" y="2294"/>
                      <a:pt x="4926" y="2302"/>
                    </a:cubicBezTo>
                    <a:cubicBezTo>
                      <a:pt x="4944" y="2320"/>
                      <a:pt x="4926" y="2347"/>
                      <a:pt x="4900" y="2356"/>
                    </a:cubicBezTo>
                    <a:cubicBezTo>
                      <a:pt x="4864" y="2365"/>
                      <a:pt x="4802" y="2374"/>
                      <a:pt x="4793" y="2418"/>
                    </a:cubicBezTo>
                    <a:cubicBezTo>
                      <a:pt x="4785" y="2455"/>
                      <a:pt x="4797" y="2474"/>
                      <a:pt x="4775" y="2474"/>
                    </a:cubicBezTo>
                    <a:cubicBezTo>
                      <a:pt x="4770" y="2474"/>
                      <a:pt x="4765" y="2473"/>
                      <a:pt x="4757" y="2472"/>
                    </a:cubicBezTo>
                    <a:cubicBezTo>
                      <a:pt x="4729" y="2500"/>
                      <a:pt x="4723" y="2582"/>
                      <a:pt x="4688" y="2582"/>
                    </a:cubicBezTo>
                    <a:cubicBezTo>
                      <a:pt x="4678" y="2582"/>
                      <a:pt x="4666" y="2576"/>
                      <a:pt x="4650" y="2561"/>
                    </a:cubicBezTo>
                    <a:lnTo>
                      <a:pt x="4650" y="2561"/>
                    </a:lnTo>
                    <a:cubicBezTo>
                      <a:pt x="4704" y="2614"/>
                      <a:pt x="4597" y="2650"/>
                      <a:pt x="4579" y="2685"/>
                    </a:cubicBezTo>
                    <a:cubicBezTo>
                      <a:pt x="4561" y="2721"/>
                      <a:pt x="4606" y="2721"/>
                      <a:pt x="4606" y="2757"/>
                    </a:cubicBezTo>
                    <a:cubicBezTo>
                      <a:pt x="4606" y="2768"/>
                      <a:pt x="4600" y="2772"/>
                      <a:pt x="4592" y="2772"/>
                    </a:cubicBezTo>
                    <a:cubicBezTo>
                      <a:pt x="4575" y="2772"/>
                      <a:pt x="4547" y="2754"/>
                      <a:pt x="4535" y="2748"/>
                    </a:cubicBezTo>
                    <a:cubicBezTo>
                      <a:pt x="4520" y="2733"/>
                      <a:pt x="4509" y="2727"/>
                      <a:pt x="4501" y="2727"/>
                    </a:cubicBezTo>
                    <a:cubicBezTo>
                      <a:pt x="4474" y="2727"/>
                      <a:pt x="4475" y="2790"/>
                      <a:pt x="4454" y="2810"/>
                    </a:cubicBezTo>
                    <a:cubicBezTo>
                      <a:pt x="4446" y="2826"/>
                      <a:pt x="4357" y="2902"/>
                      <a:pt x="4334" y="2902"/>
                    </a:cubicBezTo>
                    <a:cubicBezTo>
                      <a:pt x="4332" y="2902"/>
                      <a:pt x="4330" y="2901"/>
                      <a:pt x="4330" y="2899"/>
                    </a:cubicBezTo>
                    <a:lnTo>
                      <a:pt x="4330" y="2899"/>
                    </a:lnTo>
                    <a:cubicBezTo>
                      <a:pt x="4330" y="2903"/>
                      <a:pt x="4331" y="2905"/>
                      <a:pt x="4332" y="2905"/>
                    </a:cubicBezTo>
                    <a:cubicBezTo>
                      <a:pt x="4335" y="2905"/>
                      <a:pt x="4339" y="2900"/>
                      <a:pt x="4344" y="2900"/>
                    </a:cubicBezTo>
                    <a:cubicBezTo>
                      <a:pt x="4349" y="2900"/>
                      <a:pt x="4353" y="2904"/>
                      <a:pt x="4356" y="2917"/>
                    </a:cubicBezTo>
                    <a:cubicBezTo>
                      <a:pt x="4356" y="2935"/>
                      <a:pt x="4347" y="2953"/>
                      <a:pt x="4330" y="2962"/>
                    </a:cubicBezTo>
                    <a:cubicBezTo>
                      <a:pt x="4321" y="2971"/>
                      <a:pt x="4294" y="3006"/>
                      <a:pt x="4267" y="3006"/>
                    </a:cubicBezTo>
                    <a:cubicBezTo>
                      <a:pt x="4254" y="3006"/>
                      <a:pt x="4245" y="3002"/>
                      <a:pt x="4238" y="3002"/>
                    </a:cubicBezTo>
                    <a:cubicBezTo>
                      <a:pt x="4232" y="3002"/>
                      <a:pt x="4227" y="3006"/>
                      <a:pt x="4223" y="3024"/>
                    </a:cubicBezTo>
                    <a:cubicBezTo>
                      <a:pt x="4214" y="3060"/>
                      <a:pt x="4241" y="3077"/>
                      <a:pt x="4232" y="3095"/>
                    </a:cubicBezTo>
                    <a:cubicBezTo>
                      <a:pt x="4232" y="3122"/>
                      <a:pt x="4160" y="3140"/>
                      <a:pt x="4134" y="3149"/>
                    </a:cubicBezTo>
                    <a:cubicBezTo>
                      <a:pt x="4098" y="3166"/>
                      <a:pt x="4071" y="3193"/>
                      <a:pt x="4045" y="3220"/>
                    </a:cubicBezTo>
                    <a:cubicBezTo>
                      <a:pt x="4027" y="3247"/>
                      <a:pt x="4009" y="3282"/>
                      <a:pt x="4000" y="3318"/>
                    </a:cubicBezTo>
                    <a:cubicBezTo>
                      <a:pt x="4000" y="3336"/>
                      <a:pt x="4009" y="3389"/>
                      <a:pt x="4000" y="3398"/>
                    </a:cubicBezTo>
                    <a:cubicBezTo>
                      <a:pt x="3991" y="3380"/>
                      <a:pt x="3982" y="3362"/>
                      <a:pt x="3964" y="3345"/>
                    </a:cubicBezTo>
                    <a:cubicBezTo>
                      <a:pt x="3938" y="3345"/>
                      <a:pt x="3902" y="3398"/>
                      <a:pt x="3902" y="3407"/>
                    </a:cubicBezTo>
                    <a:cubicBezTo>
                      <a:pt x="3893" y="3425"/>
                      <a:pt x="3920" y="3443"/>
                      <a:pt x="3902" y="3469"/>
                    </a:cubicBezTo>
                    <a:cubicBezTo>
                      <a:pt x="3884" y="3487"/>
                      <a:pt x="3866" y="3505"/>
                      <a:pt x="3840" y="3523"/>
                    </a:cubicBezTo>
                    <a:cubicBezTo>
                      <a:pt x="3777" y="3558"/>
                      <a:pt x="3742" y="3523"/>
                      <a:pt x="3724" y="3603"/>
                    </a:cubicBezTo>
                    <a:cubicBezTo>
                      <a:pt x="3733" y="3647"/>
                      <a:pt x="3706" y="3674"/>
                      <a:pt x="3688" y="3701"/>
                    </a:cubicBezTo>
                    <a:cubicBezTo>
                      <a:pt x="3662" y="3728"/>
                      <a:pt x="3715" y="3754"/>
                      <a:pt x="3688" y="3781"/>
                    </a:cubicBezTo>
                    <a:cubicBezTo>
                      <a:pt x="3675" y="3774"/>
                      <a:pt x="3652" y="3738"/>
                      <a:pt x="3637" y="3738"/>
                    </a:cubicBezTo>
                    <a:cubicBezTo>
                      <a:pt x="3632" y="3738"/>
                      <a:pt x="3628" y="3743"/>
                      <a:pt x="3626" y="3754"/>
                    </a:cubicBezTo>
                    <a:cubicBezTo>
                      <a:pt x="3626" y="3774"/>
                      <a:pt x="3626" y="3799"/>
                      <a:pt x="3633" y="3822"/>
                    </a:cubicBezTo>
                    <a:lnTo>
                      <a:pt x="3633" y="3822"/>
                    </a:lnTo>
                    <a:cubicBezTo>
                      <a:pt x="3631" y="3820"/>
                      <a:pt x="3629" y="3819"/>
                      <a:pt x="3627" y="3819"/>
                    </a:cubicBezTo>
                    <a:cubicBezTo>
                      <a:pt x="3606" y="3819"/>
                      <a:pt x="3577" y="3883"/>
                      <a:pt x="3564" y="3897"/>
                    </a:cubicBezTo>
                    <a:cubicBezTo>
                      <a:pt x="3562" y="3898"/>
                      <a:pt x="3560" y="3898"/>
                      <a:pt x="3558" y="3898"/>
                    </a:cubicBezTo>
                    <a:cubicBezTo>
                      <a:pt x="3547" y="3898"/>
                      <a:pt x="3532" y="3883"/>
                      <a:pt x="3516" y="3883"/>
                    </a:cubicBezTo>
                    <a:cubicBezTo>
                      <a:pt x="3508" y="3883"/>
                      <a:pt x="3500" y="3886"/>
                      <a:pt x="3492" y="3897"/>
                    </a:cubicBezTo>
                    <a:cubicBezTo>
                      <a:pt x="3463" y="3919"/>
                      <a:pt x="3536" y="3988"/>
                      <a:pt x="3582" y="3988"/>
                    </a:cubicBezTo>
                    <a:cubicBezTo>
                      <a:pt x="3590" y="3988"/>
                      <a:pt x="3598" y="3986"/>
                      <a:pt x="3603" y="3982"/>
                    </a:cubicBezTo>
                    <a:lnTo>
                      <a:pt x="3603" y="3982"/>
                    </a:lnTo>
                    <a:lnTo>
                      <a:pt x="3581" y="4004"/>
                    </a:lnTo>
                    <a:cubicBezTo>
                      <a:pt x="3574" y="4026"/>
                      <a:pt x="3586" y="4081"/>
                      <a:pt x="3616" y="4081"/>
                    </a:cubicBezTo>
                    <a:cubicBezTo>
                      <a:pt x="3622" y="4081"/>
                      <a:pt x="3628" y="4079"/>
                      <a:pt x="3635" y="4075"/>
                    </a:cubicBezTo>
                    <a:cubicBezTo>
                      <a:pt x="3662" y="4048"/>
                      <a:pt x="3688" y="4013"/>
                      <a:pt x="3706" y="3977"/>
                    </a:cubicBezTo>
                    <a:cubicBezTo>
                      <a:pt x="3724" y="3950"/>
                      <a:pt x="3733" y="3915"/>
                      <a:pt x="3715" y="3888"/>
                    </a:cubicBezTo>
                    <a:cubicBezTo>
                      <a:pt x="3698" y="3845"/>
                      <a:pt x="3773" y="3835"/>
                      <a:pt x="3720" y="3794"/>
                    </a:cubicBezTo>
                    <a:lnTo>
                      <a:pt x="3720" y="3794"/>
                    </a:lnTo>
                    <a:cubicBezTo>
                      <a:pt x="3730" y="3800"/>
                      <a:pt x="3740" y="3803"/>
                      <a:pt x="3751" y="3803"/>
                    </a:cubicBezTo>
                    <a:cubicBezTo>
                      <a:pt x="3797" y="3803"/>
                      <a:pt x="3847" y="3749"/>
                      <a:pt x="3875" y="3728"/>
                    </a:cubicBezTo>
                    <a:cubicBezTo>
                      <a:pt x="3893" y="3719"/>
                      <a:pt x="3911" y="3692"/>
                      <a:pt x="3938" y="3692"/>
                    </a:cubicBezTo>
                    <a:cubicBezTo>
                      <a:pt x="3947" y="3705"/>
                      <a:pt x="3960" y="3712"/>
                      <a:pt x="3973" y="3712"/>
                    </a:cubicBezTo>
                    <a:cubicBezTo>
                      <a:pt x="3987" y="3712"/>
                      <a:pt x="4000" y="3705"/>
                      <a:pt x="4009" y="3692"/>
                    </a:cubicBezTo>
                    <a:lnTo>
                      <a:pt x="3964" y="3656"/>
                    </a:lnTo>
                    <a:cubicBezTo>
                      <a:pt x="3991" y="3621"/>
                      <a:pt x="4036" y="3656"/>
                      <a:pt x="4054" y="3612"/>
                    </a:cubicBezTo>
                    <a:cubicBezTo>
                      <a:pt x="4062" y="3576"/>
                      <a:pt x="4071" y="3541"/>
                      <a:pt x="4062" y="3496"/>
                    </a:cubicBezTo>
                    <a:cubicBezTo>
                      <a:pt x="4054" y="3487"/>
                      <a:pt x="4036" y="3487"/>
                      <a:pt x="4062" y="3469"/>
                    </a:cubicBezTo>
                    <a:cubicBezTo>
                      <a:pt x="4071" y="3460"/>
                      <a:pt x="4080" y="3443"/>
                      <a:pt x="4098" y="3434"/>
                    </a:cubicBezTo>
                    <a:cubicBezTo>
                      <a:pt x="4134" y="3425"/>
                      <a:pt x="4187" y="3416"/>
                      <a:pt x="4187" y="3371"/>
                    </a:cubicBezTo>
                    <a:cubicBezTo>
                      <a:pt x="4187" y="3327"/>
                      <a:pt x="4214" y="3282"/>
                      <a:pt x="4250" y="3256"/>
                    </a:cubicBezTo>
                    <a:cubicBezTo>
                      <a:pt x="4252" y="3254"/>
                      <a:pt x="4256" y="3254"/>
                      <a:pt x="4261" y="3254"/>
                    </a:cubicBezTo>
                    <a:cubicBezTo>
                      <a:pt x="4275" y="3254"/>
                      <a:pt x="4296" y="3259"/>
                      <a:pt x="4311" y="3259"/>
                    </a:cubicBezTo>
                    <a:cubicBezTo>
                      <a:pt x="4322" y="3259"/>
                      <a:pt x="4330" y="3256"/>
                      <a:pt x="4330" y="3247"/>
                    </a:cubicBezTo>
                    <a:cubicBezTo>
                      <a:pt x="4330" y="3184"/>
                      <a:pt x="4232" y="3211"/>
                      <a:pt x="4285" y="3158"/>
                    </a:cubicBezTo>
                    <a:cubicBezTo>
                      <a:pt x="4293" y="3147"/>
                      <a:pt x="4300" y="3142"/>
                      <a:pt x="4307" y="3142"/>
                    </a:cubicBezTo>
                    <a:cubicBezTo>
                      <a:pt x="4334" y="3142"/>
                      <a:pt x="4355" y="3205"/>
                      <a:pt x="4381" y="3205"/>
                    </a:cubicBezTo>
                    <a:cubicBezTo>
                      <a:pt x="4388" y="3205"/>
                      <a:pt x="4394" y="3201"/>
                      <a:pt x="4401" y="3193"/>
                    </a:cubicBezTo>
                    <a:cubicBezTo>
                      <a:pt x="4428" y="3158"/>
                      <a:pt x="4374" y="3158"/>
                      <a:pt x="4383" y="3131"/>
                    </a:cubicBezTo>
                    <a:cubicBezTo>
                      <a:pt x="4392" y="3095"/>
                      <a:pt x="4454" y="3051"/>
                      <a:pt x="4490" y="3024"/>
                    </a:cubicBezTo>
                    <a:cubicBezTo>
                      <a:pt x="4579" y="2971"/>
                      <a:pt x="4659" y="2908"/>
                      <a:pt x="4739" y="2828"/>
                    </a:cubicBezTo>
                    <a:cubicBezTo>
                      <a:pt x="4748" y="2801"/>
                      <a:pt x="4739" y="2775"/>
                      <a:pt x="4739" y="2748"/>
                    </a:cubicBezTo>
                    <a:cubicBezTo>
                      <a:pt x="4739" y="2724"/>
                      <a:pt x="4741" y="2716"/>
                      <a:pt x="4745" y="2716"/>
                    </a:cubicBezTo>
                    <a:cubicBezTo>
                      <a:pt x="4751" y="2716"/>
                      <a:pt x="4763" y="2748"/>
                      <a:pt x="4775" y="2748"/>
                    </a:cubicBezTo>
                    <a:cubicBezTo>
                      <a:pt x="4802" y="2748"/>
                      <a:pt x="4828" y="2677"/>
                      <a:pt x="4828" y="2659"/>
                    </a:cubicBezTo>
                    <a:cubicBezTo>
                      <a:pt x="4814" y="2619"/>
                      <a:pt x="4815" y="2607"/>
                      <a:pt x="4827" y="2607"/>
                    </a:cubicBezTo>
                    <a:cubicBezTo>
                      <a:pt x="4837" y="2607"/>
                      <a:pt x="4853" y="2615"/>
                      <a:pt x="4873" y="2623"/>
                    </a:cubicBezTo>
                    <a:cubicBezTo>
                      <a:pt x="4882" y="2623"/>
                      <a:pt x="4833" y="2525"/>
                      <a:pt x="4821" y="2525"/>
                    </a:cubicBezTo>
                    <a:cubicBezTo>
                      <a:pt x="4821" y="2525"/>
                      <a:pt x="4821" y="2525"/>
                      <a:pt x="4821" y="2525"/>
                    </a:cubicBezTo>
                    <a:lnTo>
                      <a:pt x="4821" y="2525"/>
                    </a:lnTo>
                    <a:cubicBezTo>
                      <a:pt x="4822" y="2524"/>
                      <a:pt x="4824" y="2524"/>
                      <a:pt x="4826" y="2524"/>
                    </a:cubicBezTo>
                    <a:cubicBezTo>
                      <a:pt x="4847" y="2524"/>
                      <a:pt x="4883" y="2553"/>
                      <a:pt x="4891" y="2561"/>
                    </a:cubicBezTo>
                    <a:cubicBezTo>
                      <a:pt x="4894" y="2562"/>
                      <a:pt x="4897" y="2562"/>
                      <a:pt x="4900" y="2562"/>
                    </a:cubicBezTo>
                    <a:cubicBezTo>
                      <a:pt x="4928" y="2562"/>
                      <a:pt x="4936" y="2524"/>
                      <a:pt x="4944" y="2507"/>
                    </a:cubicBezTo>
                    <a:cubicBezTo>
                      <a:pt x="4944" y="2486"/>
                      <a:pt x="4982" y="2417"/>
                      <a:pt x="5012" y="2417"/>
                    </a:cubicBezTo>
                    <a:cubicBezTo>
                      <a:pt x="5020" y="2417"/>
                      <a:pt x="5027" y="2422"/>
                      <a:pt x="5033" y="2436"/>
                    </a:cubicBezTo>
                    <a:cubicBezTo>
                      <a:pt x="5039" y="2448"/>
                      <a:pt x="5044" y="2453"/>
                      <a:pt x="5049" y="2453"/>
                    </a:cubicBezTo>
                    <a:cubicBezTo>
                      <a:pt x="5070" y="2453"/>
                      <a:pt x="5089" y="2369"/>
                      <a:pt x="5096" y="2347"/>
                    </a:cubicBezTo>
                    <a:cubicBezTo>
                      <a:pt x="5101" y="2340"/>
                      <a:pt x="5109" y="2337"/>
                      <a:pt x="5117" y="2337"/>
                    </a:cubicBezTo>
                    <a:cubicBezTo>
                      <a:pt x="5149" y="2337"/>
                      <a:pt x="5194" y="2375"/>
                      <a:pt x="5217" y="2375"/>
                    </a:cubicBezTo>
                    <a:cubicBezTo>
                      <a:pt x="5226" y="2375"/>
                      <a:pt x="5232" y="2367"/>
                      <a:pt x="5229" y="2347"/>
                    </a:cubicBezTo>
                    <a:cubicBezTo>
                      <a:pt x="5177" y="2310"/>
                      <a:pt x="5113" y="2291"/>
                      <a:pt x="5047" y="2291"/>
                    </a:cubicBezTo>
                    <a:close/>
                    <a:moveTo>
                      <a:pt x="3349" y="4288"/>
                    </a:moveTo>
                    <a:cubicBezTo>
                      <a:pt x="3368" y="4288"/>
                      <a:pt x="3390" y="4313"/>
                      <a:pt x="3377" y="4333"/>
                    </a:cubicBezTo>
                    <a:cubicBezTo>
                      <a:pt x="3368" y="4336"/>
                      <a:pt x="3358" y="4338"/>
                      <a:pt x="3349" y="4338"/>
                    </a:cubicBezTo>
                    <a:cubicBezTo>
                      <a:pt x="3329" y="4338"/>
                      <a:pt x="3314" y="4328"/>
                      <a:pt x="3332" y="4298"/>
                    </a:cubicBezTo>
                    <a:cubicBezTo>
                      <a:pt x="3337" y="4291"/>
                      <a:pt x="3343" y="4288"/>
                      <a:pt x="3349" y="4288"/>
                    </a:cubicBezTo>
                    <a:close/>
                    <a:moveTo>
                      <a:pt x="2835" y="5089"/>
                    </a:moveTo>
                    <a:cubicBezTo>
                      <a:pt x="2874" y="5089"/>
                      <a:pt x="2944" y="5129"/>
                      <a:pt x="2887" y="5162"/>
                    </a:cubicBezTo>
                    <a:cubicBezTo>
                      <a:pt x="2860" y="5162"/>
                      <a:pt x="2842" y="5162"/>
                      <a:pt x="2824" y="5144"/>
                    </a:cubicBezTo>
                    <a:cubicBezTo>
                      <a:pt x="2789" y="5126"/>
                      <a:pt x="2789" y="5090"/>
                      <a:pt x="2824" y="5090"/>
                    </a:cubicBezTo>
                    <a:cubicBezTo>
                      <a:pt x="2827" y="5090"/>
                      <a:pt x="2831" y="5089"/>
                      <a:pt x="2835" y="5089"/>
                    </a:cubicBezTo>
                    <a:close/>
                    <a:moveTo>
                      <a:pt x="5878" y="5227"/>
                    </a:moveTo>
                    <a:cubicBezTo>
                      <a:pt x="5849" y="5227"/>
                      <a:pt x="5862" y="5280"/>
                      <a:pt x="5886" y="5280"/>
                    </a:cubicBezTo>
                    <a:cubicBezTo>
                      <a:pt x="5893" y="5280"/>
                      <a:pt x="5899" y="5277"/>
                      <a:pt x="5906" y="5269"/>
                    </a:cubicBezTo>
                    <a:cubicBezTo>
                      <a:pt x="5906" y="5269"/>
                      <a:pt x="5915" y="5260"/>
                      <a:pt x="5915" y="5251"/>
                    </a:cubicBezTo>
                    <a:lnTo>
                      <a:pt x="5924" y="5251"/>
                    </a:lnTo>
                    <a:cubicBezTo>
                      <a:pt x="5903" y="5233"/>
                      <a:pt x="5888" y="5227"/>
                      <a:pt x="5878" y="5227"/>
                    </a:cubicBezTo>
                    <a:close/>
                    <a:moveTo>
                      <a:pt x="2565" y="5562"/>
                    </a:moveTo>
                    <a:lnTo>
                      <a:pt x="2565" y="5562"/>
                    </a:lnTo>
                    <a:cubicBezTo>
                      <a:pt x="2565" y="5562"/>
                      <a:pt x="2566" y="5562"/>
                      <a:pt x="2568" y="5563"/>
                    </a:cubicBezTo>
                    <a:lnTo>
                      <a:pt x="2568" y="5563"/>
                    </a:lnTo>
                    <a:cubicBezTo>
                      <a:pt x="2567" y="5563"/>
                      <a:pt x="2567" y="5563"/>
                      <a:pt x="2566" y="5563"/>
                    </a:cubicBezTo>
                    <a:cubicBezTo>
                      <a:pt x="2565" y="5562"/>
                      <a:pt x="2565" y="5562"/>
                      <a:pt x="2565" y="5562"/>
                    </a:cubicBezTo>
                    <a:close/>
                    <a:moveTo>
                      <a:pt x="2557" y="5705"/>
                    </a:moveTo>
                    <a:lnTo>
                      <a:pt x="2557" y="5705"/>
                    </a:lnTo>
                    <a:cubicBezTo>
                      <a:pt x="2557" y="5705"/>
                      <a:pt x="2557" y="5706"/>
                      <a:pt x="2557" y="5706"/>
                    </a:cubicBezTo>
                    <a:lnTo>
                      <a:pt x="2557" y="5706"/>
                    </a:lnTo>
                    <a:cubicBezTo>
                      <a:pt x="2557" y="5706"/>
                      <a:pt x="2557" y="5705"/>
                      <a:pt x="2557" y="5705"/>
                    </a:cubicBezTo>
                    <a:close/>
                    <a:moveTo>
                      <a:pt x="5274" y="5678"/>
                    </a:moveTo>
                    <a:cubicBezTo>
                      <a:pt x="5292" y="5678"/>
                      <a:pt x="5318" y="5687"/>
                      <a:pt x="5336" y="5696"/>
                    </a:cubicBezTo>
                    <a:cubicBezTo>
                      <a:pt x="5327" y="5715"/>
                      <a:pt x="5315" y="5724"/>
                      <a:pt x="5300" y="5724"/>
                    </a:cubicBezTo>
                    <a:cubicBezTo>
                      <a:pt x="5287" y="5724"/>
                      <a:pt x="5273" y="5717"/>
                      <a:pt x="5256" y="5705"/>
                    </a:cubicBezTo>
                    <a:lnTo>
                      <a:pt x="5274" y="5678"/>
                    </a:lnTo>
                    <a:close/>
                    <a:moveTo>
                      <a:pt x="2441" y="5821"/>
                    </a:moveTo>
                    <a:lnTo>
                      <a:pt x="2424" y="5848"/>
                    </a:lnTo>
                    <a:lnTo>
                      <a:pt x="2441" y="5883"/>
                    </a:lnTo>
                    <a:cubicBezTo>
                      <a:pt x="2486" y="5874"/>
                      <a:pt x="2495" y="5856"/>
                      <a:pt x="2441" y="5821"/>
                    </a:cubicBezTo>
                    <a:close/>
                    <a:moveTo>
                      <a:pt x="1978" y="6462"/>
                    </a:moveTo>
                    <a:lnTo>
                      <a:pt x="2049" y="6507"/>
                    </a:lnTo>
                    <a:cubicBezTo>
                      <a:pt x="2043" y="6509"/>
                      <a:pt x="2035" y="6510"/>
                      <a:pt x="2026" y="6510"/>
                    </a:cubicBezTo>
                    <a:cubicBezTo>
                      <a:pt x="1996" y="6510"/>
                      <a:pt x="1957" y="6497"/>
                      <a:pt x="1978" y="6462"/>
                    </a:cubicBezTo>
                    <a:close/>
                    <a:moveTo>
                      <a:pt x="1702" y="6676"/>
                    </a:moveTo>
                    <a:cubicBezTo>
                      <a:pt x="1703" y="6677"/>
                      <a:pt x="1704" y="6678"/>
                      <a:pt x="1705" y="6678"/>
                    </a:cubicBezTo>
                    <a:lnTo>
                      <a:pt x="1705" y="6678"/>
                    </a:lnTo>
                    <a:cubicBezTo>
                      <a:pt x="1704" y="6678"/>
                      <a:pt x="1703" y="6677"/>
                      <a:pt x="1702" y="6676"/>
                    </a:cubicBezTo>
                    <a:close/>
                    <a:moveTo>
                      <a:pt x="1625" y="7205"/>
                    </a:moveTo>
                    <a:cubicBezTo>
                      <a:pt x="1623" y="7207"/>
                      <a:pt x="1621" y="7209"/>
                      <a:pt x="1620" y="7211"/>
                    </a:cubicBezTo>
                    <a:lnTo>
                      <a:pt x="1620" y="7211"/>
                    </a:lnTo>
                    <a:cubicBezTo>
                      <a:pt x="1620" y="7211"/>
                      <a:pt x="1621" y="7211"/>
                      <a:pt x="1622" y="7210"/>
                    </a:cubicBezTo>
                    <a:cubicBezTo>
                      <a:pt x="1623" y="7208"/>
                      <a:pt x="1624" y="7207"/>
                      <a:pt x="1625" y="7205"/>
                    </a:cubicBezTo>
                    <a:close/>
                    <a:moveTo>
                      <a:pt x="4374" y="7184"/>
                    </a:moveTo>
                    <a:cubicBezTo>
                      <a:pt x="4383" y="7210"/>
                      <a:pt x="4392" y="7228"/>
                      <a:pt x="4374" y="7246"/>
                    </a:cubicBezTo>
                    <a:cubicBezTo>
                      <a:pt x="4356" y="7228"/>
                      <a:pt x="4321" y="7210"/>
                      <a:pt x="4339" y="7193"/>
                    </a:cubicBezTo>
                    <a:lnTo>
                      <a:pt x="4374" y="7184"/>
                    </a:lnTo>
                    <a:close/>
                    <a:moveTo>
                      <a:pt x="4160" y="7326"/>
                    </a:moveTo>
                    <a:lnTo>
                      <a:pt x="4164" y="7328"/>
                    </a:lnTo>
                    <a:lnTo>
                      <a:pt x="4164" y="7328"/>
                    </a:lnTo>
                    <a:cubicBezTo>
                      <a:pt x="4163" y="7327"/>
                      <a:pt x="4162" y="7327"/>
                      <a:pt x="4160" y="7326"/>
                    </a:cubicBezTo>
                    <a:close/>
                    <a:moveTo>
                      <a:pt x="1405" y="7459"/>
                    </a:moveTo>
                    <a:cubicBezTo>
                      <a:pt x="1425" y="7459"/>
                      <a:pt x="1447" y="7486"/>
                      <a:pt x="1435" y="7504"/>
                    </a:cubicBezTo>
                    <a:cubicBezTo>
                      <a:pt x="1425" y="7525"/>
                      <a:pt x="1411" y="7533"/>
                      <a:pt x="1398" y="7533"/>
                    </a:cubicBezTo>
                    <a:cubicBezTo>
                      <a:pt x="1379" y="7533"/>
                      <a:pt x="1365" y="7511"/>
                      <a:pt x="1381" y="7478"/>
                    </a:cubicBezTo>
                    <a:cubicBezTo>
                      <a:pt x="1387" y="7464"/>
                      <a:pt x="1396" y="7459"/>
                      <a:pt x="1405" y="7459"/>
                    </a:cubicBezTo>
                    <a:close/>
                    <a:moveTo>
                      <a:pt x="1239" y="7878"/>
                    </a:moveTo>
                    <a:lnTo>
                      <a:pt x="1239" y="7878"/>
                    </a:lnTo>
                    <a:cubicBezTo>
                      <a:pt x="1240" y="7879"/>
                      <a:pt x="1240" y="7879"/>
                      <a:pt x="1241" y="7880"/>
                    </a:cubicBezTo>
                    <a:lnTo>
                      <a:pt x="1241" y="7880"/>
                    </a:lnTo>
                    <a:cubicBezTo>
                      <a:pt x="1240" y="7879"/>
                      <a:pt x="1240" y="7879"/>
                      <a:pt x="1239" y="7878"/>
                    </a:cubicBezTo>
                    <a:close/>
                    <a:moveTo>
                      <a:pt x="1069" y="8439"/>
                    </a:moveTo>
                    <a:lnTo>
                      <a:pt x="1069" y="8439"/>
                    </a:lnTo>
                    <a:cubicBezTo>
                      <a:pt x="1069" y="8439"/>
                      <a:pt x="1070" y="8439"/>
                      <a:pt x="1070" y="8440"/>
                    </a:cubicBezTo>
                    <a:cubicBezTo>
                      <a:pt x="1070" y="8439"/>
                      <a:pt x="1070" y="8439"/>
                      <a:pt x="1069" y="8439"/>
                    </a:cubicBezTo>
                    <a:close/>
                    <a:moveTo>
                      <a:pt x="906" y="8667"/>
                    </a:moveTo>
                    <a:cubicBezTo>
                      <a:pt x="896" y="8667"/>
                      <a:pt x="887" y="8671"/>
                      <a:pt x="883" y="8680"/>
                    </a:cubicBezTo>
                    <a:lnTo>
                      <a:pt x="900" y="8716"/>
                    </a:lnTo>
                    <a:cubicBezTo>
                      <a:pt x="959" y="8696"/>
                      <a:pt x="932" y="8667"/>
                      <a:pt x="906" y="8667"/>
                    </a:cubicBezTo>
                    <a:close/>
                    <a:moveTo>
                      <a:pt x="747" y="9079"/>
                    </a:moveTo>
                    <a:lnTo>
                      <a:pt x="747" y="9079"/>
                    </a:lnTo>
                    <a:cubicBezTo>
                      <a:pt x="748" y="9080"/>
                      <a:pt x="748" y="9080"/>
                      <a:pt x="749" y="9081"/>
                    </a:cubicBezTo>
                    <a:cubicBezTo>
                      <a:pt x="749" y="9080"/>
                      <a:pt x="748" y="9080"/>
                      <a:pt x="747" y="9079"/>
                    </a:cubicBezTo>
                    <a:close/>
                    <a:moveTo>
                      <a:pt x="2495" y="10657"/>
                    </a:moveTo>
                    <a:cubicBezTo>
                      <a:pt x="2495" y="10658"/>
                      <a:pt x="2495" y="10658"/>
                      <a:pt x="2496" y="10659"/>
                    </a:cubicBezTo>
                    <a:lnTo>
                      <a:pt x="2496" y="10659"/>
                    </a:lnTo>
                    <a:cubicBezTo>
                      <a:pt x="2495" y="10658"/>
                      <a:pt x="2495" y="10658"/>
                      <a:pt x="2495" y="10657"/>
                    </a:cubicBezTo>
                    <a:close/>
                    <a:moveTo>
                      <a:pt x="2557" y="10729"/>
                    </a:moveTo>
                    <a:cubicBezTo>
                      <a:pt x="2563" y="10729"/>
                      <a:pt x="2569" y="10734"/>
                      <a:pt x="2575" y="10746"/>
                    </a:cubicBezTo>
                    <a:lnTo>
                      <a:pt x="2584" y="10746"/>
                    </a:lnTo>
                    <a:cubicBezTo>
                      <a:pt x="2602" y="10773"/>
                      <a:pt x="2584" y="10791"/>
                      <a:pt x="2575" y="10809"/>
                    </a:cubicBezTo>
                    <a:cubicBezTo>
                      <a:pt x="2548" y="10800"/>
                      <a:pt x="2513" y="10791"/>
                      <a:pt x="2530" y="10764"/>
                    </a:cubicBezTo>
                    <a:cubicBezTo>
                      <a:pt x="2536" y="10747"/>
                      <a:pt x="2546" y="10729"/>
                      <a:pt x="2557" y="10729"/>
                    </a:cubicBezTo>
                    <a:close/>
                    <a:moveTo>
                      <a:pt x="2617" y="11058"/>
                    </a:moveTo>
                    <a:cubicBezTo>
                      <a:pt x="2572" y="11058"/>
                      <a:pt x="2594" y="11114"/>
                      <a:pt x="2617" y="11114"/>
                    </a:cubicBezTo>
                    <a:cubicBezTo>
                      <a:pt x="2624" y="11114"/>
                      <a:pt x="2632" y="11109"/>
                      <a:pt x="2637" y="11094"/>
                    </a:cubicBezTo>
                    <a:cubicBezTo>
                      <a:pt x="2646" y="11085"/>
                      <a:pt x="2646" y="11076"/>
                      <a:pt x="2655" y="11067"/>
                    </a:cubicBezTo>
                    <a:cubicBezTo>
                      <a:pt x="2639" y="11061"/>
                      <a:pt x="2626" y="11058"/>
                      <a:pt x="2617" y="11058"/>
                    </a:cubicBezTo>
                    <a:close/>
                    <a:moveTo>
                      <a:pt x="402" y="11112"/>
                    </a:moveTo>
                    <a:lnTo>
                      <a:pt x="402" y="11112"/>
                    </a:lnTo>
                    <a:cubicBezTo>
                      <a:pt x="402" y="11114"/>
                      <a:pt x="404" y="11117"/>
                      <a:pt x="406" y="11120"/>
                    </a:cubicBezTo>
                    <a:lnTo>
                      <a:pt x="406" y="11120"/>
                    </a:lnTo>
                    <a:cubicBezTo>
                      <a:pt x="405" y="11117"/>
                      <a:pt x="403" y="11114"/>
                      <a:pt x="402" y="11112"/>
                    </a:cubicBezTo>
                    <a:close/>
                    <a:moveTo>
                      <a:pt x="2244" y="11438"/>
                    </a:moveTo>
                    <a:cubicBezTo>
                      <a:pt x="2252" y="11438"/>
                      <a:pt x="2259" y="11444"/>
                      <a:pt x="2263" y="11459"/>
                    </a:cubicBezTo>
                    <a:lnTo>
                      <a:pt x="2272" y="11468"/>
                    </a:lnTo>
                    <a:cubicBezTo>
                      <a:pt x="2272" y="11495"/>
                      <a:pt x="2245" y="11504"/>
                      <a:pt x="2228" y="11521"/>
                    </a:cubicBezTo>
                    <a:cubicBezTo>
                      <a:pt x="2210" y="11504"/>
                      <a:pt x="2192" y="11477"/>
                      <a:pt x="2210" y="11459"/>
                    </a:cubicBezTo>
                    <a:cubicBezTo>
                      <a:pt x="2220" y="11449"/>
                      <a:pt x="2233" y="11438"/>
                      <a:pt x="2244" y="11438"/>
                    </a:cubicBezTo>
                    <a:close/>
                    <a:moveTo>
                      <a:pt x="8161" y="1"/>
                    </a:moveTo>
                    <a:cubicBezTo>
                      <a:pt x="8154" y="1"/>
                      <a:pt x="8148" y="2"/>
                      <a:pt x="8142" y="4"/>
                    </a:cubicBezTo>
                    <a:cubicBezTo>
                      <a:pt x="8133" y="4"/>
                      <a:pt x="8169" y="49"/>
                      <a:pt x="8142" y="67"/>
                    </a:cubicBezTo>
                    <a:cubicBezTo>
                      <a:pt x="8129" y="71"/>
                      <a:pt x="8115" y="73"/>
                      <a:pt x="8102" y="73"/>
                    </a:cubicBezTo>
                    <a:cubicBezTo>
                      <a:pt x="8088" y="73"/>
                      <a:pt x="8075" y="71"/>
                      <a:pt x="8062" y="67"/>
                    </a:cubicBezTo>
                    <a:cubicBezTo>
                      <a:pt x="8038" y="59"/>
                      <a:pt x="8014" y="30"/>
                      <a:pt x="7990" y="30"/>
                    </a:cubicBezTo>
                    <a:cubicBezTo>
                      <a:pt x="7987" y="30"/>
                      <a:pt x="7985" y="30"/>
                      <a:pt x="7982" y="31"/>
                    </a:cubicBezTo>
                    <a:cubicBezTo>
                      <a:pt x="7966" y="31"/>
                      <a:pt x="7957" y="87"/>
                      <a:pt x="7924" y="87"/>
                    </a:cubicBezTo>
                    <a:cubicBezTo>
                      <a:pt x="7920" y="87"/>
                      <a:pt x="7915" y="87"/>
                      <a:pt x="7910" y="85"/>
                    </a:cubicBezTo>
                    <a:cubicBezTo>
                      <a:pt x="7889" y="77"/>
                      <a:pt x="7879" y="30"/>
                      <a:pt x="7862" y="30"/>
                    </a:cubicBezTo>
                    <a:cubicBezTo>
                      <a:pt x="7858" y="30"/>
                      <a:pt x="7853" y="33"/>
                      <a:pt x="7848" y="40"/>
                    </a:cubicBezTo>
                    <a:cubicBezTo>
                      <a:pt x="7821" y="76"/>
                      <a:pt x="7830" y="138"/>
                      <a:pt x="7777" y="147"/>
                    </a:cubicBezTo>
                    <a:lnTo>
                      <a:pt x="7768" y="111"/>
                    </a:lnTo>
                    <a:cubicBezTo>
                      <a:pt x="7762" y="105"/>
                      <a:pt x="7764" y="100"/>
                      <a:pt x="7768" y="94"/>
                    </a:cubicBezTo>
                    <a:lnTo>
                      <a:pt x="7768" y="94"/>
                    </a:lnTo>
                    <a:cubicBezTo>
                      <a:pt x="7746" y="107"/>
                      <a:pt x="7694" y="132"/>
                      <a:pt x="7688" y="138"/>
                    </a:cubicBezTo>
                    <a:cubicBezTo>
                      <a:pt x="7680" y="140"/>
                      <a:pt x="7672" y="141"/>
                      <a:pt x="7666" y="141"/>
                    </a:cubicBezTo>
                    <a:cubicBezTo>
                      <a:pt x="7654" y="141"/>
                      <a:pt x="7644" y="139"/>
                      <a:pt x="7635" y="139"/>
                    </a:cubicBezTo>
                    <a:cubicBezTo>
                      <a:pt x="7626" y="139"/>
                      <a:pt x="7617" y="140"/>
                      <a:pt x="7608" y="147"/>
                    </a:cubicBezTo>
                    <a:cubicBezTo>
                      <a:pt x="7581" y="165"/>
                      <a:pt x="7581" y="183"/>
                      <a:pt x="7554" y="200"/>
                    </a:cubicBezTo>
                    <a:cubicBezTo>
                      <a:pt x="7527" y="209"/>
                      <a:pt x="7501" y="218"/>
                      <a:pt x="7465" y="218"/>
                    </a:cubicBezTo>
                    <a:cubicBezTo>
                      <a:pt x="7412" y="218"/>
                      <a:pt x="7429" y="281"/>
                      <a:pt x="7394" y="307"/>
                    </a:cubicBezTo>
                    <a:cubicBezTo>
                      <a:pt x="7387" y="310"/>
                      <a:pt x="7381" y="312"/>
                      <a:pt x="7374" y="312"/>
                    </a:cubicBezTo>
                    <a:cubicBezTo>
                      <a:pt x="7352" y="312"/>
                      <a:pt x="7328" y="299"/>
                      <a:pt x="7305" y="299"/>
                    </a:cubicBezTo>
                    <a:cubicBezTo>
                      <a:pt x="7296" y="299"/>
                      <a:pt x="7287" y="301"/>
                      <a:pt x="7278" y="307"/>
                    </a:cubicBezTo>
                    <a:cubicBezTo>
                      <a:pt x="7251" y="325"/>
                      <a:pt x="7269" y="370"/>
                      <a:pt x="7251" y="396"/>
                    </a:cubicBezTo>
                    <a:cubicBezTo>
                      <a:pt x="7248" y="400"/>
                      <a:pt x="7245" y="402"/>
                      <a:pt x="7241" y="402"/>
                    </a:cubicBezTo>
                    <a:cubicBezTo>
                      <a:pt x="7218" y="402"/>
                      <a:pt x="7177" y="348"/>
                      <a:pt x="7162" y="325"/>
                    </a:cubicBezTo>
                    <a:cubicBezTo>
                      <a:pt x="7162" y="361"/>
                      <a:pt x="7153" y="396"/>
                      <a:pt x="7162" y="432"/>
                    </a:cubicBezTo>
                    <a:cubicBezTo>
                      <a:pt x="7166" y="467"/>
                      <a:pt x="7161" y="480"/>
                      <a:pt x="7152" y="480"/>
                    </a:cubicBezTo>
                    <a:cubicBezTo>
                      <a:pt x="7140" y="480"/>
                      <a:pt x="7121" y="456"/>
                      <a:pt x="7105" y="432"/>
                    </a:cubicBezTo>
                    <a:lnTo>
                      <a:pt x="7105" y="432"/>
                    </a:lnTo>
                    <a:cubicBezTo>
                      <a:pt x="7134" y="487"/>
                      <a:pt x="7030" y="505"/>
                      <a:pt x="7055" y="548"/>
                    </a:cubicBezTo>
                    <a:cubicBezTo>
                      <a:pt x="7042" y="543"/>
                      <a:pt x="7026" y="541"/>
                      <a:pt x="7010" y="541"/>
                    </a:cubicBezTo>
                    <a:cubicBezTo>
                      <a:pt x="6993" y="541"/>
                      <a:pt x="6975" y="543"/>
                      <a:pt x="6957" y="548"/>
                    </a:cubicBezTo>
                    <a:cubicBezTo>
                      <a:pt x="6975" y="574"/>
                      <a:pt x="6957" y="583"/>
                      <a:pt x="6939" y="601"/>
                    </a:cubicBezTo>
                    <a:cubicBezTo>
                      <a:pt x="6913" y="619"/>
                      <a:pt x="6913" y="672"/>
                      <a:pt x="6886" y="699"/>
                    </a:cubicBezTo>
                    <a:cubicBezTo>
                      <a:pt x="6880" y="699"/>
                      <a:pt x="6819" y="671"/>
                      <a:pt x="6781" y="671"/>
                    </a:cubicBezTo>
                    <a:cubicBezTo>
                      <a:pt x="6762" y="671"/>
                      <a:pt x="6749" y="678"/>
                      <a:pt x="6752" y="699"/>
                    </a:cubicBezTo>
                    <a:cubicBezTo>
                      <a:pt x="6752" y="717"/>
                      <a:pt x="6868" y="779"/>
                      <a:pt x="6806" y="779"/>
                    </a:cubicBezTo>
                    <a:cubicBezTo>
                      <a:pt x="6790" y="779"/>
                      <a:pt x="6778" y="776"/>
                      <a:pt x="6768" y="776"/>
                    </a:cubicBezTo>
                    <a:cubicBezTo>
                      <a:pt x="6756" y="776"/>
                      <a:pt x="6748" y="781"/>
                      <a:pt x="6744" y="806"/>
                    </a:cubicBezTo>
                    <a:cubicBezTo>
                      <a:pt x="6744" y="806"/>
                      <a:pt x="6761" y="860"/>
                      <a:pt x="6752" y="860"/>
                    </a:cubicBezTo>
                    <a:cubicBezTo>
                      <a:pt x="6726" y="842"/>
                      <a:pt x="6717" y="762"/>
                      <a:pt x="6699" y="762"/>
                    </a:cubicBezTo>
                    <a:cubicBezTo>
                      <a:pt x="6697" y="761"/>
                      <a:pt x="6694" y="760"/>
                      <a:pt x="6693" y="760"/>
                    </a:cubicBezTo>
                    <a:cubicBezTo>
                      <a:pt x="6675" y="760"/>
                      <a:pt x="6690" y="797"/>
                      <a:pt x="6690" y="797"/>
                    </a:cubicBezTo>
                    <a:cubicBezTo>
                      <a:pt x="6690" y="823"/>
                      <a:pt x="6682" y="824"/>
                      <a:pt x="6658" y="839"/>
                    </a:cubicBezTo>
                    <a:lnTo>
                      <a:pt x="6658" y="839"/>
                    </a:lnTo>
                    <a:cubicBezTo>
                      <a:pt x="6669" y="830"/>
                      <a:pt x="6653" y="813"/>
                      <a:pt x="6637" y="797"/>
                    </a:cubicBezTo>
                    <a:lnTo>
                      <a:pt x="6637" y="797"/>
                    </a:lnTo>
                    <a:cubicBezTo>
                      <a:pt x="6654" y="824"/>
                      <a:pt x="6619" y="824"/>
                      <a:pt x="6610" y="842"/>
                    </a:cubicBezTo>
                    <a:cubicBezTo>
                      <a:pt x="6592" y="860"/>
                      <a:pt x="6619" y="860"/>
                      <a:pt x="6619" y="868"/>
                    </a:cubicBezTo>
                    <a:cubicBezTo>
                      <a:pt x="6606" y="887"/>
                      <a:pt x="6585" y="906"/>
                      <a:pt x="6567" y="906"/>
                    </a:cubicBezTo>
                    <a:cubicBezTo>
                      <a:pt x="6560" y="906"/>
                      <a:pt x="6553" y="903"/>
                      <a:pt x="6548" y="895"/>
                    </a:cubicBezTo>
                    <a:cubicBezTo>
                      <a:pt x="6541" y="889"/>
                      <a:pt x="6532" y="886"/>
                      <a:pt x="6522" y="886"/>
                    </a:cubicBezTo>
                    <a:cubicBezTo>
                      <a:pt x="6492" y="886"/>
                      <a:pt x="6456" y="913"/>
                      <a:pt x="6476" y="940"/>
                    </a:cubicBezTo>
                    <a:cubicBezTo>
                      <a:pt x="6467" y="957"/>
                      <a:pt x="6405" y="975"/>
                      <a:pt x="6432" y="1011"/>
                    </a:cubicBezTo>
                    <a:cubicBezTo>
                      <a:pt x="6369" y="1020"/>
                      <a:pt x="6191" y="1020"/>
                      <a:pt x="6227" y="1136"/>
                    </a:cubicBezTo>
                    <a:cubicBezTo>
                      <a:pt x="6201" y="1101"/>
                      <a:pt x="6185" y="1088"/>
                      <a:pt x="6176" y="1088"/>
                    </a:cubicBezTo>
                    <a:cubicBezTo>
                      <a:pt x="6145" y="1088"/>
                      <a:pt x="6188" y="1234"/>
                      <a:pt x="6158" y="1234"/>
                    </a:cubicBezTo>
                    <a:cubicBezTo>
                      <a:pt x="6157" y="1234"/>
                      <a:pt x="6156" y="1234"/>
                      <a:pt x="6156" y="1234"/>
                    </a:cubicBezTo>
                    <a:cubicBezTo>
                      <a:pt x="6131" y="1229"/>
                      <a:pt x="6106" y="1215"/>
                      <a:pt x="6087" y="1215"/>
                    </a:cubicBezTo>
                    <a:cubicBezTo>
                      <a:pt x="6073" y="1215"/>
                      <a:pt x="6062" y="1224"/>
                      <a:pt x="6058" y="1251"/>
                    </a:cubicBezTo>
                    <a:cubicBezTo>
                      <a:pt x="6058" y="1296"/>
                      <a:pt x="6067" y="1341"/>
                      <a:pt x="6084" y="1385"/>
                    </a:cubicBezTo>
                    <a:cubicBezTo>
                      <a:pt x="6054" y="1373"/>
                      <a:pt x="6044" y="1344"/>
                      <a:pt x="6024" y="1344"/>
                    </a:cubicBezTo>
                    <a:cubicBezTo>
                      <a:pt x="6015" y="1344"/>
                      <a:pt x="6003" y="1350"/>
                      <a:pt x="5986" y="1367"/>
                    </a:cubicBezTo>
                    <a:cubicBezTo>
                      <a:pt x="5969" y="1394"/>
                      <a:pt x="6022" y="1412"/>
                      <a:pt x="5986" y="1438"/>
                    </a:cubicBezTo>
                    <a:cubicBezTo>
                      <a:pt x="5969" y="1421"/>
                      <a:pt x="5942" y="1367"/>
                      <a:pt x="5906" y="1367"/>
                    </a:cubicBezTo>
                    <a:cubicBezTo>
                      <a:pt x="5880" y="1367"/>
                      <a:pt x="5853" y="1403"/>
                      <a:pt x="5871" y="1421"/>
                    </a:cubicBezTo>
                    <a:cubicBezTo>
                      <a:pt x="5897" y="1447"/>
                      <a:pt x="5826" y="1501"/>
                      <a:pt x="5817" y="1510"/>
                    </a:cubicBezTo>
                    <a:cubicBezTo>
                      <a:pt x="5809" y="1518"/>
                      <a:pt x="5761" y="1566"/>
                      <a:pt x="5725" y="1566"/>
                    </a:cubicBezTo>
                    <a:cubicBezTo>
                      <a:pt x="5720" y="1566"/>
                      <a:pt x="5715" y="1565"/>
                      <a:pt x="5710" y="1563"/>
                    </a:cubicBezTo>
                    <a:cubicBezTo>
                      <a:pt x="5700" y="1557"/>
                      <a:pt x="5687" y="1553"/>
                      <a:pt x="5673" y="1553"/>
                    </a:cubicBezTo>
                    <a:cubicBezTo>
                      <a:pt x="5649" y="1553"/>
                      <a:pt x="5624" y="1565"/>
                      <a:pt x="5612" y="1599"/>
                    </a:cubicBezTo>
                    <a:cubicBezTo>
                      <a:pt x="5603" y="1626"/>
                      <a:pt x="5621" y="1652"/>
                      <a:pt x="5612" y="1679"/>
                    </a:cubicBezTo>
                    <a:cubicBezTo>
                      <a:pt x="5586" y="1697"/>
                      <a:pt x="5559" y="1715"/>
                      <a:pt x="5532" y="1724"/>
                    </a:cubicBezTo>
                    <a:cubicBezTo>
                      <a:pt x="5523" y="1724"/>
                      <a:pt x="5425" y="1786"/>
                      <a:pt x="5443" y="1795"/>
                    </a:cubicBezTo>
                    <a:cubicBezTo>
                      <a:pt x="5514" y="1821"/>
                      <a:pt x="5399" y="1866"/>
                      <a:pt x="5363" y="1884"/>
                    </a:cubicBezTo>
                    <a:cubicBezTo>
                      <a:pt x="5345" y="1902"/>
                      <a:pt x="5318" y="1919"/>
                      <a:pt x="5301" y="1946"/>
                    </a:cubicBezTo>
                    <a:cubicBezTo>
                      <a:pt x="5283" y="1973"/>
                      <a:pt x="5292" y="1964"/>
                      <a:pt x="5301" y="1973"/>
                    </a:cubicBezTo>
                    <a:cubicBezTo>
                      <a:pt x="5318" y="1982"/>
                      <a:pt x="5265" y="2000"/>
                      <a:pt x="5265" y="2009"/>
                    </a:cubicBezTo>
                    <a:cubicBezTo>
                      <a:pt x="5247" y="2017"/>
                      <a:pt x="5229" y="2035"/>
                      <a:pt x="5220" y="2053"/>
                    </a:cubicBezTo>
                    <a:cubicBezTo>
                      <a:pt x="5213" y="2068"/>
                      <a:pt x="5199" y="2121"/>
                      <a:pt x="5179" y="2121"/>
                    </a:cubicBezTo>
                    <a:cubicBezTo>
                      <a:pt x="5175" y="2121"/>
                      <a:pt x="5171" y="2120"/>
                      <a:pt x="5167" y="2115"/>
                    </a:cubicBezTo>
                    <a:cubicBezTo>
                      <a:pt x="5159" y="2108"/>
                      <a:pt x="5150" y="2105"/>
                      <a:pt x="5139" y="2105"/>
                    </a:cubicBezTo>
                    <a:cubicBezTo>
                      <a:pt x="5113" y="2105"/>
                      <a:pt x="5084" y="2126"/>
                      <a:pt x="5078" y="2151"/>
                    </a:cubicBezTo>
                    <a:cubicBezTo>
                      <a:pt x="5060" y="2187"/>
                      <a:pt x="5113" y="2187"/>
                      <a:pt x="5078" y="2222"/>
                    </a:cubicBezTo>
                    <a:cubicBezTo>
                      <a:pt x="5065" y="2203"/>
                      <a:pt x="5053" y="2185"/>
                      <a:pt x="5040" y="2185"/>
                    </a:cubicBezTo>
                    <a:cubicBezTo>
                      <a:pt x="5035" y="2185"/>
                      <a:pt x="5030" y="2188"/>
                      <a:pt x="5024" y="2196"/>
                    </a:cubicBezTo>
                    <a:cubicBezTo>
                      <a:pt x="5001" y="2219"/>
                      <a:pt x="5092" y="2242"/>
                      <a:pt x="5139" y="2242"/>
                    </a:cubicBezTo>
                    <a:cubicBezTo>
                      <a:pt x="5147" y="2242"/>
                      <a:pt x="5153" y="2241"/>
                      <a:pt x="5158" y="2240"/>
                    </a:cubicBezTo>
                    <a:lnTo>
                      <a:pt x="5167" y="2240"/>
                    </a:lnTo>
                    <a:cubicBezTo>
                      <a:pt x="5187" y="2227"/>
                      <a:pt x="5208" y="2193"/>
                      <a:pt x="5228" y="2193"/>
                    </a:cubicBezTo>
                    <a:cubicBezTo>
                      <a:pt x="5234" y="2193"/>
                      <a:pt x="5241" y="2196"/>
                      <a:pt x="5247" y="2205"/>
                    </a:cubicBezTo>
                    <a:cubicBezTo>
                      <a:pt x="5267" y="2198"/>
                      <a:pt x="5282" y="2166"/>
                      <a:pt x="5304" y="2166"/>
                    </a:cubicBezTo>
                    <a:cubicBezTo>
                      <a:pt x="5311" y="2166"/>
                      <a:pt x="5319" y="2169"/>
                      <a:pt x="5327" y="2178"/>
                    </a:cubicBezTo>
                    <a:cubicBezTo>
                      <a:pt x="5318" y="2160"/>
                      <a:pt x="5238" y="2124"/>
                      <a:pt x="5265" y="2098"/>
                    </a:cubicBezTo>
                    <a:cubicBezTo>
                      <a:pt x="5283" y="2071"/>
                      <a:pt x="5372" y="2098"/>
                      <a:pt x="5372" y="2062"/>
                    </a:cubicBezTo>
                    <a:cubicBezTo>
                      <a:pt x="5372" y="2053"/>
                      <a:pt x="5345" y="2044"/>
                      <a:pt x="5345" y="2035"/>
                    </a:cubicBezTo>
                    <a:cubicBezTo>
                      <a:pt x="5318" y="2017"/>
                      <a:pt x="5345" y="1991"/>
                      <a:pt x="5363" y="1982"/>
                    </a:cubicBezTo>
                    <a:cubicBezTo>
                      <a:pt x="5374" y="1971"/>
                      <a:pt x="5394" y="1957"/>
                      <a:pt x="5412" y="1957"/>
                    </a:cubicBezTo>
                    <a:cubicBezTo>
                      <a:pt x="5424" y="1957"/>
                      <a:pt x="5436" y="1964"/>
                      <a:pt x="5443" y="1982"/>
                    </a:cubicBezTo>
                    <a:cubicBezTo>
                      <a:pt x="5452" y="2026"/>
                      <a:pt x="5390" y="2071"/>
                      <a:pt x="5443" y="2089"/>
                    </a:cubicBezTo>
                    <a:cubicBezTo>
                      <a:pt x="5454" y="2093"/>
                      <a:pt x="5464" y="2094"/>
                      <a:pt x="5472" y="2094"/>
                    </a:cubicBezTo>
                    <a:cubicBezTo>
                      <a:pt x="5502" y="2094"/>
                      <a:pt x="5511" y="2070"/>
                      <a:pt x="5497" y="2035"/>
                    </a:cubicBezTo>
                    <a:cubicBezTo>
                      <a:pt x="5482" y="2006"/>
                      <a:pt x="5551" y="1935"/>
                      <a:pt x="5601" y="1935"/>
                    </a:cubicBezTo>
                    <a:cubicBezTo>
                      <a:pt x="5610" y="1935"/>
                      <a:pt x="5618" y="1937"/>
                      <a:pt x="5626" y="1942"/>
                    </a:cubicBezTo>
                    <a:lnTo>
                      <a:pt x="5626" y="1942"/>
                    </a:lnTo>
                    <a:cubicBezTo>
                      <a:pt x="5611" y="1931"/>
                      <a:pt x="5579" y="1908"/>
                      <a:pt x="5594" y="1893"/>
                    </a:cubicBezTo>
                    <a:cubicBezTo>
                      <a:pt x="5603" y="1875"/>
                      <a:pt x="5637" y="1842"/>
                      <a:pt x="5615" y="1815"/>
                    </a:cubicBezTo>
                    <a:lnTo>
                      <a:pt x="5615" y="1815"/>
                    </a:lnTo>
                    <a:cubicBezTo>
                      <a:pt x="5624" y="1824"/>
                      <a:pt x="5635" y="1828"/>
                      <a:pt x="5648" y="1828"/>
                    </a:cubicBezTo>
                    <a:cubicBezTo>
                      <a:pt x="5713" y="1828"/>
                      <a:pt x="5815" y="1728"/>
                      <a:pt x="5844" y="1706"/>
                    </a:cubicBezTo>
                    <a:cubicBezTo>
                      <a:pt x="5890" y="1652"/>
                      <a:pt x="5923" y="1585"/>
                      <a:pt x="5925" y="1516"/>
                    </a:cubicBezTo>
                    <a:lnTo>
                      <a:pt x="5925" y="1516"/>
                    </a:lnTo>
                    <a:cubicBezTo>
                      <a:pt x="5927" y="1544"/>
                      <a:pt x="5934" y="1581"/>
                      <a:pt x="5951" y="1581"/>
                    </a:cubicBezTo>
                    <a:lnTo>
                      <a:pt x="5977" y="1554"/>
                    </a:lnTo>
                    <a:cubicBezTo>
                      <a:pt x="5980" y="1552"/>
                      <a:pt x="5981" y="1551"/>
                      <a:pt x="5982" y="1551"/>
                    </a:cubicBezTo>
                    <a:cubicBezTo>
                      <a:pt x="5983" y="1551"/>
                      <a:pt x="5983" y="1557"/>
                      <a:pt x="5995" y="1563"/>
                    </a:cubicBezTo>
                    <a:cubicBezTo>
                      <a:pt x="6004" y="1566"/>
                      <a:pt x="6014" y="1568"/>
                      <a:pt x="6023" y="1568"/>
                    </a:cubicBezTo>
                    <a:cubicBezTo>
                      <a:pt x="6043" y="1568"/>
                      <a:pt x="6058" y="1558"/>
                      <a:pt x="6040" y="1528"/>
                    </a:cubicBezTo>
                    <a:cubicBezTo>
                      <a:pt x="6004" y="1492"/>
                      <a:pt x="6004" y="1492"/>
                      <a:pt x="6031" y="1474"/>
                    </a:cubicBezTo>
                    <a:cubicBezTo>
                      <a:pt x="6040" y="1456"/>
                      <a:pt x="6058" y="1447"/>
                      <a:pt x="6075" y="1438"/>
                    </a:cubicBezTo>
                    <a:cubicBezTo>
                      <a:pt x="6093" y="1438"/>
                      <a:pt x="6102" y="1447"/>
                      <a:pt x="6111" y="1447"/>
                    </a:cubicBezTo>
                    <a:lnTo>
                      <a:pt x="6182" y="1385"/>
                    </a:lnTo>
                    <a:cubicBezTo>
                      <a:pt x="6216" y="1352"/>
                      <a:pt x="6148" y="1295"/>
                      <a:pt x="6132" y="1295"/>
                    </a:cubicBezTo>
                    <a:cubicBezTo>
                      <a:pt x="6130" y="1295"/>
                      <a:pt x="6129" y="1295"/>
                      <a:pt x="6129" y="1296"/>
                    </a:cubicBezTo>
                    <a:cubicBezTo>
                      <a:pt x="6133" y="1292"/>
                      <a:pt x="6143" y="1290"/>
                      <a:pt x="6156" y="1290"/>
                    </a:cubicBezTo>
                    <a:cubicBezTo>
                      <a:pt x="6196" y="1290"/>
                      <a:pt x="6263" y="1305"/>
                      <a:pt x="6289" y="1305"/>
                    </a:cubicBezTo>
                    <a:cubicBezTo>
                      <a:pt x="6325" y="1305"/>
                      <a:pt x="6343" y="1287"/>
                      <a:pt x="6298" y="1278"/>
                    </a:cubicBezTo>
                    <a:cubicBezTo>
                      <a:pt x="6271" y="1269"/>
                      <a:pt x="6209" y="1243"/>
                      <a:pt x="6263" y="1225"/>
                    </a:cubicBezTo>
                    <a:lnTo>
                      <a:pt x="6361" y="1225"/>
                    </a:lnTo>
                    <a:cubicBezTo>
                      <a:pt x="6361" y="1225"/>
                      <a:pt x="6372" y="1229"/>
                      <a:pt x="6383" y="1229"/>
                    </a:cubicBezTo>
                    <a:cubicBezTo>
                      <a:pt x="6388" y="1229"/>
                      <a:pt x="6393" y="1228"/>
                      <a:pt x="6396" y="1225"/>
                    </a:cubicBezTo>
                    <a:cubicBezTo>
                      <a:pt x="6396" y="1225"/>
                      <a:pt x="6334" y="1189"/>
                      <a:pt x="6325" y="1171"/>
                    </a:cubicBezTo>
                    <a:cubicBezTo>
                      <a:pt x="6325" y="1167"/>
                      <a:pt x="6331" y="1165"/>
                      <a:pt x="6341" y="1165"/>
                    </a:cubicBezTo>
                    <a:cubicBezTo>
                      <a:pt x="6371" y="1165"/>
                      <a:pt x="6434" y="1182"/>
                      <a:pt x="6441" y="1189"/>
                    </a:cubicBezTo>
                    <a:cubicBezTo>
                      <a:pt x="6460" y="1193"/>
                      <a:pt x="6472" y="1195"/>
                      <a:pt x="6479" y="1195"/>
                    </a:cubicBezTo>
                    <a:cubicBezTo>
                      <a:pt x="6523" y="1195"/>
                      <a:pt x="6378" y="1134"/>
                      <a:pt x="6378" y="1127"/>
                    </a:cubicBezTo>
                    <a:cubicBezTo>
                      <a:pt x="6378" y="1123"/>
                      <a:pt x="6386" y="1121"/>
                      <a:pt x="6397" y="1121"/>
                    </a:cubicBezTo>
                    <a:cubicBezTo>
                      <a:pt x="6412" y="1121"/>
                      <a:pt x="6434" y="1124"/>
                      <a:pt x="6451" y="1124"/>
                    </a:cubicBezTo>
                    <a:cubicBezTo>
                      <a:pt x="6475" y="1124"/>
                      <a:pt x="6492" y="1119"/>
                      <a:pt x="6476" y="1100"/>
                    </a:cubicBezTo>
                    <a:lnTo>
                      <a:pt x="6476" y="1100"/>
                    </a:lnTo>
                    <a:cubicBezTo>
                      <a:pt x="6481" y="1106"/>
                      <a:pt x="6488" y="1109"/>
                      <a:pt x="6497" y="1109"/>
                    </a:cubicBezTo>
                    <a:cubicBezTo>
                      <a:pt x="6547" y="1109"/>
                      <a:pt x="6649" y="1007"/>
                      <a:pt x="6672" y="984"/>
                    </a:cubicBezTo>
                    <a:cubicBezTo>
                      <a:pt x="6699" y="957"/>
                      <a:pt x="6726" y="922"/>
                      <a:pt x="6744" y="895"/>
                    </a:cubicBezTo>
                    <a:cubicBezTo>
                      <a:pt x="6749" y="887"/>
                      <a:pt x="6758" y="885"/>
                      <a:pt x="6768" y="885"/>
                    </a:cubicBezTo>
                    <a:cubicBezTo>
                      <a:pt x="6780" y="885"/>
                      <a:pt x="6793" y="888"/>
                      <a:pt x="6802" y="888"/>
                    </a:cubicBezTo>
                    <a:cubicBezTo>
                      <a:pt x="6810" y="888"/>
                      <a:pt x="6815" y="886"/>
                      <a:pt x="6815" y="877"/>
                    </a:cubicBezTo>
                    <a:cubicBezTo>
                      <a:pt x="6824" y="842"/>
                      <a:pt x="6815" y="797"/>
                      <a:pt x="6824" y="788"/>
                    </a:cubicBezTo>
                    <a:cubicBezTo>
                      <a:pt x="6824" y="788"/>
                      <a:pt x="6825" y="788"/>
                      <a:pt x="6825" y="788"/>
                    </a:cubicBezTo>
                    <a:cubicBezTo>
                      <a:pt x="6839" y="788"/>
                      <a:pt x="6853" y="890"/>
                      <a:pt x="6867" y="890"/>
                    </a:cubicBezTo>
                    <a:cubicBezTo>
                      <a:pt x="6870" y="890"/>
                      <a:pt x="6874" y="884"/>
                      <a:pt x="6877" y="868"/>
                    </a:cubicBezTo>
                    <a:cubicBezTo>
                      <a:pt x="6877" y="833"/>
                      <a:pt x="6922" y="815"/>
                      <a:pt x="6895" y="779"/>
                    </a:cubicBezTo>
                    <a:cubicBezTo>
                      <a:pt x="6871" y="739"/>
                      <a:pt x="6935" y="750"/>
                      <a:pt x="6926" y="732"/>
                    </a:cubicBezTo>
                    <a:lnTo>
                      <a:pt x="6926" y="732"/>
                    </a:lnTo>
                    <a:cubicBezTo>
                      <a:pt x="6947" y="758"/>
                      <a:pt x="6968" y="773"/>
                      <a:pt x="6998" y="773"/>
                    </a:cubicBezTo>
                    <a:cubicBezTo>
                      <a:pt x="7005" y="773"/>
                      <a:pt x="7012" y="772"/>
                      <a:pt x="7020" y="770"/>
                    </a:cubicBezTo>
                    <a:cubicBezTo>
                      <a:pt x="7064" y="753"/>
                      <a:pt x="6993" y="655"/>
                      <a:pt x="7002" y="619"/>
                    </a:cubicBezTo>
                    <a:cubicBezTo>
                      <a:pt x="7010" y="598"/>
                      <a:pt x="7022" y="590"/>
                      <a:pt x="7036" y="590"/>
                    </a:cubicBezTo>
                    <a:cubicBezTo>
                      <a:pt x="7083" y="590"/>
                      <a:pt x="7151" y="681"/>
                      <a:pt x="7171" y="708"/>
                    </a:cubicBezTo>
                    <a:cubicBezTo>
                      <a:pt x="7171" y="646"/>
                      <a:pt x="7171" y="592"/>
                      <a:pt x="7171" y="530"/>
                    </a:cubicBezTo>
                    <a:cubicBezTo>
                      <a:pt x="7198" y="548"/>
                      <a:pt x="7233" y="566"/>
                      <a:pt x="7269" y="574"/>
                    </a:cubicBezTo>
                    <a:cubicBezTo>
                      <a:pt x="7242" y="539"/>
                      <a:pt x="7296" y="521"/>
                      <a:pt x="7305" y="503"/>
                    </a:cubicBezTo>
                    <a:cubicBezTo>
                      <a:pt x="7322" y="485"/>
                      <a:pt x="7331" y="423"/>
                      <a:pt x="7322" y="414"/>
                    </a:cubicBezTo>
                    <a:lnTo>
                      <a:pt x="7322" y="414"/>
                    </a:lnTo>
                    <a:cubicBezTo>
                      <a:pt x="7348" y="427"/>
                      <a:pt x="7360" y="477"/>
                      <a:pt x="7381" y="477"/>
                    </a:cubicBezTo>
                    <a:cubicBezTo>
                      <a:pt x="7390" y="477"/>
                      <a:pt x="7399" y="470"/>
                      <a:pt x="7412" y="450"/>
                    </a:cubicBezTo>
                    <a:cubicBezTo>
                      <a:pt x="7428" y="421"/>
                      <a:pt x="7442" y="409"/>
                      <a:pt x="7456" y="409"/>
                    </a:cubicBezTo>
                    <a:cubicBezTo>
                      <a:pt x="7472" y="409"/>
                      <a:pt x="7486" y="426"/>
                      <a:pt x="7501" y="450"/>
                    </a:cubicBezTo>
                    <a:cubicBezTo>
                      <a:pt x="7527" y="432"/>
                      <a:pt x="7501" y="414"/>
                      <a:pt x="7501" y="387"/>
                    </a:cubicBezTo>
                    <a:cubicBezTo>
                      <a:pt x="7501" y="370"/>
                      <a:pt x="7554" y="352"/>
                      <a:pt x="7563" y="334"/>
                    </a:cubicBezTo>
                    <a:cubicBezTo>
                      <a:pt x="7581" y="307"/>
                      <a:pt x="7554" y="289"/>
                      <a:pt x="7554" y="263"/>
                    </a:cubicBezTo>
                    <a:cubicBezTo>
                      <a:pt x="7561" y="241"/>
                      <a:pt x="7593" y="243"/>
                      <a:pt x="7594" y="229"/>
                    </a:cubicBezTo>
                    <a:lnTo>
                      <a:pt x="7594" y="229"/>
                    </a:lnTo>
                    <a:cubicBezTo>
                      <a:pt x="7601" y="248"/>
                      <a:pt x="7603" y="256"/>
                      <a:pt x="7609" y="256"/>
                    </a:cubicBezTo>
                    <a:cubicBezTo>
                      <a:pt x="7613" y="256"/>
                      <a:pt x="7620" y="252"/>
                      <a:pt x="7634" y="245"/>
                    </a:cubicBezTo>
                    <a:lnTo>
                      <a:pt x="7714" y="218"/>
                    </a:lnTo>
                    <a:lnTo>
                      <a:pt x="7714" y="218"/>
                    </a:lnTo>
                    <a:cubicBezTo>
                      <a:pt x="7723" y="245"/>
                      <a:pt x="7732" y="272"/>
                      <a:pt x="7705" y="281"/>
                    </a:cubicBezTo>
                    <a:cubicBezTo>
                      <a:pt x="7705" y="298"/>
                      <a:pt x="7679" y="298"/>
                      <a:pt x="7688" y="325"/>
                    </a:cubicBezTo>
                    <a:cubicBezTo>
                      <a:pt x="7759" y="298"/>
                      <a:pt x="7750" y="236"/>
                      <a:pt x="7803" y="191"/>
                    </a:cubicBezTo>
                    <a:cubicBezTo>
                      <a:pt x="7813" y="183"/>
                      <a:pt x="7820" y="180"/>
                      <a:pt x="7825" y="180"/>
                    </a:cubicBezTo>
                    <a:cubicBezTo>
                      <a:pt x="7845" y="180"/>
                      <a:pt x="7821" y="245"/>
                      <a:pt x="7821" y="245"/>
                    </a:cubicBezTo>
                    <a:cubicBezTo>
                      <a:pt x="7830" y="236"/>
                      <a:pt x="7848" y="227"/>
                      <a:pt x="7857" y="218"/>
                    </a:cubicBezTo>
                    <a:cubicBezTo>
                      <a:pt x="7866" y="199"/>
                      <a:pt x="7873" y="190"/>
                      <a:pt x="7882" y="190"/>
                    </a:cubicBezTo>
                    <a:cubicBezTo>
                      <a:pt x="7889" y="190"/>
                      <a:pt x="7898" y="197"/>
                      <a:pt x="7910" y="209"/>
                    </a:cubicBezTo>
                    <a:cubicBezTo>
                      <a:pt x="7921" y="216"/>
                      <a:pt x="7939" y="222"/>
                      <a:pt x="7957" y="222"/>
                    </a:cubicBezTo>
                    <a:cubicBezTo>
                      <a:pt x="7983" y="222"/>
                      <a:pt x="8007" y="208"/>
                      <a:pt x="7991" y="165"/>
                    </a:cubicBezTo>
                    <a:cubicBezTo>
                      <a:pt x="8008" y="165"/>
                      <a:pt x="8008" y="156"/>
                      <a:pt x="8017" y="156"/>
                    </a:cubicBezTo>
                    <a:cubicBezTo>
                      <a:pt x="8026" y="156"/>
                      <a:pt x="8017" y="218"/>
                      <a:pt x="8017" y="227"/>
                    </a:cubicBezTo>
                    <a:cubicBezTo>
                      <a:pt x="8017" y="236"/>
                      <a:pt x="8022" y="240"/>
                      <a:pt x="8028" y="240"/>
                    </a:cubicBezTo>
                    <a:cubicBezTo>
                      <a:pt x="8035" y="240"/>
                      <a:pt x="8044" y="236"/>
                      <a:pt x="8053" y="227"/>
                    </a:cubicBezTo>
                    <a:cubicBezTo>
                      <a:pt x="8115" y="191"/>
                      <a:pt x="8106" y="102"/>
                      <a:pt x="8186" y="102"/>
                    </a:cubicBezTo>
                    <a:cubicBezTo>
                      <a:pt x="8178" y="138"/>
                      <a:pt x="8178" y="174"/>
                      <a:pt x="8186" y="200"/>
                    </a:cubicBezTo>
                    <a:cubicBezTo>
                      <a:pt x="8193" y="221"/>
                      <a:pt x="8205" y="230"/>
                      <a:pt x="8216" y="230"/>
                    </a:cubicBezTo>
                    <a:cubicBezTo>
                      <a:pt x="8234" y="230"/>
                      <a:pt x="8252" y="210"/>
                      <a:pt x="8258" y="183"/>
                    </a:cubicBezTo>
                    <a:cubicBezTo>
                      <a:pt x="8258" y="218"/>
                      <a:pt x="8258" y="263"/>
                      <a:pt x="8293" y="272"/>
                    </a:cubicBezTo>
                    <a:cubicBezTo>
                      <a:pt x="8293" y="257"/>
                      <a:pt x="8293" y="174"/>
                      <a:pt x="8316" y="174"/>
                    </a:cubicBezTo>
                    <a:cubicBezTo>
                      <a:pt x="8322" y="174"/>
                      <a:pt x="8329" y="179"/>
                      <a:pt x="8338" y="191"/>
                    </a:cubicBezTo>
                    <a:cubicBezTo>
                      <a:pt x="8356" y="227"/>
                      <a:pt x="8338" y="272"/>
                      <a:pt x="8382" y="281"/>
                    </a:cubicBezTo>
                    <a:cubicBezTo>
                      <a:pt x="8386" y="282"/>
                      <a:pt x="8390" y="282"/>
                      <a:pt x="8394" y="282"/>
                    </a:cubicBezTo>
                    <a:cubicBezTo>
                      <a:pt x="8408" y="282"/>
                      <a:pt x="8421" y="274"/>
                      <a:pt x="8434" y="274"/>
                    </a:cubicBezTo>
                    <a:cubicBezTo>
                      <a:pt x="8440" y="274"/>
                      <a:pt x="8447" y="276"/>
                      <a:pt x="8454" y="281"/>
                    </a:cubicBezTo>
                    <a:cubicBezTo>
                      <a:pt x="8436" y="325"/>
                      <a:pt x="8552" y="352"/>
                      <a:pt x="8569" y="361"/>
                    </a:cubicBezTo>
                    <a:cubicBezTo>
                      <a:pt x="8571" y="361"/>
                      <a:pt x="8571" y="361"/>
                      <a:pt x="8572" y="361"/>
                    </a:cubicBezTo>
                    <a:cubicBezTo>
                      <a:pt x="8586" y="361"/>
                      <a:pt x="8579" y="298"/>
                      <a:pt x="8596" y="289"/>
                    </a:cubicBezTo>
                    <a:cubicBezTo>
                      <a:pt x="8598" y="289"/>
                      <a:pt x="8600" y="289"/>
                      <a:pt x="8601" y="289"/>
                    </a:cubicBezTo>
                    <a:cubicBezTo>
                      <a:pt x="8639" y="289"/>
                      <a:pt x="8623" y="388"/>
                      <a:pt x="8614" y="405"/>
                    </a:cubicBezTo>
                    <a:cubicBezTo>
                      <a:pt x="8614" y="423"/>
                      <a:pt x="8659" y="450"/>
                      <a:pt x="8676" y="459"/>
                    </a:cubicBezTo>
                    <a:cubicBezTo>
                      <a:pt x="8712" y="485"/>
                      <a:pt x="8757" y="503"/>
                      <a:pt x="8801" y="521"/>
                    </a:cubicBezTo>
                    <a:cubicBezTo>
                      <a:pt x="8810" y="521"/>
                      <a:pt x="8917" y="539"/>
                      <a:pt x="8917" y="548"/>
                    </a:cubicBezTo>
                    <a:cubicBezTo>
                      <a:pt x="8917" y="566"/>
                      <a:pt x="8774" y="592"/>
                      <a:pt x="8810" y="601"/>
                    </a:cubicBezTo>
                    <a:cubicBezTo>
                      <a:pt x="8839" y="616"/>
                      <a:pt x="8920" y="642"/>
                      <a:pt x="8964" y="642"/>
                    </a:cubicBezTo>
                    <a:cubicBezTo>
                      <a:pt x="8975" y="642"/>
                      <a:pt x="8983" y="640"/>
                      <a:pt x="8988" y="637"/>
                    </a:cubicBezTo>
                    <a:lnTo>
                      <a:pt x="8988" y="637"/>
                    </a:lnTo>
                    <a:cubicBezTo>
                      <a:pt x="8952" y="664"/>
                      <a:pt x="8952" y="699"/>
                      <a:pt x="8970" y="726"/>
                    </a:cubicBezTo>
                    <a:cubicBezTo>
                      <a:pt x="8988" y="744"/>
                      <a:pt x="9006" y="770"/>
                      <a:pt x="9024" y="779"/>
                    </a:cubicBezTo>
                    <a:cubicBezTo>
                      <a:pt x="9042" y="797"/>
                      <a:pt x="9068" y="788"/>
                      <a:pt x="9086" y="806"/>
                    </a:cubicBezTo>
                    <a:cubicBezTo>
                      <a:pt x="9148" y="842"/>
                      <a:pt x="9104" y="913"/>
                      <a:pt x="9104" y="966"/>
                    </a:cubicBezTo>
                    <a:cubicBezTo>
                      <a:pt x="9104" y="971"/>
                      <a:pt x="9106" y="973"/>
                      <a:pt x="9109" y="973"/>
                    </a:cubicBezTo>
                    <a:cubicBezTo>
                      <a:pt x="9113" y="973"/>
                      <a:pt x="9117" y="971"/>
                      <a:pt x="9122" y="966"/>
                    </a:cubicBezTo>
                    <a:cubicBezTo>
                      <a:pt x="9131" y="984"/>
                      <a:pt x="9140" y="1002"/>
                      <a:pt x="9140" y="1020"/>
                    </a:cubicBezTo>
                    <a:cubicBezTo>
                      <a:pt x="9157" y="1055"/>
                      <a:pt x="9184" y="1073"/>
                      <a:pt x="9202" y="1109"/>
                    </a:cubicBezTo>
                    <a:cubicBezTo>
                      <a:pt x="9202" y="1145"/>
                      <a:pt x="9202" y="1171"/>
                      <a:pt x="9202" y="1198"/>
                    </a:cubicBezTo>
                    <a:cubicBezTo>
                      <a:pt x="9202" y="1216"/>
                      <a:pt x="9202" y="1243"/>
                      <a:pt x="9211" y="1251"/>
                    </a:cubicBezTo>
                    <a:cubicBezTo>
                      <a:pt x="9229" y="1269"/>
                      <a:pt x="9229" y="1376"/>
                      <a:pt x="9229" y="1412"/>
                    </a:cubicBezTo>
                    <a:cubicBezTo>
                      <a:pt x="9238" y="1447"/>
                      <a:pt x="9255" y="1492"/>
                      <a:pt x="9264" y="1536"/>
                    </a:cubicBezTo>
                    <a:cubicBezTo>
                      <a:pt x="9255" y="1536"/>
                      <a:pt x="9220" y="1510"/>
                      <a:pt x="9220" y="1510"/>
                    </a:cubicBezTo>
                    <a:lnTo>
                      <a:pt x="9220" y="1510"/>
                    </a:lnTo>
                    <a:lnTo>
                      <a:pt x="9238" y="1563"/>
                    </a:lnTo>
                    <a:cubicBezTo>
                      <a:pt x="9238" y="1572"/>
                      <a:pt x="9291" y="1617"/>
                      <a:pt x="9291" y="1626"/>
                    </a:cubicBezTo>
                    <a:cubicBezTo>
                      <a:pt x="9289" y="1627"/>
                      <a:pt x="9286" y="1628"/>
                      <a:pt x="9282" y="1628"/>
                    </a:cubicBezTo>
                    <a:cubicBezTo>
                      <a:pt x="9272" y="1628"/>
                      <a:pt x="9257" y="1623"/>
                      <a:pt x="9246" y="1623"/>
                    </a:cubicBezTo>
                    <a:cubicBezTo>
                      <a:pt x="9242" y="1623"/>
                      <a:pt x="9239" y="1624"/>
                      <a:pt x="9238" y="1626"/>
                    </a:cubicBezTo>
                    <a:cubicBezTo>
                      <a:pt x="9220" y="1634"/>
                      <a:pt x="9211" y="1670"/>
                      <a:pt x="9211" y="1688"/>
                    </a:cubicBezTo>
                    <a:cubicBezTo>
                      <a:pt x="9203" y="1711"/>
                      <a:pt x="9223" y="1762"/>
                      <a:pt x="9191" y="1762"/>
                    </a:cubicBezTo>
                    <a:cubicBezTo>
                      <a:pt x="9187" y="1762"/>
                      <a:pt x="9183" y="1762"/>
                      <a:pt x="9177" y="1760"/>
                    </a:cubicBezTo>
                    <a:lnTo>
                      <a:pt x="9177" y="1760"/>
                    </a:lnTo>
                    <a:cubicBezTo>
                      <a:pt x="9187" y="1765"/>
                      <a:pt x="9203" y="1804"/>
                      <a:pt x="9211" y="1804"/>
                    </a:cubicBezTo>
                    <a:cubicBezTo>
                      <a:pt x="9175" y="1804"/>
                      <a:pt x="9166" y="1821"/>
                      <a:pt x="9140" y="1857"/>
                    </a:cubicBezTo>
                    <a:cubicBezTo>
                      <a:pt x="9131" y="1884"/>
                      <a:pt x="9122" y="1902"/>
                      <a:pt x="9122" y="1928"/>
                    </a:cubicBezTo>
                    <a:cubicBezTo>
                      <a:pt x="9122" y="1937"/>
                      <a:pt x="9140" y="1937"/>
                      <a:pt x="9131" y="1955"/>
                    </a:cubicBezTo>
                    <a:cubicBezTo>
                      <a:pt x="9104" y="1991"/>
                      <a:pt x="9077" y="1991"/>
                      <a:pt x="9050" y="2026"/>
                    </a:cubicBezTo>
                    <a:cubicBezTo>
                      <a:pt x="9036" y="2041"/>
                      <a:pt x="9002" y="2106"/>
                      <a:pt x="8971" y="2106"/>
                    </a:cubicBezTo>
                    <a:cubicBezTo>
                      <a:pt x="8964" y="2106"/>
                      <a:pt x="8958" y="2103"/>
                      <a:pt x="8952" y="2098"/>
                    </a:cubicBezTo>
                    <a:lnTo>
                      <a:pt x="8952" y="2098"/>
                    </a:lnTo>
                    <a:cubicBezTo>
                      <a:pt x="8917" y="2133"/>
                      <a:pt x="8988" y="2142"/>
                      <a:pt x="8979" y="2178"/>
                    </a:cubicBezTo>
                    <a:cubicBezTo>
                      <a:pt x="8979" y="2184"/>
                      <a:pt x="8974" y="2186"/>
                      <a:pt x="8967" y="2186"/>
                    </a:cubicBezTo>
                    <a:cubicBezTo>
                      <a:pt x="8953" y="2186"/>
                      <a:pt x="8932" y="2178"/>
                      <a:pt x="8926" y="2178"/>
                    </a:cubicBezTo>
                    <a:cubicBezTo>
                      <a:pt x="8908" y="2178"/>
                      <a:pt x="8890" y="2187"/>
                      <a:pt x="8881" y="2187"/>
                    </a:cubicBezTo>
                    <a:cubicBezTo>
                      <a:pt x="8858" y="2202"/>
                      <a:pt x="8807" y="2320"/>
                      <a:pt x="8777" y="2320"/>
                    </a:cubicBezTo>
                    <a:cubicBezTo>
                      <a:pt x="8775" y="2320"/>
                      <a:pt x="8772" y="2319"/>
                      <a:pt x="8770" y="2317"/>
                    </a:cubicBezTo>
                    <a:lnTo>
                      <a:pt x="8770" y="2317"/>
                    </a:lnTo>
                    <a:cubicBezTo>
                      <a:pt x="8784" y="2336"/>
                      <a:pt x="8817" y="2394"/>
                      <a:pt x="8801" y="2409"/>
                    </a:cubicBezTo>
                    <a:cubicBezTo>
                      <a:pt x="8799" y="2411"/>
                      <a:pt x="8796" y="2411"/>
                      <a:pt x="8793" y="2411"/>
                    </a:cubicBezTo>
                    <a:cubicBezTo>
                      <a:pt x="8778" y="2411"/>
                      <a:pt x="8764" y="2392"/>
                      <a:pt x="8757" y="2392"/>
                    </a:cubicBezTo>
                    <a:cubicBezTo>
                      <a:pt x="8752" y="2387"/>
                      <a:pt x="8748" y="2385"/>
                      <a:pt x="8743" y="2385"/>
                    </a:cubicBezTo>
                    <a:cubicBezTo>
                      <a:pt x="8739" y="2385"/>
                      <a:pt x="8734" y="2387"/>
                      <a:pt x="8730" y="2392"/>
                    </a:cubicBezTo>
                    <a:cubicBezTo>
                      <a:pt x="8703" y="2392"/>
                      <a:pt x="8676" y="2400"/>
                      <a:pt x="8667" y="2418"/>
                    </a:cubicBezTo>
                    <a:cubicBezTo>
                      <a:pt x="8660" y="2425"/>
                      <a:pt x="8653" y="2439"/>
                      <a:pt x="8646" y="2439"/>
                    </a:cubicBezTo>
                    <a:cubicBezTo>
                      <a:pt x="8644" y="2439"/>
                      <a:pt x="8642" y="2438"/>
                      <a:pt x="8641" y="2436"/>
                    </a:cubicBezTo>
                    <a:cubicBezTo>
                      <a:pt x="8623" y="2427"/>
                      <a:pt x="8614" y="2365"/>
                      <a:pt x="8605" y="2365"/>
                    </a:cubicBezTo>
                    <a:cubicBezTo>
                      <a:pt x="8604" y="2364"/>
                      <a:pt x="8603" y="2364"/>
                      <a:pt x="8602" y="2364"/>
                    </a:cubicBezTo>
                    <a:cubicBezTo>
                      <a:pt x="8585" y="2364"/>
                      <a:pt x="8569" y="2428"/>
                      <a:pt x="8561" y="2445"/>
                    </a:cubicBezTo>
                    <a:cubicBezTo>
                      <a:pt x="8507" y="2463"/>
                      <a:pt x="8463" y="2490"/>
                      <a:pt x="8409" y="2498"/>
                    </a:cubicBezTo>
                    <a:cubicBezTo>
                      <a:pt x="8365" y="2516"/>
                      <a:pt x="8489" y="2605"/>
                      <a:pt x="8391" y="2605"/>
                    </a:cubicBezTo>
                    <a:cubicBezTo>
                      <a:pt x="8367" y="2605"/>
                      <a:pt x="8345" y="2597"/>
                      <a:pt x="8325" y="2597"/>
                    </a:cubicBezTo>
                    <a:cubicBezTo>
                      <a:pt x="8308" y="2597"/>
                      <a:pt x="8292" y="2603"/>
                      <a:pt x="8276" y="2623"/>
                    </a:cubicBezTo>
                    <a:cubicBezTo>
                      <a:pt x="8261" y="2638"/>
                      <a:pt x="8270" y="2706"/>
                      <a:pt x="8250" y="2706"/>
                    </a:cubicBezTo>
                    <a:cubicBezTo>
                      <a:pt x="8245" y="2706"/>
                      <a:pt x="8239" y="2703"/>
                      <a:pt x="8231" y="2694"/>
                    </a:cubicBezTo>
                    <a:cubicBezTo>
                      <a:pt x="8219" y="2684"/>
                      <a:pt x="8209" y="2680"/>
                      <a:pt x="8200" y="2680"/>
                    </a:cubicBezTo>
                    <a:cubicBezTo>
                      <a:pt x="8171" y="2680"/>
                      <a:pt x="8160" y="2731"/>
                      <a:pt x="8160" y="2766"/>
                    </a:cubicBezTo>
                    <a:cubicBezTo>
                      <a:pt x="8152" y="2798"/>
                      <a:pt x="8136" y="2805"/>
                      <a:pt x="8117" y="2805"/>
                    </a:cubicBezTo>
                    <a:cubicBezTo>
                      <a:pt x="8105" y="2805"/>
                      <a:pt x="8091" y="2802"/>
                      <a:pt x="8077" y="2802"/>
                    </a:cubicBezTo>
                    <a:cubicBezTo>
                      <a:pt x="8066" y="2802"/>
                      <a:pt x="8055" y="2804"/>
                      <a:pt x="8044" y="2810"/>
                    </a:cubicBezTo>
                    <a:cubicBezTo>
                      <a:pt x="8008" y="2828"/>
                      <a:pt x="8088" y="2881"/>
                      <a:pt x="8088" y="2908"/>
                    </a:cubicBezTo>
                    <a:cubicBezTo>
                      <a:pt x="8090" y="2914"/>
                      <a:pt x="8087" y="2916"/>
                      <a:pt x="8080" y="2916"/>
                    </a:cubicBezTo>
                    <a:cubicBezTo>
                      <a:pt x="8064" y="2916"/>
                      <a:pt x="8031" y="2904"/>
                      <a:pt x="8009" y="2904"/>
                    </a:cubicBezTo>
                    <a:cubicBezTo>
                      <a:pt x="7998" y="2904"/>
                      <a:pt x="7991" y="2908"/>
                      <a:pt x="7991" y="2917"/>
                    </a:cubicBezTo>
                    <a:cubicBezTo>
                      <a:pt x="7991" y="2926"/>
                      <a:pt x="8026" y="2926"/>
                      <a:pt x="8017" y="2944"/>
                    </a:cubicBezTo>
                    <a:cubicBezTo>
                      <a:pt x="8017" y="2962"/>
                      <a:pt x="7999" y="2971"/>
                      <a:pt x="7982" y="2979"/>
                    </a:cubicBezTo>
                    <a:cubicBezTo>
                      <a:pt x="7952" y="2972"/>
                      <a:pt x="7953" y="2928"/>
                      <a:pt x="7924" y="2928"/>
                    </a:cubicBezTo>
                    <a:cubicBezTo>
                      <a:pt x="7918" y="2928"/>
                      <a:pt x="7911" y="2930"/>
                      <a:pt x="7901" y="2935"/>
                    </a:cubicBezTo>
                    <a:cubicBezTo>
                      <a:pt x="7821" y="2962"/>
                      <a:pt x="7750" y="3024"/>
                      <a:pt x="7705" y="3095"/>
                    </a:cubicBezTo>
                    <a:cubicBezTo>
                      <a:pt x="7697" y="3122"/>
                      <a:pt x="7697" y="3131"/>
                      <a:pt x="7679" y="3149"/>
                    </a:cubicBezTo>
                    <a:cubicBezTo>
                      <a:pt x="7679" y="3165"/>
                      <a:pt x="7675" y="3172"/>
                      <a:pt x="7670" y="3172"/>
                    </a:cubicBezTo>
                    <a:cubicBezTo>
                      <a:pt x="7653" y="3172"/>
                      <a:pt x="7616" y="3104"/>
                      <a:pt x="7616" y="3104"/>
                    </a:cubicBezTo>
                    <a:lnTo>
                      <a:pt x="7616" y="3104"/>
                    </a:lnTo>
                    <a:cubicBezTo>
                      <a:pt x="7584" y="3128"/>
                      <a:pt x="7654" y="3196"/>
                      <a:pt x="7602" y="3196"/>
                    </a:cubicBezTo>
                    <a:cubicBezTo>
                      <a:pt x="7597" y="3196"/>
                      <a:pt x="7590" y="3195"/>
                      <a:pt x="7581" y="3193"/>
                    </a:cubicBezTo>
                    <a:cubicBezTo>
                      <a:pt x="7563" y="3193"/>
                      <a:pt x="7563" y="3211"/>
                      <a:pt x="7554" y="3220"/>
                    </a:cubicBezTo>
                    <a:cubicBezTo>
                      <a:pt x="7546" y="3228"/>
                      <a:pt x="7448" y="3393"/>
                      <a:pt x="7404" y="3393"/>
                    </a:cubicBezTo>
                    <a:cubicBezTo>
                      <a:pt x="7400" y="3393"/>
                      <a:pt x="7397" y="3392"/>
                      <a:pt x="7394" y="3389"/>
                    </a:cubicBezTo>
                    <a:lnTo>
                      <a:pt x="7394" y="3505"/>
                    </a:lnTo>
                    <a:cubicBezTo>
                      <a:pt x="7379" y="3490"/>
                      <a:pt x="7364" y="3484"/>
                      <a:pt x="7349" y="3484"/>
                    </a:cubicBezTo>
                    <a:cubicBezTo>
                      <a:pt x="7330" y="3484"/>
                      <a:pt x="7311" y="3495"/>
                      <a:pt x="7296" y="3505"/>
                    </a:cubicBezTo>
                    <a:cubicBezTo>
                      <a:pt x="7288" y="3510"/>
                      <a:pt x="7281" y="3512"/>
                      <a:pt x="7274" y="3512"/>
                    </a:cubicBezTo>
                    <a:cubicBezTo>
                      <a:pt x="7257" y="3512"/>
                      <a:pt x="7241" y="3500"/>
                      <a:pt x="7216" y="3487"/>
                    </a:cubicBezTo>
                    <a:cubicBezTo>
                      <a:pt x="7215" y="3487"/>
                      <a:pt x="7214" y="3487"/>
                      <a:pt x="7213" y="3487"/>
                    </a:cubicBezTo>
                    <a:cubicBezTo>
                      <a:pt x="7192" y="3487"/>
                      <a:pt x="7241" y="3604"/>
                      <a:pt x="7216" y="3621"/>
                    </a:cubicBezTo>
                    <a:cubicBezTo>
                      <a:pt x="7207" y="3612"/>
                      <a:pt x="7167" y="3540"/>
                      <a:pt x="7147" y="3540"/>
                    </a:cubicBezTo>
                    <a:cubicBezTo>
                      <a:pt x="7146" y="3540"/>
                      <a:pt x="7145" y="3540"/>
                      <a:pt x="7144" y="3541"/>
                    </a:cubicBezTo>
                    <a:cubicBezTo>
                      <a:pt x="7091" y="3549"/>
                      <a:pt x="7073" y="3612"/>
                      <a:pt x="7109" y="3656"/>
                    </a:cubicBezTo>
                    <a:cubicBezTo>
                      <a:pt x="7118" y="3674"/>
                      <a:pt x="7153" y="3674"/>
                      <a:pt x="7135" y="3701"/>
                    </a:cubicBezTo>
                    <a:cubicBezTo>
                      <a:pt x="7122" y="3710"/>
                      <a:pt x="7115" y="3712"/>
                      <a:pt x="7110" y="3712"/>
                    </a:cubicBezTo>
                    <a:cubicBezTo>
                      <a:pt x="7104" y="3712"/>
                      <a:pt x="7100" y="3710"/>
                      <a:pt x="7091" y="3710"/>
                    </a:cubicBezTo>
                    <a:cubicBezTo>
                      <a:pt x="7073" y="3701"/>
                      <a:pt x="7037" y="3647"/>
                      <a:pt x="7011" y="3639"/>
                    </a:cubicBezTo>
                    <a:cubicBezTo>
                      <a:pt x="7002" y="3639"/>
                      <a:pt x="7020" y="3683"/>
                      <a:pt x="7020" y="3683"/>
                    </a:cubicBezTo>
                    <a:cubicBezTo>
                      <a:pt x="7020" y="3701"/>
                      <a:pt x="7011" y="3728"/>
                      <a:pt x="6993" y="3745"/>
                    </a:cubicBezTo>
                    <a:cubicBezTo>
                      <a:pt x="6988" y="3754"/>
                      <a:pt x="6982" y="3754"/>
                      <a:pt x="6976" y="3754"/>
                    </a:cubicBezTo>
                    <a:cubicBezTo>
                      <a:pt x="6971" y="3754"/>
                      <a:pt x="6966" y="3754"/>
                      <a:pt x="6966" y="3763"/>
                    </a:cubicBezTo>
                    <a:cubicBezTo>
                      <a:pt x="6957" y="3781"/>
                      <a:pt x="6966" y="3808"/>
                      <a:pt x="6966" y="3826"/>
                    </a:cubicBezTo>
                    <a:cubicBezTo>
                      <a:pt x="6966" y="3835"/>
                      <a:pt x="6961" y="3838"/>
                      <a:pt x="6955" y="3838"/>
                    </a:cubicBezTo>
                    <a:cubicBezTo>
                      <a:pt x="6943" y="3838"/>
                      <a:pt x="6927" y="3831"/>
                      <a:pt x="6915" y="3831"/>
                    </a:cubicBezTo>
                    <a:cubicBezTo>
                      <a:pt x="6909" y="3831"/>
                      <a:pt x="6904" y="3834"/>
                      <a:pt x="6904" y="3843"/>
                    </a:cubicBezTo>
                    <a:cubicBezTo>
                      <a:pt x="6904" y="3861"/>
                      <a:pt x="6922" y="3888"/>
                      <a:pt x="6904" y="3897"/>
                    </a:cubicBezTo>
                    <a:cubicBezTo>
                      <a:pt x="6895" y="3915"/>
                      <a:pt x="6886" y="3932"/>
                      <a:pt x="6868" y="3941"/>
                    </a:cubicBezTo>
                    <a:cubicBezTo>
                      <a:pt x="6896" y="3913"/>
                      <a:pt x="6902" y="3857"/>
                      <a:pt x="6877" y="3857"/>
                    </a:cubicBezTo>
                    <a:cubicBezTo>
                      <a:pt x="6870" y="3857"/>
                      <a:pt x="6862" y="3861"/>
                      <a:pt x="6850" y="3870"/>
                    </a:cubicBezTo>
                    <a:cubicBezTo>
                      <a:pt x="6824" y="3897"/>
                      <a:pt x="6788" y="3941"/>
                      <a:pt x="6815" y="3986"/>
                    </a:cubicBezTo>
                    <a:cubicBezTo>
                      <a:pt x="6807" y="3976"/>
                      <a:pt x="6797" y="3972"/>
                      <a:pt x="6786" y="3972"/>
                    </a:cubicBezTo>
                    <a:cubicBezTo>
                      <a:pt x="6725" y="3972"/>
                      <a:pt x="6630" y="4098"/>
                      <a:pt x="6592" y="4128"/>
                    </a:cubicBezTo>
                    <a:cubicBezTo>
                      <a:pt x="6556" y="4173"/>
                      <a:pt x="6601" y="4182"/>
                      <a:pt x="6637" y="4218"/>
                    </a:cubicBezTo>
                    <a:cubicBezTo>
                      <a:pt x="6649" y="4248"/>
                      <a:pt x="6653" y="4262"/>
                      <a:pt x="6637" y="4262"/>
                    </a:cubicBezTo>
                    <a:cubicBezTo>
                      <a:pt x="6629" y="4262"/>
                      <a:pt x="6618" y="4259"/>
                      <a:pt x="6601" y="4253"/>
                    </a:cubicBezTo>
                    <a:cubicBezTo>
                      <a:pt x="6582" y="4234"/>
                      <a:pt x="6559" y="4227"/>
                      <a:pt x="6535" y="4227"/>
                    </a:cubicBezTo>
                    <a:cubicBezTo>
                      <a:pt x="6480" y="4227"/>
                      <a:pt x="6418" y="4267"/>
                      <a:pt x="6387" y="4298"/>
                    </a:cubicBezTo>
                    <a:cubicBezTo>
                      <a:pt x="6369" y="4324"/>
                      <a:pt x="6343" y="4351"/>
                      <a:pt x="6343" y="4387"/>
                    </a:cubicBezTo>
                    <a:cubicBezTo>
                      <a:pt x="6361" y="4431"/>
                      <a:pt x="6343" y="4476"/>
                      <a:pt x="6316" y="4503"/>
                    </a:cubicBezTo>
                    <a:cubicBezTo>
                      <a:pt x="6342" y="4477"/>
                      <a:pt x="6335" y="4437"/>
                      <a:pt x="6312" y="4437"/>
                    </a:cubicBezTo>
                    <a:cubicBezTo>
                      <a:pt x="6304" y="4437"/>
                      <a:pt x="6293" y="4443"/>
                      <a:pt x="6280" y="4458"/>
                    </a:cubicBezTo>
                    <a:lnTo>
                      <a:pt x="6165" y="4583"/>
                    </a:lnTo>
                    <a:cubicBezTo>
                      <a:pt x="6120" y="4627"/>
                      <a:pt x="6102" y="4654"/>
                      <a:pt x="6138" y="4716"/>
                    </a:cubicBezTo>
                    <a:cubicBezTo>
                      <a:pt x="6120" y="4690"/>
                      <a:pt x="6111" y="4663"/>
                      <a:pt x="6084" y="4645"/>
                    </a:cubicBezTo>
                    <a:cubicBezTo>
                      <a:pt x="6078" y="4642"/>
                      <a:pt x="6071" y="4640"/>
                      <a:pt x="6066" y="4640"/>
                    </a:cubicBezTo>
                    <a:cubicBezTo>
                      <a:pt x="6043" y="4640"/>
                      <a:pt x="6034" y="4666"/>
                      <a:pt x="6049" y="4681"/>
                    </a:cubicBezTo>
                    <a:cubicBezTo>
                      <a:pt x="6067" y="4699"/>
                      <a:pt x="6031" y="4716"/>
                      <a:pt x="6013" y="4743"/>
                    </a:cubicBezTo>
                    <a:cubicBezTo>
                      <a:pt x="5995" y="4770"/>
                      <a:pt x="6031" y="4779"/>
                      <a:pt x="6031" y="4796"/>
                    </a:cubicBezTo>
                    <a:cubicBezTo>
                      <a:pt x="6031" y="4814"/>
                      <a:pt x="5986" y="4805"/>
                      <a:pt x="5969" y="4814"/>
                    </a:cubicBezTo>
                    <a:cubicBezTo>
                      <a:pt x="5951" y="4823"/>
                      <a:pt x="5942" y="4841"/>
                      <a:pt x="5933" y="4859"/>
                    </a:cubicBezTo>
                    <a:cubicBezTo>
                      <a:pt x="5915" y="4877"/>
                      <a:pt x="5906" y="4894"/>
                      <a:pt x="5915" y="4921"/>
                    </a:cubicBezTo>
                    <a:cubicBezTo>
                      <a:pt x="5933" y="4939"/>
                      <a:pt x="5906" y="4948"/>
                      <a:pt x="5888" y="4975"/>
                    </a:cubicBezTo>
                    <a:cubicBezTo>
                      <a:pt x="5873" y="4960"/>
                      <a:pt x="5867" y="4948"/>
                      <a:pt x="5861" y="4948"/>
                    </a:cubicBezTo>
                    <a:cubicBezTo>
                      <a:pt x="5856" y="4948"/>
                      <a:pt x="5852" y="4955"/>
                      <a:pt x="5844" y="4975"/>
                    </a:cubicBezTo>
                    <a:cubicBezTo>
                      <a:pt x="5835" y="4992"/>
                      <a:pt x="5826" y="5019"/>
                      <a:pt x="5826" y="5046"/>
                    </a:cubicBezTo>
                    <a:cubicBezTo>
                      <a:pt x="5826" y="5046"/>
                      <a:pt x="5820" y="5085"/>
                      <a:pt x="5806" y="5085"/>
                    </a:cubicBezTo>
                    <a:cubicBezTo>
                      <a:pt x="5804" y="5085"/>
                      <a:pt x="5802" y="5084"/>
                      <a:pt x="5799" y="5082"/>
                    </a:cubicBezTo>
                    <a:cubicBezTo>
                      <a:pt x="5790" y="5055"/>
                      <a:pt x="5799" y="5055"/>
                      <a:pt x="5782" y="5046"/>
                    </a:cubicBezTo>
                    <a:cubicBezTo>
                      <a:pt x="5755" y="5082"/>
                      <a:pt x="5773" y="5082"/>
                      <a:pt x="5773" y="5117"/>
                    </a:cubicBezTo>
                    <a:cubicBezTo>
                      <a:pt x="5773" y="5141"/>
                      <a:pt x="5773" y="5181"/>
                      <a:pt x="5739" y="5181"/>
                    </a:cubicBezTo>
                    <a:cubicBezTo>
                      <a:pt x="5736" y="5181"/>
                      <a:pt x="5732" y="5180"/>
                      <a:pt x="5728" y="5179"/>
                    </a:cubicBezTo>
                    <a:cubicBezTo>
                      <a:pt x="5705" y="5168"/>
                      <a:pt x="5701" y="5153"/>
                      <a:pt x="5686" y="5153"/>
                    </a:cubicBezTo>
                    <a:cubicBezTo>
                      <a:pt x="5678" y="5153"/>
                      <a:pt x="5667" y="5158"/>
                      <a:pt x="5648" y="5171"/>
                    </a:cubicBezTo>
                    <a:cubicBezTo>
                      <a:pt x="5621" y="5179"/>
                      <a:pt x="5594" y="5206"/>
                      <a:pt x="5568" y="5224"/>
                    </a:cubicBezTo>
                    <a:cubicBezTo>
                      <a:pt x="5550" y="5251"/>
                      <a:pt x="5586" y="5251"/>
                      <a:pt x="5594" y="5269"/>
                    </a:cubicBezTo>
                    <a:cubicBezTo>
                      <a:pt x="5612" y="5286"/>
                      <a:pt x="5603" y="5313"/>
                      <a:pt x="5586" y="5322"/>
                    </a:cubicBezTo>
                    <a:cubicBezTo>
                      <a:pt x="5569" y="5322"/>
                      <a:pt x="5520" y="5346"/>
                      <a:pt x="5538" y="5364"/>
                    </a:cubicBezTo>
                    <a:lnTo>
                      <a:pt x="5538" y="5364"/>
                    </a:lnTo>
                    <a:cubicBezTo>
                      <a:pt x="5529" y="5357"/>
                      <a:pt x="5521" y="5355"/>
                      <a:pt x="5514" y="5355"/>
                    </a:cubicBezTo>
                    <a:cubicBezTo>
                      <a:pt x="5468" y="5355"/>
                      <a:pt x="5440" y="5458"/>
                      <a:pt x="5425" y="5473"/>
                    </a:cubicBezTo>
                    <a:cubicBezTo>
                      <a:pt x="5407" y="5500"/>
                      <a:pt x="5399" y="5491"/>
                      <a:pt x="5381" y="5500"/>
                    </a:cubicBezTo>
                    <a:cubicBezTo>
                      <a:pt x="5354" y="5518"/>
                      <a:pt x="5336" y="5545"/>
                      <a:pt x="5318" y="5571"/>
                    </a:cubicBezTo>
                    <a:cubicBezTo>
                      <a:pt x="5302" y="5588"/>
                      <a:pt x="5234" y="5700"/>
                      <a:pt x="5195" y="5700"/>
                    </a:cubicBezTo>
                    <a:cubicBezTo>
                      <a:pt x="5192" y="5700"/>
                      <a:pt x="5188" y="5699"/>
                      <a:pt x="5185" y="5696"/>
                    </a:cubicBezTo>
                    <a:lnTo>
                      <a:pt x="5185" y="5696"/>
                    </a:lnTo>
                    <a:cubicBezTo>
                      <a:pt x="5158" y="5723"/>
                      <a:pt x="5158" y="5741"/>
                      <a:pt x="5194" y="5767"/>
                    </a:cubicBezTo>
                    <a:cubicBezTo>
                      <a:pt x="5203" y="5776"/>
                      <a:pt x="5220" y="5830"/>
                      <a:pt x="5211" y="5839"/>
                    </a:cubicBezTo>
                    <a:cubicBezTo>
                      <a:pt x="5185" y="5830"/>
                      <a:pt x="5158" y="5821"/>
                      <a:pt x="5140" y="5812"/>
                    </a:cubicBezTo>
                    <a:cubicBezTo>
                      <a:pt x="5105" y="5821"/>
                      <a:pt x="5078" y="5848"/>
                      <a:pt x="5078" y="5883"/>
                    </a:cubicBezTo>
                    <a:cubicBezTo>
                      <a:pt x="5078" y="5910"/>
                      <a:pt x="5069" y="5937"/>
                      <a:pt x="5060" y="5963"/>
                    </a:cubicBezTo>
                    <a:lnTo>
                      <a:pt x="5007" y="5963"/>
                    </a:lnTo>
                    <a:cubicBezTo>
                      <a:pt x="4962" y="5981"/>
                      <a:pt x="5060" y="6052"/>
                      <a:pt x="5042" y="6079"/>
                    </a:cubicBezTo>
                    <a:cubicBezTo>
                      <a:pt x="5037" y="6086"/>
                      <a:pt x="5032" y="6088"/>
                      <a:pt x="5026" y="6088"/>
                    </a:cubicBezTo>
                    <a:cubicBezTo>
                      <a:pt x="5003" y="6088"/>
                      <a:pt x="4973" y="6050"/>
                      <a:pt x="4947" y="6050"/>
                    </a:cubicBezTo>
                    <a:cubicBezTo>
                      <a:pt x="4943" y="6050"/>
                      <a:pt x="4939" y="6051"/>
                      <a:pt x="4935" y="6052"/>
                    </a:cubicBezTo>
                    <a:cubicBezTo>
                      <a:pt x="4882" y="6088"/>
                      <a:pt x="4909" y="6186"/>
                      <a:pt x="4900" y="6239"/>
                    </a:cubicBezTo>
                    <a:cubicBezTo>
                      <a:pt x="4900" y="6253"/>
                      <a:pt x="4873" y="6321"/>
                      <a:pt x="4857" y="6321"/>
                    </a:cubicBezTo>
                    <a:cubicBezTo>
                      <a:pt x="4852" y="6321"/>
                      <a:pt x="4848" y="6316"/>
                      <a:pt x="4846" y="6302"/>
                    </a:cubicBezTo>
                    <a:cubicBezTo>
                      <a:pt x="4865" y="6270"/>
                      <a:pt x="4862" y="6243"/>
                      <a:pt x="4842" y="6243"/>
                    </a:cubicBezTo>
                    <a:cubicBezTo>
                      <a:pt x="4834" y="6243"/>
                      <a:pt x="4823" y="6247"/>
                      <a:pt x="4811" y="6257"/>
                    </a:cubicBezTo>
                    <a:cubicBezTo>
                      <a:pt x="4793" y="6275"/>
                      <a:pt x="4757" y="6329"/>
                      <a:pt x="4793" y="6346"/>
                    </a:cubicBezTo>
                    <a:cubicBezTo>
                      <a:pt x="4802" y="6346"/>
                      <a:pt x="4855" y="6346"/>
                      <a:pt x="4855" y="6364"/>
                    </a:cubicBezTo>
                    <a:cubicBezTo>
                      <a:pt x="4855" y="6382"/>
                      <a:pt x="4704" y="6382"/>
                      <a:pt x="4722" y="6409"/>
                    </a:cubicBezTo>
                    <a:cubicBezTo>
                      <a:pt x="4748" y="6444"/>
                      <a:pt x="4766" y="6435"/>
                      <a:pt x="4784" y="6462"/>
                    </a:cubicBezTo>
                    <a:cubicBezTo>
                      <a:pt x="4793" y="6480"/>
                      <a:pt x="4793" y="6507"/>
                      <a:pt x="4793" y="6524"/>
                    </a:cubicBezTo>
                    <a:cubicBezTo>
                      <a:pt x="4768" y="6505"/>
                      <a:pt x="4752" y="6491"/>
                      <a:pt x="4736" y="6491"/>
                    </a:cubicBezTo>
                    <a:cubicBezTo>
                      <a:pt x="4723" y="6491"/>
                      <a:pt x="4711" y="6500"/>
                      <a:pt x="4695" y="6524"/>
                    </a:cubicBezTo>
                    <a:cubicBezTo>
                      <a:pt x="4686" y="6541"/>
                      <a:pt x="4662" y="6623"/>
                      <a:pt x="4690" y="6623"/>
                    </a:cubicBezTo>
                    <a:cubicBezTo>
                      <a:pt x="4692" y="6623"/>
                      <a:pt x="4693" y="6623"/>
                      <a:pt x="4695" y="6622"/>
                    </a:cubicBezTo>
                    <a:lnTo>
                      <a:pt x="4695" y="6622"/>
                    </a:lnTo>
                    <a:lnTo>
                      <a:pt x="4659" y="6667"/>
                    </a:lnTo>
                    <a:cubicBezTo>
                      <a:pt x="4641" y="6658"/>
                      <a:pt x="4624" y="6631"/>
                      <a:pt x="4606" y="6631"/>
                    </a:cubicBezTo>
                    <a:cubicBezTo>
                      <a:pt x="4579" y="6631"/>
                      <a:pt x="4552" y="6649"/>
                      <a:pt x="4543" y="6676"/>
                    </a:cubicBezTo>
                    <a:cubicBezTo>
                      <a:pt x="4535" y="6734"/>
                      <a:pt x="4597" y="6793"/>
                      <a:pt x="4525" y="6793"/>
                    </a:cubicBezTo>
                    <a:cubicBezTo>
                      <a:pt x="4520" y="6793"/>
                      <a:pt x="4514" y="6792"/>
                      <a:pt x="4508" y="6792"/>
                    </a:cubicBezTo>
                    <a:cubicBezTo>
                      <a:pt x="4491" y="6781"/>
                      <a:pt x="4482" y="6776"/>
                      <a:pt x="4476" y="6776"/>
                    </a:cubicBezTo>
                    <a:cubicBezTo>
                      <a:pt x="4456" y="6776"/>
                      <a:pt x="4502" y="6844"/>
                      <a:pt x="4481" y="6872"/>
                    </a:cubicBezTo>
                    <a:cubicBezTo>
                      <a:pt x="4454" y="6907"/>
                      <a:pt x="4401" y="6899"/>
                      <a:pt x="4401" y="6925"/>
                    </a:cubicBezTo>
                    <a:cubicBezTo>
                      <a:pt x="4401" y="6934"/>
                      <a:pt x="4437" y="6988"/>
                      <a:pt x="4437" y="6988"/>
                    </a:cubicBezTo>
                    <a:cubicBezTo>
                      <a:pt x="4407" y="6988"/>
                      <a:pt x="4397" y="6976"/>
                      <a:pt x="4383" y="6976"/>
                    </a:cubicBezTo>
                    <a:cubicBezTo>
                      <a:pt x="4376" y="6976"/>
                      <a:pt x="4368" y="6979"/>
                      <a:pt x="4356" y="6988"/>
                    </a:cubicBezTo>
                    <a:cubicBezTo>
                      <a:pt x="4339" y="7005"/>
                      <a:pt x="4303" y="7032"/>
                      <a:pt x="4330" y="7050"/>
                    </a:cubicBezTo>
                    <a:cubicBezTo>
                      <a:pt x="4347" y="7077"/>
                      <a:pt x="4312" y="7103"/>
                      <a:pt x="4294" y="7121"/>
                    </a:cubicBezTo>
                    <a:cubicBezTo>
                      <a:pt x="4285" y="7148"/>
                      <a:pt x="4339" y="7175"/>
                      <a:pt x="4312" y="7210"/>
                    </a:cubicBezTo>
                    <a:lnTo>
                      <a:pt x="4267" y="7175"/>
                    </a:lnTo>
                    <a:cubicBezTo>
                      <a:pt x="4258" y="7193"/>
                      <a:pt x="4232" y="7219"/>
                      <a:pt x="4267" y="7237"/>
                    </a:cubicBezTo>
                    <a:cubicBezTo>
                      <a:pt x="4276" y="7264"/>
                      <a:pt x="4267" y="7273"/>
                      <a:pt x="4241" y="7282"/>
                    </a:cubicBezTo>
                    <a:cubicBezTo>
                      <a:pt x="4223" y="7299"/>
                      <a:pt x="4223" y="7308"/>
                      <a:pt x="4250" y="7317"/>
                    </a:cubicBezTo>
                    <a:cubicBezTo>
                      <a:pt x="4267" y="7335"/>
                      <a:pt x="4258" y="7362"/>
                      <a:pt x="4250" y="7380"/>
                    </a:cubicBezTo>
                    <a:lnTo>
                      <a:pt x="4164" y="7328"/>
                    </a:lnTo>
                    <a:lnTo>
                      <a:pt x="4164" y="7328"/>
                    </a:lnTo>
                    <a:cubicBezTo>
                      <a:pt x="4194" y="7349"/>
                      <a:pt x="4160" y="7425"/>
                      <a:pt x="4143" y="7442"/>
                    </a:cubicBezTo>
                    <a:cubicBezTo>
                      <a:pt x="4125" y="7469"/>
                      <a:pt x="4098" y="7460"/>
                      <a:pt x="4080" y="7478"/>
                    </a:cubicBezTo>
                    <a:cubicBezTo>
                      <a:pt x="4000" y="7567"/>
                      <a:pt x="3929" y="7665"/>
                      <a:pt x="3875" y="7771"/>
                    </a:cubicBezTo>
                    <a:cubicBezTo>
                      <a:pt x="3875" y="7771"/>
                      <a:pt x="3869" y="7769"/>
                      <a:pt x="3860" y="7769"/>
                    </a:cubicBezTo>
                    <a:cubicBezTo>
                      <a:pt x="3851" y="7769"/>
                      <a:pt x="3840" y="7771"/>
                      <a:pt x="3831" y="7780"/>
                    </a:cubicBezTo>
                    <a:lnTo>
                      <a:pt x="3813" y="7834"/>
                    </a:lnTo>
                    <a:lnTo>
                      <a:pt x="3751" y="8003"/>
                    </a:lnTo>
                    <a:cubicBezTo>
                      <a:pt x="3715" y="8074"/>
                      <a:pt x="3679" y="8154"/>
                      <a:pt x="3653" y="8244"/>
                    </a:cubicBezTo>
                    <a:cubicBezTo>
                      <a:pt x="3644" y="8270"/>
                      <a:pt x="3644" y="8306"/>
                      <a:pt x="3653" y="8333"/>
                    </a:cubicBezTo>
                    <a:cubicBezTo>
                      <a:pt x="3662" y="8350"/>
                      <a:pt x="3644" y="8377"/>
                      <a:pt x="3635" y="8395"/>
                    </a:cubicBezTo>
                    <a:cubicBezTo>
                      <a:pt x="3642" y="8381"/>
                      <a:pt x="3638" y="8362"/>
                      <a:pt x="3628" y="8362"/>
                    </a:cubicBezTo>
                    <a:cubicBezTo>
                      <a:pt x="3625" y="8362"/>
                      <a:pt x="3621" y="8364"/>
                      <a:pt x="3617" y="8368"/>
                    </a:cubicBezTo>
                    <a:cubicBezTo>
                      <a:pt x="3590" y="8413"/>
                      <a:pt x="3564" y="8457"/>
                      <a:pt x="3546" y="8502"/>
                    </a:cubicBezTo>
                    <a:cubicBezTo>
                      <a:pt x="3537" y="8520"/>
                      <a:pt x="3501" y="8573"/>
                      <a:pt x="3519" y="8591"/>
                    </a:cubicBezTo>
                    <a:cubicBezTo>
                      <a:pt x="3528" y="8618"/>
                      <a:pt x="3590" y="8627"/>
                      <a:pt x="3608" y="8635"/>
                    </a:cubicBezTo>
                    <a:cubicBezTo>
                      <a:pt x="3601" y="8651"/>
                      <a:pt x="3587" y="8656"/>
                      <a:pt x="3571" y="8656"/>
                    </a:cubicBezTo>
                    <a:cubicBezTo>
                      <a:pt x="3548" y="8656"/>
                      <a:pt x="3522" y="8646"/>
                      <a:pt x="3501" y="8635"/>
                    </a:cubicBezTo>
                    <a:cubicBezTo>
                      <a:pt x="3497" y="8633"/>
                      <a:pt x="3493" y="8631"/>
                      <a:pt x="3489" y="8631"/>
                    </a:cubicBezTo>
                    <a:cubicBezTo>
                      <a:pt x="3469" y="8631"/>
                      <a:pt x="3454" y="8668"/>
                      <a:pt x="3439" y="8698"/>
                    </a:cubicBezTo>
                    <a:cubicBezTo>
                      <a:pt x="3421" y="8742"/>
                      <a:pt x="3394" y="8787"/>
                      <a:pt x="3359" y="8831"/>
                    </a:cubicBezTo>
                    <a:cubicBezTo>
                      <a:pt x="3350" y="8840"/>
                      <a:pt x="3332" y="8840"/>
                      <a:pt x="3332" y="8849"/>
                    </a:cubicBezTo>
                    <a:cubicBezTo>
                      <a:pt x="3323" y="8876"/>
                      <a:pt x="3332" y="8894"/>
                      <a:pt x="3341" y="8921"/>
                    </a:cubicBezTo>
                    <a:cubicBezTo>
                      <a:pt x="3350" y="8974"/>
                      <a:pt x="3270" y="9001"/>
                      <a:pt x="3243" y="9045"/>
                    </a:cubicBezTo>
                    <a:cubicBezTo>
                      <a:pt x="3216" y="9081"/>
                      <a:pt x="3243" y="9108"/>
                      <a:pt x="3270" y="9152"/>
                    </a:cubicBezTo>
                    <a:cubicBezTo>
                      <a:pt x="3287" y="9180"/>
                      <a:pt x="3283" y="9189"/>
                      <a:pt x="3271" y="9189"/>
                    </a:cubicBezTo>
                    <a:cubicBezTo>
                      <a:pt x="3252" y="9189"/>
                      <a:pt x="3213" y="9166"/>
                      <a:pt x="3207" y="9161"/>
                    </a:cubicBezTo>
                    <a:cubicBezTo>
                      <a:pt x="3205" y="9161"/>
                      <a:pt x="3203" y="9160"/>
                      <a:pt x="3202" y="9160"/>
                    </a:cubicBezTo>
                    <a:cubicBezTo>
                      <a:pt x="3167" y="9160"/>
                      <a:pt x="3207" y="9242"/>
                      <a:pt x="3207" y="9250"/>
                    </a:cubicBezTo>
                    <a:cubicBezTo>
                      <a:pt x="3225" y="9295"/>
                      <a:pt x="3154" y="9277"/>
                      <a:pt x="3127" y="9295"/>
                    </a:cubicBezTo>
                    <a:cubicBezTo>
                      <a:pt x="3100" y="9330"/>
                      <a:pt x="3083" y="9366"/>
                      <a:pt x="3074" y="9410"/>
                    </a:cubicBezTo>
                    <a:cubicBezTo>
                      <a:pt x="3074" y="9427"/>
                      <a:pt x="3042" y="9546"/>
                      <a:pt x="3002" y="9546"/>
                    </a:cubicBezTo>
                    <a:cubicBezTo>
                      <a:pt x="2999" y="9546"/>
                      <a:pt x="2996" y="9545"/>
                      <a:pt x="2994" y="9544"/>
                    </a:cubicBezTo>
                    <a:cubicBezTo>
                      <a:pt x="2976" y="9571"/>
                      <a:pt x="2967" y="9597"/>
                      <a:pt x="2967" y="9633"/>
                    </a:cubicBezTo>
                    <a:cubicBezTo>
                      <a:pt x="2949" y="9740"/>
                      <a:pt x="2896" y="9847"/>
                      <a:pt x="2878" y="9954"/>
                    </a:cubicBezTo>
                    <a:cubicBezTo>
                      <a:pt x="2871" y="9982"/>
                      <a:pt x="2864" y="10020"/>
                      <a:pt x="2883" y="10045"/>
                    </a:cubicBezTo>
                    <a:lnTo>
                      <a:pt x="2883" y="10045"/>
                    </a:lnTo>
                    <a:cubicBezTo>
                      <a:pt x="2872" y="10039"/>
                      <a:pt x="2861" y="10035"/>
                      <a:pt x="2849" y="10035"/>
                    </a:cubicBezTo>
                    <a:cubicBezTo>
                      <a:pt x="2841" y="10035"/>
                      <a:pt x="2832" y="10038"/>
                      <a:pt x="2824" y="10043"/>
                    </a:cubicBezTo>
                    <a:cubicBezTo>
                      <a:pt x="2798" y="10052"/>
                      <a:pt x="2824" y="10070"/>
                      <a:pt x="2807" y="10087"/>
                    </a:cubicBezTo>
                    <a:lnTo>
                      <a:pt x="2780" y="10114"/>
                    </a:lnTo>
                    <a:cubicBezTo>
                      <a:pt x="2744" y="10159"/>
                      <a:pt x="2717" y="10203"/>
                      <a:pt x="2700" y="10257"/>
                    </a:cubicBezTo>
                    <a:cubicBezTo>
                      <a:pt x="2717" y="10292"/>
                      <a:pt x="2673" y="10381"/>
                      <a:pt x="2673" y="10390"/>
                    </a:cubicBezTo>
                    <a:cubicBezTo>
                      <a:pt x="2717" y="10426"/>
                      <a:pt x="2780" y="10435"/>
                      <a:pt x="2824" y="10479"/>
                    </a:cubicBezTo>
                    <a:cubicBezTo>
                      <a:pt x="2830" y="10485"/>
                      <a:pt x="2799" y="10505"/>
                      <a:pt x="2767" y="10505"/>
                    </a:cubicBezTo>
                    <a:cubicBezTo>
                      <a:pt x="2749" y="10505"/>
                      <a:pt x="2730" y="10499"/>
                      <a:pt x="2717" y="10479"/>
                    </a:cubicBezTo>
                    <a:cubicBezTo>
                      <a:pt x="2706" y="10456"/>
                      <a:pt x="2693" y="10446"/>
                      <a:pt x="2680" y="10446"/>
                    </a:cubicBezTo>
                    <a:cubicBezTo>
                      <a:pt x="2663" y="10446"/>
                      <a:pt x="2647" y="10463"/>
                      <a:pt x="2637" y="10488"/>
                    </a:cubicBezTo>
                    <a:cubicBezTo>
                      <a:pt x="2628" y="10506"/>
                      <a:pt x="2611" y="10542"/>
                      <a:pt x="2628" y="10568"/>
                    </a:cubicBezTo>
                    <a:cubicBezTo>
                      <a:pt x="2637" y="10586"/>
                      <a:pt x="2646" y="10586"/>
                      <a:pt x="2628" y="10604"/>
                    </a:cubicBezTo>
                    <a:cubicBezTo>
                      <a:pt x="2614" y="10626"/>
                      <a:pt x="2547" y="10665"/>
                      <a:pt x="2513" y="10665"/>
                    </a:cubicBezTo>
                    <a:cubicBezTo>
                      <a:pt x="2505" y="10665"/>
                      <a:pt x="2499" y="10663"/>
                      <a:pt x="2496" y="10659"/>
                    </a:cubicBezTo>
                    <a:lnTo>
                      <a:pt x="2496" y="10659"/>
                    </a:lnTo>
                    <a:cubicBezTo>
                      <a:pt x="2521" y="10693"/>
                      <a:pt x="2512" y="10711"/>
                      <a:pt x="2495" y="10746"/>
                    </a:cubicBezTo>
                    <a:cubicBezTo>
                      <a:pt x="2486" y="10782"/>
                      <a:pt x="2477" y="10818"/>
                      <a:pt x="2477" y="10862"/>
                    </a:cubicBezTo>
                    <a:cubicBezTo>
                      <a:pt x="2477" y="10871"/>
                      <a:pt x="2495" y="10916"/>
                      <a:pt x="2486" y="10916"/>
                    </a:cubicBezTo>
                    <a:cubicBezTo>
                      <a:pt x="2477" y="10925"/>
                      <a:pt x="2441" y="10916"/>
                      <a:pt x="2432" y="10934"/>
                    </a:cubicBezTo>
                    <a:cubicBezTo>
                      <a:pt x="2424" y="10951"/>
                      <a:pt x="2432" y="10987"/>
                      <a:pt x="2424" y="11014"/>
                    </a:cubicBezTo>
                    <a:cubicBezTo>
                      <a:pt x="2406" y="11040"/>
                      <a:pt x="2397" y="11067"/>
                      <a:pt x="2379" y="11094"/>
                    </a:cubicBezTo>
                    <a:cubicBezTo>
                      <a:pt x="2326" y="11103"/>
                      <a:pt x="2379" y="11147"/>
                      <a:pt x="2406" y="11165"/>
                    </a:cubicBezTo>
                    <a:cubicBezTo>
                      <a:pt x="2424" y="11183"/>
                      <a:pt x="2415" y="11210"/>
                      <a:pt x="2406" y="11227"/>
                    </a:cubicBezTo>
                    <a:cubicBezTo>
                      <a:pt x="2375" y="11207"/>
                      <a:pt x="2359" y="11192"/>
                      <a:pt x="2344" y="11192"/>
                    </a:cubicBezTo>
                    <a:cubicBezTo>
                      <a:pt x="2333" y="11192"/>
                      <a:pt x="2323" y="11200"/>
                      <a:pt x="2308" y="11219"/>
                    </a:cubicBezTo>
                    <a:cubicBezTo>
                      <a:pt x="2245" y="11290"/>
                      <a:pt x="2174" y="11361"/>
                      <a:pt x="2103" y="11423"/>
                    </a:cubicBezTo>
                    <a:cubicBezTo>
                      <a:pt x="2103" y="11432"/>
                      <a:pt x="2014" y="11486"/>
                      <a:pt x="2041" y="11504"/>
                    </a:cubicBezTo>
                    <a:cubicBezTo>
                      <a:pt x="2085" y="11521"/>
                      <a:pt x="2041" y="11557"/>
                      <a:pt x="2014" y="11557"/>
                    </a:cubicBezTo>
                    <a:cubicBezTo>
                      <a:pt x="2010" y="11558"/>
                      <a:pt x="2006" y="11558"/>
                      <a:pt x="2003" y="11558"/>
                    </a:cubicBezTo>
                    <a:cubicBezTo>
                      <a:pt x="1980" y="11558"/>
                      <a:pt x="1985" y="11530"/>
                      <a:pt x="1969" y="11530"/>
                    </a:cubicBezTo>
                    <a:cubicBezTo>
                      <a:pt x="1951" y="11530"/>
                      <a:pt x="1934" y="11539"/>
                      <a:pt x="1925" y="11548"/>
                    </a:cubicBezTo>
                    <a:cubicBezTo>
                      <a:pt x="1898" y="11557"/>
                      <a:pt x="1827" y="11575"/>
                      <a:pt x="1818" y="11610"/>
                    </a:cubicBezTo>
                    <a:cubicBezTo>
                      <a:pt x="1818" y="11637"/>
                      <a:pt x="1791" y="11628"/>
                      <a:pt x="1764" y="11646"/>
                    </a:cubicBezTo>
                    <a:cubicBezTo>
                      <a:pt x="1738" y="11673"/>
                      <a:pt x="1738" y="11708"/>
                      <a:pt x="1729" y="11708"/>
                    </a:cubicBezTo>
                    <a:cubicBezTo>
                      <a:pt x="1720" y="11708"/>
                      <a:pt x="1702" y="11691"/>
                      <a:pt x="1693" y="11682"/>
                    </a:cubicBezTo>
                    <a:cubicBezTo>
                      <a:pt x="1668" y="11675"/>
                      <a:pt x="1643" y="11669"/>
                      <a:pt x="1621" y="11669"/>
                    </a:cubicBezTo>
                    <a:cubicBezTo>
                      <a:pt x="1612" y="11669"/>
                      <a:pt x="1603" y="11670"/>
                      <a:pt x="1595" y="11673"/>
                    </a:cubicBezTo>
                    <a:lnTo>
                      <a:pt x="1435" y="11708"/>
                    </a:lnTo>
                    <a:cubicBezTo>
                      <a:pt x="1408" y="11708"/>
                      <a:pt x="1399" y="11735"/>
                      <a:pt x="1399" y="11762"/>
                    </a:cubicBezTo>
                    <a:cubicBezTo>
                      <a:pt x="1360" y="11802"/>
                      <a:pt x="1432" y="11859"/>
                      <a:pt x="1480" y="11859"/>
                    </a:cubicBezTo>
                    <a:cubicBezTo>
                      <a:pt x="1507" y="11859"/>
                      <a:pt x="1526" y="11842"/>
                      <a:pt x="1516" y="11794"/>
                    </a:cubicBezTo>
                    <a:lnTo>
                      <a:pt x="1516" y="11794"/>
                    </a:lnTo>
                    <a:cubicBezTo>
                      <a:pt x="1530" y="11821"/>
                      <a:pt x="1651" y="11800"/>
                      <a:pt x="1684" y="11833"/>
                    </a:cubicBezTo>
                    <a:cubicBezTo>
                      <a:pt x="1695" y="11844"/>
                      <a:pt x="1702" y="11848"/>
                      <a:pt x="1707" y="11848"/>
                    </a:cubicBezTo>
                    <a:cubicBezTo>
                      <a:pt x="1718" y="11848"/>
                      <a:pt x="1719" y="11828"/>
                      <a:pt x="1738" y="11815"/>
                    </a:cubicBezTo>
                    <a:cubicBezTo>
                      <a:pt x="1756" y="11798"/>
                      <a:pt x="1782" y="11798"/>
                      <a:pt x="1809" y="11780"/>
                    </a:cubicBezTo>
                    <a:cubicBezTo>
                      <a:pt x="1925" y="11717"/>
                      <a:pt x="2049" y="11655"/>
                      <a:pt x="2156" y="11584"/>
                    </a:cubicBezTo>
                    <a:cubicBezTo>
                      <a:pt x="2228" y="11548"/>
                      <a:pt x="2415" y="11450"/>
                      <a:pt x="2317" y="11361"/>
                    </a:cubicBezTo>
                    <a:cubicBezTo>
                      <a:pt x="2317" y="11361"/>
                      <a:pt x="2261" y="11298"/>
                      <a:pt x="2277" y="11298"/>
                    </a:cubicBezTo>
                    <a:cubicBezTo>
                      <a:pt x="2278" y="11298"/>
                      <a:pt x="2279" y="11298"/>
                      <a:pt x="2281" y="11299"/>
                    </a:cubicBezTo>
                    <a:cubicBezTo>
                      <a:pt x="2308" y="11308"/>
                      <a:pt x="2334" y="11317"/>
                      <a:pt x="2361" y="11334"/>
                    </a:cubicBezTo>
                    <a:cubicBezTo>
                      <a:pt x="2406" y="11361"/>
                      <a:pt x="2459" y="11388"/>
                      <a:pt x="2504" y="11406"/>
                    </a:cubicBezTo>
                    <a:cubicBezTo>
                      <a:pt x="2504" y="11397"/>
                      <a:pt x="2495" y="11397"/>
                      <a:pt x="2504" y="11370"/>
                    </a:cubicBezTo>
                    <a:cubicBezTo>
                      <a:pt x="2504" y="11352"/>
                      <a:pt x="2522" y="11325"/>
                      <a:pt x="2530" y="11308"/>
                    </a:cubicBezTo>
                    <a:cubicBezTo>
                      <a:pt x="2545" y="11285"/>
                      <a:pt x="2573" y="11250"/>
                      <a:pt x="2603" y="11250"/>
                    </a:cubicBezTo>
                    <a:cubicBezTo>
                      <a:pt x="2608" y="11250"/>
                      <a:pt x="2614" y="11251"/>
                      <a:pt x="2619" y="11254"/>
                    </a:cubicBezTo>
                    <a:cubicBezTo>
                      <a:pt x="2548" y="11219"/>
                      <a:pt x="2637" y="11174"/>
                      <a:pt x="2584" y="11138"/>
                    </a:cubicBezTo>
                    <a:cubicBezTo>
                      <a:pt x="2557" y="11121"/>
                      <a:pt x="2504" y="11067"/>
                      <a:pt x="2575" y="11049"/>
                    </a:cubicBezTo>
                    <a:cubicBezTo>
                      <a:pt x="2599" y="11049"/>
                      <a:pt x="2619" y="11057"/>
                      <a:pt x="2637" y="11057"/>
                    </a:cubicBezTo>
                    <a:cubicBezTo>
                      <a:pt x="2646" y="11057"/>
                      <a:pt x="2655" y="11055"/>
                      <a:pt x="2664" y="11049"/>
                    </a:cubicBezTo>
                    <a:cubicBezTo>
                      <a:pt x="2691" y="11049"/>
                      <a:pt x="2700" y="11014"/>
                      <a:pt x="2673" y="10996"/>
                    </a:cubicBezTo>
                    <a:cubicBezTo>
                      <a:pt x="2646" y="10978"/>
                      <a:pt x="2664" y="10978"/>
                      <a:pt x="2673" y="10951"/>
                    </a:cubicBezTo>
                    <a:cubicBezTo>
                      <a:pt x="2676" y="10939"/>
                      <a:pt x="2679" y="10936"/>
                      <a:pt x="2682" y="10936"/>
                    </a:cubicBezTo>
                    <a:cubicBezTo>
                      <a:pt x="2689" y="10936"/>
                      <a:pt x="2697" y="10951"/>
                      <a:pt x="2709" y="10951"/>
                    </a:cubicBezTo>
                    <a:cubicBezTo>
                      <a:pt x="2771" y="10951"/>
                      <a:pt x="2700" y="10827"/>
                      <a:pt x="2762" y="10809"/>
                    </a:cubicBezTo>
                    <a:cubicBezTo>
                      <a:pt x="2780" y="10773"/>
                      <a:pt x="2717" y="10702"/>
                      <a:pt x="2735" y="10702"/>
                    </a:cubicBezTo>
                    <a:cubicBezTo>
                      <a:pt x="2744" y="10697"/>
                      <a:pt x="2760" y="10697"/>
                      <a:pt x="2773" y="10697"/>
                    </a:cubicBezTo>
                    <a:cubicBezTo>
                      <a:pt x="2787" y="10697"/>
                      <a:pt x="2798" y="10697"/>
                      <a:pt x="2798" y="10693"/>
                    </a:cubicBezTo>
                    <a:cubicBezTo>
                      <a:pt x="2798" y="10684"/>
                      <a:pt x="2753" y="10666"/>
                      <a:pt x="2753" y="10640"/>
                    </a:cubicBezTo>
                    <a:lnTo>
                      <a:pt x="2851" y="10640"/>
                    </a:lnTo>
                    <a:cubicBezTo>
                      <a:pt x="2815" y="10604"/>
                      <a:pt x="2798" y="10559"/>
                      <a:pt x="2851" y="10524"/>
                    </a:cubicBezTo>
                    <a:cubicBezTo>
                      <a:pt x="2878" y="10506"/>
                      <a:pt x="2896" y="10479"/>
                      <a:pt x="2905" y="10461"/>
                    </a:cubicBezTo>
                    <a:cubicBezTo>
                      <a:pt x="2905" y="10448"/>
                      <a:pt x="2905" y="10425"/>
                      <a:pt x="2897" y="10425"/>
                    </a:cubicBezTo>
                    <a:cubicBezTo>
                      <a:pt x="2895" y="10425"/>
                      <a:pt x="2891" y="10428"/>
                      <a:pt x="2887" y="10435"/>
                    </a:cubicBezTo>
                    <a:lnTo>
                      <a:pt x="2913" y="10381"/>
                    </a:lnTo>
                    <a:cubicBezTo>
                      <a:pt x="2931" y="10337"/>
                      <a:pt x="2913" y="10363"/>
                      <a:pt x="2896" y="10337"/>
                    </a:cubicBezTo>
                    <a:cubicBezTo>
                      <a:pt x="2887" y="10310"/>
                      <a:pt x="2949" y="10265"/>
                      <a:pt x="2967" y="10248"/>
                    </a:cubicBezTo>
                    <a:cubicBezTo>
                      <a:pt x="2976" y="10239"/>
                      <a:pt x="3011" y="10185"/>
                      <a:pt x="3003" y="10159"/>
                    </a:cubicBezTo>
                    <a:cubicBezTo>
                      <a:pt x="2994" y="10132"/>
                      <a:pt x="2931" y="10123"/>
                      <a:pt x="3003" y="10096"/>
                    </a:cubicBezTo>
                    <a:cubicBezTo>
                      <a:pt x="3047" y="10096"/>
                      <a:pt x="3092" y="10052"/>
                      <a:pt x="3029" y="10052"/>
                    </a:cubicBezTo>
                    <a:cubicBezTo>
                      <a:pt x="2976" y="10025"/>
                      <a:pt x="2976" y="9989"/>
                      <a:pt x="3029" y="9972"/>
                    </a:cubicBezTo>
                    <a:cubicBezTo>
                      <a:pt x="3074" y="9954"/>
                      <a:pt x="3100" y="9972"/>
                      <a:pt x="3092" y="9918"/>
                    </a:cubicBezTo>
                    <a:cubicBezTo>
                      <a:pt x="3092" y="9909"/>
                      <a:pt x="3065" y="9820"/>
                      <a:pt x="3074" y="9820"/>
                    </a:cubicBezTo>
                    <a:cubicBezTo>
                      <a:pt x="3082" y="9820"/>
                      <a:pt x="3098" y="9874"/>
                      <a:pt x="3115" y="9874"/>
                    </a:cubicBezTo>
                    <a:cubicBezTo>
                      <a:pt x="3116" y="9874"/>
                      <a:pt x="3117" y="9874"/>
                      <a:pt x="3118" y="9874"/>
                    </a:cubicBezTo>
                    <a:cubicBezTo>
                      <a:pt x="3145" y="9856"/>
                      <a:pt x="3118" y="9793"/>
                      <a:pt x="3118" y="9776"/>
                    </a:cubicBezTo>
                    <a:cubicBezTo>
                      <a:pt x="3127" y="9740"/>
                      <a:pt x="3145" y="9713"/>
                      <a:pt x="3181" y="9695"/>
                    </a:cubicBezTo>
                    <a:cubicBezTo>
                      <a:pt x="3198" y="9687"/>
                      <a:pt x="3225" y="9669"/>
                      <a:pt x="3243" y="9642"/>
                    </a:cubicBezTo>
                    <a:cubicBezTo>
                      <a:pt x="3261" y="9615"/>
                      <a:pt x="3270" y="9580"/>
                      <a:pt x="3270" y="9544"/>
                    </a:cubicBezTo>
                    <a:cubicBezTo>
                      <a:pt x="3270" y="9508"/>
                      <a:pt x="3243" y="9473"/>
                      <a:pt x="3288" y="9464"/>
                    </a:cubicBezTo>
                    <a:cubicBezTo>
                      <a:pt x="3323" y="9464"/>
                      <a:pt x="3359" y="9428"/>
                      <a:pt x="3368" y="9384"/>
                    </a:cubicBezTo>
                    <a:cubicBezTo>
                      <a:pt x="3368" y="9357"/>
                      <a:pt x="3332" y="9348"/>
                      <a:pt x="3314" y="9339"/>
                    </a:cubicBezTo>
                    <a:lnTo>
                      <a:pt x="3314" y="9339"/>
                    </a:lnTo>
                    <a:cubicBezTo>
                      <a:pt x="3325" y="9344"/>
                      <a:pt x="3335" y="9346"/>
                      <a:pt x="3345" y="9346"/>
                    </a:cubicBezTo>
                    <a:cubicBezTo>
                      <a:pt x="3401" y="9346"/>
                      <a:pt x="3417" y="9262"/>
                      <a:pt x="3394" y="9223"/>
                    </a:cubicBezTo>
                    <a:cubicBezTo>
                      <a:pt x="3386" y="9197"/>
                      <a:pt x="3403" y="9170"/>
                      <a:pt x="3430" y="9170"/>
                    </a:cubicBezTo>
                    <a:cubicBezTo>
                      <a:pt x="3453" y="9170"/>
                      <a:pt x="3450" y="9190"/>
                      <a:pt x="3465" y="9190"/>
                    </a:cubicBezTo>
                    <a:cubicBezTo>
                      <a:pt x="3468" y="9190"/>
                      <a:pt x="3471" y="9189"/>
                      <a:pt x="3475" y="9188"/>
                    </a:cubicBezTo>
                    <a:cubicBezTo>
                      <a:pt x="3492" y="9188"/>
                      <a:pt x="3475" y="9152"/>
                      <a:pt x="3475" y="9143"/>
                    </a:cubicBezTo>
                    <a:cubicBezTo>
                      <a:pt x="3466" y="9108"/>
                      <a:pt x="3492" y="9072"/>
                      <a:pt x="3528" y="9063"/>
                    </a:cubicBezTo>
                    <a:cubicBezTo>
                      <a:pt x="3534" y="9067"/>
                      <a:pt x="3539" y="9068"/>
                      <a:pt x="3542" y="9068"/>
                    </a:cubicBezTo>
                    <a:cubicBezTo>
                      <a:pt x="3561" y="9068"/>
                      <a:pt x="3528" y="9007"/>
                      <a:pt x="3528" y="8992"/>
                    </a:cubicBezTo>
                    <a:cubicBezTo>
                      <a:pt x="3537" y="8947"/>
                      <a:pt x="3581" y="8912"/>
                      <a:pt x="3581" y="8867"/>
                    </a:cubicBezTo>
                    <a:cubicBezTo>
                      <a:pt x="3573" y="8831"/>
                      <a:pt x="3590" y="8787"/>
                      <a:pt x="3626" y="8760"/>
                    </a:cubicBezTo>
                    <a:cubicBezTo>
                      <a:pt x="3653" y="8725"/>
                      <a:pt x="3706" y="8671"/>
                      <a:pt x="3688" y="8627"/>
                    </a:cubicBezTo>
                    <a:cubicBezTo>
                      <a:pt x="3688" y="8600"/>
                      <a:pt x="3733" y="8600"/>
                      <a:pt x="3751" y="8591"/>
                    </a:cubicBezTo>
                    <a:cubicBezTo>
                      <a:pt x="3769" y="8582"/>
                      <a:pt x="3751" y="8555"/>
                      <a:pt x="3769" y="8529"/>
                    </a:cubicBezTo>
                    <a:cubicBezTo>
                      <a:pt x="3777" y="8502"/>
                      <a:pt x="3795" y="8475"/>
                      <a:pt x="3813" y="8440"/>
                    </a:cubicBezTo>
                    <a:cubicBezTo>
                      <a:pt x="3822" y="8413"/>
                      <a:pt x="3786" y="8404"/>
                      <a:pt x="3831" y="8386"/>
                    </a:cubicBezTo>
                    <a:cubicBezTo>
                      <a:pt x="3866" y="8359"/>
                      <a:pt x="3947" y="8306"/>
                      <a:pt x="3867" y="8261"/>
                    </a:cubicBezTo>
                    <a:lnTo>
                      <a:pt x="3867" y="8261"/>
                    </a:lnTo>
                    <a:cubicBezTo>
                      <a:pt x="3875" y="8266"/>
                      <a:pt x="3883" y="8268"/>
                      <a:pt x="3891" y="8268"/>
                    </a:cubicBezTo>
                    <a:cubicBezTo>
                      <a:pt x="3962" y="8268"/>
                      <a:pt x="4025" y="8105"/>
                      <a:pt x="4009" y="8057"/>
                    </a:cubicBezTo>
                    <a:cubicBezTo>
                      <a:pt x="4000" y="7994"/>
                      <a:pt x="4152" y="8039"/>
                      <a:pt x="4098" y="7959"/>
                    </a:cubicBezTo>
                    <a:cubicBezTo>
                      <a:pt x="4071" y="7923"/>
                      <a:pt x="4036" y="7887"/>
                      <a:pt x="4098" y="7878"/>
                    </a:cubicBezTo>
                    <a:cubicBezTo>
                      <a:pt x="4105" y="7872"/>
                      <a:pt x="4127" y="7825"/>
                      <a:pt x="4133" y="7806"/>
                    </a:cubicBezTo>
                    <a:lnTo>
                      <a:pt x="4133" y="7806"/>
                    </a:lnTo>
                    <a:cubicBezTo>
                      <a:pt x="4137" y="7811"/>
                      <a:pt x="4144" y="7818"/>
                      <a:pt x="4153" y="7818"/>
                    </a:cubicBezTo>
                    <a:cubicBezTo>
                      <a:pt x="4155" y="7818"/>
                      <a:pt x="4158" y="7817"/>
                      <a:pt x="4160" y="7816"/>
                    </a:cubicBezTo>
                    <a:cubicBezTo>
                      <a:pt x="4187" y="7807"/>
                      <a:pt x="4187" y="7780"/>
                      <a:pt x="4196" y="7763"/>
                    </a:cubicBezTo>
                    <a:cubicBezTo>
                      <a:pt x="4223" y="7727"/>
                      <a:pt x="4285" y="7700"/>
                      <a:pt x="4294" y="7656"/>
                    </a:cubicBezTo>
                    <a:lnTo>
                      <a:pt x="4294" y="7656"/>
                    </a:lnTo>
                    <a:cubicBezTo>
                      <a:pt x="4281" y="7660"/>
                      <a:pt x="4267" y="7662"/>
                      <a:pt x="4254" y="7662"/>
                    </a:cubicBezTo>
                    <a:cubicBezTo>
                      <a:pt x="4216" y="7662"/>
                      <a:pt x="4180" y="7642"/>
                      <a:pt x="4160" y="7602"/>
                    </a:cubicBezTo>
                    <a:cubicBezTo>
                      <a:pt x="4165" y="7594"/>
                      <a:pt x="4170" y="7590"/>
                      <a:pt x="4176" y="7590"/>
                    </a:cubicBezTo>
                    <a:cubicBezTo>
                      <a:pt x="4195" y="7590"/>
                      <a:pt x="4218" y="7622"/>
                      <a:pt x="4232" y="7629"/>
                    </a:cubicBezTo>
                    <a:cubicBezTo>
                      <a:pt x="4234" y="7631"/>
                      <a:pt x="4236" y="7632"/>
                      <a:pt x="4238" y="7632"/>
                    </a:cubicBezTo>
                    <a:cubicBezTo>
                      <a:pt x="4254" y="7632"/>
                      <a:pt x="4270" y="7582"/>
                      <a:pt x="4285" y="7567"/>
                    </a:cubicBezTo>
                    <a:cubicBezTo>
                      <a:pt x="4303" y="7558"/>
                      <a:pt x="4356" y="7558"/>
                      <a:pt x="4347" y="7540"/>
                    </a:cubicBezTo>
                    <a:cubicBezTo>
                      <a:pt x="4347" y="7522"/>
                      <a:pt x="4321" y="7504"/>
                      <a:pt x="4347" y="7486"/>
                    </a:cubicBezTo>
                    <a:cubicBezTo>
                      <a:pt x="4365" y="7460"/>
                      <a:pt x="4419" y="7451"/>
                      <a:pt x="4445" y="7406"/>
                    </a:cubicBezTo>
                    <a:lnTo>
                      <a:pt x="4445" y="7406"/>
                    </a:lnTo>
                    <a:cubicBezTo>
                      <a:pt x="4444" y="7407"/>
                      <a:pt x="4443" y="7407"/>
                      <a:pt x="4442" y="7407"/>
                    </a:cubicBezTo>
                    <a:cubicBezTo>
                      <a:pt x="4407" y="7407"/>
                      <a:pt x="4508" y="7254"/>
                      <a:pt x="4517" y="7228"/>
                    </a:cubicBezTo>
                    <a:cubicBezTo>
                      <a:pt x="4526" y="7210"/>
                      <a:pt x="4454" y="7210"/>
                      <a:pt x="4454" y="7184"/>
                    </a:cubicBezTo>
                    <a:cubicBezTo>
                      <a:pt x="4451" y="7172"/>
                      <a:pt x="4458" y="7168"/>
                      <a:pt x="4469" y="7168"/>
                    </a:cubicBezTo>
                    <a:cubicBezTo>
                      <a:pt x="4491" y="7168"/>
                      <a:pt x="4529" y="7184"/>
                      <a:pt x="4535" y="7184"/>
                    </a:cubicBezTo>
                    <a:cubicBezTo>
                      <a:pt x="4526" y="7175"/>
                      <a:pt x="4499" y="7139"/>
                      <a:pt x="4526" y="7130"/>
                    </a:cubicBezTo>
                    <a:cubicBezTo>
                      <a:pt x="4529" y="7129"/>
                      <a:pt x="4532" y="7129"/>
                      <a:pt x="4535" y="7129"/>
                    </a:cubicBezTo>
                    <a:cubicBezTo>
                      <a:pt x="4553" y="7129"/>
                      <a:pt x="4571" y="7144"/>
                      <a:pt x="4585" y="7144"/>
                    </a:cubicBezTo>
                    <a:cubicBezTo>
                      <a:pt x="4589" y="7144"/>
                      <a:pt x="4593" y="7143"/>
                      <a:pt x="4597" y="7139"/>
                    </a:cubicBezTo>
                    <a:cubicBezTo>
                      <a:pt x="4615" y="7130"/>
                      <a:pt x="4552" y="7077"/>
                      <a:pt x="4579" y="7050"/>
                    </a:cubicBezTo>
                    <a:cubicBezTo>
                      <a:pt x="4588" y="7041"/>
                      <a:pt x="4677" y="7041"/>
                      <a:pt x="4650" y="7023"/>
                    </a:cubicBezTo>
                    <a:cubicBezTo>
                      <a:pt x="4624" y="7005"/>
                      <a:pt x="4606" y="7023"/>
                      <a:pt x="4606" y="6997"/>
                    </a:cubicBezTo>
                    <a:cubicBezTo>
                      <a:pt x="4606" y="6979"/>
                      <a:pt x="4615" y="6970"/>
                      <a:pt x="4624" y="6970"/>
                    </a:cubicBezTo>
                    <a:cubicBezTo>
                      <a:pt x="4626" y="6969"/>
                      <a:pt x="4628" y="6969"/>
                      <a:pt x="4630" y="6969"/>
                    </a:cubicBezTo>
                    <a:cubicBezTo>
                      <a:pt x="4652" y="6969"/>
                      <a:pt x="4678" y="7000"/>
                      <a:pt x="4695" y="7000"/>
                    </a:cubicBezTo>
                    <a:cubicBezTo>
                      <a:pt x="4698" y="7000"/>
                      <a:pt x="4701" y="6999"/>
                      <a:pt x="4704" y="6997"/>
                    </a:cubicBezTo>
                    <a:cubicBezTo>
                      <a:pt x="4722" y="6979"/>
                      <a:pt x="4739" y="6952"/>
                      <a:pt x="4748" y="6925"/>
                    </a:cubicBezTo>
                    <a:cubicBezTo>
                      <a:pt x="4748" y="6916"/>
                      <a:pt x="4730" y="6899"/>
                      <a:pt x="4730" y="6899"/>
                    </a:cubicBezTo>
                    <a:cubicBezTo>
                      <a:pt x="4757" y="6863"/>
                      <a:pt x="4784" y="6827"/>
                      <a:pt x="4802" y="6792"/>
                    </a:cubicBezTo>
                    <a:cubicBezTo>
                      <a:pt x="4814" y="6762"/>
                      <a:pt x="4810" y="6740"/>
                      <a:pt x="4792" y="6740"/>
                    </a:cubicBezTo>
                    <a:cubicBezTo>
                      <a:pt x="4783" y="6740"/>
                      <a:pt x="4772" y="6745"/>
                      <a:pt x="4757" y="6756"/>
                    </a:cubicBezTo>
                    <a:cubicBezTo>
                      <a:pt x="4775" y="6720"/>
                      <a:pt x="4793" y="6694"/>
                      <a:pt x="4837" y="6685"/>
                    </a:cubicBezTo>
                    <a:cubicBezTo>
                      <a:pt x="4882" y="6676"/>
                      <a:pt x="4926" y="6676"/>
                      <a:pt x="4926" y="6631"/>
                    </a:cubicBezTo>
                    <a:cubicBezTo>
                      <a:pt x="4926" y="6587"/>
                      <a:pt x="4909" y="6587"/>
                      <a:pt x="4926" y="6551"/>
                    </a:cubicBezTo>
                    <a:cubicBezTo>
                      <a:pt x="4935" y="6542"/>
                      <a:pt x="4944" y="6524"/>
                      <a:pt x="4953" y="6516"/>
                    </a:cubicBezTo>
                    <a:cubicBezTo>
                      <a:pt x="4953" y="6516"/>
                      <a:pt x="4935" y="6498"/>
                      <a:pt x="4935" y="6489"/>
                    </a:cubicBezTo>
                    <a:cubicBezTo>
                      <a:pt x="4935" y="6453"/>
                      <a:pt x="4989" y="6426"/>
                      <a:pt x="4998" y="6391"/>
                    </a:cubicBezTo>
                    <a:cubicBezTo>
                      <a:pt x="5007" y="6355"/>
                      <a:pt x="4998" y="6311"/>
                      <a:pt x="5042" y="6311"/>
                    </a:cubicBezTo>
                    <a:cubicBezTo>
                      <a:pt x="5069" y="6311"/>
                      <a:pt x="5113" y="6248"/>
                      <a:pt x="5105" y="6222"/>
                    </a:cubicBezTo>
                    <a:cubicBezTo>
                      <a:pt x="5102" y="6215"/>
                      <a:pt x="5097" y="6212"/>
                      <a:pt x="5090" y="6212"/>
                    </a:cubicBezTo>
                    <a:cubicBezTo>
                      <a:pt x="5073" y="6212"/>
                      <a:pt x="5048" y="6229"/>
                      <a:pt x="5043" y="6237"/>
                    </a:cubicBezTo>
                    <a:lnTo>
                      <a:pt x="5043" y="6237"/>
                    </a:lnTo>
                    <a:cubicBezTo>
                      <a:pt x="5052" y="6212"/>
                      <a:pt x="5070" y="6195"/>
                      <a:pt x="5096" y="6186"/>
                    </a:cubicBezTo>
                    <a:cubicBezTo>
                      <a:pt x="5122" y="6177"/>
                      <a:pt x="5140" y="6177"/>
                      <a:pt x="5167" y="6159"/>
                    </a:cubicBezTo>
                    <a:cubicBezTo>
                      <a:pt x="5185" y="6141"/>
                      <a:pt x="5176" y="6097"/>
                      <a:pt x="5211" y="6079"/>
                    </a:cubicBezTo>
                    <a:cubicBezTo>
                      <a:pt x="5229" y="6070"/>
                      <a:pt x="5327" y="6079"/>
                      <a:pt x="5283" y="6043"/>
                    </a:cubicBezTo>
                    <a:cubicBezTo>
                      <a:pt x="5265" y="6017"/>
                      <a:pt x="5220" y="5972"/>
                      <a:pt x="5274" y="5963"/>
                    </a:cubicBezTo>
                    <a:cubicBezTo>
                      <a:pt x="5309" y="5954"/>
                      <a:pt x="5327" y="5963"/>
                      <a:pt x="5363" y="5946"/>
                    </a:cubicBezTo>
                    <a:cubicBezTo>
                      <a:pt x="5372" y="5937"/>
                      <a:pt x="5434" y="5874"/>
                      <a:pt x="5416" y="5856"/>
                    </a:cubicBezTo>
                    <a:cubicBezTo>
                      <a:pt x="5399" y="5848"/>
                      <a:pt x="5327" y="5830"/>
                      <a:pt x="5372" y="5794"/>
                    </a:cubicBezTo>
                    <a:cubicBezTo>
                      <a:pt x="5379" y="5789"/>
                      <a:pt x="5385" y="5787"/>
                      <a:pt x="5390" y="5787"/>
                    </a:cubicBezTo>
                    <a:cubicBezTo>
                      <a:pt x="5412" y="5787"/>
                      <a:pt x="5422" y="5821"/>
                      <a:pt x="5443" y="5821"/>
                    </a:cubicBezTo>
                    <a:cubicBezTo>
                      <a:pt x="5443" y="5821"/>
                      <a:pt x="5416" y="5758"/>
                      <a:pt x="5416" y="5750"/>
                    </a:cubicBezTo>
                    <a:cubicBezTo>
                      <a:pt x="5416" y="5726"/>
                      <a:pt x="5420" y="5722"/>
                      <a:pt x="5431" y="5722"/>
                    </a:cubicBezTo>
                    <a:cubicBezTo>
                      <a:pt x="5436" y="5722"/>
                      <a:pt x="5443" y="5723"/>
                      <a:pt x="5452" y="5723"/>
                    </a:cubicBezTo>
                    <a:cubicBezTo>
                      <a:pt x="5505" y="5723"/>
                      <a:pt x="5550" y="5696"/>
                      <a:pt x="5568" y="5652"/>
                    </a:cubicBezTo>
                    <a:cubicBezTo>
                      <a:pt x="5577" y="5607"/>
                      <a:pt x="5479" y="5580"/>
                      <a:pt x="5488" y="5563"/>
                    </a:cubicBezTo>
                    <a:cubicBezTo>
                      <a:pt x="5491" y="5560"/>
                      <a:pt x="5497" y="5559"/>
                      <a:pt x="5504" y="5559"/>
                    </a:cubicBezTo>
                    <a:cubicBezTo>
                      <a:pt x="5518" y="5559"/>
                      <a:pt x="5538" y="5563"/>
                      <a:pt x="5550" y="5563"/>
                    </a:cubicBezTo>
                    <a:cubicBezTo>
                      <a:pt x="5577" y="5563"/>
                      <a:pt x="5594" y="5545"/>
                      <a:pt x="5621" y="5527"/>
                    </a:cubicBezTo>
                    <a:cubicBezTo>
                      <a:pt x="5648" y="5509"/>
                      <a:pt x="5737" y="5491"/>
                      <a:pt x="5746" y="5465"/>
                    </a:cubicBezTo>
                    <a:cubicBezTo>
                      <a:pt x="5746" y="5438"/>
                      <a:pt x="5719" y="5402"/>
                      <a:pt x="5746" y="5402"/>
                    </a:cubicBezTo>
                    <a:cubicBezTo>
                      <a:pt x="5758" y="5402"/>
                      <a:pt x="5766" y="5406"/>
                      <a:pt x="5775" y="5406"/>
                    </a:cubicBezTo>
                    <a:cubicBezTo>
                      <a:pt x="5780" y="5406"/>
                      <a:pt x="5785" y="5405"/>
                      <a:pt x="5790" y="5402"/>
                    </a:cubicBezTo>
                    <a:cubicBezTo>
                      <a:pt x="5835" y="5358"/>
                      <a:pt x="5773" y="5286"/>
                      <a:pt x="5808" y="5242"/>
                    </a:cubicBezTo>
                    <a:cubicBezTo>
                      <a:pt x="5819" y="5224"/>
                      <a:pt x="5842" y="5220"/>
                      <a:pt x="5867" y="5220"/>
                    </a:cubicBezTo>
                    <a:cubicBezTo>
                      <a:pt x="5881" y="5220"/>
                      <a:pt x="5896" y="5221"/>
                      <a:pt x="5910" y="5221"/>
                    </a:cubicBezTo>
                    <a:cubicBezTo>
                      <a:pt x="5932" y="5221"/>
                      <a:pt x="5950" y="5219"/>
                      <a:pt x="5960" y="5206"/>
                    </a:cubicBezTo>
                    <a:cubicBezTo>
                      <a:pt x="5969" y="5197"/>
                      <a:pt x="5915" y="5188"/>
                      <a:pt x="5915" y="5188"/>
                    </a:cubicBezTo>
                    <a:cubicBezTo>
                      <a:pt x="5922" y="5178"/>
                      <a:pt x="5933" y="5176"/>
                      <a:pt x="5945" y="5176"/>
                    </a:cubicBezTo>
                    <a:cubicBezTo>
                      <a:pt x="5954" y="5176"/>
                      <a:pt x="5965" y="5177"/>
                      <a:pt x="5974" y="5177"/>
                    </a:cubicBezTo>
                    <a:cubicBezTo>
                      <a:pt x="5982" y="5177"/>
                      <a:pt x="5990" y="5176"/>
                      <a:pt x="5995" y="5171"/>
                    </a:cubicBezTo>
                    <a:cubicBezTo>
                      <a:pt x="6004" y="5135"/>
                      <a:pt x="6022" y="5099"/>
                      <a:pt x="6049" y="5073"/>
                    </a:cubicBezTo>
                    <a:lnTo>
                      <a:pt x="6049" y="5073"/>
                    </a:lnTo>
                    <a:cubicBezTo>
                      <a:pt x="6045" y="5076"/>
                      <a:pt x="6044" y="5077"/>
                      <a:pt x="6043" y="5077"/>
                    </a:cubicBezTo>
                    <a:cubicBezTo>
                      <a:pt x="6040" y="5077"/>
                      <a:pt x="6058" y="5050"/>
                      <a:pt x="6058" y="5028"/>
                    </a:cubicBezTo>
                    <a:cubicBezTo>
                      <a:pt x="6058" y="5010"/>
                      <a:pt x="6075" y="5001"/>
                      <a:pt x="6093" y="4992"/>
                    </a:cubicBezTo>
                    <a:cubicBezTo>
                      <a:pt x="6129" y="4966"/>
                      <a:pt x="6165" y="4930"/>
                      <a:pt x="6173" y="4886"/>
                    </a:cubicBezTo>
                    <a:cubicBezTo>
                      <a:pt x="6173" y="4878"/>
                      <a:pt x="6166" y="4812"/>
                      <a:pt x="6178" y="4812"/>
                    </a:cubicBezTo>
                    <a:cubicBezTo>
                      <a:pt x="6179" y="4812"/>
                      <a:pt x="6181" y="4813"/>
                      <a:pt x="6182" y="4814"/>
                    </a:cubicBezTo>
                    <a:cubicBezTo>
                      <a:pt x="6208" y="4830"/>
                      <a:pt x="6234" y="4851"/>
                      <a:pt x="6251" y="4851"/>
                    </a:cubicBezTo>
                    <a:cubicBezTo>
                      <a:pt x="6263" y="4851"/>
                      <a:pt x="6271" y="4839"/>
                      <a:pt x="6271" y="4805"/>
                    </a:cubicBezTo>
                    <a:cubicBezTo>
                      <a:pt x="6271" y="4788"/>
                      <a:pt x="6268" y="4768"/>
                      <a:pt x="6265" y="4749"/>
                    </a:cubicBezTo>
                    <a:lnTo>
                      <a:pt x="6265" y="4749"/>
                    </a:lnTo>
                    <a:cubicBezTo>
                      <a:pt x="6270" y="4754"/>
                      <a:pt x="6276" y="4758"/>
                      <a:pt x="6280" y="4761"/>
                    </a:cubicBezTo>
                    <a:cubicBezTo>
                      <a:pt x="6289" y="4743"/>
                      <a:pt x="6307" y="4725"/>
                      <a:pt x="6289" y="4699"/>
                    </a:cubicBezTo>
                    <a:lnTo>
                      <a:pt x="6264" y="4699"/>
                    </a:lnTo>
                    <a:cubicBezTo>
                      <a:pt x="6268" y="4680"/>
                      <a:pt x="6280" y="4666"/>
                      <a:pt x="6307" y="4663"/>
                    </a:cubicBezTo>
                    <a:cubicBezTo>
                      <a:pt x="6325" y="4663"/>
                      <a:pt x="6345" y="4665"/>
                      <a:pt x="6364" y="4665"/>
                    </a:cubicBezTo>
                    <a:cubicBezTo>
                      <a:pt x="6383" y="4665"/>
                      <a:pt x="6401" y="4663"/>
                      <a:pt x="6414" y="4654"/>
                    </a:cubicBezTo>
                    <a:cubicBezTo>
                      <a:pt x="6450" y="4627"/>
                      <a:pt x="6432" y="4609"/>
                      <a:pt x="6450" y="4592"/>
                    </a:cubicBezTo>
                    <a:cubicBezTo>
                      <a:pt x="6467" y="4574"/>
                      <a:pt x="6512" y="4592"/>
                      <a:pt x="6530" y="4565"/>
                    </a:cubicBezTo>
                    <a:cubicBezTo>
                      <a:pt x="6530" y="4565"/>
                      <a:pt x="6521" y="4538"/>
                      <a:pt x="6521" y="4529"/>
                    </a:cubicBezTo>
                    <a:cubicBezTo>
                      <a:pt x="6521" y="4501"/>
                      <a:pt x="6539" y="4495"/>
                      <a:pt x="6561" y="4495"/>
                    </a:cubicBezTo>
                    <a:cubicBezTo>
                      <a:pt x="6578" y="4495"/>
                      <a:pt x="6597" y="4498"/>
                      <a:pt x="6610" y="4498"/>
                    </a:cubicBezTo>
                    <a:cubicBezTo>
                      <a:pt x="6618" y="4498"/>
                      <a:pt x="6624" y="4497"/>
                      <a:pt x="6628" y="4494"/>
                    </a:cubicBezTo>
                    <a:lnTo>
                      <a:pt x="6628" y="4494"/>
                    </a:lnTo>
                    <a:cubicBezTo>
                      <a:pt x="6627" y="4494"/>
                      <a:pt x="6627" y="4494"/>
                      <a:pt x="6626" y="4494"/>
                    </a:cubicBezTo>
                    <a:cubicBezTo>
                      <a:pt x="6609" y="4494"/>
                      <a:pt x="6525" y="4422"/>
                      <a:pt x="6601" y="4413"/>
                    </a:cubicBezTo>
                    <a:cubicBezTo>
                      <a:pt x="6646" y="4413"/>
                      <a:pt x="6637" y="4413"/>
                      <a:pt x="6672" y="4378"/>
                    </a:cubicBezTo>
                    <a:cubicBezTo>
                      <a:pt x="6679" y="4375"/>
                      <a:pt x="6685" y="4374"/>
                      <a:pt x="6690" y="4374"/>
                    </a:cubicBezTo>
                    <a:cubicBezTo>
                      <a:pt x="6704" y="4374"/>
                      <a:pt x="6713" y="4383"/>
                      <a:pt x="6726" y="4396"/>
                    </a:cubicBezTo>
                    <a:cubicBezTo>
                      <a:pt x="6674" y="4335"/>
                      <a:pt x="6808" y="4291"/>
                      <a:pt x="6765" y="4239"/>
                    </a:cubicBezTo>
                    <a:lnTo>
                      <a:pt x="6765" y="4239"/>
                    </a:lnTo>
                    <a:cubicBezTo>
                      <a:pt x="6770" y="4243"/>
                      <a:pt x="6775" y="4245"/>
                      <a:pt x="6780" y="4245"/>
                    </a:cubicBezTo>
                    <a:cubicBezTo>
                      <a:pt x="6811" y="4245"/>
                      <a:pt x="6854" y="4196"/>
                      <a:pt x="6868" y="4182"/>
                    </a:cubicBezTo>
                    <a:cubicBezTo>
                      <a:pt x="6886" y="4164"/>
                      <a:pt x="6895" y="4137"/>
                      <a:pt x="6904" y="4120"/>
                    </a:cubicBezTo>
                    <a:cubicBezTo>
                      <a:pt x="6904" y="4120"/>
                      <a:pt x="6891" y="4082"/>
                      <a:pt x="6887" y="4075"/>
                    </a:cubicBezTo>
                    <a:lnTo>
                      <a:pt x="6887" y="4075"/>
                    </a:lnTo>
                    <a:cubicBezTo>
                      <a:pt x="6914" y="4077"/>
                      <a:pt x="6949" y="4129"/>
                      <a:pt x="6966" y="4146"/>
                    </a:cubicBezTo>
                    <a:cubicBezTo>
                      <a:pt x="6966" y="4111"/>
                      <a:pt x="6975" y="4084"/>
                      <a:pt x="6957" y="4057"/>
                    </a:cubicBezTo>
                    <a:cubicBezTo>
                      <a:pt x="6931" y="4030"/>
                      <a:pt x="6904" y="3995"/>
                      <a:pt x="6939" y="3959"/>
                    </a:cubicBezTo>
                    <a:lnTo>
                      <a:pt x="6939" y="3959"/>
                    </a:lnTo>
                    <a:cubicBezTo>
                      <a:pt x="6948" y="3977"/>
                      <a:pt x="6984" y="4039"/>
                      <a:pt x="7002" y="4039"/>
                    </a:cubicBezTo>
                    <a:cubicBezTo>
                      <a:pt x="7020" y="4030"/>
                      <a:pt x="7020" y="3986"/>
                      <a:pt x="7011" y="3968"/>
                    </a:cubicBezTo>
                    <a:cubicBezTo>
                      <a:pt x="7029" y="3950"/>
                      <a:pt x="7046" y="3941"/>
                      <a:pt x="7064" y="3941"/>
                    </a:cubicBezTo>
                    <a:lnTo>
                      <a:pt x="7127" y="3941"/>
                    </a:lnTo>
                    <a:cubicBezTo>
                      <a:pt x="7135" y="3932"/>
                      <a:pt x="7100" y="3870"/>
                      <a:pt x="7118" y="3861"/>
                    </a:cubicBezTo>
                    <a:lnTo>
                      <a:pt x="7162" y="3861"/>
                    </a:lnTo>
                    <a:cubicBezTo>
                      <a:pt x="7171" y="3852"/>
                      <a:pt x="7189" y="3843"/>
                      <a:pt x="7198" y="3835"/>
                    </a:cubicBezTo>
                    <a:cubicBezTo>
                      <a:pt x="7224" y="3817"/>
                      <a:pt x="7233" y="3781"/>
                      <a:pt x="7260" y="3754"/>
                    </a:cubicBezTo>
                    <a:cubicBezTo>
                      <a:pt x="7287" y="3728"/>
                      <a:pt x="7314" y="3754"/>
                      <a:pt x="7322" y="3719"/>
                    </a:cubicBezTo>
                    <a:cubicBezTo>
                      <a:pt x="7331" y="3701"/>
                      <a:pt x="7322" y="3683"/>
                      <a:pt x="7314" y="3674"/>
                    </a:cubicBezTo>
                    <a:lnTo>
                      <a:pt x="7314" y="3674"/>
                    </a:lnTo>
                    <a:cubicBezTo>
                      <a:pt x="7336" y="3696"/>
                      <a:pt x="7351" y="3711"/>
                      <a:pt x="7368" y="3711"/>
                    </a:cubicBezTo>
                    <a:cubicBezTo>
                      <a:pt x="7378" y="3711"/>
                      <a:pt x="7389" y="3706"/>
                      <a:pt x="7403" y="3692"/>
                    </a:cubicBezTo>
                    <a:lnTo>
                      <a:pt x="7385" y="3674"/>
                    </a:lnTo>
                    <a:cubicBezTo>
                      <a:pt x="7403" y="3647"/>
                      <a:pt x="7501" y="3585"/>
                      <a:pt x="7501" y="3558"/>
                    </a:cubicBezTo>
                    <a:cubicBezTo>
                      <a:pt x="7501" y="3558"/>
                      <a:pt x="7438" y="3523"/>
                      <a:pt x="7465" y="3514"/>
                    </a:cubicBezTo>
                    <a:cubicBezTo>
                      <a:pt x="7472" y="3507"/>
                      <a:pt x="7482" y="3506"/>
                      <a:pt x="7493" y="3506"/>
                    </a:cubicBezTo>
                    <a:cubicBezTo>
                      <a:pt x="7506" y="3506"/>
                      <a:pt x="7521" y="3508"/>
                      <a:pt x="7534" y="3508"/>
                    </a:cubicBezTo>
                    <a:cubicBezTo>
                      <a:pt x="7541" y="3508"/>
                      <a:pt x="7548" y="3507"/>
                      <a:pt x="7554" y="3505"/>
                    </a:cubicBezTo>
                    <a:cubicBezTo>
                      <a:pt x="7616" y="3487"/>
                      <a:pt x="7679" y="3443"/>
                      <a:pt x="7723" y="3398"/>
                    </a:cubicBezTo>
                    <a:cubicBezTo>
                      <a:pt x="7750" y="3371"/>
                      <a:pt x="7741" y="3336"/>
                      <a:pt x="7768" y="3309"/>
                    </a:cubicBezTo>
                    <a:cubicBezTo>
                      <a:pt x="7794" y="3283"/>
                      <a:pt x="7795" y="3257"/>
                      <a:pt x="7778" y="3214"/>
                    </a:cubicBezTo>
                    <a:lnTo>
                      <a:pt x="7778" y="3214"/>
                    </a:lnTo>
                    <a:cubicBezTo>
                      <a:pt x="7785" y="3223"/>
                      <a:pt x="7822" y="3234"/>
                      <a:pt x="7852" y="3234"/>
                    </a:cubicBezTo>
                    <a:cubicBezTo>
                      <a:pt x="7879" y="3234"/>
                      <a:pt x="7900" y="3226"/>
                      <a:pt x="7893" y="3202"/>
                    </a:cubicBezTo>
                    <a:cubicBezTo>
                      <a:pt x="7875" y="3175"/>
                      <a:pt x="7768" y="3184"/>
                      <a:pt x="7759" y="3158"/>
                    </a:cubicBezTo>
                    <a:lnTo>
                      <a:pt x="7857" y="3158"/>
                    </a:lnTo>
                    <a:cubicBezTo>
                      <a:pt x="7901" y="3158"/>
                      <a:pt x="7946" y="3175"/>
                      <a:pt x="7982" y="3202"/>
                    </a:cubicBezTo>
                    <a:cubicBezTo>
                      <a:pt x="7928" y="3149"/>
                      <a:pt x="8008" y="3131"/>
                      <a:pt x="8008" y="3077"/>
                    </a:cubicBezTo>
                    <a:cubicBezTo>
                      <a:pt x="8026" y="3067"/>
                      <a:pt x="8037" y="3062"/>
                      <a:pt x="8045" y="3062"/>
                    </a:cubicBezTo>
                    <a:cubicBezTo>
                      <a:pt x="8057" y="3062"/>
                      <a:pt x="8063" y="3074"/>
                      <a:pt x="8080" y="3095"/>
                    </a:cubicBezTo>
                    <a:cubicBezTo>
                      <a:pt x="8086" y="3108"/>
                      <a:pt x="8094" y="3112"/>
                      <a:pt x="8102" y="3112"/>
                    </a:cubicBezTo>
                    <a:cubicBezTo>
                      <a:pt x="8110" y="3112"/>
                      <a:pt x="8118" y="3108"/>
                      <a:pt x="8125" y="3108"/>
                    </a:cubicBezTo>
                    <a:cubicBezTo>
                      <a:pt x="8127" y="3108"/>
                      <a:pt x="8129" y="3108"/>
                      <a:pt x="8131" y="3110"/>
                    </a:cubicBezTo>
                    <a:lnTo>
                      <a:pt x="8131" y="3110"/>
                    </a:lnTo>
                    <a:lnTo>
                      <a:pt x="8062" y="3006"/>
                    </a:lnTo>
                    <a:cubicBezTo>
                      <a:pt x="8067" y="3002"/>
                      <a:pt x="8074" y="3000"/>
                      <a:pt x="8081" y="3000"/>
                    </a:cubicBezTo>
                    <a:cubicBezTo>
                      <a:pt x="8118" y="3000"/>
                      <a:pt x="8169" y="3051"/>
                      <a:pt x="8169" y="3051"/>
                    </a:cubicBezTo>
                    <a:cubicBezTo>
                      <a:pt x="8178" y="3015"/>
                      <a:pt x="8169" y="2935"/>
                      <a:pt x="8222" y="2935"/>
                    </a:cubicBezTo>
                    <a:cubicBezTo>
                      <a:pt x="8276" y="2935"/>
                      <a:pt x="8391" y="2917"/>
                      <a:pt x="8365" y="2855"/>
                    </a:cubicBezTo>
                    <a:cubicBezTo>
                      <a:pt x="8356" y="2819"/>
                      <a:pt x="8436" y="2810"/>
                      <a:pt x="8436" y="2775"/>
                    </a:cubicBezTo>
                    <a:cubicBezTo>
                      <a:pt x="8436" y="2752"/>
                      <a:pt x="8442" y="2745"/>
                      <a:pt x="8451" y="2745"/>
                    </a:cubicBezTo>
                    <a:cubicBezTo>
                      <a:pt x="8470" y="2745"/>
                      <a:pt x="8501" y="2775"/>
                      <a:pt x="8520" y="2775"/>
                    </a:cubicBezTo>
                    <a:cubicBezTo>
                      <a:pt x="8522" y="2775"/>
                      <a:pt x="8523" y="2775"/>
                      <a:pt x="8525" y="2775"/>
                    </a:cubicBezTo>
                    <a:cubicBezTo>
                      <a:pt x="8552" y="2766"/>
                      <a:pt x="8543" y="2721"/>
                      <a:pt x="8569" y="2703"/>
                    </a:cubicBezTo>
                    <a:cubicBezTo>
                      <a:pt x="8579" y="2698"/>
                      <a:pt x="8587" y="2696"/>
                      <a:pt x="8592" y="2696"/>
                    </a:cubicBezTo>
                    <a:cubicBezTo>
                      <a:pt x="8606" y="2696"/>
                      <a:pt x="8608" y="2711"/>
                      <a:pt x="8614" y="2730"/>
                    </a:cubicBezTo>
                    <a:cubicBezTo>
                      <a:pt x="8617" y="2733"/>
                      <a:pt x="8619" y="2734"/>
                      <a:pt x="8622" y="2734"/>
                    </a:cubicBezTo>
                    <a:cubicBezTo>
                      <a:pt x="8639" y="2734"/>
                      <a:pt x="8659" y="2694"/>
                      <a:pt x="8659" y="2694"/>
                    </a:cubicBezTo>
                    <a:cubicBezTo>
                      <a:pt x="8659" y="2668"/>
                      <a:pt x="8676" y="2677"/>
                      <a:pt x="8694" y="2668"/>
                    </a:cubicBezTo>
                    <a:cubicBezTo>
                      <a:pt x="8730" y="2660"/>
                      <a:pt x="8649" y="2582"/>
                      <a:pt x="8670" y="2582"/>
                    </a:cubicBezTo>
                    <a:cubicBezTo>
                      <a:pt x="8675" y="2582"/>
                      <a:pt x="8685" y="2586"/>
                      <a:pt x="8703" y="2596"/>
                    </a:cubicBezTo>
                    <a:cubicBezTo>
                      <a:pt x="8713" y="2603"/>
                      <a:pt x="8725" y="2606"/>
                      <a:pt x="8736" y="2606"/>
                    </a:cubicBezTo>
                    <a:cubicBezTo>
                      <a:pt x="8773" y="2606"/>
                      <a:pt x="8808" y="2575"/>
                      <a:pt x="8801" y="2534"/>
                    </a:cubicBezTo>
                    <a:cubicBezTo>
                      <a:pt x="8801" y="2493"/>
                      <a:pt x="8809" y="2471"/>
                      <a:pt x="8834" y="2471"/>
                    </a:cubicBezTo>
                    <a:cubicBezTo>
                      <a:pt x="8848" y="2471"/>
                      <a:pt x="8866" y="2477"/>
                      <a:pt x="8890" y="2490"/>
                    </a:cubicBezTo>
                    <a:cubicBezTo>
                      <a:pt x="8894" y="2492"/>
                      <a:pt x="8898" y="2493"/>
                      <a:pt x="8902" y="2493"/>
                    </a:cubicBezTo>
                    <a:cubicBezTo>
                      <a:pt x="8937" y="2493"/>
                      <a:pt x="8962" y="2399"/>
                      <a:pt x="8998" y="2399"/>
                    </a:cubicBezTo>
                    <a:cubicBezTo>
                      <a:pt x="9000" y="2399"/>
                      <a:pt x="9003" y="2399"/>
                      <a:pt x="9006" y="2400"/>
                    </a:cubicBezTo>
                    <a:cubicBezTo>
                      <a:pt x="8978" y="2387"/>
                      <a:pt x="8999" y="2281"/>
                      <a:pt x="9026" y="2281"/>
                    </a:cubicBezTo>
                    <a:cubicBezTo>
                      <a:pt x="9034" y="2281"/>
                      <a:pt x="9043" y="2290"/>
                      <a:pt x="9050" y="2311"/>
                    </a:cubicBezTo>
                    <a:cubicBezTo>
                      <a:pt x="9064" y="2325"/>
                      <a:pt x="9074" y="2331"/>
                      <a:pt x="9082" y="2331"/>
                    </a:cubicBezTo>
                    <a:cubicBezTo>
                      <a:pt x="9111" y="2331"/>
                      <a:pt x="9110" y="2259"/>
                      <a:pt x="9131" y="2231"/>
                    </a:cubicBezTo>
                    <a:cubicBezTo>
                      <a:pt x="9157" y="2196"/>
                      <a:pt x="9166" y="2178"/>
                      <a:pt x="9193" y="2169"/>
                    </a:cubicBezTo>
                    <a:cubicBezTo>
                      <a:pt x="9199" y="2167"/>
                      <a:pt x="9203" y="2166"/>
                      <a:pt x="9206" y="2166"/>
                    </a:cubicBezTo>
                    <a:cubicBezTo>
                      <a:pt x="9212" y="2166"/>
                      <a:pt x="9214" y="2168"/>
                      <a:pt x="9217" y="2168"/>
                    </a:cubicBezTo>
                    <a:cubicBezTo>
                      <a:pt x="9219" y="2168"/>
                      <a:pt x="9222" y="2167"/>
                      <a:pt x="9229" y="2160"/>
                    </a:cubicBezTo>
                    <a:cubicBezTo>
                      <a:pt x="9246" y="2143"/>
                      <a:pt x="9287" y="2045"/>
                      <a:pt x="9260" y="2020"/>
                    </a:cubicBezTo>
                    <a:lnTo>
                      <a:pt x="9260" y="2020"/>
                    </a:lnTo>
                    <a:cubicBezTo>
                      <a:pt x="9274" y="2031"/>
                      <a:pt x="9289" y="2042"/>
                      <a:pt x="9303" y="2042"/>
                    </a:cubicBezTo>
                    <a:cubicBezTo>
                      <a:pt x="9314" y="2042"/>
                      <a:pt x="9325" y="2035"/>
                      <a:pt x="9335" y="2017"/>
                    </a:cubicBezTo>
                    <a:cubicBezTo>
                      <a:pt x="9360" y="1984"/>
                      <a:pt x="9324" y="1936"/>
                      <a:pt x="9347" y="1936"/>
                    </a:cubicBezTo>
                    <a:cubicBezTo>
                      <a:pt x="9348" y="1936"/>
                      <a:pt x="9351" y="1937"/>
                      <a:pt x="9353" y="1937"/>
                    </a:cubicBezTo>
                    <a:cubicBezTo>
                      <a:pt x="9353" y="1937"/>
                      <a:pt x="9353" y="1902"/>
                      <a:pt x="9344" y="1902"/>
                    </a:cubicBezTo>
                    <a:cubicBezTo>
                      <a:pt x="9335" y="1893"/>
                      <a:pt x="9344" y="1875"/>
                      <a:pt x="9362" y="1866"/>
                    </a:cubicBezTo>
                    <a:cubicBezTo>
                      <a:pt x="9398" y="1830"/>
                      <a:pt x="9451" y="1768"/>
                      <a:pt x="9362" y="1741"/>
                    </a:cubicBezTo>
                    <a:cubicBezTo>
                      <a:pt x="9367" y="1741"/>
                      <a:pt x="9390" y="1749"/>
                      <a:pt x="9408" y="1749"/>
                    </a:cubicBezTo>
                    <a:cubicBezTo>
                      <a:pt x="9422" y="1749"/>
                      <a:pt x="9433" y="1744"/>
                      <a:pt x="9425" y="1724"/>
                    </a:cubicBezTo>
                    <a:cubicBezTo>
                      <a:pt x="9398" y="1679"/>
                      <a:pt x="9389" y="1697"/>
                      <a:pt x="9398" y="1652"/>
                    </a:cubicBezTo>
                    <a:lnTo>
                      <a:pt x="9398" y="1652"/>
                    </a:lnTo>
                    <a:cubicBezTo>
                      <a:pt x="9398" y="1667"/>
                      <a:pt x="9416" y="1676"/>
                      <a:pt x="9434" y="1676"/>
                    </a:cubicBezTo>
                    <a:cubicBezTo>
                      <a:pt x="9449" y="1676"/>
                      <a:pt x="9465" y="1669"/>
                      <a:pt x="9469" y="1652"/>
                    </a:cubicBezTo>
                    <a:cubicBezTo>
                      <a:pt x="9478" y="1626"/>
                      <a:pt x="9478" y="1590"/>
                      <a:pt x="9469" y="1563"/>
                    </a:cubicBezTo>
                    <a:cubicBezTo>
                      <a:pt x="9460" y="1501"/>
                      <a:pt x="9442" y="1492"/>
                      <a:pt x="9398" y="1483"/>
                    </a:cubicBezTo>
                    <a:cubicBezTo>
                      <a:pt x="9398" y="1430"/>
                      <a:pt x="9407" y="1447"/>
                      <a:pt x="9442" y="1430"/>
                    </a:cubicBezTo>
                    <a:cubicBezTo>
                      <a:pt x="9425" y="1412"/>
                      <a:pt x="9407" y="1403"/>
                      <a:pt x="9380" y="1394"/>
                    </a:cubicBezTo>
                    <a:cubicBezTo>
                      <a:pt x="9425" y="1394"/>
                      <a:pt x="9478" y="1385"/>
                      <a:pt x="9514" y="1367"/>
                    </a:cubicBezTo>
                    <a:cubicBezTo>
                      <a:pt x="9496" y="1341"/>
                      <a:pt x="9460" y="1314"/>
                      <a:pt x="9433" y="1296"/>
                    </a:cubicBezTo>
                    <a:cubicBezTo>
                      <a:pt x="9380" y="1260"/>
                      <a:pt x="9389" y="1198"/>
                      <a:pt x="9398" y="1145"/>
                    </a:cubicBezTo>
                    <a:cubicBezTo>
                      <a:pt x="9398" y="1119"/>
                      <a:pt x="9406" y="1019"/>
                      <a:pt x="9359" y="1019"/>
                    </a:cubicBezTo>
                    <a:cubicBezTo>
                      <a:pt x="9357" y="1019"/>
                      <a:pt x="9355" y="1019"/>
                      <a:pt x="9353" y="1020"/>
                    </a:cubicBezTo>
                    <a:cubicBezTo>
                      <a:pt x="9318" y="1029"/>
                      <a:pt x="9282" y="1038"/>
                      <a:pt x="9246" y="1055"/>
                    </a:cubicBezTo>
                    <a:cubicBezTo>
                      <a:pt x="9238" y="1016"/>
                      <a:pt x="9295" y="1004"/>
                      <a:pt x="9326" y="996"/>
                    </a:cubicBezTo>
                    <a:lnTo>
                      <a:pt x="9326" y="996"/>
                    </a:lnTo>
                    <a:cubicBezTo>
                      <a:pt x="9326" y="996"/>
                      <a:pt x="9326" y="996"/>
                      <a:pt x="9326" y="996"/>
                    </a:cubicBezTo>
                    <a:cubicBezTo>
                      <a:pt x="9329" y="996"/>
                      <a:pt x="9332" y="995"/>
                      <a:pt x="9335" y="993"/>
                    </a:cubicBezTo>
                    <a:lnTo>
                      <a:pt x="9335" y="993"/>
                    </a:lnTo>
                    <a:cubicBezTo>
                      <a:pt x="9333" y="994"/>
                      <a:pt x="9329" y="995"/>
                      <a:pt x="9326" y="996"/>
                    </a:cubicBezTo>
                    <a:lnTo>
                      <a:pt x="9326" y="996"/>
                    </a:lnTo>
                    <a:cubicBezTo>
                      <a:pt x="9308" y="995"/>
                      <a:pt x="9338" y="938"/>
                      <a:pt x="9353" y="922"/>
                    </a:cubicBezTo>
                    <a:cubicBezTo>
                      <a:pt x="9380" y="913"/>
                      <a:pt x="9416" y="904"/>
                      <a:pt x="9398" y="877"/>
                    </a:cubicBezTo>
                    <a:lnTo>
                      <a:pt x="9398" y="877"/>
                    </a:lnTo>
                    <a:lnTo>
                      <a:pt x="9283" y="922"/>
                    </a:lnTo>
                    <a:lnTo>
                      <a:pt x="9283" y="922"/>
                    </a:lnTo>
                    <a:cubicBezTo>
                      <a:pt x="9353" y="894"/>
                      <a:pt x="9282" y="744"/>
                      <a:pt x="9255" y="708"/>
                    </a:cubicBezTo>
                    <a:lnTo>
                      <a:pt x="9255" y="708"/>
                    </a:lnTo>
                    <a:cubicBezTo>
                      <a:pt x="9273" y="735"/>
                      <a:pt x="9238" y="753"/>
                      <a:pt x="9220" y="762"/>
                    </a:cubicBezTo>
                    <a:cubicBezTo>
                      <a:pt x="9193" y="708"/>
                      <a:pt x="9282" y="619"/>
                      <a:pt x="9193" y="601"/>
                    </a:cubicBezTo>
                    <a:cubicBezTo>
                      <a:pt x="9175" y="601"/>
                      <a:pt x="9104" y="601"/>
                      <a:pt x="9122" y="566"/>
                    </a:cubicBezTo>
                    <a:cubicBezTo>
                      <a:pt x="9131" y="557"/>
                      <a:pt x="9211" y="557"/>
                      <a:pt x="9184" y="521"/>
                    </a:cubicBezTo>
                    <a:cubicBezTo>
                      <a:pt x="9148" y="494"/>
                      <a:pt x="9113" y="503"/>
                      <a:pt x="9077" y="450"/>
                    </a:cubicBezTo>
                    <a:cubicBezTo>
                      <a:pt x="9059" y="405"/>
                      <a:pt x="9033" y="370"/>
                      <a:pt x="9006" y="334"/>
                    </a:cubicBezTo>
                    <a:cubicBezTo>
                      <a:pt x="8993" y="324"/>
                      <a:pt x="8978" y="319"/>
                      <a:pt x="8964" y="319"/>
                    </a:cubicBezTo>
                    <a:cubicBezTo>
                      <a:pt x="8930" y="319"/>
                      <a:pt x="8906" y="344"/>
                      <a:pt x="8944" y="370"/>
                    </a:cubicBezTo>
                    <a:cubicBezTo>
                      <a:pt x="8917" y="352"/>
                      <a:pt x="8890" y="334"/>
                      <a:pt x="8872" y="316"/>
                    </a:cubicBezTo>
                    <a:cubicBezTo>
                      <a:pt x="8855" y="289"/>
                      <a:pt x="8855" y="263"/>
                      <a:pt x="8837" y="236"/>
                    </a:cubicBezTo>
                    <a:cubicBezTo>
                      <a:pt x="8828" y="218"/>
                      <a:pt x="8810" y="218"/>
                      <a:pt x="8792" y="218"/>
                    </a:cubicBezTo>
                    <a:cubicBezTo>
                      <a:pt x="8757" y="218"/>
                      <a:pt x="8757" y="236"/>
                      <a:pt x="8739" y="272"/>
                    </a:cubicBezTo>
                    <a:cubicBezTo>
                      <a:pt x="8746" y="270"/>
                      <a:pt x="8751" y="269"/>
                      <a:pt x="8755" y="269"/>
                    </a:cubicBezTo>
                    <a:cubicBezTo>
                      <a:pt x="8773" y="269"/>
                      <a:pt x="8769" y="282"/>
                      <a:pt x="8748" y="289"/>
                    </a:cubicBezTo>
                    <a:cubicBezTo>
                      <a:pt x="8737" y="293"/>
                      <a:pt x="8725" y="295"/>
                      <a:pt x="8715" y="295"/>
                    </a:cubicBezTo>
                    <a:cubicBezTo>
                      <a:pt x="8700" y="295"/>
                      <a:pt x="8687" y="291"/>
                      <a:pt x="8676" y="281"/>
                    </a:cubicBezTo>
                    <a:cubicBezTo>
                      <a:pt x="8641" y="245"/>
                      <a:pt x="8757" y="218"/>
                      <a:pt x="8703" y="191"/>
                    </a:cubicBezTo>
                    <a:cubicBezTo>
                      <a:pt x="8688" y="186"/>
                      <a:pt x="8640" y="175"/>
                      <a:pt x="8606" y="175"/>
                    </a:cubicBezTo>
                    <a:cubicBezTo>
                      <a:pt x="8580" y="175"/>
                      <a:pt x="8562" y="181"/>
                      <a:pt x="8569" y="200"/>
                    </a:cubicBezTo>
                    <a:cubicBezTo>
                      <a:pt x="8587" y="254"/>
                      <a:pt x="8587" y="254"/>
                      <a:pt x="8552" y="272"/>
                    </a:cubicBezTo>
                    <a:cubicBezTo>
                      <a:pt x="8533" y="279"/>
                      <a:pt x="8519" y="283"/>
                      <a:pt x="8509" y="283"/>
                    </a:cubicBezTo>
                    <a:cubicBezTo>
                      <a:pt x="8494" y="283"/>
                      <a:pt x="8486" y="275"/>
                      <a:pt x="8480" y="254"/>
                    </a:cubicBezTo>
                    <a:cubicBezTo>
                      <a:pt x="8471" y="227"/>
                      <a:pt x="8543" y="120"/>
                      <a:pt x="8534" y="111"/>
                    </a:cubicBezTo>
                    <a:cubicBezTo>
                      <a:pt x="8514" y="98"/>
                      <a:pt x="8490" y="90"/>
                      <a:pt x="8468" y="90"/>
                    </a:cubicBezTo>
                    <a:cubicBezTo>
                      <a:pt x="8460" y="90"/>
                      <a:pt x="8452" y="91"/>
                      <a:pt x="8445" y="94"/>
                    </a:cubicBezTo>
                    <a:cubicBezTo>
                      <a:pt x="8409" y="102"/>
                      <a:pt x="8418" y="138"/>
                      <a:pt x="8391" y="156"/>
                    </a:cubicBezTo>
                    <a:cubicBezTo>
                      <a:pt x="8387" y="157"/>
                      <a:pt x="8384" y="158"/>
                      <a:pt x="8381" y="158"/>
                    </a:cubicBezTo>
                    <a:cubicBezTo>
                      <a:pt x="8347" y="158"/>
                      <a:pt x="8374" y="74"/>
                      <a:pt x="8339" y="74"/>
                    </a:cubicBezTo>
                    <a:cubicBezTo>
                      <a:pt x="8336" y="74"/>
                      <a:pt x="8333" y="74"/>
                      <a:pt x="8329" y="76"/>
                    </a:cubicBezTo>
                    <a:cubicBezTo>
                      <a:pt x="8286" y="84"/>
                      <a:pt x="8260" y="126"/>
                      <a:pt x="8258" y="169"/>
                    </a:cubicBezTo>
                    <a:lnTo>
                      <a:pt x="8258" y="169"/>
                    </a:lnTo>
                    <a:cubicBezTo>
                      <a:pt x="8259" y="135"/>
                      <a:pt x="8275" y="101"/>
                      <a:pt x="8258" y="76"/>
                    </a:cubicBezTo>
                    <a:cubicBezTo>
                      <a:pt x="8242" y="45"/>
                      <a:pt x="8200" y="1"/>
                      <a:pt x="8161" y="1"/>
                    </a:cubicBezTo>
                    <a:close/>
                    <a:moveTo>
                      <a:pt x="3496" y="3986"/>
                    </a:moveTo>
                    <a:cubicBezTo>
                      <a:pt x="3495" y="3986"/>
                      <a:pt x="3493" y="3986"/>
                      <a:pt x="3492" y="3986"/>
                    </a:cubicBezTo>
                    <a:cubicBezTo>
                      <a:pt x="3492" y="4004"/>
                      <a:pt x="3483" y="4013"/>
                      <a:pt x="3475" y="4030"/>
                    </a:cubicBezTo>
                    <a:cubicBezTo>
                      <a:pt x="3457" y="4039"/>
                      <a:pt x="3439" y="4048"/>
                      <a:pt x="3412" y="4057"/>
                    </a:cubicBezTo>
                    <a:cubicBezTo>
                      <a:pt x="3368" y="4075"/>
                      <a:pt x="3332" y="4111"/>
                      <a:pt x="3305" y="4155"/>
                    </a:cubicBezTo>
                    <a:cubicBezTo>
                      <a:pt x="3288" y="4182"/>
                      <a:pt x="3359" y="4200"/>
                      <a:pt x="3341" y="4244"/>
                    </a:cubicBezTo>
                    <a:cubicBezTo>
                      <a:pt x="3332" y="4271"/>
                      <a:pt x="3305" y="4280"/>
                      <a:pt x="3279" y="4289"/>
                    </a:cubicBezTo>
                    <a:cubicBezTo>
                      <a:pt x="3265" y="4280"/>
                      <a:pt x="3259" y="4275"/>
                      <a:pt x="3253" y="4275"/>
                    </a:cubicBezTo>
                    <a:cubicBezTo>
                      <a:pt x="3247" y="4275"/>
                      <a:pt x="3243" y="4280"/>
                      <a:pt x="3234" y="4289"/>
                    </a:cubicBezTo>
                    <a:cubicBezTo>
                      <a:pt x="3225" y="4298"/>
                      <a:pt x="3225" y="4298"/>
                      <a:pt x="3252" y="4333"/>
                    </a:cubicBezTo>
                    <a:cubicBezTo>
                      <a:pt x="3261" y="4351"/>
                      <a:pt x="3252" y="4378"/>
                      <a:pt x="3234" y="4378"/>
                    </a:cubicBezTo>
                    <a:cubicBezTo>
                      <a:pt x="3201" y="4378"/>
                      <a:pt x="3188" y="4344"/>
                      <a:pt x="3169" y="4344"/>
                    </a:cubicBezTo>
                    <a:cubicBezTo>
                      <a:pt x="3162" y="4344"/>
                      <a:pt x="3154" y="4348"/>
                      <a:pt x="3145" y="4360"/>
                    </a:cubicBezTo>
                    <a:cubicBezTo>
                      <a:pt x="3127" y="4378"/>
                      <a:pt x="3127" y="4431"/>
                      <a:pt x="3145" y="4449"/>
                    </a:cubicBezTo>
                    <a:cubicBezTo>
                      <a:pt x="3145" y="4467"/>
                      <a:pt x="3127" y="4476"/>
                      <a:pt x="3118" y="4485"/>
                    </a:cubicBezTo>
                    <a:cubicBezTo>
                      <a:pt x="3109" y="4529"/>
                      <a:pt x="3092" y="4574"/>
                      <a:pt x="3074" y="4618"/>
                    </a:cubicBezTo>
                    <a:cubicBezTo>
                      <a:pt x="3047" y="4618"/>
                      <a:pt x="3047" y="4529"/>
                      <a:pt x="3029" y="4520"/>
                    </a:cubicBezTo>
                    <a:lnTo>
                      <a:pt x="3029" y="4520"/>
                    </a:lnTo>
                    <a:cubicBezTo>
                      <a:pt x="3047" y="4529"/>
                      <a:pt x="2985" y="4654"/>
                      <a:pt x="2985" y="4681"/>
                    </a:cubicBezTo>
                    <a:cubicBezTo>
                      <a:pt x="2994" y="4707"/>
                      <a:pt x="2976" y="4725"/>
                      <a:pt x="2940" y="4734"/>
                    </a:cubicBezTo>
                    <a:cubicBezTo>
                      <a:pt x="2878" y="4734"/>
                      <a:pt x="2913" y="4761"/>
                      <a:pt x="2905" y="4779"/>
                    </a:cubicBezTo>
                    <a:cubicBezTo>
                      <a:pt x="2887" y="4805"/>
                      <a:pt x="2887" y="4814"/>
                      <a:pt x="2851" y="4814"/>
                    </a:cubicBezTo>
                    <a:cubicBezTo>
                      <a:pt x="2842" y="4814"/>
                      <a:pt x="2833" y="4823"/>
                      <a:pt x="2833" y="4832"/>
                    </a:cubicBezTo>
                    <a:cubicBezTo>
                      <a:pt x="2825" y="4848"/>
                      <a:pt x="2839" y="4878"/>
                      <a:pt x="2861" y="4878"/>
                    </a:cubicBezTo>
                    <a:cubicBezTo>
                      <a:pt x="2863" y="4878"/>
                      <a:pt x="2866" y="4878"/>
                      <a:pt x="2869" y="4877"/>
                    </a:cubicBezTo>
                    <a:cubicBezTo>
                      <a:pt x="2896" y="4877"/>
                      <a:pt x="2922" y="4903"/>
                      <a:pt x="2896" y="4921"/>
                    </a:cubicBezTo>
                    <a:cubicBezTo>
                      <a:pt x="2878" y="4926"/>
                      <a:pt x="2862" y="4926"/>
                      <a:pt x="2848" y="4926"/>
                    </a:cubicBezTo>
                    <a:cubicBezTo>
                      <a:pt x="2833" y="4926"/>
                      <a:pt x="2820" y="4926"/>
                      <a:pt x="2807" y="4930"/>
                    </a:cubicBezTo>
                    <a:cubicBezTo>
                      <a:pt x="2789" y="4948"/>
                      <a:pt x="2771" y="4984"/>
                      <a:pt x="2780" y="5010"/>
                    </a:cubicBezTo>
                    <a:cubicBezTo>
                      <a:pt x="2762" y="5028"/>
                      <a:pt x="2753" y="5046"/>
                      <a:pt x="2735" y="5055"/>
                    </a:cubicBezTo>
                    <a:cubicBezTo>
                      <a:pt x="2733" y="5052"/>
                      <a:pt x="2729" y="5051"/>
                      <a:pt x="2726" y="5051"/>
                    </a:cubicBezTo>
                    <a:cubicBezTo>
                      <a:pt x="2717" y="5051"/>
                      <a:pt x="2709" y="5057"/>
                      <a:pt x="2709" y="5064"/>
                    </a:cubicBezTo>
                    <a:cubicBezTo>
                      <a:pt x="2691" y="5090"/>
                      <a:pt x="2717" y="5099"/>
                      <a:pt x="2700" y="5126"/>
                    </a:cubicBezTo>
                    <a:cubicBezTo>
                      <a:pt x="2682" y="5153"/>
                      <a:pt x="2664" y="5153"/>
                      <a:pt x="2646" y="5162"/>
                    </a:cubicBezTo>
                    <a:cubicBezTo>
                      <a:pt x="2602" y="5206"/>
                      <a:pt x="2584" y="5260"/>
                      <a:pt x="2584" y="5322"/>
                    </a:cubicBezTo>
                    <a:cubicBezTo>
                      <a:pt x="2584" y="5344"/>
                      <a:pt x="2584" y="5355"/>
                      <a:pt x="2576" y="5355"/>
                    </a:cubicBezTo>
                    <a:cubicBezTo>
                      <a:pt x="2571" y="5355"/>
                      <a:pt x="2562" y="5350"/>
                      <a:pt x="2548" y="5340"/>
                    </a:cubicBezTo>
                    <a:cubicBezTo>
                      <a:pt x="2545" y="5327"/>
                      <a:pt x="2541" y="5322"/>
                      <a:pt x="2536" y="5322"/>
                    </a:cubicBezTo>
                    <a:cubicBezTo>
                      <a:pt x="2528" y="5322"/>
                      <a:pt x="2518" y="5337"/>
                      <a:pt x="2513" y="5349"/>
                    </a:cubicBezTo>
                    <a:cubicBezTo>
                      <a:pt x="2486" y="5367"/>
                      <a:pt x="2477" y="5393"/>
                      <a:pt x="2468" y="5429"/>
                    </a:cubicBezTo>
                    <a:cubicBezTo>
                      <a:pt x="2468" y="5447"/>
                      <a:pt x="2477" y="5482"/>
                      <a:pt x="2450" y="5500"/>
                    </a:cubicBezTo>
                    <a:cubicBezTo>
                      <a:pt x="2443" y="5496"/>
                      <a:pt x="2436" y="5494"/>
                      <a:pt x="2429" y="5494"/>
                    </a:cubicBezTo>
                    <a:cubicBezTo>
                      <a:pt x="2397" y="5494"/>
                      <a:pt x="2377" y="5540"/>
                      <a:pt x="2370" y="5563"/>
                    </a:cubicBezTo>
                    <a:cubicBezTo>
                      <a:pt x="2361" y="5589"/>
                      <a:pt x="2406" y="5660"/>
                      <a:pt x="2388" y="5660"/>
                    </a:cubicBezTo>
                    <a:cubicBezTo>
                      <a:pt x="2334" y="5660"/>
                      <a:pt x="2317" y="5660"/>
                      <a:pt x="2290" y="5696"/>
                    </a:cubicBezTo>
                    <a:cubicBezTo>
                      <a:pt x="2245" y="5750"/>
                      <a:pt x="2201" y="5812"/>
                      <a:pt x="2174" y="5874"/>
                    </a:cubicBezTo>
                    <a:cubicBezTo>
                      <a:pt x="2165" y="5901"/>
                      <a:pt x="2156" y="5928"/>
                      <a:pt x="2147" y="5954"/>
                    </a:cubicBezTo>
                    <a:cubicBezTo>
                      <a:pt x="2147" y="5972"/>
                      <a:pt x="2156" y="5990"/>
                      <a:pt x="2147" y="5999"/>
                    </a:cubicBezTo>
                    <a:cubicBezTo>
                      <a:pt x="2139" y="6017"/>
                      <a:pt x="2094" y="6008"/>
                      <a:pt x="2076" y="6017"/>
                    </a:cubicBezTo>
                    <a:cubicBezTo>
                      <a:pt x="2049" y="6026"/>
                      <a:pt x="2032" y="6043"/>
                      <a:pt x="2014" y="6061"/>
                    </a:cubicBezTo>
                    <a:cubicBezTo>
                      <a:pt x="1996" y="6088"/>
                      <a:pt x="1987" y="6124"/>
                      <a:pt x="2014" y="6141"/>
                    </a:cubicBezTo>
                    <a:cubicBezTo>
                      <a:pt x="2011" y="6140"/>
                      <a:pt x="2009" y="6139"/>
                      <a:pt x="2007" y="6139"/>
                    </a:cubicBezTo>
                    <a:cubicBezTo>
                      <a:pt x="1989" y="6139"/>
                      <a:pt x="1996" y="6214"/>
                      <a:pt x="1996" y="6231"/>
                    </a:cubicBezTo>
                    <a:cubicBezTo>
                      <a:pt x="1987" y="6248"/>
                      <a:pt x="1934" y="6248"/>
                      <a:pt x="1916" y="6266"/>
                    </a:cubicBezTo>
                    <a:cubicBezTo>
                      <a:pt x="1889" y="6284"/>
                      <a:pt x="1871" y="6311"/>
                      <a:pt x="1862" y="6346"/>
                    </a:cubicBezTo>
                    <a:cubicBezTo>
                      <a:pt x="1862" y="6373"/>
                      <a:pt x="1898" y="6382"/>
                      <a:pt x="1916" y="6391"/>
                    </a:cubicBezTo>
                    <a:cubicBezTo>
                      <a:pt x="1907" y="6409"/>
                      <a:pt x="1898" y="6426"/>
                      <a:pt x="1889" y="6435"/>
                    </a:cubicBezTo>
                    <a:cubicBezTo>
                      <a:pt x="1880" y="6435"/>
                      <a:pt x="1871" y="6426"/>
                      <a:pt x="1862" y="6426"/>
                    </a:cubicBezTo>
                    <a:cubicBezTo>
                      <a:pt x="1853" y="6426"/>
                      <a:pt x="1845" y="6453"/>
                      <a:pt x="1845" y="6462"/>
                    </a:cubicBezTo>
                    <a:cubicBezTo>
                      <a:pt x="1840" y="6467"/>
                      <a:pt x="1831" y="6467"/>
                      <a:pt x="1822" y="6467"/>
                    </a:cubicBezTo>
                    <a:cubicBezTo>
                      <a:pt x="1813" y="6467"/>
                      <a:pt x="1804" y="6467"/>
                      <a:pt x="1800" y="6471"/>
                    </a:cubicBezTo>
                    <a:cubicBezTo>
                      <a:pt x="1782" y="6489"/>
                      <a:pt x="1773" y="6507"/>
                      <a:pt x="1773" y="6524"/>
                    </a:cubicBezTo>
                    <a:cubicBezTo>
                      <a:pt x="1756" y="6569"/>
                      <a:pt x="1747" y="6614"/>
                      <a:pt x="1764" y="6667"/>
                    </a:cubicBezTo>
                    <a:cubicBezTo>
                      <a:pt x="1764" y="6695"/>
                      <a:pt x="1759" y="6705"/>
                      <a:pt x="1750" y="6705"/>
                    </a:cubicBezTo>
                    <a:cubicBezTo>
                      <a:pt x="1739" y="6705"/>
                      <a:pt x="1723" y="6692"/>
                      <a:pt x="1705" y="6678"/>
                    </a:cubicBezTo>
                    <a:lnTo>
                      <a:pt x="1705" y="6678"/>
                    </a:lnTo>
                    <a:cubicBezTo>
                      <a:pt x="1725" y="6695"/>
                      <a:pt x="1685" y="6712"/>
                      <a:pt x="1702" y="6729"/>
                    </a:cubicBezTo>
                    <a:cubicBezTo>
                      <a:pt x="1702" y="6729"/>
                      <a:pt x="1738" y="6756"/>
                      <a:pt x="1729" y="6756"/>
                    </a:cubicBezTo>
                    <a:cubicBezTo>
                      <a:pt x="1729" y="6765"/>
                      <a:pt x="1684" y="6756"/>
                      <a:pt x="1675" y="6774"/>
                    </a:cubicBezTo>
                    <a:cubicBezTo>
                      <a:pt x="1666" y="6792"/>
                      <a:pt x="1684" y="6827"/>
                      <a:pt x="1675" y="6854"/>
                    </a:cubicBezTo>
                    <a:cubicBezTo>
                      <a:pt x="1675" y="6873"/>
                      <a:pt x="1673" y="6879"/>
                      <a:pt x="1670" y="6879"/>
                    </a:cubicBezTo>
                    <a:cubicBezTo>
                      <a:pt x="1664" y="6879"/>
                      <a:pt x="1654" y="6857"/>
                      <a:pt x="1649" y="6845"/>
                    </a:cubicBezTo>
                    <a:cubicBezTo>
                      <a:pt x="1649" y="6828"/>
                      <a:pt x="1626" y="6810"/>
                      <a:pt x="1607" y="6810"/>
                    </a:cubicBezTo>
                    <a:cubicBezTo>
                      <a:pt x="1598" y="6810"/>
                      <a:pt x="1589" y="6815"/>
                      <a:pt x="1586" y="6827"/>
                    </a:cubicBezTo>
                    <a:cubicBezTo>
                      <a:pt x="1577" y="6872"/>
                      <a:pt x="1586" y="6916"/>
                      <a:pt x="1631" y="6943"/>
                    </a:cubicBezTo>
                    <a:cubicBezTo>
                      <a:pt x="1622" y="6938"/>
                      <a:pt x="1613" y="6936"/>
                      <a:pt x="1605" y="6936"/>
                    </a:cubicBezTo>
                    <a:cubicBezTo>
                      <a:pt x="1533" y="6936"/>
                      <a:pt x="1504" y="7116"/>
                      <a:pt x="1455" y="7116"/>
                    </a:cubicBezTo>
                    <a:cubicBezTo>
                      <a:pt x="1452" y="7116"/>
                      <a:pt x="1448" y="7115"/>
                      <a:pt x="1444" y="7112"/>
                    </a:cubicBezTo>
                    <a:cubicBezTo>
                      <a:pt x="1372" y="7130"/>
                      <a:pt x="1408" y="7201"/>
                      <a:pt x="1399" y="7246"/>
                    </a:cubicBezTo>
                    <a:cubicBezTo>
                      <a:pt x="1381" y="7282"/>
                      <a:pt x="1364" y="7317"/>
                      <a:pt x="1346" y="7353"/>
                    </a:cubicBezTo>
                    <a:cubicBezTo>
                      <a:pt x="1328" y="7397"/>
                      <a:pt x="1328" y="7451"/>
                      <a:pt x="1301" y="7495"/>
                    </a:cubicBezTo>
                    <a:cubicBezTo>
                      <a:pt x="1283" y="7540"/>
                      <a:pt x="1257" y="7522"/>
                      <a:pt x="1239" y="7567"/>
                    </a:cubicBezTo>
                    <a:cubicBezTo>
                      <a:pt x="1230" y="7584"/>
                      <a:pt x="1212" y="7611"/>
                      <a:pt x="1221" y="7629"/>
                    </a:cubicBezTo>
                    <a:cubicBezTo>
                      <a:pt x="1230" y="7647"/>
                      <a:pt x="1248" y="7647"/>
                      <a:pt x="1239" y="7656"/>
                    </a:cubicBezTo>
                    <a:cubicBezTo>
                      <a:pt x="1232" y="7669"/>
                      <a:pt x="1220" y="7674"/>
                      <a:pt x="1207" y="7674"/>
                    </a:cubicBezTo>
                    <a:cubicBezTo>
                      <a:pt x="1185" y="7674"/>
                      <a:pt x="1158" y="7661"/>
                      <a:pt x="1141" y="7656"/>
                    </a:cubicBezTo>
                    <a:lnTo>
                      <a:pt x="1141" y="7656"/>
                    </a:lnTo>
                    <a:cubicBezTo>
                      <a:pt x="1194" y="7682"/>
                      <a:pt x="1034" y="7950"/>
                      <a:pt x="1007" y="7994"/>
                    </a:cubicBezTo>
                    <a:cubicBezTo>
                      <a:pt x="989" y="8030"/>
                      <a:pt x="945" y="8065"/>
                      <a:pt x="927" y="8101"/>
                    </a:cubicBezTo>
                    <a:cubicBezTo>
                      <a:pt x="918" y="8137"/>
                      <a:pt x="909" y="8181"/>
                      <a:pt x="909" y="8217"/>
                    </a:cubicBezTo>
                    <a:cubicBezTo>
                      <a:pt x="909" y="8233"/>
                      <a:pt x="945" y="8291"/>
                      <a:pt x="959" y="8291"/>
                    </a:cubicBezTo>
                    <a:cubicBezTo>
                      <a:pt x="960" y="8291"/>
                      <a:pt x="960" y="8291"/>
                      <a:pt x="961" y="8290"/>
                    </a:cubicBezTo>
                    <a:lnTo>
                      <a:pt x="961" y="8290"/>
                    </a:lnTo>
                    <a:cubicBezTo>
                      <a:pt x="958" y="8294"/>
                      <a:pt x="953" y="8295"/>
                      <a:pt x="947" y="8295"/>
                    </a:cubicBezTo>
                    <a:cubicBezTo>
                      <a:pt x="932" y="8295"/>
                      <a:pt x="912" y="8286"/>
                      <a:pt x="898" y="8286"/>
                    </a:cubicBezTo>
                    <a:cubicBezTo>
                      <a:pt x="887" y="8286"/>
                      <a:pt x="879" y="8292"/>
                      <a:pt x="883" y="8315"/>
                    </a:cubicBezTo>
                    <a:cubicBezTo>
                      <a:pt x="883" y="8315"/>
                      <a:pt x="900" y="8377"/>
                      <a:pt x="883" y="8386"/>
                    </a:cubicBezTo>
                    <a:cubicBezTo>
                      <a:pt x="868" y="8386"/>
                      <a:pt x="841" y="8344"/>
                      <a:pt x="827" y="8344"/>
                    </a:cubicBezTo>
                    <a:cubicBezTo>
                      <a:pt x="824" y="8344"/>
                      <a:pt x="822" y="8346"/>
                      <a:pt x="820" y="8350"/>
                    </a:cubicBezTo>
                    <a:cubicBezTo>
                      <a:pt x="820" y="8377"/>
                      <a:pt x="811" y="8448"/>
                      <a:pt x="856" y="8466"/>
                    </a:cubicBezTo>
                    <a:cubicBezTo>
                      <a:pt x="856" y="8493"/>
                      <a:pt x="794" y="8493"/>
                      <a:pt x="776" y="8493"/>
                    </a:cubicBezTo>
                    <a:cubicBezTo>
                      <a:pt x="758" y="8493"/>
                      <a:pt x="704" y="8537"/>
                      <a:pt x="713" y="8546"/>
                    </a:cubicBezTo>
                    <a:cubicBezTo>
                      <a:pt x="722" y="8555"/>
                      <a:pt x="776" y="8582"/>
                      <a:pt x="758" y="8618"/>
                    </a:cubicBezTo>
                    <a:cubicBezTo>
                      <a:pt x="749" y="8653"/>
                      <a:pt x="722" y="8653"/>
                      <a:pt x="722" y="8689"/>
                    </a:cubicBezTo>
                    <a:cubicBezTo>
                      <a:pt x="713" y="8716"/>
                      <a:pt x="731" y="8725"/>
                      <a:pt x="722" y="8760"/>
                    </a:cubicBezTo>
                    <a:cubicBezTo>
                      <a:pt x="713" y="8787"/>
                      <a:pt x="669" y="8787"/>
                      <a:pt x="642" y="8823"/>
                    </a:cubicBezTo>
                    <a:cubicBezTo>
                      <a:pt x="624" y="8858"/>
                      <a:pt x="615" y="8885"/>
                      <a:pt x="651" y="8903"/>
                    </a:cubicBezTo>
                    <a:cubicBezTo>
                      <a:pt x="642" y="8903"/>
                      <a:pt x="571" y="8938"/>
                      <a:pt x="589" y="8947"/>
                    </a:cubicBezTo>
                    <a:cubicBezTo>
                      <a:pt x="592" y="8947"/>
                      <a:pt x="602" y="8946"/>
                      <a:pt x="612" y="8946"/>
                    </a:cubicBezTo>
                    <a:cubicBezTo>
                      <a:pt x="634" y="8946"/>
                      <a:pt x="660" y="8950"/>
                      <a:pt x="642" y="8974"/>
                    </a:cubicBezTo>
                    <a:cubicBezTo>
                      <a:pt x="633" y="9001"/>
                      <a:pt x="606" y="9001"/>
                      <a:pt x="589" y="9018"/>
                    </a:cubicBezTo>
                    <a:cubicBezTo>
                      <a:pt x="562" y="9045"/>
                      <a:pt x="526" y="9116"/>
                      <a:pt x="553" y="9152"/>
                    </a:cubicBezTo>
                    <a:cubicBezTo>
                      <a:pt x="550" y="9149"/>
                      <a:pt x="546" y="9148"/>
                      <a:pt x="541" y="9148"/>
                    </a:cubicBezTo>
                    <a:cubicBezTo>
                      <a:pt x="516" y="9148"/>
                      <a:pt x="471" y="9182"/>
                      <a:pt x="464" y="9197"/>
                    </a:cubicBezTo>
                    <a:cubicBezTo>
                      <a:pt x="500" y="9214"/>
                      <a:pt x="482" y="9232"/>
                      <a:pt x="464" y="9259"/>
                    </a:cubicBezTo>
                    <a:cubicBezTo>
                      <a:pt x="455" y="9286"/>
                      <a:pt x="455" y="9277"/>
                      <a:pt x="473" y="9295"/>
                    </a:cubicBezTo>
                    <a:cubicBezTo>
                      <a:pt x="491" y="9312"/>
                      <a:pt x="419" y="9375"/>
                      <a:pt x="411" y="9393"/>
                    </a:cubicBezTo>
                    <a:cubicBezTo>
                      <a:pt x="393" y="9419"/>
                      <a:pt x="419" y="9419"/>
                      <a:pt x="411" y="9446"/>
                    </a:cubicBezTo>
                    <a:cubicBezTo>
                      <a:pt x="402" y="9473"/>
                      <a:pt x="384" y="9508"/>
                      <a:pt x="375" y="9535"/>
                    </a:cubicBezTo>
                    <a:cubicBezTo>
                      <a:pt x="349" y="9574"/>
                      <a:pt x="347" y="9618"/>
                      <a:pt x="365" y="9653"/>
                    </a:cubicBezTo>
                    <a:lnTo>
                      <a:pt x="365" y="9653"/>
                    </a:lnTo>
                    <a:cubicBezTo>
                      <a:pt x="355" y="9642"/>
                      <a:pt x="344" y="9633"/>
                      <a:pt x="330" y="9633"/>
                    </a:cubicBezTo>
                    <a:cubicBezTo>
                      <a:pt x="328" y="9632"/>
                      <a:pt x="326" y="9632"/>
                      <a:pt x="324" y="9632"/>
                    </a:cubicBezTo>
                    <a:cubicBezTo>
                      <a:pt x="307" y="9632"/>
                      <a:pt x="321" y="9670"/>
                      <a:pt x="321" y="9678"/>
                    </a:cubicBezTo>
                    <a:cubicBezTo>
                      <a:pt x="357" y="9740"/>
                      <a:pt x="330" y="9758"/>
                      <a:pt x="268" y="9758"/>
                    </a:cubicBezTo>
                    <a:cubicBezTo>
                      <a:pt x="228" y="9758"/>
                      <a:pt x="324" y="9851"/>
                      <a:pt x="293" y="9851"/>
                    </a:cubicBezTo>
                    <a:cubicBezTo>
                      <a:pt x="290" y="9851"/>
                      <a:pt x="284" y="9850"/>
                      <a:pt x="277" y="9847"/>
                    </a:cubicBezTo>
                    <a:cubicBezTo>
                      <a:pt x="273" y="9845"/>
                      <a:pt x="270" y="9845"/>
                      <a:pt x="266" y="9845"/>
                    </a:cubicBezTo>
                    <a:cubicBezTo>
                      <a:pt x="227" y="9845"/>
                      <a:pt x="201" y="9929"/>
                      <a:pt x="250" y="9954"/>
                    </a:cubicBezTo>
                    <a:cubicBezTo>
                      <a:pt x="245" y="9951"/>
                      <a:pt x="240" y="9950"/>
                      <a:pt x="234" y="9950"/>
                    </a:cubicBezTo>
                    <a:cubicBezTo>
                      <a:pt x="219" y="9950"/>
                      <a:pt x="201" y="9959"/>
                      <a:pt x="188" y="9972"/>
                    </a:cubicBezTo>
                    <a:cubicBezTo>
                      <a:pt x="179" y="9980"/>
                      <a:pt x="188" y="9998"/>
                      <a:pt x="179" y="10016"/>
                    </a:cubicBezTo>
                    <a:cubicBezTo>
                      <a:pt x="170" y="10025"/>
                      <a:pt x="143" y="10043"/>
                      <a:pt x="134" y="10070"/>
                    </a:cubicBezTo>
                    <a:cubicBezTo>
                      <a:pt x="117" y="10096"/>
                      <a:pt x="134" y="10123"/>
                      <a:pt x="125" y="10150"/>
                    </a:cubicBezTo>
                    <a:cubicBezTo>
                      <a:pt x="117" y="10176"/>
                      <a:pt x="99" y="10203"/>
                      <a:pt x="90" y="10230"/>
                    </a:cubicBezTo>
                    <a:cubicBezTo>
                      <a:pt x="63" y="10265"/>
                      <a:pt x="45" y="10310"/>
                      <a:pt x="45" y="10355"/>
                    </a:cubicBezTo>
                    <a:cubicBezTo>
                      <a:pt x="45" y="10390"/>
                      <a:pt x="81" y="10417"/>
                      <a:pt x="81" y="10426"/>
                    </a:cubicBezTo>
                    <a:cubicBezTo>
                      <a:pt x="81" y="10444"/>
                      <a:pt x="28" y="10453"/>
                      <a:pt x="19" y="10470"/>
                    </a:cubicBezTo>
                    <a:cubicBezTo>
                      <a:pt x="1" y="10488"/>
                      <a:pt x="36" y="10515"/>
                      <a:pt x="54" y="10524"/>
                    </a:cubicBezTo>
                    <a:cubicBezTo>
                      <a:pt x="63" y="10533"/>
                      <a:pt x="143" y="10533"/>
                      <a:pt x="117" y="10568"/>
                    </a:cubicBezTo>
                    <a:cubicBezTo>
                      <a:pt x="81" y="10595"/>
                      <a:pt x="45" y="10604"/>
                      <a:pt x="36" y="10648"/>
                    </a:cubicBezTo>
                    <a:cubicBezTo>
                      <a:pt x="28" y="10693"/>
                      <a:pt x="134" y="10720"/>
                      <a:pt x="81" y="10773"/>
                    </a:cubicBezTo>
                    <a:cubicBezTo>
                      <a:pt x="54" y="10809"/>
                      <a:pt x="90" y="10907"/>
                      <a:pt x="108" y="10942"/>
                    </a:cubicBezTo>
                    <a:cubicBezTo>
                      <a:pt x="125" y="10969"/>
                      <a:pt x="143" y="11005"/>
                      <a:pt x="152" y="11040"/>
                    </a:cubicBezTo>
                    <a:cubicBezTo>
                      <a:pt x="152" y="11049"/>
                      <a:pt x="136" y="11139"/>
                      <a:pt x="142" y="11139"/>
                    </a:cubicBezTo>
                    <a:cubicBezTo>
                      <a:pt x="143" y="11139"/>
                      <a:pt x="143" y="11139"/>
                      <a:pt x="143" y="11138"/>
                    </a:cubicBezTo>
                    <a:cubicBezTo>
                      <a:pt x="150" y="11138"/>
                      <a:pt x="157" y="11112"/>
                      <a:pt x="172" y="11112"/>
                    </a:cubicBezTo>
                    <a:cubicBezTo>
                      <a:pt x="176" y="11112"/>
                      <a:pt x="182" y="11114"/>
                      <a:pt x="188" y="11121"/>
                    </a:cubicBezTo>
                    <a:cubicBezTo>
                      <a:pt x="206" y="11129"/>
                      <a:pt x="215" y="11138"/>
                      <a:pt x="223" y="11156"/>
                    </a:cubicBezTo>
                    <a:cubicBezTo>
                      <a:pt x="232" y="11192"/>
                      <a:pt x="241" y="11245"/>
                      <a:pt x="215" y="11272"/>
                    </a:cubicBezTo>
                    <a:cubicBezTo>
                      <a:pt x="237" y="11259"/>
                      <a:pt x="250" y="11254"/>
                      <a:pt x="257" y="11254"/>
                    </a:cubicBezTo>
                    <a:cubicBezTo>
                      <a:pt x="287" y="11254"/>
                      <a:pt x="231" y="11333"/>
                      <a:pt x="259" y="11361"/>
                    </a:cubicBezTo>
                    <a:cubicBezTo>
                      <a:pt x="277" y="11379"/>
                      <a:pt x="295" y="11383"/>
                      <a:pt x="313" y="11383"/>
                    </a:cubicBezTo>
                    <a:cubicBezTo>
                      <a:pt x="323" y="11383"/>
                      <a:pt x="333" y="11381"/>
                      <a:pt x="343" y="11381"/>
                    </a:cubicBezTo>
                    <a:cubicBezTo>
                      <a:pt x="357" y="11381"/>
                      <a:pt x="371" y="11384"/>
                      <a:pt x="384" y="11397"/>
                    </a:cubicBezTo>
                    <a:cubicBezTo>
                      <a:pt x="393" y="11406"/>
                      <a:pt x="393" y="11459"/>
                      <a:pt x="402" y="11477"/>
                    </a:cubicBezTo>
                    <a:cubicBezTo>
                      <a:pt x="437" y="11539"/>
                      <a:pt x="464" y="11486"/>
                      <a:pt x="500" y="11548"/>
                    </a:cubicBezTo>
                    <a:cubicBezTo>
                      <a:pt x="526" y="11584"/>
                      <a:pt x="553" y="11619"/>
                      <a:pt x="598" y="11646"/>
                    </a:cubicBezTo>
                    <a:cubicBezTo>
                      <a:pt x="615" y="11655"/>
                      <a:pt x="642" y="11655"/>
                      <a:pt x="660" y="11664"/>
                    </a:cubicBezTo>
                    <a:cubicBezTo>
                      <a:pt x="722" y="11708"/>
                      <a:pt x="749" y="11842"/>
                      <a:pt x="847" y="11842"/>
                    </a:cubicBezTo>
                    <a:cubicBezTo>
                      <a:pt x="883" y="11842"/>
                      <a:pt x="873" y="11819"/>
                      <a:pt x="890" y="11819"/>
                    </a:cubicBezTo>
                    <a:cubicBezTo>
                      <a:pt x="894" y="11819"/>
                      <a:pt x="900" y="11821"/>
                      <a:pt x="909" y="11824"/>
                    </a:cubicBezTo>
                    <a:cubicBezTo>
                      <a:pt x="918" y="11842"/>
                      <a:pt x="927" y="11860"/>
                      <a:pt x="954" y="11869"/>
                    </a:cubicBezTo>
                    <a:cubicBezTo>
                      <a:pt x="963" y="11869"/>
                      <a:pt x="963" y="11860"/>
                      <a:pt x="981" y="11860"/>
                    </a:cubicBezTo>
                    <a:cubicBezTo>
                      <a:pt x="1057" y="11860"/>
                      <a:pt x="1177" y="11947"/>
                      <a:pt x="1272" y="11947"/>
                    </a:cubicBezTo>
                    <a:cubicBezTo>
                      <a:pt x="1299" y="11947"/>
                      <a:pt x="1324" y="11940"/>
                      <a:pt x="1346" y="11922"/>
                    </a:cubicBezTo>
                    <a:lnTo>
                      <a:pt x="1346" y="11922"/>
                    </a:lnTo>
                    <a:cubicBezTo>
                      <a:pt x="1337" y="11931"/>
                      <a:pt x="1337" y="11934"/>
                      <a:pt x="1340" y="11934"/>
                    </a:cubicBezTo>
                    <a:cubicBezTo>
                      <a:pt x="1346" y="11934"/>
                      <a:pt x="1364" y="11922"/>
                      <a:pt x="1346" y="11922"/>
                    </a:cubicBezTo>
                    <a:cubicBezTo>
                      <a:pt x="1390" y="11922"/>
                      <a:pt x="1399" y="11700"/>
                      <a:pt x="1355" y="11682"/>
                    </a:cubicBezTo>
                    <a:cubicBezTo>
                      <a:pt x="1343" y="11682"/>
                      <a:pt x="1307" y="11674"/>
                      <a:pt x="1282" y="11674"/>
                    </a:cubicBezTo>
                    <a:cubicBezTo>
                      <a:pt x="1270" y="11674"/>
                      <a:pt x="1260" y="11676"/>
                      <a:pt x="1257" y="11682"/>
                    </a:cubicBezTo>
                    <a:cubicBezTo>
                      <a:pt x="1244" y="11713"/>
                      <a:pt x="1236" y="11745"/>
                      <a:pt x="1213" y="11745"/>
                    </a:cubicBezTo>
                    <a:cubicBezTo>
                      <a:pt x="1204" y="11745"/>
                      <a:pt x="1192" y="11739"/>
                      <a:pt x="1177" y="11726"/>
                    </a:cubicBezTo>
                    <a:cubicBezTo>
                      <a:pt x="1123" y="11691"/>
                      <a:pt x="1070" y="11673"/>
                      <a:pt x="1016" y="11655"/>
                    </a:cubicBezTo>
                    <a:cubicBezTo>
                      <a:pt x="994" y="11655"/>
                      <a:pt x="953" y="11686"/>
                      <a:pt x="930" y="11686"/>
                    </a:cubicBezTo>
                    <a:cubicBezTo>
                      <a:pt x="925" y="11686"/>
                      <a:pt x="921" y="11685"/>
                      <a:pt x="918" y="11682"/>
                    </a:cubicBezTo>
                    <a:cubicBezTo>
                      <a:pt x="892" y="11664"/>
                      <a:pt x="918" y="11575"/>
                      <a:pt x="874" y="11539"/>
                    </a:cubicBezTo>
                    <a:cubicBezTo>
                      <a:pt x="867" y="11533"/>
                      <a:pt x="862" y="11530"/>
                      <a:pt x="858" y="11530"/>
                    </a:cubicBezTo>
                    <a:cubicBezTo>
                      <a:pt x="838" y="11530"/>
                      <a:pt x="836" y="11585"/>
                      <a:pt x="829" y="11593"/>
                    </a:cubicBezTo>
                    <a:cubicBezTo>
                      <a:pt x="811" y="11584"/>
                      <a:pt x="838" y="11512"/>
                      <a:pt x="802" y="11512"/>
                    </a:cubicBezTo>
                    <a:cubicBezTo>
                      <a:pt x="795" y="11512"/>
                      <a:pt x="737" y="11592"/>
                      <a:pt x="709" y="11592"/>
                    </a:cubicBezTo>
                    <a:cubicBezTo>
                      <a:pt x="702" y="11592"/>
                      <a:pt x="697" y="11587"/>
                      <a:pt x="696" y="11575"/>
                    </a:cubicBezTo>
                    <a:cubicBezTo>
                      <a:pt x="696" y="11539"/>
                      <a:pt x="731" y="11521"/>
                      <a:pt x="713" y="11486"/>
                    </a:cubicBezTo>
                    <a:cubicBezTo>
                      <a:pt x="696" y="11468"/>
                      <a:pt x="687" y="11459"/>
                      <a:pt x="669" y="11450"/>
                    </a:cubicBezTo>
                    <a:cubicBezTo>
                      <a:pt x="665" y="11448"/>
                      <a:pt x="661" y="11448"/>
                      <a:pt x="657" y="11448"/>
                    </a:cubicBezTo>
                    <a:cubicBezTo>
                      <a:pt x="633" y="11448"/>
                      <a:pt x="623" y="11485"/>
                      <a:pt x="597" y="11485"/>
                    </a:cubicBezTo>
                    <a:cubicBezTo>
                      <a:pt x="588" y="11485"/>
                      <a:pt x="577" y="11481"/>
                      <a:pt x="562" y="11468"/>
                    </a:cubicBezTo>
                    <a:cubicBezTo>
                      <a:pt x="589" y="11450"/>
                      <a:pt x="598" y="11415"/>
                      <a:pt x="606" y="11388"/>
                    </a:cubicBezTo>
                    <a:cubicBezTo>
                      <a:pt x="600" y="11361"/>
                      <a:pt x="588" y="11330"/>
                      <a:pt x="565" y="11330"/>
                    </a:cubicBezTo>
                    <a:cubicBezTo>
                      <a:pt x="557" y="11330"/>
                      <a:pt x="547" y="11334"/>
                      <a:pt x="535" y="11343"/>
                    </a:cubicBezTo>
                    <a:cubicBezTo>
                      <a:pt x="598" y="11290"/>
                      <a:pt x="562" y="11272"/>
                      <a:pt x="508" y="11272"/>
                    </a:cubicBezTo>
                    <a:cubicBezTo>
                      <a:pt x="541" y="11239"/>
                      <a:pt x="432" y="11154"/>
                      <a:pt x="406" y="11120"/>
                    </a:cubicBezTo>
                    <a:lnTo>
                      <a:pt x="406" y="11120"/>
                    </a:lnTo>
                    <a:cubicBezTo>
                      <a:pt x="426" y="11157"/>
                      <a:pt x="413" y="11182"/>
                      <a:pt x="395" y="11182"/>
                    </a:cubicBezTo>
                    <a:cubicBezTo>
                      <a:pt x="381" y="11182"/>
                      <a:pt x="365" y="11167"/>
                      <a:pt x="357" y="11129"/>
                    </a:cubicBezTo>
                    <a:cubicBezTo>
                      <a:pt x="348" y="11076"/>
                      <a:pt x="330" y="11023"/>
                      <a:pt x="313" y="10969"/>
                    </a:cubicBezTo>
                    <a:cubicBezTo>
                      <a:pt x="250" y="10996"/>
                      <a:pt x="295" y="11138"/>
                      <a:pt x="304" y="11183"/>
                    </a:cubicBezTo>
                    <a:cubicBezTo>
                      <a:pt x="286" y="11138"/>
                      <a:pt x="268" y="11103"/>
                      <a:pt x="250" y="11058"/>
                    </a:cubicBezTo>
                    <a:cubicBezTo>
                      <a:pt x="241" y="11032"/>
                      <a:pt x="232" y="10987"/>
                      <a:pt x="259" y="10960"/>
                    </a:cubicBezTo>
                    <a:cubicBezTo>
                      <a:pt x="286" y="10934"/>
                      <a:pt x="313" y="10960"/>
                      <a:pt x="321" y="10925"/>
                    </a:cubicBezTo>
                    <a:cubicBezTo>
                      <a:pt x="348" y="10844"/>
                      <a:pt x="268" y="10844"/>
                      <a:pt x="250" y="10782"/>
                    </a:cubicBezTo>
                    <a:cubicBezTo>
                      <a:pt x="241" y="10729"/>
                      <a:pt x="268" y="10675"/>
                      <a:pt x="313" y="10648"/>
                    </a:cubicBezTo>
                    <a:cubicBezTo>
                      <a:pt x="268" y="10640"/>
                      <a:pt x="223" y="10613"/>
                      <a:pt x="206" y="10577"/>
                    </a:cubicBezTo>
                    <a:cubicBezTo>
                      <a:pt x="179" y="10533"/>
                      <a:pt x="241" y="10559"/>
                      <a:pt x="241" y="10542"/>
                    </a:cubicBezTo>
                    <a:cubicBezTo>
                      <a:pt x="241" y="10536"/>
                      <a:pt x="221" y="10525"/>
                      <a:pt x="202" y="10519"/>
                    </a:cubicBezTo>
                    <a:lnTo>
                      <a:pt x="202" y="10519"/>
                    </a:lnTo>
                    <a:cubicBezTo>
                      <a:pt x="219" y="10524"/>
                      <a:pt x="240" y="10530"/>
                      <a:pt x="257" y="10530"/>
                    </a:cubicBezTo>
                    <a:cubicBezTo>
                      <a:pt x="265" y="10530"/>
                      <a:pt x="272" y="10528"/>
                      <a:pt x="277" y="10524"/>
                    </a:cubicBezTo>
                    <a:cubicBezTo>
                      <a:pt x="286" y="10497"/>
                      <a:pt x="295" y="10461"/>
                      <a:pt x="286" y="10426"/>
                    </a:cubicBezTo>
                    <a:cubicBezTo>
                      <a:pt x="286" y="10399"/>
                      <a:pt x="286" y="10346"/>
                      <a:pt x="268" y="10310"/>
                    </a:cubicBezTo>
                    <a:cubicBezTo>
                      <a:pt x="241" y="10283"/>
                      <a:pt x="232" y="10292"/>
                      <a:pt x="250" y="10265"/>
                    </a:cubicBezTo>
                    <a:cubicBezTo>
                      <a:pt x="259" y="10248"/>
                      <a:pt x="277" y="10239"/>
                      <a:pt x="295" y="10239"/>
                    </a:cubicBezTo>
                    <a:cubicBezTo>
                      <a:pt x="321" y="10239"/>
                      <a:pt x="313" y="10230"/>
                      <a:pt x="321" y="10212"/>
                    </a:cubicBezTo>
                    <a:cubicBezTo>
                      <a:pt x="330" y="10194"/>
                      <a:pt x="313" y="10150"/>
                      <a:pt x="321" y="10114"/>
                    </a:cubicBezTo>
                    <a:cubicBezTo>
                      <a:pt x="321" y="10078"/>
                      <a:pt x="330" y="10052"/>
                      <a:pt x="348" y="10016"/>
                    </a:cubicBezTo>
                    <a:cubicBezTo>
                      <a:pt x="366" y="9998"/>
                      <a:pt x="411" y="9989"/>
                      <a:pt x="411" y="9972"/>
                    </a:cubicBezTo>
                    <a:cubicBezTo>
                      <a:pt x="415" y="9967"/>
                      <a:pt x="411" y="9967"/>
                      <a:pt x="405" y="9967"/>
                    </a:cubicBezTo>
                    <a:cubicBezTo>
                      <a:pt x="399" y="9967"/>
                      <a:pt x="393" y="9967"/>
                      <a:pt x="393" y="9963"/>
                    </a:cubicBezTo>
                    <a:lnTo>
                      <a:pt x="402" y="9936"/>
                    </a:lnTo>
                    <a:lnTo>
                      <a:pt x="455" y="9820"/>
                    </a:lnTo>
                    <a:cubicBezTo>
                      <a:pt x="473" y="9776"/>
                      <a:pt x="517" y="9704"/>
                      <a:pt x="455" y="9678"/>
                    </a:cubicBezTo>
                    <a:lnTo>
                      <a:pt x="455" y="9678"/>
                    </a:lnTo>
                    <a:cubicBezTo>
                      <a:pt x="460" y="9679"/>
                      <a:pt x="465" y="9680"/>
                      <a:pt x="470" y="9680"/>
                    </a:cubicBezTo>
                    <a:cubicBezTo>
                      <a:pt x="515" y="9680"/>
                      <a:pt x="545" y="9612"/>
                      <a:pt x="553" y="9580"/>
                    </a:cubicBezTo>
                    <a:cubicBezTo>
                      <a:pt x="571" y="9544"/>
                      <a:pt x="544" y="9517"/>
                      <a:pt x="562" y="9473"/>
                    </a:cubicBezTo>
                    <a:cubicBezTo>
                      <a:pt x="564" y="9468"/>
                      <a:pt x="568" y="9466"/>
                      <a:pt x="574" y="9466"/>
                    </a:cubicBezTo>
                    <a:cubicBezTo>
                      <a:pt x="585" y="9466"/>
                      <a:pt x="602" y="9475"/>
                      <a:pt x="615" y="9475"/>
                    </a:cubicBezTo>
                    <a:cubicBezTo>
                      <a:pt x="619" y="9475"/>
                      <a:pt x="622" y="9474"/>
                      <a:pt x="624" y="9473"/>
                    </a:cubicBezTo>
                    <a:cubicBezTo>
                      <a:pt x="642" y="9455"/>
                      <a:pt x="651" y="9437"/>
                      <a:pt x="651" y="9410"/>
                    </a:cubicBezTo>
                    <a:cubicBezTo>
                      <a:pt x="660" y="9393"/>
                      <a:pt x="669" y="9357"/>
                      <a:pt x="660" y="9330"/>
                    </a:cubicBezTo>
                    <a:cubicBezTo>
                      <a:pt x="660" y="9324"/>
                      <a:pt x="646" y="9317"/>
                      <a:pt x="631" y="9311"/>
                    </a:cubicBezTo>
                    <a:lnTo>
                      <a:pt x="631" y="9311"/>
                    </a:lnTo>
                    <a:cubicBezTo>
                      <a:pt x="635" y="9312"/>
                      <a:pt x="638" y="9312"/>
                      <a:pt x="641" y="9312"/>
                    </a:cubicBezTo>
                    <a:cubicBezTo>
                      <a:pt x="670" y="9312"/>
                      <a:pt x="654" y="9254"/>
                      <a:pt x="669" y="9232"/>
                    </a:cubicBezTo>
                    <a:cubicBezTo>
                      <a:pt x="672" y="9228"/>
                      <a:pt x="676" y="9227"/>
                      <a:pt x="681" y="9227"/>
                    </a:cubicBezTo>
                    <a:cubicBezTo>
                      <a:pt x="702" y="9227"/>
                      <a:pt x="739" y="9251"/>
                      <a:pt x="760" y="9251"/>
                    </a:cubicBezTo>
                    <a:cubicBezTo>
                      <a:pt x="770" y="9251"/>
                      <a:pt x="776" y="9246"/>
                      <a:pt x="776" y="9232"/>
                    </a:cubicBezTo>
                    <a:cubicBezTo>
                      <a:pt x="776" y="9179"/>
                      <a:pt x="696" y="9152"/>
                      <a:pt x="660" y="9116"/>
                    </a:cubicBezTo>
                    <a:cubicBezTo>
                      <a:pt x="633" y="9089"/>
                      <a:pt x="699" y="9078"/>
                      <a:pt x="732" y="9078"/>
                    </a:cubicBezTo>
                    <a:cubicBezTo>
                      <a:pt x="739" y="9078"/>
                      <a:pt x="745" y="9078"/>
                      <a:pt x="747" y="9079"/>
                    </a:cubicBezTo>
                    <a:lnTo>
                      <a:pt x="747" y="9079"/>
                    </a:lnTo>
                    <a:cubicBezTo>
                      <a:pt x="730" y="9063"/>
                      <a:pt x="714" y="9062"/>
                      <a:pt x="731" y="9027"/>
                    </a:cubicBezTo>
                    <a:cubicBezTo>
                      <a:pt x="731" y="9027"/>
                      <a:pt x="749" y="9001"/>
                      <a:pt x="740" y="8992"/>
                    </a:cubicBezTo>
                    <a:cubicBezTo>
                      <a:pt x="740" y="8983"/>
                      <a:pt x="713" y="8983"/>
                      <a:pt x="704" y="8965"/>
                    </a:cubicBezTo>
                    <a:cubicBezTo>
                      <a:pt x="696" y="8956"/>
                      <a:pt x="704" y="8929"/>
                      <a:pt x="713" y="8921"/>
                    </a:cubicBezTo>
                    <a:cubicBezTo>
                      <a:pt x="728" y="8928"/>
                      <a:pt x="740" y="8932"/>
                      <a:pt x="749" y="8932"/>
                    </a:cubicBezTo>
                    <a:cubicBezTo>
                      <a:pt x="762" y="8932"/>
                      <a:pt x="770" y="8924"/>
                      <a:pt x="776" y="8903"/>
                    </a:cubicBezTo>
                    <a:cubicBezTo>
                      <a:pt x="776" y="8868"/>
                      <a:pt x="770" y="8844"/>
                      <a:pt x="798" y="8844"/>
                    </a:cubicBezTo>
                    <a:cubicBezTo>
                      <a:pt x="806" y="8844"/>
                      <a:pt x="816" y="8845"/>
                      <a:pt x="829" y="8849"/>
                    </a:cubicBezTo>
                    <a:cubicBezTo>
                      <a:pt x="830" y="8850"/>
                      <a:pt x="832" y="8850"/>
                      <a:pt x="833" y="8850"/>
                    </a:cubicBezTo>
                    <a:cubicBezTo>
                      <a:pt x="850" y="8850"/>
                      <a:pt x="873" y="8795"/>
                      <a:pt x="865" y="8778"/>
                    </a:cubicBezTo>
                    <a:cubicBezTo>
                      <a:pt x="847" y="8769"/>
                      <a:pt x="829" y="8778"/>
                      <a:pt x="838" y="8751"/>
                    </a:cubicBezTo>
                    <a:cubicBezTo>
                      <a:pt x="838" y="8716"/>
                      <a:pt x="856" y="8680"/>
                      <a:pt x="883" y="8653"/>
                    </a:cubicBezTo>
                    <a:cubicBezTo>
                      <a:pt x="900" y="8627"/>
                      <a:pt x="927" y="8635"/>
                      <a:pt x="963" y="8609"/>
                    </a:cubicBezTo>
                    <a:cubicBezTo>
                      <a:pt x="989" y="8591"/>
                      <a:pt x="998" y="8555"/>
                      <a:pt x="989" y="8520"/>
                    </a:cubicBezTo>
                    <a:cubicBezTo>
                      <a:pt x="973" y="8479"/>
                      <a:pt x="1053" y="8438"/>
                      <a:pt x="1068" y="8438"/>
                    </a:cubicBezTo>
                    <a:cubicBezTo>
                      <a:pt x="1068" y="8438"/>
                      <a:pt x="1069" y="8438"/>
                      <a:pt x="1069" y="8439"/>
                    </a:cubicBezTo>
                    <a:lnTo>
                      <a:pt x="1069" y="8439"/>
                    </a:lnTo>
                    <a:cubicBezTo>
                      <a:pt x="1060" y="8421"/>
                      <a:pt x="1045" y="8415"/>
                      <a:pt x="1028" y="8415"/>
                    </a:cubicBezTo>
                    <a:cubicBezTo>
                      <a:pt x="999" y="8415"/>
                      <a:pt x="966" y="8432"/>
                      <a:pt x="950" y="8432"/>
                    </a:cubicBezTo>
                    <a:cubicBezTo>
                      <a:pt x="948" y="8432"/>
                      <a:pt x="946" y="8431"/>
                      <a:pt x="945" y="8431"/>
                    </a:cubicBezTo>
                    <a:cubicBezTo>
                      <a:pt x="929" y="8423"/>
                      <a:pt x="949" y="8394"/>
                      <a:pt x="966" y="8394"/>
                    </a:cubicBezTo>
                    <a:cubicBezTo>
                      <a:pt x="968" y="8394"/>
                      <a:pt x="970" y="8394"/>
                      <a:pt x="972" y="8395"/>
                    </a:cubicBezTo>
                    <a:cubicBezTo>
                      <a:pt x="989" y="8395"/>
                      <a:pt x="1007" y="8350"/>
                      <a:pt x="1007" y="8333"/>
                    </a:cubicBezTo>
                    <a:cubicBezTo>
                      <a:pt x="1007" y="8306"/>
                      <a:pt x="1014" y="8299"/>
                      <a:pt x="1025" y="8299"/>
                    </a:cubicBezTo>
                    <a:cubicBezTo>
                      <a:pt x="1037" y="8299"/>
                      <a:pt x="1055" y="8307"/>
                      <a:pt x="1075" y="8307"/>
                    </a:cubicBezTo>
                    <a:cubicBezTo>
                      <a:pt x="1079" y="8307"/>
                      <a:pt x="1083" y="8307"/>
                      <a:pt x="1087" y="8306"/>
                    </a:cubicBezTo>
                    <a:cubicBezTo>
                      <a:pt x="1132" y="8297"/>
                      <a:pt x="1087" y="8279"/>
                      <a:pt x="1079" y="8270"/>
                    </a:cubicBezTo>
                    <a:cubicBezTo>
                      <a:pt x="1052" y="8252"/>
                      <a:pt x="1070" y="8226"/>
                      <a:pt x="1079" y="8208"/>
                    </a:cubicBezTo>
                    <a:cubicBezTo>
                      <a:pt x="1105" y="8154"/>
                      <a:pt x="1123" y="8163"/>
                      <a:pt x="1105" y="8092"/>
                    </a:cubicBezTo>
                    <a:cubicBezTo>
                      <a:pt x="1105" y="8092"/>
                      <a:pt x="1096" y="8048"/>
                      <a:pt x="1105" y="8048"/>
                    </a:cubicBezTo>
                    <a:cubicBezTo>
                      <a:pt x="1105" y="8047"/>
                      <a:pt x="1105" y="8047"/>
                      <a:pt x="1106" y="8047"/>
                    </a:cubicBezTo>
                    <a:cubicBezTo>
                      <a:pt x="1109" y="8047"/>
                      <a:pt x="1141" y="8096"/>
                      <a:pt x="1171" y="8096"/>
                    </a:cubicBezTo>
                    <a:cubicBezTo>
                      <a:pt x="1179" y="8096"/>
                      <a:pt x="1187" y="8092"/>
                      <a:pt x="1194" y="8083"/>
                    </a:cubicBezTo>
                    <a:cubicBezTo>
                      <a:pt x="1221" y="8039"/>
                      <a:pt x="1248" y="7994"/>
                      <a:pt x="1275" y="7941"/>
                    </a:cubicBezTo>
                    <a:lnTo>
                      <a:pt x="1275" y="7941"/>
                    </a:lnTo>
                    <a:cubicBezTo>
                      <a:pt x="1274" y="7941"/>
                      <a:pt x="1256" y="7972"/>
                      <a:pt x="1239" y="7972"/>
                    </a:cubicBezTo>
                    <a:cubicBezTo>
                      <a:pt x="1236" y="7972"/>
                      <a:pt x="1233" y="7970"/>
                      <a:pt x="1230" y="7967"/>
                    </a:cubicBezTo>
                    <a:cubicBezTo>
                      <a:pt x="1213" y="7959"/>
                      <a:pt x="1263" y="7899"/>
                      <a:pt x="1241" y="7880"/>
                    </a:cubicBezTo>
                    <a:lnTo>
                      <a:pt x="1241" y="7880"/>
                    </a:lnTo>
                    <a:cubicBezTo>
                      <a:pt x="1248" y="7889"/>
                      <a:pt x="1206" y="7918"/>
                      <a:pt x="1190" y="7918"/>
                    </a:cubicBezTo>
                    <a:cubicBezTo>
                      <a:pt x="1187" y="7918"/>
                      <a:pt x="1185" y="7917"/>
                      <a:pt x="1185" y="7914"/>
                    </a:cubicBezTo>
                    <a:cubicBezTo>
                      <a:pt x="1185" y="7878"/>
                      <a:pt x="1168" y="7824"/>
                      <a:pt x="1199" y="7824"/>
                    </a:cubicBezTo>
                    <a:cubicBezTo>
                      <a:pt x="1207" y="7824"/>
                      <a:pt x="1217" y="7827"/>
                      <a:pt x="1230" y="7834"/>
                    </a:cubicBezTo>
                    <a:cubicBezTo>
                      <a:pt x="1236" y="7846"/>
                      <a:pt x="1247" y="7863"/>
                      <a:pt x="1262" y="7863"/>
                    </a:cubicBezTo>
                    <a:cubicBezTo>
                      <a:pt x="1268" y="7863"/>
                      <a:pt x="1275" y="7860"/>
                      <a:pt x="1283" y="7852"/>
                    </a:cubicBezTo>
                    <a:cubicBezTo>
                      <a:pt x="1310" y="7816"/>
                      <a:pt x="1337" y="7771"/>
                      <a:pt x="1346" y="7718"/>
                    </a:cubicBezTo>
                    <a:cubicBezTo>
                      <a:pt x="1355" y="7682"/>
                      <a:pt x="1301" y="7691"/>
                      <a:pt x="1275" y="7674"/>
                    </a:cubicBezTo>
                    <a:cubicBezTo>
                      <a:pt x="1283" y="7656"/>
                      <a:pt x="1355" y="7593"/>
                      <a:pt x="1381" y="7593"/>
                    </a:cubicBezTo>
                    <a:cubicBezTo>
                      <a:pt x="1408" y="7602"/>
                      <a:pt x="1381" y="7665"/>
                      <a:pt x="1381" y="7674"/>
                    </a:cubicBezTo>
                    <a:cubicBezTo>
                      <a:pt x="1399" y="7647"/>
                      <a:pt x="1417" y="7576"/>
                      <a:pt x="1453" y="7567"/>
                    </a:cubicBezTo>
                    <a:cubicBezTo>
                      <a:pt x="1457" y="7566"/>
                      <a:pt x="1460" y="7565"/>
                      <a:pt x="1464" y="7565"/>
                    </a:cubicBezTo>
                    <a:cubicBezTo>
                      <a:pt x="1496" y="7565"/>
                      <a:pt x="1527" y="7594"/>
                      <a:pt x="1551" y="7602"/>
                    </a:cubicBezTo>
                    <a:cubicBezTo>
                      <a:pt x="1506" y="7567"/>
                      <a:pt x="1479" y="7531"/>
                      <a:pt x="1462" y="7478"/>
                    </a:cubicBezTo>
                    <a:cubicBezTo>
                      <a:pt x="1444" y="7451"/>
                      <a:pt x="1470" y="7433"/>
                      <a:pt x="1479" y="7406"/>
                    </a:cubicBezTo>
                    <a:cubicBezTo>
                      <a:pt x="1479" y="7380"/>
                      <a:pt x="1444" y="7353"/>
                      <a:pt x="1479" y="7353"/>
                    </a:cubicBezTo>
                    <a:cubicBezTo>
                      <a:pt x="1506" y="7353"/>
                      <a:pt x="1533" y="7415"/>
                      <a:pt x="1577" y="7415"/>
                    </a:cubicBezTo>
                    <a:cubicBezTo>
                      <a:pt x="1580" y="7416"/>
                      <a:pt x="1583" y="7416"/>
                      <a:pt x="1585" y="7416"/>
                    </a:cubicBezTo>
                    <a:cubicBezTo>
                      <a:pt x="1612" y="7416"/>
                      <a:pt x="1603" y="7369"/>
                      <a:pt x="1595" y="7353"/>
                    </a:cubicBezTo>
                    <a:cubicBezTo>
                      <a:pt x="1586" y="7335"/>
                      <a:pt x="1577" y="7317"/>
                      <a:pt x="1577" y="7299"/>
                    </a:cubicBezTo>
                    <a:cubicBezTo>
                      <a:pt x="1586" y="7273"/>
                      <a:pt x="1604" y="7246"/>
                      <a:pt x="1613" y="7219"/>
                    </a:cubicBezTo>
                    <a:cubicBezTo>
                      <a:pt x="1615" y="7217"/>
                      <a:pt x="1617" y="7214"/>
                      <a:pt x="1620" y="7211"/>
                    </a:cubicBezTo>
                    <a:lnTo>
                      <a:pt x="1620" y="7211"/>
                    </a:lnTo>
                    <a:cubicBezTo>
                      <a:pt x="1611" y="7214"/>
                      <a:pt x="1601" y="7215"/>
                      <a:pt x="1592" y="7215"/>
                    </a:cubicBezTo>
                    <a:cubicBezTo>
                      <a:pt x="1572" y="7215"/>
                      <a:pt x="1557" y="7207"/>
                      <a:pt x="1568" y="7184"/>
                    </a:cubicBezTo>
                    <a:cubicBezTo>
                      <a:pt x="1574" y="7173"/>
                      <a:pt x="1582" y="7169"/>
                      <a:pt x="1591" y="7169"/>
                    </a:cubicBezTo>
                    <a:cubicBezTo>
                      <a:pt x="1610" y="7169"/>
                      <a:pt x="1630" y="7187"/>
                      <a:pt x="1625" y="7205"/>
                    </a:cubicBezTo>
                    <a:lnTo>
                      <a:pt x="1625" y="7205"/>
                    </a:lnTo>
                    <a:cubicBezTo>
                      <a:pt x="1664" y="7153"/>
                      <a:pt x="1695" y="7088"/>
                      <a:pt x="1711" y="7023"/>
                    </a:cubicBezTo>
                    <a:cubicBezTo>
                      <a:pt x="1711" y="7005"/>
                      <a:pt x="1684" y="6988"/>
                      <a:pt x="1702" y="6979"/>
                    </a:cubicBezTo>
                    <a:cubicBezTo>
                      <a:pt x="1720" y="6970"/>
                      <a:pt x="1756" y="6979"/>
                      <a:pt x="1782" y="6961"/>
                    </a:cubicBezTo>
                    <a:cubicBezTo>
                      <a:pt x="1845" y="6925"/>
                      <a:pt x="1880" y="6863"/>
                      <a:pt x="1880" y="6801"/>
                    </a:cubicBezTo>
                    <a:cubicBezTo>
                      <a:pt x="1880" y="6783"/>
                      <a:pt x="1862" y="6747"/>
                      <a:pt x="1862" y="6738"/>
                    </a:cubicBezTo>
                    <a:cubicBezTo>
                      <a:pt x="1868" y="6738"/>
                      <a:pt x="1894" y="6754"/>
                      <a:pt x="1916" y="6754"/>
                    </a:cubicBezTo>
                    <a:cubicBezTo>
                      <a:pt x="1927" y="6754"/>
                      <a:pt x="1937" y="6750"/>
                      <a:pt x="1943" y="6738"/>
                    </a:cubicBezTo>
                    <a:cubicBezTo>
                      <a:pt x="1943" y="6738"/>
                      <a:pt x="1907" y="6712"/>
                      <a:pt x="1916" y="6685"/>
                    </a:cubicBezTo>
                    <a:cubicBezTo>
                      <a:pt x="1925" y="6658"/>
                      <a:pt x="1934" y="6649"/>
                      <a:pt x="1916" y="6631"/>
                    </a:cubicBezTo>
                    <a:cubicBezTo>
                      <a:pt x="1871" y="6596"/>
                      <a:pt x="1880" y="6587"/>
                      <a:pt x="1862" y="6542"/>
                    </a:cubicBezTo>
                    <a:cubicBezTo>
                      <a:pt x="1880" y="6542"/>
                      <a:pt x="1978" y="6551"/>
                      <a:pt x="1969" y="6560"/>
                    </a:cubicBezTo>
                    <a:cubicBezTo>
                      <a:pt x="1960" y="6569"/>
                      <a:pt x="1925" y="6578"/>
                      <a:pt x="1943" y="6605"/>
                    </a:cubicBezTo>
                    <a:cubicBezTo>
                      <a:pt x="1947" y="6617"/>
                      <a:pt x="1951" y="6622"/>
                      <a:pt x="1955" y="6622"/>
                    </a:cubicBezTo>
                    <a:cubicBezTo>
                      <a:pt x="1960" y="6622"/>
                      <a:pt x="1964" y="6614"/>
                      <a:pt x="1969" y="6605"/>
                    </a:cubicBezTo>
                    <a:cubicBezTo>
                      <a:pt x="1978" y="6596"/>
                      <a:pt x="1986" y="6515"/>
                      <a:pt x="2026" y="6515"/>
                    </a:cubicBezTo>
                    <a:cubicBezTo>
                      <a:pt x="2027" y="6515"/>
                      <a:pt x="2030" y="6515"/>
                      <a:pt x="2032" y="6516"/>
                    </a:cubicBezTo>
                    <a:cubicBezTo>
                      <a:pt x="2033" y="6516"/>
                      <a:pt x="2034" y="6516"/>
                      <a:pt x="2036" y="6516"/>
                    </a:cubicBezTo>
                    <a:cubicBezTo>
                      <a:pt x="2077" y="6516"/>
                      <a:pt x="2095" y="6381"/>
                      <a:pt x="2112" y="6346"/>
                    </a:cubicBezTo>
                    <a:cubicBezTo>
                      <a:pt x="2094" y="6333"/>
                      <a:pt x="2081" y="6333"/>
                      <a:pt x="2067" y="6333"/>
                    </a:cubicBezTo>
                    <a:cubicBezTo>
                      <a:pt x="2054" y="6333"/>
                      <a:pt x="2041" y="6333"/>
                      <a:pt x="2023" y="6320"/>
                    </a:cubicBezTo>
                    <a:cubicBezTo>
                      <a:pt x="2041" y="6293"/>
                      <a:pt x="2103" y="6302"/>
                      <a:pt x="2103" y="6284"/>
                    </a:cubicBezTo>
                    <a:cubicBezTo>
                      <a:pt x="2103" y="6275"/>
                      <a:pt x="2076" y="6222"/>
                      <a:pt x="2067" y="6195"/>
                    </a:cubicBezTo>
                    <a:lnTo>
                      <a:pt x="2067" y="6195"/>
                    </a:lnTo>
                    <a:cubicBezTo>
                      <a:pt x="2071" y="6196"/>
                      <a:pt x="2077" y="6196"/>
                      <a:pt x="2084" y="6196"/>
                    </a:cubicBezTo>
                    <a:cubicBezTo>
                      <a:pt x="2147" y="6196"/>
                      <a:pt x="2326" y="6163"/>
                      <a:pt x="2254" y="6115"/>
                    </a:cubicBezTo>
                    <a:lnTo>
                      <a:pt x="2254" y="6115"/>
                    </a:lnTo>
                    <a:cubicBezTo>
                      <a:pt x="2236" y="6133"/>
                      <a:pt x="2254" y="6141"/>
                      <a:pt x="2254" y="6150"/>
                    </a:cubicBezTo>
                    <a:cubicBezTo>
                      <a:pt x="2254" y="6151"/>
                      <a:pt x="2254" y="6152"/>
                      <a:pt x="2253" y="6152"/>
                    </a:cubicBezTo>
                    <a:cubicBezTo>
                      <a:pt x="2247" y="6152"/>
                      <a:pt x="2209" y="6114"/>
                      <a:pt x="2201" y="6106"/>
                    </a:cubicBezTo>
                    <a:cubicBezTo>
                      <a:pt x="2192" y="6088"/>
                      <a:pt x="2201" y="6070"/>
                      <a:pt x="2210" y="6052"/>
                    </a:cubicBezTo>
                    <a:cubicBezTo>
                      <a:pt x="2217" y="6046"/>
                      <a:pt x="2223" y="6043"/>
                      <a:pt x="2230" y="6043"/>
                    </a:cubicBezTo>
                    <a:cubicBezTo>
                      <a:pt x="2252" y="6043"/>
                      <a:pt x="2275" y="6071"/>
                      <a:pt x="2301" y="6071"/>
                    </a:cubicBezTo>
                    <a:cubicBezTo>
                      <a:pt x="2309" y="6071"/>
                      <a:pt x="2317" y="6068"/>
                      <a:pt x="2326" y="6061"/>
                    </a:cubicBezTo>
                    <a:cubicBezTo>
                      <a:pt x="2343" y="6043"/>
                      <a:pt x="2361" y="6017"/>
                      <a:pt x="2370" y="5990"/>
                    </a:cubicBezTo>
                    <a:cubicBezTo>
                      <a:pt x="2379" y="5954"/>
                      <a:pt x="2326" y="5954"/>
                      <a:pt x="2352" y="5919"/>
                    </a:cubicBezTo>
                    <a:cubicBezTo>
                      <a:pt x="2364" y="5895"/>
                      <a:pt x="2368" y="5883"/>
                      <a:pt x="2377" y="5883"/>
                    </a:cubicBezTo>
                    <a:cubicBezTo>
                      <a:pt x="2382" y="5883"/>
                      <a:pt x="2388" y="5886"/>
                      <a:pt x="2397" y="5892"/>
                    </a:cubicBezTo>
                    <a:cubicBezTo>
                      <a:pt x="2397" y="5901"/>
                      <a:pt x="2415" y="5928"/>
                      <a:pt x="2424" y="5928"/>
                    </a:cubicBezTo>
                    <a:cubicBezTo>
                      <a:pt x="2432" y="5928"/>
                      <a:pt x="2399" y="5767"/>
                      <a:pt x="2438" y="5767"/>
                    </a:cubicBezTo>
                    <a:cubicBezTo>
                      <a:pt x="2439" y="5767"/>
                      <a:pt x="2440" y="5767"/>
                      <a:pt x="2441" y="5767"/>
                    </a:cubicBezTo>
                    <a:cubicBezTo>
                      <a:pt x="2469" y="5773"/>
                      <a:pt x="2486" y="5785"/>
                      <a:pt x="2502" y="5785"/>
                    </a:cubicBezTo>
                    <a:cubicBezTo>
                      <a:pt x="2512" y="5785"/>
                      <a:pt x="2520" y="5781"/>
                      <a:pt x="2530" y="5767"/>
                    </a:cubicBezTo>
                    <a:cubicBezTo>
                      <a:pt x="2539" y="5750"/>
                      <a:pt x="2548" y="5724"/>
                      <a:pt x="2557" y="5706"/>
                    </a:cubicBezTo>
                    <a:lnTo>
                      <a:pt x="2557" y="5706"/>
                    </a:lnTo>
                    <a:cubicBezTo>
                      <a:pt x="2551" y="5712"/>
                      <a:pt x="2507" y="5723"/>
                      <a:pt x="2481" y="5723"/>
                    </a:cubicBezTo>
                    <a:cubicBezTo>
                      <a:pt x="2464" y="5723"/>
                      <a:pt x="2455" y="5718"/>
                      <a:pt x="2468" y="5705"/>
                    </a:cubicBezTo>
                    <a:cubicBezTo>
                      <a:pt x="2486" y="5687"/>
                      <a:pt x="2513" y="5660"/>
                      <a:pt x="2539" y="5634"/>
                    </a:cubicBezTo>
                    <a:lnTo>
                      <a:pt x="2566" y="5580"/>
                    </a:lnTo>
                    <a:cubicBezTo>
                      <a:pt x="2574" y="5577"/>
                      <a:pt x="2578" y="5574"/>
                      <a:pt x="2579" y="5572"/>
                    </a:cubicBezTo>
                    <a:lnTo>
                      <a:pt x="2579" y="5572"/>
                    </a:lnTo>
                    <a:cubicBezTo>
                      <a:pt x="2596" y="5586"/>
                      <a:pt x="2623" y="5607"/>
                      <a:pt x="2628" y="5607"/>
                    </a:cubicBezTo>
                    <a:cubicBezTo>
                      <a:pt x="2631" y="5608"/>
                      <a:pt x="2633" y="5608"/>
                      <a:pt x="2635" y="5608"/>
                    </a:cubicBezTo>
                    <a:cubicBezTo>
                      <a:pt x="2654" y="5608"/>
                      <a:pt x="2645" y="5571"/>
                      <a:pt x="2637" y="5563"/>
                    </a:cubicBezTo>
                    <a:cubicBezTo>
                      <a:pt x="2637" y="5554"/>
                      <a:pt x="2611" y="5509"/>
                      <a:pt x="2637" y="5500"/>
                    </a:cubicBezTo>
                    <a:cubicBezTo>
                      <a:pt x="2641" y="5499"/>
                      <a:pt x="2645" y="5498"/>
                      <a:pt x="2648" y="5498"/>
                    </a:cubicBezTo>
                    <a:cubicBezTo>
                      <a:pt x="2669" y="5498"/>
                      <a:pt x="2684" y="5518"/>
                      <a:pt x="2700" y="5518"/>
                    </a:cubicBezTo>
                    <a:cubicBezTo>
                      <a:pt x="2673" y="5518"/>
                      <a:pt x="2673" y="5429"/>
                      <a:pt x="2682" y="5411"/>
                    </a:cubicBezTo>
                    <a:cubicBezTo>
                      <a:pt x="2682" y="5393"/>
                      <a:pt x="2691" y="5367"/>
                      <a:pt x="2709" y="5358"/>
                    </a:cubicBezTo>
                    <a:cubicBezTo>
                      <a:pt x="2713" y="5353"/>
                      <a:pt x="2717" y="5351"/>
                      <a:pt x="2721" y="5351"/>
                    </a:cubicBezTo>
                    <a:cubicBezTo>
                      <a:pt x="2729" y="5351"/>
                      <a:pt x="2736" y="5360"/>
                      <a:pt x="2746" y="5360"/>
                    </a:cubicBezTo>
                    <a:cubicBezTo>
                      <a:pt x="2748" y="5360"/>
                      <a:pt x="2750" y="5359"/>
                      <a:pt x="2753" y="5358"/>
                    </a:cubicBezTo>
                    <a:cubicBezTo>
                      <a:pt x="2771" y="5349"/>
                      <a:pt x="2815" y="5295"/>
                      <a:pt x="2798" y="5277"/>
                    </a:cubicBezTo>
                    <a:cubicBezTo>
                      <a:pt x="2771" y="5260"/>
                      <a:pt x="2762" y="5251"/>
                      <a:pt x="2780" y="5224"/>
                    </a:cubicBezTo>
                    <a:cubicBezTo>
                      <a:pt x="2780" y="5224"/>
                      <a:pt x="2794" y="5196"/>
                      <a:pt x="2803" y="5196"/>
                    </a:cubicBezTo>
                    <a:cubicBezTo>
                      <a:pt x="2804" y="5196"/>
                      <a:pt x="2806" y="5196"/>
                      <a:pt x="2807" y="5197"/>
                    </a:cubicBezTo>
                    <a:cubicBezTo>
                      <a:pt x="2807" y="5197"/>
                      <a:pt x="2820" y="5273"/>
                      <a:pt x="2854" y="5273"/>
                    </a:cubicBezTo>
                    <a:cubicBezTo>
                      <a:pt x="2859" y="5273"/>
                      <a:pt x="2864" y="5272"/>
                      <a:pt x="2869" y="5269"/>
                    </a:cubicBezTo>
                    <a:cubicBezTo>
                      <a:pt x="2905" y="5233"/>
                      <a:pt x="2851" y="5188"/>
                      <a:pt x="2896" y="5171"/>
                    </a:cubicBezTo>
                    <a:cubicBezTo>
                      <a:pt x="2940" y="5153"/>
                      <a:pt x="2940" y="5108"/>
                      <a:pt x="2940" y="5064"/>
                    </a:cubicBezTo>
                    <a:cubicBezTo>
                      <a:pt x="2940" y="5034"/>
                      <a:pt x="2943" y="5029"/>
                      <a:pt x="2949" y="5029"/>
                    </a:cubicBezTo>
                    <a:cubicBezTo>
                      <a:pt x="2951" y="5029"/>
                      <a:pt x="2954" y="5030"/>
                      <a:pt x="2958" y="5030"/>
                    </a:cubicBezTo>
                    <a:cubicBezTo>
                      <a:pt x="2961" y="5030"/>
                      <a:pt x="2964" y="5030"/>
                      <a:pt x="2967" y="5028"/>
                    </a:cubicBezTo>
                    <a:cubicBezTo>
                      <a:pt x="2976" y="5019"/>
                      <a:pt x="2976" y="4992"/>
                      <a:pt x="2985" y="4984"/>
                    </a:cubicBezTo>
                    <a:cubicBezTo>
                      <a:pt x="2969" y="4960"/>
                      <a:pt x="2960" y="4901"/>
                      <a:pt x="2996" y="4901"/>
                    </a:cubicBezTo>
                    <a:cubicBezTo>
                      <a:pt x="3001" y="4901"/>
                      <a:pt x="3006" y="4901"/>
                      <a:pt x="3011" y="4903"/>
                    </a:cubicBezTo>
                    <a:cubicBezTo>
                      <a:pt x="3017" y="4903"/>
                      <a:pt x="3063" y="4927"/>
                      <a:pt x="3085" y="4927"/>
                    </a:cubicBezTo>
                    <a:cubicBezTo>
                      <a:pt x="3096" y="4927"/>
                      <a:pt x="3100" y="4921"/>
                      <a:pt x="3092" y="4903"/>
                    </a:cubicBezTo>
                    <a:cubicBezTo>
                      <a:pt x="3074" y="4877"/>
                      <a:pt x="3056" y="4868"/>
                      <a:pt x="3083" y="4850"/>
                    </a:cubicBezTo>
                    <a:cubicBezTo>
                      <a:pt x="3088" y="4843"/>
                      <a:pt x="3092" y="4840"/>
                      <a:pt x="3096" y="4840"/>
                    </a:cubicBezTo>
                    <a:cubicBezTo>
                      <a:pt x="3106" y="4840"/>
                      <a:pt x="3114" y="4859"/>
                      <a:pt x="3127" y="4859"/>
                    </a:cubicBezTo>
                    <a:cubicBezTo>
                      <a:pt x="3145" y="4859"/>
                      <a:pt x="3154" y="4841"/>
                      <a:pt x="3163" y="4832"/>
                    </a:cubicBezTo>
                    <a:lnTo>
                      <a:pt x="3118" y="4796"/>
                    </a:lnTo>
                    <a:cubicBezTo>
                      <a:pt x="3100" y="4805"/>
                      <a:pt x="3083" y="4805"/>
                      <a:pt x="3065" y="4805"/>
                    </a:cubicBezTo>
                    <a:cubicBezTo>
                      <a:pt x="3038" y="4796"/>
                      <a:pt x="3083" y="4743"/>
                      <a:pt x="3083" y="4734"/>
                    </a:cubicBezTo>
                    <a:cubicBezTo>
                      <a:pt x="3092" y="4722"/>
                      <a:pt x="3100" y="4718"/>
                      <a:pt x="3109" y="4718"/>
                    </a:cubicBezTo>
                    <a:cubicBezTo>
                      <a:pt x="3121" y="4718"/>
                      <a:pt x="3134" y="4727"/>
                      <a:pt x="3151" y="4727"/>
                    </a:cubicBezTo>
                    <a:cubicBezTo>
                      <a:pt x="3155" y="4727"/>
                      <a:pt x="3159" y="4726"/>
                      <a:pt x="3163" y="4725"/>
                    </a:cubicBezTo>
                    <a:cubicBezTo>
                      <a:pt x="3172" y="4725"/>
                      <a:pt x="3234" y="4690"/>
                      <a:pt x="3225" y="4681"/>
                    </a:cubicBezTo>
                    <a:cubicBezTo>
                      <a:pt x="3225" y="4672"/>
                      <a:pt x="3190" y="4654"/>
                      <a:pt x="3207" y="4618"/>
                    </a:cubicBezTo>
                    <a:cubicBezTo>
                      <a:pt x="3234" y="4592"/>
                      <a:pt x="3243" y="4592"/>
                      <a:pt x="3234" y="4583"/>
                    </a:cubicBezTo>
                    <a:cubicBezTo>
                      <a:pt x="3207" y="4538"/>
                      <a:pt x="3296" y="4449"/>
                      <a:pt x="3323" y="4431"/>
                    </a:cubicBezTo>
                    <a:cubicBezTo>
                      <a:pt x="3332" y="4418"/>
                      <a:pt x="3339" y="4413"/>
                      <a:pt x="3347" y="4413"/>
                    </a:cubicBezTo>
                    <a:cubicBezTo>
                      <a:pt x="3354" y="4413"/>
                      <a:pt x="3363" y="4418"/>
                      <a:pt x="3377" y="4422"/>
                    </a:cubicBezTo>
                    <a:cubicBezTo>
                      <a:pt x="3379" y="4423"/>
                      <a:pt x="3381" y="4424"/>
                      <a:pt x="3384" y="4424"/>
                    </a:cubicBezTo>
                    <a:cubicBezTo>
                      <a:pt x="3407" y="4424"/>
                      <a:pt x="3423" y="4385"/>
                      <a:pt x="3439" y="4369"/>
                    </a:cubicBezTo>
                    <a:cubicBezTo>
                      <a:pt x="3448" y="4360"/>
                      <a:pt x="3492" y="4333"/>
                      <a:pt x="3475" y="4298"/>
                    </a:cubicBezTo>
                    <a:cubicBezTo>
                      <a:pt x="3448" y="4271"/>
                      <a:pt x="3475" y="4271"/>
                      <a:pt x="3483" y="4253"/>
                    </a:cubicBezTo>
                    <a:cubicBezTo>
                      <a:pt x="3501" y="4235"/>
                      <a:pt x="3483" y="4226"/>
                      <a:pt x="3483" y="4209"/>
                    </a:cubicBezTo>
                    <a:cubicBezTo>
                      <a:pt x="3492" y="4191"/>
                      <a:pt x="3528" y="4164"/>
                      <a:pt x="3546" y="4146"/>
                    </a:cubicBezTo>
                    <a:cubicBezTo>
                      <a:pt x="3563" y="4120"/>
                      <a:pt x="3530" y="3986"/>
                      <a:pt x="3496" y="3986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1066;p41"/>
              <p:cNvSpPr/>
              <p:nvPr/>
            </p:nvSpPr>
            <p:spPr>
              <a:xfrm>
                <a:off x="1662025" y="2196525"/>
                <a:ext cx="114475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2836" extrusionOk="0">
                    <a:moveTo>
                      <a:pt x="3378" y="1"/>
                    </a:moveTo>
                    <a:cubicBezTo>
                      <a:pt x="3357" y="1"/>
                      <a:pt x="3336" y="1"/>
                      <a:pt x="3314" y="3"/>
                    </a:cubicBezTo>
                    <a:cubicBezTo>
                      <a:pt x="3216" y="3"/>
                      <a:pt x="2263" y="56"/>
                      <a:pt x="873" y="546"/>
                    </a:cubicBezTo>
                    <a:cubicBezTo>
                      <a:pt x="330" y="733"/>
                      <a:pt x="1" y="1285"/>
                      <a:pt x="99" y="1855"/>
                    </a:cubicBezTo>
                    <a:cubicBezTo>
                      <a:pt x="197" y="2425"/>
                      <a:pt x="686" y="2835"/>
                      <a:pt x="1265" y="2835"/>
                    </a:cubicBezTo>
                    <a:cubicBezTo>
                      <a:pt x="1399" y="2835"/>
                      <a:pt x="1533" y="2817"/>
                      <a:pt x="1657" y="2773"/>
                    </a:cubicBezTo>
                    <a:cubicBezTo>
                      <a:pt x="2227" y="2559"/>
                      <a:pt x="2824" y="2416"/>
                      <a:pt x="3430" y="2354"/>
                    </a:cubicBezTo>
                    <a:cubicBezTo>
                      <a:pt x="4080" y="2318"/>
                      <a:pt x="4579" y="1766"/>
                      <a:pt x="4552" y="1125"/>
                    </a:cubicBezTo>
                    <a:cubicBezTo>
                      <a:pt x="4518" y="496"/>
                      <a:pt x="4000" y="1"/>
                      <a:pt x="3378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1067;p41"/>
              <p:cNvSpPr/>
              <p:nvPr/>
            </p:nvSpPr>
            <p:spPr>
              <a:xfrm>
                <a:off x="1658475" y="2191125"/>
                <a:ext cx="122275" cy="81225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3249" extrusionOk="0">
                    <a:moveTo>
                      <a:pt x="2886" y="218"/>
                    </a:moveTo>
                    <a:cubicBezTo>
                      <a:pt x="2892" y="218"/>
                      <a:pt x="2898" y="222"/>
                      <a:pt x="2904" y="245"/>
                    </a:cubicBezTo>
                    <a:lnTo>
                      <a:pt x="2886" y="245"/>
                    </a:lnTo>
                    <a:lnTo>
                      <a:pt x="2877" y="219"/>
                    </a:lnTo>
                    <a:cubicBezTo>
                      <a:pt x="2880" y="219"/>
                      <a:pt x="2883" y="218"/>
                      <a:pt x="2886" y="218"/>
                    </a:cubicBezTo>
                    <a:close/>
                    <a:moveTo>
                      <a:pt x="3066" y="289"/>
                    </a:moveTo>
                    <a:cubicBezTo>
                      <a:pt x="3065" y="289"/>
                      <a:pt x="3065" y="289"/>
                      <a:pt x="3064" y="290"/>
                    </a:cubicBezTo>
                    <a:cubicBezTo>
                      <a:pt x="3046" y="290"/>
                      <a:pt x="3055" y="343"/>
                      <a:pt x="3064" y="343"/>
                    </a:cubicBezTo>
                    <a:lnTo>
                      <a:pt x="3073" y="343"/>
                    </a:lnTo>
                    <a:cubicBezTo>
                      <a:pt x="3081" y="343"/>
                      <a:pt x="3074" y="289"/>
                      <a:pt x="3066" y="289"/>
                    </a:cubicBezTo>
                    <a:close/>
                    <a:moveTo>
                      <a:pt x="3011" y="317"/>
                    </a:moveTo>
                    <a:cubicBezTo>
                      <a:pt x="2993" y="325"/>
                      <a:pt x="2993" y="343"/>
                      <a:pt x="3011" y="379"/>
                    </a:cubicBezTo>
                    <a:cubicBezTo>
                      <a:pt x="3020" y="361"/>
                      <a:pt x="3020" y="334"/>
                      <a:pt x="3011" y="317"/>
                    </a:cubicBezTo>
                    <a:close/>
                    <a:moveTo>
                      <a:pt x="4186" y="414"/>
                    </a:moveTo>
                    <a:lnTo>
                      <a:pt x="4204" y="432"/>
                    </a:lnTo>
                    <a:cubicBezTo>
                      <a:pt x="4195" y="450"/>
                      <a:pt x="4186" y="450"/>
                      <a:pt x="4178" y="450"/>
                    </a:cubicBezTo>
                    <a:cubicBezTo>
                      <a:pt x="4178" y="441"/>
                      <a:pt x="4160" y="432"/>
                      <a:pt x="4178" y="414"/>
                    </a:cubicBezTo>
                    <a:close/>
                    <a:moveTo>
                      <a:pt x="1416" y="406"/>
                    </a:moveTo>
                    <a:lnTo>
                      <a:pt x="1416" y="441"/>
                    </a:lnTo>
                    <a:cubicBezTo>
                      <a:pt x="1427" y="455"/>
                      <a:pt x="1433" y="462"/>
                      <a:pt x="1436" y="462"/>
                    </a:cubicBezTo>
                    <a:cubicBezTo>
                      <a:pt x="1440" y="462"/>
                      <a:pt x="1436" y="444"/>
                      <a:pt x="1425" y="406"/>
                    </a:cubicBezTo>
                    <a:close/>
                    <a:moveTo>
                      <a:pt x="3894" y="510"/>
                    </a:moveTo>
                    <a:cubicBezTo>
                      <a:pt x="3893" y="510"/>
                      <a:pt x="3893" y="512"/>
                      <a:pt x="3893" y="521"/>
                    </a:cubicBezTo>
                    <a:cubicBezTo>
                      <a:pt x="3884" y="548"/>
                      <a:pt x="3893" y="539"/>
                      <a:pt x="3901" y="548"/>
                    </a:cubicBezTo>
                    <a:cubicBezTo>
                      <a:pt x="3919" y="521"/>
                      <a:pt x="3919" y="521"/>
                      <a:pt x="3901" y="512"/>
                    </a:cubicBezTo>
                    <a:cubicBezTo>
                      <a:pt x="3897" y="512"/>
                      <a:pt x="3895" y="510"/>
                      <a:pt x="3894" y="510"/>
                    </a:cubicBezTo>
                    <a:close/>
                    <a:moveTo>
                      <a:pt x="4623" y="566"/>
                    </a:moveTo>
                    <a:cubicBezTo>
                      <a:pt x="4621" y="568"/>
                      <a:pt x="4620" y="569"/>
                      <a:pt x="4619" y="570"/>
                    </a:cubicBezTo>
                    <a:lnTo>
                      <a:pt x="4619" y="570"/>
                    </a:lnTo>
                    <a:cubicBezTo>
                      <a:pt x="4620" y="569"/>
                      <a:pt x="4622" y="567"/>
                      <a:pt x="4623" y="566"/>
                    </a:cubicBezTo>
                    <a:close/>
                    <a:moveTo>
                      <a:pt x="4543" y="664"/>
                    </a:moveTo>
                    <a:lnTo>
                      <a:pt x="4543" y="664"/>
                    </a:lnTo>
                    <a:cubicBezTo>
                      <a:pt x="4527" y="672"/>
                      <a:pt x="4499" y="692"/>
                      <a:pt x="4491" y="692"/>
                    </a:cubicBezTo>
                    <a:cubicBezTo>
                      <a:pt x="4490" y="692"/>
                      <a:pt x="4489" y="692"/>
                      <a:pt x="4489" y="691"/>
                    </a:cubicBezTo>
                    <a:cubicBezTo>
                      <a:pt x="4486" y="691"/>
                      <a:pt x="4483" y="691"/>
                      <a:pt x="4481" y="691"/>
                    </a:cubicBezTo>
                    <a:lnTo>
                      <a:pt x="4481" y="691"/>
                    </a:lnTo>
                    <a:cubicBezTo>
                      <a:pt x="4481" y="691"/>
                      <a:pt x="4480" y="691"/>
                      <a:pt x="4480" y="691"/>
                    </a:cubicBezTo>
                    <a:lnTo>
                      <a:pt x="4489" y="691"/>
                    </a:lnTo>
                    <a:cubicBezTo>
                      <a:pt x="4463" y="691"/>
                      <a:pt x="4471" y="682"/>
                      <a:pt x="4498" y="673"/>
                    </a:cubicBezTo>
                    <a:lnTo>
                      <a:pt x="4543" y="664"/>
                    </a:lnTo>
                    <a:close/>
                    <a:moveTo>
                      <a:pt x="1105" y="646"/>
                    </a:moveTo>
                    <a:cubicBezTo>
                      <a:pt x="1113" y="646"/>
                      <a:pt x="1131" y="700"/>
                      <a:pt x="1122" y="708"/>
                    </a:cubicBezTo>
                    <a:cubicBezTo>
                      <a:pt x="1105" y="691"/>
                      <a:pt x="1087" y="664"/>
                      <a:pt x="1105" y="646"/>
                    </a:cubicBezTo>
                    <a:close/>
                    <a:moveTo>
                      <a:pt x="1970" y="289"/>
                    </a:moveTo>
                    <a:cubicBezTo>
                      <a:pt x="1966" y="289"/>
                      <a:pt x="1962" y="292"/>
                      <a:pt x="1960" y="299"/>
                    </a:cubicBezTo>
                    <a:cubicBezTo>
                      <a:pt x="1960" y="321"/>
                      <a:pt x="1960" y="336"/>
                      <a:pt x="1955" y="336"/>
                    </a:cubicBezTo>
                    <a:cubicBezTo>
                      <a:pt x="1953" y="336"/>
                      <a:pt x="1949" y="330"/>
                      <a:pt x="1942" y="317"/>
                    </a:cubicBezTo>
                    <a:cubicBezTo>
                      <a:pt x="1930" y="317"/>
                      <a:pt x="1922" y="360"/>
                      <a:pt x="1910" y="360"/>
                    </a:cubicBezTo>
                    <a:cubicBezTo>
                      <a:pt x="1904" y="360"/>
                      <a:pt x="1897" y="349"/>
                      <a:pt x="1888" y="317"/>
                    </a:cubicBezTo>
                    <a:lnTo>
                      <a:pt x="1888" y="317"/>
                    </a:lnTo>
                    <a:cubicBezTo>
                      <a:pt x="1898" y="355"/>
                      <a:pt x="1887" y="362"/>
                      <a:pt x="1873" y="362"/>
                    </a:cubicBezTo>
                    <a:cubicBezTo>
                      <a:pt x="1865" y="362"/>
                      <a:pt x="1855" y="359"/>
                      <a:pt x="1849" y="359"/>
                    </a:cubicBezTo>
                    <a:cubicBezTo>
                      <a:pt x="1847" y="359"/>
                      <a:pt x="1845" y="360"/>
                      <a:pt x="1844" y="361"/>
                    </a:cubicBezTo>
                    <a:cubicBezTo>
                      <a:pt x="1835" y="379"/>
                      <a:pt x="1853" y="406"/>
                      <a:pt x="1844" y="423"/>
                    </a:cubicBezTo>
                    <a:cubicBezTo>
                      <a:pt x="1842" y="429"/>
                      <a:pt x="1840" y="431"/>
                      <a:pt x="1838" y="431"/>
                    </a:cubicBezTo>
                    <a:cubicBezTo>
                      <a:pt x="1829" y="431"/>
                      <a:pt x="1817" y="393"/>
                      <a:pt x="1817" y="379"/>
                    </a:cubicBezTo>
                    <a:cubicBezTo>
                      <a:pt x="1808" y="348"/>
                      <a:pt x="1802" y="337"/>
                      <a:pt x="1797" y="337"/>
                    </a:cubicBezTo>
                    <a:cubicBezTo>
                      <a:pt x="1788" y="337"/>
                      <a:pt x="1784" y="373"/>
                      <a:pt x="1773" y="379"/>
                    </a:cubicBezTo>
                    <a:cubicBezTo>
                      <a:pt x="1768" y="381"/>
                      <a:pt x="1761" y="382"/>
                      <a:pt x="1754" y="382"/>
                    </a:cubicBezTo>
                    <a:cubicBezTo>
                      <a:pt x="1734" y="382"/>
                      <a:pt x="1710" y="374"/>
                      <a:pt x="1710" y="361"/>
                    </a:cubicBezTo>
                    <a:lnTo>
                      <a:pt x="1710" y="361"/>
                    </a:lnTo>
                    <a:cubicBezTo>
                      <a:pt x="1710" y="379"/>
                      <a:pt x="1719" y="361"/>
                      <a:pt x="1719" y="388"/>
                    </a:cubicBezTo>
                    <a:cubicBezTo>
                      <a:pt x="1719" y="404"/>
                      <a:pt x="1716" y="407"/>
                      <a:pt x="1711" y="407"/>
                    </a:cubicBezTo>
                    <a:cubicBezTo>
                      <a:pt x="1708" y="407"/>
                      <a:pt x="1705" y="406"/>
                      <a:pt x="1701" y="406"/>
                    </a:cubicBezTo>
                    <a:cubicBezTo>
                      <a:pt x="1701" y="406"/>
                      <a:pt x="1697" y="408"/>
                      <a:pt x="1690" y="408"/>
                    </a:cubicBezTo>
                    <a:cubicBezTo>
                      <a:pt x="1684" y="408"/>
                      <a:pt x="1675" y="406"/>
                      <a:pt x="1666" y="397"/>
                    </a:cubicBezTo>
                    <a:cubicBezTo>
                      <a:pt x="1660" y="384"/>
                      <a:pt x="1658" y="368"/>
                      <a:pt x="1654" y="368"/>
                    </a:cubicBezTo>
                    <a:cubicBezTo>
                      <a:pt x="1652" y="368"/>
                      <a:pt x="1651" y="371"/>
                      <a:pt x="1648" y="379"/>
                    </a:cubicBezTo>
                    <a:cubicBezTo>
                      <a:pt x="1639" y="397"/>
                      <a:pt x="1648" y="423"/>
                      <a:pt x="1648" y="441"/>
                    </a:cubicBezTo>
                    <a:cubicBezTo>
                      <a:pt x="1648" y="442"/>
                      <a:pt x="1647" y="443"/>
                      <a:pt x="1646" y="443"/>
                    </a:cubicBezTo>
                    <a:cubicBezTo>
                      <a:pt x="1639" y="443"/>
                      <a:pt x="1602" y="414"/>
                      <a:pt x="1594" y="406"/>
                    </a:cubicBezTo>
                    <a:cubicBezTo>
                      <a:pt x="1577" y="397"/>
                      <a:pt x="1559" y="397"/>
                      <a:pt x="1550" y="397"/>
                    </a:cubicBezTo>
                    <a:cubicBezTo>
                      <a:pt x="1532" y="406"/>
                      <a:pt x="1523" y="423"/>
                      <a:pt x="1514" y="441"/>
                    </a:cubicBezTo>
                    <a:cubicBezTo>
                      <a:pt x="1514" y="450"/>
                      <a:pt x="1514" y="495"/>
                      <a:pt x="1505" y="495"/>
                    </a:cubicBezTo>
                    <a:cubicBezTo>
                      <a:pt x="1505" y="477"/>
                      <a:pt x="1505" y="459"/>
                      <a:pt x="1496" y="432"/>
                    </a:cubicBezTo>
                    <a:cubicBezTo>
                      <a:pt x="1494" y="426"/>
                      <a:pt x="1490" y="424"/>
                      <a:pt x="1485" y="424"/>
                    </a:cubicBezTo>
                    <a:cubicBezTo>
                      <a:pt x="1477" y="424"/>
                      <a:pt x="1467" y="432"/>
                      <a:pt x="1461" y="432"/>
                    </a:cubicBezTo>
                    <a:cubicBezTo>
                      <a:pt x="1461" y="432"/>
                      <a:pt x="1470" y="477"/>
                      <a:pt x="1461" y="477"/>
                    </a:cubicBezTo>
                    <a:cubicBezTo>
                      <a:pt x="1456" y="481"/>
                      <a:pt x="1452" y="484"/>
                      <a:pt x="1447" y="484"/>
                    </a:cubicBezTo>
                    <a:cubicBezTo>
                      <a:pt x="1443" y="484"/>
                      <a:pt x="1439" y="481"/>
                      <a:pt x="1434" y="477"/>
                    </a:cubicBezTo>
                    <a:cubicBezTo>
                      <a:pt x="1409" y="470"/>
                      <a:pt x="1392" y="442"/>
                      <a:pt x="1382" y="442"/>
                    </a:cubicBezTo>
                    <a:cubicBezTo>
                      <a:pt x="1378" y="442"/>
                      <a:pt x="1374" y="446"/>
                      <a:pt x="1372" y="459"/>
                    </a:cubicBezTo>
                    <a:cubicBezTo>
                      <a:pt x="1359" y="491"/>
                      <a:pt x="1355" y="495"/>
                      <a:pt x="1348" y="495"/>
                    </a:cubicBezTo>
                    <a:cubicBezTo>
                      <a:pt x="1345" y="495"/>
                      <a:pt x="1341" y="495"/>
                      <a:pt x="1336" y="495"/>
                    </a:cubicBezTo>
                    <a:cubicBezTo>
                      <a:pt x="1327" y="504"/>
                      <a:pt x="1345" y="557"/>
                      <a:pt x="1336" y="557"/>
                    </a:cubicBezTo>
                    <a:cubicBezTo>
                      <a:pt x="1329" y="542"/>
                      <a:pt x="1321" y="489"/>
                      <a:pt x="1314" y="489"/>
                    </a:cubicBezTo>
                    <a:cubicBezTo>
                      <a:pt x="1312" y="489"/>
                      <a:pt x="1311" y="491"/>
                      <a:pt x="1309" y="495"/>
                    </a:cubicBezTo>
                    <a:cubicBezTo>
                      <a:pt x="1304" y="512"/>
                      <a:pt x="1302" y="525"/>
                      <a:pt x="1303" y="540"/>
                    </a:cubicBezTo>
                    <a:lnTo>
                      <a:pt x="1303" y="540"/>
                    </a:lnTo>
                    <a:cubicBezTo>
                      <a:pt x="1301" y="537"/>
                      <a:pt x="1298" y="536"/>
                      <a:pt x="1295" y="536"/>
                    </a:cubicBezTo>
                    <a:cubicBezTo>
                      <a:pt x="1284" y="536"/>
                      <a:pt x="1270" y="548"/>
                      <a:pt x="1265" y="548"/>
                    </a:cubicBezTo>
                    <a:cubicBezTo>
                      <a:pt x="1256" y="539"/>
                      <a:pt x="1247" y="495"/>
                      <a:pt x="1229" y="495"/>
                    </a:cubicBezTo>
                    <a:cubicBezTo>
                      <a:pt x="1211" y="504"/>
                      <a:pt x="1256" y="637"/>
                      <a:pt x="1283" y="637"/>
                    </a:cubicBezTo>
                    <a:lnTo>
                      <a:pt x="1265" y="637"/>
                    </a:lnTo>
                    <a:cubicBezTo>
                      <a:pt x="1238" y="637"/>
                      <a:pt x="1247" y="700"/>
                      <a:pt x="1265" y="700"/>
                    </a:cubicBezTo>
                    <a:lnTo>
                      <a:pt x="1274" y="708"/>
                    </a:lnTo>
                    <a:cubicBezTo>
                      <a:pt x="1283" y="708"/>
                      <a:pt x="1301" y="700"/>
                      <a:pt x="1309" y="691"/>
                    </a:cubicBezTo>
                    <a:cubicBezTo>
                      <a:pt x="1327" y="673"/>
                      <a:pt x="1327" y="664"/>
                      <a:pt x="1327" y="628"/>
                    </a:cubicBezTo>
                    <a:cubicBezTo>
                      <a:pt x="1319" y="594"/>
                      <a:pt x="1352" y="626"/>
                      <a:pt x="1337" y="571"/>
                    </a:cubicBezTo>
                    <a:lnTo>
                      <a:pt x="1337" y="571"/>
                    </a:lnTo>
                    <a:cubicBezTo>
                      <a:pt x="1347" y="604"/>
                      <a:pt x="1374" y="628"/>
                      <a:pt x="1416" y="628"/>
                    </a:cubicBezTo>
                    <a:cubicBezTo>
                      <a:pt x="1425" y="637"/>
                      <a:pt x="1434" y="637"/>
                      <a:pt x="1443" y="646"/>
                    </a:cubicBezTo>
                    <a:cubicBezTo>
                      <a:pt x="1452" y="673"/>
                      <a:pt x="1470" y="700"/>
                      <a:pt x="1479" y="700"/>
                    </a:cubicBezTo>
                    <a:lnTo>
                      <a:pt x="1461" y="646"/>
                    </a:lnTo>
                    <a:cubicBezTo>
                      <a:pt x="1475" y="646"/>
                      <a:pt x="1489" y="669"/>
                      <a:pt x="1499" y="669"/>
                    </a:cubicBezTo>
                    <a:cubicBezTo>
                      <a:pt x="1501" y="669"/>
                      <a:pt x="1504" y="667"/>
                      <a:pt x="1505" y="664"/>
                    </a:cubicBezTo>
                    <a:cubicBezTo>
                      <a:pt x="1523" y="646"/>
                      <a:pt x="1523" y="619"/>
                      <a:pt x="1523" y="593"/>
                    </a:cubicBezTo>
                    <a:cubicBezTo>
                      <a:pt x="1523" y="575"/>
                      <a:pt x="1514" y="566"/>
                      <a:pt x="1523" y="566"/>
                    </a:cubicBezTo>
                    <a:cubicBezTo>
                      <a:pt x="1532" y="566"/>
                      <a:pt x="1541" y="575"/>
                      <a:pt x="1550" y="575"/>
                    </a:cubicBezTo>
                    <a:cubicBezTo>
                      <a:pt x="1562" y="587"/>
                      <a:pt x="1575" y="608"/>
                      <a:pt x="1584" y="608"/>
                    </a:cubicBezTo>
                    <a:cubicBezTo>
                      <a:pt x="1588" y="608"/>
                      <a:pt x="1592" y="604"/>
                      <a:pt x="1594" y="593"/>
                    </a:cubicBezTo>
                    <a:cubicBezTo>
                      <a:pt x="1594" y="566"/>
                      <a:pt x="1612" y="548"/>
                      <a:pt x="1630" y="548"/>
                    </a:cubicBezTo>
                    <a:cubicBezTo>
                      <a:pt x="1646" y="556"/>
                      <a:pt x="1661" y="605"/>
                      <a:pt x="1665" y="605"/>
                    </a:cubicBezTo>
                    <a:cubicBezTo>
                      <a:pt x="1665" y="605"/>
                      <a:pt x="1666" y="604"/>
                      <a:pt x="1666" y="602"/>
                    </a:cubicBezTo>
                    <a:cubicBezTo>
                      <a:pt x="1666" y="557"/>
                      <a:pt x="1630" y="512"/>
                      <a:pt x="1657" y="504"/>
                    </a:cubicBezTo>
                    <a:cubicBezTo>
                      <a:pt x="1658" y="503"/>
                      <a:pt x="1659" y="503"/>
                      <a:pt x="1660" y="503"/>
                    </a:cubicBezTo>
                    <a:cubicBezTo>
                      <a:pt x="1684" y="503"/>
                      <a:pt x="1685" y="610"/>
                      <a:pt x="1710" y="610"/>
                    </a:cubicBezTo>
                    <a:cubicBezTo>
                      <a:pt x="1737" y="610"/>
                      <a:pt x="1701" y="566"/>
                      <a:pt x="1710" y="557"/>
                    </a:cubicBezTo>
                    <a:cubicBezTo>
                      <a:pt x="1715" y="547"/>
                      <a:pt x="1727" y="542"/>
                      <a:pt x="1739" y="542"/>
                    </a:cubicBezTo>
                    <a:cubicBezTo>
                      <a:pt x="1747" y="542"/>
                      <a:pt x="1756" y="544"/>
                      <a:pt x="1764" y="548"/>
                    </a:cubicBezTo>
                    <a:cubicBezTo>
                      <a:pt x="1796" y="548"/>
                      <a:pt x="1832" y="571"/>
                      <a:pt x="1860" y="571"/>
                    </a:cubicBezTo>
                    <a:cubicBezTo>
                      <a:pt x="1871" y="571"/>
                      <a:pt x="1881" y="567"/>
                      <a:pt x="1888" y="557"/>
                    </a:cubicBezTo>
                    <a:cubicBezTo>
                      <a:pt x="1906" y="557"/>
                      <a:pt x="1897" y="530"/>
                      <a:pt x="1897" y="504"/>
                    </a:cubicBezTo>
                    <a:cubicBezTo>
                      <a:pt x="1900" y="489"/>
                      <a:pt x="1902" y="484"/>
                      <a:pt x="1904" y="484"/>
                    </a:cubicBezTo>
                    <a:cubicBezTo>
                      <a:pt x="1911" y="484"/>
                      <a:pt x="1918" y="524"/>
                      <a:pt x="1924" y="530"/>
                    </a:cubicBezTo>
                    <a:cubicBezTo>
                      <a:pt x="1926" y="534"/>
                      <a:pt x="1928" y="536"/>
                      <a:pt x="1931" y="536"/>
                    </a:cubicBezTo>
                    <a:cubicBezTo>
                      <a:pt x="1940" y="536"/>
                      <a:pt x="1951" y="515"/>
                      <a:pt x="1951" y="495"/>
                    </a:cubicBezTo>
                    <a:cubicBezTo>
                      <a:pt x="1951" y="468"/>
                      <a:pt x="1951" y="458"/>
                      <a:pt x="1953" y="458"/>
                    </a:cubicBezTo>
                    <a:cubicBezTo>
                      <a:pt x="1955" y="458"/>
                      <a:pt x="1962" y="478"/>
                      <a:pt x="1977" y="504"/>
                    </a:cubicBezTo>
                    <a:cubicBezTo>
                      <a:pt x="1977" y="468"/>
                      <a:pt x="1969" y="432"/>
                      <a:pt x="1960" y="397"/>
                    </a:cubicBezTo>
                    <a:cubicBezTo>
                      <a:pt x="1969" y="397"/>
                      <a:pt x="1986" y="450"/>
                      <a:pt x="1986" y="459"/>
                    </a:cubicBezTo>
                    <a:cubicBezTo>
                      <a:pt x="1992" y="470"/>
                      <a:pt x="1997" y="475"/>
                      <a:pt x="2001" y="475"/>
                    </a:cubicBezTo>
                    <a:cubicBezTo>
                      <a:pt x="2009" y="475"/>
                      <a:pt x="2013" y="456"/>
                      <a:pt x="2013" y="450"/>
                    </a:cubicBezTo>
                    <a:cubicBezTo>
                      <a:pt x="2018" y="445"/>
                      <a:pt x="2034" y="426"/>
                      <a:pt x="2045" y="426"/>
                    </a:cubicBezTo>
                    <a:cubicBezTo>
                      <a:pt x="2052" y="426"/>
                      <a:pt x="2058" y="434"/>
                      <a:pt x="2058" y="459"/>
                    </a:cubicBezTo>
                    <a:cubicBezTo>
                      <a:pt x="2060" y="476"/>
                      <a:pt x="2064" y="483"/>
                      <a:pt x="2068" y="483"/>
                    </a:cubicBezTo>
                    <a:cubicBezTo>
                      <a:pt x="2079" y="483"/>
                      <a:pt x="2093" y="439"/>
                      <a:pt x="2093" y="432"/>
                    </a:cubicBezTo>
                    <a:cubicBezTo>
                      <a:pt x="2101" y="432"/>
                      <a:pt x="2132" y="528"/>
                      <a:pt x="2148" y="528"/>
                    </a:cubicBezTo>
                    <a:cubicBezTo>
                      <a:pt x="2151" y="528"/>
                      <a:pt x="2154" y="524"/>
                      <a:pt x="2156" y="512"/>
                    </a:cubicBezTo>
                    <a:cubicBezTo>
                      <a:pt x="2138" y="450"/>
                      <a:pt x="2102" y="397"/>
                      <a:pt x="2067" y="343"/>
                    </a:cubicBezTo>
                    <a:cubicBezTo>
                      <a:pt x="2067" y="343"/>
                      <a:pt x="2035" y="293"/>
                      <a:pt x="2030" y="293"/>
                    </a:cubicBezTo>
                    <a:cubicBezTo>
                      <a:pt x="2029" y="293"/>
                      <a:pt x="2030" y="294"/>
                      <a:pt x="2031" y="299"/>
                    </a:cubicBezTo>
                    <a:cubicBezTo>
                      <a:pt x="2037" y="316"/>
                      <a:pt x="2031" y="322"/>
                      <a:pt x="2025" y="322"/>
                    </a:cubicBezTo>
                    <a:cubicBezTo>
                      <a:pt x="2021" y="322"/>
                      <a:pt x="2016" y="320"/>
                      <a:pt x="2013" y="317"/>
                    </a:cubicBezTo>
                    <a:cubicBezTo>
                      <a:pt x="2000" y="310"/>
                      <a:pt x="1982" y="289"/>
                      <a:pt x="1970" y="289"/>
                    </a:cubicBezTo>
                    <a:close/>
                    <a:moveTo>
                      <a:pt x="4448" y="750"/>
                    </a:moveTo>
                    <a:cubicBezTo>
                      <a:pt x="4446" y="751"/>
                      <a:pt x="4445" y="752"/>
                      <a:pt x="4445" y="753"/>
                    </a:cubicBezTo>
                    <a:cubicBezTo>
                      <a:pt x="4446" y="752"/>
                      <a:pt x="4447" y="751"/>
                      <a:pt x="4448" y="750"/>
                    </a:cubicBezTo>
                    <a:close/>
                    <a:moveTo>
                      <a:pt x="4685" y="907"/>
                    </a:moveTo>
                    <a:cubicBezTo>
                      <a:pt x="4689" y="907"/>
                      <a:pt x="4692" y="909"/>
                      <a:pt x="4694" y="913"/>
                    </a:cubicBezTo>
                    <a:lnTo>
                      <a:pt x="4703" y="913"/>
                    </a:lnTo>
                    <a:cubicBezTo>
                      <a:pt x="4703" y="926"/>
                      <a:pt x="4676" y="938"/>
                      <a:pt x="4658" y="938"/>
                    </a:cubicBezTo>
                    <a:cubicBezTo>
                      <a:pt x="4650" y="938"/>
                      <a:pt x="4643" y="936"/>
                      <a:pt x="4641" y="931"/>
                    </a:cubicBezTo>
                    <a:cubicBezTo>
                      <a:pt x="4654" y="924"/>
                      <a:pt x="4673" y="907"/>
                      <a:pt x="4685" y="907"/>
                    </a:cubicBezTo>
                    <a:close/>
                    <a:moveTo>
                      <a:pt x="588" y="1091"/>
                    </a:moveTo>
                    <a:lnTo>
                      <a:pt x="579" y="1100"/>
                    </a:lnTo>
                    <a:lnTo>
                      <a:pt x="588" y="1127"/>
                    </a:lnTo>
                    <a:cubicBezTo>
                      <a:pt x="599" y="1133"/>
                      <a:pt x="607" y="1136"/>
                      <a:pt x="611" y="1136"/>
                    </a:cubicBezTo>
                    <a:cubicBezTo>
                      <a:pt x="620" y="1136"/>
                      <a:pt x="612" y="1122"/>
                      <a:pt x="588" y="1091"/>
                    </a:cubicBezTo>
                    <a:close/>
                    <a:moveTo>
                      <a:pt x="4571" y="1243"/>
                    </a:moveTo>
                    <a:cubicBezTo>
                      <a:pt x="4570" y="1243"/>
                      <a:pt x="4569" y="1243"/>
                      <a:pt x="4569" y="1243"/>
                    </a:cubicBezTo>
                    <a:cubicBezTo>
                      <a:pt x="4569" y="1243"/>
                      <a:pt x="4570" y="1243"/>
                      <a:pt x="4571" y="1243"/>
                    </a:cubicBezTo>
                    <a:close/>
                    <a:moveTo>
                      <a:pt x="151" y="1359"/>
                    </a:moveTo>
                    <a:lnTo>
                      <a:pt x="151" y="1359"/>
                    </a:lnTo>
                    <a:cubicBezTo>
                      <a:pt x="154" y="1360"/>
                      <a:pt x="156" y="1360"/>
                      <a:pt x="158" y="1361"/>
                    </a:cubicBezTo>
                    <a:lnTo>
                      <a:pt x="158" y="1361"/>
                    </a:lnTo>
                    <a:cubicBezTo>
                      <a:pt x="156" y="1360"/>
                      <a:pt x="154" y="1360"/>
                      <a:pt x="151" y="1359"/>
                    </a:cubicBezTo>
                    <a:close/>
                    <a:moveTo>
                      <a:pt x="184" y="1722"/>
                    </a:moveTo>
                    <a:cubicBezTo>
                      <a:pt x="200" y="1722"/>
                      <a:pt x="219" y="1728"/>
                      <a:pt x="214" y="1733"/>
                    </a:cubicBezTo>
                    <a:cubicBezTo>
                      <a:pt x="214" y="1741"/>
                      <a:pt x="201" y="1745"/>
                      <a:pt x="188" y="1745"/>
                    </a:cubicBezTo>
                    <a:cubicBezTo>
                      <a:pt x="172" y="1745"/>
                      <a:pt x="156" y="1739"/>
                      <a:pt x="160" y="1724"/>
                    </a:cubicBezTo>
                    <a:lnTo>
                      <a:pt x="160" y="1724"/>
                    </a:lnTo>
                    <a:lnTo>
                      <a:pt x="160" y="1733"/>
                    </a:lnTo>
                    <a:cubicBezTo>
                      <a:pt x="160" y="1725"/>
                      <a:pt x="172" y="1722"/>
                      <a:pt x="184" y="1722"/>
                    </a:cubicBezTo>
                    <a:close/>
                    <a:moveTo>
                      <a:pt x="332" y="1756"/>
                    </a:moveTo>
                    <a:cubicBezTo>
                      <a:pt x="337" y="1757"/>
                      <a:pt x="342" y="1758"/>
                      <a:pt x="347" y="1759"/>
                    </a:cubicBezTo>
                    <a:cubicBezTo>
                      <a:pt x="342" y="1758"/>
                      <a:pt x="337" y="1757"/>
                      <a:pt x="332" y="1756"/>
                    </a:cubicBezTo>
                    <a:close/>
                    <a:moveTo>
                      <a:pt x="0" y="1831"/>
                    </a:moveTo>
                    <a:cubicBezTo>
                      <a:pt x="3" y="1832"/>
                      <a:pt x="7" y="1833"/>
                      <a:pt x="11" y="1833"/>
                    </a:cubicBezTo>
                    <a:lnTo>
                      <a:pt x="11" y="1833"/>
                    </a:lnTo>
                    <a:cubicBezTo>
                      <a:pt x="8" y="1832"/>
                      <a:pt x="4" y="1831"/>
                      <a:pt x="0" y="1831"/>
                    </a:cubicBezTo>
                    <a:close/>
                    <a:moveTo>
                      <a:pt x="320" y="2216"/>
                    </a:moveTo>
                    <a:cubicBezTo>
                      <a:pt x="308" y="2216"/>
                      <a:pt x="276" y="2230"/>
                      <a:pt x="276" y="2240"/>
                    </a:cubicBezTo>
                    <a:lnTo>
                      <a:pt x="303" y="2240"/>
                    </a:lnTo>
                    <a:cubicBezTo>
                      <a:pt x="328" y="2222"/>
                      <a:pt x="329" y="2216"/>
                      <a:pt x="320" y="2216"/>
                    </a:cubicBezTo>
                    <a:close/>
                    <a:moveTo>
                      <a:pt x="4480" y="2287"/>
                    </a:moveTo>
                    <a:cubicBezTo>
                      <a:pt x="4466" y="2287"/>
                      <a:pt x="4491" y="2331"/>
                      <a:pt x="4510" y="2331"/>
                    </a:cubicBezTo>
                    <a:cubicBezTo>
                      <a:pt x="4512" y="2331"/>
                      <a:pt x="4514" y="2331"/>
                      <a:pt x="4516" y="2330"/>
                    </a:cubicBezTo>
                    <a:cubicBezTo>
                      <a:pt x="4516" y="2321"/>
                      <a:pt x="4525" y="2321"/>
                      <a:pt x="4525" y="2321"/>
                    </a:cubicBezTo>
                    <a:cubicBezTo>
                      <a:pt x="4500" y="2295"/>
                      <a:pt x="4486" y="2287"/>
                      <a:pt x="4480" y="2287"/>
                    </a:cubicBezTo>
                    <a:close/>
                    <a:moveTo>
                      <a:pt x="4142" y="2330"/>
                    </a:moveTo>
                    <a:cubicBezTo>
                      <a:pt x="4150" y="2338"/>
                      <a:pt x="4166" y="2353"/>
                      <a:pt x="4175" y="2369"/>
                    </a:cubicBezTo>
                    <a:lnTo>
                      <a:pt x="4175" y="2369"/>
                    </a:lnTo>
                    <a:cubicBezTo>
                      <a:pt x="4173" y="2371"/>
                      <a:pt x="4172" y="2372"/>
                      <a:pt x="4170" y="2372"/>
                    </a:cubicBezTo>
                    <a:cubicBezTo>
                      <a:pt x="4163" y="2372"/>
                      <a:pt x="4153" y="2356"/>
                      <a:pt x="4133" y="2330"/>
                    </a:cubicBezTo>
                    <a:close/>
                    <a:moveTo>
                      <a:pt x="3652" y="2748"/>
                    </a:moveTo>
                    <a:lnTo>
                      <a:pt x="3652" y="2748"/>
                    </a:lnTo>
                    <a:cubicBezTo>
                      <a:pt x="3652" y="2748"/>
                      <a:pt x="3652" y="2748"/>
                      <a:pt x="3652" y="2748"/>
                    </a:cubicBezTo>
                    <a:cubicBezTo>
                      <a:pt x="3654" y="2753"/>
                      <a:pt x="3654" y="2755"/>
                      <a:pt x="3654" y="2755"/>
                    </a:cubicBezTo>
                    <a:cubicBezTo>
                      <a:pt x="3654" y="2755"/>
                      <a:pt x="3654" y="2752"/>
                      <a:pt x="3652" y="2748"/>
                    </a:cubicBezTo>
                    <a:close/>
                    <a:moveTo>
                      <a:pt x="2013" y="2855"/>
                    </a:moveTo>
                    <a:cubicBezTo>
                      <a:pt x="2022" y="2855"/>
                      <a:pt x="2031" y="2864"/>
                      <a:pt x="2031" y="2900"/>
                    </a:cubicBezTo>
                    <a:lnTo>
                      <a:pt x="2040" y="2891"/>
                    </a:lnTo>
                    <a:lnTo>
                      <a:pt x="2040" y="2891"/>
                    </a:lnTo>
                    <a:cubicBezTo>
                      <a:pt x="2040" y="2917"/>
                      <a:pt x="2031" y="2908"/>
                      <a:pt x="2013" y="2917"/>
                    </a:cubicBezTo>
                    <a:cubicBezTo>
                      <a:pt x="2013" y="2891"/>
                      <a:pt x="1995" y="2855"/>
                      <a:pt x="2013" y="2855"/>
                    </a:cubicBezTo>
                    <a:close/>
                    <a:moveTo>
                      <a:pt x="1761" y="3021"/>
                    </a:moveTo>
                    <a:cubicBezTo>
                      <a:pt x="1767" y="3021"/>
                      <a:pt x="1773" y="3033"/>
                      <a:pt x="1773" y="3060"/>
                    </a:cubicBezTo>
                    <a:lnTo>
                      <a:pt x="1782" y="3060"/>
                    </a:lnTo>
                    <a:cubicBezTo>
                      <a:pt x="1782" y="3076"/>
                      <a:pt x="1775" y="3079"/>
                      <a:pt x="1768" y="3079"/>
                    </a:cubicBezTo>
                    <a:cubicBezTo>
                      <a:pt x="1763" y="3079"/>
                      <a:pt x="1758" y="3078"/>
                      <a:pt x="1755" y="3078"/>
                    </a:cubicBezTo>
                    <a:cubicBezTo>
                      <a:pt x="1755" y="3060"/>
                      <a:pt x="1746" y="3024"/>
                      <a:pt x="1755" y="3024"/>
                    </a:cubicBezTo>
                    <a:cubicBezTo>
                      <a:pt x="1757" y="3022"/>
                      <a:pt x="1759" y="3021"/>
                      <a:pt x="1761" y="3021"/>
                    </a:cubicBezTo>
                    <a:close/>
                    <a:moveTo>
                      <a:pt x="1967" y="3055"/>
                    </a:moveTo>
                    <a:cubicBezTo>
                      <a:pt x="1958" y="3055"/>
                      <a:pt x="1965" y="3105"/>
                      <a:pt x="1976" y="3105"/>
                    </a:cubicBezTo>
                    <a:cubicBezTo>
                      <a:pt x="1976" y="3105"/>
                      <a:pt x="1977" y="3105"/>
                      <a:pt x="1977" y="3104"/>
                    </a:cubicBezTo>
                    <a:cubicBezTo>
                      <a:pt x="1980" y="3107"/>
                      <a:pt x="1983" y="3108"/>
                      <a:pt x="1986" y="3108"/>
                    </a:cubicBezTo>
                    <a:cubicBezTo>
                      <a:pt x="1991" y="3108"/>
                      <a:pt x="1995" y="3104"/>
                      <a:pt x="1995" y="3104"/>
                    </a:cubicBezTo>
                    <a:cubicBezTo>
                      <a:pt x="1981" y="3067"/>
                      <a:pt x="1972" y="3055"/>
                      <a:pt x="1967" y="3055"/>
                    </a:cubicBezTo>
                    <a:close/>
                    <a:moveTo>
                      <a:pt x="868" y="3105"/>
                    </a:moveTo>
                    <a:cubicBezTo>
                      <a:pt x="865" y="3111"/>
                      <a:pt x="860" y="3120"/>
                      <a:pt x="855" y="3131"/>
                    </a:cubicBezTo>
                    <a:cubicBezTo>
                      <a:pt x="863" y="3124"/>
                      <a:pt x="867" y="3115"/>
                      <a:pt x="868" y="3105"/>
                    </a:cubicBezTo>
                    <a:close/>
                    <a:moveTo>
                      <a:pt x="3554" y="1"/>
                    </a:moveTo>
                    <a:cubicBezTo>
                      <a:pt x="3551" y="1"/>
                      <a:pt x="3548" y="2"/>
                      <a:pt x="3545" y="5"/>
                    </a:cubicBezTo>
                    <a:cubicBezTo>
                      <a:pt x="3527" y="23"/>
                      <a:pt x="3554" y="49"/>
                      <a:pt x="3545" y="67"/>
                    </a:cubicBezTo>
                    <a:cubicBezTo>
                      <a:pt x="3541" y="75"/>
                      <a:pt x="3538" y="77"/>
                      <a:pt x="3534" y="77"/>
                    </a:cubicBezTo>
                    <a:cubicBezTo>
                      <a:pt x="3529" y="77"/>
                      <a:pt x="3524" y="72"/>
                      <a:pt x="3518" y="67"/>
                    </a:cubicBezTo>
                    <a:cubicBezTo>
                      <a:pt x="3510" y="59"/>
                      <a:pt x="3495" y="30"/>
                      <a:pt x="3486" y="30"/>
                    </a:cubicBezTo>
                    <a:cubicBezTo>
                      <a:pt x="3485" y="30"/>
                      <a:pt x="3484" y="31"/>
                      <a:pt x="3483" y="31"/>
                    </a:cubicBezTo>
                    <a:cubicBezTo>
                      <a:pt x="3475" y="31"/>
                      <a:pt x="3474" y="79"/>
                      <a:pt x="3462" y="79"/>
                    </a:cubicBezTo>
                    <a:cubicBezTo>
                      <a:pt x="3460" y="79"/>
                      <a:pt x="3458" y="78"/>
                      <a:pt x="3456" y="76"/>
                    </a:cubicBezTo>
                    <a:cubicBezTo>
                      <a:pt x="3442" y="54"/>
                      <a:pt x="3445" y="15"/>
                      <a:pt x="3437" y="15"/>
                    </a:cubicBezTo>
                    <a:cubicBezTo>
                      <a:pt x="3435" y="15"/>
                      <a:pt x="3433" y="17"/>
                      <a:pt x="3429" y="23"/>
                    </a:cubicBezTo>
                    <a:cubicBezTo>
                      <a:pt x="3420" y="49"/>
                      <a:pt x="3429" y="121"/>
                      <a:pt x="3412" y="121"/>
                    </a:cubicBezTo>
                    <a:lnTo>
                      <a:pt x="3412" y="76"/>
                    </a:lnTo>
                    <a:lnTo>
                      <a:pt x="3412" y="49"/>
                    </a:lnTo>
                    <a:cubicBezTo>
                      <a:pt x="3412" y="49"/>
                      <a:pt x="3376" y="76"/>
                      <a:pt x="3376" y="76"/>
                    </a:cubicBezTo>
                    <a:cubicBezTo>
                      <a:pt x="3375" y="77"/>
                      <a:pt x="3373" y="78"/>
                      <a:pt x="3372" y="78"/>
                    </a:cubicBezTo>
                    <a:cubicBezTo>
                      <a:pt x="3366" y="78"/>
                      <a:pt x="3359" y="65"/>
                      <a:pt x="3353" y="65"/>
                    </a:cubicBezTo>
                    <a:cubicBezTo>
                      <a:pt x="3352" y="65"/>
                      <a:pt x="3350" y="66"/>
                      <a:pt x="3349" y="67"/>
                    </a:cubicBezTo>
                    <a:cubicBezTo>
                      <a:pt x="3340" y="76"/>
                      <a:pt x="3331" y="94"/>
                      <a:pt x="3322" y="94"/>
                    </a:cubicBezTo>
                    <a:cubicBezTo>
                      <a:pt x="3305" y="94"/>
                      <a:pt x="3305" y="94"/>
                      <a:pt x="3296" y="76"/>
                    </a:cubicBezTo>
                    <a:cubicBezTo>
                      <a:pt x="3293" y="74"/>
                      <a:pt x="3291" y="73"/>
                      <a:pt x="3289" y="73"/>
                    </a:cubicBezTo>
                    <a:cubicBezTo>
                      <a:pt x="3276" y="73"/>
                      <a:pt x="3268" y="121"/>
                      <a:pt x="3260" y="121"/>
                    </a:cubicBezTo>
                    <a:cubicBezTo>
                      <a:pt x="3243" y="121"/>
                      <a:pt x="3227" y="57"/>
                      <a:pt x="3217" y="57"/>
                    </a:cubicBezTo>
                    <a:cubicBezTo>
                      <a:pt x="3217" y="57"/>
                      <a:pt x="3216" y="58"/>
                      <a:pt x="3216" y="58"/>
                    </a:cubicBezTo>
                    <a:cubicBezTo>
                      <a:pt x="3198" y="58"/>
                      <a:pt x="3198" y="103"/>
                      <a:pt x="3189" y="121"/>
                    </a:cubicBezTo>
                    <a:cubicBezTo>
                      <a:pt x="3188" y="121"/>
                      <a:pt x="3188" y="121"/>
                      <a:pt x="3188" y="121"/>
                    </a:cubicBezTo>
                    <a:cubicBezTo>
                      <a:pt x="3179" y="121"/>
                      <a:pt x="3171" y="31"/>
                      <a:pt x="3162" y="14"/>
                    </a:cubicBezTo>
                    <a:cubicBezTo>
                      <a:pt x="3162" y="40"/>
                      <a:pt x="3153" y="67"/>
                      <a:pt x="3153" y="94"/>
                    </a:cubicBezTo>
                    <a:cubicBezTo>
                      <a:pt x="3150" y="120"/>
                      <a:pt x="3147" y="130"/>
                      <a:pt x="3144" y="130"/>
                    </a:cubicBezTo>
                    <a:cubicBezTo>
                      <a:pt x="3138" y="130"/>
                      <a:pt x="3132" y="88"/>
                      <a:pt x="3126" y="58"/>
                    </a:cubicBezTo>
                    <a:lnTo>
                      <a:pt x="3126" y="58"/>
                    </a:lnTo>
                    <a:cubicBezTo>
                      <a:pt x="3135" y="129"/>
                      <a:pt x="3091" y="85"/>
                      <a:pt x="3100" y="138"/>
                    </a:cubicBezTo>
                    <a:cubicBezTo>
                      <a:pt x="3082" y="112"/>
                      <a:pt x="3073" y="85"/>
                      <a:pt x="3055" y="85"/>
                    </a:cubicBezTo>
                    <a:cubicBezTo>
                      <a:pt x="3055" y="109"/>
                      <a:pt x="3055" y="113"/>
                      <a:pt x="3053" y="113"/>
                    </a:cubicBezTo>
                    <a:cubicBezTo>
                      <a:pt x="3051" y="113"/>
                      <a:pt x="3049" y="112"/>
                      <a:pt x="3046" y="112"/>
                    </a:cubicBezTo>
                    <a:cubicBezTo>
                      <a:pt x="3029" y="112"/>
                      <a:pt x="3029" y="165"/>
                      <a:pt x="3011" y="165"/>
                    </a:cubicBezTo>
                    <a:cubicBezTo>
                      <a:pt x="3003" y="165"/>
                      <a:pt x="2978" y="81"/>
                      <a:pt x="2969" y="81"/>
                    </a:cubicBezTo>
                    <a:cubicBezTo>
                      <a:pt x="2967" y="81"/>
                      <a:pt x="2966" y="84"/>
                      <a:pt x="2966" y="94"/>
                    </a:cubicBezTo>
                    <a:cubicBezTo>
                      <a:pt x="2966" y="109"/>
                      <a:pt x="2986" y="199"/>
                      <a:pt x="2980" y="199"/>
                    </a:cubicBezTo>
                    <a:cubicBezTo>
                      <a:pt x="2979" y="199"/>
                      <a:pt x="2977" y="197"/>
                      <a:pt x="2975" y="192"/>
                    </a:cubicBezTo>
                    <a:cubicBezTo>
                      <a:pt x="2960" y="172"/>
                      <a:pt x="2956" y="160"/>
                      <a:pt x="2954" y="160"/>
                    </a:cubicBezTo>
                    <a:cubicBezTo>
                      <a:pt x="2953" y="160"/>
                      <a:pt x="2952" y="167"/>
                      <a:pt x="2948" y="183"/>
                    </a:cubicBezTo>
                    <a:cubicBezTo>
                      <a:pt x="2948" y="192"/>
                      <a:pt x="2948" y="210"/>
                      <a:pt x="2948" y="227"/>
                    </a:cubicBezTo>
                    <a:cubicBezTo>
                      <a:pt x="2939" y="201"/>
                      <a:pt x="2948" y="129"/>
                      <a:pt x="2939" y="112"/>
                    </a:cubicBezTo>
                    <a:cubicBezTo>
                      <a:pt x="2936" y="109"/>
                      <a:pt x="2934" y="107"/>
                      <a:pt x="2933" y="107"/>
                    </a:cubicBezTo>
                    <a:cubicBezTo>
                      <a:pt x="2924" y="107"/>
                      <a:pt x="2931" y="138"/>
                      <a:pt x="2931" y="138"/>
                    </a:cubicBezTo>
                    <a:cubicBezTo>
                      <a:pt x="2931" y="156"/>
                      <a:pt x="2922" y="156"/>
                      <a:pt x="2913" y="156"/>
                    </a:cubicBezTo>
                    <a:cubicBezTo>
                      <a:pt x="2922" y="156"/>
                      <a:pt x="2913" y="129"/>
                      <a:pt x="2913" y="112"/>
                    </a:cubicBezTo>
                    <a:cubicBezTo>
                      <a:pt x="2913" y="127"/>
                      <a:pt x="2909" y="131"/>
                      <a:pt x="2906" y="131"/>
                    </a:cubicBezTo>
                    <a:cubicBezTo>
                      <a:pt x="2902" y="131"/>
                      <a:pt x="2898" y="128"/>
                      <a:pt x="2896" y="128"/>
                    </a:cubicBezTo>
                    <a:cubicBezTo>
                      <a:pt x="2895" y="128"/>
                      <a:pt x="2895" y="128"/>
                      <a:pt x="2895" y="129"/>
                    </a:cubicBezTo>
                    <a:cubicBezTo>
                      <a:pt x="2895" y="138"/>
                      <a:pt x="2895" y="147"/>
                      <a:pt x="2895" y="156"/>
                    </a:cubicBezTo>
                    <a:cubicBezTo>
                      <a:pt x="2891" y="164"/>
                      <a:pt x="2886" y="168"/>
                      <a:pt x="2881" y="168"/>
                    </a:cubicBezTo>
                    <a:cubicBezTo>
                      <a:pt x="2873" y="168"/>
                      <a:pt x="2864" y="159"/>
                      <a:pt x="2859" y="138"/>
                    </a:cubicBezTo>
                    <a:cubicBezTo>
                      <a:pt x="2854" y="123"/>
                      <a:pt x="2844" y="111"/>
                      <a:pt x="2835" y="111"/>
                    </a:cubicBezTo>
                    <a:cubicBezTo>
                      <a:pt x="2829" y="111"/>
                      <a:pt x="2824" y="119"/>
                      <a:pt x="2824" y="138"/>
                    </a:cubicBezTo>
                    <a:cubicBezTo>
                      <a:pt x="2824" y="147"/>
                      <a:pt x="2797" y="129"/>
                      <a:pt x="2797" y="174"/>
                    </a:cubicBezTo>
                    <a:cubicBezTo>
                      <a:pt x="2779" y="156"/>
                      <a:pt x="2746" y="107"/>
                      <a:pt x="2725" y="107"/>
                    </a:cubicBezTo>
                    <a:cubicBezTo>
                      <a:pt x="2715" y="107"/>
                      <a:pt x="2708" y="120"/>
                      <a:pt x="2708" y="156"/>
                    </a:cubicBezTo>
                    <a:cubicBezTo>
                      <a:pt x="2698" y="106"/>
                      <a:pt x="2692" y="88"/>
                      <a:pt x="2687" y="88"/>
                    </a:cubicBezTo>
                    <a:cubicBezTo>
                      <a:pt x="2676" y="88"/>
                      <a:pt x="2676" y="203"/>
                      <a:pt x="2666" y="203"/>
                    </a:cubicBezTo>
                    <a:cubicBezTo>
                      <a:pt x="2665" y="203"/>
                      <a:pt x="2664" y="202"/>
                      <a:pt x="2663" y="201"/>
                    </a:cubicBezTo>
                    <a:cubicBezTo>
                      <a:pt x="2650" y="174"/>
                      <a:pt x="2642" y="132"/>
                      <a:pt x="2634" y="132"/>
                    </a:cubicBezTo>
                    <a:cubicBezTo>
                      <a:pt x="2632" y="132"/>
                      <a:pt x="2630" y="136"/>
                      <a:pt x="2628" y="147"/>
                    </a:cubicBezTo>
                    <a:cubicBezTo>
                      <a:pt x="2619" y="192"/>
                      <a:pt x="2619" y="227"/>
                      <a:pt x="2628" y="272"/>
                    </a:cubicBezTo>
                    <a:cubicBezTo>
                      <a:pt x="2611" y="239"/>
                      <a:pt x="2610" y="200"/>
                      <a:pt x="2596" y="200"/>
                    </a:cubicBezTo>
                    <a:cubicBezTo>
                      <a:pt x="2595" y="200"/>
                      <a:pt x="2594" y="200"/>
                      <a:pt x="2592" y="201"/>
                    </a:cubicBezTo>
                    <a:cubicBezTo>
                      <a:pt x="2565" y="219"/>
                      <a:pt x="2601" y="263"/>
                      <a:pt x="2583" y="263"/>
                    </a:cubicBezTo>
                    <a:cubicBezTo>
                      <a:pt x="2574" y="227"/>
                      <a:pt x="2565" y="192"/>
                      <a:pt x="2556" y="156"/>
                    </a:cubicBezTo>
                    <a:cubicBezTo>
                      <a:pt x="2554" y="151"/>
                      <a:pt x="2551" y="149"/>
                      <a:pt x="2547" y="149"/>
                    </a:cubicBezTo>
                    <a:cubicBezTo>
                      <a:pt x="2539" y="149"/>
                      <a:pt x="2530" y="164"/>
                      <a:pt x="2530" y="183"/>
                    </a:cubicBezTo>
                    <a:cubicBezTo>
                      <a:pt x="2539" y="210"/>
                      <a:pt x="2503" y="219"/>
                      <a:pt x="2503" y="219"/>
                    </a:cubicBezTo>
                    <a:cubicBezTo>
                      <a:pt x="2498" y="221"/>
                      <a:pt x="2493" y="222"/>
                      <a:pt x="2487" y="222"/>
                    </a:cubicBezTo>
                    <a:cubicBezTo>
                      <a:pt x="2472" y="222"/>
                      <a:pt x="2456" y="214"/>
                      <a:pt x="2450" y="201"/>
                    </a:cubicBezTo>
                    <a:cubicBezTo>
                      <a:pt x="2444" y="171"/>
                      <a:pt x="2433" y="149"/>
                      <a:pt x="2422" y="149"/>
                    </a:cubicBezTo>
                    <a:cubicBezTo>
                      <a:pt x="2417" y="149"/>
                      <a:pt x="2411" y="154"/>
                      <a:pt x="2405" y="165"/>
                    </a:cubicBezTo>
                    <a:cubicBezTo>
                      <a:pt x="2405" y="183"/>
                      <a:pt x="2405" y="210"/>
                      <a:pt x="2396" y="219"/>
                    </a:cubicBezTo>
                    <a:cubicBezTo>
                      <a:pt x="2393" y="221"/>
                      <a:pt x="2390" y="222"/>
                      <a:pt x="2386" y="222"/>
                    </a:cubicBezTo>
                    <a:cubicBezTo>
                      <a:pt x="2378" y="222"/>
                      <a:pt x="2367" y="216"/>
                      <a:pt x="2360" y="210"/>
                    </a:cubicBezTo>
                    <a:cubicBezTo>
                      <a:pt x="2355" y="204"/>
                      <a:pt x="2336" y="196"/>
                      <a:pt x="2325" y="196"/>
                    </a:cubicBezTo>
                    <a:cubicBezTo>
                      <a:pt x="2317" y="196"/>
                      <a:pt x="2312" y="199"/>
                      <a:pt x="2316" y="210"/>
                    </a:cubicBezTo>
                    <a:cubicBezTo>
                      <a:pt x="2328" y="241"/>
                      <a:pt x="2324" y="250"/>
                      <a:pt x="2314" y="250"/>
                    </a:cubicBezTo>
                    <a:cubicBezTo>
                      <a:pt x="2302" y="250"/>
                      <a:pt x="2281" y="236"/>
                      <a:pt x="2271" y="236"/>
                    </a:cubicBezTo>
                    <a:cubicBezTo>
                      <a:pt x="2262" y="236"/>
                      <a:pt x="2254" y="236"/>
                      <a:pt x="2245" y="245"/>
                    </a:cubicBezTo>
                    <a:cubicBezTo>
                      <a:pt x="2227" y="254"/>
                      <a:pt x="2236" y="254"/>
                      <a:pt x="2245" y="272"/>
                    </a:cubicBezTo>
                    <a:cubicBezTo>
                      <a:pt x="2245" y="275"/>
                      <a:pt x="2242" y="276"/>
                      <a:pt x="2238" y="276"/>
                    </a:cubicBezTo>
                    <a:cubicBezTo>
                      <a:pt x="2230" y="276"/>
                      <a:pt x="2218" y="272"/>
                      <a:pt x="2218" y="272"/>
                    </a:cubicBezTo>
                    <a:cubicBezTo>
                      <a:pt x="2209" y="272"/>
                      <a:pt x="2200" y="272"/>
                      <a:pt x="2200" y="281"/>
                    </a:cubicBezTo>
                    <a:cubicBezTo>
                      <a:pt x="2194" y="287"/>
                      <a:pt x="2188" y="309"/>
                      <a:pt x="2179" y="309"/>
                    </a:cubicBezTo>
                    <a:cubicBezTo>
                      <a:pt x="2175" y="309"/>
                      <a:pt x="2170" y="304"/>
                      <a:pt x="2165" y="290"/>
                    </a:cubicBezTo>
                    <a:cubicBezTo>
                      <a:pt x="2159" y="266"/>
                      <a:pt x="2149" y="254"/>
                      <a:pt x="2137" y="254"/>
                    </a:cubicBezTo>
                    <a:cubicBezTo>
                      <a:pt x="2132" y="254"/>
                      <a:pt x="2126" y="257"/>
                      <a:pt x="2120" y="263"/>
                    </a:cubicBezTo>
                    <a:cubicBezTo>
                      <a:pt x="2111" y="272"/>
                      <a:pt x="2138" y="317"/>
                      <a:pt x="2120" y="317"/>
                    </a:cubicBezTo>
                    <a:cubicBezTo>
                      <a:pt x="2120" y="290"/>
                      <a:pt x="2111" y="263"/>
                      <a:pt x="2102" y="263"/>
                    </a:cubicBezTo>
                    <a:cubicBezTo>
                      <a:pt x="2084" y="263"/>
                      <a:pt x="2120" y="379"/>
                      <a:pt x="2129" y="388"/>
                    </a:cubicBezTo>
                    <a:lnTo>
                      <a:pt x="2138" y="388"/>
                    </a:lnTo>
                    <a:cubicBezTo>
                      <a:pt x="2139" y="389"/>
                      <a:pt x="2141" y="390"/>
                      <a:pt x="2143" y="390"/>
                    </a:cubicBezTo>
                    <a:cubicBezTo>
                      <a:pt x="2147" y="390"/>
                      <a:pt x="2151" y="388"/>
                      <a:pt x="2156" y="388"/>
                    </a:cubicBezTo>
                    <a:cubicBezTo>
                      <a:pt x="2162" y="388"/>
                      <a:pt x="2169" y="392"/>
                      <a:pt x="2173" y="414"/>
                    </a:cubicBezTo>
                    <a:cubicBezTo>
                      <a:pt x="2175" y="416"/>
                      <a:pt x="2177" y="416"/>
                      <a:pt x="2179" y="416"/>
                    </a:cubicBezTo>
                    <a:cubicBezTo>
                      <a:pt x="2182" y="416"/>
                      <a:pt x="2187" y="414"/>
                      <a:pt x="2191" y="414"/>
                    </a:cubicBezTo>
                    <a:cubicBezTo>
                      <a:pt x="2198" y="414"/>
                      <a:pt x="2205" y="419"/>
                      <a:pt x="2209" y="441"/>
                    </a:cubicBezTo>
                    <a:cubicBezTo>
                      <a:pt x="2209" y="423"/>
                      <a:pt x="2182" y="352"/>
                      <a:pt x="2191" y="343"/>
                    </a:cubicBezTo>
                    <a:cubicBezTo>
                      <a:pt x="2199" y="343"/>
                      <a:pt x="2225" y="394"/>
                      <a:pt x="2239" y="394"/>
                    </a:cubicBezTo>
                    <a:cubicBezTo>
                      <a:pt x="2241" y="394"/>
                      <a:pt x="2243" y="392"/>
                      <a:pt x="2245" y="388"/>
                    </a:cubicBezTo>
                    <a:cubicBezTo>
                      <a:pt x="2245" y="379"/>
                      <a:pt x="2236" y="361"/>
                      <a:pt x="2236" y="352"/>
                    </a:cubicBezTo>
                    <a:cubicBezTo>
                      <a:pt x="2227" y="317"/>
                      <a:pt x="2236" y="317"/>
                      <a:pt x="2245" y="317"/>
                    </a:cubicBezTo>
                    <a:cubicBezTo>
                      <a:pt x="2254" y="317"/>
                      <a:pt x="2280" y="325"/>
                      <a:pt x="2280" y="370"/>
                    </a:cubicBezTo>
                    <a:cubicBezTo>
                      <a:pt x="2280" y="406"/>
                      <a:pt x="2254" y="406"/>
                      <a:pt x="2271" y="450"/>
                    </a:cubicBezTo>
                    <a:cubicBezTo>
                      <a:pt x="2279" y="470"/>
                      <a:pt x="2286" y="479"/>
                      <a:pt x="2290" y="479"/>
                    </a:cubicBezTo>
                    <a:cubicBezTo>
                      <a:pt x="2295" y="479"/>
                      <a:pt x="2298" y="466"/>
                      <a:pt x="2298" y="441"/>
                    </a:cubicBezTo>
                    <a:cubicBezTo>
                      <a:pt x="2294" y="424"/>
                      <a:pt x="2304" y="413"/>
                      <a:pt x="2317" y="413"/>
                    </a:cubicBezTo>
                    <a:cubicBezTo>
                      <a:pt x="2332" y="413"/>
                      <a:pt x="2351" y="426"/>
                      <a:pt x="2360" y="459"/>
                    </a:cubicBezTo>
                    <a:cubicBezTo>
                      <a:pt x="2360" y="441"/>
                      <a:pt x="2343" y="388"/>
                      <a:pt x="2352" y="388"/>
                    </a:cubicBezTo>
                    <a:cubicBezTo>
                      <a:pt x="2359" y="380"/>
                      <a:pt x="2373" y="373"/>
                      <a:pt x="2372" y="355"/>
                    </a:cubicBezTo>
                    <a:lnTo>
                      <a:pt x="2372" y="355"/>
                    </a:lnTo>
                    <a:cubicBezTo>
                      <a:pt x="2382" y="392"/>
                      <a:pt x="2416" y="399"/>
                      <a:pt x="2443" y="399"/>
                    </a:cubicBezTo>
                    <a:cubicBezTo>
                      <a:pt x="2457" y="399"/>
                      <a:pt x="2470" y="397"/>
                      <a:pt x="2476" y="397"/>
                    </a:cubicBezTo>
                    <a:cubicBezTo>
                      <a:pt x="2503" y="388"/>
                      <a:pt x="2521" y="334"/>
                      <a:pt x="2539" y="263"/>
                    </a:cubicBezTo>
                    <a:lnTo>
                      <a:pt x="2539" y="263"/>
                    </a:lnTo>
                    <a:cubicBezTo>
                      <a:pt x="2530" y="299"/>
                      <a:pt x="2530" y="334"/>
                      <a:pt x="2539" y="361"/>
                    </a:cubicBezTo>
                    <a:lnTo>
                      <a:pt x="2548" y="352"/>
                    </a:lnTo>
                    <a:cubicBezTo>
                      <a:pt x="2556" y="352"/>
                      <a:pt x="2548" y="352"/>
                      <a:pt x="2556" y="370"/>
                    </a:cubicBezTo>
                    <a:cubicBezTo>
                      <a:pt x="2562" y="385"/>
                      <a:pt x="2570" y="401"/>
                      <a:pt x="2574" y="401"/>
                    </a:cubicBezTo>
                    <a:cubicBezTo>
                      <a:pt x="2577" y="401"/>
                      <a:pt x="2578" y="393"/>
                      <a:pt x="2574" y="370"/>
                    </a:cubicBezTo>
                    <a:cubicBezTo>
                      <a:pt x="2574" y="343"/>
                      <a:pt x="2565" y="325"/>
                      <a:pt x="2574" y="325"/>
                    </a:cubicBezTo>
                    <a:cubicBezTo>
                      <a:pt x="2579" y="321"/>
                      <a:pt x="2581" y="319"/>
                      <a:pt x="2583" y="319"/>
                    </a:cubicBezTo>
                    <a:cubicBezTo>
                      <a:pt x="2585" y="319"/>
                      <a:pt x="2588" y="321"/>
                      <a:pt x="2592" y="325"/>
                    </a:cubicBezTo>
                    <a:cubicBezTo>
                      <a:pt x="2601" y="325"/>
                      <a:pt x="2601" y="343"/>
                      <a:pt x="2610" y="343"/>
                    </a:cubicBezTo>
                    <a:lnTo>
                      <a:pt x="2646" y="343"/>
                    </a:lnTo>
                    <a:cubicBezTo>
                      <a:pt x="2659" y="343"/>
                      <a:pt x="2646" y="279"/>
                      <a:pt x="2640" y="250"/>
                    </a:cubicBezTo>
                    <a:lnTo>
                      <a:pt x="2640" y="250"/>
                    </a:lnTo>
                    <a:cubicBezTo>
                      <a:pt x="2652" y="276"/>
                      <a:pt x="2685" y="330"/>
                      <a:pt x="2699" y="343"/>
                    </a:cubicBezTo>
                    <a:cubicBezTo>
                      <a:pt x="2703" y="351"/>
                      <a:pt x="2706" y="355"/>
                      <a:pt x="2708" y="355"/>
                    </a:cubicBezTo>
                    <a:cubicBezTo>
                      <a:pt x="2711" y="355"/>
                      <a:pt x="2709" y="346"/>
                      <a:pt x="2699" y="325"/>
                    </a:cubicBezTo>
                    <a:cubicBezTo>
                      <a:pt x="2678" y="297"/>
                      <a:pt x="2668" y="264"/>
                      <a:pt x="2678" y="264"/>
                    </a:cubicBezTo>
                    <a:cubicBezTo>
                      <a:pt x="2680" y="264"/>
                      <a:pt x="2684" y="266"/>
                      <a:pt x="2690" y="272"/>
                    </a:cubicBezTo>
                    <a:cubicBezTo>
                      <a:pt x="2708" y="281"/>
                      <a:pt x="2717" y="299"/>
                      <a:pt x="2726" y="317"/>
                    </a:cubicBezTo>
                    <a:lnTo>
                      <a:pt x="2743" y="343"/>
                    </a:lnTo>
                    <a:cubicBezTo>
                      <a:pt x="2735" y="317"/>
                      <a:pt x="2726" y="290"/>
                      <a:pt x="2717" y="263"/>
                    </a:cubicBezTo>
                    <a:cubicBezTo>
                      <a:pt x="2717" y="261"/>
                      <a:pt x="2717" y="260"/>
                      <a:pt x="2718" y="260"/>
                    </a:cubicBezTo>
                    <a:cubicBezTo>
                      <a:pt x="2725" y="260"/>
                      <a:pt x="2761" y="326"/>
                      <a:pt x="2761" y="334"/>
                    </a:cubicBezTo>
                    <a:cubicBezTo>
                      <a:pt x="2773" y="355"/>
                      <a:pt x="2779" y="364"/>
                      <a:pt x="2780" y="364"/>
                    </a:cubicBezTo>
                    <a:cubicBezTo>
                      <a:pt x="2787" y="364"/>
                      <a:pt x="2743" y="254"/>
                      <a:pt x="2743" y="254"/>
                    </a:cubicBezTo>
                    <a:cubicBezTo>
                      <a:pt x="2743" y="254"/>
                      <a:pt x="2744" y="254"/>
                      <a:pt x="2744" y="254"/>
                    </a:cubicBezTo>
                    <a:cubicBezTo>
                      <a:pt x="2747" y="254"/>
                      <a:pt x="2776" y="298"/>
                      <a:pt x="2786" y="298"/>
                    </a:cubicBezTo>
                    <a:cubicBezTo>
                      <a:pt x="2789" y="298"/>
                      <a:pt x="2790" y="293"/>
                      <a:pt x="2788" y="281"/>
                    </a:cubicBezTo>
                    <a:lnTo>
                      <a:pt x="2788" y="281"/>
                    </a:lnTo>
                    <a:cubicBezTo>
                      <a:pt x="2792" y="306"/>
                      <a:pt x="2808" y="313"/>
                      <a:pt x="2825" y="313"/>
                    </a:cubicBezTo>
                    <a:cubicBezTo>
                      <a:pt x="2845" y="313"/>
                      <a:pt x="2868" y="303"/>
                      <a:pt x="2877" y="299"/>
                    </a:cubicBezTo>
                    <a:cubicBezTo>
                      <a:pt x="2886" y="299"/>
                      <a:pt x="2904" y="272"/>
                      <a:pt x="2913" y="263"/>
                    </a:cubicBezTo>
                    <a:cubicBezTo>
                      <a:pt x="2914" y="262"/>
                      <a:pt x="2915" y="262"/>
                      <a:pt x="2917" y="262"/>
                    </a:cubicBezTo>
                    <a:cubicBezTo>
                      <a:pt x="2930" y="262"/>
                      <a:pt x="2937" y="293"/>
                      <a:pt x="2944" y="293"/>
                    </a:cubicBezTo>
                    <a:cubicBezTo>
                      <a:pt x="2946" y="293"/>
                      <a:pt x="2947" y="292"/>
                      <a:pt x="2948" y="290"/>
                    </a:cubicBezTo>
                    <a:cubicBezTo>
                      <a:pt x="2948" y="272"/>
                      <a:pt x="2957" y="227"/>
                      <a:pt x="2957" y="227"/>
                    </a:cubicBezTo>
                    <a:cubicBezTo>
                      <a:pt x="2965" y="227"/>
                      <a:pt x="2960" y="332"/>
                      <a:pt x="2963" y="332"/>
                    </a:cubicBezTo>
                    <a:cubicBezTo>
                      <a:pt x="2964" y="332"/>
                      <a:pt x="2965" y="327"/>
                      <a:pt x="2966" y="317"/>
                    </a:cubicBezTo>
                    <a:cubicBezTo>
                      <a:pt x="2975" y="299"/>
                      <a:pt x="2993" y="299"/>
                      <a:pt x="2984" y="254"/>
                    </a:cubicBezTo>
                    <a:cubicBezTo>
                      <a:pt x="2984" y="239"/>
                      <a:pt x="2987" y="235"/>
                      <a:pt x="2991" y="235"/>
                    </a:cubicBezTo>
                    <a:cubicBezTo>
                      <a:pt x="2995" y="235"/>
                      <a:pt x="3000" y="241"/>
                      <a:pt x="3002" y="241"/>
                    </a:cubicBezTo>
                    <a:cubicBezTo>
                      <a:pt x="3003" y="241"/>
                      <a:pt x="3004" y="239"/>
                      <a:pt x="3003" y="235"/>
                    </a:cubicBezTo>
                    <a:lnTo>
                      <a:pt x="3003" y="235"/>
                    </a:lnTo>
                    <a:cubicBezTo>
                      <a:pt x="3012" y="275"/>
                      <a:pt x="3021" y="300"/>
                      <a:pt x="3037" y="317"/>
                    </a:cubicBezTo>
                    <a:cubicBezTo>
                      <a:pt x="3038" y="317"/>
                      <a:pt x="3039" y="317"/>
                      <a:pt x="3039" y="317"/>
                    </a:cubicBezTo>
                    <a:cubicBezTo>
                      <a:pt x="3054" y="317"/>
                      <a:pt x="3038" y="200"/>
                      <a:pt x="3046" y="183"/>
                    </a:cubicBezTo>
                    <a:cubicBezTo>
                      <a:pt x="3050" y="175"/>
                      <a:pt x="3054" y="172"/>
                      <a:pt x="3057" y="172"/>
                    </a:cubicBezTo>
                    <a:cubicBezTo>
                      <a:pt x="3080" y="172"/>
                      <a:pt x="3100" y="297"/>
                      <a:pt x="3100" y="343"/>
                    </a:cubicBezTo>
                    <a:cubicBezTo>
                      <a:pt x="3109" y="299"/>
                      <a:pt x="3118" y="245"/>
                      <a:pt x="3126" y="201"/>
                    </a:cubicBezTo>
                    <a:cubicBezTo>
                      <a:pt x="3135" y="227"/>
                      <a:pt x="3144" y="254"/>
                      <a:pt x="3153" y="281"/>
                    </a:cubicBezTo>
                    <a:cubicBezTo>
                      <a:pt x="3153" y="245"/>
                      <a:pt x="3171" y="254"/>
                      <a:pt x="3180" y="245"/>
                    </a:cubicBezTo>
                    <a:cubicBezTo>
                      <a:pt x="3189" y="227"/>
                      <a:pt x="3198" y="201"/>
                      <a:pt x="3198" y="183"/>
                    </a:cubicBezTo>
                    <a:cubicBezTo>
                      <a:pt x="3205" y="211"/>
                      <a:pt x="3201" y="267"/>
                      <a:pt x="3212" y="267"/>
                    </a:cubicBezTo>
                    <a:cubicBezTo>
                      <a:pt x="3215" y="267"/>
                      <a:pt x="3219" y="263"/>
                      <a:pt x="3224" y="254"/>
                    </a:cubicBezTo>
                    <a:cubicBezTo>
                      <a:pt x="3233" y="243"/>
                      <a:pt x="3238" y="238"/>
                      <a:pt x="3243" y="238"/>
                    </a:cubicBezTo>
                    <a:cubicBezTo>
                      <a:pt x="3252" y="238"/>
                      <a:pt x="3254" y="264"/>
                      <a:pt x="3260" y="308"/>
                    </a:cubicBezTo>
                    <a:cubicBezTo>
                      <a:pt x="3269" y="308"/>
                      <a:pt x="3260" y="281"/>
                      <a:pt x="3269" y="263"/>
                    </a:cubicBezTo>
                    <a:cubicBezTo>
                      <a:pt x="3278" y="245"/>
                      <a:pt x="3287" y="254"/>
                      <a:pt x="3296" y="236"/>
                    </a:cubicBezTo>
                    <a:cubicBezTo>
                      <a:pt x="3305" y="219"/>
                      <a:pt x="3296" y="192"/>
                      <a:pt x="3296" y="165"/>
                    </a:cubicBezTo>
                    <a:cubicBezTo>
                      <a:pt x="3296" y="156"/>
                      <a:pt x="3300" y="156"/>
                      <a:pt x="3305" y="156"/>
                    </a:cubicBezTo>
                    <a:cubicBezTo>
                      <a:pt x="3309" y="156"/>
                      <a:pt x="3314" y="156"/>
                      <a:pt x="3314" y="147"/>
                    </a:cubicBezTo>
                    <a:cubicBezTo>
                      <a:pt x="3314" y="183"/>
                      <a:pt x="3314" y="183"/>
                      <a:pt x="3331" y="183"/>
                    </a:cubicBezTo>
                    <a:lnTo>
                      <a:pt x="3358" y="183"/>
                    </a:lnTo>
                    <a:cubicBezTo>
                      <a:pt x="3358" y="210"/>
                      <a:pt x="3358" y="245"/>
                      <a:pt x="3358" y="245"/>
                    </a:cubicBezTo>
                    <a:cubicBezTo>
                      <a:pt x="3349" y="245"/>
                      <a:pt x="3340" y="245"/>
                      <a:pt x="3349" y="272"/>
                    </a:cubicBezTo>
                    <a:cubicBezTo>
                      <a:pt x="3376" y="272"/>
                      <a:pt x="3376" y="210"/>
                      <a:pt x="3394" y="174"/>
                    </a:cubicBezTo>
                    <a:cubicBezTo>
                      <a:pt x="3396" y="171"/>
                      <a:pt x="3398" y="169"/>
                      <a:pt x="3399" y="169"/>
                    </a:cubicBezTo>
                    <a:cubicBezTo>
                      <a:pt x="3407" y="169"/>
                      <a:pt x="3394" y="236"/>
                      <a:pt x="3394" y="236"/>
                    </a:cubicBezTo>
                    <a:lnTo>
                      <a:pt x="3412" y="210"/>
                    </a:lnTo>
                    <a:cubicBezTo>
                      <a:pt x="3416" y="196"/>
                      <a:pt x="3418" y="190"/>
                      <a:pt x="3420" y="190"/>
                    </a:cubicBezTo>
                    <a:cubicBezTo>
                      <a:pt x="3423" y="190"/>
                      <a:pt x="3425" y="196"/>
                      <a:pt x="3429" y="210"/>
                    </a:cubicBezTo>
                    <a:cubicBezTo>
                      <a:pt x="3434" y="222"/>
                      <a:pt x="3444" y="233"/>
                      <a:pt x="3452" y="233"/>
                    </a:cubicBezTo>
                    <a:cubicBezTo>
                      <a:pt x="3460" y="233"/>
                      <a:pt x="3465" y="220"/>
                      <a:pt x="3456" y="183"/>
                    </a:cubicBezTo>
                    <a:lnTo>
                      <a:pt x="3456" y="183"/>
                    </a:lnTo>
                    <a:cubicBezTo>
                      <a:pt x="3458" y="185"/>
                      <a:pt x="3459" y="185"/>
                      <a:pt x="3460" y="185"/>
                    </a:cubicBezTo>
                    <a:cubicBezTo>
                      <a:pt x="3465" y="185"/>
                      <a:pt x="3467" y="174"/>
                      <a:pt x="3474" y="174"/>
                    </a:cubicBezTo>
                    <a:cubicBezTo>
                      <a:pt x="3474" y="201"/>
                      <a:pt x="3474" y="219"/>
                      <a:pt x="3474" y="245"/>
                    </a:cubicBezTo>
                    <a:cubicBezTo>
                      <a:pt x="3474" y="259"/>
                      <a:pt x="3476" y="263"/>
                      <a:pt x="3478" y="263"/>
                    </a:cubicBezTo>
                    <a:cubicBezTo>
                      <a:pt x="3481" y="263"/>
                      <a:pt x="3483" y="259"/>
                      <a:pt x="3483" y="254"/>
                    </a:cubicBezTo>
                    <a:cubicBezTo>
                      <a:pt x="3509" y="219"/>
                      <a:pt x="3509" y="129"/>
                      <a:pt x="3536" y="129"/>
                    </a:cubicBezTo>
                    <a:cubicBezTo>
                      <a:pt x="3536" y="156"/>
                      <a:pt x="3536" y="192"/>
                      <a:pt x="3536" y="227"/>
                    </a:cubicBezTo>
                    <a:cubicBezTo>
                      <a:pt x="3539" y="244"/>
                      <a:pt x="3544" y="250"/>
                      <a:pt x="3548" y="250"/>
                    </a:cubicBezTo>
                    <a:cubicBezTo>
                      <a:pt x="3556" y="250"/>
                      <a:pt x="3563" y="229"/>
                      <a:pt x="3563" y="201"/>
                    </a:cubicBezTo>
                    <a:cubicBezTo>
                      <a:pt x="3563" y="236"/>
                      <a:pt x="3563" y="272"/>
                      <a:pt x="3581" y="281"/>
                    </a:cubicBezTo>
                    <a:cubicBezTo>
                      <a:pt x="3581" y="259"/>
                      <a:pt x="3581" y="178"/>
                      <a:pt x="3586" y="178"/>
                    </a:cubicBezTo>
                    <a:cubicBezTo>
                      <a:pt x="3587" y="178"/>
                      <a:pt x="3588" y="182"/>
                      <a:pt x="3590" y="192"/>
                    </a:cubicBezTo>
                    <a:cubicBezTo>
                      <a:pt x="3599" y="219"/>
                      <a:pt x="3590" y="272"/>
                      <a:pt x="3616" y="272"/>
                    </a:cubicBezTo>
                    <a:cubicBezTo>
                      <a:pt x="3618" y="273"/>
                      <a:pt x="3620" y="273"/>
                      <a:pt x="3621" y="273"/>
                    </a:cubicBezTo>
                    <a:cubicBezTo>
                      <a:pt x="3631" y="273"/>
                      <a:pt x="3628" y="253"/>
                      <a:pt x="3638" y="253"/>
                    </a:cubicBezTo>
                    <a:cubicBezTo>
                      <a:pt x="3639" y="253"/>
                      <a:pt x="3641" y="253"/>
                      <a:pt x="3643" y="254"/>
                    </a:cubicBezTo>
                    <a:cubicBezTo>
                      <a:pt x="3643" y="285"/>
                      <a:pt x="3660" y="294"/>
                      <a:pt x="3674" y="294"/>
                    </a:cubicBezTo>
                    <a:cubicBezTo>
                      <a:pt x="3680" y="294"/>
                      <a:pt x="3685" y="293"/>
                      <a:pt x="3688" y="290"/>
                    </a:cubicBezTo>
                    <a:cubicBezTo>
                      <a:pt x="3697" y="290"/>
                      <a:pt x="3688" y="236"/>
                      <a:pt x="3697" y="219"/>
                    </a:cubicBezTo>
                    <a:cubicBezTo>
                      <a:pt x="3699" y="216"/>
                      <a:pt x="3702" y="214"/>
                      <a:pt x="3704" y="214"/>
                    </a:cubicBezTo>
                    <a:cubicBezTo>
                      <a:pt x="3721" y="214"/>
                      <a:pt x="3713" y="301"/>
                      <a:pt x="3705" y="317"/>
                    </a:cubicBezTo>
                    <a:cubicBezTo>
                      <a:pt x="3705" y="325"/>
                      <a:pt x="3732" y="343"/>
                      <a:pt x="3732" y="343"/>
                    </a:cubicBezTo>
                    <a:cubicBezTo>
                      <a:pt x="3759" y="343"/>
                      <a:pt x="3777" y="334"/>
                      <a:pt x="3795" y="325"/>
                    </a:cubicBezTo>
                    <a:cubicBezTo>
                      <a:pt x="3795" y="325"/>
                      <a:pt x="3831" y="289"/>
                      <a:pt x="3838" y="289"/>
                    </a:cubicBezTo>
                    <a:cubicBezTo>
                      <a:pt x="3839" y="289"/>
                      <a:pt x="3839" y="289"/>
                      <a:pt x="3839" y="290"/>
                    </a:cubicBezTo>
                    <a:cubicBezTo>
                      <a:pt x="3839" y="298"/>
                      <a:pt x="3790" y="388"/>
                      <a:pt x="3794" y="388"/>
                    </a:cubicBezTo>
                    <a:cubicBezTo>
                      <a:pt x="3794" y="388"/>
                      <a:pt x="3794" y="388"/>
                      <a:pt x="3795" y="388"/>
                    </a:cubicBezTo>
                    <a:cubicBezTo>
                      <a:pt x="3830" y="370"/>
                      <a:pt x="3857" y="343"/>
                      <a:pt x="3884" y="317"/>
                    </a:cubicBezTo>
                    <a:lnTo>
                      <a:pt x="3884" y="317"/>
                    </a:lnTo>
                    <a:cubicBezTo>
                      <a:pt x="3866" y="352"/>
                      <a:pt x="3875" y="370"/>
                      <a:pt x="3884" y="379"/>
                    </a:cubicBezTo>
                    <a:lnTo>
                      <a:pt x="3910" y="379"/>
                    </a:lnTo>
                    <a:cubicBezTo>
                      <a:pt x="3928" y="370"/>
                      <a:pt x="3937" y="352"/>
                      <a:pt x="3946" y="343"/>
                    </a:cubicBezTo>
                    <a:cubicBezTo>
                      <a:pt x="3950" y="341"/>
                      <a:pt x="3954" y="340"/>
                      <a:pt x="3957" y="340"/>
                    </a:cubicBezTo>
                    <a:cubicBezTo>
                      <a:pt x="3980" y="340"/>
                      <a:pt x="3974" y="392"/>
                      <a:pt x="3982" y="423"/>
                    </a:cubicBezTo>
                    <a:cubicBezTo>
                      <a:pt x="3982" y="426"/>
                      <a:pt x="3982" y="427"/>
                      <a:pt x="3982" y="427"/>
                    </a:cubicBezTo>
                    <a:cubicBezTo>
                      <a:pt x="3982" y="427"/>
                      <a:pt x="3984" y="419"/>
                      <a:pt x="3990" y="406"/>
                    </a:cubicBezTo>
                    <a:cubicBezTo>
                      <a:pt x="3993" y="401"/>
                      <a:pt x="3994" y="399"/>
                      <a:pt x="3996" y="399"/>
                    </a:cubicBezTo>
                    <a:cubicBezTo>
                      <a:pt x="4000" y="399"/>
                      <a:pt x="4002" y="414"/>
                      <a:pt x="4008" y="414"/>
                    </a:cubicBezTo>
                    <a:cubicBezTo>
                      <a:pt x="4010" y="416"/>
                      <a:pt x="4013" y="417"/>
                      <a:pt x="4016" y="417"/>
                    </a:cubicBezTo>
                    <a:cubicBezTo>
                      <a:pt x="4025" y="417"/>
                      <a:pt x="4037" y="412"/>
                      <a:pt x="4045" y="412"/>
                    </a:cubicBezTo>
                    <a:cubicBezTo>
                      <a:pt x="4048" y="412"/>
                      <a:pt x="4051" y="413"/>
                      <a:pt x="4053" y="414"/>
                    </a:cubicBezTo>
                    <a:cubicBezTo>
                      <a:pt x="4071" y="432"/>
                      <a:pt x="4071" y="432"/>
                      <a:pt x="4080" y="450"/>
                    </a:cubicBezTo>
                    <a:cubicBezTo>
                      <a:pt x="4080" y="455"/>
                      <a:pt x="4083" y="460"/>
                      <a:pt x="4087" y="460"/>
                    </a:cubicBezTo>
                    <a:cubicBezTo>
                      <a:pt x="4090" y="460"/>
                      <a:pt x="4094" y="458"/>
                      <a:pt x="4097" y="450"/>
                    </a:cubicBezTo>
                    <a:cubicBezTo>
                      <a:pt x="4101" y="447"/>
                      <a:pt x="4105" y="445"/>
                      <a:pt x="4109" y="445"/>
                    </a:cubicBezTo>
                    <a:cubicBezTo>
                      <a:pt x="4125" y="445"/>
                      <a:pt x="4144" y="470"/>
                      <a:pt x="4151" y="477"/>
                    </a:cubicBezTo>
                    <a:cubicBezTo>
                      <a:pt x="4158" y="477"/>
                      <a:pt x="4199" y="465"/>
                      <a:pt x="4211" y="465"/>
                    </a:cubicBezTo>
                    <a:cubicBezTo>
                      <a:pt x="4214" y="465"/>
                      <a:pt x="4215" y="466"/>
                      <a:pt x="4213" y="468"/>
                    </a:cubicBezTo>
                    <a:cubicBezTo>
                      <a:pt x="4204" y="477"/>
                      <a:pt x="4195" y="486"/>
                      <a:pt x="4186" y="495"/>
                    </a:cubicBezTo>
                    <a:lnTo>
                      <a:pt x="4213" y="486"/>
                    </a:lnTo>
                    <a:cubicBezTo>
                      <a:pt x="4231" y="477"/>
                      <a:pt x="4249" y="459"/>
                      <a:pt x="4267" y="450"/>
                    </a:cubicBezTo>
                    <a:lnTo>
                      <a:pt x="4267" y="450"/>
                    </a:lnTo>
                    <a:cubicBezTo>
                      <a:pt x="4258" y="468"/>
                      <a:pt x="4249" y="486"/>
                      <a:pt x="4240" y="495"/>
                    </a:cubicBezTo>
                    <a:cubicBezTo>
                      <a:pt x="4240" y="512"/>
                      <a:pt x="4249" y="512"/>
                      <a:pt x="4249" y="521"/>
                    </a:cubicBezTo>
                    <a:cubicBezTo>
                      <a:pt x="4258" y="530"/>
                      <a:pt x="4302" y="512"/>
                      <a:pt x="4267" y="548"/>
                    </a:cubicBezTo>
                    <a:cubicBezTo>
                      <a:pt x="4276" y="539"/>
                      <a:pt x="4302" y="521"/>
                      <a:pt x="4311" y="521"/>
                    </a:cubicBezTo>
                    <a:cubicBezTo>
                      <a:pt x="4284" y="548"/>
                      <a:pt x="4293" y="557"/>
                      <a:pt x="4302" y="575"/>
                    </a:cubicBezTo>
                    <a:cubicBezTo>
                      <a:pt x="4309" y="581"/>
                      <a:pt x="4310" y="587"/>
                      <a:pt x="4317" y="587"/>
                    </a:cubicBezTo>
                    <a:cubicBezTo>
                      <a:pt x="4320" y="587"/>
                      <a:pt x="4324" y="586"/>
                      <a:pt x="4329" y="584"/>
                    </a:cubicBezTo>
                    <a:cubicBezTo>
                      <a:pt x="4338" y="584"/>
                      <a:pt x="4338" y="575"/>
                      <a:pt x="4347" y="575"/>
                    </a:cubicBezTo>
                    <a:cubicBezTo>
                      <a:pt x="4347" y="575"/>
                      <a:pt x="4347" y="610"/>
                      <a:pt x="4356" y="628"/>
                    </a:cubicBezTo>
                    <a:cubicBezTo>
                      <a:pt x="4356" y="637"/>
                      <a:pt x="4391" y="655"/>
                      <a:pt x="4356" y="682"/>
                    </a:cubicBezTo>
                    <a:cubicBezTo>
                      <a:pt x="4357" y="684"/>
                      <a:pt x="4359" y="685"/>
                      <a:pt x="4361" y="685"/>
                    </a:cubicBezTo>
                    <a:cubicBezTo>
                      <a:pt x="4374" y="685"/>
                      <a:pt x="4403" y="646"/>
                      <a:pt x="4418" y="646"/>
                    </a:cubicBezTo>
                    <a:cubicBezTo>
                      <a:pt x="4445" y="646"/>
                      <a:pt x="4409" y="673"/>
                      <a:pt x="4400" y="682"/>
                    </a:cubicBezTo>
                    <a:cubicBezTo>
                      <a:pt x="4391" y="691"/>
                      <a:pt x="4400" y="700"/>
                      <a:pt x="4391" y="708"/>
                    </a:cubicBezTo>
                    <a:cubicBezTo>
                      <a:pt x="4383" y="717"/>
                      <a:pt x="4484" y="717"/>
                      <a:pt x="4448" y="750"/>
                    </a:cubicBezTo>
                    <a:lnTo>
                      <a:pt x="4448" y="750"/>
                    </a:lnTo>
                    <a:cubicBezTo>
                      <a:pt x="4463" y="739"/>
                      <a:pt x="4514" y="707"/>
                      <a:pt x="4530" y="707"/>
                    </a:cubicBezTo>
                    <a:cubicBezTo>
                      <a:pt x="4532" y="707"/>
                      <a:pt x="4533" y="708"/>
                      <a:pt x="4534" y="708"/>
                    </a:cubicBezTo>
                    <a:cubicBezTo>
                      <a:pt x="4534" y="708"/>
                      <a:pt x="4507" y="726"/>
                      <a:pt x="4498" y="735"/>
                    </a:cubicBezTo>
                    <a:cubicBezTo>
                      <a:pt x="4498" y="744"/>
                      <a:pt x="4498" y="744"/>
                      <a:pt x="4498" y="753"/>
                    </a:cubicBezTo>
                    <a:cubicBezTo>
                      <a:pt x="4498" y="771"/>
                      <a:pt x="4498" y="771"/>
                      <a:pt x="4507" y="780"/>
                    </a:cubicBezTo>
                    <a:cubicBezTo>
                      <a:pt x="4516" y="780"/>
                      <a:pt x="4516" y="780"/>
                      <a:pt x="4507" y="789"/>
                    </a:cubicBezTo>
                    <a:cubicBezTo>
                      <a:pt x="4498" y="806"/>
                      <a:pt x="4445" y="824"/>
                      <a:pt x="4436" y="833"/>
                    </a:cubicBezTo>
                    <a:lnTo>
                      <a:pt x="4489" y="833"/>
                    </a:lnTo>
                    <a:cubicBezTo>
                      <a:pt x="4489" y="842"/>
                      <a:pt x="4480" y="878"/>
                      <a:pt x="4480" y="904"/>
                    </a:cubicBezTo>
                    <a:cubicBezTo>
                      <a:pt x="4479" y="906"/>
                      <a:pt x="4480" y="907"/>
                      <a:pt x="4482" y="907"/>
                    </a:cubicBezTo>
                    <a:cubicBezTo>
                      <a:pt x="4493" y="907"/>
                      <a:pt x="4548" y="877"/>
                      <a:pt x="4565" y="877"/>
                    </a:cubicBezTo>
                    <a:cubicBezTo>
                      <a:pt x="4572" y="877"/>
                      <a:pt x="4572" y="882"/>
                      <a:pt x="4561" y="895"/>
                    </a:cubicBezTo>
                    <a:cubicBezTo>
                      <a:pt x="4534" y="922"/>
                      <a:pt x="4507" y="940"/>
                      <a:pt x="4525" y="949"/>
                    </a:cubicBezTo>
                    <a:cubicBezTo>
                      <a:pt x="4530" y="954"/>
                      <a:pt x="4541" y="956"/>
                      <a:pt x="4552" y="956"/>
                    </a:cubicBezTo>
                    <a:cubicBezTo>
                      <a:pt x="4564" y="956"/>
                      <a:pt x="4575" y="954"/>
                      <a:pt x="4581" y="954"/>
                    </a:cubicBezTo>
                    <a:cubicBezTo>
                      <a:pt x="4587" y="954"/>
                      <a:pt x="4585" y="956"/>
                      <a:pt x="4561" y="967"/>
                    </a:cubicBezTo>
                    <a:cubicBezTo>
                      <a:pt x="4498" y="993"/>
                      <a:pt x="4561" y="993"/>
                      <a:pt x="4587" y="1002"/>
                    </a:cubicBezTo>
                    <a:cubicBezTo>
                      <a:pt x="4641" y="1002"/>
                      <a:pt x="4569" y="1029"/>
                      <a:pt x="4569" y="1047"/>
                    </a:cubicBezTo>
                    <a:cubicBezTo>
                      <a:pt x="4567" y="1053"/>
                      <a:pt x="4571" y="1055"/>
                      <a:pt x="4577" y="1055"/>
                    </a:cubicBezTo>
                    <a:cubicBezTo>
                      <a:pt x="4598" y="1055"/>
                      <a:pt x="4654" y="1029"/>
                      <a:pt x="4667" y="1029"/>
                    </a:cubicBezTo>
                    <a:cubicBezTo>
                      <a:pt x="4669" y="1028"/>
                      <a:pt x="4671" y="1028"/>
                      <a:pt x="4671" y="1028"/>
                    </a:cubicBezTo>
                    <a:cubicBezTo>
                      <a:pt x="4680" y="1028"/>
                      <a:pt x="4599" y="1074"/>
                      <a:pt x="4632" y="1074"/>
                    </a:cubicBezTo>
                    <a:cubicBezTo>
                      <a:pt x="4641" y="1074"/>
                      <a:pt x="4650" y="1065"/>
                      <a:pt x="4667" y="1065"/>
                    </a:cubicBezTo>
                    <a:cubicBezTo>
                      <a:pt x="4676" y="1065"/>
                      <a:pt x="4676" y="1074"/>
                      <a:pt x="4667" y="1083"/>
                    </a:cubicBezTo>
                    <a:cubicBezTo>
                      <a:pt x="4641" y="1100"/>
                      <a:pt x="4596" y="1091"/>
                      <a:pt x="4587" y="1118"/>
                    </a:cubicBezTo>
                    <a:cubicBezTo>
                      <a:pt x="4578" y="1145"/>
                      <a:pt x="4587" y="1189"/>
                      <a:pt x="4614" y="1207"/>
                    </a:cubicBezTo>
                    <a:cubicBezTo>
                      <a:pt x="4623" y="1216"/>
                      <a:pt x="4632" y="1216"/>
                      <a:pt x="4641" y="1225"/>
                    </a:cubicBezTo>
                    <a:cubicBezTo>
                      <a:pt x="4683" y="1233"/>
                      <a:pt x="4582" y="1242"/>
                      <a:pt x="4571" y="1243"/>
                    </a:cubicBezTo>
                    <a:lnTo>
                      <a:pt x="4571" y="1243"/>
                    </a:lnTo>
                    <a:cubicBezTo>
                      <a:pt x="4575" y="1242"/>
                      <a:pt x="4589" y="1241"/>
                      <a:pt x="4603" y="1241"/>
                    </a:cubicBezTo>
                    <a:cubicBezTo>
                      <a:pt x="4628" y="1241"/>
                      <a:pt x="4651" y="1245"/>
                      <a:pt x="4614" y="1261"/>
                    </a:cubicBezTo>
                    <a:cubicBezTo>
                      <a:pt x="4614" y="1261"/>
                      <a:pt x="4614" y="1278"/>
                      <a:pt x="4614" y="1278"/>
                    </a:cubicBezTo>
                    <a:cubicBezTo>
                      <a:pt x="4623" y="1278"/>
                      <a:pt x="4703" y="1359"/>
                      <a:pt x="4641" y="1359"/>
                    </a:cubicBezTo>
                    <a:lnTo>
                      <a:pt x="4730" y="1394"/>
                    </a:lnTo>
                    <a:cubicBezTo>
                      <a:pt x="4685" y="1394"/>
                      <a:pt x="4676" y="1403"/>
                      <a:pt x="4667" y="1421"/>
                    </a:cubicBezTo>
                    <a:cubicBezTo>
                      <a:pt x="4667" y="1430"/>
                      <a:pt x="4632" y="1430"/>
                      <a:pt x="4605" y="1439"/>
                    </a:cubicBezTo>
                    <a:cubicBezTo>
                      <a:pt x="4578" y="1439"/>
                      <a:pt x="4703" y="1457"/>
                      <a:pt x="4694" y="1474"/>
                    </a:cubicBezTo>
                    <a:cubicBezTo>
                      <a:pt x="4659" y="1466"/>
                      <a:pt x="4623" y="1466"/>
                      <a:pt x="4587" y="1466"/>
                    </a:cubicBezTo>
                    <a:cubicBezTo>
                      <a:pt x="4578" y="1474"/>
                      <a:pt x="4614" y="1492"/>
                      <a:pt x="4641" y="1501"/>
                    </a:cubicBezTo>
                    <a:cubicBezTo>
                      <a:pt x="4659" y="1501"/>
                      <a:pt x="4672" y="1499"/>
                      <a:pt x="4681" y="1499"/>
                    </a:cubicBezTo>
                    <a:cubicBezTo>
                      <a:pt x="4690" y="1499"/>
                      <a:pt x="4694" y="1501"/>
                      <a:pt x="4694" y="1510"/>
                    </a:cubicBezTo>
                    <a:cubicBezTo>
                      <a:pt x="4694" y="1519"/>
                      <a:pt x="4685" y="1519"/>
                      <a:pt x="4667" y="1519"/>
                    </a:cubicBezTo>
                    <a:cubicBezTo>
                      <a:pt x="4650" y="1519"/>
                      <a:pt x="4587" y="1510"/>
                      <a:pt x="4561" y="1510"/>
                    </a:cubicBezTo>
                    <a:cubicBezTo>
                      <a:pt x="4569" y="1519"/>
                      <a:pt x="4587" y="1519"/>
                      <a:pt x="4596" y="1528"/>
                    </a:cubicBezTo>
                    <a:cubicBezTo>
                      <a:pt x="4614" y="1537"/>
                      <a:pt x="4623" y="1537"/>
                      <a:pt x="4623" y="1546"/>
                    </a:cubicBezTo>
                    <a:cubicBezTo>
                      <a:pt x="4623" y="1555"/>
                      <a:pt x="4605" y="1555"/>
                      <a:pt x="4614" y="1564"/>
                    </a:cubicBezTo>
                    <a:cubicBezTo>
                      <a:pt x="4632" y="1572"/>
                      <a:pt x="4650" y="1581"/>
                      <a:pt x="4667" y="1581"/>
                    </a:cubicBezTo>
                    <a:cubicBezTo>
                      <a:pt x="4676" y="1590"/>
                      <a:pt x="4661" y="1590"/>
                      <a:pt x="4645" y="1590"/>
                    </a:cubicBezTo>
                    <a:cubicBezTo>
                      <a:pt x="4630" y="1590"/>
                      <a:pt x="4614" y="1590"/>
                      <a:pt x="4623" y="1599"/>
                    </a:cubicBezTo>
                    <a:cubicBezTo>
                      <a:pt x="4650" y="1617"/>
                      <a:pt x="4659" y="1617"/>
                      <a:pt x="4667" y="1626"/>
                    </a:cubicBezTo>
                    <a:cubicBezTo>
                      <a:pt x="4667" y="1626"/>
                      <a:pt x="4667" y="1635"/>
                      <a:pt x="4667" y="1644"/>
                    </a:cubicBezTo>
                    <a:cubicBezTo>
                      <a:pt x="4667" y="1630"/>
                      <a:pt x="4638" y="1607"/>
                      <a:pt x="4619" y="1607"/>
                    </a:cubicBezTo>
                    <a:cubicBezTo>
                      <a:pt x="4613" y="1607"/>
                      <a:pt x="4607" y="1610"/>
                      <a:pt x="4605" y="1617"/>
                    </a:cubicBezTo>
                    <a:cubicBezTo>
                      <a:pt x="4596" y="1643"/>
                      <a:pt x="4605" y="1652"/>
                      <a:pt x="4646" y="1661"/>
                    </a:cubicBezTo>
                    <a:lnTo>
                      <a:pt x="4646" y="1661"/>
                    </a:lnTo>
                    <a:cubicBezTo>
                      <a:pt x="4639" y="1659"/>
                      <a:pt x="4634" y="1659"/>
                      <a:pt x="4628" y="1659"/>
                    </a:cubicBezTo>
                    <a:cubicBezTo>
                      <a:pt x="4571" y="1659"/>
                      <a:pt x="4577" y="1726"/>
                      <a:pt x="4569" y="1742"/>
                    </a:cubicBezTo>
                    <a:cubicBezTo>
                      <a:pt x="4561" y="1759"/>
                      <a:pt x="4605" y="1768"/>
                      <a:pt x="4650" y="1786"/>
                    </a:cubicBezTo>
                    <a:cubicBezTo>
                      <a:pt x="4686" y="1793"/>
                      <a:pt x="4693" y="1806"/>
                      <a:pt x="4666" y="1806"/>
                    </a:cubicBezTo>
                    <a:cubicBezTo>
                      <a:pt x="4659" y="1806"/>
                      <a:pt x="4651" y="1806"/>
                      <a:pt x="4641" y="1804"/>
                    </a:cubicBezTo>
                    <a:cubicBezTo>
                      <a:pt x="4616" y="1796"/>
                      <a:pt x="4595" y="1793"/>
                      <a:pt x="4577" y="1793"/>
                    </a:cubicBezTo>
                    <a:cubicBezTo>
                      <a:pt x="4537" y="1793"/>
                      <a:pt x="4513" y="1809"/>
                      <a:pt x="4507" y="1822"/>
                    </a:cubicBezTo>
                    <a:cubicBezTo>
                      <a:pt x="4498" y="1840"/>
                      <a:pt x="4498" y="1849"/>
                      <a:pt x="4516" y="1866"/>
                    </a:cubicBezTo>
                    <a:cubicBezTo>
                      <a:pt x="4543" y="1884"/>
                      <a:pt x="4561" y="1911"/>
                      <a:pt x="4552" y="1929"/>
                    </a:cubicBezTo>
                    <a:cubicBezTo>
                      <a:pt x="4559" y="1908"/>
                      <a:pt x="4533" y="1887"/>
                      <a:pt x="4518" y="1887"/>
                    </a:cubicBezTo>
                    <a:cubicBezTo>
                      <a:pt x="4513" y="1887"/>
                      <a:pt x="4509" y="1889"/>
                      <a:pt x="4507" y="1893"/>
                    </a:cubicBezTo>
                    <a:cubicBezTo>
                      <a:pt x="4489" y="1911"/>
                      <a:pt x="4480" y="1929"/>
                      <a:pt x="4471" y="1947"/>
                    </a:cubicBezTo>
                    <a:cubicBezTo>
                      <a:pt x="4465" y="1966"/>
                      <a:pt x="4463" y="1976"/>
                      <a:pt x="4480" y="1997"/>
                    </a:cubicBezTo>
                    <a:lnTo>
                      <a:pt x="4480" y="1997"/>
                    </a:lnTo>
                    <a:cubicBezTo>
                      <a:pt x="4470" y="1989"/>
                      <a:pt x="4458" y="1982"/>
                      <a:pt x="4445" y="1973"/>
                    </a:cubicBezTo>
                    <a:cubicBezTo>
                      <a:pt x="4440" y="1971"/>
                      <a:pt x="4434" y="1970"/>
                      <a:pt x="4430" y="1970"/>
                    </a:cubicBezTo>
                    <a:cubicBezTo>
                      <a:pt x="4420" y="1970"/>
                      <a:pt x="4414" y="1976"/>
                      <a:pt x="4427" y="1982"/>
                    </a:cubicBezTo>
                    <a:cubicBezTo>
                      <a:pt x="4445" y="2000"/>
                      <a:pt x="4427" y="2009"/>
                      <a:pt x="4427" y="2018"/>
                    </a:cubicBezTo>
                    <a:cubicBezTo>
                      <a:pt x="4427" y="2027"/>
                      <a:pt x="4454" y="2036"/>
                      <a:pt x="4463" y="2045"/>
                    </a:cubicBezTo>
                    <a:cubicBezTo>
                      <a:pt x="4463" y="2047"/>
                      <a:pt x="4460" y="2048"/>
                      <a:pt x="4455" y="2048"/>
                    </a:cubicBezTo>
                    <a:cubicBezTo>
                      <a:pt x="4447" y="2048"/>
                      <a:pt x="4433" y="2045"/>
                      <a:pt x="4427" y="2045"/>
                    </a:cubicBezTo>
                    <a:cubicBezTo>
                      <a:pt x="4418" y="2045"/>
                      <a:pt x="4409" y="2053"/>
                      <a:pt x="4409" y="2062"/>
                    </a:cubicBezTo>
                    <a:cubicBezTo>
                      <a:pt x="4409" y="2071"/>
                      <a:pt x="4409" y="2080"/>
                      <a:pt x="4418" y="2098"/>
                    </a:cubicBezTo>
                    <a:cubicBezTo>
                      <a:pt x="4436" y="2116"/>
                      <a:pt x="4418" y="2116"/>
                      <a:pt x="4418" y="2125"/>
                    </a:cubicBezTo>
                    <a:cubicBezTo>
                      <a:pt x="4401" y="2107"/>
                      <a:pt x="4391" y="2098"/>
                      <a:pt x="4386" y="2098"/>
                    </a:cubicBezTo>
                    <a:cubicBezTo>
                      <a:pt x="4384" y="2098"/>
                      <a:pt x="4382" y="2101"/>
                      <a:pt x="4382" y="2107"/>
                    </a:cubicBezTo>
                    <a:cubicBezTo>
                      <a:pt x="4382" y="2125"/>
                      <a:pt x="4391" y="2134"/>
                      <a:pt x="4391" y="2151"/>
                    </a:cubicBezTo>
                    <a:cubicBezTo>
                      <a:pt x="4391" y="2151"/>
                      <a:pt x="4396" y="2166"/>
                      <a:pt x="4391" y="2166"/>
                    </a:cubicBezTo>
                    <a:cubicBezTo>
                      <a:pt x="4390" y="2166"/>
                      <a:pt x="4387" y="2165"/>
                      <a:pt x="4382" y="2160"/>
                    </a:cubicBezTo>
                    <a:cubicBezTo>
                      <a:pt x="4382" y="2151"/>
                      <a:pt x="4373" y="2142"/>
                      <a:pt x="4365" y="2142"/>
                    </a:cubicBezTo>
                    <a:cubicBezTo>
                      <a:pt x="4356" y="2151"/>
                      <a:pt x="4365" y="2151"/>
                      <a:pt x="4373" y="2178"/>
                    </a:cubicBezTo>
                    <a:cubicBezTo>
                      <a:pt x="4380" y="2192"/>
                      <a:pt x="4387" y="2211"/>
                      <a:pt x="4378" y="2211"/>
                    </a:cubicBezTo>
                    <a:cubicBezTo>
                      <a:pt x="4375" y="2211"/>
                      <a:pt x="4371" y="2209"/>
                      <a:pt x="4365" y="2205"/>
                    </a:cubicBezTo>
                    <a:cubicBezTo>
                      <a:pt x="4338" y="2187"/>
                      <a:pt x="4329" y="2169"/>
                      <a:pt x="4302" y="2169"/>
                    </a:cubicBezTo>
                    <a:lnTo>
                      <a:pt x="4258" y="2169"/>
                    </a:lnTo>
                    <a:cubicBezTo>
                      <a:pt x="4249" y="2169"/>
                      <a:pt x="4276" y="2196"/>
                      <a:pt x="4284" y="2205"/>
                    </a:cubicBezTo>
                    <a:cubicBezTo>
                      <a:pt x="4292" y="2212"/>
                      <a:pt x="4300" y="2233"/>
                      <a:pt x="4290" y="2233"/>
                    </a:cubicBezTo>
                    <a:cubicBezTo>
                      <a:pt x="4289" y="2233"/>
                      <a:pt x="4287" y="2233"/>
                      <a:pt x="4284" y="2232"/>
                    </a:cubicBezTo>
                    <a:cubicBezTo>
                      <a:pt x="4277" y="2228"/>
                      <a:pt x="4268" y="2226"/>
                      <a:pt x="4262" y="2226"/>
                    </a:cubicBezTo>
                    <a:cubicBezTo>
                      <a:pt x="4257" y="2226"/>
                      <a:pt x="4254" y="2227"/>
                      <a:pt x="4256" y="2231"/>
                    </a:cubicBezTo>
                    <a:lnTo>
                      <a:pt x="4256" y="2231"/>
                    </a:lnTo>
                    <a:cubicBezTo>
                      <a:pt x="4247" y="2224"/>
                      <a:pt x="4240" y="2221"/>
                      <a:pt x="4234" y="2221"/>
                    </a:cubicBezTo>
                    <a:cubicBezTo>
                      <a:pt x="4213" y="2221"/>
                      <a:pt x="4213" y="2261"/>
                      <a:pt x="4213" y="2267"/>
                    </a:cubicBezTo>
                    <a:cubicBezTo>
                      <a:pt x="4210" y="2270"/>
                      <a:pt x="4207" y="2271"/>
                      <a:pt x="4204" y="2271"/>
                    </a:cubicBezTo>
                    <a:cubicBezTo>
                      <a:pt x="4198" y="2271"/>
                      <a:pt x="4192" y="2267"/>
                      <a:pt x="4186" y="2267"/>
                    </a:cubicBezTo>
                    <a:cubicBezTo>
                      <a:pt x="4169" y="2267"/>
                      <a:pt x="4160" y="2276"/>
                      <a:pt x="4151" y="2285"/>
                    </a:cubicBezTo>
                    <a:cubicBezTo>
                      <a:pt x="4144" y="2285"/>
                      <a:pt x="4124" y="2308"/>
                      <a:pt x="4104" y="2308"/>
                    </a:cubicBezTo>
                    <a:cubicBezTo>
                      <a:pt x="4096" y="2308"/>
                      <a:pt x="4087" y="2304"/>
                      <a:pt x="4080" y="2294"/>
                    </a:cubicBezTo>
                    <a:cubicBezTo>
                      <a:pt x="4071" y="2294"/>
                      <a:pt x="4071" y="2303"/>
                      <a:pt x="4088" y="2347"/>
                    </a:cubicBezTo>
                    <a:cubicBezTo>
                      <a:pt x="4097" y="2356"/>
                      <a:pt x="4115" y="2401"/>
                      <a:pt x="4106" y="2401"/>
                    </a:cubicBezTo>
                    <a:cubicBezTo>
                      <a:pt x="4097" y="2401"/>
                      <a:pt x="4071" y="2347"/>
                      <a:pt x="4062" y="2338"/>
                    </a:cubicBezTo>
                    <a:cubicBezTo>
                      <a:pt x="4057" y="2338"/>
                      <a:pt x="4051" y="2336"/>
                      <a:pt x="4044" y="2336"/>
                    </a:cubicBezTo>
                    <a:cubicBezTo>
                      <a:pt x="4037" y="2336"/>
                      <a:pt x="4031" y="2338"/>
                      <a:pt x="4026" y="2347"/>
                    </a:cubicBezTo>
                    <a:cubicBezTo>
                      <a:pt x="4026" y="2365"/>
                      <a:pt x="4026" y="2383"/>
                      <a:pt x="4017" y="2392"/>
                    </a:cubicBezTo>
                    <a:lnTo>
                      <a:pt x="3990" y="2356"/>
                    </a:lnTo>
                    <a:cubicBezTo>
                      <a:pt x="3989" y="2356"/>
                      <a:pt x="3988" y="2356"/>
                      <a:pt x="3988" y="2356"/>
                    </a:cubicBezTo>
                    <a:cubicBezTo>
                      <a:pt x="3968" y="2356"/>
                      <a:pt x="4017" y="2454"/>
                      <a:pt x="4008" y="2454"/>
                    </a:cubicBezTo>
                    <a:cubicBezTo>
                      <a:pt x="4007" y="2455"/>
                      <a:pt x="4006" y="2455"/>
                      <a:pt x="4005" y="2455"/>
                    </a:cubicBezTo>
                    <a:cubicBezTo>
                      <a:pt x="3989" y="2455"/>
                      <a:pt x="3972" y="2383"/>
                      <a:pt x="3955" y="2374"/>
                    </a:cubicBezTo>
                    <a:cubicBezTo>
                      <a:pt x="3937" y="2374"/>
                      <a:pt x="3937" y="2445"/>
                      <a:pt x="3928" y="2472"/>
                    </a:cubicBezTo>
                    <a:cubicBezTo>
                      <a:pt x="3928" y="2478"/>
                      <a:pt x="3914" y="2494"/>
                      <a:pt x="3903" y="2494"/>
                    </a:cubicBezTo>
                    <a:cubicBezTo>
                      <a:pt x="3897" y="2494"/>
                      <a:pt x="3893" y="2488"/>
                      <a:pt x="3893" y="2472"/>
                    </a:cubicBezTo>
                    <a:cubicBezTo>
                      <a:pt x="3910" y="2472"/>
                      <a:pt x="3901" y="2428"/>
                      <a:pt x="3875" y="2419"/>
                    </a:cubicBezTo>
                    <a:cubicBezTo>
                      <a:pt x="3871" y="2417"/>
                      <a:pt x="3867" y="2415"/>
                      <a:pt x="3864" y="2415"/>
                    </a:cubicBezTo>
                    <a:cubicBezTo>
                      <a:pt x="3854" y="2415"/>
                      <a:pt x="3852" y="2429"/>
                      <a:pt x="3866" y="2463"/>
                    </a:cubicBezTo>
                    <a:cubicBezTo>
                      <a:pt x="3866" y="2472"/>
                      <a:pt x="3893" y="2499"/>
                      <a:pt x="3893" y="2517"/>
                    </a:cubicBezTo>
                    <a:cubicBezTo>
                      <a:pt x="3893" y="2518"/>
                      <a:pt x="3892" y="2518"/>
                      <a:pt x="3891" y="2518"/>
                    </a:cubicBezTo>
                    <a:cubicBezTo>
                      <a:pt x="3884" y="2518"/>
                      <a:pt x="3838" y="2447"/>
                      <a:pt x="3825" y="2447"/>
                    </a:cubicBezTo>
                    <a:cubicBezTo>
                      <a:pt x="3823" y="2447"/>
                      <a:pt x="3821" y="2449"/>
                      <a:pt x="3821" y="2454"/>
                    </a:cubicBezTo>
                    <a:cubicBezTo>
                      <a:pt x="3830" y="2490"/>
                      <a:pt x="3839" y="2499"/>
                      <a:pt x="3839" y="2525"/>
                    </a:cubicBezTo>
                    <a:cubicBezTo>
                      <a:pt x="3848" y="2543"/>
                      <a:pt x="3848" y="2561"/>
                      <a:pt x="3839" y="2579"/>
                    </a:cubicBezTo>
                    <a:cubicBezTo>
                      <a:pt x="3831" y="2524"/>
                      <a:pt x="3823" y="2497"/>
                      <a:pt x="3810" y="2497"/>
                    </a:cubicBezTo>
                    <a:cubicBezTo>
                      <a:pt x="3808" y="2497"/>
                      <a:pt x="3806" y="2498"/>
                      <a:pt x="3803" y="2499"/>
                    </a:cubicBezTo>
                    <a:cubicBezTo>
                      <a:pt x="3786" y="2517"/>
                      <a:pt x="3777" y="2534"/>
                      <a:pt x="3786" y="2561"/>
                    </a:cubicBezTo>
                    <a:lnTo>
                      <a:pt x="3768" y="2561"/>
                    </a:lnTo>
                    <a:cubicBezTo>
                      <a:pt x="3759" y="2534"/>
                      <a:pt x="3759" y="2517"/>
                      <a:pt x="3750" y="2499"/>
                    </a:cubicBezTo>
                    <a:cubicBezTo>
                      <a:pt x="3744" y="2482"/>
                      <a:pt x="3735" y="2476"/>
                      <a:pt x="3729" y="2476"/>
                    </a:cubicBezTo>
                    <a:cubicBezTo>
                      <a:pt x="3726" y="2476"/>
                      <a:pt x="3723" y="2478"/>
                      <a:pt x="3723" y="2481"/>
                    </a:cubicBezTo>
                    <a:cubicBezTo>
                      <a:pt x="3717" y="2487"/>
                      <a:pt x="3715" y="2550"/>
                      <a:pt x="3704" y="2550"/>
                    </a:cubicBezTo>
                    <a:cubicBezTo>
                      <a:pt x="3700" y="2550"/>
                      <a:pt x="3695" y="2541"/>
                      <a:pt x="3688" y="2517"/>
                    </a:cubicBezTo>
                    <a:cubicBezTo>
                      <a:pt x="3677" y="2490"/>
                      <a:pt x="3671" y="2481"/>
                      <a:pt x="3668" y="2481"/>
                    </a:cubicBezTo>
                    <a:cubicBezTo>
                      <a:pt x="3659" y="2481"/>
                      <a:pt x="3665" y="2534"/>
                      <a:pt x="3652" y="2534"/>
                    </a:cubicBezTo>
                    <a:cubicBezTo>
                      <a:pt x="3644" y="2534"/>
                      <a:pt x="3630" y="2495"/>
                      <a:pt x="3621" y="2495"/>
                    </a:cubicBezTo>
                    <a:cubicBezTo>
                      <a:pt x="3619" y="2495"/>
                      <a:pt x="3618" y="2496"/>
                      <a:pt x="3616" y="2499"/>
                    </a:cubicBezTo>
                    <a:cubicBezTo>
                      <a:pt x="3616" y="2517"/>
                      <a:pt x="3607" y="2561"/>
                      <a:pt x="3607" y="2561"/>
                    </a:cubicBezTo>
                    <a:cubicBezTo>
                      <a:pt x="3599" y="2525"/>
                      <a:pt x="3607" y="2517"/>
                      <a:pt x="3590" y="2499"/>
                    </a:cubicBezTo>
                    <a:cubicBezTo>
                      <a:pt x="3581" y="2486"/>
                      <a:pt x="3577" y="2480"/>
                      <a:pt x="3574" y="2480"/>
                    </a:cubicBezTo>
                    <a:cubicBezTo>
                      <a:pt x="3570" y="2480"/>
                      <a:pt x="3568" y="2489"/>
                      <a:pt x="3563" y="2508"/>
                    </a:cubicBezTo>
                    <a:cubicBezTo>
                      <a:pt x="3563" y="2524"/>
                      <a:pt x="3557" y="2527"/>
                      <a:pt x="3549" y="2527"/>
                    </a:cubicBezTo>
                    <a:cubicBezTo>
                      <a:pt x="3545" y="2527"/>
                      <a:pt x="3540" y="2525"/>
                      <a:pt x="3536" y="2525"/>
                    </a:cubicBezTo>
                    <a:cubicBezTo>
                      <a:pt x="3527" y="2525"/>
                      <a:pt x="3536" y="2579"/>
                      <a:pt x="3518" y="2579"/>
                    </a:cubicBezTo>
                    <a:lnTo>
                      <a:pt x="3536" y="2606"/>
                    </a:lnTo>
                    <a:cubicBezTo>
                      <a:pt x="3536" y="2623"/>
                      <a:pt x="3536" y="2641"/>
                      <a:pt x="3518" y="2641"/>
                    </a:cubicBezTo>
                    <a:cubicBezTo>
                      <a:pt x="3509" y="2632"/>
                      <a:pt x="3518" y="2579"/>
                      <a:pt x="3518" y="2579"/>
                    </a:cubicBezTo>
                    <a:lnTo>
                      <a:pt x="3518" y="2525"/>
                    </a:lnTo>
                    <a:cubicBezTo>
                      <a:pt x="3509" y="2525"/>
                      <a:pt x="3501" y="2525"/>
                      <a:pt x="3501" y="2552"/>
                    </a:cubicBezTo>
                    <a:cubicBezTo>
                      <a:pt x="3501" y="2569"/>
                      <a:pt x="3499" y="2576"/>
                      <a:pt x="3496" y="2576"/>
                    </a:cubicBezTo>
                    <a:cubicBezTo>
                      <a:pt x="3492" y="2576"/>
                      <a:pt x="3488" y="2567"/>
                      <a:pt x="3483" y="2552"/>
                    </a:cubicBezTo>
                    <a:cubicBezTo>
                      <a:pt x="3474" y="2552"/>
                      <a:pt x="3474" y="2552"/>
                      <a:pt x="3474" y="2588"/>
                    </a:cubicBezTo>
                    <a:cubicBezTo>
                      <a:pt x="3474" y="2615"/>
                      <a:pt x="3465" y="2615"/>
                      <a:pt x="3456" y="2615"/>
                    </a:cubicBezTo>
                    <a:lnTo>
                      <a:pt x="3447" y="2517"/>
                    </a:lnTo>
                    <a:cubicBezTo>
                      <a:pt x="3447" y="2543"/>
                      <a:pt x="3429" y="2561"/>
                      <a:pt x="3412" y="2561"/>
                    </a:cubicBezTo>
                    <a:cubicBezTo>
                      <a:pt x="3394" y="2561"/>
                      <a:pt x="3394" y="2534"/>
                      <a:pt x="3376" y="2525"/>
                    </a:cubicBezTo>
                    <a:cubicBezTo>
                      <a:pt x="3350" y="2515"/>
                      <a:pt x="3324" y="2511"/>
                      <a:pt x="3296" y="2511"/>
                    </a:cubicBezTo>
                    <a:cubicBezTo>
                      <a:pt x="3276" y="2511"/>
                      <a:pt x="3256" y="2513"/>
                      <a:pt x="3233" y="2517"/>
                    </a:cubicBezTo>
                    <a:cubicBezTo>
                      <a:pt x="3233" y="2517"/>
                      <a:pt x="3233" y="2490"/>
                      <a:pt x="3224" y="2490"/>
                    </a:cubicBezTo>
                    <a:cubicBezTo>
                      <a:pt x="3216" y="2490"/>
                      <a:pt x="3207" y="2499"/>
                      <a:pt x="3198" y="2499"/>
                    </a:cubicBezTo>
                    <a:cubicBezTo>
                      <a:pt x="3180" y="2508"/>
                      <a:pt x="3153" y="2517"/>
                      <a:pt x="3126" y="2534"/>
                    </a:cubicBezTo>
                    <a:cubicBezTo>
                      <a:pt x="3100" y="2543"/>
                      <a:pt x="3064" y="2561"/>
                      <a:pt x="3037" y="2579"/>
                    </a:cubicBezTo>
                    <a:cubicBezTo>
                      <a:pt x="3029" y="2588"/>
                      <a:pt x="3011" y="2606"/>
                      <a:pt x="3011" y="2623"/>
                    </a:cubicBezTo>
                    <a:cubicBezTo>
                      <a:pt x="3011" y="2641"/>
                      <a:pt x="3002" y="2641"/>
                      <a:pt x="2993" y="2641"/>
                    </a:cubicBezTo>
                    <a:cubicBezTo>
                      <a:pt x="2984" y="2641"/>
                      <a:pt x="3002" y="2615"/>
                      <a:pt x="2993" y="2615"/>
                    </a:cubicBezTo>
                    <a:lnTo>
                      <a:pt x="2931" y="2615"/>
                    </a:lnTo>
                    <a:cubicBezTo>
                      <a:pt x="2922" y="2615"/>
                      <a:pt x="2904" y="2615"/>
                      <a:pt x="2904" y="2641"/>
                    </a:cubicBezTo>
                    <a:cubicBezTo>
                      <a:pt x="2904" y="2659"/>
                      <a:pt x="2922" y="2713"/>
                      <a:pt x="2922" y="2739"/>
                    </a:cubicBezTo>
                    <a:cubicBezTo>
                      <a:pt x="2913" y="2739"/>
                      <a:pt x="2895" y="2686"/>
                      <a:pt x="2886" y="2650"/>
                    </a:cubicBezTo>
                    <a:cubicBezTo>
                      <a:pt x="2880" y="2633"/>
                      <a:pt x="2875" y="2627"/>
                      <a:pt x="2867" y="2627"/>
                    </a:cubicBezTo>
                    <a:cubicBezTo>
                      <a:pt x="2862" y="2627"/>
                      <a:pt x="2857" y="2629"/>
                      <a:pt x="2850" y="2632"/>
                    </a:cubicBezTo>
                    <a:cubicBezTo>
                      <a:pt x="2841" y="2637"/>
                      <a:pt x="2830" y="2639"/>
                      <a:pt x="2819" y="2639"/>
                    </a:cubicBezTo>
                    <a:cubicBezTo>
                      <a:pt x="2808" y="2639"/>
                      <a:pt x="2797" y="2637"/>
                      <a:pt x="2788" y="2632"/>
                    </a:cubicBezTo>
                    <a:cubicBezTo>
                      <a:pt x="2779" y="2623"/>
                      <a:pt x="2779" y="2615"/>
                      <a:pt x="2770" y="2615"/>
                    </a:cubicBezTo>
                    <a:cubicBezTo>
                      <a:pt x="2761" y="2615"/>
                      <a:pt x="2761" y="2641"/>
                      <a:pt x="2761" y="2659"/>
                    </a:cubicBezTo>
                    <a:cubicBezTo>
                      <a:pt x="2757" y="2665"/>
                      <a:pt x="2753" y="2668"/>
                      <a:pt x="2748" y="2668"/>
                    </a:cubicBezTo>
                    <a:cubicBezTo>
                      <a:pt x="2731" y="2668"/>
                      <a:pt x="2711" y="2641"/>
                      <a:pt x="2690" y="2641"/>
                    </a:cubicBezTo>
                    <a:cubicBezTo>
                      <a:pt x="2688" y="2640"/>
                      <a:pt x="2687" y="2640"/>
                      <a:pt x="2685" y="2640"/>
                    </a:cubicBezTo>
                    <a:cubicBezTo>
                      <a:pt x="2674" y="2640"/>
                      <a:pt x="2680" y="2673"/>
                      <a:pt x="2672" y="2713"/>
                    </a:cubicBezTo>
                    <a:cubicBezTo>
                      <a:pt x="2672" y="2730"/>
                      <a:pt x="2671" y="2737"/>
                      <a:pt x="2670" y="2737"/>
                    </a:cubicBezTo>
                    <a:cubicBezTo>
                      <a:pt x="2665" y="2737"/>
                      <a:pt x="2654" y="2673"/>
                      <a:pt x="2654" y="2659"/>
                    </a:cubicBezTo>
                    <a:cubicBezTo>
                      <a:pt x="2651" y="2650"/>
                      <a:pt x="2648" y="2647"/>
                      <a:pt x="2646" y="2647"/>
                    </a:cubicBezTo>
                    <a:cubicBezTo>
                      <a:pt x="2637" y="2647"/>
                      <a:pt x="2637" y="2705"/>
                      <a:pt x="2637" y="2713"/>
                    </a:cubicBezTo>
                    <a:cubicBezTo>
                      <a:pt x="2635" y="2720"/>
                      <a:pt x="2632" y="2722"/>
                      <a:pt x="2630" y="2722"/>
                    </a:cubicBezTo>
                    <a:cubicBezTo>
                      <a:pt x="2618" y="2722"/>
                      <a:pt x="2599" y="2675"/>
                      <a:pt x="2592" y="2668"/>
                    </a:cubicBezTo>
                    <a:cubicBezTo>
                      <a:pt x="2587" y="2662"/>
                      <a:pt x="2581" y="2660"/>
                      <a:pt x="2576" y="2660"/>
                    </a:cubicBezTo>
                    <a:cubicBezTo>
                      <a:pt x="2564" y="2660"/>
                      <a:pt x="2554" y="2671"/>
                      <a:pt x="2548" y="2677"/>
                    </a:cubicBezTo>
                    <a:cubicBezTo>
                      <a:pt x="2536" y="2683"/>
                      <a:pt x="2518" y="2699"/>
                      <a:pt x="2504" y="2699"/>
                    </a:cubicBezTo>
                    <a:cubicBezTo>
                      <a:pt x="2495" y="2699"/>
                      <a:pt x="2488" y="2693"/>
                      <a:pt x="2485" y="2677"/>
                    </a:cubicBezTo>
                    <a:cubicBezTo>
                      <a:pt x="2482" y="2675"/>
                      <a:pt x="2479" y="2674"/>
                      <a:pt x="2476" y="2674"/>
                    </a:cubicBezTo>
                    <a:cubicBezTo>
                      <a:pt x="2464" y="2674"/>
                      <a:pt x="2457" y="2688"/>
                      <a:pt x="2450" y="2695"/>
                    </a:cubicBezTo>
                    <a:cubicBezTo>
                      <a:pt x="2414" y="2730"/>
                      <a:pt x="2369" y="2739"/>
                      <a:pt x="2334" y="2766"/>
                    </a:cubicBezTo>
                    <a:cubicBezTo>
                      <a:pt x="2327" y="2779"/>
                      <a:pt x="2321" y="2792"/>
                      <a:pt x="2321" y="2817"/>
                    </a:cubicBezTo>
                    <a:lnTo>
                      <a:pt x="2321" y="2817"/>
                    </a:lnTo>
                    <a:cubicBezTo>
                      <a:pt x="2317" y="2800"/>
                      <a:pt x="2309" y="2783"/>
                      <a:pt x="2298" y="2766"/>
                    </a:cubicBezTo>
                    <a:cubicBezTo>
                      <a:pt x="2297" y="2765"/>
                      <a:pt x="2296" y="2764"/>
                      <a:pt x="2295" y="2764"/>
                    </a:cubicBezTo>
                    <a:cubicBezTo>
                      <a:pt x="2290" y="2764"/>
                      <a:pt x="2288" y="2777"/>
                      <a:pt x="2284" y="2777"/>
                    </a:cubicBezTo>
                    <a:cubicBezTo>
                      <a:pt x="2283" y="2777"/>
                      <a:pt x="2282" y="2776"/>
                      <a:pt x="2280" y="2775"/>
                    </a:cubicBezTo>
                    <a:lnTo>
                      <a:pt x="2262" y="2775"/>
                    </a:lnTo>
                    <a:cubicBezTo>
                      <a:pt x="2254" y="2769"/>
                      <a:pt x="2246" y="2767"/>
                      <a:pt x="2238" y="2767"/>
                    </a:cubicBezTo>
                    <a:cubicBezTo>
                      <a:pt x="2224" y="2767"/>
                      <a:pt x="2212" y="2775"/>
                      <a:pt x="2200" y="2775"/>
                    </a:cubicBezTo>
                    <a:cubicBezTo>
                      <a:pt x="2200" y="2802"/>
                      <a:pt x="2156" y="2802"/>
                      <a:pt x="2156" y="2811"/>
                    </a:cubicBezTo>
                    <a:cubicBezTo>
                      <a:pt x="2165" y="2864"/>
                      <a:pt x="2191" y="2917"/>
                      <a:pt x="2200" y="2971"/>
                    </a:cubicBezTo>
                    <a:cubicBezTo>
                      <a:pt x="2200" y="2973"/>
                      <a:pt x="2199" y="2974"/>
                      <a:pt x="2198" y="2974"/>
                    </a:cubicBezTo>
                    <a:cubicBezTo>
                      <a:pt x="2189" y="2974"/>
                      <a:pt x="2156" y="2929"/>
                      <a:pt x="2156" y="2891"/>
                    </a:cubicBezTo>
                    <a:cubicBezTo>
                      <a:pt x="2156" y="2837"/>
                      <a:pt x="2138" y="2819"/>
                      <a:pt x="2120" y="2819"/>
                    </a:cubicBezTo>
                    <a:cubicBezTo>
                      <a:pt x="2102" y="2828"/>
                      <a:pt x="2093" y="2819"/>
                      <a:pt x="2093" y="2846"/>
                    </a:cubicBezTo>
                    <a:cubicBezTo>
                      <a:pt x="2093" y="2873"/>
                      <a:pt x="2102" y="2873"/>
                      <a:pt x="2093" y="2873"/>
                    </a:cubicBezTo>
                    <a:cubicBezTo>
                      <a:pt x="2058" y="2846"/>
                      <a:pt x="2031" y="2811"/>
                      <a:pt x="2022" y="2775"/>
                    </a:cubicBezTo>
                    <a:cubicBezTo>
                      <a:pt x="2022" y="2819"/>
                      <a:pt x="2022" y="2819"/>
                      <a:pt x="2004" y="2828"/>
                    </a:cubicBezTo>
                    <a:cubicBezTo>
                      <a:pt x="1986" y="2828"/>
                      <a:pt x="1969" y="2846"/>
                      <a:pt x="1969" y="2855"/>
                    </a:cubicBezTo>
                    <a:cubicBezTo>
                      <a:pt x="1969" y="2855"/>
                      <a:pt x="1969" y="2892"/>
                      <a:pt x="1962" y="2892"/>
                    </a:cubicBezTo>
                    <a:cubicBezTo>
                      <a:pt x="1961" y="2892"/>
                      <a:pt x="1960" y="2891"/>
                      <a:pt x="1960" y="2891"/>
                    </a:cubicBezTo>
                    <a:cubicBezTo>
                      <a:pt x="1951" y="2891"/>
                      <a:pt x="1933" y="2855"/>
                      <a:pt x="1924" y="2855"/>
                    </a:cubicBezTo>
                    <a:cubicBezTo>
                      <a:pt x="1924" y="2855"/>
                      <a:pt x="1915" y="2882"/>
                      <a:pt x="1906" y="2882"/>
                    </a:cubicBezTo>
                    <a:lnTo>
                      <a:pt x="1871" y="2891"/>
                    </a:lnTo>
                    <a:cubicBezTo>
                      <a:pt x="1865" y="2884"/>
                      <a:pt x="1862" y="2881"/>
                      <a:pt x="1860" y="2881"/>
                    </a:cubicBezTo>
                    <a:cubicBezTo>
                      <a:pt x="1850" y="2881"/>
                      <a:pt x="1863" y="2931"/>
                      <a:pt x="1871" y="2953"/>
                    </a:cubicBezTo>
                    <a:cubicBezTo>
                      <a:pt x="1879" y="2980"/>
                      <a:pt x="1871" y="2989"/>
                      <a:pt x="1862" y="2989"/>
                    </a:cubicBezTo>
                    <a:cubicBezTo>
                      <a:pt x="1844" y="2926"/>
                      <a:pt x="1844" y="2908"/>
                      <a:pt x="1817" y="2908"/>
                    </a:cubicBezTo>
                    <a:cubicBezTo>
                      <a:pt x="1782" y="2917"/>
                      <a:pt x="1746" y="2926"/>
                      <a:pt x="1710" y="2944"/>
                    </a:cubicBezTo>
                    <a:cubicBezTo>
                      <a:pt x="1710" y="2944"/>
                      <a:pt x="1666" y="2944"/>
                      <a:pt x="1675" y="2971"/>
                    </a:cubicBezTo>
                    <a:cubicBezTo>
                      <a:pt x="1689" y="2993"/>
                      <a:pt x="1680" y="3009"/>
                      <a:pt x="1671" y="3009"/>
                    </a:cubicBezTo>
                    <a:cubicBezTo>
                      <a:pt x="1669" y="3009"/>
                      <a:pt x="1667" y="3008"/>
                      <a:pt x="1666" y="3006"/>
                    </a:cubicBezTo>
                    <a:cubicBezTo>
                      <a:pt x="1648" y="2998"/>
                      <a:pt x="1648" y="2971"/>
                      <a:pt x="1639" y="2962"/>
                    </a:cubicBezTo>
                    <a:lnTo>
                      <a:pt x="1621" y="2962"/>
                    </a:lnTo>
                    <a:cubicBezTo>
                      <a:pt x="1618" y="2962"/>
                      <a:pt x="1611" y="2961"/>
                      <a:pt x="1605" y="2961"/>
                    </a:cubicBezTo>
                    <a:cubicBezTo>
                      <a:pt x="1595" y="2961"/>
                      <a:pt x="1586" y="2964"/>
                      <a:pt x="1586" y="2980"/>
                    </a:cubicBezTo>
                    <a:cubicBezTo>
                      <a:pt x="1577" y="3006"/>
                      <a:pt x="1568" y="2989"/>
                      <a:pt x="1559" y="3006"/>
                    </a:cubicBezTo>
                    <a:cubicBezTo>
                      <a:pt x="1550" y="3015"/>
                      <a:pt x="1550" y="3051"/>
                      <a:pt x="1541" y="3051"/>
                    </a:cubicBezTo>
                    <a:cubicBezTo>
                      <a:pt x="1541" y="3051"/>
                      <a:pt x="1532" y="3024"/>
                      <a:pt x="1532" y="3015"/>
                    </a:cubicBezTo>
                    <a:cubicBezTo>
                      <a:pt x="1523" y="3006"/>
                      <a:pt x="1505" y="2989"/>
                      <a:pt x="1488" y="2989"/>
                    </a:cubicBezTo>
                    <a:cubicBezTo>
                      <a:pt x="1470" y="2989"/>
                      <a:pt x="1452" y="2998"/>
                      <a:pt x="1434" y="3006"/>
                    </a:cubicBezTo>
                    <a:cubicBezTo>
                      <a:pt x="1416" y="3006"/>
                      <a:pt x="1416" y="3033"/>
                      <a:pt x="1416" y="3060"/>
                    </a:cubicBezTo>
                    <a:cubicBezTo>
                      <a:pt x="1399" y="3100"/>
                      <a:pt x="1426" y="3161"/>
                      <a:pt x="1445" y="3161"/>
                    </a:cubicBezTo>
                    <a:cubicBezTo>
                      <a:pt x="1455" y="3161"/>
                      <a:pt x="1464" y="3143"/>
                      <a:pt x="1461" y="3092"/>
                    </a:cubicBezTo>
                    <a:lnTo>
                      <a:pt x="1461" y="3092"/>
                    </a:lnTo>
                    <a:cubicBezTo>
                      <a:pt x="1465" y="3130"/>
                      <a:pt x="1515" y="3124"/>
                      <a:pt x="1523" y="3158"/>
                    </a:cubicBezTo>
                    <a:cubicBezTo>
                      <a:pt x="1529" y="3173"/>
                      <a:pt x="1532" y="3178"/>
                      <a:pt x="1534" y="3178"/>
                    </a:cubicBezTo>
                    <a:cubicBezTo>
                      <a:pt x="1537" y="3178"/>
                      <a:pt x="1535" y="3158"/>
                      <a:pt x="1541" y="3158"/>
                    </a:cubicBezTo>
                    <a:cubicBezTo>
                      <a:pt x="1550" y="3149"/>
                      <a:pt x="1568" y="3149"/>
                      <a:pt x="1577" y="3140"/>
                    </a:cubicBezTo>
                    <a:cubicBezTo>
                      <a:pt x="1621" y="3113"/>
                      <a:pt x="1675" y="3104"/>
                      <a:pt x="1728" y="3104"/>
                    </a:cubicBezTo>
                    <a:cubicBezTo>
                      <a:pt x="1739" y="3104"/>
                      <a:pt x="1763" y="3112"/>
                      <a:pt x="1783" y="3112"/>
                    </a:cubicBezTo>
                    <a:cubicBezTo>
                      <a:pt x="1812" y="3112"/>
                      <a:pt x="1834" y="3097"/>
                      <a:pt x="1808" y="3024"/>
                    </a:cubicBezTo>
                    <a:cubicBezTo>
                      <a:pt x="1808" y="3024"/>
                      <a:pt x="1786" y="2951"/>
                      <a:pt x="1796" y="2951"/>
                    </a:cubicBezTo>
                    <a:cubicBezTo>
                      <a:pt x="1796" y="2951"/>
                      <a:pt x="1798" y="2951"/>
                      <a:pt x="1799" y="2953"/>
                    </a:cubicBezTo>
                    <a:cubicBezTo>
                      <a:pt x="1808" y="2980"/>
                      <a:pt x="1826" y="3006"/>
                      <a:pt x="1835" y="3033"/>
                    </a:cubicBezTo>
                    <a:lnTo>
                      <a:pt x="1897" y="3185"/>
                    </a:lnTo>
                    <a:cubicBezTo>
                      <a:pt x="1897" y="3176"/>
                      <a:pt x="1888" y="3167"/>
                      <a:pt x="1897" y="3158"/>
                    </a:cubicBezTo>
                    <a:cubicBezTo>
                      <a:pt x="1897" y="3149"/>
                      <a:pt x="1906" y="3140"/>
                      <a:pt x="1915" y="3140"/>
                    </a:cubicBezTo>
                    <a:cubicBezTo>
                      <a:pt x="1918" y="3140"/>
                      <a:pt x="1922" y="3139"/>
                      <a:pt x="1926" y="3139"/>
                    </a:cubicBezTo>
                    <a:cubicBezTo>
                      <a:pt x="1935" y="3139"/>
                      <a:pt x="1945" y="3143"/>
                      <a:pt x="1951" y="3167"/>
                    </a:cubicBezTo>
                    <a:cubicBezTo>
                      <a:pt x="1933" y="3096"/>
                      <a:pt x="1969" y="3140"/>
                      <a:pt x="1951" y="3087"/>
                    </a:cubicBezTo>
                    <a:cubicBezTo>
                      <a:pt x="1951" y="3060"/>
                      <a:pt x="1941" y="3014"/>
                      <a:pt x="1950" y="3014"/>
                    </a:cubicBezTo>
                    <a:cubicBezTo>
                      <a:pt x="1954" y="3014"/>
                      <a:pt x="1959" y="3019"/>
                      <a:pt x="1969" y="3033"/>
                    </a:cubicBezTo>
                    <a:cubicBezTo>
                      <a:pt x="1977" y="3060"/>
                      <a:pt x="1986" y="3087"/>
                      <a:pt x="2004" y="3104"/>
                    </a:cubicBezTo>
                    <a:cubicBezTo>
                      <a:pt x="2007" y="3111"/>
                      <a:pt x="2010" y="3114"/>
                      <a:pt x="2013" y="3114"/>
                    </a:cubicBezTo>
                    <a:cubicBezTo>
                      <a:pt x="2018" y="3114"/>
                      <a:pt x="2022" y="3104"/>
                      <a:pt x="2022" y="3087"/>
                    </a:cubicBezTo>
                    <a:cubicBezTo>
                      <a:pt x="2017" y="3071"/>
                      <a:pt x="2018" y="3067"/>
                      <a:pt x="2021" y="3067"/>
                    </a:cubicBezTo>
                    <a:cubicBezTo>
                      <a:pt x="2024" y="3067"/>
                      <a:pt x="2027" y="3069"/>
                      <a:pt x="2031" y="3069"/>
                    </a:cubicBezTo>
                    <a:cubicBezTo>
                      <a:pt x="2032" y="3068"/>
                      <a:pt x="2033" y="3067"/>
                      <a:pt x="2034" y="3067"/>
                    </a:cubicBezTo>
                    <a:cubicBezTo>
                      <a:pt x="2040" y="3067"/>
                      <a:pt x="2041" y="3088"/>
                      <a:pt x="2049" y="3096"/>
                    </a:cubicBezTo>
                    <a:cubicBezTo>
                      <a:pt x="2054" y="3106"/>
                      <a:pt x="2058" y="3110"/>
                      <a:pt x="2061" y="3110"/>
                    </a:cubicBezTo>
                    <a:cubicBezTo>
                      <a:pt x="2071" y="3110"/>
                      <a:pt x="2073" y="3067"/>
                      <a:pt x="2088" y="3067"/>
                    </a:cubicBezTo>
                    <a:cubicBezTo>
                      <a:pt x="2091" y="3067"/>
                      <a:pt x="2096" y="3070"/>
                      <a:pt x="2102" y="3078"/>
                    </a:cubicBezTo>
                    <a:cubicBezTo>
                      <a:pt x="2110" y="3078"/>
                      <a:pt x="2104" y="3004"/>
                      <a:pt x="2109" y="3004"/>
                    </a:cubicBezTo>
                    <a:cubicBezTo>
                      <a:pt x="2110" y="3004"/>
                      <a:pt x="2110" y="3005"/>
                      <a:pt x="2111" y="3006"/>
                    </a:cubicBezTo>
                    <a:cubicBezTo>
                      <a:pt x="2127" y="3015"/>
                      <a:pt x="2136" y="3052"/>
                      <a:pt x="2138" y="3052"/>
                    </a:cubicBezTo>
                    <a:cubicBezTo>
                      <a:pt x="2138" y="3052"/>
                      <a:pt x="2138" y="3052"/>
                      <a:pt x="2138" y="3051"/>
                    </a:cubicBezTo>
                    <a:cubicBezTo>
                      <a:pt x="2147" y="3042"/>
                      <a:pt x="2129" y="3006"/>
                      <a:pt x="2129" y="2989"/>
                    </a:cubicBezTo>
                    <a:lnTo>
                      <a:pt x="2129" y="2989"/>
                    </a:lnTo>
                    <a:lnTo>
                      <a:pt x="2173" y="3078"/>
                    </a:lnTo>
                    <a:cubicBezTo>
                      <a:pt x="2166" y="3041"/>
                      <a:pt x="2171" y="3011"/>
                      <a:pt x="2187" y="3011"/>
                    </a:cubicBezTo>
                    <a:cubicBezTo>
                      <a:pt x="2191" y="3011"/>
                      <a:pt x="2195" y="3012"/>
                      <a:pt x="2200" y="3015"/>
                    </a:cubicBezTo>
                    <a:cubicBezTo>
                      <a:pt x="2217" y="3032"/>
                      <a:pt x="2223" y="3039"/>
                      <a:pt x="2228" y="3039"/>
                    </a:cubicBezTo>
                    <a:cubicBezTo>
                      <a:pt x="2230" y="3039"/>
                      <a:pt x="2233" y="3036"/>
                      <a:pt x="2236" y="3033"/>
                    </a:cubicBezTo>
                    <a:cubicBezTo>
                      <a:pt x="2245" y="3024"/>
                      <a:pt x="2245" y="3006"/>
                      <a:pt x="2236" y="3006"/>
                    </a:cubicBezTo>
                    <a:lnTo>
                      <a:pt x="2254" y="3006"/>
                    </a:lnTo>
                    <a:cubicBezTo>
                      <a:pt x="2271" y="3006"/>
                      <a:pt x="2254" y="3006"/>
                      <a:pt x="2254" y="2980"/>
                    </a:cubicBezTo>
                    <a:cubicBezTo>
                      <a:pt x="2254" y="2974"/>
                      <a:pt x="2256" y="2971"/>
                      <a:pt x="2260" y="2971"/>
                    </a:cubicBezTo>
                    <a:cubicBezTo>
                      <a:pt x="2272" y="2971"/>
                      <a:pt x="2300" y="2998"/>
                      <a:pt x="2307" y="2998"/>
                    </a:cubicBezTo>
                    <a:cubicBezTo>
                      <a:pt x="2307" y="2998"/>
                      <a:pt x="2311" y="2999"/>
                      <a:pt x="2317" y="2999"/>
                    </a:cubicBezTo>
                    <a:cubicBezTo>
                      <a:pt x="2326" y="2999"/>
                      <a:pt x="2337" y="2996"/>
                      <a:pt x="2343" y="2980"/>
                    </a:cubicBezTo>
                    <a:cubicBezTo>
                      <a:pt x="2343" y="2967"/>
                      <a:pt x="2329" y="2936"/>
                      <a:pt x="2334" y="2936"/>
                    </a:cubicBezTo>
                    <a:cubicBezTo>
                      <a:pt x="2336" y="2936"/>
                      <a:pt x="2342" y="2941"/>
                      <a:pt x="2352" y="2953"/>
                    </a:cubicBezTo>
                    <a:cubicBezTo>
                      <a:pt x="2369" y="2980"/>
                      <a:pt x="2381" y="2993"/>
                      <a:pt x="2384" y="2993"/>
                    </a:cubicBezTo>
                    <a:cubicBezTo>
                      <a:pt x="2387" y="2993"/>
                      <a:pt x="2383" y="2980"/>
                      <a:pt x="2369" y="2953"/>
                    </a:cubicBezTo>
                    <a:cubicBezTo>
                      <a:pt x="2352" y="2919"/>
                      <a:pt x="2357" y="2899"/>
                      <a:pt x="2368" y="2899"/>
                    </a:cubicBezTo>
                    <a:cubicBezTo>
                      <a:pt x="2373" y="2899"/>
                      <a:pt x="2381" y="2905"/>
                      <a:pt x="2387" y="2917"/>
                    </a:cubicBezTo>
                    <a:cubicBezTo>
                      <a:pt x="2407" y="2937"/>
                      <a:pt x="2412" y="2962"/>
                      <a:pt x="2421" y="2962"/>
                    </a:cubicBezTo>
                    <a:cubicBezTo>
                      <a:pt x="2424" y="2962"/>
                      <a:pt x="2427" y="2960"/>
                      <a:pt x="2432" y="2953"/>
                    </a:cubicBezTo>
                    <a:cubicBezTo>
                      <a:pt x="2432" y="2953"/>
                      <a:pt x="2440" y="2881"/>
                      <a:pt x="2441" y="2881"/>
                    </a:cubicBezTo>
                    <a:cubicBezTo>
                      <a:pt x="2441" y="2881"/>
                      <a:pt x="2441" y="2881"/>
                      <a:pt x="2441" y="2882"/>
                    </a:cubicBezTo>
                    <a:cubicBezTo>
                      <a:pt x="2450" y="2900"/>
                      <a:pt x="2441" y="2935"/>
                      <a:pt x="2450" y="2953"/>
                    </a:cubicBezTo>
                    <a:cubicBezTo>
                      <a:pt x="2450" y="2954"/>
                      <a:pt x="2451" y="2954"/>
                      <a:pt x="2452" y="2954"/>
                    </a:cubicBezTo>
                    <a:cubicBezTo>
                      <a:pt x="2460" y="2954"/>
                      <a:pt x="2468" y="2908"/>
                      <a:pt x="2476" y="2900"/>
                    </a:cubicBezTo>
                    <a:cubicBezTo>
                      <a:pt x="2476" y="2896"/>
                      <a:pt x="2479" y="2894"/>
                      <a:pt x="2484" y="2894"/>
                    </a:cubicBezTo>
                    <a:cubicBezTo>
                      <a:pt x="2491" y="2894"/>
                      <a:pt x="2501" y="2898"/>
                      <a:pt x="2512" y="2908"/>
                    </a:cubicBezTo>
                    <a:cubicBezTo>
                      <a:pt x="2530" y="2926"/>
                      <a:pt x="2539" y="2935"/>
                      <a:pt x="2548" y="2935"/>
                    </a:cubicBezTo>
                    <a:cubicBezTo>
                      <a:pt x="2565" y="2935"/>
                      <a:pt x="2574" y="2926"/>
                      <a:pt x="2583" y="2917"/>
                    </a:cubicBezTo>
                    <a:cubicBezTo>
                      <a:pt x="2590" y="2904"/>
                      <a:pt x="2591" y="2877"/>
                      <a:pt x="2599" y="2877"/>
                    </a:cubicBezTo>
                    <a:cubicBezTo>
                      <a:pt x="2602" y="2877"/>
                      <a:pt x="2605" y="2881"/>
                      <a:pt x="2610" y="2891"/>
                    </a:cubicBezTo>
                    <a:cubicBezTo>
                      <a:pt x="2616" y="2914"/>
                      <a:pt x="2630" y="2926"/>
                      <a:pt x="2641" y="2926"/>
                    </a:cubicBezTo>
                    <a:cubicBezTo>
                      <a:pt x="2646" y="2926"/>
                      <a:pt x="2651" y="2923"/>
                      <a:pt x="2654" y="2917"/>
                    </a:cubicBezTo>
                    <a:cubicBezTo>
                      <a:pt x="2659" y="2913"/>
                      <a:pt x="2659" y="2900"/>
                      <a:pt x="2656" y="2887"/>
                    </a:cubicBezTo>
                    <a:lnTo>
                      <a:pt x="2656" y="2887"/>
                    </a:lnTo>
                    <a:cubicBezTo>
                      <a:pt x="2662" y="2899"/>
                      <a:pt x="2669" y="2903"/>
                      <a:pt x="2676" y="2903"/>
                    </a:cubicBezTo>
                    <a:cubicBezTo>
                      <a:pt x="2690" y="2903"/>
                      <a:pt x="2703" y="2884"/>
                      <a:pt x="2708" y="2864"/>
                    </a:cubicBezTo>
                    <a:cubicBezTo>
                      <a:pt x="2708" y="2851"/>
                      <a:pt x="2710" y="2844"/>
                      <a:pt x="2715" y="2844"/>
                    </a:cubicBezTo>
                    <a:cubicBezTo>
                      <a:pt x="2719" y="2844"/>
                      <a:pt x="2726" y="2851"/>
                      <a:pt x="2735" y="2864"/>
                    </a:cubicBezTo>
                    <a:cubicBezTo>
                      <a:pt x="2743" y="2891"/>
                      <a:pt x="2735" y="2891"/>
                      <a:pt x="2743" y="2908"/>
                    </a:cubicBezTo>
                    <a:cubicBezTo>
                      <a:pt x="2746" y="2913"/>
                      <a:pt x="2747" y="2914"/>
                      <a:pt x="2748" y="2914"/>
                    </a:cubicBezTo>
                    <a:cubicBezTo>
                      <a:pt x="2752" y="2914"/>
                      <a:pt x="2752" y="2897"/>
                      <a:pt x="2752" y="2891"/>
                    </a:cubicBezTo>
                    <a:cubicBezTo>
                      <a:pt x="2758" y="2886"/>
                      <a:pt x="2766" y="2880"/>
                      <a:pt x="2773" y="2880"/>
                    </a:cubicBezTo>
                    <a:cubicBezTo>
                      <a:pt x="2779" y="2880"/>
                      <a:pt x="2784" y="2883"/>
                      <a:pt x="2788" y="2891"/>
                    </a:cubicBezTo>
                    <a:cubicBezTo>
                      <a:pt x="2792" y="2901"/>
                      <a:pt x="2795" y="2905"/>
                      <a:pt x="2798" y="2905"/>
                    </a:cubicBezTo>
                    <a:cubicBezTo>
                      <a:pt x="2806" y="2905"/>
                      <a:pt x="2806" y="2862"/>
                      <a:pt x="2806" y="2855"/>
                    </a:cubicBezTo>
                    <a:cubicBezTo>
                      <a:pt x="2815" y="2855"/>
                      <a:pt x="2850" y="2855"/>
                      <a:pt x="2859" y="2837"/>
                    </a:cubicBezTo>
                    <a:cubicBezTo>
                      <a:pt x="2859" y="2811"/>
                      <a:pt x="2886" y="2811"/>
                      <a:pt x="2895" y="2811"/>
                    </a:cubicBezTo>
                    <a:cubicBezTo>
                      <a:pt x="2905" y="2816"/>
                      <a:pt x="2921" y="2827"/>
                      <a:pt x="2935" y="2827"/>
                    </a:cubicBezTo>
                    <a:cubicBezTo>
                      <a:pt x="2945" y="2827"/>
                      <a:pt x="2953" y="2821"/>
                      <a:pt x="2957" y="2802"/>
                    </a:cubicBezTo>
                    <a:cubicBezTo>
                      <a:pt x="2957" y="2801"/>
                      <a:pt x="2957" y="2800"/>
                      <a:pt x="2958" y="2800"/>
                    </a:cubicBezTo>
                    <a:cubicBezTo>
                      <a:pt x="2960" y="2800"/>
                      <a:pt x="2976" y="2837"/>
                      <a:pt x="2984" y="2837"/>
                    </a:cubicBezTo>
                    <a:cubicBezTo>
                      <a:pt x="2984" y="2839"/>
                      <a:pt x="2984" y="2839"/>
                      <a:pt x="2984" y="2839"/>
                    </a:cubicBezTo>
                    <a:cubicBezTo>
                      <a:pt x="2987" y="2839"/>
                      <a:pt x="2994" y="2819"/>
                      <a:pt x="3002" y="2819"/>
                    </a:cubicBezTo>
                    <a:cubicBezTo>
                      <a:pt x="3011" y="2819"/>
                      <a:pt x="3029" y="2819"/>
                      <a:pt x="3037" y="2811"/>
                    </a:cubicBezTo>
                    <a:cubicBezTo>
                      <a:pt x="3044" y="2804"/>
                      <a:pt x="3041" y="2787"/>
                      <a:pt x="3046" y="2787"/>
                    </a:cubicBezTo>
                    <a:cubicBezTo>
                      <a:pt x="3048" y="2787"/>
                      <a:pt x="3051" y="2788"/>
                      <a:pt x="3055" y="2793"/>
                    </a:cubicBezTo>
                    <a:cubicBezTo>
                      <a:pt x="3069" y="2807"/>
                      <a:pt x="3085" y="2823"/>
                      <a:pt x="3095" y="2823"/>
                    </a:cubicBezTo>
                    <a:cubicBezTo>
                      <a:pt x="3105" y="2823"/>
                      <a:pt x="3108" y="2809"/>
                      <a:pt x="3100" y="2766"/>
                    </a:cubicBezTo>
                    <a:lnTo>
                      <a:pt x="3100" y="2766"/>
                    </a:lnTo>
                    <a:cubicBezTo>
                      <a:pt x="3108" y="2805"/>
                      <a:pt x="3125" y="2818"/>
                      <a:pt x="3144" y="2818"/>
                    </a:cubicBezTo>
                    <a:cubicBezTo>
                      <a:pt x="3168" y="2818"/>
                      <a:pt x="3193" y="2795"/>
                      <a:pt x="3198" y="2775"/>
                    </a:cubicBezTo>
                    <a:cubicBezTo>
                      <a:pt x="3199" y="2771"/>
                      <a:pt x="3200" y="2769"/>
                      <a:pt x="3202" y="2769"/>
                    </a:cubicBezTo>
                    <a:cubicBezTo>
                      <a:pt x="3212" y="2769"/>
                      <a:pt x="3234" y="2830"/>
                      <a:pt x="3245" y="2830"/>
                    </a:cubicBezTo>
                    <a:cubicBezTo>
                      <a:pt x="3249" y="2830"/>
                      <a:pt x="3251" y="2822"/>
                      <a:pt x="3251" y="2802"/>
                    </a:cubicBezTo>
                    <a:cubicBezTo>
                      <a:pt x="3251" y="2770"/>
                      <a:pt x="3251" y="2739"/>
                      <a:pt x="3257" y="2739"/>
                    </a:cubicBezTo>
                    <a:cubicBezTo>
                      <a:pt x="3260" y="2739"/>
                      <a:pt x="3264" y="2744"/>
                      <a:pt x="3269" y="2757"/>
                    </a:cubicBezTo>
                    <a:cubicBezTo>
                      <a:pt x="3269" y="2757"/>
                      <a:pt x="3295" y="2751"/>
                      <a:pt x="3303" y="2743"/>
                    </a:cubicBezTo>
                    <a:lnTo>
                      <a:pt x="3303" y="2743"/>
                    </a:lnTo>
                    <a:cubicBezTo>
                      <a:pt x="3301" y="2752"/>
                      <a:pt x="3299" y="2769"/>
                      <a:pt x="3305" y="2775"/>
                    </a:cubicBezTo>
                    <a:cubicBezTo>
                      <a:pt x="3308" y="2778"/>
                      <a:pt x="3311" y="2779"/>
                      <a:pt x="3314" y="2779"/>
                    </a:cubicBezTo>
                    <a:cubicBezTo>
                      <a:pt x="3319" y="2779"/>
                      <a:pt x="3325" y="2775"/>
                      <a:pt x="3331" y="2775"/>
                    </a:cubicBezTo>
                    <a:cubicBezTo>
                      <a:pt x="3331" y="2775"/>
                      <a:pt x="3360" y="2803"/>
                      <a:pt x="3378" y="2803"/>
                    </a:cubicBezTo>
                    <a:cubicBezTo>
                      <a:pt x="3381" y="2803"/>
                      <a:pt x="3383" y="2803"/>
                      <a:pt x="3385" y="2802"/>
                    </a:cubicBezTo>
                    <a:cubicBezTo>
                      <a:pt x="3358" y="2757"/>
                      <a:pt x="3349" y="2704"/>
                      <a:pt x="3358" y="2650"/>
                    </a:cubicBezTo>
                    <a:cubicBezTo>
                      <a:pt x="3376" y="2650"/>
                      <a:pt x="3367" y="2713"/>
                      <a:pt x="3376" y="2730"/>
                    </a:cubicBezTo>
                    <a:cubicBezTo>
                      <a:pt x="3376" y="2739"/>
                      <a:pt x="3380" y="2741"/>
                      <a:pt x="3386" y="2741"/>
                    </a:cubicBezTo>
                    <a:cubicBezTo>
                      <a:pt x="3391" y="2741"/>
                      <a:pt x="3398" y="2739"/>
                      <a:pt x="3403" y="2739"/>
                    </a:cubicBezTo>
                    <a:cubicBezTo>
                      <a:pt x="3411" y="2747"/>
                      <a:pt x="3426" y="2785"/>
                      <a:pt x="3429" y="2785"/>
                    </a:cubicBezTo>
                    <a:cubicBezTo>
                      <a:pt x="3429" y="2785"/>
                      <a:pt x="3429" y="2785"/>
                      <a:pt x="3429" y="2784"/>
                    </a:cubicBezTo>
                    <a:cubicBezTo>
                      <a:pt x="3429" y="2768"/>
                      <a:pt x="3429" y="2746"/>
                      <a:pt x="3441" y="2746"/>
                    </a:cubicBezTo>
                    <a:cubicBezTo>
                      <a:pt x="3443" y="2746"/>
                      <a:pt x="3445" y="2747"/>
                      <a:pt x="3447" y="2748"/>
                    </a:cubicBezTo>
                    <a:cubicBezTo>
                      <a:pt x="3456" y="2757"/>
                      <a:pt x="3474" y="2793"/>
                      <a:pt x="3492" y="2793"/>
                    </a:cubicBezTo>
                    <a:cubicBezTo>
                      <a:pt x="3474" y="2757"/>
                      <a:pt x="3554" y="2757"/>
                      <a:pt x="3554" y="2748"/>
                    </a:cubicBezTo>
                    <a:cubicBezTo>
                      <a:pt x="3563" y="2739"/>
                      <a:pt x="3545" y="2695"/>
                      <a:pt x="3554" y="2677"/>
                    </a:cubicBezTo>
                    <a:cubicBezTo>
                      <a:pt x="3555" y="2673"/>
                      <a:pt x="3557" y="2672"/>
                      <a:pt x="3558" y="2672"/>
                    </a:cubicBezTo>
                    <a:cubicBezTo>
                      <a:pt x="3565" y="2672"/>
                      <a:pt x="3572" y="2733"/>
                      <a:pt x="3572" y="2748"/>
                    </a:cubicBezTo>
                    <a:cubicBezTo>
                      <a:pt x="3572" y="2739"/>
                      <a:pt x="3572" y="2721"/>
                      <a:pt x="3572" y="2713"/>
                    </a:cubicBezTo>
                    <a:lnTo>
                      <a:pt x="3572" y="2686"/>
                    </a:lnTo>
                    <a:cubicBezTo>
                      <a:pt x="3572" y="2704"/>
                      <a:pt x="3572" y="2706"/>
                      <a:pt x="3573" y="2706"/>
                    </a:cubicBezTo>
                    <a:cubicBezTo>
                      <a:pt x="3573" y="2706"/>
                      <a:pt x="3574" y="2706"/>
                      <a:pt x="3574" y="2706"/>
                    </a:cubicBezTo>
                    <a:cubicBezTo>
                      <a:pt x="3576" y="2706"/>
                      <a:pt x="3578" y="2707"/>
                      <a:pt x="3581" y="2713"/>
                    </a:cubicBezTo>
                    <a:cubicBezTo>
                      <a:pt x="3590" y="2721"/>
                      <a:pt x="3590" y="2766"/>
                      <a:pt x="3599" y="2775"/>
                    </a:cubicBezTo>
                    <a:cubicBezTo>
                      <a:pt x="3599" y="2775"/>
                      <a:pt x="3599" y="2776"/>
                      <a:pt x="3600" y="2776"/>
                    </a:cubicBezTo>
                    <a:cubicBezTo>
                      <a:pt x="3607" y="2776"/>
                      <a:pt x="3608" y="2703"/>
                      <a:pt x="3623" y="2703"/>
                    </a:cubicBezTo>
                    <a:cubicBezTo>
                      <a:pt x="3624" y="2703"/>
                      <a:pt x="3624" y="2703"/>
                      <a:pt x="3625" y="2704"/>
                    </a:cubicBezTo>
                    <a:cubicBezTo>
                      <a:pt x="3636" y="2709"/>
                      <a:pt x="3647" y="2735"/>
                      <a:pt x="3652" y="2748"/>
                    </a:cubicBezTo>
                    <a:lnTo>
                      <a:pt x="3652" y="2748"/>
                    </a:lnTo>
                    <a:cubicBezTo>
                      <a:pt x="3652" y="2713"/>
                      <a:pt x="3643" y="2712"/>
                      <a:pt x="3652" y="2695"/>
                    </a:cubicBezTo>
                    <a:cubicBezTo>
                      <a:pt x="3658" y="2689"/>
                      <a:pt x="3661" y="2687"/>
                      <a:pt x="3663" y="2687"/>
                    </a:cubicBezTo>
                    <a:cubicBezTo>
                      <a:pt x="3666" y="2687"/>
                      <a:pt x="3664" y="2695"/>
                      <a:pt x="3670" y="2695"/>
                    </a:cubicBezTo>
                    <a:cubicBezTo>
                      <a:pt x="3670" y="2704"/>
                      <a:pt x="3679" y="2775"/>
                      <a:pt x="3688" y="2775"/>
                    </a:cubicBezTo>
                    <a:cubicBezTo>
                      <a:pt x="3692" y="2779"/>
                      <a:pt x="3699" y="2782"/>
                      <a:pt x="3705" y="2782"/>
                    </a:cubicBezTo>
                    <a:cubicBezTo>
                      <a:pt x="3712" y="2782"/>
                      <a:pt x="3719" y="2779"/>
                      <a:pt x="3723" y="2775"/>
                    </a:cubicBezTo>
                    <a:cubicBezTo>
                      <a:pt x="3723" y="2766"/>
                      <a:pt x="3723" y="2757"/>
                      <a:pt x="3723" y="2748"/>
                    </a:cubicBezTo>
                    <a:cubicBezTo>
                      <a:pt x="3741" y="2748"/>
                      <a:pt x="3759" y="2748"/>
                      <a:pt x="3777" y="2739"/>
                    </a:cubicBezTo>
                    <a:cubicBezTo>
                      <a:pt x="3795" y="2721"/>
                      <a:pt x="3795" y="2695"/>
                      <a:pt x="3768" y="2686"/>
                    </a:cubicBezTo>
                    <a:cubicBezTo>
                      <a:pt x="3773" y="2683"/>
                      <a:pt x="3778" y="2682"/>
                      <a:pt x="3784" y="2682"/>
                    </a:cubicBezTo>
                    <a:cubicBezTo>
                      <a:pt x="3799" y="2682"/>
                      <a:pt x="3815" y="2691"/>
                      <a:pt x="3821" y="2704"/>
                    </a:cubicBezTo>
                    <a:cubicBezTo>
                      <a:pt x="3834" y="2722"/>
                      <a:pt x="3851" y="2745"/>
                      <a:pt x="3863" y="2745"/>
                    </a:cubicBezTo>
                    <a:cubicBezTo>
                      <a:pt x="3868" y="2745"/>
                      <a:pt x="3872" y="2741"/>
                      <a:pt x="3875" y="2730"/>
                    </a:cubicBezTo>
                    <a:cubicBezTo>
                      <a:pt x="3884" y="2704"/>
                      <a:pt x="3875" y="2695"/>
                      <a:pt x="3893" y="2686"/>
                    </a:cubicBezTo>
                    <a:cubicBezTo>
                      <a:pt x="3895" y="2683"/>
                      <a:pt x="3898" y="2682"/>
                      <a:pt x="3901" y="2682"/>
                    </a:cubicBezTo>
                    <a:cubicBezTo>
                      <a:pt x="3906" y="2682"/>
                      <a:pt x="3910" y="2686"/>
                      <a:pt x="3910" y="2686"/>
                    </a:cubicBezTo>
                    <a:cubicBezTo>
                      <a:pt x="3910" y="2677"/>
                      <a:pt x="3910" y="2668"/>
                      <a:pt x="3910" y="2659"/>
                    </a:cubicBezTo>
                    <a:cubicBezTo>
                      <a:pt x="3919" y="2641"/>
                      <a:pt x="3946" y="2650"/>
                      <a:pt x="3955" y="2632"/>
                    </a:cubicBezTo>
                    <a:cubicBezTo>
                      <a:pt x="3961" y="2620"/>
                      <a:pt x="3967" y="2603"/>
                      <a:pt x="3976" y="2603"/>
                    </a:cubicBezTo>
                    <a:cubicBezTo>
                      <a:pt x="3980" y="2603"/>
                      <a:pt x="3985" y="2606"/>
                      <a:pt x="3990" y="2615"/>
                    </a:cubicBezTo>
                    <a:cubicBezTo>
                      <a:pt x="3999" y="2626"/>
                      <a:pt x="4006" y="2630"/>
                      <a:pt x="4013" y="2630"/>
                    </a:cubicBezTo>
                    <a:cubicBezTo>
                      <a:pt x="4027" y="2630"/>
                      <a:pt x="4035" y="2609"/>
                      <a:pt x="4035" y="2597"/>
                    </a:cubicBezTo>
                    <a:cubicBezTo>
                      <a:pt x="4026" y="2579"/>
                      <a:pt x="4017" y="2570"/>
                      <a:pt x="3999" y="2561"/>
                    </a:cubicBezTo>
                    <a:lnTo>
                      <a:pt x="4035" y="2561"/>
                    </a:lnTo>
                    <a:cubicBezTo>
                      <a:pt x="4044" y="2570"/>
                      <a:pt x="4062" y="2588"/>
                      <a:pt x="4071" y="2597"/>
                    </a:cubicBezTo>
                    <a:cubicBezTo>
                      <a:pt x="4086" y="2597"/>
                      <a:pt x="4081" y="2569"/>
                      <a:pt x="4099" y="2569"/>
                    </a:cubicBezTo>
                    <a:cubicBezTo>
                      <a:pt x="4101" y="2569"/>
                      <a:pt x="4103" y="2569"/>
                      <a:pt x="4106" y="2570"/>
                    </a:cubicBezTo>
                    <a:cubicBezTo>
                      <a:pt x="4125" y="2576"/>
                      <a:pt x="4153" y="2609"/>
                      <a:pt x="4158" y="2609"/>
                    </a:cubicBezTo>
                    <a:cubicBezTo>
                      <a:pt x="4160" y="2609"/>
                      <a:pt x="4159" y="2604"/>
                      <a:pt x="4151" y="2588"/>
                    </a:cubicBezTo>
                    <a:cubicBezTo>
                      <a:pt x="4144" y="2559"/>
                      <a:pt x="4125" y="2518"/>
                      <a:pt x="4137" y="2518"/>
                    </a:cubicBezTo>
                    <a:cubicBezTo>
                      <a:pt x="4140" y="2518"/>
                      <a:pt x="4144" y="2520"/>
                      <a:pt x="4151" y="2525"/>
                    </a:cubicBezTo>
                    <a:cubicBezTo>
                      <a:pt x="4186" y="2552"/>
                      <a:pt x="4186" y="2561"/>
                      <a:pt x="4204" y="2561"/>
                    </a:cubicBezTo>
                    <a:cubicBezTo>
                      <a:pt x="4222" y="2561"/>
                      <a:pt x="4249" y="2552"/>
                      <a:pt x="4240" y="2534"/>
                    </a:cubicBezTo>
                    <a:cubicBezTo>
                      <a:pt x="4231" y="2517"/>
                      <a:pt x="4186" y="2472"/>
                      <a:pt x="4204" y="2463"/>
                    </a:cubicBezTo>
                    <a:cubicBezTo>
                      <a:pt x="4231" y="2463"/>
                      <a:pt x="4240" y="2508"/>
                      <a:pt x="4258" y="2525"/>
                    </a:cubicBezTo>
                    <a:lnTo>
                      <a:pt x="4240" y="2463"/>
                    </a:lnTo>
                    <a:cubicBezTo>
                      <a:pt x="4240" y="2451"/>
                      <a:pt x="4240" y="2446"/>
                      <a:pt x="4242" y="2446"/>
                    </a:cubicBezTo>
                    <a:cubicBezTo>
                      <a:pt x="4244" y="2446"/>
                      <a:pt x="4248" y="2453"/>
                      <a:pt x="4258" y="2463"/>
                    </a:cubicBezTo>
                    <a:cubicBezTo>
                      <a:pt x="4267" y="2473"/>
                      <a:pt x="4288" y="2480"/>
                      <a:pt x="4304" y="2480"/>
                    </a:cubicBezTo>
                    <a:cubicBezTo>
                      <a:pt x="4318" y="2480"/>
                      <a:pt x="4329" y="2475"/>
                      <a:pt x="4329" y="2463"/>
                    </a:cubicBezTo>
                    <a:cubicBezTo>
                      <a:pt x="4329" y="2436"/>
                      <a:pt x="4258" y="2374"/>
                      <a:pt x="4267" y="2365"/>
                    </a:cubicBezTo>
                    <a:lnTo>
                      <a:pt x="4267" y="2365"/>
                    </a:lnTo>
                    <a:cubicBezTo>
                      <a:pt x="4267" y="2365"/>
                      <a:pt x="4293" y="2383"/>
                      <a:pt x="4311" y="2392"/>
                    </a:cubicBezTo>
                    <a:cubicBezTo>
                      <a:pt x="4320" y="2401"/>
                      <a:pt x="4338" y="2401"/>
                      <a:pt x="4347" y="2401"/>
                    </a:cubicBezTo>
                    <a:cubicBezTo>
                      <a:pt x="4360" y="2401"/>
                      <a:pt x="4404" y="2416"/>
                      <a:pt x="4424" y="2416"/>
                    </a:cubicBezTo>
                    <a:cubicBezTo>
                      <a:pt x="4431" y="2416"/>
                      <a:pt x="4436" y="2414"/>
                      <a:pt x="4436" y="2410"/>
                    </a:cubicBezTo>
                    <a:cubicBezTo>
                      <a:pt x="4436" y="2395"/>
                      <a:pt x="4411" y="2361"/>
                      <a:pt x="4413" y="2361"/>
                    </a:cubicBezTo>
                    <a:lnTo>
                      <a:pt x="4413" y="2361"/>
                    </a:lnTo>
                    <a:cubicBezTo>
                      <a:pt x="4414" y="2361"/>
                      <a:pt x="4415" y="2362"/>
                      <a:pt x="4418" y="2365"/>
                    </a:cubicBezTo>
                    <a:cubicBezTo>
                      <a:pt x="4431" y="2371"/>
                      <a:pt x="4439" y="2378"/>
                      <a:pt x="4446" y="2378"/>
                    </a:cubicBezTo>
                    <a:cubicBezTo>
                      <a:pt x="4448" y="2378"/>
                      <a:pt x="4451" y="2377"/>
                      <a:pt x="4454" y="2374"/>
                    </a:cubicBezTo>
                    <a:cubicBezTo>
                      <a:pt x="4463" y="2374"/>
                      <a:pt x="4427" y="2294"/>
                      <a:pt x="4436" y="2276"/>
                    </a:cubicBezTo>
                    <a:cubicBezTo>
                      <a:pt x="4437" y="2274"/>
                      <a:pt x="4440" y="2272"/>
                      <a:pt x="4444" y="2272"/>
                    </a:cubicBezTo>
                    <a:cubicBezTo>
                      <a:pt x="4465" y="2272"/>
                      <a:pt x="4517" y="2304"/>
                      <a:pt x="4537" y="2304"/>
                    </a:cubicBezTo>
                    <a:cubicBezTo>
                      <a:pt x="4540" y="2304"/>
                      <a:pt x="4541" y="2304"/>
                      <a:pt x="4543" y="2303"/>
                    </a:cubicBezTo>
                    <a:cubicBezTo>
                      <a:pt x="4547" y="2295"/>
                      <a:pt x="4540" y="2289"/>
                      <a:pt x="4532" y="2285"/>
                    </a:cubicBezTo>
                    <a:lnTo>
                      <a:pt x="4532" y="2285"/>
                    </a:lnTo>
                    <a:cubicBezTo>
                      <a:pt x="4538" y="2286"/>
                      <a:pt x="4543" y="2287"/>
                      <a:pt x="4547" y="2287"/>
                    </a:cubicBezTo>
                    <a:cubicBezTo>
                      <a:pt x="4550" y="2287"/>
                      <a:pt x="4552" y="2287"/>
                      <a:pt x="4552" y="2285"/>
                    </a:cubicBezTo>
                    <a:cubicBezTo>
                      <a:pt x="4561" y="2267"/>
                      <a:pt x="4552" y="2249"/>
                      <a:pt x="4569" y="2232"/>
                    </a:cubicBezTo>
                    <a:lnTo>
                      <a:pt x="4569" y="2232"/>
                    </a:lnTo>
                    <a:cubicBezTo>
                      <a:pt x="4568" y="2233"/>
                      <a:pt x="4567" y="2234"/>
                      <a:pt x="4566" y="2234"/>
                    </a:cubicBezTo>
                    <a:cubicBezTo>
                      <a:pt x="4564" y="2234"/>
                      <a:pt x="4569" y="2219"/>
                      <a:pt x="4569" y="2205"/>
                    </a:cubicBezTo>
                    <a:cubicBezTo>
                      <a:pt x="4569" y="2196"/>
                      <a:pt x="4569" y="2187"/>
                      <a:pt x="4587" y="2187"/>
                    </a:cubicBezTo>
                    <a:cubicBezTo>
                      <a:pt x="4605" y="2187"/>
                      <a:pt x="4614" y="2160"/>
                      <a:pt x="4614" y="2142"/>
                    </a:cubicBezTo>
                    <a:cubicBezTo>
                      <a:pt x="4614" y="2135"/>
                      <a:pt x="4581" y="2094"/>
                      <a:pt x="4589" y="2094"/>
                    </a:cubicBezTo>
                    <a:cubicBezTo>
                      <a:pt x="4590" y="2094"/>
                      <a:pt x="4592" y="2095"/>
                      <a:pt x="4596" y="2098"/>
                    </a:cubicBezTo>
                    <a:cubicBezTo>
                      <a:pt x="4623" y="2114"/>
                      <a:pt x="4651" y="2131"/>
                      <a:pt x="4662" y="2131"/>
                    </a:cubicBezTo>
                    <a:cubicBezTo>
                      <a:pt x="4669" y="2131"/>
                      <a:pt x="4669" y="2124"/>
                      <a:pt x="4659" y="2107"/>
                    </a:cubicBezTo>
                    <a:cubicBezTo>
                      <a:pt x="4651" y="2091"/>
                      <a:pt x="4634" y="2072"/>
                      <a:pt x="4623" y="2055"/>
                    </a:cubicBezTo>
                    <a:lnTo>
                      <a:pt x="4623" y="2055"/>
                    </a:lnTo>
                    <a:cubicBezTo>
                      <a:pt x="4631" y="2064"/>
                      <a:pt x="4641" y="2071"/>
                      <a:pt x="4650" y="2071"/>
                    </a:cubicBezTo>
                    <a:cubicBezTo>
                      <a:pt x="4651" y="2072"/>
                      <a:pt x="4652" y="2073"/>
                      <a:pt x="4653" y="2073"/>
                    </a:cubicBezTo>
                    <a:cubicBezTo>
                      <a:pt x="4660" y="2073"/>
                      <a:pt x="4662" y="2052"/>
                      <a:pt x="4632" y="2045"/>
                    </a:cubicBezTo>
                    <a:lnTo>
                      <a:pt x="4632" y="2036"/>
                    </a:lnTo>
                    <a:lnTo>
                      <a:pt x="4612" y="2036"/>
                    </a:lnTo>
                    <a:cubicBezTo>
                      <a:pt x="4608" y="2025"/>
                      <a:pt x="4612" y="2018"/>
                      <a:pt x="4632" y="2018"/>
                    </a:cubicBezTo>
                    <a:cubicBezTo>
                      <a:pt x="4650" y="2018"/>
                      <a:pt x="4671" y="2026"/>
                      <a:pt x="4689" y="2026"/>
                    </a:cubicBezTo>
                    <a:cubicBezTo>
                      <a:pt x="4698" y="2026"/>
                      <a:pt x="4706" y="2024"/>
                      <a:pt x="4712" y="2018"/>
                    </a:cubicBezTo>
                    <a:cubicBezTo>
                      <a:pt x="4730" y="2009"/>
                      <a:pt x="4703" y="2000"/>
                      <a:pt x="4712" y="1991"/>
                    </a:cubicBezTo>
                    <a:cubicBezTo>
                      <a:pt x="4715" y="1984"/>
                      <a:pt x="4723" y="1983"/>
                      <a:pt x="4732" y="1983"/>
                    </a:cubicBezTo>
                    <a:cubicBezTo>
                      <a:pt x="4742" y="1983"/>
                      <a:pt x="4753" y="1985"/>
                      <a:pt x="4759" y="1985"/>
                    </a:cubicBezTo>
                    <a:cubicBezTo>
                      <a:pt x="4763" y="1985"/>
                      <a:pt x="4765" y="1984"/>
                      <a:pt x="4765" y="1982"/>
                    </a:cubicBezTo>
                    <a:lnTo>
                      <a:pt x="4739" y="1955"/>
                    </a:lnTo>
                    <a:cubicBezTo>
                      <a:pt x="4727" y="1940"/>
                      <a:pt x="4737" y="1936"/>
                      <a:pt x="4753" y="1936"/>
                    </a:cubicBezTo>
                    <a:cubicBezTo>
                      <a:pt x="4768" y="1936"/>
                      <a:pt x="4788" y="1940"/>
                      <a:pt x="4800" y="1940"/>
                    </a:cubicBezTo>
                    <a:cubicBezTo>
                      <a:pt x="4805" y="1940"/>
                      <a:pt x="4809" y="1939"/>
                      <a:pt x="4810" y="1938"/>
                    </a:cubicBezTo>
                    <a:cubicBezTo>
                      <a:pt x="4810" y="1938"/>
                      <a:pt x="4685" y="1893"/>
                      <a:pt x="4748" y="1884"/>
                    </a:cubicBezTo>
                    <a:cubicBezTo>
                      <a:pt x="4783" y="1884"/>
                      <a:pt x="4783" y="1884"/>
                      <a:pt x="4792" y="1866"/>
                    </a:cubicBezTo>
                    <a:cubicBezTo>
                      <a:pt x="4795" y="1860"/>
                      <a:pt x="4799" y="1858"/>
                      <a:pt x="4804" y="1858"/>
                    </a:cubicBezTo>
                    <a:cubicBezTo>
                      <a:pt x="4814" y="1858"/>
                      <a:pt x="4828" y="1866"/>
                      <a:pt x="4846" y="1866"/>
                    </a:cubicBezTo>
                    <a:cubicBezTo>
                      <a:pt x="4765" y="1840"/>
                      <a:pt x="4846" y="1804"/>
                      <a:pt x="4774" y="1786"/>
                    </a:cubicBezTo>
                    <a:lnTo>
                      <a:pt x="4774" y="1786"/>
                    </a:lnTo>
                    <a:cubicBezTo>
                      <a:pt x="4779" y="1787"/>
                      <a:pt x="4784" y="1788"/>
                      <a:pt x="4788" y="1788"/>
                    </a:cubicBezTo>
                    <a:cubicBezTo>
                      <a:pt x="4821" y="1788"/>
                      <a:pt x="4828" y="1758"/>
                      <a:pt x="4828" y="1742"/>
                    </a:cubicBezTo>
                    <a:cubicBezTo>
                      <a:pt x="4828" y="1733"/>
                      <a:pt x="4819" y="1724"/>
                      <a:pt x="4819" y="1715"/>
                    </a:cubicBezTo>
                    <a:lnTo>
                      <a:pt x="4774" y="1688"/>
                    </a:lnTo>
                    <a:lnTo>
                      <a:pt x="4774" y="1688"/>
                    </a:lnTo>
                    <a:cubicBezTo>
                      <a:pt x="4810" y="1697"/>
                      <a:pt x="4846" y="1706"/>
                      <a:pt x="4872" y="1715"/>
                    </a:cubicBezTo>
                    <a:cubicBezTo>
                      <a:pt x="4854" y="1697"/>
                      <a:pt x="4837" y="1688"/>
                      <a:pt x="4819" y="1679"/>
                    </a:cubicBezTo>
                    <a:cubicBezTo>
                      <a:pt x="4783" y="1670"/>
                      <a:pt x="4739" y="1653"/>
                      <a:pt x="4748" y="1635"/>
                    </a:cubicBezTo>
                    <a:lnTo>
                      <a:pt x="4748" y="1635"/>
                    </a:lnTo>
                    <a:cubicBezTo>
                      <a:pt x="4774" y="1653"/>
                      <a:pt x="4810" y="1653"/>
                      <a:pt x="4846" y="1661"/>
                    </a:cubicBezTo>
                    <a:cubicBezTo>
                      <a:pt x="4863" y="1653"/>
                      <a:pt x="4819" y="1635"/>
                      <a:pt x="4810" y="1626"/>
                    </a:cubicBezTo>
                    <a:cubicBezTo>
                      <a:pt x="4810" y="1617"/>
                      <a:pt x="4819" y="1608"/>
                      <a:pt x="4828" y="1608"/>
                    </a:cubicBezTo>
                    <a:cubicBezTo>
                      <a:pt x="4837" y="1608"/>
                      <a:pt x="4863" y="1599"/>
                      <a:pt x="4863" y="1590"/>
                    </a:cubicBezTo>
                    <a:cubicBezTo>
                      <a:pt x="4872" y="1581"/>
                      <a:pt x="4801" y="1572"/>
                      <a:pt x="4810" y="1564"/>
                    </a:cubicBezTo>
                    <a:cubicBezTo>
                      <a:pt x="4819" y="1564"/>
                      <a:pt x="4828" y="1555"/>
                      <a:pt x="4837" y="1555"/>
                    </a:cubicBezTo>
                    <a:cubicBezTo>
                      <a:pt x="4846" y="1555"/>
                      <a:pt x="4846" y="1546"/>
                      <a:pt x="4854" y="1537"/>
                    </a:cubicBezTo>
                    <a:cubicBezTo>
                      <a:pt x="4854" y="1519"/>
                      <a:pt x="4837" y="1510"/>
                      <a:pt x="4837" y="1492"/>
                    </a:cubicBezTo>
                    <a:cubicBezTo>
                      <a:pt x="4837" y="1474"/>
                      <a:pt x="4872" y="1474"/>
                      <a:pt x="4863" y="1466"/>
                    </a:cubicBezTo>
                    <a:cubicBezTo>
                      <a:pt x="4846" y="1457"/>
                      <a:pt x="4828" y="1448"/>
                      <a:pt x="4819" y="1448"/>
                    </a:cubicBezTo>
                    <a:cubicBezTo>
                      <a:pt x="4872" y="1448"/>
                      <a:pt x="4890" y="1448"/>
                      <a:pt x="4890" y="1430"/>
                    </a:cubicBezTo>
                    <a:lnTo>
                      <a:pt x="4863" y="1430"/>
                    </a:lnTo>
                    <a:cubicBezTo>
                      <a:pt x="4863" y="1412"/>
                      <a:pt x="4890" y="1359"/>
                      <a:pt x="4863" y="1359"/>
                    </a:cubicBezTo>
                    <a:cubicBezTo>
                      <a:pt x="4863" y="1359"/>
                      <a:pt x="4832" y="1363"/>
                      <a:pt x="4813" y="1363"/>
                    </a:cubicBezTo>
                    <a:cubicBezTo>
                      <a:pt x="4804" y="1363"/>
                      <a:pt x="4798" y="1362"/>
                      <a:pt x="4801" y="1359"/>
                    </a:cubicBezTo>
                    <a:cubicBezTo>
                      <a:pt x="4810" y="1341"/>
                      <a:pt x="4846" y="1332"/>
                      <a:pt x="4854" y="1323"/>
                    </a:cubicBezTo>
                    <a:cubicBezTo>
                      <a:pt x="4881" y="1296"/>
                      <a:pt x="4890" y="1261"/>
                      <a:pt x="4881" y="1234"/>
                    </a:cubicBezTo>
                    <a:cubicBezTo>
                      <a:pt x="4872" y="1216"/>
                      <a:pt x="4846" y="1216"/>
                      <a:pt x="4837" y="1198"/>
                    </a:cubicBezTo>
                    <a:cubicBezTo>
                      <a:pt x="4837" y="1181"/>
                      <a:pt x="4810" y="1181"/>
                      <a:pt x="4765" y="1181"/>
                    </a:cubicBezTo>
                    <a:cubicBezTo>
                      <a:pt x="4783" y="1181"/>
                      <a:pt x="4872" y="1127"/>
                      <a:pt x="4819" y="1127"/>
                    </a:cubicBezTo>
                    <a:cubicBezTo>
                      <a:pt x="4792" y="1127"/>
                      <a:pt x="4739" y="1181"/>
                      <a:pt x="4712" y="1181"/>
                    </a:cubicBezTo>
                    <a:lnTo>
                      <a:pt x="4765" y="1136"/>
                    </a:lnTo>
                    <a:cubicBezTo>
                      <a:pt x="4801" y="1118"/>
                      <a:pt x="4837" y="1100"/>
                      <a:pt x="4881" y="1091"/>
                    </a:cubicBezTo>
                    <a:lnTo>
                      <a:pt x="4881" y="1091"/>
                    </a:lnTo>
                    <a:cubicBezTo>
                      <a:pt x="4873" y="1092"/>
                      <a:pt x="4867" y="1093"/>
                      <a:pt x="4861" y="1093"/>
                    </a:cubicBezTo>
                    <a:cubicBezTo>
                      <a:pt x="4815" y="1093"/>
                      <a:pt x="4832" y="1064"/>
                      <a:pt x="4792" y="1056"/>
                    </a:cubicBezTo>
                    <a:cubicBezTo>
                      <a:pt x="4792" y="1038"/>
                      <a:pt x="4792" y="1038"/>
                      <a:pt x="4837" y="1029"/>
                    </a:cubicBezTo>
                    <a:cubicBezTo>
                      <a:pt x="4881" y="1020"/>
                      <a:pt x="4854" y="1011"/>
                      <a:pt x="4881" y="1002"/>
                    </a:cubicBezTo>
                    <a:lnTo>
                      <a:pt x="4881" y="1002"/>
                    </a:lnTo>
                    <a:lnTo>
                      <a:pt x="4756" y="1038"/>
                    </a:lnTo>
                    <a:cubicBezTo>
                      <a:pt x="4756" y="1020"/>
                      <a:pt x="4846" y="985"/>
                      <a:pt x="4846" y="976"/>
                    </a:cubicBezTo>
                    <a:cubicBezTo>
                      <a:pt x="4828" y="976"/>
                      <a:pt x="4748" y="976"/>
                      <a:pt x="4783" y="949"/>
                    </a:cubicBezTo>
                    <a:cubicBezTo>
                      <a:pt x="4816" y="916"/>
                      <a:pt x="4842" y="868"/>
                      <a:pt x="4789" y="868"/>
                    </a:cubicBezTo>
                    <a:cubicBezTo>
                      <a:pt x="4784" y="868"/>
                      <a:pt x="4780" y="868"/>
                      <a:pt x="4774" y="869"/>
                    </a:cubicBezTo>
                    <a:cubicBezTo>
                      <a:pt x="4771" y="870"/>
                      <a:pt x="4769" y="870"/>
                      <a:pt x="4767" y="870"/>
                    </a:cubicBezTo>
                    <a:cubicBezTo>
                      <a:pt x="4753" y="870"/>
                      <a:pt x="4770" y="842"/>
                      <a:pt x="4739" y="842"/>
                    </a:cubicBezTo>
                    <a:cubicBezTo>
                      <a:pt x="4733" y="843"/>
                      <a:pt x="4729" y="843"/>
                      <a:pt x="4725" y="843"/>
                    </a:cubicBezTo>
                    <a:cubicBezTo>
                      <a:pt x="4692" y="843"/>
                      <a:pt x="4766" y="805"/>
                      <a:pt x="4774" y="789"/>
                    </a:cubicBezTo>
                    <a:cubicBezTo>
                      <a:pt x="4774" y="780"/>
                      <a:pt x="4763" y="780"/>
                      <a:pt x="4752" y="780"/>
                    </a:cubicBezTo>
                    <a:cubicBezTo>
                      <a:pt x="4741" y="780"/>
                      <a:pt x="4730" y="780"/>
                      <a:pt x="4730" y="771"/>
                    </a:cubicBezTo>
                    <a:cubicBezTo>
                      <a:pt x="4721" y="753"/>
                      <a:pt x="4739" y="753"/>
                      <a:pt x="4765" y="744"/>
                    </a:cubicBezTo>
                    <a:cubicBezTo>
                      <a:pt x="4780" y="737"/>
                      <a:pt x="4759" y="724"/>
                      <a:pt x="4751" y="724"/>
                    </a:cubicBezTo>
                    <a:cubicBezTo>
                      <a:pt x="4749" y="724"/>
                      <a:pt x="4748" y="725"/>
                      <a:pt x="4748" y="726"/>
                    </a:cubicBezTo>
                    <a:cubicBezTo>
                      <a:pt x="4721" y="726"/>
                      <a:pt x="4739" y="717"/>
                      <a:pt x="4739" y="708"/>
                    </a:cubicBezTo>
                    <a:cubicBezTo>
                      <a:pt x="4739" y="705"/>
                      <a:pt x="4737" y="704"/>
                      <a:pt x="4733" y="704"/>
                    </a:cubicBezTo>
                    <a:cubicBezTo>
                      <a:pt x="4716" y="704"/>
                      <a:pt x="4667" y="735"/>
                      <a:pt x="4657" y="735"/>
                    </a:cubicBezTo>
                    <a:cubicBezTo>
                      <a:pt x="4653" y="735"/>
                      <a:pt x="4657" y="728"/>
                      <a:pt x="4676" y="708"/>
                    </a:cubicBezTo>
                    <a:cubicBezTo>
                      <a:pt x="4713" y="679"/>
                      <a:pt x="4707" y="662"/>
                      <a:pt x="4679" y="662"/>
                    </a:cubicBezTo>
                    <a:cubicBezTo>
                      <a:pt x="4673" y="662"/>
                      <a:pt x="4666" y="662"/>
                      <a:pt x="4659" y="664"/>
                    </a:cubicBezTo>
                    <a:cubicBezTo>
                      <a:pt x="4646" y="666"/>
                      <a:pt x="4635" y="668"/>
                      <a:pt x="4628" y="668"/>
                    </a:cubicBezTo>
                    <a:cubicBezTo>
                      <a:pt x="4610" y="668"/>
                      <a:pt x="4612" y="657"/>
                      <a:pt x="4650" y="619"/>
                    </a:cubicBezTo>
                    <a:cubicBezTo>
                      <a:pt x="4684" y="594"/>
                      <a:pt x="4596" y="601"/>
                      <a:pt x="4619" y="570"/>
                    </a:cubicBezTo>
                    <a:lnTo>
                      <a:pt x="4619" y="570"/>
                    </a:lnTo>
                    <a:cubicBezTo>
                      <a:pt x="4602" y="587"/>
                      <a:pt x="4568" y="596"/>
                      <a:pt x="4549" y="596"/>
                    </a:cubicBezTo>
                    <a:cubicBezTo>
                      <a:pt x="4531" y="596"/>
                      <a:pt x="4527" y="587"/>
                      <a:pt x="4569" y="566"/>
                    </a:cubicBezTo>
                    <a:cubicBezTo>
                      <a:pt x="4650" y="530"/>
                      <a:pt x="4569" y="539"/>
                      <a:pt x="4552" y="530"/>
                    </a:cubicBezTo>
                    <a:cubicBezTo>
                      <a:pt x="4534" y="521"/>
                      <a:pt x="4534" y="512"/>
                      <a:pt x="4534" y="495"/>
                    </a:cubicBezTo>
                    <a:cubicBezTo>
                      <a:pt x="4534" y="486"/>
                      <a:pt x="4552" y="477"/>
                      <a:pt x="4543" y="477"/>
                    </a:cubicBezTo>
                    <a:cubicBezTo>
                      <a:pt x="4534" y="463"/>
                      <a:pt x="4520" y="457"/>
                      <a:pt x="4507" y="457"/>
                    </a:cubicBezTo>
                    <a:cubicBezTo>
                      <a:pt x="4500" y="457"/>
                      <a:pt x="4493" y="459"/>
                      <a:pt x="4487" y="462"/>
                    </a:cubicBezTo>
                    <a:lnTo>
                      <a:pt x="4487" y="462"/>
                    </a:lnTo>
                    <a:cubicBezTo>
                      <a:pt x="4507" y="443"/>
                      <a:pt x="4523" y="429"/>
                      <a:pt x="4516" y="414"/>
                    </a:cubicBezTo>
                    <a:cubicBezTo>
                      <a:pt x="4514" y="410"/>
                      <a:pt x="4510" y="409"/>
                      <a:pt x="4505" y="409"/>
                    </a:cubicBezTo>
                    <a:cubicBezTo>
                      <a:pt x="4495" y="409"/>
                      <a:pt x="4484" y="413"/>
                      <a:pt x="4477" y="413"/>
                    </a:cubicBezTo>
                    <a:cubicBezTo>
                      <a:pt x="4472" y="413"/>
                      <a:pt x="4471" y="410"/>
                      <a:pt x="4480" y="397"/>
                    </a:cubicBezTo>
                    <a:cubicBezTo>
                      <a:pt x="4471" y="397"/>
                      <a:pt x="4463" y="406"/>
                      <a:pt x="4454" y="414"/>
                    </a:cubicBezTo>
                    <a:cubicBezTo>
                      <a:pt x="4451" y="417"/>
                      <a:pt x="4450" y="418"/>
                      <a:pt x="4448" y="418"/>
                    </a:cubicBezTo>
                    <a:cubicBezTo>
                      <a:pt x="4445" y="418"/>
                      <a:pt x="4445" y="410"/>
                      <a:pt x="4445" y="397"/>
                    </a:cubicBezTo>
                    <a:cubicBezTo>
                      <a:pt x="4445" y="381"/>
                      <a:pt x="4445" y="358"/>
                      <a:pt x="4433" y="358"/>
                    </a:cubicBezTo>
                    <a:cubicBezTo>
                      <a:pt x="4429" y="358"/>
                      <a:pt x="4422" y="362"/>
                      <a:pt x="4414" y="370"/>
                    </a:cubicBezTo>
                    <a:lnTo>
                      <a:pt x="4414" y="370"/>
                    </a:lnTo>
                    <a:cubicBezTo>
                      <a:pt x="4422" y="359"/>
                      <a:pt x="4429" y="349"/>
                      <a:pt x="4425" y="349"/>
                    </a:cubicBezTo>
                    <a:cubicBezTo>
                      <a:pt x="4424" y="349"/>
                      <a:pt x="4422" y="350"/>
                      <a:pt x="4418" y="352"/>
                    </a:cubicBezTo>
                    <a:cubicBezTo>
                      <a:pt x="4393" y="358"/>
                      <a:pt x="4385" y="365"/>
                      <a:pt x="4380" y="365"/>
                    </a:cubicBezTo>
                    <a:cubicBezTo>
                      <a:pt x="4378" y="365"/>
                      <a:pt x="4376" y="364"/>
                      <a:pt x="4373" y="361"/>
                    </a:cubicBezTo>
                    <a:lnTo>
                      <a:pt x="4373" y="361"/>
                    </a:lnTo>
                    <a:cubicBezTo>
                      <a:pt x="4374" y="362"/>
                      <a:pt x="4375" y="362"/>
                      <a:pt x="4376" y="362"/>
                    </a:cubicBezTo>
                    <a:cubicBezTo>
                      <a:pt x="4388" y="362"/>
                      <a:pt x="4417" y="316"/>
                      <a:pt x="4409" y="308"/>
                    </a:cubicBezTo>
                    <a:cubicBezTo>
                      <a:pt x="4400" y="290"/>
                      <a:pt x="4391" y="290"/>
                      <a:pt x="4373" y="290"/>
                    </a:cubicBezTo>
                    <a:cubicBezTo>
                      <a:pt x="4347" y="290"/>
                      <a:pt x="4338" y="299"/>
                      <a:pt x="4302" y="343"/>
                    </a:cubicBezTo>
                    <a:cubicBezTo>
                      <a:pt x="4284" y="325"/>
                      <a:pt x="4302" y="325"/>
                      <a:pt x="4311" y="290"/>
                    </a:cubicBezTo>
                    <a:lnTo>
                      <a:pt x="4311" y="290"/>
                    </a:lnTo>
                    <a:cubicBezTo>
                      <a:pt x="4293" y="308"/>
                      <a:pt x="4284" y="317"/>
                      <a:pt x="4267" y="334"/>
                    </a:cubicBezTo>
                    <a:cubicBezTo>
                      <a:pt x="4293" y="299"/>
                      <a:pt x="4311" y="254"/>
                      <a:pt x="4338" y="219"/>
                    </a:cubicBezTo>
                    <a:lnTo>
                      <a:pt x="4338" y="219"/>
                    </a:lnTo>
                    <a:cubicBezTo>
                      <a:pt x="4311" y="236"/>
                      <a:pt x="4284" y="254"/>
                      <a:pt x="4267" y="272"/>
                    </a:cubicBezTo>
                    <a:cubicBezTo>
                      <a:pt x="4253" y="283"/>
                      <a:pt x="4243" y="287"/>
                      <a:pt x="4236" y="287"/>
                    </a:cubicBezTo>
                    <a:cubicBezTo>
                      <a:pt x="4220" y="287"/>
                      <a:pt x="4217" y="266"/>
                      <a:pt x="4204" y="254"/>
                    </a:cubicBezTo>
                    <a:cubicBezTo>
                      <a:pt x="4198" y="242"/>
                      <a:pt x="4188" y="217"/>
                      <a:pt x="4176" y="217"/>
                    </a:cubicBezTo>
                    <a:cubicBezTo>
                      <a:pt x="4171" y="217"/>
                      <a:pt x="4165" y="222"/>
                      <a:pt x="4160" y="236"/>
                    </a:cubicBezTo>
                    <a:lnTo>
                      <a:pt x="4097" y="352"/>
                    </a:lnTo>
                    <a:cubicBezTo>
                      <a:pt x="4088" y="343"/>
                      <a:pt x="4124" y="281"/>
                      <a:pt x="4133" y="254"/>
                    </a:cubicBezTo>
                    <a:lnTo>
                      <a:pt x="4133" y="254"/>
                    </a:lnTo>
                    <a:cubicBezTo>
                      <a:pt x="4131" y="259"/>
                      <a:pt x="4130" y="261"/>
                      <a:pt x="4129" y="261"/>
                    </a:cubicBezTo>
                    <a:cubicBezTo>
                      <a:pt x="4124" y="261"/>
                      <a:pt x="4126" y="222"/>
                      <a:pt x="4133" y="201"/>
                    </a:cubicBezTo>
                    <a:cubicBezTo>
                      <a:pt x="4151" y="174"/>
                      <a:pt x="4160" y="147"/>
                      <a:pt x="4151" y="147"/>
                    </a:cubicBezTo>
                    <a:lnTo>
                      <a:pt x="4097" y="254"/>
                    </a:lnTo>
                    <a:cubicBezTo>
                      <a:pt x="4115" y="219"/>
                      <a:pt x="4097" y="165"/>
                      <a:pt x="4053" y="156"/>
                    </a:cubicBezTo>
                    <a:lnTo>
                      <a:pt x="4053" y="156"/>
                    </a:lnTo>
                    <a:cubicBezTo>
                      <a:pt x="4062" y="165"/>
                      <a:pt x="4053" y="192"/>
                      <a:pt x="4044" y="219"/>
                    </a:cubicBezTo>
                    <a:cubicBezTo>
                      <a:pt x="4029" y="204"/>
                      <a:pt x="4045" y="128"/>
                      <a:pt x="4025" y="128"/>
                    </a:cubicBezTo>
                    <a:cubicBezTo>
                      <a:pt x="4021" y="128"/>
                      <a:pt x="4016" y="131"/>
                      <a:pt x="4008" y="138"/>
                    </a:cubicBezTo>
                    <a:cubicBezTo>
                      <a:pt x="4008" y="145"/>
                      <a:pt x="3985" y="170"/>
                      <a:pt x="3976" y="170"/>
                    </a:cubicBezTo>
                    <a:cubicBezTo>
                      <a:pt x="3972" y="170"/>
                      <a:pt x="3970" y="166"/>
                      <a:pt x="3973" y="156"/>
                    </a:cubicBezTo>
                    <a:cubicBezTo>
                      <a:pt x="3973" y="138"/>
                      <a:pt x="4017" y="85"/>
                      <a:pt x="3999" y="85"/>
                    </a:cubicBezTo>
                    <a:cubicBezTo>
                      <a:pt x="3985" y="85"/>
                      <a:pt x="3971" y="108"/>
                      <a:pt x="3957" y="108"/>
                    </a:cubicBezTo>
                    <a:cubicBezTo>
                      <a:pt x="3953" y="108"/>
                      <a:pt x="3950" y="106"/>
                      <a:pt x="3946" y="103"/>
                    </a:cubicBezTo>
                    <a:cubicBezTo>
                      <a:pt x="3928" y="85"/>
                      <a:pt x="3928" y="58"/>
                      <a:pt x="3910" y="58"/>
                    </a:cubicBezTo>
                    <a:cubicBezTo>
                      <a:pt x="3909" y="58"/>
                      <a:pt x="3907" y="57"/>
                      <a:pt x="3905" y="57"/>
                    </a:cubicBezTo>
                    <a:cubicBezTo>
                      <a:pt x="3880" y="57"/>
                      <a:pt x="3858" y="112"/>
                      <a:pt x="3875" y="121"/>
                    </a:cubicBezTo>
                    <a:cubicBezTo>
                      <a:pt x="3866" y="121"/>
                      <a:pt x="3857" y="121"/>
                      <a:pt x="3848" y="103"/>
                    </a:cubicBezTo>
                    <a:cubicBezTo>
                      <a:pt x="3839" y="94"/>
                      <a:pt x="3839" y="76"/>
                      <a:pt x="3830" y="58"/>
                    </a:cubicBezTo>
                    <a:cubicBezTo>
                      <a:pt x="3827" y="52"/>
                      <a:pt x="3825" y="50"/>
                      <a:pt x="3824" y="50"/>
                    </a:cubicBezTo>
                    <a:cubicBezTo>
                      <a:pt x="3820" y="50"/>
                      <a:pt x="3818" y="58"/>
                      <a:pt x="3812" y="58"/>
                    </a:cubicBezTo>
                    <a:cubicBezTo>
                      <a:pt x="3803" y="58"/>
                      <a:pt x="3795" y="94"/>
                      <a:pt x="3786" y="121"/>
                    </a:cubicBezTo>
                    <a:cubicBezTo>
                      <a:pt x="3791" y="115"/>
                      <a:pt x="3795" y="113"/>
                      <a:pt x="3797" y="113"/>
                    </a:cubicBezTo>
                    <a:cubicBezTo>
                      <a:pt x="3802" y="113"/>
                      <a:pt x="3798" y="126"/>
                      <a:pt x="3786" y="138"/>
                    </a:cubicBezTo>
                    <a:cubicBezTo>
                      <a:pt x="3778" y="153"/>
                      <a:pt x="3771" y="167"/>
                      <a:pt x="3764" y="167"/>
                    </a:cubicBezTo>
                    <a:cubicBezTo>
                      <a:pt x="3762" y="167"/>
                      <a:pt x="3761" y="167"/>
                      <a:pt x="3759" y="165"/>
                    </a:cubicBezTo>
                    <a:cubicBezTo>
                      <a:pt x="3750" y="147"/>
                      <a:pt x="3786" y="76"/>
                      <a:pt x="3768" y="67"/>
                    </a:cubicBezTo>
                    <a:cubicBezTo>
                      <a:pt x="3750" y="67"/>
                      <a:pt x="3705" y="85"/>
                      <a:pt x="3714" y="129"/>
                    </a:cubicBezTo>
                    <a:cubicBezTo>
                      <a:pt x="3723" y="147"/>
                      <a:pt x="3714" y="174"/>
                      <a:pt x="3705" y="201"/>
                    </a:cubicBezTo>
                    <a:cubicBezTo>
                      <a:pt x="3701" y="210"/>
                      <a:pt x="3693" y="218"/>
                      <a:pt x="3687" y="218"/>
                    </a:cubicBezTo>
                    <a:cubicBezTo>
                      <a:pt x="3682" y="218"/>
                      <a:pt x="3679" y="213"/>
                      <a:pt x="3679" y="201"/>
                    </a:cubicBezTo>
                    <a:cubicBezTo>
                      <a:pt x="3679" y="147"/>
                      <a:pt x="3688" y="103"/>
                      <a:pt x="3697" y="49"/>
                    </a:cubicBezTo>
                    <a:cubicBezTo>
                      <a:pt x="3693" y="46"/>
                      <a:pt x="3688" y="43"/>
                      <a:pt x="3682" y="43"/>
                    </a:cubicBezTo>
                    <a:cubicBezTo>
                      <a:pt x="3674" y="43"/>
                      <a:pt x="3666" y="48"/>
                      <a:pt x="3661" y="58"/>
                    </a:cubicBezTo>
                    <a:cubicBezTo>
                      <a:pt x="3652" y="67"/>
                      <a:pt x="3661" y="103"/>
                      <a:pt x="3643" y="121"/>
                    </a:cubicBezTo>
                    <a:cubicBezTo>
                      <a:pt x="3642" y="122"/>
                      <a:pt x="3642" y="123"/>
                      <a:pt x="3641" y="123"/>
                    </a:cubicBezTo>
                    <a:cubicBezTo>
                      <a:pt x="3636" y="123"/>
                      <a:pt x="3640" y="54"/>
                      <a:pt x="3624" y="54"/>
                    </a:cubicBezTo>
                    <a:cubicBezTo>
                      <a:pt x="3622" y="54"/>
                      <a:pt x="3619" y="55"/>
                      <a:pt x="3616" y="58"/>
                    </a:cubicBezTo>
                    <a:cubicBezTo>
                      <a:pt x="3607" y="72"/>
                      <a:pt x="3601" y="90"/>
                      <a:pt x="3596" y="109"/>
                    </a:cubicBezTo>
                    <a:lnTo>
                      <a:pt x="3596" y="109"/>
                    </a:lnTo>
                    <a:cubicBezTo>
                      <a:pt x="3596" y="96"/>
                      <a:pt x="3593" y="82"/>
                      <a:pt x="3590" y="67"/>
                    </a:cubicBezTo>
                    <a:cubicBezTo>
                      <a:pt x="3590" y="37"/>
                      <a:pt x="3571" y="1"/>
                      <a:pt x="3554" y="1"/>
                    </a:cubicBezTo>
                    <a:close/>
                    <a:moveTo>
                      <a:pt x="1108" y="512"/>
                    </a:moveTo>
                    <a:cubicBezTo>
                      <a:pt x="1100" y="512"/>
                      <a:pt x="1094" y="515"/>
                      <a:pt x="1087" y="521"/>
                    </a:cubicBezTo>
                    <a:cubicBezTo>
                      <a:pt x="1069" y="530"/>
                      <a:pt x="1105" y="593"/>
                      <a:pt x="1096" y="602"/>
                    </a:cubicBezTo>
                    <a:cubicBezTo>
                      <a:pt x="1090" y="607"/>
                      <a:pt x="1086" y="609"/>
                      <a:pt x="1082" y="609"/>
                    </a:cubicBezTo>
                    <a:cubicBezTo>
                      <a:pt x="1073" y="609"/>
                      <a:pt x="1066" y="596"/>
                      <a:pt x="1060" y="584"/>
                    </a:cubicBezTo>
                    <a:cubicBezTo>
                      <a:pt x="1046" y="577"/>
                      <a:pt x="1043" y="563"/>
                      <a:pt x="1038" y="563"/>
                    </a:cubicBezTo>
                    <a:cubicBezTo>
                      <a:pt x="1036" y="563"/>
                      <a:pt x="1035" y="564"/>
                      <a:pt x="1033" y="566"/>
                    </a:cubicBezTo>
                    <a:cubicBezTo>
                      <a:pt x="1024" y="566"/>
                      <a:pt x="1033" y="566"/>
                      <a:pt x="1033" y="602"/>
                    </a:cubicBezTo>
                    <a:cubicBezTo>
                      <a:pt x="1033" y="614"/>
                      <a:pt x="1033" y="627"/>
                      <a:pt x="1030" y="627"/>
                    </a:cubicBezTo>
                    <a:cubicBezTo>
                      <a:pt x="1029" y="627"/>
                      <a:pt x="1027" y="625"/>
                      <a:pt x="1024" y="619"/>
                    </a:cubicBezTo>
                    <a:cubicBezTo>
                      <a:pt x="1016" y="611"/>
                      <a:pt x="1008" y="547"/>
                      <a:pt x="984" y="547"/>
                    </a:cubicBezTo>
                    <a:cubicBezTo>
                      <a:pt x="983" y="547"/>
                      <a:pt x="981" y="548"/>
                      <a:pt x="980" y="548"/>
                    </a:cubicBezTo>
                    <a:cubicBezTo>
                      <a:pt x="962" y="557"/>
                      <a:pt x="962" y="584"/>
                      <a:pt x="971" y="610"/>
                    </a:cubicBezTo>
                    <a:cubicBezTo>
                      <a:pt x="971" y="610"/>
                      <a:pt x="962" y="610"/>
                      <a:pt x="962" y="619"/>
                    </a:cubicBezTo>
                    <a:cubicBezTo>
                      <a:pt x="953" y="619"/>
                      <a:pt x="926" y="682"/>
                      <a:pt x="926" y="682"/>
                    </a:cubicBezTo>
                    <a:cubicBezTo>
                      <a:pt x="918" y="673"/>
                      <a:pt x="926" y="593"/>
                      <a:pt x="909" y="584"/>
                    </a:cubicBezTo>
                    <a:lnTo>
                      <a:pt x="909" y="584"/>
                    </a:lnTo>
                    <a:cubicBezTo>
                      <a:pt x="918" y="602"/>
                      <a:pt x="873" y="637"/>
                      <a:pt x="873" y="664"/>
                    </a:cubicBezTo>
                    <a:cubicBezTo>
                      <a:pt x="873" y="673"/>
                      <a:pt x="869" y="677"/>
                      <a:pt x="862" y="677"/>
                    </a:cubicBezTo>
                    <a:cubicBezTo>
                      <a:pt x="855" y="677"/>
                      <a:pt x="846" y="673"/>
                      <a:pt x="837" y="664"/>
                    </a:cubicBezTo>
                    <a:cubicBezTo>
                      <a:pt x="832" y="655"/>
                      <a:pt x="828" y="652"/>
                      <a:pt x="825" y="652"/>
                    </a:cubicBezTo>
                    <a:cubicBezTo>
                      <a:pt x="819" y="652"/>
                      <a:pt x="817" y="667"/>
                      <a:pt x="811" y="673"/>
                    </a:cubicBezTo>
                    <a:cubicBezTo>
                      <a:pt x="805" y="673"/>
                      <a:pt x="803" y="677"/>
                      <a:pt x="797" y="677"/>
                    </a:cubicBezTo>
                    <a:cubicBezTo>
                      <a:pt x="794" y="677"/>
                      <a:pt x="790" y="676"/>
                      <a:pt x="784" y="673"/>
                    </a:cubicBezTo>
                    <a:cubicBezTo>
                      <a:pt x="775" y="668"/>
                      <a:pt x="773" y="666"/>
                      <a:pt x="773" y="666"/>
                    </a:cubicBezTo>
                    <a:lnTo>
                      <a:pt x="773" y="666"/>
                    </a:lnTo>
                    <a:cubicBezTo>
                      <a:pt x="773" y="666"/>
                      <a:pt x="775" y="668"/>
                      <a:pt x="775" y="673"/>
                    </a:cubicBezTo>
                    <a:cubicBezTo>
                      <a:pt x="766" y="691"/>
                      <a:pt x="775" y="708"/>
                      <a:pt x="793" y="726"/>
                    </a:cubicBezTo>
                    <a:cubicBezTo>
                      <a:pt x="801" y="734"/>
                      <a:pt x="816" y="763"/>
                      <a:pt x="806" y="763"/>
                    </a:cubicBezTo>
                    <a:cubicBezTo>
                      <a:pt x="805" y="763"/>
                      <a:pt x="804" y="763"/>
                      <a:pt x="802" y="762"/>
                    </a:cubicBezTo>
                    <a:cubicBezTo>
                      <a:pt x="784" y="753"/>
                      <a:pt x="766" y="726"/>
                      <a:pt x="748" y="717"/>
                    </a:cubicBezTo>
                    <a:cubicBezTo>
                      <a:pt x="739" y="717"/>
                      <a:pt x="730" y="735"/>
                      <a:pt x="730" y="753"/>
                    </a:cubicBezTo>
                    <a:lnTo>
                      <a:pt x="695" y="753"/>
                    </a:lnTo>
                    <a:cubicBezTo>
                      <a:pt x="695" y="747"/>
                      <a:pt x="690" y="740"/>
                      <a:pt x="688" y="740"/>
                    </a:cubicBezTo>
                    <a:cubicBezTo>
                      <a:pt x="687" y="740"/>
                      <a:pt x="686" y="741"/>
                      <a:pt x="686" y="744"/>
                    </a:cubicBezTo>
                    <a:cubicBezTo>
                      <a:pt x="677" y="744"/>
                      <a:pt x="686" y="771"/>
                      <a:pt x="677" y="780"/>
                    </a:cubicBezTo>
                    <a:cubicBezTo>
                      <a:pt x="674" y="783"/>
                      <a:pt x="671" y="784"/>
                      <a:pt x="668" y="784"/>
                    </a:cubicBezTo>
                    <a:cubicBezTo>
                      <a:pt x="661" y="784"/>
                      <a:pt x="653" y="780"/>
                      <a:pt x="641" y="780"/>
                    </a:cubicBezTo>
                    <a:cubicBezTo>
                      <a:pt x="615" y="789"/>
                      <a:pt x="597" y="815"/>
                      <a:pt x="606" y="842"/>
                    </a:cubicBezTo>
                    <a:cubicBezTo>
                      <a:pt x="606" y="856"/>
                      <a:pt x="606" y="866"/>
                      <a:pt x="603" y="866"/>
                    </a:cubicBezTo>
                    <a:cubicBezTo>
                      <a:pt x="601" y="866"/>
                      <a:pt x="596" y="859"/>
                      <a:pt x="588" y="842"/>
                    </a:cubicBezTo>
                    <a:cubicBezTo>
                      <a:pt x="583" y="829"/>
                      <a:pt x="577" y="824"/>
                      <a:pt x="570" y="824"/>
                    </a:cubicBezTo>
                    <a:cubicBezTo>
                      <a:pt x="563" y="824"/>
                      <a:pt x="557" y="829"/>
                      <a:pt x="552" y="833"/>
                    </a:cubicBezTo>
                    <a:cubicBezTo>
                      <a:pt x="552" y="833"/>
                      <a:pt x="535" y="842"/>
                      <a:pt x="535" y="860"/>
                    </a:cubicBezTo>
                    <a:cubicBezTo>
                      <a:pt x="535" y="878"/>
                      <a:pt x="543" y="895"/>
                      <a:pt x="526" y="895"/>
                    </a:cubicBezTo>
                    <a:cubicBezTo>
                      <a:pt x="514" y="884"/>
                      <a:pt x="505" y="880"/>
                      <a:pt x="497" y="880"/>
                    </a:cubicBezTo>
                    <a:cubicBezTo>
                      <a:pt x="480" y="880"/>
                      <a:pt x="472" y="898"/>
                      <a:pt x="472" y="904"/>
                    </a:cubicBezTo>
                    <a:cubicBezTo>
                      <a:pt x="472" y="913"/>
                      <a:pt x="503" y="968"/>
                      <a:pt x="493" y="968"/>
                    </a:cubicBezTo>
                    <a:cubicBezTo>
                      <a:pt x="492" y="968"/>
                      <a:pt x="491" y="967"/>
                      <a:pt x="490" y="967"/>
                    </a:cubicBezTo>
                    <a:cubicBezTo>
                      <a:pt x="467" y="949"/>
                      <a:pt x="451" y="940"/>
                      <a:pt x="438" y="940"/>
                    </a:cubicBezTo>
                    <a:cubicBezTo>
                      <a:pt x="431" y="940"/>
                      <a:pt x="425" y="943"/>
                      <a:pt x="419" y="949"/>
                    </a:cubicBezTo>
                    <a:cubicBezTo>
                      <a:pt x="392" y="958"/>
                      <a:pt x="374" y="985"/>
                      <a:pt x="365" y="1020"/>
                    </a:cubicBezTo>
                    <a:cubicBezTo>
                      <a:pt x="356" y="1029"/>
                      <a:pt x="356" y="1038"/>
                      <a:pt x="356" y="1056"/>
                    </a:cubicBezTo>
                    <a:cubicBezTo>
                      <a:pt x="356" y="1065"/>
                      <a:pt x="365" y="1083"/>
                      <a:pt x="365" y="1083"/>
                    </a:cubicBezTo>
                    <a:cubicBezTo>
                      <a:pt x="364" y="1084"/>
                      <a:pt x="361" y="1085"/>
                      <a:pt x="358" y="1085"/>
                    </a:cubicBezTo>
                    <a:cubicBezTo>
                      <a:pt x="343" y="1085"/>
                      <a:pt x="317" y="1072"/>
                      <a:pt x="303" y="1065"/>
                    </a:cubicBezTo>
                    <a:cubicBezTo>
                      <a:pt x="294" y="1065"/>
                      <a:pt x="276" y="1065"/>
                      <a:pt x="267" y="1074"/>
                    </a:cubicBezTo>
                    <a:cubicBezTo>
                      <a:pt x="249" y="1083"/>
                      <a:pt x="249" y="1100"/>
                      <a:pt x="285" y="1127"/>
                    </a:cubicBezTo>
                    <a:cubicBezTo>
                      <a:pt x="281" y="1125"/>
                      <a:pt x="279" y="1123"/>
                      <a:pt x="277" y="1123"/>
                    </a:cubicBezTo>
                    <a:cubicBezTo>
                      <a:pt x="265" y="1123"/>
                      <a:pt x="285" y="1164"/>
                      <a:pt x="285" y="1172"/>
                    </a:cubicBezTo>
                    <a:cubicBezTo>
                      <a:pt x="285" y="1173"/>
                      <a:pt x="283" y="1174"/>
                      <a:pt x="279" y="1174"/>
                    </a:cubicBezTo>
                    <a:cubicBezTo>
                      <a:pt x="268" y="1174"/>
                      <a:pt x="247" y="1169"/>
                      <a:pt x="233" y="1169"/>
                    </a:cubicBezTo>
                    <a:cubicBezTo>
                      <a:pt x="229" y="1169"/>
                      <a:pt x="225" y="1170"/>
                      <a:pt x="223" y="1172"/>
                    </a:cubicBezTo>
                    <a:cubicBezTo>
                      <a:pt x="205" y="1181"/>
                      <a:pt x="196" y="1189"/>
                      <a:pt x="196" y="1207"/>
                    </a:cubicBezTo>
                    <a:cubicBezTo>
                      <a:pt x="196" y="1225"/>
                      <a:pt x="241" y="1234"/>
                      <a:pt x="258" y="1243"/>
                    </a:cubicBezTo>
                    <a:cubicBezTo>
                      <a:pt x="258" y="1243"/>
                      <a:pt x="258" y="1261"/>
                      <a:pt x="241" y="1261"/>
                    </a:cubicBezTo>
                    <a:cubicBezTo>
                      <a:pt x="241" y="1261"/>
                      <a:pt x="232" y="1252"/>
                      <a:pt x="223" y="1252"/>
                    </a:cubicBezTo>
                    <a:cubicBezTo>
                      <a:pt x="214" y="1252"/>
                      <a:pt x="214" y="1261"/>
                      <a:pt x="205" y="1270"/>
                    </a:cubicBezTo>
                    <a:lnTo>
                      <a:pt x="178" y="1270"/>
                    </a:lnTo>
                    <a:cubicBezTo>
                      <a:pt x="169" y="1270"/>
                      <a:pt x="160" y="1278"/>
                      <a:pt x="160" y="1287"/>
                    </a:cubicBezTo>
                    <a:cubicBezTo>
                      <a:pt x="160" y="1314"/>
                      <a:pt x="178" y="1332"/>
                      <a:pt x="196" y="1359"/>
                    </a:cubicBezTo>
                    <a:cubicBezTo>
                      <a:pt x="204" y="1374"/>
                      <a:pt x="205" y="1379"/>
                      <a:pt x="200" y="1379"/>
                    </a:cubicBezTo>
                    <a:cubicBezTo>
                      <a:pt x="195" y="1379"/>
                      <a:pt x="180" y="1371"/>
                      <a:pt x="158" y="1361"/>
                    </a:cubicBezTo>
                    <a:lnTo>
                      <a:pt x="158" y="1361"/>
                    </a:lnTo>
                    <a:cubicBezTo>
                      <a:pt x="173" y="1369"/>
                      <a:pt x="152" y="1377"/>
                      <a:pt x="160" y="1385"/>
                    </a:cubicBezTo>
                    <a:lnTo>
                      <a:pt x="196" y="1403"/>
                    </a:lnTo>
                    <a:cubicBezTo>
                      <a:pt x="196" y="1405"/>
                      <a:pt x="194" y="1406"/>
                      <a:pt x="191" y="1406"/>
                    </a:cubicBezTo>
                    <a:cubicBezTo>
                      <a:pt x="182" y="1406"/>
                      <a:pt x="165" y="1401"/>
                      <a:pt x="157" y="1401"/>
                    </a:cubicBezTo>
                    <a:cubicBezTo>
                      <a:pt x="153" y="1401"/>
                      <a:pt x="151" y="1401"/>
                      <a:pt x="151" y="1403"/>
                    </a:cubicBezTo>
                    <a:cubicBezTo>
                      <a:pt x="143" y="1412"/>
                      <a:pt x="178" y="1439"/>
                      <a:pt x="187" y="1448"/>
                    </a:cubicBezTo>
                    <a:cubicBezTo>
                      <a:pt x="187" y="1453"/>
                      <a:pt x="185" y="1455"/>
                      <a:pt x="181" y="1455"/>
                    </a:cubicBezTo>
                    <a:cubicBezTo>
                      <a:pt x="172" y="1455"/>
                      <a:pt x="158" y="1445"/>
                      <a:pt x="151" y="1439"/>
                    </a:cubicBezTo>
                    <a:cubicBezTo>
                      <a:pt x="145" y="1433"/>
                      <a:pt x="118" y="1422"/>
                      <a:pt x="102" y="1422"/>
                    </a:cubicBezTo>
                    <a:cubicBezTo>
                      <a:pt x="94" y="1422"/>
                      <a:pt x="89" y="1424"/>
                      <a:pt x="89" y="1430"/>
                    </a:cubicBezTo>
                    <a:cubicBezTo>
                      <a:pt x="103" y="1451"/>
                      <a:pt x="123" y="1472"/>
                      <a:pt x="144" y="1480"/>
                    </a:cubicBezTo>
                    <a:lnTo>
                      <a:pt x="144" y="1480"/>
                    </a:lnTo>
                    <a:cubicBezTo>
                      <a:pt x="141" y="1480"/>
                      <a:pt x="138" y="1480"/>
                      <a:pt x="136" y="1480"/>
                    </a:cubicBezTo>
                    <a:cubicBezTo>
                      <a:pt x="78" y="1480"/>
                      <a:pt x="112" y="1565"/>
                      <a:pt x="66" y="1565"/>
                    </a:cubicBezTo>
                    <a:cubicBezTo>
                      <a:pt x="62" y="1565"/>
                      <a:pt x="58" y="1565"/>
                      <a:pt x="54" y="1564"/>
                    </a:cubicBezTo>
                    <a:lnTo>
                      <a:pt x="54" y="1564"/>
                    </a:lnTo>
                    <a:cubicBezTo>
                      <a:pt x="0" y="1572"/>
                      <a:pt x="62" y="1608"/>
                      <a:pt x="62" y="1626"/>
                    </a:cubicBezTo>
                    <a:cubicBezTo>
                      <a:pt x="62" y="1644"/>
                      <a:pt x="62" y="1661"/>
                      <a:pt x="62" y="1679"/>
                    </a:cubicBezTo>
                    <a:cubicBezTo>
                      <a:pt x="62" y="1706"/>
                      <a:pt x="80" y="1724"/>
                      <a:pt x="80" y="1751"/>
                    </a:cubicBezTo>
                    <a:cubicBezTo>
                      <a:pt x="80" y="1768"/>
                      <a:pt x="45" y="1759"/>
                      <a:pt x="45" y="1786"/>
                    </a:cubicBezTo>
                    <a:cubicBezTo>
                      <a:pt x="45" y="1795"/>
                      <a:pt x="45" y="1804"/>
                      <a:pt x="62" y="1813"/>
                    </a:cubicBezTo>
                    <a:cubicBezTo>
                      <a:pt x="71" y="1813"/>
                      <a:pt x="89" y="1813"/>
                      <a:pt x="89" y="1822"/>
                    </a:cubicBezTo>
                    <a:cubicBezTo>
                      <a:pt x="89" y="1828"/>
                      <a:pt x="58" y="1834"/>
                      <a:pt x="30" y="1834"/>
                    </a:cubicBezTo>
                    <a:cubicBezTo>
                      <a:pt x="24" y="1834"/>
                      <a:pt x="17" y="1834"/>
                      <a:pt x="11" y="1833"/>
                    </a:cubicBezTo>
                    <a:lnTo>
                      <a:pt x="11" y="1833"/>
                    </a:lnTo>
                    <a:cubicBezTo>
                      <a:pt x="50" y="1852"/>
                      <a:pt x="27" y="1975"/>
                      <a:pt x="27" y="1991"/>
                    </a:cubicBezTo>
                    <a:cubicBezTo>
                      <a:pt x="27" y="2009"/>
                      <a:pt x="0" y="2036"/>
                      <a:pt x="9" y="2053"/>
                    </a:cubicBezTo>
                    <a:cubicBezTo>
                      <a:pt x="18" y="2080"/>
                      <a:pt x="27" y="2089"/>
                      <a:pt x="45" y="2098"/>
                    </a:cubicBezTo>
                    <a:cubicBezTo>
                      <a:pt x="51" y="2098"/>
                      <a:pt x="84" y="2106"/>
                      <a:pt x="106" y="2106"/>
                    </a:cubicBezTo>
                    <a:cubicBezTo>
                      <a:pt x="115" y="2106"/>
                      <a:pt x="121" y="2105"/>
                      <a:pt x="124" y="2101"/>
                    </a:cubicBezTo>
                    <a:lnTo>
                      <a:pt x="124" y="2101"/>
                    </a:lnTo>
                    <a:cubicBezTo>
                      <a:pt x="115" y="2117"/>
                      <a:pt x="38" y="2125"/>
                      <a:pt x="71" y="2134"/>
                    </a:cubicBezTo>
                    <a:cubicBezTo>
                      <a:pt x="71" y="2134"/>
                      <a:pt x="116" y="2151"/>
                      <a:pt x="107" y="2160"/>
                    </a:cubicBezTo>
                    <a:cubicBezTo>
                      <a:pt x="98" y="2160"/>
                      <a:pt x="27" y="2160"/>
                      <a:pt x="36" y="2169"/>
                    </a:cubicBezTo>
                    <a:cubicBezTo>
                      <a:pt x="56" y="2189"/>
                      <a:pt x="81" y="2199"/>
                      <a:pt x="103" y="2199"/>
                    </a:cubicBezTo>
                    <a:cubicBezTo>
                      <a:pt x="111" y="2199"/>
                      <a:pt x="118" y="2198"/>
                      <a:pt x="125" y="2196"/>
                    </a:cubicBezTo>
                    <a:lnTo>
                      <a:pt x="125" y="2196"/>
                    </a:lnTo>
                    <a:cubicBezTo>
                      <a:pt x="134" y="2205"/>
                      <a:pt x="89" y="2223"/>
                      <a:pt x="71" y="2232"/>
                    </a:cubicBezTo>
                    <a:cubicBezTo>
                      <a:pt x="62" y="2240"/>
                      <a:pt x="45" y="2276"/>
                      <a:pt x="54" y="2276"/>
                    </a:cubicBezTo>
                    <a:cubicBezTo>
                      <a:pt x="59" y="2276"/>
                      <a:pt x="85" y="2268"/>
                      <a:pt x="104" y="2268"/>
                    </a:cubicBezTo>
                    <a:cubicBezTo>
                      <a:pt x="114" y="2268"/>
                      <a:pt x="122" y="2270"/>
                      <a:pt x="125" y="2276"/>
                    </a:cubicBezTo>
                    <a:cubicBezTo>
                      <a:pt x="134" y="2285"/>
                      <a:pt x="116" y="2294"/>
                      <a:pt x="125" y="2312"/>
                    </a:cubicBezTo>
                    <a:cubicBezTo>
                      <a:pt x="134" y="2321"/>
                      <a:pt x="151" y="2312"/>
                      <a:pt x="160" y="2330"/>
                    </a:cubicBezTo>
                    <a:cubicBezTo>
                      <a:pt x="160" y="2338"/>
                      <a:pt x="134" y="2356"/>
                      <a:pt x="134" y="2374"/>
                    </a:cubicBezTo>
                    <a:cubicBezTo>
                      <a:pt x="134" y="2387"/>
                      <a:pt x="138" y="2399"/>
                      <a:pt x="153" y="2399"/>
                    </a:cubicBezTo>
                    <a:cubicBezTo>
                      <a:pt x="160" y="2399"/>
                      <a:pt x="168" y="2397"/>
                      <a:pt x="178" y="2392"/>
                    </a:cubicBezTo>
                    <a:lnTo>
                      <a:pt x="178" y="2392"/>
                    </a:lnTo>
                    <a:cubicBezTo>
                      <a:pt x="178" y="2392"/>
                      <a:pt x="140" y="2437"/>
                      <a:pt x="148" y="2437"/>
                    </a:cubicBezTo>
                    <a:cubicBezTo>
                      <a:pt x="149" y="2437"/>
                      <a:pt x="150" y="2437"/>
                      <a:pt x="151" y="2436"/>
                    </a:cubicBezTo>
                    <a:cubicBezTo>
                      <a:pt x="159" y="2429"/>
                      <a:pt x="189" y="2405"/>
                      <a:pt x="205" y="2405"/>
                    </a:cubicBezTo>
                    <a:cubicBezTo>
                      <a:pt x="209" y="2405"/>
                      <a:pt x="212" y="2406"/>
                      <a:pt x="214" y="2410"/>
                    </a:cubicBezTo>
                    <a:cubicBezTo>
                      <a:pt x="214" y="2428"/>
                      <a:pt x="196" y="2436"/>
                      <a:pt x="187" y="2445"/>
                    </a:cubicBezTo>
                    <a:cubicBezTo>
                      <a:pt x="187" y="2453"/>
                      <a:pt x="187" y="2491"/>
                      <a:pt x="227" y="2491"/>
                    </a:cubicBezTo>
                    <a:cubicBezTo>
                      <a:pt x="231" y="2491"/>
                      <a:pt x="236" y="2491"/>
                      <a:pt x="241" y="2490"/>
                    </a:cubicBezTo>
                    <a:lnTo>
                      <a:pt x="241" y="2490"/>
                    </a:lnTo>
                    <a:cubicBezTo>
                      <a:pt x="214" y="2499"/>
                      <a:pt x="196" y="2525"/>
                      <a:pt x="187" y="2552"/>
                    </a:cubicBezTo>
                    <a:cubicBezTo>
                      <a:pt x="198" y="2547"/>
                      <a:pt x="206" y="2545"/>
                      <a:pt x="211" y="2545"/>
                    </a:cubicBezTo>
                    <a:cubicBezTo>
                      <a:pt x="223" y="2545"/>
                      <a:pt x="223" y="2555"/>
                      <a:pt x="223" y="2561"/>
                    </a:cubicBezTo>
                    <a:cubicBezTo>
                      <a:pt x="229" y="2561"/>
                      <a:pt x="227" y="2565"/>
                      <a:pt x="233" y="2565"/>
                    </a:cubicBezTo>
                    <a:cubicBezTo>
                      <a:pt x="236" y="2565"/>
                      <a:pt x="241" y="2564"/>
                      <a:pt x="249" y="2561"/>
                    </a:cubicBezTo>
                    <a:cubicBezTo>
                      <a:pt x="252" y="2560"/>
                      <a:pt x="253" y="2560"/>
                      <a:pt x="255" y="2560"/>
                    </a:cubicBezTo>
                    <a:cubicBezTo>
                      <a:pt x="272" y="2560"/>
                      <a:pt x="250" y="2606"/>
                      <a:pt x="258" y="2615"/>
                    </a:cubicBezTo>
                    <a:cubicBezTo>
                      <a:pt x="261" y="2618"/>
                      <a:pt x="265" y="2619"/>
                      <a:pt x="270" y="2619"/>
                    </a:cubicBezTo>
                    <a:cubicBezTo>
                      <a:pt x="278" y="2619"/>
                      <a:pt x="288" y="2615"/>
                      <a:pt x="294" y="2615"/>
                    </a:cubicBezTo>
                    <a:cubicBezTo>
                      <a:pt x="303" y="2623"/>
                      <a:pt x="312" y="2632"/>
                      <a:pt x="321" y="2650"/>
                    </a:cubicBezTo>
                    <a:cubicBezTo>
                      <a:pt x="326" y="2660"/>
                      <a:pt x="333" y="2667"/>
                      <a:pt x="349" y="2667"/>
                    </a:cubicBezTo>
                    <a:cubicBezTo>
                      <a:pt x="360" y="2667"/>
                      <a:pt x="373" y="2664"/>
                      <a:pt x="392" y="2657"/>
                    </a:cubicBezTo>
                    <a:lnTo>
                      <a:pt x="392" y="2657"/>
                    </a:lnTo>
                    <a:cubicBezTo>
                      <a:pt x="371" y="2667"/>
                      <a:pt x="352" y="2679"/>
                      <a:pt x="339" y="2686"/>
                    </a:cubicBezTo>
                    <a:cubicBezTo>
                      <a:pt x="330" y="2695"/>
                      <a:pt x="334" y="2697"/>
                      <a:pt x="342" y="2697"/>
                    </a:cubicBezTo>
                    <a:cubicBezTo>
                      <a:pt x="350" y="2697"/>
                      <a:pt x="361" y="2695"/>
                      <a:pt x="365" y="2695"/>
                    </a:cubicBezTo>
                    <a:cubicBezTo>
                      <a:pt x="379" y="2690"/>
                      <a:pt x="389" y="2688"/>
                      <a:pt x="395" y="2688"/>
                    </a:cubicBezTo>
                    <a:cubicBezTo>
                      <a:pt x="412" y="2688"/>
                      <a:pt x="398" y="2706"/>
                      <a:pt x="365" y="2739"/>
                    </a:cubicBezTo>
                    <a:cubicBezTo>
                      <a:pt x="358" y="2749"/>
                      <a:pt x="359" y="2752"/>
                      <a:pt x="364" y="2752"/>
                    </a:cubicBezTo>
                    <a:cubicBezTo>
                      <a:pt x="379" y="2752"/>
                      <a:pt x="428" y="2726"/>
                      <a:pt x="433" y="2726"/>
                    </a:cubicBezTo>
                    <a:cubicBezTo>
                      <a:pt x="436" y="2726"/>
                      <a:pt x="432" y="2730"/>
                      <a:pt x="419" y="2739"/>
                    </a:cubicBezTo>
                    <a:cubicBezTo>
                      <a:pt x="396" y="2762"/>
                      <a:pt x="402" y="2780"/>
                      <a:pt x="420" y="2780"/>
                    </a:cubicBezTo>
                    <a:cubicBezTo>
                      <a:pt x="431" y="2780"/>
                      <a:pt x="447" y="2774"/>
                      <a:pt x="463" y="2757"/>
                    </a:cubicBezTo>
                    <a:lnTo>
                      <a:pt x="463" y="2757"/>
                    </a:lnTo>
                    <a:cubicBezTo>
                      <a:pt x="454" y="2775"/>
                      <a:pt x="437" y="2793"/>
                      <a:pt x="437" y="2811"/>
                    </a:cubicBezTo>
                    <a:cubicBezTo>
                      <a:pt x="437" y="2815"/>
                      <a:pt x="439" y="2815"/>
                      <a:pt x="442" y="2815"/>
                    </a:cubicBezTo>
                    <a:cubicBezTo>
                      <a:pt x="445" y="2815"/>
                      <a:pt x="450" y="2815"/>
                      <a:pt x="454" y="2819"/>
                    </a:cubicBezTo>
                    <a:cubicBezTo>
                      <a:pt x="454" y="2828"/>
                      <a:pt x="454" y="2846"/>
                      <a:pt x="463" y="2855"/>
                    </a:cubicBezTo>
                    <a:cubicBezTo>
                      <a:pt x="463" y="2862"/>
                      <a:pt x="467" y="2863"/>
                      <a:pt x="472" y="2863"/>
                    </a:cubicBezTo>
                    <a:cubicBezTo>
                      <a:pt x="477" y="2863"/>
                      <a:pt x="485" y="2861"/>
                      <a:pt x="491" y="2861"/>
                    </a:cubicBezTo>
                    <a:cubicBezTo>
                      <a:pt x="494" y="2861"/>
                      <a:pt x="497" y="2862"/>
                      <a:pt x="499" y="2864"/>
                    </a:cubicBezTo>
                    <a:cubicBezTo>
                      <a:pt x="508" y="2873"/>
                      <a:pt x="517" y="2882"/>
                      <a:pt x="517" y="2900"/>
                    </a:cubicBezTo>
                    <a:cubicBezTo>
                      <a:pt x="526" y="2917"/>
                      <a:pt x="526" y="2944"/>
                      <a:pt x="552" y="2944"/>
                    </a:cubicBezTo>
                    <a:cubicBezTo>
                      <a:pt x="554" y="2945"/>
                      <a:pt x="556" y="2946"/>
                      <a:pt x="559" y="2946"/>
                    </a:cubicBezTo>
                    <a:cubicBezTo>
                      <a:pt x="574" y="2946"/>
                      <a:pt x="592" y="2925"/>
                      <a:pt x="596" y="2925"/>
                    </a:cubicBezTo>
                    <a:cubicBezTo>
                      <a:pt x="597" y="2925"/>
                      <a:pt x="597" y="2925"/>
                      <a:pt x="597" y="2926"/>
                    </a:cubicBezTo>
                    <a:cubicBezTo>
                      <a:pt x="597" y="2926"/>
                      <a:pt x="579" y="2971"/>
                      <a:pt x="579" y="2980"/>
                    </a:cubicBezTo>
                    <a:cubicBezTo>
                      <a:pt x="579" y="2984"/>
                      <a:pt x="581" y="2986"/>
                      <a:pt x="583" y="2986"/>
                    </a:cubicBezTo>
                    <a:cubicBezTo>
                      <a:pt x="591" y="2986"/>
                      <a:pt x="608" y="2969"/>
                      <a:pt x="615" y="2962"/>
                    </a:cubicBezTo>
                    <a:cubicBezTo>
                      <a:pt x="622" y="2955"/>
                      <a:pt x="650" y="2915"/>
                      <a:pt x="658" y="2915"/>
                    </a:cubicBezTo>
                    <a:cubicBezTo>
                      <a:pt x="661" y="2915"/>
                      <a:pt x="661" y="2919"/>
                      <a:pt x="659" y="2926"/>
                    </a:cubicBezTo>
                    <a:cubicBezTo>
                      <a:pt x="650" y="2953"/>
                      <a:pt x="641" y="2980"/>
                      <a:pt x="641" y="3006"/>
                    </a:cubicBezTo>
                    <a:cubicBezTo>
                      <a:pt x="642" y="3008"/>
                      <a:pt x="644" y="3009"/>
                      <a:pt x="646" y="3009"/>
                    </a:cubicBezTo>
                    <a:cubicBezTo>
                      <a:pt x="658" y="3009"/>
                      <a:pt x="688" y="2982"/>
                      <a:pt x="700" y="2982"/>
                    </a:cubicBezTo>
                    <a:cubicBezTo>
                      <a:pt x="707" y="2982"/>
                      <a:pt x="709" y="2988"/>
                      <a:pt x="704" y="3006"/>
                    </a:cubicBezTo>
                    <a:cubicBezTo>
                      <a:pt x="695" y="3042"/>
                      <a:pt x="739" y="3042"/>
                      <a:pt x="757" y="3042"/>
                    </a:cubicBezTo>
                    <a:cubicBezTo>
                      <a:pt x="775" y="3051"/>
                      <a:pt x="793" y="3042"/>
                      <a:pt x="802" y="3060"/>
                    </a:cubicBezTo>
                    <a:cubicBezTo>
                      <a:pt x="810" y="3068"/>
                      <a:pt x="803" y="3114"/>
                      <a:pt x="809" y="3114"/>
                    </a:cubicBezTo>
                    <a:cubicBezTo>
                      <a:pt x="809" y="3114"/>
                      <a:pt x="810" y="3114"/>
                      <a:pt x="811" y="3113"/>
                    </a:cubicBezTo>
                    <a:cubicBezTo>
                      <a:pt x="811" y="3104"/>
                      <a:pt x="811" y="3078"/>
                      <a:pt x="828" y="3060"/>
                    </a:cubicBezTo>
                    <a:lnTo>
                      <a:pt x="855" y="3060"/>
                    </a:lnTo>
                    <a:cubicBezTo>
                      <a:pt x="865" y="3075"/>
                      <a:pt x="870" y="3091"/>
                      <a:pt x="868" y="3105"/>
                    </a:cubicBezTo>
                    <a:lnTo>
                      <a:pt x="868" y="3105"/>
                    </a:lnTo>
                    <a:cubicBezTo>
                      <a:pt x="876" y="3091"/>
                      <a:pt x="880" y="3086"/>
                      <a:pt x="883" y="3086"/>
                    </a:cubicBezTo>
                    <a:cubicBezTo>
                      <a:pt x="892" y="3086"/>
                      <a:pt x="879" y="3149"/>
                      <a:pt x="889" y="3149"/>
                    </a:cubicBezTo>
                    <a:cubicBezTo>
                      <a:pt x="890" y="3149"/>
                      <a:pt x="890" y="3149"/>
                      <a:pt x="891" y="3149"/>
                    </a:cubicBezTo>
                    <a:cubicBezTo>
                      <a:pt x="918" y="3149"/>
                      <a:pt x="935" y="3096"/>
                      <a:pt x="953" y="3096"/>
                    </a:cubicBezTo>
                    <a:cubicBezTo>
                      <a:pt x="980" y="3096"/>
                      <a:pt x="971" y="3131"/>
                      <a:pt x="971" y="3140"/>
                    </a:cubicBezTo>
                    <a:cubicBezTo>
                      <a:pt x="974" y="3145"/>
                      <a:pt x="977" y="3147"/>
                      <a:pt x="980" y="3147"/>
                    </a:cubicBezTo>
                    <a:cubicBezTo>
                      <a:pt x="989" y="3147"/>
                      <a:pt x="997" y="3129"/>
                      <a:pt x="1008" y="3129"/>
                    </a:cubicBezTo>
                    <a:cubicBezTo>
                      <a:pt x="1013" y="3129"/>
                      <a:pt x="1018" y="3132"/>
                      <a:pt x="1024" y="3140"/>
                    </a:cubicBezTo>
                    <a:cubicBezTo>
                      <a:pt x="1042" y="3167"/>
                      <a:pt x="1051" y="3167"/>
                      <a:pt x="1069" y="3167"/>
                    </a:cubicBezTo>
                    <a:cubicBezTo>
                      <a:pt x="1087" y="3167"/>
                      <a:pt x="1096" y="3149"/>
                      <a:pt x="1096" y="3149"/>
                    </a:cubicBezTo>
                    <a:cubicBezTo>
                      <a:pt x="1119" y="3157"/>
                      <a:pt x="1136" y="3242"/>
                      <a:pt x="1165" y="3242"/>
                    </a:cubicBezTo>
                    <a:cubicBezTo>
                      <a:pt x="1168" y="3242"/>
                      <a:pt x="1172" y="3241"/>
                      <a:pt x="1176" y="3238"/>
                    </a:cubicBezTo>
                    <a:cubicBezTo>
                      <a:pt x="1191" y="3223"/>
                      <a:pt x="1187" y="3201"/>
                      <a:pt x="1197" y="3201"/>
                    </a:cubicBezTo>
                    <a:cubicBezTo>
                      <a:pt x="1198" y="3201"/>
                      <a:pt x="1200" y="3201"/>
                      <a:pt x="1203" y="3202"/>
                    </a:cubicBezTo>
                    <a:cubicBezTo>
                      <a:pt x="1203" y="3211"/>
                      <a:pt x="1211" y="3229"/>
                      <a:pt x="1220" y="3238"/>
                    </a:cubicBezTo>
                    <a:cubicBezTo>
                      <a:pt x="1220" y="3238"/>
                      <a:pt x="1229" y="3211"/>
                      <a:pt x="1229" y="3211"/>
                    </a:cubicBezTo>
                    <a:cubicBezTo>
                      <a:pt x="1234" y="3208"/>
                      <a:pt x="1239" y="3207"/>
                      <a:pt x="1244" y="3207"/>
                    </a:cubicBezTo>
                    <a:cubicBezTo>
                      <a:pt x="1275" y="3207"/>
                      <a:pt x="1314" y="3249"/>
                      <a:pt x="1342" y="3249"/>
                    </a:cubicBezTo>
                    <a:cubicBezTo>
                      <a:pt x="1354" y="3249"/>
                      <a:pt x="1365" y="3242"/>
                      <a:pt x="1372" y="3220"/>
                    </a:cubicBezTo>
                    <a:cubicBezTo>
                      <a:pt x="1377" y="3219"/>
                      <a:pt x="1381" y="3218"/>
                      <a:pt x="1384" y="3218"/>
                    </a:cubicBezTo>
                    <a:cubicBezTo>
                      <a:pt x="1386" y="3218"/>
                      <a:pt x="1387" y="3218"/>
                      <a:pt x="1388" y="3219"/>
                    </a:cubicBezTo>
                    <a:lnTo>
                      <a:pt x="1388" y="3219"/>
                    </a:lnTo>
                    <a:cubicBezTo>
                      <a:pt x="1388" y="3217"/>
                      <a:pt x="1389" y="3214"/>
                      <a:pt x="1390" y="3211"/>
                    </a:cubicBezTo>
                    <a:lnTo>
                      <a:pt x="1390" y="3219"/>
                    </a:lnTo>
                    <a:lnTo>
                      <a:pt x="1390" y="3219"/>
                    </a:lnTo>
                    <a:cubicBezTo>
                      <a:pt x="1389" y="3219"/>
                      <a:pt x="1389" y="3219"/>
                      <a:pt x="1388" y="3219"/>
                    </a:cubicBezTo>
                    <a:lnTo>
                      <a:pt x="1388" y="3219"/>
                    </a:lnTo>
                    <a:cubicBezTo>
                      <a:pt x="1387" y="3222"/>
                      <a:pt x="1388" y="3224"/>
                      <a:pt x="1389" y="3224"/>
                    </a:cubicBezTo>
                    <a:cubicBezTo>
                      <a:pt x="1391" y="3224"/>
                      <a:pt x="1392" y="3221"/>
                      <a:pt x="1390" y="3220"/>
                    </a:cubicBezTo>
                    <a:lnTo>
                      <a:pt x="1390" y="3220"/>
                    </a:lnTo>
                    <a:cubicBezTo>
                      <a:pt x="1390" y="3220"/>
                      <a:pt x="1390" y="3220"/>
                      <a:pt x="1390" y="3220"/>
                    </a:cubicBezTo>
                    <a:lnTo>
                      <a:pt x="1390" y="3219"/>
                    </a:lnTo>
                    <a:lnTo>
                      <a:pt x="1390" y="3219"/>
                    </a:lnTo>
                    <a:cubicBezTo>
                      <a:pt x="1390" y="3219"/>
                      <a:pt x="1390" y="3219"/>
                      <a:pt x="1390" y="3220"/>
                    </a:cubicBezTo>
                    <a:lnTo>
                      <a:pt x="1390" y="3220"/>
                    </a:lnTo>
                    <a:cubicBezTo>
                      <a:pt x="1407" y="3140"/>
                      <a:pt x="1407" y="3060"/>
                      <a:pt x="1390" y="2989"/>
                    </a:cubicBezTo>
                    <a:cubicBezTo>
                      <a:pt x="1384" y="2989"/>
                      <a:pt x="1374" y="2981"/>
                      <a:pt x="1365" y="2981"/>
                    </a:cubicBezTo>
                    <a:cubicBezTo>
                      <a:pt x="1361" y="2981"/>
                      <a:pt x="1357" y="2983"/>
                      <a:pt x="1354" y="2989"/>
                    </a:cubicBezTo>
                    <a:cubicBezTo>
                      <a:pt x="1347" y="3015"/>
                      <a:pt x="1346" y="3046"/>
                      <a:pt x="1334" y="3046"/>
                    </a:cubicBezTo>
                    <a:cubicBezTo>
                      <a:pt x="1330" y="3046"/>
                      <a:pt x="1325" y="3042"/>
                      <a:pt x="1318" y="3033"/>
                    </a:cubicBezTo>
                    <a:cubicBezTo>
                      <a:pt x="1304" y="3019"/>
                      <a:pt x="1289" y="3004"/>
                      <a:pt x="1270" y="3004"/>
                    </a:cubicBezTo>
                    <a:cubicBezTo>
                      <a:pt x="1265" y="3004"/>
                      <a:pt x="1261" y="3005"/>
                      <a:pt x="1256" y="3006"/>
                    </a:cubicBezTo>
                    <a:cubicBezTo>
                      <a:pt x="1240" y="3015"/>
                      <a:pt x="1231" y="3061"/>
                      <a:pt x="1222" y="3061"/>
                    </a:cubicBezTo>
                    <a:cubicBezTo>
                      <a:pt x="1222" y="3061"/>
                      <a:pt x="1221" y="3061"/>
                      <a:pt x="1220" y="3060"/>
                    </a:cubicBezTo>
                    <a:cubicBezTo>
                      <a:pt x="1203" y="3051"/>
                      <a:pt x="1220" y="2953"/>
                      <a:pt x="1203" y="2944"/>
                    </a:cubicBezTo>
                    <a:cubicBezTo>
                      <a:pt x="1200" y="2942"/>
                      <a:pt x="1198" y="2941"/>
                      <a:pt x="1197" y="2941"/>
                    </a:cubicBezTo>
                    <a:cubicBezTo>
                      <a:pt x="1185" y="2941"/>
                      <a:pt x="1185" y="2991"/>
                      <a:pt x="1185" y="3006"/>
                    </a:cubicBezTo>
                    <a:cubicBezTo>
                      <a:pt x="1184" y="3008"/>
                      <a:pt x="1183" y="3009"/>
                      <a:pt x="1183" y="3009"/>
                    </a:cubicBezTo>
                    <a:cubicBezTo>
                      <a:pt x="1178" y="3009"/>
                      <a:pt x="1182" y="2948"/>
                      <a:pt x="1172" y="2948"/>
                    </a:cubicBezTo>
                    <a:cubicBezTo>
                      <a:pt x="1171" y="2948"/>
                      <a:pt x="1169" y="2950"/>
                      <a:pt x="1167" y="2953"/>
                    </a:cubicBezTo>
                    <a:cubicBezTo>
                      <a:pt x="1159" y="2968"/>
                      <a:pt x="1140" y="3064"/>
                      <a:pt x="1128" y="3064"/>
                    </a:cubicBezTo>
                    <a:cubicBezTo>
                      <a:pt x="1126" y="3064"/>
                      <a:pt x="1124" y="3060"/>
                      <a:pt x="1122" y="3051"/>
                    </a:cubicBezTo>
                    <a:cubicBezTo>
                      <a:pt x="1122" y="3024"/>
                      <a:pt x="1140" y="2989"/>
                      <a:pt x="1122" y="2971"/>
                    </a:cubicBezTo>
                    <a:cubicBezTo>
                      <a:pt x="1122" y="2965"/>
                      <a:pt x="1118" y="2958"/>
                      <a:pt x="1112" y="2958"/>
                    </a:cubicBezTo>
                    <a:cubicBezTo>
                      <a:pt x="1110" y="2958"/>
                      <a:pt x="1107" y="2959"/>
                      <a:pt x="1105" y="2962"/>
                    </a:cubicBezTo>
                    <a:cubicBezTo>
                      <a:pt x="1079" y="2970"/>
                      <a:pt x="1086" y="3034"/>
                      <a:pt x="1057" y="3034"/>
                    </a:cubicBezTo>
                    <a:cubicBezTo>
                      <a:pt x="1055" y="3034"/>
                      <a:pt x="1053" y="3034"/>
                      <a:pt x="1051" y="3033"/>
                    </a:cubicBezTo>
                    <a:cubicBezTo>
                      <a:pt x="1069" y="3006"/>
                      <a:pt x="1069" y="2980"/>
                      <a:pt x="1069" y="2944"/>
                    </a:cubicBezTo>
                    <a:cubicBezTo>
                      <a:pt x="1064" y="2934"/>
                      <a:pt x="1062" y="2921"/>
                      <a:pt x="1056" y="2921"/>
                    </a:cubicBezTo>
                    <a:cubicBezTo>
                      <a:pt x="1052" y="2921"/>
                      <a:pt x="1045" y="2929"/>
                      <a:pt x="1033" y="2953"/>
                    </a:cubicBezTo>
                    <a:cubicBezTo>
                      <a:pt x="1048" y="2914"/>
                      <a:pt x="1047" y="2899"/>
                      <a:pt x="1040" y="2899"/>
                    </a:cubicBezTo>
                    <a:cubicBezTo>
                      <a:pt x="1034" y="2899"/>
                      <a:pt x="1024" y="2910"/>
                      <a:pt x="1015" y="2926"/>
                    </a:cubicBezTo>
                    <a:cubicBezTo>
                      <a:pt x="1024" y="2900"/>
                      <a:pt x="1011" y="2893"/>
                      <a:pt x="994" y="2893"/>
                    </a:cubicBezTo>
                    <a:cubicBezTo>
                      <a:pt x="978" y="2893"/>
                      <a:pt x="958" y="2900"/>
                      <a:pt x="953" y="2900"/>
                    </a:cubicBezTo>
                    <a:cubicBezTo>
                      <a:pt x="975" y="2907"/>
                      <a:pt x="962" y="2954"/>
                      <a:pt x="942" y="2954"/>
                    </a:cubicBezTo>
                    <a:cubicBezTo>
                      <a:pt x="937" y="2954"/>
                      <a:pt x="932" y="2951"/>
                      <a:pt x="926" y="2944"/>
                    </a:cubicBezTo>
                    <a:cubicBezTo>
                      <a:pt x="918" y="2926"/>
                      <a:pt x="900" y="2908"/>
                      <a:pt x="882" y="2891"/>
                    </a:cubicBezTo>
                    <a:lnTo>
                      <a:pt x="882" y="2891"/>
                    </a:lnTo>
                    <a:cubicBezTo>
                      <a:pt x="846" y="2953"/>
                      <a:pt x="900" y="2989"/>
                      <a:pt x="909" y="3006"/>
                    </a:cubicBezTo>
                    <a:cubicBezTo>
                      <a:pt x="891" y="2998"/>
                      <a:pt x="873" y="2989"/>
                      <a:pt x="864" y="2980"/>
                    </a:cubicBezTo>
                    <a:cubicBezTo>
                      <a:pt x="855" y="2971"/>
                      <a:pt x="837" y="2953"/>
                      <a:pt x="855" y="2926"/>
                    </a:cubicBezTo>
                    <a:cubicBezTo>
                      <a:pt x="864" y="2891"/>
                      <a:pt x="882" y="2882"/>
                      <a:pt x="882" y="2855"/>
                    </a:cubicBezTo>
                    <a:cubicBezTo>
                      <a:pt x="882" y="2843"/>
                      <a:pt x="878" y="2839"/>
                      <a:pt x="872" y="2839"/>
                    </a:cubicBezTo>
                    <a:cubicBezTo>
                      <a:pt x="857" y="2839"/>
                      <a:pt x="830" y="2865"/>
                      <a:pt x="815" y="2865"/>
                    </a:cubicBezTo>
                    <a:cubicBezTo>
                      <a:pt x="813" y="2865"/>
                      <a:pt x="812" y="2865"/>
                      <a:pt x="811" y="2864"/>
                    </a:cubicBezTo>
                    <a:cubicBezTo>
                      <a:pt x="784" y="2855"/>
                      <a:pt x="793" y="2819"/>
                      <a:pt x="811" y="2775"/>
                    </a:cubicBezTo>
                    <a:lnTo>
                      <a:pt x="811" y="2775"/>
                    </a:lnTo>
                    <a:cubicBezTo>
                      <a:pt x="784" y="2802"/>
                      <a:pt x="757" y="2828"/>
                      <a:pt x="730" y="2846"/>
                    </a:cubicBezTo>
                    <a:cubicBezTo>
                      <a:pt x="728" y="2847"/>
                      <a:pt x="726" y="2847"/>
                      <a:pt x="725" y="2847"/>
                    </a:cubicBezTo>
                    <a:cubicBezTo>
                      <a:pt x="710" y="2847"/>
                      <a:pt x="739" y="2810"/>
                      <a:pt x="739" y="2802"/>
                    </a:cubicBezTo>
                    <a:lnTo>
                      <a:pt x="739" y="2802"/>
                    </a:lnTo>
                    <a:cubicBezTo>
                      <a:pt x="739" y="2802"/>
                      <a:pt x="718" y="2823"/>
                      <a:pt x="705" y="2840"/>
                    </a:cubicBezTo>
                    <a:lnTo>
                      <a:pt x="705" y="2840"/>
                    </a:lnTo>
                    <a:cubicBezTo>
                      <a:pt x="719" y="2819"/>
                      <a:pt x="734" y="2797"/>
                      <a:pt x="748" y="2775"/>
                    </a:cubicBezTo>
                    <a:cubicBezTo>
                      <a:pt x="748" y="2757"/>
                      <a:pt x="730" y="2748"/>
                      <a:pt x="722" y="2748"/>
                    </a:cubicBezTo>
                    <a:cubicBezTo>
                      <a:pt x="716" y="2746"/>
                      <a:pt x="710" y="2744"/>
                      <a:pt x="704" y="2744"/>
                    </a:cubicBezTo>
                    <a:cubicBezTo>
                      <a:pt x="690" y="2744"/>
                      <a:pt x="674" y="2751"/>
                      <a:pt x="668" y="2757"/>
                    </a:cubicBezTo>
                    <a:cubicBezTo>
                      <a:pt x="657" y="2768"/>
                      <a:pt x="649" y="2776"/>
                      <a:pt x="643" y="2776"/>
                    </a:cubicBezTo>
                    <a:cubicBezTo>
                      <a:pt x="639" y="2776"/>
                      <a:pt x="636" y="2773"/>
                      <a:pt x="632" y="2766"/>
                    </a:cubicBezTo>
                    <a:cubicBezTo>
                      <a:pt x="632" y="2757"/>
                      <a:pt x="641" y="2748"/>
                      <a:pt x="650" y="2730"/>
                    </a:cubicBezTo>
                    <a:cubicBezTo>
                      <a:pt x="659" y="2713"/>
                      <a:pt x="650" y="2721"/>
                      <a:pt x="650" y="2713"/>
                    </a:cubicBezTo>
                    <a:cubicBezTo>
                      <a:pt x="644" y="2713"/>
                      <a:pt x="627" y="2716"/>
                      <a:pt x="613" y="2716"/>
                    </a:cubicBezTo>
                    <a:cubicBezTo>
                      <a:pt x="606" y="2716"/>
                      <a:pt x="600" y="2716"/>
                      <a:pt x="597" y="2713"/>
                    </a:cubicBezTo>
                    <a:cubicBezTo>
                      <a:pt x="579" y="2713"/>
                      <a:pt x="570" y="2704"/>
                      <a:pt x="561" y="2686"/>
                    </a:cubicBezTo>
                    <a:cubicBezTo>
                      <a:pt x="561" y="2677"/>
                      <a:pt x="579" y="2650"/>
                      <a:pt x="579" y="2641"/>
                    </a:cubicBezTo>
                    <a:cubicBezTo>
                      <a:pt x="570" y="2641"/>
                      <a:pt x="561" y="2659"/>
                      <a:pt x="561" y="2659"/>
                    </a:cubicBezTo>
                    <a:lnTo>
                      <a:pt x="552" y="2650"/>
                    </a:lnTo>
                    <a:lnTo>
                      <a:pt x="526" y="2615"/>
                    </a:lnTo>
                    <a:cubicBezTo>
                      <a:pt x="514" y="2603"/>
                      <a:pt x="510" y="2584"/>
                      <a:pt x="494" y="2584"/>
                    </a:cubicBezTo>
                    <a:cubicBezTo>
                      <a:pt x="487" y="2584"/>
                      <a:pt x="477" y="2588"/>
                      <a:pt x="463" y="2599"/>
                    </a:cubicBezTo>
                    <a:lnTo>
                      <a:pt x="463" y="2599"/>
                    </a:lnTo>
                    <a:cubicBezTo>
                      <a:pt x="483" y="2580"/>
                      <a:pt x="488" y="2550"/>
                      <a:pt x="472" y="2534"/>
                    </a:cubicBezTo>
                    <a:cubicBezTo>
                      <a:pt x="463" y="2525"/>
                      <a:pt x="452" y="2525"/>
                      <a:pt x="442" y="2525"/>
                    </a:cubicBezTo>
                    <a:cubicBezTo>
                      <a:pt x="432" y="2525"/>
                      <a:pt x="423" y="2525"/>
                      <a:pt x="419" y="2517"/>
                    </a:cubicBezTo>
                    <a:cubicBezTo>
                      <a:pt x="419" y="2508"/>
                      <a:pt x="454" y="2490"/>
                      <a:pt x="463" y="2481"/>
                    </a:cubicBezTo>
                    <a:cubicBezTo>
                      <a:pt x="463" y="2472"/>
                      <a:pt x="463" y="2463"/>
                      <a:pt x="463" y="2454"/>
                    </a:cubicBezTo>
                    <a:cubicBezTo>
                      <a:pt x="454" y="2445"/>
                      <a:pt x="437" y="2445"/>
                      <a:pt x="428" y="2445"/>
                    </a:cubicBezTo>
                    <a:cubicBezTo>
                      <a:pt x="410" y="2454"/>
                      <a:pt x="392" y="2463"/>
                      <a:pt x="374" y="2472"/>
                    </a:cubicBezTo>
                    <a:cubicBezTo>
                      <a:pt x="437" y="2436"/>
                      <a:pt x="374" y="2445"/>
                      <a:pt x="374" y="2428"/>
                    </a:cubicBezTo>
                    <a:cubicBezTo>
                      <a:pt x="374" y="2419"/>
                      <a:pt x="490" y="2374"/>
                      <a:pt x="454" y="2365"/>
                    </a:cubicBezTo>
                    <a:cubicBezTo>
                      <a:pt x="428" y="2365"/>
                      <a:pt x="356" y="2410"/>
                      <a:pt x="303" y="2419"/>
                    </a:cubicBezTo>
                    <a:cubicBezTo>
                      <a:pt x="298" y="2421"/>
                      <a:pt x="295" y="2421"/>
                      <a:pt x="293" y="2421"/>
                    </a:cubicBezTo>
                    <a:cubicBezTo>
                      <a:pt x="279" y="2421"/>
                      <a:pt x="356" y="2365"/>
                      <a:pt x="356" y="2365"/>
                    </a:cubicBezTo>
                    <a:lnTo>
                      <a:pt x="356" y="2365"/>
                    </a:lnTo>
                    <a:cubicBezTo>
                      <a:pt x="344" y="2371"/>
                      <a:pt x="336" y="2378"/>
                      <a:pt x="329" y="2378"/>
                    </a:cubicBezTo>
                    <a:cubicBezTo>
                      <a:pt x="326" y="2378"/>
                      <a:pt x="323" y="2377"/>
                      <a:pt x="321" y="2374"/>
                    </a:cubicBezTo>
                    <a:cubicBezTo>
                      <a:pt x="312" y="2356"/>
                      <a:pt x="321" y="2356"/>
                      <a:pt x="312" y="2356"/>
                    </a:cubicBezTo>
                    <a:cubicBezTo>
                      <a:pt x="294" y="2356"/>
                      <a:pt x="276" y="2365"/>
                      <a:pt x="267" y="2374"/>
                    </a:cubicBezTo>
                    <a:cubicBezTo>
                      <a:pt x="258" y="2374"/>
                      <a:pt x="249" y="2365"/>
                      <a:pt x="249" y="2356"/>
                    </a:cubicBezTo>
                    <a:cubicBezTo>
                      <a:pt x="285" y="2347"/>
                      <a:pt x="303" y="2330"/>
                      <a:pt x="285" y="2321"/>
                    </a:cubicBezTo>
                    <a:cubicBezTo>
                      <a:pt x="267" y="2312"/>
                      <a:pt x="249" y="2312"/>
                      <a:pt x="303" y="2285"/>
                    </a:cubicBezTo>
                    <a:cubicBezTo>
                      <a:pt x="321" y="2285"/>
                      <a:pt x="321" y="2258"/>
                      <a:pt x="303" y="2258"/>
                    </a:cubicBezTo>
                    <a:cubicBezTo>
                      <a:pt x="285" y="2258"/>
                      <a:pt x="275" y="2266"/>
                      <a:pt x="268" y="2266"/>
                    </a:cubicBezTo>
                    <a:cubicBezTo>
                      <a:pt x="264" y="2266"/>
                      <a:pt x="261" y="2264"/>
                      <a:pt x="258" y="2258"/>
                    </a:cubicBezTo>
                    <a:cubicBezTo>
                      <a:pt x="249" y="2249"/>
                      <a:pt x="249" y="2232"/>
                      <a:pt x="249" y="2223"/>
                    </a:cubicBezTo>
                    <a:cubicBezTo>
                      <a:pt x="249" y="2205"/>
                      <a:pt x="285" y="2196"/>
                      <a:pt x="294" y="2178"/>
                    </a:cubicBezTo>
                    <a:cubicBezTo>
                      <a:pt x="312" y="2160"/>
                      <a:pt x="312" y="2142"/>
                      <a:pt x="276" y="2142"/>
                    </a:cubicBezTo>
                    <a:cubicBezTo>
                      <a:pt x="249" y="2142"/>
                      <a:pt x="303" y="2098"/>
                      <a:pt x="303" y="2098"/>
                    </a:cubicBezTo>
                    <a:cubicBezTo>
                      <a:pt x="299" y="2097"/>
                      <a:pt x="295" y="2097"/>
                      <a:pt x="291" y="2097"/>
                    </a:cubicBezTo>
                    <a:cubicBezTo>
                      <a:pt x="251" y="2097"/>
                      <a:pt x="212" y="2134"/>
                      <a:pt x="196" y="2142"/>
                    </a:cubicBezTo>
                    <a:cubicBezTo>
                      <a:pt x="196" y="2142"/>
                      <a:pt x="178" y="2125"/>
                      <a:pt x="196" y="2116"/>
                    </a:cubicBezTo>
                    <a:cubicBezTo>
                      <a:pt x="214" y="2116"/>
                      <a:pt x="214" y="2098"/>
                      <a:pt x="196" y="2089"/>
                    </a:cubicBezTo>
                    <a:cubicBezTo>
                      <a:pt x="187" y="2080"/>
                      <a:pt x="223" y="2071"/>
                      <a:pt x="258" y="2053"/>
                    </a:cubicBezTo>
                    <a:cubicBezTo>
                      <a:pt x="270" y="2050"/>
                      <a:pt x="272" y="2049"/>
                      <a:pt x="269" y="2049"/>
                    </a:cubicBezTo>
                    <a:cubicBezTo>
                      <a:pt x="263" y="2049"/>
                      <a:pt x="238" y="2053"/>
                      <a:pt x="232" y="2053"/>
                    </a:cubicBezTo>
                    <a:cubicBezTo>
                      <a:pt x="205" y="2053"/>
                      <a:pt x="205" y="2036"/>
                      <a:pt x="205" y="2036"/>
                    </a:cubicBezTo>
                    <a:cubicBezTo>
                      <a:pt x="196" y="2027"/>
                      <a:pt x="223" y="2009"/>
                      <a:pt x="169" y="1991"/>
                    </a:cubicBezTo>
                    <a:cubicBezTo>
                      <a:pt x="169" y="1991"/>
                      <a:pt x="143" y="1982"/>
                      <a:pt x="151" y="1982"/>
                    </a:cubicBezTo>
                    <a:cubicBezTo>
                      <a:pt x="154" y="1980"/>
                      <a:pt x="160" y="1979"/>
                      <a:pt x="169" y="1979"/>
                    </a:cubicBezTo>
                    <a:cubicBezTo>
                      <a:pt x="178" y="1979"/>
                      <a:pt x="189" y="1980"/>
                      <a:pt x="200" y="1980"/>
                    </a:cubicBezTo>
                    <a:cubicBezTo>
                      <a:pt x="223" y="1980"/>
                      <a:pt x="245" y="1978"/>
                      <a:pt x="249" y="1964"/>
                    </a:cubicBezTo>
                    <a:cubicBezTo>
                      <a:pt x="267" y="1947"/>
                      <a:pt x="249" y="1929"/>
                      <a:pt x="249" y="1902"/>
                    </a:cubicBezTo>
                    <a:cubicBezTo>
                      <a:pt x="249" y="1902"/>
                      <a:pt x="249" y="1920"/>
                      <a:pt x="232" y="1920"/>
                    </a:cubicBezTo>
                    <a:cubicBezTo>
                      <a:pt x="205" y="1920"/>
                      <a:pt x="232" y="1893"/>
                      <a:pt x="196" y="1893"/>
                    </a:cubicBezTo>
                    <a:cubicBezTo>
                      <a:pt x="211" y="1893"/>
                      <a:pt x="181" y="1913"/>
                      <a:pt x="172" y="1913"/>
                    </a:cubicBezTo>
                    <a:cubicBezTo>
                      <a:pt x="170" y="1913"/>
                      <a:pt x="169" y="1912"/>
                      <a:pt x="169" y="1911"/>
                    </a:cubicBezTo>
                    <a:cubicBezTo>
                      <a:pt x="160" y="1911"/>
                      <a:pt x="89" y="1875"/>
                      <a:pt x="169" y="1875"/>
                    </a:cubicBezTo>
                    <a:cubicBezTo>
                      <a:pt x="181" y="1875"/>
                      <a:pt x="197" y="1879"/>
                      <a:pt x="209" y="1879"/>
                    </a:cubicBezTo>
                    <a:cubicBezTo>
                      <a:pt x="215" y="1879"/>
                      <a:pt x="220" y="1878"/>
                      <a:pt x="223" y="1875"/>
                    </a:cubicBezTo>
                    <a:cubicBezTo>
                      <a:pt x="232" y="1857"/>
                      <a:pt x="232" y="1840"/>
                      <a:pt x="223" y="1822"/>
                    </a:cubicBezTo>
                    <a:cubicBezTo>
                      <a:pt x="219" y="1815"/>
                      <a:pt x="210" y="1814"/>
                      <a:pt x="198" y="1814"/>
                    </a:cubicBezTo>
                    <a:cubicBezTo>
                      <a:pt x="185" y="1814"/>
                      <a:pt x="169" y="1816"/>
                      <a:pt x="155" y="1816"/>
                    </a:cubicBezTo>
                    <a:cubicBezTo>
                      <a:pt x="147" y="1816"/>
                      <a:pt x="140" y="1815"/>
                      <a:pt x="134" y="1813"/>
                    </a:cubicBezTo>
                    <a:cubicBezTo>
                      <a:pt x="151" y="1795"/>
                      <a:pt x="169" y="1777"/>
                      <a:pt x="196" y="1768"/>
                    </a:cubicBezTo>
                    <a:cubicBezTo>
                      <a:pt x="223" y="1768"/>
                      <a:pt x="223" y="1795"/>
                      <a:pt x="223" y="1795"/>
                    </a:cubicBezTo>
                    <a:cubicBezTo>
                      <a:pt x="224" y="1796"/>
                      <a:pt x="224" y="1796"/>
                      <a:pt x="225" y="1796"/>
                    </a:cubicBezTo>
                    <a:cubicBezTo>
                      <a:pt x="229" y="1796"/>
                      <a:pt x="217" y="1759"/>
                      <a:pt x="249" y="1751"/>
                    </a:cubicBezTo>
                    <a:cubicBezTo>
                      <a:pt x="280" y="1751"/>
                      <a:pt x="304" y="1751"/>
                      <a:pt x="332" y="1756"/>
                    </a:cubicBezTo>
                    <a:lnTo>
                      <a:pt x="332" y="1756"/>
                    </a:lnTo>
                    <a:cubicBezTo>
                      <a:pt x="293" y="1746"/>
                      <a:pt x="254" y="1731"/>
                      <a:pt x="223" y="1715"/>
                    </a:cubicBezTo>
                    <a:cubicBezTo>
                      <a:pt x="196" y="1706"/>
                      <a:pt x="223" y="1697"/>
                      <a:pt x="205" y="1688"/>
                    </a:cubicBezTo>
                    <a:cubicBezTo>
                      <a:pt x="187" y="1679"/>
                      <a:pt x="151" y="1670"/>
                      <a:pt x="187" y="1661"/>
                    </a:cubicBezTo>
                    <a:cubicBezTo>
                      <a:pt x="214" y="1661"/>
                      <a:pt x="258" y="1688"/>
                      <a:pt x="294" y="1688"/>
                    </a:cubicBezTo>
                    <a:cubicBezTo>
                      <a:pt x="330" y="1688"/>
                      <a:pt x="294" y="1670"/>
                      <a:pt x="294" y="1661"/>
                    </a:cubicBezTo>
                    <a:cubicBezTo>
                      <a:pt x="294" y="1653"/>
                      <a:pt x="267" y="1653"/>
                      <a:pt x="258" y="1635"/>
                    </a:cubicBezTo>
                    <a:cubicBezTo>
                      <a:pt x="258" y="1629"/>
                      <a:pt x="258" y="1624"/>
                      <a:pt x="258" y="1618"/>
                    </a:cubicBezTo>
                    <a:lnTo>
                      <a:pt x="258" y="1618"/>
                    </a:lnTo>
                    <a:cubicBezTo>
                      <a:pt x="262" y="1619"/>
                      <a:pt x="265" y="1619"/>
                      <a:pt x="268" y="1619"/>
                    </a:cubicBezTo>
                    <a:cubicBezTo>
                      <a:pt x="271" y="1619"/>
                      <a:pt x="274" y="1619"/>
                      <a:pt x="276" y="1617"/>
                    </a:cubicBezTo>
                    <a:cubicBezTo>
                      <a:pt x="276" y="1611"/>
                      <a:pt x="269" y="1605"/>
                      <a:pt x="259" y="1600"/>
                    </a:cubicBezTo>
                    <a:lnTo>
                      <a:pt x="259" y="1600"/>
                    </a:lnTo>
                    <a:cubicBezTo>
                      <a:pt x="259" y="1603"/>
                      <a:pt x="258" y="1605"/>
                      <a:pt x="258" y="1608"/>
                    </a:cubicBezTo>
                    <a:cubicBezTo>
                      <a:pt x="258" y="1611"/>
                      <a:pt x="258" y="1615"/>
                      <a:pt x="258" y="1618"/>
                    </a:cubicBezTo>
                    <a:lnTo>
                      <a:pt x="258" y="1618"/>
                    </a:lnTo>
                    <a:cubicBezTo>
                      <a:pt x="242" y="1615"/>
                      <a:pt x="220" y="1605"/>
                      <a:pt x="214" y="1599"/>
                    </a:cubicBezTo>
                    <a:cubicBezTo>
                      <a:pt x="214" y="1594"/>
                      <a:pt x="219" y="1592"/>
                      <a:pt x="227" y="1592"/>
                    </a:cubicBezTo>
                    <a:cubicBezTo>
                      <a:pt x="236" y="1592"/>
                      <a:pt x="249" y="1595"/>
                      <a:pt x="259" y="1600"/>
                    </a:cubicBezTo>
                    <a:lnTo>
                      <a:pt x="259" y="1600"/>
                    </a:lnTo>
                    <a:cubicBezTo>
                      <a:pt x="265" y="1576"/>
                      <a:pt x="291" y="1552"/>
                      <a:pt x="267" y="1528"/>
                    </a:cubicBezTo>
                    <a:cubicBezTo>
                      <a:pt x="267" y="1519"/>
                      <a:pt x="232" y="1501"/>
                      <a:pt x="249" y="1501"/>
                    </a:cubicBezTo>
                    <a:lnTo>
                      <a:pt x="312" y="1501"/>
                    </a:lnTo>
                    <a:cubicBezTo>
                      <a:pt x="347" y="1492"/>
                      <a:pt x="365" y="1466"/>
                      <a:pt x="347" y="1439"/>
                    </a:cubicBezTo>
                    <a:cubicBezTo>
                      <a:pt x="347" y="1439"/>
                      <a:pt x="312" y="1412"/>
                      <a:pt x="312" y="1412"/>
                    </a:cubicBezTo>
                    <a:cubicBezTo>
                      <a:pt x="319" y="1412"/>
                      <a:pt x="355" y="1427"/>
                      <a:pt x="373" y="1427"/>
                    </a:cubicBezTo>
                    <a:cubicBezTo>
                      <a:pt x="379" y="1427"/>
                      <a:pt x="383" y="1425"/>
                      <a:pt x="383" y="1421"/>
                    </a:cubicBezTo>
                    <a:cubicBezTo>
                      <a:pt x="392" y="1412"/>
                      <a:pt x="339" y="1403"/>
                      <a:pt x="347" y="1394"/>
                    </a:cubicBezTo>
                    <a:cubicBezTo>
                      <a:pt x="347" y="1376"/>
                      <a:pt x="347" y="1376"/>
                      <a:pt x="330" y="1368"/>
                    </a:cubicBezTo>
                    <a:cubicBezTo>
                      <a:pt x="303" y="1350"/>
                      <a:pt x="276" y="1332"/>
                      <a:pt x="258" y="1305"/>
                    </a:cubicBezTo>
                    <a:lnTo>
                      <a:pt x="258" y="1305"/>
                    </a:lnTo>
                    <a:cubicBezTo>
                      <a:pt x="285" y="1314"/>
                      <a:pt x="321" y="1323"/>
                      <a:pt x="347" y="1341"/>
                    </a:cubicBezTo>
                    <a:cubicBezTo>
                      <a:pt x="347" y="1341"/>
                      <a:pt x="321" y="1341"/>
                      <a:pt x="339" y="1359"/>
                    </a:cubicBezTo>
                    <a:cubicBezTo>
                      <a:pt x="347" y="1368"/>
                      <a:pt x="356" y="1368"/>
                      <a:pt x="365" y="1368"/>
                    </a:cubicBezTo>
                    <a:cubicBezTo>
                      <a:pt x="381" y="1368"/>
                      <a:pt x="357" y="1328"/>
                      <a:pt x="377" y="1328"/>
                    </a:cubicBezTo>
                    <a:cubicBezTo>
                      <a:pt x="381" y="1328"/>
                      <a:pt x="386" y="1329"/>
                      <a:pt x="392" y="1332"/>
                    </a:cubicBezTo>
                    <a:cubicBezTo>
                      <a:pt x="397" y="1334"/>
                      <a:pt x="401" y="1335"/>
                      <a:pt x="404" y="1335"/>
                    </a:cubicBezTo>
                    <a:cubicBezTo>
                      <a:pt x="404" y="1335"/>
                      <a:pt x="404" y="1335"/>
                      <a:pt x="404" y="1335"/>
                    </a:cubicBezTo>
                    <a:lnTo>
                      <a:pt x="404" y="1335"/>
                    </a:lnTo>
                    <a:cubicBezTo>
                      <a:pt x="410" y="1337"/>
                      <a:pt x="415" y="1339"/>
                      <a:pt x="419" y="1341"/>
                    </a:cubicBezTo>
                    <a:lnTo>
                      <a:pt x="408" y="1334"/>
                    </a:lnTo>
                    <a:lnTo>
                      <a:pt x="408" y="1334"/>
                    </a:lnTo>
                    <a:cubicBezTo>
                      <a:pt x="407" y="1335"/>
                      <a:pt x="406" y="1335"/>
                      <a:pt x="404" y="1335"/>
                    </a:cubicBezTo>
                    <a:lnTo>
                      <a:pt x="404" y="1335"/>
                    </a:lnTo>
                    <a:cubicBezTo>
                      <a:pt x="380" y="1325"/>
                      <a:pt x="340" y="1311"/>
                      <a:pt x="347" y="1296"/>
                    </a:cubicBezTo>
                    <a:lnTo>
                      <a:pt x="347" y="1296"/>
                    </a:lnTo>
                    <a:lnTo>
                      <a:pt x="408" y="1334"/>
                    </a:lnTo>
                    <a:lnTo>
                      <a:pt x="408" y="1334"/>
                    </a:lnTo>
                    <a:cubicBezTo>
                      <a:pt x="429" y="1329"/>
                      <a:pt x="411" y="1276"/>
                      <a:pt x="419" y="1261"/>
                    </a:cubicBezTo>
                    <a:cubicBezTo>
                      <a:pt x="374" y="1243"/>
                      <a:pt x="374" y="1252"/>
                      <a:pt x="339" y="1225"/>
                    </a:cubicBezTo>
                    <a:cubicBezTo>
                      <a:pt x="339" y="1223"/>
                      <a:pt x="341" y="1222"/>
                      <a:pt x="345" y="1222"/>
                    </a:cubicBezTo>
                    <a:cubicBezTo>
                      <a:pt x="355" y="1222"/>
                      <a:pt x="376" y="1228"/>
                      <a:pt x="386" y="1228"/>
                    </a:cubicBezTo>
                    <a:cubicBezTo>
                      <a:pt x="390" y="1228"/>
                      <a:pt x="392" y="1227"/>
                      <a:pt x="392" y="1225"/>
                    </a:cubicBezTo>
                    <a:cubicBezTo>
                      <a:pt x="392" y="1216"/>
                      <a:pt x="356" y="1181"/>
                      <a:pt x="339" y="1163"/>
                    </a:cubicBezTo>
                    <a:lnTo>
                      <a:pt x="339" y="1163"/>
                    </a:lnTo>
                    <a:cubicBezTo>
                      <a:pt x="363" y="1175"/>
                      <a:pt x="453" y="1208"/>
                      <a:pt x="483" y="1208"/>
                    </a:cubicBezTo>
                    <a:cubicBezTo>
                      <a:pt x="497" y="1208"/>
                      <a:pt x="498" y="1200"/>
                      <a:pt x="472" y="1181"/>
                    </a:cubicBezTo>
                    <a:cubicBezTo>
                      <a:pt x="463" y="1181"/>
                      <a:pt x="472" y="1189"/>
                      <a:pt x="472" y="1198"/>
                    </a:cubicBezTo>
                    <a:cubicBezTo>
                      <a:pt x="472" y="1198"/>
                      <a:pt x="428" y="1163"/>
                      <a:pt x="428" y="1154"/>
                    </a:cubicBezTo>
                    <a:cubicBezTo>
                      <a:pt x="419" y="1154"/>
                      <a:pt x="419" y="1127"/>
                      <a:pt x="428" y="1127"/>
                    </a:cubicBezTo>
                    <a:cubicBezTo>
                      <a:pt x="436" y="1127"/>
                      <a:pt x="482" y="1173"/>
                      <a:pt x="510" y="1173"/>
                    </a:cubicBezTo>
                    <a:cubicBezTo>
                      <a:pt x="512" y="1173"/>
                      <a:pt x="515" y="1172"/>
                      <a:pt x="517" y="1172"/>
                    </a:cubicBezTo>
                    <a:cubicBezTo>
                      <a:pt x="526" y="1172"/>
                      <a:pt x="535" y="1163"/>
                      <a:pt x="535" y="1145"/>
                    </a:cubicBezTo>
                    <a:cubicBezTo>
                      <a:pt x="535" y="1136"/>
                      <a:pt x="499" y="1118"/>
                      <a:pt x="508" y="1100"/>
                    </a:cubicBezTo>
                    <a:cubicBezTo>
                      <a:pt x="512" y="1092"/>
                      <a:pt x="514" y="1088"/>
                      <a:pt x="518" y="1088"/>
                    </a:cubicBezTo>
                    <a:cubicBezTo>
                      <a:pt x="522" y="1088"/>
                      <a:pt x="529" y="1095"/>
                      <a:pt x="543" y="1109"/>
                    </a:cubicBezTo>
                    <a:cubicBezTo>
                      <a:pt x="552" y="1118"/>
                      <a:pt x="561" y="1127"/>
                      <a:pt x="570" y="1136"/>
                    </a:cubicBezTo>
                    <a:cubicBezTo>
                      <a:pt x="570" y="1136"/>
                      <a:pt x="571" y="1136"/>
                      <a:pt x="571" y="1136"/>
                    </a:cubicBezTo>
                    <a:cubicBezTo>
                      <a:pt x="574" y="1136"/>
                      <a:pt x="519" y="1045"/>
                      <a:pt x="544" y="1045"/>
                    </a:cubicBezTo>
                    <a:cubicBezTo>
                      <a:pt x="547" y="1045"/>
                      <a:pt x="549" y="1046"/>
                      <a:pt x="552" y="1047"/>
                    </a:cubicBezTo>
                    <a:cubicBezTo>
                      <a:pt x="583" y="1070"/>
                      <a:pt x="594" y="1093"/>
                      <a:pt x="608" y="1093"/>
                    </a:cubicBezTo>
                    <a:cubicBezTo>
                      <a:pt x="610" y="1093"/>
                      <a:pt x="612" y="1093"/>
                      <a:pt x="615" y="1091"/>
                    </a:cubicBezTo>
                    <a:cubicBezTo>
                      <a:pt x="632" y="1083"/>
                      <a:pt x="624" y="1065"/>
                      <a:pt x="624" y="1065"/>
                    </a:cubicBezTo>
                    <a:cubicBezTo>
                      <a:pt x="624" y="1056"/>
                      <a:pt x="543" y="1029"/>
                      <a:pt x="561" y="1020"/>
                    </a:cubicBezTo>
                    <a:cubicBezTo>
                      <a:pt x="570" y="1020"/>
                      <a:pt x="588" y="1020"/>
                      <a:pt x="597" y="1011"/>
                    </a:cubicBezTo>
                    <a:lnTo>
                      <a:pt x="615" y="993"/>
                    </a:lnTo>
                    <a:cubicBezTo>
                      <a:pt x="624" y="993"/>
                      <a:pt x="624" y="993"/>
                      <a:pt x="615" y="985"/>
                    </a:cubicBezTo>
                    <a:cubicBezTo>
                      <a:pt x="614" y="983"/>
                      <a:pt x="613" y="982"/>
                      <a:pt x="614" y="982"/>
                    </a:cubicBezTo>
                    <a:lnTo>
                      <a:pt x="614" y="982"/>
                    </a:lnTo>
                    <a:cubicBezTo>
                      <a:pt x="617" y="982"/>
                      <a:pt x="659" y="1038"/>
                      <a:pt x="659" y="1038"/>
                    </a:cubicBezTo>
                    <a:cubicBezTo>
                      <a:pt x="661" y="1040"/>
                      <a:pt x="662" y="1040"/>
                      <a:pt x="663" y="1040"/>
                    </a:cubicBezTo>
                    <a:cubicBezTo>
                      <a:pt x="668" y="1040"/>
                      <a:pt x="666" y="1027"/>
                      <a:pt x="659" y="1020"/>
                    </a:cubicBezTo>
                    <a:cubicBezTo>
                      <a:pt x="650" y="1011"/>
                      <a:pt x="641" y="976"/>
                      <a:pt x="659" y="976"/>
                    </a:cubicBezTo>
                    <a:cubicBezTo>
                      <a:pt x="677" y="985"/>
                      <a:pt x="686" y="1011"/>
                      <a:pt x="704" y="1029"/>
                    </a:cubicBezTo>
                    <a:cubicBezTo>
                      <a:pt x="686" y="1002"/>
                      <a:pt x="677" y="976"/>
                      <a:pt x="677" y="940"/>
                    </a:cubicBezTo>
                    <a:cubicBezTo>
                      <a:pt x="677" y="931"/>
                      <a:pt x="677" y="922"/>
                      <a:pt x="695" y="922"/>
                    </a:cubicBezTo>
                    <a:cubicBezTo>
                      <a:pt x="713" y="931"/>
                      <a:pt x="713" y="949"/>
                      <a:pt x="722" y="949"/>
                    </a:cubicBezTo>
                    <a:cubicBezTo>
                      <a:pt x="730" y="949"/>
                      <a:pt x="757" y="949"/>
                      <a:pt x="739" y="922"/>
                    </a:cubicBezTo>
                    <a:cubicBezTo>
                      <a:pt x="722" y="895"/>
                      <a:pt x="722" y="887"/>
                      <a:pt x="730" y="878"/>
                    </a:cubicBezTo>
                    <a:cubicBezTo>
                      <a:pt x="735" y="873"/>
                      <a:pt x="737" y="871"/>
                      <a:pt x="738" y="871"/>
                    </a:cubicBezTo>
                    <a:cubicBezTo>
                      <a:pt x="739" y="871"/>
                      <a:pt x="739" y="873"/>
                      <a:pt x="739" y="878"/>
                    </a:cubicBezTo>
                    <a:cubicBezTo>
                      <a:pt x="748" y="887"/>
                      <a:pt x="766" y="958"/>
                      <a:pt x="784" y="958"/>
                    </a:cubicBezTo>
                    <a:cubicBezTo>
                      <a:pt x="807" y="958"/>
                      <a:pt x="784" y="919"/>
                      <a:pt x="794" y="919"/>
                    </a:cubicBezTo>
                    <a:cubicBezTo>
                      <a:pt x="795" y="919"/>
                      <a:pt x="798" y="920"/>
                      <a:pt x="802" y="922"/>
                    </a:cubicBezTo>
                    <a:cubicBezTo>
                      <a:pt x="805" y="923"/>
                      <a:pt x="808" y="924"/>
                      <a:pt x="811" y="924"/>
                    </a:cubicBezTo>
                    <a:cubicBezTo>
                      <a:pt x="816" y="924"/>
                      <a:pt x="818" y="922"/>
                      <a:pt x="820" y="918"/>
                    </a:cubicBezTo>
                    <a:lnTo>
                      <a:pt x="820" y="918"/>
                    </a:lnTo>
                    <a:cubicBezTo>
                      <a:pt x="821" y="918"/>
                      <a:pt x="822" y="918"/>
                      <a:pt x="823" y="918"/>
                    </a:cubicBezTo>
                    <a:cubicBezTo>
                      <a:pt x="828" y="918"/>
                      <a:pt x="827" y="912"/>
                      <a:pt x="823" y="904"/>
                    </a:cubicBezTo>
                    <a:lnTo>
                      <a:pt x="823" y="904"/>
                    </a:lnTo>
                    <a:cubicBezTo>
                      <a:pt x="823" y="909"/>
                      <a:pt x="822" y="914"/>
                      <a:pt x="820" y="918"/>
                    </a:cubicBezTo>
                    <a:lnTo>
                      <a:pt x="820" y="918"/>
                    </a:lnTo>
                    <a:cubicBezTo>
                      <a:pt x="818" y="917"/>
                      <a:pt x="815" y="916"/>
                      <a:pt x="811" y="913"/>
                    </a:cubicBezTo>
                    <a:cubicBezTo>
                      <a:pt x="802" y="904"/>
                      <a:pt x="784" y="887"/>
                      <a:pt x="775" y="869"/>
                    </a:cubicBezTo>
                    <a:cubicBezTo>
                      <a:pt x="761" y="848"/>
                      <a:pt x="758" y="827"/>
                      <a:pt x="766" y="827"/>
                    </a:cubicBezTo>
                    <a:cubicBezTo>
                      <a:pt x="768" y="827"/>
                      <a:pt x="771" y="829"/>
                      <a:pt x="775" y="833"/>
                    </a:cubicBezTo>
                    <a:cubicBezTo>
                      <a:pt x="786" y="844"/>
                      <a:pt x="814" y="883"/>
                      <a:pt x="823" y="904"/>
                    </a:cubicBezTo>
                    <a:lnTo>
                      <a:pt x="823" y="904"/>
                    </a:lnTo>
                    <a:cubicBezTo>
                      <a:pt x="824" y="896"/>
                      <a:pt x="825" y="887"/>
                      <a:pt x="828" y="878"/>
                    </a:cubicBezTo>
                    <a:cubicBezTo>
                      <a:pt x="828" y="866"/>
                      <a:pt x="828" y="863"/>
                      <a:pt x="829" y="863"/>
                    </a:cubicBezTo>
                    <a:cubicBezTo>
                      <a:pt x="830" y="863"/>
                      <a:pt x="832" y="869"/>
                      <a:pt x="837" y="869"/>
                    </a:cubicBezTo>
                    <a:cubicBezTo>
                      <a:pt x="839" y="870"/>
                      <a:pt x="840" y="871"/>
                      <a:pt x="841" y="871"/>
                    </a:cubicBezTo>
                    <a:cubicBezTo>
                      <a:pt x="846" y="871"/>
                      <a:pt x="846" y="851"/>
                      <a:pt x="846" y="851"/>
                    </a:cubicBezTo>
                    <a:cubicBezTo>
                      <a:pt x="840" y="832"/>
                      <a:pt x="838" y="805"/>
                      <a:pt x="847" y="805"/>
                    </a:cubicBezTo>
                    <a:cubicBezTo>
                      <a:pt x="850" y="805"/>
                      <a:pt x="856" y="811"/>
                      <a:pt x="864" y="824"/>
                    </a:cubicBezTo>
                    <a:cubicBezTo>
                      <a:pt x="871" y="831"/>
                      <a:pt x="903" y="889"/>
                      <a:pt x="911" y="889"/>
                    </a:cubicBezTo>
                    <a:cubicBezTo>
                      <a:pt x="913" y="889"/>
                      <a:pt x="913" y="884"/>
                      <a:pt x="909" y="869"/>
                    </a:cubicBezTo>
                    <a:cubicBezTo>
                      <a:pt x="900" y="842"/>
                      <a:pt x="891" y="824"/>
                      <a:pt x="909" y="824"/>
                    </a:cubicBezTo>
                    <a:cubicBezTo>
                      <a:pt x="926" y="824"/>
                      <a:pt x="926" y="851"/>
                      <a:pt x="935" y="869"/>
                    </a:cubicBezTo>
                    <a:lnTo>
                      <a:pt x="953" y="869"/>
                    </a:lnTo>
                    <a:lnTo>
                      <a:pt x="935" y="806"/>
                    </a:lnTo>
                    <a:cubicBezTo>
                      <a:pt x="918" y="806"/>
                      <a:pt x="909" y="797"/>
                      <a:pt x="909" y="780"/>
                    </a:cubicBezTo>
                    <a:cubicBezTo>
                      <a:pt x="891" y="753"/>
                      <a:pt x="918" y="753"/>
                      <a:pt x="918" y="753"/>
                    </a:cubicBezTo>
                    <a:cubicBezTo>
                      <a:pt x="926" y="753"/>
                      <a:pt x="944" y="780"/>
                      <a:pt x="962" y="797"/>
                    </a:cubicBezTo>
                    <a:cubicBezTo>
                      <a:pt x="975" y="804"/>
                      <a:pt x="987" y="810"/>
                      <a:pt x="994" y="810"/>
                    </a:cubicBezTo>
                    <a:cubicBezTo>
                      <a:pt x="996" y="810"/>
                      <a:pt x="998" y="809"/>
                      <a:pt x="998" y="806"/>
                    </a:cubicBezTo>
                    <a:cubicBezTo>
                      <a:pt x="989" y="797"/>
                      <a:pt x="980" y="771"/>
                      <a:pt x="998" y="762"/>
                    </a:cubicBezTo>
                    <a:cubicBezTo>
                      <a:pt x="1015" y="753"/>
                      <a:pt x="1015" y="762"/>
                      <a:pt x="1007" y="744"/>
                    </a:cubicBezTo>
                    <a:cubicBezTo>
                      <a:pt x="1007" y="712"/>
                      <a:pt x="1029" y="708"/>
                      <a:pt x="1049" y="708"/>
                    </a:cubicBezTo>
                    <a:cubicBezTo>
                      <a:pt x="1057" y="708"/>
                      <a:pt x="1064" y="708"/>
                      <a:pt x="1069" y="708"/>
                    </a:cubicBezTo>
                    <a:cubicBezTo>
                      <a:pt x="1078" y="708"/>
                      <a:pt x="1078" y="717"/>
                      <a:pt x="1096" y="744"/>
                    </a:cubicBezTo>
                    <a:cubicBezTo>
                      <a:pt x="1099" y="752"/>
                      <a:pt x="1105" y="754"/>
                      <a:pt x="1110" y="754"/>
                    </a:cubicBezTo>
                    <a:cubicBezTo>
                      <a:pt x="1118" y="754"/>
                      <a:pt x="1126" y="749"/>
                      <a:pt x="1131" y="744"/>
                    </a:cubicBezTo>
                    <a:cubicBezTo>
                      <a:pt x="1136" y="744"/>
                      <a:pt x="1142" y="749"/>
                      <a:pt x="1147" y="749"/>
                    </a:cubicBezTo>
                    <a:cubicBezTo>
                      <a:pt x="1151" y="749"/>
                      <a:pt x="1154" y="744"/>
                      <a:pt x="1149" y="726"/>
                    </a:cubicBezTo>
                    <a:cubicBezTo>
                      <a:pt x="1149" y="708"/>
                      <a:pt x="1149" y="704"/>
                      <a:pt x="1151" y="704"/>
                    </a:cubicBezTo>
                    <a:cubicBezTo>
                      <a:pt x="1154" y="704"/>
                      <a:pt x="1158" y="708"/>
                      <a:pt x="1167" y="708"/>
                    </a:cubicBezTo>
                    <a:cubicBezTo>
                      <a:pt x="1176" y="708"/>
                      <a:pt x="1167" y="682"/>
                      <a:pt x="1167" y="682"/>
                    </a:cubicBezTo>
                    <a:cubicBezTo>
                      <a:pt x="1167" y="679"/>
                      <a:pt x="1169" y="678"/>
                      <a:pt x="1172" y="678"/>
                    </a:cubicBezTo>
                    <a:cubicBezTo>
                      <a:pt x="1179" y="678"/>
                      <a:pt x="1191" y="682"/>
                      <a:pt x="1203" y="682"/>
                    </a:cubicBezTo>
                    <a:cubicBezTo>
                      <a:pt x="1211" y="628"/>
                      <a:pt x="1211" y="584"/>
                      <a:pt x="1185" y="539"/>
                    </a:cubicBezTo>
                    <a:lnTo>
                      <a:pt x="1176" y="548"/>
                    </a:lnTo>
                    <a:cubicBezTo>
                      <a:pt x="1167" y="548"/>
                      <a:pt x="1158" y="539"/>
                      <a:pt x="1149" y="530"/>
                    </a:cubicBezTo>
                    <a:cubicBezTo>
                      <a:pt x="1133" y="519"/>
                      <a:pt x="1119" y="512"/>
                      <a:pt x="1108" y="512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1068;p41"/>
            <p:cNvGrpSpPr/>
            <p:nvPr/>
          </p:nvGrpSpPr>
          <p:grpSpPr>
            <a:xfrm>
              <a:off x="4451015" y="1175314"/>
              <a:ext cx="911848" cy="1311090"/>
              <a:chOff x="2638500" y="238125"/>
              <a:chExt cx="1056725" cy="1519400"/>
            </a:xfrm>
          </p:grpSpPr>
          <p:sp>
            <p:nvSpPr>
              <p:cNvPr id="55" name="Google Shape;1069;p41"/>
              <p:cNvSpPr/>
              <p:nvPr/>
            </p:nvSpPr>
            <p:spPr>
              <a:xfrm>
                <a:off x="2711525" y="313375"/>
                <a:ext cx="916550" cy="1375075"/>
              </a:xfrm>
              <a:custGeom>
                <a:avLst/>
                <a:gdLst/>
                <a:ahLst/>
                <a:cxnLst/>
                <a:rect l="l" t="t" r="r" b="b"/>
                <a:pathLst>
                  <a:path w="36662" h="55003" extrusionOk="0">
                    <a:moveTo>
                      <a:pt x="24272" y="1"/>
                    </a:moveTo>
                    <a:cubicBezTo>
                      <a:pt x="22018" y="5630"/>
                      <a:pt x="0" y="31523"/>
                      <a:pt x="0" y="31523"/>
                    </a:cubicBezTo>
                    <a:lnTo>
                      <a:pt x="12140" y="31523"/>
                    </a:lnTo>
                    <a:lnTo>
                      <a:pt x="7384" y="55002"/>
                    </a:lnTo>
                    <a:lnTo>
                      <a:pt x="36662" y="21387"/>
                    </a:lnTo>
                    <a:lnTo>
                      <a:pt x="18331" y="23079"/>
                    </a:lnTo>
                    <a:lnTo>
                      <a:pt x="242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1070;p41"/>
              <p:cNvSpPr/>
              <p:nvPr/>
            </p:nvSpPr>
            <p:spPr>
              <a:xfrm>
                <a:off x="2691725" y="311950"/>
                <a:ext cx="959625" cy="1405000"/>
              </a:xfrm>
              <a:custGeom>
                <a:avLst/>
                <a:gdLst/>
                <a:ahLst/>
                <a:cxnLst/>
                <a:rect l="l" t="t" r="r" b="b"/>
                <a:pathLst>
                  <a:path w="38385" h="56200" extrusionOk="0">
                    <a:moveTo>
                      <a:pt x="23523" y="4387"/>
                    </a:moveTo>
                    <a:cubicBezTo>
                      <a:pt x="23639" y="4422"/>
                      <a:pt x="23826" y="4458"/>
                      <a:pt x="23781" y="4609"/>
                    </a:cubicBezTo>
                    <a:cubicBezTo>
                      <a:pt x="23757" y="4707"/>
                      <a:pt x="23703" y="4801"/>
                      <a:pt x="23625" y="4801"/>
                    </a:cubicBezTo>
                    <a:cubicBezTo>
                      <a:pt x="23590" y="4801"/>
                      <a:pt x="23550" y="4781"/>
                      <a:pt x="23505" y="4734"/>
                    </a:cubicBezTo>
                    <a:cubicBezTo>
                      <a:pt x="23407" y="4627"/>
                      <a:pt x="23496" y="4511"/>
                      <a:pt x="23523" y="4387"/>
                    </a:cubicBezTo>
                    <a:close/>
                    <a:moveTo>
                      <a:pt x="23430" y="4263"/>
                    </a:moveTo>
                    <a:cubicBezTo>
                      <a:pt x="23241" y="4656"/>
                      <a:pt x="23047" y="5129"/>
                      <a:pt x="23532" y="5268"/>
                    </a:cubicBezTo>
                    <a:cubicBezTo>
                      <a:pt x="23568" y="5277"/>
                      <a:pt x="23986" y="5482"/>
                      <a:pt x="23826" y="5509"/>
                    </a:cubicBezTo>
                    <a:cubicBezTo>
                      <a:pt x="23750" y="5528"/>
                      <a:pt x="23668" y="5537"/>
                      <a:pt x="23586" y="5537"/>
                    </a:cubicBezTo>
                    <a:cubicBezTo>
                      <a:pt x="23514" y="5537"/>
                      <a:pt x="23442" y="5530"/>
                      <a:pt x="23372" y="5518"/>
                    </a:cubicBezTo>
                    <a:cubicBezTo>
                      <a:pt x="23326" y="5505"/>
                      <a:pt x="22891" y="5450"/>
                      <a:pt x="22660" y="5427"/>
                    </a:cubicBezTo>
                    <a:lnTo>
                      <a:pt x="22660" y="5427"/>
                    </a:lnTo>
                    <a:cubicBezTo>
                      <a:pt x="22631" y="5336"/>
                      <a:pt x="22612" y="5242"/>
                      <a:pt x="22659" y="5144"/>
                    </a:cubicBezTo>
                    <a:cubicBezTo>
                      <a:pt x="22695" y="5081"/>
                      <a:pt x="22926" y="5010"/>
                      <a:pt x="22998" y="4957"/>
                    </a:cubicBezTo>
                    <a:cubicBezTo>
                      <a:pt x="23300" y="4734"/>
                      <a:pt x="22953" y="4663"/>
                      <a:pt x="23247" y="4422"/>
                    </a:cubicBezTo>
                    <a:cubicBezTo>
                      <a:pt x="23312" y="4374"/>
                      <a:pt x="23373" y="4320"/>
                      <a:pt x="23430" y="4263"/>
                    </a:cubicBezTo>
                    <a:close/>
                    <a:moveTo>
                      <a:pt x="21219" y="5550"/>
                    </a:moveTo>
                    <a:lnTo>
                      <a:pt x="21219" y="5550"/>
                    </a:lnTo>
                    <a:cubicBezTo>
                      <a:pt x="21218" y="5551"/>
                      <a:pt x="21217" y="5552"/>
                      <a:pt x="21216" y="5553"/>
                    </a:cubicBezTo>
                    <a:cubicBezTo>
                      <a:pt x="21217" y="5552"/>
                      <a:pt x="21218" y="5551"/>
                      <a:pt x="21219" y="5550"/>
                    </a:cubicBezTo>
                    <a:close/>
                    <a:moveTo>
                      <a:pt x="22438" y="6893"/>
                    </a:moveTo>
                    <a:cubicBezTo>
                      <a:pt x="22396" y="6893"/>
                      <a:pt x="22358" y="6922"/>
                      <a:pt x="22338" y="6996"/>
                    </a:cubicBezTo>
                    <a:cubicBezTo>
                      <a:pt x="22312" y="7041"/>
                      <a:pt x="22303" y="7085"/>
                      <a:pt x="22294" y="7130"/>
                    </a:cubicBezTo>
                    <a:cubicBezTo>
                      <a:pt x="22373" y="7152"/>
                      <a:pt x="22434" y="7161"/>
                      <a:pt x="22481" y="7161"/>
                    </a:cubicBezTo>
                    <a:cubicBezTo>
                      <a:pt x="22734" y="7161"/>
                      <a:pt x="22568" y="6893"/>
                      <a:pt x="22438" y="6893"/>
                    </a:cubicBezTo>
                    <a:close/>
                    <a:moveTo>
                      <a:pt x="19540" y="8636"/>
                    </a:moveTo>
                    <a:cubicBezTo>
                      <a:pt x="19543" y="8639"/>
                      <a:pt x="19547" y="8642"/>
                      <a:pt x="19550" y="8644"/>
                    </a:cubicBezTo>
                    <a:cubicBezTo>
                      <a:pt x="19547" y="8642"/>
                      <a:pt x="19543" y="8639"/>
                      <a:pt x="19540" y="8636"/>
                    </a:cubicBezTo>
                    <a:close/>
                    <a:moveTo>
                      <a:pt x="22891" y="8466"/>
                    </a:moveTo>
                    <a:cubicBezTo>
                      <a:pt x="22998" y="8493"/>
                      <a:pt x="23185" y="8537"/>
                      <a:pt x="23149" y="8680"/>
                    </a:cubicBezTo>
                    <a:cubicBezTo>
                      <a:pt x="23124" y="8774"/>
                      <a:pt x="23068" y="8877"/>
                      <a:pt x="22987" y="8877"/>
                    </a:cubicBezTo>
                    <a:cubicBezTo>
                      <a:pt x="22953" y="8877"/>
                      <a:pt x="22915" y="8858"/>
                      <a:pt x="22873" y="8813"/>
                    </a:cubicBezTo>
                    <a:cubicBezTo>
                      <a:pt x="22766" y="8706"/>
                      <a:pt x="22855" y="8582"/>
                      <a:pt x="22891" y="8466"/>
                    </a:cubicBezTo>
                    <a:close/>
                    <a:moveTo>
                      <a:pt x="13013" y="16634"/>
                    </a:moveTo>
                    <a:cubicBezTo>
                      <a:pt x="12634" y="16655"/>
                      <a:pt x="12788" y="16888"/>
                      <a:pt x="12937" y="16888"/>
                    </a:cubicBezTo>
                    <a:cubicBezTo>
                      <a:pt x="12974" y="16888"/>
                      <a:pt x="13011" y="16874"/>
                      <a:pt x="13039" y="16839"/>
                    </a:cubicBezTo>
                    <a:lnTo>
                      <a:pt x="13013" y="16634"/>
                    </a:lnTo>
                    <a:close/>
                    <a:moveTo>
                      <a:pt x="34995" y="21390"/>
                    </a:moveTo>
                    <a:cubicBezTo>
                      <a:pt x="35058" y="21488"/>
                      <a:pt x="35067" y="21604"/>
                      <a:pt x="35013" y="21702"/>
                    </a:cubicBezTo>
                    <a:cubicBezTo>
                      <a:pt x="34979" y="21709"/>
                      <a:pt x="34948" y="21712"/>
                      <a:pt x="34923" y="21712"/>
                    </a:cubicBezTo>
                    <a:cubicBezTo>
                      <a:pt x="34784" y="21712"/>
                      <a:pt x="34774" y="21611"/>
                      <a:pt x="34826" y="21408"/>
                    </a:cubicBezTo>
                    <a:lnTo>
                      <a:pt x="34995" y="21390"/>
                    </a:lnTo>
                    <a:close/>
                    <a:moveTo>
                      <a:pt x="24449" y="22308"/>
                    </a:moveTo>
                    <a:lnTo>
                      <a:pt x="24449" y="22308"/>
                    </a:lnTo>
                    <a:lnTo>
                      <a:pt x="24449" y="22308"/>
                    </a:lnTo>
                    <a:cubicBezTo>
                      <a:pt x="24449" y="22308"/>
                      <a:pt x="24449" y="22308"/>
                      <a:pt x="24449" y="22308"/>
                    </a:cubicBezTo>
                    <a:close/>
                    <a:moveTo>
                      <a:pt x="8914" y="22137"/>
                    </a:moveTo>
                    <a:cubicBezTo>
                      <a:pt x="9033" y="22137"/>
                      <a:pt x="9091" y="22278"/>
                      <a:pt x="8942" y="22450"/>
                    </a:cubicBezTo>
                    <a:cubicBezTo>
                      <a:pt x="8909" y="22490"/>
                      <a:pt x="8871" y="22506"/>
                      <a:pt x="8835" y="22506"/>
                    </a:cubicBezTo>
                    <a:cubicBezTo>
                      <a:pt x="8723" y="22506"/>
                      <a:pt x="8623" y="22355"/>
                      <a:pt x="8710" y="22254"/>
                    </a:cubicBezTo>
                    <a:cubicBezTo>
                      <a:pt x="8781" y="22172"/>
                      <a:pt x="8855" y="22137"/>
                      <a:pt x="8914" y="22137"/>
                    </a:cubicBezTo>
                    <a:close/>
                    <a:moveTo>
                      <a:pt x="35363" y="22736"/>
                    </a:moveTo>
                    <a:cubicBezTo>
                      <a:pt x="35291" y="22736"/>
                      <a:pt x="34923" y="22821"/>
                      <a:pt x="34871" y="22878"/>
                    </a:cubicBezTo>
                    <a:cubicBezTo>
                      <a:pt x="34835" y="22896"/>
                      <a:pt x="34853" y="22896"/>
                      <a:pt x="34844" y="22905"/>
                    </a:cubicBezTo>
                    <a:cubicBezTo>
                      <a:pt x="35314" y="22779"/>
                      <a:pt x="35414" y="22736"/>
                      <a:pt x="35363" y="22736"/>
                    </a:cubicBezTo>
                    <a:close/>
                    <a:moveTo>
                      <a:pt x="25447" y="22593"/>
                    </a:moveTo>
                    <a:lnTo>
                      <a:pt x="25607" y="22735"/>
                    </a:lnTo>
                    <a:cubicBezTo>
                      <a:pt x="25538" y="22820"/>
                      <a:pt x="25495" y="22912"/>
                      <a:pt x="25387" y="22912"/>
                    </a:cubicBezTo>
                    <a:cubicBezTo>
                      <a:pt x="25370" y="22912"/>
                      <a:pt x="25352" y="22909"/>
                      <a:pt x="25331" y="22905"/>
                    </a:cubicBezTo>
                    <a:cubicBezTo>
                      <a:pt x="25331" y="22798"/>
                      <a:pt x="25305" y="22602"/>
                      <a:pt x="25447" y="22593"/>
                    </a:cubicBezTo>
                    <a:close/>
                    <a:moveTo>
                      <a:pt x="7401" y="23555"/>
                    </a:moveTo>
                    <a:cubicBezTo>
                      <a:pt x="7388" y="23571"/>
                      <a:pt x="7379" y="23588"/>
                      <a:pt x="7374" y="23606"/>
                    </a:cubicBezTo>
                    <a:lnTo>
                      <a:pt x="7374" y="23606"/>
                    </a:lnTo>
                    <a:cubicBezTo>
                      <a:pt x="7390" y="23589"/>
                      <a:pt x="7406" y="23572"/>
                      <a:pt x="7421" y="23555"/>
                    </a:cubicBezTo>
                    <a:lnTo>
                      <a:pt x="7421" y="23555"/>
                    </a:lnTo>
                    <a:cubicBezTo>
                      <a:pt x="7414" y="23555"/>
                      <a:pt x="7408" y="23555"/>
                      <a:pt x="7401" y="23555"/>
                    </a:cubicBezTo>
                    <a:close/>
                    <a:moveTo>
                      <a:pt x="6401" y="26234"/>
                    </a:moveTo>
                    <a:lnTo>
                      <a:pt x="6401" y="26234"/>
                    </a:lnTo>
                    <a:cubicBezTo>
                      <a:pt x="6402" y="26235"/>
                      <a:pt x="6403" y="26235"/>
                      <a:pt x="6404" y="26236"/>
                    </a:cubicBezTo>
                    <a:cubicBezTo>
                      <a:pt x="6403" y="26235"/>
                      <a:pt x="6402" y="26235"/>
                      <a:pt x="6401" y="26234"/>
                    </a:cubicBezTo>
                    <a:close/>
                    <a:moveTo>
                      <a:pt x="1701" y="29968"/>
                    </a:moveTo>
                    <a:cubicBezTo>
                      <a:pt x="1701" y="29969"/>
                      <a:pt x="1702" y="29970"/>
                      <a:pt x="1702" y="29971"/>
                    </a:cubicBezTo>
                    <a:lnTo>
                      <a:pt x="1702" y="29971"/>
                    </a:lnTo>
                    <a:cubicBezTo>
                      <a:pt x="1705" y="29970"/>
                      <a:pt x="1707" y="29969"/>
                      <a:pt x="1709" y="29968"/>
                    </a:cubicBezTo>
                    <a:close/>
                    <a:moveTo>
                      <a:pt x="1702" y="29971"/>
                    </a:moveTo>
                    <a:lnTo>
                      <a:pt x="1702" y="29971"/>
                    </a:lnTo>
                    <a:cubicBezTo>
                      <a:pt x="1326" y="30112"/>
                      <a:pt x="1284" y="30226"/>
                      <a:pt x="1683" y="30226"/>
                    </a:cubicBezTo>
                    <a:lnTo>
                      <a:pt x="1790" y="30110"/>
                    </a:lnTo>
                    <a:cubicBezTo>
                      <a:pt x="1755" y="30067"/>
                      <a:pt x="1728" y="30015"/>
                      <a:pt x="1702" y="29971"/>
                    </a:cubicBezTo>
                    <a:close/>
                    <a:moveTo>
                      <a:pt x="13966" y="31304"/>
                    </a:moveTo>
                    <a:cubicBezTo>
                      <a:pt x="13967" y="31306"/>
                      <a:pt x="13969" y="31308"/>
                      <a:pt x="13971" y="31310"/>
                    </a:cubicBezTo>
                    <a:lnTo>
                      <a:pt x="13971" y="31310"/>
                    </a:lnTo>
                    <a:cubicBezTo>
                      <a:pt x="13972" y="31308"/>
                      <a:pt x="13973" y="31306"/>
                      <a:pt x="13975" y="31304"/>
                    </a:cubicBezTo>
                    <a:close/>
                    <a:moveTo>
                      <a:pt x="8372" y="31161"/>
                    </a:moveTo>
                    <a:cubicBezTo>
                      <a:pt x="8586" y="31161"/>
                      <a:pt x="8550" y="31464"/>
                      <a:pt x="8372" y="31464"/>
                    </a:cubicBezTo>
                    <a:cubicBezTo>
                      <a:pt x="8274" y="31357"/>
                      <a:pt x="8140" y="31188"/>
                      <a:pt x="8372" y="31161"/>
                    </a:cubicBezTo>
                    <a:close/>
                    <a:moveTo>
                      <a:pt x="13971" y="31310"/>
                    </a:moveTo>
                    <a:cubicBezTo>
                      <a:pt x="13755" y="31631"/>
                      <a:pt x="13711" y="31771"/>
                      <a:pt x="13840" y="31771"/>
                    </a:cubicBezTo>
                    <a:cubicBezTo>
                      <a:pt x="13885" y="31771"/>
                      <a:pt x="13950" y="31754"/>
                      <a:pt x="14037" y="31723"/>
                    </a:cubicBezTo>
                    <a:lnTo>
                      <a:pt x="14090" y="31464"/>
                    </a:lnTo>
                    <a:cubicBezTo>
                      <a:pt x="14056" y="31413"/>
                      <a:pt x="14014" y="31361"/>
                      <a:pt x="13971" y="31310"/>
                    </a:cubicBezTo>
                    <a:close/>
                    <a:moveTo>
                      <a:pt x="3360" y="31326"/>
                    </a:moveTo>
                    <a:cubicBezTo>
                      <a:pt x="3392" y="31326"/>
                      <a:pt x="3422" y="31343"/>
                      <a:pt x="3446" y="31384"/>
                    </a:cubicBezTo>
                    <a:cubicBezTo>
                      <a:pt x="3550" y="31547"/>
                      <a:pt x="3617" y="31895"/>
                      <a:pt x="3396" y="31895"/>
                    </a:cubicBezTo>
                    <a:cubicBezTo>
                      <a:pt x="3351" y="31895"/>
                      <a:pt x="3294" y="31880"/>
                      <a:pt x="3224" y="31847"/>
                    </a:cubicBezTo>
                    <a:cubicBezTo>
                      <a:pt x="3143" y="31758"/>
                      <a:pt x="3117" y="31642"/>
                      <a:pt x="3152" y="31536"/>
                    </a:cubicBezTo>
                    <a:cubicBezTo>
                      <a:pt x="3202" y="31418"/>
                      <a:pt x="3286" y="31326"/>
                      <a:pt x="3360" y="31326"/>
                    </a:cubicBezTo>
                    <a:close/>
                    <a:moveTo>
                      <a:pt x="25447" y="33647"/>
                    </a:moveTo>
                    <a:cubicBezTo>
                      <a:pt x="25448" y="33648"/>
                      <a:pt x="25449" y="33649"/>
                      <a:pt x="25451" y="33650"/>
                    </a:cubicBezTo>
                    <a:lnTo>
                      <a:pt x="25451" y="33650"/>
                    </a:lnTo>
                    <a:cubicBezTo>
                      <a:pt x="25449" y="33649"/>
                      <a:pt x="25448" y="33648"/>
                      <a:pt x="25447" y="33647"/>
                    </a:cubicBezTo>
                    <a:close/>
                    <a:moveTo>
                      <a:pt x="24184" y="35952"/>
                    </a:moveTo>
                    <a:cubicBezTo>
                      <a:pt x="24298" y="35952"/>
                      <a:pt x="24395" y="36110"/>
                      <a:pt x="24307" y="36212"/>
                    </a:cubicBezTo>
                    <a:cubicBezTo>
                      <a:pt x="24164" y="36212"/>
                      <a:pt x="23942" y="36203"/>
                      <a:pt x="24075" y="36007"/>
                    </a:cubicBezTo>
                    <a:cubicBezTo>
                      <a:pt x="24110" y="35968"/>
                      <a:pt x="24148" y="35952"/>
                      <a:pt x="24184" y="35952"/>
                    </a:cubicBezTo>
                    <a:close/>
                    <a:moveTo>
                      <a:pt x="12959" y="36264"/>
                    </a:moveTo>
                    <a:lnTo>
                      <a:pt x="12959" y="36264"/>
                    </a:lnTo>
                    <a:cubicBezTo>
                      <a:pt x="12959" y="36265"/>
                      <a:pt x="12959" y="36265"/>
                      <a:pt x="12959" y="36265"/>
                    </a:cubicBezTo>
                    <a:cubicBezTo>
                      <a:pt x="12959" y="36265"/>
                      <a:pt x="12959" y="36265"/>
                      <a:pt x="12959" y="36264"/>
                    </a:cubicBezTo>
                    <a:close/>
                    <a:moveTo>
                      <a:pt x="12440" y="38661"/>
                    </a:moveTo>
                    <a:cubicBezTo>
                      <a:pt x="12441" y="38661"/>
                      <a:pt x="12442" y="38661"/>
                      <a:pt x="12443" y="38661"/>
                    </a:cubicBezTo>
                    <a:cubicBezTo>
                      <a:pt x="12442" y="38661"/>
                      <a:pt x="12441" y="38661"/>
                      <a:pt x="12440" y="38661"/>
                    </a:cubicBezTo>
                    <a:close/>
                    <a:moveTo>
                      <a:pt x="20958" y="38928"/>
                    </a:moveTo>
                    <a:cubicBezTo>
                      <a:pt x="20958" y="38929"/>
                      <a:pt x="20959" y="38929"/>
                      <a:pt x="20960" y="38929"/>
                    </a:cubicBezTo>
                    <a:lnTo>
                      <a:pt x="20960" y="38929"/>
                    </a:lnTo>
                    <a:cubicBezTo>
                      <a:pt x="20959" y="38929"/>
                      <a:pt x="20958" y="38929"/>
                      <a:pt x="20958" y="38928"/>
                    </a:cubicBezTo>
                    <a:close/>
                    <a:moveTo>
                      <a:pt x="22278" y="39129"/>
                    </a:moveTo>
                    <a:lnTo>
                      <a:pt x="22278" y="39129"/>
                    </a:lnTo>
                    <a:cubicBezTo>
                      <a:pt x="22284" y="39135"/>
                      <a:pt x="22290" y="39140"/>
                      <a:pt x="22294" y="39142"/>
                    </a:cubicBezTo>
                    <a:cubicBezTo>
                      <a:pt x="22289" y="39137"/>
                      <a:pt x="22283" y="39133"/>
                      <a:pt x="22278" y="39129"/>
                    </a:cubicBezTo>
                    <a:close/>
                    <a:moveTo>
                      <a:pt x="21644" y="38946"/>
                    </a:moveTo>
                    <a:cubicBezTo>
                      <a:pt x="21719" y="39022"/>
                      <a:pt x="21858" y="39129"/>
                      <a:pt x="21791" y="39239"/>
                    </a:cubicBezTo>
                    <a:lnTo>
                      <a:pt x="21791" y="39239"/>
                    </a:lnTo>
                    <a:cubicBezTo>
                      <a:pt x="21785" y="39242"/>
                      <a:pt x="21777" y="39248"/>
                      <a:pt x="21768" y="39258"/>
                    </a:cubicBezTo>
                    <a:cubicBezTo>
                      <a:pt x="21778" y="39340"/>
                      <a:pt x="21738" y="39390"/>
                      <a:pt x="21701" y="39390"/>
                    </a:cubicBezTo>
                    <a:cubicBezTo>
                      <a:pt x="21670" y="39390"/>
                      <a:pt x="21640" y="39353"/>
                      <a:pt x="21644" y="39267"/>
                    </a:cubicBezTo>
                    <a:cubicBezTo>
                      <a:pt x="21644" y="39160"/>
                      <a:pt x="21644" y="39053"/>
                      <a:pt x="21644" y="38946"/>
                    </a:cubicBezTo>
                    <a:close/>
                    <a:moveTo>
                      <a:pt x="19159" y="40924"/>
                    </a:moveTo>
                    <a:cubicBezTo>
                      <a:pt x="19159" y="40924"/>
                      <a:pt x="19160" y="40924"/>
                      <a:pt x="19161" y="40925"/>
                    </a:cubicBezTo>
                    <a:lnTo>
                      <a:pt x="19161" y="40925"/>
                    </a:lnTo>
                    <a:cubicBezTo>
                      <a:pt x="19160" y="40924"/>
                      <a:pt x="19159" y="40924"/>
                      <a:pt x="19159" y="40924"/>
                    </a:cubicBezTo>
                    <a:close/>
                    <a:moveTo>
                      <a:pt x="14045" y="30540"/>
                    </a:moveTo>
                    <a:cubicBezTo>
                      <a:pt x="13940" y="30540"/>
                      <a:pt x="13792" y="30558"/>
                      <a:pt x="13583" y="30609"/>
                    </a:cubicBezTo>
                    <a:cubicBezTo>
                      <a:pt x="13255" y="30734"/>
                      <a:pt x="13047" y="30757"/>
                      <a:pt x="12826" y="30757"/>
                    </a:cubicBezTo>
                    <a:cubicBezTo>
                      <a:pt x="12746" y="30757"/>
                      <a:pt x="12665" y="30754"/>
                      <a:pt x="12576" y="30752"/>
                    </a:cubicBezTo>
                    <a:cubicBezTo>
                      <a:pt x="12425" y="30752"/>
                      <a:pt x="12211" y="31055"/>
                      <a:pt x="11944" y="31055"/>
                    </a:cubicBezTo>
                    <a:cubicBezTo>
                      <a:pt x="11952" y="30959"/>
                      <a:pt x="12228" y="30666"/>
                      <a:pt x="12012" y="30666"/>
                    </a:cubicBezTo>
                    <a:cubicBezTo>
                      <a:pt x="11985" y="30666"/>
                      <a:pt x="11951" y="30671"/>
                      <a:pt x="11908" y="30680"/>
                    </a:cubicBezTo>
                    <a:cubicBezTo>
                      <a:pt x="11659" y="30743"/>
                      <a:pt x="11481" y="30939"/>
                      <a:pt x="11356" y="31046"/>
                    </a:cubicBezTo>
                    <a:cubicBezTo>
                      <a:pt x="11528" y="30893"/>
                      <a:pt x="11396" y="30866"/>
                      <a:pt x="11227" y="30866"/>
                    </a:cubicBezTo>
                    <a:cubicBezTo>
                      <a:pt x="11133" y="30866"/>
                      <a:pt x="11028" y="30874"/>
                      <a:pt x="10959" y="30874"/>
                    </a:cubicBezTo>
                    <a:cubicBezTo>
                      <a:pt x="10929" y="30874"/>
                      <a:pt x="10905" y="30872"/>
                      <a:pt x="10893" y="30868"/>
                    </a:cubicBezTo>
                    <a:cubicBezTo>
                      <a:pt x="10697" y="30814"/>
                      <a:pt x="10893" y="30582"/>
                      <a:pt x="10652" y="30574"/>
                    </a:cubicBezTo>
                    <a:cubicBezTo>
                      <a:pt x="10421" y="30574"/>
                      <a:pt x="10403" y="31340"/>
                      <a:pt x="10697" y="31349"/>
                    </a:cubicBezTo>
                    <a:lnTo>
                      <a:pt x="10501" y="31349"/>
                    </a:lnTo>
                    <a:cubicBezTo>
                      <a:pt x="10498" y="31348"/>
                      <a:pt x="10495" y="31348"/>
                      <a:pt x="10492" y="31348"/>
                    </a:cubicBezTo>
                    <a:cubicBezTo>
                      <a:pt x="10289" y="31348"/>
                      <a:pt x="10051" y="31643"/>
                      <a:pt x="10332" y="31696"/>
                    </a:cubicBezTo>
                    <a:cubicBezTo>
                      <a:pt x="10421" y="31711"/>
                      <a:pt x="10508" y="31718"/>
                      <a:pt x="10595" y="31718"/>
                    </a:cubicBezTo>
                    <a:cubicBezTo>
                      <a:pt x="10716" y="31718"/>
                      <a:pt x="10836" y="31704"/>
                      <a:pt x="10955" y="31678"/>
                    </a:cubicBezTo>
                    <a:cubicBezTo>
                      <a:pt x="11187" y="31634"/>
                      <a:pt x="11258" y="31607"/>
                      <a:pt x="11374" y="31420"/>
                    </a:cubicBezTo>
                    <a:cubicBezTo>
                      <a:pt x="11543" y="31215"/>
                      <a:pt x="11801" y="31491"/>
                      <a:pt x="11926" y="31108"/>
                    </a:cubicBezTo>
                    <a:lnTo>
                      <a:pt x="11926" y="31108"/>
                    </a:lnTo>
                    <a:cubicBezTo>
                      <a:pt x="11837" y="31473"/>
                      <a:pt x="12416" y="31500"/>
                      <a:pt x="12594" y="31553"/>
                    </a:cubicBezTo>
                    <a:cubicBezTo>
                      <a:pt x="12665" y="31580"/>
                      <a:pt x="12799" y="31607"/>
                      <a:pt x="12772" y="31687"/>
                    </a:cubicBezTo>
                    <a:cubicBezTo>
                      <a:pt x="12728" y="31723"/>
                      <a:pt x="12674" y="31776"/>
                      <a:pt x="12639" y="31821"/>
                    </a:cubicBezTo>
                    <a:cubicBezTo>
                      <a:pt x="12541" y="31919"/>
                      <a:pt x="12460" y="32025"/>
                      <a:pt x="12398" y="32150"/>
                    </a:cubicBezTo>
                    <a:lnTo>
                      <a:pt x="12763" y="31901"/>
                    </a:lnTo>
                    <a:lnTo>
                      <a:pt x="12763" y="31901"/>
                    </a:lnTo>
                    <a:cubicBezTo>
                      <a:pt x="12719" y="32115"/>
                      <a:pt x="12434" y="32275"/>
                      <a:pt x="12478" y="32400"/>
                    </a:cubicBezTo>
                    <a:cubicBezTo>
                      <a:pt x="12532" y="32551"/>
                      <a:pt x="12630" y="32676"/>
                      <a:pt x="12763" y="32747"/>
                    </a:cubicBezTo>
                    <a:cubicBezTo>
                      <a:pt x="12834" y="32791"/>
                      <a:pt x="12897" y="32738"/>
                      <a:pt x="12861" y="32845"/>
                    </a:cubicBezTo>
                    <a:cubicBezTo>
                      <a:pt x="12834" y="32961"/>
                      <a:pt x="12781" y="33059"/>
                      <a:pt x="12701" y="33148"/>
                    </a:cubicBezTo>
                    <a:cubicBezTo>
                      <a:pt x="12549" y="33299"/>
                      <a:pt x="12345" y="33468"/>
                      <a:pt x="12443" y="33673"/>
                    </a:cubicBezTo>
                    <a:cubicBezTo>
                      <a:pt x="12558" y="33896"/>
                      <a:pt x="12558" y="34154"/>
                      <a:pt x="12460" y="34377"/>
                    </a:cubicBezTo>
                    <a:cubicBezTo>
                      <a:pt x="12416" y="34466"/>
                      <a:pt x="12051" y="34484"/>
                      <a:pt x="12122" y="34609"/>
                    </a:cubicBezTo>
                    <a:cubicBezTo>
                      <a:pt x="12175" y="34715"/>
                      <a:pt x="12263" y="34732"/>
                      <a:pt x="12347" y="34732"/>
                    </a:cubicBezTo>
                    <a:cubicBezTo>
                      <a:pt x="12388" y="34732"/>
                      <a:pt x="12427" y="34728"/>
                      <a:pt x="12462" y="34728"/>
                    </a:cubicBezTo>
                    <a:cubicBezTo>
                      <a:pt x="12550" y="34728"/>
                      <a:pt x="12607" y="34753"/>
                      <a:pt x="12567" y="34929"/>
                    </a:cubicBezTo>
                    <a:cubicBezTo>
                      <a:pt x="12548" y="35009"/>
                      <a:pt x="12504" y="35035"/>
                      <a:pt x="12447" y="35035"/>
                    </a:cubicBezTo>
                    <a:cubicBezTo>
                      <a:pt x="12335" y="35035"/>
                      <a:pt x="12171" y="34930"/>
                      <a:pt x="12052" y="34930"/>
                    </a:cubicBezTo>
                    <a:cubicBezTo>
                      <a:pt x="11984" y="34930"/>
                      <a:pt x="11930" y="34964"/>
                      <a:pt x="11908" y="35072"/>
                    </a:cubicBezTo>
                    <a:cubicBezTo>
                      <a:pt x="11855" y="35294"/>
                      <a:pt x="12131" y="35179"/>
                      <a:pt x="12158" y="35330"/>
                    </a:cubicBezTo>
                    <a:cubicBezTo>
                      <a:pt x="12202" y="35570"/>
                      <a:pt x="12042" y="35864"/>
                      <a:pt x="11970" y="36087"/>
                    </a:cubicBezTo>
                    <a:cubicBezTo>
                      <a:pt x="11783" y="36568"/>
                      <a:pt x="11400" y="37138"/>
                      <a:pt x="11383" y="37673"/>
                    </a:cubicBezTo>
                    <a:cubicBezTo>
                      <a:pt x="11383" y="37842"/>
                      <a:pt x="11516" y="37895"/>
                      <a:pt x="11596" y="38029"/>
                    </a:cubicBezTo>
                    <a:cubicBezTo>
                      <a:pt x="11676" y="38162"/>
                      <a:pt x="11670" y="38196"/>
                      <a:pt x="11629" y="38196"/>
                    </a:cubicBezTo>
                    <a:cubicBezTo>
                      <a:pt x="11586" y="38196"/>
                      <a:pt x="11507" y="38160"/>
                      <a:pt x="11447" y="38160"/>
                    </a:cubicBezTo>
                    <a:cubicBezTo>
                      <a:pt x="11429" y="38160"/>
                      <a:pt x="11413" y="38163"/>
                      <a:pt x="11400" y="38171"/>
                    </a:cubicBezTo>
                    <a:cubicBezTo>
                      <a:pt x="11267" y="38243"/>
                      <a:pt x="11338" y="38626"/>
                      <a:pt x="11418" y="38733"/>
                    </a:cubicBezTo>
                    <a:cubicBezTo>
                      <a:pt x="11721" y="38955"/>
                      <a:pt x="11570" y="38937"/>
                      <a:pt x="11294" y="39000"/>
                    </a:cubicBezTo>
                    <a:cubicBezTo>
                      <a:pt x="11261" y="39008"/>
                      <a:pt x="11719" y="39284"/>
                      <a:pt x="11812" y="39284"/>
                    </a:cubicBezTo>
                    <a:cubicBezTo>
                      <a:pt x="11821" y="39284"/>
                      <a:pt x="11826" y="39281"/>
                      <a:pt x="11828" y="39276"/>
                    </a:cubicBezTo>
                    <a:lnTo>
                      <a:pt x="11828" y="39276"/>
                    </a:lnTo>
                    <a:cubicBezTo>
                      <a:pt x="11815" y="39329"/>
                      <a:pt x="11730" y="39340"/>
                      <a:pt x="11640" y="39340"/>
                    </a:cubicBezTo>
                    <a:cubicBezTo>
                      <a:pt x="11575" y="39340"/>
                      <a:pt x="11508" y="39335"/>
                      <a:pt x="11462" y="39335"/>
                    </a:cubicBezTo>
                    <a:cubicBezTo>
                      <a:pt x="11444" y="39335"/>
                      <a:pt x="11428" y="39336"/>
                      <a:pt x="11418" y="39338"/>
                    </a:cubicBezTo>
                    <a:cubicBezTo>
                      <a:pt x="11240" y="39374"/>
                      <a:pt x="11329" y="39623"/>
                      <a:pt x="11356" y="39730"/>
                    </a:cubicBezTo>
                    <a:cubicBezTo>
                      <a:pt x="11364" y="39831"/>
                      <a:pt x="11432" y="40328"/>
                      <a:pt x="11251" y="40328"/>
                    </a:cubicBezTo>
                    <a:cubicBezTo>
                      <a:pt x="11224" y="40328"/>
                      <a:pt x="11191" y="40317"/>
                      <a:pt x="11151" y="40291"/>
                    </a:cubicBezTo>
                    <a:cubicBezTo>
                      <a:pt x="11098" y="40258"/>
                      <a:pt x="11060" y="40243"/>
                      <a:pt x="11033" y="40243"/>
                    </a:cubicBezTo>
                    <a:cubicBezTo>
                      <a:pt x="10874" y="40243"/>
                      <a:pt x="11115" y="40755"/>
                      <a:pt x="11115" y="40861"/>
                    </a:cubicBezTo>
                    <a:cubicBezTo>
                      <a:pt x="11115" y="41200"/>
                      <a:pt x="10305" y="40950"/>
                      <a:pt x="10545" y="41289"/>
                    </a:cubicBezTo>
                    <a:cubicBezTo>
                      <a:pt x="10576" y="41296"/>
                      <a:pt x="10609" y="41299"/>
                      <a:pt x="10643" y="41299"/>
                    </a:cubicBezTo>
                    <a:cubicBezTo>
                      <a:pt x="10967" y="41299"/>
                      <a:pt x="11432" y="41016"/>
                      <a:pt x="11650" y="40879"/>
                    </a:cubicBezTo>
                    <a:cubicBezTo>
                      <a:pt x="11668" y="40870"/>
                      <a:pt x="12095" y="40612"/>
                      <a:pt x="11953" y="40585"/>
                    </a:cubicBezTo>
                    <a:cubicBezTo>
                      <a:pt x="11864" y="40452"/>
                      <a:pt x="11855" y="40398"/>
                      <a:pt x="11953" y="40273"/>
                    </a:cubicBezTo>
                    <a:cubicBezTo>
                      <a:pt x="12086" y="40113"/>
                      <a:pt x="12309" y="39917"/>
                      <a:pt x="12211" y="39703"/>
                    </a:cubicBezTo>
                    <a:cubicBezTo>
                      <a:pt x="12131" y="39507"/>
                      <a:pt x="12006" y="39472"/>
                      <a:pt x="12229" y="39338"/>
                    </a:cubicBezTo>
                    <a:cubicBezTo>
                      <a:pt x="12277" y="39111"/>
                      <a:pt x="12001" y="38647"/>
                      <a:pt x="12328" y="38647"/>
                    </a:cubicBezTo>
                    <a:cubicBezTo>
                      <a:pt x="12360" y="38647"/>
                      <a:pt x="12397" y="38652"/>
                      <a:pt x="12440" y="38661"/>
                    </a:cubicBezTo>
                    <a:lnTo>
                      <a:pt x="12440" y="38661"/>
                    </a:lnTo>
                    <a:cubicBezTo>
                      <a:pt x="12061" y="38579"/>
                      <a:pt x="12443" y="38109"/>
                      <a:pt x="12425" y="37922"/>
                    </a:cubicBezTo>
                    <a:cubicBezTo>
                      <a:pt x="12416" y="37699"/>
                      <a:pt x="12238" y="37842"/>
                      <a:pt x="12149" y="37673"/>
                    </a:cubicBezTo>
                    <a:cubicBezTo>
                      <a:pt x="12082" y="37547"/>
                      <a:pt x="12284" y="37507"/>
                      <a:pt x="12406" y="37507"/>
                    </a:cubicBezTo>
                    <a:cubicBezTo>
                      <a:pt x="12432" y="37507"/>
                      <a:pt x="12454" y="37509"/>
                      <a:pt x="12469" y="37512"/>
                    </a:cubicBezTo>
                    <a:cubicBezTo>
                      <a:pt x="12518" y="37523"/>
                      <a:pt x="12558" y="37528"/>
                      <a:pt x="12591" y="37528"/>
                    </a:cubicBezTo>
                    <a:cubicBezTo>
                      <a:pt x="12862" y="37528"/>
                      <a:pt x="12622" y="37194"/>
                      <a:pt x="12630" y="36996"/>
                    </a:cubicBezTo>
                    <a:cubicBezTo>
                      <a:pt x="12638" y="36902"/>
                      <a:pt x="12889" y="36260"/>
                      <a:pt x="12951" y="36260"/>
                    </a:cubicBezTo>
                    <a:cubicBezTo>
                      <a:pt x="12954" y="36260"/>
                      <a:pt x="12957" y="36262"/>
                      <a:pt x="12959" y="36264"/>
                    </a:cubicBezTo>
                    <a:lnTo>
                      <a:pt x="12959" y="36264"/>
                    </a:lnTo>
                    <a:cubicBezTo>
                      <a:pt x="12950" y="36251"/>
                      <a:pt x="12943" y="36246"/>
                      <a:pt x="12937" y="36246"/>
                    </a:cubicBezTo>
                    <a:cubicBezTo>
                      <a:pt x="12918" y="36246"/>
                      <a:pt x="12913" y="36307"/>
                      <a:pt x="12876" y="36307"/>
                    </a:cubicBezTo>
                    <a:cubicBezTo>
                      <a:pt x="12860" y="36307"/>
                      <a:pt x="12838" y="36296"/>
                      <a:pt x="12808" y="36265"/>
                    </a:cubicBezTo>
                    <a:cubicBezTo>
                      <a:pt x="12745" y="36194"/>
                      <a:pt x="12781" y="36069"/>
                      <a:pt x="12799" y="35998"/>
                    </a:cubicBezTo>
                    <a:cubicBezTo>
                      <a:pt x="12826" y="35882"/>
                      <a:pt x="12852" y="35677"/>
                      <a:pt x="12968" y="35624"/>
                    </a:cubicBezTo>
                    <a:cubicBezTo>
                      <a:pt x="13093" y="35562"/>
                      <a:pt x="13209" y="35606"/>
                      <a:pt x="13155" y="35401"/>
                    </a:cubicBezTo>
                    <a:cubicBezTo>
                      <a:pt x="13120" y="35259"/>
                      <a:pt x="12924" y="35205"/>
                      <a:pt x="12888" y="35098"/>
                    </a:cubicBezTo>
                    <a:cubicBezTo>
                      <a:pt x="12834" y="34911"/>
                      <a:pt x="13137" y="34707"/>
                      <a:pt x="13235" y="34573"/>
                    </a:cubicBezTo>
                    <a:cubicBezTo>
                      <a:pt x="13467" y="34261"/>
                      <a:pt x="13538" y="33860"/>
                      <a:pt x="13413" y="33486"/>
                    </a:cubicBezTo>
                    <a:cubicBezTo>
                      <a:pt x="13387" y="33397"/>
                      <a:pt x="13183" y="33185"/>
                      <a:pt x="13208" y="33042"/>
                    </a:cubicBezTo>
                    <a:lnTo>
                      <a:pt x="13208" y="33042"/>
                    </a:lnTo>
                    <a:cubicBezTo>
                      <a:pt x="13209" y="33064"/>
                      <a:pt x="13425" y="33213"/>
                      <a:pt x="13505" y="33213"/>
                    </a:cubicBezTo>
                    <a:cubicBezTo>
                      <a:pt x="13511" y="33213"/>
                      <a:pt x="13516" y="33212"/>
                      <a:pt x="13520" y="33210"/>
                    </a:cubicBezTo>
                    <a:cubicBezTo>
                      <a:pt x="13627" y="33148"/>
                      <a:pt x="13716" y="32542"/>
                      <a:pt x="13707" y="32426"/>
                    </a:cubicBezTo>
                    <a:cubicBezTo>
                      <a:pt x="13707" y="32221"/>
                      <a:pt x="13520" y="32373"/>
                      <a:pt x="13547" y="32123"/>
                    </a:cubicBezTo>
                    <a:cubicBezTo>
                      <a:pt x="13574" y="31910"/>
                      <a:pt x="13636" y="31696"/>
                      <a:pt x="13725" y="31491"/>
                    </a:cubicBezTo>
                    <a:cubicBezTo>
                      <a:pt x="13894" y="31090"/>
                      <a:pt x="14090" y="30814"/>
                      <a:pt x="14188" y="30556"/>
                    </a:cubicBezTo>
                    <a:cubicBezTo>
                      <a:pt x="14153" y="30546"/>
                      <a:pt x="14106" y="30540"/>
                      <a:pt x="14045" y="30540"/>
                    </a:cubicBezTo>
                    <a:close/>
                    <a:moveTo>
                      <a:pt x="19781" y="42027"/>
                    </a:moveTo>
                    <a:cubicBezTo>
                      <a:pt x="19781" y="42028"/>
                      <a:pt x="19782" y="42028"/>
                      <a:pt x="19782" y="42028"/>
                    </a:cubicBezTo>
                    <a:cubicBezTo>
                      <a:pt x="19782" y="42028"/>
                      <a:pt x="19781" y="42028"/>
                      <a:pt x="19781" y="42027"/>
                    </a:cubicBezTo>
                    <a:close/>
                    <a:moveTo>
                      <a:pt x="18393" y="43257"/>
                    </a:moveTo>
                    <a:cubicBezTo>
                      <a:pt x="18491" y="43346"/>
                      <a:pt x="18491" y="43364"/>
                      <a:pt x="18410" y="43462"/>
                    </a:cubicBezTo>
                    <a:cubicBezTo>
                      <a:pt x="18353" y="43532"/>
                      <a:pt x="18286" y="43612"/>
                      <a:pt x="18211" y="43612"/>
                    </a:cubicBezTo>
                    <a:cubicBezTo>
                      <a:pt x="18181" y="43612"/>
                      <a:pt x="18149" y="43599"/>
                      <a:pt x="18116" y="43569"/>
                    </a:cubicBezTo>
                    <a:lnTo>
                      <a:pt x="18393" y="43257"/>
                    </a:lnTo>
                    <a:close/>
                    <a:moveTo>
                      <a:pt x="15349" y="45481"/>
                    </a:moveTo>
                    <a:lnTo>
                      <a:pt x="15349" y="45481"/>
                    </a:lnTo>
                    <a:cubicBezTo>
                      <a:pt x="15348" y="45482"/>
                      <a:pt x="15347" y="45483"/>
                      <a:pt x="15346" y="45484"/>
                    </a:cubicBezTo>
                    <a:cubicBezTo>
                      <a:pt x="15347" y="45483"/>
                      <a:pt x="15348" y="45482"/>
                      <a:pt x="15349" y="45481"/>
                    </a:cubicBezTo>
                    <a:close/>
                    <a:moveTo>
                      <a:pt x="17231" y="46415"/>
                    </a:moveTo>
                    <a:cubicBezTo>
                      <a:pt x="17201" y="46415"/>
                      <a:pt x="17172" y="46437"/>
                      <a:pt x="17128" y="46482"/>
                    </a:cubicBezTo>
                    <a:cubicBezTo>
                      <a:pt x="17119" y="46500"/>
                      <a:pt x="16932" y="46678"/>
                      <a:pt x="17021" y="46696"/>
                    </a:cubicBezTo>
                    <a:lnTo>
                      <a:pt x="17021" y="46687"/>
                    </a:lnTo>
                    <a:cubicBezTo>
                      <a:pt x="17037" y="46689"/>
                      <a:pt x="17051" y="46690"/>
                      <a:pt x="17065" y="46690"/>
                    </a:cubicBezTo>
                    <a:cubicBezTo>
                      <a:pt x="17200" y="46690"/>
                      <a:pt x="17253" y="46579"/>
                      <a:pt x="17342" y="46482"/>
                    </a:cubicBezTo>
                    <a:cubicBezTo>
                      <a:pt x="17293" y="46437"/>
                      <a:pt x="17261" y="46415"/>
                      <a:pt x="17231" y="46415"/>
                    </a:cubicBezTo>
                    <a:close/>
                    <a:moveTo>
                      <a:pt x="9263" y="51452"/>
                    </a:moveTo>
                    <a:lnTo>
                      <a:pt x="9263" y="51452"/>
                    </a:lnTo>
                    <a:cubicBezTo>
                      <a:pt x="9236" y="51568"/>
                      <a:pt x="9281" y="51603"/>
                      <a:pt x="9022" y="51844"/>
                    </a:cubicBezTo>
                    <a:lnTo>
                      <a:pt x="9049" y="51719"/>
                    </a:lnTo>
                    <a:lnTo>
                      <a:pt x="9263" y="51452"/>
                    </a:lnTo>
                    <a:close/>
                    <a:moveTo>
                      <a:pt x="9922" y="51532"/>
                    </a:moveTo>
                    <a:cubicBezTo>
                      <a:pt x="9850" y="51680"/>
                      <a:pt x="9775" y="51837"/>
                      <a:pt x="9703" y="51987"/>
                    </a:cubicBezTo>
                    <a:lnTo>
                      <a:pt x="9703" y="51987"/>
                    </a:lnTo>
                    <a:cubicBezTo>
                      <a:pt x="9779" y="51838"/>
                      <a:pt x="9852" y="51687"/>
                      <a:pt x="9922" y="51532"/>
                    </a:cubicBezTo>
                    <a:close/>
                    <a:moveTo>
                      <a:pt x="10768" y="52147"/>
                    </a:moveTo>
                    <a:cubicBezTo>
                      <a:pt x="10768" y="52147"/>
                      <a:pt x="10768" y="52147"/>
                      <a:pt x="10768" y="52147"/>
                    </a:cubicBezTo>
                    <a:cubicBezTo>
                      <a:pt x="10768" y="52147"/>
                      <a:pt x="10768" y="52147"/>
                      <a:pt x="10768" y="52147"/>
                    </a:cubicBezTo>
                    <a:close/>
                    <a:moveTo>
                      <a:pt x="8067" y="53930"/>
                    </a:moveTo>
                    <a:cubicBezTo>
                      <a:pt x="8019" y="53930"/>
                      <a:pt x="7884" y="54140"/>
                      <a:pt x="7666" y="54574"/>
                    </a:cubicBezTo>
                    <a:lnTo>
                      <a:pt x="7666" y="54574"/>
                    </a:lnTo>
                    <a:cubicBezTo>
                      <a:pt x="7777" y="54507"/>
                      <a:pt x="7833" y="54491"/>
                      <a:pt x="8069" y="54106"/>
                    </a:cubicBezTo>
                    <a:cubicBezTo>
                      <a:pt x="8094" y="53989"/>
                      <a:pt x="8093" y="53930"/>
                      <a:pt x="8067" y="53930"/>
                    </a:cubicBezTo>
                    <a:close/>
                    <a:moveTo>
                      <a:pt x="7666" y="54574"/>
                    </a:moveTo>
                    <a:cubicBezTo>
                      <a:pt x="7664" y="54576"/>
                      <a:pt x="7662" y="54577"/>
                      <a:pt x="7659" y="54578"/>
                    </a:cubicBezTo>
                    <a:lnTo>
                      <a:pt x="7659" y="54587"/>
                    </a:lnTo>
                    <a:cubicBezTo>
                      <a:pt x="7662" y="54583"/>
                      <a:pt x="7664" y="54579"/>
                      <a:pt x="7666" y="54574"/>
                    </a:cubicBezTo>
                    <a:close/>
                    <a:moveTo>
                      <a:pt x="8116" y="54537"/>
                    </a:moveTo>
                    <a:cubicBezTo>
                      <a:pt x="8059" y="54537"/>
                      <a:pt x="7697" y="55190"/>
                      <a:pt x="7633" y="55416"/>
                    </a:cubicBezTo>
                    <a:lnTo>
                      <a:pt x="7633" y="55407"/>
                    </a:lnTo>
                    <a:lnTo>
                      <a:pt x="7633" y="55407"/>
                    </a:lnTo>
                    <a:cubicBezTo>
                      <a:pt x="7626" y="55440"/>
                      <a:pt x="7628" y="55454"/>
                      <a:pt x="7637" y="55454"/>
                    </a:cubicBezTo>
                    <a:cubicBezTo>
                      <a:pt x="7696" y="55454"/>
                      <a:pt x="8076" y="54763"/>
                      <a:pt x="8123" y="54561"/>
                    </a:cubicBezTo>
                    <a:cubicBezTo>
                      <a:pt x="8124" y="54544"/>
                      <a:pt x="8122" y="54537"/>
                      <a:pt x="8116" y="54537"/>
                    </a:cubicBezTo>
                    <a:close/>
                    <a:moveTo>
                      <a:pt x="24831" y="1"/>
                    </a:moveTo>
                    <a:cubicBezTo>
                      <a:pt x="24596" y="1"/>
                      <a:pt x="24299" y="301"/>
                      <a:pt x="24415" y="481"/>
                    </a:cubicBezTo>
                    <a:lnTo>
                      <a:pt x="24415" y="481"/>
                    </a:lnTo>
                    <a:cubicBezTo>
                      <a:pt x="24413" y="509"/>
                      <a:pt x="24417" y="532"/>
                      <a:pt x="24432" y="548"/>
                    </a:cubicBezTo>
                    <a:cubicBezTo>
                      <a:pt x="24479" y="606"/>
                      <a:pt x="24531" y="656"/>
                      <a:pt x="24570" y="704"/>
                    </a:cubicBezTo>
                    <a:lnTo>
                      <a:pt x="24570" y="704"/>
                    </a:lnTo>
                    <a:cubicBezTo>
                      <a:pt x="24443" y="884"/>
                      <a:pt x="24317" y="1259"/>
                      <a:pt x="24129" y="1305"/>
                    </a:cubicBezTo>
                    <a:cubicBezTo>
                      <a:pt x="23981" y="1342"/>
                      <a:pt x="24042" y="1397"/>
                      <a:pt x="24077" y="1486"/>
                    </a:cubicBezTo>
                    <a:lnTo>
                      <a:pt x="24077" y="1486"/>
                    </a:lnTo>
                    <a:cubicBezTo>
                      <a:pt x="24012" y="1572"/>
                      <a:pt x="23956" y="1661"/>
                      <a:pt x="23915" y="1759"/>
                    </a:cubicBezTo>
                    <a:cubicBezTo>
                      <a:pt x="23844" y="1928"/>
                      <a:pt x="24049" y="2231"/>
                      <a:pt x="23933" y="2329"/>
                    </a:cubicBezTo>
                    <a:cubicBezTo>
                      <a:pt x="23874" y="2382"/>
                      <a:pt x="23795" y="2396"/>
                      <a:pt x="23708" y="2396"/>
                    </a:cubicBezTo>
                    <a:cubicBezTo>
                      <a:pt x="23617" y="2396"/>
                      <a:pt x="23517" y="2381"/>
                      <a:pt x="23422" y="2381"/>
                    </a:cubicBezTo>
                    <a:cubicBezTo>
                      <a:pt x="23319" y="2381"/>
                      <a:pt x="23222" y="2398"/>
                      <a:pt x="23149" y="2471"/>
                    </a:cubicBezTo>
                    <a:cubicBezTo>
                      <a:pt x="23033" y="2587"/>
                      <a:pt x="23363" y="2667"/>
                      <a:pt x="23425" y="2721"/>
                    </a:cubicBezTo>
                    <a:cubicBezTo>
                      <a:pt x="23398" y="2760"/>
                      <a:pt x="23337" y="2768"/>
                      <a:pt x="23270" y="2768"/>
                    </a:cubicBezTo>
                    <a:cubicBezTo>
                      <a:pt x="23230" y="2768"/>
                      <a:pt x="23187" y="2765"/>
                      <a:pt x="23147" y="2765"/>
                    </a:cubicBezTo>
                    <a:cubicBezTo>
                      <a:pt x="23058" y="2765"/>
                      <a:pt x="22985" y="2778"/>
                      <a:pt x="22989" y="2863"/>
                    </a:cubicBezTo>
                    <a:cubicBezTo>
                      <a:pt x="22998" y="2917"/>
                      <a:pt x="23621" y="3398"/>
                      <a:pt x="23274" y="3451"/>
                    </a:cubicBezTo>
                    <a:cubicBezTo>
                      <a:pt x="23267" y="3452"/>
                      <a:pt x="23260" y="3452"/>
                      <a:pt x="23254" y="3452"/>
                    </a:cubicBezTo>
                    <a:cubicBezTo>
                      <a:pt x="23137" y="3452"/>
                      <a:pt x="23052" y="3340"/>
                      <a:pt x="22931" y="3340"/>
                    </a:cubicBezTo>
                    <a:cubicBezTo>
                      <a:pt x="22897" y="3340"/>
                      <a:pt x="22860" y="3349"/>
                      <a:pt x="22819" y="3371"/>
                    </a:cubicBezTo>
                    <a:cubicBezTo>
                      <a:pt x="22721" y="3433"/>
                      <a:pt x="22659" y="3523"/>
                      <a:pt x="22623" y="3629"/>
                    </a:cubicBezTo>
                    <a:cubicBezTo>
                      <a:pt x="22570" y="3861"/>
                      <a:pt x="23024" y="3825"/>
                      <a:pt x="22793" y="4173"/>
                    </a:cubicBezTo>
                    <a:cubicBezTo>
                      <a:pt x="22684" y="4072"/>
                      <a:pt x="22541" y="4018"/>
                      <a:pt x="22393" y="4018"/>
                    </a:cubicBezTo>
                    <a:cubicBezTo>
                      <a:pt x="22372" y="4018"/>
                      <a:pt x="22351" y="4019"/>
                      <a:pt x="22330" y="4021"/>
                    </a:cubicBezTo>
                    <a:cubicBezTo>
                      <a:pt x="22170" y="4101"/>
                      <a:pt x="21912" y="4243"/>
                      <a:pt x="22167" y="4429"/>
                    </a:cubicBezTo>
                    <a:lnTo>
                      <a:pt x="22167" y="4429"/>
                    </a:lnTo>
                    <a:cubicBezTo>
                      <a:pt x="22073" y="4361"/>
                      <a:pt x="22001" y="4333"/>
                      <a:pt x="21948" y="4333"/>
                    </a:cubicBezTo>
                    <a:cubicBezTo>
                      <a:pt x="21814" y="4333"/>
                      <a:pt x="21795" y="4513"/>
                      <a:pt x="21840" y="4716"/>
                    </a:cubicBezTo>
                    <a:cubicBezTo>
                      <a:pt x="21820" y="4702"/>
                      <a:pt x="21800" y="4695"/>
                      <a:pt x="21779" y="4695"/>
                    </a:cubicBezTo>
                    <a:cubicBezTo>
                      <a:pt x="21559" y="4695"/>
                      <a:pt x="21289" y="5451"/>
                      <a:pt x="21219" y="5550"/>
                    </a:cubicBezTo>
                    <a:lnTo>
                      <a:pt x="21219" y="5550"/>
                    </a:lnTo>
                    <a:cubicBezTo>
                      <a:pt x="21304" y="5436"/>
                      <a:pt x="21394" y="5391"/>
                      <a:pt x="21462" y="5391"/>
                    </a:cubicBezTo>
                    <a:cubicBezTo>
                      <a:pt x="21598" y="5391"/>
                      <a:pt x="21649" y="5574"/>
                      <a:pt x="21412" y="5758"/>
                    </a:cubicBezTo>
                    <a:cubicBezTo>
                      <a:pt x="21172" y="5936"/>
                      <a:pt x="20967" y="6150"/>
                      <a:pt x="20789" y="6391"/>
                    </a:cubicBezTo>
                    <a:cubicBezTo>
                      <a:pt x="20828" y="6421"/>
                      <a:pt x="20874" y="6435"/>
                      <a:pt x="20922" y="6435"/>
                    </a:cubicBezTo>
                    <a:cubicBezTo>
                      <a:pt x="21198" y="6435"/>
                      <a:pt x="21584" y="6003"/>
                      <a:pt x="21751" y="5874"/>
                    </a:cubicBezTo>
                    <a:lnTo>
                      <a:pt x="21751" y="5874"/>
                    </a:lnTo>
                    <a:cubicBezTo>
                      <a:pt x="21608" y="6052"/>
                      <a:pt x="21483" y="6248"/>
                      <a:pt x="21332" y="6417"/>
                    </a:cubicBezTo>
                    <a:cubicBezTo>
                      <a:pt x="21246" y="6519"/>
                      <a:pt x="21106" y="6668"/>
                      <a:pt x="20947" y="6668"/>
                    </a:cubicBezTo>
                    <a:cubicBezTo>
                      <a:pt x="20924" y="6668"/>
                      <a:pt x="20901" y="6665"/>
                      <a:pt x="20878" y="6658"/>
                    </a:cubicBezTo>
                    <a:cubicBezTo>
                      <a:pt x="20730" y="6621"/>
                      <a:pt x="20723" y="6487"/>
                      <a:pt x="20609" y="6487"/>
                    </a:cubicBezTo>
                    <a:cubicBezTo>
                      <a:pt x="20585" y="6487"/>
                      <a:pt x="20557" y="6493"/>
                      <a:pt x="20521" y="6506"/>
                    </a:cubicBezTo>
                    <a:cubicBezTo>
                      <a:pt x="20112" y="6685"/>
                      <a:pt x="20388" y="7023"/>
                      <a:pt x="20183" y="7317"/>
                    </a:cubicBezTo>
                    <a:cubicBezTo>
                      <a:pt x="20014" y="7575"/>
                      <a:pt x="19738" y="7638"/>
                      <a:pt x="19435" y="7664"/>
                    </a:cubicBezTo>
                    <a:cubicBezTo>
                      <a:pt x="19595" y="7789"/>
                      <a:pt x="19657" y="8128"/>
                      <a:pt x="19631" y="8306"/>
                    </a:cubicBezTo>
                    <a:cubicBezTo>
                      <a:pt x="19619" y="8392"/>
                      <a:pt x="19591" y="8420"/>
                      <a:pt x="19557" y="8420"/>
                    </a:cubicBezTo>
                    <a:cubicBezTo>
                      <a:pt x="19494" y="8420"/>
                      <a:pt x="19410" y="8326"/>
                      <a:pt x="19369" y="8326"/>
                    </a:cubicBezTo>
                    <a:cubicBezTo>
                      <a:pt x="19363" y="8326"/>
                      <a:pt x="19358" y="8328"/>
                      <a:pt x="19355" y="8332"/>
                    </a:cubicBezTo>
                    <a:cubicBezTo>
                      <a:pt x="19332" y="8361"/>
                      <a:pt x="19326" y="8390"/>
                      <a:pt x="19331" y="8419"/>
                    </a:cubicBezTo>
                    <a:lnTo>
                      <a:pt x="19331" y="8419"/>
                    </a:lnTo>
                    <a:cubicBezTo>
                      <a:pt x="19276" y="8364"/>
                      <a:pt x="19222" y="8322"/>
                      <a:pt x="19181" y="8322"/>
                    </a:cubicBezTo>
                    <a:cubicBezTo>
                      <a:pt x="19176" y="8322"/>
                      <a:pt x="19172" y="8322"/>
                      <a:pt x="19167" y="8323"/>
                    </a:cubicBezTo>
                    <a:cubicBezTo>
                      <a:pt x="19007" y="8377"/>
                      <a:pt x="18865" y="8644"/>
                      <a:pt x="18793" y="8769"/>
                    </a:cubicBezTo>
                    <a:cubicBezTo>
                      <a:pt x="18722" y="8894"/>
                      <a:pt x="18571" y="9170"/>
                      <a:pt x="18642" y="9357"/>
                    </a:cubicBezTo>
                    <a:cubicBezTo>
                      <a:pt x="18686" y="9472"/>
                      <a:pt x="18731" y="9517"/>
                      <a:pt x="18615" y="9624"/>
                    </a:cubicBezTo>
                    <a:cubicBezTo>
                      <a:pt x="18572" y="9668"/>
                      <a:pt x="18510" y="9689"/>
                      <a:pt x="18447" y="9689"/>
                    </a:cubicBezTo>
                    <a:cubicBezTo>
                      <a:pt x="18420" y="9689"/>
                      <a:pt x="18393" y="9685"/>
                      <a:pt x="18366" y="9677"/>
                    </a:cubicBezTo>
                    <a:cubicBezTo>
                      <a:pt x="18333" y="9666"/>
                      <a:pt x="18309" y="9660"/>
                      <a:pt x="18291" y="9660"/>
                    </a:cubicBezTo>
                    <a:cubicBezTo>
                      <a:pt x="18240" y="9660"/>
                      <a:pt x="18231" y="9703"/>
                      <a:pt x="18179" y="9775"/>
                    </a:cubicBezTo>
                    <a:cubicBezTo>
                      <a:pt x="18081" y="9909"/>
                      <a:pt x="18116" y="10123"/>
                      <a:pt x="18036" y="10292"/>
                    </a:cubicBezTo>
                    <a:cubicBezTo>
                      <a:pt x="17974" y="10452"/>
                      <a:pt x="17867" y="10604"/>
                      <a:pt x="17733" y="10720"/>
                    </a:cubicBezTo>
                    <a:cubicBezTo>
                      <a:pt x="17653" y="10800"/>
                      <a:pt x="17413" y="10809"/>
                      <a:pt x="17368" y="10862"/>
                    </a:cubicBezTo>
                    <a:cubicBezTo>
                      <a:pt x="17342" y="10898"/>
                      <a:pt x="17466" y="10915"/>
                      <a:pt x="17439" y="10951"/>
                    </a:cubicBezTo>
                    <a:lnTo>
                      <a:pt x="17350" y="11067"/>
                    </a:lnTo>
                    <a:lnTo>
                      <a:pt x="16923" y="11601"/>
                    </a:lnTo>
                    <a:cubicBezTo>
                      <a:pt x="16772" y="11779"/>
                      <a:pt x="16400" y="12098"/>
                      <a:pt x="16671" y="12321"/>
                    </a:cubicBezTo>
                    <a:lnTo>
                      <a:pt x="16671" y="12321"/>
                    </a:lnTo>
                    <a:cubicBezTo>
                      <a:pt x="16634" y="12291"/>
                      <a:pt x="16595" y="12279"/>
                      <a:pt x="16553" y="12279"/>
                    </a:cubicBezTo>
                    <a:cubicBezTo>
                      <a:pt x="16362" y="12279"/>
                      <a:pt x="16136" y="12545"/>
                      <a:pt x="16041" y="12661"/>
                    </a:cubicBezTo>
                    <a:cubicBezTo>
                      <a:pt x="15872" y="12875"/>
                      <a:pt x="16014" y="13026"/>
                      <a:pt x="15827" y="13196"/>
                    </a:cubicBezTo>
                    <a:cubicBezTo>
                      <a:pt x="15815" y="13208"/>
                      <a:pt x="15802" y="13213"/>
                      <a:pt x="15787" y="13213"/>
                    </a:cubicBezTo>
                    <a:cubicBezTo>
                      <a:pt x="15725" y="13213"/>
                      <a:pt x="15642" y="13120"/>
                      <a:pt x="15557" y="13120"/>
                    </a:cubicBezTo>
                    <a:cubicBezTo>
                      <a:pt x="15546" y="13120"/>
                      <a:pt x="15535" y="13121"/>
                      <a:pt x="15524" y="13124"/>
                    </a:cubicBezTo>
                    <a:cubicBezTo>
                      <a:pt x="15418" y="13178"/>
                      <a:pt x="15337" y="13258"/>
                      <a:pt x="15284" y="13365"/>
                    </a:cubicBezTo>
                    <a:cubicBezTo>
                      <a:pt x="15204" y="13481"/>
                      <a:pt x="15159" y="13614"/>
                      <a:pt x="15141" y="13757"/>
                    </a:cubicBezTo>
                    <a:cubicBezTo>
                      <a:pt x="15141" y="13824"/>
                      <a:pt x="15213" y="13877"/>
                      <a:pt x="15279" y="13921"/>
                    </a:cubicBezTo>
                    <a:lnTo>
                      <a:pt x="15279" y="13921"/>
                    </a:lnTo>
                    <a:cubicBezTo>
                      <a:pt x="15243" y="13900"/>
                      <a:pt x="15213" y="13891"/>
                      <a:pt x="15187" y="13891"/>
                    </a:cubicBezTo>
                    <a:cubicBezTo>
                      <a:pt x="15040" y="13891"/>
                      <a:pt x="15039" y="14189"/>
                      <a:pt x="14954" y="14273"/>
                    </a:cubicBezTo>
                    <a:cubicBezTo>
                      <a:pt x="14939" y="14290"/>
                      <a:pt x="14921" y="14297"/>
                      <a:pt x="14901" y="14297"/>
                    </a:cubicBezTo>
                    <a:cubicBezTo>
                      <a:pt x="14783" y="14297"/>
                      <a:pt x="14597" y="14053"/>
                      <a:pt x="14478" y="14053"/>
                    </a:cubicBezTo>
                    <a:cubicBezTo>
                      <a:pt x="14442" y="14053"/>
                      <a:pt x="14413" y="14075"/>
                      <a:pt x="14393" y="14131"/>
                    </a:cubicBezTo>
                    <a:cubicBezTo>
                      <a:pt x="14277" y="14469"/>
                      <a:pt x="14732" y="14656"/>
                      <a:pt x="14856" y="14897"/>
                    </a:cubicBezTo>
                    <a:cubicBezTo>
                      <a:pt x="14900" y="14989"/>
                      <a:pt x="14802" y="15016"/>
                      <a:pt x="14677" y="15016"/>
                    </a:cubicBezTo>
                    <a:cubicBezTo>
                      <a:pt x="14524" y="15016"/>
                      <a:pt x="14332" y="14974"/>
                      <a:pt x="14322" y="14959"/>
                    </a:cubicBezTo>
                    <a:lnTo>
                      <a:pt x="14322" y="14959"/>
                    </a:lnTo>
                    <a:cubicBezTo>
                      <a:pt x="14384" y="15084"/>
                      <a:pt x="14473" y="15093"/>
                      <a:pt x="14375" y="15235"/>
                    </a:cubicBezTo>
                    <a:cubicBezTo>
                      <a:pt x="14349" y="15271"/>
                      <a:pt x="14233" y="15360"/>
                      <a:pt x="14242" y="15422"/>
                    </a:cubicBezTo>
                    <a:cubicBezTo>
                      <a:pt x="14251" y="15485"/>
                      <a:pt x="14367" y="15520"/>
                      <a:pt x="14393" y="15601"/>
                    </a:cubicBezTo>
                    <a:cubicBezTo>
                      <a:pt x="14411" y="15672"/>
                      <a:pt x="14322" y="15779"/>
                      <a:pt x="14277" y="15841"/>
                    </a:cubicBezTo>
                    <a:cubicBezTo>
                      <a:pt x="14201" y="15770"/>
                      <a:pt x="14136" y="15721"/>
                      <a:pt x="14079" y="15721"/>
                    </a:cubicBezTo>
                    <a:cubicBezTo>
                      <a:pt x="14029" y="15721"/>
                      <a:pt x="13985" y="15759"/>
                      <a:pt x="13948" y="15850"/>
                    </a:cubicBezTo>
                    <a:cubicBezTo>
                      <a:pt x="13878" y="16018"/>
                      <a:pt x="13869" y="16119"/>
                      <a:pt x="13797" y="16119"/>
                    </a:cubicBezTo>
                    <a:cubicBezTo>
                      <a:pt x="13759" y="16119"/>
                      <a:pt x="13702" y="16090"/>
                      <a:pt x="13609" y="16028"/>
                    </a:cubicBezTo>
                    <a:cubicBezTo>
                      <a:pt x="13601" y="16022"/>
                      <a:pt x="13591" y="16019"/>
                      <a:pt x="13580" y="16019"/>
                    </a:cubicBezTo>
                    <a:cubicBezTo>
                      <a:pt x="13478" y="16019"/>
                      <a:pt x="13293" y="16259"/>
                      <a:pt x="13333" y="16331"/>
                    </a:cubicBezTo>
                    <a:cubicBezTo>
                      <a:pt x="13387" y="16438"/>
                      <a:pt x="13503" y="16393"/>
                      <a:pt x="13431" y="16536"/>
                    </a:cubicBezTo>
                    <a:cubicBezTo>
                      <a:pt x="13333" y="16705"/>
                      <a:pt x="13209" y="16848"/>
                      <a:pt x="13057" y="16963"/>
                    </a:cubicBezTo>
                    <a:cubicBezTo>
                      <a:pt x="12906" y="17088"/>
                      <a:pt x="12772" y="17008"/>
                      <a:pt x="12594" y="17079"/>
                    </a:cubicBezTo>
                    <a:cubicBezTo>
                      <a:pt x="12425" y="17150"/>
                      <a:pt x="12273" y="17320"/>
                      <a:pt x="12300" y="17507"/>
                    </a:cubicBezTo>
                    <a:cubicBezTo>
                      <a:pt x="12331" y="17723"/>
                      <a:pt x="11953" y="17826"/>
                      <a:pt x="11846" y="17826"/>
                    </a:cubicBezTo>
                    <a:cubicBezTo>
                      <a:pt x="11830" y="17826"/>
                      <a:pt x="11820" y="17823"/>
                      <a:pt x="11819" y="17819"/>
                    </a:cubicBezTo>
                    <a:lnTo>
                      <a:pt x="11819" y="17819"/>
                    </a:lnTo>
                    <a:cubicBezTo>
                      <a:pt x="11844" y="17992"/>
                      <a:pt x="12003" y="18016"/>
                      <a:pt x="12157" y="18016"/>
                    </a:cubicBezTo>
                    <a:cubicBezTo>
                      <a:pt x="12218" y="18016"/>
                      <a:pt x="12279" y="18012"/>
                      <a:pt x="12330" y="18012"/>
                    </a:cubicBezTo>
                    <a:cubicBezTo>
                      <a:pt x="12380" y="18012"/>
                      <a:pt x="12421" y="18016"/>
                      <a:pt x="12443" y="18032"/>
                    </a:cubicBezTo>
                    <a:cubicBezTo>
                      <a:pt x="12458" y="18048"/>
                      <a:pt x="12357" y="18202"/>
                      <a:pt x="12277" y="18202"/>
                    </a:cubicBezTo>
                    <a:cubicBezTo>
                      <a:pt x="12267" y="18202"/>
                      <a:pt x="12256" y="18199"/>
                      <a:pt x="12247" y="18193"/>
                    </a:cubicBezTo>
                    <a:cubicBezTo>
                      <a:pt x="12224" y="18177"/>
                      <a:pt x="12201" y="18170"/>
                      <a:pt x="12180" y="18170"/>
                    </a:cubicBezTo>
                    <a:cubicBezTo>
                      <a:pt x="12072" y="18170"/>
                      <a:pt x="11993" y="18357"/>
                      <a:pt x="11970" y="18469"/>
                    </a:cubicBezTo>
                    <a:cubicBezTo>
                      <a:pt x="11948" y="18572"/>
                      <a:pt x="11917" y="18606"/>
                      <a:pt x="11874" y="18606"/>
                    </a:cubicBezTo>
                    <a:cubicBezTo>
                      <a:pt x="11795" y="18606"/>
                      <a:pt x="11681" y="18492"/>
                      <a:pt x="11525" y="18487"/>
                    </a:cubicBezTo>
                    <a:cubicBezTo>
                      <a:pt x="11365" y="18487"/>
                      <a:pt x="11516" y="18647"/>
                      <a:pt x="11516" y="18691"/>
                    </a:cubicBezTo>
                    <a:cubicBezTo>
                      <a:pt x="11641" y="18798"/>
                      <a:pt x="11516" y="18941"/>
                      <a:pt x="11445" y="19012"/>
                    </a:cubicBezTo>
                    <a:cubicBezTo>
                      <a:pt x="11276" y="19235"/>
                      <a:pt x="11169" y="19199"/>
                      <a:pt x="11213" y="19538"/>
                    </a:cubicBezTo>
                    <a:cubicBezTo>
                      <a:pt x="11213" y="19564"/>
                      <a:pt x="11187" y="19778"/>
                      <a:pt x="11133" y="19778"/>
                    </a:cubicBezTo>
                    <a:cubicBezTo>
                      <a:pt x="11132" y="19778"/>
                      <a:pt x="11131" y="19778"/>
                      <a:pt x="11130" y="19778"/>
                    </a:cubicBezTo>
                    <a:cubicBezTo>
                      <a:pt x="11040" y="19778"/>
                      <a:pt x="10975" y="19422"/>
                      <a:pt x="10809" y="19422"/>
                    </a:cubicBezTo>
                    <a:cubicBezTo>
                      <a:pt x="10781" y="19422"/>
                      <a:pt x="10750" y="19433"/>
                      <a:pt x="10715" y="19457"/>
                    </a:cubicBezTo>
                    <a:cubicBezTo>
                      <a:pt x="10474" y="19618"/>
                      <a:pt x="10314" y="19903"/>
                      <a:pt x="10136" y="20108"/>
                    </a:cubicBezTo>
                    <a:cubicBezTo>
                      <a:pt x="10150" y="20094"/>
                      <a:pt x="10235" y="19980"/>
                      <a:pt x="10315" y="19980"/>
                    </a:cubicBezTo>
                    <a:cubicBezTo>
                      <a:pt x="10336" y="19980"/>
                      <a:pt x="10357" y="19989"/>
                      <a:pt x="10376" y="20010"/>
                    </a:cubicBezTo>
                    <a:cubicBezTo>
                      <a:pt x="10430" y="20063"/>
                      <a:pt x="10091" y="20357"/>
                      <a:pt x="10216" y="20455"/>
                    </a:cubicBezTo>
                    <a:cubicBezTo>
                      <a:pt x="10168" y="20414"/>
                      <a:pt x="10393" y="20331"/>
                      <a:pt x="10484" y="20331"/>
                    </a:cubicBezTo>
                    <a:cubicBezTo>
                      <a:pt x="10512" y="20331"/>
                      <a:pt x="10527" y="20338"/>
                      <a:pt x="10519" y="20357"/>
                    </a:cubicBezTo>
                    <a:cubicBezTo>
                      <a:pt x="10463" y="20511"/>
                      <a:pt x="10489" y="20807"/>
                      <a:pt x="10361" y="20807"/>
                    </a:cubicBezTo>
                    <a:cubicBezTo>
                      <a:pt x="10326" y="20807"/>
                      <a:pt x="10279" y="20785"/>
                      <a:pt x="10216" y="20731"/>
                    </a:cubicBezTo>
                    <a:cubicBezTo>
                      <a:pt x="10174" y="20648"/>
                      <a:pt x="10132" y="20531"/>
                      <a:pt x="10056" y="20531"/>
                    </a:cubicBezTo>
                    <a:cubicBezTo>
                      <a:pt x="10035" y="20531"/>
                      <a:pt x="10011" y="20541"/>
                      <a:pt x="9984" y="20562"/>
                    </a:cubicBezTo>
                    <a:cubicBezTo>
                      <a:pt x="9770" y="20731"/>
                      <a:pt x="9592" y="20936"/>
                      <a:pt x="9468" y="21168"/>
                    </a:cubicBezTo>
                    <a:cubicBezTo>
                      <a:pt x="9387" y="21337"/>
                      <a:pt x="9699" y="21381"/>
                      <a:pt x="9779" y="21479"/>
                    </a:cubicBezTo>
                    <a:cubicBezTo>
                      <a:pt x="9705" y="21570"/>
                      <a:pt x="9345" y="21777"/>
                      <a:pt x="9188" y="21777"/>
                    </a:cubicBezTo>
                    <a:cubicBezTo>
                      <a:pt x="9176" y="21777"/>
                      <a:pt x="9165" y="21776"/>
                      <a:pt x="9156" y="21773"/>
                    </a:cubicBezTo>
                    <a:cubicBezTo>
                      <a:pt x="9013" y="21747"/>
                      <a:pt x="9227" y="21426"/>
                      <a:pt x="9254" y="21390"/>
                    </a:cubicBezTo>
                    <a:lnTo>
                      <a:pt x="9254" y="21390"/>
                    </a:lnTo>
                    <a:cubicBezTo>
                      <a:pt x="9147" y="21524"/>
                      <a:pt x="8969" y="21836"/>
                      <a:pt x="8773" y="21845"/>
                    </a:cubicBezTo>
                    <a:cubicBezTo>
                      <a:pt x="8621" y="21845"/>
                      <a:pt x="8434" y="21640"/>
                      <a:pt x="8327" y="21542"/>
                    </a:cubicBezTo>
                    <a:lnTo>
                      <a:pt x="8327" y="21542"/>
                    </a:lnTo>
                    <a:cubicBezTo>
                      <a:pt x="8443" y="21800"/>
                      <a:pt x="8586" y="22023"/>
                      <a:pt x="8630" y="22299"/>
                    </a:cubicBezTo>
                    <a:cubicBezTo>
                      <a:pt x="8657" y="22432"/>
                      <a:pt x="8488" y="22521"/>
                      <a:pt x="8452" y="22655"/>
                    </a:cubicBezTo>
                    <a:cubicBezTo>
                      <a:pt x="8435" y="22723"/>
                      <a:pt x="8546" y="22933"/>
                      <a:pt x="8407" y="22933"/>
                    </a:cubicBezTo>
                    <a:cubicBezTo>
                      <a:pt x="8399" y="22933"/>
                      <a:pt x="8391" y="22933"/>
                      <a:pt x="8381" y="22931"/>
                    </a:cubicBezTo>
                    <a:cubicBezTo>
                      <a:pt x="8167" y="22905"/>
                      <a:pt x="8158" y="22557"/>
                      <a:pt x="7944" y="22486"/>
                    </a:cubicBezTo>
                    <a:cubicBezTo>
                      <a:pt x="7928" y="22480"/>
                      <a:pt x="7912" y="22477"/>
                      <a:pt x="7898" y="22477"/>
                    </a:cubicBezTo>
                    <a:cubicBezTo>
                      <a:pt x="7772" y="22477"/>
                      <a:pt x="7757" y="22710"/>
                      <a:pt x="7757" y="22807"/>
                    </a:cubicBezTo>
                    <a:cubicBezTo>
                      <a:pt x="7757" y="22931"/>
                      <a:pt x="7829" y="22994"/>
                      <a:pt x="7766" y="23109"/>
                    </a:cubicBezTo>
                    <a:cubicBezTo>
                      <a:pt x="7686" y="23243"/>
                      <a:pt x="7597" y="23359"/>
                      <a:pt x="7499" y="23466"/>
                    </a:cubicBezTo>
                    <a:cubicBezTo>
                      <a:pt x="7475" y="23495"/>
                      <a:pt x="7449" y="23524"/>
                      <a:pt x="7421" y="23555"/>
                    </a:cubicBezTo>
                    <a:lnTo>
                      <a:pt x="7421" y="23555"/>
                    </a:lnTo>
                    <a:cubicBezTo>
                      <a:pt x="7563" y="23555"/>
                      <a:pt x="7761" y="23564"/>
                      <a:pt x="7642" y="23760"/>
                    </a:cubicBezTo>
                    <a:cubicBezTo>
                      <a:pt x="7607" y="23799"/>
                      <a:pt x="7567" y="23815"/>
                      <a:pt x="7530" y="23815"/>
                    </a:cubicBezTo>
                    <a:cubicBezTo>
                      <a:pt x="7431" y="23815"/>
                      <a:pt x="7344" y="23705"/>
                      <a:pt x="7374" y="23606"/>
                    </a:cubicBezTo>
                    <a:lnTo>
                      <a:pt x="7374" y="23606"/>
                    </a:lnTo>
                    <a:cubicBezTo>
                      <a:pt x="7153" y="23843"/>
                      <a:pt x="6872" y="24114"/>
                      <a:pt x="6813" y="24410"/>
                    </a:cubicBezTo>
                    <a:cubicBezTo>
                      <a:pt x="6795" y="24499"/>
                      <a:pt x="6911" y="24624"/>
                      <a:pt x="6795" y="24659"/>
                    </a:cubicBezTo>
                    <a:cubicBezTo>
                      <a:pt x="6765" y="24669"/>
                      <a:pt x="6734" y="24672"/>
                      <a:pt x="6704" y="24672"/>
                    </a:cubicBezTo>
                    <a:cubicBezTo>
                      <a:pt x="6626" y="24672"/>
                      <a:pt x="6548" y="24650"/>
                      <a:pt x="6466" y="24650"/>
                    </a:cubicBezTo>
                    <a:cubicBezTo>
                      <a:pt x="6428" y="24650"/>
                      <a:pt x="6390" y="24655"/>
                      <a:pt x="6350" y="24668"/>
                    </a:cubicBezTo>
                    <a:cubicBezTo>
                      <a:pt x="6021" y="24784"/>
                      <a:pt x="5762" y="25069"/>
                      <a:pt x="5664" y="25416"/>
                    </a:cubicBezTo>
                    <a:cubicBezTo>
                      <a:pt x="5655" y="25479"/>
                      <a:pt x="5735" y="25701"/>
                      <a:pt x="5709" y="25719"/>
                    </a:cubicBezTo>
                    <a:cubicBezTo>
                      <a:pt x="5699" y="25723"/>
                      <a:pt x="5690" y="25724"/>
                      <a:pt x="5680" y="25724"/>
                    </a:cubicBezTo>
                    <a:cubicBezTo>
                      <a:pt x="5587" y="25724"/>
                      <a:pt x="5479" y="25589"/>
                      <a:pt x="5381" y="25589"/>
                    </a:cubicBezTo>
                    <a:cubicBezTo>
                      <a:pt x="5353" y="25589"/>
                      <a:pt x="5325" y="25600"/>
                      <a:pt x="5299" y="25630"/>
                    </a:cubicBezTo>
                    <a:cubicBezTo>
                      <a:pt x="5299" y="25630"/>
                      <a:pt x="5459" y="25835"/>
                      <a:pt x="5379" y="25951"/>
                    </a:cubicBezTo>
                    <a:cubicBezTo>
                      <a:pt x="5317" y="26031"/>
                      <a:pt x="5228" y="26111"/>
                      <a:pt x="5317" y="26218"/>
                    </a:cubicBezTo>
                    <a:cubicBezTo>
                      <a:pt x="5513" y="26441"/>
                      <a:pt x="5468" y="26476"/>
                      <a:pt x="5504" y="26752"/>
                    </a:cubicBezTo>
                    <a:cubicBezTo>
                      <a:pt x="5415" y="26752"/>
                      <a:pt x="4925" y="26565"/>
                      <a:pt x="4996" y="26530"/>
                    </a:cubicBezTo>
                    <a:cubicBezTo>
                      <a:pt x="5067" y="26485"/>
                      <a:pt x="5219" y="26467"/>
                      <a:pt x="5174" y="26316"/>
                    </a:cubicBezTo>
                    <a:cubicBezTo>
                      <a:pt x="5165" y="26259"/>
                      <a:pt x="5140" y="26240"/>
                      <a:pt x="5110" y="26240"/>
                    </a:cubicBezTo>
                    <a:cubicBezTo>
                      <a:pt x="5083" y="26240"/>
                      <a:pt x="5052" y="26255"/>
                      <a:pt x="5023" y="26271"/>
                    </a:cubicBezTo>
                    <a:cubicBezTo>
                      <a:pt x="4915" y="26330"/>
                      <a:pt x="4861" y="26723"/>
                      <a:pt x="4651" y="26723"/>
                    </a:cubicBezTo>
                    <a:cubicBezTo>
                      <a:pt x="4636" y="26723"/>
                      <a:pt x="4621" y="26721"/>
                      <a:pt x="4604" y="26717"/>
                    </a:cubicBezTo>
                    <a:cubicBezTo>
                      <a:pt x="4597" y="26715"/>
                      <a:pt x="4590" y="26714"/>
                      <a:pt x="4583" y="26714"/>
                    </a:cubicBezTo>
                    <a:cubicBezTo>
                      <a:pt x="4545" y="26714"/>
                      <a:pt x="4505" y="26742"/>
                      <a:pt x="4464" y="26788"/>
                    </a:cubicBezTo>
                    <a:lnTo>
                      <a:pt x="4464" y="26788"/>
                    </a:lnTo>
                    <a:cubicBezTo>
                      <a:pt x="4457" y="26788"/>
                      <a:pt x="4450" y="26788"/>
                      <a:pt x="4444" y="26788"/>
                    </a:cubicBezTo>
                    <a:lnTo>
                      <a:pt x="4455" y="26798"/>
                    </a:lnTo>
                    <a:lnTo>
                      <a:pt x="4455" y="26798"/>
                    </a:lnTo>
                    <a:cubicBezTo>
                      <a:pt x="4458" y="26795"/>
                      <a:pt x="4461" y="26792"/>
                      <a:pt x="4464" y="26788"/>
                    </a:cubicBezTo>
                    <a:lnTo>
                      <a:pt x="4464" y="26788"/>
                    </a:lnTo>
                    <a:cubicBezTo>
                      <a:pt x="4639" y="26796"/>
                      <a:pt x="4954" y="26894"/>
                      <a:pt x="4791" y="27091"/>
                    </a:cubicBezTo>
                    <a:lnTo>
                      <a:pt x="4455" y="26798"/>
                    </a:lnTo>
                    <a:lnTo>
                      <a:pt x="4455" y="26798"/>
                    </a:lnTo>
                    <a:cubicBezTo>
                      <a:pt x="4302" y="26980"/>
                      <a:pt x="4139" y="27403"/>
                      <a:pt x="4025" y="27536"/>
                    </a:cubicBezTo>
                    <a:cubicBezTo>
                      <a:pt x="4212" y="27697"/>
                      <a:pt x="4293" y="27581"/>
                      <a:pt x="4471" y="27723"/>
                    </a:cubicBezTo>
                    <a:cubicBezTo>
                      <a:pt x="4364" y="27848"/>
                      <a:pt x="4061" y="27768"/>
                      <a:pt x="4034" y="27839"/>
                    </a:cubicBezTo>
                    <a:cubicBezTo>
                      <a:pt x="3981" y="27982"/>
                      <a:pt x="4105" y="28213"/>
                      <a:pt x="4123" y="28356"/>
                    </a:cubicBezTo>
                    <a:cubicBezTo>
                      <a:pt x="4060" y="28331"/>
                      <a:pt x="3877" y="28313"/>
                      <a:pt x="3678" y="28313"/>
                    </a:cubicBezTo>
                    <a:cubicBezTo>
                      <a:pt x="3292" y="28313"/>
                      <a:pt x="2846" y="28382"/>
                      <a:pt x="3099" y="28605"/>
                    </a:cubicBezTo>
                    <a:cubicBezTo>
                      <a:pt x="3188" y="28552"/>
                      <a:pt x="3143" y="28480"/>
                      <a:pt x="3161" y="28436"/>
                    </a:cubicBezTo>
                    <a:cubicBezTo>
                      <a:pt x="3164" y="28427"/>
                      <a:pt x="3170" y="28422"/>
                      <a:pt x="3176" y="28422"/>
                    </a:cubicBezTo>
                    <a:cubicBezTo>
                      <a:pt x="3227" y="28422"/>
                      <a:pt x="3368" y="28665"/>
                      <a:pt x="3384" y="28712"/>
                    </a:cubicBezTo>
                    <a:cubicBezTo>
                      <a:pt x="3402" y="28819"/>
                      <a:pt x="3357" y="28926"/>
                      <a:pt x="3268" y="28988"/>
                    </a:cubicBezTo>
                    <a:cubicBezTo>
                      <a:pt x="3239" y="29010"/>
                      <a:pt x="3211" y="29019"/>
                      <a:pt x="3184" y="29019"/>
                    </a:cubicBezTo>
                    <a:cubicBezTo>
                      <a:pt x="3058" y="29019"/>
                      <a:pt x="2959" y="28813"/>
                      <a:pt x="2817" y="28813"/>
                    </a:cubicBezTo>
                    <a:cubicBezTo>
                      <a:pt x="2783" y="28813"/>
                      <a:pt x="2747" y="28825"/>
                      <a:pt x="2707" y="28854"/>
                    </a:cubicBezTo>
                    <a:cubicBezTo>
                      <a:pt x="2573" y="28961"/>
                      <a:pt x="2458" y="29095"/>
                      <a:pt x="2377" y="29246"/>
                    </a:cubicBezTo>
                    <a:cubicBezTo>
                      <a:pt x="2306" y="29416"/>
                      <a:pt x="2582" y="29416"/>
                      <a:pt x="2449" y="29594"/>
                    </a:cubicBezTo>
                    <a:cubicBezTo>
                      <a:pt x="2371" y="29693"/>
                      <a:pt x="2332" y="29759"/>
                      <a:pt x="2221" y="29759"/>
                    </a:cubicBezTo>
                    <a:cubicBezTo>
                      <a:pt x="2192" y="29759"/>
                      <a:pt x="2159" y="29754"/>
                      <a:pt x="2119" y="29745"/>
                    </a:cubicBezTo>
                    <a:cubicBezTo>
                      <a:pt x="2084" y="29718"/>
                      <a:pt x="2021" y="29612"/>
                      <a:pt x="1950" y="29603"/>
                    </a:cubicBezTo>
                    <a:cubicBezTo>
                      <a:pt x="1879" y="29603"/>
                      <a:pt x="1914" y="29816"/>
                      <a:pt x="1959" y="29977"/>
                    </a:cubicBezTo>
                    <a:cubicBezTo>
                      <a:pt x="1994" y="30146"/>
                      <a:pt x="2039" y="30271"/>
                      <a:pt x="1843" y="30315"/>
                    </a:cubicBezTo>
                    <a:cubicBezTo>
                      <a:pt x="1540" y="30395"/>
                      <a:pt x="1353" y="30342"/>
                      <a:pt x="1095" y="30600"/>
                    </a:cubicBezTo>
                    <a:cubicBezTo>
                      <a:pt x="1033" y="30672"/>
                      <a:pt x="854" y="30930"/>
                      <a:pt x="872" y="30965"/>
                    </a:cubicBezTo>
                    <a:cubicBezTo>
                      <a:pt x="895" y="30906"/>
                      <a:pt x="1637" y="30526"/>
                      <a:pt x="1745" y="30526"/>
                    </a:cubicBezTo>
                    <a:cubicBezTo>
                      <a:pt x="1766" y="30526"/>
                      <a:pt x="1763" y="30541"/>
                      <a:pt x="1727" y="30574"/>
                    </a:cubicBezTo>
                    <a:cubicBezTo>
                      <a:pt x="1531" y="30725"/>
                      <a:pt x="1353" y="30885"/>
                      <a:pt x="1184" y="31055"/>
                    </a:cubicBezTo>
                    <a:lnTo>
                      <a:pt x="970" y="31304"/>
                    </a:lnTo>
                    <a:cubicBezTo>
                      <a:pt x="909" y="31345"/>
                      <a:pt x="889" y="31365"/>
                      <a:pt x="907" y="31365"/>
                    </a:cubicBezTo>
                    <a:cubicBezTo>
                      <a:pt x="921" y="31365"/>
                      <a:pt x="957" y="31354"/>
                      <a:pt x="1015" y="31331"/>
                    </a:cubicBezTo>
                    <a:lnTo>
                      <a:pt x="1015" y="31331"/>
                    </a:lnTo>
                    <a:cubicBezTo>
                      <a:pt x="1033" y="31375"/>
                      <a:pt x="373" y="31553"/>
                      <a:pt x="293" y="31589"/>
                    </a:cubicBezTo>
                    <a:cubicBezTo>
                      <a:pt x="0" y="31724"/>
                      <a:pt x="109" y="31788"/>
                      <a:pt x="193" y="31788"/>
                    </a:cubicBezTo>
                    <a:cubicBezTo>
                      <a:pt x="203" y="31788"/>
                      <a:pt x="213" y="31787"/>
                      <a:pt x="222" y="31785"/>
                    </a:cubicBezTo>
                    <a:cubicBezTo>
                      <a:pt x="275" y="31776"/>
                      <a:pt x="391" y="31749"/>
                      <a:pt x="462" y="31740"/>
                    </a:cubicBezTo>
                    <a:cubicBezTo>
                      <a:pt x="541" y="31718"/>
                      <a:pt x="615" y="31699"/>
                      <a:pt x="651" y="31699"/>
                    </a:cubicBezTo>
                    <a:cubicBezTo>
                      <a:pt x="673" y="31699"/>
                      <a:pt x="681" y="31706"/>
                      <a:pt x="667" y="31723"/>
                    </a:cubicBezTo>
                    <a:cubicBezTo>
                      <a:pt x="623" y="31803"/>
                      <a:pt x="222" y="31963"/>
                      <a:pt x="79" y="32061"/>
                    </a:cubicBezTo>
                    <a:cubicBezTo>
                      <a:pt x="311" y="31910"/>
                      <a:pt x="1255" y="31669"/>
                      <a:pt x="1389" y="31642"/>
                    </a:cubicBezTo>
                    <a:cubicBezTo>
                      <a:pt x="1489" y="31620"/>
                      <a:pt x="1593" y="31601"/>
                      <a:pt x="1668" y="31601"/>
                    </a:cubicBezTo>
                    <a:cubicBezTo>
                      <a:pt x="1712" y="31601"/>
                      <a:pt x="1746" y="31608"/>
                      <a:pt x="1763" y="31625"/>
                    </a:cubicBezTo>
                    <a:cubicBezTo>
                      <a:pt x="1799" y="31678"/>
                      <a:pt x="1620" y="31767"/>
                      <a:pt x="1692" y="31803"/>
                    </a:cubicBezTo>
                    <a:cubicBezTo>
                      <a:pt x="1722" y="31825"/>
                      <a:pt x="1834" y="31848"/>
                      <a:pt x="1957" y="31848"/>
                    </a:cubicBezTo>
                    <a:cubicBezTo>
                      <a:pt x="2086" y="31848"/>
                      <a:pt x="2229" y="31822"/>
                      <a:pt x="2306" y="31740"/>
                    </a:cubicBezTo>
                    <a:cubicBezTo>
                      <a:pt x="2458" y="31589"/>
                      <a:pt x="2529" y="31536"/>
                      <a:pt x="2671" y="31527"/>
                    </a:cubicBezTo>
                    <a:cubicBezTo>
                      <a:pt x="2671" y="31527"/>
                      <a:pt x="2714" y="31523"/>
                      <a:pt x="2758" y="31523"/>
                    </a:cubicBezTo>
                    <a:cubicBezTo>
                      <a:pt x="2814" y="31523"/>
                      <a:pt x="2873" y="31529"/>
                      <a:pt x="2858" y="31553"/>
                    </a:cubicBezTo>
                    <a:cubicBezTo>
                      <a:pt x="2858" y="31607"/>
                      <a:pt x="2137" y="31954"/>
                      <a:pt x="2404" y="32025"/>
                    </a:cubicBezTo>
                    <a:cubicBezTo>
                      <a:pt x="2430" y="32032"/>
                      <a:pt x="2456" y="32035"/>
                      <a:pt x="2482" y="32035"/>
                    </a:cubicBezTo>
                    <a:cubicBezTo>
                      <a:pt x="2674" y="32035"/>
                      <a:pt x="2860" y="31865"/>
                      <a:pt x="3021" y="31865"/>
                    </a:cubicBezTo>
                    <a:cubicBezTo>
                      <a:pt x="3060" y="31865"/>
                      <a:pt x="3098" y="31875"/>
                      <a:pt x="3135" y="31901"/>
                    </a:cubicBezTo>
                    <a:cubicBezTo>
                      <a:pt x="3218" y="31947"/>
                      <a:pt x="3297" y="31966"/>
                      <a:pt x="3372" y="31966"/>
                    </a:cubicBezTo>
                    <a:cubicBezTo>
                      <a:pt x="3554" y="31966"/>
                      <a:pt x="3709" y="31855"/>
                      <a:pt x="3829" y="31767"/>
                    </a:cubicBezTo>
                    <a:cubicBezTo>
                      <a:pt x="3892" y="31727"/>
                      <a:pt x="3923" y="31712"/>
                      <a:pt x="3943" y="31712"/>
                    </a:cubicBezTo>
                    <a:cubicBezTo>
                      <a:pt x="3973" y="31712"/>
                      <a:pt x="3982" y="31741"/>
                      <a:pt x="4034" y="31767"/>
                    </a:cubicBezTo>
                    <a:cubicBezTo>
                      <a:pt x="4042" y="31771"/>
                      <a:pt x="4052" y="31772"/>
                      <a:pt x="4062" y="31772"/>
                    </a:cubicBezTo>
                    <a:cubicBezTo>
                      <a:pt x="4128" y="31772"/>
                      <a:pt x="4231" y="31705"/>
                      <a:pt x="4293" y="31705"/>
                    </a:cubicBezTo>
                    <a:cubicBezTo>
                      <a:pt x="4339" y="31606"/>
                      <a:pt x="4470" y="31476"/>
                      <a:pt x="4575" y="31476"/>
                    </a:cubicBezTo>
                    <a:cubicBezTo>
                      <a:pt x="4630" y="31476"/>
                      <a:pt x="4678" y="31512"/>
                      <a:pt x="4702" y="31607"/>
                    </a:cubicBezTo>
                    <a:cubicBezTo>
                      <a:pt x="4716" y="31663"/>
                      <a:pt x="4792" y="32033"/>
                      <a:pt x="4894" y="32033"/>
                    </a:cubicBezTo>
                    <a:cubicBezTo>
                      <a:pt x="4920" y="32033"/>
                      <a:pt x="4949" y="32008"/>
                      <a:pt x="4978" y="31945"/>
                    </a:cubicBezTo>
                    <a:cubicBezTo>
                      <a:pt x="5042" y="31811"/>
                      <a:pt x="5035" y="31718"/>
                      <a:pt x="5164" y="31718"/>
                    </a:cubicBezTo>
                    <a:cubicBezTo>
                      <a:pt x="5180" y="31718"/>
                      <a:pt x="5198" y="31720"/>
                      <a:pt x="5219" y="31723"/>
                    </a:cubicBezTo>
                    <a:cubicBezTo>
                      <a:pt x="5326" y="31732"/>
                      <a:pt x="5254" y="31892"/>
                      <a:pt x="5299" y="31963"/>
                    </a:cubicBezTo>
                    <a:cubicBezTo>
                      <a:pt x="5352" y="32025"/>
                      <a:pt x="5486" y="32025"/>
                      <a:pt x="5557" y="32025"/>
                    </a:cubicBezTo>
                    <a:lnTo>
                      <a:pt x="5557" y="31723"/>
                    </a:lnTo>
                    <a:cubicBezTo>
                      <a:pt x="5495" y="31687"/>
                      <a:pt x="5379" y="31625"/>
                      <a:pt x="5352" y="31536"/>
                    </a:cubicBezTo>
                    <a:cubicBezTo>
                      <a:pt x="5324" y="31432"/>
                      <a:pt x="5453" y="31414"/>
                      <a:pt x="5564" y="31414"/>
                    </a:cubicBezTo>
                    <a:cubicBezTo>
                      <a:pt x="5625" y="31414"/>
                      <a:pt x="5681" y="31420"/>
                      <a:pt x="5700" y="31420"/>
                    </a:cubicBezTo>
                    <a:cubicBezTo>
                      <a:pt x="5931" y="31420"/>
                      <a:pt x="5807" y="31598"/>
                      <a:pt x="6021" y="31705"/>
                    </a:cubicBezTo>
                    <a:cubicBezTo>
                      <a:pt x="6052" y="31720"/>
                      <a:pt x="6296" y="31846"/>
                      <a:pt x="6373" y="31846"/>
                    </a:cubicBezTo>
                    <a:cubicBezTo>
                      <a:pt x="6384" y="31846"/>
                      <a:pt x="6391" y="31844"/>
                      <a:pt x="6395" y="31838"/>
                    </a:cubicBezTo>
                    <a:cubicBezTo>
                      <a:pt x="6475" y="31714"/>
                      <a:pt x="6377" y="31598"/>
                      <a:pt x="6591" y="31589"/>
                    </a:cubicBezTo>
                    <a:cubicBezTo>
                      <a:pt x="6599" y="31588"/>
                      <a:pt x="6607" y="31588"/>
                      <a:pt x="6615" y="31588"/>
                    </a:cubicBezTo>
                    <a:cubicBezTo>
                      <a:pt x="6659" y="31588"/>
                      <a:pt x="6703" y="31597"/>
                      <a:pt x="6742" y="31597"/>
                    </a:cubicBezTo>
                    <a:cubicBezTo>
                      <a:pt x="6784" y="31597"/>
                      <a:pt x="6819" y="31587"/>
                      <a:pt x="6840" y="31544"/>
                    </a:cubicBezTo>
                    <a:cubicBezTo>
                      <a:pt x="6897" y="31444"/>
                      <a:pt x="7082" y="31416"/>
                      <a:pt x="7276" y="31416"/>
                    </a:cubicBezTo>
                    <a:cubicBezTo>
                      <a:pt x="7478" y="31416"/>
                      <a:pt x="7689" y="31446"/>
                      <a:pt x="7775" y="31455"/>
                    </a:cubicBezTo>
                    <a:cubicBezTo>
                      <a:pt x="7944" y="31473"/>
                      <a:pt x="7918" y="31536"/>
                      <a:pt x="7971" y="31669"/>
                    </a:cubicBezTo>
                    <a:cubicBezTo>
                      <a:pt x="8010" y="31757"/>
                      <a:pt x="8122" y="31774"/>
                      <a:pt x="8226" y="31774"/>
                    </a:cubicBezTo>
                    <a:cubicBezTo>
                      <a:pt x="8291" y="31774"/>
                      <a:pt x="8352" y="31767"/>
                      <a:pt x="8390" y="31767"/>
                    </a:cubicBezTo>
                    <a:cubicBezTo>
                      <a:pt x="8449" y="31801"/>
                      <a:pt x="8530" y="31829"/>
                      <a:pt x="8605" y="31829"/>
                    </a:cubicBezTo>
                    <a:cubicBezTo>
                      <a:pt x="8689" y="31829"/>
                      <a:pt x="8767" y="31794"/>
                      <a:pt x="8800" y="31696"/>
                    </a:cubicBezTo>
                    <a:cubicBezTo>
                      <a:pt x="8825" y="31630"/>
                      <a:pt x="8864" y="31616"/>
                      <a:pt x="8916" y="31616"/>
                    </a:cubicBezTo>
                    <a:cubicBezTo>
                      <a:pt x="8956" y="31616"/>
                      <a:pt x="9004" y="31625"/>
                      <a:pt x="9058" y="31625"/>
                    </a:cubicBezTo>
                    <a:cubicBezTo>
                      <a:pt x="9129" y="31625"/>
                      <a:pt x="9147" y="31509"/>
                      <a:pt x="9254" y="31491"/>
                    </a:cubicBezTo>
                    <a:cubicBezTo>
                      <a:pt x="9289" y="31484"/>
                      <a:pt x="9322" y="31481"/>
                      <a:pt x="9353" y="31481"/>
                    </a:cubicBezTo>
                    <a:cubicBezTo>
                      <a:pt x="9479" y="31481"/>
                      <a:pt x="9579" y="31528"/>
                      <a:pt x="9708" y="31536"/>
                    </a:cubicBezTo>
                    <a:cubicBezTo>
                      <a:pt x="9711" y="31536"/>
                      <a:pt x="9713" y="31536"/>
                      <a:pt x="9716" y="31536"/>
                    </a:cubicBezTo>
                    <a:cubicBezTo>
                      <a:pt x="9908" y="31536"/>
                      <a:pt x="10347" y="30928"/>
                      <a:pt x="10189" y="30814"/>
                    </a:cubicBezTo>
                    <a:lnTo>
                      <a:pt x="10189" y="30814"/>
                    </a:lnTo>
                    <a:cubicBezTo>
                      <a:pt x="10118" y="30841"/>
                      <a:pt x="10047" y="30859"/>
                      <a:pt x="9966" y="30859"/>
                    </a:cubicBezTo>
                    <a:cubicBezTo>
                      <a:pt x="9851" y="30850"/>
                      <a:pt x="9735" y="30796"/>
                      <a:pt x="9655" y="30716"/>
                    </a:cubicBezTo>
                    <a:cubicBezTo>
                      <a:pt x="9444" y="30607"/>
                      <a:pt x="9220" y="30552"/>
                      <a:pt x="8988" y="30552"/>
                    </a:cubicBezTo>
                    <a:cubicBezTo>
                      <a:pt x="8955" y="30552"/>
                      <a:pt x="8922" y="30554"/>
                      <a:pt x="8889" y="30556"/>
                    </a:cubicBezTo>
                    <a:cubicBezTo>
                      <a:pt x="8710" y="30582"/>
                      <a:pt x="8880" y="30939"/>
                      <a:pt x="8639" y="30992"/>
                    </a:cubicBezTo>
                    <a:cubicBezTo>
                      <a:pt x="8609" y="30999"/>
                      <a:pt x="8581" y="31001"/>
                      <a:pt x="8554" y="31001"/>
                    </a:cubicBezTo>
                    <a:cubicBezTo>
                      <a:pt x="8429" y="31001"/>
                      <a:pt x="8334" y="30938"/>
                      <a:pt x="8238" y="30850"/>
                    </a:cubicBezTo>
                    <a:cubicBezTo>
                      <a:pt x="8238" y="30716"/>
                      <a:pt x="8221" y="30698"/>
                      <a:pt x="8096" y="30689"/>
                    </a:cubicBezTo>
                    <a:cubicBezTo>
                      <a:pt x="7882" y="30689"/>
                      <a:pt x="7998" y="30707"/>
                      <a:pt x="7936" y="30903"/>
                    </a:cubicBezTo>
                    <a:cubicBezTo>
                      <a:pt x="7917" y="30959"/>
                      <a:pt x="7835" y="31006"/>
                      <a:pt x="7765" y="31006"/>
                    </a:cubicBezTo>
                    <a:cubicBezTo>
                      <a:pt x="7734" y="31006"/>
                      <a:pt x="7705" y="30996"/>
                      <a:pt x="7686" y="30974"/>
                    </a:cubicBezTo>
                    <a:cubicBezTo>
                      <a:pt x="7544" y="30814"/>
                      <a:pt x="7802" y="30547"/>
                      <a:pt x="7481" y="30529"/>
                    </a:cubicBezTo>
                    <a:cubicBezTo>
                      <a:pt x="7374" y="30529"/>
                      <a:pt x="7107" y="30672"/>
                      <a:pt x="7107" y="30832"/>
                    </a:cubicBezTo>
                    <a:cubicBezTo>
                      <a:pt x="7089" y="30840"/>
                      <a:pt x="7067" y="30842"/>
                      <a:pt x="7044" y="30842"/>
                    </a:cubicBezTo>
                    <a:cubicBezTo>
                      <a:pt x="7007" y="30842"/>
                      <a:pt x="6966" y="30836"/>
                      <a:pt x="6930" y="30836"/>
                    </a:cubicBezTo>
                    <a:cubicBezTo>
                      <a:pt x="6913" y="30836"/>
                      <a:pt x="6898" y="30837"/>
                      <a:pt x="6885" y="30841"/>
                    </a:cubicBezTo>
                    <a:cubicBezTo>
                      <a:pt x="6819" y="30849"/>
                      <a:pt x="6293" y="31069"/>
                      <a:pt x="6182" y="31069"/>
                    </a:cubicBezTo>
                    <a:cubicBezTo>
                      <a:pt x="6172" y="31069"/>
                      <a:pt x="6166" y="31067"/>
                      <a:pt x="6163" y="31063"/>
                    </a:cubicBezTo>
                    <a:cubicBezTo>
                      <a:pt x="6047" y="30939"/>
                      <a:pt x="6466" y="30654"/>
                      <a:pt x="6466" y="30565"/>
                    </a:cubicBezTo>
                    <a:lnTo>
                      <a:pt x="6466" y="30565"/>
                    </a:lnTo>
                    <a:cubicBezTo>
                      <a:pt x="6465" y="30681"/>
                      <a:pt x="5718" y="30778"/>
                      <a:pt x="5629" y="30868"/>
                    </a:cubicBezTo>
                    <a:cubicBezTo>
                      <a:pt x="5575" y="30917"/>
                      <a:pt x="5528" y="30940"/>
                      <a:pt x="5482" y="30940"/>
                    </a:cubicBezTo>
                    <a:cubicBezTo>
                      <a:pt x="5411" y="30940"/>
                      <a:pt x="5344" y="30887"/>
                      <a:pt x="5263" y="30796"/>
                    </a:cubicBezTo>
                    <a:cubicBezTo>
                      <a:pt x="5195" y="30719"/>
                      <a:pt x="5152" y="30693"/>
                      <a:pt x="5119" y="30693"/>
                    </a:cubicBezTo>
                    <a:cubicBezTo>
                      <a:pt x="5054" y="30693"/>
                      <a:pt x="5032" y="30796"/>
                      <a:pt x="4943" y="30796"/>
                    </a:cubicBezTo>
                    <a:cubicBezTo>
                      <a:pt x="4921" y="30796"/>
                      <a:pt x="4902" y="30796"/>
                      <a:pt x="4884" y="30796"/>
                    </a:cubicBezTo>
                    <a:cubicBezTo>
                      <a:pt x="4777" y="30796"/>
                      <a:pt x="4732" y="30790"/>
                      <a:pt x="4640" y="30698"/>
                    </a:cubicBezTo>
                    <a:cubicBezTo>
                      <a:pt x="4620" y="30672"/>
                      <a:pt x="4586" y="30656"/>
                      <a:pt x="4552" y="30656"/>
                    </a:cubicBezTo>
                    <a:cubicBezTo>
                      <a:pt x="4540" y="30656"/>
                      <a:pt x="4527" y="30658"/>
                      <a:pt x="4515" y="30663"/>
                    </a:cubicBezTo>
                    <a:cubicBezTo>
                      <a:pt x="4391" y="30689"/>
                      <a:pt x="4346" y="30832"/>
                      <a:pt x="4417" y="30939"/>
                    </a:cubicBezTo>
                    <a:cubicBezTo>
                      <a:pt x="4455" y="31022"/>
                      <a:pt x="4467" y="31168"/>
                      <a:pt x="4378" y="31168"/>
                    </a:cubicBezTo>
                    <a:cubicBezTo>
                      <a:pt x="4362" y="31168"/>
                      <a:pt x="4343" y="31164"/>
                      <a:pt x="4319" y="31153"/>
                    </a:cubicBezTo>
                    <a:cubicBezTo>
                      <a:pt x="4168" y="31081"/>
                      <a:pt x="4150" y="30903"/>
                      <a:pt x="4007" y="30841"/>
                    </a:cubicBezTo>
                    <a:cubicBezTo>
                      <a:pt x="3970" y="30822"/>
                      <a:pt x="3931" y="30814"/>
                      <a:pt x="3891" y="30814"/>
                    </a:cubicBezTo>
                    <a:cubicBezTo>
                      <a:pt x="3779" y="30814"/>
                      <a:pt x="3661" y="30875"/>
                      <a:pt x="3562" y="30921"/>
                    </a:cubicBezTo>
                    <a:cubicBezTo>
                      <a:pt x="3500" y="30921"/>
                      <a:pt x="3455" y="30921"/>
                      <a:pt x="3420" y="30859"/>
                    </a:cubicBezTo>
                    <a:cubicBezTo>
                      <a:pt x="3420" y="30796"/>
                      <a:pt x="3420" y="30761"/>
                      <a:pt x="3402" y="30761"/>
                    </a:cubicBezTo>
                    <a:cubicBezTo>
                      <a:pt x="3339" y="30761"/>
                      <a:pt x="3286" y="30903"/>
                      <a:pt x="3197" y="30912"/>
                    </a:cubicBezTo>
                    <a:cubicBezTo>
                      <a:pt x="3194" y="30913"/>
                      <a:pt x="3191" y="30913"/>
                      <a:pt x="3188" y="30913"/>
                    </a:cubicBezTo>
                    <a:cubicBezTo>
                      <a:pt x="3136" y="30913"/>
                      <a:pt x="3151" y="30840"/>
                      <a:pt x="3117" y="30823"/>
                    </a:cubicBezTo>
                    <a:cubicBezTo>
                      <a:pt x="3098" y="30809"/>
                      <a:pt x="3075" y="30802"/>
                      <a:pt x="3045" y="30802"/>
                    </a:cubicBezTo>
                    <a:cubicBezTo>
                      <a:pt x="2958" y="30802"/>
                      <a:pt x="2808" y="30860"/>
                      <a:pt x="2511" y="30992"/>
                    </a:cubicBezTo>
                    <a:cubicBezTo>
                      <a:pt x="2386" y="31048"/>
                      <a:pt x="2300" y="31085"/>
                      <a:pt x="2281" y="31085"/>
                    </a:cubicBezTo>
                    <a:cubicBezTo>
                      <a:pt x="2258" y="31085"/>
                      <a:pt x="2335" y="31031"/>
                      <a:pt x="2565" y="30894"/>
                    </a:cubicBezTo>
                    <a:cubicBezTo>
                      <a:pt x="2858" y="30743"/>
                      <a:pt x="2787" y="30743"/>
                      <a:pt x="2760" y="30734"/>
                    </a:cubicBezTo>
                    <a:cubicBezTo>
                      <a:pt x="2740" y="30734"/>
                      <a:pt x="2727" y="30728"/>
                      <a:pt x="2701" y="30728"/>
                    </a:cubicBezTo>
                    <a:cubicBezTo>
                      <a:pt x="2670" y="30728"/>
                      <a:pt x="2621" y="30736"/>
                      <a:pt x="2520" y="30770"/>
                    </a:cubicBezTo>
                    <a:lnTo>
                      <a:pt x="2475" y="30787"/>
                    </a:lnTo>
                    <a:cubicBezTo>
                      <a:pt x="2422" y="30807"/>
                      <a:pt x="2343" y="30831"/>
                      <a:pt x="2313" y="30831"/>
                    </a:cubicBezTo>
                    <a:cubicBezTo>
                      <a:pt x="2287" y="30831"/>
                      <a:pt x="2297" y="30814"/>
                      <a:pt x="2386" y="30761"/>
                    </a:cubicBezTo>
                    <a:cubicBezTo>
                      <a:pt x="2885" y="30556"/>
                      <a:pt x="2832" y="30529"/>
                      <a:pt x="2796" y="30502"/>
                    </a:cubicBezTo>
                    <a:cubicBezTo>
                      <a:pt x="2757" y="30502"/>
                      <a:pt x="2541" y="30520"/>
                      <a:pt x="2425" y="30520"/>
                    </a:cubicBezTo>
                    <a:cubicBezTo>
                      <a:pt x="2356" y="30520"/>
                      <a:pt x="2323" y="30513"/>
                      <a:pt x="2386" y="30493"/>
                    </a:cubicBezTo>
                    <a:cubicBezTo>
                      <a:pt x="2778" y="30369"/>
                      <a:pt x="2894" y="30369"/>
                      <a:pt x="3019" y="30271"/>
                    </a:cubicBezTo>
                    <a:cubicBezTo>
                      <a:pt x="3170" y="30155"/>
                      <a:pt x="3295" y="30004"/>
                      <a:pt x="3375" y="29825"/>
                    </a:cubicBezTo>
                    <a:cubicBezTo>
                      <a:pt x="3402" y="29754"/>
                      <a:pt x="3429" y="29683"/>
                      <a:pt x="3464" y="29594"/>
                    </a:cubicBezTo>
                    <a:cubicBezTo>
                      <a:pt x="3500" y="29505"/>
                      <a:pt x="3446" y="29398"/>
                      <a:pt x="3500" y="29335"/>
                    </a:cubicBezTo>
                    <a:cubicBezTo>
                      <a:pt x="3527" y="29305"/>
                      <a:pt x="3575" y="29296"/>
                      <a:pt x="3631" y="29296"/>
                    </a:cubicBezTo>
                    <a:cubicBezTo>
                      <a:pt x="3704" y="29296"/>
                      <a:pt x="3790" y="29312"/>
                      <a:pt x="3852" y="29312"/>
                    </a:cubicBezTo>
                    <a:cubicBezTo>
                      <a:pt x="3867" y="29312"/>
                      <a:pt x="3880" y="29311"/>
                      <a:pt x="3892" y="29309"/>
                    </a:cubicBezTo>
                    <a:cubicBezTo>
                      <a:pt x="4025" y="29273"/>
                      <a:pt x="4150" y="29211"/>
                      <a:pt x="4257" y="29122"/>
                    </a:cubicBezTo>
                    <a:cubicBezTo>
                      <a:pt x="4390" y="29007"/>
                      <a:pt x="4461" y="28865"/>
                      <a:pt x="4304" y="28723"/>
                    </a:cubicBezTo>
                    <a:lnTo>
                      <a:pt x="4304" y="28723"/>
                    </a:lnTo>
                    <a:cubicBezTo>
                      <a:pt x="4316" y="28734"/>
                      <a:pt x="4328" y="28739"/>
                      <a:pt x="4339" y="28739"/>
                    </a:cubicBezTo>
                    <a:cubicBezTo>
                      <a:pt x="4436" y="28739"/>
                      <a:pt x="4474" y="28346"/>
                      <a:pt x="4506" y="28267"/>
                    </a:cubicBezTo>
                    <a:cubicBezTo>
                      <a:pt x="4524" y="28213"/>
                      <a:pt x="4854" y="28213"/>
                      <a:pt x="4952" y="28151"/>
                    </a:cubicBezTo>
                    <a:cubicBezTo>
                      <a:pt x="5094" y="28071"/>
                      <a:pt x="5210" y="27946"/>
                      <a:pt x="5281" y="27795"/>
                    </a:cubicBezTo>
                    <a:cubicBezTo>
                      <a:pt x="5335" y="27652"/>
                      <a:pt x="5139" y="27572"/>
                      <a:pt x="5041" y="27483"/>
                    </a:cubicBezTo>
                    <a:cubicBezTo>
                      <a:pt x="5085" y="27438"/>
                      <a:pt x="5165" y="27305"/>
                      <a:pt x="5228" y="27269"/>
                    </a:cubicBezTo>
                    <a:cubicBezTo>
                      <a:pt x="5254" y="27305"/>
                      <a:pt x="5290" y="27331"/>
                      <a:pt x="5335" y="27349"/>
                    </a:cubicBezTo>
                    <a:cubicBezTo>
                      <a:pt x="5397" y="27349"/>
                      <a:pt x="5468" y="27224"/>
                      <a:pt x="5504" y="27189"/>
                    </a:cubicBezTo>
                    <a:cubicBezTo>
                      <a:pt x="5514" y="27176"/>
                      <a:pt x="5532" y="27172"/>
                      <a:pt x="5553" y="27172"/>
                    </a:cubicBezTo>
                    <a:cubicBezTo>
                      <a:pt x="5583" y="27172"/>
                      <a:pt x="5619" y="27179"/>
                      <a:pt x="5655" y="27179"/>
                    </a:cubicBezTo>
                    <a:cubicBezTo>
                      <a:pt x="5681" y="27179"/>
                      <a:pt x="5705" y="27175"/>
                      <a:pt x="5727" y="27162"/>
                    </a:cubicBezTo>
                    <a:cubicBezTo>
                      <a:pt x="5807" y="27109"/>
                      <a:pt x="5869" y="27037"/>
                      <a:pt x="5923" y="26957"/>
                    </a:cubicBezTo>
                    <a:cubicBezTo>
                      <a:pt x="6083" y="26708"/>
                      <a:pt x="6038" y="26521"/>
                      <a:pt x="6074" y="26245"/>
                    </a:cubicBezTo>
                    <a:cubicBezTo>
                      <a:pt x="6096" y="26095"/>
                      <a:pt x="6125" y="26041"/>
                      <a:pt x="6165" y="26041"/>
                    </a:cubicBezTo>
                    <a:cubicBezTo>
                      <a:pt x="6219" y="26041"/>
                      <a:pt x="6294" y="26142"/>
                      <a:pt x="6401" y="26234"/>
                    </a:cubicBezTo>
                    <a:lnTo>
                      <a:pt x="6401" y="26234"/>
                    </a:lnTo>
                    <a:cubicBezTo>
                      <a:pt x="6290" y="26137"/>
                      <a:pt x="6501" y="26084"/>
                      <a:pt x="6475" y="25951"/>
                    </a:cubicBezTo>
                    <a:cubicBezTo>
                      <a:pt x="6475" y="25924"/>
                      <a:pt x="6332" y="25808"/>
                      <a:pt x="6341" y="25790"/>
                    </a:cubicBezTo>
                    <a:cubicBezTo>
                      <a:pt x="6363" y="25767"/>
                      <a:pt x="6388" y="25759"/>
                      <a:pt x="6414" y="25759"/>
                    </a:cubicBezTo>
                    <a:cubicBezTo>
                      <a:pt x="6474" y="25759"/>
                      <a:pt x="6542" y="25799"/>
                      <a:pt x="6599" y="25799"/>
                    </a:cubicBezTo>
                    <a:cubicBezTo>
                      <a:pt x="6623" y="25799"/>
                      <a:pt x="6644" y="25792"/>
                      <a:pt x="6662" y="25773"/>
                    </a:cubicBezTo>
                    <a:cubicBezTo>
                      <a:pt x="6760" y="25666"/>
                      <a:pt x="6671" y="25452"/>
                      <a:pt x="6724" y="25318"/>
                    </a:cubicBezTo>
                    <a:cubicBezTo>
                      <a:pt x="6750" y="25243"/>
                      <a:pt x="6772" y="25215"/>
                      <a:pt x="6791" y="25215"/>
                    </a:cubicBezTo>
                    <a:cubicBezTo>
                      <a:pt x="6829" y="25215"/>
                      <a:pt x="6849" y="25338"/>
                      <a:pt x="6849" y="25416"/>
                    </a:cubicBezTo>
                    <a:cubicBezTo>
                      <a:pt x="6849" y="25530"/>
                      <a:pt x="6954" y="25636"/>
                      <a:pt x="7047" y="25636"/>
                    </a:cubicBezTo>
                    <a:cubicBezTo>
                      <a:pt x="7092" y="25636"/>
                      <a:pt x="7134" y="25611"/>
                      <a:pt x="7161" y="25550"/>
                    </a:cubicBezTo>
                    <a:cubicBezTo>
                      <a:pt x="7241" y="25363"/>
                      <a:pt x="7250" y="25096"/>
                      <a:pt x="7080" y="24944"/>
                    </a:cubicBezTo>
                    <a:lnTo>
                      <a:pt x="7080" y="24944"/>
                    </a:lnTo>
                    <a:cubicBezTo>
                      <a:pt x="7134" y="24991"/>
                      <a:pt x="7186" y="25011"/>
                      <a:pt x="7239" y="25011"/>
                    </a:cubicBezTo>
                    <a:cubicBezTo>
                      <a:pt x="7569" y="25011"/>
                      <a:pt x="7877" y="24207"/>
                      <a:pt x="8128" y="24207"/>
                    </a:cubicBezTo>
                    <a:cubicBezTo>
                      <a:pt x="8157" y="24207"/>
                      <a:pt x="8185" y="24218"/>
                      <a:pt x="8212" y="24241"/>
                    </a:cubicBezTo>
                    <a:cubicBezTo>
                      <a:pt x="8577" y="24223"/>
                      <a:pt x="8452" y="23831"/>
                      <a:pt x="8595" y="23599"/>
                    </a:cubicBezTo>
                    <a:cubicBezTo>
                      <a:pt x="8702" y="23439"/>
                      <a:pt x="8826" y="23270"/>
                      <a:pt x="8960" y="23118"/>
                    </a:cubicBezTo>
                    <a:cubicBezTo>
                      <a:pt x="9138" y="22905"/>
                      <a:pt x="9183" y="22619"/>
                      <a:pt x="9352" y="22432"/>
                    </a:cubicBezTo>
                    <a:cubicBezTo>
                      <a:pt x="9476" y="22272"/>
                      <a:pt x="9637" y="22334"/>
                      <a:pt x="9797" y="22138"/>
                    </a:cubicBezTo>
                    <a:cubicBezTo>
                      <a:pt x="9859" y="22058"/>
                      <a:pt x="9957" y="21943"/>
                      <a:pt x="9940" y="21836"/>
                    </a:cubicBezTo>
                    <a:cubicBezTo>
                      <a:pt x="9922" y="21773"/>
                      <a:pt x="9806" y="21720"/>
                      <a:pt x="9868" y="21658"/>
                    </a:cubicBezTo>
                    <a:cubicBezTo>
                      <a:pt x="9903" y="21621"/>
                      <a:pt x="9945" y="21606"/>
                      <a:pt x="9991" y="21606"/>
                    </a:cubicBezTo>
                    <a:cubicBezTo>
                      <a:pt x="10122" y="21606"/>
                      <a:pt x="10281" y="21727"/>
                      <a:pt x="10367" y="21800"/>
                    </a:cubicBezTo>
                    <a:cubicBezTo>
                      <a:pt x="10136" y="21604"/>
                      <a:pt x="11302" y="20419"/>
                      <a:pt x="11463" y="20250"/>
                    </a:cubicBezTo>
                    <a:cubicBezTo>
                      <a:pt x="11614" y="20090"/>
                      <a:pt x="11899" y="19965"/>
                      <a:pt x="12015" y="19787"/>
                    </a:cubicBezTo>
                    <a:cubicBezTo>
                      <a:pt x="12140" y="19609"/>
                      <a:pt x="12220" y="19404"/>
                      <a:pt x="12264" y="19199"/>
                    </a:cubicBezTo>
                    <a:cubicBezTo>
                      <a:pt x="12281" y="19135"/>
                      <a:pt x="12187" y="18786"/>
                      <a:pt x="12117" y="18786"/>
                    </a:cubicBezTo>
                    <a:cubicBezTo>
                      <a:pt x="12109" y="18786"/>
                      <a:pt x="12102" y="18790"/>
                      <a:pt x="12095" y="18798"/>
                    </a:cubicBezTo>
                    <a:cubicBezTo>
                      <a:pt x="12110" y="18780"/>
                      <a:pt x="12129" y="18772"/>
                      <a:pt x="12150" y="18772"/>
                    </a:cubicBezTo>
                    <a:cubicBezTo>
                      <a:pt x="12232" y="18772"/>
                      <a:pt x="12355" y="18876"/>
                      <a:pt x="12440" y="18876"/>
                    </a:cubicBezTo>
                    <a:cubicBezTo>
                      <a:pt x="12485" y="18876"/>
                      <a:pt x="12519" y="18848"/>
                      <a:pt x="12532" y="18763"/>
                    </a:cubicBezTo>
                    <a:cubicBezTo>
                      <a:pt x="12541" y="18727"/>
                      <a:pt x="12523" y="18397"/>
                      <a:pt x="12612" y="18389"/>
                    </a:cubicBezTo>
                    <a:cubicBezTo>
                      <a:pt x="12650" y="18389"/>
                      <a:pt x="12752" y="18678"/>
                      <a:pt x="12825" y="18678"/>
                    </a:cubicBezTo>
                    <a:cubicBezTo>
                      <a:pt x="12838" y="18678"/>
                      <a:pt x="12850" y="18668"/>
                      <a:pt x="12861" y="18647"/>
                    </a:cubicBezTo>
                    <a:cubicBezTo>
                      <a:pt x="12950" y="18478"/>
                      <a:pt x="13057" y="18139"/>
                      <a:pt x="12861" y="17979"/>
                    </a:cubicBezTo>
                    <a:cubicBezTo>
                      <a:pt x="12884" y="17933"/>
                      <a:pt x="12949" y="17919"/>
                      <a:pt x="13021" y="17919"/>
                    </a:cubicBezTo>
                    <a:cubicBezTo>
                      <a:pt x="13120" y="17919"/>
                      <a:pt x="13234" y="17946"/>
                      <a:pt x="13280" y="17961"/>
                    </a:cubicBezTo>
                    <a:cubicBezTo>
                      <a:pt x="13315" y="17943"/>
                      <a:pt x="13690" y="17792"/>
                      <a:pt x="13672" y="17747"/>
                    </a:cubicBezTo>
                    <a:cubicBezTo>
                      <a:pt x="13618" y="17623"/>
                      <a:pt x="13413" y="17489"/>
                      <a:pt x="13520" y="17320"/>
                    </a:cubicBezTo>
                    <a:cubicBezTo>
                      <a:pt x="13609" y="17195"/>
                      <a:pt x="13752" y="17186"/>
                      <a:pt x="13823" y="17026"/>
                    </a:cubicBezTo>
                    <a:cubicBezTo>
                      <a:pt x="13894" y="16874"/>
                      <a:pt x="13832" y="16803"/>
                      <a:pt x="13939" y="16678"/>
                    </a:cubicBezTo>
                    <a:cubicBezTo>
                      <a:pt x="14073" y="16518"/>
                      <a:pt x="14251" y="16598"/>
                      <a:pt x="14420" y="16456"/>
                    </a:cubicBezTo>
                    <a:cubicBezTo>
                      <a:pt x="14527" y="16358"/>
                      <a:pt x="14643" y="16144"/>
                      <a:pt x="14482" y="16019"/>
                    </a:cubicBezTo>
                    <a:cubicBezTo>
                      <a:pt x="14545" y="16019"/>
                      <a:pt x="14954" y="15939"/>
                      <a:pt x="14892" y="15903"/>
                    </a:cubicBezTo>
                    <a:cubicBezTo>
                      <a:pt x="14821" y="15877"/>
                      <a:pt x="14473" y="15832"/>
                      <a:pt x="14652" y="15663"/>
                    </a:cubicBezTo>
                    <a:cubicBezTo>
                      <a:pt x="14732" y="15574"/>
                      <a:pt x="14856" y="15601"/>
                      <a:pt x="14963" y="15538"/>
                    </a:cubicBezTo>
                    <a:cubicBezTo>
                      <a:pt x="15167" y="15432"/>
                      <a:pt x="15451" y="15113"/>
                      <a:pt x="15339" y="14882"/>
                    </a:cubicBezTo>
                    <a:lnTo>
                      <a:pt x="15339" y="14882"/>
                    </a:lnTo>
                    <a:cubicBezTo>
                      <a:pt x="15357" y="14917"/>
                      <a:pt x="15401" y="14931"/>
                      <a:pt x="15457" y="14931"/>
                    </a:cubicBezTo>
                    <a:cubicBezTo>
                      <a:pt x="15605" y="14931"/>
                      <a:pt x="15838" y="14833"/>
                      <a:pt x="15890" y="14781"/>
                    </a:cubicBezTo>
                    <a:cubicBezTo>
                      <a:pt x="15738" y="14656"/>
                      <a:pt x="15845" y="14594"/>
                      <a:pt x="15952" y="14469"/>
                    </a:cubicBezTo>
                    <a:cubicBezTo>
                      <a:pt x="16059" y="14327"/>
                      <a:pt x="16032" y="14407"/>
                      <a:pt x="15970" y="14282"/>
                    </a:cubicBezTo>
                    <a:cubicBezTo>
                      <a:pt x="15881" y="14104"/>
                      <a:pt x="16353" y="13944"/>
                      <a:pt x="16451" y="13855"/>
                    </a:cubicBezTo>
                    <a:cubicBezTo>
                      <a:pt x="16522" y="13784"/>
                      <a:pt x="16433" y="13694"/>
                      <a:pt x="16495" y="13588"/>
                    </a:cubicBezTo>
                    <a:cubicBezTo>
                      <a:pt x="16593" y="13436"/>
                      <a:pt x="16700" y="13294"/>
                      <a:pt x="16816" y="13160"/>
                    </a:cubicBezTo>
                    <a:cubicBezTo>
                      <a:pt x="17005" y="12924"/>
                      <a:pt x="17083" y="12764"/>
                      <a:pt x="16987" y="12502"/>
                    </a:cubicBezTo>
                    <a:lnTo>
                      <a:pt x="16987" y="12502"/>
                    </a:lnTo>
                    <a:cubicBezTo>
                      <a:pt x="17031" y="12606"/>
                      <a:pt x="17085" y="12720"/>
                      <a:pt x="17163" y="12759"/>
                    </a:cubicBezTo>
                    <a:cubicBezTo>
                      <a:pt x="17180" y="12768"/>
                      <a:pt x="17195" y="12772"/>
                      <a:pt x="17208" y="12772"/>
                    </a:cubicBezTo>
                    <a:cubicBezTo>
                      <a:pt x="17302" y="12772"/>
                      <a:pt x="17287" y="12565"/>
                      <a:pt x="17279" y="12510"/>
                    </a:cubicBezTo>
                    <a:cubicBezTo>
                      <a:pt x="17209" y="12254"/>
                      <a:pt x="17272" y="12159"/>
                      <a:pt x="17435" y="12159"/>
                    </a:cubicBezTo>
                    <a:cubicBezTo>
                      <a:pt x="17499" y="12159"/>
                      <a:pt x="17579" y="12173"/>
                      <a:pt x="17671" y="12198"/>
                    </a:cubicBezTo>
                    <a:cubicBezTo>
                      <a:pt x="17681" y="12201"/>
                      <a:pt x="17689" y="12202"/>
                      <a:pt x="17697" y="12202"/>
                    </a:cubicBezTo>
                    <a:cubicBezTo>
                      <a:pt x="17852" y="12202"/>
                      <a:pt x="17578" y="11691"/>
                      <a:pt x="17679" y="11691"/>
                    </a:cubicBezTo>
                    <a:cubicBezTo>
                      <a:pt x="17695" y="11691"/>
                      <a:pt x="17721" y="11704"/>
                      <a:pt x="17760" y="11735"/>
                    </a:cubicBezTo>
                    <a:cubicBezTo>
                      <a:pt x="17790" y="11758"/>
                      <a:pt x="17822" y="11769"/>
                      <a:pt x="17856" y="11769"/>
                    </a:cubicBezTo>
                    <a:cubicBezTo>
                      <a:pt x="18048" y="11769"/>
                      <a:pt x="18259" y="11421"/>
                      <a:pt x="18046" y="11244"/>
                    </a:cubicBezTo>
                    <a:lnTo>
                      <a:pt x="18046" y="11244"/>
                    </a:lnTo>
                    <a:cubicBezTo>
                      <a:pt x="18096" y="11282"/>
                      <a:pt x="18149" y="11296"/>
                      <a:pt x="18203" y="11296"/>
                    </a:cubicBezTo>
                    <a:cubicBezTo>
                      <a:pt x="18261" y="11296"/>
                      <a:pt x="18321" y="11281"/>
                      <a:pt x="18384" y="11263"/>
                    </a:cubicBezTo>
                    <a:cubicBezTo>
                      <a:pt x="18455" y="11245"/>
                      <a:pt x="18437" y="11138"/>
                      <a:pt x="18499" y="11058"/>
                    </a:cubicBezTo>
                    <a:cubicBezTo>
                      <a:pt x="18597" y="10933"/>
                      <a:pt x="18722" y="10942"/>
                      <a:pt x="18829" y="10826"/>
                    </a:cubicBezTo>
                    <a:cubicBezTo>
                      <a:pt x="18945" y="10720"/>
                      <a:pt x="18900" y="10559"/>
                      <a:pt x="18989" y="10461"/>
                    </a:cubicBezTo>
                    <a:cubicBezTo>
                      <a:pt x="19087" y="10336"/>
                      <a:pt x="19194" y="10212"/>
                      <a:pt x="19319" y="10114"/>
                    </a:cubicBezTo>
                    <a:cubicBezTo>
                      <a:pt x="19497" y="9953"/>
                      <a:pt x="19684" y="9873"/>
                      <a:pt x="19791" y="9651"/>
                    </a:cubicBezTo>
                    <a:cubicBezTo>
                      <a:pt x="19844" y="9535"/>
                      <a:pt x="19746" y="9303"/>
                      <a:pt x="19782" y="9259"/>
                    </a:cubicBezTo>
                    <a:cubicBezTo>
                      <a:pt x="19787" y="9251"/>
                      <a:pt x="19799" y="9248"/>
                      <a:pt x="19815" y="9248"/>
                    </a:cubicBezTo>
                    <a:cubicBezTo>
                      <a:pt x="19879" y="9248"/>
                      <a:pt x="20013" y="9293"/>
                      <a:pt x="20104" y="9293"/>
                    </a:cubicBezTo>
                    <a:cubicBezTo>
                      <a:pt x="20124" y="9293"/>
                      <a:pt x="20142" y="9291"/>
                      <a:pt x="20156" y="9285"/>
                    </a:cubicBezTo>
                    <a:cubicBezTo>
                      <a:pt x="20290" y="9232"/>
                      <a:pt x="20174" y="9045"/>
                      <a:pt x="20129" y="8965"/>
                    </a:cubicBezTo>
                    <a:cubicBezTo>
                      <a:pt x="20085" y="8885"/>
                      <a:pt x="19773" y="8626"/>
                      <a:pt x="20005" y="8600"/>
                    </a:cubicBezTo>
                    <a:cubicBezTo>
                      <a:pt x="20041" y="8595"/>
                      <a:pt x="20076" y="8593"/>
                      <a:pt x="20111" y="8593"/>
                    </a:cubicBezTo>
                    <a:cubicBezTo>
                      <a:pt x="20176" y="8593"/>
                      <a:pt x="20239" y="8599"/>
                      <a:pt x="20302" y="8599"/>
                    </a:cubicBezTo>
                    <a:cubicBezTo>
                      <a:pt x="20388" y="8599"/>
                      <a:pt x="20472" y="8588"/>
                      <a:pt x="20557" y="8537"/>
                    </a:cubicBezTo>
                    <a:cubicBezTo>
                      <a:pt x="20795" y="8396"/>
                      <a:pt x="20413" y="7958"/>
                      <a:pt x="20769" y="7958"/>
                    </a:cubicBezTo>
                    <a:cubicBezTo>
                      <a:pt x="20772" y="7958"/>
                      <a:pt x="20776" y="7958"/>
                      <a:pt x="20780" y="7958"/>
                    </a:cubicBezTo>
                    <a:cubicBezTo>
                      <a:pt x="21011" y="7958"/>
                      <a:pt x="21234" y="7486"/>
                      <a:pt x="21314" y="7326"/>
                    </a:cubicBezTo>
                    <a:cubicBezTo>
                      <a:pt x="21394" y="7166"/>
                      <a:pt x="21430" y="6996"/>
                      <a:pt x="21581" y="6881"/>
                    </a:cubicBezTo>
                    <a:cubicBezTo>
                      <a:pt x="21617" y="6854"/>
                      <a:pt x="22053" y="6702"/>
                      <a:pt x="22000" y="6685"/>
                    </a:cubicBezTo>
                    <a:cubicBezTo>
                      <a:pt x="21911" y="6640"/>
                      <a:pt x="21768" y="6693"/>
                      <a:pt x="21777" y="6533"/>
                    </a:cubicBezTo>
                    <a:cubicBezTo>
                      <a:pt x="21795" y="6453"/>
                      <a:pt x="21831" y="6373"/>
                      <a:pt x="21893" y="6310"/>
                    </a:cubicBezTo>
                    <a:cubicBezTo>
                      <a:pt x="21968" y="6222"/>
                      <a:pt x="22115" y="6102"/>
                      <a:pt x="22256" y="6102"/>
                    </a:cubicBezTo>
                    <a:cubicBezTo>
                      <a:pt x="22300" y="6102"/>
                      <a:pt x="22343" y="6114"/>
                      <a:pt x="22383" y="6141"/>
                    </a:cubicBezTo>
                    <a:cubicBezTo>
                      <a:pt x="21948" y="5824"/>
                      <a:pt x="22392" y="5928"/>
                      <a:pt x="22608" y="5847"/>
                    </a:cubicBezTo>
                    <a:lnTo>
                      <a:pt x="22608" y="5847"/>
                    </a:lnTo>
                    <a:cubicBezTo>
                      <a:pt x="22604" y="5862"/>
                      <a:pt x="22601" y="5877"/>
                      <a:pt x="22597" y="5892"/>
                    </a:cubicBezTo>
                    <a:cubicBezTo>
                      <a:pt x="22556" y="6037"/>
                      <a:pt x="22494" y="6255"/>
                      <a:pt x="22330" y="6255"/>
                    </a:cubicBezTo>
                    <a:cubicBezTo>
                      <a:pt x="22313" y="6255"/>
                      <a:pt x="22295" y="6253"/>
                      <a:pt x="22276" y="6248"/>
                    </a:cubicBezTo>
                    <a:lnTo>
                      <a:pt x="22276" y="6248"/>
                    </a:lnTo>
                    <a:cubicBezTo>
                      <a:pt x="22668" y="6355"/>
                      <a:pt x="22285" y="6613"/>
                      <a:pt x="22579" y="6756"/>
                    </a:cubicBezTo>
                    <a:cubicBezTo>
                      <a:pt x="22748" y="6836"/>
                      <a:pt x="23078" y="7059"/>
                      <a:pt x="22713" y="7174"/>
                    </a:cubicBezTo>
                    <a:cubicBezTo>
                      <a:pt x="22665" y="7190"/>
                      <a:pt x="22619" y="7193"/>
                      <a:pt x="22575" y="7193"/>
                    </a:cubicBezTo>
                    <a:cubicBezTo>
                      <a:pt x="22531" y="7193"/>
                      <a:pt x="22488" y="7190"/>
                      <a:pt x="22445" y="7190"/>
                    </a:cubicBezTo>
                    <a:cubicBezTo>
                      <a:pt x="22378" y="7190"/>
                      <a:pt x="22311" y="7199"/>
                      <a:pt x="22240" y="7246"/>
                    </a:cubicBezTo>
                    <a:cubicBezTo>
                      <a:pt x="22134" y="7326"/>
                      <a:pt x="22107" y="7459"/>
                      <a:pt x="22240" y="7540"/>
                    </a:cubicBezTo>
                    <a:cubicBezTo>
                      <a:pt x="22383" y="7620"/>
                      <a:pt x="22321" y="7647"/>
                      <a:pt x="22276" y="7816"/>
                    </a:cubicBezTo>
                    <a:cubicBezTo>
                      <a:pt x="22266" y="7845"/>
                      <a:pt x="22248" y="7854"/>
                      <a:pt x="22225" y="7854"/>
                    </a:cubicBezTo>
                    <a:cubicBezTo>
                      <a:pt x="22190" y="7854"/>
                      <a:pt x="22144" y="7833"/>
                      <a:pt x="22102" y="7833"/>
                    </a:cubicBezTo>
                    <a:cubicBezTo>
                      <a:pt x="22098" y="7833"/>
                      <a:pt x="22093" y="7833"/>
                      <a:pt x="22089" y="7834"/>
                    </a:cubicBezTo>
                    <a:cubicBezTo>
                      <a:pt x="21777" y="7878"/>
                      <a:pt x="22214" y="8466"/>
                      <a:pt x="21893" y="8635"/>
                    </a:cubicBezTo>
                    <a:cubicBezTo>
                      <a:pt x="21840" y="8804"/>
                      <a:pt x="22187" y="9152"/>
                      <a:pt x="22098" y="9179"/>
                    </a:cubicBezTo>
                    <a:cubicBezTo>
                      <a:pt x="22044" y="9196"/>
                      <a:pt x="21759" y="9196"/>
                      <a:pt x="21777" y="9259"/>
                    </a:cubicBezTo>
                    <a:cubicBezTo>
                      <a:pt x="21804" y="9383"/>
                      <a:pt x="22009" y="9375"/>
                      <a:pt x="22062" y="9508"/>
                    </a:cubicBezTo>
                    <a:lnTo>
                      <a:pt x="21537" y="9553"/>
                    </a:lnTo>
                    <a:cubicBezTo>
                      <a:pt x="21742" y="9731"/>
                      <a:pt x="21849" y="9945"/>
                      <a:pt x="21626" y="10176"/>
                    </a:cubicBezTo>
                    <a:cubicBezTo>
                      <a:pt x="21519" y="10274"/>
                      <a:pt x="21439" y="10408"/>
                      <a:pt x="21403" y="10559"/>
                    </a:cubicBezTo>
                    <a:cubicBezTo>
                      <a:pt x="21397" y="10599"/>
                      <a:pt x="21430" y="10713"/>
                      <a:pt x="21462" y="10713"/>
                    </a:cubicBezTo>
                    <a:cubicBezTo>
                      <a:pt x="21472" y="10713"/>
                      <a:pt x="21482" y="10701"/>
                      <a:pt x="21491" y="10671"/>
                    </a:cubicBezTo>
                    <a:lnTo>
                      <a:pt x="21491" y="10671"/>
                    </a:lnTo>
                    <a:lnTo>
                      <a:pt x="21403" y="10987"/>
                    </a:lnTo>
                    <a:cubicBezTo>
                      <a:pt x="21341" y="11209"/>
                      <a:pt x="21403" y="11040"/>
                      <a:pt x="21492" y="11183"/>
                    </a:cubicBezTo>
                    <a:cubicBezTo>
                      <a:pt x="21555" y="11281"/>
                      <a:pt x="21270" y="11601"/>
                      <a:pt x="21225" y="11690"/>
                    </a:cubicBezTo>
                    <a:cubicBezTo>
                      <a:pt x="21163" y="11815"/>
                      <a:pt x="21020" y="12073"/>
                      <a:pt x="21100" y="12216"/>
                    </a:cubicBezTo>
                    <a:cubicBezTo>
                      <a:pt x="21172" y="12341"/>
                      <a:pt x="21492" y="12350"/>
                      <a:pt x="21145" y="12528"/>
                    </a:cubicBezTo>
                    <a:cubicBezTo>
                      <a:pt x="20943" y="12568"/>
                      <a:pt x="20742" y="12812"/>
                      <a:pt x="20976" y="12812"/>
                    </a:cubicBezTo>
                    <a:cubicBezTo>
                      <a:pt x="21000" y="12812"/>
                      <a:pt x="21030" y="12810"/>
                      <a:pt x="21065" y="12804"/>
                    </a:cubicBezTo>
                    <a:cubicBezTo>
                      <a:pt x="21350" y="12884"/>
                      <a:pt x="21359" y="13089"/>
                      <a:pt x="21127" y="13240"/>
                    </a:cubicBezTo>
                    <a:cubicBezTo>
                      <a:pt x="20967" y="13338"/>
                      <a:pt x="20753" y="13267"/>
                      <a:pt x="20815" y="13570"/>
                    </a:cubicBezTo>
                    <a:cubicBezTo>
                      <a:pt x="20824" y="13605"/>
                      <a:pt x="21065" y="14051"/>
                      <a:pt x="21002" y="14051"/>
                    </a:cubicBezTo>
                    <a:cubicBezTo>
                      <a:pt x="20949" y="14051"/>
                      <a:pt x="20855" y="13826"/>
                      <a:pt x="20757" y="13826"/>
                    </a:cubicBezTo>
                    <a:cubicBezTo>
                      <a:pt x="20741" y="13826"/>
                      <a:pt x="20725" y="13832"/>
                      <a:pt x="20708" y="13846"/>
                    </a:cubicBezTo>
                    <a:cubicBezTo>
                      <a:pt x="20593" y="13944"/>
                      <a:pt x="20771" y="14265"/>
                      <a:pt x="20806" y="14345"/>
                    </a:cubicBezTo>
                    <a:cubicBezTo>
                      <a:pt x="20762" y="14505"/>
                      <a:pt x="20726" y="14692"/>
                      <a:pt x="20584" y="14808"/>
                    </a:cubicBezTo>
                    <a:cubicBezTo>
                      <a:pt x="20450" y="14888"/>
                      <a:pt x="20361" y="15013"/>
                      <a:pt x="20308" y="15155"/>
                    </a:cubicBezTo>
                    <a:cubicBezTo>
                      <a:pt x="20245" y="15333"/>
                      <a:pt x="20219" y="15529"/>
                      <a:pt x="20236" y="15725"/>
                    </a:cubicBezTo>
                    <a:cubicBezTo>
                      <a:pt x="20254" y="15912"/>
                      <a:pt x="20432" y="16055"/>
                      <a:pt x="20227" y="16117"/>
                    </a:cubicBezTo>
                    <a:cubicBezTo>
                      <a:pt x="20014" y="16189"/>
                      <a:pt x="19871" y="16393"/>
                      <a:pt x="19889" y="16625"/>
                    </a:cubicBezTo>
                    <a:cubicBezTo>
                      <a:pt x="19889" y="16753"/>
                      <a:pt x="20023" y="16779"/>
                      <a:pt x="20134" y="16800"/>
                    </a:cubicBezTo>
                    <a:lnTo>
                      <a:pt x="20134" y="16800"/>
                    </a:lnTo>
                    <a:cubicBezTo>
                      <a:pt x="20119" y="16798"/>
                      <a:pt x="20104" y="16797"/>
                      <a:pt x="20090" y="16797"/>
                    </a:cubicBezTo>
                    <a:cubicBezTo>
                      <a:pt x="19759" y="16797"/>
                      <a:pt x="19741" y="17321"/>
                      <a:pt x="19871" y="17525"/>
                    </a:cubicBezTo>
                    <a:cubicBezTo>
                      <a:pt x="19969" y="17649"/>
                      <a:pt x="19898" y="17827"/>
                      <a:pt x="19746" y="17854"/>
                    </a:cubicBezTo>
                    <a:cubicBezTo>
                      <a:pt x="19740" y="17855"/>
                      <a:pt x="19734" y="17856"/>
                      <a:pt x="19729" y="17856"/>
                    </a:cubicBezTo>
                    <a:cubicBezTo>
                      <a:pt x="19645" y="17856"/>
                      <a:pt x="19622" y="17754"/>
                      <a:pt x="19556" y="17754"/>
                    </a:cubicBezTo>
                    <a:cubicBezTo>
                      <a:pt x="19544" y="17754"/>
                      <a:pt x="19530" y="17757"/>
                      <a:pt x="19515" y="17765"/>
                    </a:cubicBezTo>
                    <a:cubicBezTo>
                      <a:pt x="19399" y="17827"/>
                      <a:pt x="19515" y="17961"/>
                      <a:pt x="19542" y="18032"/>
                    </a:cubicBezTo>
                    <a:cubicBezTo>
                      <a:pt x="19595" y="18210"/>
                      <a:pt x="19515" y="18406"/>
                      <a:pt x="19355" y="18495"/>
                    </a:cubicBezTo>
                    <a:cubicBezTo>
                      <a:pt x="19331" y="18489"/>
                      <a:pt x="19312" y="18486"/>
                      <a:pt x="19297" y="18486"/>
                    </a:cubicBezTo>
                    <a:cubicBezTo>
                      <a:pt x="19148" y="18486"/>
                      <a:pt x="19390" y="18781"/>
                      <a:pt x="19390" y="18870"/>
                    </a:cubicBezTo>
                    <a:cubicBezTo>
                      <a:pt x="19390" y="19110"/>
                      <a:pt x="19194" y="19351"/>
                      <a:pt x="19283" y="19573"/>
                    </a:cubicBezTo>
                    <a:cubicBezTo>
                      <a:pt x="19363" y="19778"/>
                      <a:pt x="19265" y="20027"/>
                      <a:pt x="19176" y="20206"/>
                    </a:cubicBezTo>
                    <a:cubicBezTo>
                      <a:pt x="19069" y="20410"/>
                      <a:pt x="18829" y="20749"/>
                      <a:pt x="18954" y="20998"/>
                    </a:cubicBezTo>
                    <a:cubicBezTo>
                      <a:pt x="18998" y="21105"/>
                      <a:pt x="18758" y="21096"/>
                      <a:pt x="18669" y="21248"/>
                    </a:cubicBezTo>
                    <a:cubicBezTo>
                      <a:pt x="18544" y="21453"/>
                      <a:pt x="18669" y="21568"/>
                      <a:pt x="18615" y="21809"/>
                    </a:cubicBezTo>
                    <a:cubicBezTo>
                      <a:pt x="18526" y="22085"/>
                      <a:pt x="18455" y="22370"/>
                      <a:pt x="18401" y="22655"/>
                    </a:cubicBezTo>
                    <a:cubicBezTo>
                      <a:pt x="18375" y="22940"/>
                      <a:pt x="18597" y="22735"/>
                      <a:pt x="18348" y="23145"/>
                    </a:cubicBezTo>
                    <a:cubicBezTo>
                      <a:pt x="18188" y="23403"/>
                      <a:pt x="17894" y="23991"/>
                      <a:pt x="17929" y="24160"/>
                    </a:cubicBezTo>
                    <a:cubicBezTo>
                      <a:pt x="18105" y="24104"/>
                      <a:pt x="18274" y="24012"/>
                      <a:pt x="18417" y="23891"/>
                    </a:cubicBezTo>
                    <a:lnTo>
                      <a:pt x="18417" y="23891"/>
                    </a:lnTo>
                    <a:cubicBezTo>
                      <a:pt x="18232" y="24073"/>
                      <a:pt x="18420" y="24139"/>
                      <a:pt x="18747" y="24139"/>
                    </a:cubicBezTo>
                    <a:cubicBezTo>
                      <a:pt x="19300" y="24139"/>
                      <a:pt x="20252" y="23949"/>
                      <a:pt x="20459" y="23813"/>
                    </a:cubicBezTo>
                    <a:cubicBezTo>
                      <a:pt x="20499" y="23790"/>
                      <a:pt x="20538" y="23780"/>
                      <a:pt x="20576" y="23780"/>
                    </a:cubicBezTo>
                    <a:cubicBezTo>
                      <a:pt x="20700" y="23780"/>
                      <a:pt x="20824" y="23881"/>
                      <a:pt x="20993" y="23956"/>
                    </a:cubicBezTo>
                    <a:cubicBezTo>
                      <a:pt x="21080" y="24006"/>
                      <a:pt x="21146" y="24051"/>
                      <a:pt x="21205" y="24051"/>
                    </a:cubicBezTo>
                    <a:cubicBezTo>
                      <a:pt x="21261" y="24051"/>
                      <a:pt x="21311" y="24010"/>
                      <a:pt x="21368" y="23893"/>
                    </a:cubicBezTo>
                    <a:cubicBezTo>
                      <a:pt x="21433" y="23743"/>
                      <a:pt x="21460" y="23564"/>
                      <a:pt x="21565" y="23564"/>
                    </a:cubicBezTo>
                    <a:cubicBezTo>
                      <a:pt x="21603" y="23564"/>
                      <a:pt x="21651" y="23587"/>
                      <a:pt x="21715" y="23644"/>
                    </a:cubicBezTo>
                    <a:cubicBezTo>
                      <a:pt x="21777" y="23644"/>
                      <a:pt x="22204" y="23583"/>
                      <a:pt x="22188" y="23556"/>
                    </a:cubicBezTo>
                    <a:lnTo>
                      <a:pt x="22188" y="23556"/>
                    </a:lnTo>
                    <a:cubicBezTo>
                      <a:pt x="22201" y="23576"/>
                      <a:pt x="22073" y="23698"/>
                      <a:pt x="22187" y="23742"/>
                    </a:cubicBezTo>
                    <a:cubicBezTo>
                      <a:pt x="22217" y="23757"/>
                      <a:pt x="22251" y="23762"/>
                      <a:pt x="22288" y="23762"/>
                    </a:cubicBezTo>
                    <a:cubicBezTo>
                      <a:pt x="22360" y="23762"/>
                      <a:pt x="22439" y="23742"/>
                      <a:pt x="22499" y="23742"/>
                    </a:cubicBezTo>
                    <a:cubicBezTo>
                      <a:pt x="22512" y="23741"/>
                      <a:pt x="22525" y="23740"/>
                      <a:pt x="22538" y="23740"/>
                    </a:cubicBezTo>
                    <a:cubicBezTo>
                      <a:pt x="22746" y="23740"/>
                      <a:pt x="22979" y="23845"/>
                      <a:pt x="23178" y="23845"/>
                    </a:cubicBezTo>
                    <a:cubicBezTo>
                      <a:pt x="23217" y="23845"/>
                      <a:pt x="23255" y="23841"/>
                      <a:pt x="23291" y="23831"/>
                    </a:cubicBezTo>
                    <a:cubicBezTo>
                      <a:pt x="23060" y="23724"/>
                      <a:pt x="22917" y="23305"/>
                      <a:pt x="23087" y="23083"/>
                    </a:cubicBezTo>
                    <a:cubicBezTo>
                      <a:pt x="23093" y="23082"/>
                      <a:pt x="23099" y="23082"/>
                      <a:pt x="23105" y="23082"/>
                    </a:cubicBezTo>
                    <a:cubicBezTo>
                      <a:pt x="23321" y="23082"/>
                      <a:pt x="23211" y="23388"/>
                      <a:pt x="23202" y="23492"/>
                    </a:cubicBezTo>
                    <a:cubicBezTo>
                      <a:pt x="23199" y="23552"/>
                      <a:pt x="23237" y="23571"/>
                      <a:pt x="23292" y="23571"/>
                    </a:cubicBezTo>
                    <a:cubicBezTo>
                      <a:pt x="23385" y="23571"/>
                      <a:pt x="23526" y="23518"/>
                      <a:pt x="23602" y="23518"/>
                    </a:cubicBezTo>
                    <a:cubicBezTo>
                      <a:pt x="23609" y="23518"/>
                      <a:pt x="23615" y="23518"/>
                      <a:pt x="23621" y="23519"/>
                    </a:cubicBezTo>
                    <a:cubicBezTo>
                      <a:pt x="23706" y="23535"/>
                      <a:pt x="23864" y="23730"/>
                      <a:pt x="23940" y="23730"/>
                    </a:cubicBezTo>
                    <a:cubicBezTo>
                      <a:pt x="23952" y="23730"/>
                      <a:pt x="23961" y="23726"/>
                      <a:pt x="23968" y="23715"/>
                    </a:cubicBezTo>
                    <a:cubicBezTo>
                      <a:pt x="24015" y="23629"/>
                      <a:pt x="24035" y="23502"/>
                      <a:pt x="24141" y="23502"/>
                    </a:cubicBezTo>
                    <a:cubicBezTo>
                      <a:pt x="24156" y="23502"/>
                      <a:pt x="24172" y="23505"/>
                      <a:pt x="24191" y="23510"/>
                    </a:cubicBezTo>
                    <a:cubicBezTo>
                      <a:pt x="24411" y="23569"/>
                      <a:pt x="24566" y="23716"/>
                      <a:pt x="24794" y="23716"/>
                    </a:cubicBezTo>
                    <a:cubicBezTo>
                      <a:pt x="24807" y="23716"/>
                      <a:pt x="24819" y="23716"/>
                      <a:pt x="24832" y="23715"/>
                    </a:cubicBezTo>
                    <a:cubicBezTo>
                      <a:pt x="24654" y="23555"/>
                      <a:pt x="25723" y="23510"/>
                      <a:pt x="25830" y="23457"/>
                    </a:cubicBezTo>
                    <a:cubicBezTo>
                      <a:pt x="25901" y="23421"/>
                      <a:pt x="25714" y="23163"/>
                      <a:pt x="25839" y="23047"/>
                    </a:cubicBezTo>
                    <a:cubicBezTo>
                      <a:pt x="25861" y="23025"/>
                      <a:pt x="25882" y="23015"/>
                      <a:pt x="25902" y="23015"/>
                    </a:cubicBezTo>
                    <a:cubicBezTo>
                      <a:pt x="26015" y="23015"/>
                      <a:pt x="26081" y="23336"/>
                      <a:pt x="26088" y="23412"/>
                    </a:cubicBezTo>
                    <a:cubicBezTo>
                      <a:pt x="26081" y="23332"/>
                      <a:pt x="26128" y="23185"/>
                      <a:pt x="26209" y="23185"/>
                    </a:cubicBezTo>
                    <a:cubicBezTo>
                      <a:pt x="26227" y="23185"/>
                      <a:pt x="26246" y="23192"/>
                      <a:pt x="26266" y="23207"/>
                    </a:cubicBezTo>
                    <a:cubicBezTo>
                      <a:pt x="26391" y="23296"/>
                      <a:pt x="26338" y="23483"/>
                      <a:pt x="26454" y="23528"/>
                    </a:cubicBezTo>
                    <a:cubicBezTo>
                      <a:pt x="26456" y="23529"/>
                      <a:pt x="26459" y="23530"/>
                      <a:pt x="26462" y="23530"/>
                    </a:cubicBezTo>
                    <a:cubicBezTo>
                      <a:pt x="26527" y="23530"/>
                      <a:pt x="26589" y="23161"/>
                      <a:pt x="26753" y="23161"/>
                    </a:cubicBezTo>
                    <a:cubicBezTo>
                      <a:pt x="26760" y="23161"/>
                      <a:pt x="26767" y="23161"/>
                      <a:pt x="26774" y="23163"/>
                    </a:cubicBezTo>
                    <a:cubicBezTo>
                      <a:pt x="26817" y="23170"/>
                      <a:pt x="27036" y="23393"/>
                      <a:pt x="27108" y="23393"/>
                    </a:cubicBezTo>
                    <a:cubicBezTo>
                      <a:pt x="27125" y="23393"/>
                      <a:pt x="27134" y="23380"/>
                      <a:pt x="27130" y="23350"/>
                    </a:cubicBezTo>
                    <a:cubicBezTo>
                      <a:pt x="27122" y="23252"/>
                      <a:pt x="26997" y="23181"/>
                      <a:pt x="27130" y="23092"/>
                    </a:cubicBezTo>
                    <a:cubicBezTo>
                      <a:pt x="27153" y="23078"/>
                      <a:pt x="27177" y="23072"/>
                      <a:pt x="27203" y="23072"/>
                    </a:cubicBezTo>
                    <a:cubicBezTo>
                      <a:pt x="27228" y="23072"/>
                      <a:pt x="27255" y="23078"/>
                      <a:pt x="27282" y="23092"/>
                    </a:cubicBezTo>
                    <a:cubicBezTo>
                      <a:pt x="27407" y="23190"/>
                      <a:pt x="27282" y="23501"/>
                      <a:pt x="27451" y="23510"/>
                    </a:cubicBezTo>
                    <a:cubicBezTo>
                      <a:pt x="27486" y="23515"/>
                      <a:pt x="27520" y="23517"/>
                      <a:pt x="27555" y="23517"/>
                    </a:cubicBezTo>
                    <a:cubicBezTo>
                      <a:pt x="27653" y="23517"/>
                      <a:pt x="27751" y="23499"/>
                      <a:pt x="27843" y="23466"/>
                    </a:cubicBezTo>
                    <a:cubicBezTo>
                      <a:pt x="27888" y="23448"/>
                      <a:pt x="27932" y="23323"/>
                      <a:pt x="27932" y="23323"/>
                    </a:cubicBezTo>
                    <a:cubicBezTo>
                      <a:pt x="28164" y="23323"/>
                      <a:pt x="28386" y="23296"/>
                      <a:pt x="28600" y="23252"/>
                    </a:cubicBezTo>
                    <a:cubicBezTo>
                      <a:pt x="28858" y="23190"/>
                      <a:pt x="28885" y="23047"/>
                      <a:pt x="28600" y="22967"/>
                    </a:cubicBezTo>
                    <a:cubicBezTo>
                      <a:pt x="28672" y="22961"/>
                      <a:pt x="28744" y="22953"/>
                      <a:pt x="28814" y="22953"/>
                    </a:cubicBezTo>
                    <a:cubicBezTo>
                      <a:pt x="28944" y="22953"/>
                      <a:pt x="29069" y="22978"/>
                      <a:pt x="29179" y="23083"/>
                    </a:cubicBezTo>
                    <a:cubicBezTo>
                      <a:pt x="29277" y="23174"/>
                      <a:pt x="29422" y="23303"/>
                      <a:pt x="29560" y="23303"/>
                    </a:cubicBezTo>
                    <a:cubicBezTo>
                      <a:pt x="29610" y="23303"/>
                      <a:pt x="29659" y="23286"/>
                      <a:pt x="29705" y="23243"/>
                    </a:cubicBezTo>
                    <a:cubicBezTo>
                      <a:pt x="29838" y="23127"/>
                      <a:pt x="29829" y="23047"/>
                      <a:pt x="30025" y="23020"/>
                    </a:cubicBezTo>
                    <a:cubicBezTo>
                      <a:pt x="30052" y="23023"/>
                      <a:pt x="30077" y="23024"/>
                      <a:pt x="30102" y="23024"/>
                    </a:cubicBezTo>
                    <a:cubicBezTo>
                      <a:pt x="30172" y="23024"/>
                      <a:pt x="30239" y="23016"/>
                      <a:pt x="30310" y="23002"/>
                    </a:cubicBezTo>
                    <a:cubicBezTo>
                      <a:pt x="30310" y="22958"/>
                      <a:pt x="30293" y="22887"/>
                      <a:pt x="30337" y="22860"/>
                    </a:cubicBezTo>
                    <a:cubicBezTo>
                      <a:pt x="30497" y="22753"/>
                      <a:pt x="30782" y="22824"/>
                      <a:pt x="30961" y="22753"/>
                    </a:cubicBezTo>
                    <a:cubicBezTo>
                      <a:pt x="31086" y="22699"/>
                      <a:pt x="31195" y="22610"/>
                      <a:pt x="31296" y="22610"/>
                    </a:cubicBezTo>
                    <a:cubicBezTo>
                      <a:pt x="31346" y="22610"/>
                      <a:pt x="31394" y="22632"/>
                      <a:pt x="31442" y="22691"/>
                    </a:cubicBezTo>
                    <a:cubicBezTo>
                      <a:pt x="31481" y="22737"/>
                      <a:pt x="31570" y="22758"/>
                      <a:pt x="31669" y="22758"/>
                    </a:cubicBezTo>
                    <a:cubicBezTo>
                      <a:pt x="31815" y="22758"/>
                      <a:pt x="31981" y="22712"/>
                      <a:pt x="32029" y="22637"/>
                    </a:cubicBezTo>
                    <a:cubicBezTo>
                      <a:pt x="32097" y="22518"/>
                      <a:pt x="31817" y="22432"/>
                      <a:pt x="31737" y="22432"/>
                    </a:cubicBezTo>
                    <a:cubicBezTo>
                      <a:pt x="31733" y="22432"/>
                      <a:pt x="31729" y="22432"/>
                      <a:pt x="31727" y="22432"/>
                    </a:cubicBezTo>
                    <a:cubicBezTo>
                      <a:pt x="31780" y="22422"/>
                      <a:pt x="31833" y="22417"/>
                      <a:pt x="31886" y="22417"/>
                    </a:cubicBezTo>
                    <a:cubicBezTo>
                      <a:pt x="31975" y="22417"/>
                      <a:pt x="32062" y="22431"/>
                      <a:pt x="32145" y="22459"/>
                    </a:cubicBezTo>
                    <a:cubicBezTo>
                      <a:pt x="32270" y="22521"/>
                      <a:pt x="32341" y="22637"/>
                      <a:pt x="32475" y="22664"/>
                    </a:cubicBezTo>
                    <a:cubicBezTo>
                      <a:pt x="32497" y="22668"/>
                      <a:pt x="32518" y="22670"/>
                      <a:pt x="32537" y="22670"/>
                    </a:cubicBezTo>
                    <a:cubicBezTo>
                      <a:pt x="32691" y="22670"/>
                      <a:pt x="32761" y="22554"/>
                      <a:pt x="32891" y="22554"/>
                    </a:cubicBezTo>
                    <a:cubicBezTo>
                      <a:pt x="32921" y="22554"/>
                      <a:pt x="32954" y="22560"/>
                      <a:pt x="32991" y="22575"/>
                    </a:cubicBezTo>
                    <a:cubicBezTo>
                      <a:pt x="33057" y="22608"/>
                      <a:pt x="33228" y="22833"/>
                      <a:pt x="33329" y="22833"/>
                    </a:cubicBezTo>
                    <a:cubicBezTo>
                      <a:pt x="33365" y="22833"/>
                      <a:pt x="33392" y="22804"/>
                      <a:pt x="33401" y="22726"/>
                    </a:cubicBezTo>
                    <a:cubicBezTo>
                      <a:pt x="33408" y="22586"/>
                      <a:pt x="33421" y="22361"/>
                      <a:pt x="33549" y="22361"/>
                    </a:cubicBezTo>
                    <a:cubicBezTo>
                      <a:pt x="33583" y="22361"/>
                      <a:pt x="33625" y="22377"/>
                      <a:pt x="33677" y="22415"/>
                    </a:cubicBezTo>
                    <a:cubicBezTo>
                      <a:pt x="33838" y="22530"/>
                      <a:pt x="33846" y="22637"/>
                      <a:pt x="34042" y="22682"/>
                    </a:cubicBezTo>
                    <a:cubicBezTo>
                      <a:pt x="34140" y="22700"/>
                      <a:pt x="34238" y="22700"/>
                      <a:pt x="34336" y="22700"/>
                    </a:cubicBezTo>
                    <a:cubicBezTo>
                      <a:pt x="34381" y="22700"/>
                      <a:pt x="34408" y="22691"/>
                      <a:pt x="34417" y="22628"/>
                    </a:cubicBezTo>
                    <a:cubicBezTo>
                      <a:pt x="34442" y="22552"/>
                      <a:pt x="34370" y="22216"/>
                      <a:pt x="34503" y="22216"/>
                    </a:cubicBezTo>
                    <a:cubicBezTo>
                      <a:pt x="34509" y="22216"/>
                      <a:pt x="34516" y="22217"/>
                      <a:pt x="34523" y="22219"/>
                    </a:cubicBezTo>
                    <a:cubicBezTo>
                      <a:pt x="34639" y="22245"/>
                      <a:pt x="34497" y="22486"/>
                      <a:pt x="34497" y="22602"/>
                    </a:cubicBezTo>
                    <a:cubicBezTo>
                      <a:pt x="34550" y="22486"/>
                      <a:pt x="34621" y="22370"/>
                      <a:pt x="34710" y="22272"/>
                    </a:cubicBezTo>
                    <a:cubicBezTo>
                      <a:pt x="34764" y="22215"/>
                      <a:pt x="34797" y="22192"/>
                      <a:pt x="34813" y="22192"/>
                    </a:cubicBezTo>
                    <a:cubicBezTo>
                      <a:pt x="34841" y="22192"/>
                      <a:pt x="34827" y="22254"/>
                      <a:pt x="34800" y="22326"/>
                    </a:cubicBezTo>
                    <a:cubicBezTo>
                      <a:pt x="34771" y="22467"/>
                      <a:pt x="34760" y="22581"/>
                      <a:pt x="34824" y="22581"/>
                    </a:cubicBezTo>
                    <a:cubicBezTo>
                      <a:pt x="34840" y="22581"/>
                      <a:pt x="34861" y="22573"/>
                      <a:pt x="34889" y="22557"/>
                    </a:cubicBezTo>
                    <a:cubicBezTo>
                      <a:pt x="35067" y="22459"/>
                      <a:pt x="35619" y="21889"/>
                      <a:pt x="35672" y="21871"/>
                    </a:cubicBezTo>
                    <a:cubicBezTo>
                      <a:pt x="35678" y="21870"/>
                      <a:pt x="35683" y="21870"/>
                      <a:pt x="35687" y="21870"/>
                    </a:cubicBezTo>
                    <a:cubicBezTo>
                      <a:pt x="35778" y="21870"/>
                      <a:pt x="35581" y="22044"/>
                      <a:pt x="35521" y="22121"/>
                    </a:cubicBezTo>
                    <a:cubicBezTo>
                      <a:pt x="35432" y="22236"/>
                      <a:pt x="35423" y="22290"/>
                      <a:pt x="35450" y="22308"/>
                    </a:cubicBezTo>
                    <a:cubicBezTo>
                      <a:pt x="35522" y="22324"/>
                      <a:pt x="35036" y="22659"/>
                      <a:pt x="35065" y="22659"/>
                    </a:cubicBezTo>
                    <a:cubicBezTo>
                      <a:pt x="35068" y="22659"/>
                      <a:pt x="35077" y="22655"/>
                      <a:pt x="35093" y="22646"/>
                    </a:cubicBezTo>
                    <a:lnTo>
                      <a:pt x="35655" y="22379"/>
                    </a:lnTo>
                    <a:cubicBezTo>
                      <a:pt x="35675" y="22369"/>
                      <a:pt x="35688" y="22364"/>
                      <a:pt x="35694" y="22364"/>
                    </a:cubicBezTo>
                    <a:cubicBezTo>
                      <a:pt x="35702" y="22364"/>
                      <a:pt x="35687" y="22378"/>
                      <a:pt x="35637" y="22406"/>
                    </a:cubicBezTo>
                    <a:cubicBezTo>
                      <a:pt x="35414" y="22521"/>
                      <a:pt x="35218" y="22628"/>
                      <a:pt x="35156" y="22664"/>
                    </a:cubicBezTo>
                    <a:cubicBezTo>
                      <a:pt x="35146" y="22670"/>
                      <a:pt x="35145" y="22673"/>
                      <a:pt x="35151" y="22673"/>
                    </a:cubicBezTo>
                    <a:cubicBezTo>
                      <a:pt x="35198" y="22673"/>
                      <a:pt x="35714" y="22479"/>
                      <a:pt x="35861" y="22479"/>
                    </a:cubicBezTo>
                    <a:cubicBezTo>
                      <a:pt x="35894" y="22479"/>
                      <a:pt x="35908" y="22489"/>
                      <a:pt x="35895" y="22513"/>
                    </a:cubicBezTo>
                    <a:cubicBezTo>
                      <a:pt x="35806" y="22655"/>
                      <a:pt x="34880" y="22931"/>
                      <a:pt x="34862" y="22949"/>
                    </a:cubicBezTo>
                    <a:cubicBezTo>
                      <a:pt x="34987" y="22931"/>
                      <a:pt x="35111" y="22905"/>
                      <a:pt x="35236" y="22869"/>
                    </a:cubicBezTo>
                    <a:lnTo>
                      <a:pt x="35236" y="22869"/>
                    </a:lnTo>
                    <a:cubicBezTo>
                      <a:pt x="35174" y="22931"/>
                      <a:pt x="34800" y="22976"/>
                      <a:pt x="34808" y="23002"/>
                    </a:cubicBezTo>
                    <a:cubicBezTo>
                      <a:pt x="34817" y="23029"/>
                      <a:pt x="34889" y="23083"/>
                      <a:pt x="34835" y="23136"/>
                    </a:cubicBezTo>
                    <a:cubicBezTo>
                      <a:pt x="34840" y="23132"/>
                      <a:pt x="34842" y="23130"/>
                      <a:pt x="34843" y="23130"/>
                    </a:cubicBezTo>
                    <a:lnTo>
                      <a:pt x="34843" y="23130"/>
                    </a:lnTo>
                    <a:cubicBezTo>
                      <a:pt x="34850" y="23130"/>
                      <a:pt x="34826" y="23179"/>
                      <a:pt x="34871" y="23216"/>
                    </a:cubicBezTo>
                    <a:cubicBezTo>
                      <a:pt x="34942" y="23288"/>
                      <a:pt x="34871" y="23305"/>
                      <a:pt x="34808" y="23305"/>
                    </a:cubicBezTo>
                    <a:cubicBezTo>
                      <a:pt x="34804" y="23302"/>
                      <a:pt x="34798" y="23301"/>
                      <a:pt x="34792" y="23301"/>
                    </a:cubicBezTo>
                    <a:cubicBezTo>
                      <a:pt x="34705" y="23301"/>
                      <a:pt x="34484" y="23576"/>
                      <a:pt x="34434" y="23751"/>
                    </a:cubicBezTo>
                    <a:cubicBezTo>
                      <a:pt x="34410" y="23823"/>
                      <a:pt x="34466" y="24173"/>
                      <a:pt x="34391" y="24173"/>
                    </a:cubicBezTo>
                    <a:cubicBezTo>
                      <a:pt x="34383" y="24173"/>
                      <a:pt x="34374" y="24169"/>
                      <a:pt x="34363" y="24160"/>
                    </a:cubicBezTo>
                    <a:cubicBezTo>
                      <a:pt x="34238" y="24065"/>
                      <a:pt x="34113" y="23962"/>
                      <a:pt x="34029" y="23962"/>
                    </a:cubicBezTo>
                    <a:cubicBezTo>
                      <a:pt x="33963" y="23962"/>
                      <a:pt x="33923" y="24025"/>
                      <a:pt x="33927" y="24205"/>
                    </a:cubicBezTo>
                    <a:cubicBezTo>
                      <a:pt x="33927" y="24315"/>
                      <a:pt x="33955" y="24455"/>
                      <a:pt x="33964" y="24585"/>
                    </a:cubicBezTo>
                    <a:lnTo>
                      <a:pt x="33964" y="24585"/>
                    </a:lnTo>
                    <a:cubicBezTo>
                      <a:pt x="33929" y="24521"/>
                      <a:pt x="33878" y="24463"/>
                      <a:pt x="33846" y="24445"/>
                    </a:cubicBezTo>
                    <a:cubicBezTo>
                      <a:pt x="33775" y="24517"/>
                      <a:pt x="33651" y="24641"/>
                      <a:pt x="33766" y="24757"/>
                    </a:cubicBezTo>
                    <a:cubicBezTo>
                      <a:pt x="33802" y="24762"/>
                      <a:pt x="33838" y="24764"/>
                      <a:pt x="33873" y="24764"/>
                    </a:cubicBezTo>
                    <a:cubicBezTo>
                      <a:pt x="33901" y="24764"/>
                      <a:pt x="33929" y="24763"/>
                      <a:pt x="33957" y="24760"/>
                    </a:cubicBezTo>
                    <a:lnTo>
                      <a:pt x="33957" y="24760"/>
                    </a:lnTo>
                    <a:cubicBezTo>
                      <a:pt x="33936" y="24868"/>
                      <a:pt x="33875" y="24950"/>
                      <a:pt x="33731" y="24971"/>
                    </a:cubicBezTo>
                    <a:cubicBezTo>
                      <a:pt x="33682" y="24975"/>
                      <a:pt x="33630" y="24976"/>
                      <a:pt x="33579" y="24976"/>
                    </a:cubicBezTo>
                    <a:cubicBezTo>
                      <a:pt x="33561" y="24976"/>
                      <a:pt x="33544" y="24976"/>
                      <a:pt x="33526" y="24976"/>
                    </a:cubicBezTo>
                    <a:cubicBezTo>
                      <a:pt x="33387" y="24976"/>
                      <a:pt x="33247" y="24980"/>
                      <a:pt x="33134" y="25051"/>
                    </a:cubicBezTo>
                    <a:cubicBezTo>
                      <a:pt x="32956" y="25158"/>
                      <a:pt x="33063" y="25274"/>
                      <a:pt x="32965" y="25381"/>
                    </a:cubicBezTo>
                    <a:cubicBezTo>
                      <a:pt x="32876" y="25479"/>
                      <a:pt x="32635" y="25399"/>
                      <a:pt x="32537" y="25514"/>
                    </a:cubicBezTo>
                    <a:cubicBezTo>
                      <a:pt x="32519" y="25532"/>
                      <a:pt x="32599" y="25666"/>
                      <a:pt x="32599" y="25701"/>
                    </a:cubicBezTo>
                    <a:cubicBezTo>
                      <a:pt x="32609" y="25884"/>
                      <a:pt x="32463" y="25903"/>
                      <a:pt x="32308" y="25903"/>
                    </a:cubicBezTo>
                    <a:cubicBezTo>
                      <a:pt x="32267" y="25903"/>
                      <a:pt x="32225" y="25902"/>
                      <a:pt x="32185" y="25902"/>
                    </a:cubicBezTo>
                    <a:cubicBezTo>
                      <a:pt x="32098" y="25902"/>
                      <a:pt x="32022" y="25908"/>
                      <a:pt x="31985" y="25951"/>
                    </a:cubicBezTo>
                    <a:cubicBezTo>
                      <a:pt x="31990" y="25945"/>
                      <a:pt x="31997" y="25943"/>
                      <a:pt x="32007" y="25943"/>
                    </a:cubicBezTo>
                    <a:cubicBezTo>
                      <a:pt x="32125" y="25943"/>
                      <a:pt x="32556" y="26312"/>
                      <a:pt x="32145" y="26369"/>
                    </a:cubicBezTo>
                    <a:cubicBezTo>
                      <a:pt x="31896" y="26414"/>
                      <a:pt x="31931" y="26352"/>
                      <a:pt x="31744" y="26565"/>
                    </a:cubicBezTo>
                    <a:cubicBezTo>
                      <a:pt x="31700" y="26585"/>
                      <a:pt x="31666" y="26595"/>
                      <a:pt x="31636" y="26595"/>
                    </a:cubicBezTo>
                    <a:cubicBezTo>
                      <a:pt x="31583" y="26595"/>
                      <a:pt x="31539" y="26563"/>
                      <a:pt x="31459" y="26494"/>
                    </a:cubicBezTo>
                    <a:lnTo>
                      <a:pt x="31459" y="26494"/>
                    </a:lnTo>
                    <a:cubicBezTo>
                      <a:pt x="31771" y="26779"/>
                      <a:pt x="31050" y="27082"/>
                      <a:pt x="31344" y="27340"/>
                    </a:cubicBezTo>
                    <a:cubicBezTo>
                      <a:pt x="31316" y="27317"/>
                      <a:pt x="31285" y="27307"/>
                      <a:pt x="31253" y="27307"/>
                    </a:cubicBezTo>
                    <a:cubicBezTo>
                      <a:pt x="31079" y="27307"/>
                      <a:pt x="30859" y="27608"/>
                      <a:pt x="30791" y="27705"/>
                    </a:cubicBezTo>
                    <a:cubicBezTo>
                      <a:pt x="30720" y="27803"/>
                      <a:pt x="30667" y="27919"/>
                      <a:pt x="30631" y="28035"/>
                    </a:cubicBezTo>
                    <a:cubicBezTo>
                      <a:pt x="30631" y="28035"/>
                      <a:pt x="30743" y="28285"/>
                      <a:pt x="30713" y="28285"/>
                    </a:cubicBezTo>
                    <a:cubicBezTo>
                      <a:pt x="30712" y="28285"/>
                      <a:pt x="30712" y="28285"/>
                      <a:pt x="30711" y="28284"/>
                    </a:cubicBezTo>
                    <a:cubicBezTo>
                      <a:pt x="30586" y="28258"/>
                      <a:pt x="30408" y="28026"/>
                      <a:pt x="30310" y="27937"/>
                    </a:cubicBezTo>
                    <a:lnTo>
                      <a:pt x="30310" y="27937"/>
                    </a:lnTo>
                    <a:cubicBezTo>
                      <a:pt x="30319" y="28088"/>
                      <a:pt x="30275" y="28231"/>
                      <a:pt x="30382" y="28374"/>
                    </a:cubicBezTo>
                    <a:cubicBezTo>
                      <a:pt x="30497" y="28507"/>
                      <a:pt x="30658" y="28694"/>
                      <a:pt x="30497" y="28872"/>
                    </a:cubicBezTo>
                    <a:cubicBezTo>
                      <a:pt x="30428" y="28812"/>
                      <a:pt x="30216" y="28515"/>
                      <a:pt x="30130" y="28515"/>
                    </a:cubicBezTo>
                    <a:cubicBezTo>
                      <a:pt x="30128" y="28515"/>
                      <a:pt x="30125" y="28516"/>
                      <a:pt x="30123" y="28516"/>
                    </a:cubicBezTo>
                    <a:cubicBezTo>
                      <a:pt x="29981" y="28543"/>
                      <a:pt x="30052" y="28801"/>
                      <a:pt x="30088" y="28872"/>
                    </a:cubicBezTo>
                    <a:cubicBezTo>
                      <a:pt x="30016" y="28961"/>
                      <a:pt x="29927" y="29033"/>
                      <a:pt x="29820" y="29068"/>
                    </a:cubicBezTo>
                    <a:cubicBezTo>
                      <a:pt x="29749" y="29095"/>
                      <a:pt x="29562" y="29059"/>
                      <a:pt x="29509" y="29122"/>
                    </a:cubicBezTo>
                    <a:cubicBezTo>
                      <a:pt x="29411" y="29229"/>
                      <a:pt x="29669" y="29478"/>
                      <a:pt x="29580" y="29531"/>
                    </a:cubicBezTo>
                    <a:lnTo>
                      <a:pt x="29357" y="29531"/>
                    </a:lnTo>
                    <a:cubicBezTo>
                      <a:pt x="29286" y="29567"/>
                      <a:pt x="29215" y="29612"/>
                      <a:pt x="29161" y="29665"/>
                    </a:cubicBezTo>
                    <a:cubicBezTo>
                      <a:pt x="29019" y="29816"/>
                      <a:pt x="28992" y="29986"/>
                      <a:pt x="28876" y="30155"/>
                    </a:cubicBezTo>
                    <a:cubicBezTo>
                      <a:pt x="28769" y="30289"/>
                      <a:pt x="28600" y="30208"/>
                      <a:pt x="28556" y="30360"/>
                    </a:cubicBezTo>
                    <a:cubicBezTo>
                      <a:pt x="28529" y="30458"/>
                      <a:pt x="28565" y="30556"/>
                      <a:pt x="28636" y="30618"/>
                    </a:cubicBezTo>
                    <a:cubicBezTo>
                      <a:pt x="28516" y="30514"/>
                      <a:pt x="28435" y="30440"/>
                      <a:pt x="28350" y="30440"/>
                    </a:cubicBezTo>
                    <a:cubicBezTo>
                      <a:pt x="28290" y="30440"/>
                      <a:pt x="28227" y="30476"/>
                      <a:pt x="28146" y="30565"/>
                    </a:cubicBezTo>
                    <a:lnTo>
                      <a:pt x="28262" y="30663"/>
                    </a:lnTo>
                    <a:cubicBezTo>
                      <a:pt x="28146" y="30796"/>
                      <a:pt x="27647" y="31179"/>
                      <a:pt x="27692" y="31357"/>
                    </a:cubicBezTo>
                    <a:cubicBezTo>
                      <a:pt x="27692" y="31375"/>
                      <a:pt x="28048" y="31500"/>
                      <a:pt x="27923" y="31580"/>
                    </a:cubicBezTo>
                    <a:cubicBezTo>
                      <a:pt x="27807" y="31660"/>
                      <a:pt x="27594" y="31651"/>
                      <a:pt x="27460" y="31714"/>
                    </a:cubicBezTo>
                    <a:cubicBezTo>
                      <a:pt x="27130" y="31865"/>
                      <a:pt x="26845" y="32106"/>
                      <a:pt x="26641" y="32400"/>
                    </a:cubicBezTo>
                    <a:cubicBezTo>
                      <a:pt x="26534" y="32551"/>
                      <a:pt x="26578" y="32738"/>
                      <a:pt x="26454" y="32889"/>
                    </a:cubicBezTo>
                    <a:cubicBezTo>
                      <a:pt x="26276" y="33130"/>
                      <a:pt x="26364" y="33183"/>
                      <a:pt x="26471" y="33432"/>
                    </a:cubicBezTo>
                    <a:lnTo>
                      <a:pt x="26471" y="33432"/>
                    </a:lnTo>
                    <a:cubicBezTo>
                      <a:pt x="26454" y="33396"/>
                      <a:pt x="26329" y="33371"/>
                      <a:pt x="26197" y="33371"/>
                    </a:cubicBezTo>
                    <a:cubicBezTo>
                      <a:pt x="26008" y="33371"/>
                      <a:pt x="25807" y="33421"/>
                      <a:pt x="25901" y="33557"/>
                    </a:cubicBezTo>
                    <a:cubicBezTo>
                      <a:pt x="25934" y="33610"/>
                      <a:pt x="26030" y="33620"/>
                      <a:pt x="26144" y="33620"/>
                    </a:cubicBezTo>
                    <a:cubicBezTo>
                      <a:pt x="26218" y="33620"/>
                      <a:pt x="26299" y="33616"/>
                      <a:pt x="26374" y="33616"/>
                    </a:cubicBezTo>
                    <a:cubicBezTo>
                      <a:pt x="26500" y="33616"/>
                      <a:pt x="26611" y="33628"/>
                      <a:pt x="26649" y="33691"/>
                    </a:cubicBezTo>
                    <a:lnTo>
                      <a:pt x="26124" y="33780"/>
                    </a:lnTo>
                    <a:cubicBezTo>
                      <a:pt x="26085" y="33780"/>
                      <a:pt x="26042" y="33781"/>
                      <a:pt x="25998" y="33781"/>
                    </a:cubicBezTo>
                    <a:cubicBezTo>
                      <a:pt x="25810" y="33781"/>
                      <a:pt x="25588" y="33769"/>
                      <a:pt x="25451" y="33650"/>
                    </a:cubicBezTo>
                    <a:lnTo>
                      <a:pt x="25451" y="33650"/>
                    </a:lnTo>
                    <a:cubicBezTo>
                      <a:pt x="25729" y="33897"/>
                      <a:pt x="25340" y="34066"/>
                      <a:pt x="25367" y="34341"/>
                    </a:cubicBezTo>
                    <a:cubicBezTo>
                      <a:pt x="25288" y="34429"/>
                      <a:pt x="25240" y="34468"/>
                      <a:pt x="25195" y="34468"/>
                    </a:cubicBezTo>
                    <a:cubicBezTo>
                      <a:pt x="25145" y="34468"/>
                      <a:pt x="25100" y="34418"/>
                      <a:pt x="25019" y="34332"/>
                    </a:cubicBezTo>
                    <a:cubicBezTo>
                      <a:pt x="24985" y="34290"/>
                      <a:pt x="24952" y="34276"/>
                      <a:pt x="24921" y="34276"/>
                    </a:cubicBezTo>
                    <a:cubicBezTo>
                      <a:pt x="24861" y="34276"/>
                      <a:pt x="24806" y="34328"/>
                      <a:pt x="24753" y="34328"/>
                    </a:cubicBezTo>
                    <a:cubicBezTo>
                      <a:pt x="24735" y="34328"/>
                      <a:pt x="24717" y="34322"/>
                      <a:pt x="24699" y="34306"/>
                    </a:cubicBezTo>
                    <a:lnTo>
                      <a:pt x="24699" y="34306"/>
                    </a:lnTo>
                    <a:lnTo>
                      <a:pt x="25198" y="34760"/>
                    </a:lnTo>
                    <a:cubicBezTo>
                      <a:pt x="25161" y="34801"/>
                      <a:pt x="25108" y="34817"/>
                      <a:pt x="25049" y="34817"/>
                    </a:cubicBezTo>
                    <a:cubicBezTo>
                      <a:pt x="24866" y="34817"/>
                      <a:pt x="24620" y="34668"/>
                      <a:pt x="24580" y="34668"/>
                    </a:cubicBezTo>
                    <a:cubicBezTo>
                      <a:pt x="24577" y="34668"/>
                      <a:pt x="24575" y="34669"/>
                      <a:pt x="24574" y="34671"/>
                    </a:cubicBezTo>
                    <a:cubicBezTo>
                      <a:pt x="24556" y="34849"/>
                      <a:pt x="24672" y="35268"/>
                      <a:pt x="24387" y="35285"/>
                    </a:cubicBezTo>
                    <a:cubicBezTo>
                      <a:pt x="24173" y="35294"/>
                      <a:pt x="23541" y="35553"/>
                      <a:pt x="23710" y="35882"/>
                    </a:cubicBezTo>
                    <a:cubicBezTo>
                      <a:pt x="23790" y="36025"/>
                      <a:pt x="23407" y="36176"/>
                      <a:pt x="23443" y="36381"/>
                    </a:cubicBezTo>
                    <a:cubicBezTo>
                      <a:pt x="23470" y="36524"/>
                      <a:pt x="23428" y="36564"/>
                      <a:pt x="23359" y="36564"/>
                    </a:cubicBezTo>
                    <a:cubicBezTo>
                      <a:pt x="23270" y="36564"/>
                      <a:pt x="23136" y="36499"/>
                      <a:pt x="23043" y="36499"/>
                    </a:cubicBezTo>
                    <a:cubicBezTo>
                      <a:pt x="23018" y="36499"/>
                      <a:pt x="22997" y="36503"/>
                      <a:pt x="22980" y="36515"/>
                    </a:cubicBezTo>
                    <a:cubicBezTo>
                      <a:pt x="22828" y="36613"/>
                      <a:pt x="22944" y="36826"/>
                      <a:pt x="22819" y="36942"/>
                    </a:cubicBezTo>
                    <a:cubicBezTo>
                      <a:pt x="22769" y="36993"/>
                      <a:pt x="22732" y="37013"/>
                      <a:pt x="22701" y="37013"/>
                    </a:cubicBezTo>
                    <a:cubicBezTo>
                      <a:pt x="22646" y="37013"/>
                      <a:pt x="22613" y="36946"/>
                      <a:pt x="22561" y="36871"/>
                    </a:cubicBezTo>
                    <a:cubicBezTo>
                      <a:pt x="22545" y="36849"/>
                      <a:pt x="22530" y="36840"/>
                      <a:pt x="22515" y="36840"/>
                    </a:cubicBezTo>
                    <a:cubicBezTo>
                      <a:pt x="22442" y="36840"/>
                      <a:pt x="22392" y="37079"/>
                      <a:pt x="22392" y="37094"/>
                    </a:cubicBezTo>
                    <a:cubicBezTo>
                      <a:pt x="22401" y="37245"/>
                      <a:pt x="22312" y="37227"/>
                      <a:pt x="22249" y="37263"/>
                    </a:cubicBezTo>
                    <a:cubicBezTo>
                      <a:pt x="22056" y="37356"/>
                      <a:pt x="22660" y="37689"/>
                      <a:pt x="22441" y="37689"/>
                    </a:cubicBezTo>
                    <a:cubicBezTo>
                      <a:pt x="22407" y="37689"/>
                      <a:pt x="22354" y="37681"/>
                      <a:pt x="22276" y="37664"/>
                    </a:cubicBezTo>
                    <a:cubicBezTo>
                      <a:pt x="22237" y="37655"/>
                      <a:pt x="22200" y="37651"/>
                      <a:pt x="22165" y="37651"/>
                    </a:cubicBezTo>
                    <a:cubicBezTo>
                      <a:pt x="21919" y="37651"/>
                      <a:pt x="21774" y="37858"/>
                      <a:pt x="21813" y="38100"/>
                    </a:cubicBezTo>
                    <a:cubicBezTo>
                      <a:pt x="21852" y="38329"/>
                      <a:pt x="21834" y="38471"/>
                      <a:pt x="21670" y="38471"/>
                    </a:cubicBezTo>
                    <a:cubicBezTo>
                      <a:pt x="21611" y="38471"/>
                      <a:pt x="21532" y="38452"/>
                      <a:pt x="21430" y="38412"/>
                    </a:cubicBezTo>
                    <a:cubicBezTo>
                      <a:pt x="21415" y="38405"/>
                      <a:pt x="21400" y="38402"/>
                      <a:pt x="21387" y="38402"/>
                    </a:cubicBezTo>
                    <a:cubicBezTo>
                      <a:pt x="21210" y="38402"/>
                      <a:pt x="21200" y="38935"/>
                      <a:pt x="20998" y="38935"/>
                    </a:cubicBezTo>
                    <a:cubicBezTo>
                      <a:pt x="20986" y="38935"/>
                      <a:pt x="20973" y="38933"/>
                      <a:pt x="20960" y="38929"/>
                    </a:cubicBezTo>
                    <a:lnTo>
                      <a:pt x="20960" y="38929"/>
                    </a:lnTo>
                    <a:cubicBezTo>
                      <a:pt x="21125" y="38981"/>
                      <a:pt x="21085" y="39534"/>
                      <a:pt x="20957" y="39534"/>
                    </a:cubicBezTo>
                    <a:cubicBezTo>
                      <a:pt x="20922" y="39534"/>
                      <a:pt x="20880" y="39491"/>
                      <a:pt x="20833" y="39383"/>
                    </a:cubicBezTo>
                    <a:cubicBezTo>
                      <a:pt x="20753" y="39311"/>
                      <a:pt x="20695" y="39281"/>
                      <a:pt x="20652" y="39281"/>
                    </a:cubicBezTo>
                    <a:cubicBezTo>
                      <a:pt x="20509" y="39281"/>
                      <a:pt x="20530" y="39604"/>
                      <a:pt x="20441" y="39748"/>
                    </a:cubicBezTo>
                    <a:cubicBezTo>
                      <a:pt x="20379" y="39873"/>
                      <a:pt x="20263" y="39971"/>
                      <a:pt x="20138" y="40033"/>
                    </a:cubicBezTo>
                    <a:cubicBezTo>
                      <a:pt x="20130" y="40035"/>
                      <a:pt x="20122" y="40036"/>
                      <a:pt x="20114" y="40036"/>
                    </a:cubicBezTo>
                    <a:cubicBezTo>
                      <a:pt x="20073" y="40036"/>
                      <a:pt x="20044" y="40012"/>
                      <a:pt x="20011" y="40012"/>
                    </a:cubicBezTo>
                    <a:cubicBezTo>
                      <a:pt x="19993" y="40012"/>
                      <a:pt x="19974" y="40019"/>
                      <a:pt x="19951" y="40042"/>
                    </a:cubicBezTo>
                    <a:cubicBezTo>
                      <a:pt x="19844" y="40149"/>
                      <a:pt x="19595" y="40550"/>
                      <a:pt x="19746" y="40692"/>
                    </a:cubicBezTo>
                    <a:cubicBezTo>
                      <a:pt x="19654" y="40606"/>
                      <a:pt x="19574" y="40515"/>
                      <a:pt x="19483" y="40515"/>
                    </a:cubicBezTo>
                    <a:cubicBezTo>
                      <a:pt x="19443" y="40515"/>
                      <a:pt x="19401" y="40533"/>
                      <a:pt x="19355" y="40576"/>
                    </a:cubicBezTo>
                    <a:cubicBezTo>
                      <a:pt x="19275" y="40656"/>
                      <a:pt x="19324" y="40936"/>
                      <a:pt x="19207" y="40936"/>
                    </a:cubicBezTo>
                    <a:cubicBezTo>
                      <a:pt x="19194" y="40936"/>
                      <a:pt x="19178" y="40932"/>
                      <a:pt x="19161" y="40925"/>
                    </a:cubicBezTo>
                    <a:lnTo>
                      <a:pt x="19161" y="40925"/>
                    </a:lnTo>
                    <a:cubicBezTo>
                      <a:pt x="19171" y="40937"/>
                      <a:pt x="19116" y="41068"/>
                      <a:pt x="19159" y="41111"/>
                    </a:cubicBezTo>
                    <a:cubicBezTo>
                      <a:pt x="19230" y="41191"/>
                      <a:pt x="19096" y="41218"/>
                      <a:pt x="19043" y="41235"/>
                    </a:cubicBezTo>
                    <a:cubicBezTo>
                      <a:pt x="18817" y="41322"/>
                      <a:pt x="18491" y="41443"/>
                      <a:pt x="18794" y="41745"/>
                    </a:cubicBezTo>
                    <a:lnTo>
                      <a:pt x="18794" y="41745"/>
                    </a:lnTo>
                    <a:cubicBezTo>
                      <a:pt x="18734" y="41690"/>
                      <a:pt x="18621" y="41596"/>
                      <a:pt x="18554" y="41596"/>
                    </a:cubicBezTo>
                    <a:cubicBezTo>
                      <a:pt x="18517" y="41596"/>
                      <a:pt x="18494" y="41623"/>
                      <a:pt x="18499" y="41699"/>
                    </a:cubicBezTo>
                    <a:cubicBezTo>
                      <a:pt x="18508" y="41903"/>
                      <a:pt x="18571" y="41903"/>
                      <a:pt x="18428" y="42055"/>
                    </a:cubicBezTo>
                    <a:cubicBezTo>
                      <a:pt x="18491" y="41985"/>
                      <a:pt x="18346" y="41850"/>
                      <a:pt x="18217" y="41850"/>
                    </a:cubicBezTo>
                    <a:cubicBezTo>
                      <a:pt x="18180" y="41850"/>
                      <a:pt x="18145" y="41860"/>
                      <a:pt x="18116" y="41886"/>
                    </a:cubicBezTo>
                    <a:cubicBezTo>
                      <a:pt x="18018" y="41984"/>
                      <a:pt x="17938" y="42099"/>
                      <a:pt x="17894" y="42233"/>
                    </a:cubicBezTo>
                    <a:cubicBezTo>
                      <a:pt x="17778" y="42509"/>
                      <a:pt x="17814" y="42563"/>
                      <a:pt x="18010" y="42750"/>
                    </a:cubicBezTo>
                    <a:cubicBezTo>
                      <a:pt x="17931" y="42837"/>
                      <a:pt x="17887" y="42866"/>
                      <a:pt x="17842" y="42866"/>
                    </a:cubicBezTo>
                    <a:cubicBezTo>
                      <a:pt x="17791" y="42866"/>
                      <a:pt x="17740" y="42828"/>
                      <a:pt x="17635" y="42794"/>
                    </a:cubicBezTo>
                    <a:lnTo>
                      <a:pt x="17635" y="42794"/>
                    </a:lnTo>
                    <a:cubicBezTo>
                      <a:pt x="17671" y="42910"/>
                      <a:pt x="17733" y="43026"/>
                      <a:pt x="17796" y="43133"/>
                    </a:cubicBezTo>
                    <a:cubicBezTo>
                      <a:pt x="17609" y="42972"/>
                      <a:pt x="17404" y="42848"/>
                      <a:pt x="17172" y="42759"/>
                    </a:cubicBezTo>
                    <a:lnTo>
                      <a:pt x="17172" y="42759"/>
                    </a:lnTo>
                    <a:cubicBezTo>
                      <a:pt x="17190" y="42946"/>
                      <a:pt x="17217" y="43133"/>
                      <a:pt x="17261" y="43320"/>
                    </a:cubicBezTo>
                    <a:cubicBezTo>
                      <a:pt x="17350" y="43640"/>
                      <a:pt x="17074" y="43765"/>
                      <a:pt x="16852" y="43899"/>
                    </a:cubicBezTo>
                    <a:cubicBezTo>
                      <a:pt x="16745" y="43970"/>
                      <a:pt x="16317" y="44228"/>
                      <a:pt x="16486" y="44415"/>
                    </a:cubicBezTo>
                    <a:cubicBezTo>
                      <a:pt x="16638" y="44567"/>
                      <a:pt x="16789" y="44709"/>
                      <a:pt x="16958" y="44843"/>
                    </a:cubicBezTo>
                    <a:cubicBezTo>
                      <a:pt x="16933" y="44872"/>
                      <a:pt x="16902" y="44885"/>
                      <a:pt x="16869" y="44885"/>
                    </a:cubicBezTo>
                    <a:cubicBezTo>
                      <a:pt x="16733" y="44885"/>
                      <a:pt x="16555" y="44674"/>
                      <a:pt x="16469" y="44602"/>
                    </a:cubicBezTo>
                    <a:lnTo>
                      <a:pt x="16469" y="44602"/>
                    </a:lnTo>
                    <a:cubicBezTo>
                      <a:pt x="16546" y="44670"/>
                      <a:pt x="16443" y="44707"/>
                      <a:pt x="16324" y="44707"/>
                    </a:cubicBezTo>
                    <a:cubicBezTo>
                      <a:pt x="16238" y="44707"/>
                      <a:pt x="16144" y="44688"/>
                      <a:pt x="16103" y="44647"/>
                    </a:cubicBezTo>
                    <a:cubicBezTo>
                      <a:pt x="16038" y="44595"/>
                      <a:pt x="15949" y="44509"/>
                      <a:pt x="15867" y="44509"/>
                    </a:cubicBezTo>
                    <a:cubicBezTo>
                      <a:pt x="15838" y="44509"/>
                      <a:pt x="15809" y="44520"/>
                      <a:pt x="15783" y="44549"/>
                    </a:cubicBezTo>
                    <a:lnTo>
                      <a:pt x="16282" y="44994"/>
                    </a:lnTo>
                    <a:cubicBezTo>
                      <a:pt x="16235" y="44954"/>
                      <a:pt x="16182" y="44937"/>
                      <a:pt x="16125" y="44937"/>
                    </a:cubicBezTo>
                    <a:cubicBezTo>
                      <a:pt x="15844" y="44937"/>
                      <a:pt x="15471" y="45352"/>
                      <a:pt x="15349" y="45481"/>
                    </a:cubicBezTo>
                    <a:lnTo>
                      <a:pt x="15349" y="45481"/>
                    </a:lnTo>
                    <a:cubicBezTo>
                      <a:pt x="15375" y="45455"/>
                      <a:pt x="15403" y="45444"/>
                      <a:pt x="15432" y="45444"/>
                    </a:cubicBezTo>
                    <a:cubicBezTo>
                      <a:pt x="15516" y="45444"/>
                      <a:pt x="15608" y="45530"/>
                      <a:pt x="15667" y="45582"/>
                    </a:cubicBezTo>
                    <a:cubicBezTo>
                      <a:pt x="15590" y="45656"/>
                      <a:pt x="15474" y="45664"/>
                      <a:pt x="15358" y="45664"/>
                    </a:cubicBezTo>
                    <a:cubicBezTo>
                      <a:pt x="15324" y="45664"/>
                      <a:pt x="15291" y="45663"/>
                      <a:pt x="15258" y="45663"/>
                    </a:cubicBezTo>
                    <a:cubicBezTo>
                      <a:pt x="15089" y="45663"/>
                      <a:pt x="14948" y="45682"/>
                      <a:pt x="14972" y="45912"/>
                    </a:cubicBezTo>
                    <a:cubicBezTo>
                      <a:pt x="14988" y="45959"/>
                      <a:pt x="15053" y="46275"/>
                      <a:pt x="14936" y="46275"/>
                    </a:cubicBezTo>
                    <a:cubicBezTo>
                      <a:pt x="14921" y="46275"/>
                      <a:pt x="14904" y="46270"/>
                      <a:pt x="14883" y="46259"/>
                    </a:cubicBezTo>
                    <a:cubicBezTo>
                      <a:pt x="14817" y="46223"/>
                      <a:pt x="14740" y="45958"/>
                      <a:pt x="14650" y="45958"/>
                    </a:cubicBezTo>
                    <a:cubicBezTo>
                      <a:pt x="14630" y="45958"/>
                      <a:pt x="14610" y="45970"/>
                      <a:pt x="14589" y="46001"/>
                    </a:cubicBezTo>
                    <a:cubicBezTo>
                      <a:pt x="14464" y="46197"/>
                      <a:pt x="14562" y="46375"/>
                      <a:pt x="14331" y="46535"/>
                    </a:cubicBezTo>
                    <a:cubicBezTo>
                      <a:pt x="14153" y="46651"/>
                      <a:pt x="13948" y="46704"/>
                      <a:pt x="13814" y="46874"/>
                    </a:cubicBezTo>
                    <a:cubicBezTo>
                      <a:pt x="13684" y="47031"/>
                      <a:pt x="13743" y="47282"/>
                      <a:pt x="13874" y="47282"/>
                    </a:cubicBezTo>
                    <a:cubicBezTo>
                      <a:pt x="13914" y="47282"/>
                      <a:pt x="13960" y="47259"/>
                      <a:pt x="14010" y="47203"/>
                    </a:cubicBezTo>
                    <a:lnTo>
                      <a:pt x="14010" y="47203"/>
                    </a:lnTo>
                    <a:cubicBezTo>
                      <a:pt x="13921" y="47328"/>
                      <a:pt x="13814" y="47426"/>
                      <a:pt x="13698" y="47524"/>
                    </a:cubicBezTo>
                    <a:cubicBezTo>
                      <a:pt x="13583" y="47595"/>
                      <a:pt x="13449" y="47568"/>
                      <a:pt x="13324" y="47604"/>
                    </a:cubicBezTo>
                    <a:cubicBezTo>
                      <a:pt x="13235" y="47622"/>
                      <a:pt x="13217" y="47720"/>
                      <a:pt x="13200" y="47791"/>
                    </a:cubicBezTo>
                    <a:cubicBezTo>
                      <a:pt x="13155" y="47960"/>
                      <a:pt x="13271" y="47996"/>
                      <a:pt x="13396" y="48112"/>
                    </a:cubicBezTo>
                    <a:cubicBezTo>
                      <a:pt x="13391" y="48029"/>
                      <a:pt x="13417" y="47989"/>
                      <a:pt x="13447" y="47989"/>
                    </a:cubicBezTo>
                    <a:cubicBezTo>
                      <a:pt x="13476" y="47989"/>
                      <a:pt x="13507" y="48025"/>
                      <a:pt x="13520" y="48094"/>
                    </a:cubicBezTo>
                    <a:cubicBezTo>
                      <a:pt x="13556" y="48219"/>
                      <a:pt x="13511" y="48352"/>
                      <a:pt x="13413" y="48432"/>
                    </a:cubicBezTo>
                    <a:cubicBezTo>
                      <a:pt x="13395" y="48442"/>
                      <a:pt x="13378" y="48446"/>
                      <a:pt x="13362" y="48446"/>
                    </a:cubicBezTo>
                    <a:cubicBezTo>
                      <a:pt x="13228" y="48446"/>
                      <a:pt x="13170" y="48146"/>
                      <a:pt x="13067" y="48146"/>
                    </a:cubicBezTo>
                    <a:cubicBezTo>
                      <a:pt x="13045" y="48146"/>
                      <a:pt x="13022" y="48159"/>
                      <a:pt x="12995" y="48192"/>
                    </a:cubicBezTo>
                    <a:cubicBezTo>
                      <a:pt x="12915" y="48281"/>
                      <a:pt x="12612" y="48833"/>
                      <a:pt x="12870" y="48842"/>
                    </a:cubicBezTo>
                    <a:cubicBezTo>
                      <a:pt x="13084" y="48851"/>
                      <a:pt x="13155" y="48815"/>
                      <a:pt x="13182" y="49047"/>
                    </a:cubicBezTo>
                    <a:cubicBezTo>
                      <a:pt x="13191" y="49190"/>
                      <a:pt x="13146" y="49359"/>
                      <a:pt x="12977" y="49359"/>
                    </a:cubicBezTo>
                    <a:cubicBezTo>
                      <a:pt x="12733" y="49359"/>
                      <a:pt x="12456" y="48815"/>
                      <a:pt x="12385" y="48815"/>
                    </a:cubicBezTo>
                    <a:cubicBezTo>
                      <a:pt x="12383" y="48815"/>
                      <a:pt x="12382" y="48815"/>
                      <a:pt x="12380" y="48815"/>
                    </a:cubicBezTo>
                    <a:cubicBezTo>
                      <a:pt x="12256" y="48887"/>
                      <a:pt x="12175" y="49011"/>
                      <a:pt x="12158" y="49145"/>
                    </a:cubicBezTo>
                    <a:cubicBezTo>
                      <a:pt x="12140" y="49314"/>
                      <a:pt x="12327" y="49341"/>
                      <a:pt x="12327" y="49492"/>
                    </a:cubicBezTo>
                    <a:cubicBezTo>
                      <a:pt x="12325" y="49567"/>
                      <a:pt x="12293" y="49592"/>
                      <a:pt x="12246" y="49592"/>
                    </a:cubicBezTo>
                    <a:cubicBezTo>
                      <a:pt x="12150" y="49592"/>
                      <a:pt x="11989" y="49484"/>
                      <a:pt x="11894" y="49484"/>
                    </a:cubicBezTo>
                    <a:cubicBezTo>
                      <a:pt x="11855" y="49484"/>
                      <a:pt x="11827" y="49502"/>
                      <a:pt x="11819" y="49555"/>
                    </a:cubicBezTo>
                    <a:cubicBezTo>
                      <a:pt x="11799" y="49721"/>
                      <a:pt x="11849" y="49887"/>
                      <a:pt x="11949" y="50016"/>
                    </a:cubicBezTo>
                    <a:lnTo>
                      <a:pt x="11949" y="50016"/>
                    </a:lnTo>
                    <a:cubicBezTo>
                      <a:pt x="11862" y="49931"/>
                      <a:pt x="11764" y="49846"/>
                      <a:pt x="11650" y="49822"/>
                    </a:cubicBezTo>
                    <a:cubicBezTo>
                      <a:pt x="11618" y="49817"/>
                      <a:pt x="11582" y="49815"/>
                      <a:pt x="11543" y="49815"/>
                    </a:cubicBezTo>
                    <a:cubicBezTo>
                      <a:pt x="11354" y="49815"/>
                      <a:pt x="11108" y="49875"/>
                      <a:pt x="11071" y="50045"/>
                    </a:cubicBezTo>
                    <a:cubicBezTo>
                      <a:pt x="11053" y="50116"/>
                      <a:pt x="11320" y="50098"/>
                      <a:pt x="11294" y="50258"/>
                    </a:cubicBezTo>
                    <a:cubicBezTo>
                      <a:pt x="11267" y="50392"/>
                      <a:pt x="11178" y="50508"/>
                      <a:pt x="11053" y="50570"/>
                    </a:cubicBezTo>
                    <a:cubicBezTo>
                      <a:pt x="10937" y="50641"/>
                      <a:pt x="10732" y="50606"/>
                      <a:pt x="10661" y="50704"/>
                    </a:cubicBezTo>
                    <a:cubicBezTo>
                      <a:pt x="10591" y="50817"/>
                      <a:pt x="10845" y="51007"/>
                      <a:pt x="10715" y="51007"/>
                    </a:cubicBezTo>
                    <a:cubicBezTo>
                      <a:pt x="10712" y="51007"/>
                      <a:pt x="10709" y="51007"/>
                      <a:pt x="10706" y="51007"/>
                    </a:cubicBezTo>
                    <a:cubicBezTo>
                      <a:pt x="10655" y="50992"/>
                      <a:pt x="10517" y="50768"/>
                      <a:pt x="10499" y="50768"/>
                    </a:cubicBezTo>
                    <a:lnTo>
                      <a:pt x="10499" y="50768"/>
                    </a:lnTo>
                    <a:cubicBezTo>
                      <a:pt x="10495" y="50768"/>
                      <a:pt x="10498" y="50780"/>
                      <a:pt x="10510" y="50811"/>
                    </a:cubicBezTo>
                    <a:cubicBezTo>
                      <a:pt x="10563" y="50971"/>
                      <a:pt x="10688" y="51354"/>
                      <a:pt x="10572" y="51479"/>
                    </a:cubicBezTo>
                    <a:lnTo>
                      <a:pt x="10528" y="51238"/>
                    </a:lnTo>
                    <a:cubicBezTo>
                      <a:pt x="10501" y="51185"/>
                      <a:pt x="10492" y="51122"/>
                      <a:pt x="10510" y="51060"/>
                    </a:cubicBezTo>
                    <a:cubicBezTo>
                      <a:pt x="10510" y="51047"/>
                      <a:pt x="10508" y="51041"/>
                      <a:pt x="10506" y="51041"/>
                    </a:cubicBezTo>
                    <a:cubicBezTo>
                      <a:pt x="10491" y="51041"/>
                      <a:pt x="10426" y="51333"/>
                      <a:pt x="10403" y="51372"/>
                    </a:cubicBezTo>
                    <a:cubicBezTo>
                      <a:pt x="10396" y="51383"/>
                      <a:pt x="10391" y="51388"/>
                      <a:pt x="10386" y="51388"/>
                    </a:cubicBezTo>
                    <a:cubicBezTo>
                      <a:pt x="10362" y="51388"/>
                      <a:pt x="10351" y="51287"/>
                      <a:pt x="10337" y="51287"/>
                    </a:cubicBezTo>
                    <a:cubicBezTo>
                      <a:pt x="10332" y="51287"/>
                      <a:pt x="10328" y="51296"/>
                      <a:pt x="10323" y="51318"/>
                    </a:cubicBezTo>
                    <a:cubicBezTo>
                      <a:pt x="10278" y="51443"/>
                      <a:pt x="10251" y="51594"/>
                      <a:pt x="10198" y="51648"/>
                    </a:cubicBezTo>
                    <a:cubicBezTo>
                      <a:pt x="10178" y="51672"/>
                      <a:pt x="10161" y="51691"/>
                      <a:pt x="10150" y="51691"/>
                    </a:cubicBezTo>
                    <a:cubicBezTo>
                      <a:pt x="10137" y="51691"/>
                      <a:pt x="10131" y="51664"/>
                      <a:pt x="10136" y="51586"/>
                    </a:cubicBezTo>
                    <a:cubicBezTo>
                      <a:pt x="10139" y="51557"/>
                      <a:pt x="10138" y="51545"/>
                      <a:pt x="10134" y="51545"/>
                    </a:cubicBezTo>
                    <a:cubicBezTo>
                      <a:pt x="10106" y="51545"/>
                      <a:pt x="9921" y="52131"/>
                      <a:pt x="9851" y="52209"/>
                    </a:cubicBezTo>
                    <a:cubicBezTo>
                      <a:pt x="9847" y="52213"/>
                      <a:pt x="9844" y="52215"/>
                      <a:pt x="9842" y="52215"/>
                    </a:cubicBezTo>
                    <a:cubicBezTo>
                      <a:pt x="9800" y="52215"/>
                      <a:pt x="10066" y="51443"/>
                      <a:pt x="10047" y="51443"/>
                    </a:cubicBezTo>
                    <a:lnTo>
                      <a:pt x="10047" y="51443"/>
                    </a:lnTo>
                    <a:cubicBezTo>
                      <a:pt x="10047" y="51443"/>
                      <a:pt x="10047" y="51443"/>
                      <a:pt x="10047" y="51443"/>
                    </a:cubicBezTo>
                    <a:cubicBezTo>
                      <a:pt x="9993" y="51568"/>
                      <a:pt x="9681" y="52245"/>
                      <a:pt x="9592" y="52450"/>
                    </a:cubicBezTo>
                    <a:cubicBezTo>
                      <a:pt x="9573" y="52484"/>
                      <a:pt x="9563" y="52500"/>
                      <a:pt x="9560" y="52500"/>
                    </a:cubicBezTo>
                    <a:cubicBezTo>
                      <a:pt x="9532" y="52500"/>
                      <a:pt x="10134" y="51149"/>
                      <a:pt x="10278" y="50820"/>
                    </a:cubicBezTo>
                    <a:lnTo>
                      <a:pt x="10278" y="50820"/>
                    </a:lnTo>
                    <a:lnTo>
                      <a:pt x="9619" y="52218"/>
                    </a:lnTo>
                    <a:cubicBezTo>
                      <a:pt x="9399" y="52665"/>
                      <a:pt x="9310" y="52838"/>
                      <a:pt x="9306" y="52838"/>
                    </a:cubicBezTo>
                    <a:cubicBezTo>
                      <a:pt x="9299" y="52838"/>
                      <a:pt x="9487" y="52437"/>
                      <a:pt x="9703" y="51987"/>
                    </a:cubicBezTo>
                    <a:lnTo>
                      <a:pt x="9703" y="51987"/>
                    </a:lnTo>
                    <a:cubicBezTo>
                      <a:pt x="9642" y="52105"/>
                      <a:pt x="9579" y="52220"/>
                      <a:pt x="9512" y="52334"/>
                    </a:cubicBezTo>
                    <a:cubicBezTo>
                      <a:pt x="9508" y="52338"/>
                      <a:pt x="9505" y="52339"/>
                      <a:pt x="9503" y="52339"/>
                    </a:cubicBezTo>
                    <a:cubicBezTo>
                      <a:pt x="9499" y="52339"/>
                      <a:pt x="9497" y="52336"/>
                      <a:pt x="9493" y="52336"/>
                    </a:cubicBezTo>
                    <a:cubicBezTo>
                      <a:pt x="9480" y="52336"/>
                      <a:pt x="9445" y="52379"/>
                      <a:pt x="9245" y="52761"/>
                    </a:cubicBezTo>
                    <a:lnTo>
                      <a:pt x="9797" y="51630"/>
                    </a:lnTo>
                    <a:lnTo>
                      <a:pt x="9797" y="51630"/>
                    </a:lnTo>
                    <a:cubicBezTo>
                      <a:pt x="9613" y="51958"/>
                      <a:pt x="9567" y="52035"/>
                      <a:pt x="9561" y="52035"/>
                    </a:cubicBezTo>
                    <a:cubicBezTo>
                      <a:pt x="9557" y="52035"/>
                      <a:pt x="9574" y="51993"/>
                      <a:pt x="9574" y="51977"/>
                    </a:cubicBezTo>
                    <a:cubicBezTo>
                      <a:pt x="9574" y="51976"/>
                      <a:pt x="9574" y="51976"/>
                      <a:pt x="9573" y="51976"/>
                    </a:cubicBezTo>
                    <a:cubicBezTo>
                      <a:pt x="9554" y="51976"/>
                      <a:pt x="9271" y="52388"/>
                      <a:pt x="9231" y="52388"/>
                    </a:cubicBezTo>
                    <a:cubicBezTo>
                      <a:pt x="9226" y="52388"/>
                      <a:pt x="9224" y="52382"/>
                      <a:pt x="9227" y="52369"/>
                    </a:cubicBezTo>
                    <a:cubicBezTo>
                      <a:pt x="9242" y="52294"/>
                      <a:pt x="9991" y="51136"/>
                      <a:pt x="9969" y="51136"/>
                    </a:cubicBezTo>
                    <a:lnTo>
                      <a:pt x="9969" y="51136"/>
                    </a:lnTo>
                    <a:cubicBezTo>
                      <a:pt x="9965" y="51136"/>
                      <a:pt x="9937" y="51172"/>
                      <a:pt x="9877" y="51256"/>
                    </a:cubicBezTo>
                    <a:cubicBezTo>
                      <a:pt x="9760" y="51389"/>
                      <a:pt x="9137" y="52312"/>
                      <a:pt x="9110" y="52312"/>
                    </a:cubicBezTo>
                    <a:cubicBezTo>
                      <a:pt x="9105" y="52312"/>
                      <a:pt x="9125" y="52271"/>
                      <a:pt x="9183" y="52173"/>
                    </a:cubicBezTo>
                    <a:cubicBezTo>
                      <a:pt x="9323" y="51924"/>
                      <a:pt x="9441" y="51767"/>
                      <a:pt x="9414" y="51767"/>
                    </a:cubicBezTo>
                    <a:cubicBezTo>
                      <a:pt x="9403" y="51767"/>
                      <a:pt x="9370" y="51791"/>
                      <a:pt x="9307" y="51844"/>
                    </a:cubicBezTo>
                    <a:cubicBezTo>
                      <a:pt x="9307" y="51844"/>
                      <a:pt x="9041" y="52110"/>
                      <a:pt x="9027" y="52110"/>
                    </a:cubicBezTo>
                    <a:cubicBezTo>
                      <a:pt x="9026" y="52110"/>
                      <a:pt x="9027" y="52108"/>
                      <a:pt x="9031" y="52102"/>
                    </a:cubicBezTo>
                    <a:cubicBezTo>
                      <a:pt x="9236" y="51835"/>
                      <a:pt x="9672" y="51434"/>
                      <a:pt x="9806" y="51238"/>
                    </a:cubicBezTo>
                    <a:cubicBezTo>
                      <a:pt x="9811" y="51233"/>
                      <a:pt x="9813" y="51231"/>
                      <a:pt x="9813" y="51231"/>
                    </a:cubicBezTo>
                    <a:lnTo>
                      <a:pt x="9813" y="51231"/>
                    </a:lnTo>
                    <a:cubicBezTo>
                      <a:pt x="9809" y="51231"/>
                      <a:pt x="9655" y="51372"/>
                      <a:pt x="9655" y="51372"/>
                    </a:cubicBezTo>
                    <a:cubicBezTo>
                      <a:pt x="9606" y="51414"/>
                      <a:pt x="9581" y="51430"/>
                      <a:pt x="9571" y="51430"/>
                    </a:cubicBezTo>
                    <a:cubicBezTo>
                      <a:pt x="9556" y="51430"/>
                      <a:pt x="9572" y="51394"/>
                      <a:pt x="9583" y="51357"/>
                    </a:cubicBezTo>
                    <a:lnTo>
                      <a:pt x="9583" y="51357"/>
                    </a:lnTo>
                    <a:cubicBezTo>
                      <a:pt x="9581" y="51361"/>
                      <a:pt x="9582" y="51363"/>
                      <a:pt x="9585" y="51363"/>
                    </a:cubicBezTo>
                    <a:cubicBezTo>
                      <a:pt x="9606" y="51363"/>
                      <a:pt x="9749" y="51207"/>
                      <a:pt x="9850" y="51105"/>
                    </a:cubicBezTo>
                    <a:lnTo>
                      <a:pt x="9850" y="51105"/>
                    </a:lnTo>
                    <a:cubicBezTo>
                      <a:pt x="9792" y="51163"/>
                      <a:pt x="9767" y="51184"/>
                      <a:pt x="9759" y="51184"/>
                    </a:cubicBezTo>
                    <a:cubicBezTo>
                      <a:pt x="9743" y="51184"/>
                      <a:pt x="9818" y="51078"/>
                      <a:pt x="9799" y="51078"/>
                    </a:cubicBezTo>
                    <a:cubicBezTo>
                      <a:pt x="9798" y="51078"/>
                      <a:pt x="9798" y="51078"/>
                      <a:pt x="9797" y="51078"/>
                    </a:cubicBezTo>
                    <a:cubicBezTo>
                      <a:pt x="9744" y="51122"/>
                      <a:pt x="9690" y="51167"/>
                      <a:pt x="9628" y="51203"/>
                    </a:cubicBezTo>
                    <a:cubicBezTo>
                      <a:pt x="9626" y="51203"/>
                      <a:pt x="9623" y="51203"/>
                      <a:pt x="9621" y="51203"/>
                    </a:cubicBezTo>
                    <a:cubicBezTo>
                      <a:pt x="9550" y="51203"/>
                      <a:pt x="9590" y="51065"/>
                      <a:pt x="9788" y="50944"/>
                    </a:cubicBezTo>
                    <a:cubicBezTo>
                      <a:pt x="9996" y="50793"/>
                      <a:pt x="10079" y="50718"/>
                      <a:pt x="10019" y="50718"/>
                    </a:cubicBezTo>
                    <a:cubicBezTo>
                      <a:pt x="9994" y="50718"/>
                      <a:pt x="9944" y="50731"/>
                      <a:pt x="9868" y="50757"/>
                    </a:cubicBezTo>
                    <a:cubicBezTo>
                      <a:pt x="9843" y="50724"/>
                      <a:pt x="9989" y="50613"/>
                      <a:pt x="9798" y="50613"/>
                    </a:cubicBezTo>
                    <a:cubicBezTo>
                      <a:pt x="9786" y="50613"/>
                      <a:pt x="9771" y="50613"/>
                      <a:pt x="9755" y="50615"/>
                    </a:cubicBezTo>
                    <a:lnTo>
                      <a:pt x="9755" y="50615"/>
                    </a:lnTo>
                    <a:cubicBezTo>
                      <a:pt x="9938" y="50599"/>
                      <a:pt x="10605" y="49963"/>
                      <a:pt x="10127" y="49608"/>
                    </a:cubicBezTo>
                    <a:lnTo>
                      <a:pt x="10127" y="49608"/>
                    </a:lnTo>
                    <a:cubicBezTo>
                      <a:pt x="10257" y="49641"/>
                      <a:pt x="10348" y="49655"/>
                      <a:pt x="10408" y="49655"/>
                    </a:cubicBezTo>
                    <a:cubicBezTo>
                      <a:pt x="10795" y="49655"/>
                      <a:pt x="9904" y="49068"/>
                      <a:pt x="10073" y="48976"/>
                    </a:cubicBezTo>
                    <a:cubicBezTo>
                      <a:pt x="10251" y="48878"/>
                      <a:pt x="10608" y="48887"/>
                      <a:pt x="10438" y="48593"/>
                    </a:cubicBezTo>
                    <a:cubicBezTo>
                      <a:pt x="10403" y="48522"/>
                      <a:pt x="9950" y="48121"/>
                      <a:pt x="9914" y="48121"/>
                    </a:cubicBezTo>
                    <a:cubicBezTo>
                      <a:pt x="9914" y="48121"/>
                      <a:pt x="9913" y="48121"/>
                      <a:pt x="9913" y="48121"/>
                    </a:cubicBezTo>
                    <a:lnTo>
                      <a:pt x="9913" y="48121"/>
                    </a:lnTo>
                    <a:cubicBezTo>
                      <a:pt x="9949" y="48109"/>
                      <a:pt x="9984" y="48105"/>
                      <a:pt x="10017" y="48105"/>
                    </a:cubicBezTo>
                    <a:cubicBezTo>
                      <a:pt x="10089" y="48105"/>
                      <a:pt x="10154" y="48123"/>
                      <a:pt x="10208" y="48123"/>
                    </a:cubicBezTo>
                    <a:cubicBezTo>
                      <a:pt x="10287" y="48123"/>
                      <a:pt x="10340" y="48085"/>
                      <a:pt x="10349" y="47898"/>
                    </a:cubicBezTo>
                    <a:cubicBezTo>
                      <a:pt x="10349" y="47684"/>
                      <a:pt x="10055" y="47809"/>
                      <a:pt x="10100" y="47577"/>
                    </a:cubicBezTo>
                    <a:lnTo>
                      <a:pt x="10100" y="47577"/>
                    </a:lnTo>
                    <a:cubicBezTo>
                      <a:pt x="10205" y="47597"/>
                      <a:pt x="10408" y="47675"/>
                      <a:pt x="10557" y="47675"/>
                    </a:cubicBezTo>
                    <a:cubicBezTo>
                      <a:pt x="10609" y="47675"/>
                      <a:pt x="10655" y="47665"/>
                      <a:pt x="10688" y="47640"/>
                    </a:cubicBezTo>
                    <a:cubicBezTo>
                      <a:pt x="10795" y="47568"/>
                      <a:pt x="10804" y="47292"/>
                      <a:pt x="10643" y="47257"/>
                    </a:cubicBezTo>
                    <a:cubicBezTo>
                      <a:pt x="10510" y="47230"/>
                      <a:pt x="10581" y="46785"/>
                      <a:pt x="10590" y="46704"/>
                    </a:cubicBezTo>
                    <a:cubicBezTo>
                      <a:pt x="10608" y="46562"/>
                      <a:pt x="10643" y="46170"/>
                      <a:pt x="10848" y="46143"/>
                    </a:cubicBezTo>
                    <a:cubicBezTo>
                      <a:pt x="11106" y="46117"/>
                      <a:pt x="11294" y="45974"/>
                      <a:pt x="11178" y="45680"/>
                    </a:cubicBezTo>
                    <a:cubicBezTo>
                      <a:pt x="11133" y="45547"/>
                      <a:pt x="10955" y="45502"/>
                      <a:pt x="10955" y="45333"/>
                    </a:cubicBezTo>
                    <a:cubicBezTo>
                      <a:pt x="10955" y="45181"/>
                      <a:pt x="11071" y="45030"/>
                      <a:pt x="11151" y="44905"/>
                    </a:cubicBezTo>
                    <a:cubicBezTo>
                      <a:pt x="11169" y="44870"/>
                      <a:pt x="11445" y="44317"/>
                      <a:pt x="11352" y="44317"/>
                    </a:cubicBezTo>
                    <a:cubicBezTo>
                      <a:pt x="11350" y="44317"/>
                      <a:pt x="11349" y="44317"/>
                      <a:pt x="11347" y="44317"/>
                    </a:cubicBezTo>
                    <a:cubicBezTo>
                      <a:pt x="11317" y="44323"/>
                      <a:pt x="11292" y="44326"/>
                      <a:pt x="11269" y="44326"/>
                    </a:cubicBezTo>
                    <a:cubicBezTo>
                      <a:pt x="10981" y="44326"/>
                      <a:pt x="11315" y="43868"/>
                      <a:pt x="11365" y="43694"/>
                    </a:cubicBezTo>
                    <a:cubicBezTo>
                      <a:pt x="11418" y="43551"/>
                      <a:pt x="11445" y="43400"/>
                      <a:pt x="11454" y="43240"/>
                    </a:cubicBezTo>
                    <a:cubicBezTo>
                      <a:pt x="11454" y="43141"/>
                      <a:pt x="11447" y="43116"/>
                      <a:pt x="11423" y="43116"/>
                    </a:cubicBezTo>
                    <a:cubicBezTo>
                      <a:pt x="11408" y="43116"/>
                      <a:pt x="11387" y="43126"/>
                      <a:pt x="11356" y="43133"/>
                    </a:cubicBezTo>
                    <a:cubicBezTo>
                      <a:pt x="11355" y="43133"/>
                      <a:pt x="11354" y="43133"/>
                      <a:pt x="11352" y="43133"/>
                    </a:cubicBezTo>
                    <a:cubicBezTo>
                      <a:pt x="11290" y="43133"/>
                      <a:pt x="11436" y="42883"/>
                      <a:pt x="11436" y="42865"/>
                    </a:cubicBezTo>
                    <a:cubicBezTo>
                      <a:pt x="11463" y="42759"/>
                      <a:pt x="11472" y="42661"/>
                      <a:pt x="11463" y="42554"/>
                    </a:cubicBezTo>
                    <a:cubicBezTo>
                      <a:pt x="11454" y="42443"/>
                      <a:pt x="11324" y="42088"/>
                      <a:pt x="11499" y="42088"/>
                    </a:cubicBezTo>
                    <a:cubicBezTo>
                      <a:pt x="11507" y="42088"/>
                      <a:pt x="11516" y="42089"/>
                      <a:pt x="11525" y="42091"/>
                    </a:cubicBezTo>
                    <a:cubicBezTo>
                      <a:pt x="11543" y="42094"/>
                      <a:pt x="11561" y="42095"/>
                      <a:pt x="11577" y="42095"/>
                    </a:cubicBezTo>
                    <a:cubicBezTo>
                      <a:pt x="11787" y="42095"/>
                      <a:pt x="11862" y="41845"/>
                      <a:pt x="11837" y="41672"/>
                    </a:cubicBezTo>
                    <a:cubicBezTo>
                      <a:pt x="11810" y="41485"/>
                      <a:pt x="11552" y="41627"/>
                      <a:pt x="11605" y="41387"/>
                    </a:cubicBezTo>
                    <a:lnTo>
                      <a:pt x="11605" y="41387"/>
                    </a:lnTo>
                    <a:cubicBezTo>
                      <a:pt x="11687" y="41405"/>
                      <a:pt x="11762" y="41435"/>
                      <a:pt x="11821" y="41435"/>
                    </a:cubicBezTo>
                    <a:cubicBezTo>
                      <a:pt x="11879" y="41435"/>
                      <a:pt x="11922" y="41407"/>
                      <a:pt x="11944" y="41316"/>
                    </a:cubicBezTo>
                    <a:cubicBezTo>
                      <a:pt x="11963" y="41239"/>
                      <a:pt x="11921" y="41208"/>
                      <a:pt x="11848" y="41208"/>
                    </a:cubicBezTo>
                    <a:cubicBezTo>
                      <a:pt x="11650" y="41208"/>
                      <a:pt x="11225" y="41428"/>
                      <a:pt x="11160" y="41538"/>
                    </a:cubicBezTo>
                    <a:lnTo>
                      <a:pt x="11160" y="41547"/>
                    </a:lnTo>
                    <a:cubicBezTo>
                      <a:pt x="11078" y="41687"/>
                      <a:pt x="11117" y="41954"/>
                      <a:pt x="10929" y="41954"/>
                    </a:cubicBezTo>
                    <a:cubicBezTo>
                      <a:pt x="10913" y="41954"/>
                      <a:pt x="10895" y="41952"/>
                      <a:pt x="10875" y="41948"/>
                    </a:cubicBezTo>
                    <a:cubicBezTo>
                      <a:pt x="10809" y="42047"/>
                      <a:pt x="10865" y="42337"/>
                      <a:pt x="10683" y="42337"/>
                    </a:cubicBezTo>
                    <a:cubicBezTo>
                      <a:pt x="10668" y="42337"/>
                      <a:pt x="10652" y="42335"/>
                      <a:pt x="10634" y="42331"/>
                    </a:cubicBezTo>
                    <a:lnTo>
                      <a:pt x="10634" y="42331"/>
                    </a:lnTo>
                    <a:cubicBezTo>
                      <a:pt x="10662" y="42341"/>
                      <a:pt x="10717" y="42342"/>
                      <a:pt x="10781" y="42342"/>
                    </a:cubicBezTo>
                    <a:cubicBezTo>
                      <a:pt x="10791" y="42342"/>
                      <a:pt x="10802" y="42342"/>
                      <a:pt x="10813" y="42342"/>
                    </a:cubicBezTo>
                    <a:cubicBezTo>
                      <a:pt x="10967" y="42342"/>
                      <a:pt x="11151" y="42346"/>
                      <a:pt x="11133" y="42465"/>
                    </a:cubicBezTo>
                    <a:cubicBezTo>
                      <a:pt x="11115" y="42616"/>
                      <a:pt x="10661" y="42785"/>
                      <a:pt x="10741" y="42963"/>
                    </a:cubicBezTo>
                    <a:cubicBezTo>
                      <a:pt x="10753" y="42994"/>
                      <a:pt x="10787" y="43003"/>
                      <a:pt x="10826" y="43003"/>
                    </a:cubicBezTo>
                    <a:cubicBezTo>
                      <a:pt x="10878" y="43003"/>
                      <a:pt x="10938" y="42986"/>
                      <a:pt x="10964" y="42981"/>
                    </a:cubicBezTo>
                    <a:cubicBezTo>
                      <a:pt x="11124" y="43017"/>
                      <a:pt x="11071" y="43186"/>
                      <a:pt x="11053" y="43284"/>
                    </a:cubicBezTo>
                    <a:cubicBezTo>
                      <a:pt x="11032" y="43396"/>
                      <a:pt x="10945" y="43580"/>
                      <a:pt x="10814" y="43580"/>
                    </a:cubicBezTo>
                    <a:cubicBezTo>
                      <a:pt x="10778" y="43580"/>
                      <a:pt x="10739" y="43566"/>
                      <a:pt x="10697" y="43534"/>
                    </a:cubicBezTo>
                    <a:cubicBezTo>
                      <a:pt x="10544" y="43415"/>
                      <a:pt x="10618" y="43014"/>
                      <a:pt x="10402" y="43014"/>
                    </a:cubicBezTo>
                    <a:cubicBezTo>
                      <a:pt x="10391" y="43014"/>
                      <a:pt x="10380" y="43015"/>
                      <a:pt x="10367" y="43017"/>
                    </a:cubicBezTo>
                    <a:cubicBezTo>
                      <a:pt x="10055" y="43079"/>
                      <a:pt x="10091" y="43302"/>
                      <a:pt x="10296" y="43427"/>
                    </a:cubicBezTo>
                    <a:cubicBezTo>
                      <a:pt x="10559" y="43579"/>
                      <a:pt x="10345" y="44224"/>
                      <a:pt x="10048" y="44224"/>
                    </a:cubicBezTo>
                    <a:cubicBezTo>
                      <a:pt x="10033" y="44224"/>
                      <a:pt x="10017" y="44223"/>
                      <a:pt x="10002" y="44219"/>
                    </a:cubicBezTo>
                    <a:lnTo>
                      <a:pt x="10002" y="44219"/>
                    </a:lnTo>
                    <a:cubicBezTo>
                      <a:pt x="10073" y="44237"/>
                      <a:pt x="10358" y="44246"/>
                      <a:pt x="10340" y="44353"/>
                    </a:cubicBezTo>
                    <a:cubicBezTo>
                      <a:pt x="10332" y="44486"/>
                      <a:pt x="10305" y="44717"/>
                      <a:pt x="10482" y="44754"/>
                    </a:cubicBezTo>
                    <a:lnTo>
                      <a:pt x="10482" y="44754"/>
                    </a:lnTo>
                    <a:cubicBezTo>
                      <a:pt x="10468" y="44751"/>
                      <a:pt x="10454" y="44749"/>
                      <a:pt x="10441" y="44749"/>
                    </a:cubicBezTo>
                    <a:cubicBezTo>
                      <a:pt x="10076" y="44749"/>
                      <a:pt x="9885" y="45733"/>
                      <a:pt x="9842" y="45956"/>
                    </a:cubicBezTo>
                    <a:cubicBezTo>
                      <a:pt x="9762" y="46424"/>
                      <a:pt x="9928" y="46761"/>
                      <a:pt x="10200" y="47149"/>
                    </a:cubicBezTo>
                    <a:lnTo>
                      <a:pt x="10200" y="47149"/>
                    </a:lnTo>
                    <a:cubicBezTo>
                      <a:pt x="10151" y="47081"/>
                      <a:pt x="9936" y="46821"/>
                      <a:pt x="9815" y="46821"/>
                    </a:cubicBezTo>
                    <a:cubicBezTo>
                      <a:pt x="9798" y="46821"/>
                      <a:pt x="9783" y="46827"/>
                      <a:pt x="9770" y="46838"/>
                    </a:cubicBezTo>
                    <a:lnTo>
                      <a:pt x="9770" y="47016"/>
                    </a:lnTo>
                    <a:cubicBezTo>
                      <a:pt x="9763" y="47051"/>
                      <a:pt x="9763" y="47059"/>
                      <a:pt x="9756" y="47059"/>
                    </a:cubicBezTo>
                    <a:cubicBezTo>
                      <a:pt x="9749" y="47059"/>
                      <a:pt x="9737" y="47054"/>
                      <a:pt x="9709" y="47054"/>
                    </a:cubicBezTo>
                    <a:cubicBezTo>
                      <a:pt x="9694" y="47054"/>
                      <a:pt x="9673" y="47055"/>
                      <a:pt x="9646" y="47061"/>
                    </a:cubicBezTo>
                    <a:cubicBezTo>
                      <a:pt x="9441" y="47087"/>
                      <a:pt x="9325" y="47239"/>
                      <a:pt x="9583" y="47310"/>
                    </a:cubicBezTo>
                    <a:cubicBezTo>
                      <a:pt x="9762" y="47355"/>
                      <a:pt x="9851" y="47337"/>
                      <a:pt x="9806" y="47533"/>
                    </a:cubicBezTo>
                    <a:cubicBezTo>
                      <a:pt x="9797" y="47640"/>
                      <a:pt x="9770" y="47738"/>
                      <a:pt x="9726" y="47836"/>
                    </a:cubicBezTo>
                    <a:cubicBezTo>
                      <a:pt x="9681" y="47907"/>
                      <a:pt x="9583" y="47862"/>
                      <a:pt x="9574" y="47916"/>
                    </a:cubicBezTo>
                    <a:lnTo>
                      <a:pt x="9468" y="48397"/>
                    </a:lnTo>
                    <a:cubicBezTo>
                      <a:pt x="9432" y="48587"/>
                      <a:pt x="9658" y="48654"/>
                      <a:pt x="9817" y="48654"/>
                    </a:cubicBezTo>
                    <a:cubicBezTo>
                      <a:pt x="9897" y="48654"/>
                      <a:pt x="9960" y="48637"/>
                      <a:pt x="9966" y="48611"/>
                    </a:cubicBezTo>
                    <a:lnTo>
                      <a:pt x="9966" y="48611"/>
                    </a:lnTo>
                    <a:cubicBezTo>
                      <a:pt x="9940" y="48753"/>
                      <a:pt x="9396" y="48976"/>
                      <a:pt x="9272" y="49092"/>
                    </a:cubicBezTo>
                    <a:cubicBezTo>
                      <a:pt x="9181" y="49183"/>
                      <a:pt x="9132" y="49278"/>
                      <a:pt x="9203" y="49278"/>
                    </a:cubicBezTo>
                    <a:cubicBezTo>
                      <a:pt x="9229" y="49278"/>
                      <a:pt x="9271" y="49265"/>
                      <a:pt x="9334" y="49234"/>
                    </a:cubicBezTo>
                    <a:cubicBezTo>
                      <a:pt x="9401" y="49203"/>
                      <a:pt x="9519" y="49165"/>
                      <a:pt x="9597" y="49165"/>
                    </a:cubicBezTo>
                    <a:cubicBezTo>
                      <a:pt x="9675" y="49165"/>
                      <a:pt x="9713" y="49203"/>
                      <a:pt x="9619" y="49323"/>
                    </a:cubicBezTo>
                    <a:cubicBezTo>
                      <a:pt x="9512" y="49457"/>
                      <a:pt x="9387" y="49564"/>
                      <a:pt x="9245" y="49653"/>
                    </a:cubicBezTo>
                    <a:cubicBezTo>
                      <a:pt x="9227" y="49662"/>
                      <a:pt x="9093" y="49724"/>
                      <a:pt x="9085" y="49760"/>
                    </a:cubicBezTo>
                    <a:cubicBezTo>
                      <a:pt x="9092" y="49739"/>
                      <a:pt x="9154" y="49730"/>
                      <a:pt x="9230" y="49730"/>
                    </a:cubicBezTo>
                    <a:cubicBezTo>
                      <a:pt x="9349" y="49730"/>
                      <a:pt x="9501" y="49750"/>
                      <a:pt x="9539" y="49777"/>
                    </a:cubicBezTo>
                    <a:cubicBezTo>
                      <a:pt x="9601" y="49831"/>
                      <a:pt x="9093" y="50062"/>
                      <a:pt x="9058" y="50089"/>
                    </a:cubicBezTo>
                    <a:cubicBezTo>
                      <a:pt x="8852" y="50201"/>
                      <a:pt x="8829" y="50238"/>
                      <a:pt x="8891" y="50238"/>
                    </a:cubicBezTo>
                    <a:cubicBezTo>
                      <a:pt x="9011" y="50238"/>
                      <a:pt x="9456" y="50097"/>
                      <a:pt x="9500" y="50097"/>
                    </a:cubicBezTo>
                    <a:cubicBezTo>
                      <a:pt x="9502" y="50097"/>
                      <a:pt x="9503" y="50098"/>
                      <a:pt x="9503" y="50098"/>
                    </a:cubicBezTo>
                    <a:cubicBezTo>
                      <a:pt x="9566" y="50187"/>
                      <a:pt x="8924" y="50508"/>
                      <a:pt x="9218" y="50543"/>
                    </a:cubicBezTo>
                    <a:cubicBezTo>
                      <a:pt x="9215" y="50543"/>
                      <a:pt x="9211" y="50543"/>
                      <a:pt x="9208" y="50543"/>
                    </a:cubicBezTo>
                    <a:cubicBezTo>
                      <a:pt x="8921" y="50543"/>
                      <a:pt x="8799" y="51614"/>
                      <a:pt x="8782" y="51764"/>
                    </a:cubicBezTo>
                    <a:cubicBezTo>
                      <a:pt x="8746" y="51995"/>
                      <a:pt x="8835" y="52049"/>
                      <a:pt x="8853" y="52173"/>
                    </a:cubicBezTo>
                    <a:cubicBezTo>
                      <a:pt x="8870" y="52252"/>
                      <a:pt x="8489" y="52780"/>
                      <a:pt x="8570" y="52780"/>
                    </a:cubicBezTo>
                    <a:cubicBezTo>
                      <a:pt x="8572" y="52780"/>
                      <a:pt x="8574" y="52780"/>
                      <a:pt x="8577" y="52779"/>
                    </a:cubicBezTo>
                    <a:cubicBezTo>
                      <a:pt x="8625" y="52763"/>
                      <a:pt x="8902" y="52504"/>
                      <a:pt x="8939" y="52504"/>
                    </a:cubicBezTo>
                    <a:cubicBezTo>
                      <a:pt x="8942" y="52504"/>
                      <a:pt x="8944" y="52506"/>
                      <a:pt x="8942" y="52512"/>
                    </a:cubicBezTo>
                    <a:cubicBezTo>
                      <a:pt x="8934" y="52545"/>
                      <a:pt x="8099" y="53381"/>
                      <a:pt x="8236" y="53381"/>
                    </a:cubicBezTo>
                    <a:cubicBezTo>
                      <a:pt x="8246" y="53381"/>
                      <a:pt x="8261" y="53377"/>
                      <a:pt x="8283" y="53367"/>
                    </a:cubicBezTo>
                    <a:cubicBezTo>
                      <a:pt x="8299" y="53358"/>
                      <a:pt x="8313" y="53354"/>
                      <a:pt x="8323" y="53354"/>
                    </a:cubicBezTo>
                    <a:cubicBezTo>
                      <a:pt x="8363" y="53354"/>
                      <a:pt x="8371" y="53404"/>
                      <a:pt x="8404" y="53404"/>
                    </a:cubicBezTo>
                    <a:cubicBezTo>
                      <a:pt x="8440" y="53404"/>
                      <a:pt x="8504" y="53348"/>
                      <a:pt x="8666" y="53118"/>
                    </a:cubicBezTo>
                    <a:cubicBezTo>
                      <a:pt x="8731" y="53019"/>
                      <a:pt x="8760" y="52984"/>
                      <a:pt x="8769" y="52984"/>
                    </a:cubicBezTo>
                    <a:cubicBezTo>
                      <a:pt x="8790" y="52984"/>
                      <a:pt x="8688" y="53199"/>
                      <a:pt x="8709" y="53199"/>
                    </a:cubicBezTo>
                    <a:cubicBezTo>
                      <a:pt x="8718" y="53199"/>
                      <a:pt x="8748" y="53161"/>
                      <a:pt x="8817" y="53055"/>
                    </a:cubicBezTo>
                    <a:lnTo>
                      <a:pt x="8817" y="53055"/>
                    </a:lnTo>
                    <a:cubicBezTo>
                      <a:pt x="8461" y="53608"/>
                      <a:pt x="8203" y="54035"/>
                      <a:pt x="8042" y="54489"/>
                    </a:cubicBezTo>
                    <a:cubicBezTo>
                      <a:pt x="8032" y="54517"/>
                      <a:pt x="8030" y="54530"/>
                      <a:pt x="8035" y="54530"/>
                    </a:cubicBezTo>
                    <a:cubicBezTo>
                      <a:pt x="8089" y="54530"/>
                      <a:pt x="8876" y="53223"/>
                      <a:pt x="9013" y="53029"/>
                    </a:cubicBezTo>
                    <a:cubicBezTo>
                      <a:pt x="9051" y="52973"/>
                      <a:pt x="9072" y="52948"/>
                      <a:pt x="9079" y="52948"/>
                    </a:cubicBezTo>
                    <a:cubicBezTo>
                      <a:pt x="9150" y="52948"/>
                      <a:pt x="7844" y="55463"/>
                      <a:pt x="7463" y="56199"/>
                    </a:cubicBezTo>
                    <a:lnTo>
                      <a:pt x="8274" y="54863"/>
                    </a:lnTo>
                    <a:lnTo>
                      <a:pt x="8773" y="53937"/>
                    </a:lnTo>
                    <a:lnTo>
                      <a:pt x="8773" y="53937"/>
                    </a:lnTo>
                    <a:cubicBezTo>
                      <a:pt x="8523" y="54507"/>
                      <a:pt x="8345" y="54908"/>
                      <a:pt x="8229" y="55273"/>
                    </a:cubicBezTo>
                    <a:cubicBezTo>
                      <a:pt x="8532" y="54605"/>
                      <a:pt x="8586" y="54667"/>
                      <a:pt x="8719" y="54445"/>
                    </a:cubicBezTo>
                    <a:cubicBezTo>
                      <a:pt x="8808" y="54321"/>
                      <a:pt x="9293" y="53342"/>
                      <a:pt x="9342" y="53200"/>
                    </a:cubicBezTo>
                    <a:lnTo>
                      <a:pt x="9342" y="53200"/>
                    </a:lnTo>
                    <a:cubicBezTo>
                      <a:pt x="9205" y="53602"/>
                      <a:pt x="8837" y="54437"/>
                      <a:pt x="8892" y="54437"/>
                    </a:cubicBezTo>
                    <a:cubicBezTo>
                      <a:pt x="8909" y="54437"/>
                      <a:pt x="8967" y="54357"/>
                      <a:pt x="9085" y="54160"/>
                    </a:cubicBezTo>
                    <a:cubicBezTo>
                      <a:pt x="9213" y="53927"/>
                      <a:pt x="9285" y="53820"/>
                      <a:pt x="9309" y="53820"/>
                    </a:cubicBezTo>
                    <a:cubicBezTo>
                      <a:pt x="9347" y="53820"/>
                      <a:pt x="9280" y="54059"/>
                      <a:pt x="9147" y="54480"/>
                    </a:cubicBezTo>
                    <a:cubicBezTo>
                      <a:pt x="9289" y="54329"/>
                      <a:pt x="9334" y="54035"/>
                      <a:pt x="9450" y="53768"/>
                    </a:cubicBezTo>
                    <a:cubicBezTo>
                      <a:pt x="9610" y="53385"/>
                      <a:pt x="9699" y="53456"/>
                      <a:pt x="9824" y="53180"/>
                    </a:cubicBezTo>
                    <a:cubicBezTo>
                      <a:pt x="9957" y="52904"/>
                      <a:pt x="9949" y="52663"/>
                      <a:pt x="10038" y="52414"/>
                    </a:cubicBezTo>
                    <a:cubicBezTo>
                      <a:pt x="10118" y="52156"/>
                      <a:pt x="10153" y="52298"/>
                      <a:pt x="10189" y="52040"/>
                    </a:cubicBezTo>
                    <a:lnTo>
                      <a:pt x="10189" y="52040"/>
                    </a:lnTo>
                    <a:cubicBezTo>
                      <a:pt x="10154" y="52314"/>
                      <a:pt x="10134" y="52409"/>
                      <a:pt x="10155" y="52409"/>
                    </a:cubicBezTo>
                    <a:cubicBezTo>
                      <a:pt x="10166" y="52409"/>
                      <a:pt x="10188" y="52383"/>
                      <a:pt x="10225" y="52343"/>
                    </a:cubicBezTo>
                    <a:lnTo>
                      <a:pt x="10438" y="52102"/>
                    </a:lnTo>
                    <a:lnTo>
                      <a:pt x="10438" y="52102"/>
                    </a:lnTo>
                    <a:cubicBezTo>
                      <a:pt x="10438" y="52271"/>
                      <a:pt x="10447" y="52548"/>
                      <a:pt x="10340" y="52672"/>
                    </a:cubicBezTo>
                    <a:cubicBezTo>
                      <a:pt x="10305" y="52815"/>
                      <a:pt x="10243" y="52779"/>
                      <a:pt x="10234" y="53037"/>
                    </a:cubicBezTo>
                    <a:cubicBezTo>
                      <a:pt x="10536" y="52681"/>
                      <a:pt x="10563" y="52165"/>
                      <a:pt x="10679" y="51790"/>
                    </a:cubicBezTo>
                    <a:cubicBezTo>
                      <a:pt x="10703" y="51713"/>
                      <a:pt x="10721" y="51682"/>
                      <a:pt x="10735" y="51682"/>
                    </a:cubicBezTo>
                    <a:cubicBezTo>
                      <a:pt x="10788" y="51682"/>
                      <a:pt x="10775" y="52130"/>
                      <a:pt x="10768" y="52147"/>
                    </a:cubicBezTo>
                    <a:lnTo>
                      <a:pt x="10768" y="52147"/>
                    </a:lnTo>
                    <a:cubicBezTo>
                      <a:pt x="10813" y="52049"/>
                      <a:pt x="10848" y="51951"/>
                      <a:pt x="10875" y="51844"/>
                    </a:cubicBezTo>
                    <a:cubicBezTo>
                      <a:pt x="10894" y="51678"/>
                      <a:pt x="10904" y="51631"/>
                      <a:pt x="10961" y="51631"/>
                    </a:cubicBezTo>
                    <a:cubicBezTo>
                      <a:pt x="10983" y="51631"/>
                      <a:pt x="11013" y="51638"/>
                      <a:pt x="11053" y="51648"/>
                    </a:cubicBezTo>
                    <a:cubicBezTo>
                      <a:pt x="11069" y="51652"/>
                      <a:pt x="11085" y="51654"/>
                      <a:pt x="11101" y="51654"/>
                    </a:cubicBezTo>
                    <a:cubicBezTo>
                      <a:pt x="11316" y="51654"/>
                      <a:pt x="11602" y="51355"/>
                      <a:pt x="11213" y="51247"/>
                    </a:cubicBezTo>
                    <a:cubicBezTo>
                      <a:pt x="11302" y="51203"/>
                      <a:pt x="11258" y="51131"/>
                      <a:pt x="11276" y="51087"/>
                    </a:cubicBezTo>
                    <a:cubicBezTo>
                      <a:pt x="11276" y="51085"/>
                      <a:pt x="11278" y="51084"/>
                      <a:pt x="11280" y="51084"/>
                    </a:cubicBezTo>
                    <a:cubicBezTo>
                      <a:pt x="11311" y="51084"/>
                      <a:pt x="11510" y="51329"/>
                      <a:pt x="11552" y="51363"/>
                    </a:cubicBezTo>
                    <a:cubicBezTo>
                      <a:pt x="11575" y="51379"/>
                      <a:pt x="11594" y="51385"/>
                      <a:pt x="11610" y="51385"/>
                    </a:cubicBezTo>
                    <a:cubicBezTo>
                      <a:pt x="11667" y="51385"/>
                      <a:pt x="11680" y="51301"/>
                      <a:pt x="11694" y="51238"/>
                    </a:cubicBezTo>
                    <a:cubicBezTo>
                      <a:pt x="11792" y="50873"/>
                      <a:pt x="11392" y="50597"/>
                      <a:pt x="11641" y="50312"/>
                    </a:cubicBezTo>
                    <a:lnTo>
                      <a:pt x="11641" y="50312"/>
                    </a:lnTo>
                    <a:cubicBezTo>
                      <a:pt x="11766" y="50419"/>
                      <a:pt x="11890" y="50552"/>
                      <a:pt x="12051" y="50597"/>
                    </a:cubicBezTo>
                    <a:cubicBezTo>
                      <a:pt x="12080" y="50605"/>
                      <a:pt x="12108" y="50608"/>
                      <a:pt x="12132" y="50608"/>
                    </a:cubicBezTo>
                    <a:cubicBezTo>
                      <a:pt x="12332" y="50608"/>
                      <a:pt x="12344" y="50367"/>
                      <a:pt x="12193" y="50232"/>
                    </a:cubicBezTo>
                    <a:lnTo>
                      <a:pt x="12193" y="50232"/>
                    </a:lnTo>
                    <a:cubicBezTo>
                      <a:pt x="12283" y="50310"/>
                      <a:pt x="12397" y="50378"/>
                      <a:pt x="12504" y="50378"/>
                    </a:cubicBezTo>
                    <a:cubicBezTo>
                      <a:pt x="12568" y="50378"/>
                      <a:pt x="12630" y="50354"/>
                      <a:pt x="12683" y="50294"/>
                    </a:cubicBezTo>
                    <a:cubicBezTo>
                      <a:pt x="12612" y="50223"/>
                      <a:pt x="12068" y="49893"/>
                      <a:pt x="12443" y="49893"/>
                    </a:cubicBezTo>
                    <a:cubicBezTo>
                      <a:pt x="12567" y="49893"/>
                      <a:pt x="12700" y="49972"/>
                      <a:pt x="12819" y="49972"/>
                    </a:cubicBezTo>
                    <a:cubicBezTo>
                      <a:pt x="12879" y="49972"/>
                      <a:pt x="12935" y="49953"/>
                      <a:pt x="12986" y="49893"/>
                    </a:cubicBezTo>
                    <a:cubicBezTo>
                      <a:pt x="13084" y="49786"/>
                      <a:pt x="13004" y="49653"/>
                      <a:pt x="13137" y="49555"/>
                    </a:cubicBezTo>
                    <a:cubicBezTo>
                      <a:pt x="13158" y="49574"/>
                      <a:pt x="13183" y="49582"/>
                      <a:pt x="13210" y="49582"/>
                    </a:cubicBezTo>
                    <a:cubicBezTo>
                      <a:pt x="13399" y="49582"/>
                      <a:pt x="13706" y="49167"/>
                      <a:pt x="13761" y="49074"/>
                    </a:cubicBezTo>
                    <a:cubicBezTo>
                      <a:pt x="13868" y="48887"/>
                      <a:pt x="13467" y="48922"/>
                      <a:pt x="13458" y="48824"/>
                    </a:cubicBezTo>
                    <a:cubicBezTo>
                      <a:pt x="13452" y="48745"/>
                      <a:pt x="13504" y="48717"/>
                      <a:pt x="13578" y="48717"/>
                    </a:cubicBezTo>
                    <a:cubicBezTo>
                      <a:pt x="13739" y="48717"/>
                      <a:pt x="14006" y="48845"/>
                      <a:pt x="14055" y="48869"/>
                    </a:cubicBezTo>
                    <a:cubicBezTo>
                      <a:pt x="14069" y="48876"/>
                      <a:pt x="14084" y="48879"/>
                      <a:pt x="14099" y="48879"/>
                    </a:cubicBezTo>
                    <a:cubicBezTo>
                      <a:pt x="14225" y="48879"/>
                      <a:pt x="14373" y="48665"/>
                      <a:pt x="14429" y="48602"/>
                    </a:cubicBezTo>
                    <a:cubicBezTo>
                      <a:pt x="14589" y="48388"/>
                      <a:pt x="14723" y="48165"/>
                      <a:pt x="14830" y="47916"/>
                    </a:cubicBezTo>
                    <a:cubicBezTo>
                      <a:pt x="14856" y="47845"/>
                      <a:pt x="14954" y="47328"/>
                      <a:pt x="15017" y="47328"/>
                    </a:cubicBezTo>
                    <a:cubicBezTo>
                      <a:pt x="15104" y="47328"/>
                      <a:pt x="15191" y="47891"/>
                      <a:pt x="15266" y="47891"/>
                    </a:cubicBezTo>
                    <a:cubicBezTo>
                      <a:pt x="15275" y="47891"/>
                      <a:pt x="15284" y="47882"/>
                      <a:pt x="15293" y="47862"/>
                    </a:cubicBezTo>
                    <a:cubicBezTo>
                      <a:pt x="15355" y="47720"/>
                      <a:pt x="15569" y="46989"/>
                      <a:pt x="15453" y="46883"/>
                    </a:cubicBezTo>
                    <a:lnTo>
                      <a:pt x="15453" y="46883"/>
                    </a:lnTo>
                    <a:cubicBezTo>
                      <a:pt x="15523" y="46945"/>
                      <a:pt x="15591" y="46971"/>
                      <a:pt x="15657" y="46971"/>
                    </a:cubicBezTo>
                    <a:cubicBezTo>
                      <a:pt x="15742" y="46971"/>
                      <a:pt x="15823" y="46926"/>
                      <a:pt x="15899" y="46856"/>
                    </a:cubicBezTo>
                    <a:cubicBezTo>
                      <a:pt x="16014" y="46749"/>
                      <a:pt x="16103" y="46624"/>
                      <a:pt x="16157" y="46482"/>
                    </a:cubicBezTo>
                    <a:cubicBezTo>
                      <a:pt x="16201" y="46357"/>
                      <a:pt x="16130" y="46259"/>
                      <a:pt x="16166" y="46125"/>
                    </a:cubicBezTo>
                    <a:cubicBezTo>
                      <a:pt x="16282" y="45769"/>
                      <a:pt x="16682" y="45823"/>
                      <a:pt x="16958" y="45689"/>
                    </a:cubicBezTo>
                    <a:cubicBezTo>
                      <a:pt x="17039" y="45645"/>
                      <a:pt x="16994" y="45609"/>
                      <a:pt x="16941" y="45555"/>
                    </a:cubicBezTo>
                    <a:cubicBezTo>
                      <a:pt x="17003" y="45475"/>
                      <a:pt x="17074" y="45395"/>
                      <a:pt x="17154" y="45315"/>
                    </a:cubicBezTo>
                    <a:cubicBezTo>
                      <a:pt x="17279" y="45181"/>
                      <a:pt x="17279" y="44959"/>
                      <a:pt x="17422" y="44798"/>
                    </a:cubicBezTo>
                    <a:cubicBezTo>
                      <a:pt x="17529" y="44674"/>
                      <a:pt x="17662" y="44576"/>
                      <a:pt x="17805" y="44504"/>
                    </a:cubicBezTo>
                    <a:cubicBezTo>
                      <a:pt x="17876" y="44451"/>
                      <a:pt x="18018" y="44353"/>
                      <a:pt x="17992" y="44246"/>
                    </a:cubicBezTo>
                    <a:cubicBezTo>
                      <a:pt x="17947" y="44059"/>
                      <a:pt x="18393" y="43712"/>
                      <a:pt x="18517" y="43560"/>
                    </a:cubicBezTo>
                    <a:cubicBezTo>
                      <a:pt x="18571" y="43498"/>
                      <a:pt x="18740" y="42910"/>
                      <a:pt x="18776" y="42910"/>
                    </a:cubicBezTo>
                    <a:cubicBezTo>
                      <a:pt x="18811" y="42910"/>
                      <a:pt x="18891" y="43115"/>
                      <a:pt x="18900" y="43142"/>
                    </a:cubicBezTo>
                    <a:lnTo>
                      <a:pt x="18980" y="42830"/>
                    </a:lnTo>
                    <a:cubicBezTo>
                      <a:pt x="18980" y="42785"/>
                      <a:pt x="18882" y="42447"/>
                      <a:pt x="18918" y="42411"/>
                    </a:cubicBezTo>
                    <a:cubicBezTo>
                      <a:pt x="18920" y="42409"/>
                      <a:pt x="18923" y="42409"/>
                      <a:pt x="18927" y="42409"/>
                    </a:cubicBezTo>
                    <a:cubicBezTo>
                      <a:pt x="18970" y="42409"/>
                      <a:pt x="19089" y="42555"/>
                      <a:pt x="19157" y="42555"/>
                    </a:cubicBezTo>
                    <a:cubicBezTo>
                      <a:pt x="19161" y="42555"/>
                      <a:pt x="19164" y="42555"/>
                      <a:pt x="19167" y="42554"/>
                    </a:cubicBezTo>
                    <a:cubicBezTo>
                      <a:pt x="19283" y="42527"/>
                      <a:pt x="19381" y="42384"/>
                      <a:pt x="19452" y="42304"/>
                    </a:cubicBezTo>
                    <a:cubicBezTo>
                      <a:pt x="19480" y="42168"/>
                      <a:pt x="19528" y="41963"/>
                      <a:pt x="19649" y="41963"/>
                    </a:cubicBezTo>
                    <a:cubicBezTo>
                      <a:pt x="19686" y="41963"/>
                      <a:pt x="19729" y="41982"/>
                      <a:pt x="19781" y="42027"/>
                    </a:cubicBezTo>
                    <a:lnTo>
                      <a:pt x="19781" y="42027"/>
                    </a:lnTo>
                    <a:cubicBezTo>
                      <a:pt x="19721" y="41973"/>
                      <a:pt x="19719" y="41759"/>
                      <a:pt x="19677" y="41744"/>
                    </a:cubicBezTo>
                    <a:lnTo>
                      <a:pt x="19677" y="41744"/>
                    </a:lnTo>
                    <a:cubicBezTo>
                      <a:pt x="19732" y="41759"/>
                      <a:pt x="19778" y="41767"/>
                      <a:pt x="19817" y="41767"/>
                    </a:cubicBezTo>
                    <a:cubicBezTo>
                      <a:pt x="19936" y="41767"/>
                      <a:pt x="20001" y="41698"/>
                      <a:pt x="20121" y="41565"/>
                    </a:cubicBezTo>
                    <a:cubicBezTo>
                      <a:pt x="20192" y="41485"/>
                      <a:pt x="20325" y="41378"/>
                      <a:pt x="20343" y="41253"/>
                    </a:cubicBezTo>
                    <a:cubicBezTo>
                      <a:pt x="20352" y="41173"/>
                      <a:pt x="20263" y="41173"/>
                      <a:pt x="20316" y="41120"/>
                    </a:cubicBezTo>
                    <a:cubicBezTo>
                      <a:pt x="20486" y="40933"/>
                      <a:pt x="20655" y="40968"/>
                      <a:pt x="20824" y="40781"/>
                    </a:cubicBezTo>
                    <a:cubicBezTo>
                      <a:pt x="20893" y="40713"/>
                      <a:pt x="21125" y="40376"/>
                      <a:pt x="21291" y="40376"/>
                    </a:cubicBezTo>
                    <a:cubicBezTo>
                      <a:pt x="21319" y="40376"/>
                      <a:pt x="21345" y="40385"/>
                      <a:pt x="21368" y="40407"/>
                    </a:cubicBezTo>
                    <a:cubicBezTo>
                      <a:pt x="21555" y="40202"/>
                      <a:pt x="21163" y="40193"/>
                      <a:pt x="21225" y="39997"/>
                    </a:cubicBezTo>
                    <a:cubicBezTo>
                      <a:pt x="21239" y="39959"/>
                      <a:pt x="21281" y="39947"/>
                      <a:pt x="21331" y="39947"/>
                    </a:cubicBezTo>
                    <a:cubicBezTo>
                      <a:pt x="21408" y="39947"/>
                      <a:pt x="21504" y="39978"/>
                      <a:pt x="21537" y="39988"/>
                    </a:cubicBezTo>
                    <a:cubicBezTo>
                      <a:pt x="21617" y="39962"/>
                      <a:pt x="21688" y="39935"/>
                      <a:pt x="21759" y="39890"/>
                    </a:cubicBezTo>
                    <a:cubicBezTo>
                      <a:pt x="21904" y="39802"/>
                      <a:pt x="22063" y="39115"/>
                      <a:pt x="22236" y="39115"/>
                    </a:cubicBezTo>
                    <a:cubicBezTo>
                      <a:pt x="22250" y="39115"/>
                      <a:pt x="22264" y="39120"/>
                      <a:pt x="22278" y="39129"/>
                    </a:cubicBezTo>
                    <a:lnTo>
                      <a:pt x="22278" y="39129"/>
                    </a:lnTo>
                    <a:cubicBezTo>
                      <a:pt x="22197" y="39056"/>
                      <a:pt x="21943" y="38754"/>
                      <a:pt x="22009" y="38688"/>
                    </a:cubicBezTo>
                    <a:cubicBezTo>
                      <a:pt x="22019" y="38678"/>
                      <a:pt x="22036" y="38674"/>
                      <a:pt x="22057" y="38674"/>
                    </a:cubicBezTo>
                    <a:cubicBezTo>
                      <a:pt x="22125" y="38674"/>
                      <a:pt x="22231" y="38719"/>
                      <a:pt x="22258" y="38733"/>
                    </a:cubicBezTo>
                    <a:cubicBezTo>
                      <a:pt x="22312" y="38715"/>
                      <a:pt x="22374" y="38697"/>
                      <a:pt x="22419" y="38661"/>
                    </a:cubicBezTo>
                    <a:cubicBezTo>
                      <a:pt x="22543" y="38626"/>
                      <a:pt x="22641" y="38528"/>
                      <a:pt x="22695" y="38403"/>
                    </a:cubicBezTo>
                    <a:cubicBezTo>
                      <a:pt x="22711" y="38361"/>
                      <a:pt x="22744" y="38304"/>
                      <a:pt x="22806" y="38304"/>
                    </a:cubicBezTo>
                    <a:cubicBezTo>
                      <a:pt x="22810" y="38304"/>
                      <a:pt x="22815" y="38304"/>
                      <a:pt x="22819" y="38305"/>
                    </a:cubicBezTo>
                    <a:cubicBezTo>
                      <a:pt x="22953" y="38341"/>
                      <a:pt x="23015" y="38643"/>
                      <a:pt x="23087" y="38643"/>
                    </a:cubicBezTo>
                    <a:cubicBezTo>
                      <a:pt x="23158" y="38643"/>
                      <a:pt x="23176" y="38243"/>
                      <a:pt x="23229" y="38171"/>
                    </a:cubicBezTo>
                    <a:cubicBezTo>
                      <a:pt x="23389" y="37967"/>
                      <a:pt x="23692" y="37860"/>
                      <a:pt x="23906" y="37708"/>
                    </a:cubicBezTo>
                    <a:cubicBezTo>
                      <a:pt x="24147" y="37557"/>
                      <a:pt x="23381" y="37201"/>
                      <a:pt x="23879" y="37129"/>
                    </a:cubicBezTo>
                    <a:cubicBezTo>
                      <a:pt x="24138" y="37085"/>
                      <a:pt x="24325" y="37156"/>
                      <a:pt x="24467" y="36880"/>
                    </a:cubicBezTo>
                    <a:cubicBezTo>
                      <a:pt x="24512" y="36805"/>
                      <a:pt x="24382" y="36431"/>
                      <a:pt x="24516" y="36431"/>
                    </a:cubicBezTo>
                    <a:cubicBezTo>
                      <a:pt x="24542" y="36431"/>
                      <a:pt x="24578" y="36446"/>
                      <a:pt x="24628" y="36479"/>
                    </a:cubicBezTo>
                    <a:cubicBezTo>
                      <a:pt x="24698" y="36527"/>
                      <a:pt x="24753" y="36547"/>
                      <a:pt x="24795" y="36547"/>
                    </a:cubicBezTo>
                    <a:cubicBezTo>
                      <a:pt x="24968" y="36547"/>
                      <a:pt x="24938" y="36216"/>
                      <a:pt x="24930" y="36051"/>
                    </a:cubicBezTo>
                    <a:cubicBezTo>
                      <a:pt x="24921" y="35677"/>
                      <a:pt x="25269" y="35856"/>
                      <a:pt x="25483" y="35695"/>
                    </a:cubicBezTo>
                    <a:cubicBezTo>
                      <a:pt x="25688" y="35526"/>
                      <a:pt x="25207" y="35357"/>
                      <a:pt x="25153" y="35223"/>
                    </a:cubicBezTo>
                    <a:cubicBezTo>
                      <a:pt x="25132" y="35178"/>
                      <a:pt x="25191" y="35168"/>
                      <a:pt x="25275" y="35168"/>
                    </a:cubicBezTo>
                    <a:cubicBezTo>
                      <a:pt x="25335" y="35168"/>
                      <a:pt x="25408" y="35173"/>
                      <a:pt x="25474" y="35173"/>
                    </a:cubicBezTo>
                    <a:cubicBezTo>
                      <a:pt x="25588" y="35173"/>
                      <a:pt x="25682" y="35159"/>
                      <a:pt x="25652" y="35081"/>
                    </a:cubicBezTo>
                    <a:cubicBezTo>
                      <a:pt x="25634" y="35027"/>
                      <a:pt x="25483" y="35054"/>
                      <a:pt x="25474" y="34947"/>
                    </a:cubicBezTo>
                    <a:cubicBezTo>
                      <a:pt x="25500" y="34867"/>
                      <a:pt x="25563" y="34796"/>
                      <a:pt x="25643" y="34760"/>
                    </a:cubicBezTo>
                    <a:cubicBezTo>
                      <a:pt x="25816" y="34760"/>
                      <a:pt x="25855" y="34960"/>
                      <a:pt x="25990" y="34960"/>
                    </a:cubicBezTo>
                    <a:cubicBezTo>
                      <a:pt x="26028" y="34960"/>
                      <a:pt x="26074" y="34944"/>
                      <a:pt x="26133" y="34902"/>
                    </a:cubicBezTo>
                    <a:cubicBezTo>
                      <a:pt x="26498" y="34644"/>
                      <a:pt x="26792" y="34279"/>
                      <a:pt x="26970" y="33860"/>
                    </a:cubicBezTo>
                    <a:cubicBezTo>
                      <a:pt x="27032" y="33736"/>
                      <a:pt x="27006" y="33682"/>
                      <a:pt x="27095" y="33575"/>
                    </a:cubicBezTo>
                    <a:cubicBezTo>
                      <a:pt x="27086" y="33491"/>
                      <a:pt x="27102" y="33459"/>
                      <a:pt x="27131" y="33459"/>
                    </a:cubicBezTo>
                    <a:cubicBezTo>
                      <a:pt x="27218" y="33459"/>
                      <a:pt x="27428" y="33754"/>
                      <a:pt x="27450" y="33754"/>
                    </a:cubicBezTo>
                    <a:cubicBezTo>
                      <a:pt x="27450" y="33754"/>
                      <a:pt x="27451" y="33754"/>
                      <a:pt x="27451" y="33753"/>
                    </a:cubicBezTo>
                    <a:cubicBezTo>
                      <a:pt x="27620" y="33566"/>
                      <a:pt x="27095" y="33264"/>
                      <a:pt x="27585" y="33255"/>
                    </a:cubicBezTo>
                    <a:cubicBezTo>
                      <a:pt x="27638" y="33210"/>
                      <a:pt x="27674" y="33148"/>
                      <a:pt x="27701" y="33085"/>
                    </a:cubicBezTo>
                    <a:cubicBezTo>
                      <a:pt x="27774" y="32971"/>
                      <a:pt x="28131" y="32081"/>
                      <a:pt x="28361" y="32081"/>
                    </a:cubicBezTo>
                    <a:cubicBezTo>
                      <a:pt x="28383" y="32081"/>
                      <a:pt x="28403" y="32089"/>
                      <a:pt x="28422" y="32106"/>
                    </a:cubicBezTo>
                    <a:lnTo>
                      <a:pt x="28360" y="31482"/>
                    </a:lnTo>
                    <a:lnTo>
                      <a:pt x="28360" y="31482"/>
                    </a:lnTo>
                    <a:cubicBezTo>
                      <a:pt x="28424" y="31537"/>
                      <a:pt x="28486" y="31558"/>
                      <a:pt x="28546" y="31558"/>
                    </a:cubicBezTo>
                    <a:cubicBezTo>
                      <a:pt x="28662" y="31558"/>
                      <a:pt x="28767" y="31478"/>
                      <a:pt x="28850" y="31402"/>
                    </a:cubicBezTo>
                    <a:cubicBezTo>
                      <a:pt x="28892" y="31360"/>
                      <a:pt x="28936" y="31345"/>
                      <a:pt x="28982" y="31345"/>
                    </a:cubicBezTo>
                    <a:cubicBezTo>
                      <a:pt x="29073" y="31345"/>
                      <a:pt x="29174" y="31402"/>
                      <a:pt x="29286" y="31420"/>
                    </a:cubicBezTo>
                    <a:cubicBezTo>
                      <a:pt x="29289" y="31420"/>
                      <a:pt x="29292" y="31421"/>
                      <a:pt x="29295" y="31421"/>
                    </a:cubicBezTo>
                    <a:cubicBezTo>
                      <a:pt x="29405" y="31421"/>
                      <a:pt x="29102" y="30882"/>
                      <a:pt x="29233" y="30743"/>
                    </a:cubicBezTo>
                    <a:lnTo>
                      <a:pt x="29233" y="30743"/>
                    </a:lnTo>
                    <a:cubicBezTo>
                      <a:pt x="29292" y="30794"/>
                      <a:pt x="29538" y="31128"/>
                      <a:pt x="29622" y="31128"/>
                    </a:cubicBezTo>
                    <a:cubicBezTo>
                      <a:pt x="29626" y="31128"/>
                      <a:pt x="29630" y="31127"/>
                      <a:pt x="29633" y="31126"/>
                    </a:cubicBezTo>
                    <a:cubicBezTo>
                      <a:pt x="29785" y="31046"/>
                      <a:pt x="29829" y="30725"/>
                      <a:pt x="29714" y="30600"/>
                    </a:cubicBezTo>
                    <a:cubicBezTo>
                      <a:pt x="29624" y="30520"/>
                      <a:pt x="29437" y="30529"/>
                      <a:pt x="29544" y="30395"/>
                    </a:cubicBezTo>
                    <a:cubicBezTo>
                      <a:pt x="29594" y="30334"/>
                      <a:pt x="29626" y="30315"/>
                      <a:pt x="29679" y="30315"/>
                    </a:cubicBezTo>
                    <a:cubicBezTo>
                      <a:pt x="29703" y="30315"/>
                      <a:pt x="29731" y="30319"/>
                      <a:pt x="29767" y="30324"/>
                    </a:cubicBezTo>
                    <a:cubicBezTo>
                      <a:pt x="29954" y="30360"/>
                      <a:pt x="30052" y="30627"/>
                      <a:pt x="30221" y="30663"/>
                    </a:cubicBezTo>
                    <a:cubicBezTo>
                      <a:pt x="30257" y="30663"/>
                      <a:pt x="30141" y="30413"/>
                      <a:pt x="30141" y="30413"/>
                    </a:cubicBezTo>
                    <a:cubicBezTo>
                      <a:pt x="30132" y="30297"/>
                      <a:pt x="30168" y="30173"/>
                      <a:pt x="30239" y="30075"/>
                    </a:cubicBezTo>
                    <a:cubicBezTo>
                      <a:pt x="30310" y="29995"/>
                      <a:pt x="30390" y="30048"/>
                      <a:pt x="30399" y="29959"/>
                    </a:cubicBezTo>
                    <a:cubicBezTo>
                      <a:pt x="30399" y="29843"/>
                      <a:pt x="30382" y="29727"/>
                      <a:pt x="30337" y="29612"/>
                    </a:cubicBezTo>
                    <a:cubicBezTo>
                      <a:pt x="30327" y="29567"/>
                      <a:pt x="30348" y="29554"/>
                      <a:pt x="30384" y="29554"/>
                    </a:cubicBezTo>
                    <a:cubicBezTo>
                      <a:pt x="30433" y="29554"/>
                      <a:pt x="30510" y="29579"/>
                      <a:pt x="30573" y="29579"/>
                    </a:cubicBezTo>
                    <a:cubicBezTo>
                      <a:pt x="30628" y="29579"/>
                      <a:pt x="30672" y="29559"/>
                      <a:pt x="30676" y="29487"/>
                    </a:cubicBezTo>
                    <a:cubicBezTo>
                      <a:pt x="30676" y="29389"/>
                      <a:pt x="30595" y="29300"/>
                      <a:pt x="30631" y="29211"/>
                    </a:cubicBezTo>
                    <a:cubicBezTo>
                      <a:pt x="30676" y="29131"/>
                      <a:pt x="30738" y="29059"/>
                      <a:pt x="30809" y="28988"/>
                    </a:cubicBezTo>
                    <a:lnTo>
                      <a:pt x="30809" y="28988"/>
                    </a:lnTo>
                    <a:cubicBezTo>
                      <a:pt x="30685" y="29126"/>
                      <a:pt x="30657" y="29431"/>
                      <a:pt x="30784" y="29431"/>
                    </a:cubicBezTo>
                    <a:cubicBezTo>
                      <a:pt x="30821" y="29431"/>
                      <a:pt x="30870" y="29406"/>
                      <a:pt x="30934" y="29344"/>
                    </a:cubicBezTo>
                    <a:cubicBezTo>
                      <a:pt x="31059" y="29220"/>
                      <a:pt x="31237" y="28935"/>
                      <a:pt x="31067" y="28783"/>
                    </a:cubicBezTo>
                    <a:lnTo>
                      <a:pt x="31067" y="28783"/>
                    </a:lnTo>
                    <a:cubicBezTo>
                      <a:pt x="31109" y="28820"/>
                      <a:pt x="31155" y="28836"/>
                      <a:pt x="31204" y="28836"/>
                    </a:cubicBezTo>
                    <a:cubicBezTo>
                      <a:pt x="31539" y="28836"/>
                      <a:pt x="32027" y="28089"/>
                      <a:pt x="32190" y="27910"/>
                    </a:cubicBezTo>
                    <a:cubicBezTo>
                      <a:pt x="32386" y="27697"/>
                      <a:pt x="32145" y="27661"/>
                      <a:pt x="31949" y="27492"/>
                    </a:cubicBezTo>
                    <a:cubicBezTo>
                      <a:pt x="31877" y="27305"/>
                      <a:pt x="31862" y="27232"/>
                      <a:pt x="31947" y="27232"/>
                    </a:cubicBezTo>
                    <a:cubicBezTo>
                      <a:pt x="31989" y="27232"/>
                      <a:pt x="32053" y="27249"/>
                      <a:pt x="32145" y="27278"/>
                    </a:cubicBezTo>
                    <a:cubicBezTo>
                      <a:pt x="32238" y="27361"/>
                      <a:pt x="32345" y="27395"/>
                      <a:pt x="32456" y="27395"/>
                    </a:cubicBezTo>
                    <a:cubicBezTo>
                      <a:pt x="32760" y="27395"/>
                      <a:pt x="33093" y="27142"/>
                      <a:pt x="33250" y="26966"/>
                    </a:cubicBezTo>
                    <a:cubicBezTo>
                      <a:pt x="33357" y="26833"/>
                      <a:pt x="33499" y="26690"/>
                      <a:pt x="33472" y="26485"/>
                    </a:cubicBezTo>
                    <a:cubicBezTo>
                      <a:pt x="33419" y="26201"/>
                      <a:pt x="33428" y="26076"/>
                      <a:pt x="33622" y="25863"/>
                    </a:cubicBezTo>
                    <a:lnTo>
                      <a:pt x="33622" y="25863"/>
                    </a:lnTo>
                    <a:cubicBezTo>
                      <a:pt x="33479" y="26021"/>
                      <a:pt x="33513" y="26218"/>
                      <a:pt x="33634" y="26218"/>
                    </a:cubicBezTo>
                    <a:cubicBezTo>
                      <a:pt x="33683" y="26218"/>
                      <a:pt x="33747" y="26185"/>
                      <a:pt x="33820" y="26102"/>
                    </a:cubicBezTo>
                    <a:lnTo>
                      <a:pt x="34390" y="25461"/>
                    </a:lnTo>
                    <a:cubicBezTo>
                      <a:pt x="34590" y="25211"/>
                      <a:pt x="34681" y="25085"/>
                      <a:pt x="34567" y="24785"/>
                    </a:cubicBezTo>
                    <a:lnTo>
                      <a:pt x="34567" y="24785"/>
                    </a:lnTo>
                    <a:cubicBezTo>
                      <a:pt x="34619" y="24910"/>
                      <a:pt x="34671" y="25018"/>
                      <a:pt x="34808" y="25087"/>
                    </a:cubicBezTo>
                    <a:cubicBezTo>
                      <a:pt x="34821" y="25091"/>
                      <a:pt x="34835" y="25093"/>
                      <a:pt x="34850" y="25093"/>
                    </a:cubicBezTo>
                    <a:cubicBezTo>
                      <a:pt x="34951" y="25093"/>
                      <a:pt x="35091" y="24994"/>
                      <a:pt x="35013" y="24909"/>
                    </a:cubicBezTo>
                    <a:cubicBezTo>
                      <a:pt x="34898" y="24784"/>
                      <a:pt x="35102" y="24695"/>
                      <a:pt x="35191" y="24579"/>
                    </a:cubicBezTo>
                    <a:cubicBezTo>
                      <a:pt x="35236" y="24517"/>
                      <a:pt x="35102" y="24401"/>
                      <a:pt x="35111" y="24312"/>
                    </a:cubicBezTo>
                    <a:cubicBezTo>
                      <a:pt x="35111" y="24169"/>
                      <a:pt x="35334" y="24232"/>
                      <a:pt x="35423" y="24187"/>
                    </a:cubicBezTo>
                    <a:cubicBezTo>
                      <a:pt x="35512" y="24134"/>
                      <a:pt x="35601" y="24054"/>
                      <a:pt x="35664" y="23964"/>
                    </a:cubicBezTo>
                    <a:cubicBezTo>
                      <a:pt x="35744" y="23849"/>
                      <a:pt x="35815" y="23706"/>
                      <a:pt x="35735" y="23617"/>
                    </a:cubicBezTo>
                    <a:cubicBezTo>
                      <a:pt x="35646" y="23537"/>
                      <a:pt x="35779" y="23466"/>
                      <a:pt x="35868" y="23359"/>
                    </a:cubicBezTo>
                    <a:cubicBezTo>
                      <a:pt x="35980" y="23385"/>
                      <a:pt x="36038" y="23417"/>
                      <a:pt x="36079" y="23417"/>
                    </a:cubicBezTo>
                    <a:cubicBezTo>
                      <a:pt x="36123" y="23417"/>
                      <a:pt x="36147" y="23380"/>
                      <a:pt x="36198" y="23261"/>
                    </a:cubicBezTo>
                    <a:cubicBezTo>
                      <a:pt x="36242" y="23154"/>
                      <a:pt x="36269" y="23038"/>
                      <a:pt x="36269" y="22922"/>
                    </a:cubicBezTo>
                    <a:cubicBezTo>
                      <a:pt x="36286" y="22922"/>
                      <a:pt x="36231" y="22770"/>
                      <a:pt x="36355" y="22770"/>
                    </a:cubicBezTo>
                    <a:cubicBezTo>
                      <a:pt x="36361" y="22770"/>
                      <a:pt x="36369" y="22770"/>
                      <a:pt x="36376" y="22771"/>
                    </a:cubicBezTo>
                    <a:cubicBezTo>
                      <a:pt x="36416" y="22771"/>
                      <a:pt x="36421" y="22801"/>
                      <a:pt x="36493" y="22801"/>
                    </a:cubicBezTo>
                    <a:cubicBezTo>
                      <a:pt x="36516" y="22801"/>
                      <a:pt x="36548" y="22798"/>
                      <a:pt x="36590" y="22789"/>
                    </a:cubicBezTo>
                    <a:cubicBezTo>
                      <a:pt x="36759" y="22593"/>
                      <a:pt x="36643" y="22637"/>
                      <a:pt x="36545" y="22575"/>
                    </a:cubicBezTo>
                    <a:cubicBezTo>
                      <a:pt x="36483" y="22521"/>
                      <a:pt x="36367" y="22450"/>
                      <a:pt x="36723" y="22299"/>
                    </a:cubicBezTo>
                    <a:cubicBezTo>
                      <a:pt x="37187" y="22094"/>
                      <a:pt x="37151" y="22210"/>
                      <a:pt x="37561" y="21880"/>
                    </a:cubicBezTo>
                    <a:cubicBezTo>
                      <a:pt x="37837" y="21675"/>
                      <a:pt x="38095" y="21462"/>
                      <a:pt x="38345" y="21221"/>
                    </a:cubicBezTo>
                    <a:cubicBezTo>
                      <a:pt x="38381" y="21181"/>
                      <a:pt x="38385" y="21165"/>
                      <a:pt x="38367" y="21165"/>
                    </a:cubicBezTo>
                    <a:cubicBezTo>
                      <a:pt x="38306" y="21165"/>
                      <a:pt x="37992" y="21353"/>
                      <a:pt x="37855" y="21408"/>
                    </a:cubicBezTo>
                    <a:cubicBezTo>
                      <a:pt x="37759" y="21446"/>
                      <a:pt x="37688" y="21466"/>
                      <a:pt x="37653" y="21466"/>
                    </a:cubicBezTo>
                    <a:cubicBezTo>
                      <a:pt x="37598" y="21466"/>
                      <a:pt x="37634" y="21413"/>
                      <a:pt x="37810" y="21292"/>
                    </a:cubicBezTo>
                    <a:lnTo>
                      <a:pt x="37890" y="21239"/>
                    </a:lnTo>
                    <a:cubicBezTo>
                      <a:pt x="37925" y="21200"/>
                      <a:pt x="37913" y="21158"/>
                      <a:pt x="37844" y="21158"/>
                    </a:cubicBezTo>
                    <a:cubicBezTo>
                      <a:pt x="37790" y="21158"/>
                      <a:pt x="37701" y="21183"/>
                      <a:pt x="37572" y="21254"/>
                    </a:cubicBezTo>
                    <a:lnTo>
                      <a:pt x="37572" y="21254"/>
                    </a:lnTo>
                    <a:cubicBezTo>
                      <a:pt x="37867" y="21087"/>
                      <a:pt x="37880" y="21031"/>
                      <a:pt x="37763" y="21031"/>
                    </a:cubicBezTo>
                    <a:cubicBezTo>
                      <a:pt x="37537" y="21031"/>
                      <a:pt x="36825" y="21239"/>
                      <a:pt x="36715" y="21257"/>
                    </a:cubicBezTo>
                    <a:cubicBezTo>
                      <a:pt x="36680" y="21262"/>
                      <a:pt x="36655" y="21265"/>
                      <a:pt x="36637" y="21265"/>
                    </a:cubicBezTo>
                    <a:cubicBezTo>
                      <a:pt x="36543" y="21265"/>
                      <a:pt x="36634" y="21197"/>
                      <a:pt x="36536" y="21168"/>
                    </a:cubicBezTo>
                    <a:cubicBezTo>
                      <a:pt x="36443" y="21154"/>
                      <a:pt x="36347" y="21148"/>
                      <a:pt x="36250" y="21148"/>
                    </a:cubicBezTo>
                    <a:cubicBezTo>
                      <a:pt x="36153" y="21148"/>
                      <a:pt x="36055" y="21154"/>
                      <a:pt x="35957" y="21168"/>
                    </a:cubicBezTo>
                    <a:cubicBezTo>
                      <a:pt x="35858" y="21178"/>
                      <a:pt x="35442" y="21238"/>
                      <a:pt x="35123" y="21238"/>
                    </a:cubicBezTo>
                    <a:cubicBezTo>
                      <a:pt x="34901" y="21238"/>
                      <a:pt x="34726" y="21209"/>
                      <a:pt x="34737" y="21114"/>
                    </a:cubicBezTo>
                    <a:lnTo>
                      <a:pt x="34737" y="21114"/>
                    </a:lnTo>
                    <a:cubicBezTo>
                      <a:pt x="34425" y="21141"/>
                      <a:pt x="34336" y="21185"/>
                      <a:pt x="34327" y="21408"/>
                    </a:cubicBezTo>
                    <a:cubicBezTo>
                      <a:pt x="34310" y="21524"/>
                      <a:pt x="34176" y="21738"/>
                      <a:pt x="34078" y="21747"/>
                    </a:cubicBezTo>
                    <a:cubicBezTo>
                      <a:pt x="34042" y="21613"/>
                      <a:pt x="33998" y="21488"/>
                      <a:pt x="33927" y="21372"/>
                    </a:cubicBezTo>
                    <a:cubicBezTo>
                      <a:pt x="33855" y="21319"/>
                      <a:pt x="33773" y="21292"/>
                      <a:pt x="33692" y="21292"/>
                    </a:cubicBezTo>
                    <a:cubicBezTo>
                      <a:pt x="33610" y="21292"/>
                      <a:pt x="33530" y="21319"/>
                      <a:pt x="33463" y="21372"/>
                    </a:cubicBezTo>
                    <a:cubicBezTo>
                      <a:pt x="33339" y="21453"/>
                      <a:pt x="33205" y="21515"/>
                      <a:pt x="33063" y="21551"/>
                    </a:cubicBezTo>
                    <a:cubicBezTo>
                      <a:pt x="33036" y="21551"/>
                      <a:pt x="32938" y="21390"/>
                      <a:pt x="32893" y="21364"/>
                    </a:cubicBezTo>
                    <a:cubicBezTo>
                      <a:pt x="32874" y="21354"/>
                      <a:pt x="32856" y="21350"/>
                      <a:pt x="32839" y="21350"/>
                    </a:cubicBezTo>
                    <a:cubicBezTo>
                      <a:pt x="32660" y="21350"/>
                      <a:pt x="32690" y="21891"/>
                      <a:pt x="32510" y="21907"/>
                    </a:cubicBezTo>
                    <a:cubicBezTo>
                      <a:pt x="32505" y="21907"/>
                      <a:pt x="32500" y="21907"/>
                      <a:pt x="32494" y="21907"/>
                    </a:cubicBezTo>
                    <a:cubicBezTo>
                      <a:pt x="32226" y="21907"/>
                      <a:pt x="32471" y="21461"/>
                      <a:pt x="32288" y="21408"/>
                    </a:cubicBezTo>
                    <a:cubicBezTo>
                      <a:pt x="32260" y="21402"/>
                      <a:pt x="32233" y="21399"/>
                      <a:pt x="32206" y="21399"/>
                    </a:cubicBezTo>
                    <a:cubicBezTo>
                      <a:pt x="31900" y="21399"/>
                      <a:pt x="31625" y="21783"/>
                      <a:pt x="31379" y="21898"/>
                    </a:cubicBezTo>
                    <a:cubicBezTo>
                      <a:pt x="31346" y="21915"/>
                      <a:pt x="31095" y="21992"/>
                      <a:pt x="30967" y="21992"/>
                    </a:cubicBezTo>
                    <a:cubicBezTo>
                      <a:pt x="30888" y="21992"/>
                      <a:pt x="30857" y="21963"/>
                      <a:pt x="30952" y="21871"/>
                    </a:cubicBezTo>
                    <a:cubicBezTo>
                      <a:pt x="31237" y="21845"/>
                      <a:pt x="31299" y="21658"/>
                      <a:pt x="30996" y="21586"/>
                    </a:cubicBezTo>
                    <a:cubicBezTo>
                      <a:pt x="30982" y="21584"/>
                      <a:pt x="30964" y="21583"/>
                      <a:pt x="30944" y="21583"/>
                    </a:cubicBezTo>
                    <a:cubicBezTo>
                      <a:pt x="30808" y="21583"/>
                      <a:pt x="30558" y="21639"/>
                      <a:pt x="30604" y="21809"/>
                    </a:cubicBezTo>
                    <a:cubicBezTo>
                      <a:pt x="30613" y="21862"/>
                      <a:pt x="30809" y="22041"/>
                      <a:pt x="30729" y="22112"/>
                    </a:cubicBezTo>
                    <a:cubicBezTo>
                      <a:pt x="30729" y="22112"/>
                      <a:pt x="30729" y="22112"/>
                      <a:pt x="30728" y="22112"/>
                    </a:cubicBezTo>
                    <a:cubicBezTo>
                      <a:pt x="30707" y="22112"/>
                      <a:pt x="30303" y="21695"/>
                      <a:pt x="30150" y="21695"/>
                    </a:cubicBezTo>
                    <a:cubicBezTo>
                      <a:pt x="30123" y="21695"/>
                      <a:pt x="30104" y="21708"/>
                      <a:pt x="30097" y="21738"/>
                    </a:cubicBezTo>
                    <a:cubicBezTo>
                      <a:pt x="30070" y="21871"/>
                      <a:pt x="30132" y="22005"/>
                      <a:pt x="30088" y="22138"/>
                    </a:cubicBezTo>
                    <a:cubicBezTo>
                      <a:pt x="30043" y="22263"/>
                      <a:pt x="29927" y="22317"/>
                      <a:pt x="29856" y="22415"/>
                    </a:cubicBezTo>
                    <a:cubicBezTo>
                      <a:pt x="29831" y="22120"/>
                      <a:pt x="29845" y="21977"/>
                      <a:pt x="29577" y="21977"/>
                    </a:cubicBezTo>
                    <a:cubicBezTo>
                      <a:pt x="29561" y="21977"/>
                      <a:pt x="29544" y="21977"/>
                      <a:pt x="29526" y="21978"/>
                    </a:cubicBezTo>
                    <a:cubicBezTo>
                      <a:pt x="29437" y="21978"/>
                      <a:pt x="28974" y="22165"/>
                      <a:pt x="29135" y="22317"/>
                    </a:cubicBezTo>
                    <a:lnTo>
                      <a:pt x="28850" y="22334"/>
                    </a:lnTo>
                    <a:cubicBezTo>
                      <a:pt x="28832" y="22228"/>
                      <a:pt x="28894" y="22076"/>
                      <a:pt x="28814" y="21987"/>
                    </a:cubicBezTo>
                    <a:cubicBezTo>
                      <a:pt x="28751" y="21918"/>
                      <a:pt x="28662" y="21883"/>
                      <a:pt x="28571" y="21883"/>
                    </a:cubicBezTo>
                    <a:cubicBezTo>
                      <a:pt x="28521" y="21883"/>
                      <a:pt x="28470" y="21894"/>
                      <a:pt x="28422" y="21916"/>
                    </a:cubicBezTo>
                    <a:cubicBezTo>
                      <a:pt x="28221" y="21998"/>
                      <a:pt x="28144" y="22289"/>
                      <a:pt x="28025" y="22289"/>
                    </a:cubicBezTo>
                    <a:cubicBezTo>
                      <a:pt x="27975" y="22289"/>
                      <a:pt x="27919" y="22239"/>
                      <a:pt x="27843" y="22103"/>
                    </a:cubicBezTo>
                    <a:cubicBezTo>
                      <a:pt x="27830" y="21954"/>
                      <a:pt x="27807" y="21900"/>
                      <a:pt x="27775" y="21900"/>
                    </a:cubicBezTo>
                    <a:cubicBezTo>
                      <a:pt x="27694" y="21900"/>
                      <a:pt x="27560" y="22242"/>
                      <a:pt x="27407" y="22254"/>
                    </a:cubicBezTo>
                    <a:cubicBezTo>
                      <a:pt x="27404" y="22254"/>
                      <a:pt x="27402" y="22254"/>
                      <a:pt x="27400" y="22254"/>
                    </a:cubicBezTo>
                    <a:cubicBezTo>
                      <a:pt x="27279" y="22254"/>
                      <a:pt x="27098" y="22064"/>
                      <a:pt x="26987" y="22064"/>
                    </a:cubicBezTo>
                    <a:cubicBezTo>
                      <a:pt x="26967" y="22064"/>
                      <a:pt x="26949" y="22070"/>
                      <a:pt x="26935" y="22085"/>
                    </a:cubicBezTo>
                    <a:cubicBezTo>
                      <a:pt x="26863" y="22192"/>
                      <a:pt x="26801" y="22308"/>
                      <a:pt x="26739" y="22415"/>
                    </a:cubicBezTo>
                    <a:cubicBezTo>
                      <a:pt x="26632" y="22254"/>
                      <a:pt x="26756" y="22165"/>
                      <a:pt x="26516" y="22085"/>
                    </a:cubicBezTo>
                    <a:cubicBezTo>
                      <a:pt x="26466" y="22064"/>
                      <a:pt x="26393" y="22044"/>
                      <a:pt x="26326" y="22044"/>
                    </a:cubicBezTo>
                    <a:cubicBezTo>
                      <a:pt x="26248" y="22044"/>
                      <a:pt x="26179" y="22071"/>
                      <a:pt x="26160" y="22156"/>
                    </a:cubicBezTo>
                    <a:cubicBezTo>
                      <a:pt x="26115" y="22299"/>
                      <a:pt x="25910" y="22254"/>
                      <a:pt x="25768" y="22272"/>
                    </a:cubicBezTo>
                    <a:cubicBezTo>
                      <a:pt x="25679" y="22272"/>
                      <a:pt x="25670" y="22584"/>
                      <a:pt x="25465" y="22602"/>
                    </a:cubicBezTo>
                    <a:lnTo>
                      <a:pt x="25447" y="22299"/>
                    </a:lnTo>
                    <a:cubicBezTo>
                      <a:pt x="25340" y="22308"/>
                      <a:pt x="25162" y="22308"/>
                      <a:pt x="25171" y="22468"/>
                    </a:cubicBezTo>
                    <a:cubicBezTo>
                      <a:pt x="25114" y="22544"/>
                      <a:pt x="25077" y="22582"/>
                      <a:pt x="25035" y="22582"/>
                    </a:cubicBezTo>
                    <a:cubicBezTo>
                      <a:pt x="24998" y="22582"/>
                      <a:pt x="24957" y="22553"/>
                      <a:pt x="24895" y="22495"/>
                    </a:cubicBezTo>
                    <a:cubicBezTo>
                      <a:pt x="24770" y="22504"/>
                      <a:pt x="24752" y="22521"/>
                      <a:pt x="24761" y="22655"/>
                    </a:cubicBezTo>
                    <a:cubicBezTo>
                      <a:pt x="24779" y="22815"/>
                      <a:pt x="24601" y="22824"/>
                      <a:pt x="24494" y="22833"/>
                    </a:cubicBezTo>
                    <a:lnTo>
                      <a:pt x="24449" y="22308"/>
                    </a:lnTo>
                    <a:lnTo>
                      <a:pt x="24449" y="22308"/>
                    </a:lnTo>
                    <a:cubicBezTo>
                      <a:pt x="24466" y="22513"/>
                      <a:pt x="24022" y="22584"/>
                      <a:pt x="23879" y="22593"/>
                    </a:cubicBezTo>
                    <a:cubicBezTo>
                      <a:pt x="23874" y="22593"/>
                      <a:pt x="23868" y="22593"/>
                      <a:pt x="23863" y="22593"/>
                    </a:cubicBezTo>
                    <a:cubicBezTo>
                      <a:pt x="23683" y="22593"/>
                      <a:pt x="23679" y="22449"/>
                      <a:pt x="23532" y="22415"/>
                    </a:cubicBezTo>
                    <a:cubicBezTo>
                      <a:pt x="23308" y="22367"/>
                      <a:pt x="23082" y="22350"/>
                      <a:pt x="22855" y="22350"/>
                    </a:cubicBezTo>
                    <a:cubicBezTo>
                      <a:pt x="22449" y="22350"/>
                      <a:pt x="22040" y="22404"/>
                      <a:pt x="21635" y="22432"/>
                    </a:cubicBezTo>
                    <a:cubicBezTo>
                      <a:pt x="21635" y="22432"/>
                      <a:pt x="21593" y="22290"/>
                      <a:pt x="21484" y="22290"/>
                    </a:cubicBezTo>
                    <a:cubicBezTo>
                      <a:pt x="21481" y="22290"/>
                      <a:pt x="21478" y="22290"/>
                      <a:pt x="21474" y="22290"/>
                    </a:cubicBezTo>
                    <a:cubicBezTo>
                      <a:pt x="21368" y="22308"/>
                      <a:pt x="21270" y="22317"/>
                      <a:pt x="21163" y="22343"/>
                    </a:cubicBezTo>
                    <a:cubicBezTo>
                      <a:pt x="20922" y="22379"/>
                      <a:pt x="20682" y="22432"/>
                      <a:pt x="20450" y="22504"/>
                    </a:cubicBezTo>
                    <a:lnTo>
                      <a:pt x="19640" y="22700"/>
                    </a:lnTo>
                    <a:cubicBezTo>
                      <a:pt x="19631" y="22646"/>
                      <a:pt x="19631" y="22602"/>
                      <a:pt x="19622" y="22557"/>
                    </a:cubicBezTo>
                    <a:cubicBezTo>
                      <a:pt x="19595" y="22468"/>
                      <a:pt x="19604" y="22343"/>
                      <a:pt x="19470" y="22334"/>
                    </a:cubicBezTo>
                    <a:cubicBezTo>
                      <a:pt x="19381" y="22334"/>
                      <a:pt x="19452" y="22165"/>
                      <a:pt x="19470" y="22085"/>
                    </a:cubicBezTo>
                    <a:lnTo>
                      <a:pt x="19470" y="22085"/>
                    </a:lnTo>
                    <a:cubicBezTo>
                      <a:pt x="19461" y="22126"/>
                      <a:pt x="19482" y="22151"/>
                      <a:pt x="19514" y="22151"/>
                    </a:cubicBezTo>
                    <a:cubicBezTo>
                      <a:pt x="19543" y="22151"/>
                      <a:pt x="19582" y="22128"/>
                      <a:pt x="19613" y="22076"/>
                    </a:cubicBezTo>
                    <a:cubicBezTo>
                      <a:pt x="19702" y="21871"/>
                      <a:pt x="19773" y="21658"/>
                      <a:pt x="19809" y="21435"/>
                    </a:cubicBezTo>
                    <a:cubicBezTo>
                      <a:pt x="19836" y="21328"/>
                      <a:pt x="19960" y="21043"/>
                      <a:pt x="19853" y="20936"/>
                    </a:cubicBezTo>
                    <a:cubicBezTo>
                      <a:pt x="19773" y="20865"/>
                      <a:pt x="19444" y="20865"/>
                      <a:pt x="19337" y="20838"/>
                    </a:cubicBezTo>
                    <a:cubicBezTo>
                      <a:pt x="19371" y="20707"/>
                      <a:pt x="19506" y="20671"/>
                      <a:pt x="19644" y="20671"/>
                    </a:cubicBezTo>
                    <a:cubicBezTo>
                      <a:pt x="19722" y="20671"/>
                      <a:pt x="19801" y="20683"/>
                      <a:pt x="19862" y="20696"/>
                    </a:cubicBezTo>
                    <a:cubicBezTo>
                      <a:pt x="19882" y="20699"/>
                      <a:pt x="19900" y="20701"/>
                      <a:pt x="19916" y="20701"/>
                    </a:cubicBezTo>
                    <a:cubicBezTo>
                      <a:pt x="20097" y="20701"/>
                      <a:pt x="20071" y="20483"/>
                      <a:pt x="20121" y="20295"/>
                    </a:cubicBezTo>
                    <a:cubicBezTo>
                      <a:pt x="20192" y="20027"/>
                      <a:pt x="20236" y="19725"/>
                      <a:pt x="20388" y="19484"/>
                    </a:cubicBezTo>
                    <a:cubicBezTo>
                      <a:pt x="20414" y="19449"/>
                      <a:pt x="20530" y="19404"/>
                      <a:pt x="20530" y="19377"/>
                    </a:cubicBezTo>
                    <a:cubicBezTo>
                      <a:pt x="20548" y="19235"/>
                      <a:pt x="20459" y="19128"/>
                      <a:pt x="20406" y="19003"/>
                    </a:cubicBezTo>
                    <a:cubicBezTo>
                      <a:pt x="20308" y="18736"/>
                      <a:pt x="20664" y="18487"/>
                      <a:pt x="20771" y="18264"/>
                    </a:cubicBezTo>
                    <a:cubicBezTo>
                      <a:pt x="20887" y="18014"/>
                      <a:pt x="20708" y="17916"/>
                      <a:pt x="20548" y="17729"/>
                    </a:cubicBezTo>
                    <a:cubicBezTo>
                      <a:pt x="20423" y="17593"/>
                      <a:pt x="20446" y="17553"/>
                      <a:pt x="20522" y="17553"/>
                    </a:cubicBezTo>
                    <a:cubicBezTo>
                      <a:pt x="20623" y="17553"/>
                      <a:pt x="20821" y="17626"/>
                      <a:pt x="20878" y="17631"/>
                    </a:cubicBezTo>
                    <a:cubicBezTo>
                      <a:pt x="20880" y="17632"/>
                      <a:pt x="20883" y="17632"/>
                      <a:pt x="20885" y="17632"/>
                    </a:cubicBezTo>
                    <a:cubicBezTo>
                      <a:pt x="21102" y="17632"/>
                      <a:pt x="20771" y="17239"/>
                      <a:pt x="20753" y="17204"/>
                    </a:cubicBezTo>
                    <a:cubicBezTo>
                      <a:pt x="20646" y="16937"/>
                      <a:pt x="21011" y="16972"/>
                      <a:pt x="21136" y="16839"/>
                    </a:cubicBezTo>
                    <a:cubicBezTo>
                      <a:pt x="21287" y="16687"/>
                      <a:pt x="21296" y="16420"/>
                      <a:pt x="21305" y="16215"/>
                    </a:cubicBezTo>
                    <a:cubicBezTo>
                      <a:pt x="21314" y="16105"/>
                      <a:pt x="21338" y="15443"/>
                      <a:pt x="21568" y="15443"/>
                    </a:cubicBezTo>
                    <a:cubicBezTo>
                      <a:pt x="21581" y="15443"/>
                      <a:pt x="21594" y="15445"/>
                      <a:pt x="21608" y="15449"/>
                    </a:cubicBezTo>
                    <a:cubicBezTo>
                      <a:pt x="21706" y="15307"/>
                      <a:pt x="21679" y="15111"/>
                      <a:pt x="21679" y="14950"/>
                    </a:cubicBezTo>
                    <a:cubicBezTo>
                      <a:pt x="21688" y="14363"/>
                      <a:pt x="21875" y="13784"/>
                      <a:pt x="21902" y="13196"/>
                    </a:cubicBezTo>
                    <a:cubicBezTo>
                      <a:pt x="21911" y="12994"/>
                      <a:pt x="21885" y="12739"/>
                      <a:pt x="21653" y="12673"/>
                    </a:cubicBezTo>
                    <a:lnTo>
                      <a:pt x="21653" y="12673"/>
                    </a:lnTo>
                    <a:cubicBezTo>
                      <a:pt x="21741" y="12697"/>
                      <a:pt x="21849" y="12741"/>
                      <a:pt x="21948" y="12741"/>
                    </a:cubicBezTo>
                    <a:cubicBezTo>
                      <a:pt x="21999" y="12741"/>
                      <a:pt x="22047" y="12730"/>
                      <a:pt x="22089" y="12697"/>
                    </a:cubicBezTo>
                    <a:cubicBezTo>
                      <a:pt x="22187" y="12617"/>
                      <a:pt x="22080" y="12528"/>
                      <a:pt x="22134" y="12430"/>
                    </a:cubicBezTo>
                    <a:lnTo>
                      <a:pt x="22240" y="12252"/>
                    </a:lnTo>
                    <a:cubicBezTo>
                      <a:pt x="22419" y="12002"/>
                      <a:pt x="22463" y="11735"/>
                      <a:pt x="22543" y="11450"/>
                    </a:cubicBezTo>
                    <a:cubicBezTo>
                      <a:pt x="22445" y="11298"/>
                      <a:pt x="22615" y="10773"/>
                      <a:pt x="22597" y="10755"/>
                    </a:cubicBezTo>
                    <a:cubicBezTo>
                      <a:pt x="22347" y="10586"/>
                      <a:pt x="22018" y="10577"/>
                      <a:pt x="21768" y="10372"/>
                    </a:cubicBezTo>
                    <a:cubicBezTo>
                      <a:pt x="21725" y="10335"/>
                      <a:pt x="21915" y="10185"/>
                      <a:pt x="22097" y="10185"/>
                    </a:cubicBezTo>
                    <a:cubicBezTo>
                      <a:pt x="22177" y="10185"/>
                      <a:pt x="22255" y="10214"/>
                      <a:pt x="22312" y="10292"/>
                    </a:cubicBezTo>
                    <a:cubicBezTo>
                      <a:pt x="22391" y="10400"/>
                      <a:pt x="22463" y="10447"/>
                      <a:pt x="22525" y="10447"/>
                    </a:cubicBezTo>
                    <a:cubicBezTo>
                      <a:pt x="22617" y="10447"/>
                      <a:pt x="22688" y="10344"/>
                      <a:pt x="22730" y="10185"/>
                    </a:cubicBezTo>
                    <a:cubicBezTo>
                      <a:pt x="22757" y="10069"/>
                      <a:pt x="22837" y="9882"/>
                      <a:pt x="22748" y="9775"/>
                    </a:cubicBezTo>
                    <a:cubicBezTo>
                      <a:pt x="22686" y="9677"/>
                      <a:pt x="22606" y="9704"/>
                      <a:pt x="22695" y="9570"/>
                    </a:cubicBezTo>
                    <a:cubicBezTo>
                      <a:pt x="22750" y="9484"/>
                      <a:pt x="23144" y="9169"/>
                      <a:pt x="23328" y="9169"/>
                    </a:cubicBezTo>
                    <a:cubicBezTo>
                      <a:pt x="23353" y="9169"/>
                      <a:pt x="23374" y="9175"/>
                      <a:pt x="23389" y="9187"/>
                    </a:cubicBezTo>
                    <a:cubicBezTo>
                      <a:pt x="23211" y="9045"/>
                      <a:pt x="23229" y="8956"/>
                      <a:pt x="23291" y="8724"/>
                    </a:cubicBezTo>
                    <a:cubicBezTo>
                      <a:pt x="23354" y="8528"/>
                      <a:pt x="23372" y="8315"/>
                      <a:pt x="23327" y="8110"/>
                    </a:cubicBezTo>
                    <a:cubicBezTo>
                      <a:pt x="23318" y="8056"/>
                      <a:pt x="23202" y="7834"/>
                      <a:pt x="23238" y="7816"/>
                    </a:cubicBezTo>
                    <a:cubicBezTo>
                      <a:pt x="23309" y="7771"/>
                      <a:pt x="23496" y="7753"/>
                      <a:pt x="23532" y="7682"/>
                    </a:cubicBezTo>
                    <a:cubicBezTo>
                      <a:pt x="23594" y="7549"/>
                      <a:pt x="23496" y="7388"/>
                      <a:pt x="23532" y="7246"/>
                    </a:cubicBezTo>
                    <a:lnTo>
                      <a:pt x="23666" y="6774"/>
                    </a:lnTo>
                    <a:cubicBezTo>
                      <a:pt x="23951" y="6622"/>
                      <a:pt x="23594" y="6480"/>
                      <a:pt x="23470" y="6417"/>
                    </a:cubicBezTo>
                    <a:cubicBezTo>
                      <a:pt x="23327" y="6346"/>
                      <a:pt x="23336" y="6230"/>
                      <a:pt x="23372" y="6106"/>
                    </a:cubicBezTo>
                    <a:lnTo>
                      <a:pt x="23372" y="6106"/>
                    </a:lnTo>
                    <a:cubicBezTo>
                      <a:pt x="23508" y="6146"/>
                      <a:pt x="23601" y="6180"/>
                      <a:pt x="23672" y="6180"/>
                    </a:cubicBezTo>
                    <a:cubicBezTo>
                      <a:pt x="23758" y="6180"/>
                      <a:pt x="23812" y="6129"/>
                      <a:pt x="23870" y="5972"/>
                    </a:cubicBezTo>
                    <a:cubicBezTo>
                      <a:pt x="24049" y="5455"/>
                      <a:pt x="24173" y="4921"/>
                      <a:pt x="24316" y="4395"/>
                    </a:cubicBezTo>
                    <a:cubicBezTo>
                      <a:pt x="24324" y="4361"/>
                      <a:pt x="24479" y="3848"/>
                      <a:pt x="24361" y="3848"/>
                    </a:cubicBezTo>
                    <a:cubicBezTo>
                      <a:pt x="24356" y="3848"/>
                      <a:pt x="24349" y="3850"/>
                      <a:pt x="24343" y="3852"/>
                    </a:cubicBezTo>
                    <a:cubicBezTo>
                      <a:pt x="24315" y="3861"/>
                      <a:pt x="24292" y="3865"/>
                      <a:pt x="24272" y="3865"/>
                    </a:cubicBezTo>
                    <a:cubicBezTo>
                      <a:pt x="24112" y="3865"/>
                      <a:pt x="24191" y="3601"/>
                      <a:pt x="24262" y="3514"/>
                    </a:cubicBezTo>
                    <a:cubicBezTo>
                      <a:pt x="24290" y="3476"/>
                      <a:pt x="24324" y="3467"/>
                      <a:pt x="24360" y="3467"/>
                    </a:cubicBezTo>
                    <a:cubicBezTo>
                      <a:pt x="24391" y="3467"/>
                      <a:pt x="24423" y="3474"/>
                      <a:pt x="24454" y="3474"/>
                    </a:cubicBezTo>
                    <a:cubicBezTo>
                      <a:pt x="24481" y="3474"/>
                      <a:pt x="24507" y="3469"/>
                      <a:pt x="24530" y="3451"/>
                    </a:cubicBezTo>
                    <a:cubicBezTo>
                      <a:pt x="24583" y="3389"/>
                      <a:pt x="24628" y="3309"/>
                      <a:pt x="24636" y="3229"/>
                    </a:cubicBezTo>
                    <a:cubicBezTo>
                      <a:pt x="24681" y="3086"/>
                      <a:pt x="24859" y="2703"/>
                      <a:pt x="24752" y="2561"/>
                    </a:cubicBezTo>
                    <a:cubicBezTo>
                      <a:pt x="24727" y="2527"/>
                      <a:pt x="24713" y="2498"/>
                      <a:pt x="24708" y="2470"/>
                    </a:cubicBezTo>
                    <a:lnTo>
                      <a:pt x="24708" y="2470"/>
                    </a:lnTo>
                    <a:cubicBezTo>
                      <a:pt x="24790" y="2448"/>
                      <a:pt x="24870" y="2406"/>
                      <a:pt x="24930" y="2338"/>
                    </a:cubicBezTo>
                    <a:cubicBezTo>
                      <a:pt x="24966" y="2302"/>
                      <a:pt x="24868" y="2249"/>
                      <a:pt x="24886" y="2169"/>
                    </a:cubicBezTo>
                    <a:cubicBezTo>
                      <a:pt x="24997" y="1757"/>
                      <a:pt x="25876" y="1139"/>
                      <a:pt x="25783" y="593"/>
                    </a:cubicBezTo>
                    <a:lnTo>
                      <a:pt x="25783" y="593"/>
                    </a:lnTo>
                    <a:cubicBezTo>
                      <a:pt x="25789" y="602"/>
                      <a:pt x="25794" y="606"/>
                      <a:pt x="25798" y="606"/>
                    </a:cubicBezTo>
                    <a:cubicBezTo>
                      <a:pt x="25820" y="606"/>
                      <a:pt x="25818" y="501"/>
                      <a:pt x="25793" y="501"/>
                    </a:cubicBezTo>
                    <a:cubicBezTo>
                      <a:pt x="25786" y="501"/>
                      <a:pt x="25778" y="509"/>
                      <a:pt x="25768" y="530"/>
                    </a:cubicBezTo>
                    <a:cubicBezTo>
                      <a:pt x="25774" y="551"/>
                      <a:pt x="25779" y="572"/>
                      <a:pt x="25783" y="593"/>
                    </a:cubicBezTo>
                    <a:lnTo>
                      <a:pt x="25783" y="593"/>
                    </a:lnTo>
                    <a:cubicBezTo>
                      <a:pt x="25776" y="583"/>
                      <a:pt x="25768" y="565"/>
                      <a:pt x="25759" y="539"/>
                    </a:cubicBezTo>
                    <a:cubicBezTo>
                      <a:pt x="25830" y="403"/>
                      <a:pt x="25307" y="102"/>
                      <a:pt x="24945" y="30"/>
                    </a:cubicBezTo>
                    <a:lnTo>
                      <a:pt x="24945" y="30"/>
                    </a:lnTo>
                    <a:cubicBezTo>
                      <a:pt x="24911" y="10"/>
                      <a:pt x="24872" y="1"/>
                      <a:pt x="248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1071;p41"/>
              <p:cNvSpPr/>
              <p:nvPr/>
            </p:nvSpPr>
            <p:spPr>
              <a:xfrm>
                <a:off x="2650950" y="267000"/>
                <a:ext cx="1038025" cy="1467550"/>
              </a:xfrm>
              <a:custGeom>
                <a:avLst/>
                <a:gdLst/>
                <a:ahLst/>
                <a:cxnLst/>
                <a:rect l="l" t="t" r="r" b="b"/>
                <a:pathLst>
                  <a:path w="41521" h="58702" extrusionOk="0">
                    <a:moveTo>
                      <a:pt x="22197" y="11921"/>
                    </a:moveTo>
                    <a:lnTo>
                      <a:pt x="18964" y="24471"/>
                    </a:lnTo>
                    <a:cubicBezTo>
                      <a:pt x="18812" y="25050"/>
                      <a:pt x="18955" y="25673"/>
                      <a:pt x="19347" y="26137"/>
                    </a:cubicBezTo>
                    <a:cubicBezTo>
                      <a:pt x="19702" y="26549"/>
                      <a:pt x="20220" y="26785"/>
                      <a:pt x="20759" y="26785"/>
                    </a:cubicBezTo>
                    <a:cubicBezTo>
                      <a:pt x="20813" y="26785"/>
                      <a:pt x="20868" y="26783"/>
                      <a:pt x="20923" y="26778"/>
                    </a:cubicBezTo>
                    <a:lnTo>
                      <a:pt x="34658" y="25504"/>
                    </a:lnTo>
                    <a:lnTo>
                      <a:pt x="34658" y="25504"/>
                    </a:lnTo>
                    <a:lnTo>
                      <a:pt x="13014" y="50364"/>
                    </a:lnTo>
                    <a:lnTo>
                      <a:pt x="16372" y="33743"/>
                    </a:lnTo>
                    <a:cubicBezTo>
                      <a:pt x="16603" y="32594"/>
                      <a:pt x="15730" y="31525"/>
                      <a:pt x="14563" y="31525"/>
                    </a:cubicBezTo>
                    <a:lnTo>
                      <a:pt x="6413" y="31525"/>
                    </a:lnTo>
                    <a:cubicBezTo>
                      <a:pt x="10199" y="27018"/>
                      <a:pt x="17093" y="18690"/>
                      <a:pt x="22197" y="11921"/>
                    </a:cubicBezTo>
                    <a:close/>
                    <a:moveTo>
                      <a:pt x="26698" y="1"/>
                    </a:moveTo>
                    <a:cubicBezTo>
                      <a:pt x="25957" y="1"/>
                      <a:pt x="25266" y="447"/>
                      <a:pt x="24976" y="1170"/>
                    </a:cubicBezTo>
                    <a:cubicBezTo>
                      <a:pt x="23230" y="5552"/>
                      <a:pt x="7090" y="25041"/>
                      <a:pt x="1025" y="32176"/>
                    </a:cubicBezTo>
                    <a:cubicBezTo>
                      <a:pt x="0" y="33369"/>
                      <a:pt x="855" y="35222"/>
                      <a:pt x="2432" y="35222"/>
                    </a:cubicBezTo>
                    <a:lnTo>
                      <a:pt x="12301" y="35222"/>
                    </a:lnTo>
                    <a:lnTo>
                      <a:pt x="7999" y="56483"/>
                    </a:lnTo>
                    <a:cubicBezTo>
                      <a:pt x="7767" y="57632"/>
                      <a:pt x="8640" y="58701"/>
                      <a:pt x="9807" y="58701"/>
                    </a:cubicBezTo>
                    <a:cubicBezTo>
                      <a:pt x="10341" y="58701"/>
                      <a:pt x="10849" y="58470"/>
                      <a:pt x="11205" y="58069"/>
                    </a:cubicBezTo>
                    <a:lnTo>
                      <a:pt x="40474" y="24462"/>
                    </a:lnTo>
                    <a:cubicBezTo>
                      <a:pt x="41521" y="23252"/>
                      <a:pt x="40643" y="21399"/>
                      <a:pt x="39096" y="21399"/>
                    </a:cubicBezTo>
                    <a:cubicBezTo>
                      <a:pt x="39037" y="21399"/>
                      <a:pt x="38977" y="21401"/>
                      <a:pt x="38916" y="21407"/>
                    </a:cubicBezTo>
                    <a:lnTo>
                      <a:pt x="23203" y="22850"/>
                    </a:lnTo>
                    <a:lnTo>
                      <a:pt x="28485" y="2319"/>
                    </a:lnTo>
                    <a:cubicBezTo>
                      <a:pt x="28735" y="1366"/>
                      <a:pt x="28200" y="395"/>
                      <a:pt x="27274" y="92"/>
                    </a:cubicBezTo>
                    <a:cubicBezTo>
                      <a:pt x="27083" y="30"/>
                      <a:pt x="26889" y="1"/>
                      <a:pt x="26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1072;p41"/>
              <p:cNvSpPr/>
              <p:nvPr/>
            </p:nvSpPr>
            <p:spPr>
              <a:xfrm>
                <a:off x="2650950" y="267000"/>
                <a:ext cx="1038025" cy="1467550"/>
              </a:xfrm>
              <a:custGeom>
                <a:avLst/>
                <a:gdLst/>
                <a:ahLst/>
                <a:cxnLst/>
                <a:rect l="l" t="t" r="r" b="b"/>
                <a:pathLst>
                  <a:path w="41521" h="58702" extrusionOk="0">
                    <a:moveTo>
                      <a:pt x="22197" y="11921"/>
                    </a:moveTo>
                    <a:lnTo>
                      <a:pt x="18964" y="24471"/>
                    </a:lnTo>
                    <a:cubicBezTo>
                      <a:pt x="18812" y="25050"/>
                      <a:pt x="18955" y="25673"/>
                      <a:pt x="19347" y="26137"/>
                    </a:cubicBezTo>
                    <a:cubicBezTo>
                      <a:pt x="19702" y="26549"/>
                      <a:pt x="20220" y="26785"/>
                      <a:pt x="20759" y="26785"/>
                    </a:cubicBezTo>
                    <a:cubicBezTo>
                      <a:pt x="20813" y="26785"/>
                      <a:pt x="20868" y="26783"/>
                      <a:pt x="20923" y="26778"/>
                    </a:cubicBezTo>
                    <a:lnTo>
                      <a:pt x="34658" y="25504"/>
                    </a:lnTo>
                    <a:lnTo>
                      <a:pt x="34658" y="25504"/>
                    </a:lnTo>
                    <a:lnTo>
                      <a:pt x="13014" y="50364"/>
                    </a:lnTo>
                    <a:lnTo>
                      <a:pt x="16372" y="33743"/>
                    </a:lnTo>
                    <a:cubicBezTo>
                      <a:pt x="16603" y="32594"/>
                      <a:pt x="15730" y="31525"/>
                      <a:pt x="14563" y="31525"/>
                    </a:cubicBezTo>
                    <a:lnTo>
                      <a:pt x="6413" y="31525"/>
                    </a:lnTo>
                    <a:cubicBezTo>
                      <a:pt x="10199" y="27018"/>
                      <a:pt x="17093" y="18690"/>
                      <a:pt x="22197" y="11921"/>
                    </a:cubicBezTo>
                    <a:close/>
                    <a:moveTo>
                      <a:pt x="26698" y="1"/>
                    </a:moveTo>
                    <a:cubicBezTo>
                      <a:pt x="25957" y="1"/>
                      <a:pt x="25266" y="447"/>
                      <a:pt x="24976" y="1170"/>
                    </a:cubicBezTo>
                    <a:cubicBezTo>
                      <a:pt x="23230" y="5552"/>
                      <a:pt x="7090" y="25041"/>
                      <a:pt x="1025" y="32176"/>
                    </a:cubicBezTo>
                    <a:cubicBezTo>
                      <a:pt x="0" y="33369"/>
                      <a:pt x="855" y="35222"/>
                      <a:pt x="2432" y="35222"/>
                    </a:cubicBezTo>
                    <a:lnTo>
                      <a:pt x="12301" y="35222"/>
                    </a:lnTo>
                    <a:lnTo>
                      <a:pt x="7999" y="56483"/>
                    </a:lnTo>
                    <a:cubicBezTo>
                      <a:pt x="7767" y="57632"/>
                      <a:pt x="8640" y="58701"/>
                      <a:pt x="9807" y="58701"/>
                    </a:cubicBezTo>
                    <a:cubicBezTo>
                      <a:pt x="10341" y="58701"/>
                      <a:pt x="10849" y="58470"/>
                      <a:pt x="11205" y="58069"/>
                    </a:cubicBezTo>
                    <a:lnTo>
                      <a:pt x="40474" y="24462"/>
                    </a:lnTo>
                    <a:cubicBezTo>
                      <a:pt x="41521" y="23252"/>
                      <a:pt x="40643" y="21399"/>
                      <a:pt x="39096" y="21399"/>
                    </a:cubicBezTo>
                    <a:cubicBezTo>
                      <a:pt x="39037" y="21399"/>
                      <a:pt x="38977" y="21401"/>
                      <a:pt x="38916" y="21407"/>
                    </a:cubicBezTo>
                    <a:lnTo>
                      <a:pt x="23203" y="22850"/>
                    </a:lnTo>
                    <a:lnTo>
                      <a:pt x="28485" y="2319"/>
                    </a:lnTo>
                    <a:cubicBezTo>
                      <a:pt x="28735" y="1366"/>
                      <a:pt x="28200" y="395"/>
                      <a:pt x="27274" y="92"/>
                    </a:cubicBezTo>
                    <a:cubicBezTo>
                      <a:pt x="27083" y="30"/>
                      <a:pt x="26889" y="1"/>
                      <a:pt x="26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073;p41"/>
              <p:cNvSpPr/>
              <p:nvPr/>
            </p:nvSpPr>
            <p:spPr>
              <a:xfrm>
                <a:off x="2807800" y="521950"/>
                <a:ext cx="735300" cy="1043600"/>
              </a:xfrm>
              <a:custGeom>
                <a:avLst/>
                <a:gdLst/>
                <a:ahLst/>
                <a:cxnLst/>
                <a:rect l="l" t="t" r="r" b="b"/>
                <a:pathLst>
                  <a:path w="29412" h="41744" extrusionOk="0">
                    <a:moveTo>
                      <a:pt x="15549" y="4306"/>
                    </a:moveTo>
                    <a:lnTo>
                      <a:pt x="15513" y="4431"/>
                    </a:lnTo>
                    <a:cubicBezTo>
                      <a:pt x="15362" y="4653"/>
                      <a:pt x="15201" y="4867"/>
                      <a:pt x="15032" y="5063"/>
                    </a:cubicBezTo>
                    <a:cubicBezTo>
                      <a:pt x="15032" y="4956"/>
                      <a:pt x="15201" y="4733"/>
                      <a:pt x="15549" y="4306"/>
                    </a:cubicBezTo>
                    <a:close/>
                    <a:moveTo>
                      <a:pt x="13705" y="4528"/>
                    </a:moveTo>
                    <a:lnTo>
                      <a:pt x="13696" y="4796"/>
                    </a:lnTo>
                    <a:cubicBezTo>
                      <a:pt x="13621" y="5020"/>
                      <a:pt x="13570" y="5236"/>
                      <a:pt x="13542" y="5236"/>
                    </a:cubicBezTo>
                    <a:cubicBezTo>
                      <a:pt x="13540" y="5236"/>
                      <a:pt x="13538" y="5235"/>
                      <a:pt x="13536" y="5232"/>
                    </a:cubicBezTo>
                    <a:cubicBezTo>
                      <a:pt x="13580" y="5001"/>
                      <a:pt x="13643" y="4609"/>
                      <a:pt x="13705" y="4528"/>
                    </a:cubicBezTo>
                    <a:close/>
                    <a:moveTo>
                      <a:pt x="13821" y="6370"/>
                    </a:moveTo>
                    <a:cubicBezTo>
                      <a:pt x="13816" y="6376"/>
                      <a:pt x="13813" y="6379"/>
                      <a:pt x="13812" y="6381"/>
                    </a:cubicBezTo>
                    <a:cubicBezTo>
                      <a:pt x="13815" y="6378"/>
                      <a:pt x="13818" y="6374"/>
                      <a:pt x="13821" y="6370"/>
                    </a:cubicBezTo>
                    <a:close/>
                    <a:moveTo>
                      <a:pt x="13526" y="7245"/>
                    </a:moveTo>
                    <a:cubicBezTo>
                      <a:pt x="13489" y="7245"/>
                      <a:pt x="13459" y="7262"/>
                      <a:pt x="13447" y="7308"/>
                    </a:cubicBezTo>
                    <a:cubicBezTo>
                      <a:pt x="13429" y="7334"/>
                      <a:pt x="13420" y="7370"/>
                      <a:pt x="13420" y="7405"/>
                    </a:cubicBezTo>
                    <a:cubicBezTo>
                      <a:pt x="13515" y="7431"/>
                      <a:pt x="13584" y="7441"/>
                      <a:pt x="13631" y="7441"/>
                    </a:cubicBezTo>
                    <a:cubicBezTo>
                      <a:pt x="13838" y="7441"/>
                      <a:pt x="13648" y="7245"/>
                      <a:pt x="13526" y="7245"/>
                    </a:cubicBezTo>
                    <a:close/>
                    <a:moveTo>
                      <a:pt x="13335" y="8209"/>
                    </a:moveTo>
                    <a:cubicBezTo>
                      <a:pt x="13334" y="8212"/>
                      <a:pt x="13333" y="8217"/>
                      <a:pt x="13331" y="8225"/>
                    </a:cubicBezTo>
                    <a:cubicBezTo>
                      <a:pt x="13332" y="8220"/>
                      <a:pt x="13334" y="8215"/>
                      <a:pt x="13335" y="8209"/>
                    </a:cubicBezTo>
                    <a:close/>
                    <a:moveTo>
                      <a:pt x="12244" y="11253"/>
                    </a:moveTo>
                    <a:cubicBezTo>
                      <a:pt x="12244" y="11253"/>
                      <a:pt x="12244" y="11253"/>
                      <a:pt x="12244" y="11253"/>
                    </a:cubicBezTo>
                    <a:cubicBezTo>
                      <a:pt x="12244" y="11253"/>
                      <a:pt x="12244" y="11253"/>
                      <a:pt x="12244" y="11253"/>
                    </a:cubicBezTo>
                    <a:close/>
                    <a:moveTo>
                      <a:pt x="27533" y="14106"/>
                    </a:moveTo>
                    <a:cubicBezTo>
                      <a:pt x="27451" y="14106"/>
                      <a:pt x="27342" y="14126"/>
                      <a:pt x="27244" y="14130"/>
                    </a:cubicBezTo>
                    <a:cubicBezTo>
                      <a:pt x="27158" y="14252"/>
                      <a:pt x="27147" y="14287"/>
                      <a:pt x="27234" y="14287"/>
                    </a:cubicBezTo>
                    <a:cubicBezTo>
                      <a:pt x="27255" y="14287"/>
                      <a:pt x="27282" y="14285"/>
                      <a:pt x="27315" y="14282"/>
                    </a:cubicBezTo>
                    <a:cubicBezTo>
                      <a:pt x="27333" y="14282"/>
                      <a:pt x="27654" y="14282"/>
                      <a:pt x="27663" y="14193"/>
                    </a:cubicBezTo>
                    <a:lnTo>
                      <a:pt x="27663" y="14202"/>
                    </a:lnTo>
                    <a:cubicBezTo>
                      <a:pt x="27671" y="14126"/>
                      <a:pt x="27616" y="14106"/>
                      <a:pt x="27533" y="14106"/>
                    </a:cubicBezTo>
                    <a:close/>
                    <a:moveTo>
                      <a:pt x="3782" y="15725"/>
                    </a:moveTo>
                    <a:lnTo>
                      <a:pt x="3782" y="15725"/>
                    </a:lnTo>
                    <a:cubicBezTo>
                      <a:pt x="3783" y="15725"/>
                      <a:pt x="3783" y="15725"/>
                      <a:pt x="3783" y="15726"/>
                    </a:cubicBezTo>
                    <a:lnTo>
                      <a:pt x="3783" y="15726"/>
                    </a:lnTo>
                    <a:cubicBezTo>
                      <a:pt x="3783" y="15725"/>
                      <a:pt x="3783" y="15725"/>
                      <a:pt x="3782" y="15725"/>
                    </a:cubicBezTo>
                    <a:close/>
                    <a:moveTo>
                      <a:pt x="24209" y="15595"/>
                    </a:moveTo>
                    <a:cubicBezTo>
                      <a:pt x="24278" y="15595"/>
                      <a:pt x="24343" y="15618"/>
                      <a:pt x="24349" y="15743"/>
                    </a:cubicBezTo>
                    <a:lnTo>
                      <a:pt x="24046" y="15760"/>
                    </a:lnTo>
                    <a:cubicBezTo>
                      <a:pt x="24037" y="15627"/>
                      <a:pt x="24046" y="15609"/>
                      <a:pt x="24135" y="15600"/>
                    </a:cubicBezTo>
                    <a:cubicBezTo>
                      <a:pt x="24159" y="15598"/>
                      <a:pt x="24184" y="15595"/>
                      <a:pt x="24209" y="15595"/>
                    </a:cubicBezTo>
                    <a:close/>
                    <a:moveTo>
                      <a:pt x="19976" y="15894"/>
                    </a:moveTo>
                    <a:cubicBezTo>
                      <a:pt x="19976" y="15903"/>
                      <a:pt x="19978" y="15911"/>
                      <a:pt x="19980" y="15918"/>
                    </a:cubicBezTo>
                    <a:lnTo>
                      <a:pt x="19980" y="15918"/>
                    </a:lnTo>
                    <a:cubicBezTo>
                      <a:pt x="19978" y="15908"/>
                      <a:pt x="19977" y="15900"/>
                      <a:pt x="19976" y="15894"/>
                    </a:cubicBezTo>
                    <a:close/>
                    <a:moveTo>
                      <a:pt x="4014" y="16136"/>
                    </a:moveTo>
                    <a:cubicBezTo>
                      <a:pt x="4075" y="16136"/>
                      <a:pt x="4137" y="16172"/>
                      <a:pt x="4157" y="16241"/>
                    </a:cubicBezTo>
                    <a:cubicBezTo>
                      <a:pt x="4219" y="16366"/>
                      <a:pt x="4112" y="16411"/>
                      <a:pt x="4059" y="16482"/>
                    </a:cubicBezTo>
                    <a:cubicBezTo>
                      <a:pt x="3969" y="16411"/>
                      <a:pt x="3818" y="16295"/>
                      <a:pt x="3889" y="16206"/>
                    </a:cubicBezTo>
                    <a:cubicBezTo>
                      <a:pt x="3917" y="16158"/>
                      <a:pt x="3965" y="16136"/>
                      <a:pt x="4014" y="16136"/>
                    </a:cubicBezTo>
                    <a:close/>
                    <a:moveTo>
                      <a:pt x="20384" y="16120"/>
                    </a:moveTo>
                    <a:cubicBezTo>
                      <a:pt x="20422" y="16120"/>
                      <a:pt x="20443" y="16179"/>
                      <a:pt x="20385" y="16259"/>
                    </a:cubicBezTo>
                    <a:cubicBezTo>
                      <a:pt x="20332" y="16339"/>
                      <a:pt x="20278" y="16411"/>
                      <a:pt x="20234" y="16491"/>
                    </a:cubicBezTo>
                    <a:cubicBezTo>
                      <a:pt x="20225" y="16384"/>
                      <a:pt x="20207" y="16188"/>
                      <a:pt x="20314" y="16179"/>
                    </a:cubicBezTo>
                    <a:cubicBezTo>
                      <a:pt x="20315" y="16178"/>
                      <a:pt x="20315" y="16177"/>
                      <a:pt x="20316" y="16176"/>
                    </a:cubicBezTo>
                    <a:lnTo>
                      <a:pt x="20316" y="16176"/>
                    </a:lnTo>
                    <a:cubicBezTo>
                      <a:pt x="20338" y="16137"/>
                      <a:pt x="20363" y="16120"/>
                      <a:pt x="20384" y="16120"/>
                    </a:cubicBezTo>
                    <a:close/>
                    <a:moveTo>
                      <a:pt x="17491" y="16535"/>
                    </a:moveTo>
                    <a:lnTo>
                      <a:pt x="17491" y="16535"/>
                    </a:lnTo>
                    <a:cubicBezTo>
                      <a:pt x="17562" y="16633"/>
                      <a:pt x="17678" y="16794"/>
                      <a:pt x="17517" y="16838"/>
                    </a:cubicBezTo>
                    <a:cubicBezTo>
                      <a:pt x="17515" y="16838"/>
                      <a:pt x="17513" y="16838"/>
                      <a:pt x="17511" y="16838"/>
                    </a:cubicBezTo>
                    <a:cubicBezTo>
                      <a:pt x="17366" y="16838"/>
                      <a:pt x="17359" y="16544"/>
                      <a:pt x="17491" y="16535"/>
                    </a:cubicBezTo>
                    <a:close/>
                    <a:moveTo>
                      <a:pt x="20572" y="16989"/>
                    </a:moveTo>
                    <a:cubicBezTo>
                      <a:pt x="20572" y="16989"/>
                      <a:pt x="20572" y="16989"/>
                      <a:pt x="20572" y="16990"/>
                    </a:cubicBezTo>
                    <a:cubicBezTo>
                      <a:pt x="20572" y="16989"/>
                      <a:pt x="20572" y="16989"/>
                      <a:pt x="20572" y="16989"/>
                    </a:cubicBezTo>
                    <a:close/>
                    <a:moveTo>
                      <a:pt x="16341" y="17587"/>
                    </a:moveTo>
                    <a:lnTo>
                      <a:pt x="16342" y="17595"/>
                    </a:lnTo>
                    <a:cubicBezTo>
                      <a:pt x="16341" y="17592"/>
                      <a:pt x="16341" y="17590"/>
                      <a:pt x="16341" y="17587"/>
                    </a:cubicBezTo>
                    <a:close/>
                    <a:moveTo>
                      <a:pt x="3997" y="17553"/>
                    </a:moveTo>
                    <a:cubicBezTo>
                      <a:pt x="3884" y="17553"/>
                      <a:pt x="3993" y="17809"/>
                      <a:pt x="4107" y="17809"/>
                    </a:cubicBezTo>
                    <a:cubicBezTo>
                      <a:pt x="4130" y="17809"/>
                      <a:pt x="4153" y="17798"/>
                      <a:pt x="4174" y="17773"/>
                    </a:cubicBezTo>
                    <a:cubicBezTo>
                      <a:pt x="4201" y="17756"/>
                      <a:pt x="4219" y="17720"/>
                      <a:pt x="4237" y="17693"/>
                    </a:cubicBezTo>
                    <a:cubicBezTo>
                      <a:pt x="4116" y="17590"/>
                      <a:pt x="4041" y="17553"/>
                      <a:pt x="3997" y="17553"/>
                    </a:cubicBezTo>
                    <a:close/>
                    <a:moveTo>
                      <a:pt x="2471" y="18684"/>
                    </a:moveTo>
                    <a:cubicBezTo>
                      <a:pt x="2533" y="18684"/>
                      <a:pt x="2595" y="18722"/>
                      <a:pt x="2616" y="18798"/>
                    </a:cubicBezTo>
                    <a:cubicBezTo>
                      <a:pt x="2678" y="18922"/>
                      <a:pt x="2571" y="18958"/>
                      <a:pt x="2518" y="19029"/>
                    </a:cubicBezTo>
                    <a:cubicBezTo>
                      <a:pt x="2429" y="18958"/>
                      <a:pt x="2277" y="18833"/>
                      <a:pt x="2348" y="18753"/>
                    </a:cubicBezTo>
                    <a:cubicBezTo>
                      <a:pt x="2376" y="18707"/>
                      <a:pt x="2423" y="18684"/>
                      <a:pt x="2471" y="18684"/>
                    </a:cubicBezTo>
                    <a:close/>
                    <a:moveTo>
                      <a:pt x="290" y="20423"/>
                    </a:moveTo>
                    <a:cubicBezTo>
                      <a:pt x="272" y="20423"/>
                      <a:pt x="219" y="20476"/>
                      <a:pt x="251" y="20494"/>
                    </a:cubicBezTo>
                    <a:lnTo>
                      <a:pt x="251" y="20494"/>
                    </a:lnTo>
                    <a:cubicBezTo>
                      <a:pt x="256" y="20491"/>
                      <a:pt x="260" y="20490"/>
                      <a:pt x="264" y="20490"/>
                    </a:cubicBezTo>
                    <a:cubicBezTo>
                      <a:pt x="299" y="20440"/>
                      <a:pt x="301" y="20423"/>
                      <a:pt x="290" y="20423"/>
                    </a:cubicBezTo>
                    <a:close/>
                    <a:moveTo>
                      <a:pt x="23629" y="21054"/>
                    </a:moveTo>
                    <a:cubicBezTo>
                      <a:pt x="23603" y="21054"/>
                      <a:pt x="23577" y="21064"/>
                      <a:pt x="23556" y="21087"/>
                    </a:cubicBezTo>
                    <a:cubicBezTo>
                      <a:pt x="23490" y="21175"/>
                      <a:pt x="23637" y="21301"/>
                      <a:pt x="23735" y="21301"/>
                    </a:cubicBezTo>
                    <a:cubicBezTo>
                      <a:pt x="23756" y="21301"/>
                      <a:pt x="23774" y="21295"/>
                      <a:pt x="23788" y="21283"/>
                    </a:cubicBezTo>
                    <a:lnTo>
                      <a:pt x="23788" y="21292"/>
                    </a:lnTo>
                    <a:cubicBezTo>
                      <a:pt x="23859" y="21213"/>
                      <a:pt x="23736" y="21054"/>
                      <a:pt x="23629" y="21054"/>
                    </a:cubicBezTo>
                    <a:close/>
                    <a:moveTo>
                      <a:pt x="23334" y="21568"/>
                    </a:moveTo>
                    <a:lnTo>
                      <a:pt x="23334" y="21568"/>
                    </a:lnTo>
                    <a:cubicBezTo>
                      <a:pt x="23200" y="21710"/>
                      <a:pt x="23262" y="21808"/>
                      <a:pt x="23492" y="21835"/>
                    </a:cubicBezTo>
                    <a:lnTo>
                      <a:pt x="23492" y="21835"/>
                    </a:lnTo>
                    <a:cubicBezTo>
                      <a:pt x="23467" y="21732"/>
                      <a:pt x="23463" y="21646"/>
                      <a:pt x="23334" y="21568"/>
                    </a:cubicBezTo>
                    <a:close/>
                    <a:moveTo>
                      <a:pt x="23492" y="21835"/>
                    </a:moveTo>
                    <a:cubicBezTo>
                      <a:pt x="23492" y="21838"/>
                      <a:pt x="23493" y="21841"/>
                      <a:pt x="23494" y="21844"/>
                    </a:cubicBezTo>
                    <a:lnTo>
                      <a:pt x="23494" y="21835"/>
                    </a:lnTo>
                    <a:cubicBezTo>
                      <a:pt x="23493" y="21835"/>
                      <a:pt x="23492" y="21835"/>
                      <a:pt x="23492" y="21835"/>
                    </a:cubicBezTo>
                    <a:close/>
                    <a:moveTo>
                      <a:pt x="22185" y="21938"/>
                    </a:moveTo>
                    <a:cubicBezTo>
                      <a:pt x="22216" y="21938"/>
                      <a:pt x="22255" y="21957"/>
                      <a:pt x="22309" y="22004"/>
                    </a:cubicBezTo>
                    <a:lnTo>
                      <a:pt x="22238" y="22076"/>
                    </a:lnTo>
                    <a:lnTo>
                      <a:pt x="22051" y="22049"/>
                    </a:lnTo>
                    <a:cubicBezTo>
                      <a:pt x="22097" y="21997"/>
                      <a:pt x="22128" y="21938"/>
                      <a:pt x="22185" y="21938"/>
                    </a:cubicBezTo>
                    <a:close/>
                    <a:moveTo>
                      <a:pt x="9634" y="25273"/>
                    </a:moveTo>
                    <a:cubicBezTo>
                      <a:pt x="9635" y="25273"/>
                      <a:pt x="9635" y="25273"/>
                      <a:pt x="9635" y="25274"/>
                    </a:cubicBezTo>
                    <a:lnTo>
                      <a:pt x="9635" y="25274"/>
                    </a:lnTo>
                    <a:cubicBezTo>
                      <a:pt x="9635" y="25273"/>
                      <a:pt x="9635" y="25273"/>
                      <a:pt x="9634" y="25273"/>
                    </a:cubicBezTo>
                    <a:close/>
                    <a:moveTo>
                      <a:pt x="18966" y="26646"/>
                    </a:moveTo>
                    <a:lnTo>
                      <a:pt x="18966" y="26646"/>
                    </a:lnTo>
                    <a:cubicBezTo>
                      <a:pt x="18974" y="26652"/>
                      <a:pt x="18981" y="26658"/>
                      <a:pt x="18987" y="26663"/>
                    </a:cubicBezTo>
                    <a:cubicBezTo>
                      <a:pt x="18980" y="26657"/>
                      <a:pt x="18973" y="26651"/>
                      <a:pt x="18966" y="26646"/>
                    </a:cubicBezTo>
                    <a:close/>
                    <a:moveTo>
                      <a:pt x="9367" y="26770"/>
                    </a:moveTo>
                    <a:cubicBezTo>
                      <a:pt x="9097" y="26874"/>
                      <a:pt x="9242" y="26970"/>
                      <a:pt x="9369" y="26970"/>
                    </a:cubicBezTo>
                    <a:cubicBezTo>
                      <a:pt x="9427" y="26970"/>
                      <a:pt x="9481" y="26950"/>
                      <a:pt x="9492" y="26903"/>
                    </a:cubicBezTo>
                    <a:lnTo>
                      <a:pt x="9367" y="26770"/>
                    </a:lnTo>
                    <a:close/>
                    <a:moveTo>
                      <a:pt x="8657" y="29885"/>
                    </a:moveTo>
                    <a:cubicBezTo>
                      <a:pt x="8649" y="29910"/>
                      <a:pt x="8646" y="29932"/>
                      <a:pt x="8646" y="29941"/>
                    </a:cubicBezTo>
                    <a:cubicBezTo>
                      <a:pt x="8650" y="29923"/>
                      <a:pt x="8654" y="29904"/>
                      <a:pt x="8657" y="29885"/>
                    </a:cubicBezTo>
                    <a:close/>
                    <a:moveTo>
                      <a:pt x="9733" y="31007"/>
                    </a:moveTo>
                    <a:cubicBezTo>
                      <a:pt x="9736" y="31008"/>
                      <a:pt x="9738" y="31009"/>
                      <a:pt x="9741" y="31009"/>
                    </a:cubicBezTo>
                    <a:cubicBezTo>
                      <a:pt x="9739" y="31009"/>
                      <a:pt x="9736" y="31008"/>
                      <a:pt x="9733" y="31007"/>
                    </a:cubicBezTo>
                    <a:close/>
                    <a:moveTo>
                      <a:pt x="8709" y="31643"/>
                    </a:moveTo>
                    <a:cubicBezTo>
                      <a:pt x="8795" y="31643"/>
                      <a:pt x="8877" y="31719"/>
                      <a:pt x="8842" y="31856"/>
                    </a:cubicBezTo>
                    <a:lnTo>
                      <a:pt x="8851" y="31847"/>
                    </a:lnTo>
                    <a:lnTo>
                      <a:pt x="8851" y="31847"/>
                    </a:lnTo>
                    <a:cubicBezTo>
                      <a:pt x="8841" y="31903"/>
                      <a:pt x="8792" y="31926"/>
                      <a:pt x="8737" y="31926"/>
                    </a:cubicBezTo>
                    <a:cubicBezTo>
                      <a:pt x="8645" y="31926"/>
                      <a:pt x="8534" y="31862"/>
                      <a:pt x="8557" y="31784"/>
                    </a:cubicBezTo>
                    <a:cubicBezTo>
                      <a:pt x="8576" y="31688"/>
                      <a:pt x="8644" y="31643"/>
                      <a:pt x="8709" y="31643"/>
                    </a:cubicBezTo>
                    <a:close/>
                    <a:moveTo>
                      <a:pt x="12084" y="32337"/>
                    </a:moveTo>
                    <a:lnTo>
                      <a:pt x="12022" y="32408"/>
                    </a:lnTo>
                    <a:lnTo>
                      <a:pt x="12066" y="32586"/>
                    </a:lnTo>
                    <a:cubicBezTo>
                      <a:pt x="12102" y="32592"/>
                      <a:pt x="12132" y="32594"/>
                      <a:pt x="12157" y="32594"/>
                    </a:cubicBezTo>
                    <a:cubicBezTo>
                      <a:pt x="12297" y="32594"/>
                      <a:pt x="12280" y="32510"/>
                      <a:pt x="12084" y="32337"/>
                    </a:cubicBezTo>
                    <a:close/>
                    <a:moveTo>
                      <a:pt x="8294" y="32999"/>
                    </a:moveTo>
                    <a:cubicBezTo>
                      <a:pt x="8354" y="32999"/>
                      <a:pt x="8402" y="33023"/>
                      <a:pt x="8405" y="33103"/>
                    </a:cubicBezTo>
                    <a:lnTo>
                      <a:pt x="8405" y="33103"/>
                    </a:lnTo>
                    <a:cubicBezTo>
                      <a:pt x="8395" y="33160"/>
                      <a:pt x="8346" y="33182"/>
                      <a:pt x="8291" y="33182"/>
                    </a:cubicBezTo>
                    <a:cubicBezTo>
                      <a:pt x="8199" y="33182"/>
                      <a:pt x="8089" y="33118"/>
                      <a:pt x="8111" y="33040"/>
                    </a:cubicBezTo>
                    <a:cubicBezTo>
                      <a:pt x="8164" y="33023"/>
                      <a:pt x="8235" y="32999"/>
                      <a:pt x="8294" y="32999"/>
                    </a:cubicBezTo>
                    <a:close/>
                    <a:moveTo>
                      <a:pt x="16309" y="27960"/>
                    </a:moveTo>
                    <a:cubicBezTo>
                      <a:pt x="16235" y="27960"/>
                      <a:pt x="16185" y="27971"/>
                      <a:pt x="16226" y="28008"/>
                    </a:cubicBezTo>
                    <a:cubicBezTo>
                      <a:pt x="16261" y="28141"/>
                      <a:pt x="16244" y="28186"/>
                      <a:pt x="16128" y="28213"/>
                    </a:cubicBezTo>
                    <a:cubicBezTo>
                      <a:pt x="15976" y="28248"/>
                      <a:pt x="15727" y="28257"/>
                      <a:pt x="15736" y="28453"/>
                    </a:cubicBezTo>
                    <a:cubicBezTo>
                      <a:pt x="15744" y="28599"/>
                      <a:pt x="15811" y="28692"/>
                      <a:pt x="15686" y="28692"/>
                    </a:cubicBezTo>
                    <a:cubicBezTo>
                      <a:pt x="15667" y="28692"/>
                      <a:pt x="15642" y="28690"/>
                      <a:pt x="15611" y="28685"/>
                    </a:cubicBezTo>
                    <a:cubicBezTo>
                      <a:pt x="15515" y="28794"/>
                      <a:pt x="15562" y="29130"/>
                      <a:pt x="15414" y="29130"/>
                    </a:cubicBezTo>
                    <a:cubicBezTo>
                      <a:pt x="15370" y="29130"/>
                      <a:pt x="15308" y="29099"/>
                      <a:pt x="15219" y="29023"/>
                    </a:cubicBezTo>
                    <a:lnTo>
                      <a:pt x="15219" y="29023"/>
                    </a:lnTo>
                    <a:cubicBezTo>
                      <a:pt x="15513" y="29281"/>
                      <a:pt x="15050" y="29388"/>
                      <a:pt x="14997" y="29522"/>
                    </a:cubicBezTo>
                    <a:cubicBezTo>
                      <a:pt x="14943" y="29673"/>
                      <a:pt x="15130" y="29673"/>
                      <a:pt x="15157" y="29834"/>
                    </a:cubicBezTo>
                    <a:cubicBezTo>
                      <a:pt x="15162" y="29877"/>
                      <a:pt x="15141" y="29893"/>
                      <a:pt x="15108" y="29893"/>
                    </a:cubicBezTo>
                    <a:cubicBezTo>
                      <a:pt x="15030" y="29893"/>
                      <a:pt x="14886" y="29809"/>
                      <a:pt x="14836" y="29771"/>
                    </a:cubicBezTo>
                    <a:cubicBezTo>
                      <a:pt x="14746" y="29690"/>
                      <a:pt x="14688" y="29659"/>
                      <a:pt x="14649" y="29659"/>
                    </a:cubicBezTo>
                    <a:cubicBezTo>
                      <a:pt x="14540" y="29659"/>
                      <a:pt x="14595" y="29915"/>
                      <a:pt x="14542" y="30021"/>
                    </a:cubicBezTo>
                    <a:cubicBezTo>
                      <a:pt x="14510" y="30077"/>
                      <a:pt x="14146" y="30343"/>
                      <a:pt x="14061" y="30343"/>
                    </a:cubicBezTo>
                    <a:cubicBezTo>
                      <a:pt x="14051" y="30343"/>
                      <a:pt x="14045" y="30340"/>
                      <a:pt x="14043" y="30333"/>
                    </a:cubicBezTo>
                    <a:lnTo>
                      <a:pt x="14043" y="30333"/>
                    </a:lnTo>
                    <a:cubicBezTo>
                      <a:pt x="14048" y="30352"/>
                      <a:pt x="14054" y="30358"/>
                      <a:pt x="14061" y="30358"/>
                    </a:cubicBezTo>
                    <a:cubicBezTo>
                      <a:pt x="14072" y="30358"/>
                      <a:pt x="14088" y="30342"/>
                      <a:pt x="14106" y="30342"/>
                    </a:cubicBezTo>
                    <a:cubicBezTo>
                      <a:pt x="14124" y="30342"/>
                      <a:pt x="14145" y="30356"/>
                      <a:pt x="14168" y="30413"/>
                    </a:cubicBezTo>
                    <a:cubicBezTo>
                      <a:pt x="14195" y="30493"/>
                      <a:pt x="14124" y="30555"/>
                      <a:pt x="14088" y="30591"/>
                    </a:cubicBezTo>
                    <a:cubicBezTo>
                      <a:pt x="14040" y="30647"/>
                      <a:pt x="13962" y="30755"/>
                      <a:pt x="13862" y="30755"/>
                    </a:cubicBezTo>
                    <a:cubicBezTo>
                      <a:pt x="13851" y="30755"/>
                      <a:pt x="13841" y="30754"/>
                      <a:pt x="13830" y="30751"/>
                    </a:cubicBezTo>
                    <a:cubicBezTo>
                      <a:pt x="13761" y="30736"/>
                      <a:pt x="13705" y="30702"/>
                      <a:pt x="13666" y="30702"/>
                    </a:cubicBezTo>
                    <a:cubicBezTo>
                      <a:pt x="13635" y="30702"/>
                      <a:pt x="13615" y="30724"/>
                      <a:pt x="13607" y="30796"/>
                    </a:cubicBezTo>
                    <a:cubicBezTo>
                      <a:pt x="13589" y="30903"/>
                      <a:pt x="13741" y="31054"/>
                      <a:pt x="13732" y="31134"/>
                    </a:cubicBezTo>
                    <a:cubicBezTo>
                      <a:pt x="13714" y="31295"/>
                      <a:pt x="13402" y="31268"/>
                      <a:pt x="13286" y="31303"/>
                    </a:cubicBezTo>
                    <a:cubicBezTo>
                      <a:pt x="13144" y="31330"/>
                      <a:pt x="13019" y="31410"/>
                      <a:pt x="12930" y="31526"/>
                    </a:cubicBezTo>
                    <a:cubicBezTo>
                      <a:pt x="12841" y="31633"/>
                      <a:pt x="12796" y="31776"/>
                      <a:pt x="12788" y="31927"/>
                    </a:cubicBezTo>
                    <a:cubicBezTo>
                      <a:pt x="12788" y="31998"/>
                      <a:pt x="12894" y="32248"/>
                      <a:pt x="12850" y="32292"/>
                    </a:cubicBezTo>
                    <a:cubicBezTo>
                      <a:pt x="12796" y="32194"/>
                      <a:pt x="12725" y="32105"/>
                      <a:pt x="12636" y="32025"/>
                    </a:cubicBezTo>
                    <a:cubicBezTo>
                      <a:pt x="12629" y="32022"/>
                      <a:pt x="12621" y="32021"/>
                      <a:pt x="12613" y="32021"/>
                    </a:cubicBezTo>
                    <a:cubicBezTo>
                      <a:pt x="12520" y="32021"/>
                      <a:pt x="12411" y="32207"/>
                      <a:pt x="12387" y="32256"/>
                    </a:cubicBezTo>
                    <a:cubicBezTo>
                      <a:pt x="12360" y="32363"/>
                      <a:pt x="12511" y="32426"/>
                      <a:pt x="12449" y="32533"/>
                    </a:cubicBezTo>
                    <a:cubicBezTo>
                      <a:pt x="12405" y="32613"/>
                      <a:pt x="12324" y="32675"/>
                      <a:pt x="12226" y="32711"/>
                    </a:cubicBezTo>
                    <a:cubicBezTo>
                      <a:pt x="11959" y="32818"/>
                      <a:pt x="11754" y="32631"/>
                      <a:pt x="11719" y="32969"/>
                    </a:cubicBezTo>
                    <a:cubicBezTo>
                      <a:pt x="11772" y="33165"/>
                      <a:pt x="11683" y="33236"/>
                      <a:pt x="11585" y="33352"/>
                    </a:cubicBezTo>
                    <a:cubicBezTo>
                      <a:pt x="11541" y="33397"/>
                      <a:pt x="11754" y="33619"/>
                      <a:pt x="11656" y="33726"/>
                    </a:cubicBezTo>
                    <a:cubicBezTo>
                      <a:pt x="11587" y="33677"/>
                      <a:pt x="11446" y="33476"/>
                      <a:pt x="11375" y="33476"/>
                    </a:cubicBezTo>
                    <a:cubicBezTo>
                      <a:pt x="11356" y="33476"/>
                      <a:pt x="11342" y="33491"/>
                      <a:pt x="11336" y="33530"/>
                    </a:cubicBezTo>
                    <a:cubicBezTo>
                      <a:pt x="11320" y="33632"/>
                      <a:pt x="11394" y="33783"/>
                      <a:pt x="11437" y="33903"/>
                    </a:cubicBezTo>
                    <a:lnTo>
                      <a:pt x="11437" y="33903"/>
                    </a:lnTo>
                    <a:cubicBezTo>
                      <a:pt x="11414" y="33846"/>
                      <a:pt x="11388" y="33823"/>
                      <a:pt x="11359" y="33823"/>
                    </a:cubicBezTo>
                    <a:cubicBezTo>
                      <a:pt x="11267" y="33823"/>
                      <a:pt x="11156" y="34050"/>
                      <a:pt x="11104" y="34082"/>
                    </a:cubicBezTo>
                    <a:cubicBezTo>
                      <a:pt x="11086" y="34091"/>
                      <a:pt x="11069" y="34095"/>
                      <a:pt x="11053" y="34095"/>
                    </a:cubicBezTo>
                    <a:cubicBezTo>
                      <a:pt x="10967" y="34095"/>
                      <a:pt x="10903" y="33986"/>
                      <a:pt x="10832" y="33986"/>
                    </a:cubicBezTo>
                    <a:cubicBezTo>
                      <a:pt x="10811" y="33986"/>
                      <a:pt x="10789" y="33995"/>
                      <a:pt x="10766" y="34020"/>
                    </a:cubicBezTo>
                    <a:cubicBezTo>
                      <a:pt x="10673" y="34128"/>
                      <a:pt x="11083" y="34532"/>
                      <a:pt x="11292" y="34532"/>
                    </a:cubicBezTo>
                    <a:cubicBezTo>
                      <a:pt x="11324" y="34532"/>
                      <a:pt x="11351" y="34522"/>
                      <a:pt x="11371" y="34501"/>
                    </a:cubicBezTo>
                    <a:lnTo>
                      <a:pt x="11371" y="34501"/>
                    </a:lnTo>
                    <a:lnTo>
                      <a:pt x="11273" y="34608"/>
                    </a:lnTo>
                    <a:cubicBezTo>
                      <a:pt x="11189" y="34692"/>
                      <a:pt x="11256" y="34952"/>
                      <a:pt x="11389" y="34952"/>
                    </a:cubicBezTo>
                    <a:cubicBezTo>
                      <a:pt x="11411" y="34952"/>
                      <a:pt x="11435" y="34945"/>
                      <a:pt x="11460" y="34929"/>
                    </a:cubicBezTo>
                    <a:lnTo>
                      <a:pt x="11460" y="34920"/>
                    </a:lnTo>
                    <a:cubicBezTo>
                      <a:pt x="11576" y="34831"/>
                      <a:pt x="11674" y="34706"/>
                      <a:pt x="11737" y="34572"/>
                    </a:cubicBezTo>
                    <a:cubicBezTo>
                      <a:pt x="11817" y="34448"/>
                      <a:pt x="11817" y="34296"/>
                      <a:pt x="11737" y="34180"/>
                    </a:cubicBezTo>
                    <a:cubicBezTo>
                      <a:pt x="11639" y="33967"/>
                      <a:pt x="11977" y="34011"/>
                      <a:pt x="11692" y="33753"/>
                    </a:cubicBezTo>
                    <a:lnTo>
                      <a:pt x="11692" y="33753"/>
                    </a:lnTo>
                    <a:cubicBezTo>
                      <a:pt x="11768" y="33821"/>
                      <a:pt x="11845" y="33847"/>
                      <a:pt x="11921" y="33847"/>
                    </a:cubicBezTo>
                    <a:cubicBezTo>
                      <a:pt x="12111" y="33847"/>
                      <a:pt x="12290" y="33683"/>
                      <a:pt x="12405" y="33619"/>
                    </a:cubicBezTo>
                    <a:cubicBezTo>
                      <a:pt x="12476" y="33566"/>
                      <a:pt x="12565" y="33530"/>
                      <a:pt x="12654" y="33521"/>
                    </a:cubicBezTo>
                    <a:cubicBezTo>
                      <a:pt x="12724" y="33586"/>
                      <a:pt x="12820" y="33621"/>
                      <a:pt x="12899" y="33621"/>
                    </a:cubicBezTo>
                    <a:cubicBezTo>
                      <a:pt x="12951" y="33621"/>
                      <a:pt x="12995" y="33606"/>
                      <a:pt x="13019" y="33575"/>
                    </a:cubicBezTo>
                    <a:lnTo>
                      <a:pt x="12796" y="33379"/>
                    </a:lnTo>
                    <a:cubicBezTo>
                      <a:pt x="12838" y="33330"/>
                      <a:pt x="12892" y="33323"/>
                      <a:pt x="12946" y="33323"/>
                    </a:cubicBezTo>
                    <a:cubicBezTo>
                      <a:pt x="12965" y="33323"/>
                      <a:pt x="12985" y="33324"/>
                      <a:pt x="13004" y="33324"/>
                    </a:cubicBezTo>
                    <a:cubicBezTo>
                      <a:pt x="13065" y="33324"/>
                      <a:pt x="13119" y="33315"/>
                      <a:pt x="13144" y="33236"/>
                    </a:cubicBezTo>
                    <a:cubicBezTo>
                      <a:pt x="13197" y="33076"/>
                      <a:pt x="13188" y="32898"/>
                      <a:pt x="13117" y="32746"/>
                    </a:cubicBezTo>
                    <a:cubicBezTo>
                      <a:pt x="13082" y="32666"/>
                      <a:pt x="13019" y="32657"/>
                      <a:pt x="13073" y="32613"/>
                    </a:cubicBezTo>
                    <a:cubicBezTo>
                      <a:pt x="13135" y="32559"/>
                      <a:pt x="13206" y="32533"/>
                      <a:pt x="13286" y="32524"/>
                    </a:cubicBezTo>
                    <a:cubicBezTo>
                      <a:pt x="13456" y="32506"/>
                      <a:pt x="13687" y="32506"/>
                      <a:pt x="13669" y="32310"/>
                    </a:cubicBezTo>
                    <a:cubicBezTo>
                      <a:pt x="13643" y="32123"/>
                      <a:pt x="13714" y="31909"/>
                      <a:pt x="13865" y="31838"/>
                    </a:cubicBezTo>
                    <a:cubicBezTo>
                      <a:pt x="13872" y="31835"/>
                      <a:pt x="13880" y="31833"/>
                      <a:pt x="13890" y="31833"/>
                    </a:cubicBezTo>
                    <a:cubicBezTo>
                      <a:pt x="13962" y="31833"/>
                      <a:pt x="14115" y="31908"/>
                      <a:pt x="14189" y="31908"/>
                    </a:cubicBezTo>
                    <a:cubicBezTo>
                      <a:pt x="14218" y="31908"/>
                      <a:pt x="14235" y="31897"/>
                      <a:pt x="14231" y="31865"/>
                    </a:cubicBezTo>
                    <a:cubicBezTo>
                      <a:pt x="14195" y="31597"/>
                      <a:pt x="13758" y="31624"/>
                      <a:pt x="13954" y="31419"/>
                    </a:cubicBezTo>
                    <a:cubicBezTo>
                      <a:pt x="13975" y="31397"/>
                      <a:pt x="13997" y="31388"/>
                      <a:pt x="14019" y="31388"/>
                    </a:cubicBezTo>
                    <a:cubicBezTo>
                      <a:pt x="14152" y="31388"/>
                      <a:pt x="14309" y="31721"/>
                      <a:pt x="14462" y="31721"/>
                    </a:cubicBezTo>
                    <a:cubicBezTo>
                      <a:pt x="14492" y="31721"/>
                      <a:pt x="14522" y="31708"/>
                      <a:pt x="14551" y="31678"/>
                    </a:cubicBezTo>
                    <a:cubicBezTo>
                      <a:pt x="14658" y="31562"/>
                      <a:pt x="14391" y="31490"/>
                      <a:pt x="14418" y="31375"/>
                    </a:cubicBezTo>
                    <a:cubicBezTo>
                      <a:pt x="14453" y="31197"/>
                      <a:pt x="14676" y="31081"/>
                      <a:pt x="14809" y="30974"/>
                    </a:cubicBezTo>
                    <a:cubicBezTo>
                      <a:pt x="15112" y="30751"/>
                      <a:pt x="15611" y="30582"/>
                      <a:pt x="15789" y="30243"/>
                    </a:cubicBezTo>
                    <a:cubicBezTo>
                      <a:pt x="15843" y="30128"/>
                      <a:pt x="15754" y="30030"/>
                      <a:pt x="15727" y="29896"/>
                    </a:cubicBezTo>
                    <a:cubicBezTo>
                      <a:pt x="15709" y="29793"/>
                      <a:pt x="15716" y="29758"/>
                      <a:pt x="15736" y="29758"/>
                    </a:cubicBezTo>
                    <a:cubicBezTo>
                      <a:pt x="15777" y="29758"/>
                      <a:pt x="15872" y="29899"/>
                      <a:pt x="15932" y="29905"/>
                    </a:cubicBezTo>
                    <a:cubicBezTo>
                      <a:pt x="15936" y="29906"/>
                      <a:pt x="15940" y="29906"/>
                      <a:pt x="15944" y="29906"/>
                    </a:cubicBezTo>
                    <a:cubicBezTo>
                      <a:pt x="16069" y="29906"/>
                      <a:pt x="16127" y="29634"/>
                      <a:pt x="16092" y="29522"/>
                    </a:cubicBezTo>
                    <a:cubicBezTo>
                      <a:pt x="16001" y="29363"/>
                      <a:pt x="15987" y="29310"/>
                      <a:pt x="16028" y="29310"/>
                    </a:cubicBezTo>
                    <a:cubicBezTo>
                      <a:pt x="16067" y="29310"/>
                      <a:pt x="16157" y="29358"/>
                      <a:pt x="16279" y="29406"/>
                    </a:cubicBezTo>
                    <a:cubicBezTo>
                      <a:pt x="16280" y="29406"/>
                      <a:pt x="16280" y="29407"/>
                      <a:pt x="16281" y="29407"/>
                    </a:cubicBezTo>
                    <a:cubicBezTo>
                      <a:pt x="16302" y="29407"/>
                      <a:pt x="15975" y="28933"/>
                      <a:pt x="15926" y="28933"/>
                    </a:cubicBezTo>
                    <a:cubicBezTo>
                      <a:pt x="15925" y="28933"/>
                      <a:pt x="15924" y="28933"/>
                      <a:pt x="15923" y="28934"/>
                    </a:cubicBezTo>
                    <a:cubicBezTo>
                      <a:pt x="15928" y="28930"/>
                      <a:pt x="15935" y="28928"/>
                      <a:pt x="15944" y="28928"/>
                    </a:cubicBezTo>
                    <a:cubicBezTo>
                      <a:pt x="16022" y="28928"/>
                      <a:pt x="16223" y="29097"/>
                      <a:pt x="16279" y="29121"/>
                    </a:cubicBezTo>
                    <a:cubicBezTo>
                      <a:pt x="16302" y="29131"/>
                      <a:pt x="16321" y="29135"/>
                      <a:pt x="16338" y="29135"/>
                    </a:cubicBezTo>
                    <a:cubicBezTo>
                      <a:pt x="16442" y="29135"/>
                      <a:pt x="16450" y="28967"/>
                      <a:pt x="16457" y="28898"/>
                    </a:cubicBezTo>
                    <a:cubicBezTo>
                      <a:pt x="16485" y="28837"/>
                      <a:pt x="16560" y="28537"/>
                      <a:pt x="16682" y="28537"/>
                    </a:cubicBezTo>
                    <a:cubicBezTo>
                      <a:pt x="16719" y="28537"/>
                      <a:pt x="16760" y="28564"/>
                      <a:pt x="16805" y="28631"/>
                    </a:cubicBezTo>
                    <a:cubicBezTo>
                      <a:pt x="16855" y="28709"/>
                      <a:pt x="16892" y="28740"/>
                      <a:pt x="16919" y="28740"/>
                    </a:cubicBezTo>
                    <a:cubicBezTo>
                      <a:pt x="17014" y="28740"/>
                      <a:pt x="16982" y="28345"/>
                      <a:pt x="17010" y="28275"/>
                    </a:cubicBezTo>
                    <a:cubicBezTo>
                      <a:pt x="17027" y="28239"/>
                      <a:pt x="17057" y="28224"/>
                      <a:pt x="17096" y="28224"/>
                    </a:cubicBezTo>
                    <a:cubicBezTo>
                      <a:pt x="17237" y="28224"/>
                      <a:pt x="17485" y="28417"/>
                      <a:pt x="17587" y="28417"/>
                    </a:cubicBezTo>
                    <a:cubicBezTo>
                      <a:pt x="17628" y="28417"/>
                      <a:pt x="17645" y="28386"/>
                      <a:pt x="17624" y="28302"/>
                    </a:cubicBezTo>
                    <a:cubicBezTo>
                      <a:pt x="17375" y="28079"/>
                      <a:pt x="16814" y="28008"/>
                      <a:pt x="16573" y="27981"/>
                    </a:cubicBezTo>
                    <a:cubicBezTo>
                      <a:pt x="16563" y="27981"/>
                      <a:pt x="16413" y="27960"/>
                      <a:pt x="16309" y="27960"/>
                    </a:cubicBezTo>
                    <a:close/>
                    <a:moveTo>
                      <a:pt x="10197" y="35604"/>
                    </a:moveTo>
                    <a:cubicBezTo>
                      <a:pt x="10300" y="35604"/>
                      <a:pt x="10428" y="35765"/>
                      <a:pt x="10356" y="35837"/>
                    </a:cubicBezTo>
                    <a:cubicBezTo>
                      <a:pt x="10240" y="35810"/>
                      <a:pt x="10044" y="35775"/>
                      <a:pt x="10133" y="35632"/>
                    </a:cubicBezTo>
                    <a:cubicBezTo>
                      <a:pt x="10152" y="35612"/>
                      <a:pt x="10174" y="35604"/>
                      <a:pt x="10197" y="35604"/>
                    </a:cubicBezTo>
                    <a:close/>
                    <a:moveTo>
                      <a:pt x="7687" y="36019"/>
                    </a:moveTo>
                    <a:cubicBezTo>
                      <a:pt x="7726" y="36019"/>
                      <a:pt x="7747" y="36036"/>
                      <a:pt x="7737" y="36078"/>
                    </a:cubicBezTo>
                    <a:lnTo>
                      <a:pt x="7238" y="36256"/>
                    </a:lnTo>
                    <a:cubicBezTo>
                      <a:pt x="7355" y="36140"/>
                      <a:pt x="7583" y="36019"/>
                      <a:pt x="7687" y="36019"/>
                    </a:cubicBezTo>
                    <a:close/>
                    <a:moveTo>
                      <a:pt x="8243" y="38059"/>
                    </a:moveTo>
                    <a:cubicBezTo>
                      <a:pt x="8250" y="38059"/>
                      <a:pt x="8249" y="38088"/>
                      <a:pt x="8236" y="38153"/>
                    </a:cubicBezTo>
                    <a:cubicBezTo>
                      <a:pt x="8187" y="38469"/>
                      <a:pt x="7977" y="39321"/>
                      <a:pt x="7879" y="39321"/>
                    </a:cubicBezTo>
                    <a:cubicBezTo>
                      <a:pt x="7869" y="39321"/>
                      <a:pt x="7860" y="39312"/>
                      <a:pt x="7853" y="39293"/>
                    </a:cubicBezTo>
                    <a:cubicBezTo>
                      <a:pt x="7889" y="39070"/>
                      <a:pt x="7942" y="38848"/>
                      <a:pt x="8013" y="38643"/>
                    </a:cubicBezTo>
                    <a:cubicBezTo>
                      <a:pt x="8114" y="38333"/>
                      <a:pt x="8220" y="38059"/>
                      <a:pt x="8243" y="38059"/>
                    </a:cubicBezTo>
                    <a:close/>
                    <a:moveTo>
                      <a:pt x="6659" y="39551"/>
                    </a:moveTo>
                    <a:lnTo>
                      <a:pt x="6455" y="39819"/>
                    </a:lnTo>
                    <a:cubicBezTo>
                      <a:pt x="6289" y="40141"/>
                      <a:pt x="6213" y="40312"/>
                      <a:pt x="6230" y="40312"/>
                    </a:cubicBezTo>
                    <a:cubicBezTo>
                      <a:pt x="6249" y="40312"/>
                      <a:pt x="6381" y="40106"/>
                      <a:pt x="6633" y="39667"/>
                    </a:cubicBezTo>
                    <a:lnTo>
                      <a:pt x="6659" y="39551"/>
                    </a:lnTo>
                    <a:close/>
                    <a:moveTo>
                      <a:pt x="16740" y="0"/>
                    </a:moveTo>
                    <a:lnTo>
                      <a:pt x="16740" y="0"/>
                    </a:lnTo>
                    <a:cubicBezTo>
                      <a:pt x="16733" y="0"/>
                      <a:pt x="16694" y="68"/>
                      <a:pt x="16627" y="200"/>
                    </a:cubicBezTo>
                    <a:cubicBezTo>
                      <a:pt x="16359" y="734"/>
                      <a:pt x="16065" y="1313"/>
                      <a:pt x="15798" y="1847"/>
                    </a:cubicBezTo>
                    <a:cubicBezTo>
                      <a:pt x="15540" y="2382"/>
                      <a:pt x="15397" y="2622"/>
                      <a:pt x="15184" y="3023"/>
                    </a:cubicBezTo>
                    <a:cubicBezTo>
                      <a:pt x="15729" y="1909"/>
                      <a:pt x="16022" y="1320"/>
                      <a:pt x="15975" y="1320"/>
                    </a:cubicBezTo>
                    <a:lnTo>
                      <a:pt x="15975" y="1320"/>
                    </a:lnTo>
                    <a:cubicBezTo>
                      <a:pt x="15969" y="1320"/>
                      <a:pt x="15958" y="1330"/>
                      <a:pt x="15941" y="1349"/>
                    </a:cubicBezTo>
                    <a:cubicBezTo>
                      <a:pt x="15665" y="1794"/>
                      <a:pt x="15415" y="2257"/>
                      <a:pt x="15210" y="2729"/>
                    </a:cubicBezTo>
                    <a:lnTo>
                      <a:pt x="15103" y="2863"/>
                    </a:lnTo>
                    <a:lnTo>
                      <a:pt x="15656" y="1616"/>
                    </a:lnTo>
                    <a:cubicBezTo>
                      <a:pt x="15736" y="1407"/>
                      <a:pt x="15756" y="1322"/>
                      <a:pt x="15737" y="1322"/>
                    </a:cubicBezTo>
                    <a:cubicBezTo>
                      <a:pt x="15720" y="1322"/>
                      <a:pt x="15674" y="1387"/>
                      <a:pt x="15611" y="1491"/>
                    </a:cubicBezTo>
                    <a:cubicBezTo>
                      <a:pt x="15373" y="1896"/>
                      <a:pt x="14940" y="2905"/>
                      <a:pt x="14909" y="2905"/>
                    </a:cubicBezTo>
                    <a:cubicBezTo>
                      <a:pt x="14897" y="2905"/>
                      <a:pt x="14944" y="2755"/>
                      <a:pt x="15086" y="2364"/>
                    </a:cubicBezTo>
                    <a:cubicBezTo>
                      <a:pt x="15266" y="1910"/>
                      <a:pt x="15328" y="1743"/>
                      <a:pt x="15320" y="1743"/>
                    </a:cubicBezTo>
                    <a:lnTo>
                      <a:pt x="15320" y="1743"/>
                    </a:lnTo>
                    <a:cubicBezTo>
                      <a:pt x="15300" y="1743"/>
                      <a:pt x="14796" y="2908"/>
                      <a:pt x="14738" y="2979"/>
                    </a:cubicBezTo>
                    <a:cubicBezTo>
                      <a:pt x="14735" y="2982"/>
                      <a:pt x="14733" y="2984"/>
                      <a:pt x="14731" y="2984"/>
                    </a:cubicBezTo>
                    <a:cubicBezTo>
                      <a:pt x="14701" y="2984"/>
                      <a:pt x="14796" y="2589"/>
                      <a:pt x="14762" y="2589"/>
                    </a:cubicBezTo>
                    <a:lnTo>
                      <a:pt x="14762" y="2589"/>
                    </a:lnTo>
                    <a:cubicBezTo>
                      <a:pt x="14752" y="2589"/>
                      <a:pt x="14734" y="2616"/>
                      <a:pt x="14703" y="2685"/>
                    </a:cubicBezTo>
                    <a:cubicBezTo>
                      <a:pt x="14676" y="2756"/>
                      <a:pt x="14329" y="3629"/>
                      <a:pt x="14311" y="3656"/>
                    </a:cubicBezTo>
                    <a:cubicBezTo>
                      <a:pt x="14409" y="3273"/>
                      <a:pt x="14551" y="2970"/>
                      <a:pt x="14507" y="2854"/>
                    </a:cubicBezTo>
                    <a:cubicBezTo>
                      <a:pt x="14502" y="2840"/>
                      <a:pt x="14492" y="2829"/>
                      <a:pt x="14477" y="2829"/>
                    </a:cubicBezTo>
                    <a:cubicBezTo>
                      <a:pt x="14435" y="2829"/>
                      <a:pt x="14358" y="2911"/>
                      <a:pt x="14266" y="3219"/>
                    </a:cubicBezTo>
                    <a:cubicBezTo>
                      <a:pt x="14141" y="3593"/>
                      <a:pt x="14079" y="3567"/>
                      <a:pt x="13999" y="3664"/>
                    </a:cubicBezTo>
                    <a:cubicBezTo>
                      <a:pt x="13946" y="3727"/>
                      <a:pt x="13776" y="4431"/>
                      <a:pt x="13696" y="4520"/>
                    </a:cubicBezTo>
                    <a:lnTo>
                      <a:pt x="13830" y="3878"/>
                    </a:lnTo>
                    <a:lnTo>
                      <a:pt x="13830" y="3878"/>
                    </a:lnTo>
                    <a:cubicBezTo>
                      <a:pt x="13767" y="3941"/>
                      <a:pt x="13678" y="4039"/>
                      <a:pt x="13625" y="4359"/>
                    </a:cubicBezTo>
                    <a:cubicBezTo>
                      <a:pt x="13563" y="4562"/>
                      <a:pt x="13534" y="4646"/>
                      <a:pt x="13515" y="4646"/>
                    </a:cubicBezTo>
                    <a:cubicBezTo>
                      <a:pt x="13502" y="4646"/>
                      <a:pt x="13493" y="4603"/>
                      <a:pt x="13482" y="4528"/>
                    </a:cubicBezTo>
                    <a:cubicBezTo>
                      <a:pt x="13420" y="4600"/>
                      <a:pt x="13411" y="4644"/>
                      <a:pt x="13393" y="4885"/>
                    </a:cubicBezTo>
                    <a:cubicBezTo>
                      <a:pt x="13367" y="5188"/>
                      <a:pt x="13295" y="5241"/>
                      <a:pt x="13260" y="5294"/>
                    </a:cubicBezTo>
                    <a:lnTo>
                      <a:pt x="13286" y="4422"/>
                    </a:lnTo>
                    <a:lnTo>
                      <a:pt x="13286" y="4422"/>
                    </a:lnTo>
                    <a:cubicBezTo>
                      <a:pt x="13269" y="4689"/>
                      <a:pt x="13162" y="4947"/>
                      <a:pt x="12984" y="5161"/>
                    </a:cubicBezTo>
                    <a:cubicBezTo>
                      <a:pt x="12962" y="5186"/>
                      <a:pt x="12944" y="5196"/>
                      <a:pt x="12928" y="5196"/>
                    </a:cubicBezTo>
                    <a:cubicBezTo>
                      <a:pt x="12878" y="5196"/>
                      <a:pt x="12846" y="5101"/>
                      <a:pt x="12787" y="5101"/>
                    </a:cubicBezTo>
                    <a:cubicBezTo>
                      <a:pt x="12779" y="5101"/>
                      <a:pt x="12770" y="5103"/>
                      <a:pt x="12761" y="5107"/>
                    </a:cubicBezTo>
                    <a:cubicBezTo>
                      <a:pt x="12387" y="5268"/>
                      <a:pt x="11861" y="5989"/>
                      <a:pt x="11621" y="6274"/>
                    </a:cubicBezTo>
                    <a:cubicBezTo>
                      <a:pt x="11621" y="6274"/>
                      <a:pt x="11552" y="6240"/>
                      <a:pt x="11492" y="6240"/>
                    </a:cubicBezTo>
                    <a:cubicBezTo>
                      <a:pt x="11466" y="6240"/>
                      <a:pt x="11441" y="6246"/>
                      <a:pt x="11425" y="6265"/>
                    </a:cubicBezTo>
                    <a:cubicBezTo>
                      <a:pt x="11380" y="6328"/>
                      <a:pt x="11336" y="6381"/>
                      <a:pt x="11300" y="6452"/>
                    </a:cubicBezTo>
                    <a:lnTo>
                      <a:pt x="10935" y="7076"/>
                    </a:lnTo>
                    <a:cubicBezTo>
                      <a:pt x="10775" y="7361"/>
                      <a:pt x="10579" y="7637"/>
                      <a:pt x="10463" y="7949"/>
                    </a:cubicBezTo>
                    <a:cubicBezTo>
                      <a:pt x="10409" y="8074"/>
                      <a:pt x="10347" y="8189"/>
                      <a:pt x="10409" y="8323"/>
                    </a:cubicBezTo>
                    <a:cubicBezTo>
                      <a:pt x="10454" y="8421"/>
                      <a:pt x="10356" y="8492"/>
                      <a:pt x="10311" y="8546"/>
                    </a:cubicBezTo>
                    <a:cubicBezTo>
                      <a:pt x="10347" y="8502"/>
                      <a:pt x="10319" y="8424"/>
                      <a:pt x="10265" y="8424"/>
                    </a:cubicBezTo>
                    <a:cubicBezTo>
                      <a:pt x="10252" y="8424"/>
                      <a:pt x="10238" y="8429"/>
                      <a:pt x="10222" y="8439"/>
                    </a:cubicBezTo>
                    <a:cubicBezTo>
                      <a:pt x="10062" y="8537"/>
                      <a:pt x="9955" y="8724"/>
                      <a:pt x="9839" y="8866"/>
                    </a:cubicBezTo>
                    <a:cubicBezTo>
                      <a:pt x="9795" y="8929"/>
                      <a:pt x="9617" y="9071"/>
                      <a:pt x="9688" y="9187"/>
                    </a:cubicBezTo>
                    <a:cubicBezTo>
                      <a:pt x="9732" y="9276"/>
                      <a:pt x="10026" y="9427"/>
                      <a:pt x="10107" y="9499"/>
                    </a:cubicBezTo>
                    <a:cubicBezTo>
                      <a:pt x="10083" y="9525"/>
                      <a:pt x="10050" y="9535"/>
                      <a:pt x="10012" y="9535"/>
                    </a:cubicBezTo>
                    <a:cubicBezTo>
                      <a:pt x="9894" y="9535"/>
                      <a:pt x="9725" y="9430"/>
                      <a:pt x="9617" y="9356"/>
                    </a:cubicBezTo>
                    <a:cubicBezTo>
                      <a:pt x="9564" y="9320"/>
                      <a:pt x="9524" y="9305"/>
                      <a:pt x="9492" y="9305"/>
                    </a:cubicBezTo>
                    <a:cubicBezTo>
                      <a:pt x="9397" y="9305"/>
                      <a:pt x="9369" y="9430"/>
                      <a:pt x="9296" y="9516"/>
                    </a:cubicBezTo>
                    <a:cubicBezTo>
                      <a:pt x="9171" y="9659"/>
                      <a:pt x="9055" y="9855"/>
                      <a:pt x="8868" y="9953"/>
                    </a:cubicBezTo>
                    <a:cubicBezTo>
                      <a:pt x="8855" y="9960"/>
                      <a:pt x="8832" y="9961"/>
                      <a:pt x="8808" y="9961"/>
                    </a:cubicBezTo>
                    <a:cubicBezTo>
                      <a:pt x="8782" y="9961"/>
                      <a:pt x="8754" y="9959"/>
                      <a:pt x="8736" y="9959"/>
                    </a:cubicBezTo>
                    <a:cubicBezTo>
                      <a:pt x="8726" y="9959"/>
                      <a:pt x="8719" y="9960"/>
                      <a:pt x="8717" y="9962"/>
                    </a:cubicBezTo>
                    <a:cubicBezTo>
                      <a:pt x="8672" y="10051"/>
                      <a:pt x="8717" y="10167"/>
                      <a:pt x="8735" y="10283"/>
                    </a:cubicBezTo>
                    <a:cubicBezTo>
                      <a:pt x="8753" y="10514"/>
                      <a:pt x="8387" y="10514"/>
                      <a:pt x="8236" y="10621"/>
                    </a:cubicBezTo>
                    <a:cubicBezTo>
                      <a:pt x="8094" y="10737"/>
                      <a:pt x="8209" y="10897"/>
                      <a:pt x="8307" y="11102"/>
                    </a:cubicBezTo>
                    <a:cubicBezTo>
                      <a:pt x="8362" y="11211"/>
                      <a:pt x="8361" y="11250"/>
                      <a:pt x="8332" y="11250"/>
                    </a:cubicBezTo>
                    <a:cubicBezTo>
                      <a:pt x="8266" y="11250"/>
                      <a:pt x="8054" y="11053"/>
                      <a:pt x="8004" y="11022"/>
                    </a:cubicBezTo>
                    <a:cubicBezTo>
                      <a:pt x="7981" y="11008"/>
                      <a:pt x="7962" y="11002"/>
                      <a:pt x="7949" y="11002"/>
                    </a:cubicBezTo>
                    <a:cubicBezTo>
                      <a:pt x="7845" y="11002"/>
                      <a:pt x="8004" y="11347"/>
                      <a:pt x="8004" y="11378"/>
                    </a:cubicBezTo>
                    <a:cubicBezTo>
                      <a:pt x="8015" y="11467"/>
                      <a:pt x="7975" y="11493"/>
                      <a:pt x="7914" y="11493"/>
                    </a:cubicBezTo>
                    <a:cubicBezTo>
                      <a:pt x="7831" y="11493"/>
                      <a:pt x="7710" y="11445"/>
                      <a:pt x="7625" y="11445"/>
                    </a:cubicBezTo>
                    <a:cubicBezTo>
                      <a:pt x="7611" y="11445"/>
                      <a:pt x="7598" y="11446"/>
                      <a:pt x="7586" y="11449"/>
                    </a:cubicBezTo>
                    <a:cubicBezTo>
                      <a:pt x="7417" y="11485"/>
                      <a:pt x="7345" y="11672"/>
                      <a:pt x="7283" y="11806"/>
                    </a:cubicBezTo>
                    <a:cubicBezTo>
                      <a:pt x="7253" y="11874"/>
                      <a:pt x="7107" y="12236"/>
                      <a:pt x="6928" y="12236"/>
                    </a:cubicBezTo>
                    <a:cubicBezTo>
                      <a:pt x="6896" y="12236"/>
                      <a:pt x="6863" y="12225"/>
                      <a:pt x="6829" y="12198"/>
                    </a:cubicBezTo>
                    <a:cubicBezTo>
                      <a:pt x="6722" y="12251"/>
                      <a:pt x="6695" y="12402"/>
                      <a:pt x="6651" y="12509"/>
                    </a:cubicBezTo>
                    <a:cubicBezTo>
                      <a:pt x="6499" y="12919"/>
                      <a:pt x="6205" y="13231"/>
                      <a:pt x="6045" y="13641"/>
                    </a:cubicBezTo>
                    <a:cubicBezTo>
                      <a:pt x="5948" y="13800"/>
                      <a:pt x="5991" y="14003"/>
                      <a:pt x="6140" y="14119"/>
                    </a:cubicBezTo>
                    <a:lnTo>
                      <a:pt x="6140" y="14119"/>
                    </a:lnTo>
                    <a:cubicBezTo>
                      <a:pt x="6028" y="14032"/>
                      <a:pt x="5891" y="13890"/>
                      <a:pt x="5770" y="13890"/>
                    </a:cubicBezTo>
                    <a:cubicBezTo>
                      <a:pt x="5767" y="13890"/>
                      <a:pt x="5763" y="13890"/>
                      <a:pt x="5760" y="13890"/>
                    </a:cubicBezTo>
                    <a:cubicBezTo>
                      <a:pt x="5644" y="13899"/>
                      <a:pt x="5724" y="14015"/>
                      <a:pt x="5644" y="14059"/>
                    </a:cubicBezTo>
                    <a:lnTo>
                      <a:pt x="5502" y="14130"/>
                    </a:lnTo>
                    <a:cubicBezTo>
                      <a:pt x="5297" y="14219"/>
                      <a:pt x="5190" y="14389"/>
                      <a:pt x="5056" y="14549"/>
                    </a:cubicBezTo>
                    <a:cubicBezTo>
                      <a:pt x="5101" y="14700"/>
                      <a:pt x="4833" y="14994"/>
                      <a:pt x="4842" y="15003"/>
                    </a:cubicBezTo>
                    <a:cubicBezTo>
                      <a:pt x="5012" y="15244"/>
                      <a:pt x="5297" y="15404"/>
                      <a:pt x="5466" y="15662"/>
                    </a:cubicBezTo>
                    <a:cubicBezTo>
                      <a:pt x="5481" y="15687"/>
                      <a:pt x="5440" y="15703"/>
                      <a:pt x="5376" y="15703"/>
                    </a:cubicBezTo>
                    <a:cubicBezTo>
                      <a:pt x="5252" y="15703"/>
                      <a:pt x="5041" y="15643"/>
                      <a:pt x="4976" y="15466"/>
                    </a:cubicBezTo>
                    <a:cubicBezTo>
                      <a:pt x="4920" y="15308"/>
                      <a:pt x="4843" y="15240"/>
                      <a:pt x="4764" y="15240"/>
                    </a:cubicBezTo>
                    <a:cubicBezTo>
                      <a:pt x="4706" y="15240"/>
                      <a:pt x="4646" y="15277"/>
                      <a:pt x="4593" y="15342"/>
                    </a:cubicBezTo>
                    <a:cubicBezTo>
                      <a:pt x="4540" y="15404"/>
                      <a:pt x="4424" y="15511"/>
                      <a:pt x="4468" y="15618"/>
                    </a:cubicBezTo>
                    <a:cubicBezTo>
                      <a:pt x="4504" y="15716"/>
                      <a:pt x="4575" y="15743"/>
                      <a:pt x="4468" y="15796"/>
                    </a:cubicBezTo>
                    <a:cubicBezTo>
                      <a:pt x="4436" y="15812"/>
                      <a:pt x="4312" y="15828"/>
                      <a:pt x="4177" y="15828"/>
                    </a:cubicBezTo>
                    <a:cubicBezTo>
                      <a:pt x="4011" y="15828"/>
                      <a:pt x="3828" y="15804"/>
                      <a:pt x="3783" y="15726"/>
                    </a:cubicBezTo>
                    <a:lnTo>
                      <a:pt x="3783" y="15726"/>
                    </a:lnTo>
                    <a:cubicBezTo>
                      <a:pt x="3889" y="15912"/>
                      <a:pt x="3862" y="15966"/>
                      <a:pt x="3747" y="16099"/>
                    </a:cubicBezTo>
                    <a:cubicBezTo>
                      <a:pt x="3649" y="16215"/>
                      <a:pt x="3578" y="16357"/>
                      <a:pt x="3569" y="16509"/>
                    </a:cubicBezTo>
                    <a:cubicBezTo>
                      <a:pt x="3569" y="16552"/>
                      <a:pt x="3611" y="16758"/>
                      <a:pt x="3571" y="16758"/>
                    </a:cubicBezTo>
                    <a:cubicBezTo>
                      <a:pt x="3570" y="16758"/>
                      <a:pt x="3570" y="16758"/>
                      <a:pt x="3569" y="16758"/>
                    </a:cubicBezTo>
                    <a:cubicBezTo>
                      <a:pt x="3511" y="16751"/>
                      <a:pt x="3391" y="16704"/>
                      <a:pt x="3323" y="16704"/>
                    </a:cubicBezTo>
                    <a:cubicBezTo>
                      <a:pt x="3306" y="16704"/>
                      <a:pt x="3292" y="16706"/>
                      <a:pt x="3284" y="16713"/>
                    </a:cubicBezTo>
                    <a:cubicBezTo>
                      <a:pt x="3195" y="16776"/>
                      <a:pt x="3248" y="16936"/>
                      <a:pt x="3177" y="17016"/>
                    </a:cubicBezTo>
                    <a:lnTo>
                      <a:pt x="2954" y="17284"/>
                    </a:lnTo>
                    <a:cubicBezTo>
                      <a:pt x="2941" y="17282"/>
                      <a:pt x="2928" y="17282"/>
                      <a:pt x="2917" y="17282"/>
                    </a:cubicBezTo>
                    <a:cubicBezTo>
                      <a:pt x="2694" y="17282"/>
                      <a:pt x="2941" y="17529"/>
                      <a:pt x="3034" y="17631"/>
                    </a:cubicBezTo>
                    <a:cubicBezTo>
                      <a:pt x="3114" y="17693"/>
                      <a:pt x="3123" y="17818"/>
                      <a:pt x="3043" y="17889"/>
                    </a:cubicBezTo>
                    <a:cubicBezTo>
                      <a:pt x="2880" y="17755"/>
                      <a:pt x="2801" y="17671"/>
                      <a:pt x="2720" y="17671"/>
                    </a:cubicBezTo>
                    <a:cubicBezTo>
                      <a:pt x="2678" y="17671"/>
                      <a:pt x="2635" y="17694"/>
                      <a:pt x="2580" y="17747"/>
                    </a:cubicBezTo>
                    <a:cubicBezTo>
                      <a:pt x="2304" y="18032"/>
                      <a:pt x="2054" y="18326"/>
                      <a:pt x="1814" y="18637"/>
                    </a:cubicBezTo>
                    <a:cubicBezTo>
                      <a:pt x="1796" y="18664"/>
                      <a:pt x="1511" y="18976"/>
                      <a:pt x="1654" y="19012"/>
                    </a:cubicBezTo>
                    <a:cubicBezTo>
                      <a:pt x="1894" y="19074"/>
                      <a:pt x="1734" y="19252"/>
                      <a:pt x="1645" y="19288"/>
                    </a:cubicBezTo>
                    <a:cubicBezTo>
                      <a:pt x="1634" y="19292"/>
                      <a:pt x="1623" y="19294"/>
                      <a:pt x="1612" y="19294"/>
                    </a:cubicBezTo>
                    <a:cubicBezTo>
                      <a:pt x="1540" y="19294"/>
                      <a:pt x="1478" y="19207"/>
                      <a:pt x="1405" y="19207"/>
                    </a:cubicBezTo>
                    <a:cubicBezTo>
                      <a:pt x="1401" y="19207"/>
                      <a:pt x="1398" y="19207"/>
                      <a:pt x="1395" y="19207"/>
                    </a:cubicBezTo>
                    <a:cubicBezTo>
                      <a:pt x="1324" y="19207"/>
                      <a:pt x="1288" y="19270"/>
                      <a:pt x="1244" y="19314"/>
                    </a:cubicBezTo>
                    <a:cubicBezTo>
                      <a:pt x="1182" y="19395"/>
                      <a:pt x="932" y="19573"/>
                      <a:pt x="995" y="19733"/>
                    </a:cubicBezTo>
                    <a:cubicBezTo>
                      <a:pt x="1057" y="19893"/>
                      <a:pt x="914" y="19884"/>
                      <a:pt x="888" y="20009"/>
                    </a:cubicBezTo>
                    <a:cubicBezTo>
                      <a:pt x="870" y="20089"/>
                      <a:pt x="977" y="20285"/>
                      <a:pt x="950" y="20321"/>
                    </a:cubicBezTo>
                    <a:cubicBezTo>
                      <a:pt x="946" y="20325"/>
                      <a:pt x="939" y="20327"/>
                      <a:pt x="930" y="20327"/>
                    </a:cubicBezTo>
                    <a:cubicBezTo>
                      <a:pt x="888" y="20327"/>
                      <a:pt x="802" y="20284"/>
                      <a:pt x="748" y="20284"/>
                    </a:cubicBezTo>
                    <a:cubicBezTo>
                      <a:pt x="744" y="20284"/>
                      <a:pt x="740" y="20285"/>
                      <a:pt x="736" y="20285"/>
                    </a:cubicBezTo>
                    <a:cubicBezTo>
                      <a:pt x="666" y="20290"/>
                      <a:pt x="601" y="20309"/>
                      <a:pt x="542" y="20341"/>
                    </a:cubicBezTo>
                    <a:lnTo>
                      <a:pt x="542" y="20341"/>
                    </a:lnTo>
                    <a:cubicBezTo>
                      <a:pt x="438" y="20349"/>
                      <a:pt x="344" y="20392"/>
                      <a:pt x="273" y="20499"/>
                    </a:cubicBezTo>
                    <a:cubicBezTo>
                      <a:pt x="264" y="20498"/>
                      <a:pt x="256" y="20496"/>
                      <a:pt x="251" y="20494"/>
                    </a:cubicBezTo>
                    <a:lnTo>
                      <a:pt x="251" y="20494"/>
                    </a:lnTo>
                    <a:cubicBezTo>
                      <a:pt x="210" y="20516"/>
                      <a:pt x="176" y="20648"/>
                      <a:pt x="156" y="20817"/>
                    </a:cubicBezTo>
                    <a:lnTo>
                      <a:pt x="156" y="20817"/>
                    </a:lnTo>
                    <a:cubicBezTo>
                      <a:pt x="115" y="20884"/>
                      <a:pt x="77" y="20953"/>
                      <a:pt x="41" y="21025"/>
                    </a:cubicBezTo>
                    <a:cubicBezTo>
                      <a:pt x="0" y="21115"/>
                      <a:pt x="35" y="21198"/>
                      <a:pt x="139" y="21295"/>
                    </a:cubicBezTo>
                    <a:lnTo>
                      <a:pt x="139" y="21295"/>
                    </a:lnTo>
                    <a:cubicBezTo>
                      <a:pt x="150" y="21502"/>
                      <a:pt x="188" y="21675"/>
                      <a:pt x="264" y="21701"/>
                    </a:cubicBezTo>
                    <a:cubicBezTo>
                      <a:pt x="305" y="21717"/>
                      <a:pt x="417" y="21744"/>
                      <a:pt x="511" y="21744"/>
                    </a:cubicBezTo>
                    <a:cubicBezTo>
                      <a:pt x="581" y="21744"/>
                      <a:pt x="641" y="21729"/>
                      <a:pt x="656" y="21684"/>
                    </a:cubicBezTo>
                    <a:cubicBezTo>
                      <a:pt x="682" y="21612"/>
                      <a:pt x="698" y="21540"/>
                      <a:pt x="717" y="21482"/>
                    </a:cubicBezTo>
                    <a:lnTo>
                      <a:pt x="717" y="21482"/>
                    </a:lnTo>
                    <a:cubicBezTo>
                      <a:pt x="756" y="21455"/>
                      <a:pt x="779" y="21418"/>
                      <a:pt x="776" y="21372"/>
                    </a:cubicBezTo>
                    <a:lnTo>
                      <a:pt x="776" y="21372"/>
                    </a:lnTo>
                    <a:cubicBezTo>
                      <a:pt x="789" y="21361"/>
                      <a:pt x="805" y="21355"/>
                      <a:pt x="824" y="21355"/>
                    </a:cubicBezTo>
                    <a:cubicBezTo>
                      <a:pt x="859" y="21355"/>
                      <a:pt x="905" y="21376"/>
                      <a:pt x="968" y="21425"/>
                    </a:cubicBezTo>
                    <a:cubicBezTo>
                      <a:pt x="1132" y="21490"/>
                      <a:pt x="1313" y="21554"/>
                      <a:pt x="1489" y="21554"/>
                    </a:cubicBezTo>
                    <a:cubicBezTo>
                      <a:pt x="1533" y="21554"/>
                      <a:pt x="1576" y="21550"/>
                      <a:pt x="1618" y="21541"/>
                    </a:cubicBezTo>
                    <a:cubicBezTo>
                      <a:pt x="1743" y="21516"/>
                      <a:pt x="1845" y="21216"/>
                      <a:pt x="1938" y="21216"/>
                    </a:cubicBezTo>
                    <a:cubicBezTo>
                      <a:pt x="1944" y="21216"/>
                      <a:pt x="1950" y="21218"/>
                      <a:pt x="1956" y="21221"/>
                    </a:cubicBezTo>
                    <a:cubicBezTo>
                      <a:pt x="2135" y="21301"/>
                      <a:pt x="2144" y="21755"/>
                      <a:pt x="2348" y="21817"/>
                    </a:cubicBezTo>
                    <a:cubicBezTo>
                      <a:pt x="2354" y="21819"/>
                      <a:pt x="2360" y="21820"/>
                      <a:pt x="2365" y="21820"/>
                    </a:cubicBezTo>
                    <a:cubicBezTo>
                      <a:pt x="2456" y="21820"/>
                      <a:pt x="2384" y="21528"/>
                      <a:pt x="2393" y="21452"/>
                    </a:cubicBezTo>
                    <a:cubicBezTo>
                      <a:pt x="2478" y="21452"/>
                      <a:pt x="2529" y="21761"/>
                      <a:pt x="2611" y="21761"/>
                    </a:cubicBezTo>
                    <a:cubicBezTo>
                      <a:pt x="2624" y="21761"/>
                      <a:pt x="2637" y="21754"/>
                      <a:pt x="2651" y="21737"/>
                    </a:cubicBezTo>
                    <a:cubicBezTo>
                      <a:pt x="2674" y="21714"/>
                      <a:pt x="2710" y="21124"/>
                      <a:pt x="2828" y="21124"/>
                    </a:cubicBezTo>
                    <a:cubicBezTo>
                      <a:pt x="2847" y="21124"/>
                      <a:pt x="2868" y="21140"/>
                      <a:pt x="2892" y="21176"/>
                    </a:cubicBezTo>
                    <a:cubicBezTo>
                      <a:pt x="2963" y="21301"/>
                      <a:pt x="2883" y="21488"/>
                      <a:pt x="3025" y="21595"/>
                    </a:cubicBezTo>
                    <a:cubicBezTo>
                      <a:pt x="3065" y="21620"/>
                      <a:pt x="3108" y="21631"/>
                      <a:pt x="3151" y="21631"/>
                    </a:cubicBezTo>
                    <a:cubicBezTo>
                      <a:pt x="3184" y="21631"/>
                      <a:pt x="3217" y="21624"/>
                      <a:pt x="3248" y="21612"/>
                    </a:cubicBezTo>
                    <a:cubicBezTo>
                      <a:pt x="3415" y="21524"/>
                      <a:pt x="3209" y="21176"/>
                      <a:pt x="3495" y="21176"/>
                    </a:cubicBezTo>
                    <a:cubicBezTo>
                      <a:pt x="3499" y="21176"/>
                      <a:pt x="3503" y="21176"/>
                      <a:pt x="3506" y="21176"/>
                    </a:cubicBezTo>
                    <a:cubicBezTo>
                      <a:pt x="3489" y="21336"/>
                      <a:pt x="3524" y="21497"/>
                      <a:pt x="3604" y="21630"/>
                    </a:cubicBezTo>
                    <a:cubicBezTo>
                      <a:pt x="3660" y="21681"/>
                      <a:pt x="3740" y="21740"/>
                      <a:pt x="3804" y="21740"/>
                    </a:cubicBezTo>
                    <a:cubicBezTo>
                      <a:pt x="3862" y="21740"/>
                      <a:pt x="3907" y="21690"/>
                      <a:pt x="3907" y="21541"/>
                    </a:cubicBezTo>
                    <a:cubicBezTo>
                      <a:pt x="3907" y="21746"/>
                      <a:pt x="3949" y="21825"/>
                      <a:pt x="4009" y="21825"/>
                    </a:cubicBezTo>
                    <a:cubicBezTo>
                      <a:pt x="4066" y="21825"/>
                      <a:pt x="4140" y="21753"/>
                      <a:pt x="4210" y="21648"/>
                    </a:cubicBezTo>
                    <a:cubicBezTo>
                      <a:pt x="4210" y="21750"/>
                      <a:pt x="4291" y="21783"/>
                      <a:pt x="4400" y="21783"/>
                    </a:cubicBezTo>
                    <a:cubicBezTo>
                      <a:pt x="4604" y="21783"/>
                      <a:pt x="4909" y="21666"/>
                      <a:pt x="4967" y="21666"/>
                    </a:cubicBezTo>
                    <a:cubicBezTo>
                      <a:pt x="4701" y="21658"/>
                      <a:pt x="4688" y="21371"/>
                      <a:pt x="4884" y="21371"/>
                    </a:cubicBezTo>
                    <a:cubicBezTo>
                      <a:pt x="4918" y="21371"/>
                      <a:pt x="4957" y="21379"/>
                      <a:pt x="5003" y="21399"/>
                    </a:cubicBezTo>
                    <a:cubicBezTo>
                      <a:pt x="5208" y="21479"/>
                      <a:pt x="5421" y="21523"/>
                      <a:pt x="5635" y="21523"/>
                    </a:cubicBezTo>
                    <a:cubicBezTo>
                      <a:pt x="5635" y="21185"/>
                      <a:pt x="5101" y="21123"/>
                      <a:pt x="4931" y="21051"/>
                    </a:cubicBezTo>
                    <a:cubicBezTo>
                      <a:pt x="5092" y="21051"/>
                      <a:pt x="5261" y="21051"/>
                      <a:pt x="5421" y="21069"/>
                    </a:cubicBezTo>
                    <a:cubicBezTo>
                      <a:pt x="5537" y="21078"/>
                      <a:pt x="5706" y="21123"/>
                      <a:pt x="5760" y="21292"/>
                    </a:cubicBezTo>
                    <a:cubicBezTo>
                      <a:pt x="5813" y="21461"/>
                      <a:pt x="5689" y="21550"/>
                      <a:pt x="5822" y="21666"/>
                    </a:cubicBezTo>
                    <a:cubicBezTo>
                      <a:pt x="5882" y="21716"/>
                      <a:pt x="5932" y="21736"/>
                      <a:pt x="5977" y="21736"/>
                    </a:cubicBezTo>
                    <a:cubicBezTo>
                      <a:pt x="6141" y="21736"/>
                      <a:pt x="6232" y="21475"/>
                      <a:pt x="6428" y="21461"/>
                    </a:cubicBezTo>
                    <a:cubicBezTo>
                      <a:pt x="6433" y="21461"/>
                      <a:pt x="6439" y="21461"/>
                      <a:pt x="6444" y="21461"/>
                    </a:cubicBezTo>
                    <a:cubicBezTo>
                      <a:pt x="6658" y="21461"/>
                      <a:pt x="6806" y="21636"/>
                      <a:pt x="6953" y="21862"/>
                    </a:cubicBezTo>
                    <a:cubicBezTo>
                      <a:pt x="6980" y="21648"/>
                      <a:pt x="7078" y="21461"/>
                      <a:pt x="7238" y="21318"/>
                    </a:cubicBezTo>
                    <a:cubicBezTo>
                      <a:pt x="7266" y="21296"/>
                      <a:pt x="7287" y="21287"/>
                      <a:pt x="7303" y="21287"/>
                    </a:cubicBezTo>
                    <a:cubicBezTo>
                      <a:pt x="7385" y="21287"/>
                      <a:pt x="7336" y="21523"/>
                      <a:pt x="7381" y="21523"/>
                    </a:cubicBezTo>
                    <a:cubicBezTo>
                      <a:pt x="7403" y="21523"/>
                      <a:pt x="7420" y="21513"/>
                      <a:pt x="7432" y="21496"/>
                    </a:cubicBezTo>
                    <a:lnTo>
                      <a:pt x="7432" y="21496"/>
                    </a:lnTo>
                    <a:cubicBezTo>
                      <a:pt x="7425" y="21578"/>
                      <a:pt x="7426" y="21649"/>
                      <a:pt x="7452" y="21675"/>
                    </a:cubicBezTo>
                    <a:cubicBezTo>
                      <a:pt x="7496" y="21719"/>
                      <a:pt x="7563" y="21732"/>
                      <a:pt x="7633" y="21732"/>
                    </a:cubicBezTo>
                    <a:cubicBezTo>
                      <a:pt x="7720" y="21732"/>
                      <a:pt x="7812" y="21711"/>
                      <a:pt x="7871" y="21701"/>
                    </a:cubicBezTo>
                    <a:cubicBezTo>
                      <a:pt x="7969" y="21684"/>
                      <a:pt x="8191" y="21639"/>
                      <a:pt x="8263" y="21479"/>
                    </a:cubicBezTo>
                    <a:cubicBezTo>
                      <a:pt x="8306" y="21392"/>
                      <a:pt x="8320" y="21335"/>
                      <a:pt x="8380" y="21335"/>
                    </a:cubicBezTo>
                    <a:cubicBezTo>
                      <a:pt x="8395" y="21335"/>
                      <a:pt x="8411" y="21338"/>
                      <a:pt x="8432" y="21345"/>
                    </a:cubicBezTo>
                    <a:cubicBezTo>
                      <a:pt x="8503" y="21372"/>
                      <a:pt x="8548" y="21452"/>
                      <a:pt x="8539" y="21523"/>
                    </a:cubicBezTo>
                    <a:cubicBezTo>
                      <a:pt x="8539" y="21657"/>
                      <a:pt x="8574" y="21612"/>
                      <a:pt x="8646" y="21630"/>
                    </a:cubicBezTo>
                    <a:cubicBezTo>
                      <a:pt x="8655" y="21633"/>
                      <a:pt x="8665" y="21634"/>
                      <a:pt x="8675" y="21634"/>
                    </a:cubicBezTo>
                    <a:cubicBezTo>
                      <a:pt x="8766" y="21634"/>
                      <a:pt x="8881" y="21541"/>
                      <a:pt x="8997" y="21541"/>
                    </a:cubicBezTo>
                    <a:cubicBezTo>
                      <a:pt x="9002" y="21541"/>
                      <a:pt x="9006" y="21541"/>
                      <a:pt x="9011" y="21541"/>
                    </a:cubicBezTo>
                    <a:cubicBezTo>
                      <a:pt x="9145" y="21550"/>
                      <a:pt x="9260" y="21612"/>
                      <a:pt x="9349" y="21710"/>
                    </a:cubicBezTo>
                    <a:cubicBezTo>
                      <a:pt x="9403" y="21773"/>
                      <a:pt x="9358" y="21978"/>
                      <a:pt x="9385" y="22013"/>
                    </a:cubicBezTo>
                    <a:cubicBezTo>
                      <a:pt x="9389" y="22016"/>
                      <a:pt x="9392" y="22017"/>
                      <a:pt x="9395" y="22017"/>
                    </a:cubicBezTo>
                    <a:cubicBezTo>
                      <a:pt x="9424" y="22017"/>
                      <a:pt x="9452" y="21938"/>
                      <a:pt x="9475" y="21938"/>
                    </a:cubicBezTo>
                    <a:cubicBezTo>
                      <a:pt x="9478" y="21938"/>
                      <a:pt x="9480" y="21939"/>
                      <a:pt x="9483" y="21942"/>
                    </a:cubicBezTo>
                    <a:lnTo>
                      <a:pt x="9545" y="22013"/>
                    </a:lnTo>
                    <a:cubicBezTo>
                      <a:pt x="9652" y="22129"/>
                      <a:pt x="9732" y="22254"/>
                      <a:pt x="9804" y="22387"/>
                    </a:cubicBezTo>
                    <a:cubicBezTo>
                      <a:pt x="9878" y="22519"/>
                      <a:pt x="9861" y="22794"/>
                      <a:pt x="10130" y="22794"/>
                    </a:cubicBezTo>
                    <a:cubicBezTo>
                      <a:pt x="10153" y="22794"/>
                      <a:pt x="10178" y="22792"/>
                      <a:pt x="10205" y="22788"/>
                    </a:cubicBezTo>
                    <a:lnTo>
                      <a:pt x="10205" y="22788"/>
                    </a:lnTo>
                    <a:cubicBezTo>
                      <a:pt x="9955" y="22842"/>
                      <a:pt x="9964" y="23144"/>
                      <a:pt x="9946" y="23269"/>
                    </a:cubicBezTo>
                    <a:cubicBezTo>
                      <a:pt x="9937" y="23438"/>
                      <a:pt x="10124" y="23492"/>
                      <a:pt x="10062" y="23661"/>
                    </a:cubicBezTo>
                    <a:cubicBezTo>
                      <a:pt x="10051" y="23682"/>
                      <a:pt x="10028" y="23688"/>
                      <a:pt x="9997" y="23688"/>
                    </a:cubicBezTo>
                    <a:cubicBezTo>
                      <a:pt x="9953" y="23688"/>
                      <a:pt x="9894" y="23675"/>
                      <a:pt x="9842" y="23675"/>
                    </a:cubicBezTo>
                    <a:cubicBezTo>
                      <a:pt x="9810" y="23675"/>
                      <a:pt x="9781" y="23680"/>
                      <a:pt x="9759" y="23697"/>
                    </a:cubicBezTo>
                    <a:cubicBezTo>
                      <a:pt x="9697" y="23759"/>
                      <a:pt x="9670" y="23839"/>
                      <a:pt x="9670" y="23919"/>
                    </a:cubicBezTo>
                    <a:cubicBezTo>
                      <a:pt x="9661" y="24026"/>
                      <a:pt x="9688" y="24142"/>
                      <a:pt x="9741" y="24231"/>
                    </a:cubicBezTo>
                    <a:cubicBezTo>
                      <a:pt x="9786" y="24293"/>
                      <a:pt x="9928" y="24293"/>
                      <a:pt x="10017" y="24311"/>
                    </a:cubicBezTo>
                    <a:cubicBezTo>
                      <a:pt x="9977" y="24304"/>
                      <a:pt x="9943" y="24300"/>
                      <a:pt x="9916" y="24300"/>
                    </a:cubicBezTo>
                    <a:cubicBezTo>
                      <a:pt x="9691" y="24300"/>
                      <a:pt x="9871" y="24537"/>
                      <a:pt x="9839" y="24632"/>
                    </a:cubicBezTo>
                    <a:cubicBezTo>
                      <a:pt x="9830" y="24659"/>
                      <a:pt x="9799" y="24669"/>
                      <a:pt x="9757" y="24669"/>
                    </a:cubicBezTo>
                    <a:cubicBezTo>
                      <a:pt x="9653" y="24669"/>
                      <a:pt x="9480" y="24612"/>
                      <a:pt x="9374" y="24612"/>
                    </a:cubicBezTo>
                    <a:cubicBezTo>
                      <a:pt x="9312" y="24612"/>
                      <a:pt x="9274" y="24632"/>
                      <a:pt x="9287" y="24694"/>
                    </a:cubicBezTo>
                    <a:cubicBezTo>
                      <a:pt x="9349" y="24953"/>
                      <a:pt x="9830" y="24953"/>
                      <a:pt x="10062" y="25086"/>
                    </a:cubicBezTo>
                    <a:cubicBezTo>
                      <a:pt x="10234" y="25185"/>
                      <a:pt x="9750" y="25275"/>
                      <a:pt x="9651" y="25275"/>
                    </a:cubicBezTo>
                    <a:cubicBezTo>
                      <a:pt x="9643" y="25275"/>
                      <a:pt x="9637" y="25275"/>
                      <a:pt x="9635" y="25274"/>
                    </a:cubicBezTo>
                    <a:lnTo>
                      <a:pt x="9635" y="25274"/>
                    </a:lnTo>
                    <a:cubicBezTo>
                      <a:pt x="9742" y="25336"/>
                      <a:pt x="9830" y="25318"/>
                      <a:pt x="9813" y="25443"/>
                    </a:cubicBezTo>
                    <a:cubicBezTo>
                      <a:pt x="9813" y="25478"/>
                      <a:pt x="9759" y="25567"/>
                      <a:pt x="9795" y="25603"/>
                    </a:cubicBezTo>
                    <a:cubicBezTo>
                      <a:pt x="9830" y="25647"/>
                      <a:pt x="9955" y="25638"/>
                      <a:pt x="10009" y="25683"/>
                    </a:cubicBezTo>
                    <a:cubicBezTo>
                      <a:pt x="10062" y="25728"/>
                      <a:pt x="10044" y="25826"/>
                      <a:pt x="10026" y="25879"/>
                    </a:cubicBezTo>
                    <a:cubicBezTo>
                      <a:pt x="9957" y="25859"/>
                      <a:pt x="9897" y="25847"/>
                      <a:pt x="9851" y="25847"/>
                    </a:cubicBezTo>
                    <a:cubicBezTo>
                      <a:pt x="9774" y="25847"/>
                      <a:pt x="9737" y="25882"/>
                      <a:pt x="9759" y="25977"/>
                    </a:cubicBezTo>
                    <a:cubicBezTo>
                      <a:pt x="9787" y="26138"/>
                      <a:pt x="9843" y="26205"/>
                      <a:pt x="9710" y="26205"/>
                    </a:cubicBezTo>
                    <a:cubicBezTo>
                      <a:pt x="9673" y="26205"/>
                      <a:pt x="9623" y="26200"/>
                      <a:pt x="9554" y="26191"/>
                    </a:cubicBezTo>
                    <a:cubicBezTo>
                      <a:pt x="9551" y="26190"/>
                      <a:pt x="9547" y="26190"/>
                      <a:pt x="9544" y="26190"/>
                    </a:cubicBezTo>
                    <a:cubicBezTo>
                      <a:pt x="9444" y="26190"/>
                      <a:pt x="9397" y="26433"/>
                      <a:pt x="9474" y="26476"/>
                    </a:cubicBezTo>
                    <a:cubicBezTo>
                      <a:pt x="9572" y="26538"/>
                      <a:pt x="9643" y="26467"/>
                      <a:pt x="9652" y="26592"/>
                    </a:cubicBezTo>
                    <a:cubicBezTo>
                      <a:pt x="9661" y="26725"/>
                      <a:pt x="9626" y="26859"/>
                      <a:pt x="9554" y="26983"/>
                    </a:cubicBezTo>
                    <a:cubicBezTo>
                      <a:pt x="9483" y="27108"/>
                      <a:pt x="9332" y="27090"/>
                      <a:pt x="9216" y="27188"/>
                    </a:cubicBezTo>
                    <a:cubicBezTo>
                      <a:pt x="9100" y="27277"/>
                      <a:pt x="9082" y="27456"/>
                      <a:pt x="9180" y="27562"/>
                    </a:cubicBezTo>
                    <a:cubicBezTo>
                      <a:pt x="9323" y="27714"/>
                      <a:pt x="8991" y="27912"/>
                      <a:pt x="8930" y="27912"/>
                    </a:cubicBezTo>
                    <a:cubicBezTo>
                      <a:pt x="8926" y="27912"/>
                      <a:pt x="8923" y="27911"/>
                      <a:pt x="8922" y="27910"/>
                    </a:cubicBezTo>
                    <a:lnTo>
                      <a:pt x="8922" y="27910"/>
                    </a:lnTo>
                    <a:cubicBezTo>
                      <a:pt x="8978" y="27966"/>
                      <a:pt x="9044" y="27985"/>
                      <a:pt x="9114" y="27985"/>
                    </a:cubicBezTo>
                    <a:cubicBezTo>
                      <a:pt x="9280" y="27985"/>
                      <a:pt x="9462" y="27873"/>
                      <a:pt x="9550" y="27873"/>
                    </a:cubicBezTo>
                    <a:cubicBezTo>
                      <a:pt x="9555" y="27873"/>
                      <a:pt x="9559" y="27874"/>
                      <a:pt x="9563" y="27874"/>
                    </a:cubicBezTo>
                    <a:cubicBezTo>
                      <a:pt x="9589" y="27883"/>
                      <a:pt x="9573" y="28044"/>
                      <a:pt x="9481" y="28044"/>
                    </a:cubicBezTo>
                    <a:cubicBezTo>
                      <a:pt x="9479" y="28044"/>
                      <a:pt x="9477" y="28044"/>
                      <a:pt x="9474" y="28043"/>
                    </a:cubicBezTo>
                    <a:cubicBezTo>
                      <a:pt x="9463" y="28042"/>
                      <a:pt x="9453" y="28041"/>
                      <a:pt x="9443" y="28041"/>
                    </a:cubicBezTo>
                    <a:cubicBezTo>
                      <a:pt x="9310" y="28041"/>
                      <a:pt x="9343" y="28211"/>
                      <a:pt x="9385" y="28311"/>
                    </a:cubicBezTo>
                    <a:cubicBezTo>
                      <a:pt x="9433" y="28415"/>
                      <a:pt x="9394" y="28434"/>
                      <a:pt x="9318" y="28434"/>
                    </a:cubicBezTo>
                    <a:cubicBezTo>
                      <a:pt x="9272" y="28434"/>
                      <a:pt x="9211" y="28427"/>
                      <a:pt x="9148" y="28427"/>
                    </a:cubicBezTo>
                    <a:cubicBezTo>
                      <a:pt x="9102" y="28427"/>
                      <a:pt x="9055" y="28431"/>
                      <a:pt x="9011" y="28444"/>
                    </a:cubicBezTo>
                    <a:cubicBezTo>
                      <a:pt x="8868" y="28489"/>
                      <a:pt x="9082" y="28560"/>
                      <a:pt x="9109" y="28587"/>
                    </a:cubicBezTo>
                    <a:cubicBezTo>
                      <a:pt x="9260" y="28622"/>
                      <a:pt x="9216" y="28756"/>
                      <a:pt x="9207" y="28827"/>
                    </a:cubicBezTo>
                    <a:cubicBezTo>
                      <a:pt x="9171" y="29014"/>
                      <a:pt x="9064" y="29032"/>
                      <a:pt x="9269" y="29246"/>
                    </a:cubicBezTo>
                    <a:cubicBezTo>
                      <a:pt x="9278" y="29264"/>
                      <a:pt x="9367" y="29406"/>
                      <a:pt x="9332" y="29424"/>
                    </a:cubicBezTo>
                    <a:cubicBezTo>
                      <a:pt x="9326" y="29426"/>
                      <a:pt x="9320" y="29427"/>
                      <a:pt x="9314" y="29427"/>
                    </a:cubicBezTo>
                    <a:cubicBezTo>
                      <a:pt x="9228" y="29427"/>
                      <a:pt x="9046" y="29275"/>
                      <a:pt x="8914" y="29275"/>
                    </a:cubicBezTo>
                    <a:cubicBezTo>
                      <a:pt x="8871" y="29275"/>
                      <a:pt x="8833" y="29291"/>
                      <a:pt x="8806" y="29335"/>
                    </a:cubicBezTo>
                    <a:cubicBezTo>
                      <a:pt x="8701" y="29497"/>
                      <a:pt x="8691" y="29702"/>
                      <a:pt x="8657" y="29885"/>
                    </a:cubicBezTo>
                    <a:lnTo>
                      <a:pt x="8657" y="29885"/>
                    </a:lnTo>
                    <a:cubicBezTo>
                      <a:pt x="8672" y="29843"/>
                      <a:pt x="8704" y="29793"/>
                      <a:pt x="8768" y="29793"/>
                    </a:cubicBezTo>
                    <a:cubicBezTo>
                      <a:pt x="8779" y="29793"/>
                      <a:pt x="8792" y="29794"/>
                      <a:pt x="8806" y="29798"/>
                    </a:cubicBezTo>
                    <a:cubicBezTo>
                      <a:pt x="8868" y="29825"/>
                      <a:pt x="8735" y="30110"/>
                      <a:pt x="8895" y="30145"/>
                    </a:cubicBezTo>
                    <a:cubicBezTo>
                      <a:pt x="8826" y="30130"/>
                      <a:pt x="9022" y="29982"/>
                      <a:pt x="9083" y="29982"/>
                    </a:cubicBezTo>
                    <a:cubicBezTo>
                      <a:pt x="9093" y="29982"/>
                      <a:pt x="9099" y="29986"/>
                      <a:pt x="9100" y="29994"/>
                    </a:cubicBezTo>
                    <a:cubicBezTo>
                      <a:pt x="9139" y="30126"/>
                      <a:pt x="9348" y="30347"/>
                      <a:pt x="9144" y="30347"/>
                    </a:cubicBezTo>
                    <a:cubicBezTo>
                      <a:pt x="9115" y="30347"/>
                      <a:pt x="9077" y="30343"/>
                      <a:pt x="9029" y="30333"/>
                    </a:cubicBezTo>
                    <a:cubicBezTo>
                      <a:pt x="8963" y="30296"/>
                      <a:pt x="8884" y="30240"/>
                      <a:pt x="8821" y="30240"/>
                    </a:cubicBezTo>
                    <a:cubicBezTo>
                      <a:pt x="8791" y="30240"/>
                      <a:pt x="8764" y="30253"/>
                      <a:pt x="8744" y="30288"/>
                    </a:cubicBezTo>
                    <a:cubicBezTo>
                      <a:pt x="8646" y="30457"/>
                      <a:pt x="8601" y="30653"/>
                      <a:pt x="8619" y="30840"/>
                    </a:cubicBezTo>
                    <a:cubicBezTo>
                      <a:pt x="8637" y="30983"/>
                      <a:pt x="8922" y="30920"/>
                      <a:pt x="9047" y="30956"/>
                    </a:cubicBezTo>
                    <a:cubicBezTo>
                      <a:pt x="9029" y="31045"/>
                      <a:pt x="8797" y="31321"/>
                      <a:pt x="8664" y="31339"/>
                    </a:cubicBezTo>
                    <a:cubicBezTo>
                      <a:pt x="8659" y="31340"/>
                      <a:pt x="8655" y="31340"/>
                      <a:pt x="8651" y="31340"/>
                    </a:cubicBezTo>
                    <a:cubicBezTo>
                      <a:pt x="8531" y="31340"/>
                      <a:pt x="8548" y="31080"/>
                      <a:pt x="8548" y="31054"/>
                    </a:cubicBezTo>
                    <a:lnTo>
                      <a:pt x="8548" y="31054"/>
                    </a:lnTo>
                    <a:cubicBezTo>
                      <a:pt x="8521" y="31170"/>
                      <a:pt x="8539" y="31437"/>
                      <a:pt x="8379" y="31499"/>
                    </a:cubicBezTo>
                    <a:cubicBezTo>
                      <a:pt x="8353" y="31508"/>
                      <a:pt x="8322" y="31512"/>
                      <a:pt x="8288" y="31512"/>
                    </a:cubicBezTo>
                    <a:cubicBezTo>
                      <a:pt x="8149" y="31512"/>
                      <a:pt x="7957" y="31450"/>
                      <a:pt x="7835" y="31428"/>
                    </a:cubicBezTo>
                    <a:lnTo>
                      <a:pt x="7835" y="31428"/>
                    </a:lnTo>
                    <a:cubicBezTo>
                      <a:pt x="8067" y="31544"/>
                      <a:pt x="8281" y="31686"/>
                      <a:pt x="8485" y="31847"/>
                    </a:cubicBezTo>
                    <a:cubicBezTo>
                      <a:pt x="8574" y="31936"/>
                      <a:pt x="8477" y="32043"/>
                      <a:pt x="8512" y="32141"/>
                    </a:cubicBezTo>
                    <a:cubicBezTo>
                      <a:pt x="8530" y="32194"/>
                      <a:pt x="8762" y="32310"/>
                      <a:pt x="8601" y="32346"/>
                    </a:cubicBezTo>
                    <a:cubicBezTo>
                      <a:pt x="8583" y="32349"/>
                      <a:pt x="8565" y="32351"/>
                      <a:pt x="8548" y="32351"/>
                    </a:cubicBezTo>
                    <a:cubicBezTo>
                      <a:pt x="8371" y="32351"/>
                      <a:pt x="8205" y="32175"/>
                      <a:pt x="8027" y="32175"/>
                    </a:cubicBezTo>
                    <a:cubicBezTo>
                      <a:pt x="8020" y="32175"/>
                      <a:pt x="8012" y="32176"/>
                      <a:pt x="8004" y="32176"/>
                    </a:cubicBezTo>
                    <a:cubicBezTo>
                      <a:pt x="7826" y="32185"/>
                      <a:pt x="7951" y="32372"/>
                      <a:pt x="8004" y="32444"/>
                    </a:cubicBezTo>
                    <a:cubicBezTo>
                      <a:pt x="8067" y="32524"/>
                      <a:pt x="8156" y="32550"/>
                      <a:pt x="8165" y="32648"/>
                    </a:cubicBezTo>
                    <a:cubicBezTo>
                      <a:pt x="8165" y="32755"/>
                      <a:pt x="8156" y="32862"/>
                      <a:pt x="8129" y="32960"/>
                    </a:cubicBezTo>
                    <a:cubicBezTo>
                      <a:pt x="8076" y="33201"/>
                      <a:pt x="7906" y="33530"/>
                      <a:pt x="8031" y="33797"/>
                    </a:cubicBezTo>
                    <a:cubicBezTo>
                      <a:pt x="8058" y="33860"/>
                      <a:pt x="8218" y="33904"/>
                      <a:pt x="8138" y="33967"/>
                    </a:cubicBezTo>
                    <a:cubicBezTo>
                      <a:pt x="8040" y="34038"/>
                      <a:pt x="7871" y="34020"/>
                      <a:pt x="7764" y="34100"/>
                    </a:cubicBezTo>
                    <a:cubicBezTo>
                      <a:pt x="7550" y="34261"/>
                      <a:pt x="7470" y="34555"/>
                      <a:pt x="7568" y="34804"/>
                    </a:cubicBezTo>
                    <a:cubicBezTo>
                      <a:pt x="7595" y="34848"/>
                      <a:pt x="7782" y="34973"/>
                      <a:pt x="7764" y="34991"/>
                    </a:cubicBezTo>
                    <a:cubicBezTo>
                      <a:pt x="7745" y="35008"/>
                      <a:pt x="7715" y="35013"/>
                      <a:pt x="7679" y="35013"/>
                    </a:cubicBezTo>
                    <a:cubicBezTo>
                      <a:pt x="7619" y="35013"/>
                      <a:pt x="7543" y="34997"/>
                      <a:pt x="7483" y="34997"/>
                    </a:cubicBezTo>
                    <a:cubicBezTo>
                      <a:pt x="7431" y="34997"/>
                      <a:pt x="7390" y="35009"/>
                      <a:pt x="7381" y="35053"/>
                    </a:cubicBezTo>
                    <a:cubicBezTo>
                      <a:pt x="7381" y="35053"/>
                      <a:pt x="7621" y="35142"/>
                      <a:pt x="7604" y="35249"/>
                    </a:cubicBezTo>
                    <a:cubicBezTo>
                      <a:pt x="7595" y="35321"/>
                      <a:pt x="7559" y="35401"/>
                      <a:pt x="7693" y="35445"/>
                    </a:cubicBezTo>
                    <a:cubicBezTo>
                      <a:pt x="7978" y="35525"/>
                      <a:pt x="7960" y="35561"/>
                      <a:pt x="8138" y="35650"/>
                    </a:cubicBezTo>
                    <a:cubicBezTo>
                      <a:pt x="8083" y="35658"/>
                      <a:pt x="7654" y="35772"/>
                      <a:pt x="7591" y="35772"/>
                    </a:cubicBezTo>
                    <a:cubicBezTo>
                      <a:pt x="7583" y="35772"/>
                      <a:pt x="7581" y="35770"/>
                      <a:pt x="7586" y="35766"/>
                    </a:cubicBezTo>
                    <a:cubicBezTo>
                      <a:pt x="7630" y="35721"/>
                      <a:pt x="7746" y="35632"/>
                      <a:pt x="7630" y="35561"/>
                    </a:cubicBezTo>
                    <a:cubicBezTo>
                      <a:pt x="7602" y="35542"/>
                      <a:pt x="7579" y="35535"/>
                      <a:pt x="7558" y="35535"/>
                    </a:cubicBezTo>
                    <a:cubicBezTo>
                      <a:pt x="7520" y="35535"/>
                      <a:pt x="7493" y="35562"/>
                      <a:pt x="7470" y="35597"/>
                    </a:cubicBezTo>
                    <a:cubicBezTo>
                      <a:pt x="7399" y="35721"/>
                      <a:pt x="7595" y="35962"/>
                      <a:pt x="7327" y="36104"/>
                    </a:cubicBezTo>
                    <a:cubicBezTo>
                      <a:pt x="7114" y="36238"/>
                      <a:pt x="7283" y="36719"/>
                      <a:pt x="7247" y="36870"/>
                    </a:cubicBezTo>
                    <a:cubicBezTo>
                      <a:pt x="7550" y="36648"/>
                      <a:pt x="7550" y="36568"/>
                      <a:pt x="7808" y="36398"/>
                    </a:cubicBezTo>
                    <a:lnTo>
                      <a:pt x="7808" y="36398"/>
                    </a:lnTo>
                    <a:cubicBezTo>
                      <a:pt x="7791" y="36478"/>
                      <a:pt x="7443" y="36817"/>
                      <a:pt x="7461" y="36844"/>
                    </a:cubicBezTo>
                    <a:cubicBezTo>
                      <a:pt x="7465" y="36850"/>
                      <a:pt x="7473" y="36853"/>
                      <a:pt x="7483" y="36853"/>
                    </a:cubicBezTo>
                    <a:cubicBezTo>
                      <a:pt x="7561" y="36853"/>
                      <a:pt x="7797" y="36692"/>
                      <a:pt x="7915" y="36621"/>
                    </a:cubicBezTo>
                    <a:lnTo>
                      <a:pt x="7915" y="36621"/>
                    </a:lnTo>
                    <a:cubicBezTo>
                      <a:pt x="7621" y="36933"/>
                      <a:pt x="7354" y="37262"/>
                      <a:pt x="7123" y="37619"/>
                    </a:cubicBezTo>
                    <a:cubicBezTo>
                      <a:pt x="6918" y="37916"/>
                      <a:pt x="6766" y="38191"/>
                      <a:pt x="6808" y="38191"/>
                    </a:cubicBezTo>
                    <a:cubicBezTo>
                      <a:pt x="6827" y="38191"/>
                      <a:pt x="6883" y="38138"/>
                      <a:pt x="6989" y="38011"/>
                    </a:cubicBezTo>
                    <a:cubicBezTo>
                      <a:pt x="7018" y="37955"/>
                      <a:pt x="7017" y="37940"/>
                      <a:pt x="7005" y="37940"/>
                    </a:cubicBezTo>
                    <a:cubicBezTo>
                      <a:pt x="6989" y="37940"/>
                      <a:pt x="6952" y="37967"/>
                      <a:pt x="6938" y="37967"/>
                    </a:cubicBezTo>
                    <a:cubicBezTo>
                      <a:pt x="6937" y="37967"/>
                      <a:pt x="6936" y="37966"/>
                      <a:pt x="6936" y="37966"/>
                    </a:cubicBezTo>
                    <a:cubicBezTo>
                      <a:pt x="6927" y="37957"/>
                      <a:pt x="7336" y="37538"/>
                      <a:pt x="7381" y="37485"/>
                    </a:cubicBezTo>
                    <a:cubicBezTo>
                      <a:pt x="7428" y="37446"/>
                      <a:pt x="7460" y="37427"/>
                      <a:pt x="7476" y="37427"/>
                    </a:cubicBezTo>
                    <a:cubicBezTo>
                      <a:pt x="7498" y="37427"/>
                      <a:pt x="7495" y="37457"/>
                      <a:pt x="7470" y="37512"/>
                    </a:cubicBezTo>
                    <a:cubicBezTo>
                      <a:pt x="7363" y="37779"/>
                      <a:pt x="6873" y="38260"/>
                      <a:pt x="6713" y="38634"/>
                    </a:cubicBezTo>
                    <a:cubicBezTo>
                      <a:pt x="6651" y="38812"/>
                      <a:pt x="6588" y="39017"/>
                      <a:pt x="6633" y="39035"/>
                    </a:cubicBezTo>
                    <a:cubicBezTo>
                      <a:pt x="6634" y="39035"/>
                      <a:pt x="6635" y="39036"/>
                      <a:pt x="6636" y="39036"/>
                    </a:cubicBezTo>
                    <a:cubicBezTo>
                      <a:pt x="6679" y="39036"/>
                      <a:pt x="6945" y="38622"/>
                      <a:pt x="6992" y="38622"/>
                    </a:cubicBezTo>
                    <a:cubicBezTo>
                      <a:pt x="6998" y="38622"/>
                      <a:pt x="7000" y="38628"/>
                      <a:pt x="6998" y="38643"/>
                    </a:cubicBezTo>
                    <a:cubicBezTo>
                      <a:pt x="6989" y="38732"/>
                      <a:pt x="7007" y="38741"/>
                      <a:pt x="6731" y="39186"/>
                    </a:cubicBezTo>
                    <a:cubicBezTo>
                      <a:pt x="6668" y="39275"/>
                      <a:pt x="6508" y="39489"/>
                      <a:pt x="6419" y="39632"/>
                    </a:cubicBezTo>
                    <a:cubicBezTo>
                      <a:pt x="6405" y="39655"/>
                      <a:pt x="6401" y="39665"/>
                      <a:pt x="6406" y="39665"/>
                    </a:cubicBezTo>
                    <a:cubicBezTo>
                      <a:pt x="6426" y="39665"/>
                      <a:pt x="6579" y="39501"/>
                      <a:pt x="6722" y="39338"/>
                    </a:cubicBezTo>
                    <a:cubicBezTo>
                      <a:pt x="6828" y="39215"/>
                      <a:pt x="6928" y="39096"/>
                      <a:pt x="6952" y="39096"/>
                    </a:cubicBezTo>
                    <a:cubicBezTo>
                      <a:pt x="6967" y="39096"/>
                      <a:pt x="6948" y="39150"/>
                      <a:pt x="6873" y="39293"/>
                    </a:cubicBezTo>
                    <a:cubicBezTo>
                      <a:pt x="6579" y="39854"/>
                      <a:pt x="6294" y="40309"/>
                      <a:pt x="6205" y="40638"/>
                    </a:cubicBezTo>
                    <a:cubicBezTo>
                      <a:pt x="6184" y="40695"/>
                      <a:pt x="6191" y="40792"/>
                      <a:pt x="6222" y="40792"/>
                    </a:cubicBezTo>
                    <a:cubicBezTo>
                      <a:pt x="6230" y="40792"/>
                      <a:pt x="6239" y="40786"/>
                      <a:pt x="6250" y="40772"/>
                    </a:cubicBezTo>
                    <a:lnTo>
                      <a:pt x="6250" y="40772"/>
                    </a:lnTo>
                    <a:cubicBezTo>
                      <a:pt x="6250" y="40772"/>
                      <a:pt x="6249" y="40772"/>
                      <a:pt x="6249" y="40772"/>
                    </a:cubicBezTo>
                    <a:cubicBezTo>
                      <a:pt x="6225" y="40772"/>
                      <a:pt x="6917" y="39294"/>
                      <a:pt x="6951" y="39294"/>
                    </a:cubicBezTo>
                    <a:lnTo>
                      <a:pt x="6951" y="39294"/>
                    </a:lnTo>
                    <a:cubicBezTo>
                      <a:pt x="6954" y="39294"/>
                      <a:pt x="6952" y="39305"/>
                      <a:pt x="6944" y="39329"/>
                    </a:cubicBezTo>
                    <a:cubicBezTo>
                      <a:pt x="6864" y="39560"/>
                      <a:pt x="6722" y="39899"/>
                      <a:pt x="6686" y="40059"/>
                    </a:cubicBezTo>
                    <a:lnTo>
                      <a:pt x="6633" y="40300"/>
                    </a:lnTo>
                    <a:cubicBezTo>
                      <a:pt x="6608" y="40355"/>
                      <a:pt x="6599" y="40384"/>
                      <a:pt x="6603" y="40384"/>
                    </a:cubicBezTo>
                    <a:cubicBezTo>
                      <a:pt x="6610" y="40384"/>
                      <a:pt x="6651" y="40313"/>
                      <a:pt x="6722" y="40166"/>
                    </a:cubicBezTo>
                    <a:cubicBezTo>
                      <a:pt x="6723" y="40164"/>
                      <a:pt x="6724" y="40164"/>
                      <a:pt x="6724" y="40164"/>
                    </a:cubicBezTo>
                    <a:lnTo>
                      <a:pt x="6724" y="40164"/>
                    </a:lnTo>
                    <a:cubicBezTo>
                      <a:pt x="6735" y="40164"/>
                      <a:pt x="6132" y="41319"/>
                      <a:pt x="6063" y="41458"/>
                    </a:cubicBezTo>
                    <a:cubicBezTo>
                      <a:pt x="5962" y="41668"/>
                      <a:pt x="5940" y="41743"/>
                      <a:pt x="5953" y="41743"/>
                    </a:cubicBezTo>
                    <a:cubicBezTo>
                      <a:pt x="5954" y="41743"/>
                      <a:pt x="5955" y="41743"/>
                      <a:pt x="5956" y="41743"/>
                    </a:cubicBezTo>
                    <a:lnTo>
                      <a:pt x="6268" y="41199"/>
                    </a:lnTo>
                    <a:cubicBezTo>
                      <a:pt x="6399" y="40959"/>
                      <a:pt x="6706" y="40363"/>
                      <a:pt x="6725" y="40363"/>
                    </a:cubicBezTo>
                    <a:lnTo>
                      <a:pt x="6725" y="40363"/>
                    </a:lnTo>
                    <a:cubicBezTo>
                      <a:pt x="6728" y="40363"/>
                      <a:pt x="6725" y="40376"/>
                      <a:pt x="6713" y="40407"/>
                    </a:cubicBezTo>
                    <a:cubicBezTo>
                      <a:pt x="6642" y="40611"/>
                      <a:pt x="6357" y="41173"/>
                      <a:pt x="6232" y="41466"/>
                    </a:cubicBezTo>
                    <a:cubicBezTo>
                      <a:pt x="6428" y="41012"/>
                      <a:pt x="7016" y="39970"/>
                      <a:pt x="7105" y="39828"/>
                    </a:cubicBezTo>
                    <a:cubicBezTo>
                      <a:pt x="7183" y="39700"/>
                      <a:pt x="7255" y="39578"/>
                      <a:pt x="7277" y="39578"/>
                    </a:cubicBezTo>
                    <a:cubicBezTo>
                      <a:pt x="7282" y="39578"/>
                      <a:pt x="7285" y="39587"/>
                      <a:pt x="7283" y="39605"/>
                    </a:cubicBezTo>
                    <a:cubicBezTo>
                      <a:pt x="7274" y="39703"/>
                      <a:pt x="7132" y="39988"/>
                      <a:pt x="7140" y="40041"/>
                    </a:cubicBezTo>
                    <a:cubicBezTo>
                      <a:pt x="7142" y="40048"/>
                      <a:pt x="7146" y="40052"/>
                      <a:pt x="7154" y="40052"/>
                    </a:cubicBezTo>
                    <a:cubicBezTo>
                      <a:pt x="7197" y="40052"/>
                      <a:pt x="7334" y="39933"/>
                      <a:pt x="7470" y="39569"/>
                    </a:cubicBezTo>
                    <a:cubicBezTo>
                      <a:pt x="7621" y="39177"/>
                      <a:pt x="7702" y="38990"/>
                      <a:pt x="7773" y="38901"/>
                    </a:cubicBezTo>
                    <a:cubicBezTo>
                      <a:pt x="7773" y="38901"/>
                      <a:pt x="7841" y="38807"/>
                      <a:pt x="7857" y="38807"/>
                    </a:cubicBezTo>
                    <a:cubicBezTo>
                      <a:pt x="7861" y="38807"/>
                      <a:pt x="7861" y="38816"/>
                      <a:pt x="7853" y="38839"/>
                    </a:cubicBezTo>
                    <a:cubicBezTo>
                      <a:pt x="7817" y="38972"/>
                      <a:pt x="7265" y="40139"/>
                      <a:pt x="7345" y="40148"/>
                    </a:cubicBezTo>
                    <a:cubicBezTo>
                      <a:pt x="7433" y="40132"/>
                      <a:pt x="7693" y="39442"/>
                      <a:pt x="7752" y="39442"/>
                    </a:cubicBezTo>
                    <a:cubicBezTo>
                      <a:pt x="7759" y="39442"/>
                      <a:pt x="7763" y="39451"/>
                      <a:pt x="7764" y="39471"/>
                    </a:cubicBezTo>
                    <a:cubicBezTo>
                      <a:pt x="7769" y="39501"/>
                      <a:pt x="7779" y="39515"/>
                      <a:pt x="7793" y="39515"/>
                    </a:cubicBezTo>
                    <a:cubicBezTo>
                      <a:pt x="7866" y="39515"/>
                      <a:pt x="8048" y="39101"/>
                      <a:pt x="8191" y="38777"/>
                    </a:cubicBezTo>
                    <a:cubicBezTo>
                      <a:pt x="8256" y="38631"/>
                      <a:pt x="8277" y="38590"/>
                      <a:pt x="8285" y="38590"/>
                    </a:cubicBezTo>
                    <a:cubicBezTo>
                      <a:pt x="8294" y="38590"/>
                      <a:pt x="8289" y="38638"/>
                      <a:pt x="8307" y="38652"/>
                    </a:cubicBezTo>
                    <a:cubicBezTo>
                      <a:pt x="8309" y="38653"/>
                      <a:pt x="8310" y="38654"/>
                      <a:pt x="8312" y="38654"/>
                    </a:cubicBezTo>
                    <a:cubicBezTo>
                      <a:pt x="8343" y="38654"/>
                      <a:pt x="8434" y="38410"/>
                      <a:pt x="8468" y="38376"/>
                    </a:cubicBezTo>
                    <a:cubicBezTo>
                      <a:pt x="8538" y="38131"/>
                      <a:pt x="8642" y="37789"/>
                      <a:pt x="8684" y="37789"/>
                    </a:cubicBezTo>
                    <a:cubicBezTo>
                      <a:pt x="8700" y="37789"/>
                      <a:pt x="8707" y="37840"/>
                      <a:pt x="8699" y="37966"/>
                    </a:cubicBezTo>
                    <a:cubicBezTo>
                      <a:pt x="8686" y="38053"/>
                      <a:pt x="8673" y="38572"/>
                      <a:pt x="8723" y="38572"/>
                    </a:cubicBezTo>
                    <a:cubicBezTo>
                      <a:pt x="8739" y="38572"/>
                      <a:pt x="8763" y="38513"/>
                      <a:pt x="8797" y="38358"/>
                    </a:cubicBezTo>
                    <a:cubicBezTo>
                      <a:pt x="8851" y="38073"/>
                      <a:pt x="8851" y="37921"/>
                      <a:pt x="8949" y="37850"/>
                    </a:cubicBezTo>
                    <a:cubicBezTo>
                      <a:pt x="8952" y="37847"/>
                      <a:pt x="8956" y="37845"/>
                      <a:pt x="8959" y="37845"/>
                    </a:cubicBezTo>
                    <a:cubicBezTo>
                      <a:pt x="8997" y="37845"/>
                      <a:pt x="8968" y="38096"/>
                      <a:pt x="8993" y="38162"/>
                    </a:cubicBezTo>
                    <a:cubicBezTo>
                      <a:pt x="9001" y="38176"/>
                      <a:pt x="9012" y="38182"/>
                      <a:pt x="9025" y="38182"/>
                    </a:cubicBezTo>
                    <a:cubicBezTo>
                      <a:pt x="9067" y="38182"/>
                      <a:pt x="9128" y="38114"/>
                      <a:pt x="9162" y="38073"/>
                    </a:cubicBezTo>
                    <a:lnTo>
                      <a:pt x="9127" y="37645"/>
                    </a:lnTo>
                    <a:cubicBezTo>
                      <a:pt x="9091" y="37636"/>
                      <a:pt x="9029" y="37610"/>
                      <a:pt x="9020" y="37494"/>
                    </a:cubicBezTo>
                    <a:cubicBezTo>
                      <a:pt x="9002" y="37360"/>
                      <a:pt x="9055" y="37236"/>
                      <a:pt x="9153" y="37155"/>
                    </a:cubicBezTo>
                    <a:cubicBezTo>
                      <a:pt x="9170" y="37139"/>
                      <a:pt x="9184" y="37131"/>
                      <a:pt x="9195" y="37131"/>
                    </a:cubicBezTo>
                    <a:cubicBezTo>
                      <a:pt x="9256" y="37131"/>
                      <a:pt x="9255" y="37335"/>
                      <a:pt x="9367" y="37342"/>
                    </a:cubicBezTo>
                    <a:cubicBezTo>
                      <a:pt x="9371" y="37344"/>
                      <a:pt x="9380" y="37345"/>
                      <a:pt x="9393" y="37345"/>
                    </a:cubicBezTo>
                    <a:cubicBezTo>
                      <a:pt x="9460" y="37345"/>
                      <a:pt x="9626" y="37323"/>
                      <a:pt x="9626" y="37262"/>
                    </a:cubicBezTo>
                    <a:cubicBezTo>
                      <a:pt x="9608" y="37084"/>
                      <a:pt x="9510" y="37022"/>
                      <a:pt x="9608" y="36897"/>
                    </a:cubicBezTo>
                    <a:cubicBezTo>
                      <a:pt x="9652" y="36835"/>
                      <a:pt x="9732" y="36817"/>
                      <a:pt x="9706" y="36719"/>
                    </a:cubicBezTo>
                    <a:cubicBezTo>
                      <a:pt x="9617" y="36496"/>
                      <a:pt x="9964" y="36256"/>
                      <a:pt x="10071" y="36158"/>
                    </a:cubicBezTo>
                    <a:cubicBezTo>
                      <a:pt x="10111" y="36124"/>
                      <a:pt x="10138" y="36112"/>
                      <a:pt x="10162" y="36112"/>
                    </a:cubicBezTo>
                    <a:cubicBezTo>
                      <a:pt x="10207" y="36112"/>
                      <a:pt x="10241" y="36158"/>
                      <a:pt x="10329" y="36193"/>
                    </a:cubicBezTo>
                    <a:cubicBezTo>
                      <a:pt x="10349" y="36203"/>
                      <a:pt x="10369" y="36207"/>
                      <a:pt x="10387" y="36207"/>
                    </a:cubicBezTo>
                    <a:cubicBezTo>
                      <a:pt x="10489" y="36207"/>
                      <a:pt x="10559" y="36078"/>
                      <a:pt x="10596" y="36033"/>
                    </a:cubicBezTo>
                    <a:cubicBezTo>
                      <a:pt x="10703" y="36015"/>
                      <a:pt x="10846" y="35926"/>
                      <a:pt x="10739" y="35766"/>
                    </a:cubicBezTo>
                    <a:cubicBezTo>
                      <a:pt x="10668" y="35668"/>
                      <a:pt x="10739" y="35641"/>
                      <a:pt x="10801" y="35579"/>
                    </a:cubicBezTo>
                    <a:cubicBezTo>
                      <a:pt x="10837" y="35534"/>
                      <a:pt x="10766" y="35454"/>
                      <a:pt x="10801" y="35383"/>
                    </a:cubicBezTo>
                    <a:cubicBezTo>
                      <a:pt x="10855" y="35267"/>
                      <a:pt x="10962" y="35258"/>
                      <a:pt x="11051" y="35169"/>
                    </a:cubicBezTo>
                    <a:cubicBezTo>
                      <a:pt x="11130" y="35090"/>
                      <a:pt x="10894" y="34439"/>
                      <a:pt x="10733" y="34439"/>
                    </a:cubicBezTo>
                    <a:cubicBezTo>
                      <a:pt x="10732" y="34439"/>
                      <a:pt x="10731" y="34439"/>
                      <a:pt x="10730" y="34439"/>
                    </a:cubicBezTo>
                    <a:cubicBezTo>
                      <a:pt x="10748" y="34439"/>
                      <a:pt x="10677" y="34563"/>
                      <a:pt x="10659" y="34581"/>
                    </a:cubicBezTo>
                    <a:cubicBezTo>
                      <a:pt x="10599" y="34626"/>
                      <a:pt x="10527" y="34646"/>
                      <a:pt x="10453" y="34646"/>
                    </a:cubicBezTo>
                    <a:cubicBezTo>
                      <a:pt x="10438" y="34646"/>
                      <a:pt x="10424" y="34645"/>
                      <a:pt x="10409" y="34644"/>
                    </a:cubicBezTo>
                    <a:cubicBezTo>
                      <a:pt x="10213" y="34679"/>
                      <a:pt x="10044" y="34795"/>
                      <a:pt x="9928" y="34955"/>
                    </a:cubicBezTo>
                    <a:cubicBezTo>
                      <a:pt x="9857" y="35062"/>
                      <a:pt x="10213" y="35214"/>
                      <a:pt x="10142" y="35383"/>
                    </a:cubicBezTo>
                    <a:cubicBezTo>
                      <a:pt x="10096" y="35475"/>
                      <a:pt x="10011" y="35501"/>
                      <a:pt x="9898" y="35501"/>
                    </a:cubicBezTo>
                    <a:cubicBezTo>
                      <a:pt x="9879" y="35501"/>
                      <a:pt x="9860" y="35500"/>
                      <a:pt x="9839" y="35499"/>
                    </a:cubicBezTo>
                    <a:cubicBezTo>
                      <a:pt x="9786" y="35450"/>
                      <a:pt x="9754" y="35428"/>
                      <a:pt x="9727" y="35428"/>
                    </a:cubicBezTo>
                    <a:cubicBezTo>
                      <a:pt x="9704" y="35428"/>
                      <a:pt x="9686" y="35444"/>
                      <a:pt x="9661" y="35472"/>
                    </a:cubicBezTo>
                    <a:cubicBezTo>
                      <a:pt x="9554" y="35588"/>
                      <a:pt x="9617" y="35534"/>
                      <a:pt x="9741" y="35695"/>
                    </a:cubicBezTo>
                    <a:cubicBezTo>
                      <a:pt x="9783" y="35761"/>
                      <a:pt x="9762" y="35875"/>
                      <a:pt x="9694" y="35875"/>
                    </a:cubicBezTo>
                    <a:cubicBezTo>
                      <a:pt x="9689" y="35875"/>
                      <a:pt x="9684" y="35874"/>
                      <a:pt x="9679" y="35873"/>
                    </a:cubicBezTo>
                    <a:cubicBezTo>
                      <a:pt x="9531" y="35852"/>
                      <a:pt x="9450" y="35646"/>
                      <a:pt x="9342" y="35646"/>
                    </a:cubicBezTo>
                    <a:cubicBezTo>
                      <a:pt x="9314" y="35646"/>
                      <a:pt x="9285" y="35660"/>
                      <a:pt x="9251" y="35695"/>
                    </a:cubicBezTo>
                    <a:cubicBezTo>
                      <a:pt x="9162" y="35784"/>
                      <a:pt x="9225" y="35944"/>
                      <a:pt x="9341" y="36042"/>
                    </a:cubicBezTo>
                    <a:cubicBezTo>
                      <a:pt x="9341" y="36078"/>
                      <a:pt x="9305" y="36078"/>
                      <a:pt x="9305" y="36104"/>
                    </a:cubicBezTo>
                    <a:cubicBezTo>
                      <a:pt x="9296" y="36131"/>
                      <a:pt x="9279" y="36524"/>
                      <a:pt x="9236" y="36524"/>
                    </a:cubicBezTo>
                    <a:cubicBezTo>
                      <a:pt x="9236" y="36524"/>
                      <a:pt x="9235" y="36523"/>
                      <a:pt x="9234" y="36523"/>
                    </a:cubicBezTo>
                    <a:cubicBezTo>
                      <a:pt x="9180" y="36407"/>
                      <a:pt x="9153" y="36006"/>
                      <a:pt x="9100" y="35926"/>
                    </a:cubicBezTo>
                    <a:lnTo>
                      <a:pt x="9100" y="35926"/>
                    </a:lnTo>
                    <a:cubicBezTo>
                      <a:pt x="9162" y="36033"/>
                      <a:pt x="9073" y="36283"/>
                      <a:pt x="9055" y="36434"/>
                    </a:cubicBezTo>
                    <a:cubicBezTo>
                      <a:pt x="9051" y="36531"/>
                      <a:pt x="9039" y="36576"/>
                      <a:pt x="9025" y="36576"/>
                    </a:cubicBezTo>
                    <a:cubicBezTo>
                      <a:pt x="9008" y="36576"/>
                      <a:pt x="8989" y="36520"/>
                      <a:pt x="8975" y="36416"/>
                    </a:cubicBezTo>
                    <a:cubicBezTo>
                      <a:pt x="8967" y="36321"/>
                      <a:pt x="8961" y="36287"/>
                      <a:pt x="8957" y="36287"/>
                    </a:cubicBezTo>
                    <a:cubicBezTo>
                      <a:pt x="8946" y="36287"/>
                      <a:pt x="8940" y="36460"/>
                      <a:pt x="8922" y="36478"/>
                    </a:cubicBezTo>
                    <a:cubicBezTo>
                      <a:pt x="8907" y="36493"/>
                      <a:pt x="8897" y="36508"/>
                      <a:pt x="8891" y="36508"/>
                    </a:cubicBezTo>
                    <a:cubicBezTo>
                      <a:pt x="8882" y="36508"/>
                      <a:pt x="8881" y="36479"/>
                      <a:pt x="8886" y="36381"/>
                    </a:cubicBezTo>
                    <a:cubicBezTo>
                      <a:pt x="8886" y="36337"/>
                      <a:pt x="8886" y="36315"/>
                      <a:pt x="8883" y="36315"/>
                    </a:cubicBezTo>
                    <a:cubicBezTo>
                      <a:pt x="8882" y="36315"/>
                      <a:pt x="8880" y="36319"/>
                      <a:pt x="8877" y="36327"/>
                    </a:cubicBezTo>
                    <a:cubicBezTo>
                      <a:pt x="8824" y="36505"/>
                      <a:pt x="8797" y="36683"/>
                      <a:pt x="8779" y="36861"/>
                    </a:cubicBezTo>
                    <a:cubicBezTo>
                      <a:pt x="8763" y="37014"/>
                      <a:pt x="8719" y="37310"/>
                      <a:pt x="8690" y="37310"/>
                    </a:cubicBezTo>
                    <a:cubicBezTo>
                      <a:pt x="8687" y="37310"/>
                      <a:pt x="8684" y="37306"/>
                      <a:pt x="8681" y="37298"/>
                    </a:cubicBezTo>
                    <a:cubicBezTo>
                      <a:pt x="8655" y="37218"/>
                      <a:pt x="8726" y="36870"/>
                      <a:pt x="8726" y="36772"/>
                    </a:cubicBezTo>
                    <a:cubicBezTo>
                      <a:pt x="8726" y="36755"/>
                      <a:pt x="8724" y="36747"/>
                      <a:pt x="8719" y="36747"/>
                    </a:cubicBezTo>
                    <a:cubicBezTo>
                      <a:pt x="8700" y="36747"/>
                      <a:pt x="8642" y="36913"/>
                      <a:pt x="8583" y="37066"/>
                    </a:cubicBezTo>
                    <a:cubicBezTo>
                      <a:pt x="8573" y="37077"/>
                      <a:pt x="8564" y="37086"/>
                      <a:pt x="8558" y="37086"/>
                    </a:cubicBezTo>
                    <a:cubicBezTo>
                      <a:pt x="8548" y="37086"/>
                      <a:pt x="8546" y="37063"/>
                      <a:pt x="8557" y="36986"/>
                    </a:cubicBezTo>
                    <a:cubicBezTo>
                      <a:pt x="8583" y="36924"/>
                      <a:pt x="8601" y="36861"/>
                      <a:pt x="8601" y="36799"/>
                    </a:cubicBezTo>
                    <a:lnTo>
                      <a:pt x="8601" y="36799"/>
                    </a:lnTo>
                    <a:cubicBezTo>
                      <a:pt x="8574" y="36826"/>
                      <a:pt x="8468" y="37155"/>
                      <a:pt x="8423" y="37227"/>
                    </a:cubicBezTo>
                    <a:cubicBezTo>
                      <a:pt x="8418" y="37234"/>
                      <a:pt x="8415" y="37237"/>
                      <a:pt x="8413" y="37237"/>
                    </a:cubicBezTo>
                    <a:cubicBezTo>
                      <a:pt x="8400" y="37237"/>
                      <a:pt x="8441" y="37099"/>
                      <a:pt x="8441" y="37075"/>
                    </a:cubicBezTo>
                    <a:cubicBezTo>
                      <a:pt x="8440" y="37065"/>
                      <a:pt x="8437" y="37060"/>
                      <a:pt x="8432" y="37060"/>
                    </a:cubicBezTo>
                    <a:cubicBezTo>
                      <a:pt x="8402" y="37060"/>
                      <a:pt x="8301" y="37253"/>
                      <a:pt x="8049" y="37779"/>
                    </a:cubicBezTo>
                    <a:cubicBezTo>
                      <a:pt x="7953" y="37980"/>
                      <a:pt x="7888" y="38110"/>
                      <a:pt x="7882" y="38110"/>
                    </a:cubicBezTo>
                    <a:cubicBezTo>
                      <a:pt x="7876" y="38110"/>
                      <a:pt x="7945" y="37945"/>
                      <a:pt x="8129" y="37530"/>
                    </a:cubicBezTo>
                    <a:cubicBezTo>
                      <a:pt x="8330" y="37097"/>
                      <a:pt x="8335" y="37075"/>
                      <a:pt x="8328" y="37075"/>
                    </a:cubicBezTo>
                    <a:cubicBezTo>
                      <a:pt x="8327" y="37075"/>
                      <a:pt x="8326" y="37075"/>
                      <a:pt x="8325" y="37075"/>
                    </a:cubicBezTo>
                    <a:cubicBezTo>
                      <a:pt x="8316" y="37084"/>
                      <a:pt x="8316" y="37049"/>
                      <a:pt x="8183" y="37298"/>
                    </a:cubicBezTo>
                    <a:cubicBezTo>
                      <a:pt x="8103" y="37449"/>
                      <a:pt x="7925" y="37805"/>
                      <a:pt x="7912" y="37805"/>
                    </a:cubicBezTo>
                    <a:cubicBezTo>
                      <a:pt x="7911" y="37805"/>
                      <a:pt x="7911" y="37799"/>
                      <a:pt x="7915" y="37788"/>
                    </a:cubicBezTo>
                    <a:lnTo>
                      <a:pt x="7951" y="37708"/>
                    </a:lnTo>
                    <a:cubicBezTo>
                      <a:pt x="8235" y="37140"/>
                      <a:pt x="8293" y="37005"/>
                      <a:pt x="8281" y="37005"/>
                    </a:cubicBezTo>
                    <a:lnTo>
                      <a:pt x="8281" y="37005"/>
                    </a:lnTo>
                    <a:cubicBezTo>
                      <a:pt x="8275" y="37005"/>
                      <a:pt x="8249" y="37044"/>
                      <a:pt x="8227" y="37075"/>
                    </a:cubicBezTo>
                    <a:cubicBezTo>
                      <a:pt x="8173" y="37177"/>
                      <a:pt x="7716" y="37994"/>
                      <a:pt x="7704" y="37994"/>
                    </a:cubicBezTo>
                    <a:cubicBezTo>
                      <a:pt x="7702" y="37994"/>
                      <a:pt x="7709" y="37977"/>
                      <a:pt x="7728" y="37939"/>
                    </a:cubicBezTo>
                    <a:cubicBezTo>
                      <a:pt x="8102" y="37218"/>
                      <a:pt x="8245" y="36968"/>
                      <a:pt x="8298" y="36826"/>
                    </a:cubicBezTo>
                    <a:cubicBezTo>
                      <a:pt x="8360" y="36656"/>
                      <a:pt x="8388" y="36580"/>
                      <a:pt x="8354" y="36580"/>
                    </a:cubicBezTo>
                    <a:cubicBezTo>
                      <a:pt x="8349" y="36580"/>
                      <a:pt x="8342" y="36582"/>
                      <a:pt x="8334" y="36585"/>
                    </a:cubicBezTo>
                    <a:cubicBezTo>
                      <a:pt x="8298" y="36594"/>
                      <a:pt x="8263" y="36621"/>
                      <a:pt x="8236" y="36639"/>
                    </a:cubicBezTo>
                    <a:cubicBezTo>
                      <a:pt x="8211" y="36664"/>
                      <a:pt x="8077" y="36828"/>
                      <a:pt x="8067" y="36828"/>
                    </a:cubicBezTo>
                    <a:cubicBezTo>
                      <a:pt x="8066" y="36828"/>
                      <a:pt x="8066" y="36828"/>
                      <a:pt x="8067" y="36826"/>
                    </a:cubicBezTo>
                    <a:cubicBezTo>
                      <a:pt x="8067" y="36790"/>
                      <a:pt x="8379" y="36381"/>
                      <a:pt x="8468" y="36265"/>
                    </a:cubicBezTo>
                    <a:cubicBezTo>
                      <a:pt x="8574" y="36122"/>
                      <a:pt x="8646" y="36024"/>
                      <a:pt x="8690" y="35971"/>
                    </a:cubicBezTo>
                    <a:cubicBezTo>
                      <a:pt x="8703" y="35956"/>
                      <a:pt x="8708" y="35947"/>
                      <a:pt x="8704" y="35947"/>
                    </a:cubicBezTo>
                    <a:cubicBezTo>
                      <a:pt x="8693" y="35947"/>
                      <a:pt x="8627" y="35999"/>
                      <a:pt x="8465" y="36153"/>
                    </a:cubicBezTo>
                    <a:lnTo>
                      <a:pt x="8465" y="36153"/>
                    </a:lnTo>
                    <a:cubicBezTo>
                      <a:pt x="8486" y="36132"/>
                      <a:pt x="8490" y="36123"/>
                      <a:pt x="8483" y="36123"/>
                    </a:cubicBezTo>
                    <a:cubicBezTo>
                      <a:pt x="8458" y="36123"/>
                      <a:pt x="8308" y="36221"/>
                      <a:pt x="8276" y="36221"/>
                    </a:cubicBezTo>
                    <a:cubicBezTo>
                      <a:pt x="8274" y="36221"/>
                      <a:pt x="8273" y="36221"/>
                      <a:pt x="8272" y="36220"/>
                    </a:cubicBezTo>
                    <a:cubicBezTo>
                      <a:pt x="8379" y="36104"/>
                      <a:pt x="8494" y="35989"/>
                      <a:pt x="8619" y="35891"/>
                    </a:cubicBezTo>
                    <a:cubicBezTo>
                      <a:pt x="8675" y="35835"/>
                      <a:pt x="8709" y="35800"/>
                      <a:pt x="8671" y="35800"/>
                    </a:cubicBezTo>
                    <a:cubicBezTo>
                      <a:pt x="8666" y="35800"/>
                      <a:pt x="8661" y="35801"/>
                      <a:pt x="8655" y="35802"/>
                    </a:cubicBezTo>
                    <a:cubicBezTo>
                      <a:pt x="8512" y="35846"/>
                      <a:pt x="8379" y="35900"/>
                      <a:pt x="8236" y="35962"/>
                    </a:cubicBezTo>
                    <a:cubicBezTo>
                      <a:pt x="8245" y="35935"/>
                      <a:pt x="8227" y="35891"/>
                      <a:pt x="8263" y="35855"/>
                    </a:cubicBezTo>
                    <a:cubicBezTo>
                      <a:pt x="8316" y="35846"/>
                      <a:pt x="8361" y="35828"/>
                      <a:pt x="8414" y="35810"/>
                    </a:cubicBezTo>
                    <a:cubicBezTo>
                      <a:pt x="8459" y="35793"/>
                      <a:pt x="8441" y="35757"/>
                      <a:pt x="8450" y="35748"/>
                    </a:cubicBezTo>
                    <a:cubicBezTo>
                      <a:pt x="8503" y="35721"/>
                      <a:pt x="8566" y="35704"/>
                      <a:pt x="8619" y="35686"/>
                    </a:cubicBezTo>
                    <a:cubicBezTo>
                      <a:pt x="8655" y="35668"/>
                      <a:pt x="8655" y="35650"/>
                      <a:pt x="8646" y="35632"/>
                    </a:cubicBezTo>
                    <a:cubicBezTo>
                      <a:pt x="8557" y="35508"/>
                      <a:pt x="8468" y="35374"/>
                      <a:pt x="8387" y="35240"/>
                    </a:cubicBezTo>
                    <a:cubicBezTo>
                      <a:pt x="8320" y="35114"/>
                      <a:pt x="8330" y="35077"/>
                      <a:pt x="8387" y="35077"/>
                    </a:cubicBezTo>
                    <a:cubicBezTo>
                      <a:pt x="8442" y="35077"/>
                      <a:pt x="8541" y="35112"/>
                      <a:pt x="8655" y="35134"/>
                    </a:cubicBezTo>
                    <a:cubicBezTo>
                      <a:pt x="8521" y="35107"/>
                      <a:pt x="8672" y="35009"/>
                      <a:pt x="8574" y="34929"/>
                    </a:cubicBezTo>
                    <a:cubicBezTo>
                      <a:pt x="8557" y="34911"/>
                      <a:pt x="8379" y="34866"/>
                      <a:pt x="8379" y="34857"/>
                    </a:cubicBezTo>
                    <a:cubicBezTo>
                      <a:pt x="8396" y="34768"/>
                      <a:pt x="8619" y="34831"/>
                      <a:pt x="8637" y="34759"/>
                    </a:cubicBezTo>
                    <a:cubicBezTo>
                      <a:pt x="8664" y="34644"/>
                      <a:pt x="8485" y="34537"/>
                      <a:pt x="8459" y="34430"/>
                    </a:cubicBezTo>
                    <a:cubicBezTo>
                      <a:pt x="8442" y="34365"/>
                      <a:pt x="8451" y="34341"/>
                      <a:pt x="8471" y="34341"/>
                    </a:cubicBezTo>
                    <a:cubicBezTo>
                      <a:pt x="8507" y="34341"/>
                      <a:pt x="8576" y="34411"/>
                      <a:pt x="8610" y="34457"/>
                    </a:cubicBezTo>
                    <a:cubicBezTo>
                      <a:pt x="8658" y="34518"/>
                      <a:pt x="8758" y="34557"/>
                      <a:pt x="8838" y="34557"/>
                    </a:cubicBezTo>
                    <a:cubicBezTo>
                      <a:pt x="8907" y="34557"/>
                      <a:pt x="8961" y="34527"/>
                      <a:pt x="8949" y="34457"/>
                    </a:cubicBezTo>
                    <a:cubicBezTo>
                      <a:pt x="8905" y="34272"/>
                      <a:pt x="8757" y="34122"/>
                      <a:pt x="8573" y="34084"/>
                    </a:cubicBezTo>
                    <a:lnTo>
                      <a:pt x="8573" y="34084"/>
                    </a:lnTo>
                    <a:cubicBezTo>
                      <a:pt x="8601" y="34089"/>
                      <a:pt x="8626" y="34092"/>
                      <a:pt x="8649" y="34092"/>
                    </a:cubicBezTo>
                    <a:cubicBezTo>
                      <a:pt x="9072" y="34092"/>
                      <a:pt x="8815" y="33267"/>
                      <a:pt x="9128" y="33267"/>
                    </a:cubicBezTo>
                    <a:cubicBezTo>
                      <a:pt x="9142" y="33267"/>
                      <a:pt x="9156" y="33269"/>
                      <a:pt x="9171" y="33272"/>
                    </a:cubicBezTo>
                    <a:cubicBezTo>
                      <a:pt x="9465" y="33165"/>
                      <a:pt x="9162" y="32933"/>
                      <a:pt x="9153" y="32737"/>
                    </a:cubicBezTo>
                    <a:cubicBezTo>
                      <a:pt x="9162" y="32586"/>
                      <a:pt x="9189" y="32444"/>
                      <a:pt x="9225" y="32301"/>
                    </a:cubicBezTo>
                    <a:cubicBezTo>
                      <a:pt x="9260" y="32114"/>
                      <a:pt x="9162" y="31900"/>
                      <a:pt x="9198" y="31731"/>
                    </a:cubicBezTo>
                    <a:cubicBezTo>
                      <a:pt x="9234" y="31588"/>
                      <a:pt x="9394" y="31580"/>
                      <a:pt x="9430" y="31401"/>
                    </a:cubicBezTo>
                    <a:cubicBezTo>
                      <a:pt x="9438" y="31330"/>
                      <a:pt x="9474" y="31223"/>
                      <a:pt x="9394" y="31161"/>
                    </a:cubicBezTo>
                    <a:cubicBezTo>
                      <a:pt x="9358" y="31125"/>
                      <a:pt x="9225" y="31116"/>
                      <a:pt x="9243" y="31063"/>
                    </a:cubicBezTo>
                    <a:cubicBezTo>
                      <a:pt x="9265" y="30994"/>
                      <a:pt x="9359" y="30973"/>
                      <a:pt x="9463" y="30973"/>
                    </a:cubicBezTo>
                    <a:cubicBezTo>
                      <a:pt x="9559" y="30973"/>
                      <a:pt x="9663" y="30991"/>
                      <a:pt x="9733" y="31007"/>
                    </a:cubicBezTo>
                    <a:lnTo>
                      <a:pt x="9733" y="31007"/>
                    </a:lnTo>
                    <a:cubicBezTo>
                      <a:pt x="9446" y="30925"/>
                      <a:pt x="9831" y="29806"/>
                      <a:pt x="9884" y="29656"/>
                    </a:cubicBezTo>
                    <a:cubicBezTo>
                      <a:pt x="9937" y="29495"/>
                      <a:pt x="10107" y="29335"/>
                      <a:pt x="10124" y="29184"/>
                    </a:cubicBezTo>
                    <a:cubicBezTo>
                      <a:pt x="10142" y="29023"/>
                      <a:pt x="10107" y="28863"/>
                      <a:pt x="10044" y="28711"/>
                    </a:cubicBezTo>
                    <a:cubicBezTo>
                      <a:pt x="10021" y="28672"/>
                      <a:pt x="9778" y="28476"/>
                      <a:pt x="9707" y="28476"/>
                    </a:cubicBezTo>
                    <a:cubicBezTo>
                      <a:pt x="9697" y="28476"/>
                      <a:pt x="9690" y="28480"/>
                      <a:pt x="9688" y="28489"/>
                    </a:cubicBezTo>
                    <a:lnTo>
                      <a:pt x="9688" y="28489"/>
                    </a:lnTo>
                    <a:cubicBezTo>
                      <a:pt x="9696" y="28457"/>
                      <a:pt x="9740" y="28450"/>
                      <a:pt x="9796" y="28450"/>
                    </a:cubicBezTo>
                    <a:cubicBezTo>
                      <a:pt x="9843" y="28450"/>
                      <a:pt x="9898" y="28455"/>
                      <a:pt x="9946" y="28455"/>
                    </a:cubicBezTo>
                    <a:cubicBezTo>
                      <a:pt x="10031" y="28455"/>
                      <a:pt x="10092" y="28438"/>
                      <a:pt x="10044" y="28346"/>
                    </a:cubicBezTo>
                    <a:cubicBezTo>
                      <a:pt x="10035" y="28320"/>
                      <a:pt x="9857" y="28097"/>
                      <a:pt x="9919" y="28070"/>
                    </a:cubicBezTo>
                    <a:cubicBezTo>
                      <a:pt x="9920" y="28070"/>
                      <a:pt x="9921" y="28070"/>
                      <a:pt x="9922" y="28070"/>
                    </a:cubicBezTo>
                    <a:cubicBezTo>
                      <a:pt x="9959" y="28070"/>
                      <a:pt x="10170" y="28206"/>
                      <a:pt x="10243" y="28206"/>
                    </a:cubicBezTo>
                    <a:cubicBezTo>
                      <a:pt x="10261" y="28206"/>
                      <a:pt x="10270" y="28198"/>
                      <a:pt x="10267" y="28177"/>
                    </a:cubicBezTo>
                    <a:cubicBezTo>
                      <a:pt x="10258" y="28034"/>
                      <a:pt x="10178" y="27776"/>
                      <a:pt x="9937" y="27732"/>
                    </a:cubicBezTo>
                    <a:cubicBezTo>
                      <a:pt x="9928" y="27643"/>
                      <a:pt x="10213" y="27598"/>
                      <a:pt x="10285" y="27598"/>
                    </a:cubicBezTo>
                    <a:cubicBezTo>
                      <a:pt x="10302" y="27571"/>
                      <a:pt x="10552" y="27366"/>
                      <a:pt x="10507" y="27340"/>
                    </a:cubicBezTo>
                    <a:cubicBezTo>
                      <a:pt x="10400" y="27268"/>
                      <a:pt x="10169" y="27242"/>
                      <a:pt x="10178" y="27099"/>
                    </a:cubicBezTo>
                    <a:cubicBezTo>
                      <a:pt x="10178" y="26983"/>
                      <a:pt x="10302" y="26939"/>
                      <a:pt x="10285" y="26814"/>
                    </a:cubicBezTo>
                    <a:cubicBezTo>
                      <a:pt x="10267" y="26690"/>
                      <a:pt x="10187" y="26663"/>
                      <a:pt x="10213" y="26547"/>
                    </a:cubicBezTo>
                    <a:cubicBezTo>
                      <a:pt x="10240" y="26404"/>
                      <a:pt x="10436" y="26404"/>
                      <a:pt x="10498" y="26262"/>
                    </a:cubicBezTo>
                    <a:cubicBezTo>
                      <a:pt x="10579" y="26128"/>
                      <a:pt x="10490" y="25968"/>
                      <a:pt x="10347" y="25941"/>
                    </a:cubicBezTo>
                    <a:cubicBezTo>
                      <a:pt x="10392" y="25923"/>
                      <a:pt x="10703" y="25763"/>
                      <a:pt x="10632" y="25754"/>
                    </a:cubicBezTo>
                    <a:cubicBezTo>
                      <a:pt x="10599" y="25754"/>
                      <a:pt x="10510" y="25770"/>
                      <a:pt x="10432" y="25770"/>
                    </a:cubicBezTo>
                    <a:cubicBezTo>
                      <a:pt x="10344" y="25770"/>
                      <a:pt x="10269" y="25750"/>
                      <a:pt x="10302" y="25665"/>
                    </a:cubicBezTo>
                    <a:cubicBezTo>
                      <a:pt x="10338" y="25576"/>
                      <a:pt x="10454" y="25558"/>
                      <a:pt x="10516" y="25487"/>
                    </a:cubicBezTo>
                    <a:cubicBezTo>
                      <a:pt x="10632" y="25354"/>
                      <a:pt x="10720" y="25071"/>
                      <a:pt x="10510" y="24945"/>
                    </a:cubicBezTo>
                    <a:lnTo>
                      <a:pt x="10510" y="24945"/>
                    </a:lnTo>
                    <a:cubicBezTo>
                      <a:pt x="10525" y="24953"/>
                      <a:pt x="10542" y="24957"/>
                      <a:pt x="10561" y="24957"/>
                    </a:cubicBezTo>
                    <a:cubicBezTo>
                      <a:pt x="10693" y="24957"/>
                      <a:pt x="10912" y="24775"/>
                      <a:pt x="10935" y="24721"/>
                    </a:cubicBezTo>
                    <a:cubicBezTo>
                      <a:pt x="10739" y="24676"/>
                      <a:pt x="10801" y="24605"/>
                      <a:pt x="10819" y="24498"/>
                    </a:cubicBezTo>
                    <a:cubicBezTo>
                      <a:pt x="10846" y="24383"/>
                      <a:pt x="10855" y="24427"/>
                      <a:pt x="10739" y="24365"/>
                    </a:cubicBezTo>
                    <a:cubicBezTo>
                      <a:pt x="10579" y="24267"/>
                      <a:pt x="10908" y="24026"/>
                      <a:pt x="10944" y="23937"/>
                    </a:cubicBezTo>
                    <a:cubicBezTo>
                      <a:pt x="10971" y="23875"/>
                      <a:pt x="10855" y="23839"/>
                      <a:pt x="10855" y="23741"/>
                    </a:cubicBezTo>
                    <a:cubicBezTo>
                      <a:pt x="10873" y="23519"/>
                      <a:pt x="10890" y="23394"/>
                      <a:pt x="10899" y="23234"/>
                    </a:cubicBezTo>
                    <a:cubicBezTo>
                      <a:pt x="10899" y="22886"/>
                      <a:pt x="10819" y="22699"/>
                      <a:pt x="10463" y="22646"/>
                    </a:cubicBezTo>
                    <a:lnTo>
                      <a:pt x="10463" y="22646"/>
                    </a:lnTo>
                    <a:cubicBezTo>
                      <a:pt x="10552" y="22653"/>
                      <a:pt x="10684" y="22707"/>
                      <a:pt x="10797" y="22707"/>
                    </a:cubicBezTo>
                    <a:cubicBezTo>
                      <a:pt x="10830" y="22707"/>
                      <a:pt x="10862" y="22702"/>
                      <a:pt x="10890" y="22690"/>
                    </a:cubicBezTo>
                    <a:cubicBezTo>
                      <a:pt x="11033" y="22628"/>
                      <a:pt x="10819" y="22468"/>
                      <a:pt x="10757" y="22450"/>
                    </a:cubicBezTo>
                    <a:cubicBezTo>
                      <a:pt x="10409" y="22334"/>
                      <a:pt x="10472" y="22218"/>
                      <a:pt x="10685" y="21942"/>
                    </a:cubicBezTo>
                    <a:cubicBezTo>
                      <a:pt x="10828" y="21719"/>
                      <a:pt x="9964" y="21906"/>
                      <a:pt x="10285" y="21701"/>
                    </a:cubicBezTo>
                    <a:cubicBezTo>
                      <a:pt x="10457" y="21578"/>
                      <a:pt x="10241" y="21284"/>
                      <a:pt x="10031" y="21284"/>
                    </a:cubicBezTo>
                    <a:cubicBezTo>
                      <a:pt x="9970" y="21284"/>
                      <a:pt x="9910" y="21308"/>
                      <a:pt x="9860" y="21368"/>
                    </a:cubicBezTo>
                    <a:lnTo>
                      <a:pt x="9860" y="21368"/>
                    </a:lnTo>
                    <a:cubicBezTo>
                      <a:pt x="9946" y="21262"/>
                      <a:pt x="9937" y="21148"/>
                      <a:pt x="9893" y="21025"/>
                    </a:cubicBezTo>
                    <a:cubicBezTo>
                      <a:pt x="9866" y="20953"/>
                      <a:pt x="9759" y="20971"/>
                      <a:pt x="9679" y="20918"/>
                    </a:cubicBezTo>
                    <a:cubicBezTo>
                      <a:pt x="9545" y="20838"/>
                      <a:pt x="9519" y="20713"/>
                      <a:pt x="9376" y="20633"/>
                    </a:cubicBezTo>
                    <a:cubicBezTo>
                      <a:pt x="9329" y="20606"/>
                      <a:pt x="9281" y="20598"/>
                      <a:pt x="9234" y="20598"/>
                    </a:cubicBezTo>
                    <a:cubicBezTo>
                      <a:pt x="9165" y="20598"/>
                      <a:pt x="9097" y="20615"/>
                      <a:pt x="9031" y="20615"/>
                    </a:cubicBezTo>
                    <a:cubicBezTo>
                      <a:pt x="9006" y="20615"/>
                      <a:pt x="8982" y="20612"/>
                      <a:pt x="8957" y="20606"/>
                    </a:cubicBezTo>
                    <a:lnTo>
                      <a:pt x="8477" y="20472"/>
                    </a:lnTo>
                    <a:cubicBezTo>
                      <a:pt x="8252" y="20422"/>
                      <a:pt x="8181" y="20353"/>
                      <a:pt x="8052" y="20353"/>
                    </a:cubicBezTo>
                    <a:cubicBezTo>
                      <a:pt x="8022" y="20353"/>
                      <a:pt x="7989" y="20357"/>
                      <a:pt x="7951" y="20365"/>
                    </a:cubicBezTo>
                    <a:cubicBezTo>
                      <a:pt x="7871" y="20392"/>
                      <a:pt x="7773" y="20615"/>
                      <a:pt x="7728" y="20615"/>
                    </a:cubicBezTo>
                    <a:cubicBezTo>
                      <a:pt x="7684" y="20615"/>
                      <a:pt x="7648" y="20348"/>
                      <a:pt x="7586" y="20294"/>
                    </a:cubicBezTo>
                    <a:cubicBezTo>
                      <a:pt x="7573" y="20284"/>
                      <a:pt x="7561" y="20279"/>
                      <a:pt x="7549" y="20279"/>
                    </a:cubicBezTo>
                    <a:cubicBezTo>
                      <a:pt x="7479" y="20279"/>
                      <a:pt x="7431" y="20439"/>
                      <a:pt x="7408" y="20508"/>
                    </a:cubicBezTo>
                    <a:cubicBezTo>
                      <a:pt x="7386" y="20582"/>
                      <a:pt x="7376" y="20870"/>
                      <a:pt x="7307" y="20870"/>
                    </a:cubicBezTo>
                    <a:cubicBezTo>
                      <a:pt x="7293" y="20870"/>
                      <a:pt x="7276" y="20858"/>
                      <a:pt x="7256" y="20829"/>
                    </a:cubicBezTo>
                    <a:cubicBezTo>
                      <a:pt x="7158" y="20686"/>
                      <a:pt x="7123" y="20499"/>
                      <a:pt x="6980" y="20419"/>
                    </a:cubicBezTo>
                    <a:cubicBezTo>
                      <a:pt x="6966" y="20411"/>
                      <a:pt x="6952" y="20408"/>
                      <a:pt x="6939" y="20408"/>
                    </a:cubicBezTo>
                    <a:cubicBezTo>
                      <a:pt x="6822" y="20408"/>
                      <a:pt x="6744" y="20686"/>
                      <a:pt x="6646" y="20686"/>
                    </a:cubicBezTo>
                    <a:cubicBezTo>
                      <a:pt x="6617" y="20686"/>
                      <a:pt x="6586" y="20661"/>
                      <a:pt x="6553" y="20597"/>
                    </a:cubicBezTo>
                    <a:cubicBezTo>
                      <a:pt x="6512" y="20511"/>
                      <a:pt x="6410" y="20485"/>
                      <a:pt x="6301" y="20485"/>
                    </a:cubicBezTo>
                    <a:cubicBezTo>
                      <a:pt x="6174" y="20485"/>
                      <a:pt x="6036" y="20520"/>
                      <a:pt x="5974" y="20535"/>
                    </a:cubicBezTo>
                    <a:cubicBezTo>
                      <a:pt x="5879" y="20555"/>
                      <a:pt x="5789" y="20606"/>
                      <a:pt x="5693" y="20606"/>
                    </a:cubicBezTo>
                    <a:cubicBezTo>
                      <a:pt x="5663" y="20606"/>
                      <a:pt x="5632" y="20601"/>
                      <a:pt x="5600" y="20588"/>
                    </a:cubicBezTo>
                    <a:cubicBezTo>
                      <a:pt x="5567" y="20572"/>
                      <a:pt x="5345" y="20358"/>
                      <a:pt x="5310" y="20358"/>
                    </a:cubicBezTo>
                    <a:cubicBezTo>
                      <a:pt x="5306" y="20358"/>
                      <a:pt x="5305" y="20360"/>
                      <a:pt x="5306" y="20365"/>
                    </a:cubicBezTo>
                    <a:cubicBezTo>
                      <a:pt x="5323" y="20463"/>
                      <a:pt x="5412" y="20544"/>
                      <a:pt x="5314" y="20633"/>
                    </a:cubicBezTo>
                    <a:cubicBezTo>
                      <a:pt x="5278" y="20662"/>
                      <a:pt x="5222" y="20679"/>
                      <a:pt x="5174" y="20679"/>
                    </a:cubicBezTo>
                    <a:cubicBezTo>
                      <a:pt x="5164" y="20679"/>
                      <a:pt x="5154" y="20679"/>
                      <a:pt x="5145" y="20677"/>
                    </a:cubicBezTo>
                    <a:cubicBezTo>
                      <a:pt x="4976" y="20668"/>
                      <a:pt x="4842" y="20544"/>
                      <a:pt x="4842" y="20374"/>
                    </a:cubicBezTo>
                    <a:cubicBezTo>
                      <a:pt x="4840" y="20574"/>
                      <a:pt x="4821" y="20642"/>
                      <a:pt x="4792" y="20642"/>
                    </a:cubicBezTo>
                    <a:cubicBezTo>
                      <a:pt x="4729" y="20642"/>
                      <a:pt x="4618" y="20335"/>
                      <a:pt x="4507" y="20335"/>
                    </a:cubicBezTo>
                    <a:cubicBezTo>
                      <a:pt x="4500" y="20335"/>
                      <a:pt x="4493" y="20336"/>
                      <a:pt x="4486" y="20339"/>
                    </a:cubicBezTo>
                    <a:cubicBezTo>
                      <a:pt x="4335" y="20392"/>
                      <a:pt x="4317" y="20695"/>
                      <a:pt x="4139" y="20731"/>
                    </a:cubicBezTo>
                    <a:cubicBezTo>
                      <a:pt x="4137" y="20731"/>
                      <a:pt x="4136" y="20731"/>
                      <a:pt x="4135" y="20731"/>
                    </a:cubicBezTo>
                    <a:cubicBezTo>
                      <a:pt x="4087" y="20731"/>
                      <a:pt x="3959" y="20587"/>
                      <a:pt x="3898" y="20561"/>
                    </a:cubicBezTo>
                    <a:cubicBezTo>
                      <a:pt x="3857" y="20541"/>
                      <a:pt x="3825" y="20532"/>
                      <a:pt x="3799" y="20532"/>
                    </a:cubicBezTo>
                    <a:cubicBezTo>
                      <a:pt x="3692" y="20532"/>
                      <a:pt x="3696" y="20678"/>
                      <a:pt x="3570" y="20678"/>
                    </a:cubicBezTo>
                    <a:cubicBezTo>
                      <a:pt x="3546" y="20678"/>
                      <a:pt x="3516" y="20673"/>
                      <a:pt x="3480" y="20659"/>
                    </a:cubicBezTo>
                    <a:cubicBezTo>
                      <a:pt x="3362" y="20600"/>
                      <a:pt x="3231" y="20566"/>
                      <a:pt x="3099" y="20566"/>
                    </a:cubicBezTo>
                    <a:cubicBezTo>
                      <a:pt x="3071" y="20566"/>
                      <a:pt x="3044" y="20567"/>
                      <a:pt x="3016" y="20570"/>
                    </a:cubicBezTo>
                    <a:cubicBezTo>
                      <a:pt x="2963" y="20570"/>
                      <a:pt x="2812" y="20704"/>
                      <a:pt x="2794" y="20704"/>
                    </a:cubicBezTo>
                    <a:cubicBezTo>
                      <a:pt x="2577" y="20667"/>
                      <a:pt x="2336" y="20291"/>
                      <a:pt x="2101" y="20291"/>
                    </a:cubicBezTo>
                    <a:cubicBezTo>
                      <a:pt x="2055" y="20291"/>
                      <a:pt x="2010" y="20306"/>
                      <a:pt x="1965" y="20339"/>
                    </a:cubicBezTo>
                    <a:cubicBezTo>
                      <a:pt x="1846" y="20441"/>
                      <a:pt x="1946" y="20526"/>
                      <a:pt x="1809" y="20526"/>
                    </a:cubicBezTo>
                    <a:cubicBezTo>
                      <a:pt x="1802" y="20526"/>
                      <a:pt x="1795" y="20526"/>
                      <a:pt x="1787" y="20526"/>
                    </a:cubicBezTo>
                    <a:cubicBezTo>
                      <a:pt x="1752" y="20454"/>
                      <a:pt x="1689" y="20401"/>
                      <a:pt x="1609" y="20374"/>
                    </a:cubicBezTo>
                    <a:cubicBezTo>
                      <a:pt x="1608" y="20374"/>
                      <a:pt x="1607" y="20374"/>
                      <a:pt x="1605" y="20374"/>
                    </a:cubicBezTo>
                    <a:cubicBezTo>
                      <a:pt x="1574" y="20374"/>
                      <a:pt x="1580" y="20482"/>
                      <a:pt x="1529" y="20508"/>
                    </a:cubicBezTo>
                    <a:cubicBezTo>
                      <a:pt x="1496" y="20523"/>
                      <a:pt x="1461" y="20530"/>
                      <a:pt x="1423" y="20533"/>
                    </a:cubicBezTo>
                    <a:lnTo>
                      <a:pt x="1423" y="20533"/>
                    </a:lnTo>
                    <a:cubicBezTo>
                      <a:pt x="1433" y="20516"/>
                      <a:pt x="1442" y="20499"/>
                      <a:pt x="1449" y="20481"/>
                    </a:cubicBezTo>
                    <a:cubicBezTo>
                      <a:pt x="1636" y="20036"/>
                      <a:pt x="1974" y="19662"/>
                      <a:pt x="2313" y="19332"/>
                    </a:cubicBezTo>
                    <a:cubicBezTo>
                      <a:pt x="2527" y="19127"/>
                      <a:pt x="3203" y="18851"/>
                      <a:pt x="2696" y="18406"/>
                    </a:cubicBezTo>
                    <a:cubicBezTo>
                      <a:pt x="2671" y="18381"/>
                      <a:pt x="2415" y="18095"/>
                      <a:pt x="2475" y="18095"/>
                    </a:cubicBezTo>
                    <a:cubicBezTo>
                      <a:pt x="2480" y="18095"/>
                      <a:pt x="2489" y="18098"/>
                      <a:pt x="2500" y="18103"/>
                    </a:cubicBezTo>
                    <a:cubicBezTo>
                      <a:pt x="2642" y="18148"/>
                      <a:pt x="2776" y="18219"/>
                      <a:pt x="2901" y="18308"/>
                    </a:cubicBezTo>
                    <a:cubicBezTo>
                      <a:pt x="2944" y="18351"/>
                      <a:pt x="3576" y="18781"/>
                      <a:pt x="3603" y="18781"/>
                    </a:cubicBezTo>
                    <a:cubicBezTo>
                      <a:pt x="3604" y="18781"/>
                      <a:pt x="3605" y="18781"/>
                      <a:pt x="3604" y="18780"/>
                    </a:cubicBezTo>
                    <a:cubicBezTo>
                      <a:pt x="3604" y="18727"/>
                      <a:pt x="3533" y="18709"/>
                      <a:pt x="3551" y="18629"/>
                    </a:cubicBezTo>
                    <a:cubicBezTo>
                      <a:pt x="3569" y="18548"/>
                      <a:pt x="3604" y="18477"/>
                      <a:pt x="3658" y="18415"/>
                    </a:cubicBezTo>
                    <a:cubicBezTo>
                      <a:pt x="3713" y="18353"/>
                      <a:pt x="3786" y="18265"/>
                      <a:pt x="3882" y="18265"/>
                    </a:cubicBezTo>
                    <a:cubicBezTo>
                      <a:pt x="3925" y="18265"/>
                      <a:pt x="3971" y="18282"/>
                      <a:pt x="4023" y="18326"/>
                    </a:cubicBezTo>
                    <a:cubicBezTo>
                      <a:pt x="3711" y="18058"/>
                      <a:pt x="4103" y="18058"/>
                      <a:pt x="3880" y="17818"/>
                    </a:cubicBezTo>
                    <a:cubicBezTo>
                      <a:pt x="3779" y="17701"/>
                      <a:pt x="3588" y="17446"/>
                      <a:pt x="3772" y="17446"/>
                    </a:cubicBezTo>
                    <a:cubicBezTo>
                      <a:pt x="3798" y="17446"/>
                      <a:pt x="3830" y="17451"/>
                      <a:pt x="3872" y="17462"/>
                    </a:cubicBezTo>
                    <a:cubicBezTo>
                      <a:pt x="4027" y="17505"/>
                      <a:pt x="4123" y="17631"/>
                      <a:pt x="4275" y="17631"/>
                    </a:cubicBezTo>
                    <a:cubicBezTo>
                      <a:pt x="4280" y="17631"/>
                      <a:pt x="4285" y="17631"/>
                      <a:pt x="4290" y="17631"/>
                    </a:cubicBezTo>
                    <a:cubicBezTo>
                      <a:pt x="4406" y="17631"/>
                      <a:pt x="4468" y="17551"/>
                      <a:pt x="4370" y="17426"/>
                    </a:cubicBezTo>
                    <a:cubicBezTo>
                      <a:pt x="4272" y="17310"/>
                      <a:pt x="4326" y="17319"/>
                      <a:pt x="4406" y="17230"/>
                    </a:cubicBezTo>
                    <a:cubicBezTo>
                      <a:pt x="4415" y="17219"/>
                      <a:pt x="4425" y="17214"/>
                      <a:pt x="4435" y="17214"/>
                    </a:cubicBezTo>
                    <a:cubicBezTo>
                      <a:pt x="4474" y="17214"/>
                      <a:pt x="4519" y="17280"/>
                      <a:pt x="4575" y="17301"/>
                    </a:cubicBezTo>
                    <a:cubicBezTo>
                      <a:pt x="4598" y="17310"/>
                      <a:pt x="4618" y="17314"/>
                      <a:pt x="4635" y="17314"/>
                    </a:cubicBezTo>
                    <a:cubicBezTo>
                      <a:pt x="4819" y="17314"/>
                      <a:pt x="4657" y="16837"/>
                      <a:pt x="4914" y="16837"/>
                    </a:cubicBezTo>
                    <a:cubicBezTo>
                      <a:pt x="4922" y="16837"/>
                      <a:pt x="4931" y="16837"/>
                      <a:pt x="4940" y="16838"/>
                    </a:cubicBezTo>
                    <a:cubicBezTo>
                      <a:pt x="5018" y="16735"/>
                      <a:pt x="4820" y="16356"/>
                      <a:pt x="4888" y="16356"/>
                    </a:cubicBezTo>
                    <a:cubicBezTo>
                      <a:pt x="4890" y="16356"/>
                      <a:pt x="4893" y="16356"/>
                      <a:pt x="4896" y="16357"/>
                    </a:cubicBezTo>
                    <a:cubicBezTo>
                      <a:pt x="4933" y="16365"/>
                      <a:pt x="5113" y="16459"/>
                      <a:pt x="5171" y="16459"/>
                    </a:cubicBezTo>
                    <a:cubicBezTo>
                      <a:pt x="5183" y="16459"/>
                      <a:pt x="5190" y="16455"/>
                      <a:pt x="5190" y="16446"/>
                    </a:cubicBezTo>
                    <a:cubicBezTo>
                      <a:pt x="5190" y="16348"/>
                      <a:pt x="5012" y="16259"/>
                      <a:pt x="5003" y="16143"/>
                    </a:cubicBezTo>
                    <a:lnTo>
                      <a:pt x="5003" y="16143"/>
                    </a:lnTo>
                    <a:lnTo>
                      <a:pt x="5466" y="16357"/>
                    </a:lnTo>
                    <a:cubicBezTo>
                      <a:pt x="5332" y="16135"/>
                      <a:pt x="5297" y="15939"/>
                      <a:pt x="5537" y="15876"/>
                    </a:cubicBezTo>
                    <a:cubicBezTo>
                      <a:pt x="5653" y="15867"/>
                      <a:pt x="5760" y="15805"/>
                      <a:pt x="5831" y="15716"/>
                    </a:cubicBezTo>
                    <a:cubicBezTo>
                      <a:pt x="5845" y="15687"/>
                      <a:pt x="5842" y="15578"/>
                      <a:pt x="5808" y="15578"/>
                    </a:cubicBezTo>
                    <a:cubicBezTo>
                      <a:pt x="5802" y="15578"/>
                      <a:pt x="5794" y="15582"/>
                      <a:pt x="5785" y="15592"/>
                    </a:cubicBezTo>
                    <a:lnTo>
                      <a:pt x="5785" y="15592"/>
                    </a:lnTo>
                    <a:lnTo>
                      <a:pt x="5929" y="15422"/>
                    </a:lnTo>
                    <a:cubicBezTo>
                      <a:pt x="6045" y="15288"/>
                      <a:pt x="5947" y="15386"/>
                      <a:pt x="5902" y="15244"/>
                    </a:cubicBezTo>
                    <a:cubicBezTo>
                      <a:pt x="5876" y="15137"/>
                      <a:pt x="6196" y="15057"/>
                      <a:pt x="6259" y="15012"/>
                    </a:cubicBezTo>
                    <a:cubicBezTo>
                      <a:pt x="6348" y="14950"/>
                      <a:pt x="6535" y="14843"/>
                      <a:pt x="6490" y="14700"/>
                    </a:cubicBezTo>
                    <a:cubicBezTo>
                      <a:pt x="6466" y="14596"/>
                      <a:pt x="6238" y="14455"/>
                      <a:pt x="6451" y="14455"/>
                    </a:cubicBezTo>
                    <a:cubicBezTo>
                      <a:pt x="6473" y="14455"/>
                      <a:pt x="6501" y="14457"/>
                      <a:pt x="6535" y="14460"/>
                    </a:cubicBezTo>
                    <a:cubicBezTo>
                      <a:pt x="6584" y="14479"/>
                      <a:pt x="6636" y="14488"/>
                      <a:pt x="6683" y="14488"/>
                    </a:cubicBezTo>
                    <a:cubicBezTo>
                      <a:pt x="6830" y="14488"/>
                      <a:pt x="6919" y="14403"/>
                      <a:pt x="6668" y="14309"/>
                    </a:cubicBezTo>
                    <a:cubicBezTo>
                      <a:pt x="6446" y="14121"/>
                      <a:pt x="6481" y="13970"/>
                      <a:pt x="6713" y="13970"/>
                    </a:cubicBezTo>
                    <a:cubicBezTo>
                      <a:pt x="6808" y="13975"/>
                      <a:pt x="6903" y="14025"/>
                      <a:pt x="6972" y="14025"/>
                    </a:cubicBezTo>
                    <a:cubicBezTo>
                      <a:pt x="7025" y="14025"/>
                      <a:pt x="7061" y="13995"/>
                      <a:pt x="7069" y="13890"/>
                    </a:cubicBezTo>
                    <a:cubicBezTo>
                      <a:pt x="7069" y="13855"/>
                      <a:pt x="6977" y="13461"/>
                      <a:pt x="7020" y="13461"/>
                    </a:cubicBezTo>
                    <a:cubicBezTo>
                      <a:pt x="7021" y="13461"/>
                      <a:pt x="7023" y="13462"/>
                      <a:pt x="7025" y="13462"/>
                    </a:cubicBezTo>
                    <a:cubicBezTo>
                      <a:pt x="7086" y="13497"/>
                      <a:pt x="7104" y="13748"/>
                      <a:pt x="7223" y="13748"/>
                    </a:cubicBezTo>
                    <a:cubicBezTo>
                      <a:pt x="7225" y="13748"/>
                      <a:pt x="7227" y="13748"/>
                      <a:pt x="7230" y="13747"/>
                    </a:cubicBezTo>
                    <a:cubicBezTo>
                      <a:pt x="7354" y="13730"/>
                      <a:pt x="7274" y="13427"/>
                      <a:pt x="7265" y="13355"/>
                    </a:cubicBezTo>
                    <a:cubicBezTo>
                      <a:pt x="7345" y="13258"/>
                      <a:pt x="7425" y="13142"/>
                      <a:pt x="7577" y="13133"/>
                    </a:cubicBezTo>
                    <a:cubicBezTo>
                      <a:pt x="7587" y="13134"/>
                      <a:pt x="7596" y="13134"/>
                      <a:pt x="7606" y="13134"/>
                    </a:cubicBezTo>
                    <a:cubicBezTo>
                      <a:pt x="7712" y="13134"/>
                      <a:pt x="7816" y="13090"/>
                      <a:pt x="7898" y="13017"/>
                    </a:cubicBezTo>
                    <a:cubicBezTo>
                      <a:pt x="7996" y="12919"/>
                      <a:pt x="8067" y="12794"/>
                      <a:pt x="8094" y="12661"/>
                    </a:cubicBezTo>
                    <a:cubicBezTo>
                      <a:pt x="8125" y="12528"/>
                      <a:pt x="8033" y="12375"/>
                      <a:pt x="8141" y="12375"/>
                    </a:cubicBezTo>
                    <a:cubicBezTo>
                      <a:pt x="8157" y="12375"/>
                      <a:pt x="8176" y="12378"/>
                      <a:pt x="8200" y="12385"/>
                    </a:cubicBezTo>
                    <a:cubicBezTo>
                      <a:pt x="8237" y="12398"/>
                      <a:pt x="8275" y="12405"/>
                      <a:pt x="8312" y="12405"/>
                    </a:cubicBezTo>
                    <a:cubicBezTo>
                      <a:pt x="8445" y="12405"/>
                      <a:pt x="8570" y="12321"/>
                      <a:pt x="8619" y="12189"/>
                    </a:cubicBezTo>
                    <a:cubicBezTo>
                      <a:pt x="8653" y="12085"/>
                      <a:pt x="8505" y="11999"/>
                      <a:pt x="8407" y="11921"/>
                    </a:cubicBezTo>
                    <a:lnTo>
                      <a:pt x="8407" y="11921"/>
                    </a:lnTo>
                    <a:cubicBezTo>
                      <a:pt x="8487" y="11984"/>
                      <a:pt x="8557" y="12010"/>
                      <a:pt x="8618" y="12010"/>
                    </a:cubicBezTo>
                    <a:cubicBezTo>
                      <a:pt x="8815" y="12010"/>
                      <a:pt x="8902" y="11734"/>
                      <a:pt x="8842" y="11565"/>
                    </a:cubicBezTo>
                    <a:cubicBezTo>
                      <a:pt x="8805" y="11470"/>
                      <a:pt x="8858" y="11382"/>
                      <a:pt x="8961" y="11382"/>
                    </a:cubicBezTo>
                    <a:cubicBezTo>
                      <a:pt x="8985" y="11382"/>
                      <a:pt x="9010" y="11386"/>
                      <a:pt x="9038" y="11396"/>
                    </a:cubicBezTo>
                    <a:cubicBezTo>
                      <a:pt x="9136" y="11432"/>
                      <a:pt x="9109" y="11556"/>
                      <a:pt x="9216" y="11565"/>
                    </a:cubicBezTo>
                    <a:cubicBezTo>
                      <a:pt x="9219" y="11565"/>
                      <a:pt x="9222" y="11566"/>
                      <a:pt x="9225" y="11566"/>
                    </a:cubicBezTo>
                    <a:cubicBezTo>
                      <a:pt x="9319" y="11566"/>
                      <a:pt x="9260" y="11430"/>
                      <a:pt x="9260" y="11369"/>
                    </a:cubicBezTo>
                    <a:cubicBezTo>
                      <a:pt x="9252" y="11236"/>
                      <a:pt x="9367" y="11127"/>
                      <a:pt x="9498" y="11127"/>
                    </a:cubicBezTo>
                    <a:cubicBezTo>
                      <a:pt x="9508" y="11127"/>
                      <a:pt x="9518" y="11127"/>
                      <a:pt x="9528" y="11129"/>
                    </a:cubicBezTo>
                    <a:cubicBezTo>
                      <a:pt x="9566" y="11159"/>
                      <a:pt x="9592" y="11172"/>
                      <a:pt x="9609" y="11172"/>
                    </a:cubicBezTo>
                    <a:cubicBezTo>
                      <a:pt x="9683" y="11172"/>
                      <a:pt x="9568" y="10911"/>
                      <a:pt x="9590" y="10853"/>
                    </a:cubicBezTo>
                    <a:cubicBezTo>
                      <a:pt x="9652" y="10683"/>
                      <a:pt x="9875" y="10612"/>
                      <a:pt x="9848" y="10407"/>
                    </a:cubicBezTo>
                    <a:cubicBezTo>
                      <a:pt x="9830" y="10229"/>
                      <a:pt x="9982" y="10104"/>
                      <a:pt x="10098" y="10024"/>
                    </a:cubicBezTo>
                    <a:cubicBezTo>
                      <a:pt x="10240" y="9926"/>
                      <a:pt x="10534" y="9802"/>
                      <a:pt x="10481" y="9579"/>
                    </a:cubicBezTo>
                    <a:cubicBezTo>
                      <a:pt x="10474" y="9546"/>
                      <a:pt x="10503" y="9536"/>
                      <a:pt x="10546" y="9536"/>
                    </a:cubicBezTo>
                    <a:cubicBezTo>
                      <a:pt x="10606" y="9536"/>
                      <a:pt x="10693" y="9555"/>
                      <a:pt x="10747" y="9555"/>
                    </a:cubicBezTo>
                    <a:cubicBezTo>
                      <a:pt x="10757" y="9555"/>
                      <a:pt x="10767" y="9554"/>
                      <a:pt x="10775" y="9552"/>
                    </a:cubicBezTo>
                    <a:cubicBezTo>
                      <a:pt x="10881" y="9534"/>
                      <a:pt x="10792" y="9401"/>
                      <a:pt x="10864" y="9312"/>
                    </a:cubicBezTo>
                    <a:cubicBezTo>
                      <a:pt x="10953" y="9223"/>
                      <a:pt x="11033" y="9125"/>
                      <a:pt x="11086" y="9009"/>
                    </a:cubicBezTo>
                    <a:cubicBezTo>
                      <a:pt x="11149" y="8884"/>
                      <a:pt x="10988" y="8813"/>
                      <a:pt x="11193" y="8777"/>
                    </a:cubicBezTo>
                    <a:cubicBezTo>
                      <a:pt x="11398" y="8751"/>
                      <a:pt x="11780" y="8635"/>
                      <a:pt x="11400" y="8333"/>
                    </a:cubicBezTo>
                    <a:lnTo>
                      <a:pt x="11400" y="8333"/>
                    </a:lnTo>
                    <a:cubicBezTo>
                      <a:pt x="11466" y="8385"/>
                      <a:pt x="11533" y="8408"/>
                      <a:pt x="11597" y="8408"/>
                    </a:cubicBezTo>
                    <a:cubicBezTo>
                      <a:pt x="11911" y="8408"/>
                      <a:pt x="12173" y="7871"/>
                      <a:pt x="12128" y="7664"/>
                    </a:cubicBezTo>
                    <a:cubicBezTo>
                      <a:pt x="12118" y="7605"/>
                      <a:pt x="12170" y="7591"/>
                      <a:pt x="12243" y="7591"/>
                    </a:cubicBezTo>
                    <a:cubicBezTo>
                      <a:pt x="12312" y="7591"/>
                      <a:pt x="12401" y="7604"/>
                      <a:pt x="12474" y="7604"/>
                    </a:cubicBezTo>
                    <a:cubicBezTo>
                      <a:pt x="12595" y="7604"/>
                      <a:pt x="12676" y="7570"/>
                      <a:pt x="12565" y="7388"/>
                    </a:cubicBezTo>
                    <a:cubicBezTo>
                      <a:pt x="12465" y="7221"/>
                      <a:pt x="12303" y="7047"/>
                      <a:pt x="12515" y="7047"/>
                    </a:cubicBezTo>
                    <a:cubicBezTo>
                      <a:pt x="12530" y="7047"/>
                      <a:pt x="12546" y="7047"/>
                      <a:pt x="12565" y="7049"/>
                    </a:cubicBezTo>
                    <a:cubicBezTo>
                      <a:pt x="12589" y="7025"/>
                      <a:pt x="12746" y="6804"/>
                      <a:pt x="12743" y="6768"/>
                    </a:cubicBezTo>
                    <a:lnTo>
                      <a:pt x="12743" y="6768"/>
                    </a:lnTo>
                    <a:cubicBezTo>
                      <a:pt x="12769" y="6790"/>
                      <a:pt x="12805" y="6889"/>
                      <a:pt x="12877" y="6889"/>
                    </a:cubicBezTo>
                    <a:cubicBezTo>
                      <a:pt x="12885" y="6892"/>
                      <a:pt x="12892" y="6893"/>
                      <a:pt x="12898" y="6893"/>
                    </a:cubicBezTo>
                    <a:cubicBezTo>
                      <a:pt x="12928" y="6893"/>
                      <a:pt x="12924" y="6861"/>
                      <a:pt x="12939" y="6853"/>
                    </a:cubicBezTo>
                    <a:cubicBezTo>
                      <a:pt x="12945" y="6847"/>
                      <a:pt x="12952" y="6845"/>
                      <a:pt x="12960" y="6845"/>
                    </a:cubicBezTo>
                    <a:cubicBezTo>
                      <a:pt x="13005" y="6845"/>
                      <a:pt x="13076" y="6918"/>
                      <a:pt x="13100" y="6918"/>
                    </a:cubicBezTo>
                    <a:cubicBezTo>
                      <a:pt x="13105" y="6918"/>
                      <a:pt x="13108" y="6915"/>
                      <a:pt x="13108" y="6907"/>
                    </a:cubicBezTo>
                    <a:cubicBezTo>
                      <a:pt x="13046" y="6773"/>
                      <a:pt x="12779" y="6408"/>
                      <a:pt x="12752" y="6123"/>
                    </a:cubicBezTo>
                    <a:cubicBezTo>
                      <a:pt x="12761" y="6112"/>
                      <a:pt x="12769" y="6108"/>
                      <a:pt x="12778" y="6108"/>
                    </a:cubicBezTo>
                    <a:cubicBezTo>
                      <a:pt x="12849" y="6108"/>
                      <a:pt x="12917" y="6437"/>
                      <a:pt x="12957" y="6533"/>
                    </a:cubicBezTo>
                    <a:cubicBezTo>
                      <a:pt x="12977" y="6595"/>
                      <a:pt x="12990" y="6616"/>
                      <a:pt x="13000" y="6616"/>
                    </a:cubicBezTo>
                    <a:cubicBezTo>
                      <a:pt x="13022" y="6616"/>
                      <a:pt x="13030" y="6523"/>
                      <a:pt x="13053" y="6523"/>
                    </a:cubicBezTo>
                    <a:cubicBezTo>
                      <a:pt x="13053" y="6523"/>
                      <a:pt x="13054" y="6524"/>
                      <a:pt x="13055" y="6524"/>
                    </a:cubicBezTo>
                    <a:cubicBezTo>
                      <a:pt x="13078" y="6531"/>
                      <a:pt x="13135" y="6791"/>
                      <a:pt x="13144" y="6791"/>
                    </a:cubicBezTo>
                    <a:cubicBezTo>
                      <a:pt x="13145" y="6791"/>
                      <a:pt x="13145" y="6785"/>
                      <a:pt x="13144" y="6773"/>
                    </a:cubicBezTo>
                    <a:cubicBezTo>
                      <a:pt x="13136" y="6645"/>
                      <a:pt x="13128" y="6453"/>
                      <a:pt x="13146" y="6453"/>
                    </a:cubicBezTo>
                    <a:cubicBezTo>
                      <a:pt x="13148" y="6453"/>
                      <a:pt x="13150" y="6456"/>
                      <a:pt x="13153" y="6461"/>
                    </a:cubicBezTo>
                    <a:cubicBezTo>
                      <a:pt x="13197" y="6550"/>
                      <a:pt x="13197" y="6809"/>
                      <a:pt x="13206" y="6818"/>
                    </a:cubicBezTo>
                    <a:cubicBezTo>
                      <a:pt x="13215" y="6524"/>
                      <a:pt x="13322" y="6479"/>
                      <a:pt x="13358" y="6372"/>
                    </a:cubicBezTo>
                    <a:cubicBezTo>
                      <a:pt x="13384" y="6292"/>
                      <a:pt x="13491" y="5722"/>
                      <a:pt x="13580" y="5455"/>
                    </a:cubicBezTo>
                    <a:cubicBezTo>
                      <a:pt x="13600" y="5396"/>
                      <a:pt x="13611" y="5371"/>
                      <a:pt x="13614" y="5371"/>
                    </a:cubicBezTo>
                    <a:lnTo>
                      <a:pt x="13614" y="5371"/>
                    </a:lnTo>
                    <a:cubicBezTo>
                      <a:pt x="13634" y="5371"/>
                      <a:pt x="13455" y="6096"/>
                      <a:pt x="13402" y="6283"/>
                    </a:cubicBezTo>
                    <a:cubicBezTo>
                      <a:pt x="13453" y="6100"/>
                      <a:pt x="13553" y="5748"/>
                      <a:pt x="13562" y="5748"/>
                    </a:cubicBezTo>
                    <a:lnTo>
                      <a:pt x="13562" y="5748"/>
                    </a:lnTo>
                    <a:cubicBezTo>
                      <a:pt x="13564" y="5748"/>
                      <a:pt x="13561" y="5764"/>
                      <a:pt x="13554" y="5802"/>
                    </a:cubicBezTo>
                    <a:cubicBezTo>
                      <a:pt x="13491" y="6025"/>
                      <a:pt x="13375" y="6461"/>
                      <a:pt x="13340" y="6604"/>
                    </a:cubicBezTo>
                    <a:cubicBezTo>
                      <a:pt x="13339" y="6608"/>
                      <a:pt x="13338" y="6610"/>
                      <a:pt x="13338" y="6610"/>
                    </a:cubicBezTo>
                    <a:cubicBezTo>
                      <a:pt x="13341" y="6610"/>
                      <a:pt x="13632" y="5665"/>
                      <a:pt x="13651" y="5665"/>
                    </a:cubicBezTo>
                    <a:cubicBezTo>
                      <a:pt x="13651" y="5665"/>
                      <a:pt x="13652" y="5666"/>
                      <a:pt x="13652" y="5669"/>
                    </a:cubicBezTo>
                    <a:cubicBezTo>
                      <a:pt x="13666" y="5676"/>
                      <a:pt x="13463" y="6331"/>
                      <a:pt x="13468" y="6331"/>
                    </a:cubicBezTo>
                    <a:cubicBezTo>
                      <a:pt x="13469" y="6331"/>
                      <a:pt x="13481" y="6297"/>
                      <a:pt x="13509" y="6212"/>
                    </a:cubicBezTo>
                    <a:cubicBezTo>
                      <a:pt x="13598" y="5945"/>
                      <a:pt x="13660" y="5731"/>
                      <a:pt x="13758" y="5490"/>
                    </a:cubicBezTo>
                    <a:cubicBezTo>
                      <a:pt x="13774" y="5450"/>
                      <a:pt x="13789" y="5421"/>
                      <a:pt x="13792" y="5421"/>
                    </a:cubicBezTo>
                    <a:lnTo>
                      <a:pt x="13792" y="5421"/>
                    </a:lnTo>
                    <a:cubicBezTo>
                      <a:pt x="13795" y="5421"/>
                      <a:pt x="13792" y="5439"/>
                      <a:pt x="13776" y="5482"/>
                    </a:cubicBezTo>
                    <a:cubicBezTo>
                      <a:pt x="13669" y="5784"/>
                      <a:pt x="13384" y="6595"/>
                      <a:pt x="13340" y="6711"/>
                    </a:cubicBezTo>
                    <a:cubicBezTo>
                      <a:pt x="13336" y="6732"/>
                      <a:pt x="13331" y="6751"/>
                      <a:pt x="13334" y="6751"/>
                    </a:cubicBezTo>
                    <a:cubicBezTo>
                      <a:pt x="13336" y="6751"/>
                      <a:pt x="13347" y="6728"/>
                      <a:pt x="13375" y="6657"/>
                    </a:cubicBezTo>
                    <a:lnTo>
                      <a:pt x="13545" y="6239"/>
                    </a:lnTo>
                    <a:cubicBezTo>
                      <a:pt x="13562" y="6212"/>
                      <a:pt x="13554" y="6265"/>
                      <a:pt x="13625" y="6114"/>
                    </a:cubicBezTo>
                    <a:cubicBezTo>
                      <a:pt x="13714" y="5936"/>
                      <a:pt x="13963" y="5410"/>
                      <a:pt x="14061" y="5125"/>
                    </a:cubicBezTo>
                    <a:cubicBezTo>
                      <a:pt x="14073" y="5110"/>
                      <a:pt x="14089" y="5089"/>
                      <a:pt x="14095" y="5089"/>
                    </a:cubicBezTo>
                    <a:lnTo>
                      <a:pt x="14095" y="5089"/>
                    </a:lnTo>
                    <a:cubicBezTo>
                      <a:pt x="14107" y="5089"/>
                      <a:pt x="14079" y="5176"/>
                      <a:pt x="13901" y="5580"/>
                    </a:cubicBezTo>
                    <a:cubicBezTo>
                      <a:pt x="13745" y="5938"/>
                      <a:pt x="13481" y="6503"/>
                      <a:pt x="13485" y="6503"/>
                    </a:cubicBezTo>
                    <a:cubicBezTo>
                      <a:pt x="13486" y="6503"/>
                      <a:pt x="13514" y="6447"/>
                      <a:pt x="13580" y="6310"/>
                    </a:cubicBezTo>
                    <a:cubicBezTo>
                      <a:pt x="13794" y="5882"/>
                      <a:pt x="13919" y="5633"/>
                      <a:pt x="13999" y="5473"/>
                    </a:cubicBezTo>
                    <a:cubicBezTo>
                      <a:pt x="13999" y="5472"/>
                      <a:pt x="14000" y="5472"/>
                      <a:pt x="14000" y="5472"/>
                    </a:cubicBezTo>
                    <a:lnTo>
                      <a:pt x="14000" y="5472"/>
                    </a:lnTo>
                    <a:cubicBezTo>
                      <a:pt x="14003" y="5472"/>
                      <a:pt x="13993" y="5499"/>
                      <a:pt x="13998" y="5499"/>
                    </a:cubicBezTo>
                    <a:cubicBezTo>
                      <a:pt x="14001" y="5499"/>
                      <a:pt x="14011" y="5487"/>
                      <a:pt x="14035" y="5446"/>
                    </a:cubicBezTo>
                    <a:cubicBezTo>
                      <a:pt x="14124" y="5268"/>
                      <a:pt x="14266" y="4974"/>
                      <a:pt x="14320" y="4876"/>
                    </a:cubicBezTo>
                    <a:cubicBezTo>
                      <a:pt x="14377" y="4768"/>
                      <a:pt x="14400" y="4732"/>
                      <a:pt x="14405" y="4732"/>
                    </a:cubicBezTo>
                    <a:lnTo>
                      <a:pt x="14405" y="4732"/>
                    </a:lnTo>
                    <a:cubicBezTo>
                      <a:pt x="14414" y="4732"/>
                      <a:pt x="14357" y="4868"/>
                      <a:pt x="14368" y="4868"/>
                    </a:cubicBezTo>
                    <a:cubicBezTo>
                      <a:pt x="14371" y="4868"/>
                      <a:pt x="14380" y="4855"/>
                      <a:pt x="14400" y="4822"/>
                    </a:cubicBezTo>
                    <a:cubicBezTo>
                      <a:pt x="14467" y="4704"/>
                      <a:pt x="14581" y="4509"/>
                      <a:pt x="14590" y="4509"/>
                    </a:cubicBezTo>
                    <a:lnTo>
                      <a:pt x="14590" y="4509"/>
                    </a:lnTo>
                    <a:cubicBezTo>
                      <a:pt x="14597" y="4509"/>
                      <a:pt x="14548" y="4613"/>
                      <a:pt x="14382" y="4929"/>
                    </a:cubicBezTo>
                    <a:cubicBezTo>
                      <a:pt x="14238" y="5196"/>
                      <a:pt x="14174" y="5333"/>
                      <a:pt x="14187" y="5333"/>
                    </a:cubicBezTo>
                    <a:cubicBezTo>
                      <a:pt x="14196" y="5333"/>
                      <a:pt x="14247" y="5259"/>
                      <a:pt x="14337" y="5107"/>
                    </a:cubicBezTo>
                    <a:cubicBezTo>
                      <a:pt x="14516" y="4822"/>
                      <a:pt x="14667" y="4520"/>
                      <a:pt x="14809" y="4208"/>
                    </a:cubicBezTo>
                    <a:lnTo>
                      <a:pt x="14809" y="4208"/>
                    </a:lnTo>
                    <a:cubicBezTo>
                      <a:pt x="14774" y="4350"/>
                      <a:pt x="14712" y="4493"/>
                      <a:pt x="14631" y="4626"/>
                    </a:cubicBezTo>
                    <a:cubicBezTo>
                      <a:pt x="14489" y="4894"/>
                      <a:pt x="14266" y="5294"/>
                      <a:pt x="14186" y="5464"/>
                    </a:cubicBezTo>
                    <a:cubicBezTo>
                      <a:pt x="14161" y="5512"/>
                      <a:pt x="14154" y="5529"/>
                      <a:pt x="14157" y="5529"/>
                    </a:cubicBezTo>
                    <a:cubicBezTo>
                      <a:pt x="14166" y="5529"/>
                      <a:pt x="14269" y="5368"/>
                      <a:pt x="14279" y="5368"/>
                    </a:cubicBezTo>
                    <a:lnTo>
                      <a:pt x="14279" y="5368"/>
                    </a:lnTo>
                    <a:cubicBezTo>
                      <a:pt x="14284" y="5368"/>
                      <a:pt x="14268" y="5404"/>
                      <a:pt x="14213" y="5508"/>
                    </a:cubicBezTo>
                    <a:cubicBezTo>
                      <a:pt x="14139" y="5650"/>
                      <a:pt x="13686" y="6369"/>
                      <a:pt x="13692" y="6369"/>
                    </a:cubicBezTo>
                    <a:cubicBezTo>
                      <a:pt x="13693" y="6369"/>
                      <a:pt x="13742" y="6295"/>
                      <a:pt x="13865" y="6105"/>
                    </a:cubicBezTo>
                    <a:cubicBezTo>
                      <a:pt x="14089" y="5770"/>
                      <a:pt x="14424" y="5274"/>
                      <a:pt x="14437" y="5274"/>
                    </a:cubicBezTo>
                    <a:lnTo>
                      <a:pt x="14437" y="5274"/>
                    </a:lnTo>
                    <a:cubicBezTo>
                      <a:pt x="14442" y="5274"/>
                      <a:pt x="14406" y="5337"/>
                      <a:pt x="14311" y="5490"/>
                    </a:cubicBezTo>
                    <a:lnTo>
                      <a:pt x="13794" y="6292"/>
                    </a:lnTo>
                    <a:cubicBezTo>
                      <a:pt x="13770" y="6341"/>
                      <a:pt x="13690" y="6471"/>
                      <a:pt x="13704" y="6471"/>
                    </a:cubicBezTo>
                    <a:cubicBezTo>
                      <a:pt x="13710" y="6471"/>
                      <a:pt x="13736" y="6444"/>
                      <a:pt x="13794" y="6372"/>
                    </a:cubicBezTo>
                    <a:cubicBezTo>
                      <a:pt x="13904" y="6239"/>
                      <a:pt x="14375" y="5606"/>
                      <a:pt x="14411" y="5606"/>
                    </a:cubicBezTo>
                    <a:lnTo>
                      <a:pt x="14411" y="5606"/>
                    </a:lnTo>
                    <a:cubicBezTo>
                      <a:pt x="14415" y="5606"/>
                      <a:pt x="14412" y="5617"/>
                      <a:pt x="14400" y="5642"/>
                    </a:cubicBezTo>
                    <a:cubicBezTo>
                      <a:pt x="14321" y="5791"/>
                      <a:pt x="14009" y="6139"/>
                      <a:pt x="13821" y="6370"/>
                    </a:cubicBezTo>
                    <a:lnTo>
                      <a:pt x="13821" y="6370"/>
                    </a:lnTo>
                    <a:cubicBezTo>
                      <a:pt x="13883" y="6298"/>
                      <a:pt x="14232" y="5926"/>
                      <a:pt x="14257" y="5909"/>
                    </a:cubicBezTo>
                    <a:cubicBezTo>
                      <a:pt x="14309" y="5860"/>
                      <a:pt x="14335" y="5840"/>
                      <a:pt x="14342" y="5840"/>
                    </a:cubicBezTo>
                    <a:lnTo>
                      <a:pt x="14342" y="5840"/>
                    </a:lnTo>
                    <a:cubicBezTo>
                      <a:pt x="14360" y="5840"/>
                      <a:pt x="14262" y="5966"/>
                      <a:pt x="14141" y="6105"/>
                    </a:cubicBezTo>
                    <a:cubicBezTo>
                      <a:pt x="13905" y="6398"/>
                      <a:pt x="13707" y="6646"/>
                      <a:pt x="13742" y="6646"/>
                    </a:cubicBezTo>
                    <a:cubicBezTo>
                      <a:pt x="13745" y="6646"/>
                      <a:pt x="13751" y="6644"/>
                      <a:pt x="13758" y="6639"/>
                    </a:cubicBezTo>
                    <a:cubicBezTo>
                      <a:pt x="13845" y="6587"/>
                      <a:pt x="14523" y="5970"/>
                      <a:pt x="14559" y="5970"/>
                    </a:cubicBezTo>
                    <a:cubicBezTo>
                      <a:pt x="14560" y="5970"/>
                      <a:pt x="14560" y="5970"/>
                      <a:pt x="14560" y="5971"/>
                    </a:cubicBezTo>
                    <a:cubicBezTo>
                      <a:pt x="14551" y="6034"/>
                      <a:pt x="14329" y="6221"/>
                      <a:pt x="14222" y="6328"/>
                    </a:cubicBezTo>
                    <a:cubicBezTo>
                      <a:pt x="14124" y="6426"/>
                      <a:pt x="14035" y="6524"/>
                      <a:pt x="13963" y="6639"/>
                    </a:cubicBezTo>
                    <a:cubicBezTo>
                      <a:pt x="13904" y="6740"/>
                      <a:pt x="13513" y="7008"/>
                      <a:pt x="13543" y="7008"/>
                    </a:cubicBezTo>
                    <a:cubicBezTo>
                      <a:pt x="13545" y="7008"/>
                      <a:pt x="13549" y="7007"/>
                      <a:pt x="13554" y="7005"/>
                    </a:cubicBezTo>
                    <a:cubicBezTo>
                      <a:pt x="13579" y="6998"/>
                      <a:pt x="13739" y="6962"/>
                      <a:pt x="13790" y="6962"/>
                    </a:cubicBezTo>
                    <a:cubicBezTo>
                      <a:pt x="13812" y="6962"/>
                      <a:pt x="13814" y="6968"/>
                      <a:pt x="13776" y="6987"/>
                    </a:cubicBezTo>
                    <a:cubicBezTo>
                      <a:pt x="13705" y="7005"/>
                      <a:pt x="13625" y="7040"/>
                      <a:pt x="13554" y="7076"/>
                    </a:cubicBezTo>
                    <a:cubicBezTo>
                      <a:pt x="13509" y="7120"/>
                      <a:pt x="13981" y="7147"/>
                      <a:pt x="13972" y="7290"/>
                    </a:cubicBezTo>
                    <a:cubicBezTo>
                      <a:pt x="13954" y="7441"/>
                      <a:pt x="13429" y="7450"/>
                      <a:pt x="13384" y="7593"/>
                    </a:cubicBezTo>
                    <a:cubicBezTo>
                      <a:pt x="13380" y="7616"/>
                      <a:pt x="13425" y="7624"/>
                      <a:pt x="13477" y="7624"/>
                    </a:cubicBezTo>
                    <a:cubicBezTo>
                      <a:pt x="13543" y="7624"/>
                      <a:pt x="13620" y="7611"/>
                      <a:pt x="13625" y="7601"/>
                    </a:cubicBezTo>
                    <a:lnTo>
                      <a:pt x="13625" y="7601"/>
                    </a:lnTo>
                    <a:cubicBezTo>
                      <a:pt x="13589" y="7726"/>
                      <a:pt x="13340" y="7691"/>
                      <a:pt x="13331" y="7797"/>
                    </a:cubicBezTo>
                    <a:cubicBezTo>
                      <a:pt x="13322" y="7944"/>
                      <a:pt x="13372" y="8065"/>
                      <a:pt x="13335" y="8209"/>
                    </a:cubicBezTo>
                    <a:lnTo>
                      <a:pt x="13335" y="8209"/>
                    </a:lnTo>
                    <a:cubicBezTo>
                      <a:pt x="13336" y="8208"/>
                      <a:pt x="13336" y="8208"/>
                      <a:pt x="13336" y="8208"/>
                    </a:cubicBezTo>
                    <a:lnTo>
                      <a:pt x="13336" y="8208"/>
                    </a:lnTo>
                    <a:cubicBezTo>
                      <a:pt x="13340" y="8208"/>
                      <a:pt x="13324" y="8336"/>
                      <a:pt x="13375" y="8403"/>
                    </a:cubicBezTo>
                    <a:cubicBezTo>
                      <a:pt x="13447" y="8501"/>
                      <a:pt x="13393" y="8537"/>
                      <a:pt x="13331" y="8599"/>
                    </a:cubicBezTo>
                    <a:cubicBezTo>
                      <a:pt x="13215" y="8733"/>
                      <a:pt x="13171" y="8920"/>
                      <a:pt x="13215" y="9089"/>
                    </a:cubicBezTo>
                    <a:cubicBezTo>
                      <a:pt x="13232" y="9148"/>
                      <a:pt x="13483" y="9385"/>
                      <a:pt x="13385" y="9385"/>
                    </a:cubicBezTo>
                    <a:cubicBezTo>
                      <a:pt x="13379" y="9385"/>
                      <a:pt x="13374" y="9384"/>
                      <a:pt x="13367" y="9383"/>
                    </a:cubicBezTo>
                    <a:cubicBezTo>
                      <a:pt x="13244" y="9359"/>
                      <a:pt x="13120" y="9330"/>
                      <a:pt x="13038" y="9330"/>
                    </a:cubicBezTo>
                    <a:cubicBezTo>
                      <a:pt x="12936" y="9330"/>
                      <a:pt x="12900" y="9376"/>
                      <a:pt x="13019" y="9534"/>
                    </a:cubicBezTo>
                    <a:cubicBezTo>
                      <a:pt x="13076" y="9610"/>
                      <a:pt x="13174" y="9702"/>
                      <a:pt x="13247" y="9792"/>
                    </a:cubicBezTo>
                    <a:lnTo>
                      <a:pt x="13247" y="9792"/>
                    </a:lnTo>
                    <a:cubicBezTo>
                      <a:pt x="13189" y="9761"/>
                      <a:pt x="13124" y="9739"/>
                      <a:pt x="13090" y="9739"/>
                    </a:cubicBezTo>
                    <a:cubicBezTo>
                      <a:pt x="13064" y="9802"/>
                      <a:pt x="13028" y="9926"/>
                      <a:pt x="13179" y="9971"/>
                    </a:cubicBezTo>
                    <a:cubicBezTo>
                      <a:pt x="13231" y="9956"/>
                      <a:pt x="13282" y="9941"/>
                      <a:pt x="13329" y="9927"/>
                    </a:cubicBezTo>
                    <a:lnTo>
                      <a:pt x="13329" y="9927"/>
                    </a:lnTo>
                    <a:cubicBezTo>
                      <a:pt x="13354" y="9999"/>
                      <a:pt x="13336" y="10065"/>
                      <a:pt x="13233" y="10113"/>
                    </a:cubicBezTo>
                    <a:cubicBezTo>
                      <a:pt x="13073" y="10176"/>
                      <a:pt x="12850" y="10202"/>
                      <a:pt x="12761" y="10336"/>
                    </a:cubicBezTo>
                    <a:cubicBezTo>
                      <a:pt x="12672" y="10461"/>
                      <a:pt x="12814" y="10505"/>
                      <a:pt x="12788" y="10603"/>
                    </a:cubicBezTo>
                    <a:cubicBezTo>
                      <a:pt x="12761" y="10701"/>
                      <a:pt x="12520" y="10701"/>
                      <a:pt x="12485" y="10808"/>
                    </a:cubicBezTo>
                    <a:cubicBezTo>
                      <a:pt x="12485" y="10826"/>
                      <a:pt x="12618" y="10897"/>
                      <a:pt x="12645" y="10924"/>
                    </a:cubicBezTo>
                    <a:cubicBezTo>
                      <a:pt x="12814" y="11146"/>
                      <a:pt x="12281" y="11138"/>
                      <a:pt x="12244" y="11253"/>
                    </a:cubicBezTo>
                    <a:lnTo>
                      <a:pt x="12244" y="11253"/>
                    </a:lnTo>
                    <a:cubicBezTo>
                      <a:pt x="12248" y="11243"/>
                      <a:pt x="12267" y="11239"/>
                      <a:pt x="12295" y="11239"/>
                    </a:cubicBezTo>
                    <a:cubicBezTo>
                      <a:pt x="12450" y="11239"/>
                      <a:pt x="12884" y="11368"/>
                      <a:pt x="12592" y="11503"/>
                    </a:cubicBezTo>
                    <a:cubicBezTo>
                      <a:pt x="12396" y="11601"/>
                      <a:pt x="12396" y="11547"/>
                      <a:pt x="12342" y="11743"/>
                    </a:cubicBezTo>
                    <a:cubicBezTo>
                      <a:pt x="12295" y="11785"/>
                      <a:pt x="12264" y="11802"/>
                      <a:pt x="12215" y="11802"/>
                    </a:cubicBezTo>
                    <a:cubicBezTo>
                      <a:pt x="12181" y="11802"/>
                      <a:pt x="12138" y="11794"/>
                      <a:pt x="12075" y="11779"/>
                    </a:cubicBezTo>
                    <a:lnTo>
                      <a:pt x="12075" y="11779"/>
                    </a:lnTo>
                    <a:cubicBezTo>
                      <a:pt x="12474" y="11885"/>
                      <a:pt x="12025" y="12283"/>
                      <a:pt x="12391" y="12383"/>
                    </a:cubicBezTo>
                    <a:lnTo>
                      <a:pt x="12391" y="12383"/>
                    </a:lnTo>
                    <a:cubicBezTo>
                      <a:pt x="12375" y="12379"/>
                      <a:pt x="12361" y="12377"/>
                      <a:pt x="12347" y="12377"/>
                    </a:cubicBezTo>
                    <a:cubicBezTo>
                      <a:pt x="12165" y="12377"/>
                      <a:pt x="12119" y="12695"/>
                      <a:pt x="12111" y="12785"/>
                    </a:cubicBezTo>
                    <a:cubicBezTo>
                      <a:pt x="12093" y="12874"/>
                      <a:pt x="12102" y="12972"/>
                      <a:pt x="12137" y="13053"/>
                    </a:cubicBezTo>
                    <a:cubicBezTo>
                      <a:pt x="12137" y="13053"/>
                      <a:pt x="12360" y="13195"/>
                      <a:pt x="12333" y="13204"/>
                    </a:cubicBezTo>
                    <a:cubicBezTo>
                      <a:pt x="12324" y="13205"/>
                      <a:pt x="12315" y="13206"/>
                      <a:pt x="12305" y="13206"/>
                    </a:cubicBezTo>
                    <a:cubicBezTo>
                      <a:pt x="12172" y="13206"/>
                      <a:pt x="11933" y="13104"/>
                      <a:pt x="11817" y="13070"/>
                    </a:cubicBezTo>
                    <a:lnTo>
                      <a:pt x="11817" y="13070"/>
                    </a:lnTo>
                    <a:cubicBezTo>
                      <a:pt x="11906" y="13177"/>
                      <a:pt x="11924" y="13284"/>
                      <a:pt x="12093" y="13355"/>
                    </a:cubicBezTo>
                    <a:cubicBezTo>
                      <a:pt x="12262" y="13418"/>
                      <a:pt x="12494" y="13498"/>
                      <a:pt x="12440" y="13658"/>
                    </a:cubicBezTo>
                    <a:cubicBezTo>
                      <a:pt x="12359" y="13634"/>
                      <a:pt x="12061" y="13512"/>
                      <a:pt x="11963" y="13512"/>
                    </a:cubicBezTo>
                    <a:cubicBezTo>
                      <a:pt x="11954" y="13512"/>
                      <a:pt x="11947" y="13514"/>
                      <a:pt x="11941" y="13516"/>
                    </a:cubicBezTo>
                    <a:cubicBezTo>
                      <a:pt x="11835" y="13569"/>
                      <a:pt x="12022" y="13730"/>
                      <a:pt x="12093" y="13774"/>
                    </a:cubicBezTo>
                    <a:cubicBezTo>
                      <a:pt x="12075" y="13854"/>
                      <a:pt x="12039" y="13934"/>
                      <a:pt x="11968" y="13979"/>
                    </a:cubicBezTo>
                    <a:cubicBezTo>
                      <a:pt x="11915" y="14015"/>
                      <a:pt x="11745" y="14032"/>
                      <a:pt x="11719" y="14139"/>
                    </a:cubicBezTo>
                    <a:cubicBezTo>
                      <a:pt x="11683" y="14300"/>
                      <a:pt x="12048" y="14371"/>
                      <a:pt x="11995" y="14460"/>
                    </a:cubicBezTo>
                    <a:cubicBezTo>
                      <a:pt x="11986" y="14478"/>
                      <a:pt x="11852" y="14540"/>
                      <a:pt x="11826" y="14585"/>
                    </a:cubicBezTo>
                    <a:cubicBezTo>
                      <a:pt x="11781" y="14665"/>
                      <a:pt x="11763" y="14745"/>
                      <a:pt x="11763" y="14825"/>
                    </a:cubicBezTo>
                    <a:cubicBezTo>
                      <a:pt x="11763" y="15048"/>
                      <a:pt x="11879" y="15181"/>
                      <a:pt x="11941" y="15377"/>
                    </a:cubicBezTo>
                    <a:cubicBezTo>
                      <a:pt x="12004" y="15529"/>
                      <a:pt x="11843" y="15645"/>
                      <a:pt x="11968" y="15760"/>
                    </a:cubicBezTo>
                    <a:cubicBezTo>
                      <a:pt x="12013" y="15806"/>
                      <a:pt x="12073" y="15829"/>
                      <a:pt x="12133" y="15829"/>
                    </a:cubicBezTo>
                    <a:cubicBezTo>
                      <a:pt x="12159" y="15829"/>
                      <a:pt x="12185" y="15825"/>
                      <a:pt x="12210" y="15816"/>
                    </a:cubicBezTo>
                    <a:lnTo>
                      <a:pt x="12210" y="15816"/>
                    </a:lnTo>
                    <a:cubicBezTo>
                      <a:pt x="11978" y="15916"/>
                      <a:pt x="11866" y="15975"/>
                      <a:pt x="12013" y="16250"/>
                    </a:cubicBezTo>
                    <a:lnTo>
                      <a:pt x="12146" y="16170"/>
                    </a:lnTo>
                    <a:cubicBezTo>
                      <a:pt x="12205" y="16322"/>
                      <a:pt x="12554" y="16852"/>
                      <a:pt x="12756" y="16852"/>
                    </a:cubicBezTo>
                    <a:cubicBezTo>
                      <a:pt x="12767" y="16852"/>
                      <a:pt x="12778" y="16850"/>
                      <a:pt x="12788" y="16847"/>
                    </a:cubicBezTo>
                    <a:cubicBezTo>
                      <a:pt x="12803" y="16839"/>
                      <a:pt x="12890" y="16583"/>
                      <a:pt x="12965" y="16583"/>
                    </a:cubicBezTo>
                    <a:cubicBezTo>
                      <a:pt x="12978" y="16583"/>
                      <a:pt x="12990" y="16590"/>
                      <a:pt x="13001" y="16607"/>
                    </a:cubicBezTo>
                    <a:cubicBezTo>
                      <a:pt x="13082" y="16713"/>
                      <a:pt x="13090" y="16927"/>
                      <a:pt x="13179" y="17043"/>
                    </a:cubicBezTo>
                    <a:cubicBezTo>
                      <a:pt x="13429" y="17355"/>
                      <a:pt x="13803" y="17533"/>
                      <a:pt x="14204" y="17533"/>
                    </a:cubicBezTo>
                    <a:cubicBezTo>
                      <a:pt x="14409" y="17524"/>
                      <a:pt x="14533" y="17364"/>
                      <a:pt x="14712" y="17337"/>
                    </a:cubicBezTo>
                    <a:cubicBezTo>
                      <a:pt x="14934" y="17301"/>
                      <a:pt x="14899" y="17194"/>
                      <a:pt x="14961" y="16945"/>
                    </a:cubicBezTo>
                    <a:lnTo>
                      <a:pt x="14961" y="16945"/>
                    </a:lnTo>
                    <a:cubicBezTo>
                      <a:pt x="14947" y="17015"/>
                      <a:pt x="15172" y="17347"/>
                      <a:pt x="15280" y="17347"/>
                    </a:cubicBezTo>
                    <a:cubicBezTo>
                      <a:pt x="15309" y="17347"/>
                      <a:pt x="15329" y="17324"/>
                      <a:pt x="15335" y="17266"/>
                    </a:cubicBezTo>
                    <a:cubicBezTo>
                      <a:pt x="15353" y="17105"/>
                      <a:pt x="14970" y="16820"/>
                      <a:pt x="14997" y="16642"/>
                    </a:cubicBezTo>
                    <a:lnTo>
                      <a:pt x="14997" y="16642"/>
                    </a:lnTo>
                    <a:cubicBezTo>
                      <a:pt x="14997" y="16642"/>
                      <a:pt x="15290" y="16927"/>
                      <a:pt x="15317" y="16945"/>
                    </a:cubicBezTo>
                    <a:cubicBezTo>
                      <a:pt x="15424" y="17096"/>
                      <a:pt x="15602" y="17301"/>
                      <a:pt x="15620" y="17533"/>
                    </a:cubicBezTo>
                    <a:cubicBezTo>
                      <a:pt x="15593" y="17150"/>
                      <a:pt x="15878" y="17310"/>
                      <a:pt x="15994" y="17096"/>
                    </a:cubicBezTo>
                    <a:cubicBezTo>
                      <a:pt x="16018" y="17094"/>
                      <a:pt x="16039" y="17093"/>
                      <a:pt x="16057" y="17093"/>
                    </a:cubicBezTo>
                    <a:cubicBezTo>
                      <a:pt x="16179" y="17093"/>
                      <a:pt x="16172" y="17152"/>
                      <a:pt x="16172" y="17346"/>
                    </a:cubicBezTo>
                    <a:cubicBezTo>
                      <a:pt x="16172" y="17538"/>
                      <a:pt x="16326" y="17465"/>
                      <a:pt x="16341" y="17587"/>
                    </a:cubicBezTo>
                    <a:lnTo>
                      <a:pt x="16341" y="17587"/>
                    </a:lnTo>
                    <a:lnTo>
                      <a:pt x="16279" y="16927"/>
                    </a:lnTo>
                    <a:cubicBezTo>
                      <a:pt x="16282" y="16927"/>
                      <a:pt x="16285" y="16927"/>
                      <a:pt x="16288" y="16927"/>
                    </a:cubicBezTo>
                    <a:cubicBezTo>
                      <a:pt x="16458" y="16927"/>
                      <a:pt x="16561" y="17426"/>
                      <a:pt x="16581" y="17426"/>
                    </a:cubicBezTo>
                    <a:cubicBezTo>
                      <a:pt x="16581" y="17426"/>
                      <a:pt x="16582" y="17426"/>
                      <a:pt x="16582" y="17426"/>
                    </a:cubicBezTo>
                    <a:cubicBezTo>
                      <a:pt x="16661" y="17333"/>
                      <a:pt x="16763" y="17072"/>
                      <a:pt x="16884" y="17072"/>
                    </a:cubicBezTo>
                    <a:cubicBezTo>
                      <a:pt x="16913" y="17072"/>
                      <a:pt x="16943" y="17087"/>
                      <a:pt x="16974" y="17123"/>
                    </a:cubicBezTo>
                    <a:cubicBezTo>
                      <a:pt x="17054" y="17214"/>
                      <a:pt x="17272" y="17356"/>
                      <a:pt x="17435" y="17356"/>
                    </a:cubicBezTo>
                    <a:cubicBezTo>
                      <a:pt x="17527" y="17356"/>
                      <a:pt x="17602" y="17311"/>
                      <a:pt x="17624" y="17186"/>
                    </a:cubicBezTo>
                    <a:cubicBezTo>
                      <a:pt x="17651" y="17025"/>
                      <a:pt x="17927" y="17186"/>
                      <a:pt x="18007" y="17016"/>
                    </a:cubicBezTo>
                    <a:cubicBezTo>
                      <a:pt x="18040" y="16945"/>
                      <a:pt x="18068" y="16918"/>
                      <a:pt x="18093" y="16918"/>
                    </a:cubicBezTo>
                    <a:cubicBezTo>
                      <a:pt x="18180" y="16918"/>
                      <a:pt x="18236" y="17236"/>
                      <a:pt x="18319" y="17257"/>
                    </a:cubicBezTo>
                    <a:cubicBezTo>
                      <a:pt x="18327" y="17259"/>
                      <a:pt x="18335" y="17261"/>
                      <a:pt x="18343" y="17261"/>
                    </a:cubicBezTo>
                    <a:cubicBezTo>
                      <a:pt x="18441" y="17261"/>
                      <a:pt x="18495" y="17070"/>
                      <a:pt x="18606" y="17070"/>
                    </a:cubicBezTo>
                    <a:cubicBezTo>
                      <a:pt x="18608" y="17070"/>
                      <a:pt x="18610" y="17070"/>
                      <a:pt x="18613" y="17070"/>
                    </a:cubicBezTo>
                    <a:cubicBezTo>
                      <a:pt x="18755" y="17070"/>
                      <a:pt x="18720" y="17159"/>
                      <a:pt x="18720" y="17301"/>
                    </a:cubicBezTo>
                    <a:cubicBezTo>
                      <a:pt x="18717" y="17350"/>
                      <a:pt x="18733" y="17368"/>
                      <a:pt x="18758" y="17368"/>
                    </a:cubicBezTo>
                    <a:cubicBezTo>
                      <a:pt x="18814" y="17368"/>
                      <a:pt x="18912" y="17278"/>
                      <a:pt x="18925" y="17266"/>
                    </a:cubicBezTo>
                    <a:cubicBezTo>
                      <a:pt x="18950" y="17219"/>
                      <a:pt x="18970" y="17204"/>
                      <a:pt x="18990" y="17204"/>
                    </a:cubicBezTo>
                    <a:cubicBezTo>
                      <a:pt x="19018" y="17204"/>
                      <a:pt x="19044" y="17237"/>
                      <a:pt x="19076" y="17248"/>
                    </a:cubicBezTo>
                    <a:cubicBezTo>
                      <a:pt x="19083" y="17251"/>
                      <a:pt x="19089" y="17252"/>
                      <a:pt x="19095" y="17252"/>
                    </a:cubicBezTo>
                    <a:cubicBezTo>
                      <a:pt x="19202" y="17252"/>
                      <a:pt x="19098" y="16787"/>
                      <a:pt x="19151" y="16787"/>
                    </a:cubicBezTo>
                    <a:cubicBezTo>
                      <a:pt x="19167" y="16787"/>
                      <a:pt x="19198" y="16831"/>
                      <a:pt x="19254" y="16945"/>
                    </a:cubicBezTo>
                    <a:cubicBezTo>
                      <a:pt x="19325" y="17077"/>
                      <a:pt x="19411" y="17138"/>
                      <a:pt x="19492" y="17138"/>
                    </a:cubicBezTo>
                    <a:cubicBezTo>
                      <a:pt x="19576" y="17138"/>
                      <a:pt x="19655" y="17075"/>
                      <a:pt x="19708" y="16963"/>
                    </a:cubicBezTo>
                    <a:cubicBezTo>
                      <a:pt x="19772" y="16831"/>
                      <a:pt x="19829" y="16746"/>
                      <a:pt x="19887" y="16746"/>
                    </a:cubicBezTo>
                    <a:cubicBezTo>
                      <a:pt x="19942" y="16746"/>
                      <a:pt x="19999" y="16824"/>
                      <a:pt x="20065" y="17016"/>
                    </a:cubicBezTo>
                    <a:cubicBezTo>
                      <a:pt x="20082" y="17060"/>
                      <a:pt x="20108" y="17076"/>
                      <a:pt x="20139" y="17076"/>
                    </a:cubicBezTo>
                    <a:cubicBezTo>
                      <a:pt x="20234" y="17076"/>
                      <a:pt x="20380" y="16921"/>
                      <a:pt x="20484" y="16921"/>
                    </a:cubicBezTo>
                    <a:cubicBezTo>
                      <a:pt x="20519" y="16921"/>
                      <a:pt x="20550" y="16940"/>
                      <a:pt x="20572" y="16989"/>
                    </a:cubicBezTo>
                    <a:lnTo>
                      <a:pt x="20572" y="16989"/>
                    </a:lnTo>
                    <a:cubicBezTo>
                      <a:pt x="20511" y="16851"/>
                      <a:pt x="20732" y="16544"/>
                      <a:pt x="20831" y="16544"/>
                    </a:cubicBezTo>
                    <a:cubicBezTo>
                      <a:pt x="20873" y="16544"/>
                      <a:pt x="20892" y="16600"/>
                      <a:pt x="20857" y="16749"/>
                    </a:cubicBezTo>
                    <a:cubicBezTo>
                      <a:pt x="20870" y="16921"/>
                      <a:pt x="20905" y="16977"/>
                      <a:pt x="20950" y="16977"/>
                    </a:cubicBezTo>
                    <a:cubicBezTo>
                      <a:pt x="21030" y="16977"/>
                      <a:pt x="21144" y="16804"/>
                      <a:pt x="21240" y="16776"/>
                    </a:cubicBezTo>
                    <a:cubicBezTo>
                      <a:pt x="21285" y="16760"/>
                      <a:pt x="21330" y="16751"/>
                      <a:pt x="21376" y="16751"/>
                    </a:cubicBezTo>
                    <a:cubicBezTo>
                      <a:pt x="21433" y="16751"/>
                      <a:pt x="21489" y="16764"/>
                      <a:pt x="21543" y="16794"/>
                    </a:cubicBezTo>
                    <a:cubicBezTo>
                      <a:pt x="21597" y="16838"/>
                      <a:pt x="21570" y="16909"/>
                      <a:pt x="21650" y="16909"/>
                    </a:cubicBezTo>
                    <a:cubicBezTo>
                      <a:pt x="21655" y="16910"/>
                      <a:pt x="21659" y="16910"/>
                      <a:pt x="21664" y="16910"/>
                    </a:cubicBezTo>
                    <a:cubicBezTo>
                      <a:pt x="21790" y="16910"/>
                      <a:pt x="22086" y="16804"/>
                      <a:pt x="22069" y="16607"/>
                    </a:cubicBezTo>
                    <a:lnTo>
                      <a:pt x="22069" y="16607"/>
                    </a:lnTo>
                    <a:cubicBezTo>
                      <a:pt x="22087" y="16785"/>
                      <a:pt x="22078" y="16954"/>
                      <a:pt x="22229" y="16963"/>
                    </a:cubicBezTo>
                    <a:cubicBezTo>
                      <a:pt x="22297" y="16963"/>
                      <a:pt x="22386" y="16797"/>
                      <a:pt x="22448" y="16797"/>
                    </a:cubicBezTo>
                    <a:cubicBezTo>
                      <a:pt x="22467" y="16797"/>
                      <a:pt x="22484" y="16814"/>
                      <a:pt x="22496" y="16856"/>
                    </a:cubicBezTo>
                    <a:cubicBezTo>
                      <a:pt x="22496" y="16838"/>
                      <a:pt x="22594" y="16785"/>
                      <a:pt x="22585" y="16722"/>
                    </a:cubicBezTo>
                    <a:cubicBezTo>
                      <a:pt x="22585" y="16684"/>
                      <a:pt x="22599" y="16672"/>
                      <a:pt x="22617" y="16672"/>
                    </a:cubicBezTo>
                    <a:cubicBezTo>
                      <a:pt x="22645" y="16672"/>
                      <a:pt x="22685" y="16703"/>
                      <a:pt x="22701" y="16713"/>
                    </a:cubicBezTo>
                    <a:cubicBezTo>
                      <a:pt x="22781" y="16764"/>
                      <a:pt x="22875" y="16823"/>
                      <a:pt x="22950" y="16823"/>
                    </a:cubicBezTo>
                    <a:cubicBezTo>
                      <a:pt x="23035" y="16823"/>
                      <a:pt x="23094" y="16746"/>
                      <a:pt x="23075" y="16491"/>
                    </a:cubicBezTo>
                    <a:lnTo>
                      <a:pt x="23075" y="16491"/>
                    </a:lnTo>
                    <a:cubicBezTo>
                      <a:pt x="23083" y="16563"/>
                      <a:pt x="23101" y="16815"/>
                      <a:pt x="23165" y="16815"/>
                    </a:cubicBezTo>
                    <a:cubicBezTo>
                      <a:pt x="23180" y="16815"/>
                      <a:pt x="23197" y="16801"/>
                      <a:pt x="23218" y="16767"/>
                    </a:cubicBezTo>
                    <a:cubicBezTo>
                      <a:pt x="23306" y="16617"/>
                      <a:pt x="23272" y="16581"/>
                      <a:pt x="23418" y="16571"/>
                    </a:cubicBezTo>
                    <a:lnTo>
                      <a:pt x="23418" y="16571"/>
                    </a:lnTo>
                    <a:cubicBezTo>
                      <a:pt x="23335" y="16582"/>
                      <a:pt x="23389" y="16901"/>
                      <a:pt x="23512" y="16909"/>
                    </a:cubicBezTo>
                    <a:cubicBezTo>
                      <a:pt x="23610" y="16909"/>
                      <a:pt x="23717" y="16883"/>
                      <a:pt x="23797" y="16829"/>
                    </a:cubicBezTo>
                    <a:cubicBezTo>
                      <a:pt x="23993" y="16713"/>
                      <a:pt x="23993" y="16642"/>
                      <a:pt x="23984" y="16384"/>
                    </a:cubicBezTo>
                    <a:cubicBezTo>
                      <a:pt x="24003" y="16382"/>
                      <a:pt x="24020" y="16381"/>
                      <a:pt x="24034" y="16381"/>
                    </a:cubicBezTo>
                    <a:cubicBezTo>
                      <a:pt x="24156" y="16381"/>
                      <a:pt x="24135" y="16449"/>
                      <a:pt x="24207" y="16616"/>
                    </a:cubicBezTo>
                    <a:cubicBezTo>
                      <a:pt x="24233" y="16500"/>
                      <a:pt x="24260" y="16384"/>
                      <a:pt x="24269" y="16268"/>
                    </a:cubicBezTo>
                    <a:cubicBezTo>
                      <a:pt x="24296" y="16500"/>
                      <a:pt x="24349" y="16740"/>
                      <a:pt x="24429" y="16963"/>
                    </a:cubicBezTo>
                    <a:cubicBezTo>
                      <a:pt x="24518" y="16820"/>
                      <a:pt x="24590" y="16669"/>
                      <a:pt x="24652" y="16509"/>
                    </a:cubicBezTo>
                    <a:cubicBezTo>
                      <a:pt x="24711" y="16364"/>
                      <a:pt x="24792" y="16320"/>
                      <a:pt x="24881" y="16320"/>
                    </a:cubicBezTo>
                    <a:cubicBezTo>
                      <a:pt x="24968" y="16320"/>
                      <a:pt x="25063" y="16362"/>
                      <a:pt x="25151" y="16393"/>
                    </a:cubicBezTo>
                    <a:cubicBezTo>
                      <a:pt x="25251" y="16403"/>
                      <a:pt x="25292" y="16458"/>
                      <a:pt x="25323" y="16458"/>
                    </a:cubicBezTo>
                    <a:cubicBezTo>
                      <a:pt x="25347" y="16458"/>
                      <a:pt x="25365" y="16425"/>
                      <a:pt x="25400" y="16313"/>
                    </a:cubicBezTo>
                    <a:cubicBezTo>
                      <a:pt x="25445" y="16099"/>
                      <a:pt x="25480" y="15876"/>
                      <a:pt x="25525" y="15662"/>
                    </a:cubicBezTo>
                    <a:cubicBezTo>
                      <a:pt x="25528" y="15662"/>
                      <a:pt x="25531" y="15662"/>
                      <a:pt x="25534" y="15662"/>
                    </a:cubicBezTo>
                    <a:cubicBezTo>
                      <a:pt x="25660" y="15662"/>
                      <a:pt x="25506" y="16049"/>
                      <a:pt x="25471" y="16188"/>
                    </a:cubicBezTo>
                    <a:cubicBezTo>
                      <a:pt x="25485" y="16148"/>
                      <a:pt x="25497" y="16131"/>
                      <a:pt x="25506" y="16131"/>
                    </a:cubicBezTo>
                    <a:cubicBezTo>
                      <a:pt x="25537" y="16131"/>
                      <a:pt x="25533" y="16327"/>
                      <a:pt x="25471" y="16437"/>
                    </a:cubicBezTo>
                    <a:cubicBezTo>
                      <a:pt x="25427" y="16553"/>
                      <a:pt x="25356" y="16758"/>
                      <a:pt x="25356" y="16758"/>
                    </a:cubicBezTo>
                    <a:lnTo>
                      <a:pt x="25694" y="16054"/>
                    </a:lnTo>
                    <a:lnTo>
                      <a:pt x="25694" y="16054"/>
                    </a:lnTo>
                    <a:cubicBezTo>
                      <a:pt x="25534" y="16437"/>
                      <a:pt x="25685" y="16437"/>
                      <a:pt x="25730" y="16437"/>
                    </a:cubicBezTo>
                    <a:cubicBezTo>
                      <a:pt x="25694" y="16437"/>
                      <a:pt x="25881" y="16224"/>
                      <a:pt x="25997" y="16099"/>
                    </a:cubicBezTo>
                    <a:lnTo>
                      <a:pt x="25997" y="16099"/>
                    </a:lnTo>
                    <a:cubicBezTo>
                      <a:pt x="26089" y="16113"/>
                      <a:pt x="25658" y="16537"/>
                      <a:pt x="25700" y="16537"/>
                    </a:cubicBezTo>
                    <a:cubicBezTo>
                      <a:pt x="25711" y="16537"/>
                      <a:pt x="25754" y="16509"/>
                      <a:pt x="25845" y="16437"/>
                    </a:cubicBezTo>
                    <a:cubicBezTo>
                      <a:pt x="25893" y="16389"/>
                      <a:pt x="26230" y="16158"/>
                      <a:pt x="26255" y="16158"/>
                    </a:cubicBezTo>
                    <a:cubicBezTo>
                      <a:pt x="26262" y="16158"/>
                      <a:pt x="26241" y="16179"/>
                      <a:pt x="26175" y="16232"/>
                    </a:cubicBezTo>
                    <a:cubicBezTo>
                      <a:pt x="26039" y="16326"/>
                      <a:pt x="25553" y="16680"/>
                      <a:pt x="25572" y="16680"/>
                    </a:cubicBezTo>
                    <a:cubicBezTo>
                      <a:pt x="25573" y="16680"/>
                      <a:pt x="25575" y="16679"/>
                      <a:pt x="25578" y="16678"/>
                    </a:cubicBezTo>
                    <a:cubicBezTo>
                      <a:pt x="25639" y="16648"/>
                      <a:pt x="25886" y="16482"/>
                      <a:pt x="25915" y="16482"/>
                    </a:cubicBezTo>
                    <a:cubicBezTo>
                      <a:pt x="25920" y="16482"/>
                      <a:pt x="25919" y="16488"/>
                      <a:pt x="25908" y="16500"/>
                    </a:cubicBezTo>
                    <a:cubicBezTo>
                      <a:pt x="25856" y="16560"/>
                      <a:pt x="25646" y="16687"/>
                      <a:pt x="25665" y="16687"/>
                    </a:cubicBezTo>
                    <a:cubicBezTo>
                      <a:pt x="25665" y="16687"/>
                      <a:pt x="25666" y="16687"/>
                      <a:pt x="25667" y="16687"/>
                    </a:cubicBezTo>
                    <a:cubicBezTo>
                      <a:pt x="25694" y="16678"/>
                      <a:pt x="26585" y="16241"/>
                      <a:pt x="26496" y="16241"/>
                    </a:cubicBezTo>
                    <a:lnTo>
                      <a:pt x="26567" y="16232"/>
                    </a:lnTo>
                    <a:lnTo>
                      <a:pt x="26567" y="16232"/>
                    </a:lnTo>
                    <a:cubicBezTo>
                      <a:pt x="26540" y="16259"/>
                      <a:pt x="26505" y="16286"/>
                      <a:pt x="26469" y="16313"/>
                    </a:cubicBezTo>
                    <a:cubicBezTo>
                      <a:pt x="26353" y="16384"/>
                      <a:pt x="26077" y="16518"/>
                      <a:pt x="25899" y="16607"/>
                    </a:cubicBezTo>
                    <a:cubicBezTo>
                      <a:pt x="25854" y="16631"/>
                      <a:pt x="25843" y="16639"/>
                      <a:pt x="25848" y="16639"/>
                    </a:cubicBezTo>
                    <a:cubicBezTo>
                      <a:pt x="25857" y="16639"/>
                      <a:pt x="25911" y="16618"/>
                      <a:pt x="25943" y="16607"/>
                    </a:cubicBezTo>
                    <a:lnTo>
                      <a:pt x="26683" y="16304"/>
                    </a:lnTo>
                    <a:lnTo>
                      <a:pt x="26683" y="16304"/>
                    </a:lnTo>
                    <a:cubicBezTo>
                      <a:pt x="26625" y="16322"/>
                      <a:pt x="26596" y="16330"/>
                      <a:pt x="26589" y="16330"/>
                    </a:cubicBezTo>
                    <a:cubicBezTo>
                      <a:pt x="26567" y="16330"/>
                      <a:pt x="26722" y="16265"/>
                      <a:pt x="26888" y="16206"/>
                    </a:cubicBezTo>
                    <a:cubicBezTo>
                      <a:pt x="26982" y="16173"/>
                      <a:pt x="27062" y="16152"/>
                      <a:pt x="27097" y="16152"/>
                    </a:cubicBezTo>
                    <a:cubicBezTo>
                      <a:pt x="27128" y="16152"/>
                      <a:pt x="27124" y="16168"/>
                      <a:pt x="27066" y="16206"/>
                    </a:cubicBezTo>
                    <a:cubicBezTo>
                      <a:pt x="26843" y="16330"/>
                      <a:pt x="26139" y="16526"/>
                      <a:pt x="26095" y="16580"/>
                    </a:cubicBezTo>
                    <a:cubicBezTo>
                      <a:pt x="26095" y="16580"/>
                      <a:pt x="26130" y="16595"/>
                      <a:pt x="26213" y="16595"/>
                    </a:cubicBezTo>
                    <a:cubicBezTo>
                      <a:pt x="26295" y="16595"/>
                      <a:pt x="26424" y="16580"/>
                      <a:pt x="26611" y="16518"/>
                    </a:cubicBezTo>
                    <a:cubicBezTo>
                      <a:pt x="26923" y="16393"/>
                      <a:pt x="27030" y="16330"/>
                      <a:pt x="27271" y="16313"/>
                    </a:cubicBezTo>
                    <a:cubicBezTo>
                      <a:pt x="27279" y="16312"/>
                      <a:pt x="27286" y="16312"/>
                      <a:pt x="27294" y="16312"/>
                    </a:cubicBezTo>
                    <a:cubicBezTo>
                      <a:pt x="27417" y="16312"/>
                      <a:pt x="27443" y="16381"/>
                      <a:pt x="27199" y="16473"/>
                    </a:cubicBezTo>
                    <a:cubicBezTo>
                      <a:pt x="26843" y="16598"/>
                      <a:pt x="25961" y="16713"/>
                      <a:pt x="25890" y="16749"/>
                    </a:cubicBezTo>
                    <a:cubicBezTo>
                      <a:pt x="25774" y="16794"/>
                      <a:pt x="25828" y="16794"/>
                      <a:pt x="25917" y="16803"/>
                    </a:cubicBezTo>
                    <a:cubicBezTo>
                      <a:pt x="25926" y="16803"/>
                      <a:pt x="25936" y="16804"/>
                      <a:pt x="25946" y="16804"/>
                    </a:cubicBezTo>
                    <a:cubicBezTo>
                      <a:pt x="26044" y="16804"/>
                      <a:pt x="26204" y="16777"/>
                      <a:pt x="26316" y="16777"/>
                    </a:cubicBezTo>
                    <a:cubicBezTo>
                      <a:pt x="26348" y="16777"/>
                      <a:pt x="26376" y="16779"/>
                      <a:pt x="26398" y="16785"/>
                    </a:cubicBezTo>
                    <a:cubicBezTo>
                      <a:pt x="26594" y="16847"/>
                      <a:pt x="25703" y="16865"/>
                      <a:pt x="25845" y="16892"/>
                    </a:cubicBezTo>
                    <a:cubicBezTo>
                      <a:pt x="26046" y="16950"/>
                      <a:pt x="26247" y="16993"/>
                      <a:pt x="26448" y="17020"/>
                    </a:cubicBezTo>
                    <a:lnTo>
                      <a:pt x="26448" y="17020"/>
                    </a:lnTo>
                    <a:cubicBezTo>
                      <a:pt x="26255" y="16995"/>
                      <a:pt x="26055" y="16971"/>
                      <a:pt x="25854" y="16963"/>
                    </a:cubicBezTo>
                    <a:cubicBezTo>
                      <a:pt x="25697" y="16963"/>
                      <a:pt x="25527" y="16936"/>
                      <a:pt x="25471" y="16936"/>
                    </a:cubicBezTo>
                    <a:cubicBezTo>
                      <a:pt x="25448" y="16936"/>
                      <a:pt x="25445" y="16941"/>
                      <a:pt x="25471" y="16954"/>
                    </a:cubicBezTo>
                    <a:cubicBezTo>
                      <a:pt x="25498" y="16972"/>
                      <a:pt x="25712" y="17016"/>
                      <a:pt x="25774" y="17079"/>
                    </a:cubicBezTo>
                    <a:cubicBezTo>
                      <a:pt x="25828" y="17132"/>
                      <a:pt x="25774" y="17168"/>
                      <a:pt x="25721" y="17168"/>
                    </a:cubicBezTo>
                    <a:cubicBezTo>
                      <a:pt x="25719" y="17168"/>
                      <a:pt x="25716" y="17168"/>
                      <a:pt x="25714" y="17168"/>
                    </a:cubicBezTo>
                    <a:cubicBezTo>
                      <a:pt x="25674" y="17168"/>
                      <a:pt x="25598" y="17123"/>
                      <a:pt x="25535" y="17123"/>
                    </a:cubicBezTo>
                    <a:cubicBezTo>
                      <a:pt x="25507" y="17123"/>
                      <a:pt x="25481" y="17132"/>
                      <a:pt x="25462" y="17159"/>
                    </a:cubicBezTo>
                    <a:cubicBezTo>
                      <a:pt x="25382" y="17266"/>
                      <a:pt x="25632" y="17488"/>
                      <a:pt x="25462" y="17515"/>
                    </a:cubicBezTo>
                    <a:cubicBezTo>
                      <a:pt x="25459" y="17516"/>
                      <a:pt x="25455" y="17516"/>
                      <a:pt x="25451" y="17516"/>
                    </a:cubicBezTo>
                    <a:cubicBezTo>
                      <a:pt x="25376" y="17516"/>
                      <a:pt x="25222" y="17408"/>
                      <a:pt x="25154" y="17408"/>
                    </a:cubicBezTo>
                    <a:cubicBezTo>
                      <a:pt x="25125" y="17408"/>
                      <a:pt x="25111" y="17427"/>
                      <a:pt x="25124" y="17480"/>
                    </a:cubicBezTo>
                    <a:cubicBezTo>
                      <a:pt x="25169" y="17658"/>
                      <a:pt x="25436" y="17871"/>
                      <a:pt x="25302" y="18014"/>
                    </a:cubicBezTo>
                    <a:lnTo>
                      <a:pt x="25160" y="17889"/>
                    </a:lnTo>
                    <a:cubicBezTo>
                      <a:pt x="25079" y="17854"/>
                      <a:pt x="25053" y="17809"/>
                      <a:pt x="25088" y="17773"/>
                    </a:cubicBezTo>
                    <a:cubicBezTo>
                      <a:pt x="25085" y="17769"/>
                      <a:pt x="25082" y="17767"/>
                      <a:pt x="25078" y="17767"/>
                    </a:cubicBezTo>
                    <a:cubicBezTo>
                      <a:pt x="25033" y="17767"/>
                      <a:pt x="24971" y="18096"/>
                      <a:pt x="24946" y="18121"/>
                    </a:cubicBezTo>
                    <a:cubicBezTo>
                      <a:pt x="24883" y="18219"/>
                      <a:pt x="24732" y="18148"/>
                      <a:pt x="24705" y="18254"/>
                    </a:cubicBezTo>
                    <a:cubicBezTo>
                      <a:pt x="24679" y="18352"/>
                      <a:pt x="24723" y="18424"/>
                      <a:pt x="24643" y="18522"/>
                    </a:cubicBezTo>
                    <a:cubicBezTo>
                      <a:pt x="24581" y="18602"/>
                      <a:pt x="24492" y="18655"/>
                      <a:pt x="24394" y="18664"/>
                    </a:cubicBezTo>
                    <a:cubicBezTo>
                      <a:pt x="24189" y="18709"/>
                      <a:pt x="24394" y="18976"/>
                      <a:pt x="24278" y="19083"/>
                    </a:cubicBezTo>
                    <a:cubicBezTo>
                      <a:pt x="24251" y="19110"/>
                      <a:pt x="24213" y="19118"/>
                      <a:pt x="24169" y="19118"/>
                    </a:cubicBezTo>
                    <a:cubicBezTo>
                      <a:pt x="24080" y="19118"/>
                      <a:pt x="23969" y="19083"/>
                      <a:pt x="23883" y="19083"/>
                    </a:cubicBezTo>
                    <a:cubicBezTo>
                      <a:pt x="23840" y="19083"/>
                      <a:pt x="23804" y="19092"/>
                      <a:pt x="23779" y="19118"/>
                    </a:cubicBezTo>
                    <a:cubicBezTo>
                      <a:pt x="23699" y="19207"/>
                      <a:pt x="23850" y="19421"/>
                      <a:pt x="23832" y="19546"/>
                    </a:cubicBezTo>
                    <a:cubicBezTo>
                      <a:pt x="23824" y="19579"/>
                      <a:pt x="23805" y="19593"/>
                      <a:pt x="23779" y="19593"/>
                    </a:cubicBezTo>
                    <a:cubicBezTo>
                      <a:pt x="23665" y="19593"/>
                      <a:pt x="23413" y="19326"/>
                      <a:pt x="23334" y="19261"/>
                    </a:cubicBezTo>
                    <a:lnTo>
                      <a:pt x="23334" y="19261"/>
                    </a:lnTo>
                    <a:cubicBezTo>
                      <a:pt x="23369" y="19421"/>
                      <a:pt x="23423" y="19582"/>
                      <a:pt x="23494" y="19733"/>
                    </a:cubicBezTo>
                    <a:cubicBezTo>
                      <a:pt x="23568" y="19881"/>
                      <a:pt x="23571" y="19934"/>
                      <a:pt x="23535" y="19934"/>
                    </a:cubicBezTo>
                    <a:cubicBezTo>
                      <a:pt x="23481" y="19934"/>
                      <a:pt x="23336" y="19809"/>
                      <a:pt x="23218" y="19706"/>
                    </a:cubicBezTo>
                    <a:lnTo>
                      <a:pt x="23218" y="19706"/>
                    </a:lnTo>
                    <a:cubicBezTo>
                      <a:pt x="23503" y="19956"/>
                      <a:pt x="23031" y="20080"/>
                      <a:pt x="23253" y="20276"/>
                    </a:cubicBezTo>
                    <a:cubicBezTo>
                      <a:pt x="23165" y="20262"/>
                      <a:pt x="23070" y="20241"/>
                      <a:pt x="22987" y="20241"/>
                    </a:cubicBezTo>
                    <a:cubicBezTo>
                      <a:pt x="22920" y="20241"/>
                      <a:pt x="22861" y="20254"/>
                      <a:pt x="22817" y="20294"/>
                    </a:cubicBezTo>
                    <a:cubicBezTo>
                      <a:pt x="22960" y="20428"/>
                      <a:pt x="22879" y="20446"/>
                      <a:pt x="22817" y="20526"/>
                    </a:cubicBezTo>
                    <a:cubicBezTo>
                      <a:pt x="22728" y="20650"/>
                      <a:pt x="22853" y="20882"/>
                      <a:pt x="22764" y="20971"/>
                    </a:cubicBezTo>
                    <a:cubicBezTo>
                      <a:pt x="22763" y="20972"/>
                      <a:pt x="22760" y="20973"/>
                      <a:pt x="22756" y="20973"/>
                    </a:cubicBezTo>
                    <a:cubicBezTo>
                      <a:pt x="22705" y="20973"/>
                      <a:pt x="22425" y="20879"/>
                      <a:pt x="22275" y="20879"/>
                    </a:cubicBezTo>
                    <a:cubicBezTo>
                      <a:pt x="22195" y="20879"/>
                      <a:pt x="22152" y="20906"/>
                      <a:pt x="22202" y="20989"/>
                    </a:cubicBezTo>
                    <a:cubicBezTo>
                      <a:pt x="22265" y="21087"/>
                      <a:pt x="22826" y="21354"/>
                      <a:pt x="22550" y="21354"/>
                    </a:cubicBezTo>
                    <a:cubicBezTo>
                      <a:pt x="22486" y="21354"/>
                      <a:pt x="22433" y="21345"/>
                      <a:pt x="22396" y="21345"/>
                    </a:cubicBezTo>
                    <a:cubicBezTo>
                      <a:pt x="22334" y="21345"/>
                      <a:pt x="22312" y="21369"/>
                      <a:pt x="22345" y="21497"/>
                    </a:cubicBezTo>
                    <a:cubicBezTo>
                      <a:pt x="22345" y="21497"/>
                      <a:pt x="22474" y="21720"/>
                      <a:pt x="22453" y="21720"/>
                    </a:cubicBezTo>
                    <a:cubicBezTo>
                      <a:pt x="22453" y="21720"/>
                      <a:pt x="22452" y="21719"/>
                      <a:pt x="22452" y="21719"/>
                    </a:cubicBezTo>
                    <a:cubicBezTo>
                      <a:pt x="22300" y="21666"/>
                      <a:pt x="22158" y="21301"/>
                      <a:pt x="22051" y="21292"/>
                    </a:cubicBezTo>
                    <a:lnTo>
                      <a:pt x="22051" y="21292"/>
                    </a:lnTo>
                    <a:cubicBezTo>
                      <a:pt x="22015" y="21292"/>
                      <a:pt x="22069" y="21452"/>
                      <a:pt x="22069" y="21452"/>
                    </a:cubicBezTo>
                    <a:cubicBezTo>
                      <a:pt x="22104" y="21577"/>
                      <a:pt x="22060" y="21586"/>
                      <a:pt x="21998" y="21657"/>
                    </a:cubicBezTo>
                    <a:cubicBezTo>
                      <a:pt x="22051" y="21595"/>
                      <a:pt x="21935" y="21541"/>
                      <a:pt x="21864" y="21479"/>
                    </a:cubicBezTo>
                    <a:lnTo>
                      <a:pt x="21864" y="21479"/>
                    </a:lnTo>
                    <a:cubicBezTo>
                      <a:pt x="21980" y="21586"/>
                      <a:pt x="21802" y="21604"/>
                      <a:pt x="21775" y="21675"/>
                    </a:cubicBezTo>
                    <a:cubicBezTo>
                      <a:pt x="21811" y="21701"/>
                      <a:pt x="21864" y="21746"/>
                      <a:pt x="21864" y="21782"/>
                    </a:cubicBezTo>
                    <a:cubicBezTo>
                      <a:pt x="21851" y="21880"/>
                      <a:pt x="21790" y="21973"/>
                      <a:pt x="21705" y="21973"/>
                    </a:cubicBezTo>
                    <a:cubicBezTo>
                      <a:pt x="21674" y="21973"/>
                      <a:pt x="21641" y="21961"/>
                      <a:pt x="21606" y="21933"/>
                    </a:cubicBezTo>
                    <a:cubicBezTo>
                      <a:pt x="21554" y="21891"/>
                      <a:pt x="21501" y="21873"/>
                      <a:pt x="21455" y="21873"/>
                    </a:cubicBezTo>
                    <a:cubicBezTo>
                      <a:pt x="21324" y="21873"/>
                      <a:pt x="21240" y="22011"/>
                      <a:pt x="21365" y="22129"/>
                    </a:cubicBezTo>
                    <a:cubicBezTo>
                      <a:pt x="21338" y="22218"/>
                      <a:pt x="21089" y="22289"/>
                      <a:pt x="21276" y="22459"/>
                    </a:cubicBezTo>
                    <a:cubicBezTo>
                      <a:pt x="21000" y="22512"/>
                      <a:pt x="20261" y="22539"/>
                      <a:pt x="20546" y="23029"/>
                    </a:cubicBezTo>
                    <a:cubicBezTo>
                      <a:pt x="20382" y="22875"/>
                      <a:pt x="20295" y="22816"/>
                      <a:pt x="20257" y="22816"/>
                    </a:cubicBezTo>
                    <a:cubicBezTo>
                      <a:pt x="20128" y="22816"/>
                      <a:pt x="20536" y="23475"/>
                      <a:pt x="20403" y="23475"/>
                    </a:cubicBezTo>
                    <a:cubicBezTo>
                      <a:pt x="20400" y="23475"/>
                      <a:pt x="20397" y="23475"/>
                      <a:pt x="20394" y="23474"/>
                    </a:cubicBezTo>
                    <a:cubicBezTo>
                      <a:pt x="20293" y="23458"/>
                      <a:pt x="20143" y="23378"/>
                      <a:pt x="20051" y="23378"/>
                    </a:cubicBezTo>
                    <a:cubicBezTo>
                      <a:pt x="19990" y="23378"/>
                      <a:pt x="19954" y="23413"/>
                      <a:pt x="19976" y="23527"/>
                    </a:cubicBezTo>
                    <a:cubicBezTo>
                      <a:pt x="20056" y="23732"/>
                      <a:pt x="20154" y="23937"/>
                      <a:pt x="20270" y="24124"/>
                    </a:cubicBezTo>
                    <a:cubicBezTo>
                      <a:pt x="20128" y="24081"/>
                      <a:pt x="20037" y="23944"/>
                      <a:pt x="19950" y="23944"/>
                    </a:cubicBezTo>
                    <a:cubicBezTo>
                      <a:pt x="19912" y="23944"/>
                      <a:pt x="19874" y="23970"/>
                      <a:pt x="19833" y="24044"/>
                    </a:cubicBezTo>
                    <a:cubicBezTo>
                      <a:pt x="19762" y="24178"/>
                      <a:pt x="20056" y="24258"/>
                      <a:pt x="19940" y="24383"/>
                    </a:cubicBezTo>
                    <a:cubicBezTo>
                      <a:pt x="19833" y="24293"/>
                      <a:pt x="19602" y="24026"/>
                      <a:pt x="19468" y="24026"/>
                    </a:cubicBezTo>
                    <a:cubicBezTo>
                      <a:pt x="19334" y="24044"/>
                      <a:pt x="19281" y="24213"/>
                      <a:pt x="19388" y="24302"/>
                    </a:cubicBezTo>
                    <a:cubicBezTo>
                      <a:pt x="19486" y="24391"/>
                      <a:pt x="19290" y="24659"/>
                      <a:pt x="19263" y="24694"/>
                    </a:cubicBezTo>
                    <a:cubicBezTo>
                      <a:pt x="19210" y="24762"/>
                      <a:pt x="19093" y="24945"/>
                      <a:pt x="18951" y="24945"/>
                    </a:cubicBezTo>
                    <a:cubicBezTo>
                      <a:pt x="18925" y="24945"/>
                      <a:pt x="18898" y="24939"/>
                      <a:pt x="18871" y="24926"/>
                    </a:cubicBezTo>
                    <a:cubicBezTo>
                      <a:pt x="18778" y="24877"/>
                      <a:pt x="18690" y="24848"/>
                      <a:pt x="18618" y="24848"/>
                    </a:cubicBezTo>
                    <a:cubicBezTo>
                      <a:pt x="18517" y="24848"/>
                      <a:pt x="18449" y="24905"/>
                      <a:pt x="18444" y="25051"/>
                    </a:cubicBezTo>
                    <a:cubicBezTo>
                      <a:pt x="18444" y="25166"/>
                      <a:pt x="18577" y="25291"/>
                      <a:pt x="18524" y="25398"/>
                    </a:cubicBezTo>
                    <a:cubicBezTo>
                      <a:pt x="18461" y="25514"/>
                      <a:pt x="18328" y="25540"/>
                      <a:pt x="18230" y="25585"/>
                    </a:cubicBezTo>
                    <a:cubicBezTo>
                      <a:pt x="18203" y="25594"/>
                      <a:pt x="17784" y="25817"/>
                      <a:pt x="17882" y="25861"/>
                    </a:cubicBezTo>
                    <a:cubicBezTo>
                      <a:pt x="18257" y="26030"/>
                      <a:pt x="17776" y="26173"/>
                      <a:pt x="17669" y="26262"/>
                    </a:cubicBezTo>
                    <a:cubicBezTo>
                      <a:pt x="17580" y="26333"/>
                      <a:pt x="17508" y="26422"/>
                      <a:pt x="17455" y="26520"/>
                    </a:cubicBezTo>
                    <a:cubicBezTo>
                      <a:pt x="17401" y="26618"/>
                      <a:pt x="17437" y="26609"/>
                      <a:pt x="17499" y="26645"/>
                    </a:cubicBezTo>
                    <a:cubicBezTo>
                      <a:pt x="17562" y="26672"/>
                      <a:pt x="17357" y="26770"/>
                      <a:pt x="17348" y="26779"/>
                    </a:cubicBezTo>
                    <a:cubicBezTo>
                      <a:pt x="17295" y="26832"/>
                      <a:pt x="17259" y="26903"/>
                      <a:pt x="17232" y="26975"/>
                    </a:cubicBezTo>
                    <a:cubicBezTo>
                      <a:pt x="17210" y="27041"/>
                      <a:pt x="17206" y="27274"/>
                      <a:pt x="17108" y="27274"/>
                    </a:cubicBezTo>
                    <a:cubicBezTo>
                      <a:pt x="17089" y="27274"/>
                      <a:pt x="17065" y="27264"/>
                      <a:pt x="17036" y="27242"/>
                    </a:cubicBezTo>
                    <a:cubicBezTo>
                      <a:pt x="16989" y="27188"/>
                      <a:pt x="16928" y="27164"/>
                      <a:pt x="16867" y="27164"/>
                    </a:cubicBezTo>
                    <a:cubicBezTo>
                      <a:pt x="16765" y="27164"/>
                      <a:pt x="16667" y="27232"/>
                      <a:pt x="16644" y="27349"/>
                    </a:cubicBezTo>
                    <a:cubicBezTo>
                      <a:pt x="16609" y="27491"/>
                      <a:pt x="16867" y="27536"/>
                      <a:pt x="16751" y="27660"/>
                    </a:cubicBezTo>
                    <a:cubicBezTo>
                      <a:pt x="16666" y="27582"/>
                      <a:pt x="16596" y="27499"/>
                      <a:pt x="16529" y="27499"/>
                    </a:cubicBezTo>
                    <a:cubicBezTo>
                      <a:pt x="16505" y="27499"/>
                      <a:pt x="16481" y="27510"/>
                      <a:pt x="16457" y="27536"/>
                    </a:cubicBezTo>
                    <a:cubicBezTo>
                      <a:pt x="16325" y="27668"/>
                      <a:pt x="16883" y="27813"/>
                      <a:pt x="17111" y="27813"/>
                    </a:cubicBezTo>
                    <a:cubicBezTo>
                      <a:pt x="17145" y="27813"/>
                      <a:pt x="17172" y="27810"/>
                      <a:pt x="17188" y="27803"/>
                    </a:cubicBezTo>
                    <a:cubicBezTo>
                      <a:pt x="17280" y="27763"/>
                      <a:pt x="17333" y="27626"/>
                      <a:pt x="17431" y="27626"/>
                    </a:cubicBezTo>
                    <a:cubicBezTo>
                      <a:pt x="17465" y="27626"/>
                      <a:pt x="17504" y="27643"/>
                      <a:pt x="17553" y="27687"/>
                    </a:cubicBezTo>
                    <a:cubicBezTo>
                      <a:pt x="17621" y="27660"/>
                      <a:pt x="17663" y="27509"/>
                      <a:pt x="17761" y="27509"/>
                    </a:cubicBezTo>
                    <a:cubicBezTo>
                      <a:pt x="17792" y="27509"/>
                      <a:pt x="17829" y="27524"/>
                      <a:pt x="17874" y="27562"/>
                    </a:cubicBezTo>
                    <a:cubicBezTo>
                      <a:pt x="17802" y="27491"/>
                      <a:pt x="17419" y="27313"/>
                      <a:pt x="17491" y="27206"/>
                    </a:cubicBezTo>
                    <a:cubicBezTo>
                      <a:pt x="17513" y="27178"/>
                      <a:pt x="17571" y="27172"/>
                      <a:pt x="17639" y="27172"/>
                    </a:cubicBezTo>
                    <a:cubicBezTo>
                      <a:pt x="17690" y="27172"/>
                      <a:pt x="17746" y="27175"/>
                      <a:pt x="17797" y="27175"/>
                    </a:cubicBezTo>
                    <a:cubicBezTo>
                      <a:pt x="17899" y="27175"/>
                      <a:pt x="17984" y="27163"/>
                      <a:pt x="17980" y="27090"/>
                    </a:cubicBezTo>
                    <a:cubicBezTo>
                      <a:pt x="17980" y="27037"/>
                      <a:pt x="17838" y="26983"/>
                      <a:pt x="17802" y="26966"/>
                    </a:cubicBezTo>
                    <a:cubicBezTo>
                      <a:pt x="17678" y="26850"/>
                      <a:pt x="17776" y="26770"/>
                      <a:pt x="17820" y="26716"/>
                    </a:cubicBezTo>
                    <a:cubicBezTo>
                      <a:pt x="17860" y="26671"/>
                      <a:pt x="17936" y="26621"/>
                      <a:pt x="18015" y="26621"/>
                    </a:cubicBezTo>
                    <a:cubicBezTo>
                      <a:pt x="18078" y="26621"/>
                      <a:pt x="18143" y="26653"/>
                      <a:pt x="18194" y="26743"/>
                    </a:cubicBezTo>
                    <a:cubicBezTo>
                      <a:pt x="18283" y="26912"/>
                      <a:pt x="18078" y="27153"/>
                      <a:pt x="18301" y="27260"/>
                    </a:cubicBezTo>
                    <a:cubicBezTo>
                      <a:pt x="18369" y="27289"/>
                      <a:pt x="18423" y="27302"/>
                      <a:pt x="18464" y="27302"/>
                    </a:cubicBezTo>
                    <a:cubicBezTo>
                      <a:pt x="18593" y="27302"/>
                      <a:pt x="18590" y="27170"/>
                      <a:pt x="18488" y="27028"/>
                    </a:cubicBezTo>
                    <a:cubicBezTo>
                      <a:pt x="18351" y="26830"/>
                      <a:pt x="18572" y="26589"/>
                      <a:pt x="18794" y="26589"/>
                    </a:cubicBezTo>
                    <a:cubicBezTo>
                      <a:pt x="18854" y="26589"/>
                      <a:pt x="18913" y="26606"/>
                      <a:pt x="18966" y="26646"/>
                    </a:cubicBezTo>
                    <a:lnTo>
                      <a:pt x="18966" y="26646"/>
                    </a:lnTo>
                    <a:cubicBezTo>
                      <a:pt x="18885" y="26581"/>
                      <a:pt x="18697" y="26443"/>
                      <a:pt x="18738" y="26387"/>
                    </a:cubicBezTo>
                    <a:cubicBezTo>
                      <a:pt x="18782" y="26316"/>
                      <a:pt x="18886" y="26168"/>
                      <a:pt x="18752" y="26053"/>
                    </a:cubicBezTo>
                    <a:lnTo>
                      <a:pt x="18752" y="26053"/>
                    </a:lnTo>
                    <a:cubicBezTo>
                      <a:pt x="18804" y="26096"/>
                      <a:pt x="18863" y="26114"/>
                      <a:pt x="18924" y="26114"/>
                    </a:cubicBezTo>
                    <a:cubicBezTo>
                      <a:pt x="19215" y="26114"/>
                      <a:pt x="19567" y="25704"/>
                      <a:pt x="19655" y="25594"/>
                    </a:cubicBezTo>
                    <a:cubicBezTo>
                      <a:pt x="19869" y="25327"/>
                      <a:pt x="19833" y="25015"/>
                      <a:pt x="19726" y="24605"/>
                    </a:cubicBezTo>
                    <a:lnTo>
                      <a:pt x="19726" y="24605"/>
                    </a:lnTo>
                    <a:cubicBezTo>
                      <a:pt x="19744" y="24668"/>
                      <a:pt x="19869" y="25051"/>
                      <a:pt x="19993" y="25051"/>
                    </a:cubicBezTo>
                    <a:lnTo>
                      <a:pt x="20056" y="24935"/>
                    </a:lnTo>
                    <a:cubicBezTo>
                      <a:pt x="20068" y="24920"/>
                      <a:pt x="20072" y="24913"/>
                      <a:pt x="20076" y="24913"/>
                    </a:cubicBezTo>
                    <a:cubicBezTo>
                      <a:pt x="20084" y="24913"/>
                      <a:pt x="20092" y="24938"/>
                      <a:pt x="20163" y="24979"/>
                    </a:cubicBezTo>
                    <a:cubicBezTo>
                      <a:pt x="20223" y="25010"/>
                      <a:pt x="20280" y="25026"/>
                      <a:pt x="20320" y="25026"/>
                    </a:cubicBezTo>
                    <a:cubicBezTo>
                      <a:pt x="20399" y="25026"/>
                      <a:pt x="20417" y="24966"/>
                      <a:pt x="20287" y="24837"/>
                    </a:cubicBezTo>
                    <a:cubicBezTo>
                      <a:pt x="20163" y="24721"/>
                      <a:pt x="20083" y="24676"/>
                      <a:pt x="20172" y="24579"/>
                    </a:cubicBezTo>
                    <a:cubicBezTo>
                      <a:pt x="20216" y="24516"/>
                      <a:pt x="20270" y="24463"/>
                      <a:pt x="20341" y="24418"/>
                    </a:cubicBezTo>
                    <a:cubicBezTo>
                      <a:pt x="20346" y="24416"/>
                      <a:pt x="20352" y="24416"/>
                      <a:pt x="20358" y="24416"/>
                    </a:cubicBezTo>
                    <a:cubicBezTo>
                      <a:pt x="20400" y="24416"/>
                      <a:pt x="20449" y="24459"/>
                      <a:pt x="20478" y="24459"/>
                    </a:cubicBezTo>
                    <a:cubicBezTo>
                      <a:pt x="20484" y="24459"/>
                      <a:pt x="20488" y="24458"/>
                      <a:pt x="20492" y="24454"/>
                    </a:cubicBezTo>
                    <a:lnTo>
                      <a:pt x="20733" y="24187"/>
                    </a:lnTo>
                    <a:cubicBezTo>
                      <a:pt x="20857" y="24037"/>
                      <a:pt x="20480" y="23772"/>
                      <a:pt x="20391" y="23772"/>
                    </a:cubicBezTo>
                    <a:cubicBezTo>
                      <a:pt x="20385" y="23772"/>
                      <a:pt x="20380" y="23774"/>
                      <a:pt x="20376" y="23777"/>
                    </a:cubicBezTo>
                    <a:lnTo>
                      <a:pt x="20376" y="23777"/>
                    </a:lnTo>
                    <a:cubicBezTo>
                      <a:pt x="20392" y="23762"/>
                      <a:pt x="20427" y="23756"/>
                      <a:pt x="20474" y="23756"/>
                    </a:cubicBezTo>
                    <a:cubicBezTo>
                      <a:pt x="20643" y="23756"/>
                      <a:pt x="20966" y="23831"/>
                      <a:pt x="21092" y="23831"/>
                    </a:cubicBezTo>
                    <a:cubicBezTo>
                      <a:pt x="21097" y="23831"/>
                      <a:pt x="21102" y="23831"/>
                      <a:pt x="21107" y="23830"/>
                    </a:cubicBezTo>
                    <a:cubicBezTo>
                      <a:pt x="21249" y="23821"/>
                      <a:pt x="21330" y="23750"/>
                      <a:pt x="21098" y="23706"/>
                    </a:cubicBezTo>
                    <a:cubicBezTo>
                      <a:pt x="20973" y="23679"/>
                      <a:pt x="20653" y="23554"/>
                      <a:pt x="20893" y="23492"/>
                    </a:cubicBezTo>
                    <a:cubicBezTo>
                      <a:pt x="20979" y="23475"/>
                      <a:pt x="21069" y="23465"/>
                      <a:pt x="21158" y="23465"/>
                    </a:cubicBezTo>
                    <a:cubicBezTo>
                      <a:pt x="21207" y="23465"/>
                      <a:pt x="21255" y="23468"/>
                      <a:pt x="21303" y="23474"/>
                    </a:cubicBezTo>
                    <a:cubicBezTo>
                      <a:pt x="21317" y="23474"/>
                      <a:pt x="21405" y="23497"/>
                      <a:pt x="21449" y="23497"/>
                    </a:cubicBezTo>
                    <a:cubicBezTo>
                      <a:pt x="21460" y="23497"/>
                      <a:pt x="21468" y="23495"/>
                      <a:pt x="21472" y="23492"/>
                    </a:cubicBezTo>
                    <a:lnTo>
                      <a:pt x="21472" y="23492"/>
                    </a:lnTo>
                    <a:cubicBezTo>
                      <a:pt x="21471" y="23493"/>
                      <a:pt x="21468" y="23494"/>
                      <a:pt x="21465" y="23494"/>
                    </a:cubicBezTo>
                    <a:cubicBezTo>
                      <a:pt x="21411" y="23494"/>
                      <a:pt x="21132" y="23292"/>
                      <a:pt x="21098" y="23234"/>
                    </a:cubicBezTo>
                    <a:cubicBezTo>
                      <a:pt x="21090" y="23220"/>
                      <a:pt x="21108" y="23214"/>
                      <a:pt x="21142" y="23214"/>
                    </a:cubicBezTo>
                    <a:cubicBezTo>
                      <a:pt x="21259" y="23214"/>
                      <a:pt x="21562" y="23280"/>
                      <a:pt x="21597" y="23287"/>
                    </a:cubicBezTo>
                    <a:cubicBezTo>
                      <a:pt x="21687" y="23304"/>
                      <a:pt x="21744" y="23311"/>
                      <a:pt x="21774" y="23311"/>
                    </a:cubicBezTo>
                    <a:cubicBezTo>
                      <a:pt x="21954" y="23311"/>
                      <a:pt x="21232" y="23060"/>
                      <a:pt x="21232" y="23038"/>
                    </a:cubicBezTo>
                    <a:cubicBezTo>
                      <a:pt x="21222" y="23007"/>
                      <a:pt x="21291" y="23003"/>
                      <a:pt x="21376" y="23003"/>
                    </a:cubicBezTo>
                    <a:cubicBezTo>
                      <a:pt x="21407" y="23003"/>
                      <a:pt x="21440" y="23003"/>
                      <a:pt x="21473" y="23003"/>
                    </a:cubicBezTo>
                    <a:cubicBezTo>
                      <a:pt x="21607" y="23003"/>
                      <a:pt x="21727" y="22994"/>
                      <a:pt x="21615" y="22895"/>
                    </a:cubicBezTo>
                    <a:lnTo>
                      <a:pt x="21615" y="22895"/>
                    </a:lnTo>
                    <a:cubicBezTo>
                      <a:pt x="21643" y="22920"/>
                      <a:pt x="21674" y="22930"/>
                      <a:pt x="21707" y="22930"/>
                    </a:cubicBezTo>
                    <a:cubicBezTo>
                      <a:pt x="21930" y="22930"/>
                      <a:pt x="22249" y="22455"/>
                      <a:pt x="22318" y="22370"/>
                    </a:cubicBezTo>
                    <a:cubicBezTo>
                      <a:pt x="22416" y="22236"/>
                      <a:pt x="22416" y="22076"/>
                      <a:pt x="22487" y="21933"/>
                    </a:cubicBezTo>
                    <a:cubicBezTo>
                      <a:pt x="22503" y="21899"/>
                      <a:pt x="22546" y="21892"/>
                      <a:pt x="22594" y="21892"/>
                    </a:cubicBezTo>
                    <a:cubicBezTo>
                      <a:pt x="22628" y="21892"/>
                      <a:pt x="22664" y="21895"/>
                      <a:pt x="22696" y="21895"/>
                    </a:cubicBezTo>
                    <a:cubicBezTo>
                      <a:pt x="22749" y="21895"/>
                      <a:pt x="22789" y="21886"/>
                      <a:pt x="22781" y="21835"/>
                    </a:cubicBezTo>
                    <a:cubicBezTo>
                      <a:pt x="22772" y="21764"/>
                      <a:pt x="22648" y="21506"/>
                      <a:pt x="22692" y="21461"/>
                    </a:cubicBezTo>
                    <a:lnTo>
                      <a:pt x="22692" y="21461"/>
                    </a:lnTo>
                    <a:cubicBezTo>
                      <a:pt x="22685" y="21468"/>
                      <a:pt x="22940" y="21898"/>
                      <a:pt x="23016" y="21898"/>
                    </a:cubicBezTo>
                    <a:cubicBezTo>
                      <a:pt x="23036" y="21898"/>
                      <a:pt x="23044" y="21867"/>
                      <a:pt x="23031" y="21791"/>
                    </a:cubicBezTo>
                    <a:cubicBezTo>
                      <a:pt x="23004" y="21639"/>
                      <a:pt x="23138" y="21541"/>
                      <a:pt x="22968" y="21381"/>
                    </a:cubicBezTo>
                    <a:cubicBezTo>
                      <a:pt x="22818" y="21240"/>
                      <a:pt x="23141" y="21265"/>
                      <a:pt x="22999" y="21135"/>
                    </a:cubicBezTo>
                    <a:lnTo>
                      <a:pt x="22999" y="21135"/>
                    </a:lnTo>
                    <a:cubicBezTo>
                      <a:pt x="23127" y="21250"/>
                      <a:pt x="23241" y="21327"/>
                      <a:pt x="23355" y="21327"/>
                    </a:cubicBezTo>
                    <a:cubicBezTo>
                      <a:pt x="23398" y="21327"/>
                      <a:pt x="23441" y="21316"/>
                      <a:pt x="23485" y="21292"/>
                    </a:cubicBezTo>
                    <a:cubicBezTo>
                      <a:pt x="23592" y="21238"/>
                      <a:pt x="23164" y="20811"/>
                      <a:pt x="23164" y="20650"/>
                    </a:cubicBezTo>
                    <a:cubicBezTo>
                      <a:pt x="23164" y="20541"/>
                      <a:pt x="23210" y="20499"/>
                      <a:pt x="23282" y="20499"/>
                    </a:cubicBezTo>
                    <a:cubicBezTo>
                      <a:pt x="23490" y="20499"/>
                      <a:pt x="23916" y="20861"/>
                      <a:pt x="24055" y="20980"/>
                    </a:cubicBezTo>
                    <a:cubicBezTo>
                      <a:pt x="23930" y="20722"/>
                      <a:pt x="23832" y="20454"/>
                      <a:pt x="23752" y="20169"/>
                    </a:cubicBezTo>
                    <a:lnTo>
                      <a:pt x="23752" y="20169"/>
                    </a:lnTo>
                    <a:cubicBezTo>
                      <a:pt x="23904" y="20250"/>
                      <a:pt x="24064" y="20303"/>
                      <a:pt x="24233" y="20330"/>
                    </a:cubicBezTo>
                    <a:cubicBezTo>
                      <a:pt x="24082" y="20187"/>
                      <a:pt x="24260" y="20107"/>
                      <a:pt x="24287" y="20018"/>
                    </a:cubicBezTo>
                    <a:cubicBezTo>
                      <a:pt x="24296" y="19965"/>
                      <a:pt x="24234" y="19631"/>
                      <a:pt x="24172" y="19609"/>
                    </a:cubicBezTo>
                    <a:lnTo>
                      <a:pt x="24172" y="19609"/>
                    </a:lnTo>
                    <a:cubicBezTo>
                      <a:pt x="24327" y="19659"/>
                      <a:pt x="24473" y="19859"/>
                      <a:pt x="24565" y="19859"/>
                    </a:cubicBezTo>
                    <a:cubicBezTo>
                      <a:pt x="24606" y="19859"/>
                      <a:pt x="24636" y="19821"/>
                      <a:pt x="24652" y="19715"/>
                    </a:cubicBezTo>
                    <a:cubicBezTo>
                      <a:pt x="24675" y="19588"/>
                      <a:pt x="24716" y="19530"/>
                      <a:pt x="24780" y="19530"/>
                    </a:cubicBezTo>
                    <a:cubicBezTo>
                      <a:pt x="24842" y="19530"/>
                      <a:pt x="24926" y="19584"/>
                      <a:pt x="25035" y="19680"/>
                    </a:cubicBezTo>
                    <a:cubicBezTo>
                      <a:pt x="25115" y="19590"/>
                      <a:pt x="24973" y="19528"/>
                      <a:pt x="24928" y="19430"/>
                    </a:cubicBezTo>
                    <a:cubicBezTo>
                      <a:pt x="24875" y="19288"/>
                      <a:pt x="25071" y="19234"/>
                      <a:pt x="25071" y="19110"/>
                    </a:cubicBezTo>
                    <a:cubicBezTo>
                      <a:pt x="25071" y="18994"/>
                      <a:pt x="24901" y="18931"/>
                      <a:pt x="24857" y="18824"/>
                    </a:cubicBezTo>
                    <a:cubicBezTo>
                      <a:pt x="24821" y="18709"/>
                      <a:pt x="24999" y="18700"/>
                      <a:pt x="24892" y="18602"/>
                    </a:cubicBezTo>
                    <a:lnTo>
                      <a:pt x="24892" y="18602"/>
                    </a:lnTo>
                    <a:cubicBezTo>
                      <a:pt x="24987" y="18687"/>
                      <a:pt x="25021" y="18727"/>
                      <a:pt x="25049" y="18727"/>
                    </a:cubicBezTo>
                    <a:cubicBezTo>
                      <a:pt x="25071" y="18727"/>
                      <a:pt x="25090" y="18702"/>
                      <a:pt x="25133" y="18655"/>
                    </a:cubicBezTo>
                    <a:lnTo>
                      <a:pt x="25329" y="18441"/>
                    </a:lnTo>
                    <a:cubicBezTo>
                      <a:pt x="25409" y="18522"/>
                      <a:pt x="25560" y="18646"/>
                      <a:pt x="25489" y="18727"/>
                    </a:cubicBezTo>
                    <a:cubicBezTo>
                      <a:pt x="25507" y="18798"/>
                      <a:pt x="25418" y="18798"/>
                      <a:pt x="25534" y="18896"/>
                    </a:cubicBezTo>
                    <a:cubicBezTo>
                      <a:pt x="25712" y="18691"/>
                      <a:pt x="25498" y="18450"/>
                      <a:pt x="25516" y="18183"/>
                    </a:cubicBezTo>
                    <a:cubicBezTo>
                      <a:pt x="25522" y="18122"/>
                      <a:pt x="25538" y="18099"/>
                      <a:pt x="25558" y="18099"/>
                    </a:cubicBezTo>
                    <a:cubicBezTo>
                      <a:pt x="25629" y="18099"/>
                      <a:pt x="25756" y="18370"/>
                      <a:pt x="25756" y="18370"/>
                    </a:cubicBezTo>
                    <a:cubicBezTo>
                      <a:pt x="25765" y="18308"/>
                      <a:pt x="25774" y="18237"/>
                      <a:pt x="25783" y="18174"/>
                    </a:cubicBezTo>
                    <a:cubicBezTo>
                      <a:pt x="25749" y="18052"/>
                      <a:pt x="25751" y="18013"/>
                      <a:pt x="25825" y="18013"/>
                    </a:cubicBezTo>
                    <a:cubicBezTo>
                      <a:pt x="25849" y="18013"/>
                      <a:pt x="25879" y="18016"/>
                      <a:pt x="25917" y="18023"/>
                    </a:cubicBezTo>
                    <a:cubicBezTo>
                      <a:pt x="25931" y="18025"/>
                      <a:pt x="25945" y="18025"/>
                      <a:pt x="25958" y="18025"/>
                    </a:cubicBezTo>
                    <a:cubicBezTo>
                      <a:pt x="26167" y="18025"/>
                      <a:pt x="26357" y="17844"/>
                      <a:pt x="26006" y="17693"/>
                    </a:cubicBezTo>
                    <a:cubicBezTo>
                      <a:pt x="26077" y="17667"/>
                      <a:pt x="26033" y="17595"/>
                      <a:pt x="26041" y="17569"/>
                    </a:cubicBezTo>
                    <a:cubicBezTo>
                      <a:pt x="26042" y="17566"/>
                      <a:pt x="26043" y="17565"/>
                      <a:pt x="26045" y="17565"/>
                    </a:cubicBezTo>
                    <a:cubicBezTo>
                      <a:pt x="26077" y="17565"/>
                      <a:pt x="26276" y="17802"/>
                      <a:pt x="26326" y="17836"/>
                    </a:cubicBezTo>
                    <a:cubicBezTo>
                      <a:pt x="26351" y="17856"/>
                      <a:pt x="26371" y="17864"/>
                      <a:pt x="26385" y="17864"/>
                    </a:cubicBezTo>
                    <a:cubicBezTo>
                      <a:pt x="26429" y="17864"/>
                      <a:pt x="26436" y="17793"/>
                      <a:pt x="26442" y="17747"/>
                    </a:cubicBezTo>
                    <a:cubicBezTo>
                      <a:pt x="26478" y="17435"/>
                      <a:pt x="25997" y="17248"/>
                      <a:pt x="26104" y="17132"/>
                    </a:cubicBezTo>
                    <a:lnTo>
                      <a:pt x="26104" y="17132"/>
                    </a:lnTo>
                    <a:cubicBezTo>
                      <a:pt x="26282" y="17203"/>
                      <a:pt x="26460" y="17248"/>
                      <a:pt x="26656" y="17266"/>
                    </a:cubicBezTo>
                    <a:cubicBezTo>
                      <a:pt x="26965" y="17266"/>
                      <a:pt x="26953" y="17093"/>
                      <a:pt x="26715" y="17057"/>
                    </a:cubicBezTo>
                    <a:lnTo>
                      <a:pt x="26715" y="17057"/>
                    </a:lnTo>
                    <a:cubicBezTo>
                      <a:pt x="26761" y="17061"/>
                      <a:pt x="26810" y="17064"/>
                      <a:pt x="26858" y="17064"/>
                    </a:cubicBezTo>
                    <a:cubicBezTo>
                      <a:pt x="27036" y="17064"/>
                      <a:pt x="27218" y="17031"/>
                      <a:pt x="27315" y="16927"/>
                    </a:cubicBezTo>
                    <a:cubicBezTo>
                      <a:pt x="27268" y="16927"/>
                      <a:pt x="27142" y="16930"/>
                      <a:pt x="27013" y="16930"/>
                    </a:cubicBezTo>
                    <a:cubicBezTo>
                      <a:pt x="26754" y="16930"/>
                      <a:pt x="26481" y="16918"/>
                      <a:pt x="26790" y="16847"/>
                    </a:cubicBezTo>
                    <a:cubicBezTo>
                      <a:pt x="27039" y="16785"/>
                      <a:pt x="27413" y="16758"/>
                      <a:pt x="27556" y="16607"/>
                    </a:cubicBezTo>
                    <a:cubicBezTo>
                      <a:pt x="27636" y="16509"/>
                      <a:pt x="27431" y="16518"/>
                      <a:pt x="27573" y="16420"/>
                    </a:cubicBezTo>
                    <a:cubicBezTo>
                      <a:pt x="27939" y="16348"/>
                      <a:pt x="28241" y="15912"/>
                      <a:pt x="28259" y="15858"/>
                    </a:cubicBezTo>
                    <a:cubicBezTo>
                      <a:pt x="28263" y="15847"/>
                      <a:pt x="28256" y="15841"/>
                      <a:pt x="28241" y="15841"/>
                    </a:cubicBezTo>
                    <a:cubicBezTo>
                      <a:pt x="28133" y="15841"/>
                      <a:pt x="27606" y="16117"/>
                      <a:pt x="27520" y="16117"/>
                    </a:cubicBezTo>
                    <a:cubicBezTo>
                      <a:pt x="27506" y="16119"/>
                      <a:pt x="27495" y="16121"/>
                      <a:pt x="27488" y="16121"/>
                    </a:cubicBezTo>
                    <a:cubicBezTo>
                      <a:pt x="27353" y="16121"/>
                      <a:pt x="28456" y="15658"/>
                      <a:pt x="28633" y="15564"/>
                    </a:cubicBezTo>
                    <a:cubicBezTo>
                      <a:pt x="28838" y="15475"/>
                      <a:pt x="29008" y="15333"/>
                      <a:pt x="29132" y="15146"/>
                    </a:cubicBezTo>
                    <a:cubicBezTo>
                      <a:pt x="29221" y="15057"/>
                      <a:pt x="29275" y="14950"/>
                      <a:pt x="29301" y="14834"/>
                    </a:cubicBezTo>
                    <a:lnTo>
                      <a:pt x="29301" y="14834"/>
                    </a:lnTo>
                    <a:lnTo>
                      <a:pt x="28972" y="14923"/>
                    </a:lnTo>
                    <a:cubicBezTo>
                      <a:pt x="28838" y="14957"/>
                      <a:pt x="28001" y="15274"/>
                      <a:pt x="27963" y="15274"/>
                    </a:cubicBezTo>
                    <a:cubicBezTo>
                      <a:pt x="27960" y="15274"/>
                      <a:pt x="27961" y="15273"/>
                      <a:pt x="27965" y="15271"/>
                    </a:cubicBezTo>
                    <a:cubicBezTo>
                      <a:pt x="28016" y="15195"/>
                      <a:pt x="29412" y="14577"/>
                      <a:pt x="29335" y="14577"/>
                    </a:cubicBezTo>
                    <a:cubicBezTo>
                      <a:pt x="29330" y="14577"/>
                      <a:pt x="29319" y="14579"/>
                      <a:pt x="29301" y="14585"/>
                    </a:cubicBezTo>
                    <a:cubicBezTo>
                      <a:pt x="29036" y="14659"/>
                      <a:pt x="27945" y="15027"/>
                      <a:pt x="27623" y="15222"/>
                    </a:cubicBezTo>
                    <a:lnTo>
                      <a:pt x="27623" y="15222"/>
                    </a:lnTo>
                    <a:cubicBezTo>
                      <a:pt x="27921" y="15011"/>
                      <a:pt x="27921" y="14932"/>
                      <a:pt x="27778" y="14923"/>
                    </a:cubicBezTo>
                    <a:cubicBezTo>
                      <a:pt x="27609" y="14923"/>
                      <a:pt x="27440" y="14959"/>
                      <a:pt x="27280" y="15021"/>
                    </a:cubicBezTo>
                    <a:cubicBezTo>
                      <a:pt x="27119" y="15083"/>
                      <a:pt x="26950" y="15226"/>
                      <a:pt x="26799" y="15288"/>
                    </a:cubicBezTo>
                    <a:cubicBezTo>
                      <a:pt x="26716" y="15327"/>
                      <a:pt x="26656" y="15343"/>
                      <a:pt x="26610" y="15343"/>
                    </a:cubicBezTo>
                    <a:cubicBezTo>
                      <a:pt x="26434" y="15343"/>
                      <a:pt x="26473" y="15108"/>
                      <a:pt x="26282" y="15030"/>
                    </a:cubicBezTo>
                    <a:cubicBezTo>
                      <a:pt x="26272" y="15026"/>
                      <a:pt x="26263" y="15024"/>
                      <a:pt x="26254" y="15024"/>
                    </a:cubicBezTo>
                    <a:cubicBezTo>
                      <a:pt x="26211" y="15024"/>
                      <a:pt x="26186" y="15079"/>
                      <a:pt x="26148" y="15146"/>
                    </a:cubicBezTo>
                    <a:cubicBezTo>
                      <a:pt x="26059" y="15155"/>
                      <a:pt x="25961" y="15164"/>
                      <a:pt x="25863" y="15164"/>
                    </a:cubicBezTo>
                    <a:cubicBezTo>
                      <a:pt x="25685" y="15181"/>
                      <a:pt x="25507" y="15342"/>
                      <a:pt x="25329" y="15360"/>
                    </a:cubicBezTo>
                    <a:cubicBezTo>
                      <a:pt x="25204" y="15360"/>
                      <a:pt x="25071" y="15342"/>
                      <a:pt x="24955" y="15288"/>
                    </a:cubicBezTo>
                    <a:cubicBezTo>
                      <a:pt x="24927" y="15281"/>
                      <a:pt x="24890" y="15271"/>
                      <a:pt x="24853" y="15271"/>
                    </a:cubicBezTo>
                    <a:cubicBezTo>
                      <a:pt x="24805" y="15271"/>
                      <a:pt x="24757" y="15287"/>
                      <a:pt x="24732" y="15342"/>
                    </a:cubicBezTo>
                    <a:cubicBezTo>
                      <a:pt x="24696" y="15440"/>
                      <a:pt x="24544" y="15454"/>
                      <a:pt x="24395" y="15454"/>
                    </a:cubicBezTo>
                    <a:cubicBezTo>
                      <a:pt x="24331" y="15454"/>
                      <a:pt x="24269" y="15451"/>
                      <a:pt x="24215" y="15451"/>
                    </a:cubicBezTo>
                    <a:cubicBezTo>
                      <a:pt x="24177" y="15451"/>
                      <a:pt x="24143" y="15453"/>
                      <a:pt x="24117" y="15458"/>
                    </a:cubicBezTo>
                    <a:cubicBezTo>
                      <a:pt x="24066" y="15466"/>
                      <a:pt x="23712" y="15734"/>
                      <a:pt x="23675" y="15734"/>
                    </a:cubicBezTo>
                    <a:cubicBezTo>
                      <a:pt x="23674" y="15734"/>
                      <a:pt x="23673" y="15734"/>
                      <a:pt x="23672" y="15734"/>
                    </a:cubicBezTo>
                    <a:cubicBezTo>
                      <a:pt x="23654" y="15707"/>
                      <a:pt x="23708" y="15502"/>
                      <a:pt x="23717" y="15475"/>
                    </a:cubicBezTo>
                    <a:lnTo>
                      <a:pt x="23717" y="15475"/>
                    </a:lnTo>
                    <a:lnTo>
                      <a:pt x="23521" y="15645"/>
                    </a:lnTo>
                    <a:cubicBezTo>
                      <a:pt x="23503" y="15680"/>
                      <a:pt x="23396" y="15983"/>
                      <a:pt x="23360" y="15983"/>
                    </a:cubicBezTo>
                    <a:cubicBezTo>
                      <a:pt x="23325" y="15983"/>
                      <a:pt x="23334" y="15752"/>
                      <a:pt x="23289" y="15707"/>
                    </a:cubicBezTo>
                    <a:cubicBezTo>
                      <a:pt x="23256" y="15678"/>
                      <a:pt x="23211" y="15670"/>
                      <a:pt x="23164" y="15670"/>
                    </a:cubicBezTo>
                    <a:cubicBezTo>
                      <a:pt x="23111" y="15670"/>
                      <a:pt x="23056" y="15680"/>
                      <a:pt x="23013" y="15680"/>
                    </a:cubicBezTo>
                    <a:cubicBezTo>
                      <a:pt x="22953" y="15735"/>
                      <a:pt x="22870" y="15808"/>
                      <a:pt x="22806" y="15808"/>
                    </a:cubicBezTo>
                    <a:cubicBezTo>
                      <a:pt x="22756" y="15808"/>
                      <a:pt x="22718" y="15764"/>
                      <a:pt x="22710" y="15636"/>
                    </a:cubicBezTo>
                    <a:cubicBezTo>
                      <a:pt x="22710" y="15725"/>
                      <a:pt x="22612" y="15876"/>
                      <a:pt x="22630" y="15930"/>
                    </a:cubicBezTo>
                    <a:cubicBezTo>
                      <a:pt x="22559" y="15766"/>
                      <a:pt x="22505" y="15728"/>
                      <a:pt x="22400" y="15728"/>
                    </a:cubicBezTo>
                    <a:cubicBezTo>
                      <a:pt x="22374" y="15728"/>
                      <a:pt x="22344" y="15730"/>
                      <a:pt x="22309" y="15734"/>
                    </a:cubicBezTo>
                    <a:cubicBezTo>
                      <a:pt x="22293" y="15734"/>
                      <a:pt x="22275" y="15733"/>
                      <a:pt x="22257" y="15733"/>
                    </a:cubicBezTo>
                    <a:cubicBezTo>
                      <a:pt x="22182" y="15733"/>
                      <a:pt x="22092" y="15739"/>
                      <a:pt x="22042" y="15796"/>
                    </a:cubicBezTo>
                    <a:cubicBezTo>
                      <a:pt x="21998" y="15849"/>
                      <a:pt x="22042" y="15912"/>
                      <a:pt x="21989" y="15912"/>
                    </a:cubicBezTo>
                    <a:cubicBezTo>
                      <a:pt x="21983" y="15912"/>
                      <a:pt x="21978" y="15912"/>
                      <a:pt x="21973" y="15912"/>
                    </a:cubicBezTo>
                    <a:cubicBezTo>
                      <a:pt x="21811" y="15912"/>
                      <a:pt x="21738" y="15787"/>
                      <a:pt x="21569" y="15787"/>
                    </a:cubicBezTo>
                    <a:cubicBezTo>
                      <a:pt x="21563" y="15787"/>
                      <a:pt x="21558" y="15787"/>
                      <a:pt x="21552" y="15787"/>
                    </a:cubicBezTo>
                    <a:cubicBezTo>
                      <a:pt x="21515" y="15787"/>
                      <a:pt x="21413" y="15809"/>
                      <a:pt x="21313" y="15809"/>
                    </a:cubicBezTo>
                    <a:cubicBezTo>
                      <a:pt x="21200" y="15809"/>
                      <a:pt x="21090" y="15781"/>
                      <a:pt x="21080" y="15662"/>
                    </a:cubicBezTo>
                    <a:lnTo>
                      <a:pt x="21080" y="15662"/>
                    </a:lnTo>
                    <a:cubicBezTo>
                      <a:pt x="20884" y="15680"/>
                      <a:pt x="21089" y="15956"/>
                      <a:pt x="20964" y="16054"/>
                    </a:cubicBezTo>
                    <a:cubicBezTo>
                      <a:pt x="20957" y="16059"/>
                      <a:pt x="20950" y="16061"/>
                      <a:pt x="20943" y="16061"/>
                    </a:cubicBezTo>
                    <a:cubicBezTo>
                      <a:pt x="20878" y="16061"/>
                      <a:pt x="20810" y="15889"/>
                      <a:pt x="20786" y="15841"/>
                    </a:cubicBezTo>
                    <a:cubicBezTo>
                      <a:pt x="20742" y="15805"/>
                      <a:pt x="20688" y="15769"/>
                      <a:pt x="20626" y="15752"/>
                    </a:cubicBezTo>
                    <a:cubicBezTo>
                      <a:pt x="20620" y="15749"/>
                      <a:pt x="20613" y="15748"/>
                      <a:pt x="20605" y="15748"/>
                    </a:cubicBezTo>
                    <a:cubicBezTo>
                      <a:pt x="20486" y="15748"/>
                      <a:pt x="20202" y="15982"/>
                      <a:pt x="20059" y="15982"/>
                    </a:cubicBezTo>
                    <a:cubicBezTo>
                      <a:pt x="20019" y="15982"/>
                      <a:pt x="19991" y="15964"/>
                      <a:pt x="19980" y="15918"/>
                    </a:cubicBezTo>
                    <a:lnTo>
                      <a:pt x="19980" y="15918"/>
                    </a:lnTo>
                    <a:cubicBezTo>
                      <a:pt x="19993" y="16035"/>
                      <a:pt x="19987" y="16420"/>
                      <a:pt x="19913" y="16420"/>
                    </a:cubicBezTo>
                    <a:cubicBezTo>
                      <a:pt x="19869" y="16420"/>
                      <a:pt x="19815" y="16250"/>
                      <a:pt x="19798" y="16215"/>
                    </a:cubicBezTo>
                    <a:cubicBezTo>
                      <a:pt x="19762" y="16188"/>
                      <a:pt x="19726" y="16161"/>
                      <a:pt x="19682" y="16152"/>
                    </a:cubicBezTo>
                    <a:cubicBezTo>
                      <a:pt x="19637" y="16118"/>
                      <a:pt x="19584" y="16099"/>
                      <a:pt x="19532" y="16099"/>
                    </a:cubicBezTo>
                    <a:cubicBezTo>
                      <a:pt x="19491" y="16099"/>
                      <a:pt x="19450" y="16111"/>
                      <a:pt x="19415" y="16135"/>
                    </a:cubicBezTo>
                    <a:cubicBezTo>
                      <a:pt x="19397" y="16148"/>
                      <a:pt x="19374" y="16159"/>
                      <a:pt x="19353" y="16159"/>
                    </a:cubicBezTo>
                    <a:cubicBezTo>
                      <a:pt x="19332" y="16159"/>
                      <a:pt x="19312" y="16148"/>
                      <a:pt x="19299" y="16117"/>
                    </a:cubicBezTo>
                    <a:cubicBezTo>
                      <a:pt x="19245" y="16001"/>
                      <a:pt x="19352" y="15743"/>
                      <a:pt x="19317" y="15698"/>
                    </a:cubicBezTo>
                    <a:cubicBezTo>
                      <a:pt x="19313" y="15693"/>
                      <a:pt x="19308" y="15691"/>
                      <a:pt x="19301" y="15691"/>
                    </a:cubicBezTo>
                    <a:cubicBezTo>
                      <a:pt x="19238" y="15691"/>
                      <a:pt x="19071" y="15922"/>
                      <a:pt x="19014" y="15930"/>
                    </a:cubicBezTo>
                    <a:cubicBezTo>
                      <a:pt x="18994" y="15933"/>
                      <a:pt x="18975" y="15935"/>
                      <a:pt x="18955" y="15935"/>
                    </a:cubicBezTo>
                    <a:cubicBezTo>
                      <a:pt x="18783" y="15935"/>
                      <a:pt x="18593" y="15809"/>
                      <a:pt x="18426" y="15769"/>
                    </a:cubicBezTo>
                    <a:cubicBezTo>
                      <a:pt x="18421" y="15768"/>
                      <a:pt x="18416" y="15767"/>
                      <a:pt x="18411" y="15767"/>
                    </a:cubicBezTo>
                    <a:cubicBezTo>
                      <a:pt x="18278" y="15767"/>
                      <a:pt x="18401" y="16267"/>
                      <a:pt x="18272" y="16267"/>
                    </a:cubicBezTo>
                    <a:cubicBezTo>
                      <a:pt x="18246" y="16267"/>
                      <a:pt x="18210" y="16247"/>
                      <a:pt x="18159" y="16197"/>
                    </a:cubicBezTo>
                    <a:cubicBezTo>
                      <a:pt x="18035" y="16074"/>
                      <a:pt x="17965" y="15933"/>
                      <a:pt x="17828" y="15933"/>
                    </a:cubicBezTo>
                    <a:cubicBezTo>
                      <a:pt x="17797" y="15933"/>
                      <a:pt x="17762" y="15940"/>
                      <a:pt x="17722" y="15956"/>
                    </a:cubicBezTo>
                    <a:cubicBezTo>
                      <a:pt x="17670" y="15976"/>
                      <a:pt x="17583" y="16253"/>
                      <a:pt x="17512" y="16253"/>
                    </a:cubicBezTo>
                    <a:cubicBezTo>
                      <a:pt x="17488" y="16253"/>
                      <a:pt x="17465" y="16219"/>
                      <a:pt x="17446" y="16126"/>
                    </a:cubicBezTo>
                    <a:cubicBezTo>
                      <a:pt x="17421" y="15981"/>
                      <a:pt x="17381" y="15929"/>
                      <a:pt x="17335" y="15929"/>
                    </a:cubicBezTo>
                    <a:cubicBezTo>
                      <a:pt x="17247" y="15929"/>
                      <a:pt x="17139" y="16116"/>
                      <a:pt x="17081" y="16215"/>
                    </a:cubicBezTo>
                    <a:cubicBezTo>
                      <a:pt x="17034" y="16284"/>
                      <a:pt x="16993" y="16310"/>
                      <a:pt x="16955" y="16310"/>
                    </a:cubicBezTo>
                    <a:cubicBezTo>
                      <a:pt x="16846" y="16310"/>
                      <a:pt x="16756" y="16101"/>
                      <a:pt x="16618" y="16081"/>
                    </a:cubicBezTo>
                    <a:cubicBezTo>
                      <a:pt x="16610" y="16080"/>
                      <a:pt x="16603" y="16079"/>
                      <a:pt x="16597" y="16079"/>
                    </a:cubicBezTo>
                    <a:cubicBezTo>
                      <a:pt x="16435" y="16079"/>
                      <a:pt x="16599" y="16505"/>
                      <a:pt x="16564" y="16633"/>
                    </a:cubicBezTo>
                    <a:cubicBezTo>
                      <a:pt x="16561" y="16648"/>
                      <a:pt x="16556" y="16654"/>
                      <a:pt x="16548" y="16654"/>
                    </a:cubicBezTo>
                    <a:cubicBezTo>
                      <a:pt x="16494" y="16654"/>
                      <a:pt x="16336" y="16349"/>
                      <a:pt x="16259" y="16349"/>
                    </a:cubicBezTo>
                    <a:cubicBezTo>
                      <a:pt x="16245" y="16349"/>
                      <a:pt x="16233" y="16359"/>
                      <a:pt x="16226" y="16384"/>
                    </a:cubicBezTo>
                    <a:cubicBezTo>
                      <a:pt x="16217" y="16437"/>
                      <a:pt x="16306" y="16518"/>
                      <a:pt x="16261" y="16598"/>
                    </a:cubicBezTo>
                    <a:cubicBezTo>
                      <a:pt x="16233" y="16621"/>
                      <a:pt x="16200" y="16632"/>
                      <a:pt x="16167" y="16632"/>
                    </a:cubicBezTo>
                    <a:cubicBezTo>
                      <a:pt x="16138" y="16632"/>
                      <a:pt x="16108" y="16623"/>
                      <a:pt x="16083" y="16607"/>
                    </a:cubicBezTo>
                    <a:cubicBezTo>
                      <a:pt x="15959" y="16455"/>
                      <a:pt x="16119" y="16232"/>
                      <a:pt x="15887" y="16161"/>
                    </a:cubicBezTo>
                    <a:cubicBezTo>
                      <a:pt x="15791" y="16140"/>
                      <a:pt x="15694" y="16130"/>
                      <a:pt x="15598" y="16130"/>
                    </a:cubicBezTo>
                    <a:cubicBezTo>
                      <a:pt x="15365" y="16130"/>
                      <a:pt x="15136" y="16190"/>
                      <a:pt x="14934" y="16304"/>
                    </a:cubicBezTo>
                    <a:cubicBezTo>
                      <a:pt x="14836" y="16357"/>
                      <a:pt x="14827" y="16402"/>
                      <a:pt x="14729" y="16420"/>
                    </a:cubicBezTo>
                    <a:cubicBezTo>
                      <a:pt x="14704" y="16465"/>
                      <a:pt x="14684" y="16484"/>
                      <a:pt x="14669" y="16484"/>
                    </a:cubicBezTo>
                    <a:cubicBezTo>
                      <a:pt x="14597" y="16484"/>
                      <a:pt x="14636" y="16037"/>
                      <a:pt x="14614" y="16037"/>
                    </a:cubicBezTo>
                    <a:cubicBezTo>
                      <a:pt x="14519" y="16037"/>
                      <a:pt x="14532" y="16386"/>
                      <a:pt x="14458" y="16386"/>
                    </a:cubicBezTo>
                    <a:cubicBezTo>
                      <a:pt x="14434" y="16386"/>
                      <a:pt x="14402" y="16351"/>
                      <a:pt x="14355" y="16259"/>
                    </a:cubicBezTo>
                    <a:cubicBezTo>
                      <a:pt x="14348" y="16258"/>
                      <a:pt x="14341" y="16257"/>
                      <a:pt x="14334" y="16257"/>
                    </a:cubicBezTo>
                    <a:cubicBezTo>
                      <a:pt x="14303" y="16257"/>
                      <a:pt x="14267" y="16270"/>
                      <a:pt x="14231" y="16277"/>
                    </a:cubicBezTo>
                    <a:cubicBezTo>
                      <a:pt x="14211" y="16303"/>
                      <a:pt x="14087" y="16322"/>
                      <a:pt x="13945" y="16322"/>
                    </a:cubicBezTo>
                    <a:cubicBezTo>
                      <a:pt x="13694" y="16322"/>
                      <a:pt x="13386" y="16263"/>
                      <a:pt x="13500" y="16081"/>
                    </a:cubicBezTo>
                    <a:lnTo>
                      <a:pt x="13500" y="16081"/>
                    </a:lnTo>
                    <a:cubicBezTo>
                      <a:pt x="13331" y="16152"/>
                      <a:pt x="13144" y="16197"/>
                      <a:pt x="12966" y="16215"/>
                    </a:cubicBezTo>
                    <a:cubicBezTo>
                      <a:pt x="13090" y="16108"/>
                      <a:pt x="13117" y="15921"/>
                      <a:pt x="13019" y="15787"/>
                    </a:cubicBezTo>
                    <a:cubicBezTo>
                      <a:pt x="12948" y="15671"/>
                      <a:pt x="13108" y="15582"/>
                      <a:pt x="13206" y="15458"/>
                    </a:cubicBezTo>
                    <a:cubicBezTo>
                      <a:pt x="13228" y="15438"/>
                      <a:pt x="13209" y="15432"/>
                      <a:pt x="13167" y="15432"/>
                    </a:cubicBezTo>
                    <a:cubicBezTo>
                      <a:pt x="13103" y="15432"/>
                      <a:pt x="12985" y="15446"/>
                      <a:pt x="12876" y="15446"/>
                    </a:cubicBezTo>
                    <a:cubicBezTo>
                      <a:pt x="12761" y="15446"/>
                      <a:pt x="12657" y="15431"/>
                      <a:pt x="12636" y="15369"/>
                    </a:cubicBezTo>
                    <a:cubicBezTo>
                      <a:pt x="12716" y="15351"/>
                      <a:pt x="13153" y="15244"/>
                      <a:pt x="13162" y="15199"/>
                    </a:cubicBezTo>
                    <a:cubicBezTo>
                      <a:pt x="13187" y="15105"/>
                      <a:pt x="13009" y="15012"/>
                      <a:pt x="12845" y="15012"/>
                    </a:cubicBezTo>
                    <a:cubicBezTo>
                      <a:pt x="12838" y="15012"/>
                      <a:pt x="12830" y="15012"/>
                      <a:pt x="12823" y="15012"/>
                    </a:cubicBezTo>
                    <a:cubicBezTo>
                      <a:pt x="12739" y="15024"/>
                      <a:pt x="12663" y="15085"/>
                      <a:pt x="12612" y="15085"/>
                    </a:cubicBezTo>
                    <a:cubicBezTo>
                      <a:pt x="12587" y="15085"/>
                      <a:pt x="12568" y="15071"/>
                      <a:pt x="12556" y="15030"/>
                    </a:cubicBezTo>
                    <a:cubicBezTo>
                      <a:pt x="12538" y="14950"/>
                      <a:pt x="12565" y="14914"/>
                      <a:pt x="12663" y="14870"/>
                    </a:cubicBezTo>
                    <a:cubicBezTo>
                      <a:pt x="12743" y="14830"/>
                      <a:pt x="12845" y="14827"/>
                      <a:pt x="12947" y="14827"/>
                    </a:cubicBezTo>
                    <a:cubicBezTo>
                      <a:pt x="12959" y="14827"/>
                      <a:pt x="12972" y="14827"/>
                      <a:pt x="12985" y="14827"/>
                    </a:cubicBezTo>
                    <a:cubicBezTo>
                      <a:pt x="13073" y="14827"/>
                      <a:pt x="13158" y="14826"/>
                      <a:pt x="13224" y="14798"/>
                    </a:cubicBezTo>
                    <a:cubicBezTo>
                      <a:pt x="13153" y="14772"/>
                      <a:pt x="13073" y="14754"/>
                      <a:pt x="13001" y="14736"/>
                    </a:cubicBezTo>
                    <a:cubicBezTo>
                      <a:pt x="12921" y="14709"/>
                      <a:pt x="12868" y="14629"/>
                      <a:pt x="12868" y="14540"/>
                    </a:cubicBezTo>
                    <a:cubicBezTo>
                      <a:pt x="12868" y="14469"/>
                      <a:pt x="12966" y="14478"/>
                      <a:pt x="12921" y="14424"/>
                    </a:cubicBezTo>
                    <a:cubicBezTo>
                      <a:pt x="12850" y="14353"/>
                      <a:pt x="12770" y="14282"/>
                      <a:pt x="12681" y="14219"/>
                    </a:cubicBezTo>
                    <a:cubicBezTo>
                      <a:pt x="12574" y="14121"/>
                      <a:pt x="13019" y="14193"/>
                      <a:pt x="12903" y="14041"/>
                    </a:cubicBezTo>
                    <a:cubicBezTo>
                      <a:pt x="12859" y="13979"/>
                      <a:pt x="12743" y="13934"/>
                      <a:pt x="12725" y="13872"/>
                    </a:cubicBezTo>
                    <a:cubicBezTo>
                      <a:pt x="12725" y="13801"/>
                      <a:pt x="12734" y="13730"/>
                      <a:pt x="12770" y="13667"/>
                    </a:cubicBezTo>
                    <a:lnTo>
                      <a:pt x="12770" y="13667"/>
                    </a:lnTo>
                    <a:cubicBezTo>
                      <a:pt x="12731" y="13783"/>
                      <a:pt x="12840" y="13976"/>
                      <a:pt x="12941" y="13976"/>
                    </a:cubicBezTo>
                    <a:cubicBezTo>
                      <a:pt x="12980" y="13976"/>
                      <a:pt x="13018" y="13947"/>
                      <a:pt x="13046" y="13872"/>
                    </a:cubicBezTo>
                    <a:cubicBezTo>
                      <a:pt x="13090" y="13757"/>
                      <a:pt x="13099" y="13510"/>
                      <a:pt x="12881" y="13455"/>
                    </a:cubicBezTo>
                    <a:lnTo>
                      <a:pt x="12881" y="13455"/>
                    </a:lnTo>
                    <a:cubicBezTo>
                      <a:pt x="12905" y="13460"/>
                      <a:pt x="12928" y="13463"/>
                      <a:pt x="12949" y="13463"/>
                    </a:cubicBezTo>
                    <a:cubicBezTo>
                      <a:pt x="13301" y="13463"/>
                      <a:pt x="13343" y="12729"/>
                      <a:pt x="13393" y="12545"/>
                    </a:cubicBezTo>
                    <a:cubicBezTo>
                      <a:pt x="13456" y="12349"/>
                      <a:pt x="13233" y="12385"/>
                      <a:pt x="12984" y="12322"/>
                    </a:cubicBezTo>
                    <a:cubicBezTo>
                      <a:pt x="12752" y="12171"/>
                      <a:pt x="12761" y="12144"/>
                      <a:pt x="13037" y="12126"/>
                    </a:cubicBezTo>
                    <a:cubicBezTo>
                      <a:pt x="13095" y="12142"/>
                      <a:pt x="13150" y="12149"/>
                      <a:pt x="13202" y="12149"/>
                    </a:cubicBezTo>
                    <a:cubicBezTo>
                      <a:pt x="13556" y="12149"/>
                      <a:pt x="13766" y="11813"/>
                      <a:pt x="13821" y="11619"/>
                    </a:cubicBezTo>
                    <a:cubicBezTo>
                      <a:pt x="13848" y="11494"/>
                      <a:pt x="13892" y="11360"/>
                      <a:pt x="13767" y="11236"/>
                    </a:cubicBezTo>
                    <a:cubicBezTo>
                      <a:pt x="13586" y="11054"/>
                      <a:pt x="13530" y="10965"/>
                      <a:pt x="13576" y="10780"/>
                    </a:cubicBezTo>
                    <a:lnTo>
                      <a:pt x="13576" y="10780"/>
                    </a:lnTo>
                    <a:cubicBezTo>
                      <a:pt x="13549" y="10903"/>
                      <a:pt x="13641" y="11008"/>
                      <a:pt x="13730" y="11008"/>
                    </a:cubicBezTo>
                    <a:cubicBezTo>
                      <a:pt x="13785" y="11008"/>
                      <a:pt x="13839" y="10969"/>
                      <a:pt x="13865" y="10870"/>
                    </a:cubicBezTo>
                    <a:lnTo>
                      <a:pt x="14026" y="10274"/>
                    </a:lnTo>
                    <a:cubicBezTo>
                      <a:pt x="14072" y="10063"/>
                      <a:pt x="14085" y="9955"/>
                      <a:pt x="13890" y="9800"/>
                    </a:cubicBezTo>
                    <a:lnTo>
                      <a:pt x="13890" y="9800"/>
                    </a:lnTo>
                    <a:cubicBezTo>
                      <a:pt x="13985" y="9857"/>
                      <a:pt x="14090" y="9893"/>
                      <a:pt x="14195" y="9900"/>
                    </a:cubicBezTo>
                    <a:cubicBezTo>
                      <a:pt x="14293" y="9900"/>
                      <a:pt x="14400" y="9775"/>
                      <a:pt x="14284" y="9730"/>
                    </a:cubicBezTo>
                    <a:cubicBezTo>
                      <a:pt x="14115" y="9677"/>
                      <a:pt x="14248" y="9561"/>
                      <a:pt x="14266" y="9454"/>
                    </a:cubicBezTo>
                    <a:cubicBezTo>
                      <a:pt x="14266" y="9401"/>
                      <a:pt x="14106" y="9356"/>
                      <a:pt x="14061" y="9294"/>
                    </a:cubicBezTo>
                    <a:cubicBezTo>
                      <a:pt x="13990" y="9196"/>
                      <a:pt x="14213" y="9178"/>
                      <a:pt x="14266" y="9125"/>
                    </a:cubicBezTo>
                    <a:cubicBezTo>
                      <a:pt x="14320" y="9071"/>
                      <a:pt x="14346" y="9000"/>
                      <a:pt x="14355" y="8920"/>
                    </a:cubicBezTo>
                    <a:cubicBezTo>
                      <a:pt x="14373" y="8822"/>
                      <a:pt x="14329" y="8724"/>
                      <a:pt x="14239" y="8670"/>
                    </a:cubicBezTo>
                    <a:cubicBezTo>
                      <a:pt x="14133" y="8617"/>
                      <a:pt x="14204" y="8546"/>
                      <a:pt x="14231" y="8448"/>
                    </a:cubicBezTo>
                    <a:lnTo>
                      <a:pt x="14231" y="8448"/>
                    </a:lnTo>
                    <a:cubicBezTo>
                      <a:pt x="14329" y="8474"/>
                      <a:pt x="14389" y="8503"/>
                      <a:pt x="14420" y="8503"/>
                    </a:cubicBezTo>
                    <a:cubicBezTo>
                      <a:pt x="14451" y="8503"/>
                      <a:pt x="14453" y="8474"/>
                      <a:pt x="14435" y="8385"/>
                    </a:cubicBezTo>
                    <a:cubicBezTo>
                      <a:pt x="14418" y="8269"/>
                      <a:pt x="14382" y="8163"/>
                      <a:pt x="14346" y="8065"/>
                    </a:cubicBezTo>
                    <a:lnTo>
                      <a:pt x="14346" y="8065"/>
                    </a:lnTo>
                    <a:cubicBezTo>
                      <a:pt x="14347" y="8065"/>
                      <a:pt x="14347" y="8065"/>
                      <a:pt x="14347" y="8065"/>
                    </a:cubicBezTo>
                    <a:cubicBezTo>
                      <a:pt x="14351" y="8065"/>
                      <a:pt x="14282" y="7911"/>
                      <a:pt x="14333" y="7911"/>
                    </a:cubicBezTo>
                    <a:cubicBezTo>
                      <a:pt x="14340" y="7911"/>
                      <a:pt x="14351" y="7914"/>
                      <a:pt x="14364" y="7922"/>
                    </a:cubicBezTo>
                    <a:cubicBezTo>
                      <a:pt x="14400" y="7940"/>
                      <a:pt x="14409" y="7993"/>
                      <a:pt x="14516" y="8002"/>
                    </a:cubicBezTo>
                    <a:cubicBezTo>
                      <a:pt x="14560" y="7851"/>
                      <a:pt x="14498" y="7860"/>
                      <a:pt x="14409" y="7744"/>
                    </a:cubicBezTo>
                    <a:cubicBezTo>
                      <a:pt x="14346" y="7664"/>
                      <a:pt x="14248" y="7477"/>
                      <a:pt x="14426" y="7468"/>
                    </a:cubicBezTo>
                    <a:cubicBezTo>
                      <a:pt x="14448" y="7465"/>
                      <a:pt x="14468" y="7464"/>
                      <a:pt x="14485" y="7464"/>
                    </a:cubicBezTo>
                    <a:cubicBezTo>
                      <a:pt x="14570" y="7464"/>
                      <a:pt x="14619" y="7487"/>
                      <a:pt x="14663" y="7487"/>
                    </a:cubicBezTo>
                    <a:cubicBezTo>
                      <a:pt x="14710" y="7487"/>
                      <a:pt x="14752" y="7461"/>
                      <a:pt x="14827" y="7352"/>
                    </a:cubicBezTo>
                    <a:cubicBezTo>
                      <a:pt x="14943" y="7210"/>
                      <a:pt x="15041" y="7040"/>
                      <a:pt x="15112" y="6871"/>
                    </a:cubicBezTo>
                    <a:cubicBezTo>
                      <a:pt x="15129" y="6808"/>
                      <a:pt x="15111" y="6788"/>
                      <a:pt x="15077" y="6788"/>
                    </a:cubicBezTo>
                    <a:cubicBezTo>
                      <a:pt x="15020" y="6788"/>
                      <a:pt x="14919" y="6844"/>
                      <a:pt x="14863" y="6844"/>
                    </a:cubicBezTo>
                    <a:cubicBezTo>
                      <a:pt x="14738" y="6844"/>
                      <a:pt x="14676" y="6764"/>
                      <a:pt x="14801" y="6666"/>
                    </a:cubicBezTo>
                    <a:cubicBezTo>
                      <a:pt x="14871" y="6611"/>
                      <a:pt x="15047" y="6368"/>
                      <a:pt x="14951" y="6368"/>
                    </a:cubicBezTo>
                    <a:cubicBezTo>
                      <a:pt x="14938" y="6368"/>
                      <a:pt x="14921" y="6372"/>
                      <a:pt x="14899" y="6381"/>
                    </a:cubicBezTo>
                    <a:cubicBezTo>
                      <a:pt x="15397" y="6158"/>
                      <a:pt x="15175" y="5713"/>
                      <a:pt x="15184" y="5633"/>
                    </a:cubicBezTo>
                    <a:cubicBezTo>
                      <a:pt x="15193" y="5517"/>
                      <a:pt x="15290" y="5464"/>
                      <a:pt x="15380" y="5294"/>
                    </a:cubicBezTo>
                    <a:cubicBezTo>
                      <a:pt x="15460" y="5134"/>
                      <a:pt x="15522" y="4965"/>
                      <a:pt x="15567" y="4787"/>
                    </a:cubicBezTo>
                    <a:cubicBezTo>
                      <a:pt x="15593" y="4662"/>
                      <a:pt x="15691" y="4039"/>
                      <a:pt x="16039" y="3593"/>
                    </a:cubicBezTo>
                    <a:cubicBezTo>
                      <a:pt x="16064" y="3504"/>
                      <a:pt x="16073" y="3451"/>
                      <a:pt x="16052" y="3451"/>
                    </a:cubicBezTo>
                    <a:cubicBezTo>
                      <a:pt x="16020" y="3451"/>
                      <a:pt x="15922" y="3566"/>
                      <a:pt x="15709" y="3843"/>
                    </a:cubicBezTo>
                    <a:cubicBezTo>
                      <a:pt x="15565" y="4019"/>
                      <a:pt x="15319" y="4289"/>
                      <a:pt x="15285" y="4289"/>
                    </a:cubicBezTo>
                    <a:cubicBezTo>
                      <a:pt x="15281" y="4289"/>
                      <a:pt x="15280" y="4286"/>
                      <a:pt x="15282" y="4279"/>
                    </a:cubicBezTo>
                    <a:lnTo>
                      <a:pt x="15932" y="3317"/>
                    </a:lnTo>
                    <a:cubicBezTo>
                      <a:pt x="16134" y="2967"/>
                      <a:pt x="16187" y="2780"/>
                      <a:pt x="16138" y="2780"/>
                    </a:cubicBezTo>
                    <a:cubicBezTo>
                      <a:pt x="16130" y="2780"/>
                      <a:pt x="16121" y="2784"/>
                      <a:pt x="16110" y="2792"/>
                    </a:cubicBezTo>
                    <a:cubicBezTo>
                      <a:pt x="16052" y="2823"/>
                      <a:pt x="16004" y="2851"/>
                      <a:pt x="15978" y="2851"/>
                    </a:cubicBezTo>
                    <a:cubicBezTo>
                      <a:pt x="15959" y="2851"/>
                      <a:pt x="15951" y="2837"/>
                      <a:pt x="15959" y="2800"/>
                    </a:cubicBezTo>
                    <a:lnTo>
                      <a:pt x="16342" y="2106"/>
                    </a:lnTo>
                    <a:cubicBezTo>
                      <a:pt x="16388" y="2011"/>
                      <a:pt x="16402" y="1971"/>
                      <a:pt x="16393" y="1971"/>
                    </a:cubicBezTo>
                    <a:lnTo>
                      <a:pt x="16393" y="1971"/>
                    </a:lnTo>
                    <a:cubicBezTo>
                      <a:pt x="16344" y="1971"/>
                      <a:pt x="15579" y="3207"/>
                      <a:pt x="15541" y="3207"/>
                    </a:cubicBezTo>
                    <a:cubicBezTo>
                      <a:pt x="15539" y="3207"/>
                      <a:pt x="15539" y="3205"/>
                      <a:pt x="15540" y="3201"/>
                    </a:cubicBezTo>
                    <a:cubicBezTo>
                      <a:pt x="15602" y="2979"/>
                      <a:pt x="16359" y="1839"/>
                      <a:pt x="16520" y="1464"/>
                    </a:cubicBezTo>
                    <a:cubicBezTo>
                      <a:pt x="16591" y="1294"/>
                      <a:pt x="16604" y="1227"/>
                      <a:pt x="16580" y="1227"/>
                    </a:cubicBezTo>
                    <a:cubicBezTo>
                      <a:pt x="16505" y="1227"/>
                      <a:pt x="16073" y="1877"/>
                      <a:pt x="15959" y="2026"/>
                    </a:cubicBezTo>
                    <a:cubicBezTo>
                      <a:pt x="15953" y="2031"/>
                      <a:pt x="15941" y="2038"/>
                      <a:pt x="15930" y="2038"/>
                    </a:cubicBezTo>
                    <a:cubicBezTo>
                      <a:pt x="15892" y="2038"/>
                      <a:pt x="15867" y="1952"/>
                      <a:pt x="16181" y="1429"/>
                    </a:cubicBezTo>
                    <a:lnTo>
                      <a:pt x="16181" y="1429"/>
                    </a:lnTo>
                    <a:cubicBezTo>
                      <a:pt x="16170" y="1466"/>
                      <a:pt x="16169" y="1484"/>
                      <a:pt x="16176" y="1484"/>
                    </a:cubicBezTo>
                    <a:cubicBezTo>
                      <a:pt x="16214" y="1484"/>
                      <a:pt x="16490" y="980"/>
                      <a:pt x="16716" y="431"/>
                    </a:cubicBezTo>
                    <a:cubicBezTo>
                      <a:pt x="16759" y="324"/>
                      <a:pt x="16793" y="206"/>
                      <a:pt x="16772" y="206"/>
                    </a:cubicBezTo>
                    <a:cubicBezTo>
                      <a:pt x="16748" y="206"/>
                      <a:pt x="16660" y="341"/>
                      <a:pt x="16448" y="770"/>
                    </a:cubicBezTo>
                    <a:cubicBezTo>
                      <a:pt x="16333" y="1010"/>
                      <a:pt x="15887" y="1919"/>
                      <a:pt x="15771" y="2132"/>
                    </a:cubicBezTo>
                    <a:lnTo>
                      <a:pt x="16413" y="761"/>
                    </a:lnTo>
                    <a:cubicBezTo>
                      <a:pt x="16652" y="246"/>
                      <a:pt x="16754" y="0"/>
                      <a:pt x="16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074;p41"/>
              <p:cNvSpPr/>
              <p:nvPr/>
            </p:nvSpPr>
            <p:spPr>
              <a:xfrm>
                <a:off x="2638500" y="238125"/>
                <a:ext cx="1056725" cy="1519400"/>
              </a:xfrm>
              <a:custGeom>
                <a:avLst/>
                <a:gdLst/>
                <a:ahLst/>
                <a:cxnLst/>
                <a:rect l="l" t="t" r="r" b="b"/>
                <a:pathLst>
                  <a:path w="42269" h="60776" extrusionOk="0">
                    <a:moveTo>
                      <a:pt x="26049" y="1811"/>
                    </a:moveTo>
                    <a:cubicBezTo>
                      <a:pt x="26019" y="1811"/>
                      <a:pt x="25986" y="1823"/>
                      <a:pt x="25955" y="1853"/>
                    </a:cubicBezTo>
                    <a:cubicBezTo>
                      <a:pt x="25868" y="1969"/>
                      <a:pt x="26018" y="2085"/>
                      <a:pt x="26120" y="2085"/>
                    </a:cubicBezTo>
                    <a:cubicBezTo>
                      <a:pt x="26142" y="2085"/>
                      <a:pt x="26163" y="2080"/>
                      <a:pt x="26178" y="2066"/>
                    </a:cubicBezTo>
                    <a:cubicBezTo>
                      <a:pt x="26255" y="1989"/>
                      <a:pt x="26165" y="1811"/>
                      <a:pt x="26049" y="1811"/>
                    </a:cubicBezTo>
                    <a:close/>
                    <a:moveTo>
                      <a:pt x="25723" y="2485"/>
                    </a:moveTo>
                    <a:lnTo>
                      <a:pt x="25723" y="2485"/>
                    </a:lnTo>
                    <a:cubicBezTo>
                      <a:pt x="25625" y="2689"/>
                      <a:pt x="25638" y="2791"/>
                      <a:pt x="25762" y="2791"/>
                    </a:cubicBezTo>
                    <a:cubicBezTo>
                      <a:pt x="25807" y="2791"/>
                      <a:pt x="25865" y="2778"/>
                      <a:pt x="25937" y="2752"/>
                    </a:cubicBezTo>
                    <a:cubicBezTo>
                      <a:pt x="25893" y="2619"/>
                      <a:pt x="25884" y="2512"/>
                      <a:pt x="25723" y="2485"/>
                    </a:cubicBezTo>
                    <a:close/>
                    <a:moveTo>
                      <a:pt x="24499" y="3557"/>
                    </a:moveTo>
                    <a:cubicBezTo>
                      <a:pt x="24526" y="3557"/>
                      <a:pt x="24560" y="3567"/>
                      <a:pt x="24601" y="3590"/>
                    </a:cubicBezTo>
                    <a:lnTo>
                      <a:pt x="24521" y="3714"/>
                    </a:lnTo>
                    <a:lnTo>
                      <a:pt x="24316" y="3759"/>
                    </a:lnTo>
                    <a:cubicBezTo>
                      <a:pt x="24377" y="3663"/>
                      <a:pt x="24408" y="3557"/>
                      <a:pt x="24499" y="3557"/>
                    </a:cubicBezTo>
                    <a:close/>
                    <a:moveTo>
                      <a:pt x="23568" y="5816"/>
                    </a:moveTo>
                    <a:cubicBezTo>
                      <a:pt x="23567" y="5817"/>
                      <a:pt x="23566" y="5819"/>
                      <a:pt x="23565" y="5820"/>
                    </a:cubicBezTo>
                    <a:lnTo>
                      <a:pt x="23565" y="5820"/>
                    </a:lnTo>
                    <a:cubicBezTo>
                      <a:pt x="23566" y="5819"/>
                      <a:pt x="23567" y="5818"/>
                      <a:pt x="23568" y="5816"/>
                    </a:cubicBezTo>
                    <a:close/>
                    <a:moveTo>
                      <a:pt x="20262" y="10734"/>
                    </a:moveTo>
                    <a:cubicBezTo>
                      <a:pt x="20265" y="10737"/>
                      <a:pt x="20269" y="10740"/>
                      <a:pt x="20272" y="10742"/>
                    </a:cubicBezTo>
                    <a:cubicBezTo>
                      <a:pt x="20269" y="10739"/>
                      <a:pt x="20265" y="10737"/>
                      <a:pt x="20262" y="10734"/>
                    </a:cubicBezTo>
                    <a:close/>
                    <a:moveTo>
                      <a:pt x="27665" y="12096"/>
                    </a:moveTo>
                    <a:lnTo>
                      <a:pt x="27665" y="12096"/>
                    </a:lnTo>
                    <a:cubicBezTo>
                      <a:pt x="27665" y="12096"/>
                      <a:pt x="27665" y="12097"/>
                      <a:pt x="27665" y="12097"/>
                    </a:cubicBezTo>
                    <a:lnTo>
                      <a:pt x="27665" y="12097"/>
                    </a:lnTo>
                    <a:cubicBezTo>
                      <a:pt x="27665" y="12097"/>
                      <a:pt x="27665" y="12096"/>
                      <a:pt x="27665" y="12096"/>
                    </a:cubicBezTo>
                    <a:close/>
                    <a:moveTo>
                      <a:pt x="25651" y="11763"/>
                    </a:moveTo>
                    <a:cubicBezTo>
                      <a:pt x="25646" y="11763"/>
                      <a:pt x="25641" y="11764"/>
                      <a:pt x="25634" y="11766"/>
                    </a:cubicBezTo>
                    <a:cubicBezTo>
                      <a:pt x="25474" y="11820"/>
                      <a:pt x="25483" y="11962"/>
                      <a:pt x="25438" y="12114"/>
                    </a:cubicBezTo>
                    <a:cubicBezTo>
                      <a:pt x="25477" y="12124"/>
                      <a:pt x="25506" y="12130"/>
                      <a:pt x="25529" y="12130"/>
                    </a:cubicBezTo>
                    <a:cubicBezTo>
                      <a:pt x="25584" y="12130"/>
                      <a:pt x="25600" y="12095"/>
                      <a:pt x="25625" y="12007"/>
                    </a:cubicBezTo>
                    <a:cubicBezTo>
                      <a:pt x="25634" y="11990"/>
                      <a:pt x="25720" y="11763"/>
                      <a:pt x="25651" y="11763"/>
                    </a:cubicBezTo>
                    <a:close/>
                    <a:moveTo>
                      <a:pt x="15453" y="14902"/>
                    </a:moveTo>
                    <a:lnTo>
                      <a:pt x="15453" y="14902"/>
                    </a:lnTo>
                    <a:cubicBezTo>
                      <a:pt x="15455" y="14903"/>
                      <a:pt x="15457" y="14905"/>
                      <a:pt x="15459" y="14907"/>
                    </a:cubicBezTo>
                    <a:lnTo>
                      <a:pt x="15459" y="14907"/>
                    </a:lnTo>
                    <a:cubicBezTo>
                      <a:pt x="15457" y="14905"/>
                      <a:pt x="15455" y="14903"/>
                      <a:pt x="15453" y="14902"/>
                    </a:cubicBezTo>
                    <a:close/>
                    <a:moveTo>
                      <a:pt x="25987" y="15198"/>
                    </a:moveTo>
                    <a:cubicBezTo>
                      <a:pt x="25998" y="15198"/>
                      <a:pt x="26011" y="15199"/>
                      <a:pt x="26024" y="15202"/>
                    </a:cubicBezTo>
                    <a:lnTo>
                      <a:pt x="26024" y="15202"/>
                    </a:lnTo>
                    <a:lnTo>
                      <a:pt x="25910" y="15632"/>
                    </a:lnTo>
                    <a:cubicBezTo>
                      <a:pt x="25777" y="15596"/>
                      <a:pt x="25768" y="15570"/>
                      <a:pt x="25795" y="15445"/>
                    </a:cubicBezTo>
                    <a:cubicBezTo>
                      <a:pt x="25827" y="15357"/>
                      <a:pt x="25858" y="15198"/>
                      <a:pt x="25987" y="15198"/>
                    </a:cubicBezTo>
                    <a:close/>
                    <a:moveTo>
                      <a:pt x="11125" y="19997"/>
                    </a:moveTo>
                    <a:lnTo>
                      <a:pt x="11027" y="20112"/>
                    </a:lnTo>
                    <a:lnTo>
                      <a:pt x="11053" y="20326"/>
                    </a:lnTo>
                    <a:cubicBezTo>
                      <a:pt x="11320" y="20308"/>
                      <a:pt x="11356" y="20193"/>
                      <a:pt x="11125" y="19997"/>
                    </a:cubicBezTo>
                    <a:close/>
                    <a:moveTo>
                      <a:pt x="24626" y="20827"/>
                    </a:moveTo>
                    <a:cubicBezTo>
                      <a:pt x="24653" y="20827"/>
                      <a:pt x="24687" y="20852"/>
                      <a:pt x="24717" y="20914"/>
                    </a:cubicBezTo>
                    <a:cubicBezTo>
                      <a:pt x="24761" y="21021"/>
                      <a:pt x="24806" y="21119"/>
                      <a:pt x="24859" y="21217"/>
                    </a:cubicBezTo>
                    <a:cubicBezTo>
                      <a:pt x="24752" y="21181"/>
                      <a:pt x="24565" y="21146"/>
                      <a:pt x="24601" y="20994"/>
                    </a:cubicBezTo>
                    <a:cubicBezTo>
                      <a:pt x="24601" y="20993"/>
                      <a:pt x="24600" y="20992"/>
                      <a:pt x="24599" y="20991"/>
                    </a:cubicBezTo>
                    <a:lnTo>
                      <a:pt x="24599" y="20991"/>
                    </a:lnTo>
                    <a:cubicBezTo>
                      <a:pt x="24600" y="20990"/>
                      <a:pt x="24601" y="20987"/>
                      <a:pt x="24601" y="20985"/>
                    </a:cubicBezTo>
                    <a:cubicBezTo>
                      <a:pt x="24550" y="20901"/>
                      <a:pt x="24578" y="20827"/>
                      <a:pt x="24626" y="20827"/>
                    </a:cubicBezTo>
                    <a:close/>
                    <a:moveTo>
                      <a:pt x="24182" y="21350"/>
                    </a:moveTo>
                    <a:lnTo>
                      <a:pt x="24182" y="21350"/>
                    </a:lnTo>
                    <a:cubicBezTo>
                      <a:pt x="24188" y="21352"/>
                      <a:pt x="24193" y="21353"/>
                      <a:pt x="24198" y="21354"/>
                    </a:cubicBezTo>
                    <a:lnTo>
                      <a:pt x="24198" y="21354"/>
                    </a:lnTo>
                    <a:cubicBezTo>
                      <a:pt x="24192" y="21352"/>
                      <a:pt x="24187" y="21351"/>
                      <a:pt x="24182" y="21350"/>
                    </a:cubicBezTo>
                    <a:close/>
                    <a:moveTo>
                      <a:pt x="26400" y="22589"/>
                    </a:moveTo>
                    <a:lnTo>
                      <a:pt x="26400" y="22589"/>
                    </a:lnTo>
                    <a:cubicBezTo>
                      <a:pt x="26400" y="22589"/>
                      <a:pt x="26400" y="22590"/>
                      <a:pt x="26400" y="22591"/>
                    </a:cubicBezTo>
                    <a:lnTo>
                      <a:pt x="26400" y="22591"/>
                    </a:lnTo>
                    <a:lnTo>
                      <a:pt x="26400" y="22589"/>
                    </a:lnTo>
                    <a:close/>
                    <a:moveTo>
                      <a:pt x="27442" y="22624"/>
                    </a:moveTo>
                    <a:lnTo>
                      <a:pt x="27442" y="22624"/>
                    </a:lnTo>
                    <a:cubicBezTo>
                      <a:pt x="27443" y="22626"/>
                      <a:pt x="27443" y="22628"/>
                      <a:pt x="27443" y="22630"/>
                    </a:cubicBezTo>
                    <a:lnTo>
                      <a:pt x="27443" y="22630"/>
                    </a:lnTo>
                    <a:cubicBezTo>
                      <a:pt x="27443" y="22628"/>
                      <a:pt x="27443" y="22626"/>
                      <a:pt x="27442" y="22624"/>
                    </a:cubicBezTo>
                    <a:close/>
                    <a:moveTo>
                      <a:pt x="17805" y="13127"/>
                    </a:moveTo>
                    <a:cubicBezTo>
                      <a:pt x="17584" y="13127"/>
                      <a:pt x="17363" y="13152"/>
                      <a:pt x="17226" y="13165"/>
                    </a:cubicBezTo>
                    <a:cubicBezTo>
                      <a:pt x="17199" y="13165"/>
                      <a:pt x="16700" y="13227"/>
                      <a:pt x="16807" y="13316"/>
                    </a:cubicBezTo>
                    <a:cubicBezTo>
                      <a:pt x="16834" y="13477"/>
                      <a:pt x="16807" y="13539"/>
                      <a:pt x="16656" y="13601"/>
                    </a:cubicBezTo>
                    <a:cubicBezTo>
                      <a:pt x="16469" y="13690"/>
                      <a:pt x="16184" y="13779"/>
                      <a:pt x="16157" y="14029"/>
                    </a:cubicBezTo>
                    <a:cubicBezTo>
                      <a:pt x="16139" y="14243"/>
                      <a:pt x="16237" y="14332"/>
                      <a:pt x="15970" y="14358"/>
                    </a:cubicBezTo>
                    <a:cubicBezTo>
                      <a:pt x="15833" y="14531"/>
                      <a:pt x="15836" y="14989"/>
                      <a:pt x="15635" y="14989"/>
                    </a:cubicBezTo>
                    <a:cubicBezTo>
                      <a:pt x="15589" y="14989"/>
                      <a:pt x="15532" y="14965"/>
                      <a:pt x="15459" y="14907"/>
                    </a:cubicBezTo>
                    <a:lnTo>
                      <a:pt x="15459" y="14907"/>
                    </a:lnTo>
                    <a:cubicBezTo>
                      <a:pt x="15749" y="15146"/>
                      <a:pt x="15186" y="15411"/>
                      <a:pt x="15106" y="15596"/>
                    </a:cubicBezTo>
                    <a:cubicBezTo>
                      <a:pt x="15008" y="15810"/>
                      <a:pt x="15240" y="15757"/>
                      <a:pt x="15240" y="15953"/>
                    </a:cubicBezTo>
                    <a:cubicBezTo>
                      <a:pt x="15240" y="16021"/>
                      <a:pt x="15192" y="16044"/>
                      <a:pt x="15130" y="16044"/>
                    </a:cubicBezTo>
                    <a:cubicBezTo>
                      <a:pt x="15039" y="16044"/>
                      <a:pt x="14917" y="15994"/>
                      <a:pt x="14874" y="15962"/>
                    </a:cubicBezTo>
                    <a:cubicBezTo>
                      <a:pt x="14795" y="15897"/>
                      <a:pt x="14737" y="15871"/>
                      <a:pt x="14693" y="15871"/>
                    </a:cubicBezTo>
                    <a:cubicBezTo>
                      <a:pt x="14538" y="15871"/>
                      <a:pt x="14571" y="16209"/>
                      <a:pt x="14474" y="16362"/>
                    </a:cubicBezTo>
                    <a:cubicBezTo>
                      <a:pt x="14424" y="16445"/>
                      <a:pt x="13911" y="16914"/>
                      <a:pt x="13833" y="16914"/>
                    </a:cubicBezTo>
                    <a:cubicBezTo>
                      <a:pt x="13827" y="16914"/>
                      <a:pt x="13824" y="16911"/>
                      <a:pt x="13823" y="16906"/>
                    </a:cubicBezTo>
                    <a:lnTo>
                      <a:pt x="13823" y="16906"/>
                    </a:lnTo>
                    <a:cubicBezTo>
                      <a:pt x="13825" y="16923"/>
                      <a:pt x="13830" y="16929"/>
                      <a:pt x="13836" y="16929"/>
                    </a:cubicBezTo>
                    <a:cubicBezTo>
                      <a:pt x="13851" y="16929"/>
                      <a:pt x="13877" y="16895"/>
                      <a:pt x="13903" y="16895"/>
                    </a:cubicBezTo>
                    <a:cubicBezTo>
                      <a:pt x="13923" y="16895"/>
                      <a:pt x="13942" y="16914"/>
                      <a:pt x="13957" y="16977"/>
                    </a:cubicBezTo>
                    <a:cubicBezTo>
                      <a:pt x="13984" y="17066"/>
                      <a:pt x="13886" y="17164"/>
                      <a:pt x="13832" y="17226"/>
                    </a:cubicBezTo>
                    <a:cubicBezTo>
                      <a:pt x="13761" y="17316"/>
                      <a:pt x="13636" y="17494"/>
                      <a:pt x="13503" y="17494"/>
                    </a:cubicBezTo>
                    <a:cubicBezTo>
                      <a:pt x="13436" y="17494"/>
                      <a:pt x="13384" y="17474"/>
                      <a:pt x="13341" y="17474"/>
                    </a:cubicBezTo>
                    <a:cubicBezTo>
                      <a:pt x="13291" y="17474"/>
                      <a:pt x="13255" y="17500"/>
                      <a:pt x="13227" y="17609"/>
                    </a:cubicBezTo>
                    <a:cubicBezTo>
                      <a:pt x="13191" y="17761"/>
                      <a:pt x="13342" y="17903"/>
                      <a:pt x="13316" y="18019"/>
                    </a:cubicBezTo>
                    <a:cubicBezTo>
                      <a:pt x="13280" y="18215"/>
                      <a:pt x="12906" y="18269"/>
                      <a:pt x="12763" y="18349"/>
                    </a:cubicBezTo>
                    <a:cubicBezTo>
                      <a:pt x="12585" y="18438"/>
                      <a:pt x="12425" y="18571"/>
                      <a:pt x="12300" y="18732"/>
                    </a:cubicBezTo>
                    <a:cubicBezTo>
                      <a:pt x="12184" y="18892"/>
                      <a:pt x="12095" y="19079"/>
                      <a:pt x="12060" y="19284"/>
                    </a:cubicBezTo>
                    <a:cubicBezTo>
                      <a:pt x="12042" y="19382"/>
                      <a:pt x="12122" y="19667"/>
                      <a:pt x="12060" y="19738"/>
                    </a:cubicBezTo>
                    <a:cubicBezTo>
                      <a:pt x="12015" y="19631"/>
                      <a:pt x="11944" y="19533"/>
                      <a:pt x="11855" y="19462"/>
                    </a:cubicBezTo>
                    <a:cubicBezTo>
                      <a:pt x="11850" y="19461"/>
                      <a:pt x="11845" y="19460"/>
                      <a:pt x="11840" y="19460"/>
                    </a:cubicBezTo>
                    <a:cubicBezTo>
                      <a:pt x="11724" y="19460"/>
                      <a:pt x="11551" y="19742"/>
                      <a:pt x="11516" y="19818"/>
                    </a:cubicBezTo>
                    <a:cubicBezTo>
                      <a:pt x="11463" y="19952"/>
                      <a:pt x="11632" y="19997"/>
                      <a:pt x="11543" y="20148"/>
                    </a:cubicBezTo>
                    <a:cubicBezTo>
                      <a:pt x="11463" y="20264"/>
                      <a:pt x="11365" y="20362"/>
                      <a:pt x="11240" y="20433"/>
                    </a:cubicBezTo>
                    <a:cubicBezTo>
                      <a:pt x="10902" y="20647"/>
                      <a:pt x="10679" y="20469"/>
                      <a:pt x="10590" y="20905"/>
                    </a:cubicBezTo>
                    <a:cubicBezTo>
                      <a:pt x="10608" y="21146"/>
                      <a:pt x="10492" y="21261"/>
                      <a:pt x="10350" y="21431"/>
                    </a:cubicBezTo>
                    <a:cubicBezTo>
                      <a:pt x="10287" y="21502"/>
                      <a:pt x="10501" y="21725"/>
                      <a:pt x="10367" y="21885"/>
                    </a:cubicBezTo>
                    <a:cubicBezTo>
                      <a:pt x="10301" y="21845"/>
                      <a:pt x="10179" y="21644"/>
                      <a:pt x="10092" y="21644"/>
                    </a:cubicBezTo>
                    <a:cubicBezTo>
                      <a:pt x="10063" y="21644"/>
                      <a:pt x="10038" y="21667"/>
                      <a:pt x="10020" y="21725"/>
                    </a:cubicBezTo>
                    <a:cubicBezTo>
                      <a:pt x="9977" y="21870"/>
                      <a:pt x="10058" y="22056"/>
                      <a:pt x="10080" y="22213"/>
                    </a:cubicBezTo>
                    <a:lnTo>
                      <a:pt x="10080" y="22213"/>
                    </a:lnTo>
                    <a:cubicBezTo>
                      <a:pt x="10067" y="22127"/>
                      <a:pt x="10041" y="22094"/>
                      <a:pt x="10008" y="22094"/>
                    </a:cubicBezTo>
                    <a:cubicBezTo>
                      <a:pt x="9899" y="22094"/>
                      <a:pt x="9710" y="22437"/>
                      <a:pt x="9637" y="22491"/>
                    </a:cubicBezTo>
                    <a:cubicBezTo>
                      <a:pt x="9605" y="22513"/>
                      <a:pt x="9577" y="22522"/>
                      <a:pt x="9552" y="22522"/>
                    </a:cubicBezTo>
                    <a:cubicBezTo>
                      <a:pt x="9473" y="22522"/>
                      <a:pt x="9422" y="22437"/>
                      <a:pt x="9352" y="22437"/>
                    </a:cubicBezTo>
                    <a:cubicBezTo>
                      <a:pt x="9322" y="22437"/>
                      <a:pt x="9287" y="22453"/>
                      <a:pt x="9245" y="22500"/>
                    </a:cubicBezTo>
                    <a:cubicBezTo>
                      <a:pt x="9115" y="22658"/>
                      <a:pt x="9476" y="23010"/>
                      <a:pt x="9722" y="23010"/>
                    </a:cubicBezTo>
                    <a:cubicBezTo>
                      <a:pt x="9779" y="23010"/>
                      <a:pt x="9829" y="22991"/>
                      <a:pt x="9866" y="22948"/>
                    </a:cubicBezTo>
                    <a:lnTo>
                      <a:pt x="9866" y="22948"/>
                    </a:lnTo>
                    <a:lnTo>
                      <a:pt x="9735" y="23105"/>
                    </a:lnTo>
                    <a:cubicBezTo>
                      <a:pt x="9620" y="23228"/>
                      <a:pt x="9644" y="23514"/>
                      <a:pt x="9781" y="23514"/>
                    </a:cubicBezTo>
                    <a:cubicBezTo>
                      <a:pt x="9813" y="23514"/>
                      <a:pt x="9851" y="23499"/>
                      <a:pt x="9895" y="23461"/>
                    </a:cubicBezTo>
                    <a:cubicBezTo>
                      <a:pt x="10056" y="23310"/>
                      <a:pt x="10189" y="23132"/>
                      <a:pt x="10287" y="22936"/>
                    </a:cubicBezTo>
                    <a:cubicBezTo>
                      <a:pt x="10412" y="22722"/>
                      <a:pt x="10430" y="22651"/>
                      <a:pt x="10367" y="22437"/>
                    </a:cubicBezTo>
                    <a:cubicBezTo>
                      <a:pt x="10296" y="22197"/>
                      <a:pt x="10688" y="22161"/>
                      <a:pt x="10394" y="21912"/>
                    </a:cubicBezTo>
                    <a:lnTo>
                      <a:pt x="10394" y="21912"/>
                    </a:lnTo>
                    <a:cubicBezTo>
                      <a:pt x="10449" y="21958"/>
                      <a:pt x="10509" y="21977"/>
                      <a:pt x="10572" y="21977"/>
                    </a:cubicBezTo>
                    <a:cubicBezTo>
                      <a:pt x="10822" y="21977"/>
                      <a:pt x="11112" y="21668"/>
                      <a:pt x="11276" y="21546"/>
                    </a:cubicBezTo>
                    <a:cubicBezTo>
                      <a:pt x="11347" y="21484"/>
                      <a:pt x="11490" y="21368"/>
                      <a:pt x="11588" y="21359"/>
                    </a:cubicBezTo>
                    <a:cubicBezTo>
                      <a:pt x="11646" y="21402"/>
                      <a:pt x="11713" y="21423"/>
                      <a:pt x="11780" y="21423"/>
                    </a:cubicBezTo>
                    <a:cubicBezTo>
                      <a:pt x="11865" y="21423"/>
                      <a:pt x="11950" y="21389"/>
                      <a:pt x="12015" y="21324"/>
                    </a:cubicBezTo>
                    <a:lnTo>
                      <a:pt x="11784" y="21128"/>
                    </a:lnTo>
                    <a:cubicBezTo>
                      <a:pt x="11926" y="20950"/>
                      <a:pt x="12131" y="21083"/>
                      <a:pt x="12229" y="20861"/>
                    </a:cubicBezTo>
                    <a:cubicBezTo>
                      <a:pt x="12318" y="20665"/>
                      <a:pt x="12336" y="20442"/>
                      <a:pt x="12282" y="20237"/>
                    </a:cubicBezTo>
                    <a:cubicBezTo>
                      <a:pt x="12247" y="20148"/>
                      <a:pt x="12184" y="20157"/>
                      <a:pt x="12256" y="20086"/>
                    </a:cubicBezTo>
                    <a:cubicBezTo>
                      <a:pt x="12327" y="20005"/>
                      <a:pt x="12425" y="19943"/>
                      <a:pt x="12523" y="19908"/>
                    </a:cubicBezTo>
                    <a:cubicBezTo>
                      <a:pt x="12728" y="19836"/>
                      <a:pt x="13004" y="19774"/>
                      <a:pt x="13013" y="19533"/>
                    </a:cubicBezTo>
                    <a:cubicBezTo>
                      <a:pt x="13031" y="19275"/>
                      <a:pt x="13146" y="19035"/>
                      <a:pt x="13351" y="18874"/>
                    </a:cubicBezTo>
                    <a:cubicBezTo>
                      <a:pt x="13369" y="18862"/>
                      <a:pt x="13397" y="18858"/>
                      <a:pt x="13429" y="18858"/>
                    </a:cubicBezTo>
                    <a:cubicBezTo>
                      <a:pt x="13500" y="18858"/>
                      <a:pt x="13595" y="18878"/>
                      <a:pt x="13667" y="18878"/>
                    </a:cubicBezTo>
                    <a:cubicBezTo>
                      <a:pt x="13726" y="18878"/>
                      <a:pt x="13770" y="18864"/>
                      <a:pt x="13770" y="18812"/>
                    </a:cubicBezTo>
                    <a:cubicBezTo>
                      <a:pt x="13779" y="18473"/>
                      <a:pt x="13262" y="18634"/>
                      <a:pt x="13521" y="18313"/>
                    </a:cubicBezTo>
                    <a:cubicBezTo>
                      <a:pt x="13558" y="18267"/>
                      <a:pt x="13593" y="18249"/>
                      <a:pt x="13628" y="18249"/>
                    </a:cubicBezTo>
                    <a:cubicBezTo>
                      <a:pt x="13768" y="18249"/>
                      <a:pt x="13891" y="18557"/>
                      <a:pt x="14049" y="18557"/>
                    </a:cubicBezTo>
                    <a:cubicBezTo>
                      <a:pt x="14092" y="18557"/>
                      <a:pt x="14138" y="18533"/>
                      <a:pt x="14189" y="18473"/>
                    </a:cubicBezTo>
                    <a:cubicBezTo>
                      <a:pt x="14340" y="18295"/>
                      <a:pt x="14037" y="18278"/>
                      <a:pt x="14091" y="18126"/>
                    </a:cubicBezTo>
                    <a:cubicBezTo>
                      <a:pt x="14162" y="17877"/>
                      <a:pt x="14447" y="17672"/>
                      <a:pt x="14625" y="17503"/>
                    </a:cubicBezTo>
                    <a:cubicBezTo>
                      <a:pt x="15035" y="17137"/>
                      <a:pt x="15658" y="16772"/>
                      <a:pt x="15925" y="16282"/>
                    </a:cubicBezTo>
                    <a:cubicBezTo>
                      <a:pt x="16006" y="16122"/>
                      <a:pt x="15917" y="16024"/>
                      <a:pt x="15908" y="15855"/>
                    </a:cubicBezTo>
                    <a:cubicBezTo>
                      <a:pt x="15901" y="15721"/>
                      <a:pt x="15915" y="15678"/>
                      <a:pt x="15941" y="15678"/>
                    </a:cubicBezTo>
                    <a:cubicBezTo>
                      <a:pt x="15987" y="15678"/>
                      <a:pt x="16070" y="15810"/>
                      <a:pt x="16144" y="15810"/>
                    </a:cubicBezTo>
                    <a:cubicBezTo>
                      <a:pt x="16145" y="15810"/>
                      <a:pt x="16147" y="15810"/>
                      <a:pt x="16148" y="15810"/>
                    </a:cubicBezTo>
                    <a:cubicBezTo>
                      <a:pt x="16308" y="15792"/>
                      <a:pt x="16424" y="15409"/>
                      <a:pt x="16406" y="15276"/>
                    </a:cubicBezTo>
                    <a:cubicBezTo>
                      <a:pt x="16314" y="15080"/>
                      <a:pt x="16316" y="15024"/>
                      <a:pt x="16389" y="15024"/>
                    </a:cubicBezTo>
                    <a:cubicBezTo>
                      <a:pt x="16441" y="15024"/>
                      <a:pt x="16531" y="15054"/>
                      <a:pt x="16647" y="15080"/>
                    </a:cubicBezTo>
                    <a:cubicBezTo>
                      <a:pt x="16647" y="15080"/>
                      <a:pt x="16647" y="15080"/>
                      <a:pt x="16648" y="15080"/>
                    </a:cubicBezTo>
                    <a:cubicBezTo>
                      <a:pt x="16676" y="15080"/>
                      <a:pt x="16369" y="14578"/>
                      <a:pt x="16306" y="14578"/>
                    </a:cubicBezTo>
                    <a:cubicBezTo>
                      <a:pt x="16303" y="14578"/>
                      <a:pt x="16301" y="14579"/>
                      <a:pt x="16300" y="14581"/>
                    </a:cubicBezTo>
                    <a:cubicBezTo>
                      <a:pt x="16313" y="14567"/>
                      <a:pt x="16332" y="14562"/>
                      <a:pt x="16353" y="14562"/>
                    </a:cubicBezTo>
                    <a:cubicBezTo>
                      <a:pt x="16459" y="14562"/>
                      <a:pt x="16641" y="14698"/>
                      <a:pt x="16700" y="14706"/>
                    </a:cubicBezTo>
                    <a:cubicBezTo>
                      <a:pt x="16715" y="14710"/>
                      <a:pt x="16729" y="14713"/>
                      <a:pt x="16742" y="14713"/>
                    </a:cubicBezTo>
                    <a:cubicBezTo>
                      <a:pt x="16879" y="14713"/>
                      <a:pt x="16925" y="14474"/>
                      <a:pt x="16941" y="14376"/>
                    </a:cubicBezTo>
                    <a:cubicBezTo>
                      <a:pt x="16984" y="14283"/>
                      <a:pt x="17136" y="13851"/>
                      <a:pt x="17287" y="13851"/>
                    </a:cubicBezTo>
                    <a:cubicBezTo>
                      <a:pt x="17323" y="13851"/>
                      <a:pt x="17360" y="13877"/>
                      <a:pt x="17395" y="13940"/>
                    </a:cubicBezTo>
                    <a:cubicBezTo>
                      <a:pt x="17438" y="14011"/>
                      <a:pt x="17473" y="14041"/>
                      <a:pt x="17502" y="14041"/>
                    </a:cubicBezTo>
                    <a:cubicBezTo>
                      <a:pt x="17626" y="14041"/>
                      <a:pt x="17648" y="13517"/>
                      <a:pt x="17698" y="13423"/>
                    </a:cubicBezTo>
                    <a:cubicBezTo>
                      <a:pt x="17735" y="13351"/>
                      <a:pt x="17797" y="13326"/>
                      <a:pt x="17870" y="13326"/>
                    </a:cubicBezTo>
                    <a:cubicBezTo>
                      <a:pt x="18017" y="13326"/>
                      <a:pt x="18207" y="13427"/>
                      <a:pt x="18322" y="13427"/>
                    </a:cubicBezTo>
                    <a:cubicBezTo>
                      <a:pt x="18393" y="13427"/>
                      <a:pt x="18435" y="13388"/>
                      <a:pt x="18419" y="13263"/>
                    </a:cubicBezTo>
                    <a:cubicBezTo>
                      <a:pt x="18285" y="13156"/>
                      <a:pt x="18045" y="13127"/>
                      <a:pt x="17805" y="13127"/>
                    </a:cubicBezTo>
                    <a:close/>
                    <a:moveTo>
                      <a:pt x="25007" y="23363"/>
                    </a:moveTo>
                    <a:cubicBezTo>
                      <a:pt x="25114" y="23363"/>
                      <a:pt x="24999" y="23667"/>
                      <a:pt x="24833" y="23684"/>
                    </a:cubicBezTo>
                    <a:cubicBezTo>
                      <a:pt x="24788" y="23551"/>
                      <a:pt x="24859" y="23399"/>
                      <a:pt x="25002" y="23363"/>
                    </a:cubicBezTo>
                    <a:cubicBezTo>
                      <a:pt x="25003" y="23363"/>
                      <a:pt x="25005" y="23363"/>
                      <a:pt x="25007" y="23363"/>
                    </a:cubicBezTo>
                    <a:close/>
                    <a:moveTo>
                      <a:pt x="8292" y="24648"/>
                    </a:moveTo>
                    <a:cubicBezTo>
                      <a:pt x="8406" y="24648"/>
                      <a:pt x="8501" y="24798"/>
                      <a:pt x="8408" y="24904"/>
                    </a:cubicBezTo>
                    <a:cubicBezTo>
                      <a:pt x="8383" y="24906"/>
                      <a:pt x="8356" y="24907"/>
                      <a:pt x="8328" y="24907"/>
                    </a:cubicBezTo>
                    <a:cubicBezTo>
                      <a:pt x="8197" y="24907"/>
                      <a:pt x="8058" y="24878"/>
                      <a:pt x="8176" y="24708"/>
                    </a:cubicBezTo>
                    <a:cubicBezTo>
                      <a:pt x="8213" y="24665"/>
                      <a:pt x="8254" y="24648"/>
                      <a:pt x="8292" y="24648"/>
                    </a:cubicBezTo>
                    <a:close/>
                    <a:moveTo>
                      <a:pt x="6439" y="25893"/>
                    </a:moveTo>
                    <a:cubicBezTo>
                      <a:pt x="6442" y="25895"/>
                      <a:pt x="6444" y="25898"/>
                      <a:pt x="6447" y="25902"/>
                    </a:cubicBezTo>
                    <a:lnTo>
                      <a:pt x="6447" y="25902"/>
                    </a:lnTo>
                    <a:cubicBezTo>
                      <a:pt x="6445" y="25899"/>
                      <a:pt x="6442" y="25896"/>
                      <a:pt x="6439" y="25893"/>
                    </a:cubicBezTo>
                    <a:close/>
                    <a:moveTo>
                      <a:pt x="41351" y="26316"/>
                    </a:moveTo>
                    <a:cubicBezTo>
                      <a:pt x="41198" y="26316"/>
                      <a:pt x="41250" y="26613"/>
                      <a:pt x="41381" y="26613"/>
                    </a:cubicBezTo>
                    <a:cubicBezTo>
                      <a:pt x="41413" y="26613"/>
                      <a:pt x="41449" y="26596"/>
                      <a:pt x="41489" y="26552"/>
                    </a:cubicBezTo>
                    <a:cubicBezTo>
                      <a:pt x="41525" y="26526"/>
                      <a:pt x="41560" y="26481"/>
                      <a:pt x="41587" y="26445"/>
                    </a:cubicBezTo>
                    <a:cubicBezTo>
                      <a:pt x="41481" y="26351"/>
                      <a:pt x="41404" y="26316"/>
                      <a:pt x="41351" y="26316"/>
                    </a:cubicBezTo>
                    <a:close/>
                    <a:moveTo>
                      <a:pt x="37933" y="28733"/>
                    </a:moveTo>
                    <a:cubicBezTo>
                      <a:pt x="38035" y="28733"/>
                      <a:pt x="38134" y="28761"/>
                      <a:pt x="38220" y="28824"/>
                    </a:cubicBezTo>
                    <a:cubicBezTo>
                      <a:pt x="38153" y="28917"/>
                      <a:pt x="38089" y="28959"/>
                      <a:pt x="38020" y="28959"/>
                    </a:cubicBezTo>
                    <a:cubicBezTo>
                      <a:pt x="37951" y="28959"/>
                      <a:pt x="37877" y="28917"/>
                      <a:pt x="37793" y="28841"/>
                    </a:cubicBezTo>
                    <a:lnTo>
                      <a:pt x="37891" y="28735"/>
                    </a:lnTo>
                    <a:cubicBezTo>
                      <a:pt x="37905" y="28733"/>
                      <a:pt x="37919" y="28733"/>
                      <a:pt x="37933" y="28733"/>
                    </a:cubicBezTo>
                    <a:close/>
                    <a:moveTo>
                      <a:pt x="5047" y="28867"/>
                    </a:moveTo>
                    <a:cubicBezTo>
                      <a:pt x="5304" y="28867"/>
                      <a:pt x="5652" y="29131"/>
                      <a:pt x="5272" y="29278"/>
                    </a:cubicBezTo>
                    <a:cubicBezTo>
                      <a:pt x="5252" y="29281"/>
                      <a:pt x="5232" y="29282"/>
                      <a:pt x="5212" y="29282"/>
                    </a:cubicBezTo>
                    <a:cubicBezTo>
                      <a:pt x="5117" y="29282"/>
                      <a:pt x="5024" y="29249"/>
                      <a:pt x="4943" y="29198"/>
                    </a:cubicBezTo>
                    <a:cubicBezTo>
                      <a:pt x="4818" y="29082"/>
                      <a:pt x="4836" y="28877"/>
                      <a:pt x="5023" y="28868"/>
                    </a:cubicBezTo>
                    <a:cubicBezTo>
                      <a:pt x="5031" y="28868"/>
                      <a:pt x="5039" y="28867"/>
                      <a:pt x="5047" y="28867"/>
                    </a:cubicBezTo>
                    <a:close/>
                    <a:moveTo>
                      <a:pt x="3908" y="31252"/>
                    </a:moveTo>
                    <a:cubicBezTo>
                      <a:pt x="3911" y="31253"/>
                      <a:pt x="3915" y="31254"/>
                      <a:pt x="3919" y="31255"/>
                    </a:cubicBezTo>
                    <a:cubicBezTo>
                      <a:pt x="3915" y="31254"/>
                      <a:pt x="3911" y="31253"/>
                      <a:pt x="3908" y="31252"/>
                    </a:cubicBezTo>
                    <a:close/>
                    <a:moveTo>
                      <a:pt x="3001" y="32155"/>
                    </a:moveTo>
                    <a:lnTo>
                      <a:pt x="3001" y="32155"/>
                    </a:lnTo>
                    <a:cubicBezTo>
                      <a:pt x="3001" y="32156"/>
                      <a:pt x="3000" y="32157"/>
                      <a:pt x="3000" y="32158"/>
                    </a:cubicBezTo>
                    <a:lnTo>
                      <a:pt x="3000" y="32158"/>
                    </a:lnTo>
                    <a:cubicBezTo>
                      <a:pt x="3000" y="32157"/>
                      <a:pt x="3001" y="32156"/>
                      <a:pt x="3001" y="32155"/>
                    </a:cubicBezTo>
                    <a:close/>
                    <a:moveTo>
                      <a:pt x="2351" y="32663"/>
                    </a:moveTo>
                    <a:lnTo>
                      <a:pt x="2253" y="32769"/>
                    </a:lnTo>
                    <a:lnTo>
                      <a:pt x="2271" y="32983"/>
                    </a:lnTo>
                    <a:cubicBezTo>
                      <a:pt x="2547" y="32974"/>
                      <a:pt x="2583" y="32859"/>
                      <a:pt x="2351" y="32663"/>
                    </a:cubicBezTo>
                    <a:close/>
                    <a:moveTo>
                      <a:pt x="2289" y="35949"/>
                    </a:moveTo>
                    <a:lnTo>
                      <a:pt x="2282" y="35963"/>
                    </a:lnTo>
                    <a:lnTo>
                      <a:pt x="2282" y="35963"/>
                    </a:lnTo>
                    <a:cubicBezTo>
                      <a:pt x="2285" y="35965"/>
                      <a:pt x="2289" y="35967"/>
                      <a:pt x="2292" y="35969"/>
                    </a:cubicBezTo>
                    <a:lnTo>
                      <a:pt x="2292" y="35969"/>
                    </a:lnTo>
                    <a:cubicBezTo>
                      <a:pt x="2291" y="35962"/>
                      <a:pt x="2290" y="35955"/>
                      <a:pt x="2289" y="35949"/>
                    </a:cubicBezTo>
                    <a:close/>
                    <a:moveTo>
                      <a:pt x="31583" y="36466"/>
                    </a:moveTo>
                    <a:lnTo>
                      <a:pt x="31575" y="36466"/>
                    </a:lnTo>
                    <a:cubicBezTo>
                      <a:pt x="31574" y="36468"/>
                      <a:pt x="31572" y="36469"/>
                      <a:pt x="31571" y="36471"/>
                    </a:cubicBezTo>
                    <a:lnTo>
                      <a:pt x="31571" y="36471"/>
                    </a:lnTo>
                    <a:lnTo>
                      <a:pt x="31575" y="36475"/>
                    </a:lnTo>
                    <a:cubicBezTo>
                      <a:pt x="31578" y="36472"/>
                      <a:pt x="31580" y="36469"/>
                      <a:pt x="31583" y="36466"/>
                    </a:cubicBezTo>
                    <a:close/>
                    <a:moveTo>
                      <a:pt x="6736" y="36313"/>
                    </a:moveTo>
                    <a:cubicBezTo>
                      <a:pt x="6744" y="36313"/>
                      <a:pt x="6752" y="36314"/>
                      <a:pt x="6760" y="36315"/>
                    </a:cubicBezTo>
                    <a:cubicBezTo>
                      <a:pt x="6849" y="36412"/>
                      <a:pt x="7000" y="36591"/>
                      <a:pt x="6751" y="36617"/>
                    </a:cubicBezTo>
                    <a:lnTo>
                      <a:pt x="6760" y="36617"/>
                    </a:lnTo>
                    <a:cubicBezTo>
                      <a:pt x="6754" y="36618"/>
                      <a:pt x="6749" y="36618"/>
                      <a:pt x="6744" y="36618"/>
                    </a:cubicBezTo>
                    <a:cubicBezTo>
                      <a:pt x="6545" y="36618"/>
                      <a:pt x="6543" y="36313"/>
                      <a:pt x="6736" y="36313"/>
                    </a:cubicBezTo>
                    <a:close/>
                    <a:moveTo>
                      <a:pt x="8684" y="36796"/>
                    </a:moveTo>
                    <a:cubicBezTo>
                      <a:pt x="8686" y="36796"/>
                      <a:pt x="8689" y="36796"/>
                      <a:pt x="8691" y="36796"/>
                    </a:cubicBezTo>
                    <a:lnTo>
                      <a:pt x="8691" y="36796"/>
                    </a:lnTo>
                    <a:cubicBezTo>
                      <a:pt x="8692" y="36796"/>
                      <a:pt x="8692" y="36796"/>
                      <a:pt x="8693" y="36796"/>
                    </a:cubicBezTo>
                    <a:close/>
                    <a:moveTo>
                      <a:pt x="8676" y="36492"/>
                    </a:moveTo>
                    <a:cubicBezTo>
                      <a:pt x="8682" y="36492"/>
                      <a:pt x="8687" y="36492"/>
                      <a:pt x="8693" y="36493"/>
                    </a:cubicBezTo>
                    <a:cubicBezTo>
                      <a:pt x="9027" y="36493"/>
                      <a:pt x="9049" y="36796"/>
                      <a:pt x="8699" y="36796"/>
                    </a:cubicBezTo>
                    <a:cubicBezTo>
                      <a:pt x="8696" y="36796"/>
                      <a:pt x="8694" y="36796"/>
                      <a:pt x="8691" y="36796"/>
                    </a:cubicBezTo>
                    <a:lnTo>
                      <a:pt x="8691" y="36796"/>
                    </a:lnTo>
                    <a:cubicBezTo>
                      <a:pt x="8686" y="36796"/>
                      <a:pt x="8681" y="36796"/>
                      <a:pt x="8676" y="36796"/>
                    </a:cubicBezTo>
                    <a:cubicBezTo>
                      <a:pt x="8476" y="36796"/>
                      <a:pt x="8476" y="36492"/>
                      <a:pt x="8676" y="36492"/>
                    </a:cubicBezTo>
                    <a:close/>
                    <a:moveTo>
                      <a:pt x="30604" y="37000"/>
                    </a:moveTo>
                    <a:lnTo>
                      <a:pt x="30607" y="37003"/>
                    </a:lnTo>
                    <a:lnTo>
                      <a:pt x="30607" y="37003"/>
                    </a:lnTo>
                    <a:cubicBezTo>
                      <a:pt x="30606" y="37002"/>
                      <a:pt x="30605" y="37001"/>
                      <a:pt x="30604" y="37000"/>
                    </a:cubicBezTo>
                    <a:close/>
                    <a:moveTo>
                      <a:pt x="3901" y="37246"/>
                    </a:moveTo>
                    <a:lnTo>
                      <a:pt x="3901" y="37246"/>
                    </a:lnTo>
                    <a:cubicBezTo>
                      <a:pt x="3901" y="37250"/>
                      <a:pt x="3901" y="37254"/>
                      <a:pt x="3901" y="37259"/>
                    </a:cubicBezTo>
                    <a:cubicBezTo>
                      <a:pt x="3901" y="37254"/>
                      <a:pt x="3901" y="37250"/>
                      <a:pt x="3901" y="37246"/>
                    </a:cubicBezTo>
                    <a:close/>
                    <a:moveTo>
                      <a:pt x="12249" y="39377"/>
                    </a:moveTo>
                    <a:cubicBezTo>
                      <a:pt x="12185" y="39377"/>
                      <a:pt x="12119" y="39410"/>
                      <a:pt x="12104" y="39485"/>
                    </a:cubicBezTo>
                    <a:lnTo>
                      <a:pt x="12220" y="39664"/>
                    </a:lnTo>
                    <a:cubicBezTo>
                      <a:pt x="12490" y="39499"/>
                      <a:pt x="12373" y="39377"/>
                      <a:pt x="12249" y="39377"/>
                    </a:cubicBezTo>
                    <a:close/>
                    <a:moveTo>
                      <a:pt x="10536" y="45525"/>
                    </a:moveTo>
                    <a:lnTo>
                      <a:pt x="10536" y="45525"/>
                    </a:lnTo>
                    <a:cubicBezTo>
                      <a:pt x="10539" y="45528"/>
                      <a:pt x="10542" y="45531"/>
                      <a:pt x="10546" y="45533"/>
                    </a:cubicBezTo>
                    <a:cubicBezTo>
                      <a:pt x="10542" y="45531"/>
                      <a:pt x="10539" y="45528"/>
                      <a:pt x="10536" y="45525"/>
                    </a:cubicBezTo>
                    <a:close/>
                    <a:moveTo>
                      <a:pt x="16585" y="52632"/>
                    </a:moveTo>
                    <a:cubicBezTo>
                      <a:pt x="16585" y="52633"/>
                      <a:pt x="16585" y="52633"/>
                      <a:pt x="16585" y="52633"/>
                    </a:cubicBezTo>
                    <a:lnTo>
                      <a:pt x="16585" y="52633"/>
                    </a:lnTo>
                    <a:cubicBezTo>
                      <a:pt x="16585" y="52633"/>
                      <a:pt x="16585" y="52633"/>
                      <a:pt x="16585" y="52632"/>
                    </a:cubicBezTo>
                    <a:close/>
                    <a:moveTo>
                      <a:pt x="16756" y="53084"/>
                    </a:moveTo>
                    <a:cubicBezTo>
                      <a:pt x="16805" y="53084"/>
                      <a:pt x="16846" y="53118"/>
                      <a:pt x="16870" y="53203"/>
                    </a:cubicBezTo>
                    <a:cubicBezTo>
                      <a:pt x="16905" y="53354"/>
                      <a:pt x="16772" y="53425"/>
                      <a:pt x="16683" y="53523"/>
                    </a:cubicBezTo>
                    <a:cubicBezTo>
                      <a:pt x="16602" y="53452"/>
                      <a:pt x="16451" y="53327"/>
                      <a:pt x="16558" y="53211"/>
                    </a:cubicBezTo>
                    <a:cubicBezTo>
                      <a:pt x="16618" y="53141"/>
                      <a:pt x="16693" y="53084"/>
                      <a:pt x="16756" y="53084"/>
                    </a:cubicBezTo>
                    <a:close/>
                    <a:moveTo>
                      <a:pt x="8265" y="53915"/>
                    </a:moveTo>
                    <a:cubicBezTo>
                      <a:pt x="8266" y="53915"/>
                      <a:pt x="8267" y="53915"/>
                      <a:pt x="8268" y="53916"/>
                    </a:cubicBezTo>
                    <a:lnTo>
                      <a:pt x="8268" y="53916"/>
                    </a:lnTo>
                    <a:cubicBezTo>
                      <a:pt x="8267" y="53915"/>
                      <a:pt x="8266" y="53915"/>
                      <a:pt x="8265" y="53915"/>
                    </a:cubicBezTo>
                    <a:close/>
                    <a:moveTo>
                      <a:pt x="9584" y="53969"/>
                    </a:moveTo>
                    <a:cubicBezTo>
                      <a:pt x="9583" y="53969"/>
                      <a:pt x="9583" y="53969"/>
                      <a:pt x="9583" y="53970"/>
                    </a:cubicBezTo>
                    <a:lnTo>
                      <a:pt x="9583" y="53970"/>
                    </a:lnTo>
                    <a:cubicBezTo>
                      <a:pt x="9583" y="53969"/>
                      <a:pt x="9583" y="53969"/>
                      <a:pt x="9584" y="53969"/>
                    </a:cubicBezTo>
                    <a:close/>
                    <a:moveTo>
                      <a:pt x="16341" y="54891"/>
                    </a:moveTo>
                    <a:cubicBezTo>
                      <a:pt x="16186" y="54891"/>
                      <a:pt x="16238" y="55196"/>
                      <a:pt x="16371" y="55196"/>
                    </a:cubicBezTo>
                    <a:cubicBezTo>
                      <a:pt x="16402" y="55196"/>
                      <a:pt x="16439" y="55179"/>
                      <a:pt x="16478" y="55135"/>
                    </a:cubicBezTo>
                    <a:cubicBezTo>
                      <a:pt x="16513" y="55100"/>
                      <a:pt x="16540" y="55064"/>
                      <a:pt x="16576" y="55020"/>
                    </a:cubicBezTo>
                    <a:cubicBezTo>
                      <a:pt x="16471" y="54926"/>
                      <a:pt x="16394" y="54891"/>
                      <a:pt x="16341" y="54891"/>
                    </a:cubicBezTo>
                    <a:close/>
                    <a:moveTo>
                      <a:pt x="16157" y="55858"/>
                    </a:moveTo>
                    <a:cubicBezTo>
                      <a:pt x="16160" y="55860"/>
                      <a:pt x="16163" y="55863"/>
                      <a:pt x="16166" y="55866"/>
                    </a:cubicBezTo>
                    <a:cubicBezTo>
                      <a:pt x="16163" y="55863"/>
                      <a:pt x="16160" y="55860"/>
                      <a:pt x="16157" y="55858"/>
                    </a:cubicBezTo>
                    <a:close/>
                    <a:moveTo>
                      <a:pt x="14207" y="56611"/>
                    </a:moveTo>
                    <a:cubicBezTo>
                      <a:pt x="14256" y="56611"/>
                      <a:pt x="14299" y="56644"/>
                      <a:pt x="14322" y="56730"/>
                    </a:cubicBezTo>
                    <a:cubicBezTo>
                      <a:pt x="14367" y="56872"/>
                      <a:pt x="14233" y="56952"/>
                      <a:pt x="14144" y="57041"/>
                    </a:cubicBezTo>
                    <a:cubicBezTo>
                      <a:pt x="14055" y="56970"/>
                      <a:pt x="13904" y="56846"/>
                      <a:pt x="14010" y="56730"/>
                    </a:cubicBezTo>
                    <a:cubicBezTo>
                      <a:pt x="14070" y="56665"/>
                      <a:pt x="14144" y="56611"/>
                      <a:pt x="14207" y="56611"/>
                    </a:cubicBezTo>
                    <a:close/>
                    <a:moveTo>
                      <a:pt x="27674" y="0"/>
                    </a:moveTo>
                    <a:lnTo>
                      <a:pt x="27674" y="0"/>
                    </a:lnTo>
                    <a:cubicBezTo>
                      <a:pt x="27451" y="71"/>
                      <a:pt x="27246" y="205"/>
                      <a:pt x="27086" y="383"/>
                    </a:cubicBezTo>
                    <a:cubicBezTo>
                      <a:pt x="26993" y="521"/>
                      <a:pt x="26927" y="574"/>
                      <a:pt x="26879" y="574"/>
                    </a:cubicBezTo>
                    <a:cubicBezTo>
                      <a:pt x="26784" y="574"/>
                      <a:pt x="26756" y="370"/>
                      <a:pt x="26721" y="205"/>
                    </a:cubicBezTo>
                    <a:lnTo>
                      <a:pt x="26721" y="205"/>
                    </a:lnTo>
                    <a:cubicBezTo>
                      <a:pt x="26774" y="534"/>
                      <a:pt x="25901" y="543"/>
                      <a:pt x="26035" y="846"/>
                    </a:cubicBezTo>
                    <a:cubicBezTo>
                      <a:pt x="25951" y="828"/>
                      <a:pt x="25860" y="813"/>
                      <a:pt x="25765" y="813"/>
                    </a:cubicBezTo>
                    <a:cubicBezTo>
                      <a:pt x="25629" y="813"/>
                      <a:pt x="25486" y="844"/>
                      <a:pt x="25349" y="944"/>
                    </a:cubicBezTo>
                    <a:cubicBezTo>
                      <a:pt x="25483" y="1096"/>
                      <a:pt x="25331" y="1149"/>
                      <a:pt x="25189" y="1327"/>
                    </a:cubicBezTo>
                    <a:cubicBezTo>
                      <a:pt x="25002" y="1585"/>
                      <a:pt x="25127" y="1862"/>
                      <a:pt x="25029" y="2084"/>
                    </a:cubicBezTo>
                    <a:cubicBezTo>
                      <a:pt x="24993" y="2156"/>
                      <a:pt x="24209" y="2173"/>
                      <a:pt x="24414" y="2387"/>
                    </a:cubicBezTo>
                    <a:cubicBezTo>
                      <a:pt x="24485" y="2476"/>
                      <a:pt x="25135" y="2521"/>
                      <a:pt x="24833" y="2663"/>
                    </a:cubicBezTo>
                    <a:cubicBezTo>
                      <a:pt x="24654" y="2743"/>
                      <a:pt x="24548" y="2699"/>
                      <a:pt x="24628" y="2939"/>
                    </a:cubicBezTo>
                    <a:cubicBezTo>
                      <a:pt x="24628" y="2939"/>
                      <a:pt x="24797" y="3162"/>
                      <a:pt x="24770" y="3162"/>
                    </a:cubicBezTo>
                    <a:cubicBezTo>
                      <a:pt x="24608" y="3162"/>
                      <a:pt x="24422" y="2803"/>
                      <a:pt x="24305" y="2803"/>
                    </a:cubicBezTo>
                    <a:cubicBezTo>
                      <a:pt x="24299" y="2803"/>
                      <a:pt x="24294" y="2804"/>
                      <a:pt x="24289" y="2806"/>
                    </a:cubicBezTo>
                    <a:cubicBezTo>
                      <a:pt x="24254" y="2806"/>
                      <a:pt x="24334" y="2984"/>
                      <a:pt x="24334" y="2993"/>
                    </a:cubicBezTo>
                    <a:cubicBezTo>
                      <a:pt x="24369" y="3135"/>
                      <a:pt x="24325" y="3162"/>
                      <a:pt x="24254" y="3278"/>
                    </a:cubicBezTo>
                    <a:cubicBezTo>
                      <a:pt x="24307" y="3189"/>
                      <a:pt x="24173" y="3162"/>
                      <a:pt x="24093" y="3118"/>
                    </a:cubicBezTo>
                    <a:lnTo>
                      <a:pt x="24093" y="3118"/>
                    </a:lnTo>
                    <a:cubicBezTo>
                      <a:pt x="24227" y="3198"/>
                      <a:pt x="24022" y="3296"/>
                      <a:pt x="23995" y="3394"/>
                    </a:cubicBezTo>
                    <a:cubicBezTo>
                      <a:pt x="24031" y="3411"/>
                      <a:pt x="24093" y="3447"/>
                      <a:pt x="24093" y="3492"/>
                    </a:cubicBezTo>
                    <a:cubicBezTo>
                      <a:pt x="24086" y="3647"/>
                      <a:pt x="23999" y="3808"/>
                      <a:pt x="23883" y="3808"/>
                    </a:cubicBezTo>
                    <a:cubicBezTo>
                      <a:pt x="23859" y="3808"/>
                      <a:pt x="23834" y="3801"/>
                      <a:pt x="23808" y="3786"/>
                    </a:cubicBezTo>
                    <a:cubicBezTo>
                      <a:pt x="23776" y="3769"/>
                      <a:pt x="23743" y="3761"/>
                      <a:pt x="23712" y="3761"/>
                    </a:cubicBezTo>
                    <a:cubicBezTo>
                      <a:pt x="23525" y="3761"/>
                      <a:pt x="23374" y="4019"/>
                      <a:pt x="23541" y="4133"/>
                    </a:cubicBezTo>
                    <a:cubicBezTo>
                      <a:pt x="23514" y="4258"/>
                      <a:pt x="23212" y="4436"/>
                      <a:pt x="23425" y="4578"/>
                    </a:cubicBezTo>
                    <a:cubicBezTo>
                      <a:pt x="23096" y="4748"/>
                      <a:pt x="22241" y="5050"/>
                      <a:pt x="22543" y="5576"/>
                    </a:cubicBezTo>
                    <a:cubicBezTo>
                      <a:pt x="22384" y="5454"/>
                      <a:pt x="22290" y="5406"/>
                      <a:pt x="22238" y="5406"/>
                    </a:cubicBezTo>
                    <a:cubicBezTo>
                      <a:pt x="22034" y="5406"/>
                      <a:pt x="22515" y="6178"/>
                      <a:pt x="22330" y="6199"/>
                    </a:cubicBezTo>
                    <a:cubicBezTo>
                      <a:pt x="22311" y="6202"/>
                      <a:pt x="22292" y="6203"/>
                      <a:pt x="22272" y="6203"/>
                    </a:cubicBezTo>
                    <a:cubicBezTo>
                      <a:pt x="22193" y="6203"/>
                      <a:pt x="22104" y="6188"/>
                      <a:pt x="22026" y="6188"/>
                    </a:cubicBezTo>
                    <a:cubicBezTo>
                      <a:pt x="21903" y="6188"/>
                      <a:pt x="21807" y="6225"/>
                      <a:pt x="21822" y="6413"/>
                    </a:cubicBezTo>
                    <a:cubicBezTo>
                      <a:pt x="21831" y="6502"/>
                      <a:pt x="22069" y="7067"/>
                      <a:pt x="22106" y="7072"/>
                    </a:cubicBezTo>
                    <a:lnTo>
                      <a:pt x="22106" y="7072"/>
                    </a:lnTo>
                    <a:cubicBezTo>
                      <a:pt x="21962" y="7061"/>
                      <a:pt x="21873" y="6945"/>
                      <a:pt x="21783" y="6945"/>
                    </a:cubicBezTo>
                    <a:cubicBezTo>
                      <a:pt x="21729" y="6945"/>
                      <a:pt x="21675" y="6987"/>
                      <a:pt x="21608" y="7117"/>
                    </a:cubicBezTo>
                    <a:cubicBezTo>
                      <a:pt x="21510" y="7322"/>
                      <a:pt x="21840" y="7313"/>
                      <a:pt x="21697" y="7518"/>
                    </a:cubicBezTo>
                    <a:cubicBezTo>
                      <a:pt x="21591" y="7444"/>
                      <a:pt x="21378" y="7219"/>
                      <a:pt x="21227" y="7219"/>
                    </a:cubicBezTo>
                    <a:cubicBezTo>
                      <a:pt x="21214" y="7219"/>
                      <a:pt x="21201" y="7220"/>
                      <a:pt x="21190" y="7224"/>
                    </a:cubicBezTo>
                    <a:cubicBezTo>
                      <a:pt x="21065" y="7250"/>
                      <a:pt x="20931" y="7509"/>
                      <a:pt x="21065" y="7607"/>
                    </a:cubicBezTo>
                    <a:cubicBezTo>
                      <a:pt x="21172" y="7687"/>
                      <a:pt x="20905" y="8079"/>
                      <a:pt x="20860" y="8141"/>
                    </a:cubicBezTo>
                    <a:cubicBezTo>
                      <a:pt x="20786" y="8256"/>
                      <a:pt x="20607" y="8567"/>
                      <a:pt x="20426" y="8567"/>
                    </a:cubicBezTo>
                    <a:cubicBezTo>
                      <a:pt x="20410" y="8567"/>
                      <a:pt x="20395" y="8565"/>
                      <a:pt x="20379" y="8560"/>
                    </a:cubicBezTo>
                    <a:cubicBezTo>
                      <a:pt x="20316" y="8542"/>
                      <a:pt x="20255" y="8532"/>
                      <a:pt x="20197" y="8532"/>
                    </a:cubicBezTo>
                    <a:cubicBezTo>
                      <a:pt x="20025" y="8532"/>
                      <a:pt x="19889" y="8620"/>
                      <a:pt x="19862" y="8854"/>
                    </a:cubicBezTo>
                    <a:cubicBezTo>
                      <a:pt x="19845" y="9005"/>
                      <a:pt x="19987" y="9121"/>
                      <a:pt x="19907" y="9281"/>
                    </a:cubicBezTo>
                    <a:cubicBezTo>
                      <a:pt x="19818" y="9442"/>
                      <a:pt x="19666" y="9522"/>
                      <a:pt x="19533" y="9602"/>
                    </a:cubicBezTo>
                    <a:cubicBezTo>
                      <a:pt x="19506" y="9629"/>
                      <a:pt x="18981" y="10047"/>
                      <a:pt x="19087" y="10074"/>
                    </a:cubicBezTo>
                    <a:cubicBezTo>
                      <a:pt x="19506" y="10172"/>
                      <a:pt x="18918" y="10493"/>
                      <a:pt x="18785" y="10644"/>
                    </a:cubicBezTo>
                    <a:cubicBezTo>
                      <a:pt x="18669" y="10760"/>
                      <a:pt x="18571" y="10893"/>
                      <a:pt x="18491" y="11036"/>
                    </a:cubicBezTo>
                    <a:cubicBezTo>
                      <a:pt x="18419" y="11187"/>
                      <a:pt x="18446" y="11161"/>
                      <a:pt x="18517" y="11187"/>
                    </a:cubicBezTo>
                    <a:cubicBezTo>
                      <a:pt x="18589" y="11205"/>
                      <a:pt x="18339" y="11383"/>
                      <a:pt x="18321" y="11410"/>
                    </a:cubicBezTo>
                    <a:cubicBezTo>
                      <a:pt x="18259" y="11490"/>
                      <a:pt x="18197" y="11588"/>
                      <a:pt x="18161" y="11695"/>
                    </a:cubicBezTo>
                    <a:cubicBezTo>
                      <a:pt x="18123" y="11788"/>
                      <a:pt x="18077" y="12113"/>
                      <a:pt x="17951" y="12113"/>
                    </a:cubicBezTo>
                    <a:cubicBezTo>
                      <a:pt x="17931" y="12113"/>
                      <a:pt x="17909" y="12105"/>
                      <a:pt x="17885" y="12087"/>
                    </a:cubicBezTo>
                    <a:cubicBezTo>
                      <a:pt x="17840" y="12055"/>
                      <a:pt x="17794" y="12042"/>
                      <a:pt x="17749" y="12042"/>
                    </a:cubicBezTo>
                    <a:cubicBezTo>
                      <a:pt x="17593" y="12042"/>
                      <a:pt x="17453" y="12209"/>
                      <a:pt x="17404" y="12354"/>
                    </a:cubicBezTo>
                    <a:cubicBezTo>
                      <a:pt x="17333" y="12541"/>
                      <a:pt x="17636" y="12523"/>
                      <a:pt x="17475" y="12719"/>
                    </a:cubicBezTo>
                    <a:cubicBezTo>
                      <a:pt x="17392" y="12648"/>
                      <a:pt x="17329" y="12569"/>
                      <a:pt x="17259" y="12569"/>
                    </a:cubicBezTo>
                    <a:cubicBezTo>
                      <a:pt x="17224" y="12569"/>
                      <a:pt x="17187" y="12589"/>
                      <a:pt x="17146" y="12639"/>
                    </a:cubicBezTo>
                    <a:cubicBezTo>
                      <a:pt x="17031" y="12780"/>
                      <a:pt x="17281" y="12836"/>
                      <a:pt x="17539" y="12836"/>
                    </a:cubicBezTo>
                    <a:cubicBezTo>
                      <a:pt x="17721" y="12836"/>
                      <a:pt x="17908" y="12808"/>
                      <a:pt x="17974" y="12764"/>
                    </a:cubicBezTo>
                    <a:lnTo>
                      <a:pt x="17965" y="12764"/>
                    </a:lnTo>
                    <a:cubicBezTo>
                      <a:pt x="18093" y="12679"/>
                      <a:pt x="18181" y="12469"/>
                      <a:pt x="18307" y="12469"/>
                    </a:cubicBezTo>
                    <a:cubicBezTo>
                      <a:pt x="18339" y="12469"/>
                      <a:pt x="18373" y="12482"/>
                      <a:pt x="18411" y="12515"/>
                    </a:cubicBezTo>
                    <a:cubicBezTo>
                      <a:pt x="18506" y="12456"/>
                      <a:pt x="18589" y="12218"/>
                      <a:pt x="18719" y="12218"/>
                    </a:cubicBezTo>
                    <a:cubicBezTo>
                      <a:pt x="18747" y="12218"/>
                      <a:pt x="18778" y="12229"/>
                      <a:pt x="18811" y="12256"/>
                    </a:cubicBezTo>
                    <a:cubicBezTo>
                      <a:pt x="18740" y="12185"/>
                      <a:pt x="18313" y="12069"/>
                      <a:pt x="18419" y="11918"/>
                    </a:cubicBezTo>
                    <a:cubicBezTo>
                      <a:pt x="18509" y="11784"/>
                      <a:pt x="18998" y="11820"/>
                      <a:pt x="19016" y="11615"/>
                    </a:cubicBezTo>
                    <a:cubicBezTo>
                      <a:pt x="19016" y="11544"/>
                      <a:pt x="18865" y="11517"/>
                      <a:pt x="18820" y="11499"/>
                    </a:cubicBezTo>
                    <a:cubicBezTo>
                      <a:pt x="18687" y="11401"/>
                      <a:pt x="18820" y="11259"/>
                      <a:pt x="18883" y="11170"/>
                    </a:cubicBezTo>
                    <a:cubicBezTo>
                      <a:pt x="18941" y="11093"/>
                      <a:pt x="19067" y="10982"/>
                      <a:pt x="19175" y="10982"/>
                    </a:cubicBezTo>
                    <a:cubicBezTo>
                      <a:pt x="19231" y="10982"/>
                      <a:pt x="19283" y="11011"/>
                      <a:pt x="19319" y="11089"/>
                    </a:cubicBezTo>
                    <a:cubicBezTo>
                      <a:pt x="19399" y="11276"/>
                      <a:pt x="19114" y="11642"/>
                      <a:pt x="19373" y="11713"/>
                    </a:cubicBezTo>
                    <a:cubicBezTo>
                      <a:pt x="19417" y="11724"/>
                      <a:pt x="19457" y="11729"/>
                      <a:pt x="19492" y="11729"/>
                    </a:cubicBezTo>
                    <a:cubicBezTo>
                      <a:pt x="19707" y="11729"/>
                      <a:pt x="19738" y="11534"/>
                      <a:pt x="19631" y="11366"/>
                    </a:cubicBezTo>
                    <a:cubicBezTo>
                      <a:pt x="19480" y="11131"/>
                      <a:pt x="19855" y="10697"/>
                      <a:pt x="20135" y="10697"/>
                    </a:cubicBezTo>
                    <a:cubicBezTo>
                      <a:pt x="20181" y="10697"/>
                      <a:pt x="20224" y="10709"/>
                      <a:pt x="20262" y="10734"/>
                    </a:cubicBezTo>
                    <a:lnTo>
                      <a:pt x="20262" y="10734"/>
                    </a:lnTo>
                    <a:cubicBezTo>
                      <a:pt x="20180" y="10678"/>
                      <a:pt x="19963" y="10560"/>
                      <a:pt x="20014" y="10466"/>
                    </a:cubicBezTo>
                    <a:cubicBezTo>
                      <a:pt x="20084" y="10352"/>
                      <a:pt x="20223" y="10144"/>
                      <a:pt x="20084" y="10035"/>
                    </a:cubicBezTo>
                    <a:lnTo>
                      <a:pt x="20084" y="10035"/>
                    </a:lnTo>
                    <a:cubicBezTo>
                      <a:pt x="20120" y="10061"/>
                      <a:pt x="20160" y="10072"/>
                      <a:pt x="20203" y="10072"/>
                    </a:cubicBezTo>
                    <a:cubicBezTo>
                      <a:pt x="20547" y="10072"/>
                      <a:pt x="21082" y="9337"/>
                      <a:pt x="21207" y="9157"/>
                    </a:cubicBezTo>
                    <a:cubicBezTo>
                      <a:pt x="21492" y="8747"/>
                      <a:pt x="21492" y="8356"/>
                      <a:pt x="21421" y="7876"/>
                    </a:cubicBezTo>
                    <a:lnTo>
                      <a:pt x="21421" y="7876"/>
                    </a:lnTo>
                    <a:cubicBezTo>
                      <a:pt x="21432" y="7943"/>
                      <a:pt x="21521" y="8358"/>
                      <a:pt x="21659" y="8358"/>
                    </a:cubicBezTo>
                    <a:cubicBezTo>
                      <a:pt x="21666" y="8358"/>
                      <a:pt x="21673" y="8357"/>
                      <a:pt x="21679" y="8355"/>
                    </a:cubicBezTo>
                    <a:lnTo>
                      <a:pt x="21760" y="8186"/>
                    </a:lnTo>
                    <a:cubicBezTo>
                      <a:pt x="21780" y="8158"/>
                      <a:pt x="21785" y="8148"/>
                      <a:pt x="21791" y="8148"/>
                    </a:cubicBezTo>
                    <a:cubicBezTo>
                      <a:pt x="21800" y="8148"/>
                      <a:pt x="21812" y="8173"/>
                      <a:pt x="21893" y="8195"/>
                    </a:cubicBezTo>
                    <a:cubicBezTo>
                      <a:pt x="21933" y="8207"/>
                      <a:pt x="21972" y="8213"/>
                      <a:pt x="22008" y="8213"/>
                    </a:cubicBezTo>
                    <a:cubicBezTo>
                      <a:pt x="22146" y="8213"/>
                      <a:pt x="22224" y="8121"/>
                      <a:pt x="22054" y="7972"/>
                    </a:cubicBezTo>
                    <a:cubicBezTo>
                      <a:pt x="21920" y="7865"/>
                      <a:pt x="21831" y="7838"/>
                      <a:pt x="21947" y="7678"/>
                    </a:cubicBezTo>
                    <a:cubicBezTo>
                      <a:pt x="22000" y="7580"/>
                      <a:pt x="22071" y="7491"/>
                      <a:pt x="22152" y="7420"/>
                    </a:cubicBezTo>
                    <a:cubicBezTo>
                      <a:pt x="22171" y="7405"/>
                      <a:pt x="22190" y="7401"/>
                      <a:pt x="22209" y="7401"/>
                    </a:cubicBezTo>
                    <a:cubicBezTo>
                      <a:pt x="22243" y="7401"/>
                      <a:pt x="22274" y="7416"/>
                      <a:pt x="22299" y="7416"/>
                    </a:cubicBezTo>
                    <a:cubicBezTo>
                      <a:pt x="22311" y="7416"/>
                      <a:pt x="22321" y="7412"/>
                      <a:pt x="22330" y="7402"/>
                    </a:cubicBezTo>
                    <a:lnTo>
                      <a:pt x="22641" y="6983"/>
                    </a:lnTo>
                    <a:cubicBezTo>
                      <a:pt x="22789" y="6766"/>
                      <a:pt x="22436" y="6569"/>
                      <a:pt x="22307" y="6569"/>
                    </a:cubicBezTo>
                    <a:cubicBezTo>
                      <a:pt x="22288" y="6569"/>
                      <a:pt x="22274" y="6573"/>
                      <a:pt x="22267" y="6582"/>
                    </a:cubicBezTo>
                    <a:cubicBezTo>
                      <a:pt x="22356" y="6458"/>
                      <a:pt x="22953" y="6458"/>
                      <a:pt x="23122" y="6395"/>
                    </a:cubicBezTo>
                    <a:cubicBezTo>
                      <a:pt x="23279" y="6329"/>
                      <a:pt x="23367" y="6233"/>
                      <a:pt x="23175" y="6233"/>
                    </a:cubicBezTo>
                    <a:cubicBezTo>
                      <a:pt x="23159" y="6233"/>
                      <a:pt x="23142" y="6234"/>
                      <a:pt x="23122" y="6235"/>
                    </a:cubicBezTo>
                    <a:cubicBezTo>
                      <a:pt x="23110" y="6236"/>
                      <a:pt x="23097" y="6236"/>
                      <a:pt x="23083" y="6236"/>
                    </a:cubicBezTo>
                    <a:cubicBezTo>
                      <a:pt x="22918" y="6236"/>
                      <a:pt x="22637" y="6187"/>
                      <a:pt x="22900" y="6039"/>
                    </a:cubicBezTo>
                    <a:cubicBezTo>
                      <a:pt x="23042" y="5950"/>
                      <a:pt x="23212" y="5897"/>
                      <a:pt x="23372" y="5861"/>
                    </a:cubicBezTo>
                    <a:cubicBezTo>
                      <a:pt x="23398" y="5861"/>
                      <a:pt x="23532" y="5853"/>
                      <a:pt x="23565" y="5820"/>
                    </a:cubicBezTo>
                    <a:lnTo>
                      <a:pt x="23565" y="5820"/>
                    </a:lnTo>
                    <a:cubicBezTo>
                      <a:pt x="23560" y="5824"/>
                      <a:pt x="23551" y="5827"/>
                      <a:pt x="23539" y="5827"/>
                    </a:cubicBezTo>
                    <a:cubicBezTo>
                      <a:pt x="23448" y="5827"/>
                      <a:pt x="23189" y="5691"/>
                      <a:pt x="23158" y="5629"/>
                    </a:cubicBezTo>
                    <a:cubicBezTo>
                      <a:pt x="23114" y="5540"/>
                      <a:pt x="23684" y="5514"/>
                      <a:pt x="23737" y="5514"/>
                    </a:cubicBezTo>
                    <a:cubicBezTo>
                      <a:pt x="24450" y="5416"/>
                      <a:pt x="23327" y="5362"/>
                      <a:pt x="23318" y="5335"/>
                    </a:cubicBezTo>
                    <a:cubicBezTo>
                      <a:pt x="23301" y="5220"/>
                      <a:pt x="24011" y="5157"/>
                      <a:pt x="23783" y="4998"/>
                    </a:cubicBezTo>
                    <a:lnTo>
                      <a:pt x="23783" y="4998"/>
                    </a:lnTo>
                    <a:cubicBezTo>
                      <a:pt x="23802" y="5011"/>
                      <a:pt x="23823" y="5017"/>
                      <a:pt x="23845" y="5017"/>
                    </a:cubicBezTo>
                    <a:cubicBezTo>
                      <a:pt x="24100" y="5017"/>
                      <a:pt x="24527" y="4199"/>
                      <a:pt x="24601" y="4035"/>
                    </a:cubicBezTo>
                    <a:cubicBezTo>
                      <a:pt x="24726" y="3812"/>
                      <a:pt x="24726" y="3616"/>
                      <a:pt x="24797" y="3411"/>
                    </a:cubicBezTo>
                    <a:cubicBezTo>
                      <a:pt x="24859" y="3260"/>
                      <a:pt x="25162" y="3296"/>
                      <a:pt x="25127" y="3135"/>
                    </a:cubicBezTo>
                    <a:cubicBezTo>
                      <a:pt x="25109" y="3046"/>
                      <a:pt x="24957" y="2779"/>
                      <a:pt x="24993" y="2699"/>
                    </a:cubicBezTo>
                    <a:lnTo>
                      <a:pt x="24993" y="2699"/>
                    </a:lnTo>
                    <a:cubicBezTo>
                      <a:pt x="24993" y="2699"/>
                      <a:pt x="25285" y="3094"/>
                      <a:pt x="25383" y="3094"/>
                    </a:cubicBezTo>
                    <a:cubicBezTo>
                      <a:pt x="25415" y="3094"/>
                      <a:pt x="25426" y="3054"/>
                      <a:pt x="25403" y="2948"/>
                    </a:cubicBezTo>
                    <a:cubicBezTo>
                      <a:pt x="25358" y="2770"/>
                      <a:pt x="25510" y="2574"/>
                      <a:pt x="25296" y="2458"/>
                    </a:cubicBezTo>
                    <a:cubicBezTo>
                      <a:pt x="25109" y="2369"/>
                      <a:pt x="25483" y="2227"/>
                      <a:pt x="25305" y="2129"/>
                    </a:cubicBezTo>
                    <a:lnTo>
                      <a:pt x="25305" y="2129"/>
                    </a:lnTo>
                    <a:cubicBezTo>
                      <a:pt x="25414" y="2179"/>
                      <a:pt x="25509" y="2210"/>
                      <a:pt x="25598" y="2210"/>
                    </a:cubicBezTo>
                    <a:cubicBezTo>
                      <a:pt x="25684" y="2210"/>
                      <a:pt x="25765" y="2181"/>
                      <a:pt x="25848" y="2111"/>
                    </a:cubicBezTo>
                    <a:cubicBezTo>
                      <a:pt x="25964" y="2031"/>
                      <a:pt x="25527" y="1594"/>
                      <a:pt x="25616" y="1354"/>
                    </a:cubicBezTo>
                    <a:cubicBezTo>
                      <a:pt x="25696" y="1191"/>
                      <a:pt x="25789" y="1129"/>
                      <a:pt x="25885" y="1129"/>
                    </a:cubicBezTo>
                    <a:cubicBezTo>
                      <a:pt x="26156" y="1129"/>
                      <a:pt x="26453" y="1630"/>
                      <a:pt x="26525" y="1781"/>
                    </a:cubicBezTo>
                    <a:cubicBezTo>
                      <a:pt x="26507" y="1461"/>
                      <a:pt x="26614" y="1140"/>
                      <a:pt x="26819" y="891"/>
                    </a:cubicBezTo>
                    <a:cubicBezTo>
                      <a:pt x="26944" y="1060"/>
                      <a:pt x="27033" y="1185"/>
                      <a:pt x="27157" y="1327"/>
                    </a:cubicBezTo>
                    <a:cubicBezTo>
                      <a:pt x="27157" y="1214"/>
                      <a:pt x="27238" y="1191"/>
                      <a:pt x="27332" y="1191"/>
                    </a:cubicBezTo>
                    <a:cubicBezTo>
                      <a:pt x="27400" y="1191"/>
                      <a:pt x="27474" y="1203"/>
                      <a:pt x="27529" y="1203"/>
                    </a:cubicBezTo>
                    <a:cubicBezTo>
                      <a:pt x="27536" y="1203"/>
                      <a:pt x="27543" y="1203"/>
                      <a:pt x="27549" y="1202"/>
                    </a:cubicBezTo>
                    <a:cubicBezTo>
                      <a:pt x="27603" y="1176"/>
                      <a:pt x="28012" y="1033"/>
                      <a:pt x="28012" y="980"/>
                    </a:cubicBezTo>
                    <a:lnTo>
                      <a:pt x="28012" y="980"/>
                    </a:lnTo>
                    <a:cubicBezTo>
                      <a:pt x="28057" y="1229"/>
                      <a:pt x="27692" y="1487"/>
                      <a:pt x="28137" y="1532"/>
                    </a:cubicBezTo>
                    <a:cubicBezTo>
                      <a:pt x="28476" y="1603"/>
                      <a:pt x="28467" y="1764"/>
                      <a:pt x="28253" y="1960"/>
                    </a:cubicBezTo>
                    <a:cubicBezTo>
                      <a:pt x="28277" y="1988"/>
                      <a:pt x="28300" y="1999"/>
                      <a:pt x="28324" y="1999"/>
                    </a:cubicBezTo>
                    <a:cubicBezTo>
                      <a:pt x="28387" y="1999"/>
                      <a:pt x="28451" y="1922"/>
                      <a:pt x="28529" y="1915"/>
                    </a:cubicBezTo>
                    <a:cubicBezTo>
                      <a:pt x="28698" y="1915"/>
                      <a:pt x="28743" y="2173"/>
                      <a:pt x="28868" y="2254"/>
                    </a:cubicBezTo>
                    <a:cubicBezTo>
                      <a:pt x="28897" y="2275"/>
                      <a:pt x="28926" y="2282"/>
                      <a:pt x="28955" y="2282"/>
                    </a:cubicBezTo>
                    <a:cubicBezTo>
                      <a:pt x="29029" y="2282"/>
                      <a:pt x="29100" y="2233"/>
                      <a:pt x="29174" y="2233"/>
                    </a:cubicBezTo>
                    <a:cubicBezTo>
                      <a:pt x="29194" y="2233"/>
                      <a:pt x="29213" y="2236"/>
                      <a:pt x="29233" y="2245"/>
                    </a:cubicBezTo>
                    <a:cubicBezTo>
                      <a:pt x="29360" y="2287"/>
                      <a:pt x="29318" y="2532"/>
                      <a:pt x="29429" y="2532"/>
                    </a:cubicBezTo>
                    <a:cubicBezTo>
                      <a:pt x="29434" y="2532"/>
                      <a:pt x="29440" y="2531"/>
                      <a:pt x="29446" y="2530"/>
                    </a:cubicBezTo>
                    <a:lnTo>
                      <a:pt x="29446" y="2530"/>
                    </a:lnTo>
                    <a:cubicBezTo>
                      <a:pt x="29224" y="2574"/>
                      <a:pt x="29233" y="2530"/>
                      <a:pt x="29268" y="2761"/>
                    </a:cubicBezTo>
                    <a:cubicBezTo>
                      <a:pt x="29286" y="2922"/>
                      <a:pt x="29286" y="3082"/>
                      <a:pt x="29268" y="3242"/>
                    </a:cubicBezTo>
                    <a:cubicBezTo>
                      <a:pt x="29153" y="3224"/>
                      <a:pt x="28966" y="3207"/>
                      <a:pt x="28974" y="3055"/>
                    </a:cubicBezTo>
                    <a:cubicBezTo>
                      <a:pt x="28915" y="3004"/>
                      <a:pt x="28969" y="2921"/>
                      <a:pt x="28843" y="2921"/>
                    </a:cubicBezTo>
                    <a:cubicBezTo>
                      <a:pt x="28837" y="2921"/>
                      <a:pt x="28830" y="2921"/>
                      <a:pt x="28823" y="2922"/>
                    </a:cubicBezTo>
                    <a:cubicBezTo>
                      <a:pt x="28832" y="3260"/>
                      <a:pt x="29108" y="3394"/>
                      <a:pt x="29188" y="3750"/>
                    </a:cubicBezTo>
                    <a:cubicBezTo>
                      <a:pt x="29212" y="3853"/>
                      <a:pt x="29196" y="3890"/>
                      <a:pt x="29161" y="3890"/>
                    </a:cubicBezTo>
                    <a:cubicBezTo>
                      <a:pt x="29079" y="3890"/>
                      <a:pt x="28894" y="3688"/>
                      <a:pt x="28894" y="3688"/>
                    </a:cubicBezTo>
                    <a:lnTo>
                      <a:pt x="28894" y="3688"/>
                    </a:lnTo>
                    <a:cubicBezTo>
                      <a:pt x="28903" y="3777"/>
                      <a:pt x="28912" y="3866"/>
                      <a:pt x="28939" y="3955"/>
                    </a:cubicBezTo>
                    <a:cubicBezTo>
                      <a:pt x="29028" y="4115"/>
                      <a:pt x="29019" y="4151"/>
                      <a:pt x="28859" y="4240"/>
                    </a:cubicBezTo>
                    <a:cubicBezTo>
                      <a:pt x="28655" y="4354"/>
                      <a:pt x="28496" y="4722"/>
                      <a:pt x="28791" y="4722"/>
                    </a:cubicBezTo>
                    <a:cubicBezTo>
                      <a:pt x="28819" y="4722"/>
                      <a:pt x="28850" y="4719"/>
                      <a:pt x="28885" y="4712"/>
                    </a:cubicBezTo>
                    <a:lnTo>
                      <a:pt x="28885" y="4712"/>
                    </a:lnTo>
                    <a:cubicBezTo>
                      <a:pt x="28832" y="4801"/>
                      <a:pt x="28894" y="4845"/>
                      <a:pt x="28903" y="4890"/>
                    </a:cubicBezTo>
                    <a:cubicBezTo>
                      <a:pt x="28904" y="4896"/>
                      <a:pt x="28900" y="4898"/>
                      <a:pt x="28892" y="4898"/>
                    </a:cubicBezTo>
                    <a:cubicBezTo>
                      <a:pt x="28834" y="4898"/>
                      <a:pt x="28583" y="4782"/>
                      <a:pt x="28529" y="4774"/>
                    </a:cubicBezTo>
                    <a:cubicBezTo>
                      <a:pt x="28520" y="4773"/>
                      <a:pt x="28512" y="4772"/>
                      <a:pt x="28505" y="4772"/>
                    </a:cubicBezTo>
                    <a:cubicBezTo>
                      <a:pt x="28409" y="4772"/>
                      <a:pt x="28441" y="4878"/>
                      <a:pt x="28449" y="4952"/>
                    </a:cubicBezTo>
                    <a:cubicBezTo>
                      <a:pt x="28529" y="5353"/>
                      <a:pt x="29019" y="5407"/>
                      <a:pt x="28912" y="5799"/>
                    </a:cubicBezTo>
                    <a:cubicBezTo>
                      <a:pt x="28785" y="5763"/>
                      <a:pt x="28647" y="5717"/>
                      <a:pt x="28515" y="5717"/>
                    </a:cubicBezTo>
                    <a:cubicBezTo>
                      <a:pt x="28480" y="5717"/>
                      <a:pt x="28447" y="5720"/>
                      <a:pt x="28413" y="5727"/>
                    </a:cubicBezTo>
                    <a:cubicBezTo>
                      <a:pt x="28129" y="5798"/>
                      <a:pt x="28226" y="6073"/>
                      <a:pt x="28447" y="6136"/>
                    </a:cubicBezTo>
                    <a:lnTo>
                      <a:pt x="28447" y="6136"/>
                    </a:lnTo>
                    <a:cubicBezTo>
                      <a:pt x="28392" y="6121"/>
                      <a:pt x="28333" y="6112"/>
                      <a:pt x="28276" y="6112"/>
                    </a:cubicBezTo>
                    <a:cubicBezTo>
                      <a:pt x="28140" y="6112"/>
                      <a:pt x="28014" y="6165"/>
                      <a:pt x="27977" y="6315"/>
                    </a:cubicBezTo>
                    <a:cubicBezTo>
                      <a:pt x="28075" y="6342"/>
                      <a:pt x="28707" y="6395"/>
                      <a:pt x="28369" y="6565"/>
                    </a:cubicBezTo>
                    <a:cubicBezTo>
                      <a:pt x="28200" y="6663"/>
                      <a:pt x="27941" y="6591"/>
                      <a:pt x="27870" y="6832"/>
                    </a:cubicBezTo>
                    <a:cubicBezTo>
                      <a:pt x="27834" y="6974"/>
                      <a:pt x="27968" y="7072"/>
                      <a:pt x="27888" y="7215"/>
                    </a:cubicBezTo>
                    <a:cubicBezTo>
                      <a:pt x="27879" y="7213"/>
                      <a:pt x="27871" y="7212"/>
                      <a:pt x="27863" y="7212"/>
                    </a:cubicBezTo>
                    <a:cubicBezTo>
                      <a:pt x="27656" y="7212"/>
                      <a:pt x="27540" y="7843"/>
                      <a:pt x="27531" y="7972"/>
                    </a:cubicBezTo>
                    <a:cubicBezTo>
                      <a:pt x="27528" y="8051"/>
                      <a:pt x="27571" y="8074"/>
                      <a:pt x="27628" y="8074"/>
                    </a:cubicBezTo>
                    <a:cubicBezTo>
                      <a:pt x="27705" y="8074"/>
                      <a:pt x="27809" y="8034"/>
                      <a:pt x="27870" y="8034"/>
                    </a:cubicBezTo>
                    <a:cubicBezTo>
                      <a:pt x="27891" y="8034"/>
                      <a:pt x="27907" y="8039"/>
                      <a:pt x="27914" y="8052"/>
                    </a:cubicBezTo>
                    <a:cubicBezTo>
                      <a:pt x="28048" y="8275"/>
                      <a:pt x="27442" y="8301"/>
                      <a:pt x="27362" y="8301"/>
                    </a:cubicBezTo>
                    <a:cubicBezTo>
                      <a:pt x="27220" y="8310"/>
                      <a:pt x="27166" y="8640"/>
                      <a:pt x="27140" y="8738"/>
                    </a:cubicBezTo>
                    <a:cubicBezTo>
                      <a:pt x="27086" y="9005"/>
                      <a:pt x="27059" y="9281"/>
                      <a:pt x="27077" y="9557"/>
                    </a:cubicBezTo>
                    <a:cubicBezTo>
                      <a:pt x="27077" y="9646"/>
                      <a:pt x="27220" y="10181"/>
                      <a:pt x="27166" y="10208"/>
                    </a:cubicBezTo>
                    <a:cubicBezTo>
                      <a:pt x="27163" y="10209"/>
                      <a:pt x="27160" y="10210"/>
                      <a:pt x="27156" y="10210"/>
                    </a:cubicBezTo>
                    <a:cubicBezTo>
                      <a:pt x="27065" y="10210"/>
                      <a:pt x="26778" y="9795"/>
                      <a:pt x="26703" y="9795"/>
                    </a:cubicBezTo>
                    <a:cubicBezTo>
                      <a:pt x="26691" y="9795"/>
                      <a:pt x="26684" y="9806"/>
                      <a:pt x="26685" y="9834"/>
                    </a:cubicBezTo>
                    <a:cubicBezTo>
                      <a:pt x="26694" y="10002"/>
                      <a:pt x="26810" y="10784"/>
                      <a:pt x="26961" y="10831"/>
                    </a:cubicBezTo>
                    <a:lnTo>
                      <a:pt x="26961" y="10831"/>
                    </a:lnTo>
                    <a:cubicBezTo>
                      <a:pt x="26923" y="10819"/>
                      <a:pt x="26889" y="10814"/>
                      <a:pt x="26857" y="10814"/>
                    </a:cubicBezTo>
                    <a:cubicBezTo>
                      <a:pt x="26718" y="10814"/>
                      <a:pt x="26636" y="10919"/>
                      <a:pt x="26578" y="11072"/>
                    </a:cubicBezTo>
                    <a:cubicBezTo>
                      <a:pt x="26516" y="11223"/>
                      <a:pt x="26498" y="11383"/>
                      <a:pt x="26507" y="11544"/>
                    </a:cubicBezTo>
                    <a:cubicBezTo>
                      <a:pt x="26516" y="11677"/>
                      <a:pt x="26632" y="11740"/>
                      <a:pt x="26650" y="11882"/>
                    </a:cubicBezTo>
                    <a:cubicBezTo>
                      <a:pt x="26703" y="12265"/>
                      <a:pt x="26320" y="12408"/>
                      <a:pt x="26133" y="12675"/>
                    </a:cubicBezTo>
                    <a:cubicBezTo>
                      <a:pt x="26071" y="12746"/>
                      <a:pt x="26133" y="12764"/>
                      <a:pt x="26204" y="12782"/>
                    </a:cubicBezTo>
                    <a:cubicBezTo>
                      <a:pt x="26187" y="12889"/>
                      <a:pt x="26151" y="13004"/>
                      <a:pt x="26115" y="13111"/>
                    </a:cubicBezTo>
                    <a:cubicBezTo>
                      <a:pt x="26062" y="13298"/>
                      <a:pt x="26160" y="13503"/>
                      <a:pt x="26106" y="13726"/>
                    </a:cubicBezTo>
                    <a:cubicBezTo>
                      <a:pt x="26053" y="13886"/>
                      <a:pt x="25982" y="14047"/>
                      <a:pt x="25884" y="14189"/>
                    </a:cubicBezTo>
                    <a:cubicBezTo>
                      <a:pt x="25839" y="14269"/>
                      <a:pt x="25759" y="14430"/>
                      <a:pt x="25830" y="14519"/>
                    </a:cubicBezTo>
                    <a:cubicBezTo>
                      <a:pt x="25955" y="14670"/>
                      <a:pt x="25697" y="15213"/>
                      <a:pt x="25652" y="15409"/>
                    </a:cubicBezTo>
                    <a:cubicBezTo>
                      <a:pt x="25634" y="15498"/>
                      <a:pt x="25732" y="16131"/>
                      <a:pt x="25706" y="16149"/>
                    </a:cubicBezTo>
                    <a:cubicBezTo>
                      <a:pt x="25704" y="16150"/>
                      <a:pt x="25702" y="16150"/>
                      <a:pt x="25700" y="16150"/>
                    </a:cubicBezTo>
                    <a:cubicBezTo>
                      <a:pt x="25661" y="16150"/>
                      <a:pt x="25509" y="16005"/>
                      <a:pt x="25492" y="15988"/>
                    </a:cubicBezTo>
                    <a:lnTo>
                      <a:pt x="25492" y="15988"/>
                    </a:lnTo>
                    <a:lnTo>
                      <a:pt x="25563" y="16318"/>
                    </a:lnTo>
                    <a:cubicBezTo>
                      <a:pt x="25581" y="16354"/>
                      <a:pt x="25812" y="16630"/>
                      <a:pt x="25795" y="16674"/>
                    </a:cubicBezTo>
                    <a:cubicBezTo>
                      <a:pt x="25793" y="16678"/>
                      <a:pt x="25787" y="16680"/>
                      <a:pt x="25778" y="16680"/>
                    </a:cubicBezTo>
                    <a:cubicBezTo>
                      <a:pt x="25739" y="16680"/>
                      <a:pt x="25641" y="16652"/>
                      <a:pt x="25571" y="16652"/>
                    </a:cubicBezTo>
                    <a:cubicBezTo>
                      <a:pt x="25545" y="16652"/>
                      <a:pt x="25524" y="16655"/>
                      <a:pt x="25510" y="16665"/>
                    </a:cubicBezTo>
                    <a:cubicBezTo>
                      <a:pt x="25420" y="16745"/>
                      <a:pt x="25394" y="16924"/>
                      <a:pt x="25367" y="17039"/>
                    </a:cubicBezTo>
                    <a:cubicBezTo>
                      <a:pt x="25399" y="17198"/>
                      <a:pt x="25452" y="17462"/>
                      <a:pt x="25268" y="17462"/>
                    </a:cubicBezTo>
                    <a:cubicBezTo>
                      <a:pt x="25246" y="17462"/>
                      <a:pt x="25219" y="17458"/>
                      <a:pt x="25189" y="17449"/>
                    </a:cubicBezTo>
                    <a:lnTo>
                      <a:pt x="25189" y="17449"/>
                    </a:lnTo>
                    <a:cubicBezTo>
                      <a:pt x="25267" y="17475"/>
                      <a:pt x="25354" y="17663"/>
                      <a:pt x="25416" y="17663"/>
                    </a:cubicBezTo>
                    <a:cubicBezTo>
                      <a:pt x="25418" y="17663"/>
                      <a:pt x="25419" y="17663"/>
                      <a:pt x="25420" y="17663"/>
                    </a:cubicBezTo>
                    <a:lnTo>
                      <a:pt x="25420" y="17663"/>
                    </a:lnTo>
                    <a:cubicBezTo>
                      <a:pt x="25189" y="17707"/>
                      <a:pt x="25153" y="17797"/>
                      <a:pt x="25091" y="18046"/>
                    </a:cubicBezTo>
                    <a:cubicBezTo>
                      <a:pt x="25064" y="18153"/>
                      <a:pt x="24984" y="18322"/>
                      <a:pt x="25029" y="18438"/>
                    </a:cubicBezTo>
                    <a:cubicBezTo>
                      <a:pt x="25055" y="18518"/>
                      <a:pt x="25135" y="18473"/>
                      <a:pt x="25109" y="18554"/>
                    </a:cubicBezTo>
                    <a:cubicBezTo>
                      <a:pt x="25037" y="18803"/>
                      <a:pt x="24877" y="18848"/>
                      <a:pt x="24797" y="19115"/>
                    </a:cubicBezTo>
                    <a:cubicBezTo>
                      <a:pt x="24763" y="19217"/>
                      <a:pt x="24688" y="19733"/>
                      <a:pt x="24496" y="19733"/>
                    </a:cubicBezTo>
                    <a:cubicBezTo>
                      <a:pt x="24486" y="19733"/>
                      <a:pt x="24477" y="19732"/>
                      <a:pt x="24467" y="19729"/>
                    </a:cubicBezTo>
                    <a:lnTo>
                      <a:pt x="24467" y="19729"/>
                    </a:lnTo>
                    <a:cubicBezTo>
                      <a:pt x="24387" y="20005"/>
                      <a:pt x="24744" y="19827"/>
                      <a:pt x="24770" y="20041"/>
                    </a:cubicBezTo>
                    <a:cubicBezTo>
                      <a:pt x="24788" y="20148"/>
                      <a:pt x="24556" y="20193"/>
                      <a:pt x="24494" y="20201"/>
                    </a:cubicBezTo>
                    <a:cubicBezTo>
                      <a:pt x="24441" y="20264"/>
                      <a:pt x="24387" y="20326"/>
                      <a:pt x="24334" y="20389"/>
                    </a:cubicBezTo>
                    <a:cubicBezTo>
                      <a:pt x="24240" y="20551"/>
                      <a:pt x="24433" y="21355"/>
                      <a:pt x="24212" y="21355"/>
                    </a:cubicBezTo>
                    <a:cubicBezTo>
                      <a:pt x="24207" y="21355"/>
                      <a:pt x="24203" y="21354"/>
                      <a:pt x="24198" y="21354"/>
                    </a:cubicBezTo>
                    <a:lnTo>
                      <a:pt x="24198" y="21354"/>
                    </a:lnTo>
                    <a:cubicBezTo>
                      <a:pt x="24302" y="21380"/>
                      <a:pt x="24679" y="21544"/>
                      <a:pt x="24646" y="21644"/>
                    </a:cubicBezTo>
                    <a:cubicBezTo>
                      <a:pt x="24619" y="21698"/>
                      <a:pt x="24441" y="21707"/>
                      <a:pt x="24396" y="21716"/>
                    </a:cubicBezTo>
                    <a:cubicBezTo>
                      <a:pt x="24352" y="21760"/>
                      <a:pt x="24316" y="21805"/>
                      <a:pt x="24280" y="21858"/>
                    </a:cubicBezTo>
                    <a:cubicBezTo>
                      <a:pt x="24182" y="21956"/>
                      <a:pt x="24138" y="22090"/>
                      <a:pt x="24156" y="22223"/>
                    </a:cubicBezTo>
                    <a:cubicBezTo>
                      <a:pt x="24156" y="22286"/>
                      <a:pt x="24156" y="22357"/>
                      <a:pt x="24084" y="22384"/>
                    </a:cubicBezTo>
                    <a:cubicBezTo>
                      <a:pt x="24068" y="22390"/>
                      <a:pt x="24052" y="22393"/>
                      <a:pt x="24036" y="22393"/>
                    </a:cubicBezTo>
                    <a:cubicBezTo>
                      <a:pt x="23909" y="22393"/>
                      <a:pt x="23773" y="22218"/>
                      <a:pt x="23702" y="22218"/>
                    </a:cubicBezTo>
                    <a:cubicBezTo>
                      <a:pt x="23695" y="22218"/>
                      <a:pt x="23689" y="22220"/>
                      <a:pt x="23684" y="22223"/>
                    </a:cubicBezTo>
                    <a:cubicBezTo>
                      <a:pt x="23603" y="22304"/>
                      <a:pt x="23764" y="22722"/>
                      <a:pt x="23746" y="22802"/>
                    </a:cubicBezTo>
                    <a:cubicBezTo>
                      <a:pt x="23684" y="23114"/>
                      <a:pt x="23407" y="23524"/>
                      <a:pt x="23238" y="23942"/>
                    </a:cubicBezTo>
                    <a:cubicBezTo>
                      <a:pt x="23201" y="24027"/>
                      <a:pt x="23211" y="24058"/>
                      <a:pt x="23247" y="24058"/>
                    </a:cubicBezTo>
                    <a:cubicBezTo>
                      <a:pt x="23349" y="24058"/>
                      <a:pt x="23664" y="23808"/>
                      <a:pt x="23745" y="23808"/>
                    </a:cubicBezTo>
                    <a:cubicBezTo>
                      <a:pt x="23787" y="23808"/>
                      <a:pt x="23766" y="23874"/>
                      <a:pt x="23621" y="24076"/>
                    </a:cubicBezTo>
                    <a:cubicBezTo>
                      <a:pt x="23600" y="24216"/>
                      <a:pt x="23552" y="24361"/>
                      <a:pt x="23760" y="24361"/>
                    </a:cubicBezTo>
                    <a:cubicBezTo>
                      <a:pt x="23817" y="24361"/>
                      <a:pt x="23894" y="24350"/>
                      <a:pt x="23995" y="24325"/>
                    </a:cubicBezTo>
                    <a:cubicBezTo>
                      <a:pt x="24140" y="24293"/>
                      <a:pt x="24494" y="23992"/>
                      <a:pt x="24604" y="23992"/>
                    </a:cubicBezTo>
                    <a:cubicBezTo>
                      <a:pt x="24643" y="23992"/>
                      <a:pt x="24652" y="24030"/>
                      <a:pt x="24610" y="24130"/>
                    </a:cubicBezTo>
                    <a:cubicBezTo>
                      <a:pt x="24560" y="24275"/>
                      <a:pt x="24597" y="24327"/>
                      <a:pt x="24675" y="24327"/>
                    </a:cubicBezTo>
                    <a:cubicBezTo>
                      <a:pt x="24831" y="24327"/>
                      <a:pt x="25150" y="24115"/>
                      <a:pt x="25251" y="24014"/>
                    </a:cubicBezTo>
                    <a:cubicBezTo>
                      <a:pt x="25335" y="23940"/>
                      <a:pt x="25403" y="23912"/>
                      <a:pt x="25463" y="23912"/>
                    </a:cubicBezTo>
                    <a:cubicBezTo>
                      <a:pt x="25629" y="23912"/>
                      <a:pt x="25737" y="24116"/>
                      <a:pt x="25946" y="24130"/>
                    </a:cubicBezTo>
                    <a:cubicBezTo>
                      <a:pt x="25952" y="24130"/>
                      <a:pt x="25957" y="24130"/>
                      <a:pt x="25963" y="24130"/>
                    </a:cubicBezTo>
                    <a:cubicBezTo>
                      <a:pt x="26230" y="24130"/>
                      <a:pt x="25992" y="23699"/>
                      <a:pt x="26044" y="23568"/>
                    </a:cubicBezTo>
                    <a:cubicBezTo>
                      <a:pt x="26050" y="23552"/>
                      <a:pt x="26060" y="23545"/>
                      <a:pt x="26073" y="23545"/>
                    </a:cubicBezTo>
                    <a:cubicBezTo>
                      <a:pt x="26157" y="23545"/>
                      <a:pt x="26367" y="23839"/>
                      <a:pt x="26475" y="23839"/>
                    </a:cubicBezTo>
                    <a:cubicBezTo>
                      <a:pt x="26496" y="23839"/>
                      <a:pt x="26513" y="23827"/>
                      <a:pt x="26525" y="23800"/>
                    </a:cubicBezTo>
                    <a:cubicBezTo>
                      <a:pt x="26552" y="23755"/>
                      <a:pt x="26427" y="23666"/>
                      <a:pt x="26489" y="23586"/>
                    </a:cubicBezTo>
                    <a:cubicBezTo>
                      <a:pt x="26536" y="23560"/>
                      <a:pt x="26589" y="23546"/>
                      <a:pt x="26642" y="23546"/>
                    </a:cubicBezTo>
                    <a:cubicBezTo>
                      <a:pt x="26681" y="23546"/>
                      <a:pt x="26719" y="23553"/>
                      <a:pt x="26757" y="23568"/>
                    </a:cubicBezTo>
                    <a:cubicBezTo>
                      <a:pt x="26926" y="23720"/>
                      <a:pt x="26685" y="23951"/>
                      <a:pt x="27024" y="24014"/>
                    </a:cubicBezTo>
                    <a:cubicBezTo>
                      <a:pt x="27143" y="24029"/>
                      <a:pt x="27263" y="24037"/>
                      <a:pt x="27382" y="24037"/>
                    </a:cubicBezTo>
                    <a:cubicBezTo>
                      <a:pt x="27736" y="24037"/>
                      <a:pt x="28089" y="23969"/>
                      <a:pt x="28422" y="23836"/>
                    </a:cubicBezTo>
                    <a:cubicBezTo>
                      <a:pt x="28556" y="23773"/>
                      <a:pt x="28574" y="23729"/>
                      <a:pt x="28725" y="23711"/>
                    </a:cubicBezTo>
                    <a:cubicBezTo>
                      <a:pt x="28766" y="23660"/>
                      <a:pt x="28796" y="23639"/>
                      <a:pt x="28818" y="23639"/>
                    </a:cubicBezTo>
                    <a:cubicBezTo>
                      <a:pt x="28917" y="23639"/>
                      <a:pt x="28840" y="24076"/>
                      <a:pt x="28867" y="24076"/>
                    </a:cubicBezTo>
                    <a:cubicBezTo>
                      <a:pt x="28867" y="24076"/>
                      <a:pt x="28867" y="24076"/>
                      <a:pt x="28868" y="24076"/>
                    </a:cubicBezTo>
                    <a:cubicBezTo>
                      <a:pt x="29068" y="24062"/>
                      <a:pt x="29006" y="23712"/>
                      <a:pt x="29146" y="23712"/>
                    </a:cubicBezTo>
                    <a:cubicBezTo>
                      <a:pt x="29187" y="23712"/>
                      <a:pt x="29244" y="23741"/>
                      <a:pt x="29331" y="23818"/>
                    </a:cubicBezTo>
                    <a:cubicBezTo>
                      <a:pt x="29402" y="23809"/>
                      <a:pt x="29473" y="23791"/>
                      <a:pt x="29536" y="23764"/>
                    </a:cubicBezTo>
                    <a:cubicBezTo>
                      <a:pt x="29659" y="23737"/>
                      <a:pt x="30328" y="23447"/>
                      <a:pt x="30640" y="23447"/>
                    </a:cubicBezTo>
                    <a:cubicBezTo>
                      <a:pt x="30735" y="23447"/>
                      <a:pt x="30796" y="23473"/>
                      <a:pt x="30800" y="23542"/>
                    </a:cubicBezTo>
                    <a:lnTo>
                      <a:pt x="31210" y="23052"/>
                    </a:lnTo>
                    <a:cubicBezTo>
                      <a:pt x="31228" y="23292"/>
                      <a:pt x="31460" y="23328"/>
                      <a:pt x="31647" y="23328"/>
                    </a:cubicBezTo>
                    <a:cubicBezTo>
                      <a:pt x="31843" y="23328"/>
                      <a:pt x="31843" y="23506"/>
                      <a:pt x="31958" y="23649"/>
                    </a:cubicBezTo>
                    <a:cubicBezTo>
                      <a:pt x="31965" y="23657"/>
                      <a:pt x="31972" y="23661"/>
                      <a:pt x="31979" y="23661"/>
                    </a:cubicBezTo>
                    <a:cubicBezTo>
                      <a:pt x="32065" y="23661"/>
                      <a:pt x="32224" y="23131"/>
                      <a:pt x="32413" y="23114"/>
                    </a:cubicBezTo>
                    <a:lnTo>
                      <a:pt x="32413" y="23114"/>
                    </a:lnTo>
                    <a:cubicBezTo>
                      <a:pt x="32422" y="23194"/>
                      <a:pt x="32359" y="23649"/>
                      <a:pt x="32439" y="23666"/>
                    </a:cubicBezTo>
                    <a:cubicBezTo>
                      <a:pt x="32456" y="23671"/>
                      <a:pt x="32473" y="23673"/>
                      <a:pt x="32492" y="23673"/>
                    </a:cubicBezTo>
                    <a:cubicBezTo>
                      <a:pt x="32660" y="23673"/>
                      <a:pt x="32884" y="23498"/>
                      <a:pt x="32876" y="23346"/>
                    </a:cubicBezTo>
                    <a:cubicBezTo>
                      <a:pt x="32876" y="23221"/>
                      <a:pt x="32724" y="23105"/>
                      <a:pt x="32902" y="23078"/>
                    </a:cubicBezTo>
                    <a:cubicBezTo>
                      <a:pt x="32923" y="23075"/>
                      <a:pt x="32941" y="23073"/>
                      <a:pt x="32957" y="23073"/>
                    </a:cubicBezTo>
                    <a:cubicBezTo>
                      <a:pt x="33025" y="23073"/>
                      <a:pt x="33060" y="23105"/>
                      <a:pt x="33125" y="23176"/>
                    </a:cubicBezTo>
                    <a:cubicBezTo>
                      <a:pt x="33241" y="23337"/>
                      <a:pt x="33125" y="23595"/>
                      <a:pt x="33223" y="23738"/>
                    </a:cubicBezTo>
                    <a:cubicBezTo>
                      <a:pt x="33224" y="23739"/>
                      <a:pt x="33225" y="23739"/>
                      <a:pt x="33226" y="23739"/>
                    </a:cubicBezTo>
                    <a:cubicBezTo>
                      <a:pt x="33250" y="23739"/>
                      <a:pt x="33339" y="23497"/>
                      <a:pt x="33339" y="23497"/>
                    </a:cubicBezTo>
                    <a:cubicBezTo>
                      <a:pt x="33419" y="23399"/>
                      <a:pt x="33535" y="23337"/>
                      <a:pt x="33660" y="23328"/>
                    </a:cubicBezTo>
                    <a:cubicBezTo>
                      <a:pt x="33670" y="23326"/>
                      <a:pt x="33680" y="23325"/>
                      <a:pt x="33690" y="23325"/>
                    </a:cubicBezTo>
                    <a:cubicBezTo>
                      <a:pt x="33757" y="23325"/>
                      <a:pt x="33790" y="23363"/>
                      <a:pt x="33829" y="23363"/>
                    </a:cubicBezTo>
                    <a:cubicBezTo>
                      <a:pt x="33842" y="23363"/>
                      <a:pt x="33857" y="23358"/>
                      <a:pt x="33873" y="23346"/>
                    </a:cubicBezTo>
                    <a:cubicBezTo>
                      <a:pt x="33954" y="23257"/>
                      <a:pt x="34025" y="23159"/>
                      <a:pt x="34078" y="23052"/>
                    </a:cubicBezTo>
                    <a:cubicBezTo>
                      <a:pt x="34091" y="23031"/>
                      <a:pt x="34104" y="23023"/>
                      <a:pt x="34117" y="23023"/>
                    </a:cubicBezTo>
                    <a:cubicBezTo>
                      <a:pt x="34183" y="23023"/>
                      <a:pt x="34256" y="23227"/>
                      <a:pt x="34357" y="23227"/>
                    </a:cubicBezTo>
                    <a:cubicBezTo>
                      <a:pt x="34378" y="23227"/>
                      <a:pt x="34401" y="23217"/>
                      <a:pt x="34426" y="23194"/>
                    </a:cubicBezTo>
                    <a:cubicBezTo>
                      <a:pt x="34497" y="23123"/>
                      <a:pt x="34497" y="22998"/>
                      <a:pt x="34586" y="22963"/>
                    </a:cubicBezTo>
                    <a:cubicBezTo>
                      <a:pt x="34684" y="22927"/>
                      <a:pt x="34791" y="22918"/>
                      <a:pt x="34889" y="22918"/>
                    </a:cubicBezTo>
                    <a:cubicBezTo>
                      <a:pt x="34639" y="22936"/>
                      <a:pt x="34310" y="23266"/>
                      <a:pt x="34720" y="23266"/>
                    </a:cubicBezTo>
                    <a:cubicBezTo>
                      <a:pt x="34907" y="23266"/>
                      <a:pt x="35254" y="23168"/>
                      <a:pt x="35236" y="22945"/>
                    </a:cubicBezTo>
                    <a:lnTo>
                      <a:pt x="35236" y="22945"/>
                    </a:lnTo>
                    <a:cubicBezTo>
                      <a:pt x="35252" y="23132"/>
                      <a:pt x="35483" y="23186"/>
                      <a:pt x="35763" y="23186"/>
                    </a:cubicBezTo>
                    <a:cubicBezTo>
                      <a:pt x="36122" y="23186"/>
                      <a:pt x="36562" y="23097"/>
                      <a:pt x="36733" y="23087"/>
                    </a:cubicBezTo>
                    <a:cubicBezTo>
                      <a:pt x="37000" y="23061"/>
                      <a:pt x="36875" y="22865"/>
                      <a:pt x="36857" y="22615"/>
                    </a:cubicBezTo>
                    <a:cubicBezTo>
                      <a:pt x="36912" y="22473"/>
                      <a:pt x="36949" y="22401"/>
                      <a:pt x="36992" y="22401"/>
                    </a:cubicBezTo>
                    <a:cubicBezTo>
                      <a:pt x="37032" y="22401"/>
                      <a:pt x="37078" y="22464"/>
                      <a:pt x="37151" y="22589"/>
                    </a:cubicBezTo>
                    <a:cubicBezTo>
                      <a:pt x="37183" y="23012"/>
                      <a:pt x="37745" y="23127"/>
                      <a:pt x="38105" y="23127"/>
                    </a:cubicBezTo>
                    <a:cubicBezTo>
                      <a:pt x="38146" y="23127"/>
                      <a:pt x="38185" y="23126"/>
                      <a:pt x="38220" y="23123"/>
                    </a:cubicBezTo>
                    <a:cubicBezTo>
                      <a:pt x="38407" y="23105"/>
                      <a:pt x="38612" y="23096"/>
                      <a:pt x="38728" y="22927"/>
                    </a:cubicBezTo>
                    <a:cubicBezTo>
                      <a:pt x="38896" y="22679"/>
                      <a:pt x="39003" y="22598"/>
                      <a:pt x="39302" y="22580"/>
                    </a:cubicBezTo>
                    <a:lnTo>
                      <a:pt x="39302" y="22580"/>
                    </a:lnTo>
                    <a:cubicBezTo>
                      <a:pt x="39002" y="22599"/>
                      <a:pt x="38901" y="22885"/>
                      <a:pt x="39222" y="22885"/>
                    </a:cubicBezTo>
                    <a:cubicBezTo>
                      <a:pt x="39240" y="22885"/>
                      <a:pt x="39259" y="22884"/>
                      <a:pt x="39280" y="22883"/>
                    </a:cubicBezTo>
                    <a:cubicBezTo>
                      <a:pt x="39357" y="22872"/>
                      <a:pt x="39435" y="22867"/>
                      <a:pt x="39513" y="22867"/>
                    </a:cubicBezTo>
                    <a:cubicBezTo>
                      <a:pt x="39696" y="22867"/>
                      <a:pt x="39880" y="22895"/>
                      <a:pt x="40055" y="22945"/>
                    </a:cubicBezTo>
                    <a:cubicBezTo>
                      <a:pt x="40219" y="23000"/>
                      <a:pt x="40322" y="23043"/>
                      <a:pt x="40440" y="23043"/>
                    </a:cubicBezTo>
                    <a:cubicBezTo>
                      <a:pt x="40514" y="23043"/>
                      <a:pt x="40594" y="23026"/>
                      <a:pt x="40699" y="22983"/>
                    </a:cubicBezTo>
                    <a:lnTo>
                      <a:pt x="40699" y="22983"/>
                    </a:lnTo>
                    <a:cubicBezTo>
                      <a:pt x="40589" y="23036"/>
                      <a:pt x="40504" y="23103"/>
                      <a:pt x="40447" y="23239"/>
                    </a:cubicBezTo>
                    <a:cubicBezTo>
                      <a:pt x="40425" y="23311"/>
                      <a:pt x="40468" y="23430"/>
                      <a:pt x="40537" y="23430"/>
                    </a:cubicBezTo>
                    <a:cubicBezTo>
                      <a:pt x="40553" y="23430"/>
                      <a:pt x="40571" y="23423"/>
                      <a:pt x="40589" y="23408"/>
                    </a:cubicBezTo>
                    <a:cubicBezTo>
                      <a:pt x="40618" y="23384"/>
                      <a:pt x="40642" y="23373"/>
                      <a:pt x="40664" y="23373"/>
                    </a:cubicBezTo>
                    <a:cubicBezTo>
                      <a:pt x="40746" y="23373"/>
                      <a:pt x="40791" y="23516"/>
                      <a:pt x="40848" y="23586"/>
                    </a:cubicBezTo>
                    <a:cubicBezTo>
                      <a:pt x="40859" y="23600"/>
                      <a:pt x="40878" y="23605"/>
                      <a:pt x="40900" y="23605"/>
                    </a:cubicBezTo>
                    <a:cubicBezTo>
                      <a:pt x="40950" y="23605"/>
                      <a:pt x="41021" y="23581"/>
                      <a:pt x="41080" y="23581"/>
                    </a:cubicBezTo>
                    <a:cubicBezTo>
                      <a:pt x="41096" y="23581"/>
                      <a:pt x="41110" y="23582"/>
                      <a:pt x="41124" y="23586"/>
                    </a:cubicBezTo>
                    <a:cubicBezTo>
                      <a:pt x="41257" y="23649"/>
                      <a:pt x="41106" y="23818"/>
                      <a:pt x="41097" y="23916"/>
                    </a:cubicBezTo>
                    <a:cubicBezTo>
                      <a:pt x="41088" y="24005"/>
                      <a:pt x="41097" y="24094"/>
                      <a:pt x="41124" y="24183"/>
                    </a:cubicBezTo>
                    <a:cubicBezTo>
                      <a:pt x="41142" y="24299"/>
                      <a:pt x="41213" y="24397"/>
                      <a:pt x="41311" y="24450"/>
                    </a:cubicBezTo>
                    <a:cubicBezTo>
                      <a:pt x="41436" y="24495"/>
                      <a:pt x="41373" y="24628"/>
                      <a:pt x="41346" y="24753"/>
                    </a:cubicBezTo>
                    <a:cubicBezTo>
                      <a:pt x="41250" y="24736"/>
                      <a:pt x="41192" y="24709"/>
                      <a:pt x="41161" y="24709"/>
                    </a:cubicBezTo>
                    <a:cubicBezTo>
                      <a:pt x="41126" y="24709"/>
                      <a:pt x="41123" y="24743"/>
                      <a:pt x="41133" y="24860"/>
                    </a:cubicBezTo>
                    <a:cubicBezTo>
                      <a:pt x="41151" y="25002"/>
                      <a:pt x="41151" y="25145"/>
                      <a:pt x="41142" y="25287"/>
                    </a:cubicBezTo>
                    <a:cubicBezTo>
                      <a:pt x="41142" y="25286"/>
                      <a:pt x="41142" y="25286"/>
                      <a:pt x="41142" y="25286"/>
                    </a:cubicBezTo>
                    <a:cubicBezTo>
                      <a:pt x="41140" y="25286"/>
                      <a:pt x="41127" y="25491"/>
                      <a:pt x="41082" y="25491"/>
                    </a:cubicBezTo>
                    <a:cubicBezTo>
                      <a:pt x="41073" y="25491"/>
                      <a:pt x="41064" y="25483"/>
                      <a:pt x="41053" y="25466"/>
                    </a:cubicBezTo>
                    <a:cubicBezTo>
                      <a:pt x="41026" y="25430"/>
                      <a:pt x="41044" y="25359"/>
                      <a:pt x="40937" y="25323"/>
                    </a:cubicBezTo>
                    <a:cubicBezTo>
                      <a:pt x="40821" y="25483"/>
                      <a:pt x="40883" y="25492"/>
                      <a:pt x="40883" y="25670"/>
                    </a:cubicBezTo>
                    <a:cubicBezTo>
                      <a:pt x="40883" y="25776"/>
                      <a:pt x="40846" y="26007"/>
                      <a:pt x="40698" y="26007"/>
                    </a:cubicBezTo>
                    <a:cubicBezTo>
                      <a:pt x="40684" y="26007"/>
                      <a:pt x="40668" y="26005"/>
                      <a:pt x="40652" y="26000"/>
                    </a:cubicBezTo>
                    <a:cubicBezTo>
                      <a:pt x="40504" y="25959"/>
                      <a:pt x="40482" y="25878"/>
                      <a:pt x="40405" y="25878"/>
                    </a:cubicBezTo>
                    <a:cubicBezTo>
                      <a:pt x="40367" y="25878"/>
                      <a:pt x="40314" y="25899"/>
                      <a:pt x="40224" y="25955"/>
                    </a:cubicBezTo>
                    <a:cubicBezTo>
                      <a:pt x="40082" y="26045"/>
                      <a:pt x="39859" y="26143"/>
                      <a:pt x="39752" y="26267"/>
                    </a:cubicBezTo>
                    <a:cubicBezTo>
                      <a:pt x="39636" y="26392"/>
                      <a:pt x="39832" y="26419"/>
                      <a:pt x="39886" y="26490"/>
                    </a:cubicBezTo>
                    <a:cubicBezTo>
                      <a:pt x="39975" y="26588"/>
                      <a:pt x="39912" y="26748"/>
                      <a:pt x="39788" y="26766"/>
                    </a:cubicBezTo>
                    <a:cubicBezTo>
                      <a:pt x="39699" y="26775"/>
                      <a:pt x="39405" y="26908"/>
                      <a:pt x="39529" y="27015"/>
                    </a:cubicBezTo>
                    <a:lnTo>
                      <a:pt x="39529" y="27015"/>
                    </a:lnTo>
                    <a:cubicBezTo>
                      <a:pt x="39480" y="26973"/>
                      <a:pt x="39433" y="26955"/>
                      <a:pt x="39389" y="26955"/>
                    </a:cubicBezTo>
                    <a:cubicBezTo>
                      <a:pt x="39143" y="26955"/>
                      <a:pt x="38970" y="27509"/>
                      <a:pt x="38879" y="27630"/>
                    </a:cubicBezTo>
                    <a:cubicBezTo>
                      <a:pt x="38781" y="27773"/>
                      <a:pt x="38746" y="27692"/>
                      <a:pt x="38621" y="27773"/>
                    </a:cubicBezTo>
                    <a:cubicBezTo>
                      <a:pt x="38478" y="27871"/>
                      <a:pt x="38345" y="27995"/>
                      <a:pt x="38238" y="28129"/>
                    </a:cubicBezTo>
                    <a:cubicBezTo>
                      <a:pt x="38165" y="28209"/>
                      <a:pt x="37730" y="28791"/>
                      <a:pt x="37521" y="28791"/>
                    </a:cubicBezTo>
                    <a:cubicBezTo>
                      <a:pt x="37499" y="28791"/>
                      <a:pt x="37479" y="28785"/>
                      <a:pt x="37463" y="28770"/>
                    </a:cubicBezTo>
                    <a:cubicBezTo>
                      <a:pt x="37312" y="28930"/>
                      <a:pt x="37303" y="29002"/>
                      <a:pt x="37463" y="29171"/>
                    </a:cubicBezTo>
                    <a:cubicBezTo>
                      <a:pt x="37534" y="29242"/>
                      <a:pt x="37579" y="29501"/>
                      <a:pt x="37507" y="29581"/>
                    </a:cubicBezTo>
                    <a:cubicBezTo>
                      <a:pt x="37392" y="29501"/>
                      <a:pt x="37267" y="29447"/>
                      <a:pt x="37133" y="29420"/>
                    </a:cubicBezTo>
                    <a:cubicBezTo>
                      <a:pt x="36955" y="29447"/>
                      <a:pt x="36822" y="29581"/>
                      <a:pt x="36786" y="29750"/>
                    </a:cubicBezTo>
                    <a:cubicBezTo>
                      <a:pt x="36750" y="29901"/>
                      <a:pt x="36688" y="30035"/>
                      <a:pt x="36608" y="30160"/>
                    </a:cubicBezTo>
                    <a:cubicBezTo>
                      <a:pt x="36606" y="30163"/>
                      <a:pt x="36599" y="30164"/>
                      <a:pt x="36588" y="30164"/>
                    </a:cubicBezTo>
                    <a:cubicBezTo>
                      <a:pt x="36547" y="30164"/>
                      <a:pt x="36449" y="30146"/>
                      <a:pt x="36388" y="30146"/>
                    </a:cubicBezTo>
                    <a:cubicBezTo>
                      <a:pt x="36372" y="30146"/>
                      <a:pt x="36359" y="30148"/>
                      <a:pt x="36350" y="30151"/>
                    </a:cubicBezTo>
                    <a:cubicBezTo>
                      <a:pt x="36091" y="30240"/>
                      <a:pt x="36572" y="30658"/>
                      <a:pt x="36430" y="30819"/>
                    </a:cubicBezTo>
                    <a:cubicBezTo>
                      <a:pt x="36393" y="30858"/>
                      <a:pt x="36359" y="30874"/>
                      <a:pt x="36327" y="30874"/>
                    </a:cubicBezTo>
                    <a:cubicBezTo>
                      <a:pt x="36196" y="30874"/>
                      <a:pt x="36094" y="30608"/>
                      <a:pt x="35971" y="30608"/>
                    </a:cubicBezTo>
                    <a:cubicBezTo>
                      <a:pt x="35955" y="30608"/>
                      <a:pt x="35939" y="30613"/>
                      <a:pt x="35922" y="30623"/>
                    </a:cubicBezTo>
                    <a:cubicBezTo>
                      <a:pt x="35610" y="30810"/>
                      <a:pt x="35682" y="31362"/>
                      <a:pt x="35575" y="31647"/>
                    </a:cubicBezTo>
                    <a:cubicBezTo>
                      <a:pt x="35554" y="31688"/>
                      <a:pt x="35343" y="32046"/>
                      <a:pt x="35260" y="32046"/>
                    </a:cubicBezTo>
                    <a:cubicBezTo>
                      <a:pt x="35235" y="32046"/>
                      <a:pt x="35221" y="32014"/>
                      <a:pt x="35227" y="31932"/>
                    </a:cubicBezTo>
                    <a:cubicBezTo>
                      <a:pt x="35369" y="31772"/>
                      <a:pt x="35366" y="31630"/>
                      <a:pt x="35251" y="31630"/>
                    </a:cubicBezTo>
                    <a:cubicBezTo>
                      <a:pt x="35206" y="31630"/>
                      <a:pt x="35144" y="31651"/>
                      <a:pt x="35067" y="31701"/>
                    </a:cubicBezTo>
                    <a:cubicBezTo>
                      <a:pt x="34969" y="31754"/>
                      <a:pt x="34746" y="32039"/>
                      <a:pt x="34916" y="32146"/>
                    </a:cubicBezTo>
                    <a:cubicBezTo>
                      <a:pt x="34960" y="32173"/>
                      <a:pt x="35227" y="32164"/>
                      <a:pt x="35227" y="32271"/>
                    </a:cubicBezTo>
                    <a:cubicBezTo>
                      <a:pt x="35227" y="32288"/>
                      <a:pt x="34381" y="32280"/>
                      <a:pt x="34488" y="32467"/>
                    </a:cubicBezTo>
                    <a:cubicBezTo>
                      <a:pt x="34559" y="32574"/>
                      <a:pt x="34693" y="32636"/>
                      <a:pt x="34755" y="32761"/>
                    </a:cubicBezTo>
                    <a:cubicBezTo>
                      <a:pt x="34809" y="32885"/>
                      <a:pt x="34764" y="33010"/>
                      <a:pt x="34773" y="33135"/>
                    </a:cubicBezTo>
                    <a:cubicBezTo>
                      <a:pt x="34629" y="33006"/>
                      <a:pt x="34542" y="32913"/>
                      <a:pt x="34446" y="32913"/>
                    </a:cubicBezTo>
                    <a:cubicBezTo>
                      <a:pt x="34382" y="32913"/>
                      <a:pt x="34313" y="32955"/>
                      <a:pt x="34221" y="33054"/>
                    </a:cubicBezTo>
                    <a:cubicBezTo>
                      <a:pt x="34159" y="33116"/>
                      <a:pt x="33940" y="33580"/>
                      <a:pt x="34152" y="33580"/>
                    </a:cubicBezTo>
                    <a:cubicBezTo>
                      <a:pt x="34154" y="33580"/>
                      <a:pt x="34156" y="33580"/>
                      <a:pt x="34158" y="33580"/>
                    </a:cubicBezTo>
                    <a:lnTo>
                      <a:pt x="34158" y="33580"/>
                    </a:lnTo>
                    <a:lnTo>
                      <a:pt x="33962" y="33803"/>
                    </a:lnTo>
                    <a:cubicBezTo>
                      <a:pt x="33864" y="33740"/>
                      <a:pt x="33811" y="33598"/>
                      <a:pt x="33695" y="33580"/>
                    </a:cubicBezTo>
                    <a:cubicBezTo>
                      <a:pt x="33535" y="33589"/>
                      <a:pt x="33401" y="33678"/>
                      <a:pt x="33339" y="33821"/>
                    </a:cubicBezTo>
                    <a:cubicBezTo>
                      <a:pt x="33232" y="34072"/>
                      <a:pt x="33464" y="34414"/>
                      <a:pt x="33212" y="34414"/>
                    </a:cubicBezTo>
                    <a:cubicBezTo>
                      <a:pt x="33169" y="34414"/>
                      <a:pt x="33111" y="34404"/>
                      <a:pt x="33036" y="34382"/>
                    </a:cubicBezTo>
                    <a:cubicBezTo>
                      <a:pt x="32951" y="34307"/>
                      <a:pt x="32900" y="34276"/>
                      <a:pt x="32870" y="34276"/>
                    </a:cubicBezTo>
                    <a:cubicBezTo>
                      <a:pt x="32761" y="34276"/>
                      <a:pt x="32932" y="34677"/>
                      <a:pt x="32813" y="34809"/>
                    </a:cubicBezTo>
                    <a:cubicBezTo>
                      <a:pt x="32707" y="34916"/>
                      <a:pt x="32341" y="34889"/>
                      <a:pt x="32341" y="35032"/>
                    </a:cubicBezTo>
                    <a:cubicBezTo>
                      <a:pt x="32350" y="35165"/>
                      <a:pt x="32377" y="35290"/>
                      <a:pt x="32422" y="35415"/>
                    </a:cubicBezTo>
                    <a:cubicBezTo>
                      <a:pt x="32273" y="35388"/>
                      <a:pt x="32252" y="35290"/>
                      <a:pt x="32151" y="35290"/>
                    </a:cubicBezTo>
                    <a:cubicBezTo>
                      <a:pt x="32118" y="35290"/>
                      <a:pt x="32077" y="35300"/>
                      <a:pt x="32021" y="35326"/>
                    </a:cubicBezTo>
                    <a:cubicBezTo>
                      <a:pt x="31905" y="35379"/>
                      <a:pt x="31718" y="35504"/>
                      <a:pt x="31798" y="35655"/>
                    </a:cubicBezTo>
                    <a:cubicBezTo>
                      <a:pt x="31860" y="35780"/>
                      <a:pt x="31682" y="35896"/>
                      <a:pt x="31575" y="36012"/>
                    </a:cubicBezTo>
                    <a:cubicBezTo>
                      <a:pt x="31514" y="36082"/>
                      <a:pt x="31702" y="36306"/>
                      <a:pt x="31583" y="36466"/>
                    </a:cubicBezTo>
                    <a:lnTo>
                      <a:pt x="31583" y="36466"/>
                    </a:lnTo>
                    <a:lnTo>
                      <a:pt x="31789" y="36457"/>
                    </a:lnTo>
                    <a:lnTo>
                      <a:pt x="31789" y="36457"/>
                    </a:lnTo>
                    <a:cubicBezTo>
                      <a:pt x="31798" y="36591"/>
                      <a:pt x="31834" y="36698"/>
                      <a:pt x="31700" y="36778"/>
                    </a:cubicBezTo>
                    <a:cubicBezTo>
                      <a:pt x="31621" y="36707"/>
                      <a:pt x="31473" y="36585"/>
                      <a:pt x="31571" y="36471"/>
                    </a:cubicBezTo>
                    <a:lnTo>
                      <a:pt x="31571" y="36471"/>
                    </a:lnTo>
                    <a:lnTo>
                      <a:pt x="31353" y="36270"/>
                    </a:lnTo>
                    <a:cubicBezTo>
                      <a:pt x="31281" y="36350"/>
                      <a:pt x="31148" y="36484"/>
                      <a:pt x="31264" y="36591"/>
                    </a:cubicBezTo>
                    <a:cubicBezTo>
                      <a:pt x="31281" y="36778"/>
                      <a:pt x="31255" y="36804"/>
                      <a:pt x="31068" y="36813"/>
                    </a:cubicBezTo>
                    <a:cubicBezTo>
                      <a:pt x="30979" y="36911"/>
                      <a:pt x="30979" y="36938"/>
                      <a:pt x="31085" y="37027"/>
                    </a:cubicBezTo>
                    <a:cubicBezTo>
                      <a:pt x="31201" y="37143"/>
                      <a:pt x="31068" y="37268"/>
                      <a:pt x="30996" y="37357"/>
                    </a:cubicBezTo>
                    <a:lnTo>
                      <a:pt x="30607" y="37003"/>
                    </a:lnTo>
                    <a:lnTo>
                      <a:pt x="30607" y="37003"/>
                    </a:lnTo>
                    <a:cubicBezTo>
                      <a:pt x="30762" y="37147"/>
                      <a:pt x="30470" y="37518"/>
                      <a:pt x="30373" y="37624"/>
                    </a:cubicBezTo>
                    <a:cubicBezTo>
                      <a:pt x="30230" y="37775"/>
                      <a:pt x="30115" y="37668"/>
                      <a:pt x="29990" y="37757"/>
                    </a:cubicBezTo>
                    <a:cubicBezTo>
                      <a:pt x="29420" y="38114"/>
                      <a:pt x="29001" y="38657"/>
                      <a:pt x="28556" y="39156"/>
                    </a:cubicBezTo>
                    <a:cubicBezTo>
                      <a:pt x="28556" y="39156"/>
                      <a:pt x="28501" y="39123"/>
                      <a:pt x="28437" y="39123"/>
                    </a:cubicBezTo>
                    <a:cubicBezTo>
                      <a:pt x="28402" y="39123"/>
                      <a:pt x="28365" y="39133"/>
                      <a:pt x="28333" y="39165"/>
                    </a:cubicBezTo>
                    <a:cubicBezTo>
                      <a:pt x="28253" y="39254"/>
                      <a:pt x="28200" y="39343"/>
                      <a:pt x="28137" y="39432"/>
                    </a:cubicBezTo>
                    <a:cubicBezTo>
                      <a:pt x="27932" y="39708"/>
                      <a:pt x="27727" y="40002"/>
                      <a:pt x="27523" y="40296"/>
                    </a:cubicBezTo>
                    <a:cubicBezTo>
                      <a:pt x="27255" y="40688"/>
                      <a:pt x="26935" y="41080"/>
                      <a:pt x="26712" y="41498"/>
                    </a:cubicBezTo>
                    <a:cubicBezTo>
                      <a:pt x="26614" y="41668"/>
                      <a:pt x="26507" y="41837"/>
                      <a:pt x="26543" y="41997"/>
                    </a:cubicBezTo>
                    <a:cubicBezTo>
                      <a:pt x="26561" y="42104"/>
                      <a:pt x="26427" y="42220"/>
                      <a:pt x="26365" y="42282"/>
                    </a:cubicBezTo>
                    <a:cubicBezTo>
                      <a:pt x="26413" y="42234"/>
                      <a:pt x="26408" y="42142"/>
                      <a:pt x="26352" y="42142"/>
                    </a:cubicBezTo>
                    <a:cubicBezTo>
                      <a:pt x="26336" y="42142"/>
                      <a:pt x="26317" y="42149"/>
                      <a:pt x="26293" y="42167"/>
                    </a:cubicBezTo>
                    <a:cubicBezTo>
                      <a:pt x="26071" y="42327"/>
                      <a:pt x="25901" y="42576"/>
                      <a:pt x="25714" y="42781"/>
                    </a:cubicBezTo>
                    <a:cubicBezTo>
                      <a:pt x="25643" y="42870"/>
                      <a:pt x="25394" y="43075"/>
                      <a:pt x="25438" y="43226"/>
                    </a:cubicBezTo>
                    <a:cubicBezTo>
                      <a:pt x="25474" y="43324"/>
                      <a:pt x="25777" y="43467"/>
                      <a:pt x="25857" y="43547"/>
                    </a:cubicBezTo>
                    <a:cubicBezTo>
                      <a:pt x="25810" y="43597"/>
                      <a:pt x="25752" y="43617"/>
                      <a:pt x="25690" y="43617"/>
                    </a:cubicBezTo>
                    <a:cubicBezTo>
                      <a:pt x="25555" y="43617"/>
                      <a:pt x="25403" y="43523"/>
                      <a:pt x="25305" y="43449"/>
                    </a:cubicBezTo>
                    <a:cubicBezTo>
                      <a:pt x="25263" y="43415"/>
                      <a:pt x="25227" y="43401"/>
                      <a:pt x="25194" y="43401"/>
                    </a:cubicBezTo>
                    <a:cubicBezTo>
                      <a:pt x="25078" y="43401"/>
                      <a:pt x="25004" y="43576"/>
                      <a:pt x="24886" y="43707"/>
                    </a:cubicBezTo>
                    <a:cubicBezTo>
                      <a:pt x="24690" y="43921"/>
                      <a:pt x="24503" y="44188"/>
                      <a:pt x="24254" y="44340"/>
                    </a:cubicBezTo>
                    <a:cubicBezTo>
                      <a:pt x="24209" y="44367"/>
                      <a:pt x="24093" y="44358"/>
                      <a:pt x="24076" y="44384"/>
                    </a:cubicBezTo>
                    <a:cubicBezTo>
                      <a:pt x="23995" y="44509"/>
                      <a:pt x="24022" y="44643"/>
                      <a:pt x="24004" y="44785"/>
                    </a:cubicBezTo>
                    <a:cubicBezTo>
                      <a:pt x="23960" y="45079"/>
                      <a:pt x="23523" y="45150"/>
                      <a:pt x="23318" y="45311"/>
                    </a:cubicBezTo>
                    <a:cubicBezTo>
                      <a:pt x="23096" y="45498"/>
                      <a:pt x="23212" y="45667"/>
                      <a:pt x="23265" y="45908"/>
                    </a:cubicBezTo>
                    <a:cubicBezTo>
                      <a:pt x="23303" y="46051"/>
                      <a:pt x="23288" y="46100"/>
                      <a:pt x="23248" y="46100"/>
                    </a:cubicBezTo>
                    <a:cubicBezTo>
                      <a:pt x="23167" y="46100"/>
                      <a:pt x="22980" y="45893"/>
                      <a:pt x="22926" y="45863"/>
                    </a:cubicBezTo>
                    <a:cubicBezTo>
                      <a:pt x="22907" y="45853"/>
                      <a:pt x="22889" y="45848"/>
                      <a:pt x="22875" y="45848"/>
                    </a:cubicBezTo>
                    <a:cubicBezTo>
                      <a:pt x="22733" y="45848"/>
                      <a:pt x="22829" y="46276"/>
                      <a:pt x="22829" y="46308"/>
                    </a:cubicBezTo>
                    <a:cubicBezTo>
                      <a:pt x="22811" y="46450"/>
                      <a:pt x="22730" y="46480"/>
                      <a:pt x="22632" y="46480"/>
                    </a:cubicBezTo>
                    <a:cubicBezTo>
                      <a:pt x="22559" y="46480"/>
                      <a:pt x="22478" y="46464"/>
                      <a:pt x="22405" y="46464"/>
                    </a:cubicBezTo>
                    <a:cubicBezTo>
                      <a:pt x="22372" y="46464"/>
                      <a:pt x="22340" y="46467"/>
                      <a:pt x="22312" y="46478"/>
                    </a:cubicBezTo>
                    <a:cubicBezTo>
                      <a:pt x="22098" y="46558"/>
                      <a:pt x="21965" y="46798"/>
                      <a:pt x="21858" y="46985"/>
                    </a:cubicBezTo>
                    <a:cubicBezTo>
                      <a:pt x="21795" y="47086"/>
                      <a:pt x="21502" y="47609"/>
                      <a:pt x="21292" y="47609"/>
                    </a:cubicBezTo>
                    <a:cubicBezTo>
                      <a:pt x="21262" y="47609"/>
                      <a:pt x="21233" y="47598"/>
                      <a:pt x="21207" y="47573"/>
                    </a:cubicBezTo>
                    <a:cubicBezTo>
                      <a:pt x="21056" y="47662"/>
                      <a:pt x="20985" y="47858"/>
                      <a:pt x="20905" y="48010"/>
                    </a:cubicBezTo>
                    <a:cubicBezTo>
                      <a:pt x="20611" y="48553"/>
                      <a:pt x="20165" y="49007"/>
                      <a:pt x="19862" y="49551"/>
                    </a:cubicBezTo>
                    <a:cubicBezTo>
                      <a:pt x="19762" y="49726"/>
                      <a:pt x="19670" y="49956"/>
                      <a:pt x="19813" y="50124"/>
                    </a:cubicBezTo>
                    <a:lnTo>
                      <a:pt x="19813" y="50124"/>
                    </a:lnTo>
                    <a:cubicBezTo>
                      <a:pt x="19730" y="50038"/>
                      <a:pt x="19627" y="49926"/>
                      <a:pt x="19506" y="49926"/>
                    </a:cubicBezTo>
                    <a:cubicBezTo>
                      <a:pt x="19488" y="49926"/>
                      <a:pt x="19471" y="49929"/>
                      <a:pt x="19453" y="49934"/>
                    </a:cubicBezTo>
                    <a:cubicBezTo>
                      <a:pt x="19328" y="49960"/>
                      <a:pt x="19381" y="50094"/>
                      <a:pt x="19283" y="50165"/>
                    </a:cubicBezTo>
                    <a:lnTo>
                      <a:pt x="19087" y="50272"/>
                    </a:lnTo>
                    <a:cubicBezTo>
                      <a:pt x="18820" y="50432"/>
                      <a:pt x="18642" y="50664"/>
                      <a:pt x="18437" y="50887"/>
                    </a:cubicBezTo>
                    <a:cubicBezTo>
                      <a:pt x="18455" y="51074"/>
                      <a:pt x="18045" y="51492"/>
                      <a:pt x="18054" y="51510"/>
                    </a:cubicBezTo>
                    <a:cubicBezTo>
                      <a:pt x="18197" y="51786"/>
                      <a:pt x="18491" y="51929"/>
                      <a:pt x="18615" y="52232"/>
                    </a:cubicBezTo>
                    <a:cubicBezTo>
                      <a:pt x="18632" y="52268"/>
                      <a:pt x="18534" y="52306"/>
                      <a:pt x="18418" y="52306"/>
                    </a:cubicBezTo>
                    <a:cubicBezTo>
                      <a:pt x="18279" y="52306"/>
                      <a:pt x="18114" y="52251"/>
                      <a:pt x="18090" y="52071"/>
                    </a:cubicBezTo>
                    <a:cubicBezTo>
                      <a:pt x="18067" y="51892"/>
                      <a:pt x="18006" y="51817"/>
                      <a:pt x="17924" y="51817"/>
                    </a:cubicBezTo>
                    <a:cubicBezTo>
                      <a:pt x="17848" y="51817"/>
                      <a:pt x="17753" y="51883"/>
                      <a:pt x="17653" y="51991"/>
                    </a:cubicBezTo>
                    <a:cubicBezTo>
                      <a:pt x="17573" y="52080"/>
                      <a:pt x="17422" y="52223"/>
                      <a:pt x="17431" y="52365"/>
                    </a:cubicBezTo>
                    <a:cubicBezTo>
                      <a:pt x="17449" y="52481"/>
                      <a:pt x="17529" y="52490"/>
                      <a:pt x="17395" y="52579"/>
                    </a:cubicBezTo>
                    <a:cubicBezTo>
                      <a:pt x="17324" y="52627"/>
                      <a:pt x="17015" y="52702"/>
                      <a:pt x="16799" y="52702"/>
                    </a:cubicBezTo>
                    <a:cubicBezTo>
                      <a:pt x="16691" y="52702"/>
                      <a:pt x="16606" y="52683"/>
                      <a:pt x="16585" y="52633"/>
                    </a:cubicBezTo>
                    <a:lnTo>
                      <a:pt x="16585" y="52633"/>
                    </a:lnTo>
                    <a:cubicBezTo>
                      <a:pt x="16674" y="52846"/>
                      <a:pt x="16611" y="52918"/>
                      <a:pt x="16442" y="53105"/>
                    </a:cubicBezTo>
                    <a:cubicBezTo>
                      <a:pt x="16291" y="53265"/>
                      <a:pt x="16175" y="53452"/>
                      <a:pt x="16113" y="53657"/>
                    </a:cubicBezTo>
                    <a:cubicBezTo>
                      <a:pt x="16095" y="53719"/>
                      <a:pt x="16095" y="53977"/>
                      <a:pt x="16041" y="53977"/>
                    </a:cubicBezTo>
                    <a:cubicBezTo>
                      <a:pt x="15985" y="53977"/>
                      <a:pt x="15879" y="53951"/>
                      <a:pt x="15800" y="53951"/>
                    </a:cubicBezTo>
                    <a:cubicBezTo>
                      <a:pt x="15767" y="53951"/>
                      <a:pt x="15739" y="53955"/>
                      <a:pt x="15721" y="53969"/>
                    </a:cubicBezTo>
                    <a:cubicBezTo>
                      <a:pt x="15596" y="54075"/>
                      <a:pt x="15605" y="54262"/>
                      <a:pt x="15507" y="54378"/>
                    </a:cubicBezTo>
                    <a:lnTo>
                      <a:pt x="15159" y="54761"/>
                    </a:lnTo>
                    <a:cubicBezTo>
                      <a:pt x="14839" y="54779"/>
                      <a:pt x="15088" y="55073"/>
                      <a:pt x="15159" y="55180"/>
                    </a:cubicBezTo>
                    <a:cubicBezTo>
                      <a:pt x="15257" y="55314"/>
                      <a:pt x="15195" y="55411"/>
                      <a:pt x="15106" y="55518"/>
                    </a:cubicBezTo>
                    <a:cubicBezTo>
                      <a:pt x="14961" y="55389"/>
                      <a:pt x="14887" y="55299"/>
                      <a:pt x="14800" y="55299"/>
                    </a:cubicBezTo>
                    <a:cubicBezTo>
                      <a:pt x="14743" y="55299"/>
                      <a:pt x="14681" y="55338"/>
                      <a:pt x="14589" y="55429"/>
                    </a:cubicBezTo>
                    <a:cubicBezTo>
                      <a:pt x="14171" y="55821"/>
                      <a:pt x="13806" y="56267"/>
                      <a:pt x="13423" y="56703"/>
                    </a:cubicBezTo>
                    <a:cubicBezTo>
                      <a:pt x="13396" y="56730"/>
                      <a:pt x="12977" y="57175"/>
                      <a:pt x="13138" y="57193"/>
                    </a:cubicBezTo>
                    <a:cubicBezTo>
                      <a:pt x="13405" y="57229"/>
                      <a:pt x="13164" y="57487"/>
                      <a:pt x="13048" y="57549"/>
                    </a:cubicBezTo>
                    <a:cubicBezTo>
                      <a:pt x="13027" y="57561"/>
                      <a:pt x="13008" y="57565"/>
                      <a:pt x="12991" y="57565"/>
                    </a:cubicBezTo>
                    <a:cubicBezTo>
                      <a:pt x="12920" y="57565"/>
                      <a:pt x="12871" y="57492"/>
                      <a:pt x="12799" y="57492"/>
                    </a:cubicBezTo>
                    <a:cubicBezTo>
                      <a:pt x="12791" y="57492"/>
                      <a:pt x="12782" y="57493"/>
                      <a:pt x="12772" y="57496"/>
                    </a:cubicBezTo>
                    <a:cubicBezTo>
                      <a:pt x="12692" y="57531"/>
                      <a:pt x="12621" y="57585"/>
                      <a:pt x="12567" y="57656"/>
                    </a:cubicBezTo>
                    <a:cubicBezTo>
                      <a:pt x="12461" y="57772"/>
                      <a:pt x="12113" y="58048"/>
                      <a:pt x="12149" y="58235"/>
                    </a:cubicBezTo>
                    <a:cubicBezTo>
                      <a:pt x="12176" y="58404"/>
                      <a:pt x="12015" y="58440"/>
                      <a:pt x="11944" y="58609"/>
                    </a:cubicBezTo>
                    <a:cubicBezTo>
                      <a:pt x="11899" y="58707"/>
                      <a:pt x="11980" y="58939"/>
                      <a:pt x="11944" y="58983"/>
                    </a:cubicBezTo>
                    <a:cubicBezTo>
                      <a:pt x="11936" y="58991"/>
                      <a:pt x="11922" y="58994"/>
                      <a:pt x="11905" y="58994"/>
                    </a:cubicBezTo>
                    <a:cubicBezTo>
                      <a:pt x="11856" y="58994"/>
                      <a:pt x="11781" y="58971"/>
                      <a:pt x="11726" y="58971"/>
                    </a:cubicBezTo>
                    <a:cubicBezTo>
                      <a:pt x="11714" y="58971"/>
                      <a:pt x="11704" y="58972"/>
                      <a:pt x="11695" y="58974"/>
                    </a:cubicBezTo>
                    <a:cubicBezTo>
                      <a:pt x="11525" y="59028"/>
                      <a:pt x="11365" y="59117"/>
                      <a:pt x="11231" y="59233"/>
                    </a:cubicBezTo>
                    <a:cubicBezTo>
                      <a:pt x="11027" y="59393"/>
                      <a:pt x="10795" y="59518"/>
                      <a:pt x="10546" y="59598"/>
                    </a:cubicBezTo>
                    <a:cubicBezTo>
                      <a:pt x="10421" y="59642"/>
                      <a:pt x="10350" y="59767"/>
                      <a:pt x="10367" y="59892"/>
                    </a:cubicBezTo>
                    <a:cubicBezTo>
                      <a:pt x="10198" y="60061"/>
                      <a:pt x="10385" y="60310"/>
                      <a:pt x="10670" y="60364"/>
                    </a:cubicBezTo>
                    <a:cubicBezTo>
                      <a:pt x="10709" y="60371"/>
                      <a:pt x="10747" y="60374"/>
                      <a:pt x="10784" y="60374"/>
                    </a:cubicBezTo>
                    <a:cubicBezTo>
                      <a:pt x="11018" y="60374"/>
                      <a:pt x="11196" y="60233"/>
                      <a:pt x="11039" y="59962"/>
                    </a:cubicBezTo>
                    <a:lnTo>
                      <a:pt x="11039" y="59962"/>
                    </a:lnTo>
                    <a:cubicBezTo>
                      <a:pt x="11061" y="59983"/>
                      <a:pt x="11093" y="59992"/>
                      <a:pt x="11135" y="59992"/>
                    </a:cubicBezTo>
                    <a:cubicBezTo>
                      <a:pt x="11373" y="59992"/>
                      <a:pt x="11888" y="59691"/>
                      <a:pt x="12095" y="59669"/>
                    </a:cubicBezTo>
                    <a:cubicBezTo>
                      <a:pt x="12112" y="59671"/>
                      <a:pt x="12127" y="59671"/>
                      <a:pt x="12140" y="59671"/>
                    </a:cubicBezTo>
                    <a:cubicBezTo>
                      <a:pt x="12293" y="59671"/>
                      <a:pt x="12206" y="59578"/>
                      <a:pt x="12256" y="59446"/>
                    </a:cubicBezTo>
                    <a:cubicBezTo>
                      <a:pt x="12300" y="59313"/>
                      <a:pt x="12425" y="59215"/>
                      <a:pt x="12496" y="59090"/>
                    </a:cubicBezTo>
                    <a:cubicBezTo>
                      <a:pt x="12835" y="58493"/>
                      <a:pt x="13351" y="57950"/>
                      <a:pt x="13841" y="57469"/>
                    </a:cubicBezTo>
                    <a:cubicBezTo>
                      <a:pt x="14162" y="57175"/>
                      <a:pt x="15053" y="56685"/>
                      <a:pt x="14554" y="56222"/>
                    </a:cubicBezTo>
                    <a:cubicBezTo>
                      <a:pt x="14529" y="56205"/>
                      <a:pt x="14281" y="55871"/>
                      <a:pt x="14381" y="55871"/>
                    </a:cubicBezTo>
                    <a:cubicBezTo>
                      <a:pt x="14387" y="55871"/>
                      <a:pt x="14394" y="55872"/>
                      <a:pt x="14402" y="55875"/>
                    </a:cubicBezTo>
                    <a:cubicBezTo>
                      <a:pt x="14554" y="55910"/>
                      <a:pt x="14696" y="55973"/>
                      <a:pt x="14821" y="56062"/>
                    </a:cubicBezTo>
                    <a:cubicBezTo>
                      <a:pt x="14864" y="56105"/>
                      <a:pt x="15504" y="56526"/>
                      <a:pt x="15541" y="56526"/>
                    </a:cubicBezTo>
                    <a:cubicBezTo>
                      <a:pt x="15542" y="56526"/>
                      <a:pt x="15542" y="56526"/>
                      <a:pt x="15542" y="56525"/>
                    </a:cubicBezTo>
                    <a:cubicBezTo>
                      <a:pt x="15551" y="56454"/>
                      <a:pt x="15471" y="56445"/>
                      <a:pt x="15516" y="56338"/>
                    </a:cubicBezTo>
                    <a:cubicBezTo>
                      <a:pt x="15560" y="56231"/>
                      <a:pt x="15623" y="56133"/>
                      <a:pt x="15703" y="56053"/>
                    </a:cubicBezTo>
                    <a:cubicBezTo>
                      <a:pt x="15790" y="55959"/>
                      <a:pt x="15918" y="55814"/>
                      <a:pt x="16045" y="55814"/>
                    </a:cubicBezTo>
                    <a:cubicBezTo>
                      <a:pt x="16083" y="55814"/>
                      <a:pt x="16120" y="55826"/>
                      <a:pt x="16157" y="55858"/>
                    </a:cubicBezTo>
                    <a:lnTo>
                      <a:pt x="16157" y="55858"/>
                    </a:lnTo>
                    <a:cubicBezTo>
                      <a:pt x="15873" y="55597"/>
                      <a:pt x="16324" y="55516"/>
                      <a:pt x="16130" y="55251"/>
                    </a:cubicBezTo>
                    <a:cubicBezTo>
                      <a:pt x="16030" y="55117"/>
                      <a:pt x="15858" y="54802"/>
                      <a:pt x="16150" y="54802"/>
                    </a:cubicBezTo>
                    <a:cubicBezTo>
                      <a:pt x="16168" y="54802"/>
                      <a:pt x="16188" y="54803"/>
                      <a:pt x="16210" y="54806"/>
                    </a:cubicBezTo>
                    <a:cubicBezTo>
                      <a:pt x="16370" y="54830"/>
                      <a:pt x="16458" y="54954"/>
                      <a:pt x="16616" y="54954"/>
                    </a:cubicBezTo>
                    <a:cubicBezTo>
                      <a:pt x="16634" y="54954"/>
                      <a:pt x="16653" y="54952"/>
                      <a:pt x="16674" y="54948"/>
                    </a:cubicBezTo>
                    <a:cubicBezTo>
                      <a:pt x="16807" y="54922"/>
                      <a:pt x="16905" y="54806"/>
                      <a:pt x="16816" y="54672"/>
                    </a:cubicBezTo>
                    <a:cubicBezTo>
                      <a:pt x="16736" y="54539"/>
                      <a:pt x="16798" y="54547"/>
                      <a:pt x="16923" y="54405"/>
                    </a:cubicBezTo>
                    <a:cubicBezTo>
                      <a:pt x="16937" y="54389"/>
                      <a:pt x="16950" y="54382"/>
                      <a:pt x="16963" y="54382"/>
                    </a:cubicBezTo>
                    <a:cubicBezTo>
                      <a:pt x="17004" y="54382"/>
                      <a:pt x="17040" y="54454"/>
                      <a:pt x="17101" y="54467"/>
                    </a:cubicBezTo>
                    <a:cubicBezTo>
                      <a:pt x="17120" y="54473"/>
                      <a:pt x="17137" y="54476"/>
                      <a:pt x="17153" y="54476"/>
                    </a:cubicBezTo>
                    <a:cubicBezTo>
                      <a:pt x="17392" y="54476"/>
                      <a:pt x="17311" y="53825"/>
                      <a:pt x="17662" y="53808"/>
                    </a:cubicBezTo>
                    <a:cubicBezTo>
                      <a:pt x="17786" y="53676"/>
                      <a:pt x="17638" y="53211"/>
                      <a:pt x="17731" y="53211"/>
                    </a:cubicBezTo>
                    <a:cubicBezTo>
                      <a:pt x="17732" y="53211"/>
                      <a:pt x="17733" y="53211"/>
                      <a:pt x="17734" y="53211"/>
                    </a:cubicBezTo>
                    <a:cubicBezTo>
                      <a:pt x="17775" y="53218"/>
                      <a:pt x="17941" y="53296"/>
                      <a:pt x="18021" y="53296"/>
                    </a:cubicBezTo>
                    <a:cubicBezTo>
                      <a:pt x="18044" y="53296"/>
                      <a:pt x="18059" y="53289"/>
                      <a:pt x="18063" y="53274"/>
                    </a:cubicBezTo>
                    <a:cubicBezTo>
                      <a:pt x="18099" y="53149"/>
                      <a:pt x="17903" y="53078"/>
                      <a:pt x="17921" y="52926"/>
                    </a:cubicBezTo>
                    <a:lnTo>
                      <a:pt x="17921" y="52926"/>
                    </a:lnTo>
                    <a:lnTo>
                      <a:pt x="18419" y="53105"/>
                    </a:lnTo>
                    <a:cubicBezTo>
                      <a:pt x="18321" y="52855"/>
                      <a:pt x="18330" y="52606"/>
                      <a:pt x="18633" y="52490"/>
                    </a:cubicBezTo>
                    <a:cubicBezTo>
                      <a:pt x="18785" y="52445"/>
                      <a:pt x="18927" y="52347"/>
                      <a:pt x="19025" y="52223"/>
                    </a:cubicBezTo>
                    <a:cubicBezTo>
                      <a:pt x="19053" y="52188"/>
                      <a:pt x="19081" y="52058"/>
                      <a:pt x="19044" y="52058"/>
                    </a:cubicBezTo>
                    <a:cubicBezTo>
                      <a:pt x="19034" y="52058"/>
                      <a:pt x="19019" y="52067"/>
                      <a:pt x="18998" y="52089"/>
                    </a:cubicBezTo>
                    <a:lnTo>
                      <a:pt x="19230" y="51831"/>
                    </a:lnTo>
                    <a:cubicBezTo>
                      <a:pt x="19390" y="51644"/>
                      <a:pt x="19257" y="51786"/>
                      <a:pt x="19248" y="51608"/>
                    </a:cubicBezTo>
                    <a:cubicBezTo>
                      <a:pt x="19239" y="51483"/>
                      <a:pt x="19649" y="51314"/>
                      <a:pt x="19738" y="51243"/>
                    </a:cubicBezTo>
                    <a:cubicBezTo>
                      <a:pt x="19854" y="51154"/>
                      <a:pt x="20103" y="50985"/>
                      <a:pt x="20103" y="50806"/>
                    </a:cubicBezTo>
                    <a:cubicBezTo>
                      <a:pt x="20103" y="50664"/>
                      <a:pt x="19809" y="50513"/>
                      <a:pt x="20210" y="50495"/>
                    </a:cubicBezTo>
                    <a:cubicBezTo>
                      <a:pt x="20242" y="50504"/>
                      <a:pt x="20276" y="50508"/>
                      <a:pt x="20310" y="50508"/>
                    </a:cubicBezTo>
                    <a:cubicBezTo>
                      <a:pt x="20515" y="50508"/>
                      <a:pt x="20719" y="50364"/>
                      <a:pt x="20406" y="50272"/>
                    </a:cubicBezTo>
                    <a:cubicBezTo>
                      <a:pt x="20183" y="50085"/>
                      <a:pt x="20281" y="49880"/>
                      <a:pt x="20557" y="49845"/>
                    </a:cubicBezTo>
                    <a:cubicBezTo>
                      <a:pt x="20574" y="49842"/>
                      <a:pt x="20590" y="49841"/>
                      <a:pt x="20606" y="49841"/>
                    </a:cubicBezTo>
                    <a:cubicBezTo>
                      <a:pt x="20683" y="49841"/>
                      <a:pt x="20754" y="49863"/>
                      <a:pt x="20816" y="49863"/>
                    </a:cubicBezTo>
                    <a:cubicBezTo>
                      <a:pt x="20894" y="49863"/>
                      <a:pt x="20957" y="49829"/>
                      <a:pt x="21003" y="49675"/>
                    </a:cubicBezTo>
                    <a:cubicBezTo>
                      <a:pt x="21011" y="49632"/>
                      <a:pt x="21011" y="49140"/>
                      <a:pt x="21069" y="49140"/>
                    </a:cubicBezTo>
                    <a:cubicBezTo>
                      <a:pt x="21071" y="49140"/>
                      <a:pt x="21072" y="49140"/>
                      <a:pt x="21074" y="49141"/>
                    </a:cubicBezTo>
                    <a:cubicBezTo>
                      <a:pt x="21125" y="49158"/>
                      <a:pt x="21087" y="49464"/>
                      <a:pt x="21213" y="49464"/>
                    </a:cubicBezTo>
                    <a:cubicBezTo>
                      <a:pt x="21219" y="49464"/>
                      <a:pt x="21227" y="49463"/>
                      <a:pt x="21234" y="49461"/>
                    </a:cubicBezTo>
                    <a:cubicBezTo>
                      <a:pt x="21359" y="49426"/>
                      <a:pt x="21377" y="49043"/>
                      <a:pt x="21386" y="48954"/>
                    </a:cubicBezTo>
                    <a:cubicBezTo>
                      <a:pt x="21501" y="48820"/>
                      <a:pt x="21626" y="48660"/>
                      <a:pt x="21813" y="48624"/>
                    </a:cubicBezTo>
                    <a:cubicBezTo>
                      <a:pt x="21973" y="48598"/>
                      <a:pt x="22116" y="48526"/>
                      <a:pt x="22223" y="48410"/>
                    </a:cubicBezTo>
                    <a:cubicBezTo>
                      <a:pt x="22374" y="48277"/>
                      <a:pt x="22490" y="48108"/>
                      <a:pt x="22570" y="47921"/>
                    </a:cubicBezTo>
                    <a:cubicBezTo>
                      <a:pt x="22636" y="47740"/>
                      <a:pt x="22565" y="47551"/>
                      <a:pt x="22722" y="47551"/>
                    </a:cubicBezTo>
                    <a:cubicBezTo>
                      <a:pt x="22735" y="47551"/>
                      <a:pt x="22750" y="47553"/>
                      <a:pt x="22766" y="47555"/>
                    </a:cubicBezTo>
                    <a:cubicBezTo>
                      <a:pt x="22781" y="47556"/>
                      <a:pt x="22795" y="47557"/>
                      <a:pt x="22810" y="47557"/>
                    </a:cubicBezTo>
                    <a:cubicBezTo>
                      <a:pt x="23025" y="47557"/>
                      <a:pt x="23227" y="47435"/>
                      <a:pt x="23318" y="47235"/>
                    </a:cubicBezTo>
                    <a:cubicBezTo>
                      <a:pt x="23399" y="47092"/>
                      <a:pt x="23229" y="47003"/>
                      <a:pt x="23140" y="46914"/>
                    </a:cubicBezTo>
                    <a:lnTo>
                      <a:pt x="23140" y="46914"/>
                    </a:lnTo>
                    <a:cubicBezTo>
                      <a:pt x="23208" y="46976"/>
                      <a:pt x="23275" y="47002"/>
                      <a:pt x="23339" y="47002"/>
                    </a:cubicBezTo>
                    <a:cubicBezTo>
                      <a:pt x="23587" y="47002"/>
                      <a:pt x="23785" y="46610"/>
                      <a:pt x="23764" y="46397"/>
                    </a:cubicBezTo>
                    <a:cubicBezTo>
                      <a:pt x="23740" y="46255"/>
                      <a:pt x="23857" y="46133"/>
                      <a:pt x="23990" y="46133"/>
                    </a:cubicBezTo>
                    <a:cubicBezTo>
                      <a:pt x="24006" y="46133"/>
                      <a:pt x="24023" y="46135"/>
                      <a:pt x="24040" y="46139"/>
                    </a:cubicBezTo>
                    <a:cubicBezTo>
                      <a:pt x="24144" y="46174"/>
                      <a:pt x="24088" y="46327"/>
                      <a:pt x="24199" y="46327"/>
                    </a:cubicBezTo>
                    <a:cubicBezTo>
                      <a:pt x="24203" y="46327"/>
                      <a:pt x="24206" y="46326"/>
                      <a:pt x="24209" y="46326"/>
                    </a:cubicBezTo>
                    <a:cubicBezTo>
                      <a:pt x="24343" y="46317"/>
                      <a:pt x="24298" y="46148"/>
                      <a:pt x="24316" y="46068"/>
                    </a:cubicBezTo>
                    <a:cubicBezTo>
                      <a:pt x="24352" y="45881"/>
                      <a:pt x="24512" y="45738"/>
                      <a:pt x="24708" y="45720"/>
                    </a:cubicBezTo>
                    <a:cubicBezTo>
                      <a:pt x="24740" y="45749"/>
                      <a:pt x="24764" y="45762"/>
                      <a:pt x="24782" y="45762"/>
                    </a:cubicBezTo>
                    <a:cubicBezTo>
                      <a:pt x="24876" y="45762"/>
                      <a:pt x="24813" y="45430"/>
                      <a:pt x="24850" y="45355"/>
                    </a:cubicBezTo>
                    <a:cubicBezTo>
                      <a:pt x="24966" y="45133"/>
                      <a:pt x="25260" y="44990"/>
                      <a:pt x="25287" y="44741"/>
                    </a:cubicBezTo>
                    <a:cubicBezTo>
                      <a:pt x="25314" y="44518"/>
                      <a:pt x="25527" y="44331"/>
                      <a:pt x="25697" y="44206"/>
                    </a:cubicBezTo>
                    <a:cubicBezTo>
                      <a:pt x="25884" y="44055"/>
                      <a:pt x="26258" y="43850"/>
                      <a:pt x="26267" y="43565"/>
                    </a:cubicBezTo>
                    <a:cubicBezTo>
                      <a:pt x="26267" y="43501"/>
                      <a:pt x="26360" y="43498"/>
                      <a:pt x="26453" y="43498"/>
                    </a:cubicBezTo>
                    <a:cubicBezTo>
                      <a:pt x="26464" y="43498"/>
                      <a:pt x="26474" y="43498"/>
                      <a:pt x="26484" y="43498"/>
                    </a:cubicBezTo>
                    <a:cubicBezTo>
                      <a:pt x="26536" y="43498"/>
                      <a:pt x="26584" y="43497"/>
                      <a:pt x="26614" y="43485"/>
                    </a:cubicBezTo>
                    <a:cubicBezTo>
                      <a:pt x="26757" y="43440"/>
                      <a:pt x="26685" y="43289"/>
                      <a:pt x="26792" y="43164"/>
                    </a:cubicBezTo>
                    <a:cubicBezTo>
                      <a:pt x="26926" y="43031"/>
                      <a:pt x="27042" y="42888"/>
                      <a:pt x="27148" y="42737"/>
                    </a:cubicBezTo>
                    <a:cubicBezTo>
                      <a:pt x="27246" y="42558"/>
                      <a:pt x="27086" y="42496"/>
                      <a:pt x="27336" y="42425"/>
                    </a:cubicBezTo>
                    <a:cubicBezTo>
                      <a:pt x="27585" y="42354"/>
                      <a:pt x="28066" y="42140"/>
                      <a:pt x="27710" y="41810"/>
                    </a:cubicBezTo>
                    <a:lnTo>
                      <a:pt x="27710" y="41810"/>
                    </a:lnTo>
                    <a:cubicBezTo>
                      <a:pt x="27762" y="41858"/>
                      <a:pt x="27821" y="41879"/>
                      <a:pt x="27883" y="41879"/>
                    </a:cubicBezTo>
                    <a:cubicBezTo>
                      <a:pt x="28259" y="41879"/>
                      <a:pt x="28753" y="41100"/>
                      <a:pt x="28761" y="40839"/>
                    </a:cubicBezTo>
                    <a:cubicBezTo>
                      <a:pt x="28770" y="40581"/>
                      <a:pt x="29527" y="40893"/>
                      <a:pt x="29357" y="40412"/>
                    </a:cubicBezTo>
                    <a:cubicBezTo>
                      <a:pt x="29277" y="40189"/>
                      <a:pt x="29117" y="39984"/>
                      <a:pt x="29447" y="39975"/>
                    </a:cubicBezTo>
                    <a:cubicBezTo>
                      <a:pt x="29490" y="39923"/>
                      <a:pt x="29769" y="39577"/>
                      <a:pt x="29743" y="39558"/>
                    </a:cubicBezTo>
                    <a:lnTo>
                      <a:pt x="29743" y="39558"/>
                    </a:lnTo>
                    <a:cubicBezTo>
                      <a:pt x="29763" y="39570"/>
                      <a:pt x="29756" y="39706"/>
                      <a:pt x="29839" y="39706"/>
                    </a:cubicBezTo>
                    <a:cubicBezTo>
                      <a:pt x="29849" y="39706"/>
                      <a:pt x="29861" y="39704"/>
                      <a:pt x="29874" y="39699"/>
                    </a:cubicBezTo>
                    <a:cubicBezTo>
                      <a:pt x="29972" y="39664"/>
                      <a:pt x="30043" y="39539"/>
                      <a:pt x="30106" y="39468"/>
                    </a:cubicBezTo>
                    <a:cubicBezTo>
                      <a:pt x="30293" y="39272"/>
                      <a:pt x="30631" y="39174"/>
                      <a:pt x="30774" y="38960"/>
                    </a:cubicBezTo>
                    <a:lnTo>
                      <a:pt x="30774" y="38960"/>
                    </a:lnTo>
                    <a:cubicBezTo>
                      <a:pt x="30732" y="38974"/>
                      <a:pt x="30687" y="38981"/>
                      <a:pt x="30641" y="38981"/>
                    </a:cubicBezTo>
                    <a:cubicBezTo>
                      <a:pt x="30399" y="38981"/>
                      <a:pt x="30121" y="38798"/>
                      <a:pt x="30106" y="38559"/>
                    </a:cubicBezTo>
                    <a:cubicBezTo>
                      <a:pt x="30142" y="38517"/>
                      <a:pt x="30176" y="38500"/>
                      <a:pt x="30209" y="38500"/>
                    </a:cubicBezTo>
                    <a:cubicBezTo>
                      <a:pt x="30323" y="38500"/>
                      <a:pt x="30416" y="38702"/>
                      <a:pt x="30471" y="38764"/>
                    </a:cubicBezTo>
                    <a:cubicBezTo>
                      <a:pt x="30489" y="38785"/>
                      <a:pt x="30507" y="38794"/>
                      <a:pt x="30526" y="38794"/>
                    </a:cubicBezTo>
                    <a:cubicBezTo>
                      <a:pt x="30625" y="38794"/>
                      <a:pt x="30727" y="38533"/>
                      <a:pt x="30809" y="38488"/>
                    </a:cubicBezTo>
                    <a:cubicBezTo>
                      <a:pt x="30898" y="38426"/>
                      <a:pt x="31219" y="38470"/>
                      <a:pt x="31201" y="38372"/>
                    </a:cubicBezTo>
                    <a:cubicBezTo>
                      <a:pt x="31175" y="38265"/>
                      <a:pt x="31094" y="38140"/>
                      <a:pt x="31237" y="38060"/>
                    </a:cubicBezTo>
                    <a:cubicBezTo>
                      <a:pt x="31460" y="37936"/>
                      <a:pt x="31682" y="37936"/>
                      <a:pt x="31860" y="37740"/>
                    </a:cubicBezTo>
                    <a:lnTo>
                      <a:pt x="31860" y="37740"/>
                    </a:lnTo>
                    <a:cubicBezTo>
                      <a:pt x="31859" y="37740"/>
                      <a:pt x="31858" y="37740"/>
                      <a:pt x="31857" y="37740"/>
                    </a:cubicBezTo>
                    <a:cubicBezTo>
                      <a:pt x="31628" y="37740"/>
                      <a:pt x="32404" y="36937"/>
                      <a:pt x="32439" y="36822"/>
                    </a:cubicBezTo>
                    <a:cubicBezTo>
                      <a:pt x="32466" y="36751"/>
                      <a:pt x="32154" y="36698"/>
                      <a:pt x="32163" y="36528"/>
                    </a:cubicBezTo>
                    <a:cubicBezTo>
                      <a:pt x="32169" y="36460"/>
                      <a:pt x="32205" y="36436"/>
                      <a:pt x="32256" y="36436"/>
                    </a:cubicBezTo>
                    <a:cubicBezTo>
                      <a:pt x="32372" y="36436"/>
                      <a:pt x="32559" y="36565"/>
                      <a:pt x="32609" y="36608"/>
                    </a:cubicBezTo>
                    <a:cubicBezTo>
                      <a:pt x="32537" y="36537"/>
                      <a:pt x="32457" y="36350"/>
                      <a:pt x="32609" y="36323"/>
                    </a:cubicBezTo>
                    <a:cubicBezTo>
                      <a:pt x="32620" y="36321"/>
                      <a:pt x="32632" y="36321"/>
                      <a:pt x="32643" y="36321"/>
                    </a:cubicBezTo>
                    <a:cubicBezTo>
                      <a:pt x="32763" y="36321"/>
                      <a:pt x="32838" y="36429"/>
                      <a:pt x="32931" y="36429"/>
                    </a:cubicBezTo>
                    <a:cubicBezTo>
                      <a:pt x="32945" y="36429"/>
                      <a:pt x="32959" y="36427"/>
                      <a:pt x="32974" y="36421"/>
                    </a:cubicBezTo>
                    <a:cubicBezTo>
                      <a:pt x="33045" y="36395"/>
                      <a:pt x="32796" y="36038"/>
                      <a:pt x="32965" y="35914"/>
                    </a:cubicBezTo>
                    <a:cubicBezTo>
                      <a:pt x="33009" y="35887"/>
                      <a:pt x="33490" y="35905"/>
                      <a:pt x="33366" y="35798"/>
                    </a:cubicBezTo>
                    <a:cubicBezTo>
                      <a:pt x="33286" y="35736"/>
                      <a:pt x="33143" y="35771"/>
                      <a:pt x="33179" y="35611"/>
                    </a:cubicBezTo>
                    <a:cubicBezTo>
                      <a:pt x="33196" y="35557"/>
                      <a:pt x="33241" y="35522"/>
                      <a:pt x="33294" y="35504"/>
                    </a:cubicBezTo>
                    <a:cubicBezTo>
                      <a:pt x="33301" y="35503"/>
                      <a:pt x="33307" y="35502"/>
                      <a:pt x="33314" y="35502"/>
                    </a:cubicBezTo>
                    <a:cubicBezTo>
                      <a:pt x="33438" y="35502"/>
                      <a:pt x="33537" y="35702"/>
                      <a:pt x="33645" y="35702"/>
                    </a:cubicBezTo>
                    <a:cubicBezTo>
                      <a:pt x="33667" y="35702"/>
                      <a:pt x="33690" y="35694"/>
                      <a:pt x="33713" y="35673"/>
                    </a:cubicBezTo>
                    <a:cubicBezTo>
                      <a:pt x="33820" y="35593"/>
                      <a:pt x="33909" y="35486"/>
                      <a:pt x="33980" y="35361"/>
                    </a:cubicBezTo>
                    <a:cubicBezTo>
                      <a:pt x="33998" y="35308"/>
                      <a:pt x="33954" y="35192"/>
                      <a:pt x="33954" y="35192"/>
                    </a:cubicBezTo>
                    <a:cubicBezTo>
                      <a:pt x="34114" y="35023"/>
                      <a:pt x="34265" y="34845"/>
                      <a:pt x="34408" y="34649"/>
                    </a:cubicBezTo>
                    <a:cubicBezTo>
                      <a:pt x="34507" y="34487"/>
                      <a:pt x="34498" y="34378"/>
                      <a:pt x="34396" y="34378"/>
                    </a:cubicBezTo>
                    <a:cubicBezTo>
                      <a:pt x="34352" y="34378"/>
                      <a:pt x="34290" y="34398"/>
                      <a:pt x="34212" y="34444"/>
                    </a:cubicBezTo>
                    <a:cubicBezTo>
                      <a:pt x="34354" y="34284"/>
                      <a:pt x="34488" y="34106"/>
                      <a:pt x="34720" y="34097"/>
                    </a:cubicBezTo>
                    <a:cubicBezTo>
                      <a:pt x="34907" y="34097"/>
                      <a:pt x="35209" y="34079"/>
                      <a:pt x="35236" y="33838"/>
                    </a:cubicBezTo>
                    <a:cubicBezTo>
                      <a:pt x="35254" y="33660"/>
                      <a:pt x="35201" y="33607"/>
                      <a:pt x="35316" y="33438"/>
                    </a:cubicBezTo>
                    <a:cubicBezTo>
                      <a:pt x="35397" y="33366"/>
                      <a:pt x="35459" y="33295"/>
                      <a:pt x="35521" y="33215"/>
                    </a:cubicBezTo>
                    <a:cubicBezTo>
                      <a:pt x="35486" y="33188"/>
                      <a:pt x="35432" y="33144"/>
                      <a:pt x="35441" y="33099"/>
                    </a:cubicBezTo>
                    <a:cubicBezTo>
                      <a:pt x="35494" y="32894"/>
                      <a:pt x="35753" y="32743"/>
                      <a:pt x="35842" y="32556"/>
                    </a:cubicBezTo>
                    <a:cubicBezTo>
                      <a:pt x="35926" y="32371"/>
                      <a:pt x="35931" y="32162"/>
                      <a:pt x="36134" y="32162"/>
                    </a:cubicBezTo>
                    <a:cubicBezTo>
                      <a:pt x="36146" y="32162"/>
                      <a:pt x="36158" y="32162"/>
                      <a:pt x="36171" y="32164"/>
                    </a:cubicBezTo>
                    <a:cubicBezTo>
                      <a:pt x="36173" y="32164"/>
                      <a:pt x="36175" y="32164"/>
                      <a:pt x="36177" y="32164"/>
                    </a:cubicBezTo>
                    <a:cubicBezTo>
                      <a:pt x="36321" y="32164"/>
                      <a:pt x="36599" y="31832"/>
                      <a:pt x="36572" y="31692"/>
                    </a:cubicBezTo>
                    <a:cubicBezTo>
                      <a:pt x="36562" y="31644"/>
                      <a:pt x="36528" y="31626"/>
                      <a:pt x="36486" y="31626"/>
                    </a:cubicBezTo>
                    <a:cubicBezTo>
                      <a:pt x="36385" y="31626"/>
                      <a:pt x="36232" y="31725"/>
                      <a:pt x="36207" y="31763"/>
                    </a:cubicBezTo>
                    <a:cubicBezTo>
                      <a:pt x="36287" y="31638"/>
                      <a:pt x="36403" y="31540"/>
                      <a:pt x="36537" y="31478"/>
                    </a:cubicBezTo>
                    <a:cubicBezTo>
                      <a:pt x="36670" y="31433"/>
                      <a:pt x="36804" y="31460"/>
                      <a:pt x="36929" y="31380"/>
                    </a:cubicBezTo>
                    <a:cubicBezTo>
                      <a:pt x="37133" y="31237"/>
                      <a:pt x="37027" y="31041"/>
                      <a:pt x="37258" y="30943"/>
                    </a:cubicBezTo>
                    <a:cubicBezTo>
                      <a:pt x="37356" y="30908"/>
                      <a:pt x="37855" y="30997"/>
                      <a:pt x="37668" y="30756"/>
                    </a:cubicBezTo>
                    <a:cubicBezTo>
                      <a:pt x="37561" y="30614"/>
                      <a:pt x="37356" y="30373"/>
                      <a:pt x="37668" y="30320"/>
                    </a:cubicBezTo>
                    <a:cubicBezTo>
                      <a:pt x="37710" y="30312"/>
                      <a:pt x="37748" y="30310"/>
                      <a:pt x="37782" y="30310"/>
                    </a:cubicBezTo>
                    <a:cubicBezTo>
                      <a:pt x="37830" y="30310"/>
                      <a:pt x="37871" y="30315"/>
                      <a:pt x="37913" y="30315"/>
                    </a:cubicBezTo>
                    <a:cubicBezTo>
                      <a:pt x="37977" y="30315"/>
                      <a:pt x="38042" y="30304"/>
                      <a:pt x="38131" y="30249"/>
                    </a:cubicBezTo>
                    <a:cubicBezTo>
                      <a:pt x="38184" y="30213"/>
                      <a:pt x="38576" y="29892"/>
                      <a:pt x="38496" y="29803"/>
                    </a:cubicBezTo>
                    <a:cubicBezTo>
                      <a:pt x="38434" y="29741"/>
                      <a:pt x="38051" y="29625"/>
                      <a:pt x="38274" y="29456"/>
                    </a:cubicBezTo>
                    <a:cubicBezTo>
                      <a:pt x="38306" y="29429"/>
                      <a:pt x="38335" y="29418"/>
                      <a:pt x="38362" y="29418"/>
                    </a:cubicBezTo>
                    <a:cubicBezTo>
                      <a:pt x="38466" y="29418"/>
                      <a:pt x="38534" y="29584"/>
                      <a:pt x="38648" y="29599"/>
                    </a:cubicBezTo>
                    <a:cubicBezTo>
                      <a:pt x="38603" y="29474"/>
                      <a:pt x="38576" y="29349"/>
                      <a:pt x="38559" y="29224"/>
                    </a:cubicBezTo>
                    <a:cubicBezTo>
                      <a:pt x="38559" y="29096"/>
                      <a:pt x="38593" y="29063"/>
                      <a:pt x="38654" y="29063"/>
                    </a:cubicBezTo>
                    <a:cubicBezTo>
                      <a:pt x="38686" y="29063"/>
                      <a:pt x="38726" y="29073"/>
                      <a:pt x="38772" y="29082"/>
                    </a:cubicBezTo>
                    <a:cubicBezTo>
                      <a:pt x="38784" y="29084"/>
                      <a:pt x="38797" y="29085"/>
                      <a:pt x="38811" y="29085"/>
                    </a:cubicBezTo>
                    <a:cubicBezTo>
                      <a:pt x="39018" y="29085"/>
                      <a:pt x="39391" y="28839"/>
                      <a:pt x="39449" y="28663"/>
                    </a:cubicBezTo>
                    <a:cubicBezTo>
                      <a:pt x="39521" y="28458"/>
                      <a:pt x="38986" y="28280"/>
                      <a:pt x="39048" y="28200"/>
                    </a:cubicBezTo>
                    <a:cubicBezTo>
                      <a:pt x="39080" y="28162"/>
                      <a:pt x="39118" y="28150"/>
                      <a:pt x="39158" y="28150"/>
                    </a:cubicBezTo>
                    <a:cubicBezTo>
                      <a:pt x="39224" y="28150"/>
                      <a:pt x="39296" y="28183"/>
                      <a:pt x="39356" y="28183"/>
                    </a:cubicBezTo>
                    <a:cubicBezTo>
                      <a:pt x="39360" y="28183"/>
                      <a:pt x="39365" y="28183"/>
                      <a:pt x="39369" y="28182"/>
                    </a:cubicBezTo>
                    <a:cubicBezTo>
                      <a:pt x="39521" y="28164"/>
                      <a:pt x="39654" y="28093"/>
                      <a:pt x="39770" y="27995"/>
                    </a:cubicBezTo>
                    <a:cubicBezTo>
                      <a:pt x="39921" y="27871"/>
                      <a:pt x="40429" y="27817"/>
                      <a:pt x="40474" y="27657"/>
                    </a:cubicBezTo>
                    <a:cubicBezTo>
                      <a:pt x="40491" y="27578"/>
                      <a:pt x="40370" y="27300"/>
                      <a:pt x="40486" y="27300"/>
                    </a:cubicBezTo>
                    <a:cubicBezTo>
                      <a:pt x="40488" y="27300"/>
                      <a:pt x="40489" y="27300"/>
                      <a:pt x="40491" y="27300"/>
                    </a:cubicBezTo>
                    <a:cubicBezTo>
                      <a:pt x="40563" y="27311"/>
                      <a:pt x="40608" y="27333"/>
                      <a:pt x="40652" y="27333"/>
                    </a:cubicBezTo>
                    <a:cubicBezTo>
                      <a:pt x="40685" y="27333"/>
                      <a:pt x="40717" y="27321"/>
                      <a:pt x="40759" y="27283"/>
                    </a:cubicBezTo>
                    <a:cubicBezTo>
                      <a:pt x="40999" y="27069"/>
                      <a:pt x="40732" y="26659"/>
                      <a:pt x="40919" y="26410"/>
                    </a:cubicBezTo>
                    <a:cubicBezTo>
                      <a:pt x="41000" y="26299"/>
                      <a:pt x="41125" y="26280"/>
                      <a:pt x="41256" y="26280"/>
                    </a:cubicBezTo>
                    <a:cubicBezTo>
                      <a:pt x="41324" y="26280"/>
                      <a:pt x="41393" y="26285"/>
                      <a:pt x="41460" y="26285"/>
                    </a:cubicBezTo>
                    <a:cubicBezTo>
                      <a:pt x="41576" y="26285"/>
                      <a:pt x="41683" y="26270"/>
                      <a:pt x="41756" y="26187"/>
                    </a:cubicBezTo>
                    <a:cubicBezTo>
                      <a:pt x="41809" y="26123"/>
                      <a:pt x="41697" y="26105"/>
                      <a:pt x="41609" y="26105"/>
                    </a:cubicBezTo>
                    <a:cubicBezTo>
                      <a:pt x="41562" y="26105"/>
                      <a:pt x="41522" y="26110"/>
                      <a:pt x="41516" y="26116"/>
                    </a:cubicBezTo>
                    <a:cubicBezTo>
                      <a:pt x="41676" y="25929"/>
                      <a:pt x="41917" y="26027"/>
                      <a:pt x="42032" y="25795"/>
                    </a:cubicBezTo>
                    <a:cubicBezTo>
                      <a:pt x="42166" y="25492"/>
                      <a:pt x="42175" y="25243"/>
                      <a:pt x="42246" y="24922"/>
                    </a:cubicBezTo>
                    <a:lnTo>
                      <a:pt x="42246" y="24922"/>
                    </a:lnTo>
                    <a:cubicBezTo>
                      <a:pt x="42240" y="24949"/>
                      <a:pt x="42237" y="24960"/>
                      <a:pt x="42236" y="24960"/>
                    </a:cubicBezTo>
                    <a:cubicBezTo>
                      <a:pt x="42230" y="24960"/>
                      <a:pt x="42268" y="24670"/>
                      <a:pt x="42202" y="24566"/>
                    </a:cubicBezTo>
                    <a:cubicBezTo>
                      <a:pt x="42112" y="24406"/>
                      <a:pt x="42157" y="24308"/>
                      <a:pt x="42193" y="24147"/>
                    </a:cubicBezTo>
                    <a:cubicBezTo>
                      <a:pt x="42237" y="23791"/>
                      <a:pt x="42121" y="23426"/>
                      <a:pt x="41872" y="23168"/>
                    </a:cubicBezTo>
                    <a:cubicBezTo>
                      <a:pt x="41792" y="23052"/>
                      <a:pt x="41311" y="22954"/>
                      <a:pt x="41418" y="22865"/>
                    </a:cubicBezTo>
                    <a:cubicBezTo>
                      <a:pt x="41614" y="22678"/>
                      <a:pt x="41845" y="22446"/>
                      <a:pt x="41293" y="22321"/>
                    </a:cubicBezTo>
                    <a:cubicBezTo>
                      <a:pt x="41243" y="22313"/>
                      <a:pt x="41192" y="22310"/>
                      <a:pt x="41140" y="22310"/>
                    </a:cubicBezTo>
                    <a:cubicBezTo>
                      <a:pt x="41031" y="22310"/>
                      <a:pt x="40920" y="22324"/>
                      <a:pt x="40812" y="22332"/>
                    </a:cubicBezTo>
                    <a:lnTo>
                      <a:pt x="40812" y="22332"/>
                    </a:lnTo>
                    <a:cubicBezTo>
                      <a:pt x="40880" y="22292"/>
                      <a:pt x="40936" y="22230"/>
                      <a:pt x="40946" y="22188"/>
                    </a:cubicBezTo>
                    <a:cubicBezTo>
                      <a:pt x="40865" y="22130"/>
                      <a:pt x="40735" y="22061"/>
                      <a:pt x="40635" y="22061"/>
                    </a:cubicBezTo>
                    <a:cubicBezTo>
                      <a:pt x="40580" y="22061"/>
                      <a:pt x="40534" y="22081"/>
                      <a:pt x="40509" y="22134"/>
                    </a:cubicBezTo>
                    <a:cubicBezTo>
                      <a:pt x="40541" y="22206"/>
                      <a:pt x="40573" y="22271"/>
                      <a:pt x="40612" y="22336"/>
                    </a:cubicBezTo>
                    <a:lnTo>
                      <a:pt x="40612" y="22336"/>
                    </a:lnTo>
                    <a:cubicBezTo>
                      <a:pt x="40474" y="22326"/>
                      <a:pt x="40349" y="22281"/>
                      <a:pt x="40251" y="22152"/>
                    </a:cubicBezTo>
                    <a:cubicBezTo>
                      <a:pt x="40099" y="21974"/>
                      <a:pt x="39966" y="21725"/>
                      <a:pt x="39654" y="21653"/>
                    </a:cubicBezTo>
                    <a:cubicBezTo>
                      <a:pt x="39604" y="21642"/>
                      <a:pt x="39562" y="21637"/>
                      <a:pt x="39525" y="21637"/>
                    </a:cubicBezTo>
                    <a:cubicBezTo>
                      <a:pt x="39333" y="21637"/>
                      <a:pt x="39302" y="21769"/>
                      <a:pt x="39182" y="21769"/>
                    </a:cubicBezTo>
                    <a:cubicBezTo>
                      <a:pt x="39045" y="21769"/>
                      <a:pt x="38925" y="21572"/>
                      <a:pt x="38774" y="21572"/>
                    </a:cubicBezTo>
                    <a:cubicBezTo>
                      <a:pt x="38767" y="21572"/>
                      <a:pt x="38761" y="21572"/>
                      <a:pt x="38754" y="21573"/>
                    </a:cubicBezTo>
                    <a:cubicBezTo>
                      <a:pt x="38719" y="21573"/>
                      <a:pt x="38692" y="21725"/>
                      <a:pt x="38665" y="21751"/>
                    </a:cubicBezTo>
                    <a:cubicBezTo>
                      <a:pt x="38620" y="21801"/>
                      <a:pt x="38574" y="21820"/>
                      <a:pt x="38528" y="21820"/>
                    </a:cubicBezTo>
                    <a:cubicBezTo>
                      <a:pt x="38348" y="21820"/>
                      <a:pt x="38175" y="21510"/>
                      <a:pt x="38033" y="21510"/>
                    </a:cubicBezTo>
                    <a:cubicBezTo>
                      <a:pt x="38030" y="21510"/>
                      <a:pt x="38027" y="21510"/>
                      <a:pt x="38024" y="21511"/>
                    </a:cubicBezTo>
                    <a:cubicBezTo>
                      <a:pt x="38025" y="21511"/>
                      <a:pt x="38025" y="21511"/>
                      <a:pt x="38026" y="21511"/>
                    </a:cubicBezTo>
                    <a:cubicBezTo>
                      <a:pt x="38108" y="21511"/>
                      <a:pt x="38187" y="21988"/>
                      <a:pt x="37980" y="21988"/>
                    </a:cubicBezTo>
                    <a:cubicBezTo>
                      <a:pt x="37940" y="21988"/>
                      <a:pt x="37890" y="21970"/>
                      <a:pt x="37828" y="21929"/>
                    </a:cubicBezTo>
                    <a:cubicBezTo>
                      <a:pt x="37650" y="21815"/>
                      <a:pt x="37660" y="21781"/>
                      <a:pt x="37521" y="21781"/>
                    </a:cubicBezTo>
                    <a:cubicBezTo>
                      <a:pt x="37486" y="21781"/>
                      <a:pt x="37442" y="21783"/>
                      <a:pt x="37383" y="21787"/>
                    </a:cubicBezTo>
                    <a:cubicBezTo>
                      <a:pt x="37249" y="21742"/>
                      <a:pt x="37231" y="21707"/>
                      <a:pt x="37214" y="21546"/>
                    </a:cubicBezTo>
                    <a:lnTo>
                      <a:pt x="37214" y="21546"/>
                    </a:lnTo>
                    <a:cubicBezTo>
                      <a:pt x="37249" y="21965"/>
                      <a:pt x="36483" y="21689"/>
                      <a:pt x="36510" y="22072"/>
                    </a:cubicBezTo>
                    <a:cubicBezTo>
                      <a:pt x="36501" y="21952"/>
                      <a:pt x="36358" y="21918"/>
                      <a:pt x="36203" y="21918"/>
                    </a:cubicBezTo>
                    <a:cubicBezTo>
                      <a:pt x="36058" y="21918"/>
                      <a:pt x="35902" y="21948"/>
                      <a:pt x="35833" y="21965"/>
                    </a:cubicBezTo>
                    <a:cubicBezTo>
                      <a:pt x="35699" y="21983"/>
                      <a:pt x="35584" y="22027"/>
                      <a:pt x="35468" y="22099"/>
                    </a:cubicBezTo>
                    <a:cubicBezTo>
                      <a:pt x="35468" y="22099"/>
                      <a:pt x="35379" y="22332"/>
                      <a:pt x="35355" y="22332"/>
                    </a:cubicBezTo>
                    <a:cubicBezTo>
                      <a:pt x="35354" y="22332"/>
                      <a:pt x="35353" y="22332"/>
                      <a:pt x="35352" y="22330"/>
                    </a:cubicBezTo>
                    <a:cubicBezTo>
                      <a:pt x="35272" y="22214"/>
                      <a:pt x="35307" y="21929"/>
                      <a:pt x="35299" y="21796"/>
                    </a:cubicBezTo>
                    <a:lnTo>
                      <a:pt x="35299" y="21796"/>
                    </a:lnTo>
                    <a:cubicBezTo>
                      <a:pt x="35192" y="21921"/>
                      <a:pt x="35049" y="21992"/>
                      <a:pt x="35031" y="22170"/>
                    </a:cubicBezTo>
                    <a:cubicBezTo>
                      <a:pt x="35022" y="22348"/>
                      <a:pt x="35005" y="22589"/>
                      <a:pt x="34764" y="22615"/>
                    </a:cubicBezTo>
                    <a:cubicBezTo>
                      <a:pt x="34755" y="22517"/>
                      <a:pt x="34809" y="22143"/>
                      <a:pt x="34728" y="22090"/>
                    </a:cubicBezTo>
                    <a:cubicBezTo>
                      <a:pt x="34712" y="22079"/>
                      <a:pt x="34696" y="22074"/>
                      <a:pt x="34679" y="22074"/>
                    </a:cubicBezTo>
                    <a:cubicBezTo>
                      <a:pt x="34575" y="22074"/>
                      <a:pt x="34466" y="22261"/>
                      <a:pt x="34443" y="22330"/>
                    </a:cubicBezTo>
                    <a:cubicBezTo>
                      <a:pt x="34412" y="22335"/>
                      <a:pt x="34381" y="22337"/>
                      <a:pt x="34351" y="22337"/>
                    </a:cubicBezTo>
                    <a:cubicBezTo>
                      <a:pt x="34266" y="22337"/>
                      <a:pt x="34183" y="22321"/>
                      <a:pt x="34105" y="22295"/>
                    </a:cubicBezTo>
                    <a:cubicBezTo>
                      <a:pt x="34036" y="22260"/>
                      <a:pt x="33924" y="22107"/>
                      <a:pt x="33836" y="22107"/>
                    </a:cubicBezTo>
                    <a:cubicBezTo>
                      <a:pt x="33834" y="22107"/>
                      <a:pt x="33831" y="22107"/>
                      <a:pt x="33829" y="22108"/>
                    </a:cubicBezTo>
                    <a:cubicBezTo>
                      <a:pt x="33684" y="22116"/>
                      <a:pt x="33694" y="22457"/>
                      <a:pt x="33602" y="22457"/>
                    </a:cubicBezTo>
                    <a:cubicBezTo>
                      <a:pt x="33598" y="22457"/>
                      <a:pt x="33593" y="22457"/>
                      <a:pt x="33588" y="22455"/>
                    </a:cubicBezTo>
                    <a:cubicBezTo>
                      <a:pt x="33562" y="22455"/>
                      <a:pt x="33473" y="22330"/>
                      <a:pt x="33419" y="22312"/>
                    </a:cubicBezTo>
                    <a:cubicBezTo>
                      <a:pt x="33339" y="22286"/>
                      <a:pt x="33259" y="22277"/>
                      <a:pt x="33170" y="22277"/>
                    </a:cubicBezTo>
                    <a:cubicBezTo>
                      <a:pt x="32947" y="22286"/>
                      <a:pt x="32813" y="22402"/>
                      <a:pt x="32600" y="22428"/>
                    </a:cubicBezTo>
                    <a:cubicBezTo>
                      <a:pt x="32585" y="22431"/>
                      <a:pt x="32570" y="22433"/>
                      <a:pt x="32557" y="22433"/>
                    </a:cubicBezTo>
                    <a:cubicBezTo>
                      <a:pt x="32446" y="22433"/>
                      <a:pt x="32374" y="22342"/>
                      <a:pt x="32285" y="22342"/>
                    </a:cubicBezTo>
                    <a:cubicBezTo>
                      <a:pt x="32261" y="22342"/>
                      <a:pt x="32236" y="22348"/>
                      <a:pt x="32208" y="22366"/>
                    </a:cubicBezTo>
                    <a:cubicBezTo>
                      <a:pt x="32129" y="22405"/>
                      <a:pt x="32079" y="22485"/>
                      <a:pt x="32080" y="22571"/>
                    </a:cubicBezTo>
                    <a:lnTo>
                      <a:pt x="32080" y="22571"/>
                    </a:lnTo>
                    <a:cubicBezTo>
                      <a:pt x="32058" y="22343"/>
                      <a:pt x="32045" y="22229"/>
                      <a:pt x="31820" y="22229"/>
                    </a:cubicBezTo>
                    <a:cubicBezTo>
                      <a:pt x="31797" y="22229"/>
                      <a:pt x="31772" y="22230"/>
                      <a:pt x="31745" y="22232"/>
                    </a:cubicBezTo>
                    <a:cubicBezTo>
                      <a:pt x="31745" y="22250"/>
                      <a:pt x="31753" y="22357"/>
                      <a:pt x="31753" y="22384"/>
                    </a:cubicBezTo>
                    <a:cubicBezTo>
                      <a:pt x="31725" y="22387"/>
                      <a:pt x="31685" y="22387"/>
                      <a:pt x="31637" y="22387"/>
                    </a:cubicBezTo>
                    <a:cubicBezTo>
                      <a:pt x="31573" y="22387"/>
                      <a:pt x="31495" y="22386"/>
                      <a:pt x="31412" y="22386"/>
                    </a:cubicBezTo>
                    <a:cubicBezTo>
                      <a:pt x="31168" y="22386"/>
                      <a:pt x="30885" y="22399"/>
                      <a:pt x="30818" y="22500"/>
                    </a:cubicBezTo>
                    <a:cubicBezTo>
                      <a:pt x="30810" y="22517"/>
                      <a:pt x="30970" y="22830"/>
                      <a:pt x="30847" y="22830"/>
                    </a:cubicBezTo>
                    <a:cubicBezTo>
                      <a:pt x="30843" y="22830"/>
                      <a:pt x="30840" y="22830"/>
                      <a:pt x="30836" y="22829"/>
                    </a:cubicBezTo>
                    <a:cubicBezTo>
                      <a:pt x="30685" y="22802"/>
                      <a:pt x="30533" y="22642"/>
                      <a:pt x="30391" y="22606"/>
                    </a:cubicBezTo>
                    <a:cubicBezTo>
                      <a:pt x="30161" y="22533"/>
                      <a:pt x="29920" y="22496"/>
                      <a:pt x="29680" y="22496"/>
                    </a:cubicBezTo>
                    <a:cubicBezTo>
                      <a:pt x="29539" y="22496"/>
                      <a:pt x="29398" y="22509"/>
                      <a:pt x="29259" y="22535"/>
                    </a:cubicBezTo>
                    <a:cubicBezTo>
                      <a:pt x="29064" y="22571"/>
                      <a:pt x="28966" y="22740"/>
                      <a:pt x="28761" y="22776"/>
                    </a:cubicBezTo>
                    <a:cubicBezTo>
                      <a:pt x="28449" y="22820"/>
                      <a:pt x="28485" y="22918"/>
                      <a:pt x="28378" y="23176"/>
                    </a:cubicBezTo>
                    <a:cubicBezTo>
                      <a:pt x="28406" y="23107"/>
                      <a:pt x="28099" y="22790"/>
                      <a:pt x="27940" y="22790"/>
                    </a:cubicBezTo>
                    <a:cubicBezTo>
                      <a:pt x="27896" y="22790"/>
                      <a:pt x="27864" y="22814"/>
                      <a:pt x="27852" y="22874"/>
                    </a:cubicBezTo>
                    <a:cubicBezTo>
                      <a:pt x="27817" y="23034"/>
                      <a:pt x="28360" y="23301"/>
                      <a:pt x="28324" y="23488"/>
                    </a:cubicBezTo>
                    <a:lnTo>
                      <a:pt x="27861" y="23194"/>
                    </a:lnTo>
                    <a:cubicBezTo>
                      <a:pt x="27702" y="23044"/>
                      <a:pt x="27465" y="22850"/>
                      <a:pt x="27443" y="22630"/>
                    </a:cubicBezTo>
                    <a:lnTo>
                      <a:pt x="27443" y="22630"/>
                    </a:lnTo>
                    <a:cubicBezTo>
                      <a:pt x="27473" y="22997"/>
                      <a:pt x="27058" y="22857"/>
                      <a:pt x="26890" y="23078"/>
                    </a:cubicBezTo>
                    <a:cubicBezTo>
                      <a:pt x="26855" y="23081"/>
                      <a:pt x="26824" y="23082"/>
                      <a:pt x="26798" y="23082"/>
                    </a:cubicBezTo>
                    <a:cubicBezTo>
                      <a:pt x="26616" y="23082"/>
                      <a:pt x="26624" y="23023"/>
                      <a:pt x="26632" y="22829"/>
                    </a:cubicBezTo>
                    <a:cubicBezTo>
                      <a:pt x="26641" y="22634"/>
                      <a:pt x="26412" y="22721"/>
                      <a:pt x="26400" y="22591"/>
                    </a:cubicBezTo>
                    <a:lnTo>
                      <a:pt x="26400" y="22591"/>
                    </a:lnTo>
                    <a:lnTo>
                      <a:pt x="26454" y="23266"/>
                    </a:lnTo>
                    <a:cubicBezTo>
                      <a:pt x="26450" y="23266"/>
                      <a:pt x="26446" y="23266"/>
                      <a:pt x="26442" y="23266"/>
                    </a:cubicBezTo>
                    <a:cubicBezTo>
                      <a:pt x="26204" y="23266"/>
                      <a:pt x="26075" y="22766"/>
                      <a:pt x="26045" y="22766"/>
                    </a:cubicBezTo>
                    <a:cubicBezTo>
                      <a:pt x="26045" y="22766"/>
                      <a:pt x="26044" y="22766"/>
                      <a:pt x="26044" y="22767"/>
                    </a:cubicBezTo>
                    <a:cubicBezTo>
                      <a:pt x="25921" y="22861"/>
                      <a:pt x="25757" y="23137"/>
                      <a:pt x="25575" y="23137"/>
                    </a:cubicBezTo>
                    <a:cubicBezTo>
                      <a:pt x="25533" y="23137"/>
                      <a:pt x="25491" y="23122"/>
                      <a:pt x="25447" y="23087"/>
                    </a:cubicBezTo>
                    <a:cubicBezTo>
                      <a:pt x="25347" y="22999"/>
                      <a:pt x="25348" y="22829"/>
                      <a:pt x="25294" y="22829"/>
                    </a:cubicBezTo>
                    <a:cubicBezTo>
                      <a:pt x="25266" y="22829"/>
                      <a:pt x="25223" y="22874"/>
                      <a:pt x="25144" y="22998"/>
                    </a:cubicBezTo>
                    <a:cubicBezTo>
                      <a:pt x="25093" y="23060"/>
                      <a:pt x="25064" y="23070"/>
                      <a:pt x="25036" y="23070"/>
                    </a:cubicBezTo>
                    <a:cubicBezTo>
                      <a:pt x="25021" y="23070"/>
                      <a:pt x="25007" y="23067"/>
                      <a:pt x="24990" y="23067"/>
                    </a:cubicBezTo>
                    <a:cubicBezTo>
                      <a:pt x="24954" y="23067"/>
                      <a:pt x="24905" y="23080"/>
                      <a:pt x="24815" y="23159"/>
                    </a:cubicBezTo>
                    <a:cubicBezTo>
                      <a:pt x="24715" y="23235"/>
                      <a:pt x="24667" y="23265"/>
                      <a:pt x="24653" y="23265"/>
                    </a:cubicBezTo>
                    <a:cubicBezTo>
                      <a:pt x="24624" y="23265"/>
                      <a:pt x="24740" y="23139"/>
                      <a:pt x="24859" y="23025"/>
                    </a:cubicBezTo>
                    <a:lnTo>
                      <a:pt x="25055" y="22847"/>
                    </a:lnTo>
                    <a:cubicBezTo>
                      <a:pt x="25067" y="22832"/>
                      <a:pt x="25067" y="22826"/>
                      <a:pt x="25058" y="22826"/>
                    </a:cubicBezTo>
                    <a:cubicBezTo>
                      <a:pt x="25031" y="22826"/>
                      <a:pt x="24917" y="22891"/>
                      <a:pt x="24883" y="22891"/>
                    </a:cubicBezTo>
                    <a:cubicBezTo>
                      <a:pt x="24874" y="22891"/>
                      <a:pt x="24871" y="22886"/>
                      <a:pt x="24877" y="22874"/>
                    </a:cubicBezTo>
                    <a:cubicBezTo>
                      <a:pt x="24913" y="22793"/>
                      <a:pt x="25011" y="22758"/>
                      <a:pt x="25171" y="22687"/>
                    </a:cubicBezTo>
                    <a:cubicBezTo>
                      <a:pt x="25252" y="22648"/>
                      <a:pt x="25263" y="22638"/>
                      <a:pt x="25249" y="22638"/>
                    </a:cubicBezTo>
                    <a:cubicBezTo>
                      <a:pt x="25232" y="22638"/>
                      <a:pt x="25182" y="22652"/>
                      <a:pt x="25166" y="22652"/>
                    </a:cubicBezTo>
                    <a:cubicBezTo>
                      <a:pt x="25164" y="22652"/>
                      <a:pt x="25163" y="22652"/>
                      <a:pt x="25162" y="22651"/>
                    </a:cubicBezTo>
                    <a:cubicBezTo>
                      <a:pt x="25143" y="22654"/>
                      <a:pt x="25130" y="22655"/>
                      <a:pt x="25121" y="22655"/>
                    </a:cubicBezTo>
                    <a:cubicBezTo>
                      <a:pt x="25074" y="22655"/>
                      <a:pt x="25141" y="22623"/>
                      <a:pt x="25171" y="22615"/>
                    </a:cubicBezTo>
                    <a:cubicBezTo>
                      <a:pt x="25185" y="22609"/>
                      <a:pt x="25177" y="22606"/>
                      <a:pt x="25153" y="22606"/>
                    </a:cubicBezTo>
                    <a:cubicBezTo>
                      <a:pt x="25076" y="22606"/>
                      <a:pt x="24839" y="22634"/>
                      <a:pt x="24740" y="22634"/>
                    </a:cubicBezTo>
                    <a:cubicBezTo>
                      <a:pt x="24664" y="22634"/>
                      <a:pt x="24669" y="22618"/>
                      <a:pt x="24886" y="22562"/>
                    </a:cubicBezTo>
                    <a:cubicBezTo>
                      <a:pt x="25046" y="22526"/>
                      <a:pt x="25109" y="22535"/>
                      <a:pt x="25135" y="22482"/>
                    </a:cubicBezTo>
                    <a:cubicBezTo>
                      <a:pt x="25171" y="22357"/>
                      <a:pt x="25144" y="22223"/>
                      <a:pt x="25064" y="22116"/>
                    </a:cubicBezTo>
                    <a:cubicBezTo>
                      <a:pt x="24886" y="21840"/>
                      <a:pt x="24859" y="21680"/>
                      <a:pt x="25278" y="21636"/>
                    </a:cubicBezTo>
                    <a:cubicBezTo>
                      <a:pt x="25527" y="21609"/>
                      <a:pt x="25207" y="20976"/>
                      <a:pt x="25483" y="20932"/>
                    </a:cubicBezTo>
                    <a:lnTo>
                      <a:pt x="25483" y="20932"/>
                    </a:lnTo>
                    <a:cubicBezTo>
                      <a:pt x="25478" y="20933"/>
                      <a:pt x="25474" y="20933"/>
                      <a:pt x="25469" y="20933"/>
                    </a:cubicBezTo>
                    <a:cubicBezTo>
                      <a:pt x="25287" y="20933"/>
                      <a:pt x="25080" y="20357"/>
                      <a:pt x="25241" y="20357"/>
                    </a:cubicBezTo>
                    <a:cubicBezTo>
                      <a:pt x="25275" y="20357"/>
                      <a:pt x="25325" y="20382"/>
                      <a:pt x="25394" y="20442"/>
                    </a:cubicBezTo>
                    <a:cubicBezTo>
                      <a:pt x="25450" y="20458"/>
                      <a:pt x="25494" y="20465"/>
                      <a:pt x="25529" y="20465"/>
                    </a:cubicBezTo>
                    <a:cubicBezTo>
                      <a:pt x="25775" y="20465"/>
                      <a:pt x="25566" y="20119"/>
                      <a:pt x="25590" y="19916"/>
                    </a:cubicBezTo>
                    <a:cubicBezTo>
                      <a:pt x="25590" y="19765"/>
                      <a:pt x="25643" y="19622"/>
                      <a:pt x="25741" y="19507"/>
                    </a:cubicBezTo>
                    <a:cubicBezTo>
                      <a:pt x="25803" y="19444"/>
                      <a:pt x="25857" y="19507"/>
                      <a:pt x="25893" y="19400"/>
                    </a:cubicBezTo>
                    <a:cubicBezTo>
                      <a:pt x="25955" y="19248"/>
                      <a:pt x="25999" y="18758"/>
                      <a:pt x="25803" y="18705"/>
                    </a:cubicBezTo>
                    <a:lnTo>
                      <a:pt x="25803" y="18705"/>
                    </a:lnTo>
                    <a:cubicBezTo>
                      <a:pt x="25887" y="18727"/>
                      <a:pt x="25968" y="18757"/>
                      <a:pt x="26037" y="18757"/>
                    </a:cubicBezTo>
                    <a:cubicBezTo>
                      <a:pt x="26109" y="18757"/>
                      <a:pt x="26168" y="18725"/>
                      <a:pt x="26204" y="18616"/>
                    </a:cubicBezTo>
                    <a:cubicBezTo>
                      <a:pt x="26249" y="18491"/>
                      <a:pt x="26035" y="18206"/>
                      <a:pt x="26231" y="18197"/>
                    </a:cubicBezTo>
                    <a:cubicBezTo>
                      <a:pt x="26213" y="18197"/>
                      <a:pt x="26204" y="18046"/>
                      <a:pt x="26142" y="18019"/>
                    </a:cubicBezTo>
                    <a:cubicBezTo>
                      <a:pt x="26044" y="17984"/>
                      <a:pt x="26160" y="17894"/>
                      <a:pt x="26187" y="17859"/>
                    </a:cubicBezTo>
                    <a:cubicBezTo>
                      <a:pt x="26360" y="17659"/>
                      <a:pt x="26602" y="17391"/>
                      <a:pt x="26184" y="17263"/>
                    </a:cubicBezTo>
                    <a:lnTo>
                      <a:pt x="26184" y="17263"/>
                    </a:lnTo>
                    <a:cubicBezTo>
                      <a:pt x="26239" y="17278"/>
                      <a:pt x="26327" y="17299"/>
                      <a:pt x="26397" y="17299"/>
                    </a:cubicBezTo>
                    <a:cubicBezTo>
                      <a:pt x="26480" y="17299"/>
                      <a:pt x="26537" y="17269"/>
                      <a:pt x="26480" y="17164"/>
                    </a:cubicBezTo>
                    <a:cubicBezTo>
                      <a:pt x="26383" y="16978"/>
                      <a:pt x="26329" y="17004"/>
                      <a:pt x="26382" y="16793"/>
                    </a:cubicBezTo>
                    <a:lnTo>
                      <a:pt x="26382" y="16793"/>
                    </a:lnTo>
                    <a:cubicBezTo>
                      <a:pt x="26365" y="16866"/>
                      <a:pt x="26457" y="16914"/>
                      <a:pt x="26554" y="16914"/>
                    </a:cubicBezTo>
                    <a:cubicBezTo>
                      <a:pt x="26631" y="16914"/>
                      <a:pt x="26711" y="16883"/>
                      <a:pt x="26739" y="16808"/>
                    </a:cubicBezTo>
                    <a:cubicBezTo>
                      <a:pt x="26783" y="16665"/>
                      <a:pt x="26801" y="16523"/>
                      <a:pt x="26792" y="16371"/>
                    </a:cubicBezTo>
                    <a:cubicBezTo>
                      <a:pt x="26774" y="16060"/>
                      <a:pt x="26712" y="16033"/>
                      <a:pt x="26463" y="15944"/>
                    </a:cubicBezTo>
                    <a:cubicBezTo>
                      <a:pt x="26534" y="15686"/>
                      <a:pt x="26570" y="15757"/>
                      <a:pt x="26783" y="15721"/>
                    </a:cubicBezTo>
                    <a:cubicBezTo>
                      <a:pt x="26694" y="15641"/>
                      <a:pt x="26587" y="15570"/>
                      <a:pt x="26480" y="15498"/>
                    </a:cubicBezTo>
                    <a:lnTo>
                      <a:pt x="26480" y="15498"/>
                    </a:lnTo>
                    <a:cubicBezTo>
                      <a:pt x="26638" y="15539"/>
                      <a:pt x="26795" y="15557"/>
                      <a:pt x="26955" y="15557"/>
                    </a:cubicBezTo>
                    <a:cubicBezTo>
                      <a:pt x="27040" y="15557"/>
                      <a:pt x="27125" y="15552"/>
                      <a:pt x="27211" y="15543"/>
                    </a:cubicBezTo>
                    <a:cubicBezTo>
                      <a:pt x="27113" y="15383"/>
                      <a:pt x="27006" y="15222"/>
                      <a:pt x="26881" y="15071"/>
                    </a:cubicBezTo>
                    <a:cubicBezTo>
                      <a:pt x="26667" y="14813"/>
                      <a:pt x="26863" y="14563"/>
                      <a:pt x="26997" y="14332"/>
                    </a:cubicBezTo>
                    <a:cubicBezTo>
                      <a:pt x="27068" y="14207"/>
                      <a:pt x="27344" y="13762"/>
                      <a:pt x="27104" y="13673"/>
                    </a:cubicBezTo>
                    <a:cubicBezTo>
                      <a:pt x="26908" y="13601"/>
                      <a:pt x="26703" y="13548"/>
                      <a:pt x="26498" y="13494"/>
                    </a:cubicBezTo>
                    <a:cubicBezTo>
                      <a:pt x="26518" y="13420"/>
                      <a:pt x="26577" y="13395"/>
                      <a:pt x="26651" y="13395"/>
                    </a:cubicBezTo>
                    <a:cubicBezTo>
                      <a:pt x="26781" y="13395"/>
                      <a:pt x="26957" y="13472"/>
                      <a:pt x="27042" y="13494"/>
                    </a:cubicBezTo>
                    <a:cubicBezTo>
                      <a:pt x="26878" y="13445"/>
                      <a:pt x="27167" y="13268"/>
                      <a:pt x="27318" y="13268"/>
                    </a:cubicBezTo>
                    <a:cubicBezTo>
                      <a:pt x="27331" y="13268"/>
                      <a:pt x="27343" y="13269"/>
                      <a:pt x="27353" y="13272"/>
                    </a:cubicBezTo>
                    <a:cubicBezTo>
                      <a:pt x="27407" y="13285"/>
                      <a:pt x="27480" y="13307"/>
                      <a:pt x="27545" y="13307"/>
                    </a:cubicBezTo>
                    <a:cubicBezTo>
                      <a:pt x="27609" y="13307"/>
                      <a:pt x="27665" y="13285"/>
                      <a:pt x="27683" y="13209"/>
                    </a:cubicBezTo>
                    <a:lnTo>
                      <a:pt x="27033" y="13004"/>
                    </a:lnTo>
                    <a:lnTo>
                      <a:pt x="27033" y="13004"/>
                    </a:lnTo>
                    <a:cubicBezTo>
                      <a:pt x="27053" y="13010"/>
                      <a:pt x="27074" y="13013"/>
                      <a:pt x="27094" y="13013"/>
                    </a:cubicBezTo>
                    <a:cubicBezTo>
                      <a:pt x="27413" y="13013"/>
                      <a:pt x="27606" y="12308"/>
                      <a:pt x="27665" y="12097"/>
                    </a:cubicBezTo>
                    <a:lnTo>
                      <a:pt x="27665" y="12097"/>
                    </a:lnTo>
                    <a:cubicBezTo>
                      <a:pt x="27642" y="12176"/>
                      <a:pt x="27587" y="12201"/>
                      <a:pt x="27523" y="12201"/>
                    </a:cubicBezTo>
                    <a:cubicBezTo>
                      <a:pt x="27458" y="12201"/>
                      <a:pt x="27385" y="12176"/>
                      <a:pt x="27327" y="12158"/>
                    </a:cubicBezTo>
                    <a:cubicBezTo>
                      <a:pt x="27434" y="11873"/>
                      <a:pt x="28039" y="11900"/>
                      <a:pt x="27825" y="11526"/>
                    </a:cubicBezTo>
                    <a:cubicBezTo>
                      <a:pt x="27781" y="11481"/>
                      <a:pt x="27531" y="11152"/>
                      <a:pt x="27745" y="11152"/>
                    </a:cubicBezTo>
                    <a:cubicBezTo>
                      <a:pt x="27811" y="11152"/>
                      <a:pt x="27971" y="11328"/>
                      <a:pt x="28059" y="11328"/>
                    </a:cubicBezTo>
                    <a:cubicBezTo>
                      <a:pt x="28090" y="11328"/>
                      <a:pt x="28112" y="11307"/>
                      <a:pt x="28119" y="11250"/>
                    </a:cubicBezTo>
                    <a:cubicBezTo>
                      <a:pt x="28146" y="11009"/>
                      <a:pt x="27986" y="10893"/>
                      <a:pt x="28128" y="10635"/>
                    </a:cubicBezTo>
                    <a:cubicBezTo>
                      <a:pt x="28235" y="10430"/>
                      <a:pt x="28387" y="10288"/>
                      <a:pt x="28440" y="10065"/>
                    </a:cubicBezTo>
                    <a:cubicBezTo>
                      <a:pt x="28482" y="9885"/>
                      <a:pt x="28362" y="9705"/>
                      <a:pt x="28252" y="9705"/>
                    </a:cubicBezTo>
                    <a:cubicBezTo>
                      <a:pt x="28199" y="9705"/>
                      <a:pt x="28148" y="9747"/>
                      <a:pt x="28119" y="9851"/>
                    </a:cubicBezTo>
                    <a:cubicBezTo>
                      <a:pt x="28146" y="9700"/>
                      <a:pt x="28200" y="9548"/>
                      <a:pt x="28262" y="9406"/>
                    </a:cubicBezTo>
                    <a:cubicBezTo>
                      <a:pt x="28333" y="9272"/>
                      <a:pt x="28458" y="9246"/>
                      <a:pt x="28565" y="9148"/>
                    </a:cubicBezTo>
                    <a:cubicBezTo>
                      <a:pt x="28636" y="9094"/>
                      <a:pt x="28609" y="8987"/>
                      <a:pt x="28591" y="8916"/>
                    </a:cubicBezTo>
                    <a:cubicBezTo>
                      <a:pt x="28556" y="8729"/>
                      <a:pt x="28431" y="8756"/>
                      <a:pt x="28271" y="8711"/>
                    </a:cubicBezTo>
                    <a:lnTo>
                      <a:pt x="28271" y="8711"/>
                    </a:lnTo>
                    <a:cubicBezTo>
                      <a:pt x="28320" y="8798"/>
                      <a:pt x="28302" y="8852"/>
                      <a:pt x="28261" y="8852"/>
                    </a:cubicBezTo>
                    <a:cubicBezTo>
                      <a:pt x="28234" y="8852"/>
                      <a:pt x="28198" y="8831"/>
                      <a:pt x="28164" y="8782"/>
                    </a:cubicBezTo>
                    <a:cubicBezTo>
                      <a:pt x="28084" y="8676"/>
                      <a:pt x="28066" y="8533"/>
                      <a:pt x="28119" y="8417"/>
                    </a:cubicBezTo>
                    <a:cubicBezTo>
                      <a:pt x="28144" y="8381"/>
                      <a:pt x="28174" y="8367"/>
                      <a:pt x="28205" y="8367"/>
                    </a:cubicBezTo>
                    <a:cubicBezTo>
                      <a:pt x="28313" y="8367"/>
                      <a:pt x="28447" y="8528"/>
                      <a:pt x="28534" y="8528"/>
                    </a:cubicBezTo>
                    <a:cubicBezTo>
                      <a:pt x="28567" y="8528"/>
                      <a:pt x="28593" y="8506"/>
                      <a:pt x="28609" y="8444"/>
                    </a:cubicBezTo>
                    <a:cubicBezTo>
                      <a:pt x="28634" y="8330"/>
                      <a:pt x="28658" y="7761"/>
                      <a:pt x="28485" y="7761"/>
                    </a:cubicBezTo>
                    <a:cubicBezTo>
                      <a:pt x="28468" y="7761"/>
                      <a:pt x="28451" y="7765"/>
                      <a:pt x="28431" y="7776"/>
                    </a:cubicBezTo>
                    <a:cubicBezTo>
                      <a:pt x="28329" y="7822"/>
                      <a:pt x="28265" y="7864"/>
                      <a:pt x="28212" y="7864"/>
                    </a:cubicBezTo>
                    <a:cubicBezTo>
                      <a:pt x="28162" y="7864"/>
                      <a:pt x="28121" y="7829"/>
                      <a:pt x="28066" y="7731"/>
                    </a:cubicBezTo>
                    <a:cubicBezTo>
                      <a:pt x="27986" y="7598"/>
                      <a:pt x="27959" y="7420"/>
                      <a:pt x="28110" y="7340"/>
                    </a:cubicBezTo>
                    <a:cubicBezTo>
                      <a:pt x="28141" y="7323"/>
                      <a:pt x="28176" y="7315"/>
                      <a:pt x="28215" y="7315"/>
                    </a:cubicBezTo>
                    <a:cubicBezTo>
                      <a:pt x="28444" y="7315"/>
                      <a:pt x="28791" y="7567"/>
                      <a:pt x="28872" y="7567"/>
                    </a:cubicBezTo>
                    <a:cubicBezTo>
                      <a:pt x="28878" y="7567"/>
                      <a:pt x="28883" y="7566"/>
                      <a:pt x="28885" y="7562"/>
                    </a:cubicBezTo>
                    <a:cubicBezTo>
                      <a:pt x="28974" y="7437"/>
                      <a:pt x="28992" y="7277"/>
                      <a:pt x="28939" y="7135"/>
                    </a:cubicBezTo>
                    <a:cubicBezTo>
                      <a:pt x="28885" y="6965"/>
                      <a:pt x="28707" y="7037"/>
                      <a:pt x="28636" y="6894"/>
                    </a:cubicBezTo>
                    <a:cubicBezTo>
                      <a:pt x="28520" y="6609"/>
                      <a:pt x="29144" y="6841"/>
                      <a:pt x="29072" y="6591"/>
                    </a:cubicBezTo>
                    <a:cubicBezTo>
                      <a:pt x="29017" y="6424"/>
                      <a:pt x="28890" y="6289"/>
                      <a:pt x="28730" y="6217"/>
                    </a:cubicBezTo>
                    <a:lnTo>
                      <a:pt x="28730" y="6217"/>
                    </a:lnTo>
                    <a:cubicBezTo>
                      <a:pt x="28821" y="6248"/>
                      <a:pt x="28916" y="6277"/>
                      <a:pt x="29006" y="6277"/>
                    </a:cubicBezTo>
                    <a:cubicBezTo>
                      <a:pt x="29041" y="6277"/>
                      <a:pt x="29075" y="6273"/>
                      <a:pt x="29108" y="6262"/>
                    </a:cubicBezTo>
                    <a:cubicBezTo>
                      <a:pt x="29286" y="6208"/>
                      <a:pt x="29580" y="5995"/>
                      <a:pt x="29536" y="5781"/>
                    </a:cubicBezTo>
                    <a:cubicBezTo>
                      <a:pt x="29531" y="5761"/>
                      <a:pt x="29515" y="5756"/>
                      <a:pt x="29491" y="5756"/>
                    </a:cubicBezTo>
                    <a:cubicBezTo>
                      <a:pt x="29455" y="5756"/>
                      <a:pt x="29402" y="5769"/>
                      <a:pt x="29353" y="5769"/>
                    </a:cubicBezTo>
                    <a:cubicBezTo>
                      <a:pt x="29301" y="5769"/>
                      <a:pt x="29254" y="5754"/>
                      <a:pt x="29233" y="5692"/>
                    </a:cubicBezTo>
                    <a:cubicBezTo>
                      <a:pt x="29206" y="5549"/>
                      <a:pt x="29242" y="5407"/>
                      <a:pt x="29322" y="5291"/>
                    </a:cubicBezTo>
                    <a:cubicBezTo>
                      <a:pt x="29393" y="5157"/>
                      <a:pt x="29598" y="5095"/>
                      <a:pt x="29616" y="4970"/>
                    </a:cubicBezTo>
                    <a:cubicBezTo>
                      <a:pt x="29651" y="4774"/>
                      <a:pt x="29331" y="4694"/>
                      <a:pt x="29491" y="4525"/>
                    </a:cubicBezTo>
                    <a:cubicBezTo>
                      <a:pt x="29571" y="4436"/>
                      <a:pt x="29936" y="4516"/>
                      <a:pt x="29830" y="4329"/>
                    </a:cubicBezTo>
                    <a:cubicBezTo>
                      <a:pt x="29714" y="4133"/>
                      <a:pt x="29384" y="4062"/>
                      <a:pt x="29464" y="3786"/>
                    </a:cubicBezTo>
                    <a:lnTo>
                      <a:pt x="29464" y="3786"/>
                    </a:lnTo>
                    <a:lnTo>
                      <a:pt x="29642" y="3839"/>
                    </a:lnTo>
                    <a:cubicBezTo>
                      <a:pt x="29654" y="3838"/>
                      <a:pt x="29665" y="3837"/>
                      <a:pt x="29675" y="3837"/>
                    </a:cubicBezTo>
                    <a:cubicBezTo>
                      <a:pt x="29748" y="3837"/>
                      <a:pt x="29774" y="3867"/>
                      <a:pt x="29758" y="3937"/>
                    </a:cubicBezTo>
                    <a:cubicBezTo>
                      <a:pt x="29760" y="3938"/>
                      <a:pt x="29762" y="3939"/>
                      <a:pt x="29763" y="3939"/>
                    </a:cubicBezTo>
                    <a:cubicBezTo>
                      <a:pt x="29785" y="3939"/>
                      <a:pt x="29785" y="3830"/>
                      <a:pt x="29785" y="3705"/>
                    </a:cubicBezTo>
                    <a:cubicBezTo>
                      <a:pt x="29785" y="3536"/>
                      <a:pt x="29767" y="3322"/>
                      <a:pt x="29767" y="3287"/>
                    </a:cubicBezTo>
                    <a:cubicBezTo>
                      <a:pt x="29767" y="3064"/>
                      <a:pt x="29928" y="2957"/>
                      <a:pt x="29865" y="2752"/>
                    </a:cubicBezTo>
                    <a:cubicBezTo>
                      <a:pt x="29785" y="2530"/>
                      <a:pt x="29705" y="2530"/>
                      <a:pt x="29642" y="2280"/>
                    </a:cubicBezTo>
                    <a:cubicBezTo>
                      <a:pt x="29571" y="2102"/>
                      <a:pt x="29527" y="1906"/>
                      <a:pt x="29509" y="1719"/>
                    </a:cubicBezTo>
                    <a:cubicBezTo>
                      <a:pt x="29438" y="1345"/>
                      <a:pt x="29072" y="1425"/>
                      <a:pt x="28876" y="1229"/>
                    </a:cubicBezTo>
                    <a:cubicBezTo>
                      <a:pt x="28654" y="1024"/>
                      <a:pt x="28770" y="677"/>
                      <a:pt x="28485" y="517"/>
                    </a:cubicBezTo>
                    <a:cubicBezTo>
                      <a:pt x="28426" y="487"/>
                      <a:pt x="28369" y="475"/>
                      <a:pt x="28312" y="475"/>
                    </a:cubicBezTo>
                    <a:cubicBezTo>
                      <a:pt x="28134" y="475"/>
                      <a:pt x="27963" y="588"/>
                      <a:pt x="27808" y="588"/>
                    </a:cubicBezTo>
                    <a:cubicBezTo>
                      <a:pt x="27802" y="588"/>
                      <a:pt x="27796" y="588"/>
                      <a:pt x="27791" y="588"/>
                    </a:cubicBezTo>
                    <a:cubicBezTo>
                      <a:pt x="27493" y="588"/>
                      <a:pt x="27648" y="122"/>
                      <a:pt x="27674" y="0"/>
                    </a:cubicBezTo>
                    <a:close/>
                    <a:moveTo>
                      <a:pt x="9122" y="23040"/>
                    </a:moveTo>
                    <a:cubicBezTo>
                      <a:pt x="9116" y="23040"/>
                      <a:pt x="9109" y="23041"/>
                      <a:pt x="9103" y="23043"/>
                    </a:cubicBezTo>
                    <a:cubicBezTo>
                      <a:pt x="9085" y="23114"/>
                      <a:pt x="9040" y="23185"/>
                      <a:pt x="8996" y="23248"/>
                    </a:cubicBezTo>
                    <a:cubicBezTo>
                      <a:pt x="8907" y="23328"/>
                      <a:pt x="8800" y="23381"/>
                      <a:pt x="8684" y="23399"/>
                    </a:cubicBezTo>
                    <a:cubicBezTo>
                      <a:pt x="8426" y="23515"/>
                      <a:pt x="8212" y="23693"/>
                      <a:pt x="8052" y="23916"/>
                    </a:cubicBezTo>
                    <a:cubicBezTo>
                      <a:pt x="7945" y="24076"/>
                      <a:pt x="8337" y="24165"/>
                      <a:pt x="8221" y="24406"/>
                    </a:cubicBezTo>
                    <a:cubicBezTo>
                      <a:pt x="8141" y="24539"/>
                      <a:pt x="7998" y="24628"/>
                      <a:pt x="7838" y="24637"/>
                    </a:cubicBezTo>
                    <a:cubicBezTo>
                      <a:pt x="7786" y="24594"/>
                      <a:pt x="7755" y="24571"/>
                      <a:pt x="7726" y="24571"/>
                    </a:cubicBezTo>
                    <a:cubicBezTo>
                      <a:pt x="7697" y="24571"/>
                      <a:pt x="7670" y="24596"/>
                      <a:pt x="7624" y="24646"/>
                    </a:cubicBezTo>
                    <a:cubicBezTo>
                      <a:pt x="7481" y="24815"/>
                      <a:pt x="7571" y="24735"/>
                      <a:pt x="7677" y="24913"/>
                    </a:cubicBezTo>
                    <a:cubicBezTo>
                      <a:pt x="7722" y="24985"/>
                      <a:pt x="7669" y="25154"/>
                      <a:pt x="7562" y="25163"/>
                    </a:cubicBezTo>
                    <a:cubicBezTo>
                      <a:pt x="7559" y="25163"/>
                      <a:pt x="7557" y="25163"/>
                      <a:pt x="7554" y="25163"/>
                    </a:cubicBezTo>
                    <a:cubicBezTo>
                      <a:pt x="7394" y="25163"/>
                      <a:pt x="7337" y="24957"/>
                      <a:pt x="7227" y="24957"/>
                    </a:cubicBezTo>
                    <a:cubicBezTo>
                      <a:pt x="7190" y="24957"/>
                      <a:pt x="7146" y="24982"/>
                      <a:pt x="7090" y="25047"/>
                    </a:cubicBezTo>
                    <a:cubicBezTo>
                      <a:pt x="7009" y="25136"/>
                      <a:pt x="6947" y="25439"/>
                      <a:pt x="7063" y="25546"/>
                    </a:cubicBezTo>
                    <a:cubicBezTo>
                      <a:pt x="7045" y="25608"/>
                      <a:pt x="6956" y="25662"/>
                      <a:pt x="6920" y="25724"/>
                    </a:cubicBezTo>
                    <a:cubicBezTo>
                      <a:pt x="6894" y="25786"/>
                      <a:pt x="6671" y="26454"/>
                      <a:pt x="6617" y="26454"/>
                    </a:cubicBezTo>
                    <a:cubicBezTo>
                      <a:pt x="6616" y="26454"/>
                      <a:pt x="6615" y="26454"/>
                      <a:pt x="6613" y="26454"/>
                    </a:cubicBezTo>
                    <a:cubicBezTo>
                      <a:pt x="6456" y="26454"/>
                      <a:pt x="6497" y="25988"/>
                      <a:pt x="6447" y="25902"/>
                    </a:cubicBezTo>
                    <a:lnTo>
                      <a:pt x="6447" y="25902"/>
                    </a:lnTo>
                    <a:cubicBezTo>
                      <a:pt x="6501" y="26009"/>
                      <a:pt x="6110" y="26637"/>
                      <a:pt x="6110" y="26766"/>
                    </a:cubicBezTo>
                    <a:cubicBezTo>
                      <a:pt x="6119" y="26953"/>
                      <a:pt x="6012" y="26998"/>
                      <a:pt x="5807" y="27015"/>
                    </a:cubicBezTo>
                    <a:cubicBezTo>
                      <a:pt x="5495" y="27033"/>
                      <a:pt x="5682" y="27167"/>
                      <a:pt x="5584" y="27274"/>
                    </a:cubicBezTo>
                    <a:cubicBezTo>
                      <a:pt x="5495" y="27381"/>
                      <a:pt x="5468" y="27443"/>
                      <a:pt x="5317" y="27461"/>
                    </a:cubicBezTo>
                    <a:cubicBezTo>
                      <a:pt x="5264" y="27461"/>
                      <a:pt x="5219" y="27488"/>
                      <a:pt x="5192" y="27532"/>
                    </a:cubicBezTo>
                    <a:cubicBezTo>
                      <a:pt x="5149" y="27636"/>
                      <a:pt x="5207" y="27791"/>
                      <a:pt x="5333" y="27791"/>
                    </a:cubicBezTo>
                    <a:cubicBezTo>
                      <a:pt x="5337" y="27791"/>
                      <a:pt x="5340" y="27791"/>
                      <a:pt x="5344" y="27790"/>
                    </a:cubicBezTo>
                    <a:cubicBezTo>
                      <a:pt x="5451" y="27817"/>
                      <a:pt x="5602" y="27933"/>
                      <a:pt x="5442" y="28004"/>
                    </a:cubicBezTo>
                    <a:cubicBezTo>
                      <a:pt x="5392" y="28029"/>
                      <a:pt x="5344" y="28036"/>
                      <a:pt x="5297" y="28036"/>
                    </a:cubicBezTo>
                    <a:cubicBezTo>
                      <a:pt x="5240" y="28036"/>
                      <a:pt x="5184" y="28026"/>
                      <a:pt x="5130" y="28026"/>
                    </a:cubicBezTo>
                    <a:cubicBezTo>
                      <a:pt x="5085" y="28026"/>
                      <a:pt x="5041" y="28033"/>
                      <a:pt x="4996" y="28058"/>
                    </a:cubicBezTo>
                    <a:cubicBezTo>
                      <a:pt x="4854" y="28129"/>
                      <a:pt x="4800" y="28325"/>
                      <a:pt x="4765" y="28467"/>
                    </a:cubicBezTo>
                    <a:cubicBezTo>
                      <a:pt x="4702" y="28565"/>
                      <a:pt x="4604" y="28637"/>
                      <a:pt x="4498" y="28681"/>
                    </a:cubicBezTo>
                    <a:cubicBezTo>
                      <a:pt x="4483" y="28675"/>
                      <a:pt x="4468" y="28672"/>
                      <a:pt x="4451" y="28672"/>
                    </a:cubicBezTo>
                    <a:cubicBezTo>
                      <a:pt x="4416" y="28672"/>
                      <a:pt x="4379" y="28686"/>
                      <a:pt x="4355" y="28717"/>
                    </a:cubicBezTo>
                    <a:cubicBezTo>
                      <a:pt x="4230" y="28859"/>
                      <a:pt x="4373" y="28913"/>
                      <a:pt x="4257" y="29064"/>
                    </a:cubicBezTo>
                    <a:cubicBezTo>
                      <a:pt x="4177" y="29162"/>
                      <a:pt x="4070" y="29171"/>
                      <a:pt x="3972" y="29260"/>
                    </a:cubicBezTo>
                    <a:cubicBezTo>
                      <a:pt x="3732" y="29465"/>
                      <a:pt x="3571" y="29750"/>
                      <a:pt x="3527" y="30062"/>
                    </a:cubicBezTo>
                    <a:cubicBezTo>
                      <a:pt x="3516" y="30185"/>
                      <a:pt x="3508" y="30253"/>
                      <a:pt x="3463" y="30253"/>
                    </a:cubicBezTo>
                    <a:cubicBezTo>
                      <a:pt x="3434" y="30253"/>
                      <a:pt x="3387" y="30223"/>
                      <a:pt x="3313" y="30160"/>
                    </a:cubicBezTo>
                    <a:cubicBezTo>
                      <a:pt x="3306" y="30084"/>
                      <a:pt x="3284" y="30057"/>
                      <a:pt x="3255" y="30057"/>
                    </a:cubicBezTo>
                    <a:cubicBezTo>
                      <a:pt x="3205" y="30057"/>
                      <a:pt x="3135" y="30136"/>
                      <a:pt x="3090" y="30186"/>
                    </a:cubicBezTo>
                    <a:cubicBezTo>
                      <a:pt x="2983" y="30293"/>
                      <a:pt x="2841" y="30436"/>
                      <a:pt x="2796" y="30587"/>
                    </a:cubicBezTo>
                    <a:cubicBezTo>
                      <a:pt x="2761" y="30712"/>
                      <a:pt x="2805" y="30872"/>
                      <a:pt x="2627" y="30952"/>
                    </a:cubicBezTo>
                    <a:cubicBezTo>
                      <a:pt x="2593" y="30922"/>
                      <a:pt x="2558" y="30908"/>
                      <a:pt x="2523" y="30908"/>
                    </a:cubicBezTo>
                    <a:cubicBezTo>
                      <a:pt x="2367" y="30908"/>
                      <a:pt x="2215" y="31171"/>
                      <a:pt x="2164" y="31273"/>
                    </a:cubicBezTo>
                    <a:cubicBezTo>
                      <a:pt x="2112" y="31404"/>
                      <a:pt x="2255" y="31781"/>
                      <a:pt x="2162" y="31781"/>
                    </a:cubicBezTo>
                    <a:cubicBezTo>
                      <a:pt x="2160" y="31781"/>
                      <a:pt x="2157" y="31781"/>
                      <a:pt x="2155" y="31781"/>
                    </a:cubicBezTo>
                    <a:cubicBezTo>
                      <a:pt x="2061" y="31771"/>
                      <a:pt x="1988" y="31762"/>
                      <a:pt x="1925" y="31762"/>
                    </a:cubicBezTo>
                    <a:cubicBezTo>
                      <a:pt x="1810" y="31762"/>
                      <a:pt x="1726" y="31793"/>
                      <a:pt x="1594" y="31914"/>
                    </a:cubicBezTo>
                    <a:cubicBezTo>
                      <a:pt x="1300" y="32208"/>
                      <a:pt x="1033" y="32529"/>
                      <a:pt x="810" y="32876"/>
                    </a:cubicBezTo>
                    <a:cubicBezTo>
                      <a:pt x="694" y="33046"/>
                      <a:pt x="605" y="33242"/>
                      <a:pt x="552" y="33438"/>
                    </a:cubicBezTo>
                    <a:cubicBezTo>
                      <a:pt x="525" y="33562"/>
                      <a:pt x="596" y="33687"/>
                      <a:pt x="561" y="33785"/>
                    </a:cubicBezTo>
                    <a:cubicBezTo>
                      <a:pt x="516" y="33918"/>
                      <a:pt x="276" y="33999"/>
                      <a:pt x="195" y="34123"/>
                    </a:cubicBezTo>
                    <a:cubicBezTo>
                      <a:pt x="80" y="34302"/>
                      <a:pt x="17" y="34506"/>
                      <a:pt x="8" y="34711"/>
                    </a:cubicBezTo>
                    <a:cubicBezTo>
                      <a:pt x="0" y="34986"/>
                      <a:pt x="80" y="35217"/>
                      <a:pt x="255" y="35217"/>
                    </a:cubicBezTo>
                    <a:cubicBezTo>
                      <a:pt x="273" y="35217"/>
                      <a:pt x="292" y="35215"/>
                      <a:pt x="311" y="35210"/>
                    </a:cubicBezTo>
                    <a:lnTo>
                      <a:pt x="311" y="35210"/>
                    </a:lnTo>
                    <a:cubicBezTo>
                      <a:pt x="133" y="35263"/>
                      <a:pt x="605" y="35753"/>
                      <a:pt x="703" y="35825"/>
                    </a:cubicBezTo>
                    <a:cubicBezTo>
                      <a:pt x="748" y="35869"/>
                      <a:pt x="712" y="36279"/>
                      <a:pt x="819" y="36439"/>
                    </a:cubicBezTo>
                    <a:cubicBezTo>
                      <a:pt x="953" y="36671"/>
                      <a:pt x="1157" y="36858"/>
                      <a:pt x="1407" y="36965"/>
                    </a:cubicBezTo>
                    <a:cubicBezTo>
                      <a:pt x="1434" y="36974"/>
                      <a:pt x="1459" y="36978"/>
                      <a:pt x="1480" y="36978"/>
                    </a:cubicBezTo>
                    <a:cubicBezTo>
                      <a:pt x="1626" y="36978"/>
                      <a:pt x="1646" y="36791"/>
                      <a:pt x="1701" y="36698"/>
                    </a:cubicBezTo>
                    <a:cubicBezTo>
                      <a:pt x="1781" y="36751"/>
                      <a:pt x="1986" y="36813"/>
                      <a:pt x="2066" y="36876"/>
                    </a:cubicBezTo>
                    <a:cubicBezTo>
                      <a:pt x="2039" y="36911"/>
                      <a:pt x="2030" y="36956"/>
                      <a:pt x="2039" y="37009"/>
                    </a:cubicBezTo>
                    <a:cubicBezTo>
                      <a:pt x="2084" y="37072"/>
                      <a:pt x="2280" y="37107"/>
                      <a:pt x="2360" y="37116"/>
                    </a:cubicBezTo>
                    <a:cubicBezTo>
                      <a:pt x="2440" y="37125"/>
                      <a:pt x="2449" y="37268"/>
                      <a:pt x="2583" y="37312"/>
                    </a:cubicBezTo>
                    <a:cubicBezTo>
                      <a:pt x="2674" y="37343"/>
                      <a:pt x="2769" y="37356"/>
                      <a:pt x="2863" y="37356"/>
                    </a:cubicBezTo>
                    <a:cubicBezTo>
                      <a:pt x="2907" y="37356"/>
                      <a:pt x="2950" y="37353"/>
                      <a:pt x="2992" y="37348"/>
                    </a:cubicBezTo>
                    <a:cubicBezTo>
                      <a:pt x="3304" y="37312"/>
                      <a:pt x="3429" y="37170"/>
                      <a:pt x="3678" y="37018"/>
                    </a:cubicBezTo>
                    <a:cubicBezTo>
                      <a:pt x="3769" y="36965"/>
                      <a:pt x="3828" y="36942"/>
                      <a:pt x="3864" y="36942"/>
                    </a:cubicBezTo>
                    <a:cubicBezTo>
                      <a:pt x="3952" y="36942"/>
                      <a:pt x="3909" y="37080"/>
                      <a:pt x="3901" y="37246"/>
                    </a:cubicBezTo>
                    <a:lnTo>
                      <a:pt x="3901" y="37246"/>
                    </a:lnTo>
                    <a:cubicBezTo>
                      <a:pt x="3907" y="37187"/>
                      <a:pt x="3951" y="37183"/>
                      <a:pt x="4005" y="37183"/>
                    </a:cubicBezTo>
                    <a:cubicBezTo>
                      <a:pt x="4014" y="37183"/>
                      <a:pt x="4022" y="37183"/>
                      <a:pt x="4031" y="37183"/>
                    </a:cubicBezTo>
                    <a:cubicBezTo>
                      <a:pt x="4083" y="37183"/>
                      <a:pt x="4139" y="37180"/>
                      <a:pt x="4177" y="37134"/>
                    </a:cubicBezTo>
                    <a:cubicBezTo>
                      <a:pt x="4195" y="37116"/>
                      <a:pt x="4204" y="36929"/>
                      <a:pt x="4221" y="36929"/>
                    </a:cubicBezTo>
                    <a:cubicBezTo>
                      <a:pt x="4355" y="36929"/>
                      <a:pt x="4328" y="37161"/>
                      <a:pt x="4444" y="37170"/>
                    </a:cubicBezTo>
                    <a:cubicBezTo>
                      <a:pt x="4604" y="37170"/>
                      <a:pt x="4711" y="36974"/>
                      <a:pt x="4854" y="36920"/>
                    </a:cubicBezTo>
                    <a:cubicBezTo>
                      <a:pt x="4900" y="36905"/>
                      <a:pt x="4932" y="36899"/>
                      <a:pt x="4954" y="36899"/>
                    </a:cubicBezTo>
                    <a:cubicBezTo>
                      <a:pt x="5049" y="36899"/>
                      <a:pt x="4934" y="37022"/>
                      <a:pt x="4854" y="37081"/>
                    </a:cubicBezTo>
                    <a:cubicBezTo>
                      <a:pt x="4732" y="37186"/>
                      <a:pt x="4743" y="37417"/>
                      <a:pt x="4908" y="37417"/>
                    </a:cubicBezTo>
                    <a:cubicBezTo>
                      <a:pt x="4924" y="37417"/>
                      <a:pt x="4942" y="37415"/>
                      <a:pt x="4961" y="37410"/>
                    </a:cubicBezTo>
                    <a:cubicBezTo>
                      <a:pt x="5166" y="37357"/>
                      <a:pt x="5388" y="37187"/>
                      <a:pt x="5388" y="36965"/>
                    </a:cubicBezTo>
                    <a:cubicBezTo>
                      <a:pt x="5388" y="37202"/>
                      <a:pt x="5619" y="37246"/>
                      <a:pt x="5889" y="37246"/>
                    </a:cubicBezTo>
                    <a:cubicBezTo>
                      <a:pt x="6052" y="37246"/>
                      <a:pt x="6229" y="37230"/>
                      <a:pt x="6378" y="37230"/>
                    </a:cubicBezTo>
                    <a:cubicBezTo>
                      <a:pt x="6576" y="37230"/>
                      <a:pt x="6724" y="37259"/>
                      <a:pt x="6724" y="37392"/>
                    </a:cubicBezTo>
                    <a:cubicBezTo>
                      <a:pt x="6796" y="37467"/>
                      <a:pt x="6867" y="37494"/>
                      <a:pt x="6938" y="37494"/>
                    </a:cubicBezTo>
                    <a:cubicBezTo>
                      <a:pt x="7120" y="37494"/>
                      <a:pt x="7300" y="37311"/>
                      <a:pt x="7499" y="37285"/>
                    </a:cubicBezTo>
                    <a:cubicBezTo>
                      <a:pt x="7635" y="37268"/>
                      <a:pt x="7770" y="37262"/>
                      <a:pt x="7906" y="37262"/>
                    </a:cubicBezTo>
                    <a:cubicBezTo>
                      <a:pt x="7984" y="37262"/>
                      <a:pt x="8062" y="37264"/>
                      <a:pt x="8141" y="37268"/>
                    </a:cubicBezTo>
                    <a:cubicBezTo>
                      <a:pt x="8417" y="37268"/>
                      <a:pt x="8678" y="37125"/>
                      <a:pt x="8937" y="37125"/>
                    </a:cubicBezTo>
                    <a:cubicBezTo>
                      <a:pt x="8945" y="37125"/>
                      <a:pt x="8952" y="37125"/>
                      <a:pt x="8960" y="37125"/>
                    </a:cubicBezTo>
                    <a:cubicBezTo>
                      <a:pt x="9174" y="37125"/>
                      <a:pt x="9227" y="37285"/>
                      <a:pt x="9494" y="37285"/>
                    </a:cubicBezTo>
                    <a:cubicBezTo>
                      <a:pt x="9592" y="37285"/>
                      <a:pt x="9762" y="37285"/>
                      <a:pt x="9833" y="37205"/>
                    </a:cubicBezTo>
                    <a:cubicBezTo>
                      <a:pt x="9867" y="37162"/>
                      <a:pt x="9844" y="37036"/>
                      <a:pt x="9915" y="37036"/>
                    </a:cubicBezTo>
                    <a:cubicBezTo>
                      <a:pt x="9917" y="37036"/>
                      <a:pt x="9919" y="37036"/>
                      <a:pt x="9922" y="37036"/>
                    </a:cubicBezTo>
                    <a:cubicBezTo>
                      <a:pt x="10136" y="37054"/>
                      <a:pt x="10145" y="37366"/>
                      <a:pt x="10145" y="37508"/>
                    </a:cubicBezTo>
                    <a:cubicBezTo>
                      <a:pt x="10145" y="37371"/>
                      <a:pt x="10511" y="37329"/>
                      <a:pt x="10925" y="37329"/>
                    </a:cubicBezTo>
                    <a:cubicBezTo>
                      <a:pt x="10967" y="37329"/>
                      <a:pt x="11010" y="37329"/>
                      <a:pt x="11053" y="37330"/>
                    </a:cubicBezTo>
                    <a:cubicBezTo>
                      <a:pt x="11418" y="37330"/>
                      <a:pt x="11356" y="37374"/>
                      <a:pt x="11427" y="37383"/>
                    </a:cubicBezTo>
                    <a:cubicBezTo>
                      <a:pt x="11472" y="37401"/>
                      <a:pt x="11410" y="37508"/>
                      <a:pt x="11401" y="37526"/>
                    </a:cubicBezTo>
                    <a:cubicBezTo>
                      <a:pt x="11401" y="37526"/>
                      <a:pt x="11401" y="37535"/>
                      <a:pt x="11401" y="37544"/>
                    </a:cubicBezTo>
                    <a:cubicBezTo>
                      <a:pt x="11403" y="37545"/>
                      <a:pt x="11407" y="37546"/>
                      <a:pt x="11412" y="37546"/>
                    </a:cubicBezTo>
                    <a:cubicBezTo>
                      <a:pt x="11432" y="37546"/>
                      <a:pt x="11468" y="37537"/>
                      <a:pt x="11517" y="37537"/>
                    </a:cubicBezTo>
                    <a:cubicBezTo>
                      <a:pt x="11538" y="37537"/>
                      <a:pt x="11562" y="37539"/>
                      <a:pt x="11588" y="37544"/>
                    </a:cubicBezTo>
                    <a:cubicBezTo>
                      <a:pt x="11623" y="37517"/>
                      <a:pt x="11977" y="37544"/>
                      <a:pt x="11988" y="37491"/>
                    </a:cubicBezTo>
                    <a:lnTo>
                      <a:pt x="11988" y="37491"/>
                    </a:lnTo>
                    <a:cubicBezTo>
                      <a:pt x="11969" y="37588"/>
                      <a:pt x="11490" y="37606"/>
                      <a:pt x="11623" y="37668"/>
                    </a:cubicBezTo>
                    <a:cubicBezTo>
                      <a:pt x="11641" y="37677"/>
                      <a:pt x="11846" y="37766"/>
                      <a:pt x="11766" y="37855"/>
                    </a:cubicBezTo>
                    <a:cubicBezTo>
                      <a:pt x="11744" y="37848"/>
                      <a:pt x="11521" y="37717"/>
                      <a:pt x="11449" y="37717"/>
                    </a:cubicBezTo>
                    <a:cubicBezTo>
                      <a:pt x="11433" y="37717"/>
                      <a:pt x="11424" y="37723"/>
                      <a:pt x="11427" y="37740"/>
                    </a:cubicBezTo>
                    <a:cubicBezTo>
                      <a:pt x="11427" y="37945"/>
                      <a:pt x="11481" y="38310"/>
                      <a:pt x="11721" y="38363"/>
                    </a:cubicBezTo>
                    <a:cubicBezTo>
                      <a:pt x="11721" y="38488"/>
                      <a:pt x="11436" y="38568"/>
                      <a:pt x="11356" y="38586"/>
                    </a:cubicBezTo>
                    <a:cubicBezTo>
                      <a:pt x="11338" y="38613"/>
                      <a:pt x="11062" y="38942"/>
                      <a:pt x="11107" y="38969"/>
                    </a:cubicBezTo>
                    <a:cubicBezTo>
                      <a:pt x="11205" y="39067"/>
                      <a:pt x="11436" y="39085"/>
                      <a:pt x="11418" y="39290"/>
                    </a:cubicBezTo>
                    <a:cubicBezTo>
                      <a:pt x="11410" y="39450"/>
                      <a:pt x="11276" y="39530"/>
                      <a:pt x="11285" y="39708"/>
                    </a:cubicBezTo>
                    <a:cubicBezTo>
                      <a:pt x="11294" y="39886"/>
                      <a:pt x="11374" y="39922"/>
                      <a:pt x="11338" y="40100"/>
                    </a:cubicBezTo>
                    <a:cubicBezTo>
                      <a:pt x="11294" y="40305"/>
                      <a:pt x="11098" y="40323"/>
                      <a:pt x="11018" y="40537"/>
                    </a:cubicBezTo>
                    <a:cubicBezTo>
                      <a:pt x="10964" y="40679"/>
                      <a:pt x="10946" y="40928"/>
                      <a:pt x="11151" y="40973"/>
                    </a:cubicBezTo>
                    <a:cubicBezTo>
                      <a:pt x="11098" y="41009"/>
                      <a:pt x="10759" y="41276"/>
                      <a:pt x="10839" y="41276"/>
                    </a:cubicBezTo>
                    <a:cubicBezTo>
                      <a:pt x="10886" y="41276"/>
                      <a:pt x="10995" y="41239"/>
                      <a:pt x="11076" y="41239"/>
                    </a:cubicBezTo>
                    <a:cubicBezTo>
                      <a:pt x="11148" y="41239"/>
                      <a:pt x="11198" y="41269"/>
                      <a:pt x="11160" y="41383"/>
                    </a:cubicBezTo>
                    <a:cubicBezTo>
                      <a:pt x="11125" y="41507"/>
                      <a:pt x="11000" y="41552"/>
                      <a:pt x="10937" y="41650"/>
                    </a:cubicBezTo>
                    <a:cubicBezTo>
                      <a:pt x="10805" y="41853"/>
                      <a:pt x="10690" y="42277"/>
                      <a:pt x="10889" y="42448"/>
                    </a:cubicBezTo>
                    <a:lnTo>
                      <a:pt x="10889" y="42448"/>
                    </a:lnTo>
                    <a:cubicBezTo>
                      <a:pt x="10877" y="42439"/>
                      <a:pt x="10863" y="42435"/>
                      <a:pt x="10847" y="42435"/>
                    </a:cubicBezTo>
                    <a:cubicBezTo>
                      <a:pt x="10714" y="42435"/>
                      <a:pt x="10462" y="42722"/>
                      <a:pt x="10439" y="42808"/>
                    </a:cubicBezTo>
                    <a:cubicBezTo>
                      <a:pt x="10635" y="42843"/>
                      <a:pt x="10563" y="42959"/>
                      <a:pt x="10528" y="43120"/>
                    </a:cubicBezTo>
                    <a:cubicBezTo>
                      <a:pt x="10483" y="43307"/>
                      <a:pt x="10483" y="43218"/>
                      <a:pt x="10599" y="43307"/>
                    </a:cubicBezTo>
                    <a:cubicBezTo>
                      <a:pt x="10759" y="43431"/>
                      <a:pt x="10394" y="43805"/>
                      <a:pt x="10350" y="43939"/>
                    </a:cubicBezTo>
                    <a:cubicBezTo>
                      <a:pt x="10323" y="44037"/>
                      <a:pt x="10430" y="44082"/>
                      <a:pt x="10430" y="44215"/>
                    </a:cubicBezTo>
                    <a:cubicBezTo>
                      <a:pt x="10412" y="44393"/>
                      <a:pt x="10376" y="44580"/>
                      <a:pt x="10323" y="44759"/>
                    </a:cubicBezTo>
                    <a:cubicBezTo>
                      <a:pt x="10267" y="45076"/>
                      <a:pt x="10261" y="45259"/>
                      <a:pt x="10462" y="45459"/>
                    </a:cubicBezTo>
                    <a:lnTo>
                      <a:pt x="10462" y="45459"/>
                    </a:lnTo>
                    <a:cubicBezTo>
                      <a:pt x="10382" y="45386"/>
                      <a:pt x="10286" y="45302"/>
                      <a:pt x="10189" y="45302"/>
                    </a:cubicBezTo>
                    <a:cubicBezTo>
                      <a:pt x="10029" y="45302"/>
                      <a:pt x="10163" y="45533"/>
                      <a:pt x="10198" y="45587"/>
                    </a:cubicBezTo>
                    <a:cubicBezTo>
                      <a:pt x="10439" y="45872"/>
                      <a:pt x="10314" y="45997"/>
                      <a:pt x="9975" y="46068"/>
                    </a:cubicBezTo>
                    <a:cubicBezTo>
                      <a:pt x="9754" y="46117"/>
                      <a:pt x="10362" y="46550"/>
                      <a:pt x="10170" y="46550"/>
                    </a:cubicBezTo>
                    <a:cubicBezTo>
                      <a:pt x="10153" y="46550"/>
                      <a:pt x="10130" y="46547"/>
                      <a:pt x="10100" y="46540"/>
                    </a:cubicBezTo>
                    <a:cubicBezTo>
                      <a:pt x="10089" y="46538"/>
                      <a:pt x="10079" y="46537"/>
                      <a:pt x="10069" y="46537"/>
                    </a:cubicBezTo>
                    <a:cubicBezTo>
                      <a:pt x="9845" y="46537"/>
                      <a:pt x="9760" y="47066"/>
                      <a:pt x="10064" y="47143"/>
                    </a:cubicBezTo>
                    <a:lnTo>
                      <a:pt x="10064" y="47143"/>
                    </a:lnTo>
                    <a:cubicBezTo>
                      <a:pt x="10042" y="47139"/>
                      <a:pt x="10021" y="47136"/>
                      <a:pt x="10002" y="47136"/>
                    </a:cubicBezTo>
                    <a:cubicBezTo>
                      <a:pt x="9899" y="47136"/>
                      <a:pt x="9823" y="47199"/>
                      <a:pt x="9735" y="47279"/>
                    </a:cubicBezTo>
                    <a:cubicBezTo>
                      <a:pt x="9682" y="47333"/>
                      <a:pt x="9744" y="47422"/>
                      <a:pt x="9726" y="47520"/>
                    </a:cubicBezTo>
                    <a:cubicBezTo>
                      <a:pt x="9690" y="47680"/>
                      <a:pt x="9575" y="47734"/>
                      <a:pt x="9530" y="47894"/>
                    </a:cubicBezTo>
                    <a:cubicBezTo>
                      <a:pt x="9477" y="48045"/>
                      <a:pt x="9584" y="48179"/>
                      <a:pt x="9548" y="48312"/>
                    </a:cubicBezTo>
                    <a:cubicBezTo>
                      <a:pt x="9512" y="48473"/>
                      <a:pt x="9468" y="48642"/>
                      <a:pt x="9397" y="48793"/>
                    </a:cubicBezTo>
                    <a:cubicBezTo>
                      <a:pt x="9299" y="49025"/>
                      <a:pt x="9165" y="49176"/>
                      <a:pt x="9165" y="49444"/>
                    </a:cubicBezTo>
                    <a:cubicBezTo>
                      <a:pt x="9165" y="49568"/>
                      <a:pt x="9352" y="49747"/>
                      <a:pt x="9343" y="49809"/>
                    </a:cubicBezTo>
                    <a:cubicBezTo>
                      <a:pt x="9325" y="49880"/>
                      <a:pt x="9058" y="49880"/>
                      <a:pt x="8987" y="49960"/>
                    </a:cubicBezTo>
                    <a:cubicBezTo>
                      <a:pt x="8889" y="50067"/>
                      <a:pt x="9067" y="50192"/>
                      <a:pt x="9147" y="50245"/>
                    </a:cubicBezTo>
                    <a:cubicBezTo>
                      <a:pt x="9218" y="50299"/>
                      <a:pt x="9610" y="50397"/>
                      <a:pt x="9414" y="50530"/>
                    </a:cubicBezTo>
                    <a:cubicBezTo>
                      <a:pt x="9254" y="50646"/>
                      <a:pt x="9049" y="50655"/>
                      <a:pt x="8933" y="50842"/>
                    </a:cubicBezTo>
                    <a:cubicBezTo>
                      <a:pt x="8782" y="51083"/>
                      <a:pt x="9325" y="51332"/>
                      <a:pt x="8987" y="51492"/>
                    </a:cubicBezTo>
                    <a:cubicBezTo>
                      <a:pt x="8773" y="51590"/>
                      <a:pt x="8764" y="52143"/>
                      <a:pt x="8755" y="52321"/>
                    </a:cubicBezTo>
                    <a:cubicBezTo>
                      <a:pt x="8746" y="52508"/>
                      <a:pt x="8782" y="52686"/>
                      <a:pt x="8693" y="52864"/>
                    </a:cubicBezTo>
                    <a:cubicBezTo>
                      <a:pt x="8675" y="52908"/>
                      <a:pt x="8345" y="53238"/>
                      <a:pt x="8388" y="53238"/>
                    </a:cubicBezTo>
                    <a:cubicBezTo>
                      <a:pt x="8389" y="53238"/>
                      <a:pt x="8389" y="53238"/>
                      <a:pt x="8390" y="53238"/>
                    </a:cubicBezTo>
                    <a:cubicBezTo>
                      <a:pt x="8447" y="53238"/>
                      <a:pt x="8508" y="53202"/>
                      <a:pt x="8559" y="53202"/>
                    </a:cubicBezTo>
                    <a:cubicBezTo>
                      <a:pt x="8595" y="53202"/>
                      <a:pt x="8626" y="53220"/>
                      <a:pt x="8648" y="53283"/>
                    </a:cubicBezTo>
                    <a:cubicBezTo>
                      <a:pt x="8675" y="53363"/>
                      <a:pt x="8675" y="53461"/>
                      <a:pt x="8648" y="53541"/>
                    </a:cubicBezTo>
                    <a:cubicBezTo>
                      <a:pt x="8607" y="53689"/>
                      <a:pt x="8490" y="53920"/>
                      <a:pt x="8312" y="53920"/>
                    </a:cubicBezTo>
                    <a:cubicBezTo>
                      <a:pt x="8297" y="53920"/>
                      <a:pt x="8283" y="53919"/>
                      <a:pt x="8268" y="53916"/>
                    </a:cubicBezTo>
                    <a:lnTo>
                      <a:pt x="8268" y="53916"/>
                    </a:lnTo>
                    <a:cubicBezTo>
                      <a:pt x="8896" y="54049"/>
                      <a:pt x="8114" y="54165"/>
                      <a:pt x="8123" y="54414"/>
                    </a:cubicBezTo>
                    <a:cubicBezTo>
                      <a:pt x="8132" y="54637"/>
                      <a:pt x="8426" y="54726"/>
                      <a:pt x="8408" y="54984"/>
                    </a:cubicBezTo>
                    <a:cubicBezTo>
                      <a:pt x="8399" y="55064"/>
                      <a:pt x="8212" y="55224"/>
                      <a:pt x="8167" y="55305"/>
                    </a:cubicBezTo>
                    <a:cubicBezTo>
                      <a:pt x="7971" y="55634"/>
                      <a:pt x="8319" y="55563"/>
                      <a:pt x="8150" y="55919"/>
                    </a:cubicBezTo>
                    <a:cubicBezTo>
                      <a:pt x="8034" y="56124"/>
                      <a:pt x="7954" y="56338"/>
                      <a:pt x="7927" y="56569"/>
                    </a:cubicBezTo>
                    <a:cubicBezTo>
                      <a:pt x="7936" y="56685"/>
                      <a:pt x="7962" y="56801"/>
                      <a:pt x="7989" y="56917"/>
                    </a:cubicBezTo>
                    <a:cubicBezTo>
                      <a:pt x="7936" y="57104"/>
                      <a:pt x="7749" y="57273"/>
                      <a:pt x="7597" y="57451"/>
                    </a:cubicBezTo>
                    <a:cubicBezTo>
                      <a:pt x="7437" y="57701"/>
                      <a:pt x="7330" y="58066"/>
                      <a:pt x="7473" y="58360"/>
                    </a:cubicBezTo>
                    <a:cubicBezTo>
                      <a:pt x="7615" y="58654"/>
                      <a:pt x="7660" y="58360"/>
                      <a:pt x="7731" y="58698"/>
                    </a:cubicBezTo>
                    <a:cubicBezTo>
                      <a:pt x="7677" y="58841"/>
                      <a:pt x="7669" y="58992"/>
                      <a:pt x="7713" y="59126"/>
                    </a:cubicBezTo>
                    <a:cubicBezTo>
                      <a:pt x="7740" y="59206"/>
                      <a:pt x="7829" y="59144"/>
                      <a:pt x="7909" y="59242"/>
                    </a:cubicBezTo>
                    <a:cubicBezTo>
                      <a:pt x="8132" y="59509"/>
                      <a:pt x="8345" y="59981"/>
                      <a:pt x="8746" y="60337"/>
                    </a:cubicBezTo>
                    <a:cubicBezTo>
                      <a:pt x="9026" y="60604"/>
                      <a:pt x="9401" y="60776"/>
                      <a:pt x="9712" y="60776"/>
                    </a:cubicBezTo>
                    <a:cubicBezTo>
                      <a:pt x="9800" y="60776"/>
                      <a:pt x="9884" y="60762"/>
                      <a:pt x="9958" y="60732"/>
                    </a:cubicBezTo>
                    <a:lnTo>
                      <a:pt x="9958" y="60732"/>
                    </a:lnTo>
                    <a:cubicBezTo>
                      <a:pt x="9953" y="60741"/>
                      <a:pt x="9962" y="60745"/>
                      <a:pt x="9977" y="60745"/>
                    </a:cubicBezTo>
                    <a:cubicBezTo>
                      <a:pt x="10031" y="60745"/>
                      <a:pt x="10161" y="60702"/>
                      <a:pt x="10020" y="60702"/>
                    </a:cubicBezTo>
                    <a:cubicBezTo>
                      <a:pt x="10000" y="60714"/>
                      <a:pt x="9980" y="60723"/>
                      <a:pt x="9958" y="60732"/>
                    </a:cubicBezTo>
                    <a:lnTo>
                      <a:pt x="9958" y="60732"/>
                    </a:lnTo>
                    <a:cubicBezTo>
                      <a:pt x="9964" y="60723"/>
                      <a:pt x="9984" y="60708"/>
                      <a:pt x="10029" y="60685"/>
                    </a:cubicBezTo>
                    <a:cubicBezTo>
                      <a:pt x="10031" y="60685"/>
                      <a:pt x="10034" y="60685"/>
                      <a:pt x="10036" y="60685"/>
                    </a:cubicBezTo>
                    <a:cubicBezTo>
                      <a:pt x="10359" y="60685"/>
                      <a:pt x="10375" y="59553"/>
                      <a:pt x="10154" y="59473"/>
                    </a:cubicBezTo>
                    <a:cubicBezTo>
                      <a:pt x="10080" y="59459"/>
                      <a:pt x="9881" y="59359"/>
                      <a:pt x="9767" y="59359"/>
                    </a:cubicBezTo>
                    <a:cubicBezTo>
                      <a:pt x="9743" y="59359"/>
                      <a:pt x="9722" y="59364"/>
                      <a:pt x="9708" y="59375"/>
                    </a:cubicBezTo>
                    <a:cubicBezTo>
                      <a:pt x="9608" y="59476"/>
                      <a:pt x="9520" y="59586"/>
                      <a:pt x="9430" y="59586"/>
                    </a:cubicBezTo>
                    <a:cubicBezTo>
                      <a:pt x="9368" y="59586"/>
                      <a:pt x="9305" y="59534"/>
                      <a:pt x="9236" y="59393"/>
                    </a:cubicBezTo>
                    <a:cubicBezTo>
                      <a:pt x="9058" y="59152"/>
                      <a:pt x="8942" y="58876"/>
                      <a:pt x="8800" y="58636"/>
                    </a:cubicBezTo>
                    <a:cubicBezTo>
                      <a:pt x="8711" y="58502"/>
                      <a:pt x="8345" y="58431"/>
                      <a:pt x="8372" y="58253"/>
                    </a:cubicBezTo>
                    <a:cubicBezTo>
                      <a:pt x="8426" y="57968"/>
                      <a:pt x="8880" y="57959"/>
                      <a:pt x="8978" y="57754"/>
                    </a:cubicBezTo>
                    <a:cubicBezTo>
                      <a:pt x="9040" y="57612"/>
                      <a:pt x="8711" y="57656"/>
                      <a:pt x="8630" y="57629"/>
                    </a:cubicBezTo>
                    <a:cubicBezTo>
                      <a:pt x="8657" y="57487"/>
                      <a:pt x="9076" y="57496"/>
                      <a:pt x="8987" y="57318"/>
                    </a:cubicBezTo>
                    <a:cubicBezTo>
                      <a:pt x="8960" y="57264"/>
                      <a:pt x="8194" y="57050"/>
                      <a:pt x="8506" y="56863"/>
                    </a:cubicBezTo>
                    <a:cubicBezTo>
                      <a:pt x="8540" y="56840"/>
                      <a:pt x="8577" y="56834"/>
                      <a:pt x="8615" y="56834"/>
                    </a:cubicBezTo>
                    <a:cubicBezTo>
                      <a:pt x="8663" y="56834"/>
                      <a:pt x="8712" y="56844"/>
                      <a:pt x="8761" y="56844"/>
                    </a:cubicBezTo>
                    <a:cubicBezTo>
                      <a:pt x="8826" y="56844"/>
                      <a:pt x="8891" y="56827"/>
                      <a:pt x="8951" y="56748"/>
                    </a:cubicBezTo>
                    <a:cubicBezTo>
                      <a:pt x="9014" y="56658"/>
                      <a:pt x="9040" y="56543"/>
                      <a:pt x="9031" y="56427"/>
                    </a:cubicBezTo>
                    <a:cubicBezTo>
                      <a:pt x="8996" y="56178"/>
                      <a:pt x="8586" y="56400"/>
                      <a:pt x="8675" y="55973"/>
                    </a:cubicBezTo>
                    <a:lnTo>
                      <a:pt x="8675" y="55973"/>
                    </a:lnTo>
                    <a:cubicBezTo>
                      <a:pt x="8735" y="55993"/>
                      <a:pt x="8798" y="56003"/>
                      <a:pt x="8860" y="56003"/>
                    </a:cubicBezTo>
                    <a:cubicBezTo>
                      <a:pt x="8964" y="56003"/>
                      <a:pt x="9067" y="55975"/>
                      <a:pt x="9156" y="55919"/>
                    </a:cubicBezTo>
                    <a:cubicBezTo>
                      <a:pt x="9270" y="55779"/>
                      <a:pt x="9453" y="55535"/>
                      <a:pt x="9161" y="55468"/>
                    </a:cubicBezTo>
                    <a:lnTo>
                      <a:pt x="9161" y="55468"/>
                    </a:lnTo>
                    <a:cubicBezTo>
                      <a:pt x="9211" y="55478"/>
                      <a:pt x="9253" y="55483"/>
                      <a:pt x="9289" y="55483"/>
                    </a:cubicBezTo>
                    <a:cubicBezTo>
                      <a:pt x="9536" y="55483"/>
                      <a:pt x="9489" y="55261"/>
                      <a:pt x="9343" y="55046"/>
                    </a:cubicBezTo>
                    <a:lnTo>
                      <a:pt x="9343" y="55046"/>
                    </a:lnTo>
                    <a:cubicBezTo>
                      <a:pt x="9351" y="55048"/>
                      <a:pt x="9360" y="55049"/>
                      <a:pt x="9367" y="55049"/>
                    </a:cubicBezTo>
                    <a:cubicBezTo>
                      <a:pt x="9623" y="55049"/>
                      <a:pt x="9558" y="54089"/>
                      <a:pt x="9583" y="53970"/>
                    </a:cubicBezTo>
                    <a:lnTo>
                      <a:pt x="9583" y="53970"/>
                    </a:lnTo>
                    <a:cubicBezTo>
                      <a:pt x="9541" y="54161"/>
                      <a:pt x="9446" y="54245"/>
                      <a:pt x="9370" y="54245"/>
                    </a:cubicBezTo>
                    <a:cubicBezTo>
                      <a:pt x="9268" y="54245"/>
                      <a:pt x="9198" y="54096"/>
                      <a:pt x="9325" y="53853"/>
                    </a:cubicBezTo>
                    <a:cubicBezTo>
                      <a:pt x="9468" y="53577"/>
                      <a:pt x="9575" y="53283"/>
                      <a:pt x="9637" y="52971"/>
                    </a:cubicBezTo>
                    <a:cubicBezTo>
                      <a:pt x="9622" y="52968"/>
                      <a:pt x="9608" y="52966"/>
                      <a:pt x="9594" y="52966"/>
                    </a:cubicBezTo>
                    <a:cubicBezTo>
                      <a:pt x="9288" y="52966"/>
                      <a:pt x="9080" y="53676"/>
                      <a:pt x="8969" y="53897"/>
                    </a:cubicBezTo>
                    <a:cubicBezTo>
                      <a:pt x="9022" y="53666"/>
                      <a:pt x="9058" y="53416"/>
                      <a:pt x="9129" y="53185"/>
                    </a:cubicBezTo>
                    <a:cubicBezTo>
                      <a:pt x="9174" y="53033"/>
                      <a:pt x="9263" y="52793"/>
                      <a:pt x="9450" y="52757"/>
                    </a:cubicBezTo>
                    <a:cubicBezTo>
                      <a:pt x="9466" y="52754"/>
                      <a:pt x="9481" y="52753"/>
                      <a:pt x="9496" y="52753"/>
                    </a:cubicBezTo>
                    <a:cubicBezTo>
                      <a:pt x="9594" y="52753"/>
                      <a:pt x="9652" y="52815"/>
                      <a:pt x="9718" y="52815"/>
                    </a:cubicBezTo>
                    <a:cubicBezTo>
                      <a:pt x="9754" y="52815"/>
                      <a:pt x="9793" y="52797"/>
                      <a:pt x="9842" y="52739"/>
                    </a:cubicBezTo>
                    <a:cubicBezTo>
                      <a:pt x="10145" y="52392"/>
                      <a:pt x="9753" y="52196"/>
                      <a:pt x="9815" y="51822"/>
                    </a:cubicBezTo>
                    <a:cubicBezTo>
                      <a:pt x="9869" y="51492"/>
                      <a:pt x="10082" y="51314"/>
                      <a:pt x="10350" y="51145"/>
                    </a:cubicBezTo>
                    <a:cubicBezTo>
                      <a:pt x="10154" y="51109"/>
                      <a:pt x="9958" y="50806"/>
                      <a:pt x="9904" y="50637"/>
                    </a:cubicBezTo>
                    <a:cubicBezTo>
                      <a:pt x="9867" y="50507"/>
                      <a:pt x="9914" y="50480"/>
                      <a:pt x="9976" y="50480"/>
                    </a:cubicBezTo>
                    <a:cubicBezTo>
                      <a:pt x="10021" y="50480"/>
                      <a:pt x="10075" y="50495"/>
                      <a:pt x="10109" y="50495"/>
                    </a:cubicBezTo>
                    <a:cubicBezTo>
                      <a:pt x="10128" y="50495"/>
                      <a:pt x="10141" y="50490"/>
                      <a:pt x="10145" y="50477"/>
                    </a:cubicBezTo>
                    <a:cubicBezTo>
                      <a:pt x="10153" y="50442"/>
                      <a:pt x="10147" y="50413"/>
                      <a:pt x="10133" y="50390"/>
                    </a:cubicBezTo>
                    <a:lnTo>
                      <a:pt x="10133" y="50390"/>
                    </a:lnTo>
                    <a:cubicBezTo>
                      <a:pt x="10180" y="50406"/>
                      <a:pt x="10224" y="50417"/>
                      <a:pt x="10260" y="50417"/>
                    </a:cubicBezTo>
                    <a:cubicBezTo>
                      <a:pt x="10286" y="50417"/>
                      <a:pt x="10308" y="50411"/>
                      <a:pt x="10323" y="50397"/>
                    </a:cubicBezTo>
                    <a:cubicBezTo>
                      <a:pt x="10448" y="50281"/>
                      <a:pt x="10456" y="49960"/>
                      <a:pt x="10465" y="49809"/>
                    </a:cubicBezTo>
                    <a:cubicBezTo>
                      <a:pt x="10483" y="49631"/>
                      <a:pt x="10501" y="49319"/>
                      <a:pt x="10358" y="49185"/>
                    </a:cubicBezTo>
                    <a:cubicBezTo>
                      <a:pt x="10269" y="49096"/>
                      <a:pt x="10207" y="49078"/>
                      <a:pt x="10269" y="48918"/>
                    </a:cubicBezTo>
                    <a:cubicBezTo>
                      <a:pt x="10305" y="48829"/>
                      <a:pt x="10385" y="48767"/>
                      <a:pt x="10474" y="48749"/>
                    </a:cubicBezTo>
                    <a:cubicBezTo>
                      <a:pt x="10608" y="48740"/>
                      <a:pt x="10572" y="48695"/>
                      <a:pt x="10599" y="48571"/>
                    </a:cubicBezTo>
                    <a:cubicBezTo>
                      <a:pt x="10635" y="48402"/>
                      <a:pt x="10510" y="48214"/>
                      <a:pt x="10510" y="48019"/>
                    </a:cubicBezTo>
                    <a:cubicBezTo>
                      <a:pt x="10501" y="47831"/>
                      <a:pt x="10528" y="47644"/>
                      <a:pt x="10599" y="47466"/>
                    </a:cubicBezTo>
                    <a:cubicBezTo>
                      <a:pt x="10635" y="47350"/>
                      <a:pt x="10848" y="47235"/>
                      <a:pt x="10866" y="47163"/>
                    </a:cubicBezTo>
                    <a:cubicBezTo>
                      <a:pt x="10875" y="47119"/>
                      <a:pt x="10759" y="47163"/>
                      <a:pt x="10759" y="47110"/>
                    </a:cubicBezTo>
                    <a:lnTo>
                      <a:pt x="10795" y="46959"/>
                    </a:lnTo>
                    <a:lnTo>
                      <a:pt x="10946" y="46246"/>
                    </a:lnTo>
                    <a:cubicBezTo>
                      <a:pt x="11000" y="46015"/>
                      <a:pt x="11204" y="45534"/>
                      <a:pt x="10858" y="45462"/>
                    </a:cubicBezTo>
                    <a:lnTo>
                      <a:pt x="10858" y="45462"/>
                    </a:lnTo>
                    <a:cubicBezTo>
                      <a:pt x="10871" y="45465"/>
                      <a:pt x="10884" y="45466"/>
                      <a:pt x="10896" y="45466"/>
                    </a:cubicBezTo>
                    <a:cubicBezTo>
                      <a:pt x="11128" y="45466"/>
                      <a:pt x="11243" y="45016"/>
                      <a:pt x="11285" y="44839"/>
                    </a:cubicBezTo>
                    <a:cubicBezTo>
                      <a:pt x="11338" y="44563"/>
                      <a:pt x="11142" y="44491"/>
                      <a:pt x="11231" y="44233"/>
                    </a:cubicBezTo>
                    <a:cubicBezTo>
                      <a:pt x="11244" y="44199"/>
                      <a:pt x="11274" y="44191"/>
                      <a:pt x="11313" y="44191"/>
                    </a:cubicBezTo>
                    <a:cubicBezTo>
                      <a:pt x="11349" y="44191"/>
                      <a:pt x="11392" y="44198"/>
                      <a:pt x="11433" y="44198"/>
                    </a:cubicBezTo>
                    <a:cubicBezTo>
                      <a:pt x="11475" y="44198"/>
                      <a:pt x="11514" y="44191"/>
                      <a:pt x="11543" y="44162"/>
                    </a:cubicBezTo>
                    <a:cubicBezTo>
                      <a:pt x="11605" y="44064"/>
                      <a:pt x="11650" y="43948"/>
                      <a:pt x="11650" y="43823"/>
                    </a:cubicBezTo>
                    <a:cubicBezTo>
                      <a:pt x="11668" y="43672"/>
                      <a:pt x="11650" y="43520"/>
                      <a:pt x="11605" y="43378"/>
                    </a:cubicBezTo>
                    <a:cubicBezTo>
                      <a:pt x="11579" y="43311"/>
                      <a:pt x="11491" y="43299"/>
                      <a:pt x="11411" y="43290"/>
                    </a:cubicBezTo>
                    <a:lnTo>
                      <a:pt x="11411" y="43290"/>
                    </a:lnTo>
                    <a:cubicBezTo>
                      <a:pt x="11416" y="43290"/>
                      <a:pt x="11421" y="43290"/>
                      <a:pt x="11425" y="43290"/>
                    </a:cubicBezTo>
                    <a:cubicBezTo>
                      <a:pt x="11676" y="43290"/>
                      <a:pt x="11503" y="42946"/>
                      <a:pt x="11543" y="42808"/>
                    </a:cubicBezTo>
                    <a:cubicBezTo>
                      <a:pt x="11558" y="42762"/>
                      <a:pt x="11599" y="42747"/>
                      <a:pt x="11654" y="42747"/>
                    </a:cubicBezTo>
                    <a:cubicBezTo>
                      <a:pt x="11754" y="42747"/>
                      <a:pt x="11897" y="42797"/>
                      <a:pt x="11998" y="42797"/>
                    </a:cubicBezTo>
                    <a:cubicBezTo>
                      <a:pt x="12074" y="42797"/>
                      <a:pt x="12125" y="42768"/>
                      <a:pt x="12113" y="42665"/>
                    </a:cubicBezTo>
                    <a:cubicBezTo>
                      <a:pt x="12069" y="42300"/>
                      <a:pt x="11579" y="42345"/>
                      <a:pt x="11365" y="42175"/>
                    </a:cubicBezTo>
                    <a:cubicBezTo>
                      <a:pt x="11186" y="42039"/>
                      <a:pt x="11731" y="41863"/>
                      <a:pt x="11803" y="41863"/>
                    </a:cubicBezTo>
                    <a:cubicBezTo>
                      <a:pt x="11807" y="41863"/>
                      <a:pt x="11809" y="41863"/>
                      <a:pt x="11810" y="41864"/>
                    </a:cubicBezTo>
                    <a:cubicBezTo>
                      <a:pt x="11695" y="41775"/>
                      <a:pt x="11614" y="41819"/>
                      <a:pt x="11641" y="41632"/>
                    </a:cubicBezTo>
                    <a:cubicBezTo>
                      <a:pt x="11650" y="41588"/>
                      <a:pt x="11703" y="41445"/>
                      <a:pt x="11668" y="41392"/>
                    </a:cubicBezTo>
                    <a:cubicBezTo>
                      <a:pt x="11632" y="41338"/>
                      <a:pt x="11516" y="41365"/>
                      <a:pt x="11463" y="41303"/>
                    </a:cubicBezTo>
                    <a:cubicBezTo>
                      <a:pt x="11410" y="41240"/>
                      <a:pt x="11436" y="41098"/>
                      <a:pt x="11463" y="41026"/>
                    </a:cubicBezTo>
                    <a:cubicBezTo>
                      <a:pt x="11522" y="41043"/>
                      <a:pt x="11574" y="41054"/>
                      <a:pt x="11617" y="41054"/>
                    </a:cubicBezTo>
                    <a:cubicBezTo>
                      <a:pt x="11710" y="41054"/>
                      <a:pt x="11760" y="41004"/>
                      <a:pt x="11748" y="40857"/>
                    </a:cubicBezTo>
                    <a:cubicBezTo>
                      <a:pt x="11725" y="40595"/>
                      <a:pt x="11668" y="40513"/>
                      <a:pt x="11861" y="40513"/>
                    </a:cubicBezTo>
                    <a:cubicBezTo>
                      <a:pt x="11891" y="40513"/>
                      <a:pt x="11928" y="40515"/>
                      <a:pt x="11971" y="40519"/>
                    </a:cubicBezTo>
                    <a:cubicBezTo>
                      <a:pt x="11972" y="40519"/>
                      <a:pt x="11973" y="40519"/>
                      <a:pt x="11975" y="40519"/>
                    </a:cubicBezTo>
                    <a:cubicBezTo>
                      <a:pt x="12088" y="40519"/>
                      <a:pt x="12157" y="40162"/>
                      <a:pt x="12086" y="40100"/>
                    </a:cubicBezTo>
                    <a:cubicBezTo>
                      <a:pt x="11980" y="40020"/>
                      <a:pt x="11908" y="40127"/>
                      <a:pt x="11908" y="39958"/>
                    </a:cubicBezTo>
                    <a:cubicBezTo>
                      <a:pt x="11917" y="39753"/>
                      <a:pt x="11962" y="39557"/>
                      <a:pt x="12051" y="39379"/>
                    </a:cubicBezTo>
                    <a:cubicBezTo>
                      <a:pt x="12131" y="39192"/>
                      <a:pt x="12282" y="39192"/>
                      <a:pt x="12407" y="39040"/>
                    </a:cubicBezTo>
                    <a:cubicBezTo>
                      <a:pt x="12532" y="38889"/>
                      <a:pt x="12585" y="38657"/>
                      <a:pt x="12478" y="38497"/>
                    </a:cubicBezTo>
                    <a:cubicBezTo>
                      <a:pt x="12341" y="38291"/>
                      <a:pt x="12716" y="37970"/>
                      <a:pt x="12768" y="37970"/>
                    </a:cubicBezTo>
                    <a:cubicBezTo>
                      <a:pt x="12770" y="37970"/>
                      <a:pt x="12771" y="37970"/>
                      <a:pt x="12772" y="37971"/>
                    </a:cubicBezTo>
                    <a:cubicBezTo>
                      <a:pt x="12728" y="37902"/>
                      <a:pt x="12672" y="37877"/>
                      <a:pt x="12612" y="37877"/>
                    </a:cubicBezTo>
                    <a:cubicBezTo>
                      <a:pt x="12439" y="37877"/>
                      <a:pt x="12227" y="38088"/>
                      <a:pt x="12134" y="38088"/>
                    </a:cubicBezTo>
                    <a:cubicBezTo>
                      <a:pt x="12130" y="38088"/>
                      <a:pt x="12126" y="38088"/>
                      <a:pt x="12122" y="38087"/>
                    </a:cubicBezTo>
                    <a:cubicBezTo>
                      <a:pt x="12088" y="38087"/>
                      <a:pt x="12119" y="37845"/>
                      <a:pt x="12207" y="37845"/>
                    </a:cubicBezTo>
                    <a:cubicBezTo>
                      <a:pt x="12211" y="37845"/>
                      <a:pt x="12215" y="37845"/>
                      <a:pt x="12220" y="37847"/>
                    </a:cubicBezTo>
                    <a:cubicBezTo>
                      <a:pt x="12226" y="37847"/>
                      <a:pt x="12231" y="37847"/>
                      <a:pt x="12237" y="37847"/>
                    </a:cubicBezTo>
                    <a:cubicBezTo>
                      <a:pt x="12388" y="37847"/>
                      <a:pt x="12370" y="37612"/>
                      <a:pt x="12318" y="37526"/>
                    </a:cubicBezTo>
                    <a:cubicBezTo>
                      <a:pt x="12220" y="37330"/>
                      <a:pt x="12505" y="37383"/>
                      <a:pt x="12746" y="37152"/>
                    </a:cubicBezTo>
                    <a:cubicBezTo>
                      <a:pt x="12848" y="37050"/>
                      <a:pt x="12791" y="37034"/>
                      <a:pt x="12727" y="37034"/>
                    </a:cubicBezTo>
                    <a:cubicBezTo>
                      <a:pt x="12699" y="37034"/>
                      <a:pt x="12670" y="37037"/>
                      <a:pt x="12652" y="37037"/>
                    </a:cubicBezTo>
                    <a:cubicBezTo>
                      <a:pt x="12647" y="37037"/>
                      <a:pt x="12642" y="37037"/>
                      <a:pt x="12639" y="37036"/>
                    </a:cubicBezTo>
                    <a:cubicBezTo>
                      <a:pt x="12609" y="37048"/>
                      <a:pt x="12586" y="37053"/>
                      <a:pt x="12568" y="37053"/>
                    </a:cubicBezTo>
                    <a:cubicBezTo>
                      <a:pt x="12477" y="37053"/>
                      <a:pt x="12517" y="36923"/>
                      <a:pt x="12532" y="36849"/>
                    </a:cubicBezTo>
                    <a:cubicBezTo>
                      <a:pt x="12559" y="36742"/>
                      <a:pt x="12585" y="36644"/>
                      <a:pt x="12612" y="36537"/>
                    </a:cubicBezTo>
                    <a:lnTo>
                      <a:pt x="12612" y="36537"/>
                    </a:lnTo>
                    <a:cubicBezTo>
                      <a:pt x="12478" y="36573"/>
                      <a:pt x="12345" y="36626"/>
                      <a:pt x="12229" y="36698"/>
                    </a:cubicBezTo>
                    <a:cubicBezTo>
                      <a:pt x="12198" y="36713"/>
                      <a:pt x="12013" y="36802"/>
                      <a:pt x="11976" y="36802"/>
                    </a:cubicBezTo>
                    <a:cubicBezTo>
                      <a:pt x="11970" y="36802"/>
                      <a:pt x="11968" y="36800"/>
                      <a:pt x="11971" y="36796"/>
                    </a:cubicBezTo>
                    <a:cubicBezTo>
                      <a:pt x="11953" y="36706"/>
                      <a:pt x="12630" y="36341"/>
                      <a:pt x="12398" y="36261"/>
                    </a:cubicBezTo>
                    <a:cubicBezTo>
                      <a:pt x="12280" y="36223"/>
                      <a:pt x="12120" y="36213"/>
                      <a:pt x="11951" y="36213"/>
                    </a:cubicBezTo>
                    <a:cubicBezTo>
                      <a:pt x="11763" y="36213"/>
                      <a:pt x="11565" y="36225"/>
                      <a:pt x="11401" y="36225"/>
                    </a:cubicBezTo>
                    <a:cubicBezTo>
                      <a:pt x="11436" y="36225"/>
                      <a:pt x="11695" y="36225"/>
                      <a:pt x="11632" y="36350"/>
                    </a:cubicBezTo>
                    <a:cubicBezTo>
                      <a:pt x="11605" y="36421"/>
                      <a:pt x="11151" y="36341"/>
                      <a:pt x="11151" y="36510"/>
                    </a:cubicBezTo>
                    <a:cubicBezTo>
                      <a:pt x="11154" y="36496"/>
                      <a:pt x="11164" y="36490"/>
                      <a:pt x="11179" y="36490"/>
                    </a:cubicBezTo>
                    <a:cubicBezTo>
                      <a:pt x="11256" y="36490"/>
                      <a:pt x="11458" y="36657"/>
                      <a:pt x="11383" y="36680"/>
                    </a:cubicBezTo>
                    <a:cubicBezTo>
                      <a:pt x="11298" y="36725"/>
                      <a:pt x="11131" y="36867"/>
                      <a:pt x="11022" y="36867"/>
                    </a:cubicBezTo>
                    <a:cubicBezTo>
                      <a:pt x="10960" y="36867"/>
                      <a:pt x="10916" y="36820"/>
                      <a:pt x="10920" y="36680"/>
                    </a:cubicBezTo>
                    <a:cubicBezTo>
                      <a:pt x="10973" y="36582"/>
                      <a:pt x="11071" y="36430"/>
                      <a:pt x="10902" y="36395"/>
                    </a:cubicBezTo>
                    <a:cubicBezTo>
                      <a:pt x="10752" y="36361"/>
                      <a:pt x="10600" y="36345"/>
                      <a:pt x="10448" y="36345"/>
                    </a:cubicBezTo>
                    <a:cubicBezTo>
                      <a:pt x="10319" y="36345"/>
                      <a:pt x="10191" y="36356"/>
                      <a:pt x="10065" y="36377"/>
                    </a:cubicBezTo>
                    <a:cubicBezTo>
                      <a:pt x="9877" y="36421"/>
                      <a:pt x="10056" y="36689"/>
                      <a:pt x="10029" y="36822"/>
                    </a:cubicBezTo>
                    <a:cubicBezTo>
                      <a:pt x="9895" y="36822"/>
                      <a:pt x="9432" y="36653"/>
                      <a:pt x="9370" y="36528"/>
                    </a:cubicBezTo>
                    <a:cubicBezTo>
                      <a:pt x="9299" y="36395"/>
                      <a:pt x="9699" y="36359"/>
                      <a:pt x="9744" y="36359"/>
                    </a:cubicBezTo>
                    <a:cubicBezTo>
                      <a:pt x="9658" y="36359"/>
                      <a:pt x="9525" y="36376"/>
                      <a:pt x="9396" y="36376"/>
                    </a:cubicBezTo>
                    <a:cubicBezTo>
                      <a:pt x="9260" y="36376"/>
                      <a:pt x="9127" y="36357"/>
                      <a:pt x="9058" y="36279"/>
                    </a:cubicBezTo>
                    <a:cubicBezTo>
                      <a:pt x="8942" y="36154"/>
                      <a:pt x="8996" y="35887"/>
                      <a:pt x="8996" y="35736"/>
                    </a:cubicBezTo>
                    <a:lnTo>
                      <a:pt x="8996" y="35736"/>
                    </a:lnTo>
                    <a:cubicBezTo>
                      <a:pt x="8871" y="35985"/>
                      <a:pt x="8782" y="36234"/>
                      <a:pt x="8586" y="36448"/>
                    </a:cubicBezTo>
                    <a:cubicBezTo>
                      <a:pt x="8488" y="36555"/>
                      <a:pt x="8310" y="36475"/>
                      <a:pt x="8176" y="36537"/>
                    </a:cubicBezTo>
                    <a:cubicBezTo>
                      <a:pt x="8128" y="36558"/>
                      <a:pt x="8049" y="36710"/>
                      <a:pt x="7974" y="36710"/>
                    </a:cubicBezTo>
                    <a:cubicBezTo>
                      <a:pt x="7951" y="36710"/>
                      <a:pt x="7930" y="36697"/>
                      <a:pt x="7909" y="36662"/>
                    </a:cubicBezTo>
                    <a:cubicBezTo>
                      <a:pt x="7793" y="36475"/>
                      <a:pt x="8060" y="36243"/>
                      <a:pt x="7980" y="36038"/>
                    </a:cubicBezTo>
                    <a:cubicBezTo>
                      <a:pt x="7957" y="35983"/>
                      <a:pt x="7917" y="35963"/>
                      <a:pt x="7870" y="35963"/>
                    </a:cubicBezTo>
                    <a:cubicBezTo>
                      <a:pt x="7774" y="35963"/>
                      <a:pt x="7651" y="36050"/>
                      <a:pt x="7597" y="36092"/>
                    </a:cubicBezTo>
                    <a:cubicBezTo>
                      <a:pt x="7490" y="36181"/>
                      <a:pt x="7481" y="36270"/>
                      <a:pt x="7348" y="36297"/>
                    </a:cubicBezTo>
                    <a:cubicBezTo>
                      <a:pt x="7237" y="36310"/>
                      <a:pt x="7121" y="36318"/>
                      <a:pt x="7008" y="36318"/>
                    </a:cubicBezTo>
                    <a:cubicBezTo>
                      <a:pt x="6966" y="36318"/>
                      <a:pt x="6925" y="36317"/>
                      <a:pt x="6885" y="36315"/>
                    </a:cubicBezTo>
                    <a:cubicBezTo>
                      <a:pt x="6689" y="36315"/>
                      <a:pt x="6447" y="36286"/>
                      <a:pt x="6212" y="36286"/>
                    </a:cubicBezTo>
                    <a:cubicBezTo>
                      <a:pt x="6009" y="36286"/>
                      <a:pt x="5812" y="36307"/>
                      <a:pt x="5656" y="36386"/>
                    </a:cubicBezTo>
                    <a:cubicBezTo>
                      <a:pt x="5588" y="36424"/>
                      <a:pt x="5564" y="36551"/>
                      <a:pt x="5494" y="36551"/>
                    </a:cubicBezTo>
                    <a:cubicBezTo>
                      <a:pt x="5481" y="36551"/>
                      <a:pt x="5467" y="36547"/>
                      <a:pt x="5451" y="36537"/>
                    </a:cubicBezTo>
                    <a:cubicBezTo>
                      <a:pt x="5308" y="36448"/>
                      <a:pt x="5290" y="36279"/>
                      <a:pt x="5148" y="36199"/>
                    </a:cubicBezTo>
                    <a:cubicBezTo>
                      <a:pt x="4979" y="36102"/>
                      <a:pt x="4752" y="36046"/>
                      <a:pt x="4531" y="36046"/>
                    </a:cubicBezTo>
                    <a:cubicBezTo>
                      <a:pt x="4365" y="36046"/>
                      <a:pt x="4203" y="36077"/>
                      <a:pt x="4070" y="36145"/>
                    </a:cubicBezTo>
                    <a:cubicBezTo>
                      <a:pt x="4020" y="36179"/>
                      <a:pt x="3906" y="36370"/>
                      <a:pt x="3856" y="36370"/>
                    </a:cubicBezTo>
                    <a:cubicBezTo>
                      <a:pt x="3853" y="36370"/>
                      <a:pt x="3850" y="36370"/>
                      <a:pt x="3847" y="36368"/>
                    </a:cubicBezTo>
                    <a:cubicBezTo>
                      <a:pt x="3732" y="36306"/>
                      <a:pt x="3847" y="36003"/>
                      <a:pt x="3651" y="36003"/>
                    </a:cubicBezTo>
                    <a:cubicBezTo>
                      <a:pt x="3651" y="36003"/>
                      <a:pt x="3598" y="36261"/>
                      <a:pt x="3438" y="36270"/>
                    </a:cubicBezTo>
                    <a:cubicBezTo>
                      <a:pt x="3416" y="36270"/>
                      <a:pt x="3394" y="36269"/>
                      <a:pt x="3372" y="36269"/>
                    </a:cubicBezTo>
                    <a:cubicBezTo>
                      <a:pt x="3285" y="36269"/>
                      <a:pt x="3201" y="36281"/>
                      <a:pt x="3179" y="36395"/>
                    </a:cubicBezTo>
                    <a:cubicBezTo>
                      <a:pt x="3126" y="36689"/>
                      <a:pt x="3090" y="36671"/>
                      <a:pt x="2859" y="36867"/>
                    </a:cubicBezTo>
                    <a:cubicBezTo>
                      <a:pt x="2781" y="36807"/>
                      <a:pt x="2646" y="36331"/>
                      <a:pt x="2709" y="36331"/>
                    </a:cubicBezTo>
                    <a:cubicBezTo>
                      <a:pt x="2711" y="36331"/>
                      <a:pt x="2713" y="36331"/>
                      <a:pt x="2716" y="36332"/>
                    </a:cubicBezTo>
                    <a:cubicBezTo>
                      <a:pt x="2751" y="36356"/>
                      <a:pt x="2820" y="36413"/>
                      <a:pt x="2893" y="36413"/>
                    </a:cubicBezTo>
                    <a:cubicBezTo>
                      <a:pt x="2933" y="36413"/>
                      <a:pt x="2973" y="36397"/>
                      <a:pt x="3010" y="36350"/>
                    </a:cubicBezTo>
                    <a:cubicBezTo>
                      <a:pt x="3072" y="36261"/>
                      <a:pt x="3010" y="36225"/>
                      <a:pt x="2939" y="36208"/>
                    </a:cubicBezTo>
                    <a:cubicBezTo>
                      <a:pt x="2928" y="36204"/>
                      <a:pt x="2913" y="36202"/>
                      <a:pt x="2896" y="36202"/>
                    </a:cubicBezTo>
                    <a:cubicBezTo>
                      <a:pt x="2827" y="36202"/>
                      <a:pt x="2715" y="36227"/>
                      <a:pt x="2614" y="36227"/>
                    </a:cubicBezTo>
                    <a:cubicBezTo>
                      <a:pt x="2500" y="36227"/>
                      <a:pt x="2399" y="36196"/>
                      <a:pt x="2387" y="36065"/>
                    </a:cubicBezTo>
                    <a:cubicBezTo>
                      <a:pt x="2387" y="36032"/>
                      <a:pt x="2350" y="36000"/>
                      <a:pt x="2292" y="35969"/>
                    </a:cubicBezTo>
                    <a:lnTo>
                      <a:pt x="2292" y="35969"/>
                    </a:lnTo>
                    <a:cubicBezTo>
                      <a:pt x="2315" y="36109"/>
                      <a:pt x="2348" y="36389"/>
                      <a:pt x="2183" y="36389"/>
                    </a:cubicBezTo>
                    <a:cubicBezTo>
                      <a:pt x="2158" y="36389"/>
                      <a:pt x="2128" y="36383"/>
                      <a:pt x="2093" y="36368"/>
                    </a:cubicBezTo>
                    <a:lnTo>
                      <a:pt x="2282" y="35963"/>
                    </a:lnTo>
                    <a:lnTo>
                      <a:pt x="2282" y="35963"/>
                    </a:lnTo>
                    <a:cubicBezTo>
                      <a:pt x="2089" y="35862"/>
                      <a:pt x="1685" y="35756"/>
                      <a:pt x="1585" y="35575"/>
                    </a:cubicBezTo>
                    <a:cubicBezTo>
                      <a:pt x="1380" y="35727"/>
                      <a:pt x="1487" y="35842"/>
                      <a:pt x="1327" y="35985"/>
                    </a:cubicBezTo>
                    <a:cubicBezTo>
                      <a:pt x="1193" y="35834"/>
                      <a:pt x="1336" y="35540"/>
                      <a:pt x="1282" y="35495"/>
                    </a:cubicBezTo>
                    <a:cubicBezTo>
                      <a:pt x="1166" y="35397"/>
                      <a:pt x="899" y="35388"/>
                      <a:pt x="748" y="35290"/>
                    </a:cubicBezTo>
                    <a:cubicBezTo>
                      <a:pt x="819" y="35219"/>
                      <a:pt x="1024" y="34889"/>
                      <a:pt x="1202" y="34685"/>
                    </a:cubicBezTo>
                    <a:cubicBezTo>
                      <a:pt x="1389" y="34480"/>
                      <a:pt x="1523" y="34346"/>
                      <a:pt x="1264" y="34293"/>
                    </a:cubicBezTo>
                    <a:lnTo>
                      <a:pt x="1264" y="34293"/>
                    </a:lnTo>
                    <a:cubicBezTo>
                      <a:pt x="1220" y="34382"/>
                      <a:pt x="1300" y="34417"/>
                      <a:pt x="1309" y="34453"/>
                    </a:cubicBezTo>
                    <a:cubicBezTo>
                      <a:pt x="1317" y="34469"/>
                      <a:pt x="1306" y="34476"/>
                      <a:pt x="1284" y="34476"/>
                    </a:cubicBezTo>
                    <a:cubicBezTo>
                      <a:pt x="1208" y="34476"/>
                      <a:pt x="1000" y="34398"/>
                      <a:pt x="979" y="34364"/>
                    </a:cubicBezTo>
                    <a:cubicBezTo>
                      <a:pt x="899" y="34266"/>
                      <a:pt x="890" y="34132"/>
                      <a:pt x="944" y="34025"/>
                    </a:cubicBezTo>
                    <a:cubicBezTo>
                      <a:pt x="981" y="33960"/>
                      <a:pt x="1027" y="33939"/>
                      <a:pt x="1077" y="33939"/>
                    </a:cubicBezTo>
                    <a:cubicBezTo>
                      <a:pt x="1172" y="33939"/>
                      <a:pt x="1284" y="34017"/>
                      <a:pt x="1383" y="34017"/>
                    </a:cubicBezTo>
                    <a:cubicBezTo>
                      <a:pt x="1431" y="34017"/>
                      <a:pt x="1475" y="33999"/>
                      <a:pt x="1514" y="33945"/>
                    </a:cubicBezTo>
                    <a:cubicBezTo>
                      <a:pt x="1603" y="33847"/>
                      <a:pt x="1674" y="33731"/>
                      <a:pt x="1719" y="33607"/>
                    </a:cubicBezTo>
                    <a:cubicBezTo>
                      <a:pt x="1763" y="33464"/>
                      <a:pt x="1540" y="33402"/>
                      <a:pt x="1674" y="33215"/>
                    </a:cubicBezTo>
                    <a:cubicBezTo>
                      <a:pt x="1739" y="33132"/>
                      <a:pt x="1784" y="33066"/>
                      <a:pt x="1846" y="33066"/>
                    </a:cubicBezTo>
                    <a:cubicBezTo>
                      <a:pt x="1878" y="33066"/>
                      <a:pt x="1914" y="33083"/>
                      <a:pt x="1959" y="33126"/>
                    </a:cubicBezTo>
                    <a:cubicBezTo>
                      <a:pt x="1977" y="33170"/>
                      <a:pt x="2021" y="33313"/>
                      <a:pt x="2075" y="33331"/>
                    </a:cubicBezTo>
                    <a:cubicBezTo>
                      <a:pt x="2077" y="33332"/>
                      <a:pt x="2078" y="33332"/>
                      <a:pt x="2080" y="33332"/>
                    </a:cubicBezTo>
                    <a:cubicBezTo>
                      <a:pt x="2149" y="33332"/>
                      <a:pt x="2068" y="32464"/>
                      <a:pt x="2284" y="32464"/>
                    </a:cubicBezTo>
                    <a:cubicBezTo>
                      <a:pt x="2291" y="32464"/>
                      <a:pt x="2299" y="32465"/>
                      <a:pt x="2306" y="32467"/>
                    </a:cubicBezTo>
                    <a:cubicBezTo>
                      <a:pt x="2430" y="32502"/>
                      <a:pt x="2515" y="32588"/>
                      <a:pt x="2615" y="32588"/>
                    </a:cubicBezTo>
                    <a:cubicBezTo>
                      <a:pt x="2666" y="32588"/>
                      <a:pt x="2721" y="32566"/>
                      <a:pt x="2787" y="32502"/>
                    </a:cubicBezTo>
                    <a:cubicBezTo>
                      <a:pt x="2876" y="32396"/>
                      <a:pt x="2946" y="32282"/>
                      <a:pt x="3000" y="32158"/>
                    </a:cubicBezTo>
                    <a:lnTo>
                      <a:pt x="3000" y="32158"/>
                    </a:lnTo>
                    <a:cubicBezTo>
                      <a:pt x="2978" y="32190"/>
                      <a:pt x="2744" y="32234"/>
                      <a:pt x="2589" y="32234"/>
                    </a:cubicBezTo>
                    <a:cubicBezTo>
                      <a:pt x="2479" y="32234"/>
                      <a:pt x="2408" y="32211"/>
                      <a:pt x="2485" y="32146"/>
                    </a:cubicBezTo>
                    <a:cubicBezTo>
                      <a:pt x="2654" y="32030"/>
                      <a:pt x="2805" y="31897"/>
                      <a:pt x="2948" y="31754"/>
                    </a:cubicBezTo>
                    <a:lnTo>
                      <a:pt x="3162" y="31514"/>
                    </a:lnTo>
                    <a:cubicBezTo>
                      <a:pt x="3224" y="31478"/>
                      <a:pt x="3233" y="31442"/>
                      <a:pt x="3188" y="31389"/>
                    </a:cubicBezTo>
                    <a:cubicBezTo>
                      <a:pt x="3191" y="31381"/>
                      <a:pt x="3195" y="31377"/>
                      <a:pt x="3201" y="31377"/>
                    </a:cubicBezTo>
                    <a:cubicBezTo>
                      <a:pt x="3252" y="31377"/>
                      <a:pt x="3414" y="31676"/>
                      <a:pt x="3438" y="31692"/>
                    </a:cubicBezTo>
                    <a:cubicBezTo>
                      <a:pt x="3454" y="31700"/>
                      <a:pt x="3469" y="31704"/>
                      <a:pt x="3482" y="31704"/>
                    </a:cubicBezTo>
                    <a:cubicBezTo>
                      <a:pt x="3580" y="31704"/>
                      <a:pt x="3578" y="31489"/>
                      <a:pt x="3562" y="31433"/>
                    </a:cubicBezTo>
                    <a:cubicBezTo>
                      <a:pt x="3545" y="31353"/>
                      <a:pt x="3464" y="31131"/>
                      <a:pt x="3616" y="31095"/>
                    </a:cubicBezTo>
                    <a:cubicBezTo>
                      <a:pt x="3629" y="31092"/>
                      <a:pt x="3642" y="31090"/>
                      <a:pt x="3654" y="31090"/>
                    </a:cubicBezTo>
                    <a:cubicBezTo>
                      <a:pt x="3764" y="31090"/>
                      <a:pt x="3818" y="31220"/>
                      <a:pt x="3908" y="31252"/>
                    </a:cubicBezTo>
                    <a:lnTo>
                      <a:pt x="3908" y="31252"/>
                    </a:lnTo>
                    <a:cubicBezTo>
                      <a:pt x="3763" y="31196"/>
                      <a:pt x="3857" y="30727"/>
                      <a:pt x="3901" y="30623"/>
                    </a:cubicBezTo>
                    <a:cubicBezTo>
                      <a:pt x="3936" y="30507"/>
                      <a:pt x="4017" y="30409"/>
                      <a:pt x="4123" y="30338"/>
                    </a:cubicBezTo>
                    <a:cubicBezTo>
                      <a:pt x="4141" y="30330"/>
                      <a:pt x="4157" y="30327"/>
                      <a:pt x="4172" y="30327"/>
                    </a:cubicBezTo>
                    <a:cubicBezTo>
                      <a:pt x="4218" y="30327"/>
                      <a:pt x="4250" y="30358"/>
                      <a:pt x="4294" y="30358"/>
                    </a:cubicBezTo>
                    <a:cubicBezTo>
                      <a:pt x="4312" y="30358"/>
                      <a:pt x="4332" y="30353"/>
                      <a:pt x="4355" y="30338"/>
                    </a:cubicBezTo>
                    <a:cubicBezTo>
                      <a:pt x="4453" y="30284"/>
                      <a:pt x="4738" y="30026"/>
                      <a:pt x="4631" y="29919"/>
                    </a:cubicBezTo>
                    <a:cubicBezTo>
                      <a:pt x="4515" y="29803"/>
                      <a:pt x="4498" y="29750"/>
                      <a:pt x="4587" y="29634"/>
                    </a:cubicBezTo>
                    <a:cubicBezTo>
                      <a:pt x="4587" y="29634"/>
                      <a:pt x="4695" y="29471"/>
                      <a:pt x="4739" y="29471"/>
                    </a:cubicBezTo>
                    <a:cubicBezTo>
                      <a:pt x="4742" y="29471"/>
                      <a:pt x="4745" y="29472"/>
                      <a:pt x="4747" y="29474"/>
                    </a:cubicBezTo>
                    <a:cubicBezTo>
                      <a:pt x="4785" y="29512"/>
                      <a:pt x="4797" y="29917"/>
                      <a:pt x="4944" y="29917"/>
                    </a:cubicBezTo>
                    <a:cubicBezTo>
                      <a:pt x="4967" y="29917"/>
                      <a:pt x="4993" y="29907"/>
                      <a:pt x="5023" y="29884"/>
                    </a:cubicBezTo>
                    <a:cubicBezTo>
                      <a:pt x="5210" y="29750"/>
                      <a:pt x="5023" y="29474"/>
                      <a:pt x="5272" y="29394"/>
                    </a:cubicBezTo>
                    <a:cubicBezTo>
                      <a:pt x="5558" y="29296"/>
                      <a:pt x="5531" y="29055"/>
                      <a:pt x="5575" y="28815"/>
                    </a:cubicBezTo>
                    <a:cubicBezTo>
                      <a:pt x="5602" y="28628"/>
                      <a:pt x="5620" y="28699"/>
                      <a:pt x="5709" y="28654"/>
                    </a:cubicBezTo>
                    <a:cubicBezTo>
                      <a:pt x="5780" y="28619"/>
                      <a:pt x="5798" y="28458"/>
                      <a:pt x="5843" y="28405"/>
                    </a:cubicBezTo>
                    <a:cubicBezTo>
                      <a:pt x="5781" y="28275"/>
                      <a:pt x="5786" y="27988"/>
                      <a:pt x="5952" y="27988"/>
                    </a:cubicBezTo>
                    <a:cubicBezTo>
                      <a:pt x="5979" y="27988"/>
                      <a:pt x="6011" y="27995"/>
                      <a:pt x="6047" y="28013"/>
                    </a:cubicBezTo>
                    <a:cubicBezTo>
                      <a:pt x="6088" y="28030"/>
                      <a:pt x="6317" y="28147"/>
                      <a:pt x="6438" y="28147"/>
                    </a:cubicBezTo>
                    <a:cubicBezTo>
                      <a:pt x="6506" y="28147"/>
                      <a:pt x="6540" y="28112"/>
                      <a:pt x="6493" y="28004"/>
                    </a:cubicBezTo>
                    <a:cubicBezTo>
                      <a:pt x="6430" y="27853"/>
                      <a:pt x="6341" y="27799"/>
                      <a:pt x="6484" y="27666"/>
                    </a:cubicBezTo>
                    <a:cubicBezTo>
                      <a:pt x="6500" y="27650"/>
                      <a:pt x="6516" y="27643"/>
                      <a:pt x="6531" y="27643"/>
                    </a:cubicBezTo>
                    <a:cubicBezTo>
                      <a:pt x="6593" y="27643"/>
                      <a:pt x="6653" y="27746"/>
                      <a:pt x="6724" y="27746"/>
                    </a:cubicBezTo>
                    <a:cubicBezTo>
                      <a:pt x="6728" y="27746"/>
                      <a:pt x="6731" y="27746"/>
                      <a:pt x="6734" y="27746"/>
                    </a:cubicBezTo>
                    <a:cubicBezTo>
                      <a:pt x="6812" y="27746"/>
                      <a:pt x="6896" y="27645"/>
                      <a:pt x="6947" y="27585"/>
                    </a:cubicBezTo>
                    <a:lnTo>
                      <a:pt x="6715" y="27390"/>
                    </a:lnTo>
                    <a:cubicBezTo>
                      <a:pt x="6649" y="27423"/>
                      <a:pt x="6578" y="27441"/>
                      <a:pt x="6506" y="27441"/>
                    </a:cubicBezTo>
                    <a:cubicBezTo>
                      <a:pt x="6481" y="27441"/>
                      <a:pt x="6456" y="27439"/>
                      <a:pt x="6430" y="27434"/>
                    </a:cubicBezTo>
                    <a:cubicBezTo>
                      <a:pt x="6279" y="27372"/>
                      <a:pt x="6537" y="27113"/>
                      <a:pt x="6573" y="27078"/>
                    </a:cubicBezTo>
                    <a:cubicBezTo>
                      <a:pt x="6628" y="27014"/>
                      <a:pt x="6670" y="26996"/>
                      <a:pt x="6711" y="26996"/>
                    </a:cubicBezTo>
                    <a:cubicBezTo>
                      <a:pt x="6764" y="26996"/>
                      <a:pt x="6815" y="27026"/>
                      <a:pt x="6887" y="27026"/>
                    </a:cubicBezTo>
                    <a:cubicBezTo>
                      <a:pt x="6922" y="27026"/>
                      <a:pt x="6962" y="27019"/>
                      <a:pt x="7009" y="26998"/>
                    </a:cubicBezTo>
                    <a:cubicBezTo>
                      <a:pt x="7045" y="26980"/>
                      <a:pt x="7383" y="26837"/>
                      <a:pt x="7366" y="26775"/>
                    </a:cubicBezTo>
                    <a:cubicBezTo>
                      <a:pt x="7321" y="26632"/>
                      <a:pt x="7170" y="26632"/>
                      <a:pt x="7303" y="26463"/>
                    </a:cubicBezTo>
                    <a:cubicBezTo>
                      <a:pt x="7366" y="26374"/>
                      <a:pt x="7473" y="26321"/>
                      <a:pt x="7437" y="26223"/>
                    </a:cubicBezTo>
                    <a:cubicBezTo>
                      <a:pt x="7348" y="26000"/>
                      <a:pt x="7873" y="25537"/>
                      <a:pt x="7998" y="25412"/>
                    </a:cubicBezTo>
                    <a:cubicBezTo>
                      <a:pt x="8054" y="25356"/>
                      <a:pt x="8090" y="25338"/>
                      <a:pt x="8126" y="25338"/>
                    </a:cubicBezTo>
                    <a:cubicBezTo>
                      <a:pt x="8170" y="25338"/>
                      <a:pt x="8213" y="25366"/>
                      <a:pt x="8292" y="25385"/>
                    </a:cubicBezTo>
                    <a:cubicBezTo>
                      <a:pt x="8302" y="25388"/>
                      <a:pt x="8312" y="25389"/>
                      <a:pt x="8322" y="25389"/>
                    </a:cubicBezTo>
                    <a:cubicBezTo>
                      <a:pt x="8454" y="25389"/>
                      <a:pt x="8581" y="25184"/>
                      <a:pt x="8639" y="25109"/>
                    </a:cubicBezTo>
                    <a:cubicBezTo>
                      <a:pt x="8782" y="25056"/>
                      <a:pt x="8969" y="24904"/>
                      <a:pt x="8862" y="24726"/>
                    </a:cubicBezTo>
                    <a:cubicBezTo>
                      <a:pt x="8800" y="24619"/>
                      <a:pt x="8898" y="24575"/>
                      <a:pt x="8978" y="24477"/>
                    </a:cubicBezTo>
                    <a:cubicBezTo>
                      <a:pt x="9031" y="24415"/>
                      <a:pt x="8960" y="24334"/>
                      <a:pt x="9014" y="24227"/>
                    </a:cubicBezTo>
                    <a:cubicBezTo>
                      <a:pt x="9103" y="24067"/>
                      <a:pt x="9236" y="24023"/>
                      <a:pt x="9343" y="23898"/>
                    </a:cubicBezTo>
                    <a:cubicBezTo>
                      <a:pt x="9472" y="23752"/>
                      <a:pt x="9310" y="23040"/>
                      <a:pt x="9122" y="230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" name="Google Shape;1075;p41"/>
            <p:cNvGrpSpPr/>
            <p:nvPr/>
          </p:nvGrpSpPr>
          <p:grpSpPr>
            <a:xfrm rot="1378367">
              <a:off x="4365288" y="2298542"/>
              <a:ext cx="771921" cy="1313200"/>
              <a:chOff x="2902350" y="1807775"/>
              <a:chExt cx="894525" cy="1521775"/>
            </a:xfrm>
          </p:grpSpPr>
          <p:sp>
            <p:nvSpPr>
              <p:cNvPr id="40" name="Google Shape;1076;p41"/>
              <p:cNvSpPr/>
              <p:nvPr/>
            </p:nvSpPr>
            <p:spPr>
              <a:xfrm>
                <a:off x="3051325" y="1847750"/>
                <a:ext cx="111800" cy="488250"/>
              </a:xfrm>
              <a:custGeom>
                <a:avLst/>
                <a:gdLst/>
                <a:ahLst/>
                <a:cxnLst/>
                <a:rect l="l" t="t" r="r" b="b"/>
                <a:pathLst>
                  <a:path w="4472" h="19530" extrusionOk="0">
                    <a:moveTo>
                      <a:pt x="1683" y="0"/>
                    </a:moveTo>
                    <a:cubicBezTo>
                      <a:pt x="1642" y="0"/>
                      <a:pt x="1601" y="2"/>
                      <a:pt x="1559" y="5"/>
                    </a:cubicBezTo>
                    <a:cubicBezTo>
                      <a:pt x="659" y="67"/>
                      <a:pt x="0" y="887"/>
                      <a:pt x="134" y="1777"/>
                    </a:cubicBezTo>
                    <a:lnTo>
                      <a:pt x="1310" y="18078"/>
                    </a:lnTo>
                    <a:cubicBezTo>
                      <a:pt x="1363" y="18888"/>
                      <a:pt x="2040" y="19521"/>
                      <a:pt x="2860" y="19529"/>
                    </a:cubicBezTo>
                    <a:cubicBezTo>
                      <a:pt x="2895" y="19529"/>
                      <a:pt x="2931" y="19521"/>
                      <a:pt x="2966" y="19521"/>
                    </a:cubicBezTo>
                    <a:cubicBezTo>
                      <a:pt x="3821" y="19458"/>
                      <a:pt x="4472" y="18719"/>
                      <a:pt x="4409" y="17864"/>
                    </a:cubicBezTo>
                    <a:lnTo>
                      <a:pt x="3234" y="1555"/>
                    </a:lnTo>
                    <a:cubicBezTo>
                      <a:pt x="3234" y="696"/>
                      <a:pt x="2536" y="0"/>
                      <a:pt x="16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077;p41"/>
              <p:cNvSpPr/>
              <p:nvPr/>
            </p:nvSpPr>
            <p:spPr>
              <a:xfrm>
                <a:off x="3033725" y="1836725"/>
                <a:ext cx="142775" cy="511575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0463" extrusionOk="0">
                    <a:moveTo>
                      <a:pt x="1122" y="1382"/>
                    </a:moveTo>
                    <a:cubicBezTo>
                      <a:pt x="1110" y="1382"/>
                      <a:pt x="1100" y="1387"/>
                      <a:pt x="1096" y="1399"/>
                    </a:cubicBezTo>
                    <a:cubicBezTo>
                      <a:pt x="1074" y="1435"/>
                      <a:pt x="1159" y="1477"/>
                      <a:pt x="1206" y="1477"/>
                    </a:cubicBezTo>
                    <a:cubicBezTo>
                      <a:pt x="1216" y="1477"/>
                      <a:pt x="1225" y="1475"/>
                      <a:pt x="1230" y="1470"/>
                    </a:cubicBezTo>
                    <a:cubicBezTo>
                      <a:pt x="1244" y="1442"/>
                      <a:pt x="1166" y="1382"/>
                      <a:pt x="1122" y="1382"/>
                    </a:cubicBezTo>
                    <a:close/>
                    <a:moveTo>
                      <a:pt x="1087" y="1577"/>
                    </a:moveTo>
                    <a:lnTo>
                      <a:pt x="1087" y="1577"/>
                    </a:lnTo>
                    <a:cubicBezTo>
                      <a:pt x="1052" y="1648"/>
                      <a:pt x="1105" y="1675"/>
                      <a:pt x="1212" y="1675"/>
                    </a:cubicBezTo>
                    <a:lnTo>
                      <a:pt x="1221" y="1666"/>
                    </a:lnTo>
                    <a:cubicBezTo>
                      <a:pt x="1185" y="1622"/>
                      <a:pt x="1141" y="1595"/>
                      <a:pt x="1087" y="1577"/>
                    </a:cubicBezTo>
                    <a:close/>
                    <a:moveTo>
                      <a:pt x="3271" y="1684"/>
                    </a:moveTo>
                    <a:cubicBezTo>
                      <a:pt x="3266" y="1684"/>
                      <a:pt x="3260" y="1687"/>
                      <a:pt x="3252" y="1693"/>
                    </a:cubicBezTo>
                    <a:cubicBezTo>
                      <a:pt x="3198" y="1737"/>
                      <a:pt x="3225" y="1746"/>
                      <a:pt x="3234" y="1764"/>
                    </a:cubicBezTo>
                    <a:cubicBezTo>
                      <a:pt x="3296" y="1737"/>
                      <a:pt x="3305" y="1737"/>
                      <a:pt x="3296" y="1711"/>
                    </a:cubicBezTo>
                    <a:cubicBezTo>
                      <a:pt x="3289" y="1711"/>
                      <a:pt x="3288" y="1684"/>
                      <a:pt x="3271" y="1684"/>
                    </a:cubicBezTo>
                    <a:close/>
                    <a:moveTo>
                      <a:pt x="491" y="1791"/>
                    </a:moveTo>
                    <a:lnTo>
                      <a:pt x="491" y="1791"/>
                    </a:lnTo>
                    <a:cubicBezTo>
                      <a:pt x="494" y="1792"/>
                      <a:pt x="497" y="1792"/>
                      <a:pt x="500" y="1792"/>
                    </a:cubicBezTo>
                    <a:lnTo>
                      <a:pt x="500" y="1792"/>
                    </a:lnTo>
                    <a:cubicBezTo>
                      <a:pt x="497" y="1792"/>
                      <a:pt x="494" y="1791"/>
                      <a:pt x="491" y="1791"/>
                    </a:cubicBezTo>
                    <a:close/>
                    <a:moveTo>
                      <a:pt x="720" y="1867"/>
                    </a:moveTo>
                    <a:cubicBezTo>
                      <a:pt x="730" y="1867"/>
                      <a:pt x="743" y="1868"/>
                      <a:pt x="758" y="1871"/>
                    </a:cubicBezTo>
                    <a:lnTo>
                      <a:pt x="758" y="1907"/>
                    </a:lnTo>
                    <a:lnTo>
                      <a:pt x="678" y="1942"/>
                    </a:lnTo>
                    <a:cubicBezTo>
                      <a:pt x="678" y="1905"/>
                      <a:pt x="665" y="1867"/>
                      <a:pt x="720" y="1867"/>
                    </a:cubicBezTo>
                    <a:close/>
                    <a:moveTo>
                      <a:pt x="3991" y="2210"/>
                    </a:moveTo>
                    <a:lnTo>
                      <a:pt x="3991" y="2316"/>
                    </a:lnTo>
                    <a:cubicBezTo>
                      <a:pt x="3920" y="2316"/>
                      <a:pt x="3911" y="2316"/>
                      <a:pt x="3911" y="2290"/>
                    </a:cubicBezTo>
                    <a:cubicBezTo>
                      <a:pt x="3911" y="2254"/>
                      <a:pt x="3902" y="2210"/>
                      <a:pt x="3991" y="2210"/>
                    </a:cubicBezTo>
                    <a:close/>
                    <a:moveTo>
                      <a:pt x="4588" y="3581"/>
                    </a:moveTo>
                    <a:cubicBezTo>
                      <a:pt x="4588" y="3581"/>
                      <a:pt x="4588" y="3581"/>
                      <a:pt x="4587" y="3581"/>
                    </a:cubicBezTo>
                    <a:lnTo>
                      <a:pt x="4587" y="3581"/>
                    </a:lnTo>
                    <a:cubicBezTo>
                      <a:pt x="4588" y="3581"/>
                      <a:pt x="4588" y="3581"/>
                      <a:pt x="4588" y="3581"/>
                    </a:cubicBezTo>
                    <a:close/>
                    <a:moveTo>
                      <a:pt x="4120" y="3637"/>
                    </a:moveTo>
                    <a:cubicBezTo>
                      <a:pt x="4133" y="3637"/>
                      <a:pt x="4150" y="3642"/>
                      <a:pt x="4169" y="3652"/>
                    </a:cubicBezTo>
                    <a:lnTo>
                      <a:pt x="4276" y="3706"/>
                    </a:lnTo>
                    <a:cubicBezTo>
                      <a:pt x="4258" y="3706"/>
                      <a:pt x="4236" y="3707"/>
                      <a:pt x="4213" y="3707"/>
                    </a:cubicBezTo>
                    <a:cubicBezTo>
                      <a:pt x="4168" y="3707"/>
                      <a:pt x="4125" y="3703"/>
                      <a:pt x="4125" y="3679"/>
                    </a:cubicBezTo>
                    <a:cubicBezTo>
                      <a:pt x="4124" y="3679"/>
                      <a:pt x="4123" y="3679"/>
                      <a:pt x="4122" y="3678"/>
                    </a:cubicBezTo>
                    <a:lnTo>
                      <a:pt x="4122" y="3678"/>
                    </a:lnTo>
                    <a:cubicBezTo>
                      <a:pt x="4081" y="3660"/>
                      <a:pt x="4090" y="3637"/>
                      <a:pt x="4120" y="3637"/>
                    </a:cubicBezTo>
                    <a:close/>
                    <a:moveTo>
                      <a:pt x="1061" y="4463"/>
                    </a:moveTo>
                    <a:cubicBezTo>
                      <a:pt x="1043" y="4463"/>
                      <a:pt x="1030" y="4465"/>
                      <a:pt x="1019" y="4467"/>
                    </a:cubicBezTo>
                    <a:lnTo>
                      <a:pt x="1019" y="4467"/>
                    </a:lnTo>
                    <a:cubicBezTo>
                      <a:pt x="1036" y="4465"/>
                      <a:pt x="1051" y="4463"/>
                      <a:pt x="1061" y="4463"/>
                    </a:cubicBezTo>
                    <a:close/>
                    <a:moveTo>
                      <a:pt x="4357" y="4663"/>
                    </a:moveTo>
                    <a:cubicBezTo>
                      <a:pt x="4378" y="4663"/>
                      <a:pt x="4394" y="4671"/>
                      <a:pt x="4401" y="4695"/>
                    </a:cubicBezTo>
                    <a:cubicBezTo>
                      <a:pt x="4401" y="4724"/>
                      <a:pt x="4356" y="4739"/>
                      <a:pt x="4314" y="4739"/>
                    </a:cubicBezTo>
                    <a:cubicBezTo>
                      <a:pt x="4279" y="4739"/>
                      <a:pt x="4245" y="4728"/>
                      <a:pt x="4240" y="4704"/>
                    </a:cubicBezTo>
                    <a:cubicBezTo>
                      <a:pt x="4274" y="4687"/>
                      <a:pt x="4322" y="4663"/>
                      <a:pt x="4357" y="4663"/>
                    </a:cubicBezTo>
                    <a:close/>
                    <a:moveTo>
                      <a:pt x="748" y="4789"/>
                    </a:moveTo>
                    <a:cubicBezTo>
                      <a:pt x="746" y="4790"/>
                      <a:pt x="743" y="4791"/>
                      <a:pt x="741" y="4793"/>
                    </a:cubicBezTo>
                    <a:lnTo>
                      <a:pt x="741" y="4793"/>
                    </a:lnTo>
                    <a:cubicBezTo>
                      <a:pt x="743" y="4793"/>
                      <a:pt x="746" y="4793"/>
                      <a:pt x="749" y="4793"/>
                    </a:cubicBezTo>
                    <a:cubicBezTo>
                      <a:pt x="749" y="4791"/>
                      <a:pt x="748" y="4790"/>
                      <a:pt x="748" y="4789"/>
                    </a:cubicBezTo>
                    <a:close/>
                    <a:moveTo>
                      <a:pt x="741" y="4793"/>
                    </a:moveTo>
                    <a:lnTo>
                      <a:pt x="741" y="4793"/>
                    </a:lnTo>
                    <a:cubicBezTo>
                      <a:pt x="663" y="4793"/>
                      <a:pt x="589" y="4794"/>
                      <a:pt x="589" y="4837"/>
                    </a:cubicBezTo>
                    <a:cubicBezTo>
                      <a:pt x="580" y="4847"/>
                      <a:pt x="581" y="4851"/>
                      <a:pt x="590" y="4851"/>
                    </a:cubicBezTo>
                    <a:cubicBezTo>
                      <a:pt x="611" y="4851"/>
                      <a:pt x="676" y="4825"/>
                      <a:pt x="741" y="4793"/>
                    </a:cubicBezTo>
                    <a:close/>
                    <a:moveTo>
                      <a:pt x="618" y="5531"/>
                    </a:moveTo>
                    <a:cubicBezTo>
                      <a:pt x="614" y="5531"/>
                      <a:pt x="610" y="5532"/>
                      <a:pt x="606" y="5532"/>
                    </a:cubicBezTo>
                    <a:cubicBezTo>
                      <a:pt x="610" y="5532"/>
                      <a:pt x="614" y="5531"/>
                      <a:pt x="618" y="5531"/>
                    </a:cubicBezTo>
                    <a:close/>
                    <a:moveTo>
                      <a:pt x="642" y="6173"/>
                    </a:moveTo>
                    <a:cubicBezTo>
                      <a:pt x="642" y="6173"/>
                      <a:pt x="643" y="6173"/>
                      <a:pt x="643" y="6173"/>
                    </a:cubicBezTo>
                    <a:lnTo>
                      <a:pt x="643" y="6173"/>
                    </a:lnTo>
                    <a:cubicBezTo>
                      <a:pt x="643" y="6173"/>
                      <a:pt x="642" y="6173"/>
                      <a:pt x="642" y="6173"/>
                    </a:cubicBezTo>
                    <a:close/>
                    <a:moveTo>
                      <a:pt x="687" y="7187"/>
                    </a:moveTo>
                    <a:cubicBezTo>
                      <a:pt x="672" y="7187"/>
                      <a:pt x="653" y="7188"/>
                      <a:pt x="633" y="7189"/>
                    </a:cubicBezTo>
                    <a:lnTo>
                      <a:pt x="633" y="7224"/>
                    </a:lnTo>
                    <a:lnTo>
                      <a:pt x="713" y="7260"/>
                    </a:lnTo>
                    <a:cubicBezTo>
                      <a:pt x="799" y="7213"/>
                      <a:pt x="796" y="7187"/>
                      <a:pt x="687" y="7187"/>
                    </a:cubicBezTo>
                    <a:close/>
                    <a:moveTo>
                      <a:pt x="1221" y="4712"/>
                    </a:moveTo>
                    <a:lnTo>
                      <a:pt x="1221" y="4712"/>
                    </a:lnTo>
                    <a:cubicBezTo>
                      <a:pt x="1052" y="4748"/>
                      <a:pt x="882" y="4810"/>
                      <a:pt x="731" y="4908"/>
                    </a:cubicBezTo>
                    <a:cubicBezTo>
                      <a:pt x="722" y="4908"/>
                      <a:pt x="553" y="5015"/>
                      <a:pt x="624" y="5015"/>
                    </a:cubicBezTo>
                    <a:cubicBezTo>
                      <a:pt x="678" y="5033"/>
                      <a:pt x="695" y="5051"/>
                      <a:pt x="651" y="5087"/>
                    </a:cubicBezTo>
                    <a:cubicBezTo>
                      <a:pt x="615" y="5131"/>
                      <a:pt x="526" y="5202"/>
                      <a:pt x="597" y="5256"/>
                    </a:cubicBezTo>
                    <a:cubicBezTo>
                      <a:pt x="669" y="5300"/>
                      <a:pt x="731" y="5291"/>
                      <a:pt x="633" y="5345"/>
                    </a:cubicBezTo>
                    <a:cubicBezTo>
                      <a:pt x="633" y="5406"/>
                      <a:pt x="858" y="5511"/>
                      <a:pt x="618" y="5531"/>
                    </a:cubicBezTo>
                    <a:lnTo>
                      <a:pt x="618" y="5531"/>
                    </a:lnTo>
                    <a:cubicBezTo>
                      <a:pt x="624" y="5531"/>
                      <a:pt x="630" y="5530"/>
                      <a:pt x="636" y="5530"/>
                    </a:cubicBezTo>
                    <a:cubicBezTo>
                      <a:pt x="789" y="5530"/>
                      <a:pt x="679" y="5668"/>
                      <a:pt x="704" y="5710"/>
                    </a:cubicBezTo>
                    <a:cubicBezTo>
                      <a:pt x="715" y="5731"/>
                      <a:pt x="732" y="5735"/>
                      <a:pt x="753" y="5735"/>
                    </a:cubicBezTo>
                    <a:cubicBezTo>
                      <a:pt x="770" y="5735"/>
                      <a:pt x="790" y="5732"/>
                      <a:pt x="811" y="5732"/>
                    </a:cubicBezTo>
                    <a:cubicBezTo>
                      <a:pt x="831" y="5732"/>
                      <a:pt x="852" y="5735"/>
                      <a:pt x="874" y="5746"/>
                    </a:cubicBezTo>
                    <a:cubicBezTo>
                      <a:pt x="936" y="5790"/>
                      <a:pt x="776" y="5817"/>
                      <a:pt x="731" y="5817"/>
                    </a:cubicBezTo>
                    <a:cubicBezTo>
                      <a:pt x="499" y="5835"/>
                      <a:pt x="695" y="5906"/>
                      <a:pt x="713" y="5959"/>
                    </a:cubicBezTo>
                    <a:cubicBezTo>
                      <a:pt x="722" y="5986"/>
                      <a:pt x="671" y="6174"/>
                      <a:pt x="644" y="6174"/>
                    </a:cubicBezTo>
                    <a:cubicBezTo>
                      <a:pt x="644" y="6174"/>
                      <a:pt x="643" y="6173"/>
                      <a:pt x="643" y="6173"/>
                    </a:cubicBezTo>
                    <a:lnTo>
                      <a:pt x="643" y="6173"/>
                    </a:lnTo>
                    <a:cubicBezTo>
                      <a:pt x="646" y="6174"/>
                      <a:pt x="648" y="6174"/>
                      <a:pt x="650" y="6174"/>
                    </a:cubicBezTo>
                    <a:cubicBezTo>
                      <a:pt x="668" y="6174"/>
                      <a:pt x="656" y="6151"/>
                      <a:pt x="685" y="6151"/>
                    </a:cubicBezTo>
                    <a:cubicBezTo>
                      <a:pt x="692" y="6151"/>
                      <a:pt x="701" y="6152"/>
                      <a:pt x="713" y="6155"/>
                    </a:cubicBezTo>
                    <a:cubicBezTo>
                      <a:pt x="758" y="6173"/>
                      <a:pt x="749" y="6200"/>
                      <a:pt x="749" y="6227"/>
                    </a:cubicBezTo>
                    <a:cubicBezTo>
                      <a:pt x="749" y="6244"/>
                      <a:pt x="767" y="6307"/>
                      <a:pt x="713" y="6334"/>
                    </a:cubicBezTo>
                    <a:cubicBezTo>
                      <a:pt x="660" y="6360"/>
                      <a:pt x="597" y="6360"/>
                      <a:pt x="642" y="6405"/>
                    </a:cubicBezTo>
                    <a:cubicBezTo>
                      <a:pt x="695" y="6449"/>
                      <a:pt x="784" y="6432"/>
                      <a:pt x="811" y="6458"/>
                    </a:cubicBezTo>
                    <a:cubicBezTo>
                      <a:pt x="856" y="6494"/>
                      <a:pt x="740" y="6574"/>
                      <a:pt x="704" y="6619"/>
                    </a:cubicBezTo>
                    <a:cubicBezTo>
                      <a:pt x="669" y="6654"/>
                      <a:pt x="651" y="6708"/>
                      <a:pt x="660" y="6761"/>
                    </a:cubicBezTo>
                    <a:cubicBezTo>
                      <a:pt x="669" y="6823"/>
                      <a:pt x="695" y="6868"/>
                      <a:pt x="740" y="6904"/>
                    </a:cubicBezTo>
                    <a:cubicBezTo>
                      <a:pt x="767" y="6921"/>
                      <a:pt x="891" y="6957"/>
                      <a:pt x="900" y="6975"/>
                    </a:cubicBezTo>
                    <a:cubicBezTo>
                      <a:pt x="838" y="6975"/>
                      <a:pt x="784" y="6966"/>
                      <a:pt x="722" y="6966"/>
                    </a:cubicBezTo>
                    <a:cubicBezTo>
                      <a:pt x="678" y="6984"/>
                      <a:pt x="704" y="7073"/>
                      <a:pt x="713" y="7091"/>
                    </a:cubicBezTo>
                    <a:cubicBezTo>
                      <a:pt x="731" y="7108"/>
                      <a:pt x="820" y="7100"/>
                      <a:pt x="838" y="7144"/>
                    </a:cubicBezTo>
                    <a:cubicBezTo>
                      <a:pt x="847" y="7180"/>
                      <a:pt x="838" y="7215"/>
                      <a:pt x="811" y="7251"/>
                    </a:cubicBezTo>
                    <a:cubicBezTo>
                      <a:pt x="758" y="7349"/>
                      <a:pt x="615" y="7358"/>
                      <a:pt x="722" y="7447"/>
                    </a:cubicBezTo>
                    <a:cubicBezTo>
                      <a:pt x="811" y="7483"/>
                      <a:pt x="802" y="7527"/>
                      <a:pt x="802" y="7581"/>
                    </a:cubicBezTo>
                    <a:cubicBezTo>
                      <a:pt x="802" y="7607"/>
                      <a:pt x="963" y="7607"/>
                      <a:pt x="963" y="7652"/>
                    </a:cubicBezTo>
                    <a:cubicBezTo>
                      <a:pt x="909" y="7661"/>
                      <a:pt x="731" y="7643"/>
                      <a:pt x="776" y="7687"/>
                    </a:cubicBezTo>
                    <a:cubicBezTo>
                      <a:pt x="823" y="7714"/>
                      <a:pt x="870" y="7736"/>
                      <a:pt x="921" y="7753"/>
                    </a:cubicBezTo>
                    <a:lnTo>
                      <a:pt x="921" y="7753"/>
                    </a:lnTo>
                    <a:cubicBezTo>
                      <a:pt x="919" y="7753"/>
                      <a:pt x="916" y="7753"/>
                      <a:pt x="913" y="7753"/>
                    </a:cubicBezTo>
                    <a:cubicBezTo>
                      <a:pt x="844" y="7753"/>
                      <a:pt x="897" y="7863"/>
                      <a:pt x="882" y="7892"/>
                    </a:cubicBezTo>
                    <a:cubicBezTo>
                      <a:pt x="865" y="7946"/>
                      <a:pt x="740" y="7901"/>
                      <a:pt x="749" y="7964"/>
                    </a:cubicBezTo>
                    <a:cubicBezTo>
                      <a:pt x="749" y="7988"/>
                      <a:pt x="806" y="7999"/>
                      <a:pt x="877" y="7999"/>
                    </a:cubicBezTo>
                    <a:cubicBezTo>
                      <a:pt x="988" y="7999"/>
                      <a:pt x="1132" y="7972"/>
                      <a:pt x="1132" y="7928"/>
                    </a:cubicBezTo>
                    <a:lnTo>
                      <a:pt x="1132" y="7972"/>
                    </a:lnTo>
                    <a:cubicBezTo>
                      <a:pt x="1132" y="8001"/>
                      <a:pt x="1199" y="8034"/>
                      <a:pt x="1254" y="8034"/>
                    </a:cubicBezTo>
                    <a:cubicBezTo>
                      <a:pt x="1284" y="8034"/>
                      <a:pt x="1310" y="8024"/>
                      <a:pt x="1319" y="7999"/>
                    </a:cubicBezTo>
                    <a:cubicBezTo>
                      <a:pt x="1328" y="7946"/>
                      <a:pt x="1319" y="7892"/>
                      <a:pt x="1292" y="7839"/>
                    </a:cubicBezTo>
                    <a:cubicBezTo>
                      <a:pt x="1265" y="7777"/>
                      <a:pt x="1248" y="7768"/>
                      <a:pt x="1159" y="7741"/>
                    </a:cubicBezTo>
                    <a:cubicBezTo>
                      <a:pt x="1069" y="7717"/>
                      <a:pt x="1165" y="7641"/>
                      <a:pt x="1035" y="7641"/>
                    </a:cubicBezTo>
                    <a:cubicBezTo>
                      <a:pt x="1027" y="7641"/>
                      <a:pt x="1018" y="7641"/>
                      <a:pt x="1008" y="7641"/>
                    </a:cubicBezTo>
                    <a:lnTo>
                      <a:pt x="1008" y="7641"/>
                    </a:lnTo>
                    <a:cubicBezTo>
                      <a:pt x="1176" y="7623"/>
                      <a:pt x="1177" y="7480"/>
                      <a:pt x="1203" y="7420"/>
                    </a:cubicBezTo>
                    <a:cubicBezTo>
                      <a:pt x="1212" y="7385"/>
                      <a:pt x="1230" y="7358"/>
                      <a:pt x="1257" y="7331"/>
                    </a:cubicBezTo>
                    <a:cubicBezTo>
                      <a:pt x="1337" y="7331"/>
                      <a:pt x="1417" y="7287"/>
                      <a:pt x="1408" y="7251"/>
                    </a:cubicBezTo>
                    <a:lnTo>
                      <a:pt x="1408" y="7251"/>
                    </a:lnTo>
                    <a:lnTo>
                      <a:pt x="1257" y="7260"/>
                    </a:lnTo>
                    <a:cubicBezTo>
                      <a:pt x="1257" y="7206"/>
                      <a:pt x="1372" y="7189"/>
                      <a:pt x="1337" y="7135"/>
                    </a:cubicBezTo>
                    <a:cubicBezTo>
                      <a:pt x="1292" y="7073"/>
                      <a:pt x="1230" y="7037"/>
                      <a:pt x="1150" y="7019"/>
                    </a:cubicBezTo>
                    <a:cubicBezTo>
                      <a:pt x="1114" y="7010"/>
                      <a:pt x="1087" y="7019"/>
                      <a:pt x="1096" y="7002"/>
                    </a:cubicBezTo>
                    <a:cubicBezTo>
                      <a:pt x="1096" y="6966"/>
                      <a:pt x="1114" y="6939"/>
                      <a:pt x="1141" y="6921"/>
                    </a:cubicBezTo>
                    <a:cubicBezTo>
                      <a:pt x="1194" y="6868"/>
                      <a:pt x="1274" y="6806"/>
                      <a:pt x="1203" y="6770"/>
                    </a:cubicBezTo>
                    <a:cubicBezTo>
                      <a:pt x="1132" y="6725"/>
                      <a:pt x="1078" y="6654"/>
                      <a:pt x="1114" y="6592"/>
                    </a:cubicBezTo>
                    <a:cubicBezTo>
                      <a:pt x="1123" y="6565"/>
                      <a:pt x="1292" y="6530"/>
                      <a:pt x="1248" y="6503"/>
                    </a:cubicBezTo>
                    <a:cubicBezTo>
                      <a:pt x="1227" y="6492"/>
                      <a:pt x="1205" y="6489"/>
                      <a:pt x="1183" y="6489"/>
                    </a:cubicBezTo>
                    <a:cubicBezTo>
                      <a:pt x="1128" y="6489"/>
                      <a:pt x="1072" y="6512"/>
                      <a:pt x="1034" y="6512"/>
                    </a:cubicBezTo>
                    <a:cubicBezTo>
                      <a:pt x="1009" y="6512"/>
                      <a:pt x="992" y="6502"/>
                      <a:pt x="989" y="6467"/>
                    </a:cubicBezTo>
                    <a:cubicBezTo>
                      <a:pt x="989" y="6429"/>
                      <a:pt x="1030" y="6420"/>
                      <a:pt x="1082" y="6420"/>
                    </a:cubicBezTo>
                    <a:cubicBezTo>
                      <a:pt x="1122" y="6420"/>
                      <a:pt x="1169" y="6425"/>
                      <a:pt x="1208" y="6425"/>
                    </a:cubicBezTo>
                    <a:cubicBezTo>
                      <a:pt x="1260" y="6425"/>
                      <a:pt x="1301" y="6417"/>
                      <a:pt x="1301" y="6378"/>
                    </a:cubicBezTo>
                    <a:cubicBezTo>
                      <a:pt x="1301" y="6351"/>
                      <a:pt x="1277" y="6346"/>
                      <a:pt x="1246" y="6346"/>
                    </a:cubicBezTo>
                    <a:cubicBezTo>
                      <a:pt x="1230" y="6346"/>
                      <a:pt x="1211" y="6347"/>
                      <a:pt x="1194" y="6347"/>
                    </a:cubicBezTo>
                    <a:cubicBezTo>
                      <a:pt x="1172" y="6347"/>
                      <a:pt x="1152" y="6345"/>
                      <a:pt x="1141" y="6334"/>
                    </a:cubicBezTo>
                    <a:cubicBezTo>
                      <a:pt x="1096" y="6280"/>
                      <a:pt x="1132" y="6191"/>
                      <a:pt x="1141" y="6129"/>
                    </a:cubicBezTo>
                    <a:cubicBezTo>
                      <a:pt x="1176" y="5995"/>
                      <a:pt x="1301" y="5817"/>
                      <a:pt x="1239" y="5683"/>
                    </a:cubicBezTo>
                    <a:cubicBezTo>
                      <a:pt x="1221" y="5639"/>
                      <a:pt x="1150" y="5639"/>
                      <a:pt x="1096" y="5612"/>
                    </a:cubicBezTo>
                    <a:cubicBezTo>
                      <a:pt x="972" y="5550"/>
                      <a:pt x="1132" y="5585"/>
                      <a:pt x="1168" y="5559"/>
                    </a:cubicBezTo>
                    <a:cubicBezTo>
                      <a:pt x="1230" y="5532"/>
                      <a:pt x="1150" y="5443"/>
                      <a:pt x="1096" y="5425"/>
                    </a:cubicBezTo>
                    <a:cubicBezTo>
                      <a:pt x="927" y="5398"/>
                      <a:pt x="998" y="5389"/>
                      <a:pt x="1123" y="5345"/>
                    </a:cubicBezTo>
                    <a:cubicBezTo>
                      <a:pt x="1058" y="5332"/>
                      <a:pt x="983" y="5324"/>
                      <a:pt x="909" y="5324"/>
                    </a:cubicBezTo>
                    <a:cubicBezTo>
                      <a:pt x="882" y="5324"/>
                      <a:pt x="855" y="5325"/>
                      <a:pt x="829" y="5327"/>
                    </a:cubicBezTo>
                    <a:cubicBezTo>
                      <a:pt x="829" y="5291"/>
                      <a:pt x="998" y="5283"/>
                      <a:pt x="1025" y="5274"/>
                    </a:cubicBezTo>
                    <a:cubicBezTo>
                      <a:pt x="1105" y="5247"/>
                      <a:pt x="1043" y="5193"/>
                      <a:pt x="1007" y="5167"/>
                    </a:cubicBezTo>
                    <a:cubicBezTo>
                      <a:pt x="982" y="5150"/>
                      <a:pt x="889" y="5012"/>
                      <a:pt x="1009" y="5012"/>
                    </a:cubicBezTo>
                    <a:cubicBezTo>
                      <a:pt x="1018" y="5012"/>
                      <a:pt x="1030" y="5013"/>
                      <a:pt x="1043" y="5015"/>
                    </a:cubicBezTo>
                    <a:cubicBezTo>
                      <a:pt x="1061" y="5018"/>
                      <a:pt x="1076" y="5019"/>
                      <a:pt x="1088" y="5019"/>
                    </a:cubicBezTo>
                    <a:cubicBezTo>
                      <a:pt x="1216" y="5019"/>
                      <a:pt x="1006" y="4897"/>
                      <a:pt x="998" y="4873"/>
                    </a:cubicBezTo>
                    <a:cubicBezTo>
                      <a:pt x="954" y="4784"/>
                      <a:pt x="1381" y="4775"/>
                      <a:pt x="1221" y="4712"/>
                    </a:cubicBezTo>
                    <a:close/>
                    <a:moveTo>
                      <a:pt x="1159" y="8483"/>
                    </a:moveTo>
                    <a:cubicBezTo>
                      <a:pt x="1195" y="8483"/>
                      <a:pt x="1230" y="8495"/>
                      <a:pt x="1230" y="8516"/>
                    </a:cubicBezTo>
                    <a:cubicBezTo>
                      <a:pt x="1196" y="8533"/>
                      <a:pt x="1152" y="8556"/>
                      <a:pt x="1120" y="8556"/>
                    </a:cubicBezTo>
                    <a:cubicBezTo>
                      <a:pt x="1100" y="8556"/>
                      <a:pt x="1085" y="8548"/>
                      <a:pt x="1078" y="8525"/>
                    </a:cubicBezTo>
                    <a:cubicBezTo>
                      <a:pt x="1078" y="8497"/>
                      <a:pt x="1120" y="8483"/>
                      <a:pt x="1159" y="8483"/>
                    </a:cubicBezTo>
                    <a:close/>
                    <a:moveTo>
                      <a:pt x="1479" y="9759"/>
                    </a:moveTo>
                    <a:cubicBezTo>
                      <a:pt x="1535" y="9759"/>
                      <a:pt x="1567" y="9778"/>
                      <a:pt x="1524" y="9825"/>
                    </a:cubicBezTo>
                    <a:cubicBezTo>
                      <a:pt x="1470" y="9852"/>
                      <a:pt x="1417" y="9870"/>
                      <a:pt x="1363" y="9879"/>
                    </a:cubicBezTo>
                    <a:cubicBezTo>
                      <a:pt x="1283" y="9879"/>
                      <a:pt x="1221" y="9843"/>
                      <a:pt x="1283" y="9807"/>
                    </a:cubicBezTo>
                    <a:cubicBezTo>
                      <a:pt x="1334" y="9780"/>
                      <a:pt x="1420" y="9759"/>
                      <a:pt x="1479" y="9759"/>
                    </a:cubicBezTo>
                    <a:close/>
                    <a:moveTo>
                      <a:pt x="1675" y="10404"/>
                    </a:moveTo>
                    <a:cubicBezTo>
                      <a:pt x="1672" y="10405"/>
                      <a:pt x="1669" y="10406"/>
                      <a:pt x="1666" y="10407"/>
                    </a:cubicBezTo>
                    <a:lnTo>
                      <a:pt x="1666" y="10407"/>
                    </a:lnTo>
                    <a:cubicBezTo>
                      <a:pt x="1669" y="10406"/>
                      <a:pt x="1672" y="10405"/>
                      <a:pt x="1675" y="10404"/>
                    </a:cubicBezTo>
                    <a:close/>
                    <a:moveTo>
                      <a:pt x="4570" y="10484"/>
                    </a:moveTo>
                    <a:cubicBezTo>
                      <a:pt x="4588" y="10538"/>
                      <a:pt x="4534" y="10564"/>
                      <a:pt x="4419" y="10564"/>
                    </a:cubicBezTo>
                    <a:lnTo>
                      <a:pt x="4419" y="10547"/>
                    </a:lnTo>
                    <a:cubicBezTo>
                      <a:pt x="4463" y="10511"/>
                      <a:pt x="4517" y="10493"/>
                      <a:pt x="4570" y="10493"/>
                    </a:cubicBezTo>
                    <a:lnTo>
                      <a:pt x="4570" y="10484"/>
                    </a:lnTo>
                    <a:close/>
                    <a:moveTo>
                      <a:pt x="1631" y="10725"/>
                    </a:moveTo>
                    <a:lnTo>
                      <a:pt x="1631" y="10725"/>
                    </a:lnTo>
                    <a:cubicBezTo>
                      <a:pt x="1631" y="10725"/>
                      <a:pt x="1631" y="10725"/>
                      <a:pt x="1632" y="10726"/>
                    </a:cubicBezTo>
                    <a:lnTo>
                      <a:pt x="1632" y="10726"/>
                    </a:lnTo>
                    <a:cubicBezTo>
                      <a:pt x="1631" y="10725"/>
                      <a:pt x="1631" y="10725"/>
                      <a:pt x="1631" y="10725"/>
                    </a:cubicBezTo>
                    <a:close/>
                    <a:moveTo>
                      <a:pt x="1620" y="10937"/>
                    </a:moveTo>
                    <a:cubicBezTo>
                      <a:pt x="1605" y="10937"/>
                      <a:pt x="1588" y="10937"/>
                      <a:pt x="1568" y="10939"/>
                    </a:cubicBezTo>
                    <a:lnTo>
                      <a:pt x="1568" y="10974"/>
                    </a:lnTo>
                    <a:lnTo>
                      <a:pt x="1648" y="11010"/>
                    </a:lnTo>
                    <a:cubicBezTo>
                      <a:pt x="1734" y="10963"/>
                      <a:pt x="1725" y="10937"/>
                      <a:pt x="1620" y="10937"/>
                    </a:cubicBezTo>
                    <a:close/>
                    <a:moveTo>
                      <a:pt x="1693" y="12034"/>
                    </a:moveTo>
                    <a:lnTo>
                      <a:pt x="1668" y="12036"/>
                    </a:lnTo>
                    <a:lnTo>
                      <a:pt x="1668" y="12036"/>
                    </a:lnTo>
                    <a:cubicBezTo>
                      <a:pt x="1668" y="12039"/>
                      <a:pt x="1669" y="12042"/>
                      <a:pt x="1669" y="12045"/>
                    </a:cubicBezTo>
                    <a:lnTo>
                      <a:pt x="1669" y="12045"/>
                    </a:lnTo>
                    <a:cubicBezTo>
                      <a:pt x="1678" y="12041"/>
                      <a:pt x="1686" y="12038"/>
                      <a:pt x="1693" y="12034"/>
                    </a:cubicBezTo>
                    <a:close/>
                    <a:moveTo>
                      <a:pt x="4828" y="12943"/>
                    </a:moveTo>
                    <a:cubicBezTo>
                      <a:pt x="4873" y="12969"/>
                      <a:pt x="4926" y="12978"/>
                      <a:pt x="4909" y="13014"/>
                    </a:cubicBezTo>
                    <a:cubicBezTo>
                      <a:pt x="4891" y="13014"/>
                      <a:pt x="4868" y="13015"/>
                      <a:pt x="4845" y="13015"/>
                    </a:cubicBezTo>
                    <a:cubicBezTo>
                      <a:pt x="4800" y="13015"/>
                      <a:pt x="4754" y="13011"/>
                      <a:pt x="4748" y="12987"/>
                    </a:cubicBezTo>
                    <a:lnTo>
                      <a:pt x="4828" y="12943"/>
                    </a:lnTo>
                    <a:close/>
                    <a:moveTo>
                      <a:pt x="1651" y="13169"/>
                    </a:moveTo>
                    <a:cubicBezTo>
                      <a:pt x="1650" y="13176"/>
                      <a:pt x="1650" y="13182"/>
                      <a:pt x="1649" y="13189"/>
                    </a:cubicBezTo>
                    <a:lnTo>
                      <a:pt x="1649" y="13189"/>
                    </a:lnTo>
                    <a:cubicBezTo>
                      <a:pt x="1652" y="13187"/>
                      <a:pt x="1655" y="13185"/>
                      <a:pt x="1657" y="13183"/>
                    </a:cubicBezTo>
                    <a:cubicBezTo>
                      <a:pt x="1657" y="13178"/>
                      <a:pt x="1655" y="13173"/>
                      <a:pt x="1651" y="13169"/>
                    </a:cubicBezTo>
                    <a:close/>
                    <a:moveTo>
                      <a:pt x="4574" y="13263"/>
                    </a:moveTo>
                    <a:cubicBezTo>
                      <a:pt x="4573" y="13263"/>
                      <a:pt x="4572" y="13263"/>
                      <a:pt x="4570" y="13263"/>
                    </a:cubicBezTo>
                    <a:lnTo>
                      <a:pt x="4574" y="13263"/>
                    </a:lnTo>
                    <a:close/>
                    <a:moveTo>
                      <a:pt x="1538" y="13633"/>
                    </a:moveTo>
                    <a:cubicBezTo>
                      <a:pt x="1572" y="13633"/>
                      <a:pt x="1604" y="13644"/>
                      <a:pt x="1604" y="13664"/>
                    </a:cubicBezTo>
                    <a:cubicBezTo>
                      <a:pt x="1609" y="13712"/>
                      <a:pt x="1565" y="13739"/>
                      <a:pt x="1523" y="13739"/>
                    </a:cubicBezTo>
                    <a:cubicBezTo>
                      <a:pt x="1489" y="13739"/>
                      <a:pt x="1455" y="13720"/>
                      <a:pt x="1453" y="13678"/>
                    </a:cubicBezTo>
                    <a:lnTo>
                      <a:pt x="1453" y="13678"/>
                    </a:lnTo>
                    <a:cubicBezTo>
                      <a:pt x="1456" y="13647"/>
                      <a:pt x="1498" y="13633"/>
                      <a:pt x="1538" y="13633"/>
                    </a:cubicBezTo>
                    <a:close/>
                    <a:moveTo>
                      <a:pt x="1849" y="15433"/>
                    </a:moveTo>
                    <a:cubicBezTo>
                      <a:pt x="1810" y="15433"/>
                      <a:pt x="1760" y="15448"/>
                      <a:pt x="1764" y="15472"/>
                    </a:cubicBezTo>
                    <a:lnTo>
                      <a:pt x="1836" y="15508"/>
                    </a:lnTo>
                    <a:cubicBezTo>
                      <a:pt x="1928" y="15455"/>
                      <a:pt x="1896" y="15433"/>
                      <a:pt x="1849" y="15433"/>
                    </a:cubicBezTo>
                    <a:close/>
                    <a:moveTo>
                      <a:pt x="4784" y="18438"/>
                    </a:moveTo>
                    <a:cubicBezTo>
                      <a:pt x="4786" y="18439"/>
                      <a:pt x="4788" y="18439"/>
                      <a:pt x="4791" y="18440"/>
                    </a:cubicBezTo>
                    <a:lnTo>
                      <a:pt x="4791" y="18440"/>
                    </a:lnTo>
                    <a:cubicBezTo>
                      <a:pt x="4789" y="18439"/>
                      <a:pt x="4786" y="18439"/>
                      <a:pt x="4784" y="18438"/>
                    </a:cubicBezTo>
                    <a:close/>
                    <a:moveTo>
                      <a:pt x="5023" y="18486"/>
                    </a:moveTo>
                    <a:cubicBezTo>
                      <a:pt x="5040" y="18486"/>
                      <a:pt x="5061" y="18490"/>
                      <a:pt x="5087" y="18501"/>
                    </a:cubicBezTo>
                    <a:lnTo>
                      <a:pt x="5087" y="18492"/>
                    </a:lnTo>
                    <a:cubicBezTo>
                      <a:pt x="5149" y="18519"/>
                      <a:pt x="5122" y="18554"/>
                      <a:pt x="5113" y="18581"/>
                    </a:cubicBezTo>
                    <a:cubicBezTo>
                      <a:pt x="5060" y="18581"/>
                      <a:pt x="4962" y="18563"/>
                      <a:pt x="4962" y="18536"/>
                    </a:cubicBezTo>
                    <a:cubicBezTo>
                      <a:pt x="4968" y="18511"/>
                      <a:pt x="4983" y="18486"/>
                      <a:pt x="5023" y="18486"/>
                    </a:cubicBezTo>
                    <a:close/>
                    <a:moveTo>
                      <a:pt x="2308" y="19000"/>
                    </a:moveTo>
                    <a:cubicBezTo>
                      <a:pt x="2308" y="19002"/>
                      <a:pt x="2309" y="19005"/>
                      <a:pt x="2311" y="19009"/>
                    </a:cubicBezTo>
                    <a:lnTo>
                      <a:pt x="2311" y="19009"/>
                    </a:lnTo>
                    <a:cubicBezTo>
                      <a:pt x="2310" y="19006"/>
                      <a:pt x="2309" y="19003"/>
                      <a:pt x="2308" y="19000"/>
                    </a:cubicBezTo>
                    <a:close/>
                    <a:moveTo>
                      <a:pt x="5372" y="18992"/>
                    </a:moveTo>
                    <a:cubicBezTo>
                      <a:pt x="5282" y="18992"/>
                      <a:pt x="5368" y="19092"/>
                      <a:pt x="5429" y="19092"/>
                    </a:cubicBezTo>
                    <a:cubicBezTo>
                      <a:pt x="5446" y="19092"/>
                      <a:pt x="5461" y="19083"/>
                      <a:pt x="5470" y="19062"/>
                    </a:cubicBezTo>
                    <a:cubicBezTo>
                      <a:pt x="5479" y="19053"/>
                      <a:pt x="5479" y="19035"/>
                      <a:pt x="5487" y="19017"/>
                    </a:cubicBezTo>
                    <a:cubicBezTo>
                      <a:pt x="5433" y="18999"/>
                      <a:pt x="5396" y="18992"/>
                      <a:pt x="5372" y="18992"/>
                    </a:cubicBezTo>
                    <a:close/>
                    <a:moveTo>
                      <a:pt x="4753" y="19515"/>
                    </a:moveTo>
                    <a:cubicBezTo>
                      <a:pt x="4776" y="19515"/>
                      <a:pt x="4802" y="19531"/>
                      <a:pt x="4828" y="19579"/>
                    </a:cubicBezTo>
                    <a:cubicBezTo>
                      <a:pt x="4864" y="19641"/>
                      <a:pt x="4811" y="19650"/>
                      <a:pt x="4793" y="19676"/>
                    </a:cubicBezTo>
                    <a:cubicBezTo>
                      <a:pt x="4748" y="19632"/>
                      <a:pt x="4677" y="19561"/>
                      <a:pt x="4713" y="19534"/>
                    </a:cubicBezTo>
                    <a:cubicBezTo>
                      <a:pt x="4724" y="19523"/>
                      <a:pt x="4738" y="19515"/>
                      <a:pt x="4753" y="19515"/>
                    </a:cubicBezTo>
                    <a:close/>
                    <a:moveTo>
                      <a:pt x="3501" y="20389"/>
                    </a:moveTo>
                    <a:cubicBezTo>
                      <a:pt x="3500" y="20391"/>
                      <a:pt x="3499" y="20392"/>
                      <a:pt x="3498" y="20393"/>
                    </a:cubicBezTo>
                    <a:lnTo>
                      <a:pt x="3498" y="20393"/>
                    </a:lnTo>
                    <a:cubicBezTo>
                      <a:pt x="3499" y="20392"/>
                      <a:pt x="3500" y="20391"/>
                      <a:pt x="3501" y="20389"/>
                    </a:cubicBezTo>
                    <a:close/>
                    <a:moveTo>
                      <a:pt x="2571" y="0"/>
                    </a:moveTo>
                    <a:cubicBezTo>
                      <a:pt x="2560" y="0"/>
                      <a:pt x="2550" y="3"/>
                      <a:pt x="2539" y="9"/>
                    </a:cubicBezTo>
                    <a:cubicBezTo>
                      <a:pt x="2521" y="27"/>
                      <a:pt x="2575" y="125"/>
                      <a:pt x="2530" y="170"/>
                    </a:cubicBezTo>
                    <a:cubicBezTo>
                      <a:pt x="2512" y="183"/>
                      <a:pt x="2490" y="190"/>
                      <a:pt x="2468" y="190"/>
                    </a:cubicBezTo>
                    <a:cubicBezTo>
                      <a:pt x="2446" y="190"/>
                      <a:pt x="2423" y="183"/>
                      <a:pt x="2406" y="170"/>
                    </a:cubicBezTo>
                    <a:cubicBezTo>
                      <a:pt x="2363" y="153"/>
                      <a:pt x="2321" y="71"/>
                      <a:pt x="2278" y="71"/>
                    </a:cubicBezTo>
                    <a:cubicBezTo>
                      <a:pt x="2276" y="71"/>
                      <a:pt x="2274" y="71"/>
                      <a:pt x="2272" y="72"/>
                    </a:cubicBezTo>
                    <a:cubicBezTo>
                      <a:pt x="2218" y="87"/>
                      <a:pt x="2224" y="216"/>
                      <a:pt x="2186" y="216"/>
                    </a:cubicBezTo>
                    <a:cubicBezTo>
                      <a:pt x="2181" y="216"/>
                      <a:pt x="2174" y="213"/>
                      <a:pt x="2165" y="205"/>
                    </a:cubicBezTo>
                    <a:cubicBezTo>
                      <a:pt x="2136" y="184"/>
                      <a:pt x="2107" y="60"/>
                      <a:pt x="2073" y="60"/>
                    </a:cubicBezTo>
                    <a:cubicBezTo>
                      <a:pt x="2065" y="60"/>
                      <a:pt x="2057" y="66"/>
                      <a:pt x="2049" y="81"/>
                    </a:cubicBezTo>
                    <a:cubicBezTo>
                      <a:pt x="2014" y="170"/>
                      <a:pt x="2058" y="339"/>
                      <a:pt x="1978" y="348"/>
                    </a:cubicBezTo>
                    <a:lnTo>
                      <a:pt x="1951" y="259"/>
                    </a:lnTo>
                    <a:cubicBezTo>
                      <a:pt x="1934" y="214"/>
                      <a:pt x="1934" y="197"/>
                      <a:pt x="1951" y="188"/>
                    </a:cubicBezTo>
                    <a:cubicBezTo>
                      <a:pt x="1951" y="183"/>
                      <a:pt x="1950" y="182"/>
                      <a:pt x="1947" y="182"/>
                    </a:cubicBezTo>
                    <a:cubicBezTo>
                      <a:pt x="1924" y="182"/>
                      <a:pt x="1826" y="288"/>
                      <a:pt x="1818" y="303"/>
                    </a:cubicBezTo>
                    <a:cubicBezTo>
                      <a:pt x="1813" y="305"/>
                      <a:pt x="1807" y="306"/>
                      <a:pt x="1802" y="306"/>
                    </a:cubicBezTo>
                    <a:cubicBezTo>
                      <a:pt x="1774" y="306"/>
                      <a:pt x="1745" y="283"/>
                      <a:pt x="1721" y="283"/>
                    </a:cubicBezTo>
                    <a:cubicBezTo>
                      <a:pt x="1710" y="283"/>
                      <a:pt x="1701" y="288"/>
                      <a:pt x="1693" y="303"/>
                    </a:cubicBezTo>
                    <a:cubicBezTo>
                      <a:pt x="1657" y="348"/>
                      <a:pt x="1666" y="384"/>
                      <a:pt x="1613" y="401"/>
                    </a:cubicBezTo>
                    <a:cubicBezTo>
                      <a:pt x="1590" y="419"/>
                      <a:pt x="1559" y="428"/>
                      <a:pt x="1529" y="428"/>
                    </a:cubicBezTo>
                    <a:cubicBezTo>
                      <a:pt x="1512" y="428"/>
                      <a:pt x="1495" y="426"/>
                      <a:pt x="1479" y="419"/>
                    </a:cubicBezTo>
                    <a:cubicBezTo>
                      <a:pt x="1474" y="418"/>
                      <a:pt x="1469" y="418"/>
                      <a:pt x="1465" y="418"/>
                    </a:cubicBezTo>
                    <a:cubicBezTo>
                      <a:pt x="1387" y="418"/>
                      <a:pt x="1441" y="564"/>
                      <a:pt x="1390" y="597"/>
                    </a:cubicBezTo>
                    <a:cubicBezTo>
                      <a:pt x="1383" y="602"/>
                      <a:pt x="1375" y="604"/>
                      <a:pt x="1366" y="604"/>
                    </a:cubicBezTo>
                    <a:cubicBezTo>
                      <a:pt x="1317" y="604"/>
                      <a:pt x="1240" y="543"/>
                      <a:pt x="1188" y="543"/>
                    </a:cubicBezTo>
                    <a:cubicBezTo>
                      <a:pt x="1177" y="543"/>
                      <a:pt x="1167" y="546"/>
                      <a:pt x="1159" y="553"/>
                    </a:cubicBezTo>
                    <a:cubicBezTo>
                      <a:pt x="1105" y="597"/>
                      <a:pt x="1176" y="704"/>
                      <a:pt x="1159" y="758"/>
                    </a:cubicBezTo>
                    <a:cubicBezTo>
                      <a:pt x="1156" y="771"/>
                      <a:pt x="1148" y="777"/>
                      <a:pt x="1138" y="777"/>
                    </a:cubicBezTo>
                    <a:cubicBezTo>
                      <a:pt x="1085" y="777"/>
                      <a:pt x="957" y="634"/>
                      <a:pt x="927" y="597"/>
                    </a:cubicBezTo>
                    <a:lnTo>
                      <a:pt x="927" y="597"/>
                    </a:lnTo>
                    <a:cubicBezTo>
                      <a:pt x="936" y="677"/>
                      <a:pt x="954" y="758"/>
                      <a:pt x="998" y="829"/>
                    </a:cubicBezTo>
                    <a:cubicBezTo>
                      <a:pt x="1036" y="898"/>
                      <a:pt x="1039" y="923"/>
                      <a:pt x="1023" y="923"/>
                    </a:cubicBezTo>
                    <a:cubicBezTo>
                      <a:pt x="998" y="923"/>
                      <a:pt x="925" y="860"/>
                      <a:pt x="865" y="811"/>
                    </a:cubicBezTo>
                    <a:lnTo>
                      <a:pt x="865" y="811"/>
                    </a:lnTo>
                    <a:cubicBezTo>
                      <a:pt x="1007" y="936"/>
                      <a:pt x="784" y="989"/>
                      <a:pt x="909" y="1078"/>
                    </a:cubicBezTo>
                    <a:cubicBezTo>
                      <a:pt x="879" y="1075"/>
                      <a:pt x="847" y="1072"/>
                      <a:pt x="818" y="1072"/>
                    </a:cubicBezTo>
                    <a:cubicBezTo>
                      <a:pt x="769" y="1072"/>
                      <a:pt x="726" y="1081"/>
                      <a:pt x="704" y="1114"/>
                    </a:cubicBezTo>
                    <a:cubicBezTo>
                      <a:pt x="784" y="1158"/>
                      <a:pt x="749" y="1176"/>
                      <a:pt x="731" y="1221"/>
                    </a:cubicBezTo>
                    <a:cubicBezTo>
                      <a:pt x="704" y="1283"/>
                      <a:pt x="802" y="1372"/>
                      <a:pt x="776" y="1426"/>
                    </a:cubicBezTo>
                    <a:cubicBezTo>
                      <a:pt x="776" y="1426"/>
                      <a:pt x="401" y="1426"/>
                      <a:pt x="526" y="1515"/>
                    </a:cubicBezTo>
                    <a:cubicBezTo>
                      <a:pt x="571" y="1541"/>
                      <a:pt x="874" y="1568"/>
                      <a:pt x="758" y="1604"/>
                    </a:cubicBezTo>
                    <a:cubicBezTo>
                      <a:pt x="687" y="1631"/>
                      <a:pt x="624" y="1631"/>
                      <a:pt x="695" y="1702"/>
                    </a:cubicBezTo>
                    <a:cubicBezTo>
                      <a:pt x="695" y="1702"/>
                      <a:pt x="811" y="1764"/>
                      <a:pt x="802" y="1764"/>
                    </a:cubicBezTo>
                    <a:cubicBezTo>
                      <a:pt x="799" y="1765"/>
                      <a:pt x="796" y="1765"/>
                      <a:pt x="793" y="1765"/>
                    </a:cubicBezTo>
                    <a:cubicBezTo>
                      <a:pt x="714" y="1765"/>
                      <a:pt x="572" y="1666"/>
                      <a:pt x="523" y="1666"/>
                    </a:cubicBezTo>
                    <a:cubicBezTo>
                      <a:pt x="521" y="1666"/>
                      <a:pt x="519" y="1666"/>
                      <a:pt x="517" y="1666"/>
                    </a:cubicBezTo>
                    <a:cubicBezTo>
                      <a:pt x="499" y="1666"/>
                      <a:pt x="571" y="1737"/>
                      <a:pt x="571" y="1737"/>
                    </a:cubicBezTo>
                    <a:cubicBezTo>
                      <a:pt x="615" y="1773"/>
                      <a:pt x="597" y="1791"/>
                      <a:pt x="589" y="1827"/>
                    </a:cubicBezTo>
                    <a:cubicBezTo>
                      <a:pt x="597" y="1793"/>
                      <a:pt x="543" y="1799"/>
                      <a:pt x="500" y="1792"/>
                    </a:cubicBezTo>
                    <a:lnTo>
                      <a:pt x="500" y="1792"/>
                    </a:lnTo>
                    <a:cubicBezTo>
                      <a:pt x="555" y="1805"/>
                      <a:pt x="491" y="1855"/>
                      <a:pt x="499" y="1889"/>
                    </a:cubicBezTo>
                    <a:cubicBezTo>
                      <a:pt x="526" y="1889"/>
                      <a:pt x="562" y="1889"/>
                      <a:pt x="571" y="1907"/>
                    </a:cubicBezTo>
                    <a:cubicBezTo>
                      <a:pt x="606" y="1960"/>
                      <a:pt x="597" y="2031"/>
                      <a:pt x="508" y="2031"/>
                    </a:cubicBezTo>
                    <a:cubicBezTo>
                      <a:pt x="375" y="2031"/>
                      <a:pt x="366" y="2165"/>
                      <a:pt x="482" y="2165"/>
                    </a:cubicBezTo>
                    <a:cubicBezTo>
                      <a:pt x="498" y="2206"/>
                      <a:pt x="447" y="2292"/>
                      <a:pt x="535" y="2292"/>
                    </a:cubicBezTo>
                    <a:cubicBezTo>
                      <a:pt x="543" y="2292"/>
                      <a:pt x="552" y="2291"/>
                      <a:pt x="562" y="2290"/>
                    </a:cubicBezTo>
                    <a:lnTo>
                      <a:pt x="562" y="2290"/>
                    </a:lnTo>
                    <a:cubicBezTo>
                      <a:pt x="482" y="2379"/>
                      <a:pt x="223" y="2584"/>
                      <a:pt x="499" y="2628"/>
                    </a:cubicBezTo>
                    <a:cubicBezTo>
                      <a:pt x="1" y="2655"/>
                      <a:pt x="687" y="2735"/>
                      <a:pt x="597" y="2780"/>
                    </a:cubicBezTo>
                    <a:cubicBezTo>
                      <a:pt x="517" y="2824"/>
                      <a:pt x="348" y="2851"/>
                      <a:pt x="464" y="2904"/>
                    </a:cubicBezTo>
                    <a:cubicBezTo>
                      <a:pt x="571" y="2940"/>
                      <a:pt x="678" y="2958"/>
                      <a:pt x="784" y="2976"/>
                    </a:cubicBezTo>
                    <a:cubicBezTo>
                      <a:pt x="687" y="3011"/>
                      <a:pt x="562" y="2976"/>
                      <a:pt x="597" y="3074"/>
                    </a:cubicBezTo>
                    <a:cubicBezTo>
                      <a:pt x="606" y="3100"/>
                      <a:pt x="644" y="3100"/>
                      <a:pt x="680" y="3100"/>
                    </a:cubicBezTo>
                    <a:cubicBezTo>
                      <a:pt x="715" y="3100"/>
                      <a:pt x="749" y="3100"/>
                      <a:pt x="749" y="3127"/>
                    </a:cubicBezTo>
                    <a:cubicBezTo>
                      <a:pt x="651" y="3127"/>
                      <a:pt x="553" y="3136"/>
                      <a:pt x="455" y="3163"/>
                    </a:cubicBezTo>
                    <a:cubicBezTo>
                      <a:pt x="421" y="3188"/>
                      <a:pt x="443" y="3252"/>
                      <a:pt x="513" y="3252"/>
                    </a:cubicBezTo>
                    <a:cubicBezTo>
                      <a:pt x="517" y="3252"/>
                      <a:pt x="522" y="3252"/>
                      <a:pt x="526" y="3252"/>
                    </a:cubicBezTo>
                    <a:cubicBezTo>
                      <a:pt x="606" y="3252"/>
                      <a:pt x="615" y="3367"/>
                      <a:pt x="615" y="3385"/>
                    </a:cubicBezTo>
                    <a:cubicBezTo>
                      <a:pt x="624" y="3403"/>
                      <a:pt x="651" y="3519"/>
                      <a:pt x="553" y="3546"/>
                    </a:cubicBezTo>
                    <a:cubicBezTo>
                      <a:pt x="437" y="3572"/>
                      <a:pt x="357" y="3626"/>
                      <a:pt x="446" y="3688"/>
                    </a:cubicBezTo>
                    <a:cubicBezTo>
                      <a:pt x="491" y="3724"/>
                      <a:pt x="580" y="3715"/>
                      <a:pt x="597" y="3759"/>
                    </a:cubicBezTo>
                    <a:cubicBezTo>
                      <a:pt x="615" y="3804"/>
                      <a:pt x="580" y="3840"/>
                      <a:pt x="553" y="3884"/>
                    </a:cubicBezTo>
                    <a:cubicBezTo>
                      <a:pt x="553" y="3893"/>
                      <a:pt x="477" y="4045"/>
                      <a:pt x="522" y="4045"/>
                    </a:cubicBezTo>
                    <a:cubicBezTo>
                      <a:pt x="523" y="4045"/>
                      <a:pt x="525" y="4045"/>
                      <a:pt x="526" y="4044"/>
                    </a:cubicBezTo>
                    <a:cubicBezTo>
                      <a:pt x="554" y="4037"/>
                      <a:pt x="575" y="4034"/>
                      <a:pt x="591" y="4034"/>
                    </a:cubicBezTo>
                    <a:cubicBezTo>
                      <a:pt x="689" y="4034"/>
                      <a:pt x="596" y="4158"/>
                      <a:pt x="589" y="4196"/>
                    </a:cubicBezTo>
                    <a:cubicBezTo>
                      <a:pt x="580" y="4240"/>
                      <a:pt x="589" y="4276"/>
                      <a:pt x="597" y="4321"/>
                    </a:cubicBezTo>
                    <a:cubicBezTo>
                      <a:pt x="607" y="4340"/>
                      <a:pt x="614" y="4346"/>
                      <a:pt x="625" y="4346"/>
                    </a:cubicBezTo>
                    <a:cubicBezTo>
                      <a:pt x="633" y="4346"/>
                      <a:pt x="644" y="4342"/>
                      <a:pt x="660" y="4338"/>
                    </a:cubicBezTo>
                    <a:cubicBezTo>
                      <a:pt x="662" y="4338"/>
                      <a:pt x="663" y="4338"/>
                      <a:pt x="665" y="4338"/>
                    </a:cubicBezTo>
                    <a:cubicBezTo>
                      <a:pt x="691" y="4338"/>
                      <a:pt x="651" y="4410"/>
                      <a:pt x="651" y="4410"/>
                    </a:cubicBezTo>
                    <a:cubicBezTo>
                      <a:pt x="651" y="4445"/>
                      <a:pt x="660" y="4472"/>
                      <a:pt x="678" y="4490"/>
                    </a:cubicBezTo>
                    <a:cubicBezTo>
                      <a:pt x="695" y="4516"/>
                      <a:pt x="811" y="4606"/>
                      <a:pt x="695" y="4614"/>
                    </a:cubicBezTo>
                    <a:cubicBezTo>
                      <a:pt x="589" y="4614"/>
                      <a:pt x="562" y="4695"/>
                      <a:pt x="597" y="4739"/>
                    </a:cubicBezTo>
                    <a:cubicBezTo>
                      <a:pt x="612" y="4758"/>
                      <a:pt x="640" y="4759"/>
                      <a:pt x="667" y="4759"/>
                    </a:cubicBezTo>
                    <a:cubicBezTo>
                      <a:pt x="672" y="4759"/>
                      <a:pt x="678" y="4759"/>
                      <a:pt x="683" y="4759"/>
                    </a:cubicBezTo>
                    <a:cubicBezTo>
                      <a:pt x="714" y="4759"/>
                      <a:pt x="742" y="4761"/>
                      <a:pt x="748" y="4789"/>
                    </a:cubicBezTo>
                    <a:lnTo>
                      <a:pt x="748" y="4789"/>
                    </a:lnTo>
                    <a:cubicBezTo>
                      <a:pt x="817" y="4754"/>
                      <a:pt x="884" y="4714"/>
                      <a:pt x="891" y="4695"/>
                    </a:cubicBezTo>
                    <a:lnTo>
                      <a:pt x="900" y="4695"/>
                    </a:lnTo>
                    <a:cubicBezTo>
                      <a:pt x="927" y="4650"/>
                      <a:pt x="865" y="4588"/>
                      <a:pt x="989" y="4570"/>
                    </a:cubicBezTo>
                    <a:cubicBezTo>
                      <a:pt x="1012" y="4547"/>
                      <a:pt x="956" y="4485"/>
                      <a:pt x="1019" y="4467"/>
                    </a:cubicBezTo>
                    <a:lnTo>
                      <a:pt x="1019" y="4467"/>
                    </a:lnTo>
                    <a:cubicBezTo>
                      <a:pt x="970" y="4475"/>
                      <a:pt x="898" y="4490"/>
                      <a:pt x="850" y="4490"/>
                    </a:cubicBezTo>
                    <a:cubicBezTo>
                      <a:pt x="824" y="4490"/>
                      <a:pt x="805" y="4485"/>
                      <a:pt x="802" y="4472"/>
                    </a:cubicBezTo>
                    <a:cubicBezTo>
                      <a:pt x="793" y="4427"/>
                      <a:pt x="998" y="4347"/>
                      <a:pt x="936" y="4312"/>
                    </a:cubicBezTo>
                    <a:cubicBezTo>
                      <a:pt x="931" y="4310"/>
                      <a:pt x="924" y="4309"/>
                      <a:pt x="917" y="4309"/>
                    </a:cubicBezTo>
                    <a:cubicBezTo>
                      <a:pt x="887" y="4309"/>
                      <a:pt x="842" y="4322"/>
                      <a:pt x="820" y="4329"/>
                    </a:cubicBezTo>
                    <a:cubicBezTo>
                      <a:pt x="814" y="4330"/>
                      <a:pt x="809" y="4330"/>
                      <a:pt x="803" y="4330"/>
                    </a:cubicBezTo>
                    <a:cubicBezTo>
                      <a:pt x="741" y="4330"/>
                      <a:pt x="748" y="4283"/>
                      <a:pt x="740" y="4258"/>
                    </a:cubicBezTo>
                    <a:cubicBezTo>
                      <a:pt x="740" y="4234"/>
                      <a:pt x="769" y="4167"/>
                      <a:pt x="859" y="4167"/>
                    </a:cubicBezTo>
                    <a:cubicBezTo>
                      <a:pt x="869" y="4167"/>
                      <a:pt x="880" y="4167"/>
                      <a:pt x="891" y="4169"/>
                    </a:cubicBezTo>
                    <a:cubicBezTo>
                      <a:pt x="969" y="4185"/>
                      <a:pt x="986" y="4274"/>
                      <a:pt x="1070" y="4274"/>
                    </a:cubicBezTo>
                    <a:cubicBezTo>
                      <a:pt x="1083" y="4274"/>
                      <a:pt x="1098" y="4272"/>
                      <a:pt x="1114" y="4267"/>
                    </a:cubicBezTo>
                    <a:cubicBezTo>
                      <a:pt x="1257" y="4223"/>
                      <a:pt x="1212" y="4169"/>
                      <a:pt x="1096" y="4151"/>
                    </a:cubicBezTo>
                    <a:cubicBezTo>
                      <a:pt x="945" y="4142"/>
                      <a:pt x="989" y="3946"/>
                      <a:pt x="1150" y="3929"/>
                    </a:cubicBezTo>
                    <a:cubicBezTo>
                      <a:pt x="1120" y="3929"/>
                      <a:pt x="1051" y="3940"/>
                      <a:pt x="1005" y="3940"/>
                    </a:cubicBezTo>
                    <a:cubicBezTo>
                      <a:pt x="982" y="3940"/>
                      <a:pt x="966" y="3938"/>
                      <a:pt x="963" y="3929"/>
                    </a:cubicBezTo>
                    <a:cubicBezTo>
                      <a:pt x="955" y="3881"/>
                      <a:pt x="918" y="3847"/>
                      <a:pt x="866" y="3847"/>
                    </a:cubicBezTo>
                    <a:cubicBezTo>
                      <a:pt x="863" y="3847"/>
                      <a:pt x="859" y="3847"/>
                      <a:pt x="856" y="3847"/>
                    </a:cubicBezTo>
                    <a:lnTo>
                      <a:pt x="856" y="3847"/>
                    </a:lnTo>
                    <a:cubicBezTo>
                      <a:pt x="1051" y="3822"/>
                      <a:pt x="1025" y="3554"/>
                      <a:pt x="1016" y="3492"/>
                    </a:cubicBezTo>
                    <a:cubicBezTo>
                      <a:pt x="1007" y="3367"/>
                      <a:pt x="882" y="3296"/>
                      <a:pt x="704" y="3225"/>
                    </a:cubicBezTo>
                    <a:lnTo>
                      <a:pt x="704" y="3225"/>
                    </a:lnTo>
                    <a:cubicBezTo>
                      <a:pt x="726" y="3232"/>
                      <a:pt x="852" y="3276"/>
                      <a:pt x="920" y="3276"/>
                    </a:cubicBezTo>
                    <a:cubicBezTo>
                      <a:pt x="934" y="3276"/>
                      <a:pt x="946" y="3274"/>
                      <a:pt x="954" y="3269"/>
                    </a:cubicBezTo>
                    <a:lnTo>
                      <a:pt x="936" y="3225"/>
                    </a:lnTo>
                    <a:cubicBezTo>
                      <a:pt x="936" y="3212"/>
                      <a:pt x="934" y="3212"/>
                      <a:pt x="939" y="3212"/>
                    </a:cubicBezTo>
                    <a:cubicBezTo>
                      <a:pt x="945" y="3212"/>
                      <a:pt x="958" y="3212"/>
                      <a:pt x="989" y="3198"/>
                    </a:cubicBezTo>
                    <a:cubicBezTo>
                      <a:pt x="1079" y="3174"/>
                      <a:pt x="1116" y="3135"/>
                      <a:pt x="1021" y="3135"/>
                    </a:cubicBezTo>
                    <a:cubicBezTo>
                      <a:pt x="1012" y="3135"/>
                      <a:pt x="1001" y="3135"/>
                      <a:pt x="989" y="3136"/>
                    </a:cubicBezTo>
                    <a:cubicBezTo>
                      <a:pt x="964" y="3136"/>
                      <a:pt x="942" y="3137"/>
                      <a:pt x="924" y="3137"/>
                    </a:cubicBezTo>
                    <a:cubicBezTo>
                      <a:pt x="878" y="3137"/>
                      <a:pt x="856" y="3132"/>
                      <a:pt x="856" y="3100"/>
                    </a:cubicBezTo>
                    <a:cubicBezTo>
                      <a:pt x="847" y="3074"/>
                      <a:pt x="847" y="3038"/>
                      <a:pt x="856" y="3020"/>
                    </a:cubicBezTo>
                    <a:cubicBezTo>
                      <a:pt x="874" y="2993"/>
                      <a:pt x="927" y="2993"/>
                      <a:pt x="927" y="2984"/>
                    </a:cubicBezTo>
                    <a:lnTo>
                      <a:pt x="918" y="2851"/>
                    </a:lnTo>
                    <a:cubicBezTo>
                      <a:pt x="918" y="2821"/>
                      <a:pt x="873" y="2812"/>
                      <a:pt x="819" y="2812"/>
                    </a:cubicBezTo>
                    <a:cubicBezTo>
                      <a:pt x="743" y="2812"/>
                      <a:pt x="651" y="2831"/>
                      <a:pt x="651" y="2842"/>
                    </a:cubicBezTo>
                    <a:cubicBezTo>
                      <a:pt x="651" y="2806"/>
                      <a:pt x="882" y="2708"/>
                      <a:pt x="936" y="2664"/>
                    </a:cubicBezTo>
                    <a:cubicBezTo>
                      <a:pt x="966" y="2640"/>
                      <a:pt x="979" y="2612"/>
                      <a:pt x="954" y="2612"/>
                    </a:cubicBezTo>
                    <a:cubicBezTo>
                      <a:pt x="941" y="2612"/>
                      <a:pt x="918" y="2619"/>
                      <a:pt x="882" y="2637"/>
                    </a:cubicBezTo>
                    <a:cubicBezTo>
                      <a:pt x="850" y="2653"/>
                      <a:pt x="778" y="2679"/>
                      <a:pt x="743" y="2679"/>
                    </a:cubicBezTo>
                    <a:cubicBezTo>
                      <a:pt x="720" y="2679"/>
                      <a:pt x="712" y="2669"/>
                      <a:pt x="740" y="2637"/>
                    </a:cubicBezTo>
                    <a:cubicBezTo>
                      <a:pt x="776" y="2593"/>
                      <a:pt x="829" y="2548"/>
                      <a:pt x="882" y="2521"/>
                    </a:cubicBezTo>
                    <a:cubicBezTo>
                      <a:pt x="891" y="2521"/>
                      <a:pt x="945" y="2495"/>
                      <a:pt x="945" y="2486"/>
                    </a:cubicBezTo>
                    <a:lnTo>
                      <a:pt x="945" y="2486"/>
                    </a:lnTo>
                    <a:cubicBezTo>
                      <a:pt x="874" y="2512"/>
                      <a:pt x="793" y="2521"/>
                      <a:pt x="722" y="2521"/>
                    </a:cubicBezTo>
                    <a:cubicBezTo>
                      <a:pt x="678" y="2512"/>
                      <a:pt x="900" y="2405"/>
                      <a:pt x="918" y="2397"/>
                    </a:cubicBezTo>
                    <a:cubicBezTo>
                      <a:pt x="991" y="2360"/>
                      <a:pt x="1009" y="2347"/>
                      <a:pt x="996" y="2347"/>
                    </a:cubicBezTo>
                    <a:cubicBezTo>
                      <a:pt x="961" y="2347"/>
                      <a:pt x="725" y="2433"/>
                      <a:pt x="698" y="2433"/>
                    </a:cubicBezTo>
                    <a:cubicBezTo>
                      <a:pt x="697" y="2433"/>
                      <a:pt x="696" y="2432"/>
                      <a:pt x="695" y="2432"/>
                    </a:cubicBezTo>
                    <a:cubicBezTo>
                      <a:pt x="661" y="2415"/>
                      <a:pt x="917" y="2298"/>
                      <a:pt x="799" y="2298"/>
                    </a:cubicBezTo>
                    <a:cubicBezTo>
                      <a:pt x="794" y="2298"/>
                      <a:pt x="790" y="2298"/>
                      <a:pt x="784" y="2299"/>
                    </a:cubicBezTo>
                    <a:cubicBezTo>
                      <a:pt x="927" y="2281"/>
                      <a:pt x="874" y="2031"/>
                      <a:pt x="874" y="1987"/>
                    </a:cubicBezTo>
                    <a:cubicBezTo>
                      <a:pt x="882" y="1933"/>
                      <a:pt x="829" y="1871"/>
                      <a:pt x="820" y="1818"/>
                    </a:cubicBezTo>
                    <a:cubicBezTo>
                      <a:pt x="811" y="1755"/>
                      <a:pt x="954" y="1773"/>
                      <a:pt x="918" y="1737"/>
                    </a:cubicBezTo>
                    <a:cubicBezTo>
                      <a:pt x="882" y="1693"/>
                      <a:pt x="784" y="1639"/>
                      <a:pt x="793" y="1613"/>
                    </a:cubicBezTo>
                    <a:lnTo>
                      <a:pt x="793" y="1613"/>
                    </a:lnTo>
                    <a:cubicBezTo>
                      <a:pt x="793" y="1620"/>
                      <a:pt x="991" y="1731"/>
                      <a:pt x="1033" y="1731"/>
                    </a:cubicBezTo>
                    <a:cubicBezTo>
                      <a:pt x="1045" y="1731"/>
                      <a:pt x="1043" y="1720"/>
                      <a:pt x="1016" y="1693"/>
                    </a:cubicBezTo>
                    <a:cubicBezTo>
                      <a:pt x="963" y="1639"/>
                      <a:pt x="1007" y="1595"/>
                      <a:pt x="891" y="1550"/>
                    </a:cubicBezTo>
                    <a:cubicBezTo>
                      <a:pt x="793" y="1506"/>
                      <a:pt x="945" y="1488"/>
                      <a:pt x="856" y="1452"/>
                    </a:cubicBezTo>
                    <a:lnTo>
                      <a:pt x="856" y="1452"/>
                    </a:lnTo>
                    <a:cubicBezTo>
                      <a:pt x="934" y="1483"/>
                      <a:pt x="992" y="1505"/>
                      <a:pt x="1041" y="1505"/>
                    </a:cubicBezTo>
                    <a:cubicBezTo>
                      <a:pt x="1064" y="1505"/>
                      <a:pt x="1085" y="1500"/>
                      <a:pt x="1105" y="1488"/>
                    </a:cubicBezTo>
                    <a:cubicBezTo>
                      <a:pt x="1141" y="1461"/>
                      <a:pt x="882" y="1310"/>
                      <a:pt x="856" y="1239"/>
                    </a:cubicBezTo>
                    <a:cubicBezTo>
                      <a:pt x="842" y="1187"/>
                      <a:pt x="859" y="1167"/>
                      <a:pt x="894" y="1167"/>
                    </a:cubicBezTo>
                    <a:cubicBezTo>
                      <a:pt x="990" y="1167"/>
                      <a:pt x="1223" y="1320"/>
                      <a:pt x="1301" y="1372"/>
                    </a:cubicBezTo>
                    <a:cubicBezTo>
                      <a:pt x="1203" y="1274"/>
                      <a:pt x="1132" y="1150"/>
                      <a:pt x="1078" y="1025"/>
                    </a:cubicBezTo>
                    <a:lnTo>
                      <a:pt x="1078" y="1025"/>
                    </a:lnTo>
                    <a:cubicBezTo>
                      <a:pt x="1150" y="1061"/>
                      <a:pt x="1221" y="1096"/>
                      <a:pt x="1301" y="1123"/>
                    </a:cubicBezTo>
                    <a:cubicBezTo>
                      <a:pt x="1221" y="1052"/>
                      <a:pt x="1301" y="1034"/>
                      <a:pt x="1301" y="998"/>
                    </a:cubicBezTo>
                    <a:cubicBezTo>
                      <a:pt x="1292" y="936"/>
                      <a:pt x="1274" y="865"/>
                      <a:pt x="1248" y="811"/>
                    </a:cubicBezTo>
                    <a:lnTo>
                      <a:pt x="1248" y="811"/>
                    </a:lnTo>
                    <a:cubicBezTo>
                      <a:pt x="1314" y="851"/>
                      <a:pt x="1380" y="969"/>
                      <a:pt x="1421" y="969"/>
                    </a:cubicBezTo>
                    <a:cubicBezTo>
                      <a:pt x="1435" y="969"/>
                      <a:pt x="1446" y="955"/>
                      <a:pt x="1453" y="918"/>
                    </a:cubicBezTo>
                    <a:cubicBezTo>
                      <a:pt x="1460" y="878"/>
                      <a:pt x="1473" y="859"/>
                      <a:pt x="1492" y="859"/>
                    </a:cubicBezTo>
                    <a:cubicBezTo>
                      <a:pt x="1519" y="859"/>
                      <a:pt x="1557" y="898"/>
                      <a:pt x="1604" y="971"/>
                    </a:cubicBezTo>
                    <a:cubicBezTo>
                      <a:pt x="1640" y="954"/>
                      <a:pt x="1577" y="900"/>
                      <a:pt x="1568" y="847"/>
                    </a:cubicBezTo>
                    <a:cubicBezTo>
                      <a:pt x="1559" y="775"/>
                      <a:pt x="1640" y="802"/>
                      <a:pt x="1648" y="749"/>
                    </a:cubicBezTo>
                    <a:cubicBezTo>
                      <a:pt x="1657" y="695"/>
                      <a:pt x="1595" y="633"/>
                      <a:pt x="1595" y="571"/>
                    </a:cubicBezTo>
                    <a:cubicBezTo>
                      <a:pt x="1587" y="520"/>
                      <a:pt x="1659" y="550"/>
                      <a:pt x="1635" y="491"/>
                    </a:cubicBezTo>
                    <a:lnTo>
                      <a:pt x="1635" y="491"/>
                    </a:lnTo>
                    <a:cubicBezTo>
                      <a:pt x="1667" y="562"/>
                      <a:pt x="1671" y="581"/>
                      <a:pt x="1685" y="581"/>
                    </a:cubicBezTo>
                    <a:cubicBezTo>
                      <a:pt x="1693" y="581"/>
                      <a:pt x="1702" y="576"/>
                      <a:pt x="1720" y="571"/>
                    </a:cubicBezTo>
                    <a:cubicBezTo>
                      <a:pt x="1755" y="553"/>
                      <a:pt x="1791" y="535"/>
                      <a:pt x="1836" y="526"/>
                    </a:cubicBezTo>
                    <a:cubicBezTo>
                      <a:pt x="1853" y="580"/>
                      <a:pt x="1889" y="677"/>
                      <a:pt x="1844" y="686"/>
                    </a:cubicBezTo>
                    <a:cubicBezTo>
                      <a:pt x="1844" y="722"/>
                      <a:pt x="1818" y="695"/>
                      <a:pt x="1844" y="767"/>
                    </a:cubicBezTo>
                    <a:cubicBezTo>
                      <a:pt x="1934" y="740"/>
                      <a:pt x="1889" y="580"/>
                      <a:pt x="1951" y="482"/>
                    </a:cubicBezTo>
                    <a:cubicBezTo>
                      <a:pt x="1964" y="463"/>
                      <a:pt x="1973" y="455"/>
                      <a:pt x="1981" y="455"/>
                    </a:cubicBezTo>
                    <a:cubicBezTo>
                      <a:pt x="2014" y="455"/>
                      <a:pt x="1996" y="624"/>
                      <a:pt x="1996" y="624"/>
                    </a:cubicBezTo>
                    <a:lnTo>
                      <a:pt x="2040" y="553"/>
                    </a:lnTo>
                    <a:cubicBezTo>
                      <a:pt x="2050" y="516"/>
                      <a:pt x="2059" y="498"/>
                      <a:pt x="2072" y="498"/>
                    </a:cubicBezTo>
                    <a:cubicBezTo>
                      <a:pt x="2084" y="498"/>
                      <a:pt x="2099" y="514"/>
                      <a:pt x="2121" y="544"/>
                    </a:cubicBezTo>
                    <a:cubicBezTo>
                      <a:pt x="2147" y="582"/>
                      <a:pt x="2180" y="605"/>
                      <a:pt x="2205" y="605"/>
                    </a:cubicBezTo>
                    <a:cubicBezTo>
                      <a:pt x="2239" y="605"/>
                      <a:pt x="2258" y="562"/>
                      <a:pt x="2227" y="455"/>
                    </a:cubicBezTo>
                    <a:lnTo>
                      <a:pt x="2227" y="455"/>
                    </a:lnTo>
                    <a:cubicBezTo>
                      <a:pt x="2232" y="458"/>
                      <a:pt x="2236" y="459"/>
                      <a:pt x="2239" y="459"/>
                    </a:cubicBezTo>
                    <a:cubicBezTo>
                      <a:pt x="2257" y="459"/>
                      <a:pt x="2265" y="427"/>
                      <a:pt x="2272" y="419"/>
                    </a:cubicBezTo>
                    <a:cubicBezTo>
                      <a:pt x="2281" y="482"/>
                      <a:pt x="2281" y="553"/>
                      <a:pt x="2281" y="615"/>
                    </a:cubicBezTo>
                    <a:cubicBezTo>
                      <a:pt x="2281" y="645"/>
                      <a:pt x="2287" y="654"/>
                      <a:pt x="2295" y="654"/>
                    </a:cubicBezTo>
                    <a:cubicBezTo>
                      <a:pt x="2304" y="654"/>
                      <a:pt x="2316" y="642"/>
                      <a:pt x="2325" y="633"/>
                    </a:cubicBezTo>
                    <a:cubicBezTo>
                      <a:pt x="2403" y="547"/>
                      <a:pt x="2406" y="311"/>
                      <a:pt x="2502" y="311"/>
                    </a:cubicBezTo>
                    <a:cubicBezTo>
                      <a:pt x="2505" y="311"/>
                      <a:pt x="2509" y="312"/>
                      <a:pt x="2512" y="312"/>
                    </a:cubicBezTo>
                    <a:cubicBezTo>
                      <a:pt x="2504" y="392"/>
                      <a:pt x="2504" y="473"/>
                      <a:pt x="2512" y="562"/>
                    </a:cubicBezTo>
                    <a:cubicBezTo>
                      <a:pt x="2522" y="611"/>
                      <a:pt x="2537" y="631"/>
                      <a:pt x="2553" y="631"/>
                    </a:cubicBezTo>
                    <a:cubicBezTo>
                      <a:pt x="2579" y="631"/>
                      <a:pt x="2608" y="572"/>
                      <a:pt x="2619" y="499"/>
                    </a:cubicBezTo>
                    <a:lnTo>
                      <a:pt x="2619" y="499"/>
                    </a:lnTo>
                    <a:cubicBezTo>
                      <a:pt x="2610" y="597"/>
                      <a:pt x="2610" y="713"/>
                      <a:pt x="2655" y="722"/>
                    </a:cubicBezTo>
                    <a:cubicBezTo>
                      <a:pt x="2662" y="679"/>
                      <a:pt x="2687" y="467"/>
                      <a:pt x="2715" y="467"/>
                    </a:cubicBezTo>
                    <a:cubicBezTo>
                      <a:pt x="2721" y="467"/>
                      <a:pt x="2728" y="479"/>
                      <a:pt x="2735" y="508"/>
                    </a:cubicBezTo>
                    <a:cubicBezTo>
                      <a:pt x="2753" y="588"/>
                      <a:pt x="2726" y="722"/>
                      <a:pt x="2780" y="731"/>
                    </a:cubicBezTo>
                    <a:cubicBezTo>
                      <a:pt x="2783" y="733"/>
                      <a:pt x="2786" y="734"/>
                      <a:pt x="2789" y="734"/>
                    </a:cubicBezTo>
                    <a:cubicBezTo>
                      <a:pt x="2810" y="734"/>
                      <a:pt x="2835" y="698"/>
                      <a:pt x="2860" y="698"/>
                    </a:cubicBezTo>
                    <a:cubicBezTo>
                      <a:pt x="2866" y="698"/>
                      <a:pt x="2872" y="700"/>
                      <a:pt x="2878" y="704"/>
                    </a:cubicBezTo>
                    <a:cubicBezTo>
                      <a:pt x="2842" y="820"/>
                      <a:pt x="2985" y="847"/>
                      <a:pt x="3020" y="856"/>
                    </a:cubicBezTo>
                    <a:cubicBezTo>
                      <a:pt x="3074" y="856"/>
                      <a:pt x="3074" y="695"/>
                      <a:pt x="3100" y="677"/>
                    </a:cubicBezTo>
                    <a:cubicBezTo>
                      <a:pt x="3109" y="671"/>
                      <a:pt x="3116" y="668"/>
                      <a:pt x="3122" y="668"/>
                    </a:cubicBezTo>
                    <a:cubicBezTo>
                      <a:pt x="3170" y="668"/>
                      <a:pt x="3090" y="895"/>
                      <a:pt x="3074" y="927"/>
                    </a:cubicBezTo>
                    <a:cubicBezTo>
                      <a:pt x="3047" y="989"/>
                      <a:pt x="3109" y="1016"/>
                      <a:pt x="3127" y="1025"/>
                    </a:cubicBezTo>
                    <a:cubicBezTo>
                      <a:pt x="3189" y="1052"/>
                      <a:pt x="3252" y="1069"/>
                      <a:pt x="3314" y="1078"/>
                    </a:cubicBezTo>
                    <a:cubicBezTo>
                      <a:pt x="3326" y="1078"/>
                      <a:pt x="3409" y="1066"/>
                      <a:pt x="3461" y="1066"/>
                    </a:cubicBezTo>
                    <a:cubicBezTo>
                      <a:pt x="3486" y="1066"/>
                      <a:pt x="3504" y="1069"/>
                      <a:pt x="3501" y="1078"/>
                    </a:cubicBezTo>
                    <a:cubicBezTo>
                      <a:pt x="3492" y="1105"/>
                      <a:pt x="3216" y="1230"/>
                      <a:pt x="3261" y="1239"/>
                    </a:cubicBezTo>
                    <a:cubicBezTo>
                      <a:pt x="3290" y="1241"/>
                      <a:pt x="3318" y="1242"/>
                      <a:pt x="3346" y="1242"/>
                    </a:cubicBezTo>
                    <a:cubicBezTo>
                      <a:pt x="3430" y="1242"/>
                      <a:pt x="3510" y="1232"/>
                      <a:pt x="3590" y="1212"/>
                    </a:cubicBezTo>
                    <a:lnTo>
                      <a:pt x="3590" y="1212"/>
                    </a:lnTo>
                    <a:cubicBezTo>
                      <a:pt x="3501" y="1274"/>
                      <a:pt x="3483" y="1328"/>
                      <a:pt x="3501" y="1372"/>
                    </a:cubicBezTo>
                    <a:cubicBezTo>
                      <a:pt x="3510" y="1399"/>
                      <a:pt x="3546" y="1426"/>
                      <a:pt x="3581" y="1444"/>
                    </a:cubicBezTo>
                    <a:cubicBezTo>
                      <a:pt x="3585" y="1445"/>
                      <a:pt x="3590" y="1445"/>
                      <a:pt x="3596" y="1445"/>
                    </a:cubicBezTo>
                    <a:cubicBezTo>
                      <a:pt x="3617" y="1445"/>
                      <a:pt x="3647" y="1437"/>
                      <a:pt x="3674" y="1437"/>
                    </a:cubicBezTo>
                    <a:cubicBezTo>
                      <a:pt x="3686" y="1437"/>
                      <a:pt x="3697" y="1439"/>
                      <a:pt x="3706" y="1444"/>
                    </a:cubicBezTo>
                    <a:cubicBezTo>
                      <a:pt x="3813" y="1488"/>
                      <a:pt x="3688" y="1604"/>
                      <a:pt x="3644" y="1684"/>
                    </a:cubicBezTo>
                    <a:cubicBezTo>
                      <a:pt x="3636" y="1696"/>
                      <a:pt x="3638" y="1701"/>
                      <a:pt x="3647" y="1701"/>
                    </a:cubicBezTo>
                    <a:cubicBezTo>
                      <a:pt x="3658" y="1701"/>
                      <a:pt x="3678" y="1694"/>
                      <a:pt x="3697" y="1684"/>
                    </a:cubicBezTo>
                    <a:cubicBezTo>
                      <a:pt x="3706" y="1702"/>
                      <a:pt x="3715" y="1729"/>
                      <a:pt x="3715" y="1755"/>
                    </a:cubicBezTo>
                    <a:cubicBezTo>
                      <a:pt x="3724" y="1800"/>
                      <a:pt x="3804" y="1818"/>
                      <a:pt x="3813" y="1862"/>
                    </a:cubicBezTo>
                    <a:cubicBezTo>
                      <a:pt x="3813" y="1907"/>
                      <a:pt x="3804" y="1951"/>
                      <a:pt x="3777" y="1987"/>
                    </a:cubicBezTo>
                    <a:cubicBezTo>
                      <a:pt x="3768" y="2005"/>
                      <a:pt x="3751" y="2049"/>
                      <a:pt x="3804" y="2067"/>
                    </a:cubicBezTo>
                    <a:cubicBezTo>
                      <a:pt x="3884" y="2085"/>
                      <a:pt x="3831" y="2236"/>
                      <a:pt x="3840" y="2290"/>
                    </a:cubicBezTo>
                    <a:cubicBezTo>
                      <a:pt x="3840" y="2308"/>
                      <a:pt x="3982" y="2441"/>
                      <a:pt x="3973" y="2450"/>
                    </a:cubicBezTo>
                    <a:cubicBezTo>
                      <a:pt x="3929" y="2450"/>
                      <a:pt x="3884" y="2450"/>
                      <a:pt x="3849" y="2432"/>
                    </a:cubicBezTo>
                    <a:lnTo>
                      <a:pt x="3849" y="2432"/>
                    </a:lnTo>
                    <a:lnTo>
                      <a:pt x="3929" y="2503"/>
                    </a:lnTo>
                    <a:cubicBezTo>
                      <a:pt x="3982" y="2521"/>
                      <a:pt x="4036" y="2539"/>
                      <a:pt x="4089" y="2566"/>
                    </a:cubicBezTo>
                    <a:cubicBezTo>
                      <a:pt x="4045" y="2566"/>
                      <a:pt x="4000" y="2575"/>
                      <a:pt x="3955" y="2593"/>
                    </a:cubicBezTo>
                    <a:cubicBezTo>
                      <a:pt x="3920" y="2619"/>
                      <a:pt x="3929" y="2664"/>
                      <a:pt x="3938" y="2691"/>
                    </a:cubicBezTo>
                    <a:cubicBezTo>
                      <a:pt x="3982" y="2726"/>
                      <a:pt x="4053" y="2788"/>
                      <a:pt x="3902" y="2797"/>
                    </a:cubicBezTo>
                    <a:cubicBezTo>
                      <a:pt x="3942" y="2797"/>
                      <a:pt x="4009" y="2826"/>
                      <a:pt x="4036" y="2826"/>
                    </a:cubicBezTo>
                    <a:cubicBezTo>
                      <a:pt x="4039" y="2826"/>
                      <a:pt x="4041" y="2825"/>
                      <a:pt x="4042" y="2825"/>
                    </a:cubicBezTo>
                    <a:lnTo>
                      <a:pt x="4042" y="2825"/>
                    </a:lnTo>
                    <a:cubicBezTo>
                      <a:pt x="3946" y="2860"/>
                      <a:pt x="3938" y="2887"/>
                      <a:pt x="3947" y="2949"/>
                    </a:cubicBezTo>
                    <a:cubicBezTo>
                      <a:pt x="3947" y="2976"/>
                      <a:pt x="3938" y="3020"/>
                      <a:pt x="3973" y="3047"/>
                    </a:cubicBezTo>
                    <a:cubicBezTo>
                      <a:pt x="3991" y="3056"/>
                      <a:pt x="4004" y="3056"/>
                      <a:pt x="4013" y="3056"/>
                    </a:cubicBezTo>
                    <a:cubicBezTo>
                      <a:pt x="4022" y="3056"/>
                      <a:pt x="4027" y="3056"/>
                      <a:pt x="4027" y="3065"/>
                    </a:cubicBezTo>
                    <a:cubicBezTo>
                      <a:pt x="4027" y="3127"/>
                      <a:pt x="3955" y="3154"/>
                      <a:pt x="3955" y="3216"/>
                    </a:cubicBezTo>
                    <a:cubicBezTo>
                      <a:pt x="3955" y="3252"/>
                      <a:pt x="4000" y="3385"/>
                      <a:pt x="3884" y="3394"/>
                    </a:cubicBezTo>
                    <a:cubicBezTo>
                      <a:pt x="3884" y="3421"/>
                      <a:pt x="3906" y="3428"/>
                      <a:pt x="3936" y="3428"/>
                    </a:cubicBezTo>
                    <a:cubicBezTo>
                      <a:pt x="3963" y="3428"/>
                      <a:pt x="3995" y="3423"/>
                      <a:pt x="4023" y="3423"/>
                    </a:cubicBezTo>
                    <a:cubicBezTo>
                      <a:pt x="4047" y="3423"/>
                      <a:pt x="4068" y="3426"/>
                      <a:pt x="4080" y="3439"/>
                    </a:cubicBezTo>
                    <a:cubicBezTo>
                      <a:pt x="4107" y="3457"/>
                      <a:pt x="4000" y="3492"/>
                      <a:pt x="3964" y="3501"/>
                    </a:cubicBezTo>
                    <a:cubicBezTo>
                      <a:pt x="3947" y="3519"/>
                      <a:pt x="3929" y="3537"/>
                      <a:pt x="3920" y="3555"/>
                    </a:cubicBezTo>
                    <a:cubicBezTo>
                      <a:pt x="3893" y="3608"/>
                      <a:pt x="4116" y="3777"/>
                      <a:pt x="3982" y="3795"/>
                    </a:cubicBezTo>
                    <a:cubicBezTo>
                      <a:pt x="4018" y="3795"/>
                      <a:pt x="4249" y="3795"/>
                      <a:pt x="4240" y="3822"/>
                    </a:cubicBezTo>
                    <a:cubicBezTo>
                      <a:pt x="4240" y="3840"/>
                      <a:pt x="4160" y="3848"/>
                      <a:pt x="4134" y="3857"/>
                    </a:cubicBezTo>
                    <a:cubicBezTo>
                      <a:pt x="4116" y="3866"/>
                      <a:pt x="4107" y="3884"/>
                      <a:pt x="4098" y="3902"/>
                    </a:cubicBezTo>
                    <a:cubicBezTo>
                      <a:pt x="4062" y="3946"/>
                      <a:pt x="4053" y="3964"/>
                      <a:pt x="4080" y="4000"/>
                    </a:cubicBezTo>
                    <a:cubicBezTo>
                      <a:pt x="4098" y="4009"/>
                      <a:pt x="4098" y="4027"/>
                      <a:pt x="4071" y="4044"/>
                    </a:cubicBezTo>
                    <a:cubicBezTo>
                      <a:pt x="4058" y="4048"/>
                      <a:pt x="4042" y="4050"/>
                      <a:pt x="4025" y="4050"/>
                    </a:cubicBezTo>
                    <a:cubicBezTo>
                      <a:pt x="3978" y="4050"/>
                      <a:pt x="3921" y="4039"/>
                      <a:pt x="3886" y="4039"/>
                    </a:cubicBezTo>
                    <a:cubicBezTo>
                      <a:pt x="3873" y="4039"/>
                      <a:pt x="3863" y="4041"/>
                      <a:pt x="3857" y="4044"/>
                    </a:cubicBezTo>
                    <a:cubicBezTo>
                      <a:pt x="3831" y="4062"/>
                      <a:pt x="3964" y="4125"/>
                      <a:pt x="3973" y="4151"/>
                    </a:cubicBezTo>
                    <a:cubicBezTo>
                      <a:pt x="3982" y="4223"/>
                      <a:pt x="3911" y="4303"/>
                      <a:pt x="3875" y="4365"/>
                    </a:cubicBezTo>
                    <a:cubicBezTo>
                      <a:pt x="3849" y="4436"/>
                      <a:pt x="4249" y="4347"/>
                      <a:pt x="4089" y="4463"/>
                    </a:cubicBezTo>
                    <a:cubicBezTo>
                      <a:pt x="4009" y="4525"/>
                      <a:pt x="3920" y="4543"/>
                      <a:pt x="3955" y="4623"/>
                    </a:cubicBezTo>
                    <a:cubicBezTo>
                      <a:pt x="3973" y="4650"/>
                      <a:pt x="4223" y="4695"/>
                      <a:pt x="4036" y="4721"/>
                    </a:cubicBezTo>
                    <a:cubicBezTo>
                      <a:pt x="3831" y="4748"/>
                      <a:pt x="4000" y="4828"/>
                      <a:pt x="4080" y="4855"/>
                    </a:cubicBezTo>
                    <a:cubicBezTo>
                      <a:pt x="4205" y="4917"/>
                      <a:pt x="4018" y="4962"/>
                      <a:pt x="4000" y="5024"/>
                    </a:cubicBezTo>
                    <a:cubicBezTo>
                      <a:pt x="3994" y="5049"/>
                      <a:pt x="4018" y="5057"/>
                      <a:pt x="4055" y="5057"/>
                    </a:cubicBezTo>
                    <a:cubicBezTo>
                      <a:pt x="4111" y="5057"/>
                      <a:pt x="4196" y="5039"/>
                      <a:pt x="4248" y="5039"/>
                    </a:cubicBezTo>
                    <a:cubicBezTo>
                      <a:pt x="4259" y="5039"/>
                      <a:pt x="4269" y="5040"/>
                      <a:pt x="4276" y="5042"/>
                    </a:cubicBezTo>
                    <a:cubicBezTo>
                      <a:pt x="4347" y="5060"/>
                      <a:pt x="4053" y="5149"/>
                      <a:pt x="4142" y="5167"/>
                    </a:cubicBezTo>
                    <a:cubicBezTo>
                      <a:pt x="4163" y="5167"/>
                      <a:pt x="4193" y="5152"/>
                      <a:pt x="4225" y="5152"/>
                    </a:cubicBezTo>
                    <a:cubicBezTo>
                      <a:pt x="4236" y="5152"/>
                      <a:pt x="4247" y="5153"/>
                      <a:pt x="4258" y="5158"/>
                    </a:cubicBezTo>
                    <a:cubicBezTo>
                      <a:pt x="4276" y="5167"/>
                      <a:pt x="4276" y="5211"/>
                      <a:pt x="4258" y="5220"/>
                    </a:cubicBezTo>
                    <a:cubicBezTo>
                      <a:pt x="4178" y="5265"/>
                      <a:pt x="4062" y="5211"/>
                      <a:pt x="4036" y="5291"/>
                    </a:cubicBezTo>
                    <a:cubicBezTo>
                      <a:pt x="3991" y="5407"/>
                      <a:pt x="4009" y="5541"/>
                      <a:pt x="4080" y="5639"/>
                    </a:cubicBezTo>
                    <a:cubicBezTo>
                      <a:pt x="4107" y="5674"/>
                      <a:pt x="4134" y="5674"/>
                      <a:pt x="4142" y="5710"/>
                    </a:cubicBezTo>
                    <a:cubicBezTo>
                      <a:pt x="4243" y="5750"/>
                      <a:pt x="4082" y="5755"/>
                      <a:pt x="3996" y="5755"/>
                    </a:cubicBezTo>
                    <a:cubicBezTo>
                      <a:pt x="3967" y="5755"/>
                      <a:pt x="3947" y="5755"/>
                      <a:pt x="3947" y="5755"/>
                    </a:cubicBezTo>
                    <a:lnTo>
                      <a:pt x="3947" y="5755"/>
                    </a:lnTo>
                    <a:cubicBezTo>
                      <a:pt x="3947" y="5817"/>
                      <a:pt x="4249" y="5763"/>
                      <a:pt x="4071" y="5861"/>
                    </a:cubicBezTo>
                    <a:cubicBezTo>
                      <a:pt x="4071" y="5879"/>
                      <a:pt x="4080" y="5906"/>
                      <a:pt x="4089" y="5915"/>
                    </a:cubicBezTo>
                    <a:cubicBezTo>
                      <a:pt x="4098" y="5951"/>
                      <a:pt x="4312" y="6218"/>
                      <a:pt x="4160" y="6227"/>
                    </a:cubicBezTo>
                    <a:lnTo>
                      <a:pt x="4392" y="6325"/>
                    </a:lnTo>
                    <a:cubicBezTo>
                      <a:pt x="4276" y="6334"/>
                      <a:pt x="4249" y="6387"/>
                      <a:pt x="4249" y="6432"/>
                    </a:cubicBezTo>
                    <a:cubicBezTo>
                      <a:pt x="4240" y="6485"/>
                      <a:pt x="4151" y="6485"/>
                      <a:pt x="4080" y="6521"/>
                    </a:cubicBezTo>
                    <a:cubicBezTo>
                      <a:pt x="4000" y="6547"/>
                      <a:pt x="4330" y="6574"/>
                      <a:pt x="4330" y="6627"/>
                    </a:cubicBezTo>
                    <a:cubicBezTo>
                      <a:pt x="4240" y="6627"/>
                      <a:pt x="4142" y="6627"/>
                      <a:pt x="4053" y="6645"/>
                    </a:cubicBezTo>
                    <a:cubicBezTo>
                      <a:pt x="4028" y="6679"/>
                      <a:pt x="4106" y="6744"/>
                      <a:pt x="4189" y="6744"/>
                    </a:cubicBezTo>
                    <a:cubicBezTo>
                      <a:pt x="4195" y="6744"/>
                      <a:pt x="4200" y="6744"/>
                      <a:pt x="4205" y="6743"/>
                    </a:cubicBezTo>
                    <a:cubicBezTo>
                      <a:pt x="4246" y="6743"/>
                      <a:pt x="4288" y="6727"/>
                      <a:pt x="4314" y="6727"/>
                    </a:cubicBezTo>
                    <a:cubicBezTo>
                      <a:pt x="4327" y="6727"/>
                      <a:pt x="4335" y="6731"/>
                      <a:pt x="4338" y="6743"/>
                    </a:cubicBezTo>
                    <a:cubicBezTo>
                      <a:pt x="4347" y="6788"/>
                      <a:pt x="4330" y="6788"/>
                      <a:pt x="4276" y="6806"/>
                    </a:cubicBezTo>
                    <a:cubicBezTo>
                      <a:pt x="4236" y="6819"/>
                      <a:pt x="4185" y="6819"/>
                      <a:pt x="4134" y="6819"/>
                    </a:cubicBezTo>
                    <a:cubicBezTo>
                      <a:pt x="4082" y="6819"/>
                      <a:pt x="4031" y="6819"/>
                      <a:pt x="3991" y="6832"/>
                    </a:cubicBezTo>
                    <a:cubicBezTo>
                      <a:pt x="3982" y="6841"/>
                      <a:pt x="4107" y="6859"/>
                      <a:pt x="4107" y="6859"/>
                    </a:cubicBezTo>
                    <a:cubicBezTo>
                      <a:pt x="4151" y="6886"/>
                      <a:pt x="4178" y="6913"/>
                      <a:pt x="4187" y="6939"/>
                    </a:cubicBezTo>
                    <a:cubicBezTo>
                      <a:pt x="4187" y="6975"/>
                      <a:pt x="4142" y="6975"/>
                      <a:pt x="4169" y="6993"/>
                    </a:cubicBezTo>
                    <a:cubicBezTo>
                      <a:pt x="4214" y="7010"/>
                      <a:pt x="4267" y="7028"/>
                      <a:pt x="4312" y="7037"/>
                    </a:cubicBezTo>
                    <a:cubicBezTo>
                      <a:pt x="4383" y="7055"/>
                      <a:pt x="4160" y="7091"/>
                      <a:pt x="4232" y="7126"/>
                    </a:cubicBezTo>
                    <a:cubicBezTo>
                      <a:pt x="4258" y="7144"/>
                      <a:pt x="4321" y="7144"/>
                      <a:pt x="4338" y="7162"/>
                    </a:cubicBezTo>
                    <a:cubicBezTo>
                      <a:pt x="4356" y="7189"/>
                      <a:pt x="4356" y="7215"/>
                      <a:pt x="4356" y="7242"/>
                    </a:cubicBezTo>
                    <a:cubicBezTo>
                      <a:pt x="4356" y="7202"/>
                      <a:pt x="4289" y="7154"/>
                      <a:pt x="4240" y="7154"/>
                    </a:cubicBezTo>
                    <a:cubicBezTo>
                      <a:pt x="4212" y="7154"/>
                      <a:pt x="4190" y="7169"/>
                      <a:pt x="4187" y="7206"/>
                    </a:cubicBezTo>
                    <a:cubicBezTo>
                      <a:pt x="4187" y="7273"/>
                      <a:pt x="4249" y="7332"/>
                      <a:pt x="4316" y="7332"/>
                    </a:cubicBezTo>
                    <a:cubicBezTo>
                      <a:pt x="4316" y="7332"/>
                      <a:pt x="4316" y="7332"/>
                      <a:pt x="4317" y="7332"/>
                    </a:cubicBezTo>
                    <a:lnTo>
                      <a:pt x="4317" y="7332"/>
                    </a:lnTo>
                    <a:cubicBezTo>
                      <a:pt x="4111" y="7351"/>
                      <a:pt x="4223" y="7627"/>
                      <a:pt x="4223" y="7705"/>
                    </a:cubicBezTo>
                    <a:cubicBezTo>
                      <a:pt x="4223" y="7736"/>
                      <a:pt x="4242" y="7745"/>
                      <a:pt x="4274" y="7745"/>
                    </a:cubicBezTo>
                    <a:cubicBezTo>
                      <a:pt x="4317" y="7745"/>
                      <a:pt x="4383" y="7728"/>
                      <a:pt x="4454" y="7723"/>
                    </a:cubicBezTo>
                    <a:cubicBezTo>
                      <a:pt x="4588" y="7750"/>
                      <a:pt x="4588" y="7759"/>
                      <a:pt x="4454" y="7803"/>
                    </a:cubicBezTo>
                    <a:cubicBezTo>
                      <a:pt x="4449" y="7803"/>
                      <a:pt x="4443" y="7803"/>
                      <a:pt x="4438" y="7803"/>
                    </a:cubicBezTo>
                    <a:cubicBezTo>
                      <a:pt x="4285" y="7803"/>
                      <a:pt x="4160" y="7924"/>
                      <a:pt x="4151" y="8070"/>
                    </a:cubicBezTo>
                    <a:cubicBezTo>
                      <a:pt x="4142" y="8133"/>
                      <a:pt x="4187" y="8186"/>
                      <a:pt x="4240" y="8195"/>
                    </a:cubicBezTo>
                    <a:cubicBezTo>
                      <a:pt x="4339" y="8236"/>
                      <a:pt x="4385" y="8255"/>
                      <a:pt x="4398" y="8320"/>
                    </a:cubicBezTo>
                    <a:lnTo>
                      <a:pt x="4398" y="8320"/>
                    </a:lnTo>
                    <a:cubicBezTo>
                      <a:pt x="4388" y="8289"/>
                      <a:pt x="4351" y="8271"/>
                      <a:pt x="4315" y="8271"/>
                    </a:cubicBezTo>
                    <a:cubicBezTo>
                      <a:pt x="4277" y="8271"/>
                      <a:pt x="4240" y="8291"/>
                      <a:pt x="4240" y="8338"/>
                    </a:cubicBezTo>
                    <a:cubicBezTo>
                      <a:pt x="4249" y="8409"/>
                      <a:pt x="4249" y="8480"/>
                      <a:pt x="4258" y="8560"/>
                    </a:cubicBezTo>
                    <a:cubicBezTo>
                      <a:pt x="4266" y="8627"/>
                      <a:pt x="4273" y="8670"/>
                      <a:pt x="4380" y="8702"/>
                    </a:cubicBezTo>
                    <a:lnTo>
                      <a:pt x="4380" y="8702"/>
                    </a:lnTo>
                    <a:cubicBezTo>
                      <a:pt x="4364" y="8700"/>
                      <a:pt x="4348" y="8699"/>
                      <a:pt x="4331" y="8699"/>
                    </a:cubicBezTo>
                    <a:cubicBezTo>
                      <a:pt x="4297" y="8699"/>
                      <a:pt x="4264" y="8704"/>
                      <a:pt x="4232" y="8712"/>
                    </a:cubicBezTo>
                    <a:cubicBezTo>
                      <a:pt x="4190" y="8720"/>
                      <a:pt x="4156" y="8775"/>
                      <a:pt x="4210" y="8775"/>
                    </a:cubicBezTo>
                    <a:cubicBezTo>
                      <a:pt x="4214" y="8775"/>
                      <a:pt x="4218" y="8775"/>
                      <a:pt x="4223" y="8774"/>
                    </a:cubicBezTo>
                    <a:cubicBezTo>
                      <a:pt x="4303" y="8774"/>
                      <a:pt x="4258" y="8836"/>
                      <a:pt x="4267" y="8872"/>
                    </a:cubicBezTo>
                    <a:cubicBezTo>
                      <a:pt x="4267" y="8890"/>
                      <a:pt x="4356" y="8881"/>
                      <a:pt x="4392" y="8899"/>
                    </a:cubicBezTo>
                    <a:cubicBezTo>
                      <a:pt x="4419" y="8917"/>
                      <a:pt x="4338" y="8952"/>
                      <a:pt x="4321" y="8979"/>
                    </a:cubicBezTo>
                    <a:cubicBezTo>
                      <a:pt x="4303" y="9006"/>
                      <a:pt x="4294" y="9032"/>
                      <a:pt x="4303" y="9068"/>
                    </a:cubicBezTo>
                    <a:cubicBezTo>
                      <a:pt x="4321" y="9104"/>
                      <a:pt x="4356" y="9130"/>
                      <a:pt x="4401" y="9130"/>
                    </a:cubicBezTo>
                    <a:cubicBezTo>
                      <a:pt x="4463" y="9139"/>
                      <a:pt x="4436" y="9175"/>
                      <a:pt x="4436" y="9211"/>
                    </a:cubicBezTo>
                    <a:cubicBezTo>
                      <a:pt x="4338" y="9219"/>
                      <a:pt x="4303" y="9202"/>
                      <a:pt x="4347" y="9255"/>
                    </a:cubicBezTo>
                    <a:cubicBezTo>
                      <a:pt x="4374" y="9291"/>
                      <a:pt x="4410" y="9326"/>
                      <a:pt x="4445" y="9353"/>
                    </a:cubicBezTo>
                    <a:cubicBezTo>
                      <a:pt x="4437" y="9353"/>
                      <a:pt x="4506" y="9407"/>
                      <a:pt x="4465" y="9407"/>
                    </a:cubicBezTo>
                    <a:cubicBezTo>
                      <a:pt x="4462" y="9407"/>
                      <a:pt x="4458" y="9407"/>
                      <a:pt x="4454" y="9407"/>
                    </a:cubicBezTo>
                    <a:cubicBezTo>
                      <a:pt x="4435" y="9400"/>
                      <a:pt x="4416" y="9394"/>
                      <a:pt x="4394" y="9394"/>
                    </a:cubicBezTo>
                    <a:cubicBezTo>
                      <a:pt x="4385" y="9394"/>
                      <a:pt x="4376" y="9395"/>
                      <a:pt x="4365" y="9398"/>
                    </a:cubicBezTo>
                    <a:cubicBezTo>
                      <a:pt x="4365" y="9451"/>
                      <a:pt x="4401" y="9442"/>
                      <a:pt x="4463" y="9469"/>
                    </a:cubicBezTo>
                    <a:cubicBezTo>
                      <a:pt x="4499" y="9496"/>
                      <a:pt x="4570" y="9540"/>
                      <a:pt x="4490" y="9567"/>
                    </a:cubicBezTo>
                    <a:cubicBezTo>
                      <a:pt x="4383" y="9602"/>
                      <a:pt x="4356" y="9567"/>
                      <a:pt x="4321" y="9638"/>
                    </a:cubicBezTo>
                    <a:cubicBezTo>
                      <a:pt x="4294" y="9683"/>
                      <a:pt x="4249" y="9745"/>
                      <a:pt x="4249" y="9781"/>
                    </a:cubicBezTo>
                    <a:cubicBezTo>
                      <a:pt x="4249" y="9799"/>
                      <a:pt x="4263" y="9804"/>
                      <a:pt x="4281" y="9804"/>
                    </a:cubicBezTo>
                    <a:cubicBezTo>
                      <a:pt x="4303" y="9804"/>
                      <a:pt x="4332" y="9797"/>
                      <a:pt x="4357" y="9797"/>
                    </a:cubicBezTo>
                    <a:cubicBezTo>
                      <a:pt x="4363" y="9797"/>
                      <a:pt x="4369" y="9797"/>
                      <a:pt x="4374" y="9798"/>
                    </a:cubicBezTo>
                    <a:cubicBezTo>
                      <a:pt x="4419" y="9798"/>
                      <a:pt x="4481" y="9834"/>
                      <a:pt x="4436" y="9861"/>
                    </a:cubicBezTo>
                    <a:cubicBezTo>
                      <a:pt x="4383" y="9888"/>
                      <a:pt x="4338" y="9950"/>
                      <a:pt x="4428" y="9950"/>
                    </a:cubicBezTo>
                    <a:cubicBezTo>
                      <a:pt x="4214" y="9959"/>
                      <a:pt x="4383" y="10128"/>
                      <a:pt x="4401" y="10173"/>
                    </a:cubicBezTo>
                    <a:cubicBezTo>
                      <a:pt x="4410" y="10217"/>
                      <a:pt x="4365" y="10208"/>
                      <a:pt x="4347" y="10244"/>
                    </a:cubicBezTo>
                    <a:cubicBezTo>
                      <a:pt x="4330" y="10279"/>
                      <a:pt x="4330" y="10324"/>
                      <a:pt x="4330" y="10368"/>
                    </a:cubicBezTo>
                    <a:cubicBezTo>
                      <a:pt x="4330" y="10404"/>
                      <a:pt x="4383" y="10618"/>
                      <a:pt x="4267" y="10627"/>
                    </a:cubicBezTo>
                    <a:cubicBezTo>
                      <a:pt x="4267" y="10672"/>
                      <a:pt x="4280" y="10691"/>
                      <a:pt x="4352" y="10691"/>
                    </a:cubicBezTo>
                    <a:cubicBezTo>
                      <a:pt x="4366" y="10691"/>
                      <a:pt x="4382" y="10691"/>
                      <a:pt x="4401" y="10689"/>
                    </a:cubicBezTo>
                    <a:cubicBezTo>
                      <a:pt x="4454" y="10689"/>
                      <a:pt x="4561" y="10725"/>
                      <a:pt x="4561" y="10752"/>
                    </a:cubicBezTo>
                    <a:cubicBezTo>
                      <a:pt x="4499" y="10760"/>
                      <a:pt x="4428" y="10778"/>
                      <a:pt x="4365" y="10796"/>
                    </a:cubicBezTo>
                    <a:cubicBezTo>
                      <a:pt x="4312" y="10814"/>
                      <a:pt x="4303" y="10885"/>
                      <a:pt x="4356" y="10912"/>
                    </a:cubicBezTo>
                    <a:cubicBezTo>
                      <a:pt x="4392" y="10939"/>
                      <a:pt x="4419" y="10974"/>
                      <a:pt x="4436" y="11019"/>
                    </a:cubicBezTo>
                    <a:cubicBezTo>
                      <a:pt x="4401" y="11028"/>
                      <a:pt x="4374" y="11045"/>
                      <a:pt x="4338" y="11063"/>
                    </a:cubicBezTo>
                    <a:cubicBezTo>
                      <a:pt x="4267" y="11126"/>
                      <a:pt x="4597" y="11108"/>
                      <a:pt x="4597" y="11161"/>
                    </a:cubicBezTo>
                    <a:cubicBezTo>
                      <a:pt x="4597" y="11197"/>
                      <a:pt x="4541" y="11199"/>
                      <a:pt x="4481" y="11199"/>
                    </a:cubicBezTo>
                    <a:cubicBezTo>
                      <a:pt x="4472" y="11199"/>
                      <a:pt x="4464" y="11199"/>
                      <a:pt x="4455" y="11199"/>
                    </a:cubicBezTo>
                    <a:cubicBezTo>
                      <a:pt x="4403" y="11199"/>
                      <a:pt x="4354" y="11201"/>
                      <a:pt x="4338" y="11224"/>
                    </a:cubicBezTo>
                    <a:cubicBezTo>
                      <a:pt x="4294" y="11313"/>
                      <a:pt x="4508" y="11384"/>
                      <a:pt x="4561" y="11455"/>
                    </a:cubicBezTo>
                    <a:cubicBezTo>
                      <a:pt x="4576" y="11463"/>
                      <a:pt x="4627" y="11580"/>
                      <a:pt x="4579" y="11580"/>
                    </a:cubicBezTo>
                    <a:cubicBezTo>
                      <a:pt x="4569" y="11580"/>
                      <a:pt x="4554" y="11574"/>
                      <a:pt x="4534" y="11562"/>
                    </a:cubicBezTo>
                    <a:cubicBezTo>
                      <a:pt x="4534" y="11523"/>
                      <a:pt x="4508" y="11500"/>
                      <a:pt x="4477" y="11500"/>
                    </a:cubicBezTo>
                    <a:cubicBezTo>
                      <a:pt x="4451" y="11500"/>
                      <a:pt x="4421" y="11517"/>
                      <a:pt x="4401" y="11553"/>
                    </a:cubicBezTo>
                    <a:cubicBezTo>
                      <a:pt x="4384" y="11587"/>
                      <a:pt x="4399" y="11661"/>
                      <a:pt x="4484" y="11661"/>
                    </a:cubicBezTo>
                    <a:cubicBezTo>
                      <a:pt x="4489" y="11661"/>
                      <a:pt x="4494" y="11660"/>
                      <a:pt x="4499" y="11660"/>
                    </a:cubicBezTo>
                    <a:cubicBezTo>
                      <a:pt x="4522" y="11660"/>
                      <a:pt x="4593" y="11612"/>
                      <a:pt x="4635" y="11612"/>
                    </a:cubicBezTo>
                    <a:cubicBezTo>
                      <a:pt x="4640" y="11612"/>
                      <a:pt x="4646" y="11613"/>
                      <a:pt x="4650" y="11615"/>
                    </a:cubicBezTo>
                    <a:cubicBezTo>
                      <a:pt x="4650" y="11615"/>
                      <a:pt x="4347" y="11785"/>
                      <a:pt x="4445" y="11794"/>
                    </a:cubicBezTo>
                    <a:cubicBezTo>
                      <a:pt x="4493" y="11794"/>
                      <a:pt x="4536" y="11786"/>
                      <a:pt x="4581" y="11786"/>
                    </a:cubicBezTo>
                    <a:cubicBezTo>
                      <a:pt x="4604" y="11786"/>
                      <a:pt x="4626" y="11788"/>
                      <a:pt x="4650" y="11794"/>
                    </a:cubicBezTo>
                    <a:cubicBezTo>
                      <a:pt x="4695" y="11803"/>
                      <a:pt x="4739" y="11820"/>
                      <a:pt x="4784" y="11847"/>
                    </a:cubicBezTo>
                    <a:cubicBezTo>
                      <a:pt x="4623" y="11856"/>
                      <a:pt x="4552" y="11856"/>
                      <a:pt x="4552" y="11936"/>
                    </a:cubicBezTo>
                    <a:cubicBezTo>
                      <a:pt x="4552" y="11959"/>
                      <a:pt x="4609" y="12044"/>
                      <a:pt x="4675" y="12044"/>
                    </a:cubicBezTo>
                    <a:cubicBezTo>
                      <a:pt x="4687" y="12044"/>
                      <a:pt x="4700" y="12041"/>
                      <a:pt x="4713" y="12034"/>
                    </a:cubicBezTo>
                    <a:lnTo>
                      <a:pt x="4713" y="12114"/>
                    </a:lnTo>
                    <a:cubicBezTo>
                      <a:pt x="4694" y="12112"/>
                      <a:pt x="4677" y="12111"/>
                      <a:pt x="4660" y="12111"/>
                    </a:cubicBezTo>
                    <a:cubicBezTo>
                      <a:pt x="4618" y="12111"/>
                      <a:pt x="4578" y="12117"/>
                      <a:pt x="4534" y="12123"/>
                    </a:cubicBezTo>
                    <a:cubicBezTo>
                      <a:pt x="4472" y="12150"/>
                      <a:pt x="4463" y="12194"/>
                      <a:pt x="4490" y="12230"/>
                    </a:cubicBezTo>
                    <a:cubicBezTo>
                      <a:pt x="4543" y="12301"/>
                      <a:pt x="4811" y="12301"/>
                      <a:pt x="4570" y="12382"/>
                    </a:cubicBezTo>
                    <a:cubicBezTo>
                      <a:pt x="4303" y="12399"/>
                      <a:pt x="4632" y="12435"/>
                      <a:pt x="4632" y="12488"/>
                    </a:cubicBezTo>
                    <a:cubicBezTo>
                      <a:pt x="4632" y="12533"/>
                      <a:pt x="4490" y="12595"/>
                      <a:pt x="4534" y="12622"/>
                    </a:cubicBezTo>
                    <a:lnTo>
                      <a:pt x="4695" y="12667"/>
                    </a:lnTo>
                    <a:cubicBezTo>
                      <a:pt x="4606" y="12693"/>
                      <a:pt x="4570" y="12667"/>
                      <a:pt x="4517" y="12729"/>
                    </a:cubicBezTo>
                    <a:cubicBezTo>
                      <a:pt x="4499" y="12756"/>
                      <a:pt x="4463" y="12809"/>
                      <a:pt x="4552" y="12818"/>
                    </a:cubicBezTo>
                    <a:cubicBezTo>
                      <a:pt x="4632" y="12827"/>
                      <a:pt x="4588" y="12880"/>
                      <a:pt x="4588" y="12925"/>
                    </a:cubicBezTo>
                    <a:cubicBezTo>
                      <a:pt x="4588" y="12943"/>
                      <a:pt x="4748" y="12943"/>
                      <a:pt x="4748" y="12996"/>
                    </a:cubicBezTo>
                    <a:lnTo>
                      <a:pt x="4597" y="13005"/>
                    </a:lnTo>
                    <a:cubicBezTo>
                      <a:pt x="4597" y="13032"/>
                      <a:pt x="4597" y="13076"/>
                      <a:pt x="4677" y="13076"/>
                    </a:cubicBezTo>
                    <a:cubicBezTo>
                      <a:pt x="4748" y="13103"/>
                      <a:pt x="4748" y="13112"/>
                      <a:pt x="4677" y="13148"/>
                    </a:cubicBezTo>
                    <a:cubicBezTo>
                      <a:pt x="4677" y="13183"/>
                      <a:pt x="4686" y="13183"/>
                      <a:pt x="4757" y="13183"/>
                    </a:cubicBezTo>
                    <a:cubicBezTo>
                      <a:pt x="4763" y="13182"/>
                      <a:pt x="4768" y="13182"/>
                      <a:pt x="4773" y="13182"/>
                    </a:cubicBezTo>
                    <a:cubicBezTo>
                      <a:pt x="4822" y="13182"/>
                      <a:pt x="4837" y="13221"/>
                      <a:pt x="4837" y="13246"/>
                    </a:cubicBezTo>
                    <a:lnTo>
                      <a:pt x="4574" y="13263"/>
                    </a:lnTo>
                    <a:lnTo>
                      <a:pt x="4574" y="13263"/>
                    </a:lnTo>
                    <a:cubicBezTo>
                      <a:pt x="4577" y="13263"/>
                      <a:pt x="4579" y="13263"/>
                      <a:pt x="4581" y="13263"/>
                    </a:cubicBezTo>
                    <a:cubicBezTo>
                      <a:pt x="4678" y="13263"/>
                      <a:pt x="4695" y="13380"/>
                      <a:pt x="4695" y="13415"/>
                    </a:cubicBezTo>
                    <a:cubicBezTo>
                      <a:pt x="4695" y="13441"/>
                      <a:pt x="4623" y="13468"/>
                      <a:pt x="4597" y="13504"/>
                    </a:cubicBezTo>
                    <a:cubicBezTo>
                      <a:pt x="4517" y="13673"/>
                      <a:pt x="4552" y="13842"/>
                      <a:pt x="4561" y="14003"/>
                    </a:cubicBezTo>
                    <a:cubicBezTo>
                      <a:pt x="4561" y="14003"/>
                      <a:pt x="4481" y="14020"/>
                      <a:pt x="4481" y="14047"/>
                    </a:cubicBezTo>
                    <a:cubicBezTo>
                      <a:pt x="4481" y="14074"/>
                      <a:pt x="4490" y="14101"/>
                      <a:pt x="4499" y="14127"/>
                    </a:cubicBezTo>
                    <a:lnTo>
                      <a:pt x="4570" y="14386"/>
                    </a:lnTo>
                    <a:cubicBezTo>
                      <a:pt x="4597" y="14510"/>
                      <a:pt x="4632" y="14626"/>
                      <a:pt x="4677" y="14733"/>
                    </a:cubicBezTo>
                    <a:cubicBezTo>
                      <a:pt x="4704" y="14778"/>
                      <a:pt x="4721" y="14831"/>
                      <a:pt x="4793" y="14849"/>
                    </a:cubicBezTo>
                    <a:cubicBezTo>
                      <a:pt x="4837" y="14858"/>
                      <a:pt x="4828" y="14902"/>
                      <a:pt x="4828" y="14929"/>
                    </a:cubicBezTo>
                    <a:cubicBezTo>
                      <a:pt x="4828" y="14913"/>
                      <a:pt x="4809" y="14900"/>
                      <a:pt x="4790" y="14900"/>
                    </a:cubicBezTo>
                    <a:cubicBezTo>
                      <a:pt x="4777" y="14900"/>
                      <a:pt x="4764" y="14906"/>
                      <a:pt x="4757" y="14920"/>
                    </a:cubicBezTo>
                    <a:cubicBezTo>
                      <a:pt x="4748" y="14991"/>
                      <a:pt x="4748" y="15063"/>
                      <a:pt x="4757" y="15134"/>
                    </a:cubicBezTo>
                    <a:cubicBezTo>
                      <a:pt x="4757" y="15161"/>
                      <a:pt x="4748" y="15241"/>
                      <a:pt x="4811" y="15259"/>
                    </a:cubicBezTo>
                    <a:cubicBezTo>
                      <a:pt x="4900" y="15259"/>
                      <a:pt x="4989" y="15250"/>
                      <a:pt x="5069" y="15232"/>
                    </a:cubicBezTo>
                    <a:lnTo>
                      <a:pt x="5069" y="15232"/>
                    </a:lnTo>
                    <a:cubicBezTo>
                      <a:pt x="5069" y="15285"/>
                      <a:pt x="4926" y="15312"/>
                      <a:pt x="4837" y="15321"/>
                    </a:cubicBezTo>
                    <a:cubicBezTo>
                      <a:pt x="4713" y="15330"/>
                      <a:pt x="4766" y="15383"/>
                      <a:pt x="4775" y="15437"/>
                    </a:cubicBezTo>
                    <a:cubicBezTo>
                      <a:pt x="4793" y="15517"/>
                      <a:pt x="4784" y="15588"/>
                      <a:pt x="4757" y="15659"/>
                    </a:cubicBezTo>
                    <a:cubicBezTo>
                      <a:pt x="4739" y="15677"/>
                      <a:pt x="4730" y="15695"/>
                      <a:pt x="4704" y="15704"/>
                    </a:cubicBezTo>
                    <a:cubicBezTo>
                      <a:pt x="4721" y="15740"/>
                      <a:pt x="4775" y="15757"/>
                      <a:pt x="4819" y="15784"/>
                    </a:cubicBezTo>
                    <a:cubicBezTo>
                      <a:pt x="4909" y="15837"/>
                      <a:pt x="4766" y="15935"/>
                      <a:pt x="4748" y="15998"/>
                    </a:cubicBezTo>
                    <a:cubicBezTo>
                      <a:pt x="4730" y="16060"/>
                      <a:pt x="4828" y="16078"/>
                      <a:pt x="4935" y="16105"/>
                    </a:cubicBezTo>
                    <a:cubicBezTo>
                      <a:pt x="5122" y="16158"/>
                      <a:pt x="4837" y="16158"/>
                      <a:pt x="4793" y="16167"/>
                    </a:cubicBezTo>
                    <a:cubicBezTo>
                      <a:pt x="4686" y="16185"/>
                      <a:pt x="4909" y="16247"/>
                      <a:pt x="4909" y="16256"/>
                    </a:cubicBezTo>
                    <a:cubicBezTo>
                      <a:pt x="4998" y="16310"/>
                      <a:pt x="4819" y="16336"/>
                      <a:pt x="4784" y="16381"/>
                    </a:cubicBezTo>
                    <a:cubicBezTo>
                      <a:pt x="4739" y="16425"/>
                      <a:pt x="4766" y="16497"/>
                      <a:pt x="4784" y="16550"/>
                    </a:cubicBezTo>
                    <a:cubicBezTo>
                      <a:pt x="4802" y="16577"/>
                      <a:pt x="4891" y="16755"/>
                      <a:pt x="4748" y="16773"/>
                    </a:cubicBezTo>
                    <a:cubicBezTo>
                      <a:pt x="4730" y="16817"/>
                      <a:pt x="4766" y="16862"/>
                      <a:pt x="4793" y="16897"/>
                    </a:cubicBezTo>
                    <a:cubicBezTo>
                      <a:pt x="4873" y="17040"/>
                      <a:pt x="4864" y="17200"/>
                      <a:pt x="4935" y="17343"/>
                    </a:cubicBezTo>
                    <a:cubicBezTo>
                      <a:pt x="4961" y="17401"/>
                      <a:pt x="5011" y="17436"/>
                      <a:pt x="5070" y="17444"/>
                    </a:cubicBezTo>
                    <a:lnTo>
                      <a:pt x="5070" y="17444"/>
                    </a:lnTo>
                    <a:cubicBezTo>
                      <a:pt x="5017" y="17449"/>
                      <a:pt x="4967" y="17460"/>
                      <a:pt x="4917" y="17485"/>
                    </a:cubicBezTo>
                    <a:cubicBezTo>
                      <a:pt x="4882" y="17512"/>
                      <a:pt x="4944" y="17521"/>
                      <a:pt x="4935" y="17557"/>
                    </a:cubicBezTo>
                    <a:lnTo>
                      <a:pt x="4900" y="17610"/>
                    </a:lnTo>
                    <a:cubicBezTo>
                      <a:pt x="4864" y="17681"/>
                      <a:pt x="4855" y="17753"/>
                      <a:pt x="4873" y="17833"/>
                    </a:cubicBezTo>
                    <a:cubicBezTo>
                      <a:pt x="4944" y="17859"/>
                      <a:pt x="4935" y="18002"/>
                      <a:pt x="4944" y="18002"/>
                    </a:cubicBezTo>
                    <a:cubicBezTo>
                      <a:pt x="4984" y="18007"/>
                      <a:pt x="5024" y="18008"/>
                      <a:pt x="5066" y="18008"/>
                    </a:cubicBezTo>
                    <a:cubicBezTo>
                      <a:pt x="5133" y="18008"/>
                      <a:pt x="5202" y="18004"/>
                      <a:pt x="5271" y="18004"/>
                    </a:cubicBezTo>
                    <a:cubicBezTo>
                      <a:pt x="5314" y="18004"/>
                      <a:pt x="5357" y="18006"/>
                      <a:pt x="5398" y="18011"/>
                    </a:cubicBezTo>
                    <a:cubicBezTo>
                      <a:pt x="5436" y="18018"/>
                      <a:pt x="5329" y="18101"/>
                      <a:pt x="5214" y="18101"/>
                    </a:cubicBezTo>
                    <a:cubicBezTo>
                      <a:pt x="5193" y="18101"/>
                      <a:pt x="5170" y="18098"/>
                      <a:pt x="5149" y="18091"/>
                    </a:cubicBezTo>
                    <a:cubicBezTo>
                      <a:pt x="5114" y="18078"/>
                      <a:pt x="5084" y="18073"/>
                      <a:pt x="5058" y="18073"/>
                    </a:cubicBezTo>
                    <a:cubicBezTo>
                      <a:pt x="4994" y="18073"/>
                      <a:pt x="4962" y="18109"/>
                      <a:pt x="4962" y="18153"/>
                    </a:cubicBezTo>
                    <a:cubicBezTo>
                      <a:pt x="4962" y="18189"/>
                      <a:pt x="4962" y="18242"/>
                      <a:pt x="5015" y="18260"/>
                    </a:cubicBezTo>
                    <a:cubicBezTo>
                      <a:pt x="5060" y="18278"/>
                      <a:pt x="5096" y="18260"/>
                      <a:pt x="5069" y="18305"/>
                    </a:cubicBezTo>
                    <a:cubicBezTo>
                      <a:pt x="5052" y="18346"/>
                      <a:pt x="4891" y="18440"/>
                      <a:pt x="4804" y="18440"/>
                    </a:cubicBezTo>
                    <a:cubicBezTo>
                      <a:pt x="4799" y="18440"/>
                      <a:pt x="4795" y="18440"/>
                      <a:pt x="4791" y="18440"/>
                    </a:cubicBezTo>
                    <a:lnTo>
                      <a:pt x="4791" y="18440"/>
                    </a:lnTo>
                    <a:cubicBezTo>
                      <a:pt x="4890" y="18457"/>
                      <a:pt x="4882" y="18484"/>
                      <a:pt x="4882" y="18536"/>
                    </a:cubicBezTo>
                    <a:cubicBezTo>
                      <a:pt x="4873" y="18581"/>
                      <a:pt x="4891" y="18634"/>
                      <a:pt x="4917" y="18679"/>
                    </a:cubicBezTo>
                    <a:cubicBezTo>
                      <a:pt x="4926" y="18688"/>
                      <a:pt x="5006" y="18750"/>
                      <a:pt x="4989" y="18759"/>
                    </a:cubicBezTo>
                    <a:cubicBezTo>
                      <a:pt x="4971" y="18759"/>
                      <a:pt x="4864" y="18759"/>
                      <a:pt x="4855" y="18768"/>
                    </a:cubicBezTo>
                    <a:cubicBezTo>
                      <a:pt x="4837" y="18786"/>
                      <a:pt x="4891" y="18848"/>
                      <a:pt x="4873" y="18884"/>
                    </a:cubicBezTo>
                    <a:lnTo>
                      <a:pt x="4828" y="18991"/>
                    </a:lnTo>
                    <a:cubicBezTo>
                      <a:pt x="4822" y="18990"/>
                      <a:pt x="4817" y="18990"/>
                      <a:pt x="4813" y="18990"/>
                    </a:cubicBezTo>
                    <a:cubicBezTo>
                      <a:pt x="4719" y="18990"/>
                      <a:pt x="4867" y="19073"/>
                      <a:pt x="4926" y="19115"/>
                    </a:cubicBezTo>
                    <a:cubicBezTo>
                      <a:pt x="4980" y="19151"/>
                      <a:pt x="4980" y="19187"/>
                      <a:pt x="4971" y="19222"/>
                    </a:cubicBezTo>
                    <a:cubicBezTo>
                      <a:pt x="4875" y="19168"/>
                      <a:pt x="4827" y="19138"/>
                      <a:pt x="4790" y="19138"/>
                    </a:cubicBezTo>
                    <a:cubicBezTo>
                      <a:pt x="4772" y="19138"/>
                      <a:pt x="4757" y="19145"/>
                      <a:pt x="4739" y="19160"/>
                    </a:cubicBezTo>
                    <a:cubicBezTo>
                      <a:pt x="4650" y="19258"/>
                      <a:pt x="4570" y="19356"/>
                      <a:pt x="4481" y="19445"/>
                    </a:cubicBezTo>
                    <a:cubicBezTo>
                      <a:pt x="4472" y="19445"/>
                      <a:pt x="4365" y="19525"/>
                      <a:pt x="4419" y="19561"/>
                    </a:cubicBezTo>
                    <a:cubicBezTo>
                      <a:pt x="4517" y="19632"/>
                      <a:pt x="4445" y="19676"/>
                      <a:pt x="4401" y="19676"/>
                    </a:cubicBezTo>
                    <a:cubicBezTo>
                      <a:pt x="4365" y="19676"/>
                      <a:pt x="4347" y="19605"/>
                      <a:pt x="4312" y="19587"/>
                    </a:cubicBezTo>
                    <a:cubicBezTo>
                      <a:pt x="4304" y="19585"/>
                      <a:pt x="4297" y="19584"/>
                      <a:pt x="4290" y="19584"/>
                    </a:cubicBezTo>
                    <a:cubicBezTo>
                      <a:pt x="4275" y="19584"/>
                      <a:pt x="4262" y="19590"/>
                      <a:pt x="4249" y="19596"/>
                    </a:cubicBezTo>
                    <a:cubicBezTo>
                      <a:pt x="4214" y="19614"/>
                      <a:pt x="4116" y="19623"/>
                      <a:pt x="4125" y="19694"/>
                    </a:cubicBezTo>
                    <a:cubicBezTo>
                      <a:pt x="4125" y="19774"/>
                      <a:pt x="4080" y="19739"/>
                      <a:pt x="4053" y="19774"/>
                    </a:cubicBezTo>
                    <a:cubicBezTo>
                      <a:pt x="4027" y="19819"/>
                      <a:pt x="4045" y="19908"/>
                      <a:pt x="4027" y="19917"/>
                    </a:cubicBezTo>
                    <a:cubicBezTo>
                      <a:pt x="4018" y="19917"/>
                      <a:pt x="3982" y="19855"/>
                      <a:pt x="3964" y="19837"/>
                    </a:cubicBezTo>
                    <a:cubicBezTo>
                      <a:pt x="3938" y="19804"/>
                      <a:pt x="3902" y="19785"/>
                      <a:pt x="3863" y="19785"/>
                    </a:cubicBezTo>
                    <a:cubicBezTo>
                      <a:pt x="3849" y="19785"/>
                      <a:pt x="3836" y="19788"/>
                      <a:pt x="3822" y="19792"/>
                    </a:cubicBezTo>
                    <a:cubicBezTo>
                      <a:pt x="3751" y="19801"/>
                      <a:pt x="3688" y="19828"/>
                      <a:pt x="3617" y="19855"/>
                    </a:cubicBezTo>
                    <a:cubicBezTo>
                      <a:pt x="3581" y="19864"/>
                      <a:pt x="3572" y="19917"/>
                      <a:pt x="3572" y="19997"/>
                    </a:cubicBezTo>
                    <a:cubicBezTo>
                      <a:pt x="3567" y="20006"/>
                      <a:pt x="3563" y="20015"/>
                      <a:pt x="3560" y="20025"/>
                    </a:cubicBezTo>
                    <a:lnTo>
                      <a:pt x="3560" y="20025"/>
                    </a:lnTo>
                    <a:cubicBezTo>
                      <a:pt x="3559" y="19903"/>
                      <a:pt x="3545" y="19793"/>
                      <a:pt x="3519" y="19774"/>
                    </a:cubicBezTo>
                    <a:cubicBezTo>
                      <a:pt x="3502" y="19769"/>
                      <a:pt x="3464" y="19753"/>
                      <a:pt x="3434" y="19753"/>
                    </a:cubicBezTo>
                    <a:cubicBezTo>
                      <a:pt x="3416" y="19753"/>
                      <a:pt x="3401" y="19758"/>
                      <a:pt x="3394" y="19774"/>
                    </a:cubicBezTo>
                    <a:cubicBezTo>
                      <a:pt x="3369" y="19857"/>
                      <a:pt x="3353" y="19934"/>
                      <a:pt x="3320" y="19934"/>
                    </a:cubicBezTo>
                    <a:cubicBezTo>
                      <a:pt x="3306" y="19934"/>
                      <a:pt x="3290" y="19921"/>
                      <a:pt x="3270" y="19890"/>
                    </a:cubicBezTo>
                    <a:cubicBezTo>
                      <a:pt x="3216" y="19828"/>
                      <a:pt x="3145" y="19792"/>
                      <a:pt x="3074" y="19774"/>
                    </a:cubicBezTo>
                    <a:cubicBezTo>
                      <a:pt x="3035" y="19774"/>
                      <a:pt x="2950" y="19881"/>
                      <a:pt x="2910" y="19881"/>
                    </a:cubicBezTo>
                    <a:cubicBezTo>
                      <a:pt x="2904" y="19881"/>
                      <a:pt x="2899" y="19878"/>
                      <a:pt x="2895" y="19872"/>
                    </a:cubicBezTo>
                    <a:cubicBezTo>
                      <a:pt x="2851" y="19810"/>
                      <a:pt x="2949" y="19605"/>
                      <a:pt x="2913" y="19543"/>
                    </a:cubicBezTo>
                    <a:cubicBezTo>
                      <a:pt x="2911" y="19539"/>
                      <a:pt x="2909" y="19537"/>
                      <a:pt x="2906" y="19537"/>
                    </a:cubicBezTo>
                    <a:cubicBezTo>
                      <a:pt x="2883" y="19537"/>
                      <a:pt x="2831" y="19662"/>
                      <a:pt x="2815" y="19694"/>
                    </a:cubicBezTo>
                    <a:cubicBezTo>
                      <a:pt x="2782" y="19678"/>
                      <a:pt x="2865" y="19522"/>
                      <a:pt x="2826" y="19522"/>
                    </a:cubicBezTo>
                    <a:cubicBezTo>
                      <a:pt x="2823" y="19522"/>
                      <a:pt x="2820" y="19523"/>
                      <a:pt x="2815" y="19525"/>
                    </a:cubicBezTo>
                    <a:cubicBezTo>
                      <a:pt x="2801" y="19532"/>
                      <a:pt x="2639" y="19752"/>
                      <a:pt x="2593" y="19752"/>
                    </a:cubicBezTo>
                    <a:cubicBezTo>
                      <a:pt x="2583" y="19752"/>
                      <a:pt x="2579" y="19740"/>
                      <a:pt x="2584" y="19712"/>
                    </a:cubicBezTo>
                    <a:cubicBezTo>
                      <a:pt x="2593" y="19650"/>
                      <a:pt x="2673" y="19587"/>
                      <a:pt x="2673" y="19516"/>
                    </a:cubicBezTo>
                    <a:cubicBezTo>
                      <a:pt x="2673" y="19489"/>
                      <a:pt x="2646" y="19463"/>
                      <a:pt x="2619" y="19463"/>
                    </a:cubicBezTo>
                    <a:cubicBezTo>
                      <a:pt x="2562" y="19463"/>
                      <a:pt x="2505" y="19577"/>
                      <a:pt x="2444" y="19577"/>
                    </a:cubicBezTo>
                    <a:cubicBezTo>
                      <a:pt x="2428" y="19577"/>
                      <a:pt x="2413" y="19570"/>
                      <a:pt x="2397" y="19552"/>
                    </a:cubicBezTo>
                    <a:cubicBezTo>
                      <a:pt x="2459" y="19507"/>
                      <a:pt x="2504" y="19445"/>
                      <a:pt x="2539" y="19374"/>
                    </a:cubicBezTo>
                    <a:cubicBezTo>
                      <a:pt x="2539" y="19332"/>
                      <a:pt x="2547" y="19279"/>
                      <a:pt x="2516" y="19279"/>
                    </a:cubicBezTo>
                    <a:cubicBezTo>
                      <a:pt x="2501" y="19279"/>
                      <a:pt x="2478" y="19291"/>
                      <a:pt x="2442" y="19321"/>
                    </a:cubicBezTo>
                    <a:lnTo>
                      <a:pt x="2442" y="19321"/>
                    </a:lnTo>
                    <a:cubicBezTo>
                      <a:pt x="2548" y="19231"/>
                      <a:pt x="2546" y="19201"/>
                      <a:pt x="2495" y="19201"/>
                    </a:cubicBezTo>
                    <a:cubicBezTo>
                      <a:pt x="2475" y="19201"/>
                      <a:pt x="2447" y="19206"/>
                      <a:pt x="2415" y="19213"/>
                    </a:cubicBezTo>
                    <a:cubicBezTo>
                      <a:pt x="2530" y="19139"/>
                      <a:pt x="2341" y="19050"/>
                      <a:pt x="2311" y="19009"/>
                    </a:cubicBezTo>
                    <a:lnTo>
                      <a:pt x="2311" y="19009"/>
                    </a:lnTo>
                    <a:cubicBezTo>
                      <a:pt x="2329" y="19062"/>
                      <a:pt x="2269" y="19112"/>
                      <a:pt x="2222" y="19112"/>
                    </a:cubicBezTo>
                    <a:cubicBezTo>
                      <a:pt x="2194" y="19112"/>
                      <a:pt x="2171" y="19093"/>
                      <a:pt x="2174" y="19044"/>
                    </a:cubicBezTo>
                    <a:cubicBezTo>
                      <a:pt x="2183" y="18973"/>
                      <a:pt x="2183" y="18893"/>
                      <a:pt x="2165" y="18821"/>
                    </a:cubicBezTo>
                    <a:cubicBezTo>
                      <a:pt x="1996" y="18866"/>
                      <a:pt x="2031" y="19071"/>
                      <a:pt x="2031" y="19151"/>
                    </a:cubicBezTo>
                    <a:cubicBezTo>
                      <a:pt x="2005" y="19089"/>
                      <a:pt x="1978" y="19026"/>
                      <a:pt x="1969" y="18964"/>
                    </a:cubicBezTo>
                    <a:cubicBezTo>
                      <a:pt x="1951" y="18902"/>
                      <a:pt x="1978" y="18839"/>
                      <a:pt x="2040" y="18812"/>
                    </a:cubicBezTo>
                    <a:cubicBezTo>
                      <a:pt x="2112" y="18777"/>
                      <a:pt x="2174" y="18804"/>
                      <a:pt x="2219" y="18741"/>
                    </a:cubicBezTo>
                    <a:cubicBezTo>
                      <a:pt x="2308" y="18634"/>
                      <a:pt x="2103" y="18652"/>
                      <a:pt x="2085" y="18563"/>
                    </a:cubicBezTo>
                    <a:cubicBezTo>
                      <a:pt x="2058" y="18465"/>
                      <a:pt x="2156" y="18421"/>
                      <a:pt x="2263" y="18358"/>
                    </a:cubicBezTo>
                    <a:cubicBezTo>
                      <a:pt x="2165" y="18358"/>
                      <a:pt x="2067" y="18332"/>
                      <a:pt x="1987" y="18278"/>
                    </a:cubicBezTo>
                    <a:cubicBezTo>
                      <a:pt x="1916" y="18216"/>
                      <a:pt x="2085" y="18234"/>
                      <a:pt x="2085" y="18216"/>
                    </a:cubicBezTo>
                    <a:cubicBezTo>
                      <a:pt x="2085" y="18208"/>
                      <a:pt x="2079" y="18202"/>
                      <a:pt x="2069" y="18198"/>
                    </a:cubicBezTo>
                    <a:lnTo>
                      <a:pt x="2069" y="18198"/>
                    </a:lnTo>
                    <a:cubicBezTo>
                      <a:pt x="2110" y="18196"/>
                      <a:pt x="2145" y="18191"/>
                      <a:pt x="2156" y="18180"/>
                    </a:cubicBezTo>
                    <a:cubicBezTo>
                      <a:pt x="2210" y="18144"/>
                      <a:pt x="2174" y="18073"/>
                      <a:pt x="2156" y="18029"/>
                    </a:cubicBezTo>
                    <a:cubicBezTo>
                      <a:pt x="2147" y="17966"/>
                      <a:pt x="2103" y="17913"/>
                      <a:pt x="2040" y="17895"/>
                    </a:cubicBezTo>
                    <a:cubicBezTo>
                      <a:pt x="1978" y="17886"/>
                      <a:pt x="1951" y="17886"/>
                      <a:pt x="1960" y="17842"/>
                    </a:cubicBezTo>
                    <a:cubicBezTo>
                      <a:pt x="1978" y="17806"/>
                      <a:pt x="2005" y="17788"/>
                      <a:pt x="2040" y="17779"/>
                    </a:cubicBezTo>
                    <a:cubicBezTo>
                      <a:pt x="2103" y="17770"/>
                      <a:pt x="2085" y="17761"/>
                      <a:pt x="2085" y="17735"/>
                    </a:cubicBezTo>
                    <a:cubicBezTo>
                      <a:pt x="2076" y="17699"/>
                      <a:pt x="1996" y="17655"/>
                      <a:pt x="1969" y="17610"/>
                    </a:cubicBezTo>
                    <a:cubicBezTo>
                      <a:pt x="1942" y="17565"/>
                      <a:pt x="1934" y="17521"/>
                      <a:pt x="1951" y="17476"/>
                    </a:cubicBezTo>
                    <a:cubicBezTo>
                      <a:pt x="1960" y="17441"/>
                      <a:pt x="2049" y="17396"/>
                      <a:pt x="2049" y="17378"/>
                    </a:cubicBezTo>
                    <a:cubicBezTo>
                      <a:pt x="2049" y="17374"/>
                      <a:pt x="2045" y="17372"/>
                      <a:pt x="2039" y="17372"/>
                    </a:cubicBezTo>
                    <a:cubicBezTo>
                      <a:pt x="2025" y="17372"/>
                      <a:pt x="2000" y="17380"/>
                      <a:pt x="1991" y="17380"/>
                    </a:cubicBezTo>
                    <a:cubicBezTo>
                      <a:pt x="1988" y="17380"/>
                      <a:pt x="1987" y="17380"/>
                      <a:pt x="1987" y="17378"/>
                    </a:cubicBezTo>
                    <a:lnTo>
                      <a:pt x="1987" y="17343"/>
                    </a:lnTo>
                    <a:lnTo>
                      <a:pt x="1978" y="17165"/>
                    </a:lnTo>
                    <a:cubicBezTo>
                      <a:pt x="1978" y="17106"/>
                      <a:pt x="2017" y="16985"/>
                      <a:pt x="1875" y="16985"/>
                    </a:cubicBezTo>
                    <a:cubicBezTo>
                      <a:pt x="1866" y="16985"/>
                      <a:pt x="1855" y="16985"/>
                      <a:pt x="1844" y="16987"/>
                    </a:cubicBezTo>
                    <a:cubicBezTo>
                      <a:pt x="1934" y="16978"/>
                      <a:pt x="1996" y="16889"/>
                      <a:pt x="1978" y="16799"/>
                    </a:cubicBezTo>
                    <a:cubicBezTo>
                      <a:pt x="1978" y="16728"/>
                      <a:pt x="1871" y="16728"/>
                      <a:pt x="1880" y="16666"/>
                    </a:cubicBezTo>
                    <a:cubicBezTo>
                      <a:pt x="1889" y="16630"/>
                      <a:pt x="1996" y="16648"/>
                      <a:pt x="2023" y="16621"/>
                    </a:cubicBezTo>
                    <a:cubicBezTo>
                      <a:pt x="2049" y="16595"/>
                      <a:pt x="2049" y="16559"/>
                      <a:pt x="2040" y="16532"/>
                    </a:cubicBezTo>
                    <a:cubicBezTo>
                      <a:pt x="2031" y="16488"/>
                      <a:pt x="2005" y="16452"/>
                      <a:pt x="1969" y="16434"/>
                    </a:cubicBezTo>
                    <a:cubicBezTo>
                      <a:pt x="1960" y="16428"/>
                      <a:pt x="1946" y="16426"/>
                      <a:pt x="1930" y="16426"/>
                    </a:cubicBezTo>
                    <a:cubicBezTo>
                      <a:pt x="1898" y="16426"/>
                      <a:pt x="1856" y="16434"/>
                      <a:pt x="1827" y="16434"/>
                    </a:cubicBezTo>
                    <a:cubicBezTo>
                      <a:pt x="2014" y="16416"/>
                      <a:pt x="1862" y="16345"/>
                      <a:pt x="1871" y="16301"/>
                    </a:cubicBezTo>
                    <a:cubicBezTo>
                      <a:pt x="1871" y="16256"/>
                      <a:pt x="2183" y="16292"/>
                      <a:pt x="2129" y="16221"/>
                    </a:cubicBezTo>
                    <a:cubicBezTo>
                      <a:pt x="2099" y="16180"/>
                      <a:pt x="2007" y="16177"/>
                      <a:pt x="1909" y="16177"/>
                    </a:cubicBezTo>
                    <a:cubicBezTo>
                      <a:pt x="1893" y="16177"/>
                      <a:pt x="1877" y="16177"/>
                      <a:pt x="1860" y="16177"/>
                    </a:cubicBezTo>
                    <a:cubicBezTo>
                      <a:pt x="1803" y="16177"/>
                      <a:pt x="1746" y="16176"/>
                      <a:pt x="1702" y="16167"/>
                    </a:cubicBezTo>
                    <a:cubicBezTo>
                      <a:pt x="1595" y="16149"/>
                      <a:pt x="1871" y="16060"/>
                      <a:pt x="1889" y="16060"/>
                    </a:cubicBezTo>
                    <a:cubicBezTo>
                      <a:pt x="1827" y="16042"/>
                      <a:pt x="1791" y="16060"/>
                      <a:pt x="1773" y="16016"/>
                    </a:cubicBezTo>
                    <a:cubicBezTo>
                      <a:pt x="1773" y="16007"/>
                      <a:pt x="1791" y="15962"/>
                      <a:pt x="1764" y="15953"/>
                    </a:cubicBezTo>
                    <a:cubicBezTo>
                      <a:pt x="1759" y="15951"/>
                      <a:pt x="1752" y="15951"/>
                      <a:pt x="1744" y="15951"/>
                    </a:cubicBezTo>
                    <a:cubicBezTo>
                      <a:pt x="1723" y="15951"/>
                      <a:pt x="1697" y="15956"/>
                      <a:pt x="1673" y="15956"/>
                    </a:cubicBezTo>
                    <a:cubicBezTo>
                      <a:pt x="1664" y="15956"/>
                      <a:pt x="1656" y="15955"/>
                      <a:pt x="1648" y="15953"/>
                    </a:cubicBezTo>
                    <a:cubicBezTo>
                      <a:pt x="1622" y="15953"/>
                      <a:pt x="1622" y="15909"/>
                      <a:pt x="1613" y="15891"/>
                    </a:cubicBezTo>
                    <a:cubicBezTo>
                      <a:pt x="1711" y="15891"/>
                      <a:pt x="1773" y="15873"/>
                      <a:pt x="1738" y="15829"/>
                    </a:cubicBezTo>
                    <a:cubicBezTo>
                      <a:pt x="1693" y="15757"/>
                      <a:pt x="1648" y="15748"/>
                      <a:pt x="1809" y="15731"/>
                    </a:cubicBezTo>
                    <a:cubicBezTo>
                      <a:pt x="1862" y="15722"/>
                      <a:pt x="1862" y="15633"/>
                      <a:pt x="1809" y="15615"/>
                    </a:cubicBezTo>
                    <a:cubicBezTo>
                      <a:pt x="1803" y="15614"/>
                      <a:pt x="1798" y="15613"/>
                      <a:pt x="1793" y="15613"/>
                    </a:cubicBezTo>
                    <a:cubicBezTo>
                      <a:pt x="1773" y="15613"/>
                      <a:pt x="1755" y="15620"/>
                      <a:pt x="1739" y="15620"/>
                    </a:cubicBezTo>
                    <a:cubicBezTo>
                      <a:pt x="1725" y="15620"/>
                      <a:pt x="1713" y="15615"/>
                      <a:pt x="1702" y="15597"/>
                    </a:cubicBezTo>
                    <a:cubicBezTo>
                      <a:pt x="1684" y="15552"/>
                      <a:pt x="1684" y="15499"/>
                      <a:pt x="1702" y="15454"/>
                    </a:cubicBezTo>
                    <a:cubicBezTo>
                      <a:pt x="1729" y="15401"/>
                      <a:pt x="1800" y="15392"/>
                      <a:pt x="1844" y="15339"/>
                    </a:cubicBezTo>
                    <a:cubicBezTo>
                      <a:pt x="1889" y="15303"/>
                      <a:pt x="1871" y="15223"/>
                      <a:pt x="1818" y="15205"/>
                    </a:cubicBezTo>
                    <a:cubicBezTo>
                      <a:pt x="1720" y="15169"/>
                      <a:pt x="1880" y="15054"/>
                      <a:pt x="1898" y="15054"/>
                    </a:cubicBezTo>
                    <a:cubicBezTo>
                      <a:pt x="1880" y="15047"/>
                      <a:pt x="1862" y="15044"/>
                      <a:pt x="1844" y="15044"/>
                    </a:cubicBezTo>
                    <a:cubicBezTo>
                      <a:pt x="1743" y="15044"/>
                      <a:pt x="1639" y="15134"/>
                      <a:pt x="1586" y="15134"/>
                    </a:cubicBezTo>
                    <a:cubicBezTo>
                      <a:pt x="1577" y="15134"/>
                      <a:pt x="1559" y="15080"/>
                      <a:pt x="1613" y="15071"/>
                    </a:cubicBezTo>
                    <a:cubicBezTo>
                      <a:pt x="1693" y="15063"/>
                      <a:pt x="1657" y="15000"/>
                      <a:pt x="1622" y="14973"/>
                    </a:cubicBezTo>
                    <a:cubicBezTo>
                      <a:pt x="1551" y="14902"/>
                      <a:pt x="1693" y="14929"/>
                      <a:pt x="1791" y="14884"/>
                    </a:cubicBezTo>
                    <a:cubicBezTo>
                      <a:pt x="1853" y="14849"/>
                      <a:pt x="1738" y="14849"/>
                      <a:pt x="1720" y="14840"/>
                    </a:cubicBezTo>
                    <a:cubicBezTo>
                      <a:pt x="1640" y="14840"/>
                      <a:pt x="1640" y="14795"/>
                      <a:pt x="1640" y="14769"/>
                    </a:cubicBezTo>
                    <a:cubicBezTo>
                      <a:pt x="1640" y="14697"/>
                      <a:pt x="1684" y="14688"/>
                      <a:pt x="1559" y="14635"/>
                    </a:cubicBezTo>
                    <a:cubicBezTo>
                      <a:pt x="1559" y="14635"/>
                      <a:pt x="1488" y="14582"/>
                      <a:pt x="1506" y="14573"/>
                    </a:cubicBezTo>
                    <a:cubicBezTo>
                      <a:pt x="1511" y="14571"/>
                      <a:pt x="1518" y="14570"/>
                      <a:pt x="1527" y="14570"/>
                    </a:cubicBezTo>
                    <a:cubicBezTo>
                      <a:pt x="1567" y="14570"/>
                      <a:pt x="1637" y="14587"/>
                      <a:pt x="1693" y="14587"/>
                    </a:cubicBezTo>
                    <a:cubicBezTo>
                      <a:pt x="1730" y="14587"/>
                      <a:pt x="1761" y="14580"/>
                      <a:pt x="1773" y="14555"/>
                    </a:cubicBezTo>
                    <a:cubicBezTo>
                      <a:pt x="1791" y="14475"/>
                      <a:pt x="1791" y="14395"/>
                      <a:pt x="1773" y="14323"/>
                    </a:cubicBezTo>
                    <a:lnTo>
                      <a:pt x="1773" y="14323"/>
                    </a:lnTo>
                    <a:cubicBezTo>
                      <a:pt x="1781" y="14355"/>
                      <a:pt x="1761" y="14387"/>
                      <a:pt x="1731" y="14387"/>
                    </a:cubicBezTo>
                    <a:cubicBezTo>
                      <a:pt x="1727" y="14387"/>
                      <a:pt x="1724" y="14387"/>
                      <a:pt x="1720" y="14386"/>
                    </a:cubicBezTo>
                    <a:cubicBezTo>
                      <a:pt x="1684" y="14386"/>
                      <a:pt x="1720" y="14279"/>
                      <a:pt x="1631" y="14279"/>
                    </a:cubicBezTo>
                    <a:cubicBezTo>
                      <a:pt x="1670" y="14279"/>
                      <a:pt x="1585" y="14355"/>
                      <a:pt x="1558" y="14355"/>
                    </a:cubicBezTo>
                    <a:cubicBezTo>
                      <a:pt x="1554" y="14355"/>
                      <a:pt x="1552" y="14353"/>
                      <a:pt x="1551" y="14350"/>
                    </a:cubicBezTo>
                    <a:cubicBezTo>
                      <a:pt x="1506" y="14305"/>
                      <a:pt x="1346" y="14243"/>
                      <a:pt x="1542" y="14225"/>
                    </a:cubicBezTo>
                    <a:lnTo>
                      <a:pt x="1542" y="14225"/>
                    </a:lnTo>
                    <a:cubicBezTo>
                      <a:pt x="1568" y="14230"/>
                      <a:pt x="1599" y="14236"/>
                      <a:pt x="1626" y="14236"/>
                    </a:cubicBezTo>
                    <a:cubicBezTo>
                      <a:pt x="1653" y="14236"/>
                      <a:pt x="1675" y="14230"/>
                      <a:pt x="1684" y="14207"/>
                    </a:cubicBezTo>
                    <a:cubicBezTo>
                      <a:pt x="1711" y="14145"/>
                      <a:pt x="1711" y="14065"/>
                      <a:pt x="1675" y="14003"/>
                    </a:cubicBezTo>
                    <a:cubicBezTo>
                      <a:pt x="1667" y="13990"/>
                      <a:pt x="1651" y="13985"/>
                      <a:pt x="1630" y="13985"/>
                    </a:cubicBezTo>
                    <a:cubicBezTo>
                      <a:pt x="1580" y="13985"/>
                      <a:pt x="1503" y="14012"/>
                      <a:pt x="1453" y="14012"/>
                    </a:cubicBezTo>
                    <a:cubicBezTo>
                      <a:pt x="1479" y="13940"/>
                      <a:pt x="1524" y="13878"/>
                      <a:pt x="1595" y="13833"/>
                    </a:cubicBezTo>
                    <a:cubicBezTo>
                      <a:pt x="1599" y="13832"/>
                      <a:pt x="1604" y="13831"/>
                      <a:pt x="1608" y="13831"/>
                    </a:cubicBezTo>
                    <a:cubicBezTo>
                      <a:pt x="1654" y="13831"/>
                      <a:pt x="1684" y="13914"/>
                      <a:pt x="1684" y="13922"/>
                    </a:cubicBezTo>
                    <a:cubicBezTo>
                      <a:pt x="1684" y="13878"/>
                      <a:pt x="1640" y="13789"/>
                      <a:pt x="1711" y="13753"/>
                    </a:cubicBezTo>
                    <a:cubicBezTo>
                      <a:pt x="1800" y="13726"/>
                      <a:pt x="1889" y="13718"/>
                      <a:pt x="1987" y="13718"/>
                    </a:cubicBezTo>
                    <a:cubicBezTo>
                      <a:pt x="1862" y="13700"/>
                      <a:pt x="1738" y="13673"/>
                      <a:pt x="1622" y="13637"/>
                    </a:cubicBezTo>
                    <a:cubicBezTo>
                      <a:pt x="1568" y="13620"/>
                      <a:pt x="1595" y="13575"/>
                      <a:pt x="1568" y="13539"/>
                    </a:cubicBezTo>
                    <a:cubicBezTo>
                      <a:pt x="1533" y="13513"/>
                      <a:pt x="1426" y="13513"/>
                      <a:pt x="1497" y="13477"/>
                    </a:cubicBezTo>
                    <a:cubicBezTo>
                      <a:pt x="1514" y="13471"/>
                      <a:pt x="1533" y="13469"/>
                      <a:pt x="1554" y="13469"/>
                    </a:cubicBezTo>
                    <a:cubicBezTo>
                      <a:pt x="1611" y="13469"/>
                      <a:pt x="1680" y="13485"/>
                      <a:pt x="1743" y="13485"/>
                    </a:cubicBezTo>
                    <a:cubicBezTo>
                      <a:pt x="1766" y="13485"/>
                      <a:pt x="1788" y="13483"/>
                      <a:pt x="1809" y="13477"/>
                    </a:cubicBezTo>
                    <a:cubicBezTo>
                      <a:pt x="1898" y="13459"/>
                      <a:pt x="1809" y="13406"/>
                      <a:pt x="1782" y="13388"/>
                    </a:cubicBezTo>
                    <a:cubicBezTo>
                      <a:pt x="1746" y="13370"/>
                      <a:pt x="1693" y="13370"/>
                      <a:pt x="1666" y="13335"/>
                    </a:cubicBezTo>
                    <a:cubicBezTo>
                      <a:pt x="1657" y="13299"/>
                      <a:pt x="1648" y="13263"/>
                      <a:pt x="1648" y="13219"/>
                    </a:cubicBezTo>
                    <a:cubicBezTo>
                      <a:pt x="1648" y="13209"/>
                      <a:pt x="1649" y="13199"/>
                      <a:pt x="1649" y="13189"/>
                    </a:cubicBezTo>
                    <a:lnTo>
                      <a:pt x="1649" y="13189"/>
                    </a:lnTo>
                    <a:cubicBezTo>
                      <a:pt x="1623" y="13208"/>
                      <a:pt x="1584" y="13226"/>
                      <a:pt x="1554" y="13226"/>
                    </a:cubicBezTo>
                    <a:cubicBezTo>
                      <a:pt x="1531" y="13226"/>
                      <a:pt x="1513" y="13217"/>
                      <a:pt x="1506" y="13192"/>
                    </a:cubicBezTo>
                    <a:cubicBezTo>
                      <a:pt x="1506" y="13164"/>
                      <a:pt x="1547" y="13151"/>
                      <a:pt x="1587" y="13151"/>
                    </a:cubicBezTo>
                    <a:cubicBezTo>
                      <a:pt x="1613" y="13151"/>
                      <a:pt x="1639" y="13157"/>
                      <a:pt x="1651" y="13169"/>
                    </a:cubicBezTo>
                    <a:lnTo>
                      <a:pt x="1651" y="13169"/>
                    </a:lnTo>
                    <a:cubicBezTo>
                      <a:pt x="1657" y="13085"/>
                      <a:pt x="1667" y="12984"/>
                      <a:pt x="1586" y="12925"/>
                    </a:cubicBezTo>
                    <a:cubicBezTo>
                      <a:pt x="1568" y="12898"/>
                      <a:pt x="1479" y="12907"/>
                      <a:pt x="1515" y="12871"/>
                    </a:cubicBezTo>
                    <a:cubicBezTo>
                      <a:pt x="1551" y="12845"/>
                      <a:pt x="1640" y="12827"/>
                      <a:pt x="1675" y="12791"/>
                    </a:cubicBezTo>
                    <a:cubicBezTo>
                      <a:pt x="1764" y="12720"/>
                      <a:pt x="1764" y="12595"/>
                      <a:pt x="1684" y="12524"/>
                    </a:cubicBezTo>
                    <a:cubicBezTo>
                      <a:pt x="1666" y="12506"/>
                      <a:pt x="1559" y="12488"/>
                      <a:pt x="1568" y="12479"/>
                    </a:cubicBezTo>
                    <a:cubicBezTo>
                      <a:pt x="1595" y="12444"/>
                      <a:pt x="1746" y="12462"/>
                      <a:pt x="1746" y="12408"/>
                    </a:cubicBezTo>
                    <a:cubicBezTo>
                      <a:pt x="1746" y="12408"/>
                      <a:pt x="1622" y="12408"/>
                      <a:pt x="1613" y="12373"/>
                    </a:cubicBezTo>
                    <a:cubicBezTo>
                      <a:pt x="1604" y="12328"/>
                      <a:pt x="1613" y="12310"/>
                      <a:pt x="1542" y="12310"/>
                    </a:cubicBezTo>
                    <a:cubicBezTo>
                      <a:pt x="1530" y="12311"/>
                      <a:pt x="1518" y="12312"/>
                      <a:pt x="1507" y="12312"/>
                    </a:cubicBezTo>
                    <a:cubicBezTo>
                      <a:pt x="1432" y="12312"/>
                      <a:pt x="1363" y="12288"/>
                      <a:pt x="1301" y="12257"/>
                    </a:cubicBezTo>
                    <a:cubicBezTo>
                      <a:pt x="1381" y="12221"/>
                      <a:pt x="1470" y="12203"/>
                      <a:pt x="1559" y="12194"/>
                    </a:cubicBezTo>
                    <a:lnTo>
                      <a:pt x="1559" y="12194"/>
                    </a:lnTo>
                    <a:cubicBezTo>
                      <a:pt x="1551" y="12212"/>
                      <a:pt x="1497" y="12248"/>
                      <a:pt x="1559" y="12266"/>
                    </a:cubicBezTo>
                    <a:cubicBezTo>
                      <a:pt x="1572" y="12271"/>
                      <a:pt x="1583" y="12273"/>
                      <a:pt x="1592" y="12273"/>
                    </a:cubicBezTo>
                    <a:cubicBezTo>
                      <a:pt x="1614" y="12273"/>
                      <a:pt x="1624" y="12261"/>
                      <a:pt x="1631" y="12248"/>
                    </a:cubicBezTo>
                    <a:cubicBezTo>
                      <a:pt x="1640" y="12221"/>
                      <a:pt x="1515" y="12123"/>
                      <a:pt x="1640" y="12088"/>
                    </a:cubicBezTo>
                    <a:cubicBezTo>
                      <a:pt x="1662" y="12081"/>
                      <a:pt x="1670" y="12066"/>
                      <a:pt x="1669" y="12045"/>
                    </a:cubicBezTo>
                    <a:lnTo>
                      <a:pt x="1669" y="12045"/>
                    </a:lnTo>
                    <a:cubicBezTo>
                      <a:pt x="1622" y="12065"/>
                      <a:pt x="1558" y="12083"/>
                      <a:pt x="1513" y="12083"/>
                    </a:cubicBezTo>
                    <a:cubicBezTo>
                      <a:pt x="1483" y="12083"/>
                      <a:pt x="1461" y="12075"/>
                      <a:pt x="1461" y="12052"/>
                    </a:cubicBezTo>
                    <a:lnTo>
                      <a:pt x="1668" y="12036"/>
                    </a:lnTo>
                    <a:lnTo>
                      <a:pt x="1668" y="12036"/>
                    </a:lnTo>
                    <a:cubicBezTo>
                      <a:pt x="1659" y="11973"/>
                      <a:pt x="1586" y="11874"/>
                      <a:pt x="1586" y="11829"/>
                    </a:cubicBezTo>
                    <a:cubicBezTo>
                      <a:pt x="1453" y="11838"/>
                      <a:pt x="1461" y="11874"/>
                      <a:pt x="1355" y="11883"/>
                    </a:cubicBezTo>
                    <a:cubicBezTo>
                      <a:pt x="1355" y="11838"/>
                      <a:pt x="1488" y="11794"/>
                      <a:pt x="1479" y="11776"/>
                    </a:cubicBezTo>
                    <a:cubicBezTo>
                      <a:pt x="1453" y="11740"/>
                      <a:pt x="1328" y="11722"/>
                      <a:pt x="1265" y="11696"/>
                    </a:cubicBezTo>
                    <a:cubicBezTo>
                      <a:pt x="1360" y="11678"/>
                      <a:pt x="1794" y="11454"/>
                      <a:pt x="1593" y="11454"/>
                    </a:cubicBezTo>
                    <a:cubicBezTo>
                      <a:pt x="1586" y="11454"/>
                      <a:pt x="1578" y="11455"/>
                      <a:pt x="1568" y="11455"/>
                    </a:cubicBezTo>
                    <a:cubicBezTo>
                      <a:pt x="1551" y="11482"/>
                      <a:pt x="1595" y="11491"/>
                      <a:pt x="1604" y="11500"/>
                    </a:cubicBezTo>
                    <a:cubicBezTo>
                      <a:pt x="1607" y="11503"/>
                      <a:pt x="1590" y="11504"/>
                      <a:pt x="1566" y="11504"/>
                    </a:cubicBezTo>
                    <a:cubicBezTo>
                      <a:pt x="1517" y="11504"/>
                      <a:pt x="1438" y="11500"/>
                      <a:pt x="1426" y="11500"/>
                    </a:cubicBezTo>
                    <a:cubicBezTo>
                      <a:pt x="1381" y="11482"/>
                      <a:pt x="1363" y="11455"/>
                      <a:pt x="1372" y="11428"/>
                    </a:cubicBezTo>
                    <a:cubicBezTo>
                      <a:pt x="1399" y="11357"/>
                      <a:pt x="1595" y="11420"/>
                      <a:pt x="1631" y="11339"/>
                    </a:cubicBezTo>
                    <a:cubicBezTo>
                      <a:pt x="1657" y="11304"/>
                      <a:pt x="1666" y="11250"/>
                      <a:pt x="1648" y="11215"/>
                    </a:cubicBezTo>
                    <a:cubicBezTo>
                      <a:pt x="1622" y="11170"/>
                      <a:pt x="1515" y="11215"/>
                      <a:pt x="1506" y="11152"/>
                    </a:cubicBezTo>
                    <a:cubicBezTo>
                      <a:pt x="1497" y="11090"/>
                      <a:pt x="1479" y="11090"/>
                      <a:pt x="1577" y="11081"/>
                    </a:cubicBezTo>
                    <a:cubicBezTo>
                      <a:pt x="1613" y="11090"/>
                      <a:pt x="1648" y="11099"/>
                      <a:pt x="1684" y="11099"/>
                    </a:cubicBezTo>
                    <a:cubicBezTo>
                      <a:pt x="1729" y="11090"/>
                      <a:pt x="1363" y="10947"/>
                      <a:pt x="1479" y="10912"/>
                    </a:cubicBezTo>
                    <a:cubicBezTo>
                      <a:pt x="1568" y="10885"/>
                      <a:pt x="1666" y="10894"/>
                      <a:pt x="1675" y="10823"/>
                    </a:cubicBezTo>
                    <a:cubicBezTo>
                      <a:pt x="1666" y="10788"/>
                      <a:pt x="1658" y="10752"/>
                      <a:pt x="1632" y="10726"/>
                    </a:cubicBezTo>
                    <a:lnTo>
                      <a:pt x="1632" y="10726"/>
                    </a:lnTo>
                    <a:cubicBezTo>
                      <a:pt x="1637" y="10738"/>
                      <a:pt x="1493" y="10838"/>
                      <a:pt x="1448" y="10838"/>
                    </a:cubicBezTo>
                    <a:cubicBezTo>
                      <a:pt x="1438" y="10838"/>
                      <a:pt x="1433" y="10833"/>
                      <a:pt x="1435" y="10823"/>
                    </a:cubicBezTo>
                    <a:cubicBezTo>
                      <a:pt x="1461" y="10769"/>
                      <a:pt x="1470" y="10725"/>
                      <a:pt x="1479" y="10671"/>
                    </a:cubicBezTo>
                    <a:lnTo>
                      <a:pt x="1479" y="10591"/>
                    </a:lnTo>
                    <a:cubicBezTo>
                      <a:pt x="1497" y="10573"/>
                      <a:pt x="1479" y="10564"/>
                      <a:pt x="1444" y="10564"/>
                    </a:cubicBezTo>
                    <a:cubicBezTo>
                      <a:pt x="1438" y="10559"/>
                      <a:pt x="1455" y="10557"/>
                      <a:pt x="1483" y="10557"/>
                    </a:cubicBezTo>
                    <a:cubicBezTo>
                      <a:pt x="1537" y="10557"/>
                      <a:pt x="1628" y="10564"/>
                      <a:pt x="1640" y="10564"/>
                    </a:cubicBezTo>
                    <a:cubicBezTo>
                      <a:pt x="1720" y="10556"/>
                      <a:pt x="1631" y="10511"/>
                      <a:pt x="1604" y="10502"/>
                    </a:cubicBezTo>
                    <a:cubicBezTo>
                      <a:pt x="1577" y="10493"/>
                      <a:pt x="1461" y="10466"/>
                      <a:pt x="1506" y="10440"/>
                    </a:cubicBezTo>
                    <a:cubicBezTo>
                      <a:pt x="1548" y="10406"/>
                      <a:pt x="1614" y="10420"/>
                      <a:pt x="1666" y="10407"/>
                    </a:cubicBezTo>
                    <a:lnTo>
                      <a:pt x="1666" y="10407"/>
                    </a:lnTo>
                    <a:cubicBezTo>
                      <a:pt x="1660" y="10408"/>
                      <a:pt x="1654" y="10409"/>
                      <a:pt x="1648" y="10409"/>
                    </a:cubicBezTo>
                    <a:cubicBezTo>
                      <a:pt x="1574" y="10409"/>
                      <a:pt x="1468" y="10330"/>
                      <a:pt x="1453" y="10306"/>
                    </a:cubicBezTo>
                    <a:cubicBezTo>
                      <a:pt x="1435" y="10279"/>
                      <a:pt x="1417" y="10244"/>
                      <a:pt x="1444" y="10217"/>
                    </a:cubicBezTo>
                    <a:cubicBezTo>
                      <a:pt x="1461" y="10190"/>
                      <a:pt x="1506" y="10199"/>
                      <a:pt x="1524" y="10173"/>
                    </a:cubicBezTo>
                    <a:cubicBezTo>
                      <a:pt x="1542" y="10146"/>
                      <a:pt x="1568" y="10048"/>
                      <a:pt x="1488" y="10048"/>
                    </a:cubicBezTo>
                    <a:cubicBezTo>
                      <a:pt x="1469" y="10050"/>
                      <a:pt x="1453" y="10051"/>
                      <a:pt x="1440" y="10051"/>
                    </a:cubicBezTo>
                    <a:cubicBezTo>
                      <a:pt x="1396" y="10051"/>
                      <a:pt x="1379" y="10039"/>
                      <a:pt x="1372" y="10012"/>
                    </a:cubicBezTo>
                    <a:cubicBezTo>
                      <a:pt x="1372" y="10012"/>
                      <a:pt x="1363" y="9959"/>
                      <a:pt x="1381" y="9959"/>
                    </a:cubicBezTo>
                    <a:cubicBezTo>
                      <a:pt x="1394" y="9959"/>
                      <a:pt x="1499" y="10000"/>
                      <a:pt x="1567" y="10000"/>
                    </a:cubicBezTo>
                    <a:cubicBezTo>
                      <a:pt x="1594" y="10000"/>
                      <a:pt x="1614" y="9994"/>
                      <a:pt x="1622" y="9977"/>
                    </a:cubicBezTo>
                    <a:cubicBezTo>
                      <a:pt x="1657" y="9905"/>
                      <a:pt x="1488" y="9905"/>
                      <a:pt x="1551" y="9843"/>
                    </a:cubicBezTo>
                    <a:cubicBezTo>
                      <a:pt x="1613" y="9781"/>
                      <a:pt x="1542" y="9736"/>
                      <a:pt x="1470" y="9692"/>
                    </a:cubicBezTo>
                    <a:cubicBezTo>
                      <a:pt x="1399" y="9647"/>
                      <a:pt x="1453" y="9665"/>
                      <a:pt x="1470" y="9638"/>
                    </a:cubicBezTo>
                    <a:cubicBezTo>
                      <a:pt x="1488" y="9611"/>
                      <a:pt x="1435" y="9594"/>
                      <a:pt x="1435" y="9576"/>
                    </a:cubicBezTo>
                    <a:cubicBezTo>
                      <a:pt x="1363" y="9558"/>
                      <a:pt x="1239" y="9496"/>
                      <a:pt x="1381" y="9469"/>
                    </a:cubicBezTo>
                    <a:cubicBezTo>
                      <a:pt x="1408" y="9460"/>
                      <a:pt x="1693" y="9415"/>
                      <a:pt x="1542" y="9389"/>
                    </a:cubicBezTo>
                    <a:cubicBezTo>
                      <a:pt x="1470" y="9371"/>
                      <a:pt x="1417" y="9380"/>
                      <a:pt x="1426" y="9335"/>
                    </a:cubicBezTo>
                    <a:cubicBezTo>
                      <a:pt x="1426" y="9300"/>
                      <a:pt x="1515" y="9317"/>
                      <a:pt x="1551" y="9300"/>
                    </a:cubicBezTo>
                    <a:cubicBezTo>
                      <a:pt x="1577" y="9291"/>
                      <a:pt x="1577" y="9255"/>
                      <a:pt x="1577" y="9228"/>
                    </a:cubicBezTo>
                    <a:lnTo>
                      <a:pt x="1577" y="9228"/>
                    </a:lnTo>
                    <a:lnTo>
                      <a:pt x="1426" y="9237"/>
                    </a:lnTo>
                    <a:cubicBezTo>
                      <a:pt x="1399" y="9273"/>
                      <a:pt x="1363" y="9291"/>
                      <a:pt x="1328" y="9300"/>
                    </a:cubicBezTo>
                    <a:cubicBezTo>
                      <a:pt x="1321" y="9301"/>
                      <a:pt x="1314" y="9302"/>
                      <a:pt x="1308" y="9302"/>
                    </a:cubicBezTo>
                    <a:cubicBezTo>
                      <a:pt x="1251" y="9302"/>
                      <a:pt x="1265" y="9228"/>
                      <a:pt x="1265" y="9219"/>
                    </a:cubicBezTo>
                    <a:cubicBezTo>
                      <a:pt x="1265" y="9157"/>
                      <a:pt x="1355" y="9184"/>
                      <a:pt x="1399" y="9121"/>
                    </a:cubicBezTo>
                    <a:cubicBezTo>
                      <a:pt x="1417" y="9113"/>
                      <a:pt x="1488" y="9024"/>
                      <a:pt x="1461" y="9024"/>
                    </a:cubicBezTo>
                    <a:cubicBezTo>
                      <a:pt x="1399" y="9006"/>
                      <a:pt x="1346" y="9032"/>
                      <a:pt x="1337" y="8979"/>
                    </a:cubicBezTo>
                    <a:cubicBezTo>
                      <a:pt x="1337" y="8952"/>
                      <a:pt x="1355" y="8926"/>
                      <a:pt x="1310" y="8917"/>
                    </a:cubicBezTo>
                    <a:cubicBezTo>
                      <a:pt x="1203" y="8890"/>
                      <a:pt x="1239" y="8721"/>
                      <a:pt x="1248" y="8676"/>
                    </a:cubicBezTo>
                    <a:cubicBezTo>
                      <a:pt x="1248" y="8632"/>
                      <a:pt x="1283" y="8632"/>
                      <a:pt x="1355" y="8614"/>
                    </a:cubicBezTo>
                    <a:cubicBezTo>
                      <a:pt x="1417" y="8596"/>
                      <a:pt x="1390" y="8534"/>
                      <a:pt x="1390" y="8507"/>
                    </a:cubicBezTo>
                    <a:cubicBezTo>
                      <a:pt x="1426" y="8462"/>
                      <a:pt x="1444" y="8409"/>
                      <a:pt x="1346" y="8400"/>
                    </a:cubicBezTo>
                    <a:cubicBezTo>
                      <a:pt x="1283" y="8391"/>
                      <a:pt x="1310" y="8364"/>
                      <a:pt x="1310" y="8338"/>
                    </a:cubicBezTo>
                    <a:cubicBezTo>
                      <a:pt x="1301" y="8302"/>
                      <a:pt x="1248" y="8311"/>
                      <a:pt x="1239" y="8284"/>
                    </a:cubicBezTo>
                    <a:cubicBezTo>
                      <a:pt x="1212" y="8240"/>
                      <a:pt x="1248" y="8213"/>
                      <a:pt x="1248" y="8168"/>
                    </a:cubicBezTo>
                    <a:cubicBezTo>
                      <a:pt x="1255" y="8132"/>
                      <a:pt x="1040" y="8059"/>
                      <a:pt x="933" y="8059"/>
                    </a:cubicBezTo>
                    <a:cubicBezTo>
                      <a:pt x="910" y="8059"/>
                      <a:pt x="892" y="8063"/>
                      <a:pt x="882" y="8070"/>
                    </a:cubicBezTo>
                    <a:cubicBezTo>
                      <a:pt x="891" y="8088"/>
                      <a:pt x="900" y="8106"/>
                      <a:pt x="900" y="8124"/>
                    </a:cubicBezTo>
                    <a:cubicBezTo>
                      <a:pt x="891" y="8160"/>
                      <a:pt x="865" y="8186"/>
                      <a:pt x="838" y="8204"/>
                    </a:cubicBezTo>
                    <a:cubicBezTo>
                      <a:pt x="784" y="8257"/>
                      <a:pt x="758" y="8338"/>
                      <a:pt x="767" y="8409"/>
                    </a:cubicBezTo>
                    <a:cubicBezTo>
                      <a:pt x="774" y="8427"/>
                      <a:pt x="809" y="8429"/>
                      <a:pt x="850" y="8429"/>
                    </a:cubicBezTo>
                    <a:cubicBezTo>
                      <a:pt x="858" y="8429"/>
                      <a:pt x="866" y="8429"/>
                      <a:pt x="875" y="8429"/>
                    </a:cubicBezTo>
                    <a:cubicBezTo>
                      <a:pt x="925" y="8429"/>
                      <a:pt x="976" y="8431"/>
                      <a:pt x="989" y="8462"/>
                    </a:cubicBezTo>
                    <a:cubicBezTo>
                      <a:pt x="1016" y="8498"/>
                      <a:pt x="980" y="8534"/>
                      <a:pt x="927" y="8569"/>
                    </a:cubicBezTo>
                    <a:cubicBezTo>
                      <a:pt x="856" y="8569"/>
                      <a:pt x="847" y="8578"/>
                      <a:pt x="856" y="8614"/>
                    </a:cubicBezTo>
                    <a:cubicBezTo>
                      <a:pt x="856" y="8644"/>
                      <a:pt x="856" y="8648"/>
                      <a:pt x="874" y="8648"/>
                    </a:cubicBezTo>
                    <a:cubicBezTo>
                      <a:pt x="883" y="8648"/>
                      <a:pt x="896" y="8647"/>
                      <a:pt x="916" y="8647"/>
                    </a:cubicBezTo>
                    <a:cubicBezTo>
                      <a:pt x="929" y="8647"/>
                      <a:pt x="944" y="8648"/>
                      <a:pt x="963" y="8649"/>
                    </a:cubicBezTo>
                    <a:cubicBezTo>
                      <a:pt x="1007" y="8649"/>
                      <a:pt x="1043" y="8694"/>
                      <a:pt x="1007" y="8712"/>
                    </a:cubicBezTo>
                    <a:cubicBezTo>
                      <a:pt x="927" y="8756"/>
                      <a:pt x="784" y="8694"/>
                      <a:pt x="784" y="8783"/>
                    </a:cubicBezTo>
                    <a:cubicBezTo>
                      <a:pt x="784" y="8808"/>
                      <a:pt x="854" y="8864"/>
                      <a:pt x="929" y="8864"/>
                    </a:cubicBezTo>
                    <a:cubicBezTo>
                      <a:pt x="934" y="8864"/>
                      <a:pt x="940" y="8864"/>
                      <a:pt x="945" y="8863"/>
                    </a:cubicBezTo>
                    <a:cubicBezTo>
                      <a:pt x="954" y="8881"/>
                      <a:pt x="945" y="8908"/>
                      <a:pt x="945" y="8926"/>
                    </a:cubicBezTo>
                    <a:cubicBezTo>
                      <a:pt x="954" y="8943"/>
                      <a:pt x="1096" y="9095"/>
                      <a:pt x="1078" y="9104"/>
                    </a:cubicBezTo>
                    <a:cubicBezTo>
                      <a:pt x="1070" y="9107"/>
                      <a:pt x="1061" y="9109"/>
                      <a:pt x="1050" y="9109"/>
                    </a:cubicBezTo>
                    <a:cubicBezTo>
                      <a:pt x="978" y="9109"/>
                      <a:pt x="859" y="9041"/>
                      <a:pt x="820" y="9041"/>
                    </a:cubicBezTo>
                    <a:lnTo>
                      <a:pt x="820" y="9041"/>
                    </a:lnTo>
                    <a:cubicBezTo>
                      <a:pt x="882" y="9041"/>
                      <a:pt x="945" y="9228"/>
                      <a:pt x="989" y="9246"/>
                    </a:cubicBezTo>
                    <a:cubicBezTo>
                      <a:pt x="1052" y="9282"/>
                      <a:pt x="1034" y="9309"/>
                      <a:pt x="963" y="9344"/>
                    </a:cubicBezTo>
                    <a:cubicBezTo>
                      <a:pt x="847" y="9407"/>
                      <a:pt x="963" y="9398"/>
                      <a:pt x="963" y="9433"/>
                    </a:cubicBezTo>
                    <a:cubicBezTo>
                      <a:pt x="963" y="9469"/>
                      <a:pt x="972" y="9478"/>
                      <a:pt x="918" y="9513"/>
                    </a:cubicBezTo>
                    <a:cubicBezTo>
                      <a:pt x="900" y="9522"/>
                      <a:pt x="891" y="9531"/>
                      <a:pt x="900" y="9549"/>
                    </a:cubicBezTo>
                    <a:cubicBezTo>
                      <a:pt x="929" y="9566"/>
                      <a:pt x="962" y="9576"/>
                      <a:pt x="993" y="9576"/>
                    </a:cubicBezTo>
                    <a:cubicBezTo>
                      <a:pt x="1010" y="9576"/>
                      <a:pt x="1027" y="9573"/>
                      <a:pt x="1043" y="9567"/>
                    </a:cubicBezTo>
                    <a:cubicBezTo>
                      <a:pt x="1065" y="9558"/>
                      <a:pt x="1101" y="9551"/>
                      <a:pt x="1127" y="9551"/>
                    </a:cubicBezTo>
                    <a:cubicBezTo>
                      <a:pt x="1154" y="9551"/>
                      <a:pt x="1172" y="9558"/>
                      <a:pt x="1159" y="9576"/>
                    </a:cubicBezTo>
                    <a:cubicBezTo>
                      <a:pt x="1123" y="9620"/>
                      <a:pt x="1034" y="9629"/>
                      <a:pt x="1007" y="9674"/>
                    </a:cubicBezTo>
                    <a:cubicBezTo>
                      <a:pt x="972" y="9709"/>
                      <a:pt x="1016" y="9754"/>
                      <a:pt x="1052" y="9781"/>
                    </a:cubicBezTo>
                    <a:cubicBezTo>
                      <a:pt x="1061" y="9816"/>
                      <a:pt x="1052" y="9843"/>
                      <a:pt x="1025" y="9870"/>
                    </a:cubicBezTo>
                    <a:cubicBezTo>
                      <a:pt x="998" y="9879"/>
                      <a:pt x="980" y="9888"/>
                      <a:pt x="980" y="9896"/>
                    </a:cubicBezTo>
                    <a:cubicBezTo>
                      <a:pt x="980" y="9950"/>
                      <a:pt x="1052" y="9932"/>
                      <a:pt x="1061" y="9977"/>
                    </a:cubicBezTo>
                    <a:cubicBezTo>
                      <a:pt x="1070" y="10021"/>
                      <a:pt x="1034" y="10030"/>
                      <a:pt x="1025" y="10066"/>
                    </a:cubicBezTo>
                    <a:cubicBezTo>
                      <a:pt x="998" y="10155"/>
                      <a:pt x="1043" y="10244"/>
                      <a:pt x="1123" y="10288"/>
                    </a:cubicBezTo>
                    <a:cubicBezTo>
                      <a:pt x="1194" y="10324"/>
                      <a:pt x="1203" y="10333"/>
                      <a:pt x="1078" y="10342"/>
                    </a:cubicBezTo>
                    <a:cubicBezTo>
                      <a:pt x="1063" y="10336"/>
                      <a:pt x="1051" y="10334"/>
                      <a:pt x="1041" y="10334"/>
                    </a:cubicBezTo>
                    <a:cubicBezTo>
                      <a:pt x="1007" y="10334"/>
                      <a:pt x="1007" y="10365"/>
                      <a:pt x="1007" y="10386"/>
                    </a:cubicBezTo>
                    <a:cubicBezTo>
                      <a:pt x="998" y="10431"/>
                      <a:pt x="1007" y="10475"/>
                      <a:pt x="1034" y="10511"/>
                    </a:cubicBezTo>
                    <a:cubicBezTo>
                      <a:pt x="1061" y="10538"/>
                      <a:pt x="1132" y="10556"/>
                      <a:pt x="1087" y="10600"/>
                    </a:cubicBezTo>
                    <a:cubicBezTo>
                      <a:pt x="963" y="10609"/>
                      <a:pt x="1007" y="10707"/>
                      <a:pt x="1025" y="10743"/>
                    </a:cubicBezTo>
                    <a:cubicBezTo>
                      <a:pt x="1052" y="10769"/>
                      <a:pt x="1239" y="10805"/>
                      <a:pt x="1194" y="10823"/>
                    </a:cubicBezTo>
                    <a:cubicBezTo>
                      <a:pt x="1087" y="10867"/>
                      <a:pt x="1043" y="10885"/>
                      <a:pt x="1034" y="10956"/>
                    </a:cubicBezTo>
                    <a:cubicBezTo>
                      <a:pt x="1016" y="11054"/>
                      <a:pt x="1025" y="11152"/>
                      <a:pt x="1061" y="11250"/>
                    </a:cubicBezTo>
                    <a:cubicBezTo>
                      <a:pt x="1070" y="11286"/>
                      <a:pt x="1087" y="11322"/>
                      <a:pt x="1114" y="11357"/>
                    </a:cubicBezTo>
                    <a:cubicBezTo>
                      <a:pt x="1123" y="11375"/>
                      <a:pt x="1185" y="11384"/>
                      <a:pt x="1185" y="11411"/>
                    </a:cubicBezTo>
                    <a:cubicBezTo>
                      <a:pt x="1185" y="11428"/>
                      <a:pt x="1070" y="11464"/>
                      <a:pt x="1043" y="11491"/>
                    </a:cubicBezTo>
                    <a:cubicBezTo>
                      <a:pt x="1007" y="11518"/>
                      <a:pt x="989" y="11553"/>
                      <a:pt x="972" y="11589"/>
                    </a:cubicBezTo>
                    <a:cubicBezTo>
                      <a:pt x="964" y="11637"/>
                      <a:pt x="977" y="11670"/>
                      <a:pt x="1057" y="11670"/>
                    </a:cubicBezTo>
                    <a:cubicBezTo>
                      <a:pt x="1063" y="11670"/>
                      <a:pt x="1070" y="11670"/>
                      <a:pt x="1077" y="11670"/>
                    </a:cubicBezTo>
                    <a:lnTo>
                      <a:pt x="1077" y="11670"/>
                    </a:lnTo>
                    <a:cubicBezTo>
                      <a:pt x="1022" y="11679"/>
                      <a:pt x="1151" y="11768"/>
                      <a:pt x="1168" y="11794"/>
                    </a:cubicBezTo>
                    <a:cubicBezTo>
                      <a:pt x="1185" y="11811"/>
                      <a:pt x="1061" y="11865"/>
                      <a:pt x="1043" y="11901"/>
                    </a:cubicBezTo>
                    <a:cubicBezTo>
                      <a:pt x="1007" y="11945"/>
                      <a:pt x="1007" y="11990"/>
                      <a:pt x="1043" y="12034"/>
                    </a:cubicBezTo>
                    <a:cubicBezTo>
                      <a:pt x="1053" y="12045"/>
                      <a:pt x="1075" y="12048"/>
                      <a:pt x="1101" y="12048"/>
                    </a:cubicBezTo>
                    <a:cubicBezTo>
                      <a:pt x="1141" y="12048"/>
                      <a:pt x="1192" y="12040"/>
                      <a:pt x="1230" y="12034"/>
                    </a:cubicBezTo>
                    <a:cubicBezTo>
                      <a:pt x="1230" y="12052"/>
                      <a:pt x="1248" y="12096"/>
                      <a:pt x="1230" y="12114"/>
                    </a:cubicBezTo>
                    <a:cubicBezTo>
                      <a:pt x="1203" y="12114"/>
                      <a:pt x="1185" y="12114"/>
                      <a:pt x="1159" y="12123"/>
                    </a:cubicBezTo>
                    <a:cubicBezTo>
                      <a:pt x="1141" y="12132"/>
                      <a:pt x="1159" y="12168"/>
                      <a:pt x="1159" y="12177"/>
                    </a:cubicBezTo>
                    <a:cubicBezTo>
                      <a:pt x="1159" y="12194"/>
                      <a:pt x="1096" y="12203"/>
                      <a:pt x="1078" y="12230"/>
                    </a:cubicBezTo>
                    <a:cubicBezTo>
                      <a:pt x="1070" y="12257"/>
                      <a:pt x="1070" y="12284"/>
                      <a:pt x="1078" y="12301"/>
                    </a:cubicBezTo>
                    <a:cubicBezTo>
                      <a:pt x="1105" y="12382"/>
                      <a:pt x="1176" y="12399"/>
                      <a:pt x="1257" y="12462"/>
                    </a:cubicBezTo>
                    <a:cubicBezTo>
                      <a:pt x="1350" y="12530"/>
                      <a:pt x="1264" y="12516"/>
                      <a:pt x="1155" y="12523"/>
                    </a:cubicBezTo>
                    <a:lnTo>
                      <a:pt x="1155" y="12523"/>
                    </a:lnTo>
                    <a:cubicBezTo>
                      <a:pt x="1155" y="12523"/>
                      <a:pt x="1155" y="12523"/>
                      <a:pt x="1155" y="12523"/>
                    </a:cubicBezTo>
                    <a:cubicBezTo>
                      <a:pt x="1151" y="12523"/>
                      <a:pt x="1146" y="12523"/>
                      <a:pt x="1141" y="12524"/>
                    </a:cubicBezTo>
                    <a:cubicBezTo>
                      <a:pt x="1146" y="12524"/>
                      <a:pt x="1151" y="12523"/>
                      <a:pt x="1155" y="12523"/>
                    </a:cubicBezTo>
                    <a:lnTo>
                      <a:pt x="1155" y="12523"/>
                    </a:lnTo>
                    <a:cubicBezTo>
                      <a:pt x="1203" y="12523"/>
                      <a:pt x="1155" y="12570"/>
                      <a:pt x="1212" y="12586"/>
                    </a:cubicBezTo>
                    <a:lnTo>
                      <a:pt x="1310" y="12586"/>
                    </a:lnTo>
                    <a:cubicBezTo>
                      <a:pt x="1310" y="12622"/>
                      <a:pt x="1203" y="12622"/>
                      <a:pt x="1203" y="12649"/>
                    </a:cubicBezTo>
                    <a:cubicBezTo>
                      <a:pt x="1203" y="12675"/>
                      <a:pt x="1301" y="12711"/>
                      <a:pt x="1328" y="12747"/>
                    </a:cubicBezTo>
                    <a:cubicBezTo>
                      <a:pt x="1347" y="12769"/>
                      <a:pt x="1342" y="12778"/>
                      <a:pt x="1327" y="12778"/>
                    </a:cubicBezTo>
                    <a:cubicBezTo>
                      <a:pt x="1307" y="12778"/>
                      <a:pt x="1268" y="12762"/>
                      <a:pt x="1248" y="12747"/>
                    </a:cubicBezTo>
                    <a:cubicBezTo>
                      <a:pt x="1231" y="12738"/>
                      <a:pt x="1204" y="12734"/>
                      <a:pt x="1178" y="12734"/>
                    </a:cubicBezTo>
                    <a:cubicBezTo>
                      <a:pt x="1121" y="12734"/>
                      <a:pt x="1063" y="12752"/>
                      <a:pt x="1087" y="12782"/>
                    </a:cubicBezTo>
                    <a:cubicBezTo>
                      <a:pt x="1135" y="12846"/>
                      <a:pt x="1212" y="12882"/>
                      <a:pt x="1292" y="12882"/>
                    </a:cubicBezTo>
                    <a:cubicBezTo>
                      <a:pt x="1297" y="12882"/>
                      <a:pt x="1302" y="12882"/>
                      <a:pt x="1308" y="12881"/>
                    </a:cubicBezTo>
                    <a:lnTo>
                      <a:pt x="1308" y="12881"/>
                    </a:lnTo>
                    <a:cubicBezTo>
                      <a:pt x="1042" y="12907"/>
                      <a:pt x="1334" y="13210"/>
                      <a:pt x="1132" y="13228"/>
                    </a:cubicBezTo>
                    <a:cubicBezTo>
                      <a:pt x="998" y="13299"/>
                      <a:pt x="1176" y="13343"/>
                      <a:pt x="1203" y="13406"/>
                    </a:cubicBezTo>
                    <a:cubicBezTo>
                      <a:pt x="1212" y="13459"/>
                      <a:pt x="1221" y="13513"/>
                      <a:pt x="1221" y="13566"/>
                    </a:cubicBezTo>
                    <a:cubicBezTo>
                      <a:pt x="1221" y="13637"/>
                      <a:pt x="1301" y="13700"/>
                      <a:pt x="1310" y="13762"/>
                    </a:cubicBezTo>
                    <a:cubicBezTo>
                      <a:pt x="1310" y="13833"/>
                      <a:pt x="1230" y="13833"/>
                      <a:pt x="1239" y="13905"/>
                    </a:cubicBezTo>
                    <a:cubicBezTo>
                      <a:pt x="1239" y="13931"/>
                      <a:pt x="1239" y="13967"/>
                      <a:pt x="1283" y="13985"/>
                    </a:cubicBezTo>
                    <a:cubicBezTo>
                      <a:pt x="1301" y="13994"/>
                      <a:pt x="1372" y="13985"/>
                      <a:pt x="1363" y="14003"/>
                    </a:cubicBezTo>
                    <a:cubicBezTo>
                      <a:pt x="1363" y="14056"/>
                      <a:pt x="1203" y="14065"/>
                      <a:pt x="1132" y="14074"/>
                    </a:cubicBezTo>
                    <a:cubicBezTo>
                      <a:pt x="1133" y="14074"/>
                      <a:pt x="1135" y="14074"/>
                      <a:pt x="1136" y="14074"/>
                    </a:cubicBezTo>
                    <a:cubicBezTo>
                      <a:pt x="1282" y="14074"/>
                      <a:pt x="1239" y="14502"/>
                      <a:pt x="1230" y="14564"/>
                    </a:cubicBezTo>
                    <a:cubicBezTo>
                      <a:pt x="1221" y="14617"/>
                      <a:pt x="1159" y="14697"/>
                      <a:pt x="1176" y="14751"/>
                    </a:cubicBezTo>
                    <a:cubicBezTo>
                      <a:pt x="1185" y="14813"/>
                      <a:pt x="1221" y="14867"/>
                      <a:pt x="1274" y="14902"/>
                    </a:cubicBezTo>
                    <a:cubicBezTo>
                      <a:pt x="1289" y="14917"/>
                      <a:pt x="1407" y="14954"/>
                      <a:pt x="1453" y="14954"/>
                    </a:cubicBezTo>
                    <a:cubicBezTo>
                      <a:pt x="1464" y="14954"/>
                      <a:pt x="1470" y="14952"/>
                      <a:pt x="1470" y="14947"/>
                    </a:cubicBezTo>
                    <a:lnTo>
                      <a:pt x="1470" y="14947"/>
                    </a:lnTo>
                    <a:cubicBezTo>
                      <a:pt x="1470" y="14982"/>
                      <a:pt x="1239" y="14974"/>
                      <a:pt x="1319" y="15036"/>
                    </a:cubicBezTo>
                    <a:cubicBezTo>
                      <a:pt x="1328" y="15045"/>
                      <a:pt x="1444" y="15098"/>
                      <a:pt x="1408" y="15116"/>
                    </a:cubicBezTo>
                    <a:cubicBezTo>
                      <a:pt x="1404" y="15119"/>
                      <a:pt x="1397" y="15120"/>
                      <a:pt x="1387" y="15120"/>
                    </a:cubicBezTo>
                    <a:cubicBezTo>
                      <a:pt x="1351" y="15120"/>
                      <a:pt x="1282" y="15103"/>
                      <a:pt x="1248" y="15103"/>
                    </a:cubicBezTo>
                    <a:cubicBezTo>
                      <a:pt x="1233" y="15103"/>
                      <a:pt x="1225" y="15107"/>
                      <a:pt x="1230" y="15116"/>
                    </a:cubicBezTo>
                    <a:cubicBezTo>
                      <a:pt x="1262" y="15189"/>
                      <a:pt x="1340" y="15233"/>
                      <a:pt x="1421" y="15233"/>
                    </a:cubicBezTo>
                    <a:cubicBezTo>
                      <a:pt x="1429" y="15233"/>
                      <a:pt x="1436" y="15233"/>
                      <a:pt x="1444" y="15232"/>
                    </a:cubicBezTo>
                    <a:lnTo>
                      <a:pt x="1444" y="15232"/>
                    </a:lnTo>
                    <a:cubicBezTo>
                      <a:pt x="1461" y="15259"/>
                      <a:pt x="1337" y="15303"/>
                      <a:pt x="1292" y="15321"/>
                    </a:cubicBezTo>
                    <a:cubicBezTo>
                      <a:pt x="1292" y="15330"/>
                      <a:pt x="1194" y="15428"/>
                      <a:pt x="1212" y="15428"/>
                    </a:cubicBezTo>
                    <a:cubicBezTo>
                      <a:pt x="1274" y="15446"/>
                      <a:pt x="1399" y="15428"/>
                      <a:pt x="1408" y="15472"/>
                    </a:cubicBezTo>
                    <a:cubicBezTo>
                      <a:pt x="1426" y="15526"/>
                      <a:pt x="1372" y="15544"/>
                      <a:pt x="1390" y="15588"/>
                    </a:cubicBezTo>
                    <a:cubicBezTo>
                      <a:pt x="1417" y="15633"/>
                      <a:pt x="1461" y="15633"/>
                      <a:pt x="1461" y="15677"/>
                    </a:cubicBezTo>
                    <a:cubicBezTo>
                      <a:pt x="1470" y="15722"/>
                      <a:pt x="1372" y="15748"/>
                      <a:pt x="1355" y="15802"/>
                    </a:cubicBezTo>
                    <a:cubicBezTo>
                      <a:pt x="1346" y="15846"/>
                      <a:pt x="1363" y="15900"/>
                      <a:pt x="1461" y="15900"/>
                    </a:cubicBezTo>
                    <a:cubicBezTo>
                      <a:pt x="1444" y="15909"/>
                      <a:pt x="1310" y="15998"/>
                      <a:pt x="1355" y="15998"/>
                    </a:cubicBezTo>
                    <a:cubicBezTo>
                      <a:pt x="1383" y="15992"/>
                      <a:pt x="1449" y="15964"/>
                      <a:pt x="1490" y="15964"/>
                    </a:cubicBezTo>
                    <a:cubicBezTo>
                      <a:pt x="1512" y="15964"/>
                      <a:pt x="1527" y="15973"/>
                      <a:pt x="1524" y="15998"/>
                    </a:cubicBezTo>
                    <a:cubicBezTo>
                      <a:pt x="1524" y="16025"/>
                      <a:pt x="1461" y="16042"/>
                      <a:pt x="1444" y="16078"/>
                    </a:cubicBezTo>
                    <a:cubicBezTo>
                      <a:pt x="1375" y="16138"/>
                      <a:pt x="1414" y="16256"/>
                      <a:pt x="1504" y="16265"/>
                    </a:cubicBezTo>
                    <a:lnTo>
                      <a:pt x="1504" y="16265"/>
                    </a:lnTo>
                    <a:cubicBezTo>
                      <a:pt x="1433" y="16266"/>
                      <a:pt x="1337" y="16364"/>
                      <a:pt x="1337" y="16390"/>
                    </a:cubicBezTo>
                    <a:cubicBezTo>
                      <a:pt x="1347" y="16389"/>
                      <a:pt x="1356" y="16388"/>
                      <a:pt x="1364" y="16388"/>
                    </a:cubicBezTo>
                    <a:cubicBezTo>
                      <a:pt x="1431" y="16388"/>
                      <a:pt x="1417" y="16420"/>
                      <a:pt x="1417" y="16452"/>
                    </a:cubicBezTo>
                    <a:cubicBezTo>
                      <a:pt x="1417" y="16497"/>
                      <a:pt x="1408" y="16479"/>
                      <a:pt x="1470" y="16497"/>
                    </a:cubicBezTo>
                    <a:cubicBezTo>
                      <a:pt x="1568" y="16506"/>
                      <a:pt x="1435" y="16630"/>
                      <a:pt x="1426" y="16666"/>
                    </a:cubicBezTo>
                    <a:cubicBezTo>
                      <a:pt x="1426" y="16701"/>
                      <a:pt x="1479" y="16693"/>
                      <a:pt x="1497" y="16719"/>
                    </a:cubicBezTo>
                    <a:cubicBezTo>
                      <a:pt x="1506" y="16764"/>
                      <a:pt x="1515" y="16808"/>
                      <a:pt x="1506" y="16862"/>
                    </a:cubicBezTo>
                    <a:cubicBezTo>
                      <a:pt x="1513" y="16929"/>
                      <a:pt x="1533" y="16977"/>
                      <a:pt x="1637" y="17007"/>
                    </a:cubicBezTo>
                    <a:lnTo>
                      <a:pt x="1637" y="17007"/>
                    </a:lnTo>
                    <a:cubicBezTo>
                      <a:pt x="1594" y="16999"/>
                      <a:pt x="1552" y="16995"/>
                      <a:pt x="1506" y="16995"/>
                    </a:cubicBezTo>
                    <a:cubicBezTo>
                      <a:pt x="1426" y="17013"/>
                      <a:pt x="1515" y="17058"/>
                      <a:pt x="1542" y="17067"/>
                    </a:cubicBezTo>
                    <a:cubicBezTo>
                      <a:pt x="1693" y="17111"/>
                      <a:pt x="1648" y="17147"/>
                      <a:pt x="1488" y="17191"/>
                    </a:cubicBezTo>
                    <a:cubicBezTo>
                      <a:pt x="1381" y="17227"/>
                      <a:pt x="1800" y="17280"/>
                      <a:pt x="1604" y="17298"/>
                    </a:cubicBezTo>
                    <a:cubicBezTo>
                      <a:pt x="1474" y="17307"/>
                      <a:pt x="1487" y="17441"/>
                      <a:pt x="1642" y="17441"/>
                    </a:cubicBezTo>
                    <a:cubicBezTo>
                      <a:pt x="1643" y="17441"/>
                      <a:pt x="1643" y="17441"/>
                      <a:pt x="1644" y="17441"/>
                    </a:cubicBezTo>
                    <a:lnTo>
                      <a:pt x="1644" y="17441"/>
                    </a:lnTo>
                    <a:cubicBezTo>
                      <a:pt x="1595" y="17444"/>
                      <a:pt x="1547" y="17462"/>
                      <a:pt x="1515" y="17503"/>
                    </a:cubicBezTo>
                    <a:cubicBezTo>
                      <a:pt x="1497" y="17512"/>
                      <a:pt x="1533" y="17530"/>
                      <a:pt x="1542" y="17557"/>
                    </a:cubicBezTo>
                    <a:cubicBezTo>
                      <a:pt x="1542" y="17583"/>
                      <a:pt x="1488" y="17619"/>
                      <a:pt x="1488" y="17663"/>
                    </a:cubicBezTo>
                    <a:cubicBezTo>
                      <a:pt x="1479" y="17699"/>
                      <a:pt x="1542" y="17726"/>
                      <a:pt x="1542" y="17761"/>
                    </a:cubicBezTo>
                    <a:cubicBezTo>
                      <a:pt x="1551" y="17797"/>
                      <a:pt x="1542" y="17842"/>
                      <a:pt x="1524" y="17886"/>
                    </a:cubicBezTo>
                    <a:cubicBezTo>
                      <a:pt x="1506" y="17948"/>
                      <a:pt x="1461" y="17993"/>
                      <a:pt x="1488" y="18055"/>
                    </a:cubicBezTo>
                    <a:cubicBezTo>
                      <a:pt x="1506" y="18082"/>
                      <a:pt x="1622" y="18109"/>
                      <a:pt x="1622" y="18127"/>
                    </a:cubicBezTo>
                    <a:cubicBezTo>
                      <a:pt x="1622" y="18144"/>
                      <a:pt x="1488" y="18171"/>
                      <a:pt x="1461" y="18189"/>
                    </a:cubicBezTo>
                    <a:cubicBezTo>
                      <a:pt x="1435" y="18216"/>
                      <a:pt x="1533" y="18242"/>
                      <a:pt x="1577" y="18242"/>
                    </a:cubicBezTo>
                    <a:cubicBezTo>
                      <a:pt x="1622" y="18251"/>
                      <a:pt x="1818" y="18242"/>
                      <a:pt x="1738" y="18287"/>
                    </a:cubicBezTo>
                    <a:cubicBezTo>
                      <a:pt x="1657" y="18332"/>
                      <a:pt x="1577" y="18349"/>
                      <a:pt x="1542" y="18403"/>
                    </a:cubicBezTo>
                    <a:cubicBezTo>
                      <a:pt x="1506" y="18456"/>
                      <a:pt x="1791" y="18483"/>
                      <a:pt x="1640" y="18554"/>
                    </a:cubicBezTo>
                    <a:cubicBezTo>
                      <a:pt x="1551" y="18599"/>
                      <a:pt x="1622" y="18777"/>
                      <a:pt x="1648" y="18812"/>
                    </a:cubicBezTo>
                    <a:cubicBezTo>
                      <a:pt x="1684" y="18857"/>
                      <a:pt x="1720" y="18910"/>
                      <a:pt x="1720" y="18973"/>
                    </a:cubicBezTo>
                    <a:cubicBezTo>
                      <a:pt x="1720" y="18981"/>
                      <a:pt x="1627" y="19142"/>
                      <a:pt x="1647" y="19142"/>
                    </a:cubicBezTo>
                    <a:cubicBezTo>
                      <a:pt x="1647" y="19142"/>
                      <a:pt x="1648" y="19142"/>
                      <a:pt x="1648" y="19142"/>
                    </a:cubicBezTo>
                    <a:cubicBezTo>
                      <a:pt x="1685" y="19120"/>
                      <a:pt x="1709" y="19081"/>
                      <a:pt x="1745" y="19081"/>
                    </a:cubicBezTo>
                    <a:cubicBezTo>
                      <a:pt x="1754" y="19081"/>
                      <a:pt x="1763" y="19084"/>
                      <a:pt x="1773" y="19089"/>
                    </a:cubicBezTo>
                    <a:cubicBezTo>
                      <a:pt x="1800" y="19098"/>
                      <a:pt x="1818" y="19124"/>
                      <a:pt x="1827" y="19151"/>
                    </a:cubicBezTo>
                    <a:cubicBezTo>
                      <a:pt x="1844" y="19222"/>
                      <a:pt x="1818" y="19302"/>
                      <a:pt x="1746" y="19338"/>
                    </a:cubicBezTo>
                    <a:cubicBezTo>
                      <a:pt x="1812" y="19306"/>
                      <a:pt x="1848" y="19294"/>
                      <a:pt x="1866" y="19294"/>
                    </a:cubicBezTo>
                    <a:cubicBezTo>
                      <a:pt x="1927" y="19294"/>
                      <a:pt x="1760" y="19450"/>
                      <a:pt x="1809" y="19498"/>
                    </a:cubicBezTo>
                    <a:cubicBezTo>
                      <a:pt x="1827" y="19515"/>
                      <a:pt x="1850" y="19520"/>
                      <a:pt x="1873" y="19520"/>
                    </a:cubicBezTo>
                    <a:cubicBezTo>
                      <a:pt x="1920" y="19520"/>
                      <a:pt x="1972" y="19500"/>
                      <a:pt x="2015" y="19500"/>
                    </a:cubicBezTo>
                    <a:cubicBezTo>
                      <a:pt x="2035" y="19500"/>
                      <a:pt x="2053" y="19504"/>
                      <a:pt x="2067" y="19516"/>
                    </a:cubicBezTo>
                    <a:cubicBezTo>
                      <a:pt x="2076" y="19534"/>
                      <a:pt x="2058" y="19632"/>
                      <a:pt x="2067" y="19659"/>
                    </a:cubicBezTo>
                    <a:cubicBezTo>
                      <a:pt x="2077" y="19704"/>
                      <a:pt x="2095" y="19714"/>
                      <a:pt x="2116" y="19714"/>
                    </a:cubicBezTo>
                    <a:cubicBezTo>
                      <a:pt x="2133" y="19714"/>
                      <a:pt x="2151" y="19707"/>
                      <a:pt x="2170" y="19707"/>
                    </a:cubicBezTo>
                    <a:cubicBezTo>
                      <a:pt x="2191" y="19707"/>
                      <a:pt x="2212" y="19717"/>
                      <a:pt x="2227" y="19757"/>
                    </a:cubicBezTo>
                    <a:cubicBezTo>
                      <a:pt x="2245" y="19828"/>
                      <a:pt x="2290" y="19890"/>
                      <a:pt x="2352" y="19935"/>
                    </a:cubicBezTo>
                    <a:cubicBezTo>
                      <a:pt x="2370" y="19939"/>
                      <a:pt x="2390" y="19941"/>
                      <a:pt x="2410" y="19941"/>
                    </a:cubicBezTo>
                    <a:cubicBezTo>
                      <a:pt x="2430" y="19941"/>
                      <a:pt x="2450" y="19939"/>
                      <a:pt x="2468" y="19935"/>
                    </a:cubicBezTo>
                    <a:cubicBezTo>
                      <a:pt x="2543" y="20010"/>
                      <a:pt x="2540" y="20287"/>
                      <a:pt x="2677" y="20287"/>
                    </a:cubicBezTo>
                    <a:cubicBezTo>
                      <a:pt x="2687" y="20287"/>
                      <a:pt x="2697" y="20285"/>
                      <a:pt x="2708" y="20282"/>
                    </a:cubicBezTo>
                    <a:cubicBezTo>
                      <a:pt x="2775" y="20267"/>
                      <a:pt x="2762" y="20222"/>
                      <a:pt x="2791" y="20222"/>
                    </a:cubicBezTo>
                    <a:cubicBezTo>
                      <a:pt x="2797" y="20222"/>
                      <a:pt x="2805" y="20224"/>
                      <a:pt x="2815" y="20229"/>
                    </a:cubicBezTo>
                    <a:cubicBezTo>
                      <a:pt x="2824" y="20273"/>
                      <a:pt x="2842" y="20309"/>
                      <a:pt x="2869" y="20336"/>
                    </a:cubicBezTo>
                    <a:cubicBezTo>
                      <a:pt x="2870" y="20336"/>
                      <a:pt x="2871" y="20337"/>
                      <a:pt x="2873" y="20337"/>
                    </a:cubicBezTo>
                    <a:cubicBezTo>
                      <a:pt x="2889" y="20337"/>
                      <a:pt x="2906" y="20290"/>
                      <a:pt x="2931" y="20282"/>
                    </a:cubicBezTo>
                    <a:cubicBezTo>
                      <a:pt x="2936" y="20281"/>
                      <a:pt x="2942" y="20281"/>
                      <a:pt x="2947" y="20281"/>
                    </a:cubicBezTo>
                    <a:cubicBezTo>
                      <a:pt x="3057" y="20281"/>
                      <a:pt x="3227" y="20463"/>
                      <a:pt x="3370" y="20463"/>
                    </a:cubicBezTo>
                    <a:cubicBezTo>
                      <a:pt x="3417" y="20463"/>
                      <a:pt x="3460" y="20444"/>
                      <a:pt x="3498" y="20393"/>
                    </a:cubicBezTo>
                    <a:lnTo>
                      <a:pt x="3498" y="20393"/>
                    </a:lnTo>
                    <a:cubicBezTo>
                      <a:pt x="3483" y="20414"/>
                      <a:pt x="3483" y="20421"/>
                      <a:pt x="3487" y="20421"/>
                    </a:cubicBezTo>
                    <a:cubicBezTo>
                      <a:pt x="3497" y="20421"/>
                      <a:pt x="3531" y="20389"/>
                      <a:pt x="3501" y="20389"/>
                    </a:cubicBezTo>
                    <a:cubicBezTo>
                      <a:pt x="3536" y="20389"/>
                      <a:pt x="3555" y="20256"/>
                      <a:pt x="3560" y="20114"/>
                    </a:cubicBezTo>
                    <a:lnTo>
                      <a:pt x="3560" y="20114"/>
                    </a:lnTo>
                    <a:cubicBezTo>
                      <a:pt x="3579" y="20192"/>
                      <a:pt x="3644" y="20263"/>
                      <a:pt x="3691" y="20263"/>
                    </a:cubicBezTo>
                    <a:cubicBezTo>
                      <a:pt x="3730" y="20263"/>
                      <a:pt x="3757" y="20214"/>
                      <a:pt x="3735" y="20079"/>
                    </a:cubicBezTo>
                    <a:lnTo>
                      <a:pt x="3735" y="20079"/>
                    </a:lnTo>
                    <a:cubicBezTo>
                      <a:pt x="3757" y="20163"/>
                      <a:pt x="3940" y="20126"/>
                      <a:pt x="4000" y="20220"/>
                    </a:cubicBezTo>
                    <a:cubicBezTo>
                      <a:pt x="4015" y="20244"/>
                      <a:pt x="4025" y="20252"/>
                      <a:pt x="4032" y="20252"/>
                    </a:cubicBezTo>
                    <a:cubicBezTo>
                      <a:pt x="4047" y="20252"/>
                      <a:pt x="4053" y="20217"/>
                      <a:pt x="4071" y="20193"/>
                    </a:cubicBezTo>
                    <a:cubicBezTo>
                      <a:pt x="4098" y="20149"/>
                      <a:pt x="4142" y="20149"/>
                      <a:pt x="4178" y="20122"/>
                    </a:cubicBezTo>
                    <a:cubicBezTo>
                      <a:pt x="4347" y="20006"/>
                      <a:pt x="4517" y="19899"/>
                      <a:pt x="4695" y="19810"/>
                    </a:cubicBezTo>
                    <a:cubicBezTo>
                      <a:pt x="4802" y="19757"/>
                      <a:pt x="5131" y="19650"/>
                      <a:pt x="4864" y="19427"/>
                    </a:cubicBezTo>
                    <a:cubicBezTo>
                      <a:pt x="4848" y="19419"/>
                      <a:pt x="4709" y="19288"/>
                      <a:pt x="4734" y="19288"/>
                    </a:cubicBezTo>
                    <a:cubicBezTo>
                      <a:pt x="4736" y="19288"/>
                      <a:pt x="4741" y="19290"/>
                      <a:pt x="4748" y="19293"/>
                    </a:cubicBezTo>
                    <a:cubicBezTo>
                      <a:pt x="4819" y="19320"/>
                      <a:pt x="4882" y="19356"/>
                      <a:pt x="4944" y="19391"/>
                    </a:cubicBezTo>
                    <a:cubicBezTo>
                      <a:pt x="5069" y="19472"/>
                      <a:pt x="5194" y="19543"/>
                      <a:pt x="5318" y="19605"/>
                    </a:cubicBezTo>
                    <a:cubicBezTo>
                      <a:pt x="5318" y="19579"/>
                      <a:pt x="5283" y="19570"/>
                      <a:pt x="5283" y="19534"/>
                    </a:cubicBezTo>
                    <a:cubicBezTo>
                      <a:pt x="5283" y="19498"/>
                      <a:pt x="5300" y="19463"/>
                      <a:pt x="5318" y="19427"/>
                    </a:cubicBezTo>
                    <a:cubicBezTo>
                      <a:pt x="5339" y="19392"/>
                      <a:pt x="5372" y="19334"/>
                      <a:pt x="5433" y="19334"/>
                    </a:cubicBezTo>
                    <a:cubicBezTo>
                      <a:pt x="5449" y="19334"/>
                      <a:pt x="5467" y="19338"/>
                      <a:pt x="5487" y="19347"/>
                    </a:cubicBezTo>
                    <a:cubicBezTo>
                      <a:pt x="5309" y="19258"/>
                      <a:pt x="5487" y="19213"/>
                      <a:pt x="5354" y="19124"/>
                    </a:cubicBezTo>
                    <a:cubicBezTo>
                      <a:pt x="5274" y="19080"/>
                      <a:pt x="5113" y="18982"/>
                      <a:pt x="5283" y="18973"/>
                    </a:cubicBezTo>
                    <a:cubicBezTo>
                      <a:pt x="5340" y="18973"/>
                      <a:pt x="5393" y="18996"/>
                      <a:pt x="5444" y="18996"/>
                    </a:cubicBezTo>
                    <a:cubicBezTo>
                      <a:pt x="5465" y="18996"/>
                      <a:pt x="5485" y="18992"/>
                      <a:pt x="5505" y="18982"/>
                    </a:cubicBezTo>
                    <a:cubicBezTo>
                      <a:pt x="5550" y="18964"/>
                      <a:pt x="5568" y="18910"/>
                      <a:pt x="5496" y="18884"/>
                    </a:cubicBezTo>
                    <a:cubicBezTo>
                      <a:pt x="5425" y="18848"/>
                      <a:pt x="5452" y="18848"/>
                      <a:pt x="5470" y="18786"/>
                    </a:cubicBezTo>
                    <a:cubicBezTo>
                      <a:pt x="5470" y="18777"/>
                      <a:pt x="5475" y="18774"/>
                      <a:pt x="5483" y="18774"/>
                    </a:cubicBezTo>
                    <a:cubicBezTo>
                      <a:pt x="5499" y="18774"/>
                      <a:pt x="5529" y="18786"/>
                      <a:pt x="5559" y="18786"/>
                    </a:cubicBezTo>
                    <a:cubicBezTo>
                      <a:pt x="5710" y="18768"/>
                      <a:pt x="5443" y="18581"/>
                      <a:pt x="5585" y="18510"/>
                    </a:cubicBezTo>
                    <a:cubicBezTo>
                      <a:pt x="5594" y="18447"/>
                      <a:pt x="5372" y="18367"/>
                      <a:pt x="5416" y="18358"/>
                    </a:cubicBezTo>
                    <a:cubicBezTo>
                      <a:pt x="5434" y="18349"/>
                      <a:pt x="5577" y="18314"/>
                      <a:pt x="5559" y="18296"/>
                    </a:cubicBezTo>
                    <a:cubicBezTo>
                      <a:pt x="5541" y="18278"/>
                      <a:pt x="5434" y="18296"/>
                      <a:pt x="5389" y="18260"/>
                    </a:cubicBezTo>
                    <a:lnTo>
                      <a:pt x="5630" y="18198"/>
                    </a:lnTo>
                    <a:cubicBezTo>
                      <a:pt x="5514" y="18171"/>
                      <a:pt x="5425" y="18136"/>
                      <a:pt x="5505" y="18055"/>
                    </a:cubicBezTo>
                    <a:cubicBezTo>
                      <a:pt x="5532" y="18029"/>
                      <a:pt x="5550" y="17984"/>
                      <a:pt x="5550" y="17940"/>
                    </a:cubicBezTo>
                    <a:cubicBezTo>
                      <a:pt x="5550" y="17934"/>
                      <a:pt x="5525" y="17911"/>
                      <a:pt x="5510" y="17911"/>
                    </a:cubicBezTo>
                    <a:cubicBezTo>
                      <a:pt x="5502" y="17911"/>
                      <a:pt x="5496" y="17916"/>
                      <a:pt x="5496" y="17931"/>
                    </a:cubicBezTo>
                    <a:lnTo>
                      <a:pt x="5496" y="17842"/>
                    </a:lnTo>
                    <a:cubicBezTo>
                      <a:pt x="5496" y="17810"/>
                      <a:pt x="5496" y="17806"/>
                      <a:pt x="5487" y="17806"/>
                    </a:cubicBezTo>
                    <a:cubicBezTo>
                      <a:pt x="5484" y="17806"/>
                      <a:pt x="5479" y="17807"/>
                      <a:pt x="5472" y="17807"/>
                    </a:cubicBezTo>
                    <a:cubicBezTo>
                      <a:pt x="5461" y="17807"/>
                      <a:pt x="5446" y="17805"/>
                      <a:pt x="5425" y="17797"/>
                    </a:cubicBezTo>
                    <a:cubicBezTo>
                      <a:pt x="5381" y="17779"/>
                      <a:pt x="5470" y="17681"/>
                      <a:pt x="5479" y="17646"/>
                    </a:cubicBezTo>
                    <a:cubicBezTo>
                      <a:pt x="5487" y="17619"/>
                      <a:pt x="5523" y="17539"/>
                      <a:pt x="5470" y="17512"/>
                    </a:cubicBezTo>
                    <a:cubicBezTo>
                      <a:pt x="5407" y="17485"/>
                      <a:pt x="5256" y="17521"/>
                      <a:pt x="5398" y="17441"/>
                    </a:cubicBezTo>
                    <a:cubicBezTo>
                      <a:pt x="5485" y="17412"/>
                      <a:pt x="5542" y="17348"/>
                      <a:pt x="5472" y="17348"/>
                    </a:cubicBezTo>
                    <a:cubicBezTo>
                      <a:pt x="5455" y="17348"/>
                      <a:pt x="5431" y="17352"/>
                      <a:pt x="5398" y="17361"/>
                    </a:cubicBezTo>
                    <a:cubicBezTo>
                      <a:pt x="5386" y="17361"/>
                      <a:pt x="5375" y="17362"/>
                      <a:pt x="5364" y="17362"/>
                    </a:cubicBezTo>
                    <a:cubicBezTo>
                      <a:pt x="5251" y="17362"/>
                      <a:pt x="5228" y="17320"/>
                      <a:pt x="5309" y="17263"/>
                    </a:cubicBezTo>
                    <a:cubicBezTo>
                      <a:pt x="5372" y="17227"/>
                      <a:pt x="5487" y="17218"/>
                      <a:pt x="5416" y="17156"/>
                    </a:cubicBezTo>
                    <a:cubicBezTo>
                      <a:pt x="5407" y="17147"/>
                      <a:pt x="5220" y="17058"/>
                      <a:pt x="5256" y="17058"/>
                    </a:cubicBezTo>
                    <a:cubicBezTo>
                      <a:pt x="5258" y="17057"/>
                      <a:pt x="5260" y="17057"/>
                      <a:pt x="5262" y="17057"/>
                    </a:cubicBezTo>
                    <a:cubicBezTo>
                      <a:pt x="5288" y="17057"/>
                      <a:pt x="5344" y="17087"/>
                      <a:pt x="5388" y="17087"/>
                    </a:cubicBezTo>
                    <a:cubicBezTo>
                      <a:pt x="5402" y="17087"/>
                      <a:pt x="5415" y="17084"/>
                      <a:pt x="5425" y="17076"/>
                    </a:cubicBezTo>
                    <a:cubicBezTo>
                      <a:pt x="5461" y="17040"/>
                      <a:pt x="5336" y="16978"/>
                      <a:pt x="5309" y="16969"/>
                    </a:cubicBezTo>
                    <a:cubicBezTo>
                      <a:pt x="5300" y="16915"/>
                      <a:pt x="5318" y="16862"/>
                      <a:pt x="5354" y="16835"/>
                    </a:cubicBezTo>
                    <a:cubicBezTo>
                      <a:pt x="5407" y="16791"/>
                      <a:pt x="5434" y="16764"/>
                      <a:pt x="5434" y="16719"/>
                    </a:cubicBezTo>
                    <a:cubicBezTo>
                      <a:pt x="5443" y="16666"/>
                      <a:pt x="5425" y="16612"/>
                      <a:pt x="5389" y="16577"/>
                    </a:cubicBezTo>
                    <a:cubicBezTo>
                      <a:pt x="5354" y="16532"/>
                      <a:pt x="5247" y="16514"/>
                      <a:pt x="5336" y="16479"/>
                    </a:cubicBezTo>
                    <a:cubicBezTo>
                      <a:pt x="5425" y="16443"/>
                      <a:pt x="5461" y="16372"/>
                      <a:pt x="5425" y="16318"/>
                    </a:cubicBezTo>
                    <a:cubicBezTo>
                      <a:pt x="5414" y="16300"/>
                      <a:pt x="5393" y="16293"/>
                      <a:pt x="5367" y="16293"/>
                    </a:cubicBezTo>
                    <a:cubicBezTo>
                      <a:pt x="5354" y="16293"/>
                      <a:pt x="5340" y="16295"/>
                      <a:pt x="5325" y="16297"/>
                    </a:cubicBezTo>
                    <a:lnTo>
                      <a:pt x="5325" y="16297"/>
                    </a:lnTo>
                    <a:cubicBezTo>
                      <a:pt x="5461" y="16256"/>
                      <a:pt x="5394" y="16136"/>
                      <a:pt x="5300" y="16105"/>
                    </a:cubicBezTo>
                    <a:cubicBezTo>
                      <a:pt x="5247" y="16078"/>
                      <a:pt x="5247" y="16033"/>
                      <a:pt x="5318" y="16007"/>
                    </a:cubicBezTo>
                    <a:cubicBezTo>
                      <a:pt x="5324" y="16006"/>
                      <a:pt x="5330" y="16005"/>
                      <a:pt x="5336" y="16005"/>
                    </a:cubicBezTo>
                    <a:cubicBezTo>
                      <a:pt x="5365" y="16005"/>
                      <a:pt x="5386" y="16017"/>
                      <a:pt x="5408" y="16017"/>
                    </a:cubicBezTo>
                    <a:cubicBezTo>
                      <a:pt x="5419" y="16017"/>
                      <a:pt x="5430" y="16014"/>
                      <a:pt x="5443" y="16007"/>
                    </a:cubicBezTo>
                    <a:cubicBezTo>
                      <a:pt x="5487" y="15989"/>
                      <a:pt x="5416" y="15962"/>
                      <a:pt x="5398" y="15944"/>
                    </a:cubicBezTo>
                    <a:cubicBezTo>
                      <a:pt x="5345" y="15909"/>
                      <a:pt x="5354" y="15855"/>
                      <a:pt x="5416" y="15820"/>
                    </a:cubicBezTo>
                    <a:cubicBezTo>
                      <a:pt x="5550" y="15811"/>
                      <a:pt x="5363" y="15748"/>
                      <a:pt x="5345" y="15731"/>
                    </a:cubicBezTo>
                    <a:cubicBezTo>
                      <a:pt x="5309" y="15668"/>
                      <a:pt x="5372" y="15597"/>
                      <a:pt x="5292" y="15544"/>
                    </a:cubicBezTo>
                    <a:cubicBezTo>
                      <a:pt x="5247" y="15508"/>
                      <a:pt x="5229" y="15437"/>
                      <a:pt x="5256" y="15383"/>
                    </a:cubicBezTo>
                    <a:cubicBezTo>
                      <a:pt x="5283" y="15321"/>
                      <a:pt x="5345" y="15214"/>
                      <a:pt x="5247" y="15169"/>
                    </a:cubicBezTo>
                    <a:cubicBezTo>
                      <a:pt x="5211" y="15152"/>
                      <a:pt x="5327" y="15116"/>
                      <a:pt x="5354" y="15089"/>
                    </a:cubicBezTo>
                    <a:cubicBezTo>
                      <a:pt x="5372" y="15071"/>
                      <a:pt x="5309" y="15045"/>
                      <a:pt x="5309" y="15009"/>
                    </a:cubicBezTo>
                    <a:cubicBezTo>
                      <a:pt x="5309" y="14956"/>
                      <a:pt x="5300" y="14911"/>
                      <a:pt x="5292" y="14867"/>
                    </a:cubicBezTo>
                    <a:cubicBezTo>
                      <a:pt x="5265" y="14822"/>
                      <a:pt x="5185" y="14840"/>
                      <a:pt x="5247" y="14786"/>
                    </a:cubicBezTo>
                    <a:cubicBezTo>
                      <a:pt x="5316" y="14726"/>
                      <a:pt x="5418" y="14608"/>
                      <a:pt x="5200" y="14608"/>
                    </a:cubicBezTo>
                    <a:cubicBezTo>
                      <a:pt x="5192" y="14608"/>
                      <a:pt x="5184" y="14608"/>
                      <a:pt x="5176" y="14608"/>
                    </a:cubicBezTo>
                    <a:cubicBezTo>
                      <a:pt x="5425" y="14599"/>
                      <a:pt x="5327" y="14305"/>
                      <a:pt x="5229" y="14252"/>
                    </a:cubicBezTo>
                    <a:cubicBezTo>
                      <a:pt x="5131" y="14199"/>
                      <a:pt x="5532" y="14118"/>
                      <a:pt x="5300" y="14074"/>
                    </a:cubicBezTo>
                    <a:cubicBezTo>
                      <a:pt x="5202" y="14047"/>
                      <a:pt x="5069" y="14047"/>
                      <a:pt x="5185" y="13985"/>
                    </a:cubicBezTo>
                    <a:cubicBezTo>
                      <a:pt x="5185" y="13969"/>
                      <a:pt x="5170" y="13871"/>
                      <a:pt x="5160" y="13860"/>
                    </a:cubicBezTo>
                    <a:lnTo>
                      <a:pt x="5160" y="13860"/>
                    </a:lnTo>
                    <a:cubicBezTo>
                      <a:pt x="5169" y="13862"/>
                      <a:pt x="5192" y="13872"/>
                      <a:pt x="5214" y="13872"/>
                    </a:cubicBezTo>
                    <a:cubicBezTo>
                      <a:pt x="5226" y="13872"/>
                      <a:pt x="5238" y="13869"/>
                      <a:pt x="5247" y="13860"/>
                    </a:cubicBezTo>
                    <a:cubicBezTo>
                      <a:pt x="5283" y="13833"/>
                      <a:pt x="5256" y="13798"/>
                      <a:pt x="5256" y="13780"/>
                    </a:cubicBezTo>
                    <a:cubicBezTo>
                      <a:pt x="5256" y="13709"/>
                      <a:pt x="5354" y="13629"/>
                      <a:pt x="5327" y="13566"/>
                    </a:cubicBezTo>
                    <a:lnTo>
                      <a:pt x="5327" y="13566"/>
                    </a:lnTo>
                    <a:cubicBezTo>
                      <a:pt x="5249" y="13620"/>
                      <a:pt x="5159" y="13646"/>
                      <a:pt x="5070" y="13646"/>
                    </a:cubicBezTo>
                    <a:cubicBezTo>
                      <a:pt x="5027" y="13646"/>
                      <a:pt x="4985" y="13640"/>
                      <a:pt x="4944" y="13629"/>
                    </a:cubicBezTo>
                    <a:cubicBezTo>
                      <a:pt x="4944" y="13595"/>
                      <a:pt x="4988" y="13587"/>
                      <a:pt x="5037" y="13587"/>
                    </a:cubicBezTo>
                    <a:cubicBezTo>
                      <a:pt x="5079" y="13587"/>
                      <a:pt x="5124" y="13593"/>
                      <a:pt x="5149" y="13593"/>
                    </a:cubicBezTo>
                    <a:cubicBezTo>
                      <a:pt x="5238" y="13593"/>
                      <a:pt x="5167" y="13513"/>
                      <a:pt x="5176" y="13486"/>
                    </a:cubicBezTo>
                    <a:cubicBezTo>
                      <a:pt x="5194" y="13459"/>
                      <a:pt x="5327" y="13406"/>
                      <a:pt x="5292" y="13388"/>
                    </a:cubicBezTo>
                    <a:cubicBezTo>
                      <a:pt x="5256" y="13379"/>
                      <a:pt x="5167" y="13370"/>
                      <a:pt x="5194" y="13335"/>
                    </a:cubicBezTo>
                    <a:cubicBezTo>
                      <a:pt x="5229" y="13272"/>
                      <a:pt x="5309" y="13228"/>
                      <a:pt x="5309" y="13156"/>
                    </a:cubicBezTo>
                    <a:lnTo>
                      <a:pt x="5309" y="13156"/>
                    </a:lnTo>
                    <a:cubicBezTo>
                      <a:pt x="5302" y="13161"/>
                      <a:pt x="5296" y="13163"/>
                      <a:pt x="5290" y="13163"/>
                    </a:cubicBezTo>
                    <a:cubicBezTo>
                      <a:pt x="5230" y="13163"/>
                      <a:pt x="5236" y="12931"/>
                      <a:pt x="5211" y="12907"/>
                    </a:cubicBezTo>
                    <a:cubicBezTo>
                      <a:pt x="5206" y="12901"/>
                      <a:pt x="5196" y="12899"/>
                      <a:pt x="5183" y="12899"/>
                    </a:cubicBezTo>
                    <a:cubicBezTo>
                      <a:pt x="5148" y="12899"/>
                      <a:pt x="5092" y="12915"/>
                      <a:pt x="5048" y="12915"/>
                    </a:cubicBezTo>
                    <a:cubicBezTo>
                      <a:pt x="5032" y="12915"/>
                      <a:pt x="5018" y="12913"/>
                      <a:pt x="5006" y="12907"/>
                    </a:cubicBezTo>
                    <a:cubicBezTo>
                      <a:pt x="4953" y="12871"/>
                      <a:pt x="5149" y="12836"/>
                      <a:pt x="5194" y="12836"/>
                    </a:cubicBezTo>
                    <a:cubicBezTo>
                      <a:pt x="5149" y="12836"/>
                      <a:pt x="5051" y="12818"/>
                      <a:pt x="5096" y="12782"/>
                    </a:cubicBezTo>
                    <a:cubicBezTo>
                      <a:pt x="5149" y="12756"/>
                      <a:pt x="5238" y="12765"/>
                      <a:pt x="5265" y="12738"/>
                    </a:cubicBezTo>
                    <a:cubicBezTo>
                      <a:pt x="5292" y="12702"/>
                      <a:pt x="5069" y="12702"/>
                      <a:pt x="5087" y="12658"/>
                    </a:cubicBezTo>
                    <a:cubicBezTo>
                      <a:pt x="5087" y="12641"/>
                      <a:pt x="5256" y="12559"/>
                      <a:pt x="5211" y="12559"/>
                    </a:cubicBezTo>
                    <a:cubicBezTo>
                      <a:pt x="5209" y="12559"/>
                      <a:pt x="5206" y="12559"/>
                      <a:pt x="5202" y="12560"/>
                    </a:cubicBezTo>
                    <a:cubicBezTo>
                      <a:pt x="5167" y="12560"/>
                      <a:pt x="5139" y="12575"/>
                      <a:pt x="5111" y="12575"/>
                    </a:cubicBezTo>
                    <a:cubicBezTo>
                      <a:pt x="5098" y="12575"/>
                      <a:pt x="5084" y="12572"/>
                      <a:pt x="5069" y="12560"/>
                    </a:cubicBezTo>
                    <a:cubicBezTo>
                      <a:pt x="5060" y="12551"/>
                      <a:pt x="5060" y="12524"/>
                      <a:pt x="5069" y="12515"/>
                    </a:cubicBezTo>
                    <a:cubicBezTo>
                      <a:pt x="5122" y="12479"/>
                      <a:pt x="5274" y="12515"/>
                      <a:pt x="5283" y="12471"/>
                    </a:cubicBezTo>
                    <a:cubicBezTo>
                      <a:pt x="5292" y="12435"/>
                      <a:pt x="5292" y="12390"/>
                      <a:pt x="5274" y="12364"/>
                    </a:cubicBezTo>
                    <a:cubicBezTo>
                      <a:pt x="5256" y="12355"/>
                      <a:pt x="5229" y="12346"/>
                      <a:pt x="5202" y="12346"/>
                    </a:cubicBezTo>
                    <a:cubicBezTo>
                      <a:pt x="5211" y="12284"/>
                      <a:pt x="5202" y="12221"/>
                      <a:pt x="5185" y="12168"/>
                    </a:cubicBezTo>
                    <a:cubicBezTo>
                      <a:pt x="5171" y="12136"/>
                      <a:pt x="5145" y="12118"/>
                      <a:pt x="5117" y="12118"/>
                    </a:cubicBezTo>
                    <a:cubicBezTo>
                      <a:pt x="5091" y="12118"/>
                      <a:pt x="5064" y="12133"/>
                      <a:pt x="5042" y="12168"/>
                    </a:cubicBezTo>
                    <a:cubicBezTo>
                      <a:pt x="5024" y="12105"/>
                      <a:pt x="5060" y="12043"/>
                      <a:pt x="5113" y="12016"/>
                    </a:cubicBezTo>
                    <a:cubicBezTo>
                      <a:pt x="5185" y="11981"/>
                      <a:pt x="5283" y="11918"/>
                      <a:pt x="5211" y="11874"/>
                    </a:cubicBezTo>
                    <a:cubicBezTo>
                      <a:pt x="5158" y="11847"/>
                      <a:pt x="5122" y="11847"/>
                      <a:pt x="5104" y="11794"/>
                    </a:cubicBezTo>
                    <a:cubicBezTo>
                      <a:pt x="5104" y="11776"/>
                      <a:pt x="5113" y="11740"/>
                      <a:pt x="5104" y="11722"/>
                    </a:cubicBezTo>
                    <a:cubicBezTo>
                      <a:pt x="5087" y="11722"/>
                      <a:pt x="5065" y="11726"/>
                      <a:pt x="5050" y="11726"/>
                    </a:cubicBezTo>
                    <a:cubicBezTo>
                      <a:pt x="5042" y="11726"/>
                      <a:pt x="5036" y="11725"/>
                      <a:pt x="5033" y="11722"/>
                    </a:cubicBezTo>
                    <a:cubicBezTo>
                      <a:pt x="4980" y="11678"/>
                      <a:pt x="5024" y="11607"/>
                      <a:pt x="4989" y="11562"/>
                    </a:cubicBezTo>
                    <a:cubicBezTo>
                      <a:pt x="4962" y="11509"/>
                      <a:pt x="4882" y="11473"/>
                      <a:pt x="4980" y="11437"/>
                    </a:cubicBezTo>
                    <a:cubicBezTo>
                      <a:pt x="5033" y="11393"/>
                      <a:pt x="5024" y="11313"/>
                      <a:pt x="4962" y="11277"/>
                    </a:cubicBezTo>
                    <a:cubicBezTo>
                      <a:pt x="4956" y="11275"/>
                      <a:pt x="4951" y="11275"/>
                      <a:pt x="4945" y="11275"/>
                    </a:cubicBezTo>
                    <a:cubicBezTo>
                      <a:pt x="4892" y="11275"/>
                      <a:pt x="4855" y="11349"/>
                      <a:pt x="4855" y="11357"/>
                    </a:cubicBezTo>
                    <a:cubicBezTo>
                      <a:pt x="4846" y="11322"/>
                      <a:pt x="4855" y="11277"/>
                      <a:pt x="4882" y="11250"/>
                    </a:cubicBezTo>
                    <a:cubicBezTo>
                      <a:pt x="4917" y="11215"/>
                      <a:pt x="4971" y="11197"/>
                      <a:pt x="4989" y="11161"/>
                    </a:cubicBezTo>
                    <a:cubicBezTo>
                      <a:pt x="5024" y="11099"/>
                      <a:pt x="4909" y="11090"/>
                      <a:pt x="4962" y="11028"/>
                    </a:cubicBezTo>
                    <a:cubicBezTo>
                      <a:pt x="4989" y="11001"/>
                      <a:pt x="5202" y="10921"/>
                      <a:pt x="5051" y="10912"/>
                    </a:cubicBezTo>
                    <a:cubicBezTo>
                      <a:pt x="4962" y="10912"/>
                      <a:pt x="4802" y="10912"/>
                      <a:pt x="4900" y="10841"/>
                    </a:cubicBezTo>
                    <a:cubicBezTo>
                      <a:pt x="4962" y="10805"/>
                      <a:pt x="5015" y="10796"/>
                      <a:pt x="5051" y="10743"/>
                    </a:cubicBezTo>
                    <a:cubicBezTo>
                      <a:pt x="5060" y="10725"/>
                      <a:pt x="5087" y="10600"/>
                      <a:pt x="5024" y="10600"/>
                    </a:cubicBezTo>
                    <a:cubicBezTo>
                      <a:pt x="5002" y="10600"/>
                      <a:pt x="4918" y="10625"/>
                      <a:pt x="4866" y="10625"/>
                    </a:cubicBezTo>
                    <a:cubicBezTo>
                      <a:pt x="4837" y="10625"/>
                      <a:pt x="4819" y="10617"/>
                      <a:pt x="4828" y="10591"/>
                    </a:cubicBezTo>
                    <a:cubicBezTo>
                      <a:pt x="4837" y="10538"/>
                      <a:pt x="4953" y="10564"/>
                      <a:pt x="5015" y="10547"/>
                    </a:cubicBezTo>
                    <a:lnTo>
                      <a:pt x="4855" y="10493"/>
                    </a:lnTo>
                    <a:cubicBezTo>
                      <a:pt x="4784" y="10466"/>
                      <a:pt x="4828" y="10458"/>
                      <a:pt x="4882" y="10431"/>
                    </a:cubicBezTo>
                    <a:cubicBezTo>
                      <a:pt x="4971" y="10404"/>
                      <a:pt x="5024" y="10279"/>
                      <a:pt x="4989" y="10235"/>
                    </a:cubicBezTo>
                    <a:cubicBezTo>
                      <a:pt x="4978" y="10227"/>
                      <a:pt x="4956" y="10224"/>
                      <a:pt x="4928" y="10224"/>
                    </a:cubicBezTo>
                    <a:cubicBezTo>
                      <a:pt x="4859" y="10224"/>
                      <a:pt x="4755" y="10242"/>
                      <a:pt x="4705" y="10242"/>
                    </a:cubicBezTo>
                    <a:cubicBezTo>
                      <a:pt x="4689" y="10242"/>
                      <a:pt x="4679" y="10240"/>
                      <a:pt x="4677" y="10235"/>
                    </a:cubicBezTo>
                    <a:cubicBezTo>
                      <a:pt x="4677" y="10217"/>
                      <a:pt x="4757" y="10190"/>
                      <a:pt x="4793" y="10173"/>
                    </a:cubicBezTo>
                    <a:cubicBezTo>
                      <a:pt x="4828" y="10155"/>
                      <a:pt x="4864" y="10110"/>
                      <a:pt x="4873" y="10066"/>
                    </a:cubicBezTo>
                    <a:cubicBezTo>
                      <a:pt x="4882" y="10021"/>
                      <a:pt x="5051" y="9914"/>
                      <a:pt x="5015" y="9879"/>
                    </a:cubicBezTo>
                    <a:cubicBezTo>
                      <a:pt x="4998" y="9861"/>
                      <a:pt x="4855" y="9843"/>
                      <a:pt x="4900" y="9816"/>
                    </a:cubicBezTo>
                    <a:cubicBezTo>
                      <a:pt x="4953" y="9798"/>
                      <a:pt x="4989" y="9798"/>
                      <a:pt x="4998" y="9763"/>
                    </a:cubicBezTo>
                    <a:cubicBezTo>
                      <a:pt x="5006" y="9683"/>
                      <a:pt x="4775" y="9665"/>
                      <a:pt x="4748" y="9594"/>
                    </a:cubicBezTo>
                    <a:cubicBezTo>
                      <a:pt x="4740" y="9562"/>
                      <a:pt x="4788" y="9531"/>
                      <a:pt x="4843" y="9503"/>
                    </a:cubicBezTo>
                    <a:lnTo>
                      <a:pt x="4843" y="9503"/>
                    </a:lnTo>
                    <a:cubicBezTo>
                      <a:pt x="4837" y="9521"/>
                      <a:pt x="4887" y="9540"/>
                      <a:pt x="4931" y="9540"/>
                    </a:cubicBezTo>
                    <a:cubicBezTo>
                      <a:pt x="4961" y="9540"/>
                      <a:pt x="4989" y="9530"/>
                      <a:pt x="4989" y="9504"/>
                    </a:cubicBezTo>
                    <a:cubicBezTo>
                      <a:pt x="4998" y="9487"/>
                      <a:pt x="4989" y="9478"/>
                      <a:pt x="4989" y="9469"/>
                    </a:cubicBezTo>
                    <a:cubicBezTo>
                      <a:pt x="4943" y="9471"/>
                      <a:pt x="4911" y="9475"/>
                      <a:pt x="4888" y="9480"/>
                    </a:cubicBezTo>
                    <a:lnTo>
                      <a:pt x="4888" y="9480"/>
                    </a:lnTo>
                    <a:cubicBezTo>
                      <a:pt x="4941" y="9454"/>
                      <a:pt x="4989" y="9430"/>
                      <a:pt x="4989" y="9407"/>
                    </a:cubicBezTo>
                    <a:cubicBezTo>
                      <a:pt x="4989" y="9401"/>
                      <a:pt x="4984" y="9399"/>
                      <a:pt x="4977" y="9399"/>
                    </a:cubicBezTo>
                    <a:cubicBezTo>
                      <a:pt x="4947" y="9399"/>
                      <a:pt x="4873" y="9433"/>
                      <a:pt x="4873" y="9433"/>
                    </a:cubicBezTo>
                    <a:cubicBezTo>
                      <a:pt x="4873" y="9389"/>
                      <a:pt x="4998" y="9371"/>
                      <a:pt x="4989" y="9326"/>
                    </a:cubicBezTo>
                    <a:cubicBezTo>
                      <a:pt x="4980" y="9291"/>
                      <a:pt x="4926" y="9237"/>
                      <a:pt x="4926" y="9184"/>
                    </a:cubicBezTo>
                    <a:cubicBezTo>
                      <a:pt x="4926" y="9188"/>
                      <a:pt x="4926" y="9190"/>
                      <a:pt x="4925" y="9190"/>
                    </a:cubicBezTo>
                    <a:cubicBezTo>
                      <a:pt x="4922" y="9190"/>
                      <a:pt x="4910" y="9145"/>
                      <a:pt x="4873" y="9130"/>
                    </a:cubicBezTo>
                    <a:cubicBezTo>
                      <a:pt x="4837" y="9113"/>
                      <a:pt x="4846" y="9086"/>
                      <a:pt x="4864" y="9050"/>
                    </a:cubicBezTo>
                    <a:cubicBezTo>
                      <a:pt x="4909" y="8997"/>
                      <a:pt x="4900" y="8926"/>
                      <a:pt x="4846" y="8872"/>
                    </a:cubicBezTo>
                    <a:cubicBezTo>
                      <a:pt x="4828" y="8854"/>
                      <a:pt x="4659" y="8801"/>
                      <a:pt x="4739" y="8792"/>
                    </a:cubicBezTo>
                    <a:cubicBezTo>
                      <a:pt x="4882" y="8774"/>
                      <a:pt x="5024" y="8765"/>
                      <a:pt x="4882" y="8694"/>
                    </a:cubicBezTo>
                    <a:cubicBezTo>
                      <a:pt x="4838" y="8672"/>
                      <a:pt x="4763" y="8650"/>
                      <a:pt x="4712" y="8623"/>
                    </a:cubicBezTo>
                    <a:lnTo>
                      <a:pt x="4712" y="8623"/>
                    </a:lnTo>
                    <a:cubicBezTo>
                      <a:pt x="4729" y="8625"/>
                      <a:pt x="4746" y="8626"/>
                      <a:pt x="4762" y="8626"/>
                    </a:cubicBezTo>
                    <a:cubicBezTo>
                      <a:pt x="4778" y="8626"/>
                      <a:pt x="4793" y="8625"/>
                      <a:pt x="4802" y="8623"/>
                    </a:cubicBezTo>
                    <a:cubicBezTo>
                      <a:pt x="4794" y="8598"/>
                      <a:pt x="4800" y="8559"/>
                      <a:pt x="4734" y="8559"/>
                    </a:cubicBezTo>
                    <a:cubicBezTo>
                      <a:pt x="4728" y="8559"/>
                      <a:pt x="4720" y="8560"/>
                      <a:pt x="4713" y="8560"/>
                    </a:cubicBezTo>
                    <a:lnTo>
                      <a:pt x="4721" y="8560"/>
                    </a:lnTo>
                    <a:cubicBezTo>
                      <a:pt x="4703" y="8567"/>
                      <a:pt x="4684" y="8577"/>
                      <a:pt x="4666" y="8586"/>
                    </a:cubicBezTo>
                    <a:lnTo>
                      <a:pt x="4666" y="8586"/>
                    </a:lnTo>
                    <a:cubicBezTo>
                      <a:pt x="4655" y="8568"/>
                      <a:pt x="4661" y="8548"/>
                      <a:pt x="4695" y="8525"/>
                    </a:cubicBezTo>
                    <a:cubicBezTo>
                      <a:pt x="4757" y="8480"/>
                      <a:pt x="4864" y="8445"/>
                      <a:pt x="4882" y="8391"/>
                    </a:cubicBezTo>
                    <a:cubicBezTo>
                      <a:pt x="4909" y="8338"/>
                      <a:pt x="4837" y="8338"/>
                      <a:pt x="4837" y="8302"/>
                    </a:cubicBezTo>
                    <a:cubicBezTo>
                      <a:pt x="4828" y="8266"/>
                      <a:pt x="4944" y="8231"/>
                      <a:pt x="4944" y="8195"/>
                    </a:cubicBezTo>
                    <a:cubicBezTo>
                      <a:pt x="4917" y="8186"/>
                      <a:pt x="4882" y="8177"/>
                      <a:pt x="4855" y="8168"/>
                    </a:cubicBezTo>
                    <a:cubicBezTo>
                      <a:pt x="4739" y="8115"/>
                      <a:pt x="4998" y="8053"/>
                      <a:pt x="4998" y="8008"/>
                    </a:cubicBezTo>
                    <a:lnTo>
                      <a:pt x="4998" y="8008"/>
                    </a:lnTo>
                    <a:cubicBezTo>
                      <a:pt x="4998" y="8021"/>
                      <a:pt x="4917" y="8036"/>
                      <a:pt x="4849" y="8036"/>
                    </a:cubicBezTo>
                    <a:cubicBezTo>
                      <a:pt x="4776" y="8036"/>
                      <a:pt x="4719" y="8019"/>
                      <a:pt x="4793" y="7964"/>
                    </a:cubicBezTo>
                    <a:cubicBezTo>
                      <a:pt x="4873" y="7910"/>
                      <a:pt x="4873" y="7928"/>
                      <a:pt x="4873" y="7857"/>
                    </a:cubicBezTo>
                    <a:cubicBezTo>
                      <a:pt x="4897" y="7824"/>
                      <a:pt x="4914" y="7814"/>
                      <a:pt x="4978" y="7812"/>
                    </a:cubicBezTo>
                    <a:lnTo>
                      <a:pt x="4978" y="7812"/>
                    </a:lnTo>
                    <a:cubicBezTo>
                      <a:pt x="4980" y="7812"/>
                      <a:pt x="4982" y="7812"/>
                      <a:pt x="4984" y="7812"/>
                    </a:cubicBezTo>
                    <a:cubicBezTo>
                      <a:pt x="4989" y="7812"/>
                      <a:pt x="4993" y="7812"/>
                      <a:pt x="4998" y="7812"/>
                    </a:cubicBezTo>
                    <a:cubicBezTo>
                      <a:pt x="4991" y="7812"/>
                      <a:pt x="4984" y="7812"/>
                      <a:pt x="4978" y="7812"/>
                    </a:cubicBezTo>
                    <a:lnTo>
                      <a:pt x="4978" y="7812"/>
                    </a:lnTo>
                    <a:cubicBezTo>
                      <a:pt x="4810" y="7808"/>
                      <a:pt x="4926" y="7642"/>
                      <a:pt x="4780" y="7642"/>
                    </a:cubicBezTo>
                    <a:cubicBezTo>
                      <a:pt x="4773" y="7642"/>
                      <a:pt x="4766" y="7642"/>
                      <a:pt x="4759" y="7643"/>
                    </a:cubicBezTo>
                    <a:lnTo>
                      <a:pt x="4759" y="7643"/>
                    </a:lnTo>
                    <a:cubicBezTo>
                      <a:pt x="4864" y="7632"/>
                      <a:pt x="4837" y="7500"/>
                      <a:pt x="4828" y="7465"/>
                    </a:cubicBezTo>
                    <a:cubicBezTo>
                      <a:pt x="4819" y="7438"/>
                      <a:pt x="4802" y="7402"/>
                      <a:pt x="4775" y="7385"/>
                    </a:cubicBezTo>
                    <a:cubicBezTo>
                      <a:pt x="4739" y="7376"/>
                      <a:pt x="4695" y="7367"/>
                      <a:pt x="4659" y="7358"/>
                    </a:cubicBezTo>
                    <a:cubicBezTo>
                      <a:pt x="4748" y="7340"/>
                      <a:pt x="4837" y="7331"/>
                      <a:pt x="4935" y="7331"/>
                    </a:cubicBezTo>
                    <a:cubicBezTo>
                      <a:pt x="4882" y="7296"/>
                      <a:pt x="4819" y="7278"/>
                      <a:pt x="4757" y="7269"/>
                    </a:cubicBezTo>
                    <a:cubicBezTo>
                      <a:pt x="4659" y="7269"/>
                      <a:pt x="4543" y="7269"/>
                      <a:pt x="4534" y="7215"/>
                    </a:cubicBezTo>
                    <a:cubicBezTo>
                      <a:pt x="4623" y="7215"/>
                      <a:pt x="4713" y="7206"/>
                      <a:pt x="4802" y="7198"/>
                    </a:cubicBezTo>
                    <a:cubicBezTo>
                      <a:pt x="4846" y="7162"/>
                      <a:pt x="4730" y="7135"/>
                      <a:pt x="4695" y="7126"/>
                    </a:cubicBezTo>
                    <a:cubicBezTo>
                      <a:pt x="4686" y="7091"/>
                      <a:pt x="4695" y="7064"/>
                      <a:pt x="4721" y="7046"/>
                    </a:cubicBezTo>
                    <a:cubicBezTo>
                      <a:pt x="4739" y="7019"/>
                      <a:pt x="4819" y="6993"/>
                      <a:pt x="4819" y="6975"/>
                    </a:cubicBezTo>
                    <a:cubicBezTo>
                      <a:pt x="4819" y="6930"/>
                      <a:pt x="4632" y="6939"/>
                      <a:pt x="4650" y="6913"/>
                    </a:cubicBezTo>
                    <a:cubicBezTo>
                      <a:pt x="4677" y="6904"/>
                      <a:pt x="4704" y="6886"/>
                      <a:pt x="4730" y="6868"/>
                    </a:cubicBezTo>
                    <a:cubicBezTo>
                      <a:pt x="4748" y="6850"/>
                      <a:pt x="4757" y="6832"/>
                      <a:pt x="4757" y="6806"/>
                    </a:cubicBezTo>
                    <a:cubicBezTo>
                      <a:pt x="4757" y="6752"/>
                      <a:pt x="4704" y="6717"/>
                      <a:pt x="4695" y="6672"/>
                    </a:cubicBezTo>
                    <a:cubicBezTo>
                      <a:pt x="4677" y="6619"/>
                      <a:pt x="4775" y="6601"/>
                      <a:pt x="4739" y="6574"/>
                    </a:cubicBezTo>
                    <a:cubicBezTo>
                      <a:pt x="4704" y="6547"/>
                      <a:pt x="4659" y="6538"/>
                      <a:pt x="4623" y="6538"/>
                    </a:cubicBezTo>
                    <a:cubicBezTo>
                      <a:pt x="4766" y="6530"/>
                      <a:pt x="4828" y="6530"/>
                      <a:pt x="4819" y="6449"/>
                    </a:cubicBezTo>
                    <a:lnTo>
                      <a:pt x="4748" y="6449"/>
                    </a:lnTo>
                    <a:cubicBezTo>
                      <a:pt x="4748" y="6405"/>
                      <a:pt x="4793" y="6244"/>
                      <a:pt x="4713" y="6218"/>
                    </a:cubicBezTo>
                    <a:cubicBezTo>
                      <a:pt x="4706" y="6218"/>
                      <a:pt x="4618" y="6240"/>
                      <a:pt x="4575" y="6240"/>
                    </a:cubicBezTo>
                    <a:cubicBezTo>
                      <a:pt x="4557" y="6240"/>
                      <a:pt x="4547" y="6237"/>
                      <a:pt x="4552" y="6227"/>
                    </a:cubicBezTo>
                    <a:cubicBezTo>
                      <a:pt x="4570" y="6191"/>
                      <a:pt x="4650" y="6146"/>
                      <a:pt x="4677" y="6120"/>
                    </a:cubicBezTo>
                    <a:cubicBezTo>
                      <a:pt x="4739" y="6040"/>
                      <a:pt x="4766" y="5933"/>
                      <a:pt x="4748" y="5835"/>
                    </a:cubicBezTo>
                    <a:cubicBezTo>
                      <a:pt x="4730" y="5790"/>
                      <a:pt x="4650" y="5763"/>
                      <a:pt x="4641" y="5719"/>
                    </a:cubicBezTo>
                    <a:cubicBezTo>
                      <a:pt x="4623" y="5639"/>
                      <a:pt x="4570" y="5648"/>
                      <a:pt x="4445" y="5621"/>
                    </a:cubicBezTo>
                    <a:lnTo>
                      <a:pt x="4445" y="5621"/>
                    </a:lnTo>
                    <a:cubicBezTo>
                      <a:pt x="4447" y="5621"/>
                      <a:pt x="4448" y="5621"/>
                      <a:pt x="4450" y="5621"/>
                    </a:cubicBezTo>
                    <a:cubicBezTo>
                      <a:pt x="4506" y="5621"/>
                      <a:pt x="4744" y="5496"/>
                      <a:pt x="4615" y="5487"/>
                    </a:cubicBezTo>
                    <a:cubicBezTo>
                      <a:pt x="4537" y="5487"/>
                      <a:pt x="4393" y="5612"/>
                      <a:pt x="4303" y="5612"/>
                    </a:cubicBezTo>
                    <a:cubicBezTo>
                      <a:pt x="4300" y="5612"/>
                      <a:pt x="4297" y="5612"/>
                      <a:pt x="4294" y="5612"/>
                    </a:cubicBezTo>
                    <a:lnTo>
                      <a:pt x="4454" y="5496"/>
                    </a:lnTo>
                    <a:cubicBezTo>
                      <a:pt x="4543" y="5434"/>
                      <a:pt x="4641" y="5398"/>
                      <a:pt x="4748" y="5380"/>
                    </a:cubicBezTo>
                    <a:lnTo>
                      <a:pt x="4748" y="5380"/>
                    </a:lnTo>
                    <a:cubicBezTo>
                      <a:pt x="4734" y="5382"/>
                      <a:pt x="4721" y="5382"/>
                      <a:pt x="4710" y="5382"/>
                    </a:cubicBezTo>
                    <a:cubicBezTo>
                      <a:pt x="4572" y="5382"/>
                      <a:pt x="4634" y="5288"/>
                      <a:pt x="4543" y="5247"/>
                    </a:cubicBezTo>
                    <a:cubicBezTo>
                      <a:pt x="4543" y="5185"/>
                      <a:pt x="4561" y="5185"/>
                      <a:pt x="4668" y="5185"/>
                    </a:cubicBezTo>
                    <a:cubicBezTo>
                      <a:pt x="4784" y="5185"/>
                      <a:pt x="4730" y="5131"/>
                      <a:pt x="4802" y="5122"/>
                    </a:cubicBezTo>
                    <a:lnTo>
                      <a:pt x="4802" y="5122"/>
                    </a:lnTo>
                    <a:lnTo>
                      <a:pt x="4463" y="5149"/>
                    </a:lnTo>
                    <a:cubicBezTo>
                      <a:pt x="4463" y="5087"/>
                      <a:pt x="4730" y="5042"/>
                      <a:pt x="4721" y="5033"/>
                    </a:cubicBezTo>
                    <a:cubicBezTo>
                      <a:pt x="4668" y="4997"/>
                      <a:pt x="4481" y="4953"/>
                      <a:pt x="4579" y="4891"/>
                    </a:cubicBezTo>
                    <a:cubicBezTo>
                      <a:pt x="4650" y="4846"/>
                      <a:pt x="4802" y="4677"/>
                      <a:pt x="4623" y="4650"/>
                    </a:cubicBezTo>
                    <a:cubicBezTo>
                      <a:pt x="4543" y="4641"/>
                      <a:pt x="4632" y="4543"/>
                      <a:pt x="4543" y="4516"/>
                    </a:cubicBezTo>
                    <a:cubicBezTo>
                      <a:pt x="4392" y="4463"/>
                      <a:pt x="4659" y="4436"/>
                      <a:pt x="4677" y="4401"/>
                    </a:cubicBezTo>
                    <a:cubicBezTo>
                      <a:pt x="4686" y="4365"/>
                      <a:pt x="4579" y="4338"/>
                      <a:pt x="4588" y="4294"/>
                    </a:cubicBezTo>
                    <a:cubicBezTo>
                      <a:pt x="4588" y="4262"/>
                      <a:pt x="4611" y="4257"/>
                      <a:pt x="4650" y="4257"/>
                    </a:cubicBezTo>
                    <a:cubicBezTo>
                      <a:pt x="4665" y="4257"/>
                      <a:pt x="4683" y="4258"/>
                      <a:pt x="4704" y="4258"/>
                    </a:cubicBezTo>
                    <a:cubicBezTo>
                      <a:pt x="4775" y="4258"/>
                      <a:pt x="4695" y="4187"/>
                      <a:pt x="4686" y="4187"/>
                    </a:cubicBezTo>
                    <a:cubicBezTo>
                      <a:pt x="4632" y="4160"/>
                      <a:pt x="4668" y="4151"/>
                      <a:pt x="4686" y="4125"/>
                    </a:cubicBezTo>
                    <a:cubicBezTo>
                      <a:pt x="4698" y="4107"/>
                      <a:pt x="4671" y="4102"/>
                      <a:pt x="4631" y="4102"/>
                    </a:cubicBezTo>
                    <a:cubicBezTo>
                      <a:pt x="4584" y="4102"/>
                      <a:pt x="4520" y="4109"/>
                      <a:pt x="4484" y="4109"/>
                    </a:cubicBezTo>
                    <a:cubicBezTo>
                      <a:pt x="4441" y="4109"/>
                      <a:pt x="4435" y="4100"/>
                      <a:pt x="4534" y="4062"/>
                    </a:cubicBezTo>
                    <a:cubicBezTo>
                      <a:pt x="4677" y="4018"/>
                      <a:pt x="4668" y="3938"/>
                      <a:pt x="4552" y="3902"/>
                    </a:cubicBezTo>
                    <a:cubicBezTo>
                      <a:pt x="4445" y="3857"/>
                      <a:pt x="4392" y="3822"/>
                      <a:pt x="4588" y="3768"/>
                    </a:cubicBezTo>
                    <a:cubicBezTo>
                      <a:pt x="4703" y="3742"/>
                      <a:pt x="4464" y="3626"/>
                      <a:pt x="4587" y="3581"/>
                    </a:cubicBezTo>
                    <a:lnTo>
                      <a:pt x="4587" y="3581"/>
                    </a:lnTo>
                    <a:cubicBezTo>
                      <a:pt x="4578" y="3585"/>
                      <a:pt x="4568" y="3586"/>
                      <a:pt x="4557" y="3586"/>
                    </a:cubicBezTo>
                    <a:cubicBezTo>
                      <a:pt x="4460" y="3586"/>
                      <a:pt x="4301" y="3476"/>
                      <a:pt x="4415" y="3476"/>
                    </a:cubicBezTo>
                    <a:cubicBezTo>
                      <a:pt x="4431" y="3476"/>
                      <a:pt x="4453" y="3478"/>
                      <a:pt x="4481" y="3483"/>
                    </a:cubicBezTo>
                    <a:cubicBezTo>
                      <a:pt x="4713" y="3465"/>
                      <a:pt x="4517" y="3394"/>
                      <a:pt x="4499" y="3341"/>
                    </a:cubicBezTo>
                    <a:cubicBezTo>
                      <a:pt x="4481" y="3305"/>
                      <a:pt x="4490" y="3261"/>
                      <a:pt x="4517" y="3234"/>
                    </a:cubicBezTo>
                    <a:cubicBezTo>
                      <a:pt x="4534" y="3216"/>
                      <a:pt x="4570" y="3216"/>
                      <a:pt x="4579" y="3189"/>
                    </a:cubicBezTo>
                    <a:cubicBezTo>
                      <a:pt x="4579" y="3163"/>
                      <a:pt x="4534" y="3038"/>
                      <a:pt x="4428" y="3038"/>
                    </a:cubicBezTo>
                    <a:cubicBezTo>
                      <a:pt x="4517" y="3038"/>
                      <a:pt x="4606" y="3038"/>
                      <a:pt x="4615" y="2984"/>
                    </a:cubicBezTo>
                    <a:cubicBezTo>
                      <a:pt x="4615" y="2949"/>
                      <a:pt x="4472" y="2904"/>
                      <a:pt x="4561" y="2886"/>
                    </a:cubicBezTo>
                    <a:cubicBezTo>
                      <a:pt x="4543" y="2869"/>
                      <a:pt x="4525" y="2851"/>
                      <a:pt x="4499" y="2851"/>
                    </a:cubicBezTo>
                    <a:cubicBezTo>
                      <a:pt x="4445" y="2851"/>
                      <a:pt x="4490" y="2824"/>
                      <a:pt x="4499" y="2806"/>
                    </a:cubicBezTo>
                    <a:cubicBezTo>
                      <a:pt x="4548" y="2749"/>
                      <a:pt x="4618" y="2670"/>
                      <a:pt x="4455" y="2670"/>
                    </a:cubicBezTo>
                    <a:cubicBezTo>
                      <a:pt x="4450" y="2670"/>
                      <a:pt x="4445" y="2670"/>
                      <a:pt x="4440" y="2671"/>
                    </a:cubicBezTo>
                    <a:lnTo>
                      <a:pt x="4440" y="2671"/>
                    </a:lnTo>
                    <a:cubicBezTo>
                      <a:pt x="4506" y="2665"/>
                      <a:pt x="4608" y="2648"/>
                      <a:pt x="4543" y="2619"/>
                    </a:cubicBezTo>
                    <a:cubicBezTo>
                      <a:pt x="4454" y="2584"/>
                      <a:pt x="4445" y="2601"/>
                      <a:pt x="4445" y="2548"/>
                    </a:cubicBezTo>
                    <a:lnTo>
                      <a:pt x="4445" y="2548"/>
                    </a:lnTo>
                    <a:cubicBezTo>
                      <a:pt x="4445" y="2557"/>
                      <a:pt x="4462" y="2561"/>
                      <a:pt x="4484" y="2561"/>
                    </a:cubicBezTo>
                    <a:cubicBezTo>
                      <a:pt x="4533" y="2561"/>
                      <a:pt x="4609" y="2543"/>
                      <a:pt x="4615" y="2512"/>
                    </a:cubicBezTo>
                    <a:cubicBezTo>
                      <a:pt x="4623" y="2477"/>
                      <a:pt x="4606" y="2432"/>
                      <a:pt x="4579" y="2405"/>
                    </a:cubicBezTo>
                    <a:cubicBezTo>
                      <a:pt x="4525" y="2334"/>
                      <a:pt x="4490" y="2334"/>
                      <a:pt x="4356" y="2334"/>
                    </a:cubicBezTo>
                    <a:cubicBezTo>
                      <a:pt x="4356" y="2272"/>
                      <a:pt x="4383" y="2281"/>
                      <a:pt x="4481" y="2254"/>
                    </a:cubicBezTo>
                    <a:cubicBezTo>
                      <a:pt x="4419" y="2245"/>
                      <a:pt x="4365" y="2236"/>
                      <a:pt x="4303" y="2227"/>
                    </a:cubicBezTo>
                    <a:cubicBezTo>
                      <a:pt x="4428" y="2218"/>
                      <a:pt x="4543" y="2201"/>
                      <a:pt x="4659" y="2174"/>
                    </a:cubicBezTo>
                    <a:cubicBezTo>
                      <a:pt x="4588" y="2138"/>
                      <a:pt x="4517" y="2112"/>
                      <a:pt x="4436" y="2094"/>
                    </a:cubicBezTo>
                    <a:cubicBezTo>
                      <a:pt x="4294" y="2049"/>
                      <a:pt x="4356" y="1987"/>
                      <a:pt x="4383" y="1898"/>
                    </a:cubicBezTo>
                    <a:cubicBezTo>
                      <a:pt x="4400" y="1855"/>
                      <a:pt x="4449" y="1701"/>
                      <a:pt x="4339" y="1701"/>
                    </a:cubicBezTo>
                    <a:cubicBezTo>
                      <a:pt x="4333" y="1701"/>
                      <a:pt x="4327" y="1701"/>
                      <a:pt x="4321" y="1702"/>
                    </a:cubicBezTo>
                    <a:lnTo>
                      <a:pt x="4009" y="1764"/>
                    </a:lnTo>
                    <a:cubicBezTo>
                      <a:pt x="4000" y="1711"/>
                      <a:pt x="4187" y="1684"/>
                      <a:pt x="4258" y="1666"/>
                    </a:cubicBezTo>
                    <a:lnTo>
                      <a:pt x="4258" y="1666"/>
                    </a:lnTo>
                    <a:cubicBezTo>
                      <a:pt x="4252" y="1667"/>
                      <a:pt x="4247" y="1668"/>
                      <a:pt x="4242" y="1668"/>
                    </a:cubicBezTo>
                    <a:cubicBezTo>
                      <a:pt x="4187" y="1668"/>
                      <a:pt x="4298" y="1567"/>
                      <a:pt x="4356" y="1550"/>
                    </a:cubicBezTo>
                    <a:cubicBezTo>
                      <a:pt x="4419" y="1524"/>
                      <a:pt x="4508" y="1506"/>
                      <a:pt x="4490" y="1452"/>
                    </a:cubicBezTo>
                    <a:lnTo>
                      <a:pt x="4490" y="1452"/>
                    </a:lnTo>
                    <a:lnTo>
                      <a:pt x="4174" y="1555"/>
                    </a:lnTo>
                    <a:lnTo>
                      <a:pt x="4174" y="1555"/>
                    </a:lnTo>
                    <a:cubicBezTo>
                      <a:pt x="4343" y="1493"/>
                      <a:pt x="4257" y="1255"/>
                      <a:pt x="4223" y="1194"/>
                    </a:cubicBezTo>
                    <a:lnTo>
                      <a:pt x="4223" y="1194"/>
                    </a:lnTo>
                    <a:cubicBezTo>
                      <a:pt x="4240" y="1239"/>
                      <a:pt x="4151" y="1274"/>
                      <a:pt x="4098" y="1301"/>
                    </a:cubicBezTo>
                    <a:cubicBezTo>
                      <a:pt x="4080" y="1221"/>
                      <a:pt x="4312" y="1034"/>
                      <a:pt x="4125" y="1025"/>
                    </a:cubicBezTo>
                    <a:cubicBezTo>
                      <a:pt x="4111" y="1025"/>
                      <a:pt x="4060" y="1034"/>
                      <a:pt x="4022" y="1034"/>
                    </a:cubicBezTo>
                    <a:cubicBezTo>
                      <a:pt x="3984" y="1034"/>
                      <a:pt x="3960" y="1025"/>
                      <a:pt x="4000" y="989"/>
                    </a:cubicBezTo>
                    <a:cubicBezTo>
                      <a:pt x="4027" y="954"/>
                      <a:pt x="4214" y="927"/>
                      <a:pt x="4160" y="873"/>
                    </a:cubicBezTo>
                    <a:cubicBezTo>
                      <a:pt x="4107" y="829"/>
                      <a:pt x="4009" y="865"/>
                      <a:pt x="3973" y="767"/>
                    </a:cubicBezTo>
                    <a:cubicBezTo>
                      <a:pt x="3947" y="695"/>
                      <a:pt x="3947" y="615"/>
                      <a:pt x="3884" y="562"/>
                    </a:cubicBezTo>
                    <a:cubicBezTo>
                      <a:pt x="3871" y="550"/>
                      <a:pt x="3853" y="545"/>
                      <a:pt x="3833" y="545"/>
                    </a:cubicBezTo>
                    <a:cubicBezTo>
                      <a:pt x="3763" y="545"/>
                      <a:pt x="3675" y="608"/>
                      <a:pt x="3727" y="663"/>
                    </a:cubicBezTo>
                    <a:lnTo>
                      <a:pt x="3727" y="663"/>
                    </a:lnTo>
                    <a:cubicBezTo>
                      <a:pt x="3693" y="631"/>
                      <a:pt x="3651" y="613"/>
                      <a:pt x="3626" y="571"/>
                    </a:cubicBezTo>
                    <a:cubicBezTo>
                      <a:pt x="3608" y="526"/>
                      <a:pt x="3626" y="464"/>
                      <a:pt x="3617" y="410"/>
                    </a:cubicBezTo>
                    <a:cubicBezTo>
                      <a:pt x="3608" y="384"/>
                      <a:pt x="3564" y="384"/>
                      <a:pt x="3537" y="384"/>
                    </a:cubicBezTo>
                    <a:cubicBezTo>
                      <a:pt x="3474" y="384"/>
                      <a:pt x="3457" y="446"/>
                      <a:pt x="3412" y="526"/>
                    </a:cubicBezTo>
                    <a:cubicBezTo>
                      <a:pt x="3428" y="517"/>
                      <a:pt x="3440" y="513"/>
                      <a:pt x="3448" y="513"/>
                    </a:cubicBezTo>
                    <a:cubicBezTo>
                      <a:pt x="3470" y="513"/>
                      <a:pt x="3458" y="544"/>
                      <a:pt x="3412" y="571"/>
                    </a:cubicBezTo>
                    <a:cubicBezTo>
                      <a:pt x="3382" y="591"/>
                      <a:pt x="3355" y="602"/>
                      <a:pt x="3334" y="602"/>
                    </a:cubicBezTo>
                    <a:cubicBezTo>
                      <a:pt x="3317" y="602"/>
                      <a:pt x="3304" y="595"/>
                      <a:pt x="3296" y="580"/>
                    </a:cubicBezTo>
                    <a:cubicBezTo>
                      <a:pt x="3252" y="517"/>
                      <a:pt x="3466" y="392"/>
                      <a:pt x="3385" y="357"/>
                    </a:cubicBezTo>
                    <a:cubicBezTo>
                      <a:pt x="3372" y="350"/>
                      <a:pt x="3336" y="344"/>
                      <a:pt x="3295" y="344"/>
                    </a:cubicBezTo>
                    <a:cubicBezTo>
                      <a:pt x="3223" y="344"/>
                      <a:pt x="3139" y="363"/>
                      <a:pt x="3145" y="437"/>
                    </a:cubicBezTo>
                    <a:cubicBezTo>
                      <a:pt x="3154" y="526"/>
                      <a:pt x="3163" y="544"/>
                      <a:pt x="3091" y="606"/>
                    </a:cubicBezTo>
                    <a:cubicBezTo>
                      <a:pt x="3064" y="629"/>
                      <a:pt x="3038" y="645"/>
                      <a:pt x="3019" y="645"/>
                    </a:cubicBezTo>
                    <a:cubicBezTo>
                      <a:pt x="3001" y="645"/>
                      <a:pt x="2989" y="632"/>
                      <a:pt x="2985" y="597"/>
                    </a:cubicBezTo>
                    <a:cubicBezTo>
                      <a:pt x="2967" y="482"/>
                      <a:pt x="3136" y="241"/>
                      <a:pt x="3127" y="214"/>
                    </a:cubicBezTo>
                    <a:cubicBezTo>
                      <a:pt x="3114" y="192"/>
                      <a:pt x="3089" y="183"/>
                      <a:pt x="3064" y="183"/>
                    </a:cubicBezTo>
                    <a:cubicBezTo>
                      <a:pt x="3038" y="183"/>
                      <a:pt x="3011" y="192"/>
                      <a:pt x="2993" y="205"/>
                    </a:cubicBezTo>
                    <a:cubicBezTo>
                      <a:pt x="2949" y="223"/>
                      <a:pt x="2949" y="321"/>
                      <a:pt x="2895" y="357"/>
                    </a:cubicBezTo>
                    <a:cubicBezTo>
                      <a:pt x="2885" y="366"/>
                      <a:pt x="2878" y="370"/>
                      <a:pt x="2872" y="370"/>
                    </a:cubicBezTo>
                    <a:cubicBezTo>
                      <a:pt x="2828" y="370"/>
                      <a:pt x="2876" y="164"/>
                      <a:pt x="2831" y="164"/>
                    </a:cubicBezTo>
                    <a:cubicBezTo>
                      <a:pt x="2827" y="164"/>
                      <a:pt x="2822" y="166"/>
                      <a:pt x="2815" y="170"/>
                    </a:cubicBezTo>
                    <a:cubicBezTo>
                      <a:pt x="2765" y="209"/>
                      <a:pt x="2728" y="263"/>
                      <a:pt x="2706" y="324"/>
                    </a:cubicBezTo>
                    <a:lnTo>
                      <a:pt x="2706" y="324"/>
                    </a:lnTo>
                    <a:cubicBezTo>
                      <a:pt x="2713" y="272"/>
                      <a:pt x="2714" y="221"/>
                      <a:pt x="2708" y="170"/>
                    </a:cubicBezTo>
                    <a:cubicBezTo>
                      <a:pt x="2693" y="101"/>
                      <a:pt x="2632" y="0"/>
                      <a:pt x="25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078;p41"/>
              <p:cNvSpPr/>
              <p:nvPr/>
            </p:nvSpPr>
            <p:spPr>
              <a:xfrm>
                <a:off x="3456150" y="1818600"/>
                <a:ext cx="111800" cy="488225"/>
              </a:xfrm>
              <a:custGeom>
                <a:avLst/>
                <a:gdLst/>
                <a:ahLst/>
                <a:cxnLst/>
                <a:rect l="l" t="t" r="r" b="b"/>
                <a:pathLst>
                  <a:path w="4472" h="19529" extrusionOk="0">
                    <a:moveTo>
                      <a:pt x="1670" y="0"/>
                    </a:moveTo>
                    <a:cubicBezTo>
                      <a:pt x="1633" y="0"/>
                      <a:pt x="1596" y="2"/>
                      <a:pt x="1559" y="4"/>
                    </a:cubicBezTo>
                    <a:cubicBezTo>
                      <a:pt x="660" y="66"/>
                      <a:pt x="1" y="886"/>
                      <a:pt x="134" y="1777"/>
                    </a:cubicBezTo>
                    <a:lnTo>
                      <a:pt x="1310" y="18077"/>
                    </a:lnTo>
                    <a:cubicBezTo>
                      <a:pt x="1363" y="18896"/>
                      <a:pt x="2040" y="19529"/>
                      <a:pt x="2860" y="19529"/>
                    </a:cubicBezTo>
                    <a:lnTo>
                      <a:pt x="2976" y="19529"/>
                    </a:lnTo>
                    <a:cubicBezTo>
                      <a:pt x="3831" y="19457"/>
                      <a:pt x="4472" y="18718"/>
                      <a:pt x="4410" y="17863"/>
                    </a:cubicBezTo>
                    <a:lnTo>
                      <a:pt x="3234" y="1554"/>
                    </a:lnTo>
                    <a:cubicBezTo>
                      <a:pt x="3234" y="691"/>
                      <a:pt x="2529" y="0"/>
                      <a:pt x="16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079;p41"/>
              <p:cNvSpPr/>
              <p:nvPr/>
            </p:nvSpPr>
            <p:spPr>
              <a:xfrm>
                <a:off x="3437900" y="1807775"/>
                <a:ext cx="143425" cy="511225"/>
              </a:xfrm>
              <a:custGeom>
                <a:avLst/>
                <a:gdLst/>
                <a:ahLst/>
                <a:cxnLst/>
                <a:rect l="l" t="t" r="r" b="b"/>
                <a:pathLst>
                  <a:path w="5737" h="20449" extrusionOk="0">
                    <a:moveTo>
                      <a:pt x="1139" y="1378"/>
                    </a:moveTo>
                    <a:cubicBezTo>
                      <a:pt x="1128" y="1378"/>
                      <a:pt x="1119" y="1381"/>
                      <a:pt x="1114" y="1390"/>
                    </a:cubicBezTo>
                    <a:cubicBezTo>
                      <a:pt x="1099" y="1427"/>
                      <a:pt x="1189" y="1477"/>
                      <a:pt x="1235" y="1477"/>
                    </a:cubicBezTo>
                    <a:cubicBezTo>
                      <a:pt x="1244" y="1477"/>
                      <a:pt x="1252" y="1475"/>
                      <a:pt x="1256" y="1470"/>
                    </a:cubicBezTo>
                    <a:lnTo>
                      <a:pt x="1256" y="1461"/>
                    </a:lnTo>
                    <a:cubicBezTo>
                      <a:pt x="1270" y="1440"/>
                      <a:pt x="1186" y="1378"/>
                      <a:pt x="1139" y="1378"/>
                    </a:cubicBezTo>
                    <a:close/>
                    <a:moveTo>
                      <a:pt x="1114" y="1577"/>
                    </a:moveTo>
                    <a:cubicBezTo>
                      <a:pt x="1087" y="1640"/>
                      <a:pt x="1131" y="1666"/>
                      <a:pt x="1238" y="1666"/>
                    </a:cubicBezTo>
                    <a:lnTo>
                      <a:pt x="1238" y="1657"/>
                    </a:lnTo>
                    <a:cubicBezTo>
                      <a:pt x="1203" y="1622"/>
                      <a:pt x="1158" y="1586"/>
                      <a:pt x="1114" y="1577"/>
                    </a:cubicBezTo>
                    <a:close/>
                    <a:moveTo>
                      <a:pt x="4258" y="1666"/>
                    </a:moveTo>
                    <a:lnTo>
                      <a:pt x="4258" y="1666"/>
                    </a:lnTo>
                    <a:cubicBezTo>
                      <a:pt x="4254" y="1667"/>
                      <a:pt x="4249" y="1667"/>
                      <a:pt x="4244" y="1668"/>
                    </a:cubicBezTo>
                    <a:lnTo>
                      <a:pt x="4244" y="1668"/>
                    </a:lnTo>
                    <a:cubicBezTo>
                      <a:pt x="4248" y="1668"/>
                      <a:pt x="4253" y="1667"/>
                      <a:pt x="4258" y="1666"/>
                    </a:cubicBezTo>
                    <a:close/>
                    <a:moveTo>
                      <a:pt x="3296" y="1677"/>
                    </a:moveTo>
                    <a:cubicBezTo>
                      <a:pt x="3291" y="1677"/>
                      <a:pt x="3285" y="1679"/>
                      <a:pt x="3278" y="1684"/>
                    </a:cubicBezTo>
                    <a:cubicBezTo>
                      <a:pt x="3216" y="1729"/>
                      <a:pt x="3251" y="1738"/>
                      <a:pt x="3260" y="1755"/>
                    </a:cubicBezTo>
                    <a:cubicBezTo>
                      <a:pt x="3323" y="1738"/>
                      <a:pt x="3323" y="1729"/>
                      <a:pt x="3323" y="1711"/>
                    </a:cubicBezTo>
                    <a:cubicBezTo>
                      <a:pt x="3323" y="1711"/>
                      <a:pt x="3317" y="1677"/>
                      <a:pt x="3296" y="1677"/>
                    </a:cubicBezTo>
                    <a:close/>
                    <a:moveTo>
                      <a:pt x="490" y="1782"/>
                    </a:moveTo>
                    <a:lnTo>
                      <a:pt x="490" y="1782"/>
                    </a:lnTo>
                    <a:cubicBezTo>
                      <a:pt x="493" y="1783"/>
                      <a:pt x="496" y="1783"/>
                      <a:pt x="499" y="1784"/>
                    </a:cubicBezTo>
                    <a:lnTo>
                      <a:pt x="499" y="1784"/>
                    </a:lnTo>
                    <a:cubicBezTo>
                      <a:pt x="497" y="1783"/>
                      <a:pt x="493" y="1782"/>
                      <a:pt x="490" y="1782"/>
                    </a:cubicBezTo>
                    <a:close/>
                    <a:moveTo>
                      <a:pt x="746" y="1867"/>
                    </a:moveTo>
                    <a:cubicBezTo>
                      <a:pt x="756" y="1867"/>
                      <a:pt x="769" y="1868"/>
                      <a:pt x="784" y="1871"/>
                    </a:cubicBezTo>
                    <a:lnTo>
                      <a:pt x="784" y="1907"/>
                    </a:lnTo>
                    <a:lnTo>
                      <a:pt x="695" y="1942"/>
                    </a:lnTo>
                    <a:cubicBezTo>
                      <a:pt x="695" y="1905"/>
                      <a:pt x="689" y="1867"/>
                      <a:pt x="746" y="1867"/>
                    </a:cubicBezTo>
                    <a:close/>
                    <a:moveTo>
                      <a:pt x="4008" y="2201"/>
                    </a:moveTo>
                    <a:lnTo>
                      <a:pt x="4017" y="2210"/>
                    </a:lnTo>
                    <a:lnTo>
                      <a:pt x="4017" y="2316"/>
                    </a:lnTo>
                    <a:cubicBezTo>
                      <a:pt x="3946" y="2316"/>
                      <a:pt x="3937" y="2316"/>
                      <a:pt x="3937" y="2281"/>
                    </a:cubicBezTo>
                    <a:cubicBezTo>
                      <a:pt x="3928" y="2254"/>
                      <a:pt x="3928" y="2210"/>
                      <a:pt x="4008" y="2201"/>
                    </a:cubicBezTo>
                    <a:close/>
                    <a:moveTo>
                      <a:pt x="4155" y="3634"/>
                    </a:moveTo>
                    <a:cubicBezTo>
                      <a:pt x="4166" y="3634"/>
                      <a:pt x="4180" y="3637"/>
                      <a:pt x="4195" y="3644"/>
                    </a:cubicBezTo>
                    <a:lnTo>
                      <a:pt x="4311" y="3706"/>
                    </a:lnTo>
                    <a:cubicBezTo>
                      <a:pt x="4290" y="3706"/>
                      <a:pt x="4266" y="3707"/>
                      <a:pt x="4242" y="3707"/>
                    </a:cubicBezTo>
                    <a:cubicBezTo>
                      <a:pt x="4194" y="3707"/>
                      <a:pt x="4151" y="3703"/>
                      <a:pt x="4151" y="3679"/>
                    </a:cubicBezTo>
                    <a:cubicBezTo>
                      <a:pt x="4150" y="3679"/>
                      <a:pt x="4150" y="3679"/>
                      <a:pt x="4149" y="3678"/>
                    </a:cubicBezTo>
                    <a:lnTo>
                      <a:pt x="4149" y="3678"/>
                    </a:lnTo>
                    <a:cubicBezTo>
                      <a:pt x="4149" y="3678"/>
                      <a:pt x="4149" y="3678"/>
                      <a:pt x="4149" y="3678"/>
                    </a:cubicBezTo>
                    <a:lnTo>
                      <a:pt x="4149" y="3678"/>
                    </a:lnTo>
                    <a:cubicBezTo>
                      <a:pt x="4150" y="3679"/>
                      <a:pt x="4150" y="3679"/>
                      <a:pt x="4151" y="3679"/>
                    </a:cubicBezTo>
                    <a:lnTo>
                      <a:pt x="4151" y="3670"/>
                    </a:lnTo>
                    <a:cubicBezTo>
                      <a:pt x="4151" y="3674"/>
                      <a:pt x="4150" y="3677"/>
                      <a:pt x="4149" y="3678"/>
                    </a:cubicBezTo>
                    <a:lnTo>
                      <a:pt x="4149" y="3678"/>
                    </a:lnTo>
                    <a:cubicBezTo>
                      <a:pt x="4111" y="3658"/>
                      <a:pt x="4121" y="3634"/>
                      <a:pt x="4155" y="3634"/>
                    </a:cubicBezTo>
                    <a:close/>
                    <a:moveTo>
                      <a:pt x="1087" y="4463"/>
                    </a:moveTo>
                    <a:cubicBezTo>
                      <a:pt x="1067" y="4463"/>
                      <a:pt x="1051" y="4465"/>
                      <a:pt x="1040" y="4468"/>
                    </a:cubicBezTo>
                    <a:lnTo>
                      <a:pt x="1040" y="4468"/>
                    </a:lnTo>
                    <a:cubicBezTo>
                      <a:pt x="1060" y="4465"/>
                      <a:pt x="1076" y="4463"/>
                      <a:pt x="1087" y="4463"/>
                    </a:cubicBezTo>
                    <a:close/>
                    <a:moveTo>
                      <a:pt x="4384" y="4659"/>
                    </a:moveTo>
                    <a:cubicBezTo>
                      <a:pt x="4404" y="4659"/>
                      <a:pt x="4420" y="4666"/>
                      <a:pt x="4427" y="4686"/>
                    </a:cubicBezTo>
                    <a:lnTo>
                      <a:pt x="4427" y="4695"/>
                    </a:lnTo>
                    <a:cubicBezTo>
                      <a:pt x="4427" y="4723"/>
                      <a:pt x="4386" y="4736"/>
                      <a:pt x="4346" y="4736"/>
                    </a:cubicBezTo>
                    <a:cubicBezTo>
                      <a:pt x="4310" y="4736"/>
                      <a:pt x="4276" y="4725"/>
                      <a:pt x="4276" y="4704"/>
                    </a:cubicBezTo>
                    <a:cubicBezTo>
                      <a:pt x="4304" y="4681"/>
                      <a:pt x="4350" y="4659"/>
                      <a:pt x="4384" y="4659"/>
                    </a:cubicBezTo>
                    <a:close/>
                    <a:moveTo>
                      <a:pt x="4810" y="5122"/>
                    </a:moveTo>
                    <a:cubicBezTo>
                      <a:pt x="4806" y="5122"/>
                      <a:pt x="4803" y="5122"/>
                      <a:pt x="4799" y="5123"/>
                    </a:cubicBezTo>
                    <a:lnTo>
                      <a:pt x="4799" y="5123"/>
                    </a:lnTo>
                    <a:lnTo>
                      <a:pt x="4810" y="5122"/>
                    </a:lnTo>
                    <a:close/>
                    <a:moveTo>
                      <a:pt x="643" y="5531"/>
                    </a:moveTo>
                    <a:lnTo>
                      <a:pt x="643" y="5531"/>
                    </a:lnTo>
                    <a:cubicBezTo>
                      <a:pt x="639" y="5531"/>
                      <a:pt x="636" y="5532"/>
                      <a:pt x="633" y="5532"/>
                    </a:cubicBezTo>
                    <a:cubicBezTo>
                      <a:pt x="636" y="5532"/>
                      <a:pt x="639" y="5531"/>
                      <a:pt x="643" y="5531"/>
                    </a:cubicBezTo>
                    <a:close/>
                    <a:moveTo>
                      <a:pt x="668" y="6173"/>
                    </a:moveTo>
                    <a:lnTo>
                      <a:pt x="668" y="6173"/>
                    </a:lnTo>
                    <a:cubicBezTo>
                      <a:pt x="669" y="6173"/>
                      <a:pt x="669" y="6173"/>
                      <a:pt x="669" y="6174"/>
                    </a:cubicBezTo>
                    <a:lnTo>
                      <a:pt x="669" y="6174"/>
                    </a:lnTo>
                    <a:cubicBezTo>
                      <a:pt x="669" y="6173"/>
                      <a:pt x="669" y="6173"/>
                      <a:pt x="668" y="6173"/>
                    </a:cubicBezTo>
                    <a:close/>
                    <a:moveTo>
                      <a:pt x="722" y="7187"/>
                    </a:moveTo>
                    <a:cubicBezTo>
                      <a:pt x="704" y="7187"/>
                      <a:pt x="683" y="7187"/>
                      <a:pt x="659" y="7189"/>
                    </a:cubicBezTo>
                    <a:lnTo>
                      <a:pt x="659" y="7224"/>
                    </a:lnTo>
                    <a:lnTo>
                      <a:pt x="739" y="7260"/>
                    </a:lnTo>
                    <a:cubicBezTo>
                      <a:pt x="822" y="7207"/>
                      <a:pt x="816" y="7187"/>
                      <a:pt x="722" y="7187"/>
                    </a:cubicBezTo>
                    <a:close/>
                    <a:moveTo>
                      <a:pt x="5024" y="7812"/>
                    </a:moveTo>
                    <a:cubicBezTo>
                      <a:pt x="5016" y="7812"/>
                      <a:pt x="5009" y="7812"/>
                      <a:pt x="5003" y="7812"/>
                    </a:cubicBezTo>
                    <a:lnTo>
                      <a:pt x="5003" y="7812"/>
                    </a:lnTo>
                    <a:cubicBezTo>
                      <a:pt x="5005" y="7812"/>
                      <a:pt x="5008" y="7813"/>
                      <a:pt x="5010" y="7813"/>
                    </a:cubicBezTo>
                    <a:cubicBezTo>
                      <a:pt x="5014" y="7813"/>
                      <a:pt x="5019" y="7812"/>
                      <a:pt x="5024" y="7812"/>
                    </a:cubicBezTo>
                    <a:close/>
                    <a:moveTo>
                      <a:pt x="1247" y="4713"/>
                    </a:moveTo>
                    <a:lnTo>
                      <a:pt x="1247" y="4713"/>
                    </a:lnTo>
                    <a:cubicBezTo>
                      <a:pt x="1078" y="4748"/>
                      <a:pt x="909" y="4810"/>
                      <a:pt x="757" y="4908"/>
                    </a:cubicBezTo>
                    <a:cubicBezTo>
                      <a:pt x="749" y="4917"/>
                      <a:pt x="585" y="5007"/>
                      <a:pt x="641" y="5007"/>
                    </a:cubicBezTo>
                    <a:cubicBezTo>
                      <a:pt x="644" y="5007"/>
                      <a:pt x="647" y="5007"/>
                      <a:pt x="650" y="5006"/>
                    </a:cubicBezTo>
                    <a:cubicBezTo>
                      <a:pt x="704" y="5033"/>
                      <a:pt x="722" y="5051"/>
                      <a:pt x="686" y="5087"/>
                    </a:cubicBezTo>
                    <a:cubicBezTo>
                      <a:pt x="650" y="5131"/>
                      <a:pt x="552" y="5202"/>
                      <a:pt x="624" y="5256"/>
                    </a:cubicBezTo>
                    <a:cubicBezTo>
                      <a:pt x="695" y="5300"/>
                      <a:pt x="757" y="5291"/>
                      <a:pt x="659" y="5345"/>
                    </a:cubicBezTo>
                    <a:cubicBezTo>
                      <a:pt x="659" y="5406"/>
                      <a:pt x="885" y="5511"/>
                      <a:pt x="643" y="5531"/>
                    </a:cubicBezTo>
                    <a:lnTo>
                      <a:pt x="643" y="5531"/>
                    </a:lnTo>
                    <a:cubicBezTo>
                      <a:pt x="650" y="5531"/>
                      <a:pt x="657" y="5531"/>
                      <a:pt x="663" y="5531"/>
                    </a:cubicBezTo>
                    <a:cubicBezTo>
                      <a:pt x="823" y="5531"/>
                      <a:pt x="705" y="5668"/>
                      <a:pt x="731" y="5710"/>
                    </a:cubicBezTo>
                    <a:cubicBezTo>
                      <a:pt x="741" y="5731"/>
                      <a:pt x="759" y="5735"/>
                      <a:pt x="782" y="5735"/>
                    </a:cubicBezTo>
                    <a:cubicBezTo>
                      <a:pt x="800" y="5735"/>
                      <a:pt x="820" y="5732"/>
                      <a:pt x="841" y="5732"/>
                    </a:cubicBezTo>
                    <a:cubicBezTo>
                      <a:pt x="861" y="5732"/>
                      <a:pt x="881" y="5735"/>
                      <a:pt x="900" y="5746"/>
                    </a:cubicBezTo>
                    <a:cubicBezTo>
                      <a:pt x="962" y="5790"/>
                      <a:pt x="802" y="5817"/>
                      <a:pt x="757" y="5817"/>
                    </a:cubicBezTo>
                    <a:cubicBezTo>
                      <a:pt x="526" y="5835"/>
                      <a:pt x="722" y="5906"/>
                      <a:pt x="739" y="5960"/>
                    </a:cubicBezTo>
                    <a:cubicBezTo>
                      <a:pt x="748" y="5986"/>
                      <a:pt x="697" y="6174"/>
                      <a:pt x="670" y="6174"/>
                    </a:cubicBezTo>
                    <a:cubicBezTo>
                      <a:pt x="670" y="6174"/>
                      <a:pt x="669" y="6174"/>
                      <a:pt x="669" y="6174"/>
                    </a:cubicBezTo>
                    <a:lnTo>
                      <a:pt x="669" y="6174"/>
                    </a:lnTo>
                    <a:cubicBezTo>
                      <a:pt x="672" y="6174"/>
                      <a:pt x="674" y="6174"/>
                      <a:pt x="676" y="6174"/>
                    </a:cubicBezTo>
                    <a:cubicBezTo>
                      <a:pt x="694" y="6174"/>
                      <a:pt x="682" y="6151"/>
                      <a:pt x="712" y="6151"/>
                    </a:cubicBezTo>
                    <a:cubicBezTo>
                      <a:pt x="718" y="6151"/>
                      <a:pt x="727" y="6152"/>
                      <a:pt x="739" y="6155"/>
                    </a:cubicBezTo>
                    <a:cubicBezTo>
                      <a:pt x="784" y="6173"/>
                      <a:pt x="775" y="6200"/>
                      <a:pt x="775" y="6227"/>
                    </a:cubicBezTo>
                    <a:cubicBezTo>
                      <a:pt x="775" y="6245"/>
                      <a:pt x="793" y="6307"/>
                      <a:pt x="739" y="6334"/>
                    </a:cubicBezTo>
                    <a:cubicBezTo>
                      <a:pt x="686" y="6360"/>
                      <a:pt x="624" y="6360"/>
                      <a:pt x="668" y="6405"/>
                    </a:cubicBezTo>
                    <a:cubicBezTo>
                      <a:pt x="713" y="6449"/>
                      <a:pt x="811" y="6432"/>
                      <a:pt x="837" y="6458"/>
                    </a:cubicBezTo>
                    <a:cubicBezTo>
                      <a:pt x="891" y="6494"/>
                      <a:pt x="766" y="6574"/>
                      <a:pt x="731" y="6619"/>
                    </a:cubicBezTo>
                    <a:cubicBezTo>
                      <a:pt x="695" y="6654"/>
                      <a:pt x="677" y="6708"/>
                      <a:pt x="686" y="6761"/>
                    </a:cubicBezTo>
                    <a:cubicBezTo>
                      <a:pt x="695" y="6824"/>
                      <a:pt x="722" y="6868"/>
                      <a:pt x="775" y="6904"/>
                    </a:cubicBezTo>
                    <a:cubicBezTo>
                      <a:pt x="793" y="6921"/>
                      <a:pt x="926" y="6957"/>
                      <a:pt x="926" y="6975"/>
                    </a:cubicBezTo>
                    <a:cubicBezTo>
                      <a:pt x="864" y="6975"/>
                      <a:pt x="811" y="6966"/>
                      <a:pt x="757" y="6966"/>
                    </a:cubicBezTo>
                    <a:cubicBezTo>
                      <a:pt x="704" y="6984"/>
                      <a:pt x="731" y="7073"/>
                      <a:pt x="748" y="7091"/>
                    </a:cubicBezTo>
                    <a:cubicBezTo>
                      <a:pt x="757" y="7109"/>
                      <a:pt x="846" y="7100"/>
                      <a:pt x="855" y="7144"/>
                    </a:cubicBezTo>
                    <a:cubicBezTo>
                      <a:pt x="864" y="7180"/>
                      <a:pt x="855" y="7215"/>
                      <a:pt x="837" y="7251"/>
                    </a:cubicBezTo>
                    <a:cubicBezTo>
                      <a:pt x="775" y="7349"/>
                      <a:pt x="633" y="7358"/>
                      <a:pt x="748" y="7447"/>
                    </a:cubicBezTo>
                    <a:cubicBezTo>
                      <a:pt x="837" y="7483"/>
                      <a:pt x="829" y="7527"/>
                      <a:pt x="829" y="7581"/>
                    </a:cubicBezTo>
                    <a:cubicBezTo>
                      <a:pt x="829" y="7598"/>
                      <a:pt x="980" y="7598"/>
                      <a:pt x="989" y="7652"/>
                    </a:cubicBezTo>
                    <a:cubicBezTo>
                      <a:pt x="980" y="7653"/>
                      <a:pt x="966" y="7654"/>
                      <a:pt x="951" y="7654"/>
                    </a:cubicBezTo>
                    <a:cubicBezTo>
                      <a:pt x="927" y="7654"/>
                      <a:pt x="899" y="7653"/>
                      <a:pt x="872" y="7653"/>
                    </a:cubicBezTo>
                    <a:cubicBezTo>
                      <a:pt x="817" y="7653"/>
                      <a:pt x="772" y="7658"/>
                      <a:pt x="802" y="7688"/>
                    </a:cubicBezTo>
                    <a:cubicBezTo>
                      <a:pt x="849" y="7715"/>
                      <a:pt x="897" y="7737"/>
                      <a:pt x="945" y="7754"/>
                    </a:cubicBezTo>
                    <a:lnTo>
                      <a:pt x="945" y="7754"/>
                    </a:lnTo>
                    <a:cubicBezTo>
                      <a:pt x="941" y="7753"/>
                      <a:pt x="938" y="7753"/>
                      <a:pt x="934" y="7753"/>
                    </a:cubicBezTo>
                    <a:cubicBezTo>
                      <a:pt x="870" y="7753"/>
                      <a:pt x="924" y="7863"/>
                      <a:pt x="909" y="7892"/>
                    </a:cubicBezTo>
                    <a:cubicBezTo>
                      <a:pt x="882" y="7946"/>
                      <a:pt x="766" y="7901"/>
                      <a:pt x="766" y="7964"/>
                    </a:cubicBezTo>
                    <a:cubicBezTo>
                      <a:pt x="766" y="7988"/>
                      <a:pt x="825" y="7999"/>
                      <a:pt x="897" y="7999"/>
                    </a:cubicBezTo>
                    <a:cubicBezTo>
                      <a:pt x="1006" y="7999"/>
                      <a:pt x="1144" y="7974"/>
                      <a:pt x="1149" y="7933"/>
                    </a:cubicBezTo>
                    <a:lnTo>
                      <a:pt x="1149" y="7933"/>
                    </a:lnTo>
                    <a:lnTo>
                      <a:pt x="1149" y="7973"/>
                    </a:lnTo>
                    <a:cubicBezTo>
                      <a:pt x="1155" y="7995"/>
                      <a:pt x="1223" y="8025"/>
                      <a:pt x="1275" y="8025"/>
                    </a:cubicBezTo>
                    <a:cubicBezTo>
                      <a:pt x="1305" y="8025"/>
                      <a:pt x="1330" y="8016"/>
                      <a:pt x="1336" y="7990"/>
                    </a:cubicBezTo>
                    <a:lnTo>
                      <a:pt x="1336" y="7999"/>
                    </a:lnTo>
                    <a:cubicBezTo>
                      <a:pt x="1354" y="7946"/>
                      <a:pt x="1345" y="7883"/>
                      <a:pt x="1318" y="7839"/>
                    </a:cubicBezTo>
                    <a:cubicBezTo>
                      <a:pt x="1292" y="7777"/>
                      <a:pt x="1274" y="7759"/>
                      <a:pt x="1176" y="7741"/>
                    </a:cubicBezTo>
                    <a:cubicBezTo>
                      <a:pt x="1095" y="7717"/>
                      <a:pt x="1191" y="7641"/>
                      <a:pt x="1061" y="7641"/>
                    </a:cubicBezTo>
                    <a:cubicBezTo>
                      <a:pt x="1053" y="7641"/>
                      <a:pt x="1043" y="7641"/>
                      <a:pt x="1033" y="7642"/>
                    </a:cubicBezTo>
                    <a:lnTo>
                      <a:pt x="1033" y="7642"/>
                    </a:lnTo>
                    <a:cubicBezTo>
                      <a:pt x="1194" y="7624"/>
                      <a:pt x="1204" y="7481"/>
                      <a:pt x="1229" y="7420"/>
                    </a:cubicBezTo>
                    <a:cubicBezTo>
                      <a:pt x="1238" y="7385"/>
                      <a:pt x="1256" y="7358"/>
                      <a:pt x="1283" y="7331"/>
                    </a:cubicBezTo>
                    <a:cubicBezTo>
                      <a:pt x="1363" y="7331"/>
                      <a:pt x="1434" y="7287"/>
                      <a:pt x="1434" y="7251"/>
                    </a:cubicBezTo>
                    <a:lnTo>
                      <a:pt x="1434" y="7251"/>
                    </a:lnTo>
                    <a:lnTo>
                      <a:pt x="1283" y="7260"/>
                    </a:lnTo>
                    <a:cubicBezTo>
                      <a:pt x="1283" y="7198"/>
                      <a:pt x="1399" y="7189"/>
                      <a:pt x="1363" y="7135"/>
                    </a:cubicBezTo>
                    <a:cubicBezTo>
                      <a:pt x="1318" y="7073"/>
                      <a:pt x="1247" y="7037"/>
                      <a:pt x="1176" y="7019"/>
                    </a:cubicBezTo>
                    <a:cubicBezTo>
                      <a:pt x="1140" y="7011"/>
                      <a:pt x="1114" y="7019"/>
                      <a:pt x="1122" y="7002"/>
                    </a:cubicBezTo>
                    <a:cubicBezTo>
                      <a:pt x="1122" y="6966"/>
                      <a:pt x="1140" y="6939"/>
                      <a:pt x="1158" y="6921"/>
                    </a:cubicBezTo>
                    <a:cubicBezTo>
                      <a:pt x="1220" y="6868"/>
                      <a:pt x="1301" y="6806"/>
                      <a:pt x="1229" y="6770"/>
                    </a:cubicBezTo>
                    <a:cubicBezTo>
                      <a:pt x="1149" y="6726"/>
                      <a:pt x="1105" y="6654"/>
                      <a:pt x="1131" y="6592"/>
                    </a:cubicBezTo>
                    <a:cubicBezTo>
                      <a:pt x="1149" y="6565"/>
                      <a:pt x="1318" y="6530"/>
                      <a:pt x="1274" y="6503"/>
                    </a:cubicBezTo>
                    <a:cubicBezTo>
                      <a:pt x="1252" y="6493"/>
                      <a:pt x="1229" y="6489"/>
                      <a:pt x="1206" y="6489"/>
                    </a:cubicBezTo>
                    <a:cubicBezTo>
                      <a:pt x="1149" y="6489"/>
                      <a:pt x="1095" y="6512"/>
                      <a:pt x="1058" y="6512"/>
                    </a:cubicBezTo>
                    <a:cubicBezTo>
                      <a:pt x="1034" y="6512"/>
                      <a:pt x="1018" y="6502"/>
                      <a:pt x="1016" y="6467"/>
                    </a:cubicBezTo>
                    <a:cubicBezTo>
                      <a:pt x="1012" y="6424"/>
                      <a:pt x="1061" y="6417"/>
                      <a:pt x="1121" y="6417"/>
                    </a:cubicBezTo>
                    <a:cubicBezTo>
                      <a:pt x="1151" y="6417"/>
                      <a:pt x="1183" y="6419"/>
                      <a:pt x="1213" y="6419"/>
                    </a:cubicBezTo>
                    <a:cubicBezTo>
                      <a:pt x="1273" y="6419"/>
                      <a:pt x="1322" y="6412"/>
                      <a:pt x="1318" y="6369"/>
                    </a:cubicBezTo>
                    <a:cubicBezTo>
                      <a:pt x="1318" y="6349"/>
                      <a:pt x="1301" y="6344"/>
                      <a:pt x="1278" y="6344"/>
                    </a:cubicBezTo>
                    <a:cubicBezTo>
                      <a:pt x="1259" y="6344"/>
                      <a:pt x="1236" y="6347"/>
                      <a:pt x="1215" y="6347"/>
                    </a:cubicBezTo>
                    <a:cubicBezTo>
                      <a:pt x="1195" y="6347"/>
                      <a:pt x="1178" y="6344"/>
                      <a:pt x="1167" y="6334"/>
                    </a:cubicBezTo>
                    <a:cubicBezTo>
                      <a:pt x="1114" y="6280"/>
                      <a:pt x="1158" y="6191"/>
                      <a:pt x="1167" y="6129"/>
                    </a:cubicBezTo>
                    <a:cubicBezTo>
                      <a:pt x="1203" y="5995"/>
                      <a:pt x="1318" y="5817"/>
                      <a:pt x="1265" y="5683"/>
                    </a:cubicBezTo>
                    <a:cubicBezTo>
                      <a:pt x="1247" y="5639"/>
                      <a:pt x="1176" y="5639"/>
                      <a:pt x="1122" y="5612"/>
                    </a:cubicBezTo>
                    <a:cubicBezTo>
                      <a:pt x="998" y="5550"/>
                      <a:pt x="1158" y="5585"/>
                      <a:pt x="1203" y="5559"/>
                    </a:cubicBezTo>
                    <a:cubicBezTo>
                      <a:pt x="1238" y="5541"/>
                      <a:pt x="1176" y="5443"/>
                      <a:pt x="1122" y="5425"/>
                    </a:cubicBezTo>
                    <a:cubicBezTo>
                      <a:pt x="953" y="5389"/>
                      <a:pt x="1024" y="5389"/>
                      <a:pt x="1149" y="5345"/>
                    </a:cubicBezTo>
                    <a:cubicBezTo>
                      <a:pt x="1077" y="5332"/>
                      <a:pt x="1006" y="5324"/>
                      <a:pt x="934" y="5324"/>
                    </a:cubicBezTo>
                    <a:cubicBezTo>
                      <a:pt x="908" y="5324"/>
                      <a:pt x="881" y="5325"/>
                      <a:pt x="855" y="5327"/>
                    </a:cubicBezTo>
                    <a:cubicBezTo>
                      <a:pt x="855" y="5291"/>
                      <a:pt x="1016" y="5283"/>
                      <a:pt x="1051" y="5274"/>
                    </a:cubicBezTo>
                    <a:cubicBezTo>
                      <a:pt x="1131" y="5247"/>
                      <a:pt x="1069" y="5193"/>
                      <a:pt x="1033" y="5167"/>
                    </a:cubicBezTo>
                    <a:cubicBezTo>
                      <a:pt x="1009" y="5150"/>
                      <a:pt x="916" y="5012"/>
                      <a:pt x="1035" y="5012"/>
                    </a:cubicBezTo>
                    <a:cubicBezTo>
                      <a:pt x="1045" y="5012"/>
                      <a:pt x="1056" y="5013"/>
                      <a:pt x="1069" y="5015"/>
                    </a:cubicBezTo>
                    <a:cubicBezTo>
                      <a:pt x="1082" y="5016"/>
                      <a:pt x="1094" y="5017"/>
                      <a:pt x="1104" y="5017"/>
                    </a:cubicBezTo>
                    <a:cubicBezTo>
                      <a:pt x="1253" y="5017"/>
                      <a:pt x="1033" y="4897"/>
                      <a:pt x="1024" y="4864"/>
                    </a:cubicBezTo>
                    <a:cubicBezTo>
                      <a:pt x="980" y="4784"/>
                      <a:pt x="1407" y="4775"/>
                      <a:pt x="1247" y="4713"/>
                    </a:cubicBezTo>
                    <a:close/>
                    <a:moveTo>
                      <a:pt x="1186" y="8484"/>
                    </a:moveTo>
                    <a:cubicBezTo>
                      <a:pt x="1222" y="8484"/>
                      <a:pt x="1256" y="8495"/>
                      <a:pt x="1256" y="8516"/>
                    </a:cubicBezTo>
                    <a:cubicBezTo>
                      <a:pt x="1228" y="8527"/>
                      <a:pt x="1183" y="8552"/>
                      <a:pt x="1149" y="8552"/>
                    </a:cubicBezTo>
                    <a:cubicBezTo>
                      <a:pt x="1129" y="8552"/>
                      <a:pt x="1113" y="8543"/>
                      <a:pt x="1105" y="8519"/>
                    </a:cubicBezTo>
                    <a:lnTo>
                      <a:pt x="1105" y="8519"/>
                    </a:lnTo>
                    <a:cubicBezTo>
                      <a:pt x="1111" y="8495"/>
                      <a:pt x="1149" y="8484"/>
                      <a:pt x="1186" y="8484"/>
                    </a:cubicBezTo>
                    <a:close/>
                    <a:moveTo>
                      <a:pt x="1506" y="9759"/>
                    </a:moveTo>
                    <a:cubicBezTo>
                      <a:pt x="1561" y="9759"/>
                      <a:pt x="1593" y="9778"/>
                      <a:pt x="1550" y="9825"/>
                    </a:cubicBezTo>
                    <a:cubicBezTo>
                      <a:pt x="1497" y="9852"/>
                      <a:pt x="1443" y="9861"/>
                      <a:pt x="1390" y="9870"/>
                    </a:cubicBezTo>
                    <a:lnTo>
                      <a:pt x="1399" y="9879"/>
                    </a:lnTo>
                    <a:cubicBezTo>
                      <a:pt x="1310" y="9879"/>
                      <a:pt x="1247" y="9843"/>
                      <a:pt x="1318" y="9807"/>
                    </a:cubicBezTo>
                    <a:cubicBezTo>
                      <a:pt x="1364" y="9780"/>
                      <a:pt x="1448" y="9759"/>
                      <a:pt x="1506" y="9759"/>
                    </a:cubicBezTo>
                    <a:close/>
                    <a:moveTo>
                      <a:pt x="1684" y="10413"/>
                    </a:moveTo>
                    <a:cubicBezTo>
                      <a:pt x="1679" y="10414"/>
                      <a:pt x="1673" y="10415"/>
                      <a:pt x="1667" y="10415"/>
                    </a:cubicBezTo>
                    <a:lnTo>
                      <a:pt x="1667" y="10415"/>
                    </a:lnTo>
                    <a:cubicBezTo>
                      <a:pt x="1673" y="10415"/>
                      <a:pt x="1678" y="10414"/>
                      <a:pt x="1684" y="10413"/>
                    </a:cubicBezTo>
                    <a:close/>
                    <a:moveTo>
                      <a:pt x="4596" y="10484"/>
                    </a:moveTo>
                    <a:lnTo>
                      <a:pt x="4596" y="10484"/>
                    </a:lnTo>
                    <a:cubicBezTo>
                      <a:pt x="4614" y="10538"/>
                      <a:pt x="4561" y="10565"/>
                      <a:pt x="4445" y="10565"/>
                    </a:cubicBezTo>
                    <a:lnTo>
                      <a:pt x="4445" y="10529"/>
                    </a:lnTo>
                    <a:cubicBezTo>
                      <a:pt x="4489" y="10502"/>
                      <a:pt x="4543" y="10493"/>
                      <a:pt x="4596" y="10484"/>
                    </a:cubicBezTo>
                    <a:close/>
                    <a:moveTo>
                      <a:pt x="1639" y="10734"/>
                    </a:moveTo>
                    <a:lnTo>
                      <a:pt x="1639" y="10734"/>
                    </a:lnTo>
                    <a:cubicBezTo>
                      <a:pt x="1639" y="10734"/>
                      <a:pt x="1640" y="10734"/>
                      <a:pt x="1640" y="10735"/>
                    </a:cubicBezTo>
                    <a:lnTo>
                      <a:pt x="1640" y="10735"/>
                    </a:lnTo>
                    <a:cubicBezTo>
                      <a:pt x="1640" y="10734"/>
                      <a:pt x="1640" y="10734"/>
                      <a:pt x="1639" y="10734"/>
                    </a:cubicBezTo>
                    <a:close/>
                    <a:moveTo>
                      <a:pt x="1673" y="10933"/>
                    </a:moveTo>
                    <a:cubicBezTo>
                      <a:pt x="1652" y="10933"/>
                      <a:pt x="1626" y="10935"/>
                      <a:pt x="1595" y="10939"/>
                    </a:cubicBezTo>
                    <a:lnTo>
                      <a:pt x="1595" y="10974"/>
                    </a:lnTo>
                    <a:lnTo>
                      <a:pt x="1675" y="11001"/>
                    </a:lnTo>
                    <a:cubicBezTo>
                      <a:pt x="1752" y="10959"/>
                      <a:pt x="1752" y="10933"/>
                      <a:pt x="1673" y="10933"/>
                    </a:cubicBezTo>
                    <a:close/>
                    <a:moveTo>
                      <a:pt x="1719" y="12034"/>
                    </a:moveTo>
                    <a:lnTo>
                      <a:pt x="1704" y="12035"/>
                    </a:lnTo>
                    <a:lnTo>
                      <a:pt x="1704" y="12035"/>
                    </a:lnTo>
                    <a:cubicBezTo>
                      <a:pt x="1704" y="12037"/>
                      <a:pt x="1704" y="12039"/>
                      <a:pt x="1704" y="12040"/>
                    </a:cubicBezTo>
                    <a:lnTo>
                      <a:pt x="1704" y="12040"/>
                    </a:lnTo>
                    <a:cubicBezTo>
                      <a:pt x="1710" y="12038"/>
                      <a:pt x="1715" y="12036"/>
                      <a:pt x="1719" y="12034"/>
                    </a:cubicBezTo>
                    <a:close/>
                    <a:moveTo>
                      <a:pt x="4855" y="12943"/>
                    </a:moveTo>
                    <a:cubicBezTo>
                      <a:pt x="4908" y="12961"/>
                      <a:pt x="4953" y="12978"/>
                      <a:pt x="4935" y="13014"/>
                    </a:cubicBezTo>
                    <a:cubicBezTo>
                      <a:pt x="4917" y="13014"/>
                      <a:pt x="4894" y="13015"/>
                      <a:pt x="4872" y="13015"/>
                    </a:cubicBezTo>
                    <a:cubicBezTo>
                      <a:pt x="4827" y="13015"/>
                      <a:pt x="4783" y="13011"/>
                      <a:pt x="4783" y="12987"/>
                    </a:cubicBezTo>
                    <a:lnTo>
                      <a:pt x="4855" y="12943"/>
                    </a:lnTo>
                    <a:close/>
                    <a:moveTo>
                      <a:pt x="1685" y="13171"/>
                    </a:moveTo>
                    <a:cubicBezTo>
                      <a:pt x="1685" y="13176"/>
                      <a:pt x="1685" y="13181"/>
                      <a:pt x="1684" y="13186"/>
                    </a:cubicBezTo>
                    <a:lnTo>
                      <a:pt x="1684" y="13186"/>
                    </a:lnTo>
                    <a:cubicBezTo>
                      <a:pt x="1687" y="13185"/>
                      <a:pt x="1690" y="13184"/>
                      <a:pt x="1693" y="13183"/>
                    </a:cubicBezTo>
                    <a:cubicBezTo>
                      <a:pt x="1692" y="13179"/>
                      <a:pt x="1689" y="13174"/>
                      <a:pt x="1685" y="13171"/>
                    </a:cubicBezTo>
                    <a:close/>
                    <a:moveTo>
                      <a:pt x="4601" y="13263"/>
                    </a:moveTo>
                    <a:cubicBezTo>
                      <a:pt x="4600" y="13263"/>
                      <a:pt x="4598" y="13263"/>
                      <a:pt x="4596" y="13263"/>
                    </a:cubicBezTo>
                    <a:lnTo>
                      <a:pt x="4601" y="13263"/>
                    </a:lnTo>
                    <a:close/>
                    <a:moveTo>
                      <a:pt x="1564" y="13633"/>
                    </a:moveTo>
                    <a:cubicBezTo>
                      <a:pt x="1598" y="13633"/>
                      <a:pt x="1630" y="13644"/>
                      <a:pt x="1630" y="13664"/>
                    </a:cubicBezTo>
                    <a:cubicBezTo>
                      <a:pt x="1635" y="13707"/>
                      <a:pt x="1591" y="13733"/>
                      <a:pt x="1549" y="13733"/>
                    </a:cubicBezTo>
                    <a:cubicBezTo>
                      <a:pt x="1514" y="13733"/>
                      <a:pt x="1482" y="13716"/>
                      <a:pt x="1479" y="13678"/>
                    </a:cubicBezTo>
                    <a:lnTo>
                      <a:pt x="1479" y="13678"/>
                    </a:lnTo>
                    <a:cubicBezTo>
                      <a:pt x="1482" y="13647"/>
                      <a:pt x="1525" y="13633"/>
                      <a:pt x="1564" y="13633"/>
                    </a:cubicBezTo>
                    <a:close/>
                    <a:moveTo>
                      <a:pt x="1875" y="15429"/>
                    </a:moveTo>
                    <a:cubicBezTo>
                      <a:pt x="1836" y="15429"/>
                      <a:pt x="1786" y="15444"/>
                      <a:pt x="1790" y="15472"/>
                    </a:cubicBezTo>
                    <a:lnTo>
                      <a:pt x="1862" y="15499"/>
                    </a:lnTo>
                    <a:cubicBezTo>
                      <a:pt x="1954" y="15451"/>
                      <a:pt x="1922" y="15429"/>
                      <a:pt x="1875" y="15429"/>
                    </a:cubicBezTo>
                    <a:close/>
                    <a:moveTo>
                      <a:pt x="4801" y="18438"/>
                    </a:moveTo>
                    <a:lnTo>
                      <a:pt x="4801" y="18438"/>
                    </a:lnTo>
                    <a:cubicBezTo>
                      <a:pt x="4805" y="18440"/>
                      <a:pt x="4809" y="18441"/>
                      <a:pt x="4813" y="18441"/>
                    </a:cubicBezTo>
                    <a:lnTo>
                      <a:pt x="4813" y="18441"/>
                    </a:lnTo>
                    <a:cubicBezTo>
                      <a:pt x="4809" y="18440"/>
                      <a:pt x="4805" y="18439"/>
                      <a:pt x="4801" y="18438"/>
                    </a:cubicBezTo>
                    <a:close/>
                    <a:moveTo>
                      <a:pt x="5060" y="18482"/>
                    </a:moveTo>
                    <a:cubicBezTo>
                      <a:pt x="5075" y="18482"/>
                      <a:pt x="5093" y="18485"/>
                      <a:pt x="5113" y="18492"/>
                    </a:cubicBezTo>
                    <a:cubicBezTo>
                      <a:pt x="5175" y="18519"/>
                      <a:pt x="5140" y="18554"/>
                      <a:pt x="5140" y="18581"/>
                    </a:cubicBezTo>
                    <a:cubicBezTo>
                      <a:pt x="5086" y="18572"/>
                      <a:pt x="4988" y="18563"/>
                      <a:pt x="4988" y="18528"/>
                    </a:cubicBezTo>
                    <a:cubicBezTo>
                      <a:pt x="4988" y="18507"/>
                      <a:pt x="5013" y="18482"/>
                      <a:pt x="5060" y="18482"/>
                    </a:cubicBezTo>
                    <a:close/>
                    <a:moveTo>
                      <a:pt x="2334" y="19000"/>
                    </a:moveTo>
                    <a:cubicBezTo>
                      <a:pt x="2334" y="19002"/>
                      <a:pt x="2335" y="19005"/>
                      <a:pt x="2338" y="19009"/>
                    </a:cubicBezTo>
                    <a:lnTo>
                      <a:pt x="2338" y="19009"/>
                    </a:lnTo>
                    <a:cubicBezTo>
                      <a:pt x="2337" y="19006"/>
                      <a:pt x="2335" y="19003"/>
                      <a:pt x="2334" y="19000"/>
                    </a:cubicBezTo>
                    <a:close/>
                    <a:moveTo>
                      <a:pt x="1758" y="19327"/>
                    </a:moveTo>
                    <a:lnTo>
                      <a:pt x="1758" y="19327"/>
                    </a:lnTo>
                    <a:cubicBezTo>
                      <a:pt x="1757" y="19328"/>
                      <a:pt x="1756" y="19329"/>
                      <a:pt x="1755" y="19329"/>
                    </a:cubicBezTo>
                    <a:cubicBezTo>
                      <a:pt x="1756" y="19329"/>
                      <a:pt x="1757" y="19328"/>
                      <a:pt x="1758" y="19327"/>
                    </a:cubicBezTo>
                    <a:close/>
                    <a:moveTo>
                      <a:pt x="5500" y="19349"/>
                    </a:moveTo>
                    <a:cubicBezTo>
                      <a:pt x="5504" y="19351"/>
                      <a:pt x="5509" y="19354"/>
                      <a:pt x="5514" y="19356"/>
                    </a:cubicBezTo>
                    <a:cubicBezTo>
                      <a:pt x="5509" y="19353"/>
                      <a:pt x="5505" y="19351"/>
                      <a:pt x="5500" y="19349"/>
                    </a:cubicBezTo>
                    <a:close/>
                    <a:moveTo>
                      <a:pt x="4778" y="19515"/>
                    </a:moveTo>
                    <a:cubicBezTo>
                      <a:pt x="4802" y="19515"/>
                      <a:pt x="4828" y="19531"/>
                      <a:pt x="4855" y="19579"/>
                    </a:cubicBezTo>
                    <a:cubicBezTo>
                      <a:pt x="4890" y="19632"/>
                      <a:pt x="4837" y="19650"/>
                      <a:pt x="4810" y="19677"/>
                    </a:cubicBezTo>
                    <a:cubicBezTo>
                      <a:pt x="4774" y="19632"/>
                      <a:pt x="4703" y="19561"/>
                      <a:pt x="4730" y="19534"/>
                    </a:cubicBezTo>
                    <a:cubicBezTo>
                      <a:pt x="4745" y="19523"/>
                      <a:pt x="4761" y="19515"/>
                      <a:pt x="4778" y="19515"/>
                    </a:cubicBezTo>
                    <a:close/>
                    <a:moveTo>
                      <a:pt x="3529" y="20389"/>
                    </a:moveTo>
                    <a:lnTo>
                      <a:pt x="3529" y="20389"/>
                    </a:lnTo>
                    <a:cubicBezTo>
                      <a:pt x="3529" y="20389"/>
                      <a:pt x="3528" y="20389"/>
                      <a:pt x="3527" y="20389"/>
                    </a:cubicBezTo>
                    <a:cubicBezTo>
                      <a:pt x="3510" y="20409"/>
                      <a:pt x="3509" y="20417"/>
                      <a:pt x="3513" y="20417"/>
                    </a:cubicBezTo>
                    <a:cubicBezTo>
                      <a:pt x="3519" y="20417"/>
                      <a:pt x="3537" y="20400"/>
                      <a:pt x="3529" y="20389"/>
                    </a:cubicBezTo>
                    <a:close/>
                    <a:moveTo>
                      <a:pt x="2579" y="0"/>
                    </a:moveTo>
                    <a:cubicBezTo>
                      <a:pt x="2568" y="0"/>
                      <a:pt x="2558" y="3"/>
                      <a:pt x="2548" y="10"/>
                    </a:cubicBezTo>
                    <a:cubicBezTo>
                      <a:pt x="2521" y="18"/>
                      <a:pt x="2583" y="116"/>
                      <a:pt x="2530" y="161"/>
                    </a:cubicBezTo>
                    <a:cubicBezTo>
                      <a:pt x="2511" y="180"/>
                      <a:pt x="2486" y="189"/>
                      <a:pt x="2463" y="189"/>
                    </a:cubicBezTo>
                    <a:cubicBezTo>
                      <a:pt x="2442" y="189"/>
                      <a:pt x="2422" y="182"/>
                      <a:pt x="2405" y="170"/>
                    </a:cubicBezTo>
                    <a:cubicBezTo>
                      <a:pt x="2363" y="153"/>
                      <a:pt x="2320" y="71"/>
                      <a:pt x="2286" y="71"/>
                    </a:cubicBezTo>
                    <a:cubicBezTo>
                      <a:pt x="2284" y="71"/>
                      <a:pt x="2282" y="71"/>
                      <a:pt x="2280" y="72"/>
                    </a:cubicBezTo>
                    <a:cubicBezTo>
                      <a:pt x="2218" y="88"/>
                      <a:pt x="2224" y="213"/>
                      <a:pt x="2184" y="213"/>
                    </a:cubicBezTo>
                    <a:cubicBezTo>
                      <a:pt x="2179" y="213"/>
                      <a:pt x="2172" y="211"/>
                      <a:pt x="2165" y="205"/>
                    </a:cubicBezTo>
                    <a:cubicBezTo>
                      <a:pt x="2136" y="184"/>
                      <a:pt x="2107" y="57"/>
                      <a:pt x="2078" y="57"/>
                    </a:cubicBezTo>
                    <a:cubicBezTo>
                      <a:pt x="2071" y="57"/>
                      <a:pt x="2064" y="64"/>
                      <a:pt x="2058" y="81"/>
                    </a:cubicBezTo>
                    <a:cubicBezTo>
                      <a:pt x="2013" y="161"/>
                      <a:pt x="2058" y="330"/>
                      <a:pt x="1978" y="348"/>
                    </a:cubicBezTo>
                    <a:lnTo>
                      <a:pt x="1951" y="259"/>
                    </a:lnTo>
                    <a:cubicBezTo>
                      <a:pt x="1933" y="214"/>
                      <a:pt x="1933" y="188"/>
                      <a:pt x="1951" y="188"/>
                    </a:cubicBezTo>
                    <a:cubicBezTo>
                      <a:pt x="1951" y="182"/>
                      <a:pt x="1949" y="179"/>
                      <a:pt x="1945" y="179"/>
                    </a:cubicBezTo>
                    <a:cubicBezTo>
                      <a:pt x="1919" y="179"/>
                      <a:pt x="1825" y="287"/>
                      <a:pt x="1817" y="295"/>
                    </a:cubicBezTo>
                    <a:cubicBezTo>
                      <a:pt x="1810" y="299"/>
                      <a:pt x="1802" y="301"/>
                      <a:pt x="1794" y="301"/>
                    </a:cubicBezTo>
                    <a:cubicBezTo>
                      <a:pt x="1767" y="301"/>
                      <a:pt x="1739" y="280"/>
                      <a:pt x="1717" y="280"/>
                    </a:cubicBezTo>
                    <a:cubicBezTo>
                      <a:pt x="1708" y="280"/>
                      <a:pt x="1699" y="283"/>
                      <a:pt x="1693" y="295"/>
                    </a:cubicBezTo>
                    <a:cubicBezTo>
                      <a:pt x="1657" y="330"/>
                      <a:pt x="1666" y="375"/>
                      <a:pt x="1612" y="393"/>
                    </a:cubicBezTo>
                    <a:cubicBezTo>
                      <a:pt x="1589" y="410"/>
                      <a:pt x="1563" y="420"/>
                      <a:pt x="1532" y="420"/>
                    </a:cubicBezTo>
                    <a:cubicBezTo>
                      <a:pt x="1515" y="420"/>
                      <a:pt x="1498" y="417"/>
                      <a:pt x="1479" y="410"/>
                    </a:cubicBezTo>
                    <a:cubicBezTo>
                      <a:pt x="1474" y="409"/>
                      <a:pt x="1469" y="409"/>
                      <a:pt x="1465" y="409"/>
                    </a:cubicBezTo>
                    <a:cubicBezTo>
                      <a:pt x="1387" y="409"/>
                      <a:pt x="1440" y="555"/>
                      <a:pt x="1390" y="588"/>
                    </a:cubicBezTo>
                    <a:cubicBezTo>
                      <a:pt x="1383" y="593"/>
                      <a:pt x="1375" y="595"/>
                      <a:pt x="1366" y="595"/>
                    </a:cubicBezTo>
                    <a:cubicBezTo>
                      <a:pt x="1316" y="595"/>
                      <a:pt x="1239" y="534"/>
                      <a:pt x="1188" y="534"/>
                    </a:cubicBezTo>
                    <a:cubicBezTo>
                      <a:pt x="1176" y="534"/>
                      <a:pt x="1166" y="537"/>
                      <a:pt x="1158" y="544"/>
                    </a:cubicBezTo>
                    <a:cubicBezTo>
                      <a:pt x="1105" y="588"/>
                      <a:pt x="1176" y="695"/>
                      <a:pt x="1158" y="749"/>
                    </a:cubicBezTo>
                    <a:cubicBezTo>
                      <a:pt x="1155" y="762"/>
                      <a:pt x="1148" y="768"/>
                      <a:pt x="1137" y="768"/>
                    </a:cubicBezTo>
                    <a:cubicBezTo>
                      <a:pt x="1085" y="768"/>
                      <a:pt x="956" y="626"/>
                      <a:pt x="926" y="588"/>
                    </a:cubicBezTo>
                    <a:lnTo>
                      <a:pt x="926" y="588"/>
                    </a:lnTo>
                    <a:cubicBezTo>
                      <a:pt x="935" y="669"/>
                      <a:pt x="962" y="749"/>
                      <a:pt x="998" y="820"/>
                    </a:cubicBezTo>
                    <a:cubicBezTo>
                      <a:pt x="1036" y="889"/>
                      <a:pt x="1039" y="914"/>
                      <a:pt x="1023" y="914"/>
                    </a:cubicBezTo>
                    <a:cubicBezTo>
                      <a:pt x="998" y="914"/>
                      <a:pt x="924" y="851"/>
                      <a:pt x="864" y="802"/>
                    </a:cubicBezTo>
                    <a:lnTo>
                      <a:pt x="864" y="802"/>
                    </a:lnTo>
                    <a:cubicBezTo>
                      <a:pt x="1007" y="927"/>
                      <a:pt x="784" y="980"/>
                      <a:pt x="909" y="1069"/>
                    </a:cubicBezTo>
                    <a:cubicBezTo>
                      <a:pt x="880" y="1069"/>
                      <a:pt x="849" y="1067"/>
                      <a:pt x="819" y="1067"/>
                    </a:cubicBezTo>
                    <a:cubicBezTo>
                      <a:pt x="773" y="1067"/>
                      <a:pt x="731" y="1073"/>
                      <a:pt x="704" y="1105"/>
                    </a:cubicBezTo>
                    <a:cubicBezTo>
                      <a:pt x="784" y="1150"/>
                      <a:pt x="748" y="1167"/>
                      <a:pt x="731" y="1212"/>
                    </a:cubicBezTo>
                    <a:cubicBezTo>
                      <a:pt x="704" y="1274"/>
                      <a:pt x="802" y="1363"/>
                      <a:pt x="775" y="1417"/>
                    </a:cubicBezTo>
                    <a:cubicBezTo>
                      <a:pt x="775" y="1417"/>
                      <a:pt x="401" y="1417"/>
                      <a:pt x="526" y="1506"/>
                    </a:cubicBezTo>
                    <a:cubicBezTo>
                      <a:pt x="570" y="1533"/>
                      <a:pt x="882" y="1559"/>
                      <a:pt x="757" y="1595"/>
                    </a:cubicBezTo>
                    <a:cubicBezTo>
                      <a:pt x="686" y="1622"/>
                      <a:pt x="624" y="1622"/>
                      <a:pt x="704" y="1693"/>
                    </a:cubicBezTo>
                    <a:cubicBezTo>
                      <a:pt x="704" y="1693"/>
                      <a:pt x="811" y="1755"/>
                      <a:pt x="802" y="1755"/>
                    </a:cubicBezTo>
                    <a:cubicBezTo>
                      <a:pt x="799" y="1756"/>
                      <a:pt x="796" y="1756"/>
                      <a:pt x="793" y="1756"/>
                    </a:cubicBezTo>
                    <a:cubicBezTo>
                      <a:pt x="714" y="1756"/>
                      <a:pt x="579" y="1657"/>
                      <a:pt x="523" y="1657"/>
                    </a:cubicBezTo>
                    <a:cubicBezTo>
                      <a:pt x="521" y="1657"/>
                      <a:pt x="519" y="1657"/>
                      <a:pt x="517" y="1657"/>
                    </a:cubicBezTo>
                    <a:cubicBezTo>
                      <a:pt x="499" y="1657"/>
                      <a:pt x="570" y="1729"/>
                      <a:pt x="570" y="1729"/>
                    </a:cubicBezTo>
                    <a:cubicBezTo>
                      <a:pt x="615" y="1764"/>
                      <a:pt x="606" y="1782"/>
                      <a:pt x="597" y="1818"/>
                    </a:cubicBezTo>
                    <a:cubicBezTo>
                      <a:pt x="597" y="1784"/>
                      <a:pt x="543" y="1790"/>
                      <a:pt x="499" y="1784"/>
                    </a:cubicBezTo>
                    <a:lnTo>
                      <a:pt x="499" y="1784"/>
                    </a:lnTo>
                    <a:cubicBezTo>
                      <a:pt x="555" y="1796"/>
                      <a:pt x="491" y="1846"/>
                      <a:pt x="508" y="1880"/>
                    </a:cubicBezTo>
                    <a:cubicBezTo>
                      <a:pt x="526" y="1880"/>
                      <a:pt x="561" y="1880"/>
                      <a:pt x="570" y="1898"/>
                    </a:cubicBezTo>
                    <a:cubicBezTo>
                      <a:pt x="606" y="1951"/>
                      <a:pt x="597" y="2023"/>
                      <a:pt x="508" y="2023"/>
                    </a:cubicBezTo>
                    <a:cubicBezTo>
                      <a:pt x="383" y="2023"/>
                      <a:pt x="365" y="2156"/>
                      <a:pt x="481" y="2156"/>
                    </a:cubicBezTo>
                    <a:cubicBezTo>
                      <a:pt x="506" y="2197"/>
                      <a:pt x="448" y="2283"/>
                      <a:pt x="534" y="2283"/>
                    </a:cubicBezTo>
                    <a:cubicBezTo>
                      <a:pt x="542" y="2283"/>
                      <a:pt x="551" y="2282"/>
                      <a:pt x="561" y="2281"/>
                    </a:cubicBezTo>
                    <a:lnTo>
                      <a:pt x="561" y="2281"/>
                    </a:lnTo>
                    <a:cubicBezTo>
                      <a:pt x="481" y="2370"/>
                      <a:pt x="223" y="2575"/>
                      <a:pt x="499" y="2619"/>
                    </a:cubicBezTo>
                    <a:cubicBezTo>
                      <a:pt x="0" y="2646"/>
                      <a:pt x="686" y="2726"/>
                      <a:pt x="606" y="2771"/>
                    </a:cubicBezTo>
                    <a:cubicBezTo>
                      <a:pt x="517" y="2815"/>
                      <a:pt x="348" y="2842"/>
                      <a:pt x="472" y="2895"/>
                    </a:cubicBezTo>
                    <a:cubicBezTo>
                      <a:pt x="570" y="2931"/>
                      <a:pt x="677" y="2949"/>
                      <a:pt x="784" y="2967"/>
                    </a:cubicBezTo>
                    <a:cubicBezTo>
                      <a:pt x="686" y="3002"/>
                      <a:pt x="561" y="2967"/>
                      <a:pt x="597" y="3065"/>
                    </a:cubicBezTo>
                    <a:cubicBezTo>
                      <a:pt x="610" y="3091"/>
                      <a:pt x="648" y="3091"/>
                      <a:pt x="684" y="3091"/>
                    </a:cubicBezTo>
                    <a:cubicBezTo>
                      <a:pt x="719" y="3091"/>
                      <a:pt x="753" y="3091"/>
                      <a:pt x="757" y="3118"/>
                    </a:cubicBezTo>
                    <a:cubicBezTo>
                      <a:pt x="659" y="3118"/>
                      <a:pt x="552" y="3127"/>
                      <a:pt x="463" y="3154"/>
                    </a:cubicBezTo>
                    <a:cubicBezTo>
                      <a:pt x="421" y="3179"/>
                      <a:pt x="443" y="3244"/>
                      <a:pt x="512" y="3244"/>
                    </a:cubicBezTo>
                    <a:cubicBezTo>
                      <a:pt x="517" y="3244"/>
                      <a:pt x="521" y="3243"/>
                      <a:pt x="526" y="3243"/>
                    </a:cubicBezTo>
                    <a:cubicBezTo>
                      <a:pt x="606" y="3243"/>
                      <a:pt x="615" y="3359"/>
                      <a:pt x="615" y="3376"/>
                    </a:cubicBezTo>
                    <a:cubicBezTo>
                      <a:pt x="624" y="3412"/>
                      <a:pt x="650" y="3510"/>
                      <a:pt x="561" y="3537"/>
                    </a:cubicBezTo>
                    <a:cubicBezTo>
                      <a:pt x="437" y="3563"/>
                      <a:pt x="365" y="3617"/>
                      <a:pt x="446" y="3679"/>
                    </a:cubicBezTo>
                    <a:cubicBezTo>
                      <a:pt x="490" y="3715"/>
                      <a:pt x="579" y="3706"/>
                      <a:pt x="597" y="3751"/>
                    </a:cubicBezTo>
                    <a:cubicBezTo>
                      <a:pt x="615" y="3795"/>
                      <a:pt x="579" y="3831"/>
                      <a:pt x="552" y="3875"/>
                    </a:cubicBezTo>
                    <a:cubicBezTo>
                      <a:pt x="552" y="3884"/>
                      <a:pt x="477" y="4036"/>
                      <a:pt x="522" y="4036"/>
                    </a:cubicBezTo>
                    <a:cubicBezTo>
                      <a:pt x="523" y="4036"/>
                      <a:pt x="524" y="4036"/>
                      <a:pt x="526" y="4036"/>
                    </a:cubicBezTo>
                    <a:cubicBezTo>
                      <a:pt x="553" y="4028"/>
                      <a:pt x="574" y="4025"/>
                      <a:pt x="590" y="4025"/>
                    </a:cubicBezTo>
                    <a:cubicBezTo>
                      <a:pt x="689" y="4025"/>
                      <a:pt x="596" y="4149"/>
                      <a:pt x="588" y="4187"/>
                    </a:cubicBezTo>
                    <a:cubicBezTo>
                      <a:pt x="579" y="4232"/>
                      <a:pt x="588" y="4267"/>
                      <a:pt x="606" y="4312"/>
                    </a:cubicBezTo>
                    <a:cubicBezTo>
                      <a:pt x="616" y="4331"/>
                      <a:pt x="620" y="4337"/>
                      <a:pt x="628" y="4337"/>
                    </a:cubicBezTo>
                    <a:cubicBezTo>
                      <a:pt x="635" y="4337"/>
                      <a:pt x="643" y="4333"/>
                      <a:pt x="659" y="4330"/>
                    </a:cubicBezTo>
                    <a:cubicBezTo>
                      <a:pt x="661" y="4329"/>
                      <a:pt x="663" y="4329"/>
                      <a:pt x="664" y="4329"/>
                    </a:cubicBezTo>
                    <a:cubicBezTo>
                      <a:pt x="690" y="4329"/>
                      <a:pt x="650" y="4401"/>
                      <a:pt x="650" y="4401"/>
                    </a:cubicBezTo>
                    <a:cubicBezTo>
                      <a:pt x="659" y="4427"/>
                      <a:pt x="668" y="4454"/>
                      <a:pt x="677" y="4481"/>
                    </a:cubicBezTo>
                    <a:cubicBezTo>
                      <a:pt x="695" y="4508"/>
                      <a:pt x="811" y="4597"/>
                      <a:pt x="704" y="4606"/>
                    </a:cubicBezTo>
                    <a:cubicBezTo>
                      <a:pt x="588" y="4606"/>
                      <a:pt x="561" y="4686"/>
                      <a:pt x="597" y="4730"/>
                    </a:cubicBezTo>
                    <a:cubicBezTo>
                      <a:pt x="612" y="4749"/>
                      <a:pt x="641" y="4750"/>
                      <a:pt x="669" y="4750"/>
                    </a:cubicBezTo>
                    <a:cubicBezTo>
                      <a:pt x="675" y="4750"/>
                      <a:pt x="680" y="4750"/>
                      <a:pt x="686" y="4750"/>
                    </a:cubicBezTo>
                    <a:cubicBezTo>
                      <a:pt x="719" y="4750"/>
                      <a:pt x="748" y="4753"/>
                      <a:pt x="748" y="4784"/>
                    </a:cubicBezTo>
                    <a:cubicBezTo>
                      <a:pt x="668" y="4784"/>
                      <a:pt x="588" y="4784"/>
                      <a:pt x="597" y="4828"/>
                    </a:cubicBezTo>
                    <a:cubicBezTo>
                      <a:pt x="591" y="4841"/>
                      <a:pt x="596" y="4846"/>
                      <a:pt x="609" y="4846"/>
                    </a:cubicBezTo>
                    <a:cubicBezTo>
                      <a:pt x="669" y="4846"/>
                      <a:pt x="896" y="4731"/>
                      <a:pt x="918" y="4695"/>
                    </a:cubicBezTo>
                    <a:cubicBezTo>
                      <a:pt x="944" y="4650"/>
                      <a:pt x="891" y="4588"/>
                      <a:pt x="1016" y="4570"/>
                    </a:cubicBezTo>
                    <a:cubicBezTo>
                      <a:pt x="1030" y="4540"/>
                      <a:pt x="983" y="4485"/>
                      <a:pt x="1040" y="4468"/>
                    </a:cubicBezTo>
                    <a:lnTo>
                      <a:pt x="1040" y="4468"/>
                    </a:lnTo>
                    <a:cubicBezTo>
                      <a:pt x="991" y="4476"/>
                      <a:pt x="922" y="4490"/>
                      <a:pt x="877" y="4490"/>
                    </a:cubicBezTo>
                    <a:cubicBezTo>
                      <a:pt x="850" y="4490"/>
                      <a:pt x="831" y="4485"/>
                      <a:pt x="829" y="4472"/>
                    </a:cubicBezTo>
                    <a:cubicBezTo>
                      <a:pt x="811" y="4427"/>
                      <a:pt x="1024" y="4347"/>
                      <a:pt x="962" y="4312"/>
                    </a:cubicBezTo>
                    <a:cubicBezTo>
                      <a:pt x="956" y="4307"/>
                      <a:pt x="947" y="4306"/>
                      <a:pt x="936" y="4306"/>
                    </a:cubicBezTo>
                    <a:cubicBezTo>
                      <a:pt x="904" y="4306"/>
                      <a:pt x="860" y="4323"/>
                      <a:pt x="846" y="4330"/>
                    </a:cubicBezTo>
                    <a:cubicBezTo>
                      <a:pt x="766" y="4330"/>
                      <a:pt x="766" y="4285"/>
                      <a:pt x="766" y="4258"/>
                    </a:cubicBezTo>
                    <a:cubicBezTo>
                      <a:pt x="766" y="4234"/>
                      <a:pt x="795" y="4167"/>
                      <a:pt x="879" y="4167"/>
                    </a:cubicBezTo>
                    <a:cubicBezTo>
                      <a:pt x="888" y="4167"/>
                      <a:pt x="898" y="4167"/>
                      <a:pt x="909" y="4169"/>
                    </a:cubicBezTo>
                    <a:cubicBezTo>
                      <a:pt x="994" y="4185"/>
                      <a:pt x="1012" y="4274"/>
                      <a:pt x="1091" y="4274"/>
                    </a:cubicBezTo>
                    <a:cubicBezTo>
                      <a:pt x="1103" y="4274"/>
                      <a:pt x="1116" y="4272"/>
                      <a:pt x="1131" y="4267"/>
                    </a:cubicBezTo>
                    <a:cubicBezTo>
                      <a:pt x="1283" y="4223"/>
                      <a:pt x="1229" y="4169"/>
                      <a:pt x="1122" y="4160"/>
                    </a:cubicBezTo>
                    <a:cubicBezTo>
                      <a:pt x="971" y="4142"/>
                      <a:pt x="1007" y="3946"/>
                      <a:pt x="1176" y="3938"/>
                    </a:cubicBezTo>
                    <a:cubicBezTo>
                      <a:pt x="1146" y="3938"/>
                      <a:pt x="1077" y="3946"/>
                      <a:pt x="1031" y="3946"/>
                    </a:cubicBezTo>
                    <a:cubicBezTo>
                      <a:pt x="1009" y="3946"/>
                      <a:pt x="992" y="3944"/>
                      <a:pt x="989" y="3938"/>
                    </a:cubicBezTo>
                    <a:cubicBezTo>
                      <a:pt x="981" y="3889"/>
                      <a:pt x="935" y="3847"/>
                      <a:pt x="887" y="3847"/>
                    </a:cubicBezTo>
                    <a:cubicBezTo>
                      <a:pt x="885" y="3847"/>
                      <a:pt x="884" y="3847"/>
                      <a:pt x="883" y="3847"/>
                    </a:cubicBezTo>
                    <a:lnTo>
                      <a:pt x="883" y="3847"/>
                    </a:lnTo>
                    <a:cubicBezTo>
                      <a:pt x="1077" y="3822"/>
                      <a:pt x="1051" y="3554"/>
                      <a:pt x="1042" y="3492"/>
                    </a:cubicBezTo>
                    <a:cubicBezTo>
                      <a:pt x="1026" y="3380"/>
                      <a:pt x="931" y="3318"/>
                      <a:pt x="782" y="3249"/>
                    </a:cubicBezTo>
                    <a:lnTo>
                      <a:pt x="782" y="3249"/>
                    </a:lnTo>
                    <a:cubicBezTo>
                      <a:pt x="826" y="3264"/>
                      <a:pt x="889" y="3280"/>
                      <a:pt x="934" y="3280"/>
                    </a:cubicBezTo>
                    <a:cubicBezTo>
                      <a:pt x="954" y="3280"/>
                      <a:pt x="970" y="3277"/>
                      <a:pt x="980" y="3270"/>
                    </a:cubicBezTo>
                    <a:lnTo>
                      <a:pt x="953" y="3225"/>
                    </a:lnTo>
                    <a:cubicBezTo>
                      <a:pt x="953" y="3216"/>
                      <a:pt x="953" y="3216"/>
                      <a:pt x="961" y="3216"/>
                    </a:cubicBezTo>
                    <a:cubicBezTo>
                      <a:pt x="969" y="3216"/>
                      <a:pt x="984" y="3216"/>
                      <a:pt x="1016" y="3207"/>
                    </a:cubicBezTo>
                    <a:cubicBezTo>
                      <a:pt x="1114" y="3180"/>
                      <a:pt x="1149" y="3136"/>
                      <a:pt x="1016" y="3136"/>
                    </a:cubicBezTo>
                    <a:cubicBezTo>
                      <a:pt x="980" y="3136"/>
                      <a:pt x="951" y="3139"/>
                      <a:pt x="930" y="3139"/>
                    </a:cubicBezTo>
                    <a:cubicBezTo>
                      <a:pt x="898" y="3139"/>
                      <a:pt x="882" y="3132"/>
                      <a:pt x="882" y="3100"/>
                    </a:cubicBezTo>
                    <a:cubicBezTo>
                      <a:pt x="873" y="3074"/>
                      <a:pt x="873" y="3047"/>
                      <a:pt x="882" y="3020"/>
                    </a:cubicBezTo>
                    <a:cubicBezTo>
                      <a:pt x="891" y="3002"/>
                      <a:pt x="944" y="3002"/>
                      <a:pt x="944" y="2985"/>
                    </a:cubicBezTo>
                    <a:lnTo>
                      <a:pt x="935" y="2860"/>
                    </a:lnTo>
                    <a:cubicBezTo>
                      <a:pt x="935" y="2826"/>
                      <a:pt x="887" y="2814"/>
                      <a:pt x="832" y="2814"/>
                    </a:cubicBezTo>
                    <a:cubicBezTo>
                      <a:pt x="757" y="2814"/>
                      <a:pt x="668" y="2836"/>
                      <a:pt x="668" y="2851"/>
                    </a:cubicBezTo>
                    <a:cubicBezTo>
                      <a:pt x="668" y="2815"/>
                      <a:pt x="909" y="2708"/>
                      <a:pt x="953" y="2673"/>
                    </a:cubicBezTo>
                    <a:cubicBezTo>
                      <a:pt x="983" y="2643"/>
                      <a:pt x="997" y="2617"/>
                      <a:pt x="973" y="2617"/>
                    </a:cubicBezTo>
                    <a:cubicBezTo>
                      <a:pt x="961" y="2617"/>
                      <a:pt x="940" y="2623"/>
                      <a:pt x="909" y="2637"/>
                    </a:cubicBezTo>
                    <a:cubicBezTo>
                      <a:pt x="871" y="2653"/>
                      <a:pt x="800" y="2679"/>
                      <a:pt x="764" y="2679"/>
                    </a:cubicBezTo>
                    <a:cubicBezTo>
                      <a:pt x="741" y="2679"/>
                      <a:pt x="733" y="2669"/>
                      <a:pt x="757" y="2637"/>
                    </a:cubicBezTo>
                    <a:cubicBezTo>
                      <a:pt x="793" y="2593"/>
                      <a:pt x="846" y="2557"/>
                      <a:pt x="900" y="2530"/>
                    </a:cubicBezTo>
                    <a:cubicBezTo>
                      <a:pt x="909" y="2530"/>
                      <a:pt x="962" y="2495"/>
                      <a:pt x="962" y="2486"/>
                    </a:cubicBezTo>
                    <a:lnTo>
                      <a:pt x="962" y="2486"/>
                    </a:lnTo>
                    <a:cubicBezTo>
                      <a:pt x="891" y="2512"/>
                      <a:pt x="820" y="2521"/>
                      <a:pt x="739" y="2521"/>
                    </a:cubicBezTo>
                    <a:cubicBezTo>
                      <a:pt x="695" y="2512"/>
                      <a:pt x="926" y="2414"/>
                      <a:pt x="944" y="2406"/>
                    </a:cubicBezTo>
                    <a:cubicBezTo>
                      <a:pt x="1018" y="2365"/>
                      <a:pt x="1032" y="2350"/>
                      <a:pt x="1015" y="2350"/>
                    </a:cubicBezTo>
                    <a:cubicBezTo>
                      <a:pt x="971" y="2350"/>
                      <a:pt x="728" y="2441"/>
                      <a:pt x="722" y="2441"/>
                    </a:cubicBezTo>
                    <a:cubicBezTo>
                      <a:pt x="679" y="2424"/>
                      <a:pt x="936" y="2298"/>
                      <a:pt x="815" y="2298"/>
                    </a:cubicBezTo>
                    <a:cubicBezTo>
                      <a:pt x="811" y="2298"/>
                      <a:pt x="807" y="2298"/>
                      <a:pt x="802" y="2299"/>
                    </a:cubicBezTo>
                    <a:cubicBezTo>
                      <a:pt x="953" y="2290"/>
                      <a:pt x="891" y="2031"/>
                      <a:pt x="900" y="1987"/>
                    </a:cubicBezTo>
                    <a:cubicBezTo>
                      <a:pt x="909" y="1942"/>
                      <a:pt x="846" y="1880"/>
                      <a:pt x="837" y="1818"/>
                    </a:cubicBezTo>
                    <a:cubicBezTo>
                      <a:pt x="829" y="1764"/>
                      <a:pt x="980" y="1782"/>
                      <a:pt x="935" y="1738"/>
                    </a:cubicBezTo>
                    <a:cubicBezTo>
                      <a:pt x="918" y="1720"/>
                      <a:pt x="802" y="1640"/>
                      <a:pt x="811" y="1613"/>
                    </a:cubicBezTo>
                    <a:lnTo>
                      <a:pt x="811" y="1613"/>
                    </a:lnTo>
                    <a:cubicBezTo>
                      <a:pt x="811" y="1620"/>
                      <a:pt x="1016" y="1735"/>
                      <a:pt x="1052" y="1735"/>
                    </a:cubicBezTo>
                    <a:cubicBezTo>
                      <a:pt x="1062" y="1735"/>
                      <a:pt x="1059" y="1726"/>
                      <a:pt x="1033" y="1702"/>
                    </a:cubicBezTo>
                    <a:cubicBezTo>
                      <a:pt x="980" y="1648"/>
                      <a:pt x="1024" y="1604"/>
                      <a:pt x="909" y="1550"/>
                    </a:cubicBezTo>
                    <a:cubicBezTo>
                      <a:pt x="803" y="1506"/>
                      <a:pt x="969" y="1497"/>
                      <a:pt x="875" y="1453"/>
                    </a:cubicBezTo>
                    <a:lnTo>
                      <a:pt x="875" y="1453"/>
                    </a:lnTo>
                    <a:cubicBezTo>
                      <a:pt x="949" y="1487"/>
                      <a:pt x="1008" y="1507"/>
                      <a:pt x="1055" y="1507"/>
                    </a:cubicBezTo>
                    <a:cubicBezTo>
                      <a:pt x="1081" y="1507"/>
                      <a:pt x="1104" y="1501"/>
                      <a:pt x="1122" y="1488"/>
                    </a:cubicBezTo>
                    <a:cubicBezTo>
                      <a:pt x="1158" y="1470"/>
                      <a:pt x="900" y="1319"/>
                      <a:pt x="873" y="1239"/>
                    </a:cubicBezTo>
                    <a:cubicBezTo>
                      <a:pt x="861" y="1190"/>
                      <a:pt x="879" y="1171"/>
                      <a:pt x="913" y="1171"/>
                    </a:cubicBezTo>
                    <a:cubicBezTo>
                      <a:pt x="1010" y="1171"/>
                      <a:pt x="1240" y="1322"/>
                      <a:pt x="1318" y="1381"/>
                    </a:cubicBezTo>
                    <a:cubicBezTo>
                      <a:pt x="1220" y="1274"/>
                      <a:pt x="1149" y="1159"/>
                      <a:pt x="1096" y="1034"/>
                    </a:cubicBezTo>
                    <a:lnTo>
                      <a:pt x="1096" y="1034"/>
                    </a:lnTo>
                    <a:cubicBezTo>
                      <a:pt x="1167" y="1069"/>
                      <a:pt x="1238" y="1105"/>
                      <a:pt x="1318" y="1132"/>
                    </a:cubicBezTo>
                    <a:cubicBezTo>
                      <a:pt x="1238" y="1061"/>
                      <a:pt x="1318" y="1043"/>
                      <a:pt x="1318" y="1007"/>
                    </a:cubicBezTo>
                    <a:cubicBezTo>
                      <a:pt x="1310" y="936"/>
                      <a:pt x="1292" y="874"/>
                      <a:pt x="1265" y="811"/>
                    </a:cubicBezTo>
                    <a:lnTo>
                      <a:pt x="1265" y="811"/>
                    </a:lnTo>
                    <a:cubicBezTo>
                      <a:pt x="1337" y="857"/>
                      <a:pt x="1404" y="970"/>
                      <a:pt x="1442" y="970"/>
                    </a:cubicBezTo>
                    <a:cubicBezTo>
                      <a:pt x="1455" y="970"/>
                      <a:pt x="1465" y="956"/>
                      <a:pt x="1470" y="918"/>
                    </a:cubicBezTo>
                    <a:cubicBezTo>
                      <a:pt x="1480" y="883"/>
                      <a:pt x="1494" y="866"/>
                      <a:pt x="1511" y="866"/>
                    </a:cubicBezTo>
                    <a:cubicBezTo>
                      <a:pt x="1537" y="866"/>
                      <a:pt x="1573" y="905"/>
                      <a:pt x="1621" y="980"/>
                    </a:cubicBezTo>
                    <a:cubicBezTo>
                      <a:pt x="1657" y="954"/>
                      <a:pt x="1603" y="900"/>
                      <a:pt x="1595" y="856"/>
                    </a:cubicBezTo>
                    <a:cubicBezTo>
                      <a:pt x="1577" y="784"/>
                      <a:pt x="1657" y="802"/>
                      <a:pt x="1666" y="749"/>
                    </a:cubicBezTo>
                    <a:cubicBezTo>
                      <a:pt x="1675" y="695"/>
                      <a:pt x="1621" y="633"/>
                      <a:pt x="1612" y="580"/>
                    </a:cubicBezTo>
                    <a:cubicBezTo>
                      <a:pt x="1604" y="518"/>
                      <a:pt x="1682" y="552"/>
                      <a:pt x="1658" y="493"/>
                    </a:cubicBezTo>
                    <a:lnTo>
                      <a:pt x="1658" y="493"/>
                    </a:lnTo>
                    <a:cubicBezTo>
                      <a:pt x="1687" y="562"/>
                      <a:pt x="1693" y="582"/>
                      <a:pt x="1709" y="582"/>
                    </a:cubicBezTo>
                    <a:cubicBezTo>
                      <a:pt x="1717" y="582"/>
                      <a:pt x="1728" y="577"/>
                      <a:pt x="1746" y="571"/>
                    </a:cubicBezTo>
                    <a:cubicBezTo>
                      <a:pt x="1782" y="553"/>
                      <a:pt x="1817" y="544"/>
                      <a:pt x="1853" y="535"/>
                    </a:cubicBezTo>
                    <a:cubicBezTo>
                      <a:pt x="1871" y="588"/>
                      <a:pt x="1906" y="678"/>
                      <a:pt x="1871" y="686"/>
                    </a:cubicBezTo>
                    <a:cubicBezTo>
                      <a:pt x="1871" y="722"/>
                      <a:pt x="1835" y="704"/>
                      <a:pt x="1871" y="776"/>
                    </a:cubicBezTo>
                    <a:cubicBezTo>
                      <a:pt x="1951" y="740"/>
                      <a:pt x="1915" y="580"/>
                      <a:pt x="1978" y="482"/>
                    </a:cubicBezTo>
                    <a:cubicBezTo>
                      <a:pt x="1990" y="465"/>
                      <a:pt x="1999" y="458"/>
                      <a:pt x="2006" y="458"/>
                    </a:cubicBezTo>
                    <a:cubicBezTo>
                      <a:pt x="2041" y="458"/>
                      <a:pt x="2022" y="624"/>
                      <a:pt x="2022" y="624"/>
                    </a:cubicBezTo>
                    <a:lnTo>
                      <a:pt x="2067" y="562"/>
                    </a:lnTo>
                    <a:cubicBezTo>
                      <a:pt x="2076" y="523"/>
                      <a:pt x="2086" y="502"/>
                      <a:pt x="2100" y="502"/>
                    </a:cubicBezTo>
                    <a:cubicBezTo>
                      <a:pt x="2112" y="502"/>
                      <a:pt x="2127" y="516"/>
                      <a:pt x="2147" y="544"/>
                    </a:cubicBezTo>
                    <a:cubicBezTo>
                      <a:pt x="2170" y="583"/>
                      <a:pt x="2203" y="608"/>
                      <a:pt x="2229" y="608"/>
                    </a:cubicBezTo>
                    <a:cubicBezTo>
                      <a:pt x="2263" y="608"/>
                      <a:pt x="2284" y="566"/>
                      <a:pt x="2254" y="455"/>
                    </a:cubicBezTo>
                    <a:lnTo>
                      <a:pt x="2254" y="455"/>
                    </a:lnTo>
                    <a:cubicBezTo>
                      <a:pt x="2259" y="458"/>
                      <a:pt x="2263" y="460"/>
                      <a:pt x="2267" y="460"/>
                    </a:cubicBezTo>
                    <a:cubicBezTo>
                      <a:pt x="2284" y="460"/>
                      <a:pt x="2291" y="434"/>
                      <a:pt x="2298" y="419"/>
                    </a:cubicBezTo>
                    <a:cubicBezTo>
                      <a:pt x="2307" y="491"/>
                      <a:pt x="2307" y="553"/>
                      <a:pt x="2307" y="624"/>
                    </a:cubicBezTo>
                    <a:cubicBezTo>
                      <a:pt x="2307" y="651"/>
                      <a:pt x="2312" y="659"/>
                      <a:pt x="2319" y="659"/>
                    </a:cubicBezTo>
                    <a:cubicBezTo>
                      <a:pt x="2328" y="659"/>
                      <a:pt x="2341" y="643"/>
                      <a:pt x="2352" y="633"/>
                    </a:cubicBezTo>
                    <a:cubicBezTo>
                      <a:pt x="2430" y="554"/>
                      <a:pt x="2432" y="312"/>
                      <a:pt x="2542" y="312"/>
                    </a:cubicBezTo>
                    <a:cubicBezTo>
                      <a:pt x="2544" y="312"/>
                      <a:pt x="2546" y="312"/>
                      <a:pt x="2548" y="312"/>
                    </a:cubicBezTo>
                    <a:cubicBezTo>
                      <a:pt x="2530" y="393"/>
                      <a:pt x="2530" y="482"/>
                      <a:pt x="2539" y="562"/>
                    </a:cubicBezTo>
                    <a:cubicBezTo>
                      <a:pt x="2546" y="613"/>
                      <a:pt x="2559" y="634"/>
                      <a:pt x="2574" y="634"/>
                    </a:cubicBezTo>
                    <a:cubicBezTo>
                      <a:pt x="2599" y="634"/>
                      <a:pt x="2629" y="580"/>
                      <a:pt x="2646" y="508"/>
                    </a:cubicBezTo>
                    <a:lnTo>
                      <a:pt x="2646" y="508"/>
                    </a:lnTo>
                    <a:cubicBezTo>
                      <a:pt x="2628" y="606"/>
                      <a:pt x="2628" y="713"/>
                      <a:pt x="2672" y="731"/>
                    </a:cubicBezTo>
                    <a:cubicBezTo>
                      <a:pt x="2687" y="688"/>
                      <a:pt x="2707" y="476"/>
                      <a:pt x="2733" y="476"/>
                    </a:cubicBezTo>
                    <a:cubicBezTo>
                      <a:pt x="2739" y="476"/>
                      <a:pt x="2746" y="488"/>
                      <a:pt x="2752" y="517"/>
                    </a:cubicBezTo>
                    <a:cubicBezTo>
                      <a:pt x="2770" y="597"/>
                      <a:pt x="2744" y="722"/>
                      <a:pt x="2797" y="740"/>
                    </a:cubicBezTo>
                    <a:cubicBezTo>
                      <a:pt x="2799" y="741"/>
                      <a:pt x="2801" y="741"/>
                      <a:pt x="2803" y="741"/>
                    </a:cubicBezTo>
                    <a:cubicBezTo>
                      <a:pt x="2824" y="741"/>
                      <a:pt x="2849" y="706"/>
                      <a:pt x="2876" y="706"/>
                    </a:cubicBezTo>
                    <a:cubicBezTo>
                      <a:pt x="2882" y="706"/>
                      <a:pt x="2889" y="708"/>
                      <a:pt x="2895" y="713"/>
                    </a:cubicBezTo>
                    <a:cubicBezTo>
                      <a:pt x="2859" y="829"/>
                      <a:pt x="3011" y="856"/>
                      <a:pt x="3037" y="856"/>
                    </a:cubicBezTo>
                    <a:cubicBezTo>
                      <a:pt x="3091" y="856"/>
                      <a:pt x="3091" y="704"/>
                      <a:pt x="3127" y="678"/>
                    </a:cubicBezTo>
                    <a:cubicBezTo>
                      <a:pt x="3134" y="673"/>
                      <a:pt x="3139" y="671"/>
                      <a:pt x="3144" y="671"/>
                    </a:cubicBezTo>
                    <a:cubicBezTo>
                      <a:pt x="3190" y="671"/>
                      <a:pt x="3107" y="903"/>
                      <a:pt x="3091" y="936"/>
                    </a:cubicBezTo>
                    <a:cubicBezTo>
                      <a:pt x="3064" y="998"/>
                      <a:pt x="3135" y="1025"/>
                      <a:pt x="3153" y="1034"/>
                    </a:cubicBezTo>
                    <a:cubicBezTo>
                      <a:pt x="3207" y="1061"/>
                      <a:pt x="3269" y="1078"/>
                      <a:pt x="3331" y="1078"/>
                    </a:cubicBezTo>
                    <a:cubicBezTo>
                      <a:pt x="3343" y="1078"/>
                      <a:pt x="3426" y="1070"/>
                      <a:pt x="3478" y="1070"/>
                    </a:cubicBezTo>
                    <a:cubicBezTo>
                      <a:pt x="3504" y="1070"/>
                      <a:pt x="3521" y="1072"/>
                      <a:pt x="3518" y="1078"/>
                    </a:cubicBezTo>
                    <a:cubicBezTo>
                      <a:pt x="3510" y="1105"/>
                      <a:pt x="3233" y="1239"/>
                      <a:pt x="3287" y="1248"/>
                    </a:cubicBezTo>
                    <a:cubicBezTo>
                      <a:pt x="3303" y="1250"/>
                      <a:pt x="3334" y="1252"/>
                      <a:pt x="3371" y="1252"/>
                    </a:cubicBezTo>
                    <a:cubicBezTo>
                      <a:pt x="3453" y="1252"/>
                      <a:pt x="3564" y="1243"/>
                      <a:pt x="3608" y="1212"/>
                    </a:cubicBezTo>
                    <a:lnTo>
                      <a:pt x="3608" y="1212"/>
                    </a:lnTo>
                    <a:cubicBezTo>
                      <a:pt x="3527" y="1283"/>
                      <a:pt x="3510" y="1328"/>
                      <a:pt x="3518" y="1372"/>
                    </a:cubicBezTo>
                    <a:cubicBezTo>
                      <a:pt x="3536" y="1399"/>
                      <a:pt x="3563" y="1426"/>
                      <a:pt x="3599" y="1444"/>
                    </a:cubicBezTo>
                    <a:cubicBezTo>
                      <a:pt x="3604" y="1445"/>
                      <a:pt x="3610" y="1445"/>
                      <a:pt x="3616" y="1445"/>
                    </a:cubicBezTo>
                    <a:cubicBezTo>
                      <a:pt x="3640" y="1445"/>
                      <a:pt x="3668" y="1437"/>
                      <a:pt x="3696" y="1437"/>
                    </a:cubicBezTo>
                    <a:cubicBezTo>
                      <a:pt x="3708" y="1437"/>
                      <a:pt x="3721" y="1439"/>
                      <a:pt x="3732" y="1444"/>
                    </a:cubicBezTo>
                    <a:cubicBezTo>
                      <a:pt x="3830" y="1488"/>
                      <a:pt x="3706" y="1604"/>
                      <a:pt x="3661" y="1684"/>
                    </a:cubicBezTo>
                    <a:cubicBezTo>
                      <a:pt x="3657" y="1696"/>
                      <a:pt x="3660" y="1701"/>
                      <a:pt x="3668" y="1701"/>
                    </a:cubicBezTo>
                    <a:cubicBezTo>
                      <a:pt x="3678" y="1701"/>
                      <a:pt x="3695" y="1694"/>
                      <a:pt x="3714" y="1684"/>
                    </a:cubicBezTo>
                    <a:cubicBezTo>
                      <a:pt x="3732" y="1702"/>
                      <a:pt x="3732" y="1729"/>
                      <a:pt x="3741" y="1755"/>
                    </a:cubicBezTo>
                    <a:cubicBezTo>
                      <a:pt x="3741" y="1800"/>
                      <a:pt x="3830" y="1818"/>
                      <a:pt x="3839" y="1862"/>
                    </a:cubicBezTo>
                    <a:cubicBezTo>
                      <a:pt x="3839" y="1907"/>
                      <a:pt x="3821" y="1951"/>
                      <a:pt x="3804" y="1987"/>
                    </a:cubicBezTo>
                    <a:cubicBezTo>
                      <a:pt x="3795" y="2005"/>
                      <a:pt x="3777" y="2049"/>
                      <a:pt x="3821" y="2067"/>
                    </a:cubicBezTo>
                    <a:cubicBezTo>
                      <a:pt x="3901" y="2085"/>
                      <a:pt x="3857" y="2236"/>
                      <a:pt x="3866" y="2290"/>
                    </a:cubicBezTo>
                    <a:cubicBezTo>
                      <a:pt x="3866" y="2308"/>
                      <a:pt x="4008" y="2441"/>
                      <a:pt x="3991" y="2450"/>
                    </a:cubicBezTo>
                    <a:cubicBezTo>
                      <a:pt x="3955" y="2450"/>
                      <a:pt x="3910" y="2450"/>
                      <a:pt x="3866" y="2432"/>
                    </a:cubicBezTo>
                    <a:lnTo>
                      <a:pt x="3866" y="2432"/>
                    </a:lnTo>
                    <a:lnTo>
                      <a:pt x="3946" y="2504"/>
                    </a:lnTo>
                    <a:cubicBezTo>
                      <a:pt x="3964" y="2512"/>
                      <a:pt x="4115" y="2548"/>
                      <a:pt x="4115" y="2566"/>
                    </a:cubicBezTo>
                    <a:cubicBezTo>
                      <a:pt x="4062" y="2566"/>
                      <a:pt x="4017" y="2575"/>
                      <a:pt x="3973" y="2593"/>
                    </a:cubicBezTo>
                    <a:cubicBezTo>
                      <a:pt x="3937" y="2619"/>
                      <a:pt x="3955" y="2664"/>
                      <a:pt x="3955" y="2691"/>
                    </a:cubicBezTo>
                    <a:cubicBezTo>
                      <a:pt x="3999" y="2726"/>
                      <a:pt x="4071" y="2789"/>
                      <a:pt x="3928" y="2797"/>
                    </a:cubicBezTo>
                    <a:cubicBezTo>
                      <a:pt x="3968" y="2797"/>
                      <a:pt x="4028" y="2826"/>
                      <a:pt x="4060" y="2826"/>
                    </a:cubicBezTo>
                    <a:cubicBezTo>
                      <a:pt x="4064" y="2826"/>
                      <a:pt x="4068" y="2825"/>
                      <a:pt x="4071" y="2824"/>
                    </a:cubicBezTo>
                    <a:lnTo>
                      <a:pt x="4071" y="2824"/>
                    </a:lnTo>
                    <a:cubicBezTo>
                      <a:pt x="3964" y="2860"/>
                      <a:pt x="3955" y="2887"/>
                      <a:pt x="3964" y="2949"/>
                    </a:cubicBezTo>
                    <a:cubicBezTo>
                      <a:pt x="3964" y="2976"/>
                      <a:pt x="3955" y="3020"/>
                      <a:pt x="3991" y="3038"/>
                    </a:cubicBezTo>
                    <a:cubicBezTo>
                      <a:pt x="4008" y="3051"/>
                      <a:pt x="4022" y="3051"/>
                      <a:pt x="4031" y="3051"/>
                    </a:cubicBezTo>
                    <a:cubicBezTo>
                      <a:pt x="4040" y="3051"/>
                      <a:pt x="4044" y="3051"/>
                      <a:pt x="4044" y="3065"/>
                    </a:cubicBezTo>
                    <a:cubicBezTo>
                      <a:pt x="4044" y="3127"/>
                      <a:pt x="3982" y="3154"/>
                      <a:pt x="3982" y="3216"/>
                    </a:cubicBezTo>
                    <a:cubicBezTo>
                      <a:pt x="3982" y="3252"/>
                      <a:pt x="4017" y="3385"/>
                      <a:pt x="3910" y="3394"/>
                    </a:cubicBezTo>
                    <a:cubicBezTo>
                      <a:pt x="3910" y="3422"/>
                      <a:pt x="3931" y="3428"/>
                      <a:pt x="3960" y="3428"/>
                    </a:cubicBezTo>
                    <a:cubicBezTo>
                      <a:pt x="3985" y="3428"/>
                      <a:pt x="4015" y="3423"/>
                      <a:pt x="4042" y="3423"/>
                    </a:cubicBezTo>
                    <a:cubicBezTo>
                      <a:pt x="4065" y="3423"/>
                      <a:pt x="4085" y="3426"/>
                      <a:pt x="4097" y="3439"/>
                    </a:cubicBezTo>
                    <a:cubicBezTo>
                      <a:pt x="4124" y="3457"/>
                      <a:pt x="4017" y="3492"/>
                      <a:pt x="3991" y="3501"/>
                    </a:cubicBezTo>
                    <a:cubicBezTo>
                      <a:pt x="3973" y="3519"/>
                      <a:pt x="3955" y="3537"/>
                      <a:pt x="3937" y="3555"/>
                    </a:cubicBezTo>
                    <a:cubicBezTo>
                      <a:pt x="3919" y="3608"/>
                      <a:pt x="4142" y="3777"/>
                      <a:pt x="3999" y="3795"/>
                    </a:cubicBezTo>
                    <a:cubicBezTo>
                      <a:pt x="4014" y="3795"/>
                      <a:pt x="4059" y="3794"/>
                      <a:pt x="4109" y="3794"/>
                    </a:cubicBezTo>
                    <a:cubicBezTo>
                      <a:pt x="4183" y="3794"/>
                      <a:pt x="4267" y="3797"/>
                      <a:pt x="4267" y="3813"/>
                    </a:cubicBezTo>
                    <a:cubicBezTo>
                      <a:pt x="4267" y="3849"/>
                      <a:pt x="4178" y="3849"/>
                      <a:pt x="4160" y="3857"/>
                    </a:cubicBezTo>
                    <a:cubicBezTo>
                      <a:pt x="4142" y="3866"/>
                      <a:pt x="4133" y="3884"/>
                      <a:pt x="4124" y="3902"/>
                    </a:cubicBezTo>
                    <a:cubicBezTo>
                      <a:pt x="4089" y="3946"/>
                      <a:pt x="4089" y="3964"/>
                      <a:pt x="4115" y="4000"/>
                    </a:cubicBezTo>
                    <a:cubicBezTo>
                      <a:pt x="4124" y="4009"/>
                      <a:pt x="4133" y="4027"/>
                      <a:pt x="4097" y="4036"/>
                    </a:cubicBezTo>
                    <a:cubicBezTo>
                      <a:pt x="4082" y="4042"/>
                      <a:pt x="4064" y="4044"/>
                      <a:pt x="4043" y="4044"/>
                    </a:cubicBezTo>
                    <a:cubicBezTo>
                      <a:pt x="3995" y="4044"/>
                      <a:pt x="3939" y="4031"/>
                      <a:pt x="3906" y="4031"/>
                    </a:cubicBezTo>
                    <a:cubicBezTo>
                      <a:pt x="3896" y="4031"/>
                      <a:pt x="3888" y="4032"/>
                      <a:pt x="3884" y="4036"/>
                    </a:cubicBezTo>
                    <a:cubicBezTo>
                      <a:pt x="3857" y="4053"/>
                      <a:pt x="3999" y="4125"/>
                      <a:pt x="3999" y="4151"/>
                    </a:cubicBezTo>
                    <a:cubicBezTo>
                      <a:pt x="4008" y="4223"/>
                      <a:pt x="3937" y="4294"/>
                      <a:pt x="3910" y="4365"/>
                    </a:cubicBezTo>
                    <a:cubicBezTo>
                      <a:pt x="3875" y="4436"/>
                      <a:pt x="4276" y="4347"/>
                      <a:pt x="4115" y="4463"/>
                    </a:cubicBezTo>
                    <a:cubicBezTo>
                      <a:pt x="4035" y="4517"/>
                      <a:pt x="3946" y="4543"/>
                      <a:pt x="3991" y="4623"/>
                    </a:cubicBezTo>
                    <a:cubicBezTo>
                      <a:pt x="3999" y="4650"/>
                      <a:pt x="4249" y="4695"/>
                      <a:pt x="4062" y="4721"/>
                    </a:cubicBezTo>
                    <a:cubicBezTo>
                      <a:pt x="3857" y="4748"/>
                      <a:pt x="4035" y="4819"/>
                      <a:pt x="4106" y="4855"/>
                    </a:cubicBezTo>
                    <a:cubicBezTo>
                      <a:pt x="4240" y="4917"/>
                      <a:pt x="4044" y="4953"/>
                      <a:pt x="4026" y="5024"/>
                    </a:cubicBezTo>
                    <a:cubicBezTo>
                      <a:pt x="4020" y="5049"/>
                      <a:pt x="4044" y="5057"/>
                      <a:pt x="4081" y="5057"/>
                    </a:cubicBezTo>
                    <a:cubicBezTo>
                      <a:pt x="4138" y="5057"/>
                      <a:pt x="4225" y="5039"/>
                      <a:pt x="4280" y="5039"/>
                    </a:cubicBezTo>
                    <a:cubicBezTo>
                      <a:pt x="4292" y="5039"/>
                      <a:pt x="4303" y="5040"/>
                      <a:pt x="4311" y="5042"/>
                    </a:cubicBezTo>
                    <a:cubicBezTo>
                      <a:pt x="4374" y="5051"/>
                      <a:pt x="4089" y="5149"/>
                      <a:pt x="4178" y="5167"/>
                    </a:cubicBezTo>
                    <a:cubicBezTo>
                      <a:pt x="4193" y="5167"/>
                      <a:pt x="4228" y="5147"/>
                      <a:pt x="4265" y="5147"/>
                    </a:cubicBezTo>
                    <a:cubicBezTo>
                      <a:pt x="4272" y="5147"/>
                      <a:pt x="4278" y="5148"/>
                      <a:pt x="4284" y="5149"/>
                    </a:cubicBezTo>
                    <a:cubicBezTo>
                      <a:pt x="4302" y="5167"/>
                      <a:pt x="4302" y="5202"/>
                      <a:pt x="4284" y="5220"/>
                    </a:cubicBezTo>
                    <a:cubicBezTo>
                      <a:pt x="4204" y="5265"/>
                      <a:pt x="4097" y="5202"/>
                      <a:pt x="4053" y="5291"/>
                    </a:cubicBezTo>
                    <a:cubicBezTo>
                      <a:pt x="4008" y="5407"/>
                      <a:pt x="4035" y="5541"/>
                      <a:pt x="4106" y="5639"/>
                    </a:cubicBezTo>
                    <a:cubicBezTo>
                      <a:pt x="4133" y="5674"/>
                      <a:pt x="4151" y="5674"/>
                      <a:pt x="4160" y="5710"/>
                    </a:cubicBezTo>
                    <a:cubicBezTo>
                      <a:pt x="4260" y="5750"/>
                      <a:pt x="4105" y="5755"/>
                      <a:pt x="4021" y="5755"/>
                    </a:cubicBezTo>
                    <a:cubicBezTo>
                      <a:pt x="3993" y="5755"/>
                      <a:pt x="3973" y="5755"/>
                      <a:pt x="3973" y="5755"/>
                    </a:cubicBezTo>
                    <a:lnTo>
                      <a:pt x="3973" y="5755"/>
                    </a:lnTo>
                    <a:cubicBezTo>
                      <a:pt x="3973" y="5817"/>
                      <a:pt x="4267" y="5764"/>
                      <a:pt x="4089" y="5862"/>
                    </a:cubicBezTo>
                    <a:cubicBezTo>
                      <a:pt x="4089" y="5879"/>
                      <a:pt x="4097" y="5897"/>
                      <a:pt x="4106" y="5915"/>
                    </a:cubicBezTo>
                    <a:cubicBezTo>
                      <a:pt x="4124" y="5951"/>
                      <a:pt x="4329" y="6218"/>
                      <a:pt x="4187" y="6227"/>
                    </a:cubicBezTo>
                    <a:lnTo>
                      <a:pt x="4418" y="6325"/>
                    </a:lnTo>
                    <a:cubicBezTo>
                      <a:pt x="4293" y="6334"/>
                      <a:pt x="4276" y="6387"/>
                      <a:pt x="4267" y="6432"/>
                    </a:cubicBezTo>
                    <a:cubicBezTo>
                      <a:pt x="4267" y="6476"/>
                      <a:pt x="4169" y="6485"/>
                      <a:pt x="4097" y="6512"/>
                    </a:cubicBezTo>
                    <a:cubicBezTo>
                      <a:pt x="4026" y="6538"/>
                      <a:pt x="4356" y="6574"/>
                      <a:pt x="4356" y="6628"/>
                    </a:cubicBezTo>
                    <a:cubicBezTo>
                      <a:pt x="4327" y="6625"/>
                      <a:pt x="4299" y="6624"/>
                      <a:pt x="4272" y="6624"/>
                    </a:cubicBezTo>
                    <a:cubicBezTo>
                      <a:pt x="4205" y="6624"/>
                      <a:pt x="4140" y="6630"/>
                      <a:pt x="4071" y="6636"/>
                    </a:cubicBezTo>
                    <a:cubicBezTo>
                      <a:pt x="4046" y="6678"/>
                      <a:pt x="4131" y="6744"/>
                      <a:pt x="4208" y="6744"/>
                    </a:cubicBezTo>
                    <a:cubicBezTo>
                      <a:pt x="4213" y="6744"/>
                      <a:pt x="4218" y="6744"/>
                      <a:pt x="4222" y="6743"/>
                    </a:cubicBezTo>
                    <a:cubicBezTo>
                      <a:pt x="4264" y="6743"/>
                      <a:pt x="4305" y="6728"/>
                      <a:pt x="4331" y="6728"/>
                    </a:cubicBezTo>
                    <a:cubicBezTo>
                      <a:pt x="4344" y="6728"/>
                      <a:pt x="4353" y="6731"/>
                      <a:pt x="4356" y="6743"/>
                    </a:cubicBezTo>
                    <a:cubicBezTo>
                      <a:pt x="4365" y="6788"/>
                      <a:pt x="4347" y="6779"/>
                      <a:pt x="4302" y="6806"/>
                    </a:cubicBezTo>
                    <a:cubicBezTo>
                      <a:pt x="4262" y="6819"/>
                      <a:pt x="4209" y="6819"/>
                      <a:pt x="4156" y="6819"/>
                    </a:cubicBezTo>
                    <a:cubicBezTo>
                      <a:pt x="4104" y="6819"/>
                      <a:pt x="4053" y="6819"/>
                      <a:pt x="4017" y="6832"/>
                    </a:cubicBezTo>
                    <a:cubicBezTo>
                      <a:pt x="3999" y="6832"/>
                      <a:pt x="4124" y="6859"/>
                      <a:pt x="4124" y="6859"/>
                    </a:cubicBezTo>
                    <a:cubicBezTo>
                      <a:pt x="4178" y="6877"/>
                      <a:pt x="4204" y="6904"/>
                      <a:pt x="4204" y="6939"/>
                    </a:cubicBezTo>
                    <a:cubicBezTo>
                      <a:pt x="4213" y="6975"/>
                      <a:pt x="4169" y="6975"/>
                      <a:pt x="4195" y="6993"/>
                    </a:cubicBezTo>
                    <a:cubicBezTo>
                      <a:pt x="4240" y="7011"/>
                      <a:pt x="4284" y="7028"/>
                      <a:pt x="4338" y="7037"/>
                    </a:cubicBezTo>
                    <a:cubicBezTo>
                      <a:pt x="4400" y="7055"/>
                      <a:pt x="4178" y="7091"/>
                      <a:pt x="4249" y="7126"/>
                    </a:cubicBezTo>
                    <a:cubicBezTo>
                      <a:pt x="4284" y="7144"/>
                      <a:pt x="4347" y="7144"/>
                      <a:pt x="4365" y="7162"/>
                    </a:cubicBezTo>
                    <a:cubicBezTo>
                      <a:pt x="4374" y="7189"/>
                      <a:pt x="4382" y="7215"/>
                      <a:pt x="4374" y="7233"/>
                    </a:cubicBezTo>
                    <a:cubicBezTo>
                      <a:pt x="4374" y="7198"/>
                      <a:pt x="4304" y="7151"/>
                      <a:pt x="4254" y="7151"/>
                    </a:cubicBezTo>
                    <a:cubicBezTo>
                      <a:pt x="4228" y="7151"/>
                      <a:pt x="4207" y="7164"/>
                      <a:pt x="4204" y="7198"/>
                    </a:cubicBezTo>
                    <a:cubicBezTo>
                      <a:pt x="4204" y="7268"/>
                      <a:pt x="4260" y="7325"/>
                      <a:pt x="4328" y="7325"/>
                    </a:cubicBezTo>
                    <a:cubicBezTo>
                      <a:pt x="4330" y="7325"/>
                      <a:pt x="4331" y="7325"/>
                      <a:pt x="4333" y="7325"/>
                    </a:cubicBezTo>
                    <a:lnTo>
                      <a:pt x="4333" y="7325"/>
                    </a:lnTo>
                    <a:cubicBezTo>
                      <a:pt x="4141" y="7361"/>
                      <a:pt x="4240" y="7628"/>
                      <a:pt x="4240" y="7696"/>
                    </a:cubicBezTo>
                    <a:cubicBezTo>
                      <a:pt x="4240" y="7733"/>
                      <a:pt x="4262" y="7743"/>
                      <a:pt x="4298" y="7743"/>
                    </a:cubicBezTo>
                    <a:cubicBezTo>
                      <a:pt x="4341" y="7743"/>
                      <a:pt x="4403" y="7728"/>
                      <a:pt x="4472" y="7723"/>
                    </a:cubicBezTo>
                    <a:cubicBezTo>
                      <a:pt x="4605" y="7750"/>
                      <a:pt x="4614" y="7759"/>
                      <a:pt x="4472" y="7794"/>
                    </a:cubicBezTo>
                    <a:cubicBezTo>
                      <a:pt x="4320" y="7794"/>
                      <a:pt x="4187" y="7910"/>
                      <a:pt x="4178" y="8071"/>
                    </a:cubicBezTo>
                    <a:cubicBezTo>
                      <a:pt x="4169" y="8124"/>
                      <a:pt x="4204" y="8186"/>
                      <a:pt x="4258" y="8195"/>
                    </a:cubicBezTo>
                    <a:cubicBezTo>
                      <a:pt x="4374" y="8240"/>
                      <a:pt x="4418" y="8258"/>
                      <a:pt x="4418" y="8338"/>
                    </a:cubicBezTo>
                    <a:cubicBezTo>
                      <a:pt x="4418" y="8295"/>
                      <a:pt x="4372" y="8267"/>
                      <a:pt x="4331" y="8267"/>
                    </a:cubicBezTo>
                    <a:cubicBezTo>
                      <a:pt x="4295" y="8267"/>
                      <a:pt x="4263" y="8288"/>
                      <a:pt x="4267" y="8338"/>
                    </a:cubicBezTo>
                    <a:cubicBezTo>
                      <a:pt x="4267" y="8409"/>
                      <a:pt x="4276" y="8480"/>
                      <a:pt x="4276" y="8560"/>
                    </a:cubicBezTo>
                    <a:cubicBezTo>
                      <a:pt x="4283" y="8631"/>
                      <a:pt x="4298" y="8674"/>
                      <a:pt x="4418" y="8702"/>
                    </a:cubicBezTo>
                    <a:lnTo>
                      <a:pt x="4418" y="8702"/>
                    </a:lnTo>
                    <a:cubicBezTo>
                      <a:pt x="4394" y="8698"/>
                      <a:pt x="4370" y="8697"/>
                      <a:pt x="4345" y="8697"/>
                    </a:cubicBezTo>
                    <a:cubicBezTo>
                      <a:pt x="4314" y="8697"/>
                      <a:pt x="4282" y="8699"/>
                      <a:pt x="4249" y="8703"/>
                    </a:cubicBezTo>
                    <a:cubicBezTo>
                      <a:pt x="4204" y="8721"/>
                      <a:pt x="4169" y="8774"/>
                      <a:pt x="4240" y="8774"/>
                    </a:cubicBezTo>
                    <a:cubicBezTo>
                      <a:pt x="4329" y="8774"/>
                      <a:pt x="4276" y="8828"/>
                      <a:pt x="4284" y="8872"/>
                    </a:cubicBezTo>
                    <a:cubicBezTo>
                      <a:pt x="4284" y="8890"/>
                      <a:pt x="4374" y="8881"/>
                      <a:pt x="4409" y="8899"/>
                    </a:cubicBezTo>
                    <a:cubicBezTo>
                      <a:pt x="4436" y="8917"/>
                      <a:pt x="4356" y="8952"/>
                      <a:pt x="4338" y="8979"/>
                    </a:cubicBezTo>
                    <a:cubicBezTo>
                      <a:pt x="4293" y="9041"/>
                      <a:pt x="4338" y="9130"/>
                      <a:pt x="4418" y="9130"/>
                    </a:cubicBezTo>
                    <a:cubicBezTo>
                      <a:pt x="4480" y="9139"/>
                      <a:pt x="4454" y="9175"/>
                      <a:pt x="4454" y="9202"/>
                    </a:cubicBezTo>
                    <a:cubicBezTo>
                      <a:pt x="4356" y="9211"/>
                      <a:pt x="4329" y="9193"/>
                      <a:pt x="4365" y="9255"/>
                    </a:cubicBezTo>
                    <a:cubicBezTo>
                      <a:pt x="4400" y="9291"/>
                      <a:pt x="4427" y="9326"/>
                      <a:pt x="4463" y="9353"/>
                    </a:cubicBezTo>
                    <a:cubicBezTo>
                      <a:pt x="4454" y="9353"/>
                      <a:pt x="4524" y="9407"/>
                      <a:pt x="4482" y="9407"/>
                    </a:cubicBezTo>
                    <a:cubicBezTo>
                      <a:pt x="4479" y="9407"/>
                      <a:pt x="4476" y="9407"/>
                      <a:pt x="4472" y="9407"/>
                    </a:cubicBezTo>
                    <a:cubicBezTo>
                      <a:pt x="4456" y="9396"/>
                      <a:pt x="4440" y="9392"/>
                      <a:pt x="4423" y="9392"/>
                    </a:cubicBezTo>
                    <a:cubicBezTo>
                      <a:pt x="4410" y="9392"/>
                      <a:pt x="4397" y="9394"/>
                      <a:pt x="4382" y="9398"/>
                    </a:cubicBezTo>
                    <a:cubicBezTo>
                      <a:pt x="4382" y="9451"/>
                      <a:pt x="4418" y="9442"/>
                      <a:pt x="4480" y="9469"/>
                    </a:cubicBezTo>
                    <a:cubicBezTo>
                      <a:pt x="4516" y="9487"/>
                      <a:pt x="4587" y="9540"/>
                      <a:pt x="4507" y="9567"/>
                    </a:cubicBezTo>
                    <a:cubicBezTo>
                      <a:pt x="4400" y="9603"/>
                      <a:pt x="4374" y="9567"/>
                      <a:pt x="4338" y="9638"/>
                    </a:cubicBezTo>
                    <a:cubicBezTo>
                      <a:pt x="4311" y="9683"/>
                      <a:pt x="4267" y="9736"/>
                      <a:pt x="4267" y="9781"/>
                    </a:cubicBezTo>
                    <a:cubicBezTo>
                      <a:pt x="4267" y="9798"/>
                      <a:pt x="4279" y="9803"/>
                      <a:pt x="4296" y="9803"/>
                    </a:cubicBezTo>
                    <a:cubicBezTo>
                      <a:pt x="4323" y="9803"/>
                      <a:pt x="4364" y="9790"/>
                      <a:pt x="4391" y="9790"/>
                    </a:cubicBezTo>
                    <a:cubicBezTo>
                      <a:pt x="4454" y="9790"/>
                      <a:pt x="4498" y="9825"/>
                      <a:pt x="4454" y="9852"/>
                    </a:cubicBezTo>
                    <a:cubicBezTo>
                      <a:pt x="4418" y="9879"/>
                      <a:pt x="4356" y="9950"/>
                      <a:pt x="4445" y="9950"/>
                    </a:cubicBezTo>
                    <a:cubicBezTo>
                      <a:pt x="4231" y="9959"/>
                      <a:pt x="4409" y="10128"/>
                      <a:pt x="4418" y="10173"/>
                    </a:cubicBezTo>
                    <a:cubicBezTo>
                      <a:pt x="4427" y="10208"/>
                      <a:pt x="4391" y="10208"/>
                      <a:pt x="4365" y="10244"/>
                    </a:cubicBezTo>
                    <a:cubicBezTo>
                      <a:pt x="4347" y="10279"/>
                      <a:pt x="4347" y="10324"/>
                      <a:pt x="4347" y="10369"/>
                    </a:cubicBezTo>
                    <a:cubicBezTo>
                      <a:pt x="4347" y="10404"/>
                      <a:pt x="4400" y="10618"/>
                      <a:pt x="4284" y="10627"/>
                    </a:cubicBezTo>
                    <a:cubicBezTo>
                      <a:pt x="4284" y="10680"/>
                      <a:pt x="4302" y="10689"/>
                      <a:pt x="4418" y="10689"/>
                    </a:cubicBezTo>
                    <a:cubicBezTo>
                      <a:pt x="4472" y="10689"/>
                      <a:pt x="4578" y="10716"/>
                      <a:pt x="4578" y="10743"/>
                    </a:cubicBezTo>
                    <a:cubicBezTo>
                      <a:pt x="4516" y="10760"/>
                      <a:pt x="4454" y="10769"/>
                      <a:pt x="4382" y="10787"/>
                    </a:cubicBezTo>
                    <a:cubicBezTo>
                      <a:pt x="4320" y="10832"/>
                      <a:pt x="4329" y="10876"/>
                      <a:pt x="4374" y="10912"/>
                    </a:cubicBezTo>
                    <a:cubicBezTo>
                      <a:pt x="4409" y="10939"/>
                      <a:pt x="4436" y="10974"/>
                      <a:pt x="4454" y="11019"/>
                    </a:cubicBezTo>
                    <a:cubicBezTo>
                      <a:pt x="4418" y="11028"/>
                      <a:pt x="4391" y="11046"/>
                      <a:pt x="4356" y="11063"/>
                    </a:cubicBezTo>
                    <a:cubicBezTo>
                      <a:pt x="4293" y="11126"/>
                      <a:pt x="4614" y="11108"/>
                      <a:pt x="4614" y="11152"/>
                    </a:cubicBezTo>
                    <a:cubicBezTo>
                      <a:pt x="4614" y="11233"/>
                      <a:pt x="4391" y="11170"/>
                      <a:pt x="4365" y="11224"/>
                    </a:cubicBezTo>
                    <a:cubicBezTo>
                      <a:pt x="4311" y="11313"/>
                      <a:pt x="4525" y="11384"/>
                      <a:pt x="4587" y="11455"/>
                    </a:cubicBezTo>
                    <a:cubicBezTo>
                      <a:pt x="4595" y="11463"/>
                      <a:pt x="4646" y="11576"/>
                      <a:pt x="4594" y="11576"/>
                    </a:cubicBezTo>
                    <a:cubicBezTo>
                      <a:pt x="4584" y="11576"/>
                      <a:pt x="4570" y="11572"/>
                      <a:pt x="4552" y="11562"/>
                    </a:cubicBezTo>
                    <a:cubicBezTo>
                      <a:pt x="4552" y="11523"/>
                      <a:pt x="4525" y="11500"/>
                      <a:pt x="4494" y="11500"/>
                    </a:cubicBezTo>
                    <a:cubicBezTo>
                      <a:pt x="4468" y="11500"/>
                      <a:pt x="4438" y="11517"/>
                      <a:pt x="4418" y="11553"/>
                    </a:cubicBezTo>
                    <a:cubicBezTo>
                      <a:pt x="4395" y="11608"/>
                      <a:pt x="4440" y="11663"/>
                      <a:pt x="4494" y="11663"/>
                    </a:cubicBezTo>
                    <a:cubicBezTo>
                      <a:pt x="4501" y="11663"/>
                      <a:pt x="4509" y="11662"/>
                      <a:pt x="4516" y="11660"/>
                    </a:cubicBezTo>
                    <a:cubicBezTo>
                      <a:pt x="4539" y="11660"/>
                      <a:pt x="4611" y="11612"/>
                      <a:pt x="4652" y="11612"/>
                    </a:cubicBezTo>
                    <a:cubicBezTo>
                      <a:pt x="4658" y="11612"/>
                      <a:pt x="4663" y="11613"/>
                      <a:pt x="4668" y="11616"/>
                    </a:cubicBezTo>
                    <a:cubicBezTo>
                      <a:pt x="4668" y="11616"/>
                      <a:pt x="4365" y="11776"/>
                      <a:pt x="4472" y="11794"/>
                    </a:cubicBezTo>
                    <a:cubicBezTo>
                      <a:pt x="4513" y="11794"/>
                      <a:pt x="4559" y="11786"/>
                      <a:pt x="4603" y="11786"/>
                    </a:cubicBezTo>
                    <a:cubicBezTo>
                      <a:pt x="4625" y="11786"/>
                      <a:pt x="4647" y="11788"/>
                      <a:pt x="4668" y="11794"/>
                    </a:cubicBezTo>
                    <a:cubicBezTo>
                      <a:pt x="4712" y="11803"/>
                      <a:pt x="4757" y="11820"/>
                      <a:pt x="4801" y="11847"/>
                    </a:cubicBezTo>
                    <a:cubicBezTo>
                      <a:pt x="4641" y="11856"/>
                      <a:pt x="4578" y="11856"/>
                      <a:pt x="4578" y="11936"/>
                    </a:cubicBezTo>
                    <a:cubicBezTo>
                      <a:pt x="4578" y="11959"/>
                      <a:pt x="4635" y="12044"/>
                      <a:pt x="4701" y="12044"/>
                    </a:cubicBezTo>
                    <a:cubicBezTo>
                      <a:pt x="4713" y="12044"/>
                      <a:pt x="4726" y="12041"/>
                      <a:pt x="4739" y="12034"/>
                    </a:cubicBezTo>
                    <a:lnTo>
                      <a:pt x="4739" y="12105"/>
                    </a:lnTo>
                    <a:cubicBezTo>
                      <a:pt x="4676" y="12105"/>
                      <a:pt x="4614" y="12114"/>
                      <a:pt x="4561" y="12123"/>
                    </a:cubicBezTo>
                    <a:cubicBezTo>
                      <a:pt x="4498" y="12150"/>
                      <a:pt x="4489" y="12195"/>
                      <a:pt x="4507" y="12230"/>
                    </a:cubicBezTo>
                    <a:cubicBezTo>
                      <a:pt x="4561" y="12301"/>
                      <a:pt x="4828" y="12301"/>
                      <a:pt x="4587" y="12382"/>
                    </a:cubicBezTo>
                    <a:cubicBezTo>
                      <a:pt x="4329" y="12390"/>
                      <a:pt x="4650" y="12435"/>
                      <a:pt x="4650" y="12488"/>
                    </a:cubicBezTo>
                    <a:cubicBezTo>
                      <a:pt x="4659" y="12542"/>
                      <a:pt x="4507" y="12595"/>
                      <a:pt x="4561" y="12613"/>
                    </a:cubicBezTo>
                    <a:lnTo>
                      <a:pt x="4721" y="12667"/>
                    </a:lnTo>
                    <a:cubicBezTo>
                      <a:pt x="4632" y="12693"/>
                      <a:pt x="4587" y="12667"/>
                      <a:pt x="4543" y="12729"/>
                    </a:cubicBezTo>
                    <a:cubicBezTo>
                      <a:pt x="4516" y="12756"/>
                      <a:pt x="4489" y="12809"/>
                      <a:pt x="4570" y="12818"/>
                    </a:cubicBezTo>
                    <a:cubicBezTo>
                      <a:pt x="4650" y="12827"/>
                      <a:pt x="4614" y="12880"/>
                      <a:pt x="4614" y="12916"/>
                    </a:cubicBezTo>
                    <a:cubicBezTo>
                      <a:pt x="4614" y="12961"/>
                      <a:pt x="4765" y="12943"/>
                      <a:pt x="4774" y="12996"/>
                    </a:cubicBezTo>
                    <a:lnTo>
                      <a:pt x="4614" y="13005"/>
                    </a:lnTo>
                    <a:cubicBezTo>
                      <a:pt x="4614" y="13032"/>
                      <a:pt x="4614" y="13076"/>
                      <a:pt x="4694" y="13076"/>
                    </a:cubicBezTo>
                    <a:cubicBezTo>
                      <a:pt x="4765" y="13103"/>
                      <a:pt x="4765" y="13112"/>
                      <a:pt x="4694" y="13148"/>
                    </a:cubicBezTo>
                    <a:cubicBezTo>
                      <a:pt x="4694" y="13171"/>
                      <a:pt x="4702" y="13179"/>
                      <a:pt x="4726" y="13179"/>
                    </a:cubicBezTo>
                    <a:cubicBezTo>
                      <a:pt x="4738" y="13179"/>
                      <a:pt x="4754" y="13177"/>
                      <a:pt x="4774" y="13174"/>
                    </a:cubicBezTo>
                    <a:cubicBezTo>
                      <a:pt x="4846" y="13174"/>
                      <a:pt x="4855" y="13219"/>
                      <a:pt x="4855" y="13246"/>
                    </a:cubicBezTo>
                    <a:lnTo>
                      <a:pt x="4601" y="13263"/>
                    </a:lnTo>
                    <a:lnTo>
                      <a:pt x="4601" y="13263"/>
                    </a:lnTo>
                    <a:cubicBezTo>
                      <a:pt x="4603" y="13263"/>
                      <a:pt x="4604" y="13263"/>
                      <a:pt x="4606" y="13263"/>
                    </a:cubicBezTo>
                    <a:cubicBezTo>
                      <a:pt x="4696" y="13263"/>
                      <a:pt x="4721" y="13380"/>
                      <a:pt x="4721" y="13415"/>
                    </a:cubicBezTo>
                    <a:cubicBezTo>
                      <a:pt x="4721" y="13442"/>
                      <a:pt x="4641" y="13468"/>
                      <a:pt x="4623" y="13504"/>
                    </a:cubicBezTo>
                    <a:cubicBezTo>
                      <a:pt x="4543" y="13673"/>
                      <a:pt x="4570" y="13842"/>
                      <a:pt x="4578" y="14003"/>
                    </a:cubicBezTo>
                    <a:cubicBezTo>
                      <a:pt x="4578" y="14003"/>
                      <a:pt x="4498" y="14021"/>
                      <a:pt x="4507" y="14047"/>
                    </a:cubicBezTo>
                    <a:cubicBezTo>
                      <a:pt x="4507" y="14074"/>
                      <a:pt x="4516" y="14101"/>
                      <a:pt x="4516" y="14127"/>
                    </a:cubicBezTo>
                    <a:lnTo>
                      <a:pt x="4596" y="14386"/>
                    </a:lnTo>
                    <a:cubicBezTo>
                      <a:pt x="4614" y="14501"/>
                      <a:pt x="4659" y="14626"/>
                      <a:pt x="4703" y="14733"/>
                    </a:cubicBezTo>
                    <a:cubicBezTo>
                      <a:pt x="4730" y="14778"/>
                      <a:pt x="4739" y="14822"/>
                      <a:pt x="4819" y="14849"/>
                    </a:cubicBezTo>
                    <a:cubicBezTo>
                      <a:pt x="4859" y="14857"/>
                      <a:pt x="4848" y="14894"/>
                      <a:pt x="4853" y="14921"/>
                    </a:cubicBezTo>
                    <a:lnTo>
                      <a:pt x="4853" y="14921"/>
                    </a:lnTo>
                    <a:cubicBezTo>
                      <a:pt x="4847" y="14909"/>
                      <a:pt x="4829" y="14900"/>
                      <a:pt x="4812" y="14900"/>
                    </a:cubicBezTo>
                    <a:cubicBezTo>
                      <a:pt x="4799" y="14900"/>
                      <a:pt x="4787" y="14906"/>
                      <a:pt x="4783" y="14920"/>
                    </a:cubicBezTo>
                    <a:cubicBezTo>
                      <a:pt x="4765" y="14991"/>
                      <a:pt x="4765" y="15063"/>
                      <a:pt x="4783" y="15134"/>
                    </a:cubicBezTo>
                    <a:cubicBezTo>
                      <a:pt x="4783" y="15161"/>
                      <a:pt x="4765" y="15241"/>
                      <a:pt x="4837" y="15259"/>
                    </a:cubicBezTo>
                    <a:cubicBezTo>
                      <a:pt x="4926" y="15250"/>
                      <a:pt x="5006" y="15241"/>
                      <a:pt x="5095" y="15232"/>
                    </a:cubicBezTo>
                    <a:lnTo>
                      <a:pt x="5095" y="15232"/>
                    </a:lnTo>
                    <a:cubicBezTo>
                      <a:pt x="5095" y="15285"/>
                      <a:pt x="4953" y="15303"/>
                      <a:pt x="4863" y="15312"/>
                    </a:cubicBezTo>
                    <a:cubicBezTo>
                      <a:pt x="4739" y="15330"/>
                      <a:pt x="4792" y="15383"/>
                      <a:pt x="4792" y="15437"/>
                    </a:cubicBezTo>
                    <a:cubicBezTo>
                      <a:pt x="4810" y="15517"/>
                      <a:pt x="4810" y="15588"/>
                      <a:pt x="4783" y="15659"/>
                    </a:cubicBezTo>
                    <a:cubicBezTo>
                      <a:pt x="4765" y="15677"/>
                      <a:pt x="4748" y="15695"/>
                      <a:pt x="4730" y="15704"/>
                    </a:cubicBezTo>
                    <a:cubicBezTo>
                      <a:pt x="4739" y="15740"/>
                      <a:pt x="4801" y="15757"/>
                      <a:pt x="4846" y="15784"/>
                    </a:cubicBezTo>
                    <a:cubicBezTo>
                      <a:pt x="4926" y="15838"/>
                      <a:pt x="4792" y="15936"/>
                      <a:pt x="4774" y="15998"/>
                    </a:cubicBezTo>
                    <a:cubicBezTo>
                      <a:pt x="4757" y="16060"/>
                      <a:pt x="4855" y="16078"/>
                      <a:pt x="4961" y="16105"/>
                    </a:cubicBezTo>
                    <a:cubicBezTo>
                      <a:pt x="5148" y="16158"/>
                      <a:pt x="4863" y="16158"/>
                      <a:pt x="4819" y="16167"/>
                    </a:cubicBezTo>
                    <a:cubicBezTo>
                      <a:pt x="4703" y="16185"/>
                      <a:pt x="4926" y="16247"/>
                      <a:pt x="4935" y="16256"/>
                    </a:cubicBezTo>
                    <a:cubicBezTo>
                      <a:pt x="5024" y="16310"/>
                      <a:pt x="4846" y="16336"/>
                      <a:pt x="4801" y="16381"/>
                    </a:cubicBezTo>
                    <a:cubicBezTo>
                      <a:pt x="4765" y="16425"/>
                      <a:pt x="4783" y="16506"/>
                      <a:pt x="4810" y="16550"/>
                    </a:cubicBezTo>
                    <a:cubicBezTo>
                      <a:pt x="4828" y="16586"/>
                      <a:pt x="4917" y="16764"/>
                      <a:pt x="4774" y="16773"/>
                    </a:cubicBezTo>
                    <a:cubicBezTo>
                      <a:pt x="4748" y="16817"/>
                      <a:pt x="4792" y="16862"/>
                      <a:pt x="4810" y="16906"/>
                    </a:cubicBezTo>
                    <a:cubicBezTo>
                      <a:pt x="4890" y="17049"/>
                      <a:pt x="4881" y="17209"/>
                      <a:pt x="4961" y="17352"/>
                    </a:cubicBezTo>
                    <a:cubicBezTo>
                      <a:pt x="4986" y="17401"/>
                      <a:pt x="5031" y="17437"/>
                      <a:pt x="5083" y="17449"/>
                    </a:cubicBezTo>
                    <a:lnTo>
                      <a:pt x="5083" y="17449"/>
                    </a:lnTo>
                    <a:cubicBezTo>
                      <a:pt x="5033" y="17454"/>
                      <a:pt x="4982" y="17468"/>
                      <a:pt x="4935" y="17485"/>
                    </a:cubicBezTo>
                    <a:cubicBezTo>
                      <a:pt x="4899" y="17521"/>
                      <a:pt x="4970" y="17530"/>
                      <a:pt x="4953" y="17557"/>
                    </a:cubicBezTo>
                    <a:lnTo>
                      <a:pt x="4926" y="17610"/>
                    </a:lnTo>
                    <a:cubicBezTo>
                      <a:pt x="4890" y="17681"/>
                      <a:pt x="4881" y="17762"/>
                      <a:pt x="4890" y="17833"/>
                    </a:cubicBezTo>
                    <a:cubicBezTo>
                      <a:pt x="4961" y="17859"/>
                      <a:pt x="4961" y="18011"/>
                      <a:pt x="4970" y="18011"/>
                    </a:cubicBezTo>
                    <a:cubicBezTo>
                      <a:pt x="5001" y="18015"/>
                      <a:pt x="5033" y="18016"/>
                      <a:pt x="5066" y="18016"/>
                    </a:cubicBezTo>
                    <a:cubicBezTo>
                      <a:pt x="5138" y="18016"/>
                      <a:pt x="5214" y="18009"/>
                      <a:pt x="5289" y="18009"/>
                    </a:cubicBezTo>
                    <a:cubicBezTo>
                      <a:pt x="5334" y="18009"/>
                      <a:pt x="5380" y="18012"/>
                      <a:pt x="5425" y="18020"/>
                    </a:cubicBezTo>
                    <a:cubicBezTo>
                      <a:pt x="5454" y="18027"/>
                      <a:pt x="5349" y="18102"/>
                      <a:pt x="5236" y="18102"/>
                    </a:cubicBezTo>
                    <a:cubicBezTo>
                      <a:pt x="5213" y="18102"/>
                      <a:pt x="5189" y="18099"/>
                      <a:pt x="5166" y="18091"/>
                    </a:cubicBezTo>
                    <a:cubicBezTo>
                      <a:pt x="5132" y="18079"/>
                      <a:pt x="5102" y="18073"/>
                      <a:pt x="5077" y="18073"/>
                    </a:cubicBezTo>
                    <a:cubicBezTo>
                      <a:pt x="5013" y="18073"/>
                      <a:pt x="4982" y="18111"/>
                      <a:pt x="4988" y="18162"/>
                    </a:cubicBezTo>
                    <a:cubicBezTo>
                      <a:pt x="4988" y="18189"/>
                      <a:pt x="4979" y="18242"/>
                      <a:pt x="5033" y="18260"/>
                    </a:cubicBezTo>
                    <a:cubicBezTo>
                      <a:pt x="5086" y="18278"/>
                      <a:pt x="5113" y="18260"/>
                      <a:pt x="5095" y="18305"/>
                    </a:cubicBezTo>
                    <a:cubicBezTo>
                      <a:pt x="5071" y="18345"/>
                      <a:pt x="4918" y="18442"/>
                      <a:pt x="4829" y="18442"/>
                    </a:cubicBezTo>
                    <a:cubicBezTo>
                      <a:pt x="4823" y="18442"/>
                      <a:pt x="4818" y="18442"/>
                      <a:pt x="4813" y="18441"/>
                    </a:cubicBezTo>
                    <a:lnTo>
                      <a:pt x="4813" y="18441"/>
                    </a:lnTo>
                    <a:cubicBezTo>
                      <a:pt x="4916" y="18467"/>
                      <a:pt x="4908" y="18485"/>
                      <a:pt x="4908" y="18536"/>
                    </a:cubicBezTo>
                    <a:cubicBezTo>
                      <a:pt x="4899" y="18590"/>
                      <a:pt x="4908" y="18643"/>
                      <a:pt x="4944" y="18679"/>
                    </a:cubicBezTo>
                    <a:cubicBezTo>
                      <a:pt x="4953" y="18697"/>
                      <a:pt x="5024" y="18759"/>
                      <a:pt x="5006" y="18759"/>
                    </a:cubicBezTo>
                    <a:cubicBezTo>
                      <a:pt x="4988" y="18768"/>
                      <a:pt x="4881" y="18759"/>
                      <a:pt x="4872" y="18777"/>
                    </a:cubicBezTo>
                    <a:cubicBezTo>
                      <a:pt x="4863" y="18786"/>
                      <a:pt x="4908" y="18848"/>
                      <a:pt x="4899" y="18884"/>
                    </a:cubicBezTo>
                    <a:lnTo>
                      <a:pt x="4855" y="19000"/>
                    </a:lnTo>
                    <a:cubicBezTo>
                      <a:pt x="4848" y="18999"/>
                      <a:pt x="4843" y="18999"/>
                      <a:pt x="4838" y="18999"/>
                    </a:cubicBezTo>
                    <a:cubicBezTo>
                      <a:pt x="4737" y="18999"/>
                      <a:pt x="4893" y="19082"/>
                      <a:pt x="4944" y="19124"/>
                    </a:cubicBezTo>
                    <a:cubicBezTo>
                      <a:pt x="4997" y="19160"/>
                      <a:pt x="5006" y="19196"/>
                      <a:pt x="4988" y="19231"/>
                    </a:cubicBezTo>
                    <a:cubicBezTo>
                      <a:pt x="4892" y="19177"/>
                      <a:pt x="4845" y="19143"/>
                      <a:pt x="4808" y="19143"/>
                    </a:cubicBezTo>
                    <a:cubicBezTo>
                      <a:pt x="4790" y="19143"/>
                      <a:pt x="4774" y="19151"/>
                      <a:pt x="4757" y="19169"/>
                    </a:cubicBezTo>
                    <a:cubicBezTo>
                      <a:pt x="4676" y="19258"/>
                      <a:pt x="4596" y="19365"/>
                      <a:pt x="4498" y="19445"/>
                    </a:cubicBezTo>
                    <a:cubicBezTo>
                      <a:pt x="4498" y="19454"/>
                      <a:pt x="4391" y="19525"/>
                      <a:pt x="4436" y="19570"/>
                    </a:cubicBezTo>
                    <a:cubicBezTo>
                      <a:pt x="4534" y="19641"/>
                      <a:pt x="4463" y="19677"/>
                      <a:pt x="4427" y="19677"/>
                    </a:cubicBezTo>
                    <a:cubicBezTo>
                      <a:pt x="4391" y="19677"/>
                      <a:pt x="4365" y="19605"/>
                      <a:pt x="4329" y="19596"/>
                    </a:cubicBezTo>
                    <a:cubicBezTo>
                      <a:pt x="4322" y="19593"/>
                      <a:pt x="4313" y="19591"/>
                      <a:pt x="4304" y="19591"/>
                    </a:cubicBezTo>
                    <a:cubicBezTo>
                      <a:pt x="4291" y="19591"/>
                      <a:pt x="4277" y="19595"/>
                      <a:pt x="4267" y="19605"/>
                    </a:cubicBezTo>
                    <a:cubicBezTo>
                      <a:pt x="4240" y="19623"/>
                      <a:pt x="4142" y="19623"/>
                      <a:pt x="4142" y="19703"/>
                    </a:cubicBezTo>
                    <a:cubicBezTo>
                      <a:pt x="4151" y="19775"/>
                      <a:pt x="4106" y="19739"/>
                      <a:pt x="4080" y="19783"/>
                    </a:cubicBezTo>
                    <a:cubicBezTo>
                      <a:pt x="4044" y="19819"/>
                      <a:pt x="4062" y="19917"/>
                      <a:pt x="4053" y="19917"/>
                    </a:cubicBezTo>
                    <a:cubicBezTo>
                      <a:pt x="4052" y="19918"/>
                      <a:pt x="4051" y="19918"/>
                      <a:pt x="4050" y="19918"/>
                    </a:cubicBezTo>
                    <a:cubicBezTo>
                      <a:pt x="4032" y="19918"/>
                      <a:pt x="4007" y="19854"/>
                      <a:pt x="3991" y="19837"/>
                    </a:cubicBezTo>
                    <a:cubicBezTo>
                      <a:pt x="3961" y="19807"/>
                      <a:pt x="3919" y="19790"/>
                      <a:pt x="3875" y="19790"/>
                    </a:cubicBezTo>
                    <a:cubicBezTo>
                      <a:pt x="3866" y="19790"/>
                      <a:pt x="3857" y="19791"/>
                      <a:pt x="3848" y="19792"/>
                    </a:cubicBezTo>
                    <a:cubicBezTo>
                      <a:pt x="3777" y="19810"/>
                      <a:pt x="3706" y="19828"/>
                      <a:pt x="3643" y="19855"/>
                    </a:cubicBezTo>
                    <a:cubicBezTo>
                      <a:pt x="3608" y="19873"/>
                      <a:pt x="3590" y="19917"/>
                      <a:pt x="3590" y="19997"/>
                    </a:cubicBezTo>
                    <a:cubicBezTo>
                      <a:pt x="3589" y="19999"/>
                      <a:pt x="3587" y="20001"/>
                      <a:pt x="3586" y="20003"/>
                    </a:cubicBezTo>
                    <a:lnTo>
                      <a:pt x="3586" y="20003"/>
                    </a:lnTo>
                    <a:cubicBezTo>
                      <a:pt x="3583" y="19888"/>
                      <a:pt x="3570" y="19789"/>
                      <a:pt x="3545" y="19775"/>
                    </a:cubicBezTo>
                    <a:cubicBezTo>
                      <a:pt x="3535" y="19764"/>
                      <a:pt x="3499" y="19750"/>
                      <a:pt x="3468" y="19750"/>
                    </a:cubicBezTo>
                    <a:cubicBezTo>
                      <a:pt x="3447" y="19750"/>
                      <a:pt x="3428" y="19757"/>
                      <a:pt x="3421" y="19775"/>
                    </a:cubicBezTo>
                    <a:cubicBezTo>
                      <a:pt x="3395" y="19850"/>
                      <a:pt x="3379" y="19930"/>
                      <a:pt x="3347" y="19930"/>
                    </a:cubicBezTo>
                    <a:cubicBezTo>
                      <a:pt x="3333" y="19930"/>
                      <a:pt x="3317" y="19916"/>
                      <a:pt x="3296" y="19881"/>
                    </a:cubicBezTo>
                    <a:cubicBezTo>
                      <a:pt x="3242" y="19828"/>
                      <a:pt x="3171" y="19783"/>
                      <a:pt x="3100" y="19775"/>
                    </a:cubicBezTo>
                    <a:cubicBezTo>
                      <a:pt x="3061" y="19775"/>
                      <a:pt x="2976" y="19881"/>
                      <a:pt x="2937" y="19881"/>
                    </a:cubicBezTo>
                    <a:cubicBezTo>
                      <a:pt x="2930" y="19881"/>
                      <a:pt x="2925" y="19879"/>
                      <a:pt x="2922" y="19873"/>
                    </a:cubicBezTo>
                    <a:cubicBezTo>
                      <a:pt x="2877" y="19810"/>
                      <a:pt x="2975" y="19605"/>
                      <a:pt x="2940" y="19543"/>
                    </a:cubicBezTo>
                    <a:cubicBezTo>
                      <a:pt x="2938" y="19539"/>
                      <a:pt x="2935" y="19538"/>
                      <a:pt x="2933" y="19538"/>
                    </a:cubicBezTo>
                    <a:cubicBezTo>
                      <a:pt x="2909" y="19538"/>
                      <a:pt x="2857" y="19662"/>
                      <a:pt x="2842" y="19694"/>
                    </a:cubicBezTo>
                    <a:cubicBezTo>
                      <a:pt x="2808" y="19678"/>
                      <a:pt x="2891" y="19522"/>
                      <a:pt x="2852" y="19522"/>
                    </a:cubicBezTo>
                    <a:cubicBezTo>
                      <a:pt x="2849" y="19522"/>
                      <a:pt x="2846" y="19523"/>
                      <a:pt x="2842" y="19525"/>
                    </a:cubicBezTo>
                    <a:cubicBezTo>
                      <a:pt x="2827" y="19532"/>
                      <a:pt x="2665" y="19752"/>
                      <a:pt x="2620" y="19752"/>
                    </a:cubicBezTo>
                    <a:cubicBezTo>
                      <a:pt x="2609" y="19752"/>
                      <a:pt x="2605" y="19740"/>
                      <a:pt x="2610" y="19712"/>
                    </a:cubicBezTo>
                    <a:cubicBezTo>
                      <a:pt x="2619" y="19650"/>
                      <a:pt x="2699" y="19587"/>
                      <a:pt x="2699" y="19516"/>
                    </a:cubicBezTo>
                    <a:cubicBezTo>
                      <a:pt x="2699" y="19490"/>
                      <a:pt x="2672" y="19463"/>
                      <a:pt x="2646" y="19463"/>
                    </a:cubicBezTo>
                    <a:cubicBezTo>
                      <a:pt x="2587" y="19463"/>
                      <a:pt x="2529" y="19581"/>
                      <a:pt x="2466" y="19581"/>
                    </a:cubicBezTo>
                    <a:cubicBezTo>
                      <a:pt x="2452" y="19581"/>
                      <a:pt x="2438" y="19575"/>
                      <a:pt x="2423" y="19561"/>
                    </a:cubicBezTo>
                    <a:cubicBezTo>
                      <a:pt x="2485" y="19507"/>
                      <a:pt x="2530" y="19445"/>
                      <a:pt x="2565" y="19374"/>
                    </a:cubicBezTo>
                    <a:cubicBezTo>
                      <a:pt x="2565" y="19332"/>
                      <a:pt x="2573" y="19279"/>
                      <a:pt x="2542" y="19279"/>
                    </a:cubicBezTo>
                    <a:cubicBezTo>
                      <a:pt x="2528" y="19279"/>
                      <a:pt x="2505" y="19291"/>
                      <a:pt x="2468" y="19321"/>
                    </a:cubicBezTo>
                    <a:lnTo>
                      <a:pt x="2468" y="19321"/>
                    </a:lnTo>
                    <a:cubicBezTo>
                      <a:pt x="2574" y="19231"/>
                      <a:pt x="2572" y="19201"/>
                      <a:pt x="2521" y="19201"/>
                    </a:cubicBezTo>
                    <a:cubicBezTo>
                      <a:pt x="2501" y="19201"/>
                      <a:pt x="2473" y="19206"/>
                      <a:pt x="2441" y="19213"/>
                    </a:cubicBezTo>
                    <a:cubicBezTo>
                      <a:pt x="2556" y="19139"/>
                      <a:pt x="2367" y="19050"/>
                      <a:pt x="2338" y="19009"/>
                    </a:cubicBezTo>
                    <a:lnTo>
                      <a:pt x="2338" y="19009"/>
                    </a:lnTo>
                    <a:cubicBezTo>
                      <a:pt x="2355" y="19062"/>
                      <a:pt x="2295" y="19112"/>
                      <a:pt x="2249" y="19112"/>
                    </a:cubicBezTo>
                    <a:cubicBezTo>
                      <a:pt x="2220" y="19112"/>
                      <a:pt x="2197" y="19093"/>
                      <a:pt x="2200" y="19044"/>
                    </a:cubicBezTo>
                    <a:cubicBezTo>
                      <a:pt x="2209" y="18973"/>
                      <a:pt x="2209" y="18893"/>
                      <a:pt x="2191" y="18821"/>
                    </a:cubicBezTo>
                    <a:cubicBezTo>
                      <a:pt x="2022" y="18866"/>
                      <a:pt x="2058" y="19071"/>
                      <a:pt x="2058" y="19160"/>
                    </a:cubicBezTo>
                    <a:cubicBezTo>
                      <a:pt x="2031" y="19098"/>
                      <a:pt x="2004" y="19035"/>
                      <a:pt x="1995" y="18973"/>
                    </a:cubicBezTo>
                    <a:cubicBezTo>
                      <a:pt x="1978" y="18911"/>
                      <a:pt x="2004" y="18839"/>
                      <a:pt x="2067" y="18821"/>
                    </a:cubicBezTo>
                    <a:cubicBezTo>
                      <a:pt x="2147" y="18786"/>
                      <a:pt x="2200" y="18804"/>
                      <a:pt x="2245" y="18750"/>
                    </a:cubicBezTo>
                    <a:cubicBezTo>
                      <a:pt x="2343" y="18634"/>
                      <a:pt x="2129" y="18661"/>
                      <a:pt x="2111" y="18563"/>
                    </a:cubicBezTo>
                    <a:cubicBezTo>
                      <a:pt x="2093" y="18474"/>
                      <a:pt x="2182" y="18421"/>
                      <a:pt x="2289" y="18367"/>
                    </a:cubicBezTo>
                    <a:cubicBezTo>
                      <a:pt x="2191" y="18367"/>
                      <a:pt x="2093" y="18332"/>
                      <a:pt x="2013" y="18278"/>
                    </a:cubicBezTo>
                    <a:cubicBezTo>
                      <a:pt x="1942" y="18225"/>
                      <a:pt x="2111" y="18242"/>
                      <a:pt x="2111" y="18225"/>
                    </a:cubicBezTo>
                    <a:cubicBezTo>
                      <a:pt x="2111" y="18215"/>
                      <a:pt x="2105" y="18208"/>
                      <a:pt x="2096" y="18204"/>
                    </a:cubicBezTo>
                    <a:lnTo>
                      <a:pt x="2096" y="18204"/>
                    </a:lnTo>
                    <a:cubicBezTo>
                      <a:pt x="2139" y="18204"/>
                      <a:pt x="2177" y="18200"/>
                      <a:pt x="2191" y="18189"/>
                    </a:cubicBezTo>
                    <a:cubicBezTo>
                      <a:pt x="2218" y="18162"/>
                      <a:pt x="2200" y="18082"/>
                      <a:pt x="2191" y="18038"/>
                    </a:cubicBezTo>
                    <a:cubicBezTo>
                      <a:pt x="2173" y="17975"/>
                      <a:pt x="2129" y="17922"/>
                      <a:pt x="2067" y="17904"/>
                    </a:cubicBezTo>
                    <a:cubicBezTo>
                      <a:pt x="2004" y="17886"/>
                      <a:pt x="1978" y="17886"/>
                      <a:pt x="1986" y="17851"/>
                    </a:cubicBezTo>
                    <a:cubicBezTo>
                      <a:pt x="2004" y="17815"/>
                      <a:pt x="2031" y="17788"/>
                      <a:pt x="2067" y="17788"/>
                    </a:cubicBezTo>
                    <a:cubicBezTo>
                      <a:pt x="2129" y="17779"/>
                      <a:pt x="2111" y="17770"/>
                      <a:pt x="2111" y="17735"/>
                    </a:cubicBezTo>
                    <a:cubicBezTo>
                      <a:pt x="2111" y="17708"/>
                      <a:pt x="2022" y="17664"/>
                      <a:pt x="1995" y="17619"/>
                    </a:cubicBezTo>
                    <a:cubicBezTo>
                      <a:pt x="1969" y="17574"/>
                      <a:pt x="1960" y="17521"/>
                      <a:pt x="1978" y="17476"/>
                    </a:cubicBezTo>
                    <a:cubicBezTo>
                      <a:pt x="1986" y="17450"/>
                      <a:pt x="2076" y="17405"/>
                      <a:pt x="2076" y="17387"/>
                    </a:cubicBezTo>
                    <a:cubicBezTo>
                      <a:pt x="2076" y="17380"/>
                      <a:pt x="2071" y="17377"/>
                      <a:pt x="2063" y="17377"/>
                    </a:cubicBezTo>
                    <a:cubicBezTo>
                      <a:pt x="2048" y="17377"/>
                      <a:pt x="2023" y="17389"/>
                      <a:pt x="2015" y="17389"/>
                    </a:cubicBezTo>
                    <a:cubicBezTo>
                      <a:pt x="2014" y="17389"/>
                      <a:pt x="2013" y="17388"/>
                      <a:pt x="2013" y="17387"/>
                    </a:cubicBezTo>
                    <a:lnTo>
                      <a:pt x="2013" y="17343"/>
                    </a:lnTo>
                    <a:lnTo>
                      <a:pt x="2004" y="17165"/>
                    </a:lnTo>
                    <a:cubicBezTo>
                      <a:pt x="2004" y="17105"/>
                      <a:pt x="2046" y="16986"/>
                      <a:pt x="1888" y="16986"/>
                    </a:cubicBezTo>
                    <a:cubicBezTo>
                      <a:pt x="1883" y="16986"/>
                      <a:pt x="1877" y="16986"/>
                      <a:pt x="1871" y="16987"/>
                    </a:cubicBezTo>
                    <a:cubicBezTo>
                      <a:pt x="2004" y="16978"/>
                      <a:pt x="2004" y="16853"/>
                      <a:pt x="2004" y="16808"/>
                    </a:cubicBezTo>
                    <a:cubicBezTo>
                      <a:pt x="2004" y="16737"/>
                      <a:pt x="1897" y="16737"/>
                      <a:pt x="1915" y="16666"/>
                    </a:cubicBezTo>
                    <a:cubicBezTo>
                      <a:pt x="1915" y="16639"/>
                      <a:pt x="2022" y="16657"/>
                      <a:pt x="2049" y="16621"/>
                    </a:cubicBezTo>
                    <a:cubicBezTo>
                      <a:pt x="2076" y="16604"/>
                      <a:pt x="2084" y="16568"/>
                      <a:pt x="2067" y="16532"/>
                    </a:cubicBezTo>
                    <a:cubicBezTo>
                      <a:pt x="2058" y="16497"/>
                      <a:pt x="2031" y="16461"/>
                      <a:pt x="1995" y="16434"/>
                    </a:cubicBezTo>
                    <a:cubicBezTo>
                      <a:pt x="1986" y="16428"/>
                      <a:pt x="1973" y="16426"/>
                      <a:pt x="1956" y="16426"/>
                    </a:cubicBezTo>
                    <a:cubicBezTo>
                      <a:pt x="1924" y="16426"/>
                      <a:pt x="1883" y="16434"/>
                      <a:pt x="1853" y="16434"/>
                    </a:cubicBezTo>
                    <a:cubicBezTo>
                      <a:pt x="2040" y="16425"/>
                      <a:pt x="1888" y="16345"/>
                      <a:pt x="1897" y="16310"/>
                    </a:cubicBezTo>
                    <a:cubicBezTo>
                      <a:pt x="1897" y="16265"/>
                      <a:pt x="2209" y="16292"/>
                      <a:pt x="2156" y="16229"/>
                    </a:cubicBezTo>
                    <a:cubicBezTo>
                      <a:pt x="2102" y="16158"/>
                      <a:pt x="1862" y="16194"/>
                      <a:pt x="1728" y="16176"/>
                    </a:cubicBezTo>
                    <a:cubicBezTo>
                      <a:pt x="1621" y="16158"/>
                      <a:pt x="1897" y="16060"/>
                      <a:pt x="1915" y="16060"/>
                    </a:cubicBezTo>
                    <a:cubicBezTo>
                      <a:pt x="1853" y="16051"/>
                      <a:pt x="1817" y="16060"/>
                      <a:pt x="1799" y="16025"/>
                    </a:cubicBezTo>
                    <a:cubicBezTo>
                      <a:pt x="1799" y="16007"/>
                      <a:pt x="1817" y="15971"/>
                      <a:pt x="1790" y="15962"/>
                    </a:cubicBezTo>
                    <a:cubicBezTo>
                      <a:pt x="1782" y="15959"/>
                      <a:pt x="1770" y="15958"/>
                      <a:pt x="1757" y="15958"/>
                    </a:cubicBezTo>
                    <a:cubicBezTo>
                      <a:pt x="1730" y="15958"/>
                      <a:pt x="1698" y="15962"/>
                      <a:pt x="1675" y="15962"/>
                    </a:cubicBezTo>
                    <a:cubicBezTo>
                      <a:pt x="1648" y="15962"/>
                      <a:pt x="1648" y="15918"/>
                      <a:pt x="1639" y="15900"/>
                    </a:cubicBezTo>
                    <a:cubicBezTo>
                      <a:pt x="1737" y="15900"/>
                      <a:pt x="1799" y="15882"/>
                      <a:pt x="1764" y="15838"/>
                    </a:cubicBezTo>
                    <a:cubicBezTo>
                      <a:pt x="1719" y="15766"/>
                      <a:pt x="1675" y="15757"/>
                      <a:pt x="1835" y="15740"/>
                    </a:cubicBezTo>
                    <a:cubicBezTo>
                      <a:pt x="1888" y="15731"/>
                      <a:pt x="1888" y="15642"/>
                      <a:pt x="1844" y="15624"/>
                    </a:cubicBezTo>
                    <a:cubicBezTo>
                      <a:pt x="1839" y="15623"/>
                      <a:pt x="1833" y="15622"/>
                      <a:pt x="1828" y="15622"/>
                    </a:cubicBezTo>
                    <a:cubicBezTo>
                      <a:pt x="1807" y="15622"/>
                      <a:pt x="1787" y="15629"/>
                      <a:pt x="1770" y="15629"/>
                    </a:cubicBezTo>
                    <a:cubicBezTo>
                      <a:pt x="1756" y="15629"/>
                      <a:pt x="1744" y="15624"/>
                      <a:pt x="1737" y="15606"/>
                    </a:cubicBezTo>
                    <a:cubicBezTo>
                      <a:pt x="1719" y="15561"/>
                      <a:pt x="1719" y="15508"/>
                      <a:pt x="1737" y="15463"/>
                    </a:cubicBezTo>
                    <a:cubicBezTo>
                      <a:pt x="1755" y="15410"/>
                      <a:pt x="1835" y="15392"/>
                      <a:pt x="1871" y="15348"/>
                    </a:cubicBezTo>
                    <a:cubicBezTo>
                      <a:pt x="1924" y="15312"/>
                      <a:pt x="1906" y="15232"/>
                      <a:pt x="1844" y="15214"/>
                    </a:cubicBezTo>
                    <a:cubicBezTo>
                      <a:pt x="1755" y="15178"/>
                      <a:pt x="1915" y="15063"/>
                      <a:pt x="1924" y="15063"/>
                    </a:cubicBezTo>
                    <a:cubicBezTo>
                      <a:pt x="1908" y="15056"/>
                      <a:pt x="1891" y="15053"/>
                      <a:pt x="1874" y="15053"/>
                    </a:cubicBezTo>
                    <a:cubicBezTo>
                      <a:pt x="1778" y="15053"/>
                      <a:pt x="1674" y="15143"/>
                      <a:pt x="1621" y="15143"/>
                    </a:cubicBezTo>
                    <a:cubicBezTo>
                      <a:pt x="1603" y="15143"/>
                      <a:pt x="1595" y="15089"/>
                      <a:pt x="1639" y="15080"/>
                    </a:cubicBezTo>
                    <a:cubicBezTo>
                      <a:pt x="1728" y="15072"/>
                      <a:pt x="1684" y="15009"/>
                      <a:pt x="1657" y="14982"/>
                    </a:cubicBezTo>
                    <a:cubicBezTo>
                      <a:pt x="1577" y="14911"/>
                      <a:pt x="1728" y="14938"/>
                      <a:pt x="1817" y="14893"/>
                    </a:cubicBezTo>
                    <a:cubicBezTo>
                      <a:pt x="1880" y="14858"/>
                      <a:pt x="1773" y="14858"/>
                      <a:pt x="1755" y="14849"/>
                    </a:cubicBezTo>
                    <a:cubicBezTo>
                      <a:pt x="1749" y="14850"/>
                      <a:pt x="1743" y="14850"/>
                      <a:pt x="1738" y="14850"/>
                    </a:cubicBezTo>
                    <a:cubicBezTo>
                      <a:pt x="1675" y="14850"/>
                      <a:pt x="1675" y="14802"/>
                      <a:pt x="1675" y="14778"/>
                    </a:cubicBezTo>
                    <a:cubicBezTo>
                      <a:pt x="1666" y="14706"/>
                      <a:pt x="1719" y="14689"/>
                      <a:pt x="1586" y="14644"/>
                    </a:cubicBezTo>
                    <a:cubicBezTo>
                      <a:pt x="1586" y="14644"/>
                      <a:pt x="1523" y="14591"/>
                      <a:pt x="1541" y="14582"/>
                    </a:cubicBezTo>
                    <a:cubicBezTo>
                      <a:pt x="1545" y="14580"/>
                      <a:pt x="1552" y="14579"/>
                      <a:pt x="1560" y="14579"/>
                    </a:cubicBezTo>
                    <a:cubicBezTo>
                      <a:pt x="1595" y="14579"/>
                      <a:pt x="1661" y="14594"/>
                      <a:pt x="1716" y="14594"/>
                    </a:cubicBezTo>
                    <a:cubicBezTo>
                      <a:pt x="1758" y="14594"/>
                      <a:pt x="1795" y="14585"/>
                      <a:pt x="1808" y="14555"/>
                    </a:cubicBezTo>
                    <a:cubicBezTo>
                      <a:pt x="1826" y="14484"/>
                      <a:pt x="1826" y="14412"/>
                      <a:pt x="1808" y="14332"/>
                    </a:cubicBezTo>
                    <a:lnTo>
                      <a:pt x="1808" y="14332"/>
                    </a:lnTo>
                    <a:cubicBezTo>
                      <a:pt x="1817" y="14377"/>
                      <a:pt x="1782" y="14404"/>
                      <a:pt x="1746" y="14404"/>
                    </a:cubicBezTo>
                    <a:cubicBezTo>
                      <a:pt x="1710" y="14404"/>
                      <a:pt x="1746" y="14288"/>
                      <a:pt x="1657" y="14288"/>
                    </a:cubicBezTo>
                    <a:cubicBezTo>
                      <a:pt x="1698" y="14288"/>
                      <a:pt x="1611" y="14370"/>
                      <a:pt x="1583" y="14370"/>
                    </a:cubicBezTo>
                    <a:cubicBezTo>
                      <a:pt x="1580" y="14370"/>
                      <a:pt x="1578" y="14369"/>
                      <a:pt x="1577" y="14368"/>
                    </a:cubicBezTo>
                    <a:cubicBezTo>
                      <a:pt x="1541" y="14314"/>
                      <a:pt x="1372" y="14252"/>
                      <a:pt x="1568" y="14243"/>
                    </a:cubicBezTo>
                    <a:lnTo>
                      <a:pt x="1568" y="14243"/>
                    </a:lnTo>
                    <a:cubicBezTo>
                      <a:pt x="1595" y="14248"/>
                      <a:pt x="1628" y="14254"/>
                      <a:pt x="1657" y="14254"/>
                    </a:cubicBezTo>
                    <a:cubicBezTo>
                      <a:pt x="1686" y="14254"/>
                      <a:pt x="1710" y="14248"/>
                      <a:pt x="1719" y="14225"/>
                    </a:cubicBezTo>
                    <a:cubicBezTo>
                      <a:pt x="1746" y="14154"/>
                      <a:pt x="1737" y="14083"/>
                      <a:pt x="1710" y="14021"/>
                    </a:cubicBezTo>
                    <a:cubicBezTo>
                      <a:pt x="1701" y="14006"/>
                      <a:pt x="1681" y="14001"/>
                      <a:pt x="1655" y="14001"/>
                    </a:cubicBezTo>
                    <a:cubicBezTo>
                      <a:pt x="1602" y="14001"/>
                      <a:pt x="1529" y="14021"/>
                      <a:pt x="1488" y="14021"/>
                    </a:cubicBezTo>
                    <a:cubicBezTo>
                      <a:pt x="1505" y="13940"/>
                      <a:pt x="1559" y="13869"/>
                      <a:pt x="1630" y="13825"/>
                    </a:cubicBezTo>
                    <a:cubicBezTo>
                      <a:pt x="1635" y="13823"/>
                      <a:pt x="1639" y="13822"/>
                      <a:pt x="1643" y="13822"/>
                    </a:cubicBezTo>
                    <a:cubicBezTo>
                      <a:pt x="1689" y="13822"/>
                      <a:pt x="1719" y="13905"/>
                      <a:pt x="1719" y="13914"/>
                    </a:cubicBezTo>
                    <a:cubicBezTo>
                      <a:pt x="1719" y="13869"/>
                      <a:pt x="1675" y="13780"/>
                      <a:pt x="1746" y="13744"/>
                    </a:cubicBezTo>
                    <a:cubicBezTo>
                      <a:pt x="1835" y="13718"/>
                      <a:pt x="1924" y="13709"/>
                      <a:pt x="2013" y="13709"/>
                    </a:cubicBezTo>
                    <a:cubicBezTo>
                      <a:pt x="1888" y="13691"/>
                      <a:pt x="1773" y="13664"/>
                      <a:pt x="1648" y="13629"/>
                    </a:cubicBezTo>
                    <a:cubicBezTo>
                      <a:pt x="1595" y="13611"/>
                      <a:pt x="1630" y="13566"/>
                      <a:pt x="1595" y="13531"/>
                    </a:cubicBezTo>
                    <a:cubicBezTo>
                      <a:pt x="1568" y="13504"/>
                      <a:pt x="1452" y="13504"/>
                      <a:pt x="1532" y="13468"/>
                    </a:cubicBezTo>
                    <a:cubicBezTo>
                      <a:pt x="1547" y="13463"/>
                      <a:pt x="1565" y="13461"/>
                      <a:pt x="1586" y="13461"/>
                    </a:cubicBezTo>
                    <a:cubicBezTo>
                      <a:pt x="1641" y="13461"/>
                      <a:pt x="1712" y="13476"/>
                      <a:pt x="1777" y="13476"/>
                    </a:cubicBezTo>
                    <a:cubicBezTo>
                      <a:pt x="1801" y="13476"/>
                      <a:pt x="1823" y="13474"/>
                      <a:pt x="1844" y="13468"/>
                    </a:cubicBezTo>
                    <a:cubicBezTo>
                      <a:pt x="1942" y="13450"/>
                      <a:pt x="1844" y="13397"/>
                      <a:pt x="1808" y="13379"/>
                    </a:cubicBezTo>
                    <a:cubicBezTo>
                      <a:pt x="1782" y="13361"/>
                      <a:pt x="1719" y="13361"/>
                      <a:pt x="1701" y="13326"/>
                    </a:cubicBezTo>
                    <a:cubicBezTo>
                      <a:pt x="1684" y="13290"/>
                      <a:pt x="1684" y="13254"/>
                      <a:pt x="1684" y="13210"/>
                    </a:cubicBezTo>
                    <a:cubicBezTo>
                      <a:pt x="1684" y="13202"/>
                      <a:pt x="1684" y="13194"/>
                      <a:pt x="1684" y="13186"/>
                    </a:cubicBezTo>
                    <a:lnTo>
                      <a:pt x="1684" y="13186"/>
                    </a:lnTo>
                    <a:cubicBezTo>
                      <a:pt x="1652" y="13197"/>
                      <a:pt x="1610" y="13215"/>
                      <a:pt x="1578" y="13215"/>
                    </a:cubicBezTo>
                    <a:cubicBezTo>
                      <a:pt x="1557" y="13215"/>
                      <a:pt x="1540" y="13208"/>
                      <a:pt x="1533" y="13186"/>
                    </a:cubicBezTo>
                    <a:lnTo>
                      <a:pt x="1533" y="13186"/>
                    </a:lnTo>
                    <a:cubicBezTo>
                      <a:pt x="1539" y="13162"/>
                      <a:pt x="1577" y="13151"/>
                      <a:pt x="1614" y="13151"/>
                    </a:cubicBezTo>
                    <a:cubicBezTo>
                      <a:pt x="1643" y="13151"/>
                      <a:pt x="1672" y="13158"/>
                      <a:pt x="1685" y="13171"/>
                    </a:cubicBezTo>
                    <a:lnTo>
                      <a:pt x="1685" y="13171"/>
                    </a:lnTo>
                    <a:cubicBezTo>
                      <a:pt x="1691" y="13085"/>
                      <a:pt x="1706" y="12976"/>
                      <a:pt x="1621" y="12907"/>
                    </a:cubicBezTo>
                    <a:cubicBezTo>
                      <a:pt x="1603" y="12889"/>
                      <a:pt x="1514" y="12889"/>
                      <a:pt x="1541" y="12863"/>
                    </a:cubicBezTo>
                    <a:cubicBezTo>
                      <a:pt x="1577" y="12836"/>
                      <a:pt x="1675" y="12818"/>
                      <a:pt x="1710" y="12782"/>
                    </a:cubicBezTo>
                    <a:cubicBezTo>
                      <a:pt x="1799" y="12711"/>
                      <a:pt x="1799" y="12586"/>
                      <a:pt x="1719" y="12515"/>
                    </a:cubicBezTo>
                    <a:cubicBezTo>
                      <a:pt x="1701" y="12497"/>
                      <a:pt x="1595" y="12471"/>
                      <a:pt x="1603" y="12462"/>
                    </a:cubicBezTo>
                    <a:cubicBezTo>
                      <a:pt x="1630" y="12435"/>
                      <a:pt x="1782" y="12453"/>
                      <a:pt x="1782" y="12399"/>
                    </a:cubicBezTo>
                    <a:cubicBezTo>
                      <a:pt x="1782" y="12399"/>
                      <a:pt x="1657" y="12399"/>
                      <a:pt x="1648" y="12364"/>
                    </a:cubicBezTo>
                    <a:cubicBezTo>
                      <a:pt x="1639" y="12319"/>
                      <a:pt x="1648" y="12301"/>
                      <a:pt x="1577" y="12301"/>
                    </a:cubicBezTo>
                    <a:cubicBezTo>
                      <a:pt x="1565" y="12303"/>
                      <a:pt x="1554" y="12303"/>
                      <a:pt x="1543" y="12303"/>
                    </a:cubicBezTo>
                    <a:cubicBezTo>
                      <a:pt x="1467" y="12303"/>
                      <a:pt x="1397" y="12278"/>
                      <a:pt x="1327" y="12239"/>
                    </a:cubicBezTo>
                    <a:cubicBezTo>
                      <a:pt x="1416" y="12212"/>
                      <a:pt x="1505" y="12195"/>
                      <a:pt x="1595" y="12186"/>
                    </a:cubicBezTo>
                    <a:lnTo>
                      <a:pt x="1595" y="12186"/>
                    </a:lnTo>
                    <a:cubicBezTo>
                      <a:pt x="1577" y="12203"/>
                      <a:pt x="1532" y="12239"/>
                      <a:pt x="1595" y="12257"/>
                    </a:cubicBezTo>
                    <a:cubicBezTo>
                      <a:pt x="1606" y="12259"/>
                      <a:pt x="1616" y="12260"/>
                      <a:pt x="1624" y="12260"/>
                    </a:cubicBezTo>
                    <a:cubicBezTo>
                      <a:pt x="1644" y="12260"/>
                      <a:pt x="1653" y="12252"/>
                      <a:pt x="1666" y="12239"/>
                    </a:cubicBezTo>
                    <a:cubicBezTo>
                      <a:pt x="1684" y="12203"/>
                      <a:pt x="1550" y="12114"/>
                      <a:pt x="1675" y="12079"/>
                    </a:cubicBezTo>
                    <a:cubicBezTo>
                      <a:pt x="1695" y="12073"/>
                      <a:pt x="1703" y="12059"/>
                      <a:pt x="1704" y="12040"/>
                    </a:cubicBezTo>
                    <a:lnTo>
                      <a:pt x="1704" y="12040"/>
                    </a:lnTo>
                    <a:cubicBezTo>
                      <a:pt x="1661" y="12057"/>
                      <a:pt x="1591" y="12079"/>
                      <a:pt x="1543" y="12079"/>
                    </a:cubicBezTo>
                    <a:cubicBezTo>
                      <a:pt x="1514" y="12079"/>
                      <a:pt x="1493" y="12071"/>
                      <a:pt x="1489" y="12052"/>
                    </a:cubicBezTo>
                    <a:lnTo>
                      <a:pt x="1489" y="12052"/>
                    </a:lnTo>
                    <a:lnTo>
                      <a:pt x="1704" y="12035"/>
                    </a:lnTo>
                    <a:lnTo>
                      <a:pt x="1704" y="12035"/>
                    </a:lnTo>
                    <a:cubicBezTo>
                      <a:pt x="1702" y="11972"/>
                      <a:pt x="1621" y="11861"/>
                      <a:pt x="1621" y="11820"/>
                    </a:cubicBezTo>
                    <a:cubicBezTo>
                      <a:pt x="1488" y="11829"/>
                      <a:pt x="1497" y="11865"/>
                      <a:pt x="1390" y="11865"/>
                    </a:cubicBezTo>
                    <a:cubicBezTo>
                      <a:pt x="1390" y="11829"/>
                      <a:pt x="1523" y="11785"/>
                      <a:pt x="1505" y="11767"/>
                    </a:cubicBezTo>
                    <a:cubicBezTo>
                      <a:pt x="1497" y="11749"/>
                      <a:pt x="1354" y="11714"/>
                      <a:pt x="1301" y="11687"/>
                    </a:cubicBezTo>
                    <a:cubicBezTo>
                      <a:pt x="1395" y="11670"/>
                      <a:pt x="1829" y="11445"/>
                      <a:pt x="1628" y="11445"/>
                    </a:cubicBezTo>
                    <a:cubicBezTo>
                      <a:pt x="1621" y="11445"/>
                      <a:pt x="1613" y="11446"/>
                      <a:pt x="1603" y="11446"/>
                    </a:cubicBezTo>
                    <a:cubicBezTo>
                      <a:pt x="1586" y="11473"/>
                      <a:pt x="1630" y="11482"/>
                      <a:pt x="1639" y="11491"/>
                    </a:cubicBezTo>
                    <a:cubicBezTo>
                      <a:pt x="1639" y="11494"/>
                      <a:pt x="1621" y="11495"/>
                      <a:pt x="1597" y="11495"/>
                    </a:cubicBezTo>
                    <a:cubicBezTo>
                      <a:pt x="1548" y="11495"/>
                      <a:pt x="1473" y="11491"/>
                      <a:pt x="1461" y="11491"/>
                    </a:cubicBezTo>
                    <a:cubicBezTo>
                      <a:pt x="1416" y="11473"/>
                      <a:pt x="1399" y="11446"/>
                      <a:pt x="1407" y="11420"/>
                    </a:cubicBezTo>
                    <a:cubicBezTo>
                      <a:pt x="1434" y="11348"/>
                      <a:pt x="1630" y="11411"/>
                      <a:pt x="1666" y="11331"/>
                    </a:cubicBezTo>
                    <a:cubicBezTo>
                      <a:pt x="1684" y="11295"/>
                      <a:pt x="1684" y="11250"/>
                      <a:pt x="1657" y="11215"/>
                    </a:cubicBezTo>
                    <a:cubicBezTo>
                      <a:pt x="1630" y="11170"/>
                      <a:pt x="1523" y="11215"/>
                      <a:pt x="1514" y="11152"/>
                    </a:cubicBezTo>
                    <a:cubicBezTo>
                      <a:pt x="1505" y="11117"/>
                      <a:pt x="1497" y="11090"/>
                      <a:pt x="1586" y="11081"/>
                    </a:cubicBezTo>
                    <a:cubicBezTo>
                      <a:pt x="1621" y="11090"/>
                      <a:pt x="1657" y="11099"/>
                      <a:pt x="1693" y="11099"/>
                    </a:cubicBezTo>
                    <a:cubicBezTo>
                      <a:pt x="1737" y="11090"/>
                      <a:pt x="1372" y="10948"/>
                      <a:pt x="1488" y="10912"/>
                    </a:cubicBezTo>
                    <a:cubicBezTo>
                      <a:pt x="1577" y="10885"/>
                      <a:pt x="1675" y="10894"/>
                      <a:pt x="1684" y="10832"/>
                    </a:cubicBezTo>
                    <a:cubicBezTo>
                      <a:pt x="1675" y="10797"/>
                      <a:pt x="1666" y="10761"/>
                      <a:pt x="1640" y="10735"/>
                    </a:cubicBezTo>
                    <a:lnTo>
                      <a:pt x="1640" y="10735"/>
                    </a:lnTo>
                    <a:cubicBezTo>
                      <a:pt x="1645" y="10747"/>
                      <a:pt x="1505" y="10839"/>
                      <a:pt x="1458" y="10839"/>
                    </a:cubicBezTo>
                    <a:cubicBezTo>
                      <a:pt x="1447" y="10839"/>
                      <a:pt x="1442" y="10834"/>
                      <a:pt x="1443" y="10823"/>
                    </a:cubicBezTo>
                    <a:cubicBezTo>
                      <a:pt x="1470" y="10778"/>
                      <a:pt x="1479" y="10725"/>
                      <a:pt x="1488" y="10671"/>
                    </a:cubicBezTo>
                    <a:lnTo>
                      <a:pt x="1488" y="10591"/>
                    </a:lnTo>
                    <a:cubicBezTo>
                      <a:pt x="1501" y="10578"/>
                      <a:pt x="1495" y="10570"/>
                      <a:pt x="1480" y="10570"/>
                    </a:cubicBezTo>
                    <a:cubicBezTo>
                      <a:pt x="1475" y="10570"/>
                      <a:pt x="1468" y="10571"/>
                      <a:pt x="1461" y="10573"/>
                    </a:cubicBezTo>
                    <a:cubicBezTo>
                      <a:pt x="1455" y="10565"/>
                      <a:pt x="1472" y="10562"/>
                      <a:pt x="1498" y="10562"/>
                    </a:cubicBezTo>
                    <a:cubicBezTo>
                      <a:pt x="1550" y="10562"/>
                      <a:pt x="1639" y="10573"/>
                      <a:pt x="1657" y="10573"/>
                    </a:cubicBezTo>
                    <a:cubicBezTo>
                      <a:pt x="1728" y="10556"/>
                      <a:pt x="1639" y="10511"/>
                      <a:pt x="1612" y="10502"/>
                    </a:cubicBezTo>
                    <a:cubicBezTo>
                      <a:pt x="1586" y="10493"/>
                      <a:pt x="1479" y="10475"/>
                      <a:pt x="1514" y="10440"/>
                    </a:cubicBezTo>
                    <a:cubicBezTo>
                      <a:pt x="1554" y="10408"/>
                      <a:pt x="1621" y="10419"/>
                      <a:pt x="1667" y="10415"/>
                    </a:cubicBezTo>
                    <a:lnTo>
                      <a:pt x="1667" y="10415"/>
                    </a:lnTo>
                    <a:cubicBezTo>
                      <a:pt x="1666" y="10415"/>
                      <a:pt x="1666" y="10415"/>
                      <a:pt x="1665" y="10415"/>
                    </a:cubicBezTo>
                    <a:cubicBezTo>
                      <a:pt x="1591" y="10415"/>
                      <a:pt x="1477" y="10331"/>
                      <a:pt x="1461" y="10306"/>
                    </a:cubicBezTo>
                    <a:cubicBezTo>
                      <a:pt x="1443" y="10279"/>
                      <a:pt x="1425" y="10244"/>
                      <a:pt x="1452" y="10217"/>
                    </a:cubicBezTo>
                    <a:cubicBezTo>
                      <a:pt x="1470" y="10190"/>
                      <a:pt x="1523" y="10199"/>
                      <a:pt x="1541" y="10173"/>
                    </a:cubicBezTo>
                    <a:cubicBezTo>
                      <a:pt x="1558" y="10147"/>
                      <a:pt x="1575" y="10056"/>
                      <a:pt x="1506" y="10056"/>
                    </a:cubicBezTo>
                    <a:cubicBezTo>
                      <a:pt x="1503" y="10056"/>
                      <a:pt x="1500" y="10056"/>
                      <a:pt x="1497" y="10057"/>
                    </a:cubicBezTo>
                    <a:cubicBezTo>
                      <a:pt x="1416" y="10057"/>
                      <a:pt x="1390" y="10057"/>
                      <a:pt x="1390" y="10012"/>
                    </a:cubicBezTo>
                    <a:cubicBezTo>
                      <a:pt x="1390" y="10012"/>
                      <a:pt x="1372" y="9959"/>
                      <a:pt x="1390" y="9959"/>
                    </a:cubicBezTo>
                    <a:cubicBezTo>
                      <a:pt x="1402" y="9959"/>
                      <a:pt x="1506" y="10004"/>
                      <a:pt x="1577" y="10004"/>
                    </a:cubicBezTo>
                    <a:cubicBezTo>
                      <a:pt x="1606" y="10004"/>
                      <a:pt x="1629" y="9997"/>
                      <a:pt x="1639" y="9977"/>
                    </a:cubicBezTo>
                    <a:cubicBezTo>
                      <a:pt x="1666" y="9905"/>
                      <a:pt x="1497" y="9905"/>
                      <a:pt x="1559" y="9843"/>
                    </a:cubicBezTo>
                    <a:cubicBezTo>
                      <a:pt x="1621" y="9790"/>
                      <a:pt x="1550" y="9745"/>
                      <a:pt x="1479" y="9692"/>
                    </a:cubicBezTo>
                    <a:cubicBezTo>
                      <a:pt x="1416" y="9647"/>
                      <a:pt x="1461" y="9665"/>
                      <a:pt x="1479" y="9638"/>
                    </a:cubicBezTo>
                    <a:cubicBezTo>
                      <a:pt x="1505" y="9620"/>
                      <a:pt x="1443" y="9594"/>
                      <a:pt x="1443" y="9576"/>
                    </a:cubicBezTo>
                    <a:cubicBezTo>
                      <a:pt x="1372" y="9558"/>
                      <a:pt x="1256" y="9505"/>
                      <a:pt x="1390" y="9469"/>
                    </a:cubicBezTo>
                    <a:cubicBezTo>
                      <a:pt x="1425" y="9460"/>
                      <a:pt x="1710" y="9415"/>
                      <a:pt x="1550" y="9389"/>
                    </a:cubicBezTo>
                    <a:cubicBezTo>
                      <a:pt x="1479" y="9371"/>
                      <a:pt x="1425" y="9389"/>
                      <a:pt x="1434" y="9335"/>
                    </a:cubicBezTo>
                    <a:cubicBezTo>
                      <a:pt x="1434" y="9309"/>
                      <a:pt x="1523" y="9318"/>
                      <a:pt x="1559" y="9300"/>
                    </a:cubicBezTo>
                    <a:cubicBezTo>
                      <a:pt x="1586" y="9291"/>
                      <a:pt x="1586" y="9255"/>
                      <a:pt x="1586" y="9237"/>
                    </a:cubicBezTo>
                    <a:lnTo>
                      <a:pt x="1586" y="9237"/>
                    </a:lnTo>
                    <a:lnTo>
                      <a:pt x="1434" y="9246"/>
                    </a:lnTo>
                    <a:cubicBezTo>
                      <a:pt x="1407" y="9273"/>
                      <a:pt x="1381" y="9291"/>
                      <a:pt x="1345" y="9300"/>
                    </a:cubicBezTo>
                    <a:cubicBezTo>
                      <a:pt x="1338" y="9301"/>
                      <a:pt x="1331" y="9302"/>
                      <a:pt x="1325" y="9302"/>
                    </a:cubicBezTo>
                    <a:cubicBezTo>
                      <a:pt x="1267" y="9302"/>
                      <a:pt x="1274" y="9228"/>
                      <a:pt x="1274" y="9220"/>
                    </a:cubicBezTo>
                    <a:cubicBezTo>
                      <a:pt x="1274" y="9157"/>
                      <a:pt x="1363" y="9184"/>
                      <a:pt x="1416" y="9122"/>
                    </a:cubicBezTo>
                    <a:cubicBezTo>
                      <a:pt x="1425" y="9113"/>
                      <a:pt x="1497" y="9024"/>
                      <a:pt x="1470" y="9024"/>
                    </a:cubicBezTo>
                    <a:cubicBezTo>
                      <a:pt x="1407" y="9006"/>
                      <a:pt x="1354" y="9032"/>
                      <a:pt x="1345" y="8979"/>
                    </a:cubicBezTo>
                    <a:cubicBezTo>
                      <a:pt x="1345" y="8952"/>
                      <a:pt x="1363" y="8926"/>
                      <a:pt x="1318" y="8917"/>
                    </a:cubicBezTo>
                    <a:cubicBezTo>
                      <a:pt x="1203" y="8899"/>
                      <a:pt x="1247" y="8721"/>
                      <a:pt x="1256" y="8676"/>
                    </a:cubicBezTo>
                    <a:cubicBezTo>
                      <a:pt x="1265" y="8632"/>
                      <a:pt x="1292" y="8641"/>
                      <a:pt x="1363" y="8614"/>
                    </a:cubicBezTo>
                    <a:cubicBezTo>
                      <a:pt x="1425" y="8596"/>
                      <a:pt x="1399" y="8534"/>
                      <a:pt x="1399" y="8507"/>
                    </a:cubicBezTo>
                    <a:cubicBezTo>
                      <a:pt x="1434" y="8471"/>
                      <a:pt x="1452" y="8409"/>
                      <a:pt x="1354" y="8391"/>
                    </a:cubicBezTo>
                    <a:cubicBezTo>
                      <a:pt x="1301" y="8391"/>
                      <a:pt x="1318" y="8364"/>
                      <a:pt x="1318" y="8329"/>
                    </a:cubicBezTo>
                    <a:cubicBezTo>
                      <a:pt x="1318" y="8302"/>
                      <a:pt x="1256" y="8311"/>
                      <a:pt x="1247" y="8284"/>
                    </a:cubicBezTo>
                    <a:cubicBezTo>
                      <a:pt x="1229" y="8240"/>
                      <a:pt x="1256" y="8204"/>
                      <a:pt x="1265" y="8160"/>
                    </a:cubicBezTo>
                    <a:cubicBezTo>
                      <a:pt x="1265" y="8130"/>
                      <a:pt x="1043" y="8051"/>
                      <a:pt x="938" y="8051"/>
                    </a:cubicBezTo>
                    <a:cubicBezTo>
                      <a:pt x="916" y="8051"/>
                      <a:pt x="900" y="8054"/>
                      <a:pt x="891" y="8062"/>
                    </a:cubicBezTo>
                    <a:cubicBezTo>
                      <a:pt x="891" y="8062"/>
                      <a:pt x="918" y="8115"/>
                      <a:pt x="918" y="8115"/>
                    </a:cubicBezTo>
                    <a:cubicBezTo>
                      <a:pt x="909" y="8151"/>
                      <a:pt x="882" y="8186"/>
                      <a:pt x="846" y="8204"/>
                    </a:cubicBezTo>
                    <a:cubicBezTo>
                      <a:pt x="793" y="8258"/>
                      <a:pt x="766" y="8329"/>
                      <a:pt x="784" y="8409"/>
                    </a:cubicBezTo>
                    <a:cubicBezTo>
                      <a:pt x="787" y="8423"/>
                      <a:pt x="807" y="8426"/>
                      <a:pt x="834" y="8426"/>
                    </a:cubicBezTo>
                    <a:cubicBezTo>
                      <a:pt x="858" y="8426"/>
                      <a:pt x="888" y="8424"/>
                      <a:pt x="917" y="8424"/>
                    </a:cubicBezTo>
                    <a:cubicBezTo>
                      <a:pt x="956" y="8424"/>
                      <a:pt x="993" y="8429"/>
                      <a:pt x="1007" y="8454"/>
                    </a:cubicBezTo>
                    <a:cubicBezTo>
                      <a:pt x="1024" y="8498"/>
                      <a:pt x="989" y="8534"/>
                      <a:pt x="935" y="8569"/>
                    </a:cubicBezTo>
                    <a:cubicBezTo>
                      <a:pt x="864" y="8569"/>
                      <a:pt x="855" y="8578"/>
                      <a:pt x="864" y="8614"/>
                    </a:cubicBezTo>
                    <a:cubicBezTo>
                      <a:pt x="864" y="8641"/>
                      <a:pt x="866" y="8645"/>
                      <a:pt x="881" y="8645"/>
                    </a:cubicBezTo>
                    <a:cubicBezTo>
                      <a:pt x="888" y="8645"/>
                      <a:pt x="898" y="8644"/>
                      <a:pt x="913" y="8644"/>
                    </a:cubicBezTo>
                    <a:cubicBezTo>
                      <a:pt x="928" y="8644"/>
                      <a:pt x="947" y="8645"/>
                      <a:pt x="971" y="8649"/>
                    </a:cubicBezTo>
                    <a:cubicBezTo>
                      <a:pt x="1016" y="8649"/>
                      <a:pt x="1051" y="8685"/>
                      <a:pt x="1016" y="8703"/>
                    </a:cubicBezTo>
                    <a:cubicBezTo>
                      <a:pt x="935" y="8747"/>
                      <a:pt x="793" y="8694"/>
                      <a:pt x="793" y="8774"/>
                    </a:cubicBezTo>
                    <a:cubicBezTo>
                      <a:pt x="793" y="8807"/>
                      <a:pt x="863" y="8864"/>
                      <a:pt x="930" y="8864"/>
                    </a:cubicBezTo>
                    <a:cubicBezTo>
                      <a:pt x="935" y="8864"/>
                      <a:pt x="940" y="8864"/>
                      <a:pt x="944" y="8863"/>
                    </a:cubicBezTo>
                    <a:cubicBezTo>
                      <a:pt x="962" y="8881"/>
                      <a:pt x="944" y="8908"/>
                      <a:pt x="953" y="8926"/>
                    </a:cubicBezTo>
                    <a:cubicBezTo>
                      <a:pt x="962" y="8935"/>
                      <a:pt x="1105" y="9086"/>
                      <a:pt x="1087" y="9104"/>
                    </a:cubicBezTo>
                    <a:cubicBezTo>
                      <a:pt x="1079" y="9107"/>
                      <a:pt x="1070" y="9108"/>
                      <a:pt x="1061" y="9108"/>
                    </a:cubicBezTo>
                    <a:cubicBezTo>
                      <a:pt x="993" y="9108"/>
                      <a:pt x="880" y="9041"/>
                      <a:pt x="835" y="9041"/>
                    </a:cubicBezTo>
                    <a:cubicBezTo>
                      <a:pt x="833" y="9041"/>
                      <a:pt x="830" y="9041"/>
                      <a:pt x="829" y="9041"/>
                    </a:cubicBezTo>
                    <a:cubicBezTo>
                      <a:pt x="891" y="9041"/>
                      <a:pt x="953" y="9228"/>
                      <a:pt x="998" y="9246"/>
                    </a:cubicBezTo>
                    <a:cubicBezTo>
                      <a:pt x="1060" y="9273"/>
                      <a:pt x="1042" y="9300"/>
                      <a:pt x="971" y="9344"/>
                    </a:cubicBezTo>
                    <a:cubicBezTo>
                      <a:pt x="855" y="9407"/>
                      <a:pt x="971" y="9389"/>
                      <a:pt x="971" y="9424"/>
                    </a:cubicBezTo>
                    <a:cubicBezTo>
                      <a:pt x="971" y="9460"/>
                      <a:pt x="980" y="9478"/>
                      <a:pt x="926" y="9505"/>
                    </a:cubicBezTo>
                    <a:cubicBezTo>
                      <a:pt x="909" y="9522"/>
                      <a:pt x="900" y="9531"/>
                      <a:pt x="909" y="9540"/>
                    </a:cubicBezTo>
                    <a:cubicBezTo>
                      <a:pt x="936" y="9562"/>
                      <a:pt x="966" y="9574"/>
                      <a:pt x="995" y="9574"/>
                    </a:cubicBezTo>
                    <a:cubicBezTo>
                      <a:pt x="1015" y="9574"/>
                      <a:pt x="1034" y="9569"/>
                      <a:pt x="1051" y="9558"/>
                    </a:cubicBezTo>
                    <a:cubicBezTo>
                      <a:pt x="1072" y="9550"/>
                      <a:pt x="1104" y="9543"/>
                      <a:pt x="1129" y="9543"/>
                    </a:cubicBezTo>
                    <a:cubicBezTo>
                      <a:pt x="1158" y="9543"/>
                      <a:pt x="1177" y="9552"/>
                      <a:pt x="1158" y="9576"/>
                    </a:cubicBezTo>
                    <a:cubicBezTo>
                      <a:pt x="1131" y="9620"/>
                      <a:pt x="1042" y="9629"/>
                      <a:pt x="1007" y="9665"/>
                    </a:cubicBezTo>
                    <a:cubicBezTo>
                      <a:pt x="980" y="9709"/>
                      <a:pt x="1024" y="9745"/>
                      <a:pt x="1060" y="9781"/>
                    </a:cubicBezTo>
                    <a:cubicBezTo>
                      <a:pt x="1069" y="9807"/>
                      <a:pt x="1060" y="9843"/>
                      <a:pt x="1033" y="9870"/>
                    </a:cubicBezTo>
                    <a:cubicBezTo>
                      <a:pt x="1007" y="9879"/>
                      <a:pt x="989" y="9888"/>
                      <a:pt x="989" y="9896"/>
                    </a:cubicBezTo>
                    <a:cubicBezTo>
                      <a:pt x="989" y="9941"/>
                      <a:pt x="1060" y="9923"/>
                      <a:pt x="1069" y="9977"/>
                    </a:cubicBezTo>
                    <a:cubicBezTo>
                      <a:pt x="1078" y="10003"/>
                      <a:pt x="1042" y="10030"/>
                      <a:pt x="1033" y="10057"/>
                    </a:cubicBezTo>
                    <a:cubicBezTo>
                      <a:pt x="1007" y="10146"/>
                      <a:pt x="1051" y="10235"/>
                      <a:pt x="1131" y="10279"/>
                    </a:cubicBezTo>
                    <a:cubicBezTo>
                      <a:pt x="1194" y="10315"/>
                      <a:pt x="1212" y="10324"/>
                      <a:pt x="1087" y="10333"/>
                    </a:cubicBezTo>
                    <a:cubicBezTo>
                      <a:pt x="1069" y="10327"/>
                      <a:pt x="1056" y="10325"/>
                      <a:pt x="1045" y="10325"/>
                    </a:cubicBezTo>
                    <a:cubicBezTo>
                      <a:pt x="1007" y="10325"/>
                      <a:pt x="1007" y="10357"/>
                      <a:pt x="1007" y="10377"/>
                    </a:cubicBezTo>
                    <a:cubicBezTo>
                      <a:pt x="1007" y="10404"/>
                      <a:pt x="1007" y="10467"/>
                      <a:pt x="1042" y="10502"/>
                    </a:cubicBezTo>
                    <a:cubicBezTo>
                      <a:pt x="1078" y="10538"/>
                      <a:pt x="1140" y="10547"/>
                      <a:pt x="1096" y="10591"/>
                    </a:cubicBezTo>
                    <a:cubicBezTo>
                      <a:pt x="971" y="10600"/>
                      <a:pt x="1016" y="10707"/>
                      <a:pt x="1033" y="10734"/>
                    </a:cubicBezTo>
                    <a:cubicBezTo>
                      <a:pt x="1060" y="10760"/>
                      <a:pt x="1247" y="10805"/>
                      <a:pt x="1203" y="10823"/>
                    </a:cubicBezTo>
                    <a:cubicBezTo>
                      <a:pt x="1087" y="10867"/>
                      <a:pt x="1051" y="10876"/>
                      <a:pt x="1042" y="10948"/>
                    </a:cubicBezTo>
                    <a:cubicBezTo>
                      <a:pt x="1024" y="11046"/>
                      <a:pt x="1033" y="11143"/>
                      <a:pt x="1069" y="11241"/>
                    </a:cubicBezTo>
                    <a:cubicBezTo>
                      <a:pt x="1078" y="11277"/>
                      <a:pt x="1096" y="11313"/>
                      <a:pt x="1114" y="11348"/>
                    </a:cubicBezTo>
                    <a:cubicBezTo>
                      <a:pt x="1131" y="11366"/>
                      <a:pt x="1185" y="11384"/>
                      <a:pt x="1185" y="11402"/>
                    </a:cubicBezTo>
                    <a:cubicBezTo>
                      <a:pt x="1185" y="11420"/>
                      <a:pt x="1078" y="11455"/>
                      <a:pt x="1051" y="11482"/>
                    </a:cubicBezTo>
                    <a:cubicBezTo>
                      <a:pt x="1016" y="11509"/>
                      <a:pt x="989" y="11544"/>
                      <a:pt x="980" y="11589"/>
                    </a:cubicBezTo>
                    <a:cubicBezTo>
                      <a:pt x="972" y="11629"/>
                      <a:pt x="985" y="11661"/>
                      <a:pt x="1065" y="11661"/>
                    </a:cubicBezTo>
                    <a:cubicBezTo>
                      <a:pt x="1071" y="11661"/>
                      <a:pt x="1077" y="11661"/>
                      <a:pt x="1083" y="11661"/>
                    </a:cubicBezTo>
                    <a:lnTo>
                      <a:pt x="1083" y="11661"/>
                    </a:lnTo>
                    <a:cubicBezTo>
                      <a:pt x="1023" y="11671"/>
                      <a:pt x="1159" y="11760"/>
                      <a:pt x="1167" y="11785"/>
                    </a:cubicBezTo>
                    <a:cubicBezTo>
                      <a:pt x="1185" y="11803"/>
                      <a:pt x="1060" y="11856"/>
                      <a:pt x="1042" y="11892"/>
                    </a:cubicBezTo>
                    <a:cubicBezTo>
                      <a:pt x="1016" y="11927"/>
                      <a:pt x="1016" y="11981"/>
                      <a:pt x="1042" y="12016"/>
                    </a:cubicBezTo>
                    <a:cubicBezTo>
                      <a:pt x="1053" y="12031"/>
                      <a:pt x="1075" y="12035"/>
                      <a:pt x="1102" y="12035"/>
                    </a:cubicBezTo>
                    <a:cubicBezTo>
                      <a:pt x="1142" y="12035"/>
                      <a:pt x="1192" y="12025"/>
                      <a:pt x="1229" y="12025"/>
                    </a:cubicBezTo>
                    <a:cubicBezTo>
                      <a:pt x="1229" y="12043"/>
                      <a:pt x="1247" y="12079"/>
                      <a:pt x="1229" y="12097"/>
                    </a:cubicBezTo>
                    <a:cubicBezTo>
                      <a:pt x="1212" y="12097"/>
                      <a:pt x="1185" y="12097"/>
                      <a:pt x="1167" y="12105"/>
                    </a:cubicBezTo>
                    <a:cubicBezTo>
                      <a:pt x="1140" y="12123"/>
                      <a:pt x="1158" y="12150"/>
                      <a:pt x="1158" y="12168"/>
                    </a:cubicBezTo>
                    <a:cubicBezTo>
                      <a:pt x="1158" y="12186"/>
                      <a:pt x="1096" y="12195"/>
                      <a:pt x="1087" y="12212"/>
                    </a:cubicBezTo>
                    <a:cubicBezTo>
                      <a:pt x="1069" y="12239"/>
                      <a:pt x="1069" y="12266"/>
                      <a:pt x="1087" y="12293"/>
                    </a:cubicBezTo>
                    <a:cubicBezTo>
                      <a:pt x="1105" y="12364"/>
                      <a:pt x="1185" y="12390"/>
                      <a:pt x="1265" y="12444"/>
                    </a:cubicBezTo>
                    <a:cubicBezTo>
                      <a:pt x="1363" y="12515"/>
                      <a:pt x="1265" y="12506"/>
                      <a:pt x="1149" y="12515"/>
                    </a:cubicBezTo>
                    <a:cubicBezTo>
                      <a:pt x="1220" y="12515"/>
                      <a:pt x="1158" y="12560"/>
                      <a:pt x="1220" y="12578"/>
                    </a:cubicBezTo>
                    <a:lnTo>
                      <a:pt x="1318" y="12578"/>
                    </a:lnTo>
                    <a:cubicBezTo>
                      <a:pt x="1318" y="12604"/>
                      <a:pt x="1212" y="12604"/>
                      <a:pt x="1212" y="12640"/>
                    </a:cubicBezTo>
                    <a:cubicBezTo>
                      <a:pt x="1212" y="12667"/>
                      <a:pt x="1310" y="12693"/>
                      <a:pt x="1336" y="12729"/>
                    </a:cubicBezTo>
                    <a:cubicBezTo>
                      <a:pt x="1355" y="12755"/>
                      <a:pt x="1352" y="12764"/>
                      <a:pt x="1338" y="12764"/>
                    </a:cubicBezTo>
                    <a:cubicBezTo>
                      <a:pt x="1319" y="12764"/>
                      <a:pt x="1282" y="12748"/>
                      <a:pt x="1256" y="12738"/>
                    </a:cubicBezTo>
                    <a:cubicBezTo>
                      <a:pt x="1239" y="12729"/>
                      <a:pt x="1213" y="12725"/>
                      <a:pt x="1186" y="12725"/>
                    </a:cubicBezTo>
                    <a:cubicBezTo>
                      <a:pt x="1130" y="12725"/>
                      <a:pt x="1072" y="12743"/>
                      <a:pt x="1096" y="12773"/>
                    </a:cubicBezTo>
                    <a:cubicBezTo>
                      <a:pt x="1143" y="12836"/>
                      <a:pt x="1217" y="12864"/>
                      <a:pt x="1294" y="12864"/>
                    </a:cubicBezTo>
                    <a:cubicBezTo>
                      <a:pt x="1301" y="12864"/>
                      <a:pt x="1308" y="12864"/>
                      <a:pt x="1315" y="12864"/>
                    </a:cubicBezTo>
                    <a:lnTo>
                      <a:pt x="1315" y="12864"/>
                    </a:lnTo>
                    <a:cubicBezTo>
                      <a:pt x="1051" y="12890"/>
                      <a:pt x="1342" y="13201"/>
                      <a:pt x="1140" y="13210"/>
                    </a:cubicBezTo>
                    <a:cubicBezTo>
                      <a:pt x="1007" y="13281"/>
                      <a:pt x="1185" y="13326"/>
                      <a:pt x="1212" y="13397"/>
                    </a:cubicBezTo>
                    <a:cubicBezTo>
                      <a:pt x="1220" y="13450"/>
                      <a:pt x="1229" y="13504"/>
                      <a:pt x="1229" y="13557"/>
                    </a:cubicBezTo>
                    <a:cubicBezTo>
                      <a:pt x="1238" y="13629"/>
                      <a:pt x="1310" y="13691"/>
                      <a:pt x="1318" y="13753"/>
                    </a:cubicBezTo>
                    <a:cubicBezTo>
                      <a:pt x="1318" y="13816"/>
                      <a:pt x="1238" y="13825"/>
                      <a:pt x="1247" y="13887"/>
                    </a:cubicBezTo>
                    <a:cubicBezTo>
                      <a:pt x="1247" y="13914"/>
                      <a:pt x="1247" y="13958"/>
                      <a:pt x="1292" y="13967"/>
                    </a:cubicBezTo>
                    <a:cubicBezTo>
                      <a:pt x="1318" y="13976"/>
                      <a:pt x="1381" y="13967"/>
                      <a:pt x="1372" y="13985"/>
                    </a:cubicBezTo>
                    <a:cubicBezTo>
                      <a:pt x="1372" y="14037"/>
                      <a:pt x="1230" y="14055"/>
                      <a:pt x="1148" y="14056"/>
                    </a:cubicBezTo>
                    <a:lnTo>
                      <a:pt x="1148" y="14056"/>
                    </a:lnTo>
                    <a:cubicBezTo>
                      <a:pt x="1147" y="14056"/>
                      <a:pt x="1146" y="14056"/>
                      <a:pt x="1145" y="14056"/>
                    </a:cubicBezTo>
                    <a:cubicBezTo>
                      <a:pt x="1143" y="14056"/>
                      <a:pt x="1142" y="14056"/>
                      <a:pt x="1140" y="14056"/>
                    </a:cubicBezTo>
                    <a:cubicBezTo>
                      <a:pt x="1143" y="14056"/>
                      <a:pt x="1145" y="14056"/>
                      <a:pt x="1148" y="14056"/>
                    </a:cubicBezTo>
                    <a:lnTo>
                      <a:pt x="1148" y="14056"/>
                    </a:lnTo>
                    <a:cubicBezTo>
                      <a:pt x="1290" y="14063"/>
                      <a:pt x="1247" y="14485"/>
                      <a:pt x="1238" y="14546"/>
                    </a:cubicBezTo>
                    <a:cubicBezTo>
                      <a:pt x="1238" y="14608"/>
                      <a:pt x="1176" y="14680"/>
                      <a:pt x="1185" y="14742"/>
                    </a:cubicBezTo>
                    <a:cubicBezTo>
                      <a:pt x="1194" y="14795"/>
                      <a:pt x="1229" y="14849"/>
                      <a:pt x="1283" y="14893"/>
                    </a:cubicBezTo>
                    <a:cubicBezTo>
                      <a:pt x="1297" y="14901"/>
                      <a:pt x="1415" y="14936"/>
                      <a:pt x="1461" y="14936"/>
                    </a:cubicBezTo>
                    <a:cubicBezTo>
                      <a:pt x="1472" y="14936"/>
                      <a:pt x="1479" y="14934"/>
                      <a:pt x="1479" y="14929"/>
                    </a:cubicBezTo>
                    <a:lnTo>
                      <a:pt x="1479" y="14929"/>
                    </a:lnTo>
                    <a:cubicBezTo>
                      <a:pt x="1479" y="14974"/>
                      <a:pt x="1247" y="14956"/>
                      <a:pt x="1327" y="15018"/>
                    </a:cubicBezTo>
                    <a:cubicBezTo>
                      <a:pt x="1336" y="15027"/>
                      <a:pt x="1452" y="15080"/>
                      <a:pt x="1416" y="15098"/>
                    </a:cubicBezTo>
                    <a:cubicBezTo>
                      <a:pt x="1412" y="15101"/>
                      <a:pt x="1405" y="15102"/>
                      <a:pt x="1396" y="15102"/>
                    </a:cubicBezTo>
                    <a:cubicBezTo>
                      <a:pt x="1359" y="15102"/>
                      <a:pt x="1291" y="15086"/>
                      <a:pt x="1257" y="15086"/>
                    </a:cubicBezTo>
                    <a:cubicBezTo>
                      <a:pt x="1242" y="15086"/>
                      <a:pt x="1234" y="15089"/>
                      <a:pt x="1238" y="15098"/>
                    </a:cubicBezTo>
                    <a:cubicBezTo>
                      <a:pt x="1280" y="15173"/>
                      <a:pt x="1351" y="15224"/>
                      <a:pt x="1433" y="15224"/>
                    </a:cubicBezTo>
                    <a:cubicBezTo>
                      <a:pt x="1439" y="15224"/>
                      <a:pt x="1446" y="15224"/>
                      <a:pt x="1452" y="15223"/>
                    </a:cubicBezTo>
                    <a:lnTo>
                      <a:pt x="1452" y="15223"/>
                    </a:lnTo>
                    <a:cubicBezTo>
                      <a:pt x="1470" y="15250"/>
                      <a:pt x="1345" y="15294"/>
                      <a:pt x="1301" y="15303"/>
                    </a:cubicBezTo>
                    <a:cubicBezTo>
                      <a:pt x="1301" y="15312"/>
                      <a:pt x="1203" y="15419"/>
                      <a:pt x="1229" y="15419"/>
                    </a:cubicBezTo>
                    <a:cubicBezTo>
                      <a:pt x="1283" y="15428"/>
                      <a:pt x="1407" y="15419"/>
                      <a:pt x="1416" y="15463"/>
                    </a:cubicBezTo>
                    <a:cubicBezTo>
                      <a:pt x="1434" y="15508"/>
                      <a:pt x="1381" y="15535"/>
                      <a:pt x="1399" y="15579"/>
                    </a:cubicBezTo>
                    <a:cubicBezTo>
                      <a:pt x="1425" y="15615"/>
                      <a:pt x="1470" y="15615"/>
                      <a:pt x="1470" y="15659"/>
                    </a:cubicBezTo>
                    <a:cubicBezTo>
                      <a:pt x="1479" y="15704"/>
                      <a:pt x="1381" y="15740"/>
                      <a:pt x="1363" y="15793"/>
                    </a:cubicBezTo>
                    <a:cubicBezTo>
                      <a:pt x="1355" y="15826"/>
                      <a:pt x="1370" y="15883"/>
                      <a:pt x="1452" y="15883"/>
                    </a:cubicBezTo>
                    <a:cubicBezTo>
                      <a:pt x="1457" y="15883"/>
                      <a:pt x="1463" y="15883"/>
                      <a:pt x="1470" y="15882"/>
                    </a:cubicBezTo>
                    <a:lnTo>
                      <a:pt x="1470" y="15882"/>
                    </a:lnTo>
                    <a:cubicBezTo>
                      <a:pt x="1453" y="15899"/>
                      <a:pt x="1331" y="15981"/>
                      <a:pt x="1358" y="15981"/>
                    </a:cubicBezTo>
                    <a:cubicBezTo>
                      <a:pt x="1359" y="15981"/>
                      <a:pt x="1361" y="15980"/>
                      <a:pt x="1363" y="15980"/>
                    </a:cubicBezTo>
                    <a:cubicBezTo>
                      <a:pt x="1392" y="15974"/>
                      <a:pt x="1457" y="15950"/>
                      <a:pt x="1498" y="15950"/>
                    </a:cubicBezTo>
                    <a:cubicBezTo>
                      <a:pt x="1520" y="15950"/>
                      <a:pt x="1535" y="15958"/>
                      <a:pt x="1532" y="15980"/>
                    </a:cubicBezTo>
                    <a:cubicBezTo>
                      <a:pt x="1532" y="16016"/>
                      <a:pt x="1479" y="16034"/>
                      <a:pt x="1452" y="16060"/>
                    </a:cubicBezTo>
                    <a:cubicBezTo>
                      <a:pt x="1384" y="16128"/>
                      <a:pt x="1422" y="16237"/>
                      <a:pt x="1510" y="16254"/>
                    </a:cubicBezTo>
                    <a:lnTo>
                      <a:pt x="1510" y="16254"/>
                    </a:lnTo>
                    <a:cubicBezTo>
                      <a:pt x="1510" y="16254"/>
                      <a:pt x="1510" y="16254"/>
                      <a:pt x="1509" y="16254"/>
                    </a:cubicBezTo>
                    <a:cubicBezTo>
                      <a:pt x="1445" y="16254"/>
                      <a:pt x="1345" y="16356"/>
                      <a:pt x="1345" y="16381"/>
                    </a:cubicBezTo>
                    <a:cubicBezTo>
                      <a:pt x="1358" y="16380"/>
                      <a:pt x="1369" y="16379"/>
                      <a:pt x="1378" y="16379"/>
                    </a:cubicBezTo>
                    <a:cubicBezTo>
                      <a:pt x="1439" y="16379"/>
                      <a:pt x="1425" y="16404"/>
                      <a:pt x="1425" y="16443"/>
                    </a:cubicBezTo>
                    <a:cubicBezTo>
                      <a:pt x="1425" y="16488"/>
                      <a:pt x="1416" y="16470"/>
                      <a:pt x="1479" y="16479"/>
                    </a:cubicBezTo>
                    <a:cubicBezTo>
                      <a:pt x="1577" y="16497"/>
                      <a:pt x="1443" y="16612"/>
                      <a:pt x="1434" y="16648"/>
                    </a:cubicBezTo>
                    <a:cubicBezTo>
                      <a:pt x="1434" y="16684"/>
                      <a:pt x="1497" y="16675"/>
                      <a:pt x="1505" y="16710"/>
                    </a:cubicBezTo>
                    <a:cubicBezTo>
                      <a:pt x="1514" y="16755"/>
                      <a:pt x="1523" y="16800"/>
                      <a:pt x="1523" y="16844"/>
                    </a:cubicBezTo>
                    <a:cubicBezTo>
                      <a:pt x="1523" y="16917"/>
                      <a:pt x="1541" y="16960"/>
                      <a:pt x="1640" y="16988"/>
                    </a:cubicBezTo>
                    <a:lnTo>
                      <a:pt x="1640" y="16988"/>
                    </a:lnTo>
                    <a:cubicBezTo>
                      <a:pt x="1618" y="16985"/>
                      <a:pt x="1595" y="16983"/>
                      <a:pt x="1571" y="16983"/>
                    </a:cubicBezTo>
                    <a:cubicBezTo>
                      <a:pt x="1553" y="16983"/>
                      <a:pt x="1533" y="16984"/>
                      <a:pt x="1514" y="16987"/>
                    </a:cubicBezTo>
                    <a:cubicBezTo>
                      <a:pt x="1443" y="16995"/>
                      <a:pt x="1532" y="17040"/>
                      <a:pt x="1559" y="17049"/>
                    </a:cubicBezTo>
                    <a:cubicBezTo>
                      <a:pt x="1710" y="17093"/>
                      <a:pt x="1657" y="17138"/>
                      <a:pt x="1505" y="17183"/>
                    </a:cubicBezTo>
                    <a:cubicBezTo>
                      <a:pt x="1390" y="17218"/>
                      <a:pt x="1808" y="17272"/>
                      <a:pt x="1612" y="17281"/>
                    </a:cubicBezTo>
                    <a:cubicBezTo>
                      <a:pt x="1495" y="17289"/>
                      <a:pt x="1504" y="17424"/>
                      <a:pt x="1648" y="17424"/>
                    </a:cubicBezTo>
                    <a:cubicBezTo>
                      <a:pt x="1656" y="17424"/>
                      <a:pt x="1665" y="17424"/>
                      <a:pt x="1675" y="17423"/>
                    </a:cubicBezTo>
                    <a:lnTo>
                      <a:pt x="1675" y="17423"/>
                    </a:lnTo>
                    <a:cubicBezTo>
                      <a:pt x="1621" y="17432"/>
                      <a:pt x="1568" y="17450"/>
                      <a:pt x="1523" y="17485"/>
                    </a:cubicBezTo>
                    <a:cubicBezTo>
                      <a:pt x="1505" y="17503"/>
                      <a:pt x="1550" y="17521"/>
                      <a:pt x="1550" y="17548"/>
                    </a:cubicBezTo>
                    <a:cubicBezTo>
                      <a:pt x="1550" y="17566"/>
                      <a:pt x="1505" y="17610"/>
                      <a:pt x="1497" y="17646"/>
                    </a:cubicBezTo>
                    <a:cubicBezTo>
                      <a:pt x="1488" y="17690"/>
                      <a:pt x="1550" y="17708"/>
                      <a:pt x="1559" y="17744"/>
                    </a:cubicBezTo>
                    <a:cubicBezTo>
                      <a:pt x="1559" y="17788"/>
                      <a:pt x="1550" y="17833"/>
                      <a:pt x="1541" y="17868"/>
                    </a:cubicBezTo>
                    <a:cubicBezTo>
                      <a:pt x="1514" y="17931"/>
                      <a:pt x="1470" y="17984"/>
                      <a:pt x="1497" y="18047"/>
                    </a:cubicBezTo>
                    <a:cubicBezTo>
                      <a:pt x="1514" y="18073"/>
                      <a:pt x="1630" y="18100"/>
                      <a:pt x="1630" y="18118"/>
                    </a:cubicBezTo>
                    <a:cubicBezTo>
                      <a:pt x="1630" y="18127"/>
                      <a:pt x="1497" y="18153"/>
                      <a:pt x="1470" y="18180"/>
                    </a:cubicBezTo>
                    <a:cubicBezTo>
                      <a:pt x="1452" y="18207"/>
                      <a:pt x="1541" y="18225"/>
                      <a:pt x="1586" y="18234"/>
                    </a:cubicBezTo>
                    <a:cubicBezTo>
                      <a:pt x="1630" y="18242"/>
                      <a:pt x="1835" y="18234"/>
                      <a:pt x="1755" y="18278"/>
                    </a:cubicBezTo>
                    <a:cubicBezTo>
                      <a:pt x="1666" y="18323"/>
                      <a:pt x="1586" y="18340"/>
                      <a:pt x="1550" y="18394"/>
                    </a:cubicBezTo>
                    <a:cubicBezTo>
                      <a:pt x="1514" y="18438"/>
                      <a:pt x="1799" y="18474"/>
                      <a:pt x="1648" y="18536"/>
                    </a:cubicBezTo>
                    <a:cubicBezTo>
                      <a:pt x="1568" y="18590"/>
                      <a:pt x="1630" y="18759"/>
                      <a:pt x="1666" y="18804"/>
                    </a:cubicBezTo>
                    <a:cubicBezTo>
                      <a:pt x="1693" y="18848"/>
                      <a:pt x="1728" y="18902"/>
                      <a:pt x="1728" y="18964"/>
                    </a:cubicBezTo>
                    <a:cubicBezTo>
                      <a:pt x="1728" y="18972"/>
                      <a:pt x="1648" y="19126"/>
                      <a:pt x="1663" y="19126"/>
                    </a:cubicBezTo>
                    <a:cubicBezTo>
                      <a:pt x="1663" y="19126"/>
                      <a:pt x="1664" y="19125"/>
                      <a:pt x="1666" y="19124"/>
                    </a:cubicBezTo>
                    <a:cubicBezTo>
                      <a:pt x="1695" y="19110"/>
                      <a:pt x="1717" y="19072"/>
                      <a:pt x="1753" y="19072"/>
                    </a:cubicBezTo>
                    <a:cubicBezTo>
                      <a:pt x="1762" y="19072"/>
                      <a:pt x="1771" y="19075"/>
                      <a:pt x="1782" y="19080"/>
                    </a:cubicBezTo>
                    <a:cubicBezTo>
                      <a:pt x="1808" y="19089"/>
                      <a:pt x="1835" y="19106"/>
                      <a:pt x="1835" y="19142"/>
                    </a:cubicBezTo>
                    <a:cubicBezTo>
                      <a:pt x="1861" y="19212"/>
                      <a:pt x="1827" y="19291"/>
                      <a:pt x="1758" y="19327"/>
                    </a:cubicBezTo>
                    <a:lnTo>
                      <a:pt x="1758" y="19327"/>
                    </a:lnTo>
                    <a:cubicBezTo>
                      <a:pt x="1823" y="19294"/>
                      <a:pt x="1858" y="19281"/>
                      <a:pt x="1875" y="19281"/>
                    </a:cubicBezTo>
                    <a:cubicBezTo>
                      <a:pt x="1934" y="19281"/>
                      <a:pt x="1771" y="19441"/>
                      <a:pt x="1826" y="19490"/>
                    </a:cubicBezTo>
                    <a:cubicBezTo>
                      <a:pt x="1842" y="19503"/>
                      <a:pt x="1862" y="19507"/>
                      <a:pt x="1884" y="19507"/>
                    </a:cubicBezTo>
                    <a:cubicBezTo>
                      <a:pt x="1928" y="19507"/>
                      <a:pt x="1981" y="19490"/>
                      <a:pt x="2023" y="19490"/>
                    </a:cubicBezTo>
                    <a:cubicBezTo>
                      <a:pt x="2044" y="19490"/>
                      <a:pt x="2062" y="19494"/>
                      <a:pt x="2076" y="19507"/>
                    </a:cubicBezTo>
                    <a:cubicBezTo>
                      <a:pt x="2093" y="19516"/>
                      <a:pt x="2067" y="19614"/>
                      <a:pt x="2076" y="19641"/>
                    </a:cubicBezTo>
                    <a:cubicBezTo>
                      <a:pt x="2086" y="19693"/>
                      <a:pt x="2105" y="19703"/>
                      <a:pt x="2128" y="19703"/>
                    </a:cubicBezTo>
                    <a:cubicBezTo>
                      <a:pt x="2144" y="19703"/>
                      <a:pt x="2160" y="19698"/>
                      <a:pt x="2177" y="19698"/>
                    </a:cubicBezTo>
                    <a:cubicBezTo>
                      <a:pt x="2199" y="19698"/>
                      <a:pt x="2220" y="19707"/>
                      <a:pt x="2236" y="19748"/>
                    </a:cubicBezTo>
                    <a:cubicBezTo>
                      <a:pt x="2254" y="19819"/>
                      <a:pt x="2298" y="19881"/>
                      <a:pt x="2361" y="19917"/>
                    </a:cubicBezTo>
                    <a:cubicBezTo>
                      <a:pt x="2383" y="19921"/>
                      <a:pt x="2403" y="19924"/>
                      <a:pt x="2423" y="19924"/>
                    </a:cubicBezTo>
                    <a:cubicBezTo>
                      <a:pt x="2443" y="19924"/>
                      <a:pt x="2463" y="19921"/>
                      <a:pt x="2485" y="19917"/>
                    </a:cubicBezTo>
                    <a:cubicBezTo>
                      <a:pt x="2552" y="19992"/>
                      <a:pt x="2548" y="20269"/>
                      <a:pt x="2686" y="20269"/>
                    </a:cubicBezTo>
                    <a:cubicBezTo>
                      <a:pt x="2695" y="20269"/>
                      <a:pt x="2706" y="20267"/>
                      <a:pt x="2717" y="20264"/>
                    </a:cubicBezTo>
                    <a:cubicBezTo>
                      <a:pt x="2783" y="20250"/>
                      <a:pt x="2770" y="20204"/>
                      <a:pt x="2804" y="20204"/>
                    </a:cubicBezTo>
                    <a:cubicBezTo>
                      <a:pt x="2811" y="20204"/>
                      <a:pt x="2820" y="20206"/>
                      <a:pt x="2833" y="20211"/>
                    </a:cubicBezTo>
                    <a:cubicBezTo>
                      <a:pt x="2833" y="20256"/>
                      <a:pt x="2850" y="20291"/>
                      <a:pt x="2886" y="20318"/>
                    </a:cubicBezTo>
                    <a:cubicBezTo>
                      <a:pt x="2887" y="20319"/>
                      <a:pt x="2887" y="20319"/>
                      <a:pt x="2888" y="20319"/>
                    </a:cubicBezTo>
                    <a:cubicBezTo>
                      <a:pt x="2898" y="20319"/>
                      <a:pt x="2915" y="20273"/>
                      <a:pt x="2940" y="20264"/>
                    </a:cubicBezTo>
                    <a:cubicBezTo>
                      <a:pt x="2945" y="20263"/>
                      <a:pt x="2951" y="20263"/>
                      <a:pt x="2957" y="20263"/>
                    </a:cubicBezTo>
                    <a:cubicBezTo>
                      <a:pt x="3073" y="20263"/>
                      <a:pt x="3242" y="20449"/>
                      <a:pt x="3384" y="20449"/>
                    </a:cubicBezTo>
                    <a:cubicBezTo>
                      <a:pt x="3430" y="20449"/>
                      <a:pt x="3472" y="20430"/>
                      <a:pt x="3510" y="20380"/>
                    </a:cubicBezTo>
                    <a:cubicBezTo>
                      <a:pt x="3521" y="20382"/>
                      <a:pt x="3527" y="20385"/>
                      <a:pt x="3529" y="20389"/>
                    </a:cubicBezTo>
                    <a:lnTo>
                      <a:pt x="3529" y="20389"/>
                    </a:lnTo>
                    <a:cubicBezTo>
                      <a:pt x="3560" y="20384"/>
                      <a:pt x="3579" y="20269"/>
                      <a:pt x="3585" y="20139"/>
                    </a:cubicBezTo>
                    <a:lnTo>
                      <a:pt x="3585" y="20139"/>
                    </a:lnTo>
                    <a:cubicBezTo>
                      <a:pt x="3610" y="20207"/>
                      <a:pt x="3667" y="20263"/>
                      <a:pt x="3709" y="20263"/>
                    </a:cubicBezTo>
                    <a:cubicBezTo>
                      <a:pt x="3748" y="20263"/>
                      <a:pt x="3774" y="20214"/>
                      <a:pt x="3752" y="20082"/>
                    </a:cubicBezTo>
                    <a:lnTo>
                      <a:pt x="3752" y="20082"/>
                    </a:lnTo>
                    <a:cubicBezTo>
                      <a:pt x="3777" y="20171"/>
                      <a:pt x="3958" y="20127"/>
                      <a:pt x="4026" y="20229"/>
                    </a:cubicBezTo>
                    <a:cubicBezTo>
                      <a:pt x="4040" y="20251"/>
                      <a:pt x="4049" y="20259"/>
                      <a:pt x="4055" y="20259"/>
                    </a:cubicBezTo>
                    <a:cubicBezTo>
                      <a:pt x="4069" y="20259"/>
                      <a:pt x="4070" y="20218"/>
                      <a:pt x="4089" y="20193"/>
                    </a:cubicBezTo>
                    <a:cubicBezTo>
                      <a:pt x="4124" y="20158"/>
                      <a:pt x="4169" y="20158"/>
                      <a:pt x="4204" y="20131"/>
                    </a:cubicBezTo>
                    <a:cubicBezTo>
                      <a:pt x="4365" y="20006"/>
                      <a:pt x="4534" y="19899"/>
                      <a:pt x="4712" y="19810"/>
                    </a:cubicBezTo>
                    <a:cubicBezTo>
                      <a:pt x="4828" y="19757"/>
                      <a:pt x="5148" y="19650"/>
                      <a:pt x="4881" y="19436"/>
                    </a:cubicBezTo>
                    <a:cubicBezTo>
                      <a:pt x="4873" y="19420"/>
                      <a:pt x="4729" y="19290"/>
                      <a:pt x="4762" y="19290"/>
                    </a:cubicBezTo>
                    <a:cubicBezTo>
                      <a:pt x="4764" y="19290"/>
                      <a:pt x="4769" y="19291"/>
                      <a:pt x="4774" y="19294"/>
                    </a:cubicBezTo>
                    <a:cubicBezTo>
                      <a:pt x="4837" y="19329"/>
                      <a:pt x="4908" y="19365"/>
                      <a:pt x="4970" y="19400"/>
                    </a:cubicBezTo>
                    <a:cubicBezTo>
                      <a:pt x="5095" y="19481"/>
                      <a:pt x="5220" y="19552"/>
                      <a:pt x="5344" y="19614"/>
                    </a:cubicBezTo>
                    <a:cubicBezTo>
                      <a:pt x="5336" y="19587"/>
                      <a:pt x="5300" y="19579"/>
                      <a:pt x="5309" y="19534"/>
                    </a:cubicBezTo>
                    <a:cubicBezTo>
                      <a:pt x="5309" y="19498"/>
                      <a:pt x="5327" y="19463"/>
                      <a:pt x="5344" y="19436"/>
                    </a:cubicBezTo>
                    <a:cubicBezTo>
                      <a:pt x="5365" y="19395"/>
                      <a:pt x="5396" y="19338"/>
                      <a:pt x="5454" y="19338"/>
                    </a:cubicBezTo>
                    <a:cubicBezTo>
                      <a:pt x="5467" y="19338"/>
                      <a:pt x="5483" y="19342"/>
                      <a:pt x="5500" y="19349"/>
                    </a:cubicBezTo>
                    <a:lnTo>
                      <a:pt x="5500" y="19349"/>
                    </a:lnTo>
                    <a:cubicBezTo>
                      <a:pt x="5336" y="19265"/>
                      <a:pt x="5510" y="19220"/>
                      <a:pt x="5371" y="19133"/>
                    </a:cubicBezTo>
                    <a:cubicBezTo>
                      <a:pt x="5291" y="19089"/>
                      <a:pt x="5131" y="18991"/>
                      <a:pt x="5300" y="18991"/>
                    </a:cubicBezTo>
                    <a:cubicBezTo>
                      <a:pt x="5322" y="18991"/>
                      <a:pt x="5343" y="18993"/>
                      <a:pt x="5364" y="18997"/>
                    </a:cubicBezTo>
                    <a:lnTo>
                      <a:pt x="5364" y="18997"/>
                    </a:lnTo>
                    <a:cubicBezTo>
                      <a:pt x="5340" y="19023"/>
                      <a:pt x="5408" y="19088"/>
                      <a:pt x="5457" y="19088"/>
                    </a:cubicBezTo>
                    <a:cubicBezTo>
                      <a:pt x="5474" y="19088"/>
                      <a:pt x="5488" y="19081"/>
                      <a:pt x="5496" y="19062"/>
                    </a:cubicBezTo>
                    <a:cubicBezTo>
                      <a:pt x="5505" y="19053"/>
                      <a:pt x="5505" y="19026"/>
                      <a:pt x="5514" y="19009"/>
                    </a:cubicBezTo>
                    <a:cubicBezTo>
                      <a:pt x="5506" y="19006"/>
                      <a:pt x="5499" y="19004"/>
                      <a:pt x="5492" y="19002"/>
                    </a:cubicBezTo>
                    <a:lnTo>
                      <a:pt x="5492" y="19002"/>
                    </a:lnTo>
                    <a:cubicBezTo>
                      <a:pt x="5502" y="18999"/>
                      <a:pt x="5512" y="18996"/>
                      <a:pt x="5523" y="18991"/>
                    </a:cubicBezTo>
                    <a:cubicBezTo>
                      <a:pt x="5576" y="18973"/>
                      <a:pt x="5585" y="18928"/>
                      <a:pt x="5523" y="18893"/>
                    </a:cubicBezTo>
                    <a:cubicBezTo>
                      <a:pt x="5451" y="18857"/>
                      <a:pt x="5478" y="18857"/>
                      <a:pt x="5487" y="18804"/>
                    </a:cubicBezTo>
                    <a:cubicBezTo>
                      <a:pt x="5490" y="18791"/>
                      <a:pt x="5498" y="18787"/>
                      <a:pt x="5507" y="18787"/>
                    </a:cubicBezTo>
                    <a:cubicBezTo>
                      <a:pt x="5523" y="18787"/>
                      <a:pt x="5543" y="18796"/>
                      <a:pt x="5563" y="18796"/>
                    </a:cubicBezTo>
                    <a:cubicBezTo>
                      <a:pt x="5567" y="18796"/>
                      <a:pt x="5572" y="18796"/>
                      <a:pt x="5576" y="18795"/>
                    </a:cubicBezTo>
                    <a:cubicBezTo>
                      <a:pt x="5736" y="18777"/>
                      <a:pt x="5469" y="18581"/>
                      <a:pt x="5612" y="18519"/>
                    </a:cubicBezTo>
                    <a:cubicBezTo>
                      <a:pt x="5612" y="18447"/>
                      <a:pt x="5398" y="18376"/>
                      <a:pt x="5442" y="18358"/>
                    </a:cubicBezTo>
                    <a:cubicBezTo>
                      <a:pt x="5460" y="18349"/>
                      <a:pt x="5603" y="18323"/>
                      <a:pt x="5585" y="18305"/>
                    </a:cubicBezTo>
                    <a:cubicBezTo>
                      <a:pt x="5567" y="18278"/>
                      <a:pt x="5451" y="18296"/>
                      <a:pt x="5407" y="18269"/>
                    </a:cubicBezTo>
                    <a:lnTo>
                      <a:pt x="5656" y="18198"/>
                    </a:lnTo>
                    <a:cubicBezTo>
                      <a:pt x="5531" y="18180"/>
                      <a:pt x="5451" y="18136"/>
                      <a:pt x="5523" y="18064"/>
                    </a:cubicBezTo>
                    <a:cubicBezTo>
                      <a:pt x="5558" y="18029"/>
                      <a:pt x="5576" y="17993"/>
                      <a:pt x="5576" y="17940"/>
                    </a:cubicBezTo>
                    <a:cubicBezTo>
                      <a:pt x="5576" y="17934"/>
                      <a:pt x="5547" y="17911"/>
                      <a:pt x="5532" y="17911"/>
                    </a:cubicBezTo>
                    <a:cubicBezTo>
                      <a:pt x="5527" y="17911"/>
                      <a:pt x="5524" y="17913"/>
                      <a:pt x="5523" y="17917"/>
                    </a:cubicBezTo>
                    <a:lnTo>
                      <a:pt x="5523" y="17917"/>
                    </a:lnTo>
                    <a:lnTo>
                      <a:pt x="5523" y="17842"/>
                    </a:lnTo>
                    <a:cubicBezTo>
                      <a:pt x="5523" y="17811"/>
                      <a:pt x="5523" y="17806"/>
                      <a:pt x="5514" y="17806"/>
                    </a:cubicBezTo>
                    <a:cubicBezTo>
                      <a:pt x="5510" y="17806"/>
                      <a:pt x="5505" y="17807"/>
                      <a:pt x="5498" y="17807"/>
                    </a:cubicBezTo>
                    <a:cubicBezTo>
                      <a:pt x="5488" y="17807"/>
                      <a:pt x="5473" y="17805"/>
                      <a:pt x="5451" y="17797"/>
                    </a:cubicBezTo>
                    <a:cubicBezTo>
                      <a:pt x="5407" y="17779"/>
                      <a:pt x="5496" y="17681"/>
                      <a:pt x="5505" y="17646"/>
                    </a:cubicBezTo>
                    <a:cubicBezTo>
                      <a:pt x="5514" y="17619"/>
                      <a:pt x="5549" y="17539"/>
                      <a:pt x="5487" y="17512"/>
                    </a:cubicBezTo>
                    <a:cubicBezTo>
                      <a:pt x="5425" y="17485"/>
                      <a:pt x="5282" y="17521"/>
                      <a:pt x="5425" y="17441"/>
                    </a:cubicBezTo>
                    <a:cubicBezTo>
                      <a:pt x="5504" y="17412"/>
                      <a:pt x="5560" y="17348"/>
                      <a:pt x="5494" y="17348"/>
                    </a:cubicBezTo>
                    <a:cubicBezTo>
                      <a:pt x="5478" y="17348"/>
                      <a:pt x="5455" y="17352"/>
                      <a:pt x="5425" y="17361"/>
                    </a:cubicBezTo>
                    <a:cubicBezTo>
                      <a:pt x="5412" y="17361"/>
                      <a:pt x="5399" y="17362"/>
                      <a:pt x="5388" y="17362"/>
                    </a:cubicBezTo>
                    <a:cubicBezTo>
                      <a:pt x="5268" y="17362"/>
                      <a:pt x="5245" y="17320"/>
                      <a:pt x="5327" y="17263"/>
                    </a:cubicBezTo>
                    <a:cubicBezTo>
                      <a:pt x="5389" y="17227"/>
                      <a:pt x="5505" y="17218"/>
                      <a:pt x="5442" y="17156"/>
                    </a:cubicBezTo>
                    <a:cubicBezTo>
                      <a:pt x="5434" y="17147"/>
                      <a:pt x="5255" y="17058"/>
                      <a:pt x="5282" y="17058"/>
                    </a:cubicBezTo>
                    <a:cubicBezTo>
                      <a:pt x="5284" y="17057"/>
                      <a:pt x="5286" y="17057"/>
                      <a:pt x="5288" y="17057"/>
                    </a:cubicBezTo>
                    <a:cubicBezTo>
                      <a:pt x="5314" y="17057"/>
                      <a:pt x="5370" y="17087"/>
                      <a:pt x="5414" y="17087"/>
                    </a:cubicBezTo>
                    <a:cubicBezTo>
                      <a:pt x="5428" y="17087"/>
                      <a:pt x="5441" y="17084"/>
                      <a:pt x="5451" y="17076"/>
                    </a:cubicBezTo>
                    <a:cubicBezTo>
                      <a:pt x="5496" y="17040"/>
                      <a:pt x="5362" y="16978"/>
                      <a:pt x="5336" y="16969"/>
                    </a:cubicBezTo>
                    <a:cubicBezTo>
                      <a:pt x="5327" y="16915"/>
                      <a:pt x="5344" y="16862"/>
                      <a:pt x="5380" y="16835"/>
                    </a:cubicBezTo>
                    <a:cubicBezTo>
                      <a:pt x="5434" y="16791"/>
                      <a:pt x="5460" y="16764"/>
                      <a:pt x="5460" y="16719"/>
                    </a:cubicBezTo>
                    <a:cubicBezTo>
                      <a:pt x="5469" y="16666"/>
                      <a:pt x="5451" y="16612"/>
                      <a:pt x="5416" y="16577"/>
                    </a:cubicBezTo>
                    <a:cubicBezTo>
                      <a:pt x="5380" y="16532"/>
                      <a:pt x="5273" y="16515"/>
                      <a:pt x="5362" y="16479"/>
                    </a:cubicBezTo>
                    <a:cubicBezTo>
                      <a:pt x="5451" y="16443"/>
                      <a:pt x="5487" y="16372"/>
                      <a:pt x="5460" y="16319"/>
                    </a:cubicBezTo>
                    <a:cubicBezTo>
                      <a:pt x="5445" y="16296"/>
                      <a:pt x="5422" y="16289"/>
                      <a:pt x="5395" y="16289"/>
                    </a:cubicBezTo>
                    <a:cubicBezTo>
                      <a:pt x="5359" y="16289"/>
                      <a:pt x="5318" y="16301"/>
                      <a:pt x="5282" y="16301"/>
                    </a:cubicBezTo>
                    <a:cubicBezTo>
                      <a:pt x="5505" y="16292"/>
                      <a:pt x="5434" y="16140"/>
                      <a:pt x="5336" y="16105"/>
                    </a:cubicBezTo>
                    <a:cubicBezTo>
                      <a:pt x="5273" y="16078"/>
                      <a:pt x="5273" y="16034"/>
                      <a:pt x="5344" y="16007"/>
                    </a:cubicBezTo>
                    <a:cubicBezTo>
                      <a:pt x="5354" y="16004"/>
                      <a:pt x="5362" y="16002"/>
                      <a:pt x="5370" y="16002"/>
                    </a:cubicBezTo>
                    <a:cubicBezTo>
                      <a:pt x="5397" y="16002"/>
                      <a:pt x="5417" y="16016"/>
                      <a:pt x="5439" y="16016"/>
                    </a:cubicBezTo>
                    <a:cubicBezTo>
                      <a:pt x="5449" y="16016"/>
                      <a:pt x="5458" y="16013"/>
                      <a:pt x="5469" y="16007"/>
                    </a:cubicBezTo>
                    <a:cubicBezTo>
                      <a:pt x="5523" y="15980"/>
                      <a:pt x="5442" y="15962"/>
                      <a:pt x="5425" y="15944"/>
                    </a:cubicBezTo>
                    <a:cubicBezTo>
                      <a:pt x="5371" y="15909"/>
                      <a:pt x="5380" y="15855"/>
                      <a:pt x="5442" y="15811"/>
                    </a:cubicBezTo>
                    <a:cubicBezTo>
                      <a:pt x="5576" y="15811"/>
                      <a:pt x="5389" y="15748"/>
                      <a:pt x="5371" y="15731"/>
                    </a:cubicBezTo>
                    <a:cubicBezTo>
                      <a:pt x="5336" y="15668"/>
                      <a:pt x="5398" y="15588"/>
                      <a:pt x="5327" y="15544"/>
                    </a:cubicBezTo>
                    <a:cubicBezTo>
                      <a:pt x="5273" y="15508"/>
                      <a:pt x="5255" y="15437"/>
                      <a:pt x="5291" y="15383"/>
                    </a:cubicBezTo>
                    <a:cubicBezTo>
                      <a:pt x="5309" y="15321"/>
                      <a:pt x="5371" y="15214"/>
                      <a:pt x="5282" y="15170"/>
                    </a:cubicBezTo>
                    <a:cubicBezTo>
                      <a:pt x="5246" y="15152"/>
                      <a:pt x="5362" y="15107"/>
                      <a:pt x="5380" y="15089"/>
                    </a:cubicBezTo>
                    <a:cubicBezTo>
                      <a:pt x="5407" y="15072"/>
                      <a:pt x="5336" y="15045"/>
                      <a:pt x="5336" y="15000"/>
                    </a:cubicBezTo>
                    <a:cubicBezTo>
                      <a:pt x="5336" y="14956"/>
                      <a:pt x="5336" y="14911"/>
                      <a:pt x="5318" y="14867"/>
                    </a:cubicBezTo>
                    <a:cubicBezTo>
                      <a:pt x="5291" y="14822"/>
                      <a:pt x="5211" y="14840"/>
                      <a:pt x="5282" y="14778"/>
                    </a:cubicBezTo>
                    <a:cubicBezTo>
                      <a:pt x="5341" y="14727"/>
                      <a:pt x="5438" y="14607"/>
                      <a:pt x="5252" y="14607"/>
                    </a:cubicBezTo>
                    <a:cubicBezTo>
                      <a:pt x="5240" y="14607"/>
                      <a:pt x="5226" y="14607"/>
                      <a:pt x="5212" y="14608"/>
                    </a:cubicBezTo>
                    <a:lnTo>
                      <a:pt x="5212" y="14608"/>
                    </a:lnTo>
                    <a:cubicBezTo>
                      <a:pt x="5460" y="14590"/>
                      <a:pt x="5362" y="14305"/>
                      <a:pt x="5255" y="14252"/>
                    </a:cubicBezTo>
                    <a:cubicBezTo>
                      <a:pt x="5157" y="14199"/>
                      <a:pt x="5558" y="14118"/>
                      <a:pt x="5327" y="14074"/>
                    </a:cubicBezTo>
                    <a:cubicBezTo>
                      <a:pt x="5229" y="14047"/>
                      <a:pt x="5095" y="14047"/>
                      <a:pt x="5220" y="13985"/>
                    </a:cubicBezTo>
                    <a:cubicBezTo>
                      <a:pt x="5220" y="13969"/>
                      <a:pt x="5206" y="13875"/>
                      <a:pt x="5190" y="13861"/>
                    </a:cubicBezTo>
                    <a:lnTo>
                      <a:pt x="5190" y="13861"/>
                    </a:lnTo>
                    <a:cubicBezTo>
                      <a:pt x="5200" y="13864"/>
                      <a:pt x="5221" y="13872"/>
                      <a:pt x="5243" y="13872"/>
                    </a:cubicBezTo>
                    <a:cubicBezTo>
                      <a:pt x="5256" y="13872"/>
                      <a:pt x="5270" y="13869"/>
                      <a:pt x="5282" y="13860"/>
                    </a:cubicBezTo>
                    <a:cubicBezTo>
                      <a:pt x="5309" y="13833"/>
                      <a:pt x="5282" y="13798"/>
                      <a:pt x="5282" y="13771"/>
                    </a:cubicBezTo>
                    <a:cubicBezTo>
                      <a:pt x="5282" y="13709"/>
                      <a:pt x="5380" y="13629"/>
                      <a:pt x="5353" y="13566"/>
                    </a:cubicBezTo>
                    <a:lnTo>
                      <a:pt x="5353" y="13566"/>
                    </a:lnTo>
                    <a:cubicBezTo>
                      <a:pt x="5275" y="13620"/>
                      <a:pt x="5189" y="13646"/>
                      <a:pt x="5100" y="13646"/>
                    </a:cubicBezTo>
                    <a:cubicBezTo>
                      <a:pt x="5057" y="13646"/>
                      <a:pt x="5014" y="13640"/>
                      <a:pt x="4970" y="13629"/>
                    </a:cubicBezTo>
                    <a:cubicBezTo>
                      <a:pt x="4970" y="13595"/>
                      <a:pt x="5017" y="13587"/>
                      <a:pt x="5067" y="13587"/>
                    </a:cubicBezTo>
                    <a:cubicBezTo>
                      <a:pt x="5109" y="13587"/>
                      <a:pt x="5155" y="13593"/>
                      <a:pt x="5175" y="13593"/>
                    </a:cubicBezTo>
                    <a:cubicBezTo>
                      <a:pt x="5264" y="13593"/>
                      <a:pt x="5193" y="13513"/>
                      <a:pt x="5202" y="13486"/>
                    </a:cubicBezTo>
                    <a:cubicBezTo>
                      <a:pt x="5220" y="13450"/>
                      <a:pt x="5353" y="13397"/>
                      <a:pt x="5318" y="13388"/>
                    </a:cubicBezTo>
                    <a:cubicBezTo>
                      <a:pt x="5282" y="13379"/>
                      <a:pt x="5193" y="13370"/>
                      <a:pt x="5220" y="13335"/>
                    </a:cubicBezTo>
                    <a:cubicBezTo>
                      <a:pt x="5255" y="13272"/>
                      <a:pt x="5344" y="13228"/>
                      <a:pt x="5344" y="13157"/>
                    </a:cubicBezTo>
                    <a:lnTo>
                      <a:pt x="5344" y="13157"/>
                    </a:lnTo>
                    <a:cubicBezTo>
                      <a:pt x="5337" y="13161"/>
                      <a:pt x="5330" y="13163"/>
                      <a:pt x="5324" y="13163"/>
                    </a:cubicBezTo>
                    <a:cubicBezTo>
                      <a:pt x="5257" y="13163"/>
                      <a:pt x="5262" y="12923"/>
                      <a:pt x="5238" y="12898"/>
                    </a:cubicBezTo>
                    <a:cubicBezTo>
                      <a:pt x="5233" y="12893"/>
                      <a:pt x="5224" y="12891"/>
                      <a:pt x="5213" y="12891"/>
                    </a:cubicBezTo>
                    <a:cubicBezTo>
                      <a:pt x="5180" y="12891"/>
                      <a:pt x="5125" y="12910"/>
                      <a:pt x="5080" y="12910"/>
                    </a:cubicBezTo>
                    <a:cubicBezTo>
                      <a:pt x="5062" y="12910"/>
                      <a:pt x="5045" y="12907"/>
                      <a:pt x="5033" y="12898"/>
                    </a:cubicBezTo>
                    <a:cubicBezTo>
                      <a:pt x="4979" y="12871"/>
                      <a:pt x="5175" y="12836"/>
                      <a:pt x="5229" y="12827"/>
                    </a:cubicBezTo>
                    <a:cubicBezTo>
                      <a:pt x="5175" y="12827"/>
                      <a:pt x="5077" y="12818"/>
                      <a:pt x="5131" y="12782"/>
                    </a:cubicBezTo>
                    <a:cubicBezTo>
                      <a:pt x="5175" y="12756"/>
                      <a:pt x="5264" y="12765"/>
                      <a:pt x="5291" y="12738"/>
                    </a:cubicBezTo>
                    <a:cubicBezTo>
                      <a:pt x="5327" y="12702"/>
                      <a:pt x="5095" y="12702"/>
                      <a:pt x="5113" y="12649"/>
                    </a:cubicBezTo>
                    <a:cubicBezTo>
                      <a:pt x="5113" y="12640"/>
                      <a:pt x="5291" y="12559"/>
                      <a:pt x="5231" y="12559"/>
                    </a:cubicBezTo>
                    <a:cubicBezTo>
                      <a:pt x="5228" y="12559"/>
                      <a:pt x="5224" y="12559"/>
                      <a:pt x="5220" y="12560"/>
                    </a:cubicBezTo>
                    <a:cubicBezTo>
                      <a:pt x="5190" y="12560"/>
                      <a:pt x="5160" y="12576"/>
                      <a:pt x="5133" y="12576"/>
                    </a:cubicBezTo>
                    <a:cubicBezTo>
                      <a:pt x="5120" y="12576"/>
                      <a:pt x="5107" y="12572"/>
                      <a:pt x="5095" y="12560"/>
                    </a:cubicBezTo>
                    <a:cubicBezTo>
                      <a:pt x="5077" y="12551"/>
                      <a:pt x="5077" y="12524"/>
                      <a:pt x="5095" y="12515"/>
                    </a:cubicBezTo>
                    <a:cubicBezTo>
                      <a:pt x="5140" y="12480"/>
                      <a:pt x="5300" y="12515"/>
                      <a:pt x="5309" y="12462"/>
                    </a:cubicBezTo>
                    <a:cubicBezTo>
                      <a:pt x="5318" y="12435"/>
                      <a:pt x="5318" y="12390"/>
                      <a:pt x="5300" y="12364"/>
                    </a:cubicBezTo>
                    <a:cubicBezTo>
                      <a:pt x="5273" y="12355"/>
                      <a:pt x="5255" y="12346"/>
                      <a:pt x="5229" y="12346"/>
                    </a:cubicBezTo>
                    <a:cubicBezTo>
                      <a:pt x="5229" y="12284"/>
                      <a:pt x="5229" y="12221"/>
                      <a:pt x="5211" y="12168"/>
                    </a:cubicBezTo>
                    <a:cubicBezTo>
                      <a:pt x="5197" y="12136"/>
                      <a:pt x="5171" y="12118"/>
                      <a:pt x="5144" y="12118"/>
                    </a:cubicBezTo>
                    <a:cubicBezTo>
                      <a:pt x="5118" y="12118"/>
                      <a:pt x="5090" y="12133"/>
                      <a:pt x="5068" y="12168"/>
                    </a:cubicBezTo>
                    <a:cubicBezTo>
                      <a:pt x="5051" y="12105"/>
                      <a:pt x="5077" y="12043"/>
                      <a:pt x="5140" y="12016"/>
                    </a:cubicBezTo>
                    <a:cubicBezTo>
                      <a:pt x="5202" y="11981"/>
                      <a:pt x="5309" y="11918"/>
                      <a:pt x="5229" y="11874"/>
                    </a:cubicBezTo>
                    <a:cubicBezTo>
                      <a:pt x="5175" y="11847"/>
                      <a:pt x="5140" y="11847"/>
                      <a:pt x="5122" y="11794"/>
                    </a:cubicBezTo>
                    <a:cubicBezTo>
                      <a:pt x="5122" y="11776"/>
                      <a:pt x="5131" y="11740"/>
                      <a:pt x="5122" y="11722"/>
                    </a:cubicBezTo>
                    <a:lnTo>
                      <a:pt x="5051" y="11722"/>
                    </a:lnTo>
                    <a:cubicBezTo>
                      <a:pt x="5006" y="11678"/>
                      <a:pt x="5051" y="11607"/>
                      <a:pt x="5015" y="11553"/>
                    </a:cubicBezTo>
                    <a:cubicBezTo>
                      <a:pt x="4979" y="11509"/>
                      <a:pt x="4899" y="11473"/>
                      <a:pt x="4997" y="11429"/>
                    </a:cubicBezTo>
                    <a:cubicBezTo>
                      <a:pt x="5059" y="11393"/>
                      <a:pt x="5051" y="11304"/>
                      <a:pt x="4988" y="11277"/>
                    </a:cubicBezTo>
                    <a:cubicBezTo>
                      <a:pt x="4982" y="11275"/>
                      <a:pt x="4975" y="11275"/>
                      <a:pt x="4969" y="11275"/>
                    </a:cubicBezTo>
                    <a:cubicBezTo>
                      <a:pt x="4909" y="11275"/>
                      <a:pt x="4872" y="11349"/>
                      <a:pt x="4872" y="11357"/>
                    </a:cubicBezTo>
                    <a:cubicBezTo>
                      <a:pt x="4863" y="11322"/>
                      <a:pt x="4872" y="11277"/>
                      <a:pt x="4899" y="11250"/>
                    </a:cubicBezTo>
                    <a:cubicBezTo>
                      <a:pt x="4935" y="11215"/>
                      <a:pt x="4997" y="11197"/>
                      <a:pt x="5015" y="11161"/>
                    </a:cubicBezTo>
                    <a:cubicBezTo>
                      <a:pt x="5042" y="11099"/>
                      <a:pt x="4935" y="11081"/>
                      <a:pt x="4988" y="11028"/>
                    </a:cubicBezTo>
                    <a:cubicBezTo>
                      <a:pt x="5006" y="11001"/>
                      <a:pt x="5220" y="10921"/>
                      <a:pt x="5068" y="10912"/>
                    </a:cubicBezTo>
                    <a:cubicBezTo>
                      <a:pt x="4979" y="10912"/>
                      <a:pt x="4828" y="10912"/>
                      <a:pt x="4926" y="10841"/>
                    </a:cubicBezTo>
                    <a:cubicBezTo>
                      <a:pt x="4979" y="10805"/>
                      <a:pt x="5033" y="10796"/>
                      <a:pt x="5068" y="10743"/>
                    </a:cubicBezTo>
                    <a:cubicBezTo>
                      <a:pt x="5077" y="10725"/>
                      <a:pt x="5113" y="10600"/>
                      <a:pt x="5051" y="10600"/>
                    </a:cubicBezTo>
                    <a:cubicBezTo>
                      <a:pt x="5022" y="10600"/>
                      <a:pt x="4940" y="10625"/>
                      <a:pt x="4888" y="10625"/>
                    </a:cubicBezTo>
                    <a:cubicBezTo>
                      <a:pt x="4859" y="10625"/>
                      <a:pt x="4839" y="10617"/>
                      <a:pt x="4846" y="10591"/>
                    </a:cubicBezTo>
                    <a:cubicBezTo>
                      <a:pt x="4863" y="10538"/>
                      <a:pt x="4979" y="10565"/>
                      <a:pt x="5033" y="10538"/>
                    </a:cubicBezTo>
                    <a:lnTo>
                      <a:pt x="4872" y="10493"/>
                    </a:lnTo>
                    <a:cubicBezTo>
                      <a:pt x="4801" y="10467"/>
                      <a:pt x="4846" y="10449"/>
                      <a:pt x="4899" y="10431"/>
                    </a:cubicBezTo>
                    <a:cubicBezTo>
                      <a:pt x="4988" y="10404"/>
                      <a:pt x="5051" y="10279"/>
                      <a:pt x="5006" y="10235"/>
                    </a:cubicBezTo>
                    <a:cubicBezTo>
                      <a:pt x="4998" y="10227"/>
                      <a:pt x="4977" y="10224"/>
                      <a:pt x="4949" y="10224"/>
                    </a:cubicBezTo>
                    <a:cubicBezTo>
                      <a:pt x="4882" y="10224"/>
                      <a:pt x="4775" y="10242"/>
                      <a:pt x="4728" y="10242"/>
                    </a:cubicBezTo>
                    <a:cubicBezTo>
                      <a:pt x="4712" y="10242"/>
                      <a:pt x="4703" y="10240"/>
                      <a:pt x="4703" y="10235"/>
                    </a:cubicBezTo>
                    <a:cubicBezTo>
                      <a:pt x="4694" y="10208"/>
                      <a:pt x="4774" y="10190"/>
                      <a:pt x="4810" y="10173"/>
                    </a:cubicBezTo>
                    <a:cubicBezTo>
                      <a:pt x="4855" y="10146"/>
                      <a:pt x="4881" y="10110"/>
                      <a:pt x="4890" y="10066"/>
                    </a:cubicBezTo>
                    <a:cubicBezTo>
                      <a:pt x="4908" y="10012"/>
                      <a:pt x="5077" y="9914"/>
                      <a:pt x="5033" y="9879"/>
                    </a:cubicBezTo>
                    <a:cubicBezTo>
                      <a:pt x="5015" y="9861"/>
                      <a:pt x="4872" y="9834"/>
                      <a:pt x="4926" y="9816"/>
                    </a:cubicBezTo>
                    <a:cubicBezTo>
                      <a:pt x="4979" y="9799"/>
                      <a:pt x="5015" y="9799"/>
                      <a:pt x="5015" y="9763"/>
                    </a:cubicBezTo>
                    <a:cubicBezTo>
                      <a:pt x="5033" y="9683"/>
                      <a:pt x="4792" y="9665"/>
                      <a:pt x="4774" y="9594"/>
                    </a:cubicBezTo>
                    <a:cubicBezTo>
                      <a:pt x="4767" y="9558"/>
                      <a:pt x="4812" y="9528"/>
                      <a:pt x="4865" y="9501"/>
                    </a:cubicBezTo>
                    <a:lnTo>
                      <a:pt x="4865" y="9501"/>
                    </a:lnTo>
                    <a:cubicBezTo>
                      <a:pt x="4868" y="9519"/>
                      <a:pt x="4914" y="9535"/>
                      <a:pt x="4954" y="9535"/>
                    </a:cubicBezTo>
                    <a:cubicBezTo>
                      <a:pt x="4986" y="9535"/>
                      <a:pt x="5015" y="9524"/>
                      <a:pt x="5015" y="9496"/>
                    </a:cubicBezTo>
                    <a:cubicBezTo>
                      <a:pt x="5024" y="9487"/>
                      <a:pt x="5015" y="9478"/>
                      <a:pt x="5015" y="9460"/>
                    </a:cubicBezTo>
                    <a:cubicBezTo>
                      <a:pt x="4981" y="9462"/>
                      <a:pt x="4953" y="9465"/>
                      <a:pt x="4932" y="9468"/>
                    </a:cubicBezTo>
                    <a:lnTo>
                      <a:pt x="4932" y="9468"/>
                    </a:lnTo>
                    <a:cubicBezTo>
                      <a:pt x="4975" y="9447"/>
                      <a:pt x="5009" y="9427"/>
                      <a:pt x="5006" y="9407"/>
                    </a:cubicBezTo>
                    <a:cubicBezTo>
                      <a:pt x="5006" y="9400"/>
                      <a:pt x="5000" y="9398"/>
                      <a:pt x="4992" y="9398"/>
                    </a:cubicBezTo>
                    <a:cubicBezTo>
                      <a:pt x="4962" y="9398"/>
                      <a:pt x="4899" y="9424"/>
                      <a:pt x="4899" y="9424"/>
                    </a:cubicBezTo>
                    <a:cubicBezTo>
                      <a:pt x="4899" y="9380"/>
                      <a:pt x="5024" y="9362"/>
                      <a:pt x="5006" y="9326"/>
                    </a:cubicBezTo>
                    <a:cubicBezTo>
                      <a:pt x="4997" y="9282"/>
                      <a:pt x="4944" y="9237"/>
                      <a:pt x="4944" y="9184"/>
                    </a:cubicBezTo>
                    <a:cubicBezTo>
                      <a:pt x="4944" y="9188"/>
                      <a:pt x="4943" y="9190"/>
                      <a:pt x="4943" y="9190"/>
                    </a:cubicBezTo>
                    <a:cubicBezTo>
                      <a:pt x="4940" y="9190"/>
                      <a:pt x="4929" y="9137"/>
                      <a:pt x="4899" y="9122"/>
                    </a:cubicBezTo>
                    <a:cubicBezTo>
                      <a:pt x="4863" y="9104"/>
                      <a:pt x="4872" y="9077"/>
                      <a:pt x="4890" y="9050"/>
                    </a:cubicBezTo>
                    <a:cubicBezTo>
                      <a:pt x="4926" y="8997"/>
                      <a:pt x="4917" y="8917"/>
                      <a:pt x="4872" y="8872"/>
                    </a:cubicBezTo>
                    <a:cubicBezTo>
                      <a:pt x="4855" y="8854"/>
                      <a:pt x="4685" y="8792"/>
                      <a:pt x="4757" y="8783"/>
                    </a:cubicBezTo>
                    <a:cubicBezTo>
                      <a:pt x="4899" y="8774"/>
                      <a:pt x="5051" y="8765"/>
                      <a:pt x="4899" y="8694"/>
                    </a:cubicBezTo>
                    <a:cubicBezTo>
                      <a:pt x="4854" y="8672"/>
                      <a:pt x="4778" y="8649"/>
                      <a:pt x="4728" y="8622"/>
                    </a:cubicBezTo>
                    <a:lnTo>
                      <a:pt x="4728" y="8622"/>
                    </a:lnTo>
                    <a:cubicBezTo>
                      <a:pt x="4746" y="8625"/>
                      <a:pt x="4766" y="8626"/>
                      <a:pt x="4784" y="8626"/>
                    </a:cubicBezTo>
                    <a:cubicBezTo>
                      <a:pt x="4801" y="8626"/>
                      <a:pt x="4817" y="8625"/>
                      <a:pt x="4828" y="8623"/>
                    </a:cubicBezTo>
                    <a:cubicBezTo>
                      <a:pt x="4820" y="8598"/>
                      <a:pt x="4827" y="8551"/>
                      <a:pt x="4764" y="8551"/>
                    </a:cubicBezTo>
                    <a:cubicBezTo>
                      <a:pt x="4759" y="8551"/>
                      <a:pt x="4754" y="8551"/>
                      <a:pt x="4748" y="8552"/>
                    </a:cubicBezTo>
                    <a:cubicBezTo>
                      <a:pt x="4726" y="8559"/>
                      <a:pt x="4705" y="8572"/>
                      <a:pt x="4683" y="8586"/>
                    </a:cubicBezTo>
                    <a:lnTo>
                      <a:pt x="4683" y="8586"/>
                    </a:lnTo>
                    <a:cubicBezTo>
                      <a:pt x="4673" y="8568"/>
                      <a:pt x="4679" y="8548"/>
                      <a:pt x="4712" y="8525"/>
                    </a:cubicBezTo>
                    <a:cubicBezTo>
                      <a:pt x="4774" y="8480"/>
                      <a:pt x="4881" y="8445"/>
                      <a:pt x="4908" y="8391"/>
                    </a:cubicBezTo>
                    <a:cubicBezTo>
                      <a:pt x="4926" y="8338"/>
                      <a:pt x="4855" y="8338"/>
                      <a:pt x="4855" y="8302"/>
                    </a:cubicBezTo>
                    <a:cubicBezTo>
                      <a:pt x="4855" y="8266"/>
                      <a:pt x="4961" y="8231"/>
                      <a:pt x="4961" y="8186"/>
                    </a:cubicBezTo>
                    <a:cubicBezTo>
                      <a:pt x="4935" y="8186"/>
                      <a:pt x="4908" y="8177"/>
                      <a:pt x="4872" y="8168"/>
                    </a:cubicBezTo>
                    <a:cubicBezTo>
                      <a:pt x="4757" y="8115"/>
                      <a:pt x="5015" y="8053"/>
                      <a:pt x="5015" y="8008"/>
                    </a:cubicBezTo>
                    <a:lnTo>
                      <a:pt x="5015" y="8008"/>
                    </a:lnTo>
                    <a:cubicBezTo>
                      <a:pt x="5015" y="8021"/>
                      <a:pt x="4940" y="8033"/>
                      <a:pt x="4875" y="8033"/>
                    </a:cubicBezTo>
                    <a:cubicBezTo>
                      <a:pt x="4798" y="8033"/>
                      <a:pt x="4733" y="8016"/>
                      <a:pt x="4810" y="7964"/>
                    </a:cubicBezTo>
                    <a:cubicBezTo>
                      <a:pt x="4890" y="7910"/>
                      <a:pt x="4899" y="7919"/>
                      <a:pt x="4890" y="7848"/>
                    </a:cubicBezTo>
                    <a:cubicBezTo>
                      <a:pt x="4915" y="7823"/>
                      <a:pt x="4932" y="7814"/>
                      <a:pt x="5003" y="7812"/>
                    </a:cubicBezTo>
                    <a:lnTo>
                      <a:pt x="5003" y="7812"/>
                    </a:lnTo>
                    <a:cubicBezTo>
                      <a:pt x="4829" y="7808"/>
                      <a:pt x="4951" y="7642"/>
                      <a:pt x="4798" y="7642"/>
                    </a:cubicBezTo>
                    <a:cubicBezTo>
                      <a:pt x="4792" y="7642"/>
                      <a:pt x="4785" y="7642"/>
                      <a:pt x="4777" y="7643"/>
                    </a:cubicBezTo>
                    <a:lnTo>
                      <a:pt x="4777" y="7643"/>
                    </a:lnTo>
                    <a:cubicBezTo>
                      <a:pt x="4890" y="7632"/>
                      <a:pt x="4863" y="7500"/>
                      <a:pt x="4855" y="7465"/>
                    </a:cubicBezTo>
                    <a:cubicBezTo>
                      <a:pt x="4846" y="7429"/>
                      <a:pt x="4819" y="7402"/>
                      <a:pt x="4792" y="7376"/>
                    </a:cubicBezTo>
                    <a:cubicBezTo>
                      <a:pt x="4757" y="7376"/>
                      <a:pt x="4721" y="7367"/>
                      <a:pt x="4685" y="7349"/>
                    </a:cubicBezTo>
                    <a:cubicBezTo>
                      <a:pt x="4774" y="7340"/>
                      <a:pt x="4863" y="7331"/>
                      <a:pt x="4953" y="7331"/>
                    </a:cubicBezTo>
                    <a:cubicBezTo>
                      <a:pt x="4899" y="7296"/>
                      <a:pt x="4837" y="7278"/>
                      <a:pt x="4774" y="7269"/>
                    </a:cubicBezTo>
                    <a:cubicBezTo>
                      <a:pt x="4676" y="7269"/>
                      <a:pt x="4561" y="7269"/>
                      <a:pt x="4561" y="7207"/>
                    </a:cubicBezTo>
                    <a:lnTo>
                      <a:pt x="4561" y="7207"/>
                    </a:lnTo>
                    <a:cubicBezTo>
                      <a:pt x="4587" y="7209"/>
                      <a:pt x="4613" y="7210"/>
                      <a:pt x="4639" y="7210"/>
                    </a:cubicBezTo>
                    <a:cubicBezTo>
                      <a:pt x="4701" y="7210"/>
                      <a:pt x="4762" y="7204"/>
                      <a:pt x="4819" y="7198"/>
                    </a:cubicBezTo>
                    <a:cubicBezTo>
                      <a:pt x="4863" y="7162"/>
                      <a:pt x="4748" y="7135"/>
                      <a:pt x="4712" y="7126"/>
                    </a:cubicBezTo>
                    <a:cubicBezTo>
                      <a:pt x="4703" y="7091"/>
                      <a:pt x="4721" y="7064"/>
                      <a:pt x="4739" y="7037"/>
                    </a:cubicBezTo>
                    <a:cubicBezTo>
                      <a:pt x="4757" y="7019"/>
                      <a:pt x="4837" y="6993"/>
                      <a:pt x="4837" y="6966"/>
                    </a:cubicBezTo>
                    <a:cubicBezTo>
                      <a:pt x="4837" y="6930"/>
                      <a:pt x="4650" y="6939"/>
                      <a:pt x="4668" y="6913"/>
                    </a:cubicBezTo>
                    <a:cubicBezTo>
                      <a:pt x="4694" y="6904"/>
                      <a:pt x="4721" y="6886"/>
                      <a:pt x="4748" y="6868"/>
                    </a:cubicBezTo>
                    <a:cubicBezTo>
                      <a:pt x="4765" y="6850"/>
                      <a:pt x="4774" y="6832"/>
                      <a:pt x="4774" y="6806"/>
                    </a:cubicBezTo>
                    <a:cubicBezTo>
                      <a:pt x="4774" y="6752"/>
                      <a:pt x="4721" y="6717"/>
                      <a:pt x="4712" y="6663"/>
                    </a:cubicBezTo>
                    <a:cubicBezTo>
                      <a:pt x="4703" y="6619"/>
                      <a:pt x="4792" y="6601"/>
                      <a:pt x="4757" y="6565"/>
                    </a:cubicBezTo>
                    <a:cubicBezTo>
                      <a:pt x="4734" y="6548"/>
                      <a:pt x="4707" y="6538"/>
                      <a:pt x="4682" y="6536"/>
                    </a:cubicBezTo>
                    <a:lnTo>
                      <a:pt x="4682" y="6536"/>
                    </a:lnTo>
                    <a:cubicBezTo>
                      <a:pt x="4787" y="6529"/>
                      <a:pt x="4837" y="6521"/>
                      <a:pt x="4837" y="6449"/>
                    </a:cubicBezTo>
                    <a:lnTo>
                      <a:pt x="4757" y="6449"/>
                    </a:lnTo>
                    <a:cubicBezTo>
                      <a:pt x="4757" y="6405"/>
                      <a:pt x="4810" y="6245"/>
                      <a:pt x="4730" y="6218"/>
                    </a:cubicBezTo>
                    <a:cubicBezTo>
                      <a:pt x="4723" y="6218"/>
                      <a:pt x="4635" y="6241"/>
                      <a:pt x="4589" y="6241"/>
                    </a:cubicBezTo>
                    <a:cubicBezTo>
                      <a:pt x="4570" y="6241"/>
                      <a:pt x="4558" y="6237"/>
                      <a:pt x="4561" y="6227"/>
                    </a:cubicBezTo>
                    <a:cubicBezTo>
                      <a:pt x="4578" y="6191"/>
                      <a:pt x="4668" y="6147"/>
                      <a:pt x="4694" y="6120"/>
                    </a:cubicBezTo>
                    <a:cubicBezTo>
                      <a:pt x="4757" y="6040"/>
                      <a:pt x="4783" y="5933"/>
                      <a:pt x="4757" y="5835"/>
                    </a:cubicBezTo>
                    <a:cubicBezTo>
                      <a:pt x="4739" y="5790"/>
                      <a:pt x="4659" y="5764"/>
                      <a:pt x="4650" y="5710"/>
                    </a:cubicBezTo>
                    <a:cubicBezTo>
                      <a:pt x="4632" y="5639"/>
                      <a:pt x="4578" y="5648"/>
                      <a:pt x="4454" y="5621"/>
                    </a:cubicBezTo>
                    <a:lnTo>
                      <a:pt x="4454" y="5621"/>
                    </a:lnTo>
                    <a:cubicBezTo>
                      <a:pt x="4455" y="5621"/>
                      <a:pt x="4457" y="5621"/>
                      <a:pt x="4459" y="5621"/>
                    </a:cubicBezTo>
                    <a:cubicBezTo>
                      <a:pt x="4515" y="5621"/>
                      <a:pt x="4752" y="5496"/>
                      <a:pt x="4623" y="5487"/>
                    </a:cubicBezTo>
                    <a:cubicBezTo>
                      <a:pt x="4621" y="5487"/>
                      <a:pt x="4618" y="5487"/>
                      <a:pt x="4615" y="5487"/>
                    </a:cubicBezTo>
                    <a:cubicBezTo>
                      <a:pt x="4536" y="5487"/>
                      <a:pt x="4398" y="5613"/>
                      <a:pt x="4311" y="5613"/>
                    </a:cubicBezTo>
                    <a:cubicBezTo>
                      <a:pt x="4308" y="5613"/>
                      <a:pt x="4305" y="5612"/>
                      <a:pt x="4302" y="5612"/>
                    </a:cubicBezTo>
                    <a:lnTo>
                      <a:pt x="4463" y="5496"/>
                    </a:lnTo>
                    <a:cubicBezTo>
                      <a:pt x="4552" y="5434"/>
                      <a:pt x="4650" y="5398"/>
                      <a:pt x="4757" y="5381"/>
                    </a:cubicBezTo>
                    <a:lnTo>
                      <a:pt x="4757" y="5381"/>
                    </a:lnTo>
                    <a:cubicBezTo>
                      <a:pt x="4742" y="5382"/>
                      <a:pt x="4730" y="5383"/>
                      <a:pt x="4718" y="5383"/>
                    </a:cubicBezTo>
                    <a:cubicBezTo>
                      <a:pt x="4581" y="5383"/>
                      <a:pt x="4642" y="5288"/>
                      <a:pt x="4552" y="5247"/>
                    </a:cubicBezTo>
                    <a:cubicBezTo>
                      <a:pt x="4552" y="5185"/>
                      <a:pt x="4570" y="5185"/>
                      <a:pt x="4676" y="5185"/>
                    </a:cubicBezTo>
                    <a:cubicBezTo>
                      <a:pt x="4786" y="5185"/>
                      <a:pt x="4744" y="5129"/>
                      <a:pt x="4799" y="5123"/>
                    </a:cubicBezTo>
                    <a:lnTo>
                      <a:pt x="4799" y="5123"/>
                    </a:lnTo>
                    <a:lnTo>
                      <a:pt x="4463" y="5140"/>
                    </a:lnTo>
                    <a:cubicBezTo>
                      <a:pt x="4463" y="5078"/>
                      <a:pt x="4739" y="5042"/>
                      <a:pt x="4721" y="5033"/>
                    </a:cubicBezTo>
                    <a:cubicBezTo>
                      <a:pt x="4668" y="4998"/>
                      <a:pt x="4480" y="4944"/>
                      <a:pt x="4578" y="4891"/>
                    </a:cubicBezTo>
                    <a:cubicBezTo>
                      <a:pt x="4659" y="4846"/>
                      <a:pt x="4801" y="4677"/>
                      <a:pt x="4623" y="4650"/>
                    </a:cubicBezTo>
                    <a:cubicBezTo>
                      <a:pt x="4543" y="4641"/>
                      <a:pt x="4632" y="4543"/>
                      <a:pt x="4552" y="4517"/>
                    </a:cubicBezTo>
                    <a:cubicBezTo>
                      <a:pt x="4391" y="4463"/>
                      <a:pt x="4659" y="4436"/>
                      <a:pt x="4676" y="4401"/>
                    </a:cubicBezTo>
                    <a:cubicBezTo>
                      <a:pt x="4694" y="4365"/>
                      <a:pt x="4578" y="4338"/>
                      <a:pt x="4587" y="4294"/>
                    </a:cubicBezTo>
                    <a:cubicBezTo>
                      <a:pt x="4587" y="4262"/>
                      <a:pt x="4610" y="4258"/>
                      <a:pt x="4649" y="4258"/>
                    </a:cubicBezTo>
                    <a:cubicBezTo>
                      <a:pt x="4665" y="4258"/>
                      <a:pt x="4683" y="4258"/>
                      <a:pt x="4703" y="4258"/>
                    </a:cubicBezTo>
                    <a:cubicBezTo>
                      <a:pt x="4774" y="4258"/>
                      <a:pt x="4703" y="4187"/>
                      <a:pt x="4685" y="4187"/>
                    </a:cubicBezTo>
                    <a:cubicBezTo>
                      <a:pt x="4632" y="4160"/>
                      <a:pt x="4676" y="4142"/>
                      <a:pt x="4685" y="4125"/>
                    </a:cubicBezTo>
                    <a:cubicBezTo>
                      <a:pt x="4699" y="4105"/>
                      <a:pt x="4665" y="4100"/>
                      <a:pt x="4619" y="4100"/>
                    </a:cubicBezTo>
                    <a:cubicBezTo>
                      <a:pt x="4575" y="4100"/>
                      <a:pt x="4521" y="4105"/>
                      <a:pt x="4488" y="4105"/>
                    </a:cubicBezTo>
                    <a:cubicBezTo>
                      <a:pt x="4444" y="4105"/>
                      <a:pt x="4438" y="4097"/>
                      <a:pt x="4543" y="4062"/>
                    </a:cubicBezTo>
                    <a:cubicBezTo>
                      <a:pt x="4676" y="4009"/>
                      <a:pt x="4668" y="3938"/>
                      <a:pt x="4561" y="3893"/>
                    </a:cubicBezTo>
                    <a:cubicBezTo>
                      <a:pt x="4445" y="3857"/>
                      <a:pt x="4400" y="3813"/>
                      <a:pt x="4596" y="3768"/>
                    </a:cubicBezTo>
                    <a:cubicBezTo>
                      <a:pt x="4712" y="3733"/>
                      <a:pt x="4463" y="3626"/>
                      <a:pt x="4596" y="3581"/>
                    </a:cubicBezTo>
                    <a:lnTo>
                      <a:pt x="4596" y="3581"/>
                    </a:lnTo>
                    <a:cubicBezTo>
                      <a:pt x="4586" y="3585"/>
                      <a:pt x="4575" y="3586"/>
                      <a:pt x="4563" y="3586"/>
                    </a:cubicBezTo>
                    <a:cubicBezTo>
                      <a:pt x="4461" y="3586"/>
                      <a:pt x="4300" y="3476"/>
                      <a:pt x="4415" y="3476"/>
                    </a:cubicBezTo>
                    <a:cubicBezTo>
                      <a:pt x="4431" y="3476"/>
                      <a:pt x="4452" y="3478"/>
                      <a:pt x="4480" y="3483"/>
                    </a:cubicBezTo>
                    <a:cubicBezTo>
                      <a:pt x="4721" y="3466"/>
                      <a:pt x="4525" y="3394"/>
                      <a:pt x="4498" y="3341"/>
                    </a:cubicBezTo>
                    <a:cubicBezTo>
                      <a:pt x="4480" y="3305"/>
                      <a:pt x="4489" y="3261"/>
                      <a:pt x="4516" y="3225"/>
                    </a:cubicBezTo>
                    <a:cubicBezTo>
                      <a:pt x="4543" y="3207"/>
                      <a:pt x="4578" y="3216"/>
                      <a:pt x="4578" y="3189"/>
                    </a:cubicBezTo>
                    <a:cubicBezTo>
                      <a:pt x="4578" y="3164"/>
                      <a:pt x="4537" y="3038"/>
                      <a:pt x="4445" y="3038"/>
                    </a:cubicBezTo>
                    <a:cubicBezTo>
                      <a:pt x="4442" y="3038"/>
                      <a:pt x="4439" y="3038"/>
                      <a:pt x="4436" y="3038"/>
                    </a:cubicBezTo>
                    <a:cubicBezTo>
                      <a:pt x="4525" y="3029"/>
                      <a:pt x="4614" y="3038"/>
                      <a:pt x="4614" y="2985"/>
                    </a:cubicBezTo>
                    <a:cubicBezTo>
                      <a:pt x="4614" y="2949"/>
                      <a:pt x="4472" y="2904"/>
                      <a:pt x="4570" y="2878"/>
                    </a:cubicBezTo>
                    <a:cubicBezTo>
                      <a:pt x="4552" y="2860"/>
                      <a:pt x="4525" y="2851"/>
                      <a:pt x="4498" y="2851"/>
                    </a:cubicBezTo>
                    <a:cubicBezTo>
                      <a:pt x="4454" y="2851"/>
                      <a:pt x="4489" y="2815"/>
                      <a:pt x="4498" y="2806"/>
                    </a:cubicBezTo>
                    <a:cubicBezTo>
                      <a:pt x="4555" y="2750"/>
                      <a:pt x="4627" y="2670"/>
                      <a:pt x="4457" y="2670"/>
                    </a:cubicBezTo>
                    <a:cubicBezTo>
                      <a:pt x="4451" y="2670"/>
                      <a:pt x="4446" y="2671"/>
                      <a:pt x="4440" y="2671"/>
                    </a:cubicBezTo>
                    <a:lnTo>
                      <a:pt x="4440" y="2671"/>
                    </a:lnTo>
                    <a:cubicBezTo>
                      <a:pt x="4508" y="2665"/>
                      <a:pt x="4614" y="2648"/>
                      <a:pt x="4543" y="2619"/>
                    </a:cubicBezTo>
                    <a:cubicBezTo>
                      <a:pt x="4454" y="2584"/>
                      <a:pt x="4445" y="2602"/>
                      <a:pt x="4445" y="2539"/>
                    </a:cubicBezTo>
                    <a:lnTo>
                      <a:pt x="4445" y="2539"/>
                    </a:lnTo>
                    <a:cubicBezTo>
                      <a:pt x="4445" y="2552"/>
                      <a:pt x="4468" y="2558"/>
                      <a:pt x="4496" y="2558"/>
                    </a:cubicBezTo>
                    <a:cubicBezTo>
                      <a:pt x="4546" y="2558"/>
                      <a:pt x="4614" y="2541"/>
                      <a:pt x="4614" y="2512"/>
                    </a:cubicBezTo>
                    <a:cubicBezTo>
                      <a:pt x="4623" y="2468"/>
                      <a:pt x="4614" y="2432"/>
                      <a:pt x="4578" y="2397"/>
                    </a:cubicBezTo>
                    <a:cubicBezTo>
                      <a:pt x="4536" y="2347"/>
                      <a:pt x="4510" y="2331"/>
                      <a:pt x="4431" y="2331"/>
                    </a:cubicBezTo>
                    <a:cubicBezTo>
                      <a:pt x="4410" y="2331"/>
                      <a:pt x="4385" y="2332"/>
                      <a:pt x="4356" y="2334"/>
                    </a:cubicBezTo>
                    <a:cubicBezTo>
                      <a:pt x="4356" y="2272"/>
                      <a:pt x="4391" y="2281"/>
                      <a:pt x="4480" y="2254"/>
                    </a:cubicBezTo>
                    <a:cubicBezTo>
                      <a:pt x="4427" y="2236"/>
                      <a:pt x="4365" y="2236"/>
                      <a:pt x="4311" y="2227"/>
                    </a:cubicBezTo>
                    <a:cubicBezTo>
                      <a:pt x="4427" y="2219"/>
                      <a:pt x="4543" y="2201"/>
                      <a:pt x="4659" y="2165"/>
                    </a:cubicBezTo>
                    <a:cubicBezTo>
                      <a:pt x="4587" y="2138"/>
                      <a:pt x="4516" y="2112"/>
                      <a:pt x="4436" y="2094"/>
                    </a:cubicBezTo>
                    <a:cubicBezTo>
                      <a:pt x="4293" y="2049"/>
                      <a:pt x="4356" y="1987"/>
                      <a:pt x="4382" y="1898"/>
                    </a:cubicBezTo>
                    <a:cubicBezTo>
                      <a:pt x="4399" y="1855"/>
                      <a:pt x="4449" y="1692"/>
                      <a:pt x="4338" y="1692"/>
                    </a:cubicBezTo>
                    <a:cubicBezTo>
                      <a:pt x="4332" y="1692"/>
                      <a:pt x="4326" y="1692"/>
                      <a:pt x="4320" y="1693"/>
                    </a:cubicBezTo>
                    <a:lnTo>
                      <a:pt x="4008" y="1764"/>
                    </a:lnTo>
                    <a:cubicBezTo>
                      <a:pt x="4000" y="1714"/>
                      <a:pt x="4166" y="1679"/>
                      <a:pt x="4244" y="1668"/>
                    </a:cubicBezTo>
                    <a:lnTo>
                      <a:pt x="4244" y="1668"/>
                    </a:lnTo>
                    <a:cubicBezTo>
                      <a:pt x="4244" y="1668"/>
                      <a:pt x="4243" y="1668"/>
                      <a:pt x="4242" y="1668"/>
                    </a:cubicBezTo>
                    <a:cubicBezTo>
                      <a:pt x="4186" y="1668"/>
                      <a:pt x="4298" y="1566"/>
                      <a:pt x="4356" y="1542"/>
                    </a:cubicBezTo>
                    <a:cubicBezTo>
                      <a:pt x="4418" y="1524"/>
                      <a:pt x="4507" y="1506"/>
                      <a:pt x="4489" y="1452"/>
                    </a:cubicBezTo>
                    <a:lnTo>
                      <a:pt x="4489" y="1452"/>
                    </a:lnTo>
                    <a:lnTo>
                      <a:pt x="4164" y="1549"/>
                    </a:lnTo>
                    <a:lnTo>
                      <a:pt x="4164" y="1549"/>
                    </a:lnTo>
                    <a:cubicBezTo>
                      <a:pt x="4345" y="1493"/>
                      <a:pt x="4257" y="1247"/>
                      <a:pt x="4222" y="1185"/>
                    </a:cubicBezTo>
                    <a:lnTo>
                      <a:pt x="4222" y="1185"/>
                    </a:lnTo>
                    <a:cubicBezTo>
                      <a:pt x="4240" y="1239"/>
                      <a:pt x="4151" y="1274"/>
                      <a:pt x="4106" y="1301"/>
                    </a:cubicBezTo>
                    <a:cubicBezTo>
                      <a:pt x="4080" y="1221"/>
                      <a:pt x="4311" y="1025"/>
                      <a:pt x="4124" y="1025"/>
                    </a:cubicBezTo>
                    <a:cubicBezTo>
                      <a:pt x="4113" y="1025"/>
                      <a:pt x="4073" y="1030"/>
                      <a:pt x="4039" y="1030"/>
                    </a:cubicBezTo>
                    <a:cubicBezTo>
                      <a:pt x="3992" y="1030"/>
                      <a:pt x="3954" y="1021"/>
                      <a:pt x="3999" y="980"/>
                    </a:cubicBezTo>
                    <a:cubicBezTo>
                      <a:pt x="4026" y="954"/>
                      <a:pt x="4213" y="918"/>
                      <a:pt x="4160" y="874"/>
                    </a:cubicBezTo>
                    <a:cubicBezTo>
                      <a:pt x="4097" y="829"/>
                      <a:pt x="4008" y="856"/>
                      <a:pt x="3973" y="758"/>
                    </a:cubicBezTo>
                    <a:cubicBezTo>
                      <a:pt x="3946" y="686"/>
                      <a:pt x="3946" y="606"/>
                      <a:pt x="3884" y="553"/>
                    </a:cubicBezTo>
                    <a:cubicBezTo>
                      <a:pt x="3871" y="542"/>
                      <a:pt x="3854" y="538"/>
                      <a:pt x="3836" y="538"/>
                    </a:cubicBezTo>
                    <a:cubicBezTo>
                      <a:pt x="3766" y="538"/>
                      <a:pt x="3674" y="607"/>
                      <a:pt x="3727" y="664"/>
                    </a:cubicBezTo>
                    <a:lnTo>
                      <a:pt x="3727" y="664"/>
                    </a:lnTo>
                    <a:cubicBezTo>
                      <a:pt x="3692" y="631"/>
                      <a:pt x="3651" y="613"/>
                      <a:pt x="3625" y="571"/>
                    </a:cubicBezTo>
                    <a:cubicBezTo>
                      <a:pt x="3608" y="526"/>
                      <a:pt x="3625" y="464"/>
                      <a:pt x="3616" y="410"/>
                    </a:cubicBezTo>
                    <a:cubicBezTo>
                      <a:pt x="3611" y="387"/>
                      <a:pt x="3589" y="383"/>
                      <a:pt x="3567" y="383"/>
                    </a:cubicBezTo>
                    <a:cubicBezTo>
                      <a:pt x="3556" y="383"/>
                      <a:pt x="3545" y="384"/>
                      <a:pt x="3536" y="384"/>
                    </a:cubicBezTo>
                    <a:cubicBezTo>
                      <a:pt x="3474" y="393"/>
                      <a:pt x="3456" y="446"/>
                      <a:pt x="3412" y="517"/>
                    </a:cubicBezTo>
                    <a:cubicBezTo>
                      <a:pt x="3425" y="512"/>
                      <a:pt x="3435" y="509"/>
                      <a:pt x="3443" y="509"/>
                    </a:cubicBezTo>
                    <a:cubicBezTo>
                      <a:pt x="3471" y="509"/>
                      <a:pt x="3461" y="543"/>
                      <a:pt x="3412" y="571"/>
                    </a:cubicBezTo>
                    <a:cubicBezTo>
                      <a:pt x="3382" y="591"/>
                      <a:pt x="3354" y="602"/>
                      <a:pt x="3333" y="602"/>
                    </a:cubicBezTo>
                    <a:cubicBezTo>
                      <a:pt x="3317" y="602"/>
                      <a:pt x="3304" y="595"/>
                      <a:pt x="3296" y="580"/>
                    </a:cubicBezTo>
                    <a:cubicBezTo>
                      <a:pt x="3251" y="508"/>
                      <a:pt x="3465" y="393"/>
                      <a:pt x="3385" y="357"/>
                    </a:cubicBezTo>
                    <a:cubicBezTo>
                      <a:pt x="3372" y="350"/>
                      <a:pt x="3335" y="344"/>
                      <a:pt x="3294" y="344"/>
                    </a:cubicBezTo>
                    <a:cubicBezTo>
                      <a:pt x="3223" y="344"/>
                      <a:pt x="3139" y="364"/>
                      <a:pt x="3144" y="437"/>
                    </a:cubicBezTo>
                    <a:cubicBezTo>
                      <a:pt x="3153" y="526"/>
                      <a:pt x="3162" y="544"/>
                      <a:pt x="3091" y="606"/>
                    </a:cubicBezTo>
                    <a:cubicBezTo>
                      <a:pt x="3063" y="629"/>
                      <a:pt x="3038" y="645"/>
                      <a:pt x="3019" y="645"/>
                    </a:cubicBezTo>
                    <a:cubicBezTo>
                      <a:pt x="3001" y="645"/>
                      <a:pt x="2988" y="632"/>
                      <a:pt x="2984" y="597"/>
                    </a:cubicBezTo>
                    <a:cubicBezTo>
                      <a:pt x="2966" y="491"/>
                      <a:pt x="3135" y="241"/>
                      <a:pt x="3127" y="214"/>
                    </a:cubicBezTo>
                    <a:cubicBezTo>
                      <a:pt x="3113" y="192"/>
                      <a:pt x="3089" y="183"/>
                      <a:pt x="3063" y="183"/>
                    </a:cubicBezTo>
                    <a:cubicBezTo>
                      <a:pt x="3037" y="183"/>
                      <a:pt x="3011" y="192"/>
                      <a:pt x="2993" y="205"/>
                    </a:cubicBezTo>
                    <a:cubicBezTo>
                      <a:pt x="2948" y="223"/>
                      <a:pt x="2948" y="321"/>
                      <a:pt x="2895" y="357"/>
                    </a:cubicBezTo>
                    <a:cubicBezTo>
                      <a:pt x="2885" y="366"/>
                      <a:pt x="2877" y="370"/>
                      <a:pt x="2871" y="370"/>
                    </a:cubicBezTo>
                    <a:cubicBezTo>
                      <a:pt x="2828" y="370"/>
                      <a:pt x="2876" y="164"/>
                      <a:pt x="2831" y="164"/>
                    </a:cubicBezTo>
                    <a:cubicBezTo>
                      <a:pt x="2826" y="164"/>
                      <a:pt x="2821" y="166"/>
                      <a:pt x="2815" y="170"/>
                    </a:cubicBezTo>
                    <a:cubicBezTo>
                      <a:pt x="2767" y="211"/>
                      <a:pt x="2728" y="268"/>
                      <a:pt x="2707" y="334"/>
                    </a:cubicBezTo>
                    <a:lnTo>
                      <a:pt x="2707" y="334"/>
                    </a:lnTo>
                    <a:cubicBezTo>
                      <a:pt x="2713" y="279"/>
                      <a:pt x="2717" y="224"/>
                      <a:pt x="2717" y="170"/>
                    </a:cubicBezTo>
                    <a:cubicBezTo>
                      <a:pt x="2702" y="101"/>
                      <a:pt x="2641" y="0"/>
                      <a:pt x="25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080;p41"/>
              <p:cNvSpPr/>
              <p:nvPr/>
            </p:nvSpPr>
            <p:spPr>
              <a:xfrm>
                <a:off x="3234375" y="2946775"/>
                <a:ext cx="300850" cy="16615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646" extrusionOk="0">
                    <a:moveTo>
                      <a:pt x="11615" y="1"/>
                    </a:moveTo>
                    <a:lnTo>
                      <a:pt x="0" y="704"/>
                    </a:lnTo>
                    <a:lnTo>
                      <a:pt x="428" y="6646"/>
                    </a:lnTo>
                    <a:lnTo>
                      <a:pt x="12034" y="5808"/>
                    </a:lnTo>
                    <a:lnTo>
                      <a:pt x="11615" y="1"/>
                    </a:ln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081;p41"/>
              <p:cNvSpPr/>
              <p:nvPr/>
            </p:nvSpPr>
            <p:spPr>
              <a:xfrm>
                <a:off x="3192500" y="2905250"/>
                <a:ext cx="3830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5321" h="9857" extrusionOk="0">
                    <a:moveTo>
                      <a:pt x="13290" y="0"/>
                    </a:moveTo>
                    <a:cubicBezTo>
                      <a:pt x="13249" y="0"/>
                      <a:pt x="13207" y="2"/>
                      <a:pt x="13165" y="5"/>
                    </a:cubicBezTo>
                    <a:cubicBezTo>
                      <a:pt x="12266" y="67"/>
                      <a:pt x="11606" y="878"/>
                      <a:pt x="11740" y="1778"/>
                    </a:cubicBezTo>
                    <a:lnTo>
                      <a:pt x="12043" y="6026"/>
                    </a:lnTo>
                    <a:lnTo>
                      <a:pt x="3537" y="6641"/>
                    </a:lnTo>
                    <a:lnTo>
                      <a:pt x="3225" y="2250"/>
                    </a:lnTo>
                    <a:cubicBezTo>
                      <a:pt x="3216" y="1392"/>
                      <a:pt x="2519" y="704"/>
                      <a:pt x="1674" y="704"/>
                    </a:cubicBezTo>
                    <a:cubicBezTo>
                      <a:pt x="1633" y="704"/>
                      <a:pt x="1592" y="705"/>
                      <a:pt x="1550" y="709"/>
                    </a:cubicBezTo>
                    <a:cubicBezTo>
                      <a:pt x="660" y="771"/>
                      <a:pt x="0" y="1582"/>
                      <a:pt x="125" y="2472"/>
                    </a:cubicBezTo>
                    <a:lnTo>
                      <a:pt x="553" y="8413"/>
                    </a:lnTo>
                    <a:cubicBezTo>
                      <a:pt x="606" y="9224"/>
                      <a:pt x="1283" y="9856"/>
                      <a:pt x="2103" y="9856"/>
                    </a:cubicBezTo>
                    <a:lnTo>
                      <a:pt x="2209" y="9856"/>
                    </a:lnTo>
                    <a:lnTo>
                      <a:pt x="13815" y="9019"/>
                    </a:lnTo>
                    <a:cubicBezTo>
                      <a:pt x="14671" y="8957"/>
                      <a:pt x="15321" y="8209"/>
                      <a:pt x="15258" y="7353"/>
                    </a:cubicBezTo>
                    <a:lnTo>
                      <a:pt x="14840" y="1555"/>
                    </a:lnTo>
                    <a:cubicBezTo>
                      <a:pt x="14840" y="688"/>
                      <a:pt x="14143" y="0"/>
                      <a:pt x="13290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082;p41"/>
              <p:cNvSpPr/>
              <p:nvPr/>
            </p:nvSpPr>
            <p:spPr>
              <a:xfrm>
                <a:off x="3369075" y="3081450"/>
                <a:ext cx="55250" cy="236125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9445" extrusionOk="0">
                    <a:moveTo>
                      <a:pt x="837" y="0"/>
                    </a:moveTo>
                    <a:cubicBezTo>
                      <a:pt x="817" y="0"/>
                      <a:pt x="796" y="1"/>
                      <a:pt x="776" y="3"/>
                    </a:cubicBezTo>
                    <a:cubicBezTo>
                      <a:pt x="330" y="29"/>
                      <a:pt x="1" y="448"/>
                      <a:pt x="63" y="893"/>
                    </a:cubicBezTo>
                    <a:lnTo>
                      <a:pt x="633" y="8723"/>
                    </a:lnTo>
                    <a:cubicBezTo>
                      <a:pt x="660" y="9124"/>
                      <a:pt x="998" y="9444"/>
                      <a:pt x="1408" y="9444"/>
                    </a:cubicBezTo>
                    <a:lnTo>
                      <a:pt x="1462" y="9444"/>
                    </a:lnTo>
                    <a:cubicBezTo>
                      <a:pt x="1889" y="9409"/>
                      <a:pt x="2210" y="9034"/>
                      <a:pt x="2183" y="8607"/>
                    </a:cubicBezTo>
                    <a:lnTo>
                      <a:pt x="1613" y="786"/>
                    </a:lnTo>
                    <a:cubicBezTo>
                      <a:pt x="1622" y="353"/>
                      <a:pt x="1265" y="0"/>
                      <a:pt x="837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083;p41"/>
              <p:cNvSpPr/>
              <p:nvPr/>
            </p:nvSpPr>
            <p:spPr>
              <a:xfrm>
                <a:off x="3348150" y="3068575"/>
                <a:ext cx="90425" cy="260975"/>
              </a:xfrm>
              <a:custGeom>
                <a:avLst/>
                <a:gdLst/>
                <a:ahLst/>
                <a:cxnLst/>
                <a:rect l="l" t="t" r="r" b="b"/>
                <a:pathLst>
                  <a:path w="3617" h="10439" extrusionOk="0">
                    <a:moveTo>
                      <a:pt x="2717" y="1052"/>
                    </a:moveTo>
                    <a:cubicBezTo>
                      <a:pt x="2713" y="1053"/>
                      <a:pt x="2709" y="1055"/>
                      <a:pt x="2703" y="1056"/>
                    </a:cubicBezTo>
                    <a:lnTo>
                      <a:pt x="2703" y="1056"/>
                    </a:lnTo>
                    <a:cubicBezTo>
                      <a:pt x="2707" y="1055"/>
                      <a:pt x="2712" y="1054"/>
                      <a:pt x="2717" y="1052"/>
                    </a:cubicBezTo>
                    <a:close/>
                    <a:moveTo>
                      <a:pt x="1105" y="1097"/>
                    </a:moveTo>
                    <a:lnTo>
                      <a:pt x="1105" y="1097"/>
                    </a:lnTo>
                    <a:cubicBezTo>
                      <a:pt x="1096" y="1132"/>
                      <a:pt x="1141" y="1150"/>
                      <a:pt x="1239" y="1168"/>
                    </a:cubicBezTo>
                    <a:cubicBezTo>
                      <a:pt x="1194" y="1141"/>
                      <a:pt x="1150" y="1114"/>
                      <a:pt x="1105" y="1097"/>
                    </a:cubicBezTo>
                    <a:close/>
                    <a:moveTo>
                      <a:pt x="778" y="1180"/>
                    </a:moveTo>
                    <a:cubicBezTo>
                      <a:pt x="790" y="1180"/>
                      <a:pt x="807" y="1182"/>
                      <a:pt x="829" y="1186"/>
                    </a:cubicBezTo>
                    <a:lnTo>
                      <a:pt x="829" y="1212"/>
                    </a:lnTo>
                    <a:lnTo>
                      <a:pt x="740" y="1221"/>
                    </a:lnTo>
                    <a:cubicBezTo>
                      <a:pt x="740" y="1201"/>
                      <a:pt x="735" y="1180"/>
                      <a:pt x="778" y="1180"/>
                    </a:cubicBezTo>
                    <a:close/>
                    <a:moveTo>
                      <a:pt x="1867" y="1258"/>
                    </a:moveTo>
                    <a:cubicBezTo>
                      <a:pt x="1863" y="1258"/>
                      <a:pt x="1856" y="1260"/>
                      <a:pt x="1844" y="1266"/>
                    </a:cubicBezTo>
                    <a:cubicBezTo>
                      <a:pt x="1782" y="1301"/>
                      <a:pt x="1800" y="1301"/>
                      <a:pt x="1800" y="1301"/>
                    </a:cubicBezTo>
                    <a:cubicBezTo>
                      <a:pt x="1818" y="1293"/>
                      <a:pt x="1844" y="1275"/>
                      <a:pt x="1871" y="1266"/>
                    </a:cubicBezTo>
                    <a:cubicBezTo>
                      <a:pt x="1871" y="1266"/>
                      <a:pt x="1875" y="1258"/>
                      <a:pt x="1867" y="1258"/>
                    </a:cubicBezTo>
                    <a:close/>
                    <a:moveTo>
                      <a:pt x="2495" y="1364"/>
                    </a:moveTo>
                    <a:lnTo>
                      <a:pt x="2495" y="1417"/>
                    </a:lnTo>
                    <a:cubicBezTo>
                      <a:pt x="2423" y="1417"/>
                      <a:pt x="2414" y="1417"/>
                      <a:pt x="2414" y="1399"/>
                    </a:cubicBezTo>
                    <a:cubicBezTo>
                      <a:pt x="2414" y="1391"/>
                      <a:pt x="2406" y="1373"/>
                      <a:pt x="2486" y="1364"/>
                    </a:cubicBezTo>
                    <a:close/>
                    <a:moveTo>
                      <a:pt x="2580" y="2053"/>
                    </a:moveTo>
                    <a:cubicBezTo>
                      <a:pt x="2591" y="2053"/>
                      <a:pt x="2604" y="2054"/>
                      <a:pt x="2619" y="2059"/>
                    </a:cubicBezTo>
                    <a:lnTo>
                      <a:pt x="2735" y="2085"/>
                    </a:lnTo>
                    <a:cubicBezTo>
                      <a:pt x="2704" y="2085"/>
                      <a:pt x="2664" y="2088"/>
                      <a:pt x="2632" y="2088"/>
                    </a:cubicBezTo>
                    <a:cubicBezTo>
                      <a:pt x="2599" y="2088"/>
                      <a:pt x="2575" y="2085"/>
                      <a:pt x="2575" y="2076"/>
                    </a:cubicBezTo>
                    <a:cubicBezTo>
                      <a:pt x="2571" y="2076"/>
                      <a:pt x="2568" y="2075"/>
                      <a:pt x="2565" y="2074"/>
                    </a:cubicBezTo>
                    <a:lnTo>
                      <a:pt x="2565" y="2074"/>
                    </a:lnTo>
                    <a:cubicBezTo>
                      <a:pt x="2536" y="2067"/>
                      <a:pt x="2548" y="2053"/>
                      <a:pt x="2580" y="2053"/>
                    </a:cubicBezTo>
                    <a:close/>
                    <a:moveTo>
                      <a:pt x="2441" y="2128"/>
                    </a:moveTo>
                    <a:cubicBezTo>
                      <a:pt x="2435" y="2129"/>
                      <a:pt x="2429" y="2129"/>
                      <a:pt x="2423" y="2130"/>
                    </a:cubicBezTo>
                    <a:cubicBezTo>
                      <a:pt x="2430" y="2129"/>
                      <a:pt x="2436" y="2129"/>
                      <a:pt x="2441" y="2128"/>
                    </a:cubicBezTo>
                    <a:close/>
                    <a:moveTo>
                      <a:pt x="1150" y="2192"/>
                    </a:moveTo>
                    <a:lnTo>
                      <a:pt x="1150" y="2192"/>
                    </a:lnTo>
                    <a:cubicBezTo>
                      <a:pt x="1133" y="2193"/>
                      <a:pt x="1117" y="2195"/>
                      <a:pt x="1103" y="2197"/>
                    </a:cubicBezTo>
                    <a:lnTo>
                      <a:pt x="1103" y="2197"/>
                    </a:lnTo>
                    <a:cubicBezTo>
                      <a:pt x="1118" y="2196"/>
                      <a:pt x="1134" y="2194"/>
                      <a:pt x="1150" y="2192"/>
                    </a:cubicBezTo>
                    <a:close/>
                    <a:moveTo>
                      <a:pt x="2773" y="2546"/>
                    </a:moveTo>
                    <a:cubicBezTo>
                      <a:pt x="2789" y="2546"/>
                      <a:pt x="2801" y="2549"/>
                      <a:pt x="2806" y="2557"/>
                    </a:cubicBezTo>
                    <a:lnTo>
                      <a:pt x="2815" y="2557"/>
                    </a:lnTo>
                    <a:cubicBezTo>
                      <a:pt x="2815" y="2573"/>
                      <a:pt x="2761" y="2582"/>
                      <a:pt x="2716" y="2582"/>
                    </a:cubicBezTo>
                    <a:cubicBezTo>
                      <a:pt x="2683" y="2582"/>
                      <a:pt x="2655" y="2577"/>
                      <a:pt x="2655" y="2566"/>
                    </a:cubicBezTo>
                    <a:cubicBezTo>
                      <a:pt x="2691" y="2560"/>
                      <a:pt x="2740" y="2546"/>
                      <a:pt x="2773" y="2546"/>
                    </a:cubicBezTo>
                    <a:close/>
                    <a:moveTo>
                      <a:pt x="575" y="2983"/>
                    </a:moveTo>
                    <a:cubicBezTo>
                      <a:pt x="568" y="2984"/>
                      <a:pt x="561" y="2984"/>
                      <a:pt x="553" y="2985"/>
                    </a:cubicBezTo>
                    <a:cubicBezTo>
                      <a:pt x="561" y="2984"/>
                      <a:pt x="568" y="2984"/>
                      <a:pt x="575" y="2983"/>
                    </a:cubicBezTo>
                    <a:close/>
                    <a:moveTo>
                      <a:pt x="573" y="3287"/>
                    </a:moveTo>
                    <a:cubicBezTo>
                      <a:pt x="571" y="3288"/>
                      <a:pt x="567" y="3288"/>
                      <a:pt x="562" y="3288"/>
                    </a:cubicBezTo>
                    <a:cubicBezTo>
                      <a:pt x="563" y="3288"/>
                      <a:pt x="565" y="3288"/>
                      <a:pt x="566" y="3288"/>
                    </a:cubicBezTo>
                    <a:cubicBezTo>
                      <a:pt x="568" y="3288"/>
                      <a:pt x="571" y="3288"/>
                      <a:pt x="573" y="3287"/>
                    </a:cubicBezTo>
                    <a:close/>
                    <a:moveTo>
                      <a:pt x="607" y="3792"/>
                    </a:moveTo>
                    <a:cubicBezTo>
                      <a:pt x="585" y="3792"/>
                      <a:pt x="555" y="3793"/>
                      <a:pt x="517" y="3795"/>
                    </a:cubicBezTo>
                    <a:lnTo>
                      <a:pt x="517" y="3813"/>
                    </a:lnTo>
                    <a:lnTo>
                      <a:pt x="597" y="3822"/>
                    </a:lnTo>
                    <a:cubicBezTo>
                      <a:pt x="671" y="3802"/>
                      <a:pt x="674" y="3792"/>
                      <a:pt x="607" y="3792"/>
                    </a:cubicBezTo>
                    <a:close/>
                    <a:moveTo>
                      <a:pt x="1203" y="2566"/>
                    </a:moveTo>
                    <a:lnTo>
                      <a:pt x="1203" y="2566"/>
                    </a:lnTo>
                    <a:cubicBezTo>
                      <a:pt x="1034" y="2584"/>
                      <a:pt x="865" y="2620"/>
                      <a:pt x="704" y="2673"/>
                    </a:cubicBezTo>
                    <a:cubicBezTo>
                      <a:pt x="696" y="2673"/>
                      <a:pt x="540" y="2727"/>
                      <a:pt x="577" y="2727"/>
                    </a:cubicBezTo>
                    <a:cubicBezTo>
                      <a:pt x="580" y="2727"/>
                      <a:pt x="584" y="2727"/>
                      <a:pt x="588" y="2727"/>
                    </a:cubicBezTo>
                    <a:cubicBezTo>
                      <a:pt x="651" y="2727"/>
                      <a:pt x="651" y="2744"/>
                      <a:pt x="615" y="2762"/>
                    </a:cubicBezTo>
                    <a:cubicBezTo>
                      <a:pt x="580" y="2780"/>
                      <a:pt x="482" y="2825"/>
                      <a:pt x="553" y="2842"/>
                    </a:cubicBezTo>
                    <a:cubicBezTo>
                      <a:pt x="624" y="2869"/>
                      <a:pt x="686" y="2860"/>
                      <a:pt x="588" y="2887"/>
                    </a:cubicBezTo>
                    <a:cubicBezTo>
                      <a:pt x="588" y="2921"/>
                      <a:pt x="798" y="2964"/>
                      <a:pt x="575" y="2983"/>
                    </a:cubicBezTo>
                    <a:lnTo>
                      <a:pt x="575" y="2983"/>
                    </a:lnTo>
                    <a:cubicBezTo>
                      <a:pt x="585" y="2983"/>
                      <a:pt x="594" y="2982"/>
                      <a:pt x="602" y="2982"/>
                    </a:cubicBezTo>
                    <a:cubicBezTo>
                      <a:pt x="724" y="2982"/>
                      <a:pt x="618" y="3049"/>
                      <a:pt x="642" y="3065"/>
                    </a:cubicBezTo>
                    <a:cubicBezTo>
                      <a:pt x="652" y="3075"/>
                      <a:pt x="671" y="3078"/>
                      <a:pt x="693" y="3078"/>
                    </a:cubicBezTo>
                    <a:cubicBezTo>
                      <a:pt x="711" y="3078"/>
                      <a:pt x="732" y="3076"/>
                      <a:pt x="753" y="3076"/>
                    </a:cubicBezTo>
                    <a:cubicBezTo>
                      <a:pt x="773" y="3076"/>
                      <a:pt x="793" y="3078"/>
                      <a:pt x="811" y="3083"/>
                    </a:cubicBezTo>
                    <a:cubicBezTo>
                      <a:pt x="873" y="3092"/>
                      <a:pt x="713" y="3110"/>
                      <a:pt x="669" y="3119"/>
                    </a:cubicBezTo>
                    <a:cubicBezTo>
                      <a:pt x="428" y="3136"/>
                      <a:pt x="624" y="3163"/>
                      <a:pt x="642" y="3190"/>
                    </a:cubicBezTo>
                    <a:cubicBezTo>
                      <a:pt x="658" y="3213"/>
                      <a:pt x="605" y="3278"/>
                      <a:pt x="573" y="3287"/>
                    </a:cubicBezTo>
                    <a:lnTo>
                      <a:pt x="573" y="3287"/>
                    </a:lnTo>
                    <a:cubicBezTo>
                      <a:pt x="583" y="3286"/>
                      <a:pt x="580" y="3284"/>
                      <a:pt x="591" y="3284"/>
                    </a:cubicBezTo>
                    <a:cubicBezTo>
                      <a:pt x="597" y="3284"/>
                      <a:pt x="609" y="3285"/>
                      <a:pt x="633" y="3288"/>
                    </a:cubicBezTo>
                    <a:cubicBezTo>
                      <a:pt x="678" y="3288"/>
                      <a:pt x="669" y="3306"/>
                      <a:pt x="669" y="3314"/>
                    </a:cubicBezTo>
                    <a:cubicBezTo>
                      <a:pt x="669" y="3323"/>
                      <a:pt x="678" y="3350"/>
                      <a:pt x="624" y="3368"/>
                    </a:cubicBezTo>
                    <a:cubicBezTo>
                      <a:pt x="571" y="3386"/>
                      <a:pt x="517" y="3386"/>
                      <a:pt x="553" y="3404"/>
                    </a:cubicBezTo>
                    <a:cubicBezTo>
                      <a:pt x="597" y="3421"/>
                      <a:pt x="695" y="3412"/>
                      <a:pt x="722" y="3421"/>
                    </a:cubicBezTo>
                    <a:cubicBezTo>
                      <a:pt x="767" y="3439"/>
                      <a:pt x="642" y="3484"/>
                      <a:pt x="606" y="3502"/>
                    </a:cubicBezTo>
                    <a:cubicBezTo>
                      <a:pt x="580" y="3528"/>
                      <a:pt x="553" y="3555"/>
                      <a:pt x="553" y="3582"/>
                    </a:cubicBezTo>
                    <a:cubicBezTo>
                      <a:pt x="562" y="3608"/>
                      <a:pt x="588" y="3626"/>
                      <a:pt x="642" y="3644"/>
                    </a:cubicBezTo>
                    <a:cubicBezTo>
                      <a:pt x="686" y="3653"/>
                      <a:pt x="740" y="3662"/>
                      <a:pt x="784" y="3680"/>
                    </a:cubicBezTo>
                    <a:lnTo>
                      <a:pt x="615" y="3680"/>
                    </a:lnTo>
                    <a:cubicBezTo>
                      <a:pt x="571" y="3689"/>
                      <a:pt x="588" y="3724"/>
                      <a:pt x="606" y="3733"/>
                    </a:cubicBezTo>
                    <a:cubicBezTo>
                      <a:pt x="624" y="3742"/>
                      <a:pt x="704" y="3733"/>
                      <a:pt x="713" y="3760"/>
                    </a:cubicBezTo>
                    <a:cubicBezTo>
                      <a:pt x="731" y="3778"/>
                      <a:pt x="713" y="3795"/>
                      <a:pt x="695" y="3813"/>
                    </a:cubicBezTo>
                    <a:cubicBezTo>
                      <a:pt x="633" y="3858"/>
                      <a:pt x="490" y="3867"/>
                      <a:pt x="597" y="3911"/>
                    </a:cubicBezTo>
                    <a:cubicBezTo>
                      <a:pt x="678" y="3920"/>
                      <a:pt x="669" y="3947"/>
                      <a:pt x="669" y="3974"/>
                    </a:cubicBezTo>
                    <a:cubicBezTo>
                      <a:pt x="669" y="3987"/>
                      <a:pt x="709" y="3987"/>
                      <a:pt x="749" y="3987"/>
                    </a:cubicBezTo>
                    <a:cubicBezTo>
                      <a:pt x="789" y="3987"/>
                      <a:pt x="829" y="3987"/>
                      <a:pt x="829" y="4000"/>
                    </a:cubicBezTo>
                    <a:cubicBezTo>
                      <a:pt x="775" y="4009"/>
                      <a:pt x="588" y="4000"/>
                      <a:pt x="642" y="4027"/>
                    </a:cubicBezTo>
                    <a:cubicBezTo>
                      <a:pt x="686" y="4040"/>
                      <a:pt x="730" y="4048"/>
                      <a:pt x="775" y="4052"/>
                    </a:cubicBezTo>
                    <a:lnTo>
                      <a:pt x="775" y="4052"/>
                    </a:lnTo>
                    <a:cubicBezTo>
                      <a:pt x="707" y="4058"/>
                      <a:pt x="755" y="4109"/>
                      <a:pt x="740" y="4116"/>
                    </a:cubicBezTo>
                    <a:cubicBezTo>
                      <a:pt x="731" y="4134"/>
                      <a:pt x="597" y="4134"/>
                      <a:pt x="597" y="4161"/>
                    </a:cubicBezTo>
                    <a:cubicBezTo>
                      <a:pt x="597" y="4168"/>
                      <a:pt x="628" y="4171"/>
                      <a:pt x="672" y="4171"/>
                    </a:cubicBezTo>
                    <a:cubicBezTo>
                      <a:pt x="784" y="4171"/>
                      <a:pt x="980" y="4151"/>
                      <a:pt x="980" y="4125"/>
                    </a:cubicBezTo>
                    <a:lnTo>
                      <a:pt x="980" y="4152"/>
                    </a:lnTo>
                    <a:cubicBezTo>
                      <a:pt x="986" y="4174"/>
                      <a:pt x="1046" y="4189"/>
                      <a:pt x="1095" y="4189"/>
                    </a:cubicBezTo>
                    <a:cubicBezTo>
                      <a:pt x="1125" y="4189"/>
                      <a:pt x="1152" y="4183"/>
                      <a:pt x="1158" y="4170"/>
                    </a:cubicBezTo>
                    <a:lnTo>
                      <a:pt x="1167" y="4161"/>
                    </a:lnTo>
                    <a:cubicBezTo>
                      <a:pt x="1185" y="4134"/>
                      <a:pt x="1167" y="4107"/>
                      <a:pt x="1150" y="4080"/>
                    </a:cubicBezTo>
                    <a:cubicBezTo>
                      <a:pt x="1132" y="4063"/>
                      <a:pt x="1105" y="4045"/>
                      <a:pt x="1016" y="4036"/>
                    </a:cubicBezTo>
                    <a:cubicBezTo>
                      <a:pt x="942" y="4028"/>
                      <a:pt x="1016" y="3996"/>
                      <a:pt x="929" y="3996"/>
                    </a:cubicBezTo>
                    <a:cubicBezTo>
                      <a:pt x="918" y="3996"/>
                      <a:pt x="905" y="3997"/>
                      <a:pt x="888" y="3998"/>
                    </a:cubicBezTo>
                    <a:lnTo>
                      <a:pt x="888" y="3998"/>
                    </a:lnTo>
                    <a:cubicBezTo>
                      <a:pt x="1035" y="3981"/>
                      <a:pt x="1045" y="3910"/>
                      <a:pt x="1078" y="3885"/>
                    </a:cubicBezTo>
                    <a:cubicBezTo>
                      <a:pt x="1096" y="3867"/>
                      <a:pt x="1114" y="3849"/>
                      <a:pt x="1141" y="3840"/>
                    </a:cubicBezTo>
                    <a:cubicBezTo>
                      <a:pt x="1221" y="3840"/>
                      <a:pt x="1292" y="3813"/>
                      <a:pt x="1292" y="3795"/>
                    </a:cubicBezTo>
                    <a:lnTo>
                      <a:pt x="1292" y="3795"/>
                    </a:lnTo>
                    <a:lnTo>
                      <a:pt x="1141" y="3804"/>
                    </a:lnTo>
                    <a:cubicBezTo>
                      <a:pt x="1141" y="3778"/>
                      <a:pt x="1256" y="3769"/>
                      <a:pt x="1221" y="3742"/>
                    </a:cubicBezTo>
                    <a:cubicBezTo>
                      <a:pt x="1167" y="3706"/>
                      <a:pt x="1105" y="3689"/>
                      <a:pt x="1043" y="3689"/>
                    </a:cubicBezTo>
                    <a:cubicBezTo>
                      <a:pt x="1007" y="3689"/>
                      <a:pt x="980" y="3689"/>
                      <a:pt x="980" y="3680"/>
                    </a:cubicBezTo>
                    <a:cubicBezTo>
                      <a:pt x="998" y="3662"/>
                      <a:pt x="1007" y="3653"/>
                      <a:pt x="1034" y="3644"/>
                    </a:cubicBezTo>
                    <a:cubicBezTo>
                      <a:pt x="1087" y="3617"/>
                      <a:pt x="1176" y="3582"/>
                      <a:pt x="1096" y="3564"/>
                    </a:cubicBezTo>
                    <a:cubicBezTo>
                      <a:pt x="1025" y="3546"/>
                      <a:pt x="980" y="3519"/>
                      <a:pt x="1016" y="3484"/>
                    </a:cubicBezTo>
                    <a:cubicBezTo>
                      <a:pt x="1034" y="3475"/>
                      <a:pt x="1203" y="3448"/>
                      <a:pt x="1158" y="3439"/>
                    </a:cubicBezTo>
                    <a:cubicBezTo>
                      <a:pt x="1138" y="3434"/>
                      <a:pt x="1116" y="3432"/>
                      <a:pt x="1094" y="3432"/>
                    </a:cubicBezTo>
                    <a:cubicBezTo>
                      <a:pt x="1032" y="3432"/>
                      <a:pt x="968" y="3447"/>
                      <a:pt x="932" y="3447"/>
                    </a:cubicBezTo>
                    <a:cubicBezTo>
                      <a:pt x="912" y="3447"/>
                      <a:pt x="900" y="3443"/>
                      <a:pt x="900" y="3430"/>
                    </a:cubicBezTo>
                    <a:cubicBezTo>
                      <a:pt x="900" y="3377"/>
                      <a:pt x="1212" y="3421"/>
                      <a:pt x="1212" y="3368"/>
                    </a:cubicBezTo>
                    <a:cubicBezTo>
                      <a:pt x="1212" y="3358"/>
                      <a:pt x="1196" y="3356"/>
                      <a:pt x="1175" y="3356"/>
                    </a:cubicBezTo>
                    <a:cubicBezTo>
                      <a:pt x="1145" y="3356"/>
                      <a:pt x="1105" y="3361"/>
                      <a:pt x="1079" y="3361"/>
                    </a:cubicBezTo>
                    <a:cubicBezTo>
                      <a:pt x="1071" y="3361"/>
                      <a:pt x="1065" y="3360"/>
                      <a:pt x="1061" y="3359"/>
                    </a:cubicBezTo>
                    <a:cubicBezTo>
                      <a:pt x="1007" y="3332"/>
                      <a:pt x="1052" y="3288"/>
                      <a:pt x="1069" y="3261"/>
                    </a:cubicBezTo>
                    <a:cubicBezTo>
                      <a:pt x="1105" y="3190"/>
                      <a:pt x="1239" y="3101"/>
                      <a:pt x="1185" y="3038"/>
                    </a:cubicBezTo>
                    <a:cubicBezTo>
                      <a:pt x="1167" y="3012"/>
                      <a:pt x="1096" y="3021"/>
                      <a:pt x="1043" y="3003"/>
                    </a:cubicBezTo>
                    <a:cubicBezTo>
                      <a:pt x="918" y="2976"/>
                      <a:pt x="1078" y="2994"/>
                      <a:pt x="1123" y="2976"/>
                    </a:cubicBezTo>
                    <a:cubicBezTo>
                      <a:pt x="1176" y="2958"/>
                      <a:pt x="1105" y="2923"/>
                      <a:pt x="1052" y="2914"/>
                    </a:cubicBezTo>
                    <a:cubicBezTo>
                      <a:pt x="882" y="2905"/>
                      <a:pt x="954" y="2896"/>
                      <a:pt x="1078" y="2878"/>
                    </a:cubicBezTo>
                    <a:cubicBezTo>
                      <a:pt x="1029" y="2874"/>
                      <a:pt x="980" y="2871"/>
                      <a:pt x="931" y="2871"/>
                    </a:cubicBezTo>
                    <a:cubicBezTo>
                      <a:pt x="882" y="2871"/>
                      <a:pt x="833" y="2874"/>
                      <a:pt x="784" y="2878"/>
                    </a:cubicBezTo>
                    <a:cubicBezTo>
                      <a:pt x="856" y="2860"/>
                      <a:pt x="918" y="2851"/>
                      <a:pt x="980" y="2842"/>
                    </a:cubicBezTo>
                    <a:cubicBezTo>
                      <a:pt x="1069" y="2833"/>
                      <a:pt x="998" y="2807"/>
                      <a:pt x="971" y="2798"/>
                    </a:cubicBezTo>
                    <a:cubicBezTo>
                      <a:pt x="946" y="2781"/>
                      <a:pt x="850" y="2717"/>
                      <a:pt x="988" y="2717"/>
                    </a:cubicBezTo>
                    <a:cubicBezTo>
                      <a:pt x="996" y="2717"/>
                      <a:pt x="1006" y="2717"/>
                      <a:pt x="1016" y="2718"/>
                    </a:cubicBezTo>
                    <a:cubicBezTo>
                      <a:pt x="1221" y="2718"/>
                      <a:pt x="980" y="2664"/>
                      <a:pt x="963" y="2646"/>
                    </a:cubicBezTo>
                    <a:cubicBezTo>
                      <a:pt x="927" y="2611"/>
                      <a:pt x="1354" y="2593"/>
                      <a:pt x="1203" y="2566"/>
                    </a:cubicBezTo>
                    <a:close/>
                    <a:moveTo>
                      <a:pt x="1001" y="4398"/>
                    </a:moveTo>
                    <a:cubicBezTo>
                      <a:pt x="1037" y="4398"/>
                      <a:pt x="1069" y="4402"/>
                      <a:pt x="1069" y="4410"/>
                    </a:cubicBezTo>
                    <a:cubicBezTo>
                      <a:pt x="1025" y="4429"/>
                      <a:pt x="972" y="4448"/>
                      <a:pt x="939" y="4448"/>
                    </a:cubicBezTo>
                    <a:cubicBezTo>
                      <a:pt x="925" y="4448"/>
                      <a:pt x="914" y="4445"/>
                      <a:pt x="909" y="4437"/>
                    </a:cubicBezTo>
                    <a:lnTo>
                      <a:pt x="909" y="4419"/>
                    </a:lnTo>
                    <a:cubicBezTo>
                      <a:pt x="909" y="4404"/>
                      <a:pt x="958" y="4398"/>
                      <a:pt x="1001" y="4398"/>
                    </a:cubicBezTo>
                    <a:close/>
                    <a:moveTo>
                      <a:pt x="642" y="4686"/>
                    </a:moveTo>
                    <a:cubicBezTo>
                      <a:pt x="649" y="4688"/>
                      <a:pt x="656" y="4689"/>
                      <a:pt x="664" y="4691"/>
                    </a:cubicBezTo>
                    <a:lnTo>
                      <a:pt x="664" y="4691"/>
                    </a:lnTo>
                    <a:cubicBezTo>
                      <a:pt x="656" y="4688"/>
                      <a:pt x="649" y="4686"/>
                      <a:pt x="642" y="4686"/>
                    </a:cubicBezTo>
                    <a:close/>
                    <a:moveTo>
                      <a:pt x="1278" y="5009"/>
                    </a:moveTo>
                    <a:cubicBezTo>
                      <a:pt x="1327" y="5009"/>
                      <a:pt x="1349" y="5018"/>
                      <a:pt x="1301" y="5042"/>
                    </a:cubicBezTo>
                    <a:cubicBezTo>
                      <a:pt x="1256" y="5060"/>
                      <a:pt x="1203" y="5069"/>
                      <a:pt x="1150" y="5078"/>
                    </a:cubicBezTo>
                    <a:lnTo>
                      <a:pt x="1150" y="5069"/>
                    </a:lnTo>
                    <a:cubicBezTo>
                      <a:pt x="1069" y="5069"/>
                      <a:pt x="1007" y="5060"/>
                      <a:pt x="1069" y="5042"/>
                    </a:cubicBezTo>
                    <a:cubicBezTo>
                      <a:pt x="1123" y="5023"/>
                      <a:pt x="1220" y="5009"/>
                      <a:pt x="1278" y="5009"/>
                    </a:cubicBezTo>
                    <a:close/>
                    <a:moveTo>
                      <a:pt x="2771" y="5372"/>
                    </a:moveTo>
                    <a:lnTo>
                      <a:pt x="2771" y="5372"/>
                    </a:lnTo>
                    <a:cubicBezTo>
                      <a:pt x="2780" y="5399"/>
                      <a:pt x="2726" y="5417"/>
                      <a:pt x="2610" y="5425"/>
                    </a:cubicBezTo>
                    <a:lnTo>
                      <a:pt x="2610" y="5408"/>
                    </a:lnTo>
                    <a:cubicBezTo>
                      <a:pt x="2664" y="5390"/>
                      <a:pt x="2717" y="5381"/>
                      <a:pt x="2771" y="5381"/>
                    </a:cubicBezTo>
                    <a:lnTo>
                      <a:pt x="2771" y="5372"/>
                    </a:lnTo>
                    <a:close/>
                    <a:moveTo>
                      <a:pt x="1381" y="5470"/>
                    </a:moveTo>
                    <a:lnTo>
                      <a:pt x="1381" y="5470"/>
                    </a:lnTo>
                    <a:cubicBezTo>
                      <a:pt x="1381" y="5470"/>
                      <a:pt x="1382" y="5470"/>
                      <a:pt x="1382" y="5470"/>
                    </a:cubicBezTo>
                    <a:lnTo>
                      <a:pt x="1382" y="5470"/>
                    </a:lnTo>
                    <a:cubicBezTo>
                      <a:pt x="1382" y="5470"/>
                      <a:pt x="1382" y="5470"/>
                      <a:pt x="1381" y="5470"/>
                    </a:cubicBezTo>
                    <a:close/>
                    <a:moveTo>
                      <a:pt x="1400" y="5574"/>
                    </a:moveTo>
                    <a:cubicBezTo>
                      <a:pt x="1378" y="5574"/>
                      <a:pt x="1348" y="5575"/>
                      <a:pt x="1310" y="5577"/>
                    </a:cubicBezTo>
                    <a:lnTo>
                      <a:pt x="1310" y="5595"/>
                    </a:lnTo>
                    <a:lnTo>
                      <a:pt x="1390" y="5604"/>
                    </a:lnTo>
                    <a:cubicBezTo>
                      <a:pt x="1464" y="5584"/>
                      <a:pt x="1467" y="5574"/>
                      <a:pt x="1400" y="5574"/>
                    </a:cubicBezTo>
                    <a:close/>
                    <a:moveTo>
                      <a:pt x="1390" y="6111"/>
                    </a:moveTo>
                    <a:lnTo>
                      <a:pt x="1390" y="6111"/>
                    </a:lnTo>
                    <a:cubicBezTo>
                      <a:pt x="1340" y="6130"/>
                      <a:pt x="1247" y="6153"/>
                      <a:pt x="1195" y="6153"/>
                    </a:cubicBezTo>
                    <a:cubicBezTo>
                      <a:pt x="1173" y="6153"/>
                      <a:pt x="1158" y="6149"/>
                      <a:pt x="1158" y="6138"/>
                    </a:cubicBezTo>
                    <a:lnTo>
                      <a:pt x="1158" y="6129"/>
                    </a:lnTo>
                    <a:lnTo>
                      <a:pt x="1390" y="6111"/>
                    </a:lnTo>
                    <a:close/>
                    <a:moveTo>
                      <a:pt x="2931" y="6566"/>
                    </a:moveTo>
                    <a:cubicBezTo>
                      <a:pt x="2984" y="6574"/>
                      <a:pt x="3029" y="6574"/>
                      <a:pt x="3011" y="6592"/>
                    </a:cubicBezTo>
                    <a:cubicBezTo>
                      <a:pt x="2976" y="6592"/>
                      <a:pt x="2920" y="6600"/>
                      <a:pt x="2887" y="6600"/>
                    </a:cubicBezTo>
                    <a:cubicBezTo>
                      <a:pt x="2871" y="6600"/>
                      <a:pt x="2860" y="6598"/>
                      <a:pt x="2860" y="6592"/>
                    </a:cubicBezTo>
                    <a:lnTo>
                      <a:pt x="2931" y="6566"/>
                    </a:lnTo>
                    <a:close/>
                    <a:moveTo>
                      <a:pt x="1261" y="6656"/>
                    </a:moveTo>
                    <a:cubicBezTo>
                      <a:pt x="1292" y="6656"/>
                      <a:pt x="1319" y="6661"/>
                      <a:pt x="1319" y="6672"/>
                    </a:cubicBezTo>
                    <a:cubicBezTo>
                      <a:pt x="1280" y="6692"/>
                      <a:pt x="1228" y="6706"/>
                      <a:pt x="1195" y="6706"/>
                    </a:cubicBezTo>
                    <a:cubicBezTo>
                      <a:pt x="1182" y="6706"/>
                      <a:pt x="1172" y="6704"/>
                      <a:pt x="1167" y="6699"/>
                    </a:cubicBezTo>
                    <a:lnTo>
                      <a:pt x="1167" y="6681"/>
                    </a:lnTo>
                    <a:cubicBezTo>
                      <a:pt x="1167" y="6666"/>
                      <a:pt x="1219" y="6656"/>
                      <a:pt x="1261" y="6656"/>
                    </a:cubicBezTo>
                    <a:close/>
                    <a:moveTo>
                      <a:pt x="2672" y="6716"/>
                    </a:moveTo>
                    <a:cubicBezTo>
                      <a:pt x="2670" y="6717"/>
                      <a:pt x="2667" y="6717"/>
                      <a:pt x="2664" y="6717"/>
                    </a:cubicBezTo>
                    <a:lnTo>
                      <a:pt x="2672" y="6716"/>
                    </a:lnTo>
                    <a:close/>
                    <a:moveTo>
                      <a:pt x="1190" y="6897"/>
                    </a:moveTo>
                    <a:cubicBezTo>
                      <a:pt x="1221" y="6897"/>
                      <a:pt x="1248" y="6902"/>
                      <a:pt x="1248" y="6913"/>
                    </a:cubicBezTo>
                    <a:cubicBezTo>
                      <a:pt x="1248" y="6940"/>
                      <a:pt x="1191" y="6957"/>
                      <a:pt x="1145" y="6957"/>
                    </a:cubicBezTo>
                    <a:cubicBezTo>
                      <a:pt x="1113" y="6957"/>
                      <a:pt x="1087" y="6949"/>
                      <a:pt x="1087" y="6931"/>
                    </a:cubicBezTo>
                    <a:lnTo>
                      <a:pt x="1096" y="6922"/>
                    </a:lnTo>
                    <a:cubicBezTo>
                      <a:pt x="1096" y="6906"/>
                      <a:pt x="1147" y="6897"/>
                      <a:pt x="1190" y="6897"/>
                    </a:cubicBezTo>
                    <a:close/>
                    <a:moveTo>
                      <a:pt x="1432" y="7756"/>
                    </a:moveTo>
                    <a:cubicBezTo>
                      <a:pt x="1392" y="7756"/>
                      <a:pt x="1337" y="7764"/>
                      <a:pt x="1337" y="7777"/>
                    </a:cubicBezTo>
                    <a:lnTo>
                      <a:pt x="1408" y="7795"/>
                    </a:lnTo>
                    <a:cubicBezTo>
                      <a:pt x="1502" y="7767"/>
                      <a:pt x="1477" y="7756"/>
                      <a:pt x="1432" y="7756"/>
                    </a:cubicBezTo>
                    <a:close/>
                    <a:moveTo>
                      <a:pt x="2914" y="9246"/>
                    </a:moveTo>
                    <a:cubicBezTo>
                      <a:pt x="2933" y="9246"/>
                      <a:pt x="2959" y="9249"/>
                      <a:pt x="2993" y="9256"/>
                    </a:cubicBezTo>
                    <a:cubicBezTo>
                      <a:pt x="3056" y="9273"/>
                      <a:pt x="3020" y="9291"/>
                      <a:pt x="3020" y="9300"/>
                    </a:cubicBezTo>
                    <a:cubicBezTo>
                      <a:pt x="2967" y="9291"/>
                      <a:pt x="2869" y="9282"/>
                      <a:pt x="2869" y="9264"/>
                    </a:cubicBezTo>
                    <a:cubicBezTo>
                      <a:pt x="2869" y="9253"/>
                      <a:pt x="2882" y="9246"/>
                      <a:pt x="2914" y="9246"/>
                    </a:cubicBezTo>
                    <a:close/>
                    <a:moveTo>
                      <a:pt x="3277" y="9566"/>
                    </a:moveTo>
                    <a:cubicBezTo>
                      <a:pt x="3223" y="9566"/>
                      <a:pt x="3327" y="9639"/>
                      <a:pt x="3375" y="9639"/>
                    </a:cubicBezTo>
                    <a:cubicBezTo>
                      <a:pt x="3384" y="9639"/>
                      <a:pt x="3391" y="9636"/>
                      <a:pt x="3394" y="9630"/>
                    </a:cubicBezTo>
                    <a:cubicBezTo>
                      <a:pt x="3403" y="9621"/>
                      <a:pt x="3403" y="9603"/>
                      <a:pt x="3412" y="9603"/>
                    </a:cubicBezTo>
                    <a:cubicBezTo>
                      <a:pt x="3339" y="9576"/>
                      <a:pt x="3297" y="9566"/>
                      <a:pt x="3277" y="9566"/>
                    </a:cubicBezTo>
                    <a:close/>
                    <a:moveTo>
                      <a:pt x="1195" y="9752"/>
                    </a:moveTo>
                    <a:lnTo>
                      <a:pt x="1195" y="9752"/>
                    </a:lnTo>
                    <a:cubicBezTo>
                      <a:pt x="1184" y="9758"/>
                      <a:pt x="1172" y="9765"/>
                      <a:pt x="1158" y="9772"/>
                    </a:cubicBezTo>
                    <a:cubicBezTo>
                      <a:pt x="1172" y="9766"/>
                      <a:pt x="1184" y="9759"/>
                      <a:pt x="1195" y="9752"/>
                    </a:cubicBezTo>
                    <a:close/>
                    <a:moveTo>
                      <a:pt x="3441" y="9813"/>
                    </a:moveTo>
                    <a:cubicBezTo>
                      <a:pt x="3443" y="9814"/>
                      <a:pt x="3445" y="9815"/>
                      <a:pt x="3448" y="9817"/>
                    </a:cubicBezTo>
                    <a:cubicBezTo>
                      <a:pt x="3445" y="9815"/>
                      <a:pt x="3443" y="9814"/>
                      <a:pt x="3441" y="9813"/>
                    </a:cubicBezTo>
                    <a:close/>
                    <a:moveTo>
                      <a:pt x="2834" y="9773"/>
                    </a:moveTo>
                    <a:cubicBezTo>
                      <a:pt x="2854" y="9773"/>
                      <a:pt x="2884" y="9792"/>
                      <a:pt x="2922" y="9843"/>
                    </a:cubicBezTo>
                    <a:cubicBezTo>
                      <a:pt x="2958" y="9897"/>
                      <a:pt x="2922" y="9888"/>
                      <a:pt x="2913" y="9906"/>
                    </a:cubicBezTo>
                    <a:cubicBezTo>
                      <a:pt x="2869" y="9861"/>
                      <a:pt x="2806" y="9790"/>
                      <a:pt x="2815" y="9781"/>
                    </a:cubicBezTo>
                    <a:cubicBezTo>
                      <a:pt x="2820" y="9776"/>
                      <a:pt x="2827" y="9773"/>
                      <a:pt x="2834" y="9773"/>
                    </a:cubicBezTo>
                    <a:close/>
                    <a:moveTo>
                      <a:pt x="1758" y="0"/>
                    </a:moveTo>
                    <a:cubicBezTo>
                      <a:pt x="1751" y="0"/>
                      <a:pt x="1744" y="3"/>
                      <a:pt x="1737" y="10"/>
                    </a:cubicBezTo>
                    <a:cubicBezTo>
                      <a:pt x="1720" y="28"/>
                      <a:pt x="1755" y="117"/>
                      <a:pt x="1729" y="170"/>
                    </a:cubicBezTo>
                    <a:cubicBezTo>
                      <a:pt x="1712" y="191"/>
                      <a:pt x="1699" y="198"/>
                      <a:pt x="1688" y="198"/>
                    </a:cubicBezTo>
                    <a:cubicBezTo>
                      <a:pt x="1674" y="198"/>
                      <a:pt x="1663" y="189"/>
                      <a:pt x="1648" y="179"/>
                    </a:cubicBezTo>
                    <a:cubicBezTo>
                      <a:pt x="1631" y="162"/>
                      <a:pt x="1606" y="72"/>
                      <a:pt x="1581" y="72"/>
                    </a:cubicBezTo>
                    <a:cubicBezTo>
                      <a:pt x="1579" y="72"/>
                      <a:pt x="1578" y="72"/>
                      <a:pt x="1577" y="72"/>
                    </a:cubicBezTo>
                    <a:cubicBezTo>
                      <a:pt x="1554" y="80"/>
                      <a:pt x="1558" y="207"/>
                      <a:pt x="1530" y="207"/>
                    </a:cubicBezTo>
                    <a:cubicBezTo>
                      <a:pt x="1526" y="207"/>
                      <a:pt x="1521" y="204"/>
                      <a:pt x="1515" y="197"/>
                    </a:cubicBezTo>
                    <a:cubicBezTo>
                      <a:pt x="1493" y="175"/>
                      <a:pt x="1465" y="52"/>
                      <a:pt x="1446" y="52"/>
                    </a:cubicBezTo>
                    <a:cubicBezTo>
                      <a:pt x="1442" y="52"/>
                      <a:pt x="1438" y="58"/>
                      <a:pt x="1435" y="72"/>
                    </a:cubicBezTo>
                    <a:cubicBezTo>
                      <a:pt x="1417" y="152"/>
                      <a:pt x="1461" y="322"/>
                      <a:pt x="1417" y="331"/>
                    </a:cubicBezTo>
                    <a:lnTo>
                      <a:pt x="1390" y="233"/>
                    </a:lnTo>
                    <a:cubicBezTo>
                      <a:pt x="1372" y="197"/>
                      <a:pt x="1372" y="170"/>
                      <a:pt x="1390" y="161"/>
                    </a:cubicBezTo>
                    <a:cubicBezTo>
                      <a:pt x="1390" y="157"/>
                      <a:pt x="1389" y="155"/>
                      <a:pt x="1387" y="155"/>
                    </a:cubicBezTo>
                    <a:cubicBezTo>
                      <a:pt x="1375" y="155"/>
                      <a:pt x="1327" y="250"/>
                      <a:pt x="1319" y="250"/>
                    </a:cubicBezTo>
                    <a:cubicBezTo>
                      <a:pt x="1318" y="251"/>
                      <a:pt x="1317" y="251"/>
                      <a:pt x="1316" y="251"/>
                    </a:cubicBezTo>
                    <a:cubicBezTo>
                      <a:pt x="1306" y="251"/>
                      <a:pt x="1276" y="221"/>
                      <a:pt x="1255" y="221"/>
                    </a:cubicBezTo>
                    <a:cubicBezTo>
                      <a:pt x="1249" y="221"/>
                      <a:pt x="1243" y="225"/>
                      <a:pt x="1239" y="233"/>
                    </a:cubicBezTo>
                    <a:cubicBezTo>
                      <a:pt x="1221" y="259"/>
                      <a:pt x="1239" y="304"/>
                      <a:pt x="1203" y="313"/>
                    </a:cubicBezTo>
                    <a:cubicBezTo>
                      <a:pt x="1185" y="317"/>
                      <a:pt x="1176" y="322"/>
                      <a:pt x="1165" y="322"/>
                    </a:cubicBezTo>
                    <a:cubicBezTo>
                      <a:pt x="1154" y="322"/>
                      <a:pt x="1141" y="317"/>
                      <a:pt x="1114" y="304"/>
                    </a:cubicBezTo>
                    <a:cubicBezTo>
                      <a:pt x="1108" y="302"/>
                      <a:pt x="1103" y="301"/>
                      <a:pt x="1099" y="301"/>
                    </a:cubicBezTo>
                    <a:cubicBezTo>
                      <a:pt x="1054" y="301"/>
                      <a:pt x="1112" y="421"/>
                      <a:pt x="1087" y="437"/>
                    </a:cubicBezTo>
                    <a:cubicBezTo>
                      <a:pt x="1084" y="440"/>
                      <a:pt x="1080" y="441"/>
                      <a:pt x="1076" y="441"/>
                    </a:cubicBezTo>
                    <a:cubicBezTo>
                      <a:pt x="1034" y="441"/>
                      <a:pt x="946" y="347"/>
                      <a:pt x="908" y="347"/>
                    </a:cubicBezTo>
                    <a:cubicBezTo>
                      <a:pt x="905" y="347"/>
                      <a:pt x="902" y="347"/>
                      <a:pt x="900" y="348"/>
                    </a:cubicBezTo>
                    <a:cubicBezTo>
                      <a:pt x="865" y="375"/>
                      <a:pt x="945" y="482"/>
                      <a:pt x="945" y="527"/>
                    </a:cubicBezTo>
                    <a:cubicBezTo>
                      <a:pt x="945" y="533"/>
                      <a:pt x="942" y="536"/>
                      <a:pt x="938" y="536"/>
                    </a:cubicBezTo>
                    <a:cubicBezTo>
                      <a:pt x="906" y="536"/>
                      <a:pt x="770" y="379"/>
                      <a:pt x="731" y="339"/>
                    </a:cubicBezTo>
                    <a:lnTo>
                      <a:pt x="731" y="339"/>
                    </a:lnTo>
                    <a:cubicBezTo>
                      <a:pt x="758" y="411"/>
                      <a:pt x="793" y="482"/>
                      <a:pt x="829" y="544"/>
                    </a:cubicBezTo>
                    <a:cubicBezTo>
                      <a:pt x="870" y="601"/>
                      <a:pt x="881" y="622"/>
                      <a:pt x="873" y="622"/>
                    </a:cubicBezTo>
                    <a:cubicBezTo>
                      <a:pt x="860" y="622"/>
                      <a:pt x="785" y="552"/>
                      <a:pt x="722" y="500"/>
                    </a:cubicBezTo>
                    <a:lnTo>
                      <a:pt x="722" y="500"/>
                    </a:lnTo>
                    <a:cubicBezTo>
                      <a:pt x="865" y="624"/>
                      <a:pt x="695" y="616"/>
                      <a:pt x="811" y="705"/>
                    </a:cubicBezTo>
                    <a:cubicBezTo>
                      <a:pt x="762" y="692"/>
                      <a:pt x="708" y="676"/>
                      <a:pt x="670" y="676"/>
                    </a:cubicBezTo>
                    <a:cubicBezTo>
                      <a:pt x="654" y="676"/>
                      <a:pt x="641" y="679"/>
                      <a:pt x="633" y="687"/>
                    </a:cubicBezTo>
                    <a:cubicBezTo>
                      <a:pt x="722" y="740"/>
                      <a:pt x="686" y="740"/>
                      <a:pt x="678" y="767"/>
                    </a:cubicBezTo>
                    <a:cubicBezTo>
                      <a:pt x="660" y="794"/>
                      <a:pt x="767" y="874"/>
                      <a:pt x="749" y="910"/>
                    </a:cubicBezTo>
                    <a:cubicBezTo>
                      <a:pt x="749" y="910"/>
                      <a:pt x="604" y="884"/>
                      <a:pt x="532" y="884"/>
                    </a:cubicBezTo>
                    <a:cubicBezTo>
                      <a:pt x="490" y="884"/>
                      <a:pt x="472" y="893"/>
                      <a:pt x="517" y="918"/>
                    </a:cubicBezTo>
                    <a:cubicBezTo>
                      <a:pt x="562" y="945"/>
                      <a:pt x="865" y="1016"/>
                      <a:pt x="749" y="1016"/>
                    </a:cubicBezTo>
                    <a:cubicBezTo>
                      <a:pt x="731" y="1016"/>
                      <a:pt x="714" y="1016"/>
                      <a:pt x="700" y="1016"/>
                    </a:cubicBezTo>
                    <a:cubicBezTo>
                      <a:pt x="659" y="1016"/>
                      <a:pt x="644" y="1021"/>
                      <a:pt x="704" y="1061"/>
                    </a:cubicBezTo>
                    <a:cubicBezTo>
                      <a:pt x="740" y="1070"/>
                      <a:pt x="775" y="1088"/>
                      <a:pt x="811" y="1105"/>
                    </a:cubicBezTo>
                    <a:cubicBezTo>
                      <a:pt x="731" y="1105"/>
                      <a:pt x="571" y="1016"/>
                      <a:pt x="526" y="1016"/>
                    </a:cubicBezTo>
                    <a:cubicBezTo>
                      <a:pt x="508" y="1016"/>
                      <a:pt x="580" y="1061"/>
                      <a:pt x="580" y="1061"/>
                    </a:cubicBezTo>
                    <a:cubicBezTo>
                      <a:pt x="624" y="1097"/>
                      <a:pt x="615" y="1097"/>
                      <a:pt x="606" y="1123"/>
                    </a:cubicBezTo>
                    <a:cubicBezTo>
                      <a:pt x="606" y="1105"/>
                      <a:pt x="544" y="1097"/>
                      <a:pt x="499" y="1088"/>
                    </a:cubicBezTo>
                    <a:lnTo>
                      <a:pt x="499" y="1088"/>
                    </a:lnTo>
                    <a:cubicBezTo>
                      <a:pt x="580" y="1105"/>
                      <a:pt x="499" y="1123"/>
                      <a:pt x="517" y="1150"/>
                    </a:cubicBezTo>
                    <a:cubicBezTo>
                      <a:pt x="544" y="1150"/>
                      <a:pt x="562" y="1150"/>
                      <a:pt x="588" y="1168"/>
                    </a:cubicBezTo>
                    <a:cubicBezTo>
                      <a:pt x="613" y="1192"/>
                      <a:pt x="615" y="1231"/>
                      <a:pt x="548" y="1231"/>
                    </a:cubicBezTo>
                    <a:cubicBezTo>
                      <a:pt x="541" y="1231"/>
                      <a:pt x="534" y="1231"/>
                      <a:pt x="526" y="1230"/>
                    </a:cubicBezTo>
                    <a:cubicBezTo>
                      <a:pt x="520" y="1230"/>
                      <a:pt x="513" y="1229"/>
                      <a:pt x="507" y="1229"/>
                    </a:cubicBezTo>
                    <a:cubicBezTo>
                      <a:pt x="399" y="1229"/>
                      <a:pt x="381" y="1302"/>
                      <a:pt x="499" y="1310"/>
                    </a:cubicBezTo>
                    <a:cubicBezTo>
                      <a:pt x="517" y="1328"/>
                      <a:pt x="446" y="1391"/>
                      <a:pt x="571" y="1391"/>
                    </a:cubicBezTo>
                    <a:cubicBezTo>
                      <a:pt x="490" y="1453"/>
                      <a:pt x="223" y="1551"/>
                      <a:pt x="499" y="1569"/>
                    </a:cubicBezTo>
                    <a:cubicBezTo>
                      <a:pt x="1" y="1595"/>
                      <a:pt x="678" y="1613"/>
                      <a:pt x="597" y="1631"/>
                    </a:cubicBezTo>
                    <a:cubicBezTo>
                      <a:pt x="508" y="1658"/>
                      <a:pt x="339" y="1676"/>
                      <a:pt x="455" y="1702"/>
                    </a:cubicBezTo>
                    <a:lnTo>
                      <a:pt x="767" y="1720"/>
                    </a:lnTo>
                    <a:cubicBezTo>
                      <a:pt x="669" y="1747"/>
                      <a:pt x="544" y="1729"/>
                      <a:pt x="580" y="1774"/>
                    </a:cubicBezTo>
                    <a:cubicBezTo>
                      <a:pt x="585" y="1782"/>
                      <a:pt x="604" y="1784"/>
                      <a:pt x="627" y="1784"/>
                    </a:cubicBezTo>
                    <a:cubicBezTo>
                      <a:pt x="645" y="1784"/>
                      <a:pt x="665" y="1783"/>
                      <a:pt x="683" y="1783"/>
                    </a:cubicBezTo>
                    <a:cubicBezTo>
                      <a:pt x="710" y="1783"/>
                      <a:pt x="731" y="1786"/>
                      <a:pt x="731" y="1800"/>
                    </a:cubicBezTo>
                    <a:cubicBezTo>
                      <a:pt x="633" y="1800"/>
                      <a:pt x="535" y="1809"/>
                      <a:pt x="437" y="1827"/>
                    </a:cubicBezTo>
                    <a:cubicBezTo>
                      <a:pt x="392" y="1845"/>
                      <a:pt x="419" y="1872"/>
                      <a:pt x="499" y="1872"/>
                    </a:cubicBezTo>
                    <a:cubicBezTo>
                      <a:pt x="505" y="1870"/>
                      <a:pt x="511" y="1870"/>
                      <a:pt x="516" y="1870"/>
                    </a:cubicBezTo>
                    <a:cubicBezTo>
                      <a:pt x="553" y="1870"/>
                      <a:pt x="581" y="1895"/>
                      <a:pt x="588" y="1934"/>
                    </a:cubicBezTo>
                    <a:cubicBezTo>
                      <a:pt x="588" y="1943"/>
                      <a:pt x="615" y="1996"/>
                      <a:pt x="517" y="2014"/>
                    </a:cubicBezTo>
                    <a:cubicBezTo>
                      <a:pt x="401" y="2032"/>
                      <a:pt x="321" y="2059"/>
                      <a:pt x="410" y="2085"/>
                    </a:cubicBezTo>
                    <a:cubicBezTo>
                      <a:pt x="446" y="2094"/>
                      <a:pt x="544" y="2094"/>
                      <a:pt x="553" y="2112"/>
                    </a:cubicBezTo>
                    <a:cubicBezTo>
                      <a:pt x="571" y="2130"/>
                      <a:pt x="535" y="2157"/>
                      <a:pt x="508" y="2174"/>
                    </a:cubicBezTo>
                    <a:cubicBezTo>
                      <a:pt x="508" y="2174"/>
                      <a:pt x="436" y="2255"/>
                      <a:pt x="467" y="2255"/>
                    </a:cubicBezTo>
                    <a:cubicBezTo>
                      <a:pt x="469" y="2255"/>
                      <a:pt x="471" y="2255"/>
                      <a:pt x="473" y="2255"/>
                    </a:cubicBezTo>
                    <a:cubicBezTo>
                      <a:pt x="507" y="2248"/>
                      <a:pt x="532" y="2246"/>
                      <a:pt x="549" y="2246"/>
                    </a:cubicBezTo>
                    <a:cubicBezTo>
                      <a:pt x="628" y="2246"/>
                      <a:pt x="542" y="2304"/>
                      <a:pt x="535" y="2326"/>
                    </a:cubicBezTo>
                    <a:cubicBezTo>
                      <a:pt x="526" y="2344"/>
                      <a:pt x="526" y="2370"/>
                      <a:pt x="544" y="2388"/>
                    </a:cubicBezTo>
                    <a:cubicBezTo>
                      <a:pt x="548" y="2397"/>
                      <a:pt x="553" y="2399"/>
                      <a:pt x="561" y="2399"/>
                    </a:cubicBezTo>
                    <a:cubicBezTo>
                      <a:pt x="568" y="2399"/>
                      <a:pt x="580" y="2397"/>
                      <a:pt x="597" y="2397"/>
                    </a:cubicBezTo>
                    <a:cubicBezTo>
                      <a:pt x="601" y="2396"/>
                      <a:pt x="603" y="2396"/>
                      <a:pt x="605" y="2396"/>
                    </a:cubicBezTo>
                    <a:cubicBezTo>
                      <a:pt x="625" y="2396"/>
                      <a:pt x="588" y="2433"/>
                      <a:pt x="588" y="2433"/>
                    </a:cubicBezTo>
                    <a:cubicBezTo>
                      <a:pt x="588" y="2442"/>
                      <a:pt x="597" y="2459"/>
                      <a:pt x="615" y="2468"/>
                    </a:cubicBezTo>
                    <a:cubicBezTo>
                      <a:pt x="633" y="2477"/>
                      <a:pt x="740" y="2513"/>
                      <a:pt x="624" y="2522"/>
                    </a:cubicBezTo>
                    <a:cubicBezTo>
                      <a:pt x="517" y="2531"/>
                      <a:pt x="490" y="2575"/>
                      <a:pt x="517" y="2593"/>
                    </a:cubicBezTo>
                    <a:cubicBezTo>
                      <a:pt x="525" y="2598"/>
                      <a:pt x="541" y="2600"/>
                      <a:pt x="559" y="2600"/>
                    </a:cubicBezTo>
                    <a:cubicBezTo>
                      <a:pt x="579" y="2600"/>
                      <a:pt x="601" y="2598"/>
                      <a:pt x="619" y="2598"/>
                    </a:cubicBezTo>
                    <a:cubicBezTo>
                      <a:pt x="642" y="2598"/>
                      <a:pt x="660" y="2600"/>
                      <a:pt x="660" y="2611"/>
                    </a:cubicBezTo>
                    <a:cubicBezTo>
                      <a:pt x="580" y="2611"/>
                      <a:pt x="508" y="2611"/>
                      <a:pt x="508" y="2638"/>
                    </a:cubicBezTo>
                    <a:cubicBezTo>
                      <a:pt x="508" y="2642"/>
                      <a:pt x="518" y="2644"/>
                      <a:pt x="534" y="2644"/>
                    </a:cubicBezTo>
                    <a:cubicBezTo>
                      <a:pt x="612" y="2644"/>
                      <a:pt x="842" y="2597"/>
                      <a:pt x="865" y="2575"/>
                    </a:cubicBezTo>
                    <a:cubicBezTo>
                      <a:pt x="900" y="2548"/>
                      <a:pt x="838" y="2522"/>
                      <a:pt x="963" y="2513"/>
                    </a:cubicBezTo>
                    <a:cubicBezTo>
                      <a:pt x="989" y="2495"/>
                      <a:pt x="918" y="2459"/>
                      <a:pt x="1043" y="2450"/>
                    </a:cubicBezTo>
                    <a:cubicBezTo>
                      <a:pt x="1000" y="2450"/>
                      <a:pt x="866" y="2473"/>
                      <a:pt x="810" y="2473"/>
                    </a:cubicBezTo>
                    <a:cubicBezTo>
                      <a:pt x="795" y="2473"/>
                      <a:pt x="786" y="2472"/>
                      <a:pt x="784" y="2468"/>
                    </a:cubicBezTo>
                    <a:cubicBezTo>
                      <a:pt x="775" y="2442"/>
                      <a:pt x="980" y="2397"/>
                      <a:pt x="927" y="2379"/>
                    </a:cubicBezTo>
                    <a:cubicBezTo>
                      <a:pt x="882" y="2379"/>
                      <a:pt x="847" y="2388"/>
                      <a:pt x="811" y="2397"/>
                    </a:cubicBezTo>
                    <a:cubicBezTo>
                      <a:pt x="731" y="2397"/>
                      <a:pt x="731" y="2379"/>
                      <a:pt x="731" y="2361"/>
                    </a:cubicBezTo>
                    <a:cubicBezTo>
                      <a:pt x="731" y="2353"/>
                      <a:pt x="760" y="2316"/>
                      <a:pt x="853" y="2316"/>
                    </a:cubicBezTo>
                    <a:cubicBezTo>
                      <a:pt x="862" y="2316"/>
                      <a:pt x="872" y="2316"/>
                      <a:pt x="882" y="2317"/>
                    </a:cubicBezTo>
                    <a:cubicBezTo>
                      <a:pt x="956" y="2317"/>
                      <a:pt x="975" y="2359"/>
                      <a:pt x="1049" y="2359"/>
                    </a:cubicBezTo>
                    <a:cubicBezTo>
                      <a:pt x="1065" y="2359"/>
                      <a:pt x="1083" y="2357"/>
                      <a:pt x="1105" y="2352"/>
                    </a:cubicBezTo>
                    <a:cubicBezTo>
                      <a:pt x="1248" y="2326"/>
                      <a:pt x="1203" y="2308"/>
                      <a:pt x="1096" y="2299"/>
                    </a:cubicBezTo>
                    <a:cubicBezTo>
                      <a:pt x="952" y="2299"/>
                      <a:pt x="974" y="2220"/>
                      <a:pt x="1103" y="2197"/>
                    </a:cubicBezTo>
                    <a:lnTo>
                      <a:pt x="1103" y="2197"/>
                    </a:lnTo>
                    <a:cubicBezTo>
                      <a:pt x="1089" y="2198"/>
                      <a:pt x="1075" y="2199"/>
                      <a:pt x="1061" y="2199"/>
                    </a:cubicBezTo>
                    <a:cubicBezTo>
                      <a:pt x="1032" y="2199"/>
                      <a:pt x="1003" y="2197"/>
                      <a:pt x="971" y="2192"/>
                    </a:cubicBezTo>
                    <a:cubicBezTo>
                      <a:pt x="964" y="2177"/>
                      <a:pt x="949" y="2155"/>
                      <a:pt x="888" y="2155"/>
                    </a:cubicBezTo>
                    <a:cubicBezTo>
                      <a:pt x="880" y="2155"/>
                      <a:pt x="871" y="2155"/>
                      <a:pt x="861" y="2156"/>
                    </a:cubicBezTo>
                    <a:lnTo>
                      <a:pt x="861" y="2156"/>
                    </a:lnTo>
                    <a:cubicBezTo>
                      <a:pt x="1060" y="2136"/>
                      <a:pt x="1043" y="2005"/>
                      <a:pt x="1034" y="1969"/>
                    </a:cubicBezTo>
                    <a:cubicBezTo>
                      <a:pt x="1025" y="1918"/>
                      <a:pt x="918" y="1892"/>
                      <a:pt x="752" y="1858"/>
                    </a:cubicBezTo>
                    <a:lnTo>
                      <a:pt x="752" y="1858"/>
                    </a:lnTo>
                    <a:cubicBezTo>
                      <a:pt x="793" y="1865"/>
                      <a:pt x="835" y="1868"/>
                      <a:pt x="877" y="1868"/>
                    </a:cubicBezTo>
                    <a:cubicBezTo>
                      <a:pt x="912" y="1868"/>
                      <a:pt x="947" y="1866"/>
                      <a:pt x="980" y="1863"/>
                    </a:cubicBezTo>
                    <a:lnTo>
                      <a:pt x="963" y="1845"/>
                    </a:lnTo>
                    <a:cubicBezTo>
                      <a:pt x="963" y="1840"/>
                      <a:pt x="960" y="1840"/>
                      <a:pt x="966" y="1840"/>
                    </a:cubicBezTo>
                    <a:cubicBezTo>
                      <a:pt x="971" y="1840"/>
                      <a:pt x="985" y="1840"/>
                      <a:pt x="1016" y="1836"/>
                    </a:cubicBezTo>
                    <a:cubicBezTo>
                      <a:pt x="1101" y="1820"/>
                      <a:pt x="1145" y="1798"/>
                      <a:pt x="1064" y="1798"/>
                    </a:cubicBezTo>
                    <a:cubicBezTo>
                      <a:pt x="1051" y="1798"/>
                      <a:pt x="1035" y="1799"/>
                      <a:pt x="1016" y="1800"/>
                    </a:cubicBezTo>
                    <a:cubicBezTo>
                      <a:pt x="971" y="1800"/>
                      <a:pt x="940" y="1802"/>
                      <a:pt x="919" y="1802"/>
                    </a:cubicBezTo>
                    <a:cubicBezTo>
                      <a:pt x="898" y="1802"/>
                      <a:pt x="887" y="1800"/>
                      <a:pt x="882" y="1791"/>
                    </a:cubicBezTo>
                    <a:cubicBezTo>
                      <a:pt x="882" y="1765"/>
                      <a:pt x="873" y="1765"/>
                      <a:pt x="891" y="1747"/>
                    </a:cubicBezTo>
                    <a:cubicBezTo>
                      <a:pt x="918" y="1738"/>
                      <a:pt x="936" y="1729"/>
                      <a:pt x="963" y="1729"/>
                    </a:cubicBezTo>
                    <a:lnTo>
                      <a:pt x="963" y="1667"/>
                    </a:lnTo>
                    <a:cubicBezTo>
                      <a:pt x="963" y="1655"/>
                      <a:pt x="933" y="1651"/>
                      <a:pt x="893" y="1651"/>
                    </a:cubicBezTo>
                    <a:cubicBezTo>
                      <a:pt x="814" y="1651"/>
                      <a:pt x="695" y="1667"/>
                      <a:pt x="695" y="1667"/>
                    </a:cubicBezTo>
                    <a:cubicBezTo>
                      <a:pt x="784" y="1631"/>
                      <a:pt x="882" y="1595"/>
                      <a:pt x="980" y="1569"/>
                    </a:cubicBezTo>
                    <a:cubicBezTo>
                      <a:pt x="1011" y="1553"/>
                      <a:pt x="1024" y="1544"/>
                      <a:pt x="1011" y="1544"/>
                    </a:cubicBezTo>
                    <a:cubicBezTo>
                      <a:pt x="1001" y="1544"/>
                      <a:pt x="977" y="1549"/>
                      <a:pt x="936" y="1560"/>
                    </a:cubicBezTo>
                    <a:cubicBezTo>
                      <a:pt x="902" y="1565"/>
                      <a:pt x="822" y="1582"/>
                      <a:pt x="786" y="1582"/>
                    </a:cubicBezTo>
                    <a:cubicBezTo>
                      <a:pt x="765" y="1582"/>
                      <a:pt x="758" y="1576"/>
                      <a:pt x="784" y="1560"/>
                    </a:cubicBezTo>
                    <a:cubicBezTo>
                      <a:pt x="829" y="1533"/>
                      <a:pt x="882" y="1515"/>
                      <a:pt x="936" y="1506"/>
                    </a:cubicBezTo>
                    <a:lnTo>
                      <a:pt x="998" y="1480"/>
                    </a:lnTo>
                    <a:lnTo>
                      <a:pt x="998" y="1480"/>
                    </a:lnTo>
                    <a:cubicBezTo>
                      <a:pt x="998" y="1480"/>
                      <a:pt x="811" y="1506"/>
                      <a:pt x="775" y="1506"/>
                    </a:cubicBezTo>
                    <a:cubicBezTo>
                      <a:pt x="740" y="1506"/>
                      <a:pt x="963" y="1444"/>
                      <a:pt x="980" y="1444"/>
                    </a:cubicBezTo>
                    <a:cubicBezTo>
                      <a:pt x="1054" y="1422"/>
                      <a:pt x="1071" y="1414"/>
                      <a:pt x="1056" y="1414"/>
                    </a:cubicBezTo>
                    <a:cubicBezTo>
                      <a:pt x="1020" y="1414"/>
                      <a:pt x="792" y="1462"/>
                      <a:pt x="761" y="1462"/>
                    </a:cubicBezTo>
                    <a:cubicBezTo>
                      <a:pt x="759" y="1462"/>
                      <a:pt x="758" y="1462"/>
                      <a:pt x="758" y="1462"/>
                    </a:cubicBezTo>
                    <a:cubicBezTo>
                      <a:pt x="724" y="1462"/>
                      <a:pt x="970" y="1390"/>
                      <a:pt x="875" y="1390"/>
                    </a:cubicBezTo>
                    <a:cubicBezTo>
                      <a:pt x="869" y="1390"/>
                      <a:pt x="863" y="1390"/>
                      <a:pt x="856" y="1391"/>
                    </a:cubicBezTo>
                    <a:cubicBezTo>
                      <a:pt x="998" y="1382"/>
                      <a:pt x="945" y="1266"/>
                      <a:pt x="945" y="1248"/>
                    </a:cubicBezTo>
                    <a:cubicBezTo>
                      <a:pt x="945" y="1221"/>
                      <a:pt x="900" y="1186"/>
                      <a:pt x="882" y="1150"/>
                    </a:cubicBezTo>
                    <a:cubicBezTo>
                      <a:pt x="873" y="1137"/>
                      <a:pt x="907" y="1137"/>
                      <a:pt x="937" y="1137"/>
                    </a:cubicBezTo>
                    <a:cubicBezTo>
                      <a:pt x="967" y="1137"/>
                      <a:pt x="994" y="1137"/>
                      <a:pt x="971" y="1123"/>
                    </a:cubicBezTo>
                    <a:cubicBezTo>
                      <a:pt x="945" y="1114"/>
                      <a:pt x="829" y="1052"/>
                      <a:pt x="838" y="1034"/>
                    </a:cubicBezTo>
                    <a:lnTo>
                      <a:pt x="838" y="1034"/>
                    </a:lnTo>
                    <a:cubicBezTo>
                      <a:pt x="838" y="1041"/>
                      <a:pt x="1061" y="1146"/>
                      <a:pt x="1085" y="1146"/>
                    </a:cubicBezTo>
                    <a:cubicBezTo>
                      <a:pt x="1091" y="1146"/>
                      <a:pt x="1085" y="1139"/>
                      <a:pt x="1061" y="1123"/>
                    </a:cubicBezTo>
                    <a:cubicBezTo>
                      <a:pt x="1007" y="1088"/>
                      <a:pt x="1043" y="1070"/>
                      <a:pt x="927" y="1025"/>
                    </a:cubicBezTo>
                    <a:cubicBezTo>
                      <a:pt x="833" y="982"/>
                      <a:pt x="921" y="991"/>
                      <a:pt x="910" y="977"/>
                    </a:cubicBezTo>
                    <a:lnTo>
                      <a:pt x="910" y="977"/>
                    </a:lnTo>
                    <a:cubicBezTo>
                      <a:pt x="967" y="1006"/>
                      <a:pt x="1036" y="1027"/>
                      <a:pt x="1105" y="1034"/>
                    </a:cubicBezTo>
                    <a:cubicBezTo>
                      <a:pt x="1108" y="1034"/>
                      <a:pt x="1107" y="1033"/>
                      <a:pt x="1105" y="1030"/>
                    </a:cubicBezTo>
                    <a:lnTo>
                      <a:pt x="1105" y="1030"/>
                    </a:lnTo>
                    <a:cubicBezTo>
                      <a:pt x="1141" y="1053"/>
                      <a:pt x="1200" y="1079"/>
                      <a:pt x="1212" y="1079"/>
                    </a:cubicBezTo>
                    <a:cubicBezTo>
                      <a:pt x="1220" y="1063"/>
                      <a:pt x="1112" y="996"/>
                      <a:pt x="1084" y="996"/>
                    </a:cubicBezTo>
                    <a:cubicBezTo>
                      <a:pt x="1081" y="996"/>
                      <a:pt x="1079" y="997"/>
                      <a:pt x="1078" y="999"/>
                    </a:cubicBezTo>
                    <a:cubicBezTo>
                      <a:pt x="1076" y="1001"/>
                      <a:pt x="1076" y="1005"/>
                      <a:pt x="1080" y="1009"/>
                    </a:cubicBezTo>
                    <a:lnTo>
                      <a:pt x="1080" y="1009"/>
                    </a:lnTo>
                    <a:cubicBezTo>
                      <a:pt x="1015" y="962"/>
                      <a:pt x="858" y="861"/>
                      <a:pt x="838" y="820"/>
                    </a:cubicBezTo>
                    <a:cubicBezTo>
                      <a:pt x="821" y="791"/>
                      <a:pt x="824" y="779"/>
                      <a:pt x="840" y="779"/>
                    </a:cubicBezTo>
                    <a:cubicBezTo>
                      <a:pt x="902" y="779"/>
                      <a:pt x="1161" y="962"/>
                      <a:pt x="1239" y="1025"/>
                    </a:cubicBezTo>
                    <a:cubicBezTo>
                      <a:pt x="1141" y="936"/>
                      <a:pt x="1061" y="838"/>
                      <a:pt x="980" y="731"/>
                    </a:cubicBezTo>
                    <a:lnTo>
                      <a:pt x="980" y="731"/>
                    </a:lnTo>
                    <a:lnTo>
                      <a:pt x="1185" y="865"/>
                    </a:lnTo>
                    <a:cubicBezTo>
                      <a:pt x="1105" y="794"/>
                      <a:pt x="1158" y="794"/>
                      <a:pt x="1158" y="776"/>
                    </a:cubicBezTo>
                    <a:cubicBezTo>
                      <a:pt x="1132" y="714"/>
                      <a:pt x="1105" y="660"/>
                      <a:pt x="1069" y="607"/>
                    </a:cubicBezTo>
                    <a:lnTo>
                      <a:pt x="1069" y="607"/>
                    </a:lnTo>
                    <a:cubicBezTo>
                      <a:pt x="1139" y="662"/>
                      <a:pt x="1214" y="783"/>
                      <a:pt x="1235" y="783"/>
                    </a:cubicBezTo>
                    <a:cubicBezTo>
                      <a:pt x="1241" y="783"/>
                      <a:pt x="1243" y="773"/>
                      <a:pt x="1239" y="749"/>
                    </a:cubicBezTo>
                    <a:cubicBezTo>
                      <a:pt x="1236" y="725"/>
                      <a:pt x="1239" y="713"/>
                      <a:pt x="1248" y="713"/>
                    </a:cubicBezTo>
                    <a:cubicBezTo>
                      <a:pt x="1265" y="713"/>
                      <a:pt x="1302" y="756"/>
                      <a:pt x="1354" y="838"/>
                    </a:cubicBezTo>
                    <a:cubicBezTo>
                      <a:pt x="1372" y="829"/>
                      <a:pt x="1319" y="767"/>
                      <a:pt x="1301" y="722"/>
                    </a:cubicBezTo>
                    <a:cubicBezTo>
                      <a:pt x="1283" y="660"/>
                      <a:pt x="1337" y="696"/>
                      <a:pt x="1328" y="651"/>
                    </a:cubicBezTo>
                    <a:cubicBezTo>
                      <a:pt x="1319" y="607"/>
                      <a:pt x="1274" y="544"/>
                      <a:pt x="1265" y="491"/>
                    </a:cubicBezTo>
                    <a:cubicBezTo>
                      <a:pt x="1248" y="437"/>
                      <a:pt x="1301" y="482"/>
                      <a:pt x="1274" y="420"/>
                    </a:cubicBezTo>
                    <a:lnTo>
                      <a:pt x="1274" y="420"/>
                    </a:lnTo>
                    <a:cubicBezTo>
                      <a:pt x="1309" y="495"/>
                      <a:pt x="1311" y="512"/>
                      <a:pt x="1323" y="512"/>
                    </a:cubicBezTo>
                    <a:cubicBezTo>
                      <a:pt x="1326" y="512"/>
                      <a:pt x="1330" y="511"/>
                      <a:pt x="1337" y="509"/>
                    </a:cubicBezTo>
                    <a:lnTo>
                      <a:pt x="1399" y="491"/>
                    </a:lnTo>
                    <a:cubicBezTo>
                      <a:pt x="1417" y="544"/>
                      <a:pt x="1444" y="633"/>
                      <a:pt x="1426" y="642"/>
                    </a:cubicBezTo>
                    <a:cubicBezTo>
                      <a:pt x="1426" y="678"/>
                      <a:pt x="1417" y="651"/>
                      <a:pt x="1444" y="714"/>
                    </a:cubicBezTo>
                    <a:cubicBezTo>
                      <a:pt x="1479" y="705"/>
                      <a:pt x="1435" y="544"/>
                      <a:pt x="1452" y="455"/>
                    </a:cubicBezTo>
                    <a:cubicBezTo>
                      <a:pt x="1456" y="443"/>
                      <a:pt x="1460" y="438"/>
                      <a:pt x="1464" y="438"/>
                    </a:cubicBezTo>
                    <a:cubicBezTo>
                      <a:pt x="1484" y="438"/>
                      <a:pt x="1497" y="607"/>
                      <a:pt x="1497" y="607"/>
                    </a:cubicBezTo>
                    <a:lnTo>
                      <a:pt x="1515" y="544"/>
                    </a:lnTo>
                    <a:cubicBezTo>
                      <a:pt x="1515" y="509"/>
                      <a:pt x="1517" y="491"/>
                      <a:pt x="1523" y="491"/>
                    </a:cubicBezTo>
                    <a:cubicBezTo>
                      <a:pt x="1528" y="491"/>
                      <a:pt x="1537" y="509"/>
                      <a:pt x="1550" y="544"/>
                    </a:cubicBezTo>
                    <a:cubicBezTo>
                      <a:pt x="1566" y="584"/>
                      <a:pt x="1585" y="609"/>
                      <a:pt x="1598" y="609"/>
                    </a:cubicBezTo>
                    <a:cubicBezTo>
                      <a:pt x="1614" y="609"/>
                      <a:pt x="1620" y="569"/>
                      <a:pt x="1595" y="464"/>
                    </a:cubicBezTo>
                    <a:lnTo>
                      <a:pt x="1595" y="464"/>
                    </a:lnTo>
                    <a:cubicBezTo>
                      <a:pt x="1598" y="467"/>
                      <a:pt x="1600" y="468"/>
                      <a:pt x="1602" y="468"/>
                    </a:cubicBezTo>
                    <a:cubicBezTo>
                      <a:pt x="1613" y="468"/>
                      <a:pt x="1614" y="436"/>
                      <a:pt x="1622" y="429"/>
                    </a:cubicBezTo>
                    <a:cubicBezTo>
                      <a:pt x="1622" y="428"/>
                      <a:pt x="1622" y="428"/>
                      <a:pt x="1622" y="428"/>
                    </a:cubicBezTo>
                    <a:cubicBezTo>
                      <a:pt x="1631" y="428"/>
                      <a:pt x="1631" y="598"/>
                      <a:pt x="1631" y="624"/>
                    </a:cubicBezTo>
                    <a:cubicBezTo>
                      <a:pt x="1635" y="654"/>
                      <a:pt x="1639" y="664"/>
                      <a:pt x="1643" y="664"/>
                    </a:cubicBezTo>
                    <a:cubicBezTo>
                      <a:pt x="1648" y="664"/>
                      <a:pt x="1653" y="652"/>
                      <a:pt x="1657" y="642"/>
                    </a:cubicBezTo>
                    <a:cubicBezTo>
                      <a:pt x="1692" y="555"/>
                      <a:pt x="1684" y="313"/>
                      <a:pt x="1752" y="313"/>
                    </a:cubicBezTo>
                    <a:cubicBezTo>
                      <a:pt x="1753" y="313"/>
                      <a:pt x="1754" y="313"/>
                      <a:pt x="1755" y="313"/>
                    </a:cubicBezTo>
                    <a:cubicBezTo>
                      <a:pt x="1746" y="402"/>
                      <a:pt x="1737" y="482"/>
                      <a:pt x="1737" y="571"/>
                    </a:cubicBezTo>
                    <a:cubicBezTo>
                      <a:pt x="1737" y="616"/>
                      <a:pt x="1743" y="634"/>
                      <a:pt x="1751" y="634"/>
                    </a:cubicBezTo>
                    <a:cubicBezTo>
                      <a:pt x="1764" y="634"/>
                      <a:pt x="1784" y="586"/>
                      <a:pt x="1796" y="523"/>
                    </a:cubicBezTo>
                    <a:lnTo>
                      <a:pt x="1796" y="523"/>
                    </a:lnTo>
                    <a:cubicBezTo>
                      <a:pt x="1781" y="615"/>
                      <a:pt x="1775" y="714"/>
                      <a:pt x="1800" y="714"/>
                    </a:cubicBezTo>
                    <a:cubicBezTo>
                      <a:pt x="1807" y="670"/>
                      <a:pt x="1838" y="454"/>
                      <a:pt x="1849" y="454"/>
                    </a:cubicBezTo>
                    <a:cubicBezTo>
                      <a:pt x="1852" y="454"/>
                      <a:pt x="1853" y="465"/>
                      <a:pt x="1853" y="491"/>
                    </a:cubicBezTo>
                    <a:cubicBezTo>
                      <a:pt x="1853" y="571"/>
                      <a:pt x="1827" y="696"/>
                      <a:pt x="1853" y="705"/>
                    </a:cubicBezTo>
                    <a:cubicBezTo>
                      <a:pt x="1855" y="705"/>
                      <a:pt x="1857" y="705"/>
                      <a:pt x="1859" y="705"/>
                    </a:cubicBezTo>
                    <a:cubicBezTo>
                      <a:pt x="1886" y="705"/>
                      <a:pt x="1896" y="657"/>
                      <a:pt x="1910" y="657"/>
                    </a:cubicBezTo>
                    <a:cubicBezTo>
                      <a:pt x="1912" y="657"/>
                      <a:pt x="1914" y="658"/>
                      <a:pt x="1916" y="660"/>
                    </a:cubicBezTo>
                    <a:cubicBezTo>
                      <a:pt x="1888" y="751"/>
                      <a:pt x="1920" y="770"/>
                      <a:pt x="1944" y="770"/>
                    </a:cubicBezTo>
                    <a:cubicBezTo>
                      <a:pt x="1950" y="770"/>
                      <a:pt x="1956" y="769"/>
                      <a:pt x="1960" y="767"/>
                    </a:cubicBezTo>
                    <a:cubicBezTo>
                      <a:pt x="1978" y="758"/>
                      <a:pt x="2022" y="616"/>
                      <a:pt x="2040" y="589"/>
                    </a:cubicBezTo>
                    <a:cubicBezTo>
                      <a:pt x="2049" y="581"/>
                      <a:pt x="2054" y="577"/>
                      <a:pt x="2058" y="577"/>
                    </a:cubicBezTo>
                    <a:cubicBezTo>
                      <a:pt x="2086" y="577"/>
                      <a:pt x="1993" y="789"/>
                      <a:pt x="1969" y="820"/>
                    </a:cubicBezTo>
                    <a:cubicBezTo>
                      <a:pt x="1942" y="883"/>
                      <a:pt x="1969" y="883"/>
                      <a:pt x="1978" y="883"/>
                    </a:cubicBezTo>
                    <a:cubicBezTo>
                      <a:pt x="1988" y="885"/>
                      <a:pt x="1999" y="886"/>
                      <a:pt x="2009" y="886"/>
                    </a:cubicBezTo>
                    <a:cubicBezTo>
                      <a:pt x="2034" y="886"/>
                      <a:pt x="2060" y="880"/>
                      <a:pt x="2085" y="874"/>
                    </a:cubicBezTo>
                    <a:cubicBezTo>
                      <a:pt x="2093" y="866"/>
                      <a:pt x="2196" y="817"/>
                      <a:pt x="2210" y="817"/>
                    </a:cubicBezTo>
                    <a:cubicBezTo>
                      <a:pt x="2212" y="817"/>
                      <a:pt x="2212" y="818"/>
                      <a:pt x="2210" y="820"/>
                    </a:cubicBezTo>
                    <a:cubicBezTo>
                      <a:pt x="2201" y="846"/>
                      <a:pt x="1981" y="1008"/>
                      <a:pt x="2002" y="1008"/>
                    </a:cubicBezTo>
                    <a:cubicBezTo>
                      <a:pt x="2003" y="1008"/>
                      <a:pt x="2004" y="1008"/>
                      <a:pt x="2005" y="1008"/>
                    </a:cubicBezTo>
                    <a:cubicBezTo>
                      <a:pt x="2031" y="999"/>
                      <a:pt x="2183" y="936"/>
                      <a:pt x="2245" y="892"/>
                    </a:cubicBezTo>
                    <a:lnTo>
                      <a:pt x="2245" y="892"/>
                    </a:lnTo>
                    <a:cubicBezTo>
                      <a:pt x="2165" y="954"/>
                      <a:pt x="2138" y="990"/>
                      <a:pt x="2138" y="1016"/>
                    </a:cubicBezTo>
                    <a:cubicBezTo>
                      <a:pt x="2138" y="1034"/>
                      <a:pt x="2156" y="1034"/>
                      <a:pt x="2183" y="1034"/>
                    </a:cubicBezTo>
                    <a:cubicBezTo>
                      <a:pt x="2210" y="1034"/>
                      <a:pt x="2263" y="999"/>
                      <a:pt x="2290" y="999"/>
                    </a:cubicBezTo>
                    <a:cubicBezTo>
                      <a:pt x="2379" y="999"/>
                      <a:pt x="2236" y="1105"/>
                      <a:pt x="2192" y="1141"/>
                    </a:cubicBezTo>
                    <a:cubicBezTo>
                      <a:pt x="2186" y="1147"/>
                      <a:pt x="2185" y="1149"/>
                      <a:pt x="2187" y="1149"/>
                    </a:cubicBezTo>
                    <a:cubicBezTo>
                      <a:pt x="2191" y="1149"/>
                      <a:pt x="2212" y="1138"/>
                      <a:pt x="2236" y="1132"/>
                    </a:cubicBezTo>
                    <a:cubicBezTo>
                      <a:pt x="2245" y="1141"/>
                      <a:pt x="2236" y="1150"/>
                      <a:pt x="2245" y="1168"/>
                    </a:cubicBezTo>
                    <a:cubicBezTo>
                      <a:pt x="2254" y="1177"/>
                      <a:pt x="2325" y="1177"/>
                      <a:pt x="2334" y="1203"/>
                    </a:cubicBezTo>
                    <a:cubicBezTo>
                      <a:pt x="2334" y="1221"/>
                      <a:pt x="2308" y="1239"/>
                      <a:pt x="2290" y="1257"/>
                    </a:cubicBezTo>
                    <a:cubicBezTo>
                      <a:pt x="2263" y="1284"/>
                      <a:pt x="2263" y="1284"/>
                      <a:pt x="2308" y="1293"/>
                    </a:cubicBezTo>
                    <a:cubicBezTo>
                      <a:pt x="2388" y="1293"/>
                      <a:pt x="2334" y="1373"/>
                      <a:pt x="2343" y="1399"/>
                    </a:cubicBezTo>
                    <a:cubicBezTo>
                      <a:pt x="2352" y="1426"/>
                      <a:pt x="2477" y="1471"/>
                      <a:pt x="2468" y="1480"/>
                    </a:cubicBezTo>
                    <a:lnTo>
                      <a:pt x="2343" y="1480"/>
                    </a:lnTo>
                    <a:lnTo>
                      <a:pt x="2414" y="1506"/>
                    </a:lnTo>
                    <a:lnTo>
                      <a:pt x="2584" y="1533"/>
                    </a:lnTo>
                    <a:cubicBezTo>
                      <a:pt x="2530" y="1533"/>
                      <a:pt x="2486" y="1533"/>
                      <a:pt x="2441" y="1551"/>
                    </a:cubicBezTo>
                    <a:cubicBezTo>
                      <a:pt x="2406" y="1560"/>
                      <a:pt x="2414" y="1586"/>
                      <a:pt x="2414" y="1595"/>
                    </a:cubicBezTo>
                    <a:cubicBezTo>
                      <a:pt x="2459" y="1613"/>
                      <a:pt x="2530" y="1640"/>
                      <a:pt x="2388" y="1649"/>
                    </a:cubicBezTo>
                    <a:lnTo>
                      <a:pt x="2530" y="1658"/>
                    </a:lnTo>
                    <a:cubicBezTo>
                      <a:pt x="2423" y="1676"/>
                      <a:pt x="2414" y="1693"/>
                      <a:pt x="2414" y="1720"/>
                    </a:cubicBezTo>
                    <a:cubicBezTo>
                      <a:pt x="2414" y="1738"/>
                      <a:pt x="2406" y="1756"/>
                      <a:pt x="2441" y="1765"/>
                    </a:cubicBezTo>
                    <a:cubicBezTo>
                      <a:pt x="2459" y="1769"/>
                      <a:pt x="2472" y="1769"/>
                      <a:pt x="2481" y="1769"/>
                    </a:cubicBezTo>
                    <a:cubicBezTo>
                      <a:pt x="2490" y="1769"/>
                      <a:pt x="2495" y="1769"/>
                      <a:pt x="2495" y="1774"/>
                    </a:cubicBezTo>
                    <a:cubicBezTo>
                      <a:pt x="2495" y="1809"/>
                      <a:pt x="2423" y="1818"/>
                      <a:pt x="2414" y="1854"/>
                    </a:cubicBezTo>
                    <a:cubicBezTo>
                      <a:pt x="2414" y="1872"/>
                      <a:pt x="2450" y="1934"/>
                      <a:pt x="2343" y="1943"/>
                    </a:cubicBezTo>
                    <a:cubicBezTo>
                      <a:pt x="2343" y="1954"/>
                      <a:pt x="2356" y="1957"/>
                      <a:pt x="2376" y="1957"/>
                    </a:cubicBezTo>
                    <a:cubicBezTo>
                      <a:pt x="2409" y="1957"/>
                      <a:pt x="2461" y="1947"/>
                      <a:pt x="2498" y="1947"/>
                    </a:cubicBezTo>
                    <a:cubicBezTo>
                      <a:pt x="2511" y="1947"/>
                      <a:pt x="2522" y="1948"/>
                      <a:pt x="2530" y="1952"/>
                    </a:cubicBezTo>
                    <a:cubicBezTo>
                      <a:pt x="2557" y="1969"/>
                      <a:pt x="2450" y="1987"/>
                      <a:pt x="2423" y="1987"/>
                    </a:cubicBezTo>
                    <a:cubicBezTo>
                      <a:pt x="2406" y="1996"/>
                      <a:pt x="2388" y="2005"/>
                      <a:pt x="2370" y="2023"/>
                    </a:cubicBezTo>
                    <a:cubicBezTo>
                      <a:pt x="2344" y="2048"/>
                      <a:pt x="2545" y="2114"/>
                      <a:pt x="2441" y="2128"/>
                    </a:cubicBezTo>
                    <a:lnTo>
                      <a:pt x="2441" y="2128"/>
                    </a:lnTo>
                    <a:cubicBezTo>
                      <a:pt x="2480" y="2125"/>
                      <a:pt x="2518" y="2123"/>
                      <a:pt x="2556" y="2123"/>
                    </a:cubicBezTo>
                    <a:cubicBezTo>
                      <a:pt x="2599" y="2123"/>
                      <a:pt x="2642" y="2125"/>
                      <a:pt x="2682" y="2130"/>
                    </a:cubicBezTo>
                    <a:lnTo>
                      <a:pt x="2575" y="2157"/>
                    </a:lnTo>
                    <a:cubicBezTo>
                      <a:pt x="2557" y="2165"/>
                      <a:pt x="2548" y="2165"/>
                      <a:pt x="2539" y="2183"/>
                    </a:cubicBezTo>
                    <a:cubicBezTo>
                      <a:pt x="2503" y="2201"/>
                      <a:pt x="2495" y="2210"/>
                      <a:pt x="2521" y="2228"/>
                    </a:cubicBezTo>
                    <a:cubicBezTo>
                      <a:pt x="2548" y="2246"/>
                      <a:pt x="2539" y="2246"/>
                      <a:pt x="2512" y="2246"/>
                    </a:cubicBezTo>
                    <a:cubicBezTo>
                      <a:pt x="2489" y="2252"/>
                      <a:pt x="2460" y="2254"/>
                      <a:pt x="2431" y="2254"/>
                    </a:cubicBezTo>
                    <a:cubicBezTo>
                      <a:pt x="2374" y="2254"/>
                      <a:pt x="2316" y="2246"/>
                      <a:pt x="2299" y="2246"/>
                    </a:cubicBezTo>
                    <a:cubicBezTo>
                      <a:pt x="2272" y="2246"/>
                      <a:pt x="2397" y="2290"/>
                      <a:pt x="2406" y="2299"/>
                    </a:cubicBezTo>
                    <a:cubicBezTo>
                      <a:pt x="2423" y="2326"/>
                      <a:pt x="2343" y="2370"/>
                      <a:pt x="2308" y="2406"/>
                    </a:cubicBezTo>
                    <a:cubicBezTo>
                      <a:pt x="2299" y="2420"/>
                      <a:pt x="2333" y="2423"/>
                      <a:pt x="2378" y="2423"/>
                    </a:cubicBezTo>
                    <a:cubicBezTo>
                      <a:pt x="2418" y="2423"/>
                      <a:pt x="2468" y="2421"/>
                      <a:pt x="2504" y="2421"/>
                    </a:cubicBezTo>
                    <a:cubicBezTo>
                      <a:pt x="2553" y="2421"/>
                      <a:pt x="2576" y="2426"/>
                      <a:pt x="2512" y="2450"/>
                    </a:cubicBezTo>
                    <a:cubicBezTo>
                      <a:pt x="2432" y="2477"/>
                      <a:pt x="2343" y="2495"/>
                      <a:pt x="2379" y="2531"/>
                    </a:cubicBezTo>
                    <a:cubicBezTo>
                      <a:pt x="2388" y="2540"/>
                      <a:pt x="2637" y="2557"/>
                      <a:pt x="2450" y="2575"/>
                    </a:cubicBezTo>
                    <a:cubicBezTo>
                      <a:pt x="2245" y="2602"/>
                      <a:pt x="2414" y="2629"/>
                      <a:pt x="2486" y="2638"/>
                    </a:cubicBezTo>
                    <a:cubicBezTo>
                      <a:pt x="2619" y="2664"/>
                      <a:pt x="2423" y="2691"/>
                      <a:pt x="2406" y="2727"/>
                    </a:cubicBezTo>
                    <a:cubicBezTo>
                      <a:pt x="2398" y="2737"/>
                      <a:pt x="2413" y="2741"/>
                      <a:pt x="2440" y="2741"/>
                    </a:cubicBezTo>
                    <a:cubicBezTo>
                      <a:pt x="2496" y="2741"/>
                      <a:pt x="2603" y="2725"/>
                      <a:pt x="2660" y="2725"/>
                    </a:cubicBezTo>
                    <a:cubicBezTo>
                      <a:pt x="2668" y="2725"/>
                      <a:pt x="2676" y="2726"/>
                      <a:pt x="2682" y="2727"/>
                    </a:cubicBezTo>
                    <a:cubicBezTo>
                      <a:pt x="2753" y="2735"/>
                      <a:pt x="2459" y="2789"/>
                      <a:pt x="2548" y="2789"/>
                    </a:cubicBezTo>
                    <a:cubicBezTo>
                      <a:pt x="2584" y="2789"/>
                      <a:pt x="2619" y="2780"/>
                      <a:pt x="2655" y="2780"/>
                    </a:cubicBezTo>
                    <a:cubicBezTo>
                      <a:pt x="2673" y="2780"/>
                      <a:pt x="2673" y="2807"/>
                      <a:pt x="2655" y="2816"/>
                    </a:cubicBezTo>
                    <a:cubicBezTo>
                      <a:pt x="2575" y="2842"/>
                      <a:pt x="2468" y="2816"/>
                      <a:pt x="2423" y="2860"/>
                    </a:cubicBezTo>
                    <a:cubicBezTo>
                      <a:pt x="2388" y="2905"/>
                      <a:pt x="2397" y="2976"/>
                      <a:pt x="2468" y="3021"/>
                    </a:cubicBezTo>
                    <a:cubicBezTo>
                      <a:pt x="2486" y="3038"/>
                      <a:pt x="2512" y="3038"/>
                      <a:pt x="2512" y="3056"/>
                    </a:cubicBezTo>
                    <a:cubicBezTo>
                      <a:pt x="2646" y="3083"/>
                      <a:pt x="2325" y="3083"/>
                      <a:pt x="2325" y="3083"/>
                    </a:cubicBezTo>
                    <a:cubicBezTo>
                      <a:pt x="2325" y="3119"/>
                      <a:pt x="2619" y="3083"/>
                      <a:pt x="2432" y="3136"/>
                    </a:cubicBezTo>
                    <a:cubicBezTo>
                      <a:pt x="2432" y="3145"/>
                      <a:pt x="2441" y="3154"/>
                      <a:pt x="2450" y="3163"/>
                    </a:cubicBezTo>
                    <a:cubicBezTo>
                      <a:pt x="2459" y="3163"/>
                      <a:pt x="2664" y="3297"/>
                      <a:pt x="2512" y="3306"/>
                    </a:cubicBezTo>
                    <a:lnTo>
                      <a:pt x="2744" y="3350"/>
                    </a:lnTo>
                    <a:cubicBezTo>
                      <a:pt x="2619" y="3359"/>
                      <a:pt x="2593" y="3386"/>
                      <a:pt x="2593" y="3404"/>
                    </a:cubicBezTo>
                    <a:cubicBezTo>
                      <a:pt x="2584" y="3430"/>
                      <a:pt x="2495" y="3439"/>
                      <a:pt x="2423" y="3457"/>
                    </a:cubicBezTo>
                    <a:cubicBezTo>
                      <a:pt x="2343" y="3466"/>
                      <a:pt x="2673" y="3475"/>
                      <a:pt x="2673" y="3493"/>
                    </a:cubicBezTo>
                    <a:cubicBezTo>
                      <a:pt x="2628" y="3493"/>
                      <a:pt x="2406" y="3502"/>
                      <a:pt x="2388" y="3510"/>
                    </a:cubicBezTo>
                    <a:cubicBezTo>
                      <a:pt x="2380" y="3519"/>
                      <a:pt x="2438" y="3556"/>
                      <a:pt x="2516" y="3556"/>
                    </a:cubicBezTo>
                    <a:cubicBezTo>
                      <a:pt x="2523" y="3556"/>
                      <a:pt x="2531" y="3556"/>
                      <a:pt x="2539" y="3555"/>
                    </a:cubicBezTo>
                    <a:cubicBezTo>
                      <a:pt x="2581" y="3555"/>
                      <a:pt x="2622" y="3547"/>
                      <a:pt x="2648" y="3547"/>
                    </a:cubicBezTo>
                    <a:cubicBezTo>
                      <a:pt x="2661" y="3547"/>
                      <a:pt x="2670" y="3549"/>
                      <a:pt x="2673" y="3555"/>
                    </a:cubicBezTo>
                    <a:cubicBezTo>
                      <a:pt x="2673" y="3582"/>
                      <a:pt x="2664" y="3582"/>
                      <a:pt x="2610" y="3591"/>
                    </a:cubicBezTo>
                    <a:cubicBezTo>
                      <a:pt x="2530" y="3608"/>
                      <a:pt x="2406" y="3599"/>
                      <a:pt x="2325" y="3617"/>
                    </a:cubicBezTo>
                    <a:cubicBezTo>
                      <a:pt x="2361" y="3617"/>
                      <a:pt x="2397" y="3626"/>
                      <a:pt x="2441" y="3626"/>
                    </a:cubicBezTo>
                    <a:cubicBezTo>
                      <a:pt x="2486" y="3635"/>
                      <a:pt x="2512" y="3644"/>
                      <a:pt x="2512" y="3662"/>
                    </a:cubicBezTo>
                    <a:cubicBezTo>
                      <a:pt x="2521" y="3671"/>
                      <a:pt x="2468" y="3680"/>
                      <a:pt x="2495" y="3689"/>
                    </a:cubicBezTo>
                    <a:cubicBezTo>
                      <a:pt x="2539" y="3697"/>
                      <a:pt x="2593" y="3697"/>
                      <a:pt x="2637" y="3706"/>
                    </a:cubicBezTo>
                    <a:cubicBezTo>
                      <a:pt x="2708" y="3706"/>
                      <a:pt x="2477" y="3733"/>
                      <a:pt x="2548" y="3751"/>
                    </a:cubicBezTo>
                    <a:cubicBezTo>
                      <a:pt x="2584" y="3751"/>
                      <a:pt x="2619" y="3751"/>
                      <a:pt x="2664" y="3760"/>
                    </a:cubicBezTo>
                    <a:cubicBezTo>
                      <a:pt x="2673" y="3769"/>
                      <a:pt x="2673" y="3787"/>
                      <a:pt x="2673" y="3795"/>
                    </a:cubicBezTo>
                    <a:cubicBezTo>
                      <a:pt x="2673" y="3779"/>
                      <a:pt x="2614" y="3759"/>
                      <a:pt x="2566" y="3759"/>
                    </a:cubicBezTo>
                    <a:cubicBezTo>
                      <a:pt x="2536" y="3759"/>
                      <a:pt x="2510" y="3766"/>
                      <a:pt x="2503" y="3787"/>
                    </a:cubicBezTo>
                    <a:cubicBezTo>
                      <a:pt x="2496" y="3810"/>
                      <a:pt x="2523" y="3841"/>
                      <a:pt x="2612" y="3841"/>
                    </a:cubicBezTo>
                    <a:cubicBezTo>
                      <a:pt x="2622" y="3841"/>
                      <a:pt x="2634" y="3841"/>
                      <a:pt x="2646" y="3840"/>
                    </a:cubicBezTo>
                    <a:lnTo>
                      <a:pt x="2646" y="3840"/>
                    </a:lnTo>
                    <a:cubicBezTo>
                      <a:pt x="2432" y="3858"/>
                      <a:pt x="2521" y="3991"/>
                      <a:pt x="2521" y="4027"/>
                    </a:cubicBezTo>
                    <a:cubicBezTo>
                      <a:pt x="2521" y="4042"/>
                      <a:pt x="2539" y="4048"/>
                      <a:pt x="2569" y="4048"/>
                    </a:cubicBezTo>
                    <a:cubicBezTo>
                      <a:pt x="2610" y="4048"/>
                      <a:pt x="2676" y="4037"/>
                      <a:pt x="2753" y="4027"/>
                    </a:cubicBezTo>
                    <a:cubicBezTo>
                      <a:pt x="2775" y="4025"/>
                      <a:pt x="2793" y="4025"/>
                      <a:pt x="2808" y="4025"/>
                    </a:cubicBezTo>
                    <a:cubicBezTo>
                      <a:pt x="2876" y="4025"/>
                      <a:pt x="2863" y="4041"/>
                      <a:pt x="2753" y="4063"/>
                    </a:cubicBezTo>
                    <a:cubicBezTo>
                      <a:pt x="2512" y="4080"/>
                      <a:pt x="2441" y="4170"/>
                      <a:pt x="2441" y="4205"/>
                    </a:cubicBezTo>
                    <a:cubicBezTo>
                      <a:pt x="2441" y="4232"/>
                      <a:pt x="2441" y="4259"/>
                      <a:pt x="2521" y="4268"/>
                    </a:cubicBezTo>
                    <a:cubicBezTo>
                      <a:pt x="2637" y="4285"/>
                      <a:pt x="2673" y="4294"/>
                      <a:pt x="2673" y="4330"/>
                    </a:cubicBezTo>
                    <a:cubicBezTo>
                      <a:pt x="2673" y="4308"/>
                      <a:pt x="2635" y="4296"/>
                      <a:pt x="2597" y="4296"/>
                    </a:cubicBezTo>
                    <a:cubicBezTo>
                      <a:pt x="2559" y="4296"/>
                      <a:pt x="2521" y="4308"/>
                      <a:pt x="2521" y="4330"/>
                    </a:cubicBezTo>
                    <a:cubicBezTo>
                      <a:pt x="2521" y="4366"/>
                      <a:pt x="2521" y="4401"/>
                      <a:pt x="2530" y="4437"/>
                    </a:cubicBezTo>
                    <a:cubicBezTo>
                      <a:pt x="2537" y="4473"/>
                      <a:pt x="2545" y="4492"/>
                      <a:pt x="2639" y="4502"/>
                    </a:cubicBezTo>
                    <a:lnTo>
                      <a:pt x="2639" y="4502"/>
                    </a:lnTo>
                    <a:cubicBezTo>
                      <a:pt x="2627" y="4502"/>
                      <a:pt x="2614" y="4501"/>
                      <a:pt x="2603" y="4501"/>
                    </a:cubicBezTo>
                    <a:cubicBezTo>
                      <a:pt x="2566" y="4501"/>
                      <a:pt x="2530" y="4504"/>
                      <a:pt x="2495" y="4508"/>
                    </a:cubicBezTo>
                    <a:cubicBezTo>
                      <a:pt x="2441" y="4517"/>
                      <a:pt x="2414" y="4544"/>
                      <a:pt x="2477" y="4544"/>
                    </a:cubicBezTo>
                    <a:cubicBezTo>
                      <a:pt x="2566" y="4544"/>
                      <a:pt x="2512" y="4570"/>
                      <a:pt x="2521" y="4588"/>
                    </a:cubicBezTo>
                    <a:cubicBezTo>
                      <a:pt x="2566" y="4588"/>
                      <a:pt x="2601" y="4597"/>
                      <a:pt x="2646" y="4597"/>
                    </a:cubicBezTo>
                    <a:cubicBezTo>
                      <a:pt x="2691" y="4606"/>
                      <a:pt x="2584" y="4624"/>
                      <a:pt x="2566" y="4642"/>
                    </a:cubicBezTo>
                    <a:cubicBezTo>
                      <a:pt x="2548" y="4651"/>
                      <a:pt x="2548" y="4668"/>
                      <a:pt x="2557" y="4677"/>
                    </a:cubicBezTo>
                    <a:cubicBezTo>
                      <a:pt x="2557" y="4695"/>
                      <a:pt x="2584" y="4704"/>
                      <a:pt x="2646" y="4713"/>
                    </a:cubicBezTo>
                    <a:cubicBezTo>
                      <a:pt x="2708" y="4713"/>
                      <a:pt x="2682" y="4731"/>
                      <a:pt x="2682" y="4749"/>
                    </a:cubicBezTo>
                    <a:cubicBezTo>
                      <a:pt x="2575" y="4749"/>
                      <a:pt x="2548" y="4749"/>
                      <a:pt x="2593" y="4775"/>
                    </a:cubicBezTo>
                    <a:cubicBezTo>
                      <a:pt x="2619" y="4784"/>
                      <a:pt x="2646" y="4802"/>
                      <a:pt x="2682" y="4820"/>
                    </a:cubicBezTo>
                    <a:cubicBezTo>
                      <a:pt x="2673" y="4820"/>
                      <a:pt x="2753" y="4838"/>
                      <a:pt x="2691" y="4838"/>
                    </a:cubicBezTo>
                    <a:lnTo>
                      <a:pt x="2601" y="4838"/>
                    </a:lnTo>
                    <a:cubicBezTo>
                      <a:pt x="2601" y="4864"/>
                      <a:pt x="2637" y="4864"/>
                      <a:pt x="2691" y="4873"/>
                    </a:cubicBezTo>
                    <a:cubicBezTo>
                      <a:pt x="2735" y="4882"/>
                      <a:pt x="2806" y="4900"/>
                      <a:pt x="2717" y="4918"/>
                    </a:cubicBezTo>
                    <a:cubicBezTo>
                      <a:pt x="2610" y="4936"/>
                      <a:pt x="2584" y="4918"/>
                      <a:pt x="2539" y="4962"/>
                    </a:cubicBezTo>
                    <a:cubicBezTo>
                      <a:pt x="2521" y="4980"/>
                      <a:pt x="2468" y="5016"/>
                      <a:pt x="2468" y="5034"/>
                    </a:cubicBezTo>
                    <a:cubicBezTo>
                      <a:pt x="2468" y="5039"/>
                      <a:pt x="2477" y="5041"/>
                      <a:pt x="2490" y="5041"/>
                    </a:cubicBezTo>
                    <a:cubicBezTo>
                      <a:pt x="2517" y="5041"/>
                      <a:pt x="2563" y="5034"/>
                      <a:pt x="2593" y="5034"/>
                    </a:cubicBezTo>
                    <a:cubicBezTo>
                      <a:pt x="2655" y="5034"/>
                      <a:pt x="2699" y="5051"/>
                      <a:pt x="2646" y="5060"/>
                    </a:cubicBezTo>
                    <a:cubicBezTo>
                      <a:pt x="2606" y="5076"/>
                      <a:pt x="2567" y="5106"/>
                      <a:pt x="2615" y="5106"/>
                    </a:cubicBezTo>
                    <a:cubicBezTo>
                      <a:pt x="2618" y="5106"/>
                      <a:pt x="2622" y="5106"/>
                      <a:pt x="2626" y="5106"/>
                    </a:cubicBezTo>
                    <a:lnTo>
                      <a:pt x="2626" y="5106"/>
                    </a:lnTo>
                    <a:cubicBezTo>
                      <a:pt x="2429" y="5125"/>
                      <a:pt x="2593" y="5194"/>
                      <a:pt x="2601" y="5221"/>
                    </a:cubicBezTo>
                    <a:cubicBezTo>
                      <a:pt x="2610" y="5238"/>
                      <a:pt x="2575" y="5238"/>
                      <a:pt x="2557" y="5256"/>
                    </a:cubicBezTo>
                    <a:cubicBezTo>
                      <a:pt x="2530" y="5274"/>
                      <a:pt x="2530" y="5292"/>
                      <a:pt x="2530" y="5319"/>
                    </a:cubicBezTo>
                    <a:cubicBezTo>
                      <a:pt x="2530" y="5336"/>
                      <a:pt x="2575" y="5434"/>
                      <a:pt x="2459" y="5443"/>
                    </a:cubicBezTo>
                    <a:cubicBezTo>
                      <a:pt x="2459" y="5463"/>
                      <a:pt x="2469" y="5473"/>
                      <a:pt x="2523" y="5473"/>
                    </a:cubicBezTo>
                    <a:cubicBezTo>
                      <a:pt x="2541" y="5473"/>
                      <a:pt x="2564" y="5472"/>
                      <a:pt x="2593" y="5470"/>
                    </a:cubicBezTo>
                    <a:cubicBezTo>
                      <a:pt x="2646" y="5470"/>
                      <a:pt x="2744" y="5479"/>
                      <a:pt x="2744" y="5497"/>
                    </a:cubicBezTo>
                    <a:lnTo>
                      <a:pt x="2548" y="5523"/>
                    </a:lnTo>
                    <a:cubicBezTo>
                      <a:pt x="2486" y="5541"/>
                      <a:pt x="2495" y="5568"/>
                      <a:pt x="2530" y="5586"/>
                    </a:cubicBezTo>
                    <a:cubicBezTo>
                      <a:pt x="2575" y="5595"/>
                      <a:pt x="2601" y="5613"/>
                      <a:pt x="2610" y="5630"/>
                    </a:cubicBezTo>
                    <a:lnTo>
                      <a:pt x="2512" y="5657"/>
                    </a:lnTo>
                    <a:cubicBezTo>
                      <a:pt x="2441" y="5693"/>
                      <a:pt x="2762" y="5666"/>
                      <a:pt x="2771" y="5693"/>
                    </a:cubicBezTo>
                    <a:cubicBezTo>
                      <a:pt x="2771" y="5719"/>
                      <a:pt x="2548" y="5710"/>
                      <a:pt x="2512" y="5737"/>
                    </a:cubicBezTo>
                    <a:cubicBezTo>
                      <a:pt x="2459" y="5782"/>
                      <a:pt x="2673" y="5808"/>
                      <a:pt x="2726" y="5835"/>
                    </a:cubicBezTo>
                    <a:cubicBezTo>
                      <a:pt x="2734" y="5835"/>
                      <a:pt x="2793" y="5900"/>
                      <a:pt x="2720" y="5900"/>
                    </a:cubicBezTo>
                    <a:cubicBezTo>
                      <a:pt x="2712" y="5900"/>
                      <a:pt x="2702" y="5899"/>
                      <a:pt x="2691" y="5898"/>
                    </a:cubicBezTo>
                    <a:cubicBezTo>
                      <a:pt x="2691" y="5875"/>
                      <a:pt x="2668" y="5864"/>
                      <a:pt x="2639" y="5864"/>
                    </a:cubicBezTo>
                    <a:cubicBezTo>
                      <a:pt x="2610" y="5864"/>
                      <a:pt x="2575" y="5875"/>
                      <a:pt x="2548" y="5898"/>
                    </a:cubicBezTo>
                    <a:cubicBezTo>
                      <a:pt x="2540" y="5906"/>
                      <a:pt x="2547" y="5943"/>
                      <a:pt x="2622" y="5943"/>
                    </a:cubicBezTo>
                    <a:cubicBezTo>
                      <a:pt x="2629" y="5943"/>
                      <a:pt x="2637" y="5943"/>
                      <a:pt x="2646" y="5942"/>
                    </a:cubicBezTo>
                    <a:cubicBezTo>
                      <a:pt x="2699" y="5924"/>
                      <a:pt x="2753" y="5915"/>
                      <a:pt x="2806" y="5915"/>
                    </a:cubicBezTo>
                    <a:cubicBezTo>
                      <a:pt x="2806" y="5915"/>
                      <a:pt x="2495" y="6004"/>
                      <a:pt x="2593" y="6004"/>
                    </a:cubicBezTo>
                    <a:lnTo>
                      <a:pt x="2789" y="5996"/>
                    </a:lnTo>
                    <a:cubicBezTo>
                      <a:pt x="2833" y="6004"/>
                      <a:pt x="2878" y="6004"/>
                      <a:pt x="2922" y="6022"/>
                    </a:cubicBezTo>
                    <a:cubicBezTo>
                      <a:pt x="2771" y="6031"/>
                      <a:pt x="2699" y="6031"/>
                      <a:pt x="2691" y="6076"/>
                    </a:cubicBezTo>
                    <a:cubicBezTo>
                      <a:pt x="2723" y="6102"/>
                      <a:pt x="2761" y="6118"/>
                      <a:pt x="2803" y="6118"/>
                    </a:cubicBezTo>
                    <a:cubicBezTo>
                      <a:pt x="2818" y="6118"/>
                      <a:pt x="2834" y="6116"/>
                      <a:pt x="2851" y="6111"/>
                    </a:cubicBezTo>
                    <a:lnTo>
                      <a:pt x="2851" y="6147"/>
                    </a:lnTo>
                    <a:cubicBezTo>
                      <a:pt x="2789" y="6147"/>
                      <a:pt x="2726" y="6156"/>
                      <a:pt x="2673" y="6165"/>
                    </a:cubicBezTo>
                    <a:cubicBezTo>
                      <a:pt x="2610" y="6183"/>
                      <a:pt x="2601" y="6200"/>
                      <a:pt x="2619" y="6218"/>
                    </a:cubicBezTo>
                    <a:cubicBezTo>
                      <a:pt x="2673" y="6254"/>
                      <a:pt x="2940" y="6245"/>
                      <a:pt x="2691" y="6289"/>
                    </a:cubicBezTo>
                    <a:cubicBezTo>
                      <a:pt x="2432" y="6307"/>
                      <a:pt x="2753" y="6307"/>
                      <a:pt x="2753" y="6343"/>
                    </a:cubicBezTo>
                    <a:cubicBezTo>
                      <a:pt x="2753" y="6370"/>
                      <a:pt x="2601" y="6396"/>
                      <a:pt x="2655" y="6405"/>
                    </a:cubicBezTo>
                    <a:lnTo>
                      <a:pt x="2806" y="6423"/>
                    </a:lnTo>
                    <a:cubicBezTo>
                      <a:pt x="2726" y="6441"/>
                      <a:pt x="2682" y="6423"/>
                      <a:pt x="2637" y="6459"/>
                    </a:cubicBezTo>
                    <a:cubicBezTo>
                      <a:pt x="2610" y="6477"/>
                      <a:pt x="2575" y="6503"/>
                      <a:pt x="2655" y="6503"/>
                    </a:cubicBezTo>
                    <a:cubicBezTo>
                      <a:pt x="2735" y="6503"/>
                      <a:pt x="2699" y="6530"/>
                      <a:pt x="2699" y="6548"/>
                    </a:cubicBezTo>
                    <a:cubicBezTo>
                      <a:pt x="2699" y="6566"/>
                      <a:pt x="2851" y="6548"/>
                      <a:pt x="2851" y="6583"/>
                    </a:cubicBezTo>
                    <a:lnTo>
                      <a:pt x="2699" y="6592"/>
                    </a:lnTo>
                    <a:cubicBezTo>
                      <a:pt x="2699" y="6600"/>
                      <a:pt x="2699" y="6621"/>
                      <a:pt x="2750" y="6621"/>
                    </a:cubicBezTo>
                    <a:cubicBezTo>
                      <a:pt x="2759" y="6621"/>
                      <a:pt x="2768" y="6620"/>
                      <a:pt x="2780" y="6619"/>
                    </a:cubicBezTo>
                    <a:cubicBezTo>
                      <a:pt x="2851" y="6619"/>
                      <a:pt x="2842" y="6637"/>
                      <a:pt x="2780" y="6655"/>
                    </a:cubicBezTo>
                    <a:cubicBezTo>
                      <a:pt x="2780" y="6672"/>
                      <a:pt x="2789" y="6672"/>
                      <a:pt x="2851" y="6672"/>
                    </a:cubicBezTo>
                    <a:cubicBezTo>
                      <a:pt x="2861" y="6671"/>
                      <a:pt x="2870" y="6671"/>
                      <a:pt x="2877" y="6671"/>
                    </a:cubicBezTo>
                    <a:cubicBezTo>
                      <a:pt x="2924" y="6671"/>
                      <a:pt x="2931" y="6692"/>
                      <a:pt x="2931" y="6699"/>
                    </a:cubicBezTo>
                    <a:lnTo>
                      <a:pt x="2672" y="6716"/>
                    </a:lnTo>
                    <a:lnTo>
                      <a:pt x="2672" y="6716"/>
                    </a:lnTo>
                    <a:cubicBezTo>
                      <a:pt x="2676" y="6716"/>
                      <a:pt x="2680" y="6716"/>
                      <a:pt x="2684" y="6716"/>
                    </a:cubicBezTo>
                    <a:cubicBezTo>
                      <a:pt x="2773" y="6716"/>
                      <a:pt x="2789" y="6772"/>
                      <a:pt x="2789" y="6788"/>
                    </a:cubicBezTo>
                    <a:cubicBezTo>
                      <a:pt x="2789" y="6806"/>
                      <a:pt x="2708" y="6815"/>
                      <a:pt x="2691" y="6833"/>
                    </a:cubicBezTo>
                    <a:cubicBezTo>
                      <a:pt x="2601" y="6922"/>
                      <a:pt x="2628" y="7002"/>
                      <a:pt x="2628" y="7082"/>
                    </a:cubicBezTo>
                    <a:cubicBezTo>
                      <a:pt x="2628" y="7082"/>
                      <a:pt x="2548" y="7091"/>
                      <a:pt x="2548" y="7100"/>
                    </a:cubicBezTo>
                    <a:cubicBezTo>
                      <a:pt x="2548" y="7118"/>
                      <a:pt x="2557" y="7127"/>
                      <a:pt x="2557" y="7145"/>
                    </a:cubicBezTo>
                    <a:lnTo>
                      <a:pt x="2628" y="7269"/>
                    </a:lnTo>
                    <a:cubicBezTo>
                      <a:pt x="2646" y="7323"/>
                      <a:pt x="2682" y="7385"/>
                      <a:pt x="2726" y="7430"/>
                    </a:cubicBezTo>
                    <a:cubicBezTo>
                      <a:pt x="2753" y="7465"/>
                      <a:pt x="2789" y="7483"/>
                      <a:pt x="2833" y="7483"/>
                    </a:cubicBezTo>
                    <a:cubicBezTo>
                      <a:pt x="2878" y="7483"/>
                      <a:pt x="2860" y="7510"/>
                      <a:pt x="2860" y="7519"/>
                    </a:cubicBezTo>
                    <a:cubicBezTo>
                      <a:pt x="2860" y="7514"/>
                      <a:pt x="2842" y="7508"/>
                      <a:pt x="2825" y="7508"/>
                    </a:cubicBezTo>
                    <a:cubicBezTo>
                      <a:pt x="2813" y="7508"/>
                      <a:pt x="2801" y="7511"/>
                      <a:pt x="2797" y="7519"/>
                    </a:cubicBezTo>
                    <a:cubicBezTo>
                      <a:pt x="2771" y="7554"/>
                      <a:pt x="2789" y="7590"/>
                      <a:pt x="2789" y="7626"/>
                    </a:cubicBezTo>
                    <a:cubicBezTo>
                      <a:pt x="2789" y="7634"/>
                      <a:pt x="2771" y="7679"/>
                      <a:pt x="2833" y="7679"/>
                    </a:cubicBezTo>
                    <a:cubicBezTo>
                      <a:pt x="2878" y="7679"/>
                      <a:pt x="3038" y="7661"/>
                      <a:pt x="3091" y="7661"/>
                    </a:cubicBezTo>
                    <a:cubicBezTo>
                      <a:pt x="3091" y="7688"/>
                      <a:pt x="2949" y="7706"/>
                      <a:pt x="2860" y="7706"/>
                    </a:cubicBezTo>
                    <a:cubicBezTo>
                      <a:pt x="2735" y="7724"/>
                      <a:pt x="2789" y="7741"/>
                      <a:pt x="2789" y="7768"/>
                    </a:cubicBezTo>
                    <a:cubicBezTo>
                      <a:pt x="2789" y="7795"/>
                      <a:pt x="2806" y="7839"/>
                      <a:pt x="2771" y="7884"/>
                    </a:cubicBezTo>
                    <a:cubicBezTo>
                      <a:pt x="2753" y="7893"/>
                      <a:pt x="2735" y="7902"/>
                      <a:pt x="2717" y="7902"/>
                    </a:cubicBezTo>
                    <a:cubicBezTo>
                      <a:pt x="2726" y="7919"/>
                      <a:pt x="2780" y="7928"/>
                      <a:pt x="2824" y="7937"/>
                    </a:cubicBezTo>
                    <a:cubicBezTo>
                      <a:pt x="2904" y="7964"/>
                      <a:pt x="2771" y="8017"/>
                      <a:pt x="2744" y="8053"/>
                    </a:cubicBezTo>
                    <a:cubicBezTo>
                      <a:pt x="2726" y="8089"/>
                      <a:pt x="2824" y="8089"/>
                      <a:pt x="2931" y="8098"/>
                    </a:cubicBezTo>
                    <a:cubicBezTo>
                      <a:pt x="3118" y="8115"/>
                      <a:pt x="2833" y="8124"/>
                      <a:pt x="2789" y="8133"/>
                    </a:cubicBezTo>
                    <a:cubicBezTo>
                      <a:pt x="2673" y="8142"/>
                      <a:pt x="2886" y="8169"/>
                      <a:pt x="2895" y="8169"/>
                    </a:cubicBezTo>
                    <a:cubicBezTo>
                      <a:pt x="2984" y="8196"/>
                      <a:pt x="2797" y="8213"/>
                      <a:pt x="2762" y="8231"/>
                    </a:cubicBezTo>
                    <a:cubicBezTo>
                      <a:pt x="2717" y="8258"/>
                      <a:pt x="2735" y="8294"/>
                      <a:pt x="2762" y="8320"/>
                    </a:cubicBezTo>
                    <a:cubicBezTo>
                      <a:pt x="2780" y="8338"/>
                      <a:pt x="2860" y="8418"/>
                      <a:pt x="2717" y="8427"/>
                    </a:cubicBezTo>
                    <a:cubicBezTo>
                      <a:pt x="2691" y="8454"/>
                      <a:pt x="2726" y="8472"/>
                      <a:pt x="2744" y="8490"/>
                    </a:cubicBezTo>
                    <a:cubicBezTo>
                      <a:pt x="2824" y="8561"/>
                      <a:pt x="2806" y="8632"/>
                      <a:pt x="2878" y="8703"/>
                    </a:cubicBezTo>
                    <a:cubicBezTo>
                      <a:pt x="2900" y="8726"/>
                      <a:pt x="2935" y="8748"/>
                      <a:pt x="3019" y="8750"/>
                    </a:cubicBezTo>
                    <a:lnTo>
                      <a:pt x="3019" y="8750"/>
                    </a:lnTo>
                    <a:cubicBezTo>
                      <a:pt x="2963" y="8753"/>
                      <a:pt x="2904" y="8761"/>
                      <a:pt x="2851" y="8775"/>
                    </a:cubicBezTo>
                    <a:cubicBezTo>
                      <a:pt x="2815" y="8783"/>
                      <a:pt x="2878" y="8792"/>
                      <a:pt x="2869" y="8801"/>
                    </a:cubicBezTo>
                    <a:lnTo>
                      <a:pt x="2833" y="8828"/>
                    </a:lnTo>
                    <a:cubicBezTo>
                      <a:pt x="2780" y="8873"/>
                      <a:pt x="2797" y="8908"/>
                      <a:pt x="2797" y="8944"/>
                    </a:cubicBezTo>
                    <a:cubicBezTo>
                      <a:pt x="2860" y="8953"/>
                      <a:pt x="2851" y="9024"/>
                      <a:pt x="2860" y="9024"/>
                    </a:cubicBezTo>
                    <a:lnTo>
                      <a:pt x="3314" y="9015"/>
                    </a:lnTo>
                    <a:cubicBezTo>
                      <a:pt x="3353" y="9015"/>
                      <a:pt x="3228" y="9063"/>
                      <a:pt x="3113" y="9063"/>
                    </a:cubicBezTo>
                    <a:cubicBezTo>
                      <a:pt x="3097" y="9063"/>
                      <a:pt x="3080" y="9062"/>
                      <a:pt x="3065" y="9060"/>
                    </a:cubicBezTo>
                    <a:cubicBezTo>
                      <a:pt x="3029" y="9055"/>
                      <a:pt x="2999" y="9053"/>
                      <a:pt x="2974" y="9053"/>
                    </a:cubicBezTo>
                    <a:cubicBezTo>
                      <a:pt x="2906" y="9053"/>
                      <a:pt x="2878" y="9069"/>
                      <a:pt x="2878" y="9095"/>
                    </a:cubicBezTo>
                    <a:cubicBezTo>
                      <a:pt x="2878" y="9113"/>
                      <a:pt x="2869" y="9140"/>
                      <a:pt x="2922" y="9149"/>
                    </a:cubicBezTo>
                    <a:cubicBezTo>
                      <a:pt x="2976" y="9149"/>
                      <a:pt x="2993" y="9149"/>
                      <a:pt x="2976" y="9166"/>
                    </a:cubicBezTo>
                    <a:cubicBezTo>
                      <a:pt x="2894" y="9196"/>
                      <a:pt x="2813" y="9213"/>
                      <a:pt x="2732" y="9213"/>
                    </a:cubicBezTo>
                    <a:cubicBezTo>
                      <a:pt x="2715" y="9213"/>
                      <a:pt x="2698" y="9213"/>
                      <a:pt x="2682" y="9211"/>
                    </a:cubicBezTo>
                    <a:lnTo>
                      <a:pt x="2682" y="9211"/>
                    </a:lnTo>
                    <a:cubicBezTo>
                      <a:pt x="2789" y="9229"/>
                      <a:pt x="2789" y="9238"/>
                      <a:pt x="2789" y="9256"/>
                    </a:cubicBezTo>
                    <a:cubicBezTo>
                      <a:pt x="2780" y="9273"/>
                      <a:pt x="2789" y="9291"/>
                      <a:pt x="2833" y="9327"/>
                    </a:cubicBezTo>
                    <a:cubicBezTo>
                      <a:pt x="2842" y="9327"/>
                      <a:pt x="2922" y="9371"/>
                      <a:pt x="2904" y="9371"/>
                    </a:cubicBezTo>
                    <a:cubicBezTo>
                      <a:pt x="2886" y="9371"/>
                      <a:pt x="2789" y="9354"/>
                      <a:pt x="2780" y="9354"/>
                    </a:cubicBezTo>
                    <a:cubicBezTo>
                      <a:pt x="2762" y="9354"/>
                      <a:pt x="2815" y="9398"/>
                      <a:pt x="2815" y="9407"/>
                    </a:cubicBezTo>
                    <a:lnTo>
                      <a:pt x="2789" y="9452"/>
                    </a:lnTo>
                    <a:cubicBezTo>
                      <a:pt x="2772" y="9446"/>
                      <a:pt x="2762" y="9444"/>
                      <a:pt x="2757" y="9444"/>
                    </a:cubicBezTo>
                    <a:cubicBezTo>
                      <a:pt x="2727" y="9444"/>
                      <a:pt x="2851" y="9519"/>
                      <a:pt x="2904" y="9549"/>
                    </a:cubicBezTo>
                    <a:cubicBezTo>
                      <a:pt x="2958" y="9585"/>
                      <a:pt x="2967" y="9612"/>
                      <a:pt x="2958" y="9621"/>
                    </a:cubicBezTo>
                    <a:cubicBezTo>
                      <a:pt x="2840" y="9550"/>
                      <a:pt x="2792" y="9521"/>
                      <a:pt x="2764" y="9521"/>
                    </a:cubicBezTo>
                    <a:cubicBezTo>
                      <a:pt x="2760" y="9521"/>
                      <a:pt x="2756" y="9522"/>
                      <a:pt x="2753" y="9523"/>
                    </a:cubicBezTo>
                    <a:cubicBezTo>
                      <a:pt x="2708" y="9558"/>
                      <a:pt x="2664" y="9594"/>
                      <a:pt x="2628" y="9639"/>
                    </a:cubicBezTo>
                    <a:cubicBezTo>
                      <a:pt x="2601" y="9647"/>
                      <a:pt x="2593" y="9692"/>
                      <a:pt x="2619" y="9710"/>
                    </a:cubicBezTo>
                    <a:cubicBezTo>
                      <a:pt x="2681" y="9779"/>
                      <a:pt x="2674" y="9805"/>
                      <a:pt x="2655" y="9805"/>
                    </a:cubicBezTo>
                    <a:cubicBezTo>
                      <a:pt x="2650" y="9805"/>
                      <a:pt x="2643" y="9803"/>
                      <a:pt x="2637" y="9799"/>
                    </a:cubicBezTo>
                    <a:cubicBezTo>
                      <a:pt x="2610" y="9790"/>
                      <a:pt x="2584" y="9728"/>
                      <a:pt x="2557" y="9710"/>
                    </a:cubicBezTo>
                    <a:cubicBezTo>
                      <a:pt x="2546" y="9694"/>
                      <a:pt x="2539" y="9691"/>
                      <a:pt x="2534" y="9691"/>
                    </a:cubicBezTo>
                    <a:cubicBezTo>
                      <a:pt x="2532" y="9691"/>
                      <a:pt x="2530" y="9692"/>
                      <a:pt x="2530" y="9692"/>
                    </a:cubicBezTo>
                    <a:cubicBezTo>
                      <a:pt x="2530" y="9692"/>
                      <a:pt x="2527" y="9692"/>
                      <a:pt x="2523" y="9692"/>
                    </a:cubicBezTo>
                    <a:cubicBezTo>
                      <a:pt x="2506" y="9692"/>
                      <a:pt x="2464" y="9697"/>
                      <a:pt x="2486" y="9754"/>
                    </a:cubicBezTo>
                    <a:cubicBezTo>
                      <a:pt x="2503" y="9826"/>
                      <a:pt x="2468" y="9781"/>
                      <a:pt x="2459" y="9817"/>
                    </a:cubicBezTo>
                    <a:cubicBezTo>
                      <a:pt x="2450" y="9843"/>
                      <a:pt x="2477" y="9941"/>
                      <a:pt x="2468" y="9941"/>
                    </a:cubicBezTo>
                    <a:cubicBezTo>
                      <a:pt x="2459" y="9941"/>
                      <a:pt x="2441" y="9870"/>
                      <a:pt x="2423" y="9852"/>
                    </a:cubicBezTo>
                    <a:cubicBezTo>
                      <a:pt x="2401" y="9808"/>
                      <a:pt x="2379" y="9788"/>
                      <a:pt x="2361" y="9788"/>
                    </a:cubicBezTo>
                    <a:cubicBezTo>
                      <a:pt x="2358" y="9788"/>
                      <a:pt x="2355" y="9789"/>
                      <a:pt x="2352" y="9790"/>
                    </a:cubicBezTo>
                    <a:cubicBezTo>
                      <a:pt x="2316" y="9799"/>
                      <a:pt x="2290" y="9817"/>
                      <a:pt x="2263" y="9835"/>
                    </a:cubicBezTo>
                    <a:cubicBezTo>
                      <a:pt x="2254" y="9858"/>
                      <a:pt x="2247" y="9883"/>
                      <a:pt x="2244" y="9909"/>
                    </a:cubicBezTo>
                    <a:lnTo>
                      <a:pt x="2244" y="9909"/>
                    </a:lnTo>
                    <a:cubicBezTo>
                      <a:pt x="2241" y="9832"/>
                      <a:pt x="2235" y="9774"/>
                      <a:pt x="2227" y="9763"/>
                    </a:cubicBezTo>
                    <a:cubicBezTo>
                      <a:pt x="2222" y="9753"/>
                      <a:pt x="2209" y="9741"/>
                      <a:pt x="2197" y="9741"/>
                    </a:cubicBezTo>
                    <a:cubicBezTo>
                      <a:pt x="2187" y="9741"/>
                      <a:pt x="2178" y="9749"/>
                      <a:pt x="2174" y="9772"/>
                    </a:cubicBezTo>
                    <a:cubicBezTo>
                      <a:pt x="2155" y="9849"/>
                      <a:pt x="2140" y="9930"/>
                      <a:pt x="2123" y="9930"/>
                    </a:cubicBezTo>
                    <a:cubicBezTo>
                      <a:pt x="2117" y="9930"/>
                      <a:pt x="2110" y="9918"/>
                      <a:pt x="2103" y="9888"/>
                    </a:cubicBezTo>
                    <a:cubicBezTo>
                      <a:pt x="2078" y="9847"/>
                      <a:pt x="2061" y="9807"/>
                      <a:pt x="2031" y="9807"/>
                    </a:cubicBezTo>
                    <a:cubicBezTo>
                      <a:pt x="2029" y="9807"/>
                      <a:pt x="2026" y="9807"/>
                      <a:pt x="2022" y="9808"/>
                    </a:cubicBezTo>
                    <a:cubicBezTo>
                      <a:pt x="1991" y="9816"/>
                      <a:pt x="1930" y="9938"/>
                      <a:pt x="1918" y="9938"/>
                    </a:cubicBezTo>
                    <a:cubicBezTo>
                      <a:pt x="1916" y="9938"/>
                      <a:pt x="1916" y="9936"/>
                      <a:pt x="1916" y="9932"/>
                    </a:cubicBezTo>
                    <a:cubicBezTo>
                      <a:pt x="1898" y="9888"/>
                      <a:pt x="1996" y="9683"/>
                      <a:pt x="1987" y="9639"/>
                    </a:cubicBezTo>
                    <a:cubicBezTo>
                      <a:pt x="1987" y="9636"/>
                      <a:pt x="1986" y="9635"/>
                      <a:pt x="1986" y="9635"/>
                    </a:cubicBezTo>
                    <a:cubicBezTo>
                      <a:pt x="1976" y="9635"/>
                      <a:pt x="1914" y="9765"/>
                      <a:pt x="1898" y="9790"/>
                    </a:cubicBezTo>
                    <a:cubicBezTo>
                      <a:pt x="1882" y="9782"/>
                      <a:pt x="1954" y="9646"/>
                      <a:pt x="1950" y="9646"/>
                    </a:cubicBezTo>
                    <a:lnTo>
                      <a:pt x="1950" y="9646"/>
                    </a:lnTo>
                    <a:cubicBezTo>
                      <a:pt x="1949" y="9646"/>
                      <a:pt x="1947" y="9649"/>
                      <a:pt x="1942" y="9656"/>
                    </a:cubicBezTo>
                    <a:cubicBezTo>
                      <a:pt x="1928" y="9664"/>
                      <a:pt x="1771" y="9893"/>
                      <a:pt x="1744" y="9893"/>
                    </a:cubicBezTo>
                    <a:cubicBezTo>
                      <a:pt x="1739" y="9893"/>
                      <a:pt x="1739" y="9884"/>
                      <a:pt x="1746" y="9861"/>
                    </a:cubicBezTo>
                    <a:cubicBezTo>
                      <a:pt x="1791" y="9808"/>
                      <a:pt x="1827" y="9745"/>
                      <a:pt x="1862" y="9683"/>
                    </a:cubicBezTo>
                    <a:cubicBezTo>
                      <a:pt x="1862" y="9663"/>
                      <a:pt x="1862" y="9653"/>
                      <a:pt x="1851" y="9653"/>
                    </a:cubicBezTo>
                    <a:cubicBezTo>
                      <a:pt x="1847" y="9653"/>
                      <a:pt x="1842" y="9654"/>
                      <a:pt x="1835" y="9656"/>
                    </a:cubicBezTo>
                    <a:cubicBezTo>
                      <a:pt x="1796" y="9672"/>
                      <a:pt x="1716" y="9798"/>
                      <a:pt x="1673" y="9798"/>
                    </a:cubicBezTo>
                    <a:cubicBezTo>
                      <a:pt x="1667" y="9798"/>
                      <a:pt x="1662" y="9795"/>
                      <a:pt x="1657" y="9790"/>
                    </a:cubicBezTo>
                    <a:cubicBezTo>
                      <a:pt x="1711" y="9737"/>
                      <a:pt x="1764" y="9674"/>
                      <a:pt x="1809" y="9612"/>
                    </a:cubicBezTo>
                    <a:cubicBezTo>
                      <a:pt x="1819" y="9586"/>
                      <a:pt x="1836" y="9557"/>
                      <a:pt x="1824" y="9557"/>
                    </a:cubicBezTo>
                    <a:cubicBezTo>
                      <a:pt x="1816" y="9557"/>
                      <a:pt x="1794" y="9571"/>
                      <a:pt x="1746" y="9612"/>
                    </a:cubicBezTo>
                    <a:cubicBezTo>
                      <a:pt x="1834" y="9534"/>
                      <a:pt x="1856" y="9508"/>
                      <a:pt x="1840" y="9508"/>
                    </a:cubicBezTo>
                    <a:cubicBezTo>
                      <a:pt x="1828" y="9508"/>
                      <a:pt x="1796" y="9522"/>
                      <a:pt x="1755" y="9541"/>
                    </a:cubicBezTo>
                    <a:cubicBezTo>
                      <a:pt x="1880" y="9460"/>
                      <a:pt x="1720" y="9469"/>
                      <a:pt x="1711" y="9452"/>
                    </a:cubicBezTo>
                    <a:lnTo>
                      <a:pt x="1711" y="9452"/>
                    </a:lnTo>
                    <a:cubicBezTo>
                      <a:pt x="1724" y="9477"/>
                      <a:pt x="1634" y="9536"/>
                      <a:pt x="1597" y="9536"/>
                    </a:cubicBezTo>
                    <a:cubicBezTo>
                      <a:pt x="1583" y="9536"/>
                      <a:pt x="1576" y="9527"/>
                      <a:pt x="1586" y="9505"/>
                    </a:cubicBezTo>
                    <a:cubicBezTo>
                      <a:pt x="1604" y="9469"/>
                      <a:pt x="1613" y="9425"/>
                      <a:pt x="1604" y="9389"/>
                    </a:cubicBezTo>
                    <a:lnTo>
                      <a:pt x="1604" y="9389"/>
                    </a:lnTo>
                    <a:cubicBezTo>
                      <a:pt x="1506" y="9407"/>
                      <a:pt x="1435" y="9496"/>
                      <a:pt x="1435" y="9603"/>
                    </a:cubicBezTo>
                    <a:cubicBezTo>
                      <a:pt x="1417" y="9567"/>
                      <a:pt x="1408" y="9541"/>
                      <a:pt x="1399" y="9505"/>
                    </a:cubicBezTo>
                    <a:cubicBezTo>
                      <a:pt x="1399" y="9478"/>
                      <a:pt x="1408" y="9443"/>
                      <a:pt x="1488" y="9407"/>
                    </a:cubicBezTo>
                    <a:cubicBezTo>
                      <a:pt x="1550" y="9389"/>
                      <a:pt x="1613" y="9371"/>
                      <a:pt x="1666" y="9345"/>
                    </a:cubicBezTo>
                    <a:cubicBezTo>
                      <a:pt x="1773" y="9273"/>
                      <a:pt x="1568" y="9318"/>
                      <a:pt x="1550" y="9273"/>
                    </a:cubicBezTo>
                    <a:cubicBezTo>
                      <a:pt x="1533" y="9229"/>
                      <a:pt x="1622" y="9211"/>
                      <a:pt x="1737" y="9175"/>
                    </a:cubicBezTo>
                    <a:cubicBezTo>
                      <a:pt x="1648" y="9175"/>
                      <a:pt x="1550" y="9166"/>
                      <a:pt x="1461" y="9140"/>
                    </a:cubicBezTo>
                    <a:cubicBezTo>
                      <a:pt x="1399" y="9122"/>
                      <a:pt x="1568" y="9122"/>
                      <a:pt x="1568" y="9113"/>
                    </a:cubicBezTo>
                    <a:cubicBezTo>
                      <a:pt x="1568" y="9110"/>
                      <a:pt x="1551" y="9108"/>
                      <a:pt x="1526" y="9107"/>
                    </a:cubicBezTo>
                    <a:lnTo>
                      <a:pt x="1526" y="9107"/>
                    </a:lnTo>
                    <a:cubicBezTo>
                      <a:pt x="1565" y="9104"/>
                      <a:pt x="1602" y="9099"/>
                      <a:pt x="1639" y="9095"/>
                    </a:cubicBezTo>
                    <a:cubicBezTo>
                      <a:pt x="1693" y="9077"/>
                      <a:pt x="1657" y="9042"/>
                      <a:pt x="1648" y="9024"/>
                    </a:cubicBezTo>
                    <a:cubicBezTo>
                      <a:pt x="1625" y="8985"/>
                      <a:pt x="1588" y="8960"/>
                      <a:pt x="1550" y="8960"/>
                    </a:cubicBezTo>
                    <a:cubicBezTo>
                      <a:pt x="1544" y="8960"/>
                      <a:pt x="1538" y="8960"/>
                      <a:pt x="1533" y="8962"/>
                    </a:cubicBezTo>
                    <a:cubicBezTo>
                      <a:pt x="1479" y="8962"/>
                      <a:pt x="1444" y="8962"/>
                      <a:pt x="1461" y="8935"/>
                    </a:cubicBezTo>
                    <a:cubicBezTo>
                      <a:pt x="1479" y="8917"/>
                      <a:pt x="1506" y="8908"/>
                      <a:pt x="1542" y="8908"/>
                    </a:cubicBezTo>
                    <a:cubicBezTo>
                      <a:pt x="1604" y="8899"/>
                      <a:pt x="1586" y="8890"/>
                      <a:pt x="1586" y="8881"/>
                    </a:cubicBezTo>
                    <a:cubicBezTo>
                      <a:pt x="1586" y="8864"/>
                      <a:pt x="1497" y="8846"/>
                      <a:pt x="1470" y="8819"/>
                    </a:cubicBezTo>
                    <a:cubicBezTo>
                      <a:pt x="1452" y="8810"/>
                      <a:pt x="1444" y="8783"/>
                      <a:pt x="1452" y="8757"/>
                    </a:cubicBezTo>
                    <a:cubicBezTo>
                      <a:pt x="1461" y="8739"/>
                      <a:pt x="1559" y="8712"/>
                      <a:pt x="1559" y="8712"/>
                    </a:cubicBezTo>
                    <a:lnTo>
                      <a:pt x="1497" y="8712"/>
                    </a:lnTo>
                    <a:lnTo>
                      <a:pt x="1497" y="8605"/>
                    </a:lnTo>
                    <a:cubicBezTo>
                      <a:pt x="1497" y="8574"/>
                      <a:pt x="1531" y="8522"/>
                      <a:pt x="1425" y="8522"/>
                    </a:cubicBezTo>
                    <a:cubicBezTo>
                      <a:pt x="1414" y="8522"/>
                      <a:pt x="1402" y="8523"/>
                      <a:pt x="1388" y="8524"/>
                    </a:cubicBezTo>
                    <a:lnTo>
                      <a:pt x="1388" y="8524"/>
                    </a:lnTo>
                    <a:cubicBezTo>
                      <a:pt x="1498" y="8511"/>
                      <a:pt x="1506" y="8453"/>
                      <a:pt x="1506" y="8427"/>
                    </a:cubicBezTo>
                    <a:cubicBezTo>
                      <a:pt x="1506" y="8400"/>
                      <a:pt x="1408" y="8400"/>
                      <a:pt x="1417" y="8365"/>
                    </a:cubicBezTo>
                    <a:cubicBezTo>
                      <a:pt x="1426" y="8347"/>
                      <a:pt x="1533" y="8356"/>
                      <a:pt x="1559" y="8338"/>
                    </a:cubicBezTo>
                    <a:cubicBezTo>
                      <a:pt x="1595" y="8320"/>
                      <a:pt x="1586" y="8302"/>
                      <a:pt x="1577" y="8294"/>
                    </a:cubicBezTo>
                    <a:cubicBezTo>
                      <a:pt x="1568" y="8267"/>
                      <a:pt x="1542" y="8249"/>
                      <a:pt x="1506" y="8249"/>
                    </a:cubicBezTo>
                    <a:cubicBezTo>
                      <a:pt x="1484" y="8245"/>
                      <a:pt x="1461" y="8242"/>
                      <a:pt x="1439" y="8242"/>
                    </a:cubicBezTo>
                    <a:cubicBezTo>
                      <a:pt x="1434" y="8242"/>
                      <a:pt x="1428" y="8242"/>
                      <a:pt x="1423" y="8243"/>
                    </a:cubicBezTo>
                    <a:lnTo>
                      <a:pt x="1423" y="8243"/>
                    </a:lnTo>
                    <a:cubicBezTo>
                      <a:pt x="1527" y="8225"/>
                      <a:pt x="1409" y="8202"/>
                      <a:pt x="1417" y="8178"/>
                    </a:cubicBezTo>
                    <a:cubicBezTo>
                      <a:pt x="1426" y="8160"/>
                      <a:pt x="1729" y="8169"/>
                      <a:pt x="1684" y="8133"/>
                    </a:cubicBezTo>
                    <a:cubicBezTo>
                      <a:pt x="1665" y="8124"/>
                      <a:pt x="1621" y="8121"/>
                      <a:pt x="1567" y="8121"/>
                    </a:cubicBezTo>
                    <a:cubicBezTo>
                      <a:pt x="1493" y="8121"/>
                      <a:pt x="1399" y="8126"/>
                      <a:pt x="1322" y="8126"/>
                    </a:cubicBezTo>
                    <a:cubicBezTo>
                      <a:pt x="1298" y="8126"/>
                      <a:pt x="1276" y="8126"/>
                      <a:pt x="1256" y="8124"/>
                    </a:cubicBezTo>
                    <a:cubicBezTo>
                      <a:pt x="1158" y="8115"/>
                      <a:pt x="1435" y="8062"/>
                      <a:pt x="1444" y="8062"/>
                    </a:cubicBezTo>
                    <a:cubicBezTo>
                      <a:pt x="1419" y="8062"/>
                      <a:pt x="1398" y="8063"/>
                      <a:pt x="1382" y="8063"/>
                    </a:cubicBezTo>
                    <a:cubicBezTo>
                      <a:pt x="1357" y="8063"/>
                      <a:pt x="1342" y="8060"/>
                      <a:pt x="1337" y="8044"/>
                    </a:cubicBezTo>
                    <a:cubicBezTo>
                      <a:pt x="1337" y="8044"/>
                      <a:pt x="1346" y="8026"/>
                      <a:pt x="1328" y="8017"/>
                    </a:cubicBezTo>
                    <a:lnTo>
                      <a:pt x="1212" y="8017"/>
                    </a:lnTo>
                    <a:cubicBezTo>
                      <a:pt x="1176" y="8017"/>
                      <a:pt x="1176" y="8000"/>
                      <a:pt x="1176" y="7991"/>
                    </a:cubicBezTo>
                    <a:cubicBezTo>
                      <a:pt x="1274" y="7991"/>
                      <a:pt x="1337" y="7973"/>
                      <a:pt x="1301" y="7955"/>
                    </a:cubicBezTo>
                    <a:cubicBezTo>
                      <a:pt x="1274" y="7928"/>
                      <a:pt x="1221" y="7919"/>
                      <a:pt x="1381" y="7902"/>
                    </a:cubicBezTo>
                    <a:cubicBezTo>
                      <a:pt x="1435" y="7902"/>
                      <a:pt x="1426" y="7848"/>
                      <a:pt x="1390" y="7848"/>
                    </a:cubicBezTo>
                    <a:cubicBezTo>
                      <a:pt x="1360" y="7848"/>
                      <a:pt x="1331" y="7856"/>
                      <a:pt x="1309" y="7856"/>
                    </a:cubicBezTo>
                    <a:cubicBezTo>
                      <a:pt x="1298" y="7856"/>
                      <a:pt x="1289" y="7854"/>
                      <a:pt x="1283" y="7848"/>
                    </a:cubicBezTo>
                    <a:cubicBezTo>
                      <a:pt x="1265" y="7830"/>
                      <a:pt x="1265" y="7795"/>
                      <a:pt x="1292" y="7777"/>
                    </a:cubicBezTo>
                    <a:cubicBezTo>
                      <a:pt x="1310" y="7750"/>
                      <a:pt x="1390" y="7741"/>
                      <a:pt x="1435" y="7724"/>
                    </a:cubicBezTo>
                    <a:cubicBezTo>
                      <a:pt x="1470" y="7697"/>
                      <a:pt x="1479" y="7670"/>
                      <a:pt x="1408" y="7652"/>
                    </a:cubicBezTo>
                    <a:cubicBezTo>
                      <a:pt x="1310" y="7643"/>
                      <a:pt x="1479" y="7581"/>
                      <a:pt x="1497" y="7581"/>
                    </a:cubicBezTo>
                    <a:cubicBezTo>
                      <a:pt x="1390" y="7581"/>
                      <a:pt x="1283" y="7599"/>
                      <a:pt x="1185" y="7634"/>
                    </a:cubicBezTo>
                    <a:cubicBezTo>
                      <a:pt x="1167" y="7634"/>
                      <a:pt x="1158" y="7599"/>
                      <a:pt x="1212" y="7599"/>
                    </a:cubicBezTo>
                    <a:cubicBezTo>
                      <a:pt x="1292" y="7590"/>
                      <a:pt x="1256" y="7563"/>
                      <a:pt x="1221" y="7545"/>
                    </a:cubicBezTo>
                    <a:cubicBezTo>
                      <a:pt x="1150" y="7519"/>
                      <a:pt x="1301" y="7528"/>
                      <a:pt x="1390" y="7501"/>
                    </a:cubicBezTo>
                    <a:cubicBezTo>
                      <a:pt x="1452" y="7483"/>
                      <a:pt x="1346" y="7483"/>
                      <a:pt x="1328" y="7483"/>
                    </a:cubicBezTo>
                    <a:cubicBezTo>
                      <a:pt x="1248" y="7483"/>
                      <a:pt x="1256" y="7465"/>
                      <a:pt x="1248" y="7447"/>
                    </a:cubicBezTo>
                    <a:cubicBezTo>
                      <a:pt x="1248" y="7412"/>
                      <a:pt x="1301" y="7403"/>
                      <a:pt x="1167" y="7385"/>
                    </a:cubicBezTo>
                    <a:cubicBezTo>
                      <a:pt x="1167" y="7385"/>
                      <a:pt x="1105" y="7367"/>
                      <a:pt x="1123" y="7358"/>
                    </a:cubicBezTo>
                    <a:cubicBezTo>
                      <a:pt x="1130" y="7357"/>
                      <a:pt x="1141" y="7356"/>
                      <a:pt x="1154" y="7356"/>
                    </a:cubicBezTo>
                    <a:cubicBezTo>
                      <a:pt x="1188" y="7356"/>
                      <a:pt x="1237" y="7360"/>
                      <a:pt x="1282" y="7360"/>
                    </a:cubicBezTo>
                    <a:cubicBezTo>
                      <a:pt x="1331" y="7360"/>
                      <a:pt x="1375" y="7356"/>
                      <a:pt x="1390" y="7341"/>
                    </a:cubicBezTo>
                    <a:cubicBezTo>
                      <a:pt x="1435" y="7296"/>
                      <a:pt x="1399" y="7260"/>
                      <a:pt x="1399" y="7225"/>
                    </a:cubicBezTo>
                    <a:lnTo>
                      <a:pt x="1399" y="7225"/>
                    </a:lnTo>
                    <a:cubicBezTo>
                      <a:pt x="1399" y="7225"/>
                      <a:pt x="1399" y="7260"/>
                      <a:pt x="1337" y="7260"/>
                    </a:cubicBezTo>
                    <a:cubicBezTo>
                      <a:pt x="1310" y="7260"/>
                      <a:pt x="1337" y="7207"/>
                      <a:pt x="1256" y="7207"/>
                    </a:cubicBezTo>
                    <a:cubicBezTo>
                      <a:pt x="1298" y="7207"/>
                      <a:pt x="1202" y="7252"/>
                      <a:pt x="1180" y="7252"/>
                    </a:cubicBezTo>
                    <a:cubicBezTo>
                      <a:pt x="1178" y="7252"/>
                      <a:pt x="1177" y="7252"/>
                      <a:pt x="1176" y="7251"/>
                    </a:cubicBezTo>
                    <a:cubicBezTo>
                      <a:pt x="1132" y="7225"/>
                      <a:pt x="971" y="7198"/>
                      <a:pt x="1176" y="7189"/>
                    </a:cubicBezTo>
                    <a:cubicBezTo>
                      <a:pt x="1198" y="7189"/>
                      <a:pt x="1222" y="7191"/>
                      <a:pt x="1244" y="7191"/>
                    </a:cubicBezTo>
                    <a:cubicBezTo>
                      <a:pt x="1278" y="7191"/>
                      <a:pt x="1308" y="7187"/>
                      <a:pt x="1319" y="7171"/>
                    </a:cubicBezTo>
                    <a:cubicBezTo>
                      <a:pt x="1346" y="7145"/>
                      <a:pt x="1346" y="7100"/>
                      <a:pt x="1319" y="7073"/>
                    </a:cubicBezTo>
                    <a:cubicBezTo>
                      <a:pt x="1312" y="7069"/>
                      <a:pt x="1299" y="7067"/>
                      <a:pt x="1282" y="7067"/>
                    </a:cubicBezTo>
                    <a:cubicBezTo>
                      <a:pt x="1230" y="7067"/>
                      <a:pt x="1143" y="7082"/>
                      <a:pt x="1096" y="7082"/>
                    </a:cubicBezTo>
                    <a:cubicBezTo>
                      <a:pt x="1132" y="7038"/>
                      <a:pt x="1185" y="7011"/>
                      <a:pt x="1239" y="6993"/>
                    </a:cubicBezTo>
                    <a:cubicBezTo>
                      <a:pt x="1245" y="6992"/>
                      <a:pt x="1251" y="6991"/>
                      <a:pt x="1257" y="6991"/>
                    </a:cubicBezTo>
                    <a:cubicBezTo>
                      <a:pt x="1286" y="6991"/>
                      <a:pt x="1313" y="7008"/>
                      <a:pt x="1328" y="7038"/>
                    </a:cubicBezTo>
                    <a:cubicBezTo>
                      <a:pt x="1328" y="7011"/>
                      <a:pt x="1283" y="6975"/>
                      <a:pt x="1363" y="6949"/>
                    </a:cubicBezTo>
                    <a:cubicBezTo>
                      <a:pt x="1452" y="6931"/>
                      <a:pt x="1542" y="6922"/>
                      <a:pt x="1631" y="6922"/>
                    </a:cubicBezTo>
                    <a:cubicBezTo>
                      <a:pt x="1506" y="6913"/>
                      <a:pt x="1381" y="6913"/>
                      <a:pt x="1274" y="6904"/>
                    </a:cubicBezTo>
                    <a:cubicBezTo>
                      <a:pt x="1221" y="6895"/>
                      <a:pt x="1256" y="6868"/>
                      <a:pt x="1221" y="6851"/>
                    </a:cubicBezTo>
                    <a:cubicBezTo>
                      <a:pt x="1194" y="6842"/>
                      <a:pt x="1078" y="6842"/>
                      <a:pt x="1158" y="6824"/>
                    </a:cubicBezTo>
                    <a:cubicBezTo>
                      <a:pt x="1191" y="6817"/>
                      <a:pt x="1228" y="6816"/>
                      <a:pt x="1266" y="6816"/>
                    </a:cubicBezTo>
                    <a:cubicBezTo>
                      <a:pt x="1308" y="6816"/>
                      <a:pt x="1353" y="6818"/>
                      <a:pt x="1397" y="6818"/>
                    </a:cubicBezTo>
                    <a:cubicBezTo>
                      <a:pt x="1421" y="6818"/>
                      <a:pt x="1446" y="6817"/>
                      <a:pt x="1470" y="6815"/>
                    </a:cubicBezTo>
                    <a:cubicBezTo>
                      <a:pt x="1559" y="6797"/>
                      <a:pt x="1470" y="6779"/>
                      <a:pt x="1444" y="6770"/>
                    </a:cubicBezTo>
                    <a:cubicBezTo>
                      <a:pt x="1408" y="6762"/>
                      <a:pt x="1354" y="6770"/>
                      <a:pt x="1337" y="6744"/>
                    </a:cubicBezTo>
                    <a:cubicBezTo>
                      <a:pt x="1328" y="6726"/>
                      <a:pt x="1319" y="6708"/>
                      <a:pt x="1319" y="6690"/>
                    </a:cubicBezTo>
                    <a:cubicBezTo>
                      <a:pt x="1319" y="6646"/>
                      <a:pt x="1363" y="6583"/>
                      <a:pt x="1274" y="6548"/>
                    </a:cubicBezTo>
                    <a:cubicBezTo>
                      <a:pt x="1256" y="6539"/>
                      <a:pt x="1167" y="6548"/>
                      <a:pt x="1203" y="6530"/>
                    </a:cubicBezTo>
                    <a:cubicBezTo>
                      <a:pt x="1239" y="6503"/>
                      <a:pt x="1328" y="6494"/>
                      <a:pt x="1363" y="6477"/>
                    </a:cubicBezTo>
                    <a:cubicBezTo>
                      <a:pt x="1452" y="6441"/>
                      <a:pt x="1470" y="6379"/>
                      <a:pt x="1381" y="6343"/>
                    </a:cubicBezTo>
                    <a:cubicBezTo>
                      <a:pt x="1372" y="6343"/>
                      <a:pt x="1256" y="6334"/>
                      <a:pt x="1274" y="6325"/>
                    </a:cubicBezTo>
                    <a:cubicBezTo>
                      <a:pt x="1301" y="6316"/>
                      <a:pt x="1452" y="6316"/>
                      <a:pt x="1452" y="6289"/>
                    </a:cubicBezTo>
                    <a:cubicBezTo>
                      <a:pt x="1452" y="6289"/>
                      <a:pt x="1328" y="6289"/>
                      <a:pt x="1319" y="6272"/>
                    </a:cubicBezTo>
                    <a:cubicBezTo>
                      <a:pt x="1319" y="6264"/>
                      <a:pt x="1319" y="6251"/>
                      <a:pt x="1286" y="6251"/>
                    </a:cubicBezTo>
                    <a:cubicBezTo>
                      <a:pt x="1278" y="6251"/>
                      <a:pt x="1268" y="6252"/>
                      <a:pt x="1256" y="6254"/>
                    </a:cubicBezTo>
                    <a:cubicBezTo>
                      <a:pt x="1176" y="6254"/>
                      <a:pt x="1087" y="6254"/>
                      <a:pt x="1007" y="6227"/>
                    </a:cubicBezTo>
                    <a:cubicBezTo>
                      <a:pt x="1096" y="6209"/>
                      <a:pt x="1185" y="6200"/>
                      <a:pt x="1274" y="6191"/>
                    </a:cubicBezTo>
                    <a:lnTo>
                      <a:pt x="1274" y="6191"/>
                    </a:lnTo>
                    <a:cubicBezTo>
                      <a:pt x="1265" y="6200"/>
                      <a:pt x="1212" y="6218"/>
                      <a:pt x="1274" y="6227"/>
                    </a:cubicBezTo>
                    <a:cubicBezTo>
                      <a:pt x="1281" y="6229"/>
                      <a:pt x="1289" y="6231"/>
                      <a:pt x="1296" y="6231"/>
                    </a:cubicBezTo>
                    <a:cubicBezTo>
                      <a:pt x="1315" y="6231"/>
                      <a:pt x="1333" y="6222"/>
                      <a:pt x="1346" y="6209"/>
                    </a:cubicBezTo>
                    <a:cubicBezTo>
                      <a:pt x="1372" y="6191"/>
                      <a:pt x="1248" y="6156"/>
                      <a:pt x="1363" y="6138"/>
                    </a:cubicBezTo>
                    <a:cubicBezTo>
                      <a:pt x="1452" y="6120"/>
                      <a:pt x="1319" y="6040"/>
                      <a:pt x="1319" y="6013"/>
                    </a:cubicBezTo>
                    <a:cubicBezTo>
                      <a:pt x="1185" y="6022"/>
                      <a:pt x="1194" y="6040"/>
                      <a:pt x="1087" y="6049"/>
                    </a:cubicBezTo>
                    <a:cubicBezTo>
                      <a:pt x="1087" y="6022"/>
                      <a:pt x="1221" y="5996"/>
                      <a:pt x="1212" y="5987"/>
                    </a:cubicBezTo>
                    <a:cubicBezTo>
                      <a:pt x="1141" y="5978"/>
                      <a:pt x="1078" y="5969"/>
                      <a:pt x="1007" y="5960"/>
                    </a:cubicBezTo>
                    <a:cubicBezTo>
                      <a:pt x="1099" y="5952"/>
                      <a:pt x="1512" y="5834"/>
                      <a:pt x="1350" y="5834"/>
                    </a:cubicBezTo>
                    <a:cubicBezTo>
                      <a:pt x="1339" y="5834"/>
                      <a:pt x="1326" y="5834"/>
                      <a:pt x="1310" y="5835"/>
                    </a:cubicBezTo>
                    <a:cubicBezTo>
                      <a:pt x="1292" y="5844"/>
                      <a:pt x="1337" y="5844"/>
                      <a:pt x="1346" y="5853"/>
                    </a:cubicBezTo>
                    <a:cubicBezTo>
                      <a:pt x="1319" y="5857"/>
                      <a:pt x="1290" y="5860"/>
                      <a:pt x="1261" y="5860"/>
                    </a:cubicBezTo>
                    <a:cubicBezTo>
                      <a:pt x="1232" y="5860"/>
                      <a:pt x="1203" y="5857"/>
                      <a:pt x="1176" y="5853"/>
                    </a:cubicBezTo>
                    <a:cubicBezTo>
                      <a:pt x="1132" y="5853"/>
                      <a:pt x="1114" y="5835"/>
                      <a:pt x="1123" y="5817"/>
                    </a:cubicBezTo>
                    <a:cubicBezTo>
                      <a:pt x="1150" y="5782"/>
                      <a:pt x="1346" y="5808"/>
                      <a:pt x="1381" y="5764"/>
                    </a:cubicBezTo>
                    <a:cubicBezTo>
                      <a:pt x="1399" y="5746"/>
                      <a:pt x="1399" y="5728"/>
                      <a:pt x="1381" y="5710"/>
                    </a:cubicBezTo>
                    <a:cubicBezTo>
                      <a:pt x="1363" y="5702"/>
                      <a:pt x="1248" y="5710"/>
                      <a:pt x="1239" y="5684"/>
                    </a:cubicBezTo>
                    <a:cubicBezTo>
                      <a:pt x="1230" y="5666"/>
                      <a:pt x="1221" y="5657"/>
                      <a:pt x="1310" y="5648"/>
                    </a:cubicBezTo>
                    <a:cubicBezTo>
                      <a:pt x="1332" y="5653"/>
                      <a:pt x="1352" y="5655"/>
                      <a:pt x="1371" y="5655"/>
                    </a:cubicBezTo>
                    <a:cubicBezTo>
                      <a:pt x="1390" y="5655"/>
                      <a:pt x="1408" y="5653"/>
                      <a:pt x="1426" y="5648"/>
                    </a:cubicBezTo>
                    <a:cubicBezTo>
                      <a:pt x="1470" y="5648"/>
                      <a:pt x="1114" y="5586"/>
                      <a:pt x="1230" y="5568"/>
                    </a:cubicBezTo>
                    <a:cubicBezTo>
                      <a:pt x="1319" y="5550"/>
                      <a:pt x="1408" y="5550"/>
                      <a:pt x="1417" y="5515"/>
                    </a:cubicBezTo>
                    <a:cubicBezTo>
                      <a:pt x="1417" y="5515"/>
                      <a:pt x="1400" y="5480"/>
                      <a:pt x="1382" y="5470"/>
                    </a:cubicBezTo>
                    <a:lnTo>
                      <a:pt x="1382" y="5470"/>
                    </a:lnTo>
                    <a:cubicBezTo>
                      <a:pt x="1380" y="5476"/>
                      <a:pt x="1235" y="5532"/>
                      <a:pt x="1195" y="5532"/>
                    </a:cubicBezTo>
                    <a:cubicBezTo>
                      <a:pt x="1186" y="5532"/>
                      <a:pt x="1182" y="5529"/>
                      <a:pt x="1185" y="5523"/>
                    </a:cubicBezTo>
                    <a:cubicBezTo>
                      <a:pt x="1203" y="5497"/>
                      <a:pt x="1239" y="5479"/>
                      <a:pt x="1239" y="5452"/>
                    </a:cubicBezTo>
                    <a:lnTo>
                      <a:pt x="1239" y="5408"/>
                    </a:lnTo>
                    <a:cubicBezTo>
                      <a:pt x="1248" y="5399"/>
                      <a:pt x="1239" y="5399"/>
                      <a:pt x="1203" y="5399"/>
                    </a:cubicBezTo>
                    <a:cubicBezTo>
                      <a:pt x="1245" y="5399"/>
                      <a:pt x="1290" y="5395"/>
                      <a:pt x="1334" y="5395"/>
                    </a:cubicBezTo>
                    <a:cubicBezTo>
                      <a:pt x="1356" y="5395"/>
                      <a:pt x="1378" y="5396"/>
                      <a:pt x="1399" y="5399"/>
                    </a:cubicBezTo>
                    <a:cubicBezTo>
                      <a:pt x="1479" y="5390"/>
                      <a:pt x="1390" y="5372"/>
                      <a:pt x="1363" y="5363"/>
                    </a:cubicBezTo>
                    <a:cubicBezTo>
                      <a:pt x="1337" y="5363"/>
                      <a:pt x="1221" y="5354"/>
                      <a:pt x="1265" y="5336"/>
                    </a:cubicBezTo>
                    <a:cubicBezTo>
                      <a:pt x="1328" y="5327"/>
                      <a:pt x="1381" y="5319"/>
                      <a:pt x="1435" y="5319"/>
                    </a:cubicBezTo>
                    <a:cubicBezTo>
                      <a:pt x="1363" y="5319"/>
                      <a:pt x="1292" y="5310"/>
                      <a:pt x="1221" y="5274"/>
                    </a:cubicBezTo>
                    <a:cubicBezTo>
                      <a:pt x="1203" y="5265"/>
                      <a:pt x="1185" y="5247"/>
                      <a:pt x="1212" y="5230"/>
                    </a:cubicBezTo>
                    <a:cubicBezTo>
                      <a:pt x="1239" y="5221"/>
                      <a:pt x="1283" y="5221"/>
                      <a:pt x="1301" y="5203"/>
                    </a:cubicBezTo>
                    <a:cubicBezTo>
                      <a:pt x="1319" y="5194"/>
                      <a:pt x="1346" y="5149"/>
                      <a:pt x="1265" y="5149"/>
                    </a:cubicBezTo>
                    <a:cubicBezTo>
                      <a:pt x="1185" y="5149"/>
                      <a:pt x="1158" y="5149"/>
                      <a:pt x="1150" y="5132"/>
                    </a:cubicBezTo>
                    <a:cubicBezTo>
                      <a:pt x="1150" y="5132"/>
                      <a:pt x="1141" y="5105"/>
                      <a:pt x="1158" y="5105"/>
                    </a:cubicBezTo>
                    <a:cubicBezTo>
                      <a:pt x="1176" y="5105"/>
                      <a:pt x="1265" y="5121"/>
                      <a:pt x="1331" y="5121"/>
                    </a:cubicBezTo>
                    <a:cubicBezTo>
                      <a:pt x="1363" y="5121"/>
                      <a:pt x="1390" y="5117"/>
                      <a:pt x="1399" y="5105"/>
                    </a:cubicBezTo>
                    <a:cubicBezTo>
                      <a:pt x="1435" y="5069"/>
                      <a:pt x="1265" y="5078"/>
                      <a:pt x="1337" y="5042"/>
                    </a:cubicBezTo>
                    <a:cubicBezTo>
                      <a:pt x="1399" y="5016"/>
                      <a:pt x="1328" y="4998"/>
                      <a:pt x="1256" y="4971"/>
                    </a:cubicBezTo>
                    <a:cubicBezTo>
                      <a:pt x="1194" y="4953"/>
                      <a:pt x="1239" y="4962"/>
                      <a:pt x="1256" y="4953"/>
                    </a:cubicBezTo>
                    <a:cubicBezTo>
                      <a:pt x="1283" y="4936"/>
                      <a:pt x="1230" y="4927"/>
                      <a:pt x="1230" y="4918"/>
                    </a:cubicBezTo>
                    <a:cubicBezTo>
                      <a:pt x="1150" y="4918"/>
                      <a:pt x="1034" y="4891"/>
                      <a:pt x="1176" y="4873"/>
                    </a:cubicBezTo>
                    <a:cubicBezTo>
                      <a:pt x="1212" y="4873"/>
                      <a:pt x="1497" y="4829"/>
                      <a:pt x="1346" y="4820"/>
                    </a:cubicBezTo>
                    <a:cubicBezTo>
                      <a:pt x="1265" y="4820"/>
                      <a:pt x="1221" y="4820"/>
                      <a:pt x="1230" y="4802"/>
                    </a:cubicBezTo>
                    <a:cubicBezTo>
                      <a:pt x="1239" y="4789"/>
                      <a:pt x="1261" y="4786"/>
                      <a:pt x="1285" y="4786"/>
                    </a:cubicBezTo>
                    <a:cubicBezTo>
                      <a:pt x="1298" y="4786"/>
                      <a:pt x="1310" y="4787"/>
                      <a:pt x="1322" y="4787"/>
                    </a:cubicBezTo>
                    <a:cubicBezTo>
                      <a:pt x="1334" y="4787"/>
                      <a:pt x="1346" y="4786"/>
                      <a:pt x="1354" y="4784"/>
                    </a:cubicBezTo>
                    <a:cubicBezTo>
                      <a:pt x="1390" y="4775"/>
                      <a:pt x="1381" y="4757"/>
                      <a:pt x="1381" y="4749"/>
                    </a:cubicBezTo>
                    <a:lnTo>
                      <a:pt x="1381" y="4749"/>
                    </a:lnTo>
                    <a:lnTo>
                      <a:pt x="1230" y="4757"/>
                    </a:lnTo>
                    <a:cubicBezTo>
                      <a:pt x="1203" y="4775"/>
                      <a:pt x="1167" y="4784"/>
                      <a:pt x="1141" y="4793"/>
                    </a:cubicBezTo>
                    <a:cubicBezTo>
                      <a:pt x="1135" y="4794"/>
                      <a:pt x="1129" y="4794"/>
                      <a:pt x="1124" y="4794"/>
                    </a:cubicBezTo>
                    <a:cubicBezTo>
                      <a:pt x="1063" y="4794"/>
                      <a:pt x="1078" y="4749"/>
                      <a:pt x="1078" y="4749"/>
                    </a:cubicBezTo>
                    <a:cubicBezTo>
                      <a:pt x="1078" y="4722"/>
                      <a:pt x="1158" y="4731"/>
                      <a:pt x="1212" y="4704"/>
                    </a:cubicBezTo>
                    <a:cubicBezTo>
                      <a:pt x="1221" y="4704"/>
                      <a:pt x="1301" y="4651"/>
                      <a:pt x="1283" y="4651"/>
                    </a:cubicBezTo>
                    <a:cubicBezTo>
                      <a:pt x="1258" y="4651"/>
                      <a:pt x="1233" y="4652"/>
                      <a:pt x="1212" y="4652"/>
                    </a:cubicBezTo>
                    <a:cubicBezTo>
                      <a:pt x="1180" y="4652"/>
                      <a:pt x="1155" y="4649"/>
                      <a:pt x="1150" y="4633"/>
                    </a:cubicBezTo>
                    <a:cubicBezTo>
                      <a:pt x="1141" y="4606"/>
                      <a:pt x="1176" y="4606"/>
                      <a:pt x="1132" y="4606"/>
                    </a:cubicBezTo>
                    <a:cubicBezTo>
                      <a:pt x="1016" y="4606"/>
                      <a:pt x="1069" y="4508"/>
                      <a:pt x="1078" y="4490"/>
                    </a:cubicBezTo>
                    <a:cubicBezTo>
                      <a:pt x="1078" y="4472"/>
                      <a:pt x="1114" y="4472"/>
                      <a:pt x="1185" y="4455"/>
                    </a:cubicBezTo>
                    <a:cubicBezTo>
                      <a:pt x="1256" y="4446"/>
                      <a:pt x="1230" y="4419"/>
                      <a:pt x="1230" y="4401"/>
                    </a:cubicBezTo>
                    <a:cubicBezTo>
                      <a:pt x="1265" y="4383"/>
                      <a:pt x="1283" y="4357"/>
                      <a:pt x="1194" y="4357"/>
                    </a:cubicBezTo>
                    <a:cubicBezTo>
                      <a:pt x="1132" y="4357"/>
                      <a:pt x="1150" y="4339"/>
                      <a:pt x="1150" y="4321"/>
                    </a:cubicBezTo>
                    <a:cubicBezTo>
                      <a:pt x="1150" y="4312"/>
                      <a:pt x="1096" y="4312"/>
                      <a:pt x="1087" y="4303"/>
                    </a:cubicBezTo>
                    <a:cubicBezTo>
                      <a:pt x="1069" y="4285"/>
                      <a:pt x="1096" y="4268"/>
                      <a:pt x="1105" y="4241"/>
                    </a:cubicBezTo>
                    <a:cubicBezTo>
                      <a:pt x="1105" y="4228"/>
                      <a:pt x="933" y="4204"/>
                      <a:pt x="822" y="4204"/>
                    </a:cubicBezTo>
                    <a:cubicBezTo>
                      <a:pt x="784" y="4204"/>
                      <a:pt x="754" y="4207"/>
                      <a:pt x="740" y="4214"/>
                    </a:cubicBezTo>
                    <a:lnTo>
                      <a:pt x="758" y="4232"/>
                    </a:lnTo>
                    <a:cubicBezTo>
                      <a:pt x="740" y="4259"/>
                      <a:pt x="713" y="4276"/>
                      <a:pt x="686" y="4276"/>
                    </a:cubicBezTo>
                    <a:cubicBezTo>
                      <a:pt x="633" y="4312"/>
                      <a:pt x="597" y="4348"/>
                      <a:pt x="615" y="4383"/>
                    </a:cubicBezTo>
                    <a:cubicBezTo>
                      <a:pt x="620" y="4390"/>
                      <a:pt x="635" y="4392"/>
                      <a:pt x="656" y="4392"/>
                    </a:cubicBezTo>
                    <a:cubicBezTo>
                      <a:pt x="690" y="4392"/>
                      <a:pt x="738" y="4387"/>
                      <a:pt x="777" y="4387"/>
                    </a:cubicBezTo>
                    <a:cubicBezTo>
                      <a:pt x="806" y="4387"/>
                      <a:pt x="829" y="4390"/>
                      <a:pt x="838" y="4401"/>
                    </a:cubicBezTo>
                    <a:cubicBezTo>
                      <a:pt x="865" y="4428"/>
                      <a:pt x="820" y="4437"/>
                      <a:pt x="767" y="4455"/>
                    </a:cubicBezTo>
                    <a:cubicBezTo>
                      <a:pt x="713" y="4472"/>
                      <a:pt x="686" y="4463"/>
                      <a:pt x="686" y="4472"/>
                    </a:cubicBezTo>
                    <a:cubicBezTo>
                      <a:pt x="686" y="4490"/>
                      <a:pt x="695" y="4490"/>
                      <a:pt x="793" y="4490"/>
                    </a:cubicBezTo>
                    <a:cubicBezTo>
                      <a:pt x="838" y="4490"/>
                      <a:pt x="873" y="4508"/>
                      <a:pt x="838" y="4517"/>
                    </a:cubicBezTo>
                    <a:cubicBezTo>
                      <a:pt x="758" y="4544"/>
                      <a:pt x="615" y="4517"/>
                      <a:pt x="615" y="4561"/>
                    </a:cubicBezTo>
                    <a:cubicBezTo>
                      <a:pt x="615" y="4570"/>
                      <a:pt x="686" y="4597"/>
                      <a:pt x="767" y="4597"/>
                    </a:cubicBezTo>
                    <a:cubicBezTo>
                      <a:pt x="784" y="4597"/>
                      <a:pt x="767" y="4615"/>
                      <a:pt x="775" y="4624"/>
                    </a:cubicBezTo>
                    <a:cubicBezTo>
                      <a:pt x="775" y="4633"/>
                      <a:pt x="918" y="4704"/>
                      <a:pt x="891" y="4704"/>
                    </a:cubicBezTo>
                    <a:cubicBezTo>
                      <a:pt x="818" y="4704"/>
                      <a:pt x="738" y="4704"/>
                      <a:pt x="664" y="4691"/>
                    </a:cubicBezTo>
                    <a:lnTo>
                      <a:pt x="664" y="4691"/>
                    </a:lnTo>
                    <a:cubicBezTo>
                      <a:pt x="712" y="4709"/>
                      <a:pt x="764" y="4776"/>
                      <a:pt x="802" y="4784"/>
                    </a:cubicBezTo>
                    <a:cubicBezTo>
                      <a:pt x="865" y="4793"/>
                      <a:pt x="838" y="4811"/>
                      <a:pt x="767" y="4829"/>
                    </a:cubicBezTo>
                    <a:cubicBezTo>
                      <a:pt x="660" y="4864"/>
                      <a:pt x="767" y="4855"/>
                      <a:pt x="767" y="4873"/>
                    </a:cubicBezTo>
                    <a:cubicBezTo>
                      <a:pt x="767" y="4891"/>
                      <a:pt x="775" y="4891"/>
                      <a:pt x="722" y="4909"/>
                    </a:cubicBezTo>
                    <a:cubicBezTo>
                      <a:pt x="704" y="4918"/>
                      <a:pt x="704" y="4927"/>
                      <a:pt x="704" y="4927"/>
                    </a:cubicBezTo>
                    <a:cubicBezTo>
                      <a:pt x="727" y="4936"/>
                      <a:pt x="751" y="4940"/>
                      <a:pt x="775" y="4940"/>
                    </a:cubicBezTo>
                    <a:cubicBezTo>
                      <a:pt x="800" y="4940"/>
                      <a:pt x="824" y="4936"/>
                      <a:pt x="847" y="4927"/>
                    </a:cubicBezTo>
                    <a:cubicBezTo>
                      <a:pt x="872" y="4922"/>
                      <a:pt x="916" y="4916"/>
                      <a:pt x="943" y="4916"/>
                    </a:cubicBezTo>
                    <a:cubicBezTo>
                      <a:pt x="963" y="4916"/>
                      <a:pt x="974" y="4919"/>
                      <a:pt x="963" y="4927"/>
                    </a:cubicBezTo>
                    <a:cubicBezTo>
                      <a:pt x="927" y="4944"/>
                      <a:pt x="838" y="4962"/>
                      <a:pt x="802" y="4980"/>
                    </a:cubicBezTo>
                    <a:cubicBezTo>
                      <a:pt x="775" y="4998"/>
                      <a:pt x="811" y="5016"/>
                      <a:pt x="847" y="5034"/>
                    </a:cubicBezTo>
                    <a:cubicBezTo>
                      <a:pt x="847" y="5051"/>
                      <a:pt x="847" y="5060"/>
                      <a:pt x="820" y="5078"/>
                    </a:cubicBezTo>
                    <a:cubicBezTo>
                      <a:pt x="802" y="5078"/>
                      <a:pt x="784" y="5087"/>
                      <a:pt x="775" y="5096"/>
                    </a:cubicBezTo>
                    <a:cubicBezTo>
                      <a:pt x="775" y="5114"/>
                      <a:pt x="847" y="5105"/>
                      <a:pt x="847" y="5132"/>
                    </a:cubicBezTo>
                    <a:cubicBezTo>
                      <a:pt x="856" y="5149"/>
                      <a:pt x="820" y="5158"/>
                      <a:pt x="811" y="5167"/>
                    </a:cubicBezTo>
                    <a:cubicBezTo>
                      <a:pt x="784" y="5212"/>
                      <a:pt x="811" y="5247"/>
                      <a:pt x="900" y="5274"/>
                    </a:cubicBezTo>
                    <a:cubicBezTo>
                      <a:pt x="963" y="5292"/>
                      <a:pt x="980" y="5292"/>
                      <a:pt x="856" y="5301"/>
                    </a:cubicBezTo>
                    <a:cubicBezTo>
                      <a:pt x="841" y="5299"/>
                      <a:pt x="829" y="5298"/>
                      <a:pt x="819" y="5298"/>
                    </a:cubicBezTo>
                    <a:cubicBezTo>
                      <a:pt x="775" y="5298"/>
                      <a:pt x="775" y="5313"/>
                      <a:pt x="775" y="5327"/>
                    </a:cubicBezTo>
                    <a:cubicBezTo>
                      <a:pt x="775" y="5336"/>
                      <a:pt x="767" y="5372"/>
                      <a:pt x="802" y="5381"/>
                    </a:cubicBezTo>
                    <a:cubicBezTo>
                      <a:pt x="838" y="5399"/>
                      <a:pt x="900" y="5408"/>
                      <a:pt x="856" y="5425"/>
                    </a:cubicBezTo>
                    <a:cubicBezTo>
                      <a:pt x="731" y="5434"/>
                      <a:pt x="767" y="5479"/>
                      <a:pt x="784" y="5497"/>
                    </a:cubicBezTo>
                    <a:cubicBezTo>
                      <a:pt x="811" y="5515"/>
                      <a:pt x="998" y="5523"/>
                      <a:pt x="954" y="5532"/>
                    </a:cubicBezTo>
                    <a:cubicBezTo>
                      <a:pt x="838" y="5559"/>
                      <a:pt x="793" y="5568"/>
                      <a:pt x="784" y="5604"/>
                    </a:cubicBezTo>
                    <a:cubicBezTo>
                      <a:pt x="767" y="5648"/>
                      <a:pt x="775" y="5702"/>
                      <a:pt x="802" y="5746"/>
                    </a:cubicBezTo>
                    <a:cubicBezTo>
                      <a:pt x="811" y="5764"/>
                      <a:pt x="829" y="5782"/>
                      <a:pt x="847" y="5791"/>
                    </a:cubicBezTo>
                    <a:cubicBezTo>
                      <a:pt x="856" y="5808"/>
                      <a:pt x="918" y="5808"/>
                      <a:pt x="918" y="5817"/>
                    </a:cubicBezTo>
                    <a:cubicBezTo>
                      <a:pt x="918" y="5826"/>
                      <a:pt x="802" y="5853"/>
                      <a:pt x="775" y="5862"/>
                    </a:cubicBezTo>
                    <a:cubicBezTo>
                      <a:pt x="749" y="5871"/>
                      <a:pt x="722" y="5889"/>
                      <a:pt x="704" y="5915"/>
                    </a:cubicBezTo>
                    <a:cubicBezTo>
                      <a:pt x="690" y="5937"/>
                      <a:pt x="699" y="5953"/>
                      <a:pt x="762" y="5953"/>
                    </a:cubicBezTo>
                    <a:cubicBezTo>
                      <a:pt x="772" y="5953"/>
                      <a:pt x="782" y="5953"/>
                      <a:pt x="793" y="5952"/>
                    </a:cubicBezTo>
                    <a:lnTo>
                      <a:pt x="793" y="5952"/>
                    </a:lnTo>
                    <a:cubicBezTo>
                      <a:pt x="759" y="5960"/>
                      <a:pt x="875" y="5996"/>
                      <a:pt x="891" y="6004"/>
                    </a:cubicBezTo>
                    <a:cubicBezTo>
                      <a:pt x="900" y="6013"/>
                      <a:pt x="775" y="6049"/>
                      <a:pt x="758" y="6058"/>
                    </a:cubicBezTo>
                    <a:cubicBezTo>
                      <a:pt x="731" y="6076"/>
                      <a:pt x="722" y="6102"/>
                      <a:pt x="749" y="6120"/>
                    </a:cubicBezTo>
                    <a:cubicBezTo>
                      <a:pt x="780" y="6129"/>
                      <a:pt x="811" y="6134"/>
                      <a:pt x="842" y="6134"/>
                    </a:cubicBezTo>
                    <a:cubicBezTo>
                      <a:pt x="873" y="6134"/>
                      <a:pt x="905" y="6129"/>
                      <a:pt x="936" y="6120"/>
                    </a:cubicBezTo>
                    <a:cubicBezTo>
                      <a:pt x="936" y="6129"/>
                      <a:pt x="954" y="6147"/>
                      <a:pt x="936" y="6156"/>
                    </a:cubicBezTo>
                    <a:lnTo>
                      <a:pt x="873" y="6165"/>
                    </a:lnTo>
                    <a:cubicBezTo>
                      <a:pt x="847" y="6174"/>
                      <a:pt x="865" y="6191"/>
                      <a:pt x="865" y="6191"/>
                    </a:cubicBezTo>
                    <a:cubicBezTo>
                      <a:pt x="838" y="6200"/>
                      <a:pt x="811" y="6209"/>
                      <a:pt x="784" y="6218"/>
                    </a:cubicBezTo>
                    <a:cubicBezTo>
                      <a:pt x="775" y="6227"/>
                      <a:pt x="767" y="6245"/>
                      <a:pt x="775" y="6263"/>
                    </a:cubicBezTo>
                    <a:cubicBezTo>
                      <a:pt x="793" y="6298"/>
                      <a:pt x="873" y="6307"/>
                      <a:pt x="954" y="6325"/>
                    </a:cubicBezTo>
                    <a:cubicBezTo>
                      <a:pt x="1043" y="6361"/>
                      <a:pt x="954" y="6352"/>
                      <a:pt x="829" y="6361"/>
                    </a:cubicBezTo>
                    <a:cubicBezTo>
                      <a:pt x="900" y="6361"/>
                      <a:pt x="838" y="6387"/>
                      <a:pt x="900" y="6396"/>
                    </a:cubicBezTo>
                    <a:lnTo>
                      <a:pt x="998" y="6396"/>
                    </a:lnTo>
                    <a:cubicBezTo>
                      <a:pt x="998" y="6405"/>
                      <a:pt x="891" y="6414"/>
                      <a:pt x="891" y="6432"/>
                    </a:cubicBezTo>
                    <a:cubicBezTo>
                      <a:pt x="891" y="6441"/>
                      <a:pt x="989" y="6450"/>
                      <a:pt x="1016" y="6468"/>
                    </a:cubicBezTo>
                    <a:cubicBezTo>
                      <a:pt x="1032" y="6478"/>
                      <a:pt x="1014" y="6482"/>
                      <a:pt x="989" y="6482"/>
                    </a:cubicBezTo>
                    <a:cubicBezTo>
                      <a:pt x="971" y="6482"/>
                      <a:pt x="951" y="6480"/>
                      <a:pt x="936" y="6477"/>
                    </a:cubicBezTo>
                    <a:cubicBezTo>
                      <a:pt x="918" y="6471"/>
                      <a:pt x="893" y="6469"/>
                      <a:pt x="869" y="6469"/>
                    </a:cubicBezTo>
                    <a:cubicBezTo>
                      <a:pt x="809" y="6469"/>
                      <a:pt x="748" y="6482"/>
                      <a:pt x="767" y="6494"/>
                    </a:cubicBezTo>
                    <a:cubicBezTo>
                      <a:pt x="819" y="6520"/>
                      <a:pt x="876" y="6537"/>
                      <a:pt x="934" y="6537"/>
                    </a:cubicBezTo>
                    <a:cubicBezTo>
                      <a:pt x="939" y="6537"/>
                      <a:pt x="944" y="6537"/>
                      <a:pt x="950" y="6537"/>
                    </a:cubicBezTo>
                    <a:lnTo>
                      <a:pt x="950" y="6537"/>
                    </a:lnTo>
                    <a:cubicBezTo>
                      <a:pt x="748" y="6575"/>
                      <a:pt x="985" y="6700"/>
                      <a:pt x="793" y="6708"/>
                    </a:cubicBezTo>
                    <a:cubicBezTo>
                      <a:pt x="660" y="6753"/>
                      <a:pt x="838" y="6762"/>
                      <a:pt x="856" y="6797"/>
                    </a:cubicBezTo>
                    <a:cubicBezTo>
                      <a:pt x="873" y="6824"/>
                      <a:pt x="873" y="6851"/>
                      <a:pt x="873" y="6877"/>
                    </a:cubicBezTo>
                    <a:cubicBezTo>
                      <a:pt x="873" y="6904"/>
                      <a:pt x="954" y="6940"/>
                      <a:pt x="954" y="6966"/>
                    </a:cubicBezTo>
                    <a:cubicBezTo>
                      <a:pt x="954" y="7002"/>
                      <a:pt x="873" y="7002"/>
                      <a:pt x="873" y="7038"/>
                    </a:cubicBezTo>
                    <a:cubicBezTo>
                      <a:pt x="873" y="7047"/>
                      <a:pt x="873" y="7073"/>
                      <a:pt x="918" y="7073"/>
                    </a:cubicBezTo>
                    <a:lnTo>
                      <a:pt x="1007" y="7073"/>
                    </a:lnTo>
                    <a:cubicBezTo>
                      <a:pt x="998" y="7073"/>
                      <a:pt x="838" y="7109"/>
                      <a:pt x="767" y="7118"/>
                    </a:cubicBezTo>
                    <a:cubicBezTo>
                      <a:pt x="770" y="7118"/>
                      <a:pt x="773" y="7118"/>
                      <a:pt x="776" y="7118"/>
                    </a:cubicBezTo>
                    <a:cubicBezTo>
                      <a:pt x="915" y="7118"/>
                      <a:pt x="855" y="7323"/>
                      <a:pt x="847" y="7349"/>
                    </a:cubicBezTo>
                    <a:cubicBezTo>
                      <a:pt x="838" y="7385"/>
                      <a:pt x="775" y="7421"/>
                      <a:pt x="784" y="7447"/>
                    </a:cubicBezTo>
                    <a:cubicBezTo>
                      <a:pt x="802" y="7483"/>
                      <a:pt x="838" y="7510"/>
                      <a:pt x="873" y="7519"/>
                    </a:cubicBezTo>
                    <a:cubicBezTo>
                      <a:pt x="915" y="7529"/>
                      <a:pt x="954" y="7533"/>
                      <a:pt x="991" y="7533"/>
                    </a:cubicBezTo>
                    <a:cubicBezTo>
                      <a:pt x="1018" y="7533"/>
                      <a:pt x="1044" y="7531"/>
                      <a:pt x="1069" y="7528"/>
                    </a:cubicBezTo>
                    <a:lnTo>
                      <a:pt x="1069" y="7528"/>
                    </a:lnTo>
                    <a:cubicBezTo>
                      <a:pt x="1069" y="7545"/>
                      <a:pt x="838" y="7554"/>
                      <a:pt x="918" y="7581"/>
                    </a:cubicBezTo>
                    <a:cubicBezTo>
                      <a:pt x="927" y="7581"/>
                      <a:pt x="1034" y="7608"/>
                      <a:pt x="1007" y="7617"/>
                    </a:cubicBezTo>
                    <a:cubicBezTo>
                      <a:pt x="1001" y="7619"/>
                      <a:pt x="987" y="7619"/>
                      <a:pt x="970" y="7619"/>
                    </a:cubicBezTo>
                    <a:cubicBezTo>
                      <a:pt x="938" y="7619"/>
                      <a:pt x="895" y="7617"/>
                      <a:pt x="863" y="7617"/>
                    </a:cubicBezTo>
                    <a:cubicBezTo>
                      <a:pt x="834" y="7617"/>
                      <a:pt x="813" y="7619"/>
                      <a:pt x="820" y="7626"/>
                    </a:cubicBezTo>
                    <a:cubicBezTo>
                      <a:pt x="866" y="7659"/>
                      <a:pt x="922" y="7677"/>
                      <a:pt x="977" y="7677"/>
                    </a:cubicBezTo>
                    <a:cubicBezTo>
                      <a:pt x="996" y="7677"/>
                      <a:pt x="1015" y="7675"/>
                      <a:pt x="1034" y="7670"/>
                    </a:cubicBezTo>
                    <a:lnTo>
                      <a:pt x="1034" y="7670"/>
                    </a:lnTo>
                    <a:cubicBezTo>
                      <a:pt x="1052" y="7688"/>
                      <a:pt x="918" y="7715"/>
                      <a:pt x="882" y="7724"/>
                    </a:cubicBezTo>
                    <a:cubicBezTo>
                      <a:pt x="882" y="7724"/>
                      <a:pt x="775" y="7777"/>
                      <a:pt x="802" y="7777"/>
                    </a:cubicBezTo>
                    <a:cubicBezTo>
                      <a:pt x="824" y="7777"/>
                      <a:pt x="856" y="7776"/>
                      <a:pt x="889" y="7776"/>
                    </a:cubicBezTo>
                    <a:cubicBezTo>
                      <a:pt x="937" y="7776"/>
                      <a:pt x="984" y="7779"/>
                      <a:pt x="989" y="7795"/>
                    </a:cubicBezTo>
                    <a:cubicBezTo>
                      <a:pt x="1007" y="7821"/>
                      <a:pt x="945" y="7830"/>
                      <a:pt x="971" y="7848"/>
                    </a:cubicBezTo>
                    <a:cubicBezTo>
                      <a:pt x="998" y="7866"/>
                      <a:pt x="1034" y="7866"/>
                      <a:pt x="1043" y="7884"/>
                    </a:cubicBezTo>
                    <a:cubicBezTo>
                      <a:pt x="1043" y="7911"/>
                      <a:pt x="945" y="7928"/>
                      <a:pt x="927" y="7955"/>
                    </a:cubicBezTo>
                    <a:cubicBezTo>
                      <a:pt x="909" y="7982"/>
                      <a:pt x="936" y="8000"/>
                      <a:pt x="1043" y="8000"/>
                    </a:cubicBezTo>
                    <a:cubicBezTo>
                      <a:pt x="1018" y="8000"/>
                      <a:pt x="902" y="8045"/>
                      <a:pt x="913" y="8045"/>
                    </a:cubicBezTo>
                    <a:cubicBezTo>
                      <a:pt x="914" y="8045"/>
                      <a:pt x="915" y="8045"/>
                      <a:pt x="918" y="8044"/>
                    </a:cubicBezTo>
                    <a:cubicBezTo>
                      <a:pt x="942" y="8044"/>
                      <a:pt x="1017" y="8028"/>
                      <a:pt x="1059" y="8028"/>
                    </a:cubicBezTo>
                    <a:cubicBezTo>
                      <a:pt x="1080" y="8028"/>
                      <a:pt x="1093" y="8032"/>
                      <a:pt x="1087" y="8044"/>
                    </a:cubicBezTo>
                    <a:cubicBezTo>
                      <a:pt x="1087" y="8053"/>
                      <a:pt x="1025" y="8071"/>
                      <a:pt x="1007" y="8080"/>
                    </a:cubicBezTo>
                    <a:cubicBezTo>
                      <a:pt x="963" y="8115"/>
                      <a:pt x="954" y="8169"/>
                      <a:pt x="1069" y="8169"/>
                    </a:cubicBezTo>
                    <a:cubicBezTo>
                      <a:pt x="1007" y="8178"/>
                      <a:pt x="945" y="8204"/>
                      <a:pt x="882" y="8240"/>
                    </a:cubicBezTo>
                    <a:cubicBezTo>
                      <a:pt x="902" y="8238"/>
                      <a:pt x="917" y="8238"/>
                      <a:pt x="929" y="8238"/>
                    </a:cubicBezTo>
                    <a:cubicBezTo>
                      <a:pt x="980" y="8238"/>
                      <a:pt x="963" y="8252"/>
                      <a:pt x="963" y="8267"/>
                    </a:cubicBezTo>
                    <a:cubicBezTo>
                      <a:pt x="963" y="8283"/>
                      <a:pt x="959" y="8286"/>
                      <a:pt x="970" y="8286"/>
                    </a:cubicBezTo>
                    <a:cubicBezTo>
                      <a:pt x="978" y="8286"/>
                      <a:pt x="991" y="8285"/>
                      <a:pt x="1016" y="8285"/>
                    </a:cubicBezTo>
                    <a:cubicBezTo>
                      <a:pt x="1114" y="8285"/>
                      <a:pt x="971" y="8356"/>
                      <a:pt x="971" y="8374"/>
                    </a:cubicBezTo>
                    <a:cubicBezTo>
                      <a:pt x="963" y="8383"/>
                      <a:pt x="1025" y="8383"/>
                      <a:pt x="1034" y="8392"/>
                    </a:cubicBezTo>
                    <a:cubicBezTo>
                      <a:pt x="1043" y="8409"/>
                      <a:pt x="1043" y="8436"/>
                      <a:pt x="1043" y="8463"/>
                    </a:cubicBezTo>
                    <a:cubicBezTo>
                      <a:pt x="1043" y="8499"/>
                      <a:pt x="1060" y="8517"/>
                      <a:pt x="1154" y="8528"/>
                    </a:cubicBezTo>
                    <a:lnTo>
                      <a:pt x="1154" y="8528"/>
                    </a:lnTo>
                    <a:cubicBezTo>
                      <a:pt x="1148" y="8527"/>
                      <a:pt x="1142" y="8527"/>
                      <a:pt x="1136" y="8527"/>
                    </a:cubicBezTo>
                    <a:cubicBezTo>
                      <a:pt x="1103" y="8527"/>
                      <a:pt x="1069" y="8530"/>
                      <a:pt x="1034" y="8534"/>
                    </a:cubicBezTo>
                    <a:cubicBezTo>
                      <a:pt x="954" y="8543"/>
                      <a:pt x="1043" y="8561"/>
                      <a:pt x="1069" y="8561"/>
                    </a:cubicBezTo>
                    <a:cubicBezTo>
                      <a:pt x="1221" y="8579"/>
                      <a:pt x="1167" y="8605"/>
                      <a:pt x="1016" y="8632"/>
                    </a:cubicBezTo>
                    <a:cubicBezTo>
                      <a:pt x="900" y="8650"/>
                      <a:pt x="1319" y="8659"/>
                      <a:pt x="1123" y="8677"/>
                    </a:cubicBezTo>
                    <a:cubicBezTo>
                      <a:pt x="1005" y="8685"/>
                      <a:pt x="1006" y="8749"/>
                      <a:pt x="1148" y="8749"/>
                    </a:cubicBezTo>
                    <a:cubicBezTo>
                      <a:pt x="1149" y="8749"/>
                      <a:pt x="1149" y="8749"/>
                      <a:pt x="1150" y="8749"/>
                    </a:cubicBezTo>
                    <a:lnTo>
                      <a:pt x="1150" y="8749"/>
                    </a:lnTo>
                    <a:cubicBezTo>
                      <a:pt x="1108" y="8751"/>
                      <a:pt x="1069" y="8760"/>
                      <a:pt x="1025" y="8775"/>
                    </a:cubicBezTo>
                    <a:cubicBezTo>
                      <a:pt x="1007" y="8783"/>
                      <a:pt x="1052" y="8792"/>
                      <a:pt x="1052" y="8801"/>
                    </a:cubicBezTo>
                    <a:cubicBezTo>
                      <a:pt x="1052" y="8819"/>
                      <a:pt x="998" y="8837"/>
                      <a:pt x="989" y="8855"/>
                    </a:cubicBezTo>
                    <a:cubicBezTo>
                      <a:pt x="980" y="8881"/>
                      <a:pt x="1052" y="8890"/>
                      <a:pt x="1052" y="8899"/>
                    </a:cubicBezTo>
                    <a:cubicBezTo>
                      <a:pt x="1052" y="8926"/>
                      <a:pt x="1043" y="8944"/>
                      <a:pt x="1025" y="8962"/>
                    </a:cubicBezTo>
                    <a:cubicBezTo>
                      <a:pt x="1007" y="8997"/>
                      <a:pt x="954" y="9024"/>
                      <a:pt x="980" y="9051"/>
                    </a:cubicBezTo>
                    <a:cubicBezTo>
                      <a:pt x="1025" y="9068"/>
                      <a:pt x="1069" y="9077"/>
                      <a:pt x="1105" y="9077"/>
                    </a:cubicBezTo>
                    <a:cubicBezTo>
                      <a:pt x="1105" y="9086"/>
                      <a:pt x="980" y="9104"/>
                      <a:pt x="954" y="9122"/>
                    </a:cubicBezTo>
                    <a:cubicBezTo>
                      <a:pt x="927" y="9131"/>
                      <a:pt x="1016" y="9140"/>
                      <a:pt x="1061" y="9140"/>
                    </a:cubicBezTo>
                    <a:cubicBezTo>
                      <a:pt x="1078" y="9140"/>
                      <a:pt x="1122" y="9138"/>
                      <a:pt x="1162" y="9138"/>
                    </a:cubicBezTo>
                    <a:cubicBezTo>
                      <a:pt x="1223" y="9138"/>
                      <a:pt x="1278" y="9142"/>
                      <a:pt x="1230" y="9158"/>
                    </a:cubicBezTo>
                    <a:cubicBezTo>
                      <a:pt x="1158" y="9166"/>
                      <a:pt x="1087" y="9193"/>
                      <a:pt x="1025" y="9220"/>
                    </a:cubicBezTo>
                    <a:cubicBezTo>
                      <a:pt x="971" y="9256"/>
                      <a:pt x="1265" y="9247"/>
                      <a:pt x="1123" y="9300"/>
                    </a:cubicBezTo>
                    <a:cubicBezTo>
                      <a:pt x="1025" y="9336"/>
                      <a:pt x="1096" y="9434"/>
                      <a:pt x="1123" y="9460"/>
                    </a:cubicBezTo>
                    <a:cubicBezTo>
                      <a:pt x="1150" y="9487"/>
                      <a:pt x="1185" y="9505"/>
                      <a:pt x="1176" y="9549"/>
                    </a:cubicBezTo>
                    <a:cubicBezTo>
                      <a:pt x="1176" y="9558"/>
                      <a:pt x="1084" y="9658"/>
                      <a:pt x="1092" y="9658"/>
                    </a:cubicBezTo>
                    <a:cubicBezTo>
                      <a:pt x="1093" y="9658"/>
                      <a:pt x="1094" y="9658"/>
                      <a:pt x="1096" y="9656"/>
                    </a:cubicBezTo>
                    <a:cubicBezTo>
                      <a:pt x="1137" y="9640"/>
                      <a:pt x="1162" y="9602"/>
                      <a:pt x="1207" y="9602"/>
                    </a:cubicBezTo>
                    <a:cubicBezTo>
                      <a:pt x="1212" y="9602"/>
                      <a:pt x="1216" y="9602"/>
                      <a:pt x="1221" y="9603"/>
                    </a:cubicBezTo>
                    <a:cubicBezTo>
                      <a:pt x="1239" y="9603"/>
                      <a:pt x="1256" y="9621"/>
                      <a:pt x="1256" y="9639"/>
                    </a:cubicBezTo>
                    <a:cubicBezTo>
                      <a:pt x="1256" y="9661"/>
                      <a:pt x="1256" y="9711"/>
                      <a:pt x="1195" y="9752"/>
                    </a:cubicBezTo>
                    <a:lnTo>
                      <a:pt x="1195" y="9752"/>
                    </a:lnTo>
                    <a:cubicBezTo>
                      <a:pt x="1243" y="9726"/>
                      <a:pt x="1267" y="9716"/>
                      <a:pt x="1277" y="9716"/>
                    </a:cubicBezTo>
                    <a:cubicBezTo>
                      <a:pt x="1313" y="9716"/>
                      <a:pt x="1154" y="9850"/>
                      <a:pt x="1194" y="9870"/>
                    </a:cubicBezTo>
                    <a:cubicBezTo>
                      <a:pt x="1204" y="9876"/>
                      <a:pt x="1215" y="9878"/>
                      <a:pt x="1227" y="9878"/>
                    </a:cubicBezTo>
                    <a:cubicBezTo>
                      <a:pt x="1282" y="9878"/>
                      <a:pt x="1353" y="9830"/>
                      <a:pt x="1391" y="9830"/>
                    </a:cubicBezTo>
                    <a:cubicBezTo>
                      <a:pt x="1398" y="9830"/>
                      <a:pt x="1404" y="9831"/>
                      <a:pt x="1408" y="9835"/>
                    </a:cubicBezTo>
                    <a:cubicBezTo>
                      <a:pt x="1417" y="9835"/>
                      <a:pt x="1381" y="9915"/>
                      <a:pt x="1381" y="9932"/>
                    </a:cubicBezTo>
                    <a:cubicBezTo>
                      <a:pt x="1381" y="9961"/>
                      <a:pt x="1390" y="9970"/>
                      <a:pt x="1402" y="9970"/>
                    </a:cubicBezTo>
                    <a:cubicBezTo>
                      <a:pt x="1421" y="9970"/>
                      <a:pt x="1449" y="9950"/>
                      <a:pt x="1471" y="9950"/>
                    </a:cubicBezTo>
                    <a:cubicBezTo>
                      <a:pt x="1483" y="9950"/>
                      <a:pt x="1492" y="9957"/>
                      <a:pt x="1497" y="9977"/>
                    </a:cubicBezTo>
                    <a:cubicBezTo>
                      <a:pt x="1506" y="10030"/>
                      <a:pt x="1515" y="10066"/>
                      <a:pt x="1550" y="10093"/>
                    </a:cubicBezTo>
                    <a:cubicBezTo>
                      <a:pt x="1586" y="10084"/>
                      <a:pt x="1613" y="10075"/>
                      <a:pt x="1639" y="10066"/>
                    </a:cubicBezTo>
                    <a:lnTo>
                      <a:pt x="1639" y="10066"/>
                    </a:lnTo>
                    <a:cubicBezTo>
                      <a:pt x="1672" y="10114"/>
                      <a:pt x="1632" y="10342"/>
                      <a:pt x="1714" y="10342"/>
                    </a:cubicBezTo>
                    <a:cubicBezTo>
                      <a:pt x="1723" y="10342"/>
                      <a:pt x="1734" y="10340"/>
                      <a:pt x="1746" y="10333"/>
                    </a:cubicBezTo>
                    <a:cubicBezTo>
                      <a:pt x="1793" y="10310"/>
                      <a:pt x="1785" y="10259"/>
                      <a:pt x="1813" y="10259"/>
                    </a:cubicBezTo>
                    <a:cubicBezTo>
                      <a:pt x="1817" y="10259"/>
                      <a:pt x="1821" y="10260"/>
                      <a:pt x="1827" y="10262"/>
                    </a:cubicBezTo>
                    <a:cubicBezTo>
                      <a:pt x="1827" y="10298"/>
                      <a:pt x="1827" y="10333"/>
                      <a:pt x="1844" y="10360"/>
                    </a:cubicBezTo>
                    <a:cubicBezTo>
                      <a:pt x="1853" y="10360"/>
                      <a:pt x="1871" y="10307"/>
                      <a:pt x="1889" y="10298"/>
                    </a:cubicBezTo>
                    <a:cubicBezTo>
                      <a:pt x="1895" y="10295"/>
                      <a:pt x="1901" y="10293"/>
                      <a:pt x="1907" y="10293"/>
                    </a:cubicBezTo>
                    <a:cubicBezTo>
                      <a:pt x="1972" y="10293"/>
                      <a:pt x="2058" y="10438"/>
                      <a:pt x="2139" y="10438"/>
                    </a:cubicBezTo>
                    <a:cubicBezTo>
                      <a:pt x="2160" y="10438"/>
                      <a:pt x="2180" y="10429"/>
                      <a:pt x="2199" y="10406"/>
                    </a:cubicBezTo>
                    <a:lnTo>
                      <a:pt x="2199" y="10406"/>
                    </a:lnTo>
                    <a:cubicBezTo>
                      <a:pt x="2198" y="10411"/>
                      <a:pt x="2198" y="10413"/>
                      <a:pt x="2200" y="10413"/>
                    </a:cubicBezTo>
                    <a:cubicBezTo>
                      <a:pt x="2207" y="10413"/>
                      <a:pt x="2233" y="10372"/>
                      <a:pt x="2227" y="10360"/>
                    </a:cubicBezTo>
                    <a:lnTo>
                      <a:pt x="2227" y="10360"/>
                    </a:lnTo>
                    <a:cubicBezTo>
                      <a:pt x="2218" y="10379"/>
                      <a:pt x="2209" y="10394"/>
                      <a:pt x="2199" y="10406"/>
                    </a:cubicBezTo>
                    <a:lnTo>
                      <a:pt x="2199" y="10406"/>
                    </a:lnTo>
                    <a:cubicBezTo>
                      <a:pt x="2200" y="10400"/>
                      <a:pt x="2204" y="10391"/>
                      <a:pt x="2210" y="10378"/>
                    </a:cubicBezTo>
                    <a:lnTo>
                      <a:pt x="2210" y="10369"/>
                    </a:lnTo>
                    <a:cubicBezTo>
                      <a:pt x="2230" y="10369"/>
                      <a:pt x="2241" y="10250"/>
                      <a:pt x="2244" y="10118"/>
                    </a:cubicBezTo>
                    <a:lnTo>
                      <a:pt x="2244" y="10118"/>
                    </a:lnTo>
                    <a:cubicBezTo>
                      <a:pt x="2260" y="10189"/>
                      <a:pt x="2294" y="10249"/>
                      <a:pt x="2316" y="10249"/>
                    </a:cubicBezTo>
                    <a:cubicBezTo>
                      <a:pt x="2336" y="10249"/>
                      <a:pt x="2347" y="10201"/>
                      <a:pt x="2328" y="10072"/>
                    </a:cubicBezTo>
                    <a:lnTo>
                      <a:pt x="2328" y="10072"/>
                    </a:lnTo>
                    <a:cubicBezTo>
                      <a:pt x="2346" y="10153"/>
                      <a:pt x="2444" y="10134"/>
                      <a:pt x="2486" y="10235"/>
                    </a:cubicBezTo>
                    <a:cubicBezTo>
                      <a:pt x="2498" y="10259"/>
                      <a:pt x="2504" y="10268"/>
                      <a:pt x="2509" y="10268"/>
                    </a:cubicBezTo>
                    <a:cubicBezTo>
                      <a:pt x="2517" y="10268"/>
                      <a:pt x="2515" y="10232"/>
                      <a:pt x="2521" y="10209"/>
                    </a:cubicBezTo>
                    <a:cubicBezTo>
                      <a:pt x="2539" y="10173"/>
                      <a:pt x="2566" y="10182"/>
                      <a:pt x="2584" y="10164"/>
                    </a:cubicBezTo>
                    <a:cubicBezTo>
                      <a:pt x="2655" y="10075"/>
                      <a:pt x="2753" y="10013"/>
                      <a:pt x="2869" y="9986"/>
                    </a:cubicBezTo>
                    <a:cubicBezTo>
                      <a:pt x="2922" y="9959"/>
                      <a:pt x="3180" y="9959"/>
                      <a:pt x="2913" y="9737"/>
                    </a:cubicBezTo>
                    <a:cubicBezTo>
                      <a:pt x="2898" y="9729"/>
                      <a:pt x="2765" y="9604"/>
                      <a:pt x="2775" y="9604"/>
                    </a:cubicBezTo>
                    <a:cubicBezTo>
                      <a:pt x="2777" y="9604"/>
                      <a:pt x="2781" y="9606"/>
                      <a:pt x="2789" y="9612"/>
                    </a:cubicBezTo>
                    <a:lnTo>
                      <a:pt x="2976" y="9737"/>
                    </a:lnTo>
                    <a:cubicBezTo>
                      <a:pt x="3002" y="9754"/>
                      <a:pt x="3319" y="9968"/>
                      <a:pt x="3331" y="9968"/>
                    </a:cubicBezTo>
                    <a:cubicBezTo>
                      <a:pt x="3332" y="9968"/>
                      <a:pt x="3332" y="9968"/>
                      <a:pt x="3332" y="9968"/>
                    </a:cubicBezTo>
                    <a:cubicBezTo>
                      <a:pt x="3332" y="9959"/>
                      <a:pt x="3287" y="9932"/>
                      <a:pt x="3287" y="9906"/>
                    </a:cubicBezTo>
                    <a:cubicBezTo>
                      <a:pt x="3278" y="9879"/>
                      <a:pt x="3287" y="9861"/>
                      <a:pt x="3305" y="9843"/>
                    </a:cubicBezTo>
                    <a:cubicBezTo>
                      <a:pt x="3317" y="9825"/>
                      <a:pt x="3334" y="9794"/>
                      <a:pt x="3375" y="9794"/>
                    </a:cubicBezTo>
                    <a:cubicBezTo>
                      <a:pt x="3392" y="9794"/>
                      <a:pt x="3414" y="9799"/>
                      <a:pt x="3441" y="9813"/>
                    </a:cubicBezTo>
                    <a:lnTo>
                      <a:pt x="3441" y="9813"/>
                    </a:lnTo>
                    <a:cubicBezTo>
                      <a:pt x="3265" y="9719"/>
                      <a:pt x="3428" y="9727"/>
                      <a:pt x="3287" y="9647"/>
                    </a:cubicBezTo>
                    <a:cubicBezTo>
                      <a:pt x="3217" y="9609"/>
                      <a:pt x="3086" y="9536"/>
                      <a:pt x="3161" y="9536"/>
                    </a:cubicBezTo>
                    <a:cubicBezTo>
                      <a:pt x="3172" y="9536"/>
                      <a:pt x="3187" y="9537"/>
                      <a:pt x="3207" y="9541"/>
                    </a:cubicBezTo>
                    <a:cubicBezTo>
                      <a:pt x="3278" y="9567"/>
                      <a:pt x="3350" y="9576"/>
                      <a:pt x="3430" y="9585"/>
                    </a:cubicBezTo>
                    <a:cubicBezTo>
                      <a:pt x="3474" y="9576"/>
                      <a:pt x="3483" y="9549"/>
                      <a:pt x="3412" y="9514"/>
                    </a:cubicBezTo>
                    <a:cubicBezTo>
                      <a:pt x="3341" y="9487"/>
                      <a:pt x="3367" y="9487"/>
                      <a:pt x="3376" y="9460"/>
                    </a:cubicBezTo>
                    <a:cubicBezTo>
                      <a:pt x="3379" y="9449"/>
                      <a:pt x="3386" y="9445"/>
                      <a:pt x="3394" y="9445"/>
                    </a:cubicBezTo>
                    <a:cubicBezTo>
                      <a:pt x="3413" y="9445"/>
                      <a:pt x="3441" y="9463"/>
                      <a:pt x="3465" y="9469"/>
                    </a:cubicBezTo>
                    <a:cubicBezTo>
                      <a:pt x="3617" y="9469"/>
                      <a:pt x="3359" y="9327"/>
                      <a:pt x="3483" y="9300"/>
                    </a:cubicBezTo>
                    <a:cubicBezTo>
                      <a:pt x="3483" y="9256"/>
                      <a:pt x="3278" y="9202"/>
                      <a:pt x="3323" y="9202"/>
                    </a:cubicBezTo>
                    <a:cubicBezTo>
                      <a:pt x="3350" y="9202"/>
                      <a:pt x="3483" y="9184"/>
                      <a:pt x="3465" y="9166"/>
                    </a:cubicBezTo>
                    <a:cubicBezTo>
                      <a:pt x="3448" y="9158"/>
                      <a:pt x="3341" y="9166"/>
                      <a:pt x="3296" y="9140"/>
                    </a:cubicBezTo>
                    <a:lnTo>
                      <a:pt x="3546" y="9095"/>
                    </a:lnTo>
                    <a:cubicBezTo>
                      <a:pt x="3421" y="9086"/>
                      <a:pt x="3341" y="9068"/>
                      <a:pt x="3421" y="9033"/>
                    </a:cubicBezTo>
                    <a:cubicBezTo>
                      <a:pt x="3457" y="9015"/>
                      <a:pt x="3483" y="8988"/>
                      <a:pt x="3474" y="8971"/>
                    </a:cubicBezTo>
                    <a:cubicBezTo>
                      <a:pt x="3474" y="8971"/>
                      <a:pt x="3444" y="8955"/>
                      <a:pt x="3429" y="8955"/>
                    </a:cubicBezTo>
                    <a:cubicBezTo>
                      <a:pt x="3424" y="8955"/>
                      <a:pt x="3421" y="8957"/>
                      <a:pt x="3421" y="8962"/>
                    </a:cubicBezTo>
                    <a:lnTo>
                      <a:pt x="3421" y="8926"/>
                    </a:lnTo>
                    <a:cubicBezTo>
                      <a:pt x="3421" y="8911"/>
                      <a:pt x="3419" y="8907"/>
                      <a:pt x="3412" y="8907"/>
                    </a:cubicBezTo>
                    <a:cubicBezTo>
                      <a:pt x="3406" y="8907"/>
                      <a:pt x="3395" y="8910"/>
                      <a:pt x="3376" y="8910"/>
                    </a:cubicBezTo>
                    <a:cubicBezTo>
                      <a:pt x="3368" y="8910"/>
                      <a:pt x="3360" y="8910"/>
                      <a:pt x="3350" y="8908"/>
                    </a:cubicBezTo>
                    <a:cubicBezTo>
                      <a:pt x="3305" y="8899"/>
                      <a:pt x="3403" y="8846"/>
                      <a:pt x="3412" y="8828"/>
                    </a:cubicBezTo>
                    <a:cubicBezTo>
                      <a:pt x="3421" y="8819"/>
                      <a:pt x="3457" y="8775"/>
                      <a:pt x="3403" y="8766"/>
                    </a:cubicBezTo>
                    <a:cubicBezTo>
                      <a:pt x="3341" y="8748"/>
                      <a:pt x="3189" y="8775"/>
                      <a:pt x="3341" y="8730"/>
                    </a:cubicBezTo>
                    <a:cubicBezTo>
                      <a:pt x="3415" y="8716"/>
                      <a:pt x="3474" y="8682"/>
                      <a:pt x="3424" y="8682"/>
                    </a:cubicBezTo>
                    <a:cubicBezTo>
                      <a:pt x="3408" y="8682"/>
                      <a:pt x="3381" y="8686"/>
                      <a:pt x="3341" y="8694"/>
                    </a:cubicBezTo>
                    <a:cubicBezTo>
                      <a:pt x="3320" y="8696"/>
                      <a:pt x="3302" y="8696"/>
                      <a:pt x="3286" y="8696"/>
                    </a:cubicBezTo>
                    <a:cubicBezTo>
                      <a:pt x="3182" y="8696"/>
                      <a:pt x="3167" y="8673"/>
                      <a:pt x="3252" y="8650"/>
                    </a:cubicBezTo>
                    <a:cubicBezTo>
                      <a:pt x="3314" y="8623"/>
                      <a:pt x="3430" y="8623"/>
                      <a:pt x="3359" y="8588"/>
                    </a:cubicBezTo>
                    <a:cubicBezTo>
                      <a:pt x="3350" y="8588"/>
                      <a:pt x="3180" y="8552"/>
                      <a:pt x="3207" y="8543"/>
                    </a:cubicBezTo>
                    <a:cubicBezTo>
                      <a:pt x="3231" y="8543"/>
                      <a:pt x="3278" y="8555"/>
                      <a:pt x="3321" y="8555"/>
                    </a:cubicBezTo>
                    <a:cubicBezTo>
                      <a:pt x="3342" y="8555"/>
                      <a:pt x="3362" y="8552"/>
                      <a:pt x="3376" y="8543"/>
                    </a:cubicBezTo>
                    <a:cubicBezTo>
                      <a:pt x="3421" y="8525"/>
                      <a:pt x="3287" y="8507"/>
                      <a:pt x="3261" y="8498"/>
                    </a:cubicBezTo>
                    <a:cubicBezTo>
                      <a:pt x="3261" y="8472"/>
                      <a:pt x="3261" y="8454"/>
                      <a:pt x="3314" y="8427"/>
                    </a:cubicBezTo>
                    <a:cubicBezTo>
                      <a:pt x="3367" y="8409"/>
                      <a:pt x="3394" y="8392"/>
                      <a:pt x="3394" y="8374"/>
                    </a:cubicBezTo>
                    <a:cubicBezTo>
                      <a:pt x="3403" y="8347"/>
                      <a:pt x="3394" y="8320"/>
                      <a:pt x="3359" y="8302"/>
                    </a:cubicBezTo>
                    <a:cubicBezTo>
                      <a:pt x="3323" y="8285"/>
                      <a:pt x="3216" y="8276"/>
                      <a:pt x="3305" y="8258"/>
                    </a:cubicBezTo>
                    <a:cubicBezTo>
                      <a:pt x="3403" y="8240"/>
                      <a:pt x="3439" y="8204"/>
                      <a:pt x="3403" y="8178"/>
                    </a:cubicBezTo>
                    <a:cubicBezTo>
                      <a:pt x="3376" y="8173"/>
                      <a:pt x="3347" y="8171"/>
                      <a:pt x="3318" y="8171"/>
                    </a:cubicBezTo>
                    <a:cubicBezTo>
                      <a:pt x="3307" y="8171"/>
                      <a:pt x="3296" y="8171"/>
                      <a:pt x="3285" y="8172"/>
                    </a:cubicBezTo>
                    <a:lnTo>
                      <a:pt x="3285" y="8172"/>
                    </a:lnTo>
                    <a:cubicBezTo>
                      <a:pt x="3446" y="8148"/>
                      <a:pt x="3385" y="8088"/>
                      <a:pt x="3287" y="8080"/>
                    </a:cubicBezTo>
                    <a:cubicBezTo>
                      <a:pt x="3234" y="8071"/>
                      <a:pt x="3234" y="8044"/>
                      <a:pt x="3305" y="8026"/>
                    </a:cubicBezTo>
                    <a:cubicBezTo>
                      <a:pt x="3316" y="8024"/>
                      <a:pt x="3327" y="8024"/>
                      <a:pt x="3336" y="8024"/>
                    </a:cubicBezTo>
                    <a:cubicBezTo>
                      <a:pt x="3361" y="8024"/>
                      <a:pt x="3381" y="8029"/>
                      <a:pt x="3404" y="8029"/>
                    </a:cubicBezTo>
                    <a:cubicBezTo>
                      <a:pt x="3412" y="8029"/>
                      <a:pt x="3420" y="8028"/>
                      <a:pt x="3430" y="8026"/>
                    </a:cubicBezTo>
                    <a:cubicBezTo>
                      <a:pt x="3474" y="8026"/>
                      <a:pt x="3403" y="8009"/>
                      <a:pt x="3385" y="8000"/>
                    </a:cubicBezTo>
                    <a:cubicBezTo>
                      <a:pt x="3341" y="7991"/>
                      <a:pt x="3341" y="7955"/>
                      <a:pt x="3412" y="7937"/>
                    </a:cubicBezTo>
                    <a:cubicBezTo>
                      <a:pt x="3546" y="7928"/>
                      <a:pt x="3359" y="7911"/>
                      <a:pt x="3341" y="7902"/>
                    </a:cubicBezTo>
                    <a:cubicBezTo>
                      <a:pt x="3314" y="7875"/>
                      <a:pt x="3376" y="7830"/>
                      <a:pt x="3305" y="7813"/>
                    </a:cubicBezTo>
                    <a:cubicBezTo>
                      <a:pt x="3234" y="7795"/>
                      <a:pt x="3252" y="7759"/>
                      <a:pt x="3269" y="7732"/>
                    </a:cubicBezTo>
                    <a:cubicBezTo>
                      <a:pt x="3287" y="7706"/>
                      <a:pt x="3367" y="7652"/>
                      <a:pt x="3269" y="7626"/>
                    </a:cubicBezTo>
                    <a:cubicBezTo>
                      <a:pt x="3234" y="7626"/>
                      <a:pt x="3359" y="7599"/>
                      <a:pt x="3376" y="7590"/>
                    </a:cubicBezTo>
                    <a:cubicBezTo>
                      <a:pt x="3403" y="7572"/>
                      <a:pt x="3332" y="7563"/>
                      <a:pt x="3332" y="7545"/>
                    </a:cubicBezTo>
                    <a:cubicBezTo>
                      <a:pt x="3332" y="7528"/>
                      <a:pt x="3341" y="7501"/>
                      <a:pt x="3323" y="7483"/>
                    </a:cubicBezTo>
                    <a:cubicBezTo>
                      <a:pt x="3305" y="7456"/>
                      <a:pt x="3216" y="7474"/>
                      <a:pt x="3287" y="7438"/>
                    </a:cubicBezTo>
                    <a:cubicBezTo>
                      <a:pt x="3351" y="7415"/>
                      <a:pt x="3443" y="7355"/>
                      <a:pt x="3292" y="7355"/>
                    </a:cubicBezTo>
                    <a:cubicBezTo>
                      <a:pt x="3274" y="7355"/>
                      <a:pt x="3252" y="7356"/>
                      <a:pt x="3227" y="7358"/>
                    </a:cubicBezTo>
                    <a:lnTo>
                      <a:pt x="3227" y="7358"/>
                    </a:lnTo>
                    <a:cubicBezTo>
                      <a:pt x="3474" y="7340"/>
                      <a:pt x="3385" y="7207"/>
                      <a:pt x="3287" y="7180"/>
                    </a:cubicBezTo>
                    <a:cubicBezTo>
                      <a:pt x="3189" y="7162"/>
                      <a:pt x="3590" y="7109"/>
                      <a:pt x="3359" y="7091"/>
                    </a:cubicBezTo>
                    <a:cubicBezTo>
                      <a:pt x="3261" y="7082"/>
                      <a:pt x="3136" y="7091"/>
                      <a:pt x="3252" y="7055"/>
                    </a:cubicBezTo>
                    <a:cubicBezTo>
                      <a:pt x="3252" y="7047"/>
                      <a:pt x="3234" y="6993"/>
                      <a:pt x="3225" y="6993"/>
                    </a:cubicBezTo>
                    <a:lnTo>
                      <a:pt x="3225" y="6993"/>
                    </a:lnTo>
                    <a:cubicBezTo>
                      <a:pt x="3231" y="6993"/>
                      <a:pt x="3257" y="6997"/>
                      <a:pt x="3281" y="6997"/>
                    </a:cubicBezTo>
                    <a:cubicBezTo>
                      <a:pt x="3293" y="6997"/>
                      <a:pt x="3305" y="6996"/>
                      <a:pt x="3314" y="6993"/>
                    </a:cubicBezTo>
                    <a:cubicBezTo>
                      <a:pt x="3350" y="6984"/>
                      <a:pt x="3323" y="6966"/>
                      <a:pt x="3332" y="6957"/>
                    </a:cubicBezTo>
                    <a:cubicBezTo>
                      <a:pt x="3332" y="6922"/>
                      <a:pt x="3421" y="6877"/>
                      <a:pt x="3403" y="6851"/>
                    </a:cubicBezTo>
                    <a:lnTo>
                      <a:pt x="3403" y="6851"/>
                    </a:lnTo>
                    <a:cubicBezTo>
                      <a:pt x="3306" y="6885"/>
                      <a:pt x="3204" y="6898"/>
                      <a:pt x="3105" y="6898"/>
                    </a:cubicBezTo>
                    <a:cubicBezTo>
                      <a:pt x="3077" y="6898"/>
                      <a:pt x="3048" y="6897"/>
                      <a:pt x="3020" y="6895"/>
                    </a:cubicBezTo>
                    <a:cubicBezTo>
                      <a:pt x="3020" y="6868"/>
                      <a:pt x="3172" y="6868"/>
                      <a:pt x="3225" y="6868"/>
                    </a:cubicBezTo>
                    <a:cubicBezTo>
                      <a:pt x="3314" y="6868"/>
                      <a:pt x="3243" y="6833"/>
                      <a:pt x="3261" y="6815"/>
                    </a:cubicBezTo>
                    <a:cubicBezTo>
                      <a:pt x="3269" y="6806"/>
                      <a:pt x="3403" y="6770"/>
                      <a:pt x="3367" y="6762"/>
                    </a:cubicBezTo>
                    <a:cubicBezTo>
                      <a:pt x="3332" y="6762"/>
                      <a:pt x="3243" y="6762"/>
                      <a:pt x="3278" y="6744"/>
                    </a:cubicBezTo>
                    <a:cubicBezTo>
                      <a:pt x="3305" y="6717"/>
                      <a:pt x="3403" y="6681"/>
                      <a:pt x="3403" y="6655"/>
                    </a:cubicBezTo>
                    <a:lnTo>
                      <a:pt x="3403" y="6655"/>
                    </a:lnTo>
                    <a:cubicBezTo>
                      <a:pt x="3395" y="6657"/>
                      <a:pt x="3389" y="6658"/>
                      <a:pt x="3383" y="6658"/>
                    </a:cubicBezTo>
                    <a:cubicBezTo>
                      <a:pt x="3317" y="6658"/>
                      <a:pt x="3330" y="6538"/>
                      <a:pt x="3314" y="6530"/>
                    </a:cubicBezTo>
                    <a:cubicBezTo>
                      <a:pt x="3311" y="6529"/>
                      <a:pt x="3307" y="6528"/>
                      <a:pt x="3301" y="6528"/>
                    </a:cubicBezTo>
                    <a:cubicBezTo>
                      <a:pt x="3269" y="6528"/>
                      <a:pt x="3201" y="6544"/>
                      <a:pt x="3150" y="6544"/>
                    </a:cubicBezTo>
                    <a:cubicBezTo>
                      <a:pt x="3134" y="6544"/>
                      <a:pt x="3120" y="6543"/>
                      <a:pt x="3109" y="6539"/>
                    </a:cubicBezTo>
                    <a:cubicBezTo>
                      <a:pt x="3056" y="6530"/>
                      <a:pt x="3252" y="6503"/>
                      <a:pt x="3296" y="6503"/>
                    </a:cubicBezTo>
                    <a:cubicBezTo>
                      <a:pt x="3252" y="6503"/>
                      <a:pt x="3154" y="6503"/>
                      <a:pt x="3198" y="6477"/>
                    </a:cubicBezTo>
                    <a:cubicBezTo>
                      <a:pt x="3252" y="6459"/>
                      <a:pt x="3341" y="6468"/>
                      <a:pt x="3367" y="6450"/>
                    </a:cubicBezTo>
                    <a:cubicBezTo>
                      <a:pt x="3403" y="6432"/>
                      <a:pt x="3172" y="6441"/>
                      <a:pt x="3198" y="6414"/>
                    </a:cubicBezTo>
                    <a:cubicBezTo>
                      <a:pt x="3206" y="6406"/>
                      <a:pt x="3355" y="6368"/>
                      <a:pt x="3321" y="6368"/>
                    </a:cubicBezTo>
                    <a:cubicBezTo>
                      <a:pt x="3317" y="6368"/>
                      <a:pt x="3312" y="6369"/>
                      <a:pt x="3305" y="6370"/>
                    </a:cubicBezTo>
                    <a:cubicBezTo>
                      <a:pt x="3275" y="6370"/>
                      <a:pt x="3246" y="6378"/>
                      <a:pt x="3219" y="6378"/>
                    </a:cubicBezTo>
                    <a:cubicBezTo>
                      <a:pt x="3205" y="6378"/>
                      <a:pt x="3192" y="6376"/>
                      <a:pt x="3180" y="6370"/>
                    </a:cubicBezTo>
                    <a:cubicBezTo>
                      <a:pt x="3163" y="6370"/>
                      <a:pt x="3163" y="6361"/>
                      <a:pt x="3180" y="6352"/>
                    </a:cubicBezTo>
                    <a:cubicBezTo>
                      <a:pt x="3234" y="6334"/>
                      <a:pt x="3385" y="6343"/>
                      <a:pt x="3394" y="6316"/>
                    </a:cubicBezTo>
                    <a:cubicBezTo>
                      <a:pt x="3403" y="6298"/>
                      <a:pt x="3412" y="6281"/>
                      <a:pt x="3385" y="6272"/>
                    </a:cubicBezTo>
                    <a:cubicBezTo>
                      <a:pt x="3367" y="6263"/>
                      <a:pt x="3341" y="6263"/>
                      <a:pt x="3323" y="6263"/>
                    </a:cubicBezTo>
                    <a:cubicBezTo>
                      <a:pt x="3323" y="6236"/>
                      <a:pt x="3332" y="6209"/>
                      <a:pt x="3305" y="6183"/>
                    </a:cubicBezTo>
                    <a:cubicBezTo>
                      <a:pt x="3296" y="6168"/>
                      <a:pt x="3271" y="6159"/>
                      <a:pt x="3242" y="6159"/>
                    </a:cubicBezTo>
                    <a:cubicBezTo>
                      <a:pt x="3216" y="6159"/>
                      <a:pt x="3187" y="6166"/>
                      <a:pt x="3163" y="6183"/>
                    </a:cubicBezTo>
                    <a:cubicBezTo>
                      <a:pt x="3163" y="6156"/>
                      <a:pt x="3154" y="6138"/>
                      <a:pt x="3243" y="6111"/>
                    </a:cubicBezTo>
                    <a:cubicBezTo>
                      <a:pt x="3305" y="6085"/>
                      <a:pt x="3412" y="6058"/>
                      <a:pt x="3341" y="6040"/>
                    </a:cubicBezTo>
                    <a:cubicBezTo>
                      <a:pt x="3287" y="6022"/>
                      <a:pt x="3252" y="6022"/>
                      <a:pt x="3243" y="6004"/>
                    </a:cubicBezTo>
                    <a:cubicBezTo>
                      <a:pt x="3225" y="5978"/>
                      <a:pt x="3252" y="5969"/>
                      <a:pt x="3243" y="5969"/>
                    </a:cubicBezTo>
                    <a:lnTo>
                      <a:pt x="3172" y="5969"/>
                    </a:lnTo>
                    <a:cubicBezTo>
                      <a:pt x="3127" y="5951"/>
                      <a:pt x="3172" y="5906"/>
                      <a:pt x="3136" y="5889"/>
                    </a:cubicBezTo>
                    <a:cubicBezTo>
                      <a:pt x="3109" y="5862"/>
                      <a:pt x="3029" y="5853"/>
                      <a:pt x="3127" y="5826"/>
                    </a:cubicBezTo>
                    <a:cubicBezTo>
                      <a:pt x="3189" y="5808"/>
                      <a:pt x="3180" y="5755"/>
                      <a:pt x="3118" y="5755"/>
                    </a:cubicBezTo>
                    <a:cubicBezTo>
                      <a:pt x="3112" y="5753"/>
                      <a:pt x="3106" y="5753"/>
                      <a:pt x="3099" y="5753"/>
                    </a:cubicBezTo>
                    <a:cubicBezTo>
                      <a:pt x="3068" y="5753"/>
                      <a:pt x="3033" y="5770"/>
                      <a:pt x="3011" y="5800"/>
                    </a:cubicBezTo>
                    <a:cubicBezTo>
                      <a:pt x="3011" y="5782"/>
                      <a:pt x="3002" y="5764"/>
                      <a:pt x="3038" y="5737"/>
                    </a:cubicBezTo>
                    <a:cubicBezTo>
                      <a:pt x="3082" y="5728"/>
                      <a:pt x="3118" y="5710"/>
                      <a:pt x="3154" y="5693"/>
                    </a:cubicBezTo>
                    <a:cubicBezTo>
                      <a:pt x="3180" y="5666"/>
                      <a:pt x="3074" y="5657"/>
                      <a:pt x="3127" y="5630"/>
                    </a:cubicBezTo>
                    <a:cubicBezTo>
                      <a:pt x="3151" y="5614"/>
                      <a:pt x="3331" y="5576"/>
                      <a:pt x="3248" y="5576"/>
                    </a:cubicBezTo>
                    <a:cubicBezTo>
                      <a:pt x="3240" y="5576"/>
                      <a:pt x="3230" y="5576"/>
                      <a:pt x="3216" y="5577"/>
                    </a:cubicBezTo>
                    <a:cubicBezTo>
                      <a:pt x="3191" y="5577"/>
                      <a:pt x="3160" y="5578"/>
                      <a:pt x="3132" y="5578"/>
                    </a:cubicBezTo>
                    <a:cubicBezTo>
                      <a:pt x="3061" y="5578"/>
                      <a:pt x="3004" y="5573"/>
                      <a:pt x="3074" y="5541"/>
                    </a:cubicBezTo>
                    <a:cubicBezTo>
                      <a:pt x="3127" y="5532"/>
                      <a:pt x="3172" y="5515"/>
                      <a:pt x="3225" y="5488"/>
                    </a:cubicBezTo>
                    <a:cubicBezTo>
                      <a:pt x="3233" y="5479"/>
                      <a:pt x="3265" y="5425"/>
                      <a:pt x="3218" y="5425"/>
                    </a:cubicBezTo>
                    <a:cubicBezTo>
                      <a:pt x="3215" y="5425"/>
                      <a:pt x="3211" y="5425"/>
                      <a:pt x="3207" y="5425"/>
                    </a:cubicBezTo>
                    <a:cubicBezTo>
                      <a:pt x="3166" y="5425"/>
                      <a:pt x="3080" y="5441"/>
                      <a:pt x="3034" y="5441"/>
                    </a:cubicBezTo>
                    <a:cubicBezTo>
                      <a:pt x="3010" y="5441"/>
                      <a:pt x="2996" y="5437"/>
                      <a:pt x="3002" y="5425"/>
                    </a:cubicBezTo>
                    <a:cubicBezTo>
                      <a:pt x="3029" y="5390"/>
                      <a:pt x="3136" y="5408"/>
                      <a:pt x="3198" y="5390"/>
                    </a:cubicBezTo>
                    <a:lnTo>
                      <a:pt x="3038" y="5381"/>
                    </a:lnTo>
                    <a:cubicBezTo>
                      <a:pt x="2967" y="5363"/>
                      <a:pt x="3011" y="5354"/>
                      <a:pt x="3065" y="5345"/>
                    </a:cubicBezTo>
                    <a:cubicBezTo>
                      <a:pt x="3154" y="5327"/>
                      <a:pt x="3216" y="5265"/>
                      <a:pt x="3180" y="5247"/>
                    </a:cubicBezTo>
                    <a:cubicBezTo>
                      <a:pt x="3173" y="5244"/>
                      <a:pt x="3156" y="5242"/>
                      <a:pt x="3134" y="5242"/>
                    </a:cubicBezTo>
                    <a:cubicBezTo>
                      <a:pt x="3059" y="5242"/>
                      <a:pt x="2924" y="5258"/>
                      <a:pt x="2887" y="5258"/>
                    </a:cubicBezTo>
                    <a:cubicBezTo>
                      <a:pt x="2881" y="5258"/>
                      <a:pt x="2878" y="5257"/>
                      <a:pt x="2878" y="5256"/>
                    </a:cubicBezTo>
                    <a:cubicBezTo>
                      <a:pt x="2869" y="5247"/>
                      <a:pt x="2949" y="5230"/>
                      <a:pt x="2984" y="5221"/>
                    </a:cubicBezTo>
                    <a:cubicBezTo>
                      <a:pt x="3020" y="5212"/>
                      <a:pt x="3047" y="5194"/>
                      <a:pt x="3074" y="5167"/>
                    </a:cubicBezTo>
                    <a:cubicBezTo>
                      <a:pt x="3082" y="5140"/>
                      <a:pt x="3261" y="5087"/>
                      <a:pt x="3216" y="5069"/>
                    </a:cubicBezTo>
                    <a:cubicBezTo>
                      <a:pt x="3198" y="5060"/>
                      <a:pt x="3056" y="5060"/>
                      <a:pt x="3109" y="5042"/>
                    </a:cubicBezTo>
                    <a:cubicBezTo>
                      <a:pt x="3154" y="5034"/>
                      <a:pt x="3198" y="5034"/>
                      <a:pt x="3198" y="5016"/>
                    </a:cubicBezTo>
                    <a:cubicBezTo>
                      <a:pt x="3216" y="4971"/>
                      <a:pt x="2976" y="4980"/>
                      <a:pt x="2967" y="4944"/>
                    </a:cubicBezTo>
                    <a:cubicBezTo>
                      <a:pt x="2958" y="4923"/>
                      <a:pt x="3014" y="4903"/>
                      <a:pt x="3075" y="4886"/>
                    </a:cubicBezTo>
                    <a:lnTo>
                      <a:pt x="3075" y="4886"/>
                    </a:lnTo>
                    <a:cubicBezTo>
                      <a:pt x="3072" y="4894"/>
                      <a:pt x="3115" y="4901"/>
                      <a:pt x="3156" y="4901"/>
                    </a:cubicBezTo>
                    <a:cubicBezTo>
                      <a:pt x="3192" y="4901"/>
                      <a:pt x="3225" y="4896"/>
                      <a:pt x="3225" y="4882"/>
                    </a:cubicBezTo>
                    <a:cubicBezTo>
                      <a:pt x="3225" y="4873"/>
                      <a:pt x="3225" y="4864"/>
                      <a:pt x="3225" y="4864"/>
                    </a:cubicBezTo>
                    <a:cubicBezTo>
                      <a:pt x="3178" y="4867"/>
                      <a:pt x="3145" y="4870"/>
                      <a:pt x="3121" y="4873"/>
                    </a:cubicBezTo>
                    <a:lnTo>
                      <a:pt x="3121" y="4873"/>
                    </a:lnTo>
                    <a:cubicBezTo>
                      <a:pt x="3168" y="4860"/>
                      <a:pt x="3207" y="4848"/>
                      <a:pt x="3207" y="4838"/>
                    </a:cubicBezTo>
                    <a:cubicBezTo>
                      <a:pt x="3207" y="4836"/>
                      <a:pt x="3205" y="4836"/>
                      <a:pt x="3201" y="4836"/>
                    </a:cubicBezTo>
                    <a:cubicBezTo>
                      <a:pt x="3176" y="4836"/>
                      <a:pt x="3091" y="4855"/>
                      <a:pt x="3091" y="4855"/>
                    </a:cubicBezTo>
                    <a:cubicBezTo>
                      <a:pt x="3091" y="4838"/>
                      <a:pt x="3216" y="4820"/>
                      <a:pt x="3207" y="4802"/>
                    </a:cubicBezTo>
                    <a:cubicBezTo>
                      <a:pt x="3189" y="4784"/>
                      <a:pt x="3154" y="4757"/>
                      <a:pt x="3154" y="4731"/>
                    </a:cubicBezTo>
                    <a:cubicBezTo>
                      <a:pt x="3154" y="4734"/>
                      <a:pt x="3153" y="4736"/>
                      <a:pt x="3152" y="4736"/>
                    </a:cubicBezTo>
                    <a:cubicBezTo>
                      <a:pt x="3149" y="4736"/>
                      <a:pt x="3138" y="4713"/>
                      <a:pt x="3109" y="4713"/>
                    </a:cubicBezTo>
                    <a:cubicBezTo>
                      <a:pt x="3065" y="4704"/>
                      <a:pt x="3074" y="4686"/>
                      <a:pt x="3100" y="4677"/>
                    </a:cubicBezTo>
                    <a:cubicBezTo>
                      <a:pt x="3145" y="4642"/>
                      <a:pt x="3127" y="4606"/>
                      <a:pt x="3082" y="4588"/>
                    </a:cubicBezTo>
                    <a:cubicBezTo>
                      <a:pt x="3065" y="4579"/>
                      <a:pt x="2904" y="4553"/>
                      <a:pt x="2976" y="4553"/>
                    </a:cubicBezTo>
                    <a:cubicBezTo>
                      <a:pt x="3118" y="4535"/>
                      <a:pt x="3261" y="4526"/>
                      <a:pt x="3118" y="4499"/>
                    </a:cubicBezTo>
                    <a:cubicBezTo>
                      <a:pt x="3062" y="4488"/>
                      <a:pt x="2958" y="4477"/>
                      <a:pt x="2918" y="4459"/>
                    </a:cubicBezTo>
                    <a:lnTo>
                      <a:pt x="2918" y="4459"/>
                    </a:lnTo>
                    <a:cubicBezTo>
                      <a:pt x="2950" y="4463"/>
                      <a:pt x="3029" y="4463"/>
                      <a:pt x="3065" y="4463"/>
                    </a:cubicBezTo>
                    <a:cubicBezTo>
                      <a:pt x="3065" y="4446"/>
                      <a:pt x="3065" y="4428"/>
                      <a:pt x="2993" y="4428"/>
                    </a:cubicBezTo>
                    <a:lnTo>
                      <a:pt x="2984" y="4428"/>
                    </a:lnTo>
                    <a:lnTo>
                      <a:pt x="2908" y="4453"/>
                    </a:lnTo>
                    <a:lnTo>
                      <a:pt x="2908" y="4453"/>
                    </a:lnTo>
                    <a:cubicBezTo>
                      <a:pt x="2895" y="4444"/>
                      <a:pt x="2901" y="4433"/>
                      <a:pt x="2940" y="4419"/>
                    </a:cubicBezTo>
                    <a:cubicBezTo>
                      <a:pt x="3002" y="4401"/>
                      <a:pt x="3074" y="4383"/>
                      <a:pt x="3136" y="4348"/>
                    </a:cubicBezTo>
                    <a:cubicBezTo>
                      <a:pt x="3163" y="4321"/>
                      <a:pt x="3091" y="4330"/>
                      <a:pt x="3091" y="4312"/>
                    </a:cubicBezTo>
                    <a:cubicBezTo>
                      <a:pt x="3091" y="4285"/>
                      <a:pt x="3198" y="4268"/>
                      <a:pt x="3198" y="4250"/>
                    </a:cubicBezTo>
                    <a:lnTo>
                      <a:pt x="3109" y="4241"/>
                    </a:lnTo>
                    <a:cubicBezTo>
                      <a:pt x="2993" y="4223"/>
                      <a:pt x="3252" y="4178"/>
                      <a:pt x="3252" y="4161"/>
                    </a:cubicBezTo>
                    <a:lnTo>
                      <a:pt x="3252" y="4161"/>
                    </a:lnTo>
                    <a:cubicBezTo>
                      <a:pt x="3252" y="4165"/>
                      <a:pt x="3155" y="4175"/>
                      <a:pt x="3087" y="4175"/>
                    </a:cubicBezTo>
                    <a:cubicBezTo>
                      <a:pt x="3027" y="4175"/>
                      <a:pt x="2989" y="4168"/>
                      <a:pt x="3056" y="4143"/>
                    </a:cubicBezTo>
                    <a:cubicBezTo>
                      <a:pt x="3136" y="4116"/>
                      <a:pt x="3136" y="4125"/>
                      <a:pt x="3136" y="4089"/>
                    </a:cubicBezTo>
                    <a:cubicBezTo>
                      <a:pt x="3172" y="4072"/>
                      <a:pt x="3189" y="4072"/>
                      <a:pt x="3269" y="4063"/>
                    </a:cubicBezTo>
                    <a:lnTo>
                      <a:pt x="3269" y="4063"/>
                    </a:lnTo>
                    <a:cubicBezTo>
                      <a:pt x="3253" y="4064"/>
                      <a:pt x="3239" y="4065"/>
                      <a:pt x="3226" y="4065"/>
                    </a:cubicBezTo>
                    <a:cubicBezTo>
                      <a:pt x="3092" y="4065"/>
                      <a:pt x="3190" y="3989"/>
                      <a:pt x="3068" y="3989"/>
                    </a:cubicBezTo>
                    <a:cubicBezTo>
                      <a:pt x="3059" y="3989"/>
                      <a:pt x="3047" y="3990"/>
                      <a:pt x="3035" y="3991"/>
                    </a:cubicBezTo>
                    <a:lnTo>
                      <a:pt x="3035" y="3991"/>
                    </a:lnTo>
                    <a:cubicBezTo>
                      <a:pt x="3144" y="3980"/>
                      <a:pt x="3118" y="3920"/>
                      <a:pt x="3109" y="3902"/>
                    </a:cubicBezTo>
                    <a:cubicBezTo>
                      <a:pt x="3100" y="3885"/>
                      <a:pt x="3082" y="3867"/>
                      <a:pt x="3056" y="3858"/>
                    </a:cubicBezTo>
                    <a:cubicBezTo>
                      <a:pt x="3020" y="3858"/>
                      <a:pt x="2984" y="3858"/>
                      <a:pt x="2949" y="3849"/>
                    </a:cubicBezTo>
                    <a:cubicBezTo>
                      <a:pt x="3002" y="3840"/>
                      <a:pt x="3154" y="3840"/>
                      <a:pt x="3216" y="3831"/>
                    </a:cubicBezTo>
                    <a:cubicBezTo>
                      <a:pt x="3163" y="3813"/>
                      <a:pt x="3100" y="3813"/>
                      <a:pt x="3038" y="3813"/>
                    </a:cubicBezTo>
                    <a:cubicBezTo>
                      <a:pt x="3008" y="3813"/>
                      <a:pt x="2976" y="3814"/>
                      <a:pt x="2945" y="3814"/>
                    </a:cubicBezTo>
                    <a:cubicBezTo>
                      <a:pt x="2885" y="3814"/>
                      <a:pt x="2833" y="3810"/>
                      <a:pt x="2833" y="3787"/>
                    </a:cubicBezTo>
                    <a:cubicBezTo>
                      <a:pt x="2878" y="3787"/>
                      <a:pt x="3065" y="3778"/>
                      <a:pt x="3091" y="3769"/>
                    </a:cubicBezTo>
                    <a:cubicBezTo>
                      <a:pt x="3136" y="3751"/>
                      <a:pt x="3020" y="3742"/>
                      <a:pt x="2984" y="3742"/>
                    </a:cubicBezTo>
                    <a:cubicBezTo>
                      <a:pt x="2984" y="3724"/>
                      <a:pt x="2984" y="3715"/>
                      <a:pt x="3011" y="3697"/>
                    </a:cubicBezTo>
                    <a:cubicBezTo>
                      <a:pt x="3047" y="3680"/>
                      <a:pt x="3118" y="3671"/>
                      <a:pt x="3118" y="3662"/>
                    </a:cubicBezTo>
                    <a:cubicBezTo>
                      <a:pt x="3118" y="3653"/>
                      <a:pt x="2931" y="3653"/>
                      <a:pt x="2949" y="3635"/>
                    </a:cubicBezTo>
                    <a:lnTo>
                      <a:pt x="3029" y="3617"/>
                    </a:lnTo>
                    <a:cubicBezTo>
                      <a:pt x="3038" y="3608"/>
                      <a:pt x="3047" y="3599"/>
                      <a:pt x="3056" y="3582"/>
                    </a:cubicBezTo>
                    <a:cubicBezTo>
                      <a:pt x="3065" y="3555"/>
                      <a:pt x="3011" y="3546"/>
                      <a:pt x="3002" y="3519"/>
                    </a:cubicBezTo>
                    <a:cubicBezTo>
                      <a:pt x="2993" y="3493"/>
                      <a:pt x="3082" y="3484"/>
                      <a:pt x="3047" y="3466"/>
                    </a:cubicBezTo>
                    <a:cubicBezTo>
                      <a:pt x="3011" y="3457"/>
                      <a:pt x="2967" y="3457"/>
                      <a:pt x="2931" y="3457"/>
                    </a:cubicBezTo>
                    <a:cubicBezTo>
                      <a:pt x="3074" y="3448"/>
                      <a:pt x="3136" y="3448"/>
                      <a:pt x="3136" y="3412"/>
                    </a:cubicBezTo>
                    <a:lnTo>
                      <a:pt x="3056" y="3412"/>
                    </a:lnTo>
                    <a:cubicBezTo>
                      <a:pt x="3056" y="3386"/>
                      <a:pt x="3118" y="3306"/>
                      <a:pt x="3038" y="3297"/>
                    </a:cubicBezTo>
                    <a:cubicBezTo>
                      <a:pt x="3031" y="3297"/>
                      <a:pt x="2934" y="3312"/>
                      <a:pt x="2890" y="3312"/>
                    </a:cubicBezTo>
                    <a:cubicBezTo>
                      <a:pt x="2875" y="3312"/>
                      <a:pt x="2866" y="3310"/>
                      <a:pt x="2869" y="3306"/>
                    </a:cubicBezTo>
                    <a:cubicBezTo>
                      <a:pt x="2886" y="3288"/>
                      <a:pt x="2976" y="3261"/>
                      <a:pt x="3002" y="3243"/>
                    </a:cubicBezTo>
                    <a:cubicBezTo>
                      <a:pt x="3065" y="3199"/>
                      <a:pt x="3109" y="3145"/>
                      <a:pt x="3082" y="3110"/>
                    </a:cubicBezTo>
                    <a:cubicBezTo>
                      <a:pt x="3065" y="3083"/>
                      <a:pt x="2984" y="3074"/>
                      <a:pt x="2976" y="3047"/>
                    </a:cubicBezTo>
                    <a:cubicBezTo>
                      <a:pt x="2976" y="3029"/>
                      <a:pt x="2913" y="3021"/>
                      <a:pt x="2789" y="3012"/>
                    </a:cubicBezTo>
                    <a:cubicBezTo>
                      <a:pt x="2833" y="3012"/>
                      <a:pt x="3100" y="2940"/>
                      <a:pt x="2967" y="2940"/>
                    </a:cubicBezTo>
                    <a:cubicBezTo>
                      <a:pt x="2878" y="2940"/>
                      <a:pt x="2726" y="3012"/>
                      <a:pt x="2637" y="3012"/>
                    </a:cubicBezTo>
                    <a:lnTo>
                      <a:pt x="2806" y="2949"/>
                    </a:lnTo>
                    <a:cubicBezTo>
                      <a:pt x="2904" y="2914"/>
                      <a:pt x="3002" y="2896"/>
                      <a:pt x="3109" y="2887"/>
                    </a:cubicBezTo>
                    <a:lnTo>
                      <a:pt x="3109" y="2887"/>
                    </a:lnTo>
                    <a:cubicBezTo>
                      <a:pt x="3094" y="2888"/>
                      <a:pt x="3081" y="2888"/>
                      <a:pt x="3069" y="2888"/>
                    </a:cubicBezTo>
                    <a:cubicBezTo>
                      <a:pt x="2926" y="2888"/>
                      <a:pt x="2994" y="2841"/>
                      <a:pt x="2895" y="2825"/>
                    </a:cubicBezTo>
                    <a:cubicBezTo>
                      <a:pt x="2895" y="2798"/>
                      <a:pt x="2922" y="2798"/>
                      <a:pt x="3029" y="2789"/>
                    </a:cubicBezTo>
                    <a:cubicBezTo>
                      <a:pt x="3145" y="2789"/>
                      <a:pt x="3091" y="2762"/>
                      <a:pt x="3163" y="2753"/>
                    </a:cubicBezTo>
                    <a:lnTo>
                      <a:pt x="3163" y="2753"/>
                    </a:lnTo>
                    <a:lnTo>
                      <a:pt x="2824" y="2780"/>
                    </a:lnTo>
                    <a:cubicBezTo>
                      <a:pt x="2824" y="2753"/>
                      <a:pt x="3091" y="2718"/>
                      <a:pt x="3082" y="2718"/>
                    </a:cubicBezTo>
                    <a:cubicBezTo>
                      <a:pt x="3029" y="2700"/>
                      <a:pt x="2842" y="2682"/>
                      <a:pt x="2949" y="2655"/>
                    </a:cubicBezTo>
                    <a:cubicBezTo>
                      <a:pt x="3020" y="2629"/>
                      <a:pt x="3172" y="2540"/>
                      <a:pt x="2993" y="2540"/>
                    </a:cubicBezTo>
                    <a:cubicBezTo>
                      <a:pt x="2922" y="2540"/>
                      <a:pt x="3011" y="2477"/>
                      <a:pt x="2931" y="2468"/>
                    </a:cubicBezTo>
                    <a:cubicBezTo>
                      <a:pt x="2771" y="2450"/>
                      <a:pt x="3038" y="2433"/>
                      <a:pt x="3056" y="2406"/>
                    </a:cubicBezTo>
                    <a:cubicBezTo>
                      <a:pt x="3082" y="2388"/>
                      <a:pt x="2967" y="2379"/>
                      <a:pt x="2976" y="2361"/>
                    </a:cubicBezTo>
                    <a:cubicBezTo>
                      <a:pt x="2976" y="2344"/>
                      <a:pt x="3020" y="2344"/>
                      <a:pt x="3091" y="2335"/>
                    </a:cubicBezTo>
                    <a:cubicBezTo>
                      <a:pt x="3163" y="2335"/>
                      <a:pt x="3091" y="2308"/>
                      <a:pt x="3082" y="2299"/>
                    </a:cubicBezTo>
                    <a:cubicBezTo>
                      <a:pt x="3029" y="2290"/>
                      <a:pt x="3065" y="2281"/>
                      <a:pt x="3082" y="2272"/>
                    </a:cubicBezTo>
                    <a:cubicBezTo>
                      <a:pt x="3089" y="2267"/>
                      <a:pt x="3078" y="2265"/>
                      <a:pt x="3056" y="2265"/>
                    </a:cubicBezTo>
                    <a:cubicBezTo>
                      <a:pt x="3008" y="2265"/>
                      <a:pt x="2910" y="2274"/>
                      <a:pt x="2867" y="2274"/>
                    </a:cubicBezTo>
                    <a:cubicBezTo>
                      <a:pt x="2832" y="2274"/>
                      <a:pt x="2834" y="2268"/>
                      <a:pt x="2931" y="2246"/>
                    </a:cubicBezTo>
                    <a:cubicBezTo>
                      <a:pt x="3074" y="2219"/>
                      <a:pt x="3065" y="2183"/>
                      <a:pt x="2958" y="2165"/>
                    </a:cubicBezTo>
                    <a:cubicBezTo>
                      <a:pt x="2851" y="2157"/>
                      <a:pt x="2797" y="2139"/>
                      <a:pt x="2993" y="2103"/>
                    </a:cubicBezTo>
                    <a:cubicBezTo>
                      <a:pt x="3109" y="2085"/>
                      <a:pt x="2869" y="2041"/>
                      <a:pt x="2993" y="2014"/>
                    </a:cubicBezTo>
                    <a:lnTo>
                      <a:pt x="2993" y="2014"/>
                    </a:lnTo>
                    <a:cubicBezTo>
                      <a:pt x="2982" y="2016"/>
                      <a:pt x="2969" y="2017"/>
                      <a:pt x="2955" y="2017"/>
                    </a:cubicBezTo>
                    <a:cubicBezTo>
                      <a:pt x="2851" y="2017"/>
                      <a:pt x="2689" y="1969"/>
                      <a:pt x="2847" y="1969"/>
                    </a:cubicBezTo>
                    <a:cubicBezTo>
                      <a:pt x="2859" y="1969"/>
                      <a:pt x="2872" y="1969"/>
                      <a:pt x="2886" y="1969"/>
                    </a:cubicBezTo>
                    <a:cubicBezTo>
                      <a:pt x="3118" y="1952"/>
                      <a:pt x="2931" y="1925"/>
                      <a:pt x="2913" y="1898"/>
                    </a:cubicBezTo>
                    <a:cubicBezTo>
                      <a:pt x="2895" y="1872"/>
                      <a:pt x="2895" y="1863"/>
                      <a:pt x="2931" y="1845"/>
                    </a:cubicBezTo>
                    <a:cubicBezTo>
                      <a:pt x="2967" y="1827"/>
                      <a:pt x="2984" y="1836"/>
                      <a:pt x="2993" y="1827"/>
                    </a:cubicBezTo>
                    <a:cubicBezTo>
                      <a:pt x="2993" y="1811"/>
                      <a:pt x="2965" y="1760"/>
                      <a:pt x="2885" y="1755"/>
                    </a:cubicBezTo>
                    <a:lnTo>
                      <a:pt x="2885" y="1755"/>
                    </a:lnTo>
                    <a:cubicBezTo>
                      <a:pt x="2961" y="1753"/>
                      <a:pt x="3030" y="1743"/>
                      <a:pt x="3038" y="1720"/>
                    </a:cubicBezTo>
                    <a:cubicBezTo>
                      <a:pt x="3047" y="1693"/>
                      <a:pt x="2895" y="1684"/>
                      <a:pt x="2993" y="1676"/>
                    </a:cubicBezTo>
                    <a:cubicBezTo>
                      <a:pt x="2976" y="1667"/>
                      <a:pt x="2949" y="1658"/>
                      <a:pt x="2931" y="1658"/>
                    </a:cubicBezTo>
                    <a:cubicBezTo>
                      <a:pt x="2878" y="1658"/>
                      <a:pt x="2913" y="1649"/>
                      <a:pt x="2931" y="1640"/>
                    </a:cubicBezTo>
                    <a:cubicBezTo>
                      <a:pt x="2976" y="1610"/>
                      <a:pt x="3046" y="1574"/>
                      <a:pt x="2923" y="1574"/>
                    </a:cubicBezTo>
                    <a:cubicBezTo>
                      <a:pt x="2914" y="1574"/>
                      <a:pt x="2904" y="1574"/>
                      <a:pt x="2893" y="1574"/>
                    </a:cubicBezTo>
                    <a:lnTo>
                      <a:pt x="2893" y="1574"/>
                    </a:lnTo>
                    <a:cubicBezTo>
                      <a:pt x="2959" y="1568"/>
                      <a:pt x="3040" y="1557"/>
                      <a:pt x="2976" y="1551"/>
                    </a:cubicBezTo>
                    <a:cubicBezTo>
                      <a:pt x="2895" y="1533"/>
                      <a:pt x="2878" y="1542"/>
                      <a:pt x="2878" y="1515"/>
                    </a:cubicBezTo>
                    <a:lnTo>
                      <a:pt x="2878" y="1515"/>
                    </a:lnTo>
                    <a:cubicBezTo>
                      <a:pt x="2893" y="1517"/>
                      <a:pt x="2909" y="1519"/>
                      <a:pt x="2924" y="1519"/>
                    </a:cubicBezTo>
                    <a:cubicBezTo>
                      <a:pt x="2971" y="1519"/>
                      <a:pt x="3016" y="1509"/>
                      <a:pt x="3056" y="1488"/>
                    </a:cubicBezTo>
                    <a:cubicBezTo>
                      <a:pt x="3065" y="1471"/>
                      <a:pt x="3047" y="1453"/>
                      <a:pt x="3020" y="1444"/>
                    </a:cubicBezTo>
                    <a:cubicBezTo>
                      <a:pt x="2990" y="1420"/>
                      <a:pt x="2965" y="1412"/>
                      <a:pt x="2909" y="1412"/>
                    </a:cubicBezTo>
                    <a:cubicBezTo>
                      <a:pt x="2881" y="1412"/>
                      <a:pt x="2845" y="1414"/>
                      <a:pt x="2797" y="1417"/>
                    </a:cubicBezTo>
                    <a:cubicBezTo>
                      <a:pt x="2797" y="1382"/>
                      <a:pt x="2833" y="1391"/>
                      <a:pt x="2922" y="1373"/>
                    </a:cubicBezTo>
                    <a:lnTo>
                      <a:pt x="2753" y="1364"/>
                    </a:lnTo>
                    <a:cubicBezTo>
                      <a:pt x="2886" y="1355"/>
                      <a:pt x="2984" y="1346"/>
                      <a:pt x="3109" y="1328"/>
                    </a:cubicBezTo>
                    <a:lnTo>
                      <a:pt x="2886" y="1293"/>
                    </a:lnTo>
                    <a:cubicBezTo>
                      <a:pt x="2753" y="1284"/>
                      <a:pt x="2806" y="1230"/>
                      <a:pt x="2833" y="1177"/>
                    </a:cubicBezTo>
                    <a:cubicBezTo>
                      <a:pt x="2849" y="1153"/>
                      <a:pt x="2893" y="1066"/>
                      <a:pt x="2814" y="1066"/>
                    </a:cubicBezTo>
                    <a:cubicBezTo>
                      <a:pt x="2805" y="1066"/>
                      <a:pt x="2793" y="1067"/>
                      <a:pt x="2780" y="1070"/>
                    </a:cubicBezTo>
                    <a:lnTo>
                      <a:pt x="2468" y="1150"/>
                    </a:lnTo>
                    <a:cubicBezTo>
                      <a:pt x="2468" y="1125"/>
                      <a:pt x="2631" y="1077"/>
                      <a:pt x="2703" y="1056"/>
                    </a:cubicBezTo>
                    <a:lnTo>
                      <a:pt x="2703" y="1056"/>
                    </a:lnTo>
                    <a:cubicBezTo>
                      <a:pt x="2700" y="1057"/>
                      <a:pt x="2698" y="1057"/>
                      <a:pt x="2696" y="1057"/>
                    </a:cubicBezTo>
                    <a:cubicBezTo>
                      <a:pt x="2668" y="1057"/>
                      <a:pt x="2770" y="987"/>
                      <a:pt x="2824" y="972"/>
                    </a:cubicBezTo>
                    <a:cubicBezTo>
                      <a:pt x="2886" y="945"/>
                      <a:pt x="2976" y="918"/>
                      <a:pt x="2958" y="892"/>
                    </a:cubicBezTo>
                    <a:lnTo>
                      <a:pt x="2958" y="892"/>
                    </a:lnTo>
                    <a:lnTo>
                      <a:pt x="2688" y="982"/>
                    </a:lnTo>
                    <a:lnTo>
                      <a:pt x="2688" y="982"/>
                    </a:lnTo>
                    <a:cubicBezTo>
                      <a:pt x="2767" y="939"/>
                      <a:pt x="2796" y="833"/>
                      <a:pt x="2744" y="758"/>
                    </a:cubicBezTo>
                    <a:lnTo>
                      <a:pt x="2744" y="758"/>
                    </a:lnTo>
                    <a:cubicBezTo>
                      <a:pt x="2753" y="785"/>
                      <a:pt x="2664" y="829"/>
                      <a:pt x="2619" y="856"/>
                    </a:cubicBezTo>
                    <a:cubicBezTo>
                      <a:pt x="2611" y="815"/>
                      <a:pt x="2811" y="656"/>
                      <a:pt x="2717" y="656"/>
                    </a:cubicBezTo>
                    <a:cubicBezTo>
                      <a:pt x="2708" y="656"/>
                      <a:pt x="2696" y="657"/>
                      <a:pt x="2682" y="660"/>
                    </a:cubicBezTo>
                    <a:cubicBezTo>
                      <a:pt x="2664" y="666"/>
                      <a:pt x="2595" y="694"/>
                      <a:pt x="2570" y="694"/>
                    </a:cubicBezTo>
                    <a:cubicBezTo>
                      <a:pt x="2556" y="694"/>
                      <a:pt x="2555" y="685"/>
                      <a:pt x="2584" y="660"/>
                    </a:cubicBezTo>
                    <a:cubicBezTo>
                      <a:pt x="2610" y="624"/>
                      <a:pt x="2771" y="571"/>
                      <a:pt x="2735" y="544"/>
                    </a:cubicBezTo>
                    <a:cubicBezTo>
                      <a:pt x="2724" y="533"/>
                      <a:pt x="2708" y="531"/>
                      <a:pt x="2690" y="531"/>
                    </a:cubicBezTo>
                    <a:cubicBezTo>
                      <a:pt x="2676" y="531"/>
                      <a:pt x="2662" y="532"/>
                      <a:pt x="2649" y="532"/>
                    </a:cubicBezTo>
                    <a:cubicBezTo>
                      <a:pt x="2625" y="532"/>
                      <a:pt x="2605" y="527"/>
                      <a:pt x="2601" y="500"/>
                    </a:cubicBezTo>
                    <a:cubicBezTo>
                      <a:pt x="2593" y="429"/>
                      <a:pt x="2601" y="384"/>
                      <a:pt x="2566" y="348"/>
                    </a:cubicBezTo>
                    <a:cubicBezTo>
                      <a:pt x="2562" y="346"/>
                      <a:pt x="2557" y="344"/>
                      <a:pt x="2552" y="344"/>
                    </a:cubicBezTo>
                    <a:cubicBezTo>
                      <a:pt x="2503" y="344"/>
                      <a:pt x="2392" y="441"/>
                      <a:pt x="2432" y="473"/>
                    </a:cubicBezTo>
                    <a:cubicBezTo>
                      <a:pt x="2406" y="455"/>
                      <a:pt x="2379" y="446"/>
                      <a:pt x="2370" y="411"/>
                    </a:cubicBezTo>
                    <a:cubicBezTo>
                      <a:pt x="2370" y="366"/>
                      <a:pt x="2379" y="322"/>
                      <a:pt x="2388" y="277"/>
                    </a:cubicBezTo>
                    <a:cubicBezTo>
                      <a:pt x="2388" y="264"/>
                      <a:pt x="2381" y="259"/>
                      <a:pt x="2372" y="259"/>
                    </a:cubicBezTo>
                    <a:cubicBezTo>
                      <a:pt x="2363" y="259"/>
                      <a:pt x="2352" y="264"/>
                      <a:pt x="2343" y="268"/>
                    </a:cubicBezTo>
                    <a:cubicBezTo>
                      <a:pt x="2290" y="286"/>
                      <a:pt x="2272" y="339"/>
                      <a:pt x="2227" y="411"/>
                    </a:cubicBezTo>
                    <a:cubicBezTo>
                      <a:pt x="2240" y="401"/>
                      <a:pt x="2248" y="396"/>
                      <a:pt x="2253" y="396"/>
                    </a:cubicBezTo>
                    <a:cubicBezTo>
                      <a:pt x="2264" y="396"/>
                      <a:pt x="2250" y="423"/>
                      <a:pt x="2218" y="455"/>
                    </a:cubicBezTo>
                    <a:cubicBezTo>
                      <a:pt x="2188" y="486"/>
                      <a:pt x="2166" y="503"/>
                      <a:pt x="2152" y="503"/>
                    </a:cubicBezTo>
                    <a:cubicBezTo>
                      <a:pt x="2146" y="503"/>
                      <a:pt x="2141" y="499"/>
                      <a:pt x="2138" y="491"/>
                    </a:cubicBezTo>
                    <a:cubicBezTo>
                      <a:pt x="2120" y="437"/>
                      <a:pt x="2281" y="295"/>
                      <a:pt x="2236" y="268"/>
                    </a:cubicBezTo>
                    <a:cubicBezTo>
                      <a:pt x="2232" y="267"/>
                      <a:pt x="2226" y="266"/>
                      <a:pt x="2219" y="266"/>
                    </a:cubicBezTo>
                    <a:cubicBezTo>
                      <a:pt x="2174" y="266"/>
                      <a:pt x="2075" y="292"/>
                      <a:pt x="2067" y="384"/>
                    </a:cubicBezTo>
                    <a:cubicBezTo>
                      <a:pt x="2067" y="446"/>
                      <a:pt x="2049" y="509"/>
                      <a:pt x="2005" y="553"/>
                    </a:cubicBezTo>
                    <a:cubicBezTo>
                      <a:pt x="1985" y="578"/>
                      <a:pt x="1968" y="597"/>
                      <a:pt x="1958" y="597"/>
                    </a:cubicBezTo>
                    <a:cubicBezTo>
                      <a:pt x="1950" y="597"/>
                      <a:pt x="1947" y="585"/>
                      <a:pt x="1951" y="553"/>
                    </a:cubicBezTo>
                    <a:cubicBezTo>
                      <a:pt x="1987" y="420"/>
                      <a:pt x="2031" y="295"/>
                      <a:pt x="2085" y="170"/>
                    </a:cubicBezTo>
                    <a:cubicBezTo>
                      <a:pt x="2077" y="154"/>
                      <a:pt x="2064" y="147"/>
                      <a:pt x="2050" y="147"/>
                    </a:cubicBezTo>
                    <a:cubicBezTo>
                      <a:pt x="2034" y="147"/>
                      <a:pt x="2015" y="156"/>
                      <a:pt x="1996" y="170"/>
                    </a:cubicBezTo>
                    <a:cubicBezTo>
                      <a:pt x="1969" y="197"/>
                      <a:pt x="1960" y="295"/>
                      <a:pt x="1925" y="339"/>
                    </a:cubicBezTo>
                    <a:cubicBezTo>
                      <a:pt x="1919" y="348"/>
                      <a:pt x="1914" y="352"/>
                      <a:pt x="1911" y="352"/>
                    </a:cubicBezTo>
                    <a:cubicBezTo>
                      <a:pt x="1889" y="352"/>
                      <a:pt x="1936" y="146"/>
                      <a:pt x="1908" y="146"/>
                    </a:cubicBezTo>
                    <a:cubicBezTo>
                      <a:pt x="1905" y="146"/>
                      <a:pt x="1902" y="148"/>
                      <a:pt x="1898" y="152"/>
                    </a:cubicBezTo>
                    <a:cubicBezTo>
                      <a:pt x="1860" y="208"/>
                      <a:pt x="1832" y="273"/>
                      <a:pt x="1815" y="341"/>
                    </a:cubicBezTo>
                    <a:lnTo>
                      <a:pt x="1815" y="341"/>
                    </a:lnTo>
                    <a:cubicBezTo>
                      <a:pt x="1824" y="282"/>
                      <a:pt x="1829" y="224"/>
                      <a:pt x="1835" y="170"/>
                    </a:cubicBezTo>
                    <a:cubicBezTo>
                      <a:pt x="1828" y="95"/>
                      <a:pt x="1795" y="0"/>
                      <a:pt x="1758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1084;p41"/>
              <p:cNvSpPr/>
              <p:nvPr/>
            </p:nvSpPr>
            <p:spPr>
              <a:xfrm>
                <a:off x="2963150" y="2255575"/>
                <a:ext cx="778725" cy="720350"/>
              </a:xfrm>
              <a:custGeom>
                <a:avLst/>
                <a:gdLst/>
                <a:ahLst/>
                <a:cxnLst/>
                <a:rect l="l" t="t" r="r" b="b"/>
                <a:pathLst>
                  <a:path w="31149" h="28814" extrusionOk="0">
                    <a:moveTo>
                      <a:pt x="29420" y="1"/>
                    </a:moveTo>
                    <a:lnTo>
                      <a:pt x="0" y="2121"/>
                    </a:lnTo>
                    <a:lnTo>
                      <a:pt x="1407" y="21574"/>
                    </a:lnTo>
                    <a:cubicBezTo>
                      <a:pt x="1711" y="25756"/>
                      <a:pt x="7541" y="28814"/>
                      <a:pt x="14803" y="28814"/>
                    </a:cubicBezTo>
                    <a:cubicBezTo>
                      <a:pt x="15429" y="28814"/>
                      <a:pt x="16065" y="28791"/>
                      <a:pt x="16710" y="28744"/>
                    </a:cubicBezTo>
                    <a:cubicBezTo>
                      <a:pt x="24833" y="28156"/>
                      <a:pt x="31148" y="23997"/>
                      <a:pt x="30828" y="19454"/>
                    </a:cubicBezTo>
                    <a:lnTo>
                      <a:pt x="29420" y="1"/>
                    </a:ln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085;p41"/>
              <p:cNvSpPr/>
              <p:nvPr/>
            </p:nvSpPr>
            <p:spPr>
              <a:xfrm>
                <a:off x="2938875" y="2233500"/>
                <a:ext cx="821250" cy="764550"/>
              </a:xfrm>
              <a:custGeom>
                <a:avLst/>
                <a:gdLst/>
                <a:ahLst/>
                <a:cxnLst/>
                <a:rect l="l" t="t" r="r" b="b"/>
                <a:pathLst>
                  <a:path w="32850" h="30582" extrusionOk="0">
                    <a:moveTo>
                      <a:pt x="30659" y="563"/>
                    </a:moveTo>
                    <a:cubicBezTo>
                      <a:pt x="30668" y="590"/>
                      <a:pt x="30668" y="617"/>
                      <a:pt x="30659" y="643"/>
                    </a:cubicBezTo>
                    <a:cubicBezTo>
                      <a:pt x="30592" y="719"/>
                      <a:pt x="30478" y="841"/>
                      <a:pt x="30435" y="841"/>
                    </a:cubicBezTo>
                    <a:cubicBezTo>
                      <a:pt x="30432" y="841"/>
                      <a:pt x="30429" y="840"/>
                      <a:pt x="30427" y="839"/>
                    </a:cubicBezTo>
                    <a:cubicBezTo>
                      <a:pt x="30418" y="839"/>
                      <a:pt x="30400" y="848"/>
                      <a:pt x="30383" y="848"/>
                    </a:cubicBezTo>
                    <a:cubicBezTo>
                      <a:pt x="30391" y="804"/>
                      <a:pt x="30391" y="759"/>
                      <a:pt x="30391" y="715"/>
                    </a:cubicBezTo>
                    <a:cubicBezTo>
                      <a:pt x="30472" y="652"/>
                      <a:pt x="30570" y="599"/>
                      <a:pt x="30659" y="563"/>
                    </a:cubicBezTo>
                    <a:close/>
                    <a:moveTo>
                      <a:pt x="21671" y="655"/>
                    </a:moveTo>
                    <a:cubicBezTo>
                      <a:pt x="21656" y="655"/>
                      <a:pt x="21640" y="657"/>
                      <a:pt x="21627" y="661"/>
                    </a:cubicBezTo>
                    <a:cubicBezTo>
                      <a:pt x="21638" y="845"/>
                      <a:pt x="21678" y="907"/>
                      <a:pt x="21717" y="907"/>
                    </a:cubicBezTo>
                    <a:cubicBezTo>
                      <a:pt x="21796" y="907"/>
                      <a:pt x="21874" y="661"/>
                      <a:pt x="21727" y="661"/>
                    </a:cubicBezTo>
                    <a:cubicBezTo>
                      <a:pt x="21723" y="661"/>
                      <a:pt x="21720" y="661"/>
                      <a:pt x="21716" y="661"/>
                    </a:cubicBezTo>
                    <a:cubicBezTo>
                      <a:pt x="21703" y="657"/>
                      <a:pt x="21687" y="655"/>
                      <a:pt x="21671" y="655"/>
                    </a:cubicBezTo>
                    <a:close/>
                    <a:moveTo>
                      <a:pt x="10867" y="1294"/>
                    </a:moveTo>
                    <a:cubicBezTo>
                      <a:pt x="10867" y="1298"/>
                      <a:pt x="10867" y="1302"/>
                      <a:pt x="10868" y="1306"/>
                    </a:cubicBezTo>
                    <a:lnTo>
                      <a:pt x="10868" y="1306"/>
                    </a:lnTo>
                    <a:lnTo>
                      <a:pt x="10867" y="1294"/>
                    </a:lnTo>
                    <a:close/>
                    <a:moveTo>
                      <a:pt x="11508" y="1356"/>
                    </a:moveTo>
                    <a:cubicBezTo>
                      <a:pt x="11508" y="1358"/>
                      <a:pt x="11508" y="1359"/>
                      <a:pt x="11509" y="1361"/>
                    </a:cubicBezTo>
                    <a:lnTo>
                      <a:pt x="11509" y="1361"/>
                    </a:lnTo>
                    <a:cubicBezTo>
                      <a:pt x="11508" y="1359"/>
                      <a:pt x="11508" y="1358"/>
                      <a:pt x="11508" y="1356"/>
                    </a:cubicBezTo>
                    <a:close/>
                    <a:moveTo>
                      <a:pt x="24196" y="1298"/>
                    </a:moveTo>
                    <a:cubicBezTo>
                      <a:pt x="24301" y="1298"/>
                      <a:pt x="24336" y="1380"/>
                      <a:pt x="24343" y="1552"/>
                    </a:cubicBezTo>
                    <a:lnTo>
                      <a:pt x="24254" y="1552"/>
                    </a:lnTo>
                    <a:cubicBezTo>
                      <a:pt x="24192" y="1481"/>
                      <a:pt x="24156" y="1401"/>
                      <a:pt x="24148" y="1303"/>
                    </a:cubicBezTo>
                    <a:cubicBezTo>
                      <a:pt x="24165" y="1299"/>
                      <a:pt x="24181" y="1298"/>
                      <a:pt x="24196" y="1298"/>
                    </a:cubicBezTo>
                    <a:close/>
                    <a:moveTo>
                      <a:pt x="30167" y="1632"/>
                    </a:moveTo>
                    <a:cubicBezTo>
                      <a:pt x="30162" y="1635"/>
                      <a:pt x="30157" y="1638"/>
                      <a:pt x="30151" y="1641"/>
                    </a:cubicBezTo>
                    <a:lnTo>
                      <a:pt x="30167" y="1632"/>
                    </a:lnTo>
                    <a:close/>
                    <a:moveTo>
                      <a:pt x="9796" y="1926"/>
                    </a:moveTo>
                    <a:cubicBezTo>
                      <a:pt x="9922" y="1926"/>
                      <a:pt x="9912" y="2176"/>
                      <a:pt x="9798" y="2184"/>
                    </a:cubicBezTo>
                    <a:cubicBezTo>
                      <a:pt x="9727" y="2104"/>
                      <a:pt x="9629" y="1962"/>
                      <a:pt x="9789" y="1926"/>
                    </a:cubicBezTo>
                    <a:cubicBezTo>
                      <a:pt x="9791" y="1926"/>
                      <a:pt x="9794" y="1926"/>
                      <a:pt x="9796" y="1926"/>
                    </a:cubicBezTo>
                    <a:close/>
                    <a:moveTo>
                      <a:pt x="1109" y="2246"/>
                    </a:moveTo>
                    <a:cubicBezTo>
                      <a:pt x="1105" y="2246"/>
                      <a:pt x="1100" y="2246"/>
                      <a:pt x="1096" y="2247"/>
                    </a:cubicBezTo>
                    <a:cubicBezTo>
                      <a:pt x="1100" y="2246"/>
                      <a:pt x="1105" y="2246"/>
                      <a:pt x="1109" y="2246"/>
                    </a:cubicBezTo>
                    <a:close/>
                    <a:moveTo>
                      <a:pt x="7322" y="2184"/>
                    </a:moveTo>
                    <a:cubicBezTo>
                      <a:pt x="7322" y="2273"/>
                      <a:pt x="7349" y="2443"/>
                      <a:pt x="7251" y="2443"/>
                    </a:cubicBezTo>
                    <a:lnTo>
                      <a:pt x="7242" y="2443"/>
                    </a:lnTo>
                    <a:cubicBezTo>
                      <a:pt x="7245" y="2443"/>
                      <a:pt x="7248" y="2443"/>
                      <a:pt x="7250" y="2443"/>
                    </a:cubicBezTo>
                    <a:lnTo>
                      <a:pt x="7250" y="2443"/>
                    </a:lnTo>
                    <a:cubicBezTo>
                      <a:pt x="7250" y="2443"/>
                      <a:pt x="7251" y="2443"/>
                      <a:pt x="7251" y="2443"/>
                    </a:cubicBezTo>
                    <a:lnTo>
                      <a:pt x="7251" y="2443"/>
                    </a:lnTo>
                    <a:cubicBezTo>
                      <a:pt x="7251" y="2443"/>
                      <a:pt x="7250" y="2443"/>
                      <a:pt x="7250" y="2443"/>
                    </a:cubicBezTo>
                    <a:lnTo>
                      <a:pt x="7250" y="2443"/>
                    </a:lnTo>
                    <a:cubicBezTo>
                      <a:pt x="7250" y="2443"/>
                      <a:pt x="7250" y="2443"/>
                      <a:pt x="7250" y="2443"/>
                    </a:cubicBezTo>
                    <a:lnTo>
                      <a:pt x="7250" y="2443"/>
                    </a:lnTo>
                    <a:cubicBezTo>
                      <a:pt x="7249" y="2445"/>
                      <a:pt x="7248" y="2446"/>
                      <a:pt x="7248" y="2447"/>
                    </a:cubicBezTo>
                    <a:lnTo>
                      <a:pt x="7248" y="2447"/>
                    </a:lnTo>
                    <a:cubicBezTo>
                      <a:pt x="7226" y="2478"/>
                      <a:pt x="7203" y="2492"/>
                      <a:pt x="7184" y="2492"/>
                    </a:cubicBezTo>
                    <a:cubicBezTo>
                      <a:pt x="7147" y="2492"/>
                      <a:pt x="7127" y="2441"/>
                      <a:pt x="7179" y="2371"/>
                    </a:cubicBezTo>
                    <a:cubicBezTo>
                      <a:pt x="7233" y="2309"/>
                      <a:pt x="7277" y="2247"/>
                      <a:pt x="7322" y="2184"/>
                    </a:cubicBezTo>
                    <a:close/>
                    <a:moveTo>
                      <a:pt x="7534" y="2683"/>
                    </a:moveTo>
                    <a:cubicBezTo>
                      <a:pt x="7535" y="2691"/>
                      <a:pt x="7535" y="2697"/>
                      <a:pt x="7536" y="2701"/>
                    </a:cubicBezTo>
                    <a:cubicBezTo>
                      <a:pt x="7535" y="2695"/>
                      <a:pt x="7535" y="2689"/>
                      <a:pt x="7534" y="2683"/>
                    </a:cubicBezTo>
                    <a:close/>
                    <a:moveTo>
                      <a:pt x="3875" y="2746"/>
                    </a:moveTo>
                    <a:lnTo>
                      <a:pt x="3875" y="2746"/>
                    </a:lnTo>
                    <a:cubicBezTo>
                      <a:pt x="3884" y="2861"/>
                      <a:pt x="3875" y="2879"/>
                      <a:pt x="3795" y="2879"/>
                    </a:cubicBezTo>
                    <a:cubicBezTo>
                      <a:pt x="3772" y="2881"/>
                      <a:pt x="3750" y="2884"/>
                      <a:pt x="3728" y="2884"/>
                    </a:cubicBezTo>
                    <a:cubicBezTo>
                      <a:pt x="3662" y="2884"/>
                      <a:pt x="3605" y="2864"/>
                      <a:pt x="3599" y="2763"/>
                    </a:cubicBezTo>
                    <a:lnTo>
                      <a:pt x="3875" y="2746"/>
                    </a:lnTo>
                    <a:close/>
                    <a:moveTo>
                      <a:pt x="2072" y="3865"/>
                    </a:moveTo>
                    <a:cubicBezTo>
                      <a:pt x="2064" y="3865"/>
                      <a:pt x="2062" y="3873"/>
                      <a:pt x="2084" y="3912"/>
                    </a:cubicBezTo>
                    <a:cubicBezTo>
                      <a:pt x="2123" y="3984"/>
                      <a:pt x="2131" y="3998"/>
                      <a:pt x="2131" y="3998"/>
                    </a:cubicBezTo>
                    <a:cubicBezTo>
                      <a:pt x="2132" y="3998"/>
                      <a:pt x="2129" y="3993"/>
                      <a:pt x="2129" y="3993"/>
                    </a:cubicBezTo>
                    <a:cubicBezTo>
                      <a:pt x="2102" y="3886"/>
                      <a:pt x="2093" y="3868"/>
                      <a:pt x="2084" y="3868"/>
                    </a:cubicBezTo>
                    <a:cubicBezTo>
                      <a:pt x="2081" y="3868"/>
                      <a:pt x="2076" y="3865"/>
                      <a:pt x="2072" y="3865"/>
                    </a:cubicBezTo>
                    <a:close/>
                    <a:moveTo>
                      <a:pt x="670" y="10103"/>
                    </a:moveTo>
                    <a:cubicBezTo>
                      <a:pt x="669" y="10103"/>
                      <a:pt x="669" y="10103"/>
                      <a:pt x="668" y="10103"/>
                    </a:cubicBezTo>
                    <a:cubicBezTo>
                      <a:pt x="669" y="10103"/>
                      <a:pt x="669" y="10103"/>
                      <a:pt x="670" y="10103"/>
                    </a:cubicBezTo>
                    <a:close/>
                    <a:moveTo>
                      <a:pt x="1792" y="10681"/>
                    </a:moveTo>
                    <a:cubicBezTo>
                      <a:pt x="1726" y="10681"/>
                      <a:pt x="1661" y="10712"/>
                      <a:pt x="1666" y="10780"/>
                    </a:cubicBezTo>
                    <a:cubicBezTo>
                      <a:pt x="1666" y="10837"/>
                      <a:pt x="1711" y="10860"/>
                      <a:pt x="1764" y="10860"/>
                    </a:cubicBezTo>
                    <a:cubicBezTo>
                      <a:pt x="1835" y="10860"/>
                      <a:pt x="1919" y="10818"/>
                      <a:pt x="1924" y="10762"/>
                    </a:cubicBezTo>
                    <a:cubicBezTo>
                      <a:pt x="1920" y="10710"/>
                      <a:pt x="1855" y="10681"/>
                      <a:pt x="1792" y="10681"/>
                    </a:cubicBezTo>
                    <a:close/>
                    <a:moveTo>
                      <a:pt x="1886" y="11215"/>
                    </a:moveTo>
                    <a:cubicBezTo>
                      <a:pt x="1865" y="11215"/>
                      <a:pt x="1843" y="11218"/>
                      <a:pt x="1817" y="11225"/>
                    </a:cubicBezTo>
                    <a:cubicBezTo>
                      <a:pt x="1822" y="11333"/>
                      <a:pt x="1857" y="11385"/>
                      <a:pt x="1915" y="11385"/>
                    </a:cubicBezTo>
                    <a:cubicBezTo>
                      <a:pt x="1958" y="11385"/>
                      <a:pt x="2012" y="11358"/>
                      <a:pt x="2076" y="11305"/>
                    </a:cubicBezTo>
                    <a:cubicBezTo>
                      <a:pt x="2012" y="11263"/>
                      <a:pt x="1965" y="11215"/>
                      <a:pt x="1886" y="11215"/>
                    </a:cubicBezTo>
                    <a:close/>
                    <a:moveTo>
                      <a:pt x="938" y="12098"/>
                    </a:moveTo>
                    <a:cubicBezTo>
                      <a:pt x="934" y="12098"/>
                      <a:pt x="931" y="12098"/>
                      <a:pt x="927" y="12098"/>
                    </a:cubicBezTo>
                    <a:cubicBezTo>
                      <a:pt x="931" y="12098"/>
                      <a:pt x="936" y="12098"/>
                      <a:pt x="940" y="12098"/>
                    </a:cubicBezTo>
                    <a:lnTo>
                      <a:pt x="940" y="12098"/>
                    </a:lnTo>
                    <a:cubicBezTo>
                      <a:pt x="940" y="12098"/>
                      <a:pt x="939" y="12098"/>
                      <a:pt x="938" y="12098"/>
                    </a:cubicBezTo>
                    <a:close/>
                    <a:moveTo>
                      <a:pt x="1488" y="12169"/>
                    </a:moveTo>
                    <a:lnTo>
                      <a:pt x="1488" y="12258"/>
                    </a:lnTo>
                    <a:lnTo>
                      <a:pt x="1363" y="12356"/>
                    </a:lnTo>
                    <a:cubicBezTo>
                      <a:pt x="1354" y="12258"/>
                      <a:pt x="1310" y="12178"/>
                      <a:pt x="1488" y="12169"/>
                    </a:cubicBezTo>
                    <a:close/>
                    <a:moveTo>
                      <a:pt x="31250" y="14488"/>
                    </a:moveTo>
                    <a:cubicBezTo>
                      <a:pt x="31272" y="14488"/>
                      <a:pt x="31297" y="14493"/>
                      <a:pt x="31327" y="14503"/>
                    </a:cubicBezTo>
                    <a:cubicBezTo>
                      <a:pt x="31434" y="14548"/>
                      <a:pt x="31398" y="14646"/>
                      <a:pt x="31398" y="14726"/>
                    </a:cubicBezTo>
                    <a:cubicBezTo>
                      <a:pt x="31374" y="14726"/>
                      <a:pt x="31345" y="14727"/>
                      <a:pt x="31314" y="14727"/>
                    </a:cubicBezTo>
                    <a:cubicBezTo>
                      <a:pt x="31231" y="14727"/>
                      <a:pt x="31140" y="14717"/>
                      <a:pt x="31140" y="14646"/>
                    </a:cubicBezTo>
                    <a:cubicBezTo>
                      <a:pt x="31132" y="14567"/>
                      <a:pt x="31160" y="14488"/>
                      <a:pt x="31250" y="14488"/>
                    </a:cubicBezTo>
                    <a:close/>
                    <a:moveTo>
                      <a:pt x="32208" y="15403"/>
                    </a:moveTo>
                    <a:cubicBezTo>
                      <a:pt x="31810" y="15428"/>
                      <a:pt x="31996" y="15589"/>
                      <a:pt x="32127" y="15589"/>
                    </a:cubicBezTo>
                    <a:cubicBezTo>
                      <a:pt x="32178" y="15589"/>
                      <a:pt x="32220" y="15565"/>
                      <a:pt x="32217" y="15501"/>
                    </a:cubicBezTo>
                    <a:cubicBezTo>
                      <a:pt x="32217" y="15465"/>
                      <a:pt x="32217" y="15438"/>
                      <a:pt x="32208" y="15403"/>
                    </a:cubicBezTo>
                    <a:close/>
                    <a:moveTo>
                      <a:pt x="32458" y="15937"/>
                    </a:moveTo>
                    <a:lnTo>
                      <a:pt x="32458" y="15937"/>
                    </a:lnTo>
                    <a:cubicBezTo>
                      <a:pt x="32457" y="15937"/>
                      <a:pt x="32456" y="15937"/>
                      <a:pt x="32456" y="15937"/>
                    </a:cubicBezTo>
                    <a:lnTo>
                      <a:pt x="32456" y="15937"/>
                    </a:lnTo>
                    <a:cubicBezTo>
                      <a:pt x="32456" y="15937"/>
                      <a:pt x="32457" y="15937"/>
                      <a:pt x="32458" y="15937"/>
                    </a:cubicBezTo>
                    <a:close/>
                    <a:moveTo>
                      <a:pt x="31775" y="17115"/>
                    </a:moveTo>
                    <a:cubicBezTo>
                      <a:pt x="31797" y="17115"/>
                      <a:pt x="31823" y="17120"/>
                      <a:pt x="31852" y="17131"/>
                    </a:cubicBezTo>
                    <a:cubicBezTo>
                      <a:pt x="31959" y="17175"/>
                      <a:pt x="31923" y="17273"/>
                      <a:pt x="31923" y="17353"/>
                    </a:cubicBezTo>
                    <a:cubicBezTo>
                      <a:pt x="31900" y="17353"/>
                      <a:pt x="31870" y="17355"/>
                      <a:pt x="31840" y="17355"/>
                    </a:cubicBezTo>
                    <a:cubicBezTo>
                      <a:pt x="31756" y="17355"/>
                      <a:pt x="31665" y="17345"/>
                      <a:pt x="31665" y="17273"/>
                    </a:cubicBezTo>
                    <a:cubicBezTo>
                      <a:pt x="31658" y="17194"/>
                      <a:pt x="31685" y="17115"/>
                      <a:pt x="31775" y="17115"/>
                    </a:cubicBezTo>
                    <a:close/>
                    <a:moveTo>
                      <a:pt x="30089" y="1"/>
                    </a:moveTo>
                    <a:cubicBezTo>
                      <a:pt x="30006" y="1"/>
                      <a:pt x="29812" y="324"/>
                      <a:pt x="29652" y="324"/>
                    </a:cubicBezTo>
                    <a:cubicBezTo>
                      <a:pt x="29646" y="324"/>
                      <a:pt x="29640" y="324"/>
                      <a:pt x="29634" y="323"/>
                    </a:cubicBezTo>
                    <a:cubicBezTo>
                      <a:pt x="29605" y="316"/>
                      <a:pt x="29387" y="119"/>
                      <a:pt x="29307" y="119"/>
                    </a:cubicBezTo>
                    <a:cubicBezTo>
                      <a:pt x="29289" y="119"/>
                      <a:pt x="29278" y="129"/>
                      <a:pt x="29278" y="154"/>
                    </a:cubicBezTo>
                    <a:cubicBezTo>
                      <a:pt x="29287" y="234"/>
                      <a:pt x="29412" y="305"/>
                      <a:pt x="29278" y="376"/>
                    </a:cubicBezTo>
                    <a:cubicBezTo>
                      <a:pt x="29265" y="390"/>
                      <a:pt x="29247" y="396"/>
                      <a:pt x="29229" y="396"/>
                    </a:cubicBezTo>
                    <a:cubicBezTo>
                      <a:pt x="29211" y="396"/>
                      <a:pt x="29193" y="390"/>
                      <a:pt x="29180" y="376"/>
                    </a:cubicBezTo>
                    <a:cubicBezTo>
                      <a:pt x="29100" y="287"/>
                      <a:pt x="29180" y="29"/>
                      <a:pt x="29073" y="20"/>
                    </a:cubicBezTo>
                    <a:cubicBezTo>
                      <a:pt x="29043" y="14"/>
                      <a:pt x="29014" y="11"/>
                      <a:pt x="28984" y="11"/>
                    </a:cubicBezTo>
                    <a:cubicBezTo>
                      <a:pt x="28926" y="11"/>
                      <a:pt x="28868" y="23"/>
                      <a:pt x="28815" y="47"/>
                    </a:cubicBezTo>
                    <a:cubicBezTo>
                      <a:pt x="28788" y="56"/>
                      <a:pt x="28761" y="154"/>
                      <a:pt x="28761" y="154"/>
                    </a:cubicBezTo>
                    <a:cubicBezTo>
                      <a:pt x="28610" y="154"/>
                      <a:pt x="28467" y="162"/>
                      <a:pt x="28325" y="198"/>
                    </a:cubicBezTo>
                    <a:cubicBezTo>
                      <a:pt x="28165" y="243"/>
                      <a:pt x="28147" y="358"/>
                      <a:pt x="28325" y="439"/>
                    </a:cubicBezTo>
                    <a:cubicBezTo>
                      <a:pt x="28286" y="441"/>
                      <a:pt x="28249" y="444"/>
                      <a:pt x="28212" y="444"/>
                    </a:cubicBezTo>
                    <a:cubicBezTo>
                      <a:pt x="28120" y="444"/>
                      <a:pt x="28033" y="424"/>
                      <a:pt x="27951" y="323"/>
                    </a:cubicBezTo>
                    <a:cubicBezTo>
                      <a:pt x="27884" y="243"/>
                      <a:pt x="27787" y="127"/>
                      <a:pt x="27698" y="127"/>
                    </a:cubicBezTo>
                    <a:cubicBezTo>
                      <a:pt x="27668" y="127"/>
                      <a:pt x="27639" y="140"/>
                      <a:pt x="27612" y="171"/>
                    </a:cubicBezTo>
                    <a:cubicBezTo>
                      <a:pt x="27532" y="260"/>
                      <a:pt x="27532" y="323"/>
                      <a:pt x="27408" y="350"/>
                    </a:cubicBezTo>
                    <a:cubicBezTo>
                      <a:pt x="27345" y="350"/>
                      <a:pt x="27283" y="350"/>
                      <a:pt x="27220" y="358"/>
                    </a:cubicBezTo>
                    <a:cubicBezTo>
                      <a:pt x="27220" y="394"/>
                      <a:pt x="27229" y="456"/>
                      <a:pt x="27203" y="474"/>
                    </a:cubicBezTo>
                    <a:cubicBezTo>
                      <a:pt x="27096" y="554"/>
                      <a:pt x="26918" y="492"/>
                      <a:pt x="26802" y="545"/>
                    </a:cubicBezTo>
                    <a:cubicBezTo>
                      <a:pt x="26721" y="586"/>
                      <a:pt x="26655" y="653"/>
                      <a:pt x="26591" y="653"/>
                    </a:cubicBezTo>
                    <a:cubicBezTo>
                      <a:pt x="26557" y="653"/>
                      <a:pt x="26524" y="634"/>
                      <a:pt x="26490" y="581"/>
                    </a:cubicBezTo>
                    <a:cubicBezTo>
                      <a:pt x="26463" y="539"/>
                      <a:pt x="26396" y="520"/>
                      <a:pt x="26325" y="520"/>
                    </a:cubicBezTo>
                    <a:cubicBezTo>
                      <a:pt x="26232" y="520"/>
                      <a:pt x="26132" y="552"/>
                      <a:pt x="26107" y="608"/>
                    </a:cubicBezTo>
                    <a:cubicBezTo>
                      <a:pt x="26063" y="715"/>
                      <a:pt x="26267" y="795"/>
                      <a:pt x="26303" y="795"/>
                    </a:cubicBezTo>
                    <a:cubicBezTo>
                      <a:pt x="26273" y="800"/>
                      <a:pt x="26245" y="803"/>
                      <a:pt x="26216" y="803"/>
                    </a:cubicBezTo>
                    <a:cubicBezTo>
                      <a:pt x="26151" y="803"/>
                      <a:pt x="26089" y="788"/>
                      <a:pt x="26027" y="750"/>
                    </a:cubicBezTo>
                    <a:cubicBezTo>
                      <a:pt x="25956" y="697"/>
                      <a:pt x="25902" y="608"/>
                      <a:pt x="25804" y="581"/>
                    </a:cubicBezTo>
                    <a:cubicBezTo>
                      <a:pt x="25787" y="576"/>
                      <a:pt x="25771" y="574"/>
                      <a:pt x="25757" y="574"/>
                    </a:cubicBezTo>
                    <a:cubicBezTo>
                      <a:pt x="25669" y="574"/>
                      <a:pt x="25628" y="656"/>
                      <a:pt x="25549" y="656"/>
                    </a:cubicBezTo>
                    <a:cubicBezTo>
                      <a:pt x="25527" y="656"/>
                      <a:pt x="25503" y="650"/>
                      <a:pt x="25475" y="635"/>
                    </a:cubicBezTo>
                    <a:cubicBezTo>
                      <a:pt x="25429" y="608"/>
                      <a:pt x="25315" y="408"/>
                      <a:pt x="25251" y="408"/>
                    </a:cubicBezTo>
                    <a:cubicBezTo>
                      <a:pt x="25228" y="408"/>
                      <a:pt x="25212" y="433"/>
                      <a:pt x="25207" y="501"/>
                    </a:cubicBezTo>
                    <a:cubicBezTo>
                      <a:pt x="25200" y="613"/>
                      <a:pt x="25193" y="796"/>
                      <a:pt x="25113" y="796"/>
                    </a:cubicBezTo>
                    <a:cubicBezTo>
                      <a:pt x="25091" y="796"/>
                      <a:pt x="25064" y="783"/>
                      <a:pt x="25029" y="750"/>
                    </a:cubicBezTo>
                    <a:cubicBezTo>
                      <a:pt x="24922" y="652"/>
                      <a:pt x="24914" y="554"/>
                      <a:pt x="24789" y="510"/>
                    </a:cubicBezTo>
                    <a:cubicBezTo>
                      <a:pt x="24770" y="505"/>
                      <a:pt x="24678" y="489"/>
                      <a:pt x="24593" y="489"/>
                    </a:cubicBezTo>
                    <a:cubicBezTo>
                      <a:pt x="24514" y="489"/>
                      <a:pt x="24441" y="503"/>
                      <a:pt x="24441" y="554"/>
                    </a:cubicBezTo>
                    <a:cubicBezTo>
                      <a:pt x="24441" y="623"/>
                      <a:pt x="24556" y="895"/>
                      <a:pt x="24409" y="895"/>
                    </a:cubicBezTo>
                    <a:cubicBezTo>
                      <a:pt x="24403" y="895"/>
                      <a:pt x="24396" y="894"/>
                      <a:pt x="24388" y="893"/>
                    </a:cubicBezTo>
                    <a:cubicBezTo>
                      <a:pt x="24263" y="866"/>
                      <a:pt x="24335" y="679"/>
                      <a:pt x="24281" y="581"/>
                    </a:cubicBezTo>
                    <a:lnTo>
                      <a:pt x="24281" y="581"/>
                    </a:lnTo>
                    <a:cubicBezTo>
                      <a:pt x="24245" y="670"/>
                      <a:pt x="24210" y="768"/>
                      <a:pt x="24165" y="848"/>
                    </a:cubicBezTo>
                    <a:cubicBezTo>
                      <a:pt x="24135" y="893"/>
                      <a:pt x="24110" y="911"/>
                      <a:pt x="24090" y="911"/>
                    </a:cubicBezTo>
                    <a:cubicBezTo>
                      <a:pt x="24056" y="911"/>
                      <a:pt x="24032" y="864"/>
                      <a:pt x="24005" y="804"/>
                    </a:cubicBezTo>
                    <a:cubicBezTo>
                      <a:pt x="23951" y="696"/>
                      <a:pt x="23764" y="618"/>
                      <a:pt x="23634" y="618"/>
                    </a:cubicBezTo>
                    <a:cubicBezTo>
                      <a:pt x="23592" y="618"/>
                      <a:pt x="23557" y="626"/>
                      <a:pt x="23533" y="643"/>
                    </a:cubicBezTo>
                    <a:cubicBezTo>
                      <a:pt x="23408" y="724"/>
                      <a:pt x="23569" y="1142"/>
                      <a:pt x="23515" y="1151"/>
                    </a:cubicBezTo>
                    <a:cubicBezTo>
                      <a:pt x="23510" y="1152"/>
                      <a:pt x="23505" y="1153"/>
                      <a:pt x="23500" y="1153"/>
                    </a:cubicBezTo>
                    <a:cubicBezTo>
                      <a:pt x="23423" y="1153"/>
                      <a:pt x="23397" y="1023"/>
                      <a:pt x="23355" y="973"/>
                    </a:cubicBezTo>
                    <a:cubicBezTo>
                      <a:pt x="23292" y="893"/>
                      <a:pt x="23203" y="848"/>
                      <a:pt x="23105" y="839"/>
                    </a:cubicBezTo>
                    <a:cubicBezTo>
                      <a:pt x="22995" y="824"/>
                      <a:pt x="22786" y="605"/>
                      <a:pt x="22678" y="605"/>
                    </a:cubicBezTo>
                    <a:cubicBezTo>
                      <a:pt x="22665" y="605"/>
                      <a:pt x="22652" y="609"/>
                      <a:pt x="22642" y="617"/>
                    </a:cubicBezTo>
                    <a:cubicBezTo>
                      <a:pt x="22604" y="647"/>
                      <a:pt x="22553" y="829"/>
                      <a:pt x="22511" y="829"/>
                    </a:cubicBezTo>
                    <a:cubicBezTo>
                      <a:pt x="22504" y="829"/>
                      <a:pt x="22497" y="824"/>
                      <a:pt x="22491" y="813"/>
                    </a:cubicBezTo>
                    <a:cubicBezTo>
                      <a:pt x="22437" y="733"/>
                      <a:pt x="22437" y="670"/>
                      <a:pt x="22357" y="661"/>
                    </a:cubicBezTo>
                    <a:cubicBezTo>
                      <a:pt x="22353" y="661"/>
                      <a:pt x="22349" y="661"/>
                      <a:pt x="22345" y="661"/>
                    </a:cubicBezTo>
                    <a:cubicBezTo>
                      <a:pt x="22159" y="661"/>
                      <a:pt x="22104" y="1045"/>
                      <a:pt x="21921" y="1071"/>
                    </a:cubicBezTo>
                    <a:cubicBezTo>
                      <a:pt x="21913" y="1072"/>
                      <a:pt x="21906" y="1073"/>
                      <a:pt x="21898" y="1073"/>
                    </a:cubicBezTo>
                    <a:cubicBezTo>
                      <a:pt x="21725" y="1073"/>
                      <a:pt x="21606" y="697"/>
                      <a:pt x="21471" y="697"/>
                    </a:cubicBezTo>
                    <a:cubicBezTo>
                      <a:pt x="21469" y="697"/>
                      <a:pt x="21468" y="697"/>
                      <a:pt x="21466" y="697"/>
                    </a:cubicBezTo>
                    <a:cubicBezTo>
                      <a:pt x="21413" y="697"/>
                      <a:pt x="21511" y="884"/>
                      <a:pt x="21529" y="884"/>
                    </a:cubicBezTo>
                    <a:cubicBezTo>
                      <a:pt x="21526" y="884"/>
                      <a:pt x="21524" y="884"/>
                      <a:pt x="21521" y="884"/>
                    </a:cubicBezTo>
                    <a:cubicBezTo>
                      <a:pt x="21410" y="884"/>
                      <a:pt x="21379" y="703"/>
                      <a:pt x="21296" y="703"/>
                    </a:cubicBezTo>
                    <a:cubicBezTo>
                      <a:pt x="21291" y="703"/>
                      <a:pt x="21285" y="704"/>
                      <a:pt x="21279" y="706"/>
                    </a:cubicBezTo>
                    <a:cubicBezTo>
                      <a:pt x="21146" y="733"/>
                      <a:pt x="21057" y="813"/>
                      <a:pt x="20914" y="813"/>
                    </a:cubicBezTo>
                    <a:cubicBezTo>
                      <a:pt x="20977" y="813"/>
                      <a:pt x="20816" y="830"/>
                      <a:pt x="20772" y="902"/>
                    </a:cubicBezTo>
                    <a:cubicBezTo>
                      <a:pt x="20743" y="939"/>
                      <a:pt x="20718" y="951"/>
                      <a:pt x="20693" y="951"/>
                    </a:cubicBezTo>
                    <a:cubicBezTo>
                      <a:pt x="20663" y="951"/>
                      <a:pt x="20632" y="934"/>
                      <a:pt x="20594" y="920"/>
                    </a:cubicBezTo>
                    <a:cubicBezTo>
                      <a:pt x="20533" y="895"/>
                      <a:pt x="20470" y="883"/>
                      <a:pt x="20408" y="883"/>
                    </a:cubicBezTo>
                    <a:cubicBezTo>
                      <a:pt x="20315" y="883"/>
                      <a:pt x="20223" y="910"/>
                      <a:pt x="20148" y="964"/>
                    </a:cubicBezTo>
                    <a:cubicBezTo>
                      <a:pt x="20104" y="986"/>
                      <a:pt x="19991" y="1188"/>
                      <a:pt x="19945" y="1188"/>
                    </a:cubicBezTo>
                    <a:cubicBezTo>
                      <a:pt x="19935" y="1188"/>
                      <a:pt x="19929" y="1179"/>
                      <a:pt x="19926" y="1160"/>
                    </a:cubicBezTo>
                    <a:cubicBezTo>
                      <a:pt x="19907" y="992"/>
                      <a:pt x="19892" y="819"/>
                      <a:pt x="19825" y="819"/>
                    </a:cubicBezTo>
                    <a:cubicBezTo>
                      <a:pt x="19795" y="819"/>
                      <a:pt x="19756" y="851"/>
                      <a:pt x="19703" y="928"/>
                    </a:cubicBezTo>
                    <a:cubicBezTo>
                      <a:pt x="19648" y="1006"/>
                      <a:pt x="19588" y="1140"/>
                      <a:pt x="19517" y="1226"/>
                    </a:cubicBezTo>
                    <a:lnTo>
                      <a:pt x="19517" y="1226"/>
                    </a:lnTo>
                    <a:cubicBezTo>
                      <a:pt x="19538" y="1160"/>
                      <a:pt x="19545" y="1065"/>
                      <a:pt x="19534" y="1026"/>
                    </a:cubicBezTo>
                    <a:lnTo>
                      <a:pt x="19534" y="1026"/>
                    </a:lnTo>
                    <a:cubicBezTo>
                      <a:pt x="19471" y="1035"/>
                      <a:pt x="19364" y="1026"/>
                      <a:pt x="19364" y="1169"/>
                    </a:cubicBezTo>
                    <a:cubicBezTo>
                      <a:pt x="19389" y="1210"/>
                      <a:pt x="19414" y="1251"/>
                      <a:pt x="19452" y="1285"/>
                    </a:cubicBezTo>
                    <a:lnTo>
                      <a:pt x="19452" y="1285"/>
                    </a:lnTo>
                    <a:cubicBezTo>
                      <a:pt x="19431" y="1298"/>
                      <a:pt x="19409" y="1306"/>
                      <a:pt x="19386" y="1306"/>
                    </a:cubicBezTo>
                    <a:cubicBezTo>
                      <a:pt x="19352" y="1306"/>
                      <a:pt x="19315" y="1289"/>
                      <a:pt x="19275" y="1249"/>
                    </a:cubicBezTo>
                    <a:cubicBezTo>
                      <a:pt x="19168" y="1142"/>
                      <a:pt x="19088" y="973"/>
                      <a:pt x="18955" y="937"/>
                    </a:cubicBezTo>
                    <a:cubicBezTo>
                      <a:pt x="18936" y="931"/>
                      <a:pt x="18919" y="928"/>
                      <a:pt x="18905" y="928"/>
                    </a:cubicBezTo>
                    <a:cubicBezTo>
                      <a:pt x="18819" y="928"/>
                      <a:pt x="18808" y="1026"/>
                      <a:pt x="18732" y="1026"/>
                    </a:cubicBezTo>
                    <a:cubicBezTo>
                      <a:pt x="18730" y="1027"/>
                      <a:pt x="18728" y="1027"/>
                      <a:pt x="18726" y="1027"/>
                    </a:cubicBezTo>
                    <a:cubicBezTo>
                      <a:pt x="18642" y="1027"/>
                      <a:pt x="18573" y="848"/>
                      <a:pt x="18480" y="848"/>
                    </a:cubicBezTo>
                    <a:cubicBezTo>
                      <a:pt x="18478" y="848"/>
                      <a:pt x="18476" y="848"/>
                      <a:pt x="18474" y="848"/>
                    </a:cubicBezTo>
                    <a:cubicBezTo>
                      <a:pt x="18447" y="848"/>
                      <a:pt x="18438" y="973"/>
                      <a:pt x="18420" y="1000"/>
                    </a:cubicBezTo>
                    <a:cubicBezTo>
                      <a:pt x="18393" y="1039"/>
                      <a:pt x="18366" y="1054"/>
                      <a:pt x="18338" y="1054"/>
                    </a:cubicBezTo>
                    <a:cubicBezTo>
                      <a:pt x="18223" y="1054"/>
                      <a:pt x="18109" y="777"/>
                      <a:pt x="18023" y="777"/>
                    </a:cubicBezTo>
                    <a:cubicBezTo>
                      <a:pt x="18022" y="777"/>
                      <a:pt x="18020" y="777"/>
                      <a:pt x="18019" y="777"/>
                    </a:cubicBezTo>
                    <a:cubicBezTo>
                      <a:pt x="18071" y="777"/>
                      <a:pt x="18123" y="1179"/>
                      <a:pt x="18000" y="1179"/>
                    </a:cubicBezTo>
                    <a:cubicBezTo>
                      <a:pt x="17975" y="1179"/>
                      <a:pt x="17944" y="1163"/>
                      <a:pt x="17904" y="1124"/>
                    </a:cubicBezTo>
                    <a:cubicBezTo>
                      <a:pt x="17792" y="1013"/>
                      <a:pt x="17805" y="988"/>
                      <a:pt x="17709" y="988"/>
                    </a:cubicBezTo>
                    <a:cubicBezTo>
                      <a:pt x="17690" y="988"/>
                      <a:pt x="17666" y="989"/>
                      <a:pt x="17636" y="991"/>
                    </a:cubicBezTo>
                    <a:cubicBezTo>
                      <a:pt x="17547" y="946"/>
                      <a:pt x="17538" y="920"/>
                      <a:pt x="17529" y="786"/>
                    </a:cubicBezTo>
                    <a:lnTo>
                      <a:pt x="17529" y="786"/>
                    </a:lnTo>
                    <a:cubicBezTo>
                      <a:pt x="17547" y="1132"/>
                      <a:pt x="17077" y="885"/>
                      <a:pt x="17093" y="1202"/>
                    </a:cubicBezTo>
                    <a:lnTo>
                      <a:pt x="17093" y="1202"/>
                    </a:lnTo>
                    <a:cubicBezTo>
                      <a:pt x="17086" y="1091"/>
                      <a:pt x="16978" y="1061"/>
                      <a:pt x="16870" y="1061"/>
                    </a:cubicBezTo>
                    <a:cubicBezTo>
                      <a:pt x="16791" y="1061"/>
                      <a:pt x="16712" y="1078"/>
                      <a:pt x="16674" y="1089"/>
                    </a:cubicBezTo>
                    <a:cubicBezTo>
                      <a:pt x="16594" y="1098"/>
                      <a:pt x="16514" y="1133"/>
                      <a:pt x="16452" y="1187"/>
                    </a:cubicBezTo>
                    <a:cubicBezTo>
                      <a:pt x="16452" y="1187"/>
                      <a:pt x="16398" y="1378"/>
                      <a:pt x="16383" y="1378"/>
                    </a:cubicBezTo>
                    <a:cubicBezTo>
                      <a:pt x="16382" y="1378"/>
                      <a:pt x="16381" y="1376"/>
                      <a:pt x="16380" y="1374"/>
                    </a:cubicBezTo>
                    <a:cubicBezTo>
                      <a:pt x="16327" y="1285"/>
                      <a:pt x="16354" y="1044"/>
                      <a:pt x="16345" y="928"/>
                    </a:cubicBezTo>
                    <a:lnTo>
                      <a:pt x="16345" y="928"/>
                    </a:lnTo>
                    <a:cubicBezTo>
                      <a:pt x="16282" y="1035"/>
                      <a:pt x="16193" y="1080"/>
                      <a:pt x="16185" y="1231"/>
                    </a:cubicBezTo>
                    <a:cubicBezTo>
                      <a:pt x="16176" y="1383"/>
                      <a:pt x="16167" y="1588"/>
                      <a:pt x="16015" y="1597"/>
                    </a:cubicBezTo>
                    <a:cubicBezTo>
                      <a:pt x="16015" y="1516"/>
                      <a:pt x="16042" y="1196"/>
                      <a:pt x="15997" y="1160"/>
                    </a:cubicBezTo>
                    <a:cubicBezTo>
                      <a:pt x="15985" y="1149"/>
                      <a:pt x="15973" y="1144"/>
                      <a:pt x="15960" y="1144"/>
                    </a:cubicBezTo>
                    <a:cubicBezTo>
                      <a:pt x="15894" y="1144"/>
                      <a:pt x="15834" y="1287"/>
                      <a:pt x="15819" y="1347"/>
                    </a:cubicBezTo>
                    <a:cubicBezTo>
                      <a:pt x="15807" y="1349"/>
                      <a:pt x="15795" y="1349"/>
                      <a:pt x="15782" y="1349"/>
                    </a:cubicBezTo>
                    <a:cubicBezTo>
                      <a:pt x="15721" y="1349"/>
                      <a:pt x="15659" y="1332"/>
                      <a:pt x="15614" y="1303"/>
                    </a:cubicBezTo>
                    <a:cubicBezTo>
                      <a:pt x="15563" y="1268"/>
                      <a:pt x="15494" y="1142"/>
                      <a:pt x="15442" y="1142"/>
                    </a:cubicBezTo>
                    <a:cubicBezTo>
                      <a:pt x="15440" y="1142"/>
                      <a:pt x="15438" y="1142"/>
                      <a:pt x="15436" y="1142"/>
                    </a:cubicBezTo>
                    <a:cubicBezTo>
                      <a:pt x="15351" y="1142"/>
                      <a:pt x="15356" y="1429"/>
                      <a:pt x="15293" y="1429"/>
                    </a:cubicBezTo>
                    <a:cubicBezTo>
                      <a:pt x="15291" y="1429"/>
                      <a:pt x="15288" y="1428"/>
                      <a:pt x="15285" y="1427"/>
                    </a:cubicBezTo>
                    <a:cubicBezTo>
                      <a:pt x="15276" y="1418"/>
                      <a:pt x="15214" y="1311"/>
                      <a:pt x="15187" y="1294"/>
                    </a:cubicBezTo>
                    <a:cubicBezTo>
                      <a:pt x="15142" y="1276"/>
                      <a:pt x="15089" y="1258"/>
                      <a:pt x="15035" y="1258"/>
                    </a:cubicBezTo>
                    <a:cubicBezTo>
                      <a:pt x="14902" y="1258"/>
                      <a:pt x="14813" y="1347"/>
                      <a:pt x="14679" y="1374"/>
                    </a:cubicBezTo>
                    <a:cubicBezTo>
                      <a:pt x="14673" y="1375"/>
                      <a:pt x="14667" y="1375"/>
                      <a:pt x="14662" y="1375"/>
                    </a:cubicBezTo>
                    <a:cubicBezTo>
                      <a:pt x="14584" y="1375"/>
                      <a:pt x="14541" y="1287"/>
                      <a:pt x="14481" y="1287"/>
                    </a:cubicBezTo>
                    <a:cubicBezTo>
                      <a:pt x="14468" y="1287"/>
                      <a:pt x="14454" y="1292"/>
                      <a:pt x="14439" y="1303"/>
                    </a:cubicBezTo>
                    <a:cubicBezTo>
                      <a:pt x="14386" y="1347"/>
                      <a:pt x="14359" y="1405"/>
                      <a:pt x="14357" y="1470"/>
                    </a:cubicBezTo>
                    <a:lnTo>
                      <a:pt x="14357" y="1470"/>
                    </a:lnTo>
                    <a:cubicBezTo>
                      <a:pt x="14348" y="1273"/>
                      <a:pt x="14332" y="1177"/>
                      <a:pt x="14174" y="1177"/>
                    </a:cubicBezTo>
                    <a:cubicBezTo>
                      <a:pt x="14168" y="1177"/>
                      <a:pt x="14161" y="1178"/>
                      <a:pt x="14154" y="1178"/>
                    </a:cubicBezTo>
                    <a:cubicBezTo>
                      <a:pt x="14154" y="1187"/>
                      <a:pt x="14163" y="1276"/>
                      <a:pt x="14163" y="1303"/>
                    </a:cubicBezTo>
                    <a:cubicBezTo>
                      <a:pt x="14156" y="1303"/>
                      <a:pt x="14148" y="1303"/>
                      <a:pt x="14139" y="1303"/>
                    </a:cubicBezTo>
                    <a:cubicBezTo>
                      <a:pt x="14077" y="1303"/>
                      <a:pt x="13965" y="1291"/>
                      <a:pt x="13858" y="1291"/>
                    </a:cubicBezTo>
                    <a:cubicBezTo>
                      <a:pt x="13735" y="1291"/>
                      <a:pt x="13619" y="1307"/>
                      <a:pt x="13593" y="1374"/>
                    </a:cubicBezTo>
                    <a:cubicBezTo>
                      <a:pt x="13584" y="1382"/>
                      <a:pt x="13681" y="1643"/>
                      <a:pt x="13612" y="1643"/>
                    </a:cubicBezTo>
                    <a:cubicBezTo>
                      <a:pt x="13609" y="1643"/>
                      <a:pt x="13605" y="1642"/>
                      <a:pt x="13601" y="1641"/>
                    </a:cubicBezTo>
                    <a:cubicBezTo>
                      <a:pt x="13503" y="1623"/>
                      <a:pt x="13414" y="1481"/>
                      <a:pt x="13325" y="1436"/>
                    </a:cubicBezTo>
                    <a:cubicBezTo>
                      <a:pt x="13171" y="1362"/>
                      <a:pt x="13008" y="1326"/>
                      <a:pt x="12845" y="1326"/>
                    </a:cubicBezTo>
                    <a:cubicBezTo>
                      <a:pt x="12773" y="1326"/>
                      <a:pt x="12702" y="1333"/>
                      <a:pt x="12631" y="1347"/>
                    </a:cubicBezTo>
                    <a:cubicBezTo>
                      <a:pt x="12506" y="1374"/>
                      <a:pt x="12444" y="1507"/>
                      <a:pt x="12319" y="1525"/>
                    </a:cubicBezTo>
                    <a:cubicBezTo>
                      <a:pt x="12123" y="1552"/>
                      <a:pt x="12150" y="1641"/>
                      <a:pt x="12087" y="1855"/>
                    </a:cubicBezTo>
                    <a:cubicBezTo>
                      <a:pt x="12101" y="1798"/>
                      <a:pt x="11906" y="1515"/>
                      <a:pt x="11808" y="1515"/>
                    </a:cubicBezTo>
                    <a:cubicBezTo>
                      <a:pt x="11784" y="1515"/>
                      <a:pt x="11765" y="1533"/>
                      <a:pt x="11758" y="1579"/>
                    </a:cubicBezTo>
                    <a:cubicBezTo>
                      <a:pt x="11740" y="1721"/>
                      <a:pt x="12078" y="1962"/>
                      <a:pt x="12052" y="2113"/>
                    </a:cubicBezTo>
                    <a:lnTo>
                      <a:pt x="11767" y="1846"/>
                    </a:lnTo>
                    <a:cubicBezTo>
                      <a:pt x="11669" y="1722"/>
                      <a:pt x="11520" y="1555"/>
                      <a:pt x="11509" y="1361"/>
                    </a:cubicBezTo>
                    <a:lnTo>
                      <a:pt x="11509" y="1361"/>
                    </a:lnTo>
                    <a:cubicBezTo>
                      <a:pt x="11523" y="1675"/>
                      <a:pt x="11276" y="1544"/>
                      <a:pt x="11161" y="1721"/>
                    </a:cubicBezTo>
                    <a:cubicBezTo>
                      <a:pt x="11146" y="1722"/>
                      <a:pt x="11133" y="1722"/>
                      <a:pt x="11121" y="1722"/>
                    </a:cubicBezTo>
                    <a:cubicBezTo>
                      <a:pt x="11001" y="1722"/>
                      <a:pt x="11001" y="1678"/>
                      <a:pt x="11001" y="1507"/>
                    </a:cubicBezTo>
                    <a:cubicBezTo>
                      <a:pt x="11009" y="1344"/>
                      <a:pt x="10877" y="1405"/>
                      <a:pt x="10868" y="1306"/>
                    </a:cubicBezTo>
                    <a:lnTo>
                      <a:pt x="10868" y="1306"/>
                    </a:lnTo>
                    <a:lnTo>
                      <a:pt x="10894" y="1864"/>
                    </a:lnTo>
                    <a:cubicBezTo>
                      <a:pt x="10892" y="1864"/>
                      <a:pt x="10891" y="1864"/>
                      <a:pt x="10889" y="1864"/>
                    </a:cubicBezTo>
                    <a:cubicBezTo>
                      <a:pt x="10744" y="1864"/>
                      <a:pt x="10665" y="1436"/>
                      <a:pt x="10645" y="1436"/>
                    </a:cubicBezTo>
                    <a:cubicBezTo>
                      <a:pt x="10645" y="1436"/>
                      <a:pt x="10645" y="1436"/>
                      <a:pt x="10644" y="1436"/>
                    </a:cubicBezTo>
                    <a:cubicBezTo>
                      <a:pt x="10573" y="1508"/>
                      <a:pt x="10472" y="1730"/>
                      <a:pt x="10361" y="1730"/>
                    </a:cubicBezTo>
                    <a:cubicBezTo>
                      <a:pt x="10334" y="1730"/>
                      <a:pt x="10307" y="1717"/>
                      <a:pt x="10279" y="1686"/>
                    </a:cubicBezTo>
                    <a:cubicBezTo>
                      <a:pt x="10210" y="1605"/>
                      <a:pt x="10016" y="1481"/>
                      <a:pt x="9869" y="1481"/>
                    </a:cubicBezTo>
                    <a:cubicBezTo>
                      <a:pt x="9788" y="1481"/>
                      <a:pt x="9722" y="1519"/>
                      <a:pt x="9700" y="1623"/>
                    </a:cubicBezTo>
                    <a:cubicBezTo>
                      <a:pt x="9685" y="1680"/>
                      <a:pt x="9632" y="1687"/>
                      <a:pt x="9570" y="1687"/>
                    </a:cubicBezTo>
                    <a:cubicBezTo>
                      <a:pt x="9552" y="1687"/>
                      <a:pt x="9533" y="1686"/>
                      <a:pt x="9514" y="1686"/>
                    </a:cubicBezTo>
                    <a:cubicBezTo>
                      <a:pt x="9447" y="1686"/>
                      <a:pt x="9379" y="1693"/>
                      <a:pt x="9344" y="1757"/>
                    </a:cubicBezTo>
                    <a:cubicBezTo>
                      <a:pt x="9313" y="1819"/>
                      <a:pt x="9287" y="1843"/>
                      <a:pt x="9263" y="1843"/>
                    </a:cubicBezTo>
                    <a:cubicBezTo>
                      <a:pt x="9187" y="1843"/>
                      <a:pt x="9143" y="1579"/>
                      <a:pt x="9068" y="1552"/>
                    </a:cubicBezTo>
                    <a:cubicBezTo>
                      <a:pt x="9061" y="1550"/>
                      <a:pt x="9055" y="1549"/>
                      <a:pt x="9049" y="1549"/>
                    </a:cubicBezTo>
                    <a:cubicBezTo>
                      <a:pt x="8962" y="1549"/>
                      <a:pt x="8909" y="1712"/>
                      <a:pt x="8800" y="1712"/>
                    </a:cubicBezTo>
                    <a:cubicBezTo>
                      <a:pt x="8667" y="1712"/>
                      <a:pt x="8703" y="1632"/>
                      <a:pt x="8711" y="1516"/>
                    </a:cubicBezTo>
                    <a:cubicBezTo>
                      <a:pt x="8717" y="1475"/>
                      <a:pt x="8702" y="1460"/>
                      <a:pt x="8680" y="1460"/>
                    </a:cubicBezTo>
                    <a:cubicBezTo>
                      <a:pt x="8630" y="1460"/>
                      <a:pt x="8539" y="1531"/>
                      <a:pt x="8533" y="1543"/>
                    </a:cubicBezTo>
                    <a:cubicBezTo>
                      <a:pt x="8506" y="1581"/>
                      <a:pt x="8485" y="1594"/>
                      <a:pt x="8467" y="1594"/>
                    </a:cubicBezTo>
                    <a:cubicBezTo>
                      <a:pt x="8439" y="1594"/>
                      <a:pt x="8418" y="1563"/>
                      <a:pt x="8391" y="1552"/>
                    </a:cubicBezTo>
                    <a:cubicBezTo>
                      <a:pt x="8385" y="1549"/>
                      <a:pt x="8379" y="1548"/>
                      <a:pt x="8374" y="1548"/>
                    </a:cubicBezTo>
                    <a:cubicBezTo>
                      <a:pt x="8282" y="1548"/>
                      <a:pt x="8362" y="1943"/>
                      <a:pt x="8312" y="1943"/>
                    </a:cubicBezTo>
                    <a:cubicBezTo>
                      <a:pt x="8297" y="1943"/>
                      <a:pt x="8269" y="1906"/>
                      <a:pt x="8222" y="1810"/>
                    </a:cubicBezTo>
                    <a:cubicBezTo>
                      <a:pt x="8163" y="1693"/>
                      <a:pt x="8086" y="1640"/>
                      <a:pt x="8011" y="1640"/>
                    </a:cubicBezTo>
                    <a:cubicBezTo>
                      <a:pt x="7937" y="1640"/>
                      <a:pt x="7865" y="1691"/>
                      <a:pt x="7812" y="1784"/>
                    </a:cubicBezTo>
                    <a:cubicBezTo>
                      <a:pt x="7753" y="1891"/>
                      <a:pt x="7702" y="1961"/>
                      <a:pt x="7650" y="1961"/>
                    </a:cubicBezTo>
                    <a:cubicBezTo>
                      <a:pt x="7599" y="1961"/>
                      <a:pt x="7549" y="1894"/>
                      <a:pt x="7491" y="1730"/>
                    </a:cubicBezTo>
                    <a:cubicBezTo>
                      <a:pt x="7477" y="1694"/>
                      <a:pt x="7455" y="1680"/>
                      <a:pt x="7427" y="1680"/>
                    </a:cubicBezTo>
                    <a:cubicBezTo>
                      <a:pt x="7342" y="1680"/>
                      <a:pt x="7206" y="1811"/>
                      <a:pt x="7113" y="1811"/>
                    </a:cubicBezTo>
                    <a:cubicBezTo>
                      <a:pt x="7081" y="1811"/>
                      <a:pt x="7055" y="1797"/>
                      <a:pt x="7037" y="1757"/>
                    </a:cubicBezTo>
                    <a:lnTo>
                      <a:pt x="7037" y="1757"/>
                    </a:lnTo>
                    <a:cubicBezTo>
                      <a:pt x="7086" y="1869"/>
                      <a:pt x="6881" y="2118"/>
                      <a:pt x="6794" y="2118"/>
                    </a:cubicBezTo>
                    <a:cubicBezTo>
                      <a:pt x="6756" y="2118"/>
                      <a:pt x="6741" y="2071"/>
                      <a:pt x="6779" y="1944"/>
                    </a:cubicBezTo>
                    <a:cubicBezTo>
                      <a:pt x="6769" y="1806"/>
                      <a:pt x="6738" y="1760"/>
                      <a:pt x="6697" y="1760"/>
                    </a:cubicBezTo>
                    <a:cubicBezTo>
                      <a:pt x="6624" y="1760"/>
                      <a:pt x="6517" y="1903"/>
                      <a:pt x="6431" y="1926"/>
                    </a:cubicBezTo>
                    <a:cubicBezTo>
                      <a:pt x="6392" y="1938"/>
                      <a:pt x="6352" y="1944"/>
                      <a:pt x="6311" y="1944"/>
                    </a:cubicBezTo>
                    <a:cubicBezTo>
                      <a:pt x="6258" y="1944"/>
                      <a:pt x="6205" y="1933"/>
                      <a:pt x="6155" y="1908"/>
                    </a:cubicBezTo>
                    <a:cubicBezTo>
                      <a:pt x="6111" y="1873"/>
                      <a:pt x="6128" y="1810"/>
                      <a:pt x="6066" y="1801"/>
                    </a:cubicBezTo>
                    <a:cubicBezTo>
                      <a:pt x="5968" y="1801"/>
                      <a:pt x="5674" y="1890"/>
                      <a:pt x="5683" y="2060"/>
                    </a:cubicBezTo>
                    <a:cubicBezTo>
                      <a:pt x="5674" y="1908"/>
                      <a:pt x="5683" y="1766"/>
                      <a:pt x="5549" y="1757"/>
                    </a:cubicBezTo>
                    <a:cubicBezTo>
                      <a:pt x="5489" y="1757"/>
                      <a:pt x="5404" y="1892"/>
                      <a:pt x="5346" y="1892"/>
                    </a:cubicBezTo>
                    <a:cubicBezTo>
                      <a:pt x="5327" y="1892"/>
                      <a:pt x="5311" y="1877"/>
                      <a:pt x="5300" y="1837"/>
                    </a:cubicBezTo>
                    <a:cubicBezTo>
                      <a:pt x="5300" y="1855"/>
                      <a:pt x="5220" y="1899"/>
                      <a:pt x="5220" y="1953"/>
                    </a:cubicBezTo>
                    <a:cubicBezTo>
                      <a:pt x="5220" y="1983"/>
                      <a:pt x="5209" y="1993"/>
                      <a:pt x="5193" y="1993"/>
                    </a:cubicBezTo>
                    <a:cubicBezTo>
                      <a:pt x="5168" y="1993"/>
                      <a:pt x="5130" y="1964"/>
                      <a:pt x="5113" y="1953"/>
                    </a:cubicBezTo>
                    <a:cubicBezTo>
                      <a:pt x="5041" y="1910"/>
                      <a:pt x="4954" y="1858"/>
                      <a:pt x="4886" y="1858"/>
                    </a:cubicBezTo>
                    <a:cubicBezTo>
                      <a:pt x="4815" y="1858"/>
                      <a:pt x="4763" y="1913"/>
                      <a:pt x="4765" y="2093"/>
                    </a:cubicBezTo>
                    <a:lnTo>
                      <a:pt x="4765" y="2093"/>
                    </a:lnTo>
                    <a:cubicBezTo>
                      <a:pt x="4761" y="2009"/>
                      <a:pt x="4745" y="1854"/>
                      <a:pt x="4696" y="1854"/>
                    </a:cubicBezTo>
                    <a:cubicBezTo>
                      <a:pt x="4683" y="1854"/>
                      <a:pt x="4668" y="1864"/>
                      <a:pt x="4650" y="1890"/>
                    </a:cubicBezTo>
                    <a:cubicBezTo>
                      <a:pt x="4562" y="2014"/>
                      <a:pt x="4587" y="2050"/>
                      <a:pt x="4458" y="2059"/>
                    </a:cubicBezTo>
                    <a:lnTo>
                      <a:pt x="4458" y="2059"/>
                    </a:lnTo>
                    <a:cubicBezTo>
                      <a:pt x="4532" y="2049"/>
                      <a:pt x="4496" y="1783"/>
                      <a:pt x="4383" y="1775"/>
                    </a:cubicBezTo>
                    <a:cubicBezTo>
                      <a:pt x="4293" y="1775"/>
                      <a:pt x="4204" y="1792"/>
                      <a:pt x="4124" y="1837"/>
                    </a:cubicBezTo>
                    <a:cubicBezTo>
                      <a:pt x="3946" y="1935"/>
                      <a:pt x="3946" y="1988"/>
                      <a:pt x="3946" y="2220"/>
                    </a:cubicBezTo>
                    <a:cubicBezTo>
                      <a:pt x="3935" y="2221"/>
                      <a:pt x="3925" y="2221"/>
                      <a:pt x="3915" y="2221"/>
                    </a:cubicBezTo>
                    <a:cubicBezTo>
                      <a:pt x="3789" y="2221"/>
                      <a:pt x="3808" y="2164"/>
                      <a:pt x="3750" y="2015"/>
                    </a:cubicBezTo>
                    <a:cubicBezTo>
                      <a:pt x="3714" y="2113"/>
                      <a:pt x="3697" y="2211"/>
                      <a:pt x="3679" y="2309"/>
                    </a:cubicBezTo>
                    <a:cubicBezTo>
                      <a:pt x="3661" y="2113"/>
                      <a:pt x="3617" y="1908"/>
                      <a:pt x="3554" y="1721"/>
                    </a:cubicBezTo>
                    <a:cubicBezTo>
                      <a:pt x="3474" y="1846"/>
                      <a:pt x="3403" y="1971"/>
                      <a:pt x="3349" y="2095"/>
                    </a:cubicBezTo>
                    <a:cubicBezTo>
                      <a:pt x="3295" y="2217"/>
                      <a:pt x="3220" y="2255"/>
                      <a:pt x="3139" y="2255"/>
                    </a:cubicBezTo>
                    <a:cubicBezTo>
                      <a:pt x="3059" y="2255"/>
                      <a:pt x="2974" y="2220"/>
                      <a:pt x="2895" y="2193"/>
                    </a:cubicBezTo>
                    <a:cubicBezTo>
                      <a:pt x="2848" y="2179"/>
                      <a:pt x="2739" y="2143"/>
                      <a:pt x="2646" y="2143"/>
                    </a:cubicBezTo>
                    <a:cubicBezTo>
                      <a:pt x="2562" y="2143"/>
                      <a:pt x="2490" y="2172"/>
                      <a:pt x="2485" y="2273"/>
                    </a:cubicBezTo>
                    <a:cubicBezTo>
                      <a:pt x="2485" y="2452"/>
                      <a:pt x="2503" y="2630"/>
                      <a:pt x="2521" y="2808"/>
                    </a:cubicBezTo>
                    <a:cubicBezTo>
                      <a:pt x="2519" y="2808"/>
                      <a:pt x="2517" y="2808"/>
                      <a:pt x="2516" y="2808"/>
                    </a:cubicBezTo>
                    <a:cubicBezTo>
                      <a:pt x="2388" y="2808"/>
                      <a:pt x="2405" y="2486"/>
                      <a:pt x="2396" y="2371"/>
                    </a:cubicBezTo>
                    <a:lnTo>
                      <a:pt x="2396" y="2371"/>
                    </a:lnTo>
                    <a:cubicBezTo>
                      <a:pt x="2398" y="2407"/>
                      <a:pt x="2389" y="2421"/>
                      <a:pt x="2374" y="2421"/>
                    </a:cubicBezTo>
                    <a:cubicBezTo>
                      <a:pt x="2324" y="2421"/>
                      <a:pt x="2207" y="2264"/>
                      <a:pt x="2200" y="2175"/>
                    </a:cubicBezTo>
                    <a:cubicBezTo>
                      <a:pt x="2200" y="2089"/>
                      <a:pt x="2192" y="1926"/>
                      <a:pt x="2101" y="1926"/>
                    </a:cubicBezTo>
                    <a:cubicBezTo>
                      <a:pt x="2098" y="1926"/>
                      <a:pt x="2096" y="1926"/>
                      <a:pt x="2093" y="1926"/>
                    </a:cubicBezTo>
                    <a:lnTo>
                      <a:pt x="2123" y="2400"/>
                    </a:lnTo>
                    <a:lnTo>
                      <a:pt x="2123" y="2400"/>
                    </a:lnTo>
                    <a:cubicBezTo>
                      <a:pt x="2056" y="2262"/>
                      <a:pt x="1729" y="2232"/>
                      <a:pt x="1453" y="2232"/>
                    </a:cubicBezTo>
                    <a:cubicBezTo>
                      <a:pt x="1311" y="2232"/>
                      <a:pt x="1182" y="2240"/>
                      <a:pt x="1109" y="2246"/>
                    </a:cubicBezTo>
                    <a:lnTo>
                      <a:pt x="1109" y="2246"/>
                    </a:lnTo>
                    <a:cubicBezTo>
                      <a:pt x="1113" y="2245"/>
                      <a:pt x="1117" y="2245"/>
                      <a:pt x="1121" y="2245"/>
                    </a:cubicBezTo>
                    <a:cubicBezTo>
                      <a:pt x="1271" y="2245"/>
                      <a:pt x="1330" y="2394"/>
                      <a:pt x="1372" y="2487"/>
                    </a:cubicBezTo>
                    <a:cubicBezTo>
                      <a:pt x="1178" y="2480"/>
                      <a:pt x="818" y="2199"/>
                      <a:pt x="613" y="2199"/>
                    </a:cubicBezTo>
                    <a:cubicBezTo>
                      <a:pt x="553" y="2199"/>
                      <a:pt x="507" y="2223"/>
                      <a:pt x="481" y="2282"/>
                    </a:cubicBezTo>
                    <a:cubicBezTo>
                      <a:pt x="481" y="2318"/>
                      <a:pt x="490" y="2478"/>
                      <a:pt x="410" y="2487"/>
                    </a:cubicBezTo>
                    <a:cubicBezTo>
                      <a:pt x="410" y="2503"/>
                      <a:pt x="404" y="2512"/>
                      <a:pt x="390" y="2512"/>
                    </a:cubicBezTo>
                    <a:cubicBezTo>
                      <a:pt x="380" y="2512"/>
                      <a:pt x="366" y="2507"/>
                      <a:pt x="348" y="2496"/>
                    </a:cubicBezTo>
                    <a:cubicBezTo>
                      <a:pt x="276" y="2425"/>
                      <a:pt x="214" y="2354"/>
                      <a:pt x="152" y="2273"/>
                    </a:cubicBezTo>
                    <a:cubicBezTo>
                      <a:pt x="125" y="2211"/>
                      <a:pt x="71" y="2158"/>
                      <a:pt x="0" y="2140"/>
                    </a:cubicBezTo>
                    <a:cubicBezTo>
                      <a:pt x="0" y="2167"/>
                      <a:pt x="0" y="2184"/>
                      <a:pt x="0" y="2211"/>
                    </a:cubicBezTo>
                    <a:cubicBezTo>
                      <a:pt x="54" y="2514"/>
                      <a:pt x="223" y="2692"/>
                      <a:pt x="187" y="2959"/>
                    </a:cubicBezTo>
                    <a:cubicBezTo>
                      <a:pt x="152" y="3173"/>
                      <a:pt x="71" y="3342"/>
                      <a:pt x="89" y="3610"/>
                    </a:cubicBezTo>
                    <a:cubicBezTo>
                      <a:pt x="112" y="3818"/>
                      <a:pt x="241" y="3965"/>
                      <a:pt x="328" y="3965"/>
                    </a:cubicBezTo>
                    <a:cubicBezTo>
                      <a:pt x="379" y="3965"/>
                      <a:pt x="417" y="3915"/>
                      <a:pt x="410" y="3797"/>
                    </a:cubicBezTo>
                    <a:lnTo>
                      <a:pt x="410" y="3797"/>
                    </a:lnTo>
                    <a:cubicBezTo>
                      <a:pt x="419" y="3930"/>
                      <a:pt x="446" y="4135"/>
                      <a:pt x="419" y="4197"/>
                    </a:cubicBezTo>
                    <a:cubicBezTo>
                      <a:pt x="392" y="4286"/>
                      <a:pt x="303" y="4340"/>
                      <a:pt x="241" y="4411"/>
                    </a:cubicBezTo>
                    <a:cubicBezTo>
                      <a:pt x="196" y="4456"/>
                      <a:pt x="250" y="4509"/>
                      <a:pt x="276" y="4554"/>
                    </a:cubicBezTo>
                    <a:cubicBezTo>
                      <a:pt x="316" y="4603"/>
                      <a:pt x="359" y="4616"/>
                      <a:pt x="409" y="4616"/>
                    </a:cubicBezTo>
                    <a:cubicBezTo>
                      <a:pt x="459" y="4616"/>
                      <a:pt x="517" y="4603"/>
                      <a:pt x="588" y="4598"/>
                    </a:cubicBezTo>
                    <a:cubicBezTo>
                      <a:pt x="511" y="4553"/>
                      <a:pt x="526" y="4518"/>
                      <a:pt x="577" y="4518"/>
                    </a:cubicBezTo>
                    <a:cubicBezTo>
                      <a:pt x="597" y="4518"/>
                      <a:pt x="623" y="4523"/>
                      <a:pt x="650" y="4536"/>
                    </a:cubicBezTo>
                    <a:cubicBezTo>
                      <a:pt x="731" y="4580"/>
                      <a:pt x="811" y="4661"/>
                      <a:pt x="784" y="4741"/>
                    </a:cubicBezTo>
                    <a:cubicBezTo>
                      <a:pt x="767" y="4782"/>
                      <a:pt x="727" y="4795"/>
                      <a:pt x="680" y="4795"/>
                    </a:cubicBezTo>
                    <a:cubicBezTo>
                      <a:pt x="606" y="4795"/>
                      <a:pt x="511" y="4765"/>
                      <a:pt x="449" y="4765"/>
                    </a:cubicBezTo>
                    <a:cubicBezTo>
                      <a:pt x="406" y="4765"/>
                      <a:pt x="378" y="4779"/>
                      <a:pt x="383" y="4830"/>
                    </a:cubicBezTo>
                    <a:cubicBezTo>
                      <a:pt x="391" y="4899"/>
                      <a:pt x="499" y="5201"/>
                      <a:pt x="631" y="5201"/>
                    </a:cubicBezTo>
                    <a:cubicBezTo>
                      <a:pt x="652" y="5201"/>
                      <a:pt x="673" y="5194"/>
                      <a:pt x="695" y="5177"/>
                    </a:cubicBezTo>
                    <a:cubicBezTo>
                      <a:pt x="780" y="5120"/>
                      <a:pt x="822" y="5078"/>
                      <a:pt x="878" y="5078"/>
                    </a:cubicBezTo>
                    <a:cubicBezTo>
                      <a:pt x="910" y="5078"/>
                      <a:pt x="946" y="5092"/>
                      <a:pt x="998" y="5124"/>
                    </a:cubicBezTo>
                    <a:cubicBezTo>
                      <a:pt x="1096" y="5186"/>
                      <a:pt x="1158" y="5284"/>
                      <a:pt x="1060" y="5364"/>
                    </a:cubicBezTo>
                    <a:cubicBezTo>
                      <a:pt x="1009" y="5403"/>
                      <a:pt x="918" y="5415"/>
                      <a:pt x="819" y="5415"/>
                    </a:cubicBezTo>
                    <a:cubicBezTo>
                      <a:pt x="673" y="5415"/>
                      <a:pt x="510" y="5390"/>
                      <a:pt x="431" y="5390"/>
                    </a:cubicBezTo>
                    <a:cubicBezTo>
                      <a:pt x="405" y="5390"/>
                      <a:pt x="388" y="5393"/>
                      <a:pt x="383" y="5400"/>
                    </a:cubicBezTo>
                    <a:cubicBezTo>
                      <a:pt x="348" y="5489"/>
                      <a:pt x="374" y="5587"/>
                      <a:pt x="446" y="5658"/>
                    </a:cubicBezTo>
                    <a:cubicBezTo>
                      <a:pt x="484" y="5693"/>
                      <a:pt x="528" y="5697"/>
                      <a:pt x="574" y="5697"/>
                    </a:cubicBezTo>
                    <a:cubicBezTo>
                      <a:pt x="592" y="5697"/>
                      <a:pt x="611" y="5697"/>
                      <a:pt x="629" y="5697"/>
                    </a:cubicBezTo>
                    <a:cubicBezTo>
                      <a:pt x="671" y="5697"/>
                      <a:pt x="713" y="5701"/>
                      <a:pt x="748" y="5729"/>
                    </a:cubicBezTo>
                    <a:cubicBezTo>
                      <a:pt x="918" y="5872"/>
                      <a:pt x="365" y="5872"/>
                      <a:pt x="481" y="5997"/>
                    </a:cubicBezTo>
                    <a:cubicBezTo>
                      <a:pt x="578" y="6080"/>
                      <a:pt x="697" y="6131"/>
                      <a:pt x="823" y="6143"/>
                    </a:cubicBezTo>
                    <a:lnTo>
                      <a:pt x="823" y="6143"/>
                    </a:lnTo>
                    <a:cubicBezTo>
                      <a:pt x="723" y="6145"/>
                      <a:pt x="620" y="6152"/>
                      <a:pt x="544" y="6193"/>
                    </a:cubicBezTo>
                    <a:cubicBezTo>
                      <a:pt x="428" y="6264"/>
                      <a:pt x="223" y="6451"/>
                      <a:pt x="321" y="6567"/>
                    </a:cubicBezTo>
                    <a:cubicBezTo>
                      <a:pt x="325" y="6573"/>
                      <a:pt x="331" y="6576"/>
                      <a:pt x="339" y="6576"/>
                    </a:cubicBezTo>
                    <a:cubicBezTo>
                      <a:pt x="375" y="6576"/>
                      <a:pt x="446" y="6528"/>
                      <a:pt x="509" y="6528"/>
                    </a:cubicBezTo>
                    <a:cubicBezTo>
                      <a:pt x="535" y="6528"/>
                      <a:pt x="559" y="6536"/>
                      <a:pt x="579" y="6558"/>
                    </a:cubicBezTo>
                    <a:cubicBezTo>
                      <a:pt x="633" y="6629"/>
                      <a:pt x="650" y="6727"/>
                      <a:pt x="615" y="6807"/>
                    </a:cubicBezTo>
                    <a:cubicBezTo>
                      <a:pt x="588" y="6896"/>
                      <a:pt x="446" y="6976"/>
                      <a:pt x="454" y="7048"/>
                    </a:cubicBezTo>
                    <a:cubicBezTo>
                      <a:pt x="481" y="7172"/>
                      <a:pt x="757" y="7155"/>
                      <a:pt x="668" y="7279"/>
                    </a:cubicBezTo>
                    <a:cubicBezTo>
                      <a:pt x="624" y="7351"/>
                      <a:pt x="321" y="7377"/>
                      <a:pt x="446" y="7466"/>
                    </a:cubicBezTo>
                    <a:cubicBezTo>
                      <a:pt x="579" y="7555"/>
                      <a:pt x="864" y="7529"/>
                      <a:pt x="873" y="7707"/>
                    </a:cubicBezTo>
                    <a:lnTo>
                      <a:pt x="713" y="7716"/>
                    </a:lnTo>
                    <a:cubicBezTo>
                      <a:pt x="690" y="7724"/>
                      <a:pt x="671" y="7728"/>
                      <a:pt x="655" y="7728"/>
                    </a:cubicBezTo>
                    <a:cubicBezTo>
                      <a:pt x="622" y="7728"/>
                      <a:pt x="606" y="7710"/>
                      <a:pt x="606" y="7680"/>
                    </a:cubicBezTo>
                    <a:cubicBezTo>
                      <a:pt x="605" y="7680"/>
                      <a:pt x="604" y="7680"/>
                      <a:pt x="603" y="7680"/>
                    </a:cubicBezTo>
                    <a:cubicBezTo>
                      <a:pt x="549" y="7680"/>
                      <a:pt x="722" y="7966"/>
                      <a:pt x="731" y="8001"/>
                    </a:cubicBezTo>
                    <a:cubicBezTo>
                      <a:pt x="748" y="8090"/>
                      <a:pt x="624" y="8152"/>
                      <a:pt x="668" y="8232"/>
                    </a:cubicBezTo>
                    <a:cubicBezTo>
                      <a:pt x="713" y="8313"/>
                      <a:pt x="784" y="8330"/>
                      <a:pt x="793" y="8446"/>
                    </a:cubicBezTo>
                    <a:cubicBezTo>
                      <a:pt x="802" y="8535"/>
                      <a:pt x="784" y="8624"/>
                      <a:pt x="731" y="8696"/>
                    </a:cubicBezTo>
                    <a:cubicBezTo>
                      <a:pt x="633" y="8856"/>
                      <a:pt x="909" y="8900"/>
                      <a:pt x="918" y="9034"/>
                    </a:cubicBezTo>
                    <a:cubicBezTo>
                      <a:pt x="927" y="9168"/>
                      <a:pt x="642" y="9239"/>
                      <a:pt x="642" y="9364"/>
                    </a:cubicBezTo>
                    <a:cubicBezTo>
                      <a:pt x="642" y="9479"/>
                      <a:pt x="864" y="9515"/>
                      <a:pt x="927" y="9613"/>
                    </a:cubicBezTo>
                    <a:cubicBezTo>
                      <a:pt x="1007" y="9747"/>
                      <a:pt x="570" y="9738"/>
                      <a:pt x="472" y="9747"/>
                    </a:cubicBezTo>
                    <a:cubicBezTo>
                      <a:pt x="588" y="9827"/>
                      <a:pt x="713" y="9889"/>
                      <a:pt x="837" y="9943"/>
                    </a:cubicBezTo>
                    <a:cubicBezTo>
                      <a:pt x="1175" y="10058"/>
                      <a:pt x="884" y="10085"/>
                      <a:pt x="670" y="10103"/>
                    </a:cubicBezTo>
                    <a:lnTo>
                      <a:pt x="670" y="10103"/>
                    </a:lnTo>
                    <a:cubicBezTo>
                      <a:pt x="680" y="10102"/>
                      <a:pt x="689" y="10102"/>
                      <a:pt x="698" y="10102"/>
                    </a:cubicBezTo>
                    <a:cubicBezTo>
                      <a:pt x="960" y="10102"/>
                      <a:pt x="792" y="10442"/>
                      <a:pt x="1008" y="10442"/>
                    </a:cubicBezTo>
                    <a:cubicBezTo>
                      <a:pt x="1013" y="10442"/>
                      <a:pt x="1019" y="10442"/>
                      <a:pt x="1025" y="10441"/>
                    </a:cubicBezTo>
                    <a:lnTo>
                      <a:pt x="1025" y="10441"/>
                    </a:lnTo>
                    <a:cubicBezTo>
                      <a:pt x="909" y="10530"/>
                      <a:pt x="784" y="10611"/>
                      <a:pt x="775" y="10735"/>
                    </a:cubicBezTo>
                    <a:cubicBezTo>
                      <a:pt x="786" y="10735"/>
                      <a:pt x="796" y="10734"/>
                      <a:pt x="805" y="10734"/>
                    </a:cubicBezTo>
                    <a:cubicBezTo>
                      <a:pt x="940" y="10734"/>
                      <a:pt x="909" y="10795"/>
                      <a:pt x="918" y="10887"/>
                    </a:cubicBezTo>
                    <a:cubicBezTo>
                      <a:pt x="935" y="11020"/>
                      <a:pt x="1149" y="11083"/>
                      <a:pt x="1158" y="11207"/>
                    </a:cubicBezTo>
                    <a:cubicBezTo>
                      <a:pt x="1158" y="11234"/>
                      <a:pt x="597" y="11510"/>
                      <a:pt x="837" y="11573"/>
                    </a:cubicBezTo>
                    <a:cubicBezTo>
                      <a:pt x="842" y="11573"/>
                      <a:pt x="847" y="11574"/>
                      <a:pt x="852" y="11574"/>
                    </a:cubicBezTo>
                    <a:cubicBezTo>
                      <a:pt x="930" y="11574"/>
                      <a:pt x="1146" y="11504"/>
                      <a:pt x="1241" y="11504"/>
                    </a:cubicBezTo>
                    <a:cubicBezTo>
                      <a:pt x="1291" y="11504"/>
                      <a:pt x="1309" y="11523"/>
                      <a:pt x="1256" y="11581"/>
                    </a:cubicBezTo>
                    <a:cubicBezTo>
                      <a:pt x="1158" y="11697"/>
                      <a:pt x="1060" y="11706"/>
                      <a:pt x="1220" y="11804"/>
                    </a:cubicBezTo>
                    <a:cubicBezTo>
                      <a:pt x="1220" y="11804"/>
                      <a:pt x="1443" y="11866"/>
                      <a:pt x="1416" y="11875"/>
                    </a:cubicBezTo>
                    <a:cubicBezTo>
                      <a:pt x="1390" y="11890"/>
                      <a:pt x="1357" y="11896"/>
                      <a:pt x="1319" y="11896"/>
                    </a:cubicBezTo>
                    <a:cubicBezTo>
                      <a:pt x="1206" y="11896"/>
                      <a:pt x="1055" y="11845"/>
                      <a:pt x="970" y="11845"/>
                    </a:cubicBezTo>
                    <a:cubicBezTo>
                      <a:pt x="947" y="11845"/>
                      <a:pt x="929" y="11849"/>
                      <a:pt x="918" y="11858"/>
                    </a:cubicBezTo>
                    <a:cubicBezTo>
                      <a:pt x="900" y="11875"/>
                      <a:pt x="1033" y="11956"/>
                      <a:pt x="1033" y="11956"/>
                    </a:cubicBezTo>
                    <a:cubicBezTo>
                      <a:pt x="1123" y="12009"/>
                      <a:pt x="1105" y="12045"/>
                      <a:pt x="1105" y="12125"/>
                    </a:cubicBezTo>
                    <a:cubicBezTo>
                      <a:pt x="1105" y="12093"/>
                      <a:pt x="1085" y="12084"/>
                      <a:pt x="1057" y="12084"/>
                    </a:cubicBezTo>
                    <a:cubicBezTo>
                      <a:pt x="1025" y="12084"/>
                      <a:pt x="981" y="12095"/>
                      <a:pt x="940" y="12098"/>
                    </a:cubicBezTo>
                    <a:lnTo>
                      <a:pt x="940" y="12098"/>
                    </a:lnTo>
                    <a:cubicBezTo>
                      <a:pt x="1044" y="12100"/>
                      <a:pt x="955" y="12225"/>
                      <a:pt x="989" y="12276"/>
                    </a:cubicBezTo>
                    <a:cubicBezTo>
                      <a:pt x="1003" y="12276"/>
                      <a:pt x="1020" y="12275"/>
                      <a:pt x="1037" y="12275"/>
                    </a:cubicBezTo>
                    <a:cubicBezTo>
                      <a:pt x="1062" y="12275"/>
                      <a:pt x="1085" y="12278"/>
                      <a:pt x="1096" y="12294"/>
                    </a:cubicBezTo>
                    <a:cubicBezTo>
                      <a:pt x="1176" y="12383"/>
                      <a:pt x="1185" y="12535"/>
                      <a:pt x="1033" y="12552"/>
                    </a:cubicBezTo>
                    <a:cubicBezTo>
                      <a:pt x="823" y="12579"/>
                      <a:pt x="811" y="12829"/>
                      <a:pt x="1005" y="12829"/>
                    </a:cubicBezTo>
                    <a:cubicBezTo>
                      <a:pt x="1009" y="12829"/>
                      <a:pt x="1012" y="12829"/>
                      <a:pt x="1016" y="12828"/>
                    </a:cubicBezTo>
                    <a:lnTo>
                      <a:pt x="1016" y="12828"/>
                    </a:lnTo>
                    <a:cubicBezTo>
                      <a:pt x="1051" y="12898"/>
                      <a:pt x="949" y="13096"/>
                      <a:pt x="1145" y="13096"/>
                    </a:cubicBezTo>
                    <a:cubicBezTo>
                      <a:pt x="1149" y="13096"/>
                      <a:pt x="1154" y="13096"/>
                      <a:pt x="1158" y="13096"/>
                    </a:cubicBezTo>
                    <a:lnTo>
                      <a:pt x="1158" y="13096"/>
                    </a:lnTo>
                    <a:cubicBezTo>
                      <a:pt x="1025" y="13301"/>
                      <a:pt x="597" y="13790"/>
                      <a:pt x="1069" y="13924"/>
                    </a:cubicBezTo>
                    <a:cubicBezTo>
                      <a:pt x="232" y="13960"/>
                      <a:pt x="1390" y="14200"/>
                      <a:pt x="1247" y="14307"/>
                    </a:cubicBezTo>
                    <a:cubicBezTo>
                      <a:pt x="1131" y="14396"/>
                      <a:pt x="837" y="14458"/>
                      <a:pt x="1025" y="14610"/>
                    </a:cubicBezTo>
                    <a:cubicBezTo>
                      <a:pt x="1203" y="14690"/>
                      <a:pt x="1381" y="14761"/>
                      <a:pt x="1559" y="14806"/>
                    </a:cubicBezTo>
                    <a:cubicBezTo>
                      <a:pt x="1399" y="14886"/>
                      <a:pt x="1185" y="14797"/>
                      <a:pt x="1256" y="15029"/>
                    </a:cubicBezTo>
                    <a:cubicBezTo>
                      <a:pt x="1292" y="15162"/>
                      <a:pt x="1514" y="15029"/>
                      <a:pt x="1523" y="15180"/>
                    </a:cubicBezTo>
                    <a:cubicBezTo>
                      <a:pt x="1399" y="15189"/>
                      <a:pt x="1114" y="15162"/>
                      <a:pt x="1033" y="15251"/>
                    </a:cubicBezTo>
                    <a:cubicBezTo>
                      <a:pt x="964" y="15346"/>
                      <a:pt x="1029" y="15474"/>
                      <a:pt x="1138" y="15474"/>
                    </a:cubicBezTo>
                    <a:cubicBezTo>
                      <a:pt x="1142" y="15474"/>
                      <a:pt x="1146" y="15474"/>
                      <a:pt x="1149" y="15474"/>
                    </a:cubicBezTo>
                    <a:cubicBezTo>
                      <a:pt x="1256" y="15474"/>
                      <a:pt x="1301" y="15768"/>
                      <a:pt x="1310" y="15812"/>
                    </a:cubicBezTo>
                    <a:cubicBezTo>
                      <a:pt x="1318" y="15901"/>
                      <a:pt x="1372" y="16142"/>
                      <a:pt x="1220" y="16204"/>
                    </a:cubicBezTo>
                    <a:cubicBezTo>
                      <a:pt x="1016" y="16276"/>
                      <a:pt x="891" y="16391"/>
                      <a:pt x="1042" y="16552"/>
                    </a:cubicBezTo>
                    <a:cubicBezTo>
                      <a:pt x="1114" y="16632"/>
                      <a:pt x="1265" y="16623"/>
                      <a:pt x="1292" y="16730"/>
                    </a:cubicBezTo>
                    <a:cubicBezTo>
                      <a:pt x="1310" y="16837"/>
                      <a:pt x="1283" y="16944"/>
                      <a:pt x="1229" y="17033"/>
                    </a:cubicBezTo>
                    <a:cubicBezTo>
                      <a:pt x="1221" y="17050"/>
                      <a:pt x="1122" y="17436"/>
                      <a:pt x="1185" y="17436"/>
                    </a:cubicBezTo>
                    <a:cubicBezTo>
                      <a:pt x="1188" y="17436"/>
                      <a:pt x="1191" y="17435"/>
                      <a:pt x="1194" y="17433"/>
                    </a:cubicBezTo>
                    <a:cubicBezTo>
                      <a:pt x="1238" y="17416"/>
                      <a:pt x="1272" y="17409"/>
                      <a:pt x="1298" y="17409"/>
                    </a:cubicBezTo>
                    <a:cubicBezTo>
                      <a:pt x="1464" y="17409"/>
                      <a:pt x="1317" y="17710"/>
                      <a:pt x="1310" y="17825"/>
                    </a:cubicBezTo>
                    <a:cubicBezTo>
                      <a:pt x="1301" y="17923"/>
                      <a:pt x="1310" y="18021"/>
                      <a:pt x="1336" y="18119"/>
                    </a:cubicBezTo>
                    <a:cubicBezTo>
                      <a:pt x="1352" y="18176"/>
                      <a:pt x="1361" y="18194"/>
                      <a:pt x="1378" y="18194"/>
                    </a:cubicBezTo>
                    <a:cubicBezTo>
                      <a:pt x="1391" y="18194"/>
                      <a:pt x="1408" y="18184"/>
                      <a:pt x="1434" y="18173"/>
                    </a:cubicBezTo>
                    <a:cubicBezTo>
                      <a:pt x="1437" y="18172"/>
                      <a:pt x="1439" y="18172"/>
                      <a:pt x="1441" y="18172"/>
                    </a:cubicBezTo>
                    <a:cubicBezTo>
                      <a:pt x="1482" y="18172"/>
                      <a:pt x="1425" y="18343"/>
                      <a:pt x="1425" y="18360"/>
                    </a:cubicBezTo>
                    <a:cubicBezTo>
                      <a:pt x="1425" y="18422"/>
                      <a:pt x="1443" y="18493"/>
                      <a:pt x="1470" y="18556"/>
                    </a:cubicBezTo>
                    <a:cubicBezTo>
                      <a:pt x="1506" y="18618"/>
                      <a:pt x="1693" y="18832"/>
                      <a:pt x="1514" y="18850"/>
                    </a:cubicBezTo>
                    <a:cubicBezTo>
                      <a:pt x="1354" y="18859"/>
                      <a:pt x="1265" y="19037"/>
                      <a:pt x="1354" y="19170"/>
                    </a:cubicBezTo>
                    <a:cubicBezTo>
                      <a:pt x="1379" y="19213"/>
                      <a:pt x="1423" y="19217"/>
                      <a:pt x="1466" y="19217"/>
                    </a:cubicBezTo>
                    <a:cubicBezTo>
                      <a:pt x="1477" y="19217"/>
                      <a:pt x="1488" y="19217"/>
                      <a:pt x="1499" y="19217"/>
                    </a:cubicBezTo>
                    <a:cubicBezTo>
                      <a:pt x="1552" y="19217"/>
                      <a:pt x="1599" y="19224"/>
                      <a:pt x="1604" y="19304"/>
                    </a:cubicBezTo>
                    <a:cubicBezTo>
                      <a:pt x="1470" y="19313"/>
                      <a:pt x="1345" y="19286"/>
                      <a:pt x="1354" y="19411"/>
                    </a:cubicBezTo>
                    <a:cubicBezTo>
                      <a:pt x="1354" y="19454"/>
                      <a:pt x="1378" y="19471"/>
                      <a:pt x="1415" y="19471"/>
                    </a:cubicBezTo>
                    <a:cubicBezTo>
                      <a:pt x="1558" y="19471"/>
                      <a:pt x="1905" y="19217"/>
                      <a:pt x="1933" y="19126"/>
                    </a:cubicBezTo>
                    <a:lnTo>
                      <a:pt x="1942" y="19126"/>
                    </a:lnTo>
                    <a:cubicBezTo>
                      <a:pt x="1978" y="19019"/>
                      <a:pt x="1880" y="18841"/>
                      <a:pt x="2084" y="18823"/>
                    </a:cubicBezTo>
                    <a:cubicBezTo>
                      <a:pt x="2120" y="18743"/>
                      <a:pt x="1995" y="18556"/>
                      <a:pt x="2200" y="18547"/>
                    </a:cubicBezTo>
                    <a:cubicBezTo>
                      <a:pt x="2139" y="18547"/>
                      <a:pt x="1966" y="18605"/>
                      <a:pt x="1857" y="18605"/>
                    </a:cubicBezTo>
                    <a:cubicBezTo>
                      <a:pt x="1806" y="18605"/>
                      <a:pt x="1769" y="18592"/>
                      <a:pt x="1764" y="18556"/>
                    </a:cubicBezTo>
                    <a:cubicBezTo>
                      <a:pt x="1746" y="18458"/>
                      <a:pt x="2084" y="18271"/>
                      <a:pt x="1978" y="18164"/>
                    </a:cubicBezTo>
                    <a:cubicBezTo>
                      <a:pt x="1971" y="18159"/>
                      <a:pt x="1960" y="18156"/>
                      <a:pt x="1948" y="18156"/>
                    </a:cubicBezTo>
                    <a:cubicBezTo>
                      <a:pt x="1900" y="18156"/>
                      <a:pt x="1819" y="18192"/>
                      <a:pt x="1791" y="18199"/>
                    </a:cubicBezTo>
                    <a:cubicBezTo>
                      <a:pt x="1786" y="18200"/>
                      <a:pt x="1781" y="18200"/>
                      <a:pt x="1776" y="18200"/>
                    </a:cubicBezTo>
                    <a:cubicBezTo>
                      <a:pt x="1657" y="18200"/>
                      <a:pt x="1657" y="18090"/>
                      <a:pt x="1657" y="18030"/>
                    </a:cubicBezTo>
                    <a:cubicBezTo>
                      <a:pt x="1657" y="17946"/>
                      <a:pt x="1690" y="17795"/>
                      <a:pt x="1819" y="17795"/>
                    </a:cubicBezTo>
                    <a:cubicBezTo>
                      <a:pt x="1840" y="17795"/>
                      <a:pt x="1863" y="17799"/>
                      <a:pt x="1889" y="17808"/>
                    </a:cubicBezTo>
                    <a:cubicBezTo>
                      <a:pt x="2029" y="17847"/>
                      <a:pt x="2060" y="18071"/>
                      <a:pt x="2204" y="18071"/>
                    </a:cubicBezTo>
                    <a:cubicBezTo>
                      <a:pt x="2224" y="18071"/>
                      <a:pt x="2247" y="18067"/>
                      <a:pt x="2272" y="18057"/>
                    </a:cubicBezTo>
                    <a:cubicBezTo>
                      <a:pt x="2512" y="17968"/>
                      <a:pt x="2432" y="17834"/>
                      <a:pt x="2245" y="17799"/>
                    </a:cubicBezTo>
                    <a:cubicBezTo>
                      <a:pt x="1987" y="17745"/>
                      <a:pt x="2040" y="17264"/>
                      <a:pt x="2316" y="17246"/>
                    </a:cubicBezTo>
                    <a:cubicBezTo>
                      <a:pt x="2273" y="17246"/>
                      <a:pt x="2176" y="17266"/>
                      <a:pt x="2101" y="17266"/>
                    </a:cubicBezTo>
                    <a:cubicBezTo>
                      <a:pt x="2051" y="17266"/>
                      <a:pt x="2011" y="17257"/>
                      <a:pt x="2004" y="17229"/>
                    </a:cubicBezTo>
                    <a:cubicBezTo>
                      <a:pt x="1987" y="17159"/>
                      <a:pt x="1961" y="17006"/>
                      <a:pt x="1820" y="17006"/>
                    </a:cubicBezTo>
                    <a:cubicBezTo>
                      <a:pt x="1817" y="17006"/>
                      <a:pt x="1813" y="17006"/>
                      <a:pt x="1809" y="17006"/>
                    </a:cubicBezTo>
                    <a:lnTo>
                      <a:pt x="1809" y="17006"/>
                    </a:lnTo>
                    <a:cubicBezTo>
                      <a:pt x="2138" y="16987"/>
                      <a:pt x="2084" y="16293"/>
                      <a:pt x="2067" y="16142"/>
                    </a:cubicBezTo>
                    <a:cubicBezTo>
                      <a:pt x="2031" y="15839"/>
                      <a:pt x="1826" y="15661"/>
                      <a:pt x="1523" y="15465"/>
                    </a:cubicBezTo>
                    <a:lnTo>
                      <a:pt x="1523" y="15465"/>
                    </a:lnTo>
                    <a:cubicBezTo>
                      <a:pt x="1559" y="15486"/>
                      <a:pt x="1757" y="15598"/>
                      <a:pt x="1873" y="15598"/>
                    </a:cubicBezTo>
                    <a:cubicBezTo>
                      <a:pt x="1903" y="15598"/>
                      <a:pt x="1927" y="15590"/>
                      <a:pt x="1942" y="15572"/>
                    </a:cubicBezTo>
                    <a:lnTo>
                      <a:pt x="1906" y="15465"/>
                    </a:lnTo>
                    <a:cubicBezTo>
                      <a:pt x="1906" y="15438"/>
                      <a:pt x="1904" y="15436"/>
                      <a:pt x="1915" y="15436"/>
                    </a:cubicBezTo>
                    <a:cubicBezTo>
                      <a:pt x="1917" y="15436"/>
                      <a:pt x="1920" y="15436"/>
                      <a:pt x="1924" y="15436"/>
                    </a:cubicBezTo>
                    <a:cubicBezTo>
                      <a:pt x="1937" y="15436"/>
                      <a:pt x="1962" y="15435"/>
                      <a:pt x="2004" y="15420"/>
                    </a:cubicBezTo>
                    <a:cubicBezTo>
                      <a:pt x="2159" y="15360"/>
                      <a:pt x="2222" y="15251"/>
                      <a:pt x="2020" y="15251"/>
                    </a:cubicBezTo>
                    <a:cubicBezTo>
                      <a:pt x="2012" y="15251"/>
                      <a:pt x="2004" y="15251"/>
                      <a:pt x="1995" y="15251"/>
                    </a:cubicBezTo>
                    <a:cubicBezTo>
                      <a:pt x="1950" y="15251"/>
                      <a:pt x="1912" y="15254"/>
                      <a:pt x="1881" y="15254"/>
                    </a:cubicBezTo>
                    <a:cubicBezTo>
                      <a:pt x="1808" y="15254"/>
                      <a:pt x="1773" y="15241"/>
                      <a:pt x="1773" y="15153"/>
                    </a:cubicBezTo>
                    <a:cubicBezTo>
                      <a:pt x="1755" y="15091"/>
                      <a:pt x="1755" y="15020"/>
                      <a:pt x="1773" y="14948"/>
                    </a:cubicBezTo>
                    <a:cubicBezTo>
                      <a:pt x="1791" y="14904"/>
                      <a:pt x="1880" y="14904"/>
                      <a:pt x="1880" y="14877"/>
                    </a:cubicBezTo>
                    <a:lnTo>
                      <a:pt x="1862" y="14556"/>
                    </a:lnTo>
                    <a:cubicBezTo>
                      <a:pt x="1858" y="14471"/>
                      <a:pt x="1763" y="14443"/>
                      <a:pt x="1662" y="14443"/>
                    </a:cubicBezTo>
                    <a:cubicBezTo>
                      <a:pt x="1547" y="14443"/>
                      <a:pt x="1425" y="14479"/>
                      <a:pt x="1417" y="14507"/>
                    </a:cubicBezTo>
                    <a:lnTo>
                      <a:pt x="1417" y="14507"/>
                    </a:lnTo>
                    <a:cubicBezTo>
                      <a:pt x="1429" y="14415"/>
                      <a:pt x="1801" y="14181"/>
                      <a:pt x="1871" y="14084"/>
                    </a:cubicBezTo>
                    <a:cubicBezTo>
                      <a:pt x="1924" y="14019"/>
                      <a:pt x="1946" y="13958"/>
                      <a:pt x="1905" y="13958"/>
                    </a:cubicBezTo>
                    <a:cubicBezTo>
                      <a:pt x="1884" y="13958"/>
                      <a:pt x="1848" y="13974"/>
                      <a:pt x="1791" y="14013"/>
                    </a:cubicBezTo>
                    <a:cubicBezTo>
                      <a:pt x="1737" y="14051"/>
                      <a:pt x="1621" y="14108"/>
                      <a:pt x="1562" y="14108"/>
                    </a:cubicBezTo>
                    <a:cubicBezTo>
                      <a:pt x="1523" y="14108"/>
                      <a:pt x="1508" y="14084"/>
                      <a:pt x="1550" y="14013"/>
                    </a:cubicBezTo>
                    <a:cubicBezTo>
                      <a:pt x="1604" y="13906"/>
                      <a:pt x="1684" y="13808"/>
                      <a:pt x="1782" y="13737"/>
                    </a:cubicBezTo>
                    <a:cubicBezTo>
                      <a:pt x="1791" y="13728"/>
                      <a:pt x="1889" y="13666"/>
                      <a:pt x="1880" y="13639"/>
                    </a:cubicBezTo>
                    <a:lnTo>
                      <a:pt x="1880" y="13639"/>
                    </a:lnTo>
                    <a:cubicBezTo>
                      <a:pt x="1880" y="13669"/>
                      <a:pt x="1664" y="13717"/>
                      <a:pt x="1561" y="13717"/>
                    </a:cubicBezTo>
                    <a:cubicBezTo>
                      <a:pt x="1540" y="13717"/>
                      <a:pt x="1523" y="13715"/>
                      <a:pt x="1514" y="13710"/>
                    </a:cubicBezTo>
                    <a:cubicBezTo>
                      <a:pt x="1452" y="13692"/>
                      <a:pt x="1808" y="13452"/>
                      <a:pt x="1844" y="13425"/>
                    </a:cubicBezTo>
                    <a:cubicBezTo>
                      <a:pt x="1965" y="13335"/>
                      <a:pt x="1990" y="13302"/>
                      <a:pt x="1963" y="13302"/>
                    </a:cubicBezTo>
                    <a:cubicBezTo>
                      <a:pt x="1896" y="13302"/>
                      <a:pt x="1504" y="13506"/>
                      <a:pt x="1480" y="13506"/>
                    </a:cubicBezTo>
                    <a:cubicBezTo>
                      <a:pt x="1479" y="13506"/>
                      <a:pt x="1479" y="13505"/>
                      <a:pt x="1479" y="13505"/>
                    </a:cubicBezTo>
                    <a:cubicBezTo>
                      <a:pt x="1410" y="13462"/>
                      <a:pt x="1837" y="13166"/>
                      <a:pt x="1632" y="13166"/>
                    </a:cubicBezTo>
                    <a:cubicBezTo>
                      <a:pt x="1626" y="13166"/>
                      <a:pt x="1619" y="13166"/>
                      <a:pt x="1612" y="13167"/>
                    </a:cubicBezTo>
                    <a:cubicBezTo>
                      <a:pt x="1862" y="13149"/>
                      <a:pt x="1728" y="12499"/>
                      <a:pt x="1719" y="12383"/>
                    </a:cubicBezTo>
                    <a:cubicBezTo>
                      <a:pt x="1693" y="12241"/>
                      <a:pt x="1604" y="12134"/>
                      <a:pt x="1559" y="12000"/>
                    </a:cubicBezTo>
                    <a:cubicBezTo>
                      <a:pt x="1523" y="11911"/>
                      <a:pt x="1755" y="11822"/>
                      <a:pt x="1666" y="11751"/>
                    </a:cubicBezTo>
                    <a:cubicBezTo>
                      <a:pt x="1612" y="11715"/>
                      <a:pt x="1390" y="11626"/>
                      <a:pt x="1390" y="11564"/>
                    </a:cubicBezTo>
                    <a:lnTo>
                      <a:pt x="1390" y="11564"/>
                    </a:lnTo>
                    <a:cubicBezTo>
                      <a:pt x="1390" y="11570"/>
                      <a:pt x="1672" y="11649"/>
                      <a:pt x="1793" y="11649"/>
                    </a:cubicBezTo>
                    <a:cubicBezTo>
                      <a:pt x="1856" y="11649"/>
                      <a:pt x="1876" y="11627"/>
                      <a:pt x="1791" y="11564"/>
                    </a:cubicBezTo>
                    <a:cubicBezTo>
                      <a:pt x="1687" y="11486"/>
                      <a:pt x="1709" y="11341"/>
                      <a:pt x="1522" y="11341"/>
                    </a:cubicBezTo>
                    <a:cubicBezTo>
                      <a:pt x="1517" y="11341"/>
                      <a:pt x="1511" y="11341"/>
                      <a:pt x="1506" y="11341"/>
                    </a:cubicBezTo>
                    <a:cubicBezTo>
                      <a:pt x="1340" y="11341"/>
                      <a:pt x="1540" y="11162"/>
                      <a:pt x="1392" y="11162"/>
                    </a:cubicBezTo>
                    <a:cubicBezTo>
                      <a:pt x="1389" y="11162"/>
                      <a:pt x="1387" y="11163"/>
                      <a:pt x="1384" y="11163"/>
                    </a:cubicBezTo>
                    <a:lnTo>
                      <a:pt x="1384" y="11163"/>
                    </a:lnTo>
                    <a:cubicBezTo>
                      <a:pt x="1578" y="11154"/>
                      <a:pt x="1711" y="11117"/>
                      <a:pt x="1764" y="10958"/>
                    </a:cubicBezTo>
                    <a:cubicBezTo>
                      <a:pt x="1791" y="10860"/>
                      <a:pt x="1283" y="10851"/>
                      <a:pt x="1185" y="10753"/>
                    </a:cubicBezTo>
                    <a:cubicBezTo>
                      <a:pt x="927" y="10477"/>
                      <a:pt x="1701" y="10415"/>
                      <a:pt x="1906" y="10397"/>
                    </a:cubicBezTo>
                    <a:cubicBezTo>
                      <a:pt x="1675" y="10308"/>
                      <a:pt x="1452" y="10201"/>
                      <a:pt x="1238" y="10076"/>
                    </a:cubicBezTo>
                    <a:cubicBezTo>
                      <a:pt x="1381" y="10023"/>
                      <a:pt x="1506" y="9951"/>
                      <a:pt x="1621" y="9862"/>
                    </a:cubicBezTo>
                    <a:lnTo>
                      <a:pt x="1621" y="9862"/>
                    </a:lnTo>
                    <a:cubicBezTo>
                      <a:pt x="1613" y="9863"/>
                      <a:pt x="1604" y="9864"/>
                      <a:pt x="1597" y="9864"/>
                    </a:cubicBezTo>
                    <a:cubicBezTo>
                      <a:pt x="1449" y="9864"/>
                      <a:pt x="1503" y="9707"/>
                      <a:pt x="1461" y="9640"/>
                    </a:cubicBezTo>
                    <a:cubicBezTo>
                      <a:pt x="1444" y="9598"/>
                      <a:pt x="1227" y="9441"/>
                      <a:pt x="1161" y="9441"/>
                    </a:cubicBezTo>
                    <a:cubicBezTo>
                      <a:pt x="1157" y="9441"/>
                      <a:pt x="1154" y="9442"/>
                      <a:pt x="1151" y="9443"/>
                    </a:cubicBezTo>
                    <a:lnTo>
                      <a:pt x="1151" y="9443"/>
                    </a:lnTo>
                    <a:cubicBezTo>
                      <a:pt x="1330" y="9356"/>
                      <a:pt x="1674" y="9460"/>
                      <a:pt x="1497" y="9203"/>
                    </a:cubicBezTo>
                    <a:cubicBezTo>
                      <a:pt x="1372" y="9016"/>
                      <a:pt x="1452" y="8954"/>
                      <a:pt x="1701" y="8945"/>
                    </a:cubicBezTo>
                    <a:cubicBezTo>
                      <a:pt x="1693" y="8829"/>
                      <a:pt x="1568" y="8891"/>
                      <a:pt x="1488" y="8847"/>
                    </a:cubicBezTo>
                    <a:cubicBezTo>
                      <a:pt x="1381" y="8793"/>
                      <a:pt x="1461" y="8633"/>
                      <a:pt x="1381" y="8562"/>
                    </a:cubicBezTo>
                    <a:cubicBezTo>
                      <a:pt x="1347" y="8528"/>
                      <a:pt x="1305" y="8521"/>
                      <a:pt x="1262" y="8521"/>
                    </a:cubicBezTo>
                    <a:cubicBezTo>
                      <a:pt x="1232" y="8521"/>
                      <a:pt x="1201" y="8525"/>
                      <a:pt x="1171" y="8525"/>
                    </a:cubicBezTo>
                    <a:cubicBezTo>
                      <a:pt x="1141" y="8525"/>
                      <a:pt x="1113" y="8521"/>
                      <a:pt x="1087" y="8508"/>
                    </a:cubicBezTo>
                    <a:cubicBezTo>
                      <a:pt x="992" y="8465"/>
                      <a:pt x="1080" y="8348"/>
                      <a:pt x="982" y="8348"/>
                    </a:cubicBezTo>
                    <a:cubicBezTo>
                      <a:pt x="979" y="8348"/>
                      <a:pt x="975" y="8348"/>
                      <a:pt x="971" y="8348"/>
                    </a:cubicBezTo>
                    <a:cubicBezTo>
                      <a:pt x="1167" y="8330"/>
                      <a:pt x="1149" y="8357"/>
                      <a:pt x="1149" y="8232"/>
                    </a:cubicBezTo>
                    <a:lnTo>
                      <a:pt x="1131" y="7965"/>
                    </a:lnTo>
                    <a:cubicBezTo>
                      <a:pt x="1158" y="7965"/>
                      <a:pt x="1188" y="7964"/>
                      <a:pt x="1219" y="7964"/>
                    </a:cubicBezTo>
                    <a:cubicBezTo>
                      <a:pt x="1304" y="7964"/>
                      <a:pt x="1392" y="7973"/>
                      <a:pt x="1399" y="8045"/>
                    </a:cubicBezTo>
                    <a:cubicBezTo>
                      <a:pt x="1449" y="8070"/>
                      <a:pt x="1405" y="8126"/>
                      <a:pt x="1508" y="8126"/>
                    </a:cubicBezTo>
                    <a:cubicBezTo>
                      <a:pt x="1515" y="8126"/>
                      <a:pt x="1523" y="8126"/>
                      <a:pt x="1532" y="8125"/>
                    </a:cubicBezTo>
                    <a:cubicBezTo>
                      <a:pt x="1506" y="7876"/>
                      <a:pt x="1238" y="7867"/>
                      <a:pt x="1087" y="7680"/>
                    </a:cubicBezTo>
                    <a:cubicBezTo>
                      <a:pt x="1028" y="7611"/>
                      <a:pt x="1046" y="7589"/>
                      <a:pt x="1093" y="7589"/>
                    </a:cubicBezTo>
                    <a:cubicBezTo>
                      <a:pt x="1173" y="7589"/>
                      <a:pt x="1336" y="7653"/>
                      <a:pt x="1336" y="7653"/>
                    </a:cubicBezTo>
                    <a:lnTo>
                      <a:pt x="1229" y="7502"/>
                    </a:lnTo>
                    <a:cubicBezTo>
                      <a:pt x="1114" y="7431"/>
                      <a:pt x="1114" y="7413"/>
                      <a:pt x="1220" y="7324"/>
                    </a:cubicBezTo>
                    <a:cubicBezTo>
                      <a:pt x="1344" y="7222"/>
                      <a:pt x="1384" y="7021"/>
                      <a:pt x="1223" y="7021"/>
                    </a:cubicBezTo>
                    <a:cubicBezTo>
                      <a:pt x="1186" y="7021"/>
                      <a:pt x="1138" y="7032"/>
                      <a:pt x="1078" y="7057"/>
                    </a:cubicBezTo>
                    <a:cubicBezTo>
                      <a:pt x="1105" y="6994"/>
                      <a:pt x="1033" y="6976"/>
                      <a:pt x="1025" y="6959"/>
                    </a:cubicBezTo>
                    <a:cubicBezTo>
                      <a:pt x="1018" y="6948"/>
                      <a:pt x="1058" y="6946"/>
                      <a:pt x="1112" y="6946"/>
                    </a:cubicBezTo>
                    <a:cubicBezTo>
                      <a:pt x="1157" y="6946"/>
                      <a:pt x="1211" y="6947"/>
                      <a:pt x="1257" y="6947"/>
                    </a:cubicBezTo>
                    <a:cubicBezTo>
                      <a:pt x="1301" y="6947"/>
                      <a:pt x="1338" y="6946"/>
                      <a:pt x="1354" y="6941"/>
                    </a:cubicBezTo>
                    <a:cubicBezTo>
                      <a:pt x="1461" y="6932"/>
                      <a:pt x="1399" y="6870"/>
                      <a:pt x="1372" y="6825"/>
                    </a:cubicBezTo>
                    <a:cubicBezTo>
                      <a:pt x="1212" y="6611"/>
                      <a:pt x="802" y="6674"/>
                      <a:pt x="793" y="6433"/>
                    </a:cubicBezTo>
                    <a:cubicBezTo>
                      <a:pt x="935" y="6433"/>
                      <a:pt x="1078" y="6415"/>
                      <a:pt x="1212" y="6362"/>
                    </a:cubicBezTo>
                    <a:cubicBezTo>
                      <a:pt x="1405" y="6270"/>
                      <a:pt x="1289" y="6138"/>
                      <a:pt x="1111" y="6138"/>
                    </a:cubicBezTo>
                    <a:cubicBezTo>
                      <a:pt x="1106" y="6138"/>
                      <a:pt x="1101" y="6138"/>
                      <a:pt x="1096" y="6138"/>
                    </a:cubicBezTo>
                    <a:lnTo>
                      <a:pt x="1096" y="6138"/>
                    </a:lnTo>
                    <a:cubicBezTo>
                      <a:pt x="1252" y="6126"/>
                      <a:pt x="1425" y="6071"/>
                      <a:pt x="1416" y="5934"/>
                    </a:cubicBezTo>
                    <a:lnTo>
                      <a:pt x="1416" y="5934"/>
                    </a:lnTo>
                    <a:cubicBezTo>
                      <a:pt x="1367" y="5939"/>
                      <a:pt x="1187" y="5974"/>
                      <a:pt x="1073" y="5974"/>
                    </a:cubicBezTo>
                    <a:cubicBezTo>
                      <a:pt x="982" y="5974"/>
                      <a:pt x="934" y="5951"/>
                      <a:pt x="1033" y="5872"/>
                    </a:cubicBezTo>
                    <a:cubicBezTo>
                      <a:pt x="1149" y="5783"/>
                      <a:pt x="1372" y="5765"/>
                      <a:pt x="1372" y="5614"/>
                    </a:cubicBezTo>
                    <a:cubicBezTo>
                      <a:pt x="1363" y="5525"/>
                      <a:pt x="1238" y="5498"/>
                      <a:pt x="1256" y="5391"/>
                    </a:cubicBezTo>
                    <a:cubicBezTo>
                      <a:pt x="1452" y="5382"/>
                      <a:pt x="1381" y="4963"/>
                      <a:pt x="1354" y="4883"/>
                    </a:cubicBezTo>
                    <a:cubicBezTo>
                      <a:pt x="1341" y="4852"/>
                      <a:pt x="1318" y="4841"/>
                      <a:pt x="1290" y="4841"/>
                    </a:cubicBezTo>
                    <a:cubicBezTo>
                      <a:pt x="1214" y="4841"/>
                      <a:pt x="1101" y="4923"/>
                      <a:pt x="1044" y="4923"/>
                    </a:cubicBezTo>
                    <a:cubicBezTo>
                      <a:pt x="1036" y="4923"/>
                      <a:pt x="1030" y="4922"/>
                      <a:pt x="1025" y="4919"/>
                    </a:cubicBezTo>
                    <a:cubicBezTo>
                      <a:pt x="864" y="4812"/>
                      <a:pt x="1345" y="4678"/>
                      <a:pt x="1408" y="4661"/>
                    </a:cubicBezTo>
                    <a:cubicBezTo>
                      <a:pt x="1514" y="4625"/>
                      <a:pt x="1479" y="4420"/>
                      <a:pt x="1470" y="4358"/>
                    </a:cubicBezTo>
                    <a:cubicBezTo>
                      <a:pt x="1461" y="4206"/>
                      <a:pt x="1408" y="4046"/>
                      <a:pt x="1318" y="3912"/>
                    </a:cubicBezTo>
                    <a:cubicBezTo>
                      <a:pt x="1301" y="3895"/>
                      <a:pt x="1051" y="3574"/>
                      <a:pt x="1087" y="3547"/>
                    </a:cubicBezTo>
                    <a:lnTo>
                      <a:pt x="1087" y="3547"/>
                    </a:lnTo>
                    <a:cubicBezTo>
                      <a:pt x="1142" y="3571"/>
                      <a:pt x="1521" y="3849"/>
                      <a:pt x="1575" y="3849"/>
                    </a:cubicBezTo>
                    <a:cubicBezTo>
                      <a:pt x="1582" y="3849"/>
                      <a:pt x="1583" y="3844"/>
                      <a:pt x="1577" y="3832"/>
                    </a:cubicBezTo>
                    <a:cubicBezTo>
                      <a:pt x="1532" y="3805"/>
                      <a:pt x="1238" y="3351"/>
                      <a:pt x="1096" y="3200"/>
                    </a:cubicBezTo>
                    <a:lnTo>
                      <a:pt x="1096" y="3200"/>
                    </a:lnTo>
                    <a:cubicBezTo>
                      <a:pt x="1201" y="3291"/>
                      <a:pt x="1273" y="3322"/>
                      <a:pt x="1317" y="3322"/>
                    </a:cubicBezTo>
                    <a:cubicBezTo>
                      <a:pt x="1328" y="3322"/>
                      <a:pt x="1338" y="3319"/>
                      <a:pt x="1345" y="3316"/>
                    </a:cubicBezTo>
                    <a:cubicBezTo>
                      <a:pt x="1372" y="3324"/>
                      <a:pt x="1399" y="3333"/>
                      <a:pt x="1425" y="3342"/>
                    </a:cubicBezTo>
                    <a:cubicBezTo>
                      <a:pt x="1435" y="3344"/>
                      <a:pt x="1446" y="3344"/>
                      <a:pt x="1456" y="3344"/>
                    </a:cubicBezTo>
                    <a:cubicBezTo>
                      <a:pt x="1507" y="3344"/>
                      <a:pt x="1557" y="3325"/>
                      <a:pt x="1595" y="3280"/>
                    </a:cubicBezTo>
                    <a:cubicBezTo>
                      <a:pt x="1621" y="3244"/>
                      <a:pt x="1568" y="3137"/>
                      <a:pt x="1612" y="3093"/>
                    </a:cubicBezTo>
                    <a:cubicBezTo>
                      <a:pt x="1642" y="3067"/>
                      <a:pt x="1674" y="3056"/>
                      <a:pt x="1707" y="3056"/>
                    </a:cubicBezTo>
                    <a:cubicBezTo>
                      <a:pt x="1846" y="3056"/>
                      <a:pt x="2011" y="3244"/>
                      <a:pt x="2111" y="3316"/>
                    </a:cubicBezTo>
                    <a:cubicBezTo>
                      <a:pt x="2123" y="3320"/>
                      <a:pt x="2131" y="3323"/>
                      <a:pt x="2139" y="3323"/>
                    </a:cubicBezTo>
                    <a:cubicBezTo>
                      <a:pt x="2171" y="3323"/>
                      <a:pt x="2165" y="3278"/>
                      <a:pt x="2165" y="3227"/>
                    </a:cubicBezTo>
                    <a:cubicBezTo>
                      <a:pt x="2209" y="3220"/>
                      <a:pt x="2257" y="3214"/>
                      <a:pt x="2307" y="3214"/>
                    </a:cubicBezTo>
                    <a:cubicBezTo>
                      <a:pt x="2328" y="3214"/>
                      <a:pt x="2349" y="3215"/>
                      <a:pt x="2370" y="3218"/>
                    </a:cubicBezTo>
                    <a:cubicBezTo>
                      <a:pt x="2494" y="3209"/>
                      <a:pt x="2592" y="3084"/>
                      <a:pt x="2726" y="3066"/>
                    </a:cubicBezTo>
                    <a:cubicBezTo>
                      <a:pt x="2833" y="3066"/>
                      <a:pt x="2940" y="3093"/>
                      <a:pt x="3046" y="3129"/>
                    </a:cubicBezTo>
                    <a:cubicBezTo>
                      <a:pt x="3072" y="3137"/>
                      <a:pt x="3110" y="3148"/>
                      <a:pt x="3146" y="3148"/>
                    </a:cubicBezTo>
                    <a:cubicBezTo>
                      <a:pt x="3186" y="3148"/>
                      <a:pt x="3224" y="3135"/>
                      <a:pt x="3242" y="3093"/>
                    </a:cubicBezTo>
                    <a:cubicBezTo>
                      <a:pt x="3276" y="3016"/>
                      <a:pt x="3398" y="3001"/>
                      <a:pt x="3524" y="3001"/>
                    </a:cubicBezTo>
                    <a:cubicBezTo>
                      <a:pt x="3602" y="3001"/>
                      <a:pt x="3681" y="3007"/>
                      <a:pt x="3742" y="3007"/>
                    </a:cubicBezTo>
                    <a:cubicBezTo>
                      <a:pt x="3766" y="3007"/>
                      <a:pt x="3787" y="3006"/>
                      <a:pt x="3804" y="3004"/>
                    </a:cubicBezTo>
                    <a:cubicBezTo>
                      <a:pt x="3855" y="3004"/>
                      <a:pt x="4172" y="2780"/>
                      <a:pt x="4210" y="2780"/>
                    </a:cubicBezTo>
                    <a:cubicBezTo>
                      <a:pt x="4212" y="2780"/>
                      <a:pt x="4213" y="2781"/>
                      <a:pt x="4213" y="2781"/>
                    </a:cubicBezTo>
                    <a:cubicBezTo>
                      <a:pt x="4231" y="2808"/>
                      <a:pt x="4178" y="2977"/>
                      <a:pt x="4169" y="2995"/>
                    </a:cubicBezTo>
                    <a:lnTo>
                      <a:pt x="4347" y="2861"/>
                    </a:lnTo>
                    <a:cubicBezTo>
                      <a:pt x="4364" y="2835"/>
                      <a:pt x="4468" y="2585"/>
                      <a:pt x="4497" y="2585"/>
                    </a:cubicBezTo>
                    <a:cubicBezTo>
                      <a:pt x="4497" y="2585"/>
                      <a:pt x="4498" y="2585"/>
                      <a:pt x="4498" y="2585"/>
                    </a:cubicBezTo>
                    <a:cubicBezTo>
                      <a:pt x="4534" y="2585"/>
                      <a:pt x="4516" y="2772"/>
                      <a:pt x="4552" y="2808"/>
                    </a:cubicBezTo>
                    <a:cubicBezTo>
                      <a:pt x="4585" y="2833"/>
                      <a:pt x="4626" y="2840"/>
                      <a:pt x="4667" y="2840"/>
                    </a:cubicBezTo>
                    <a:cubicBezTo>
                      <a:pt x="4715" y="2840"/>
                      <a:pt x="4763" y="2830"/>
                      <a:pt x="4801" y="2826"/>
                    </a:cubicBezTo>
                    <a:cubicBezTo>
                      <a:pt x="4856" y="2786"/>
                      <a:pt x="4931" y="2726"/>
                      <a:pt x="4990" y="2726"/>
                    </a:cubicBezTo>
                    <a:cubicBezTo>
                      <a:pt x="5035" y="2726"/>
                      <a:pt x="5070" y="2761"/>
                      <a:pt x="5077" y="2870"/>
                    </a:cubicBezTo>
                    <a:cubicBezTo>
                      <a:pt x="5077" y="2799"/>
                      <a:pt x="5175" y="2674"/>
                      <a:pt x="5157" y="2630"/>
                    </a:cubicBezTo>
                    <a:lnTo>
                      <a:pt x="5157" y="2630"/>
                    </a:lnTo>
                    <a:cubicBezTo>
                      <a:pt x="5218" y="2773"/>
                      <a:pt x="5265" y="2801"/>
                      <a:pt x="5375" y="2801"/>
                    </a:cubicBezTo>
                    <a:cubicBezTo>
                      <a:pt x="5395" y="2801"/>
                      <a:pt x="5418" y="2800"/>
                      <a:pt x="5442" y="2799"/>
                    </a:cubicBezTo>
                    <a:cubicBezTo>
                      <a:pt x="5458" y="2799"/>
                      <a:pt x="5476" y="2799"/>
                      <a:pt x="5494" y="2799"/>
                    </a:cubicBezTo>
                    <a:cubicBezTo>
                      <a:pt x="5559" y="2799"/>
                      <a:pt x="5634" y="2794"/>
                      <a:pt x="5683" y="2746"/>
                    </a:cubicBezTo>
                    <a:cubicBezTo>
                      <a:pt x="5719" y="2701"/>
                      <a:pt x="5683" y="2656"/>
                      <a:pt x="5736" y="2648"/>
                    </a:cubicBezTo>
                    <a:cubicBezTo>
                      <a:pt x="5742" y="2647"/>
                      <a:pt x="5747" y="2647"/>
                      <a:pt x="5752" y="2647"/>
                    </a:cubicBezTo>
                    <a:cubicBezTo>
                      <a:pt x="5893" y="2647"/>
                      <a:pt x="5965" y="2763"/>
                      <a:pt x="6119" y="2763"/>
                    </a:cubicBezTo>
                    <a:cubicBezTo>
                      <a:pt x="6152" y="2763"/>
                      <a:pt x="6244" y="2746"/>
                      <a:pt x="6334" y="2746"/>
                    </a:cubicBezTo>
                    <a:cubicBezTo>
                      <a:pt x="6439" y="2746"/>
                      <a:pt x="6542" y="2770"/>
                      <a:pt x="6547" y="2870"/>
                    </a:cubicBezTo>
                    <a:cubicBezTo>
                      <a:pt x="6725" y="2861"/>
                      <a:pt x="6547" y="2630"/>
                      <a:pt x="6654" y="2550"/>
                    </a:cubicBezTo>
                    <a:cubicBezTo>
                      <a:pt x="6661" y="2545"/>
                      <a:pt x="6668" y="2542"/>
                      <a:pt x="6675" y="2542"/>
                    </a:cubicBezTo>
                    <a:cubicBezTo>
                      <a:pt x="6731" y="2542"/>
                      <a:pt x="6789" y="2688"/>
                      <a:pt x="6805" y="2728"/>
                    </a:cubicBezTo>
                    <a:cubicBezTo>
                      <a:pt x="6850" y="2763"/>
                      <a:pt x="6903" y="2790"/>
                      <a:pt x="6948" y="2808"/>
                    </a:cubicBezTo>
                    <a:cubicBezTo>
                      <a:pt x="6955" y="2810"/>
                      <a:pt x="6962" y="2811"/>
                      <a:pt x="6971" y="2811"/>
                    </a:cubicBezTo>
                    <a:cubicBezTo>
                      <a:pt x="7083" y="2811"/>
                      <a:pt x="7339" y="2622"/>
                      <a:pt x="7464" y="2622"/>
                    </a:cubicBezTo>
                    <a:cubicBezTo>
                      <a:pt x="7502" y="2622"/>
                      <a:pt x="7527" y="2639"/>
                      <a:pt x="7534" y="2683"/>
                    </a:cubicBezTo>
                    <a:lnTo>
                      <a:pt x="7534" y="2683"/>
                    </a:lnTo>
                    <a:cubicBezTo>
                      <a:pt x="7528" y="2587"/>
                      <a:pt x="7541" y="2256"/>
                      <a:pt x="7607" y="2256"/>
                    </a:cubicBezTo>
                    <a:cubicBezTo>
                      <a:pt x="7651" y="2256"/>
                      <a:pt x="7696" y="2398"/>
                      <a:pt x="7705" y="2425"/>
                    </a:cubicBezTo>
                    <a:cubicBezTo>
                      <a:pt x="7741" y="2452"/>
                      <a:pt x="7776" y="2469"/>
                      <a:pt x="7821" y="2487"/>
                    </a:cubicBezTo>
                    <a:cubicBezTo>
                      <a:pt x="7858" y="2515"/>
                      <a:pt x="7900" y="2528"/>
                      <a:pt x="7943" y="2528"/>
                    </a:cubicBezTo>
                    <a:cubicBezTo>
                      <a:pt x="7983" y="2528"/>
                      <a:pt x="8023" y="2517"/>
                      <a:pt x="8061" y="2496"/>
                    </a:cubicBezTo>
                    <a:cubicBezTo>
                      <a:pt x="8075" y="2492"/>
                      <a:pt x="8095" y="2485"/>
                      <a:pt x="8114" y="2485"/>
                    </a:cubicBezTo>
                    <a:cubicBezTo>
                      <a:pt x="8132" y="2485"/>
                      <a:pt x="8150" y="2492"/>
                      <a:pt x="8159" y="2514"/>
                    </a:cubicBezTo>
                    <a:cubicBezTo>
                      <a:pt x="8213" y="2621"/>
                      <a:pt x="8106" y="2835"/>
                      <a:pt x="8141" y="2870"/>
                    </a:cubicBezTo>
                    <a:cubicBezTo>
                      <a:pt x="8145" y="2874"/>
                      <a:pt x="8149" y="2876"/>
                      <a:pt x="8155" y="2876"/>
                    </a:cubicBezTo>
                    <a:cubicBezTo>
                      <a:pt x="8210" y="2876"/>
                      <a:pt x="8369" y="2691"/>
                      <a:pt x="8417" y="2683"/>
                    </a:cubicBezTo>
                    <a:cubicBezTo>
                      <a:pt x="8435" y="2680"/>
                      <a:pt x="8452" y="2679"/>
                      <a:pt x="8469" y="2679"/>
                    </a:cubicBezTo>
                    <a:cubicBezTo>
                      <a:pt x="8624" y="2679"/>
                      <a:pt x="8791" y="2778"/>
                      <a:pt x="8943" y="2826"/>
                    </a:cubicBezTo>
                    <a:cubicBezTo>
                      <a:pt x="8949" y="2827"/>
                      <a:pt x="8954" y="2828"/>
                      <a:pt x="8959" y="2828"/>
                    </a:cubicBezTo>
                    <a:cubicBezTo>
                      <a:pt x="9077" y="2828"/>
                      <a:pt x="8981" y="2404"/>
                      <a:pt x="9096" y="2404"/>
                    </a:cubicBezTo>
                    <a:cubicBezTo>
                      <a:pt x="9119" y="2404"/>
                      <a:pt x="9150" y="2421"/>
                      <a:pt x="9192" y="2461"/>
                    </a:cubicBezTo>
                    <a:cubicBezTo>
                      <a:pt x="9302" y="2570"/>
                      <a:pt x="9364" y="2693"/>
                      <a:pt x="9487" y="2693"/>
                    </a:cubicBezTo>
                    <a:cubicBezTo>
                      <a:pt x="9513" y="2693"/>
                      <a:pt x="9542" y="2687"/>
                      <a:pt x="9575" y="2674"/>
                    </a:cubicBezTo>
                    <a:cubicBezTo>
                      <a:pt x="9628" y="2655"/>
                      <a:pt x="9713" y="2430"/>
                      <a:pt x="9776" y="2430"/>
                    </a:cubicBezTo>
                    <a:cubicBezTo>
                      <a:pt x="9799" y="2430"/>
                      <a:pt x="9819" y="2460"/>
                      <a:pt x="9834" y="2541"/>
                    </a:cubicBezTo>
                    <a:cubicBezTo>
                      <a:pt x="9852" y="2660"/>
                      <a:pt x="9887" y="2702"/>
                      <a:pt x="9928" y="2702"/>
                    </a:cubicBezTo>
                    <a:cubicBezTo>
                      <a:pt x="10008" y="2702"/>
                      <a:pt x="10111" y="2546"/>
                      <a:pt x="10163" y="2469"/>
                    </a:cubicBezTo>
                    <a:cubicBezTo>
                      <a:pt x="10207" y="2411"/>
                      <a:pt x="10245" y="2390"/>
                      <a:pt x="10280" y="2390"/>
                    </a:cubicBezTo>
                    <a:cubicBezTo>
                      <a:pt x="10380" y="2390"/>
                      <a:pt x="10457" y="2565"/>
                      <a:pt x="10582" y="2585"/>
                    </a:cubicBezTo>
                    <a:cubicBezTo>
                      <a:pt x="10588" y="2586"/>
                      <a:pt x="10593" y="2587"/>
                      <a:pt x="10598" y="2587"/>
                    </a:cubicBezTo>
                    <a:cubicBezTo>
                      <a:pt x="10742" y="2587"/>
                      <a:pt x="10610" y="2225"/>
                      <a:pt x="10635" y="2113"/>
                    </a:cubicBezTo>
                    <a:cubicBezTo>
                      <a:pt x="10639" y="2102"/>
                      <a:pt x="10645" y="2097"/>
                      <a:pt x="10652" y="2097"/>
                    </a:cubicBezTo>
                    <a:cubicBezTo>
                      <a:pt x="10704" y="2097"/>
                      <a:pt x="10838" y="2357"/>
                      <a:pt x="10907" y="2357"/>
                    </a:cubicBezTo>
                    <a:cubicBezTo>
                      <a:pt x="10920" y="2357"/>
                      <a:pt x="10931" y="2348"/>
                      <a:pt x="10938" y="2327"/>
                    </a:cubicBezTo>
                    <a:cubicBezTo>
                      <a:pt x="10956" y="2291"/>
                      <a:pt x="10876" y="2220"/>
                      <a:pt x="10911" y="2149"/>
                    </a:cubicBezTo>
                    <a:cubicBezTo>
                      <a:pt x="10940" y="2130"/>
                      <a:pt x="10971" y="2121"/>
                      <a:pt x="11001" y="2121"/>
                    </a:cubicBezTo>
                    <a:cubicBezTo>
                      <a:pt x="11027" y="2121"/>
                      <a:pt x="11051" y="2127"/>
                      <a:pt x="11072" y="2140"/>
                    </a:cubicBezTo>
                    <a:cubicBezTo>
                      <a:pt x="11188" y="2273"/>
                      <a:pt x="11036" y="2461"/>
                      <a:pt x="11241" y="2523"/>
                    </a:cubicBezTo>
                    <a:cubicBezTo>
                      <a:pt x="11335" y="2543"/>
                      <a:pt x="11429" y="2553"/>
                      <a:pt x="11523" y="2553"/>
                    </a:cubicBezTo>
                    <a:cubicBezTo>
                      <a:pt x="11724" y="2553"/>
                      <a:pt x="11923" y="2507"/>
                      <a:pt x="12105" y="2416"/>
                    </a:cubicBezTo>
                    <a:cubicBezTo>
                      <a:pt x="12185" y="2371"/>
                      <a:pt x="12194" y="2327"/>
                      <a:pt x="12292" y="2318"/>
                    </a:cubicBezTo>
                    <a:cubicBezTo>
                      <a:pt x="12316" y="2280"/>
                      <a:pt x="12334" y="2264"/>
                      <a:pt x="12348" y="2264"/>
                    </a:cubicBezTo>
                    <a:cubicBezTo>
                      <a:pt x="12413" y="2264"/>
                      <a:pt x="12366" y="2639"/>
                      <a:pt x="12381" y="2639"/>
                    </a:cubicBezTo>
                    <a:cubicBezTo>
                      <a:pt x="12499" y="2632"/>
                      <a:pt x="12461" y="2336"/>
                      <a:pt x="12550" y="2336"/>
                    </a:cubicBezTo>
                    <a:cubicBezTo>
                      <a:pt x="12576" y="2336"/>
                      <a:pt x="12612" y="2361"/>
                      <a:pt x="12666" y="2425"/>
                    </a:cubicBezTo>
                    <a:cubicBezTo>
                      <a:pt x="12711" y="2425"/>
                      <a:pt x="12755" y="2416"/>
                      <a:pt x="12791" y="2398"/>
                    </a:cubicBezTo>
                    <a:cubicBezTo>
                      <a:pt x="12864" y="2372"/>
                      <a:pt x="13252" y="2168"/>
                      <a:pt x="13454" y="2168"/>
                    </a:cubicBezTo>
                    <a:cubicBezTo>
                      <a:pt x="13523" y="2168"/>
                      <a:pt x="13570" y="2192"/>
                      <a:pt x="13575" y="2256"/>
                    </a:cubicBezTo>
                    <a:lnTo>
                      <a:pt x="13824" y="1855"/>
                    </a:lnTo>
                    <a:lnTo>
                      <a:pt x="13824" y="1855"/>
                    </a:lnTo>
                    <a:cubicBezTo>
                      <a:pt x="13816" y="1988"/>
                      <a:pt x="13923" y="2097"/>
                      <a:pt x="14061" y="2097"/>
                    </a:cubicBezTo>
                    <a:cubicBezTo>
                      <a:pt x="14071" y="2097"/>
                      <a:pt x="14081" y="2097"/>
                      <a:pt x="14091" y="2095"/>
                    </a:cubicBezTo>
                    <a:cubicBezTo>
                      <a:pt x="14216" y="2095"/>
                      <a:pt x="14216" y="2256"/>
                      <a:pt x="14278" y="2371"/>
                    </a:cubicBezTo>
                    <a:cubicBezTo>
                      <a:pt x="14283" y="2380"/>
                      <a:pt x="14288" y="2384"/>
                      <a:pt x="14293" y="2384"/>
                    </a:cubicBezTo>
                    <a:cubicBezTo>
                      <a:pt x="14350" y="2384"/>
                      <a:pt x="14450" y="1952"/>
                      <a:pt x="14563" y="1944"/>
                    </a:cubicBezTo>
                    <a:lnTo>
                      <a:pt x="14563" y="1944"/>
                    </a:lnTo>
                    <a:cubicBezTo>
                      <a:pt x="14563" y="2015"/>
                      <a:pt x="14537" y="2389"/>
                      <a:pt x="14581" y="2407"/>
                    </a:cubicBezTo>
                    <a:cubicBezTo>
                      <a:pt x="14593" y="2412"/>
                      <a:pt x="14606" y="2415"/>
                      <a:pt x="14619" y="2415"/>
                    </a:cubicBezTo>
                    <a:cubicBezTo>
                      <a:pt x="14718" y="2415"/>
                      <a:pt x="14848" y="2282"/>
                      <a:pt x="14848" y="2149"/>
                    </a:cubicBezTo>
                    <a:cubicBezTo>
                      <a:pt x="14848" y="2051"/>
                      <a:pt x="14750" y="1944"/>
                      <a:pt x="14857" y="1926"/>
                    </a:cubicBezTo>
                    <a:cubicBezTo>
                      <a:pt x="14866" y="1925"/>
                      <a:pt x="14874" y="1924"/>
                      <a:pt x="14881" y="1924"/>
                    </a:cubicBezTo>
                    <a:cubicBezTo>
                      <a:pt x="14935" y="1924"/>
                      <a:pt x="14961" y="1954"/>
                      <a:pt x="15000" y="2024"/>
                    </a:cubicBezTo>
                    <a:cubicBezTo>
                      <a:pt x="15071" y="2158"/>
                      <a:pt x="15000" y="2371"/>
                      <a:pt x="15062" y="2496"/>
                    </a:cubicBezTo>
                    <a:cubicBezTo>
                      <a:pt x="15063" y="2497"/>
                      <a:pt x="15063" y="2497"/>
                      <a:pt x="15064" y="2497"/>
                    </a:cubicBezTo>
                    <a:cubicBezTo>
                      <a:pt x="15076" y="2497"/>
                      <a:pt x="15133" y="2300"/>
                      <a:pt x="15133" y="2300"/>
                    </a:cubicBezTo>
                    <a:cubicBezTo>
                      <a:pt x="15169" y="2229"/>
                      <a:pt x="15249" y="2175"/>
                      <a:pt x="15329" y="2167"/>
                    </a:cubicBezTo>
                    <a:cubicBezTo>
                      <a:pt x="15337" y="2165"/>
                      <a:pt x="15344" y="2164"/>
                      <a:pt x="15350" y="2164"/>
                    </a:cubicBezTo>
                    <a:cubicBezTo>
                      <a:pt x="15391" y="2164"/>
                      <a:pt x="15412" y="2198"/>
                      <a:pt x="15436" y="2198"/>
                    </a:cubicBezTo>
                    <a:cubicBezTo>
                      <a:pt x="15445" y="2198"/>
                      <a:pt x="15453" y="2194"/>
                      <a:pt x="15463" y="2184"/>
                    </a:cubicBezTo>
                    <a:cubicBezTo>
                      <a:pt x="15516" y="2113"/>
                      <a:pt x="15561" y="2033"/>
                      <a:pt x="15588" y="1944"/>
                    </a:cubicBezTo>
                    <a:cubicBezTo>
                      <a:pt x="15595" y="1930"/>
                      <a:pt x="15602" y="1924"/>
                      <a:pt x="15609" y="1924"/>
                    </a:cubicBezTo>
                    <a:cubicBezTo>
                      <a:pt x="15650" y="1924"/>
                      <a:pt x="15697" y="2104"/>
                      <a:pt x="15760" y="2104"/>
                    </a:cubicBezTo>
                    <a:cubicBezTo>
                      <a:pt x="15773" y="2104"/>
                      <a:pt x="15787" y="2096"/>
                      <a:pt x="15802" y="2077"/>
                    </a:cubicBezTo>
                    <a:cubicBezTo>
                      <a:pt x="15846" y="2024"/>
                      <a:pt x="15846" y="1917"/>
                      <a:pt x="15899" y="1890"/>
                    </a:cubicBezTo>
                    <a:cubicBezTo>
                      <a:pt x="15946" y="1870"/>
                      <a:pt x="15993" y="1860"/>
                      <a:pt x="16040" y="1860"/>
                    </a:cubicBezTo>
                    <a:cubicBezTo>
                      <a:pt x="16055" y="1860"/>
                      <a:pt x="16071" y="1861"/>
                      <a:pt x="16087" y="1864"/>
                    </a:cubicBezTo>
                    <a:cubicBezTo>
                      <a:pt x="15935" y="1873"/>
                      <a:pt x="15730" y="2131"/>
                      <a:pt x="15980" y="2149"/>
                    </a:cubicBezTo>
                    <a:cubicBezTo>
                      <a:pt x="16095" y="2149"/>
                      <a:pt x="16315" y="2087"/>
                      <a:pt x="16301" y="1895"/>
                    </a:cubicBezTo>
                    <a:lnTo>
                      <a:pt x="16301" y="1895"/>
                    </a:lnTo>
                    <a:cubicBezTo>
                      <a:pt x="16316" y="2070"/>
                      <a:pt x="16492" y="2115"/>
                      <a:pt x="16688" y="2115"/>
                    </a:cubicBezTo>
                    <a:cubicBezTo>
                      <a:pt x="16896" y="2115"/>
                      <a:pt x="17127" y="2064"/>
                      <a:pt x="17218" y="2060"/>
                    </a:cubicBezTo>
                    <a:cubicBezTo>
                      <a:pt x="17405" y="2051"/>
                      <a:pt x="17307" y="1882"/>
                      <a:pt x="17298" y="1668"/>
                    </a:cubicBezTo>
                    <a:cubicBezTo>
                      <a:pt x="17329" y="1555"/>
                      <a:pt x="17352" y="1500"/>
                      <a:pt x="17378" y="1500"/>
                    </a:cubicBezTo>
                    <a:cubicBezTo>
                      <a:pt x="17403" y="1500"/>
                      <a:pt x="17432" y="1553"/>
                      <a:pt x="17476" y="1659"/>
                    </a:cubicBezTo>
                    <a:cubicBezTo>
                      <a:pt x="17501" y="2024"/>
                      <a:pt x="17874" y="2142"/>
                      <a:pt x="18090" y="2142"/>
                    </a:cubicBezTo>
                    <a:cubicBezTo>
                      <a:pt x="18106" y="2142"/>
                      <a:pt x="18121" y="2141"/>
                      <a:pt x="18135" y="2140"/>
                    </a:cubicBezTo>
                    <a:cubicBezTo>
                      <a:pt x="18251" y="2140"/>
                      <a:pt x="18385" y="2131"/>
                      <a:pt x="18456" y="1997"/>
                    </a:cubicBezTo>
                    <a:cubicBezTo>
                      <a:pt x="18554" y="1793"/>
                      <a:pt x="18616" y="1730"/>
                      <a:pt x="18802" y="1721"/>
                    </a:cubicBezTo>
                    <a:lnTo>
                      <a:pt x="18802" y="1721"/>
                    </a:lnTo>
                    <a:cubicBezTo>
                      <a:pt x="18610" y="1731"/>
                      <a:pt x="18548" y="1980"/>
                      <a:pt x="18773" y="1980"/>
                    </a:cubicBezTo>
                    <a:cubicBezTo>
                      <a:pt x="18777" y="1980"/>
                      <a:pt x="18781" y="1980"/>
                      <a:pt x="18785" y="1980"/>
                    </a:cubicBezTo>
                    <a:lnTo>
                      <a:pt x="19347" y="1944"/>
                    </a:lnTo>
                    <a:cubicBezTo>
                      <a:pt x="19541" y="1921"/>
                      <a:pt x="19634" y="1904"/>
                      <a:pt x="19713" y="1705"/>
                    </a:cubicBezTo>
                    <a:lnTo>
                      <a:pt x="19713" y="1705"/>
                    </a:lnTo>
                    <a:cubicBezTo>
                      <a:pt x="19692" y="1794"/>
                      <a:pt x="19692" y="1889"/>
                      <a:pt x="19712" y="1980"/>
                    </a:cubicBezTo>
                    <a:cubicBezTo>
                      <a:pt x="19727" y="2026"/>
                      <a:pt x="19783" y="2064"/>
                      <a:pt x="19826" y="2064"/>
                    </a:cubicBezTo>
                    <a:cubicBezTo>
                      <a:pt x="19857" y="2064"/>
                      <a:pt x="19881" y="2045"/>
                      <a:pt x="19881" y="1997"/>
                    </a:cubicBezTo>
                    <a:cubicBezTo>
                      <a:pt x="19881" y="1920"/>
                      <a:pt x="19922" y="1906"/>
                      <a:pt x="19975" y="1906"/>
                    </a:cubicBezTo>
                    <a:cubicBezTo>
                      <a:pt x="20007" y="1906"/>
                      <a:pt x="20043" y="1911"/>
                      <a:pt x="20076" y="1911"/>
                    </a:cubicBezTo>
                    <a:cubicBezTo>
                      <a:pt x="20089" y="1911"/>
                      <a:pt x="20101" y="1911"/>
                      <a:pt x="20113" y="1908"/>
                    </a:cubicBezTo>
                    <a:cubicBezTo>
                      <a:pt x="20166" y="1899"/>
                      <a:pt x="20157" y="1757"/>
                      <a:pt x="20193" y="1703"/>
                    </a:cubicBezTo>
                    <a:cubicBezTo>
                      <a:pt x="20205" y="1688"/>
                      <a:pt x="20217" y="1682"/>
                      <a:pt x="20230" y="1682"/>
                    </a:cubicBezTo>
                    <a:cubicBezTo>
                      <a:pt x="20285" y="1682"/>
                      <a:pt x="20347" y="1798"/>
                      <a:pt x="20398" y="1819"/>
                    </a:cubicBezTo>
                    <a:cubicBezTo>
                      <a:pt x="20437" y="1836"/>
                      <a:pt x="20480" y="1842"/>
                      <a:pt x="20522" y="1842"/>
                    </a:cubicBezTo>
                    <a:cubicBezTo>
                      <a:pt x="20547" y="1842"/>
                      <a:pt x="20571" y="1840"/>
                      <a:pt x="20594" y="1837"/>
                    </a:cubicBezTo>
                    <a:cubicBezTo>
                      <a:pt x="20683" y="1819"/>
                      <a:pt x="20754" y="1757"/>
                      <a:pt x="20772" y="1677"/>
                    </a:cubicBezTo>
                    <a:cubicBezTo>
                      <a:pt x="20787" y="1614"/>
                      <a:pt x="20821" y="1604"/>
                      <a:pt x="20862" y="1604"/>
                    </a:cubicBezTo>
                    <a:cubicBezTo>
                      <a:pt x="20884" y="1604"/>
                      <a:pt x="20909" y="1607"/>
                      <a:pt x="20934" y="1607"/>
                    </a:cubicBezTo>
                    <a:cubicBezTo>
                      <a:pt x="20942" y="1607"/>
                      <a:pt x="20950" y="1606"/>
                      <a:pt x="20959" y="1605"/>
                    </a:cubicBezTo>
                    <a:lnTo>
                      <a:pt x="20959" y="1605"/>
                    </a:lnTo>
                    <a:cubicBezTo>
                      <a:pt x="20971" y="1723"/>
                      <a:pt x="20953" y="1784"/>
                      <a:pt x="20989" y="1784"/>
                    </a:cubicBezTo>
                    <a:cubicBezTo>
                      <a:pt x="21005" y="1784"/>
                      <a:pt x="21031" y="1772"/>
                      <a:pt x="21075" y="1748"/>
                    </a:cubicBezTo>
                    <a:cubicBezTo>
                      <a:pt x="21164" y="1703"/>
                      <a:pt x="21253" y="1650"/>
                      <a:pt x="21324" y="1588"/>
                    </a:cubicBezTo>
                    <a:lnTo>
                      <a:pt x="21324" y="1588"/>
                    </a:lnTo>
                    <a:cubicBezTo>
                      <a:pt x="21323" y="1589"/>
                      <a:pt x="21323" y="1589"/>
                      <a:pt x="21324" y="1589"/>
                    </a:cubicBezTo>
                    <a:cubicBezTo>
                      <a:pt x="21331" y="1589"/>
                      <a:pt x="21407" y="1526"/>
                      <a:pt x="21441" y="1526"/>
                    </a:cubicBezTo>
                    <a:cubicBezTo>
                      <a:pt x="21455" y="1526"/>
                      <a:pt x="21462" y="1535"/>
                      <a:pt x="21458" y="1561"/>
                    </a:cubicBezTo>
                    <a:cubicBezTo>
                      <a:pt x="21449" y="1597"/>
                      <a:pt x="21404" y="1623"/>
                      <a:pt x="21431" y="1712"/>
                    </a:cubicBezTo>
                    <a:cubicBezTo>
                      <a:pt x="21564" y="1703"/>
                      <a:pt x="21538" y="1659"/>
                      <a:pt x="21618" y="1552"/>
                    </a:cubicBezTo>
                    <a:cubicBezTo>
                      <a:pt x="21654" y="1504"/>
                      <a:pt x="21725" y="1433"/>
                      <a:pt x="21784" y="1433"/>
                    </a:cubicBezTo>
                    <a:cubicBezTo>
                      <a:pt x="21814" y="1433"/>
                      <a:pt x="21841" y="1451"/>
                      <a:pt x="21858" y="1499"/>
                    </a:cubicBezTo>
                    <a:cubicBezTo>
                      <a:pt x="21939" y="1677"/>
                      <a:pt x="21841" y="1721"/>
                      <a:pt x="22028" y="1784"/>
                    </a:cubicBezTo>
                    <a:cubicBezTo>
                      <a:pt x="22143" y="1837"/>
                      <a:pt x="22259" y="1873"/>
                      <a:pt x="22375" y="1890"/>
                    </a:cubicBezTo>
                    <a:cubicBezTo>
                      <a:pt x="22491" y="1890"/>
                      <a:pt x="22402" y="1757"/>
                      <a:pt x="22411" y="1677"/>
                    </a:cubicBezTo>
                    <a:cubicBezTo>
                      <a:pt x="22417" y="1602"/>
                      <a:pt x="22463" y="1544"/>
                      <a:pt x="22511" y="1544"/>
                    </a:cubicBezTo>
                    <a:cubicBezTo>
                      <a:pt x="22531" y="1544"/>
                      <a:pt x="22552" y="1555"/>
                      <a:pt x="22571" y="1579"/>
                    </a:cubicBezTo>
                    <a:cubicBezTo>
                      <a:pt x="22599" y="1607"/>
                      <a:pt x="22683" y="1659"/>
                      <a:pt x="22740" y="1659"/>
                    </a:cubicBezTo>
                    <a:cubicBezTo>
                      <a:pt x="22773" y="1659"/>
                      <a:pt x="22797" y="1641"/>
                      <a:pt x="22794" y="1588"/>
                    </a:cubicBezTo>
                    <a:lnTo>
                      <a:pt x="22794" y="1588"/>
                    </a:lnTo>
                    <a:cubicBezTo>
                      <a:pt x="22803" y="1717"/>
                      <a:pt x="22865" y="1760"/>
                      <a:pt x="22945" y="1760"/>
                    </a:cubicBezTo>
                    <a:cubicBezTo>
                      <a:pt x="23084" y="1760"/>
                      <a:pt x="23278" y="1631"/>
                      <a:pt x="23346" y="1614"/>
                    </a:cubicBezTo>
                    <a:cubicBezTo>
                      <a:pt x="23358" y="1612"/>
                      <a:pt x="23368" y="1611"/>
                      <a:pt x="23377" y="1611"/>
                    </a:cubicBezTo>
                    <a:cubicBezTo>
                      <a:pt x="23443" y="1611"/>
                      <a:pt x="23446" y="1663"/>
                      <a:pt x="23524" y="1694"/>
                    </a:cubicBezTo>
                    <a:cubicBezTo>
                      <a:pt x="23587" y="1712"/>
                      <a:pt x="23658" y="1722"/>
                      <a:pt x="23729" y="1722"/>
                    </a:cubicBezTo>
                    <a:cubicBezTo>
                      <a:pt x="23768" y="1722"/>
                      <a:pt x="23807" y="1719"/>
                      <a:pt x="23845" y="1712"/>
                    </a:cubicBezTo>
                    <a:cubicBezTo>
                      <a:pt x="23879" y="1712"/>
                      <a:pt x="24024" y="1691"/>
                      <a:pt x="24165" y="1691"/>
                    </a:cubicBezTo>
                    <a:cubicBezTo>
                      <a:pt x="24312" y="1691"/>
                      <a:pt x="24455" y="1714"/>
                      <a:pt x="24459" y="1810"/>
                    </a:cubicBezTo>
                    <a:cubicBezTo>
                      <a:pt x="24602" y="1801"/>
                      <a:pt x="24637" y="1775"/>
                      <a:pt x="24629" y="1579"/>
                    </a:cubicBezTo>
                    <a:cubicBezTo>
                      <a:pt x="24629" y="1490"/>
                      <a:pt x="24718" y="1311"/>
                      <a:pt x="24789" y="1311"/>
                    </a:cubicBezTo>
                    <a:cubicBezTo>
                      <a:pt x="24807" y="1418"/>
                      <a:pt x="24833" y="1525"/>
                      <a:pt x="24887" y="1632"/>
                    </a:cubicBezTo>
                    <a:cubicBezTo>
                      <a:pt x="24924" y="1679"/>
                      <a:pt x="24981" y="1704"/>
                      <a:pt x="25039" y="1704"/>
                    </a:cubicBezTo>
                    <a:cubicBezTo>
                      <a:pt x="25091" y="1704"/>
                      <a:pt x="25143" y="1683"/>
                      <a:pt x="25181" y="1641"/>
                    </a:cubicBezTo>
                    <a:cubicBezTo>
                      <a:pt x="25261" y="1579"/>
                      <a:pt x="25350" y="1525"/>
                      <a:pt x="25439" y="1499"/>
                    </a:cubicBezTo>
                    <a:cubicBezTo>
                      <a:pt x="25457" y="1499"/>
                      <a:pt x="25519" y="1641"/>
                      <a:pt x="25555" y="1668"/>
                    </a:cubicBezTo>
                    <a:cubicBezTo>
                      <a:pt x="25569" y="1677"/>
                      <a:pt x="25582" y="1682"/>
                      <a:pt x="25593" y="1682"/>
                    </a:cubicBezTo>
                    <a:cubicBezTo>
                      <a:pt x="25709" y="1682"/>
                      <a:pt x="25683" y="1231"/>
                      <a:pt x="25804" y="1222"/>
                    </a:cubicBezTo>
                    <a:cubicBezTo>
                      <a:pt x="25806" y="1222"/>
                      <a:pt x="25808" y="1222"/>
                      <a:pt x="25810" y="1222"/>
                    </a:cubicBezTo>
                    <a:cubicBezTo>
                      <a:pt x="25988" y="1222"/>
                      <a:pt x="25823" y="1606"/>
                      <a:pt x="25947" y="1650"/>
                    </a:cubicBezTo>
                    <a:cubicBezTo>
                      <a:pt x="25968" y="1658"/>
                      <a:pt x="25989" y="1661"/>
                      <a:pt x="26010" y="1661"/>
                    </a:cubicBezTo>
                    <a:cubicBezTo>
                      <a:pt x="26207" y="1661"/>
                      <a:pt x="26382" y="1347"/>
                      <a:pt x="26535" y="1258"/>
                    </a:cubicBezTo>
                    <a:cubicBezTo>
                      <a:pt x="26556" y="1248"/>
                      <a:pt x="26706" y="1197"/>
                      <a:pt x="26794" y="1197"/>
                    </a:cubicBezTo>
                    <a:cubicBezTo>
                      <a:pt x="26855" y="1197"/>
                      <a:pt x="26886" y="1222"/>
                      <a:pt x="26820" y="1303"/>
                    </a:cubicBezTo>
                    <a:cubicBezTo>
                      <a:pt x="26633" y="1311"/>
                      <a:pt x="26597" y="1472"/>
                      <a:pt x="26784" y="1534"/>
                    </a:cubicBezTo>
                    <a:cubicBezTo>
                      <a:pt x="26798" y="1539"/>
                      <a:pt x="26818" y="1542"/>
                      <a:pt x="26840" y="1542"/>
                    </a:cubicBezTo>
                    <a:cubicBezTo>
                      <a:pt x="26932" y="1542"/>
                      <a:pt x="27071" y="1494"/>
                      <a:pt x="27042" y="1365"/>
                    </a:cubicBezTo>
                    <a:cubicBezTo>
                      <a:pt x="27033" y="1320"/>
                      <a:pt x="26909" y="1169"/>
                      <a:pt x="26953" y="1107"/>
                    </a:cubicBezTo>
                    <a:cubicBezTo>
                      <a:pt x="26953" y="1107"/>
                      <a:pt x="26953" y="1106"/>
                      <a:pt x="26954" y="1106"/>
                    </a:cubicBezTo>
                    <a:cubicBezTo>
                      <a:pt x="26966" y="1106"/>
                      <a:pt x="27238" y="1471"/>
                      <a:pt x="27332" y="1471"/>
                    </a:cubicBezTo>
                    <a:cubicBezTo>
                      <a:pt x="27348" y="1471"/>
                      <a:pt x="27359" y="1460"/>
                      <a:pt x="27363" y="1436"/>
                    </a:cubicBezTo>
                    <a:cubicBezTo>
                      <a:pt x="27390" y="1329"/>
                      <a:pt x="27345" y="1213"/>
                      <a:pt x="27372" y="1107"/>
                    </a:cubicBezTo>
                    <a:cubicBezTo>
                      <a:pt x="27399" y="991"/>
                      <a:pt x="27479" y="955"/>
                      <a:pt x="27523" y="875"/>
                    </a:cubicBezTo>
                    <a:cubicBezTo>
                      <a:pt x="27541" y="1133"/>
                      <a:pt x="27525" y="1250"/>
                      <a:pt x="27715" y="1250"/>
                    </a:cubicBezTo>
                    <a:cubicBezTo>
                      <a:pt x="27722" y="1250"/>
                      <a:pt x="27729" y="1249"/>
                      <a:pt x="27737" y="1249"/>
                    </a:cubicBezTo>
                    <a:cubicBezTo>
                      <a:pt x="27791" y="1249"/>
                      <a:pt x="28093" y="1107"/>
                      <a:pt x="27986" y="982"/>
                    </a:cubicBezTo>
                    <a:lnTo>
                      <a:pt x="28174" y="973"/>
                    </a:lnTo>
                    <a:lnTo>
                      <a:pt x="28174" y="973"/>
                    </a:lnTo>
                    <a:cubicBezTo>
                      <a:pt x="28182" y="1071"/>
                      <a:pt x="28147" y="1187"/>
                      <a:pt x="28191" y="1267"/>
                    </a:cubicBezTo>
                    <a:cubicBezTo>
                      <a:pt x="28228" y="1328"/>
                      <a:pt x="28293" y="1359"/>
                      <a:pt x="28359" y="1359"/>
                    </a:cubicBezTo>
                    <a:cubicBezTo>
                      <a:pt x="28390" y="1359"/>
                      <a:pt x="28421" y="1352"/>
                      <a:pt x="28450" y="1338"/>
                    </a:cubicBezTo>
                    <a:cubicBezTo>
                      <a:pt x="28581" y="1276"/>
                      <a:pt x="28629" y="1033"/>
                      <a:pt x="28704" y="1033"/>
                    </a:cubicBezTo>
                    <a:cubicBezTo>
                      <a:pt x="28736" y="1033"/>
                      <a:pt x="28773" y="1076"/>
                      <a:pt x="28824" y="1196"/>
                    </a:cubicBezTo>
                    <a:cubicBezTo>
                      <a:pt x="28834" y="1323"/>
                      <a:pt x="28850" y="1369"/>
                      <a:pt x="28871" y="1369"/>
                    </a:cubicBezTo>
                    <a:cubicBezTo>
                      <a:pt x="28924" y="1369"/>
                      <a:pt x="29007" y="1086"/>
                      <a:pt x="29109" y="1080"/>
                    </a:cubicBezTo>
                    <a:cubicBezTo>
                      <a:pt x="29185" y="1080"/>
                      <a:pt x="29320" y="1257"/>
                      <a:pt x="29380" y="1257"/>
                    </a:cubicBezTo>
                    <a:cubicBezTo>
                      <a:pt x="29390" y="1257"/>
                      <a:pt x="29398" y="1252"/>
                      <a:pt x="29403" y="1240"/>
                    </a:cubicBezTo>
                    <a:cubicBezTo>
                      <a:pt x="29412" y="1222"/>
                      <a:pt x="29536" y="973"/>
                      <a:pt x="29536" y="973"/>
                    </a:cubicBezTo>
                    <a:lnTo>
                      <a:pt x="29536" y="973"/>
                    </a:lnTo>
                    <a:cubicBezTo>
                      <a:pt x="29572" y="1107"/>
                      <a:pt x="29501" y="1178"/>
                      <a:pt x="29590" y="1267"/>
                    </a:cubicBezTo>
                    <a:cubicBezTo>
                      <a:pt x="29608" y="1285"/>
                      <a:pt x="29632" y="1307"/>
                      <a:pt x="29662" y="1307"/>
                    </a:cubicBezTo>
                    <a:cubicBezTo>
                      <a:pt x="29692" y="1307"/>
                      <a:pt x="29728" y="1285"/>
                      <a:pt x="29768" y="1213"/>
                    </a:cubicBezTo>
                    <a:cubicBezTo>
                      <a:pt x="29816" y="1141"/>
                      <a:pt x="29859" y="1126"/>
                      <a:pt x="29899" y="1126"/>
                    </a:cubicBezTo>
                    <a:cubicBezTo>
                      <a:pt x="29928" y="1126"/>
                      <a:pt x="29956" y="1134"/>
                      <a:pt x="29984" y="1134"/>
                    </a:cubicBezTo>
                    <a:cubicBezTo>
                      <a:pt x="29989" y="1134"/>
                      <a:pt x="29994" y="1134"/>
                      <a:pt x="30000" y="1133"/>
                    </a:cubicBezTo>
                    <a:cubicBezTo>
                      <a:pt x="30044" y="1133"/>
                      <a:pt x="30258" y="866"/>
                      <a:pt x="30391" y="857"/>
                    </a:cubicBezTo>
                    <a:lnTo>
                      <a:pt x="30391" y="857"/>
                    </a:lnTo>
                    <a:lnTo>
                      <a:pt x="30151" y="1133"/>
                    </a:lnTo>
                    <a:lnTo>
                      <a:pt x="30178" y="1133"/>
                    </a:lnTo>
                    <a:cubicBezTo>
                      <a:pt x="30178" y="1159"/>
                      <a:pt x="30184" y="1189"/>
                      <a:pt x="30212" y="1189"/>
                    </a:cubicBezTo>
                    <a:cubicBezTo>
                      <a:pt x="30232" y="1189"/>
                      <a:pt x="30263" y="1174"/>
                      <a:pt x="30311" y="1133"/>
                    </a:cubicBezTo>
                    <a:cubicBezTo>
                      <a:pt x="30336" y="1125"/>
                      <a:pt x="30355" y="1121"/>
                      <a:pt x="30368" y="1121"/>
                    </a:cubicBezTo>
                    <a:cubicBezTo>
                      <a:pt x="30412" y="1121"/>
                      <a:pt x="30394" y="1170"/>
                      <a:pt x="30311" y="1294"/>
                    </a:cubicBezTo>
                    <a:cubicBezTo>
                      <a:pt x="30311" y="1334"/>
                      <a:pt x="30318" y="1354"/>
                      <a:pt x="30338" y="1354"/>
                    </a:cubicBezTo>
                    <a:cubicBezTo>
                      <a:pt x="30358" y="1354"/>
                      <a:pt x="30391" y="1334"/>
                      <a:pt x="30445" y="1294"/>
                    </a:cubicBezTo>
                    <a:cubicBezTo>
                      <a:pt x="30473" y="1274"/>
                      <a:pt x="30495" y="1265"/>
                      <a:pt x="30512" y="1265"/>
                    </a:cubicBezTo>
                    <a:cubicBezTo>
                      <a:pt x="30570" y="1265"/>
                      <a:pt x="30572" y="1363"/>
                      <a:pt x="30578" y="1418"/>
                    </a:cubicBezTo>
                    <a:lnTo>
                      <a:pt x="30167" y="1632"/>
                    </a:lnTo>
                    <a:lnTo>
                      <a:pt x="30167" y="1632"/>
                    </a:lnTo>
                    <a:cubicBezTo>
                      <a:pt x="30186" y="1624"/>
                      <a:pt x="30204" y="1620"/>
                      <a:pt x="30220" y="1620"/>
                    </a:cubicBezTo>
                    <a:cubicBezTo>
                      <a:pt x="30333" y="1620"/>
                      <a:pt x="30365" y="1822"/>
                      <a:pt x="30365" y="1890"/>
                    </a:cubicBezTo>
                    <a:cubicBezTo>
                      <a:pt x="30365" y="2006"/>
                      <a:pt x="30240" y="2015"/>
                      <a:pt x="30204" y="2113"/>
                    </a:cubicBezTo>
                    <a:cubicBezTo>
                      <a:pt x="30071" y="2514"/>
                      <a:pt x="30142" y="2933"/>
                      <a:pt x="30160" y="3342"/>
                    </a:cubicBezTo>
                    <a:cubicBezTo>
                      <a:pt x="30160" y="3342"/>
                      <a:pt x="30035" y="3369"/>
                      <a:pt x="30035" y="3449"/>
                    </a:cubicBezTo>
                    <a:cubicBezTo>
                      <a:pt x="30044" y="3520"/>
                      <a:pt x="30053" y="3583"/>
                      <a:pt x="30071" y="3654"/>
                    </a:cubicBezTo>
                    <a:cubicBezTo>
                      <a:pt x="30115" y="3859"/>
                      <a:pt x="30160" y="4073"/>
                      <a:pt x="30204" y="4295"/>
                    </a:cubicBezTo>
                    <a:cubicBezTo>
                      <a:pt x="30258" y="4589"/>
                      <a:pt x="30329" y="4883"/>
                      <a:pt x="30418" y="5168"/>
                    </a:cubicBezTo>
                    <a:cubicBezTo>
                      <a:pt x="30463" y="5275"/>
                      <a:pt x="30489" y="5391"/>
                      <a:pt x="30605" y="5453"/>
                    </a:cubicBezTo>
                    <a:cubicBezTo>
                      <a:pt x="30685" y="5489"/>
                      <a:pt x="30668" y="5596"/>
                      <a:pt x="30668" y="5649"/>
                    </a:cubicBezTo>
                    <a:cubicBezTo>
                      <a:pt x="30668" y="5617"/>
                      <a:pt x="30631" y="5588"/>
                      <a:pt x="30601" y="5588"/>
                    </a:cubicBezTo>
                    <a:cubicBezTo>
                      <a:pt x="30581" y="5588"/>
                      <a:pt x="30564" y="5600"/>
                      <a:pt x="30561" y="5631"/>
                    </a:cubicBezTo>
                    <a:cubicBezTo>
                      <a:pt x="30534" y="5801"/>
                      <a:pt x="30543" y="5979"/>
                      <a:pt x="30570" y="6148"/>
                    </a:cubicBezTo>
                    <a:cubicBezTo>
                      <a:pt x="30570" y="6219"/>
                      <a:pt x="30552" y="6424"/>
                      <a:pt x="30659" y="6460"/>
                    </a:cubicBezTo>
                    <a:cubicBezTo>
                      <a:pt x="30673" y="6466"/>
                      <a:pt x="30694" y="6469"/>
                      <a:pt x="30719" y="6469"/>
                    </a:cubicBezTo>
                    <a:cubicBezTo>
                      <a:pt x="30830" y="6469"/>
                      <a:pt x="31024" y="6415"/>
                      <a:pt x="31104" y="6415"/>
                    </a:cubicBezTo>
                    <a:cubicBezTo>
                      <a:pt x="31104" y="6549"/>
                      <a:pt x="30855" y="6602"/>
                      <a:pt x="30712" y="6620"/>
                    </a:cubicBezTo>
                    <a:cubicBezTo>
                      <a:pt x="30507" y="6638"/>
                      <a:pt x="30605" y="6780"/>
                      <a:pt x="30614" y="6914"/>
                    </a:cubicBezTo>
                    <a:cubicBezTo>
                      <a:pt x="30623" y="7092"/>
                      <a:pt x="30659" y="7288"/>
                      <a:pt x="30596" y="7466"/>
                    </a:cubicBezTo>
                    <a:cubicBezTo>
                      <a:pt x="30587" y="7502"/>
                      <a:pt x="30516" y="7546"/>
                      <a:pt x="30516" y="7564"/>
                    </a:cubicBezTo>
                    <a:cubicBezTo>
                      <a:pt x="30543" y="7653"/>
                      <a:pt x="30641" y="7698"/>
                      <a:pt x="30712" y="7769"/>
                    </a:cubicBezTo>
                    <a:cubicBezTo>
                      <a:pt x="30855" y="7912"/>
                      <a:pt x="30632" y="8134"/>
                      <a:pt x="30605" y="8295"/>
                    </a:cubicBezTo>
                    <a:cubicBezTo>
                      <a:pt x="30578" y="8473"/>
                      <a:pt x="30748" y="8500"/>
                      <a:pt x="30917" y="8571"/>
                    </a:cubicBezTo>
                    <a:cubicBezTo>
                      <a:pt x="31238" y="8704"/>
                      <a:pt x="30757" y="8687"/>
                      <a:pt x="30685" y="8704"/>
                    </a:cubicBezTo>
                    <a:cubicBezTo>
                      <a:pt x="30498" y="8758"/>
                      <a:pt x="30872" y="8918"/>
                      <a:pt x="30890" y="8945"/>
                    </a:cubicBezTo>
                    <a:cubicBezTo>
                      <a:pt x="31042" y="9079"/>
                      <a:pt x="30739" y="9141"/>
                      <a:pt x="30676" y="9248"/>
                    </a:cubicBezTo>
                    <a:cubicBezTo>
                      <a:pt x="30596" y="9372"/>
                      <a:pt x="30659" y="9533"/>
                      <a:pt x="30703" y="9666"/>
                    </a:cubicBezTo>
                    <a:cubicBezTo>
                      <a:pt x="30721" y="9738"/>
                      <a:pt x="30890" y="10183"/>
                      <a:pt x="30650" y="10201"/>
                    </a:cubicBezTo>
                    <a:cubicBezTo>
                      <a:pt x="30614" y="10308"/>
                      <a:pt x="30685" y="10424"/>
                      <a:pt x="30721" y="10521"/>
                    </a:cubicBezTo>
                    <a:cubicBezTo>
                      <a:pt x="30864" y="10878"/>
                      <a:pt x="30864" y="11270"/>
                      <a:pt x="30997" y="11644"/>
                    </a:cubicBezTo>
                    <a:cubicBezTo>
                      <a:pt x="31040" y="11765"/>
                      <a:pt x="31117" y="11902"/>
                      <a:pt x="31317" y="11902"/>
                    </a:cubicBezTo>
                    <a:cubicBezTo>
                      <a:pt x="31323" y="11902"/>
                      <a:pt x="31329" y="11902"/>
                      <a:pt x="31336" y="11902"/>
                    </a:cubicBezTo>
                    <a:lnTo>
                      <a:pt x="31336" y="11902"/>
                    </a:lnTo>
                    <a:cubicBezTo>
                      <a:pt x="31229" y="11911"/>
                      <a:pt x="31042" y="11893"/>
                      <a:pt x="30970" y="11982"/>
                    </a:cubicBezTo>
                    <a:cubicBezTo>
                      <a:pt x="30899" y="12071"/>
                      <a:pt x="31024" y="12080"/>
                      <a:pt x="31006" y="12160"/>
                    </a:cubicBezTo>
                    <a:cubicBezTo>
                      <a:pt x="30988" y="12196"/>
                      <a:pt x="30970" y="12241"/>
                      <a:pt x="30953" y="12294"/>
                    </a:cubicBezTo>
                    <a:cubicBezTo>
                      <a:pt x="30881" y="12481"/>
                      <a:pt x="30908" y="12659"/>
                      <a:pt x="30917" y="12846"/>
                    </a:cubicBezTo>
                    <a:cubicBezTo>
                      <a:pt x="31033" y="12926"/>
                      <a:pt x="31033" y="13283"/>
                      <a:pt x="31051" y="13283"/>
                    </a:cubicBezTo>
                    <a:cubicBezTo>
                      <a:pt x="31131" y="13301"/>
                      <a:pt x="31214" y="13304"/>
                      <a:pt x="31299" y="13304"/>
                    </a:cubicBezTo>
                    <a:cubicBezTo>
                      <a:pt x="31366" y="13304"/>
                      <a:pt x="31435" y="13302"/>
                      <a:pt x="31505" y="13302"/>
                    </a:cubicBezTo>
                    <a:cubicBezTo>
                      <a:pt x="31609" y="13302"/>
                      <a:pt x="31713" y="13308"/>
                      <a:pt x="31817" y="13336"/>
                    </a:cubicBezTo>
                    <a:cubicBezTo>
                      <a:pt x="31868" y="13351"/>
                      <a:pt x="31696" y="13534"/>
                      <a:pt x="31514" y="13534"/>
                    </a:cubicBezTo>
                    <a:cubicBezTo>
                      <a:pt x="31475" y="13534"/>
                      <a:pt x="31436" y="13526"/>
                      <a:pt x="31398" y="13505"/>
                    </a:cubicBezTo>
                    <a:cubicBezTo>
                      <a:pt x="31329" y="13467"/>
                      <a:pt x="31272" y="13450"/>
                      <a:pt x="31227" y="13450"/>
                    </a:cubicBezTo>
                    <a:cubicBezTo>
                      <a:pt x="31125" y="13450"/>
                      <a:pt x="31080" y="13536"/>
                      <a:pt x="31086" y="13666"/>
                    </a:cubicBezTo>
                    <a:cubicBezTo>
                      <a:pt x="31086" y="13737"/>
                      <a:pt x="31086" y="13871"/>
                      <a:pt x="31175" y="13924"/>
                    </a:cubicBezTo>
                    <a:cubicBezTo>
                      <a:pt x="31273" y="13969"/>
                      <a:pt x="31309" y="13933"/>
                      <a:pt x="31282" y="14031"/>
                    </a:cubicBezTo>
                    <a:cubicBezTo>
                      <a:pt x="31257" y="14099"/>
                      <a:pt x="30973" y="14416"/>
                      <a:pt x="30838" y="14416"/>
                    </a:cubicBezTo>
                    <a:cubicBezTo>
                      <a:pt x="30832" y="14416"/>
                      <a:pt x="30825" y="14416"/>
                      <a:pt x="30819" y="14414"/>
                    </a:cubicBezTo>
                    <a:lnTo>
                      <a:pt x="30819" y="14414"/>
                    </a:lnTo>
                    <a:cubicBezTo>
                      <a:pt x="30997" y="14467"/>
                      <a:pt x="31006" y="14530"/>
                      <a:pt x="31015" y="14681"/>
                    </a:cubicBezTo>
                    <a:cubicBezTo>
                      <a:pt x="31015" y="14815"/>
                      <a:pt x="31059" y="14948"/>
                      <a:pt x="31140" y="15064"/>
                    </a:cubicBezTo>
                    <a:cubicBezTo>
                      <a:pt x="31157" y="15091"/>
                      <a:pt x="31309" y="15207"/>
                      <a:pt x="31282" y="15224"/>
                    </a:cubicBezTo>
                    <a:cubicBezTo>
                      <a:pt x="31238" y="15260"/>
                      <a:pt x="31095" y="15322"/>
                      <a:pt x="31086" y="15367"/>
                    </a:cubicBezTo>
                    <a:cubicBezTo>
                      <a:pt x="31068" y="15465"/>
                      <a:pt x="31184" y="15536"/>
                      <a:pt x="31193" y="15634"/>
                    </a:cubicBezTo>
                    <a:lnTo>
                      <a:pt x="31211" y="15955"/>
                    </a:lnTo>
                    <a:cubicBezTo>
                      <a:pt x="31024" y="16106"/>
                      <a:pt x="31344" y="16115"/>
                      <a:pt x="31460" y="16124"/>
                    </a:cubicBezTo>
                    <a:cubicBezTo>
                      <a:pt x="31540" y="16124"/>
                      <a:pt x="31603" y="16186"/>
                      <a:pt x="31612" y="16276"/>
                    </a:cubicBezTo>
                    <a:cubicBezTo>
                      <a:pt x="31336" y="16284"/>
                      <a:pt x="31255" y="16276"/>
                      <a:pt x="31247" y="16463"/>
                    </a:cubicBezTo>
                    <a:cubicBezTo>
                      <a:pt x="31238" y="16819"/>
                      <a:pt x="31255" y="17175"/>
                      <a:pt x="31291" y="17523"/>
                    </a:cubicBezTo>
                    <a:cubicBezTo>
                      <a:pt x="31291" y="17547"/>
                      <a:pt x="31291" y="17868"/>
                      <a:pt x="31375" y="17868"/>
                    </a:cubicBezTo>
                    <a:cubicBezTo>
                      <a:pt x="31382" y="17868"/>
                      <a:pt x="31390" y="17866"/>
                      <a:pt x="31398" y="17861"/>
                    </a:cubicBezTo>
                    <a:cubicBezTo>
                      <a:pt x="31433" y="17841"/>
                      <a:pt x="31462" y="17832"/>
                      <a:pt x="31485" y="17832"/>
                    </a:cubicBezTo>
                    <a:cubicBezTo>
                      <a:pt x="31584" y="17832"/>
                      <a:pt x="31578" y="17990"/>
                      <a:pt x="31549" y="18048"/>
                    </a:cubicBezTo>
                    <a:cubicBezTo>
                      <a:pt x="31523" y="18128"/>
                      <a:pt x="31407" y="18093"/>
                      <a:pt x="31353" y="18155"/>
                    </a:cubicBezTo>
                    <a:cubicBezTo>
                      <a:pt x="31327" y="18199"/>
                      <a:pt x="31318" y="18262"/>
                      <a:pt x="31327" y="18315"/>
                    </a:cubicBezTo>
                    <a:cubicBezTo>
                      <a:pt x="31327" y="18404"/>
                      <a:pt x="31282" y="18680"/>
                      <a:pt x="31407" y="18743"/>
                    </a:cubicBezTo>
                    <a:cubicBezTo>
                      <a:pt x="31540" y="18814"/>
                      <a:pt x="31451" y="18894"/>
                      <a:pt x="31505" y="18992"/>
                    </a:cubicBezTo>
                    <a:cubicBezTo>
                      <a:pt x="31540" y="19055"/>
                      <a:pt x="31719" y="19117"/>
                      <a:pt x="31728" y="19153"/>
                    </a:cubicBezTo>
                    <a:cubicBezTo>
                      <a:pt x="31736" y="19188"/>
                      <a:pt x="31612" y="19224"/>
                      <a:pt x="31576" y="19268"/>
                    </a:cubicBezTo>
                    <a:cubicBezTo>
                      <a:pt x="31487" y="19366"/>
                      <a:pt x="31451" y="19491"/>
                      <a:pt x="31478" y="19616"/>
                    </a:cubicBezTo>
                    <a:cubicBezTo>
                      <a:pt x="31487" y="19812"/>
                      <a:pt x="31523" y="19999"/>
                      <a:pt x="31576" y="20186"/>
                    </a:cubicBezTo>
                    <a:cubicBezTo>
                      <a:pt x="31600" y="20264"/>
                      <a:pt x="31665" y="20294"/>
                      <a:pt x="31771" y="20294"/>
                    </a:cubicBezTo>
                    <a:cubicBezTo>
                      <a:pt x="31785" y="20294"/>
                      <a:pt x="31801" y="20294"/>
                      <a:pt x="31817" y="20293"/>
                    </a:cubicBezTo>
                    <a:cubicBezTo>
                      <a:pt x="31851" y="20313"/>
                      <a:pt x="31887" y="20322"/>
                      <a:pt x="31924" y="20322"/>
                    </a:cubicBezTo>
                    <a:cubicBezTo>
                      <a:pt x="32175" y="20322"/>
                      <a:pt x="32439" y="19901"/>
                      <a:pt x="32079" y="19901"/>
                    </a:cubicBezTo>
                    <a:cubicBezTo>
                      <a:pt x="32044" y="19901"/>
                      <a:pt x="32004" y="19905"/>
                      <a:pt x="31957" y="19914"/>
                    </a:cubicBezTo>
                    <a:lnTo>
                      <a:pt x="31957" y="19914"/>
                    </a:lnTo>
                    <a:cubicBezTo>
                      <a:pt x="32096" y="19864"/>
                      <a:pt x="32049" y="19451"/>
                      <a:pt x="32226" y="19366"/>
                    </a:cubicBezTo>
                    <a:cubicBezTo>
                      <a:pt x="32360" y="19295"/>
                      <a:pt x="32244" y="19286"/>
                      <a:pt x="32191" y="19206"/>
                    </a:cubicBezTo>
                    <a:cubicBezTo>
                      <a:pt x="32137" y="19135"/>
                      <a:pt x="32155" y="19037"/>
                      <a:pt x="32128" y="18948"/>
                    </a:cubicBezTo>
                    <a:cubicBezTo>
                      <a:pt x="31986" y="18538"/>
                      <a:pt x="31977" y="18084"/>
                      <a:pt x="31995" y="17656"/>
                    </a:cubicBezTo>
                    <a:cubicBezTo>
                      <a:pt x="32012" y="17395"/>
                      <a:pt x="32251" y="16809"/>
                      <a:pt x="31736" y="16809"/>
                    </a:cubicBezTo>
                    <a:cubicBezTo>
                      <a:pt x="31725" y="16809"/>
                      <a:pt x="31713" y="16809"/>
                      <a:pt x="31701" y="16810"/>
                    </a:cubicBezTo>
                    <a:cubicBezTo>
                      <a:pt x="31665" y="16810"/>
                      <a:pt x="31282" y="16783"/>
                      <a:pt x="31398" y="16730"/>
                    </a:cubicBezTo>
                    <a:cubicBezTo>
                      <a:pt x="31514" y="16676"/>
                      <a:pt x="31638" y="16641"/>
                      <a:pt x="31763" y="16623"/>
                    </a:cubicBezTo>
                    <a:cubicBezTo>
                      <a:pt x="31817" y="16623"/>
                      <a:pt x="32485" y="16507"/>
                      <a:pt x="32467" y="16489"/>
                    </a:cubicBezTo>
                    <a:cubicBezTo>
                      <a:pt x="32431" y="16463"/>
                      <a:pt x="32378" y="16489"/>
                      <a:pt x="32342" y="16427"/>
                    </a:cubicBezTo>
                    <a:cubicBezTo>
                      <a:pt x="32306" y="16365"/>
                      <a:pt x="32289" y="16293"/>
                      <a:pt x="32289" y="16222"/>
                    </a:cubicBezTo>
                    <a:cubicBezTo>
                      <a:pt x="32280" y="16107"/>
                      <a:pt x="32271" y="15947"/>
                      <a:pt x="32456" y="15937"/>
                    </a:cubicBezTo>
                    <a:lnTo>
                      <a:pt x="32456" y="15937"/>
                    </a:lnTo>
                    <a:cubicBezTo>
                      <a:pt x="32444" y="15938"/>
                      <a:pt x="32434" y="15938"/>
                      <a:pt x="32424" y="15938"/>
                    </a:cubicBezTo>
                    <a:cubicBezTo>
                      <a:pt x="32135" y="15938"/>
                      <a:pt x="32333" y="15713"/>
                      <a:pt x="32075" y="15688"/>
                    </a:cubicBezTo>
                    <a:cubicBezTo>
                      <a:pt x="31932" y="15679"/>
                      <a:pt x="31612" y="15616"/>
                      <a:pt x="31870" y="15465"/>
                    </a:cubicBezTo>
                    <a:cubicBezTo>
                      <a:pt x="31986" y="15394"/>
                      <a:pt x="32128" y="15420"/>
                      <a:pt x="32226" y="15322"/>
                    </a:cubicBezTo>
                    <a:cubicBezTo>
                      <a:pt x="32289" y="15251"/>
                      <a:pt x="32280" y="15162"/>
                      <a:pt x="32155" y="15144"/>
                    </a:cubicBezTo>
                    <a:cubicBezTo>
                      <a:pt x="32030" y="15118"/>
                      <a:pt x="32066" y="15091"/>
                      <a:pt x="32066" y="14984"/>
                    </a:cubicBezTo>
                    <a:cubicBezTo>
                      <a:pt x="32066" y="14922"/>
                      <a:pt x="32146" y="14957"/>
                      <a:pt x="32208" y="14931"/>
                    </a:cubicBezTo>
                    <a:cubicBezTo>
                      <a:pt x="32449" y="14833"/>
                      <a:pt x="31941" y="14574"/>
                      <a:pt x="32164" y="14396"/>
                    </a:cubicBezTo>
                    <a:cubicBezTo>
                      <a:pt x="32155" y="14280"/>
                      <a:pt x="31790" y="14147"/>
                      <a:pt x="31861" y="14111"/>
                    </a:cubicBezTo>
                    <a:cubicBezTo>
                      <a:pt x="31897" y="14093"/>
                      <a:pt x="32119" y="14031"/>
                      <a:pt x="32093" y="13986"/>
                    </a:cubicBezTo>
                    <a:cubicBezTo>
                      <a:pt x="32039" y="13924"/>
                      <a:pt x="31879" y="13977"/>
                      <a:pt x="31799" y="13906"/>
                    </a:cubicBezTo>
                    <a:lnTo>
                      <a:pt x="32208" y="13755"/>
                    </a:lnTo>
                    <a:cubicBezTo>
                      <a:pt x="32004" y="13692"/>
                      <a:pt x="31861" y="13586"/>
                      <a:pt x="31986" y="13399"/>
                    </a:cubicBezTo>
                    <a:cubicBezTo>
                      <a:pt x="32048" y="13318"/>
                      <a:pt x="32075" y="13220"/>
                      <a:pt x="32066" y="13113"/>
                    </a:cubicBezTo>
                    <a:cubicBezTo>
                      <a:pt x="32060" y="13088"/>
                      <a:pt x="32009" y="13033"/>
                      <a:pt x="31983" y="13033"/>
                    </a:cubicBezTo>
                    <a:cubicBezTo>
                      <a:pt x="31974" y="13033"/>
                      <a:pt x="31968" y="13039"/>
                      <a:pt x="31967" y="13056"/>
                    </a:cubicBezTo>
                    <a:lnTo>
                      <a:pt x="31967" y="13056"/>
                    </a:lnTo>
                    <a:lnTo>
                      <a:pt x="31959" y="12855"/>
                    </a:lnTo>
                    <a:cubicBezTo>
                      <a:pt x="31955" y="12786"/>
                      <a:pt x="31951" y="12772"/>
                      <a:pt x="31937" y="12772"/>
                    </a:cubicBezTo>
                    <a:cubicBezTo>
                      <a:pt x="31929" y="12772"/>
                      <a:pt x="31917" y="12778"/>
                      <a:pt x="31899" y="12778"/>
                    </a:cubicBezTo>
                    <a:cubicBezTo>
                      <a:pt x="31883" y="12778"/>
                      <a:pt x="31862" y="12773"/>
                      <a:pt x="31834" y="12757"/>
                    </a:cubicBezTo>
                    <a:cubicBezTo>
                      <a:pt x="31763" y="12704"/>
                      <a:pt x="31906" y="12454"/>
                      <a:pt x="31923" y="12383"/>
                    </a:cubicBezTo>
                    <a:cubicBezTo>
                      <a:pt x="31941" y="12294"/>
                      <a:pt x="31995" y="12107"/>
                      <a:pt x="31888" y="12036"/>
                    </a:cubicBezTo>
                    <a:cubicBezTo>
                      <a:pt x="31781" y="11964"/>
                      <a:pt x="31540" y="12045"/>
                      <a:pt x="31772" y="11858"/>
                    </a:cubicBezTo>
                    <a:cubicBezTo>
                      <a:pt x="31908" y="11800"/>
                      <a:pt x="31999" y="11639"/>
                      <a:pt x="31884" y="11639"/>
                    </a:cubicBezTo>
                    <a:cubicBezTo>
                      <a:pt x="31856" y="11639"/>
                      <a:pt x="31817" y="11648"/>
                      <a:pt x="31763" y="11671"/>
                    </a:cubicBezTo>
                    <a:cubicBezTo>
                      <a:pt x="31748" y="11672"/>
                      <a:pt x="31733" y="11672"/>
                      <a:pt x="31719" y="11672"/>
                    </a:cubicBezTo>
                    <a:cubicBezTo>
                      <a:pt x="31515" y="11672"/>
                      <a:pt x="31469" y="11554"/>
                      <a:pt x="31603" y="11421"/>
                    </a:cubicBezTo>
                    <a:cubicBezTo>
                      <a:pt x="31710" y="11323"/>
                      <a:pt x="31897" y="11323"/>
                      <a:pt x="31772" y="11145"/>
                    </a:cubicBezTo>
                    <a:cubicBezTo>
                      <a:pt x="31754" y="11127"/>
                      <a:pt x="31451" y="10904"/>
                      <a:pt x="31505" y="10896"/>
                    </a:cubicBezTo>
                    <a:cubicBezTo>
                      <a:pt x="31507" y="10895"/>
                      <a:pt x="31510" y="10894"/>
                      <a:pt x="31513" y="10894"/>
                    </a:cubicBezTo>
                    <a:cubicBezTo>
                      <a:pt x="31556" y="10894"/>
                      <a:pt x="31660" y="10981"/>
                      <a:pt x="31732" y="10981"/>
                    </a:cubicBezTo>
                    <a:cubicBezTo>
                      <a:pt x="31751" y="10981"/>
                      <a:pt x="31768" y="10974"/>
                      <a:pt x="31781" y="10958"/>
                    </a:cubicBezTo>
                    <a:cubicBezTo>
                      <a:pt x="31852" y="10878"/>
                      <a:pt x="31630" y="10717"/>
                      <a:pt x="31585" y="10673"/>
                    </a:cubicBezTo>
                    <a:cubicBezTo>
                      <a:pt x="31576" y="10566"/>
                      <a:pt x="31558" y="10441"/>
                      <a:pt x="31647" y="10343"/>
                    </a:cubicBezTo>
                    <a:cubicBezTo>
                      <a:pt x="31728" y="10272"/>
                      <a:pt x="31772" y="10174"/>
                      <a:pt x="31781" y="10067"/>
                    </a:cubicBezTo>
                    <a:cubicBezTo>
                      <a:pt x="31781" y="9943"/>
                      <a:pt x="31754" y="9818"/>
                      <a:pt x="31692" y="9702"/>
                    </a:cubicBezTo>
                    <a:cubicBezTo>
                      <a:pt x="31630" y="9595"/>
                      <a:pt x="31451" y="9551"/>
                      <a:pt x="31603" y="9462"/>
                    </a:cubicBezTo>
                    <a:cubicBezTo>
                      <a:pt x="31745" y="9390"/>
                      <a:pt x="31808" y="9230"/>
                      <a:pt x="31745" y="9079"/>
                    </a:cubicBezTo>
                    <a:cubicBezTo>
                      <a:pt x="31722" y="9027"/>
                      <a:pt x="31669" y="9015"/>
                      <a:pt x="31610" y="9015"/>
                    </a:cubicBezTo>
                    <a:cubicBezTo>
                      <a:pt x="31557" y="9015"/>
                      <a:pt x="31498" y="9025"/>
                      <a:pt x="31451" y="9025"/>
                    </a:cubicBezTo>
                    <a:cubicBezTo>
                      <a:pt x="31825" y="9007"/>
                      <a:pt x="31701" y="8624"/>
                      <a:pt x="31523" y="8526"/>
                    </a:cubicBezTo>
                    <a:cubicBezTo>
                      <a:pt x="31416" y="8482"/>
                      <a:pt x="31434" y="8321"/>
                      <a:pt x="31540" y="8295"/>
                    </a:cubicBezTo>
                    <a:cubicBezTo>
                      <a:pt x="31553" y="8289"/>
                      <a:pt x="31566" y="8287"/>
                      <a:pt x="31578" y="8287"/>
                    </a:cubicBezTo>
                    <a:cubicBezTo>
                      <a:pt x="31620" y="8287"/>
                      <a:pt x="31657" y="8316"/>
                      <a:pt x="31698" y="8316"/>
                    </a:cubicBezTo>
                    <a:cubicBezTo>
                      <a:pt x="31715" y="8316"/>
                      <a:pt x="31734" y="8310"/>
                      <a:pt x="31754" y="8295"/>
                    </a:cubicBezTo>
                    <a:cubicBezTo>
                      <a:pt x="31825" y="8232"/>
                      <a:pt x="31701" y="8188"/>
                      <a:pt x="31665" y="8143"/>
                    </a:cubicBezTo>
                    <a:cubicBezTo>
                      <a:pt x="31576" y="8045"/>
                      <a:pt x="31594" y="7894"/>
                      <a:pt x="31692" y="7823"/>
                    </a:cubicBezTo>
                    <a:cubicBezTo>
                      <a:pt x="31915" y="7805"/>
                      <a:pt x="31594" y="7653"/>
                      <a:pt x="31567" y="7600"/>
                    </a:cubicBezTo>
                    <a:cubicBezTo>
                      <a:pt x="31505" y="7449"/>
                      <a:pt x="31603" y="7261"/>
                      <a:pt x="31478" y="7146"/>
                    </a:cubicBezTo>
                    <a:cubicBezTo>
                      <a:pt x="31344" y="7021"/>
                      <a:pt x="31380" y="6861"/>
                      <a:pt x="31407" y="6736"/>
                    </a:cubicBezTo>
                    <a:cubicBezTo>
                      <a:pt x="31434" y="6585"/>
                      <a:pt x="31540" y="6326"/>
                      <a:pt x="31380" y="6202"/>
                    </a:cubicBezTo>
                    <a:cubicBezTo>
                      <a:pt x="31318" y="6157"/>
                      <a:pt x="31505" y="6068"/>
                      <a:pt x="31540" y="6014"/>
                    </a:cubicBezTo>
                    <a:cubicBezTo>
                      <a:pt x="31603" y="5934"/>
                      <a:pt x="31469" y="5908"/>
                      <a:pt x="31460" y="5801"/>
                    </a:cubicBezTo>
                    <a:cubicBezTo>
                      <a:pt x="31469" y="5685"/>
                      <a:pt x="31451" y="5569"/>
                      <a:pt x="31425" y="5462"/>
                    </a:cubicBezTo>
                    <a:cubicBezTo>
                      <a:pt x="31389" y="5338"/>
                      <a:pt x="31247" y="5391"/>
                      <a:pt x="31353" y="5248"/>
                    </a:cubicBezTo>
                    <a:cubicBezTo>
                      <a:pt x="31456" y="5112"/>
                      <a:pt x="31616" y="4819"/>
                      <a:pt x="31275" y="4819"/>
                    </a:cubicBezTo>
                    <a:cubicBezTo>
                      <a:pt x="31261" y="4819"/>
                      <a:pt x="31246" y="4820"/>
                      <a:pt x="31230" y="4821"/>
                    </a:cubicBezTo>
                    <a:lnTo>
                      <a:pt x="31230" y="4821"/>
                    </a:lnTo>
                    <a:cubicBezTo>
                      <a:pt x="31647" y="4793"/>
                      <a:pt x="31460" y="4073"/>
                      <a:pt x="31291" y="3939"/>
                    </a:cubicBezTo>
                    <a:cubicBezTo>
                      <a:pt x="31149" y="3823"/>
                      <a:pt x="31781" y="3618"/>
                      <a:pt x="31407" y="3494"/>
                    </a:cubicBezTo>
                    <a:cubicBezTo>
                      <a:pt x="31229" y="3431"/>
                      <a:pt x="31015" y="3414"/>
                      <a:pt x="31202" y="3271"/>
                    </a:cubicBezTo>
                    <a:cubicBezTo>
                      <a:pt x="31202" y="3229"/>
                      <a:pt x="31169" y="2966"/>
                      <a:pt x="31143" y="2959"/>
                    </a:cubicBezTo>
                    <a:lnTo>
                      <a:pt x="31143" y="2959"/>
                    </a:lnTo>
                    <a:cubicBezTo>
                      <a:pt x="31160" y="2959"/>
                      <a:pt x="31205" y="2993"/>
                      <a:pt x="31246" y="2993"/>
                    </a:cubicBezTo>
                    <a:cubicBezTo>
                      <a:pt x="31267" y="2993"/>
                      <a:pt x="31286" y="2985"/>
                      <a:pt x="31300" y="2959"/>
                    </a:cubicBezTo>
                    <a:cubicBezTo>
                      <a:pt x="31353" y="2888"/>
                      <a:pt x="31309" y="2817"/>
                      <a:pt x="31309" y="2754"/>
                    </a:cubicBezTo>
                    <a:cubicBezTo>
                      <a:pt x="31300" y="2585"/>
                      <a:pt x="31451" y="2398"/>
                      <a:pt x="31407" y="2247"/>
                    </a:cubicBezTo>
                    <a:lnTo>
                      <a:pt x="31407" y="2247"/>
                    </a:lnTo>
                    <a:cubicBezTo>
                      <a:pt x="31340" y="2350"/>
                      <a:pt x="31153" y="2424"/>
                      <a:pt x="30981" y="2424"/>
                    </a:cubicBezTo>
                    <a:cubicBezTo>
                      <a:pt x="30901" y="2424"/>
                      <a:pt x="30825" y="2408"/>
                      <a:pt x="30766" y="2371"/>
                    </a:cubicBezTo>
                    <a:cubicBezTo>
                      <a:pt x="30766" y="2296"/>
                      <a:pt x="30832" y="2276"/>
                      <a:pt x="30909" y="2276"/>
                    </a:cubicBezTo>
                    <a:cubicBezTo>
                      <a:pt x="30986" y="2276"/>
                      <a:pt x="31073" y="2296"/>
                      <a:pt x="31113" y="2300"/>
                    </a:cubicBezTo>
                    <a:cubicBezTo>
                      <a:pt x="31255" y="2300"/>
                      <a:pt x="31131" y="2095"/>
                      <a:pt x="31157" y="2033"/>
                    </a:cubicBezTo>
                    <a:cubicBezTo>
                      <a:pt x="31175" y="1988"/>
                      <a:pt x="31398" y="1819"/>
                      <a:pt x="31327" y="1739"/>
                    </a:cubicBezTo>
                    <a:cubicBezTo>
                      <a:pt x="31238" y="1668"/>
                      <a:pt x="31113" y="1668"/>
                      <a:pt x="31149" y="1499"/>
                    </a:cubicBezTo>
                    <a:cubicBezTo>
                      <a:pt x="31202" y="1240"/>
                      <a:pt x="31327" y="1000"/>
                      <a:pt x="31318" y="679"/>
                    </a:cubicBezTo>
                    <a:lnTo>
                      <a:pt x="31318" y="679"/>
                    </a:lnTo>
                    <a:cubicBezTo>
                      <a:pt x="31304" y="708"/>
                      <a:pt x="31291" y="721"/>
                      <a:pt x="31280" y="721"/>
                    </a:cubicBezTo>
                    <a:cubicBezTo>
                      <a:pt x="31215" y="721"/>
                      <a:pt x="31179" y="328"/>
                      <a:pt x="31149" y="11"/>
                    </a:cubicBezTo>
                    <a:cubicBezTo>
                      <a:pt x="31015" y="20"/>
                      <a:pt x="30872" y="38"/>
                      <a:pt x="30739" y="64"/>
                    </a:cubicBezTo>
                    <a:cubicBezTo>
                      <a:pt x="30650" y="91"/>
                      <a:pt x="30641" y="323"/>
                      <a:pt x="30454" y="430"/>
                    </a:cubicBezTo>
                    <a:cubicBezTo>
                      <a:pt x="30424" y="447"/>
                      <a:pt x="30401" y="455"/>
                      <a:pt x="30384" y="455"/>
                    </a:cubicBezTo>
                    <a:cubicBezTo>
                      <a:pt x="30283" y="455"/>
                      <a:pt x="30405" y="169"/>
                      <a:pt x="30436" y="100"/>
                    </a:cubicBezTo>
                    <a:lnTo>
                      <a:pt x="30436" y="100"/>
                    </a:lnTo>
                    <a:cubicBezTo>
                      <a:pt x="30400" y="173"/>
                      <a:pt x="30274" y="299"/>
                      <a:pt x="30195" y="299"/>
                    </a:cubicBezTo>
                    <a:cubicBezTo>
                      <a:pt x="30178" y="299"/>
                      <a:pt x="30162" y="293"/>
                      <a:pt x="30151" y="278"/>
                    </a:cubicBezTo>
                    <a:cubicBezTo>
                      <a:pt x="30080" y="198"/>
                      <a:pt x="30204" y="38"/>
                      <a:pt x="30097" y="2"/>
                    </a:cubicBezTo>
                    <a:cubicBezTo>
                      <a:pt x="30095" y="1"/>
                      <a:pt x="30092" y="1"/>
                      <a:pt x="30089" y="1"/>
                    </a:cubicBezTo>
                    <a:close/>
                    <a:moveTo>
                      <a:pt x="32512" y="20391"/>
                    </a:moveTo>
                    <a:cubicBezTo>
                      <a:pt x="32507" y="20391"/>
                      <a:pt x="32502" y="20394"/>
                      <a:pt x="32499" y="20402"/>
                    </a:cubicBezTo>
                    <a:lnTo>
                      <a:pt x="32499" y="20402"/>
                    </a:lnTo>
                    <a:cubicBezTo>
                      <a:pt x="32501" y="20407"/>
                      <a:pt x="32502" y="20412"/>
                      <a:pt x="32502" y="20417"/>
                    </a:cubicBezTo>
                    <a:cubicBezTo>
                      <a:pt x="32527" y="20440"/>
                      <a:pt x="32541" y="20448"/>
                      <a:pt x="32548" y="20448"/>
                    </a:cubicBezTo>
                    <a:cubicBezTo>
                      <a:pt x="32566" y="20448"/>
                      <a:pt x="32534" y="20391"/>
                      <a:pt x="32512" y="20391"/>
                    </a:cubicBezTo>
                    <a:close/>
                    <a:moveTo>
                      <a:pt x="30125" y="24157"/>
                    </a:moveTo>
                    <a:cubicBezTo>
                      <a:pt x="30125" y="24157"/>
                      <a:pt x="30125" y="24158"/>
                      <a:pt x="30124" y="24158"/>
                    </a:cubicBezTo>
                    <a:cubicBezTo>
                      <a:pt x="30125" y="24158"/>
                      <a:pt x="30125" y="24158"/>
                      <a:pt x="30125" y="24157"/>
                    </a:cubicBezTo>
                    <a:close/>
                    <a:moveTo>
                      <a:pt x="2758" y="25453"/>
                    </a:moveTo>
                    <a:cubicBezTo>
                      <a:pt x="2718" y="25453"/>
                      <a:pt x="2657" y="25481"/>
                      <a:pt x="2574" y="25539"/>
                    </a:cubicBezTo>
                    <a:lnTo>
                      <a:pt x="2637" y="25628"/>
                    </a:lnTo>
                    <a:lnTo>
                      <a:pt x="2797" y="25637"/>
                    </a:lnTo>
                    <a:cubicBezTo>
                      <a:pt x="2829" y="25515"/>
                      <a:pt x="2816" y="25453"/>
                      <a:pt x="2758" y="25453"/>
                    </a:cubicBezTo>
                    <a:close/>
                    <a:moveTo>
                      <a:pt x="2494" y="19170"/>
                    </a:moveTo>
                    <a:cubicBezTo>
                      <a:pt x="2218" y="19188"/>
                      <a:pt x="1844" y="19500"/>
                      <a:pt x="1684" y="19634"/>
                    </a:cubicBezTo>
                    <a:cubicBezTo>
                      <a:pt x="1666" y="19651"/>
                      <a:pt x="1391" y="19874"/>
                      <a:pt x="1490" y="19874"/>
                    </a:cubicBezTo>
                    <a:cubicBezTo>
                      <a:pt x="1492" y="19874"/>
                      <a:pt x="1494" y="19874"/>
                      <a:pt x="1497" y="19874"/>
                    </a:cubicBezTo>
                    <a:cubicBezTo>
                      <a:pt x="1595" y="19945"/>
                      <a:pt x="1612" y="19981"/>
                      <a:pt x="1559" y="20070"/>
                    </a:cubicBezTo>
                    <a:cubicBezTo>
                      <a:pt x="1488" y="20195"/>
                      <a:pt x="1345" y="20355"/>
                      <a:pt x="1470" y="20471"/>
                    </a:cubicBezTo>
                    <a:cubicBezTo>
                      <a:pt x="1577" y="20578"/>
                      <a:pt x="1693" y="20578"/>
                      <a:pt x="1541" y="20693"/>
                    </a:cubicBezTo>
                    <a:cubicBezTo>
                      <a:pt x="1550" y="20863"/>
                      <a:pt x="1933" y="21130"/>
                      <a:pt x="1506" y="21157"/>
                    </a:cubicBezTo>
                    <a:cubicBezTo>
                      <a:pt x="1514" y="21156"/>
                      <a:pt x="1521" y="21156"/>
                      <a:pt x="1529" y="21156"/>
                    </a:cubicBezTo>
                    <a:cubicBezTo>
                      <a:pt x="1834" y="21156"/>
                      <a:pt x="1623" y="21507"/>
                      <a:pt x="1675" y="21620"/>
                    </a:cubicBezTo>
                    <a:cubicBezTo>
                      <a:pt x="1699" y="21672"/>
                      <a:pt x="1736" y="21679"/>
                      <a:pt x="1780" y="21679"/>
                    </a:cubicBezTo>
                    <a:cubicBezTo>
                      <a:pt x="1795" y="21679"/>
                      <a:pt x="1812" y="21678"/>
                      <a:pt x="1828" y="21678"/>
                    </a:cubicBezTo>
                    <a:cubicBezTo>
                      <a:pt x="1870" y="21678"/>
                      <a:pt x="1915" y="21683"/>
                      <a:pt x="1960" y="21718"/>
                    </a:cubicBezTo>
                    <a:cubicBezTo>
                      <a:pt x="2067" y="21807"/>
                      <a:pt x="1808" y="21869"/>
                      <a:pt x="1737" y="21878"/>
                    </a:cubicBezTo>
                    <a:cubicBezTo>
                      <a:pt x="1345" y="21905"/>
                      <a:pt x="1675" y="22092"/>
                      <a:pt x="1710" y="22226"/>
                    </a:cubicBezTo>
                    <a:cubicBezTo>
                      <a:pt x="1710" y="22278"/>
                      <a:pt x="1667" y="22787"/>
                      <a:pt x="1624" y="22787"/>
                    </a:cubicBezTo>
                    <a:cubicBezTo>
                      <a:pt x="1623" y="22787"/>
                      <a:pt x="1622" y="22787"/>
                      <a:pt x="1621" y="22787"/>
                    </a:cubicBezTo>
                    <a:lnTo>
                      <a:pt x="1621" y="22787"/>
                    </a:lnTo>
                    <a:cubicBezTo>
                      <a:pt x="1630" y="22791"/>
                      <a:pt x="1636" y="22793"/>
                      <a:pt x="1641" y="22793"/>
                    </a:cubicBezTo>
                    <a:cubicBezTo>
                      <a:pt x="1669" y="22793"/>
                      <a:pt x="1646" y="22734"/>
                      <a:pt x="1690" y="22734"/>
                    </a:cubicBezTo>
                    <a:cubicBezTo>
                      <a:pt x="1702" y="22734"/>
                      <a:pt x="1720" y="22739"/>
                      <a:pt x="1746" y="22751"/>
                    </a:cubicBezTo>
                    <a:cubicBezTo>
                      <a:pt x="1817" y="22787"/>
                      <a:pt x="1817" y="22876"/>
                      <a:pt x="1826" y="22929"/>
                    </a:cubicBezTo>
                    <a:cubicBezTo>
                      <a:pt x="1835" y="23018"/>
                      <a:pt x="1880" y="23152"/>
                      <a:pt x="1799" y="23241"/>
                    </a:cubicBezTo>
                    <a:cubicBezTo>
                      <a:pt x="1719" y="23321"/>
                      <a:pt x="1612" y="23330"/>
                      <a:pt x="1710" y="23446"/>
                    </a:cubicBezTo>
                    <a:cubicBezTo>
                      <a:pt x="1782" y="23535"/>
                      <a:pt x="1969" y="23499"/>
                      <a:pt x="2022" y="23562"/>
                    </a:cubicBezTo>
                    <a:cubicBezTo>
                      <a:pt x="2138" y="23660"/>
                      <a:pt x="1995" y="23891"/>
                      <a:pt x="1978" y="24025"/>
                    </a:cubicBezTo>
                    <a:cubicBezTo>
                      <a:pt x="1915" y="24319"/>
                      <a:pt x="2067" y="24622"/>
                      <a:pt x="2343" y="24755"/>
                    </a:cubicBezTo>
                    <a:cubicBezTo>
                      <a:pt x="2405" y="24791"/>
                      <a:pt x="2646" y="24791"/>
                      <a:pt x="2672" y="24844"/>
                    </a:cubicBezTo>
                    <a:cubicBezTo>
                      <a:pt x="2574" y="24853"/>
                      <a:pt x="2476" y="24880"/>
                      <a:pt x="2396" y="24933"/>
                    </a:cubicBezTo>
                    <a:cubicBezTo>
                      <a:pt x="2334" y="25005"/>
                      <a:pt x="2494" y="25209"/>
                      <a:pt x="2539" y="25245"/>
                    </a:cubicBezTo>
                    <a:cubicBezTo>
                      <a:pt x="2558" y="25262"/>
                      <a:pt x="2578" y="25268"/>
                      <a:pt x="2599" y="25268"/>
                    </a:cubicBezTo>
                    <a:cubicBezTo>
                      <a:pt x="2638" y="25268"/>
                      <a:pt x="2678" y="25247"/>
                      <a:pt x="2717" y="25247"/>
                    </a:cubicBezTo>
                    <a:cubicBezTo>
                      <a:pt x="2741" y="25247"/>
                      <a:pt x="2765" y="25255"/>
                      <a:pt x="2788" y="25281"/>
                    </a:cubicBezTo>
                    <a:cubicBezTo>
                      <a:pt x="2851" y="25343"/>
                      <a:pt x="2895" y="25423"/>
                      <a:pt x="2913" y="25512"/>
                    </a:cubicBezTo>
                    <a:cubicBezTo>
                      <a:pt x="2975" y="25779"/>
                      <a:pt x="2806" y="25931"/>
                      <a:pt x="3100" y="26047"/>
                    </a:cubicBezTo>
                    <a:cubicBezTo>
                      <a:pt x="3242" y="26047"/>
                      <a:pt x="3367" y="26118"/>
                      <a:pt x="3447" y="26234"/>
                    </a:cubicBezTo>
                    <a:cubicBezTo>
                      <a:pt x="3454" y="26242"/>
                      <a:pt x="3464" y="26245"/>
                      <a:pt x="3477" y="26245"/>
                    </a:cubicBezTo>
                    <a:cubicBezTo>
                      <a:pt x="3530" y="26245"/>
                      <a:pt x="3626" y="26192"/>
                      <a:pt x="3704" y="26192"/>
                    </a:cubicBezTo>
                    <a:cubicBezTo>
                      <a:pt x="3735" y="26192"/>
                      <a:pt x="3764" y="26201"/>
                      <a:pt x="3786" y="26225"/>
                    </a:cubicBezTo>
                    <a:cubicBezTo>
                      <a:pt x="3732" y="26287"/>
                      <a:pt x="3456" y="26439"/>
                      <a:pt x="3617" y="26483"/>
                    </a:cubicBezTo>
                    <a:cubicBezTo>
                      <a:pt x="3636" y="26490"/>
                      <a:pt x="3657" y="26493"/>
                      <a:pt x="3680" y="26493"/>
                    </a:cubicBezTo>
                    <a:cubicBezTo>
                      <a:pt x="3758" y="26493"/>
                      <a:pt x="3853" y="26460"/>
                      <a:pt x="3937" y="26441"/>
                    </a:cubicBezTo>
                    <a:lnTo>
                      <a:pt x="3937" y="26441"/>
                    </a:lnTo>
                    <a:cubicBezTo>
                      <a:pt x="3750" y="26499"/>
                      <a:pt x="4074" y="26710"/>
                      <a:pt x="4115" y="26759"/>
                    </a:cubicBezTo>
                    <a:cubicBezTo>
                      <a:pt x="4195" y="26884"/>
                      <a:pt x="3964" y="26946"/>
                      <a:pt x="4089" y="27053"/>
                    </a:cubicBezTo>
                    <a:cubicBezTo>
                      <a:pt x="4101" y="27063"/>
                      <a:pt x="4117" y="27068"/>
                      <a:pt x="4134" y="27068"/>
                    </a:cubicBezTo>
                    <a:cubicBezTo>
                      <a:pt x="4295" y="27068"/>
                      <a:pt x="4617" y="26649"/>
                      <a:pt x="4481" y="26537"/>
                    </a:cubicBezTo>
                    <a:lnTo>
                      <a:pt x="4481" y="26537"/>
                    </a:lnTo>
                    <a:lnTo>
                      <a:pt x="4587" y="26617"/>
                    </a:lnTo>
                    <a:cubicBezTo>
                      <a:pt x="4614" y="26643"/>
                      <a:pt x="4653" y="26654"/>
                      <a:pt x="4695" y="26654"/>
                    </a:cubicBezTo>
                    <a:cubicBezTo>
                      <a:pt x="4809" y="26654"/>
                      <a:pt x="4939" y="26567"/>
                      <a:pt x="4855" y="26456"/>
                    </a:cubicBezTo>
                    <a:lnTo>
                      <a:pt x="4864" y="26456"/>
                    </a:lnTo>
                    <a:cubicBezTo>
                      <a:pt x="4774" y="26358"/>
                      <a:pt x="4659" y="26278"/>
                      <a:pt x="4543" y="26225"/>
                    </a:cubicBezTo>
                    <a:cubicBezTo>
                      <a:pt x="4487" y="26184"/>
                      <a:pt x="4419" y="26164"/>
                      <a:pt x="4352" y="26164"/>
                    </a:cubicBezTo>
                    <a:cubicBezTo>
                      <a:pt x="4301" y="26164"/>
                      <a:pt x="4250" y="26175"/>
                      <a:pt x="4204" y="26198"/>
                    </a:cubicBezTo>
                    <a:cubicBezTo>
                      <a:pt x="4184" y="26206"/>
                      <a:pt x="4166" y="26209"/>
                      <a:pt x="4150" y="26209"/>
                    </a:cubicBezTo>
                    <a:cubicBezTo>
                      <a:pt x="4065" y="26209"/>
                      <a:pt x="4043" y="26109"/>
                      <a:pt x="3973" y="26109"/>
                    </a:cubicBezTo>
                    <a:cubicBezTo>
                      <a:pt x="3942" y="26109"/>
                      <a:pt x="3900" y="26130"/>
                      <a:pt x="3838" y="26191"/>
                    </a:cubicBezTo>
                    <a:lnTo>
                      <a:pt x="3838" y="26191"/>
                    </a:lnTo>
                    <a:cubicBezTo>
                      <a:pt x="4047" y="25978"/>
                      <a:pt x="3794" y="25707"/>
                      <a:pt x="3732" y="25566"/>
                    </a:cubicBezTo>
                    <a:cubicBezTo>
                      <a:pt x="3697" y="25494"/>
                      <a:pt x="3688" y="25405"/>
                      <a:pt x="3688" y="25325"/>
                    </a:cubicBezTo>
                    <a:cubicBezTo>
                      <a:pt x="3795" y="25245"/>
                      <a:pt x="3839" y="25094"/>
                      <a:pt x="3795" y="25022"/>
                    </a:cubicBezTo>
                    <a:lnTo>
                      <a:pt x="3795" y="25022"/>
                    </a:lnTo>
                    <a:lnTo>
                      <a:pt x="3581" y="25183"/>
                    </a:lnTo>
                    <a:cubicBezTo>
                      <a:pt x="3492" y="25067"/>
                      <a:pt x="3652" y="24933"/>
                      <a:pt x="3519" y="24862"/>
                    </a:cubicBezTo>
                    <a:cubicBezTo>
                      <a:pt x="3406" y="24790"/>
                      <a:pt x="3280" y="24754"/>
                      <a:pt x="3145" y="24754"/>
                    </a:cubicBezTo>
                    <a:cubicBezTo>
                      <a:pt x="3130" y="24754"/>
                      <a:pt x="3115" y="24754"/>
                      <a:pt x="3100" y="24755"/>
                    </a:cubicBezTo>
                    <a:cubicBezTo>
                      <a:pt x="3054" y="24761"/>
                      <a:pt x="3031" y="24781"/>
                      <a:pt x="3015" y="24781"/>
                    </a:cubicBezTo>
                    <a:cubicBezTo>
                      <a:pt x="3006" y="24781"/>
                      <a:pt x="2999" y="24774"/>
                      <a:pt x="2993" y="24755"/>
                    </a:cubicBezTo>
                    <a:cubicBezTo>
                      <a:pt x="2966" y="24693"/>
                      <a:pt x="2957" y="24613"/>
                      <a:pt x="2966" y="24541"/>
                    </a:cubicBezTo>
                    <a:cubicBezTo>
                      <a:pt x="3002" y="24399"/>
                      <a:pt x="3064" y="24212"/>
                      <a:pt x="2904" y="24167"/>
                    </a:cubicBezTo>
                    <a:cubicBezTo>
                      <a:pt x="2735" y="24123"/>
                      <a:pt x="2619" y="23980"/>
                      <a:pt x="2619" y="23811"/>
                    </a:cubicBezTo>
                    <a:cubicBezTo>
                      <a:pt x="2619" y="23740"/>
                      <a:pt x="2877" y="23588"/>
                      <a:pt x="2788" y="23544"/>
                    </a:cubicBezTo>
                    <a:cubicBezTo>
                      <a:pt x="2760" y="23531"/>
                      <a:pt x="2734" y="23526"/>
                      <a:pt x="2708" y="23526"/>
                    </a:cubicBezTo>
                    <a:cubicBezTo>
                      <a:pt x="2590" y="23526"/>
                      <a:pt x="2493" y="23632"/>
                      <a:pt x="2420" y="23632"/>
                    </a:cubicBezTo>
                    <a:cubicBezTo>
                      <a:pt x="2386" y="23632"/>
                      <a:pt x="2357" y="23608"/>
                      <a:pt x="2334" y="23535"/>
                    </a:cubicBezTo>
                    <a:cubicBezTo>
                      <a:pt x="2263" y="23312"/>
                      <a:pt x="2851" y="23473"/>
                      <a:pt x="2779" y="23232"/>
                    </a:cubicBezTo>
                    <a:cubicBezTo>
                      <a:pt x="2773" y="23185"/>
                      <a:pt x="2746" y="23172"/>
                      <a:pt x="2710" y="23172"/>
                    </a:cubicBezTo>
                    <a:cubicBezTo>
                      <a:pt x="2668" y="23172"/>
                      <a:pt x="2613" y="23191"/>
                      <a:pt x="2570" y="23191"/>
                    </a:cubicBezTo>
                    <a:cubicBezTo>
                      <a:pt x="2546" y="23191"/>
                      <a:pt x="2526" y="23186"/>
                      <a:pt x="2512" y="23170"/>
                    </a:cubicBezTo>
                    <a:cubicBezTo>
                      <a:pt x="2414" y="23036"/>
                      <a:pt x="2459" y="22813"/>
                      <a:pt x="2467" y="22671"/>
                    </a:cubicBezTo>
                    <a:cubicBezTo>
                      <a:pt x="2467" y="22341"/>
                      <a:pt x="2690" y="21905"/>
                      <a:pt x="2574" y="21575"/>
                    </a:cubicBezTo>
                    <a:cubicBezTo>
                      <a:pt x="2539" y="21468"/>
                      <a:pt x="2423" y="21468"/>
                      <a:pt x="2334" y="21397"/>
                    </a:cubicBezTo>
                    <a:cubicBezTo>
                      <a:pt x="2111" y="21237"/>
                      <a:pt x="2387" y="21326"/>
                      <a:pt x="2459" y="21272"/>
                    </a:cubicBezTo>
                    <a:cubicBezTo>
                      <a:pt x="2548" y="21201"/>
                      <a:pt x="2414" y="20979"/>
                      <a:pt x="2325" y="20925"/>
                    </a:cubicBezTo>
                    <a:cubicBezTo>
                      <a:pt x="2031" y="20845"/>
                      <a:pt x="2156" y="20827"/>
                      <a:pt x="2370" y="20738"/>
                    </a:cubicBezTo>
                    <a:cubicBezTo>
                      <a:pt x="2392" y="20730"/>
                      <a:pt x="2018" y="20659"/>
                      <a:pt x="1904" y="20659"/>
                    </a:cubicBezTo>
                    <a:cubicBezTo>
                      <a:pt x="1883" y="20659"/>
                      <a:pt x="1871" y="20661"/>
                      <a:pt x="1871" y="20667"/>
                    </a:cubicBezTo>
                    <a:cubicBezTo>
                      <a:pt x="1871" y="20595"/>
                      <a:pt x="2138" y="20569"/>
                      <a:pt x="2191" y="20551"/>
                    </a:cubicBezTo>
                    <a:cubicBezTo>
                      <a:pt x="2334" y="20498"/>
                      <a:pt x="2209" y="20355"/>
                      <a:pt x="2165" y="20293"/>
                    </a:cubicBezTo>
                    <a:cubicBezTo>
                      <a:pt x="2132" y="20227"/>
                      <a:pt x="1954" y="19903"/>
                      <a:pt x="2152" y="19903"/>
                    </a:cubicBezTo>
                    <a:cubicBezTo>
                      <a:pt x="2169" y="19903"/>
                      <a:pt x="2187" y="19905"/>
                      <a:pt x="2209" y="19910"/>
                    </a:cubicBezTo>
                    <a:cubicBezTo>
                      <a:pt x="2240" y="19916"/>
                      <a:pt x="2266" y="19919"/>
                      <a:pt x="2285" y="19919"/>
                    </a:cubicBezTo>
                    <a:cubicBezTo>
                      <a:pt x="2486" y="19919"/>
                      <a:pt x="2144" y="19617"/>
                      <a:pt x="2120" y="19544"/>
                    </a:cubicBezTo>
                    <a:cubicBezTo>
                      <a:pt x="2049" y="19340"/>
                      <a:pt x="2761" y="19340"/>
                      <a:pt x="2494" y="19170"/>
                    </a:cubicBezTo>
                    <a:close/>
                    <a:moveTo>
                      <a:pt x="5745" y="27329"/>
                    </a:moveTo>
                    <a:cubicBezTo>
                      <a:pt x="5757" y="27329"/>
                      <a:pt x="5769" y="27332"/>
                      <a:pt x="5781" y="27338"/>
                    </a:cubicBezTo>
                    <a:cubicBezTo>
                      <a:pt x="5781" y="27438"/>
                      <a:pt x="5788" y="27583"/>
                      <a:pt x="5694" y="27583"/>
                    </a:cubicBezTo>
                    <a:cubicBezTo>
                      <a:pt x="5678" y="27583"/>
                      <a:pt x="5660" y="27579"/>
                      <a:pt x="5638" y="27570"/>
                    </a:cubicBezTo>
                    <a:lnTo>
                      <a:pt x="5647" y="27561"/>
                    </a:lnTo>
                    <a:cubicBezTo>
                      <a:pt x="5545" y="27490"/>
                      <a:pt x="5651" y="27329"/>
                      <a:pt x="5745" y="27329"/>
                    </a:cubicBezTo>
                    <a:close/>
                    <a:moveTo>
                      <a:pt x="24005" y="28238"/>
                    </a:moveTo>
                    <a:cubicBezTo>
                      <a:pt x="24005" y="28239"/>
                      <a:pt x="24005" y="28240"/>
                      <a:pt x="24005" y="28241"/>
                    </a:cubicBezTo>
                    <a:lnTo>
                      <a:pt x="24005" y="28241"/>
                    </a:lnTo>
                    <a:cubicBezTo>
                      <a:pt x="24005" y="28240"/>
                      <a:pt x="24005" y="28239"/>
                      <a:pt x="24005" y="28238"/>
                    </a:cubicBezTo>
                    <a:close/>
                    <a:moveTo>
                      <a:pt x="22576" y="28608"/>
                    </a:moveTo>
                    <a:cubicBezTo>
                      <a:pt x="22477" y="28608"/>
                      <a:pt x="22533" y="28828"/>
                      <a:pt x="22633" y="28828"/>
                    </a:cubicBezTo>
                    <a:cubicBezTo>
                      <a:pt x="22639" y="28828"/>
                      <a:pt x="22645" y="28827"/>
                      <a:pt x="22651" y="28826"/>
                    </a:cubicBezTo>
                    <a:lnTo>
                      <a:pt x="22705" y="28674"/>
                    </a:lnTo>
                    <a:cubicBezTo>
                      <a:pt x="22647" y="28626"/>
                      <a:pt x="22605" y="28608"/>
                      <a:pt x="22576" y="28608"/>
                    </a:cubicBezTo>
                    <a:close/>
                    <a:moveTo>
                      <a:pt x="8792" y="28353"/>
                    </a:moveTo>
                    <a:cubicBezTo>
                      <a:pt x="8821" y="28353"/>
                      <a:pt x="8854" y="28374"/>
                      <a:pt x="8890" y="28425"/>
                    </a:cubicBezTo>
                    <a:cubicBezTo>
                      <a:pt x="8916" y="28514"/>
                      <a:pt x="8916" y="28612"/>
                      <a:pt x="8898" y="28701"/>
                    </a:cubicBezTo>
                    <a:cubicBezTo>
                      <a:pt x="8872" y="28781"/>
                      <a:pt x="8813" y="28836"/>
                      <a:pt x="8761" y="28836"/>
                    </a:cubicBezTo>
                    <a:cubicBezTo>
                      <a:pt x="8726" y="28836"/>
                      <a:pt x="8694" y="28811"/>
                      <a:pt x="8676" y="28754"/>
                    </a:cubicBezTo>
                    <a:cubicBezTo>
                      <a:pt x="8634" y="28616"/>
                      <a:pt x="8690" y="28353"/>
                      <a:pt x="8792" y="28353"/>
                    </a:cubicBezTo>
                    <a:close/>
                    <a:moveTo>
                      <a:pt x="11056" y="28932"/>
                    </a:moveTo>
                    <a:cubicBezTo>
                      <a:pt x="11055" y="28932"/>
                      <a:pt x="11055" y="28932"/>
                      <a:pt x="11054" y="28933"/>
                    </a:cubicBezTo>
                    <a:cubicBezTo>
                      <a:pt x="11055" y="28932"/>
                      <a:pt x="11056" y="28932"/>
                      <a:pt x="11057" y="28932"/>
                    </a:cubicBezTo>
                    <a:lnTo>
                      <a:pt x="11057" y="28932"/>
                    </a:lnTo>
                    <a:cubicBezTo>
                      <a:pt x="11056" y="28932"/>
                      <a:pt x="11056" y="28932"/>
                      <a:pt x="11056" y="28932"/>
                    </a:cubicBezTo>
                    <a:close/>
                    <a:moveTo>
                      <a:pt x="11614" y="28932"/>
                    </a:moveTo>
                    <a:cubicBezTo>
                      <a:pt x="11575" y="28932"/>
                      <a:pt x="11542" y="29002"/>
                      <a:pt x="11517" y="29146"/>
                    </a:cubicBezTo>
                    <a:lnTo>
                      <a:pt x="11606" y="29164"/>
                    </a:lnTo>
                    <a:lnTo>
                      <a:pt x="11713" y="29057"/>
                    </a:lnTo>
                    <a:cubicBezTo>
                      <a:pt x="11678" y="28975"/>
                      <a:pt x="11644" y="28932"/>
                      <a:pt x="11614" y="28932"/>
                    </a:cubicBezTo>
                    <a:close/>
                    <a:moveTo>
                      <a:pt x="14216" y="29396"/>
                    </a:moveTo>
                    <a:lnTo>
                      <a:pt x="14215" y="29408"/>
                    </a:lnTo>
                    <a:lnTo>
                      <a:pt x="14215" y="29408"/>
                    </a:lnTo>
                    <a:cubicBezTo>
                      <a:pt x="14218" y="29408"/>
                      <a:pt x="14221" y="29408"/>
                      <a:pt x="14223" y="29408"/>
                    </a:cubicBezTo>
                    <a:lnTo>
                      <a:pt x="14223" y="29408"/>
                    </a:lnTo>
                    <a:cubicBezTo>
                      <a:pt x="14221" y="29404"/>
                      <a:pt x="14218" y="29400"/>
                      <a:pt x="14216" y="29396"/>
                    </a:cubicBezTo>
                    <a:close/>
                    <a:moveTo>
                      <a:pt x="18883" y="29485"/>
                    </a:moveTo>
                    <a:cubicBezTo>
                      <a:pt x="18881" y="29485"/>
                      <a:pt x="18877" y="29485"/>
                      <a:pt x="18872" y="29486"/>
                    </a:cubicBezTo>
                    <a:lnTo>
                      <a:pt x="18872" y="29486"/>
                    </a:lnTo>
                    <a:cubicBezTo>
                      <a:pt x="18876" y="29485"/>
                      <a:pt x="18880" y="29485"/>
                      <a:pt x="18883" y="29485"/>
                    </a:cubicBezTo>
                    <a:close/>
                    <a:moveTo>
                      <a:pt x="17040" y="29601"/>
                    </a:moveTo>
                    <a:cubicBezTo>
                      <a:pt x="17102" y="29681"/>
                      <a:pt x="17200" y="29823"/>
                      <a:pt x="17049" y="29859"/>
                    </a:cubicBezTo>
                    <a:cubicBezTo>
                      <a:pt x="16906" y="29859"/>
                      <a:pt x="16924" y="29601"/>
                      <a:pt x="17040" y="29601"/>
                    </a:cubicBezTo>
                    <a:close/>
                    <a:moveTo>
                      <a:pt x="18244" y="29663"/>
                    </a:moveTo>
                    <a:cubicBezTo>
                      <a:pt x="18448" y="29663"/>
                      <a:pt x="18479" y="29904"/>
                      <a:pt x="18260" y="29921"/>
                    </a:cubicBezTo>
                    <a:lnTo>
                      <a:pt x="18251" y="29921"/>
                    </a:lnTo>
                    <a:cubicBezTo>
                      <a:pt x="18247" y="29922"/>
                      <a:pt x="18243" y="29922"/>
                      <a:pt x="18238" y="29922"/>
                    </a:cubicBezTo>
                    <a:cubicBezTo>
                      <a:pt x="18117" y="29922"/>
                      <a:pt x="18121" y="29672"/>
                      <a:pt x="18233" y="29663"/>
                    </a:cubicBezTo>
                    <a:cubicBezTo>
                      <a:pt x="18237" y="29663"/>
                      <a:pt x="18241" y="29663"/>
                      <a:pt x="18244" y="29663"/>
                    </a:cubicBezTo>
                    <a:close/>
                    <a:moveTo>
                      <a:pt x="32095" y="20318"/>
                    </a:moveTo>
                    <a:cubicBezTo>
                      <a:pt x="31825" y="20318"/>
                      <a:pt x="31513" y="20368"/>
                      <a:pt x="31478" y="20462"/>
                    </a:cubicBezTo>
                    <a:cubicBezTo>
                      <a:pt x="31460" y="20524"/>
                      <a:pt x="31407" y="20765"/>
                      <a:pt x="31496" y="20800"/>
                    </a:cubicBezTo>
                    <a:cubicBezTo>
                      <a:pt x="31683" y="20872"/>
                      <a:pt x="31861" y="20881"/>
                      <a:pt x="31701" y="21085"/>
                    </a:cubicBezTo>
                    <a:cubicBezTo>
                      <a:pt x="31630" y="21264"/>
                      <a:pt x="31505" y="21433"/>
                      <a:pt x="31514" y="21629"/>
                    </a:cubicBezTo>
                    <a:cubicBezTo>
                      <a:pt x="31514" y="21745"/>
                      <a:pt x="31772" y="21905"/>
                      <a:pt x="31719" y="21985"/>
                    </a:cubicBezTo>
                    <a:cubicBezTo>
                      <a:pt x="31612" y="22128"/>
                      <a:pt x="31229" y="22021"/>
                      <a:pt x="31122" y="22163"/>
                    </a:cubicBezTo>
                    <a:cubicBezTo>
                      <a:pt x="31059" y="22243"/>
                      <a:pt x="31336" y="22270"/>
                      <a:pt x="31398" y="22297"/>
                    </a:cubicBezTo>
                    <a:cubicBezTo>
                      <a:pt x="31362" y="22386"/>
                      <a:pt x="31033" y="22297"/>
                      <a:pt x="31095" y="22421"/>
                    </a:cubicBezTo>
                    <a:cubicBezTo>
                      <a:pt x="31113" y="22457"/>
                      <a:pt x="31719" y="22742"/>
                      <a:pt x="31460" y="22804"/>
                    </a:cubicBezTo>
                    <a:cubicBezTo>
                      <a:pt x="31449" y="22807"/>
                      <a:pt x="31437" y="22808"/>
                      <a:pt x="31426" y="22808"/>
                    </a:cubicBezTo>
                    <a:cubicBezTo>
                      <a:pt x="31342" y="22808"/>
                      <a:pt x="31263" y="22748"/>
                      <a:pt x="31174" y="22748"/>
                    </a:cubicBezTo>
                    <a:cubicBezTo>
                      <a:pt x="31146" y="22748"/>
                      <a:pt x="31117" y="22754"/>
                      <a:pt x="31086" y="22769"/>
                    </a:cubicBezTo>
                    <a:cubicBezTo>
                      <a:pt x="31024" y="22804"/>
                      <a:pt x="30988" y="22867"/>
                      <a:pt x="30979" y="22938"/>
                    </a:cubicBezTo>
                    <a:cubicBezTo>
                      <a:pt x="30970" y="23098"/>
                      <a:pt x="31336" y="23072"/>
                      <a:pt x="31193" y="23312"/>
                    </a:cubicBezTo>
                    <a:cubicBezTo>
                      <a:pt x="31089" y="23240"/>
                      <a:pt x="30970" y="23204"/>
                      <a:pt x="30850" y="23204"/>
                    </a:cubicBezTo>
                    <a:cubicBezTo>
                      <a:pt x="30837" y="23204"/>
                      <a:pt x="30823" y="23204"/>
                      <a:pt x="30810" y="23205"/>
                    </a:cubicBezTo>
                    <a:cubicBezTo>
                      <a:pt x="30703" y="23250"/>
                      <a:pt x="30534" y="23330"/>
                      <a:pt x="30757" y="23473"/>
                    </a:cubicBezTo>
                    <a:cubicBezTo>
                      <a:pt x="30668" y="23417"/>
                      <a:pt x="30605" y="23393"/>
                      <a:pt x="30562" y="23393"/>
                    </a:cubicBezTo>
                    <a:cubicBezTo>
                      <a:pt x="30469" y="23393"/>
                      <a:pt x="30476" y="23507"/>
                      <a:pt x="30525" y="23642"/>
                    </a:cubicBezTo>
                    <a:cubicBezTo>
                      <a:pt x="30504" y="23627"/>
                      <a:pt x="30483" y="23620"/>
                      <a:pt x="30462" y="23620"/>
                    </a:cubicBezTo>
                    <a:cubicBezTo>
                      <a:pt x="30291" y="23620"/>
                      <a:pt x="30166" y="24102"/>
                      <a:pt x="30125" y="24157"/>
                    </a:cubicBezTo>
                    <a:lnTo>
                      <a:pt x="30125" y="24157"/>
                    </a:lnTo>
                    <a:cubicBezTo>
                      <a:pt x="30171" y="24099"/>
                      <a:pt x="30224" y="24076"/>
                      <a:pt x="30270" y="24076"/>
                    </a:cubicBezTo>
                    <a:cubicBezTo>
                      <a:pt x="30386" y="24076"/>
                      <a:pt x="30460" y="24222"/>
                      <a:pt x="30276" y="24337"/>
                    </a:cubicBezTo>
                    <a:cubicBezTo>
                      <a:pt x="30106" y="24417"/>
                      <a:pt x="29946" y="24532"/>
                      <a:pt x="29812" y="24666"/>
                    </a:cubicBezTo>
                    <a:cubicBezTo>
                      <a:pt x="29861" y="24712"/>
                      <a:pt x="29919" y="24731"/>
                      <a:pt x="29983" y="24731"/>
                    </a:cubicBezTo>
                    <a:cubicBezTo>
                      <a:pt x="30188" y="24731"/>
                      <a:pt x="30441" y="24536"/>
                      <a:pt x="30543" y="24461"/>
                    </a:cubicBezTo>
                    <a:lnTo>
                      <a:pt x="30543" y="24461"/>
                    </a:lnTo>
                    <a:cubicBezTo>
                      <a:pt x="30454" y="24577"/>
                      <a:pt x="30347" y="24693"/>
                      <a:pt x="30231" y="24791"/>
                    </a:cubicBezTo>
                    <a:cubicBezTo>
                      <a:pt x="30171" y="24838"/>
                      <a:pt x="30080" y="24905"/>
                      <a:pt x="29982" y="24905"/>
                    </a:cubicBezTo>
                    <a:cubicBezTo>
                      <a:pt x="29950" y="24905"/>
                      <a:pt x="29917" y="24897"/>
                      <a:pt x="29884" y="24880"/>
                    </a:cubicBezTo>
                    <a:cubicBezTo>
                      <a:pt x="29759" y="24813"/>
                      <a:pt x="29766" y="24700"/>
                      <a:pt x="29644" y="24700"/>
                    </a:cubicBezTo>
                    <a:cubicBezTo>
                      <a:pt x="29636" y="24700"/>
                      <a:pt x="29626" y="24701"/>
                      <a:pt x="29617" y="24702"/>
                    </a:cubicBezTo>
                    <a:cubicBezTo>
                      <a:pt x="29314" y="24737"/>
                      <a:pt x="29519" y="25040"/>
                      <a:pt x="29349" y="25200"/>
                    </a:cubicBezTo>
                    <a:cubicBezTo>
                      <a:pt x="29273" y="25277"/>
                      <a:pt x="29180" y="25304"/>
                      <a:pt x="29075" y="25304"/>
                    </a:cubicBezTo>
                    <a:cubicBezTo>
                      <a:pt x="28983" y="25304"/>
                      <a:pt x="28883" y="25283"/>
                      <a:pt x="28779" y="25254"/>
                    </a:cubicBezTo>
                    <a:lnTo>
                      <a:pt x="28779" y="25254"/>
                    </a:lnTo>
                    <a:cubicBezTo>
                      <a:pt x="28877" y="25405"/>
                      <a:pt x="28913" y="25592"/>
                      <a:pt x="28886" y="25771"/>
                    </a:cubicBezTo>
                    <a:cubicBezTo>
                      <a:pt x="28872" y="25818"/>
                      <a:pt x="28855" y="25836"/>
                      <a:pt x="28835" y="25836"/>
                    </a:cubicBezTo>
                    <a:cubicBezTo>
                      <a:pt x="28782" y="25836"/>
                      <a:pt x="28717" y="25706"/>
                      <a:pt x="28687" y="25706"/>
                    </a:cubicBezTo>
                    <a:cubicBezTo>
                      <a:pt x="28685" y="25706"/>
                      <a:pt x="28683" y="25707"/>
                      <a:pt x="28681" y="25708"/>
                    </a:cubicBezTo>
                    <a:cubicBezTo>
                      <a:pt x="28665" y="25721"/>
                      <a:pt x="28657" y="25737"/>
                      <a:pt x="28656" y="25756"/>
                    </a:cubicBezTo>
                    <a:lnTo>
                      <a:pt x="28656" y="25756"/>
                    </a:lnTo>
                    <a:cubicBezTo>
                      <a:pt x="28619" y="25697"/>
                      <a:pt x="28581" y="25650"/>
                      <a:pt x="28548" y="25646"/>
                    </a:cubicBezTo>
                    <a:cubicBezTo>
                      <a:pt x="28541" y="25645"/>
                      <a:pt x="28534" y="25644"/>
                      <a:pt x="28527" y="25644"/>
                    </a:cubicBezTo>
                    <a:cubicBezTo>
                      <a:pt x="28409" y="25644"/>
                      <a:pt x="28295" y="25783"/>
                      <a:pt x="28236" y="25842"/>
                    </a:cubicBezTo>
                    <a:cubicBezTo>
                      <a:pt x="28174" y="25913"/>
                      <a:pt x="28031" y="26056"/>
                      <a:pt x="28058" y="26207"/>
                    </a:cubicBezTo>
                    <a:cubicBezTo>
                      <a:pt x="28076" y="26305"/>
                      <a:pt x="28102" y="26358"/>
                      <a:pt x="28004" y="26394"/>
                    </a:cubicBezTo>
                    <a:cubicBezTo>
                      <a:pt x="27988" y="26399"/>
                      <a:pt x="27972" y="26401"/>
                      <a:pt x="27955" y="26401"/>
                    </a:cubicBezTo>
                    <a:cubicBezTo>
                      <a:pt x="27907" y="26401"/>
                      <a:pt x="27859" y="26383"/>
                      <a:pt x="27826" y="26350"/>
                    </a:cubicBezTo>
                    <a:cubicBezTo>
                      <a:pt x="27793" y="26316"/>
                      <a:pt x="27774" y="26305"/>
                      <a:pt x="27758" y="26305"/>
                    </a:cubicBezTo>
                    <a:cubicBezTo>
                      <a:pt x="27735" y="26305"/>
                      <a:pt x="27720" y="26329"/>
                      <a:pt x="27684" y="26350"/>
                    </a:cubicBezTo>
                    <a:cubicBezTo>
                      <a:pt x="27586" y="26403"/>
                      <a:pt x="27577" y="26572"/>
                      <a:pt x="27497" y="26652"/>
                    </a:cubicBezTo>
                    <a:cubicBezTo>
                      <a:pt x="27425" y="26741"/>
                      <a:pt x="27327" y="26813"/>
                      <a:pt x="27220" y="26848"/>
                    </a:cubicBezTo>
                    <a:cubicBezTo>
                      <a:pt x="27211" y="26852"/>
                      <a:pt x="27200" y="26853"/>
                      <a:pt x="27187" y="26853"/>
                    </a:cubicBezTo>
                    <a:cubicBezTo>
                      <a:pt x="27119" y="26853"/>
                      <a:pt x="27014" y="26808"/>
                      <a:pt x="26965" y="26808"/>
                    </a:cubicBezTo>
                    <a:cubicBezTo>
                      <a:pt x="26956" y="26808"/>
                      <a:pt x="26949" y="26809"/>
                      <a:pt x="26944" y="26813"/>
                    </a:cubicBezTo>
                    <a:cubicBezTo>
                      <a:pt x="26909" y="26831"/>
                      <a:pt x="27007" y="26884"/>
                      <a:pt x="26980" y="26902"/>
                    </a:cubicBezTo>
                    <a:lnTo>
                      <a:pt x="26900" y="26946"/>
                    </a:lnTo>
                    <a:lnTo>
                      <a:pt x="26499" y="27142"/>
                    </a:lnTo>
                    <a:cubicBezTo>
                      <a:pt x="26365" y="27214"/>
                      <a:pt x="26054" y="27267"/>
                      <a:pt x="26178" y="27534"/>
                    </a:cubicBezTo>
                    <a:cubicBezTo>
                      <a:pt x="26137" y="27452"/>
                      <a:pt x="26065" y="27425"/>
                      <a:pt x="25986" y="27425"/>
                    </a:cubicBezTo>
                    <a:cubicBezTo>
                      <a:pt x="25877" y="27425"/>
                      <a:pt x="25756" y="27476"/>
                      <a:pt x="25688" y="27507"/>
                    </a:cubicBezTo>
                    <a:cubicBezTo>
                      <a:pt x="25537" y="27570"/>
                      <a:pt x="25582" y="27730"/>
                      <a:pt x="25421" y="27775"/>
                    </a:cubicBezTo>
                    <a:cubicBezTo>
                      <a:pt x="25420" y="27775"/>
                      <a:pt x="25418" y="27775"/>
                      <a:pt x="25417" y="27775"/>
                    </a:cubicBezTo>
                    <a:cubicBezTo>
                      <a:pt x="25358" y="27775"/>
                      <a:pt x="25330" y="27605"/>
                      <a:pt x="25252" y="27588"/>
                    </a:cubicBezTo>
                    <a:cubicBezTo>
                      <a:pt x="25232" y="27583"/>
                      <a:pt x="25212" y="27581"/>
                      <a:pt x="25194" y="27581"/>
                    </a:cubicBezTo>
                    <a:cubicBezTo>
                      <a:pt x="25137" y="27581"/>
                      <a:pt x="25085" y="27601"/>
                      <a:pt x="25038" y="27641"/>
                    </a:cubicBezTo>
                    <a:cubicBezTo>
                      <a:pt x="24958" y="27686"/>
                      <a:pt x="24887" y="27757"/>
                      <a:pt x="24842" y="27837"/>
                    </a:cubicBezTo>
                    <a:cubicBezTo>
                      <a:pt x="24825" y="27877"/>
                      <a:pt x="24844" y="27930"/>
                      <a:pt x="24867" y="27980"/>
                    </a:cubicBezTo>
                    <a:lnTo>
                      <a:pt x="24867" y="27980"/>
                    </a:lnTo>
                    <a:cubicBezTo>
                      <a:pt x="24845" y="27947"/>
                      <a:pt x="24823" y="27934"/>
                      <a:pt x="24801" y="27934"/>
                    </a:cubicBezTo>
                    <a:cubicBezTo>
                      <a:pt x="24726" y="27934"/>
                      <a:pt x="24651" y="28086"/>
                      <a:pt x="24584" y="28104"/>
                    </a:cubicBezTo>
                    <a:cubicBezTo>
                      <a:pt x="24582" y="28105"/>
                      <a:pt x="24580" y="28105"/>
                      <a:pt x="24578" y="28105"/>
                    </a:cubicBezTo>
                    <a:cubicBezTo>
                      <a:pt x="24479" y="28105"/>
                      <a:pt x="24432" y="27711"/>
                      <a:pt x="24330" y="27711"/>
                    </a:cubicBezTo>
                    <a:cubicBezTo>
                      <a:pt x="24318" y="27711"/>
                      <a:pt x="24304" y="27717"/>
                      <a:pt x="24290" y="27730"/>
                    </a:cubicBezTo>
                    <a:cubicBezTo>
                      <a:pt x="24121" y="27890"/>
                      <a:pt x="24335" y="28238"/>
                      <a:pt x="24335" y="28461"/>
                    </a:cubicBezTo>
                    <a:cubicBezTo>
                      <a:pt x="24335" y="28495"/>
                      <a:pt x="24322" y="28508"/>
                      <a:pt x="24302" y="28508"/>
                    </a:cubicBezTo>
                    <a:cubicBezTo>
                      <a:pt x="24221" y="28508"/>
                      <a:pt x="24012" y="28276"/>
                      <a:pt x="24005" y="28241"/>
                    </a:cubicBezTo>
                    <a:lnTo>
                      <a:pt x="24005" y="28241"/>
                    </a:lnTo>
                    <a:cubicBezTo>
                      <a:pt x="24006" y="28346"/>
                      <a:pt x="24057" y="28399"/>
                      <a:pt x="23952" y="28443"/>
                    </a:cubicBezTo>
                    <a:cubicBezTo>
                      <a:pt x="23925" y="28452"/>
                      <a:pt x="23827" y="28461"/>
                      <a:pt x="23818" y="28505"/>
                    </a:cubicBezTo>
                    <a:cubicBezTo>
                      <a:pt x="23800" y="28550"/>
                      <a:pt x="23862" y="28630"/>
                      <a:pt x="23845" y="28692"/>
                    </a:cubicBezTo>
                    <a:cubicBezTo>
                      <a:pt x="23836" y="28754"/>
                      <a:pt x="23747" y="28781"/>
                      <a:pt x="23702" y="28799"/>
                    </a:cubicBezTo>
                    <a:cubicBezTo>
                      <a:pt x="23670" y="28682"/>
                      <a:pt x="23637" y="28603"/>
                      <a:pt x="23581" y="28603"/>
                    </a:cubicBezTo>
                    <a:cubicBezTo>
                      <a:pt x="23560" y="28603"/>
                      <a:pt x="23535" y="28614"/>
                      <a:pt x="23506" y="28639"/>
                    </a:cubicBezTo>
                    <a:cubicBezTo>
                      <a:pt x="23434" y="28706"/>
                      <a:pt x="23394" y="28756"/>
                      <a:pt x="23359" y="28756"/>
                    </a:cubicBezTo>
                    <a:cubicBezTo>
                      <a:pt x="23325" y="28756"/>
                      <a:pt x="23296" y="28708"/>
                      <a:pt x="23248" y="28585"/>
                    </a:cubicBezTo>
                    <a:cubicBezTo>
                      <a:pt x="23239" y="28558"/>
                      <a:pt x="23208" y="28548"/>
                      <a:pt x="23171" y="28548"/>
                    </a:cubicBezTo>
                    <a:cubicBezTo>
                      <a:pt x="23096" y="28548"/>
                      <a:pt x="22996" y="28591"/>
                      <a:pt x="22990" y="28639"/>
                    </a:cubicBezTo>
                    <a:cubicBezTo>
                      <a:pt x="22981" y="28746"/>
                      <a:pt x="23070" y="28763"/>
                      <a:pt x="22972" y="28817"/>
                    </a:cubicBezTo>
                    <a:cubicBezTo>
                      <a:pt x="22865" y="28879"/>
                      <a:pt x="22740" y="28906"/>
                      <a:pt x="22615" y="28906"/>
                    </a:cubicBezTo>
                    <a:cubicBezTo>
                      <a:pt x="22482" y="28906"/>
                      <a:pt x="22437" y="28781"/>
                      <a:pt x="22313" y="28737"/>
                    </a:cubicBezTo>
                    <a:cubicBezTo>
                      <a:pt x="22282" y="28723"/>
                      <a:pt x="22249" y="28716"/>
                      <a:pt x="22217" y="28716"/>
                    </a:cubicBezTo>
                    <a:cubicBezTo>
                      <a:pt x="22128" y="28716"/>
                      <a:pt x="22040" y="28767"/>
                      <a:pt x="22001" y="28852"/>
                    </a:cubicBezTo>
                    <a:cubicBezTo>
                      <a:pt x="21981" y="28902"/>
                      <a:pt x="21941" y="28921"/>
                      <a:pt x="21895" y="28921"/>
                    </a:cubicBezTo>
                    <a:cubicBezTo>
                      <a:pt x="21775" y="28921"/>
                      <a:pt x="21611" y="28800"/>
                      <a:pt x="21618" y="28781"/>
                    </a:cubicBezTo>
                    <a:lnTo>
                      <a:pt x="21618" y="28781"/>
                    </a:lnTo>
                    <a:cubicBezTo>
                      <a:pt x="21529" y="28995"/>
                      <a:pt x="21858" y="29164"/>
                      <a:pt x="21885" y="29253"/>
                    </a:cubicBezTo>
                    <a:cubicBezTo>
                      <a:pt x="21885" y="29269"/>
                      <a:pt x="21832" y="29296"/>
                      <a:pt x="21785" y="29296"/>
                    </a:cubicBezTo>
                    <a:cubicBezTo>
                      <a:pt x="21755" y="29296"/>
                      <a:pt x="21726" y="29285"/>
                      <a:pt x="21716" y="29253"/>
                    </a:cubicBezTo>
                    <a:cubicBezTo>
                      <a:pt x="21699" y="29198"/>
                      <a:pt x="21666" y="29177"/>
                      <a:pt x="21629" y="29177"/>
                    </a:cubicBezTo>
                    <a:cubicBezTo>
                      <a:pt x="21571" y="29177"/>
                      <a:pt x="21501" y="29228"/>
                      <a:pt x="21458" y="29271"/>
                    </a:cubicBezTo>
                    <a:cubicBezTo>
                      <a:pt x="21426" y="29304"/>
                      <a:pt x="21403" y="29318"/>
                      <a:pt x="21385" y="29318"/>
                    </a:cubicBezTo>
                    <a:cubicBezTo>
                      <a:pt x="21319" y="29318"/>
                      <a:pt x="21314" y="29142"/>
                      <a:pt x="21217" y="29031"/>
                    </a:cubicBezTo>
                    <a:cubicBezTo>
                      <a:pt x="21200" y="29014"/>
                      <a:pt x="21187" y="29007"/>
                      <a:pt x="21177" y="29007"/>
                    </a:cubicBezTo>
                    <a:cubicBezTo>
                      <a:pt x="21133" y="29007"/>
                      <a:pt x="21142" y="29134"/>
                      <a:pt x="21128" y="29155"/>
                    </a:cubicBezTo>
                    <a:cubicBezTo>
                      <a:pt x="21155" y="29289"/>
                      <a:pt x="21030" y="29307"/>
                      <a:pt x="20968" y="29325"/>
                    </a:cubicBezTo>
                    <a:cubicBezTo>
                      <a:pt x="20790" y="29360"/>
                      <a:pt x="20745" y="29289"/>
                      <a:pt x="20629" y="29520"/>
                    </a:cubicBezTo>
                    <a:cubicBezTo>
                      <a:pt x="20621" y="29528"/>
                      <a:pt x="20542" y="29622"/>
                      <a:pt x="20506" y="29622"/>
                    </a:cubicBezTo>
                    <a:cubicBezTo>
                      <a:pt x="20502" y="29622"/>
                      <a:pt x="20498" y="29621"/>
                      <a:pt x="20496" y="29618"/>
                    </a:cubicBezTo>
                    <a:cubicBezTo>
                      <a:pt x="20433" y="29556"/>
                      <a:pt x="20594" y="29218"/>
                      <a:pt x="20407" y="29173"/>
                    </a:cubicBezTo>
                    <a:cubicBezTo>
                      <a:pt x="20370" y="29166"/>
                      <a:pt x="20334" y="29163"/>
                      <a:pt x="20297" y="29163"/>
                    </a:cubicBezTo>
                    <a:cubicBezTo>
                      <a:pt x="20145" y="29163"/>
                      <a:pt x="19991" y="29214"/>
                      <a:pt x="19854" y="29235"/>
                    </a:cubicBezTo>
                    <a:cubicBezTo>
                      <a:pt x="19860" y="29235"/>
                      <a:pt x="19879" y="29232"/>
                      <a:pt x="19902" y="29232"/>
                    </a:cubicBezTo>
                    <a:cubicBezTo>
                      <a:pt x="19947" y="29232"/>
                      <a:pt x="20009" y="29244"/>
                      <a:pt x="20015" y="29316"/>
                    </a:cubicBezTo>
                    <a:cubicBezTo>
                      <a:pt x="20015" y="29378"/>
                      <a:pt x="19730" y="29351"/>
                      <a:pt x="19747" y="29494"/>
                    </a:cubicBezTo>
                    <a:cubicBezTo>
                      <a:pt x="19746" y="29481"/>
                      <a:pt x="19752" y="29476"/>
                      <a:pt x="19764" y="29476"/>
                    </a:cubicBezTo>
                    <a:cubicBezTo>
                      <a:pt x="19818" y="29476"/>
                      <a:pt x="19980" y="29588"/>
                      <a:pt x="19943" y="29610"/>
                    </a:cubicBezTo>
                    <a:cubicBezTo>
                      <a:pt x="19867" y="29662"/>
                      <a:pt x="19776" y="29807"/>
                      <a:pt x="19710" y="29807"/>
                    </a:cubicBezTo>
                    <a:cubicBezTo>
                      <a:pt x="19675" y="29807"/>
                      <a:pt x="19647" y="29767"/>
                      <a:pt x="19632" y="29654"/>
                    </a:cubicBezTo>
                    <a:cubicBezTo>
                      <a:pt x="19649" y="29565"/>
                      <a:pt x="19694" y="29431"/>
                      <a:pt x="19587" y="29422"/>
                    </a:cubicBezTo>
                    <a:cubicBezTo>
                      <a:pt x="19534" y="29414"/>
                      <a:pt x="19481" y="29410"/>
                      <a:pt x="19429" y="29410"/>
                    </a:cubicBezTo>
                    <a:cubicBezTo>
                      <a:pt x="19307" y="29410"/>
                      <a:pt x="19189" y="29432"/>
                      <a:pt x="19070" y="29476"/>
                    </a:cubicBezTo>
                    <a:cubicBezTo>
                      <a:pt x="18964" y="29529"/>
                      <a:pt x="19097" y="29743"/>
                      <a:pt x="19097" y="29850"/>
                    </a:cubicBezTo>
                    <a:cubicBezTo>
                      <a:pt x="19094" y="29850"/>
                      <a:pt x="19091" y="29851"/>
                      <a:pt x="19088" y="29851"/>
                    </a:cubicBezTo>
                    <a:cubicBezTo>
                      <a:pt x="18995" y="29851"/>
                      <a:pt x="18712" y="29740"/>
                      <a:pt x="18661" y="29645"/>
                    </a:cubicBezTo>
                    <a:cubicBezTo>
                      <a:pt x="18611" y="29555"/>
                      <a:pt x="18813" y="29494"/>
                      <a:pt x="18872" y="29486"/>
                    </a:cubicBezTo>
                    <a:lnTo>
                      <a:pt x="18872" y="29486"/>
                    </a:lnTo>
                    <a:cubicBezTo>
                      <a:pt x="18804" y="29493"/>
                      <a:pt x="18704" y="29520"/>
                      <a:pt x="18614" y="29520"/>
                    </a:cubicBezTo>
                    <a:cubicBezTo>
                      <a:pt x="18548" y="29520"/>
                      <a:pt x="18487" y="29506"/>
                      <a:pt x="18447" y="29458"/>
                    </a:cubicBezTo>
                    <a:cubicBezTo>
                      <a:pt x="18376" y="29360"/>
                      <a:pt x="18385" y="29129"/>
                      <a:pt x="18376" y="29013"/>
                    </a:cubicBezTo>
                    <a:cubicBezTo>
                      <a:pt x="18331" y="29227"/>
                      <a:pt x="18269" y="29431"/>
                      <a:pt x="18180" y="29627"/>
                    </a:cubicBezTo>
                    <a:cubicBezTo>
                      <a:pt x="18126" y="29725"/>
                      <a:pt x="18010" y="29672"/>
                      <a:pt x="17930" y="29725"/>
                    </a:cubicBezTo>
                    <a:cubicBezTo>
                      <a:pt x="17903" y="29753"/>
                      <a:pt x="17864" y="29889"/>
                      <a:pt x="17819" y="29889"/>
                    </a:cubicBezTo>
                    <a:cubicBezTo>
                      <a:pt x="17806" y="29889"/>
                      <a:pt x="17793" y="29878"/>
                      <a:pt x="17779" y="29850"/>
                    </a:cubicBezTo>
                    <a:cubicBezTo>
                      <a:pt x="17690" y="29699"/>
                      <a:pt x="17841" y="29494"/>
                      <a:pt x="17779" y="29325"/>
                    </a:cubicBezTo>
                    <a:cubicBezTo>
                      <a:pt x="17762" y="29283"/>
                      <a:pt x="17738" y="29267"/>
                      <a:pt x="17711" y="29267"/>
                    </a:cubicBezTo>
                    <a:cubicBezTo>
                      <a:pt x="17651" y="29267"/>
                      <a:pt x="17578" y="29344"/>
                      <a:pt x="17547" y="29387"/>
                    </a:cubicBezTo>
                    <a:cubicBezTo>
                      <a:pt x="17485" y="29458"/>
                      <a:pt x="17494" y="29538"/>
                      <a:pt x="17405" y="29565"/>
                    </a:cubicBezTo>
                    <a:cubicBezTo>
                      <a:pt x="17316" y="29583"/>
                      <a:pt x="17218" y="29592"/>
                      <a:pt x="17120" y="29592"/>
                    </a:cubicBezTo>
                    <a:cubicBezTo>
                      <a:pt x="17106" y="29592"/>
                      <a:pt x="17091" y="29593"/>
                      <a:pt x="17076" y="29593"/>
                    </a:cubicBezTo>
                    <a:cubicBezTo>
                      <a:pt x="16986" y="29593"/>
                      <a:pt x="16882" y="29583"/>
                      <a:pt x="16778" y="29583"/>
                    </a:cubicBezTo>
                    <a:cubicBezTo>
                      <a:pt x="16631" y="29583"/>
                      <a:pt x="16484" y="29602"/>
                      <a:pt x="16372" y="29690"/>
                    </a:cubicBezTo>
                    <a:cubicBezTo>
                      <a:pt x="16326" y="29720"/>
                      <a:pt x="16313" y="29826"/>
                      <a:pt x="16272" y="29826"/>
                    </a:cubicBezTo>
                    <a:cubicBezTo>
                      <a:pt x="16265" y="29826"/>
                      <a:pt x="16257" y="29823"/>
                      <a:pt x="16247" y="29814"/>
                    </a:cubicBezTo>
                    <a:cubicBezTo>
                      <a:pt x="16158" y="29752"/>
                      <a:pt x="16140" y="29601"/>
                      <a:pt x="16051" y="29529"/>
                    </a:cubicBezTo>
                    <a:cubicBezTo>
                      <a:pt x="15950" y="29444"/>
                      <a:pt x="15820" y="29401"/>
                      <a:pt x="15690" y="29401"/>
                    </a:cubicBezTo>
                    <a:cubicBezTo>
                      <a:pt x="15590" y="29401"/>
                      <a:pt x="15489" y="29426"/>
                      <a:pt x="15401" y="29476"/>
                    </a:cubicBezTo>
                    <a:cubicBezTo>
                      <a:pt x="15366" y="29502"/>
                      <a:pt x="15289" y="29672"/>
                      <a:pt x="15268" y="29672"/>
                    </a:cubicBezTo>
                    <a:cubicBezTo>
                      <a:pt x="15268" y="29672"/>
                      <a:pt x="15268" y="29672"/>
                      <a:pt x="15267" y="29672"/>
                    </a:cubicBezTo>
                    <a:cubicBezTo>
                      <a:pt x="15187" y="29610"/>
                      <a:pt x="15267" y="29360"/>
                      <a:pt x="15151" y="29360"/>
                    </a:cubicBezTo>
                    <a:cubicBezTo>
                      <a:pt x="15151" y="29360"/>
                      <a:pt x="15116" y="29574"/>
                      <a:pt x="15018" y="29583"/>
                    </a:cubicBezTo>
                    <a:cubicBezTo>
                      <a:pt x="15004" y="29583"/>
                      <a:pt x="14989" y="29582"/>
                      <a:pt x="14974" y="29582"/>
                    </a:cubicBezTo>
                    <a:cubicBezTo>
                      <a:pt x="14923" y="29582"/>
                      <a:pt x="14871" y="29593"/>
                      <a:pt x="14857" y="29690"/>
                    </a:cubicBezTo>
                    <a:cubicBezTo>
                      <a:pt x="14813" y="29939"/>
                      <a:pt x="14786" y="29921"/>
                      <a:pt x="14652" y="30091"/>
                    </a:cubicBezTo>
                    <a:cubicBezTo>
                      <a:pt x="14618" y="30039"/>
                      <a:pt x="14535" y="29643"/>
                      <a:pt x="14568" y="29643"/>
                    </a:cubicBezTo>
                    <a:cubicBezTo>
                      <a:pt x="14569" y="29643"/>
                      <a:pt x="14571" y="29644"/>
                      <a:pt x="14572" y="29645"/>
                    </a:cubicBezTo>
                    <a:cubicBezTo>
                      <a:pt x="14601" y="29662"/>
                      <a:pt x="14637" y="29705"/>
                      <a:pt x="14678" y="29705"/>
                    </a:cubicBezTo>
                    <a:cubicBezTo>
                      <a:pt x="14701" y="29705"/>
                      <a:pt x="14725" y="29692"/>
                      <a:pt x="14750" y="29654"/>
                    </a:cubicBezTo>
                    <a:cubicBezTo>
                      <a:pt x="14795" y="29583"/>
                      <a:pt x="14759" y="29556"/>
                      <a:pt x="14715" y="29529"/>
                    </a:cubicBezTo>
                    <a:cubicBezTo>
                      <a:pt x="14706" y="29524"/>
                      <a:pt x="14694" y="29522"/>
                      <a:pt x="14681" y="29522"/>
                    </a:cubicBezTo>
                    <a:cubicBezTo>
                      <a:pt x="14622" y="29522"/>
                      <a:pt x="14526" y="29565"/>
                      <a:pt x="14447" y="29565"/>
                    </a:cubicBezTo>
                    <a:cubicBezTo>
                      <a:pt x="14391" y="29565"/>
                      <a:pt x="14343" y="29543"/>
                      <a:pt x="14323" y="29467"/>
                    </a:cubicBezTo>
                    <a:cubicBezTo>
                      <a:pt x="14314" y="29428"/>
                      <a:pt x="14276" y="29412"/>
                      <a:pt x="14223" y="29408"/>
                    </a:cubicBezTo>
                    <a:lnTo>
                      <a:pt x="14223" y="29408"/>
                    </a:lnTo>
                    <a:cubicBezTo>
                      <a:pt x="14290" y="29527"/>
                      <a:pt x="14349" y="29780"/>
                      <a:pt x="14204" y="29780"/>
                    </a:cubicBezTo>
                    <a:cubicBezTo>
                      <a:pt x="14199" y="29780"/>
                      <a:pt x="14194" y="29779"/>
                      <a:pt x="14189" y="29779"/>
                    </a:cubicBezTo>
                    <a:lnTo>
                      <a:pt x="14215" y="29408"/>
                    </a:lnTo>
                    <a:lnTo>
                      <a:pt x="14215" y="29408"/>
                    </a:lnTo>
                    <a:cubicBezTo>
                      <a:pt x="14211" y="29408"/>
                      <a:pt x="14206" y="29407"/>
                      <a:pt x="14201" y="29407"/>
                    </a:cubicBezTo>
                    <a:cubicBezTo>
                      <a:pt x="14054" y="29407"/>
                      <a:pt x="13816" y="29486"/>
                      <a:pt x="13703" y="29486"/>
                    </a:cubicBezTo>
                    <a:cubicBezTo>
                      <a:pt x="13696" y="29486"/>
                      <a:pt x="13688" y="29486"/>
                      <a:pt x="13682" y="29485"/>
                    </a:cubicBezTo>
                    <a:lnTo>
                      <a:pt x="13682" y="29485"/>
                    </a:lnTo>
                    <a:cubicBezTo>
                      <a:pt x="13655" y="29699"/>
                      <a:pt x="13753" y="29690"/>
                      <a:pt x="13735" y="29877"/>
                    </a:cubicBezTo>
                    <a:cubicBezTo>
                      <a:pt x="13632" y="29868"/>
                      <a:pt x="13570" y="29644"/>
                      <a:pt x="13518" y="29644"/>
                    </a:cubicBezTo>
                    <a:cubicBezTo>
                      <a:pt x="13516" y="29644"/>
                      <a:pt x="13514" y="29645"/>
                      <a:pt x="13512" y="29645"/>
                    </a:cubicBezTo>
                    <a:cubicBezTo>
                      <a:pt x="13423" y="29681"/>
                      <a:pt x="13334" y="29877"/>
                      <a:pt x="13254" y="29966"/>
                    </a:cubicBezTo>
                    <a:cubicBezTo>
                      <a:pt x="13233" y="29837"/>
                      <a:pt x="12969" y="29251"/>
                      <a:pt x="12839" y="29251"/>
                    </a:cubicBezTo>
                    <a:cubicBezTo>
                      <a:pt x="12807" y="29251"/>
                      <a:pt x="12783" y="29286"/>
                      <a:pt x="12773" y="29369"/>
                    </a:cubicBezTo>
                    <a:cubicBezTo>
                      <a:pt x="12785" y="29377"/>
                      <a:pt x="12795" y="29380"/>
                      <a:pt x="12805" y="29380"/>
                    </a:cubicBezTo>
                    <a:cubicBezTo>
                      <a:pt x="12839" y="29380"/>
                      <a:pt x="12861" y="29340"/>
                      <a:pt x="12889" y="29333"/>
                    </a:cubicBezTo>
                    <a:cubicBezTo>
                      <a:pt x="12891" y="29333"/>
                      <a:pt x="12892" y="29333"/>
                      <a:pt x="12894" y="29333"/>
                    </a:cubicBezTo>
                    <a:cubicBezTo>
                      <a:pt x="12936" y="29333"/>
                      <a:pt x="12835" y="29584"/>
                      <a:pt x="12809" y="29618"/>
                    </a:cubicBezTo>
                    <a:cubicBezTo>
                      <a:pt x="12778" y="29655"/>
                      <a:pt x="12731" y="29679"/>
                      <a:pt x="12681" y="29679"/>
                    </a:cubicBezTo>
                    <a:cubicBezTo>
                      <a:pt x="12658" y="29679"/>
                      <a:pt x="12635" y="29674"/>
                      <a:pt x="12613" y="29663"/>
                    </a:cubicBezTo>
                    <a:cubicBezTo>
                      <a:pt x="12461" y="29592"/>
                      <a:pt x="12684" y="29298"/>
                      <a:pt x="12506" y="29218"/>
                    </a:cubicBezTo>
                    <a:cubicBezTo>
                      <a:pt x="12444" y="29180"/>
                      <a:pt x="12373" y="29165"/>
                      <a:pt x="12306" y="29165"/>
                    </a:cubicBezTo>
                    <a:cubicBezTo>
                      <a:pt x="12276" y="29165"/>
                      <a:pt x="12248" y="29168"/>
                      <a:pt x="12221" y="29173"/>
                    </a:cubicBezTo>
                    <a:cubicBezTo>
                      <a:pt x="12108" y="29208"/>
                      <a:pt x="12148" y="29387"/>
                      <a:pt x="12017" y="29387"/>
                    </a:cubicBezTo>
                    <a:cubicBezTo>
                      <a:pt x="12014" y="29387"/>
                      <a:pt x="12010" y="29387"/>
                      <a:pt x="12007" y="29387"/>
                    </a:cubicBezTo>
                    <a:cubicBezTo>
                      <a:pt x="11909" y="29387"/>
                      <a:pt x="11847" y="29387"/>
                      <a:pt x="11873" y="29227"/>
                    </a:cubicBezTo>
                    <a:cubicBezTo>
                      <a:pt x="11891" y="29200"/>
                      <a:pt x="11963" y="29111"/>
                      <a:pt x="11963" y="29057"/>
                    </a:cubicBezTo>
                    <a:cubicBezTo>
                      <a:pt x="11963" y="29052"/>
                      <a:pt x="11960" y="29050"/>
                      <a:pt x="11956" y="29050"/>
                    </a:cubicBezTo>
                    <a:cubicBezTo>
                      <a:pt x="11907" y="29050"/>
                      <a:pt x="11603" y="29330"/>
                      <a:pt x="11475" y="29330"/>
                    </a:cubicBezTo>
                    <a:cubicBezTo>
                      <a:pt x="11446" y="29330"/>
                      <a:pt x="11425" y="29315"/>
                      <a:pt x="11419" y="29280"/>
                    </a:cubicBezTo>
                    <a:cubicBezTo>
                      <a:pt x="11392" y="29120"/>
                      <a:pt x="11464" y="28977"/>
                      <a:pt x="11303" y="28924"/>
                    </a:cubicBezTo>
                    <a:cubicBezTo>
                      <a:pt x="11273" y="28917"/>
                      <a:pt x="11242" y="28914"/>
                      <a:pt x="11211" y="28914"/>
                    </a:cubicBezTo>
                    <a:cubicBezTo>
                      <a:pt x="11161" y="28914"/>
                      <a:pt x="11111" y="28921"/>
                      <a:pt x="11057" y="28932"/>
                    </a:cubicBezTo>
                    <a:lnTo>
                      <a:pt x="11057" y="28932"/>
                    </a:lnTo>
                    <a:cubicBezTo>
                      <a:pt x="11097" y="28934"/>
                      <a:pt x="11297" y="29304"/>
                      <a:pt x="11211" y="29304"/>
                    </a:cubicBezTo>
                    <a:cubicBezTo>
                      <a:pt x="11205" y="29304"/>
                      <a:pt x="11197" y="29302"/>
                      <a:pt x="11188" y="29298"/>
                    </a:cubicBezTo>
                    <a:cubicBezTo>
                      <a:pt x="11081" y="29235"/>
                      <a:pt x="10965" y="29182"/>
                      <a:pt x="10849" y="29146"/>
                    </a:cubicBezTo>
                    <a:lnTo>
                      <a:pt x="10653" y="29102"/>
                    </a:lnTo>
                    <a:cubicBezTo>
                      <a:pt x="10639" y="29088"/>
                      <a:pt x="10627" y="29081"/>
                      <a:pt x="10616" y="29081"/>
                    </a:cubicBezTo>
                    <a:cubicBezTo>
                      <a:pt x="10598" y="29081"/>
                      <a:pt x="10584" y="29099"/>
                      <a:pt x="10573" y="29137"/>
                    </a:cubicBezTo>
                    <a:cubicBezTo>
                      <a:pt x="10572" y="29138"/>
                      <a:pt x="10571" y="29138"/>
                      <a:pt x="10571" y="29138"/>
                    </a:cubicBezTo>
                    <a:cubicBezTo>
                      <a:pt x="10525" y="29138"/>
                      <a:pt x="10689" y="28861"/>
                      <a:pt x="10689" y="28826"/>
                    </a:cubicBezTo>
                    <a:cubicBezTo>
                      <a:pt x="10692" y="28782"/>
                      <a:pt x="10676" y="28767"/>
                      <a:pt x="10651" y="28767"/>
                    </a:cubicBezTo>
                    <a:cubicBezTo>
                      <a:pt x="10606" y="28767"/>
                      <a:pt x="10534" y="28820"/>
                      <a:pt x="10511" y="28844"/>
                    </a:cubicBezTo>
                    <a:cubicBezTo>
                      <a:pt x="10490" y="28871"/>
                      <a:pt x="10411" y="28973"/>
                      <a:pt x="10352" y="28973"/>
                    </a:cubicBezTo>
                    <a:cubicBezTo>
                      <a:pt x="10334" y="28973"/>
                      <a:pt x="10318" y="28964"/>
                      <a:pt x="10306" y="28942"/>
                    </a:cubicBezTo>
                    <a:cubicBezTo>
                      <a:pt x="10252" y="28852"/>
                      <a:pt x="10341" y="28746"/>
                      <a:pt x="10333" y="28656"/>
                    </a:cubicBezTo>
                    <a:lnTo>
                      <a:pt x="10333" y="28656"/>
                    </a:lnTo>
                    <a:cubicBezTo>
                      <a:pt x="10341" y="28790"/>
                      <a:pt x="10039" y="28924"/>
                      <a:pt x="9967" y="28933"/>
                    </a:cubicBezTo>
                    <a:cubicBezTo>
                      <a:pt x="9947" y="28937"/>
                      <a:pt x="9927" y="28939"/>
                      <a:pt x="9908" y="28939"/>
                    </a:cubicBezTo>
                    <a:cubicBezTo>
                      <a:pt x="9849" y="28939"/>
                      <a:pt x="9794" y="28919"/>
                      <a:pt x="9754" y="28879"/>
                    </a:cubicBezTo>
                    <a:cubicBezTo>
                      <a:pt x="9700" y="28835"/>
                      <a:pt x="9754" y="28763"/>
                      <a:pt x="9700" y="28719"/>
                    </a:cubicBezTo>
                    <a:cubicBezTo>
                      <a:pt x="9671" y="28684"/>
                      <a:pt x="9569" y="28632"/>
                      <a:pt x="9488" y="28632"/>
                    </a:cubicBezTo>
                    <a:cubicBezTo>
                      <a:pt x="9443" y="28632"/>
                      <a:pt x="9404" y="28648"/>
                      <a:pt x="9388" y="28692"/>
                    </a:cubicBezTo>
                    <a:cubicBezTo>
                      <a:pt x="9351" y="28789"/>
                      <a:pt x="9326" y="28830"/>
                      <a:pt x="9266" y="28830"/>
                    </a:cubicBezTo>
                    <a:cubicBezTo>
                      <a:pt x="9255" y="28830"/>
                      <a:pt x="9242" y="28829"/>
                      <a:pt x="9228" y="28826"/>
                    </a:cubicBezTo>
                    <a:cubicBezTo>
                      <a:pt x="9228" y="28826"/>
                      <a:pt x="9094" y="28790"/>
                      <a:pt x="9103" y="28763"/>
                    </a:cubicBezTo>
                    <a:cubicBezTo>
                      <a:pt x="9121" y="28719"/>
                      <a:pt x="9433" y="28514"/>
                      <a:pt x="9299" y="28407"/>
                    </a:cubicBezTo>
                    <a:cubicBezTo>
                      <a:pt x="9282" y="28392"/>
                      <a:pt x="9263" y="28387"/>
                      <a:pt x="9244" y="28387"/>
                    </a:cubicBezTo>
                    <a:cubicBezTo>
                      <a:pt x="9176" y="28387"/>
                      <a:pt x="9101" y="28458"/>
                      <a:pt x="9037" y="28458"/>
                    </a:cubicBezTo>
                    <a:cubicBezTo>
                      <a:pt x="9009" y="28458"/>
                      <a:pt x="8983" y="28445"/>
                      <a:pt x="8961" y="28407"/>
                    </a:cubicBezTo>
                    <a:cubicBezTo>
                      <a:pt x="8917" y="28333"/>
                      <a:pt x="8866" y="28308"/>
                      <a:pt x="8811" y="28308"/>
                    </a:cubicBezTo>
                    <a:cubicBezTo>
                      <a:pt x="8734" y="28308"/>
                      <a:pt x="8649" y="28358"/>
                      <a:pt x="8560" y="28389"/>
                    </a:cubicBezTo>
                    <a:cubicBezTo>
                      <a:pt x="8523" y="28402"/>
                      <a:pt x="8501" y="28408"/>
                      <a:pt x="8486" y="28408"/>
                    </a:cubicBezTo>
                    <a:cubicBezTo>
                      <a:pt x="8450" y="28408"/>
                      <a:pt x="8460" y="28376"/>
                      <a:pt x="8435" y="28345"/>
                    </a:cubicBezTo>
                    <a:cubicBezTo>
                      <a:pt x="8422" y="28331"/>
                      <a:pt x="8404" y="28327"/>
                      <a:pt x="8385" y="28327"/>
                    </a:cubicBezTo>
                    <a:cubicBezTo>
                      <a:pt x="8346" y="28327"/>
                      <a:pt x="8300" y="28346"/>
                      <a:pt x="8269" y="28346"/>
                    </a:cubicBezTo>
                    <a:cubicBezTo>
                      <a:pt x="8265" y="28346"/>
                      <a:pt x="8261" y="28345"/>
                      <a:pt x="8257" y="28345"/>
                    </a:cubicBezTo>
                    <a:cubicBezTo>
                      <a:pt x="8213" y="28404"/>
                      <a:pt x="8123" y="28460"/>
                      <a:pt x="8057" y="28460"/>
                    </a:cubicBezTo>
                    <a:cubicBezTo>
                      <a:pt x="8003" y="28460"/>
                      <a:pt x="7965" y="28422"/>
                      <a:pt x="7981" y="28318"/>
                    </a:cubicBezTo>
                    <a:cubicBezTo>
                      <a:pt x="7988" y="28274"/>
                      <a:pt x="8069" y="27941"/>
                      <a:pt x="7995" y="27941"/>
                    </a:cubicBezTo>
                    <a:cubicBezTo>
                      <a:pt x="7980" y="27941"/>
                      <a:pt x="7958" y="27955"/>
                      <a:pt x="7928" y="27988"/>
                    </a:cubicBezTo>
                    <a:cubicBezTo>
                      <a:pt x="7861" y="28055"/>
                      <a:pt x="7834" y="28121"/>
                      <a:pt x="7781" y="28121"/>
                    </a:cubicBezTo>
                    <a:cubicBezTo>
                      <a:pt x="7762" y="28121"/>
                      <a:pt x="7741" y="28113"/>
                      <a:pt x="7714" y="28095"/>
                    </a:cubicBezTo>
                    <a:cubicBezTo>
                      <a:pt x="7660" y="28060"/>
                      <a:pt x="7749" y="27953"/>
                      <a:pt x="7741" y="27890"/>
                    </a:cubicBezTo>
                    <a:cubicBezTo>
                      <a:pt x="7741" y="27828"/>
                      <a:pt x="7660" y="27792"/>
                      <a:pt x="7616" y="27784"/>
                    </a:cubicBezTo>
                    <a:lnTo>
                      <a:pt x="7509" y="28015"/>
                    </a:lnTo>
                    <a:cubicBezTo>
                      <a:pt x="7545" y="28069"/>
                      <a:pt x="7571" y="28140"/>
                      <a:pt x="7562" y="28211"/>
                    </a:cubicBezTo>
                    <a:cubicBezTo>
                      <a:pt x="7556" y="28259"/>
                      <a:pt x="7527" y="28275"/>
                      <a:pt x="7491" y="28275"/>
                    </a:cubicBezTo>
                    <a:cubicBezTo>
                      <a:pt x="7426" y="28275"/>
                      <a:pt x="7339" y="28223"/>
                      <a:pt x="7322" y="28211"/>
                    </a:cubicBezTo>
                    <a:cubicBezTo>
                      <a:pt x="7179" y="28149"/>
                      <a:pt x="7313" y="28042"/>
                      <a:pt x="7224" y="27908"/>
                    </a:cubicBezTo>
                    <a:cubicBezTo>
                      <a:pt x="7207" y="27892"/>
                      <a:pt x="7104" y="27701"/>
                      <a:pt x="7062" y="27701"/>
                    </a:cubicBezTo>
                    <a:cubicBezTo>
                      <a:pt x="7059" y="27701"/>
                      <a:pt x="7057" y="27702"/>
                      <a:pt x="7055" y="27703"/>
                    </a:cubicBezTo>
                    <a:cubicBezTo>
                      <a:pt x="6981" y="27762"/>
                      <a:pt x="6974" y="27851"/>
                      <a:pt x="6910" y="27851"/>
                    </a:cubicBezTo>
                    <a:cubicBezTo>
                      <a:pt x="6896" y="27851"/>
                      <a:pt x="6879" y="27847"/>
                      <a:pt x="6859" y="27837"/>
                    </a:cubicBezTo>
                    <a:cubicBezTo>
                      <a:pt x="6813" y="27817"/>
                      <a:pt x="6776" y="27773"/>
                      <a:pt x="6735" y="27773"/>
                    </a:cubicBezTo>
                    <a:cubicBezTo>
                      <a:pt x="6721" y="27773"/>
                      <a:pt x="6706" y="27779"/>
                      <a:pt x="6689" y="27792"/>
                    </a:cubicBezTo>
                    <a:cubicBezTo>
                      <a:pt x="6664" y="27815"/>
                      <a:pt x="6632" y="27824"/>
                      <a:pt x="6596" y="27824"/>
                    </a:cubicBezTo>
                    <a:cubicBezTo>
                      <a:pt x="6433" y="27824"/>
                      <a:pt x="6192" y="27630"/>
                      <a:pt x="6119" y="27579"/>
                    </a:cubicBezTo>
                    <a:cubicBezTo>
                      <a:pt x="6030" y="27516"/>
                      <a:pt x="6075" y="27472"/>
                      <a:pt x="6102" y="27356"/>
                    </a:cubicBezTo>
                    <a:cubicBezTo>
                      <a:pt x="6119" y="27231"/>
                      <a:pt x="5968" y="27178"/>
                      <a:pt x="5915" y="27142"/>
                    </a:cubicBezTo>
                    <a:cubicBezTo>
                      <a:pt x="5890" y="27075"/>
                      <a:pt x="5840" y="27003"/>
                      <a:pt x="5770" y="27003"/>
                    </a:cubicBezTo>
                    <a:cubicBezTo>
                      <a:pt x="5739" y="27003"/>
                      <a:pt x="5704" y="27017"/>
                      <a:pt x="5665" y="27053"/>
                    </a:cubicBezTo>
                    <a:cubicBezTo>
                      <a:pt x="5641" y="27075"/>
                      <a:pt x="5620" y="27083"/>
                      <a:pt x="5602" y="27083"/>
                    </a:cubicBezTo>
                    <a:cubicBezTo>
                      <a:pt x="5562" y="27083"/>
                      <a:pt x="5533" y="27040"/>
                      <a:pt x="5496" y="27009"/>
                    </a:cubicBezTo>
                    <a:cubicBezTo>
                      <a:pt x="5489" y="27004"/>
                      <a:pt x="5481" y="27003"/>
                      <a:pt x="5473" y="27003"/>
                    </a:cubicBezTo>
                    <a:cubicBezTo>
                      <a:pt x="5437" y="27003"/>
                      <a:pt x="5392" y="27038"/>
                      <a:pt x="5342" y="27038"/>
                    </a:cubicBezTo>
                    <a:cubicBezTo>
                      <a:pt x="5334" y="27038"/>
                      <a:pt x="5326" y="27037"/>
                      <a:pt x="5318" y="27035"/>
                    </a:cubicBezTo>
                    <a:cubicBezTo>
                      <a:pt x="5211" y="27000"/>
                      <a:pt x="5184" y="26911"/>
                      <a:pt x="5104" y="26831"/>
                    </a:cubicBezTo>
                    <a:cubicBezTo>
                      <a:pt x="5093" y="26821"/>
                      <a:pt x="5073" y="26816"/>
                      <a:pt x="5047" y="26816"/>
                    </a:cubicBezTo>
                    <a:cubicBezTo>
                      <a:pt x="4881" y="26816"/>
                      <a:pt x="4465" y="26993"/>
                      <a:pt x="4481" y="27116"/>
                    </a:cubicBezTo>
                    <a:cubicBezTo>
                      <a:pt x="4534" y="27124"/>
                      <a:pt x="4578" y="27151"/>
                      <a:pt x="4623" y="27178"/>
                    </a:cubicBezTo>
                    <a:cubicBezTo>
                      <a:pt x="4676" y="27240"/>
                      <a:pt x="4703" y="27320"/>
                      <a:pt x="4712" y="27401"/>
                    </a:cubicBezTo>
                    <a:cubicBezTo>
                      <a:pt x="4774" y="27579"/>
                      <a:pt x="4908" y="27721"/>
                      <a:pt x="5077" y="27810"/>
                    </a:cubicBezTo>
                    <a:cubicBezTo>
                      <a:pt x="5086" y="27814"/>
                      <a:pt x="5095" y="27816"/>
                      <a:pt x="5103" y="27816"/>
                    </a:cubicBezTo>
                    <a:cubicBezTo>
                      <a:pt x="5195" y="27816"/>
                      <a:pt x="5257" y="27590"/>
                      <a:pt x="5387" y="27590"/>
                    </a:cubicBezTo>
                    <a:cubicBezTo>
                      <a:pt x="5399" y="27590"/>
                      <a:pt x="5412" y="27592"/>
                      <a:pt x="5425" y="27597"/>
                    </a:cubicBezTo>
                    <a:cubicBezTo>
                      <a:pt x="5532" y="27623"/>
                      <a:pt x="5567" y="27721"/>
                      <a:pt x="5585" y="27846"/>
                    </a:cubicBezTo>
                    <a:cubicBezTo>
                      <a:pt x="5523" y="27944"/>
                      <a:pt x="5523" y="27953"/>
                      <a:pt x="5594" y="28006"/>
                    </a:cubicBezTo>
                    <a:cubicBezTo>
                      <a:pt x="5635" y="28033"/>
                      <a:pt x="5656" y="28045"/>
                      <a:pt x="5670" y="28045"/>
                    </a:cubicBezTo>
                    <a:cubicBezTo>
                      <a:pt x="5698" y="28045"/>
                      <a:pt x="5697" y="27995"/>
                      <a:pt x="5781" y="27917"/>
                    </a:cubicBezTo>
                    <a:cubicBezTo>
                      <a:pt x="5804" y="27894"/>
                      <a:pt x="5838" y="27883"/>
                      <a:pt x="5871" y="27883"/>
                    </a:cubicBezTo>
                    <a:cubicBezTo>
                      <a:pt x="5914" y="27883"/>
                      <a:pt x="5954" y="27903"/>
                      <a:pt x="5959" y="27944"/>
                    </a:cubicBezTo>
                    <a:cubicBezTo>
                      <a:pt x="5977" y="28113"/>
                      <a:pt x="5701" y="28220"/>
                      <a:pt x="5897" y="28336"/>
                    </a:cubicBezTo>
                    <a:cubicBezTo>
                      <a:pt x="5929" y="28347"/>
                      <a:pt x="5963" y="28353"/>
                      <a:pt x="5996" y="28353"/>
                    </a:cubicBezTo>
                    <a:cubicBezTo>
                      <a:pt x="6091" y="28353"/>
                      <a:pt x="6185" y="28308"/>
                      <a:pt x="6244" y="28229"/>
                    </a:cubicBezTo>
                    <a:cubicBezTo>
                      <a:pt x="6289" y="28229"/>
                      <a:pt x="6342" y="28291"/>
                      <a:pt x="6387" y="28300"/>
                    </a:cubicBezTo>
                    <a:cubicBezTo>
                      <a:pt x="6431" y="28309"/>
                      <a:pt x="6894" y="28309"/>
                      <a:pt x="6894" y="28345"/>
                    </a:cubicBezTo>
                    <a:cubicBezTo>
                      <a:pt x="6921" y="28478"/>
                      <a:pt x="6565" y="28558"/>
                      <a:pt x="6529" y="28630"/>
                    </a:cubicBezTo>
                    <a:cubicBezTo>
                      <a:pt x="6540" y="28610"/>
                      <a:pt x="6577" y="28604"/>
                      <a:pt x="6628" y="28604"/>
                    </a:cubicBezTo>
                    <a:cubicBezTo>
                      <a:pt x="6758" y="28604"/>
                      <a:pt x="6980" y="28648"/>
                      <a:pt x="7097" y="28648"/>
                    </a:cubicBezTo>
                    <a:cubicBezTo>
                      <a:pt x="7126" y="28648"/>
                      <a:pt x="7148" y="28645"/>
                      <a:pt x="7162" y="28639"/>
                    </a:cubicBezTo>
                    <a:cubicBezTo>
                      <a:pt x="7194" y="28622"/>
                      <a:pt x="7221" y="28615"/>
                      <a:pt x="7244" y="28615"/>
                    </a:cubicBezTo>
                    <a:cubicBezTo>
                      <a:pt x="7309" y="28615"/>
                      <a:pt x="7340" y="28678"/>
                      <a:pt x="7366" y="28790"/>
                    </a:cubicBezTo>
                    <a:cubicBezTo>
                      <a:pt x="7388" y="28883"/>
                      <a:pt x="7411" y="28909"/>
                      <a:pt x="7436" y="28909"/>
                    </a:cubicBezTo>
                    <a:cubicBezTo>
                      <a:pt x="7466" y="28909"/>
                      <a:pt x="7499" y="28872"/>
                      <a:pt x="7536" y="28872"/>
                    </a:cubicBezTo>
                    <a:cubicBezTo>
                      <a:pt x="7544" y="28872"/>
                      <a:pt x="7553" y="28874"/>
                      <a:pt x="7562" y="28879"/>
                    </a:cubicBezTo>
                    <a:cubicBezTo>
                      <a:pt x="7643" y="28915"/>
                      <a:pt x="7687" y="28915"/>
                      <a:pt x="7723" y="29022"/>
                    </a:cubicBezTo>
                    <a:cubicBezTo>
                      <a:pt x="7723" y="29057"/>
                      <a:pt x="7749" y="29084"/>
                      <a:pt x="7785" y="29093"/>
                    </a:cubicBezTo>
                    <a:cubicBezTo>
                      <a:pt x="7883" y="29084"/>
                      <a:pt x="7954" y="28995"/>
                      <a:pt x="7936" y="28897"/>
                    </a:cubicBezTo>
                    <a:cubicBezTo>
                      <a:pt x="7936" y="28828"/>
                      <a:pt x="7963" y="28723"/>
                      <a:pt x="8008" y="28723"/>
                    </a:cubicBezTo>
                    <a:cubicBezTo>
                      <a:pt x="8021" y="28723"/>
                      <a:pt x="8036" y="28732"/>
                      <a:pt x="8052" y="28754"/>
                    </a:cubicBezTo>
                    <a:cubicBezTo>
                      <a:pt x="8132" y="28852"/>
                      <a:pt x="8088" y="28986"/>
                      <a:pt x="8159" y="29066"/>
                    </a:cubicBezTo>
                    <a:cubicBezTo>
                      <a:pt x="8193" y="29109"/>
                      <a:pt x="8242" y="29123"/>
                      <a:pt x="8294" y="29123"/>
                    </a:cubicBezTo>
                    <a:cubicBezTo>
                      <a:pt x="8351" y="29123"/>
                      <a:pt x="8411" y="29107"/>
                      <a:pt x="8462" y="29093"/>
                    </a:cubicBezTo>
                    <a:cubicBezTo>
                      <a:pt x="8533" y="29111"/>
                      <a:pt x="8605" y="29155"/>
                      <a:pt x="8649" y="29218"/>
                    </a:cubicBezTo>
                    <a:cubicBezTo>
                      <a:pt x="8649" y="29271"/>
                      <a:pt x="8667" y="29307"/>
                      <a:pt x="8694" y="29316"/>
                    </a:cubicBezTo>
                    <a:cubicBezTo>
                      <a:pt x="8708" y="29320"/>
                      <a:pt x="8721" y="29322"/>
                      <a:pt x="8732" y="29322"/>
                    </a:cubicBezTo>
                    <a:cubicBezTo>
                      <a:pt x="8796" y="29322"/>
                      <a:pt x="8820" y="29258"/>
                      <a:pt x="8898" y="29258"/>
                    </a:cubicBezTo>
                    <a:cubicBezTo>
                      <a:pt x="8909" y="29258"/>
                      <a:pt x="8921" y="29259"/>
                      <a:pt x="8934" y="29262"/>
                    </a:cubicBezTo>
                    <a:cubicBezTo>
                      <a:pt x="9005" y="29289"/>
                      <a:pt x="9041" y="29360"/>
                      <a:pt x="9112" y="29405"/>
                    </a:cubicBezTo>
                    <a:cubicBezTo>
                      <a:pt x="9203" y="29459"/>
                      <a:pt x="9306" y="29486"/>
                      <a:pt x="9409" y="29486"/>
                    </a:cubicBezTo>
                    <a:cubicBezTo>
                      <a:pt x="9509" y="29486"/>
                      <a:pt x="9609" y="29462"/>
                      <a:pt x="9700" y="29414"/>
                    </a:cubicBezTo>
                    <a:cubicBezTo>
                      <a:pt x="9753" y="29386"/>
                      <a:pt x="9790" y="29367"/>
                      <a:pt x="9813" y="29367"/>
                    </a:cubicBezTo>
                    <a:cubicBezTo>
                      <a:pt x="9848" y="29367"/>
                      <a:pt x="9848" y="29411"/>
                      <a:pt x="9816" y="29529"/>
                    </a:cubicBezTo>
                    <a:cubicBezTo>
                      <a:pt x="9691" y="29618"/>
                      <a:pt x="9816" y="29654"/>
                      <a:pt x="9878" y="29681"/>
                    </a:cubicBezTo>
                    <a:cubicBezTo>
                      <a:pt x="9951" y="29714"/>
                      <a:pt x="10028" y="29732"/>
                      <a:pt x="10111" y="29732"/>
                    </a:cubicBezTo>
                    <a:cubicBezTo>
                      <a:pt x="10140" y="29732"/>
                      <a:pt x="10169" y="29730"/>
                      <a:pt x="10199" y="29725"/>
                    </a:cubicBezTo>
                    <a:cubicBezTo>
                      <a:pt x="10247" y="29713"/>
                      <a:pt x="10303" y="29665"/>
                      <a:pt x="10362" y="29665"/>
                    </a:cubicBezTo>
                    <a:cubicBezTo>
                      <a:pt x="10391" y="29665"/>
                      <a:pt x="10419" y="29676"/>
                      <a:pt x="10448" y="29708"/>
                    </a:cubicBezTo>
                    <a:cubicBezTo>
                      <a:pt x="10414" y="29866"/>
                      <a:pt x="10565" y="29902"/>
                      <a:pt x="10677" y="29902"/>
                    </a:cubicBezTo>
                    <a:cubicBezTo>
                      <a:pt x="10710" y="29902"/>
                      <a:pt x="10740" y="29899"/>
                      <a:pt x="10760" y="29895"/>
                    </a:cubicBezTo>
                    <a:cubicBezTo>
                      <a:pt x="10846" y="29879"/>
                      <a:pt x="10999" y="29666"/>
                      <a:pt x="11049" y="29666"/>
                    </a:cubicBezTo>
                    <a:cubicBezTo>
                      <a:pt x="11056" y="29666"/>
                      <a:pt x="11061" y="29671"/>
                      <a:pt x="11063" y="29681"/>
                    </a:cubicBezTo>
                    <a:cubicBezTo>
                      <a:pt x="11116" y="29877"/>
                      <a:pt x="11134" y="29957"/>
                      <a:pt x="11294" y="30010"/>
                    </a:cubicBezTo>
                    <a:cubicBezTo>
                      <a:pt x="11523" y="30092"/>
                      <a:pt x="11751" y="30136"/>
                      <a:pt x="11994" y="30136"/>
                    </a:cubicBezTo>
                    <a:cubicBezTo>
                      <a:pt x="12016" y="30136"/>
                      <a:pt x="12038" y="30136"/>
                      <a:pt x="12061" y="30135"/>
                    </a:cubicBezTo>
                    <a:cubicBezTo>
                      <a:pt x="12150" y="30126"/>
                      <a:pt x="12248" y="30117"/>
                      <a:pt x="12337" y="30099"/>
                    </a:cubicBezTo>
                    <a:cubicBezTo>
                      <a:pt x="12390" y="30091"/>
                      <a:pt x="12444" y="30001"/>
                      <a:pt x="12497" y="30001"/>
                    </a:cubicBezTo>
                    <a:cubicBezTo>
                      <a:pt x="12559" y="30019"/>
                      <a:pt x="12604" y="30206"/>
                      <a:pt x="12648" y="30269"/>
                    </a:cubicBezTo>
                    <a:cubicBezTo>
                      <a:pt x="12711" y="30340"/>
                      <a:pt x="12791" y="30393"/>
                      <a:pt x="12880" y="30429"/>
                    </a:cubicBezTo>
                    <a:cubicBezTo>
                      <a:pt x="12913" y="30439"/>
                      <a:pt x="12945" y="30446"/>
                      <a:pt x="12975" y="30446"/>
                    </a:cubicBezTo>
                    <a:cubicBezTo>
                      <a:pt x="13050" y="30446"/>
                      <a:pt x="13108" y="30405"/>
                      <a:pt x="13120" y="30278"/>
                    </a:cubicBezTo>
                    <a:lnTo>
                      <a:pt x="13120" y="30278"/>
                    </a:lnTo>
                    <a:cubicBezTo>
                      <a:pt x="13118" y="30313"/>
                      <a:pt x="13134" y="30326"/>
                      <a:pt x="13160" y="30326"/>
                    </a:cubicBezTo>
                    <a:cubicBezTo>
                      <a:pt x="13238" y="30326"/>
                      <a:pt x="13410" y="30202"/>
                      <a:pt x="13450" y="30189"/>
                    </a:cubicBezTo>
                    <a:cubicBezTo>
                      <a:pt x="13451" y="30188"/>
                      <a:pt x="13453" y="30187"/>
                      <a:pt x="13455" y="30187"/>
                    </a:cubicBezTo>
                    <a:cubicBezTo>
                      <a:pt x="13495" y="30187"/>
                      <a:pt x="13613" y="30395"/>
                      <a:pt x="13673" y="30429"/>
                    </a:cubicBezTo>
                    <a:cubicBezTo>
                      <a:pt x="13737" y="30470"/>
                      <a:pt x="13812" y="30488"/>
                      <a:pt x="13887" y="30488"/>
                    </a:cubicBezTo>
                    <a:cubicBezTo>
                      <a:pt x="13926" y="30488"/>
                      <a:pt x="13965" y="30483"/>
                      <a:pt x="14002" y="30474"/>
                    </a:cubicBezTo>
                    <a:cubicBezTo>
                      <a:pt x="14100" y="30438"/>
                      <a:pt x="14065" y="30260"/>
                      <a:pt x="14074" y="30162"/>
                    </a:cubicBezTo>
                    <a:cubicBezTo>
                      <a:pt x="14090" y="30159"/>
                      <a:pt x="14107" y="30158"/>
                      <a:pt x="14124" y="30158"/>
                    </a:cubicBezTo>
                    <a:cubicBezTo>
                      <a:pt x="14169" y="30158"/>
                      <a:pt x="14215" y="30167"/>
                      <a:pt x="14261" y="30180"/>
                    </a:cubicBezTo>
                    <a:cubicBezTo>
                      <a:pt x="14252" y="30215"/>
                      <a:pt x="14252" y="30251"/>
                      <a:pt x="14261" y="30286"/>
                    </a:cubicBezTo>
                    <a:cubicBezTo>
                      <a:pt x="14287" y="30331"/>
                      <a:pt x="14376" y="30313"/>
                      <a:pt x="14412" y="30322"/>
                    </a:cubicBezTo>
                    <a:cubicBezTo>
                      <a:pt x="14457" y="30322"/>
                      <a:pt x="14457" y="30429"/>
                      <a:pt x="14510" y="30456"/>
                    </a:cubicBezTo>
                    <a:cubicBezTo>
                      <a:pt x="14557" y="30476"/>
                      <a:pt x="14603" y="30486"/>
                      <a:pt x="14654" y="30486"/>
                    </a:cubicBezTo>
                    <a:cubicBezTo>
                      <a:pt x="14671" y="30486"/>
                      <a:pt x="14688" y="30485"/>
                      <a:pt x="14706" y="30482"/>
                    </a:cubicBezTo>
                    <a:cubicBezTo>
                      <a:pt x="14902" y="30456"/>
                      <a:pt x="14982" y="30331"/>
                      <a:pt x="15142" y="30215"/>
                    </a:cubicBezTo>
                    <a:cubicBezTo>
                      <a:pt x="15201" y="30169"/>
                      <a:pt x="15238" y="30150"/>
                      <a:pt x="15260" y="30150"/>
                    </a:cubicBezTo>
                    <a:cubicBezTo>
                      <a:pt x="15317" y="30150"/>
                      <a:pt x="15285" y="30271"/>
                      <a:pt x="15285" y="30411"/>
                    </a:cubicBezTo>
                    <a:cubicBezTo>
                      <a:pt x="15285" y="30359"/>
                      <a:pt x="15309" y="30352"/>
                      <a:pt x="15339" y="30352"/>
                    </a:cubicBezTo>
                    <a:cubicBezTo>
                      <a:pt x="15350" y="30352"/>
                      <a:pt x="15362" y="30353"/>
                      <a:pt x="15374" y="30353"/>
                    </a:cubicBezTo>
                    <a:cubicBezTo>
                      <a:pt x="15403" y="30353"/>
                      <a:pt x="15433" y="30348"/>
                      <a:pt x="15454" y="30313"/>
                    </a:cubicBezTo>
                    <a:cubicBezTo>
                      <a:pt x="15463" y="30295"/>
                      <a:pt x="15472" y="30144"/>
                      <a:pt x="15490" y="30144"/>
                    </a:cubicBezTo>
                    <a:cubicBezTo>
                      <a:pt x="15570" y="30144"/>
                      <a:pt x="15552" y="30340"/>
                      <a:pt x="15623" y="30340"/>
                    </a:cubicBezTo>
                    <a:cubicBezTo>
                      <a:pt x="15721" y="30340"/>
                      <a:pt x="15793" y="30180"/>
                      <a:pt x="15882" y="30144"/>
                    </a:cubicBezTo>
                    <a:cubicBezTo>
                      <a:pt x="15911" y="30130"/>
                      <a:pt x="15931" y="30124"/>
                      <a:pt x="15944" y="30124"/>
                    </a:cubicBezTo>
                    <a:cubicBezTo>
                      <a:pt x="16000" y="30124"/>
                      <a:pt x="15932" y="30227"/>
                      <a:pt x="15882" y="30278"/>
                    </a:cubicBezTo>
                    <a:cubicBezTo>
                      <a:pt x="15800" y="30359"/>
                      <a:pt x="15816" y="30559"/>
                      <a:pt x="15914" y="30559"/>
                    </a:cubicBezTo>
                    <a:cubicBezTo>
                      <a:pt x="15923" y="30559"/>
                      <a:pt x="15933" y="30558"/>
                      <a:pt x="15944" y="30554"/>
                    </a:cubicBezTo>
                    <a:cubicBezTo>
                      <a:pt x="16104" y="30491"/>
                      <a:pt x="16211" y="30349"/>
                      <a:pt x="16220" y="30180"/>
                    </a:cubicBezTo>
                    <a:cubicBezTo>
                      <a:pt x="16220" y="30359"/>
                      <a:pt x="16340" y="30399"/>
                      <a:pt x="16490" y="30399"/>
                    </a:cubicBezTo>
                    <a:cubicBezTo>
                      <a:pt x="16616" y="30399"/>
                      <a:pt x="16761" y="30371"/>
                      <a:pt x="16875" y="30371"/>
                    </a:cubicBezTo>
                    <a:cubicBezTo>
                      <a:pt x="16984" y="30371"/>
                      <a:pt x="17064" y="30397"/>
                      <a:pt x="17066" y="30500"/>
                    </a:cubicBezTo>
                    <a:cubicBezTo>
                      <a:pt x="17113" y="30559"/>
                      <a:pt x="17158" y="30581"/>
                      <a:pt x="17200" y="30581"/>
                    </a:cubicBezTo>
                    <a:cubicBezTo>
                      <a:pt x="17318" y="30581"/>
                      <a:pt x="17423" y="30411"/>
                      <a:pt x="17547" y="30384"/>
                    </a:cubicBezTo>
                    <a:cubicBezTo>
                      <a:pt x="17681" y="30349"/>
                      <a:pt x="17815" y="30349"/>
                      <a:pt x="17948" y="30331"/>
                    </a:cubicBezTo>
                    <a:cubicBezTo>
                      <a:pt x="18135" y="30313"/>
                      <a:pt x="18296" y="30180"/>
                      <a:pt x="18456" y="30162"/>
                    </a:cubicBezTo>
                    <a:cubicBezTo>
                      <a:pt x="18460" y="30162"/>
                      <a:pt x="18464" y="30161"/>
                      <a:pt x="18469" y="30161"/>
                    </a:cubicBezTo>
                    <a:cubicBezTo>
                      <a:pt x="18584" y="30161"/>
                      <a:pt x="18633" y="30270"/>
                      <a:pt x="18773" y="30270"/>
                    </a:cubicBezTo>
                    <a:cubicBezTo>
                      <a:pt x="18783" y="30270"/>
                      <a:pt x="18793" y="30270"/>
                      <a:pt x="18803" y="30269"/>
                    </a:cubicBezTo>
                    <a:cubicBezTo>
                      <a:pt x="18874" y="30260"/>
                      <a:pt x="18972" y="30251"/>
                      <a:pt x="19017" y="30180"/>
                    </a:cubicBezTo>
                    <a:cubicBezTo>
                      <a:pt x="19035" y="30135"/>
                      <a:pt x="18999" y="30037"/>
                      <a:pt x="19053" y="30037"/>
                    </a:cubicBezTo>
                    <a:cubicBezTo>
                      <a:pt x="19186" y="30037"/>
                      <a:pt x="19231" y="30286"/>
                      <a:pt x="19249" y="30411"/>
                    </a:cubicBezTo>
                    <a:cubicBezTo>
                      <a:pt x="19213" y="30162"/>
                      <a:pt x="20326" y="30117"/>
                      <a:pt x="20478" y="30117"/>
                    </a:cubicBezTo>
                    <a:cubicBezTo>
                      <a:pt x="20485" y="30117"/>
                      <a:pt x="20493" y="30117"/>
                      <a:pt x="20500" y="30117"/>
                    </a:cubicBezTo>
                    <a:cubicBezTo>
                      <a:pt x="20612" y="30117"/>
                      <a:pt x="20749" y="30161"/>
                      <a:pt x="20864" y="30161"/>
                    </a:cubicBezTo>
                    <a:cubicBezTo>
                      <a:pt x="20901" y="30161"/>
                      <a:pt x="20936" y="30156"/>
                      <a:pt x="20968" y="30144"/>
                    </a:cubicBezTo>
                    <a:cubicBezTo>
                      <a:pt x="21110" y="30099"/>
                      <a:pt x="21235" y="30019"/>
                      <a:pt x="21342" y="29912"/>
                    </a:cubicBezTo>
                    <a:cubicBezTo>
                      <a:pt x="21377" y="29877"/>
                      <a:pt x="21473" y="29565"/>
                      <a:pt x="21407" y="29565"/>
                    </a:cubicBezTo>
                    <a:cubicBezTo>
                      <a:pt x="21406" y="29565"/>
                      <a:pt x="21405" y="29565"/>
                      <a:pt x="21404" y="29565"/>
                    </a:cubicBezTo>
                    <a:cubicBezTo>
                      <a:pt x="21406" y="29565"/>
                      <a:pt x="21409" y="29564"/>
                      <a:pt x="21411" y="29564"/>
                    </a:cubicBezTo>
                    <a:cubicBezTo>
                      <a:pt x="21495" y="29564"/>
                      <a:pt x="21517" y="29823"/>
                      <a:pt x="21603" y="29823"/>
                    </a:cubicBezTo>
                    <a:cubicBezTo>
                      <a:pt x="21620" y="29823"/>
                      <a:pt x="21639" y="29812"/>
                      <a:pt x="21662" y="29788"/>
                    </a:cubicBezTo>
                    <a:cubicBezTo>
                      <a:pt x="21679" y="29772"/>
                      <a:pt x="21775" y="29595"/>
                      <a:pt x="21826" y="29595"/>
                    </a:cubicBezTo>
                    <a:cubicBezTo>
                      <a:pt x="21832" y="29595"/>
                      <a:pt x="21836" y="29596"/>
                      <a:pt x="21841" y="29601"/>
                    </a:cubicBezTo>
                    <a:cubicBezTo>
                      <a:pt x="21866" y="29617"/>
                      <a:pt x="21805" y="29908"/>
                      <a:pt x="21870" y="29908"/>
                    </a:cubicBezTo>
                    <a:cubicBezTo>
                      <a:pt x="21874" y="29908"/>
                      <a:pt x="21879" y="29906"/>
                      <a:pt x="21885" y="29903"/>
                    </a:cubicBezTo>
                    <a:cubicBezTo>
                      <a:pt x="22001" y="29841"/>
                      <a:pt x="22188" y="29690"/>
                      <a:pt x="22143" y="29485"/>
                    </a:cubicBezTo>
                    <a:cubicBezTo>
                      <a:pt x="22150" y="29482"/>
                      <a:pt x="22156" y="29480"/>
                      <a:pt x="22163" y="29480"/>
                    </a:cubicBezTo>
                    <a:cubicBezTo>
                      <a:pt x="22237" y="29480"/>
                      <a:pt x="22351" y="29641"/>
                      <a:pt x="22384" y="29690"/>
                    </a:cubicBezTo>
                    <a:cubicBezTo>
                      <a:pt x="22407" y="29690"/>
                      <a:pt x="22606" y="29768"/>
                      <a:pt x="22669" y="29768"/>
                    </a:cubicBezTo>
                    <a:cubicBezTo>
                      <a:pt x="22679" y="29768"/>
                      <a:pt x="22685" y="29766"/>
                      <a:pt x="22687" y="29761"/>
                    </a:cubicBezTo>
                    <a:cubicBezTo>
                      <a:pt x="22705" y="29645"/>
                      <a:pt x="22633" y="29458"/>
                      <a:pt x="22758" y="29414"/>
                    </a:cubicBezTo>
                    <a:cubicBezTo>
                      <a:pt x="22782" y="29401"/>
                      <a:pt x="22806" y="29398"/>
                      <a:pt x="22831" y="29398"/>
                    </a:cubicBezTo>
                    <a:cubicBezTo>
                      <a:pt x="22865" y="29398"/>
                      <a:pt x="22900" y="29405"/>
                      <a:pt x="22936" y="29405"/>
                    </a:cubicBezTo>
                    <a:cubicBezTo>
                      <a:pt x="22968" y="29405"/>
                      <a:pt x="23000" y="29399"/>
                      <a:pt x="23034" y="29378"/>
                    </a:cubicBezTo>
                    <a:cubicBezTo>
                      <a:pt x="23132" y="29307"/>
                      <a:pt x="23123" y="29235"/>
                      <a:pt x="23230" y="29209"/>
                    </a:cubicBezTo>
                    <a:cubicBezTo>
                      <a:pt x="23245" y="29205"/>
                      <a:pt x="23259" y="29203"/>
                      <a:pt x="23273" y="29203"/>
                    </a:cubicBezTo>
                    <a:cubicBezTo>
                      <a:pt x="23379" y="29203"/>
                      <a:pt x="23454" y="29307"/>
                      <a:pt x="23574" y="29307"/>
                    </a:cubicBezTo>
                    <a:cubicBezTo>
                      <a:pt x="23578" y="29307"/>
                      <a:pt x="23582" y="29307"/>
                      <a:pt x="23586" y="29307"/>
                    </a:cubicBezTo>
                    <a:cubicBezTo>
                      <a:pt x="23720" y="29307"/>
                      <a:pt x="23809" y="29173"/>
                      <a:pt x="23773" y="29048"/>
                    </a:cubicBezTo>
                    <a:lnTo>
                      <a:pt x="23773" y="29048"/>
                    </a:lnTo>
                    <a:cubicBezTo>
                      <a:pt x="23804" y="29071"/>
                      <a:pt x="24009" y="29184"/>
                      <a:pt x="24047" y="29184"/>
                    </a:cubicBezTo>
                    <a:cubicBezTo>
                      <a:pt x="24053" y="29184"/>
                      <a:pt x="24055" y="29181"/>
                      <a:pt x="24050" y="29173"/>
                    </a:cubicBezTo>
                    <a:cubicBezTo>
                      <a:pt x="24023" y="29111"/>
                      <a:pt x="23827" y="28924"/>
                      <a:pt x="23987" y="28888"/>
                    </a:cubicBezTo>
                    <a:cubicBezTo>
                      <a:pt x="23992" y="28888"/>
                      <a:pt x="23997" y="28887"/>
                      <a:pt x="24001" y="28887"/>
                    </a:cubicBezTo>
                    <a:cubicBezTo>
                      <a:pt x="24075" y="28887"/>
                      <a:pt x="24134" y="28951"/>
                      <a:pt x="24210" y="28959"/>
                    </a:cubicBezTo>
                    <a:cubicBezTo>
                      <a:pt x="24232" y="28963"/>
                      <a:pt x="24257" y="28965"/>
                      <a:pt x="24282" y="28965"/>
                    </a:cubicBezTo>
                    <a:cubicBezTo>
                      <a:pt x="24448" y="28965"/>
                      <a:pt x="24655" y="28888"/>
                      <a:pt x="24655" y="28710"/>
                    </a:cubicBezTo>
                    <a:cubicBezTo>
                      <a:pt x="24655" y="28814"/>
                      <a:pt x="24905" y="28910"/>
                      <a:pt x="25002" y="28910"/>
                    </a:cubicBezTo>
                    <a:cubicBezTo>
                      <a:pt x="25013" y="28910"/>
                      <a:pt x="25023" y="28909"/>
                      <a:pt x="25029" y="28906"/>
                    </a:cubicBezTo>
                    <a:cubicBezTo>
                      <a:pt x="24967" y="28746"/>
                      <a:pt x="25056" y="28754"/>
                      <a:pt x="25154" y="28710"/>
                    </a:cubicBezTo>
                    <a:cubicBezTo>
                      <a:pt x="25252" y="28674"/>
                      <a:pt x="25225" y="28701"/>
                      <a:pt x="25216" y="28594"/>
                    </a:cubicBezTo>
                    <a:cubicBezTo>
                      <a:pt x="25216" y="28516"/>
                      <a:pt x="25290" y="28497"/>
                      <a:pt x="25378" y="28497"/>
                    </a:cubicBezTo>
                    <a:cubicBezTo>
                      <a:pt x="25466" y="28497"/>
                      <a:pt x="25568" y="28516"/>
                      <a:pt x="25626" y="28516"/>
                    </a:cubicBezTo>
                    <a:cubicBezTo>
                      <a:pt x="25636" y="28516"/>
                      <a:pt x="25645" y="28515"/>
                      <a:pt x="25653" y="28514"/>
                    </a:cubicBezTo>
                    <a:cubicBezTo>
                      <a:pt x="25715" y="28496"/>
                      <a:pt x="25688" y="28398"/>
                      <a:pt x="25751" y="28354"/>
                    </a:cubicBezTo>
                    <a:cubicBezTo>
                      <a:pt x="25858" y="28291"/>
                      <a:pt x="25965" y="28247"/>
                      <a:pt x="26071" y="28202"/>
                    </a:cubicBezTo>
                    <a:cubicBezTo>
                      <a:pt x="26276" y="28104"/>
                      <a:pt x="26374" y="28015"/>
                      <a:pt x="26339" y="27721"/>
                    </a:cubicBezTo>
                    <a:lnTo>
                      <a:pt x="26339" y="27721"/>
                    </a:lnTo>
                    <a:cubicBezTo>
                      <a:pt x="26356" y="27819"/>
                      <a:pt x="26339" y="27980"/>
                      <a:pt x="26401" y="28069"/>
                    </a:cubicBezTo>
                    <a:cubicBezTo>
                      <a:pt x="26418" y="28092"/>
                      <a:pt x="26434" y="28101"/>
                      <a:pt x="26449" y="28101"/>
                    </a:cubicBezTo>
                    <a:cubicBezTo>
                      <a:pt x="26502" y="28101"/>
                      <a:pt x="26535" y="27977"/>
                      <a:pt x="26535" y="27935"/>
                    </a:cubicBezTo>
                    <a:cubicBezTo>
                      <a:pt x="26544" y="27790"/>
                      <a:pt x="26578" y="27728"/>
                      <a:pt x="26637" y="27728"/>
                    </a:cubicBezTo>
                    <a:cubicBezTo>
                      <a:pt x="26693" y="27728"/>
                      <a:pt x="26773" y="27785"/>
                      <a:pt x="26873" y="27882"/>
                    </a:cubicBezTo>
                    <a:cubicBezTo>
                      <a:pt x="26886" y="27893"/>
                      <a:pt x="26898" y="27899"/>
                      <a:pt x="26907" y="27899"/>
                    </a:cubicBezTo>
                    <a:cubicBezTo>
                      <a:pt x="26985" y="27899"/>
                      <a:pt x="26935" y="27528"/>
                      <a:pt x="26987" y="27528"/>
                    </a:cubicBezTo>
                    <a:cubicBezTo>
                      <a:pt x="26999" y="27528"/>
                      <a:pt x="27016" y="27548"/>
                      <a:pt x="27042" y="27597"/>
                    </a:cubicBezTo>
                    <a:cubicBezTo>
                      <a:pt x="27070" y="27651"/>
                      <a:pt x="27115" y="27675"/>
                      <a:pt x="27163" y="27675"/>
                    </a:cubicBezTo>
                    <a:cubicBezTo>
                      <a:pt x="27287" y="27675"/>
                      <a:pt x="27429" y="27522"/>
                      <a:pt x="27340" y="27345"/>
                    </a:cubicBezTo>
                    <a:lnTo>
                      <a:pt x="27340" y="27345"/>
                    </a:lnTo>
                    <a:cubicBezTo>
                      <a:pt x="27386" y="27430"/>
                      <a:pt x="27473" y="27481"/>
                      <a:pt x="27568" y="27490"/>
                    </a:cubicBezTo>
                    <a:cubicBezTo>
                      <a:pt x="27570" y="27490"/>
                      <a:pt x="27572" y="27490"/>
                      <a:pt x="27575" y="27490"/>
                    </a:cubicBezTo>
                    <a:cubicBezTo>
                      <a:pt x="27614" y="27490"/>
                      <a:pt x="27633" y="27417"/>
                      <a:pt x="27675" y="27383"/>
                    </a:cubicBezTo>
                    <a:cubicBezTo>
                      <a:pt x="27715" y="27361"/>
                      <a:pt x="27753" y="27357"/>
                      <a:pt x="27790" y="27357"/>
                    </a:cubicBezTo>
                    <a:cubicBezTo>
                      <a:pt x="27809" y="27357"/>
                      <a:pt x="27828" y="27358"/>
                      <a:pt x="27847" y="27358"/>
                    </a:cubicBezTo>
                    <a:cubicBezTo>
                      <a:pt x="27880" y="27358"/>
                      <a:pt x="27914" y="27355"/>
                      <a:pt x="27951" y="27338"/>
                    </a:cubicBezTo>
                    <a:cubicBezTo>
                      <a:pt x="28049" y="27294"/>
                      <a:pt x="28049" y="27169"/>
                      <a:pt x="28129" y="27124"/>
                    </a:cubicBezTo>
                    <a:cubicBezTo>
                      <a:pt x="28227" y="27071"/>
                      <a:pt x="28325" y="27026"/>
                      <a:pt x="28423" y="26982"/>
                    </a:cubicBezTo>
                    <a:cubicBezTo>
                      <a:pt x="28574" y="26928"/>
                      <a:pt x="28717" y="26928"/>
                      <a:pt x="28833" y="26795"/>
                    </a:cubicBezTo>
                    <a:cubicBezTo>
                      <a:pt x="28886" y="26733"/>
                      <a:pt x="28850" y="26528"/>
                      <a:pt x="28877" y="26510"/>
                    </a:cubicBezTo>
                    <a:cubicBezTo>
                      <a:pt x="28880" y="26508"/>
                      <a:pt x="28884" y="26507"/>
                      <a:pt x="28888" y="26507"/>
                    </a:cubicBezTo>
                    <a:cubicBezTo>
                      <a:pt x="28940" y="26507"/>
                      <a:pt x="29088" y="26635"/>
                      <a:pt x="29153" y="26635"/>
                    </a:cubicBezTo>
                    <a:cubicBezTo>
                      <a:pt x="29260" y="26635"/>
                      <a:pt x="29207" y="26465"/>
                      <a:pt x="29180" y="26403"/>
                    </a:cubicBezTo>
                    <a:cubicBezTo>
                      <a:pt x="29155" y="26337"/>
                      <a:pt x="28985" y="26095"/>
                      <a:pt x="29095" y="26095"/>
                    </a:cubicBezTo>
                    <a:cubicBezTo>
                      <a:pt x="29104" y="26095"/>
                      <a:pt x="29114" y="26097"/>
                      <a:pt x="29127" y="26100"/>
                    </a:cubicBezTo>
                    <a:cubicBezTo>
                      <a:pt x="29249" y="26123"/>
                      <a:pt x="29358" y="26205"/>
                      <a:pt x="29477" y="26205"/>
                    </a:cubicBezTo>
                    <a:cubicBezTo>
                      <a:pt x="29497" y="26205"/>
                      <a:pt x="29516" y="26203"/>
                      <a:pt x="29536" y="26198"/>
                    </a:cubicBezTo>
                    <a:cubicBezTo>
                      <a:pt x="29712" y="26150"/>
                      <a:pt x="29522" y="25801"/>
                      <a:pt x="29681" y="25801"/>
                    </a:cubicBezTo>
                    <a:cubicBezTo>
                      <a:pt x="29699" y="25801"/>
                      <a:pt x="29722" y="25805"/>
                      <a:pt x="29750" y="25815"/>
                    </a:cubicBezTo>
                    <a:cubicBezTo>
                      <a:pt x="29765" y="25820"/>
                      <a:pt x="29780" y="25822"/>
                      <a:pt x="29796" y="25822"/>
                    </a:cubicBezTo>
                    <a:cubicBezTo>
                      <a:pt x="29963" y="25822"/>
                      <a:pt x="30147" y="25574"/>
                      <a:pt x="30195" y="25468"/>
                    </a:cubicBezTo>
                    <a:cubicBezTo>
                      <a:pt x="30249" y="25352"/>
                      <a:pt x="30293" y="25236"/>
                      <a:pt x="30409" y="25183"/>
                    </a:cubicBezTo>
                    <a:cubicBezTo>
                      <a:pt x="30436" y="25165"/>
                      <a:pt x="30783" y="25120"/>
                      <a:pt x="30748" y="25103"/>
                    </a:cubicBezTo>
                    <a:cubicBezTo>
                      <a:pt x="30676" y="25058"/>
                      <a:pt x="30561" y="25067"/>
                      <a:pt x="30570" y="24960"/>
                    </a:cubicBezTo>
                    <a:cubicBezTo>
                      <a:pt x="30578" y="24898"/>
                      <a:pt x="30605" y="24844"/>
                      <a:pt x="30659" y="24809"/>
                    </a:cubicBezTo>
                    <a:cubicBezTo>
                      <a:pt x="30714" y="24765"/>
                      <a:pt x="30804" y="24697"/>
                      <a:pt x="30901" y="24697"/>
                    </a:cubicBezTo>
                    <a:cubicBezTo>
                      <a:pt x="30944" y="24697"/>
                      <a:pt x="30989" y="24710"/>
                      <a:pt x="31033" y="24746"/>
                    </a:cubicBezTo>
                    <a:cubicBezTo>
                      <a:pt x="30806" y="24562"/>
                      <a:pt x="30870" y="24546"/>
                      <a:pt x="30989" y="24546"/>
                    </a:cubicBezTo>
                    <a:cubicBezTo>
                      <a:pt x="31015" y="24546"/>
                      <a:pt x="31043" y="24546"/>
                      <a:pt x="31072" y="24546"/>
                    </a:cubicBezTo>
                    <a:cubicBezTo>
                      <a:pt x="31161" y="24546"/>
                      <a:pt x="31251" y="24539"/>
                      <a:pt x="31273" y="24479"/>
                    </a:cubicBezTo>
                    <a:cubicBezTo>
                      <a:pt x="31327" y="24337"/>
                      <a:pt x="31122" y="24167"/>
                      <a:pt x="31202" y="24016"/>
                    </a:cubicBezTo>
                    <a:cubicBezTo>
                      <a:pt x="31220" y="23980"/>
                      <a:pt x="31407" y="23945"/>
                      <a:pt x="31451" y="23909"/>
                    </a:cubicBezTo>
                    <a:cubicBezTo>
                      <a:pt x="31665" y="23740"/>
                      <a:pt x="31380" y="23686"/>
                      <a:pt x="31576" y="23508"/>
                    </a:cubicBezTo>
                    <a:cubicBezTo>
                      <a:pt x="31701" y="23410"/>
                      <a:pt x="31799" y="23285"/>
                      <a:pt x="31870" y="23143"/>
                    </a:cubicBezTo>
                    <a:cubicBezTo>
                      <a:pt x="31888" y="23089"/>
                      <a:pt x="31843" y="22894"/>
                      <a:pt x="31843" y="22885"/>
                    </a:cubicBezTo>
                    <a:cubicBezTo>
                      <a:pt x="31959" y="22662"/>
                      <a:pt x="32502" y="22528"/>
                      <a:pt x="32422" y="22199"/>
                    </a:cubicBezTo>
                    <a:cubicBezTo>
                      <a:pt x="32369" y="22038"/>
                      <a:pt x="32262" y="22145"/>
                      <a:pt x="32306" y="21976"/>
                    </a:cubicBezTo>
                    <a:cubicBezTo>
                      <a:pt x="32378" y="21949"/>
                      <a:pt x="32440" y="21887"/>
                      <a:pt x="32476" y="21816"/>
                    </a:cubicBezTo>
                    <a:cubicBezTo>
                      <a:pt x="32485" y="21780"/>
                      <a:pt x="32396" y="21771"/>
                      <a:pt x="32387" y="21718"/>
                    </a:cubicBezTo>
                    <a:cubicBezTo>
                      <a:pt x="32351" y="21388"/>
                      <a:pt x="32850" y="20729"/>
                      <a:pt x="32494" y="20426"/>
                    </a:cubicBezTo>
                    <a:cubicBezTo>
                      <a:pt x="32494" y="20415"/>
                      <a:pt x="32496" y="20407"/>
                      <a:pt x="32499" y="20402"/>
                    </a:cubicBezTo>
                    <a:lnTo>
                      <a:pt x="32499" y="20402"/>
                    </a:lnTo>
                    <a:cubicBezTo>
                      <a:pt x="32471" y="20345"/>
                      <a:pt x="32294" y="20318"/>
                      <a:pt x="32095" y="20318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1086;p41"/>
              <p:cNvSpPr/>
              <p:nvPr/>
            </p:nvSpPr>
            <p:spPr>
              <a:xfrm>
                <a:off x="2922825" y="2216725"/>
                <a:ext cx="854675" cy="798000"/>
              </a:xfrm>
              <a:custGeom>
                <a:avLst/>
                <a:gdLst/>
                <a:ahLst/>
                <a:cxnLst/>
                <a:rect l="l" t="t" r="r" b="b"/>
                <a:pathLst>
                  <a:path w="34187" h="31920" extrusionOk="0">
                    <a:moveTo>
                      <a:pt x="29590" y="3212"/>
                    </a:moveTo>
                    <a:lnTo>
                      <a:pt x="30882" y="21115"/>
                    </a:lnTo>
                    <a:cubicBezTo>
                      <a:pt x="30989" y="22709"/>
                      <a:pt x="29831" y="24429"/>
                      <a:pt x="27684" y="25836"/>
                    </a:cubicBezTo>
                    <a:cubicBezTo>
                      <a:pt x="25235" y="27448"/>
                      <a:pt x="21868" y="28481"/>
                      <a:pt x="18198" y="28749"/>
                    </a:cubicBezTo>
                    <a:cubicBezTo>
                      <a:pt x="17588" y="28793"/>
                      <a:pt x="16982" y="28815"/>
                      <a:pt x="16384" y="28815"/>
                    </a:cubicBezTo>
                    <a:cubicBezTo>
                      <a:pt x="13398" y="28815"/>
                      <a:pt x="10612" y="28266"/>
                      <a:pt x="8400" y="27234"/>
                    </a:cubicBezTo>
                    <a:cubicBezTo>
                      <a:pt x="6076" y="26139"/>
                      <a:pt x="4677" y="24607"/>
                      <a:pt x="4570" y="23012"/>
                    </a:cubicBezTo>
                    <a:lnTo>
                      <a:pt x="3279" y="5109"/>
                    </a:lnTo>
                    <a:lnTo>
                      <a:pt x="29590" y="3212"/>
                    </a:lnTo>
                    <a:close/>
                    <a:moveTo>
                      <a:pt x="31032" y="1"/>
                    </a:moveTo>
                    <a:cubicBezTo>
                      <a:pt x="30994" y="1"/>
                      <a:pt x="30956" y="2"/>
                      <a:pt x="30918" y="5"/>
                    </a:cubicBezTo>
                    <a:lnTo>
                      <a:pt x="1506" y="2125"/>
                    </a:lnTo>
                    <a:cubicBezTo>
                      <a:pt x="651" y="2187"/>
                      <a:pt x="1" y="2927"/>
                      <a:pt x="63" y="3782"/>
                    </a:cubicBezTo>
                    <a:lnTo>
                      <a:pt x="1471" y="23235"/>
                    </a:lnTo>
                    <a:cubicBezTo>
                      <a:pt x="1667" y="26023"/>
                      <a:pt x="3662" y="28446"/>
                      <a:pt x="7082" y="30049"/>
                    </a:cubicBezTo>
                    <a:cubicBezTo>
                      <a:pt x="9710" y="31269"/>
                      <a:pt x="12961" y="31919"/>
                      <a:pt x="16417" y="31919"/>
                    </a:cubicBezTo>
                    <a:cubicBezTo>
                      <a:pt x="17085" y="31919"/>
                      <a:pt x="17753" y="31902"/>
                      <a:pt x="18430" y="31848"/>
                    </a:cubicBezTo>
                    <a:cubicBezTo>
                      <a:pt x="22625" y="31545"/>
                      <a:pt x="26518" y="30334"/>
                      <a:pt x="29403" y="28437"/>
                    </a:cubicBezTo>
                    <a:cubicBezTo>
                      <a:pt x="32557" y="26361"/>
                      <a:pt x="34187" y="23680"/>
                      <a:pt x="33991" y="20892"/>
                    </a:cubicBezTo>
                    <a:lnTo>
                      <a:pt x="32583" y="1439"/>
                    </a:lnTo>
                    <a:cubicBezTo>
                      <a:pt x="32524" y="623"/>
                      <a:pt x="31839" y="1"/>
                      <a:pt x="31032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087;p41"/>
              <p:cNvSpPr/>
              <p:nvPr/>
            </p:nvSpPr>
            <p:spPr>
              <a:xfrm>
                <a:off x="2995875" y="2289425"/>
                <a:ext cx="724850" cy="654475"/>
              </a:xfrm>
              <a:custGeom>
                <a:avLst/>
                <a:gdLst/>
                <a:ahLst/>
                <a:cxnLst/>
                <a:rect l="l" t="t" r="r" b="b"/>
                <a:pathLst>
                  <a:path w="28994" h="26179" extrusionOk="0">
                    <a:moveTo>
                      <a:pt x="23257" y="321"/>
                    </a:moveTo>
                    <a:cubicBezTo>
                      <a:pt x="23302" y="393"/>
                      <a:pt x="23337" y="482"/>
                      <a:pt x="23355" y="571"/>
                    </a:cubicBezTo>
                    <a:cubicBezTo>
                      <a:pt x="23338" y="574"/>
                      <a:pt x="23323" y="576"/>
                      <a:pt x="23310" y="576"/>
                    </a:cubicBezTo>
                    <a:cubicBezTo>
                      <a:pt x="23213" y="576"/>
                      <a:pt x="23184" y="493"/>
                      <a:pt x="23168" y="321"/>
                    </a:cubicBezTo>
                    <a:close/>
                    <a:moveTo>
                      <a:pt x="17200" y="696"/>
                    </a:moveTo>
                    <a:lnTo>
                      <a:pt x="17201" y="710"/>
                    </a:lnTo>
                    <a:lnTo>
                      <a:pt x="17201" y="710"/>
                    </a:lnTo>
                    <a:cubicBezTo>
                      <a:pt x="17201" y="705"/>
                      <a:pt x="17201" y="700"/>
                      <a:pt x="17200" y="696"/>
                    </a:cubicBezTo>
                    <a:close/>
                    <a:moveTo>
                      <a:pt x="25526" y="988"/>
                    </a:moveTo>
                    <a:cubicBezTo>
                      <a:pt x="25456" y="988"/>
                      <a:pt x="25388" y="1230"/>
                      <a:pt x="25519" y="1230"/>
                    </a:cubicBezTo>
                    <a:cubicBezTo>
                      <a:pt x="25522" y="1230"/>
                      <a:pt x="25525" y="1230"/>
                      <a:pt x="25528" y="1230"/>
                    </a:cubicBezTo>
                    <a:cubicBezTo>
                      <a:pt x="25542" y="1234"/>
                      <a:pt x="25555" y="1237"/>
                      <a:pt x="25568" y="1237"/>
                    </a:cubicBezTo>
                    <a:cubicBezTo>
                      <a:pt x="25582" y="1237"/>
                      <a:pt x="25595" y="1234"/>
                      <a:pt x="25609" y="1230"/>
                    </a:cubicBezTo>
                    <a:cubicBezTo>
                      <a:pt x="25597" y="1049"/>
                      <a:pt x="25561" y="988"/>
                      <a:pt x="25526" y="988"/>
                    </a:cubicBezTo>
                    <a:close/>
                    <a:moveTo>
                      <a:pt x="5665" y="1257"/>
                    </a:moveTo>
                    <a:cubicBezTo>
                      <a:pt x="5665" y="1258"/>
                      <a:pt x="5665" y="1259"/>
                      <a:pt x="5664" y="1261"/>
                    </a:cubicBezTo>
                    <a:lnTo>
                      <a:pt x="5664" y="1261"/>
                    </a:lnTo>
                    <a:cubicBezTo>
                      <a:pt x="5665" y="1259"/>
                      <a:pt x="5665" y="1258"/>
                      <a:pt x="5665" y="1257"/>
                    </a:cubicBezTo>
                    <a:close/>
                    <a:moveTo>
                      <a:pt x="5464" y="1594"/>
                    </a:moveTo>
                    <a:cubicBezTo>
                      <a:pt x="5545" y="1594"/>
                      <a:pt x="5617" y="1643"/>
                      <a:pt x="5567" y="1782"/>
                    </a:cubicBezTo>
                    <a:cubicBezTo>
                      <a:pt x="5546" y="1846"/>
                      <a:pt x="5509" y="1859"/>
                      <a:pt x="5467" y="1859"/>
                    </a:cubicBezTo>
                    <a:cubicBezTo>
                      <a:pt x="5439" y="1859"/>
                      <a:pt x="5409" y="1854"/>
                      <a:pt x="5380" y="1854"/>
                    </a:cubicBezTo>
                    <a:cubicBezTo>
                      <a:pt x="5371" y="1756"/>
                      <a:pt x="5354" y="1595"/>
                      <a:pt x="5443" y="1595"/>
                    </a:cubicBezTo>
                    <a:cubicBezTo>
                      <a:pt x="5450" y="1594"/>
                      <a:pt x="5457" y="1594"/>
                      <a:pt x="5464" y="1594"/>
                    </a:cubicBezTo>
                    <a:close/>
                    <a:moveTo>
                      <a:pt x="1071" y="2205"/>
                    </a:moveTo>
                    <a:cubicBezTo>
                      <a:pt x="1076" y="2205"/>
                      <a:pt x="1088" y="2215"/>
                      <a:pt x="1100" y="2229"/>
                    </a:cubicBezTo>
                    <a:lnTo>
                      <a:pt x="1100" y="2229"/>
                    </a:lnTo>
                    <a:cubicBezTo>
                      <a:pt x="1090" y="2222"/>
                      <a:pt x="1080" y="2216"/>
                      <a:pt x="1069" y="2210"/>
                    </a:cubicBezTo>
                    <a:cubicBezTo>
                      <a:pt x="1068" y="2206"/>
                      <a:pt x="1069" y="2205"/>
                      <a:pt x="1071" y="2205"/>
                    </a:cubicBezTo>
                    <a:close/>
                    <a:moveTo>
                      <a:pt x="3091" y="2094"/>
                    </a:moveTo>
                    <a:cubicBezTo>
                      <a:pt x="3180" y="2094"/>
                      <a:pt x="3278" y="2139"/>
                      <a:pt x="3225" y="2281"/>
                    </a:cubicBezTo>
                    <a:cubicBezTo>
                      <a:pt x="3198" y="2351"/>
                      <a:pt x="3158" y="2363"/>
                      <a:pt x="3115" y="2363"/>
                    </a:cubicBezTo>
                    <a:cubicBezTo>
                      <a:pt x="3094" y="2363"/>
                      <a:pt x="3073" y="2360"/>
                      <a:pt x="3052" y="2360"/>
                    </a:cubicBezTo>
                    <a:cubicBezTo>
                      <a:pt x="3044" y="2360"/>
                      <a:pt x="3036" y="2360"/>
                      <a:pt x="3029" y="2361"/>
                    </a:cubicBezTo>
                    <a:cubicBezTo>
                      <a:pt x="3029" y="2263"/>
                      <a:pt x="3002" y="2103"/>
                      <a:pt x="3091" y="2094"/>
                    </a:cubicBezTo>
                    <a:close/>
                    <a:moveTo>
                      <a:pt x="4689" y="2414"/>
                    </a:moveTo>
                    <a:cubicBezTo>
                      <a:pt x="4621" y="2414"/>
                      <a:pt x="4551" y="2656"/>
                      <a:pt x="4676" y="2656"/>
                    </a:cubicBezTo>
                    <a:cubicBezTo>
                      <a:pt x="4679" y="2656"/>
                      <a:pt x="4682" y="2655"/>
                      <a:pt x="4686" y="2655"/>
                    </a:cubicBezTo>
                    <a:cubicBezTo>
                      <a:pt x="4695" y="2661"/>
                      <a:pt x="4704" y="2663"/>
                      <a:pt x="4714" y="2663"/>
                    </a:cubicBezTo>
                    <a:cubicBezTo>
                      <a:pt x="4734" y="2663"/>
                      <a:pt x="4754" y="2655"/>
                      <a:pt x="4766" y="2655"/>
                    </a:cubicBezTo>
                    <a:cubicBezTo>
                      <a:pt x="4757" y="2474"/>
                      <a:pt x="4723" y="2414"/>
                      <a:pt x="4689" y="2414"/>
                    </a:cubicBezTo>
                    <a:close/>
                    <a:moveTo>
                      <a:pt x="4294" y="2886"/>
                    </a:moveTo>
                    <a:cubicBezTo>
                      <a:pt x="4294" y="2886"/>
                      <a:pt x="4294" y="2886"/>
                      <a:pt x="4294" y="2887"/>
                    </a:cubicBezTo>
                    <a:cubicBezTo>
                      <a:pt x="4294" y="2886"/>
                      <a:pt x="4294" y="2886"/>
                      <a:pt x="4294" y="2886"/>
                    </a:cubicBezTo>
                    <a:close/>
                    <a:moveTo>
                      <a:pt x="357" y="6110"/>
                    </a:moveTo>
                    <a:cubicBezTo>
                      <a:pt x="357" y="6110"/>
                      <a:pt x="357" y="6111"/>
                      <a:pt x="357" y="6111"/>
                    </a:cubicBezTo>
                    <a:cubicBezTo>
                      <a:pt x="357" y="6111"/>
                      <a:pt x="357" y="6110"/>
                      <a:pt x="357" y="6110"/>
                    </a:cubicBezTo>
                    <a:close/>
                    <a:moveTo>
                      <a:pt x="27043" y="9746"/>
                    </a:moveTo>
                    <a:cubicBezTo>
                      <a:pt x="27105" y="9746"/>
                      <a:pt x="27167" y="9773"/>
                      <a:pt x="27167" y="9825"/>
                    </a:cubicBezTo>
                    <a:cubicBezTo>
                      <a:pt x="27124" y="9858"/>
                      <a:pt x="27053" y="9904"/>
                      <a:pt x="26997" y="9904"/>
                    </a:cubicBezTo>
                    <a:cubicBezTo>
                      <a:pt x="26961" y="9904"/>
                      <a:pt x="26932" y="9886"/>
                      <a:pt x="26918" y="9834"/>
                    </a:cubicBezTo>
                    <a:cubicBezTo>
                      <a:pt x="26913" y="9775"/>
                      <a:pt x="26978" y="9746"/>
                      <a:pt x="27043" y="9746"/>
                    </a:cubicBezTo>
                    <a:close/>
                    <a:moveTo>
                      <a:pt x="27666" y="11830"/>
                    </a:moveTo>
                    <a:cubicBezTo>
                      <a:pt x="27660" y="11830"/>
                      <a:pt x="27654" y="11830"/>
                      <a:pt x="27648" y="11831"/>
                    </a:cubicBezTo>
                    <a:lnTo>
                      <a:pt x="27648" y="11831"/>
                    </a:lnTo>
                    <a:cubicBezTo>
                      <a:pt x="27656" y="11831"/>
                      <a:pt x="27662" y="11830"/>
                      <a:pt x="27666" y="11830"/>
                    </a:cubicBezTo>
                    <a:close/>
                    <a:moveTo>
                      <a:pt x="27244" y="12033"/>
                    </a:moveTo>
                    <a:cubicBezTo>
                      <a:pt x="27327" y="12033"/>
                      <a:pt x="27410" y="12042"/>
                      <a:pt x="27417" y="12106"/>
                    </a:cubicBezTo>
                    <a:cubicBezTo>
                      <a:pt x="27487" y="12144"/>
                      <a:pt x="27470" y="12196"/>
                      <a:pt x="27419" y="12196"/>
                    </a:cubicBezTo>
                    <a:cubicBezTo>
                      <a:pt x="27399" y="12196"/>
                      <a:pt x="27373" y="12188"/>
                      <a:pt x="27345" y="12168"/>
                    </a:cubicBezTo>
                    <a:cubicBezTo>
                      <a:pt x="27283" y="12123"/>
                      <a:pt x="27221" y="12079"/>
                      <a:pt x="27149" y="12034"/>
                    </a:cubicBezTo>
                    <a:cubicBezTo>
                      <a:pt x="27177" y="12034"/>
                      <a:pt x="27211" y="12033"/>
                      <a:pt x="27244" y="12033"/>
                    </a:cubicBezTo>
                    <a:close/>
                    <a:moveTo>
                      <a:pt x="1025" y="12836"/>
                    </a:moveTo>
                    <a:cubicBezTo>
                      <a:pt x="1025" y="12836"/>
                      <a:pt x="1025" y="12836"/>
                      <a:pt x="1025" y="12836"/>
                    </a:cubicBezTo>
                    <a:lnTo>
                      <a:pt x="1025" y="12836"/>
                    </a:lnTo>
                    <a:cubicBezTo>
                      <a:pt x="1025" y="12836"/>
                      <a:pt x="1025" y="12836"/>
                      <a:pt x="1025" y="12836"/>
                    </a:cubicBezTo>
                    <a:close/>
                    <a:moveTo>
                      <a:pt x="1141" y="14065"/>
                    </a:moveTo>
                    <a:cubicBezTo>
                      <a:pt x="988" y="14179"/>
                      <a:pt x="1048" y="14229"/>
                      <a:pt x="1130" y="14229"/>
                    </a:cubicBezTo>
                    <a:cubicBezTo>
                      <a:pt x="1197" y="14229"/>
                      <a:pt x="1278" y="14196"/>
                      <a:pt x="1274" y="14136"/>
                    </a:cubicBezTo>
                    <a:lnTo>
                      <a:pt x="1141" y="14065"/>
                    </a:lnTo>
                    <a:close/>
                    <a:moveTo>
                      <a:pt x="27756" y="15122"/>
                    </a:moveTo>
                    <a:cubicBezTo>
                      <a:pt x="27815" y="15122"/>
                      <a:pt x="27826" y="15139"/>
                      <a:pt x="27826" y="15196"/>
                    </a:cubicBezTo>
                    <a:cubicBezTo>
                      <a:pt x="27835" y="15268"/>
                      <a:pt x="27844" y="15357"/>
                      <a:pt x="27711" y="15375"/>
                    </a:cubicBezTo>
                    <a:lnTo>
                      <a:pt x="27702" y="15125"/>
                    </a:lnTo>
                    <a:cubicBezTo>
                      <a:pt x="27723" y="15123"/>
                      <a:pt x="27741" y="15122"/>
                      <a:pt x="27756" y="15122"/>
                    </a:cubicBezTo>
                    <a:close/>
                    <a:moveTo>
                      <a:pt x="28949" y="16844"/>
                    </a:moveTo>
                    <a:cubicBezTo>
                      <a:pt x="28833" y="16844"/>
                      <a:pt x="28815" y="16862"/>
                      <a:pt x="28824" y="16933"/>
                    </a:cubicBezTo>
                    <a:cubicBezTo>
                      <a:pt x="28824" y="16949"/>
                      <a:pt x="28810" y="17072"/>
                      <a:pt x="28858" y="17072"/>
                    </a:cubicBezTo>
                    <a:cubicBezTo>
                      <a:pt x="28864" y="17072"/>
                      <a:pt x="28870" y="17071"/>
                      <a:pt x="28877" y="17067"/>
                    </a:cubicBezTo>
                    <a:cubicBezTo>
                      <a:pt x="28993" y="17005"/>
                      <a:pt x="28949" y="16924"/>
                      <a:pt x="28949" y="16844"/>
                    </a:cubicBezTo>
                    <a:close/>
                    <a:moveTo>
                      <a:pt x="1738" y="18025"/>
                    </a:moveTo>
                    <a:cubicBezTo>
                      <a:pt x="1804" y="18025"/>
                      <a:pt x="1865" y="18057"/>
                      <a:pt x="1853" y="18127"/>
                    </a:cubicBezTo>
                    <a:lnTo>
                      <a:pt x="1862" y="18127"/>
                    </a:lnTo>
                    <a:cubicBezTo>
                      <a:pt x="1862" y="18192"/>
                      <a:pt x="1795" y="18223"/>
                      <a:pt x="1729" y="18223"/>
                    </a:cubicBezTo>
                    <a:cubicBezTo>
                      <a:pt x="1668" y="18223"/>
                      <a:pt x="1608" y="18196"/>
                      <a:pt x="1604" y="18145"/>
                    </a:cubicBezTo>
                    <a:cubicBezTo>
                      <a:pt x="1580" y="18068"/>
                      <a:pt x="1661" y="18025"/>
                      <a:pt x="1738" y="18025"/>
                    </a:cubicBezTo>
                    <a:close/>
                    <a:moveTo>
                      <a:pt x="1527" y="19220"/>
                    </a:moveTo>
                    <a:lnTo>
                      <a:pt x="1527" y="19220"/>
                    </a:lnTo>
                    <a:cubicBezTo>
                      <a:pt x="1526" y="19221"/>
                      <a:pt x="1525" y="19222"/>
                      <a:pt x="1524" y="19222"/>
                    </a:cubicBezTo>
                    <a:cubicBezTo>
                      <a:pt x="1524" y="19228"/>
                      <a:pt x="1525" y="19233"/>
                      <a:pt x="1527" y="19238"/>
                    </a:cubicBezTo>
                    <a:lnTo>
                      <a:pt x="1527" y="19238"/>
                    </a:lnTo>
                    <a:cubicBezTo>
                      <a:pt x="1527" y="19232"/>
                      <a:pt x="1527" y="19226"/>
                      <a:pt x="1527" y="19220"/>
                    </a:cubicBezTo>
                    <a:close/>
                    <a:moveTo>
                      <a:pt x="2486" y="20514"/>
                    </a:moveTo>
                    <a:cubicBezTo>
                      <a:pt x="2479" y="20516"/>
                      <a:pt x="2473" y="20518"/>
                      <a:pt x="2467" y="20519"/>
                    </a:cubicBezTo>
                    <a:lnTo>
                      <a:pt x="2467" y="20519"/>
                    </a:lnTo>
                    <a:cubicBezTo>
                      <a:pt x="2473" y="20518"/>
                      <a:pt x="2479" y="20516"/>
                      <a:pt x="2486" y="20514"/>
                    </a:cubicBezTo>
                    <a:close/>
                    <a:moveTo>
                      <a:pt x="24415" y="22171"/>
                    </a:moveTo>
                    <a:lnTo>
                      <a:pt x="24415" y="22171"/>
                    </a:lnTo>
                    <a:cubicBezTo>
                      <a:pt x="24417" y="22174"/>
                      <a:pt x="24419" y="22177"/>
                      <a:pt x="24421" y="22179"/>
                    </a:cubicBezTo>
                    <a:lnTo>
                      <a:pt x="24421" y="22179"/>
                    </a:lnTo>
                    <a:cubicBezTo>
                      <a:pt x="24419" y="22177"/>
                      <a:pt x="24417" y="22174"/>
                      <a:pt x="24415" y="22171"/>
                    </a:cubicBezTo>
                    <a:close/>
                    <a:moveTo>
                      <a:pt x="22999" y="23133"/>
                    </a:moveTo>
                    <a:lnTo>
                      <a:pt x="22999" y="23133"/>
                    </a:lnTo>
                    <a:cubicBezTo>
                      <a:pt x="22999" y="23134"/>
                      <a:pt x="23000" y="23134"/>
                      <a:pt x="23000" y="23135"/>
                    </a:cubicBezTo>
                    <a:lnTo>
                      <a:pt x="23000" y="23135"/>
                    </a:lnTo>
                    <a:cubicBezTo>
                      <a:pt x="23000" y="23134"/>
                      <a:pt x="22999" y="23134"/>
                      <a:pt x="22999" y="23133"/>
                    </a:cubicBezTo>
                    <a:close/>
                    <a:moveTo>
                      <a:pt x="24426" y="23309"/>
                    </a:moveTo>
                    <a:cubicBezTo>
                      <a:pt x="24413" y="23309"/>
                      <a:pt x="24401" y="23312"/>
                      <a:pt x="24388" y="23320"/>
                    </a:cubicBezTo>
                    <a:cubicBezTo>
                      <a:pt x="24298" y="23377"/>
                      <a:pt x="24418" y="23547"/>
                      <a:pt x="24501" y="23547"/>
                    </a:cubicBezTo>
                    <a:cubicBezTo>
                      <a:pt x="24508" y="23547"/>
                      <a:pt x="24515" y="23545"/>
                      <a:pt x="24522" y="23542"/>
                    </a:cubicBezTo>
                    <a:cubicBezTo>
                      <a:pt x="24600" y="23495"/>
                      <a:pt x="24519" y="23309"/>
                      <a:pt x="24426" y="23309"/>
                    </a:cubicBezTo>
                    <a:close/>
                    <a:moveTo>
                      <a:pt x="3715" y="23480"/>
                    </a:moveTo>
                    <a:lnTo>
                      <a:pt x="3572" y="23534"/>
                    </a:lnTo>
                    <a:cubicBezTo>
                      <a:pt x="3563" y="23633"/>
                      <a:pt x="3577" y="23684"/>
                      <a:pt x="3612" y="23684"/>
                    </a:cubicBezTo>
                    <a:cubicBezTo>
                      <a:pt x="3647" y="23684"/>
                      <a:pt x="3702" y="23635"/>
                      <a:pt x="3777" y="23534"/>
                    </a:cubicBezTo>
                    <a:lnTo>
                      <a:pt x="3715" y="23480"/>
                    </a:lnTo>
                    <a:close/>
                    <a:moveTo>
                      <a:pt x="23093" y="23565"/>
                    </a:moveTo>
                    <a:cubicBezTo>
                      <a:pt x="23123" y="23565"/>
                      <a:pt x="23153" y="23588"/>
                      <a:pt x="23186" y="23658"/>
                    </a:cubicBezTo>
                    <a:lnTo>
                      <a:pt x="23115" y="23694"/>
                    </a:lnTo>
                    <a:lnTo>
                      <a:pt x="22981" y="23614"/>
                    </a:lnTo>
                    <a:cubicBezTo>
                      <a:pt x="23024" y="23595"/>
                      <a:pt x="23059" y="23565"/>
                      <a:pt x="23093" y="23565"/>
                    </a:cubicBezTo>
                    <a:close/>
                    <a:moveTo>
                      <a:pt x="4097" y="23872"/>
                    </a:moveTo>
                    <a:cubicBezTo>
                      <a:pt x="4097" y="23872"/>
                      <a:pt x="4097" y="23872"/>
                      <a:pt x="4098" y="23872"/>
                    </a:cubicBezTo>
                    <a:cubicBezTo>
                      <a:pt x="4097" y="23872"/>
                      <a:pt x="4097" y="23872"/>
                      <a:pt x="4097" y="23872"/>
                    </a:cubicBezTo>
                    <a:close/>
                    <a:moveTo>
                      <a:pt x="24094" y="23632"/>
                    </a:moveTo>
                    <a:lnTo>
                      <a:pt x="24094" y="23632"/>
                    </a:lnTo>
                    <a:cubicBezTo>
                      <a:pt x="23943" y="23712"/>
                      <a:pt x="23970" y="23810"/>
                      <a:pt x="24139" y="23899"/>
                    </a:cubicBezTo>
                    <a:cubicBezTo>
                      <a:pt x="24166" y="23810"/>
                      <a:pt x="24148" y="23703"/>
                      <a:pt x="24094" y="23632"/>
                    </a:cubicBezTo>
                    <a:close/>
                    <a:moveTo>
                      <a:pt x="8026" y="24317"/>
                    </a:moveTo>
                    <a:cubicBezTo>
                      <a:pt x="8024" y="24323"/>
                      <a:pt x="8020" y="24328"/>
                      <a:pt x="8016" y="24335"/>
                    </a:cubicBezTo>
                    <a:lnTo>
                      <a:pt x="8016" y="24335"/>
                    </a:lnTo>
                    <a:cubicBezTo>
                      <a:pt x="8021" y="24329"/>
                      <a:pt x="8024" y="24324"/>
                      <a:pt x="8026" y="24317"/>
                    </a:cubicBezTo>
                    <a:close/>
                    <a:moveTo>
                      <a:pt x="6107" y="24374"/>
                    </a:moveTo>
                    <a:cubicBezTo>
                      <a:pt x="6137" y="24374"/>
                      <a:pt x="6162" y="24397"/>
                      <a:pt x="6173" y="24451"/>
                    </a:cubicBezTo>
                    <a:cubicBezTo>
                      <a:pt x="6194" y="24589"/>
                      <a:pt x="6123" y="24845"/>
                      <a:pt x="6033" y="24845"/>
                    </a:cubicBezTo>
                    <a:cubicBezTo>
                      <a:pt x="6006" y="24845"/>
                      <a:pt x="5978" y="24824"/>
                      <a:pt x="5950" y="24772"/>
                    </a:cubicBezTo>
                    <a:cubicBezTo>
                      <a:pt x="5933" y="24683"/>
                      <a:pt x="5942" y="24585"/>
                      <a:pt x="5968" y="24504"/>
                    </a:cubicBezTo>
                    <a:cubicBezTo>
                      <a:pt x="6005" y="24425"/>
                      <a:pt x="6062" y="24374"/>
                      <a:pt x="6107" y="24374"/>
                    </a:cubicBezTo>
                    <a:close/>
                    <a:moveTo>
                      <a:pt x="11838" y="24914"/>
                    </a:moveTo>
                    <a:lnTo>
                      <a:pt x="11758" y="25030"/>
                    </a:lnTo>
                    <a:cubicBezTo>
                      <a:pt x="11791" y="25104"/>
                      <a:pt x="11822" y="25141"/>
                      <a:pt x="11847" y="25141"/>
                    </a:cubicBezTo>
                    <a:cubicBezTo>
                      <a:pt x="11882" y="25141"/>
                      <a:pt x="11908" y="25069"/>
                      <a:pt x="11918" y="24923"/>
                    </a:cubicBezTo>
                    <a:lnTo>
                      <a:pt x="11838" y="24914"/>
                    </a:lnTo>
                    <a:close/>
                    <a:moveTo>
                      <a:pt x="8925" y="25083"/>
                    </a:moveTo>
                    <a:cubicBezTo>
                      <a:pt x="9035" y="25109"/>
                      <a:pt x="8977" y="25335"/>
                      <a:pt x="8887" y="25335"/>
                    </a:cubicBezTo>
                    <a:cubicBezTo>
                      <a:pt x="8882" y="25335"/>
                      <a:pt x="8877" y="25334"/>
                      <a:pt x="8872" y="25333"/>
                    </a:cubicBezTo>
                    <a:cubicBezTo>
                      <a:pt x="8836" y="25244"/>
                      <a:pt x="8783" y="25083"/>
                      <a:pt x="8925" y="25083"/>
                    </a:cubicBezTo>
                    <a:close/>
                    <a:moveTo>
                      <a:pt x="24932" y="1"/>
                    </a:moveTo>
                    <a:cubicBezTo>
                      <a:pt x="24834" y="1"/>
                      <a:pt x="24914" y="134"/>
                      <a:pt x="24905" y="206"/>
                    </a:cubicBezTo>
                    <a:cubicBezTo>
                      <a:pt x="24899" y="285"/>
                      <a:pt x="24859" y="340"/>
                      <a:pt x="24817" y="340"/>
                    </a:cubicBezTo>
                    <a:cubicBezTo>
                      <a:pt x="24798" y="340"/>
                      <a:pt x="24779" y="329"/>
                      <a:pt x="24762" y="304"/>
                    </a:cubicBezTo>
                    <a:cubicBezTo>
                      <a:pt x="24734" y="276"/>
                      <a:pt x="24657" y="223"/>
                      <a:pt x="24606" y="223"/>
                    </a:cubicBezTo>
                    <a:cubicBezTo>
                      <a:pt x="24576" y="223"/>
                      <a:pt x="24555" y="241"/>
                      <a:pt x="24557" y="291"/>
                    </a:cubicBezTo>
                    <a:lnTo>
                      <a:pt x="24557" y="291"/>
                    </a:lnTo>
                    <a:cubicBezTo>
                      <a:pt x="24550" y="163"/>
                      <a:pt x="24496" y="122"/>
                      <a:pt x="24425" y="122"/>
                    </a:cubicBezTo>
                    <a:cubicBezTo>
                      <a:pt x="24303" y="122"/>
                      <a:pt x="24130" y="248"/>
                      <a:pt x="24068" y="259"/>
                    </a:cubicBezTo>
                    <a:cubicBezTo>
                      <a:pt x="24057" y="261"/>
                      <a:pt x="24047" y="262"/>
                      <a:pt x="24039" y="262"/>
                    </a:cubicBezTo>
                    <a:cubicBezTo>
                      <a:pt x="23979" y="262"/>
                      <a:pt x="23978" y="210"/>
                      <a:pt x="23907" y="179"/>
                    </a:cubicBezTo>
                    <a:cubicBezTo>
                      <a:pt x="23850" y="162"/>
                      <a:pt x="23789" y="152"/>
                      <a:pt x="23726" y="152"/>
                    </a:cubicBezTo>
                    <a:cubicBezTo>
                      <a:pt x="23692" y="152"/>
                      <a:pt x="23657" y="155"/>
                      <a:pt x="23622" y="161"/>
                    </a:cubicBezTo>
                    <a:cubicBezTo>
                      <a:pt x="23588" y="161"/>
                      <a:pt x="23463" y="181"/>
                      <a:pt x="23341" y="181"/>
                    </a:cubicBezTo>
                    <a:cubicBezTo>
                      <a:pt x="23206" y="181"/>
                      <a:pt x="23075" y="157"/>
                      <a:pt x="23070" y="54"/>
                    </a:cubicBezTo>
                    <a:cubicBezTo>
                      <a:pt x="22945" y="63"/>
                      <a:pt x="22910" y="99"/>
                      <a:pt x="22919" y="286"/>
                    </a:cubicBezTo>
                    <a:cubicBezTo>
                      <a:pt x="22919" y="375"/>
                      <a:pt x="22838" y="553"/>
                      <a:pt x="22785" y="553"/>
                    </a:cubicBezTo>
                    <a:cubicBezTo>
                      <a:pt x="22767" y="446"/>
                      <a:pt x="22732" y="339"/>
                      <a:pt x="22687" y="232"/>
                    </a:cubicBezTo>
                    <a:cubicBezTo>
                      <a:pt x="22656" y="188"/>
                      <a:pt x="22607" y="166"/>
                      <a:pt x="22558" y="166"/>
                    </a:cubicBezTo>
                    <a:cubicBezTo>
                      <a:pt x="22509" y="166"/>
                      <a:pt x="22460" y="188"/>
                      <a:pt x="22429" y="232"/>
                    </a:cubicBezTo>
                    <a:cubicBezTo>
                      <a:pt x="22357" y="295"/>
                      <a:pt x="22277" y="339"/>
                      <a:pt x="22197" y="366"/>
                    </a:cubicBezTo>
                    <a:cubicBezTo>
                      <a:pt x="22179" y="366"/>
                      <a:pt x="22117" y="224"/>
                      <a:pt x="22090" y="206"/>
                    </a:cubicBezTo>
                    <a:cubicBezTo>
                      <a:pt x="22078" y="196"/>
                      <a:pt x="22067" y="192"/>
                      <a:pt x="22058" y="192"/>
                    </a:cubicBezTo>
                    <a:cubicBezTo>
                      <a:pt x="21962" y="192"/>
                      <a:pt x="21981" y="634"/>
                      <a:pt x="21868" y="642"/>
                    </a:cubicBezTo>
                    <a:cubicBezTo>
                      <a:pt x="21866" y="642"/>
                      <a:pt x="21864" y="642"/>
                      <a:pt x="21862" y="642"/>
                    </a:cubicBezTo>
                    <a:cubicBezTo>
                      <a:pt x="21710" y="642"/>
                      <a:pt x="21848" y="268"/>
                      <a:pt x="21734" y="224"/>
                    </a:cubicBezTo>
                    <a:cubicBezTo>
                      <a:pt x="21714" y="216"/>
                      <a:pt x="21695" y="212"/>
                      <a:pt x="21676" y="212"/>
                    </a:cubicBezTo>
                    <a:cubicBezTo>
                      <a:pt x="21504" y="212"/>
                      <a:pt x="21353" y="509"/>
                      <a:pt x="21208" y="598"/>
                    </a:cubicBezTo>
                    <a:cubicBezTo>
                      <a:pt x="21192" y="608"/>
                      <a:pt x="21053" y="664"/>
                      <a:pt x="20977" y="664"/>
                    </a:cubicBezTo>
                    <a:cubicBezTo>
                      <a:pt x="20926" y="664"/>
                      <a:pt x="20902" y="640"/>
                      <a:pt x="20959" y="562"/>
                    </a:cubicBezTo>
                    <a:cubicBezTo>
                      <a:pt x="21128" y="553"/>
                      <a:pt x="21164" y="393"/>
                      <a:pt x="20986" y="321"/>
                    </a:cubicBezTo>
                    <a:cubicBezTo>
                      <a:pt x="20977" y="318"/>
                      <a:pt x="20963" y="317"/>
                      <a:pt x="20947" y="317"/>
                    </a:cubicBezTo>
                    <a:cubicBezTo>
                      <a:pt x="20869" y="317"/>
                      <a:pt x="20733" y="358"/>
                      <a:pt x="20763" y="491"/>
                    </a:cubicBezTo>
                    <a:cubicBezTo>
                      <a:pt x="20772" y="535"/>
                      <a:pt x="20888" y="696"/>
                      <a:pt x="20843" y="758"/>
                    </a:cubicBezTo>
                    <a:cubicBezTo>
                      <a:pt x="20843" y="758"/>
                      <a:pt x="20843" y="758"/>
                      <a:pt x="20843" y="758"/>
                    </a:cubicBezTo>
                    <a:cubicBezTo>
                      <a:pt x="20831" y="758"/>
                      <a:pt x="20584" y="385"/>
                      <a:pt x="20497" y="385"/>
                    </a:cubicBezTo>
                    <a:cubicBezTo>
                      <a:pt x="20483" y="385"/>
                      <a:pt x="20473" y="396"/>
                      <a:pt x="20469" y="419"/>
                    </a:cubicBezTo>
                    <a:cubicBezTo>
                      <a:pt x="20460" y="535"/>
                      <a:pt x="20487" y="642"/>
                      <a:pt x="20469" y="758"/>
                    </a:cubicBezTo>
                    <a:cubicBezTo>
                      <a:pt x="20451" y="865"/>
                      <a:pt x="20380" y="909"/>
                      <a:pt x="20344" y="981"/>
                    </a:cubicBezTo>
                    <a:cubicBezTo>
                      <a:pt x="20327" y="713"/>
                      <a:pt x="20335" y="598"/>
                      <a:pt x="20148" y="598"/>
                    </a:cubicBezTo>
                    <a:cubicBezTo>
                      <a:pt x="20095" y="598"/>
                      <a:pt x="19828" y="740"/>
                      <a:pt x="19926" y="865"/>
                    </a:cubicBezTo>
                    <a:lnTo>
                      <a:pt x="19757" y="874"/>
                    </a:lnTo>
                    <a:cubicBezTo>
                      <a:pt x="19748" y="785"/>
                      <a:pt x="19774" y="669"/>
                      <a:pt x="19739" y="589"/>
                    </a:cubicBezTo>
                    <a:cubicBezTo>
                      <a:pt x="19707" y="526"/>
                      <a:pt x="19644" y="489"/>
                      <a:pt x="19582" y="489"/>
                    </a:cubicBezTo>
                    <a:cubicBezTo>
                      <a:pt x="19556" y="489"/>
                      <a:pt x="19531" y="496"/>
                      <a:pt x="19507" y="509"/>
                    </a:cubicBezTo>
                    <a:cubicBezTo>
                      <a:pt x="19388" y="571"/>
                      <a:pt x="19344" y="810"/>
                      <a:pt x="19276" y="810"/>
                    </a:cubicBezTo>
                    <a:cubicBezTo>
                      <a:pt x="19247" y="810"/>
                      <a:pt x="19214" y="767"/>
                      <a:pt x="19169" y="651"/>
                    </a:cubicBezTo>
                    <a:cubicBezTo>
                      <a:pt x="19161" y="522"/>
                      <a:pt x="19147" y="476"/>
                      <a:pt x="19129" y="476"/>
                    </a:cubicBezTo>
                    <a:cubicBezTo>
                      <a:pt x="19083" y="476"/>
                      <a:pt x="19008" y="752"/>
                      <a:pt x="18919" y="758"/>
                    </a:cubicBezTo>
                    <a:cubicBezTo>
                      <a:pt x="18852" y="758"/>
                      <a:pt x="18740" y="587"/>
                      <a:pt x="18674" y="587"/>
                    </a:cubicBezTo>
                    <a:cubicBezTo>
                      <a:pt x="18662" y="587"/>
                      <a:pt x="18651" y="593"/>
                      <a:pt x="18643" y="607"/>
                    </a:cubicBezTo>
                    <a:cubicBezTo>
                      <a:pt x="18599" y="687"/>
                      <a:pt x="18563" y="785"/>
                      <a:pt x="18527" y="874"/>
                    </a:cubicBezTo>
                    <a:cubicBezTo>
                      <a:pt x="18465" y="731"/>
                      <a:pt x="18536" y="660"/>
                      <a:pt x="18403" y="580"/>
                    </a:cubicBezTo>
                    <a:cubicBezTo>
                      <a:pt x="18372" y="562"/>
                      <a:pt x="18327" y="543"/>
                      <a:pt x="18286" y="543"/>
                    </a:cubicBezTo>
                    <a:cubicBezTo>
                      <a:pt x="18242" y="543"/>
                      <a:pt x="18203" y="565"/>
                      <a:pt x="18189" y="633"/>
                    </a:cubicBezTo>
                    <a:cubicBezTo>
                      <a:pt x="18174" y="705"/>
                      <a:pt x="18134" y="720"/>
                      <a:pt x="18088" y="720"/>
                    </a:cubicBezTo>
                    <a:cubicBezTo>
                      <a:pt x="18054" y="720"/>
                      <a:pt x="18017" y="712"/>
                      <a:pt x="17984" y="712"/>
                    </a:cubicBezTo>
                    <a:cubicBezTo>
                      <a:pt x="17978" y="712"/>
                      <a:pt x="17972" y="713"/>
                      <a:pt x="17966" y="713"/>
                    </a:cubicBezTo>
                    <a:cubicBezTo>
                      <a:pt x="17913" y="713"/>
                      <a:pt x="17913" y="972"/>
                      <a:pt x="17797" y="981"/>
                    </a:cubicBezTo>
                    <a:lnTo>
                      <a:pt x="17886" y="1105"/>
                    </a:lnTo>
                    <a:cubicBezTo>
                      <a:pt x="17847" y="1175"/>
                      <a:pt x="17822" y="1244"/>
                      <a:pt x="17758" y="1244"/>
                    </a:cubicBezTo>
                    <a:cubicBezTo>
                      <a:pt x="17748" y="1244"/>
                      <a:pt x="17738" y="1242"/>
                      <a:pt x="17726" y="1239"/>
                    </a:cubicBezTo>
                    <a:cubicBezTo>
                      <a:pt x="17726" y="1141"/>
                      <a:pt x="17708" y="981"/>
                      <a:pt x="17797" y="981"/>
                    </a:cubicBezTo>
                    <a:lnTo>
                      <a:pt x="17779" y="722"/>
                    </a:lnTo>
                    <a:cubicBezTo>
                      <a:pt x="17717" y="722"/>
                      <a:pt x="17619" y="722"/>
                      <a:pt x="17628" y="856"/>
                    </a:cubicBezTo>
                    <a:cubicBezTo>
                      <a:pt x="17591" y="915"/>
                      <a:pt x="17569" y="944"/>
                      <a:pt x="17545" y="944"/>
                    </a:cubicBezTo>
                    <a:cubicBezTo>
                      <a:pt x="17522" y="944"/>
                      <a:pt x="17498" y="917"/>
                      <a:pt x="17458" y="865"/>
                    </a:cubicBezTo>
                    <a:cubicBezTo>
                      <a:pt x="17387" y="865"/>
                      <a:pt x="17378" y="883"/>
                      <a:pt x="17387" y="998"/>
                    </a:cubicBezTo>
                    <a:cubicBezTo>
                      <a:pt x="17396" y="1132"/>
                      <a:pt x="17289" y="1132"/>
                      <a:pt x="17227" y="1132"/>
                    </a:cubicBezTo>
                    <a:lnTo>
                      <a:pt x="17201" y="710"/>
                    </a:lnTo>
                    <a:lnTo>
                      <a:pt x="17201" y="710"/>
                    </a:lnTo>
                    <a:cubicBezTo>
                      <a:pt x="17204" y="867"/>
                      <a:pt x="16957" y="909"/>
                      <a:pt x="16871" y="909"/>
                    </a:cubicBezTo>
                    <a:cubicBezTo>
                      <a:pt x="16755" y="909"/>
                      <a:pt x="16746" y="785"/>
                      <a:pt x="16666" y="758"/>
                    </a:cubicBezTo>
                    <a:cubicBezTo>
                      <a:pt x="16488" y="693"/>
                      <a:pt x="16309" y="674"/>
                      <a:pt x="16129" y="674"/>
                    </a:cubicBezTo>
                    <a:cubicBezTo>
                      <a:pt x="15939" y="674"/>
                      <a:pt x="15749" y="695"/>
                      <a:pt x="15561" y="704"/>
                    </a:cubicBezTo>
                    <a:cubicBezTo>
                      <a:pt x="15561" y="704"/>
                      <a:pt x="15536" y="579"/>
                      <a:pt x="15470" y="579"/>
                    </a:cubicBezTo>
                    <a:cubicBezTo>
                      <a:pt x="15468" y="579"/>
                      <a:pt x="15466" y="580"/>
                      <a:pt x="15463" y="580"/>
                    </a:cubicBezTo>
                    <a:cubicBezTo>
                      <a:pt x="15410" y="580"/>
                      <a:pt x="15347" y="589"/>
                      <a:pt x="15285" y="607"/>
                    </a:cubicBezTo>
                    <a:lnTo>
                      <a:pt x="14715" y="740"/>
                    </a:lnTo>
                    <a:cubicBezTo>
                      <a:pt x="14448" y="785"/>
                      <a:pt x="14190" y="856"/>
                      <a:pt x="13931" y="945"/>
                    </a:cubicBezTo>
                    <a:cubicBezTo>
                      <a:pt x="13833" y="990"/>
                      <a:pt x="13726" y="1016"/>
                      <a:pt x="13682" y="1123"/>
                    </a:cubicBezTo>
                    <a:cubicBezTo>
                      <a:pt x="13648" y="1199"/>
                      <a:pt x="13566" y="1187"/>
                      <a:pt x="13512" y="1193"/>
                    </a:cubicBezTo>
                    <a:lnTo>
                      <a:pt x="13512" y="1193"/>
                    </a:lnTo>
                    <a:cubicBezTo>
                      <a:pt x="13554" y="1182"/>
                      <a:pt x="13588" y="1095"/>
                      <a:pt x="13522" y="1079"/>
                    </a:cubicBezTo>
                    <a:cubicBezTo>
                      <a:pt x="13449" y="1071"/>
                      <a:pt x="13379" y="1066"/>
                      <a:pt x="13309" y="1066"/>
                    </a:cubicBezTo>
                    <a:cubicBezTo>
                      <a:pt x="13223" y="1066"/>
                      <a:pt x="13138" y="1073"/>
                      <a:pt x="13049" y="1087"/>
                    </a:cubicBezTo>
                    <a:cubicBezTo>
                      <a:pt x="13034" y="1087"/>
                      <a:pt x="13011" y="1086"/>
                      <a:pt x="12985" y="1086"/>
                    </a:cubicBezTo>
                    <a:cubicBezTo>
                      <a:pt x="12907" y="1086"/>
                      <a:pt x="12800" y="1096"/>
                      <a:pt x="12773" y="1177"/>
                    </a:cubicBezTo>
                    <a:cubicBezTo>
                      <a:pt x="12747" y="1257"/>
                      <a:pt x="12818" y="1524"/>
                      <a:pt x="12827" y="1613"/>
                    </a:cubicBezTo>
                    <a:cubicBezTo>
                      <a:pt x="12825" y="1613"/>
                      <a:pt x="12822" y="1613"/>
                      <a:pt x="12820" y="1613"/>
                    </a:cubicBezTo>
                    <a:cubicBezTo>
                      <a:pt x="12701" y="1613"/>
                      <a:pt x="12657" y="1370"/>
                      <a:pt x="12640" y="1230"/>
                    </a:cubicBezTo>
                    <a:cubicBezTo>
                      <a:pt x="12625" y="1120"/>
                      <a:pt x="12583" y="1095"/>
                      <a:pt x="12529" y="1095"/>
                    </a:cubicBezTo>
                    <a:cubicBezTo>
                      <a:pt x="12482" y="1095"/>
                      <a:pt x="12426" y="1114"/>
                      <a:pt x="12372" y="1114"/>
                    </a:cubicBezTo>
                    <a:cubicBezTo>
                      <a:pt x="12278" y="1119"/>
                      <a:pt x="12177" y="1134"/>
                      <a:pt x="12077" y="1134"/>
                    </a:cubicBezTo>
                    <a:cubicBezTo>
                      <a:pt x="12008" y="1134"/>
                      <a:pt x="11939" y="1127"/>
                      <a:pt x="11874" y="1105"/>
                    </a:cubicBezTo>
                    <a:cubicBezTo>
                      <a:pt x="11847" y="1087"/>
                      <a:pt x="11802" y="1016"/>
                      <a:pt x="11785" y="1016"/>
                    </a:cubicBezTo>
                    <a:cubicBezTo>
                      <a:pt x="11704" y="1043"/>
                      <a:pt x="11669" y="1141"/>
                      <a:pt x="11606" y="1203"/>
                    </a:cubicBezTo>
                    <a:cubicBezTo>
                      <a:pt x="11576" y="1240"/>
                      <a:pt x="11541" y="1254"/>
                      <a:pt x="11503" y="1254"/>
                    </a:cubicBezTo>
                    <a:cubicBezTo>
                      <a:pt x="11386" y="1254"/>
                      <a:pt x="11242" y="1117"/>
                      <a:pt x="11134" y="1096"/>
                    </a:cubicBezTo>
                    <a:cubicBezTo>
                      <a:pt x="11121" y="1093"/>
                      <a:pt x="11109" y="1092"/>
                      <a:pt x="11098" y="1092"/>
                    </a:cubicBezTo>
                    <a:cubicBezTo>
                      <a:pt x="10985" y="1092"/>
                      <a:pt x="10950" y="1246"/>
                      <a:pt x="10885" y="1408"/>
                    </a:cubicBezTo>
                    <a:cubicBezTo>
                      <a:pt x="10857" y="1487"/>
                      <a:pt x="10836" y="1517"/>
                      <a:pt x="10820" y="1517"/>
                    </a:cubicBezTo>
                    <a:cubicBezTo>
                      <a:pt x="10772" y="1517"/>
                      <a:pt x="10776" y="1230"/>
                      <a:pt x="10769" y="1177"/>
                    </a:cubicBezTo>
                    <a:cubicBezTo>
                      <a:pt x="10760" y="1136"/>
                      <a:pt x="10746" y="1120"/>
                      <a:pt x="10730" y="1120"/>
                    </a:cubicBezTo>
                    <a:cubicBezTo>
                      <a:pt x="10668" y="1120"/>
                      <a:pt x="10570" y="1360"/>
                      <a:pt x="10555" y="1381"/>
                    </a:cubicBezTo>
                    <a:cubicBezTo>
                      <a:pt x="10533" y="1409"/>
                      <a:pt x="10513" y="1420"/>
                      <a:pt x="10494" y="1420"/>
                    </a:cubicBezTo>
                    <a:cubicBezTo>
                      <a:pt x="10415" y="1420"/>
                      <a:pt x="10360" y="1216"/>
                      <a:pt x="10288" y="1159"/>
                    </a:cubicBezTo>
                    <a:cubicBezTo>
                      <a:pt x="10247" y="1130"/>
                      <a:pt x="10201" y="1120"/>
                      <a:pt x="10154" y="1120"/>
                    </a:cubicBezTo>
                    <a:cubicBezTo>
                      <a:pt x="10070" y="1120"/>
                      <a:pt x="9983" y="1154"/>
                      <a:pt x="9914" y="1177"/>
                    </a:cubicBezTo>
                    <a:cubicBezTo>
                      <a:pt x="9872" y="1192"/>
                      <a:pt x="9713" y="1255"/>
                      <a:pt x="9589" y="1255"/>
                    </a:cubicBezTo>
                    <a:cubicBezTo>
                      <a:pt x="9505" y="1255"/>
                      <a:pt x="9437" y="1226"/>
                      <a:pt x="9433" y="1132"/>
                    </a:cubicBezTo>
                    <a:cubicBezTo>
                      <a:pt x="9411" y="1122"/>
                      <a:pt x="9388" y="1118"/>
                      <a:pt x="9366" y="1118"/>
                    </a:cubicBezTo>
                    <a:cubicBezTo>
                      <a:pt x="9288" y="1118"/>
                      <a:pt x="9210" y="1167"/>
                      <a:pt x="9148" y="1194"/>
                    </a:cubicBezTo>
                    <a:cubicBezTo>
                      <a:pt x="8819" y="1337"/>
                      <a:pt x="8480" y="1328"/>
                      <a:pt x="8142" y="1462"/>
                    </a:cubicBezTo>
                    <a:cubicBezTo>
                      <a:pt x="8000" y="1495"/>
                      <a:pt x="7906" y="1621"/>
                      <a:pt x="7908" y="1760"/>
                    </a:cubicBezTo>
                    <a:lnTo>
                      <a:pt x="7908" y="1760"/>
                    </a:lnTo>
                    <a:cubicBezTo>
                      <a:pt x="7902" y="1651"/>
                      <a:pt x="7904" y="1491"/>
                      <a:pt x="7839" y="1426"/>
                    </a:cubicBezTo>
                    <a:cubicBezTo>
                      <a:pt x="7821" y="1410"/>
                      <a:pt x="7806" y="1404"/>
                      <a:pt x="7793" y="1404"/>
                    </a:cubicBezTo>
                    <a:cubicBezTo>
                      <a:pt x="7752" y="1404"/>
                      <a:pt x="7731" y="1463"/>
                      <a:pt x="7691" y="1463"/>
                    </a:cubicBezTo>
                    <a:cubicBezTo>
                      <a:pt x="7687" y="1463"/>
                      <a:pt x="7683" y="1463"/>
                      <a:pt x="7678" y="1462"/>
                    </a:cubicBezTo>
                    <a:cubicBezTo>
                      <a:pt x="7634" y="1444"/>
                      <a:pt x="7598" y="1426"/>
                      <a:pt x="7554" y="1408"/>
                    </a:cubicBezTo>
                    <a:cubicBezTo>
                      <a:pt x="7469" y="1368"/>
                      <a:pt x="7389" y="1357"/>
                      <a:pt x="7309" y="1357"/>
                    </a:cubicBezTo>
                    <a:cubicBezTo>
                      <a:pt x="7229" y="1357"/>
                      <a:pt x="7148" y="1368"/>
                      <a:pt x="7064" y="1373"/>
                    </a:cubicBezTo>
                    <a:cubicBezTo>
                      <a:pt x="7001" y="1479"/>
                      <a:pt x="6681" y="1479"/>
                      <a:pt x="6672" y="1497"/>
                    </a:cubicBezTo>
                    <a:cubicBezTo>
                      <a:pt x="6627" y="1738"/>
                      <a:pt x="6699" y="2005"/>
                      <a:pt x="6636" y="2263"/>
                    </a:cubicBezTo>
                    <a:cubicBezTo>
                      <a:pt x="6634" y="2270"/>
                      <a:pt x="6630" y="2272"/>
                      <a:pt x="6624" y="2272"/>
                    </a:cubicBezTo>
                    <a:cubicBezTo>
                      <a:pt x="6572" y="2272"/>
                      <a:pt x="6380" y="2037"/>
                      <a:pt x="6476" y="1845"/>
                    </a:cubicBezTo>
                    <a:cubicBezTo>
                      <a:pt x="6578" y="1631"/>
                      <a:pt x="6501" y="1532"/>
                      <a:pt x="6353" y="1532"/>
                    </a:cubicBezTo>
                    <a:cubicBezTo>
                      <a:pt x="6347" y="1532"/>
                      <a:pt x="6340" y="1532"/>
                      <a:pt x="6333" y="1533"/>
                    </a:cubicBezTo>
                    <a:cubicBezTo>
                      <a:pt x="6324" y="1533"/>
                      <a:pt x="6313" y="1533"/>
                      <a:pt x="6301" y="1533"/>
                    </a:cubicBezTo>
                    <a:cubicBezTo>
                      <a:pt x="6235" y="1533"/>
                      <a:pt x="6141" y="1539"/>
                      <a:pt x="6111" y="1622"/>
                    </a:cubicBezTo>
                    <a:cubicBezTo>
                      <a:pt x="6083" y="1685"/>
                      <a:pt x="6093" y="1731"/>
                      <a:pt x="6056" y="1731"/>
                    </a:cubicBezTo>
                    <a:cubicBezTo>
                      <a:pt x="6046" y="1731"/>
                      <a:pt x="6032" y="1728"/>
                      <a:pt x="6013" y="1720"/>
                    </a:cubicBezTo>
                    <a:cubicBezTo>
                      <a:pt x="5951" y="1693"/>
                      <a:pt x="5636" y="1388"/>
                      <a:pt x="5664" y="1261"/>
                    </a:cubicBezTo>
                    <a:lnTo>
                      <a:pt x="5664" y="1261"/>
                    </a:lnTo>
                    <a:cubicBezTo>
                      <a:pt x="5620" y="1435"/>
                      <a:pt x="5566" y="1444"/>
                      <a:pt x="5434" y="1453"/>
                    </a:cubicBezTo>
                    <a:cubicBezTo>
                      <a:pt x="5309" y="1453"/>
                      <a:pt x="5193" y="1497"/>
                      <a:pt x="5095" y="1568"/>
                    </a:cubicBezTo>
                    <a:cubicBezTo>
                      <a:pt x="5071" y="1593"/>
                      <a:pt x="4986" y="1723"/>
                      <a:pt x="4959" y="1723"/>
                    </a:cubicBezTo>
                    <a:cubicBezTo>
                      <a:pt x="4956" y="1723"/>
                      <a:pt x="4954" y="1722"/>
                      <a:pt x="4953" y="1720"/>
                    </a:cubicBezTo>
                    <a:cubicBezTo>
                      <a:pt x="4917" y="1666"/>
                      <a:pt x="4864" y="1524"/>
                      <a:pt x="4819" y="1515"/>
                    </a:cubicBezTo>
                    <a:cubicBezTo>
                      <a:pt x="4813" y="1514"/>
                      <a:pt x="4807" y="1513"/>
                      <a:pt x="4802" y="1513"/>
                    </a:cubicBezTo>
                    <a:cubicBezTo>
                      <a:pt x="4722" y="1513"/>
                      <a:pt x="4662" y="1623"/>
                      <a:pt x="4588" y="1631"/>
                    </a:cubicBezTo>
                    <a:lnTo>
                      <a:pt x="4303" y="1640"/>
                    </a:lnTo>
                    <a:cubicBezTo>
                      <a:pt x="4272" y="1599"/>
                      <a:pt x="4247" y="1582"/>
                      <a:pt x="4227" y="1582"/>
                    </a:cubicBezTo>
                    <a:cubicBezTo>
                      <a:pt x="4156" y="1582"/>
                      <a:pt x="4149" y="1799"/>
                      <a:pt x="4142" y="1889"/>
                    </a:cubicBezTo>
                    <a:cubicBezTo>
                      <a:pt x="4133" y="2023"/>
                      <a:pt x="4071" y="2041"/>
                      <a:pt x="4000" y="2041"/>
                    </a:cubicBezTo>
                    <a:cubicBezTo>
                      <a:pt x="3982" y="1773"/>
                      <a:pt x="4000" y="1684"/>
                      <a:pt x="3822" y="1675"/>
                    </a:cubicBezTo>
                    <a:cubicBezTo>
                      <a:pt x="3765" y="1674"/>
                      <a:pt x="3708" y="1673"/>
                      <a:pt x="3652" y="1673"/>
                    </a:cubicBezTo>
                    <a:cubicBezTo>
                      <a:pt x="3391" y="1673"/>
                      <a:pt x="3134" y="1689"/>
                      <a:pt x="2877" y="1711"/>
                    </a:cubicBezTo>
                    <a:cubicBezTo>
                      <a:pt x="2851" y="1711"/>
                      <a:pt x="2512" y="1711"/>
                      <a:pt x="2566" y="1827"/>
                    </a:cubicBezTo>
                    <a:cubicBezTo>
                      <a:pt x="2634" y="1957"/>
                      <a:pt x="2564" y="1997"/>
                      <a:pt x="2491" y="1997"/>
                    </a:cubicBezTo>
                    <a:cubicBezTo>
                      <a:pt x="2459" y="1997"/>
                      <a:pt x="2427" y="1989"/>
                      <a:pt x="2405" y="1978"/>
                    </a:cubicBezTo>
                    <a:cubicBezTo>
                      <a:pt x="2334" y="1943"/>
                      <a:pt x="2361" y="1827"/>
                      <a:pt x="2307" y="1782"/>
                    </a:cubicBezTo>
                    <a:cubicBezTo>
                      <a:pt x="2280" y="1755"/>
                      <a:pt x="2243" y="1743"/>
                      <a:pt x="2203" y="1743"/>
                    </a:cubicBezTo>
                    <a:cubicBezTo>
                      <a:pt x="2190" y="1743"/>
                      <a:pt x="2178" y="1745"/>
                      <a:pt x="2165" y="1747"/>
                    </a:cubicBezTo>
                    <a:cubicBezTo>
                      <a:pt x="2131" y="1747"/>
                      <a:pt x="2069" y="1739"/>
                      <a:pt x="2003" y="1739"/>
                    </a:cubicBezTo>
                    <a:cubicBezTo>
                      <a:pt x="1911" y="1739"/>
                      <a:pt x="1813" y="1754"/>
                      <a:pt x="1782" y="1827"/>
                    </a:cubicBezTo>
                    <a:cubicBezTo>
                      <a:pt x="1728" y="1951"/>
                      <a:pt x="1648" y="1871"/>
                      <a:pt x="1559" y="1925"/>
                    </a:cubicBezTo>
                    <a:cubicBezTo>
                      <a:pt x="1506" y="1960"/>
                      <a:pt x="1443" y="2139"/>
                      <a:pt x="1417" y="2139"/>
                    </a:cubicBezTo>
                    <a:cubicBezTo>
                      <a:pt x="1390" y="2139"/>
                      <a:pt x="1354" y="2023"/>
                      <a:pt x="1319" y="1987"/>
                    </a:cubicBezTo>
                    <a:cubicBezTo>
                      <a:pt x="1243" y="1919"/>
                      <a:pt x="1147" y="1876"/>
                      <a:pt x="1049" y="1876"/>
                    </a:cubicBezTo>
                    <a:cubicBezTo>
                      <a:pt x="1032" y="1876"/>
                      <a:pt x="1015" y="1878"/>
                      <a:pt x="998" y="1880"/>
                    </a:cubicBezTo>
                    <a:cubicBezTo>
                      <a:pt x="829" y="1898"/>
                      <a:pt x="660" y="1925"/>
                      <a:pt x="499" y="1978"/>
                    </a:cubicBezTo>
                    <a:cubicBezTo>
                      <a:pt x="415" y="2004"/>
                      <a:pt x="386" y="2085"/>
                      <a:pt x="391" y="2207"/>
                    </a:cubicBezTo>
                    <a:lnTo>
                      <a:pt x="391" y="2207"/>
                    </a:lnTo>
                    <a:cubicBezTo>
                      <a:pt x="216" y="2229"/>
                      <a:pt x="70" y="2271"/>
                      <a:pt x="54" y="2334"/>
                    </a:cubicBezTo>
                    <a:cubicBezTo>
                      <a:pt x="36" y="2388"/>
                      <a:pt x="0" y="2620"/>
                      <a:pt x="98" y="2646"/>
                    </a:cubicBezTo>
                    <a:cubicBezTo>
                      <a:pt x="285" y="2691"/>
                      <a:pt x="473" y="2673"/>
                      <a:pt x="330" y="2878"/>
                    </a:cubicBezTo>
                    <a:cubicBezTo>
                      <a:pt x="259" y="3047"/>
                      <a:pt x="232" y="3225"/>
                      <a:pt x="268" y="3403"/>
                    </a:cubicBezTo>
                    <a:cubicBezTo>
                      <a:pt x="294" y="3519"/>
                      <a:pt x="588" y="3582"/>
                      <a:pt x="553" y="3662"/>
                    </a:cubicBezTo>
                    <a:cubicBezTo>
                      <a:pt x="499" y="3804"/>
                      <a:pt x="116" y="3840"/>
                      <a:pt x="81" y="4009"/>
                    </a:cubicBezTo>
                    <a:cubicBezTo>
                      <a:pt x="70" y="4046"/>
                      <a:pt x="101" y="4058"/>
                      <a:pt x="147" y="4058"/>
                    </a:cubicBezTo>
                    <a:cubicBezTo>
                      <a:pt x="223" y="4058"/>
                      <a:pt x="339" y="4027"/>
                      <a:pt x="383" y="4027"/>
                    </a:cubicBezTo>
                    <a:cubicBezTo>
                      <a:pt x="383" y="4107"/>
                      <a:pt x="54" y="4169"/>
                      <a:pt x="161" y="4250"/>
                    </a:cubicBezTo>
                    <a:cubicBezTo>
                      <a:pt x="196" y="4267"/>
                      <a:pt x="856" y="4258"/>
                      <a:pt x="651" y="4410"/>
                    </a:cubicBezTo>
                    <a:cubicBezTo>
                      <a:pt x="553" y="4472"/>
                      <a:pt x="383" y="4419"/>
                      <a:pt x="303" y="4543"/>
                    </a:cubicBezTo>
                    <a:cubicBezTo>
                      <a:pt x="277" y="4597"/>
                      <a:pt x="277" y="4668"/>
                      <a:pt x="303" y="4731"/>
                    </a:cubicBezTo>
                    <a:cubicBezTo>
                      <a:pt x="329" y="4771"/>
                      <a:pt x="378" y="4779"/>
                      <a:pt x="433" y="4779"/>
                    </a:cubicBezTo>
                    <a:cubicBezTo>
                      <a:pt x="464" y="4779"/>
                      <a:pt x="498" y="4776"/>
                      <a:pt x="530" y="4776"/>
                    </a:cubicBezTo>
                    <a:cubicBezTo>
                      <a:pt x="611" y="4776"/>
                      <a:pt x="682" y="4793"/>
                      <a:pt x="686" y="4909"/>
                    </a:cubicBezTo>
                    <a:cubicBezTo>
                      <a:pt x="675" y="4908"/>
                      <a:pt x="664" y="4908"/>
                      <a:pt x="652" y="4908"/>
                    </a:cubicBezTo>
                    <a:cubicBezTo>
                      <a:pt x="530" y="4908"/>
                      <a:pt x="409" y="4950"/>
                      <a:pt x="303" y="5016"/>
                    </a:cubicBezTo>
                    <a:cubicBezTo>
                      <a:pt x="244" y="5108"/>
                      <a:pt x="153" y="5257"/>
                      <a:pt x="364" y="5257"/>
                    </a:cubicBezTo>
                    <a:cubicBezTo>
                      <a:pt x="375" y="5257"/>
                      <a:pt x="388" y="5257"/>
                      <a:pt x="401" y="5256"/>
                    </a:cubicBezTo>
                    <a:lnTo>
                      <a:pt x="401" y="5256"/>
                    </a:lnTo>
                    <a:cubicBezTo>
                      <a:pt x="63" y="5283"/>
                      <a:pt x="143" y="5407"/>
                      <a:pt x="330" y="5505"/>
                    </a:cubicBezTo>
                    <a:cubicBezTo>
                      <a:pt x="83" y="5523"/>
                      <a:pt x="352" y="6041"/>
                      <a:pt x="357" y="6110"/>
                    </a:cubicBezTo>
                    <a:lnTo>
                      <a:pt x="357" y="6110"/>
                    </a:lnTo>
                    <a:cubicBezTo>
                      <a:pt x="353" y="5989"/>
                      <a:pt x="431" y="5930"/>
                      <a:pt x="500" y="5930"/>
                    </a:cubicBezTo>
                    <a:cubicBezTo>
                      <a:pt x="574" y="5930"/>
                      <a:pt x="639" y="5996"/>
                      <a:pt x="588" y="6129"/>
                    </a:cubicBezTo>
                    <a:cubicBezTo>
                      <a:pt x="535" y="6298"/>
                      <a:pt x="508" y="6467"/>
                      <a:pt x="517" y="6646"/>
                    </a:cubicBezTo>
                    <a:cubicBezTo>
                      <a:pt x="802" y="6628"/>
                      <a:pt x="829" y="6191"/>
                      <a:pt x="873" y="6049"/>
                    </a:cubicBezTo>
                    <a:cubicBezTo>
                      <a:pt x="882" y="6182"/>
                      <a:pt x="891" y="6316"/>
                      <a:pt x="891" y="6450"/>
                    </a:cubicBezTo>
                    <a:cubicBezTo>
                      <a:pt x="900" y="6565"/>
                      <a:pt x="829" y="6681"/>
                      <a:pt x="713" y="6726"/>
                    </a:cubicBezTo>
                    <a:cubicBezTo>
                      <a:pt x="681" y="6736"/>
                      <a:pt x="652" y="6739"/>
                      <a:pt x="624" y="6739"/>
                    </a:cubicBezTo>
                    <a:cubicBezTo>
                      <a:pt x="588" y="6739"/>
                      <a:pt x="556" y="6734"/>
                      <a:pt x="525" y="6734"/>
                    </a:cubicBezTo>
                    <a:cubicBezTo>
                      <a:pt x="481" y="6734"/>
                      <a:pt x="441" y="6745"/>
                      <a:pt x="401" y="6797"/>
                    </a:cubicBezTo>
                    <a:cubicBezTo>
                      <a:pt x="223" y="7037"/>
                      <a:pt x="579" y="7073"/>
                      <a:pt x="606" y="7278"/>
                    </a:cubicBezTo>
                    <a:cubicBezTo>
                      <a:pt x="633" y="7465"/>
                      <a:pt x="499" y="7590"/>
                      <a:pt x="312" y="7723"/>
                    </a:cubicBezTo>
                    <a:cubicBezTo>
                      <a:pt x="481" y="7732"/>
                      <a:pt x="651" y="7803"/>
                      <a:pt x="784" y="7919"/>
                    </a:cubicBezTo>
                    <a:cubicBezTo>
                      <a:pt x="900" y="8044"/>
                      <a:pt x="615" y="7999"/>
                      <a:pt x="615" y="8044"/>
                    </a:cubicBezTo>
                    <a:cubicBezTo>
                      <a:pt x="615" y="8064"/>
                      <a:pt x="626" y="8079"/>
                      <a:pt x="644" y="8089"/>
                    </a:cubicBezTo>
                    <a:lnTo>
                      <a:pt x="644" y="8089"/>
                    </a:lnTo>
                    <a:cubicBezTo>
                      <a:pt x="640" y="8088"/>
                      <a:pt x="635" y="8088"/>
                      <a:pt x="630" y="8088"/>
                    </a:cubicBezTo>
                    <a:cubicBezTo>
                      <a:pt x="566" y="8088"/>
                      <a:pt x="511" y="8094"/>
                      <a:pt x="490" y="8115"/>
                    </a:cubicBezTo>
                    <a:cubicBezTo>
                      <a:pt x="410" y="8195"/>
                      <a:pt x="473" y="8365"/>
                      <a:pt x="490" y="8445"/>
                    </a:cubicBezTo>
                    <a:cubicBezTo>
                      <a:pt x="508" y="8525"/>
                      <a:pt x="562" y="8712"/>
                      <a:pt x="704" y="8757"/>
                    </a:cubicBezTo>
                    <a:cubicBezTo>
                      <a:pt x="802" y="8792"/>
                      <a:pt x="856" y="8792"/>
                      <a:pt x="838" y="8881"/>
                    </a:cubicBezTo>
                    <a:cubicBezTo>
                      <a:pt x="820" y="8944"/>
                      <a:pt x="766" y="8997"/>
                      <a:pt x="704" y="9006"/>
                    </a:cubicBezTo>
                    <a:cubicBezTo>
                      <a:pt x="597" y="9033"/>
                      <a:pt x="633" y="9051"/>
                      <a:pt x="633" y="9113"/>
                    </a:cubicBezTo>
                    <a:cubicBezTo>
                      <a:pt x="633" y="9211"/>
                      <a:pt x="784" y="9291"/>
                      <a:pt x="829" y="9389"/>
                    </a:cubicBezTo>
                    <a:cubicBezTo>
                      <a:pt x="873" y="9487"/>
                      <a:pt x="882" y="9594"/>
                      <a:pt x="864" y="9692"/>
                    </a:cubicBezTo>
                    <a:cubicBezTo>
                      <a:pt x="856" y="9763"/>
                      <a:pt x="704" y="9861"/>
                      <a:pt x="704" y="9906"/>
                    </a:cubicBezTo>
                    <a:cubicBezTo>
                      <a:pt x="707" y="9915"/>
                      <a:pt x="715" y="9918"/>
                      <a:pt x="725" y="9918"/>
                    </a:cubicBezTo>
                    <a:cubicBezTo>
                      <a:pt x="746" y="9918"/>
                      <a:pt x="776" y="9907"/>
                      <a:pt x="791" y="9907"/>
                    </a:cubicBezTo>
                    <a:cubicBezTo>
                      <a:pt x="798" y="9907"/>
                      <a:pt x="802" y="9909"/>
                      <a:pt x="802" y="9914"/>
                    </a:cubicBezTo>
                    <a:lnTo>
                      <a:pt x="802" y="9995"/>
                    </a:lnTo>
                    <a:lnTo>
                      <a:pt x="829" y="10395"/>
                    </a:lnTo>
                    <a:cubicBezTo>
                      <a:pt x="829" y="10525"/>
                      <a:pt x="770" y="10797"/>
                      <a:pt x="1035" y="10797"/>
                    </a:cubicBezTo>
                    <a:cubicBezTo>
                      <a:pt x="1041" y="10797"/>
                      <a:pt x="1047" y="10797"/>
                      <a:pt x="1054" y="10797"/>
                    </a:cubicBezTo>
                    <a:lnTo>
                      <a:pt x="1054" y="10797"/>
                    </a:lnTo>
                    <a:cubicBezTo>
                      <a:pt x="838" y="10811"/>
                      <a:pt x="838" y="11091"/>
                      <a:pt x="847" y="11197"/>
                    </a:cubicBezTo>
                    <a:cubicBezTo>
                      <a:pt x="856" y="11349"/>
                      <a:pt x="1025" y="11357"/>
                      <a:pt x="1007" y="11500"/>
                    </a:cubicBezTo>
                    <a:cubicBezTo>
                      <a:pt x="998" y="11562"/>
                      <a:pt x="820" y="11527"/>
                      <a:pt x="775" y="11598"/>
                    </a:cubicBezTo>
                    <a:cubicBezTo>
                      <a:pt x="731" y="11651"/>
                      <a:pt x="731" y="11723"/>
                      <a:pt x="749" y="11794"/>
                    </a:cubicBezTo>
                    <a:cubicBezTo>
                      <a:pt x="775" y="11874"/>
                      <a:pt x="811" y="11954"/>
                      <a:pt x="882" y="12017"/>
                    </a:cubicBezTo>
                    <a:cubicBezTo>
                      <a:pt x="899" y="12030"/>
                      <a:pt x="926" y="12035"/>
                      <a:pt x="957" y="12035"/>
                    </a:cubicBezTo>
                    <a:cubicBezTo>
                      <a:pt x="976" y="12035"/>
                      <a:pt x="997" y="12033"/>
                      <a:pt x="1018" y="12030"/>
                    </a:cubicBezTo>
                    <a:lnTo>
                      <a:pt x="1018" y="12030"/>
                    </a:lnTo>
                    <a:cubicBezTo>
                      <a:pt x="855" y="12076"/>
                      <a:pt x="1051" y="12216"/>
                      <a:pt x="1051" y="12302"/>
                    </a:cubicBezTo>
                    <a:cubicBezTo>
                      <a:pt x="1043" y="12409"/>
                      <a:pt x="526" y="12311"/>
                      <a:pt x="615" y="12462"/>
                    </a:cubicBezTo>
                    <a:cubicBezTo>
                      <a:pt x="672" y="12567"/>
                      <a:pt x="811" y="12582"/>
                      <a:pt x="961" y="12582"/>
                    </a:cubicBezTo>
                    <a:cubicBezTo>
                      <a:pt x="1024" y="12582"/>
                      <a:pt x="1089" y="12580"/>
                      <a:pt x="1150" y="12580"/>
                    </a:cubicBezTo>
                    <a:cubicBezTo>
                      <a:pt x="1215" y="12580"/>
                      <a:pt x="1276" y="12583"/>
                      <a:pt x="1328" y="12596"/>
                    </a:cubicBezTo>
                    <a:cubicBezTo>
                      <a:pt x="1502" y="12639"/>
                      <a:pt x="1070" y="12836"/>
                      <a:pt x="1027" y="12836"/>
                    </a:cubicBezTo>
                    <a:cubicBezTo>
                      <a:pt x="1026" y="12836"/>
                      <a:pt x="1026" y="12836"/>
                      <a:pt x="1025" y="12836"/>
                    </a:cubicBezTo>
                    <a:lnTo>
                      <a:pt x="1025" y="12836"/>
                    </a:lnTo>
                    <a:cubicBezTo>
                      <a:pt x="1132" y="12863"/>
                      <a:pt x="1194" y="12827"/>
                      <a:pt x="1212" y="12934"/>
                    </a:cubicBezTo>
                    <a:cubicBezTo>
                      <a:pt x="1212" y="12961"/>
                      <a:pt x="1194" y="13041"/>
                      <a:pt x="1230" y="13059"/>
                    </a:cubicBezTo>
                    <a:cubicBezTo>
                      <a:pt x="1243" y="13064"/>
                      <a:pt x="1260" y="13065"/>
                      <a:pt x="1279" y="13065"/>
                    </a:cubicBezTo>
                    <a:cubicBezTo>
                      <a:pt x="1299" y="13065"/>
                      <a:pt x="1321" y="13064"/>
                      <a:pt x="1343" y="13064"/>
                    </a:cubicBezTo>
                    <a:cubicBezTo>
                      <a:pt x="1370" y="13064"/>
                      <a:pt x="1396" y="13066"/>
                      <a:pt x="1417" y="13077"/>
                    </a:cubicBezTo>
                    <a:cubicBezTo>
                      <a:pt x="1479" y="13094"/>
                      <a:pt x="1479" y="13175"/>
                      <a:pt x="1479" y="13219"/>
                    </a:cubicBezTo>
                    <a:cubicBezTo>
                      <a:pt x="1319" y="13219"/>
                      <a:pt x="1221" y="13246"/>
                      <a:pt x="1283" y="13362"/>
                    </a:cubicBezTo>
                    <a:cubicBezTo>
                      <a:pt x="1363" y="13513"/>
                      <a:pt x="1434" y="13531"/>
                      <a:pt x="1167" y="13566"/>
                    </a:cubicBezTo>
                    <a:cubicBezTo>
                      <a:pt x="1078" y="13584"/>
                      <a:pt x="1096" y="13789"/>
                      <a:pt x="1167" y="13807"/>
                    </a:cubicBezTo>
                    <a:cubicBezTo>
                      <a:pt x="1185" y="13812"/>
                      <a:pt x="1201" y="13813"/>
                      <a:pt x="1215" y="13813"/>
                    </a:cubicBezTo>
                    <a:cubicBezTo>
                      <a:pt x="1247" y="13813"/>
                      <a:pt x="1272" y="13805"/>
                      <a:pt x="1293" y="13805"/>
                    </a:cubicBezTo>
                    <a:cubicBezTo>
                      <a:pt x="1314" y="13805"/>
                      <a:pt x="1330" y="13814"/>
                      <a:pt x="1345" y="13851"/>
                    </a:cubicBezTo>
                    <a:cubicBezTo>
                      <a:pt x="1372" y="13958"/>
                      <a:pt x="1372" y="14074"/>
                      <a:pt x="1345" y="14181"/>
                    </a:cubicBezTo>
                    <a:cubicBezTo>
                      <a:pt x="1310" y="14297"/>
                      <a:pt x="1185" y="14324"/>
                      <a:pt x="1123" y="14422"/>
                    </a:cubicBezTo>
                    <a:cubicBezTo>
                      <a:pt x="1043" y="14511"/>
                      <a:pt x="1069" y="14653"/>
                      <a:pt x="1167" y="14715"/>
                    </a:cubicBezTo>
                    <a:cubicBezTo>
                      <a:pt x="1325" y="14803"/>
                      <a:pt x="1078" y="15045"/>
                      <a:pt x="1044" y="15045"/>
                    </a:cubicBezTo>
                    <a:cubicBezTo>
                      <a:pt x="1044" y="15045"/>
                      <a:pt x="1043" y="15045"/>
                      <a:pt x="1043" y="15045"/>
                    </a:cubicBezTo>
                    <a:lnTo>
                      <a:pt x="1043" y="15045"/>
                    </a:lnTo>
                    <a:cubicBezTo>
                      <a:pt x="1075" y="15063"/>
                      <a:pt x="1108" y="15070"/>
                      <a:pt x="1141" y="15070"/>
                    </a:cubicBezTo>
                    <a:cubicBezTo>
                      <a:pt x="1306" y="15070"/>
                      <a:pt x="1469" y="14883"/>
                      <a:pt x="1550" y="14876"/>
                    </a:cubicBezTo>
                    <a:cubicBezTo>
                      <a:pt x="1577" y="14876"/>
                      <a:pt x="1604" y="15009"/>
                      <a:pt x="1524" y="15018"/>
                    </a:cubicBezTo>
                    <a:cubicBezTo>
                      <a:pt x="1372" y="15045"/>
                      <a:pt x="1443" y="15179"/>
                      <a:pt x="1506" y="15241"/>
                    </a:cubicBezTo>
                    <a:cubicBezTo>
                      <a:pt x="1630" y="15392"/>
                      <a:pt x="1381" y="15339"/>
                      <a:pt x="1230" y="15437"/>
                    </a:cubicBezTo>
                    <a:cubicBezTo>
                      <a:pt x="1132" y="15499"/>
                      <a:pt x="1319" y="15508"/>
                      <a:pt x="1345" y="15526"/>
                    </a:cubicBezTo>
                    <a:cubicBezTo>
                      <a:pt x="1351" y="15526"/>
                      <a:pt x="1356" y="15525"/>
                      <a:pt x="1361" y="15525"/>
                    </a:cubicBezTo>
                    <a:cubicBezTo>
                      <a:pt x="1478" y="15525"/>
                      <a:pt x="1470" y="15626"/>
                      <a:pt x="1479" y="15686"/>
                    </a:cubicBezTo>
                    <a:cubicBezTo>
                      <a:pt x="1488" y="15847"/>
                      <a:pt x="1408" y="15873"/>
                      <a:pt x="1622" y="15998"/>
                    </a:cubicBezTo>
                    <a:cubicBezTo>
                      <a:pt x="1630" y="16007"/>
                      <a:pt x="1737" y="16105"/>
                      <a:pt x="1711" y="16123"/>
                    </a:cubicBezTo>
                    <a:cubicBezTo>
                      <a:pt x="1701" y="16130"/>
                      <a:pt x="1686" y="16133"/>
                      <a:pt x="1668" y="16133"/>
                    </a:cubicBezTo>
                    <a:cubicBezTo>
                      <a:pt x="1599" y="16133"/>
                      <a:pt x="1483" y="16092"/>
                      <a:pt x="1392" y="16092"/>
                    </a:cubicBezTo>
                    <a:cubicBezTo>
                      <a:pt x="1332" y="16092"/>
                      <a:pt x="1283" y="16110"/>
                      <a:pt x="1265" y="16167"/>
                    </a:cubicBezTo>
                    <a:cubicBezTo>
                      <a:pt x="1212" y="16337"/>
                      <a:pt x="1265" y="16515"/>
                      <a:pt x="1274" y="16675"/>
                    </a:cubicBezTo>
                    <a:cubicBezTo>
                      <a:pt x="1274" y="16657"/>
                      <a:pt x="1256" y="16533"/>
                      <a:pt x="1372" y="16533"/>
                    </a:cubicBezTo>
                    <a:cubicBezTo>
                      <a:pt x="1425" y="16533"/>
                      <a:pt x="1383" y="16782"/>
                      <a:pt x="1508" y="16782"/>
                    </a:cubicBezTo>
                    <a:cubicBezTo>
                      <a:pt x="1510" y="16782"/>
                      <a:pt x="1512" y="16782"/>
                      <a:pt x="1515" y="16782"/>
                    </a:cubicBezTo>
                    <a:cubicBezTo>
                      <a:pt x="1458" y="16782"/>
                      <a:pt x="1599" y="16607"/>
                      <a:pt x="1646" y="16607"/>
                    </a:cubicBezTo>
                    <a:cubicBezTo>
                      <a:pt x="1651" y="16607"/>
                      <a:pt x="1655" y="16608"/>
                      <a:pt x="1657" y="16613"/>
                    </a:cubicBezTo>
                    <a:cubicBezTo>
                      <a:pt x="1720" y="16728"/>
                      <a:pt x="1996" y="16880"/>
                      <a:pt x="1666" y="16898"/>
                    </a:cubicBezTo>
                    <a:cubicBezTo>
                      <a:pt x="1619" y="16883"/>
                      <a:pt x="1558" y="16864"/>
                      <a:pt x="1510" y="16864"/>
                    </a:cubicBezTo>
                    <a:cubicBezTo>
                      <a:pt x="1467" y="16864"/>
                      <a:pt x="1434" y="16879"/>
                      <a:pt x="1426" y="16924"/>
                    </a:cubicBezTo>
                    <a:cubicBezTo>
                      <a:pt x="1390" y="17076"/>
                      <a:pt x="1399" y="17236"/>
                      <a:pt x="1452" y="17388"/>
                    </a:cubicBezTo>
                    <a:cubicBezTo>
                      <a:pt x="1466" y="17417"/>
                      <a:pt x="1494" y="17427"/>
                      <a:pt x="1531" y="17427"/>
                    </a:cubicBezTo>
                    <a:cubicBezTo>
                      <a:pt x="1612" y="17427"/>
                      <a:pt x="1732" y="17378"/>
                      <a:pt x="1813" y="17378"/>
                    </a:cubicBezTo>
                    <a:cubicBezTo>
                      <a:pt x="1818" y="17378"/>
                      <a:pt x="1822" y="17378"/>
                      <a:pt x="1826" y="17379"/>
                    </a:cubicBezTo>
                    <a:cubicBezTo>
                      <a:pt x="1826" y="17450"/>
                      <a:pt x="1702" y="17717"/>
                      <a:pt x="1604" y="17762"/>
                    </a:cubicBezTo>
                    <a:cubicBezTo>
                      <a:pt x="1594" y="17766"/>
                      <a:pt x="1585" y="17768"/>
                      <a:pt x="1576" y="17768"/>
                    </a:cubicBezTo>
                    <a:cubicBezTo>
                      <a:pt x="1489" y="17768"/>
                      <a:pt x="1452" y="17581"/>
                      <a:pt x="1443" y="17557"/>
                    </a:cubicBezTo>
                    <a:lnTo>
                      <a:pt x="1443" y="17557"/>
                    </a:lnTo>
                    <a:cubicBezTo>
                      <a:pt x="1443" y="17655"/>
                      <a:pt x="1524" y="17860"/>
                      <a:pt x="1399" y="17949"/>
                    </a:cubicBezTo>
                    <a:cubicBezTo>
                      <a:pt x="1310" y="18011"/>
                      <a:pt x="1078" y="18002"/>
                      <a:pt x="954" y="18011"/>
                    </a:cubicBezTo>
                    <a:cubicBezTo>
                      <a:pt x="1167" y="18047"/>
                      <a:pt x="1372" y="18109"/>
                      <a:pt x="1568" y="18189"/>
                    </a:cubicBezTo>
                    <a:cubicBezTo>
                      <a:pt x="1666" y="18234"/>
                      <a:pt x="1604" y="18341"/>
                      <a:pt x="1657" y="18412"/>
                    </a:cubicBezTo>
                    <a:cubicBezTo>
                      <a:pt x="1693" y="18448"/>
                      <a:pt x="1898" y="18492"/>
                      <a:pt x="1773" y="18554"/>
                    </a:cubicBezTo>
                    <a:cubicBezTo>
                      <a:pt x="1738" y="18571"/>
                      <a:pt x="1699" y="18577"/>
                      <a:pt x="1659" y="18577"/>
                    </a:cubicBezTo>
                    <a:cubicBezTo>
                      <a:pt x="1560" y="18577"/>
                      <a:pt x="1449" y="18541"/>
                      <a:pt x="1345" y="18541"/>
                    </a:cubicBezTo>
                    <a:cubicBezTo>
                      <a:pt x="1312" y="18541"/>
                      <a:pt x="1279" y="18544"/>
                      <a:pt x="1247" y="18554"/>
                    </a:cubicBezTo>
                    <a:cubicBezTo>
                      <a:pt x="1114" y="18599"/>
                      <a:pt x="1247" y="18724"/>
                      <a:pt x="1310" y="18759"/>
                    </a:cubicBezTo>
                    <a:cubicBezTo>
                      <a:pt x="1381" y="18813"/>
                      <a:pt x="1461" y="18813"/>
                      <a:pt x="1488" y="18884"/>
                    </a:cubicBezTo>
                    <a:cubicBezTo>
                      <a:pt x="1515" y="18964"/>
                      <a:pt x="1524" y="19053"/>
                      <a:pt x="1524" y="19142"/>
                    </a:cubicBezTo>
                    <a:cubicBezTo>
                      <a:pt x="1526" y="19167"/>
                      <a:pt x="1527" y="19193"/>
                      <a:pt x="1527" y="19220"/>
                    </a:cubicBezTo>
                    <a:lnTo>
                      <a:pt x="1527" y="19220"/>
                    </a:lnTo>
                    <a:cubicBezTo>
                      <a:pt x="1577" y="19182"/>
                      <a:pt x="1648" y="19135"/>
                      <a:pt x="1704" y="19135"/>
                    </a:cubicBezTo>
                    <a:cubicBezTo>
                      <a:pt x="1739" y="19135"/>
                      <a:pt x="1768" y="19154"/>
                      <a:pt x="1782" y="19205"/>
                    </a:cubicBezTo>
                    <a:cubicBezTo>
                      <a:pt x="1787" y="19265"/>
                      <a:pt x="1719" y="19294"/>
                      <a:pt x="1651" y="19294"/>
                    </a:cubicBezTo>
                    <a:cubicBezTo>
                      <a:pt x="1596" y="19294"/>
                      <a:pt x="1542" y="19275"/>
                      <a:pt x="1527" y="19238"/>
                    </a:cubicBezTo>
                    <a:lnTo>
                      <a:pt x="1527" y="19238"/>
                    </a:lnTo>
                    <a:cubicBezTo>
                      <a:pt x="1528" y="19425"/>
                      <a:pt x="1503" y="19659"/>
                      <a:pt x="1639" y="19810"/>
                    </a:cubicBezTo>
                    <a:cubicBezTo>
                      <a:pt x="1675" y="19846"/>
                      <a:pt x="1818" y="19846"/>
                      <a:pt x="1773" y="19908"/>
                    </a:cubicBezTo>
                    <a:cubicBezTo>
                      <a:pt x="1702" y="19989"/>
                      <a:pt x="1559" y="20015"/>
                      <a:pt x="1497" y="20095"/>
                    </a:cubicBezTo>
                    <a:cubicBezTo>
                      <a:pt x="1363" y="20291"/>
                      <a:pt x="1390" y="20559"/>
                      <a:pt x="1559" y="20719"/>
                    </a:cubicBezTo>
                    <a:cubicBezTo>
                      <a:pt x="1595" y="20746"/>
                      <a:pt x="1782" y="20763"/>
                      <a:pt x="1782" y="20781"/>
                    </a:cubicBezTo>
                    <a:cubicBezTo>
                      <a:pt x="1755" y="20870"/>
                      <a:pt x="1488" y="20879"/>
                      <a:pt x="1524" y="20986"/>
                    </a:cubicBezTo>
                    <a:cubicBezTo>
                      <a:pt x="1524" y="20986"/>
                      <a:pt x="1571" y="20978"/>
                      <a:pt x="1625" y="20978"/>
                    </a:cubicBezTo>
                    <a:cubicBezTo>
                      <a:pt x="1685" y="20978"/>
                      <a:pt x="1754" y="20988"/>
                      <a:pt x="1773" y="21031"/>
                    </a:cubicBezTo>
                    <a:cubicBezTo>
                      <a:pt x="1796" y="21076"/>
                      <a:pt x="1812" y="21134"/>
                      <a:pt x="1882" y="21134"/>
                    </a:cubicBezTo>
                    <a:cubicBezTo>
                      <a:pt x="1894" y="21134"/>
                      <a:pt x="1908" y="21133"/>
                      <a:pt x="1924" y="21129"/>
                    </a:cubicBezTo>
                    <a:cubicBezTo>
                      <a:pt x="2045" y="21093"/>
                      <a:pt x="2105" y="21082"/>
                      <a:pt x="2159" y="21082"/>
                    </a:cubicBezTo>
                    <a:cubicBezTo>
                      <a:pt x="2214" y="21082"/>
                      <a:pt x="2263" y="21093"/>
                      <a:pt x="2361" y="21102"/>
                    </a:cubicBezTo>
                    <a:cubicBezTo>
                      <a:pt x="2328" y="21143"/>
                      <a:pt x="2043" y="21383"/>
                      <a:pt x="2008" y="21383"/>
                    </a:cubicBezTo>
                    <a:cubicBezTo>
                      <a:pt x="2005" y="21383"/>
                      <a:pt x="2004" y="21381"/>
                      <a:pt x="2005" y="21378"/>
                    </a:cubicBezTo>
                    <a:cubicBezTo>
                      <a:pt x="2005" y="21325"/>
                      <a:pt x="2049" y="21236"/>
                      <a:pt x="1933" y="21227"/>
                    </a:cubicBezTo>
                    <a:cubicBezTo>
                      <a:pt x="1853" y="21227"/>
                      <a:pt x="1835" y="21271"/>
                      <a:pt x="1835" y="21316"/>
                    </a:cubicBezTo>
                    <a:cubicBezTo>
                      <a:pt x="1835" y="21405"/>
                      <a:pt x="2120" y="21503"/>
                      <a:pt x="1978" y="21645"/>
                    </a:cubicBezTo>
                    <a:cubicBezTo>
                      <a:pt x="1950" y="21675"/>
                      <a:pt x="1953" y="21711"/>
                      <a:pt x="1974" y="21750"/>
                    </a:cubicBezTo>
                    <a:lnTo>
                      <a:pt x="1974" y="21750"/>
                    </a:lnTo>
                    <a:cubicBezTo>
                      <a:pt x="2027" y="21655"/>
                      <a:pt x="2144" y="21535"/>
                      <a:pt x="2227" y="21535"/>
                    </a:cubicBezTo>
                    <a:cubicBezTo>
                      <a:pt x="2252" y="21535"/>
                      <a:pt x="2274" y="21547"/>
                      <a:pt x="2290" y="21574"/>
                    </a:cubicBezTo>
                    <a:lnTo>
                      <a:pt x="2298" y="21574"/>
                    </a:lnTo>
                    <a:lnTo>
                      <a:pt x="1983" y="21765"/>
                    </a:lnTo>
                    <a:lnTo>
                      <a:pt x="1983" y="21765"/>
                    </a:lnTo>
                    <a:cubicBezTo>
                      <a:pt x="1980" y="21760"/>
                      <a:pt x="1977" y="21755"/>
                      <a:pt x="1974" y="21750"/>
                    </a:cubicBezTo>
                    <a:lnTo>
                      <a:pt x="1974" y="21750"/>
                    </a:lnTo>
                    <a:cubicBezTo>
                      <a:pt x="1969" y="21760"/>
                      <a:pt x="1964" y="21770"/>
                      <a:pt x="1960" y="21779"/>
                    </a:cubicBezTo>
                    <a:lnTo>
                      <a:pt x="1983" y="21765"/>
                    </a:lnTo>
                    <a:lnTo>
                      <a:pt x="1983" y="21765"/>
                    </a:lnTo>
                    <a:cubicBezTo>
                      <a:pt x="2062" y="21888"/>
                      <a:pt x="2302" y="22037"/>
                      <a:pt x="2361" y="22108"/>
                    </a:cubicBezTo>
                    <a:cubicBezTo>
                      <a:pt x="2530" y="21984"/>
                      <a:pt x="2477" y="21921"/>
                      <a:pt x="2628" y="21814"/>
                    </a:cubicBezTo>
                    <a:lnTo>
                      <a:pt x="2628" y="21814"/>
                    </a:lnTo>
                    <a:cubicBezTo>
                      <a:pt x="2673" y="21886"/>
                      <a:pt x="2539" y="22091"/>
                      <a:pt x="2584" y="22108"/>
                    </a:cubicBezTo>
                    <a:cubicBezTo>
                      <a:pt x="2598" y="22115"/>
                      <a:pt x="2615" y="22117"/>
                      <a:pt x="2636" y="22117"/>
                    </a:cubicBezTo>
                    <a:cubicBezTo>
                      <a:pt x="2730" y="22117"/>
                      <a:pt x="2877" y="22059"/>
                      <a:pt x="2958" y="22037"/>
                    </a:cubicBezTo>
                    <a:lnTo>
                      <a:pt x="2958" y="22037"/>
                    </a:lnTo>
                    <a:cubicBezTo>
                      <a:pt x="2858" y="22144"/>
                      <a:pt x="2660" y="22809"/>
                      <a:pt x="2804" y="22809"/>
                    </a:cubicBezTo>
                    <a:cubicBezTo>
                      <a:pt x="2827" y="22809"/>
                      <a:pt x="2860" y="22791"/>
                      <a:pt x="2904" y="22750"/>
                    </a:cubicBezTo>
                    <a:cubicBezTo>
                      <a:pt x="2895" y="22719"/>
                      <a:pt x="2877" y="22712"/>
                      <a:pt x="2859" y="22712"/>
                    </a:cubicBezTo>
                    <a:cubicBezTo>
                      <a:pt x="2844" y="22712"/>
                      <a:pt x="2830" y="22716"/>
                      <a:pt x="2817" y="22716"/>
                    </a:cubicBezTo>
                    <a:cubicBezTo>
                      <a:pt x="2813" y="22716"/>
                      <a:pt x="2810" y="22715"/>
                      <a:pt x="2806" y="22714"/>
                    </a:cubicBezTo>
                    <a:cubicBezTo>
                      <a:pt x="2753" y="22705"/>
                      <a:pt x="3002" y="22554"/>
                      <a:pt x="3029" y="22545"/>
                    </a:cubicBezTo>
                    <a:cubicBezTo>
                      <a:pt x="3048" y="22537"/>
                      <a:pt x="3067" y="22533"/>
                      <a:pt x="3086" y="22533"/>
                    </a:cubicBezTo>
                    <a:cubicBezTo>
                      <a:pt x="3132" y="22533"/>
                      <a:pt x="3176" y="22555"/>
                      <a:pt x="3207" y="22598"/>
                    </a:cubicBezTo>
                    <a:cubicBezTo>
                      <a:pt x="3269" y="22732"/>
                      <a:pt x="2931" y="22857"/>
                      <a:pt x="3020" y="23017"/>
                    </a:cubicBezTo>
                    <a:cubicBezTo>
                      <a:pt x="3056" y="23106"/>
                      <a:pt x="3136" y="23168"/>
                      <a:pt x="3225" y="23204"/>
                    </a:cubicBezTo>
                    <a:cubicBezTo>
                      <a:pt x="3230" y="23205"/>
                      <a:pt x="3234" y="23205"/>
                      <a:pt x="3239" y="23205"/>
                    </a:cubicBezTo>
                    <a:cubicBezTo>
                      <a:pt x="3313" y="23205"/>
                      <a:pt x="3368" y="23098"/>
                      <a:pt x="3442" y="23098"/>
                    </a:cubicBezTo>
                    <a:cubicBezTo>
                      <a:pt x="3457" y="23098"/>
                      <a:pt x="3474" y="23103"/>
                      <a:pt x="3492" y="23115"/>
                    </a:cubicBezTo>
                    <a:cubicBezTo>
                      <a:pt x="3563" y="23168"/>
                      <a:pt x="3626" y="23186"/>
                      <a:pt x="3528" y="23311"/>
                    </a:cubicBezTo>
                    <a:cubicBezTo>
                      <a:pt x="3492" y="23329"/>
                      <a:pt x="3394" y="23382"/>
                      <a:pt x="3376" y="23418"/>
                    </a:cubicBezTo>
                    <a:cubicBezTo>
                      <a:pt x="3372" y="23427"/>
                      <a:pt x="3379" y="23431"/>
                      <a:pt x="3395" y="23431"/>
                    </a:cubicBezTo>
                    <a:cubicBezTo>
                      <a:pt x="3466" y="23431"/>
                      <a:pt x="3703" y="23359"/>
                      <a:pt x="3838" y="23359"/>
                    </a:cubicBezTo>
                    <a:cubicBezTo>
                      <a:pt x="3907" y="23359"/>
                      <a:pt x="3950" y="23378"/>
                      <a:pt x="3929" y="23436"/>
                    </a:cubicBezTo>
                    <a:cubicBezTo>
                      <a:pt x="3884" y="23587"/>
                      <a:pt x="3759" y="23694"/>
                      <a:pt x="3875" y="23792"/>
                    </a:cubicBezTo>
                    <a:cubicBezTo>
                      <a:pt x="3946" y="23836"/>
                      <a:pt x="4017" y="23863"/>
                      <a:pt x="4097" y="23872"/>
                    </a:cubicBezTo>
                    <a:lnTo>
                      <a:pt x="4097" y="23872"/>
                    </a:lnTo>
                    <a:cubicBezTo>
                      <a:pt x="4065" y="23865"/>
                      <a:pt x="4041" y="23482"/>
                      <a:pt x="4108" y="23482"/>
                    </a:cubicBezTo>
                    <a:cubicBezTo>
                      <a:pt x="4115" y="23482"/>
                      <a:pt x="4124" y="23487"/>
                      <a:pt x="4133" y="23498"/>
                    </a:cubicBezTo>
                    <a:cubicBezTo>
                      <a:pt x="4214" y="23578"/>
                      <a:pt x="4258" y="23685"/>
                      <a:pt x="4356" y="23747"/>
                    </a:cubicBezTo>
                    <a:lnTo>
                      <a:pt x="4507" y="23845"/>
                    </a:lnTo>
                    <a:cubicBezTo>
                      <a:pt x="4515" y="23861"/>
                      <a:pt x="4525" y="23870"/>
                      <a:pt x="4536" y="23870"/>
                    </a:cubicBezTo>
                    <a:cubicBezTo>
                      <a:pt x="4549" y="23870"/>
                      <a:pt x="4564" y="23857"/>
                      <a:pt x="4579" y="23827"/>
                    </a:cubicBezTo>
                    <a:cubicBezTo>
                      <a:pt x="4632" y="23827"/>
                      <a:pt x="4401" y="24059"/>
                      <a:pt x="4383" y="24095"/>
                    </a:cubicBezTo>
                    <a:cubicBezTo>
                      <a:pt x="4363" y="24146"/>
                      <a:pt x="4385" y="24162"/>
                      <a:pt x="4420" y="24162"/>
                    </a:cubicBezTo>
                    <a:cubicBezTo>
                      <a:pt x="4464" y="24162"/>
                      <a:pt x="4527" y="24136"/>
                      <a:pt x="4552" y="24121"/>
                    </a:cubicBezTo>
                    <a:cubicBezTo>
                      <a:pt x="4578" y="24102"/>
                      <a:pt x="4669" y="24031"/>
                      <a:pt x="4725" y="24031"/>
                    </a:cubicBezTo>
                    <a:cubicBezTo>
                      <a:pt x="4745" y="24031"/>
                      <a:pt x="4761" y="24041"/>
                      <a:pt x="4766" y="24068"/>
                    </a:cubicBezTo>
                    <a:cubicBezTo>
                      <a:pt x="4792" y="24166"/>
                      <a:pt x="4686" y="24246"/>
                      <a:pt x="4668" y="24335"/>
                    </a:cubicBezTo>
                    <a:cubicBezTo>
                      <a:pt x="4695" y="24202"/>
                      <a:pt x="4997" y="24148"/>
                      <a:pt x="5069" y="24148"/>
                    </a:cubicBezTo>
                    <a:cubicBezTo>
                      <a:pt x="5075" y="24147"/>
                      <a:pt x="5082" y="24147"/>
                      <a:pt x="5088" y="24147"/>
                    </a:cubicBezTo>
                    <a:cubicBezTo>
                      <a:pt x="5145" y="24147"/>
                      <a:pt x="5207" y="24180"/>
                      <a:pt x="5247" y="24228"/>
                    </a:cubicBezTo>
                    <a:cubicBezTo>
                      <a:pt x="5282" y="24282"/>
                      <a:pt x="5220" y="24335"/>
                      <a:pt x="5256" y="24398"/>
                    </a:cubicBezTo>
                    <a:cubicBezTo>
                      <a:pt x="5287" y="24436"/>
                      <a:pt x="5383" y="24515"/>
                      <a:pt x="5457" y="24515"/>
                    </a:cubicBezTo>
                    <a:cubicBezTo>
                      <a:pt x="5487" y="24515"/>
                      <a:pt x="5514" y="24502"/>
                      <a:pt x="5532" y="24469"/>
                    </a:cubicBezTo>
                    <a:cubicBezTo>
                      <a:pt x="5580" y="24380"/>
                      <a:pt x="5612" y="24343"/>
                      <a:pt x="5656" y="24343"/>
                    </a:cubicBezTo>
                    <a:cubicBezTo>
                      <a:pt x="5670" y="24343"/>
                      <a:pt x="5684" y="24347"/>
                      <a:pt x="5701" y="24353"/>
                    </a:cubicBezTo>
                    <a:cubicBezTo>
                      <a:pt x="5701" y="24353"/>
                      <a:pt x="5817" y="24389"/>
                      <a:pt x="5808" y="24415"/>
                    </a:cubicBezTo>
                    <a:cubicBezTo>
                      <a:pt x="5790" y="24460"/>
                      <a:pt x="5461" y="24638"/>
                      <a:pt x="5576" y="24745"/>
                    </a:cubicBezTo>
                    <a:cubicBezTo>
                      <a:pt x="5595" y="24764"/>
                      <a:pt x="5616" y="24771"/>
                      <a:pt x="5638" y="24771"/>
                    </a:cubicBezTo>
                    <a:cubicBezTo>
                      <a:pt x="5699" y="24771"/>
                      <a:pt x="5768" y="24717"/>
                      <a:pt x="5824" y="24717"/>
                    </a:cubicBezTo>
                    <a:cubicBezTo>
                      <a:pt x="5853" y="24717"/>
                      <a:pt x="5878" y="24731"/>
                      <a:pt x="5897" y="24772"/>
                    </a:cubicBezTo>
                    <a:cubicBezTo>
                      <a:pt x="5931" y="24848"/>
                      <a:pt x="5977" y="24874"/>
                      <a:pt x="6031" y="24874"/>
                    </a:cubicBezTo>
                    <a:cubicBezTo>
                      <a:pt x="6101" y="24874"/>
                      <a:pt x="6185" y="24829"/>
                      <a:pt x="6271" y="24798"/>
                    </a:cubicBezTo>
                    <a:cubicBezTo>
                      <a:pt x="6302" y="24785"/>
                      <a:pt x="6321" y="24780"/>
                      <a:pt x="6334" y="24780"/>
                    </a:cubicBezTo>
                    <a:cubicBezTo>
                      <a:pt x="6363" y="24780"/>
                      <a:pt x="6353" y="24811"/>
                      <a:pt x="6378" y="24843"/>
                    </a:cubicBezTo>
                    <a:cubicBezTo>
                      <a:pt x="6390" y="24861"/>
                      <a:pt x="6409" y="24867"/>
                      <a:pt x="6429" y="24867"/>
                    </a:cubicBezTo>
                    <a:cubicBezTo>
                      <a:pt x="6464" y="24867"/>
                      <a:pt x="6504" y="24851"/>
                      <a:pt x="6529" y="24851"/>
                    </a:cubicBezTo>
                    <a:cubicBezTo>
                      <a:pt x="6532" y="24851"/>
                      <a:pt x="6535" y="24851"/>
                      <a:pt x="6538" y="24852"/>
                    </a:cubicBezTo>
                    <a:cubicBezTo>
                      <a:pt x="6586" y="24794"/>
                      <a:pt x="6680" y="24724"/>
                      <a:pt x="6741" y="24724"/>
                    </a:cubicBezTo>
                    <a:cubicBezTo>
                      <a:pt x="6784" y="24724"/>
                      <a:pt x="6811" y="24757"/>
                      <a:pt x="6797" y="24852"/>
                    </a:cubicBezTo>
                    <a:cubicBezTo>
                      <a:pt x="6782" y="24896"/>
                      <a:pt x="6719" y="25227"/>
                      <a:pt x="6786" y="25227"/>
                    </a:cubicBezTo>
                    <a:cubicBezTo>
                      <a:pt x="6800" y="25227"/>
                      <a:pt x="6821" y="25211"/>
                      <a:pt x="6850" y="25172"/>
                    </a:cubicBezTo>
                    <a:cubicBezTo>
                      <a:pt x="6913" y="25089"/>
                      <a:pt x="6937" y="25022"/>
                      <a:pt x="6992" y="25022"/>
                    </a:cubicBezTo>
                    <a:cubicBezTo>
                      <a:pt x="7007" y="25022"/>
                      <a:pt x="7025" y="25027"/>
                      <a:pt x="7046" y="25039"/>
                    </a:cubicBezTo>
                    <a:cubicBezTo>
                      <a:pt x="7099" y="25066"/>
                      <a:pt x="7019" y="25181"/>
                      <a:pt x="7028" y="25244"/>
                    </a:cubicBezTo>
                    <a:cubicBezTo>
                      <a:pt x="7037" y="25306"/>
                      <a:pt x="7117" y="25333"/>
                      <a:pt x="7153" y="25351"/>
                    </a:cubicBezTo>
                    <a:lnTo>
                      <a:pt x="7233" y="25101"/>
                    </a:lnTo>
                    <a:cubicBezTo>
                      <a:pt x="7197" y="25048"/>
                      <a:pt x="7171" y="24985"/>
                      <a:pt x="7171" y="24914"/>
                    </a:cubicBezTo>
                    <a:cubicBezTo>
                      <a:pt x="7178" y="24858"/>
                      <a:pt x="7214" y="24841"/>
                      <a:pt x="7255" y="24841"/>
                    </a:cubicBezTo>
                    <a:cubicBezTo>
                      <a:pt x="7311" y="24841"/>
                      <a:pt x="7378" y="24873"/>
                      <a:pt x="7393" y="24879"/>
                    </a:cubicBezTo>
                    <a:cubicBezTo>
                      <a:pt x="7527" y="24923"/>
                      <a:pt x="7411" y="25039"/>
                      <a:pt x="7509" y="25164"/>
                    </a:cubicBezTo>
                    <a:cubicBezTo>
                      <a:pt x="7517" y="25188"/>
                      <a:pt x="7629" y="25337"/>
                      <a:pt x="7675" y="25337"/>
                    </a:cubicBezTo>
                    <a:cubicBezTo>
                      <a:pt x="7680" y="25337"/>
                      <a:pt x="7684" y="25336"/>
                      <a:pt x="7687" y="25333"/>
                    </a:cubicBezTo>
                    <a:cubicBezTo>
                      <a:pt x="7753" y="25259"/>
                      <a:pt x="7735" y="25162"/>
                      <a:pt x="7824" y="25162"/>
                    </a:cubicBezTo>
                    <a:cubicBezTo>
                      <a:pt x="7831" y="25162"/>
                      <a:pt x="7839" y="25162"/>
                      <a:pt x="7848" y="25164"/>
                    </a:cubicBezTo>
                    <a:cubicBezTo>
                      <a:pt x="7888" y="25169"/>
                      <a:pt x="7924" y="25197"/>
                      <a:pt x="7955" y="25197"/>
                    </a:cubicBezTo>
                    <a:cubicBezTo>
                      <a:pt x="7972" y="25197"/>
                      <a:pt x="7986" y="25189"/>
                      <a:pt x="7999" y="25164"/>
                    </a:cubicBezTo>
                    <a:cubicBezTo>
                      <a:pt x="8030" y="25120"/>
                      <a:pt x="8081" y="25103"/>
                      <a:pt x="8139" y="25103"/>
                    </a:cubicBezTo>
                    <a:cubicBezTo>
                      <a:pt x="8282" y="25103"/>
                      <a:pt x="8473" y="25201"/>
                      <a:pt x="8542" y="25226"/>
                    </a:cubicBezTo>
                    <a:cubicBezTo>
                      <a:pt x="8640" y="25262"/>
                      <a:pt x="8605" y="25306"/>
                      <a:pt x="8614" y="25422"/>
                    </a:cubicBezTo>
                    <a:cubicBezTo>
                      <a:pt x="8623" y="25547"/>
                      <a:pt x="8774" y="25547"/>
                      <a:pt x="8827" y="25555"/>
                    </a:cubicBezTo>
                    <a:cubicBezTo>
                      <a:pt x="8862" y="25600"/>
                      <a:pt x="8913" y="25639"/>
                      <a:pt x="8964" y="25639"/>
                    </a:cubicBezTo>
                    <a:cubicBezTo>
                      <a:pt x="9005" y="25639"/>
                      <a:pt x="9045" y="25614"/>
                      <a:pt x="9077" y="25547"/>
                    </a:cubicBezTo>
                    <a:cubicBezTo>
                      <a:pt x="9097" y="25506"/>
                      <a:pt x="9118" y="25493"/>
                      <a:pt x="9141" y="25493"/>
                    </a:cubicBezTo>
                    <a:cubicBezTo>
                      <a:pt x="9168" y="25493"/>
                      <a:pt x="9199" y="25510"/>
                      <a:pt x="9237" y="25520"/>
                    </a:cubicBezTo>
                    <a:cubicBezTo>
                      <a:pt x="9239" y="25520"/>
                      <a:pt x="9241" y="25520"/>
                      <a:pt x="9243" y="25520"/>
                    </a:cubicBezTo>
                    <a:cubicBezTo>
                      <a:pt x="9284" y="25520"/>
                      <a:pt x="9311" y="25439"/>
                      <a:pt x="9371" y="25431"/>
                    </a:cubicBezTo>
                    <a:cubicBezTo>
                      <a:pt x="9377" y="25430"/>
                      <a:pt x="9383" y="25430"/>
                      <a:pt x="9389" y="25430"/>
                    </a:cubicBezTo>
                    <a:cubicBezTo>
                      <a:pt x="9483" y="25430"/>
                      <a:pt x="9528" y="25495"/>
                      <a:pt x="9620" y="25520"/>
                    </a:cubicBezTo>
                    <a:cubicBezTo>
                      <a:pt x="9622" y="25520"/>
                      <a:pt x="9624" y="25520"/>
                      <a:pt x="9625" y="25520"/>
                    </a:cubicBezTo>
                    <a:cubicBezTo>
                      <a:pt x="9723" y="25520"/>
                      <a:pt x="10064" y="25072"/>
                      <a:pt x="9994" y="24959"/>
                    </a:cubicBezTo>
                    <a:lnTo>
                      <a:pt x="9994" y="24959"/>
                    </a:lnTo>
                    <a:cubicBezTo>
                      <a:pt x="9950" y="24977"/>
                      <a:pt x="9905" y="24977"/>
                      <a:pt x="9870" y="24977"/>
                    </a:cubicBezTo>
                    <a:cubicBezTo>
                      <a:pt x="9798" y="24941"/>
                      <a:pt x="9745" y="24887"/>
                      <a:pt x="9718" y="24825"/>
                    </a:cubicBezTo>
                    <a:cubicBezTo>
                      <a:pt x="9620" y="24700"/>
                      <a:pt x="9478" y="24629"/>
                      <a:pt x="9326" y="24611"/>
                    </a:cubicBezTo>
                    <a:cubicBezTo>
                      <a:pt x="9228" y="24611"/>
                      <a:pt x="9264" y="24932"/>
                      <a:pt x="9121" y="24950"/>
                    </a:cubicBezTo>
                    <a:cubicBezTo>
                      <a:pt x="9116" y="24950"/>
                      <a:pt x="9110" y="24951"/>
                      <a:pt x="9105" y="24951"/>
                    </a:cubicBezTo>
                    <a:cubicBezTo>
                      <a:pt x="9017" y="24951"/>
                      <a:pt x="8967" y="24881"/>
                      <a:pt x="8925" y="24781"/>
                    </a:cubicBezTo>
                    <a:cubicBezTo>
                      <a:pt x="8952" y="24674"/>
                      <a:pt x="8943" y="24656"/>
                      <a:pt x="8872" y="24638"/>
                    </a:cubicBezTo>
                    <a:cubicBezTo>
                      <a:pt x="8847" y="24630"/>
                      <a:pt x="8831" y="24625"/>
                      <a:pt x="8820" y="24625"/>
                    </a:cubicBezTo>
                    <a:cubicBezTo>
                      <a:pt x="8783" y="24625"/>
                      <a:pt x="8802" y="24673"/>
                      <a:pt x="8747" y="24789"/>
                    </a:cubicBezTo>
                    <a:cubicBezTo>
                      <a:pt x="8731" y="24827"/>
                      <a:pt x="8689" y="24852"/>
                      <a:pt x="8653" y="24852"/>
                    </a:cubicBezTo>
                    <a:cubicBezTo>
                      <a:pt x="8628" y="24852"/>
                      <a:pt x="8606" y="24841"/>
                      <a:pt x="8596" y="24816"/>
                    </a:cubicBezTo>
                    <a:cubicBezTo>
                      <a:pt x="8551" y="24665"/>
                      <a:pt x="8747" y="24478"/>
                      <a:pt x="8578" y="24424"/>
                    </a:cubicBezTo>
                    <a:lnTo>
                      <a:pt x="8578" y="24424"/>
                    </a:lnTo>
                    <a:cubicBezTo>
                      <a:pt x="8453" y="24433"/>
                      <a:pt x="8355" y="24504"/>
                      <a:pt x="8311" y="24620"/>
                    </a:cubicBezTo>
                    <a:cubicBezTo>
                      <a:pt x="8307" y="24621"/>
                      <a:pt x="8303" y="24622"/>
                      <a:pt x="8299" y="24622"/>
                    </a:cubicBezTo>
                    <a:cubicBezTo>
                      <a:pt x="8265" y="24622"/>
                      <a:pt x="8226" y="24594"/>
                      <a:pt x="8186" y="24594"/>
                    </a:cubicBezTo>
                    <a:cubicBezTo>
                      <a:pt x="8155" y="24594"/>
                      <a:pt x="7857" y="24680"/>
                      <a:pt x="7766" y="24680"/>
                    </a:cubicBezTo>
                    <a:cubicBezTo>
                      <a:pt x="7752" y="24680"/>
                      <a:pt x="7743" y="24678"/>
                      <a:pt x="7741" y="24674"/>
                    </a:cubicBezTo>
                    <a:cubicBezTo>
                      <a:pt x="7716" y="24566"/>
                      <a:pt x="7959" y="24413"/>
                      <a:pt x="8016" y="24335"/>
                    </a:cubicBezTo>
                    <a:lnTo>
                      <a:pt x="8016" y="24335"/>
                    </a:lnTo>
                    <a:cubicBezTo>
                      <a:pt x="7947" y="24410"/>
                      <a:pt x="7576" y="24374"/>
                      <a:pt x="7509" y="24424"/>
                    </a:cubicBezTo>
                    <a:cubicBezTo>
                      <a:pt x="7475" y="24450"/>
                      <a:pt x="7447" y="24462"/>
                      <a:pt x="7424" y="24462"/>
                    </a:cubicBezTo>
                    <a:cubicBezTo>
                      <a:pt x="7376" y="24462"/>
                      <a:pt x="7349" y="24408"/>
                      <a:pt x="7331" y="24317"/>
                    </a:cubicBezTo>
                    <a:cubicBezTo>
                      <a:pt x="7311" y="24232"/>
                      <a:pt x="7291" y="24207"/>
                      <a:pt x="7271" y="24207"/>
                    </a:cubicBezTo>
                    <a:cubicBezTo>
                      <a:pt x="7243" y="24207"/>
                      <a:pt x="7213" y="24258"/>
                      <a:pt x="7176" y="24258"/>
                    </a:cubicBezTo>
                    <a:cubicBezTo>
                      <a:pt x="7172" y="24258"/>
                      <a:pt x="7167" y="24257"/>
                      <a:pt x="7162" y="24255"/>
                    </a:cubicBezTo>
                    <a:cubicBezTo>
                      <a:pt x="7091" y="24228"/>
                      <a:pt x="7055" y="24228"/>
                      <a:pt x="7028" y="24121"/>
                    </a:cubicBezTo>
                    <a:cubicBezTo>
                      <a:pt x="7019" y="24086"/>
                      <a:pt x="7001" y="24068"/>
                      <a:pt x="6975" y="24068"/>
                    </a:cubicBezTo>
                    <a:cubicBezTo>
                      <a:pt x="6886" y="24095"/>
                      <a:pt x="6832" y="24184"/>
                      <a:pt x="6841" y="24273"/>
                    </a:cubicBezTo>
                    <a:cubicBezTo>
                      <a:pt x="6841" y="24337"/>
                      <a:pt x="6807" y="24447"/>
                      <a:pt x="6766" y="24447"/>
                    </a:cubicBezTo>
                    <a:cubicBezTo>
                      <a:pt x="6756" y="24447"/>
                      <a:pt x="6745" y="24440"/>
                      <a:pt x="6734" y="24424"/>
                    </a:cubicBezTo>
                    <a:cubicBezTo>
                      <a:pt x="6672" y="24335"/>
                      <a:pt x="6716" y="24202"/>
                      <a:pt x="6663" y="24113"/>
                    </a:cubicBezTo>
                    <a:cubicBezTo>
                      <a:pt x="6639" y="24073"/>
                      <a:pt x="6603" y="24060"/>
                      <a:pt x="6562" y="24060"/>
                    </a:cubicBezTo>
                    <a:cubicBezTo>
                      <a:pt x="6512" y="24060"/>
                      <a:pt x="6454" y="24080"/>
                      <a:pt x="6405" y="24095"/>
                    </a:cubicBezTo>
                    <a:cubicBezTo>
                      <a:pt x="6342" y="24068"/>
                      <a:pt x="6298" y="24032"/>
                      <a:pt x="6262" y="23970"/>
                    </a:cubicBezTo>
                    <a:cubicBezTo>
                      <a:pt x="6271" y="23917"/>
                      <a:pt x="6262" y="23890"/>
                      <a:pt x="6235" y="23881"/>
                    </a:cubicBezTo>
                    <a:cubicBezTo>
                      <a:pt x="6221" y="23874"/>
                      <a:pt x="6208" y="23871"/>
                      <a:pt x="6196" y="23871"/>
                    </a:cubicBezTo>
                    <a:cubicBezTo>
                      <a:pt x="6148" y="23871"/>
                      <a:pt x="6122" y="23923"/>
                      <a:pt x="6067" y="23923"/>
                    </a:cubicBezTo>
                    <a:cubicBezTo>
                      <a:pt x="6056" y="23923"/>
                      <a:pt x="6044" y="23921"/>
                      <a:pt x="6031" y="23917"/>
                    </a:cubicBezTo>
                    <a:cubicBezTo>
                      <a:pt x="5968" y="23899"/>
                      <a:pt x="5950" y="23819"/>
                      <a:pt x="5897" y="23783"/>
                    </a:cubicBezTo>
                    <a:cubicBezTo>
                      <a:pt x="5810" y="23708"/>
                      <a:pt x="5700" y="23666"/>
                      <a:pt x="5588" y="23666"/>
                    </a:cubicBezTo>
                    <a:cubicBezTo>
                      <a:pt x="5527" y="23666"/>
                      <a:pt x="5466" y="23678"/>
                      <a:pt x="5407" y="23703"/>
                    </a:cubicBezTo>
                    <a:cubicBezTo>
                      <a:pt x="5361" y="23723"/>
                      <a:pt x="5327" y="23736"/>
                      <a:pt x="5308" y="23736"/>
                    </a:cubicBezTo>
                    <a:cubicBezTo>
                      <a:pt x="5274" y="23736"/>
                      <a:pt x="5283" y="23696"/>
                      <a:pt x="5345" y="23578"/>
                    </a:cubicBezTo>
                    <a:cubicBezTo>
                      <a:pt x="5469" y="23507"/>
                      <a:pt x="5380" y="23453"/>
                      <a:pt x="5336" y="23427"/>
                    </a:cubicBezTo>
                    <a:cubicBezTo>
                      <a:pt x="5265" y="23364"/>
                      <a:pt x="5184" y="23338"/>
                      <a:pt x="5095" y="23329"/>
                    </a:cubicBezTo>
                    <a:cubicBezTo>
                      <a:pt x="5052" y="23334"/>
                      <a:pt x="4995" y="23366"/>
                      <a:pt x="4950" y="23366"/>
                    </a:cubicBezTo>
                    <a:cubicBezTo>
                      <a:pt x="4920" y="23366"/>
                      <a:pt x="4896" y="23353"/>
                      <a:pt x="4882" y="23311"/>
                    </a:cubicBezTo>
                    <a:cubicBezTo>
                      <a:pt x="4988" y="23124"/>
                      <a:pt x="4775" y="23061"/>
                      <a:pt x="4703" y="23061"/>
                    </a:cubicBezTo>
                    <a:cubicBezTo>
                      <a:pt x="4702" y="23061"/>
                      <a:pt x="4700" y="23061"/>
                      <a:pt x="4698" y="23061"/>
                    </a:cubicBezTo>
                    <a:cubicBezTo>
                      <a:pt x="4627" y="23061"/>
                      <a:pt x="4446" y="23188"/>
                      <a:pt x="4395" y="23188"/>
                    </a:cubicBezTo>
                    <a:cubicBezTo>
                      <a:pt x="4385" y="23188"/>
                      <a:pt x="4380" y="23182"/>
                      <a:pt x="4383" y="23168"/>
                    </a:cubicBezTo>
                    <a:cubicBezTo>
                      <a:pt x="4427" y="22972"/>
                      <a:pt x="4445" y="22901"/>
                      <a:pt x="4347" y="22803"/>
                    </a:cubicBezTo>
                    <a:cubicBezTo>
                      <a:pt x="4205" y="22661"/>
                      <a:pt x="4044" y="22536"/>
                      <a:pt x="3857" y="22438"/>
                    </a:cubicBezTo>
                    <a:cubicBezTo>
                      <a:pt x="3795" y="22411"/>
                      <a:pt x="3724" y="22376"/>
                      <a:pt x="3652" y="22358"/>
                    </a:cubicBezTo>
                    <a:cubicBezTo>
                      <a:pt x="3646" y="22355"/>
                      <a:pt x="3638" y="22354"/>
                      <a:pt x="3630" y="22354"/>
                    </a:cubicBezTo>
                    <a:cubicBezTo>
                      <a:pt x="3597" y="22354"/>
                      <a:pt x="3554" y="22370"/>
                      <a:pt x="3524" y="22370"/>
                    </a:cubicBezTo>
                    <a:cubicBezTo>
                      <a:pt x="3510" y="22370"/>
                      <a:pt x="3499" y="22367"/>
                      <a:pt x="3492" y="22358"/>
                    </a:cubicBezTo>
                    <a:cubicBezTo>
                      <a:pt x="3465" y="22322"/>
                      <a:pt x="3537" y="22153"/>
                      <a:pt x="3545" y="22082"/>
                    </a:cubicBezTo>
                    <a:cubicBezTo>
                      <a:pt x="3554" y="22010"/>
                      <a:pt x="3545" y="21930"/>
                      <a:pt x="3510" y="21859"/>
                    </a:cubicBezTo>
                    <a:cubicBezTo>
                      <a:pt x="3485" y="21820"/>
                      <a:pt x="3453" y="21792"/>
                      <a:pt x="3407" y="21792"/>
                    </a:cubicBezTo>
                    <a:cubicBezTo>
                      <a:pt x="3368" y="21792"/>
                      <a:pt x="3321" y="21811"/>
                      <a:pt x="3260" y="21859"/>
                    </a:cubicBezTo>
                    <a:cubicBezTo>
                      <a:pt x="3367" y="21770"/>
                      <a:pt x="3065" y="21770"/>
                      <a:pt x="3011" y="21752"/>
                    </a:cubicBezTo>
                    <a:cubicBezTo>
                      <a:pt x="2975" y="21743"/>
                      <a:pt x="3091" y="21529"/>
                      <a:pt x="3082" y="21467"/>
                    </a:cubicBezTo>
                    <a:cubicBezTo>
                      <a:pt x="3082" y="21378"/>
                      <a:pt x="3038" y="21307"/>
                      <a:pt x="2967" y="21262"/>
                    </a:cubicBezTo>
                    <a:cubicBezTo>
                      <a:pt x="2959" y="21260"/>
                      <a:pt x="2951" y="21258"/>
                      <a:pt x="2943" y="21258"/>
                    </a:cubicBezTo>
                    <a:cubicBezTo>
                      <a:pt x="2869" y="21258"/>
                      <a:pt x="2754" y="21357"/>
                      <a:pt x="2682" y="21405"/>
                    </a:cubicBezTo>
                    <a:cubicBezTo>
                      <a:pt x="2664" y="21378"/>
                      <a:pt x="2601" y="21316"/>
                      <a:pt x="2601" y="21280"/>
                    </a:cubicBezTo>
                    <a:cubicBezTo>
                      <a:pt x="2637" y="21262"/>
                      <a:pt x="2673" y="21244"/>
                      <a:pt x="2699" y="21218"/>
                    </a:cubicBezTo>
                    <a:cubicBezTo>
                      <a:pt x="2717" y="21182"/>
                      <a:pt x="2673" y="21129"/>
                      <a:pt x="2664" y="21102"/>
                    </a:cubicBezTo>
                    <a:cubicBezTo>
                      <a:pt x="2646" y="21075"/>
                      <a:pt x="2744" y="21022"/>
                      <a:pt x="2744" y="20977"/>
                    </a:cubicBezTo>
                    <a:cubicBezTo>
                      <a:pt x="2744" y="20933"/>
                      <a:pt x="2726" y="20888"/>
                      <a:pt x="2699" y="20852"/>
                    </a:cubicBezTo>
                    <a:cubicBezTo>
                      <a:pt x="2619" y="20737"/>
                      <a:pt x="2477" y="20737"/>
                      <a:pt x="2325" y="20674"/>
                    </a:cubicBezTo>
                    <a:cubicBezTo>
                      <a:pt x="2136" y="20580"/>
                      <a:pt x="2288" y="20568"/>
                      <a:pt x="2467" y="20519"/>
                    </a:cubicBezTo>
                    <a:lnTo>
                      <a:pt x="2467" y="20519"/>
                    </a:lnTo>
                    <a:cubicBezTo>
                      <a:pt x="2460" y="20521"/>
                      <a:pt x="2455" y="20521"/>
                      <a:pt x="2450" y="20521"/>
                    </a:cubicBezTo>
                    <a:cubicBezTo>
                      <a:pt x="2396" y="20521"/>
                      <a:pt x="2437" y="20440"/>
                      <a:pt x="2361" y="20425"/>
                    </a:cubicBezTo>
                    <a:cubicBezTo>
                      <a:pt x="2346" y="20425"/>
                      <a:pt x="2232" y="20445"/>
                      <a:pt x="2194" y="20445"/>
                    </a:cubicBezTo>
                    <a:cubicBezTo>
                      <a:pt x="2188" y="20445"/>
                      <a:pt x="2184" y="20444"/>
                      <a:pt x="2183" y="20443"/>
                    </a:cubicBezTo>
                    <a:cubicBezTo>
                      <a:pt x="2174" y="20380"/>
                      <a:pt x="2370" y="20354"/>
                      <a:pt x="2361" y="20309"/>
                    </a:cubicBezTo>
                    <a:cubicBezTo>
                      <a:pt x="2343" y="20238"/>
                      <a:pt x="2174" y="20220"/>
                      <a:pt x="2129" y="20158"/>
                    </a:cubicBezTo>
                    <a:cubicBezTo>
                      <a:pt x="2095" y="20108"/>
                      <a:pt x="2103" y="20091"/>
                      <a:pt x="2129" y="20091"/>
                    </a:cubicBezTo>
                    <a:cubicBezTo>
                      <a:pt x="2163" y="20091"/>
                      <a:pt x="2227" y="20120"/>
                      <a:pt x="2263" y="20140"/>
                    </a:cubicBezTo>
                    <a:cubicBezTo>
                      <a:pt x="2290" y="20152"/>
                      <a:pt x="2327" y="20158"/>
                      <a:pt x="2364" y="20158"/>
                    </a:cubicBezTo>
                    <a:cubicBezTo>
                      <a:pt x="2463" y="20158"/>
                      <a:pt x="2569" y="20120"/>
                      <a:pt x="2530" y="20069"/>
                    </a:cubicBezTo>
                    <a:cubicBezTo>
                      <a:pt x="2481" y="20003"/>
                      <a:pt x="2350" y="19878"/>
                      <a:pt x="2184" y="19878"/>
                    </a:cubicBezTo>
                    <a:cubicBezTo>
                      <a:pt x="2177" y="19878"/>
                      <a:pt x="2170" y="19879"/>
                      <a:pt x="2163" y="19879"/>
                    </a:cubicBezTo>
                    <a:lnTo>
                      <a:pt x="2163" y="19879"/>
                    </a:lnTo>
                    <a:cubicBezTo>
                      <a:pt x="2592" y="19821"/>
                      <a:pt x="2109" y="19142"/>
                      <a:pt x="2441" y="19125"/>
                    </a:cubicBezTo>
                    <a:cubicBezTo>
                      <a:pt x="2655" y="18964"/>
                      <a:pt x="2361" y="18857"/>
                      <a:pt x="2316" y="18706"/>
                    </a:cubicBezTo>
                    <a:cubicBezTo>
                      <a:pt x="2290" y="18590"/>
                      <a:pt x="2272" y="18474"/>
                      <a:pt x="2272" y="18358"/>
                    </a:cubicBezTo>
                    <a:cubicBezTo>
                      <a:pt x="2263" y="18198"/>
                      <a:pt x="2129" y="18056"/>
                      <a:pt x="2120" y="17913"/>
                    </a:cubicBezTo>
                    <a:cubicBezTo>
                      <a:pt x="2120" y="17797"/>
                      <a:pt x="2245" y="17753"/>
                      <a:pt x="2236" y="17610"/>
                    </a:cubicBezTo>
                    <a:cubicBezTo>
                      <a:pt x="2236" y="17548"/>
                      <a:pt x="2236" y="17459"/>
                      <a:pt x="2147" y="17423"/>
                    </a:cubicBezTo>
                    <a:cubicBezTo>
                      <a:pt x="2111" y="17405"/>
                      <a:pt x="2005" y="17423"/>
                      <a:pt x="2013" y="17379"/>
                    </a:cubicBezTo>
                    <a:cubicBezTo>
                      <a:pt x="2013" y="17272"/>
                      <a:pt x="2272" y="17245"/>
                      <a:pt x="2396" y="17236"/>
                    </a:cubicBezTo>
                    <a:lnTo>
                      <a:pt x="2396" y="17236"/>
                    </a:lnTo>
                    <a:cubicBezTo>
                      <a:pt x="2395" y="17236"/>
                      <a:pt x="2394" y="17236"/>
                      <a:pt x="2393" y="17236"/>
                    </a:cubicBezTo>
                    <a:cubicBezTo>
                      <a:pt x="2139" y="17236"/>
                      <a:pt x="2209" y="16283"/>
                      <a:pt x="2209" y="16150"/>
                    </a:cubicBezTo>
                    <a:cubicBezTo>
                      <a:pt x="2218" y="16016"/>
                      <a:pt x="2325" y="15856"/>
                      <a:pt x="2298" y="15731"/>
                    </a:cubicBezTo>
                    <a:cubicBezTo>
                      <a:pt x="2272" y="15597"/>
                      <a:pt x="2218" y="15481"/>
                      <a:pt x="2129" y="15383"/>
                    </a:cubicBezTo>
                    <a:cubicBezTo>
                      <a:pt x="2108" y="15356"/>
                      <a:pt x="1912" y="15273"/>
                      <a:pt x="1828" y="15273"/>
                    </a:cubicBezTo>
                    <a:cubicBezTo>
                      <a:pt x="1805" y="15273"/>
                      <a:pt x="1791" y="15279"/>
                      <a:pt x="1791" y="15294"/>
                    </a:cubicBezTo>
                    <a:lnTo>
                      <a:pt x="1791" y="15294"/>
                    </a:lnTo>
                    <a:cubicBezTo>
                      <a:pt x="1791" y="15196"/>
                      <a:pt x="2183" y="15241"/>
                      <a:pt x="2049" y="15098"/>
                    </a:cubicBezTo>
                    <a:cubicBezTo>
                      <a:pt x="2031" y="15081"/>
                      <a:pt x="1835" y="14947"/>
                      <a:pt x="1889" y="14911"/>
                    </a:cubicBezTo>
                    <a:cubicBezTo>
                      <a:pt x="1891" y="14910"/>
                      <a:pt x="1895" y="14909"/>
                      <a:pt x="1900" y="14909"/>
                    </a:cubicBezTo>
                    <a:cubicBezTo>
                      <a:pt x="1942" y="14909"/>
                      <a:pt x="2074" y="14947"/>
                      <a:pt x="2146" y="14947"/>
                    </a:cubicBezTo>
                    <a:cubicBezTo>
                      <a:pt x="2181" y="14947"/>
                      <a:pt x="2202" y="14938"/>
                      <a:pt x="2192" y="14911"/>
                    </a:cubicBezTo>
                    <a:cubicBezTo>
                      <a:pt x="2158" y="14818"/>
                      <a:pt x="2042" y="14643"/>
                      <a:pt x="1854" y="14643"/>
                    </a:cubicBezTo>
                    <a:cubicBezTo>
                      <a:pt x="1845" y="14643"/>
                      <a:pt x="1836" y="14643"/>
                      <a:pt x="1826" y="14644"/>
                    </a:cubicBezTo>
                    <a:cubicBezTo>
                      <a:pt x="1800" y="14573"/>
                      <a:pt x="2013" y="14484"/>
                      <a:pt x="2076" y="14457"/>
                    </a:cubicBezTo>
                    <a:cubicBezTo>
                      <a:pt x="2085" y="14439"/>
                      <a:pt x="2245" y="14226"/>
                      <a:pt x="2201" y="14217"/>
                    </a:cubicBezTo>
                    <a:cubicBezTo>
                      <a:pt x="2103" y="14181"/>
                      <a:pt x="1907" y="14217"/>
                      <a:pt x="1880" y="14101"/>
                    </a:cubicBezTo>
                    <a:cubicBezTo>
                      <a:pt x="1853" y="14012"/>
                      <a:pt x="1942" y="13949"/>
                      <a:pt x="1898" y="13860"/>
                    </a:cubicBezTo>
                    <a:cubicBezTo>
                      <a:pt x="1862" y="13762"/>
                      <a:pt x="1791" y="13762"/>
                      <a:pt x="1782" y="13664"/>
                    </a:cubicBezTo>
                    <a:cubicBezTo>
                      <a:pt x="1773" y="13549"/>
                      <a:pt x="1933" y="13504"/>
                      <a:pt x="1951" y="13379"/>
                    </a:cubicBezTo>
                    <a:cubicBezTo>
                      <a:pt x="1976" y="13264"/>
                      <a:pt x="1886" y="13164"/>
                      <a:pt x="1781" y="13164"/>
                    </a:cubicBezTo>
                    <a:cubicBezTo>
                      <a:pt x="1772" y="13164"/>
                      <a:pt x="1764" y="13164"/>
                      <a:pt x="1755" y="13166"/>
                    </a:cubicBezTo>
                    <a:cubicBezTo>
                      <a:pt x="1789" y="13149"/>
                      <a:pt x="1987" y="12960"/>
                      <a:pt x="1949" y="12960"/>
                    </a:cubicBezTo>
                    <a:cubicBezTo>
                      <a:pt x="1947" y="12960"/>
                      <a:pt x="1945" y="12960"/>
                      <a:pt x="1942" y="12961"/>
                    </a:cubicBezTo>
                    <a:cubicBezTo>
                      <a:pt x="1901" y="12967"/>
                      <a:pt x="1788" y="13026"/>
                      <a:pt x="1717" y="13026"/>
                    </a:cubicBezTo>
                    <a:cubicBezTo>
                      <a:pt x="1679" y="13026"/>
                      <a:pt x="1654" y="13010"/>
                      <a:pt x="1657" y="12961"/>
                    </a:cubicBezTo>
                    <a:cubicBezTo>
                      <a:pt x="1666" y="12889"/>
                      <a:pt x="1755" y="12845"/>
                      <a:pt x="1791" y="12783"/>
                    </a:cubicBezTo>
                    <a:cubicBezTo>
                      <a:pt x="1853" y="12649"/>
                      <a:pt x="1862" y="12409"/>
                      <a:pt x="1657" y="12355"/>
                    </a:cubicBezTo>
                    <a:lnTo>
                      <a:pt x="1657" y="12355"/>
                    </a:lnTo>
                    <a:cubicBezTo>
                      <a:pt x="1663" y="12357"/>
                      <a:pt x="1670" y="12357"/>
                      <a:pt x="1677" y="12357"/>
                    </a:cubicBezTo>
                    <a:cubicBezTo>
                      <a:pt x="1792" y="12357"/>
                      <a:pt x="1952" y="12147"/>
                      <a:pt x="1960" y="12097"/>
                    </a:cubicBezTo>
                    <a:lnTo>
                      <a:pt x="1960" y="12097"/>
                    </a:lnTo>
                    <a:cubicBezTo>
                      <a:pt x="1950" y="12097"/>
                      <a:pt x="1942" y="12098"/>
                      <a:pt x="1933" y="12098"/>
                    </a:cubicBezTo>
                    <a:cubicBezTo>
                      <a:pt x="1795" y="12098"/>
                      <a:pt x="1826" y="12029"/>
                      <a:pt x="1818" y="11936"/>
                    </a:cubicBezTo>
                    <a:cubicBezTo>
                      <a:pt x="1818" y="11847"/>
                      <a:pt x="1835" y="11883"/>
                      <a:pt x="1728" y="11856"/>
                    </a:cubicBezTo>
                    <a:cubicBezTo>
                      <a:pt x="1568" y="11821"/>
                      <a:pt x="1791" y="11553"/>
                      <a:pt x="1800" y="11482"/>
                    </a:cubicBezTo>
                    <a:cubicBezTo>
                      <a:pt x="1800" y="11429"/>
                      <a:pt x="1702" y="11420"/>
                      <a:pt x="1675" y="11349"/>
                    </a:cubicBezTo>
                    <a:cubicBezTo>
                      <a:pt x="1657" y="11251"/>
                      <a:pt x="1648" y="11153"/>
                      <a:pt x="1648" y="11046"/>
                    </a:cubicBezTo>
                    <a:cubicBezTo>
                      <a:pt x="1634" y="10883"/>
                      <a:pt x="1606" y="10788"/>
                      <a:pt x="1435" y="10720"/>
                    </a:cubicBezTo>
                    <a:lnTo>
                      <a:pt x="1435" y="10720"/>
                    </a:lnTo>
                    <a:cubicBezTo>
                      <a:pt x="1486" y="10731"/>
                      <a:pt x="1538" y="10736"/>
                      <a:pt x="1590" y="10736"/>
                    </a:cubicBezTo>
                    <a:cubicBezTo>
                      <a:pt x="1610" y="10736"/>
                      <a:pt x="1629" y="10735"/>
                      <a:pt x="1648" y="10734"/>
                    </a:cubicBezTo>
                    <a:cubicBezTo>
                      <a:pt x="1773" y="10707"/>
                      <a:pt x="1622" y="10609"/>
                      <a:pt x="1577" y="10591"/>
                    </a:cubicBezTo>
                    <a:cubicBezTo>
                      <a:pt x="1328" y="10485"/>
                      <a:pt x="1408" y="10395"/>
                      <a:pt x="1666" y="10298"/>
                    </a:cubicBezTo>
                    <a:cubicBezTo>
                      <a:pt x="1844" y="10235"/>
                      <a:pt x="1149" y="10093"/>
                      <a:pt x="1470" y="10075"/>
                    </a:cubicBezTo>
                    <a:cubicBezTo>
                      <a:pt x="1681" y="10066"/>
                      <a:pt x="1649" y="9754"/>
                      <a:pt x="1383" y="9754"/>
                    </a:cubicBezTo>
                    <a:cubicBezTo>
                      <a:pt x="1380" y="9754"/>
                      <a:pt x="1376" y="9754"/>
                      <a:pt x="1372" y="9754"/>
                    </a:cubicBezTo>
                    <a:cubicBezTo>
                      <a:pt x="1461" y="9745"/>
                      <a:pt x="1550" y="9701"/>
                      <a:pt x="1613" y="9629"/>
                    </a:cubicBezTo>
                    <a:cubicBezTo>
                      <a:pt x="1639" y="9594"/>
                      <a:pt x="1577" y="9549"/>
                      <a:pt x="1568" y="9496"/>
                    </a:cubicBezTo>
                    <a:cubicBezTo>
                      <a:pt x="1568" y="9407"/>
                      <a:pt x="1648" y="9362"/>
                      <a:pt x="1657" y="9273"/>
                    </a:cubicBezTo>
                    <a:cubicBezTo>
                      <a:pt x="1666" y="9184"/>
                      <a:pt x="1550" y="9131"/>
                      <a:pt x="1541" y="9051"/>
                    </a:cubicBezTo>
                    <a:cubicBezTo>
                      <a:pt x="1541" y="8961"/>
                      <a:pt x="1541" y="8863"/>
                      <a:pt x="1568" y="8774"/>
                    </a:cubicBezTo>
                    <a:cubicBezTo>
                      <a:pt x="1604" y="8641"/>
                      <a:pt x="1675" y="8534"/>
                      <a:pt x="1622" y="8391"/>
                    </a:cubicBezTo>
                    <a:cubicBezTo>
                      <a:pt x="1595" y="8329"/>
                      <a:pt x="1408" y="8267"/>
                      <a:pt x="1399" y="8231"/>
                    </a:cubicBezTo>
                    <a:cubicBezTo>
                      <a:pt x="1390" y="8204"/>
                      <a:pt x="1613" y="8151"/>
                      <a:pt x="1657" y="8097"/>
                    </a:cubicBezTo>
                    <a:cubicBezTo>
                      <a:pt x="1711" y="8017"/>
                      <a:pt x="1550" y="7982"/>
                      <a:pt x="1470" y="7973"/>
                    </a:cubicBezTo>
                    <a:cubicBezTo>
                      <a:pt x="1390" y="7955"/>
                      <a:pt x="1060" y="7973"/>
                      <a:pt x="1194" y="7857"/>
                    </a:cubicBezTo>
                    <a:cubicBezTo>
                      <a:pt x="1301" y="7777"/>
                      <a:pt x="1461" y="7732"/>
                      <a:pt x="1524" y="7616"/>
                    </a:cubicBezTo>
                    <a:cubicBezTo>
                      <a:pt x="1595" y="7465"/>
                      <a:pt x="1096" y="7429"/>
                      <a:pt x="1345" y="7278"/>
                    </a:cubicBezTo>
                    <a:cubicBezTo>
                      <a:pt x="1497" y="7189"/>
                      <a:pt x="1390" y="6904"/>
                      <a:pt x="1363" y="6806"/>
                    </a:cubicBezTo>
                    <a:cubicBezTo>
                      <a:pt x="1337" y="6708"/>
                      <a:pt x="1265" y="6619"/>
                      <a:pt x="1301" y="6512"/>
                    </a:cubicBezTo>
                    <a:cubicBezTo>
                      <a:pt x="1310" y="6486"/>
                      <a:pt x="1507" y="6262"/>
                      <a:pt x="1472" y="6262"/>
                    </a:cubicBezTo>
                    <a:cubicBezTo>
                      <a:pt x="1472" y="6262"/>
                      <a:pt x="1471" y="6262"/>
                      <a:pt x="1470" y="6263"/>
                    </a:cubicBezTo>
                    <a:cubicBezTo>
                      <a:pt x="1416" y="6275"/>
                      <a:pt x="1369" y="6311"/>
                      <a:pt x="1320" y="6311"/>
                    </a:cubicBezTo>
                    <a:cubicBezTo>
                      <a:pt x="1297" y="6311"/>
                      <a:pt x="1273" y="6303"/>
                      <a:pt x="1247" y="6280"/>
                    </a:cubicBezTo>
                    <a:cubicBezTo>
                      <a:pt x="1212" y="6245"/>
                      <a:pt x="1194" y="6200"/>
                      <a:pt x="1203" y="6147"/>
                    </a:cubicBezTo>
                    <a:cubicBezTo>
                      <a:pt x="1194" y="6013"/>
                      <a:pt x="1301" y="5897"/>
                      <a:pt x="1434" y="5888"/>
                    </a:cubicBezTo>
                    <a:lnTo>
                      <a:pt x="1434" y="5888"/>
                    </a:lnTo>
                    <a:cubicBezTo>
                      <a:pt x="1390" y="5891"/>
                      <a:pt x="1354" y="5893"/>
                      <a:pt x="1324" y="5893"/>
                    </a:cubicBezTo>
                    <a:cubicBezTo>
                      <a:pt x="986" y="5893"/>
                      <a:pt x="1501" y="5717"/>
                      <a:pt x="1443" y="5595"/>
                    </a:cubicBezTo>
                    <a:cubicBezTo>
                      <a:pt x="1390" y="5470"/>
                      <a:pt x="1141" y="5488"/>
                      <a:pt x="1096" y="5345"/>
                    </a:cubicBezTo>
                    <a:cubicBezTo>
                      <a:pt x="1087" y="5309"/>
                      <a:pt x="1212" y="5194"/>
                      <a:pt x="1230" y="5140"/>
                    </a:cubicBezTo>
                    <a:cubicBezTo>
                      <a:pt x="1319" y="4926"/>
                      <a:pt x="1051" y="5033"/>
                      <a:pt x="1114" y="4811"/>
                    </a:cubicBezTo>
                    <a:cubicBezTo>
                      <a:pt x="1167" y="4686"/>
                      <a:pt x="1185" y="4552"/>
                      <a:pt x="1167" y="4428"/>
                    </a:cubicBezTo>
                    <a:cubicBezTo>
                      <a:pt x="1158" y="4383"/>
                      <a:pt x="1043" y="4267"/>
                      <a:pt x="1043" y="4258"/>
                    </a:cubicBezTo>
                    <a:cubicBezTo>
                      <a:pt x="1060" y="4045"/>
                      <a:pt x="1488" y="3777"/>
                      <a:pt x="1301" y="3573"/>
                    </a:cubicBezTo>
                    <a:cubicBezTo>
                      <a:pt x="1203" y="3466"/>
                      <a:pt x="1132" y="3573"/>
                      <a:pt x="1132" y="3439"/>
                    </a:cubicBezTo>
                    <a:cubicBezTo>
                      <a:pt x="1185" y="3403"/>
                      <a:pt x="1230" y="3341"/>
                      <a:pt x="1247" y="3279"/>
                    </a:cubicBezTo>
                    <a:cubicBezTo>
                      <a:pt x="1256" y="3252"/>
                      <a:pt x="1158" y="3261"/>
                      <a:pt x="1132" y="3225"/>
                    </a:cubicBezTo>
                    <a:cubicBezTo>
                      <a:pt x="1043" y="3075"/>
                      <a:pt x="1164" y="2824"/>
                      <a:pt x="1206" y="2601"/>
                    </a:cubicBezTo>
                    <a:lnTo>
                      <a:pt x="1206" y="2601"/>
                    </a:lnTo>
                    <a:cubicBezTo>
                      <a:pt x="1215" y="2612"/>
                      <a:pt x="1223" y="2624"/>
                      <a:pt x="1230" y="2637"/>
                    </a:cubicBezTo>
                    <a:cubicBezTo>
                      <a:pt x="1251" y="2683"/>
                      <a:pt x="1266" y="2699"/>
                      <a:pt x="1279" y="2699"/>
                    </a:cubicBezTo>
                    <a:cubicBezTo>
                      <a:pt x="1304" y="2699"/>
                      <a:pt x="1322" y="2637"/>
                      <a:pt x="1363" y="2602"/>
                    </a:cubicBezTo>
                    <a:cubicBezTo>
                      <a:pt x="1434" y="2548"/>
                      <a:pt x="1524" y="2566"/>
                      <a:pt x="1595" y="2539"/>
                    </a:cubicBezTo>
                    <a:cubicBezTo>
                      <a:pt x="1865" y="2434"/>
                      <a:pt x="2164" y="2407"/>
                      <a:pt x="2452" y="2407"/>
                    </a:cubicBezTo>
                    <a:cubicBezTo>
                      <a:pt x="2554" y="2407"/>
                      <a:pt x="2655" y="2410"/>
                      <a:pt x="2753" y="2415"/>
                    </a:cubicBezTo>
                    <a:cubicBezTo>
                      <a:pt x="2869" y="2423"/>
                      <a:pt x="3055" y="2488"/>
                      <a:pt x="3213" y="2488"/>
                    </a:cubicBezTo>
                    <a:cubicBezTo>
                      <a:pt x="3381" y="2488"/>
                      <a:pt x="3519" y="2415"/>
                      <a:pt x="3510" y="2121"/>
                    </a:cubicBezTo>
                    <a:cubicBezTo>
                      <a:pt x="3510" y="2098"/>
                      <a:pt x="3523" y="1802"/>
                      <a:pt x="3555" y="1802"/>
                    </a:cubicBezTo>
                    <a:cubicBezTo>
                      <a:pt x="3561" y="1802"/>
                      <a:pt x="3566" y="1810"/>
                      <a:pt x="3572" y="1827"/>
                    </a:cubicBezTo>
                    <a:cubicBezTo>
                      <a:pt x="3626" y="1943"/>
                      <a:pt x="3661" y="2058"/>
                      <a:pt x="3679" y="2192"/>
                    </a:cubicBezTo>
                    <a:cubicBezTo>
                      <a:pt x="3679" y="2245"/>
                      <a:pt x="3783" y="2896"/>
                      <a:pt x="3794" y="2896"/>
                    </a:cubicBezTo>
                    <a:cubicBezTo>
                      <a:pt x="3795" y="2896"/>
                      <a:pt x="3795" y="2896"/>
                      <a:pt x="3795" y="2896"/>
                    </a:cubicBezTo>
                    <a:cubicBezTo>
                      <a:pt x="3822" y="2860"/>
                      <a:pt x="3795" y="2807"/>
                      <a:pt x="3857" y="2771"/>
                    </a:cubicBezTo>
                    <a:cubicBezTo>
                      <a:pt x="3911" y="2735"/>
                      <a:pt x="3973" y="2718"/>
                      <a:pt x="4035" y="2718"/>
                    </a:cubicBezTo>
                    <a:cubicBezTo>
                      <a:pt x="4044" y="2718"/>
                      <a:pt x="4054" y="2717"/>
                      <a:pt x="4063" y="2717"/>
                    </a:cubicBezTo>
                    <a:cubicBezTo>
                      <a:pt x="4159" y="2717"/>
                      <a:pt x="4285" y="2725"/>
                      <a:pt x="4294" y="2886"/>
                    </a:cubicBezTo>
                    <a:lnTo>
                      <a:pt x="4294" y="2886"/>
                    </a:lnTo>
                    <a:cubicBezTo>
                      <a:pt x="4276" y="2549"/>
                      <a:pt x="4490" y="2788"/>
                      <a:pt x="4507" y="2513"/>
                    </a:cubicBezTo>
                    <a:cubicBezTo>
                      <a:pt x="4520" y="2403"/>
                      <a:pt x="4547" y="2209"/>
                      <a:pt x="4616" y="2209"/>
                    </a:cubicBezTo>
                    <a:cubicBezTo>
                      <a:pt x="4641" y="2209"/>
                      <a:pt x="4673" y="2237"/>
                      <a:pt x="4712" y="2308"/>
                    </a:cubicBezTo>
                    <a:cubicBezTo>
                      <a:pt x="4775" y="2424"/>
                      <a:pt x="4748" y="2566"/>
                      <a:pt x="4846" y="2664"/>
                    </a:cubicBezTo>
                    <a:cubicBezTo>
                      <a:pt x="4870" y="2688"/>
                      <a:pt x="4897" y="2702"/>
                      <a:pt x="4922" y="2702"/>
                    </a:cubicBezTo>
                    <a:cubicBezTo>
                      <a:pt x="4961" y="2702"/>
                      <a:pt x="4995" y="2669"/>
                      <a:pt x="5006" y="2593"/>
                    </a:cubicBezTo>
                    <a:cubicBezTo>
                      <a:pt x="5018" y="2513"/>
                      <a:pt x="5033" y="2499"/>
                      <a:pt x="5067" y="2499"/>
                    </a:cubicBezTo>
                    <a:cubicBezTo>
                      <a:pt x="5087" y="2499"/>
                      <a:pt x="5113" y="2504"/>
                      <a:pt x="5149" y="2504"/>
                    </a:cubicBezTo>
                    <a:cubicBezTo>
                      <a:pt x="5202" y="2504"/>
                      <a:pt x="5176" y="2584"/>
                      <a:pt x="5193" y="2646"/>
                    </a:cubicBezTo>
                    <a:cubicBezTo>
                      <a:pt x="5211" y="2695"/>
                      <a:pt x="5235" y="2713"/>
                      <a:pt x="5263" y="2713"/>
                    </a:cubicBezTo>
                    <a:cubicBezTo>
                      <a:pt x="5348" y="2713"/>
                      <a:pt x="5470" y="2547"/>
                      <a:pt x="5579" y="2547"/>
                    </a:cubicBezTo>
                    <a:cubicBezTo>
                      <a:pt x="5613" y="2547"/>
                      <a:pt x="5645" y="2562"/>
                      <a:pt x="5674" y="2602"/>
                    </a:cubicBezTo>
                    <a:cubicBezTo>
                      <a:pt x="5764" y="2602"/>
                      <a:pt x="5875" y="2299"/>
                      <a:pt x="5914" y="2299"/>
                    </a:cubicBezTo>
                    <a:cubicBezTo>
                      <a:pt x="5918" y="2299"/>
                      <a:pt x="5921" y="2301"/>
                      <a:pt x="5924" y="2308"/>
                    </a:cubicBezTo>
                    <a:cubicBezTo>
                      <a:pt x="5941" y="2341"/>
                      <a:pt x="5997" y="2542"/>
                      <a:pt x="6033" y="2542"/>
                    </a:cubicBezTo>
                    <a:cubicBezTo>
                      <a:pt x="6035" y="2542"/>
                      <a:pt x="6037" y="2541"/>
                      <a:pt x="6039" y="2539"/>
                    </a:cubicBezTo>
                    <a:cubicBezTo>
                      <a:pt x="6102" y="2486"/>
                      <a:pt x="6048" y="2326"/>
                      <a:pt x="6111" y="2245"/>
                    </a:cubicBezTo>
                    <a:lnTo>
                      <a:pt x="6244" y="2655"/>
                    </a:lnTo>
                    <a:cubicBezTo>
                      <a:pt x="6284" y="2503"/>
                      <a:pt x="6349" y="2390"/>
                      <a:pt x="6449" y="2390"/>
                    </a:cubicBezTo>
                    <a:cubicBezTo>
                      <a:pt x="6483" y="2390"/>
                      <a:pt x="6522" y="2403"/>
                      <a:pt x="6565" y="2432"/>
                    </a:cubicBezTo>
                    <a:cubicBezTo>
                      <a:pt x="6636" y="2495"/>
                      <a:pt x="6725" y="2522"/>
                      <a:pt x="6823" y="2522"/>
                    </a:cubicBezTo>
                    <a:cubicBezTo>
                      <a:pt x="6849" y="2513"/>
                      <a:pt x="6930" y="2425"/>
                      <a:pt x="6871" y="2423"/>
                    </a:cubicBezTo>
                    <a:lnTo>
                      <a:pt x="6871" y="2423"/>
                    </a:lnTo>
                    <a:lnTo>
                      <a:pt x="7055" y="2415"/>
                    </a:lnTo>
                    <a:cubicBezTo>
                      <a:pt x="7189" y="2406"/>
                      <a:pt x="7082" y="2397"/>
                      <a:pt x="7144" y="2299"/>
                    </a:cubicBezTo>
                    <a:cubicBezTo>
                      <a:pt x="7151" y="2282"/>
                      <a:pt x="7167" y="2276"/>
                      <a:pt x="7188" y="2276"/>
                    </a:cubicBezTo>
                    <a:cubicBezTo>
                      <a:pt x="7268" y="2276"/>
                      <a:pt x="7424" y="2374"/>
                      <a:pt x="7474" y="2388"/>
                    </a:cubicBezTo>
                    <a:cubicBezTo>
                      <a:pt x="7516" y="2397"/>
                      <a:pt x="7585" y="2417"/>
                      <a:pt x="7648" y="2417"/>
                    </a:cubicBezTo>
                    <a:cubicBezTo>
                      <a:pt x="7704" y="2417"/>
                      <a:pt x="7756" y="2402"/>
                      <a:pt x="7785" y="2352"/>
                    </a:cubicBezTo>
                    <a:cubicBezTo>
                      <a:pt x="7828" y="2284"/>
                      <a:pt x="7808" y="2144"/>
                      <a:pt x="7847" y="2144"/>
                    </a:cubicBezTo>
                    <a:cubicBezTo>
                      <a:pt x="7864" y="2144"/>
                      <a:pt x="7894" y="2172"/>
                      <a:pt x="7946" y="2245"/>
                    </a:cubicBezTo>
                    <a:cubicBezTo>
                      <a:pt x="7980" y="2338"/>
                      <a:pt x="8060" y="2410"/>
                      <a:pt x="8107" y="2410"/>
                    </a:cubicBezTo>
                    <a:cubicBezTo>
                      <a:pt x="8146" y="2410"/>
                      <a:pt x="8163" y="2361"/>
                      <a:pt x="8115" y="2237"/>
                    </a:cubicBezTo>
                    <a:cubicBezTo>
                      <a:pt x="8104" y="2077"/>
                      <a:pt x="8143" y="1995"/>
                      <a:pt x="8207" y="1995"/>
                    </a:cubicBezTo>
                    <a:cubicBezTo>
                      <a:pt x="8244" y="1995"/>
                      <a:pt x="8289" y="2021"/>
                      <a:pt x="8338" y="2076"/>
                    </a:cubicBezTo>
                    <a:cubicBezTo>
                      <a:pt x="8399" y="2152"/>
                      <a:pt x="8419" y="2286"/>
                      <a:pt x="8494" y="2286"/>
                    </a:cubicBezTo>
                    <a:cubicBezTo>
                      <a:pt x="8516" y="2286"/>
                      <a:pt x="8543" y="2274"/>
                      <a:pt x="8578" y="2245"/>
                    </a:cubicBezTo>
                    <a:cubicBezTo>
                      <a:pt x="8594" y="2229"/>
                      <a:pt x="8761" y="1972"/>
                      <a:pt x="8795" y="1972"/>
                    </a:cubicBezTo>
                    <a:cubicBezTo>
                      <a:pt x="8798" y="1972"/>
                      <a:pt x="8800" y="1974"/>
                      <a:pt x="8801" y="1978"/>
                    </a:cubicBezTo>
                    <a:cubicBezTo>
                      <a:pt x="8810" y="2032"/>
                      <a:pt x="8676" y="2192"/>
                      <a:pt x="8747" y="2263"/>
                    </a:cubicBezTo>
                    <a:cubicBezTo>
                      <a:pt x="8756" y="2271"/>
                      <a:pt x="8766" y="2274"/>
                      <a:pt x="8776" y="2274"/>
                    </a:cubicBezTo>
                    <a:cubicBezTo>
                      <a:pt x="8852" y="2274"/>
                      <a:pt x="8965" y="2098"/>
                      <a:pt x="8997" y="2058"/>
                    </a:cubicBezTo>
                    <a:cubicBezTo>
                      <a:pt x="9024" y="2052"/>
                      <a:pt x="9051" y="2048"/>
                      <a:pt x="9078" y="2048"/>
                    </a:cubicBezTo>
                    <a:cubicBezTo>
                      <a:pt x="9157" y="2048"/>
                      <a:pt x="9233" y="2077"/>
                      <a:pt x="9300" y="2130"/>
                    </a:cubicBezTo>
                    <a:cubicBezTo>
                      <a:pt x="9353" y="2201"/>
                      <a:pt x="9442" y="2254"/>
                      <a:pt x="9540" y="2254"/>
                    </a:cubicBezTo>
                    <a:cubicBezTo>
                      <a:pt x="9554" y="2255"/>
                      <a:pt x="9569" y="2256"/>
                      <a:pt x="9583" y="2256"/>
                    </a:cubicBezTo>
                    <a:cubicBezTo>
                      <a:pt x="9684" y="2256"/>
                      <a:pt x="9784" y="2229"/>
                      <a:pt x="9870" y="2174"/>
                    </a:cubicBezTo>
                    <a:cubicBezTo>
                      <a:pt x="9940" y="2130"/>
                      <a:pt x="9978" y="2026"/>
                      <a:pt x="10023" y="2026"/>
                    </a:cubicBezTo>
                    <a:cubicBezTo>
                      <a:pt x="10041" y="2026"/>
                      <a:pt x="10061" y="2042"/>
                      <a:pt x="10083" y="2085"/>
                    </a:cubicBezTo>
                    <a:cubicBezTo>
                      <a:pt x="10117" y="2193"/>
                      <a:pt x="10218" y="2255"/>
                      <a:pt x="10327" y="2255"/>
                    </a:cubicBezTo>
                    <a:cubicBezTo>
                      <a:pt x="10361" y="2255"/>
                      <a:pt x="10397" y="2249"/>
                      <a:pt x="10431" y="2237"/>
                    </a:cubicBezTo>
                    <a:cubicBezTo>
                      <a:pt x="10503" y="2196"/>
                      <a:pt x="10481" y="2069"/>
                      <a:pt x="10470" y="1966"/>
                    </a:cubicBezTo>
                    <a:lnTo>
                      <a:pt x="10470" y="1966"/>
                    </a:lnTo>
                    <a:cubicBezTo>
                      <a:pt x="10490" y="2123"/>
                      <a:pt x="10571" y="2181"/>
                      <a:pt x="10660" y="2181"/>
                    </a:cubicBezTo>
                    <a:cubicBezTo>
                      <a:pt x="10760" y="2181"/>
                      <a:pt x="10870" y="2106"/>
                      <a:pt x="10912" y="2014"/>
                    </a:cubicBezTo>
                    <a:cubicBezTo>
                      <a:pt x="10937" y="1968"/>
                      <a:pt x="10974" y="1943"/>
                      <a:pt x="11010" y="1943"/>
                    </a:cubicBezTo>
                    <a:cubicBezTo>
                      <a:pt x="11052" y="1943"/>
                      <a:pt x="11093" y="1974"/>
                      <a:pt x="11117" y="2041"/>
                    </a:cubicBezTo>
                    <a:cubicBezTo>
                      <a:pt x="11152" y="2121"/>
                      <a:pt x="11063" y="2174"/>
                      <a:pt x="11117" y="2245"/>
                    </a:cubicBezTo>
                    <a:cubicBezTo>
                      <a:pt x="11128" y="2261"/>
                      <a:pt x="11140" y="2267"/>
                      <a:pt x="11151" y="2267"/>
                    </a:cubicBezTo>
                    <a:cubicBezTo>
                      <a:pt x="11192" y="2267"/>
                      <a:pt x="11231" y="2184"/>
                      <a:pt x="11259" y="2156"/>
                    </a:cubicBezTo>
                    <a:cubicBezTo>
                      <a:pt x="11294" y="2121"/>
                      <a:pt x="11342" y="2103"/>
                      <a:pt x="11389" y="2103"/>
                    </a:cubicBezTo>
                    <a:cubicBezTo>
                      <a:pt x="11449" y="2103"/>
                      <a:pt x="11509" y="2132"/>
                      <a:pt x="11544" y="2192"/>
                    </a:cubicBezTo>
                    <a:cubicBezTo>
                      <a:pt x="11549" y="2249"/>
                      <a:pt x="11561" y="2270"/>
                      <a:pt x="11577" y="2270"/>
                    </a:cubicBezTo>
                    <a:cubicBezTo>
                      <a:pt x="11625" y="2270"/>
                      <a:pt x="11709" y="2087"/>
                      <a:pt x="11749" y="2067"/>
                    </a:cubicBezTo>
                    <a:cubicBezTo>
                      <a:pt x="11786" y="2051"/>
                      <a:pt x="11828" y="2048"/>
                      <a:pt x="11870" y="2048"/>
                    </a:cubicBezTo>
                    <a:cubicBezTo>
                      <a:pt x="11899" y="2048"/>
                      <a:pt x="11928" y="2049"/>
                      <a:pt x="11956" y="2049"/>
                    </a:cubicBezTo>
                    <a:cubicBezTo>
                      <a:pt x="12027" y="2049"/>
                      <a:pt x="12096" y="2041"/>
                      <a:pt x="12150" y="1978"/>
                    </a:cubicBezTo>
                    <a:cubicBezTo>
                      <a:pt x="12210" y="1909"/>
                      <a:pt x="12280" y="1886"/>
                      <a:pt x="12351" y="1886"/>
                    </a:cubicBezTo>
                    <a:cubicBezTo>
                      <a:pt x="12408" y="1886"/>
                      <a:pt x="12464" y="1900"/>
                      <a:pt x="12515" y="1916"/>
                    </a:cubicBezTo>
                    <a:cubicBezTo>
                      <a:pt x="12594" y="1932"/>
                      <a:pt x="12707" y="1976"/>
                      <a:pt x="12809" y="1976"/>
                    </a:cubicBezTo>
                    <a:cubicBezTo>
                      <a:pt x="12879" y="1976"/>
                      <a:pt x="12943" y="1955"/>
                      <a:pt x="12987" y="1889"/>
                    </a:cubicBezTo>
                    <a:cubicBezTo>
                      <a:pt x="12993" y="1881"/>
                      <a:pt x="13000" y="1877"/>
                      <a:pt x="13007" y="1877"/>
                    </a:cubicBezTo>
                    <a:cubicBezTo>
                      <a:pt x="13053" y="1877"/>
                      <a:pt x="13118" y="2028"/>
                      <a:pt x="13156" y="2058"/>
                    </a:cubicBezTo>
                    <a:cubicBezTo>
                      <a:pt x="13170" y="2067"/>
                      <a:pt x="13181" y="2071"/>
                      <a:pt x="13192" y="2071"/>
                    </a:cubicBezTo>
                    <a:cubicBezTo>
                      <a:pt x="13247" y="2071"/>
                      <a:pt x="13278" y="1977"/>
                      <a:pt x="13352" y="1969"/>
                    </a:cubicBezTo>
                    <a:cubicBezTo>
                      <a:pt x="13377" y="1972"/>
                      <a:pt x="13402" y="1973"/>
                      <a:pt x="13427" y="1973"/>
                    </a:cubicBezTo>
                    <a:cubicBezTo>
                      <a:pt x="13503" y="1973"/>
                      <a:pt x="13582" y="1963"/>
                      <a:pt x="13655" y="1943"/>
                    </a:cubicBezTo>
                    <a:cubicBezTo>
                      <a:pt x="13740" y="1916"/>
                      <a:pt x="13734" y="1832"/>
                      <a:pt x="13778" y="1832"/>
                    </a:cubicBezTo>
                    <a:cubicBezTo>
                      <a:pt x="13794" y="1832"/>
                      <a:pt x="13816" y="1843"/>
                      <a:pt x="13851" y="1871"/>
                    </a:cubicBezTo>
                    <a:cubicBezTo>
                      <a:pt x="13917" y="1927"/>
                      <a:pt x="14024" y="2003"/>
                      <a:pt x="14107" y="2003"/>
                    </a:cubicBezTo>
                    <a:cubicBezTo>
                      <a:pt x="14182" y="2003"/>
                      <a:pt x="14238" y="1941"/>
                      <a:pt x="14225" y="1747"/>
                    </a:cubicBezTo>
                    <a:lnTo>
                      <a:pt x="14225" y="1747"/>
                    </a:lnTo>
                    <a:cubicBezTo>
                      <a:pt x="14238" y="1938"/>
                      <a:pt x="14378" y="2004"/>
                      <a:pt x="14538" y="2004"/>
                    </a:cubicBezTo>
                    <a:cubicBezTo>
                      <a:pt x="14730" y="2004"/>
                      <a:pt x="14950" y="1910"/>
                      <a:pt x="15018" y="1818"/>
                    </a:cubicBezTo>
                    <a:cubicBezTo>
                      <a:pt x="15029" y="1803"/>
                      <a:pt x="15041" y="1797"/>
                      <a:pt x="15053" y="1797"/>
                    </a:cubicBezTo>
                    <a:cubicBezTo>
                      <a:pt x="15134" y="1797"/>
                      <a:pt x="15242" y="2057"/>
                      <a:pt x="15332" y="2057"/>
                    </a:cubicBezTo>
                    <a:cubicBezTo>
                      <a:pt x="15364" y="2057"/>
                      <a:pt x="15393" y="2024"/>
                      <a:pt x="15419" y="1934"/>
                    </a:cubicBezTo>
                    <a:cubicBezTo>
                      <a:pt x="15458" y="1804"/>
                      <a:pt x="15473" y="1656"/>
                      <a:pt x="15533" y="1656"/>
                    </a:cubicBezTo>
                    <a:cubicBezTo>
                      <a:pt x="15555" y="1656"/>
                      <a:pt x="15585" y="1678"/>
                      <a:pt x="15624" y="1729"/>
                    </a:cubicBezTo>
                    <a:cubicBezTo>
                      <a:pt x="15657" y="1729"/>
                      <a:pt x="15893" y="1697"/>
                      <a:pt x="15900" y="1670"/>
                    </a:cubicBezTo>
                    <a:lnTo>
                      <a:pt x="15900" y="1670"/>
                    </a:lnTo>
                    <a:cubicBezTo>
                      <a:pt x="15900" y="1696"/>
                      <a:pt x="15833" y="1785"/>
                      <a:pt x="15900" y="1836"/>
                    </a:cubicBezTo>
                    <a:cubicBezTo>
                      <a:pt x="15923" y="1852"/>
                      <a:pt x="15946" y="1858"/>
                      <a:pt x="15968" y="1858"/>
                    </a:cubicBezTo>
                    <a:cubicBezTo>
                      <a:pt x="16007" y="1858"/>
                      <a:pt x="16044" y="1841"/>
                      <a:pt x="16078" y="1836"/>
                    </a:cubicBezTo>
                    <a:cubicBezTo>
                      <a:pt x="16210" y="1836"/>
                      <a:pt x="16362" y="1951"/>
                      <a:pt x="16488" y="1951"/>
                    </a:cubicBezTo>
                    <a:cubicBezTo>
                      <a:pt x="16506" y="1951"/>
                      <a:pt x="16524" y="1948"/>
                      <a:pt x="16541" y="1943"/>
                    </a:cubicBezTo>
                    <a:cubicBezTo>
                      <a:pt x="16399" y="1845"/>
                      <a:pt x="16318" y="1488"/>
                      <a:pt x="16416" y="1310"/>
                    </a:cubicBezTo>
                    <a:cubicBezTo>
                      <a:pt x="16419" y="1310"/>
                      <a:pt x="16421" y="1310"/>
                      <a:pt x="16423" y="1310"/>
                    </a:cubicBezTo>
                    <a:cubicBezTo>
                      <a:pt x="16548" y="1310"/>
                      <a:pt x="16488" y="1570"/>
                      <a:pt x="16488" y="1658"/>
                    </a:cubicBezTo>
                    <a:cubicBezTo>
                      <a:pt x="16488" y="1711"/>
                      <a:pt x="16512" y="1727"/>
                      <a:pt x="16547" y="1727"/>
                    </a:cubicBezTo>
                    <a:cubicBezTo>
                      <a:pt x="16598" y="1727"/>
                      <a:pt x="16671" y="1691"/>
                      <a:pt x="16714" y="1691"/>
                    </a:cubicBezTo>
                    <a:cubicBezTo>
                      <a:pt x="16719" y="1691"/>
                      <a:pt x="16724" y="1692"/>
                      <a:pt x="16728" y="1693"/>
                    </a:cubicBezTo>
                    <a:cubicBezTo>
                      <a:pt x="16783" y="1709"/>
                      <a:pt x="16879" y="1882"/>
                      <a:pt x="16919" y="1882"/>
                    </a:cubicBezTo>
                    <a:cubicBezTo>
                      <a:pt x="16925" y="1882"/>
                      <a:pt x="16930" y="1879"/>
                      <a:pt x="16933" y="1871"/>
                    </a:cubicBezTo>
                    <a:cubicBezTo>
                      <a:pt x="16957" y="1808"/>
                      <a:pt x="16966" y="1696"/>
                      <a:pt x="17030" y="1696"/>
                    </a:cubicBezTo>
                    <a:cubicBezTo>
                      <a:pt x="17038" y="1696"/>
                      <a:pt x="17047" y="1698"/>
                      <a:pt x="17058" y="1702"/>
                    </a:cubicBezTo>
                    <a:cubicBezTo>
                      <a:pt x="17200" y="1764"/>
                      <a:pt x="17289" y="1898"/>
                      <a:pt x="17441" y="1898"/>
                    </a:cubicBezTo>
                    <a:cubicBezTo>
                      <a:pt x="17334" y="1756"/>
                      <a:pt x="17957" y="1764"/>
                      <a:pt x="18011" y="1720"/>
                    </a:cubicBezTo>
                    <a:cubicBezTo>
                      <a:pt x="18055" y="1693"/>
                      <a:pt x="17948" y="1471"/>
                      <a:pt x="18011" y="1381"/>
                    </a:cubicBezTo>
                    <a:cubicBezTo>
                      <a:pt x="18024" y="1363"/>
                      <a:pt x="18036" y="1355"/>
                      <a:pt x="18048" y="1355"/>
                    </a:cubicBezTo>
                    <a:cubicBezTo>
                      <a:pt x="18117" y="1355"/>
                      <a:pt x="18162" y="1625"/>
                      <a:pt x="18162" y="1693"/>
                    </a:cubicBezTo>
                    <a:cubicBezTo>
                      <a:pt x="18162" y="1629"/>
                      <a:pt x="18185" y="1508"/>
                      <a:pt x="18235" y="1508"/>
                    </a:cubicBezTo>
                    <a:cubicBezTo>
                      <a:pt x="18248" y="1508"/>
                      <a:pt x="18262" y="1515"/>
                      <a:pt x="18278" y="1533"/>
                    </a:cubicBezTo>
                    <a:cubicBezTo>
                      <a:pt x="18349" y="1613"/>
                      <a:pt x="18314" y="1764"/>
                      <a:pt x="18385" y="1809"/>
                    </a:cubicBezTo>
                    <a:cubicBezTo>
                      <a:pt x="18386" y="1810"/>
                      <a:pt x="18388" y="1810"/>
                      <a:pt x="18389" y="1810"/>
                    </a:cubicBezTo>
                    <a:cubicBezTo>
                      <a:pt x="18429" y="1810"/>
                      <a:pt x="18457" y="1504"/>
                      <a:pt x="18556" y="1504"/>
                    </a:cubicBezTo>
                    <a:cubicBezTo>
                      <a:pt x="18561" y="1504"/>
                      <a:pt x="18566" y="1504"/>
                      <a:pt x="18572" y="1506"/>
                    </a:cubicBezTo>
                    <a:cubicBezTo>
                      <a:pt x="18601" y="1513"/>
                      <a:pt x="18729" y="1713"/>
                      <a:pt x="18772" y="1713"/>
                    </a:cubicBezTo>
                    <a:cubicBezTo>
                      <a:pt x="18782" y="1713"/>
                      <a:pt x="18787" y="1702"/>
                      <a:pt x="18786" y="1675"/>
                    </a:cubicBezTo>
                    <a:cubicBezTo>
                      <a:pt x="18777" y="1595"/>
                      <a:pt x="18697" y="1533"/>
                      <a:pt x="18777" y="1462"/>
                    </a:cubicBezTo>
                    <a:cubicBezTo>
                      <a:pt x="18786" y="1448"/>
                      <a:pt x="18801" y="1442"/>
                      <a:pt x="18818" y="1442"/>
                    </a:cubicBezTo>
                    <a:cubicBezTo>
                      <a:pt x="18835" y="1442"/>
                      <a:pt x="18852" y="1448"/>
                      <a:pt x="18866" y="1462"/>
                    </a:cubicBezTo>
                    <a:cubicBezTo>
                      <a:pt x="18937" y="1542"/>
                      <a:pt x="18866" y="1800"/>
                      <a:pt x="18973" y="1818"/>
                    </a:cubicBezTo>
                    <a:cubicBezTo>
                      <a:pt x="18996" y="1824"/>
                      <a:pt x="19021" y="1827"/>
                      <a:pt x="19046" y="1827"/>
                    </a:cubicBezTo>
                    <a:cubicBezTo>
                      <a:pt x="19096" y="1827"/>
                      <a:pt x="19148" y="1815"/>
                      <a:pt x="19195" y="1791"/>
                    </a:cubicBezTo>
                    <a:cubicBezTo>
                      <a:pt x="19222" y="1782"/>
                      <a:pt x="19240" y="1684"/>
                      <a:pt x="19240" y="1684"/>
                    </a:cubicBezTo>
                    <a:cubicBezTo>
                      <a:pt x="19374" y="1684"/>
                      <a:pt x="19498" y="1675"/>
                      <a:pt x="19632" y="1649"/>
                    </a:cubicBezTo>
                    <a:cubicBezTo>
                      <a:pt x="19774" y="1604"/>
                      <a:pt x="19792" y="1479"/>
                      <a:pt x="19632" y="1408"/>
                    </a:cubicBezTo>
                    <a:cubicBezTo>
                      <a:pt x="19666" y="1406"/>
                      <a:pt x="19701" y="1402"/>
                      <a:pt x="19735" y="1402"/>
                    </a:cubicBezTo>
                    <a:cubicBezTo>
                      <a:pt x="19815" y="1402"/>
                      <a:pt x="19893" y="1421"/>
                      <a:pt x="19961" y="1515"/>
                    </a:cubicBezTo>
                    <a:cubicBezTo>
                      <a:pt x="20022" y="1602"/>
                      <a:pt x="20112" y="1719"/>
                      <a:pt x="20195" y="1719"/>
                    </a:cubicBezTo>
                    <a:cubicBezTo>
                      <a:pt x="20222" y="1719"/>
                      <a:pt x="20249" y="1706"/>
                      <a:pt x="20273" y="1675"/>
                    </a:cubicBezTo>
                    <a:cubicBezTo>
                      <a:pt x="20344" y="1577"/>
                      <a:pt x="20344" y="1515"/>
                      <a:pt x="20451" y="1497"/>
                    </a:cubicBezTo>
                    <a:cubicBezTo>
                      <a:pt x="20474" y="1497"/>
                      <a:pt x="20505" y="1499"/>
                      <a:pt x="20536" y="1499"/>
                    </a:cubicBezTo>
                    <a:cubicBezTo>
                      <a:pt x="20567" y="1499"/>
                      <a:pt x="20598" y="1497"/>
                      <a:pt x="20621" y="1488"/>
                    </a:cubicBezTo>
                    <a:cubicBezTo>
                      <a:pt x="20621" y="1453"/>
                      <a:pt x="20612" y="1390"/>
                      <a:pt x="20629" y="1373"/>
                    </a:cubicBezTo>
                    <a:cubicBezTo>
                      <a:pt x="20678" y="1332"/>
                      <a:pt x="20743" y="1330"/>
                      <a:pt x="20809" y="1330"/>
                    </a:cubicBezTo>
                    <a:cubicBezTo>
                      <a:pt x="20817" y="1330"/>
                      <a:pt x="20825" y="1330"/>
                      <a:pt x="20833" y="1330"/>
                    </a:cubicBezTo>
                    <a:cubicBezTo>
                      <a:pt x="20891" y="1330"/>
                      <a:pt x="20948" y="1329"/>
                      <a:pt x="20995" y="1301"/>
                    </a:cubicBezTo>
                    <a:cubicBezTo>
                      <a:pt x="21063" y="1261"/>
                      <a:pt x="21120" y="1196"/>
                      <a:pt x="21176" y="1196"/>
                    </a:cubicBezTo>
                    <a:cubicBezTo>
                      <a:pt x="21208" y="1196"/>
                      <a:pt x="21239" y="1217"/>
                      <a:pt x="21271" y="1275"/>
                    </a:cubicBezTo>
                    <a:cubicBezTo>
                      <a:pt x="21298" y="1314"/>
                      <a:pt x="21360" y="1332"/>
                      <a:pt x="21424" y="1332"/>
                    </a:cubicBezTo>
                    <a:cubicBezTo>
                      <a:pt x="21505" y="1332"/>
                      <a:pt x="21589" y="1303"/>
                      <a:pt x="21609" y="1248"/>
                    </a:cubicBezTo>
                    <a:cubicBezTo>
                      <a:pt x="21645" y="1141"/>
                      <a:pt x="21467" y="1061"/>
                      <a:pt x="21431" y="1061"/>
                    </a:cubicBezTo>
                    <a:cubicBezTo>
                      <a:pt x="21458" y="1055"/>
                      <a:pt x="21484" y="1052"/>
                      <a:pt x="21510" y="1052"/>
                    </a:cubicBezTo>
                    <a:cubicBezTo>
                      <a:pt x="21569" y="1052"/>
                      <a:pt x="21625" y="1068"/>
                      <a:pt x="21680" y="1105"/>
                    </a:cubicBezTo>
                    <a:cubicBezTo>
                      <a:pt x="21743" y="1159"/>
                      <a:pt x="21787" y="1257"/>
                      <a:pt x="21876" y="1283"/>
                    </a:cubicBezTo>
                    <a:cubicBezTo>
                      <a:pt x="21891" y="1288"/>
                      <a:pt x="21904" y="1290"/>
                      <a:pt x="21917" y="1290"/>
                    </a:cubicBezTo>
                    <a:cubicBezTo>
                      <a:pt x="21995" y="1290"/>
                      <a:pt x="22033" y="1206"/>
                      <a:pt x="22102" y="1206"/>
                    </a:cubicBezTo>
                    <a:cubicBezTo>
                      <a:pt x="22122" y="1206"/>
                      <a:pt x="22144" y="1212"/>
                      <a:pt x="22170" y="1230"/>
                    </a:cubicBezTo>
                    <a:cubicBezTo>
                      <a:pt x="22210" y="1256"/>
                      <a:pt x="22312" y="1457"/>
                      <a:pt x="22367" y="1457"/>
                    </a:cubicBezTo>
                    <a:cubicBezTo>
                      <a:pt x="22386" y="1457"/>
                      <a:pt x="22400" y="1431"/>
                      <a:pt x="22402" y="1364"/>
                    </a:cubicBezTo>
                    <a:cubicBezTo>
                      <a:pt x="22409" y="1246"/>
                      <a:pt x="22416" y="1064"/>
                      <a:pt x="22490" y="1064"/>
                    </a:cubicBezTo>
                    <a:cubicBezTo>
                      <a:pt x="22511" y="1064"/>
                      <a:pt x="22537" y="1079"/>
                      <a:pt x="22571" y="1114"/>
                    </a:cubicBezTo>
                    <a:cubicBezTo>
                      <a:pt x="22660" y="1212"/>
                      <a:pt x="22669" y="1310"/>
                      <a:pt x="22785" y="1355"/>
                    </a:cubicBezTo>
                    <a:cubicBezTo>
                      <a:pt x="22803" y="1364"/>
                      <a:pt x="22887" y="1380"/>
                      <a:pt x="22962" y="1380"/>
                    </a:cubicBezTo>
                    <a:cubicBezTo>
                      <a:pt x="23033" y="1380"/>
                      <a:pt x="23097" y="1366"/>
                      <a:pt x="23097" y="1319"/>
                    </a:cubicBezTo>
                    <a:cubicBezTo>
                      <a:pt x="23097" y="1252"/>
                      <a:pt x="23001" y="978"/>
                      <a:pt x="23118" y="978"/>
                    </a:cubicBezTo>
                    <a:cubicBezTo>
                      <a:pt x="23125" y="978"/>
                      <a:pt x="23133" y="979"/>
                      <a:pt x="23141" y="981"/>
                    </a:cubicBezTo>
                    <a:cubicBezTo>
                      <a:pt x="23248" y="998"/>
                      <a:pt x="23186" y="1194"/>
                      <a:pt x="23230" y="1292"/>
                    </a:cubicBezTo>
                    <a:cubicBezTo>
                      <a:pt x="23230" y="1283"/>
                      <a:pt x="23328" y="1043"/>
                      <a:pt x="23346" y="1016"/>
                    </a:cubicBezTo>
                    <a:cubicBezTo>
                      <a:pt x="23372" y="977"/>
                      <a:pt x="23391" y="960"/>
                      <a:pt x="23407" y="960"/>
                    </a:cubicBezTo>
                    <a:cubicBezTo>
                      <a:pt x="23434" y="960"/>
                      <a:pt x="23452" y="1008"/>
                      <a:pt x="23480" y="1070"/>
                    </a:cubicBezTo>
                    <a:cubicBezTo>
                      <a:pt x="23534" y="1172"/>
                      <a:pt x="23705" y="1254"/>
                      <a:pt x="23825" y="1254"/>
                    </a:cubicBezTo>
                    <a:cubicBezTo>
                      <a:pt x="23862" y="1254"/>
                      <a:pt x="23893" y="1247"/>
                      <a:pt x="23916" y="1230"/>
                    </a:cubicBezTo>
                    <a:cubicBezTo>
                      <a:pt x="24023" y="1159"/>
                      <a:pt x="23872" y="731"/>
                      <a:pt x="23925" y="722"/>
                    </a:cubicBezTo>
                    <a:cubicBezTo>
                      <a:pt x="23927" y="722"/>
                      <a:pt x="23930" y="722"/>
                      <a:pt x="23932" y="722"/>
                    </a:cubicBezTo>
                    <a:cubicBezTo>
                      <a:pt x="23998" y="722"/>
                      <a:pt x="24016" y="849"/>
                      <a:pt x="24068" y="909"/>
                    </a:cubicBezTo>
                    <a:cubicBezTo>
                      <a:pt x="24121" y="981"/>
                      <a:pt x="24201" y="1025"/>
                      <a:pt x="24290" y="1043"/>
                    </a:cubicBezTo>
                    <a:cubicBezTo>
                      <a:pt x="24393" y="1059"/>
                      <a:pt x="24579" y="1277"/>
                      <a:pt x="24676" y="1277"/>
                    </a:cubicBezTo>
                    <a:cubicBezTo>
                      <a:pt x="24689" y="1277"/>
                      <a:pt x="24700" y="1274"/>
                      <a:pt x="24709" y="1266"/>
                    </a:cubicBezTo>
                    <a:cubicBezTo>
                      <a:pt x="24739" y="1235"/>
                      <a:pt x="24783" y="1062"/>
                      <a:pt x="24823" y="1062"/>
                    </a:cubicBezTo>
                    <a:cubicBezTo>
                      <a:pt x="24829" y="1062"/>
                      <a:pt x="24836" y="1067"/>
                      <a:pt x="24843" y="1079"/>
                    </a:cubicBezTo>
                    <a:cubicBezTo>
                      <a:pt x="24887" y="1159"/>
                      <a:pt x="24887" y="1221"/>
                      <a:pt x="24967" y="1230"/>
                    </a:cubicBezTo>
                    <a:cubicBezTo>
                      <a:pt x="24971" y="1230"/>
                      <a:pt x="24975" y="1231"/>
                      <a:pt x="24978" y="1231"/>
                    </a:cubicBezTo>
                    <a:cubicBezTo>
                      <a:pt x="25139" y="1231"/>
                      <a:pt x="25193" y="846"/>
                      <a:pt x="25350" y="811"/>
                    </a:cubicBezTo>
                    <a:cubicBezTo>
                      <a:pt x="25355" y="811"/>
                      <a:pt x="25360" y="810"/>
                      <a:pt x="25365" y="810"/>
                    </a:cubicBezTo>
                    <a:cubicBezTo>
                      <a:pt x="25521" y="810"/>
                      <a:pt x="25689" y="1203"/>
                      <a:pt x="25689" y="1203"/>
                    </a:cubicBezTo>
                    <a:cubicBezTo>
                      <a:pt x="25689" y="1141"/>
                      <a:pt x="25689" y="1070"/>
                      <a:pt x="25671" y="1007"/>
                    </a:cubicBezTo>
                    <a:cubicBezTo>
                      <a:pt x="25722" y="1007"/>
                      <a:pt x="25708" y="1204"/>
                      <a:pt x="25722" y="1204"/>
                    </a:cubicBezTo>
                    <a:cubicBezTo>
                      <a:pt x="25723" y="1204"/>
                      <a:pt x="25724" y="1204"/>
                      <a:pt x="25724" y="1203"/>
                    </a:cubicBezTo>
                    <a:cubicBezTo>
                      <a:pt x="25751" y="1185"/>
                      <a:pt x="25804" y="1105"/>
                      <a:pt x="25849" y="1105"/>
                    </a:cubicBezTo>
                    <a:cubicBezTo>
                      <a:pt x="25831" y="1105"/>
                      <a:pt x="25876" y="1096"/>
                      <a:pt x="25929" y="1034"/>
                    </a:cubicBezTo>
                    <a:cubicBezTo>
                      <a:pt x="25966" y="993"/>
                      <a:pt x="25986" y="978"/>
                      <a:pt x="25996" y="978"/>
                    </a:cubicBezTo>
                    <a:cubicBezTo>
                      <a:pt x="26007" y="978"/>
                      <a:pt x="26005" y="997"/>
                      <a:pt x="26000" y="1016"/>
                    </a:cubicBezTo>
                    <a:cubicBezTo>
                      <a:pt x="25992" y="1061"/>
                      <a:pt x="26000" y="1070"/>
                      <a:pt x="26027" y="1070"/>
                    </a:cubicBezTo>
                    <a:cubicBezTo>
                      <a:pt x="26027" y="1096"/>
                      <a:pt x="26045" y="1096"/>
                      <a:pt x="26090" y="1096"/>
                    </a:cubicBezTo>
                    <a:cubicBezTo>
                      <a:pt x="26116" y="1090"/>
                      <a:pt x="26264" y="1020"/>
                      <a:pt x="26293" y="1020"/>
                    </a:cubicBezTo>
                    <a:cubicBezTo>
                      <a:pt x="26303" y="1020"/>
                      <a:pt x="26298" y="1029"/>
                      <a:pt x="26268" y="1052"/>
                    </a:cubicBezTo>
                    <a:cubicBezTo>
                      <a:pt x="26089" y="1188"/>
                      <a:pt x="25899" y="1306"/>
                      <a:pt x="25946" y="1306"/>
                    </a:cubicBezTo>
                    <a:cubicBezTo>
                      <a:pt x="25957" y="1306"/>
                      <a:pt x="25983" y="1299"/>
                      <a:pt x="26027" y="1283"/>
                    </a:cubicBezTo>
                    <a:cubicBezTo>
                      <a:pt x="26081" y="1264"/>
                      <a:pt x="26160" y="1253"/>
                      <a:pt x="26230" y="1253"/>
                    </a:cubicBezTo>
                    <a:cubicBezTo>
                      <a:pt x="26231" y="1253"/>
                      <a:pt x="26233" y="1253"/>
                      <a:pt x="26234" y="1253"/>
                    </a:cubicBezTo>
                    <a:lnTo>
                      <a:pt x="26234" y="1253"/>
                    </a:lnTo>
                    <a:cubicBezTo>
                      <a:pt x="26185" y="1265"/>
                      <a:pt x="26134" y="1281"/>
                      <a:pt x="26107" y="1292"/>
                    </a:cubicBezTo>
                    <a:cubicBezTo>
                      <a:pt x="26107" y="1315"/>
                      <a:pt x="26101" y="1350"/>
                      <a:pt x="26184" y="1350"/>
                    </a:cubicBezTo>
                    <a:cubicBezTo>
                      <a:pt x="26199" y="1350"/>
                      <a:pt x="26218" y="1349"/>
                      <a:pt x="26241" y="1346"/>
                    </a:cubicBezTo>
                    <a:lnTo>
                      <a:pt x="26241" y="1337"/>
                    </a:lnTo>
                    <a:cubicBezTo>
                      <a:pt x="26279" y="1314"/>
                      <a:pt x="26311" y="1291"/>
                      <a:pt x="26347" y="1268"/>
                    </a:cubicBezTo>
                    <a:lnTo>
                      <a:pt x="26347" y="1268"/>
                    </a:lnTo>
                    <a:cubicBezTo>
                      <a:pt x="26399" y="1287"/>
                      <a:pt x="26411" y="1323"/>
                      <a:pt x="26330" y="1381"/>
                    </a:cubicBezTo>
                    <a:cubicBezTo>
                      <a:pt x="26223" y="1435"/>
                      <a:pt x="26054" y="1542"/>
                      <a:pt x="26018" y="1649"/>
                    </a:cubicBezTo>
                    <a:cubicBezTo>
                      <a:pt x="25974" y="1756"/>
                      <a:pt x="26098" y="1773"/>
                      <a:pt x="26107" y="1854"/>
                    </a:cubicBezTo>
                    <a:cubicBezTo>
                      <a:pt x="26107" y="1934"/>
                      <a:pt x="25920" y="2005"/>
                      <a:pt x="25920" y="2085"/>
                    </a:cubicBezTo>
                    <a:cubicBezTo>
                      <a:pt x="25920" y="2103"/>
                      <a:pt x="26054" y="2121"/>
                      <a:pt x="26081" y="2139"/>
                    </a:cubicBezTo>
                    <a:cubicBezTo>
                      <a:pt x="26277" y="2263"/>
                      <a:pt x="25840" y="2388"/>
                      <a:pt x="25849" y="2495"/>
                    </a:cubicBezTo>
                    <a:cubicBezTo>
                      <a:pt x="25849" y="2470"/>
                      <a:pt x="25972" y="2443"/>
                      <a:pt x="26081" y="2443"/>
                    </a:cubicBezTo>
                    <a:cubicBezTo>
                      <a:pt x="26206" y="2443"/>
                      <a:pt x="26311" y="2479"/>
                      <a:pt x="26187" y="2593"/>
                    </a:cubicBezTo>
                    <a:cubicBezTo>
                      <a:pt x="26063" y="2718"/>
                      <a:pt x="26054" y="2682"/>
                      <a:pt x="26054" y="2842"/>
                    </a:cubicBezTo>
                    <a:cubicBezTo>
                      <a:pt x="26009" y="2913"/>
                      <a:pt x="25983" y="2922"/>
                      <a:pt x="25849" y="2931"/>
                    </a:cubicBezTo>
                    <a:cubicBezTo>
                      <a:pt x="25856" y="2931"/>
                      <a:pt x="25863" y="2931"/>
                      <a:pt x="25870" y="2931"/>
                    </a:cubicBezTo>
                    <a:cubicBezTo>
                      <a:pt x="26179" y="2931"/>
                      <a:pt x="25955" y="3324"/>
                      <a:pt x="26248" y="3324"/>
                    </a:cubicBezTo>
                    <a:cubicBezTo>
                      <a:pt x="26254" y="3324"/>
                      <a:pt x="26259" y="3324"/>
                      <a:pt x="26265" y="3323"/>
                    </a:cubicBezTo>
                    <a:lnTo>
                      <a:pt x="26265" y="3323"/>
                    </a:lnTo>
                    <a:cubicBezTo>
                      <a:pt x="26072" y="3334"/>
                      <a:pt x="26125" y="3617"/>
                      <a:pt x="26143" y="3697"/>
                    </a:cubicBezTo>
                    <a:cubicBezTo>
                      <a:pt x="26161" y="3769"/>
                      <a:pt x="26187" y="3840"/>
                      <a:pt x="26241" y="3893"/>
                    </a:cubicBezTo>
                    <a:cubicBezTo>
                      <a:pt x="26241" y="3893"/>
                      <a:pt x="26455" y="3947"/>
                      <a:pt x="26428" y="3956"/>
                    </a:cubicBezTo>
                    <a:cubicBezTo>
                      <a:pt x="26339" y="4000"/>
                      <a:pt x="26098" y="3982"/>
                      <a:pt x="25983" y="3991"/>
                    </a:cubicBezTo>
                    <a:cubicBezTo>
                      <a:pt x="26081" y="4045"/>
                      <a:pt x="26134" y="4125"/>
                      <a:pt x="26285" y="4134"/>
                    </a:cubicBezTo>
                    <a:cubicBezTo>
                      <a:pt x="26428" y="4143"/>
                      <a:pt x="26642" y="4143"/>
                      <a:pt x="26642" y="4276"/>
                    </a:cubicBezTo>
                    <a:cubicBezTo>
                      <a:pt x="26606" y="4276"/>
                      <a:pt x="26525" y="4273"/>
                      <a:pt x="26441" y="4273"/>
                    </a:cubicBezTo>
                    <a:cubicBezTo>
                      <a:pt x="26337" y="4273"/>
                      <a:pt x="26230" y="4278"/>
                      <a:pt x="26205" y="4303"/>
                    </a:cubicBezTo>
                    <a:cubicBezTo>
                      <a:pt x="26134" y="4374"/>
                      <a:pt x="26330" y="4445"/>
                      <a:pt x="26392" y="4454"/>
                    </a:cubicBezTo>
                    <a:cubicBezTo>
                      <a:pt x="26410" y="4526"/>
                      <a:pt x="26392" y="4597"/>
                      <a:pt x="26348" y="4650"/>
                    </a:cubicBezTo>
                    <a:cubicBezTo>
                      <a:pt x="26321" y="4686"/>
                      <a:pt x="26187" y="4757"/>
                      <a:pt x="26187" y="4802"/>
                    </a:cubicBezTo>
                    <a:cubicBezTo>
                      <a:pt x="26187" y="4882"/>
                      <a:pt x="26499" y="4873"/>
                      <a:pt x="26473" y="4935"/>
                    </a:cubicBezTo>
                    <a:cubicBezTo>
                      <a:pt x="26473" y="4944"/>
                      <a:pt x="26357" y="4998"/>
                      <a:pt x="26339" y="5024"/>
                    </a:cubicBezTo>
                    <a:cubicBezTo>
                      <a:pt x="26321" y="5069"/>
                      <a:pt x="26303" y="5114"/>
                      <a:pt x="26303" y="5167"/>
                    </a:cubicBezTo>
                    <a:cubicBezTo>
                      <a:pt x="26303" y="5283"/>
                      <a:pt x="26392" y="5363"/>
                      <a:pt x="26419" y="5479"/>
                    </a:cubicBezTo>
                    <a:cubicBezTo>
                      <a:pt x="26437" y="5577"/>
                      <a:pt x="26277" y="5612"/>
                      <a:pt x="26348" y="5693"/>
                    </a:cubicBezTo>
                    <a:cubicBezTo>
                      <a:pt x="26394" y="5739"/>
                      <a:pt x="26455" y="5765"/>
                      <a:pt x="26517" y="5765"/>
                    </a:cubicBezTo>
                    <a:cubicBezTo>
                      <a:pt x="26519" y="5765"/>
                      <a:pt x="26521" y="5765"/>
                      <a:pt x="26523" y="5765"/>
                    </a:cubicBezTo>
                    <a:lnTo>
                      <a:pt x="26523" y="5765"/>
                    </a:lnTo>
                    <a:cubicBezTo>
                      <a:pt x="26306" y="5782"/>
                      <a:pt x="26214" y="5787"/>
                      <a:pt x="26214" y="5951"/>
                    </a:cubicBezTo>
                    <a:lnTo>
                      <a:pt x="26339" y="5942"/>
                    </a:lnTo>
                    <a:lnTo>
                      <a:pt x="26339" y="5942"/>
                    </a:lnTo>
                    <a:cubicBezTo>
                      <a:pt x="26339" y="6040"/>
                      <a:pt x="26268" y="6405"/>
                      <a:pt x="26401" y="6459"/>
                    </a:cubicBezTo>
                    <a:cubicBezTo>
                      <a:pt x="26414" y="6459"/>
                      <a:pt x="26552" y="6412"/>
                      <a:pt x="26629" y="6412"/>
                    </a:cubicBezTo>
                    <a:cubicBezTo>
                      <a:pt x="26664" y="6412"/>
                      <a:pt x="26686" y="6422"/>
                      <a:pt x="26677" y="6450"/>
                    </a:cubicBezTo>
                    <a:cubicBezTo>
                      <a:pt x="26651" y="6530"/>
                      <a:pt x="26508" y="6619"/>
                      <a:pt x="26473" y="6690"/>
                    </a:cubicBezTo>
                    <a:cubicBezTo>
                      <a:pt x="26357" y="6886"/>
                      <a:pt x="26321" y="7100"/>
                      <a:pt x="26366" y="7314"/>
                    </a:cubicBezTo>
                    <a:cubicBezTo>
                      <a:pt x="26392" y="7429"/>
                      <a:pt x="26535" y="7483"/>
                      <a:pt x="26553" y="7590"/>
                    </a:cubicBezTo>
                    <a:cubicBezTo>
                      <a:pt x="26579" y="7768"/>
                      <a:pt x="26660" y="7741"/>
                      <a:pt x="26873" y="7795"/>
                    </a:cubicBezTo>
                    <a:cubicBezTo>
                      <a:pt x="26871" y="7794"/>
                      <a:pt x="26869" y="7794"/>
                      <a:pt x="26866" y="7794"/>
                    </a:cubicBezTo>
                    <a:cubicBezTo>
                      <a:pt x="26776" y="7794"/>
                      <a:pt x="26373" y="8063"/>
                      <a:pt x="26597" y="8089"/>
                    </a:cubicBezTo>
                    <a:cubicBezTo>
                      <a:pt x="26601" y="8089"/>
                      <a:pt x="26605" y="8089"/>
                      <a:pt x="26610" y="8089"/>
                    </a:cubicBezTo>
                    <a:cubicBezTo>
                      <a:pt x="26747" y="8089"/>
                      <a:pt x="26965" y="7829"/>
                      <a:pt x="27112" y="7829"/>
                    </a:cubicBezTo>
                    <a:cubicBezTo>
                      <a:pt x="27119" y="7829"/>
                      <a:pt x="27125" y="7829"/>
                      <a:pt x="27132" y="7830"/>
                    </a:cubicBezTo>
                    <a:lnTo>
                      <a:pt x="26864" y="8080"/>
                    </a:lnTo>
                    <a:cubicBezTo>
                      <a:pt x="26740" y="8178"/>
                      <a:pt x="26562" y="8302"/>
                      <a:pt x="26375" y="8320"/>
                    </a:cubicBezTo>
                    <a:cubicBezTo>
                      <a:pt x="26387" y="8319"/>
                      <a:pt x="26398" y="8319"/>
                      <a:pt x="26409" y="8319"/>
                    </a:cubicBezTo>
                    <a:cubicBezTo>
                      <a:pt x="26685" y="8319"/>
                      <a:pt x="26559" y="8529"/>
                      <a:pt x="26731" y="8623"/>
                    </a:cubicBezTo>
                    <a:cubicBezTo>
                      <a:pt x="26738" y="8745"/>
                      <a:pt x="26716" y="8769"/>
                      <a:pt x="26610" y="8769"/>
                    </a:cubicBezTo>
                    <a:cubicBezTo>
                      <a:pt x="26584" y="8769"/>
                      <a:pt x="26554" y="8767"/>
                      <a:pt x="26517" y="8765"/>
                    </a:cubicBezTo>
                    <a:cubicBezTo>
                      <a:pt x="26348" y="8765"/>
                      <a:pt x="26419" y="8890"/>
                      <a:pt x="26303" y="8899"/>
                    </a:cubicBezTo>
                    <a:lnTo>
                      <a:pt x="26873" y="8863"/>
                    </a:lnTo>
                    <a:lnTo>
                      <a:pt x="26873" y="8863"/>
                    </a:lnTo>
                    <a:cubicBezTo>
                      <a:pt x="26882" y="8997"/>
                      <a:pt x="26428" y="9077"/>
                      <a:pt x="26446" y="9095"/>
                    </a:cubicBezTo>
                    <a:cubicBezTo>
                      <a:pt x="26535" y="9175"/>
                      <a:pt x="26856" y="9291"/>
                      <a:pt x="26686" y="9416"/>
                    </a:cubicBezTo>
                    <a:cubicBezTo>
                      <a:pt x="26570" y="9514"/>
                      <a:pt x="26339" y="9888"/>
                      <a:pt x="26624" y="9941"/>
                    </a:cubicBezTo>
                    <a:cubicBezTo>
                      <a:pt x="26758" y="9968"/>
                      <a:pt x="26615" y="10191"/>
                      <a:pt x="26758" y="10253"/>
                    </a:cubicBezTo>
                    <a:cubicBezTo>
                      <a:pt x="27016" y="10369"/>
                      <a:pt x="26579" y="10413"/>
                      <a:pt x="26553" y="10502"/>
                    </a:cubicBezTo>
                    <a:cubicBezTo>
                      <a:pt x="26517" y="10591"/>
                      <a:pt x="26713" y="10636"/>
                      <a:pt x="26704" y="10734"/>
                    </a:cubicBezTo>
                    <a:cubicBezTo>
                      <a:pt x="26698" y="10814"/>
                      <a:pt x="26667" y="10832"/>
                      <a:pt x="26614" y="10832"/>
                    </a:cubicBezTo>
                    <a:cubicBezTo>
                      <a:pt x="26585" y="10832"/>
                      <a:pt x="26550" y="10826"/>
                      <a:pt x="26508" y="10823"/>
                    </a:cubicBezTo>
                    <a:cubicBezTo>
                      <a:pt x="26505" y="10823"/>
                      <a:pt x="26501" y="10823"/>
                      <a:pt x="26498" y="10823"/>
                    </a:cubicBezTo>
                    <a:cubicBezTo>
                      <a:pt x="26382" y="10823"/>
                      <a:pt x="26518" y="10975"/>
                      <a:pt x="26535" y="10983"/>
                    </a:cubicBezTo>
                    <a:cubicBezTo>
                      <a:pt x="26633" y="11046"/>
                      <a:pt x="26562" y="11064"/>
                      <a:pt x="26544" y="11108"/>
                    </a:cubicBezTo>
                    <a:cubicBezTo>
                      <a:pt x="26522" y="11157"/>
                      <a:pt x="26597" y="11167"/>
                      <a:pt x="26687" y="11167"/>
                    </a:cubicBezTo>
                    <a:cubicBezTo>
                      <a:pt x="26748" y="11167"/>
                      <a:pt x="26817" y="11162"/>
                      <a:pt x="26866" y="11162"/>
                    </a:cubicBezTo>
                    <a:cubicBezTo>
                      <a:pt x="26954" y="11162"/>
                      <a:pt x="26981" y="11177"/>
                      <a:pt x="26802" y="11259"/>
                    </a:cubicBezTo>
                    <a:cubicBezTo>
                      <a:pt x="26570" y="11366"/>
                      <a:pt x="26588" y="11536"/>
                      <a:pt x="26775" y="11625"/>
                    </a:cubicBezTo>
                    <a:cubicBezTo>
                      <a:pt x="26989" y="11732"/>
                      <a:pt x="27043" y="11812"/>
                      <a:pt x="26722" y="11910"/>
                    </a:cubicBezTo>
                    <a:cubicBezTo>
                      <a:pt x="26526" y="11972"/>
                      <a:pt x="26945" y="12239"/>
                      <a:pt x="26731" y="12319"/>
                    </a:cubicBezTo>
                    <a:cubicBezTo>
                      <a:pt x="26743" y="12315"/>
                      <a:pt x="26758" y="12313"/>
                      <a:pt x="26773" y="12313"/>
                    </a:cubicBezTo>
                    <a:cubicBezTo>
                      <a:pt x="26939" y="12313"/>
                      <a:pt x="27231" y="12567"/>
                      <a:pt x="27037" y="12567"/>
                    </a:cubicBezTo>
                    <a:cubicBezTo>
                      <a:pt x="27010" y="12567"/>
                      <a:pt x="26974" y="12562"/>
                      <a:pt x="26927" y="12551"/>
                    </a:cubicBezTo>
                    <a:cubicBezTo>
                      <a:pt x="26535" y="12578"/>
                      <a:pt x="26864" y="12738"/>
                      <a:pt x="26900" y="12863"/>
                    </a:cubicBezTo>
                    <a:cubicBezTo>
                      <a:pt x="26936" y="12943"/>
                      <a:pt x="26927" y="13032"/>
                      <a:pt x="26882" y="13103"/>
                    </a:cubicBezTo>
                    <a:cubicBezTo>
                      <a:pt x="26847" y="13148"/>
                      <a:pt x="26784" y="13130"/>
                      <a:pt x="26775" y="13192"/>
                    </a:cubicBezTo>
                    <a:cubicBezTo>
                      <a:pt x="26767" y="13271"/>
                      <a:pt x="26853" y="13531"/>
                      <a:pt x="27017" y="13531"/>
                    </a:cubicBezTo>
                    <a:cubicBezTo>
                      <a:pt x="27019" y="13531"/>
                      <a:pt x="27022" y="13531"/>
                      <a:pt x="27025" y="13531"/>
                    </a:cubicBezTo>
                    <a:lnTo>
                      <a:pt x="27025" y="13531"/>
                    </a:lnTo>
                    <a:cubicBezTo>
                      <a:pt x="26882" y="13540"/>
                      <a:pt x="26731" y="13531"/>
                      <a:pt x="26722" y="13656"/>
                    </a:cubicBezTo>
                    <a:cubicBezTo>
                      <a:pt x="26722" y="13727"/>
                      <a:pt x="26962" y="13834"/>
                      <a:pt x="26811" y="13878"/>
                    </a:cubicBezTo>
                    <a:cubicBezTo>
                      <a:pt x="26820" y="13878"/>
                      <a:pt x="26864" y="13949"/>
                      <a:pt x="26918" y="13949"/>
                    </a:cubicBezTo>
                    <a:cubicBezTo>
                      <a:pt x="27007" y="13949"/>
                      <a:pt x="26945" y="14021"/>
                      <a:pt x="26918" y="14047"/>
                    </a:cubicBezTo>
                    <a:cubicBezTo>
                      <a:pt x="26834" y="14173"/>
                      <a:pt x="26712" y="14353"/>
                      <a:pt x="27027" y="14353"/>
                    </a:cubicBezTo>
                    <a:cubicBezTo>
                      <a:pt x="27029" y="14353"/>
                      <a:pt x="27030" y="14353"/>
                      <a:pt x="27032" y="14353"/>
                    </a:cubicBezTo>
                    <a:lnTo>
                      <a:pt x="27032" y="14353"/>
                    </a:lnTo>
                    <a:cubicBezTo>
                      <a:pt x="26920" y="14360"/>
                      <a:pt x="26741" y="14386"/>
                      <a:pt x="26856" y="14457"/>
                    </a:cubicBezTo>
                    <a:cubicBezTo>
                      <a:pt x="26979" y="14536"/>
                      <a:pt x="27015" y="14511"/>
                      <a:pt x="27024" y="14631"/>
                    </a:cubicBezTo>
                    <a:lnTo>
                      <a:pt x="27024" y="14631"/>
                    </a:lnTo>
                    <a:cubicBezTo>
                      <a:pt x="27021" y="14607"/>
                      <a:pt x="26983" y="14596"/>
                      <a:pt x="26936" y="14596"/>
                    </a:cubicBezTo>
                    <a:cubicBezTo>
                      <a:pt x="26855" y="14596"/>
                      <a:pt x="26745" y="14631"/>
                      <a:pt x="26740" y="14698"/>
                    </a:cubicBezTo>
                    <a:cubicBezTo>
                      <a:pt x="26731" y="14778"/>
                      <a:pt x="26758" y="14858"/>
                      <a:pt x="26802" y="14929"/>
                    </a:cubicBezTo>
                    <a:cubicBezTo>
                      <a:pt x="26874" y="15059"/>
                      <a:pt x="26929" y="15084"/>
                      <a:pt x="27065" y="15084"/>
                    </a:cubicBezTo>
                    <a:cubicBezTo>
                      <a:pt x="27097" y="15084"/>
                      <a:pt x="27134" y="15082"/>
                      <a:pt x="27176" y="15081"/>
                    </a:cubicBezTo>
                    <a:lnTo>
                      <a:pt x="27176" y="15081"/>
                    </a:lnTo>
                    <a:cubicBezTo>
                      <a:pt x="27185" y="15232"/>
                      <a:pt x="27132" y="15205"/>
                      <a:pt x="26971" y="15259"/>
                    </a:cubicBezTo>
                    <a:cubicBezTo>
                      <a:pt x="27069" y="15294"/>
                      <a:pt x="27167" y="15312"/>
                      <a:pt x="27265" y="15321"/>
                    </a:cubicBezTo>
                    <a:cubicBezTo>
                      <a:pt x="27069" y="15339"/>
                      <a:pt x="26873" y="15383"/>
                      <a:pt x="26677" y="15446"/>
                    </a:cubicBezTo>
                    <a:cubicBezTo>
                      <a:pt x="26802" y="15508"/>
                      <a:pt x="26927" y="15571"/>
                      <a:pt x="27051" y="15624"/>
                    </a:cubicBezTo>
                    <a:cubicBezTo>
                      <a:pt x="27292" y="15713"/>
                      <a:pt x="27203" y="15882"/>
                      <a:pt x="27149" y="16025"/>
                    </a:cubicBezTo>
                    <a:cubicBezTo>
                      <a:pt x="27114" y="16105"/>
                      <a:pt x="27007" y="16390"/>
                      <a:pt x="27221" y="16390"/>
                    </a:cubicBezTo>
                    <a:cubicBezTo>
                      <a:pt x="27399" y="16390"/>
                      <a:pt x="27577" y="16372"/>
                      <a:pt x="27755" y="16363"/>
                    </a:cubicBezTo>
                    <a:lnTo>
                      <a:pt x="27755" y="16363"/>
                    </a:lnTo>
                    <a:cubicBezTo>
                      <a:pt x="27764" y="16479"/>
                      <a:pt x="27434" y="16461"/>
                      <a:pt x="27319" y="16470"/>
                    </a:cubicBezTo>
                    <a:cubicBezTo>
                      <a:pt x="27322" y="16470"/>
                      <a:pt x="27326" y="16470"/>
                      <a:pt x="27329" y="16470"/>
                    </a:cubicBezTo>
                    <a:cubicBezTo>
                      <a:pt x="27459" y="16470"/>
                      <a:pt x="27236" y="16640"/>
                      <a:pt x="27123" y="16648"/>
                    </a:cubicBezTo>
                    <a:cubicBezTo>
                      <a:pt x="27034" y="16648"/>
                      <a:pt x="26864" y="16657"/>
                      <a:pt x="26873" y="16746"/>
                    </a:cubicBezTo>
                    <a:lnTo>
                      <a:pt x="27432" y="16711"/>
                    </a:lnTo>
                    <a:lnTo>
                      <a:pt x="27432" y="16711"/>
                    </a:lnTo>
                    <a:cubicBezTo>
                      <a:pt x="27132" y="16731"/>
                      <a:pt x="27149" y="17183"/>
                      <a:pt x="27158" y="17299"/>
                    </a:cubicBezTo>
                    <a:cubicBezTo>
                      <a:pt x="27158" y="17218"/>
                      <a:pt x="27319" y="17209"/>
                      <a:pt x="27408" y="17201"/>
                    </a:cubicBezTo>
                    <a:lnTo>
                      <a:pt x="27408" y="17201"/>
                    </a:lnTo>
                    <a:cubicBezTo>
                      <a:pt x="27399" y="17370"/>
                      <a:pt x="26909" y="17477"/>
                      <a:pt x="27176" y="17628"/>
                    </a:cubicBezTo>
                    <a:cubicBezTo>
                      <a:pt x="27221" y="17637"/>
                      <a:pt x="27497" y="17771"/>
                      <a:pt x="27328" y="17806"/>
                    </a:cubicBezTo>
                    <a:cubicBezTo>
                      <a:pt x="27322" y="17808"/>
                      <a:pt x="27316" y="17808"/>
                      <a:pt x="27308" y="17808"/>
                    </a:cubicBezTo>
                    <a:cubicBezTo>
                      <a:pt x="27250" y="17808"/>
                      <a:pt x="27132" y="17772"/>
                      <a:pt x="27062" y="17772"/>
                    </a:cubicBezTo>
                    <a:cubicBezTo>
                      <a:pt x="27020" y="17772"/>
                      <a:pt x="26995" y="17784"/>
                      <a:pt x="27007" y="17824"/>
                    </a:cubicBezTo>
                    <a:cubicBezTo>
                      <a:pt x="27034" y="17949"/>
                      <a:pt x="27194" y="17984"/>
                      <a:pt x="27149" y="18145"/>
                    </a:cubicBezTo>
                    <a:cubicBezTo>
                      <a:pt x="27114" y="18287"/>
                      <a:pt x="27016" y="18350"/>
                      <a:pt x="27025" y="18439"/>
                    </a:cubicBezTo>
                    <a:cubicBezTo>
                      <a:pt x="27031" y="18496"/>
                      <a:pt x="27152" y="18562"/>
                      <a:pt x="27242" y="18562"/>
                    </a:cubicBezTo>
                    <a:cubicBezTo>
                      <a:pt x="27291" y="18562"/>
                      <a:pt x="27330" y="18542"/>
                      <a:pt x="27337" y="18492"/>
                    </a:cubicBezTo>
                    <a:lnTo>
                      <a:pt x="27337" y="18492"/>
                    </a:lnTo>
                    <a:cubicBezTo>
                      <a:pt x="27337" y="18563"/>
                      <a:pt x="27328" y="18635"/>
                      <a:pt x="27301" y="18697"/>
                    </a:cubicBezTo>
                    <a:cubicBezTo>
                      <a:pt x="27265" y="18750"/>
                      <a:pt x="27158" y="18768"/>
                      <a:pt x="27087" y="18804"/>
                    </a:cubicBezTo>
                    <a:cubicBezTo>
                      <a:pt x="27034" y="18831"/>
                      <a:pt x="27069" y="18875"/>
                      <a:pt x="27096" y="18902"/>
                    </a:cubicBezTo>
                    <a:cubicBezTo>
                      <a:pt x="27149" y="18991"/>
                      <a:pt x="27247" y="18991"/>
                      <a:pt x="27381" y="19018"/>
                    </a:cubicBezTo>
                    <a:cubicBezTo>
                      <a:pt x="27334" y="18976"/>
                      <a:pt x="27339" y="18949"/>
                      <a:pt x="27370" y="18949"/>
                    </a:cubicBezTo>
                    <a:cubicBezTo>
                      <a:pt x="27391" y="18949"/>
                      <a:pt x="27425" y="18962"/>
                      <a:pt x="27461" y="18991"/>
                    </a:cubicBezTo>
                    <a:cubicBezTo>
                      <a:pt x="27550" y="19053"/>
                      <a:pt x="27577" y="19125"/>
                      <a:pt x="27532" y="19178"/>
                    </a:cubicBezTo>
                    <a:cubicBezTo>
                      <a:pt x="27518" y="19191"/>
                      <a:pt x="27501" y="19196"/>
                      <a:pt x="27481" y="19196"/>
                    </a:cubicBezTo>
                    <a:cubicBezTo>
                      <a:pt x="27387" y="19196"/>
                      <a:pt x="27242" y="19083"/>
                      <a:pt x="27171" y="19083"/>
                    </a:cubicBezTo>
                    <a:cubicBezTo>
                      <a:pt x="27151" y="19083"/>
                      <a:pt x="27137" y="19092"/>
                      <a:pt x="27132" y="19116"/>
                    </a:cubicBezTo>
                    <a:cubicBezTo>
                      <a:pt x="27132" y="19168"/>
                      <a:pt x="27132" y="19473"/>
                      <a:pt x="27304" y="19473"/>
                    </a:cubicBezTo>
                    <a:cubicBezTo>
                      <a:pt x="27309" y="19473"/>
                      <a:pt x="27314" y="19472"/>
                      <a:pt x="27319" y="19472"/>
                    </a:cubicBezTo>
                    <a:cubicBezTo>
                      <a:pt x="27382" y="19464"/>
                      <a:pt x="27427" y="19454"/>
                      <a:pt x="27464" y="19454"/>
                    </a:cubicBezTo>
                    <a:cubicBezTo>
                      <a:pt x="27517" y="19454"/>
                      <a:pt x="27556" y="19474"/>
                      <a:pt x="27613" y="19552"/>
                    </a:cubicBezTo>
                    <a:cubicBezTo>
                      <a:pt x="27684" y="19632"/>
                      <a:pt x="27711" y="19748"/>
                      <a:pt x="27577" y="19766"/>
                    </a:cubicBezTo>
                    <a:cubicBezTo>
                      <a:pt x="27572" y="19766"/>
                      <a:pt x="27567" y="19767"/>
                      <a:pt x="27562" y="19767"/>
                    </a:cubicBezTo>
                    <a:cubicBezTo>
                      <a:pt x="27382" y="19767"/>
                      <a:pt x="27019" y="19489"/>
                      <a:pt x="26966" y="19489"/>
                    </a:cubicBezTo>
                    <a:cubicBezTo>
                      <a:pt x="26965" y="19489"/>
                      <a:pt x="26963" y="19489"/>
                      <a:pt x="26962" y="19490"/>
                    </a:cubicBezTo>
                    <a:cubicBezTo>
                      <a:pt x="26891" y="19525"/>
                      <a:pt x="26891" y="19614"/>
                      <a:pt x="26927" y="19686"/>
                    </a:cubicBezTo>
                    <a:cubicBezTo>
                      <a:pt x="26971" y="19784"/>
                      <a:pt x="27114" y="19793"/>
                      <a:pt x="27158" y="19891"/>
                    </a:cubicBezTo>
                    <a:cubicBezTo>
                      <a:pt x="27178" y="19935"/>
                      <a:pt x="27164" y="19950"/>
                      <a:pt x="27131" y="19950"/>
                    </a:cubicBezTo>
                    <a:cubicBezTo>
                      <a:pt x="27060" y="19950"/>
                      <a:pt x="26904" y="19877"/>
                      <a:pt x="26837" y="19877"/>
                    </a:cubicBezTo>
                    <a:cubicBezTo>
                      <a:pt x="26812" y="19877"/>
                      <a:pt x="26800" y="19888"/>
                      <a:pt x="26811" y="19917"/>
                    </a:cubicBezTo>
                    <a:cubicBezTo>
                      <a:pt x="26858" y="20024"/>
                      <a:pt x="26926" y="20115"/>
                      <a:pt x="27013" y="20188"/>
                    </a:cubicBezTo>
                    <a:lnTo>
                      <a:pt x="27013" y="20188"/>
                    </a:lnTo>
                    <a:cubicBezTo>
                      <a:pt x="26935" y="20142"/>
                      <a:pt x="26854" y="20105"/>
                      <a:pt x="26766" y="20078"/>
                    </a:cubicBezTo>
                    <a:cubicBezTo>
                      <a:pt x="26720" y="20069"/>
                      <a:pt x="26666" y="20063"/>
                      <a:pt x="26613" y="20063"/>
                    </a:cubicBezTo>
                    <a:cubicBezTo>
                      <a:pt x="26504" y="20063"/>
                      <a:pt x="26404" y="20088"/>
                      <a:pt x="26410" y="20167"/>
                    </a:cubicBezTo>
                    <a:cubicBezTo>
                      <a:pt x="26410" y="20211"/>
                      <a:pt x="26606" y="20229"/>
                      <a:pt x="26624" y="20327"/>
                    </a:cubicBezTo>
                    <a:cubicBezTo>
                      <a:pt x="26633" y="20398"/>
                      <a:pt x="26588" y="20469"/>
                      <a:pt x="26517" y="20496"/>
                    </a:cubicBezTo>
                    <a:cubicBezTo>
                      <a:pt x="26495" y="20509"/>
                      <a:pt x="26460" y="20511"/>
                      <a:pt x="26424" y="20511"/>
                    </a:cubicBezTo>
                    <a:cubicBezTo>
                      <a:pt x="26399" y="20511"/>
                      <a:pt x="26374" y="20510"/>
                      <a:pt x="26352" y="20510"/>
                    </a:cubicBezTo>
                    <a:cubicBezTo>
                      <a:pt x="26312" y="20510"/>
                      <a:pt x="26279" y="20514"/>
                      <a:pt x="26268" y="20532"/>
                    </a:cubicBezTo>
                    <a:cubicBezTo>
                      <a:pt x="26223" y="20621"/>
                      <a:pt x="26437" y="20799"/>
                      <a:pt x="26294" y="20808"/>
                    </a:cubicBezTo>
                    <a:cubicBezTo>
                      <a:pt x="26293" y="20808"/>
                      <a:pt x="26291" y="20808"/>
                      <a:pt x="26289" y="20808"/>
                    </a:cubicBezTo>
                    <a:cubicBezTo>
                      <a:pt x="26234" y="20808"/>
                      <a:pt x="26098" y="20711"/>
                      <a:pt x="26044" y="20711"/>
                    </a:cubicBezTo>
                    <a:cubicBezTo>
                      <a:pt x="26024" y="20711"/>
                      <a:pt x="26015" y="20725"/>
                      <a:pt x="26027" y="20763"/>
                    </a:cubicBezTo>
                    <a:cubicBezTo>
                      <a:pt x="26072" y="20906"/>
                      <a:pt x="26285" y="21093"/>
                      <a:pt x="26187" y="21200"/>
                    </a:cubicBezTo>
                    <a:lnTo>
                      <a:pt x="26072" y="21084"/>
                    </a:lnTo>
                    <a:cubicBezTo>
                      <a:pt x="26009" y="21048"/>
                      <a:pt x="25992" y="21013"/>
                      <a:pt x="26009" y="20986"/>
                    </a:cubicBezTo>
                    <a:cubicBezTo>
                      <a:pt x="26007" y="20982"/>
                      <a:pt x="26005" y="20980"/>
                      <a:pt x="26002" y="20980"/>
                    </a:cubicBezTo>
                    <a:cubicBezTo>
                      <a:pt x="25973" y="20980"/>
                      <a:pt x="25919" y="21228"/>
                      <a:pt x="25902" y="21244"/>
                    </a:cubicBezTo>
                    <a:cubicBezTo>
                      <a:pt x="25849" y="21316"/>
                      <a:pt x="25733" y="21244"/>
                      <a:pt x="25706" y="21325"/>
                    </a:cubicBezTo>
                    <a:cubicBezTo>
                      <a:pt x="25689" y="21396"/>
                      <a:pt x="25715" y="21458"/>
                      <a:pt x="25644" y="21521"/>
                    </a:cubicBezTo>
                    <a:cubicBezTo>
                      <a:pt x="25597" y="21575"/>
                      <a:pt x="25537" y="21602"/>
                      <a:pt x="25469" y="21602"/>
                    </a:cubicBezTo>
                    <a:cubicBezTo>
                      <a:pt x="25459" y="21602"/>
                      <a:pt x="25449" y="21602"/>
                      <a:pt x="25439" y="21601"/>
                    </a:cubicBezTo>
                    <a:cubicBezTo>
                      <a:pt x="25279" y="21601"/>
                      <a:pt x="25413" y="21841"/>
                      <a:pt x="25315" y="21912"/>
                    </a:cubicBezTo>
                    <a:cubicBezTo>
                      <a:pt x="25301" y="21923"/>
                      <a:pt x="25285" y="21928"/>
                      <a:pt x="25266" y="21928"/>
                    </a:cubicBezTo>
                    <a:cubicBezTo>
                      <a:pt x="25180" y="21928"/>
                      <a:pt x="25049" y="21829"/>
                      <a:pt x="24965" y="21829"/>
                    </a:cubicBezTo>
                    <a:cubicBezTo>
                      <a:pt x="24949" y="21829"/>
                      <a:pt x="24935" y="21833"/>
                      <a:pt x="24923" y="21841"/>
                    </a:cubicBezTo>
                    <a:cubicBezTo>
                      <a:pt x="24834" y="21904"/>
                      <a:pt x="24940" y="22100"/>
                      <a:pt x="24905" y="22189"/>
                    </a:cubicBezTo>
                    <a:cubicBezTo>
                      <a:pt x="24897" y="22208"/>
                      <a:pt x="24885" y="22217"/>
                      <a:pt x="24871" y="22217"/>
                    </a:cubicBezTo>
                    <a:cubicBezTo>
                      <a:pt x="24789" y="22217"/>
                      <a:pt x="24619" y="21935"/>
                      <a:pt x="24566" y="21859"/>
                    </a:cubicBezTo>
                    <a:lnTo>
                      <a:pt x="24566" y="21859"/>
                    </a:lnTo>
                    <a:cubicBezTo>
                      <a:pt x="24566" y="21993"/>
                      <a:pt x="24584" y="22126"/>
                      <a:pt x="24620" y="22260"/>
                    </a:cubicBezTo>
                    <a:cubicBezTo>
                      <a:pt x="24649" y="22379"/>
                      <a:pt x="24645" y="22424"/>
                      <a:pt x="24623" y="22424"/>
                    </a:cubicBezTo>
                    <a:cubicBezTo>
                      <a:pt x="24586" y="22424"/>
                      <a:pt x="24494" y="22291"/>
                      <a:pt x="24421" y="22179"/>
                    </a:cubicBezTo>
                    <a:lnTo>
                      <a:pt x="24421" y="22179"/>
                    </a:lnTo>
                    <a:cubicBezTo>
                      <a:pt x="24585" y="22437"/>
                      <a:pt x="24203" y="22414"/>
                      <a:pt x="24335" y="22616"/>
                    </a:cubicBezTo>
                    <a:cubicBezTo>
                      <a:pt x="24239" y="22572"/>
                      <a:pt x="24137" y="22509"/>
                      <a:pt x="24049" y="22509"/>
                    </a:cubicBezTo>
                    <a:cubicBezTo>
                      <a:pt x="24031" y="22509"/>
                      <a:pt x="24013" y="22512"/>
                      <a:pt x="23996" y="22518"/>
                    </a:cubicBezTo>
                    <a:cubicBezTo>
                      <a:pt x="24085" y="22661"/>
                      <a:pt x="24023" y="22652"/>
                      <a:pt x="23952" y="22696"/>
                    </a:cubicBezTo>
                    <a:cubicBezTo>
                      <a:pt x="23854" y="22768"/>
                      <a:pt x="23898" y="22981"/>
                      <a:pt x="23809" y="23035"/>
                    </a:cubicBezTo>
                    <a:cubicBezTo>
                      <a:pt x="23809" y="23035"/>
                      <a:pt x="23809" y="23035"/>
                      <a:pt x="23808" y="23035"/>
                    </a:cubicBezTo>
                    <a:cubicBezTo>
                      <a:pt x="23781" y="23035"/>
                      <a:pt x="23509" y="22802"/>
                      <a:pt x="23412" y="22802"/>
                    </a:cubicBezTo>
                    <a:cubicBezTo>
                      <a:pt x="23383" y="22802"/>
                      <a:pt x="23370" y="22822"/>
                      <a:pt x="23382" y="22874"/>
                    </a:cubicBezTo>
                    <a:cubicBezTo>
                      <a:pt x="23398" y="22954"/>
                      <a:pt x="23693" y="23271"/>
                      <a:pt x="23600" y="23271"/>
                    </a:cubicBezTo>
                    <a:cubicBezTo>
                      <a:pt x="23589" y="23271"/>
                      <a:pt x="23573" y="23267"/>
                      <a:pt x="23551" y="23257"/>
                    </a:cubicBezTo>
                    <a:cubicBezTo>
                      <a:pt x="23479" y="23229"/>
                      <a:pt x="23433" y="23192"/>
                      <a:pt x="23403" y="23192"/>
                    </a:cubicBezTo>
                    <a:cubicBezTo>
                      <a:pt x="23377" y="23192"/>
                      <a:pt x="23363" y="23219"/>
                      <a:pt x="23355" y="23302"/>
                    </a:cubicBezTo>
                    <a:cubicBezTo>
                      <a:pt x="23355" y="23302"/>
                      <a:pt x="23396" y="23508"/>
                      <a:pt x="23376" y="23508"/>
                    </a:cubicBezTo>
                    <a:cubicBezTo>
                      <a:pt x="23375" y="23508"/>
                      <a:pt x="23374" y="23508"/>
                      <a:pt x="23373" y="23507"/>
                    </a:cubicBezTo>
                    <a:cubicBezTo>
                      <a:pt x="23275" y="23418"/>
                      <a:pt x="23266" y="23088"/>
                      <a:pt x="23195" y="23044"/>
                    </a:cubicBezTo>
                    <a:cubicBezTo>
                      <a:pt x="23193" y="23043"/>
                      <a:pt x="23192" y="23042"/>
                      <a:pt x="23190" y="23042"/>
                    </a:cubicBezTo>
                    <a:cubicBezTo>
                      <a:pt x="23167" y="23042"/>
                      <a:pt x="23159" y="23177"/>
                      <a:pt x="23159" y="23177"/>
                    </a:cubicBezTo>
                    <a:cubicBezTo>
                      <a:pt x="23150" y="23284"/>
                      <a:pt x="23123" y="23275"/>
                      <a:pt x="23052" y="23311"/>
                    </a:cubicBezTo>
                    <a:cubicBezTo>
                      <a:pt x="23105" y="23284"/>
                      <a:pt x="23036" y="23197"/>
                      <a:pt x="23000" y="23135"/>
                    </a:cubicBezTo>
                    <a:lnTo>
                      <a:pt x="23000" y="23135"/>
                    </a:lnTo>
                    <a:cubicBezTo>
                      <a:pt x="23059" y="23239"/>
                      <a:pt x="22918" y="23195"/>
                      <a:pt x="22883" y="23240"/>
                    </a:cubicBezTo>
                    <a:cubicBezTo>
                      <a:pt x="22892" y="23275"/>
                      <a:pt x="22927" y="23329"/>
                      <a:pt x="22910" y="23355"/>
                    </a:cubicBezTo>
                    <a:cubicBezTo>
                      <a:pt x="22884" y="23407"/>
                      <a:pt x="22833" y="23450"/>
                      <a:pt x="22782" y="23450"/>
                    </a:cubicBezTo>
                    <a:cubicBezTo>
                      <a:pt x="22745" y="23450"/>
                      <a:pt x="22708" y="23429"/>
                      <a:pt x="22678" y="23373"/>
                    </a:cubicBezTo>
                    <a:cubicBezTo>
                      <a:pt x="22638" y="23296"/>
                      <a:pt x="22579" y="23263"/>
                      <a:pt x="22529" y="23263"/>
                    </a:cubicBezTo>
                    <a:cubicBezTo>
                      <a:pt x="22458" y="23263"/>
                      <a:pt x="22405" y="23331"/>
                      <a:pt x="22446" y="23436"/>
                    </a:cubicBezTo>
                    <a:cubicBezTo>
                      <a:pt x="22402" y="23489"/>
                      <a:pt x="22197" y="23453"/>
                      <a:pt x="22286" y="23640"/>
                    </a:cubicBezTo>
                    <a:cubicBezTo>
                      <a:pt x="22162" y="23611"/>
                      <a:pt x="21944" y="23512"/>
                      <a:pt x="21781" y="23512"/>
                    </a:cubicBezTo>
                    <a:cubicBezTo>
                      <a:pt x="21652" y="23512"/>
                      <a:pt x="21558" y="23574"/>
                      <a:pt x="21574" y="23783"/>
                    </a:cubicBezTo>
                    <a:cubicBezTo>
                      <a:pt x="21502" y="23578"/>
                      <a:pt x="21459" y="23504"/>
                      <a:pt x="21431" y="23504"/>
                    </a:cubicBezTo>
                    <a:cubicBezTo>
                      <a:pt x="21357" y="23504"/>
                      <a:pt x="21400" y="24048"/>
                      <a:pt x="21323" y="24048"/>
                    </a:cubicBezTo>
                    <a:cubicBezTo>
                      <a:pt x="21318" y="24048"/>
                      <a:pt x="21312" y="24046"/>
                      <a:pt x="21306" y="24041"/>
                    </a:cubicBezTo>
                    <a:cubicBezTo>
                      <a:pt x="21223" y="23971"/>
                      <a:pt x="21130" y="23812"/>
                      <a:pt x="21062" y="23812"/>
                    </a:cubicBezTo>
                    <a:cubicBezTo>
                      <a:pt x="21035" y="23812"/>
                      <a:pt x="21012" y="23836"/>
                      <a:pt x="20995" y="23899"/>
                    </a:cubicBezTo>
                    <a:cubicBezTo>
                      <a:pt x="20968" y="24086"/>
                      <a:pt x="20959" y="24273"/>
                      <a:pt x="20968" y="24460"/>
                    </a:cubicBezTo>
                    <a:cubicBezTo>
                      <a:pt x="20882" y="24345"/>
                      <a:pt x="20882" y="24178"/>
                      <a:pt x="20788" y="24178"/>
                    </a:cubicBezTo>
                    <a:cubicBezTo>
                      <a:pt x="20765" y="24178"/>
                      <a:pt x="20737" y="24188"/>
                      <a:pt x="20701" y="24211"/>
                    </a:cubicBezTo>
                    <a:cubicBezTo>
                      <a:pt x="20594" y="24273"/>
                      <a:pt x="20772" y="24451"/>
                      <a:pt x="20638" y="24496"/>
                    </a:cubicBezTo>
                    <a:cubicBezTo>
                      <a:pt x="20603" y="24380"/>
                      <a:pt x="20549" y="24095"/>
                      <a:pt x="20460" y="24032"/>
                    </a:cubicBezTo>
                    <a:cubicBezTo>
                      <a:pt x="20445" y="24021"/>
                      <a:pt x="20427" y="24016"/>
                      <a:pt x="20408" y="24016"/>
                    </a:cubicBezTo>
                    <a:cubicBezTo>
                      <a:pt x="20340" y="24016"/>
                      <a:pt x="20265" y="24088"/>
                      <a:pt x="20300" y="24193"/>
                    </a:cubicBezTo>
                    <a:cubicBezTo>
                      <a:pt x="20327" y="24300"/>
                      <a:pt x="20086" y="24389"/>
                      <a:pt x="20050" y="24406"/>
                    </a:cubicBezTo>
                    <a:cubicBezTo>
                      <a:pt x="20008" y="24422"/>
                      <a:pt x="19917" y="24464"/>
                      <a:pt x="19834" y="24464"/>
                    </a:cubicBezTo>
                    <a:cubicBezTo>
                      <a:pt x="19778" y="24464"/>
                      <a:pt x="19726" y="24446"/>
                      <a:pt x="19694" y="24389"/>
                    </a:cubicBezTo>
                    <a:cubicBezTo>
                      <a:pt x="19631" y="24263"/>
                      <a:pt x="19557" y="24177"/>
                      <a:pt x="19484" y="24177"/>
                    </a:cubicBezTo>
                    <a:cubicBezTo>
                      <a:pt x="19443" y="24177"/>
                      <a:pt x="19403" y="24204"/>
                      <a:pt x="19365" y="24264"/>
                    </a:cubicBezTo>
                    <a:cubicBezTo>
                      <a:pt x="19311" y="24344"/>
                      <a:pt x="19347" y="24487"/>
                      <a:pt x="19258" y="24540"/>
                    </a:cubicBezTo>
                    <a:cubicBezTo>
                      <a:pt x="19224" y="24550"/>
                      <a:pt x="19190" y="24555"/>
                      <a:pt x="19155" y="24555"/>
                    </a:cubicBezTo>
                    <a:cubicBezTo>
                      <a:pt x="19098" y="24555"/>
                      <a:pt x="19041" y="24541"/>
                      <a:pt x="18991" y="24513"/>
                    </a:cubicBezTo>
                    <a:cubicBezTo>
                      <a:pt x="18980" y="24513"/>
                      <a:pt x="18837" y="24490"/>
                      <a:pt x="18737" y="24490"/>
                    </a:cubicBezTo>
                    <a:cubicBezTo>
                      <a:pt x="18672" y="24490"/>
                      <a:pt x="18626" y="24500"/>
                      <a:pt x="18643" y="24531"/>
                    </a:cubicBezTo>
                    <a:cubicBezTo>
                      <a:pt x="18723" y="24683"/>
                      <a:pt x="18672" y="24720"/>
                      <a:pt x="18586" y="24720"/>
                    </a:cubicBezTo>
                    <a:cubicBezTo>
                      <a:pt x="18501" y="24720"/>
                      <a:pt x="18380" y="24683"/>
                      <a:pt x="18322" y="24683"/>
                    </a:cubicBezTo>
                    <a:cubicBezTo>
                      <a:pt x="18233" y="24683"/>
                      <a:pt x="18153" y="24700"/>
                      <a:pt x="18073" y="24745"/>
                    </a:cubicBezTo>
                    <a:cubicBezTo>
                      <a:pt x="17993" y="24781"/>
                      <a:pt x="18011" y="24789"/>
                      <a:pt x="18037" y="24843"/>
                    </a:cubicBezTo>
                    <a:cubicBezTo>
                      <a:pt x="18047" y="24866"/>
                      <a:pt x="18031" y="24873"/>
                      <a:pt x="18005" y="24873"/>
                    </a:cubicBezTo>
                    <a:cubicBezTo>
                      <a:pt x="17960" y="24873"/>
                      <a:pt x="17888" y="24852"/>
                      <a:pt x="17877" y="24852"/>
                    </a:cubicBezTo>
                    <a:cubicBezTo>
                      <a:pt x="17824" y="24861"/>
                      <a:pt x="17761" y="24887"/>
                      <a:pt x="17717" y="24914"/>
                    </a:cubicBezTo>
                    <a:cubicBezTo>
                      <a:pt x="17679" y="24946"/>
                      <a:pt x="17584" y="25057"/>
                      <a:pt x="17518" y="25057"/>
                    </a:cubicBezTo>
                    <a:cubicBezTo>
                      <a:pt x="17491" y="25057"/>
                      <a:pt x="17469" y="25038"/>
                      <a:pt x="17458" y="24985"/>
                    </a:cubicBezTo>
                    <a:cubicBezTo>
                      <a:pt x="17436" y="24850"/>
                      <a:pt x="17364" y="24804"/>
                      <a:pt x="17291" y="24804"/>
                    </a:cubicBezTo>
                    <a:cubicBezTo>
                      <a:pt x="17249" y="24804"/>
                      <a:pt x="17206" y="24820"/>
                      <a:pt x="17173" y="24843"/>
                    </a:cubicBezTo>
                    <a:cubicBezTo>
                      <a:pt x="17075" y="24914"/>
                      <a:pt x="17209" y="25083"/>
                      <a:pt x="17075" y="25101"/>
                    </a:cubicBezTo>
                    <a:cubicBezTo>
                      <a:pt x="17058" y="24972"/>
                      <a:pt x="17066" y="24851"/>
                      <a:pt x="16970" y="24851"/>
                    </a:cubicBezTo>
                    <a:cubicBezTo>
                      <a:pt x="16967" y="24851"/>
                      <a:pt x="16963" y="24852"/>
                      <a:pt x="16960" y="24852"/>
                    </a:cubicBezTo>
                    <a:cubicBezTo>
                      <a:pt x="16799" y="24861"/>
                      <a:pt x="17165" y="25377"/>
                      <a:pt x="17271" y="25413"/>
                    </a:cubicBezTo>
                    <a:cubicBezTo>
                      <a:pt x="17288" y="25418"/>
                      <a:pt x="17306" y="25420"/>
                      <a:pt x="17324" y="25420"/>
                    </a:cubicBezTo>
                    <a:cubicBezTo>
                      <a:pt x="17362" y="25420"/>
                      <a:pt x="17403" y="25412"/>
                      <a:pt x="17439" y="25412"/>
                    </a:cubicBezTo>
                    <a:cubicBezTo>
                      <a:pt x="17496" y="25412"/>
                      <a:pt x="17543" y="25432"/>
                      <a:pt x="17556" y="25538"/>
                    </a:cubicBezTo>
                    <a:cubicBezTo>
                      <a:pt x="17564" y="25540"/>
                      <a:pt x="17573" y="25541"/>
                      <a:pt x="17582" y="25541"/>
                    </a:cubicBezTo>
                    <a:cubicBezTo>
                      <a:pt x="17624" y="25541"/>
                      <a:pt x="17678" y="25518"/>
                      <a:pt x="17724" y="25518"/>
                    </a:cubicBezTo>
                    <a:cubicBezTo>
                      <a:pt x="17769" y="25518"/>
                      <a:pt x="17808" y="25540"/>
                      <a:pt x="17824" y="25627"/>
                    </a:cubicBezTo>
                    <a:cubicBezTo>
                      <a:pt x="17815" y="25547"/>
                      <a:pt x="17663" y="25226"/>
                      <a:pt x="17770" y="25199"/>
                    </a:cubicBezTo>
                    <a:cubicBezTo>
                      <a:pt x="17773" y="25198"/>
                      <a:pt x="17777" y="25198"/>
                      <a:pt x="17781" y="25198"/>
                    </a:cubicBezTo>
                    <a:cubicBezTo>
                      <a:pt x="17853" y="25198"/>
                      <a:pt x="18000" y="25403"/>
                      <a:pt x="18090" y="25403"/>
                    </a:cubicBezTo>
                    <a:cubicBezTo>
                      <a:pt x="18108" y="25403"/>
                      <a:pt x="18123" y="25395"/>
                      <a:pt x="18135" y="25377"/>
                    </a:cubicBezTo>
                    <a:cubicBezTo>
                      <a:pt x="18162" y="25333"/>
                      <a:pt x="18091" y="25226"/>
                      <a:pt x="18082" y="25199"/>
                    </a:cubicBezTo>
                    <a:cubicBezTo>
                      <a:pt x="18055" y="25066"/>
                      <a:pt x="18153" y="25057"/>
                      <a:pt x="18216" y="25048"/>
                    </a:cubicBezTo>
                    <a:cubicBezTo>
                      <a:pt x="18232" y="25043"/>
                      <a:pt x="18249" y="25041"/>
                      <a:pt x="18265" y="25041"/>
                    </a:cubicBezTo>
                    <a:cubicBezTo>
                      <a:pt x="18371" y="25041"/>
                      <a:pt x="18461" y="25137"/>
                      <a:pt x="18438" y="25253"/>
                    </a:cubicBezTo>
                    <a:cubicBezTo>
                      <a:pt x="18412" y="25413"/>
                      <a:pt x="18162" y="25466"/>
                      <a:pt x="18260" y="25653"/>
                    </a:cubicBezTo>
                    <a:cubicBezTo>
                      <a:pt x="18309" y="25751"/>
                      <a:pt x="18356" y="25791"/>
                      <a:pt x="18395" y="25791"/>
                    </a:cubicBezTo>
                    <a:cubicBezTo>
                      <a:pt x="18448" y="25791"/>
                      <a:pt x="18487" y="25714"/>
                      <a:pt x="18492" y="25600"/>
                    </a:cubicBezTo>
                    <a:cubicBezTo>
                      <a:pt x="18496" y="25470"/>
                      <a:pt x="18609" y="25403"/>
                      <a:pt x="18727" y="25403"/>
                    </a:cubicBezTo>
                    <a:cubicBezTo>
                      <a:pt x="18843" y="25403"/>
                      <a:pt x="18964" y="25468"/>
                      <a:pt x="18991" y="25600"/>
                    </a:cubicBezTo>
                    <a:cubicBezTo>
                      <a:pt x="18982" y="25538"/>
                      <a:pt x="18901" y="25315"/>
                      <a:pt x="18964" y="25297"/>
                    </a:cubicBezTo>
                    <a:cubicBezTo>
                      <a:pt x="19026" y="25270"/>
                      <a:pt x="19160" y="25217"/>
                      <a:pt x="19133" y="25074"/>
                    </a:cubicBezTo>
                    <a:lnTo>
                      <a:pt x="19133" y="25074"/>
                    </a:lnTo>
                    <a:cubicBezTo>
                      <a:pt x="19167" y="25230"/>
                      <a:pt x="19319" y="25274"/>
                      <a:pt x="19484" y="25274"/>
                    </a:cubicBezTo>
                    <a:cubicBezTo>
                      <a:pt x="19670" y="25274"/>
                      <a:pt x="19873" y="25218"/>
                      <a:pt x="19944" y="25199"/>
                    </a:cubicBezTo>
                    <a:cubicBezTo>
                      <a:pt x="20197" y="25112"/>
                      <a:pt x="20314" y="24886"/>
                      <a:pt x="20411" y="24557"/>
                    </a:cubicBezTo>
                    <a:lnTo>
                      <a:pt x="20411" y="24557"/>
                    </a:lnTo>
                    <a:cubicBezTo>
                      <a:pt x="20388" y="24643"/>
                      <a:pt x="20333" y="24927"/>
                      <a:pt x="20416" y="24977"/>
                    </a:cubicBezTo>
                    <a:lnTo>
                      <a:pt x="20505" y="24923"/>
                    </a:lnTo>
                    <a:cubicBezTo>
                      <a:pt x="20518" y="24918"/>
                      <a:pt x="20523" y="24914"/>
                      <a:pt x="20526" y="24914"/>
                    </a:cubicBezTo>
                    <a:cubicBezTo>
                      <a:pt x="20532" y="24914"/>
                      <a:pt x="20523" y="24935"/>
                      <a:pt x="20567" y="25003"/>
                    </a:cubicBezTo>
                    <a:cubicBezTo>
                      <a:pt x="20607" y="25074"/>
                      <a:pt x="20657" y="25118"/>
                      <a:pt x="20691" y="25118"/>
                    </a:cubicBezTo>
                    <a:cubicBezTo>
                      <a:pt x="20725" y="25118"/>
                      <a:pt x="20741" y="25071"/>
                      <a:pt x="20710" y="24959"/>
                    </a:cubicBezTo>
                    <a:cubicBezTo>
                      <a:pt x="20674" y="24816"/>
                      <a:pt x="20629" y="24754"/>
                      <a:pt x="20736" y="24718"/>
                    </a:cubicBezTo>
                    <a:cubicBezTo>
                      <a:pt x="20780" y="24696"/>
                      <a:pt x="20830" y="24680"/>
                      <a:pt x="20881" y="24680"/>
                    </a:cubicBezTo>
                    <a:cubicBezTo>
                      <a:pt x="20892" y="24680"/>
                      <a:pt x="20903" y="24681"/>
                      <a:pt x="20914" y="24683"/>
                    </a:cubicBezTo>
                    <a:cubicBezTo>
                      <a:pt x="20957" y="24691"/>
                      <a:pt x="20983" y="24772"/>
                      <a:pt x="21009" y="24772"/>
                    </a:cubicBezTo>
                    <a:cubicBezTo>
                      <a:pt x="21010" y="24772"/>
                      <a:pt x="21011" y="24772"/>
                      <a:pt x="21012" y="24772"/>
                    </a:cubicBezTo>
                    <a:lnTo>
                      <a:pt x="21280" y="24683"/>
                    </a:lnTo>
                    <a:cubicBezTo>
                      <a:pt x="21436" y="24622"/>
                      <a:pt x="21244" y="24237"/>
                      <a:pt x="21194" y="24237"/>
                    </a:cubicBezTo>
                    <a:cubicBezTo>
                      <a:pt x="21193" y="24237"/>
                      <a:pt x="21192" y="24237"/>
                      <a:pt x="21192" y="24237"/>
                    </a:cubicBezTo>
                    <a:lnTo>
                      <a:pt x="21192" y="24237"/>
                    </a:lnTo>
                    <a:cubicBezTo>
                      <a:pt x="21195" y="24236"/>
                      <a:pt x="21198" y="24236"/>
                      <a:pt x="21201" y="24236"/>
                    </a:cubicBezTo>
                    <a:cubicBezTo>
                      <a:pt x="21295" y="24236"/>
                      <a:pt x="21587" y="24533"/>
                      <a:pt x="21698" y="24576"/>
                    </a:cubicBezTo>
                    <a:cubicBezTo>
                      <a:pt x="21735" y="24594"/>
                      <a:pt x="21768" y="24604"/>
                      <a:pt x="21789" y="24604"/>
                    </a:cubicBezTo>
                    <a:cubicBezTo>
                      <a:pt x="21829" y="24604"/>
                      <a:pt x="21827" y="24568"/>
                      <a:pt x="21734" y="24487"/>
                    </a:cubicBezTo>
                    <a:cubicBezTo>
                      <a:pt x="21655" y="24415"/>
                      <a:pt x="21512" y="24238"/>
                      <a:pt x="21614" y="24238"/>
                    </a:cubicBezTo>
                    <a:cubicBezTo>
                      <a:pt x="21626" y="24238"/>
                      <a:pt x="21642" y="24240"/>
                      <a:pt x="21663" y="24246"/>
                    </a:cubicBezTo>
                    <a:cubicBezTo>
                      <a:pt x="21770" y="24273"/>
                      <a:pt x="21876" y="24326"/>
                      <a:pt x="21965" y="24398"/>
                    </a:cubicBezTo>
                    <a:cubicBezTo>
                      <a:pt x="21974" y="24406"/>
                      <a:pt x="22053" y="24470"/>
                      <a:pt x="22077" y="24470"/>
                    </a:cubicBezTo>
                    <a:cubicBezTo>
                      <a:pt x="22079" y="24470"/>
                      <a:pt x="22080" y="24469"/>
                      <a:pt x="22081" y="24469"/>
                    </a:cubicBezTo>
                    <a:lnTo>
                      <a:pt x="22081" y="24469"/>
                    </a:lnTo>
                    <a:cubicBezTo>
                      <a:pt x="22081" y="24469"/>
                      <a:pt x="22080" y="24469"/>
                      <a:pt x="22080" y="24469"/>
                    </a:cubicBezTo>
                    <a:cubicBezTo>
                      <a:pt x="22041" y="24469"/>
                      <a:pt x="21903" y="24192"/>
                      <a:pt x="21903" y="24130"/>
                    </a:cubicBezTo>
                    <a:cubicBezTo>
                      <a:pt x="21902" y="24124"/>
                      <a:pt x="21905" y="24121"/>
                      <a:pt x="21909" y="24121"/>
                    </a:cubicBezTo>
                    <a:cubicBezTo>
                      <a:pt x="21955" y="24121"/>
                      <a:pt x="22218" y="24355"/>
                      <a:pt x="22251" y="24371"/>
                    </a:cubicBezTo>
                    <a:cubicBezTo>
                      <a:pt x="22333" y="24434"/>
                      <a:pt x="22374" y="24459"/>
                      <a:pt x="22388" y="24459"/>
                    </a:cubicBezTo>
                    <a:cubicBezTo>
                      <a:pt x="22441" y="24459"/>
                      <a:pt x="22056" y="24063"/>
                      <a:pt x="22063" y="24041"/>
                    </a:cubicBezTo>
                    <a:cubicBezTo>
                      <a:pt x="22065" y="24034"/>
                      <a:pt x="22071" y="24031"/>
                      <a:pt x="22080" y="24031"/>
                    </a:cubicBezTo>
                    <a:cubicBezTo>
                      <a:pt x="22136" y="24031"/>
                      <a:pt x="22315" y="24155"/>
                      <a:pt x="22382" y="24155"/>
                    </a:cubicBezTo>
                    <a:cubicBezTo>
                      <a:pt x="22410" y="24155"/>
                      <a:pt x="22418" y="24135"/>
                      <a:pt x="22393" y="24077"/>
                    </a:cubicBezTo>
                    <a:lnTo>
                      <a:pt x="22393" y="24077"/>
                    </a:lnTo>
                    <a:cubicBezTo>
                      <a:pt x="22418" y="24134"/>
                      <a:pt x="22471" y="24156"/>
                      <a:pt x="22536" y="24156"/>
                    </a:cubicBezTo>
                    <a:cubicBezTo>
                      <a:pt x="22725" y="24156"/>
                      <a:pt x="23022" y="23974"/>
                      <a:pt x="23088" y="23934"/>
                    </a:cubicBezTo>
                    <a:cubicBezTo>
                      <a:pt x="23204" y="23863"/>
                      <a:pt x="23257" y="23747"/>
                      <a:pt x="23346" y="23658"/>
                    </a:cubicBezTo>
                    <a:cubicBezTo>
                      <a:pt x="23355" y="23649"/>
                      <a:pt x="23367" y="23645"/>
                      <a:pt x="23380" y="23645"/>
                    </a:cubicBezTo>
                    <a:cubicBezTo>
                      <a:pt x="23435" y="23645"/>
                      <a:pt x="23517" y="23710"/>
                      <a:pt x="23566" y="23710"/>
                    </a:cubicBezTo>
                    <a:cubicBezTo>
                      <a:pt x="23584" y="23710"/>
                      <a:pt x="23598" y="23701"/>
                      <a:pt x="23604" y="23676"/>
                    </a:cubicBezTo>
                    <a:cubicBezTo>
                      <a:pt x="23613" y="23614"/>
                      <a:pt x="23596" y="23382"/>
                      <a:pt x="23640" y="23364"/>
                    </a:cubicBezTo>
                    <a:cubicBezTo>
                      <a:pt x="23640" y="23364"/>
                      <a:pt x="23712" y="23805"/>
                      <a:pt x="23772" y="23805"/>
                    </a:cubicBezTo>
                    <a:cubicBezTo>
                      <a:pt x="23785" y="23805"/>
                      <a:pt x="23798" y="23783"/>
                      <a:pt x="23809" y="23730"/>
                    </a:cubicBezTo>
                    <a:cubicBezTo>
                      <a:pt x="23827" y="23605"/>
                      <a:pt x="23961" y="23569"/>
                      <a:pt x="23872" y="23382"/>
                    </a:cubicBezTo>
                    <a:cubicBezTo>
                      <a:pt x="23794" y="23236"/>
                      <a:pt x="24025" y="23339"/>
                      <a:pt x="23959" y="23217"/>
                    </a:cubicBezTo>
                    <a:lnTo>
                      <a:pt x="23959" y="23217"/>
                    </a:lnTo>
                    <a:cubicBezTo>
                      <a:pt x="24048" y="23368"/>
                      <a:pt x="24130" y="23473"/>
                      <a:pt x="24260" y="23473"/>
                    </a:cubicBezTo>
                    <a:cubicBezTo>
                      <a:pt x="24270" y="23473"/>
                      <a:pt x="24280" y="23472"/>
                      <a:pt x="24290" y="23471"/>
                    </a:cubicBezTo>
                    <a:cubicBezTo>
                      <a:pt x="24388" y="23453"/>
                      <a:pt x="24157" y="22999"/>
                      <a:pt x="24192" y="22874"/>
                    </a:cubicBezTo>
                    <a:cubicBezTo>
                      <a:pt x="24210" y="22806"/>
                      <a:pt x="24242" y="22778"/>
                      <a:pt x="24282" y="22778"/>
                    </a:cubicBezTo>
                    <a:cubicBezTo>
                      <a:pt x="24440" y="22778"/>
                      <a:pt x="24730" y="23222"/>
                      <a:pt x="24816" y="23364"/>
                    </a:cubicBezTo>
                    <a:cubicBezTo>
                      <a:pt x="24780" y="23133"/>
                      <a:pt x="24753" y="22892"/>
                      <a:pt x="24745" y="22652"/>
                    </a:cubicBezTo>
                    <a:lnTo>
                      <a:pt x="24745" y="22652"/>
                    </a:lnTo>
                    <a:cubicBezTo>
                      <a:pt x="24851" y="22741"/>
                      <a:pt x="24967" y="22821"/>
                      <a:pt x="25101" y="22883"/>
                    </a:cubicBezTo>
                    <a:cubicBezTo>
                      <a:pt x="25003" y="22741"/>
                      <a:pt x="25163" y="22714"/>
                      <a:pt x="25199" y="22643"/>
                    </a:cubicBezTo>
                    <a:cubicBezTo>
                      <a:pt x="25217" y="22607"/>
                      <a:pt x="25217" y="22322"/>
                      <a:pt x="25172" y="22287"/>
                    </a:cubicBezTo>
                    <a:lnTo>
                      <a:pt x="25172" y="22287"/>
                    </a:lnTo>
                    <a:cubicBezTo>
                      <a:pt x="25289" y="22364"/>
                      <a:pt x="25377" y="22565"/>
                      <a:pt x="25458" y="22565"/>
                    </a:cubicBezTo>
                    <a:cubicBezTo>
                      <a:pt x="25488" y="22565"/>
                      <a:pt x="25517" y="22537"/>
                      <a:pt x="25546" y="22465"/>
                    </a:cubicBezTo>
                    <a:cubicBezTo>
                      <a:pt x="25579" y="22376"/>
                      <a:pt x="25613" y="22334"/>
                      <a:pt x="25656" y="22334"/>
                    </a:cubicBezTo>
                    <a:cubicBezTo>
                      <a:pt x="25707" y="22334"/>
                      <a:pt x="25771" y="22394"/>
                      <a:pt x="25858" y="22500"/>
                    </a:cubicBezTo>
                    <a:cubicBezTo>
                      <a:pt x="25938" y="22438"/>
                      <a:pt x="25822" y="22367"/>
                      <a:pt x="25804" y="22278"/>
                    </a:cubicBezTo>
                    <a:cubicBezTo>
                      <a:pt x="25778" y="22153"/>
                      <a:pt x="25947" y="22144"/>
                      <a:pt x="25956" y="22037"/>
                    </a:cubicBezTo>
                    <a:cubicBezTo>
                      <a:pt x="25965" y="21930"/>
                      <a:pt x="25831" y="21868"/>
                      <a:pt x="25804" y="21779"/>
                    </a:cubicBezTo>
                    <a:cubicBezTo>
                      <a:pt x="25778" y="21682"/>
                      <a:pt x="25924" y="21690"/>
                      <a:pt x="25853" y="21605"/>
                    </a:cubicBezTo>
                    <a:lnTo>
                      <a:pt x="25853" y="21605"/>
                    </a:lnTo>
                    <a:cubicBezTo>
                      <a:pt x="25924" y="21686"/>
                      <a:pt x="25947" y="21723"/>
                      <a:pt x="25971" y="21723"/>
                    </a:cubicBezTo>
                    <a:cubicBezTo>
                      <a:pt x="25987" y="21723"/>
                      <a:pt x="26003" y="21705"/>
                      <a:pt x="26036" y="21672"/>
                    </a:cubicBezTo>
                    <a:lnTo>
                      <a:pt x="26205" y="21521"/>
                    </a:lnTo>
                    <a:cubicBezTo>
                      <a:pt x="26268" y="21592"/>
                      <a:pt x="26392" y="21699"/>
                      <a:pt x="26321" y="21761"/>
                    </a:cubicBezTo>
                    <a:cubicBezTo>
                      <a:pt x="26339" y="21823"/>
                      <a:pt x="26268" y="21823"/>
                      <a:pt x="26348" y="21912"/>
                    </a:cubicBezTo>
                    <a:cubicBezTo>
                      <a:pt x="26508" y="21752"/>
                      <a:pt x="26348" y="21538"/>
                      <a:pt x="26366" y="21325"/>
                    </a:cubicBezTo>
                    <a:cubicBezTo>
                      <a:pt x="26370" y="21274"/>
                      <a:pt x="26381" y="21255"/>
                      <a:pt x="26397" y="21255"/>
                    </a:cubicBezTo>
                    <a:cubicBezTo>
                      <a:pt x="26451" y="21255"/>
                      <a:pt x="26553" y="21485"/>
                      <a:pt x="26553" y="21485"/>
                    </a:cubicBezTo>
                    <a:lnTo>
                      <a:pt x="26579" y="21325"/>
                    </a:lnTo>
                    <a:cubicBezTo>
                      <a:pt x="26553" y="21232"/>
                      <a:pt x="26556" y="21198"/>
                      <a:pt x="26615" y="21198"/>
                    </a:cubicBezTo>
                    <a:cubicBezTo>
                      <a:pt x="26635" y="21198"/>
                      <a:pt x="26661" y="21202"/>
                      <a:pt x="26695" y="21209"/>
                    </a:cubicBezTo>
                    <a:cubicBezTo>
                      <a:pt x="26708" y="21211"/>
                      <a:pt x="26721" y="21212"/>
                      <a:pt x="26733" y="21212"/>
                    </a:cubicBezTo>
                    <a:cubicBezTo>
                      <a:pt x="26899" y="21212"/>
                      <a:pt x="27046" y="21057"/>
                      <a:pt x="26749" y="20942"/>
                    </a:cubicBezTo>
                    <a:cubicBezTo>
                      <a:pt x="26811" y="20924"/>
                      <a:pt x="26766" y="20870"/>
                      <a:pt x="26775" y="20844"/>
                    </a:cubicBezTo>
                    <a:cubicBezTo>
                      <a:pt x="26775" y="20842"/>
                      <a:pt x="26776" y="20841"/>
                      <a:pt x="26778" y="20841"/>
                    </a:cubicBezTo>
                    <a:cubicBezTo>
                      <a:pt x="26800" y="20841"/>
                      <a:pt x="26983" y="21023"/>
                      <a:pt x="27025" y="21048"/>
                    </a:cubicBezTo>
                    <a:cubicBezTo>
                      <a:pt x="27047" y="21066"/>
                      <a:pt x="27063" y="21073"/>
                      <a:pt x="27075" y="21073"/>
                    </a:cubicBezTo>
                    <a:cubicBezTo>
                      <a:pt x="27106" y="21073"/>
                      <a:pt x="27107" y="21025"/>
                      <a:pt x="27114" y="20986"/>
                    </a:cubicBezTo>
                    <a:cubicBezTo>
                      <a:pt x="27114" y="20728"/>
                      <a:pt x="26758" y="20523"/>
                      <a:pt x="26891" y="20354"/>
                    </a:cubicBezTo>
                    <a:lnTo>
                      <a:pt x="26891" y="20354"/>
                    </a:lnTo>
                    <a:cubicBezTo>
                      <a:pt x="26998" y="20443"/>
                      <a:pt x="27123" y="20514"/>
                      <a:pt x="27256" y="20567"/>
                    </a:cubicBezTo>
                    <a:cubicBezTo>
                      <a:pt x="27282" y="20574"/>
                      <a:pt x="27305" y="20577"/>
                      <a:pt x="27324" y="20577"/>
                    </a:cubicBezTo>
                    <a:cubicBezTo>
                      <a:pt x="27464" y="20577"/>
                      <a:pt x="27416" y="20419"/>
                      <a:pt x="27273" y="20331"/>
                    </a:cubicBezTo>
                    <a:lnTo>
                      <a:pt x="27273" y="20331"/>
                    </a:lnTo>
                    <a:cubicBezTo>
                      <a:pt x="27355" y="20380"/>
                      <a:pt x="27455" y="20423"/>
                      <a:pt x="27534" y="20423"/>
                    </a:cubicBezTo>
                    <a:cubicBezTo>
                      <a:pt x="27583" y="20423"/>
                      <a:pt x="27625" y="20406"/>
                      <a:pt x="27648" y="20363"/>
                    </a:cubicBezTo>
                    <a:cubicBezTo>
                      <a:pt x="27568" y="20318"/>
                      <a:pt x="27096" y="20113"/>
                      <a:pt x="27363" y="20113"/>
                    </a:cubicBezTo>
                    <a:cubicBezTo>
                      <a:pt x="27445" y="20113"/>
                      <a:pt x="27553" y="20150"/>
                      <a:pt x="27639" y="20150"/>
                    </a:cubicBezTo>
                    <a:cubicBezTo>
                      <a:pt x="27694" y="20150"/>
                      <a:pt x="27740" y="20135"/>
                      <a:pt x="27764" y="20086"/>
                    </a:cubicBezTo>
                    <a:cubicBezTo>
                      <a:pt x="27809" y="20006"/>
                      <a:pt x="27702" y="19926"/>
                      <a:pt x="27764" y="19855"/>
                    </a:cubicBezTo>
                    <a:lnTo>
                      <a:pt x="27764" y="19855"/>
                    </a:lnTo>
                    <a:cubicBezTo>
                      <a:pt x="27781" y="19862"/>
                      <a:pt x="27797" y="19865"/>
                      <a:pt x="27812" y="19865"/>
                    </a:cubicBezTo>
                    <a:cubicBezTo>
                      <a:pt x="27968" y="19865"/>
                      <a:pt x="28049" y="19528"/>
                      <a:pt x="28049" y="19463"/>
                    </a:cubicBezTo>
                    <a:cubicBezTo>
                      <a:pt x="28049" y="19396"/>
                      <a:pt x="27982" y="19387"/>
                      <a:pt x="27910" y="19387"/>
                    </a:cubicBezTo>
                    <a:cubicBezTo>
                      <a:pt x="27884" y="19387"/>
                      <a:pt x="27857" y="19388"/>
                      <a:pt x="27832" y="19388"/>
                    </a:cubicBezTo>
                    <a:cubicBezTo>
                      <a:pt x="27788" y="19388"/>
                      <a:pt x="27752" y="19385"/>
                      <a:pt x="27737" y="19365"/>
                    </a:cubicBezTo>
                    <a:cubicBezTo>
                      <a:pt x="27647" y="19275"/>
                      <a:pt x="27877" y="19269"/>
                      <a:pt x="28039" y="19269"/>
                    </a:cubicBezTo>
                    <a:cubicBezTo>
                      <a:pt x="28066" y="19269"/>
                      <a:pt x="28092" y="19269"/>
                      <a:pt x="28114" y="19269"/>
                    </a:cubicBezTo>
                    <a:cubicBezTo>
                      <a:pt x="28141" y="19269"/>
                      <a:pt x="28163" y="19268"/>
                      <a:pt x="28174" y="19267"/>
                    </a:cubicBezTo>
                    <a:cubicBezTo>
                      <a:pt x="28298" y="19267"/>
                      <a:pt x="28316" y="19071"/>
                      <a:pt x="28316" y="19009"/>
                    </a:cubicBezTo>
                    <a:cubicBezTo>
                      <a:pt x="28334" y="18839"/>
                      <a:pt x="28316" y="18661"/>
                      <a:pt x="28254" y="18501"/>
                    </a:cubicBezTo>
                    <a:cubicBezTo>
                      <a:pt x="28227" y="18448"/>
                      <a:pt x="27996" y="18180"/>
                      <a:pt x="28031" y="18163"/>
                    </a:cubicBezTo>
                    <a:cubicBezTo>
                      <a:pt x="28038" y="18156"/>
                      <a:pt x="28048" y="18154"/>
                      <a:pt x="28061" y="18154"/>
                    </a:cubicBezTo>
                    <a:cubicBezTo>
                      <a:pt x="28159" y="18154"/>
                      <a:pt x="28419" y="18297"/>
                      <a:pt x="28490" y="18297"/>
                    </a:cubicBezTo>
                    <a:cubicBezTo>
                      <a:pt x="28506" y="18297"/>
                      <a:pt x="28513" y="18289"/>
                      <a:pt x="28503" y="18269"/>
                    </a:cubicBezTo>
                    <a:cubicBezTo>
                      <a:pt x="28450" y="18154"/>
                      <a:pt x="28165" y="17797"/>
                      <a:pt x="28040" y="17797"/>
                    </a:cubicBezTo>
                    <a:cubicBezTo>
                      <a:pt x="28218" y="17788"/>
                      <a:pt x="28281" y="17708"/>
                      <a:pt x="28290" y="17592"/>
                    </a:cubicBezTo>
                    <a:cubicBezTo>
                      <a:pt x="28298" y="17503"/>
                      <a:pt x="28281" y="17414"/>
                      <a:pt x="28227" y="17334"/>
                    </a:cubicBezTo>
                    <a:cubicBezTo>
                      <a:pt x="28183" y="17272"/>
                      <a:pt x="28076" y="17263"/>
                      <a:pt x="28022" y="17192"/>
                    </a:cubicBezTo>
                    <a:cubicBezTo>
                      <a:pt x="27889" y="17005"/>
                      <a:pt x="28156" y="16862"/>
                      <a:pt x="28245" y="16684"/>
                    </a:cubicBezTo>
                    <a:cubicBezTo>
                      <a:pt x="28265" y="16644"/>
                      <a:pt x="28245" y="16639"/>
                      <a:pt x="28207" y="16639"/>
                    </a:cubicBezTo>
                    <a:cubicBezTo>
                      <a:pt x="28195" y="16639"/>
                      <a:pt x="28180" y="16639"/>
                      <a:pt x="28165" y="16639"/>
                    </a:cubicBezTo>
                    <a:cubicBezTo>
                      <a:pt x="28156" y="16577"/>
                      <a:pt x="28147" y="16515"/>
                      <a:pt x="28156" y="16452"/>
                    </a:cubicBezTo>
                    <a:cubicBezTo>
                      <a:pt x="28147" y="16345"/>
                      <a:pt x="28022" y="16256"/>
                      <a:pt x="28005" y="16132"/>
                    </a:cubicBezTo>
                    <a:cubicBezTo>
                      <a:pt x="28005" y="16034"/>
                      <a:pt x="28031" y="15936"/>
                      <a:pt x="28076" y="15856"/>
                    </a:cubicBezTo>
                    <a:cubicBezTo>
                      <a:pt x="28085" y="15802"/>
                      <a:pt x="28111" y="15704"/>
                      <a:pt x="28031" y="15677"/>
                    </a:cubicBezTo>
                    <a:cubicBezTo>
                      <a:pt x="27898" y="15615"/>
                      <a:pt x="27969" y="15294"/>
                      <a:pt x="27951" y="15179"/>
                    </a:cubicBezTo>
                    <a:cubicBezTo>
                      <a:pt x="27951" y="15134"/>
                      <a:pt x="27711" y="14822"/>
                      <a:pt x="27728" y="14813"/>
                    </a:cubicBezTo>
                    <a:cubicBezTo>
                      <a:pt x="27733" y="14811"/>
                      <a:pt x="27741" y="14809"/>
                      <a:pt x="27752" y="14809"/>
                    </a:cubicBezTo>
                    <a:cubicBezTo>
                      <a:pt x="27807" y="14809"/>
                      <a:pt x="27927" y="14842"/>
                      <a:pt x="27942" y="14849"/>
                    </a:cubicBezTo>
                    <a:lnTo>
                      <a:pt x="27809" y="14689"/>
                    </a:lnTo>
                    <a:cubicBezTo>
                      <a:pt x="27782" y="14680"/>
                      <a:pt x="27524" y="14582"/>
                      <a:pt x="27532" y="14555"/>
                    </a:cubicBezTo>
                    <a:cubicBezTo>
                      <a:pt x="27532" y="14528"/>
                      <a:pt x="27728" y="14537"/>
                      <a:pt x="27755" y="14502"/>
                    </a:cubicBezTo>
                    <a:cubicBezTo>
                      <a:pt x="27817" y="14448"/>
                      <a:pt x="27791" y="14350"/>
                      <a:pt x="27782" y="14279"/>
                    </a:cubicBezTo>
                    <a:cubicBezTo>
                      <a:pt x="27711" y="14190"/>
                      <a:pt x="27586" y="14047"/>
                      <a:pt x="27826" y="14030"/>
                    </a:cubicBezTo>
                    <a:cubicBezTo>
                      <a:pt x="27762" y="14030"/>
                      <a:pt x="27655" y="13965"/>
                      <a:pt x="27602" y="13965"/>
                    </a:cubicBezTo>
                    <a:cubicBezTo>
                      <a:pt x="27596" y="13965"/>
                      <a:pt x="27590" y="13965"/>
                      <a:pt x="27586" y="13967"/>
                    </a:cubicBezTo>
                    <a:cubicBezTo>
                      <a:pt x="27764" y="13896"/>
                      <a:pt x="27764" y="13843"/>
                      <a:pt x="27755" y="13709"/>
                    </a:cubicBezTo>
                    <a:cubicBezTo>
                      <a:pt x="27755" y="13647"/>
                      <a:pt x="27773" y="13549"/>
                      <a:pt x="27711" y="13495"/>
                    </a:cubicBezTo>
                    <a:cubicBezTo>
                      <a:pt x="27666" y="13460"/>
                      <a:pt x="27613" y="13495"/>
                      <a:pt x="27613" y="13451"/>
                    </a:cubicBezTo>
                    <a:cubicBezTo>
                      <a:pt x="27604" y="13308"/>
                      <a:pt x="27728" y="13246"/>
                      <a:pt x="27728" y="13103"/>
                    </a:cubicBezTo>
                    <a:cubicBezTo>
                      <a:pt x="27728" y="13032"/>
                      <a:pt x="27657" y="12729"/>
                      <a:pt x="27835" y="12720"/>
                    </a:cubicBezTo>
                    <a:cubicBezTo>
                      <a:pt x="27832" y="12659"/>
                      <a:pt x="27795" y="12645"/>
                      <a:pt x="27746" y="12645"/>
                    </a:cubicBezTo>
                    <a:cubicBezTo>
                      <a:pt x="27702" y="12645"/>
                      <a:pt x="27649" y="12657"/>
                      <a:pt x="27603" y="12657"/>
                    </a:cubicBezTo>
                    <a:cubicBezTo>
                      <a:pt x="27566" y="12657"/>
                      <a:pt x="27534" y="12649"/>
                      <a:pt x="27515" y="12622"/>
                    </a:cubicBezTo>
                    <a:cubicBezTo>
                      <a:pt x="27470" y="12569"/>
                      <a:pt x="27648" y="12498"/>
                      <a:pt x="27693" y="12480"/>
                    </a:cubicBezTo>
                    <a:cubicBezTo>
                      <a:pt x="27728" y="12444"/>
                      <a:pt x="27755" y="12400"/>
                      <a:pt x="27773" y="12355"/>
                    </a:cubicBezTo>
                    <a:cubicBezTo>
                      <a:pt x="27816" y="12242"/>
                      <a:pt x="27455" y="11860"/>
                      <a:pt x="27648" y="11831"/>
                    </a:cubicBezTo>
                    <a:lnTo>
                      <a:pt x="27648" y="11831"/>
                    </a:lnTo>
                    <a:cubicBezTo>
                      <a:pt x="27634" y="11832"/>
                      <a:pt x="27615" y="11832"/>
                      <a:pt x="27592" y="11832"/>
                    </a:cubicBezTo>
                    <a:cubicBezTo>
                      <a:pt x="27462" y="11832"/>
                      <a:pt x="27221" y="11817"/>
                      <a:pt x="27221" y="11767"/>
                    </a:cubicBezTo>
                    <a:cubicBezTo>
                      <a:pt x="27221" y="11732"/>
                      <a:pt x="27363" y="11696"/>
                      <a:pt x="27399" y="11678"/>
                    </a:cubicBezTo>
                    <a:cubicBezTo>
                      <a:pt x="27417" y="11651"/>
                      <a:pt x="27443" y="11616"/>
                      <a:pt x="27452" y="11580"/>
                    </a:cubicBezTo>
                    <a:cubicBezTo>
                      <a:pt x="27506" y="11491"/>
                      <a:pt x="27515" y="11455"/>
                      <a:pt x="27470" y="11366"/>
                    </a:cubicBezTo>
                    <a:cubicBezTo>
                      <a:pt x="27452" y="11340"/>
                      <a:pt x="27434" y="11295"/>
                      <a:pt x="27488" y="11277"/>
                    </a:cubicBezTo>
                    <a:cubicBezTo>
                      <a:pt x="27508" y="11268"/>
                      <a:pt x="27533" y="11265"/>
                      <a:pt x="27561" y="11265"/>
                    </a:cubicBezTo>
                    <a:cubicBezTo>
                      <a:pt x="27649" y="11265"/>
                      <a:pt x="27762" y="11300"/>
                      <a:pt x="27818" y="11300"/>
                    </a:cubicBezTo>
                    <a:cubicBezTo>
                      <a:pt x="27829" y="11300"/>
                      <a:pt x="27838" y="11299"/>
                      <a:pt x="27844" y="11295"/>
                    </a:cubicBezTo>
                    <a:cubicBezTo>
                      <a:pt x="27889" y="11259"/>
                      <a:pt x="27666" y="11099"/>
                      <a:pt x="27657" y="11046"/>
                    </a:cubicBezTo>
                    <a:cubicBezTo>
                      <a:pt x="27630" y="10894"/>
                      <a:pt x="27746" y="10725"/>
                      <a:pt x="27800" y="10574"/>
                    </a:cubicBezTo>
                    <a:cubicBezTo>
                      <a:pt x="27844" y="10422"/>
                      <a:pt x="27185" y="10600"/>
                      <a:pt x="27443" y="10351"/>
                    </a:cubicBezTo>
                    <a:cubicBezTo>
                      <a:pt x="27577" y="10226"/>
                      <a:pt x="27728" y="10173"/>
                      <a:pt x="27657" y="10004"/>
                    </a:cubicBezTo>
                    <a:cubicBezTo>
                      <a:pt x="27630" y="9941"/>
                      <a:pt x="27221" y="9825"/>
                      <a:pt x="27515" y="9781"/>
                    </a:cubicBezTo>
                    <a:cubicBezTo>
                      <a:pt x="27871" y="9727"/>
                      <a:pt x="27568" y="9558"/>
                      <a:pt x="27452" y="9478"/>
                    </a:cubicBezTo>
                    <a:cubicBezTo>
                      <a:pt x="27230" y="9336"/>
                      <a:pt x="27541" y="9255"/>
                      <a:pt x="27577" y="9104"/>
                    </a:cubicBezTo>
                    <a:cubicBezTo>
                      <a:pt x="27587" y="9047"/>
                      <a:pt x="27538" y="9030"/>
                      <a:pt x="27467" y="9030"/>
                    </a:cubicBezTo>
                    <a:cubicBezTo>
                      <a:pt x="27367" y="9030"/>
                      <a:pt x="27225" y="9063"/>
                      <a:pt x="27143" y="9063"/>
                    </a:cubicBezTo>
                    <a:cubicBezTo>
                      <a:pt x="27128" y="9063"/>
                      <a:pt x="27115" y="9062"/>
                      <a:pt x="27105" y="9059"/>
                    </a:cubicBezTo>
                    <a:cubicBezTo>
                      <a:pt x="26989" y="9033"/>
                      <a:pt x="27470" y="8837"/>
                      <a:pt x="27328" y="8792"/>
                    </a:cubicBezTo>
                    <a:cubicBezTo>
                      <a:pt x="27323" y="8790"/>
                      <a:pt x="27317" y="8789"/>
                      <a:pt x="27311" y="8789"/>
                    </a:cubicBezTo>
                    <a:cubicBezTo>
                      <a:pt x="27277" y="8789"/>
                      <a:pt x="27232" y="8820"/>
                      <a:pt x="27184" y="8820"/>
                    </a:cubicBezTo>
                    <a:cubicBezTo>
                      <a:pt x="27170" y="8820"/>
                      <a:pt x="27155" y="8817"/>
                      <a:pt x="27141" y="8810"/>
                    </a:cubicBezTo>
                    <a:cubicBezTo>
                      <a:pt x="27105" y="8774"/>
                      <a:pt x="27105" y="8712"/>
                      <a:pt x="27132" y="8667"/>
                    </a:cubicBezTo>
                    <a:cubicBezTo>
                      <a:pt x="27274" y="8570"/>
                      <a:pt x="27452" y="8703"/>
                      <a:pt x="27515" y="8516"/>
                    </a:cubicBezTo>
                    <a:cubicBezTo>
                      <a:pt x="27586" y="8258"/>
                      <a:pt x="27550" y="7982"/>
                      <a:pt x="27417" y="7750"/>
                    </a:cubicBezTo>
                    <a:cubicBezTo>
                      <a:pt x="27372" y="7670"/>
                      <a:pt x="27337" y="7661"/>
                      <a:pt x="27319" y="7581"/>
                    </a:cubicBezTo>
                    <a:cubicBezTo>
                      <a:pt x="27197" y="7513"/>
                      <a:pt x="27304" y="7500"/>
                      <a:pt x="27427" y="7500"/>
                    </a:cubicBezTo>
                    <a:cubicBezTo>
                      <a:pt x="27495" y="7500"/>
                      <a:pt x="27568" y="7504"/>
                      <a:pt x="27608" y="7504"/>
                    </a:cubicBezTo>
                    <a:cubicBezTo>
                      <a:pt x="27628" y="7504"/>
                      <a:pt x="27639" y="7503"/>
                      <a:pt x="27639" y="7501"/>
                    </a:cubicBezTo>
                    <a:cubicBezTo>
                      <a:pt x="27630" y="7358"/>
                      <a:pt x="27141" y="7456"/>
                      <a:pt x="27434" y="7242"/>
                    </a:cubicBezTo>
                    <a:cubicBezTo>
                      <a:pt x="27443" y="7207"/>
                      <a:pt x="27417" y="7162"/>
                      <a:pt x="27408" y="7135"/>
                    </a:cubicBezTo>
                    <a:cubicBezTo>
                      <a:pt x="27372" y="7046"/>
                      <a:pt x="27016" y="6459"/>
                      <a:pt x="27265" y="6441"/>
                    </a:cubicBezTo>
                    <a:lnTo>
                      <a:pt x="26864" y="6218"/>
                    </a:lnTo>
                    <a:lnTo>
                      <a:pt x="26864" y="6218"/>
                    </a:lnTo>
                    <a:cubicBezTo>
                      <a:pt x="26870" y="6218"/>
                      <a:pt x="26875" y="6219"/>
                      <a:pt x="26880" y="6219"/>
                    </a:cubicBezTo>
                    <a:cubicBezTo>
                      <a:pt x="27015" y="6219"/>
                      <a:pt x="27122" y="6106"/>
                      <a:pt x="27114" y="5978"/>
                    </a:cubicBezTo>
                    <a:cubicBezTo>
                      <a:pt x="27123" y="5862"/>
                      <a:pt x="27274" y="5862"/>
                      <a:pt x="27390" y="5799"/>
                    </a:cubicBezTo>
                    <a:cubicBezTo>
                      <a:pt x="27488" y="5755"/>
                      <a:pt x="26971" y="5666"/>
                      <a:pt x="26962" y="5550"/>
                    </a:cubicBezTo>
                    <a:cubicBezTo>
                      <a:pt x="27001" y="5550"/>
                      <a:pt x="27130" y="5558"/>
                      <a:pt x="27244" y="5558"/>
                    </a:cubicBezTo>
                    <a:cubicBezTo>
                      <a:pt x="27338" y="5558"/>
                      <a:pt x="27422" y="5552"/>
                      <a:pt x="27434" y="5532"/>
                    </a:cubicBezTo>
                    <a:cubicBezTo>
                      <a:pt x="27470" y="5443"/>
                      <a:pt x="27319" y="5292"/>
                      <a:pt x="27176" y="5292"/>
                    </a:cubicBezTo>
                    <a:cubicBezTo>
                      <a:pt x="27107" y="5292"/>
                      <a:pt x="27042" y="5329"/>
                      <a:pt x="27000" y="5329"/>
                    </a:cubicBezTo>
                    <a:cubicBezTo>
                      <a:pt x="26976" y="5329"/>
                      <a:pt x="26960" y="5318"/>
                      <a:pt x="26954" y="5283"/>
                    </a:cubicBezTo>
                    <a:cubicBezTo>
                      <a:pt x="26945" y="5220"/>
                      <a:pt x="26962" y="5203"/>
                      <a:pt x="27043" y="5167"/>
                    </a:cubicBezTo>
                    <a:cubicBezTo>
                      <a:pt x="27099" y="5137"/>
                      <a:pt x="27171" y="5132"/>
                      <a:pt x="27243" y="5132"/>
                    </a:cubicBezTo>
                    <a:cubicBezTo>
                      <a:pt x="27275" y="5132"/>
                      <a:pt x="27306" y="5133"/>
                      <a:pt x="27337" y="5133"/>
                    </a:cubicBezTo>
                    <a:cubicBezTo>
                      <a:pt x="27403" y="5133"/>
                      <a:pt x="27466" y="5129"/>
                      <a:pt x="27515" y="5105"/>
                    </a:cubicBezTo>
                    <a:cubicBezTo>
                      <a:pt x="27541" y="5087"/>
                      <a:pt x="27328" y="5042"/>
                      <a:pt x="27328" y="5042"/>
                    </a:cubicBezTo>
                    <a:cubicBezTo>
                      <a:pt x="27256" y="5007"/>
                      <a:pt x="27203" y="4935"/>
                      <a:pt x="27185" y="4864"/>
                    </a:cubicBezTo>
                    <a:cubicBezTo>
                      <a:pt x="27176" y="4802"/>
                      <a:pt x="27256" y="4784"/>
                      <a:pt x="27212" y="4748"/>
                    </a:cubicBezTo>
                    <a:cubicBezTo>
                      <a:pt x="27141" y="4704"/>
                      <a:pt x="27060" y="4659"/>
                      <a:pt x="26971" y="4641"/>
                    </a:cubicBezTo>
                    <a:cubicBezTo>
                      <a:pt x="26864" y="4597"/>
                      <a:pt x="27230" y="4526"/>
                      <a:pt x="27114" y="4445"/>
                    </a:cubicBezTo>
                    <a:cubicBezTo>
                      <a:pt x="27051" y="4410"/>
                      <a:pt x="26954" y="4410"/>
                      <a:pt x="26918" y="4356"/>
                    </a:cubicBezTo>
                    <a:cubicBezTo>
                      <a:pt x="26900" y="4303"/>
                      <a:pt x="26891" y="4250"/>
                      <a:pt x="26891" y="4196"/>
                    </a:cubicBezTo>
                    <a:lnTo>
                      <a:pt x="26891" y="4196"/>
                    </a:lnTo>
                    <a:cubicBezTo>
                      <a:pt x="26897" y="4283"/>
                      <a:pt x="27012" y="4388"/>
                      <a:pt x="27094" y="4388"/>
                    </a:cubicBezTo>
                    <a:cubicBezTo>
                      <a:pt x="27138" y="4388"/>
                      <a:pt x="27173" y="4358"/>
                      <a:pt x="27176" y="4276"/>
                    </a:cubicBezTo>
                    <a:cubicBezTo>
                      <a:pt x="27185" y="4181"/>
                      <a:pt x="27126" y="4000"/>
                      <a:pt x="26940" y="4000"/>
                    </a:cubicBezTo>
                    <a:cubicBezTo>
                      <a:pt x="26936" y="4000"/>
                      <a:pt x="26931" y="4000"/>
                      <a:pt x="26927" y="4000"/>
                    </a:cubicBezTo>
                    <a:cubicBezTo>
                      <a:pt x="27292" y="3973"/>
                      <a:pt x="27114" y="3341"/>
                      <a:pt x="27105" y="3172"/>
                    </a:cubicBezTo>
                    <a:cubicBezTo>
                      <a:pt x="27101" y="3098"/>
                      <a:pt x="27062" y="3077"/>
                      <a:pt x="27001" y="3077"/>
                    </a:cubicBezTo>
                    <a:cubicBezTo>
                      <a:pt x="26930" y="3077"/>
                      <a:pt x="26828" y="3105"/>
                      <a:pt x="26713" y="3109"/>
                    </a:cubicBezTo>
                    <a:cubicBezTo>
                      <a:pt x="26490" y="3056"/>
                      <a:pt x="26490" y="3029"/>
                      <a:pt x="26704" y="2949"/>
                    </a:cubicBezTo>
                    <a:cubicBezTo>
                      <a:pt x="27096" y="2922"/>
                      <a:pt x="27203" y="2539"/>
                      <a:pt x="27194" y="2352"/>
                    </a:cubicBezTo>
                    <a:cubicBezTo>
                      <a:pt x="27185" y="2254"/>
                      <a:pt x="27185" y="2130"/>
                      <a:pt x="27043" y="2076"/>
                    </a:cubicBezTo>
                    <a:cubicBezTo>
                      <a:pt x="26847" y="1978"/>
                      <a:pt x="26785" y="1925"/>
                      <a:pt x="26775" y="1757"/>
                    </a:cubicBezTo>
                    <a:lnTo>
                      <a:pt x="26775" y="1757"/>
                    </a:lnTo>
                    <a:cubicBezTo>
                      <a:pt x="26781" y="1853"/>
                      <a:pt x="26859" y="1913"/>
                      <a:pt x="26928" y="1913"/>
                    </a:cubicBezTo>
                    <a:cubicBezTo>
                      <a:pt x="26986" y="1913"/>
                      <a:pt x="27038" y="1871"/>
                      <a:pt x="27034" y="1773"/>
                    </a:cubicBezTo>
                    <a:cubicBezTo>
                      <a:pt x="27025" y="1595"/>
                      <a:pt x="27007" y="1426"/>
                      <a:pt x="26998" y="1257"/>
                    </a:cubicBezTo>
                    <a:cubicBezTo>
                      <a:pt x="26975" y="1049"/>
                      <a:pt x="26958" y="927"/>
                      <a:pt x="26770" y="927"/>
                    </a:cubicBezTo>
                    <a:cubicBezTo>
                      <a:pt x="26769" y="927"/>
                      <a:pt x="26768" y="927"/>
                      <a:pt x="26767" y="927"/>
                    </a:cubicBezTo>
                    <a:lnTo>
                      <a:pt x="26767" y="927"/>
                    </a:lnTo>
                    <a:cubicBezTo>
                      <a:pt x="26858" y="911"/>
                      <a:pt x="26946" y="875"/>
                      <a:pt x="27025" y="829"/>
                    </a:cubicBezTo>
                    <a:cubicBezTo>
                      <a:pt x="27096" y="782"/>
                      <a:pt x="27139" y="607"/>
                      <a:pt x="27072" y="607"/>
                    </a:cubicBezTo>
                    <a:cubicBezTo>
                      <a:pt x="27064" y="607"/>
                      <a:pt x="27054" y="610"/>
                      <a:pt x="27043" y="615"/>
                    </a:cubicBezTo>
                    <a:cubicBezTo>
                      <a:pt x="27021" y="626"/>
                      <a:pt x="27005" y="631"/>
                      <a:pt x="26992" y="631"/>
                    </a:cubicBezTo>
                    <a:cubicBezTo>
                      <a:pt x="26919" y="631"/>
                      <a:pt x="26969" y="476"/>
                      <a:pt x="26954" y="393"/>
                    </a:cubicBezTo>
                    <a:cubicBezTo>
                      <a:pt x="26952" y="383"/>
                      <a:pt x="26946" y="379"/>
                      <a:pt x="26937" y="379"/>
                    </a:cubicBezTo>
                    <a:cubicBezTo>
                      <a:pt x="26897" y="379"/>
                      <a:pt x="26801" y="455"/>
                      <a:pt x="26758" y="455"/>
                    </a:cubicBezTo>
                    <a:cubicBezTo>
                      <a:pt x="26686" y="455"/>
                      <a:pt x="26838" y="241"/>
                      <a:pt x="26873" y="134"/>
                    </a:cubicBezTo>
                    <a:cubicBezTo>
                      <a:pt x="26873" y="99"/>
                      <a:pt x="26882" y="72"/>
                      <a:pt x="26882" y="54"/>
                    </a:cubicBezTo>
                    <a:cubicBezTo>
                      <a:pt x="26860" y="45"/>
                      <a:pt x="26838" y="41"/>
                      <a:pt x="26814" y="41"/>
                    </a:cubicBezTo>
                    <a:cubicBezTo>
                      <a:pt x="26791" y="41"/>
                      <a:pt x="26766" y="45"/>
                      <a:pt x="26740" y="54"/>
                    </a:cubicBezTo>
                    <a:cubicBezTo>
                      <a:pt x="26624" y="72"/>
                      <a:pt x="26517" y="134"/>
                      <a:pt x="26437" y="224"/>
                    </a:cubicBezTo>
                    <a:cubicBezTo>
                      <a:pt x="26385" y="286"/>
                      <a:pt x="26348" y="297"/>
                      <a:pt x="26311" y="297"/>
                    </a:cubicBezTo>
                    <a:cubicBezTo>
                      <a:pt x="26291" y="297"/>
                      <a:pt x="26270" y="293"/>
                      <a:pt x="26247" y="293"/>
                    </a:cubicBezTo>
                    <a:cubicBezTo>
                      <a:pt x="26239" y="293"/>
                      <a:pt x="26231" y="294"/>
                      <a:pt x="26223" y="295"/>
                    </a:cubicBezTo>
                    <a:cubicBezTo>
                      <a:pt x="26285" y="170"/>
                      <a:pt x="26339" y="111"/>
                      <a:pt x="26299" y="111"/>
                    </a:cubicBezTo>
                    <a:cubicBezTo>
                      <a:pt x="26281" y="111"/>
                      <a:pt x="26246" y="122"/>
                      <a:pt x="26187" y="143"/>
                    </a:cubicBezTo>
                    <a:cubicBezTo>
                      <a:pt x="26090" y="188"/>
                      <a:pt x="25983" y="241"/>
                      <a:pt x="25894" y="313"/>
                    </a:cubicBezTo>
                    <a:cubicBezTo>
                      <a:pt x="25894" y="312"/>
                      <a:pt x="25894" y="311"/>
                      <a:pt x="25893" y="311"/>
                    </a:cubicBezTo>
                    <a:cubicBezTo>
                      <a:pt x="25886" y="311"/>
                      <a:pt x="25811" y="371"/>
                      <a:pt x="25778" y="371"/>
                    </a:cubicBezTo>
                    <a:cubicBezTo>
                      <a:pt x="25765" y="371"/>
                      <a:pt x="25759" y="360"/>
                      <a:pt x="25769" y="330"/>
                    </a:cubicBezTo>
                    <a:cubicBezTo>
                      <a:pt x="25778" y="295"/>
                      <a:pt x="25831" y="268"/>
                      <a:pt x="25822" y="179"/>
                    </a:cubicBezTo>
                    <a:lnTo>
                      <a:pt x="25822" y="179"/>
                    </a:lnTo>
                    <a:cubicBezTo>
                      <a:pt x="25680" y="188"/>
                      <a:pt x="25698" y="241"/>
                      <a:pt x="25617" y="339"/>
                    </a:cubicBezTo>
                    <a:cubicBezTo>
                      <a:pt x="25587" y="388"/>
                      <a:pt x="25524" y="461"/>
                      <a:pt x="25467" y="461"/>
                    </a:cubicBezTo>
                    <a:cubicBezTo>
                      <a:pt x="25440" y="461"/>
                      <a:pt x="25415" y="444"/>
                      <a:pt x="25395" y="402"/>
                    </a:cubicBezTo>
                    <a:cubicBezTo>
                      <a:pt x="25332" y="224"/>
                      <a:pt x="25413" y="179"/>
                      <a:pt x="25243" y="108"/>
                    </a:cubicBezTo>
                    <a:cubicBezTo>
                      <a:pt x="25145" y="54"/>
                      <a:pt x="25038" y="19"/>
                      <a:pt x="24932" y="1"/>
                    </a:cubicBezTo>
                    <a:close/>
                    <a:moveTo>
                      <a:pt x="10262" y="24833"/>
                    </a:moveTo>
                    <a:cubicBezTo>
                      <a:pt x="10133" y="24833"/>
                      <a:pt x="10034" y="25446"/>
                      <a:pt x="10198" y="25475"/>
                    </a:cubicBezTo>
                    <a:lnTo>
                      <a:pt x="10198" y="25475"/>
                    </a:lnTo>
                    <a:lnTo>
                      <a:pt x="10092" y="25458"/>
                    </a:lnTo>
                    <a:cubicBezTo>
                      <a:pt x="10088" y="25457"/>
                      <a:pt x="10083" y="25456"/>
                      <a:pt x="10079" y="25456"/>
                    </a:cubicBezTo>
                    <a:cubicBezTo>
                      <a:pt x="9963" y="25456"/>
                      <a:pt x="9796" y="25665"/>
                      <a:pt x="9950" y="25743"/>
                    </a:cubicBezTo>
                    <a:lnTo>
                      <a:pt x="9950" y="25734"/>
                    </a:lnTo>
                    <a:cubicBezTo>
                      <a:pt x="10029" y="25764"/>
                      <a:pt x="10112" y="25778"/>
                      <a:pt x="10194" y="25778"/>
                    </a:cubicBezTo>
                    <a:cubicBezTo>
                      <a:pt x="10232" y="25778"/>
                      <a:pt x="10269" y="25775"/>
                      <a:pt x="10306" y="25769"/>
                    </a:cubicBezTo>
                    <a:cubicBezTo>
                      <a:pt x="10431" y="25769"/>
                      <a:pt x="10529" y="25698"/>
                      <a:pt x="10573" y="25591"/>
                    </a:cubicBezTo>
                    <a:cubicBezTo>
                      <a:pt x="10604" y="25541"/>
                      <a:pt x="10637" y="25531"/>
                      <a:pt x="10670" y="25531"/>
                    </a:cubicBezTo>
                    <a:cubicBezTo>
                      <a:pt x="10692" y="25531"/>
                      <a:pt x="10713" y="25536"/>
                      <a:pt x="10734" y="25536"/>
                    </a:cubicBezTo>
                    <a:cubicBezTo>
                      <a:pt x="10779" y="25536"/>
                      <a:pt x="10818" y="25513"/>
                      <a:pt x="10840" y="25364"/>
                    </a:cubicBezTo>
                    <a:lnTo>
                      <a:pt x="10840" y="25364"/>
                    </a:lnTo>
                    <a:cubicBezTo>
                      <a:pt x="10799" y="25663"/>
                      <a:pt x="11126" y="25716"/>
                      <a:pt x="11250" y="25787"/>
                    </a:cubicBezTo>
                    <a:cubicBezTo>
                      <a:pt x="11304" y="25805"/>
                      <a:pt x="11402" y="25841"/>
                      <a:pt x="11428" y="25903"/>
                    </a:cubicBezTo>
                    <a:cubicBezTo>
                      <a:pt x="11419" y="26036"/>
                      <a:pt x="11491" y="26170"/>
                      <a:pt x="11571" y="26179"/>
                    </a:cubicBezTo>
                    <a:lnTo>
                      <a:pt x="11598" y="25921"/>
                    </a:lnTo>
                    <a:cubicBezTo>
                      <a:pt x="11708" y="25936"/>
                      <a:pt x="11721" y="26099"/>
                      <a:pt x="11815" y="26099"/>
                    </a:cubicBezTo>
                    <a:cubicBezTo>
                      <a:pt x="11827" y="26099"/>
                      <a:pt x="11841" y="26096"/>
                      <a:pt x="11856" y="26090"/>
                    </a:cubicBezTo>
                    <a:cubicBezTo>
                      <a:pt x="11989" y="26045"/>
                      <a:pt x="12096" y="25947"/>
                      <a:pt x="12159" y="25814"/>
                    </a:cubicBezTo>
                    <a:cubicBezTo>
                      <a:pt x="12181" y="25761"/>
                      <a:pt x="12172" y="25721"/>
                      <a:pt x="12201" y="25721"/>
                    </a:cubicBezTo>
                    <a:cubicBezTo>
                      <a:pt x="12207" y="25721"/>
                      <a:pt x="12213" y="25722"/>
                      <a:pt x="12221" y="25725"/>
                    </a:cubicBezTo>
                    <a:cubicBezTo>
                      <a:pt x="12283" y="25734"/>
                      <a:pt x="12337" y="25769"/>
                      <a:pt x="12390" y="25814"/>
                    </a:cubicBezTo>
                    <a:cubicBezTo>
                      <a:pt x="12456" y="25892"/>
                      <a:pt x="12535" y="25994"/>
                      <a:pt x="12619" y="25994"/>
                    </a:cubicBezTo>
                    <a:cubicBezTo>
                      <a:pt x="12649" y="25994"/>
                      <a:pt x="12680" y="25981"/>
                      <a:pt x="12711" y="25947"/>
                    </a:cubicBezTo>
                    <a:cubicBezTo>
                      <a:pt x="12789" y="25863"/>
                      <a:pt x="12895" y="25807"/>
                      <a:pt x="12995" y="25807"/>
                    </a:cubicBezTo>
                    <a:cubicBezTo>
                      <a:pt x="13033" y="25807"/>
                      <a:pt x="13069" y="25815"/>
                      <a:pt x="13103" y="25832"/>
                    </a:cubicBezTo>
                    <a:cubicBezTo>
                      <a:pt x="13158" y="25855"/>
                      <a:pt x="13206" y="26086"/>
                      <a:pt x="13259" y="26086"/>
                    </a:cubicBezTo>
                    <a:cubicBezTo>
                      <a:pt x="13266" y="26086"/>
                      <a:pt x="13274" y="26082"/>
                      <a:pt x="13281" y="26072"/>
                    </a:cubicBezTo>
                    <a:cubicBezTo>
                      <a:pt x="13421" y="25906"/>
                      <a:pt x="13191" y="25653"/>
                      <a:pt x="13395" y="25653"/>
                    </a:cubicBezTo>
                    <a:cubicBezTo>
                      <a:pt x="13398" y="25653"/>
                      <a:pt x="13402" y="25653"/>
                      <a:pt x="13406" y="25653"/>
                    </a:cubicBezTo>
                    <a:cubicBezTo>
                      <a:pt x="13611" y="25653"/>
                      <a:pt x="13326" y="26161"/>
                      <a:pt x="13566" y="26170"/>
                    </a:cubicBezTo>
                    <a:cubicBezTo>
                      <a:pt x="13700" y="26170"/>
                      <a:pt x="13602" y="25965"/>
                      <a:pt x="13682" y="25921"/>
                    </a:cubicBezTo>
                    <a:cubicBezTo>
                      <a:pt x="13722" y="25895"/>
                      <a:pt x="13769" y="25886"/>
                      <a:pt x="13818" y="25886"/>
                    </a:cubicBezTo>
                    <a:cubicBezTo>
                      <a:pt x="13921" y="25886"/>
                      <a:pt x="14037" y="25926"/>
                      <a:pt x="14127" y="25938"/>
                    </a:cubicBezTo>
                    <a:cubicBezTo>
                      <a:pt x="14372" y="25996"/>
                      <a:pt x="14668" y="26135"/>
                      <a:pt x="14932" y="26135"/>
                    </a:cubicBezTo>
                    <a:cubicBezTo>
                      <a:pt x="14996" y="26135"/>
                      <a:pt x="15057" y="26127"/>
                      <a:pt x="15116" y="26108"/>
                    </a:cubicBezTo>
                    <a:cubicBezTo>
                      <a:pt x="15205" y="26081"/>
                      <a:pt x="15214" y="25965"/>
                      <a:pt x="15276" y="25867"/>
                    </a:cubicBezTo>
                    <a:cubicBezTo>
                      <a:pt x="15315" y="25806"/>
                      <a:pt x="15337" y="25784"/>
                      <a:pt x="15350" y="25784"/>
                    </a:cubicBezTo>
                    <a:cubicBezTo>
                      <a:pt x="15384" y="25784"/>
                      <a:pt x="15351" y="25947"/>
                      <a:pt x="15383" y="25992"/>
                    </a:cubicBezTo>
                    <a:cubicBezTo>
                      <a:pt x="15400" y="26013"/>
                      <a:pt x="15423" y="26021"/>
                      <a:pt x="15450" y="26021"/>
                    </a:cubicBezTo>
                    <a:cubicBezTo>
                      <a:pt x="15537" y="26021"/>
                      <a:pt x="15661" y="25927"/>
                      <a:pt x="15695" y="25858"/>
                    </a:cubicBezTo>
                    <a:cubicBezTo>
                      <a:pt x="15725" y="25738"/>
                      <a:pt x="15746" y="25689"/>
                      <a:pt x="15765" y="25689"/>
                    </a:cubicBezTo>
                    <a:cubicBezTo>
                      <a:pt x="15792" y="25689"/>
                      <a:pt x="15818" y="25780"/>
                      <a:pt x="15864" y="25903"/>
                    </a:cubicBezTo>
                    <a:cubicBezTo>
                      <a:pt x="15865" y="25904"/>
                      <a:pt x="15865" y="25904"/>
                      <a:pt x="15866" y="25904"/>
                    </a:cubicBezTo>
                    <a:cubicBezTo>
                      <a:pt x="15885" y="25904"/>
                      <a:pt x="15952" y="25413"/>
                      <a:pt x="15918" y="25404"/>
                    </a:cubicBezTo>
                    <a:cubicBezTo>
                      <a:pt x="15980" y="25404"/>
                      <a:pt x="16007" y="25671"/>
                      <a:pt x="16033" y="25725"/>
                    </a:cubicBezTo>
                    <a:cubicBezTo>
                      <a:pt x="16051" y="25769"/>
                      <a:pt x="16075" y="25785"/>
                      <a:pt x="16102" y="25785"/>
                    </a:cubicBezTo>
                    <a:cubicBezTo>
                      <a:pt x="16156" y="25785"/>
                      <a:pt x="16220" y="25719"/>
                      <a:pt x="16256" y="25689"/>
                    </a:cubicBezTo>
                    <a:cubicBezTo>
                      <a:pt x="16283" y="25657"/>
                      <a:pt x="16415" y="25574"/>
                      <a:pt x="16509" y="25574"/>
                    </a:cubicBezTo>
                    <a:cubicBezTo>
                      <a:pt x="16572" y="25574"/>
                      <a:pt x="16618" y="25611"/>
                      <a:pt x="16603" y="25725"/>
                    </a:cubicBezTo>
                    <a:cubicBezTo>
                      <a:pt x="16591" y="25827"/>
                      <a:pt x="16606" y="25864"/>
                      <a:pt x="16635" y="25864"/>
                    </a:cubicBezTo>
                    <a:cubicBezTo>
                      <a:pt x="16709" y="25864"/>
                      <a:pt x="16871" y="25637"/>
                      <a:pt x="16915" y="25618"/>
                    </a:cubicBezTo>
                    <a:cubicBezTo>
                      <a:pt x="16925" y="25613"/>
                      <a:pt x="16934" y="25611"/>
                      <a:pt x="16943" y="25611"/>
                    </a:cubicBezTo>
                    <a:cubicBezTo>
                      <a:pt x="17073" y="25611"/>
                      <a:pt x="17138" y="26030"/>
                      <a:pt x="17223" y="26030"/>
                    </a:cubicBezTo>
                    <a:cubicBezTo>
                      <a:pt x="17241" y="26030"/>
                      <a:pt x="17260" y="26011"/>
                      <a:pt x="17280" y="25965"/>
                    </a:cubicBezTo>
                    <a:cubicBezTo>
                      <a:pt x="17245" y="25698"/>
                      <a:pt x="16933" y="25342"/>
                      <a:pt x="16808" y="25190"/>
                    </a:cubicBezTo>
                    <a:cubicBezTo>
                      <a:pt x="16801" y="25176"/>
                      <a:pt x="16641" y="24984"/>
                      <a:pt x="16596" y="24984"/>
                    </a:cubicBezTo>
                    <a:cubicBezTo>
                      <a:pt x="16587" y="24984"/>
                      <a:pt x="16583" y="24992"/>
                      <a:pt x="16586" y="25012"/>
                    </a:cubicBezTo>
                    <a:cubicBezTo>
                      <a:pt x="16551" y="25081"/>
                      <a:pt x="16528" y="25113"/>
                      <a:pt x="16495" y="25113"/>
                    </a:cubicBezTo>
                    <a:cubicBezTo>
                      <a:pt x="16476" y="25113"/>
                      <a:pt x="16454" y="25103"/>
                      <a:pt x="16425" y="25083"/>
                    </a:cubicBezTo>
                    <a:cubicBezTo>
                      <a:pt x="16344" y="25033"/>
                      <a:pt x="16249" y="24952"/>
                      <a:pt x="16163" y="24952"/>
                    </a:cubicBezTo>
                    <a:cubicBezTo>
                      <a:pt x="16126" y="24952"/>
                      <a:pt x="16092" y="24966"/>
                      <a:pt x="16060" y="25003"/>
                    </a:cubicBezTo>
                    <a:cubicBezTo>
                      <a:pt x="16008" y="25078"/>
                      <a:pt x="15990" y="25149"/>
                      <a:pt x="15955" y="25149"/>
                    </a:cubicBezTo>
                    <a:cubicBezTo>
                      <a:pt x="15935" y="25149"/>
                      <a:pt x="15911" y="25128"/>
                      <a:pt x="15873" y="25074"/>
                    </a:cubicBezTo>
                    <a:cubicBezTo>
                      <a:pt x="15781" y="25080"/>
                      <a:pt x="15651" y="25247"/>
                      <a:pt x="15564" y="25247"/>
                    </a:cubicBezTo>
                    <a:cubicBezTo>
                      <a:pt x="15516" y="25247"/>
                      <a:pt x="15482" y="25198"/>
                      <a:pt x="15472" y="25048"/>
                    </a:cubicBezTo>
                    <a:lnTo>
                      <a:pt x="15472" y="25048"/>
                    </a:lnTo>
                    <a:cubicBezTo>
                      <a:pt x="15480" y="25201"/>
                      <a:pt x="15419" y="25239"/>
                      <a:pt x="15340" y="25239"/>
                    </a:cubicBezTo>
                    <a:cubicBezTo>
                      <a:pt x="15262" y="25239"/>
                      <a:pt x="15167" y="25202"/>
                      <a:pt x="15106" y="25202"/>
                    </a:cubicBezTo>
                    <a:cubicBezTo>
                      <a:pt x="15093" y="25202"/>
                      <a:pt x="15081" y="25204"/>
                      <a:pt x="15071" y="25208"/>
                    </a:cubicBezTo>
                    <a:cubicBezTo>
                      <a:pt x="14973" y="25262"/>
                      <a:pt x="15062" y="25386"/>
                      <a:pt x="14982" y="25493"/>
                    </a:cubicBezTo>
                    <a:cubicBezTo>
                      <a:pt x="14969" y="25511"/>
                      <a:pt x="14956" y="25519"/>
                      <a:pt x="14944" y="25519"/>
                    </a:cubicBezTo>
                    <a:cubicBezTo>
                      <a:pt x="14886" y="25519"/>
                      <a:pt x="14847" y="25328"/>
                      <a:pt x="14840" y="25262"/>
                    </a:cubicBezTo>
                    <a:cubicBezTo>
                      <a:pt x="14833" y="25118"/>
                      <a:pt x="14807" y="25071"/>
                      <a:pt x="14771" y="25071"/>
                    </a:cubicBezTo>
                    <a:cubicBezTo>
                      <a:pt x="14709" y="25071"/>
                      <a:pt x="14616" y="25209"/>
                      <a:pt x="14537" y="25226"/>
                    </a:cubicBezTo>
                    <a:cubicBezTo>
                      <a:pt x="14533" y="25227"/>
                      <a:pt x="14526" y="25228"/>
                      <a:pt x="14517" y="25228"/>
                    </a:cubicBezTo>
                    <a:cubicBezTo>
                      <a:pt x="14418" y="25228"/>
                      <a:pt x="14067" y="25142"/>
                      <a:pt x="14092" y="25101"/>
                    </a:cubicBezTo>
                    <a:lnTo>
                      <a:pt x="14092" y="25101"/>
                    </a:lnTo>
                    <a:cubicBezTo>
                      <a:pt x="14056" y="25155"/>
                      <a:pt x="14172" y="25101"/>
                      <a:pt x="14109" y="25217"/>
                    </a:cubicBezTo>
                    <a:cubicBezTo>
                      <a:pt x="14088" y="25274"/>
                      <a:pt x="14038" y="25280"/>
                      <a:pt x="13996" y="25280"/>
                    </a:cubicBezTo>
                    <a:cubicBezTo>
                      <a:pt x="13986" y="25280"/>
                      <a:pt x="13976" y="25279"/>
                      <a:pt x="13967" y="25279"/>
                    </a:cubicBezTo>
                    <a:cubicBezTo>
                      <a:pt x="13956" y="25279"/>
                      <a:pt x="13945" y="25280"/>
                      <a:pt x="13932" y="25280"/>
                    </a:cubicBezTo>
                    <a:cubicBezTo>
                      <a:pt x="13868" y="25280"/>
                      <a:pt x="13781" y="25273"/>
                      <a:pt x="13744" y="25199"/>
                    </a:cubicBezTo>
                    <a:cubicBezTo>
                      <a:pt x="13711" y="25132"/>
                      <a:pt x="13707" y="25055"/>
                      <a:pt x="13662" y="25055"/>
                    </a:cubicBezTo>
                    <a:cubicBezTo>
                      <a:pt x="13648" y="25055"/>
                      <a:pt x="13628" y="25064"/>
                      <a:pt x="13602" y="25083"/>
                    </a:cubicBezTo>
                    <a:cubicBezTo>
                      <a:pt x="13530" y="25146"/>
                      <a:pt x="13522" y="25306"/>
                      <a:pt x="13468" y="25360"/>
                    </a:cubicBezTo>
                    <a:cubicBezTo>
                      <a:pt x="13453" y="25372"/>
                      <a:pt x="13437" y="25377"/>
                      <a:pt x="13419" y="25377"/>
                    </a:cubicBezTo>
                    <a:cubicBezTo>
                      <a:pt x="13325" y="25377"/>
                      <a:pt x="13206" y="25216"/>
                      <a:pt x="13139" y="25164"/>
                    </a:cubicBezTo>
                    <a:cubicBezTo>
                      <a:pt x="13049" y="25092"/>
                      <a:pt x="12943" y="25057"/>
                      <a:pt x="12827" y="25057"/>
                    </a:cubicBezTo>
                    <a:cubicBezTo>
                      <a:pt x="12720" y="25057"/>
                      <a:pt x="12604" y="25101"/>
                      <a:pt x="12515" y="25172"/>
                    </a:cubicBezTo>
                    <a:cubicBezTo>
                      <a:pt x="12470" y="25208"/>
                      <a:pt x="12364" y="25404"/>
                      <a:pt x="12319" y="25404"/>
                    </a:cubicBezTo>
                    <a:cubicBezTo>
                      <a:pt x="12355" y="25315"/>
                      <a:pt x="12372" y="25217"/>
                      <a:pt x="12372" y="25119"/>
                    </a:cubicBezTo>
                    <a:cubicBezTo>
                      <a:pt x="12363" y="25075"/>
                      <a:pt x="12301" y="25061"/>
                      <a:pt x="12239" y="25061"/>
                    </a:cubicBezTo>
                    <a:cubicBezTo>
                      <a:pt x="12186" y="25061"/>
                      <a:pt x="12135" y="25071"/>
                      <a:pt x="12114" y="25083"/>
                    </a:cubicBezTo>
                    <a:cubicBezTo>
                      <a:pt x="12043" y="25119"/>
                      <a:pt x="12070" y="25244"/>
                      <a:pt x="11981" y="25262"/>
                    </a:cubicBezTo>
                    <a:cubicBezTo>
                      <a:pt x="11970" y="25263"/>
                      <a:pt x="11960" y="25263"/>
                      <a:pt x="11950" y="25263"/>
                    </a:cubicBezTo>
                    <a:cubicBezTo>
                      <a:pt x="11880" y="25263"/>
                      <a:pt x="11812" y="25238"/>
                      <a:pt x="11758" y="25199"/>
                    </a:cubicBezTo>
                    <a:cubicBezTo>
                      <a:pt x="11607" y="25103"/>
                      <a:pt x="11588" y="24945"/>
                      <a:pt x="11483" y="24945"/>
                    </a:cubicBezTo>
                    <a:cubicBezTo>
                      <a:pt x="11451" y="24945"/>
                      <a:pt x="11411" y="24959"/>
                      <a:pt x="11357" y="24994"/>
                    </a:cubicBezTo>
                    <a:cubicBezTo>
                      <a:pt x="11294" y="25074"/>
                      <a:pt x="11235" y="25092"/>
                      <a:pt x="11170" y="25092"/>
                    </a:cubicBezTo>
                    <a:cubicBezTo>
                      <a:pt x="11134" y="25092"/>
                      <a:pt x="11096" y="25087"/>
                      <a:pt x="11054" y="25083"/>
                    </a:cubicBezTo>
                    <a:cubicBezTo>
                      <a:pt x="11053" y="25083"/>
                      <a:pt x="11052" y="25083"/>
                      <a:pt x="11051" y="25083"/>
                    </a:cubicBezTo>
                    <a:cubicBezTo>
                      <a:pt x="11000" y="25083"/>
                      <a:pt x="10947" y="25315"/>
                      <a:pt x="10846" y="25315"/>
                    </a:cubicBezTo>
                    <a:cubicBezTo>
                      <a:pt x="10844" y="25315"/>
                      <a:pt x="10842" y="25315"/>
                      <a:pt x="10840" y="25315"/>
                    </a:cubicBezTo>
                    <a:cubicBezTo>
                      <a:pt x="10840" y="25234"/>
                      <a:pt x="10928" y="24986"/>
                      <a:pt x="10852" y="24986"/>
                    </a:cubicBezTo>
                    <a:cubicBezTo>
                      <a:pt x="10844" y="24986"/>
                      <a:pt x="10834" y="24988"/>
                      <a:pt x="10823" y="24994"/>
                    </a:cubicBezTo>
                    <a:cubicBezTo>
                      <a:pt x="10742" y="25039"/>
                      <a:pt x="10671" y="25199"/>
                      <a:pt x="10600" y="25279"/>
                    </a:cubicBezTo>
                    <a:cubicBezTo>
                      <a:pt x="10787" y="25066"/>
                      <a:pt x="10422" y="25128"/>
                      <a:pt x="10368" y="25092"/>
                    </a:cubicBezTo>
                    <a:cubicBezTo>
                      <a:pt x="10270" y="25030"/>
                      <a:pt x="10395" y="24852"/>
                      <a:pt x="10270" y="24834"/>
                    </a:cubicBezTo>
                    <a:cubicBezTo>
                      <a:pt x="10268" y="24833"/>
                      <a:pt x="10265" y="24833"/>
                      <a:pt x="10262" y="24833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088;p41"/>
              <p:cNvSpPr/>
              <p:nvPr/>
            </p:nvSpPr>
            <p:spPr>
              <a:xfrm>
                <a:off x="2902350" y="2192550"/>
                <a:ext cx="894525" cy="843000"/>
              </a:xfrm>
              <a:custGeom>
                <a:avLst/>
                <a:gdLst/>
                <a:ahLst/>
                <a:cxnLst/>
                <a:rect l="l" t="t" r="r" b="b"/>
                <a:pathLst>
                  <a:path w="35781" h="33720" extrusionOk="0">
                    <a:moveTo>
                      <a:pt x="29991" y="732"/>
                    </a:moveTo>
                    <a:cubicBezTo>
                      <a:pt x="29991" y="821"/>
                      <a:pt x="30009" y="981"/>
                      <a:pt x="29902" y="990"/>
                    </a:cubicBezTo>
                    <a:cubicBezTo>
                      <a:pt x="29902" y="990"/>
                      <a:pt x="29902" y="990"/>
                      <a:pt x="29902" y="990"/>
                    </a:cubicBezTo>
                    <a:lnTo>
                      <a:pt x="29902" y="990"/>
                    </a:lnTo>
                    <a:cubicBezTo>
                      <a:pt x="29880" y="1024"/>
                      <a:pt x="29854" y="1039"/>
                      <a:pt x="29833" y="1039"/>
                    </a:cubicBezTo>
                    <a:cubicBezTo>
                      <a:pt x="29794" y="1039"/>
                      <a:pt x="29773" y="988"/>
                      <a:pt x="29831" y="919"/>
                    </a:cubicBezTo>
                    <a:cubicBezTo>
                      <a:pt x="29893" y="856"/>
                      <a:pt x="29946" y="794"/>
                      <a:pt x="29991" y="732"/>
                    </a:cubicBezTo>
                    <a:close/>
                    <a:moveTo>
                      <a:pt x="32817" y="807"/>
                    </a:moveTo>
                    <a:cubicBezTo>
                      <a:pt x="32839" y="807"/>
                      <a:pt x="32867" y="814"/>
                      <a:pt x="32903" y="830"/>
                    </a:cubicBezTo>
                    <a:lnTo>
                      <a:pt x="32903" y="821"/>
                    </a:lnTo>
                    <a:lnTo>
                      <a:pt x="32903" y="821"/>
                    </a:lnTo>
                    <a:cubicBezTo>
                      <a:pt x="33038" y="918"/>
                      <a:pt x="32927" y="1060"/>
                      <a:pt x="32820" y="1060"/>
                    </a:cubicBezTo>
                    <a:cubicBezTo>
                      <a:pt x="32799" y="1060"/>
                      <a:pt x="32779" y="1055"/>
                      <a:pt x="32761" y="1043"/>
                    </a:cubicBezTo>
                    <a:cubicBezTo>
                      <a:pt x="32754" y="955"/>
                      <a:pt x="32716" y="807"/>
                      <a:pt x="32817" y="807"/>
                    </a:cubicBezTo>
                    <a:close/>
                    <a:moveTo>
                      <a:pt x="30239" y="1225"/>
                    </a:moveTo>
                    <a:cubicBezTo>
                      <a:pt x="30239" y="1231"/>
                      <a:pt x="30240" y="1236"/>
                      <a:pt x="30240" y="1239"/>
                    </a:cubicBezTo>
                    <a:cubicBezTo>
                      <a:pt x="30240" y="1234"/>
                      <a:pt x="30240" y="1229"/>
                      <a:pt x="30239" y="1225"/>
                    </a:cubicBezTo>
                    <a:close/>
                    <a:moveTo>
                      <a:pt x="26214" y="1319"/>
                    </a:moveTo>
                    <a:lnTo>
                      <a:pt x="26214" y="1319"/>
                    </a:lnTo>
                    <a:cubicBezTo>
                      <a:pt x="26223" y="1435"/>
                      <a:pt x="26214" y="1453"/>
                      <a:pt x="26125" y="1453"/>
                    </a:cubicBezTo>
                    <a:cubicBezTo>
                      <a:pt x="26097" y="1456"/>
                      <a:pt x="26069" y="1459"/>
                      <a:pt x="26043" y="1459"/>
                    </a:cubicBezTo>
                    <a:cubicBezTo>
                      <a:pt x="25978" y="1459"/>
                      <a:pt x="25927" y="1439"/>
                      <a:pt x="25920" y="1337"/>
                    </a:cubicBezTo>
                    <a:lnTo>
                      <a:pt x="26214" y="1319"/>
                    </a:lnTo>
                    <a:close/>
                    <a:moveTo>
                      <a:pt x="12937" y="2029"/>
                    </a:moveTo>
                    <a:cubicBezTo>
                      <a:pt x="12990" y="2029"/>
                      <a:pt x="13026" y="2052"/>
                      <a:pt x="13032" y="2157"/>
                    </a:cubicBezTo>
                    <a:lnTo>
                      <a:pt x="12934" y="2166"/>
                    </a:lnTo>
                    <a:lnTo>
                      <a:pt x="12827" y="2041"/>
                    </a:lnTo>
                    <a:cubicBezTo>
                      <a:pt x="12867" y="2038"/>
                      <a:pt x="12905" y="2029"/>
                      <a:pt x="12937" y="2029"/>
                    </a:cubicBezTo>
                    <a:close/>
                    <a:moveTo>
                      <a:pt x="14562" y="2335"/>
                    </a:moveTo>
                    <a:cubicBezTo>
                      <a:pt x="14560" y="2335"/>
                      <a:pt x="14557" y="2335"/>
                      <a:pt x="14555" y="2335"/>
                    </a:cubicBezTo>
                    <a:cubicBezTo>
                      <a:pt x="14403" y="2344"/>
                      <a:pt x="14457" y="2593"/>
                      <a:pt x="14564" y="2593"/>
                    </a:cubicBezTo>
                    <a:cubicBezTo>
                      <a:pt x="14686" y="2584"/>
                      <a:pt x="14697" y="2335"/>
                      <a:pt x="14562" y="2335"/>
                    </a:cubicBezTo>
                    <a:close/>
                    <a:moveTo>
                      <a:pt x="24006" y="2475"/>
                    </a:moveTo>
                    <a:cubicBezTo>
                      <a:pt x="23995" y="2475"/>
                      <a:pt x="23983" y="2476"/>
                      <a:pt x="23970" y="2477"/>
                    </a:cubicBezTo>
                    <a:cubicBezTo>
                      <a:pt x="23970" y="2477"/>
                      <a:pt x="23960" y="2477"/>
                      <a:pt x="23946" y="2477"/>
                    </a:cubicBezTo>
                    <a:cubicBezTo>
                      <a:pt x="23897" y="2477"/>
                      <a:pt x="23790" y="2482"/>
                      <a:pt x="23818" y="2531"/>
                    </a:cubicBezTo>
                    <a:cubicBezTo>
                      <a:pt x="23858" y="2596"/>
                      <a:pt x="23904" y="2611"/>
                      <a:pt x="23956" y="2611"/>
                    </a:cubicBezTo>
                    <a:cubicBezTo>
                      <a:pt x="23996" y="2611"/>
                      <a:pt x="24039" y="2602"/>
                      <a:pt x="24085" y="2602"/>
                    </a:cubicBezTo>
                    <a:cubicBezTo>
                      <a:pt x="24078" y="2503"/>
                      <a:pt x="24070" y="2475"/>
                      <a:pt x="24006" y="2475"/>
                    </a:cubicBezTo>
                    <a:close/>
                    <a:moveTo>
                      <a:pt x="1132" y="2673"/>
                    </a:moveTo>
                    <a:cubicBezTo>
                      <a:pt x="1131" y="2674"/>
                      <a:pt x="1131" y="2675"/>
                      <a:pt x="1131" y="2675"/>
                    </a:cubicBezTo>
                    <a:lnTo>
                      <a:pt x="1131" y="2675"/>
                    </a:lnTo>
                    <a:cubicBezTo>
                      <a:pt x="1131" y="2675"/>
                      <a:pt x="1131" y="2674"/>
                      <a:pt x="1132" y="2673"/>
                    </a:cubicBezTo>
                    <a:close/>
                    <a:moveTo>
                      <a:pt x="14056" y="2495"/>
                    </a:moveTo>
                    <a:lnTo>
                      <a:pt x="14056" y="2495"/>
                    </a:lnTo>
                    <a:cubicBezTo>
                      <a:pt x="13860" y="2504"/>
                      <a:pt x="13833" y="2593"/>
                      <a:pt x="13976" y="2754"/>
                    </a:cubicBezTo>
                    <a:cubicBezTo>
                      <a:pt x="14029" y="2673"/>
                      <a:pt x="14092" y="2620"/>
                      <a:pt x="14056" y="2495"/>
                    </a:cubicBezTo>
                    <a:close/>
                    <a:moveTo>
                      <a:pt x="34311" y="2780"/>
                    </a:moveTo>
                    <a:cubicBezTo>
                      <a:pt x="34310" y="2780"/>
                      <a:pt x="34309" y="2780"/>
                      <a:pt x="34307" y="2780"/>
                    </a:cubicBezTo>
                    <a:lnTo>
                      <a:pt x="34307" y="2780"/>
                    </a:lnTo>
                    <a:cubicBezTo>
                      <a:pt x="34309" y="2780"/>
                      <a:pt x="34310" y="2780"/>
                      <a:pt x="34311" y="2780"/>
                    </a:cubicBezTo>
                    <a:close/>
                    <a:moveTo>
                      <a:pt x="6063" y="2892"/>
                    </a:moveTo>
                    <a:cubicBezTo>
                      <a:pt x="6063" y="2894"/>
                      <a:pt x="6064" y="2895"/>
                      <a:pt x="6064" y="2897"/>
                    </a:cubicBezTo>
                    <a:lnTo>
                      <a:pt x="6064" y="2897"/>
                    </a:lnTo>
                    <a:cubicBezTo>
                      <a:pt x="6064" y="2895"/>
                      <a:pt x="6063" y="2894"/>
                      <a:pt x="6063" y="2892"/>
                    </a:cubicBezTo>
                    <a:close/>
                    <a:moveTo>
                      <a:pt x="6064" y="2897"/>
                    </a:moveTo>
                    <a:lnTo>
                      <a:pt x="6064" y="2897"/>
                    </a:lnTo>
                    <a:cubicBezTo>
                      <a:pt x="6065" y="2905"/>
                      <a:pt x="6066" y="2913"/>
                      <a:pt x="6066" y="2923"/>
                    </a:cubicBezTo>
                    <a:cubicBezTo>
                      <a:pt x="6066" y="2916"/>
                      <a:pt x="6065" y="2907"/>
                      <a:pt x="6064" y="2897"/>
                    </a:cubicBezTo>
                    <a:close/>
                    <a:moveTo>
                      <a:pt x="106" y="5922"/>
                    </a:moveTo>
                    <a:cubicBezTo>
                      <a:pt x="85" y="5922"/>
                      <a:pt x="61" y="5923"/>
                      <a:pt x="36" y="5924"/>
                    </a:cubicBezTo>
                    <a:lnTo>
                      <a:pt x="36" y="6022"/>
                    </a:lnTo>
                    <a:lnTo>
                      <a:pt x="170" y="6112"/>
                    </a:lnTo>
                    <a:cubicBezTo>
                      <a:pt x="314" y="5991"/>
                      <a:pt x="292" y="5922"/>
                      <a:pt x="106" y="5922"/>
                    </a:cubicBezTo>
                    <a:close/>
                    <a:moveTo>
                      <a:pt x="4076" y="2161"/>
                    </a:moveTo>
                    <a:cubicBezTo>
                      <a:pt x="4031" y="2161"/>
                      <a:pt x="3987" y="2174"/>
                      <a:pt x="3946" y="2210"/>
                    </a:cubicBezTo>
                    <a:cubicBezTo>
                      <a:pt x="3876" y="2280"/>
                      <a:pt x="3852" y="2354"/>
                      <a:pt x="3806" y="2354"/>
                    </a:cubicBezTo>
                    <a:cubicBezTo>
                      <a:pt x="3782" y="2354"/>
                      <a:pt x="3752" y="2334"/>
                      <a:pt x="3706" y="2281"/>
                    </a:cubicBezTo>
                    <a:cubicBezTo>
                      <a:pt x="3585" y="2287"/>
                      <a:pt x="3418" y="2454"/>
                      <a:pt x="3309" y="2454"/>
                    </a:cubicBezTo>
                    <a:cubicBezTo>
                      <a:pt x="3250" y="2454"/>
                      <a:pt x="3208" y="2405"/>
                      <a:pt x="3198" y="2255"/>
                    </a:cubicBezTo>
                    <a:lnTo>
                      <a:pt x="3198" y="2255"/>
                    </a:lnTo>
                    <a:cubicBezTo>
                      <a:pt x="3206" y="2405"/>
                      <a:pt x="3125" y="2440"/>
                      <a:pt x="3022" y="2440"/>
                    </a:cubicBezTo>
                    <a:cubicBezTo>
                      <a:pt x="2935" y="2440"/>
                      <a:pt x="2832" y="2414"/>
                      <a:pt x="2759" y="2414"/>
                    </a:cubicBezTo>
                    <a:cubicBezTo>
                      <a:pt x="2736" y="2414"/>
                      <a:pt x="2715" y="2417"/>
                      <a:pt x="2699" y="2424"/>
                    </a:cubicBezTo>
                    <a:cubicBezTo>
                      <a:pt x="2548" y="2477"/>
                      <a:pt x="2681" y="2593"/>
                      <a:pt x="2584" y="2700"/>
                    </a:cubicBezTo>
                    <a:cubicBezTo>
                      <a:pt x="2567" y="2718"/>
                      <a:pt x="2551" y="2726"/>
                      <a:pt x="2536" y="2726"/>
                    </a:cubicBezTo>
                    <a:cubicBezTo>
                      <a:pt x="2463" y="2726"/>
                      <a:pt x="2414" y="2544"/>
                      <a:pt x="2414" y="2477"/>
                    </a:cubicBezTo>
                    <a:cubicBezTo>
                      <a:pt x="2401" y="2336"/>
                      <a:pt x="2370" y="2292"/>
                      <a:pt x="2327" y="2292"/>
                    </a:cubicBezTo>
                    <a:cubicBezTo>
                      <a:pt x="2310" y="2292"/>
                      <a:pt x="2292" y="2298"/>
                      <a:pt x="2272" y="2308"/>
                    </a:cubicBezTo>
                    <a:cubicBezTo>
                      <a:pt x="2174" y="2344"/>
                      <a:pt x="2031" y="2451"/>
                      <a:pt x="1933" y="2486"/>
                    </a:cubicBezTo>
                    <a:cubicBezTo>
                      <a:pt x="1931" y="2486"/>
                      <a:pt x="1929" y="2486"/>
                      <a:pt x="1927" y="2486"/>
                    </a:cubicBezTo>
                    <a:cubicBezTo>
                      <a:pt x="1817" y="2486"/>
                      <a:pt x="1205" y="2677"/>
                      <a:pt x="1137" y="2677"/>
                    </a:cubicBezTo>
                    <a:cubicBezTo>
                      <a:pt x="1133" y="2677"/>
                      <a:pt x="1131" y="2677"/>
                      <a:pt x="1131" y="2675"/>
                    </a:cubicBezTo>
                    <a:lnTo>
                      <a:pt x="1131" y="2675"/>
                    </a:lnTo>
                    <a:cubicBezTo>
                      <a:pt x="1126" y="2692"/>
                      <a:pt x="1129" y="2697"/>
                      <a:pt x="1137" y="2697"/>
                    </a:cubicBezTo>
                    <a:cubicBezTo>
                      <a:pt x="1151" y="2697"/>
                      <a:pt x="1179" y="2681"/>
                      <a:pt x="1200" y="2681"/>
                    </a:cubicBezTo>
                    <a:cubicBezTo>
                      <a:pt x="1220" y="2681"/>
                      <a:pt x="1234" y="2697"/>
                      <a:pt x="1221" y="2762"/>
                    </a:cubicBezTo>
                    <a:cubicBezTo>
                      <a:pt x="1212" y="2843"/>
                      <a:pt x="1105" y="2905"/>
                      <a:pt x="1043" y="2949"/>
                    </a:cubicBezTo>
                    <a:cubicBezTo>
                      <a:pt x="954" y="3021"/>
                      <a:pt x="820" y="3172"/>
                      <a:pt x="695" y="3172"/>
                    </a:cubicBezTo>
                    <a:cubicBezTo>
                      <a:pt x="645" y="3172"/>
                      <a:pt x="604" y="3161"/>
                      <a:pt x="569" y="3161"/>
                    </a:cubicBezTo>
                    <a:cubicBezTo>
                      <a:pt x="516" y="3161"/>
                      <a:pt x="478" y="3186"/>
                      <a:pt x="446" y="3315"/>
                    </a:cubicBezTo>
                    <a:cubicBezTo>
                      <a:pt x="410" y="3466"/>
                      <a:pt x="553" y="3564"/>
                      <a:pt x="544" y="3671"/>
                    </a:cubicBezTo>
                    <a:cubicBezTo>
                      <a:pt x="535" y="3840"/>
                      <a:pt x="259" y="4001"/>
                      <a:pt x="170" y="4143"/>
                    </a:cubicBezTo>
                    <a:cubicBezTo>
                      <a:pt x="54" y="4321"/>
                      <a:pt x="0" y="4526"/>
                      <a:pt x="18" y="4731"/>
                    </a:cubicBezTo>
                    <a:cubicBezTo>
                      <a:pt x="27" y="4882"/>
                      <a:pt x="81" y="5025"/>
                      <a:pt x="179" y="5141"/>
                    </a:cubicBezTo>
                    <a:cubicBezTo>
                      <a:pt x="223" y="5194"/>
                      <a:pt x="437" y="5301"/>
                      <a:pt x="437" y="5363"/>
                    </a:cubicBezTo>
                    <a:cubicBezTo>
                      <a:pt x="369" y="5336"/>
                      <a:pt x="296" y="5324"/>
                      <a:pt x="221" y="5324"/>
                    </a:cubicBezTo>
                    <a:cubicBezTo>
                      <a:pt x="198" y="5324"/>
                      <a:pt x="175" y="5326"/>
                      <a:pt x="152" y="5328"/>
                    </a:cubicBezTo>
                    <a:cubicBezTo>
                      <a:pt x="63" y="5363"/>
                      <a:pt x="116" y="5604"/>
                      <a:pt x="152" y="5657"/>
                    </a:cubicBezTo>
                    <a:cubicBezTo>
                      <a:pt x="196" y="5746"/>
                      <a:pt x="321" y="5693"/>
                      <a:pt x="348" y="5809"/>
                    </a:cubicBezTo>
                    <a:cubicBezTo>
                      <a:pt x="375" y="5898"/>
                      <a:pt x="366" y="5996"/>
                      <a:pt x="330" y="6085"/>
                    </a:cubicBezTo>
                    <a:cubicBezTo>
                      <a:pt x="232" y="6352"/>
                      <a:pt x="0" y="6361"/>
                      <a:pt x="187" y="6619"/>
                    </a:cubicBezTo>
                    <a:cubicBezTo>
                      <a:pt x="339" y="6726"/>
                      <a:pt x="330" y="6842"/>
                      <a:pt x="330" y="6984"/>
                    </a:cubicBezTo>
                    <a:cubicBezTo>
                      <a:pt x="330" y="7047"/>
                      <a:pt x="597" y="7056"/>
                      <a:pt x="606" y="7198"/>
                    </a:cubicBezTo>
                    <a:cubicBezTo>
                      <a:pt x="596" y="7200"/>
                      <a:pt x="583" y="7201"/>
                      <a:pt x="569" y="7201"/>
                    </a:cubicBezTo>
                    <a:cubicBezTo>
                      <a:pt x="520" y="7201"/>
                      <a:pt x="451" y="7193"/>
                      <a:pt x="392" y="7193"/>
                    </a:cubicBezTo>
                    <a:cubicBezTo>
                      <a:pt x="310" y="7193"/>
                      <a:pt x="248" y="7209"/>
                      <a:pt x="294" y="7287"/>
                    </a:cubicBezTo>
                    <a:cubicBezTo>
                      <a:pt x="348" y="7363"/>
                      <a:pt x="473" y="7414"/>
                      <a:pt x="575" y="7471"/>
                    </a:cubicBezTo>
                    <a:lnTo>
                      <a:pt x="575" y="7471"/>
                    </a:lnTo>
                    <a:cubicBezTo>
                      <a:pt x="556" y="7462"/>
                      <a:pt x="540" y="7458"/>
                      <a:pt x="527" y="7458"/>
                    </a:cubicBezTo>
                    <a:cubicBezTo>
                      <a:pt x="416" y="7458"/>
                      <a:pt x="505" y="7764"/>
                      <a:pt x="490" y="7831"/>
                    </a:cubicBezTo>
                    <a:cubicBezTo>
                      <a:pt x="455" y="7973"/>
                      <a:pt x="250" y="7857"/>
                      <a:pt x="259" y="8018"/>
                    </a:cubicBezTo>
                    <a:cubicBezTo>
                      <a:pt x="263" y="8090"/>
                      <a:pt x="382" y="8124"/>
                      <a:pt x="517" y="8124"/>
                    </a:cubicBezTo>
                    <a:cubicBezTo>
                      <a:pt x="697" y="8124"/>
                      <a:pt x="905" y="8062"/>
                      <a:pt x="900" y="7942"/>
                    </a:cubicBezTo>
                    <a:lnTo>
                      <a:pt x="900" y="7942"/>
                    </a:lnTo>
                    <a:lnTo>
                      <a:pt x="909" y="8080"/>
                    </a:lnTo>
                    <a:cubicBezTo>
                      <a:pt x="926" y="8168"/>
                      <a:pt x="1047" y="8263"/>
                      <a:pt x="1136" y="8263"/>
                    </a:cubicBezTo>
                    <a:cubicBezTo>
                      <a:pt x="1183" y="8263"/>
                      <a:pt x="1220" y="8237"/>
                      <a:pt x="1230" y="8169"/>
                    </a:cubicBezTo>
                    <a:cubicBezTo>
                      <a:pt x="1239" y="8018"/>
                      <a:pt x="1221" y="7866"/>
                      <a:pt x="1176" y="7733"/>
                    </a:cubicBezTo>
                    <a:cubicBezTo>
                      <a:pt x="1158" y="7599"/>
                      <a:pt x="1069" y="7492"/>
                      <a:pt x="936" y="7457"/>
                    </a:cubicBezTo>
                    <a:cubicBezTo>
                      <a:pt x="768" y="7373"/>
                      <a:pt x="955" y="7187"/>
                      <a:pt x="712" y="7187"/>
                    </a:cubicBezTo>
                    <a:cubicBezTo>
                      <a:pt x="696" y="7187"/>
                      <a:pt x="679" y="7188"/>
                      <a:pt x="660" y="7189"/>
                    </a:cubicBezTo>
                    <a:cubicBezTo>
                      <a:pt x="962" y="7163"/>
                      <a:pt x="954" y="6762"/>
                      <a:pt x="989" y="6593"/>
                    </a:cubicBezTo>
                    <a:cubicBezTo>
                      <a:pt x="998" y="6512"/>
                      <a:pt x="1034" y="6423"/>
                      <a:pt x="1078" y="6361"/>
                    </a:cubicBezTo>
                    <a:cubicBezTo>
                      <a:pt x="1212" y="6352"/>
                      <a:pt x="1337" y="6245"/>
                      <a:pt x="1328" y="6138"/>
                    </a:cubicBezTo>
                    <a:lnTo>
                      <a:pt x="1328" y="6138"/>
                    </a:lnTo>
                    <a:lnTo>
                      <a:pt x="1069" y="6156"/>
                    </a:lnTo>
                    <a:cubicBezTo>
                      <a:pt x="1060" y="6005"/>
                      <a:pt x="1265" y="5969"/>
                      <a:pt x="1194" y="5826"/>
                    </a:cubicBezTo>
                    <a:cubicBezTo>
                      <a:pt x="1132" y="5675"/>
                      <a:pt x="1025" y="5559"/>
                      <a:pt x="882" y="5497"/>
                    </a:cubicBezTo>
                    <a:cubicBezTo>
                      <a:pt x="811" y="5470"/>
                      <a:pt x="766" y="5497"/>
                      <a:pt x="775" y="5435"/>
                    </a:cubicBezTo>
                    <a:cubicBezTo>
                      <a:pt x="775" y="5354"/>
                      <a:pt x="802" y="5283"/>
                      <a:pt x="847" y="5221"/>
                    </a:cubicBezTo>
                    <a:cubicBezTo>
                      <a:pt x="936" y="5087"/>
                      <a:pt x="1069" y="4936"/>
                      <a:pt x="936" y="4811"/>
                    </a:cubicBezTo>
                    <a:cubicBezTo>
                      <a:pt x="793" y="4695"/>
                      <a:pt x="749" y="4490"/>
                      <a:pt x="829" y="4321"/>
                    </a:cubicBezTo>
                    <a:cubicBezTo>
                      <a:pt x="864" y="4250"/>
                      <a:pt x="1158" y="4268"/>
                      <a:pt x="1114" y="4188"/>
                    </a:cubicBezTo>
                    <a:cubicBezTo>
                      <a:pt x="1016" y="3965"/>
                      <a:pt x="660" y="4170"/>
                      <a:pt x="784" y="3885"/>
                    </a:cubicBezTo>
                    <a:cubicBezTo>
                      <a:pt x="808" y="3839"/>
                      <a:pt x="838" y="3821"/>
                      <a:pt x="872" y="3821"/>
                    </a:cubicBezTo>
                    <a:cubicBezTo>
                      <a:pt x="983" y="3821"/>
                      <a:pt x="1136" y="4012"/>
                      <a:pt x="1246" y="4012"/>
                    </a:cubicBezTo>
                    <a:cubicBezTo>
                      <a:pt x="1277" y="4012"/>
                      <a:pt x="1305" y="3996"/>
                      <a:pt x="1328" y="3956"/>
                    </a:cubicBezTo>
                    <a:cubicBezTo>
                      <a:pt x="1408" y="3849"/>
                      <a:pt x="1176" y="3813"/>
                      <a:pt x="1194" y="3715"/>
                    </a:cubicBezTo>
                    <a:cubicBezTo>
                      <a:pt x="1230" y="3528"/>
                      <a:pt x="1461" y="3422"/>
                      <a:pt x="1613" y="3368"/>
                    </a:cubicBezTo>
                    <a:cubicBezTo>
                      <a:pt x="1719" y="3324"/>
                      <a:pt x="1826" y="3310"/>
                      <a:pt x="1935" y="3310"/>
                    </a:cubicBezTo>
                    <a:cubicBezTo>
                      <a:pt x="2122" y="3310"/>
                      <a:pt x="2312" y="3351"/>
                      <a:pt x="2503" y="3351"/>
                    </a:cubicBezTo>
                    <a:cubicBezTo>
                      <a:pt x="2583" y="3351"/>
                      <a:pt x="2664" y="3344"/>
                      <a:pt x="2744" y="3324"/>
                    </a:cubicBezTo>
                    <a:cubicBezTo>
                      <a:pt x="2851" y="3288"/>
                      <a:pt x="2860" y="3172"/>
                      <a:pt x="2940" y="3074"/>
                    </a:cubicBezTo>
                    <a:cubicBezTo>
                      <a:pt x="2988" y="3013"/>
                      <a:pt x="3016" y="2990"/>
                      <a:pt x="3033" y="2990"/>
                    </a:cubicBezTo>
                    <a:cubicBezTo>
                      <a:pt x="3076" y="2990"/>
                      <a:pt x="3035" y="3154"/>
                      <a:pt x="3073" y="3199"/>
                    </a:cubicBezTo>
                    <a:cubicBezTo>
                      <a:pt x="3092" y="3220"/>
                      <a:pt x="3119" y="3228"/>
                      <a:pt x="3151" y="3228"/>
                    </a:cubicBezTo>
                    <a:cubicBezTo>
                      <a:pt x="3256" y="3228"/>
                      <a:pt x="3409" y="3134"/>
                      <a:pt x="3456" y="3065"/>
                    </a:cubicBezTo>
                    <a:cubicBezTo>
                      <a:pt x="3494" y="2942"/>
                      <a:pt x="3519" y="2892"/>
                      <a:pt x="3542" y="2892"/>
                    </a:cubicBezTo>
                    <a:cubicBezTo>
                      <a:pt x="3575" y="2892"/>
                      <a:pt x="3605" y="2986"/>
                      <a:pt x="3661" y="3110"/>
                    </a:cubicBezTo>
                    <a:cubicBezTo>
                      <a:pt x="3662" y="3110"/>
                      <a:pt x="3662" y="3111"/>
                      <a:pt x="3662" y="3111"/>
                    </a:cubicBezTo>
                    <a:cubicBezTo>
                      <a:pt x="3676" y="3111"/>
                      <a:pt x="3785" y="2611"/>
                      <a:pt x="3741" y="2611"/>
                    </a:cubicBezTo>
                    <a:cubicBezTo>
                      <a:pt x="3822" y="2611"/>
                      <a:pt x="3839" y="2878"/>
                      <a:pt x="3866" y="2932"/>
                    </a:cubicBezTo>
                    <a:cubicBezTo>
                      <a:pt x="3887" y="2980"/>
                      <a:pt x="3919" y="2998"/>
                      <a:pt x="3954" y="2998"/>
                    </a:cubicBezTo>
                    <a:cubicBezTo>
                      <a:pt x="4021" y="2998"/>
                      <a:pt x="4101" y="2931"/>
                      <a:pt x="4142" y="2896"/>
                    </a:cubicBezTo>
                    <a:cubicBezTo>
                      <a:pt x="4191" y="2880"/>
                      <a:pt x="4362" y="2796"/>
                      <a:pt x="4474" y="2796"/>
                    </a:cubicBezTo>
                    <a:cubicBezTo>
                      <a:pt x="4549" y="2796"/>
                      <a:pt x="4598" y="2833"/>
                      <a:pt x="4570" y="2949"/>
                    </a:cubicBezTo>
                    <a:cubicBezTo>
                      <a:pt x="4547" y="3050"/>
                      <a:pt x="4562" y="3087"/>
                      <a:pt x="4599" y="3087"/>
                    </a:cubicBezTo>
                    <a:cubicBezTo>
                      <a:pt x="4687" y="3087"/>
                      <a:pt x="4899" y="2870"/>
                      <a:pt x="4962" y="2851"/>
                    </a:cubicBezTo>
                    <a:cubicBezTo>
                      <a:pt x="4972" y="2848"/>
                      <a:pt x="4983" y="2846"/>
                      <a:pt x="4992" y="2846"/>
                    </a:cubicBezTo>
                    <a:cubicBezTo>
                      <a:pt x="5153" y="2846"/>
                      <a:pt x="5185" y="3286"/>
                      <a:pt x="5295" y="3286"/>
                    </a:cubicBezTo>
                    <a:cubicBezTo>
                      <a:pt x="5317" y="3286"/>
                      <a:pt x="5342" y="3268"/>
                      <a:pt x="5371" y="3226"/>
                    </a:cubicBezTo>
                    <a:cubicBezTo>
                      <a:pt x="5354" y="2949"/>
                      <a:pt x="5015" y="2575"/>
                      <a:pt x="4873" y="2415"/>
                    </a:cubicBezTo>
                    <a:cubicBezTo>
                      <a:pt x="4858" y="2400"/>
                      <a:pt x="4677" y="2200"/>
                      <a:pt x="4621" y="2200"/>
                    </a:cubicBezTo>
                    <a:cubicBezTo>
                      <a:pt x="4610" y="2200"/>
                      <a:pt x="4604" y="2209"/>
                      <a:pt x="4605" y="2228"/>
                    </a:cubicBezTo>
                    <a:cubicBezTo>
                      <a:pt x="4561" y="2294"/>
                      <a:pt x="4531" y="2326"/>
                      <a:pt x="4489" y="2326"/>
                    </a:cubicBezTo>
                    <a:cubicBezTo>
                      <a:pt x="4463" y="2326"/>
                      <a:pt x="4432" y="2314"/>
                      <a:pt x="4392" y="2290"/>
                    </a:cubicBezTo>
                    <a:cubicBezTo>
                      <a:pt x="4303" y="2246"/>
                      <a:pt x="4187" y="2161"/>
                      <a:pt x="4076" y="2161"/>
                    </a:cubicBezTo>
                    <a:close/>
                    <a:moveTo>
                      <a:pt x="34925" y="9354"/>
                    </a:moveTo>
                    <a:cubicBezTo>
                      <a:pt x="34923" y="9354"/>
                      <a:pt x="34921" y="9354"/>
                      <a:pt x="34919" y="9354"/>
                    </a:cubicBezTo>
                    <a:lnTo>
                      <a:pt x="34919" y="9354"/>
                    </a:lnTo>
                    <a:cubicBezTo>
                      <a:pt x="34921" y="9354"/>
                      <a:pt x="34923" y="9354"/>
                      <a:pt x="34925" y="9354"/>
                    </a:cubicBezTo>
                    <a:close/>
                    <a:moveTo>
                      <a:pt x="999" y="9464"/>
                    </a:moveTo>
                    <a:cubicBezTo>
                      <a:pt x="1063" y="9464"/>
                      <a:pt x="1127" y="9497"/>
                      <a:pt x="1132" y="9559"/>
                    </a:cubicBezTo>
                    <a:cubicBezTo>
                      <a:pt x="1082" y="9603"/>
                      <a:pt x="1012" y="9664"/>
                      <a:pt x="955" y="9664"/>
                    </a:cubicBezTo>
                    <a:cubicBezTo>
                      <a:pt x="920" y="9664"/>
                      <a:pt x="890" y="9641"/>
                      <a:pt x="873" y="9576"/>
                    </a:cubicBezTo>
                    <a:cubicBezTo>
                      <a:pt x="869" y="9499"/>
                      <a:pt x="933" y="9464"/>
                      <a:pt x="999" y="9464"/>
                    </a:cubicBezTo>
                    <a:close/>
                    <a:moveTo>
                      <a:pt x="473" y="10948"/>
                    </a:moveTo>
                    <a:cubicBezTo>
                      <a:pt x="473" y="10948"/>
                      <a:pt x="473" y="10948"/>
                      <a:pt x="473" y="10948"/>
                    </a:cubicBezTo>
                    <a:lnTo>
                      <a:pt x="473" y="10948"/>
                    </a:lnTo>
                    <a:cubicBezTo>
                      <a:pt x="473" y="10948"/>
                      <a:pt x="473" y="10948"/>
                      <a:pt x="473" y="10948"/>
                    </a:cubicBezTo>
                    <a:close/>
                    <a:moveTo>
                      <a:pt x="1618" y="12949"/>
                    </a:moveTo>
                    <a:cubicBezTo>
                      <a:pt x="1722" y="12949"/>
                      <a:pt x="1789" y="13001"/>
                      <a:pt x="1711" y="13139"/>
                    </a:cubicBezTo>
                    <a:cubicBezTo>
                      <a:pt x="1639" y="13202"/>
                      <a:pt x="1559" y="13237"/>
                      <a:pt x="1461" y="13255"/>
                    </a:cubicBezTo>
                    <a:cubicBezTo>
                      <a:pt x="1456" y="13255"/>
                      <a:pt x="1450" y="13256"/>
                      <a:pt x="1445" y="13256"/>
                    </a:cubicBezTo>
                    <a:cubicBezTo>
                      <a:pt x="1311" y="13256"/>
                      <a:pt x="1216" y="13153"/>
                      <a:pt x="1319" y="13059"/>
                    </a:cubicBezTo>
                    <a:cubicBezTo>
                      <a:pt x="1392" y="12995"/>
                      <a:pt x="1521" y="12949"/>
                      <a:pt x="1618" y="12949"/>
                    </a:cubicBezTo>
                    <a:close/>
                    <a:moveTo>
                      <a:pt x="35077" y="13861"/>
                    </a:moveTo>
                    <a:cubicBezTo>
                      <a:pt x="34681" y="13886"/>
                      <a:pt x="34867" y="14059"/>
                      <a:pt x="34993" y="14059"/>
                    </a:cubicBezTo>
                    <a:cubicBezTo>
                      <a:pt x="35044" y="14059"/>
                      <a:pt x="35084" y="14032"/>
                      <a:pt x="35077" y="13959"/>
                    </a:cubicBezTo>
                    <a:cubicBezTo>
                      <a:pt x="35086" y="13932"/>
                      <a:pt x="35086" y="13896"/>
                      <a:pt x="35077" y="13861"/>
                    </a:cubicBezTo>
                    <a:close/>
                    <a:moveTo>
                      <a:pt x="1960" y="15571"/>
                    </a:moveTo>
                    <a:lnTo>
                      <a:pt x="1960" y="15571"/>
                    </a:lnTo>
                    <a:cubicBezTo>
                      <a:pt x="1960" y="15572"/>
                      <a:pt x="1961" y="15573"/>
                      <a:pt x="1961" y="15574"/>
                    </a:cubicBezTo>
                    <a:lnTo>
                      <a:pt x="1961" y="15574"/>
                    </a:lnTo>
                    <a:cubicBezTo>
                      <a:pt x="1961" y="15572"/>
                      <a:pt x="1961" y="15572"/>
                      <a:pt x="1960" y="15571"/>
                    </a:cubicBezTo>
                    <a:close/>
                    <a:moveTo>
                      <a:pt x="1934" y="16129"/>
                    </a:moveTo>
                    <a:cubicBezTo>
                      <a:pt x="1912" y="16129"/>
                      <a:pt x="1888" y="16130"/>
                      <a:pt x="1862" y="16132"/>
                    </a:cubicBezTo>
                    <a:lnTo>
                      <a:pt x="1862" y="16230"/>
                    </a:lnTo>
                    <a:lnTo>
                      <a:pt x="2005" y="16328"/>
                    </a:lnTo>
                    <a:cubicBezTo>
                      <a:pt x="2149" y="16200"/>
                      <a:pt x="2127" y="16129"/>
                      <a:pt x="1934" y="16129"/>
                    </a:cubicBezTo>
                    <a:close/>
                    <a:moveTo>
                      <a:pt x="34462" y="16604"/>
                    </a:moveTo>
                    <a:cubicBezTo>
                      <a:pt x="34489" y="16756"/>
                      <a:pt x="34409" y="16809"/>
                      <a:pt x="34213" y="16818"/>
                    </a:cubicBezTo>
                    <a:lnTo>
                      <a:pt x="34204" y="16720"/>
                    </a:lnTo>
                    <a:cubicBezTo>
                      <a:pt x="34275" y="16658"/>
                      <a:pt x="34364" y="16622"/>
                      <a:pt x="34453" y="16604"/>
                    </a:cubicBezTo>
                    <a:close/>
                    <a:moveTo>
                      <a:pt x="2165" y="19125"/>
                    </a:moveTo>
                    <a:lnTo>
                      <a:pt x="2164" y="19125"/>
                    </a:lnTo>
                    <a:lnTo>
                      <a:pt x="2164" y="19125"/>
                    </a:lnTo>
                    <a:cubicBezTo>
                      <a:pt x="2164" y="19125"/>
                      <a:pt x="2164" y="19125"/>
                      <a:pt x="2164" y="19126"/>
                    </a:cubicBezTo>
                    <a:lnTo>
                      <a:pt x="2164" y="19126"/>
                    </a:lnTo>
                    <a:cubicBezTo>
                      <a:pt x="2164" y="19125"/>
                      <a:pt x="2165" y="19125"/>
                      <a:pt x="2165" y="19125"/>
                    </a:cubicBezTo>
                    <a:close/>
                    <a:moveTo>
                      <a:pt x="2208" y="22216"/>
                    </a:moveTo>
                    <a:cubicBezTo>
                      <a:pt x="2208" y="22219"/>
                      <a:pt x="2208" y="22222"/>
                      <a:pt x="2208" y="22225"/>
                    </a:cubicBezTo>
                    <a:lnTo>
                      <a:pt x="2208" y="22225"/>
                    </a:lnTo>
                    <a:cubicBezTo>
                      <a:pt x="2209" y="22225"/>
                      <a:pt x="2209" y="22225"/>
                      <a:pt x="2209" y="22225"/>
                    </a:cubicBezTo>
                    <a:cubicBezTo>
                      <a:pt x="2209" y="22222"/>
                      <a:pt x="2209" y="22219"/>
                      <a:pt x="2208" y="22216"/>
                    </a:cubicBezTo>
                    <a:close/>
                    <a:moveTo>
                      <a:pt x="35547" y="23071"/>
                    </a:moveTo>
                    <a:lnTo>
                      <a:pt x="35547" y="23071"/>
                    </a:lnTo>
                    <a:cubicBezTo>
                      <a:pt x="35547" y="23071"/>
                      <a:pt x="35548" y="23071"/>
                      <a:pt x="35549" y="23071"/>
                    </a:cubicBezTo>
                    <a:cubicBezTo>
                      <a:pt x="35548" y="23071"/>
                      <a:pt x="35547" y="23071"/>
                      <a:pt x="35547" y="23071"/>
                    </a:cubicBezTo>
                    <a:close/>
                    <a:moveTo>
                      <a:pt x="34773" y="23387"/>
                    </a:moveTo>
                    <a:lnTo>
                      <a:pt x="34765" y="23391"/>
                    </a:lnTo>
                    <a:cubicBezTo>
                      <a:pt x="34763" y="23400"/>
                      <a:pt x="34762" y="23408"/>
                      <a:pt x="34762" y="23416"/>
                    </a:cubicBezTo>
                    <a:lnTo>
                      <a:pt x="34762" y="23416"/>
                    </a:lnTo>
                    <a:lnTo>
                      <a:pt x="34774" y="23418"/>
                    </a:lnTo>
                    <a:cubicBezTo>
                      <a:pt x="34775" y="23407"/>
                      <a:pt x="34775" y="23397"/>
                      <a:pt x="34773" y="23387"/>
                    </a:cubicBezTo>
                    <a:close/>
                    <a:moveTo>
                      <a:pt x="2014" y="23439"/>
                    </a:moveTo>
                    <a:cubicBezTo>
                      <a:pt x="2078" y="23439"/>
                      <a:pt x="2143" y="23473"/>
                      <a:pt x="2147" y="23534"/>
                    </a:cubicBezTo>
                    <a:cubicBezTo>
                      <a:pt x="2152" y="23655"/>
                      <a:pt x="2083" y="23720"/>
                      <a:pt x="2015" y="23720"/>
                    </a:cubicBezTo>
                    <a:cubicBezTo>
                      <a:pt x="1954" y="23720"/>
                      <a:pt x="1893" y="23666"/>
                      <a:pt x="1889" y="23552"/>
                    </a:cubicBezTo>
                    <a:cubicBezTo>
                      <a:pt x="1884" y="23475"/>
                      <a:pt x="1949" y="23439"/>
                      <a:pt x="2014" y="23439"/>
                    </a:cubicBezTo>
                    <a:close/>
                    <a:moveTo>
                      <a:pt x="34293" y="23997"/>
                    </a:moveTo>
                    <a:lnTo>
                      <a:pt x="34304" y="24000"/>
                    </a:lnTo>
                    <a:lnTo>
                      <a:pt x="34304" y="24000"/>
                    </a:lnTo>
                    <a:cubicBezTo>
                      <a:pt x="34300" y="23999"/>
                      <a:pt x="34297" y="23998"/>
                      <a:pt x="34293" y="23997"/>
                    </a:cubicBezTo>
                    <a:close/>
                    <a:moveTo>
                      <a:pt x="3455" y="27034"/>
                    </a:moveTo>
                    <a:cubicBezTo>
                      <a:pt x="3455" y="27034"/>
                      <a:pt x="3455" y="27034"/>
                      <a:pt x="3455" y="27034"/>
                    </a:cubicBezTo>
                    <a:lnTo>
                      <a:pt x="3455" y="27034"/>
                    </a:lnTo>
                    <a:cubicBezTo>
                      <a:pt x="3456" y="27034"/>
                      <a:pt x="3456" y="27034"/>
                      <a:pt x="3456" y="27034"/>
                    </a:cubicBezTo>
                    <a:cubicBezTo>
                      <a:pt x="3456" y="27034"/>
                      <a:pt x="3456" y="27034"/>
                      <a:pt x="3455" y="27034"/>
                    </a:cubicBezTo>
                    <a:close/>
                    <a:moveTo>
                      <a:pt x="3964" y="27887"/>
                    </a:moveTo>
                    <a:cubicBezTo>
                      <a:pt x="3893" y="27887"/>
                      <a:pt x="3789" y="28001"/>
                      <a:pt x="3848" y="28077"/>
                    </a:cubicBezTo>
                    <a:lnTo>
                      <a:pt x="4009" y="28077"/>
                    </a:lnTo>
                    <a:cubicBezTo>
                      <a:pt x="4044" y="27936"/>
                      <a:pt x="4011" y="27887"/>
                      <a:pt x="3964" y="27887"/>
                    </a:cubicBezTo>
                    <a:close/>
                    <a:moveTo>
                      <a:pt x="5078" y="29110"/>
                    </a:moveTo>
                    <a:lnTo>
                      <a:pt x="5078" y="29110"/>
                    </a:lnTo>
                    <a:cubicBezTo>
                      <a:pt x="5077" y="29110"/>
                      <a:pt x="5077" y="29110"/>
                      <a:pt x="5077" y="29110"/>
                    </a:cubicBezTo>
                    <a:lnTo>
                      <a:pt x="5077" y="29110"/>
                    </a:lnTo>
                    <a:cubicBezTo>
                      <a:pt x="5077" y="29110"/>
                      <a:pt x="5077" y="29110"/>
                      <a:pt x="5078" y="29110"/>
                    </a:cubicBezTo>
                    <a:close/>
                    <a:moveTo>
                      <a:pt x="12551" y="32174"/>
                    </a:moveTo>
                    <a:cubicBezTo>
                      <a:pt x="12553" y="32175"/>
                      <a:pt x="12556" y="32175"/>
                      <a:pt x="12560" y="32176"/>
                    </a:cubicBezTo>
                    <a:lnTo>
                      <a:pt x="12560" y="32176"/>
                    </a:lnTo>
                    <a:cubicBezTo>
                      <a:pt x="12557" y="32175"/>
                      <a:pt x="12554" y="32175"/>
                      <a:pt x="12551" y="32174"/>
                    </a:cubicBezTo>
                    <a:close/>
                    <a:moveTo>
                      <a:pt x="23428" y="31946"/>
                    </a:moveTo>
                    <a:cubicBezTo>
                      <a:pt x="23515" y="31946"/>
                      <a:pt x="23588" y="31986"/>
                      <a:pt x="23551" y="32112"/>
                    </a:cubicBezTo>
                    <a:cubicBezTo>
                      <a:pt x="23524" y="32227"/>
                      <a:pt x="23417" y="32210"/>
                      <a:pt x="23328" y="32227"/>
                    </a:cubicBezTo>
                    <a:cubicBezTo>
                      <a:pt x="23310" y="32129"/>
                      <a:pt x="23275" y="31978"/>
                      <a:pt x="23373" y="31951"/>
                    </a:cubicBezTo>
                    <a:cubicBezTo>
                      <a:pt x="23391" y="31948"/>
                      <a:pt x="23410" y="31946"/>
                      <a:pt x="23428" y="31946"/>
                    </a:cubicBezTo>
                    <a:close/>
                    <a:moveTo>
                      <a:pt x="20606" y="32778"/>
                    </a:moveTo>
                    <a:cubicBezTo>
                      <a:pt x="20703" y="32778"/>
                      <a:pt x="20794" y="32820"/>
                      <a:pt x="20745" y="32958"/>
                    </a:cubicBezTo>
                    <a:cubicBezTo>
                      <a:pt x="20701" y="33065"/>
                      <a:pt x="20594" y="33038"/>
                      <a:pt x="20505" y="33047"/>
                    </a:cubicBezTo>
                    <a:cubicBezTo>
                      <a:pt x="20496" y="32949"/>
                      <a:pt x="20478" y="32788"/>
                      <a:pt x="20576" y="32780"/>
                    </a:cubicBezTo>
                    <a:cubicBezTo>
                      <a:pt x="20586" y="32779"/>
                      <a:pt x="20596" y="32778"/>
                      <a:pt x="20606" y="32778"/>
                    </a:cubicBezTo>
                    <a:close/>
                    <a:moveTo>
                      <a:pt x="22568" y="32910"/>
                    </a:moveTo>
                    <a:cubicBezTo>
                      <a:pt x="22480" y="32910"/>
                      <a:pt x="22413" y="33157"/>
                      <a:pt x="22558" y="33157"/>
                    </a:cubicBezTo>
                    <a:cubicBezTo>
                      <a:pt x="22567" y="33157"/>
                      <a:pt x="22578" y="33156"/>
                      <a:pt x="22589" y="33154"/>
                    </a:cubicBezTo>
                    <a:cubicBezTo>
                      <a:pt x="22616" y="33154"/>
                      <a:pt x="22651" y="33145"/>
                      <a:pt x="22687" y="33136"/>
                    </a:cubicBezTo>
                    <a:cubicBezTo>
                      <a:pt x="22657" y="32967"/>
                      <a:pt x="22610" y="32910"/>
                      <a:pt x="22568" y="32910"/>
                    </a:cubicBezTo>
                    <a:close/>
                    <a:moveTo>
                      <a:pt x="22108" y="33436"/>
                    </a:moveTo>
                    <a:lnTo>
                      <a:pt x="22108" y="33436"/>
                    </a:lnTo>
                    <a:cubicBezTo>
                      <a:pt x="22108" y="33437"/>
                      <a:pt x="22108" y="33438"/>
                      <a:pt x="22108" y="33439"/>
                    </a:cubicBezTo>
                    <a:cubicBezTo>
                      <a:pt x="22108" y="33438"/>
                      <a:pt x="22108" y="33437"/>
                      <a:pt x="22108" y="33436"/>
                    </a:cubicBezTo>
                    <a:close/>
                    <a:moveTo>
                      <a:pt x="31472" y="0"/>
                    </a:moveTo>
                    <a:cubicBezTo>
                      <a:pt x="31417" y="0"/>
                      <a:pt x="31315" y="78"/>
                      <a:pt x="31309" y="90"/>
                    </a:cubicBezTo>
                    <a:cubicBezTo>
                      <a:pt x="31277" y="125"/>
                      <a:pt x="31254" y="137"/>
                      <a:pt x="31234" y="137"/>
                    </a:cubicBezTo>
                    <a:cubicBezTo>
                      <a:pt x="31204" y="137"/>
                      <a:pt x="31181" y="110"/>
                      <a:pt x="31149" y="99"/>
                    </a:cubicBezTo>
                    <a:cubicBezTo>
                      <a:pt x="31142" y="97"/>
                      <a:pt x="31136" y="95"/>
                      <a:pt x="31130" y="95"/>
                    </a:cubicBezTo>
                    <a:cubicBezTo>
                      <a:pt x="31027" y="95"/>
                      <a:pt x="31114" y="490"/>
                      <a:pt x="31060" y="490"/>
                    </a:cubicBezTo>
                    <a:cubicBezTo>
                      <a:pt x="31043" y="490"/>
                      <a:pt x="31014" y="453"/>
                      <a:pt x="30962" y="357"/>
                    </a:cubicBezTo>
                    <a:cubicBezTo>
                      <a:pt x="30899" y="242"/>
                      <a:pt x="30817" y="188"/>
                      <a:pt x="30736" y="188"/>
                    </a:cubicBezTo>
                    <a:cubicBezTo>
                      <a:pt x="30654" y="188"/>
                      <a:pt x="30574" y="242"/>
                      <a:pt x="30516" y="340"/>
                    </a:cubicBezTo>
                    <a:cubicBezTo>
                      <a:pt x="30453" y="447"/>
                      <a:pt x="30397" y="517"/>
                      <a:pt x="30341" y="517"/>
                    </a:cubicBezTo>
                    <a:cubicBezTo>
                      <a:pt x="30286" y="517"/>
                      <a:pt x="30231" y="450"/>
                      <a:pt x="30169" y="286"/>
                    </a:cubicBezTo>
                    <a:cubicBezTo>
                      <a:pt x="30155" y="247"/>
                      <a:pt x="30130" y="233"/>
                      <a:pt x="30099" y="233"/>
                    </a:cubicBezTo>
                    <a:cubicBezTo>
                      <a:pt x="30007" y="233"/>
                      <a:pt x="29859" y="362"/>
                      <a:pt x="29756" y="362"/>
                    </a:cubicBezTo>
                    <a:cubicBezTo>
                      <a:pt x="29721" y="362"/>
                      <a:pt x="29690" y="346"/>
                      <a:pt x="29670" y="304"/>
                    </a:cubicBezTo>
                    <a:lnTo>
                      <a:pt x="29670" y="304"/>
                    </a:lnTo>
                    <a:cubicBezTo>
                      <a:pt x="29726" y="423"/>
                      <a:pt x="29498" y="681"/>
                      <a:pt x="29403" y="681"/>
                    </a:cubicBezTo>
                    <a:cubicBezTo>
                      <a:pt x="29362" y="681"/>
                      <a:pt x="29345" y="634"/>
                      <a:pt x="29385" y="509"/>
                    </a:cubicBezTo>
                    <a:cubicBezTo>
                      <a:pt x="29379" y="366"/>
                      <a:pt x="29347" y="319"/>
                      <a:pt x="29302" y="319"/>
                    </a:cubicBezTo>
                    <a:cubicBezTo>
                      <a:pt x="29225" y="319"/>
                      <a:pt x="29107" y="460"/>
                      <a:pt x="29011" y="482"/>
                    </a:cubicBezTo>
                    <a:cubicBezTo>
                      <a:pt x="28970" y="497"/>
                      <a:pt x="28928" y="504"/>
                      <a:pt x="28885" y="504"/>
                    </a:cubicBezTo>
                    <a:cubicBezTo>
                      <a:pt x="28825" y="504"/>
                      <a:pt x="28765" y="490"/>
                      <a:pt x="28708" y="464"/>
                    </a:cubicBezTo>
                    <a:cubicBezTo>
                      <a:pt x="28664" y="429"/>
                      <a:pt x="28681" y="366"/>
                      <a:pt x="28610" y="366"/>
                    </a:cubicBezTo>
                    <a:cubicBezTo>
                      <a:pt x="28605" y="366"/>
                      <a:pt x="28600" y="366"/>
                      <a:pt x="28594" y="366"/>
                    </a:cubicBezTo>
                    <a:cubicBezTo>
                      <a:pt x="28475" y="366"/>
                      <a:pt x="28183" y="455"/>
                      <a:pt x="28192" y="625"/>
                    </a:cubicBezTo>
                    <a:cubicBezTo>
                      <a:pt x="28183" y="473"/>
                      <a:pt x="28192" y="322"/>
                      <a:pt x="28049" y="322"/>
                    </a:cubicBezTo>
                    <a:cubicBezTo>
                      <a:pt x="27981" y="322"/>
                      <a:pt x="27888" y="461"/>
                      <a:pt x="27823" y="461"/>
                    </a:cubicBezTo>
                    <a:cubicBezTo>
                      <a:pt x="27803" y="461"/>
                      <a:pt x="27786" y="447"/>
                      <a:pt x="27773" y="411"/>
                    </a:cubicBezTo>
                    <a:cubicBezTo>
                      <a:pt x="27773" y="420"/>
                      <a:pt x="27684" y="464"/>
                      <a:pt x="27684" y="518"/>
                    </a:cubicBezTo>
                    <a:cubicBezTo>
                      <a:pt x="27684" y="553"/>
                      <a:pt x="27670" y="565"/>
                      <a:pt x="27652" y="565"/>
                    </a:cubicBezTo>
                    <a:cubicBezTo>
                      <a:pt x="27623" y="565"/>
                      <a:pt x="27584" y="538"/>
                      <a:pt x="27568" y="527"/>
                    </a:cubicBezTo>
                    <a:cubicBezTo>
                      <a:pt x="27492" y="484"/>
                      <a:pt x="27399" y="432"/>
                      <a:pt x="27325" y="432"/>
                    </a:cubicBezTo>
                    <a:cubicBezTo>
                      <a:pt x="27249" y="432"/>
                      <a:pt x="27192" y="488"/>
                      <a:pt x="27193" y="669"/>
                    </a:cubicBezTo>
                    <a:lnTo>
                      <a:pt x="27193" y="669"/>
                    </a:lnTo>
                    <a:cubicBezTo>
                      <a:pt x="27189" y="587"/>
                      <a:pt x="27173" y="432"/>
                      <a:pt x="27121" y="432"/>
                    </a:cubicBezTo>
                    <a:cubicBezTo>
                      <a:pt x="27107" y="432"/>
                      <a:pt x="27090" y="444"/>
                      <a:pt x="27069" y="473"/>
                    </a:cubicBezTo>
                    <a:cubicBezTo>
                      <a:pt x="26973" y="596"/>
                      <a:pt x="26997" y="633"/>
                      <a:pt x="26861" y="642"/>
                    </a:cubicBezTo>
                    <a:lnTo>
                      <a:pt x="26861" y="642"/>
                    </a:lnTo>
                    <a:cubicBezTo>
                      <a:pt x="26943" y="631"/>
                      <a:pt x="26906" y="366"/>
                      <a:pt x="26784" y="357"/>
                    </a:cubicBezTo>
                    <a:cubicBezTo>
                      <a:pt x="26772" y="356"/>
                      <a:pt x="26759" y="356"/>
                      <a:pt x="26746" y="356"/>
                    </a:cubicBezTo>
                    <a:cubicBezTo>
                      <a:pt x="26659" y="356"/>
                      <a:pt x="26568" y="381"/>
                      <a:pt x="26490" y="420"/>
                    </a:cubicBezTo>
                    <a:cubicBezTo>
                      <a:pt x="26303" y="518"/>
                      <a:pt x="26294" y="571"/>
                      <a:pt x="26303" y="803"/>
                    </a:cubicBezTo>
                    <a:cubicBezTo>
                      <a:pt x="26290" y="803"/>
                      <a:pt x="26278" y="804"/>
                      <a:pt x="26267" y="804"/>
                    </a:cubicBezTo>
                    <a:cubicBezTo>
                      <a:pt x="26121" y="804"/>
                      <a:pt x="26148" y="747"/>
                      <a:pt x="26090" y="598"/>
                    </a:cubicBezTo>
                    <a:cubicBezTo>
                      <a:pt x="26045" y="696"/>
                      <a:pt x="26018" y="794"/>
                      <a:pt x="26009" y="892"/>
                    </a:cubicBezTo>
                    <a:cubicBezTo>
                      <a:pt x="25992" y="696"/>
                      <a:pt x="25947" y="491"/>
                      <a:pt x="25876" y="304"/>
                    </a:cubicBezTo>
                    <a:cubicBezTo>
                      <a:pt x="25787" y="429"/>
                      <a:pt x="25706" y="553"/>
                      <a:pt x="25644" y="687"/>
                    </a:cubicBezTo>
                    <a:cubicBezTo>
                      <a:pt x="25585" y="805"/>
                      <a:pt x="25503" y="840"/>
                      <a:pt x="25414" y="840"/>
                    </a:cubicBezTo>
                    <a:cubicBezTo>
                      <a:pt x="25327" y="840"/>
                      <a:pt x="25233" y="807"/>
                      <a:pt x="25145" y="785"/>
                    </a:cubicBezTo>
                    <a:cubicBezTo>
                      <a:pt x="25094" y="771"/>
                      <a:pt x="24975" y="735"/>
                      <a:pt x="24874" y="735"/>
                    </a:cubicBezTo>
                    <a:cubicBezTo>
                      <a:pt x="24782" y="735"/>
                      <a:pt x="24704" y="764"/>
                      <a:pt x="24700" y="865"/>
                    </a:cubicBezTo>
                    <a:cubicBezTo>
                      <a:pt x="24700" y="1043"/>
                      <a:pt x="24718" y="1221"/>
                      <a:pt x="24727" y="1400"/>
                    </a:cubicBezTo>
                    <a:cubicBezTo>
                      <a:pt x="24725" y="1400"/>
                      <a:pt x="24723" y="1400"/>
                      <a:pt x="24721" y="1400"/>
                    </a:cubicBezTo>
                    <a:cubicBezTo>
                      <a:pt x="24585" y="1400"/>
                      <a:pt x="24611" y="1077"/>
                      <a:pt x="24602" y="963"/>
                    </a:cubicBezTo>
                    <a:lnTo>
                      <a:pt x="24602" y="963"/>
                    </a:lnTo>
                    <a:cubicBezTo>
                      <a:pt x="24604" y="999"/>
                      <a:pt x="24594" y="1014"/>
                      <a:pt x="24576" y="1014"/>
                    </a:cubicBezTo>
                    <a:cubicBezTo>
                      <a:pt x="24520" y="1014"/>
                      <a:pt x="24395" y="864"/>
                      <a:pt x="24388" y="776"/>
                    </a:cubicBezTo>
                    <a:cubicBezTo>
                      <a:pt x="24388" y="678"/>
                      <a:pt x="24379" y="518"/>
                      <a:pt x="24281" y="518"/>
                    </a:cubicBezTo>
                    <a:lnTo>
                      <a:pt x="24308" y="1088"/>
                    </a:lnTo>
                    <a:cubicBezTo>
                      <a:pt x="24294" y="843"/>
                      <a:pt x="23957" y="807"/>
                      <a:pt x="23739" y="807"/>
                    </a:cubicBezTo>
                    <a:cubicBezTo>
                      <a:pt x="23679" y="807"/>
                      <a:pt x="23628" y="810"/>
                      <a:pt x="23595" y="812"/>
                    </a:cubicBezTo>
                    <a:cubicBezTo>
                      <a:pt x="23702" y="812"/>
                      <a:pt x="23702" y="972"/>
                      <a:pt x="23702" y="1070"/>
                    </a:cubicBezTo>
                    <a:cubicBezTo>
                      <a:pt x="23542" y="1056"/>
                      <a:pt x="23437" y="754"/>
                      <a:pt x="23309" y="754"/>
                    </a:cubicBezTo>
                    <a:cubicBezTo>
                      <a:pt x="23273" y="754"/>
                      <a:pt x="23236" y="778"/>
                      <a:pt x="23195" y="838"/>
                    </a:cubicBezTo>
                    <a:cubicBezTo>
                      <a:pt x="23181" y="873"/>
                      <a:pt x="23083" y="1044"/>
                      <a:pt x="23018" y="1044"/>
                    </a:cubicBezTo>
                    <a:cubicBezTo>
                      <a:pt x="22999" y="1044"/>
                      <a:pt x="22982" y="1029"/>
                      <a:pt x="22972" y="990"/>
                    </a:cubicBezTo>
                    <a:cubicBezTo>
                      <a:pt x="22955" y="923"/>
                      <a:pt x="23081" y="666"/>
                      <a:pt x="22969" y="666"/>
                    </a:cubicBezTo>
                    <a:cubicBezTo>
                      <a:pt x="22962" y="666"/>
                      <a:pt x="22954" y="667"/>
                      <a:pt x="22945" y="669"/>
                    </a:cubicBezTo>
                    <a:cubicBezTo>
                      <a:pt x="22820" y="701"/>
                      <a:pt x="22763" y="828"/>
                      <a:pt x="22618" y="828"/>
                    </a:cubicBezTo>
                    <a:cubicBezTo>
                      <a:pt x="22598" y="828"/>
                      <a:pt x="22577" y="826"/>
                      <a:pt x="22553" y="821"/>
                    </a:cubicBezTo>
                    <a:cubicBezTo>
                      <a:pt x="22415" y="788"/>
                      <a:pt x="22300" y="711"/>
                      <a:pt x="22159" y="711"/>
                    </a:cubicBezTo>
                    <a:cubicBezTo>
                      <a:pt x="22145" y="711"/>
                      <a:pt x="22131" y="712"/>
                      <a:pt x="22117" y="714"/>
                    </a:cubicBezTo>
                    <a:cubicBezTo>
                      <a:pt x="21941" y="731"/>
                      <a:pt x="21835" y="1026"/>
                      <a:pt x="22045" y="1026"/>
                    </a:cubicBezTo>
                    <a:cubicBezTo>
                      <a:pt x="22048" y="1026"/>
                      <a:pt x="22051" y="1026"/>
                      <a:pt x="22055" y="1026"/>
                    </a:cubicBezTo>
                    <a:lnTo>
                      <a:pt x="22055" y="1026"/>
                    </a:lnTo>
                    <a:cubicBezTo>
                      <a:pt x="22006" y="1034"/>
                      <a:pt x="21954" y="1039"/>
                      <a:pt x="21902" y="1039"/>
                    </a:cubicBezTo>
                    <a:cubicBezTo>
                      <a:pt x="21850" y="1039"/>
                      <a:pt x="21796" y="1034"/>
                      <a:pt x="21743" y="1026"/>
                    </a:cubicBezTo>
                    <a:cubicBezTo>
                      <a:pt x="21645" y="999"/>
                      <a:pt x="21591" y="910"/>
                      <a:pt x="21511" y="847"/>
                    </a:cubicBezTo>
                    <a:cubicBezTo>
                      <a:pt x="21497" y="838"/>
                      <a:pt x="21483" y="834"/>
                      <a:pt x="21469" y="834"/>
                    </a:cubicBezTo>
                    <a:cubicBezTo>
                      <a:pt x="21430" y="834"/>
                      <a:pt x="21393" y="863"/>
                      <a:pt x="21360" y="883"/>
                    </a:cubicBezTo>
                    <a:cubicBezTo>
                      <a:pt x="21244" y="963"/>
                      <a:pt x="21297" y="1052"/>
                      <a:pt x="21306" y="1195"/>
                    </a:cubicBezTo>
                    <a:cubicBezTo>
                      <a:pt x="21332" y="1157"/>
                      <a:pt x="21354" y="1142"/>
                      <a:pt x="21371" y="1142"/>
                    </a:cubicBezTo>
                    <a:cubicBezTo>
                      <a:pt x="21401" y="1142"/>
                      <a:pt x="21409" y="1194"/>
                      <a:pt x="21369" y="1257"/>
                    </a:cubicBezTo>
                    <a:cubicBezTo>
                      <a:pt x="21331" y="1333"/>
                      <a:pt x="21260" y="1396"/>
                      <a:pt x="21185" y="1396"/>
                    </a:cubicBezTo>
                    <a:cubicBezTo>
                      <a:pt x="21172" y="1396"/>
                      <a:pt x="21159" y="1395"/>
                      <a:pt x="21146" y="1391"/>
                    </a:cubicBezTo>
                    <a:cubicBezTo>
                      <a:pt x="20990" y="1330"/>
                      <a:pt x="21231" y="998"/>
                      <a:pt x="21070" y="998"/>
                    </a:cubicBezTo>
                    <a:cubicBezTo>
                      <a:pt x="21066" y="998"/>
                      <a:pt x="21062" y="998"/>
                      <a:pt x="21057" y="999"/>
                    </a:cubicBezTo>
                    <a:cubicBezTo>
                      <a:pt x="20977" y="999"/>
                      <a:pt x="20549" y="1150"/>
                      <a:pt x="20674" y="1311"/>
                    </a:cubicBezTo>
                    <a:cubicBezTo>
                      <a:pt x="20772" y="1435"/>
                      <a:pt x="20825" y="1462"/>
                      <a:pt x="20727" y="1613"/>
                    </a:cubicBezTo>
                    <a:cubicBezTo>
                      <a:pt x="20686" y="1672"/>
                      <a:pt x="20622" y="1723"/>
                      <a:pt x="20560" y="1723"/>
                    </a:cubicBezTo>
                    <a:cubicBezTo>
                      <a:pt x="20528" y="1723"/>
                      <a:pt x="20496" y="1709"/>
                      <a:pt x="20469" y="1676"/>
                    </a:cubicBezTo>
                    <a:cubicBezTo>
                      <a:pt x="20335" y="1524"/>
                      <a:pt x="20487" y="1017"/>
                      <a:pt x="20433" y="999"/>
                    </a:cubicBezTo>
                    <a:cubicBezTo>
                      <a:pt x="20404" y="988"/>
                      <a:pt x="20374" y="983"/>
                      <a:pt x="20345" y="983"/>
                    </a:cubicBezTo>
                    <a:cubicBezTo>
                      <a:pt x="20275" y="983"/>
                      <a:pt x="20207" y="1011"/>
                      <a:pt x="20157" y="1061"/>
                    </a:cubicBezTo>
                    <a:cubicBezTo>
                      <a:pt x="20059" y="1150"/>
                      <a:pt x="20148" y="1275"/>
                      <a:pt x="20068" y="1373"/>
                    </a:cubicBezTo>
                    <a:cubicBezTo>
                      <a:pt x="20049" y="1394"/>
                      <a:pt x="20032" y="1402"/>
                      <a:pt x="20017" y="1402"/>
                    </a:cubicBezTo>
                    <a:cubicBezTo>
                      <a:pt x="19928" y="1402"/>
                      <a:pt x="19911" y="1081"/>
                      <a:pt x="19820" y="1081"/>
                    </a:cubicBezTo>
                    <a:cubicBezTo>
                      <a:pt x="19809" y="1081"/>
                      <a:pt x="19797" y="1086"/>
                      <a:pt x="19783" y="1097"/>
                    </a:cubicBezTo>
                    <a:cubicBezTo>
                      <a:pt x="19689" y="1198"/>
                      <a:pt x="19631" y="1324"/>
                      <a:pt x="19619" y="1460"/>
                    </a:cubicBezTo>
                    <a:lnTo>
                      <a:pt x="19619" y="1460"/>
                    </a:lnTo>
                    <a:cubicBezTo>
                      <a:pt x="19617" y="1351"/>
                      <a:pt x="19610" y="1240"/>
                      <a:pt x="19561" y="1159"/>
                    </a:cubicBezTo>
                    <a:cubicBezTo>
                      <a:pt x="19509" y="1064"/>
                      <a:pt x="19355" y="914"/>
                      <a:pt x="19233" y="914"/>
                    </a:cubicBezTo>
                    <a:cubicBezTo>
                      <a:pt x="19206" y="914"/>
                      <a:pt x="19182" y="921"/>
                      <a:pt x="19160" y="936"/>
                    </a:cubicBezTo>
                    <a:cubicBezTo>
                      <a:pt x="19115" y="972"/>
                      <a:pt x="19258" y="1115"/>
                      <a:pt x="19169" y="1204"/>
                    </a:cubicBezTo>
                    <a:cubicBezTo>
                      <a:pt x="19117" y="1238"/>
                      <a:pt x="19059" y="1254"/>
                      <a:pt x="19000" y="1254"/>
                    </a:cubicBezTo>
                    <a:cubicBezTo>
                      <a:pt x="18967" y="1254"/>
                      <a:pt x="18933" y="1249"/>
                      <a:pt x="18901" y="1239"/>
                    </a:cubicBezTo>
                    <a:cubicBezTo>
                      <a:pt x="18809" y="1214"/>
                      <a:pt x="18724" y="1078"/>
                      <a:pt x="18648" y="1078"/>
                    </a:cubicBezTo>
                    <a:cubicBezTo>
                      <a:pt x="18643" y="1078"/>
                      <a:pt x="18639" y="1078"/>
                      <a:pt x="18634" y="1079"/>
                    </a:cubicBezTo>
                    <a:cubicBezTo>
                      <a:pt x="18519" y="1102"/>
                      <a:pt x="18516" y="1310"/>
                      <a:pt x="18427" y="1310"/>
                    </a:cubicBezTo>
                    <a:cubicBezTo>
                      <a:pt x="18412" y="1310"/>
                      <a:pt x="18396" y="1305"/>
                      <a:pt x="18376" y="1293"/>
                    </a:cubicBezTo>
                    <a:cubicBezTo>
                      <a:pt x="18317" y="1256"/>
                      <a:pt x="18282" y="1040"/>
                      <a:pt x="18216" y="1040"/>
                    </a:cubicBezTo>
                    <a:cubicBezTo>
                      <a:pt x="18202" y="1040"/>
                      <a:pt x="18188" y="1049"/>
                      <a:pt x="18171" y="1070"/>
                    </a:cubicBezTo>
                    <a:cubicBezTo>
                      <a:pt x="18073" y="1204"/>
                      <a:pt x="18109" y="1489"/>
                      <a:pt x="17913" y="1507"/>
                    </a:cubicBezTo>
                    <a:lnTo>
                      <a:pt x="17904" y="1337"/>
                    </a:lnTo>
                    <a:cubicBezTo>
                      <a:pt x="17877" y="1266"/>
                      <a:pt x="17886" y="1230"/>
                      <a:pt x="17939" y="1230"/>
                    </a:cubicBezTo>
                    <a:cubicBezTo>
                      <a:pt x="17942" y="1222"/>
                      <a:pt x="17938" y="1218"/>
                      <a:pt x="17928" y="1218"/>
                    </a:cubicBezTo>
                    <a:cubicBezTo>
                      <a:pt x="17872" y="1218"/>
                      <a:pt x="17630" y="1356"/>
                      <a:pt x="17592" y="1364"/>
                    </a:cubicBezTo>
                    <a:cubicBezTo>
                      <a:pt x="17585" y="1365"/>
                      <a:pt x="17579" y="1366"/>
                      <a:pt x="17572" y="1366"/>
                    </a:cubicBezTo>
                    <a:cubicBezTo>
                      <a:pt x="17493" y="1366"/>
                      <a:pt x="17443" y="1284"/>
                      <a:pt x="17374" y="1284"/>
                    </a:cubicBezTo>
                    <a:cubicBezTo>
                      <a:pt x="17361" y="1284"/>
                      <a:pt x="17348" y="1286"/>
                      <a:pt x="17334" y="1293"/>
                    </a:cubicBezTo>
                    <a:cubicBezTo>
                      <a:pt x="17245" y="1346"/>
                      <a:pt x="17227" y="1417"/>
                      <a:pt x="17111" y="1417"/>
                    </a:cubicBezTo>
                    <a:cubicBezTo>
                      <a:pt x="17087" y="1422"/>
                      <a:pt x="17062" y="1424"/>
                      <a:pt x="17038" y="1424"/>
                    </a:cubicBezTo>
                    <a:cubicBezTo>
                      <a:pt x="16965" y="1424"/>
                      <a:pt x="16893" y="1404"/>
                      <a:pt x="16826" y="1364"/>
                    </a:cubicBezTo>
                    <a:cubicBezTo>
                      <a:pt x="16801" y="1349"/>
                      <a:pt x="16778" y="1343"/>
                      <a:pt x="16757" y="1343"/>
                    </a:cubicBezTo>
                    <a:cubicBezTo>
                      <a:pt x="16639" y="1343"/>
                      <a:pt x="16582" y="1543"/>
                      <a:pt x="16461" y="1551"/>
                    </a:cubicBezTo>
                    <a:cubicBezTo>
                      <a:pt x="16459" y="1551"/>
                      <a:pt x="16456" y="1551"/>
                      <a:pt x="16454" y="1551"/>
                    </a:cubicBezTo>
                    <a:cubicBezTo>
                      <a:pt x="16318" y="1551"/>
                      <a:pt x="16239" y="1284"/>
                      <a:pt x="16102" y="1284"/>
                    </a:cubicBezTo>
                    <a:cubicBezTo>
                      <a:pt x="16100" y="1284"/>
                      <a:pt x="16098" y="1284"/>
                      <a:pt x="16096" y="1284"/>
                    </a:cubicBezTo>
                    <a:cubicBezTo>
                      <a:pt x="15980" y="1284"/>
                      <a:pt x="15926" y="1507"/>
                      <a:pt x="15828" y="1569"/>
                    </a:cubicBezTo>
                    <a:cubicBezTo>
                      <a:pt x="15816" y="1576"/>
                      <a:pt x="15804" y="1579"/>
                      <a:pt x="15794" y="1579"/>
                    </a:cubicBezTo>
                    <a:cubicBezTo>
                      <a:pt x="15680" y="1579"/>
                      <a:pt x="15694" y="1204"/>
                      <a:pt x="15686" y="1106"/>
                    </a:cubicBezTo>
                    <a:lnTo>
                      <a:pt x="15686" y="1106"/>
                    </a:lnTo>
                    <a:cubicBezTo>
                      <a:pt x="15597" y="1221"/>
                      <a:pt x="15526" y="1346"/>
                      <a:pt x="15463" y="1480"/>
                    </a:cubicBezTo>
                    <a:cubicBezTo>
                      <a:pt x="15419" y="1591"/>
                      <a:pt x="15388" y="1634"/>
                      <a:pt x="15365" y="1634"/>
                    </a:cubicBezTo>
                    <a:cubicBezTo>
                      <a:pt x="15318" y="1634"/>
                      <a:pt x="15306" y="1454"/>
                      <a:pt x="15294" y="1311"/>
                    </a:cubicBezTo>
                    <a:lnTo>
                      <a:pt x="15294" y="1311"/>
                    </a:lnTo>
                    <a:cubicBezTo>
                      <a:pt x="15312" y="1622"/>
                      <a:pt x="14902" y="1417"/>
                      <a:pt x="14911" y="1667"/>
                    </a:cubicBezTo>
                    <a:cubicBezTo>
                      <a:pt x="14822" y="1560"/>
                      <a:pt x="14733" y="1435"/>
                      <a:pt x="14599" y="1426"/>
                    </a:cubicBezTo>
                    <a:lnTo>
                      <a:pt x="14599" y="1426"/>
                    </a:lnTo>
                    <a:cubicBezTo>
                      <a:pt x="14608" y="1587"/>
                      <a:pt x="14537" y="1551"/>
                      <a:pt x="14430" y="1569"/>
                    </a:cubicBezTo>
                    <a:cubicBezTo>
                      <a:pt x="14288" y="1587"/>
                      <a:pt x="14207" y="1800"/>
                      <a:pt x="14083" y="1809"/>
                    </a:cubicBezTo>
                    <a:cubicBezTo>
                      <a:pt x="14053" y="1809"/>
                      <a:pt x="13849" y="1429"/>
                      <a:pt x="13738" y="1429"/>
                    </a:cubicBezTo>
                    <a:cubicBezTo>
                      <a:pt x="13714" y="1429"/>
                      <a:pt x="13694" y="1446"/>
                      <a:pt x="13682" y="1489"/>
                    </a:cubicBezTo>
                    <a:cubicBezTo>
                      <a:pt x="13666" y="1565"/>
                      <a:pt x="13810" y="1939"/>
                      <a:pt x="13730" y="1939"/>
                    </a:cubicBezTo>
                    <a:cubicBezTo>
                      <a:pt x="13717" y="1939"/>
                      <a:pt x="13699" y="1930"/>
                      <a:pt x="13673" y="1907"/>
                    </a:cubicBezTo>
                    <a:cubicBezTo>
                      <a:pt x="13598" y="1848"/>
                      <a:pt x="13561" y="1793"/>
                      <a:pt x="13521" y="1793"/>
                    </a:cubicBezTo>
                    <a:cubicBezTo>
                      <a:pt x="13494" y="1793"/>
                      <a:pt x="13466" y="1817"/>
                      <a:pt x="13424" y="1881"/>
                    </a:cubicBezTo>
                    <a:cubicBezTo>
                      <a:pt x="13424" y="1881"/>
                      <a:pt x="13362" y="2072"/>
                      <a:pt x="13346" y="2072"/>
                    </a:cubicBezTo>
                    <a:cubicBezTo>
                      <a:pt x="13345" y="2072"/>
                      <a:pt x="13344" y="2070"/>
                      <a:pt x="13343" y="2068"/>
                    </a:cubicBezTo>
                    <a:cubicBezTo>
                      <a:pt x="13272" y="1952"/>
                      <a:pt x="13432" y="1640"/>
                      <a:pt x="13370" y="1578"/>
                    </a:cubicBezTo>
                    <a:cubicBezTo>
                      <a:pt x="13368" y="1575"/>
                      <a:pt x="13366" y="1574"/>
                      <a:pt x="13364" y="1574"/>
                    </a:cubicBezTo>
                    <a:cubicBezTo>
                      <a:pt x="13337" y="1574"/>
                      <a:pt x="13263" y="1685"/>
                      <a:pt x="13263" y="1685"/>
                    </a:cubicBezTo>
                    <a:cubicBezTo>
                      <a:pt x="13204" y="1770"/>
                      <a:pt x="13168" y="1757"/>
                      <a:pt x="13087" y="1764"/>
                    </a:cubicBezTo>
                    <a:lnTo>
                      <a:pt x="13087" y="1764"/>
                    </a:lnTo>
                    <a:cubicBezTo>
                      <a:pt x="13143" y="1753"/>
                      <a:pt x="13111" y="1653"/>
                      <a:pt x="13103" y="1578"/>
                    </a:cubicBezTo>
                    <a:lnTo>
                      <a:pt x="13103" y="1578"/>
                    </a:lnTo>
                    <a:cubicBezTo>
                      <a:pt x="13107" y="1635"/>
                      <a:pt x="13084" y="1650"/>
                      <a:pt x="13051" y="1650"/>
                    </a:cubicBezTo>
                    <a:cubicBezTo>
                      <a:pt x="13018" y="1650"/>
                      <a:pt x="12975" y="1635"/>
                      <a:pt x="12938" y="1635"/>
                    </a:cubicBezTo>
                    <a:cubicBezTo>
                      <a:pt x="12927" y="1635"/>
                      <a:pt x="12916" y="1637"/>
                      <a:pt x="12907" y="1640"/>
                    </a:cubicBezTo>
                    <a:cubicBezTo>
                      <a:pt x="12907" y="1676"/>
                      <a:pt x="12925" y="1738"/>
                      <a:pt x="12889" y="1756"/>
                    </a:cubicBezTo>
                    <a:cubicBezTo>
                      <a:pt x="12846" y="1787"/>
                      <a:pt x="12790" y="1806"/>
                      <a:pt x="12740" y="1806"/>
                    </a:cubicBezTo>
                    <a:cubicBezTo>
                      <a:pt x="12674" y="1806"/>
                      <a:pt x="12618" y="1774"/>
                      <a:pt x="12613" y="1694"/>
                    </a:cubicBezTo>
                    <a:cubicBezTo>
                      <a:pt x="12599" y="1584"/>
                      <a:pt x="12518" y="1531"/>
                      <a:pt x="12443" y="1531"/>
                    </a:cubicBezTo>
                    <a:cubicBezTo>
                      <a:pt x="12372" y="1531"/>
                      <a:pt x="12306" y="1580"/>
                      <a:pt x="12310" y="1676"/>
                    </a:cubicBezTo>
                    <a:cubicBezTo>
                      <a:pt x="12294" y="1683"/>
                      <a:pt x="12273" y="1685"/>
                      <a:pt x="12249" y="1685"/>
                    </a:cubicBezTo>
                    <a:cubicBezTo>
                      <a:pt x="12223" y="1685"/>
                      <a:pt x="12192" y="1682"/>
                      <a:pt x="12163" y="1682"/>
                    </a:cubicBezTo>
                    <a:cubicBezTo>
                      <a:pt x="12085" y="1682"/>
                      <a:pt x="12011" y="1699"/>
                      <a:pt x="12016" y="1818"/>
                    </a:cubicBezTo>
                    <a:cubicBezTo>
                      <a:pt x="11870" y="1730"/>
                      <a:pt x="11588" y="1519"/>
                      <a:pt x="11370" y="1519"/>
                    </a:cubicBezTo>
                    <a:cubicBezTo>
                      <a:pt x="11256" y="1519"/>
                      <a:pt x="11160" y="1576"/>
                      <a:pt x="11108" y="1738"/>
                    </a:cubicBezTo>
                    <a:cubicBezTo>
                      <a:pt x="11100" y="1512"/>
                      <a:pt x="11075" y="1431"/>
                      <a:pt x="11040" y="1431"/>
                    </a:cubicBezTo>
                    <a:cubicBezTo>
                      <a:pt x="10951" y="1431"/>
                      <a:pt x="10801" y="1929"/>
                      <a:pt x="10711" y="1929"/>
                    </a:cubicBezTo>
                    <a:cubicBezTo>
                      <a:pt x="10703" y="1929"/>
                      <a:pt x="10696" y="1925"/>
                      <a:pt x="10689" y="1916"/>
                    </a:cubicBezTo>
                    <a:cubicBezTo>
                      <a:pt x="10614" y="1828"/>
                      <a:pt x="10561" y="1637"/>
                      <a:pt x="10464" y="1637"/>
                    </a:cubicBezTo>
                    <a:cubicBezTo>
                      <a:pt x="10434" y="1637"/>
                      <a:pt x="10400" y="1656"/>
                      <a:pt x="10359" y="1702"/>
                    </a:cubicBezTo>
                    <a:cubicBezTo>
                      <a:pt x="10270" y="1872"/>
                      <a:pt x="10190" y="2050"/>
                      <a:pt x="10137" y="2237"/>
                    </a:cubicBezTo>
                    <a:cubicBezTo>
                      <a:pt x="10060" y="2098"/>
                      <a:pt x="10129" y="1920"/>
                      <a:pt x="9983" y="1920"/>
                    </a:cubicBezTo>
                    <a:cubicBezTo>
                      <a:pt x="9960" y="1920"/>
                      <a:pt x="9931" y="1924"/>
                      <a:pt x="9896" y="1934"/>
                    </a:cubicBezTo>
                    <a:cubicBezTo>
                      <a:pt x="9754" y="1970"/>
                      <a:pt x="9896" y="2192"/>
                      <a:pt x="9727" y="2201"/>
                    </a:cubicBezTo>
                    <a:cubicBezTo>
                      <a:pt x="9727" y="2085"/>
                      <a:pt x="9745" y="1792"/>
                      <a:pt x="9656" y="1711"/>
                    </a:cubicBezTo>
                    <a:cubicBezTo>
                      <a:pt x="9634" y="1690"/>
                      <a:pt x="9602" y="1680"/>
                      <a:pt x="9568" y="1680"/>
                    </a:cubicBezTo>
                    <a:cubicBezTo>
                      <a:pt x="9489" y="1680"/>
                      <a:pt x="9400" y="1734"/>
                      <a:pt x="9406" y="1827"/>
                    </a:cubicBezTo>
                    <a:cubicBezTo>
                      <a:pt x="9406" y="1943"/>
                      <a:pt x="9095" y="1988"/>
                      <a:pt x="9041" y="1988"/>
                    </a:cubicBezTo>
                    <a:cubicBezTo>
                      <a:pt x="8996" y="1996"/>
                      <a:pt x="8914" y="2011"/>
                      <a:pt x="8833" y="2011"/>
                    </a:cubicBezTo>
                    <a:cubicBezTo>
                      <a:pt x="8737" y="2011"/>
                      <a:pt x="8643" y="1989"/>
                      <a:pt x="8614" y="1907"/>
                    </a:cubicBezTo>
                    <a:cubicBezTo>
                      <a:pt x="8564" y="1766"/>
                      <a:pt x="8485" y="1662"/>
                      <a:pt x="8382" y="1662"/>
                    </a:cubicBezTo>
                    <a:cubicBezTo>
                      <a:pt x="8336" y="1662"/>
                      <a:pt x="8285" y="1683"/>
                      <a:pt x="8231" y="1729"/>
                    </a:cubicBezTo>
                    <a:cubicBezTo>
                      <a:pt x="8150" y="1800"/>
                      <a:pt x="8159" y="1952"/>
                      <a:pt x="8035" y="1988"/>
                    </a:cubicBezTo>
                    <a:cubicBezTo>
                      <a:pt x="8021" y="1989"/>
                      <a:pt x="8007" y="1989"/>
                      <a:pt x="7993" y="1989"/>
                    </a:cubicBezTo>
                    <a:cubicBezTo>
                      <a:pt x="7898" y="1989"/>
                      <a:pt x="7798" y="1964"/>
                      <a:pt x="7705" y="1925"/>
                    </a:cubicBezTo>
                    <a:cubicBezTo>
                      <a:pt x="7686" y="1919"/>
                      <a:pt x="7443" y="1860"/>
                      <a:pt x="7327" y="1860"/>
                    </a:cubicBezTo>
                    <a:cubicBezTo>
                      <a:pt x="7284" y="1860"/>
                      <a:pt x="7259" y="1868"/>
                      <a:pt x="7269" y="1890"/>
                    </a:cubicBezTo>
                    <a:cubicBezTo>
                      <a:pt x="7328" y="2032"/>
                      <a:pt x="7276" y="2073"/>
                      <a:pt x="7189" y="2073"/>
                    </a:cubicBezTo>
                    <a:cubicBezTo>
                      <a:pt x="7080" y="2073"/>
                      <a:pt x="6915" y="2010"/>
                      <a:pt x="6841" y="2005"/>
                    </a:cubicBezTo>
                    <a:cubicBezTo>
                      <a:pt x="6811" y="2000"/>
                      <a:pt x="6781" y="1998"/>
                      <a:pt x="6750" y="1998"/>
                    </a:cubicBezTo>
                    <a:cubicBezTo>
                      <a:pt x="6670" y="1998"/>
                      <a:pt x="6589" y="2013"/>
                      <a:pt x="6512" y="2032"/>
                    </a:cubicBezTo>
                    <a:cubicBezTo>
                      <a:pt x="6405" y="2059"/>
                      <a:pt x="6431" y="2077"/>
                      <a:pt x="6458" y="2130"/>
                    </a:cubicBezTo>
                    <a:cubicBezTo>
                      <a:pt x="6463" y="2146"/>
                      <a:pt x="6449" y="2152"/>
                      <a:pt x="6425" y="2152"/>
                    </a:cubicBezTo>
                    <a:cubicBezTo>
                      <a:pt x="6370" y="2152"/>
                      <a:pt x="6266" y="2121"/>
                      <a:pt x="6253" y="2121"/>
                    </a:cubicBezTo>
                    <a:cubicBezTo>
                      <a:pt x="6182" y="2130"/>
                      <a:pt x="6111" y="2139"/>
                      <a:pt x="6039" y="2175"/>
                    </a:cubicBezTo>
                    <a:cubicBezTo>
                      <a:pt x="5991" y="2199"/>
                      <a:pt x="5866" y="2295"/>
                      <a:pt x="5787" y="2295"/>
                    </a:cubicBezTo>
                    <a:cubicBezTo>
                      <a:pt x="5751" y="2295"/>
                      <a:pt x="5724" y="2275"/>
                      <a:pt x="5719" y="2219"/>
                    </a:cubicBezTo>
                    <a:cubicBezTo>
                      <a:pt x="5701" y="2077"/>
                      <a:pt x="5608" y="2025"/>
                      <a:pt x="5511" y="2025"/>
                    </a:cubicBezTo>
                    <a:cubicBezTo>
                      <a:pt x="5463" y="2025"/>
                      <a:pt x="5413" y="2038"/>
                      <a:pt x="5371" y="2059"/>
                    </a:cubicBezTo>
                    <a:cubicBezTo>
                      <a:pt x="5247" y="2121"/>
                      <a:pt x="5389" y="2299"/>
                      <a:pt x="5220" y="2308"/>
                    </a:cubicBezTo>
                    <a:cubicBezTo>
                      <a:pt x="5211" y="2179"/>
                      <a:pt x="5236" y="2058"/>
                      <a:pt x="5125" y="2058"/>
                    </a:cubicBezTo>
                    <a:cubicBezTo>
                      <a:pt x="5121" y="2058"/>
                      <a:pt x="5117" y="2058"/>
                      <a:pt x="5113" y="2059"/>
                    </a:cubicBezTo>
                    <a:cubicBezTo>
                      <a:pt x="4899" y="2085"/>
                      <a:pt x="5300" y="2620"/>
                      <a:pt x="5425" y="2664"/>
                    </a:cubicBezTo>
                    <a:cubicBezTo>
                      <a:pt x="5447" y="2671"/>
                      <a:pt x="5471" y="2673"/>
                      <a:pt x="5495" y="2673"/>
                    </a:cubicBezTo>
                    <a:cubicBezTo>
                      <a:pt x="5533" y="2673"/>
                      <a:pt x="5573" y="2668"/>
                      <a:pt x="5610" y="2668"/>
                    </a:cubicBezTo>
                    <a:cubicBezTo>
                      <a:pt x="5688" y="2668"/>
                      <a:pt x="5753" y="2687"/>
                      <a:pt x="5763" y="2807"/>
                    </a:cubicBezTo>
                    <a:cubicBezTo>
                      <a:pt x="5776" y="2812"/>
                      <a:pt x="5791" y="2814"/>
                      <a:pt x="5807" y="2814"/>
                    </a:cubicBezTo>
                    <a:cubicBezTo>
                      <a:pt x="5850" y="2814"/>
                      <a:pt x="5903" y="2801"/>
                      <a:pt x="5950" y="2801"/>
                    </a:cubicBezTo>
                    <a:cubicBezTo>
                      <a:pt x="6004" y="2801"/>
                      <a:pt x="6051" y="2818"/>
                      <a:pt x="6063" y="2892"/>
                    </a:cubicBezTo>
                    <a:lnTo>
                      <a:pt x="6063" y="2892"/>
                    </a:lnTo>
                    <a:cubicBezTo>
                      <a:pt x="6044" y="2776"/>
                      <a:pt x="5944" y="2502"/>
                      <a:pt x="6057" y="2486"/>
                    </a:cubicBezTo>
                    <a:cubicBezTo>
                      <a:pt x="6060" y="2486"/>
                      <a:pt x="6063" y="2486"/>
                      <a:pt x="6067" y="2486"/>
                    </a:cubicBezTo>
                    <a:cubicBezTo>
                      <a:pt x="6168" y="2486"/>
                      <a:pt x="6323" y="2718"/>
                      <a:pt x="6430" y="2718"/>
                    </a:cubicBezTo>
                    <a:cubicBezTo>
                      <a:pt x="6447" y="2718"/>
                      <a:pt x="6462" y="2713"/>
                      <a:pt x="6476" y="2700"/>
                    </a:cubicBezTo>
                    <a:cubicBezTo>
                      <a:pt x="6520" y="2656"/>
                      <a:pt x="6458" y="2540"/>
                      <a:pt x="6449" y="2513"/>
                    </a:cubicBezTo>
                    <a:cubicBezTo>
                      <a:pt x="6440" y="2371"/>
                      <a:pt x="6565" y="2379"/>
                      <a:pt x="6636" y="2371"/>
                    </a:cubicBezTo>
                    <a:cubicBezTo>
                      <a:pt x="6734" y="2371"/>
                      <a:pt x="6939" y="2415"/>
                      <a:pt x="6877" y="2602"/>
                    </a:cubicBezTo>
                    <a:cubicBezTo>
                      <a:pt x="6823" y="2762"/>
                      <a:pt x="6503" y="2789"/>
                      <a:pt x="6592" y="2985"/>
                    </a:cubicBezTo>
                    <a:cubicBezTo>
                      <a:pt x="6639" y="3091"/>
                      <a:pt x="6693" y="3135"/>
                      <a:pt x="6741" y="3135"/>
                    </a:cubicBezTo>
                    <a:cubicBezTo>
                      <a:pt x="6803" y="3135"/>
                      <a:pt x="6857" y="3063"/>
                      <a:pt x="6877" y="2958"/>
                    </a:cubicBezTo>
                    <a:cubicBezTo>
                      <a:pt x="6905" y="2843"/>
                      <a:pt x="7025" y="2788"/>
                      <a:pt x="7151" y="2788"/>
                    </a:cubicBezTo>
                    <a:cubicBezTo>
                      <a:pt x="7306" y="2788"/>
                      <a:pt x="7469" y="2872"/>
                      <a:pt x="7474" y="3030"/>
                    </a:cubicBezTo>
                    <a:cubicBezTo>
                      <a:pt x="7474" y="2958"/>
                      <a:pt x="7429" y="2727"/>
                      <a:pt x="7500" y="2718"/>
                    </a:cubicBezTo>
                    <a:cubicBezTo>
                      <a:pt x="7580" y="2700"/>
                      <a:pt x="7758" y="2673"/>
                      <a:pt x="7750" y="2514"/>
                    </a:cubicBezTo>
                    <a:lnTo>
                      <a:pt x="7750" y="2514"/>
                    </a:lnTo>
                    <a:cubicBezTo>
                      <a:pt x="7762" y="2742"/>
                      <a:pt x="8112" y="2788"/>
                      <a:pt x="8390" y="2788"/>
                    </a:cubicBezTo>
                    <a:cubicBezTo>
                      <a:pt x="8523" y="2788"/>
                      <a:pt x="8639" y="2777"/>
                      <a:pt x="8694" y="2771"/>
                    </a:cubicBezTo>
                    <a:cubicBezTo>
                      <a:pt x="9018" y="2736"/>
                      <a:pt x="9213" y="2538"/>
                      <a:pt x="9422" y="2235"/>
                    </a:cubicBezTo>
                    <a:lnTo>
                      <a:pt x="9422" y="2235"/>
                    </a:lnTo>
                    <a:cubicBezTo>
                      <a:pt x="9373" y="2309"/>
                      <a:pt x="9219" y="2573"/>
                      <a:pt x="9308" y="2638"/>
                    </a:cubicBezTo>
                    <a:lnTo>
                      <a:pt x="9424" y="2602"/>
                    </a:lnTo>
                    <a:cubicBezTo>
                      <a:pt x="9433" y="2602"/>
                      <a:pt x="9440" y="2602"/>
                      <a:pt x="9445" y="2602"/>
                    </a:cubicBezTo>
                    <a:cubicBezTo>
                      <a:pt x="9475" y="2602"/>
                      <a:pt x="9447" y="2608"/>
                      <a:pt x="9478" y="2700"/>
                    </a:cubicBezTo>
                    <a:cubicBezTo>
                      <a:pt x="9511" y="2781"/>
                      <a:pt x="9562" y="2839"/>
                      <a:pt x="9602" y="2839"/>
                    </a:cubicBezTo>
                    <a:cubicBezTo>
                      <a:pt x="9638" y="2839"/>
                      <a:pt x="9665" y="2794"/>
                      <a:pt x="9665" y="2682"/>
                    </a:cubicBezTo>
                    <a:cubicBezTo>
                      <a:pt x="9665" y="2540"/>
                      <a:pt x="9629" y="2460"/>
                      <a:pt x="9763" y="2460"/>
                    </a:cubicBezTo>
                    <a:cubicBezTo>
                      <a:pt x="9798" y="2451"/>
                      <a:pt x="9836" y="2446"/>
                      <a:pt x="9874" y="2446"/>
                    </a:cubicBezTo>
                    <a:cubicBezTo>
                      <a:pt x="9912" y="2446"/>
                      <a:pt x="9950" y="2451"/>
                      <a:pt x="9985" y="2460"/>
                    </a:cubicBezTo>
                    <a:cubicBezTo>
                      <a:pt x="10048" y="2477"/>
                      <a:pt x="10039" y="2566"/>
                      <a:pt x="10074" y="2566"/>
                    </a:cubicBezTo>
                    <a:lnTo>
                      <a:pt x="10422" y="2549"/>
                    </a:lnTo>
                    <a:cubicBezTo>
                      <a:pt x="10627" y="2531"/>
                      <a:pt x="10529" y="2094"/>
                      <a:pt x="10466" y="2094"/>
                    </a:cubicBezTo>
                    <a:cubicBezTo>
                      <a:pt x="10573" y="2094"/>
                      <a:pt x="10832" y="2477"/>
                      <a:pt x="10938" y="2558"/>
                    </a:cubicBezTo>
                    <a:cubicBezTo>
                      <a:pt x="10983" y="2587"/>
                      <a:pt x="11027" y="2606"/>
                      <a:pt x="11053" y="2606"/>
                    </a:cubicBezTo>
                    <a:cubicBezTo>
                      <a:pt x="11088" y="2606"/>
                      <a:pt x="11091" y="2570"/>
                      <a:pt x="11019" y="2477"/>
                    </a:cubicBezTo>
                    <a:cubicBezTo>
                      <a:pt x="10959" y="2396"/>
                      <a:pt x="10856" y="2203"/>
                      <a:pt x="10948" y="2203"/>
                    </a:cubicBezTo>
                    <a:cubicBezTo>
                      <a:pt x="10966" y="2203"/>
                      <a:pt x="10992" y="2210"/>
                      <a:pt x="11027" y="2228"/>
                    </a:cubicBezTo>
                    <a:cubicBezTo>
                      <a:pt x="11134" y="2281"/>
                      <a:pt x="11232" y="2362"/>
                      <a:pt x="11321" y="2460"/>
                    </a:cubicBezTo>
                    <a:cubicBezTo>
                      <a:pt x="11330" y="2468"/>
                      <a:pt x="11396" y="2558"/>
                      <a:pt x="11417" y="2558"/>
                    </a:cubicBezTo>
                    <a:cubicBezTo>
                      <a:pt x="11418" y="2558"/>
                      <a:pt x="11419" y="2558"/>
                      <a:pt x="11419" y="2558"/>
                    </a:cubicBezTo>
                    <a:cubicBezTo>
                      <a:pt x="11384" y="2558"/>
                      <a:pt x="11330" y="2246"/>
                      <a:pt x="11348" y="2192"/>
                    </a:cubicBezTo>
                    <a:cubicBezTo>
                      <a:pt x="11350" y="2187"/>
                      <a:pt x="11354" y="2185"/>
                      <a:pt x="11359" y="2185"/>
                    </a:cubicBezTo>
                    <a:cubicBezTo>
                      <a:pt x="11415" y="2185"/>
                      <a:pt x="11635" y="2488"/>
                      <a:pt x="11651" y="2513"/>
                    </a:cubicBezTo>
                    <a:cubicBezTo>
                      <a:pt x="11728" y="2608"/>
                      <a:pt x="11768" y="2645"/>
                      <a:pt x="11783" y="2645"/>
                    </a:cubicBezTo>
                    <a:cubicBezTo>
                      <a:pt x="11835" y="2645"/>
                      <a:pt x="11564" y="2162"/>
                      <a:pt x="11571" y="2148"/>
                    </a:cubicBezTo>
                    <a:cubicBezTo>
                      <a:pt x="11575" y="2143"/>
                      <a:pt x="11580" y="2140"/>
                      <a:pt x="11587" y="2140"/>
                    </a:cubicBezTo>
                    <a:cubicBezTo>
                      <a:pt x="11652" y="2140"/>
                      <a:pt x="11836" y="2357"/>
                      <a:pt x="11912" y="2357"/>
                    </a:cubicBezTo>
                    <a:cubicBezTo>
                      <a:pt x="11936" y="2357"/>
                      <a:pt x="11949" y="2336"/>
                      <a:pt x="11945" y="2281"/>
                    </a:cubicBezTo>
                    <a:lnTo>
                      <a:pt x="11945" y="2281"/>
                    </a:lnTo>
                    <a:cubicBezTo>
                      <a:pt x="11953" y="2398"/>
                      <a:pt x="12112" y="2431"/>
                      <a:pt x="12292" y="2431"/>
                    </a:cubicBezTo>
                    <a:cubicBezTo>
                      <a:pt x="12497" y="2431"/>
                      <a:pt x="12729" y="2389"/>
                      <a:pt x="12800" y="2379"/>
                    </a:cubicBezTo>
                    <a:cubicBezTo>
                      <a:pt x="12960" y="2362"/>
                      <a:pt x="13076" y="2264"/>
                      <a:pt x="13219" y="2219"/>
                    </a:cubicBezTo>
                    <a:cubicBezTo>
                      <a:pt x="13226" y="2217"/>
                      <a:pt x="13234" y="2215"/>
                      <a:pt x="13242" y="2215"/>
                    </a:cubicBezTo>
                    <a:cubicBezTo>
                      <a:pt x="13321" y="2215"/>
                      <a:pt x="13391" y="2347"/>
                      <a:pt x="13455" y="2347"/>
                    </a:cubicBezTo>
                    <a:cubicBezTo>
                      <a:pt x="13468" y="2347"/>
                      <a:pt x="13482" y="2341"/>
                      <a:pt x="13495" y="2326"/>
                    </a:cubicBezTo>
                    <a:cubicBezTo>
                      <a:pt x="13530" y="2281"/>
                      <a:pt x="13637" y="2050"/>
                      <a:pt x="13700" y="2050"/>
                    </a:cubicBezTo>
                    <a:cubicBezTo>
                      <a:pt x="13685" y="2050"/>
                      <a:pt x="13545" y="2511"/>
                      <a:pt x="13625" y="2511"/>
                    </a:cubicBezTo>
                    <a:cubicBezTo>
                      <a:pt x="13641" y="2511"/>
                      <a:pt x="13665" y="2493"/>
                      <a:pt x="13700" y="2451"/>
                    </a:cubicBezTo>
                    <a:cubicBezTo>
                      <a:pt x="13789" y="2344"/>
                      <a:pt x="13949" y="2371"/>
                      <a:pt x="13949" y="2166"/>
                    </a:cubicBezTo>
                    <a:cubicBezTo>
                      <a:pt x="13949" y="2105"/>
                      <a:pt x="13972" y="2090"/>
                      <a:pt x="14001" y="2090"/>
                    </a:cubicBezTo>
                    <a:cubicBezTo>
                      <a:pt x="14031" y="2090"/>
                      <a:pt x="14068" y="2105"/>
                      <a:pt x="14095" y="2105"/>
                    </a:cubicBezTo>
                    <a:cubicBezTo>
                      <a:pt x="14121" y="2105"/>
                      <a:pt x="14139" y="2092"/>
                      <a:pt x="14136" y="2041"/>
                    </a:cubicBezTo>
                    <a:lnTo>
                      <a:pt x="14136" y="2041"/>
                    </a:lnTo>
                    <a:cubicBezTo>
                      <a:pt x="14154" y="2237"/>
                      <a:pt x="14190" y="2371"/>
                      <a:pt x="14359" y="2415"/>
                    </a:cubicBezTo>
                    <a:cubicBezTo>
                      <a:pt x="14363" y="2416"/>
                      <a:pt x="14366" y="2417"/>
                      <a:pt x="14370" y="2417"/>
                    </a:cubicBezTo>
                    <a:cubicBezTo>
                      <a:pt x="14475" y="2417"/>
                      <a:pt x="14487" y="1939"/>
                      <a:pt x="14599" y="1836"/>
                    </a:cubicBezTo>
                    <a:cubicBezTo>
                      <a:pt x="14642" y="1800"/>
                      <a:pt x="14679" y="1784"/>
                      <a:pt x="14713" y="1784"/>
                    </a:cubicBezTo>
                    <a:cubicBezTo>
                      <a:pt x="14919" y="1784"/>
                      <a:pt x="14966" y="2383"/>
                      <a:pt x="14973" y="2566"/>
                    </a:cubicBezTo>
                    <a:cubicBezTo>
                      <a:pt x="15071" y="2326"/>
                      <a:pt x="15196" y="2103"/>
                      <a:pt x="15339" y="1898"/>
                    </a:cubicBezTo>
                    <a:cubicBezTo>
                      <a:pt x="15392" y="2032"/>
                      <a:pt x="15472" y="2157"/>
                      <a:pt x="15561" y="2273"/>
                    </a:cubicBezTo>
                    <a:cubicBezTo>
                      <a:pt x="15552" y="2094"/>
                      <a:pt x="15739" y="2148"/>
                      <a:pt x="15820" y="2112"/>
                    </a:cubicBezTo>
                    <a:cubicBezTo>
                      <a:pt x="15864" y="2085"/>
                      <a:pt x="16051" y="1845"/>
                      <a:pt x="16024" y="1800"/>
                    </a:cubicBezTo>
                    <a:lnTo>
                      <a:pt x="16024" y="1800"/>
                    </a:lnTo>
                    <a:cubicBezTo>
                      <a:pt x="16111" y="1938"/>
                      <a:pt x="16039" y="2193"/>
                      <a:pt x="16162" y="2193"/>
                    </a:cubicBezTo>
                    <a:cubicBezTo>
                      <a:pt x="16191" y="2193"/>
                      <a:pt x="16229" y="2180"/>
                      <a:pt x="16283" y="2148"/>
                    </a:cubicBezTo>
                    <a:cubicBezTo>
                      <a:pt x="16349" y="2108"/>
                      <a:pt x="16401" y="2088"/>
                      <a:pt x="16442" y="2088"/>
                    </a:cubicBezTo>
                    <a:cubicBezTo>
                      <a:pt x="16527" y="2088"/>
                      <a:pt x="16562" y="2175"/>
                      <a:pt x="16568" y="2344"/>
                    </a:cubicBezTo>
                    <a:cubicBezTo>
                      <a:pt x="16684" y="2335"/>
                      <a:pt x="16630" y="2219"/>
                      <a:pt x="16675" y="2139"/>
                    </a:cubicBezTo>
                    <a:cubicBezTo>
                      <a:pt x="16737" y="2014"/>
                      <a:pt x="16906" y="2103"/>
                      <a:pt x="16995" y="2023"/>
                    </a:cubicBezTo>
                    <a:cubicBezTo>
                      <a:pt x="17075" y="1943"/>
                      <a:pt x="17004" y="1818"/>
                      <a:pt x="17049" y="1729"/>
                    </a:cubicBezTo>
                    <a:cubicBezTo>
                      <a:pt x="17101" y="1643"/>
                      <a:pt x="17228" y="1724"/>
                      <a:pt x="17227" y="1623"/>
                    </a:cubicBezTo>
                    <a:lnTo>
                      <a:pt x="17227" y="1623"/>
                    </a:lnTo>
                    <a:cubicBezTo>
                      <a:pt x="17233" y="1770"/>
                      <a:pt x="17220" y="1795"/>
                      <a:pt x="17283" y="1795"/>
                    </a:cubicBezTo>
                    <a:cubicBezTo>
                      <a:pt x="17300" y="1795"/>
                      <a:pt x="17322" y="1793"/>
                      <a:pt x="17352" y="1792"/>
                    </a:cubicBezTo>
                    <a:lnTo>
                      <a:pt x="17637" y="1774"/>
                    </a:lnTo>
                    <a:lnTo>
                      <a:pt x="17637" y="1774"/>
                    </a:lnTo>
                    <a:cubicBezTo>
                      <a:pt x="17637" y="1872"/>
                      <a:pt x="17663" y="2032"/>
                      <a:pt x="17556" y="2041"/>
                    </a:cubicBezTo>
                    <a:cubicBezTo>
                      <a:pt x="17521" y="2094"/>
                      <a:pt x="17450" y="2050"/>
                      <a:pt x="17458" y="2175"/>
                    </a:cubicBezTo>
                    <a:cubicBezTo>
                      <a:pt x="17735" y="2148"/>
                      <a:pt x="17752" y="1881"/>
                      <a:pt x="17957" y="1729"/>
                    </a:cubicBezTo>
                    <a:cubicBezTo>
                      <a:pt x="17990" y="1705"/>
                      <a:pt x="18013" y="1695"/>
                      <a:pt x="18028" y="1695"/>
                    </a:cubicBezTo>
                    <a:cubicBezTo>
                      <a:pt x="18110" y="1695"/>
                      <a:pt x="17984" y="1979"/>
                      <a:pt x="17984" y="1979"/>
                    </a:cubicBezTo>
                    <a:cubicBezTo>
                      <a:pt x="18037" y="1952"/>
                      <a:pt x="18091" y="1916"/>
                      <a:pt x="18144" y="1872"/>
                    </a:cubicBezTo>
                    <a:cubicBezTo>
                      <a:pt x="18185" y="1813"/>
                      <a:pt x="18212" y="1784"/>
                      <a:pt x="18241" y="1784"/>
                    </a:cubicBezTo>
                    <a:cubicBezTo>
                      <a:pt x="18268" y="1784"/>
                      <a:pt x="18297" y="1810"/>
                      <a:pt x="18340" y="1863"/>
                    </a:cubicBezTo>
                    <a:cubicBezTo>
                      <a:pt x="18398" y="1928"/>
                      <a:pt x="18487" y="1968"/>
                      <a:pt x="18558" y="1968"/>
                    </a:cubicBezTo>
                    <a:cubicBezTo>
                      <a:pt x="18652" y="1968"/>
                      <a:pt x="18715" y="1898"/>
                      <a:pt x="18634" y="1720"/>
                    </a:cubicBezTo>
                    <a:lnTo>
                      <a:pt x="18634" y="1720"/>
                    </a:lnTo>
                    <a:cubicBezTo>
                      <a:pt x="18645" y="1724"/>
                      <a:pt x="18655" y="1726"/>
                      <a:pt x="18664" y="1726"/>
                    </a:cubicBezTo>
                    <a:cubicBezTo>
                      <a:pt x="18711" y="1726"/>
                      <a:pt x="18727" y="1673"/>
                      <a:pt x="18750" y="1658"/>
                    </a:cubicBezTo>
                    <a:cubicBezTo>
                      <a:pt x="18750" y="1658"/>
                      <a:pt x="18751" y="1658"/>
                      <a:pt x="18751" y="1658"/>
                    </a:cubicBezTo>
                    <a:cubicBezTo>
                      <a:pt x="18776" y="1658"/>
                      <a:pt x="18750" y="1944"/>
                      <a:pt x="18759" y="1996"/>
                    </a:cubicBezTo>
                    <a:cubicBezTo>
                      <a:pt x="18767" y="2044"/>
                      <a:pt x="18783" y="2060"/>
                      <a:pt x="18804" y="2060"/>
                    </a:cubicBezTo>
                    <a:cubicBezTo>
                      <a:pt x="18830" y="2060"/>
                      <a:pt x="18863" y="2034"/>
                      <a:pt x="18893" y="2014"/>
                    </a:cubicBezTo>
                    <a:cubicBezTo>
                      <a:pt x="19124" y="1854"/>
                      <a:pt x="19053" y="1444"/>
                      <a:pt x="19320" y="1426"/>
                    </a:cubicBezTo>
                    <a:cubicBezTo>
                      <a:pt x="19320" y="1569"/>
                      <a:pt x="19338" y="1711"/>
                      <a:pt x="19391" y="1845"/>
                    </a:cubicBezTo>
                    <a:cubicBezTo>
                      <a:pt x="19425" y="1916"/>
                      <a:pt x="19466" y="1945"/>
                      <a:pt x="19506" y="1945"/>
                    </a:cubicBezTo>
                    <a:cubicBezTo>
                      <a:pt x="19580" y="1945"/>
                      <a:pt x="19647" y="1840"/>
                      <a:pt x="19641" y="1711"/>
                    </a:cubicBezTo>
                    <a:lnTo>
                      <a:pt x="19641" y="1711"/>
                    </a:lnTo>
                    <a:cubicBezTo>
                      <a:pt x="19649" y="1868"/>
                      <a:pt x="19709" y="2050"/>
                      <a:pt x="19853" y="2050"/>
                    </a:cubicBezTo>
                    <a:cubicBezTo>
                      <a:pt x="19856" y="2050"/>
                      <a:pt x="19860" y="2050"/>
                      <a:pt x="19863" y="2050"/>
                    </a:cubicBezTo>
                    <a:cubicBezTo>
                      <a:pt x="19863" y="1976"/>
                      <a:pt x="19785" y="1612"/>
                      <a:pt x="19862" y="1612"/>
                    </a:cubicBezTo>
                    <a:cubicBezTo>
                      <a:pt x="19879" y="1612"/>
                      <a:pt x="19902" y="1628"/>
                      <a:pt x="19935" y="1667"/>
                    </a:cubicBezTo>
                    <a:cubicBezTo>
                      <a:pt x="20033" y="1783"/>
                      <a:pt x="20042" y="2005"/>
                      <a:pt x="20211" y="2005"/>
                    </a:cubicBezTo>
                    <a:cubicBezTo>
                      <a:pt x="20300" y="2005"/>
                      <a:pt x="20338" y="1886"/>
                      <a:pt x="20425" y="1886"/>
                    </a:cubicBezTo>
                    <a:cubicBezTo>
                      <a:pt x="20433" y="1886"/>
                      <a:pt x="20442" y="1887"/>
                      <a:pt x="20451" y="1890"/>
                    </a:cubicBezTo>
                    <a:cubicBezTo>
                      <a:pt x="20460" y="1989"/>
                      <a:pt x="20583" y="2018"/>
                      <a:pt x="20713" y="2018"/>
                    </a:cubicBezTo>
                    <a:cubicBezTo>
                      <a:pt x="20838" y="2018"/>
                      <a:pt x="20969" y="1992"/>
                      <a:pt x="21012" y="1979"/>
                    </a:cubicBezTo>
                    <a:cubicBezTo>
                      <a:pt x="21155" y="1934"/>
                      <a:pt x="20941" y="1711"/>
                      <a:pt x="20986" y="1649"/>
                    </a:cubicBezTo>
                    <a:cubicBezTo>
                      <a:pt x="21001" y="1626"/>
                      <a:pt x="21017" y="1616"/>
                      <a:pt x="21033" y="1616"/>
                    </a:cubicBezTo>
                    <a:cubicBezTo>
                      <a:pt x="21133" y="1616"/>
                      <a:pt x="21247" y="1979"/>
                      <a:pt x="21262" y="2032"/>
                    </a:cubicBezTo>
                    <a:cubicBezTo>
                      <a:pt x="21281" y="2094"/>
                      <a:pt x="21354" y="2110"/>
                      <a:pt x="21428" y="2110"/>
                    </a:cubicBezTo>
                    <a:cubicBezTo>
                      <a:pt x="21491" y="2110"/>
                      <a:pt x="21554" y="2099"/>
                      <a:pt x="21582" y="2094"/>
                    </a:cubicBezTo>
                    <a:cubicBezTo>
                      <a:pt x="21770" y="2077"/>
                      <a:pt x="21957" y="2023"/>
                      <a:pt x="22126" y="1934"/>
                    </a:cubicBezTo>
                    <a:cubicBezTo>
                      <a:pt x="22167" y="1917"/>
                      <a:pt x="22442" y="1699"/>
                      <a:pt x="22500" y="1699"/>
                    </a:cubicBezTo>
                    <a:cubicBezTo>
                      <a:pt x="22504" y="1699"/>
                      <a:pt x="22507" y="1700"/>
                      <a:pt x="22509" y="1702"/>
                    </a:cubicBezTo>
                    <a:cubicBezTo>
                      <a:pt x="22559" y="1753"/>
                      <a:pt x="22290" y="2188"/>
                      <a:pt x="22368" y="2188"/>
                    </a:cubicBezTo>
                    <a:cubicBezTo>
                      <a:pt x="22372" y="2188"/>
                      <a:pt x="22378" y="2186"/>
                      <a:pt x="22384" y="2183"/>
                    </a:cubicBezTo>
                    <a:cubicBezTo>
                      <a:pt x="22488" y="2132"/>
                      <a:pt x="22926" y="1854"/>
                      <a:pt x="22953" y="1715"/>
                    </a:cubicBezTo>
                    <a:lnTo>
                      <a:pt x="22953" y="1715"/>
                    </a:lnTo>
                    <a:cubicBezTo>
                      <a:pt x="22944" y="1843"/>
                      <a:pt x="23056" y="1952"/>
                      <a:pt x="23186" y="1952"/>
                    </a:cubicBezTo>
                    <a:cubicBezTo>
                      <a:pt x="23200" y="1953"/>
                      <a:pt x="23215" y="1954"/>
                      <a:pt x="23229" y="1954"/>
                    </a:cubicBezTo>
                    <a:cubicBezTo>
                      <a:pt x="23329" y="1954"/>
                      <a:pt x="23421" y="1927"/>
                      <a:pt x="23506" y="1881"/>
                    </a:cubicBezTo>
                    <a:cubicBezTo>
                      <a:pt x="23587" y="1845"/>
                      <a:pt x="23604" y="1729"/>
                      <a:pt x="23685" y="1685"/>
                    </a:cubicBezTo>
                    <a:cubicBezTo>
                      <a:pt x="23734" y="1656"/>
                      <a:pt x="23780" y="1644"/>
                      <a:pt x="23824" y="1644"/>
                    </a:cubicBezTo>
                    <a:cubicBezTo>
                      <a:pt x="23996" y="1644"/>
                      <a:pt x="24138" y="1828"/>
                      <a:pt x="24308" y="1898"/>
                    </a:cubicBezTo>
                    <a:cubicBezTo>
                      <a:pt x="24319" y="1903"/>
                      <a:pt x="24328" y="1905"/>
                      <a:pt x="24335" y="1905"/>
                    </a:cubicBezTo>
                    <a:cubicBezTo>
                      <a:pt x="24367" y="1905"/>
                      <a:pt x="24362" y="1860"/>
                      <a:pt x="24362" y="1809"/>
                    </a:cubicBezTo>
                    <a:cubicBezTo>
                      <a:pt x="24412" y="1803"/>
                      <a:pt x="24462" y="1797"/>
                      <a:pt x="24516" y="1797"/>
                    </a:cubicBezTo>
                    <a:cubicBezTo>
                      <a:pt x="24538" y="1797"/>
                      <a:pt x="24561" y="1798"/>
                      <a:pt x="24584" y="1800"/>
                    </a:cubicBezTo>
                    <a:cubicBezTo>
                      <a:pt x="24718" y="1792"/>
                      <a:pt x="24825" y="1658"/>
                      <a:pt x="24976" y="1649"/>
                    </a:cubicBezTo>
                    <a:cubicBezTo>
                      <a:pt x="25092" y="1649"/>
                      <a:pt x="25208" y="1667"/>
                      <a:pt x="25323" y="1711"/>
                    </a:cubicBezTo>
                    <a:cubicBezTo>
                      <a:pt x="25347" y="1715"/>
                      <a:pt x="25385" y="1723"/>
                      <a:pt x="25424" y="1723"/>
                    </a:cubicBezTo>
                    <a:cubicBezTo>
                      <a:pt x="25472" y="1723"/>
                      <a:pt x="25521" y="1711"/>
                      <a:pt x="25546" y="1667"/>
                    </a:cubicBezTo>
                    <a:cubicBezTo>
                      <a:pt x="25580" y="1590"/>
                      <a:pt x="25712" y="1575"/>
                      <a:pt x="25849" y="1575"/>
                    </a:cubicBezTo>
                    <a:cubicBezTo>
                      <a:pt x="25933" y="1575"/>
                      <a:pt x="26020" y="1581"/>
                      <a:pt x="26086" y="1581"/>
                    </a:cubicBezTo>
                    <a:cubicBezTo>
                      <a:pt x="26111" y="1581"/>
                      <a:pt x="26134" y="1580"/>
                      <a:pt x="26152" y="1578"/>
                    </a:cubicBezTo>
                    <a:cubicBezTo>
                      <a:pt x="26203" y="1569"/>
                      <a:pt x="26561" y="1345"/>
                      <a:pt x="26603" y="1345"/>
                    </a:cubicBezTo>
                    <a:cubicBezTo>
                      <a:pt x="26604" y="1345"/>
                      <a:pt x="26605" y="1346"/>
                      <a:pt x="26606" y="1346"/>
                    </a:cubicBezTo>
                    <a:cubicBezTo>
                      <a:pt x="26615" y="1373"/>
                      <a:pt x="26562" y="1542"/>
                      <a:pt x="26553" y="1560"/>
                    </a:cubicBezTo>
                    <a:lnTo>
                      <a:pt x="26740" y="1426"/>
                    </a:lnTo>
                    <a:cubicBezTo>
                      <a:pt x="26766" y="1400"/>
                      <a:pt x="26882" y="1141"/>
                      <a:pt x="26918" y="1141"/>
                    </a:cubicBezTo>
                    <a:cubicBezTo>
                      <a:pt x="26953" y="1150"/>
                      <a:pt x="26936" y="1337"/>
                      <a:pt x="26971" y="1373"/>
                    </a:cubicBezTo>
                    <a:cubicBezTo>
                      <a:pt x="27011" y="1400"/>
                      <a:pt x="27060" y="1406"/>
                      <a:pt x="27109" y="1406"/>
                    </a:cubicBezTo>
                    <a:cubicBezTo>
                      <a:pt x="27158" y="1406"/>
                      <a:pt x="27207" y="1400"/>
                      <a:pt x="27247" y="1400"/>
                    </a:cubicBezTo>
                    <a:cubicBezTo>
                      <a:pt x="27308" y="1354"/>
                      <a:pt x="27392" y="1291"/>
                      <a:pt x="27456" y="1291"/>
                    </a:cubicBezTo>
                    <a:cubicBezTo>
                      <a:pt x="27505" y="1291"/>
                      <a:pt x="27543" y="1328"/>
                      <a:pt x="27550" y="1435"/>
                    </a:cubicBezTo>
                    <a:cubicBezTo>
                      <a:pt x="27550" y="1364"/>
                      <a:pt x="27648" y="1239"/>
                      <a:pt x="27630" y="1195"/>
                    </a:cubicBezTo>
                    <a:lnTo>
                      <a:pt x="27630" y="1195"/>
                    </a:lnTo>
                    <a:cubicBezTo>
                      <a:pt x="27696" y="1332"/>
                      <a:pt x="27749" y="1358"/>
                      <a:pt x="27858" y="1358"/>
                    </a:cubicBezTo>
                    <a:cubicBezTo>
                      <a:pt x="27883" y="1358"/>
                      <a:pt x="27911" y="1357"/>
                      <a:pt x="27942" y="1355"/>
                    </a:cubicBezTo>
                    <a:cubicBezTo>
                      <a:pt x="27969" y="1355"/>
                      <a:pt x="28000" y="1357"/>
                      <a:pt x="28031" y="1357"/>
                    </a:cubicBezTo>
                    <a:cubicBezTo>
                      <a:pt x="28095" y="1357"/>
                      <a:pt x="28162" y="1349"/>
                      <a:pt x="28209" y="1302"/>
                    </a:cubicBezTo>
                    <a:cubicBezTo>
                      <a:pt x="28254" y="1266"/>
                      <a:pt x="28209" y="1213"/>
                      <a:pt x="28263" y="1213"/>
                    </a:cubicBezTo>
                    <a:cubicBezTo>
                      <a:pt x="28269" y="1212"/>
                      <a:pt x="28276" y="1212"/>
                      <a:pt x="28282" y="1212"/>
                    </a:cubicBezTo>
                    <a:cubicBezTo>
                      <a:pt x="28446" y="1212"/>
                      <a:pt x="28510" y="1319"/>
                      <a:pt x="28681" y="1319"/>
                    </a:cubicBezTo>
                    <a:cubicBezTo>
                      <a:pt x="28717" y="1319"/>
                      <a:pt x="28811" y="1305"/>
                      <a:pt x="28905" y="1305"/>
                    </a:cubicBezTo>
                    <a:cubicBezTo>
                      <a:pt x="29022" y="1305"/>
                      <a:pt x="29140" y="1327"/>
                      <a:pt x="29145" y="1426"/>
                    </a:cubicBezTo>
                    <a:cubicBezTo>
                      <a:pt x="29341" y="1417"/>
                      <a:pt x="29145" y="1186"/>
                      <a:pt x="29278" y="1106"/>
                    </a:cubicBezTo>
                    <a:cubicBezTo>
                      <a:pt x="29285" y="1101"/>
                      <a:pt x="29292" y="1099"/>
                      <a:pt x="29299" y="1099"/>
                    </a:cubicBezTo>
                    <a:cubicBezTo>
                      <a:pt x="29357" y="1099"/>
                      <a:pt x="29423" y="1244"/>
                      <a:pt x="29439" y="1284"/>
                    </a:cubicBezTo>
                    <a:cubicBezTo>
                      <a:pt x="29492" y="1311"/>
                      <a:pt x="29545" y="1337"/>
                      <a:pt x="29599" y="1364"/>
                    </a:cubicBezTo>
                    <a:cubicBezTo>
                      <a:pt x="29604" y="1366"/>
                      <a:pt x="29611" y="1366"/>
                      <a:pt x="29618" y="1366"/>
                    </a:cubicBezTo>
                    <a:cubicBezTo>
                      <a:pt x="29731" y="1366"/>
                      <a:pt x="30026" y="1166"/>
                      <a:pt x="30165" y="1166"/>
                    </a:cubicBezTo>
                    <a:cubicBezTo>
                      <a:pt x="30205" y="1166"/>
                      <a:pt x="30233" y="1182"/>
                      <a:pt x="30239" y="1225"/>
                    </a:cubicBezTo>
                    <a:lnTo>
                      <a:pt x="30239" y="1225"/>
                    </a:lnTo>
                    <a:cubicBezTo>
                      <a:pt x="30234" y="1133"/>
                      <a:pt x="30254" y="794"/>
                      <a:pt x="30329" y="794"/>
                    </a:cubicBezTo>
                    <a:cubicBezTo>
                      <a:pt x="30365" y="794"/>
                      <a:pt x="30409" y="936"/>
                      <a:pt x="30427" y="972"/>
                    </a:cubicBezTo>
                    <a:cubicBezTo>
                      <a:pt x="30463" y="990"/>
                      <a:pt x="30499" y="1017"/>
                      <a:pt x="30534" y="1026"/>
                    </a:cubicBezTo>
                    <a:cubicBezTo>
                      <a:pt x="30576" y="1053"/>
                      <a:pt x="30625" y="1067"/>
                      <a:pt x="30674" y="1067"/>
                    </a:cubicBezTo>
                    <a:cubicBezTo>
                      <a:pt x="30719" y="1067"/>
                      <a:pt x="30763" y="1056"/>
                      <a:pt x="30801" y="1034"/>
                    </a:cubicBezTo>
                    <a:cubicBezTo>
                      <a:pt x="30818" y="1026"/>
                      <a:pt x="30836" y="1020"/>
                      <a:pt x="30854" y="1020"/>
                    </a:cubicBezTo>
                    <a:cubicBezTo>
                      <a:pt x="30874" y="1020"/>
                      <a:pt x="30894" y="1028"/>
                      <a:pt x="30908" y="1052"/>
                    </a:cubicBezTo>
                    <a:cubicBezTo>
                      <a:pt x="30962" y="1159"/>
                      <a:pt x="30846" y="1373"/>
                      <a:pt x="30882" y="1409"/>
                    </a:cubicBezTo>
                    <a:cubicBezTo>
                      <a:pt x="30885" y="1413"/>
                      <a:pt x="30889" y="1414"/>
                      <a:pt x="30895" y="1414"/>
                    </a:cubicBezTo>
                    <a:cubicBezTo>
                      <a:pt x="30953" y="1414"/>
                      <a:pt x="31128" y="1230"/>
                      <a:pt x="31184" y="1221"/>
                    </a:cubicBezTo>
                    <a:cubicBezTo>
                      <a:pt x="31207" y="1217"/>
                      <a:pt x="31230" y="1215"/>
                      <a:pt x="31254" y="1215"/>
                    </a:cubicBezTo>
                    <a:cubicBezTo>
                      <a:pt x="31421" y="1215"/>
                      <a:pt x="31599" y="1316"/>
                      <a:pt x="31763" y="1355"/>
                    </a:cubicBezTo>
                    <a:cubicBezTo>
                      <a:pt x="31770" y="1358"/>
                      <a:pt x="31776" y="1359"/>
                      <a:pt x="31782" y="1359"/>
                    </a:cubicBezTo>
                    <a:cubicBezTo>
                      <a:pt x="31881" y="1359"/>
                      <a:pt x="31819" y="947"/>
                      <a:pt x="31929" y="947"/>
                    </a:cubicBezTo>
                    <a:cubicBezTo>
                      <a:pt x="31953" y="947"/>
                      <a:pt x="31986" y="967"/>
                      <a:pt x="32031" y="1017"/>
                    </a:cubicBezTo>
                    <a:cubicBezTo>
                      <a:pt x="32146" y="1177"/>
                      <a:pt x="32137" y="1337"/>
                      <a:pt x="32325" y="1337"/>
                    </a:cubicBezTo>
                    <a:cubicBezTo>
                      <a:pt x="32354" y="1331"/>
                      <a:pt x="32520" y="1209"/>
                      <a:pt x="32593" y="1209"/>
                    </a:cubicBezTo>
                    <a:cubicBezTo>
                      <a:pt x="32630" y="1209"/>
                      <a:pt x="32643" y="1241"/>
                      <a:pt x="32601" y="1337"/>
                    </a:cubicBezTo>
                    <a:cubicBezTo>
                      <a:pt x="32517" y="1500"/>
                      <a:pt x="32557" y="1539"/>
                      <a:pt x="32637" y="1539"/>
                    </a:cubicBezTo>
                    <a:cubicBezTo>
                      <a:pt x="32711" y="1539"/>
                      <a:pt x="32818" y="1507"/>
                      <a:pt x="32895" y="1507"/>
                    </a:cubicBezTo>
                    <a:cubicBezTo>
                      <a:pt x="33180" y="1507"/>
                      <a:pt x="32975" y="1765"/>
                      <a:pt x="33001" y="1907"/>
                    </a:cubicBezTo>
                    <a:cubicBezTo>
                      <a:pt x="33009" y="1943"/>
                      <a:pt x="33031" y="1957"/>
                      <a:pt x="33061" y="1957"/>
                    </a:cubicBezTo>
                    <a:cubicBezTo>
                      <a:pt x="33164" y="1957"/>
                      <a:pt x="33368" y="1790"/>
                      <a:pt x="33465" y="1783"/>
                    </a:cubicBezTo>
                    <a:lnTo>
                      <a:pt x="33465" y="1783"/>
                    </a:lnTo>
                    <a:cubicBezTo>
                      <a:pt x="33589" y="1800"/>
                      <a:pt x="33197" y="2157"/>
                      <a:pt x="33340" y="2166"/>
                    </a:cubicBezTo>
                    <a:cubicBezTo>
                      <a:pt x="33343" y="2167"/>
                      <a:pt x="33347" y="2168"/>
                      <a:pt x="33351" y="2168"/>
                    </a:cubicBezTo>
                    <a:cubicBezTo>
                      <a:pt x="33387" y="2168"/>
                      <a:pt x="33434" y="2105"/>
                      <a:pt x="33488" y="2105"/>
                    </a:cubicBezTo>
                    <a:cubicBezTo>
                      <a:pt x="33498" y="2105"/>
                      <a:pt x="33508" y="2107"/>
                      <a:pt x="33518" y="2112"/>
                    </a:cubicBezTo>
                    <a:cubicBezTo>
                      <a:pt x="33563" y="2166"/>
                      <a:pt x="33572" y="2237"/>
                      <a:pt x="33545" y="2308"/>
                    </a:cubicBezTo>
                    <a:cubicBezTo>
                      <a:pt x="33420" y="2433"/>
                      <a:pt x="33233" y="2273"/>
                      <a:pt x="33180" y="2495"/>
                    </a:cubicBezTo>
                    <a:cubicBezTo>
                      <a:pt x="33108" y="2807"/>
                      <a:pt x="33153" y="3137"/>
                      <a:pt x="33286" y="3430"/>
                    </a:cubicBezTo>
                    <a:cubicBezTo>
                      <a:pt x="33331" y="3528"/>
                      <a:pt x="33376" y="3537"/>
                      <a:pt x="33384" y="3635"/>
                    </a:cubicBezTo>
                    <a:cubicBezTo>
                      <a:pt x="33503" y="3721"/>
                      <a:pt x="33404" y="3738"/>
                      <a:pt x="33285" y="3738"/>
                    </a:cubicBezTo>
                    <a:cubicBezTo>
                      <a:pt x="33207" y="3738"/>
                      <a:pt x="33120" y="3731"/>
                      <a:pt x="33083" y="3731"/>
                    </a:cubicBezTo>
                    <a:cubicBezTo>
                      <a:pt x="33071" y="3731"/>
                      <a:pt x="33064" y="3731"/>
                      <a:pt x="33064" y="3733"/>
                    </a:cubicBezTo>
                    <a:cubicBezTo>
                      <a:pt x="33073" y="3903"/>
                      <a:pt x="33563" y="3796"/>
                      <a:pt x="33278" y="4045"/>
                    </a:cubicBezTo>
                    <a:cubicBezTo>
                      <a:pt x="33278" y="4090"/>
                      <a:pt x="33286" y="4143"/>
                      <a:pt x="33313" y="4188"/>
                    </a:cubicBezTo>
                    <a:cubicBezTo>
                      <a:pt x="33340" y="4286"/>
                      <a:pt x="33705" y="5025"/>
                      <a:pt x="33456" y="5034"/>
                    </a:cubicBezTo>
                    <a:lnTo>
                      <a:pt x="33848" y="5319"/>
                    </a:lnTo>
                    <a:cubicBezTo>
                      <a:pt x="33643" y="5328"/>
                      <a:pt x="33607" y="5479"/>
                      <a:pt x="33607" y="5604"/>
                    </a:cubicBezTo>
                    <a:cubicBezTo>
                      <a:pt x="33598" y="5729"/>
                      <a:pt x="33447" y="5746"/>
                      <a:pt x="33331" y="5818"/>
                    </a:cubicBezTo>
                    <a:cubicBezTo>
                      <a:pt x="33233" y="5871"/>
                      <a:pt x="33759" y="5987"/>
                      <a:pt x="33759" y="6120"/>
                    </a:cubicBezTo>
                    <a:cubicBezTo>
                      <a:pt x="33720" y="6120"/>
                      <a:pt x="33591" y="6112"/>
                      <a:pt x="33479" y="6112"/>
                    </a:cubicBezTo>
                    <a:cubicBezTo>
                      <a:pt x="33385" y="6112"/>
                      <a:pt x="33303" y="6118"/>
                      <a:pt x="33295" y="6138"/>
                    </a:cubicBezTo>
                    <a:cubicBezTo>
                      <a:pt x="33251" y="6254"/>
                      <a:pt x="33411" y="6432"/>
                      <a:pt x="33554" y="6432"/>
                    </a:cubicBezTo>
                    <a:cubicBezTo>
                      <a:pt x="33621" y="6432"/>
                      <a:pt x="33685" y="6393"/>
                      <a:pt x="33727" y="6393"/>
                    </a:cubicBezTo>
                    <a:cubicBezTo>
                      <a:pt x="33752" y="6393"/>
                      <a:pt x="33770" y="6407"/>
                      <a:pt x="33776" y="6450"/>
                    </a:cubicBezTo>
                    <a:cubicBezTo>
                      <a:pt x="33785" y="6530"/>
                      <a:pt x="33767" y="6548"/>
                      <a:pt x="33687" y="6601"/>
                    </a:cubicBezTo>
                    <a:cubicBezTo>
                      <a:pt x="33633" y="6634"/>
                      <a:pt x="33566" y="6640"/>
                      <a:pt x="33497" y="6640"/>
                    </a:cubicBezTo>
                    <a:cubicBezTo>
                      <a:pt x="33454" y="6640"/>
                      <a:pt x="33411" y="6638"/>
                      <a:pt x="33370" y="6638"/>
                    </a:cubicBezTo>
                    <a:cubicBezTo>
                      <a:pt x="33312" y="6638"/>
                      <a:pt x="33258" y="6642"/>
                      <a:pt x="33215" y="6664"/>
                    </a:cubicBezTo>
                    <a:cubicBezTo>
                      <a:pt x="33189" y="6682"/>
                      <a:pt x="33411" y="6744"/>
                      <a:pt x="33411" y="6744"/>
                    </a:cubicBezTo>
                    <a:cubicBezTo>
                      <a:pt x="33482" y="6797"/>
                      <a:pt x="33536" y="6878"/>
                      <a:pt x="33545" y="6967"/>
                    </a:cubicBezTo>
                    <a:cubicBezTo>
                      <a:pt x="33554" y="7047"/>
                      <a:pt x="33474" y="7056"/>
                      <a:pt x="33527" y="7109"/>
                    </a:cubicBezTo>
                    <a:cubicBezTo>
                      <a:pt x="33598" y="7171"/>
                      <a:pt x="33678" y="7216"/>
                      <a:pt x="33767" y="7252"/>
                    </a:cubicBezTo>
                    <a:cubicBezTo>
                      <a:pt x="33883" y="7305"/>
                      <a:pt x="33509" y="7376"/>
                      <a:pt x="33634" y="7483"/>
                    </a:cubicBezTo>
                    <a:cubicBezTo>
                      <a:pt x="33687" y="7528"/>
                      <a:pt x="33794" y="7528"/>
                      <a:pt x="33821" y="7590"/>
                    </a:cubicBezTo>
                    <a:cubicBezTo>
                      <a:pt x="33848" y="7661"/>
                      <a:pt x="33857" y="7724"/>
                      <a:pt x="33848" y="7795"/>
                    </a:cubicBezTo>
                    <a:cubicBezTo>
                      <a:pt x="33842" y="7685"/>
                      <a:pt x="33730" y="7555"/>
                      <a:pt x="33650" y="7555"/>
                    </a:cubicBezTo>
                    <a:cubicBezTo>
                      <a:pt x="33608" y="7555"/>
                      <a:pt x="33575" y="7592"/>
                      <a:pt x="33572" y="7688"/>
                    </a:cubicBezTo>
                    <a:cubicBezTo>
                      <a:pt x="33572" y="7810"/>
                      <a:pt x="33632" y="8036"/>
                      <a:pt x="33811" y="8036"/>
                    </a:cubicBezTo>
                    <a:cubicBezTo>
                      <a:pt x="33814" y="8036"/>
                      <a:pt x="33817" y="8036"/>
                      <a:pt x="33821" y="8035"/>
                    </a:cubicBezTo>
                    <a:lnTo>
                      <a:pt x="33821" y="8035"/>
                    </a:lnTo>
                    <a:cubicBezTo>
                      <a:pt x="33456" y="8053"/>
                      <a:pt x="33652" y="8837"/>
                      <a:pt x="33661" y="9033"/>
                    </a:cubicBezTo>
                    <a:cubicBezTo>
                      <a:pt x="33665" y="9127"/>
                      <a:pt x="33710" y="9151"/>
                      <a:pt x="33780" y="9151"/>
                    </a:cubicBezTo>
                    <a:cubicBezTo>
                      <a:pt x="33850" y="9151"/>
                      <a:pt x="33946" y="9127"/>
                      <a:pt x="34052" y="9122"/>
                    </a:cubicBezTo>
                    <a:cubicBezTo>
                      <a:pt x="34275" y="9193"/>
                      <a:pt x="34284" y="9220"/>
                      <a:pt x="34061" y="9318"/>
                    </a:cubicBezTo>
                    <a:cubicBezTo>
                      <a:pt x="33669" y="9345"/>
                      <a:pt x="33572" y="9808"/>
                      <a:pt x="33580" y="10031"/>
                    </a:cubicBezTo>
                    <a:cubicBezTo>
                      <a:pt x="33589" y="10155"/>
                      <a:pt x="33598" y="10298"/>
                      <a:pt x="33732" y="10378"/>
                    </a:cubicBezTo>
                    <a:cubicBezTo>
                      <a:pt x="33936" y="10494"/>
                      <a:pt x="33999" y="10565"/>
                      <a:pt x="34008" y="10769"/>
                    </a:cubicBezTo>
                    <a:lnTo>
                      <a:pt x="34008" y="10769"/>
                    </a:lnTo>
                    <a:cubicBezTo>
                      <a:pt x="34002" y="10652"/>
                      <a:pt x="33922" y="10578"/>
                      <a:pt x="33853" y="10578"/>
                    </a:cubicBezTo>
                    <a:cubicBezTo>
                      <a:pt x="33796" y="10578"/>
                      <a:pt x="33746" y="10627"/>
                      <a:pt x="33750" y="10743"/>
                    </a:cubicBezTo>
                    <a:lnTo>
                      <a:pt x="33794" y="11358"/>
                    </a:lnTo>
                    <a:cubicBezTo>
                      <a:pt x="33817" y="11563"/>
                      <a:pt x="33833" y="11671"/>
                      <a:pt x="34016" y="11760"/>
                    </a:cubicBezTo>
                    <a:lnTo>
                      <a:pt x="34016" y="11760"/>
                    </a:lnTo>
                    <a:cubicBezTo>
                      <a:pt x="33975" y="11749"/>
                      <a:pt x="33932" y="11744"/>
                      <a:pt x="33889" y="11744"/>
                    </a:cubicBezTo>
                    <a:cubicBezTo>
                      <a:pt x="33846" y="11744"/>
                      <a:pt x="33802" y="11749"/>
                      <a:pt x="33759" y="11759"/>
                    </a:cubicBezTo>
                    <a:cubicBezTo>
                      <a:pt x="33678" y="11785"/>
                      <a:pt x="33625" y="11946"/>
                      <a:pt x="33741" y="11946"/>
                    </a:cubicBezTo>
                    <a:cubicBezTo>
                      <a:pt x="33883" y="11946"/>
                      <a:pt x="33812" y="12097"/>
                      <a:pt x="33830" y="12204"/>
                    </a:cubicBezTo>
                    <a:cubicBezTo>
                      <a:pt x="33839" y="12257"/>
                      <a:pt x="33981" y="12249"/>
                      <a:pt x="34035" y="12293"/>
                    </a:cubicBezTo>
                    <a:cubicBezTo>
                      <a:pt x="34115" y="12364"/>
                      <a:pt x="33946" y="12445"/>
                      <a:pt x="33919" y="12516"/>
                    </a:cubicBezTo>
                    <a:cubicBezTo>
                      <a:pt x="33892" y="12587"/>
                      <a:pt x="33892" y="12658"/>
                      <a:pt x="33910" y="12738"/>
                    </a:cubicBezTo>
                    <a:cubicBezTo>
                      <a:pt x="33919" y="12828"/>
                      <a:pt x="33981" y="12908"/>
                      <a:pt x="34070" y="12934"/>
                    </a:cubicBezTo>
                    <a:cubicBezTo>
                      <a:pt x="34177" y="12952"/>
                      <a:pt x="34133" y="13041"/>
                      <a:pt x="34133" y="13139"/>
                    </a:cubicBezTo>
                    <a:cubicBezTo>
                      <a:pt x="34114" y="13140"/>
                      <a:pt x="34097" y="13141"/>
                      <a:pt x="34081" y="13141"/>
                    </a:cubicBezTo>
                    <a:cubicBezTo>
                      <a:pt x="34056" y="13141"/>
                      <a:pt x="34035" y="13140"/>
                      <a:pt x="34017" y="13140"/>
                    </a:cubicBezTo>
                    <a:cubicBezTo>
                      <a:pt x="33949" y="13140"/>
                      <a:pt x="33937" y="13151"/>
                      <a:pt x="33999" y="13264"/>
                    </a:cubicBezTo>
                    <a:cubicBezTo>
                      <a:pt x="34044" y="13353"/>
                      <a:pt x="34097" y="13451"/>
                      <a:pt x="34159" y="13531"/>
                    </a:cubicBezTo>
                    <a:cubicBezTo>
                      <a:pt x="34159" y="13531"/>
                      <a:pt x="34159" y="13531"/>
                      <a:pt x="34158" y="13531"/>
                    </a:cubicBezTo>
                    <a:lnTo>
                      <a:pt x="34158" y="13531"/>
                    </a:lnTo>
                    <a:cubicBezTo>
                      <a:pt x="34149" y="13531"/>
                      <a:pt x="34263" y="13676"/>
                      <a:pt x="34203" y="13676"/>
                    </a:cubicBezTo>
                    <a:cubicBezTo>
                      <a:pt x="34199" y="13676"/>
                      <a:pt x="34193" y="13676"/>
                      <a:pt x="34186" y="13674"/>
                    </a:cubicBezTo>
                    <a:cubicBezTo>
                      <a:pt x="34159" y="13667"/>
                      <a:pt x="34137" y="13635"/>
                      <a:pt x="34090" y="13635"/>
                    </a:cubicBezTo>
                    <a:cubicBezTo>
                      <a:pt x="34075" y="13635"/>
                      <a:pt x="34057" y="13638"/>
                      <a:pt x="34035" y="13647"/>
                    </a:cubicBezTo>
                    <a:cubicBezTo>
                      <a:pt x="34044" y="13798"/>
                      <a:pt x="34088" y="13772"/>
                      <a:pt x="34195" y="13852"/>
                    </a:cubicBezTo>
                    <a:cubicBezTo>
                      <a:pt x="34266" y="13905"/>
                      <a:pt x="34391" y="14057"/>
                      <a:pt x="34257" y="14119"/>
                    </a:cubicBezTo>
                    <a:cubicBezTo>
                      <a:pt x="34079" y="14199"/>
                      <a:pt x="34035" y="14092"/>
                      <a:pt x="33972" y="14306"/>
                    </a:cubicBezTo>
                    <a:cubicBezTo>
                      <a:pt x="33919" y="14422"/>
                      <a:pt x="33883" y="14547"/>
                      <a:pt x="33865" y="14680"/>
                    </a:cubicBezTo>
                    <a:cubicBezTo>
                      <a:pt x="33869" y="14730"/>
                      <a:pt x="33891" y="14744"/>
                      <a:pt x="33921" y="14744"/>
                    </a:cubicBezTo>
                    <a:cubicBezTo>
                      <a:pt x="33963" y="14744"/>
                      <a:pt x="34021" y="14715"/>
                      <a:pt x="34068" y="14715"/>
                    </a:cubicBezTo>
                    <a:cubicBezTo>
                      <a:pt x="34072" y="14715"/>
                      <a:pt x="34076" y="14715"/>
                      <a:pt x="34079" y="14716"/>
                    </a:cubicBezTo>
                    <a:cubicBezTo>
                      <a:pt x="34186" y="14725"/>
                      <a:pt x="34248" y="14832"/>
                      <a:pt x="34177" y="14894"/>
                    </a:cubicBezTo>
                    <a:cubicBezTo>
                      <a:pt x="34125" y="14946"/>
                      <a:pt x="34030" y="15135"/>
                      <a:pt x="34159" y="15135"/>
                    </a:cubicBezTo>
                    <a:cubicBezTo>
                      <a:pt x="34162" y="15135"/>
                      <a:pt x="34165" y="15135"/>
                      <a:pt x="34168" y="15134"/>
                    </a:cubicBezTo>
                    <a:lnTo>
                      <a:pt x="34168" y="15134"/>
                    </a:lnTo>
                    <a:cubicBezTo>
                      <a:pt x="33812" y="15161"/>
                      <a:pt x="34124" y="15624"/>
                      <a:pt x="34142" y="15740"/>
                    </a:cubicBezTo>
                    <a:cubicBezTo>
                      <a:pt x="34168" y="15856"/>
                      <a:pt x="34097" y="15838"/>
                      <a:pt x="34070" y="15936"/>
                    </a:cubicBezTo>
                    <a:cubicBezTo>
                      <a:pt x="34044" y="16043"/>
                      <a:pt x="34035" y="16159"/>
                      <a:pt x="34052" y="16275"/>
                    </a:cubicBezTo>
                    <a:cubicBezTo>
                      <a:pt x="34052" y="16364"/>
                      <a:pt x="34150" y="16943"/>
                      <a:pt x="33955" y="16960"/>
                    </a:cubicBezTo>
                    <a:cubicBezTo>
                      <a:pt x="33963" y="17103"/>
                      <a:pt x="33999" y="17148"/>
                      <a:pt x="34186" y="17148"/>
                    </a:cubicBezTo>
                    <a:cubicBezTo>
                      <a:pt x="34275" y="17148"/>
                      <a:pt x="34453" y="17237"/>
                      <a:pt x="34462" y="17317"/>
                    </a:cubicBezTo>
                    <a:cubicBezTo>
                      <a:pt x="34346" y="17335"/>
                      <a:pt x="34240" y="17370"/>
                      <a:pt x="34142" y="17424"/>
                    </a:cubicBezTo>
                    <a:cubicBezTo>
                      <a:pt x="34052" y="17513"/>
                      <a:pt x="34044" y="17655"/>
                      <a:pt x="34124" y="17753"/>
                    </a:cubicBezTo>
                    <a:cubicBezTo>
                      <a:pt x="34195" y="17833"/>
                      <a:pt x="34248" y="17931"/>
                      <a:pt x="34275" y="18038"/>
                    </a:cubicBezTo>
                    <a:cubicBezTo>
                      <a:pt x="34275" y="18056"/>
                      <a:pt x="34133" y="18127"/>
                      <a:pt x="34115" y="18154"/>
                    </a:cubicBezTo>
                    <a:cubicBezTo>
                      <a:pt x="33999" y="18323"/>
                      <a:pt x="34542" y="18288"/>
                      <a:pt x="34551" y="18430"/>
                    </a:cubicBezTo>
                    <a:cubicBezTo>
                      <a:pt x="34555" y="18520"/>
                      <a:pt x="34484" y="18534"/>
                      <a:pt x="34399" y="18534"/>
                    </a:cubicBezTo>
                    <a:cubicBezTo>
                      <a:pt x="34358" y="18534"/>
                      <a:pt x="34314" y="18531"/>
                      <a:pt x="34273" y="18531"/>
                    </a:cubicBezTo>
                    <a:cubicBezTo>
                      <a:pt x="34206" y="18531"/>
                      <a:pt x="34148" y="18540"/>
                      <a:pt x="34133" y="18590"/>
                    </a:cubicBezTo>
                    <a:cubicBezTo>
                      <a:pt x="34052" y="18822"/>
                      <a:pt x="34418" y="19045"/>
                      <a:pt x="34525" y="19232"/>
                    </a:cubicBezTo>
                    <a:cubicBezTo>
                      <a:pt x="34539" y="19262"/>
                      <a:pt x="34641" y="19577"/>
                      <a:pt x="34555" y="19577"/>
                    </a:cubicBezTo>
                    <a:cubicBezTo>
                      <a:pt x="34538" y="19577"/>
                      <a:pt x="34514" y="19564"/>
                      <a:pt x="34480" y="19535"/>
                    </a:cubicBezTo>
                    <a:cubicBezTo>
                      <a:pt x="34475" y="19422"/>
                      <a:pt x="34425" y="19358"/>
                      <a:pt x="34370" y="19358"/>
                    </a:cubicBezTo>
                    <a:cubicBezTo>
                      <a:pt x="34325" y="19358"/>
                      <a:pt x="34277" y="19402"/>
                      <a:pt x="34248" y="19499"/>
                    </a:cubicBezTo>
                    <a:cubicBezTo>
                      <a:pt x="34223" y="19566"/>
                      <a:pt x="34253" y="19787"/>
                      <a:pt x="34388" y="19787"/>
                    </a:cubicBezTo>
                    <a:cubicBezTo>
                      <a:pt x="34397" y="19787"/>
                      <a:pt x="34407" y="19786"/>
                      <a:pt x="34418" y="19784"/>
                    </a:cubicBezTo>
                    <a:cubicBezTo>
                      <a:pt x="34456" y="19776"/>
                      <a:pt x="34579" y="19677"/>
                      <a:pt x="34647" y="19677"/>
                    </a:cubicBezTo>
                    <a:cubicBezTo>
                      <a:pt x="34659" y="19677"/>
                      <a:pt x="34668" y="19680"/>
                      <a:pt x="34676" y="19686"/>
                    </a:cubicBezTo>
                    <a:cubicBezTo>
                      <a:pt x="34694" y="19695"/>
                      <a:pt x="34177" y="20105"/>
                      <a:pt x="34355" y="20131"/>
                    </a:cubicBezTo>
                    <a:cubicBezTo>
                      <a:pt x="34383" y="20138"/>
                      <a:pt x="34411" y="20140"/>
                      <a:pt x="34440" y="20140"/>
                    </a:cubicBezTo>
                    <a:cubicBezTo>
                      <a:pt x="34486" y="20140"/>
                      <a:pt x="34534" y="20135"/>
                      <a:pt x="34581" y="20135"/>
                    </a:cubicBezTo>
                    <a:cubicBezTo>
                      <a:pt x="34616" y="20135"/>
                      <a:pt x="34651" y="20138"/>
                      <a:pt x="34685" y="20149"/>
                    </a:cubicBezTo>
                    <a:cubicBezTo>
                      <a:pt x="34801" y="20176"/>
                      <a:pt x="34836" y="20256"/>
                      <a:pt x="34916" y="20310"/>
                    </a:cubicBezTo>
                    <a:cubicBezTo>
                      <a:pt x="34649" y="20327"/>
                      <a:pt x="34533" y="20310"/>
                      <a:pt x="34542" y="20541"/>
                    </a:cubicBezTo>
                    <a:cubicBezTo>
                      <a:pt x="34542" y="20587"/>
                      <a:pt x="34648" y="20838"/>
                      <a:pt x="34757" y="20838"/>
                    </a:cubicBezTo>
                    <a:cubicBezTo>
                      <a:pt x="34775" y="20838"/>
                      <a:pt x="34792" y="20832"/>
                      <a:pt x="34810" y="20817"/>
                    </a:cubicBezTo>
                    <a:lnTo>
                      <a:pt x="34827" y="21013"/>
                    </a:lnTo>
                    <a:cubicBezTo>
                      <a:pt x="34809" y="21017"/>
                      <a:pt x="34790" y="21018"/>
                      <a:pt x="34770" y="21018"/>
                    </a:cubicBezTo>
                    <a:cubicBezTo>
                      <a:pt x="34729" y="21018"/>
                      <a:pt x="34687" y="21013"/>
                      <a:pt x="34647" y="21013"/>
                    </a:cubicBezTo>
                    <a:cubicBezTo>
                      <a:pt x="34605" y="21013"/>
                      <a:pt x="34566" y="21018"/>
                      <a:pt x="34533" y="21040"/>
                    </a:cubicBezTo>
                    <a:cubicBezTo>
                      <a:pt x="34444" y="21102"/>
                      <a:pt x="34409" y="21218"/>
                      <a:pt x="34453" y="21325"/>
                    </a:cubicBezTo>
                    <a:cubicBezTo>
                      <a:pt x="34551" y="21521"/>
                      <a:pt x="34997" y="21548"/>
                      <a:pt x="34605" y="21735"/>
                    </a:cubicBezTo>
                    <a:cubicBezTo>
                      <a:pt x="34159" y="21761"/>
                      <a:pt x="34721" y="21886"/>
                      <a:pt x="34721" y="22038"/>
                    </a:cubicBezTo>
                    <a:cubicBezTo>
                      <a:pt x="34721" y="22144"/>
                      <a:pt x="34471" y="22287"/>
                      <a:pt x="34551" y="22358"/>
                    </a:cubicBezTo>
                    <a:cubicBezTo>
                      <a:pt x="34578" y="22376"/>
                      <a:pt x="34801" y="22510"/>
                      <a:pt x="34810" y="22510"/>
                    </a:cubicBezTo>
                    <a:cubicBezTo>
                      <a:pt x="34658" y="22572"/>
                      <a:pt x="34596" y="22483"/>
                      <a:pt x="34498" y="22634"/>
                    </a:cubicBezTo>
                    <a:cubicBezTo>
                      <a:pt x="34453" y="22697"/>
                      <a:pt x="34391" y="22830"/>
                      <a:pt x="34525" y="22884"/>
                    </a:cubicBezTo>
                    <a:cubicBezTo>
                      <a:pt x="34658" y="22928"/>
                      <a:pt x="34569" y="23062"/>
                      <a:pt x="34551" y="23160"/>
                    </a:cubicBezTo>
                    <a:cubicBezTo>
                      <a:pt x="34543" y="23209"/>
                      <a:pt x="34754" y="23273"/>
                      <a:pt x="34773" y="23387"/>
                    </a:cubicBezTo>
                    <a:lnTo>
                      <a:pt x="34773" y="23387"/>
                    </a:lnTo>
                    <a:lnTo>
                      <a:pt x="34908" y="23320"/>
                    </a:lnTo>
                    <a:cubicBezTo>
                      <a:pt x="34970" y="23391"/>
                      <a:pt x="35050" y="23454"/>
                      <a:pt x="34997" y="23543"/>
                    </a:cubicBezTo>
                    <a:cubicBezTo>
                      <a:pt x="34907" y="23526"/>
                      <a:pt x="34764" y="23503"/>
                      <a:pt x="34762" y="23416"/>
                    </a:cubicBezTo>
                    <a:lnTo>
                      <a:pt x="34762" y="23416"/>
                    </a:lnTo>
                    <a:lnTo>
                      <a:pt x="34516" y="23374"/>
                    </a:lnTo>
                    <a:lnTo>
                      <a:pt x="34516" y="23374"/>
                    </a:lnTo>
                    <a:cubicBezTo>
                      <a:pt x="34507" y="23445"/>
                      <a:pt x="34471" y="23561"/>
                      <a:pt x="34605" y="23587"/>
                    </a:cubicBezTo>
                    <a:cubicBezTo>
                      <a:pt x="34694" y="23703"/>
                      <a:pt x="34685" y="23721"/>
                      <a:pt x="34560" y="23783"/>
                    </a:cubicBezTo>
                    <a:cubicBezTo>
                      <a:pt x="34542" y="23864"/>
                      <a:pt x="34551" y="23881"/>
                      <a:pt x="34658" y="23908"/>
                    </a:cubicBezTo>
                    <a:cubicBezTo>
                      <a:pt x="34801" y="23944"/>
                      <a:pt x="34747" y="24068"/>
                      <a:pt x="34729" y="24131"/>
                    </a:cubicBezTo>
                    <a:lnTo>
                      <a:pt x="34304" y="24000"/>
                    </a:lnTo>
                    <a:lnTo>
                      <a:pt x="34304" y="24000"/>
                    </a:lnTo>
                    <a:cubicBezTo>
                      <a:pt x="34460" y="24055"/>
                      <a:pt x="34399" y="24355"/>
                      <a:pt x="34355" y="24442"/>
                    </a:cubicBezTo>
                    <a:cubicBezTo>
                      <a:pt x="34302" y="24567"/>
                      <a:pt x="34186" y="24514"/>
                      <a:pt x="34115" y="24594"/>
                    </a:cubicBezTo>
                    <a:cubicBezTo>
                      <a:pt x="33821" y="24923"/>
                      <a:pt x="33652" y="25315"/>
                      <a:pt x="33429" y="25681"/>
                    </a:cubicBezTo>
                    <a:cubicBezTo>
                      <a:pt x="33429" y="25681"/>
                      <a:pt x="33386" y="25665"/>
                      <a:pt x="33343" y="25665"/>
                    </a:cubicBezTo>
                    <a:cubicBezTo>
                      <a:pt x="33313" y="25665"/>
                      <a:pt x="33283" y="25673"/>
                      <a:pt x="33269" y="25698"/>
                    </a:cubicBezTo>
                    <a:cubicBezTo>
                      <a:pt x="33224" y="25752"/>
                      <a:pt x="33197" y="25814"/>
                      <a:pt x="33162" y="25877"/>
                    </a:cubicBezTo>
                    <a:cubicBezTo>
                      <a:pt x="33064" y="26072"/>
                      <a:pt x="32957" y="26268"/>
                      <a:pt x="32850" y="26473"/>
                    </a:cubicBezTo>
                    <a:cubicBezTo>
                      <a:pt x="32690" y="26741"/>
                      <a:pt x="32556" y="26954"/>
                      <a:pt x="32351" y="27284"/>
                    </a:cubicBezTo>
                    <a:cubicBezTo>
                      <a:pt x="32289" y="27391"/>
                      <a:pt x="32218" y="27498"/>
                      <a:pt x="32244" y="27622"/>
                    </a:cubicBezTo>
                    <a:cubicBezTo>
                      <a:pt x="32271" y="27711"/>
                      <a:pt x="32173" y="27774"/>
                      <a:pt x="32120" y="27818"/>
                    </a:cubicBezTo>
                    <a:cubicBezTo>
                      <a:pt x="32158" y="27780"/>
                      <a:pt x="32150" y="27704"/>
                      <a:pt x="32098" y="27704"/>
                    </a:cubicBezTo>
                    <a:cubicBezTo>
                      <a:pt x="32089" y="27704"/>
                      <a:pt x="32078" y="27706"/>
                      <a:pt x="32066" y="27711"/>
                    </a:cubicBezTo>
                    <a:cubicBezTo>
                      <a:pt x="31897" y="27800"/>
                      <a:pt x="31781" y="27961"/>
                      <a:pt x="31639" y="28077"/>
                    </a:cubicBezTo>
                    <a:cubicBezTo>
                      <a:pt x="31576" y="28121"/>
                      <a:pt x="31389" y="28228"/>
                      <a:pt x="31425" y="28344"/>
                    </a:cubicBezTo>
                    <a:cubicBezTo>
                      <a:pt x="31443" y="28433"/>
                      <a:pt x="31656" y="28602"/>
                      <a:pt x="31719" y="28673"/>
                    </a:cubicBezTo>
                    <a:cubicBezTo>
                      <a:pt x="31695" y="28693"/>
                      <a:pt x="31669" y="28702"/>
                      <a:pt x="31641" y="28702"/>
                    </a:cubicBezTo>
                    <a:cubicBezTo>
                      <a:pt x="31531" y="28702"/>
                      <a:pt x="31396" y="28571"/>
                      <a:pt x="31318" y="28486"/>
                    </a:cubicBezTo>
                    <a:cubicBezTo>
                      <a:pt x="31278" y="28441"/>
                      <a:pt x="31244" y="28424"/>
                      <a:pt x="31212" y="28424"/>
                    </a:cubicBezTo>
                    <a:cubicBezTo>
                      <a:pt x="31137" y="28424"/>
                      <a:pt x="31076" y="28522"/>
                      <a:pt x="30988" y="28584"/>
                    </a:cubicBezTo>
                    <a:cubicBezTo>
                      <a:pt x="30837" y="28691"/>
                      <a:pt x="30686" y="28852"/>
                      <a:pt x="30490" y="28896"/>
                    </a:cubicBezTo>
                    <a:cubicBezTo>
                      <a:pt x="30486" y="28897"/>
                      <a:pt x="30483" y="28897"/>
                      <a:pt x="30478" y="28897"/>
                    </a:cubicBezTo>
                    <a:cubicBezTo>
                      <a:pt x="30446" y="28897"/>
                      <a:pt x="30391" y="28874"/>
                      <a:pt x="30367" y="28874"/>
                    </a:cubicBezTo>
                    <a:cubicBezTo>
                      <a:pt x="30361" y="28874"/>
                      <a:pt x="30358" y="28875"/>
                      <a:pt x="30356" y="28878"/>
                    </a:cubicBezTo>
                    <a:cubicBezTo>
                      <a:pt x="30285" y="28949"/>
                      <a:pt x="30294" y="29056"/>
                      <a:pt x="30267" y="29154"/>
                    </a:cubicBezTo>
                    <a:cubicBezTo>
                      <a:pt x="30205" y="29368"/>
                      <a:pt x="29875" y="29279"/>
                      <a:pt x="29715" y="29341"/>
                    </a:cubicBezTo>
                    <a:cubicBezTo>
                      <a:pt x="29537" y="29404"/>
                      <a:pt x="29590" y="29564"/>
                      <a:pt x="29599" y="29760"/>
                    </a:cubicBezTo>
                    <a:cubicBezTo>
                      <a:pt x="29601" y="29857"/>
                      <a:pt x="29588" y="29893"/>
                      <a:pt x="29566" y="29893"/>
                    </a:cubicBezTo>
                    <a:cubicBezTo>
                      <a:pt x="29509" y="29893"/>
                      <a:pt x="29397" y="29656"/>
                      <a:pt x="29358" y="29618"/>
                    </a:cubicBezTo>
                    <a:cubicBezTo>
                      <a:pt x="29339" y="29594"/>
                      <a:pt x="29323" y="29585"/>
                      <a:pt x="29310" y="29585"/>
                    </a:cubicBezTo>
                    <a:cubicBezTo>
                      <a:pt x="29234" y="29585"/>
                      <a:pt x="29232" y="29889"/>
                      <a:pt x="29225" y="29911"/>
                    </a:cubicBezTo>
                    <a:cubicBezTo>
                      <a:pt x="29204" y="29971"/>
                      <a:pt x="29174" y="29992"/>
                      <a:pt x="29138" y="29992"/>
                    </a:cubicBezTo>
                    <a:cubicBezTo>
                      <a:pt x="29050" y="29992"/>
                      <a:pt x="28930" y="29864"/>
                      <a:pt x="28842" y="29858"/>
                    </a:cubicBezTo>
                    <a:cubicBezTo>
                      <a:pt x="28831" y="29857"/>
                      <a:pt x="28821" y="29856"/>
                      <a:pt x="28811" y="29856"/>
                    </a:cubicBezTo>
                    <a:cubicBezTo>
                      <a:pt x="28664" y="29856"/>
                      <a:pt x="28541" y="29971"/>
                      <a:pt x="28441" y="30063"/>
                    </a:cubicBezTo>
                    <a:cubicBezTo>
                      <a:pt x="28394" y="30103"/>
                      <a:pt x="28156" y="30303"/>
                      <a:pt x="28002" y="30303"/>
                    </a:cubicBezTo>
                    <a:cubicBezTo>
                      <a:pt x="27953" y="30303"/>
                      <a:pt x="27912" y="30283"/>
                      <a:pt x="27889" y="30232"/>
                    </a:cubicBezTo>
                    <a:cubicBezTo>
                      <a:pt x="27764" y="30232"/>
                      <a:pt x="27675" y="30348"/>
                      <a:pt x="27595" y="30419"/>
                    </a:cubicBezTo>
                    <a:cubicBezTo>
                      <a:pt x="27274" y="30695"/>
                      <a:pt x="26873" y="30820"/>
                      <a:pt x="26535" y="31069"/>
                    </a:cubicBezTo>
                    <a:cubicBezTo>
                      <a:pt x="26419" y="31150"/>
                      <a:pt x="26285" y="31283"/>
                      <a:pt x="26357" y="31479"/>
                    </a:cubicBezTo>
                    <a:cubicBezTo>
                      <a:pt x="26312" y="31372"/>
                      <a:pt x="26285" y="31194"/>
                      <a:pt x="26170" y="31150"/>
                    </a:cubicBezTo>
                    <a:cubicBezTo>
                      <a:pt x="26158" y="31145"/>
                      <a:pt x="26147" y="31143"/>
                      <a:pt x="26138" y="31143"/>
                    </a:cubicBezTo>
                    <a:cubicBezTo>
                      <a:pt x="26079" y="31143"/>
                      <a:pt x="26070" y="31230"/>
                      <a:pt x="26000" y="31230"/>
                    </a:cubicBezTo>
                    <a:lnTo>
                      <a:pt x="25849" y="31221"/>
                    </a:lnTo>
                    <a:cubicBezTo>
                      <a:pt x="25826" y="31219"/>
                      <a:pt x="25804" y="31218"/>
                      <a:pt x="25782" y="31218"/>
                    </a:cubicBezTo>
                    <a:cubicBezTo>
                      <a:pt x="25597" y="31218"/>
                      <a:pt x="25436" y="31281"/>
                      <a:pt x="25261" y="31337"/>
                    </a:cubicBezTo>
                    <a:cubicBezTo>
                      <a:pt x="25208" y="31470"/>
                      <a:pt x="24834" y="31559"/>
                      <a:pt x="24834" y="31568"/>
                    </a:cubicBezTo>
                    <a:cubicBezTo>
                      <a:pt x="24834" y="31818"/>
                      <a:pt x="24958" y="32067"/>
                      <a:pt x="24932" y="32325"/>
                    </a:cubicBezTo>
                    <a:cubicBezTo>
                      <a:pt x="24930" y="32336"/>
                      <a:pt x="24922" y="32341"/>
                      <a:pt x="24909" y="32341"/>
                    </a:cubicBezTo>
                    <a:cubicBezTo>
                      <a:pt x="24833" y="32341"/>
                      <a:pt x="24596" y="32173"/>
                      <a:pt x="24664" y="31960"/>
                    </a:cubicBezTo>
                    <a:cubicBezTo>
                      <a:pt x="24735" y="31769"/>
                      <a:pt x="24671" y="31685"/>
                      <a:pt x="24548" y="31685"/>
                    </a:cubicBezTo>
                    <a:cubicBezTo>
                      <a:pt x="24516" y="31685"/>
                      <a:pt x="24480" y="31691"/>
                      <a:pt x="24442" y="31702"/>
                    </a:cubicBezTo>
                    <a:cubicBezTo>
                      <a:pt x="24362" y="31720"/>
                      <a:pt x="24219" y="31737"/>
                      <a:pt x="24183" y="31835"/>
                    </a:cubicBezTo>
                    <a:cubicBezTo>
                      <a:pt x="24152" y="31930"/>
                      <a:pt x="24183" y="31962"/>
                      <a:pt x="24117" y="31962"/>
                    </a:cubicBezTo>
                    <a:cubicBezTo>
                      <a:pt x="24108" y="31962"/>
                      <a:pt x="24098" y="31961"/>
                      <a:pt x="24085" y="31960"/>
                    </a:cubicBezTo>
                    <a:cubicBezTo>
                      <a:pt x="23996" y="31951"/>
                      <a:pt x="23578" y="31720"/>
                      <a:pt x="23595" y="31577"/>
                    </a:cubicBezTo>
                    <a:lnTo>
                      <a:pt x="23595" y="31577"/>
                    </a:lnTo>
                    <a:cubicBezTo>
                      <a:pt x="23569" y="31764"/>
                      <a:pt x="23515" y="31782"/>
                      <a:pt x="23346" y="31818"/>
                    </a:cubicBezTo>
                    <a:cubicBezTo>
                      <a:pt x="23204" y="31844"/>
                      <a:pt x="23070" y="31907"/>
                      <a:pt x="22963" y="32005"/>
                    </a:cubicBezTo>
                    <a:cubicBezTo>
                      <a:pt x="22930" y="32029"/>
                      <a:pt x="22843" y="32177"/>
                      <a:pt x="22810" y="32177"/>
                    </a:cubicBezTo>
                    <a:cubicBezTo>
                      <a:pt x="22807" y="32177"/>
                      <a:pt x="22805" y="32176"/>
                      <a:pt x="22803" y="32174"/>
                    </a:cubicBezTo>
                    <a:cubicBezTo>
                      <a:pt x="22758" y="32129"/>
                      <a:pt x="22678" y="31996"/>
                      <a:pt x="22625" y="31996"/>
                    </a:cubicBezTo>
                    <a:cubicBezTo>
                      <a:pt x="22509" y="31996"/>
                      <a:pt x="22455" y="32120"/>
                      <a:pt x="22357" y="32138"/>
                    </a:cubicBezTo>
                    <a:lnTo>
                      <a:pt x="22010" y="32192"/>
                    </a:lnTo>
                    <a:cubicBezTo>
                      <a:pt x="21974" y="32158"/>
                      <a:pt x="21946" y="32143"/>
                      <a:pt x="21924" y="32143"/>
                    </a:cubicBezTo>
                    <a:cubicBezTo>
                      <a:pt x="21838" y="32143"/>
                      <a:pt x="21848" y="32366"/>
                      <a:pt x="21841" y="32459"/>
                    </a:cubicBezTo>
                    <a:cubicBezTo>
                      <a:pt x="21841" y="32593"/>
                      <a:pt x="21770" y="32628"/>
                      <a:pt x="21680" y="32637"/>
                    </a:cubicBezTo>
                    <a:cubicBezTo>
                      <a:pt x="21636" y="32370"/>
                      <a:pt x="21654" y="32290"/>
                      <a:pt x="21440" y="32290"/>
                    </a:cubicBezTo>
                    <a:cubicBezTo>
                      <a:pt x="21057" y="32307"/>
                      <a:pt x="20674" y="32370"/>
                      <a:pt x="20300" y="32405"/>
                    </a:cubicBezTo>
                    <a:cubicBezTo>
                      <a:pt x="20273" y="32405"/>
                      <a:pt x="19863" y="32432"/>
                      <a:pt x="19935" y="32530"/>
                    </a:cubicBezTo>
                    <a:cubicBezTo>
                      <a:pt x="20024" y="32665"/>
                      <a:pt x="19925" y="32707"/>
                      <a:pt x="19829" y="32707"/>
                    </a:cubicBezTo>
                    <a:cubicBezTo>
                      <a:pt x="19792" y="32707"/>
                      <a:pt x="19755" y="32701"/>
                      <a:pt x="19730" y="32691"/>
                    </a:cubicBezTo>
                    <a:cubicBezTo>
                      <a:pt x="19641" y="32664"/>
                      <a:pt x="19685" y="32548"/>
                      <a:pt x="19623" y="32495"/>
                    </a:cubicBezTo>
                    <a:cubicBezTo>
                      <a:pt x="19583" y="32475"/>
                      <a:pt x="19538" y="32464"/>
                      <a:pt x="19491" y="32464"/>
                    </a:cubicBezTo>
                    <a:cubicBezTo>
                      <a:pt x="19476" y="32464"/>
                      <a:pt x="19460" y="32466"/>
                      <a:pt x="19445" y="32468"/>
                    </a:cubicBezTo>
                    <a:cubicBezTo>
                      <a:pt x="19436" y="32469"/>
                      <a:pt x="19427" y="32469"/>
                      <a:pt x="19416" y="32469"/>
                    </a:cubicBezTo>
                    <a:cubicBezTo>
                      <a:pt x="19371" y="32469"/>
                      <a:pt x="19307" y="32464"/>
                      <a:pt x="19241" y="32464"/>
                    </a:cubicBezTo>
                    <a:cubicBezTo>
                      <a:pt x="19134" y="32464"/>
                      <a:pt x="19022" y="32477"/>
                      <a:pt x="18982" y="32548"/>
                    </a:cubicBezTo>
                    <a:cubicBezTo>
                      <a:pt x="18946" y="32610"/>
                      <a:pt x="18906" y="32619"/>
                      <a:pt x="18860" y="32619"/>
                    </a:cubicBezTo>
                    <a:cubicBezTo>
                      <a:pt x="18842" y="32619"/>
                      <a:pt x="18823" y="32618"/>
                      <a:pt x="18803" y="32618"/>
                    </a:cubicBezTo>
                    <a:cubicBezTo>
                      <a:pt x="18773" y="32618"/>
                      <a:pt x="18740" y="32621"/>
                      <a:pt x="18705" y="32637"/>
                    </a:cubicBezTo>
                    <a:cubicBezTo>
                      <a:pt x="18634" y="32664"/>
                      <a:pt x="18563" y="32851"/>
                      <a:pt x="18527" y="32851"/>
                    </a:cubicBezTo>
                    <a:cubicBezTo>
                      <a:pt x="18483" y="32851"/>
                      <a:pt x="18456" y="32726"/>
                      <a:pt x="18412" y="32691"/>
                    </a:cubicBezTo>
                    <a:cubicBezTo>
                      <a:pt x="18330" y="32616"/>
                      <a:pt x="18217" y="32579"/>
                      <a:pt x="18105" y="32579"/>
                    </a:cubicBezTo>
                    <a:cubicBezTo>
                      <a:pt x="18082" y="32579"/>
                      <a:pt x="18060" y="32581"/>
                      <a:pt x="18037" y="32584"/>
                    </a:cubicBezTo>
                    <a:cubicBezTo>
                      <a:pt x="17833" y="32593"/>
                      <a:pt x="17628" y="32619"/>
                      <a:pt x="17423" y="32664"/>
                    </a:cubicBezTo>
                    <a:cubicBezTo>
                      <a:pt x="17316" y="32691"/>
                      <a:pt x="17280" y="32771"/>
                      <a:pt x="17280" y="32904"/>
                    </a:cubicBezTo>
                    <a:cubicBezTo>
                      <a:pt x="17138" y="33086"/>
                      <a:pt x="17380" y="33351"/>
                      <a:pt x="17548" y="33351"/>
                    </a:cubicBezTo>
                    <a:cubicBezTo>
                      <a:pt x="17642" y="33351"/>
                      <a:pt x="17713" y="33270"/>
                      <a:pt x="17684" y="33049"/>
                    </a:cubicBezTo>
                    <a:lnTo>
                      <a:pt x="17684" y="33049"/>
                    </a:lnTo>
                    <a:cubicBezTo>
                      <a:pt x="17724" y="33186"/>
                      <a:pt x="18184" y="33153"/>
                      <a:pt x="18278" y="33341"/>
                    </a:cubicBezTo>
                    <a:cubicBezTo>
                      <a:pt x="18299" y="33386"/>
                      <a:pt x="18316" y="33403"/>
                      <a:pt x="18333" y="33403"/>
                    </a:cubicBezTo>
                    <a:cubicBezTo>
                      <a:pt x="18365" y="33403"/>
                      <a:pt x="18394" y="33340"/>
                      <a:pt x="18447" y="33305"/>
                    </a:cubicBezTo>
                    <a:cubicBezTo>
                      <a:pt x="18536" y="33261"/>
                      <a:pt x="18643" y="33278"/>
                      <a:pt x="18741" y="33252"/>
                    </a:cubicBezTo>
                    <a:cubicBezTo>
                      <a:pt x="19138" y="33160"/>
                      <a:pt x="19548" y="33114"/>
                      <a:pt x="19960" y="33114"/>
                    </a:cubicBezTo>
                    <a:cubicBezTo>
                      <a:pt x="20029" y="33114"/>
                      <a:pt x="20098" y="33116"/>
                      <a:pt x="20166" y="33118"/>
                    </a:cubicBezTo>
                    <a:cubicBezTo>
                      <a:pt x="20292" y="33118"/>
                      <a:pt x="20490" y="33157"/>
                      <a:pt x="20670" y="33157"/>
                    </a:cubicBezTo>
                    <a:cubicBezTo>
                      <a:pt x="20911" y="33157"/>
                      <a:pt x="21119" y="33088"/>
                      <a:pt x="21084" y="32762"/>
                    </a:cubicBezTo>
                    <a:cubicBezTo>
                      <a:pt x="21084" y="32738"/>
                      <a:pt x="21090" y="32438"/>
                      <a:pt x="21134" y="32438"/>
                    </a:cubicBezTo>
                    <a:cubicBezTo>
                      <a:pt x="21140" y="32438"/>
                      <a:pt x="21147" y="32444"/>
                      <a:pt x="21155" y="32459"/>
                    </a:cubicBezTo>
                    <a:cubicBezTo>
                      <a:pt x="21226" y="32566"/>
                      <a:pt x="21271" y="32691"/>
                      <a:pt x="21297" y="32815"/>
                    </a:cubicBezTo>
                    <a:cubicBezTo>
                      <a:pt x="21351" y="33047"/>
                      <a:pt x="21413" y="33278"/>
                      <a:pt x="21485" y="33510"/>
                    </a:cubicBezTo>
                    <a:cubicBezTo>
                      <a:pt x="21520" y="33465"/>
                      <a:pt x="21485" y="33421"/>
                      <a:pt x="21547" y="33376"/>
                    </a:cubicBezTo>
                    <a:cubicBezTo>
                      <a:pt x="21618" y="33332"/>
                      <a:pt x="21698" y="33314"/>
                      <a:pt x="21770" y="33305"/>
                    </a:cubicBezTo>
                    <a:cubicBezTo>
                      <a:pt x="21808" y="33299"/>
                      <a:pt x="21856" y="33292"/>
                      <a:pt x="21903" y="33292"/>
                    </a:cubicBezTo>
                    <a:cubicBezTo>
                      <a:pt x="21996" y="33292"/>
                      <a:pt x="22089" y="33320"/>
                      <a:pt x="22108" y="33436"/>
                    </a:cubicBezTo>
                    <a:lnTo>
                      <a:pt x="22108" y="33436"/>
                    </a:lnTo>
                    <a:cubicBezTo>
                      <a:pt x="22056" y="33101"/>
                      <a:pt x="22340" y="33304"/>
                      <a:pt x="22348" y="33029"/>
                    </a:cubicBezTo>
                    <a:cubicBezTo>
                      <a:pt x="22348" y="32916"/>
                      <a:pt x="22363" y="32707"/>
                      <a:pt x="22453" y="32707"/>
                    </a:cubicBezTo>
                    <a:cubicBezTo>
                      <a:pt x="22484" y="32707"/>
                      <a:pt x="22522" y="32730"/>
                      <a:pt x="22571" y="32788"/>
                    </a:cubicBezTo>
                    <a:cubicBezTo>
                      <a:pt x="22660" y="32904"/>
                      <a:pt x="22642" y="33038"/>
                      <a:pt x="22767" y="33127"/>
                    </a:cubicBezTo>
                    <a:cubicBezTo>
                      <a:pt x="22796" y="33144"/>
                      <a:pt x="22826" y="33153"/>
                      <a:pt x="22855" y="33153"/>
                    </a:cubicBezTo>
                    <a:cubicBezTo>
                      <a:pt x="22914" y="33153"/>
                      <a:pt x="22963" y="33114"/>
                      <a:pt x="22963" y="33029"/>
                    </a:cubicBezTo>
                    <a:cubicBezTo>
                      <a:pt x="22972" y="32895"/>
                      <a:pt x="23008" y="32931"/>
                      <a:pt x="23132" y="32913"/>
                    </a:cubicBezTo>
                    <a:cubicBezTo>
                      <a:pt x="23135" y="32913"/>
                      <a:pt x="23138" y="32913"/>
                      <a:pt x="23141" y="32913"/>
                    </a:cubicBezTo>
                    <a:cubicBezTo>
                      <a:pt x="23192" y="32913"/>
                      <a:pt x="23170" y="32996"/>
                      <a:pt x="23204" y="33047"/>
                    </a:cubicBezTo>
                    <a:cubicBezTo>
                      <a:pt x="23229" y="33086"/>
                      <a:pt x="23256" y="33101"/>
                      <a:pt x="23285" y="33101"/>
                    </a:cubicBezTo>
                    <a:cubicBezTo>
                      <a:pt x="23400" y="33101"/>
                      <a:pt x="23545" y="32868"/>
                      <a:pt x="23695" y="32868"/>
                    </a:cubicBezTo>
                    <a:cubicBezTo>
                      <a:pt x="23727" y="32868"/>
                      <a:pt x="23759" y="32878"/>
                      <a:pt x="23791" y="32904"/>
                    </a:cubicBezTo>
                    <a:cubicBezTo>
                      <a:pt x="23907" y="32888"/>
                      <a:pt x="23992" y="32550"/>
                      <a:pt x="24046" y="32550"/>
                    </a:cubicBezTo>
                    <a:cubicBezTo>
                      <a:pt x="24051" y="32550"/>
                      <a:pt x="24055" y="32552"/>
                      <a:pt x="24059" y="32557"/>
                    </a:cubicBezTo>
                    <a:cubicBezTo>
                      <a:pt x="24083" y="32582"/>
                      <a:pt x="24176" y="32766"/>
                      <a:pt x="24219" y="32766"/>
                    </a:cubicBezTo>
                    <a:cubicBezTo>
                      <a:pt x="24222" y="32766"/>
                      <a:pt x="24225" y="32764"/>
                      <a:pt x="24228" y="32762"/>
                    </a:cubicBezTo>
                    <a:cubicBezTo>
                      <a:pt x="24299" y="32691"/>
                      <a:pt x="24210" y="32548"/>
                      <a:pt x="24272" y="32450"/>
                    </a:cubicBezTo>
                    <a:lnTo>
                      <a:pt x="24272" y="32450"/>
                    </a:lnTo>
                    <a:cubicBezTo>
                      <a:pt x="24272" y="32450"/>
                      <a:pt x="24504" y="32815"/>
                      <a:pt x="24513" y="32824"/>
                    </a:cubicBezTo>
                    <a:cubicBezTo>
                      <a:pt x="24536" y="32636"/>
                      <a:pt x="24603" y="32498"/>
                      <a:pt x="24763" y="32498"/>
                    </a:cubicBezTo>
                    <a:cubicBezTo>
                      <a:pt x="24792" y="32498"/>
                      <a:pt x="24825" y="32503"/>
                      <a:pt x="24860" y="32512"/>
                    </a:cubicBezTo>
                    <a:cubicBezTo>
                      <a:pt x="24917" y="32536"/>
                      <a:pt x="24976" y="32547"/>
                      <a:pt x="25034" y="32547"/>
                    </a:cubicBezTo>
                    <a:cubicBezTo>
                      <a:pt x="25087" y="32547"/>
                      <a:pt x="25139" y="32538"/>
                      <a:pt x="25190" y="32521"/>
                    </a:cubicBezTo>
                    <a:cubicBezTo>
                      <a:pt x="25230" y="32513"/>
                      <a:pt x="25307" y="32411"/>
                      <a:pt x="25242" y="32411"/>
                    </a:cubicBezTo>
                    <a:cubicBezTo>
                      <a:pt x="25235" y="32411"/>
                      <a:pt x="25227" y="32412"/>
                      <a:pt x="25217" y="32414"/>
                    </a:cubicBezTo>
                    <a:lnTo>
                      <a:pt x="25457" y="32343"/>
                    </a:lnTo>
                    <a:cubicBezTo>
                      <a:pt x="25617" y="32299"/>
                      <a:pt x="25484" y="32325"/>
                      <a:pt x="25537" y="32201"/>
                    </a:cubicBezTo>
                    <a:cubicBezTo>
                      <a:pt x="25551" y="32166"/>
                      <a:pt x="25606" y="32156"/>
                      <a:pt x="25672" y="32156"/>
                    </a:cubicBezTo>
                    <a:cubicBezTo>
                      <a:pt x="25778" y="32156"/>
                      <a:pt x="25915" y="32183"/>
                      <a:pt x="25965" y="32183"/>
                    </a:cubicBezTo>
                    <a:cubicBezTo>
                      <a:pt x="26063" y="32174"/>
                      <a:pt x="26277" y="32165"/>
                      <a:pt x="26330" y="32040"/>
                    </a:cubicBezTo>
                    <a:cubicBezTo>
                      <a:pt x="26363" y="31967"/>
                      <a:pt x="26292" y="31820"/>
                      <a:pt x="26365" y="31820"/>
                    </a:cubicBezTo>
                    <a:cubicBezTo>
                      <a:pt x="26390" y="31820"/>
                      <a:pt x="26431" y="31837"/>
                      <a:pt x="26499" y="31880"/>
                    </a:cubicBezTo>
                    <a:cubicBezTo>
                      <a:pt x="26554" y="31943"/>
                      <a:pt x="26643" y="31982"/>
                      <a:pt x="26702" y="31982"/>
                    </a:cubicBezTo>
                    <a:cubicBezTo>
                      <a:pt x="26768" y="31982"/>
                      <a:pt x="26795" y="31932"/>
                      <a:pt x="26686" y="31809"/>
                    </a:cubicBezTo>
                    <a:cubicBezTo>
                      <a:pt x="26626" y="31634"/>
                      <a:pt x="26677" y="31536"/>
                      <a:pt x="26785" y="31536"/>
                    </a:cubicBezTo>
                    <a:cubicBezTo>
                      <a:pt x="26821" y="31536"/>
                      <a:pt x="26863" y="31546"/>
                      <a:pt x="26909" y="31568"/>
                    </a:cubicBezTo>
                    <a:cubicBezTo>
                      <a:pt x="27001" y="31617"/>
                      <a:pt x="27059" y="31716"/>
                      <a:pt x="27135" y="31716"/>
                    </a:cubicBezTo>
                    <a:cubicBezTo>
                      <a:pt x="27170" y="31716"/>
                      <a:pt x="27209" y="31695"/>
                      <a:pt x="27256" y="31639"/>
                    </a:cubicBezTo>
                    <a:cubicBezTo>
                      <a:pt x="27273" y="31614"/>
                      <a:pt x="27393" y="31288"/>
                      <a:pt x="27436" y="31288"/>
                    </a:cubicBezTo>
                    <a:cubicBezTo>
                      <a:pt x="27439" y="31288"/>
                      <a:pt x="27441" y="31290"/>
                      <a:pt x="27443" y="31292"/>
                    </a:cubicBezTo>
                    <a:cubicBezTo>
                      <a:pt x="27470" y="31328"/>
                      <a:pt x="27354" y="31550"/>
                      <a:pt x="27461" y="31586"/>
                    </a:cubicBezTo>
                    <a:cubicBezTo>
                      <a:pt x="27468" y="31588"/>
                      <a:pt x="27474" y="31589"/>
                      <a:pt x="27480" y="31589"/>
                    </a:cubicBezTo>
                    <a:cubicBezTo>
                      <a:pt x="27580" y="31589"/>
                      <a:pt x="27668" y="31342"/>
                      <a:pt x="27702" y="31283"/>
                    </a:cubicBezTo>
                    <a:cubicBezTo>
                      <a:pt x="27783" y="31249"/>
                      <a:pt x="27874" y="31206"/>
                      <a:pt x="27971" y="31206"/>
                    </a:cubicBezTo>
                    <a:cubicBezTo>
                      <a:pt x="28003" y="31206"/>
                      <a:pt x="28034" y="31210"/>
                      <a:pt x="28067" y="31221"/>
                    </a:cubicBezTo>
                    <a:cubicBezTo>
                      <a:pt x="28120" y="31243"/>
                      <a:pt x="28178" y="31254"/>
                      <a:pt x="28236" y="31254"/>
                    </a:cubicBezTo>
                    <a:cubicBezTo>
                      <a:pt x="28294" y="31254"/>
                      <a:pt x="28352" y="31243"/>
                      <a:pt x="28405" y="31221"/>
                    </a:cubicBezTo>
                    <a:cubicBezTo>
                      <a:pt x="28539" y="31176"/>
                      <a:pt x="28655" y="31096"/>
                      <a:pt x="28753" y="30989"/>
                    </a:cubicBezTo>
                    <a:cubicBezTo>
                      <a:pt x="28824" y="30903"/>
                      <a:pt x="28827" y="30766"/>
                      <a:pt x="28899" y="30766"/>
                    </a:cubicBezTo>
                    <a:cubicBezTo>
                      <a:pt x="28917" y="30766"/>
                      <a:pt x="28938" y="30774"/>
                      <a:pt x="28967" y="30793"/>
                    </a:cubicBezTo>
                    <a:cubicBezTo>
                      <a:pt x="29028" y="30835"/>
                      <a:pt x="29097" y="30856"/>
                      <a:pt x="29167" y="30856"/>
                    </a:cubicBezTo>
                    <a:cubicBezTo>
                      <a:pt x="29258" y="30856"/>
                      <a:pt x="29350" y="30820"/>
                      <a:pt x="29421" y="30749"/>
                    </a:cubicBezTo>
                    <a:cubicBezTo>
                      <a:pt x="29488" y="30681"/>
                      <a:pt x="29430" y="30583"/>
                      <a:pt x="29378" y="30500"/>
                    </a:cubicBezTo>
                    <a:lnTo>
                      <a:pt x="29378" y="30500"/>
                    </a:lnTo>
                    <a:cubicBezTo>
                      <a:pt x="29430" y="30572"/>
                      <a:pt x="29491" y="30601"/>
                      <a:pt x="29553" y="30601"/>
                    </a:cubicBezTo>
                    <a:cubicBezTo>
                      <a:pt x="29711" y="30601"/>
                      <a:pt x="29872" y="30413"/>
                      <a:pt x="29884" y="30268"/>
                    </a:cubicBezTo>
                    <a:cubicBezTo>
                      <a:pt x="29890" y="30188"/>
                      <a:pt x="29960" y="30134"/>
                      <a:pt x="30031" y="30134"/>
                    </a:cubicBezTo>
                    <a:cubicBezTo>
                      <a:pt x="30064" y="30134"/>
                      <a:pt x="30097" y="30145"/>
                      <a:pt x="30124" y="30170"/>
                    </a:cubicBezTo>
                    <a:cubicBezTo>
                      <a:pt x="30196" y="30223"/>
                      <a:pt x="30124" y="30321"/>
                      <a:pt x="30222" y="30357"/>
                    </a:cubicBezTo>
                    <a:cubicBezTo>
                      <a:pt x="30232" y="30361"/>
                      <a:pt x="30240" y="30362"/>
                      <a:pt x="30247" y="30362"/>
                    </a:cubicBezTo>
                    <a:cubicBezTo>
                      <a:pt x="30312" y="30362"/>
                      <a:pt x="30313" y="30236"/>
                      <a:pt x="30329" y="30196"/>
                    </a:cubicBezTo>
                    <a:cubicBezTo>
                      <a:pt x="30378" y="30092"/>
                      <a:pt x="30476" y="30031"/>
                      <a:pt x="30581" y="30031"/>
                    </a:cubicBezTo>
                    <a:cubicBezTo>
                      <a:pt x="30610" y="30031"/>
                      <a:pt x="30639" y="30035"/>
                      <a:pt x="30668" y="30045"/>
                    </a:cubicBezTo>
                    <a:cubicBezTo>
                      <a:pt x="30692" y="30082"/>
                      <a:pt x="30712" y="30097"/>
                      <a:pt x="30727" y="30097"/>
                    </a:cubicBezTo>
                    <a:cubicBezTo>
                      <a:pt x="30791" y="30097"/>
                      <a:pt x="30792" y="29847"/>
                      <a:pt x="30828" y="29805"/>
                    </a:cubicBezTo>
                    <a:cubicBezTo>
                      <a:pt x="30935" y="29662"/>
                      <a:pt x="31175" y="29635"/>
                      <a:pt x="31220" y="29457"/>
                    </a:cubicBezTo>
                    <a:cubicBezTo>
                      <a:pt x="31265" y="29288"/>
                      <a:pt x="31434" y="29190"/>
                      <a:pt x="31567" y="29137"/>
                    </a:cubicBezTo>
                    <a:cubicBezTo>
                      <a:pt x="31728" y="29074"/>
                      <a:pt x="32022" y="28976"/>
                      <a:pt x="32039" y="28762"/>
                    </a:cubicBezTo>
                    <a:cubicBezTo>
                      <a:pt x="32042" y="28737"/>
                      <a:pt x="32064" y="28729"/>
                      <a:pt x="32094" y="28729"/>
                    </a:cubicBezTo>
                    <a:cubicBezTo>
                      <a:pt x="32155" y="28729"/>
                      <a:pt x="32252" y="28763"/>
                      <a:pt x="32304" y="28763"/>
                    </a:cubicBezTo>
                    <a:cubicBezTo>
                      <a:pt x="32308" y="28763"/>
                      <a:pt x="32312" y="28763"/>
                      <a:pt x="32316" y="28762"/>
                    </a:cubicBezTo>
                    <a:cubicBezTo>
                      <a:pt x="32431" y="28745"/>
                      <a:pt x="32369" y="28611"/>
                      <a:pt x="32458" y="28540"/>
                    </a:cubicBezTo>
                    <a:cubicBezTo>
                      <a:pt x="32565" y="28460"/>
                      <a:pt x="32663" y="28362"/>
                      <a:pt x="32743" y="28264"/>
                    </a:cubicBezTo>
                    <a:cubicBezTo>
                      <a:pt x="32823" y="28139"/>
                      <a:pt x="32690" y="28068"/>
                      <a:pt x="32886" y="28041"/>
                    </a:cubicBezTo>
                    <a:cubicBezTo>
                      <a:pt x="33072" y="28006"/>
                      <a:pt x="33451" y="27882"/>
                      <a:pt x="33158" y="27609"/>
                    </a:cubicBezTo>
                    <a:lnTo>
                      <a:pt x="33158" y="27609"/>
                    </a:lnTo>
                    <a:cubicBezTo>
                      <a:pt x="33206" y="27652"/>
                      <a:pt x="33257" y="27671"/>
                      <a:pt x="33309" y="27671"/>
                    </a:cubicBezTo>
                    <a:cubicBezTo>
                      <a:pt x="33598" y="27671"/>
                      <a:pt x="33922" y="27095"/>
                      <a:pt x="33892" y="26892"/>
                    </a:cubicBezTo>
                    <a:cubicBezTo>
                      <a:pt x="33865" y="26705"/>
                      <a:pt x="34507" y="26919"/>
                      <a:pt x="34302" y="26545"/>
                    </a:cubicBezTo>
                    <a:cubicBezTo>
                      <a:pt x="34204" y="26384"/>
                      <a:pt x="34044" y="26242"/>
                      <a:pt x="34302" y="26215"/>
                    </a:cubicBezTo>
                    <a:cubicBezTo>
                      <a:pt x="34327" y="26174"/>
                      <a:pt x="34458" y="25913"/>
                      <a:pt x="34449" y="25880"/>
                    </a:cubicBezTo>
                    <a:lnTo>
                      <a:pt x="34449" y="25880"/>
                    </a:lnTo>
                    <a:cubicBezTo>
                      <a:pt x="34465" y="25897"/>
                      <a:pt x="34488" y="25983"/>
                      <a:pt x="34545" y="25983"/>
                    </a:cubicBezTo>
                    <a:cubicBezTo>
                      <a:pt x="34555" y="25983"/>
                      <a:pt x="34566" y="25981"/>
                      <a:pt x="34578" y="25975"/>
                    </a:cubicBezTo>
                    <a:cubicBezTo>
                      <a:pt x="34658" y="25921"/>
                      <a:pt x="34676" y="25832"/>
                      <a:pt x="34712" y="25770"/>
                    </a:cubicBezTo>
                    <a:cubicBezTo>
                      <a:pt x="34810" y="25591"/>
                      <a:pt x="35050" y="25458"/>
                      <a:pt x="35104" y="25271"/>
                    </a:cubicBezTo>
                    <a:lnTo>
                      <a:pt x="35104" y="25271"/>
                    </a:lnTo>
                    <a:cubicBezTo>
                      <a:pt x="35047" y="25310"/>
                      <a:pt x="34972" y="25328"/>
                      <a:pt x="34892" y="25328"/>
                    </a:cubicBezTo>
                    <a:cubicBezTo>
                      <a:pt x="34721" y="25328"/>
                      <a:pt x="34529" y="25244"/>
                      <a:pt x="34462" y="25111"/>
                    </a:cubicBezTo>
                    <a:cubicBezTo>
                      <a:pt x="34485" y="25065"/>
                      <a:pt x="34517" y="25048"/>
                      <a:pt x="34552" y="25048"/>
                    </a:cubicBezTo>
                    <a:cubicBezTo>
                      <a:pt x="34643" y="25048"/>
                      <a:pt x="34758" y="25159"/>
                      <a:pt x="34810" y="25191"/>
                    </a:cubicBezTo>
                    <a:cubicBezTo>
                      <a:pt x="34826" y="25200"/>
                      <a:pt x="34840" y="25205"/>
                      <a:pt x="34852" y="25205"/>
                    </a:cubicBezTo>
                    <a:cubicBezTo>
                      <a:pt x="34942" y="25205"/>
                      <a:pt x="34941" y="24978"/>
                      <a:pt x="34988" y="24923"/>
                    </a:cubicBezTo>
                    <a:cubicBezTo>
                      <a:pt x="35032" y="24861"/>
                      <a:pt x="35299" y="24817"/>
                      <a:pt x="35255" y="24745"/>
                    </a:cubicBezTo>
                    <a:cubicBezTo>
                      <a:pt x="35210" y="24683"/>
                      <a:pt x="35086" y="24612"/>
                      <a:pt x="35166" y="24514"/>
                    </a:cubicBezTo>
                    <a:cubicBezTo>
                      <a:pt x="35282" y="24371"/>
                      <a:pt x="35460" y="24291"/>
                      <a:pt x="35522" y="24104"/>
                    </a:cubicBezTo>
                    <a:lnTo>
                      <a:pt x="35522" y="24104"/>
                    </a:lnTo>
                    <a:cubicBezTo>
                      <a:pt x="35513" y="24109"/>
                      <a:pt x="35505" y="24111"/>
                      <a:pt x="35498" y="24111"/>
                    </a:cubicBezTo>
                    <a:cubicBezTo>
                      <a:pt x="35368" y="24111"/>
                      <a:pt x="35582" y="23369"/>
                      <a:pt x="35540" y="23285"/>
                    </a:cubicBezTo>
                    <a:cubicBezTo>
                      <a:pt x="35534" y="23264"/>
                      <a:pt x="35502" y="23260"/>
                      <a:pt x="35460" y="23260"/>
                    </a:cubicBezTo>
                    <a:cubicBezTo>
                      <a:pt x="35434" y="23260"/>
                      <a:pt x="35404" y="23261"/>
                      <a:pt x="35374" y="23261"/>
                    </a:cubicBezTo>
                    <a:cubicBezTo>
                      <a:pt x="35305" y="23261"/>
                      <a:pt x="35234" y="23254"/>
                      <a:pt x="35202" y="23204"/>
                    </a:cubicBezTo>
                    <a:cubicBezTo>
                      <a:pt x="35123" y="23090"/>
                      <a:pt x="35341" y="23068"/>
                      <a:pt x="35473" y="23068"/>
                    </a:cubicBezTo>
                    <a:cubicBezTo>
                      <a:pt x="35504" y="23068"/>
                      <a:pt x="35530" y="23069"/>
                      <a:pt x="35547" y="23071"/>
                    </a:cubicBezTo>
                    <a:lnTo>
                      <a:pt x="35547" y="23071"/>
                    </a:lnTo>
                    <a:cubicBezTo>
                      <a:pt x="35458" y="23060"/>
                      <a:pt x="35327" y="22981"/>
                      <a:pt x="35406" y="22902"/>
                    </a:cubicBezTo>
                    <a:cubicBezTo>
                      <a:pt x="35495" y="22821"/>
                      <a:pt x="35647" y="22884"/>
                      <a:pt x="35700" y="22804"/>
                    </a:cubicBezTo>
                    <a:cubicBezTo>
                      <a:pt x="35727" y="22750"/>
                      <a:pt x="35380" y="22652"/>
                      <a:pt x="35424" y="22510"/>
                    </a:cubicBezTo>
                    <a:cubicBezTo>
                      <a:pt x="35442" y="22465"/>
                      <a:pt x="35763" y="22242"/>
                      <a:pt x="35620" y="22242"/>
                    </a:cubicBezTo>
                    <a:cubicBezTo>
                      <a:pt x="35563" y="22242"/>
                      <a:pt x="35516" y="22283"/>
                      <a:pt x="35471" y="22283"/>
                    </a:cubicBezTo>
                    <a:cubicBezTo>
                      <a:pt x="35447" y="22283"/>
                      <a:pt x="35423" y="22271"/>
                      <a:pt x="35397" y="22233"/>
                    </a:cubicBezTo>
                    <a:cubicBezTo>
                      <a:pt x="35380" y="22198"/>
                      <a:pt x="35380" y="22144"/>
                      <a:pt x="35397" y="22118"/>
                    </a:cubicBezTo>
                    <a:cubicBezTo>
                      <a:pt x="35487" y="22020"/>
                      <a:pt x="35745" y="22136"/>
                      <a:pt x="35763" y="21993"/>
                    </a:cubicBezTo>
                    <a:cubicBezTo>
                      <a:pt x="35780" y="21886"/>
                      <a:pt x="35772" y="21788"/>
                      <a:pt x="35736" y="21690"/>
                    </a:cubicBezTo>
                    <a:cubicBezTo>
                      <a:pt x="35727" y="21655"/>
                      <a:pt x="35629" y="21619"/>
                      <a:pt x="35629" y="21619"/>
                    </a:cubicBezTo>
                    <a:cubicBezTo>
                      <a:pt x="35629" y="21467"/>
                      <a:pt x="35611" y="21307"/>
                      <a:pt x="35585" y="21156"/>
                    </a:cubicBezTo>
                    <a:cubicBezTo>
                      <a:pt x="35557" y="21060"/>
                      <a:pt x="35514" y="21009"/>
                      <a:pt x="35468" y="21009"/>
                    </a:cubicBezTo>
                    <a:cubicBezTo>
                      <a:pt x="35424" y="21009"/>
                      <a:pt x="35379" y="21056"/>
                      <a:pt x="35344" y="21156"/>
                    </a:cubicBezTo>
                    <a:cubicBezTo>
                      <a:pt x="35335" y="21004"/>
                      <a:pt x="35317" y="20862"/>
                      <a:pt x="35451" y="20746"/>
                    </a:cubicBezTo>
                    <a:cubicBezTo>
                      <a:pt x="35567" y="20648"/>
                      <a:pt x="35736" y="20497"/>
                      <a:pt x="35602" y="20372"/>
                    </a:cubicBezTo>
                    <a:cubicBezTo>
                      <a:pt x="35513" y="20283"/>
                      <a:pt x="35451" y="20283"/>
                      <a:pt x="35424" y="20149"/>
                    </a:cubicBezTo>
                    <a:cubicBezTo>
                      <a:pt x="35433" y="20078"/>
                      <a:pt x="35424" y="20016"/>
                      <a:pt x="35415" y="19953"/>
                    </a:cubicBezTo>
                    <a:cubicBezTo>
                      <a:pt x="35401" y="19953"/>
                      <a:pt x="35383" y="19955"/>
                      <a:pt x="35364" y="19955"/>
                    </a:cubicBezTo>
                    <a:cubicBezTo>
                      <a:pt x="35337" y="19955"/>
                      <a:pt x="35310" y="19951"/>
                      <a:pt x="35299" y="19935"/>
                    </a:cubicBezTo>
                    <a:cubicBezTo>
                      <a:pt x="35219" y="19811"/>
                      <a:pt x="35282" y="19615"/>
                      <a:pt x="35219" y="19490"/>
                    </a:cubicBezTo>
                    <a:cubicBezTo>
                      <a:pt x="35166" y="19356"/>
                      <a:pt x="35032" y="19250"/>
                      <a:pt x="35193" y="19143"/>
                    </a:cubicBezTo>
                    <a:cubicBezTo>
                      <a:pt x="35282" y="19080"/>
                      <a:pt x="35255" y="18786"/>
                      <a:pt x="35157" y="18733"/>
                    </a:cubicBezTo>
                    <a:cubicBezTo>
                      <a:pt x="35146" y="18727"/>
                      <a:pt x="35135" y="18725"/>
                      <a:pt x="35124" y="18725"/>
                    </a:cubicBezTo>
                    <a:cubicBezTo>
                      <a:pt x="35034" y="18725"/>
                      <a:pt x="34970" y="18906"/>
                      <a:pt x="34970" y="18938"/>
                    </a:cubicBezTo>
                    <a:cubicBezTo>
                      <a:pt x="34952" y="18840"/>
                      <a:pt x="34970" y="18733"/>
                      <a:pt x="35014" y="18644"/>
                    </a:cubicBezTo>
                    <a:cubicBezTo>
                      <a:pt x="35068" y="18564"/>
                      <a:pt x="35166" y="18510"/>
                      <a:pt x="35184" y="18412"/>
                    </a:cubicBezTo>
                    <a:cubicBezTo>
                      <a:pt x="35228" y="18243"/>
                      <a:pt x="35041" y="18207"/>
                      <a:pt x="35130" y="18047"/>
                    </a:cubicBezTo>
                    <a:cubicBezTo>
                      <a:pt x="35166" y="17985"/>
                      <a:pt x="35513" y="17780"/>
                      <a:pt x="35264" y="17762"/>
                    </a:cubicBezTo>
                    <a:cubicBezTo>
                      <a:pt x="35112" y="17744"/>
                      <a:pt x="34854" y="17735"/>
                      <a:pt x="35014" y="17557"/>
                    </a:cubicBezTo>
                    <a:cubicBezTo>
                      <a:pt x="35112" y="17441"/>
                      <a:pt x="35202" y="17441"/>
                      <a:pt x="35246" y="17299"/>
                    </a:cubicBezTo>
                    <a:cubicBezTo>
                      <a:pt x="35264" y="17254"/>
                      <a:pt x="35308" y="16916"/>
                      <a:pt x="35202" y="16916"/>
                    </a:cubicBezTo>
                    <a:cubicBezTo>
                      <a:pt x="35160" y="16916"/>
                      <a:pt x="35041" y="16962"/>
                      <a:pt x="34955" y="16962"/>
                    </a:cubicBezTo>
                    <a:cubicBezTo>
                      <a:pt x="34895" y="16962"/>
                      <a:pt x="34852" y="16939"/>
                      <a:pt x="34863" y="16862"/>
                    </a:cubicBezTo>
                    <a:cubicBezTo>
                      <a:pt x="34890" y="16720"/>
                      <a:pt x="35077" y="16800"/>
                      <a:pt x="35175" y="16747"/>
                    </a:cubicBezTo>
                    <a:cubicBezTo>
                      <a:pt x="35086" y="16711"/>
                      <a:pt x="34988" y="16667"/>
                      <a:pt x="34899" y="16613"/>
                    </a:cubicBezTo>
                    <a:cubicBezTo>
                      <a:pt x="34792" y="16524"/>
                      <a:pt x="34854" y="16506"/>
                      <a:pt x="34943" y="16444"/>
                    </a:cubicBezTo>
                    <a:cubicBezTo>
                      <a:pt x="35086" y="16364"/>
                      <a:pt x="35175" y="16034"/>
                      <a:pt x="35112" y="15927"/>
                    </a:cubicBezTo>
                    <a:cubicBezTo>
                      <a:pt x="35088" y="15884"/>
                      <a:pt x="35032" y="15870"/>
                      <a:pt x="34966" y="15870"/>
                    </a:cubicBezTo>
                    <a:cubicBezTo>
                      <a:pt x="34847" y="15870"/>
                      <a:pt x="34695" y="15914"/>
                      <a:pt x="34629" y="15914"/>
                    </a:cubicBezTo>
                    <a:cubicBezTo>
                      <a:pt x="34609" y="15914"/>
                      <a:pt x="34597" y="15910"/>
                      <a:pt x="34596" y="15900"/>
                    </a:cubicBezTo>
                    <a:cubicBezTo>
                      <a:pt x="34587" y="15811"/>
                      <a:pt x="34721" y="15794"/>
                      <a:pt x="34783" y="15731"/>
                    </a:cubicBezTo>
                    <a:cubicBezTo>
                      <a:pt x="34854" y="15660"/>
                      <a:pt x="34899" y="15562"/>
                      <a:pt x="34908" y="15455"/>
                    </a:cubicBezTo>
                    <a:cubicBezTo>
                      <a:pt x="34925" y="15322"/>
                      <a:pt x="35202" y="15045"/>
                      <a:pt x="35130" y="14956"/>
                    </a:cubicBezTo>
                    <a:cubicBezTo>
                      <a:pt x="35095" y="14903"/>
                      <a:pt x="34854" y="14832"/>
                      <a:pt x="34934" y="14778"/>
                    </a:cubicBezTo>
                    <a:cubicBezTo>
                      <a:pt x="35014" y="14725"/>
                      <a:pt x="35077" y="14734"/>
                      <a:pt x="35086" y="14636"/>
                    </a:cubicBezTo>
                    <a:cubicBezTo>
                      <a:pt x="35104" y="14422"/>
                      <a:pt x="34703" y="14360"/>
                      <a:pt x="34667" y="14164"/>
                    </a:cubicBezTo>
                    <a:cubicBezTo>
                      <a:pt x="34631" y="13959"/>
                      <a:pt x="35050" y="13825"/>
                      <a:pt x="35041" y="13665"/>
                    </a:cubicBezTo>
                    <a:cubicBezTo>
                      <a:pt x="35041" y="13654"/>
                      <a:pt x="35033" y="13649"/>
                      <a:pt x="35020" y="13649"/>
                    </a:cubicBezTo>
                    <a:cubicBezTo>
                      <a:pt x="34971" y="13649"/>
                      <a:pt x="34854" y="13713"/>
                      <a:pt x="34854" y="13727"/>
                    </a:cubicBezTo>
                    <a:cubicBezTo>
                      <a:pt x="34845" y="13602"/>
                      <a:pt x="35059" y="13567"/>
                      <a:pt x="35032" y="13460"/>
                    </a:cubicBezTo>
                    <a:cubicBezTo>
                      <a:pt x="34997" y="13317"/>
                      <a:pt x="34916" y="13219"/>
                      <a:pt x="34916" y="13059"/>
                    </a:cubicBezTo>
                    <a:cubicBezTo>
                      <a:pt x="34916" y="13073"/>
                      <a:pt x="34916" y="13080"/>
                      <a:pt x="34915" y="13080"/>
                    </a:cubicBezTo>
                    <a:cubicBezTo>
                      <a:pt x="34911" y="13080"/>
                      <a:pt x="34895" y="12952"/>
                      <a:pt x="34836" y="12908"/>
                    </a:cubicBezTo>
                    <a:cubicBezTo>
                      <a:pt x="34747" y="12845"/>
                      <a:pt x="34783" y="12783"/>
                      <a:pt x="34819" y="12712"/>
                    </a:cubicBezTo>
                    <a:cubicBezTo>
                      <a:pt x="34872" y="12542"/>
                      <a:pt x="34854" y="12364"/>
                      <a:pt x="34774" y="12222"/>
                    </a:cubicBezTo>
                    <a:cubicBezTo>
                      <a:pt x="34738" y="12168"/>
                      <a:pt x="34453" y="11999"/>
                      <a:pt x="34569" y="11981"/>
                    </a:cubicBezTo>
                    <a:cubicBezTo>
                      <a:pt x="34810" y="11955"/>
                      <a:pt x="35059" y="11937"/>
                      <a:pt x="34801" y="11741"/>
                    </a:cubicBezTo>
                    <a:cubicBezTo>
                      <a:pt x="34741" y="11688"/>
                      <a:pt x="34649" y="11636"/>
                      <a:pt x="34570" y="11579"/>
                    </a:cubicBezTo>
                    <a:lnTo>
                      <a:pt x="34570" y="11579"/>
                    </a:lnTo>
                    <a:cubicBezTo>
                      <a:pt x="34598" y="11583"/>
                      <a:pt x="34626" y="11586"/>
                      <a:pt x="34651" y="11586"/>
                    </a:cubicBezTo>
                    <a:cubicBezTo>
                      <a:pt x="34672" y="11586"/>
                      <a:pt x="34690" y="11584"/>
                      <a:pt x="34703" y="11581"/>
                    </a:cubicBezTo>
                    <a:cubicBezTo>
                      <a:pt x="34694" y="11512"/>
                      <a:pt x="34694" y="11384"/>
                      <a:pt x="34573" y="11384"/>
                    </a:cubicBezTo>
                    <a:cubicBezTo>
                      <a:pt x="34569" y="11384"/>
                      <a:pt x="34564" y="11384"/>
                      <a:pt x="34560" y="11385"/>
                    </a:cubicBezTo>
                    <a:cubicBezTo>
                      <a:pt x="34524" y="11413"/>
                      <a:pt x="34488" y="11442"/>
                      <a:pt x="34457" y="11476"/>
                    </a:cubicBezTo>
                    <a:lnTo>
                      <a:pt x="34457" y="11476"/>
                    </a:lnTo>
                    <a:cubicBezTo>
                      <a:pt x="34409" y="11413"/>
                      <a:pt x="34399" y="11342"/>
                      <a:pt x="34471" y="11260"/>
                    </a:cubicBezTo>
                    <a:cubicBezTo>
                      <a:pt x="34578" y="11153"/>
                      <a:pt x="34747" y="11055"/>
                      <a:pt x="34783" y="10912"/>
                    </a:cubicBezTo>
                    <a:cubicBezTo>
                      <a:pt x="34819" y="10779"/>
                      <a:pt x="34694" y="10770"/>
                      <a:pt x="34685" y="10672"/>
                    </a:cubicBezTo>
                    <a:cubicBezTo>
                      <a:pt x="34685" y="10574"/>
                      <a:pt x="34872" y="10494"/>
                      <a:pt x="34863" y="10387"/>
                    </a:cubicBezTo>
                    <a:cubicBezTo>
                      <a:pt x="34863" y="10360"/>
                      <a:pt x="34738" y="10342"/>
                      <a:pt x="34712" y="10325"/>
                    </a:cubicBezTo>
                    <a:cubicBezTo>
                      <a:pt x="34516" y="10173"/>
                      <a:pt x="34943" y="10013"/>
                      <a:pt x="34934" y="9888"/>
                    </a:cubicBezTo>
                    <a:lnTo>
                      <a:pt x="34934" y="9888"/>
                    </a:lnTo>
                    <a:cubicBezTo>
                      <a:pt x="34934" y="9920"/>
                      <a:pt x="34819" y="9951"/>
                      <a:pt x="34712" y="9951"/>
                    </a:cubicBezTo>
                    <a:cubicBezTo>
                      <a:pt x="34582" y="9951"/>
                      <a:pt x="34465" y="9905"/>
                      <a:pt x="34587" y="9763"/>
                    </a:cubicBezTo>
                    <a:cubicBezTo>
                      <a:pt x="34721" y="9621"/>
                      <a:pt x="34729" y="9665"/>
                      <a:pt x="34721" y="9470"/>
                    </a:cubicBezTo>
                    <a:cubicBezTo>
                      <a:pt x="34764" y="9373"/>
                      <a:pt x="34791" y="9363"/>
                      <a:pt x="34919" y="9354"/>
                    </a:cubicBezTo>
                    <a:lnTo>
                      <a:pt x="34919" y="9354"/>
                    </a:lnTo>
                    <a:cubicBezTo>
                      <a:pt x="34912" y="9355"/>
                      <a:pt x="34906" y="9355"/>
                      <a:pt x="34900" y="9355"/>
                    </a:cubicBezTo>
                    <a:cubicBezTo>
                      <a:pt x="34596" y="9355"/>
                      <a:pt x="34812" y="8881"/>
                      <a:pt x="34523" y="8881"/>
                    </a:cubicBezTo>
                    <a:cubicBezTo>
                      <a:pt x="34518" y="8881"/>
                      <a:pt x="34514" y="8881"/>
                      <a:pt x="34509" y="8882"/>
                    </a:cubicBezTo>
                    <a:lnTo>
                      <a:pt x="34509" y="8882"/>
                    </a:lnTo>
                    <a:cubicBezTo>
                      <a:pt x="34702" y="8870"/>
                      <a:pt x="34640" y="8516"/>
                      <a:pt x="34614" y="8418"/>
                    </a:cubicBezTo>
                    <a:cubicBezTo>
                      <a:pt x="34605" y="8329"/>
                      <a:pt x="34569" y="8249"/>
                      <a:pt x="34516" y="8178"/>
                    </a:cubicBezTo>
                    <a:cubicBezTo>
                      <a:pt x="34516" y="8178"/>
                      <a:pt x="34302" y="8107"/>
                      <a:pt x="34320" y="8098"/>
                    </a:cubicBezTo>
                    <a:cubicBezTo>
                      <a:pt x="34374" y="8068"/>
                      <a:pt x="34474" y="8063"/>
                      <a:pt x="34569" y="8063"/>
                    </a:cubicBezTo>
                    <a:cubicBezTo>
                      <a:pt x="34615" y="8063"/>
                      <a:pt x="34660" y="8064"/>
                      <a:pt x="34698" y="8064"/>
                    </a:cubicBezTo>
                    <a:cubicBezTo>
                      <a:pt x="34724" y="8064"/>
                      <a:pt x="34746" y="8064"/>
                      <a:pt x="34765" y="8062"/>
                    </a:cubicBezTo>
                    <a:cubicBezTo>
                      <a:pt x="34667" y="7991"/>
                      <a:pt x="34614" y="7893"/>
                      <a:pt x="34462" y="7884"/>
                    </a:cubicBezTo>
                    <a:cubicBezTo>
                      <a:pt x="34320" y="7875"/>
                      <a:pt x="34115" y="7866"/>
                      <a:pt x="34106" y="7706"/>
                    </a:cubicBezTo>
                    <a:cubicBezTo>
                      <a:pt x="34146" y="7706"/>
                      <a:pt x="34244" y="7713"/>
                      <a:pt x="34338" y="7713"/>
                    </a:cubicBezTo>
                    <a:cubicBezTo>
                      <a:pt x="34431" y="7713"/>
                      <a:pt x="34520" y="7706"/>
                      <a:pt x="34542" y="7679"/>
                    </a:cubicBezTo>
                    <a:cubicBezTo>
                      <a:pt x="34614" y="7599"/>
                      <a:pt x="34418" y="7510"/>
                      <a:pt x="34346" y="7483"/>
                    </a:cubicBezTo>
                    <a:cubicBezTo>
                      <a:pt x="34338" y="7412"/>
                      <a:pt x="34355" y="7332"/>
                      <a:pt x="34391" y="7261"/>
                    </a:cubicBezTo>
                    <a:cubicBezTo>
                      <a:pt x="34427" y="7216"/>
                      <a:pt x="34560" y="7136"/>
                      <a:pt x="34551" y="7082"/>
                    </a:cubicBezTo>
                    <a:cubicBezTo>
                      <a:pt x="34551" y="6976"/>
                      <a:pt x="34240" y="6984"/>
                      <a:pt x="34266" y="6913"/>
                    </a:cubicBezTo>
                    <a:cubicBezTo>
                      <a:pt x="34266" y="6895"/>
                      <a:pt x="34373" y="6833"/>
                      <a:pt x="34391" y="6797"/>
                    </a:cubicBezTo>
                    <a:cubicBezTo>
                      <a:pt x="34418" y="6744"/>
                      <a:pt x="34436" y="6690"/>
                      <a:pt x="34427" y="6637"/>
                    </a:cubicBezTo>
                    <a:cubicBezTo>
                      <a:pt x="34427" y="6486"/>
                      <a:pt x="34338" y="6388"/>
                      <a:pt x="34320" y="6254"/>
                    </a:cubicBezTo>
                    <a:cubicBezTo>
                      <a:pt x="34302" y="6129"/>
                      <a:pt x="34453" y="6085"/>
                      <a:pt x="34382" y="5987"/>
                    </a:cubicBezTo>
                    <a:cubicBezTo>
                      <a:pt x="34343" y="5933"/>
                      <a:pt x="34285" y="5899"/>
                      <a:pt x="34217" y="5897"/>
                    </a:cubicBezTo>
                    <a:lnTo>
                      <a:pt x="34217" y="5897"/>
                    </a:lnTo>
                    <a:cubicBezTo>
                      <a:pt x="34426" y="5888"/>
                      <a:pt x="34516" y="5871"/>
                      <a:pt x="34516" y="5675"/>
                    </a:cubicBezTo>
                    <a:lnTo>
                      <a:pt x="34516" y="5675"/>
                    </a:lnTo>
                    <a:lnTo>
                      <a:pt x="34382" y="5684"/>
                    </a:lnTo>
                    <a:cubicBezTo>
                      <a:pt x="34373" y="5559"/>
                      <a:pt x="34444" y="5123"/>
                      <a:pt x="34311" y="5052"/>
                    </a:cubicBezTo>
                    <a:cubicBezTo>
                      <a:pt x="34310" y="5051"/>
                      <a:pt x="34310" y="5051"/>
                      <a:pt x="34309" y="5051"/>
                    </a:cubicBezTo>
                    <a:cubicBezTo>
                      <a:pt x="34291" y="5051"/>
                      <a:pt x="34160" y="5104"/>
                      <a:pt x="34086" y="5104"/>
                    </a:cubicBezTo>
                    <a:cubicBezTo>
                      <a:pt x="34052" y="5104"/>
                      <a:pt x="34029" y="5093"/>
                      <a:pt x="34035" y="5060"/>
                    </a:cubicBezTo>
                    <a:cubicBezTo>
                      <a:pt x="34061" y="4954"/>
                      <a:pt x="34204" y="4856"/>
                      <a:pt x="34240" y="4767"/>
                    </a:cubicBezTo>
                    <a:cubicBezTo>
                      <a:pt x="34346" y="4526"/>
                      <a:pt x="34382" y="4259"/>
                      <a:pt x="34338" y="4001"/>
                    </a:cubicBezTo>
                    <a:cubicBezTo>
                      <a:pt x="34302" y="3876"/>
                      <a:pt x="34168" y="3805"/>
                      <a:pt x="34150" y="3671"/>
                    </a:cubicBezTo>
                    <a:cubicBezTo>
                      <a:pt x="34115" y="3457"/>
                      <a:pt x="34035" y="3475"/>
                      <a:pt x="33821" y="3413"/>
                    </a:cubicBezTo>
                    <a:lnTo>
                      <a:pt x="33821" y="3413"/>
                    </a:lnTo>
                    <a:cubicBezTo>
                      <a:pt x="33823" y="3413"/>
                      <a:pt x="33825" y="3413"/>
                      <a:pt x="33827" y="3413"/>
                    </a:cubicBezTo>
                    <a:cubicBezTo>
                      <a:pt x="33914" y="3413"/>
                      <a:pt x="34314" y="3091"/>
                      <a:pt x="34088" y="3056"/>
                    </a:cubicBezTo>
                    <a:cubicBezTo>
                      <a:pt x="34084" y="3055"/>
                      <a:pt x="34079" y="3055"/>
                      <a:pt x="34074" y="3055"/>
                    </a:cubicBezTo>
                    <a:cubicBezTo>
                      <a:pt x="33944" y="3055"/>
                      <a:pt x="33730" y="3371"/>
                      <a:pt x="33584" y="3371"/>
                    </a:cubicBezTo>
                    <a:cubicBezTo>
                      <a:pt x="33577" y="3371"/>
                      <a:pt x="33569" y="3370"/>
                      <a:pt x="33563" y="3368"/>
                    </a:cubicBezTo>
                    <a:lnTo>
                      <a:pt x="33821" y="3065"/>
                    </a:lnTo>
                    <a:cubicBezTo>
                      <a:pt x="33945" y="2950"/>
                      <a:pt x="34122" y="2791"/>
                      <a:pt x="34307" y="2780"/>
                    </a:cubicBezTo>
                    <a:lnTo>
                      <a:pt x="34307" y="2780"/>
                    </a:lnTo>
                    <a:cubicBezTo>
                      <a:pt x="34299" y="2781"/>
                      <a:pt x="34290" y="2781"/>
                      <a:pt x="34282" y="2781"/>
                    </a:cubicBezTo>
                    <a:cubicBezTo>
                      <a:pt x="33998" y="2781"/>
                      <a:pt x="34118" y="2518"/>
                      <a:pt x="33946" y="2406"/>
                    </a:cubicBezTo>
                    <a:cubicBezTo>
                      <a:pt x="33930" y="2210"/>
                      <a:pt x="33956" y="2173"/>
                      <a:pt x="34090" y="2173"/>
                    </a:cubicBezTo>
                    <a:cubicBezTo>
                      <a:pt x="34108" y="2173"/>
                      <a:pt x="34128" y="2173"/>
                      <a:pt x="34150" y="2175"/>
                    </a:cubicBezTo>
                    <a:cubicBezTo>
                      <a:pt x="34320" y="2175"/>
                      <a:pt x="34213" y="1952"/>
                      <a:pt x="34320" y="1916"/>
                    </a:cubicBezTo>
                    <a:lnTo>
                      <a:pt x="34320" y="1916"/>
                    </a:lnTo>
                    <a:lnTo>
                      <a:pt x="33767" y="2041"/>
                    </a:lnTo>
                    <a:cubicBezTo>
                      <a:pt x="33714" y="1845"/>
                      <a:pt x="34097" y="1596"/>
                      <a:pt x="34079" y="1578"/>
                    </a:cubicBezTo>
                    <a:cubicBezTo>
                      <a:pt x="33928" y="1444"/>
                      <a:pt x="33554" y="1409"/>
                      <a:pt x="33572" y="1159"/>
                    </a:cubicBezTo>
                    <a:cubicBezTo>
                      <a:pt x="33618" y="981"/>
                      <a:pt x="33322" y="461"/>
                      <a:pt x="33057" y="461"/>
                    </a:cubicBezTo>
                    <a:cubicBezTo>
                      <a:pt x="33016" y="461"/>
                      <a:pt x="32977" y="473"/>
                      <a:pt x="32939" y="500"/>
                    </a:cubicBezTo>
                    <a:cubicBezTo>
                      <a:pt x="32927" y="510"/>
                      <a:pt x="32911" y="514"/>
                      <a:pt x="32893" y="514"/>
                    </a:cubicBezTo>
                    <a:cubicBezTo>
                      <a:pt x="32792" y="514"/>
                      <a:pt x="32612" y="378"/>
                      <a:pt x="32474" y="378"/>
                    </a:cubicBezTo>
                    <a:cubicBezTo>
                      <a:pt x="32442" y="378"/>
                      <a:pt x="32413" y="385"/>
                      <a:pt x="32387" y="402"/>
                    </a:cubicBezTo>
                    <a:cubicBezTo>
                      <a:pt x="32337" y="438"/>
                      <a:pt x="32298" y="452"/>
                      <a:pt x="32266" y="452"/>
                    </a:cubicBezTo>
                    <a:cubicBezTo>
                      <a:pt x="32126" y="452"/>
                      <a:pt x="32142" y="153"/>
                      <a:pt x="32004" y="117"/>
                    </a:cubicBezTo>
                    <a:cubicBezTo>
                      <a:pt x="31983" y="111"/>
                      <a:pt x="31964" y="108"/>
                      <a:pt x="31944" y="108"/>
                    </a:cubicBezTo>
                    <a:cubicBezTo>
                      <a:pt x="31807" y="108"/>
                      <a:pt x="31695" y="251"/>
                      <a:pt x="31610" y="251"/>
                    </a:cubicBezTo>
                    <a:cubicBezTo>
                      <a:pt x="31607" y="251"/>
                      <a:pt x="31605" y="251"/>
                      <a:pt x="31603" y="251"/>
                    </a:cubicBezTo>
                    <a:cubicBezTo>
                      <a:pt x="31461" y="251"/>
                      <a:pt x="31487" y="179"/>
                      <a:pt x="31505" y="55"/>
                    </a:cubicBezTo>
                    <a:cubicBezTo>
                      <a:pt x="31510" y="14"/>
                      <a:pt x="31496" y="0"/>
                      <a:pt x="31472" y="0"/>
                    </a:cubicBezTo>
                    <a:close/>
                    <a:moveTo>
                      <a:pt x="17100" y="33592"/>
                    </a:moveTo>
                    <a:lnTo>
                      <a:pt x="17100" y="33592"/>
                    </a:lnTo>
                    <a:cubicBezTo>
                      <a:pt x="17065" y="33637"/>
                      <a:pt x="17066" y="33652"/>
                      <a:pt x="17077" y="33652"/>
                    </a:cubicBezTo>
                    <a:cubicBezTo>
                      <a:pt x="17097" y="33652"/>
                      <a:pt x="17150" y="33605"/>
                      <a:pt x="17100" y="33592"/>
                    </a:cubicBezTo>
                    <a:close/>
                    <a:moveTo>
                      <a:pt x="577" y="8293"/>
                    </a:moveTo>
                    <a:cubicBezTo>
                      <a:pt x="542" y="8293"/>
                      <a:pt x="514" y="8301"/>
                      <a:pt x="499" y="8320"/>
                    </a:cubicBezTo>
                    <a:cubicBezTo>
                      <a:pt x="526" y="8365"/>
                      <a:pt x="544" y="8418"/>
                      <a:pt x="544" y="8472"/>
                    </a:cubicBezTo>
                    <a:cubicBezTo>
                      <a:pt x="535" y="8561"/>
                      <a:pt x="499" y="8641"/>
                      <a:pt x="437" y="8695"/>
                    </a:cubicBezTo>
                    <a:cubicBezTo>
                      <a:pt x="339" y="8864"/>
                      <a:pt x="303" y="9060"/>
                      <a:pt x="339" y="9247"/>
                    </a:cubicBezTo>
                    <a:cubicBezTo>
                      <a:pt x="366" y="9372"/>
                      <a:pt x="660" y="9229"/>
                      <a:pt x="722" y="9398"/>
                    </a:cubicBezTo>
                    <a:cubicBezTo>
                      <a:pt x="758" y="9505"/>
                      <a:pt x="704" y="9594"/>
                      <a:pt x="615" y="9683"/>
                    </a:cubicBezTo>
                    <a:cubicBezTo>
                      <a:pt x="508" y="9692"/>
                      <a:pt x="490" y="9710"/>
                      <a:pt x="490" y="9799"/>
                    </a:cubicBezTo>
                    <a:cubicBezTo>
                      <a:pt x="495" y="9881"/>
                      <a:pt x="500" y="9895"/>
                      <a:pt x="530" y="9895"/>
                    </a:cubicBezTo>
                    <a:cubicBezTo>
                      <a:pt x="546" y="9895"/>
                      <a:pt x="569" y="9891"/>
                      <a:pt x="604" y="9891"/>
                    </a:cubicBezTo>
                    <a:cubicBezTo>
                      <a:pt x="624" y="9891"/>
                      <a:pt x="648" y="9892"/>
                      <a:pt x="677" y="9897"/>
                    </a:cubicBezTo>
                    <a:cubicBezTo>
                      <a:pt x="749" y="9915"/>
                      <a:pt x="811" y="10022"/>
                      <a:pt x="749" y="10066"/>
                    </a:cubicBezTo>
                    <a:cubicBezTo>
                      <a:pt x="706" y="10106"/>
                      <a:pt x="650" y="10112"/>
                      <a:pt x="595" y="10112"/>
                    </a:cubicBezTo>
                    <a:cubicBezTo>
                      <a:pt x="569" y="10112"/>
                      <a:pt x="544" y="10111"/>
                      <a:pt x="520" y="10111"/>
                    </a:cubicBezTo>
                    <a:cubicBezTo>
                      <a:pt x="446" y="10111"/>
                      <a:pt x="388" y="10124"/>
                      <a:pt x="392" y="10236"/>
                    </a:cubicBezTo>
                    <a:cubicBezTo>
                      <a:pt x="392" y="10314"/>
                      <a:pt x="520" y="10485"/>
                      <a:pt x="650" y="10485"/>
                    </a:cubicBezTo>
                    <a:cubicBezTo>
                      <a:pt x="653" y="10485"/>
                      <a:pt x="656" y="10485"/>
                      <a:pt x="660" y="10485"/>
                    </a:cubicBezTo>
                    <a:cubicBezTo>
                      <a:pt x="686" y="10529"/>
                      <a:pt x="660" y="10601"/>
                      <a:pt x="677" y="10645"/>
                    </a:cubicBezTo>
                    <a:cubicBezTo>
                      <a:pt x="695" y="10690"/>
                      <a:pt x="936" y="11108"/>
                      <a:pt x="900" y="11135"/>
                    </a:cubicBezTo>
                    <a:cubicBezTo>
                      <a:pt x="886" y="11148"/>
                      <a:pt x="870" y="11153"/>
                      <a:pt x="851" y="11153"/>
                    </a:cubicBezTo>
                    <a:cubicBezTo>
                      <a:pt x="734" y="11153"/>
                      <a:pt x="535" y="10949"/>
                      <a:pt x="473" y="10948"/>
                    </a:cubicBezTo>
                    <a:lnTo>
                      <a:pt x="473" y="10948"/>
                    </a:lnTo>
                    <a:cubicBezTo>
                      <a:pt x="571" y="10950"/>
                      <a:pt x="695" y="11465"/>
                      <a:pt x="766" y="11527"/>
                    </a:cubicBezTo>
                    <a:cubicBezTo>
                      <a:pt x="882" y="11616"/>
                      <a:pt x="847" y="11687"/>
                      <a:pt x="722" y="11785"/>
                    </a:cubicBezTo>
                    <a:cubicBezTo>
                      <a:pt x="544" y="11946"/>
                      <a:pt x="731" y="11919"/>
                      <a:pt x="740" y="12017"/>
                    </a:cubicBezTo>
                    <a:cubicBezTo>
                      <a:pt x="740" y="12115"/>
                      <a:pt x="758" y="12151"/>
                      <a:pt x="677" y="12231"/>
                    </a:cubicBezTo>
                    <a:cubicBezTo>
                      <a:pt x="651" y="12257"/>
                      <a:pt x="642" y="12293"/>
                      <a:pt x="651" y="12329"/>
                    </a:cubicBezTo>
                    <a:cubicBezTo>
                      <a:pt x="678" y="12384"/>
                      <a:pt x="734" y="12412"/>
                      <a:pt x="792" y="12412"/>
                    </a:cubicBezTo>
                    <a:cubicBezTo>
                      <a:pt x="826" y="12412"/>
                      <a:pt x="861" y="12402"/>
                      <a:pt x="891" y="12382"/>
                    </a:cubicBezTo>
                    <a:cubicBezTo>
                      <a:pt x="924" y="12366"/>
                      <a:pt x="974" y="12352"/>
                      <a:pt x="1015" y="12352"/>
                    </a:cubicBezTo>
                    <a:cubicBezTo>
                      <a:pt x="1064" y="12352"/>
                      <a:pt x="1098" y="12372"/>
                      <a:pt x="1069" y="12436"/>
                    </a:cubicBezTo>
                    <a:cubicBezTo>
                      <a:pt x="1016" y="12551"/>
                      <a:pt x="873" y="12569"/>
                      <a:pt x="820" y="12676"/>
                    </a:cubicBezTo>
                    <a:cubicBezTo>
                      <a:pt x="775" y="12774"/>
                      <a:pt x="856" y="12899"/>
                      <a:pt x="918" y="12979"/>
                    </a:cubicBezTo>
                    <a:cubicBezTo>
                      <a:pt x="927" y="13059"/>
                      <a:pt x="918" y="13139"/>
                      <a:pt x="873" y="13202"/>
                    </a:cubicBezTo>
                    <a:cubicBezTo>
                      <a:pt x="829" y="13228"/>
                      <a:pt x="802" y="13255"/>
                      <a:pt x="811" y="13282"/>
                    </a:cubicBezTo>
                    <a:cubicBezTo>
                      <a:pt x="811" y="13415"/>
                      <a:pt x="927" y="13371"/>
                      <a:pt x="945" y="13496"/>
                    </a:cubicBezTo>
                    <a:cubicBezTo>
                      <a:pt x="954" y="13585"/>
                      <a:pt x="900" y="13647"/>
                      <a:pt x="891" y="13727"/>
                    </a:cubicBezTo>
                    <a:cubicBezTo>
                      <a:pt x="856" y="13950"/>
                      <a:pt x="918" y="14164"/>
                      <a:pt x="1069" y="14324"/>
                    </a:cubicBezTo>
                    <a:cubicBezTo>
                      <a:pt x="1185" y="14431"/>
                      <a:pt x="1212" y="14458"/>
                      <a:pt x="998" y="14475"/>
                    </a:cubicBezTo>
                    <a:cubicBezTo>
                      <a:pt x="967" y="14453"/>
                      <a:pt x="944" y="14444"/>
                      <a:pt x="927" y="14444"/>
                    </a:cubicBezTo>
                    <a:cubicBezTo>
                      <a:pt x="874" y="14444"/>
                      <a:pt x="876" y="14529"/>
                      <a:pt x="882" y="14582"/>
                    </a:cubicBezTo>
                    <a:cubicBezTo>
                      <a:pt x="864" y="14698"/>
                      <a:pt x="891" y="14814"/>
                      <a:pt x="936" y="14921"/>
                    </a:cubicBezTo>
                    <a:cubicBezTo>
                      <a:pt x="980" y="14992"/>
                      <a:pt x="1105" y="15045"/>
                      <a:pt x="1034" y="15170"/>
                    </a:cubicBezTo>
                    <a:cubicBezTo>
                      <a:pt x="829" y="15179"/>
                      <a:pt x="900" y="15455"/>
                      <a:pt x="945" y="15544"/>
                    </a:cubicBezTo>
                    <a:cubicBezTo>
                      <a:pt x="980" y="15633"/>
                      <a:pt x="1301" y="15749"/>
                      <a:pt x="1230" y="15794"/>
                    </a:cubicBezTo>
                    <a:cubicBezTo>
                      <a:pt x="1051" y="15900"/>
                      <a:pt x="980" y="15936"/>
                      <a:pt x="971" y="16123"/>
                    </a:cubicBezTo>
                    <a:cubicBezTo>
                      <a:pt x="954" y="16390"/>
                      <a:pt x="980" y="16667"/>
                      <a:pt x="1034" y="16934"/>
                    </a:cubicBezTo>
                    <a:cubicBezTo>
                      <a:pt x="1060" y="17032"/>
                      <a:pt x="1087" y="17121"/>
                      <a:pt x="1132" y="17210"/>
                    </a:cubicBezTo>
                    <a:cubicBezTo>
                      <a:pt x="1149" y="17272"/>
                      <a:pt x="1247" y="17308"/>
                      <a:pt x="1256" y="17361"/>
                    </a:cubicBezTo>
                    <a:cubicBezTo>
                      <a:pt x="1256" y="17433"/>
                      <a:pt x="1078" y="17513"/>
                      <a:pt x="1034" y="17575"/>
                    </a:cubicBezTo>
                    <a:cubicBezTo>
                      <a:pt x="971" y="17655"/>
                      <a:pt x="927" y="17744"/>
                      <a:pt x="918" y="17842"/>
                    </a:cubicBezTo>
                    <a:cubicBezTo>
                      <a:pt x="901" y="17966"/>
                      <a:pt x="931" y="18067"/>
                      <a:pt x="1084" y="18067"/>
                    </a:cubicBezTo>
                    <a:cubicBezTo>
                      <a:pt x="1094" y="18067"/>
                      <a:pt x="1106" y="18066"/>
                      <a:pt x="1117" y="18065"/>
                    </a:cubicBezTo>
                    <a:lnTo>
                      <a:pt x="1117" y="18065"/>
                    </a:lnTo>
                    <a:cubicBezTo>
                      <a:pt x="987" y="18081"/>
                      <a:pt x="1230" y="18342"/>
                      <a:pt x="1256" y="18403"/>
                    </a:cubicBezTo>
                    <a:cubicBezTo>
                      <a:pt x="1274" y="18439"/>
                      <a:pt x="1078" y="18599"/>
                      <a:pt x="1051" y="18680"/>
                    </a:cubicBezTo>
                    <a:cubicBezTo>
                      <a:pt x="1007" y="18795"/>
                      <a:pt x="1007" y="18911"/>
                      <a:pt x="1051" y="19027"/>
                    </a:cubicBezTo>
                    <a:cubicBezTo>
                      <a:pt x="1076" y="19067"/>
                      <a:pt x="1124" y="19078"/>
                      <a:pt x="1179" y="19078"/>
                    </a:cubicBezTo>
                    <a:cubicBezTo>
                      <a:pt x="1244" y="19078"/>
                      <a:pt x="1319" y="19063"/>
                      <a:pt x="1372" y="19063"/>
                    </a:cubicBezTo>
                    <a:cubicBezTo>
                      <a:pt x="1390" y="19125"/>
                      <a:pt x="1399" y="19196"/>
                      <a:pt x="1390" y="19258"/>
                    </a:cubicBezTo>
                    <a:cubicBezTo>
                      <a:pt x="1345" y="19258"/>
                      <a:pt x="1310" y="19258"/>
                      <a:pt x="1274" y="19276"/>
                    </a:cubicBezTo>
                    <a:cubicBezTo>
                      <a:pt x="1239" y="19312"/>
                      <a:pt x="1265" y="19401"/>
                      <a:pt x="1265" y="19437"/>
                    </a:cubicBezTo>
                    <a:cubicBezTo>
                      <a:pt x="1274" y="19481"/>
                      <a:pt x="1167" y="19508"/>
                      <a:pt x="1141" y="19561"/>
                    </a:cubicBezTo>
                    <a:cubicBezTo>
                      <a:pt x="1132" y="19633"/>
                      <a:pt x="1132" y="19704"/>
                      <a:pt x="1141" y="19766"/>
                    </a:cubicBezTo>
                    <a:cubicBezTo>
                      <a:pt x="1185" y="19971"/>
                      <a:pt x="1319" y="20042"/>
                      <a:pt x="1461" y="20203"/>
                    </a:cubicBezTo>
                    <a:cubicBezTo>
                      <a:pt x="1630" y="20408"/>
                      <a:pt x="1470" y="20354"/>
                      <a:pt x="1265" y="20372"/>
                    </a:cubicBezTo>
                    <a:cubicBezTo>
                      <a:pt x="1269" y="20372"/>
                      <a:pt x="1272" y="20371"/>
                      <a:pt x="1276" y="20371"/>
                    </a:cubicBezTo>
                    <a:cubicBezTo>
                      <a:pt x="1375" y="20371"/>
                      <a:pt x="1286" y="20498"/>
                      <a:pt x="1381" y="20541"/>
                    </a:cubicBezTo>
                    <a:cubicBezTo>
                      <a:pt x="1399" y="20559"/>
                      <a:pt x="1550" y="20541"/>
                      <a:pt x="1550" y="20568"/>
                    </a:cubicBezTo>
                    <a:cubicBezTo>
                      <a:pt x="1550" y="20657"/>
                      <a:pt x="1363" y="20648"/>
                      <a:pt x="1363" y="20728"/>
                    </a:cubicBezTo>
                    <a:cubicBezTo>
                      <a:pt x="1372" y="20835"/>
                      <a:pt x="1541" y="20889"/>
                      <a:pt x="1586" y="20986"/>
                    </a:cubicBezTo>
                    <a:cubicBezTo>
                      <a:pt x="1620" y="21055"/>
                      <a:pt x="1612" y="21078"/>
                      <a:pt x="1587" y="21078"/>
                    </a:cubicBezTo>
                    <a:cubicBezTo>
                      <a:pt x="1554" y="21078"/>
                      <a:pt x="1488" y="21035"/>
                      <a:pt x="1452" y="21004"/>
                    </a:cubicBezTo>
                    <a:cubicBezTo>
                      <a:pt x="1416" y="20971"/>
                      <a:pt x="1361" y="20955"/>
                      <a:pt x="1310" y="20955"/>
                    </a:cubicBezTo>
                    <a:cubicBezTo>
                      <a:pt x="1223" y="20955"/>
                      <a:pt x="1146" y="21001"/>
                      <a:pt x="1185" y="21084"/>
                    </a:cubicBezTo>
                    <a:cubicBezTo>
                      <a:pt x="1247" y="21245"/>
                      <a:pt x="1408" y="21352"/>
                      <a:pt x="1577" y="21352"/>
                    </a:cubicBezTo>
                    <a:cubicBezTo>
                      <a:pt x="1105" y="21378"/>
                      <a:pt x="1630" y="22251"/>
                      <a:pt x="1283" y="22269"/>
                    </a:cubicBezTo>
                    <a:cubicBezTo>
                      <a:pt x="1078" y="22456"/>
                      <a:pt x="1372" y="22599"/>
                      <a:pt x="1417" y="22786"/>
                    </a:cubicBezTo>
                    <a:cubicBezTo>
                      <a:pt x="1452" y="22919"/>
                      <a:pt x="1461" y="23062"/>
                      <a:pt x="1470" y="23204"/>
                    </a:cubicBezTo>
                    <a:cubicBezTo>
                      <a:pt x="1479" y="23400"/>
                      <a:pt x="1613" y="23578"/>
                      <a:pt x="1622" y="23748"/>
                    </a:cubicBezTo>
                    <a:cubicBezTo>
                      <a:pt x="1630" y="23890"/>
                      <a:pt x="1497" y="23944"/>
                      <a:pt x="1515" y="24122"/>
                    </a:cubicBezTo>
                    <a:cubicBezTo>
                      <a:pt x="1515" y="24184"/>
                      <a:pt x="1524" y="24300"/>
                      <a:pt x="1604" y="24353"/>
                    </a:cubicBezTo>
                    <a:cubicBezTo>
                      <a:pt x="1648" y="24380"/>
                      <a:pt x="1746" y="24344"/>
                      <a:pt x="1746" y="24407"/>
                    </a:cubicBezTo>
                    <a:cubicBezTo>
                      <a:pt x="1746" y="24558"/>
                      <a:pt x="1497" y="24603"/>
                      <a:pt x="1372" y="24621"/>
                    </a:cubicBezTo>
                    <a:cubicBezTo>
                      <a:pt x="1374" y="24620"/>
                      <a:pt x="1375" y="24620"/>
                      <a:pt x="1377" y="24620"/>
                    </a:cubicBezTo>
                    <a:cubicBezTo>
                      <a:pt x="1588" y="24620"/>
                      <a:pt x="1738" y="25896"/>
                      <a:pt x="1809" y="26072"/>
                    </a:cubicBezTo>
                    <a:cubicBezTo>
                      <a:pt x="1862" y="26251"/>
                      <a:pt x="1826" y="26500"/>
                      <a:pt x="1907" y="26651"/>
                    </a:cubicBezTo>
                    <a:cubicBezTo>
                      <a:pt x="1987" y="26803"/>
                      <a:pt x="2111" y="26936"/>
                      <a:pt x="2245" y="27034"/>
                    </a:cubicBezTo>
                    <a:cubicBezTo>
                      <a:pt x="2268" y="27053"/>
                      <a:pt x="2378" y="27069"/>
                      <a:pt x="2471" y="27069"/>
                    </a:cubicBezTo>
                    <a:cubicBezTo>
                      <a:pt x="2550" y="27069"/>
                      <a:pt x="2618" y="27058"/>
                      <a:pt x="2614" y="27027"/>
                    </a:cubicBezTo>
                    <a:lnTo>
                      <a:pt x="2614" y="27027"/>
                    </a:lnTo>
                    <a:cubicBezTo>
                      <a:pt x="2642" y="27139"/>
                      <a:pt x="2287" y="27243"/>
                      <a:pt x="2486" y="27355"/>
                    </a:cubicBezTo>
                    <a:cubicBezTo>
                      <a:pt x="2512" y="27373"/>
                      <a:pt x="2762" y="27444"/>
                      <a:pt x="2744" y="27507"/>
                    </a:cubicBezTo>
                    <a:cubicBezTo>
                      <a:pt x="2735" y="27542"/>
                      <a:pt x="2388" y="27551"/>
                      <a:pt x="2468" y="27640"/>
                    </a:cubicBezTo>
                    <a:cubicBezTo>
                      <a:pt x="2555" y="27714"/>
                      <a:pt x="2708" y="27823"/>
                      <a:pt x="2850" y="27823"/>
                    </a:cubicBezTo>
                    <a:cubicBezTo>
                      <a:pt x="2897" y="27823"/>
                      <a:pt x="2943" y="27811"/>
                      <a:pt x="2984" y="27783"/>
                    </a:cubicBezTo>
                    <a:lnTo>
                      <a:pt x="2984" y="27783"/>
                    </a:lnTo>
                    <a:cubicBezTo>
                      <a:pt x="3047" y="27845"/>
                      <a:pt x="2922" y="28059"/>
                      <a:pt x="2886" y="28121"/>
                    </a:cubicBezTo>
                    <a:cubicBezTo>
                      <a:pt x="2895" y="28139"/>
                      <a:pt x="2930" y="28460"/>
                      <a:pt x="2965" y="28460"/>
                    </a:cubicBezTo>
                    <a:cubicBezTo>
                      <a:pt x="2966" y="28460"/>
                      <a:pt x="2966" y="28460"/>
                      <a:pt x="2967" y="28460"/>
                    </a:cubicBezTo>
                    <a:cubicBezTo>
                      <a:pt x="3051" y="28447"/>
                      <a:pt x="3150" y="28367"/>
                      <a:pt x="3239" y="28367"/>
                    </a:cubicBezTo>
                    <a:cubicBezTo>
                      <a:pt x="3272" y="28367"/>
                      <a:pt x="3303" y="28377"/>
                      <a:pt x="3332" y="28406"/>
                    </a:cubicBezTo>
                    <a:cubicBezTo>
                      <a:pt x="3412" y="28486"/>
                      <a:pt x="3394" y="28602"/>
                      <a:pt x="3501" y="28673"/>
                    </a:cubicBezTo>
                    <a:cubicBezTo>
                      <a:pt x="3617" y="28745"/>
                      <a:pt x="3679" y="28709"/>
                      <a:pt x="3759" y="28798"/>
                    </a:cubicBezTo>
                    <a:cubicBezTo>
                      <a:pt x="3857" y="28923"/>
                      <a:pt x="3777" y="29056"/>
                      <a:pt x="3875" y="29190"/>
                    </a:cubicBezTo>
                    <a:cubicBezTo>
                      <a:pt x="3917" y="29256"/>
                      <a:pt x="4000" y="29327"/>
                      <a:pt x="4085" y="29327"/>
                    </a:cubicBezTo>
                    <a:cubicBezTo>
                      <a:pt x="4126" y="29327"/>
                      <a:pt x="4167" y="29311"/>
                      <a:pt x="4205" y="29270"/>
                    </a:cubicBezTo>
                    <a:lnTo>
                      <a:pt x="4205" y="29270"/>
                    </a:lnTo>
                    <a:cubicBezTo>
                      <a:pt x="4196" y="29311"/>
                      <a:pt x="4219" y="29597"/>
                      <a:pt x="4250" y="29597"/>
                    </a:cubicBezTo>
                    <a:cubicBezTo>
                      <a:pt x="4253" y="29597"/>
                      <a:pt x="4255" y="29595"/>
                      <a:pt x="4258" y="29591"/>
                    </a:cubicBezTo>
                    <a:cubicBezTo>
                      <a:pt x="4280" y="29548"/>
                      <a:pt x="4325" y="29359"/>
                      <a:pt x="4407" y="29359"/>
                    </a:cubicBezTo>
                    <a:cubicBezTo>
                      <a:pt x="4426" y="29359"/>
                      <a:pt x="4448" y="29369"/>
                      <a:pt x="4472" y="29395"/>
                    </a:cubicBezTo>
                    <a:cubicBezTo>
                      <a:pt x="4525" y="29466"/>
                      <a:pt x="4499" y="29564"/>
                      <a:pt x="4534" y="29644"/>
                    </a:cubicBezTo>
                    <a:cubicBezTo>
                      <a:pt x="4592" y="29789"/>
                      <a:pt x="4762" y="29958"/>
                      <a:pt x="4925" y="29958"/>
                    </a:cubicBezTo>
                    <a:cubicBezTo>
                      <a:pt x="4960" y="29958"/>
                      <a:pt x="4995" y="29950"/>
                      <a:pt x="5028" y="29932"/>
                    </a:cubicBezTo>
                    <a:lnTo>
                      <a:pt x="5028" y="29932"/>
                    </a:lnTo>
                    <a:cubicBezTo>
                      <a:pt x="4929" y="29993"/>
                      <a:pt x="5034" y="30322"/>
                      <a:pt x="5095" y="30375"/>
                    </a:cubicBezTo>
                    <a:cubicBezTo>
                      <a:pt x="5134" y="30322"/>
                      <a:pt x="5164" y="30303"/>
                      <a:pt x="5193" y="30303"/>
                    </a:cubicBezTo>
                    <a:cubicBezTo>
                      <a:pt x="5237" y="30303"/>
                      <a:pt x="5276" y="30349"/>
                      <a:pt x="5336" y="30392"/>
                    </a:cubicBezTo>
                    <a:cubicBezTo>
                      <a:pt x="5381" y="30426"/>
                      <a:pt x="5396" y="30439"/>
                      <a:pt x="5409" y="30439"/>
                    </a:cubicBezTo>
                    <a:cubicBezTo>
                      <a:pt x="5423" y="30439"/>
                      <a:pt x="5435" y="30421"/>
                      <a:pt x="5487" y="30392"/>
                    </a:cubicBezTo>
                    <a:cubicBezTo>
                      <a:pt x="5501" y="30383"/>
                      <a:pt x="5515" y="30379"/>
                      <a:pt x="5529" y="30379"/>
                    </a:cubicBezTo>
                    <a:cubicBezTo>
                      <a:pt x="5647" y="30379"/>
                      <a:pt x="5754" y="30684"/>
                      <a:pt x="5826" y="30740"/>
                    </a:cubicBezTo>
                    <a:cubicBezTo>
                      <a:pt x="5838" y="30750"/>
                      <a:pt x="5851" y="30754"/>
                      <a:pt x="5865" y="30754"/>
                    </a:cubicBezTo>
                    <a:cubicBezTo>
                      <a:pt x="5901" y="30754"/>
                      <a:pt x="5943" y="30730"/>
                      <a:pt x="5990" y="30730"/>
                    </a:cubicBezTo>
                    <a:cubicBezTo>
                      <a:pt x="6006" y="30730"/>
                      <a:pt x="6022" y="30733"/>
                      <a:pt x="6039" y="30740"/>
                    </a:cubicBezTo>
                    <a:cubicBezTo>
                      <a:pt x="6155" y="30793"/>
                      <a:pt x="6262" y="30865"/>
                      <a:pt x="6369" y="30936"/>
                    </a:cubicBezTo>
                    <a:cubicBezTo>
                      <a:pt x="6480" y="30998"/>
                      <a:pt x="6569" y="31038"/>
                      <a:pt x="6660" y="31038"/>
                    </a:cubicBezTo>
                    <a:cubicBezTo>
                      <a:pt x="6719" y="31038"/>
                      <a:pt x="6778" y="31021"/>
                      <a:pt x="6845" y="30982"/>
                    </a:cubicBezTo>
                    <a:lnTo>
                      <a:pt x="6845" y="30982"/>
                    </a:lnTo>
                    <a:cubicBezTo>
                      <a:pt x="6782" y="31029"/>
                      <a:pt x="6720" y="31084"/>
                      <a:pt x="6699" y="31150"/>
                    </a:cubicBezTo>
                    <a:cubicBezTo>
                      <a:pt x="6682" y="31208"/>
                      <a:pt x="6714" y="31225"/>
                      <a:pt x="6758" y="31225"/>
                    </a:cubicBezTo>
                    <a:cubicBezTo>
                      <a:pt x="6807" y="31225"/>
                      <a:pt x="6871" y="31204"/>
                      <a:pt x="6895" y="31194"/>
                    </a:cubicBezTo>
                    <a:cubicBezTo>
                      <a:pt x="6970" y="31153"/>
                      <a:pt x="7027" y="31133"/>
                      <a:pt x="7071" y="31133"/>
                    </a:cubicBezTo>
                    <a:cubicBezTo>
                      <a:pt x="7176" y="31133"/>
                      <a:pt x="7196" y="31250"/>
                      <a:pt x="7171" y="31452"/>
                    </a:cubicBezTo>
                    <a:cubicBezTo>
                      <a:pt x="7168" y="31486"/>
                      <a:pt x="7180" y="31499"/>
                      <a:pt x="7202" y="31499"/>
                    </a:cubicBezTo>
                    <a:cubicBezTo>
                      <a:pt x="7280" y="31499"/>
                      <a:pt x="7477" y="31337"/>
                      <a:pt x="7535" y="31337"/>
                    </a:cubicBezTo>
                    <a:cubicBezTo>
                      <a:pt x="7558" y="31337"/>
                      <a:pt x="7560" y="31360"/>
                      <a:pt x="7527" y="31426"/>
                    </a:cubicBezTo>
                    <a:cubicBezTo>
                      <a:pt x="7465" y="31550"/>
                      <a:pt x="7597" y="31664"/>
                      <a:pt x="7733" y="31664"/>
                    </a:cubicBezTo>
                    <a:cubicBezTo>
                      <a:pt x="7811" y="31664"/>
                      <a:pt x="7889" y="31628"/>
                      <a:pt x="7935" y="31536"/>
                    </a:cubicBezTo>
                    <a:lnTo>
                      <a:pt x="7935" y="31536"/>
                    </a:lnTo>
                    <a:cubicBezTo>
                      <a:pt x="7892" y="31624"/>
                      <a:pt x="7902" y="31730"/>
                      <a:pt x="7955" y="31818"/>
                    </a:cubicBezTo>
                    <a:cubicBezTo>
                      <a:pt x="7968" y="31840"/>
                      <a:pt x="7995" y="31842"/>
                      <a:pt x="8026" y="31842"/>
                    </a:cubicBezTo>
                    <a:cubicBezTo>
                      <a:pt x="8034" y="31842"/>
                      <a:pt x="8042" y="31842"/>
                      <a:pt x="8050" y="31842"/>
                    </a:cubicBezTo>
                    <a:cubicBezTo>
                      <a:pt x="8074" y="31842"/>
                      <a:pt x="8100" y="31843"/>
                      <a:pt x="8124" y="31853"/>
                    </a:cubicBezTo>
                    <a:cubicBezTo>
                      <a:pt x="8231" y="31898"/>
                      <a:pt x="8248" y="31996"/>
                      <a:pt x="8346" y="32049"/>
                    </a:cubicBezTo>
                    <a:cubicBezTo>
                      <a:pt x="8379" y="32070"/>
                      <a:pt x="8413" y="32076"/>
                      <a:pt x="8446" y="32076"/>
                    </a:cubicBezTo>
                    <a:cubicBezTo>
                      <a:pt x="8491" y="32076"/>
                      <a:pt x="8536" y="32065"/>
                      <a:pt x="8579" y="32065"/>
                    </a:cubicBezTo>
                    <a:cubicBezTo>
                      <a:pt x="8600" y="32065"/>
                      <a:pt x="8621" y="32068"/>
                      <a:pt x="8640" y="32076"/>
                    </a:cubicBezTo>
                    <a:cubicBezTo>
                      <a:pt x="8756" y="32120"/>
                      <a:pt x="8854" y="32174"/>
                      <a:pt x="8952" y="32245"/>
                    </a:cubicBezTo>
                    <a:cubicBezTo>
                      <a:pt x="9104" y="32343"/>
                      <a:pt x="9193" y="32468"/>
                      <a:pt x="9380" y="32477"/>
                    </a:cubicBezTo>
                    <a:cubicBezTo>
                      <a:pt x="9382" y="32477"/>
                      <a:pt x="9385" y="32477"/>
                      <a:pt x="9388" y="32477"/>
                    </a:cubicBezTo>
                    <a:cubicBezTo>
                      <a:pt x="9475" y="32477"/>
                      <a:pt x="9604" y="32352"/>
                      <a:pt x="9651" y="32352"/>
                    </a:cubicBezTo>
                    <a:cubicBezTo>
                      <a:pt x="9653" y="32352"/>
                      <a:pt x="9654" y="32352"/>
                      <a:pt x="9656" y="32352"/>
                    </a:cubicBezTo>
                    <a:cubicBezTo>
                      <a:pt x="9691" y="32370"/>
                      <a:pt x="9674" y="32593"/>
                      <a:pt x="9718" y="32655"/>
                    </a:cubicBezTo>
                    <a:cubicBezTo>
                      <a:pt x="9732" y="32675"/>
                      <a:pt x="9749" y="32683"/>
                      <a:pt x="9767" y="32683"/>
                    </a:cubicBezTo>
                    <a:cubicBezTo>
                      <a:pt x="9829" y="32683"/>
                      <a:pt x="9906" y="32587"/>
                      <a:pt x="9941" y="32539"/>
                    </a:cubicBezTo>
                    <a:cubicBezTo>
                      <a:pt x="9976" y="32489"/>
                      <a:pt x="10057" y="32277"/>
                      <a:pt x="10124" y="32277"/>
                    </a:cubicBezTo>
                    <a:cubicBezTo>
                      <a:pt x="10141" y="32277"/>
                      <a:pt x="10158" y="32291"/>
                      <a:pt x="10172" y="32325"/>
                    </a:cubicBezTo>
                    <a:cubicBezTo>
                      <a:pt x="10226" y="32468"/>
                      <a:pt x="10217" y="32637"/>
                      <a:pt x="10333" y="32735"/>
                    </a:cubicBezTo>
                    <a:cubicBezTo>
                      <a:pt x="10355" y="32753"/>
                      <a:pt x="10377" y="32761"/>
                      <a:pt x="10401" y="32761"/>
                    </a:cubicBezTo>
                    <a:cubicBezTo>
                      <a:pt x="10506" y="32761"/>
                      <a:pt x="10622" y="32611"/>
                      <a:pt x="10708" y="32611"/>
                    </a:cubicBezTo>
                    <a:cubicBezTo>
                      <a:pt x="10743" y="32611"/>
                      <a:pt x="10773" y="32636"/>
                      <a:pt x="10796" y="32708"/>
                    </a:cubicBezTo>
                    <a:cubicBezTo>
                      <a:pt x="10849" y="32886"/>
                      <a:pt x="11232" y="32895"/>
                      <a:pt x="11357" y="32904"/>
                    </a:cubicBezTo>
                    <a:cubicBezTo>
                      <a:pt x="11370" y="32905"/>
                      <a:pt x="11383" y="32906"/>
                      <a:pt x="11396" y="32906"/>
                    </a:cubicBezTo>
                    <a:cubicBezTo>
                      <a:pt x="11454" y="32906"/>
                      <a:pt x="11509" y="32899"/>
                      <a:pt x="11564" y="32899"/>
                    </a:cubicBezTo>
                    <a:cubicBezTo>
                      <a:pt x="11624" y="32899"/>
                      <a:pt x="11682" y="32907"/>
                      <a:pt x="11740" y="32940"/>
                    </a:cubicBezTo>
                    <a:cubicBezTo>
                      <a:pt x="11765" y="32956"/>
                      <a:pt x="11957" y="33194"/>
                      <a:pt x="11986" y="33194"/>
                    </a:cubicBezTo>
                    <a:cubicBezTo>
                      <a:pt x="11988" y="33194"/>
                      <a:pt x="11989" y="33193"/>
                      <a:pt x="11989" y="33189"/>
                    </a:cubicBezTo>
                    <a:cubicBezTo>
                      <a:pt x="11989" y="33109"/>
                      <a:pt x="11918" y="33020"/>
                      <a:pt x="12025" y="32967"/>
                    </a:cubicBezTo>
                    <a:cubicBezTo>
                      <a:pt x="12052" y="32958"/>
                      <a:pt x="12083" y="32953"/>
                      <a:pt x="12114" y="32953"/>
                    </a:cubicBezTo>
                    <a:cubicBezTo>
                      <a:pt x="12145" y="32953"/>
                      <a:pt x="12177" y="32958"/>
                      <a:pt x="12203" y="32967"/>
                    </a:cubicBezTo>
                    <a:cubicBezTo>
                      <a:pt x="12319" y="33002"/>
                      <a:pt x="12488" y="33100"/>
                      <a:pt x="12462" y="33278"/>
                    </a:cubicBezTo>
                    <a:cubicBezTo>
                      <a:pt x="12490" y="33119"/>
                      <a:pt x="12517" y="33063"/>
                      <a:pt x="12544" y="33063"/>
                    </a:cubicBezTo>
                    <a:cubicBezTo>
                      <a:pt x="12609" y="33063"/>
                      <a:pt x="12679" y="33368"/>
                      <a:pt x="12798" y="33368"/>
                    </a:cubicBezTo>
                    <a:cubicBezTo>
                      <a:pt x="12802" y="33368"/>
                      <a:pt x="12805" y="33368"/>
                      <a:pt x="12809" y="33367"/>
                    </a:cubicBezTo>
                    <a:cubicBezTo>
                      <a:pt x="12969" y="33350"/>
                      <a:pt x="13023" y="33100"/>
                      <a:pt x="13201" y="33100"/>
                    </a:cubicBezTo>
                    <a:cubicBezTo>
                      <a:pt x="13254" y="33100"/>
                      <a:pt x="13370" y="33252"/>
                      <a:pt x="13424" y="33278"/>
                    </a:cubicBezTo>
                    <a:cubicBezTo>
                      <a:pt x="13472" y="33306"/>
                      <a:pt x="13509" y="33316"/>
                      <a:pt x="13538" y="33316"/>
                    </a:cubicBezTo>
                    <a:cubicBezTo>
                      <a:pt x="13626" y="33316"/>
                      <a:pt x="13646" y="33223"/>
                      <a:pt x="13742" y="33223"/>
                    </a:cubicBezTo>
                    <a:cubicBezTo>
                      <a:pt x="13771" y="33223"/>
                      <a:pt x="13806" y="33231"/>
                      <a:pt x="13851" y="33252"/>
                    </a:cubicBezTo>
                    <a:cubicBezTo>
                      <a:pt x="13994" y="33332"/>
                      <a:pt x="14154" y="33376"/>
                      <a:pt x="14314" y="33376"/>
                    </a:cubicBezTo>
                    <a:cubicBezTo>
                      <a:pt x="14394" y="33359"/>
                      <a:pt x="14466" y="33323"/>
                      <a:pt x="14546" y="33287"/>
                    </a:cubicBezTo>
                    <a:cubicBezTo>
                      <a:pt x="14767" y="33341"/>
                      <a:pt x="14988" y="33694"/>
                      <a:pt x="15232" y="33694"/>
                    </a:cubicBezTo>
                    <a:cubicBezTo>
                      <a:pt x="15273" y="33694"/>
                      <a:pt x="15314" y="33684"/>
                      <a:pt x="15356" y="33661"/>
                    </a:cubicBezTo>
                    <a:cubicBezTo>
                      <a:pt x="15478" y="33596"/>
                      <a:pt x="15393" y="33517"/>
                      <a:pt x="15505" y="33517"/>
                    </a:cubicBezTo>
                    <a:cubicBezTo>
                      <a:pt x="15516" y="33517"/>
                      <a:pt x="15529" y="33517"/>
                      <a:pt x="15543" y="33519"/>
                    </a:cubicBezTo>
                    <a:cubicBezTo>
                      <a:pt x="15588" y="33581"/>
                      <a:pt x="15650" y="33635"/>
                      <a:pt x="15722" y="33661"/>
                    </a:cubicBezTo>
                    <a:cubicBezTo>
                      <a:pt x="15723" y="33662"/>
                      <a:pt x="15725" y="33662"/>
                      <a:pt x="15726" y="33662"/>
                    </a:cubicBezTo>
                    <a:cubicBezTo>
                      <a:pt x="15757" y="33662"/>
                      <a:pt x="15760" y="33572"/>
                      <a:pt x="15811" y="33555"/>
                    </a:cubicBezTo>
                    <a:cubicBezTo>
                      <a:pt x="15847" y="33542"/>
                      <a:pt x="15886" y="33537"/>
                      <a:pt x="15928" y="33537"/>
                    </a:cubicBezTo>
                    <a:cubicBezTo>
                      <a:pt x="16174" y="33537"/>
                      <a:pt x="16510" y="33719"/>
                      <a:pt x="16782" y="33719"/>
                    </a:cubicBezTo>
                    <a:cubicBezTo>
                      <a:pt x="16898" y="33719"/>
                      <a:pt x="17003" y="33686"/>
                      <a:pt x="17084" y="33590"/>
                    </a:cubicBezTo>
                    <a:lnTo>
                      <a:pt x="17084" y="33590"/>
                    </a:lnTo>
                    <a:cubicBezTo>
                      <a:pt x="17091" y="33591"/>
                      <a:pt x="17096" y="33591"/>
                      <a:pt x="17100" y="33592"/>
                    </a:cubicBezTo>
                    <a:lnTo>
                      <a:pt x="17100" y="33592"/>
                    </a:lnTo>
                    <a:cubicBezTo>
                      <a:pt x="17101" y="33592"/>
                      <a:pt x="17102" y="33591"/>
                      <a:pt x="17102" y="33590"/>
                    </a:cubicBezTo>
                    <a:cubicBezTo>
                      <a:pt x="17245" y="33590"/>
                      <a:pt x="17307" y="32637"/>
                      <a:pt x="17111" y="32575"/>
                    </a:cubicBezTo>
                    <a:cubicBezTo>
                      <a:pt x="17070" y="32564"/>
                      <a:pt x="16962" y="32543"/>
                      <a:pt x="16870" y="32543"/>
                    </a:cubicBezTo>
                    <a:cubicBezTo>
                      <a:pt x="16802" y="32543"/>
                      <a:pt x="16743" y="32555"/>
                      <a:pt x="16728" y="32593"/>
                    </a:cubicBezTo>
                    <a:cubicBezTo>
                      <a:pt x="16670" y="32728"/>
                      <a:pt x="16654" y="32864"/>
                      <a:pt x="16561" y="32864"/>
                    </a:cubicBezTo>
                    <a:cubicBezTo>
                      <a:pt x="16526" y="32864"/>
                      <a:pt x="16480" y="32844"/>
                      <a:pt x="16416" y="32797"/>
                    </a:cubicBezTo>
                    <a:cubicBezTo>
                      <a:pt x="16237" y="32716"/>
                      <a:pt x="16042" y="32672"/>
                      <a:pt x="15847" y="32672"/>
                    </a:cubicBezTo>
                    <a:cubicBezTo>
                      <a:pt x="15829" y="32672"/>
                      <a:pt x="15811" y="32672"/>
                      <a:pt x="15793" y="32673"/>
                    </a:cubicBezTo>
                    <a:cubicBezTo>
                      <a:pt x="15669" y="32689"/>
                      <a:pt x="15553" y="32927"/>
                      <a:pt x="15459" y="32927"/>
                    </a:cubicBezTo>
                    <a:cubicBezTo>
                      <a:pt x="15451" y="32927"/>
                      <a:pt x="15444" y="32925"/>
                      <a:pt x="15437" y="32922"/>
                    </a:cubicBezTo>
                    <a:cubicBezTo>
                      <a:pt x="15267" y="32842"/>
                      <a:pt x="15285" y="32459"/>
                      <a:pt x="15089" y="32388"/>
                    </a:cubicBezTo>
                    <a:cubicBezTo>
                      <a:pt x="15083" y="32386"/>
                      <a:pt x="15077" y="32385"/>
                      <a:pt x="15072" y="32385"/>
                    </a:cubicBezTo>
                    <a:cubicBezTo>
                      <a:pt x="14989" y="32385"/>
                      <a:pt x="15044" y="32632"/>
                      <a:pt x="15027" y="32691"/>
                    </a:cubicBezTo>
                    <a:cubicBezTo>
                      <a:pt x="14941" y="32683"/>
                      <a:pt x="14917" y="32415"/>
                      <a:pt x="14834" y="32415"/>
                    </a:cubicBezTo>
                    <a:cubicBezTo>
                      <a:pt x="14822" y="32415"/>
                      <a:pt x="14810" y="32420"/>
                      <a:pt x="14795" y="32432"/>
                    </a:cubicBezTo>
                    <a:cubicBezTo>
                      <a:pt x="14773" y="32455"/>
                      <a:pt x="14693" y="32930"/>
                      <a:pt x="14582" y="32930"/>
                    </a:cubicBezTo>
                    <a:cubicBezTo>
                      <a:pt x="14562" y="32930"/>
                      <a:pt x="14541" y="32915"/>
                      <a:pt x="14519" y="32878"/>
                    </a:cubicBezTo>
                    <a:cubicBezTo>
                      <a:pt x="14448" y="32762"/>
                      <a:pt x="14555" y="32619"/>
                      <a:pt x="14421" y="32512"/>
                    </a:cubicBezTo>
                    <a:cubicBezTo>
                      <a:pt x="14373" y="32482"/>
                      <a:pt x="14320" y="32464"/>
                      <a:pt x="14269" y="32464"/>
                    </a:cubicBezTo>
                    <a:cubicBezTo>
                      <a:pt x="14245" y="32464"/>
                      <a:pt x="14221" y="32468"/>
                      <a:pt x="14198" y="32477"/>
                    </a:cubicBezTo>
                    <a:cubicBezTo>
                      <a:pt x="14040" y="32527"/>
                      <a:pt x="14178" y="32811"/>
                      <a:pt x="13956" y="32811"/>
                    </a:cubicBezTo>
                    <a:cubicBezTo>
                      <a:pt x="13941" y="32811"/>
                      <a:pt x="13923" y="32809"/>
                      <a:pt x="13905" y="32806"/>
                    </a:cubicBezTo>
                    <a:cubicBezTo>
                      <a:pt x="13940" y="32673"/>
                      <a:pt x="13922" y="32530"/>
                      <a:pt x="13860" y="32414"/>
                    </a:cubicBezTo>
                    <a:cubicBezTo>
                      <a:pt x="13800" y="32364"/>
                      <a:pt x="13722" y="32299"/>
                      <a:pt x="13658" y="32299"/>
                    </a:cubicBezTo>
                    <a:cubicBezTo>
                      <a:pt x="13609" y="32299"/>
                      <a:pt x="13568" y="32338"/>
                      <a:pt x="13548" y="32450"/>
                    </a:cubicBezTo>
                    <a:cubicBezTo>
                      <a:pt x="13577" y="32270"/>
                      <a:pt x="13543" y="32201"/>
                      <a:pt x="13477" y="32201"/>
                    </a:cubicBezTo>
                    <a:cubicBezTo>
                      <a:pt x="13423" y="32201"/>
                      <a:pt x="13349" y="32248"/>
                      <a:pt x="13272" y="32316"/>
                    </a:cubicBezTo>
                    <a:cubicBezTo>
                      <a:pt x="13291" y="32191"/>
                      <a:pt x="13115" y="32165"/>
                      <a:pt x="12932" y="32165"/>
                    </a:cubicBezTo>
                    <a:cubicBezTo>
                      <a:pt x="12802" y="32165"/>
                      <a:pt x="12668" y="32178"/>
                      <a:pt x="12596" y="32178"/>
                    </a:cubicBezTo>
                    <a:cubicBezTo>
                      <a:pt x="12581" y="32178"/>
                      <a:pt x="12569" y="32177"/>
                      <a:pt x="12560" y="32176"/>
                    </a:cubicBezTo>
                    <a:lnTo>
                      <a:pt x="12560" y="32176"/>
                    </a:lnTo>
                    <a:cubicBezTo>
                      <a:pt x="12786" y="32230"/>
                      <a:pt x="12768" y="32441"/>
                      <a:pt x="12611" y="32441"/>
                    </a:cubicBezTo>
                    <a:cubicBezTo>
                      <a:pt x="12572" y="32441"/>
                      <a:pt x="12525" y="32428"/>
                      <a:pt x="12470" y="32397"/>
                    </a:cubicBezTo>
                    <a:cubicBezTo>
                      <a:pt x="12292" y="32290"/>
                      <a:pt x="12087" y="32218"/>
                      <a:pt x="11891" y="32165"/>
                    </a:cubicBezTo>
                    <a:lnTo>
                      <a:pt x="11891" y="32165"/>
                    </a:lnTo>
                    <a:cubicBezTo>
                      <a:pt x="11820" y="32441"/>
                      <a:pt x="12337" y="32610"/>
                      <a:pt x="12488" y="32699"/>
                    </a:cubicBezTo>
                    <a:cubicBezTo>
                      <a:pt x="12328" y="32673"/>
                      <a:pt x="12168" y="32628"/>
                      <a:pt x="12007" y="32584"/>
                    </a:cubicBezTo>
                    <a:cubicBezTo>
                      <a:pt x="11909" y="32548"/>
                      <a:pt x="11749" y="32486"/>
                      <a:pt x="11731" y="32325"/>
                    </a:cubicBezTo>
                    <a:cubicBezTo>
                      <a:pt x="11713" y="32174"/>
                      <a:pt x="11838" y="32129"/>
                      <a:pt x="11740" y="32005"/>
                    </a:cubicBezTo>
                    <a:cubicBezTo>
                      <a:pt x="11679" y="31933"/>
                      <a:pt x="11622" y="31909"/>
                      <a:pt x="11567" y="31909"/>
                    </a:cubicBezTo>
                    <a:cubicBezTo>
                      <a:pt x="11440" y="31909"/>
                      <a:pt x="11320" y="32036"/>
                      <a:pt x="11165" y="32036"/>
                    </a:cubicBezTo>
                    <a:cubicBezTo>
                      <a:pt x="11149" y="32036"/>
                      <a:pt x="11133" y="32034"/>
                      <a:pt x="11117" y="32031"/>
                    </a:cubicBezTo>
                    <a:cubicBezTo>
                      <a:pt x="10894" y="31987"/>
                      <a:pt x="10805" y="31800"/>
                      <a:pt x="10716" y="31577"/>
                    </a:cubicBezTo>
                    <a:cubicBezTo>
                      <a:pt x="10636" y="31746"/>
                      <a:pt x="10502" y="31871"/>
                      <a:pt x="10324" y="31933"/>
                    </a:cubicBezTo>
                    <a:cubicBezTo>
                      <a:pt x="10302" y="31940"/>
                      <a:pt x="10285" y="31943"/>
                      <a:pt x="10271" y="31943"/>
                    </a:cubicBezTo>
                    <a:cubicBezTo>
                      <a:pt x="10161" y="31943"/>
                      <a:pt x="10283" y="31744"/>
                      <a:pt x="10244" y="31729"/>
                    </a:cubicBezTo>
                    <a:cubicBezTo>
                      <a:pt x="10235" y="31726"/>
                      <a:pt x="10227" y="31724"/>
                      <a:pt x="10220" y="31724"/>
                    </a:cubicBezTo>
                    <a:cubicBezTo>
                      <a:pt x="10209" y="31724"/>
                      <a:pt x="10199" y="31727"/>
                      <a:pt x="10190" y="31732"/>
                    </a:cubicBezTo>
                    <a:lnTo>
                      <a:pt x="10190" y="31732"/>
                    </a:lnTo>
                    <a:cubicBezTo>
                      <a:pt x="10215" y="31670"/>
                      <a:pt x="10231" y="31615"/>
                      <a:pt x="10217" y="31586"/>
                    </a:cubicBezTo>
                    <a:cubicBezTo>
                      <a:pt x="10146" y="31470"/>
                      <a:pt x="9941" y="31461"/>
                      <a:pt x="9834" y="31444"/>
                    </a:cubicBezTo>
                    <a:cubicBezTo>
                      <a:pt x="9787" y="31435"/>
                      <a:pt x="9713" y="31422"/>
                      <a:pt x="9636" y="31422"/>
                    </a:cubicBezTo>
                    <a:cubicBezTo>
                      <a:pt x="9553" y="31422"/>
                      <a:pt x="9467" y="31437"/>
                      <a:pt x="9406" y="31488"/>
                    </a:cubicBezTo>
                    <a:cubicBezTo>
                      <a:pt x="9357" y="31537"/>
                      <a:pt x="9329" y="31578"/>
                      <a:pt x="9284" y="31578"/>
                    </a:cubicBezTo>
                    <a:cubicBezTo>
                      <a:pt x="9264" y="31578"/>
                      <a:pt x="9241" y="31570"/>
                      <a:pt x="9210" y="31550"/>
                    </a:cubicBezTo>
                    <a:cubicBezTo>
                      <a:pt x="9148" y="31506"/>
                      <a:pt x="9121" y="31435"/>
                      <a:pt x="9130" y="31363"/>
                    </a:cubicBezTo>
                    <a:cubicBezTo>
                      <a:pt x="9148" y="31256"/>
                      <a:pt x="9112" y="31283"/>
                      <a:pt x="9032" y="31256"/>
                    </a:cubicBezTo>
                    <a:cubicBezTo>
                      <a:pt x="9009" y="31247"/>
                      <a:pt x="8983" y="31243"/>
                      <a:pt x="8956" y="31243"/>
                    </a:cubicBezTo>
                    <a:cubicBezTo>
                      <a:pt x="8867" y="31243"/>
                      <a:pt x="8762" y="31284"/>
                      <a:pt x="8669" y="31284"/>
                    </a:cubicBezTo>
                    <a:cubicBezTo>
                      <a:pt x="8663" y="31284"/>
                      <a:pt x="8656" y="31284"/>
                      <a:pt x="8649" y="31283"/>
                    </a:cubicBezTo>
                    <a:cubicBezTo>
                      <a:pt x="8525" y="31274"/>
                      <a:pt x="8400" y="31230"/>
                      <a:pt x="8293" y="31158"/>
                    </a:cubicBezTo>
                    <a:cubicBezTo>
                      <a:pt x="8231" y="31114"/>
                      <a:pt x="8195" y="30927"/>
                      <a:pt x="8150" y="30900"/>
                    </a:cubicBezTo>
                    <a:cubicBezTo>
                      <a:pt x="8147" y="30899"/>
                      <a:pt x="8144" y="30898"/>
                      <a:pt x="8142" y="30898"/>
                    </a:cubicBezTo>
                    <a:cubicBezTo>
                      <a:pt x="8111" y="30898"/>
                      <a:pt x="8120" y="30982"/>
                      <a:pt x="8102" y="30982"/>
                    </a:cubicBezTo>
                    <a:cubicBezTo>
                      <a:pt x="8101" y="30982"/>
                      <a:pt x="8099" y="30982"/>
                      <a:pt x="8097" y="30980"/>
                    </a:cubicBezTo>
                    <a:lnTo>
                      <a:pt x="7999" y="30936"/>
                    </a:lnTo>
                    <a:lnTo>
                      <a:pt x="7572" y="30713"/>
                    </a:lnTo>
                    <a:cubicBezTo>
                      <a:pt x="7471" y="30666"/>
                      <a:pt x="7326" y="30543"/>
                      <a:pt x="7199" y="30543"/>
                    </a:cubicBezTo>
                    <a:cubicBezTo>
                      <a:pt x="7137" y="30543"/>
                      <a:pt x="7079" y="30572"/>
                      <a:pt x="7032" y="30652"/>
                    </a:cubicBezTo>
                    <a:lnTo>
                      <a:pt x="7032" y="30652"/>
                    </a:lnTo>
                    <a:cubicBezTo>
                      <a:pt x="7137" y="30459"/>
                      <a:pt x="6849" y="30285"/>
                      <a:pt x="6743" y="30223"/>
                    </a:cubicBezTo>
                    <a:cubicBezTo>
                      <a:pt x="6689" y="30190"/>
                      <a:pt x="6640" y="30182"/>
                      <a:pt x="6595" y="30182"/>
                    </a:cubicBezTo>
                    <a:cubicBezTo>
                      <a:pt x="6557" y="30182"/>
                      <a:pt x="6522" y="30187"/>
                      <a:pt x="6487" y="30187"/>
                    </a:cubicBezTo>
                    <a:cubicBezTo>
                      <a:pt x="6440" y="30187"/>
                      <a:pt x="6393" y="30178"/>
                      <a:pt x="6342" y="30134"/>
                    </a:cubicBezTo>
                    <a:cubicBezTo>
                      <a:pt x="6280" y="30090"/>
                      <a:pt x="6423" y="29965"/>
                      <a:pt x="6396" y="29885"/>
                    </a:cubicBezTo>
                    <a:cubicBezTo>
                      <a:pt x="6351" y="29813"/>
                      <a:pt x="6289" y="29760"/>
                      <a:pt x="6218" y="29733"/>
                    </a:cubicBezTo>
                    <a:cubicBezTo>
                      <a:pt x="6140" y="29687"/>
                      <a:pt x="6049" y="29660"/>
                      <a:pt x="5961" y="29660"/>
                    </a:cubicBezTo>
                    <a:cubicBezTo>
                      <a:pt x="5949" y="29660"/>
                      <a:pt x="5936" y="29661"/>
                      <a:pt x="5924" y="29662"/>
                    </a:cubicBezTo>
                    <a:cubicBezTo>
                      <a:pt x="5875" y="29662"/>
                      <a:pt x="5839" y="29715"/>
                      <a:pt x="5807" y="29769"/>
                    </a:cubicBezTo>
                    <a:lnTo>
                      <a:pt x="5807" y="29769"/>
                    </a:lnTo>
                    <a:cubicBezTo>
                      <a:pt x="5894" y="29586"/>
                      <a:pt x="5613" y="29636"/>
                      <a:pt x="5541" y="29564"/>
                    </a:cubicBezTo>
                    <a:cubicBezTo>
                      <a:pt x="5443" y="29466"/>
                      <a:pt x="5879" y="29163"/>
                      <a:pt x="5683" y="29110"/>
                    </a:cubicBezTo>
                    <a:cubicBezTo>
                      <a:pt x="5665" y="29105"/>
                      <a:pt x="5646" y="29103"/>
                      <a:pt x="5628" y="29103"/>
                    </a:cubicBezTo>
                    <a:cubicBezTo>
                      <a:pt x="5416" y="29103"/>
                      <a:pt x="5258" y="29422"/>
                      <a:pt x="5078" y="29528"/>
                    </a:cubicBezTo>
                    <a:cubicBezTo>
                      <a:pt x="5064" y="29536"/>
                      <a:pt x="5052" y="29539"/>
                      <a:pt x="5042" y="29539"/>
                    </a:cubicBezTo>
                    <a:cubicBezTo>
                      <a:pt x="4931" y="29539"/>
                      <a:pt x="5052" y="29123"/>
                      <a:pt x="5077" y="29110"/>
                    </a:cubicBezTo>
                    <a:lnTo>
                      <a:pt x="5077" y="29110"/>
                    </a:lnTo>
                    <a:cubicBezTo>
                      <a:pt x="5003" y="29141"/>
                      <a:pt x="4976" y="29189"/>
                      <a:pt x="4934" y="29189"/>
                    </a:cubicBezTo>
                    <a:cubicBezTo>
                      <a:pt x="4916" y="29189"/>
                      <a:pt x="4894" y="29179"/>
                      <a:pt x="4864" y="29154"/>
                    </a:cubicBezTo>
                    <a:cubicBezTo>
                      <a:pt x="4838" y="29137"/>
                      <a:pt x="4781" y="29056"/>
                      <a:pt x="4737" y="29056"/>
                    </a:cubicBezTo>
                    <a:cubicBezTo>
                      <a:pt x="4734" y="29056"/>
                      <a:pt x="4732" y="29056"/>
                      <a:pt x="4730" y="29056"/>
                    </a:cubicBezTo>
                    <a:cubicBezTo>
                      <a:pt x="4686" y="29065"/>
                      <a:pt x="4641" y="29154"/>
                      <a:pt x="4579" y="29172"/>
                    </a:cubicBezTo>
                    <a:cubicBezTo>
                      <a:pt x="4575" y="29173"/>
                      <a:pt x="4571" y="29173"/>
                      <a:pt x="4566" y="29173"/>
                    </a:cubicBezTo>
                    <a:cubicBezTo>
                      <a:pt x="4507" y="29173"/>
                      <a:pt x="4443" y="29116"/>
                      <a:pt x="4409" y="29083"/>
                    </a:cubicBezTo>
                    <a:cubicBezTo>
                      <a:pt x="4525" y="28967"/>
                      <a:pt x="4579" y="28878"/>
                      <a:pt x="4445" y="28816"/>
                    </a:cubicBezTo>
                    <a:cubicBezTo>
                      <a:pt x="4258" y="28727"/>
                      <a:pt x="4178" y="28754"/>
                      <a:pt x="4356" y="28549"/>
                    </a:cubicBezTo>
                    <a:cubicBezTo>
                      <a:pt x="4414" y="28490"/>
                      <a:pt x="4270" y="28323"/>
                      <a:pt x="4193" y="28323"/>
                    </a:cubicBezTo>
                    <a:cubicBezTo>
                      <a:pt x="4188" y="28323"/>
                      <a:pt x="4183" y="28324"/>
                      <a:pt x="4178" y="28326"/>
                    </a:cubicBezTo>
                    <a:cubicBezTo>
                      <a:pt x="4104" y="28353"/>
                      <a:pt x="4096" y="28410"/>
                      <a:pt x="4055" y="28410"/>
                    </a:cubicBezTo>
                    <a:cubicBezTo>
                      <a:pt x="4041" y="28410"/>
                      <a:pt x="4024" y="28404"/>
                      <a:pt x="4000" y="28388"/>
                    </a:cubicBezTo>
                    <a:cubicBezTo>
                      <a:pt x="3893" y="28308"/>
                      <a:pt x="3804" y="28192"/>
                      <a:pt x="3750" y="28068"/>
                    </a:cubicBezTo>
                    <a:cubicBezTo>
                      <a:pt x="3697" y="27934"/>
                      <a:pt x="3786" y="27845"/>
                      <a:pt x="3777" y="27702"/>
                    </a:cubicBezTo>
                    <a:cubicBezTo>
                      <a:pt x="3768" y="27569"/>
                      <a:pt x="3670" y="27453"/>
                      <a:pt x="3537" y="27426"/>
                    </a:cubicBezTo>
                    <a:cubicBezTo>
                      <a:pt x="3343" y="27409"/>
                      <a:pt x="3427" y="27035"/>
                      <a:pt x="3455" y="27034"/>
                    </a:cubicBezTo>
                    <a:lnTo>
                      <a:pt x="3455" y="27034"/>
                    </a:lnTo>
                    <a:cubicBezTo>
                      <a:pt x="3445" y="27033"/>
                      <a:pt x="3435" y="27032"/>
                      <a:pt x="3426" y="27032"/>
                    </a:cubicBezTo>
                    <a:cubicBezTo>
                      <a:pt x="3213" y="27032"/>
                      <a:pt x="3177" y="27384"/>
                      <a:pt x="3109" y="27435"/>
                    </a:cubicBezTo>
                    <a:cubicBezTo>
                      <a:pt x="3107" y="27436"/>
                      <a:pt x="3105" y="27437"/>
                      <a:pt x="3103" y="27437"/>
                    </a:cubicBezTo>
                    <a:cubicBezTo>
                      <a:pt x="3070" y="27437"/>
                      <a:pt x="2979" y="27316"/>
                      <a:pt x="3038" y="27266"/>
                    </a:cubicBezTo>
                    <a:cubicBezTo>
                      <a:pt x="3162" y="27177"/>
                      <a:pt x="3020" y="27061"/>
                      <a:pt x="2931" y="27008"/>
                    </a:cubicBezTo>
                    <a:cubicBezTo>
                      <a:pt x="2735" y="26892"/>
                      <a:pt x="2993" y="26847"/>
                      <a:pt x="3082" y="26687"/>
                    </a:cubicBezTo>
                    <a:cubicBezTo>
                      <a:pt x="3113" y="26629"/>
                      <a:pt x="3085" y="26616"/>
                      <a:pt x="3044" y="26616"/>
                    </a:cubicBezTo>
                    <a:cubicBezTo>
                      <a:pt x="3010" y="26616"/>
                      <a:pt x="2968" y="26626"/>
                      <a:pt x="2948" y="26626"/>
                    </a:cubicBezTo>
                    <a:cubicBezTo>
                      <a:pt x="2944" y="26626"/>
                      <a:pt x="2942" y="26625"/>
                      <a:pt x="2940" y="26625"/>
                    </a:cubicBezTo>
                    <a:cubicBezTo>
                      <a:pt x="2917" y="26636"/>
                      <a:pt x="2897" y="26641"/>
                      <a:pt x="2879" y="26641"/>
                    </a:cubicBezTo>
                    <a:cubicBezTo>
                      <a:pt x="2797" y="26641"/>
                      <a:pt x="2757" y="26542"/>
                      <a:pt x="2735" y="26491"/>
                    </a:cubicBezTo>
                    <a:cubicBezTo>
                      <a:pt x="2646" y="26304"/>
                      <a:pt x="2717" y="26251"/>
                      <a:pt x="2459" y="26162"/>
                    </a:cubicBezTo>
                    <a:cubicBezTo>
                      <a:pt x="2450" y="26153"/>
                      <a:pt x="2307" y="26064"/>
                      <a:pt x="2325" y="26028"/>
                    </a:cubicBezTo>
                    <a:cubicBezTo>
                      <a:pt x="2379" y="25957"/>
                      <a:pt x="2753" y="26072"/>
                      <a:pt x="2744" y="25868"/>
                    </a:cubicBezTo>
                    <a:cubicBezTo>
                      <a:pt x="2717" y="25672"/>
                      <a:pt x="2673" y="25467"/>
                      <a:pt x="2601" y="25280"/>
                    </a:cubicBezTo>
                    <a:lnTo>
                      <a:pt x="2601" y="25280"/>
                    </a:lnTo>
                    <a:cubicBezTo>
                      <a:pt x="2601" y="25298"/>
                      <a:pt x="2646" y="25440"/>
                      <a:pt x="2539" y="25458"/>
                    </a:cubicBezTo>
                    <a:cubicBezTo>
                      <a:pt x="2538" y="25458"/>
                      <a:pt x="2537" y="25458"/>
                      <a:pt x="2536" y="25458"/>
                    </a:cubicBezTo>
                    <a:cubicBezTo>
                      <a:pt x="2479" y="25458"/>
                      <a:pt x="2459" y="25180"/>
                      <a:pt x="2341" y="25180"/>
                    </a:cubicBezTo>
                    <a:cubicBezTo>
                      <a:pt x="2336" y="25180"/>
                      <a:pt x="2331" y="25181"/>
                      <a:pt x="2325" y="25182"/>
                    </a:cubicBezTo>
                    <a:cubicBezTo>
                      <a:pt x="2326" y="25182"/>
                      <a:pt x="2327" y="25182"/>
                      <a:pt x="2328" y="25182"/>
                    </a:cubicBezTo>
                    <a:cubicBezTo>
                      <a:pt x="2379" y="25182"/>
                      <a:pt x="2290" y="25411"/>
                      <a:pt x="2247" y="25411"/>
                    </a:cubicBezTo>
                    <a:cubicBezTo>
                      <a:pt x="2243" y="25411"/>
                      <a:pt x="2239" y="25409"/>
                      <a:pt x="2236" y="25404"/>
                    </a:cubicBezTo>
                    <a:cubicBezTo>
                      <a:pt x="2129" y="25289"/>
                      <a:pt x="1844" y="25119"/>
                      <a:pt x="2156" y="25057"/>
                    </a:cubicBezTo>
                    <a:lnTo>
                      <a:pt x="2156" y="25057"/>
                    </a:lnTo>
                    <a:cubicBezTo>
                      <a:pt x="2202" y="25070"/>
                      <a:pt x="2253" y="25084"/>
                      <a:pt x="2297" y="25084"/>
                    </a:cubicBezTo>
                    <a:cubicBezTo>
                      <a:pt x="2347" y="25084"/>
                      <a:pt x="2387" y="25065"/>
                      <a:pt x="2396" y="25004"/>
                    </a:cubicBezTo>
                    <a:cubicBezTo>
                      <a:pt x="2405" y="24817"/>
                      <a:pt x="2379" y="24630"/>
                      <a:pt x="2325" y="24442"/>
                    </a:cubicBezTo>
                    <a:cubicBezTo>
                      <a:pt x="2309" y="24405"/>
                      <a:pt x="2278" y="24391"/>
                      <a:pt x="2239" y="24391"/>
                    </a:cubicBezTo>
                    <a:cubicBezTo>
                      <a:pt x="2152" y="24391"/>
                      <a:pt x="2025" y="24460"/>
                      <a:pt x="1951" y="24460"/>
                    </a:cubicBezTo>
                    <a:cubicBezTo>
                      <a:pt x="1933" y="24362"/>
                      <a:pt x="2049" y="24033"/>
                      <a:pt x="2156" y="23988"/>
                    </a:cubicBezTo>
                    <a:cubicBezTo>
                      <a:pt x="2166" y="23983"/>
                      <a:pt x="2175" y="23981"/>
                      <a:pt x="2183" y="23981"/>
                    </a:cubicBezTo>
                    <a:cubicBezTo>
                      <a:pt x="2271" y="23981"/>
                      <a:pt x="2308" y="24204"/>
                      <a:pt x="2316" y="24229"/>
                    </a:cubicBezTo>
                    <a:cubicBezTo>
                      <a:pt x="2307" y="24113"/>
                      <a:pt x="2227" y="23864"/>
                      <a:pt x="2352" y="23766"/>
                    </a:cubicBezTo>
                    <a:cubicBezTo>
                      <a:pt x="2441" y="23685"/>
                      <a:pt x="2673" y="23703"/>
                      <a:pt x="2797" y="23694"/>
                    </a:cubicBezTo>
                    <a:cubicBezTo>
                      <a:pt x="2584" y="23641"/>
                      <a:pt x="2379" y="23561"/>
                      <a:pt x="2183" y="23463"/>
                    </a:cubicBezTo>
                    <a:cubicBezTo>
                      <a:pt x="2085" y="23400"/>
                      <a:pt x="2138" y="23276"/>
                      <a:pt x="2085" y="23187"/>
                    </a:cubicBezTo>
                    <a:cubicBezTo>
                      <a:pt x="2058" y="23151"/>
                      <a:pt x="1844" y="23089"/>
                      <a:pt x="1978" y="23017"/>
                    </a:cubicBezTo>
                    <a:cubicBezTo>
                      <a:pt x="2012" y="22997"/>
                      <a:pt x="2049" y="22990"/>
                      <a:pt x="2087" y="22990"/>
                    </a:cubicBezTo>
                    <a:cubicBezTo>
                      <a:pt x="2188" y="22990"/>
                      <a:pt x="2300" y="23041"/>
                      <a:pt x="2406" y="23041"/>
                    </a:cubicBezTo>
                    <a:cubicBezTo>
                      <a:pt x="2436" y="23041"/>
                      <a:pt x="2466" y="23037"/>
                      <a:pt x="2494" y="23026"/>
                    </a:cubicBezTo>
                    <a:cubicBezTo>
                      <a:pt x="2637" y="22973"/>
                      <a:pt x="2494" y="22821"/>
                      <a:pt x="2432" y="22768"/>
                    </a:cubicBezTo>
                    <a:cubicBezTo>
                      <a:pt x="2361" y="22706"/>
                      <a:pt x="2281" y="22714"/>
                      <a:pt x="2254" y="22617"/>
                    </a:cubicBezTo>
                    <a:cubicBezTo>
                      <a:pt x="2227" y="22519"/>
                      <a:pt x="2209" y="22412"/>
                      <a:pt x="2209" y="22305"/>
                    </a:cubicBezTo>
                    <a:cubicBezTo>
                      <a:pt x="2208" y="22279"/>
                      <a:pt x="2208" y="22253"/>
                      <a:pt x="2208" y="22225"/>
                    </a:cubicBezTo>
                    <a:lnTo>
                      <a:pt x="2208" y="22225"/>
                    </a:lnTo>
                    <a:cubicBezTo>
                      <a:pt x="2153" y="22270"/>
                      <a:pt x="2078" y="22330"/>
                      <a:pt x="2021" y="22330"/>
                    </a:cubicBezTo>
                    <a:cubicBezTo>
                      <a:pt x="1985" y="22330"/>
                      <a:pt x="1956" y="22307"/>
                      <a:pt x="1942" y="22242"/>
                    </a:cubicBezTo>
                    <a:lnTo>
                      <a:pt x="1951" y="22242"/>
                    </a:lnTo>
                    <a:cubicBezTo>
                      <a:pt x="1947" y="22165"/>
                      <a:pt x="2011" y="22130"/>
                      <a:pt x="2077" y="22130"/>
                    </a:cubicBezTo>
                    <a:cubicBezTo>
                      <a:pt x="2137" y="22130"/>
                      <a:pt x="2199" y="22160"/>
                      <a:pt x="2208" y="22216"/>
                    </a:cubicBezTo>
                    <a:lnTo>
                      <a:pt x="2208" y="22216"/>
                    </a:lnTo>
                    <a:cubicBezTo>
                      <a:pt x="2210" y="21983"/>
                      <a:pt x="2235" y="21682"/>
                      <a:pt x="2094" y="21485"/>
                    </a:cubicBezTo>
                    <a:cubicBezTo>
                      <a:pt x="2058" y="21432"/>
                      <a:pt x="1915" y="21432"/>
                      <a:pt x="1960" y="21361"/>
                    </a:cubicBezTo>
                    <a:cubicBezTo>
                      <a:pt x="2022" y="21263"/>
                      <a:pt x="2165" y="21236"/>
                      <a:pt x="2227" y="21138"/>
                    </a:cubicBezTo>
                    <a:cubicBezTo>
                      <a:pt x="2361" y="20915"/>
                      <a:pt x="2361" y="20639"/>
                      <a:pt x="2218" y="20416"/>
                    </a:cubicBezTo>
                    <a:cubicBezTo>
                      <a:pt x="2192" y="20381"/>
                      <a:pt x="2005" y="20301"/>
                      <a:pt x="2022" y="20283"/>
                    </a:cubicBezTo>
                    <a:cubicBezTo>
                      <a:pt x="2067" y="20194"/>
                      <a:pt x="2325" y="20256"/>
                      <a:pt x="2316" y="20122"/>
                    </a:cubicBezTo>
                    <a:cubicBezTo>
                      <a:pt x="2316" y="20122"/>
                      <a:pt x="2103" y="20105"/>
                      <a:pt x="2094" y="19998"/>
                    </a:cubicBezTo>
                    <a:cubicBezTo>
                      <a:pt x="2076" y="19927"/>
                      <a:pt x="2094" y="19846"/>
                      <a:pt x="1969" y="19837"/>
                    </a:cubicBezTo>
                    <a:cubicBezTo>
                      <a:pt x="1720" y="19820"/>
                      <a:pt x="1728" y="19784"/>
                      <a:pt x="1550" y="19659"/>
                    </a:cubicBezTo>
                    <a:cubicBezTo>
                      <a:pt x="1596" y="19621"/>
                      <a:pt x="1894" y="19506"/>
                      <a:pt x="1970" y="19506"/>
                    </a:cubicBezTo>
                    <a:cubicBezTo>
                      <a:pt x="1983" y="19506"/>
                      <a:pt x="1989" y="19509"/>
                      <a:pt x="1987" y="19517"/>
                    </a:cubicBezTo>
                    <a:cubicBezTo>
                      <a:pt x="1960" y="19570"/>
                      <a:pt x="1880" y="19659"/>
                      <a:pt x="1996" y="19713"/>
                    </a:cubicBezTo>
                    <a:cubicBezTo>
                      <a:pt x="2016" y="19726"/>
                      <a:pt x="2034" y="19731"/>
                      <a:pt x="2049" y="19731"/>
                    </a:cubicBezTo>
                    <a:cubicBezTo>
                      <a:pt x="2086" y="19731"/>
                      <a:pt x="2108" y="19697"/>
                      <a:pt x="2120" y="19659"/>
                    </a:cubicBezTo>
                    <a:cubicBezTo>
                      <a:pt x="2147" y="19570"/>
                      <a:pt x="1924" y="19321"/>
                      <a:pt x="2120" y="19232"/>
                    </a:cubicBezTo>
                    <a:cubicBezTo>
                      <a:pt x="2154" y="19217"/>
                      <a:pt x="2166" y="19178"/>
                      <a:pt x="2164" y="19126"/>
                    </a:cubicBezTo>
                    <a:lnTo>
                      <a:pt x="2164" y="19126"/>
                    </a:lnTo>
                    <a:cubicBezTo>
                      <a:pt x="2099" y="19180"/>
                      <a:pt x="1976" y="19243"/>
                      <a:pt x="1887" y="19243"/>
                    </a:cubicBezTo>
                    <a:cubicBezTo>
                      <a:pt x="1829" y="19243"/>
                      <a:pt x="1785" y="19216"/>
                      <a:pt x="1782" y="19143"/>
                    </a:cubicBezTo>
                    <a:lnTo>
                      <a:pt x="2164" y="19125"/>
                    </a:lnTo>
                    <a:lnTo>
                      <a:pt x="2164" y="19125"/>
                    </a:lnTo>
                    <a:cubicBezTo>
                      <a:pt x="2157" y="18957"/>
                      <a:pt x="2011" y="18650"/>
                      <a:pt x="2005" y="18528"/>
                    </a:cubicBezTo>
                    <a:cubicBezTo>
                      <a:pt x="1791" y="18546"/>
                      <a:pt x="1809" y="18644"/>
                      <a:pt x="1622" y="18653"/>
                    </a:cubicBezTo>
                    <a:cubicBezTo>
                      <a:pt x="1622" y="18546"/>
                      <a:pt x="1844" y="18430"/>
                      <a:pt x="1818" y="18377"/>
                    </a:cubicBezTo>
                    <a:cubicBezTo>
                      <a:pt x="1773" y="18288"/>
                      <a:pt x="1568" y="18225"/>
                      <a:pt x="1470" y="18154"/>
                    </a:cubicBezTo>
                    <a:cubicBezTo>
                      <a:pt x="1627" y="18102"/>
                      <a:pt x="2355" y="17521"/>
                      <a:pt x="1978" y="17521"/>
                    </a:cubicBezTo>
                    <a:cubicBezTo>
                      <a:pt x="1969" y="17521"/>
                      <a:pt x="1961" y="17521"/>
                      <a:pt x="1951" y="17522"/>
                    </a:cubicBezTo>
                    <a:cubicBezTo>
                      <a:pt x="1924" y="17593"/>
                      <a:pt x="1996" y="17611"/>
                      <a:pt x="2013" y="17637"/>
                    </a:cubicBezTo>
                    <a:cubicBezTo>
                      <a:pt x="2021" y="17653"/>
                      <a:pt x="2003" y="17659"/>
                      <a:pt x="1972" y="17659"/>
                    </a:cubicBezTo>
                    <a:cubicBezTo>
                      <a:pt x="1897" y="17659"/>
                      <a:pt x="1745" y="17623"/>
                      <a:pt x="1720" y="17611"/>
                    </a:cubicBezTo>
                    <a:cubicBezTo>
                      <a:pt x="1648" y="17575"/>
                      <a:pt x="1613" y="17495"/>
                      <a:pt x="1630" y="17415"/>
                    </a:cubicBezTo>
                    <a:cubicBezTo>
                      <a:pt x="1666" y="17237"/>
                      <a:pt x="2005" y="17406"/>
                      <a:pt x="2049" y="17201"/>
                    </a:cubicBezTo>
                    <a:cubicBezTo>
                      <a:pt x="2076" y="17094"/>
                      <a:pt x="2067" y="16987"/>
                      <a:pt x="2031" y="16880"/>
                    </a:cubicBezTo>
                    <a:cubicBezTo>
                      <a:pt x="1978" y="16773"/>
                      <a:pt x="1809" y="16862"/>
                      <a:pt x="1782" y="16702"/>
                    </a:cubicBezTo>
                    <a:cubicBezTo>
                      <a:pt x="1764" y="16595"/>
                      <a:pt x="1746" y="16533"/>
                      <a:pt x="1889" y="16524"/>
                    </a:cubicBezTo>
                    <a:cubicBezTo>
                      <a:pt x="1930" y="16532"/>
                      <a:pt x="2017" y="16578"/>
                      <a:pt x="2072" y="16578"/>
                    </a:cubicBezTo>
                    <a:cubicBezTo>
                      <a:pt x="2076" y="16578"/>
                      <a:pt x="2081" y="16578"/>
                      <a:pt x="2085" y="16577"/>
                    </a:cubicBezTo>
                    <a:cubicBezTo>
                      <a:pt x="2147" y="16551"/>
                      <a:pt x="1532" y="16141"/>
                      <a:pt x="1720" y="16052"/>
                    </a:cubicBezTo>
                    <a:cubicBezTo>
                      <a:pt x="1871" y="15990"/>
                      <a:pt x="2031" y="16025"/>
                      <a:pt x="2040" y="15838"/>
                    </a:cubicBezTo>
                    <a:cubicBezTo>
                      <a:pt x="2031" y="15750"/>
                      <a:pt x="2005" y="15662"/>
                      <a:pt x="1961" y="15574"/>
                    </a:cubicBezTo>
                    <a:lnTo>
                      <a:pt x="1961" y="15574"/>
                    </a:lnTo>
                    <a:cubicBezTo>
                      <a:pt x="1968" y="15608"/>
                      <a:pt x="1744" y="15854"/>
                      <a:pt x="1671" y="15854"/>
                    </a:cubicBezTo>
                    <a:cubicBezTo>
                      <a:pt x="1654" y="15854"/>
                      <a:pt x="1645" y="15842"/>
                      <a:pt x="1648" y="15811"/>
                    </a:cubicBezTo>
                    <a:cubicBezTo>
                      <a:pt x="1675" y="15678"/>
                      <a:pt x="1693" y="15544"/>
                      <a:pt x="1702" y="15411"/>
                    </a:cubicBezTo>
                    <a:lnTo>
                      <a:pt x="1693" y="15188"/>
                    </a:lnTo>
                    <a:cubicBezTo>
                      <a:pt x="1711" y="15134"/>
                      <a:pt x="1693" y="15117"/>
                      <a:pt x="1630" y="15117"/>
                    </a:cubicBezTo>
                    <a:cubicBezTo>
                      <a:pt x="1624" y="15103"/>
                      <a:pt x="1640" y="15098"/>
                      <a:pt x="1668" y="15098"/>
                    </a:cubicBezTo>
                    <a:cubicBezTo>
                      <a:pt x="1745" y="15098"/>
                      <a:pt x="1914" y="15135"/>
                      <a:pt x="1953" y="15135"/>
                    </a:cubicBezTo>
                    <a:cubicBezTo>
                      <a:pt x="1956" y="15135"/>
                      <a:pt x="1959" y="15135"/>
                      <a:pt x="1960" y="15134"/>
                    </a:cubicBezTo>
                    <a:cubicBezTo>
                      <a:pt x="2094" y="15108"/>
                      <a:pt x="1933" y="14983"/>
                      <a:pt x="1898" y="14956"/>
                    </a:cubicBezTo>
                    <a:cubicBezTo>
                      <a:pt x="1853" y="14939"/>
                      <a:pt x="1657" y="14858"/>
                      <a:pt x="1728" y="14769"/>
                    </a:cubicBezTo>
                    <a:cubicBezTo>
                      <a:pt x="1800" y="14689"/>
                      <a:pt x="1924" y="14743"/>
                      <a:pt x="2005" y="14707"/>
                    </a:cubicBezTo>
                    <a:lnTo>
                      <a:pt x="2005" y="14707"/>
                    </a:lnTo>
                    <a:cubicBezTo>
                      <a:pt x="1994" y="14712"/>
                      <a:pt x="1982" y="14714"/>
                      <a:pt x="1970" y="14714"/>
                    </a:cubicBezTo>
                    <a:cubicBezTo>
                      <a:pt x="1842" y="14714"/>
                      <a:pt x="1655" y="14478"/>
                      <a:pt x="1630" y="14413"/>
                    </a:cubicBezTo>
                    <a:cubicBezTo>
                      <a:pt x="1586" y="14342"/>
                      <a:pt x="1577" y="14253"/>
                      <a:pt x="1604" y="14173"/>
                    </a:cubicBezTo>
                    <a:cubicBezTo>
                      <a:pt x="1639" y="14101"/>
                      <a:pt x="1711" y="14137"/>
                      <a:pt x="1746" y="14057"/>
                    </a:cubicBezTo>
                    <a:cubicBezTo>
                      <a:pt x="1773" y="13985"/>
                      <a:pt x="1800" y="13727"/>
                      <a:pt x="1666" y="13727"/>
                    </a:cubicBezTo>
                    <a:cubicBezTo>
                      <a:pt x="1532" y="13727"/>
                      <a:pt x="1497" y="13709"/>
                      <a:pt x="1479" y="13611"/>
                    </a:cubicBezTo>
                    <a:cubicBezTo>
                      <a:pt x="1479" y="13611"/>
                      <a:pt x="1452" y="13469"/>
                      <a:pt x="1488" y="13469"/>
                    </a:cubicBezTo>
                    <a:cubicBezTo>
                      <a:pt x="1520" y="13469"/>
                      <a:pt x="1694" y="13601"/>
                      <a:pt x="1804" y="13601"/>
                    </a:cubicBezTo>
                    <a:cubicBezTo>
                      <a:pt x="1845" y="13601"/>
                      <a:pt x="1877" y="13582"/>
                      <a:pt x="1889" y="13531"/>
                    </a:cubicBezTo>
                    <a:cubicBezTo>
                      <a:pt x="1933" y="13380"/>
                      <a:pt x="1657" y="13335"/>
                      <a:pt x="1755" y="13175"/>
                    </a:cubicBezTo>
                    <a:cubicBezTo>
                      <a:pt x="1880" y="12997"/>
                      <a:pt x="1728" y="12890"/>
                      <a:pt x="1613" y="12756"/>
                    </a:cubicBezTo>
                    <a:cubicBezTo>
                      <a:pt x="1524" y="12658"/>
                      <a:pt x="1577" y="12676"/>
                      <a:pt x="1604" y="12614"/>
                    </a:cubicBezTo>
                    <a:cubicBezTo>
                      <a:pt x="1639" y="12551"/>
                      <a:pt x="1541" y="12480"/>
                      <a:pt x="1541" y="12436"/>
                    </a:cubicBezTo>
                    <a:cubicBezTo>
                      <a:pt x="1417" y="12391"/>
                      <a:pt x="1212" y="12213"/>
                      <a:pt x="1443" y="12151"/>
                    </a:cubicBezTo>
                    <a:cubicBezTo>
                      <a:pt x="1497" y="12133"/>
                      <a:pt x="1969" y="12017"/>
                      <a:pt x="1711" y="11937"/>
                    </a:cubicBezTo>
                    <a:cubicBezTo>
                      <a:pt x="1586" y="11892"/>
                      <a:pt x="1497" y="11910"/>
                      <a:pt x="1506" y="11776"/>
                    </a:cubicBezTo>
                    <a:cubicBezTo>
                      <a:pt x="1506" y="11705"/>
                      <a:pt x="1648" y="11741"/>
                      <a:pt x="1711" y="11705"/>
                    </a:cubicBezTo>
                    <a:cubicBezTo>
                      <a:pt x="1764" y="11670"/>
                      <a:pt x="1755" y="11572"/>
                      <a:pt x="1755" y="11518"/>
                    </a:cubicBezTo>
                    <a:lnTo>
                      <a:pt x="1755" y="11518"/>
                    </a:lnTo>
                    <a:lnTo>
                      <a:pt x="1497" y="11536"/>
                    </a:lnTo>
                    <a:cubicBezTo>
                      <a:pt x="1461" y="11607"/>
                      <a:pt x="1417" y="11661"/>
                      <a:pt x="1345" y="11696"/>
                    </a:cubicBezTo>
                    <a:cubicBezTo>
                      <a:pt x="1337" y="11699"/>
                      <a:pt x="1329" y="11700"/>
                      <a:pt x="1322" y="11700"/>
                    </a:cubicBezTo>
                    <a:cubicBezTo>
                      <a:pt x="1223" y="11700"/>
                      <a:pt x="1239" y="11489"/>
                      <a:pt x="1239" y="11456"/>
                    </a:cubicBezTo>
                    <a:cubicBezTo>
                      <a:pt x="1230" y="11287"/>
                      <a:pt x="1381" y="11367"/>
                      <a:pt x="1461" y="11206"/>
                    </a:cubicBezTo>
                    <a:cubicBezTo>
                      <a:pt x="1470" y="11180"/>
                      <a:pt x="1595" y="10957"/>
                      <a:pt x="1550" y="10939"/>
                    </a:cubicBezTo>
                    <a:cubicBezTo>
                      <a:pt x="1443" y="10895"/>
                      <a:pt x="1354" y="10966"/>
                      <a:pt x="1328" y="10815"/>
                    </a:cubicBezTo>
                    <a:cubicBezTo>
                      <a:pt x="1319" y="10743"/>
                      <a:pt x="1354" y="10663"/>
                      <a:pt x="1283" y="10636"/>
                    </a:cubicBezTo>
                    <a:cubicBezTo>
                      <a:pt x="1105" y="10574"/>
                      <a:pt x="1149" y="10102"/>
                      <a:pt x="1158" y="9986"/>
                    </a:cubicBezTo>
                    <a:cubicBezTo>
                      <a:pt x="1167" y="9861"/>
                      <a:pt x="1221" y="9879"/>
                      <a:pt x="1328" y="9835"/>
                    </a:cubicBezTo>
                    <a:cubicBezTo>
                      <a:pt x="1443" y="9781"/>
                      <a:pt x="1390" y="9612"/>
                      <a:pt x="1390" y="9541"/>
                    </a:cubicBezTo>
                    <a:cubicBezTo>
                      <a:pt x="1443" y="9443"/>
                      <a:pt x="1470" y="9282"/>
                      <a:pt x="1310" y="9247"/>
                    </a:cubicBezTo>
                    <a:cubicBezTo>
                      <a:pt x="1203" y="9229"/>
                      <a:pt x="1239" y="9158"/>
                      <a:pt x="1230" y="9078"/>
                    </a:cubicBezTo>
                    <a:cubicBezTo>
                      <a:pt x="1230" y="9024"/>
                      <a:pt x="1141" y="9015"/>
                      <a:pt x="1114" y="8944"/>
                    </a:cubicBezTo>
                    <a:cubicBezTo>
                      <a:pt x="1078" y="8819"/>
                      <a:pt x="1132" y="8739"/>
                      <a:pt x="1132" y="8614"/>
                    </a:cubicBezTo>
                    <a:cubicBezTo>
                      <a:pt x="1132" y="8503"/>
                      <a:pt x="754" y="8293"/>
                      <a:pt x="577" y="8293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089;p41"/>
              <p:cNvSpPr/>
              <p:nvPr/>
            </p:nvSpPr>
            <p:spPr>
              <a:xfrm>
                <a:off x="3243725" y="2528150"/>
                <a:ext cx="214450" cy="69275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2771" extrusionOk="0">
                    <a:moveTo>
                      <a:pt x="8426" y="0"/>
                    </a:moveTo>
                    <a:lnTo>
                      <a:pt x="0" y="606"/>
                    </a:lnTo>
                    <a:lnTo>
                      <a:pt x="160" y="2770"/>
                    </a:lnTo>
                    <a:lnTo>
                      <a:pt x="8578" y="2165"/>
                    </a:lnTo>
                    <a:lnTo>
                      <a:pt x="8426" y="0"/>
                    </a:ln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090;p41"/>
              <p:cNvSpPr/>
              <p:nvPr/>
            </p:nvSpPr>
            <p:spPr>
              <a:xfrm>
                <a:off x="3203625" y="2489100"/>
                <a:ext cx="295075" cy="147075"/>
              </a:xfrm>
              <a:custGeom>
                <a:avLst/>
                <a:gdLst/>
                <a:ahLst/>
                <a:cxnLst/>
                <a:rect l="l" t="t" r="r" b="b"/>
                <a:pathLst>
                  <a:path w="11803" h="5883" extrusionOk="0">
                    <a:moveTo>
                      <a:pt x="10026" y="0"/>
                    </a:moveTo>
                    <a:cubicBezTo>
                      <a:pt x="9992" y="0"/>
                      <a:pt x="9958" y="1"/>
                      <a:pt x="9923" y="4"/>
                    </a:cubicBezTo>
                    <a:lnTo>
                      <a:pt x="1506" y="609"/>
                    </a:lnTo>
                    <a:cubicBezTo>
                      <a:pt x="642" y="672"/>
                      <a:pt x="1" y="1420"/>
                      <a:pt x="63" y="2275"/>
                    </a:cubicBezTo>
                    <a:lnTo>
                      <a:pt x="215" y="4430"/>
                    </a:lnTo>
                    <a:cubicBezTo>
                      <a:pt x="277" y="5241"/>
                      <a:pt x="954" y="5873"/>
                      <a:pt x="1764" y="5882"/>
                    </a:cubicBezTo>
                    <a:cubicBezTo>
                      <a:pt x="1809" y="5882"/>
                      <a:pt x="1845" y="5873"/>
                      <a:pt x="1880" y="5873"/>
                    </a:cubicBezTo>
                    <a:lnTo>
                      <a:pt x="10306" y="5268"/>
                    </a:lnTo>
                    <a:cubicBezTo>
                      <a:pt x="11161" y="5205"/>
                      <a:pt x="11803" y="4457"/>
                      <a:pt x="11740" y="3602"/>
                    </a:cubicBezTo>
                    <a:lnTo>
                      <a:pt x="11589" y="1447"/>
                    </a:lnTo>
                    <a:cubicBezTo>
                      <a:pt x="11553" y="1028"/>
                      <a:pt x="11366" y="645"/>
                      <a:pt x="11055" y="378"/>
                    </a:cubicBezTo>
                    <a:cubicBezTo>
                      <a:pt x="10769" y="133"/>
                      <a:pt x="10401" y="0"/>
                      <a:pt x="10026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091;p41"/>
            <p:cNvGrpSpPr/>
            <p:nvPr/>
          </p:nvGrpSpPr>
          <p:grpSpPr>
            <a:xfrm rot="-1792424">
              <a:off x="3492750" y="2731692"/>
              <a:ext cx="871930" cy="1401604"/>
              <a:chOff x="2469025" y="3704825"/>
              <a:chExt cx="1097825" cy="1764725"/>
            </a:xfrm>
          </p:grpSpPr>
          <p:sp>
            <p:nvSpPr>
              <p:cNvPr id="12" name="Google Shape;1092;p41"/>
              <p:cNvSpPr/>
              <p:nvPr/>
            </p:nvSpPr>
            <p:spPr>
              <a:xfrm>
                <a:off x="2493075" y="4182450"/>
                <a:ext cx="1052950" cy="1261475"/>
              </a:xfrm>
              <a:custGeom>
                <a:avLst/>
                <a:gdLst/>
                <a:ahLst/>
                <a:cxnLst/>
                <a:rect l="l" t="t" r="r" b="b"/>
                <a:pathLst>
                  <a:path w="42118" h="50459" extrusionOk="0">
                    <a:moveTo>
                      <a:pt x="18290" y="1"/>
                    </a:moveTo>
                    <a:cubicBezTo>
                      <a:pt x="17997" y="1"/>
                      <a:pt x="17684" y="44"/>
                      <a:pt x="17351" y="142"/>
                    </a:cubicBezTo>
                    <a:cubicBezTo>
                      <a:pt x="15044" y="819"/>
                      <a:pt x="14439" y="1683"/>
                      <a:pt x="13967" y="4346"/>
                    </a:cubicBezTo>
                    <a:cubicBezTo>
                      <a:pt x="13550" y="6687"/>
                      <a:pt x="13522" y="6825"/>
                      <a:pt x="13521" y="6825"/>
                    </a:cubicBezTo>
                    <a:cubicBezTo>
                      <a:pt x="13521" y="6825"/>
                      <a:pt x="13521" y="6823"/>
                      <a:pt x="13521" y="6823"/>
                    </a:cubicBezTo>
                    <a:cubicBezTo>
                      <a:pt x="12764" y="6582"/>
                      <a:pt x="11988" y="6465"/>
                      <a:pt x="11217" y="6465"/>
                    </a:cubicBezTo>
                    <a:cubicBezTo>
                      <a:pt x="9330" y="6465"/>
                      <a:pt x="7480" y="7169"/>
                      <a:pt x="6057" y="8497"/>
                    </a:cubicBezTo>
                    <a:cubicBezTo>
                      <a:pt x="2565" y="11677"/>
                      <a:pt x="641" y="15062"/>
                      <a:pt x="321" y="18518"/>
                    </a:cubicBezTo>
                    <a:cubicBezTo>
                      <a:pt x="0" y="21965"/>
                      <a:pt x="5389" y="27024"/>
                      <a:pt x="6912" y="28316"/>
                    </a:cubicBezTo>
                    <a:cubicBezTo>
                      <a:pt x="8435" y="29616"/>
                      <a:pt x="11686" y="33553"/>
                      <a:pt x="11526" y="35281"/>
                    </a:cubicBezTo>
                    <a:cubicBezTo>
                      <a:pt x="11366" y="37018"/>
                      <a:pt x="9272" y="46290"/>
                      <a:pt x="9272" y="46290"/>
                    </a:cubicBezTo>
                    <a:lnTo>
                      <a:pt x="32672" y="50459"/>
                    </a:lnTo>
                    <a:cubicBezTo>
                      <a:pt x="32672" y="50459"/>
                      <a:pt x="35442" y="39832"/>
                      <a:pt x="36920" y="33954"/>
                    </a:cubicBezTo>
                    <a:cubicBezTo>
                      <a:pt x="38408" y="28075"/>
                      <a:pt x="41623" y="13289"/>
                      <a:pt x="41890" y="10991"/>
                    </a:cubicBezTo>
                    <a:cubicBezTo>
                      <a:pt x="42118" y="8969"/>
                      <a:pt x="40407" y="7030"/>
                      <a:pt x="38525" y="7030"/>
                    </a:cubicBezTo>
                    <a:cubicBezTo>
                      <a:pt x="38268" y="7030"/>
                      <a:pt x="38008" y="7066"/>
                      <a:pt x="37749" y="7143"/>
                    </a:cubicBezTo>
                    <a:cubicBezTo>
                      <a:pt x="35584" y="7785"/>
                      <a:pt x="35433" y="9067"/>
                      <a:pt x="35433" y="9067"/>
                    </a:cubicBezTo>
                    <a:cubicBezTo>
                      <a:pt x="35433" y="9067"/>
                      <a:pt x="35620" y="5121"/>
                      <a:pt x="33072" y="4676"/>
                    </a:cubicBezTo>
                    <a:cubicBezTo>
                      <a:pt x="32726" y="4615"/>
                      <a:pt x="32401" y="4589"/>
                      <a:pt x="32097" y="4589"/>
                    </a:cubicBezTo>
                    <a:cubicBezTo>
                      <a:pt x="30164" y="4589"/>
                      <a:pt x="29100" y="5647"/>
                      <a:pt x="29100" y="5647"/>
                    </a:cubicBezTo>
                    <a:cubicBezTo>
                      <a:pt x="29100" y="5647"/>
                      <a:pt x="27969" y="1639"/>
                      <a:pt x="25029" y="1558"/>
                    </a:cubicBezTo>
                    <a:cubicBezTo>
                      <a:pt x="24942" y="1556"/>
                      <a:pt x="24857" y="1555"/>
                      <a:pt x="24775" y="1555"/>
                    </a:cubicBezTo>
                    <a:cubicBezTo>
                      <a:pt x="22061" y="1555"/>
                      <a:pt x="21734" y="2796"/>
                      <a:pt x="21734" y="2796"/>
                    </a:cubicBezTo>
                    <a:cubicBezTo>
                      <a:pt x="21734" y="2796"/>
                      <a:pt x="20642" y="1"/>
                      <a:pt x="1829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093;p41"/>
              <p:cNvSpPr/>
              <p:nvPr/>
            </p:nvSpPr>
            <p:spPr>
              <a:xfrm>
                <a:off x="2469025" y="4160200"/>
                <a:ext cx="1097825" cy="1309350"/>
              </a:xfrm>
              <a:custGeom>
                <a:avLst/>
                <a:gdLst/>
                <a:ahLst/>
                <a:cxnLst/>
                <a:rect l="l" t="t" r="r" b="b"/>
                <a:pathLst>
                  <a:path w="43913" h="52374" extrusionOk="0">
                    <a:moveTo>
                      <a:pt x="19228" y="1787"/>
                    </a:moveTo>
                    <a:cubicBezTo>
                      <a:pt x="20956" y="1787"/>
                      <a:pt x="21819" y="3904"/>
                      <a:pt x="21858" y="4007"/>
                    </a:cubicBezTo>
                    <a:lnTo>
                      <a:pt x="22829" y="6581"/>
                    </a:lnTo>
                    <a:lnTo>
                      <a:pt x="23524" y="3980"/>
                    </a:lnTo>
                    <a:cubicBezTo>
                      <a:pt x="23532" y="3972"/>
                      <a:pt x="23863" y="3327"/>
                      <a:pt x="25741" y="3327"/>
                    </a:cubicBezTo>
                    <a:cubicBezTo>
                      <a:pt x="25813" y="3327"/>
                      <a:pt x="25888" y="3328"/>
                      <a:pt x="25964" y="3330"/>
                    </a:cubicBezTo>
                    <a:cubicBezTo>
                      <a:pt x="28218" y="3401"/>
                      <a:pt x="29180" y="6742"/>
                      <a:pt x="29189" y="6777"/>
                    </a:cubicBezTo>
                    <a:lnTo>
                      <a:pt x="29608" y="8194"/>
                    </a:lnTo>
                    <a:lnTo>
                      <a:pt x="30676" y="7169"/>
                    </a:lnTo>
                    <a:cubicBezTo>
                      <a:pt x="30714" y="7131"/>
                      <a:pt x="31535" y="6362"/>
                      <a:pt x="33035" y="6362"/>
                    </a:cubicBezTo>
                    <a:cubicBezTo>
                      <a:pt x="33295" y="6362"/>
                      <a:pt x="33574" y="6385"/>
                      <a:pt x="33874" y="6439"/>
                    </a:cubicBezTo>
                    <a:cubicBezTo>
                      <a:pt x="35593" y="6742"/>
                      <a:pt x="35495" y="9886"/>
                      <a:pt x="35495" y="9913"/>
                    </a:cubicBezTo>
                    <a:lnTo>
                      <a:pt x="37268" y="10109"/>
                    </a:lnTo>
                    <a:cubicBezTo>
                      <a:pt x="37277" y="10073"/>
                      <a:pt x="37464" y="9334"/>
                      <a:pt x="38960" y="8888"/>
                    </a:cubicBezTo>
                    <a:cubicBezTo>
                      <a:pt x="39130" y="8837"/>
                      <a:pt x="39305" y="8812"/>
                      <a:pt x="39483" y="8812"/>
                    </a:cubicBezTo>
                    <a:cubicBezTo>
                      <a:pt x="39984" y="8812"/>
                      <a:pt x="40499" y="9012"/>
                      <a:pt x="40946" y="9387"/>
                    </a:cubicBezTo>
                    <a:cubicBezTo>
                      <a:pt x="41677" y="9993"/>
                      <a:pt x="42060" y="10919"/>
                      <a:pt x="41962" y="11774"/>
                    </a:cubicBezTo>
                    <a:cubicBezTo>
                      <a:pt x="41712" y="13956"/>
                      <a:pt x="38577" y="28475"/>
                      <a:pt x="37018" y="34621"/>
                    </a:cubicBezTo>
                    <a:cubicBezTo>
                      <a:pt x="35780" y="39529"/>
                      <a:pt x="33642" y="47741"/>
                      <a:pt x="32974" y="50324"/>
                    </a:cubicBezTo>
                    <a:lnTo>
                      <a:pt x="11312" y="46468"/>
                    </a:lnTo>
                    <a:cubicBezTo>
                      <a:pt x="11847" y="44063"/>
                      <a:pt x="13245" y="37712"/>
                      <a:pt x="13379" y="36260"/>
                    </a:cubicBezTo>
                    <a:cubicBezTo>
                      <a:pt x="13592" y="33989"/>
                      <a:pt x="9896" y="29758"/>
                      <a:pt x="8453" y="28529"/>
                    </a:cubicBezTo>
                    <a:cubicBezTo>
                      <a:pt x="5808" y="26284"/>
                      <a:pt x="1942" y="22009"/>
                      <a:pt x="2173" y="19488"/>
                    </a:cubicBezTo>
                    <a:cubicBezTo>
                      <a:pt x="2476" y="16237"/>
                      <a:pt x="4311" y="13057"/>
                      <a:pt x="7625" y="10046"/>
                    </a:cubicBezTo>
                    <a:cubicBezTo>
                      <a:pt x="9215" y="8592"/>
                      <a:pt x="10904" y="8240"/>
                      <a:pt x="12168" y="8240"/>
                    </a:cubicBezTo>
                    <a:cubicBezTo>
                      <a:pt x="13305" y="8240"/>
                      <a:pt x="14100" y="8525"/>
                      <a:pt x="14171" y="8550"/>
                    </a:cubicBezTo>
                    <a:lnTo>
                      <a:pt x="15178" y="8933"/>
                    </a:lnTo>
                    <a:lnTo>
                      <a:pt x="15810" y="5388"/>
                    </a:lnTo>
                    <a:cubicBezTo>
                      <a:pt x="16238" y="2974"/>
                      <a:pt x="16648" y="2448"/>
                      <a:pt x="18563" y="1887"/>
                    </a:cubicBezTo>
                    <a:cubicBezTo>
                      <a:pt x="18797" y="1818"/>
                      <a:pt x="19019" y="1787"/>
                      <a:pt x="19228" y="1787"/>
                    </a:cubicBezTo>
                    <a:close/>
                    <a:moveTo>
                      <a:pt x="19248" y="0"/>
                    </a:moveTo>
                    <a:cubicBezTo>
                      <a:pt x="18873" y="0"/>
                      <a:pt x="18475" y="55"/>
                      <a:pt x="18055" y="177"/>
                    </a:cubicBezTo>
                    <a:cubicBezTo>
                      <a:pt x="15222" y="1005"/>
                      <a:pt x="14528" y="2350"/>
                      <a:pt x="14047" y="5076"/>
                    </a:cubicBezTo>
                    <a:lnTo>
                      <a:pt x="13771" y="6599"/>
                    </a:lnTo>
                    <a:cubicBezTo>
                      <a:pt x="13324" y="6525"/>
                      <a:pt x="12771" y="6460"/>
                      <a:pt x="12145" y="6460"/>
                    </a:cubicBezTo>
                    <a:cubicBezTo>
                      <a:pt x="10525" y="6460"/>
                      <a:pt x="8418" y="6894"/>
                      <a:pt x="6413" y="8719"/>
                    </a:cubicBezTo>
                    <a:cubicBezTo>
                      <a:pt x="2761" y="12041"/>
                      <a:pt x="739" y="15613"/>
                      <a:pt x="392" y="19319"/>
                    </a:cubicBezTo>
                    <a:cubicBezTo>
                      <a:pt x="0" y="23558"/>
                      <a:pt x="6547" y="29250"/>
                      <a:pt x="7295" y="29891"/>
                    </a:cubicBezTo>
                    <a:cubicBezTo>
                      <a:pt x="8916" y="31263"/>
                      <a:pt x="11704" y="34924"/>
                      <a:pt x="11597" y="36091"/>
                    </a:cubicBezTo>
                    <a:cubicBezTo>
                      <a:pt x="11473" y="37462"/>
                      <a:pt x="9941" y="44419"/>
                      <a:pt x="9362" y="46984"/>
                    </a:cubicBezTo>
                    <a:lnTo>
                      <a:pt x="9157" y="47902"/>
                    </a:lnTo>
                    <a:lnTo>
                      <a:pt x="34284" y="52373"/>
                    </a:lnTo>
                    <a:lnTo>
                      <a:pt x="34498" y="51571"/>
                    </a:lnTo>
                    <a:cubicBezTo>
                      <a:pt x="34498" y="51571"/>
                      <a:pt x="37268" y="40945"/>
                      <a:pt x="38755" y="35066"/>
                    </a:cubicBezTo>
                    <a:cubicBezTo>
                      <a:pt x="40198" y="29366"/>
                      <a:pt x="43467" y="14375"/>
                      <a:pt x="43743" y="11988"/>
                    </a:cubicBezTo>
                    <a:cubicBezTo>
                      <a:pt x="43912" y="10536"/>
                      <a:pt x="43280" y="9013"/>
                      <a:pt x="42095" y="8024"/>
                    </a:cubicBezTo>
                    <a:cubicBezTo>
                      <a:pt x="41314" y="7372"/>
                      <a:pt x="40405" y="7029"/>
                      <a:pt x="39493" y="7029"/>
                    </a:cubicBezTo>
                    <a:cubicBezTo>
                      <a:pt x="39147" y="7029"/>
                      <a:pt x="38801" y="7078"/>
                      <a:pt x="38461" y="7178"/>
                    </a:cubicBezTo>
                    <a:cubicBezTo>
                      <a:pt x="37971" y="7321"/>
                      <a:pt x="37499" y="7517"/>
                      <a:pt x="37063" y="7784"/>
                    </a:cubicBezTo>
                    <a:cubicBezTo>
                      <a:pt x="36707" y="6359"/>
                      <a:pt x="35878" y="4978"/>
                      <a:pt x="34186" y="4675"/>
                    </a:cubicBezTo>
                    <a:cubicBezTo>
                      <a:pt x="33787" y="4606"/>
                      <a:pt x="33411" y="4575"/>
                      <a:pt x="33058" y="4575"/>
                    </a:cubicBezTo>
                    <a:cubicBezTo>
                      <a:pt x="31968" y="4575"/>
                      <a:pt x="31102" y="4864"/>
                      <a:pt x="30489" y="5174"/>
                    </a:cubicBezTo>
                    <a:cubicBezTo>
                      <a:pt x="29866" y="3793"/>
                      <a:pt x="28467" y="1629"/>
                      <a:pt x="26018" y="1549"/>
                    </a:cubicBezTo>
                    <a:cubicBezTo>
                      <a:pt x="25918" y="1546"/>
                      <a:pt x="25820" y="1544"/>
                      <a:pt x="25725" y="1544"/>
                    </a:cubicBezTo>
                    <a:cubicBezTo>
                      <a:pt x="24369" y="1544"/>
                      <a:pt x="23483" y="1832"/>
                      <a:pt x="22900" y="2190"/>
                    </a:cubicBezTo>
                    <a:cubicBezTo>
                      <a:pt x="22158" y="1098"/>
                      <a:pt x="20927" y="0"/>
                      <a:pt x="19248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094;p41"/>
              <p:cNvSpPr/>
              <p:nvPr/>
            </p:nvSpPr>
            <p:spPr>
              <a:xfrm>
                <a:off x="2702150" y="4324100"/>
                <a:ext cx="344075" cy="373300"/>
              </a:xfrm>
              <a:custGeom>
                <a:avLst/>
                <a:gdLst/>
                <a:ahLst/>
                <a:cxnLst/>
                <a:rect l="l" t="t" r="r" b="b"/>
                <a:pathLst>
                  <a:path w="13763" h="14932" extrusionOk="0">
                    <a:moveTo>
                      <a:pt x="3751" y="1"/>
                    </a:moveTo>
                    <a:cubicBezTo>
                      <a:pt x="3473" y="1"/>
                      <a:pt x="3198" y="127"/>
                      <a:pt x="3020" y="364"/>
                    </a:cubicBezTo>
                    <a:cubicBezTo>
                      <a:pt x="2726" y="765"/>
                      <a:pt x="2816" y="1326"/>
                      <a:pt x="3216" y="1620"/>
                    </a:cubicBezTo>
                    <a:cubicBezTo>
                      <a:pt x="3279" y="1664"/>
                      <a:pt x="9469" y="6207"/>
                      <a:pt x="11028" y="8273"/>
                    </a:cubicBezTo>
                    <a:cubicBezTo>
                      <a:pt x="11545" y="8950"/>
                      <a:pt x="11910" y="11293"/>
                      <a:pt x="10280" y="12576"/>
                    </a:cubicBezTo>
                    <a:cubicBezTo>
                      <a:pt x="9737" y="12998"/>
                      <a:pt x="9206" y="13141"/>
                      <a:pt x="8738" y="13141"/>
                    </a:cubicBezTo>
                    <a:cubicBezTo>
                      <a:pt x="7854" y="13141"/>
                      <a:pt x="7190" y="12633"/>
                      <a:pt x="7073" y="12540"/>
                    </a:cubicBezTo>
                    <a:lnTo>
                      <a:pt x="1560" y="8193"/>
                    </a:lnTo>
                    <a:cubicBezTo>
                      <a:pt x="1394" y="8065"/>
                      <a:pt x="1197" y="8002"/>
                      <a:pt x="1003" y="8002"/>
                    </a:cubicBezTo>
                    <a:cubicBezTo>
                      <a:pt x="739" y="8002"/>
                      <a:pt x="478" y="8119"/>
                      <a:pt x="304" y="8345"/>
                    </a:cubicBezTo>
                    <a:cubicBezTo>
                      <a:pt x="1" y="8728"/>
                      <a:pt x="63" y="9298"/>
                      <a:pt x="455" y="9601"/>
                    </a:cubicBezTo>
                    <a:lnTo>
                      <a:pt x="5951" y="13929"/>
                    </a:lnTo>
                    <a:cubicBezTo>
                      <a:pt x="6548" y="14410"/>
                      <a:pt x="7251" y="14731"/>
                      <a:pt x="8008" y="14865"/>
                    </a:cubicBezTo>
                    <a:cubicBezTo>
                      <a:pt x="8247" y="14907"/>
                      <a:pt x="8496" y="14931"/>
                      <a:pt x="8753" y="14931"/>
                    </a:cubicBezTo>
                    <a:cubicBezTo>
                      <a:pt x="9580" y="14931"/>
                      <a:pt x="10487" y="14681"/>
                      <a:pt x="11384" y="13974"/>
                    </a:cubicBezTo>
                    <a:cubicBezTo>
                      <a:pt x="13762" y="12112"/>
                      <a:pt x="13611" y="8710"/>
                      <a:pt x="12462" y="7187"/>
                    </a:cubicBezTo>
                    <a:cubicBezTo>
                      <a:pt x="10743" y="4915"/>
                      <a:pt x="4535" y="364"/>
                      <a:pt x="4276" y="168"/>
                    </a:cubicBezTo>
                    <a:cubicBezTo>
                      <a:pt x="4118" y="55"/>
                      <a:pt x="3934" y="1"/>
                      <a:pt x="3751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095;p41"/>
              <p:cNvSpPr/>
              <p:nvPr/>
            </p:nvSpPr>
            <p:spPr>
              <a:xfrm>
                <a:off x="2688800" y="4310475"/>
                <a:ext cx="359975" cy="398325"/>
              </a:xfrm>
              <a:custGeom>
                <a:avLst/>
                <a:gdLst/>
                <a:ahLst/>
                <a:cxnLst/>
                <a:rect l="l" t="t" r="r" b="b"/>
                <a:pathLst>
                  <a:path w="14399" h="15933" extrusionOk="0">
                    <a:moveTo>
                      <a:pt x="3305" y="223"/>
                    </a:moveTo>
                    <a:cubicBezTo>
                      <a:pt x="3306" y="224"/>
                      <a:pt x="3307" y="225"/>
                      <a:pt x="3308" y="226"/>
                    </a:cubicBezTo>
                    <a:lnTo>
                      <a:pt x="3308" y="226"/>
                    </a:lnTo>
                    <a:lnTo>
                      <a:pt x="3305" y="223"/>
                    </a:lnTo>
                    <a:close/>
                    <a:moveTo>
                      <a:pt x="3159" y="1199"/>
                    </a:moveTo>
                    <a:cubicBezTo>
                      <a:pt x="3211" y="1199"/>
                      <a:pt x="3272" y="1242"/>
                      <a:pt x="3260" y="1292"/>
                    </a:cubicBezTo>
                    <a:cubicBezTo>
                      <a:pt x="3227" y="1306"/>
                      <a:pt x="3180" y="1331"/>
                      <a:pt x="3144" y="1331"/>
                    </a:cubicBezTo>
                    <a:cubicBezTo>
                      <a:pt x="3114" y="1331"/>
                      <a:pt x="3091" y="1313"/>
                      <a:pt x="3091" y="1256"/>
                    </a:cubicBezTo>
                    <a:cubicBezTo>
                      <a:pt x="3098" y="1216"/>
                      <a:pt x="3127" y="1199"/>
                      <a:pt x="3159" y="1199"/>
                    </a:cubicBezTo>
                    <a:close/>
                    <a:moveTo>
                      <a:pt x="7465" y="1853"/>
                    </a:moveTo>
                    <a:cubicBezTo>
                      <a:pt x="7460" y="1858"/>
                      <a:pt x="7456" y="1863"/>
                      <a:pt x="7452" y="1868"/>
                    </a:cubicBezTo>
                    <a:lnTo>
                      <a:pt x="7452" y="1868"/>
                    </a:lnTo>
                    <a:cubicBezTo>
                      <a:pt x="7456" y="1863"/>
                      <a:pt x="7460" y="1858"/>
                      <a:pt x="7465" y="1853"/>
                    </a:cubicBezTo>
                    <a:close/>
                    <a:moveTo>
                      <a:pt x="4107" y="2307"/>
                    </a:moveTo>
                    <a:cubicBezTo>
                      <a:pt x="4102" y="2313"/>
                      <a:pt x="4099" y="2318"/>
                      <a:pt x="4096" y="2323"/>
                    </a:cubicBezTo>
                    <a:lnTo>
                      <a:pt x="4096" y="2323"/>
                    </a:lnTo>
                    <a:cubicBezTo>
                      <a:pt x="4101" y="2316"/>
                      <a:pt x="4105" y="2311"/>
                      <a:pt x="4107" y="2307"/>
                    </a:cubicBezTo>
                    <a:close/>
                    <a:moveTo>
                      <a:pt x="4111" y="2540"/>
                    </a:moveTo>
                    <a:cubicBezTo>
                      <a:pt x="4119" y="2540"/>
                      <a:pt x="4126" y="2542"/>
                      <a:pt x="4133" y="2548"/>
                    </a:cubicBezTo>
                    <a:cubicBezTo>
                      <a:pt x="4134" y="2548"/>
                      <a:pt x="4135" y="2547"/>
                      <a:pt x="4135" y="2547"/>
                    </a:cubicBezTo>
                    <a:lnTo>
                      <a:pt x="4135" y="2547"/>
                    </a:lnTo>
                    <a:cubicBezTo>
                      <a:pt x="4145" y="2543"/>
                      <a:pt x="4154" y="2542"/>
                      <a:pt x="4162" y="2542"/>
                    </a:cubicBezTo>
                    <a:cubicBezTo>
                      <a:pt x="4205" y="2542"/>
                      <a:pt x="4201" y="2595"/>
                      <a:pt x="4133" y="2610"/>
                    </a:cubicBezTo>
                    <a:lnTo>
                      <a:pt x="3982" y="2655"/>
                    </a:lnTo>
                    <a:cubicBezTo>
                      <a:pt x="4019" y="2610"/>
                      <a:pt x="4069" y="2540"/>
                      <a:pt x="4111" y="2540"/>
                    </a:cubicBezTo>
                    <a:close/>
                    <a:moveTo>
                      <a:pt x="8925" y="3260"/>
                    </a:moveTo>
                    <a:lnTo>
                      <a:pt x="8925" y="3260"/>
                    </a:lnTo>
                    <a:cubicBezTo>
                      <a:pt x="8927" y="3261"/>
                      <a:pt x="8928" y="3262"/>
                      <a:pt x="8929" y="3263"/>
                    </a:cubicBezTo>
                    <a:lnTo>
                      <a:pt x="8929" y="3263"/>
                    </a:lnTo>
                    <a:cubicBezTo>
                      <a:pt x="8930" y="3264"/>
                      <a:pt x="8931" y="3264"/>
                      <a:pt x="8931" y="3264"/>
                    </a:cubicBezTo>
                    <a:cubicBezTo>
                      <a:pt x="8931" y="3264"/>
                      <a:pt x="8929" y="3263"/>
                      <a:pt x="8925" y="3260"/>
                    </a:cubicBezTo>
                    <a:close/>
                    <a:moveTo>
                      <a:pt x="9300" y="3465"/>
                    </a:moveTo>
                    <a:lnTo>
                      <a:pt x="9300" y="3474"/>
                    </a:lnTo>
                    <a:cubicBezTo>
                      <a:pt x="9194" y="3598"/>
                      <a:pt x="9203" y="3640"/>
                      <a:pt x="9241" y="3640"/>
                    </a:cubicBezTo>
                    <a:cubicBezTo>
                      <a:pt x="9292" y="3640"/>
                      <a:pt x="9397" y="3561"/>
                      <a:pt x="9335" y="3510"/>
                    </a:cubicBezTo>
                    <a:cubicBezTo>
                      <a:pt x="9326" y="3492"/>
                      <a:pt x="9308" y="3483"/>
                      <a:pt x="9300" y="3465"/>
                    </a:cubicBezTo>
                    <a:close/>
                    <a:moveTo>
                      <a:pt x="5816" y="3671"/>
                    </a:moveTo>
                    <a:cubicBezTo>
                      <a:pt x="5827" y="3671"/>
                      <a:pt x="5838" y="3677"/>
                      <a:pt x="5852" y="3688"/>
                    </a:cubicBezTo>
                    <a:cubicBezTo>
                      <a:pt x="5888" y="3723"/>
                      <a:pt x="5942" y="3759"/>
                      <a:pt x="5879" y="3830"/>
                    </a:cubicBezTo>
                    <a:lnTo>
                      <a:pt x="5755" y="3723"/>
                    </a:lnTo>
                    <a:cubicBezTo>
                      <a:pt x="5781" y="3686"/>
                      <a:pt x="5799" y="3671"/>
                      <a:pt x="5816" y="3671"/>
                    </a:cubicBezTo>
                    <a:close/>
                    <a:moveTo>
                      <a:pt x="7180" y="3866"/>
                    </a:moveTo>
                    <a:cubicBezTo>
                      <a:pt x="7126" y="3928"/>
                      <a:pt x="7126" y="3937"/>
                      <a:pt x="7162" y="3973"/>
                    </a:cubicBezTo>
                    <a:cubicBezTo>
                      <a:pt x="7162" y="3972"/>
                      <a:pt x="7162" y="3972"/>
                      <a:pt x="7163" y="3972"/>
                    </a:cubicBezTo>
                    <a:cubicBezTo>
                      <a:pt x="7168" y="3972"/>
                      <a:pt x="7208" y="4009"/>
                      <a:pt x="7233" y="4009"/>
                    </a:cubicBezTo>
                    <a:cubicBezTo>
                      <a:pt x="7242" y="4009"/>
                      <a:pt x="7249" y="4004"/>
                      <a:pt x="7251" y="3991"/>
                    </a:cubicBezTo>
                    <a:lnTo>
                      <a:pt x="7251" y="4000"/>
                    </a:lnTo>
                    <a:cubicBezTo>
                      <a:pt x="7278" y="3911"/>
                      <a:pt x="7224" y="3902"/>
                      <a:pt x="7180" y="3866"/>
                    </a:cubicBezTo>
                    <a:close/>
                    <a:moveTo>
                      <a:pt x="6599" y="4969"/>
                    </a:moveTo>
                    <a:cubicBezTo>
                      <a:pt x="6599" y="4969"/>
                      <a:pt x="6600" y="4970"/>
                      <a:pt x="6601" y="4970"/>
                    </a:cubicBezTo>
                    <a:cubicBezTo>
                      <a:pt x="6600" y="4970"/>
                      <a:pt x="6599" y="4969"/>
                      <a:pt x="6599" y="4969"/>
                    </a:cubicBezTo>
                    <a:close/>
                    <a:moveTo>
                      <a:pt x="10057" y="4846"/>
                    </a:moveTo>
                    <a:lnTo>
                      <a:pt x="10057" y="4846"/>
                    </a:lnTo>
                    <a:cubicBezTo>
                      <a:pt x="10128" y="4890"/>
                      <a:pt x="10110" y="4953"/>
                      <a:pt x="10021" y="5060"/>
                    </a:cubicBezTo>
                    <a:lnTo>
                      <a:pt x="9976" y="5024"/>
                    </a:lnTo>
                    <a:cubicBezTo>
                      <a:pt x="9985" y="4953"/>
                      <a:pt x="10012" y="4890"/>
                      <a:pt x="10057" y="4846"/>
                    </a:cubicBezTo>
                    <a:close/>
                    <a:moveTo>
                      <a:pt x="12839" y="7282"/>
                    </a:moveTo>
                    <a:cubicBezTo>
                      <a:pt x="12862" y="7282"/>
                      <a:pt x="12880" y="7291"/>
                      <a:pt x="12889" y="7322"/>
                    </a:cubicBezTo>
                    <a:cubicBezTo>
                      <a:pt x="12847" y="7357"/>
                      <a:pt x="12788" y="7404"/>
                      <a:pt x="12747" y="7404"/>
                    </a:cubicBezTo>
                    <a:cubicBezTo>
                      <a:pt x="12737" y="7404"/>
                      <a:pt x="12727" y="7401"/>
                      <a:pt x="12720" y="7393"/>
                    </a:cubicBezTo>
                    <a:lnTo>
                      <a:pt x="12756" y="7295"/>
                    </a:lnTo>
                    <a:cubicBezTo>
                      <a:pt x="12787" y="7291"/>
                      <a:pt x="12816" y="7282"/>
                      <a:pt x="12839" y="7282"/>
                    </a:cubicBezTo>
                    <a:close/>
                    <a:moveTo>
                      <a:pt x="10774" y="7593"/>
                    </a:moveTo>
                    <a:cubicBezTo>
                      <a:pt x="10718" y="7593"/>
                      <a:pt x="10636" y="7680"/>
                      <a:pt x="10680" y="7732"/>
                    </a:cubicBezTo>
                    <a:cubicBezTo>
                      <a:pt x="10689" y="7740"/>
                      <a:pt x="10699" y="7744"/>
                      <a:pt x="10709" y="7744"/>
                    </a:cubicBezTo>
                    <a:cubicBezTo>
                      <a:pt x="10764" y="7744"/>
                      <a:pt x="10835" y="7643"/>
                      <a:pt x="10805" y="7598"/>
                    </a:cubicBezTo>
                    <a:lnTo>
                      <a:pt x="10805" y="7598"/>
                    </a:lnTo>
                    <a:lnTo>
                      <a:pt x="10805" y="7607"/>
                    </a:lnTo>
                    <a:cubicBezTo>
                      <a:pt x="10797" y="7597"/>
                      <a:pt x="10786" y="7593"/>
                      <a:pt x="10774" y="7593"/>
                    </a:cubicBezTo>
                    <a:close/>
                    <a:moveTo>
                      <a:pt x="11108" y="7776"/>
                    </a:moveTo>
                    <a:lnTo>
                      <a:pt x="11099" y="7785"/>
                    </a:lnTo>
                    <a:cubicBezTo>
                      <a:pt x="11036" y="7785"/>
                      <a:pt x="10974" y="7812"/>
                      <a:pt x="10930" y="7865"/>
                    </a:cubicBezTo>
                    <a:cubicBezTo>
                      <a:pt x="10958" y="7891"/>
                      <a:pt x="10984" y="7904"/>
                      <a:pt x="11006" y="7904"/>
                    </a:cubicBezTo>
                    <a:cubicBezTo>
                      <a:pt x="11047" y="7904"/>
                      <a:pt x="11079" y="7862"/>
                      <a:pt x="11108" y="7776"/>
                    </a:cubicBezTo>
                    <a:close/>
                    <a:moveTo>
                      <a:pt x="11099" y="8444"/>
                    </a:moveTo>
                    <a:lnTo>
                      <a:pt x="11134" y="8480"/>
                    </a:lnTo>
                    <a:lnTo>
                      <a:pt x="11099" y="8587"/>
                    </a:lnTo>
                    <a:cubicBezTo>
                      <a:pt x="11063" y="8542"/>
                      <a:pt x="11010" y="8524"/>
                      <a:pt x="11099" y="8444"/>
                    </a:cubicBezTo>
                    <a:close/>
                    <a:moveTo>
                      <a:pt x="1355" y="8601"/>
                    </a:moveTo>
                    <a:cubicBezTo>
                      <a:pt x="1346" y="8602"/>
                      <a:pt x="1336" y="8603"/>
                      <a:pt x="1326" y="8605"/>
                    </a:cubicBezTo>
                    <a:lnTo>
                      <a:pt x="1326" y="8605"/>
                    </a:lnTo>
                    <a:cubicBezTo>
                      <a:pt x="1330" y="8608"/>
                      <a:pt x="1333" y="8611"/>
                      <a:pt x="1337" y="8613"/>
                    </a:cubicBezTo>
                    <a:cubicBezTo>
                      <a:pt x="1344" y="8612"/>
                      <a:pt x="1350" y="8608"/>
                      <a:pt x="1355" y="8601"/>
                    </a:cubicBezTo>
                    <a:close/>
                    <a:moveTo>
                      <a:pt x="618" y="8823"/>
                    </a:moveTo>
                    <a:cubicBezTo>
                      <a:pt x="680" y="8823"/>
                      <a:pt x="746" y="8903"/>
                      <a:pt x="713" y="8943"/>
                    </a:cubicBezTo>
                    <a:cubicBezTo>
                      <a:pt x="690" y="8986"/>
                      <a:pt x="652" y="9006"/>
                      <a:pt x="618" y="9006"/>
                    </a:cubicBezTo>
                    <a:cubicBezTo>
                      <a:pt x="559" y="9006"/>
                      <a:pt x="511" y="8949"/>
                      <a:pt x="562" y="8854"/>
                    </a:cubicBezTo>
                    <a:cubicBezTo>
                      <a:pt x="577" y="8832"/>
                      <a:pt x="597" y="8823"/>
                      <a:pt x="618" y="8823"/>
                    </a:cubicBezTo>
                    <a:close/>
                    <a:moveTo>
                      <a:pt x="1053" y="9215"/>
                    </a:moveTo>
                    <a:cubicBezTo>
                      <a:pt x="1056" y="9217"/>
                      <a:pt x="1058" y="9218"/>
                      <a:pt x="1060" y="9219"/>
                    </a:cubicBezTo>
                    <a:cubicBezTo>
                      <a:pt x="1058" y="9218"/>
                      <a:pt x="1056" y="9217"/>
                      <a:pt x="1053" y="9215"/>
                    </a:cubicBezTo>
                    <a:close/>
                    <a:moveTo>
                      <a:pt x="652" y="9290"/>
                    </a:moveTo>
                    <a:lnTo>
                      <a:pt x="652" y="9290"/>
                    </a:lnTo>
                    <a:cubicBezTo>
                      <a:pt x="651" y="9307"/>
                      <a:pt x="651" y="9323"/>
                      <a:pt x="651" y="9335"/>
                    </a:cubicBezTo>
                    <a:cubicBezTo>
                      <a:pt x="651" y="9329"/>
                      <a:pt x="652" y="9312"/>
                      <a:pt x="652" y="9290"/>
                    </a:cubicBezTo>
                    <a:close/>
                    <a:moveTo>
                      <a:pt x="664" y="9858"/>
                    </a:moveTo>
                    <a:cubicBezTo>
                      <a:pt x="663" y="9858"/>
                      <a:pt x="661" y="9859"/>
                      <a:pt x="660" y="9861"/>
                    </a:cubicBezTo>
                    <a:cubicBezTo>
                      <a:pt x="661" y="9860"/>
                      <a:pt x="663" y="9859"/>
                      <a:pt x="664" y="9858"/>
                    </a:cubicBezTo>
                    <a:close/>
                    <a:moveTo>
                      <a:pt x="3937" y="10341"/>
                    </a:moveTo>
                    <a:lnTo>
                      <a:pt x="3839" y="10377"/>
                    </a:lnTo>
                    <a:cubicBezTo>
                      <a:pt x="3831" y="10444"/>
                      <a:pt x="3837" y="10477"/>
                      <a:pt x="3860" y="10477"/>
                    </a:cubicBezTo>
                    <a:cubicBezTo>
                      <a:pt x="3882" y="10477"/>
                      <a:pt x="3920" y="10444"/>
                      <a:pt x="3973" y="10377"/>
                    </a:cubicBezTo>
                    <a:lnTo>
                      <a:pt x="3937" y="10341"/>
                    </a:lnTo>
                    <a:close/>
                    <a:moveTo>
                      <a:pt x="1684" y="10484"/>
                    </a:moveTo>
                    <a:cubicBezTo>
                      <a:pt x="1684" y="10484"/>
                      <a:pt x="1684" y="10484"/>
                      <a:pt x="1684" y="10484"/>
                    </a:cubicBezTo>
                    <a:lnTo>
                      <a:pt x="1684" y="10484"/>
                    </a:lnTo>
                    <a:cubicBezTo>
                      <a:pt x="1684" y="10484"/>
                      <a:pt x="1684" y="10484"/>
                      <a:pt x="1684" y="10484"/>
                    </a:cubicBezTo>
                    <a:close/>
                    <a:moveTo>
                      <a:pt x="4141" y="10617"/>
                    </a:moveTo>
                    <a:cubicBezTo>
                      <a:pt x="4141" y="10618"/>
                      <a:pt x="4142" y="10618"/>
                      <a:pt x="4142" y="10618"/>
                    </a:cubicBezTo>
                    <a:cubicBezTo>
                      <a:pt x="4142" y="10618"/>
                      <a:pt x="4141" y="10617"/>
                      <a:pt x="4141" y="10617"/>
                    </a:cubicBezTo>
                    <a:close/>
                    <a:moveTo>
                      <a:pt x="2098" y="10875"/>
                    </a:moveTo>
                    <a:cubicBezTo>
                      <a:pt x="2053" y="10875"/>
                      <a:pt x="1985" y="10978"/>
                      <a:pt x="2031" y="11018"/>
                    </a:cubicBezTo>
                    <a:lnTo>
                      <a:pt x="2129" y="10983"/>
                    </a:lnTo>
                    <a:cubicBezTo>
                      <a:pt x="2138" y="10903"/>
                      <a:pt x="2121" y="10875"/>
                      <a:pt x="2098" y="10875"/>
                    </a:cubicBezTo>
                    <a:close/>
                    <a:moveTo>
                      <a:pt x="5401" y="11174"/>
                    </a:moveTo>
                    <a:cubicBezTo>
                      <a:pt x="5427" y="11174"/>
                      <a:pt x="5442" y="11195"/>
                      <a:pt x="5434" y="11241"/>
                    </a:cubicBezTo>
                    <a:cubicBezTo>
                      <a:pt x="5421" y="11333"/>
                      <a:pt x="5335" y="11473"/>
                      <a:pt x="5277" y="11473"/>
                    </a:cubicBezTo>
                    <a:cubicBezTo>
                      <a:pt x="5256" y="11473"/>
                      <a:pt x="5238" y="11455"/>
                      <a:pt x="5229" y="11410"/>
                    </a:cubicBezTo>
                    <a:cubicBezTo>
                      <a:pt x="5238" y="11348"/>
                      <a:pt x="5256" y="11295"/>
                      <a:pt x="5291" y="11241"/>
                    </a:cubicBezTo>
                    <a:lnTo>
                      <a:pt x="5300" y="11241"/>
                    </a:lnTo>
                    <a:cubicBezTo>
                      <a:pt x="5333" y="11199"/>
                      <a:pt x="5373" y="11174"/>
                      <a:pt x="5401" y="11174"/>
                    </a:cubicBezTo>
                    <a:close/>
                    <a:moveTo>
                      <a:pt x="6977" y="12300"/>
                    </a:moveTo>
                    <a:cubicBezTo>
                      <a:pt x="6987" y="12300"/>
                      <a:pt x="6998" y="12303"/>
                      <a:pt x="7010" y="12310"/>
                    </a:cubicBezTo>
                    <a:cubicBezTo>
                      <a:pt x="7064" y="12348"/>
                      <a:pt x="6979" y="12453"/>
                      <a:pt x="6926" y="12453"/>
                    </a:cubicBezTo>
                    <a:cubicBezTo>
                      <a:pt x="6918" y="12453"/>
                      <a:pt x="6910" y="12450"/>
                      <a:pt x="6904" y="12444"/>
                    </a:cubicBezTo>
                    <a:cubicBezTo>
                      <a:pt x="6904" y="12391"/>
                      <a:pt x="6923" y="12300"/>
                      <a:pt x="6977" y="12300"/>
                    </a:cubicBezTo>
                    <a:close/>
                    <a:moveTo>
                      <a:pt x="9834" y="13040"/>
                    </a:moveTo>
                    <a:cubicBezTo>
                      <a:pt x="9834" y="13042"/>
                      <a:pt x="9834" y="13043"/>
                      <a:pt x="9834" y="13045"/>
                    </a:cubicBezTo>
                    <a:lnTo>
                      <a:pt x="9834" y="13045"/>
                    </a:lnTo>
                    <a:cubicBezTo>
                      <a:pt x="9834" y="13043"/>
                      <a:pt x="9834" y="13042"/>
                      <a:pt x="9834" y="13040"/>
                    </a:cubicBezTo>
                    <a:close/>
                    <a:moveTo>
                      <a:pt x="8685" y="12951"/>
                    </a:moveTo>
                    <a:lnTo>
                      <a:pt x="8614" y="13014"/>
                    </a:lnTo>
                    <a:cubicBezTo>
                      <a:pt x="8618" y="13073"/>
                      <a:pt x="8628" y="13102"/>
                      <a:pt x="8644" y="13102"/>
                    </a:cubicBezTo>
                    <a:cubicBezTo>
                      <a:pt x="8664" y="13102"/>
                      <a:pt x="8691" y="13055"/>
                      <a:pt x="8721" y="12960"/>
                    </a:cubicBezTo>
                    <a:lnTo>
                      <a:pt x="8685" y="12951"/>
                    </a:lnTo>
                    <a:close/>
                    <a:moveTo>
                      <a:pt x="11020" y="12257"/>
                    </a:moveTo>
                    <a:cubicBezTo>
                      <a:pt x="10976" y="12257"/>
                      <a:pt x="10946" y="12263"/>
                      <a:pt x="10974" y="12283"/>
                    </a:cubicBezTo>
                    <a:cubicBezTo>
                      <a:pt x="11010" y="12355"/>
                      <a:pt x="11001" y="12372"/>
                      <a:pt x="10938" y="12381"/>
                    </a:cubicBezTo>
                    <a:cubicBezTo>
                      <a:pt x="10858" y="12390"/>
                      <a:pt x="10734" y="12372"/>
                      <a:pt x="10751" y="12479"/>
                    </a:cubicBezTo>
                    <a:cubicBezTo>
                      <a:pt x="10765" y="12551"/>
                      <a:pt x="10792" y="12594"/>
                      <a:pt x="10756" y="12594"/>
                    </a:cubicBezTo>
                    <a:cubicBezTo>
                      <a:pt x="10743" y="12594"/>
                      <a:pt x="10722" y="12589"/>
                      <a:pt x="10689" y="12577"/>
                    </a:cubicBezTo>
                    <a:cubicBezTo>
                      <a:pt x="10650" y="12616"/>
                      <a:pt x="10663" y="12781"/>
                      <a:pt x="10602" y="12781"/>
                    </a:cubicBezTo>
                    <a:cubicBezTo>
                      <a:pt x="10579" y="12781"/>
                      <a:pt x="10545" y="12757"/>
                      <a:pt x="10493" y="12693"/>
                    </a:cubicBezTo>
                    <a:lnTo>
                      <a:pt x="10493" y="12693"/>
                    </a:lnTo>
                    <a:cubicBezTo>
                      <a:pt x="10636" y="12871"/>
                      <a:pt x="10386" y="12844"/>
                      <a:pt x="10360" y="12898"/>
                    </a:cubicBezTo>
                    <a:cubicBezTo>
                      <a:pt x="10333" y="12960"/>
                      <a:pt x="10413" y="13014"/>
                      <a:pt x="10404" y="13094"/>
                    </a:cubicBezTo>
                    <a:cubicBezTo>
                      <a:pt x="10404" y="13112"/>
                      <a:pt x="10398" y="13119"/>
                      <a:pt x="10388" y="13119"/>
                    </a:cubicBezTo>
                    <a:cubicBezTo>
                      <a:pt x="10354" y="13119"/>
                      <a:pt x="10275" y="13029"/>
                      <a:pt x="10262" y="12987"/>
                    </a:cubicBezTo>
                    <a:cubicBezTo>
                      <a:pt x="10219" y="12912"/>
                      <a:pt x="10191" y="12886"/>
                      <a:pt x="10172" y="12886"/>
                    </a:cubicBezTo>
                    <a:cubicBezTo>
                      <a:pt x="10132" y="12886"/>
                      <a:pt x="10129" y="13004"/>
                      <a:pt x="10092" y="13040"/>
                    </a:cubicBezTo>
                    <a:cubicBezTo>
                      <a:pt x="10079" y="13058"/>
                      <a:pt x="10012" y="13067"/>
                      <a:pt x="9950" y="13067"/>
                    </a:cubicBezTo>
                    <a:cubicBezTo>
                      <a:pt x="9892" y="13067"/>
                      <a:pt x="9839" y="13060"/>
                      <a:pt x="9834" y="13045"/>
                    </a:cubicBezTo>
                    <a:lnTo>
                      <a:pt x="9834" y="13045"/>
                    </a:lnTo>
                    <a:cubicBezTo>
                      <a:pt x="9836" y="13081"/>
                      <a:pt x="9870" y="13026"/>
                      <a:pt x="9870" y="13121"/>
                    </a:cubicBezTo>
                    <a:cubicBezTo>
                      <a:pt x="9861" y="13147"/>
                      <a:pt x="9834" y="13174"/>
                      <a:pt x="9798" y="13174"/>
                    </a:cubicBezTo>
                    <a:cubicBezTo>
                      <a:pt x="9779" y="13179"/>
                      <a:pt x="9753" y="13189"/>
                      <a:pt x="9727" y="13189"/>
                    </a:cubicBezTo>
                    <a:cubicBezTo>
                      <a:pt x="9704" y="13189"/>
                      <a:pt x="9681" y="13181"/>
                      <a:pt x="9665" y="13156"/>
                    </a:cubicBezTo>
                    <a:cubicBezTo>
                      <a:pt x="9640" y="13112"/>
                      <a:pt x="9628" y="13064"/>
                      <a:pt x="9608" y="13064"/>
                    </a:cubicBezTo>
                    <a:cubicBezTo>
                      <a:pt x="9599" y="13064"/>
                      <a:pt x="9589" y="13073"/>
                      <a:pt x="9576" y="13094"/>
                    </a:cubicBezTo>
                    <a:cubicBezTo>
                      <a:pt x="9549" y="13138"/>
                      <a:pt x="9558" y="13254"/>
                      <a:pt x="9531" y="13290"/>
                    </a:cubicBezTo>
                    <a:cubicBezTo>
                      <a:pt x="9524" y="13299"/>
                      <a:pt x="9514" y="13303"/>
                      <a:pt x="9504" y="13303"/>
                    </a:cubicBezTo>
                    <a:cubicBezTo>
                      <a:pt x="9455" y="13303"/>
                      <a:pt x="9381" y="13211"/>
                      <a:pt x="9344" y="13174"/>
                    </a:cubicBezTo>
                    <a:cubicBezTo>
                      <a:pt x="9300" y="13129"/>
                      <a:pt x="9246" y="13112"/>
                      <a:pt x="9184" y="13112"/>
                    </a:cubicBezTo>
                    <a:cubicBezTo>
                      <a:pt x="9121" y="13112"/>
                      <a:pt x="9059" y="13138"/>
                      <a:pt x="9015" y="13183"/>
                    </a:cubicBezTo>
                    <a:cubicBezTo>
                      <a:pt x="8989" y="13209"/>
                      <a:pt x="8913" y="13326"/>
                      <a:pt x="8884" y="13326"/>
                    </a:cubicBezTo>
                    <a:cubicBezTo>
                      <a:pt x="8883" y="13326"/>
                      <a:pt x="8882" y="13326"/>
                      <a:pt x="8881" y="13325"/>
                    </a:cubicBezTo>
                    <a:cubicBezTo>
                      <a:pt x="8908" y="13272"/>
                      <a:pt x="8925" y="13210"/>
                      <a:pt x="8943" y="13138"/>
                    </a:cubicBezTo>
                    <a:cubicBezTo>
                      <a:pt x="8943" y="13100"/>
                      <a:pt x="8885" y="13089"/>
                      <a:pt x="8841" y="13089"/>
                    </a:cubicBezTo>
                    <a:cubicBezTo>
                      <a:pt x="8824" y="13089"/>
                      <a:pt x="8808" y="13091"/>
                      <a:pt x="8801" y="13094"/>
                    </a:cubicBezTo>
                    <a:cubicBezTo>
                      <a:pt x="8756" y="13112"/>
                      <a:pt x="8756" y="13210"/>
                      <a:pt x="8703" y="13210"/>
                    </a:cubicBezTo>
                    <a:cubicBezTo>
                      <a:pt x="8658" y="13201"/>
                      <a:pt x="8614" y="13174"/>
                      <a:pt x="8587" y="13138"/>
                    </a:cubicBezTo>
                    <a:cubicBezTo>
                      <a:pt x="8520" y="13049"/>
                      <a:pt x="8559" y="12928"/>
                      <a:pt x="8479" y="12928"/>
                    </a:cubicBezTo>
                    <a:cubicBezTo>
                      <a:pt x="8464" y="12928"/>
                      <a:pt x="8444" y="12932"/>
                      <a:pt x="8418" y="12942"/>
                    </a:cubicBezTo>
                    <a:cubicBezTo>
                      <a:pt x="8385" y="12968"/>
                      <a:pt x="8358" y="12977"/>
                      <a:pt x="8333" y="12977"/>
                    </a:cubicBezTo>
                    <a:cubicBezTo>
                      <a:pt x="8298" y="12977"/>
                      <a:pt x="8267" y="12958"/>
                      <a:pt x="8231" y="12942"/>
                    </a:cubicBezTo>
                    <a:cubicBezTo>
                      <a:pt x="8230" y="12941"/>
                      <a:pt x="8228" y="12941"/>
                      <a:pt x="8227" y="12941"/>
                    </a:cubicBezTo>
                    <a:cubicBezTo>
                      <a:pt x="8204" y="12941"/>
                      <a:pt x="8124" y="13046"/>
                      <a:pt x="8071" y="13046"/>
                    </a:cubicBezTo>
                    <a:cubicBezTo>
                      <a:pt x="8064" y="13046"/>
                      <a:pt x="8058" y="13044"/>
                      <a:pt x="8053" y="13040"/>
                    </a:cubicBezTo>
                    <a:cubicBezTo>
                      <a:pt x="8079" y="12988"/>
                      <a:pt x="8214" y="12835"/>
                      <a:pt x="8148" y="12835"/>
                    </a:cubicBezTo>
                    <a:cubicBezTo>
                      <a:pt x="8146" y="12835"/>
                      <a:pt x="8144" y="12835"/>
                      <a:pt x="8142" y="12835"/>
                    </a:cubicBezTo>
                    <a:cubicBezTo>
                      <a:pt x="8079" y="12863"/>
                      <a:pt x="8027" y="12891"/>
                      <a:pt x="7974" y="12923"/>
                    </a:cubicBezTo>
                    <a:lnTo>
                      <a:pt x="7974" y="12923"/>
                    </a:lnTo>
                    <a:cubicBezTo>
                      <a:pt x="8048" y="12858"/>
                      <a:pt x="7882" y="12813"/>
                      <a:pt x="7874" y="12782"/>
                    </a:cubicBezTo>
                    <a:cubicBezTo>
                      <a:pt x="7839" y="12711"/>
                      <a:pt x="7972" y="12648"/>
                      <a:pt x="7910" y="12595"/>
                    </a:cubicBezTo>
                    <a:cubicBezTo>
                      <a:pt x="7905" y="12591"/>
                      <a:pt x="7899" y="12589"/>
                      <a:pt x="7891" y="12589"/>
                    </a:cubicBezTo>
                    <a:cubicBezTo>
                      <a:pt x="7799" y="12589"/>
                      <a:pt x="7560" y="12885"/>
                      <a:pt x="7643" y="12951"/>
                    </a:cubicBezTo>
                    <a:lnTo>
                      <a:pt x="7580" y="12907"/>
                    </a:lnTo>
                    <a:cubicBezTo>
                      <a:pt x="7565" y="12891"/>
                      <a:pt x="7543" y="12885"/>
                      <a:pt x="7518" y="12885"/>
                    </a:cubicBezTo>
                    <a:cubicBezTo>
                      <a:pt x="7445" y="12885"/>
                      <a:pt x="7355" y="12947"/>
                      <a:pt x="7402" y="13014"/>
                    </a:cubicBezTo>
                    <a:cubicBezTo>
                      <a:pt x="7447" y="13076"/>
                      <a:pt x="7518" y="13121"/>
                      <a:pt x="7598" y="13156"/>
                    </a:cubicBezTo>
                    <a:cubicBezTo>
                      <a:pt x="7622" y="13170"/>
                      <a:pt x="7650" y="13177"/>
                      <a:pt x="7679" y="13177"/>
                    </a:cubicBezTo>
                    <a:cubicBezTo>
                      <a:pt x="7725" y="13177"/>
                      <a:pt x="7774" y="13159"/>
                      <a:pt x="7812" y="13121"/>
                    </a:cubicBezTo>
                    <a:cubicBezTo>
                      <a:pt x="7831" y="13108"/>
                      <a:pt x="7846" y="13103"/>
                      <a:pt x="7859" y="13103"/>
                    </a:cubicBezTo>
                    <a:cubicBezTo>
                      <a:pt x="7893" y="13103"/>
                      <a:pt x="7912" y="13135"/>
                      <a:pt x="7941" y="13135"/>
                    </a:cubicBezTo>
                    <a:cubicBezTo>
                      <a:pt x="7962" y="13135"/>
                      <a:pt x="7990" y="13116"/>
                      <a:pt x="8035" y="13049"/>
                    </a:cubicBezTo>
                    <a:lnTo>
                      <a:pt x="8035" y="13049"/>
                    </a:lnTo>
                    <a:cubicBezTo>
                      <a:pt x="7919" y="13227"/>
                      <a:pt x="8097" y="13352"/>
                      <a:pt x="8159" y="13414"/>
                    </a:cubicBezTo>
                    <a:cubicBezTo>
                      <a:pt x="8186" y="13441"/>
                      <a:pt x="8240" y="13486"/>
                      <a:pt x="8249" y="13539"/>
                    </a:cubicBezTo>
                    <a:cubicBezTo>
                      <a:pt x="8213" y="13619"/>
                      <a:pt x="8231" y="13726"/>
                      <a:pt x="8284" y="13744"/>
                    </a:cubicBezTo>
                    <a:lnTo>
                      <a:pt x="8355" y="13575"/>
                    </a:lnTo>
                    <a:cubicBezTo>
                      <a:pt x="8422" y="13608"/>
                      <a:pt x="8395" y="13737"/>
                      <a:pt x="8481" y="13737"/>
                    </a:cubicBezTo>
                    <a:cubicBezTo>
                      <a:pt x="8486" y="13737"/>
                      <a:pt x="8492" y="13736"/>
                      <a:pt x="8498" y="13735"/>
                    </a:cubicBezTo>
                    <a:cubicBezTo>
                      <a:pt x="8587" y="13726"/>
                      <a:pt x="8676" y="13673"/>
                      <a:pt x="8729" y="13593"/>
                    </a:cubicBezTo>
                    <a:cubicBezTo>
                      <a:pt x="8753" y="13554"/>
                      <a:pt x="8749" y="13529"/>
                      <a:pt x="8771" y="13529"/>
                    </a:cubicBezTo>
                    <a:cubicBezTo>
                      <a:pt x="8774" y="13529"/>
                      <a:pt x="8778" y="13529"/>
                      <a:pt x="8783" y="13530"/>
                    </a:cubicBezTo>
                    <a:cubicBezTo>
                      <a:pt x="8819" y="13548"/>
                      <a:pt x="8854" y="13575"/>
                      <a:pt x="8881" y="13610"/>
                    </a:cubicBezTo>
                    <a:cubicBezTo>
                      <a:pt x="8921" y="13671"/>
                      <a:pt x="8972" y="13742"/>
                      <a:pt x="9029" y="13742"/>
                    </a:cubicBezTo>
                    <a:cubicBezTo>
                      <a:pt x="9047" y="13742"/>
                      <a:pt x="9066" y="13735"/>
                      <a:pt x="9086" y="13717"/>
                    </a:cubicBezTo>
                    <a:cubicBezTo>
                      <a:pt x="9146" y="13664"/>
                      <a:pt x="9215" y="13621"/>
                      <a:pt x="9280" y="13621"/>
                    </a:cubicBezTo>
                    <a:cubicBezTo>
                      <a:pt x="9302" y="13621"/>
                      <a:pt x="9324" y="13626"/>
                      <a:pt x="9344" y="13637"/>
                    </a:cubicBezTo>
                    <a:cubicBezTo>
                      <a:pt x="9375" y="13653"/>
                      <a:pt x="9419" y="13809"/>
                      <a:pt x="9460" y="13809"/>
                    </a:cubicBezTo>
                    <a:cubicBezTo>
                      <a:pt x="9466" y="13809"/>
                      <a:pt x="9472" y="13806"/>
                      <a:pt x="9478" y="13797"/>
                    </a:cubicBezTo>
                    <a:cubicBezTo>
                      <a:pt x="9558" y="13664"/>
                      <a:pt x="9380" y="13512"/>
                      <a:pt x="9522" y="13495"/>
                    </a:cubicBezTo>
                    <a:cubicBezTo>
                      <a:pt x="9526" y="13494"/>
                      <a:pt x="9529" y="13494"/>
                      <a:pt x="9532" y="13494"/>
                    </a:cubicBezTo>
                    <a:cubicBezTo>
                      <a:pt x="9655" y="13494"/>
                      <a:pt x="9532" y="13834"/>
                      <a:pt x="9672" y="13834"/>
                    </a:cubicBezTo>
                    <a:cubicBezTo>
                      <a:pt x="9675" y="13834"/>
                      <a:pt x="9679" y="13834"/>
                      <a:pt x="9683" y="13833"/>
                    </a:cubicBezTo>
                    <a:cubicBezTo>
                      <a:pt x="9772" y="13824"/>
                      <a:pt x="9683" y="13691"/>
                      <a:pt x="9727" y="13646"/>
                    </a:cubicBezTo>
                    <a:cubicBezTo>
                      <a:pt x="9798" y="13575"/>
                      <a:pt x="9932" y="13610"/>
                      <a:pt x="10021" y="13593"/>
                    </a:cubicBezTo>
                    <a:cubicBezTo>
                      <a:pt x="10226" y="13575"/>
                      <a:pt x="10529" y="13593"/>
                      <a:pt x="10680" y="13423"/>
                    </a:cubicBezTo>
                    <a:cubicBezTo>
                      <a:pt x="10725" y="13370"/>
                      <a:pt x="10689" y="13299"/>
                      <a:pt x="10689" y="13227"/>
                    </a:cubicBezTo>
                    <a:cubicBezTo>
                      <a:pt x="10689" y="13171"/>
                      <a:pt x="10695" y="13151"/>
                      <a:pt x="10705" y="13151"/>
                    </a:cubicBezTo>
                    <a:cubicBezTo>
                      <a:pt x="10728" y="13151"/>
                      <a:pt x="10768" y="13245"/>
                      <a:pt x="10805" y="13263"/>
                    </a:cubicBezTo>
                    <a:cubicBezTo>
                      <a:pt x="10811" y="13265"/>
                      <a:pt x="10817" y="13266"/>
                      <a:pt x="10823" y="13266"/>
                    </a:cubicBezTo>
                    <a:cubicBezTo>
                      <a:pt x="10893" y="13266"/>
                      <a:pt x="10938" y="13133"/>
                      <a:pt x="10930" y="13067"/>
                    </a:cubicBezTo>
                    <a:cubicBezTo>
                      <a:pt x="10891" y="12977"/>
                      <a:pt x="10883" y="12944"/>
                      <a:pt x="10901" y="12944"/>
                    </a:cubicBezTo>
                    <a:cubicBezTo>
                      <a:pt x="10920" y="12944"/>
                      <a:pt x="10967" y="12981"/>
                      <a:pt x="11036" y="13023"/>
                    </a:cubicBezTo>
                    <a:cubicBezTo>
                      <a:pt x="10992" y="12916"/>
                      <a:pt x="10930" y="12818"/>
                      <a:pt x="10858" y="12738"/>
                    </a:cubicBezTo>
                    <a:cubicBezTo>
                      <a:pt x="10861" y="12735"/>
                      <a:pt x="10864" y="12734"/>
                      <a:pt x="10868" y="12734"/>
                    </a:cubicBezTo>
                    <a:cubicBezTo>
                      <a:pt x="10908" y="12734"/>
                      <a:pt x="11022" y="12846"/>
                      <a:pt x="11054" y="12862"/>
                    </a:cubicBezTo>
                    <a:cubicBezTo>
                      <a:pt x="11070" y="12871"/>
                      <a:pt x="11082" y="12875"/>
                      <a:pt x="11093" y="12875"/>
                    </a:cubicBezTo>
                    <a:cubicBezTo>
                      <a:pt x="11143" y="12875"/>
                      <a:pt x="11143" y="12785"/>
                      <a:pt x="11143" y="12755"/>
                    </a:cubicBezTo>
                    <a:cubicBezTo>
                      <a:pt x="11150" y="12721"/>
                      <a:pt x="11189" y="12565"/>
                      <a:pt x="11264" y="12565"/>
                    </a:cubicBezTo>
                    <a:cubicBezTo>
                      <a:pt x="11286" y="12565"/>
                      <a:pt x="11311" y="12578"/>
                      <a:pt x="11339" y="12613"/>
                    </a:cubicBezTo>
                    <a:cubicBezTo>
                      <a:pt x="11372" y="12655"/>
                      <a:pt x="11393" y="12671"/>
                      <a:pt x="11408" y="12671"/>
                    </a:cubicBezTo>
                    <a:cubicBezTo>
                      <a:pt x="11461" y="12671"/>
                      <a:pt x="11412" y="12443"/>
                      <a:pt x="11419" y="12408"/>
                    </a:cubicBezTo>
                    <a:cubicBezTo>
                      <a:pt x="11426" y="12387"/>
                      <a:pt x="11444" y="12379"/>
                      <a:pt x="11470" y="12379"/>
                    </a:cubicBezTo>
                    <a:cubicBezTo>
                      <a:pt x="11548" y="12379"/>
                      <a:pt x="11690" y="12452"/>
                      <a:pt x="11752" y="12452"/>
                    </a:cubicBezTo>
                    <a:cubicBezTo>
                      <a:pt x="11783" y="12452"/>
                      <a:pt x="11793" y="12434"/>
                      <a:pt x="11767" y="12381"/>
                    </a:cubicBezTo>
                    <a:cubicBezTo>
                      <a:pt x="11607" y="12292"/>
                      <a:pt x="11286" y="12283"/>
                      <a:pt x="11152" y="12265"/>
                    </a:cubicBezTo>
                    <a:cubicBezTo>
                      <a:pt x="11143" y="12265"/>
                      <a:pt x="11072" y="12257"/>
                      <a:pt x="11020" y="12257"/>
                    </a:cubicBezTo>
                    <a:close/>
                    <a:moveTo>
                      <a:pt x="6369" y="14136"/>
                    </a:moveTo>
                    <a:cubicBezTo>
                      <a:pt x="6370" y="14137"/>
                      <a:pt x="6371" y="14137"/>
                      <a:pt x="6371" y="14138"/>
                    </a:cubicBezTo>
                    <a:lnTo>
                      <a:pt x="6371" y="14138"/>
                    </a:lnTo>
                    <a:cubicBezTo>
                      <a:pt x="6371" y="14137"/>
                      <a:pt x="6370" y="14137"/>
                      <a:pt x="6369" y="14136"/>
                    </a:cubicBezTo>
                    <a:close/>
                    <a:moveTo>
                      <a:pt x="11642" y="14261"/>
                    </a:moveTo>
                    <a:cubicBezTo>
                      <a:pt x="11642" y="14261"/>
                      <a:pt x="11643" y="14262"/>
                      <a:pt x="11643" y="14262"/>
                    </a:cubicBezTo>
                    <a:lnTo>
                      <a:pt x="11643" y="14262"/>
                    </a:lnTo>
                    <a:cubicBezTo>
                      <a:pt x="11643" y="14262"/>
                      <a:pt x="11642" y="14261"/>
                      <a:pt x="11642" y="14261"/>
                    </a:cubicBezTo>
                    <a:close/>
                    <a:moveTo>
                      <a:pt x="11706" y="14503"/>
                    </a:moveTo>
                    <a:cubicBezTo>
                      <a:pt x="11738" y="14503"/>
                      <a:pt x="11769" y="14524"/>
                      <a:pt x="11785" y="14581"/>
                    </a:cubicBezTo>
                    <a:lnTo>
                      <a:pt x="11785" y="14590"/>
                    </a:lnTo>
                    <a:cubicBezTo>
                      <a:pt x="11802" y="14670"/>
                      <a:pt x="11740" y="14670"/>
                      <a:pt x="11696" y="14697"/>
                    </a:cubicBezTo>
                    <a:cubicBezTo>
                      <a:pt x="11660" y="14644"/>
                      <a:pt x="11598" y="14555"/>
                      <a:pt x="11642" y="14528"/>
                    </a:cubicBezTo>
                    <a:cubicBezTo>
                      <a:pt x="11660" y="14513"/>
                      <a:pt x="11683" y="14503"/>
                      <a:pt x="11706" y="14503"/>
                    </a:cubicBezTo>
                    <a:close/>
                    <a:moveTo>
                      <a:pt x="11473" y="15257"/>
                    </a:moveTo>
                    <a:cubicBezTo>
                      <a:pt x="11419" y="15257"/>
                      <a:pt x="11435" y="15418"/>
                      <a:pt x="11506" y="15418"/>
                    </a:cubicBezTo>
                    <a:cubicBezTo>
                      <a:pt x="11515" y="15418"/>
                      <a:pt x="11525" y="15415"/>
                      <a:pt x="11535" y="15410"/>
                    </a:cubicBezTo>
                    <a:cubicBezTo>
                      <a:pt x="11553" y="15410"/>
                      <a:pt x="11571" y="15392"/>
                      <a:pt x="11589" y="15383"/>
                    </a:cubicBezTo>
                    <a:cubicBezTo>
                      <a:pt x="11535" y="15289"/>
                      <a:pt x="11497" y="15257"/>
                      <a:pt x="11473" y="15257"/>
                    </a:cubicBezTo>
                    <a:close/>
                    <a:moveTo>
                      <a:pt x="10380" y="15398"/>
                    </a:moveTo>
                    <a:cubicBezTo>
                      <a:pt x="10427" y="15398"/>
                      <a:pt x="10472" y="15420"/>
                      <a:pt x="10457" y="15508"/>
                    </a:cubicBezTo>
                    <a:cubicBezTo>
                      <a:pt x="10449" y="15588"/>
                      <a:pt x="10386" y="15570"/>
                      <a:pt x="10333" y="15588"/>
                    </a:cubicBezTo>
                    <a:cubicBezTo>
                      <a:pt x="10324" y="15525"/>
                      <a:pt x="10288" y="15410"/>
                      <a:pt x="10351" y="15401"/>
                    </a:cubicBezTo>
                    <a:cubicBezTo>
                      <a:pt x="10360" y="15399"/>
                      <a:pt x="10370" y="15398"/>
                      <a:pt x="10380" y="15398"/>
                    </a:cubicBezTo>
                    <a:close/>
                    <a:moveTo>
                      <a:pt x="3911" y="0"/>
                    </a:moveTo>
                    <a:cubicBezTo>
                      <a:pt x="3964" y="214"/>
                      <a:pt x="3724" y="178"/>
                      <a:pt x="3688" y="339"/>
                    </a:cubicBezTo>
                    <a:cubicBezTo>
                      <a:pt x="3639" y="363"/>
                      <a:pt x="3608" y="377"/>
                      <a:pt x="3585" y="377"/>
                    </a:cubicBezTo>
                    <a:cubicBezTo>
                      <a:pt x="3548" y="377"/>
                      <a:pt x="3530" y="344"/>
                      <a:pt x="3492" y="267"/>
                    </a:cubicBezTo>
                    <a:cubicBezTo>
                      <a:pt x="3475" y="229"/>
                      <a:pt x="3453" y="218"/>
                      <a:pt x="3431" y="218"/>
                    </a:cubicBezTo>
                    <a:cubicBezTo>
                      <a:pt x="3399" y="218"/>
                      <a:pt x="3366" y="240"/>
                      <a:pt x="3338" y="240"/>
                    </a:cubicBezTo>
                    <a:cubicBezTo>
                      <a:pt x="3327" y="240"/>
                      <a:pt x="3316" y="237"/>
                      <a:pt x="3308" y="226"/>
                    </a:cubicBezTo>
                    <a:lnTo>
                      <a:pt x="3308" y="226"/>
                    </a:lnTo>
                    <a:lnTo>
                      <a:pt x="3546" y="535"/>
                    </a:lnTo>
                    <a:cubicBezTo>
                      <a:pt x="3531" y="546"/>
                      <a:pt x="3512" y="551"/>
                      <a:pt x="3491" y="551"/>
                    </a:cubicBezTo>
                    <a:cubicBezTo>
                      <a:pt x="3389" y="551"/>
                      <a:pt x="3227" y="443"/>
                      <a:pt x="3202" y="443"/>
                    </a:cubicBezTo>
                    <a:cubicBezTo>
                      <a:pt x="3199" y="443"/>
                      <a:pt x="3198" y="444"/>
                      <a:pt x="3198" y="446"/>
                    </a:cubicBezTo>
                    <a:cubicBezTo>
                      <a:pt x="3171" y="561"/>
                      <a:pt x="3260" y="784"/>
                      <a:pt x="3118" y="829"/>
                    </a:cubicBezTo>
                    <a:cubicBezTo>
                      <a:pt x="2984" y="838"/>
                      <a:pt x="2690" y="1194"/>
                      <a:pt x="2895" y="1301"/>
                    </a:cubicBezTo>
                    <a:cubicBezTo>
                      <a:pt x="2975" y="1345"/>
                      <a:pt x="2869" y="1559"/>
                      <a:pt x="2975" y="1630"/>
                    </a:cubicBezTo>
                    <a:cubicBezTo>
                      <a:pt x="3171" y="1728"/>
                      <a:pt x="2877" y="1791"/>
                      <a:pt x="2886" y="1897"/>
                    </a:cubicBezTo>
                    <a:cubicBezTo>
                      <a:pt x="2886" y="2004"/>
                      <a:pt x="3029" y="2013"/>
                      <a:pt x="3073" y="2102"/>
                    </a:cubicBezTo>
                    <a:cubicBezTo>
                      <a:pt x="3118" y="2218"/>
                      <a:pt x="3073" y="2218"/>
                      <a:pt x="2984" y="2236"/>
                    </a:cubicBezTo>
                    <a:cubicBezTo>
                      <a:pt x="2907" y="2262"/>
                      <a:pt x="3070" y="2379"/>
                      <a:pt x="3098" y="2379"/>
                    </a:cubicBezTo>
                    <a:cubicBezTo>
                      <a:pt x="3099" y="2379"/>
                      <a:pt x="3100" y="2379"/>
                      <a:pt x="3100" y="2378"/>
                    </a:cubicBezTo>
                    <a:cubicBezTo>
                      <a:pt x="3189" y="2396"/>
                      <a:pt x="3171" y="2450"/>
                      <a:pt x="3189" y="2494"/>
                    </a:cubicBezTo>
                    <a:cubicBezTo>
                      <a:pt x="3199" y="2514"/>
                      <a:pt x="3212" y="2521"/>
                      <a:pt x="3227" y="2521"/>
                    </a:cubicBezTo>
                    <a:cubicBezTo>
                      <a:pt x="3294" y="2521"/>
                      <a:pt x="3401" y="2371"/>
                      <a:pt x="3436" y="2371"/>
                    </a:cubicBezTo>
                    <a:cubicBezTo>
                      <a:pt x="3452" y="2371"/>
                      <a:pt x="3454" y="2402"/>
                      <a:pt x="3430" y="2494"/>
                    </a:cubicBezTo>
                    <a:cubicBezTo>
                      <a:pt x="3423" y="2644"/>
                      <a:pt x="3455" y="2704"/>
                      <a:pt x="3528" y="2704"/>
                    </a:cubicBezTo>
                    <a:cubicBezTo>
                      <a:pt x="3555" y="2704"/>
                      <a:pt x="3588" y="2696"/>
                      <a:pt x="3626" y="2681"/>
                    </a:cubicBezTo>
                    <a:cubicBezTo>
                      <a:pt x="3673" y="2663"/>
                      <a:pt x="3713" y="2649"/>
                      <a:pt x="3741" y="2649"/>
                    </a:cubicBezTo>
                    <a:cubicBezTo>
                      <a:pt x="3794" y="2649"/>
                      <a:pt x="3805" y="2694"/>
                      <a:pt x="3741" y="2833"/>
                    </a:cubicBezTo>
                    <a:cubicBezTo>
                      <a:pt x="3688" y="2966"/>
                      <a:pt x="4000" y="2859"/>
                      <a:pt x="3946" y="3002"/>
                    </a:cubicBezTo>
                    <a:cubicBezTo>
                      <a:pt x="3971" y="2943"/>
                      <a:pt x="4105" y="2897"/>
                      <a:pt x="4179" y="2897"/>
                    </a:cubicBezTo>
                    <a:cubicBezTo>
                      <a:pt x="4238" y="2897"/>
                      <a:pt x="4258" y="2927"/>
                      <a:pt x="4151" y="3002"/>
                    </a:cubicBezTo>
                    <a:cubicBezTo>
                      <a:pt x="4055" y="3130"/>
                      <a:pt x="4097" y="3146"/>
                      <a:pt x="4163" y="3146"/>
                    </a:cubicBezTo>
                    <a:cubicBezTo>
                      <a:pt x="4185" y="3146"/>
                      <a:pt x="4210" y="3144"/>
                      <a:pt x="4233" y="3144"/>
                    </a:cubicBezTo>
                    <a:cubicBezTo>
                      <a:pt x="4256" y="3144"/>
                      <a:pt x="4278" y="3146"/>
                      <a:pt x="4294" y="3153"/>
                    </a:cubicBezTo>
                    <a:cubicBezTo>
                      <a:pt x="4338" y="3171"/>
                      <a:pt x="4392" y="3207"/>
                      <a:pt x="4401" y="3260"/>
                    </a:cubicBezTo>
                    <a:cubicBezTo>
                      <a:pt x="4401" y="3296"/>
                      <a:pt x="4374" y="3323"/>
                      <a:pt x="4401" y="3349"/>
                    </a:cubicBezTo>
                    <a:cubicBezTo>
                      <a:pt x="4424" y="3372"/>
                      <a:pt x="4506" y="3414"/>
                      <a:pt x="4581" y="3414"/>
                    </a:cubicBezTo>
                    <a:cubicBezTo>
                      <a:pt x="4622" y="3414"/>
                      <a:pt x="4661" y="3402"/>
                      <a:pt x="4686" y="3367"/>
                    </a:cubicBezTo>
                    <a:lnTo>
                      <a:pt x="4686" y="3367"/>
                    </a:lnTo>
                    <a:cubicBezTo>
                      <a:pt x="4623" y="3456"/>
                      <a:pt x="4552" y="3528"/>
                      <a:pt x="4605" y="3581"/>
                    </a:cubicBezTo>
                    <a:cubicBezTo>
                      <a:pt x="4613" y="3588"/>
                      <a:pt x="4626" y="3591"/>
                      <a:pt x="4641" y="3591"/>
                    </a:cubicBezTo>
                    <a:cubicBezTo>
                      <a:pt x="4668" y="3591"/>
                      <a:pt x="4703" y="3583"/>
                      <a:pt x="4729" y="3583"/>
                    </a:cubicBezTo>
                    <a:cubicBezTo>
                      <a:pt x="4758" y="3583"/>
                      <a:pt x="4776" y="3593"/>
                      <a:pt x="4757" y="3634"/>
                    </a:cubicBezTo>
                    <a:cubicBezTo>
                      <a:pt x="4757" y="3634"/>
                      <a:pt x="4819" y="3634"/>
                      <a:pt x="4846" y="3608"/>
                    </a:cubicBezTo>
                    <a:cubicBezTo>
                      <a:pt x="4850" y="3602"/>
                      <a:pt x="4854" y="3599"/>
                      <a:pt x="4859" y="3599"/>
                    </a:cubicBezTo>
                    <a:cubicBezTo>
                      <a:pt x="4874" y="3599"/>
                      <a:pt x="4891" y="3629"/>
                      <a:pt x="4891" y="3643"/>
                    </a:cubicBezTo>
                    <a:cubicBezTo>
                      <a:pt x="4907" y="3716"/>
                      <a:pt x="4927" y="3802"/>
                      <a:pt x="4982" y="3802"/>
                    </a:cubicBezTo>
                    <a:cubicBezTo>
                      <a:pt x="5012" y="3802"/>
                      <a:pt x="5053" y="3775"/>
                      <a:pt x="5109" y="3704"/>
                    </a:cubicBezTo>
                    <a:lnTo>
                      <a:pt x="5109" y="3704"/>
                    </a:lnTo>
                    <a:cubicBezTo>
                      <a:pt x="5069" y="3757"/>
                      <a:pt x="4991" y="3871"/>
                      <a:pt x="5044" y="3871"/>
                    </a:cubicBezTo>
                    <a:cubicBezTo>
                      <a:pt x="5051" y="3871"/>
                      <a:pt x="5059" y="3869"/>
                      <a:pt x="5069" y="3866"/>
                    </a:cubicBezTo>
                    <a:cubicBezTo>
                      <a:pt x="5132" y="3839"/>
                      <a:pt x="5155" y="3822"/>
                      <a:pt x="5176" y="3822"/>
                    </a:cubicBezTo>
                    <a:cubicBezTo>
                      <a:pt x="5190" y="3822"/>
                      <a:pt x="5204" y="3830"/>
                      <a:pt x="5228" y="3848"/>
                    </a:cubicBezTo>
                    <a:lnTo>
                      <a:pt x="5228" y="3848"/>
                    </a:lnTo>
                    <a:cubicBezTo>
                      <a:pt x="5226" y="3846"/>
                      <a:pt x="5223" y="3845"/>
                      <a:pt x="5220" y="3845"/>
                    </a:cubicBezTo>
                    <a:cubicBezTo>
                      <a:pt x="5178" y="3845"/>
                      <a:pt x="5090" y="3985"/>
                      <a:pt x="5131" y="4026"/>
                    </a:cubicBezTo>
                    <a:cubicBezTo>
                      <a:pt x="5167" y="4062"/>
                      <a:pt x="5220" y="4089"/>
                      <a:pt x="5274" y="4098"/>
                    </a:cubicBezTo>
                    <a:cubicBezTo>
                      <a:pt x="5297" y="4101"/>
                      <a:pt x="5318" y="4103"/>
                      <a:pt x="5336" y="4103"/>
                    </a:cubicBezTo>
                    <a:cubicBezTo>
                      <a:pt x="5404" y="4103"/>
                      <a:pt x="5438" y="4072"/>
                      <a:pt x="5523" y="3973"/>
                    </a:cubicBezTo>
                    <a:cubicBezTo>
                      <a:pt x="5594" y="4035"/>
                      <a:pt x="5559" y="4044"/>
                      <a:pt x="5523" y="4151"/>
                    </a:cubicBezTo>
                    <a:cubicBezTo>
                      <a:pt x="5576" y="4115"/>
                      <a:pt x="5630" y="4080"/>
                      <a:pt x="5683" y="4026"/>
                    </a:cubicBezTo>
                    <a:lnTo>
                      <a:pt x="5683" y="4026"/>
                    </a:lnTo>
                    <a:cubicBezTo>
                      <a:pt x="5603" y="4142"/>
                      <a:pt x="5532" y="4258"/>
                      <a:pt x="5469" y="4383"/>
                    </a:cubicBezTo>
                    <a:cubicBezTo>
                      <a:pt x="5559" y="4356"/>
                      <a:pt x="5648" y="4320"/>
                      <a:pt x="5728" y="4276"/>
                    </a:cubicBezTo>
                    <a:cubicBezTo>
                      <a:pt x="5765" y="4257"/>
                      <a:pt x="5796" y="4249"/>
                      <a:pt x="5822" y="4249"/>
                    </a:cubicBezTo>
                    <a:cubicBezTo>
                      <a:pt x="5905" y="4249"/>
                      <a:pt x="5934" y="4334"/>
                      <a:pt x="5968" y="4409"/>
                    </a:cubicBezTo>
                    <a:cubicBezTo>
                      <a:pt x="5989" y="4444"/>
                      <a:pt x="6046" y="4562"/>
                      <a:pt x="6116" y="4562"/>
                    </a:cubicBezTo>
                    <a:cubicBezTo>
                      <a:pt x="6137" y="4562"/>
                      <a:pt x="6160" y="4552"/>
                      <a:pt x="6182" y="4525"/>
                    </a:cubicBezTo>
                    <a:lnTo>
                      <a:pt x="6414" y="4240"/>
                    </a:lnTo>
                    <a:lnTo>
                      <a:pt x="6414" y="4240"/>
                    </a:lnTo>
                    <a:cubicBezTo>
                      <a:pt x="6476" y="4294"/>
                      <a:pt x="6316" y="4454"/>
                      <a:pt x="6271" y="4516"/>
                    </a:cubicBezTo>
                    <a:cubicBezTo>
                      <a:pt x="6282" y="4502"/>
                      <a:pt x="6290" y="4497"/>
                      <a:pt x="6296" y="4497"/>
                    </a:cubicBezTo>
                    <a:cubicBezTo>
                      <a:pt x="6327" y="4497"/>
                      <a:pt x="6308" y="4635"/>
                      <a:pt x="6271" y="4694"/>
                    </a:cubicBezTo>
                    <a:cubicBezTo>
                      <a:pt x="6227" y="4757"/>
                      <a:pt x="6155" y="4828"/>
                      <a:pt x="6200" y="4864"/>
                    </a:cubicBezTo>
                    <a:lnTo>
                      <a:pt x="6440" y="4561"/>
                    </a:lnTo>
                    <a:lnTo>
                      <a:pt x="6440" y="4561"/>
                    </a:lnTo>
                    <a:cubicBezTo>
                      <a:pt x="6308" y="4728"/>
                      <a:pt x="6533" y="4913"/>
                      <a:pt x="6599" y="4969"/>
                    </a:cubicBezTo>
                    <a:lnTo>
                      <a:pt x="6599" y="4969"/>
                    </a:lnTo>
                    <a:cubicBezTo>
                      <a:pt x="6558" y="4932"/>
                      <a:pt x="6628" y="4845"/>
                      <a:pt x="6672" y="4792"/>
                    </a:cubicBezTo>
                    <a:lnTo>
                      <a:pt x="6672" y="4792"/>
                    </a:lnTo>
                    <a:cubicBezTo>
                      <a:pt x="6736" y="4864"/>
                      <a:pt x="6599" y="5115"/>
                      <a:pt x="6711" y="5115"/>
                    </a:cubicBezTo>
                    <a:cubicBezTo>
                      <a:pt x="6724" y="5115"/>
                      <a:pt x="6741" y="5111"/>
                      <a:pt x="6761" y="5104"/>
                    </a:cubicBezTo>
                    <a:cubicBezTo>
                      <a:pt x="6778" y="5093"/>
                      <a:pt x="6863" y="5056"/>
                      <a:pt x="6907" y="5056"/>
                    </a:cubicBezTo>
                    <a:cubicBezTo>
                      <a:pt x="6932" y="5056"/>
                      <a:pt x="6944" y="5068"/>
                      <a:pt x="6921" y="5104"/>
                    </a:cubicBezTo>
                    <a:cubicBezTo>
                      <a:pt x="6895" y="5149"/>
                      <a:pt x="6708" y="5247"/>
                      <a:pt x="6779" y="5282"/>
                    </a:cubicBezTo>
                    <a:cubicBezTo>
                      <a:pt x="6800" y="5293"/>
                      <a:pt x="6824" y="5295"/>
                      <a:pt x="6849" y="5295"/>
                    </a:cubicBezTo>
                    <a:cubicBezTo>
                      <a:pt x="6861" y="5295"/>
                      <a:pt x="6874" y="5294"/>
                      <a:pt x="6886" y="5294"/>
                    </a:cubicBezTo>
                    <a:cubicBezTo>
                      <a:pt x="6930" y="5294"/>
                      <a:pt x="6972" y="5300"/>
                      <a:pt x="7002" y="5353"/>
                    </a:cubicBezTo>
                    <a:cubicBezTo>
                      <a:pt x="7046" y="5425"/>
                      <a:pt x="7055" y="5514"/>
                      <a:pt x="7117" y="5576"/>
                    </a:cubicBezTo>
                    <a:cubicBezTo>
                      <a:pt x="7130" y="5586"/>
                      <a:pt x="7146" y="5590"/>
                      <a:pt x="7164" y="5590"/>
                    </a:cubicBezTo>
                    <a:cubicBezTo>
                      <a:pt x="7249" y="5590"/>
                      <a:pt x="7367" y="5500"/>
                      <a:pt x="7287" y="5434"/>
                    </a:cubicBezTo>
                    <a:lnTo>
                      <a:pt x="7287" y="5434"/>
                    </a:lnTo>
                    <a:cubicBezTo>
                      <a:pt x="7340" y="5469"/>
                      <a:pt x="7376" y="5514"/>
                      <a:pt x="7411" y="5558"/>
                    </a:cubicBezTo>
                    <a:cubicBezTo>
                      <a:pt x="7438" y="5603"/>
                      <a:pt x="7411" y="5665"/>
                      <a:pt x="7411" y="5736"/>
                    </a:cubicBezTo>
                    <a:cubicBezTo>
                      <a:pt x="7411" y="5772"/>
                      <a:pt x="7456" y="5772"/>
                      <a:pt x="7491" y="5772"/>
                    </a:cubicBezTo>
                    <a:cubicBezTo>
                      <a:pt x="7563" y="5772"/>
                      <a:pt x="7589" y="5710"/>
                      <a:pt x="7652" y="5639"/>
                    </a:cubicBezTo>
                    <a:lnTo>
                      <a:pt x="7652" y="5639"/>
                    </a:lnTo>
                    <a:cubicBezTo>
                      <a:pt x="7640" y="5643"/>
                      <a:pt x="7630" y="5645"/>
                      <a:pt x="7622" y="5645"/>
                    </a:cubicBezTo>
                    <a:cubicBezTo>
                      <a:pt x="7585" y="5645"/>
                      <a:pt x="7600" y="5598"/>
                      <a:pt x="7652" y="5576"/>
                    </a:cubicBezTo>
                    <a:cubicBezTo>
                      <a:pt x="7683" y="5564"/>
                      <a:pt x="7711" y="5558"/>
                      <a:pt x="7733" y="5558"/>
                    </a:cubicBezTo>
                    <a:cubicBezTo>
                      <a:pt x="7763" y="5558"/>
                      <a:pt x="7784" y="5569"/>
                      <a:pt x="7794" y="5594"/>
                    </a:cubicBezTo>
                    <a:cubicBezTo>
                      <a:pt x="7830" y="5683"/>
                      <a:pt x="7572" y="5772"/>
                      <a:pt x="7652" y="5834"/>
                    </a:cubicBezTo>
                    <a:cubicBezTo>
                      <a:pt x="7673" y="5850"/>
                      <a:pt x="7762" y="5885"/>
                      <a:pt x="7837" y="5885"/>
                    </a:cubicBezTo>
                    <a:cubicBezTo>
                      <a:pt x="7889" y="5885"/>
                      <a:pt x="7935" y="5868"/>
                      <a:pt x="7946" y="5817"/>
                    </a:cubicBezTo>
                    <a:cubicBezTo>
                      <a:pt x="7963" y="5719"/>
                      <a:pt x="7955" y="5683"/>
                      <a:pt x="8061" y="5647"/>
                    </a:cubicBezTo>
                    <a:cubicBezTo>
                      <a:pt x="8084" y="5639"/>
                      <a:pt x="8107" y="5634"/>
                      <a:pt x="8128" y="5634"/>
                    </a:cubicBezTo>
                    <a:cubicBezTo>
                      <a:pt x="8170" y="5634"/>
                      <a:pt x="8201" y="5655"/>
                      <a:pt x="8195" y="5710"/>
                    </a:cubicBezTo>
                    <a:cubicBezTo>
                      <a:pt x="8177" y="5834"/>
                      <a:pt x="7883" y="6039"/>
                      <a:pt x="7892" y="6066"/>
                    </a:cubicBezTo>
                    <a:cubicBezTo>
                      <a:pt x="7907" y="6110"/>
                      <a:pt x="7946" y="6142"/>
                      <a:pt x="7994" y="6142"/>
                    </a:cubicBezTo>
                    <a:cubicBezTo>
                      <a:pt x="8004" y="6142"/>
                      <a:pt x="8015" y="6140"/>
                      <a:pt x="8026" y="6137"/>
                    </a:cubicBezTo>
                    <a:cubicBezTo>
                      <a:pt x="8106" y="6128"/>
                      <a:pt x="8133" y="6030"/>
                      <a:pt x="8204" y="6022"/>
                    </a:cubicBezTo>
                    <a:cubicBezTo>
                      <a:pt x="8212" y="6019"/>
                      <a:pt x="8218" y="6018"/>
                      <a:pt x="8224" y="6018"/>
                    </a:cubicBezTo>
                    <a:cubicBezTo>
                      <a:pt x="8307" y="6018"/>
                      <a:pt x="8093" y="6262"/>
                      <a:pt x="8181" y="6262"/>
                    </a:cubicBezTo>
                    <a:cubicBezTo>
                      <a:pt x="8183" y="6262"/>
                      <a:pt x="8185" y="6262"/>
                      <a:pt x="8186" y="6262"/>
                    </a:cubicBezTo>
                    <a:cubicBezTo>
                      <a:pt x="8258" y="6251"/>
                      <a:pt x="8327" y="6219"/>
                      <a:pt x="8385" y="6173"/>
                    </a:cubicBezTo>
                    <a:lnTo>
                      <a:pt x="8385" y="6173"/>
                    </a:lnTo>
                    <a:cubicBezTo>
                      <a:pt x="8349" y="6218"/>
                      <a:pt x="8318" y="6265"/>
                      <a:pt x="8293" y="6315"/>
                    </a:cubicBezTo>
                    <a:cubicBezTo>
                      <a:pt x="8266" y="6413"/>
                      <a:pt x="8249" y="6583"/>
                      <a:pt x="8346" y="6583"/>
                    </a:cubicBezTo>
                    <a:cubicBezTo>
                      <a:pt x="8373" y="6583"/>
                      <a:pt x="8391" y="6449"/>
                      <a:pt x="8462" y="6449"/>
                    </a:cubicBezTo>
                    <a:cubicBezTo>
                      <a:pt x="8516" y="6449"/>
                      <a:pt x="8569" y="6485"/>
                      <a:pt x="8587" y="6538"/>
                    </a:cubicBezTo>
                    <a:cubicBezTo>
                      <a:pt x="8605" y="6583"/>
                      <a:pt x="8569" y="6690"/>
                      <a:pt x="8614" y="6716"/>
                    </a:cubicBezTo>
                    <a:cubicBezTo>
                      <a:pt x="8620" y="6720"/>
                      <a:pt x="8626" y="6722"/>
                      <a:pt x="8634" y="6722"/>
                    </a:cubicBezTo>
                    <a:cubicBezTo>
                      <a:pt x="8675" y="6722"/>
                      <a:pt x="8737" y="6669"/>
                      <a:pt x="8775" y="6669"/>
                    </a:cubicBezTo>
                    <a:cubicBezTo>
                      <a:pt x="8792" y="6669"/>
                      <a:pt x="8805" y="6679"/>
                      <a:pt x="8810" y="6707"/>
                    </a:cubicBezTo>
                    <a:cubicBezTo>
                      <a:pt x="8810" y="6749"/>
                      <a:pt x="8695" y="6897"/>
                      <a:pt x="8756" y="6897"/>
                    </a:cubicBezTo>
                    <a:cubicBezTo>
                      <a:pt x="8761" y="6897"/>
                      <a:pt x="8767" y="6896"/>
                      <a:pt x="8774" y="6894"/>
                    </a:cubicBezTo>
                    <a:cubicBezTo>
                      <a:pt x="8854" y="6872"/>
                      <a:pt x="8953" y="6761"/>
                      <a:pt x="9030" y="6761"/>
                    </a:cubicBezTo>
                    <a:cubicBezTo>
                      <a:pt x="9047" y="6761"/>
                      <a:pt x="9063" y="6766"/>
                      <a:pt x="9077" y="6779"/>
                    </a:cubicBezTo>
                    <a:lnTo>
                      <a:pt x="9006" y="6868"/>
                    </a:lnTo>
                    <a:cubicBezTo>
                      <a:pt x="8985" y="6902"/>
                      <a:pt x="8970" y="6915"/>
                      <a:pt x="8951" y="6915"/>
                    </a:cubicBezTo>
                    <a:cubicBezTo>
                      <a:pt x="8946" y="6915"/>
                      <a:pt x="8940" y="6914"/>
                      <a:pt x="8934" y="6912"/>
                    </a:cubicBezTo>
                    <a:lnTo>
                      <a:pt x="8934" y="6912"/>
                    </a:lnTo>
                    <a:cubicBezTo>
                      <a:pt x="8899" y="6930"/>
                      <a:pt x="9113" y="6966"/>
                      <a:pt x="9130" y="6975"/>
                    </a:cubicBezTo>
                    <a:cubicBezTo>
                      <a:pt x="9175" y="7010"/>
                      <a:pt x="9130" y="7099"/>
                      <a:pt x="9193" y="7108"/>
                    </a:cubicBezTo>
                    <a:cubicBezTo>
                      <a:pt x="9205" y="7112"/>
                      <a:pt x="9217" y="7114"/>
                      <a:pt x="9229" y="7114"/>
                    </a:cubicBezTo>
                    <a:cubicBezTo>
                      <a:pt x="9245" y="7114"/>
                      <a:pt x="9261" y="7111"/>
                      <a:pt x="9276" y="7111"/>
                    </a:cubicBezTo>
                    <a:cubicBezTo>
                      <a:pt x="9296" y="7111"/>
                      <a:pt x="9316" y="7115"/>
                      <a:pt x="9335" y="7135"/>
                    </a:cubicBezTo>
                    <a:cubicBezTo>
                      <a:pt x="9380" y="7171"/>
                      <a:pt x="9406" y="7224"/>
                      <a:pt x="9406" y="7277"/>
                    </a:cubicBezTo>
                    <a:cubicBezTo>
                      <a:pt x="9413" y="7317"/>
                      <a:pt x="9438" y="7327"/>
                      <a:pt x="9469" y="7327"/>
                    </a:cubicBezTo>
                    <a:cubicBezTo>
                      <a:pt x="9504" y="7327"/>
                      <a:pt x="9546" y="7315"/>
                      <a:pt x="9580" y="7315"/>
                    </a:cubicBezTo>
                    <a:cubicBezTo>
                      <a:pt x="9600" y="7315"/>
                      <a:pt x="9617" y="7319"/>
                      <a:pt x="9629" y="7331"/>
                    </a:cubicBezTo>
                    <a:cubicBezTo>
                      <a:pt x="9691" y="7384"/>
                      <a:pt x="9576" y="7554"/>
                      <a:pt x="9629" y="7607"/>
                    </a:cubicBezTo>
                    <a:cubicBezTo>
                      <a:pt x="9643" y="7619"/>
                      <a:pt x="9659" y="7623"/>
                      <a:pt x="9676" y="7623"/>
                    </a:cubicBezTo>
                    <a:cubicBezTo>
                      <a:pt x="9736" y="7623"/>
                      <a:pt x="9812" y="7571"/>
                      <a:pt x="9861" y="7571"/>
                    </a:cubicBezTo>
                    <a:cubicBezTo>
                      <a:pt x="9864" y="7571"/>
                      <a:pt x="9867" y="7571"/>
                      <a:pt x="9870" y="7571"/>
                    </a:cubicBezTo>
                    <a:cubicBezTo>
                      <a:pt x="9968" y="7598"/>
                      <a:pt x="9745" y="7794"/>
                      <a:pt x="9691" y="7847"/>
                    </a:cubicBezTo>
                    <a:cubicBezTo>
                      <a:pt x="9781" y="7830"/>
                      <a:pt x="9870" y="7803"/>
                      <a:pt x="9959" y="7758"/>
                    </a:cubicBezTo>
                    <a:cubicBezTo>
                      <a:pt x="10010" y="7733"/>
                      <a:pt x="10041" y="7722"/>
                      <a:pt x="10057" y="7722"/>
                    </a:cubicBezTo>
                    <a:cubicBezTo>
                      <a:pt x="10106" y="7722"/>
                      <a:pt x="10006" y="7829"/>
                      <a:pt x="9932" y="7910"/>
                    </a:cubicBezTo>
                    <a:cubicBezTo>
                      <a:pt x="9969" y="7871"/>
                      <a:pt x="9999" y="7857"/>
                      <a:pt x="10025" y="7857"/>
                    </a:cubicBezTo>
                    <a:cubicBezTo>
                      <a:pt x="10085" y="7857"/>
                      <a:pt x="10124" y="7926"/>
                      <a:pt x="10177" y="7926"/>
                    </a:cubicBezTo>
                    <a:cubicBezTo>
                      <a:pt x="10197" y="7926"/>
                      <a:pt x="10219" y="7917"/>
                      <a:pt x="10244" y="7892"/>
                    </a:cubicBezTo>
                    <a:lnTo>
                      <a:pt x="10244" y="7892"/>
                    </a:lnTo>
                    <a:cubicBezTo>
                      <a:pt x="10217" y="7981"/>
                      <a:pt x="10190" y="8079"/>
                      <a:pt x="10226" y="8133"/>
                    </a:cubicBezTo>
                    <a:cubicBezTo>
                      <a:pt x="10259" y="8099"/>
                      <a:pt x="10280" y="8088"/>
                      <a:pt x="10296" y="8088"/>
                    </a:cubicBezTo>
                    <a:cubicBezTo>
                      <a:pt x="10319" y="8088"/>
                      <a:pt x="10333" y="8112"/>
                      <a:pt x="10360" y="8133"/>
                    </a:cubicBezTo>
                    <a:cubicBezTo>
                      <a:pt x="10376" y="8149"/>
                      <a:pt x="10400" y="8153"/>
                      <a:pt x="10427" y="8153"/>
                    </a:cubicBezTo>
                    <a:cubicBezTo>
                      <a:pt x="10466" y="8153"/>
                      <a:pt x="10511" y="8144"/>
                      <a:pt x="10547" y="8144"/>
                    </a:cubicBezTo>
                    <a:cubicBezTo>
                      <a:pt x="10569" y="8144"/>
                      <a:pt x="10588" y="8147"/>
                      <a:pt x="10600" y="8159"/>
                    </a:cubicBezTo>
                    <a:cubicBezTo>
                      <a:pt x="10616" y="8175"/>
                      <a:pt x="10458" y="8482"/>
                      <a:pt x="10532" y="8482"/>
                    </a:cubicBezTo>
                    <a:cubicBezTo>
                      <a:pt x="10540" y="8482"/>
                      <a:pt x="10551" y="8479"/>
                      <a:pt x="10564" y="8471"/>
                    </a:cubicBezTo>
                    <a:cubicBezTo>
                      <a:pt x="10607" y="8450"/>
                      <a:pt x="10742" y="8251"/>
                      <a:pt x="10780" y="8251"/>
                    </a:cubicBezTo>
                    <a:cubicBezTo>
                      <a:pt x="10789" y="8251"/>
                      <a:pt x="10792" y="8263"/>
                      <a:pt x="10787" y="8293"/>
                    </a:cubicBezTo>
                    <a:cubicBezTo>
                      <a:pt x="10772" y="8366"/>
                      <a:pt x="10739" y="8416"/>
                      <a:pt x="10798" y="8416"/>
                    </a:cubicBezTo>
                    <a:cubicBezTo>
                      <a:pt x="10811" y="8416"/>
                      <a:pt x="10828" y="8413"/>
                      <a:pt x="10849" y="8409"/>
                    </a:cubicBezTo>
                    <a:cubicBezTo>
                      <a:pt x="10849" y="8409"/>
                      <a:pt x="10955" y="8352"/>
                      <a:pt x="10972" y="8352"/>
                    </a:cubicBezTo>
                    <a:cubicBezTo>
                      <a:pt x="10974" y="8352"/>
                      <a:pt x="10975" y="8353"/>
                      <a:pt x="10974" y="8355"/>
                    </a:cubicBezTo>
                    <a:cubicBezTo>
                      <a:pt x="10938" y="8435"/>
                      <a:pt x="10725" y="8507"/>
                      <a:pt x="10707" y="8569"/>
                    </a:cubicBezTo>
                    <a:cubicBezTo>
                      <a:pt x="10705" y="8571"/>
                      <a:pt x="10708" y="8571"/>
                      <a:pt x="10713" y="8571"/>
                    </a:cubicBezTo>
                    <a:cubicBezTo>
                      <a:pt x="10733" y="8571"/>
                      <a:pt x="10796" y="8560"/>
                      <a:pt x="10796" y="8560"/>
                    </a:cubicBezTo>
                    <a:cubicBezTo>
                      <a:pt x="10812" y="8556"/>
                      <a:pt x="10824" y="8554"/>
                      <a:pt x="10834" y="8554"/>
                    </a:cubicBezTo>
                    <a:cubicBezTo>
                      <a:pt x="10866" y="8554"/>
                      <a:pt x="10874" y="8574"/>
                      <a:pt x="10897" y="8599"/>
                    </a:cubicBezTo>
                    <a:lnTo>
                      <a:pt x="10897" y="8599"/>
                    </a:lnTo>
                    <a:cubicBezTo>
                      <a:pt x="10893" y="8595"/>
                      <a:pt x="10889" y="8594"/>
                      <a:pt x="10884" y="8594"/>
                    </a:cubicBezTo>
                    <a:cubicBezTo>
                      <a:pt x="10857" y="8594"/>
                      <a:pt x="10822" y="8639"/>
                      <a:pt x="10787" y="8667"/>
                    </a:cubicBezTo>
                    <a:cubicBezTo>
                      <a:pt x="10802" y="8656"/>
                      <a:pt x="10814" y="8651"/>
                      <a:pt x="10823" y="8651"/>
                    </a:cubicBezTo>
                    <a:cubicBezTo>
                      <a:pt x="10857" y="8651"/>
                      <a:pt x="10857" y="8713"/>
                      <a:pt x="10885" y="8720"/>
                    </a:cubicBezTo>
                    <a:cubicBezTo>
                      <a:pt x="10903" y="8703"/>
                      <a:pt x="10930" y="8676"/>
                      <a:pt x="10956" y="8676"/>
                    </a:cubicBezTo>
                    <a:cubicBezTo>
                      <a:pt x="11019" y="8694"/>
                      <a:pt x="11072" y="8756"/>
                      <a:pt x="11001" y="8827"/>
                    </a:cubicBezTo>
                    <a:cubicBezTo>
                      <a:pt x="10913" y="8902"/>
                      <a:pt x="10938" y="8991"/>
                      <a:pt x="11002" y="8991"/>
                    </a:cubicBezTo>
                    <a:cubicBezTo>
                      <a:pt x="11022" y="8991"/>
                      <a:pt x="11046" y="8982"/>
                      <a:pt x="11072" y="8961"/>
                    </a:cubicBezTo>
                    <a:cubicBezTo>
                      <a:pt x="11106" y="8974"/>
                      <a:pt x="11119" y="9054"/>
                      <a:pt x="11173" y="9054"/>
                    </a:cubicBezTo>
                    <a:cubicBezTo>
                      <a:pt x="11191" y="9054"/>
                      <a:pt x="11213" y="9045"/>
                      <a:pt x="11241" y="9023"/>
                    </a:cubicBezTo>
                    <a:lnTo>
                      <a:pt x="11241" y="9023"/>
                    </a:lnTo>
                    <a:cubicBezTo>
                      <a:pt x="11241" y="9173"/>
                      <a:pt x="11040" y="9392"/>
                      <a:pt x="11273" y="9392"/>
                    </a:cubicBezTo>
                    <a:cubicBezTo>
                      <a:pt x="11290" y="9392"/>
                      <a:pt x="11309" y="9391"/>
                      <a:pt x="11330" y="9388"/>
                    </a:cubicBezTo>
                    <a:lnTo>
                      <a:pt x="11330" y="9388"/>
                    </a:lnTo>
                    <a:cubicBezTo>
                      <a:pt x="11039" y="9492"/>
                      <a:pt x="11122" y="9501"/>
                      <a:pt x="11253" y="9501"/>
                    </a:cubicBezTo>
                    <a:cubicBezTo>
                      <a:pt x="11282" y="9501"/>
                      <a:pt x="11313" y="9501"/>
                      <a:pt x="11343" y="9501"/>
                    </a:cubicBezTo>
                    <a:cubicBezTo>
                      <a:pt x="11436" y="9501"/>
                      <a:pt x="11519" y="9505"/>
                      <a:pt x="11491" y="9540"/>
                    </a:cubicBezTo>
                    <a:cubicBezTo>
                      <a:pt x="11419" y="9611"/>
                      <a:pt x="11223" y="9682"/>
                      <a:pt x="11366" y="9727"/>
                    </a:cubicBezTo>
                    <a:cubicBezTo>
                      <a:pt x="11491" y="9745"/>
                      <a:pt x="11615" y="9763"/>
                      <a:pt x="11740" y="9771"/>
                    </a:cubicBezTo>
                    <a:cubicBezTo>
                      <a:pt x="11642" y="9834"/>
                      <a:pt x="11491" y="9798"/>
                      <a:pt x="11544" y="9914"/>
                    </a:cubicBezTo>
                    <a:cubicBezTo>
                      <a:pt x="11557" y="9939"/>
                      <a:pt x="11583" y="9944"/>
                      <a:pt x="11612" y="9944"/>
                    </a:cubicBezTo>
                    <a:cubicBezTo>
                      <a:pt x="11631" y="9944"/>
                      <a:pt x="11651" y="9942"/>
                      <a:pt x="11670" y="9942"/>
                    </a:cubicBezTo>
                    <a:cubicBezTo>
                      <a:pt x="11702" y="9942"/>
                      <a:pt x="11728" y="9949"/>
                      <a:pt x="11731" y="9985"/>
                    </a:cubicBezTo>
                    <a:cubicBezTo>
                      <a:pt x="11651" y="9994"/>
                      <a:pt x="11455" y="10003"/>
                      <a:pt x="11402" y="10048"/>
                    </a:cubicBezTo>
                    <a:cubicBezTo>
                      <a:pt x="11351" y="10090"/>
                      <a:pt x="11388" y="10155"/>
                      <a:pt x="11467" y="10155"/>
                    </a:cubicBezTo>
                    <a:cubicBezTo>
                      <a:pt x="11472" y="10155"/>
                      <a:pt x="11477" y="10155"/>
                      <a:pt x="11482" y="10154"/>
                    </a:cubicBezTo>
                    <a:cubicBezTo>
                      <a:pt x="11484" y="10154"/>
                      <a:pt x="11487" y="10154"/>
                      <a:pt x="11490" y="10154"/>
                    </a:cubicBezTo>
                    <a:cubicBezTo>
                      <a:pt x="11580" y="10154"/>
                      <a:pt x="11589" y="10307"/>
                      <a:pt x="11598" y="10333"/>
                    </a:cubicBezTo>
                    <a:cubicBezTo>
                      <a:pt x="11607" y="10377"/>
                      <a:pt x="11633" y="10511"/>
                      <a:pt x="11517" y="10537"/>
                    </a:cubicBezTo>
                    <a:cubicBezTo>
                      <a:pt x="11375" y="10564"/>
                      <a:pt x="11286" y="10609"/>
                      <a:pt x="11375" y="10698"/>
                    </a:cubicBezTo>
                    <a:cubicBezTo>
                      <a:pt x="11419" y="10742"/>
                      <a:pt x="11526" y="10751"/>
                      <a:pt x="11535" y="10814"/>
                    </a:cubicBezTo>
                    <a:cubicBezTo>
                      <a:pt x="11544" y="10867"/>
                      <a:pt x="11491" y="10912"/>
                      <a:pt x="11455" y="10956"/>
                    </a:cubicBezTo>
                    <a:cubicBezTo>
                      <a:pt x="11455" y="10973"/>
                      <a:pt x="11328" y="11143"/>
                      <a:pt x="11380" y="11143"/>
                    </a:cubicBezTo>
                    <a:cubicBezTo>
                      <a:pt x="11381" y="11143"/>
                      <a:pt x="11382" y="11143"/>
                      <a:pt x="11384" y="11143"/>
                    </a:cubicBezTo>
                    <a:cubicBezTo>
                      <a:pt x="11390" y="11143"/>
                      <a:pt x="11395" y="11143"/>
                      <a:pt x="11401" y="11143"/>
                    </a:cubicBezTo>
                    <a:cubicBezTo>
                      <a:pt x="11606" y="11143"/>
                      <a:pt x="11427" y="11305"/>
                      <a:pt x="11393" y="11357"/>
                    </a:cubicBezTo>
                    <a:cubicBezTo>
                      <a:pt x="11375" y="11401"/>
                      <a:pt x="11357" y="11446"/>
                      <a:pt x="11357" y="11499"/>
                    </a:cubicBezTo>
                    <a:cubicBezTo>
                      <a:pt x="11357" y="11553"/>
                      <a:pt x="11375" y="11544"/>
                      <a:pt x="11411" y="11553"/>
                    </a:cubicBezTo>
                    <a:cubicBezTo>
                      <a:pt x="11455" y="11553"/>
                      <a:pt x="11366" y="11633"/>
                      <a:pt x="11366" y="11633"/>
                    </a:cubicBezTo>
                    <a:cubicBezTo>
                      <a:pt x="11348" y="11660"/>
                      <a:pt x="11348" y="11695"/>
                      <a:pt x="11348" y="11731"/>
                    </a:cubicBezTo>
                    <a:cubicBezTo>
                      <a:pt x="11356" y="11769"/>
                      <a:pt x="11403" y="11893"/>
                      <a:pt x="11342" y="11893"/>
                    </a:cubicBezTo>
                    <a:cubicBezTo>
                      <a:pt x="11333" y="11893"/>
                      <a:pt x="11320" y="11890"/>
                      <a:pt x="11304" y="11882"/>
                    </a:cubicBezTo>
                    <a:cubicBezTo>
                      <a:pt x="11273" y="11868"/>
                      <a:pt x="11245" y="11862"/>
                      <a:pt x="11221" y="11862"/>
                    </a:cubicBezTo>
                    <a:cubicBezTo>
                      <a:pt x="11155" y="11862"/>
                      <a:pt x="11117" y="11908"/>
                      <a:pt x="11117" y="11954"/>
                    </a:cubicBezTo>
                    <a:cubicBezTo>
                      <a:pt x="11126" y="12025"/>
                      <a:pt x="11268" y="12034"/>
                      <a:pt x="11232" y="12105"/>
                    </a:cubicBezTo>
                    <a:cubicBezTo>
                      <a:pt x="11174" y="12072"/>
                      <a:pt x="11124" y="12035"/>
                      <a:pt x="11088" y="12035"/>
                    </a:cubicBezTo>
                    <a:cubicBezTo>
                      <a:pt x="11075" y="12035"/>
                      <a:pt x="11064" y="12040"/>
                      <a:pt x="11054" y="12052"/>
                    </a:cubicBezTo>
                    <a:cubicBezTo>
                      <a:pt x="10984" y="12108"/>
                      <a:pt x="11238" y="12163"/>
                      <a:pt x="11376" y="12163"/>
                    </a:cubicBezTo>
                    <a:cubicBezTo>
                      <a:pt x="11414" y="12163"/>
                      <a:pt x="11444" y="12159"/>
                      <a:pt x="11455" y="12150"/>
                    </a:cubicBezTo>
                    <a:cubicBezTo>
                      <a:pt x="11498" y="12114"/>
                      <a:pt x="11506" y="12034"/>
                      <a:pt x="11571" y="12034"/>
                    </a:cubicBezTo>
                    <a:cubicBezTo>
                      <a:pt x="11588" y="12034"/>
                      <a:pt x="11608" y="12039"/>
                      <a:pt x="11633" y="12052"/>
                    </a:cubicBezTo>
                    <a:cubicBezTo>
                      <a:pt x="11678" y="12029"/>
                      <a:pt x="11660" y="11924"/>
                      <a:pt x="11734" y="11924"/>
                    </a:cubicBezTo>
                    <a:cubicBezTo>
                      <a:pt x="11747" y="11924"/>
                      <a:pt x="11764" y="11928"/>
                      <a:pt x="11785" y="11936"/>
                    </a:cubicBezTo>
                    <a:cubicBezTo>
                      <a:pt x="11731" y="11909"/>
                      <a:pt x="11491" y="11874"/>
                      <a:pt x="11509" y="11811"/>
                    </a:cubicBezTo>
                    <a:cubicBezTo>
                      <a:pt x="11526" y="11749"/>
                      <a:pt x="11785" y="11758"/>
                      <a:pt x="11749" y="11678"/>
                    </a:cubicBezTo>
                    <a:cubicBezTo>
                      <a:pt x="11731" y="11651"/>
                      <a:pt x="11642" y="11651"/>
                      <a:pt x="11624" y="11651"/>
                    </a:cubicBezTo>
                    <a:cubicBezTo>
                      <a:pt x="11535" y="11615"/>
                      <a:pt x="11553" y="11562"/>
                      <a:pt x="11571" y="11526"/>
                    </a:cubicBezTo>
                    <a:cubicBezTo>
                      <a:pt x="11582" y="11464"/>
                      <a:pt x="11633" y="11430"/>
                      <a:pt x="11687" y="11430"/>
                    </a:cubicBezTo>
                    <a:cubicBezTo>
                      <a:pt x="11718" y="11430"/>
                      <a:pt x="11750" y="11441"/>
                      <a:pt x="11776" y="11464"/>
                    </a:cubicBezTo>
                    <a:cubicBezTo>
                      <a:pt x="11865" y="11526"/>
                      <a:pt x="11820" y="11686"/>
                      <a:pt x="11963" y="11695"/>
                    </a:cubicBezTo>
                    <a:cubicBezTo>
                      <a:pt x="11970" y="11696"/>
                      <a:pt x="11977" y="11696"/>
                      <a:pt x="11983" y="11696"/>
                    </a:cubicBezTo>
                    <a:cubicBezTo>
                      <a:pt x="12139" y="11696"/>
                      <a:pt x="12118" y="11595"/>
                      <a:pt x="11998" y="11535"/>
                    </a:cubicBezTo>
                    <a:cubicBezTo>
                      <a:pt x="11854" y="11459"/>
                      <a:pt x="11952" y="11221"/>
                      <a:pt x="12123" y="11221"/>
                    </a:cubicBezTo>
                    <a:cubicBezTo>
                      <a:pt x="12132" y="11221"/>
                      <a:pt x="12141" y="11222"/>
                      <a:pt x="12150" y="11223"/>
                    </a:cubicBezTo>
                    <a:cubicBezTo>
                      <a:pt x="12105" y="11214"/>
                      <a:pt x="11945" y="11205"/>
                      <a:pt x="11945" y="11170"/>
                    </a:cubicBezTo>
                    <a:cubicBezTo>
                      <a:pt x="11945" y="11125"/>
                      <a:pt x="11954" y="11027"/>
                      <a:pt x="11847" y="11010"/>
                    </a:cubicBezTo>
                    <a:lnTo>
                      <a:pt x="11847" y="11010"/>
                    </a:lnTo>
                    <a:cubicBezTo>
                      <a:pt x="11856" y="11011"/>
                      <a:pt x="11865" y="11012"/>
                      <a:pt x="11874" y="11012"/>
                    </a:cubicBezTo>
                    <a:cubicBezTo>
                      <a:pt x="12081" y="11012"/>
                      <a:pt x="12114" y="10614"/>
                      <a:pt x="12096" y="10529"/>
                    </a:cubicBezTo>
                    <a:cubicBezTo>
                      <a:pt x="12088" y="10353"/>
                      <a:pt x="11962" y="10240"/>
                      <a:pt x="11776" y="10146"/>
                    </a:cubicBezTo>
                    <a:lnTo>
                      <a:pt x="11776" y="10146"/>
                    </a:lnTo>
                    <a:cubicBezTo>
                      <a:pt x="11829" y="10169"/>
                      <a:pt x="11924" y="10202"/>
                      <a:pt x="11982" y="10202"/>
                    </a:cubicBezTo>
                    <a:cubicBezTo>
                      <a:pt x="12001" y="10202"/>
                      <a:pt x="12016" y="10199"/>
                      <a:pt x="12025" y="10190"/>
                    </a:cubicBezTo>
                    <a:lnTo>
                      <a:pt x="12007" y="10119"/>
                    </a:lnTo>
                    <a:cubicBezTo>
                      <a:pt x="12007" y="10105"/>
                      <a:pt x="12005" y="10105"/>
                      <a:pt x="12012" y="10105"/>
                    </a:cubicBezTo>
                    <a:cubicBezTo>
                      <a:pt x="12018" y="10105"/>
                      <a:pt x="12034" y="10105"/>
                      <a:pt x="12070" y="10092"/>
                    </a:cubicBezTo>
                    <a:cubicBezTo>
                      <a:pt x="12166" y="10060"/>
                      <a:pt x="12205" y="9992"/>
                      <a:pt x="12093" y="9992"/>
                    </a:cubicBezTo>
                    <a:cubicBezTo>
                      <a:pt x="12081" y="9992"/>
                      <a:pt x="12068" y="9992"/>
                      <a:pt x="12052" y="9994"/>
                    </a:cubicBezTo>
                    <a:cubicBezTo>
                      <a:pt x="12012" y="9998"/>
                      <a:pt x="11981" y="10003"/>
                      <a:pt x="11958" y="10003"/>
                    </a:cubicBezTo>
                    <a:cubicBezTo>
                      <a:pt x="11924" y="10003"/>
                      <a:pt x="11906" y="9992"/>
                      <a:pt x="11900" y="9950"/>
                    </a:cubicBezTo>
                    <a:cubicBezTo>
                      <a:pt x="11883" y="9905"/>
                      <a:pt x="11883" y="9869"/>
                      <a:pt x="11892" y="9825"/>
                    </a:cubicBezTo>
                    <a:cubicBezTo>
                      <a:pt x="11900" y="9798"/>
                      <a:pt x="11963" y="9789"/>
                      <a:pt x="11963" y="9771"/>
                    </a:cubicBezTo>
                    <a:lnTo>
                      <a:pt x="11927" y="9584"/>
                    </a:lnTo>
                    <a:cubicBezTo>
                      <a:pt x="11916" y="9552"/>
                      <a:pt x="11882" y="9540"/>
                      <a:pt x="11840" y="9540"/>
                    </a:cubicBezTo>
                    <a:cubicBezTo>
                      <a:pt x="11745" y="9540"/>
                      <a:pt x="11609" y="9601"/>
                      <a:pt x="11615" y="9620"/>
                    </a:cubicBezTo>
                    <a:cubicBezTo>
                      <a:pt x="11598" y="9575"/>
                      <a:pt x="11847" y="9380"/>
                      <a:pt x="11874" y="9308"/>
                    </a:cubicBezTo>
                    <a:cubicBezTo>
                      <a:pt x="11895" y="9260"/>
                      <a:pt x="11900" y="9222"/>
                      <a:pt x="11882" y="9222"/>
                    </a:cubicBezTo>
                    <a:cubicBezTo>
                      <a:pt x="11870" y="9222"/>
                      <a:pt x="11847" y="9239"/>
                      <a:pt x="11811" y="9282"/>
                    </a:cubicBezTo>
                    <a:cubicBezTo>
                      <a:pt x="11775" y="9318"/>
                      <a:pt x="11695" y="9378"/>
                      <a:pt x="11657" y="9378"/>
                    </a:cubicBezTo>
                    <a:cubicBezTo>
                      <a:pt x="11639" y="9378"/>
                      <a:pt x="11631" y="9364"/>
                      <a:pt x="11642" y="9326"/>
                    </a:cubicBezTo>
                    <a:cubicBezTo>
                      <a:pt x="11669" y="9255"/>
                      <a:pt x="11704" y="9184"/>
                      <a:pt x="11758" y="9121"/>
                    </a:cubicBezTo>
                    <a:cubicBezTo>
                      <a:pt x="11758" y="9112"/>
                      <a:pt x="11811" y="9059"/>
                      <a:pt x="11802" y="9041"/>
                    </a:cubicBezTo>
                    <a:lnTo>
                      <a:pt x="11802" y="9041"/>
                    </a:lnTo>
                    <a:cubicBezTo>
                      <a:pt x="11811" y="9068"/>
                      <a:pt x="11624" y="9175"/>
                      <a:pt x="11580" y="9175"/>
                    </a:cubicBezTo>
                    <a:cubicBezTo>
                      <a:pt x="11579" y="9175"/>
                      <a:pt x="11578" y="9175"/>
                      <a:pt x="11577" y="9175"/>
                    </a:cubicBezTo>
                    <a:cubicBezTo>
                      <a:pt x="11542" y="9175"/>
                      <a:pt x="11714" y="8960"/>
                      <a:pt x="11731" y="8934"/>
                    </a:cubicBezTo>
                    <a:cubicBezTo>
                      <a:pt x="11774" y="8854"/>
                      <a:pt x="11783" y="8824"/>
                      <a:pt x="11773" y="8824"/>
                    </a:cubicBezTo>
                    <a:cubicBezTo>
                      <a:pt x="11743" y="8824"/>
                      <a:pt x="11542" y="9086"/>
                      <a:pt x="11518" y="9086"/>
                    </a:cubicBezTo>
                    <a:cubicBezTo>
                      <a:pt x="11518" y="9086"/>
                      <a:pt x="11518" y="9086"/>
                      <a:pt x="11517" y="9086"/>
                    </a:cubicBezTo>
                    <a:cubicBezTo>
                      <a:pt x="11479" y="9086"/>
                      <a:pt x="11616" y="8855"/>
                      <a:pt x="11557" y="8855"/>
                    </a:cubicBezTo>
                    <a:cubicBezTo>
                      <a:pt x="11549" y="8855"/>
                      <a:pt x="11536" y="8860"/>
                      <a:pt x="11517" y="8872"/>
                    </a:cubicBezTo>
                    <a:cubicBezTo>
                      <a:pt x="11651" y="8774"/>
                      <a:pt x="11357" y="8507"/>
                      <a:pt x="11313" y="8453"/>
                    </a:cubicBezTo>
                    <a:cubicBezTo>
                      <a:pt x="11250" y="8391"/>
                      <a:pt x="11161" y="8382"/>
                      <a:pt x="11090" y="8337"/>
                    </a:cubicBezTo>
                    <a:cubicBezTo>
                      <a:pt x="11038" y="8311"/>
                      <a:pt x="11120" y="8177"/>
                      <a:pt x="11060" y="8177"/>
                    </a:cubicBezTo>
                    <a:cubicBezTo>
                      <a:pt x="11058" y="8177"/>
                      <a:pt x="11056" y="8177"/>
                      <a:pt x="11054" y="8177"/>
                    </a:cubicBezTo>
                    <a:cubicBezTo>
                      <a:pt x="11018" y="8177"/>
                      <a:pt x="10914" y="8219"/>
                      <a:pt x="10864" y="8219"/>
                    </a:cubicBezTo>
                    <a:cubicBezTo>
                      <a:pt x="10854" y="8219"/>
                      <a:pt x="10845" y="8217"/>
                      <a:pt x="10840" y="8213"/>
                    </a:cubicBezTo>
                    <a:cubicBezTo>
                      <a:pt x="10840" y="8213"/>
                      <a:pt x="11209" y="8032"/>
                      <a:pt x="11085" y="8032"/>
                    </a:cubicBezTo>
                    <a:cubicBezTo>
                      <a:pt x="11077" y="8032"/>
                      <a:pt x="11067" y="8033"/>
                      <a:pt x="11054" y="8035"/>
                    </a:cubicBezTo>
                    <a:cubicBezTo>
                      <a:pt x="11049" y="8035"/>
                      <a:pt x="11045" y="8035"/>
                      <a:pt x="11040" y="8035"/>
                    </a:cubicBezTo>
                    <a:cubicBezTo>
                      <a:pt x="10991" y="8035"/>
                      <a:pt x="10955" y="8010"/>
                      <a:pt x="10913" y="8010"/>
                    </a:cubicBezTo>
                    <a:cubicBezTo>
                      <a:pt x="10887" y="8010"/>
                      <a:pt x="10858" y="8020"/>
                      <a:pt x="10823" y="8052"/>
                    </a:cubicBezTo>
                    <a:cubicBezTo>
                      <a:pt x="10800" y="8073"/>
                      <a:pt x="10785" y="8080"/>
                      <a:pt x="10774" y="8080"/>
                    </a:cubicBezTo>
                    <a:cubicBezTo>
                      <a:pt x="10742" y="8080"/>
                      <a:pt x="10747" y="8015"/>
                      <a:pt x="10721" y="8015"/>
                    </a:cubicBezTo>
                    <a:cubicBezTo>
                      <a:pt x="10713" y="8015"/>
                      <a:pt x="10703" y="8020"/>
                      <a:pt x="10689" y="8035"/>
                    </a:cubicBezTo>
                    <a:cubicBezTo>
                      <a:pt x="10787" y="7937"/>
                      <a:pt x="10849" y="7856"/>
                      <a:pt x="10805" y="7767"/>
                    </a:cubicBezTo>
                    <a:cubicBezTo>
                      <a:pt x="10803" y="7760"/>
                      <a:pt x="10797" y="7757"/>
                      <a:pt x="10789" y="7757"/>
                    </a:cubicBezTo>
                    <a:cubicBezTo>
                      <a:pt x="10726" y="7757"/>
                      <a:pt x="10509" y="7937"/>
                      <a:pt x="10431" y="7937"/>
                    </a:cubicBezTo>
                    <a:cubicBezTo>
                      <a:pt x="10190" y="7937"/>
                      <a:pt x="10564" y="7545"/>
                      <a:pt x="10662" y="7447"/>
                    </a:cubicBezTo>
                    <a:lnTo>
                      <a:pt x="10662" y="7447"/>
                    </a:lnTo>
                    <a:cubicBezTo>
                      <a:pt x="10511" y="7509"/>
                      <a:pt x="10360" y="7562"/>
                      <a:pt x="10199" y="7607"/>
                    </a:cubicBezTo>
                    <a:cubicBezTo>
                      <a:pt x="10253" y="7527"/>
                      <a:pt x="10288" y="7438"/>
                      <a:pt x="10315" y="7340"/>
                    </a:cubicBezTo>
                    <a:lnTo>
                      <a:pt x="10315" y="7340"/>
                    </a:lnTo>
                    <a:cubicBezTo>
                      <a:pt x="10289" y="7366"/>
                      <a:pt x="10268" y="7375"/>
                      <a:pt x="10249" y="7375"/>
                    </a:cubicBezTo>
                    <a:cubicBezTo>
                      <a:pt x="10204" y="7375"/>
                      <a:pt x="10175" y="7319"/>
                      <a:pt x="10137" y="7313"/>
                    </a:cubicBezTo>
                    <a:cubicBezTo>
                      <a:pt x="10134" y="7312"/>
                      <a:pt x="10129" y="7312"/>
                      <a:pt x="10123" y="7312"/>
                    </a:cubicBezTo>
                    <a:cubicBezTo>
                      <a:pt x="10073" y="7312"/>
                      <a:pt x="9926" y="7341"/>
                      <a:pt x="9907" y="7371"/>
                    </a:cubicBezTo>
                    <a:lnTo>
                      <a:pt x="9907" y="7371"/>
                    </a:lnTo>
                    <a:cubicBezTo>
                      <a:pt x="9963" y="7248"/>
                      <a:pt x="10170" y="7135"/>
                      <a:pt x="9985" y="7108"/>
                    </a:cubicBezTo>
                    <a:cubicBezTo>
                      <a:pt x="9852" y="7090"/>
                      <a:pt x="9861" y="7019"/>
                      <a:pt x="9985" y="6894"/>
                    </a:cubicBezTo>
                    <a:cubicBezTo>
                      <a:pt x="9976" y="6885"/>
                      <a:pt x="9967" y="6881"/>
                      <a:pt x="9957" y="6881"/>
                    </a:cubicBezTo>
                    <a:cubicBezTo>
                      <a:pt x="9922" y="6881"/>
                      <a:pt x="9885" y="6936"/>
                      <a:pt x="9843" y="6957"/>
                    </a:cubicBezTo>
                    <a:cubicBezTo>
                      <a:pt x="9832" y="6962"/>
                      <a:pt x="9823" y="6964"/>
                      <a:pt x="9814" y="6964"/>
                    </a:cubicBezTo>
                    <a:cubicBezTo>
                      <a:pt x="9759" y="6964"/>
                      <a:pt x="9737" y="6885"/>
                      <a:pt x="9681" y="6885"/>
                    </a:cubicBezTo>
                    <a:cubicBezTo>
                      <a:pt x="9679" y="6885"/>
                      <a:pt x="9676" y="6885"/>
                      <a:pt x="9674" y="6886"/>
                    </a:cubicBezTo>
                    <a:cubicBezTo>
                      <a:pt x="9602" y="6886"/>
                      <a:pt x="9567" y="6975"/>
                      <a:pt x="9504" y="7001"/>
                    </a:cubicBezTo>
                    <a:cubicBezTo>
                      <a:pt x="9497" y="7005"/>
                      <a:pt x="9490" y="7006"/>
                      <a:pt x="9484" y="7006"/>
                    </a:cubicBezTo>
                    <a:cubicBezTo>
                      <a:pt x="9453" y="7006"/>
                      <a:pt x="9441" y="6971"/>
                      <a:pt x="9417" y="6971"/>
                    </a:cubicBezTo>
                    <a:cubicBezTo>
                      <a:pt x="9407" y="6971"/>
                      <a:pt x="9395" y="6977"/>
                      <a:pt x="9380" y="6992"/>
                    </a:cubicBezTo>
                    <a:cubicBezTo>
                      <a:pt x="9469" y="6894"/>
                      <a:pt x="9478" y="6912"/>
                      <a:pt x="9424" y="6859"/>
                    </a:cubicBezTo>
                    <a:lnTo>
                      <a:pt x="9308" y="6752"/>
                    </a:lnTo>
                    <a:cubicBezTo>
                      <a:pt x="9346" y="6715"/>
                      <a:pt x="9402" y="6646"/>
                      <a:pt x="9446" y="6646"/>
                    </a:cubicBezTo>
                    <a:cubicBezTo>
                      <a:pt x="9454" y="6646"/>
                      <a:pt x="9462" y="6648"/>
                      <a:pt x="9469" y="6654"/>
                    </a:cubicBezTo>
                    <a:cubicBezTo>
                      <a:pt x="9472" y="6653"/>
                      <a:pt x="9475" y="6653"/>
                      <a:pt x="9479" y="6653"/>
                    </a:cubicBezTo>
                    <a:cubicBezTo>
                      <a:pt x="9493" y="6653"/>
                      <a:pt x="9503" y="6661"/>
                      <a:pt x="9517" y="6661"/>
                    </a:cubicBezTo>
                    <a:cubicBezTo>
                      <a:pt x="9529" y="6661"/>
                      <a:pt x="9544" y="6654"/>
                      <a:pt x="9567" y="6627"/>
                    </a:cubicBezTo>
                    <a:cubicBezTo>
                      <a:pt x="9537" y="6600"/>
                      <a:pt x="9504" y="6590"/>
                      <a:pt x="9468" y="6590"/>
                    </a:cubicBezTo>
                    <a:cubicBezTo>
                      <a:pt x="9379" y="6590"/>
                      <a:pt x="9275" y="6654"/>
                      <a:pt x="9166" y="6654"/>
                    </a:cubicBezTo>
                    <a:cubicBezTo>
                      <a:pt x="9023" y="6645"/>
                      <a:pt x="9282" y="6511"/>
                      <a:pt x="9282" y="6511"/>
                    </a:cubicBezTo>
                    <a:cubicBezTo>
                      <a:pt x="9246" y="6511"/>
                      <a:pt x="9202" y="6503"/>
                      <a:pt x="9166" y="6503"/>
                    </a:cubicBezTo>
                    <a:cubicBezTo>
                      <a:pt x="9141" y="6511"/>
                      <a:pt x="9122" y="6516"/>
                      <a:pt x="9108" y="6516"/>
                    </a:cubicBezTo>
                    <a:cubicBezTo>
                      <a:pt x="9078" y="6516"/>
                      <a:pt x="9074" y="6492"/>
                      <a:pt x="9086" y="6431"/>
                    </a:cubicBezTo>
                    <a:cubicBezTo>
                      <a:pt x="9102" y="6354"/>
                      <a:pt x="9068" y="6274"/>
                      <a:pt x="9016" y="6274"/>
                    </a:cubicBezTo>
                    <a:cubicBezTo>
                      <a:pt x="8984" y="6274"/>
                      <a:pt x="8945" y="6305"/>
                      <a:pt x="8908" y="6387"/>
                    </a:cubicBezTo>
                    <a:cubicBezTo>
                      <a:pt x="8904" y="6372"/>
                      <a:pt x="8895" y="6368"/>
                      <a:pt x="8884" y="6368"/>
                    </a:cubicBezTo>
                    <a:cubicBezTo>
                      <a:pt x="8867" y="6368"/>
                      <a:pt x="8847" y="6378"/>
                      <a:pt x="8836" y="6378"/>
                    </a:cubicBezTo>
                    <a:cubicBezTo>
                      <a:pt x="8819" y="6369"/>
                      <a:pt x="8970" y="6235"/>
                      <a:pt x="8997" y="6209"/>
                    </a:cubicBezTo>
                    <a:cubicBezTo>
                      <a:pt x="9041" y="6146"/>
                      <a:pt x="8988" y="6155"/>
                      <a:pt x="8952" y="6146"/>
                    </a:cubicBezTo>
                    <a:cubicBezTo>
                      <a:pt x="8949" y="6146"/>
                      <a:pt x="8946" y="6146"/>
                      <a:pt x="8943" y="6146"/>
                    </a:cubicBezTo>
                    <a:cubicBezTo>
                      <a:pt x="8806" y="6146"/>
                      <a:pt x="8671" y="6295"/>
                      <a:pt x="8568" y="6295"/>
                    </a:cubicBezTo>
                    <a:cubicBezTo>
                      <a:pt x="8546" y="6295"/>
                      <a:pt x="8526" y="6288"/>
                      <a:pt x="8507" y="6271"/>
                    </a:cubicBezTo>
                    <a:cubicBezTo>
                      <a:pt x="8578" y="6209"/>
                      <a:pt x="8632" y="6128"/>
                      <a:pt x="8676" y="6039"/>
                    </a:cubicBezTo>
                    <a:cubicBezTo>
                      <a:pt x="8709" y="5964"/>
                      <a:pt x="8687" y="5931"/>
                      <a:pt x="8646" y="5931"/>
                    </a:cubicBezTo>
                    <a:cubicBezTo>
                      <a:pt x="8610" y="5931"/>
                      <a:pt x="8558" y="5957"/>
                      <a:pt x="8516" y="6004"/>
                    </a:cubicBezTo>
                    <a:cubicBezTo>
                      <a:pt x="8587" y="5924"/>
                      <a:pt x="8649" y="5808"/>
                      <a:pt x="8596" y="5754"/>
                    </a:cubicBezTo>
                    <a:lnTo>
                      <a:pt x="8596" y="5754"/>
                    </a:lnTo>
                    <a:cubicBezTo>
                      <a:pt x="8562" y="5789"/>
                      <a:pt x="8438" y="5975"/>
                      <a:pt x="8395" y="5975"/>
                    </a:cubicBezTo>
                    <a:cubicBezTo>
                      <a:pt x="8382" y="5975"/>
                      <a:pt x="8376" y="5958"/>
                      <a:pt x="8382" y="5915"/>
                    </a:cubicBezTo>
                    <a:cubicBezTo>
                      <a:pt x="8400" y="5826"/>
                      <a:pt x="8498" y="5710"/>
                      <a:pt x="8436" y="5647"/>
                    </a:cubicBezTo>
                    <a:cubicBezTo>
                      <a:pt x="8422" y="5637"/>
                      <a:pt x="8407" y="5634"/>
                      <a:pt x="8391" y="5634"/>
                    </a:cubicBezTo>
                    <a:cubicBezTo>
                      <a:pt x="8374" y="5634"/>
                      <a:pt x="8356" y="5637"/>
                      <a:pt x="8340" y="5637"/>
                    </a:cubicBezTo>
                    <a:cubicBezTo>
                      <a:pt x="8320" y="5637"/>
                      <a:pt x="8303" y="5633"/>
                      <a:pt x="8293" y="5612"/>
                    </a:cubicBezTo>
                    <a:cubicBezTo>
                      <a:pt x="8373" y="5505"/>
                      <a:pt x="8159" y="5371"/>
                      <a:pt x="8115" y="5353"/>
                    </a:cubicBezTo>
                    <a:cubicBezTo>
                      <a:pt x="8108" y="5351"/>
                      <a:pt x="8102" y="5349"/>
                      <a:pt x="8096" y="5349"/>
                    </a:cubicBezTo>
                    <a:cubicBezTo>
                      <a:pt x="8033" y="5349"/>
                      <a:pt x="8021" y="5515"/>
                      <a:pt x="7972" y="5532"/>
                    </a:cubicBezTo>
                    <a:cubicBezTo>
                      <a:pt x="7966" y="5534"/>
                      <a:pt x="7960" y="5535"/>
                      <a:pt x="7955" y="5535"/>
                    </a:cubicBezTo>
                    <a:cubicBezTo>
                      <a:pt x="7875" y="5535"/>
                      <a:pt x="8027" y="5271"/>
                      <a:pt x="8044" y="5229"/>
                    </a:cubicBezTo>
                    <a:cubicBezTo>
                      <a:pt x="8088" y="5158"/>
                      <a:pt x="7981" y="5095"/>
                      <a:pt x="7946" y="5068"/>
                    </a:cubicBezTo>
                    <a:cubicBezTo>
                      <a:pt x="7865" y="5015"/>
                      <a:pt x="7768" y="4970"/>
                      <a:pt x="7670" y="4953"/>
                    </a:cubicBezTo>
                    <a:cubicBezTo>
                      <a:pt x="7634" y="4944"/>
                      <a:pt x="7402" y="4953"/>
                      <a:pt x="7402" y="4926"/>
                    </a:cubicBezTo>
                    <a:cubicBezTo>
                      <a:pt x="7411" y="4872"/>
                      <a:pt x="7750" y="4748"/>
                      <a:pt x="7678" y="4730"/>
                    </a:cubicBezTo>
                    <a:cubicBezTo>
                      <a:pt x="7640" y="4717"/>
                      <a:pt x="7551" y="4707"/>
                      <a:pt x="7462" y="4707"/>
                    </a:cubicBezTo>
                    <a:cubicBezTo>
                      <a:pt x="7364" y="4707"/>
                      <a:pt x="7266" y="4719"/>
                      <a:pt x="7233" y="4757"/>
                    </a:cubicBezTo>
                    <a:cubicBezTo>
                      <a:pt x="7304" y="4659"/>
                      <a:pt x="7295" y="4596"/>
                      <a:pt x="7251" y="4534"/>
                    </a:cubicBezTo>
                    <a:cubicBezTo>
                      <a:pt x="7206" y="4489"/>
                      <a:pt x="7153" y="4463"/>
                      <a:pt x="7091" y="4454"/>
                    </a:cubicBezTo>
                    <a:cubicBezTo>
                      <a:pt x="7087" y="4453"/>
                      <a:pt x="7082" y="4453"/>
                      <a:pt x="7078" y="4453"/>
                    </a:cubicBezTo>
                    <a:cubicBezTo>
                      <a:pt x="7035" y="4453"/>
                      <a:pt x="6979" y="4489"/>
                      <a:pt x="6930" y="4489"/>
                    </a:cubicBezTo>
                    <a:cubicBezTo>
                      <a:pt x="6779" y="4472"/>
                      <a:pt x="6832" y="4267"/>
                      <a:pt x="6788" y="4142"/>
                    </a:cubicBezTo>
                    <a:cubicBezTo>
                      <a:pt x="6782" y="4130"/>
                      <a:pt x="6776" y="4125"/>
                      <a:pt x="6770" y="4125"/>
                    </a:cubicBezTo>
                    <a:cubicBezTo>
                      <a:pt x="6757" y="4125"/>
                      <a:pt x="6743" y="4145"/>
                      <a:pt x="6725" y="4169"/>
                    </a:cubicBezTo>
                    <a:cubicBezTo>
                      <a:pt x="6690" y="4151"/>
                      <a:pt x="6654" y="4124"/>
                      <a:pt x="6627" y="4089"/>
                    </a:cubicBezTo>
                    <a:cubicBezTo>
                      <a:pt x="6574" y="4044"/>
                      <a:pt x="6476" y="4071"/>
                      <a:pt x="6405" y="4026"/>
                    </a:cubicBezTo>
                    <a:cubicBezTo>
                      <a:pt x="6360" y="3982"/>
                      <a:pt x="6325" y="3928"/>
                      <a:pt x="6298" y="3866"/>
                    </a:cubicBezTo>
                    <a:cubicBezTo>
                      <a:pt x="6283" y="3837"/>
                      <a:pt x="6257" y="3796"/>
                      <a:pt x="6214" y="3796"/>
                    </a:cubicBezTo>
                    <a:cubicBezTo>
                      <a:pt x="6205" y="3796"/>
                      <a:pt x="6194" y="3799"/>
                      <a:pt x="6182" y="3804"/>
                    </a:cubicBezTo>
                    <a:cubicBezTo>
                      <a:pt x="6172" y="3809"/>
                      <a:pt x="6162" y="3811"/>
                      <a:pt x="6152" y="3811"/>
                    </a:cubicBezTo>
                    <a:cubicBezTo>
                      <a:pt x="6066" y="3811"/>
                      <a:pt x="5961" y="3665"/>
                      <a:pt x="5906" y="3625"/>
                    </a:cubicBezTo>
                    <a:cubicBezTo>
                      <a:pt x="5879" y="3608"/>
                      <a:pt x="5621" y="3590"/>
                      <a:pt x="5621" y="3572"/>
                    </a:cubicBezTo>
                    <a:cubicBezTo>
                      <a:pt x="5621" y="3563"/>
                      <a:pt x="5728" y="3492"/>
                      <a:pt x="5737" y="3483"/>
                    </a:cubicBezTo>
                    <a:lnTo>
                      <a:pt x="5594" y="3483"/>
                    </a:lnTo>
                    <a:cubicBezTo>
                      <a:pt x="5578" y="3491"/>
                      <a:pt x="5444" y="3565"/>
                      <a:pt x="5406" y="3565"/>
                    </a:cubicBezTo>
                    <a:cubicBezTo>
                      <a:pt x="5403" y="3565"/>
                      <a:pt x="5400" y="3565"/>
                      <a:pt x="5398" y="3563"/>
                    </a:cubicBezTo>
                    <a:cubicBezTo>
                      <a:pt x="5389" y="3554"/>
                      <a:pt x="5478" y="3456"/>
                      <a:pt x="5478" y="3421"/>
                    </a:cubicBezTo>
                    <a:cubicBezTo>
                      <a:pt x="5478" y="3367"/>
                      <a:pt x="5416" y="3340"/>
                      <a:pt x="5380" y="3314"/>
                    </a:cubicBezTo>
                    <a:cubicBezTo>
                      <a:pt x="5309" y="3314"/>
                      <a:pt x="5176" y="3314"/>
                      <a:pt x="5282" y="3180"/>
                    </a:cubicBezTo>
                    <a:lnTo>
                      <a:pt x="5282" y="3180"/>
                    </a:lnTo>
                    <a:cubicBezTo>
                      <a:pt x="5247" y="3224"/>
                      <a:pt x="5150" y="3251"/>
                      <a:pt x="5140" y="3278"/>
                    </a:cubicBezTo>
                    <a:lnTo>
                      <a:pt x="5140" y="3278"/>
                    </a:lnTo>
                    <a:cubicBezTo>
                      <a:pt x="5184" y="3153"/>
                      <a:pt x="5158" y="3135"/>
                      <a:pt x="5086" y="3073"/>
                    </a:cubicBezTo>
                    <a:cubicBezTo>
                      <a:pt x="5054" y="3049"/>
                      <a:pt x="5022" y="3010"/>
                      <a:pt x="4976" y="3010"/>
                    </a:cubicBezTo>
                    <a:cubicBezTo>
                      <a:pt x="4971" y="3010"/>
                      <a:pt x="4966" y="3010"/>
                      <a:pt x="4962" y="3011"/>
                    </a:cubicBezTo>
                    <a:cubicBezTo>
                      <a:pt x="4932" y="3011"/>
                      <a:pt x="4921" y="3042"/>
                      <a:pt x="4903" y="3042"/>
                    </a:cubicBezTo>
                    <a:cubicBezTo>
                      <a:pt x="4899" y="3042"/>
                      <a:pt x="4895" y="3041"/>
                      <a:pt x="4891" y="3038"/>
                    </a:cubicBezTo>
                    <a:cubicBezTo>
                      <a:pt x="4819" y="2975"/>
                      <a:pt x="4846" y="2886"/>
                      <a:pt x="4775" y="2824"/>
                    </a:cubicBezTo>
                    <a:cubicBezTo>
                      <a:pt x="4739" y="2797"/>
                      <a:pt x="4552" y="2699"/>
                      <a:pt x="4632" y="2601"/>
                    </a:cubicBezTo>
                    <a:cubicBezTo>
                      <a:pt x="4621" y="2593"/>
                      <a:pt x="4611" y="2589"/>
                      <a:pt x="4602" y="2589"/>
                    </a:cubicBezTo>
                    <a:cubicBezTo>
                      <a:pt x="4545" y="2589"/>
                      <a:pt x="4515" y="2726"/>
                      <a:pt x="4442" y="2726"/>
                    </a:cubicBezTo>
                    <a:cubicBezTo>
                      <a:pt x="4440" y="2726"/>
                      <a:pt x="4438" y="2726"/>
                      <a:pt x="4436" y="2726"/>
                    </a:cubicBezTo>
                    <a:cubicBezTo>
                      <a:pt x="4392" y="2726"/>
                      <a:pt x="4436" y="2601"/>
                      <a:pt x="4454" y="2574"/>
                    </a:cubicBezTo>
                    <a:cubicBezTo>
                      <a:pt x="4445" y="2539"/>
                      <a:pt x="4436" y="2503"/>
                      <a:pt x="4418" y="2476"/>
                    </a:cubicBezTo>
                    <a:cubicBezTo>
                      <a:pt x="4384" y="2408"/>
                      <a:pt x="4042" y="2430"/>
                      <a:pt x="4096" y="2323"/>
                    </a:cubicBezTo>
                    <a:lnTo>
                      <a:pt x="4096" y="2323"/>
                    </a:lnTo>
                    <a:cubicBezTo>
                      <a:pt x="4056" y="2377"/>
                      <a:pt x="3928" y="2515"/>
                      <a:pt x="3891" y="2515"/>
                    </a:cubicBezTo>
                    <a:cubicBezTo>
                      <a:pt x="3888" y="2515"/>
                      <a:pt x="3886" y="2514"/>
                      <a:pt x="3884" y="2512"/>
                    </a:cubicBezTo>
                    <a:cubicBezTo>
                      <a:pt x="3848" y="2485"/>
                      <a:pt x="3911" y="2396"/>
                      <a:pt x="3920" y="2378"/>
                    </a:cubicBezTo>
                    <a:cubicBezTo>
                      <a:pt x="3911" y="2352"/>
                      <a:pt x="3902" y="2334"/>
                      <a:pt x="3893" y="2307"/>
                    </a:cubicBezTo>
                    <a:cubicBezTo>
                      <a:pt x="3875" y="2245"/>
                      <a:pt x="3857" y="2218"/>
                      <a:pt x="3795" y="2209"/>
                    </a:cubicBezTo>
                    <a:cubicBezTo>
                      <a:pt x="3768" y="2209"/>
                      <a:pt x="3741" y="2191"/>
                      <a:pt x="3759" y="2156"/>
                    </a:cubicBezTo>
                    <a:cubicBezTo>
                      <a:pt x="3777" y="2085"/>
                      <a:pt x="3920" y="2013"/>
                      <a:pt x="3920" y="1978"/>
                    </a:cubicBezTo>
                    <a:cubicBezTo>
                      <a:pt x="3922" y="1969"/>
                      <a:pt x="3915" y="1966"/>
                      <a:pt x="3902" y="1966"/>
                    </a:cubicBezTo>
                    <a:cubicBezTo>
                      <a:pt x="3871" y="1966"/>
                      <a:pt x="3807" y="1985"/>
                      <a:pt x="3768" y="1985"/>
                    </a:cubicBezTo>
                    <a:cubicBezTo>
                      <a:pt x="3756" y="1985"/>
                      <a:pt x="3746" y="1983"/>
                      <a:pt x="3741" y="1978"/>
                    </a:cubicBezTo>
                    <a:cubicBezTo>
                      <a:pt x="3670" y="1924"/>
                      <a:pt x="3688" y="1791"/>
                      <a:pt x="3697" y="1719"/>
                    </a:cubicBezTo>
                    <a:cubicBezTo>
                      <a:pt x="3698" y="1707"/>
                      <a:pt x="3689" y="1702"/>
                      <a:pt x="3674" y="1702"/>
                    </a:cubicBezTo>
                    <a:cubicBezTo>
                      <a:pt x="3621" y="1702"/>
                      <a:pt x="3495" y="1756"/>
                      <a:pt x="3438" y="1756"/>
                    </a:cubicBezTo>
                    <a:cubicBezTo>
                      <a:pt x="3404" y="1756"/>
                      <a:pt x="3394" y="1737"/>
                      <a:pt x="3439" y="1675"/>
                    </a:cubicBezTo>
                    <a:cubicBezTo>
                      <a:pt x="3510" y="1577"/>
                      <a:pt x="3617" y="1550"/>
                      <a:pt x="3572" y="1461"/>
                    </a:cubicBezTo>
                    <a:cubicBezTo>
                      <a:pt x="3555" y="1444"/>
                      <a:pt x="3305" y="1327"/>
                      <a:pt x="3481" y="1327"/>
                    </a:cubicBezTo>
                    <a:cubicBezTo>
                      <a:pt x="3487" y="1327"/>
                      <a:pt x="3494" y="1327"/>
                      <a:pt x="3501" y="1327"/>
                    </a:cubicBezTo>
                    <a:cubicBezTo>
                      <a:pt x="3518" y="1329"/>
                      <a:pt x="3533" y="1329"/>
                      <a:pt x="3545" y="1329"/>
                    </a:cubicBezTo>
                    <a:cubicBezTo>
                      <a:pt x="3717" y="1329"/>
                      <a:pt x="3560" y="1224"/>
                      <a:pt x="3510" y="1149"/>
                    </a:cubicBezTo>
                    <a:cubicBezTo>
                      <a:pt x="3421" y="989"/>
                      <a:pt x="3644" y="1060"/>
                      <a:pt x="3706" y="1016"/>
                    </a:cubicBezTo>
                    <a:cubicBezTo>
                      <a:pt x="3768" y="980"/>
                      <a:pt x="3528" y="838"/>
                      <a:pt x="3483" y="775"/>
                    </a:cubicBezTo>
                    <a:cubicBezTo>
                      <a:pt x="3475" y="763"/>
                      <a:pt x="3480" y="759"/>
                      <a:pt x="3493" y="759"/>
                    </a:cubicBezTo>
                    <a:cubicBezTo>
                      <a:pt x="3534" y="759"/>
                      <a:pt x="3653" y="800"/>
                      <a:pt x="3704" y="800"/>
                    </a:cubicBezTo>
                    <a:cubicBezTo>
                      <a:pt x="3724" y="800"/>
                      <a:pt x="3734" y="794"/>
                      <a:pt x="3724" y="775"/>
                    </a:cubicBezTo>
                    <a:cubicBezTo>
                      <a:pt x="3715" y="748"/>
                      <a:pt x="3652" y="731"/>
                      <a:pt x="3644" y="677"/>
                    </a:cubicBezTo>
                    <a:cubicBezTo>
                      <a:pt x="3644" y="655"/>
                      <a:pt x="3688" y="620"/>
                      <a:pt x="3718" y="620"/>
                    </a:cubicBezTo>
                    <a:cubicBezTo>
                      <a:pt x="3723" y="620"/>
                      <a:pt x="3728" y="621"/>
                      <a:pt x="3733" y="624"/>
                    </a:cubicBezTo>
                    <a:cubicBezTo>
                      <a:pt x="3828" y="676"/>
                      <a:pt x="3822" y="811"/>
                      <a:pt x="3919" y="811"/>
                    </a:cubicBezTo>
                    <a:cubicBezTo>
                      <a:pt x="3922" y="811"/>
                      <a:pt x="3925" y="811"/>
                      <a:pt x="3929" y="811"/>
                    </a:cubicBezTo>
                    <a:cubicBezTo>
                      <a:pt x="4071" y="802"/>
                      <a:pt x="4214" y="766"/>
                      <a:pt x="4338" y="704"/>
                    </a:cubicBezTo>
                    <a:cubicBezTo>
                      <a:pt x="4383" y="677"/>
                      <a:pt x="4392" y="659"/>
                      <a:pt x="4445" y="659"/>
                    </a:cubicBezTo>
                    <a:cubicBezTo>
                      <a:pt x="4464" y="640"/>
                      <a:pt x="4477" y="632"/>
                      <a:pt x="4484" y="632"/>
                    </a:cubicBezTo>
                    <a:cubicBezTo>
                      <a:pt x="4527" y="632"/>
                      <a:pt x="4420" y="882"/>
                      <a:pt x="4427" y="882"/>
                    </a:cubicBezTo>
                    <a:cubicBezTo>
                      <a:pt x="4429" y="883"/>
                      <a:pt x="4430" y="883"/>
                      <a:pt x="4432" y="883"/>
                    </a:cubicBezTo>
                    <a:cubicBezTo>
                      <a:pt x="4471" y="883"/>
                      <a:pt x="4530" y="723"/>
                      <a:pt x="4564" y="723"/>
                    </a:cubicBezTo>
                    <a:cubicBezTo>
                      <a:pt x="4576" y="723"/>
                      <a:pt x="4585" y="746"/>
                      <a:pt x="4588" y="811"/>
                    </a:cubicBezTo>
                    <a:cubicBezTo>
                      <a:pt x="4605" y="820"/>
                      <a:pt x="4632" y="820"/>
                      <a:pt x="4650" y="820"/>
                    </a:cubicBezTo>
                    <a:cubicBezTo>
                      <a:pt x="4686" y="820"/>
                      <a:pt x="5158" y="909"/>
                      <a:pt x="5051" y="1042"/>
                    </a:cubicBezTo>
                    <a:lnTo>
                      <a:pt x="5345" y="927"/>
                    </a:lnTo>
                    <a:lnTo>
                      <a:pt x="5345" y="927"/>
                    </a:lnTo>
                    <a:cubicBezTo>
                      <a:pt x="5274" y="998"/>
                      <a:pt x="5274" y="1105"/>
                      <a:pt x="5354" y="1167"/>
                    </a:cubicBezTo>
                    <a:cubicBezTo>
                      <a:pt x="5407" y="1212"/>
                      <a:pt x="5336" y="1292"/>
                      <a:pt x="5309" y="1390"/>
                    </a:cubicBezTo>
                    <a:cubicBezTo>
                      <a:pt x="5307" y="1397"/>
                      <a:pt x="5309" y="1401"/>
                      <a:pt x="5315" y="1401"/>
                    </a:cubicBezTo>
                    <a:cubicBezTo>
                      <a:pt x="5350" y="1401"/>
                      <a:pt x="5525" y="1266"/>
                      <a:pt x="5604" y="1266"/>
                    </a:cubicBezTo>
                    <a:cubicBezTo>
                      <a:pt x="5614" y="1266"/>
                      <a:pt x="5623" y="1268"/>
                      <a:pt x="5630" y="1274"/>
                    </a:cubicBezTo>
                    <a:cubicBezTo>
                      <a:pt x="5603" y="1310"/>
                      <a:pt x="5416" y="1497"/>
                      <a:pt x="5425" y="1523"/>
                    </a:cubicBezTo>
                    <a:cubicBezTo>
                      <a:pt x="5436" y="1549"/>
                      <a:pt x="5469" y="1562"/>
                      <a:pt x="5508" y="1562"/>
                    </a:cubicBezTo>
                    <a:cubicBezTo>
                      <a:pt x="5563" y="1562"/>
                      <a:pt x="5629" y="1538"/>
                      <a:pt x="5665" y="1497"/>
                    </a:cubicBezTo>
                    <a:cubicBezTo>
                      <a:pt x="5703" y="1452"/>
                      <a:pt x="5709" y="1382"/>
                      <a:pt x="5742" y="1382"/>
                    </a:cubicBezTo>
                    <a:cubicBezTo>
                      <a:pt x="5748" y="1382"/>
                      <a:pt x="5755" y="1384"/>
                      <a:pt x="5763" y="1390"/>
                    </a:cubicBezTo>
                    <a:cubicBezTo>
                      <a:pt x="5808" y="1408"/>
                      <a:pt x="5799" y="1425"/>
                      <a:pt x="5790" y="1488"/>
                    </a:cubicBezTo>
                    <a:cubicBezTo>
                      <a:pt x="5763" y="1586"/>
                      <a:pt x="5630" y="1666"/>
                      <a:pt x="5603" y="1764"/>
                    </a:cubicBezTo>
                    <a:cubicBezTo>
                      <a:pt x="5603" y="1764"/>
                      <a:pt x="5603" y="1765"/>
                      <a:pt x="5604" y="1765"/>
                    </a:cubicBezTo>
                    <a:cubicBezTo>
                      <a:pt x="5614" y="1765"/>
                      <a:pt x="5719" y="1684"/>
                      <a:pt x="5719" y="1684"/>
                    </a:cubicBezTo>
                    <a:cubicBezTo>
                      <a:pt x="5743" y="1676"/>
                      <a:pt x="5767" y="1671"/>
                      <a:pt x="5790" y="1671"/>
                    </a:cubicBezTo>
                    <a:cubicBezTo>
                      <a:pt x="5819" y="1671"/>
                      <a:pt x="5846" y="1678"/>
                      <a:pt x="5870" y="1693"/>
                    </a:cubicBezTo>
                    <a:cubicBezTo>
                      <a:pt x="5903" y="1717"/>
                      <a:pt x="5876" y="1756"/>
                      <a:pt x="5905" y="1756"/>
                    </a:cubicBezTo>
                    <a:cubicBezTo>
                      <a:pt x="5908" y="1756"/>
                      <a:pt x="5911" y="1756"/>
                      <a:pt x="5915" y="1755"/>
                    </a:cubicBezTo>
                    <a:cubicBezTo>
                      <a:pt x="5977" y="1737"/>
                      <a:pt x="6031" y="1719"/>
                      <a:pt x="6075" y="1684"/>
                    </a:cubicBezTo>
                    <a:cubicBezTo>
                      <a:pt x="6082" y="1680"/>
                      <a:pt x="6088" y="1678"/>
                      <a:pt x="6092" y="1678"/>
                    </a:cubicBezTo>
                    <a:cubicBezTo>
                      <a:pt x="6130" y="1678"/>
                      <a:pt x="6042" y="1837"/>
                      <a:pt x="6098" y="1837"/>
                    </a:cubicBezTo>
                    <a:cubicBezTo>
                      <a:pt x="6101" y="1837"/>
                      <a:pt x="6106" y="1837"/>
                      <a:pt x="6111" y="1835"/>
                    </a:cubicBezTo>
                    <a:cubicBezTo>
                      <a:pt x="6155" y="1826"/>
                      <a:pt x="6209" y="1773"/>
                      <a:pt x="6244" y="1773"/>
                    </a:cubicBezTo>
                    <a:cubicBezTo>
                      <a:pt x="6280" y="1791"/>
                      <a:pt x="6307" y="1808"/>
                      <a:pt x="6333" y="1835"/>
                    </a:cubicBezTo>
                    <a:cubicBezTo>
                      <a:pt x="6315" y="1821"/>
                      <a:pt x="6286" y="1814"/>
                      <a:pt x="6257" y="1814"/>
                    </a:cubicBezTo>
                    <a:cubicBezTo>
                      <a:pt x="6176" y="1814"/>
                      <a:pt x="6086" y="1866"/>
                      <a:pt x="6164" y="1951"/>
                    </a:cubicBezTo>
                    <a:cubicBezTo>
                      <a:pt x="6195" y="1987"/>
                      <a:pt x="6242" y="2004"/>
                      <a:pt x="6289" y="2004"/>
                    </a:cubicBezTo>
                    <a:cubicBezTo>
                      <a:pt x="6336" y="2004"/>
                      <a:pt x="6382" y="1987"/>
                      <a:pt x="6414" y="1951"/>
                    </a:cubicBezTo>
                    <a:lnTo>
                      <a:pt x="6414" y="1951"/>
                    </a:lnTo>
                    <a:cubicBezTo>
                      <a:pt x="6262" y="2147"/>
                      <a:pt x="6654" y="2334"/>
                      <a:pt x="6743" y="2405"/>
                    </a:cubicBezTo>
                    <a:cubicBezTo>
                      <a:pt x="6758" y="2417"/>
                      <a:pt x="6771" y="2422"/>
                      <a:pt x="6784" y="2422"/>
                    </a:cubicBezTo>
                    <a:cubicBezTo>
                      <a:pt x="6839" y="2422"/>
                      <a:pt x="6877" y="2321"/>
                      <a:pt x="6957" y="2227"/>
                    </a:cubicBezTo>
                    <a:cubicBezTo>
                      <a:pt x="7012" y="2190"/>
                      <a:pt x="7046" y="2170"/>
                      <a:pt x="7063" y="2170"/>
                    </a:cubicBezTo>
                    <a:cubicBezTo>
                      <a:pt x="7086" y="2170"/>
                      <a:pt x="7074" y="2210"/>
                      <a:pt x="7037" y="2298"/>
                    </a:cubicBezTo>
                    <a:cubicBezTo>
                      <a:pt x="6912" y="2459"/>
                      <a:pt x="6948" y="2690"/>
                      <a:pt x="7099" y="2815"/>
                    </a:cubicBezTo>
                    <a:cubicBezTo>
                      <a:pt x="7136" y="2852"/>
                      <a:pt x="7185" y="2876"/>
                      <a:pt x="7236" y="2876"/>
                    </a:cubicBezTo>
                    <a:cubicBezTo>
                      <a:pt x="7259" y="2876"/>
                      <a:pt x="7282" y="2871"/>
                      <a:pt x="7304" y="2859"/>
                    </a:cubicBezTo>
                    <a:cubicBezTo>
                      <a:pt x="7378" y="2827"/>
                      <a:pt x="7428" y="2809"/>
                      <a:pt x="7471" y="2809"/>
                    </a:cubicBezTo>
                    <a:cubicBezTo>
                      <a:pt x="7512" y="2809"/>
                      <a:pt x="7546" y="2825"/>
                      <a:pt x="7589" y="2859"/>
                    </a:cubicBezTo>
                    <a:cubicBezTo>
                      <a:pt x="7569" y="2843"/>
                      <a:pt x="7546" y="2836"/>
                      <a:pt x="7523" y="2836"/>
                    </a:cubicBezTo>
                    <a:cubicBezTo>
                      <a:pt x="7445" y="2836"/>
                      <a:pt x="7375" y="2917"/>
                      <a:pt x="7465" y="2993"/>
                    </a:cubicBezTo>
                    <a:lnTo>
                      <a:pt x="7714" y="3198"/>
                    </a:lnTo>
                    <a:cubicBezTo>
                      <a:pt x="7771" y="3236"/>
                      <a:pt x="7813" y="3264"/>
                      <a:pt x="7866" y="3264"/>
                    </a:cubicBezTo>
                    <a:cubicBezTo>
                      <a:pt x="7895" y="3264"/>
                      <a:pt x="7927" y="3256"/>
                      <a:pt x="7966" y="3236"/>
                    </a:cubicBezTo>
                    <a:lnTo>
                      <a:pt x="7966" y="3236"/>
                    </a:lnTo>
                    <a:cubicBezTo>
                      <a:pt x="7922" y="3270"/>
                      <a:pt x="7886" y="3315"/>
                      <a:pt x="7857" y="3367"/>
                    </a:cubicBezTo>
                    <a:cubicBezTo>
                      <a:pt x="7836" y="3401"/>
                      <a:pt x="7857" y="3460"/>
                      <a:pt x="7891" y="3460"/>
                    </a:cubicBezTo>
                    <a:cubicBezTo>
                      <a:pt x="7902" y="3460"/>
                      <a:pt x="7915" y="3454"/>
                      <a:pt x="7928" y="3438"/>
                    </a:cubicBezTo>
                    <a:cubicBezTo>
                      <a:pt x="7944" y="3420"/>
                      <a:pt x="7958" y="3413"/>
                      <a:pt x="7970" y="3413"/>
                    </a:cubicBezTo>
                    <a:cubicBezTo>
                      <a:pt x="8005" y="3413"/>
                      <a:pt x="8028" y="3472"/>
                      <a:pt x="8061" y="3492"/>
                    </a:cubicBezTo>
                    <a:cubicBezTo>
                      <a:pt x="8064" y="3494"/>
                      <a:pt x="8067" y="3494"/>
                      <a:pt x="8070" y="3494"/>
                    </a:cubicBezTo>
                    <a:cubicBezTo>
                      <a:pt x="8100" y="3494"/>
                      <a:pt x="8155" y="3429"/>
                      <a:pt x="8195" y="3421"/>
                    </a:cubicBezTo>
                    <a:cubicBezTo>
                      <a:pt x="8199" y="3419"/>
                      <a:pt x="8203" y="3419"/>
                      <a:pt x="8207" y="3419"/>
                    </a:cubicBezTo>
                    <a:cubicBezTo>
                      <a:pt x="8251" y="3419"/>
                      <a:pt x="8214" y="3522"/>
                      <a:pt x="8231" y="3563"/>
                    </a:cubicBezTo>
                    <a:cubicBezTo>
                      <a:pt x="8240" y="3599"/>
                      <a:pt x="8266" y="3634"/>
                      <a:pt x="8302" y="3652"/>
                    </a:cubicBezTo>
                    <a:cubicBezTo>
                      <a:pt x="8323" y="3665"/>
                      <a:pt x="8347" y="3671"/>
                      <a:pt x="8372" y="3671"/>
                    </a:cubicBezTo>
                    <a:cubicBezTo>
                      <a:pt x="8401" y="3671"/>
                      <a:pt x="8430" y="3662"/>
                      <a:pt x="8453" y="3643"/>
                    </a:cubicBezTo>
                    <a:cubicBezTo>
                      <a:pt x="8470" y="3631"/>
                      <a:pt x="8483" y="3626"/>
                      <a:pt x="8494" y="3626"/>
                    </a:cubicBezTo>
                    <a:cubicBezTo>
                      <a:pt x="8523" y="3626"/>
                      <a:pt x="8537" y="3662"/>
                      <a:pt x="8569" y="3688"/>
                    </a:cubicBezTo>
                    <a:cubicBezTo>
                      <a:pt x="8498" y="3777"/>
                      <a:pt x="8453" y="3786"/>
                      <a:pt x="8551" y="3804"/>
                    </a:cubicBezTo>
                    <a:cubicBezTo>
                      <a:pt x="8605" y="3821"/>
                      <a:pt x="8667" y="3821"/>
                      <a:pt x="8729" y="3821"/>
                    </a:cubicBezTo>
                    <a:cubicBezTo>
                      <a:pt x="8721" y="3821"/>
                      <a:pt x="8854" y="3821"/>
                      <a:pt x="8801" y="3866"/>
                    </a:cubicBezTo>
                    <a:cubicBezTo>
                      <a:pt x="8774" y="3875"/>
                      <a:pt x="8747" y="3875"/>
                      <a:pt x="8712" y="3928"/>
                    </a:cubicBezTo>
                    <a:cubicBezTo>
                      <a:pt x="8736" y="3949"/>
                      <a:pt x="8754" y="3957"/>
                      <a:pt x="8771" y="3957"/>
                    </a:cubicBezTo>
                    <a:cubicBezTo>
                      <a:pt x="8798" y="3957"/>
                      <a:pt x="8823" y="3939"/>
                      <a:pt x="8872" y="3928"/>
                    </a:cubicBezTo>
                    <a:cubicBezTo>
                      <a:pt x="8890" y="3922"/>
                      <a:pt x="8916" y="3917"/>
                      <a:pt x="8941" y="3917"/>
                    </a:cubicBezTo>
                    <a:cubicBezTo>
                      <a:pt x="8987" y="3917"/>
                      <a:pt x="9029" y="3935"/>
                      <a:pt x="9006" y="4000"/>
                    </a:cubicBezTo>
                    <a:cubicBezTo>
                      <a:pt x="8952" y="4124"/>
                      <a:pt x="8890" y="4106"/>
                      <a:pt x="8934" y="4213"/>
                    </a:cubicBezTo>
                    <a:cubicBezTo>
                      <a:pt x="8961" y="4285"/>
                      <a:pt x="8988" y="4356"/>
                      <a:pt x="9032" y="4409"/>
                    </a:cubicBezTo>
                    <a:cubicBezTo>
                      <a:pt x="9042" y="4417"/>
                      <a:pt x="9051" y="4421"/>
                      <a:pt x="9059" y="4421"/>
                    </a:cubicBezTo>
                    <a:cubicBezTo>
                      <a:pt x="9096" y="4421"/>
                      <a:pt x="9119" y="4349"/>
                      <a:pt x="9148" y="4320"/>
                    </a:cubicBezTo>
                    <a:cubicBezTo>
                      <a:pt x="9165" y="4303"/>
                      <a:pt x="9194" y="4292"/>
                      <a:pt x="9218" y="4292"/>
                    </a:cubicBezTo>
                    <a:cubicBezTo>
                      <a:pt x="9244" y="4292"/>
                      <a:pt x="9264" y="4305"/>
                      <a:pt x="9255" y="4338"/>
                    </a:cubicBezTo>
                    <a:cubicBezTo>
                      <a:pt x="9255" y="4373"/>
                      <a:pt x="9272" y="4458"/>
                      <a:pt x="9309" y="4458"/>
                    </a:cubicBezTo>
                    <a:cubicBezTo>
                      <a:pt x="9319" y="4458"/>
                      <a:pt x="9331" y="4451"/>
                      <a:pt x="9344" y="4436"/>
                    </a:cubicBezTo>
                    <a:lnTo>
                      <a:pt x="9344" y="4436"/>
                    </a:lnTo>
                    <a:cubicBezTo>
                      <a:pt x="9193" y="4623"/>
                      <a:pt x="9513" y="4641"/>
                      <a:pt x="9567" y="4677"/>
                    </a:cubicBezTo>
                    <a:cubicBezTo>
                      <a:pt x="9620" y="4712"/>
                      <a:pt x="9576" y="4739"/>
                      <a:pt x="9602" y="4783"/>
                    </a:cubicBezTo>
                    <a:cubicBezTo>
                      <a:pt x="9629" y="4846"/>
                      <a:pt x="9674" y="4890"/>
                      <a:pt x="9727" y="4935"/>
                    </a:cubicBezTo>
                    <a:cubicBezTo>
                      <a:pt x="9754" y="4962"/>
                      <a:pt x="10021" y="5140"/>
                      <a:pt x="9932" y="5238"/>
                    </a:cubicBezTo>
                    <a:cubicBezTo>
                      <a:pt x="9958" y="5260"/>
                      <a:pt x="9979" y="5273"/>
                      <a:pt x="10000" y="5273"/>
                    </a:cubicBezTo>
                    <a:cubicBezTo>
                      <a:pt x="10030" y="5273"/>
                      <a:pt x="10063" y="5250"/>
                      <a:pt x="10119" y="5193"/>
                    </a:cubicBezTo>
                    <a:cubicBezTo>
                      <a:pt x="10147" y="5158"/>
                      <a:pt x="10231" y="5123"/>
                      <a:pt x="10278" y="5123"/>
                    </a:cubicBezTo>
                    <a:cubicBezTo>
                      <a:pt x="10291" y="5123"/>
                      <a:pt x="10300" y="5125"/>
                      <a:pt x="10306" y="5131"/>
                    </a:cubicBezTo>
                    <a:cubicBezTo>
                      <a:pt x="10270" y="5193"/>
                      <a:pt x="10235" y="5264"/>
                      <a:pt x="10199" y="5327"/>
                    </a:cubicBezTo>
                    <a:cubicBezTo>
                      <a:pt x="10182" y="5394"/>
                      <a:pt x="10229" y="5461"/>
                      <a:pt x="10294" y="5461"/>
                    </a:cubicBezTo>
                    <a:cubicBezTo>
                      <a:pt x="10298" y="5461"/>
                      <a:pt x="10302" y="5461"/>
                      <a:pt x="10306" y="5460"/>
                    </a:cubicBezTo>
                    <a:cubicBezTo>
                      <a:pt x="10368" y="5460"/>
                      <a:pt x="10431" y="5478"/>
                      <a:pt x="10484" y="5505"/>
                    </a:cubicBezTo>
                    <a:cubicBezTo>
                      <a:pt x="10466" y="5549"/>
                      <a:pt x="10457" y="5585"/>
                      <a:pt x="10449" y="5630"/>
                    </a:cubicBezTo>
                    <a:cubicBezTo>
                      <a:pt x="10450" y="5650"/>
                      <a:pt x="10459" y="5658"/>
                      <a:pt x="10473" y="5658"/>
                    </a:cubicBezTo>
                    <a:cubicBezTo>
                      <a:pt x="10533" y="5658"/>
                      <a:pt x="10686" y="5509"/>
                      <a:pt x="10752" y="5509"/>
                    </a:cubicBezTo>
                    <a:cubicBezTo>
                      <a:pt x="10759" y="5509"/>
                      <a:pt x="10765" y="5510"/>
                      <a:pt x="10769" y="5514"/>
                    </a:cubicBezTo>
                    <a:cubicBezTo>
                      <a:pt x="10849" y="5594"/>
                      <a:pt x="10591" y="5710"/>
                      <a:pt x="10618" y="5790"/>
                    </a:cubicBezTo>
                    <a:cubicBezTo>
                      <a:pt x="10641" y="5845"/>
                      <a:pt x="10705" y="5858"/>
                      <a:pt x="10779" y="5858"/>
                    </a:cubicBezTo>
                    <a:cubicBezTo>
                      <a:pt x="10848" y="5858"/>
                      <a:pt x="10925" y="5847"/>
                      <a:pt x="10987" y="5847"/>
                    </a:cubicBezTo>
                    <a:cubicBezTo>
                      <a:pt x="11009" y="5847"/>
                      <a:pt x="11029" y="5848"/>
                      <a:pt x="11045" y="5852"/>
                    </a:cubicBezTo>
                    <a:cubicBezTo>
                      <a:pt x="11063" y="5852"/>
                      <a:pt x="11295" y="5959"/>
                      <a:pt x="11134" y="5995"/>
                    </a:cubicBezTo>
                    <a:cubicBezTo>
                      <a:pt x="11109" y="5970"/>
                      <a:pt x="11084" y="5959"/>
                      <a:pt x="11061" y="5959"/>
                    </a:cubicBezTo>
                    <a:cubicBezTo>
                      <a:pt x="11012" y="5959"/>
                      <a:pt x="10979" y="6013"/>
                      <a:pt x="11010" y="6093"/>
                    </a:cubicBezTo>
                    <a:cubicBezTo>
                      <a:pt x="11022" y="6117"/>
                      <a:pt x="11065" y="6160"/>
                      <a:pt x="11117" y="6160"/>
                    </a:cubicBezTo>
                    <a:cubicBezTo>
                      <a:pt x="11142" y="6160"/>
                      <a:pt x="11170" y="6149"/>
                      <a:pt x="11197" y="6119"/>
                    </a:cubicBezTo>
                    <a:cubicBezTo>
                      <a:pt x="11215" y="6093"/>
                      <a:pt x="11241" y="5968"/>
                      <a:pt x="11286" y="5959"/>
                    </a:cubicBezTo>
                    <a:lnTo>
                      <a:pt x="11286" y="5959"/>
                    </a:lnTo>
                    <a:cubicBezTo>
                      <a:pt x="11294" y="5959"/>
                      <a:pt x="11204" y="6306"/>
                      <a:pt x="11266" y="6306"/>
                    </a:cubicBezTo>
                    <a:cubicBezTo>
                      <a:pt x="11271" y="6306"/>
                      <a:pt x="11278" y="6303"/>
                      <a:pt x="11286" y="6298"/>
                    </a:cubicBezTo>
                    <a:cubicBezTo>
                      <a:pt x="11348" y="6253"/>
                      <a:pt x="11393" y="6182"/>
                      <a:pt x="11455" y="6137"/>
                    </a:cubicBezTo>
                    <a:cubicBezTo>
                      <a:pt x="11517" y="6119"/>
                      <a:pt x="11571" y="6102"/>
                      <a:pt x="11633" y="6102"/>
                    </a:cubicBezTo>
                    <a:cubicBezTo>
                      <a:pt x="11509" y="6226"/>
                      <a:pt x="11446" y="6280"/>
                      <a:pt x="11526" y="6369"/>
                    </a:cubicBezTo>
                    <a:cubicBezTo>
                      <a:pt x="11542" y="6384"/>
                      <a:pt x="11610" y="6411"/>
                      <a:pt x="11670" y="6411"/>
                    </a:cubicBezTo>
                    <a:cubicBezTo>
                      <a:pt x="11715" y="6411"/>
                      <a:pt x="11755" y="6397"/>
                      <a:pt x="11767" y="6351"/>
                    </a:cubicBezTo>
                    <a:lnTo>
                      <a:pt x="11838" y="6431"/>
                    </a:lnTo>
                    <a:cubicBezTo>
                      <a:pt x="11794" y="6485"/>
                      <a:pt x="11722" y="6520"/>
                      <a:pt x="11696" y="6583"/>
                    </a:cubicBezTo>
                    <a:cubicBezTo>
                      <a:pt x="11669" y="6636"/>
                      <a:pt x="11696" y="6707"/>
                      <a:pt x="11758" y="6725"/>
                    </a:cubicBezTo>
                    <a:cubicBezTo>
                      <a:pt x="11771" y="6730"/>
                      <a:pt x="11785" y="6732"/>
                      <a:pt x="11800" y="6732"/>
                    </a:cubicBezTo>
                    <a:cubicBezTo>
                      <a:pt x="11865" y="6732"/>
                      <a:pt x="11945" y="6696"/>
                      <a:pt x="11989" y="6696"/>
                    </a:cubicBezTo>
                    <a:cubicBezTo>
                      <a:pt x="12027" y="6696"/>
                      <a:pt x="12036" y="6724"/>
                      <a:pt x="11981" y="6832"/>
                    </a:cubicBezTo>
                    <a:cubicBezTo>
                      <a:pt x="11900" y="6910"/>
                      <a:pt x="11892" y="6932"/>
                      <a:pt x="11917" y="6932"/>
                    </a:cubicBezTo>
                    <a:cubicBezTo>
                      <a:pt x="11951" y="6932"/>
                      <a:pt x="12047" y="6891"/>
                      <a:pt x="12104" y="6891"/>
                    </a:cubicBezTo>
                    <a:cubicBezTo>
                      <a:pt x="12120" y="6891"/>
                      <a:pt x="12133" y="6894"/>
                      <a:pt x="12141" y="6903"/>
                    </a:cubicBezTo>
                    <a:cubicBezTo>
                      <a:pt x="12176" y="6947"/>
                      <a:pt x="12109" y="7117"/>
                      <a:pt x="12172" y="7117"/>
                    </a:cubicBezTo>
                    <a:cubicBezTo>
                      <a:pt x="12173" y="7117"/>
                      <a:pt x="12175" y="7117"/>
                      <a:pt x="12177" y="7117"/>
                    </a:cubicBezTo>
                    <a:cubicBezTo>
                      <a:pt x="12194" y="7117"/>
                      <a:pt x="12364" y="7055"/>
                      <a:pt x="12364" y="7055"/>
                    </a:cubicBezTo>
                    <a:lnTo>
                      <a:pt x="12364" y="7055"/>
                    </a:lnTo>
                    <a:cubicBezTo>
                      <a:pt x="12310" y="7153"/>
                      <a:pt x="12248" y="7144"/>
                      <a:pt x="12257" y="7251"/>
                    </a:cubicBezTo>
                    <a:cubicBezTo>
                      <a:pt x="12264" y="7286"/>
                      <a:pt x="12282" y="7344"/>
                      <a:pt x="12330" y="7344"/>
                    </a:cubicBezTo>
                    <a:cubicBezTo>
                      <a:pt x="12342" y="7344"/>
                      <a:pt x="12356" y="7340"/>
                      <a:pt x="12373" y="7331"/>
                    </a:cubicBezTo>
                    <a:cubicBezTo>
                      <a:pt x="12388" y="7322"/>
                      <a:pt x="12401" y="7319"/>
                      <a:pt x="12412" y="7319"/>
                    </a:cubicBezTo>
                    <a:cubicBezTo>
                      <a:pt x="12460" y="7319"/>
                      <a:pt x="12477" y="7384"/>
                      <a:pt x="12506" y="7420"/>
                    </a:cubicBezTo>
                    <a:cubicBezTo>
                      <a:pt x="12511" y="7425"/>
                      <a:pt x="12518" y="7427"/>
                      <a:pt x="12526" y="7427"/>
                    </a:cubicBezTo>
                    <a:cubicBezTo>
                      <a:pt x="12562" y="7427"/>
                      <a:pt x="12627" y="7383"/>
                      <a:pt x="12676" y="7383"/>
                    </a:cubicBezTo>
                    <a:cubicBezTo>
                      <a:pt x="12693" y="7383"/>
                      <a:pt x="12708" y="7388"/>
                      <a:pt x="12720" y="7402"/>
                    </a:cubicBezTo>
                    <a:lnTo>
                      <a:pt x="12577" y="7509"/>
                    </a:lnTo>
                    <a:cubicBezTo>
                      <a:pt x="12595" y="7533"/>
                      <a:pt x="12617" y="7564"/>
                      <a:pt x="12651" y="7564"/>
                    </a:cubicBezTo>
                    <a:cubicBezTo>
                      <a:pt x="12667" y="7564"/>
                      <a:pt x="12687" y="7557"/>
                      <a:pt x="12711" y="7536"/>
                    </a:cubicBezTo>
                    <a:cubicBezTo>
                      <a:pt x="12728" y="7534"/>
                      <a:pt x="12742" y="7533"/>
                      <a:pt x="12753" y="7533"/>
                    </a:cubicBezTo>
                    <a:cubicBezTo>
                      <a:pt x="12802" y="7533"/>
                      <a:pt x="12804" y="7552"/>
                      <a:pt x="12782" y="7625"/>
                    </a:cubicBezTo>
                    <a:cubicBezTo>
                      <a:pt x="12794" y="7641"/>
                      <a:pt x="12803" y="7650"/>
                      <a:pt x="12814" y="7650"/>
                    </a:cubicBezTo>
                    <a:cubicBezTo>
                      <a:pt x="12828" y="7650"/>
                      <a:pt x="12846" y="7636"/>
                      <a:pt x="12880" y="7607"/>
                    </a:cubicBezTo>
                    <a:cubicBezTo>
                      <a:pt x="12899" y="7594"/>
                      <a:pt x="12917" y="7588"/>
                      <a:pt x="12933" y="7588"/>
                    </a:cubicBezTo>
                    <a:cubicBezTo>
                      <a:pt x="12972" y="7588"/>
                      <a:pt x="13004" y="7618"/>
                      <a:pt x="13023" y="7643"/>
                    </a:cubicBezTo>
                    <a:lnTo>
                      <a:pt x="12782" y="7821"/>
                    </a:lnTo>
                    <a:cubicBezTo>
                      <a:pt x="12803" y="7806"/>
                      <a:pt x="12824" y="7799"/>
                      <a:pt x="12845" y="7799"/>
                    </a:cubicBezTo>
                    <a:cubicBezTo>
                      <a:pt x="12922" y="7799"/>
                      <a:pt x="12993" y="7886"/>
                      <a:pt x="13014" y="7928"/>
                    </a:cubicBezTo>
                    <a:cubicBezTo>
                      <a:pt x="13041" y="7972"/>
                      <a:pt x="12978" y="8035"/>
                      <a:pt x="12978" y="8088"/>
                    </a:cubicBezTo>
                    <a:cubicBezTo>
                      <a:pt x="12996" y="8337"/>
                      <a:pt x="13121" y="8524"/>
                      <a:pt x="13192" y="8747"/>
                    </a:cubicBezTo>
                    <a:cubicBezTo>
                      <a:pt x="13192" y="8747"/>
                      <a:pt x="13121" y="8783"/>
                      <a:pt x="13130" y="8827"/>
                    </a:cubicBezTo>
                    <a:lnTo>
                      <a:pt x="13183" y="8925"/>
                    </a:lnTo>
                    <a:lnTo>
                      <a:pt x="13343" y="9246"/>
                    </a:lnTo>
                    <a:cubicBezTo>
                      <a:pt x="13397" y="9415"/>
                      <a:pt x="13468" y="9567"/>
                      <a:pt x="13539" y="9718"/>
                    </a:cubicBezTo>
                    <a:cubicBezTo>
                      <a:pt x="13575" y="9780"/>
                      <a:pt x="13593" y="9852"/>
                      <a:pt x="13673" y="9878"/>
                    </a:cubicBezTo>
                    <a:cubicBezTo>
                      <a:pt x="13726" y="9896"/>
                      <a:pt x="13717" y="9958"/>
                      <a:pt x="13717" y="9985"/>
                    </a:cubicBezTo>
                    <a:cubicBezTo>
                      <a:pt x="13717" y="9965"/>
                      <a:pt x="13697" y="9950"/>
                      <a:pt x="13675" y="9950"/>
                    </a:cubicBezTo>
                    <a:cubicBezTo>
                      <a:pt x="13660" y="9950"/>
                      <a:pt x="13645" y="9958"/>
                      <a:pt x="13637" y="9976"/>
                    </a:cubicBezTo>
                    <a:cubicBezTo>
                      <a:pt x="13628" y="10074"/>
                      <a:pt x="13628" y="10181"/>
                      <a:pt x="13637" y="10279"/>
                    </a:cubicBezTo>
                    <a:cubicBezTo>
                      <a:pt x="13637" y="10324"/>
                      <a:pt x="13620" y="10431"/>
                      <a:pt x="13691" y="10457"/>
                    </a:cubicBezTo>
                    <a:cubicBezTo>
                      <a:pt x="13735" y="10461"/>
                      <a:pt x="13778" y="10463"/>
                      <a:pt x="13820" y="10463"/>
                    </a:cubicBezTo>
                    <a:cubicBezTo>
                      <a:pt x="13879" y="10463"/>
                      <a:pt x="13936" y="10459"/>
                      <a:pt x="13994" y="10448"/>
                    </a:cubicBezTo>
                    <a:lnTo>
                      <a:pt x="13994" y="10448"/>
                    </a:lnTo>
                    <a:cubicBezTo>
                      <a:pt x="13994" y="10529"/>
                      <a:pt x="13824" y="10546"/>
                      <a:pt x="13726" y="10555"/>
                    </a:cubicBezTo>
                    <a:cubicBezTo>
                      <a:pt x="13584" y="10555"/>
                      <a:pt x="13637" y="10644"/>
                      <a:pt x="13628" y="10724"/>
                    </a:cubicBezTo>
                    <a:cubicBezTo>
                      <a:pt x="13637" y="10831"/>
                      <a:pt x="13620" y="10938"/>
                      <a:pt x="13575" y="11036"/>
                    </a:cubicBezTo>
                    <a:cubicBezTo>
                      <a:pt x="13566" y="11054"/>
                      <a:pt x="13513" y="11072"/>
                      <a:pt x="13513" y="11081"/>
                    </a:cubicBezTo>
                    <a:cubicBezTo>
                      <a:pt x="13513" y="11134"/>
                      <a:pt x="13575" y="11170"/>
                      <a:pt x="13611" y="11223"/>
                    </a:cubicBezTo>
                    <a:cubicBezTo>
                      <a:pt x="13691" y="11321"/>
                      <a:pt x="13522" y="11419"/>
                      <a:pt x="13477" y="11499"/>
                    </a:cubicBezTo>
                    <a:cubicBezTo>
                      <a:pt x="13432" y="11580"/>
                      <a:pt x="13530" y="11633"/>
                      <a:pt x="13637" y="11704"/>
                    </a:cubicBezTo>
                    <a:cubicBezTo>
                      <a:pt x="13712" y="11761"/>
                      <a:pt x="13707" y="11778"/>
                      <a:pt x="13671" y="11778"/>
                    </a:cubicBezTo>
                    <a:cubicBezTo>
                      <a:pt x="13616" y="11778"/>
                      <a:pt x="13491" y="11740"/>
                      <a:pt x="13459" y="11740"/>
                    </a:cubicBezTo>
                    <a:cubicBezTo>
                      <a:pt x="13453" y="11739"/>
                      <a:pt x="13447" y="11739"/>
                      <a:pt x="13442" y="11739"/>
                    </a:cubicBezTo>
                    <a:cubicBezTo>
                      <a:pt x="13346" y="11739"/>
                      <a:pt x="13540" y="11892"/>
                      <a:pt x="13548" y="11909"/>
                    </a:cubicBezTo>
                    <a:cubicBezTo>
                      <a:pt x="13628" y="12016"/>
                      <a:pt x="13415" y="11980"/>
                      <a:pt x="13352" y="12016"/>
                    </a:cubicBezTo>
                    <a:cubicBezTo>
                      <a:pt x="13272" y="12069"/>
                      <a:pt x="13272" y="12167"/>
                      <a:pt x="13272" y="12239"/>
                    </a:cubicBezTo>
                    <a:cubicBezTo>
                      <a:pt x="13272" y="12286"/>
                      <a:pt x="13258" y="12509"/>
                      <a:pt x="13149" y="12509"/>
                    </a:cubicBezTo>
                    <a:cubicBezTo>
                      <a:pt x="13135" y="12509"/>
                      <a:pt x="13120" y="12505"/>
                      <a:pt x="13103" y="12497"/>
                    </a:cubicBezTo>
                    <a:cubicBezTo>
                      <a:pt x="13049" y="12542"/>
                      <a:pt x="13067" y="12622"/>
                      <a:pt x="13067" y="12675"/>
                    </a:cubicBezTo>
                    <a:cubicBezTo>
                      <a:pt x="13058" y="12907"/>
                      <a:pt x="12916" y="13085"/>
                      <a:pt x="12871" y="13308"/>
                    </a:cubicBezTo>
                    <a:cubicBezTo>
                      <a:pt x="12834" y="13390"/>
                      <a:pt x="12853" y="13480"/>
                      <a:pt x="12914" y="13543"/>
                    </a:cubicBezTo>
                    <a:lnTo>
                      <a:pt x="12914" y="13543"/>
                    </a:lnTo>
                    <a:cubicBezTo>
                      <a:pt x="12860" y="13498"/>
                      <a:pt x="12796" y="13449"/>
                      <a:pt x="12740" y="13449"/>
                    </a:cubicBezTo>
                    <a:cubicBezTo>
                      <a:pt x="12736" y="13449"/>
                      <a:pt x="12732" y="13450"/>
                      <a:pt x="12729" y="13450"/>
                    </a:cubicBezTo>
                    <a:cubicBezTo>
                      <a:pt x="12666" y="13459"/>
                      <a:pt x="12720" y="13512"/>
                      <a:pt x="12684" y="13539"/>
                    </a:cubicBezTo>
                    <a:lnTo>
                      <a:pt x="12604" y="13575"/>
                    </a:lnTo>
                    <a:cubicBezTo>
                      <a:pt x="12515" y="13628"/>
                      <a:pt x="12435" y="13699"/>
                      <a:pt x="12364" y="13780"/>
                    </a:cubicBezTo>
                    <a:cubicBezTo>
                      <a:pt x="12390" y="13869"/>
                      <a:pt x="12248" y="14002"/>
                      <a:pt x="12248" y="14011"/>
                    </a:cubicBezTo>
                    <a:cubicBezTo>
                      <a:pt x="12337" y="14163"/>
                      <a:pt x="12497" y="14270"/>
                      <a:pt x="12577" y="14430"/>
                    </a:cubicBezTo>
                    <a:cubicBezTo>
                      <a:pt x="12582" y="14441"/>
                      <a:pt x="12569" y="14448"/>
                      <a:pt x="12546" y="14448"/>
                    </a:cubicBezTo>
                    <a:cubicBezTo>
                      <a:pt x="12480" y="14448"/>
                      <a:pt x="12334" y="14397"/>
                      <a:pt x="12301" y="14278"/>
                    </a:cubicBezTo>
                    <a:cubicBezTo>
                      <a:pt x="12278" y="14170"/>
                      <a:pt x="12233" y="14127"/>
                      <a:pt x="12183" y="14127"/>
                    </a:cubicBezTo>
                    <a:cubicBezTo>
                      <a:pt x="12155" y="14127"/>
                      <a:pt x="12125" y="14140"/>
                      <a:pt x="12096" y="14163"/>
                    </a:cubicBezTo>
                    <a:cubicBezTo>
                      <a:pt x="12061" y="14189"/>
                      <a:pt x="11998" y="14234"/>
                      <a:pt x="12016" y="14296"/>
                    </a:cubicBezTo>
                    <a:cubicBezTo>
                      <a:pt x="12034" y="14368"/>
                      <a:pt x="12061" y="14376"/>
                      <a:pt x="12007" y="14394"/>
                    </a:cubicBezTo>
                    <a:cubicBezTo>
                      <a:pt x="12000" y="14396"/>
                      <a:pt x="11990" y="14397"/>
                      <a:pt x="11978" y="14397"/>
                    </a:cubicBezTo>
                    <a:cubicBezTo>
                      <a:pt x="11887" y="14397"/>
                      <a:pt x="11676" y="14340"/>
                      <a:pt x="11643" y="14262"/>
                    </a:cubicBezTo>
                    <a:lnTo>
                      <a:pt x="11643" y="14262"/>
                    </a:lnTo>
                    <a:cubicBezTo>
                      <a:pt x="11686" y="14368"/>
                      <a:pt x="11660" y="14394"/>
                      <a:pt x="11589" y="14448"/>
                    </a:cubicBezTo>
                    <a:cubicBezTo>
                      <a:pt x="11526" y="14492"/>
                      <a:pt x="11473" y="14555"/>
                      <a:pt x="11446" y="14626"/>
                    </a:cubicBezTo>
                    <a:cubicBezTo>
                      <a:pt x="11438" y="14643"/>
                      <a:pt x="11437" y="14760"/>
                      <a:pt x="11413" y="14760"/>
                    </a:cubicBezTo>
                    <a:cubicBezTo>
                      <a:pt x="11412" y="14760"/>
                      <a:pt x="11411" y="14760"/>
                      <a:pt x="11411" y="14759"/>
                    </a:cubicBezTo>
                    <a:cubicBezTo>
                      <a:pt x="11394" y="14751"/>
                      <a:pt x="11312" y="14670"/>
                      <a:pt x="11281" y="14670"/>
                    </a:cubicBezTo>
                    <a:cubicBezTo>
                      <a:pt x="11280" y="14670"/>
                      <a:pt x="11278" y="14670"/>
                      <a:pt x="11277" y="14670"/>
                    </a:cubicBezTo>
                    <a:cubicBezTo>
                      <a:pt x="11223" y="14679"/>
                      <a:pt x="11223" y="14777"/>
                      <a:pt x="11170" y="14804"/>
                    </a:cubicBezTo>
                    <a:lnTo>
                      <a:pt x="11010" y="14884"/>
                    </a:lnTo>
                    <a:cubicBezTo>
                      <a:pt x="10988" y="14869"/>
                      <a:pt x="10972" y="14862"/>
                      <a:pt x="10961" y="14862"/>
                    </a:cubicBezTo>
                    <a:cubicBezTo>
                      <a:pt x="10908" y="14862"/>
                      <a:pt x="10961" y="15012"/>
                      <a:pt x="10983" y="15071"/>
                    </a:cubicBezTo>
                    <a:cubicBezTo>
                      <a:pt x="11001" y="15151"/>
                      <a:pt x="10974" y="15187"/>
                      <a:pt x="10921" y="15205"/>
                    </a:cubicBezTo>
                    <a:cubicBezTo>
                      <a:pt x="10861" y="15063"/>
                      <a:pt x="10845" y="15002"/>
                      <a:pt x="10778" y="15002"/>
                    </a:cubicBezTo>
                    <a:cubicBezTo>
                      <a:pt x="10765" y="15002"/>
                      <a:pt x="10751" y="15005"/>
                      <a:pt x="10734" y="15009"/>
                    </a:cubicBezTo>
                    <a:lnTo>
                      <a:pt x="10164" y="15169"/>
                    </a:lnTo>
                    <a:cubicBezTo>
                      <a:pt x="10146" y="15178"/>
                      <a:pt x="9941" y="15196"/>
                      <a:pt x="9976" y="15267"/>
                    </a:cubicBezTo>
                    <a:cubicBezTo>
                      <a:pt x="10036" y="15353"/>
                      <a:pt x="9983" y="15385"/>
                      <a:pt x="9930" y="15385"/>
                    </a:cubicBezTo>
                    <a:cubicBezTo>
                      <a:pt x="9911" y="15385"/>
                      <a:pt x="9892" y="15381"/>
                      <a:pt x="9879" y="15374"/>
                    </a:cubicBezTo>
                    <a:cubicBezTo>
                      <a:pt x="9834" y="15356"/>
                      <a:pt x="9852" y="15276"/>
                      <a:pt x="9816" y="15249"/>
                    </a:cubicBezTo>
                    <a:cubicBezTo>
                      <a:pt x="9797" y="15236"/>
                      <a:pt x="9772" y="15228"/>
                      <a:pt x="9747" y="15228"/>
                    </a:cubicBezTo>
                    <a:cubicBezTo>
                      <a:pt x="9737" y="15228"/>
                      <a:pt x="9728" y="15229"/>
                      <a:pt x="9718" y="15232"/>
                    </a:cubicBezTo>
                    <a:cubicBezTo>
                      <a:pt x="9697" y="15232"/>
                      <a:pt x="9660" y="15227"/>
                      <a:pt x="9621" y="15227"/>
                    </a:cubicBezTo>
                    <a:cubicBezTo>
                      <a:pt x="9562" y="15227"/>
                      <a:pt x="9499" y="15237"/>
                      <a:pt x="9478" y="15285"/>
                    </a:cubicBezTo>
                    <a:cubicBezTo>
                      <a:pt x="9456" y="15333"/>
                      <a:pt x="9432" y="15333"/>
                      <a:pt x="9402" y="15333"/>
                    </a:cubicBezTo>
                    <a:lnTo>
                      <a:pt x="9402" y="15333"/>
                    </a:lnTo>
                    <a:cubicBezTo>
                      <a:pt x="9382" y="15333"/>
                      <a:pt x="9360" y="15333"/>
                      <a:pt x="9335" y="15347"/>
                    </a:cubicBezTo>
                    <a:cubicBezTo>
                      <a:pt x="9300" y="15365"/>
                      <a:pt x="9255" y="15490"/>
                      <a:pt x="9237" y="15490"/>
                    </a:cubicBezTo>
                    <a:cubicBezTo>
                      <a:pt x="9210" y="15490"/>
                      <a:pt x="9202" y="15401"/>
                      <a:pt x="9184" y="15374"/>
                    </a:cubicBezTo>
                    <a:cubicBezTo>
                      <a:pt x="9130" y="15312"/>
                      <a:pt x="9059" y="15276"/>
                      <a:pt x="8988" y="15276"/>
                    </a:cubicBezTo>
                    <a:lnTo>
                      <a:pt x="8658" y="15276"/>
                    </a:lnTo>
                    <a:cubicBezTo>
                      <a:pt x="8605" y="15285"/>
                      <a:pt x="8578" y="15338"/>
                      <a:pt x="8560" y="15427"/>
                    </a:cubicBezTo>
                    <a:cubicBezTo>
                      <a:pt x="8544" y="15444"/>
                      <a:pt x="8533" y="15462"/>
                      <a:pt x="8525" y="15482"/>
                    </a:cubicBezTo>
                    <a:lnTo>
                      <a:pt x="8525" y="15482"/>
                    </a:lnTo>
                    <a:cubicBezTo>
                      <a:pt x="8549" y="15339"/>
                      <a:pt x="8554" y="15205"/>
                      <a:pt x="8516" y="15178"/>
                    </a:cubicBezTo>
                    <a:cubicBezTo>
                      <a:pt x="8491" y="15165"/>
                      <a:pt x="8417" y="15126"/>
                      <a:pt x="8366" y="15126"/>
                    </a:cubicBezTo>
                    <a:cubicBezTo>
                      <a:pt x="8345" y="15126"/>
                      <a:pt x="8328" y="15133"/>
                      <a:pt x="8320" y="15151"/>
                    </a:cubicBezTo>
                    <a:cubicBezTo>
                      <a:pt x="8271" y="15230"/>
                      <a:pt x="8239" y="15313"/>
                      <a:pt x="8196" y="15313"/>
                    </a:cubicBezTo>
                    <a:cubicBezTo>
                      <a:pt x="8175" y="15313"/>
                      <a:pt x="8152" y="15295"/>
                      <a:pt x="8124" y="15249"/>
                    </a:cubicBezTo>
                    <a:cubicBezTo>
                      <a:pt x="8035" y="15169"/>
                      <a:pt x="7937" y="15107"/>
                      <a:pt x="7821" y="15080"/>
                    </a:cubicBezTo>
                    <a:cubicBezTo>
                      <a:pt x="7819" y="15080"/>
                      <a:pt x="7817" y="15080"/>
                      <a:pt x="7815" y="15080"/>
                    </a:cubicBezTo>
                    <a:cubicBezTo>
                      <a:pt x="7750" y="15080"/>
                      <a:pt x="7648" y="15201"/>
                      <a:pt x="7596" y="15201"/>
                    </a:cubicBezTo>
                    <a:cubicBezTo>
                      <a:pt x="7590" y="15201"/>
                      <a:pt x="7585" y="15199"/>
                      <a:pt x="7580" y="15196"/>
                    </a:cubicBezTo>
                    <a:cubicBezTo>
                      <a:pt x="7518" y="15116"/>
                      <a:pt x="7607" y="14875"/>
                      <a:pt x="7536" y="14795"/>
                    </a:cubicBezTo>
                    <a:cubicBezTo>
                      <a:pt x="7531" y="14790"/>
                      <a:pt x="7527" y="14788"/>
                      <a:pt x="7522" y="14788"/>
                    </a:cubicBezTo>
                    <a:cubicBezTo>
                      <a:pt x="7482" y="14788"/>
                      <a:pt x="7444" y="14941"/>
                      <a:pt x="7420" y="14973"/>
                    </a:cubicBezTo>
                    <a:cubicBezTo>
                      <a:pt x="7379" y="14957"/>
                      <a:pt x="7445" y="14764"/>
                      <a:pt x="7391" y="14764"/>
                    </a:cubicBezTo>
                    <a:cubicBezTo>
                      <a:pt x="7387" y="14764"/>
                      <a:pt x="7382" y="14766"/>
                      <a:pt x="7376" y="14768"/>
                    </a:cubicBezTo>
                    <a:cubicBezTo>
                      <a:pt x="7354" y="14776"/>
                      <a:pt x="7201" y="15046"/>
                      <a:pt x="7141" y="15046"/>
                    </a:cubicBezTo>
                    <a:cubicBezTo>
                      <a:pt x="7128" y="15046"/>
                      <a:pt x="7119" y="15032"/>
                      <a:pt x="7117" y="15000"/>
                    </a:cubicBezTo>
                    <a:cubicBezTo>
                      <a:pt x="7117" y="14920"/>
                      <a:pt x="7197" y="14840"/>
                      <a:pt x="7162" y="14751"/>
                    </a:cubicBezTo>
                    <a:cubicBezTo>
                      <a:pt x="7144" y="14715"/>
                      <a:pt x="7108" y="14688"/>
                      <a:pt x="7073" y="14688"/>
                    </a:cubicBezTo>
                    <a:cubicBezTo>
                      <a:pt x="6983" y="14688"/>
                      <a:pt x="6962" y="14851"/>
                      <a:pt x="6879" y="14851"/>
                    </a:cubicBezTo>
                    <a:cubicBezTo>
                      <a:pt x="6863" y="14851"/>
                      <a:pt x="6845" y="14845"/>
                      <a:pt x="6823" y="14831"/>
                    </a:cubicBezTo>
                    <a:cubicBezTo>
                      <a:pt x="6877" y="14759"/>
                      <a:pt x="6912" y="14670"/>
                      <a:pt x="6921" y="14581"/>
                    </a:cubicBezTo>
                    <a:cubicBezTo>
                      <a:pt x="6910" y="14530"/>
                      <a:pt x="6891" y="14467"/>
                      <a:pt x="6850" y="14467"/>
                    </a:cubicBezTo>
                    <a:cubicBezTo>
                      <a:pt x="6828" y="14467"/>
                      <a:pt x="6799" y="14486"/>
                      <a:pt x="6761" y="14537"/>
                    </a:cubicBezTo>
                    <a:cubicBezTo>
                      <a:pt x="6851" y="14411"/>
                      <a:pt x="6840" y="14366"/>
                      <a:pt x="6783" y="14366"/>
                    </a:cubicBezTo>
                    <a:cubicBezTo>
                      <a:pt x="6755" y="14366"/>
                      <a:pt x="6716" y="14377"/>
                      <a:pt x="6672" y="14394"/>
                    </a:cubicBezTo>
                    <a:cubicBezTo>
                      <a:pt x="6786" y="14263"/>
                      <a:pt x="6419" y="14175"/>
                      <a:pt x="6371" y="14138"/>
                    </a:cubicBezTo>
                    <a:lnTo>
                      <a:pt x="6371" y="14138"/>
                    </a:lnTo>
                    <a:cubicBezTo>
                      <a:pt x="6456" y="14213"/>
                      <a:pt x="6403" y="14318"/>
                      <a:pt x="6336" y="14318"/>
                    </a:cubicBezTo>
                    <a:cubicBezTo>
                      <a:pt x="6308" y="14318"/>
                      <a:pt x="6277" y="14299"/>
                      <a:pt x="6253" y="14252"/>
                    </a:cubicBezTo>
                    <a:cubicBezTo>
                      <a:pt x="6200" y="14145"/>
                      <a:pt x="6129" y="14056"/>
                      <a:pt x="6031" y="13985"/>
                    </a:cubicBezTo>
                    <a:lnTo>
                      <a:pt x="6031" y="13985"/>
                    </a:lnTo>
                    <a:cubicBezTo>
                      <a:pt x="5906" y="14136"/>
                      <a:pt x="6111" y="14341"/>
                      <a:pt x="6155" y="14430"/>
                    </a:cubicBezTo>
                    <a:cubicBezTo>
                      <a:pt x="6084" y="14376"/>
                      <a:pt x="6022" y="14314"/>
                      <a:pt x="5959" y="14261"/>
                    </a:cubicBezTo>
                    <a:cubicBezTo>
                      <a:pt x="5888" y="14207"/>
                      <a:pt x="5870" y="14118"/>
                      <a:pt x="5897" y="14047"/>
                    </a:cubicBezTo>
                    <a:cubicBezTo>
                      <a:pt x="5942" y="13958"/>
                      <a:pt x="6031" y="13949"/>
                      <a:pt x="6013" y="13851"/>
                    </a:cubicBezTo>
                    <a:cubicBezTo>
                      <a:pt x="5998" y="13771"/>
                      <a:pt x="5958" y="13752"/>
                      <a:pt x="5908" y="13752"/>
                    </a:cubicBezTo>
                    <a:cubicBezTo>
                      <a:pt x="5863" y="13752"/>
                      <a:pt x="5810" y="13767"/>
                      <a:pt x="5759" y="13767"/>
                    </a:cubicBezTo>
                    <a:cubicBezTo>
                      <a:pt x="5729" y="13767"/>
                      <a:pt x="5700" y="13762"/>
                      <a:pt x="5674" y="13744"/>
                    </a:cubicBezTo>
                    <a:cubicBezTo>
                      <a:pt x="5559" y="13664"/>
                      <a:pt x="5576" y="13548"/>
                      <a:pt x="5603" y="13397"/>
                    </a:cubicBezTo>
                    <a:lnTo>
                      <a:pt x="5603" y="13397"/>
                    </a:lnTo>
                    <a:cubicBezTo>
                      <a:pt x="5514" y="13477"/>
                      <a:pt x="5407" y="13530"/>
                      <a:pt x="5282" y="13539"/>
                    </a:cubicBezTo>
                    <a:cubicBezTo>
                      <a:pt x="5167" y="13539"/>
                      <a:pt x="5327" y="13423"/>
                      <a:pt x="5300" y="13406"/>
                    </a:cubicBezTo>
                    <a:cubicBezTo>
                      <a:pt x="5294" y="13401"/>
                      <a:pt x="5288" y="13399"/>
                      <a:pt x="5281" y="13399"/>
                    </a:cubicBezTo>
                    <a:cubicBezTo>
                      <a:pt x="5276" y="13399"/>
                      <a:pt x="5271" y="13400"/>
                      <a:pt x="5266" y="13402"/>
                    </a:cubicBezTo>
                    <a:lnTo>
                      <a:pt x="5266" y="13402"/>
                    </a:lnTo>
                    <a:cubicBezTo>
                      <a:pt x="5300" y="13365"/>
                      <a:pt x="5327" y="13330"/>
                      <a:pt x="5327" y="13308"/>
                    </a:cubicBezTo>
                    <a:cubicBezTo>
                      <a:pt x="5327" y="13227"/>
                      <a:pt x="5211" y="13183"/>
                      <a:pt x="5167" y="13156"/>
                    </a:cubicBezTo>
                    <a:cubicBezTo>
                      <a:pt x="5119" y="13124"/>
                      <a:pt x="5067" y="13108"/>
                      <a:pt x="5015" y="13108"/>
                    </a:cubicBezTo>
                    <a:cubicBezTo>
                      <a:pt x="4980" y="13108"/>
                      <a:pt x="4944" y="13115"/>
                      <a:pt x="4908" y="13129"/>
                    </a:cubicBezTo>
                    <a:cubicBezTo>
                      <a:pt x="4877" y="13151"/>
                      <a:pt x="4854" y="13169"/>
                      <a:pt x="4834" y="13169"/>
                    </a:cubicBezTo>
                    <a:cubicBezTo>
                      <a:pt x="4820" y="13169"/>
                      <a:pt x="4807" y="13160"/>
                      <a:pt x="4793" y="13138"/>
                    </a:cubicBezTo>
                    <a:cubicBezTo>
                      <a:pt x="4766" y="13103"/>
                      <a:pt x="4766" y="13049"/>
                      <a:pt x="4793" y="13014"/>
                    </a:cubicBezTo>
                    <a:cubicBezTo>
                      <a:pt x="4828" y="12951"/>
                      <a:pt x="4801" y="12960"/>
                      <a:pt x="4766" y="12933"/>
                    </a:cubicBezTo>
                    <a:cubicBezTo>
                      <a:pt x="4748" y="12920"/>
                      <a:pt x="4708" y="12920"/>
                      <a:pt x="4664" y="12920"/>
                    </a:cubicBezTo>
                    <a:cubicBezTo>
                      <a:pt x="4621" y="12920"/>
                      <a:pt x="4574" y="12920"/>
                      <a:pt x="4543" y="12907"/>
                    </a:cubicBezTo>
                    <a:cubicBezTo>
                      <a:pt x="4472" y="12889"/>
                      <a:pt x="4418" y="12844"/>
                      <a:pt x="4374" y="12791"/>
                    </a:cubicBezTo>
                    <a:cubicBezTo>
                      <a:pt x="4347" y="12755"/>
                      <a:pt x="4374" y="12640"/>
                      <a:pt x="4347" y="12622"/>
                    </a:cubicBezTo>
                    <a:cubicBezTo>
                      <a:pt x="4344" y="12620"/>
                      <a:pt x="4341" y="12619"/>
                      <a:pt x="4339" y="12619"/>
                    </a:cubicBezTo>
                    <a:cubicBezTo>
                      <a:pt x="4320" y="12619"/>
                      <a:pt x="4311" y="12667"/>
                      <a:pt x="4297" y="12667"/>
                    </a:cubicBezTo>
                    <a:cubicBezTo>
                      <a:pt x="4296" y="12667"/>
                      <a:pt x="4295" y="12667"/>
                      <a:pt x="4294" y="12666"/>
                    </a:cubicBezTo>
                    <a:lnTo>
                      <a:pt x="4258" y="12631"/>
                    </a:lnTo>
                    <a:lnTo>
                      <a:pt x="4053" y="12461"/>
                    </a:lnTo>
                    <a:cubicBezTo>
                      <a:pt x="4004" y="12424"/>
                      <a:pt x="3937" y="12332"/>
                      <a:pt x="3860" y="12332"/>
                    </a:cubicBezTo>
                    <a:cubicBezTo>
                      <a:pt x="3825" y="12332"/>
                      <a:pt x="3789" y="12350"/>
                      <a:pt x="3750" y="12399"/>
                    </a:cubicBezTo>
                    <a:cubicBezTo>
                      <a:pt x="3839" y="12283"/>
                      <a:pt x="3706" y="12159"/>
                      <a:pt x="3652" y="12114"/>
                    </a:cubicBezTo>
                    <a:cubicBezTo>
                      <a:pt x="3626" y="12093"/>
                      <a:pt x="3599" y="12088"/>
                      <a:pt x="3573" y="12088"/>
                    </a:cubicBezTo>
                    <a:cubicBezTo>
                      <a:pt x="3549" y="12088"/>
                      <a:pt x="3526" y="12092"/>
                      <a:pt x="3504" y="12092"/>
                    </a:cubicBezTo>
                    <a:cubicBezTo>
                      <a:pt x="3477" y="12092"/>
                      <a:pt x="3452" y="12086"/>
                      <a:pt x="3430" y="12061"/>
                    </a:cubicBezTo>
                    <a:cubicBezTo>
                      <a:pt x="3403" y="12025"/>
                      <a:pt x="3501" y="11945"/>
                      <a:pt x="3492" y="11900"/>
                    </a:cubicBezTo>
                    <a:cubicBezTo>
                      <a:pt x="3483" y="11856"/>
                      <a:pt x="3448" y="11820"/>
                      <a:pt x="3412" y="11802"/>
                    </a:cubicBezTo>
                    <a:cubicBezTo>
                      <a:pt x="3368" y="11780"/>
                      <a:pt x="3318" y="11764"/>
                      <a:pt x="3272" y="11764"/>
                    </a:cubicBezTo>
                    <a:cubicBezTo>
                      <a:pt x="3262" y="11764"/>
                      <a:pt x="3252" y="11765"/>
                      <a:pt x="3243" y="11767"/>
                    </a:cubicBezTo>
                    <a:cubicBezTo>
                      <a:pt x="3198" y="11767"/>
                      <a:pt x="3163" y="11847"/>
                      <a:pt x="3127" y="11882"/>
                    </a:cubicBezTo>
                    <a:cubicBezTo>
                      <a:pt x="3269" y="11713"/>
                      <a:pt x="3065" y="11767"/>
                      <a:pt x="3020" y="11722"/>
                    </a:cubicBezTo>
                    <a:cubicBezTo>
                      <a:pt x="2975" y="11678"/>
                      <a:pt x="3252" y="11446"/>
                      <a:pt x="3136" y="11428"/>
                    </a:cubicBezTo>
                    <a:cubicBezTo>
                      <a:pt x="3127" y="11426"/>
                      <a:pt x="3118" y="11425"/>
                      <a:pt x="3109" y="11425"/>
                    </a:cubicBezTo>
                    <a:cubicBezTo>
                      <a:pt x="2977" y="11425"/>
                      <a:pt x="2860" y="11656"/>
                      <a:pt x="2735" y="11731"/>
                    </a:cubicBezTo>
                    <a:cubicBezTo>
                      <a:pt x="2725" y="11738"/>
                      <a:pt x="2718" y="11741"/>
                      <a:pt x="2712" y="11741"/>
                    </a:cubicBezTo>
                    <a:cubicBezTo>
                      <a:pt x="2659" y="11741"/>
                      <a:pt x="2754" y="11480"/>
                      <a:pt x="2762" y="11464"/>
                    </a:cubicBezTo>
                    <a:lnTo>
                      <a:pt x="2762" y="11464"/>
                    </a:lnTo>
                    <a:cubicBezTo>
                      <a:pt x="2715" y="11497"/>
                      <a:pt x="2698" y="11530"/>
                      <a:pt x="2671" y="11530"/>
                    </a:cubicBezTo>
                    <a:cubicBezTo>
                      <a:pt x="2661" y="11530"/>
                      <a:pt x="2651" y="11526"/>
                      <a:pt x="2637" y="11517"/>
                    </a:cubicBezTo>
                    <a:cubicBezTo>
                      <a:pt x="2621" y="11509"/>
                      <a:pt x="2590" y="11472"/>
                      <a:pt x="2564" y="11472"/>
                    </a:cubicBezTo>
                    <a:cubicBezTo>
                      <a:pt x="2562" y="11472"/>
                      <a:pt x="2559" y="11472"/>
                      <a:pt x="2557" y="11473"/>
                    </a:cubicBezTo>
                    <a:cubicBezTo>
                      <a:pt x="2530" y="11482"/>
                      <a:pt x="2503" y="11544"/>
                      <a:pt x="2468" y="11562"/>
                    </a:cubicBezTo>
                    <a:cubicBezTo>
                      <a:pt x="2459" y="11565"/>
                      <a:pt x="2451" y="11567"/>
                      <a:pt x="2443" y="11567"/>
                    </a:cubicBezTo>
                    <a:cubicBezTo>
                      <a:pt x="2410" y="11567"/>
                      <a:pt x="2382" y="11541"/>
                      <a:pt x="2361" y="11526"/>
                    </a:cubicBezTo>
                    <a:cubicBezTo>
                      <a:pt x="2441" y="11446"/>
                      <a:pt x="2477" y="11384"/>
                      <a:pt x="2388" y="11366"/>
                    </a:cubicBezTo>
                    <a:cubicBezTo>
                      <a:pt x="2281" y="11339"/>
                      <a:pt x="2236" y="11366"/>
                      <a:pt x="2343" y="11214"/>
                    </a:cubicBezTo>
                    <a:cubicBezTo>
                      <a:pt x="2374" y="11168"/>
                      <a:pt x="2296" y="11094"/>
                      <a:pt x="2247" y="11094"/>
                    </a:cubicBezTo>
                    <a:cubicBezTo>
                      <a:pt x="2239" y="11094"/>
                      <a:pt x="2233" y="11095"/>
                      <a:pt x="2227" y="11099"/>
                    </a:cubicBezTo>
                    <a:cubicBezTo>
                      <a:pt x="2197" y="11121"/>
                      <a:pt x="2186" y="11176"/>
                      <a:pt x="2151" y="11176"/>
                    </a:cubicBezTo>
                    <a:cubicBezTo>
                      <a:pt x="2145" y="11176"/>
                      <a:pt x="2137" y="11174"/>
                      <a:pt x="2129" y="11170"/>
                    </a:cubicBezTo>
                    <a:cubicBezTo>
                      <a:pt x="2058" y="11134"/>
                      <a:pt x="2005" y="11090"/>
                      <a:pt x="1960" y="11027"/>
                    </a:cubicBezTo>
                    <a:cubicBezTo>
                      <a:pt x="1924" y="10956"/>
                      <a:pt x="1969" y="10885"/>
                      <a:pt x="1951" y="10805"/>
                    </a:cubicBezTo>
                    <a:cubicBezTo>
                      <a:pt x="1944" y="10731"/>
                      <a:pt x="1888" y="10682"/>
                      <a:pt x="1824" y="10682"/>
                    </a:cubicBezTo>
                    <a:cubicBezTo>
                      <a:pt x="1810" y="10682"/>
                      <a:pt x="1796" y="10684"/>
                      <a:pt x="1782" y="10689"/>
                    </a:cubicBezTo>
                    <a:cubicBezTo>
                      <a:pt x="1773" y="10693"/>
                      <a:pt x="1765" y="10694"/>
                      <a:pt x="1758" y="10694"/>
                    </a:cubicBezTo>
                    <a:cubicBezTo>
                      <a:pt x="1676" y="10694"/>
                      <a:pt x="1676" y="10489"/>
                      <a:pt x="1684" y="10484"/>
                    </a:cubicBezTo>
                    <a:lnTo>
                      <a:pt x="1684" y="10484"/>
                    </a:lnTo>
                    <a:cubicBezTo>
                      <a:pt x="1541" y="10529"/>
                      <a:pt x="1577" y="10760"/>
                      <a:pt x="1533" y="10814"/>
                    </a:cubicBezTo>
                    <a:cubicBezTo>
                      <a:pt x="1530" y="10816"/>
                      <a:pt x="1527" y="10817"/>
                      <a:pt x="1523" y="10817"/>
                    </a:cubicBezTo>
                    <a:cubicBezTo>
                      <a:pt x="1497" y="10817"/>
                      <a:pt x="1447" y="10772"/>
                      <a:pt x="1470" y="10733"/>
                    </a:cubicBezTo>
                    <a:cubicBezTo>
                      <a:pt x="1533" y="10653"/>
                      <a:pt x="1435" y="10627"/>
                      <a:pt x="1372" y="10627"/>
                    </a:cubicBezTo>
                    <a:cubicBezTo>
                      <a:pt x="1239" y="10627"/>
                      <a:pt x="1381" y="10520"/>
                      <a:pt x="1408" y="10404"/>
                    </a:cubicBezTo>
                    <a:cubicBezTo>
                      <a:pt x="1413" y="10376"/>
                      <a:pt x="1408" y="10366"/>
                      <a:pt x="1397" y="10366"/>
                    </a:cubicBezTo>
                    <a:cubicBezTo>
                      <a:pt x="1372" y="10366"/>
                      <a:pt x="1322" y="10413"/>
                      <a:pt x="1310" y="10413"/>
                    </a:cubicBezTo>
                    <a:cubicBezTo>
                      <a:pt x="1289" y="10444"/>
                      <a:pt x="1268" y="10455"/>
                      <a:pt x="1248" y="10455"/>
                    </a:cubicBezTo>
                    <a:cubicBezTo>
                      <a:pt x="1217" y="10455"/>
                      <a:pt x="1189" y="10429"/>
                      <a:pt x="1167" y="10413"/>
                    </a:cubicBezTo>
                    <a:cubicBezTo>
                      <a:pt x="1110" y="10368"/>
                      <a:pt x="1103" y="10328"/>
                      <a:pt x="1045" y="10328"/>
                    </a:cubicBezTo>
                    <a:cubicBezTo>
                      <a:pt x="1022" y="10328"/>
                      <a:pt x="991" y="10335"/>
                      <a:pt x="945" y="10350"/>
                    </a:cubicBezTo>
                    <a:cubicBezTo>
                      <a:pt x="940" y="10350"/>
                      <a:pt x="913" y="10353"/>
                      <a:pt x="889" y="10353"/>
                    </a:cubicBezTo>
                    <a:cubicBezTo>
                      <a:pt x="864" y="10353"/>
                      <a:pt x="842" y="10350"/>
                      <a:pt x="847" y="10341"/>
                    </a:cubicBezTo>
                    <a:cubicBezTo>
                      <a:pt x="847" y="10279"/>
                      <a:pt x="1087" y="10190"/>
                      <a:pt x="1034" y="10092"/>
                    </a:cubicBezTo>
                    <a:cubicBezTo>
                      <a:pt x="980" y="9985"/>
                      <a:pt x="891" y="9941"/>
                      <a:pt x="838" y="9852"/>
                    </a:cubicBezTo>
                    <a:lnTo>
                      <a:pt x="838" y="9852"/>
                    </a:lnTo>
                    <a:cubicBezTo>
                      <a:pt x="838" y="9861"/>
                      <a:pt x="891" y="9923"/>
                      <a:pt x="829" y="9958"/>
                    </a:cubicBezTo>
                    <a:cubicBezTo>
                      <a:pt x="826" y="9960"/>
                      <a:pt x="822" y="9961"/>
                      <a:pt x="819" y="9961"/>
                    </a:cubicBezTo>
                    <a:cubicBezTo>
                      <a:pt x="783" y="9961"/>
                      <a:pt x="745" y="9853"/>
                      <a:pt x="686" y="9853"/>
                    </a:cubicBezTo>
                    <a:cubicBezTo>
                      <a:pt x="679" y="9853"/>
                      <a:pt x="672" y="9855"/>
                      <a:pt x="664" y="9858"/>
                    </a:cubicBezTo>
                    <a:lnTo>
                      <a:pt x="664" y="9858"/>
                    </a:lnTo>
                    <a:cubicBezTo>
                      <a:pt x="665" y="9858"/>
                      <a:pt x="665" y="9858"/>
                      <a:pt x="666" y="9858"/>
                    </a:cubicBezTo>
                    <a:cubicBezTo>
                      <a:pt x="690" y="9858"/>
                      <a:pt x="660" y="10013"/>
                      <a:pt x="629" y="10013"/>
                    </a:cubicBezTo>
                    <a:cubicBezTo>
                      <a:pt x="627" y="10013"/>
                      <a:pt x="626" y="10013"/>
                      <a:pt x="624" y="10012"/>
                    </a:cubicBezTo>
                    <a:cubicBezTo>
                      <a:pt x="544" y="9967"/>
                      <a:pt x="312" y="9887"/>
                      <a:pt x="526" y="9816"/>
                    </a:cubicBezTo>
                    <a:cubicBezTo>
                      <a:pt x="597" y="9816"/>
                      <a:pt x="686" y="9816"/>
                      <a:pt x="686" y="9745"/>
                    </a:cubicBezTo>
                    <a:cubicBezTo>
                      <a:pt x="677" y="9647"/>
                      <a:pt x="669" y="9540"/>
                      <a:pt x="633" y="9451"/>
                    </a:cubicBezTo>
                    <a:cubicBezTo>
                      <a:pt x="623" y="9424"/>
                      <a:pt x="595" y="9416"/>
                      <a:pt x="561" y="9416"/>
                    </a:cubicBezTo>
                    <a:cubicBezTo>
                      <a:pt x="509" y="9416"/>
                      <a:pt x="442" y="9434"/>
                      <a:pt x="392" y="9434"/>
                    </a:cubicBezTo>
                    <a:cubicBezTo>
                      <a:pt x="386" y="9434"/>
                      <a:pt x="380" y="9434"/>
                      <a:pt x="375" y="9433"/>
                    </a:cubicBezTo>
                    <a:cubicBezTo>
                      <a:pt x="375" y="9362"/>
                      <a:pt x="508" y="9175"/>
                      <a:pt x="588" y="9175"/>
                    </a:cubicBezTo>
                    <a:cubicBezTo>
                      <a:pt x="643" y="9175"/>
                      <a:pt x="652" y="9242"/>
                      <a:pt x="652" y="9290"/>
                    </a:cubicBezTo>
                    <a:lnTo>
                      <a:pt x="652" y="9290"/>
                    </a:lnTo>
                    <a:cubicBezTo>
                      <a:pt x="658" y="9219"/>
                      <a:pt x="680" y="9119"/>
                      <a:pt x="766" y="9112"/>
                    </a:cubicBezTo>
                    <a:cubicBezTo>
                      <a:pt x="862" y="9130"/>
                      <a:pt x="958" y="9164"/>
                      <a:pt x="1053" y="9215"/>
                    </a:cubicBezTo>
                    <a:lnTo>
                      <a:pt x="1053" y="9215"/>
                    </a:lnTo>
                    <a:cubicBezTo>
                      <a:pt x="923" y="9144"/>
                      <a:pt x="828" y="9039"/>
                      <a:pt x="758" y="8916"/>
                    </a:cubicBezTo>
                    <a:cubicBezTo>
                      <a:pt x="722" y="8854"/>
                      <a:pt x="802" y="8818"/>
                      <a:pt x="811" y="8765"/>
                    </a:cubicBezTo>
                    <a:cubicBezTo>
                      <a:pt x="811" y="8733"/>
                      <a:pt x="769" y="8625"/>
                      <a:pt x="821" y="8625"/>
                    </a:cubicBezTo>
                    <a:cubicBezTo>
                      <a:pt x="828" y="8625"/>
                      <a:pt x="836" y="8627"/>
                      <a:pt x="847" y="8631"/>
                    </a:cubicBezTo>
                    <a:cubicBezTo>
                      <a:pt x="936" y="8667"/>
                      <a:pt x="962" y="8854"/>
                      <a:pt x="1069" y="8916"/>
                    </a:cubicBezTo>
                    <a:cubicBezTo>
                      <a:pt x="1085" y="8930"/>
                      <a:pt x="1096" y="8935"/>
                      <a:pt x="1105" y="8935"/>
                    </a:cubicBezTo>
                    <a:cubicBezTo>
                      <a:pt x="1137" y="8935"/>
                      <a:pt x="1132" y="8862"/>
                      <a:pt x="1132" y="8827"/>
                    </a:cubicBezTo>
                    <a:cubicBezTo>
                      <a:pt x="1141" y="8783"/>
                      <a:pt x="1105" y="8720"/>
                      <a:pt x="1141" y="8685"/>
                    </a:cubicBezTo>
                    <a:cubicBezTo>
                      <a:pt x="1185" y="8649"/>
                      <a:pt x="1230" y="8622"/>
                      <a:pt x="1283" y="8613"/>
                    </a:cubicBezTo>
                    <a:cubicBezTo>
                      <a:pt x="1297" y="8610"/>
                      <a:pt x="1312" y="8607"/>
                      <a:pt x="1326" y="8605"/>
                    </a:cubicBezTo>
                    <a:lnTo>
                      <a:pt x="1326" y="8605"/>
                    </a:lnTo>
                    <a:cubicBezTo>
                      <a:pt x="1273" y="8559"/>
                      <a:pt x="1200" y="8486"/>
                      <a:pt x="1292" y="8444"/>
                    </a:cubicBezTo>
                    <a:cubicBezTo>
                      <a:pt x="1297" y="8443"/>
                      <a:pt x="1301" y="8443"/>
                      <a:pt x="1305" y="8443"/>
                    </a:cubicBezTo>
                    <a:cubicBezTo>
                      <a:pt x="1378" y="8443"/>
                      <a:pt x="1386" y="8562"/>
                      <a:pt x="1355" y="8601"/>
                    </a:cubicBezTo>
                    <a:lnTo>
                      <a:pt x="1355" y="8601"/>
                    </a:lnTo>
                    <a:cubicBezTo>
                      <a:pt x="1472" y="8590"/>
                      <a:pt x="1602" y="8611"/>
                      <a:pt x="1720" y="8560"/>
                    </a:cubicBezTo>
                    <a:cubicBezTo>
                      <a:pt x="1748" y="8546"/>
                      <a:pt x="1770" y="8482"/>
                      <a:pt x="1796" y="8482"/>
                    </a:cubicBezTo>
                    <a:cubicBezTo>
                      <a:pt x="1803" y="8482"/>
                      <a:pt x="1810" y="8486"/>
                      <a:pt x="1818" y="8498"/>
                    </a:cubicBezTo>
                    <a:cubicBezTo>
                      <a:pt x="1844" y="8542"/>
                      <a:pt x="1826" y="8649"/>
                      <a:pt x="1853" y="8720"/>
                    </a:cubicBezTo>
                    <a:cubicBezTo>
                      <a:pt x="1880" y="8845"/>
                      <a:pt x="1996" y="8934"/>
                      <a:pt x="2129" y="8943"/>
                    </a:cubicBezTo>
                    <a:cubicBezTo>
                      <a:pt x="2154" y="8943"/>
                      <a:pt x="2258" y="8880"/>
                      <a:pt x="2271" y="8880"/>
                    </a:cubicBezTo>
                    <a:cubicBezTo>
                      <a:pt x="2271" y="8880"/>
                      <a:pt x="2272" y="8880"/>
                      <a:pt x="2272" y="8881"/>
                    </a:cubicBezTo>
                    <a:cubicBezTo>
                      <a:pt x="2281" y="8943"/>
                      <a:pt x="2147" y="9050"/>
                      <a:pt x="2201" y="9094"/>
                    </a:cubicBezTo>
                    <a:cubicBezTo>
                      <a:pt x="2201" y="9094"/>
                      <a:pt x="2283" y="9019"/>
                      <a:pt x="2334" y="9019"/>
                    </a:cubicBezTo>
                    <a:cubicBezTo>
                      <a:pt x="2340" y="9019"/>
                      <a:pt x="2347" y="9020"/>
                      <a:pt x="2352" y="9023"/>
                    </a:cubicBezTo>
                    <a:cubicBezTo>
                      <a:pt x="2378" y="9039"/>
                      <a:pt x="2395" y="9058"/>
                      <a:pt x="2416" y="9058"/>
                    </a:cubicBezTo>
                    <a:cubicBezTo>
                      <a:pt x="2430" y="9058"/>
                      <a:pt x="2446" y="9049"/>
                      <a:pt x="2468" y="9023"/>
                    </a:cubicBezTo>
                    <a:cubicBezTo>
                      <a:pt x="2539" y="8943"/>
                      <a:pt x="2628" y="8890"/>
                      <a:pt x="2735" y="8872"/>
                    </a:cubicBezTo>
                    <a:lnTo>
                      <a:pt x="2735" y="8872"/>
                    </a:lnTo>
                    <a:cubicBezTo>
                      <a:pt x="2727" y="8914"/>
                      <a:pt x="2616" y="9151"/>
                      <a:pt x="2595" y="9151"/>
                    </a:cubicBezTo>
                    <a:cubicBezTo>
                      <a:pt x="2594" y="9151"/>
                      <a:pt x="2593" y="9150"/>
                      <a:pt x="2592" y="9148"/>
                    </a:cubicBezTo>
                    <a:cubicBezTo>
                      <a:pt x="2585" y="9126"/>
                      <a:pt x="2584" y="9076"/>
                      <a:pt x="2542" y="9076"/>
                    </a:cubicBezTo>
                    <a:cubicBezTo>
                      <a:pt x="2531" y="9076"/>
                      <a:pt x="2519" y="9079"/>
                      <a:pt x="2503" y="9086"/>
                    </a:cubicBezTo>
                    <a:cubicBezTo>
                      <a:pt x="2459" y="9103"/>
                      <a:pt x="2459" y="9139"/>
                      <a:pt x="2477" y="9166"/>
                    </a:cubicBezTo>
                    <a:cubicBezTo>
                      <a:pt x="2494" y="9219"/>
                      <a:pt x="2699" y="9192"/>
                      <a:pt x="2637" y="9326"/>
                    </a:cubicBezTo>
                    <a:cubicBezTo>
                      <a:pt x="2628" y="9351"/>
                      <a:pt x="2641" y="9373"/>
                      <a:pt x="2667" y="9394"/>
                    </a:cubicBezTo>
                    <a:lnTo>
                      <a:pt x="2667" y="9394"/>
                    </a:lnTo>
                    <a:cubicBezTo>
                      <a:pt x="2685" y="9321"/>
                      <a:pt x="2738" y="9189"/>
                      <a:pt x="2800" y="9189"/>
                    </a:cubicBezTo>
                    <a:cubicBezTo>
                      <a:pt x="2811" y="9189"/>
                      <a:pt x="2822" y="9193"/>
                      <a:pt x="2833" y="9201"/>
                    </a:cubicBezTo>
                    <a:lnTo>
                      <a:pt x="2671" y="9397"/>
                    </a:lnTo>
                    <a:lnTo>
                      <a:pt x="2671" y="9397"/>
                    </a:lnTo>
                    <a:cubicBezTo>
                      <a:pt x="2670" y="9396"/>
                      <a:pt x="2668" y="9395"/>
                      <a:pt x="2667" y="9394"/>
                    </a:cubicBezTo>
                    <a:lnTo>
                      <a:pt x="2667" y="9394"/>
                    </a:lnTo>
                    <a:cubicBezTo>
                      <a:pt x="2666" y="9398"/>
                      <a:pt x="2665" y="9402"/>
                      <a:pt x="2664" y="9406"/>
                    </a:cubicBezTo>
                    <a:lnTo>
                      <a:pt x="2671" y="9397"/>
                    </a:lnTo>
                    <a:lnTo>
                      <a:pt x="2671" y="9397"/>
                    </a:lnTo>
                    <a:cubicBezTo>
                      <a:pt x="2748" y="9453"/>
                      <a:pt x="2921" y="9492"/>
                      <a:pt x="2967" y="9531"/>
                    </a:cubicBezTo>
                    <a:cubicBezTo>
                      <a:pt x="3065" y="9424"/>
                      <a:pt x="3011" y="9388"/>
                      <a:pt x="3091" y="9290"/>
                    </a:cubicBezTo>
                    <a:lnTo>
                      <a:pt x="3091" y="9290"/>
                    </a:lnTo>
                    <a:cubicBezTo>
                      <a:pt x="3145" y="9326"/>
                      <a:pt x="3082" y="9486"/>
                      <a:pt x="3109" y="9495"/>
                    </a:cubicBezTo>
                    <a:cubicBezTo>
                      <a:pt x="3112" y="9496"/>
                      <a:pt x="3115" y="9496"/>
                      <a:pt x="3118" y="9496"/>
                    </a:cubicBezTo>
                    <a:cubicBezTo>
                      <a:pt x="3182" y="9496"/>
                      <a:pt x="3291" y="9414"/>
                      <a:pt x="3358" y="9388"/>
                    </a:cubicBezTo>
                    <a:lnTo>
                      <a:pt x="3358" y="9388"/>
                    </a:lnTo>
                    <a:cubicBezTo>
                      <a:pt x="3313" y="9479"/>
                      <a:pt x="3230" y="9930"/>
                      <a:pt x="3318" y="9930"/>
                    </a:cubicBezTo>
                    <a:cubicBezTo>
                      <a:pt x="3334" y="9930"/>
                      <a:pt x="3356" y="9915"/>
                      <a:pt x="3385" y="9878"/>
                    </a:cubicBezTo>
                    <a:cubicBezTo>
                      <a:pt x="3378" y="9864"/>
                      <a:pt x="3368" y="9860"/>
                      <a:pt x="3358" y="9860"/>
                    </a:cubicBezTo>
                    <a:cubicBezTo>
                      <a:pt x="3342" y="9860"/>
                      <a:pt x="3325" y="9869"/>
                      <a:pt x="3314" y="9869"/>
                    </a:cubicBezTo>
                    <a:cubicBezTo>
                      <a:pt x="3278" y="9869"/>
                      <a:pt x="3439" y="9736"/>
                      <a:pt x="3456" y="9727"/>
                    </a:cubicBezTo>
                    <a:cubicBezTo>
                      <a:pt x="3473" y="9717"/>
                      <a:pt x="3490" y="9712"/>
                      <a:pt x="3506" y="9712"/>
                    </a:cubicBezTo>
                    <a:cubicBezTo>
                      <a:pt x="3533" y="9712"/>
                      <a:pt x="3559" y="9726"/>
                      <a:pt x="3581" y="9754"/>
                    </a:cubicBezTo>
                    <a:cubicBezTo>
                      <a:pt x="3635" y="9834"/>
                      <a:pt x="3412" y="9950"/>
                      <a:pt x="3465" y="10048"/>
                    </a:cubicBezTo>
                    <a:cubicBezTo>
                      <a:pt x="3492" y="10101"/>
                      <a:pt x="3546" y="10137"/>
                      <a:pt x="3599" y="10163"/>
                    </a:cubicBezTo>
                    <a:cubicBezTo>
                      <a:pt x="3601" y="10164"/>
                      <a:pt x="3604" y="10164"/>
                      <a:pt x="3606" y="10164"/>
                    </a:cubicBezTo>
                    <a:cubicBezTo>
                      <a:pt x="3663" y="10164"/>
                      <a:pt x="3703" y="10082"/>
                      <a:pt x="3755" y="10082"/>
                    </a:cubicBezTo>
                    <a:cubicBezTo>
                      <a:pt x="3765" y="10082"/>
                      <a:pt x="3775" y="10085"/>
                      <a:pt x="3786" y="10092"/>
                    </a:cubicBezTo>
                    <a:cubicBezTo>
                      <a:pt x="3831" y="10128"/>
                      <a:pt x="3866" y="10137"/>
                      <a:pt x="3804" y="10226"/>
                    </a:cubicBezTo>
                    <a:cubicBezTo>
                      <a:pt x="3759" y="10244"/>
                      <a:pt x="3724" y="10270"/>
                      <a:pt x="3697" y="10306"/>
                    </a:cubicBezTo>
                    <a:cubicBezTo>
                      <a:pt x="3694" y="10311"/>
                      <a:pt x="3697" y="10314"/>
                      <a:pt x="3707" y="10314"/>
                    </a:cubicBezTo>
                    <a:cubicBezTo>
                      <a:pt x="3750" y="10314"/>
                      <a:pt x="3913" y="10262"/>
                      <a:pt x="4004" y="10262"/>
                    </a:cubicBezTo>
                    <a:cubicBezTo>
                      <a:pt x="4050" y="10262"/>
                      <a:pt x="4078" y="10275"/>
                      <a:pt x="4062" y="10315"/>
                    </a:cubicBezTo>
                    <a:cubicBezTo>
                      <a:pt x="4027" y="10413"/>
                      <a:pt x="3937" y="10484"/>
                      <a:pt x="4000" y="10555"/>
                    </a:cubicBezTo>
                    <a:cubicBezTo>
                      <a:pt x="4044" y="10582"/>
                      <a:pt x="4097" y="10608"/>
                      <a:pt x="4141" y="10617"/>
                    </a:cubicBezTo>
                    <a:lnTo>
                      <a:pt x="4141" y="10617"/>
                    </a:lnTo>
                    <a:cubicBezTo>
                      <a:pt x="4119" y="10608"/>
                      <a:pt x="4131" y="10349"/>
                      <a:pt x="4179" y="10349"/>
                    </a:cubicBezTo>
                    <a:cubicBezTo>
                      <a:pt x="4184" y="10349"/>
                      <a:pt x="4190" y="10352"/>
                      <a:pt x="4196" y="10359"/>
                    </a:cubicBezTo>
                    <a:cubicBezTo>
                      <a:pt x="4231" y="10431"/>
                      <a:pt x="4276" y="10484"/>
                      <a:pt x="4329" y="10546"/>
                    </a:cubicBezTo>
                    <a:lnTo>
                      <a:pt x="4418" y="10618"/>
                    </a:lnTo>
                    <a:cubicBezTo>
                      <a:pt x="4423" y="10631"/>
                      <a:pt x="4430" y="10638"/>
                      <a:pt x="4438" y="10638"/>
                    </a:cubicBezTo>
                    <a:cubicBezTo>
                      <a:pt x="4447" y="10638"/>
                      <a:pt x="4459" y="10631"/>
                      <a:pt x="4472" y="10618"/>
                    </a:cubicBezTo>
                    <a:cubicBezTo>
                      <a:pt x="4508" y="10618"/>
                      <a:pt x="4320" y="10760"/>
                      <a:pt x="4312" y="10778"/>
                    </a:cubicBezTo>
                    <a:cubicBezTo>
                      <a:pt x="4289" y="10818"/>
                      <a:pt x="4307" y="10829"/>
                      <a:pt x="4334" y="10829"/>
                    </a:cubicBezTo>
                    <a:cubicBezTo>
                      <a:pt x="4361" y="10829"/>
                      <a:pt x="4396" y="10818"/>
                      <a:pt x="4410" y="10814"/>
                    </a:cubicBezTo>
                    <a:cubicBezTo>
                      <a:pt x="4434" y="10801"/>
                      <a:pt x="4495" y="10765"/>
                      <a:pt x="4532" y="10765"/>
                    </a:cubicBezTo>
                    <a:cubicBezTo>
                      <a:pt x="4549" y="10765"/>
                      <a:pt x="4561" y="10773"/>
                      <a:pt x="4561" y="10796"/>
                    </a:cubicBezTo>
                    <a:cubicBezTo>
                      <a:pt x="4561" y="10858"/>
                      <a:pt x="4481" y="10903"/>
                      <a:pt x="4463" y="10965"/>
                    </a:cubicBezTo>
                    <a:cubicBezTo>
                      <a:pt x="4492" y="10893"/>
                      <a:pt x="4632" y="10873"/>
                      <a:pt x="4708" y="10873"/>
                    </a:cubicBezTo>
                    <a:cubicBezTo>
                      <a:pt x="4726" y="10873"/>
                      <a:pt x="4740" y="10874"/>
                      <a:pt x="4748" y="10876"/>
                    </a:cubicBezTo>
                    <a:cubicBezTo>
                      <a:pt x="4793" y="10876"/>
                      <a:pt x="4837" y="10912"/>
                      <a:pt x="4864" y="10956"/>
                    </a:cubicBezTo>
                    <a:cubicBezTo>
                      <a:pt x="4873" y="11001"/>
                      <a:pt x="4819" y="11027"/>
                      <a:pt x="4837" y="11063"/>
                    </a:cubicBezTo>
                    <a:cubicBezTo>
                      <a:pt x="4851" y="11098"/>
                      <a:pt x="4914" y="11171"/>
                      <a:pt x="4967" y="11171"/>
                    </a:cubicBezTo>
                    <a:cubicBezTo>
                      <a:pt x="4981" y="11171"/>
                      <a:pt x="4995" y="11166"/>
                      <a:pt x="5006" y="11152"/>
                    </a:cubicBezTo>
                    <a:cubicBezTo>
                      <a:pt x="5042" y="11105"/>
                      <a:pt x="5066" y="11081"/>
                      <a:pt x="5093" y="11081"/>
                    </a:cubicBezTo>
                    <a:cubicBezTo>
                      <a:pt x="5107" y="11081"/>
                      <a:pt x="5122" y="11087"/>
                      <a:pt x="5140" y="11099"/>
                    </a:cubicBezTo>
                    <a:cubicBezTo>
                      <a:pt x="5140" y="11099"/>
                      <a:pt x="5202" y="11134"/>
                      <a:pt x="5193" y="11152"/>
                    </a:cubicBezTo>
                    <a:cubicBezTo>
                      <a:pt x="5176" y="11170"/>
                      <a:pt x="4926" y="11250"/>
                      <a:pt x="4980" y="11339"/>
                    </a:cubicBezTo>
                    <a:cubicBezTo>
                      <a:pt x="4995" y="11364"/>
                      <a:pt x="5016" y="11372"/>
                      <a:pt x="5040" y="11372"/>
                    </a:cubicBezTo>
                    <a:cubicBezTo>
                      <a:pt x="5073" y="11372"/>
                      <a:pt x="5109" y="11358"/>
                      <a:pt x="5138" y="11358"/>
                    </a:cubicBezTo>
                    <a:cubicBezTo>
                      <a:pt x="5161" y="11358"/>
                      <a:pt x="5179" y="11367"/>
                      <a:pt x="5184" y="11401"/>
                    </a:cubicBezTo>
                    <a:cubicBezTo>
                      <a:pt x="5191" y="11480"/>
                      <a:pt x="5246" y="11497"/>
                      <a:pt x="5314" y="11497"/>
                    </a:cubicBezTo>
                    <a:cubicBezTo>
                      <a:pt x="5347" y="11497"/>
                      <a:pt x="5382" y="11493"/>
                      <a:pt x="5416" y="11491"/>
                    </a:cubicBezTo>
                    <a:cubicBezTo>
                      <a:pt x="5430" y="11489"/>
                      <a:pt x="5440" y="11488"/>
                      <a:pt x="5448" y="11488"/>
                    </a:cubicBezTo>
                    <a:cubicBezTo>
                      <a:pt x="5485" y="11488"/>
                      <a:pt x="5462" y="11506"/>
                      <a:pt x="5469" y="11535"/>
                    </a:cubicBezTo>
                    <a:cubicBezTo>
                      <a:pt x="5478" y="11571"/>
                      <a:pt x="5550" y="11553"/>
                      <a:pt x="5567" y="11571"/>
                    </a:cubicBezTo>
                    <a:cubicBezTo>
                      <a:pt x="5606" y="11545"/>
                      <a:pt x="5662" y="11524"/>
                      <a:pt x="5702" y="11524"/>
                    </a:cubicBezTo>
                    <a:cubicBezTo>
                      <a:pt x="5746" y="11524"/>
                      <a:pt x="5770" y="11550"/>
                      <a:pt x="5728" y="11624"/>
                    </a:cubicBezTo>
                    <a:cubicBezTo>
                      <a:pt x="5713" y="11655"/>
                      <a:pt x="5587" y="11867"/>
                      <a:pt x="5645" y="11867"/>
                    </a:cubicBezTo>
                    <a:cubicBezTo>
                      <a:pt x="5655" y="11867"/>
                      <a:pt x="5670" y="11861"/>
                      <a:pt x="5692" y="11847"/>
                    </a:cubicBezTo>
                    <a:cubicBezTo>
                      <a:pt x="5742" y="11816"/>
                      <a:pt x="5775" y="11780"/>
                      <a:pt x="5805" y="11780"/>
                    </a:cubicBezTo>
                    <a:cubicBezTo>
                      <a:pt x="5818" y="11780"/>
                      <a:pt x="5830" y="11786"/>
                      <a:pt x="5844" y="11802"/>
                    </a:cubicBezTo>
                    <a:cubicBezTo>
                      <a:pt x="5870" y="11838"/>
                      <a:pt x="5790" y="11891"/>
                      <a:pt x="5781" y="11936"/>
                    </a:cubicBezTo>
                    <a:cubicBezTo>
                      <a:pt x="5772" y="11972"/>
                      <a:pt x="5817" y="12007"/>
                      <a:pt x="5835" y="12025"/>
                    </a:cubicBezTo>
                    <a:lnTo>
                      <a:pt x="5950" y="11882"/>
                    </a:lnTo>
                    <a:cubicBezTo>
                      <a:pt x="5933" y="11838"/>
                      <a:pt x="5933" y="11793"/>
                      <a:pt x="5950" y="11749"/>
                    </a:cubicBezTo>
                    <a:cubicBezTo>
                      <a:pt x="5963" y="11726"/>
                      <a:pt x="5979" y="11718"/>
                      <a:pt x="5996" y="11718"/>
                    </a:cubicBezTo>
                    <a:cubicBezTo>
                      <a:pt x="6040" y="11718"/>
                      <a:pt x="6089" y="11772"/>
                      <a:pt x="6102" y="11784"/>
                    </a:cubicBezTo>
                    <a:cubicBezTo>
                      <a:pt x="6164" y="11838"/>
                      <a:pt x="6066" y="11891"/>
                      <a:pt x="6093" y="11989"/>
                    </a:cubicBezTo>
                    <a:cubicBezTo>
                      <a:pt x="6093" y="12007"/>
                      <a:pt x="6126" y="12141"/>
                      <a:pt x="6153" y="12141"/>
                    </a:cubicBezTo>
                    <a:cubicBezTo>
                      <a:pt x="6154" y="12141"/>
                      <a:pt x="6155" y="12141"/>
                      <a:pt x="6155" y="12141"/>
                    </a:cubicBezTo>
                    <a:cubicBezTo>
                      <a:pt x="6211" y="12106"/>
                      <a:pt x="6228" y="12055"/>
                      <a:pt x="6267" y="12055"/>
                    </a:cubicBezTo>
                    <a:cubicBezTo>
                      <a:pt x="6278" y="12055"/>
                      <a:pt x="6291" y="12060"/>
                      <a:pt x="6307" y="12069"/>
                    </a:cubicBezTo>
                    <a:cubicBezTo>
                      <a:pt x="6327" y="12083"/>
                      <a:pt x="6342" y="12117"/>
                      <a:pt x="6368" y="12117"/>
                    </a:cubicBezTo>
                    <a:cubicBezTo>
                      <a:pt x="6376" y="12117"/>
                      <a:pt x="6385" y="12114"/>
                      <a:pt x="6396" y="12105"/>
                    </a:cubicBezTo>
                    <a:cubicBezTo>
                      <a:pt x="6411" y="12097"/>
                      <a:pt x="6428" y="12093"/>
                      <a:pt x="6444" y="12093"/>
                    </a:cubicBezTo>
                    <a:cubicBezTo>
                      <a:pt x="6550" y="12093"/>
                      <a:pt x="6669" y="12246"/>
                      <a:pt x="6708" y="12292"/>
                    </a:cubicBezTo>
                    <a:cubicBezTo>
                      <a:pt x="6752" y="12337"/>
                      <a:pt x="6725" y="12363"/>
                      <a:pt x="6690" y="12435"/>
                    </a:cubicBezTo>
                    <a:cubicBezTo>
                      <a:pt x="6663" y="12515"/>
                      <a:pt x="6752" y="12550"/>
                      <a:pt x="6779" y="12577"/>
                    </a:cubicBezTo>
                    <a:cubicBezTo>
                      <a:pt x="6791" y="12621"/>
                      <a:pt x="6817" y="12669"/>
                      <a:pt x="6862" y="12669"/>
                    </a:cubicBezTo>
                    <a:cubicBezTo>
                      <a:pt x="6881" y="12669"/>
                      <a:pt x="6904" y="12661"/>
                      <a:pt x="6930" y="12640"/>
                    </a:cubicBezTo>
                    <a:cubicBezTo>
                      <a:pt x="6947" y="12626"/>
                      <a:pt x="6960" y="12621"/>
                      <a:pt x="6971" y="12621"/>
                    </a:cubicBezTo>
                    <a:cubicBezTo>
                      <a:pt x="6996" y="12621"/>
                      <a:pt x="7012" y="12648"/>
                      <a:pt x="7037" y="12666"/>
                    </a:cubicBezTo>
                    <a:cubicBezTo>
                      <a:pt x="7045" y="12672"/>
                      <a:pt x="7052" y="12674"/>
                      <a:pt x="7058" y="12674"/>
                    </a:cubicBezTo>
                    <a:cubicBezTo>
                      <a:pt x="7080" y="12674"/>
                      <a:pt x="7100" y="12654"/>
                      <a:pt x="7125" y="12654"/>
                    </a:cubicBezTo>
                    <a:cubicBezTo>
                      <a:pt x="7131" y="12654"/>
                      <a:pt x="7137" y="12655"/>
                      <a:pt x="7144" y="12657"/>
                    </a:cubicBezTo>
                    <a:cubicBezTo>
                      <a:pt x="7215" y="12684"/>
                      <a:pt x="7215" y="12746"/>
                      <a:pt x="7269" y="12791"/>
                    </a:cubicBezTo>
                    <a:cubicBezTo>
                      <a:pt x="7273" y="12794"/>
                      <a:pt x="7280" y="12796"/>
                      <a:pt x="7290" y="12796"/>
                    </a:cubicBezTo>
                    <a:cubicBezTo>
                      <a:pt x="7381" y="12796"/>
                      <a:pt x="7678" y="12658"/>
                      <a:pt x="7670" y="12577"/>
                    </a:cubicBezTo>
                    <a:cubicBezTo>
                      <a:pt x="7643" y="12568"/>
                      <a:pt x="7616" y="12559"/>
                      <a:pt x="7589" y="12542"/>
                    </a:cubicBezTo>
                    <a:cubicBezTo>
                      <a:pt x="7563" y="12506"/>
                      <a:pt x="7545" y="12452"/>
                      <a:pt x="7554" y="12408"/>
                    </a:cubicBezTo>
                    <a:cubicBezTo>
                      <a:pt x="7536" y="12301"/>
                      <a:pt x="7474" y="12203"/>
                      <a:pt x="7385" y="12150"/>
                    </a:cubicBezTo>
                    <a:cubicBezTo>
                      <a:pt x="7379" y="12147"/>
                      <a:pt x="7374" y="12145"/>
                      <a:pt x="7369" y="12145"/>
                    </a:cubicBezTo>
                    <a:cubicBezTo>
                      <a:pt x="7313" y="12145"/>
                      <a:pt x="7244" y="12295"/>
                      <a:pt x="7162" y="12295"/>
                    </a:cubicBezTo>
                    <a:cubicBezTo>
                      <a:pt x="7156" y="12295"/>
                      <a:pt x="7150" y="12294"/>
                      <a:pt x="7144" y="12292"/>
                    </a:cubicBezTo>
                    <a:cubicBezTo>
                      <a:pt x="7082" y="12265"/>
                      <a:pt x="7073" y="12203"/>
                      <a:pt x="7082" y="12132"/>
                    </a:cubicBezTo>
                    <a:cubicBezTo>
                      <a:pt x="7126" y="12069"/>
                      <a:pt x="7135" y="12052"/>
                      <a:pt x="7091" y="12025"/>
                    </a:cubicBezTo>
                    <a:cubicBezTo>
                      <a:pt x="7070" y="12007"/>
                      <a:pt x="7060" y="11999"/>
                      <a:pt x="7053" y="11999"/>
                    </a:cubicBezTo>
                    <a:cubicBezTo>
                      <a:pt x="7038" y="11999"/>
                      <a:pt x="7034" y="12031"/>
                      <a:pt x="6975" y="12078"/>
                    </a:cubicBezTo>
                    <a:cubicBezTo>
                      <a:pt x="6957" y="12093"/>
                      <a:pt x="6935" y="12100"/>
                      <a:pt x="6915" y="12100"/>
                    </a:cubicBezTo>
                    <a:cubicBezTo>
                      <a:pt x="6886" y="12100"/>
                      <a:pt x="6863" y="12084"/>
                      <a:pt x="6868" y="12052"/>
                    </a:cubicBezTo>
                    <a:cubicBezTo>
                      <a:pt x="6886" y="11945"/>
                      <a:pt x="7064" y="11891"/>
                      <a:pt x="6966" y="11802"/>
                    </a:cubicBezTo>
                    <a:cubicBezTo>
                      <a:pt x="6944" y="11794"/>
                      <a:pt x="6922" y="11790"/>
                      <a:pt x="6898" y="11790"/>
                    </a:cubicBezTo>
                    <a:cubicBezTo>
                      <a:pt x="6844" y="11790"/>
                      <a:pt x="6787" y="11812"/>
                      <a:pt x="6743" y="11856"/>
                    </a:cubicBezTo>
                    <a:cubicBezTo>
                      <a:pt x="6716" y="11856"/>
                      <a:pt x="6699" y="11811"/>
                      <a:pt x="6681" y="11802"/>
                    </a:cubicBezTo>
                    <a:cubicBezTo>
                      <a:pt x="6654" y="11793"/>
                      <a:pt x="6378" y="11767"/>
                      <a:pt x="6378" y="11731"/>
                    </a:cubicBezTo>
                    <a:cubicBezTo>
                      <a:pt x="6387" y="11651"/>
                      <a:pt x="6618" y="11624"/>
                      <a:pt x="6654" y="11589"/>
                    </a:cubicBezTo>
                    <a:lnTo>
                      <a:pt x="6654" y="11589"/>
                    </a:lnTo>
                    <a:cubicBezTo>
                      <a:pt x="6647" y="11595"/>
                      <a:pt x="6635" y="11598"/>
                      <a:pt x="6620" y="11598"/>
                    </a:cubicBezTo>
                    <a:cubicBezTo>
                      <a:pt x="6537" y="11598"/>
                      <a:pt x="6350" y="11517"/>
                      <a:pt x="6295" y="11517"/>
                    </a:cubicBezTo>
                    <a:cubicBezTo>
                      <a:pt x="6293" y="11517"/>
                      <a:pt x="6291" y="11517"/>
                      <a:pt x="6289" y="11517"/>
                    </a:cubicBezTo>
                    <a:cubicBezTo>
                      <a:pt x="6272" y="11522"/>
                      <a:pt x="6258" y="11525"/>
                      <a:pt x="6246" y="11525"/>
                    </a:cubicBezTo>
                    <a:cubicBezTo>
                      <a:pt x="6197" y="11525"/>
                      <a:pt x="6193" y="11481"/>
                      <a:pt x="6200" y="11401"/>
                    </a:cubicBezTo>
                    <a:cubicBezTo>
                      <a:pt x="6212" y="11333"/>
                      <a:pt x="6202" y="11317"/>
                      <a:pt x="6185" y="11317"/>
                    </a:cubicBezTo>
                    <a:cubicBezTo>
                      <a:pt x="6170" y="11317"/>
                      <a:pt x="6149" y="11329"/>
                      <a:pt x="6131" y="11329"/>
                    </a:cubicBezTo>
                    <a:cubicBezTo>
                      <a:pt x="6123" y="11329"/>
                      <a:pt x="6117" y="11327"/>
                      <a:pt x="6111" y="11321"/>
                    </a:cubicBezTo>
                    <a:cubicBezTo>
                      <a:pt x="6066" y="11286"/>
                      <a:pt x="6040" y="11286"/>
                      <a:pt x="6048" y="11214"/>
                    </a:cubicBezTo>
                    <a:cubicBezTo>
                      <a:pt x="6057" y="11188"/>
                      <a:pt x="6048" y="11170"/>
                      <a:pt x="6031" y="11161"/>
                    </a:cubicBezTo>
                    <a:cubicBezTo>
                      <a:pt x="6027" y="11160"/>
                      <a:pt x="6024" y="11160"/>
                      <a:pt x="6020" y="11160"/>
                    </a:cubicBezTo>
                    <a:cubicBezTo>
                      <a:pt x="5975" y="11160"/>
                      <a:pt x="5905" y="11210"/>
                      <a:pt x="5897" y="11268"/>
                    </a:cubicBezTo>
                    <a:cubicBezTo>
                      <a:pt x="5891" y="11313"/>
                      <a:pt x="5847" y="11367"/>
                      <a:pt x="5817" y="11367"/>
                    </a:cubicBezTo>
                    <a:cubicBezTo>
                      <a:pt x="5805" y="11367"/>
                      <a:pt x="5795" y="11359"/>
                      <a:pt x="5790" y="11339"/>
                    </a:cubicBezTo>
                    <a:cubicBezTo>
                      <a:pt x="5763" y="11268"/>
                      <a:pt x="5826" y="11188"/>
                      <a:pt x="5808" y="11125"/>
                    </a:cubicBezTo>
                    <a:cubicBezTo>
                      <a:pt x="5781" y="11063"/>
                      <a:pt x="5701" y="11063"/>
                      <a:pt x="5639" y="11054"/>
                    </a:cubicBezTo>
                    <a:cubicBezTo>
                      <a:pt x="5603" y="11027"/>
                      <a:pt x="5576" y="10992"/>
                      <a:pt x="5567" y="10947"/>
                    </a:cubicBezTo>
                    <a:cubicBezTo>
                      <a:pt x="5585" y="10912"/>
                      <a:pt x="5585" y="10894"/>
                      <a:pt x="5567" y="10876"/>
                    </a:cubicBezTo>
                    <a:cubicBezTo>
                      <a:pt x="5555" y="10866"/>
                      <a:pt x="5544" y="10862"/>
                      <a:pt x="5533" y="10862"/>
                    </a:cubicBezTo>
                    <a:cubicBezTo>
                      <a:pt x="5507" y="10862"/>
                      <a:pt x="5485" y="10881"/>
                      <a:pt x="5460" y="10881"/>
                    </a:cubicBezTo>
                    <a:cubicBezTo>
                      <a:pt x="5449" y="10881"/>
                      <a:pt x="5437" y="10877"/>
                      <a:pt x="5425" y="10867"/>
                    </a:cubicBezTo>
                    <a:cubicBezTo>
                      <a:pt x="5380" y="10840"/>
                      <a:pt x="5389" y="10796"/>
                      <a:pt x="5363" y="10760"/>
                    </a:cubicBezTo>
                    <a:cubicBezTo>
                      <a:pt x="5298" y="10674"/>
                      <a:pt x="5203" y="10628"/>
                      <a:pt x="5108" y="10628"/>
                    </a:cubicBezTo>
                    <a:cubicBezTo>
                      <a:pt x="5086" y="10628"/>
                      <a:pt x="5064" y="10630"/>
                      <a:pt x="5042" y="10635"/>
                    </a:cubicBezTo>
                    <a:cubicBezTo>
                      <a:pt x="5014" y="10640"/>
                      <a:pt x="4993" y="10644"/>
                      <a:pt x="4979" y="10644"/>
                    </a:cubicBezTo>
                    <a:cubicBezTo>
                      <a:pt x="4942" y="10644"/>
                      <a:pt x="4951" y="10621"/>
                      <a:pt x="5015" y="10537"/>
                    </a:cubicBezTo>
                    <a:cubicBezTo>
                      <a:pt x="5104" y="10502"/>
                      <a:pt x="5051" y="10457"/>
                      <a:pt x="5024" y="10431"/>
                    </a:cubicBezTo>
                    <a:cubicBezTo>
                      <a:pt x="4988" y="10377"/>
                      <a:pt x="4926" y="10341"/>
                      <a:pt x="4873" y="10333"/>
                    </a:cubicBezTo>
                    <a:cubicBezTo>
                      <a:pt x="4848" y="10333"/>
                      <a:pt x="4816" y="10340"/>
                      <a:pt x="4789" y="10340"/>
                    </a:cubicBezTo>
                    <a:cubicBezTo>
                      <a:pt x="4758" y="10340"/>
                      <a:pt x="4731" y="10330"/>
                      <a:pt x="4721" y="10288"/>
                    </a:cubicBezTo>
                    <a:cubicBezTo>
                      <a:pt x="4810" y="10181"/>
                      <a:pt x="4668" y="10119"/>
                      <a:pt x="4614" y="10101"/>
                    </a:cubicBezTo>
                    <a:cubicBezTo>
                      <a:pt x="4613" y="10101"/>
                      <a:pt x="4611" y="10101"/>
                      <a:pt x="4608" y="10101"/>
                    </a:cubicBezTo>
                    <a:cubicBezTo>
                      <a:pt x="4561" y="10101"/>
                      <a:pt x="4442" y="10172"/>
                      <a:pt x="4403" y="10172"/>
                    </a:cubicBezTo>
                    <a:cubicBezTo>
                      <a:pt x="4393" y="10172"/>
                      <a:pt x="4388" y="10167"/>
                      <a:pt x="4392" y="10154"/>
                    </a:cubicBezTo>
                    <a:cubicBezTo>
                      <a:pt x="4436" y="10021"/>
                      <a:pt x="4454" y="9976"/>
                      <a:pt x="4383" y="9905"/>
                    </a:cubicBezTo>
                    <a:cubicBezTo>
                      <a:pt x="4285" y="9789"/>
                      <a:pt x="4169" y="9700"/>
                      <a:pt x="4035" y="9629"/>
                    </a:cubicBezTo>
                    <a:cubicBezTo>
                      <a:pt x="3982" y="9611"/>
                      <a:pt x="3937" y="9584"/>
                      <a:pt x="3884" y="9575"/>
                    </a:cubicBezTo>
                    <a:cubicBezTo>
                      <a:pt x="3880" y="9574"/>
                      <a:pt x="3875" y="9574"/>
                      <a:pt x="3871" y="9574"/>
                    </a:cubicBezTo>
                    <a:cubicBezTo>
                      <a:pt x="3843" y="9574"/>
                      <a:pt x="3807" y="9589"/>
                      <a:pt x="3784" y="9589"/>
                    </a:cubicBezTo>
                    <a:cubicBezTo>
                      <a:pt x="3777" y="9589"/>
                      <a:pt x="3772" y="9588"/>
                      <a:pt x="3768" y="9584"/>
                    </a:cubicBezTo>
                    <a:cubicBezTo>
                      <a:pt x="3750" y="9567"/>
                      <a:pt x="3786" y="9442"/>
                      <a:pt x="3786" y="9388"/>
                    </a:cubicBezTo>
                    <a:cubicBezTo>
                      <a:pt x="3786" y="9335"/>
                      <a:pt x="3768" y="9273"/>
                      <a:pt x="3733" y="9228"/>
                    </a:cubicBezTo>
                    <a:cubicBezTo>
                      <a:pt x="3710" y="9201"/>
                      <a:pt x="3684" y="9184"/>
                      <a:pt x="3654" y="9184"/>
                    </a:cubicBezTo>
                    <a:cubicBezTo>
                      <a:pt x="3623" y="9184"/>
                      <a:pt x="3590" y="9201"/>
                      <a:pt x="3554" y="9246"/>
                    </a:cubicBezTo>
                    <a:cubicBezTo>
                      <a:pt x="3583" y="9207"/>
                      <a:pt x="3534" y="9200"/>
                      <a:pt x="3478" y="9200"/>
                    </a:cubicBezTo>
                    <a:cubicBezTo>
                      <a:pt x="3443" y="9200"/>
                      <a:pt x="3405" y="9203"/>
                      <a:pt x="3380" y="9203"/>
                    </a:cubicBezTo>
                    <a:cubicBezTo>
                      <a:pt x="3370" y="9203"/>
                      <a:pt x="3363" y="9203"/>
                      <a:pt x="3358" y="9201"/>
                    </a:cubicBezTo>
                    <a:cubicBezTo>
                      <a:pt x="3314" y="9192"/>
                      <a:pt x="3358" y="9032"/>
                      <a:pt x="3341" y="8988"/>
                    </a:cubicBezTo>
                    <a:cubicBezTo>
                      <a:pt x="3323" y="8925"/>
                      <a:pt x="3269" y="8881"/>
                      <a:pt x="3207" y="8863"/>
                    </a:cubicBezTo>
                    <a:cubicBezTo>
                      <a:pt x="3205" y="8863"/>
                      <a:pt x="3202" y="8862"/>
                      <a:pt x="3200" y="8862"/>
                    </a:cubicBezTo>
                    <a:cubicBezTo>
                      <a:pt x="3140" y="8862"/>
                      <a:pt x="3090" y="8963"/>
                      <a:pt x="3047" y="9014"/>
                    </a:cubicBezTo>
                    <a:cubicBezTo>
                      <a:pt x="3029" y="8997"/>
                      <a:pt x="2975" y="8970"/>
                      <a:pt x="2958" y="8943"/>
                    </a:cubicBezTo>
                    <a:cubicBezTo>
                      <a:pt x="2984" y="8925"/>
                      <a:pt x="2993" y="8907"/>
                      <a:pt x="3002" y="8881"/>
                    </a:cubicBezTo>
                    <a:cubicBezTo>
                      <a:pt x="3002" y="8854"/>
                      <a:pt x="2958" y="8827"/>
                      <a:pt x="2940" y="8818"/>
                    </a:cubicBezTo>
                    <a:cubicBezTo>
                      <a:pt x="2931" y="8801"/>
                      <a:pt x="2967" y="8738"/>
                      <a:pt x="2949" y="8703"/>
                    </a:cubicBezTo>
                    <a:cubicBezTo>
                      <a:pt x="2931" y="8667"/>
                      <a:pt x="2904" y="8640"/>
                      <a:pt x="2869" y="8631"/>
                    </a:cubicBezTo>
                    <a:cubicBezTo>
                      <a:pt x="2830" y="8610"/>
                      <a:pt x="2793" y="8603"/>
                      <a:pt x="2755" y="8603"/>
                    </a:cubicBezTo>
                    <a:cubicBezTo>
                      <a:pt x="2695" y="8603"/>
                      <a:pt x="2633" y="8620"/>
                      <a:pt x="2557" y="8631"/>
                    </a:cubicBezTo>
                    <a:cubicBezTo>
                      <a:pt x="2547" y="8632"/>
                      <a:pt x="2538" y="8632"/>
                      <a:pt x="2529" y="8632"/>
                    </a:cubicBezTo>
                    <a:cubicBezTo>
                      <a:pt x="2409" y="8632"/>
                      <a:pt x="2500" y="8571"/>
                      <a:pt x="2584" y="8471"/>
                    </a:cubicBezTo>
                    <a:lnTo>
                      <a:pt x="2584" y="8471"/>
                    </a:lnTo>
                    <a:cubicBezTo>
                      <a:pt x="2570" y="8487"/>
                      <a:pt x="2560" y="8492"/>
                      <a:pt x="2550" y="8492"/>
                    </a:cubicBezTo>
                    <a:cubicBezTo>
                      <a:pt x="2527" y="8492"/>
                      <a:pt x="2511" y="8457"/>
                      <a:pt x="2480" y="8457"/>
                    </a:cubicBezTo>
                    <a:cubicBezTo>
                      <a:pt x="2474" y="8457"/>
                      <a:pt x="2467" y="8459"/>
                      <a:pt x="2459" y="8462"/>
                    </a:cubicBezTo>
                    <a:cubicBezTo>
                      <a:pt x="2423" y="8489"/>
                      <a:pt x="2397" y="8516"/>
                      <a:pt x="2370" y="8542"/>
                    </a:cubicBezTo>
                    <a:cubicBezTo>
                      <a:pt x="2334" y="8516"/>
                      <a:pt x="2423" y="8418"/>
                      <a:pt x="2388" y="8391"/>
                    </a:cubicBezTo>
                    <a:cubicBezTo>
                      <a:pt x="2374" y="8377"/>
                      <a:pt x="2353" y="8373"/>
                      <a:pt x="2329" y="8373"/>
                    </a:cubicBezTo>
                    <a:cubicBezTo>
                      <a:pt x="2279" y="8373"/>
                      <a:pt x="2214" y="8392"/>
                      <a:pt x="2165" y="8392"/>
                    </a:cubicBezTo>
                    <a:cubicBezTo>
                      <a:pt x="2159" y="8392"/>
                      <a:pt x="2153" y="8392"/>
                      <a:pt x="2147" y="8391"/>
                    </a:cubicBezTo>
                    <a:cubicBezTo>
                      <a:pt x="2022" y="8373"/>
                      <a:pt x="2129" y="8320"/>
                      <a:pt x="2192" y="8311"/>
                    </a:cubicBezTo>
                    <a:cubicBezTo>
                      <a:pt x="2281" y="8293"/>
                      <a:pt x="2361" y="8150"/>
                      <a:pt x="2236" y="8115"/>
                    </a:cubicBezTo>
                    <a:cubicBezTo>
                      <a:pt x="2207" y="8105"/>
                      <a:pt x="2178" y="8100"/>
                      <a:pt x="2149" y="8100"/>
                    </a:cubicBezTo>
                    <a:cubicBezTo>
                      <a:pt x="2048" y="8100"/>
                      <a:pt x="1955" y="8160"/>
                      <a:pt x="1907" y="8257"/>
                    </a:cubicBezTo>
                    <a:cubicBezTo>
                      <a:pt x="1965" y="8114"/>
                      <a:pt x="1802" y="8043"/>
                      <a:pt x="1626" y="8043"/>
                    </a:cubicBezTo>
                    <a:cubicBezTo>
                      <a:pt x="1616" y="8043"/>
                      <a:pt x="1605" y="8043"/>
                      <a:pt x="1595" y="8043"/>
                    </a:cubicBezTo>
                    <a:cubicBezTo>
                      <a:pt x="1497" y="8048"/>
                      <a:pt x="1403" y="8063"/>
                      <a:pt x="1331" y="8063"/>
                    </a:cubicBezTo>
                    <a:cubicBezTo>
                      <a:pt x="1259" y="8063"/>
                      <a:pt x="1207" y="8048"/>
                      <a:pt x="1194" y="7990"/>
                    </a:cubicBezTo>
                    <a:cubicBezTo>
                      <a:pt x="1162" y="7972"/>
                      <a:pt x="1133" y="7964"/>
                      <a:pt x="1106" y="7964"/>
                    </a:cubicBezTo>
                    <a:cubicBezTo>
                      <a:pt x="976" y="7964"/>
                      <a:pt x="898" y="8149"/>
                      <a:pt x="802" y="8230"/>
                    </a:cubicBezTo>
                    <a:cubicBezTo>
                      <a:pt x="704" y="8302"/>
                      <a:pt x="615" y="8382"/>
                      <a:pt x="526" y="8462"/>
                    </a:cubicBezTo>
                    <a:cubicBezTo>
                      <a:pt x="419" y="8587"/>
                      <a:pt x="401" y="8756"/>
                      <a:pt x="339" y="8881"/>
                    </a:cubicBezTo>
                    <a:cubicBezTo>
                      <a:pt x="294" y="8988"/>
                      <a:pt x="196" y="8979"/>
                      <a:pt x="161" y="9130"/>
                    </a:cubicBezTo>
                    <a:cubicBezTo>
                      <a:pt x="143" y="9192"/>
                      <a:pt x="134" y="9290"/>
                      <a:pt x="179" y="9335"/>
                    </a:cubicBezTo>
                    <a:cubicBezTo>
                      <a:pt x="205" y="9353"/>
                      <a:pt x="277" y="9344"/>
                      <a:pt x="277" y="9388"/>
                    </a:cubicBezTo>
                    <a:cubicBezTo>
                      <a:pt x="259" y="9486"/>
                      <a:pt x="90" y="9513"/>
                      <a:pt x="0" y="9513"/>
                    </a:cubicBezTo>
                    <a:cubicBezTo>
                      <a:pt x="90" y="9513"/>
                      <a:pt x="116" y="9771"/>
                      <a:pt x="232" y="10021"/>
                    </a:cubicBezTo>
                    <a:cubicBezTo>
                      <a:pt x="312" y="10217"/>
                      <a:pt x="437" y="10395"/>
                      <a:pt x="588" y="10546"/>
                    </a:cubicBezTo>
                    <a:cubicBezTo>
                      <a:pt x="677" y="10635"/>
                      <a:pt x="686" y="10742"/>
                      <a:pt x="766" y="10796"/>
                    </a:cubicBezTo>
                    <a:cubicBezTo>
                      <a:pt x="838" y="10840"/>
                      <a:pt x="927" y="10858"/>
                      <a:pt x="1016" y="10858"/>
                    </a:cubicBezTo>
                    <a:cubicBezTo>
                      <a:pt x="1043" y="10858"/>
                      <a:pt x="1247" y="10760"/>
                      <a:pt x="1212" y="10733"/>
                    </a:cubicBezTo>
                    <a:lnTo>
                      <a:pt x="1212" y="10733"/>
                    </a:lnTo>
                    <a:cubicBezTo>
                      <a:pt x="1265" y="10769"/>
                      <a:pt x="1060" y="10956"/>
                      <a:pt x="1185" y="10956"/>
                    </a:cubicBezTo>
                    <a:cubicBezTo>
                      <a:pt x="1197" y="10956"/>
                      <a:pt x="1268" y="10936"/>
                      <a:pt x="1314" y="10936"/>
                    </a:cubicBezTo>
                    <a:cubicBezTo>
                      <a:pt x="1338" y="10936"/>
                      <a:pt x="1354" y="10941"/>
                      <a:pt x="1354" y="10956"/>
                    </a:cubicBezTo>
                    <a:cubicBezTo>
                      <a:pt x="1354" y="10974"/>
                      <a:pt x="1150" y="11090"/>
                      <a:pt x="1212" y="11108"/>
                    </a:cubicBezTo>
                    <a:cubicBezTo>
                      <a:pt x="1247" y="11122"/>
                      <a:pt x="1282" y="11129"/>
                      <a:pt x="1318" y="11129"/>
                    </a:cubicBezTo>
                    <a:cubicBezTo>
                      <a:pt x="1390" y="11129"/>
                      <a:pt x="1461" y="11099"/>
                      <a:pt x="1515" y="11045"/>
                    </a:cubicBezTo>
                    <a:lnTo>
                      <a:pt x="1515" y="11045"/>
                    </a:lnTo>
                    <a:cubicBezTo>
                      <a:pt x="1559" y="11054"/>
                      <a:pt x="1506" y="11214"/>
                      <a:pt x="1488" y="11250"/>
                    </a:cubicBezTo>
                    <a:cubicBezTo>
                      <a:pt x="1496" y="11267"/>
                      <a:pt x="1521" y="11429"/>
                      <a:pt x="1547" y="11429"/>
                    </a:cubicBezTo>
                    <a:cubicBezTo>
                      <a:pt x="1548" y="11429"/>
                      <a:pt x="1549" y="11429"/>
                      <a:pt x="1550" y="11428"/>
                    </a:cubicBezTo>
                    <a:cubicBezTo>
                      <a:pt x="1605" y="11397"/>
                      <a:pt x="1672" y="11306"/>
                      <a:pt x="1730" y="11306"/>
                    </a:cubicBezTo>
                    <a:cubicBezTo>
                      <a:pt x="1739" y="11306"/>
                      <a:pt x="1747" y="11308"/>
                      <a:pt x="1755" y="11312"/>
                    </a:cubicBezTo>
                    <a:cubicBezTo>
                      <a:pt x="1809" y="11339"/>
                      <a:pt x="1800" y="11419"/>
                      <a:pt x="1871" y="11437"/>
                    </a:cubicBezTo>
                    <a:cubicBezTo>
                      <a:pt x="1886" y="11441"/>
                      <a:pt x="1899" y="11443"/>
                      <a:pt x="1911" y="11443"/>
                    </a:cubicBezTo>
                    <a:cubicBezTo>
                      <a:pt x="1928" y="11443"/>
                      <a:pt x="1944" y="11440"/>
                      <a:pt x="1959" y="11440"/>
                    </a:cubicBezTo>
                    <a:cubicBezTo>
                      <a:pt x="1979" y="11440"/>
                      <a:pt x="1999" y="11444"/>
                      <a:pt x="2022" y="11464"/>
                    </a:cubicBezTo>
                    <a:cubicBezTo>
                      <a:pt x="2067" y="11499"/>
                      <a:pt x="2022" y="11606"/>
                      <a:pt x="2076" y="11686"/>
                    </a:cubicBezTo>
                    <a:cubicBezTo>
                      <a:pt x="2102" y="11717"/>
                      <a:pt x="2138" y="11732"/>
                      <a:pt x="2173" y="11732"/>
                    </a:cubicBezTo>
                    <a:cubicBezTo>
                      <a:pt x="2212" y="11732"/>
                      <a:pt x="2249" y="11714"/>
                      <a:pt x="2272" y="11678"/>
                    </a:cubicBezTo>
                    <a:lnTo>
                      <a:pt x="2272" y="11678"/>
                    </a:lnTo>
                    <a:cubicBezTo>
                      <a:pt x="2272" y="11702"/>
                      <a:pt x="2264" y="11869"/>
                      <a:pt x="2277" y="11869"/>
                    </a:cubicBezTo>
                    <a:cubicBezTo>
                      <a:pt x="2278" y="11869"/>
                      <a:pt x="2279" y="11868"/>
                      <a:pt x="2281" y="11865"/>
                    </a:cubicBezTo>
                    <a:cubicBezTo>
                      <a:pt x="2303" y="11835"/>
                      <a:pt x="2338" y="11705"/>
                      <a:pt x="2385" y="11705"/>
                    </a:cubicBezTo>
                    <a:cubicBezTo>
                      <a:pt x="2394" y="11705"/>
                      <a:pt x="2404" y="11710"/>
                      <a:pt x="2414" y="11722"/>
                    </a:cubicBezTo>
                    <a:cubicBezTo>
                      <a:pt x="2450" y="11758"/>
                      <a:pt x="2432" y="11820"/>
                      <a:pt x="2441" y="11865"/>
                    </a:cubicBezTo>
                    <a:cubicBezTo>
                      <a:pt x="2468" y="11938"/>
                      <a:pt x="2540" y="12017"/>
                      <a:pt x="2624" y="12017"/>
                    </a:cubicBezTo>
                    <a:cubicBezTo>
                      <a:pt x="2651" y="12017"/>
                      <a:pt x="2680" y="12009"/>
                      <a:pt x="2708" y="11989"/>
                    </a:cubicBezTo>
                    <a:lnTo>
                      <a:pt x="2708" y="11989"/>
                    </a:lnTo>
                    <a:cubicBezTo>
                      <a:pt x="2646" y="12034"/>
                      <a:pt x="2673" y="12230"/>
                      <a:pt x="2699" y="12257"/>
                    </a:cubicBezTo>
                    <a:cubicBezTo>
                      <a:pt x="2728" y="12220"/>
                      <a:pt x="2748" y="12208"/>
                      <a:pt x="2765" y="12208"/>
                    </a:cubicBezTo>
                    <a:cubicBezTo>
                      <a:pt x="2791" y="12208"/>
                      <a:pt x="2810" y="12235"/>
                      <a:pt x="2842" y="12257"/>
                    </a:cubicBezTo>
                    <a:cubicBezTo>
                      <a:pt x="2862" y="12277"/>
                      <a:pt x="2868" y="12286"/>
                      <a:pt x="2873" y="12286"/>
                    </a:cubicBezTo>
                    <a:cubicBezTo>
                      <a:pt x="2880" y="12286"/>
                      <a:pt x="2888" y="12272"/>
                      <a:pt x="2922" y="12248"/>
                    </a:cubicBezTo>
                    <a:cubicBezTo>
                      <a:pt x="2934" y="12240"/>
                      <a:pt x="2944" y="12237"/>
                      <a:pt x="2953" y="12237"/>
                    </a:cubicBezTo>
                    <a:cubicBezTo>
                      <a:pt x="3024" y="12237"/>
                      <a:pt x="3042" y="12421"/>
                      <a:pt x="3073" y="12452"/>
                    </a:cubicBezTo>
                    <a:cubicBezTo>
                      <a:pt x="3085" y="12462"/>
                      <a:pt x="3096" y="12465"/>
                      <a:pt x="3105" y="12465"/>
                    </a:cubicBezTo>
                    <a:cubicBezTo>
                      <a:pt x="3128" y="12465"/>
                      <a:pt x="3147" y="12449"/>
                      <a:pt x="3170" y="12449"/>
                    </a:cubicBezTo>
                    <a:cubicBezTo>
                      <a:pt x="3176" y="12449"/>
                      <a:pt x="3183" y="12450"/>
                      <a:pt x="3189" y="12452"/>
                    </a:cubicBezTo>
                    <a:cubicBezTo>
                      <a:pt x="3252" y="12488"/>
                      <a:pt x="3305" y="12524"/>
                      <a:pt x="3358" y="12568"/>
                    </a:cubicBezTo>
                    <a:cubicBezTo>
                      <a:pt x="3410" y="12610"/>
                      <a:pt x="3454" y="12637"/>
                      <a:pt x="3507" y="12637"/>
                    </a:cubicBezTo>
                    <a:cubicBezTo>
                      <a:pt x="3536" y="12637"/>
                      <a:pt x="3569" y="12629"/>
                      <a:pt x="3608" y="12609"/>
                    </a:cubicBezTo>
                    <a:lnTo>
                      <a:pt x="3608" y="12609"/>
                    </a:lnTo>
                    <a:cubicBezTo>
                      <a:pt x="3569" y="12639"/>
                      <a:pt x="3533" y="12673"/>
                      <a:pt x="3501" y="12711"/>
                    </a:cubicBezTo>
                    <a:cubicBezTo>
                      <a:pt x="3480" y="12749"/>
                      <a:pt x="3495" y="12761"/>
                      <a:pt x="3521" y="12761"/>
                    </a:cubicBezTo>
                    <a:cubicBezTo>
                      <a:pt x="3549" y="12761"/>
                      <a:pt x="3589" y="12747"/>
                      <a:pt x="3608" y="12738"/>
                    </a:cubicBezTo>
                    <a:cubicBezTo>
                      <a:pt x="3652" y="12716"/>
                      <a:pt x="3685" y="12706"/>
                      <a:pt x="3708" y="12706"/>
                    </a:cubicBezTo>
                    <a:cubicBezTo>
                      <a:pt x="3772" y="12706"/>
                      <a:pt x="3758" y="12784"/>
                      <a:pt x="3706" y="12916"/>
                    </a:cubicBezTo>
                    <a:cubicBezTo>
                      <a:pt x="3696" y="12939"/>
                      <a:pt x="3702" y="12947"/>
                      <a:pt x="3717" y="12947"/>
                    </a:cubicBezTo>
                    <a:cubicBezTo>
                      <a:pt x="3763" y="12947"/>
                      <a:pt x="3900" y="12862"/>
                      <a:pt x="3934" y="12862"/>
                    </a:cubicBezTo>
                    <a:cubicBezTo>
                      <a:pt x="3948" y="12862"/>
                      <a:pt x="3944" y="12876"/>
                      <a:pt x="3911" y="12916"/>
                    </a:cubicBezTo>
                    <a:cubicBezTo>
                      <a:pt x="3844" y="12988"/>
                      <a:pt x="3905" y="13073"/>
                      <a:pt x="3989" y="13073"/>
                    </a:cubicBezTo>
                    <a:cubicBezTo>
                      <a:pt x="4029" y="13073"/>
                      <a:pt x="4075" y="13054"/>
                      <a:pt x="4115" y="13006"/>
                    </a:cubicBezTo>
                    <a:lnTo>
                      <a:pt x="4115" y="13006"/>
                    </a:lnTo>
                    <a:cubicBezTo>
                      <a:pt x="4071" y="13059"/>
                      <a:pt x="4053" y="13121"/>
                      <a:pt x="4062" y="13183"/>
                    </a:cubicBezTo>
                    <a:cubicBezTo>
                      <a:pt x="4062" y="13219"/>
                      <a:pt x="4116" y="13201"/>
                      <a:pt x="4142" y="13219"/>
                    </a:cubicBezTo>
                    <a:cubicBezTo>
                      <a:pt x="4187" y="13263"/>
                      <a:pt x="4178" y="13325"/>
                      <a:pt x="4214" y="13370"/>
                    </a:cubicBezTo>
                    <a:cubicBezTo>
                      <a:pt x="4249" y="13414"/>
                      <a:pt x="4329" y="13379"/>
                      <a:pt x="4365" y="13414"/>
                    </a:cubicBezTo>
                    <a:cubicBezTo>
                      <a:pt x="4418" y="13450"/>
                      <a:pt x="4463" y="13495"/>
                      <a:pt x="4490" y="13548"/>
                    </a:cubicBezTo>
                    <a:cubicBezTo>
                      <a:pt x="4543" y="13628"/>
                      <a:pt x="4561" y="13708"/>
                      <a:pt x="4650" y="13744"/>
                    </a:cubicBezTo>
                    <a:cubicBezTo>
                      <a:pt x="4655" y="13746"/>
                      <a:pt x="4661" y="13747"/>
                      <a:pt x="4668" y="13747"/>
                    </a:cubicBezTo>
                    <a:cubicBezTo>
                      <a:pt x="4715" y="13747"/>
                      <a:pt x="4797" y="13706"/>
                      <a:pt x="4827" y="13706"/>
                    </a:cubicBezTo>
                    <a:cubicBezTo>
                      <a:pt x="4832" y="13706"/>
                      <a:pt x="4835" y="13706"/>
                      <a:pt x="4837" y="13708"/>
                    </a:cubicBezTo>
                    <a:cubicBezTo>
                      <a:pt x="4846" y="13717"/>
                      <a:pt x="4775" y="13851"/>
                      <a:pt x="4784" y="13895"/>
                    </a:cubicBezTo>
                    <a:cubicBezTo>
                      <a:pt x="4786" y="13913"/>
                      <a:pt x="4796" y="13920"/>
                      <a:pt x="4810" y="13920"/>
                    </a:cubicBezTo>
                    <a:cubicBezTo>
                      <a:pt x="4844" y="13920"/>
                      <a:pt x="4901" y="13879"/>
                      <a:pt x="4926" y="13860"/>
                    </a:cubicBezTo>
                    <a:cubicBezTo>
                      <a:pt x="4961" y="13839"/>
                      <a:pt x="5059" y="13728"/>
                      <a:pt x="5098" y="13728"/>
                    </a:cubicBezTo>
                    <a:cubicBezTo>
                      <a:pt x="5109" y="13728"/>
                      <a:pt x="5115" y="13738"/>
                      <a:pt x="5113" y="13762"/>
                    </a:cubicBezTo>
                    <a:cubicBezTo>
                      <a:pt x="5104" y="13860"/>
                      <a:pt x="5042" y="13958"/>
                      <a:pt x="5078" y="14038"/>
                    </a:cubicBezTo>
                    <a:cubicBezTo>
                      <a:pt x="5085" y="14060"/>
                      <a:pt x="5101" y="14068"/>
                      <a:pt x="5122" y="14068"/>
                    </a:cubicBezTo>
                    <a:cubicBezTo>
                      <a:pt x="5171" y="14068"/>
                      <a:pt x="5246" y="14024"/>
                      <a:pt x="5290" y="14024"/>
                    </a:cubicBezTo>
                    <a:cubicBezTo>
                      <a:pt x="5317" y="14024"/>
                      <a:pt x="5332" y="14042"/>
                      <a:pt x="5318" y="14100"/>
                    </a:cubicBezTo>
                    <a:cubicBezTo>
                      <a:pt x="5291" y="14216"/>
                      <a:pt x="5478" y="14296"/>
                      <a:pt x="5541" y="14323"/>
                    </a:cubicBezTo>
                    <a:cubicBezTo>
                      <a:pt x="5603" y="14359"/>
                      <a:pt x="5683" y="14359"/>
                      <a:pt x="5719" y="14421"/>
                    </a:cubicBezTo>
                    <a:cubicBezTo>
                      <a:pt x="5727" y="14438"/>
                      <a:pt x="5736" y="14627"/>
                      <a:pt x="5752" y="14627"/>
                    </a:cubicBezTo>
                    <a:cubicBezTo>
                      <a:pt x="5753" y="14627"/>
                      <a:pt x="5754" y="14627"/>
                      <a:pt x="5755" y="14626"/>
                    </a:cubicBezTo>
                    <a:cubicBezTo>
                      <a:pt x="5781" y="14572"/>
                      <a:pt x="5781" y="14510"/>
                      <a:pt x="5852" y="14501"/>
                    </a:cubicBezTo>
                    <a:cubicBezTo>
                      <a:pt x="5879" y="14501"/>
                      <a:pt x="5915" y="14510"/>
                      <a:pt x="5942" y="14537"/>
                    </a:cubicBezTo>
                    <a:cubicBezTo>
                      <a:pt x="6004" y="14599"/>
                      <a:pt x="6013" y="14697"/>
                      <a:pt x="5950" y="14768"/>
                    </a:cubicBezTo>
                    <a:cubicBezTo>
                      <a:pt x="6016" y="14694"/>
                      <a:pt x="6050" y="14666"/>
                      <a:pt x="6066" y="14666"/>
                    </a:cubicBezTo>
                    <a:cubicBezTo>
                      <a:pt x="6114" y="14666"/>
                      <a:pt x="6021" y="14889"/>
                      <a:pt x="6093" y="14902"/>
                    </a:cubicBezTo>
                    <a:cubicBezTo>
                      <a:pt x="6102" y="14905"/>
                      <a:pt x="6111" y="14906"/>
                      <a:pt x="6120" y="14906"/>
                    </a:cubicBezTo>
                    <a:cubicBezTo>
                      <a:pt x="6189" y="14906"/>
                      <a:pt x="6266" y="14839"/>
                      <a:pt x="6341" y="14839"/>
                    </a:cubicBezTo>
                    <a:cubicBezTo>
                      <a:pt x="6357" y="14839"/>
                      <a:pt x="6372" y="14842"/>
                      <a:pt x="6387" y="14849"/>
                    </a:cubicBezTo>
                    <a:cubicBezTo>
                      <a:pt x="6414" y="14866"/>
                      <a:pt x="6423" y="14982"/>
                      <a:pt x="6440" y="15018"/>
                    </a:cubicBezTo>
                    <a:cubicBezTo>
                      <a:pt x="6465" y="15062"/>
                      <a:pt x="6489" y="15075"/>
                      <a:pt x="6512" y="15075"/>
                    </a:cubicBezTo>
                    <a:cubicBezTo>
                      <a:pt x="6541" y="15075"/>
                      <a:pt x="6569" y="15056"/>
                      <a:pt x="6601" y="15056"/>
                    </a:cubicBezTo>
                    <a:cubicBezTo>
                      <a:pt x="6625" y="15056"/>
                      <a:pt x="6652" y="15067"/>
                      <a:pt x="6681" y="15107"/>
                    </a:cubicBezTo>
                    <a:cubicBezTo>
                      <a:pt x="6725" y="15178"/>
                      <a:pt x="6797" y="15249"/>
                      <a:pt x="6886" y="15285"/>
                    </a:cubicBezTo>
                    <a:cubicBezTo>
                      <a:pt x="6939" y="15285"/>
                      <a:pt x="6984" y="15285"/>
                      <a:pt x="7037" y="15276"/>
                    </a:cubicBezTo>
                    <a:cubicBezTo>
                      <a:pt x="7146" y="15360"/>
                      <a:pt x="7184" y="15681"/>
                      <a:pt x="7352" y="15681"/>
                    </a:cubicBezTo>
                    <a:cubicBezTo>
                      <a:pt x="7362" y="15681"/>
                      <a:pt x="7373" y="15679"/>
                      <a:pt x="7385" y="15677"/>
                    </a:cubicBezTo>
                    <a:cubicBezTo>
                      <a:pt x="7465" y="15655"/>
                      <a:pt x="7443" y="15597"/>
                      <a:pt x="7488" y="15597"/>
                    </a:cubicBezTo>
                    <a:cubicBezTo>
                      <a:pt x="7497" y="15597"/>
                      <a:pt x="7510" y="15599"/>
                      <a:pt x="7527" y="15606"/>
                    </a:cubicBezTo>
                    <a:cubicBezTo>
                      <a:pt x="7536" y="15659"/>
                      <a:pt x="7554" y="15704"/>
                      <a:pt x="7598" y="15730"/>
                    </a:cubicBezTo>
                    <a:cubicBezTo>
                      <a:pt x="7599" y="15731"/>
                      <a:pt x="7601" y="15731"/>
                      <a:pt x="7602" y="15731"/>
                    </a:cubicBezTo>
                    <a:cubicBezTo>
                      <a:pt x="7619" y="15731"/>
                      <a:pt x="7636" y="15677"/>
                      <a:pt x="7670" y="15677"/>
                    </a:cubicBezTo>
                    <a:cubicBezTo>
                      <a:pt x="7674" y="15677"/>
                      <a:pt x="7678" y="15676"/>
                      <a:pt x="7682" y="15676"/>
                    </a:cubicBezTo>
                    <a:cubicBezTo>
                      <a:pt x="7837" y="15676"/>
                      <a:pt x="8045" y="15933"/>
                      <a:pt x="8237" y="15933"/>
                    </a:cubicBezTo>
                    <a:cubicBezTo>
                      <a:pt x="8277" y="15933"/>
                      <a:pt x="8316" y="15922"/>
                      <a:pt x="8354" y="15895"/>
                    </a:cubicBezTo>
                    <a:lnTo>
                      <a:pt x="8354" y="15895"/>
                    </a:lnTo>
                    <a:cubicBezTo>
                      <a:pt x="8350" y="15903"/>
                      <a:pt x="8352" y="15907"/>
                      <a:pt x="8357" y="15907"/>
                    </a:cubicBezTo>
                    <a:cubicBezTo>
                      <a:pt x="8373" y="15907"/>
                      <a:pt x="8417" y="15879"/>
                      <a:pt x="8382" y="15873"/>
                    </a:cubicBezTo>
                    <a:lnTo>
                      <a:pt x="8382" y="15873"/>
                    </a:lnTo>
                    <a:cubicBezTo>
                      <a:pt x="8373" y="15881"/>
                      <a:pt x="8364" y="15889"/>
                      <a:pt x="8354" y="15895"/>
                    </a:cubicBezTo>
                    <a:lnTo>
                      <a:pt x="8354" y="15895"/>
                    </a:lnTo>
                    <a:cubicBezTo>
                      <a:pt x="8357" y="15890"/>
                      <a:pt x="8363" y="15883"/>
                      <a:pt x="8373" y="15873"/>
                    </a:cubicBezTo>
                    <a:lnTo>
                      <a:pt x="8382" y="15864"/>
                    </a:lnTo>
                    <a:cubicBezTo>
                      <a:pt x="8383" y="15864"/>
                      <a:pt x="8384" y="15864"/>
                      <a:pt x="8385" y="15864"/>
                    </a:cubicBezTo>
                    <a:cubicBezTo>
                      <a:pt x="8427" y="15864"/>
                      <a:pt x="8482" y="15702"/>
                      <a:pt x="8516" y="15535"/>
                    </a:cubicBezTo>
                    <a:lnTo>
                      <a:pt x="8516" y="15535"/>
                    </a:lnTo>
                    <a:cubicBezTo>
                      <a:pt x="8512" y="15642"/>
                      <a:pt x="8598" y="15759"/>
                      <a:pt x="8670" y="15759"/>
                    </a:cubicBezTo>
                    <a:cubicBezTo>
                      <a:pt x="8717" y="15759"/>
                      <a:pt x="8759" y="15708"/>
                      <a:pt x="8765" y="15569"/>
                    </a:cubicBezTo>
                    <a:lnTo>
                      <a:pt x="8765" y="15569"/>
                    </a:lnTo>
                    <a:cubicBezTo>
                      <a:pt x="8775" y="15669"/>
                      <a:pt x="9026" y="15684"/>
                      <a:pt x="9068" y="15810"/>
                    </a:cubicBezTo>
                    <a:cubicBezTo>
                      <a:pt x="9081" y="15845"/>
                      <a:pt x="9091" y="15857"/>
                      <a:pt x="9101" y="15857"/>
                    </a:cubicBezTo>
                    <a:cubicBezTo>
                      <a:pt x="9121" y="15857"/>
                      <a:pt x="9140" y="15816"/>
                      <a:pt x="9175" y="15793"/>
                    </a:cubicBezTo>
                    <a:cubicBezTo>
                      <a:pt x="9228" y="15766"/>
                      <a:pt x="9282" y="15784"/>
                      <a:pt x="9344" y="15766"/>
                    </a:cubicBezTo>
                    <a:cubicBezTo>
                      <a:pt x="9602" y="15704"/>
                      <a:pt x="9879" y="15668"/>
                      <a:pt x="10155" y="15659"/>
                    </a:cubicBezTo>
                    <a:cubicBezTo>
                      <a:pt x="10199" y="15659"/>
                      <a:pt x="10263" y="15664"/>
                      <a:pt x="10331" y="15664"/>
                    </a:cubicBezTo>
                    <a:cubicBezTo>
                      <a:pt x="10510" y="15664"/>
                      <a:pt x="10711" y="15627"/>
                      <a:pt x="10627" y="15356"/>
                    </a:cubicBezTo>
                    <a:cubicBezTo>
                      <a:pt x="10619" y="15341"/>
                      <a:pt x="10577" y="15136"/>
                      <a:pt x="10602" y="15136"/>
                    </a:cubicBezTo>
                    <a:cubicBezTo>
                      <a:pt x="10606" y="15136"/>
                      <a:pt x="10611" y="15141"/>
                      <a:pt x="10618" y="15151"/>
                    </a:cubicBezTo>
                    <a:cubicBezTo>
                      <a:pt x="10671" y="15214"/>
                      <a:pt x="10716" y="15294"/>
                      <a:pt x="10751" y="15374"/>
                    </a:cubicBezTo>
                    <a:cubicBezTo>
                      <a:pt x="10814" y="15525"/>
                      <a:pt x="10885" y="15668"/>
                      <a:pt x="10974" y="15819"/>
                    </a:cubicBezTo>
                    <a:cubicBezTo>
                      <a:pt x="10983" y="15784"/>
                      <a:pt x="10956" y="15757"/>
                      <a:pt x="10992" y="15721"/>
                    </a:cubicBezTo>
                    <a:cubicBezTo>
                      <a:pt x="11019" y="15686"/>
                      <a:pt x="11063" y="15659"/>
                      <a:pt x="11108" y="15641"/>
                    </a:cubicBezTo>
                    <a:cubicBezTo>
                      <a:pt x="11139" y="15628"/>
                      <a:pt x="11181" y="15610"/>
                      <a:pt x="11222" y="15610"/>
                    </a:cubicBezTo>
                    <a:cubicBezTo>
                      <a:pt x="11264" y="15610"/>
                      <a:pt x="11304" y="15628"/>
                      <a:pt x="11330" y="15686"/>
                    </a:cubicBezTo>
                    <a:cubicBezTo>
                      <a:pt x="11232" y="15472"/>
                      <a:pt x="11437" y="15561"/>
                      <a:pt x="11384" y="15383"/>
                    </a:cubicBezTo>
                    <a:cubicBezTo>
                      <a:pt x="11355" y="15305"/>
                      <a:pt x="11316" y="15153"/>
                      <a:pt x="11382" y="15153"/>
                    </a:cubicBezTo>
                    <a:cubicBezTo>
                      <a:pt x="11399" y="15153"/>
                      <a:pt x="11422" y="15163"/>
                      <a:pt x="11455" y="15187"/>
                    </a:cubicBezTo>
                    <a:cubicBezTo>
                      <a:pt x="11526" y="15249"/>
                      <a:pt x="11553" y="15338"/>
                      <a:pt x="11642" y="15374"/>
                    </a:cubicBezTo>
                    <a:cubicBezTo>
                      <a:pt x="11653" y="15377"/>
                      <a:pt x="11663" y="15379"/>
                      <a:pt x="11673" y="15379"/>
                    </a:cubicBezTo>
                    <a:cubicBezTo>
                      <a:pt x="11720" y="15379"/>
                      <a:pt x="11753" y="15343"/>
                      <a:pt x="11731" y="15276"/>
                    </a:cubicBezTo>
                    <a:cubicBezTo>
                      <a:pt x="11704" y="15196"/>
                      <a:pt x="11731" y="15205"/>
                      <a:pt x="11794" y="15160"/>
                    </a:cubicBezTo>
                    <a:cubicBezTo>
                      <a:pt x="11797" y="15158"/>
                      <a:pt x="11800" y="15157"/>
                      <a:pt x="11803" y="15157"/>
                    </a:cubicBezTo>
                    <a:cubicBezTo>
                      <a:pt x="11825" y="15157"/>
                      <a:pt x="11842" y="15208"/>
                      <a:pt x="11874" y="15232"/>
                    </a:cubicBezTo>
                    <a:cubicBezTo>
                      <a:pt x="11891" y="15247"/>
                      <a:pt x="11906" y="15253"/>
                      <a:pt x="11919" y="15253"/>
                    </a:cubicBezTo>
                    <a:cubicBezTo>
                      <a:pt x="11996" y="15253"/>
                      <a:pt x="12003" y="15020"/>
                      <a:pt x="12114" y="15020"/>
                    </a:cubicBezTo>
                    <a:cubicBezTo>
                      <a:pt x="12125" y="15020"/>
                      <a:pt x="12137" y="15022"/>
                      <a:pt x="12150" y="15027"/>
                    </a:cubicBezTo>
                    <a:cubicBezTo>
                      <a:pt x="12219" y="14992"/>
                      <a:pt x="12146" y="14750"/>
                      <a:pt x="12181" y="14750"/>
                    </a:cubicBezTo>
                    <a:cubicBezTo>
                      <a:pt x="12183" y="14750"/>
                      <a:pt x="12184" y="14750"/>
                      <a:pt x="12185" y="14751"/>
                    </a:cubicBezTo>
                    <a:cubicBezTo>
                      <a:pt x="12209" y="14766"/>
                      <a:pt x="12309" y="14844"/>
                      <a:pt x="12338" y="14844"/>
                    </a:cubicBezTo>
                    <a:cubicBezTo>
                      <a:pt x="12342" y="14844"/>
                      <a:pt x="12345" y="14843"/>
                      <a:pt x="12346" y="14840"/>
                    </a:cubicBezTo>
                    <a:cubicBezTo>
                      <a:pt x="12364" y="14777"/>
                      <a:pt x="12266" y="14715"/>
                      <a:pt x="12275" y="14644"/>
                    </a:cubicBezTo>
                    <a:lnTo>
                      <a:pt x="12275" y="14644"/>
                    </a:lnTo>
                    <a:lnTo>
                      <a:pt x="12515" y="14813"/>
                    </a:lnTo>
                    <a:cubicBezTo>
                      <a:pt x="12462" y="14670"/>
                      <a:pt x="12453" y="14555"/>
                      <a:pt x="12604" y="14546"/>
                    </a:cubicBezTo>
                    <a:cubicBezTo>
                      <a:pt x="12675" y="14546"/>
                      <a:pt x="12738" y="14519"/>
                      <a:pt x="12782" y="14466"/>
                    </a:cubicBezTo>
                    <a:cubicBezTo>
                      <a:pt x="12797" y="14451"/>
                      <a:pt x="12800" y="14386"/>
                      <a:pt x="12774" y="14386"/>
                    </a:cubicBezTo>
                    <a:cubicBezTo>
                      <a:pt x="12769" y="14386"/>
                      <a:pt x="12763" y="14388"/>
                      <a:pt x="12756" y="14394"/>
                    </a:cubicBezTo>
                    <a:lnTo>
                      <a:pt x="12854" y="14296"/>
                    </a:lnTo>
                    <a:cubicBezTo>
                      <a:pt x="12925" y="14225"/>
                      <a:pt x="12862" y="14278"/>
                      <a:pt x="12845" y="14189"/>
                    </a:cubicBezTo>
                    <a:cubicBezTo>
                      <a:pt x="12827" y="14136"/>
                      <a:pt x="13023" y="14091"/>
                      <a:pt x="13058" y="14065"/>
                    </a:cubicBezTo>
                    <a:cubicBezTo>
                      <a:pt x="13103" y="14038"/>
                      <a:pt x="13210" y="13958"/>
                      <a:pt x="13192" y="13878"/>
                    </a:cubicBezTo>
                    <a:cubicBezTo>
                      <a:pt x="13167" y="13802"/>
                      <a:pt x="13023" y="13734"/>
                      <a:pt x="13178" y="13734"/>
                    </a:cubicBezTo>
                    <a:cubicBezTo>
                      <a:pt x="13188" y="13734"/>
                      <a:pt x="13198" y="13735"/>
                      <a:pt x="13210" y="13735"/>
                    </a:cubicBezTo>
                    <a:cubicBezTo>
                      <a:pt x="13233" y="13744"/>
                      <a:pt x="13258" y="13748"/>
                      <a:pt x="13282" y="13748"/>
                    </a:cubicBezTo>
                    <a:cubicBezTo>
                      <a:pt x="13373" y="13748"/>
                      <a:pt x="13435" y="13689"/>
                      <a:pt x="13272" y="13646"/>
                    </a:cubicBezTo>
                    <a:cubicBezTo>
                      <a:pt x="13139" y="13548"/>
                      <a:pt x="13156" y="13468"/>
                      <a:pt x="13281" y="13450"/>
                    </a:cubicBezTo>
                    <a:cubicBezTo>
                      <a:pt x="13287" y="13450"/>
                      <a:pt x="13293" y="13449"/>
                      <a:pt x="13300" y="13449"/>
                    </a:cubicBezTo>
                    <a:cubicBezTo>
                      <a:pt x="13341" y="13449"/>
                      <a:pt x="13383" y="13460"/>
                      <a:pt x="13415" y="13460"/>
                    </a:cubicBezTo>
                    <a:cubicBezTo>
                      <a:pt x="13455" y="13460"/>
                      <a:pt x="13482" y="13444"/>
                      <a:pt x="13477" y="13370"/>
                    </a:cubicBezTo>
                    <a:cubicBezTo>
                      <a:pt x="13477" y="13352"/>
                      <a:pt x="13383" y="13138"/>
                      <a:pt x="13413" y="13138"/>
                    </a:cubicBezTo>
                    <a:cubicBezTo>
                      <a:pt x="13413" y="13138"/>
                      <a:pt x="13414" y="13138"/>
                      <a:pt x="13415" y="13138"/>
                    </a:cubicBezTo>
                    <a:cubicBezTo>
                      <a:pt x="13440" y="13155"/>
                      <a:pt x="13481" y="13282"/>
                      <a:pt x="13545" y="13282"/>
                    </a:cubicBezTo>
                    <a:cubicBezTo>
                      <a:pt x="13549" y="13282"/>
                      <a:pt x="13553" y="13282"/>
                      <a:pt x="13557" y="13281"/>
                    </a:cubicBezTo>
                    <a:cubicBezTo>
                      <a:pt x="13620" y="13263"/>
                      <a:pt x="13557" y="13094"/>
                      <a:pt x="13539" y="13058"/>
                    </a:cubicBezTo>
                    <a:cubicBezTo>
                      <a:pt x="13566" y="12996"/>
                      <a:pt x="13593" y="12916"/>
                      <a:pt x="13673" y="12889"/>
                    </a:cubicBezTo>
                    <a:cubicBezTo>
                      <a:pt x="13744" y="12880"/>
                      <a:pt x="13798" y="12835"/>
                      <a:pt x="13833" y="12782"/>
                    </a:cubicBezTo>
                    <a:cubicBezTo>
                      <a:pt x="13878" y="12711"/>
                      <a:pt x="13905" y="12631"/>
                      <a:pt x="13887" y="12550"/>
                    </a:cubicBezTo>
                    <a:cubicBezTo>
                      <a:pt x="13878" y="12461"/>
                      <a:pt x="13780" y="12390"/>
                      <a:pt x="13887" y="12381"/>
                    </a:cubicBezTo>
                    <a:cubicBezTo>
                      <a:pt x="13994" y="12381"/>
                      <a:pt x="14083" y="12292"/>
                      <a:pt x="14074" y="12185"/>
                    </a:cubicBezTo>
                    <a:cubicBezTo>
                      <a:pt x="14074" y="12130"/>
                      <a:pt x="13990" y="12110"/>
                      <a:pt x="13921" y="12093"/>
                    </a:cubicBezTo>
                    <a:lnTo>
                      <a:pt x="13921" y="12093"/>
                    </a:lnTo>
                    <a:cubicBezTo>
                      <a:pt x="13940" y="12097"/>
                      <a:pt x="13958" y="12099"/>
                      <a:pt x="13974" y="12099"/>
                    </a:cubicBezTo>
                    <a:cubicBezTo>
                      <a:pt x="14149" y="12099"/>
                      <a:pt x="14126" y="11881"/>
                      <a:pt x="14047" y="11802"/>
                    </a:cubicBezTo>
                    <a:cubicBezTo>
                      <a:pt x="13994" y="11749"/>
                      <a:pt x="14011" y="11678"/>
                      <a:pt x="14101" y="11669"/>
                    </a:cubicBezTo>
                    <a:cubicBezTo>
                      <a:pt x="14152" y="11669"/>
                      <a:pt x="14173" y="11711"/>
                      <a:pt x="14214" y="11711"/>
                    </a:cubicBezTo>
                    <a:cubicBezTo>
                      <a:pt x="14222" y="11711"/>
                      <a:pt x="14232" y="11709"/>
                      <a:pt x="14243" y="11704"/>
                    </a:cubicBezTo>
                    <a:cubicBezTo>
                      <a:pt x="14296" y="11678"/>
                      <a:pt x="14225" y="11624"/>
                      <a:pt x="14207" y="11588"/>
                    </a:cubicBezTo>
                    <a:cubicBezTo>
                      <a:pt x="14163" y="11517"/>
                      <a:pt x="14198" y="11428"/>
                      <a:pt x="14279" y="11393"/>
                    </a:cubicBezTo>
                    <a:cubicBezTo>
                      <a:pt x="14291" y="11395"/>
                      <a:pt x="14302" y="11396"/>
                      <a:pt x="14310" y="11396"/>
                    </a:cubicBezTo>
                    <a:cubicBezTo>
                      <a:pt x="14398" y="11396"/>
                      <a:pt x="14233" y="11273"/>
                      <a:pt x="14225" y="11232"/>
                    </a:cubicBezTo>
                    <a:cubicBezTo>
                      <a:pt x="14198" y="11134"/>
                      <a:pt x="14288" y="11027"/>
                      <a:pt x="14207" y="10938"/>
                    </a:cubicBezTo>
                    <a:cubicBezTo>
                      <a:pt x="14154" y="10858"/>
                      <a:pt x="14145" y="10760"/>
                      <a:pt x="14190" y="10680"/>
                    </a:cubicBezTo>
                    <a:cubicBezTo>
                      <a:pt x="14234" y="10582"/>
                      <a:pt x="14305" y="10422"/>
                      <a:pt x="14198" y="10341"/>
                    </a:cubicBezTo>
                    <a:cubicBezTo>
                      <a:pt x="14163" y="10315"/>
                      <a:pt x="14296" y="10261"/>
                      <a:pt x="14323" y="10226"/>
                    </a:cubicBezTo>
                    <a:cubicBezTo>
                      <a:pt x="14359" y="10172"/>
                      <a:pt x="14270" y="10146"/>
                      <a:pt x="14270" y="10083"/>
                    </a:cubicBezTo>
                    <a:cubicBezTo>
                      <a:pt x="14270" y="10012"/>
                      <a:pt x="14261" y="9932"/>
                      <a:pt x="14243" y="9861"/>
                    </a:cubicBezTo>
                    <a:cubicBezTo>
                      <a:pt x="14207" y="9789"/>
                      <a:pt x="14118" y="9825"/>
                      <a:pt x="14190" y="9727"/>
                    </a:cubicBezTo>
                    <a:cubicBezTo>
                      <a:pt x="14245" y="9640"/>
                      <a:pt x="14336" y="9460"/>
                      <a:pt x="14153" y="9460"/>
                    </a:cubicBezTo>
                    <a:cubicBezTo>
                      <a:pt x="14134" y="9460"/>
                      <a:pt x="14111" y="9462"/>
                      <a:pt x="14084" y="9467"/>
                    </a:cubicBezTo>
                    <a:lnTo>
                      <a:pt x="14084" y="9467"/>
                    </a:lnTo>
                    <a:cubicBezTo>
                      <a:pt x="14355" y="9412"/>
                      <a:pt x="14188" y="8951"/>
                      <a:pt x="14038" y="8899"/>
                    </a:cubicBezTo>
                    <a:cubicBezTo>
                      <a:pt x="13922" y="8854"/>
                      <a:pt x="14323" y="8613"/>
                      <a:pt x="14047" y="8596"/>
                    </a:cubicBezTo>
                    <a:cubicBezTo>
                      <a:pt x="14011" y="8596"/>
                      <a:pt x="13974" y="8598"/>
                      <a:pt x="13940" y="8598"/>
                    </a:cubicBezTo>
                    <a:cubicBezTo>
                      <a:pt x="13856" y="8598"/>
                      <a:pt x="13799" y="8584"/>
                      <a:pt x="13869" y="8489"/>
                    </a:cubicBezTo>
                    <a:cubicBezTo>
                      <a:pt x="13860" y="8463"/>
                      <a:pt x="13788" y="8309"/>
                      <a:pt x="13773" y="8309"/>
                    </a:cubicBezTo>
                    <a:cubicBezTo>
                      <a:pt x="13772" y="8309"/>
                      <a:pt x="13771" y="8310"/>
                      <a:pt x="13771" y="8311"/>
                    </a:cubicBezTo>
                    <a:cubicBezTo>
                      <a:pt x="13771" y="8310"/>
                      <a:pt x="13772" y="8309"/>
                      <a:pt x="13775" y="8309"/>
                    </a:cubicBezTo>
                    <a:cubicBezTo>
                      <a:pt x="13782" y="8309"/>
                      <a:pt x="13799" y="8313"/>
                      <a:pt x="13818" y="8313"/>
                    </a:cubicBezTo>
                    <a:cubicBezTo>
                      <a:pt x="13842" y="8313"/>
                      <a:pt x="13869" y="8306"/>
                      <a:pt x="13878" y="8275"/>
                    </a:cubicBezTo>
                    <a:cubicBezTo>
                      <a:pt x="13878" y="8230"/>
                      <a:pt x="13869" y="8186"/>
                      <a:pt x="13842" y="8150"/>
                    </a:cubicBezTo>
                    <a:cubicBezTo>
                      <a:pt x="13789" y="8043"/>
                      <a:pt x="13842" y="7883"/>
                      <a:pt x="13762" y="7803"/>
                    </a:cubicBezTo>
                    <a:cubicBezTo>
                      <a:pt x="13754" y="7921"/>
                      <a:pt x="13562" y="8063"/>
                      <a:pt x="13421" y="8063"/>
                    </a:cubicBezTo>
                    <a:cubicBezTo>
                      <a:pt x="13413" y="8063"/>
                      <a:pt x="13405" y="8062"/>
                      <a:pt x="13397" y="8061"/>
                    </a:cubicBezTo>
                    <a:cubicBezTo>
                      <a:pt x="13361" y="7981"/>
                      <a:pt x="13539" y="7937"/>
                      <a:pt x="13602" y="7919"/>
                    </a:cubicBezTo>
                    <a:cubicBezTo>
                      <a:pt x="13691" y="7883"/>
                      <a:pt x="13557" y="7785"/>
                      <a:pt x="13539" y="7750"/>
                    </a:cubicBezTo>
                    <a:cubicBezTo>
                      <a:pt x="13531" y="7706"/>
                      <a:pt x="13615" y="7553"/>
                      <a:pt x="13578" y="7553"/>
                    </a:cubicBezTo>
                    <a:cubicBezTo>
                      <a:pt x="13577" y="7553"/>
                      <a:pt x="13576" y="7553"/>
                      <a:pt x="13575" y="7554"/>
                    </a:cubicBezTo>
                    <a:cubicBezTo>
                      <a:pt x="13547" y="7554"/>
                      <a:pt x="13509" y="7566"/>
                      <a:pt x="13478" y="7566"/>
                    </a:cubicBezTo>
                    <a:cubicBezTo>
                      <a:pt x="13450" y="7566"/>
                      <a:pt x="13428" y="7556"/>
                      <a:pt x="13424" y="7518"/>
                    </a:cubicBezTo>
                    <a:cubicBezTo>
                      <a:pt x="13406" y="7411"/>
                      <a:pt x="13450" y="7304"/>
                      <a:pt x="13388" y="7224"/>
                    </a:cubicBezTo>
                    <a:cubicBezTo>
                      <a:pt x="13382" y="7238"/>
                      <a:pt x="13373" y="7244"/>
                      <a:pt x="13361" y="7244"/>
                    </a:cubicBezTo>
                    <a:cubicBezTo>
                      <a:pt x="13282" y="7244"/>
                      <a:pt x="13088" y="6972"/>
                      <a:pt x="13049" y="6957"/>
                    </a:cubicBezTo>
                    <a:cubicBezTo>
                      <a:pt x="13048" y="6957"/>
                      <a:pt x="13047" y="6956"/>
                      <a:pt x="13046" y="6956"/>
                    </a:cubicBezTo>
                    <a:cubicBezTo>
                      <a:pt x="13009" y="6956"/>
                      <a:pt x="12931" y="7099"/>
                      <a:pt x="12854" y="7099"/>
                    </a:cubicBezTo>
                    <a:cubicBezTo>
                      <a:pt x="12756" y="7099"/>
                      <a:pt x="12925" y="6921"/>
                      <a:pt x="12969" y="6886"/>
                    </a:cubicBezTo>
                    <a:lnTo>
                      <a:pt x="12969" y="6886"/>
                    </a:lnTo>
                    <a:cubicBezTo>
                      <a:pt x="12941" y="6908"/>
                      <a:pt x="12887" y="6938"/>
                      <a:pt x="12856" y="6938"/>
                    </a:cubicBezTo>
                    <a:cubicBezTo>
                      <a:pt x="12839" y="6938"/>
                      <a:pt x="12829" y="6929"/>
                      <a:pt x="12836" y="6903"/>
                    </a:cubicBezTo>
                    <a:cubicBezTo>
                      <a:pt x="12845" y="6832"/>
                      <a:pt x="12943" y="6779"/>
                      <a:pt x="12943" y="6725"/>
                    </a:cubicBezTo>
                    <a:cubicBezTo>
                      <a:pt x="12943" y="6721"/>
                      <a:pt x="12940" y="6719"/>
                      <a:pt x="12935" y="6719"/>
                    </a:cubicBezTo>
                    <a:cubicBezTo>
                      <a:pt x="12906" y="6719"/>
                      <a:pt x="12803" y="6777"/>
                      <a:pt x="12740" y="6777"/>
                    </a:cubicBezTo>
                    <a:cubicBezTo>
                      <a:pt x="12718" y="6777"/>
                      <a:pt x="12701" y="6770"/>
                      <a:pt x="12693" y="6752"/>
                    </a:cubicBezTo>
                    <a:cubicBezTo>
                      <a:pt x="12685" y="6736"/>
                      <a:pt x="12747" y="6554"/>
                      <a:pt x="12712" y="6554"/>
                    </a:cubicBezTo>
                    <a:cubicBezTo>
                      <a:pt x="12708" y="6554"/>
                      <a:pt x="12702" y="6557"/>
                      <a:pt x="12693" y="6565"/>
                    </a:cubicBezTo>
                    <a:cubicBezTo>
                      <a:pt x="12661" y="6605"/>
                      <a:pt x="12658" y="6666"/>
                      <a:pt x="12607" y="6666"/>
                    </a:cubicBezTo>
                    <a:cubicBezTo>
                      <a:pt x="12601" y="6666"/>
                      <a:pt x="12594" y="6665"/>
                      <a:pt x="12586" y="6663"/>
                    </a:cubicBezTo>
                    <a:cubicBezTo>
                      <a:pt x="12560" y="6663"/>
                      <a:pt x="12542" y="6645"/>
                      <a:pt x="12551" y="6618"/>
                    </a:cubicBezTo>
                    <a:cubicBezTo>
                      <a:pt x="12560" y="6538"/>
                      <a:pt x="12729" y="6467"/>
                      <a:pt x="12693" y="6405"/>
                    </a:cubicBezTo>
                    <a:cubicBezTo>
                      <a:pt x="12666" y="6360"/>
                      <a:pt x="12631" y="6315"/>
                      <a:pt x="12577" y="6298"/>
                    </a:cubicBezTo>
                    <a:cubicBezTo>
                      <a:pt x="12575" y="6296"/>
                      <a:pt x="12571" y="6296"/>
                      <a:pt x="12567" y="6296"/>
                    </a:cubicBezTo>
                    <a:cubicBezTo>
                      <a:pt x="12543" y="6296"/>
                      <a:pt x="12497" y="6315"/>
                      <a:pt x="12497" y="6315"/>
                    </a:cubicBezTo>
                    <a:cubicBezTo>
                      <a:pt x="12444" y="6253"/>
                      <a:pt x="12373" y="6191"/>
                      <a:pt x="12301" y="6137"/>
                    </a:cubicBezTo>
                    <a:cubicBezTo>
                      <a:pt x="12278" y="6123"/>
                      <a:pt x="12256" y="6117"/>
                      <a:pt x="12237" y="6117"/>
                    </a:cubicBezTo>
                    <a:cubicBezTo>
                      <a:pt x="12185" y="6117"/>
                      <a:pt x="12157" y="6168"/>
                      <a:pt x="12177" y="6253"/>
                    </a:cubicBezTo>
                    <a:cubicBezTo>
                      <a:pt x="12105" y="6200"/>
                      <a:pt x="12070" y="6111"/>
                      <a:pt x="12087" y="6030"/>
                    </a:cubicBezTo>
                    <a:cubicBezTo>
                      <a:pt x="12105" y="5944"/>
                      <a:pt x="12139" y="5798"/>
                      <a:pt x="12043" y="5798"/>
                    </a:cubicBezTo>
                    <a:cubicBezTo>
                      <a:pt x="12040" y="5798"/>
                      <a:pt x="12037" y="5799"/>
                      <a:pt x="12034" y="5799"/>
                    </a:cubicBezTo>
                    <a:cubicBezTo>
                      <a:pt x="11983" y="5804"/>
                      <a:pt x="11952" y="5815"/>
                      <a:pt x="11924" y="5815"/>
                    </a:cubicBezTo>
                    <a:cubicBezTo>
                      <a:pt x="11903" y="5815"/>
                      <a:pt x="11882" y="5809"/>
                      <a:pt x="11856" y="5790"/>
                    </a:cubicBezTo>
                    <a:cubicBezTo>
                      <a:pt x="11838" y="5772"/>
                      <a:pt x="11802" y="5728"/>
                      <a:pt x="11776" y="5719"/>
                    </a:cubicBezTo>
                    <a:cubicBezTo>
                      <a:pt x="11758" y="5736"/>
                      <a:pt x="11731" y="5763"/>
                      <a:pt x="11713" y="5763"/>
                    </a:cubicBezTo>
                    <a:cubicBezTo>
                      <a:pt x="11624" y="5754"/>
                      <a:pt x="11589" y="5647"/>
                      <a:pt x="11509" y="5621"/>
                    </a:cubicBezTo>
                    <a:cubicBezTo>
                      <a:pt x="11428" y="5594"/>
                      <a:pt x="11330" y="5621"/>
                      <a:pt x="11366" y="5496"/>
                    </a:cubicBezTo>
                    <a:cubicBezTo>
                      <a:pt x="11390" y="5432"/>
                      <a:pt x="11293" y="5340"/>
                      <a:pt x="11221" y="5340"/>
                    </a:cubicBezTo>
                    <a:cubicBezTo>
                      <a:pt x="11213" y="5340"/>
                      <a:pt x="11204" y="5342"/>
                      <a:pt x="11197" y="5345"/>
                    </a:cubicBezTo>
                    <a:cubicBezTo>
                      <a:pt x="11126" y="5371"/>
                      <a:pt x="11170" y="5505"/>
                      <a:pt x="11188" y="5514"/>
                    </a:cubicBezTo>
                    <a:cubicBezTo>
                      <a:pt x="11134" y="5487"/>
                      <a:pt x="11108" y="5434"/>
                      <a:pt x="11099" y="5380"/>
                    </a:cubicBezTo>
                    <a:cubicBezTo>
                      <a:pt x="11090" y="5318"/>
                      <a:pt x="11117" y="5255"/>
                      <a:pt x="11099" y="5202"/>
                    </a:cubicBezTo>
                    <a:cubicBezTo>
                      <a:pt x="11054" y="5113"/>
                      <a:pt x="10947" y="5193"/>
                      <a:pt x="10930" y="5086"/>
                    </a:cubicBezTo>
                    <a:cubicBezTo>
                      <a:pt x="10922" y="5057"/>
                      <a:pt x="10987" y="4878"/>
                      <a:pt x="10937" y="4878"/>
                    </a:cubicBezTo>
                    <a:cubicBezTo>
                      <a:pt x="10926" y="4878"/>
                      <a:pt x="10909" y="4887"/>
                      <a:pt x="10885" y="4908"/>
                    </a:cubicBezTo>
                    <a:cubicBezTo>
                      <a:pt x="10838" y="4955"/>
                      <a:pt x="10765" y="5024"/>
                      <a:pt x="10722" y="5024"/>
                    </a:cubicBezTo>
                    <a:cubicBezTo>
                      <a:pt x="10700" y="5024"/>
                      <a:pt x="10686" y="5005"/>
                      <a:pt x="10689" y="4953"/>
                    </a:cubicBezTo>
                    <a:cubicBezTo>
                      <a:pt x="10689" y="4864"/>
                      <a:pt x="10743" y="4810"/>
                      <a:pt x="10707" y="4730"/>
                    </a:cubicBezTo>
                    <a:cubicBezTo>
                      <a:pt x="10699" y="4707"/>
                      <a:pt x="10617" y="4588"/>
                      <a:pt x="10560" y="4588"/>
                    </a:cubicBezTo>
                    <a:cubicBezTo>
                      <a:pt x="10552" y="4588"/>
                      <a:pt x="10544" y="4591"/>
                      <a:pt x="10538" y="4596"/>
                    </a:cubicBezTo>
                    <a:cubicBezTo>
                      <a:pt x="10501" y="4640"/>
                      <a:pt x="10442" y="4771"/>
                      <a:pt x="10392" y="4771"/>
                    </a:cubicBezTo>
                    <a:cubicBezTo>
                      <a:pt x="10380" y="4771"/>
                      <a:pt x="10370" y="4764"/>
                      <a:pt x="10360" y="4748"/>
                    </a:cubicBezTo>
                    <a:cubicBezTo>
                      <a:pt x="10315" y="4685"/>
                      <a:pt x="10440" y="4614"/>
                      <a:pt x="10466" y="4552"/>
                    </a:cubicBezTo>
                    <a:lnTo>
                      <a:pt x="10466" y="4552"/>
                    </a:lnTo>
                    <a:cubicBezTo>
                      <a:pt x="10466" y="4552"/>
                      <a:pt x="10297" y="4623"/>
                      <a:pt x="10288" y="4632"/>
                    </a:cubicBezTo>
                    <a:cubicBezTo>
                      <a:pt x="10270" y="4637"/>
                      <a:pt x="10257" y="4640"/>
                      <a:pt x="10247" y="4640"/>
                    </a:cubicBezTo>
                    <a:cubicBezTo>
                      <a:pt x="10207" y="4640"/>
                      <a:pt x="10222" y="4600"/>
                      <a:pt x="10244" y="4543"/>
                    </a:cubicBezTo>
                    <a:cubicBezTo>
                      <a:pt x="10279" y="4445"/>
                      <a:pt x="10199" y="4267"/>
                      <a:pt x="10119" y="4258"/>
                    </a:cubicBezTo>
                    <a:cubicBezTo>
                      <a:pt x="10118" y="4258"/>
                      <a:pt x="10116" y="4258"/>
                      <a:pt x="10115" y="4258"/>
                    </a:cubicBezTo>
                    <a:cubicBezTo>
                      <a:pt x="10037" y="4258"/>
                      <a:pt x="9905" y="4508"/>
                      <a:pt x="9872" y="4508"/>
                    </a:cubicBezTo>
                    <a:cubicBezTo>
                      <a:pt x="9871" y="4508"/>
                      <a:pt x="9870" y="4508"/>
                      <a:pt x="9870" y="4507"/>
                    </a:cubicBezTo>
                    <a:cubicBezTo>
                      <a:pt x="9843" y="4489"/>
                      <a:pt x="9887" y="4392"/>
                      <a:pt x="9887" y="4347"/>
                    </a:cubicBezTo>
                    <a:cubicBezTo>
                      <a:pt x="9896" y="4285"/>
                      <a:pt x="9879" y="4231"/>
                      <a:pt x="9843" y="4178"/>
                    </a:cubicBezTo>
                    <a:cubicBezTo>
                      <a:pt x="9798" y="4115"/>
                      <a:pt x="9825" y="3875"/>
                      <a:pt x="9754" y="3875"/>
                    </a:cubicBezTo>
                    <a:cubicBezTo>
                      <a:pt x="9727" y="3875"/>
                      <a:pt x="9647" y="3924"/>
                      <a:pt x="9615" y="3924"/>
                    </a:cubicBezTo>
                    <a:cubicBezTo>
                      <a:pt x="9603" y="3924"/>
                      <a:pt x="9598" y="3918"/>
                      <a:pt x="9602" y="3902"/>
                    </a:cubicBezTo>
                    <a:cubicBezTo>
                      <a:pt x="9620" y="3839"/>
                      <a:pt x="9647" y="3813"/>
                      <a:pt x="9611" y="3777"/>
                    </a:cubicBezTo>
                    <a:cubicBezTo>
                      <a:pt x="9595" y="3755"/>
                      <a:pt x="9572" y="3747"/>
                      <a:pt x="9545" y="3747"/>
                    </a:cubicBezTo>
                    <a:cubicBezTo>
                      <a:pt x="9467" y="3747"/>
                      <a:pt x="9355" y="3814"/>
                      <a:pt x="9280" y="3814"/>
                    </a:cubicBezTo>
                    <a:cubicBezTo>
                      <a:pt x="9264" y="3814"/>
                      <a:pt x="9249" y="3811"/>
                      <a:pt x="9237" y="3804"/>
                    </a:cubicBezTo>
                    <a:cubicBezTo>
                      <a:pt x="9139" y="3741"/>
                      <a:pt x="9282" y="3474"/>
                      <a:pt x="9219" y="3421"/>
                    </a:cubicBezTo>
                    <a:cubicBezTo>
                      <a:pt x="9218" y="3420"/>
                      <a:pt x="9216" y="3419"/>
                      <a:pt x="9214" y="3419"/>
                    </a:cubicBezTo>
                    <a:cubicBezTo>
                      <a:pt x="9187" y="3419"/>
                      <a:pt x="9149" y="3537"/>
                      <a:pt x="9157" y="3545"/>
                    </a:cubicBezTo>
                    <a:cubicBezTo>
                      <a:pt x="9104" y="3501"/>
                      <a:pt x="9184" y="3376"/>
                      <a:pt x="9130" y="3349"/>
                    </a:cubicBezTo>
                    <a:cubicBezTo>
                      <a:pt x="9078" y="3314"/>
                      <a:pt x="8991" y="3314"/>
                      <a:pt x="8929" y="3263"/>
                    </a:cubicBezTo>
                    <a:lnTo>
                      <a:pt x="8929" y="3263"/>
                    </a:lnTo>
                    <a:cubicBezTo>
                      <a:pt x="8920" y="3259"/>
                      <a:pt x="8880" y="3239"/>
                      <a:pt x="8843" y="3239"/>
                    </a:cubicBezTo>
                    <a:cubicBezTo>
                      <a:pt x="8835" y="3239"/>
                      <a:pt x="8826" y="3240"/>
                      <a:pt x="8819" y="3242"/>
                    </a:cubicBezTo>
                    <a:cubicBezTo>
                      <a:pt x="8813" y="3244"/>
                      <a:pt x="8808" y="3244"/>
                      <a:pt x="8802" y="3244"/>
                    </a:cubicBezTo>
                    <a:cubicBezTo>
                      <a:pt x="8768" y="3244"/>
                      <a:pt x="8746" y="3218"/>
                      <a:pt x="8738" y="3171"/>
                    </a:cubicBezTo>
                    <a:cubicBezTo>
                      <a:pt x="8703" y="3082"/>
                      <a:pt x="8614" y="3020"/>
                      <a:pt x="8525" y="3011"/>
                    </a:cubicBezTo>
                    <a:cubicBezTo>
                      <a:pt x="8499" y="3011"/>
                      <a:pt x="8390" y="3052"/>
                      <a:pt x="8348" y="3052"/>
                    </a:cubicBezTo>
                    <a:cubicBezTo>
                      <a:pt x="8331" y="3052"/>
                      <a:pt x="8325" y="3046"/>
                      <a:pt x="8338" y="3029"/>
                    </a:cubicBezTo>
                    <a:cubicBezTo>
                      <a:pt x="8420" y="2916"/>
                      <a:pt x="8510" y="2803"/>
                      <a:pt x="8417" y="2803"/>
                    </a:cubicBezTo>
                    <a:cubicBezTo>
                      <a:pt x="8400" y="2803"/>
                      <a:pt x="8377" y="2807"/>
                      <a:pt x="8346" y="2815"/>
                    </a:cubicBezTo>
                    <a:cubicBezTo>
                      <a:pt x="8288" y="2827"/>
                      <a:pt x="8211" y="2865"/>
                      <a:pt x="8146" y="2884"/>
                    </a:cubicBezTo>
                    <a:lnTo>
                      <a:pt x="8146" y="2884"/>
                    </a:lnTo>
                    <a:cubicBezTo>
                      <a:pt x="8179" y="2860"/>
                      <a:pt x="8212" y="2825"/>
                      <a:pt x="8222" y="2806"/>
                    </a:cubicBezTo>
                    <a:cubicBezTo>
                      <a:pt x="8205" y="2784"/>
                      <a:pt x="8179" y="2759"/>
                      <a:pt x="8149" y="2759"/>
                    </a:cubicBezTo>
                    <a:cubicBezTo>
                      <a:pt x="8130" y="2759"/>
                      <a:pt x="8109" y="2769"/>
                      <a:pt x="8088" y="2797"/>
                    </a:cubicBezTo>
                    <a:lnTo>
                      <a:pt x="8088" y="2806"/>
                    </a:lnTo>
                    <a:cubicBezTo>
                      <a:pt x="8080" y="2830"/>
                      <a:pt x="8072" y="2861"/>
                      <a:pt x="8071" y="2893"/>
                    </a:cubicBezTo>
                    <a:lnTo>
                      <a:pt x="8071" y="2893"/>
                    </a:lnTo>
                    <a:cubicBezTo>
                      <a:pt x="8036" y="2889"/>
                      <a:pt x="8014" y="2865"/>
                      <a:pt x="8017" y="2806"/>
                    </a:cubicBezTo>
                    <a:cubicBezTo>
                      <a:pt x="8017" y="2708"/>
                      <a:pt x="8061" y="2583"/>
                      <a:pt x="8017" y="2512"/>
                    </a:cubicBezTo>
                    <a:cubicBezTo>
                      <a:pt x="7998" y="2482"/>
                      <a:pt x="7978" y="2476"/>
                      <a:pt x="7958" y="2476"/>
                    </a:cubicBezTo>
                    <a:cubicBezTo>
                      <a:pt x="7942" y="2476"/>
                      <a:pt x="7927" y="2480"/>
                      <a:pt x="7911" y="2480"/>
                    </a:cubicBezTo>
                    <a:cubicBezTo>
                      <a:pt x="7899" y="2480"/>
                      <a:pt x="7886" y="2477"/>
                      <a:pt x="7874" y="2468"/>
                    </a:cubicBezTo>
                    <a:cubicBezTo>
                      <a:pt x="7830" y="2432"/>
                      <a:pt x="7892" y="2307"/>
                      <a:pt x="7839" y="2272"/>
                    </a:cubicBezTo>
                    <a:cubicBezTo>
                      <a:pt x="7838" y="2271"/>
                      <a:pt x="7837" y="2271"/>
                      <a:pt x="7836" y="2271"/>
                    </a:cubicBezTo>
                    <a:cubicBezTo>
                      <a:pt x="7822" y="2271"/>
                      <a:pt x="7766" y="2325"/>
                      <a:pt x="7750" y="2325"/>
                    </a:cubicBezTo>
                    <a:cubicBezTo>
                      <a:pt x="7738" y="2328"/>
                      <a:pt x="7729" y="2330"/>
                      <a:pt x="7721" y="2330"/>
                    </a:cubicBezTo>
                    <a:cubicBezTo>
                      <a:pt x="7617" y="2330"/>
                      <a:pt x="7728" y="2090"/>
                      <a:pt x="7678" y="2049"/>
                    </a:cubicBezTo>
                    <a:lnTo>
                      <a:pt x="7678" y="2049"/>
                    </a:lnTo>
                    <a:cubicBezTo>
                      <a:pt x="7699" y="2069"/>
                      <a:pt x="7572" y="2256"/>
                      <a:pt x="7509" y="2256"/>
                    </a:cubicBezTo>
                    <a:cubicBezTo>
                      <a:pt x="7488" y="2256"/>
                      <a:pt x="7474" y="2235"/>
                      <a:pt x="7474" y="2183"/>
                    </a:cubicBezTo>
                    <a:cubicBezTo>
                      <a:pt x="7474" y="2058"/>
                      <a:pt x="7491" y="2067"/>
                      <a:pt x="7411" y="2004"/>
                    </a:cubicBezTo>
                    <a:cubicBezTo>
                      <a:pt x="7395" y="1947"/>
                      <a:pt x="7401" y="1927"/>
                      <a:pt x="7452" y="1868"/>
                    </a:cubicBezTo>
                    <a:lnTo>
                      <a:pt x="7452" y="1868"/>
                    </a:lnTo>
                    <a:cubicBezTo>
                      <a:pt x="7420" y="1902"/>
                      <a:pt x="7391" y="1914"/>
                      <a:pt x="7363" y="1914"/>
                    </a:cubicBezTo>
                    <a:cubicBezTo>
                      <a:pt x="7294" y="1914"/>
                      <a:pt x="7234" y="1841"/>
                      <a:pt x="7171" y="1841"/>
                    </a:cubicBezTo>
                    <a:cubicBezTo>
                      <a:pt x="7142" y="1841"/>
                      <a:pt x="7113" y="1856"/>
                      <a:pt x="7082" y="1897"/>
                    </a:cubicBezTo>
                    <a:cubicBezTo>
                      <a:pt x="7162" y="1782"/>
                      <a:pt x="6993" y="1693"/>
                      <a:pt x="6948" y="1666"/>
                    </a:cubicBezTo>
                    <a:cubicBezTo>
                      <a:pt x="6904" y="1639"/>
                      <a:pt x="6859" y="1630"/>
                      <a:pt x="6806" y="1630"/>
                    </a:cubicBezTo>
                    <a:cubicBezTo>
                      <a:pt x="6806" y="1630"/>
                      <a:pt x="6694" y="1702"/>
                      <a:pt x="6689" y="1702"/>
                    </a:cubicBezTo>
                    <a:cubicBezTo>
                      <a:pt x="6689" y="1702"/>
                      <a:pt x="6689" y="1702"/>
                      <a:pt x="6690" y="1702"/>
                    </a:cubicBezTo>
                    <a:cubicBezTo>
                      <a:pt x="6734" y="1612"/>
                      <a:pt x="6806" y="1523"/>
                      <a:pt x="6877" y="1452"/>
                    </a:cubicBezTo>
                    <a:lnTo>
                      <a:pt x="6877" y="1452"/>
                    </a:lnTo>
                    <a:cubicBezTo>
                      <a:pt x="6806" y="1479"/>
                      <a:pt x="6743" y="1470"/>
                      <a:pt x="6672" y="1541"/>
                    </a:cubicBezTo>
                    <a:cubicBezTo>
                      <a:pt x="6615" y="1605"/>
                      <a:pt x="6541" y="1681"/>
                      <a:pt x="6477" y="1681"/>
                    </a:cubicBezTo>
                    <a:cubicBezTo>
                      <a:pt x="6461" y="1681"/>
                      <a:pt x="6446" y="1677"/>
                      <a:pt x="6431" y="1666"/>
                    </a:cubicBezTo>
                    <a:cubicBezTo>
                      <a:pt x="6467" y="1621"/>
                      <a:pt x="6618" y="1470"/>
                      <a:pt x="6618" y="1434"/>
                    </a:cubicBezTo>
                    <a:cubicBezTo>
                      <a:pt x="6618" y="1412"/>
                      <a:pt x="6606" y="1404"/>
                      <a:pt x="6588" y="1404"/>
                    </a:cubicBezTo>
                    <a:cubicBezTo>
                      <a:pt x="6549" y="1404"/>
                      <a:pt x="6483" y="1443"/>
                      <a:pt x="6458" y="1461"/>
                    </a:cubicBezTo>
                    <a:cubicBezTo>
                      <a:pt x="6414" y="1434"/>
                      <a:pt x="6387" y="1399"/>
                      <a:pt x="6378" y="1354"/>
                    </a:cubicBezTo>
                    <a:cubicBezTo>
                      <a:pt x="6378" y="1319"/>
                      <a:pt x="6405" y="1221"/>
                      <a:pt x="6378" y="1203"/>
                    </a:cubicBezTo>
                    <a:cubicBezTo>
                      <a:pt x="6374" y="1199"/>
                      <a:pt x="6370" y="1198"/>
                      <a:pt x="6364" y="1198"/>
                    </a:cubicBezTo>
                    <a:cubicBezTo>
                      <a:pt x="6320" y="1198"/>
                      <a:pt x="6224" y="1297"/>
                      <a:pt x="6198" y="1297"/>
                    </a:cubicBezTo>
                    <a:cubicBezTo>
                      <a:pt x="6194" y="1297"/>
                      <a:pt x="6192" y="1295"/>
                      <a:pt x="6191" y="1292"/>
                    </a:cubicBezTo>
                    <a:cubicBezTo>
                      <a:pt x="6191" y="1283"/>
                      <a:pt x="6209" y="1203"/>
                      <a:pt x="6200" y="1176"/>
                    </a:cubicBezTo>
                    <a:cubicBezTo>
                      <a:pt x="6191" y="1149"/>
                      <a:pt x="6173" y="1123"/>
                      <a:pt x="6146" y="1096"/>
                    </a:cubicBezTo>
                    <a:cubicBezTo>
                      <a:pt x="6093" y="1042"/>
                      <a:pt x="6013" y="1060"/>
                      <a:pt x="5942" y="1016"/>
                    </a:cubicBezTo>
                    <a:cubicBezTo>
                      <a:pt x="5882" y="982"/>
                      <a:pt x="5928" y="890"/>
                      <a:pt x="5870" y="890"/>
                    </a:cubicBezTo>
                    <a:cubicBezTo>
                      <a:pt x="5867" y="890"/>
                      <a:pt x="5864" y="891"/>
                      <a:pt x="5861" y="891"/>
                    </a:cubicBezTo>
                    <a:cubicBezTo>
                      <a:pt x="5826" y="891"/>
                      <a:pt x="5790" y="908"/>
                      <a:pt x="5763" y="938"/>
                    </a:cubicBezTo>
                    <a:lnTo>
                      <a:pt x="5763" y="938"/>
                    </a:lnTo>
                    <a:cubicBezTo>
                      <a:pt x="5849" y="822"/>
                      <a:pt x="5882" y="771"/>
                      <a:pt x="5799" y="704"/>
                    </a:cubicBezTo>
                    <a:lnTo>
                      <a:pt x="5799" y="704"/>
                    </a:lnTo>
                    <a:lnTo>
                      <a:pt x="5746" y="775"/>
                    </a:lnTo>
                    <a:cubicBezTo>
                      <a:pt x="5698" y="743"/>
                      <a:pt x="5570" y="582"/>
                      <a:pt x="5487" y="582"/>
                    </a:cubicBezTo>
                    <a:cubicBezTo>
                      <a:pt x="5478" y="582"/>
                      <a:pt x="5469" y="584"/>
                      <a:pt x="5461" y="588"/>
                    </a:cubicBezTo>
                    <a:cubicBezTo>
                      <a:pt x="5453" y="588"/>
                      <a:pt x="5390" y="740"/>
                      <a:pt x="5356" y="740"/>
                    </a:cubicBezTo>
                    <a:cubicBezTo>
                      <a:pt x="5352" y="740"/>
                      <a:pt x="5348" y="737"/>
                      <a:pt x="5345" y="731"/>
                    </a:cubicBezTo>
                    <a:cubicBezTo>
                      <a:pt x="5318" y="686"/>
                      <a:pt x="5336" y="570"/>
                      <a:pt x="5309" y="517"/>
                    </a:cubicBezTo>
                    <a:cubicBezTo>
                      <a:pt x="5256" y="348"/>
                      <a:pt x="5131" y="214"/>
                      <a:pt x="4962" y="161"/>
                    </a:cubicBezTo>
                    <a:cubicBezTo>
                      <a:pt x="4932" y="148"/>
                      <a:pt x="4904" y="144"/>
                      <a:pt x="4876" y="144"/>
                    </a:cubicBezTo>
                    <a:cubicBezTo>
                      <a:pt x="4814" y="144"/>
                      <a:pt x="4754" y="164"/>
                      <a:pt x="4692" y="164"/>
                    </a:cubicBezTo>
                    <a:cubicBezTo>
                      <a:pt x="4678" y="164"/>
                      <a:pt x="4664" y="163"/>
                      <a:pt x="4650" y="161"/>
                    </a:cubicBezTo>
                    <a:cubicBezTo>
                      <a:pt x="4621" y="154"/>
                      <a:pt x="4597" y="151"/>
                      <a:pt x="4576" y="151"/>
                    </a:cubicBezTo>
                    <a:cubicBezTo>
                      <a:pt x="4480" y="151"/>
                      <a:pt x="4469" y="218"/>
                      <a:pt x="4411" y="327"/>
                    </a:cubicBezTo>
                    <a:lnTo>
                      <a:pt x="4411" y="327"/>
                    </a:lnTo>
                    <a:cubicBezTo>
                      <a:pt x="4431" y="278"/>
                      <a:pt x="4284" y="76"/>
                      <a:pt x="4200" y="76"/>
                    </a:cubicBezTo>
                    <a:cubicBezTo>
                      <a:pt x="4178" y="76"/>
                      <a:pt x="4160" y="90"/>
                      <a:pt x="4151" y="125"/>
                    </a:cubicBezTo>
                    <a:cubicBezTo>
                      <a:pt x="4151" y="214"/>
                      <a:pt x="4401" y="392"/>
                      <a:pt x="4356" y="499"/>
                    </a:cubicBezTo>
                    <a:cubicBezTo>
                      <a:pt x="4356" y="499"/>
                      <a:pt x="4187" y="321"/>
                      <a:pt x="4169" y="312"/>
                    </a:cubicBezTo>
                    <a:cubicBezTo>
                      <a:pt x="4089" y="223"/>
                      <a:pt x="3946" y="134"/>
                      <a:pt x="3911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096;p41"/>
              <p:cNvSpPr/>
              <p:nvPr/>
            </p:nvSpPr>
            <p:spPr>
              <a:xfrm>
                <a:off x="2980275" y="4621250"/>
                <a:ext cx="151900" cy="427175"/>
              </a:xfrm>
              <a:custGeom>
                <a:avLst/>
                <a:gdLst/>
                <a:ahLst/>
                <a:cxnLst/>
                <a:rect l="l" t="t" r="r" b="b"/>
                <a:pathLst>
                  <a:path w="6076" h="17087" extrusionOk="0">
                    <a:moveTo>
                      <a:pt x="989" y="0"/>
                    </a:moveTo>
                    <a:cubicBezTo>
                      <a:pt x="614" y="0"/>
                      <a:pt x="267" y="241"/>
                      <a:pt x="143" y="618"/>
                    </a:cubicBezTo>
                    <a:cubicBezTo>
                      <a:pt x="1" y="1081"/>
                      <a:pt x="250" y="1580"/>
                      <a:pt x="714" y="1741"/>
                    </a:cubicBezTo>
                    <a:cubicBezTo>
                      <a:pt x="785" y="1767"/>
                      <a:pt x="2539" y="2400"/>
                      <a:pt x="3341" y="5490"/>
                    </a:cubicBezTo>
                    <a:cubicBezTo>
                      <a:pt x="4223" y="8893"/>
                      <a:pt x="2246" y="15876"/>
                      <a:pt x="2228" y="15948"/>
                    </a:cubicBezTo>
                    <a:cubicBezTo>
                      <a:pt x="2094" y="16420"/>
                      <a:pt x="2370" y="16918"/>
                      <a:pt x="2842" y="17052"/>
                    </a:cubicBezTo>
                    <a:cubicBezTo>
                      <a:pt x="2869" y="17061"/>
                      <a:pt x="2905" y="17061"/>
                      <a:pt x="2931" y="17070"/>
                    </a:cubicBezTo>
                    <a:cubicBezTo>
                      <a:pt x="2989" y="17081"/>
                      <a:pt x="3046" y="17086"/>
                      <a:pt x="3102" y="17086"/>
                    </a:cubicBezTo>
                    <a:cubicBezTo>
                      <a:pt x="3493" y="17086"/>
                      <a:pt x="3847" y="16827"/>
                      <a:pt x="3956" y="16437"/>
                    </a:cubicBezTo>
                    <a:cubicBezTo>
                      <a:pt x="4045" y="16135"/>
                      <a:pt x="6076" y="8920"/>
                      <a:pt x="5069" y="5045"/>
                    </a:cubicBezTo>
                    <a:cubicBezTo>
                      <a:pt x="4009" y="930"/>
                      <a:pt x="1364" y="75"/>
                      <a:pt x="1248" y="39"/>
                    </a:cubicBezTo>
                    <a:cubicBezTo>
                      <a:pt x="1162" y="13"/>
                      <a:pt x="1074" y="0"/>
                      <a:pt x="989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097;p41"/>
              <p:cNvSpPr/>
              <p:nvPr/>
            </p:nvSpPr>
            <p:spPr>
              <a:xfrm>
                <a:off x="2966925" y="4605775"/>
                <a:ext cx="163250" cy="454625"/>
              </a:xfrm>
              <a:custGeom>
                <a:avLst/>
                <a:gdLst/>
                <a:ahLst/>
                <a:cxnLst/>
                <a:rect l="l" t="t" r="r" b="b"/>
                <a:pathLst>
                  <a:path w="6530" h="18185" extrusionOk="0">
                    <a:moveTo>
                      <a:pt x="3359" y="961"/>
                    </a:moveTo>
                    <a:cubicBezTo>
                      <a:pt x="3359" y="962"/>
                      <a:pt x="3359" y="962"/>
                      <a:pt x="3360" y="962"/>
                    </a:cubicBezTo>
                    <a:lnTo>
                      <a:pt x="3360" y="962"/>
                    </a:lnTo>
                    <a:cubicBezTo>
                      <a:pt x="3359" y="962"/>
                      <a:pt x="3359" y="962"/>
                      <a:pt x="3359" y="961"/>
                    </a:cubicBezTo>
                    <a:close/>
                    <a:moveTo>
                      <a:pt x="3537" y="1317"/>
                    </a:moveTo>
                    <a:cubicBezTo>
                      <a:pt x="3533" y="1321"/>
                      <a:pt x="3529" y="1325"/>
                      <a:pt x="3525" y="1329"/>
                    </a:cubicBezTo>
                    <a:lnTo>
                      <a:pt x="3525" y="1329"/>
                    </a:lnTo>
                    <a:cubicBezTo>
                      <a:pt x="3528" y="1327"/>
                      <a:pt x="3532" y="1323"/>
                      <a:pt x="3537" y="1317"/>
                    </a:cubicBezTo>
                    <a:close/>
                    <a:moveTo>
                      <a:pt x="791" y="1465"/>
                    </a:moveTo>
                    <a:cubicBezTo>
                      <a:pt x="754" y="1465"/>
                      <a:pt x="722" y="1473"/>
                      <a:pt x="722" y="1496"/>
                    </a:cubicBezTo>
                    <a:cubicBezTo>
                      <a:pt x="719" y="1516"/>
                      <a:pt x="742" y="1523"/>
                      <a:pt x="773" y="1523"/>
                    </a:cubicBezTo>
                    <a:cubicBezTo>
                      <a:pt x="820" y="1523"/>
                      <a:pt x="884" y="1506"/>
                      <a:pt x="898" y="1490"/>
                    </a:cubicBezTo>
                    <a:lnTo>
                      <a:pt x="898" y="1490"/>
                    </a:lnTo>
                    <a:cubicBezTo>
                      <a:pt x="899" y="1492"/>
                      <a:pt x="900" y="1494"/>
                      <a:pt x="900" y="1496"/>
                    </a:cubicBezTo>
                    <a:lnTo>
                      <a:pt x="900" y="1487"/>
                    </a:lnTo>
                    <a:cubicBezTo>
                      <a:pt x="900" y="1488"/>
                      <a:pt x="899" y="1489"/>
                      <a:pt x="898" y="1490"/>
                    </a:cubicBezTo>
                    <a:lnTo>
                      <a:pt x="898" y="1490"/>
                    </a:lnTo>
                    <a:cubicBezTo>
                      <a:pt x="887" y="1477"/>
                      <a:pt x="835" y="1465"/>
                      <a:pt x="791" y="1465"/>
                    </a:cubicBezTo>
                    <a:close/>
                    <a:moveTo>
                      <a:pt x="989" y="1611"/>
                    </a:moveTo>
                    <a:cubicBezTo>
                      <a:pt x="984" y="1614"/>
                      <a:pt x="980" y="1616"/>
                      <a:pt x="975" y="1618"/>
                    </a:cubicBezTo>
                    <a:lnTo>
                      <a:pt x="975" y="1618"/>
                    </a:lnTo>
                    <a:cubicBezTo>
                      <a:pt x="954" y="1616"/>
                      <a:pt x="935" y="1614"/>
                      <a:pt x="915" y="1614"/>
                    </a:cubicBezTo>
                    <a:cubicBezTo>
                      <a:pt x="881" y="1614"/>
                      <a:pt x="848" y="1619"/>
                      <a:pt x="811" y="1629"/>
                    </a:cubicBezTo>
                    <a:cubicBezTo>
                      <a:pt x="815" y="1652"/>
                      <a:pt x="828" y="1661"/>
                      <a:pt x="850" y="1661"/>
                    </a:cubicBezTo>
                    <a:cubicBezTo>
                      <a:pt x="878" y="1661"/>
                      <a:pt x="920" y="1645"/>
                      <a:pt x="975" y="1618"/>
                    </a:cubicBezTo>
                    <a:lnTo>
                      <a:pt x="975" y="1618"/>
                    </a:lnTo>
                    <a:cubicBezTo>
                      <a:pt x="980" y="1619"/>
                      <a:pt x="984" y="1620"/>
                      <a:pt x="989" y="1620"/>
                    </a:cubicBezTo>
                    <a:lnTo>
                      <a:pt x="989" y="1611"/>
                    </a:lnTo>
                    <a:close/>
                    <a:moveTo>
                      <a:pt x="3635" y="1870"/>
                    </a:moveTo>
                    <a:lnTo>
                      <a:pt x="3635" y="1879"/>
                    </a:lnTo>
                    <a:lnTo>
                      <a:pt x="3706" y="1950"/>
                    </a:lnTo>
                    <a:cubicBezTo>
                      <a:pt x="3666" y="1984"/>
                      <a:pt x="3648" y="2000"/>
                      <a:pt x="3635" y="2000"/>
                    </a:cubicBezTo>
                    <a:cubicBezTo>
                      <a:pt x="3628" y="2000"/>
                      <a:pt x="3623" y="1995"/>
                      <a:pt x="3617" y="1985"/>
                    </a:cubicBezTo>
                    <a:cubicBezTo>
                      <a:pt x="3599" y="1968"/>
                      <a:pt x="3563" y="1941"/>
                      <a:pt x="3635" y="1870"/>
                    </a:cubicBezTo>
                    <a:close/>
                    <a:moveTo>
                      <a:pt x="2656" y="1915"/>
                    </a:moveTo>
                    <a:cubicBezTo>
                      <a:pt x="2649" y="1915"/>
                      <a:pt x="2642" y="1919"/>
                      <a:pt x="2637" y="1932"/>
                    </a:cubicBezTo>
                    <a:lnTo>
                      <a:pt x="2637" y="1941"/>
                    </a:lnTo>
                    <a:cubicBezTo>
                      <a:pt x="2601" y="2021"/>
                      <a:pt x="2637" y="2012"/>
                      <a:pt x="2655" y="2039"/>
                    </a:cubicBezTo>
                    <a:cubicBezTo>
                      <a:pt x="2708" y="1977"/>
                      <a:pt x="2717" y="1968"/>
                      <a:pt x="2690" y="1950"/>
                    </a:cubicBezTo>
                    <a:cubicBezTo>
                      <a:pt x="2690" y="1943"/>
                      <a:pt x="2672" y="1915"/>
                      <a:pt x="2656" y="1915"/>
                    </a:cubicBezTo>
                    <a:close/>
                    <a:moveTo>
                      <a:pt x="669" y="2030"/>
                    </a:moveTo>
                    <a:lnTo>
                      <a:pt x="686" y="2066"/>
                    </a:lnTo>
                    <a:lnTo>
                      <a:pt x="633" y="2137"/>
                    </a:lnTo>
                    <a:cubicBezTo>
                      <a:pt x="606" y="2101"/>
                      <a:pt x="571" y="2083"/>
                      <a:pt x="669" y="2030"/>
                    </a:cubicBezTo>
                    <a:close/>
                    <a:moveTo>
                      <a:pt x="324" y="2153"/>
                    </a:moveTo>
                    <a:lnTo>
                      <a:pt x="324" y="2153"/>
                    </a:lnTo>
                    <a:cubicBezTo>
                      <a:pt x="323" y="2153"/>
                      <a:pt x="322" y="2154"/>
                      <a:pt x="321" y="2155"/>
                    </a:cubicBezTo>
                    <a:cubicBezTo>
                      <a:pt x="322" y="2154"/>
                      <a:pt x="323" y="2153"/>
                      <a:pt x="324" y="2153"/>
                    </a:cubicBezTo>
                    <a:close/>
                    <a:moveTo>
                      <a:pt x="3906" y="2366"/>
                    </a:moveTo>
                    <a:lnTo>
                      <a:pt x="3906" y="2366"/>
                    </a:lnTo>
                    <a:cubicBezTo>
                      <a:pt x="3901" y="2370"/>
                      <a:pt x="3897" y="2373"/>
                      <a:pt x="3893" y="2377"/>
                    </a:cubicBezTo>
                    <a:cubicBezTo>
                      <a:pt x="3898" y="2374"/>
                      <a:pt x="3902" y="2370"/>
                      <a:pt x="3906" y="2366"/>
                    </a:cubicBezTo>
                    <a:close/>
                    <a:moveTo>
                      <a:pt x="4677" y="2858"/>
                    </a:moveTo>
                    <a:cubicBezTo>
                      <a:pt x="4635" y="2887"/>
                      <a:pt x="4570" y="2931"/>
                      <a:pt x="4536" y="2931"/>
                    </a:cubicBezTo>
                    <a:cubicBezTo>
                      <a:pt x="4527" y="2931"/>
                      <a:pt x="4520" y="2928"/>
                      <a:pt x="4516" y="2921"/>
                    </a:cubicBezTo>
                    <a:lnTo>
                      <a:pt x="4508" y="2921"/>
                    </a:lnTo>
                    <a:cubicBezTo>
                      <a:pt x="4508" y="2921"/>
                      <a:pt x="4508" y="2922"/>
                      <a:pt x="4508" y="2922"/>
                    </a:cubicBezTo>
                    <a:lnTo>
                      <a:pt x="4508" y="2922"/>
                    </a:lnTo>
                    <a:cubicBezTo>
                      <a:pt x="4511" y="2922"/>
                      <a:pt x="4514" y="2921"/>
                      <a:pt x="4516" y="2921"/>
                    </a:cubicBezTo>
                    <a:lnTo>
                      <a:pt x="4516" y="2921"/>
                    </a:lnTo>
                    <a:cubicBezTo>
                      <a:pt x="4514" y="2921"/>
                      <a:pt x="4511" y="2922"/>
                      <a:pt x="4509" y="2922"/>
                    </a:cubicBezTo>
                    <a:lnTo>
                      <a:pt x="4509" y="2922"/>
                    </a:lnTo>
                    <a:cubicBezTo>
                      <a:pt x="4509" y="2922"/>
                      <a:pt x="4508" y="2922"/>
                      <a:pt x="4508" y="2922"/>
                    </a:cubicBezTo>
                    <a:lnTo>
                      <a:pt x="4508" y="2922"/>
                    </a:lnTo>
                    <a:cubicBezTo>
                      <a:pt x="4506" y="2923"/>
                      <a:pt x="4504" y="2923"/>
                      <a:pt x="4502" y="2924"/>
                    </a:cubicBezTo>
                    <a:lnTo>
                      <a:pt x="4502" y="2924"/>
                    </a:lnTo>
                    <a:cubicBezTo>
                      <a:pt x="4498" y="2924"/>
                      <a:pt x="4495" y="2924"/>
                      <a:pt x="4492" y="2924"/>
                    </a:cubicBezTo>
                    <a:cubicBezTo>
                      <a:pt x="4454" y="2924"/>
                      <a:pt x="4482" y="2884"/>
                      <a:pt x="4543" y="2876"/>
                    </a:cubicBezTo>
                    <a:lnTo>
                      <a:pt x="4677" y="2858"/>
                    </a:lnTo>
                    <a:close/>
                    <a:moveTo>
                      <a:pt x="4425" y="3103"/>
                    </a:moveTo>
                    <a:lnTo>
                      <a:pt x="4425" y="3103"/>
                    </a:lnTo>
                    <a:cubicBezTo>
                      <a:pt x="4422" y="3105"/>
                      <a:pt x="4420" y="3106"/>
                      <a:pt x="4418" y="3108"/>
                    </a:cubicBezTo>
                    <a:cubicBezTo>
                      <a:pt x="4421" y="3106"/>
                      <a:pt x="4423" y="3105"/>
                      <a:pt x="4425" y="3103"/>
                    </a:cubicBezTo>
                    <a:close/>
                    <a:moveTo>
                      <a:pt x="5155" y="3637"/>
                    </a:moveTo>
                    <a:cubicBezTo>
                      <a:pt x="5167" y="3637"/>
                      <a:pt x="5177" y="3641"/>
                      <a:pt x="5184" y="3651"/>
                    </a:cubicBezTo>
                    <a:lnTo>
                      <a:pt x="5193" y="3651"/>
                    </a:lnTo>
                    <a:cubicBezTo>
                      <a:pt x="5208" y="3694"/>
                      <a:pt x="5109" y="3742"/>
                      <a:pt x="5059" y="3742"/>
                    </a:cubicBezTo>
                    <a:cubicBezTo>
                      <a:pt x="5046" y="3742"/>
                      <a:pt x="5037" y="3739"/>
                      <a:pt x="5033" y="3731"/>
                    </a:cubicBezTo>
                    <a:cubicBezTo>
                      <a:pt x="5061" y="3690"/>
                      <a:pt x="5116" y="3637"/>
                      <a:pt x="5155" y="3637"/>
                    </a:cubicBezTo>
                    <a:close/>
                    <a:moveTo>
                      <a:pt x="3257" y="5773"/>
                    </a:moveTo>
                    <a:cubicBezTo>
                      <a:pt x="3234" y="5773"/>
                      <a:pt x="3188" y="5784"/>
                      <a:pt x="3118" y="5807"/>
                    </a:cubicBezTo>
                    <a:lnTo>
                      <a:pt x="3127" y="5833"/>
                    </a:lnTo>
                    <a:lnTo>
                      <a:pt x="3216" y="5842"/>
                    </a:lnTo>
                    <a:cubicBezTo>
                      <a:pt x="3273" y="5795"/>
                      <a:pt x="3288" y="5773"/>
                      <a:pt x="3257" y="5773"/>
                    </a:cubicBezTo>
                    <a:close/>
                    <a:moveTo>
                      <a:pt x="2972" y="3468"/>
                    </a:moveTo>
                    <a:cubicBezTo>
                      <a:pt x="2964" y="3468"/>
                      <a:pt x="2954" y="3470"/>
                      <a:pt x="2940" y="3473"/>
                    </a:cubicBezTo>
                    <a:cubicBezTo>
                      <a:pt x="2797" y="3607"/>
                      <a:pt x="2664" y="3767"/>
                      <a:pt x="2557" y="3936"/>
                    </a:cubicBezTo>
                    <a:cubicBezTo>
                      <a:pt x="2549" y="3944"/>
                      <a:pt x="2449" y="4086"/>
                      <a:pt x="2471" y="4086"/>
                    </a:cubicBezTo>
                    <a:cubicBezTo>
                      <a:pt x="2474" y="4086"/>
                      <a:pt x="2479" y="4084"/>
                      <a:pt x="2486" y="4079"/>
                    </a:cubicBezTo>
                    <a:cubicBezTo>
                      <a:pt x="2512" y="4072"/>
                      <a:pt x="2531" y="4068"/>
                      <a:pt x="2543" y="4068"/>
                    </a:cubicBezTo>
                    <a:cubicBezTo>
                      <a:pt x="2565" y="4068"/>
                      <a:pt x="2568" y="4080"/>
                      <a:pt x="2557" y="4114"/>
                    </a:cubicBezTo>
                    <a:cubicBezTo>
                      <a:pt x="2539" y="4159"/>
                      <a:pt x="2468" y="4275"/>
                      <a:pt x="2557" y="4275"/>
                    </a:cubicBezTo>
                    <a:cubicBezTo>
                      <a:pt x="2595" y="4270"/>
                      <a:pt x="2629" y="4260"/>
                      <a:pt x="2647" y="4260"/>
                    </a:cubicBezTo>
                    <a:cubicBezTo>
                      <a:pt x="2666" y="4260"/>
                      <a:pt x="2665" y="4273"/>
                      <a:pt x="2628" y="4319"/>
                    </a:cubicBezTo>
                    <a:cubicBezTo>
                      <a:pt x="2655" y="4364"/>
                      <a:pt x="2922" y="4328"/>
                      <a:pt x="2664" y="4471"/>
                    </a:cubicBezTo>
                    <a:cubicBezTo>
                      <a:pt x="2709" y="4447"/>
                      <a:pt x="2740" y="4438"/>
                      <a:pt x="2761" y="4438"/>
                    </a:cubicBezTo>
                    <a:cubicBezTo>
                      <a:pt x="2836" y="4438"/>
                      <a:pt x="2789" y="4555"/>
                      <a:pt x="2824" y="4569"/>
                    </a:cubicBezTo>
                    <a:cubicBezTo>
                      <a:pt x="2831" y="4573"/>
                      <a:pt x="2839" y="4575"/>
                      <a:pt x="2847" y="4575"/>
                    </a:cubicBezTo>
                    <a:cubicBezTo>
                      <a:pt x="2889" y="4575"/>
                      <a:pt x="2944" y="4524"/>
                      <a:pt x="3011" y="4524"/>
                    </a:cubicBezTo>
                    <a:cubicBezTo>
                      <a:pt x="3014" y="4524"/>
                      <a:pt x="3017" y="4523"/>
                      <a:pt x="3019" y="4523"/>
                    </a:cubicBezTo>
                    <a:cubicBezTo>
                      <a:pt x="3070" y="4523"/>
                      <a:pt x="2929" y="4614"/>
                      <a:pt x="2886" y="4640"/>
                    </a:cubicBezTo>
                    <a:cubicBezTo>
                      <a:pt x="2646" y="4765"/>
                      <a:pt x="2869" y="4729"/>
                      <a:pt x="2913" y="4765"/>
                    </a:cubicBezTo>
                    <a:cubicBezTo>
                      <a:pt x="2931" y="4782"/>
                      <a:pt x="2931" y="4960"/>
                      <a:pt x="2895" y="4960"/>
                    </a:cubicBezTo>
                    <a:cubicBezTo>
                      <a:pt x="2931" y="4960"/>
                      <a:pt x="2886" y="4934"/>
                      <a:pt x="2967" y="4925"/>
                    </a:cubicBezTo>
                    <a:cubicBezTo>
                      <a:pt x="2973" y="4924"/>
                      <a:pt x="2978" y="4923"/>
                      <a:pt x="2983" y="4923"/>
                    </a:cubicBezTo>
                    <a:cubicBezTo>
                      <a:pt x="3014" y="4923"/>
                      <a:pt x="3021" y="4945"/>
                      <a:pt x="3029" y="4960"/>
                    </a:cubicBezTo>
                    <a:cubicBezTo>
                      <a:pt x="3029" y="4978"/>
                      <a:pt x="3065" y="5023"/>
                      <a:pt x="3011" y="5067"/>
                    </a:cubicBezTo>
                    <a:cubicBezTo>
                      <a:pt x="2958" y="5112"/>
                      <a:pt x="2895" y="5130"/>
                      <a:pt x="2958" y="5148"/>
                    </a:cubicBezTo>
                    <a:cubicBezTo>
                      <a:pt x="2965" y="5151"/>
                      <a:pt x="2975" y="5152"/>
                      <a:pt x="2986" y="5152"/>
                    </a:cubicBezTo>
                    <a:cubicBezTo>
                      <a:pt x="3033" y="5152"/>
                      <a:pt x="3106" y="5129"/>
                      <a:pt x="3142" y="5129"/>
                    </a:cubicBezTo>
                    <a:cubicBezTo>
                      <a:pt x="3146" y="5129"/>
                      <a:pt x="3150" y="5129"/>
                      <a:pt x="3154" y="5130"/>
                    </a:cubicBezTo>
                    <a:cubicBezTo>
                      <a:pt x="3216" y="5148"/>
                      <a:pt x="3109" y="5254"/>
                      <a:pt x="3082" y="5299"/>
                    </a:cubicBezTo>
                    <a:cubicBezTo>
                      <a:pt x="3047" y="5343"/>
                      <a:pt x="3038" y="5397"/>
                      <a:pt x="3056" y="5441"/>
                    </a:cubicBezTo>
                    <a:cubicBezTo>
                      <a:pt x="3082" y="5486"/>
                      <a:pt x="3127" y="5522"/>
                      <a:pt x="3180" y="5531"/>
                    </a:cubicBezTo>
                    <a:cubicBezTo>
                      <a:pt x="3216" y="5531"/>
                      <a:pt x="3359" y="5531"/>
                      <a:pt x="3367" y="5539"/>
                    </a:cubicBezTo>
                    <a:cubicBezTo>
                      <a:pt x="3305" y="5548"/>
                      <a:pt x="3243" y="5566"/>
                      <a:pt x="3180" y="5584"/>
                    </a:cubicBezTo>
                    <a:cubicBezTo>
                      <a:pt x="3127" y="5620"/>
                      <a:pt x="3180" y="5682"/>
                      <a:pt x="3198" y="5691"/>
                    </a:cubicBezTo>
                    <a:cubicBezTo>
                      <a:pt x="3201" y="5692"/>
                      <a:pt x="3205" y="5693"/>
                      <a:pt x="3211" y="5693"/>
                    </a:cubicBezTo>
                    <a:cubicBezTo>
                      <a:pt x="3229" y="5693"/>
                      <a:pt x="3259" y="5688"/>
                      <a:pt x="3286" y="5688"/>
                    </a:cubicBezTo>
                    <a:cubicBezTo>
                      <a:pt x="3305" y="5688"/>
                      <a:pt x="3322" y="5690"/>
                      <a:pt x="3332" y="5700"/>
                    </a:cubicBezTo>
                    <a:cubicBezTo>
                      <a:pt x="3359" y="5726"/>
                      <a:pt x="3359" y="5771"/>
                      <a:pt x="3332" y="5798"/>
                    </a:cubicBezTo>
                    <a:cubicBezTo>
                      <a:pt x="3287" y="5896"/>
                      <a:pt x="3127" y="5940"/>
                      <a:pt x="3269" y="5994"/>
                    </a:cubicBezTo>
                    <a:cubicBezTo>
                      <a:pt x="3367" y="6003"/>
                      <a:pt x="3367" y="6038"/>
                      <a:pt x="3376" y="6083"/>
                    </a:cubicBezTo>
                    <a:cubicBezTo>
                      <a:pt x="3378" y="6087"/>
                      <a:pt x="3390" y="6088"/>
                      <a:pt x="3405" y="6088"/>
                    </a:cubicBezTo>
                    <a:cubicBezTo>
                      <a:pt x="3427" y="6088"/>
                      <a:pt x="3458" y="6086"/>
                      <a:pt x="3487" y="6086"/>
                    </a:cubicBezTo>
                    <a:cubicBezTo>
                      <a:pt x="3525" y="6086"/>
                      <a:pt x="3559" y="6090"/>
                      <a:pt x="3563" y="6109"/>
                    </a:cubicBezTo>
                    <a:cubicBezTo>
                      <a:pt x="3510" y="6127"/>
                      <a:pt x="3296" y="6154"/>
                      <a:pt x="3367" y="6190"/>
                    </a:cubicBezTo>
                    <a:cubicBezTo>
                      <a:pt x="3424" y="6197"/>
                      <a:pt x="3480" y="6204"/>
                      <a:pt x="3541" y="6206"/>
                    </a:cubicBezTo>
                    <a:lnTo>
                      <a:pt x="3541" y="6206"/>
                    </a:lnTo>
                    <a:cubicBezTo>
                      <a:pt x="3442" y="6216"/>
                      <a:pt x="3518" y="6309"/>
                      <a:pt x="3510" y="6332"/>
                    </a:cubicBezTo>
                    <a:cubicBezTo>
                      <a:pt x="3483" y="6386"/>
                      <a:pt x="3350" y="6377"/>
                      <a:pt x="3350" y="6421"/>
                    </a:cubicBezTo>
                    <a:cubicBezTo>
                      <a:pt x="3352" y="6433"/>
                      <a:pt x="3373" y="6438"/>
                      <a:pt x="3405" y="6438"/>
                    </a:cubicBezTo>
                    <a:cubicBezTo>
                      <a:pt x="3524" y="6438"/>
                      <a:pt x="3793" y="6370"/>
                      <a:pt x="3786" y="6314"/>
                    </a:cubicBezTo>
                    <a:lnTo>
                      <a:pt x="3786" y="6314"/>
                    </a:lnTo>
                    <a:lnTo>
                      <a:pt x="3795" y="6359"/>
                    </a:lnTo>
                    <a:cubicBezTo>
                      <a:pt x="3790" y="6383"/>
                      <a:pt x="3841" y="6401"/>
                      <a:pt x="3893" y="6401"/>
                    </a:cubicBezTo>
                    <a:cubicBezTo>
                      <a:pt x="3938" y="6401"/>
                      <a:pt x="3983" y="6387"/>
                      <a:pt x="3991" y="6350"/>
                    </a:cubicBezTo>
                    <a:lnTo>
                      <a:pt x="4000" y="6359"/>
                    </a:lnTo>
                    <a:cubicBezTo>
                      <a:pt x="4009" y="6305"/>
                      <a:pt x="3991" y="6252"/>
                      <a:pt x="3955" y="6207"/>
                    </a:cubicBezTo>
                    <a:cubicBezTo>
                      <a:pt x="3920" y="6163"/>
                      <a:pt x="3902" y="6154"/>
                      <a:pt x="3795" y="6154"/>
                    </a:cubicBezTo>
                    <a:cubicBezTo>
                      <a:pt x="3709" y="6154"/>
                      <a:pt x="3766" y="6086"/>
                      <a:pt x="3683" y="6086"/>
                    </a:cubicBezTo>
                    <a:cubicBezTo>
                      <a:pt x="3662" y="6086"/>
                      <a:pt x="3633" y="6090"/>
                      <a:pt x="3590" y="6101"/>
                    </a:cubicBezTo>
                    <a:cubicBezTo>
                      <a:pt x="3795" y="6047"/>
                      <a:pt x="3768" y="5914"/>
                      <a:pt x="3786" y="5851"/>
                    </a:cubicBezTo>
                    <a:cubicBezTo>
                      <a:pt x="3795" y="5816"/>
                      <a:pt x="3813" y="5780"/>
                      <a:pt x="3840" y="5753"/>
                    </a:cubicBezTo>
                    <a:cubicBezTo>
                      <a:pt x="3929" y="5735"/>
                      <a:pt x="4000" y="5673"/>
                      <a:pt x="3991" y="5637"/>
                    </a:cubicBezTo>
                    <a:lnTo>
                      <a:pt x="3991" y="5637"/>
                    </a:lnTo>
                    <a:lnTo>
                      <a:pt x="3822" y="5691"/>
                    </a:lnTo>
                    <a:cubicBezTo>
                      <a:pt x="3813" y="5637"/>
                      <a:pt x="3946" y="5593"/>
                      <a:pt x="3893" y="5548"/>
                    </a:cubicBezTo>
                    <a:cubicBezTo>
                      <a:pt x="3840" y="5515"/>
                      <a:pt x="3782" y="5497"/>
                      <a:pt x="3723" y="5497"/>
                    </a:cubicBezTo>
                    <a:cubicBezTo>
                      <a:pt x="3703" y="5497"/>
                      <a:pt x="3682" y="5499"/>
                      <a:pt x="3661" y="5504"/>
                    </a:cubicBezTo>
                    <a:cubicBezTo>
                      <a:pt x="3632" y="5504"/>
                      <a:pt x="3610" y="5512"/>
                      <a:pt x="3599" y="5512"/>
                    </a:cubicBezTo>
                    <a:cubicBezTo>
                      <a:pt x="3593" y="5512"/>
                      <a:pt x="3590" y="5510"/>
                      <a:pt x="3590" y="5504"/>
                    </a:cubicBezTo>
                    <a:cubicBezTo>
                      <a:pt x="3581" y="5468"/>
                      <a:pt x="3599" y="5441"/>
                      <a:pt x="3617" y="5415"/>
                    </a:cubicBezTo>
                    <a:cubicBezTo>
                      <a:pt x="3670" y="5352"/>
                      <a:pt x="3742" y="5272"/>
                      <a:pt x="3652" y="5263"/>
                    </a:cubicBezTo>
                    <a:cubicBezTo>
                      <a:pt x="3563" y="5245"/>
                      <a:pt x="3492" y="5201"/>
                      <a:pt x="3510" y="5139"/>
                    </a:cubicBezTo>
                    <a:cubicBezTo>
                      <a:pt x="3519" y="5112"/>
                      <a:pt x="3706" y="5014"/>
                      <a:pt x="3644" y="5005"/>
                    </a:cubicBezTo>
                    <a:cubicBezTo>
                      <a:pt x="3640" y="5005"/>
                      <a:pt x="3636" y="5005"/>
                      <a:pt x="3633" y="5005"/>
                    </a:cubicBezTo>
                    <a:cubicBezTo>
                      <a:pt x="3532" y="5005"/>
                      <a:pt x="3438" y="5094"/>
                      <a:pt x="3385" y="5094"/>
                    </a:cubicBezTo>
                    <a:cubicBezTo>
                      <a:pt x="3369" y="5094"/>
                      <a:pt x="3357" y="5087"/>
                      <a:pt x="3350" y="5067"/>
                    </a:cubicBezTo>
                    <a:cubicBezTo>
                      <a:pt x="3314" y="4987"/>
                      <a:pt x="3688" y="4969"/>
                      <a:pt x="3652" y="4871"/>
                    </a:cubicBezTo>
                    <a:cubicBezTo>
                      <a:pt x="3649" y="4860"/>
                      <a:pt x="3640" y="4855"/>
                      <a:pt x="3628" y="4855"/>
                    </a:cubicBezTo>
                    <a:cubicBezTo>
                      <a:pt x="3592" y="4855"/>
                      <a:pt x="3526" y="4900"/>
                      <a:pt x="3487" y="4900"/>
                    </a:cubicBezTo>
                    <a:cubicBezTo>
                      <a:pt x="3482" y="4900"/>
                      <a:pt x="3478" y="4900"/>
                      <a:pt x="3474" y="4898"/>
                    </a:cubicBezTo>
                    <a:cubicBezTo>
                      <a:pt x="3403" y="4871"/>
                      <a:pt x="3421" y="4773"/>
                      <a:pt x="3421" y="4720"/>
                    </a:cubicBezTo>
                    <a:cubicBezTo>
                      <a:pt x="3421" y="4586"/>
                      <a:pt x="3483" y="4381"/>
                      <a:pt x="3376" y="4284"/>
                    </a:cubicBezTo>
                    <a:cubicBezTo>
                      <a:pt x="3367" y="4276"/>
                      <a:pt x="3354" y="4274"/>
                      <a:pt x="3339" y="4274"/>
                    </a:cubicBezTo>
                    <a:cubicBezTo>
                      <a:pt x="3298" y="4274"/>
                      <a:pt x="3244" y="4292"/>
                      <a:pt x="3198" y="4292"/>
                    </a:cubicBezTo>
                    <a:cubicBezTo>
                      <a:pt x="3180" y="4295"/>
                      <a:pt x="3166" y="4296"/>
                      <a:pt x="3157" y="4296"/>
                    </a:cubicBezTo>
                    <a:cubicBezTo>
                      <a:pt x="3088" y="4296"/>
                      <a:pt x="3229" y="4244"/>
                      <a:pt x="3261" y="4212"/>
                    </a:cubicBezTo>
                    <a:cubicBezTo>
                      <a:pt x="3300" y="4164"/>
                      <a:pt x="3211" y="4131"/>
                      <a:pt x="3148" y="4131"/>
                    </a:cubicBezTo>
                    <a:cubicBezTo>
                      <a:pt x="3140" y="4131"/>
                      <a:pt x="3133" y="4131"/>
                      <a:pt x="3127" y="4132"/>
                    </a:cubicBezTo>
                    <a:cubicBezTo>
                      <a:pt x="3065" y="4156"/>
                      <a:pt x="3032" y="4167"/>
                      <a:pt x="3020" y="4167"/>
                    </a:cubicBezTo>
                    <a:cubicBezTo>
                      <a:pt x="2996" y="4167"/>
                      <a:pt x="3056" y="4123"/>
                      <a:pt x="3127" y="4052"/>
                    </a:cubicBezTo>
                    <a:lnTo>
                      <a:pt x="3127" y="4052"/>
                    </a:lnTo>
                    <a:cubicBezTo>
                      <a:pt x="3020" y="4088"/>
                      <a:pt x="2922" y="4141"/>
                      <a:pt x="2815" y="4194"/>
                    </a:cubicBezTo>
                    <a:cubicBezTo>
                      <a:pt x="2815" y="4168"/>
                      <a:pt x="2967" y="4079"/>
                      <a:pt x="2993" y="4052"/>
                    </a:cubicBezTo>
                    <a:cubicBezTo>
                      <a:pt x="3073" y="3981"/>
                      <a:pt x="2976" y="3981"/>
                      <a:pt x="2940" y="3972"/>
                    </a:cubicBezTo>
                    <a:cubicBezTo>
                      <a:pt x="2904" y="3972"/>
                      <a:pt x="2726" y="3909"/>
                      <a:pt x="2904" y="3820"/>
                    </a:cubicBezTo>
                    <a:cubicBezTo>
                      <a:pt x="3127" y="3722"/>
                      <a:pt x="2815" y="3758"/>
                      <a:pt x="2797" y="3740"/>
                    </a:cubicBezTo>
                    <a:cubicBezTo>
                      <a:pt x="2723" y="3707"/>
                      <a:pt x="3069" y="3468"/>
                      <a:pt x="2972" y="3468"/>
                    </a:cubicBezTo>
                    <a:close/>
                    <a:moveTo>
                      <a:pt x="3879" y="6814"/>
                    </a:moveTo>
                    <a:cubicBezTo>
                      <a:pt x="3913" y="6814"/>
                      <a:pt x="3943" y="6822"/>
                      <a:pt x="3946" y="6840"/>
                    </a:cubicBezTo>
                    <a:cubicBezTo>
                      <a:pt x="3905" y="6857"/>
                      <a:pt x="3849" y="6883"/>
                      <a:pt x="3810" y="6883"/>
                    </a:cubicBezTo>
                    <a:cubicBezTo>
                      <a:pt x="3790" y="6883"/>
                      <a:pt x="3774" y="6876"/>
                      <a:pt x="3768" y="6858"/>
                    </a:cubicBezTo>
                    <a:cubicBezTo>
                      <a:pt x="3768" y="6831"/>
                      <a:pt x="3828" y="6814"/>
                      <a:pt x="3879" y="6814"/>
                    </a:cubicBezTo>
                    <a:close/>
                    <a:moveTo>
                      <a:pt x="6458" y="8042"/>
                    </a:moveTo>
                    <a:cubicBezTo>
                      <a:pt x="6458" y="8042"/>
                      <a:pt x="6458" y="8042"/>
                      <a:pt x="6458" y="8042"/>
                    </a:cubicBezTo>
                    <a:lnTo>
                      <a:pt x="6458" y="8042"/>
                    </a:lnTo>
                    <a:cubicBezTo>
                      <a:pt x="6461" y="8042"/>
                      <a:pt x="6464" y="8042"/>
                      <a:pt x="6467" y="8042"/>
                    </a:cubicBezTo>
                    <a:close/>
                    <a:moveTo>
                      <a:pt x="4189" y="7979"/>
                    </a:moveTo>
                    <a:cubicBezTo>
                      <a:pt x="4260" y="7979"/>
                      <a:pt x="4304" y="7996"/>
                      <a:pt x="4249" y="8042"/>
                    </a:cubicBezTo>
                    <a:cubicBezTo>
                      <a:pt x="4187" y="8069"/>
                      <a:pt x="4125" y="8078"/>
                      <a:pt x="4071" y="8078"/>
                    </a:cubicBezTo>
                    <a:cubicBezTo>
                      <a:pt x="3973" y="8078"/>
                      <a:pt x="3902" y="8042"/>
                      <a:pt x="3982" y="8016"/>
                    </a:cubicBezTo>
                    <a:cubicBezTo>
                      <a:pt x="4034" y="7994"/>
                      <a:pt x="4123" y="7979"/>
                      <a:pt x="4189" y="7979"/>
                    </a:cubicBezTo>
                    <a:close/>
                    <a:moveTo>
                      <a:pt x="6458" y="8042"/>
                    </a:moveTo>
                    <a:cubicBezTo>
                      <a:pt x="6181" y="8044"/>
                      <a:pt x="6316" y="8110"/>
                      <a:pt x="6407" y="8110"/>
                    </a:cubicBezTo>
                    <a:cubicBezTo>
                      <a:pt x="6440" y="8110"/>
                      <a:pt x="6467" y="8101"/>
                      <a:pt x="6467" y="8078"/>
                    </a:cubicBezTo>
                    <a:cubicBezTo>
                      <a:pt x="6467" y="8060"/>
                      <a:pt x="6458" y="8051"/>
                      <a:pt x="6458" y="8042"/>
                    </a:cubicBezTo>
                    <a:close/>
                    <a:moveTo>
                      <a:pt x="4285" y="8880"/>
                    </a:moveTo>
                    <a:lnTo>
                      <a:pt x="4285" y="8880"/>
                    </a:lnTo>
                    <a:cubicBezTo>
                      <a:pt x="4285" y="8880"/>
                      <a:pt x="4285" y="8880"/>
                      <a:pt x="4285" y="8880"/>
                    </a:cubicBezTo>
                    <a:lnTo>
                      <a:pt x="4285" y="8880"/>
                    </a:lnTo>
                    <a:cubicBezTo>
                      <a:pt x="4285" y="8880"/>
                      <a:pt x="4285" y="8880"/>
                      <a:pt x="4285" y="8880"/>
                    </a:cubicBezTo>
                    <a:close/>
                    <a:moveTo>
                      <a:pt x="5888" y="8960"/>
                    </a:moveTo>
                    <a:cubicBezTo>
                      <a:pt x="5896" y="9005"/>
                      <a:pt x="5859" y="9024"/>
                      <a:pt x="5769" y="9024"/>
                    </a:cubicBezTo>
                    <a:cubicBezTo>
                      <a:pt x="5751" y="9024"/>
                      <a:pt x="5732" y="9024"/>
                      <a:pt x="5710" y="9022"/>
                    </a:cubicBezTo>
                    <a:lnTo>
                      <a:pt x="5710" y="8987"/>
                    </a:lnTo>
                    <a:cubicBezTo>
                      <a:pt x="5763" y="8969"/>
                      <a:pt x="5817" y="8960"/>
                      <a:pt x="5879" y="8960"/>
                    </a:cubicBezTo>
                    <a:close/>
                    <a:moveTo>
                      <a:pt x="4205" y="9067"/>
                    </a:moveTo>
                    <a:lnTo>
                      <a:pt x="4205" y="9102"/>
                    </a:lnTo>
                    <a:lnTo>
                      <a:pt x="4285" y="9138"/>
                    </a:lnTo>
                    <a:cubicBezTo>
                      <a:pt x="4401" y="9102"/>
                      <a:pt x="4383" y="9076"/>
                      <a:pt x="4205" y="9067"/>
                    </a:cubicBezTo>
                    <a:close/>
                    <a:moveTo>
                      <a:pt x="4159" y="10090"/>
                    </a:moveTo>
                    <a:cubicBezTo>
                      <a:pt x="4159" y="10092"/>
                      <a:pt x="4158" y="10093"/>
                      <a:pt x="4157" y="10095"/>
                    </a:cubicBezTo>
                    <a:lnTo>
                      <a:pt x="4157" y="10095"/>
                    </a:lnTo>
                    <a:cubicBezTo>
                      <a:pt x="4161" y="10094"/>
                      <a:pt x="4165" y="10092"/>
                      <a:pt x="4169" y="10091"/>
                    </a:cubicBezTo>
                    <a:lnTo>
                      <a:pt x="4159" y="10090"/>
                    </a:lnTo>
                    <a:close/>
                    <a:moveTo>
                      <a:pt x="3439" y="10403"/>
                    </a:moveTo>
                    <a:cubicBezTo>
                      <a:pt x="3441" y="10403"/>
                      <a:pt x="3443" y="10403"/>
                      <a:pt x="3445" y="10404"/>
                    </a:cubicBezTo>
                    <a:lnTo>
                      <a:pt x="3445" y="10404"/>
                    </a:lnTo>
                    <a:cubicBezTo>
                      <a:pt x="3443" y="10403"/>
                      <a:pt x="3441" y="10403"/>
                      <a:pt x="3439" y="10403"/>
                    </a:cubicBezTo>
                    <a:close/>
                    <a:moveTo>
                      <a:pt x="3917" y="11111"/>
                    </a:moveTo>
                    <a:cubicBezTo>
                      <a:pt x="3915" y="11116"/>
                      <a:pt x="3914" y="11121"/>
                      <a:pt x="3913" y="11126"/>
                    </a:cubicBezTo>
                    <a:lnTo>
                      <a:pt x="3913" y="11126"/>
                    </a:lnTo>
                    <a:cubicBezTo>
                      <a:pt x="3915" y="11125"/>
                      <a:pt x="3918" y="11125"/>
                      <a:pt x="3920" y="11124"/>
                    </a:cubicBezTo>
                    <a:cubicBezTo>
                      <a:pt x="3921" y="11120"/>
                      <a:pt x="3919" y="11115"/>
                      <a:pt x="3917" y="11111"/>
                    </a:cubicBezTo>
                    <a:close/>
                    <a:moveTo>
                      <a:pt x="5781" y="11240"/>
                    </a:moveTo>
                    <a:cubicBezTo>
                      <a:pt x="5835" y="11267"/>
                      <a:pt x="5897" y="11285"/>
                      <a:pt x="5861" y="11320"/>
                    </a:cubicBezTo>
                    <a:cubicBezTo>
                      <a:pt x="5799" y="11311"/>
                      <a:pt x="5683" y="11293"/>
                      <a:pt x="5692" y="11258"/>
                    </a:cubicBezTo>
                    <a:lnTo>
                      <a:pt x="5781" y="11240"/>
                    </a:lnTo>
                    <a:close/>
                    <a:moveTo>
                      <a:pt x="5434" y="11463"/>
                    </a:moveTo>
                    <a:lnTo>
                      <a:pt x="5461" y="11466"/>
                    </a:lnTo>
                    <a:lnTo>
                      <a:pt x="5461" y="11466"/>
                    </a:lnTo>
                    <a:cubicBezTo>
                      <a:pt x="5452" y="11464"/>
                      <a:pt x="5443" y="11463"/>
                      <a:pt x="5434" y="11463"/>
                    </a:cubicBezTo>
                    <a:close/>
                    <a:moveTo>
                      <a:pt x="3640" y="11493"/>
                    </a:moveTo>
                    <a:cubicBezTo>
                      <a:pt x="3694" y="11493"/>
                      <a:pt x="3765" y="11514"/>
                      <a:pt x="3759" y="11543"/>
                    </a:cubicBezTo>
                    <a:cubicBezTo>
                      <a:pt x="3752" y="11576"/>
                      <a:pt x="3716" y="11591"/>
                      <a:pt x="3679" y="11591"/>
                    </a:cubicBezTo>
                    <a:cubicBezTo>
                      <a:pt x="3627" y="11591"/>
                      <a:pt x="3571" y="11563"/>
                      <a:pt x="3581" y="11516"/>
                    </a:cubicBezTo>
                    <a:cubicBezTo>
                      <a:pt x="3584" y="11500"/>
                      <a:pt x="3610" y="11493"/>
                      <a:pt x="3640" y="11493"/>
                    </a:cubicBezTo>
                    <a:close/>
                    <a:moveTo>
                      <a:pt x="3109" y="11766"/>
                    </a:moveTo>
                    <a:cubicBezTo>
                      <a:pt x="3115" y="11768"/>
                      <a:pt x="3122" y="11770"/>
                      <a:pt x="3129" y="11772"/>
                    </a:cubicBezTo>
                    <a:lnTo>
                      <a:pt x="3129" y="11772"/>
                    </a:lnTo>
                    <a:cubicBezTo>
                      <a:pt x="3123" y="11769"/>
                      <a:pt x="3116" y="11767"/>
                      <a:pt x="3109" y="11766"/>
                    </a:cubicBezTo>
                    <a:close/>
                    <a:moveTo>
                      <a:pt x="3652" y="12095"/>
                    </a:moveTo>
                    <a:cubicBezTo>
                      <a:pt x="3656" y="12095"/>
                      <a:pt x="3659" y="12096"/>
                      <a:pt x="3662" y="12096"/>
                    </a:cubicBezTo>
                    <a:lnTo>
                      <a:pt x="3662" y="12096"/>
                    </a:lnTo>
                    <a:cubicBezTo>
                      <a:pt x="3660" y="12096"/>
                      <a:pt x="3657" y="12095"/>
                      <a:pt x="3652" y="12095"/>
                    </a:cubicBezTo>
                    <a:close/>
                    <a:moveTo>
                      <a:pt x="3813" y="12166"/>
                    </a:moveTo>
                    <a:cubicBezTo>
                      <a:pt x="3812" y="12168"/>
                      <a:pt x="3812" y="12170"/>
                      <a:pt x="3811" y="12172"/>
                    </a:cubicBezTo>
                    <a:lnTo>
                      <a:pt x="3811" y="12172"/>
                    </a:lnTo>
                    <a:cubicBezTo>
                      <a:pt x="3812" y="12168"/>
                      <a:pt x="3813" y="12166"/>
                      <a:pt x="3813" y="12166"/>
                    </a:cubicBezTo>
                    <a:close/>
                    <a:moveTo>
                      <a:pt x="3550" y="13166"/>
                    </a:moveTo>
                    <a:cubicBezTo>
                      <a:pt x="3525" y="13166"/>
                      <a:pt x="3505" y="13171"/>
                      <a:pt x="3501" y="13182"/>
                    </a:cubicBezTo>
                    <a:lnTo>
                      <a:pt x="3590" y="13235"/>
                    </a:lnTo>
                    <a:cubicBezTo>
                      <a:pt x="3745" y="13208"/>
                      <a:pt x="3626" y="13166"/>
                      <a:pt x="3550" y="13166"/>
                    </a:cubicBezTo>
                    <a:close/>
                    <a:moveTo>
                      <a:pt x="3499" y="13733"/>
                    </a:moveTo>
                    <a:lnTo>
                      <a:pt x="3499" y="13733"/>
                    </a:lnTo>
                    <a:cubicBezTo>
                      <a:pt x="3500" y="13733"/>
                      <a:pt x="3500" y="13734"/>
                      <a:pt x="3501" y="13734"/>
                    </a:cubicBezTo>
                    <a:cubicBezTo>
                      <a:pt x="3501" y="13734"/>
                      <a:pt x="3500" y="13733"/>
                      <a:pt x="3499" y="13733"/>
                    </a:cubicBezTo>
                    <a:close/>
                    <a:moveTo>
                      <a:pt x="4586" y="16196"/>
                    </a:moveTo>
                    <a:cubicBezTo>
                      <a:pt x="4608" y="16196"/>
                      <a:pt x="4635" y="16202"/>
                      <a:pt x="4668" y="16219"/>
                    </a:cubicBezTo>
                    <a:lnTo>
                      <a:pt x="4668" y="16228"/>
                    </a:lnTo>
                    <a:cubicBezTo>
                      <a:pt x="4739" y="16264"/>
                      <a:pt x="4703" y="16281"/>
                      <a:pt x="4695" y="16317"/>
                    </a:cubicBezTo>
                    <a:cubicBezTo>
                      <a:pt x="4623" y="16299"/>
                      <a:pt x="4516" y="16273"/>
                      <a:pt x="4525" y="16237"/>
                    </a:cubicBezTo>
                    <a:cubicBezTo>
                      <a:pt x="4531" y="16215"/>
                      <a:pt x="4550" y="16196"/>
                      <a:pt x="4586" y="16196"/>
                    </a:cubicBezTo>
                    <a:close/>
                    <a:moveTo>
                      <a:pt x="4986" y="16683"/>
                    </a:moveTo>
                    <a:cubicBezTo>
                      <a:pt x="4896" y="16683"/>
                      <a:pt x="5016" y="16763"/>
                      <a:pt x="5080" y="16763"/>
                    </a:cubicBezTo>
                    <a:cubicBezTo>
                      <a:pt x="5096" y="16763"/>
                      <a:pt x="5109" y="16758"/>
                      <a:pt x="5113" y="16745"/>
                    </a:cubicBezTo>
                    <a:cubicBezTo>
                      <a:pt x="5131" y="16736"/>
                      <a:pt x="5122" y="16718"/>
                      <a:pt x="5131" y="16709"/>
                    </a:cubicBezTo>
                    <a:cubicBezTo>
                      <a:pt x="5059" y="16690"/>
                      <a:pt x="5013" y="16683"/>
                      <a:pt x="4986" y="16683"/>
                    </a:cubicBezTo>
                    <a:close/>
                    <a:moveTo>
                      <a:pt x="5208" y="16937"/>
                    </a:moveTo>
                    <a:cubicBezTo>
                      <a:pt x="5212" y="16938"/>
                      <a:pt x="5216" y="16939"/>
                      <a:pt x="5220" y="16941"/>
                    </a:cubicBezTo>
                    <a:cubicBezTo>
                      <a:pt x="5216" y="16939"/>
                      <a:pt x="5212" y="16938"/>
                      <a:pt x="5208" y="16937"/>
                    </a:cubicBezTo>
                    <a:close/>
                    <a:moveTo>
                      <a:pt x="4533" y="17215"/>
                    </a:moveTo>
                    <a:cubicBezTo>
                      <a:pt x="4556" y="17215"/>
                      <a:pt x="4583" y="17225"/>
                      <a:pt x="4614" y="17252"/>
                    </a:cubicBezTo>
                    <a:lnTo>
                      <a:pt x="4614" y="17261"/>
                    </a:lnTo>
                    <a:cubicBezTo>
                      <a:pt x="4677" y="17315"/>
                      <a:pt x="4632" y="17341"/>
                      <a:pt x="4606" y="17368"/>
                    </a:cubicBezTo>
                    <a:cubicBezTo>
                      <a:pt x="4552" y="17341"/>
                      <a:pt x="4454" y="17288"/>
                      <a:pt x="4472" y="17252"/>
                    </a:cubicBezTo>
                    <a:cubicBezTo>
                      <a:pt x="4482" y="17232"/>
                      <a:pt x="4503" y="17215"/>
                      <a:pt x="4533" y="17215"/>
                    </a:cubicBezTo>
                    <a:close/>
                    <a:moveTo>
                      <a:pt x="1372" y="0"/>
                    </a:moveTo>
                    <a:cubicBezTo>
                      <a:pt x="1364" y="0"/>
                      <a:pt x="1355" y="8"/>
                      <a:pt x="1345" y="26"/>
                    </a:cubicBezTo>
                    <a:cubicBezTo>
                      <a:pt x="1292" y="124"/>
                      <a:pt x="1337" y="311"/>
                      <a:pt x="1248" y="329"/>
                    </a:cubicBezTo>
                    <a:lnTo>
                      <a:pt x="1221" y="222"/>
                    </a:lnTo>
                    <a:cubicBezTo>
                      <a:pt x="1203" y="177"/>
                      <a:pt x="1203" y="151"/>
                      <a:pt x="1221" y="142"/>
                    </a:cubicBezTo>
                    <a:cubicBezTo>
                      <a:pt x="1221" y="136"/>
                      <a:pt x="1218" y="134"/>
                      <a:pt x="1214" y="134"/>
                    </a:cubicBezTo>
                    <a:cubicBezTo>
                      <a:pt x="1187" y="134"/>
                      <a:pt x="1077" y="251"/>
                      <a:pt x="1069" y="266"/>
                    </a:cubicBezTo>
                    <a:cubicBezTo>
                      <a:pt x="1062" y="271"/>
                      <a:pt x="1054" y="273"/>
                      <a:pt x="1046" y="273"/>
                    </a:cubicBezTo>
                    <a:cubicBezTo>
                      <a:pt x="1017" y="273"/>
                      <a:pt x="985" y="251"/>
                      <a:pt x="958" y="251"/>
                    </a:cubicBezTo>
                    <a:cubicBezTo>
                      <a:pt x="946" y="251"/>
                      <a:pt x="936" y="255"/>
                      <a:pt x="927" y="266"/>
                    </a:cubicBezTo>
                    <a:cubicBezTo>
                      <a:pt x="900" y="311"/>
                      <a:pt x="909" y="355"/>
                      <a:pt x="856" y="391"/>
                    </a:cubicBezTo>
                    <a:cubicBezTo>
                      <a:pt x="826" y="413"/>
                      <a:pt x="785" y="429"/>
                      <a:pt x="741" y="429"/>
                    </a:cubicBezTo>
                    <a:cubicBezTo>
                      <a:pt x="732" y="429"/>
                      <a:pt x="723" y="428"/>
                      <a:pt x="713" y="427"/>
                    </a:cubicBezTo>
                    <a:cubicBezTo>
                      <a:pt x="606" y="427"/>
                      <a:pt x="695" y="587"/>
                      <a:pt x="651" y="632"/>
                    </a:cubicBezTo>
                    <a:cubicBezTo>
                      <a:pt x="643" y="640"/>
                      <a:pt x="630" y="643"/>
                      <a:pt x="615" y="643"/>
                    </a:cubicBezTo>
                    <a:cubicBezTo>
                      <a:pt x="566" y="643"/>
                      <a:pt x="488" y="611"/>
                      <a:pt x="434" y="611"/>
                    </a:cubicBezTo>
                    <a:cubicBezTo>
                      <a:pt x="412" y="611"/>
                      <a:pt x="394" y="617"/>
                      <a:pt x="384" y="632"/>
                    </a:cubicBezTo>
                    <a:cubicBezTo>
                      <a:pt x="330" y="694"/>
                      <a:pt x="446" y="792"/>
                      <a:pt x="455" y="854"/>
                    </a:cubicBezTo>
                    <a:cubicBezTo>
                      <a:pt x="455" y="873"/>
                      <a:pt x="444" y="881"/>
                      <a:pt x="425" y="881"/>
                    </a:cubicBezTo>
                    <a:cubicBezTo>
                      <a:pt x="357" y="881"/>
                      <a:pt x="192" y="775"/>
                      <a:pt x="143" y="747"/>
                    </a:cubicBezTo>
                    <a:lnTo>
                      <a:pt x="143" y="747"/>
                    </a:lnTo>
                    <a:cubicBezTo>
                      <a:pt x="179" y="828"/>
                      <a:pt x="241" y="908"/>
                      <a:pt x="303" y="970"/>
                    </a:cubicBezTo>
                    <a:cubicBezTo>
                      <a:pt x="389" y="1039"/>
                      <a:pt x="394" y="1062"/>
                      <a:pt x="362" y="1062"/>
                    </a:cubicBezTo>
                    <a:cubicBezTo>
                      <a:pt x="322" y="1062"/>
                      <a:pt x="229" y="1030"/>
                      <a:pt x="152" y="1006"/>
                    </a:cubicBezTo>
                    <a:lnTo>
                      <a:pt x="152" y="1006"/>
                    </a:lnTo>
                    <a:cubicBezTo>
                      <a:pt x="357" y="1077"/>
                      <a:pt x="152" y="1228"/>
                      <a:pt x="321" y="1264"/>
                    </a:cubicBezTo>
                    <a:cubicBezTo>
                      <a:pt x="241" y="1291"/>
                      <a:pt x="134" y="1317"/>
                      <a:pt x="125" y="1389"/>
                    </a:cubicBezTo>
                    <a:cubicBezTo>
                      <a:pt x="232" y="1398"/>
                      <a:pt x="205" y="1433"/>
                      <a:pt x="205" y="1487"/>
                    </a:cubicBezTo>
                    <a:cubicBezTo>
                      <a:pt x="214" y="1567"/>
                      <a:pt x="357" y="1594"/>
                      <a:pt x="366" y="1647"/>
                    </a:cubicBezTo>
                    <a:cubicBezTo>
                      <a:pt x="366" y="1647"/>
                      <a:pt x="1" y="1870"/>
                      <a:pt x="170" y="1879"/>
                    </a:cubicBezTo>
                    <a:cubicBezTo>
                      <a:pt x="217" y="1879"/>
                      <a:pt x="414" y="1781"/>
                      <a:pt x="462" y="1781"/>
                    </a:cubicBezTo>
                    <a:cubicBezTo>
                      <a:pt x="478" y="1781"/>
                      <a:pt x="478" y="1791"/>
                      <a:pt x="455" y="1816"/>
                    </a:cubicBezTo>
                    <a:cubicBezTo>
                      <a:pt x="401" y="1887"/>
                      <a:pt x="339" y="1923"/>
                      <a:pt x="455" y="1932"/>
                    </a:cubicBezTo>
                    <a:cubicBezTo>
                      <a:pt x="499" y="1923"/>
                      <a:pt x="544" y="1914"/>
                      <a:pt x="588" y="1914"/>
                    </a:cubicBezTo>
                    <a:cubicBezTo>
                      <a:pt x="517" y="1977"/>
                      <a:pt x="303" y="1985"/>
                      <a:pt x="268" y="2030"/>
                    </a:cubicBezTo>
                    <a:cubicBezTo>
                      <a:pt x="259" y="2048"/>
                      <a:pt x="357" y="2048"/>
                      <a:pt x="357" y="2048"/>
                    </a:cubicBezTo>
                    <a:cubicBezTo>
                      <a:pt x="419" y="2048"/>
                      <a:pt x="419" y="2075"/>
                      <a:pt x="437" y="2110"/>
                    </a:cubicBezTo>
                    <a:cubicBezTo>
                      <a:pt x="433" y="2104"/>
                      <a:pt x="428" y="2102"/>
                      <a:pt x="421" y="2102"/>
                    </a:cubicBezTo>
                    <a:cubicBezTo>
                      <a:pt x="397" y="2102"/>
                      <a:pt x="359" y="2132"/>
                      <a:pt x="324" y="2153"/>
                    </a:cubicBezTo>
                    <a:lnTo>
                      <a:pt x="324" y="2153"/>
                    </a:lnTo>
                    <a:cubicBezTo>
                      <a:pt x="336" y="2146"/>
                      <a:pt x="345" y="2143"/>
                      <a:pt x="351" y="2143"/>
                    </a:cubicBezTo>
                    <a:cubicBezTo>
                      <a:pt x="385" y="2143"/>
                      <a:pt x="372" y="2211"/>
                      <a:pt x="401" y="2226"/>
                    </a:cubicBezTo>
                    <a:cubicBezTo>
                      <a:pt x="417" y="2218"/>
                      <a:pt x="445" y="2197"/>
                      <a:pt x="464" y="2197"/>
                    </a:cubicBezTo>
                    <a:cubicBezTo>
                      <a:pt x="467" y="2197"/>
                      <a:pt x="470" y="2198"/>
                      <a:pt x="473" y="2199"/>
                    </a:cubicBezTo>
                    <a:cubicBezTo>
                      <a:pt x="535" y="2217"/>
                      <a:pt x="588" y="2270"/>
                      <a:pt x="508" y="2342"/>
                    </a:cubicBezTo>
                    <a:cubicBezTo>
                      <a:pt x="422" y="2408"/>
                      <a:pt x="454" y="2505"/>
                      <a:pt x="517" y="2505"/>
                    </a:cubicBezTo>
                    <a:cubicBezTo>
                      <a:pt x="539" y="2505"/>
                      <a:pt x="564" y="2494"/>
                      <a:pt x="588" y="2466"/>
                    </a:cubicBezTo>
                    <a:cubicBezTo>
                      <a:pt x="620" y="2479"/>
                      <a:pt x="647" y="2549"/>
                      <a:pt x="691" y="2549"/>
                    </a:cubicBezTo>
                    <a:cubicBezTo>
                      <a:pt x="710" y="2549"/>
                      <a:pt x="731" y="2536"/>
                      <a:pt x="758" y="2502"/>
                    </a:cubicBezTo>
                    <a:lnTo>
                      <a:pt x="758" y="2502"/>
                    </a:lnTo>
                    <a:cubicBezTo>
                      <a:pt x="751" y="2611"/>
                      <a:pt x="837" y="2891"/>
                      <a:pt x="970" y="2891"/>
                    </a:cubicBezTo>
                    <a:cubicBezTo>
                      <a:pt x="1011" y="2891"/>
                      <a:pt x="1056" y="2864"/>
                      <a:pt x="1105" y="2796"/>
                    </a:cubicBezTo>
                    <a:lnTo>
                      <a:pt x="1105" y="2796"/>
                    </a:lnTo>
                    <a:cubicBezTo>
                      <a:pt x="1042" y="2953"/>
                      <a:pt x="1024" y="3007"/>
                      <a:pt x="1031" y="3007"/>
                    </a:cubicBezTo>
                    <a:cubicBezTo>
                      <a:pt x="1046" y="3007"/>
                      <a:pt x="1185" y="2737"/>
                      <a:pt x="1221" y="2737"/>
                    </a:cubicBezTo>
                    <a:cubicBezTo>
                      <a:pt x="1226" y="2737"/>
                      <a:pt x="1229" y="2741"/>
                      <a:pt x="1230" y="2751"/>
                    </a:cubicBezTo>
                    <a:cubicBezTo>
                      <a:pt x="1222" y="2824"/>
                      <a:pt x="1162" y="2962"/>
                      <a:pt x="1193" y="2962"/>
                    </a:cubicBezTo>
                    <a:cubicBezTo>
                      <a:pt x="1200" y="2962"/>
                      <a:pt x="1212" y="2955"/>
                      <a:pt x="1230" y="2939"/>
                    </a:cubicBezTo>
                    <a:cubicBezTo>
                      <a:pt x="1248" y="2912"/>
                      <a:pt x="1452" y="2671"/>
                      <a:pt x="1470" y="2662"/>
                    </a:cubicBezTo>
                    <a:lnTo>
                      <a:pt x="1470" y="2662"/>
                    </a:lnTo>
                    <a:cubicBezTo>
                      <a:pt x="1435" y="2769"/>
                      <a:pt x="1328" y="2876"/>
                      <a:pt x="1417" y="2885"/>
                    </a:cubicBezTo>
                    <a:cubicBezTo>
                      <a:pt x="1458" y="2885"/>
                      <a:pt x="1499" y="2757"/>
                      <a:pt x="1540" y="2757"/>
                    </a:cubicBezTo>
                    <a:cubicBezTo>
                      <a:pt x="1543" y="2757"/>
                      <a:pt x="1547" y="2758"/>
                      <a:pt x="1550" y="2760"/>
                    </a:cubicBezTo>
                    <a:cubicBezTo>
                      <a:pt x="1479" y="2858"/>
                      <a:pt x="1426" y="2956"/>
                      <a:pt x="1381" y="3054"/>
                    </a:cubicBezTo>
                    <a:cubicBezTo>
                      <a:pt x="1373" y="3080"/>
                      <a:pt x="1383" y="3096"/>
                      <a:pt x="1401" y="3096"/>
                    </a:cubicBezTo>
                    <a:cubicBezTo>
                      <a:pt x="1421" y="3096"/>
                      <a:pt x="1451" y="3078"/>
                      <a:pt x="1479" y="3037"/>
                    </a:cubicBezTo>
                    <a:cubicBezTo>
                      <a:pt x="1500" y="3009"/>
                      <a:pt x="1523" y="3000"/>
                      <a:pt x="1545" y="3000"/>
                    </a:cubicBezTo>
                    <a:cubicBezTo>
                      <a:pt x="1580" y="3000"/>
                      <a:pt x="1611" y="3022"/>
                      <a:pt x="1622" y="3028"/>
                    </a:cubicBezTo>
                    <a:cubicBezTo>
                      <a:pt x="1684" y="3037"/>
                      <a:pt x="1711" y="3117"/>
                      <a:pt x="1666" y="3170"/>
                    </a:cubicBezTo>
                    <a:cubicBezTo>
                      <a:pt x="1608" y="3273"/>
                      <a:pt x="1573" y="3351"/>
                      <a:pt x="1617" y="3351"/>
                    </a:cubicBezTo>
                    <a:cubicBezTo>
                      <a:pt x="1627" y="3351"/>
                      <a:pt x="1640" y="3347"/>
                      <a:pt x="1657" y="3339"/>
                    </a:cubicBezTo>
                    <a:cubicBezTo>
                      <a:pt x="1708" y="3323"/>
                      <a:pt x="1774" y="3258"/>
                      <a:pt x="1811" y="3258"/>
                    </a:cubicBezTo>
                    <a:cubicBezTo>
                      <a:pt x="1813" y="3258"/>
                      <a:pt x="1815" y="3259"/>
                      <a:pt x="1818" y="3259"/>
                    </a:cubicBezTo>
                    <a:cubicBezTo>
                      <a:pt x="1853" y="3268"/>
                      <a:pt x="1844" y="3330"/>
                      <a:pt x="1844" y="3375"/>
                    </a:cubicBezTo>
                    <a:cubicBezTo>
                      <a:pt x="1844" y="3383"/>
                      <a:pt x="1865" y="3499"/>
                      <a:pt x="1893" y="3499"/>
                    </a:cubicBezTo>
                    <a:cubicBezTo>
                      <a:pt x="1898" y="3499"/>
                      <a:pt x="1902" y="3496"/>
                      <a:pt x="1907" y="3491"/>
                    </a:cubicBezTo>
                    <a:cubicBezTo>
                      <a:pt x="1950" y="3434"/>
                      <a:pt x="1978" y="3413"/>
                      <a:pt x="1996" y="3413"/>
                    </a:cubicBezTo>
                    <a:cubicBezTo>
                      <a:pt x="2037" y="3413"/>
                      <a:pt x="2028" y="3519"/>
                      <a:pt x="2040" y="3544"/>
                    </a:cubicBezTo>
                    <a:cubicBezTo>
                      <a:pt x="2058" y="3571"/>
                      <a:pt x="2076" y="3598"/>
                      <a:pt x="2112" y="3615"/>
                    </a:cubicBezTo>
                    <a:cubicBezTo>
                      <a:pt x="2120" y="3618"/>
                      <a:pt x="2127" y="3619"/>
                      <a:pt x="2133" y="3619"/>
                    </a:cubicBezTo>
                    <a:cubicBezTo>
                      <a:pt x="2149" y="3619"/>
                      <a:pt x="2154" y="3609"/>
                      <a:pt x="2174" y="3589"/>
                    </a:cubicBezTo>
                    <a:cubicBezTo>
                      <a:pt x="2178" y="3583"/>
                      <a:pt x="2182" y="3580"/>
                      <a:pt x="2185" y="3580"/>
                    </a:cubicBezTo>
                    <a:cubicBezTo>
                      <a:pt x="2201" y="3580"/>
                      <a:pt x="2201" y="3642"/>
                      <a:pt x="2201" y="3642"/>
                    </a:cubicBezTo>
                    <a:cubicBezTo>
                      <a:pt x="2218" y="3660"/>
                      <a:pt x="2236" y="3669"/>
                      <a:pt x="2263" y="3678"/>
                    </a:cubicBezTo>
                    <a:cubicBezTo>
                      <a:pt x="2268" y="3678"/>
                      <a:pt x="2276" y="3678"/>
                      <a:pt x="2287" y="3678"/>
                    </a:cubicBezTo>
                    <a:cubicBezTo>
                      <a:pt x="2334" y="3678"/>
                      <a:pt x="2414" y="3684"/>
                      <a:pt x="2334" y="3749"/>
                    </a:cubicBezTo>
                    <a:cubicBezTo>
                      <a:pt x="2236" y="3829"/>
                      <a:pt x="2245" y="3892"/>
                      <a:pt x="2299" y="3909"/>
                    </a:cubicBezTo>
                    <a:cubicBezTo>
                      <a:pt x="2301" y="3910"/>
                      <a:pt x="2303" y="3910"/>
                      <a:pt x="2305" y="3910"/>
                    </a:cubicBezTo>
                    <a:cubicBezTo>
                      <a:pt x="2349" y="3910"/>
                      <a:pt x="2408" y="3837"/>
                      <a:pt x="2442" y="3837"/>
                    </a:cubicBezTo>
                    <a:cubicBezTo>
                      <a:pt x="2449" y="3837"/>
                      <a:pt x="2455" y="3840"/>
                      <a:pt x="2459" y="3847"/>
                    </a:cubicBezTo>
                    <a:cubicBezTo>
                      <a:pt x="2388" y="3901"/>
                      <a:pt x="2307" y="3945"/>
                      <a:pt x="2334" y="3981"/>
                    </a:cubicBezTo>
                    <a:cubicBezTo>
                      <a:pt x="2336" y="3988"/>
                      <a:pt x="2340" y="3991"/>
                      <a:pt x="2346" y="3991"/>
                    </a:cubicBezTo>
                    <a:cubicBezTo>
                      <a:pt x="2401" y="3991"/>
                      <a:pt x="2610" y="3726"/>
                      <a:pt x="2610" y="3678"/>
                    </a:cubicBezTo>
                    <a:cubicBezTo>
                      <a:pt x="2610" y="3624"/>
                      <a:pt x="2521" y="3615"/>
                      <a:pt x="2637" y="3518"/>
                    </a:cubicBezTo>
                    <a:cubicBezTo>
                      <a:pt x="2637" y="3482"/>
                      <a:pt x="2539" y="3473"/>
                      <a:pt x="2646" y="3384"/>
                    </a:cubicBezTo>
                    <a:lnTo>
                      <a:pt x="2646" y="3384"/>
                    </a:lnTo>
                    <a:cubicBezTo>
                      <a:pt x="2604" y="3417"/>
                      <a:pt x="2463" y="3574"/>
                      <a:pt x="2422" y="3574"/>
                    </a:cubicBezTo>
                    <a:cubicBezTo>
                      <a:pt x="2419" y="3574"/>
                      <a:pt x="2416" y="3573"/>
                      <a:pt x="2414" y="3571"/>
                    </a:cubicBezTo>
                    <a:cubicBezTo>
                      <a:pt x="2380" y="3545"/>
                      <a:pt x="2524" y="3357"/>
                      <a:pt x="2463" y="3357"/>
                    </a:cubicBezTo>
                    <a:cubicBezTo>
                      <a:pt x="2462" y="3357"/>
                      <a:pt x="2460" y="3357"/>
                      <a:pt x="2459" y="3357"/>
                    </a:cubicBezTo>
                    <a:cubicBezTo>
                      <a:pt x="2432" y="3357"/>
                      <a:pt x="2379" y="3428"/>
                      <a:pt x="2361" y="3446"/>
                    </a:cubicBezTo>
                    <a:cubicBezTo>
                      <a:pt x="2331" y="3473"/>
                      <a:pt x="2310" y="3482"/>
                      <a:pt x="2295" y="3482"/>
                    </a:cubicBezTo>
                    <a:cubicBezTo>
                      <a:pt x="2275" y="3482"/>
                      <a:pt x="2264" y="3465"/>
                      <a:pt x="2254" y="3455"/>
                    </a:cubicBezTo>
                    <a:cubicBezTo>
                      <a:pt x="2236" y="3437"/>
                      <a:pt x="2218" y="3357"/>
                      <a:pt x="2334" y="3286"/>
                    </a:cubicBezTo>
                    <a:cubicBezTo>
                      <a:pt x="2366" y="3267"/>
                      <a:pt x="2396" y="3265"/>
                      <a:pt x="2425" y="3265"/>
                    </a:cubicBezTo>
                    <a:cubicBezTo>
                      <a:pt x="2432" y="3265"/>
                      <a:pt x="2440" y="3265"/>
                      <a:pt x="2447" y="3265"/>
                    </a:cubicBezTo>
                    <a:cubicBezTo>
                      <a:pt x="2491" y="3265"/>
                      <a:pt x="2535" y="3260"/>
                      <a:pt x="2584" y="3197"/>
                    </a:cubicBezTo>
                    <a:cubicBezTo>
                      <a:pt x="2651" y="3119"/>
                      <a:pt x="2652" y="3083"/>
                      <a:pt x="2620" y="3083"/>
                    </a:cubicBezTo>
                    <a:cubicBezTo>
                      <a:pt x="2597" y="3083"/>
                      <a:pt x="2557" y="3101"/>
                      <a:pt x="2512" y="3134"/>
                    </a:cubicBezTo>
                    <a:cubicBezTo>
                      <a:pt x="2481" y="3155"/>
                      <a:pt x="2453" y="3164"/>
                      <a:pt x="2429" y="3164"/>
                    </a:cubicBezTo>
                    <a:cubicBezTo>
                      <a:pt x="2340" y="3164"/>
                      <a:pt x="2317" y="3035"/>
                      <a:pt x="2423" y="2930"/>
                    </a:cubicBezTo>
                    <a:lnTo>
                      <a:pt x="2423" y="2930"/>
                    </a:lnTo>
                    <a:cubicBezTo>
                      <a:pt x="2390" y="2955"/>
                      <a:pt x="2302" y="3065"/>
                      <a:pt x="2269" y="3065"/>
                    </a:cubicBezTo>
                    <a:cubicBezTo>
                      <a:pt x="2267" y="3065"/>
                      <a:pt x="2265" y="3064"/>
                      <a:pt x="2263" y="3063"/>
                    </a:cubicBezTo>
                    <a:cubicBezTo>
                      <a:pt x="2250" y="3059"/>
                      <a:pt x="2230" y="3048"/>
                      <a:pt x="2204" y="3048"/>
                    </a:cubicBezTo>
                    <a:cubicBezTo>
                      <a:pt x="2181" y="3048"/>
                      <a:pt x="2154" y="3057"/>
                      <a:pt x="2123" y="3087"/>
                    </a:cubicBezTo>
                    <a:lnTo>
                      <a:pt x="2123" y="3087"/>
                    </a:lnTo>
                    <a:cubicBezTo>
                      <a:pt x="2271" y="2921"/>
                      <a:pt x="2075" y="2751"/>
                      <a:pt x="2022" y="2725"/>
                    </a:cubicBezTo>
                    <a:cubicBezTo>
                      <a:pt x="1998" y="2705"/>
                      <a:pt x="1969" y="2696"/>
                      <a:pt x="1937" y="2696"/>
                    </a:cubicBezTo>
                    <a:cubicBezTo>
                      <a:pt x="1852" y="2696"/>
                      <a:pt x="1742" y="2757"/>
                      <a:pt x="1613" y="2841"/>
                    </a:cubicBezTo>
                    <a:cubicBezTo>
                      <a:pt x="1639" y="2823"/>
                      <a:pt x="1809" y="2698"/>
                      <a:pt x="1818" y="2636"/>
                    </a:cubicBezTo>
                    <a:lnTo>
                      <a:pt x="1773" y="2627"/>
                    </a:lnTo>
                    <a:cubicBezTo>
                      <a:pt x="1764" y="2618"/>
                      <a:pt x="1764" y="2627"/>
                      <a:pt x="1800" y="2564"/>
                    </a:cubicBezTo>
                    <a:cubicBezTo>
                      <a:pt x="1832" y="2505"/>
                      <a:pt x="1842" y="2455"/>
                      <a:pt x="1822" y="2455"/>
                    </a:cubicBezTo>
                    <a:cubicBezTo>
                      <a:pt x="1810" y="2455"/>
                      <a:pt x="1785" y="2476"/>
                      <a:pt x="1746" y="2529"/>
                    </a:cubicBezTo>
                    <a:cubicBezTo>
                      <a:pt x="1701" y="2597"/>
                      <a:pt x="1675" y="2640"/>
                      <a:pt x="1651" y="2640"/>
                    </a:cubicBezTo>
                    <a:cubicBezTo>
                      <a:pt x="1647" y="2640"/>
                      <a:pt x="1643" y="2638"/>
                      <a:pt x="1639" y="2636"/>
                    </a:cubicBezTo>
                    <a:cubicBezTo>
                      <a:pt x="1622" y="2627"/>
                      <a:pt x="1586" y="2618"/>
                      <a:pt x="1586" y="2591"/>
                    </a:cubicBezTo>
                    <a:cubicBezTo>
                      <a:pt x="1577" y="2556"/>
                      <a:pt x="1613" y="2511"/>
                      <a:pt x="1604" y="2511"/>
                    </a:cubicBezTo>
                    <a:lnTo>
                      <a:pt x="1497" y="2449"/>
                    </a:lnTo>
                    <a:cubicBezTo>
                      <a:pt x="1493" y="2447"/>
                      <a:pt x="1489" y="2446"/>
                      <a:pt x="1485" y="2446"/>
                    </a:cubicBezTo>
                    <a:cubicBezTo>
                      <a:pt x="1421" y="2446"/>
                      <a:pt x="1319" y="2699"/>
                      <a:pt x="1328" y="2707"/>
                    </a:cubicBezTo>
                    <a:cubicBezTo>
                      <a:pt x="1310" y="2689"/>
                      <a:pt x="1363" y="2404"/>
                      <a:pt x="1354" y="2342"/>
                    </a:cubicBezTo>
                    <a:cubicBezTo>
                      <a:pt x="1346" y="2308"/>
                      <a:pt x="1335" y="2286"/>
                      <a:pt x="1326" y="2286"/>
                    </a:cubicBezTo>
                    <a:cubicBezTo>
                      <a:pt x="1315" y="2286"/>
                      <a:pt x="1306" y="2312"/>
                      <a:pt x="1301" y="2377"/>
                    </a:cubicBezTo>
                    <a:cubicBezTo>
                      <a:pt x="1301" y="2434"/>
                      <a:pt x="1273" y="2558"/>
                      <a:pt x="1248" y="2558"/>
                    </a:cubicBezTo>
                    <a:cubicBezTo>
                      <a:pt x="1242" y="2558"/>
                      <a:pt x="1235" y="2549"/>
                      <a:pt x="1230" y="2529"/>
                    </a:cubicBezTo>
                    <a:cubicBezTo>
                      <a:pt x="1221" y="2466"/>
                      <a:pt x="1212" y="2404"/>
                      <a:pt x="1212" y="2333"/>
                    </a:cubicBezTo>
                    <a:lnTo>
                      <a:pt x="1212" y="2253"/>
                    </a:lnTo>
                    <a:cubicBezTo>
                      <a:pt x="1194" y="2342"/>
                      <a:pt x="1158" y="2422"/>
                      <a:pt x="1123" y="2493"/>
                    </a:cubicBezTo>
                    <a:cubicBezTo>
                      <a:pt x="1120" y="2496"/>
                      <a:pt x="1118" y="2498"/>
                      <a:pt x="1116" y="2498"/>
                    </a:cubicBezTo>
                    <a:cubicBezTo>
                      <a:pt x="1092" y="2498"/>
                      <a:pt x="1124" y="2251"/>
                      <a:pt x="1141" y="2235"/>
                    </a:cubicBezTo>
                    <a:cubicBezTo>
                      <a:pt x="1157" y="2165"/>
                      <a:pt x="1160" y="2137"/>
                      <a:pt x="1155" y="2137"/>
                    </a:cubicBezTo>
                    <a:cubicBezTo>
                      <a:pt x="1137" y="2137"/>
                      <a:pt x="1025" y="2462"/>
                      <a:pt x="1025" y="2475"/>
                    </a:cubicBezTo>
                    <a:cubicBezTo>
                      <a:pt x="1023" y="2476"/>
                      <a:pt x="1021" y="2477"/>
                      <a:pt x="1019" y="2477"/>
                    </a:cubicBezTo>
                    <a:cubicBezTo>
                      <a:pt x="985" y="2477"/>
                      <a:pt x="1032" y="2271"/>
                      <a:pt x="1004" y="2271"/>
                    </a:cubicBezTo>
                    <a:cubicBezTo>
                      <a:pt x="998" y="2271"/>
                      <a:pt x="989" y="2280"/>
                      <a:pt x="975" y="2300"/>
                    </a:cubicBezTo>
                    <a:lnTo>
                      <a:pt x="975" y="2300"/>
                    </a:lnTo>
                    <a:cubicBezTo>
                      <a:pt x="1055" y="2169"/>
                      <a:pt x="864" y="2065"/>
                      <a:pt x="838" y="2030"/>
                    </a:cubicBezTo>
                    <a:cubicBezTo>
                      <a:pt x="811" y="1985"/>
                      <a:pt x="722" y="1985"/>
                      <a:pt x="677" y="1950"/>
                    </a:cubicBezTo>
                    <a:cubicBezTo>
                      <a:pt x="633" y="1914"/>
                      <a:pt x="793" y="1834"/>
                      <a:pt x="731" y="1825"/>
                    </a:cubicBezTo>
                    <a:cubicBezTo>
                      <a:pt x="717" y="1825"/>
                      <a:pt x="682" y="1827"/>
                      <a:pt x="646" y="1827"/>
                    </a:cubicBezTo>
                    <a:cubicBezTo>
                      <a:pt x="592" y="1827"/>
                      <a:pt x="533" y="1823"/>
                      <a:pt x="526" y="1808"/>
                    </a:cubicBezTo>
                    <a:lnTo>
                      <a:pt x="526" y="1808"/>
                    </a:lnTo>
                    <a:cubicBezTo>
                      <a:pt x="528" y="1809"/>
                      <a:pt x="533" y="1810"/>
                      <a:pt x="541" y="1810"/>
                    </a:cubicBezTo>
                    <a:cubicBezTo>
                      <a:pt x="616" y="1810"/>
                      <a:pt x="953" y="1752"/>
                      <a:pt x="802" y="1736"/>
                    </a:cubicBezTo>
                    <a:cubicBezTo>
                      <a:pt x="736" y="1736"/>
                      <a:pt x="737" y="1694"/>
                      <a:pt x="659" y="1694"/>
                    </a:cubicBezTo>
                    <a:cubicBezTo>
                      <a:pt x="643" y="1694"/>
                      <a:pt x="622" y="1696"/>
                      <a:pt x="597" y="1700"/>
                    </a:cubicBezTo>
                    <a:cubicBezTo>
                      <a:pt x="588" y="1702"/>
                      <a:pt x="580" y="1703"/>
                      <a:pt x="573" y="1703"/>
                    </a:cubicBezTo>
                    <a:cubicBezTo>
                      <a:pt x="510" y="1703"/>
                      <a:pt x="596" y="1636"/>
                      <a:pt x="532" y="1636"/>
                    </a:cubicBezTo>
                    <a:cubicBezTo>
                      <a:pt x="528" y="1636"/>
                      <a:pt x="523" y="1636"/>
                      <a:pt x="517" y="1637"/>
                    </a:cubicBezTo>
                    <a:lnTo>
                      <a:pt x="517" y="1637"/>
                    </a:lnTo>
                    <a:cubicBezTo>
                      <a:pt x="646" y="1619"/>
                      <a:pt x="732" y="1601"/>
                      <a:pt x="775" y="1549"/>
                    </a:cubicBezTo>
                    <a:cubicBezTo>
                      <a:pt x="802" y="1522"/>
                      <a:pt x="446" y="1513"/>
                      <a:pt x="392" y="1451"/>
                    </a:cubicBezTo>
                    <a:cubicBezTo>
                      <a:pt x="324" y="1375"/>
                      <a:pt x="395" y="1351"/>
                      <a:pt x="506" y="1351"/>
                    </a:cubicBezTo>
                    <a:cubicBezTo>
                      <a:pt x="642" y="1351"/>
                      <a:pt x="840" y="1387"/>
                      <a:pt x="918" y="1407"/>
                    </a:cubicBezTo>
                    <a:cubicBezTo>
                      <a:pt x="767" y="1353"/>
                      <a:pt x="633" y="1273"/>
                      <a:pt x="526" y="1166"/>
                    </a:cubicBezTo>
                    <a:lnTo>
                      <a:pt x="526" y="1166"/>
                    </a:lnTo>
                    <a:lnTo>
                      <a:pt x="802" y="1202"/>
                    </a:lnTo>
                    <a:cubicBezTo>
                      <a:pt x="686" y="1157"/>
                      <a:pt x="758" y="1121"/>
                      <a:pt x="749" y="1086"/>
                    </a:cubicBezTo>
                    <a:cubicBezTo>
                      <a:pt x="713" y="1015"/>
                      <a:pt x="669" y="952"/>
                      <a:pt x="624" y="899"/>
                    </a:cubicBezTo>
                    <a:lnTo>
                      <a:pt x="624" y="899"/>
                    </a:lnTo>
                    <a:cubicBezTo>
                      <a:pt x="708" y="931"/>
                      <a:pt x="815" y="1033"/>
                      <a:pt x="858" y="1033"/>
                    </a:cubicBezTo>
                    <a:cubicBezTo>
                      <a:pt x="874" y="1033"/>
                      <a:pt x="881" y="1018"/>
                      <a:pt x="873" y="979"/>
                    </a:cubicBezTo>
                    <a:cubicBezTo>
                      <a:pt x="870" y="938"/>
                      <a:pt x="877" y="919"/>
                      <a:pt x="896" y="919"/>
                    </a:cubicBezTo>
                    <a:cubicBezTo>
                      <a:pt x="922" y="919"/>
                      <a:pt x="970" y="956"/>
                      <a:pt x="1043" y="1023"/>
                    </a:cubicBezTo>
                    <a:cubicBezTo>
                      <a:pt x="1060" y="1006"/>
                      <a:pt x="989" y="952"/>
                      <a:pt x="971" y="908"/>
                    </a:cubicBezTo>
                    <a:cubicBezTo>
                      <a:pt x="936" y="828"/>
                      <a:pt x="1016" y="845"/>
                      <a:pt x="1016" y="792"/>
                    </a:cubicBezTo>
                    <a:cubicBezTo>
                      <a:pt x="1007" y="738"/>
                      <a:pt x="936" y="676"/>
                      <a:pt x="918" y="605"/>
                    </a:cubicBezTo>
                    <a:cubicBezTo>
                      <a:pt x="909" y="543"/>
                      <a:pt x="989" y="578"/>
                      <a:pt x="954" y="507"/>
                    </a:cubicBezTo>
                    <a:lnTo>
                      <a:pt x="954" y="507"/>
                    </a:lnTo>
                    <a:cubicBezTo>
                      <a:pt x="996" y="585"/>
                      <a:pt x="1005" y="610"/>
                      <a:pt x="1021" y="610"/>
                    </a:cubicBezTo>
                    <a:cubicBezTo>
                      <a:pt x="1028" y="610"/>
                      <a:pt x="1037" y="605"/>
                      <a:pt x="1052" y="596"/>
                    </a:cubicBezTo>
                    <a:lnTo>
                      <a:pt x="1158" y="551"/>
                    </a:lnTo>
                    <a:cubicBezTo>
                      <a:pt x="1176" y="614"/>
                      <a:pt x="1221" y="721"/>
                      <a:pt x="1185" y="730"/>
                    </a:cubicBezTo>
                    <a:cubicBezTo>
                      <a:pt x="1185" y="774"/>
                      <a:pt x="1158" y="747"/>
                      <a:pt x="1194" y="828"/>
                    </a:cubicBezTo>
                    <a:cubicBezTo>
                      <a:pt x="1265" y="792"/>
                      <a:pt x="1212" y="614"/>
                      <a:pt x="1274" y="498"/>
                    </a:cubicBezTo>
                    <a:cubicBezTo>
                      <a:pt x="1284" y="481"/>
                      <a:pt x="1292" y="473"/>
                      <a:pt x="1299" y="473"/>
                    </a:cubicBezTo>
                    <a:cubicBezTo>
                      <a:pt x="1331" y="473"/>
                      <a:pt x="1319" y="667"/>
                      <a:pt x="1319" y="667"/>
                    </a:cubicBezTo>
                    <a:lnTo>
                      <a:pt x="1363" y="596"/>
                    </a:lnTo>
                    <a:cubicBezTo>
                      <a:pt x="1372" y="555"/>
                      <a:pt x="1379" y="535"/>
                      <a:pt x="1390" y="535"/>
                    </a:cubicBezTo>
                    <a:cubicBezTo>
                      <a:pt x="1400" y="535"/>
                      <a:pt x="1413" y="552"/>
                      <a:pt x="1435" y="587"/>
                    </a:cubicBezTo>
                    <a:cubicBezTo>
                      <a:pt x="1459" y="636"/>
                      <a:pt x="1491" y="670"/>
                      <a:pt x="1515" y="670"/>
                    </a:cubicBezTo>
                    <a:cubicBezTo>
                      <a:pt x="1544" y="670"/>
                      <a:pt x="1561" y="623"/>
                      <a:pt x="1541" y="498"/>
                    </a:cubicBezTo>
                    <a:lnTo>
                      <a:pt x="1541" y="498"/>
                    </a:lnTo>
                    <a:cubicBezTo>
                      <a:pt x="1547" y="504"/>
                      <a:pt x="1553" y="506"/>
                      <a:pt x="1557" y="506"/>
                    </a:cubicBezTo>
                    <a:cubicBezTo>
                      <a:pt x="1573" y="506"/>
                      <a:pt x="1581" y="478"/>
                      <a:pt x="1595" y="471"/>
                    </a:cubicBezTo>
                    <a:lnTo>
                      <a:pt x="1595" y="471"/>
                    </a:lnTo>
                    <a:cubicBezTo>
                      <a:pt x="1586" y="543"/>
                      <a:pt x="1577" y="614"/>
                      <a:pt x="1568" y="694"/>
                    </a:cubicBezTo>
                    <a:cubicBezTo>
                      <a:pt x="1568" y="726"/>
                      <a:pt x="1574" y="737"/>
                      <a:pt x="1581" y="737"/>
                    </a:cubicBezTo>
                    <a:cubicBezTo>
                      <a:pt x="1591" y="737"/>
                      <a:pt x="1603" y="721"/>
                      <a:pt x="1613" y="712"/>
                    </a:cubicBezTo>
                    <a:cubicBezTo>
                      <a:pt x="1688" y="628"/>
                      <a:pt x="1740" y="379"/>
                      <a:pt x="1842" y="379"/>
                    </a:cubicBezTo>
                    <a:cubicBezTo>
                      <a:pt x="1848" y="379"/>
                      <a:pt x="1855" y="380"/>
                      <a:pt x="1862" y="382"/>
                    </a:cubicBezTo>
                    <a:cubicBezTo>
                      <a:pt x="1826" y="471"/>
                      <a:pt x="1800" y="560"/>
                      <a:pt x="1791" y="658"/>
                    </a:cubicBezTo>
                    <a:cubicBezTo>
                      <a:pt x="1784" y="719"/>
                      <a:pt x="1791" y="744"/>
                      <a:pt x="1806" y="744"/>
                    </a:cubicBezTo>
                    <a:cubicBezTo>
                      <a:pt x="1827" y="744"/>
                      <a:pt x="1866" y="688"/>
                      <a:pt x="1898" y="614"/>
                    </a:cubicBezTo>
                    <a:lnTo>
                      <a:pt x="1898" y="614"/>
                    </a:lnTo>
                    <a:cubicBezTo>
                      <a:pt x="1862" y="721"/>
                      <a:pt x="1826" y="845"/>
                      <a:pt x="1871" y="863"/>
                    </a:cubicBezTo>
                    <a:cubicBezTo>
                      <a:pt x="1892" y="820"/>
                      <a:pt x="1965" y="590"/>
                      <a:pt x="1993" y="590"/>
                    </a:cubicBezTo>
                    <a:cubicBezTo>
                      <a:pt x="2000" y="590"/>
                      <a:pt x="2005" y="605"/>
                      <a:pt x="2005" y="640"/>
                    </a:cubicBezTo>
                    <a:cubicBezTo>
                      <a:pt x="2005" y="730"/>
                      <a:pt x="1933" y="872"/>
                      <a:pt x="1987" y="890"/>
                    </a:cubicBezTo>
                    <a:cubicBezTo>
                      <a:pt x="1990" y="892"/>
                      <a:pt x="1993" y="893"/>
                      <a:pt x="1997" y="893"/>
                    </a:cubicBezTo>
                    <a:cubicBezTo>
                      <a:pt x="2017" y="893"/>
                      <a:pt x="2044" y="862"/>
                      <a:pt x="2066" y="862"/>
                    </a:cubicBezTo>
                    <a:cubicBezTo>
                      <a:pt x="2073" y="862"/>
                      <a:pt x="2079" y="865"/>
                      <a:pt x="2085" y="872"/>
                    </a:cubicBezTo>
                    <a:cubicBezTo>
                      <a:pt x="2031" y="988"/>
                      <a:pt x="2174" y="1032"/>
                      <a:pt x="2209" y="1032"/>
                    </a:cubicBezTo>
                    <a:cubicBezTo>
                      <a:pt x="2263" y="1032"/>
                      <a:pt x="2281" y="863"/>
                      <a:pt x="2307" y="828"/>
                    </a:cubicBezTo>
                    <a:cubicBezTo>
                      <a:pt x="2317" y="820"/>
                      <a:pt x="2323" y="817"/>
                      <a:pt x="2328" y="817"/>
                    </a:cubicBezTo>
                    <a:cubicBezTo>
                      <a:pt x="2372" y="817"/>
                      <a:pt x="2270" y="1073"/>
                      <a:pt x="2254" y="1113"/>
                    </a:cubicBezTo>
                    <a:cubicBezTo>
                      <a:pt x="2218" y="1193"/>
                      <a:pt x="2290" y="1211"/>
                      <a:pt x="2307" y="1219"/>
                    </a:cubicBezTo>
                    <a:cubicBezTo>
                      <a:pt x="2353" y="1232"/>
                      <a:pt x="2404" y="1241"/>
                      <a:pt x="2452" y="1241"/>
                    </a:cubicBezTo>
                    <a:cubicBezTo>
                      <a:pt x="2469" y="1241"/>
                      <a:pt x="2487" y="1240"/>
                      <a:pt x="2503" y="1237"/>
                    </a:cubicBezTo>
                    <a:cubicBezTo>
                      <a:pt x="2518" y="1237"/>
                      <a:pt x="2647" y="1187"/>
                      <a:pt x="2687" y="1187"/>
                    </a:cubicBezTo>
                    <a:cubicBezTo>
                      <a:pt x="2695" y="1187"/>
                      <a:pt x="2699" y="1189"/>
                      <a:pt x="2699" y="1193"/>
                    </a:cubicBezTo>
                    <a:cubicBezTo>
                      <a:pt x="2690" y="1219"/>
                      <a:pt x="2414" y="1433"/>
                      <a:pt x="2477" y="1433"/>
                    </a:cubicBezTo>
                    <a:cubicBezTo>
                      <a:pt x="2530" y="1424"/>
                      <a:pt x="2753" y="1371"/>
                      <a:pt x="2806" y="1300"/>
                    </a:cubicBezTo>
                    <a:lnTo>
                      <a:pt x="2806" y="1300"/>
                    </a:lnTo>
                    <a:cubicBezTo>
                      <a:pt x="2735" y="1398"/>
                      <a:pt x="2735" y="1451"/>
                      <a:pt x="2762" y="1487"/>
                    </a:cubicBezTo>
                    <a:cubicBezTo>
                      <a:pt x="2775" y="1514"/>
                      <a:pt x="2805" y="1526"/>
                      <a:pt x="2833" y="1526"/>
                    </a:cubicBezTo>
                    <a:cubicBezTo>
                      <a:pt x="2842" y="1526"/>
                      <a:pt x="2851" y="1524"/>
                      <a:pt x="2860" y="1522"/>
                    </a:cubicBezTo>
                    <a:cubicBezTo>
                      <a:pt x="2895" y="1522"/>
                      <a:pt x="2949" y="1469"/>
                      <a:pt x="2993" y="1460"/>
                    </a:cubicBezTo>
                    <a:cubicBezTo>
                      <a:pt x="2996" y="1460"/>
                      <a:pt x="2998" y="1460"/>
                      <a:pt x="3001" y="1460"/>
                    </a:cubicBezTo>
                    <a:cubicBezTo>
                      <a:pt x="3096" y="1460"/>
                      <a:pt x="3020" y="1632"/>
                      <a:pt x="3029" y="1727"/>
                    </a:cubicBezTo>
                    <a:cubicBezTo>
                      <a:pt x="3029" y="1735"/>
                      <a:pt x="3031" y="1738"/>
                      <a:pt x="3035" y="1738"/>
                    </a:cubicBezTo>
                    <a:cubicBezTo>
                      <a:pt x="3044" y="1738"/>
                      <a:pt x="3063" y="1717"/>
                      <a:pt x="3082" y="1692"/>
                    </a:cubicBezTo>
                    <a:cubicBezTo>
                      <a:pt x="3100" y="1709"/>
                      <a:pt x="3118" y="1727"/>
                      <a:pt x="3136" y="1745"/>
                    </a:cubicBezTo>
                    <a:cubicBezTo>
                      <a:pt x="3142" y="1751"/>
                      <a:pt x="3157" y="1752"/>
                      <a:pt x="3175" y="1752"/>
                    </a:cubicBezTo>
                    <a:cubicBezTo>
                      <a:pt x="3184" y="1752"/>
                      <a:pt x="3194" y="1752"/>
                      <a:pt x="3205" y="1752"/>
                    </a:cubicBezTo>
                    <a:cubicBezTo>
                      <a:pt x="3236" y="1752"/>
                      <a:pt x="3269" y="1754"/>
                      <a:pt x="3287" y="1772"/>
                    </a:cubicBezTo>
                    <a:cubicBezTo>
                      <a:pt x="3323" y="1807"/>
                      <a:pt x="3323" y="1843"/>
                      <a:pt x="3332" y="1896"/>
                    </a:cubicBezTo>
                    <a:cubicBezTo>
                      <a:pt x="3332" y="1910"/>
                      <a:pt x="3343" y="1940"/>
                      <a:pt x="3368" y="1940"/>
                    </a:cubicBezTo>
                    <a:cubicBezTo>
                      <a:pt x="3376" y="1940"/>
                      <a:pt x="3384" y="1938"/>
                      <a:pt x="3394" y="1932"/>
                    </a:cubicBezTo>
                    <a:cubicBezTo>
                      <a:pt x="3405" y="1926"/>
                      <a:pt x="3416" y="1923"/>
                      <a:pt x="3426" y="1923"/>
                    </a:cubicBezTo>
                    <a:cubicBezTo>
                      <a:pt x="3489" y="1923"/>
                      <a:pt x="3532" y="2025"/>
                      <a:pt x="3554" y="2048"/>
                    </a:cubicBezTo>
                    <a:cubicBezTo>
                      <a:pt x="3572" y="2066"/>
                      <a:pt x="3768" y="2066"/>
                      <a:pt x="3759" y="2075"/>
                    </a:cubicBezTo>
                    <a:cubicBezTo>
                      <a:pt x="3724" y="2110"/>
                      <a:pt x="3688" y="2137"/>
                      <a:pt x="3644" y="2155"/>
                    </a:cubicBezTo>
                    <a:lnTo>
                      <a:pt x="3750" y="2146"/>
                    </a:lnTo>
                    <a:cubicBezTo>
                      <a:pt x="3813" y="2119"/>
                      <a:pt x="3866" y="2092"/>
                      <a:pt x="3937" y="2075"/>
                    </a:cubicBezTo>
                    <a:lnTo>
                      <a:pt x="3937" y="2075"/>
                    </a:lnTo>
                    <a:cubicBezTo>
                      <a:pt x="3893" y="2110"/>
                      <a:pt x="3857" y="2146"/>
                      <a:pt x="3822" y="2190"/>
                    </a:cubicBezTo>
                    <a:cubicBezTo>
                      <a:pt x="3804" y="2235"/>
                      <a:pt x="3840" y="2253"/>
                      <a:pt x="3857" y="2270"/>
                    </a:cubicBezTo>
                    <a:cubicBezTo>
                      <a:pt x="3917" y="2270"/>
                      <a:pt x="4019" y="2270"/>
                      <a:pt x="3906" y="2366"/>
                    </a:cubicBezTo>
                    <a:lnTo>
                      <a:pt x="3906" y="2366"/>
                    </a:lnTo>
                    <a:cubicBezTo>
                      <a:pt x="3945" y="2339"/>
                      <a:pt x="4011" y="2323"/>
                      <a:pt x="4032" y="2301"/>
                    </a:cubicBezTo>
                    <a:lnTo>
                      <a:pt x="4032" y="2301"/>
                    </a:lnTo>
                    <a:cubicBezTo>
                      <a:pt x="3956" y="2396"/>
                      <a:pt x="3965" y="2414"/>
                      <a:pt x="4000" y="2458"/>
                    </a:cubicBezTo>
                    <a:cubicBezTo>
                      <a:pt x="4018" y="2484"/>
                      <a:pt x="4027" y="2520"/>
                      <a:pt x="4071" y="2520"/>
                    </a:cubicBezTo>
                    <a:cubicBezTo>
                      <a:pt x="4109" y="2512"/>
                      <a:pt x="4121" y="2491"/>
                      <a:pt x="4130" y="2491"/>
                    </a:cubicBezTo>
                    <a:cubicBezTo>
                      <a:pt x="4131" y="2491"/>
                      <a:pt x="4132" y="2492"/>
                      <a:pt x="4133" y="2493"/>
                    </a:cubicBezTo>
                    <a:cubicBezTo>
                      <a:pt x="4169" y="2547"/>
                      <a:pt x="4116" y="2609"/>
                      <a:pt x="4142" y="2662"/>
                    </a:cubicBezTo>
                    <a:cubicBezTo>
                      <a:pt x="4160" y="2680"/>
                      <a:pt x="4258" y="2769"/>
                      <a:pt x="4160" y="2841"/>
                    </a:cubicBezTo>
                    <a:cubicBezTo>
                      <a:pt x="4164" y="2849"/>
                      <a:pt x="4171" y="2853"/>
                      <a:pt x="4178" y="2853"/>
                    </a:cubicBezTo>
                    <a:cubicBezTo>
                      <a:pt x="4218" y="2853"/>
                      <a:pt x="4299" y="2760"/>
                      <a:pt x="4358" y="2760"/>
                    </a:cubicBezTo>
                    <a:cubicBezTo>
                      <a:pt x="4361" y="2760"/>
                      <a:pt x="4363" y="2760"/>
                      <a:pt x="4365" y="2760"/>
                    </a:cubicBezTo>
                    <a:cubicBezTo>
                      <a:pt x="4392" y="2760"/>
                      <a:pt x="4303" y="2849"/>
                      <a:pt x="4285" y="2876"/>
                    </a:cubicBezTo>
                    <a:cubicBezTo>
                      <a:pt x="4267" y="2903"/>
                      <a:pt x="4258" y="2930"/>
                      <a:pt x="4258" y="2956"/>
                    </a:cubicBezTo>
                    <a:cubicBezTo>
                      <a:pt x="4249" y="3000"/>
                      <a:pt x="4541" y="3018"/>
                      <a:pt x="4425" y="3103"/>
                    </a:cubicBezTo>
                    <a:lnTo>
                      <a:pt x="4425" y="3103"/>
                    </a:lnTo>
                    <a:cubicBezTo>
                      <a:pt x="4473" y="3071"/>
                      <a:pt x="4658" y="2972"/>
                      <a:pt x="4690" y="2972"/>
                    </a:cubicBezTo>
                    <a:cubicBezTo>
                      <a:pt x="4692" y="2972"/>
                      <a:pt x="4694" y="2973"/>
                      <a:pt x="4695" y="2974"/>
                    </a:cubicBezTo>
                    <a:cubicBezTo>
                      <a:pt x="4703" y="3001"/>
                      <a:pt x="4623" y="3054"/>
                      <a:pt x="4606" y="3072"/>
                    </a:cubicBezTo>
                    <a:cubicBezTo>
                      <a:pt x="4597" y="3090"/>
                      <a:pt x="4588" y="3108"/>
                      <a:pt x="4588" y="3126"/>
                    </a:cubicBezTo>
                    <a:cubicBezTo>
                      <a:pt x="4579" y="3179"/>
                      <a:pt x="4570" y="3197"/>
                      <a:pt x="4614" y="3215"/>
                    </a:cubicBezTo>
                    <a:cubicBezTo>
                      <a:pt x="4632" y="3215"/>
                      <a:pt x="4641" y="3232"/>
                      <a:pt x="4614" y="3250"/>
                    </a:cubicBezTo>
                    <a:cubicBezTo>
                      <a:pt x="4561" y="3304"/>
                      <a:pt x="4418" y="3339"/>
                      <a:pt x="4392" y="3366"/>
                    </a:cubicBezTo>
                    <a:cubicBezTo>
                      <a:pt x="4365" y="3393"/>
                      <a:pt x="4534" y="3384"/>
                      <a:pt x="4543" y="3393"/>
                    </a:cubicBezTo>
                    <a:cubicBezTo>
                      <a:pt x="4588" y="3446"/>
                      <a:pt x="4534" y="3553"/>
                      <a:pt x="4525" y="3615"/>
                    </a:cubicBezTo>
                    <a:cubicBezTo>
                      <a:pt x="4525" y="3624"/>
                      <a:pt x="4531" y="3628"/>
                      <a:pt x="4542" y="3628"/>
                    </a:cubicBezTo>
                    <a:cubicBezTo>
                      <a:pt x="4593" y="3628"/>
                      <a:pt x="4747" y="3539"/>
                      <a:pt x="4795" y="3539"/>
                    </a:cubicBezTo>
                    <a:cubicBezTo>
                      <a:pt x="4814" y="3539"/>
                      <a:pt x="4816" y="3554"/>
                      <a:pt x="4784" y="3598"/>
                    </a:cubicBezTo>
                    <a:cubicBezTo>
                      <a:pt x="4721" y="3687"/>
                      <a:pt x="4632" y="3749"/>
                      <a:pt x="4703" y="3794"/>
                    </a:cubicBezTo>
                    <a:cubicBezTo>
                      <a:pt x="4705" y="3794"/>
                      <a:pt x="4707" y="3795"/>
                      <a:pt x="4711" y="3795"/>
                    </a:cubicBezTo>
                    <a:cubicBezTo>
                      <a:pt x="4735" y="3795"/>
                      <a:pt x="4806" y="3782"/>
                      <a:pt x="4846" y="3782"/>
                    </a:cubicBezTo>
                    <a:cubicBezTo>
                      <a:pt x="4885" y="3782"/>
                      <a:pt x="4896" y="3794"/>
                      <a:pt x="4810" y="3838"/>
                    </a:cubicBezTo>
                    <a:cubicBezTo>
                      <a:pt x="4663" y="3924"/>
                      <a:pt x="4719" y="3942"/>
                      <a:pt x="4795" y="3942"/>
                    </a:cubicBezTo>
                    <a:cubicBezTo>
                      <a:pt x="4828" y="3942"/>
                      <a:pt x="4866" y="3939"/>
                      <a:pt x="4891" y="3936"/>
                    </a:cubicBezTo>
                    <a:cubicBezTo>
                      <a:pt x="5060" y="3936"/>
                      <a:pt x="4864" y="4052"/>
                      <a:pt x="4864" y="4114"/>
                    </a:cubicBezTo>
                    <a:cubicBezTo>
                      <a:pt x="4864" y="4128"/>
                      <a:pt x="4872" y="4133"/>
                      <a:pt x="4886" y="4133"/>
                    </a:cubicBezTo>
                    <a:cubicBezTo>
                      <a:pt x="4945" y="4133"/>
                      <a:pt x="5109" y="4031"/>
                      <a:pt x="5167" y="4016"/>
                    </a:cubicBezTo>
                    <a:cubicBezTo>
                      <a:pt x="5170" y="4016"/>
                      <a:pt x="5173" y="4015"/>
                      <a:pt x="5175" y="4015"/>
                    </a:cubicBezTo>
                    <a:cubicBezTo>
                      <a:pt x="5221" y="4015"/>
                      <a:pt x="4989" y="4178"/>
                      <a:pt x="5049" y="4178"/>
                    </a:cubicBezTo>
                    <a:cubicBezTo>
                      <a:pt x="5052" y="4178"/>
                      <a:pt x="5056" y="4177"/>
                      <a:pt x="5060" y="4177"/>
                    </a:cubicBezTo>
                    <a:cubicBezTo>
                      <a:pt x="5087" y="4177"/>
                      <a:pt x="5122" y="4123"/>
                      <a:pt x="5167" y="4123"/>
                    </a:cubicBezTo>
                    <a:cubicBezTo>
                      <a:pt x="5193" y="4132"/>
                      <a:pt x="5211" y="4159"/>
                      <a:pt x="5193" y="4177"/>
                    </a:cubicBezTo>
                    <a:cubicBezTo>
                      <a:pt x="5122" y="4248"/>
                      <a:pt x="4980" y="4248"/>
                      <a:pt x="4971" y="4328"/>
                    </a:cubicBezTo>
                    <a:cubicBezTo>
                      <a:pt x="4953" y="4444"/>
                      <a:pt x="5006" y="4560"/>
                      <a:pt x="5104" y="4613"/>
                    </a:cubicBezTo>
                    <a:cubicBezTo>
                      <a:pt x="5140" y="4640"/>
                      <a:pt x="5167" y="4631"/>
                      <a:pt x="5184" y="4658"/>
                    </a:cubicBezTo>
                    <a:cubicBezTo>
                      <a:pt x="5345" y="4658"/>
                      <a:pt x="4989" y="4765"/>
                      <a:pt x="4989" y="4765"/>
                    </a:cubicBezTo>
                    <a:cubicBezTo>
                      <a:pt x="4992" y="4774"/>
                      <a:pt x="5004" y="4777"/>
                      <a:pt x="5020" y="4777"/>
                    </a:cubicBezTo>
                    <a:cubicBezTo>
                      <a:pt x="5065" y="4777"/>
                      <a:pt x="5145" y="4752"/>
                      <a:pt x="5179" y="4752"/>
                    </a:cubicBezTo>
                    <a:cubicBezTo>
                      <a:pt x="5205" y="4752"/>
                      <a:pt x="5204" y="4767"/>
                      <a:pt x="5140" y="4818"/>
                    </a:cubicBezTo>
                    <a:cubicBezTo>
                      <a:pt x="5140" y="4836"/>
                      <a:pt x="5167" y="4845"/>
                      <a:pt x="5176" y="4854"/>
                    </a:cubicBezTo>
                    <a:cubicBezTo>
                      <a:pt x="5211" y="4880"/>
                      <a:pt x="5487" y="5058"/>
                      <a:pt x="5327" y="5112"/>
                    </a:cubicBezTo>
                    <a:lnTo>
                      <a:pt x="5603" y="5130"/>
                    </a:lnTo>
                    <a:cubicBezTo>
                      <a:pt x="5470" y="5174"/>
                      <a:pt x="5452" y="5228"/>
                      <a:pt x="5452" y="5272"/>
                    </a:cubicBezTo>
                    <a:cubicBezTo>
                      <a:pt x="5461" y="5317"/>
                      <a:pt x="5363" y="5343"/>
                      <a:pt x="5282" y="5388"/>
                    </a:cubicBezTo>
                    <a:cubicBezTo>
                      <a:pt x="5265" y="5398"/>
                      <a:pt x="5281" y="5401"/>
                      <a:pt x="5314" y="5401"/>
                    </a:cubicBezTo>
                    <a:cubicBezTo>
                      <a:pt x="5357" y="5401"/>
                      <a:pt x="5430" y="5396"/>
                      <a:pt x="5489" y="5396"/>
                    </a:cubicBezTo>
                    <a:cubicBezTo>
                      <a:pt x="5541" y="5396"/>
                      <a:pt x="5582" y="5400"/>
                      <a:pt x="5585" y="5415"/>
                    </a:cubicBezTo>
                    <a:cubicBezTo>
                      <a:pt x="5478" y="5433"/>
                      <a:pt x="5380" y="5459"/>
                      <a:pt x="5274" y="5495"/>
                    </a:cubicBezTo>
                    <a:cubicBezTo>
                      <a:pt x="5259" y="5531"/>
                      <a:pt x="5334" y="5562"/>
                      <a:pt x="5411" y="5562"/>
                    </a:cubicBezTo>
                    <a:cubicBezTo>
                      <a:pt x="5428" y="5562"/>
                      <a:pt x="5445" y="5560"/>
                      <a:pt x="5461" y="5557"/>
                    </a:cubicBezTo>
                    <a:cubicBezTo>
                      <a:pt x="5515" y="5544"/>
                      <a:pt x="5564" y="5510"/>
                      <a:pt x="5592" y="5510"/>
                    </a:cubicBezTo>
                    <a:cubicBezTo>
                      <a:pt x="5601" y="5510"/>
                      <a:pt x="5608" y="5513"/>
                      <a:pt x="5612" y="5522"/>
                    </a:cubicBezTo>
                    <a:cubicBezTo>
                      <a:pt x="5630" y="5566"/>
                      <a:pt x="5612" y="5557"/>
                      <a:pt x="5559" y="5584"/>
                    </a:cubicBezTo>
                    <a:cubicBezTo>
                      <a:pt x="5470" y="5637"/>
                      <a:pt x="5327" y="5637"/>
                      <a:pt x="5247" y="5682"/>
                    </a:cubicBezTo>
                    <a:cubicBezTo>
                      <a:pt x="5269" y="5686"/>
                      <a:pt x="5291" y="5689"/>
                      <a:pt x="5314" y="5689"/>
                    </a:cubicBezTo>
                    <a:cubicBezTo>
                      <a:pt x="5336" y="5689"/>
                      <a:pt x="5358" y="5686"/>
                      <a:pt x="5380" y="5682"/>
                    </a:cubicBezTo>
                    <a:cubicBezTo>
                      <a:pt x="5443" y="5682"/>
                      <a:pt x="5470" y="5709"/>
                      <a:pt x="5478" y="5735"/>
                    </a:cubicBezTo>
                    <a:cubicBezTo>
                      <a:pt x="5487" y="5762"/>
                      <a:pt x="5434" y="5771"/>
                      <a:pt x="5470" y="5789"/>
                    </a:cubicBezTo>
                    <a:cubicBezTo>
                      <a:pt x="5523" y="5798"/>
                      <a:pt x="5576" y="5798"/>
                      <a:pt x="5630" y="5798"/>
                    </a:cubicBezTo>
                    <a:cubicBezTo>
                      <a:pt x="5710" y="5798"/>
                      <a:pt x="5461" y="5878"/>
                      <a:pt x="5550" y="5896"/>
                    </a:cubicBezTo>
                    <a:cubicBezTo>
                      <a:pt x="5567" y="5900"/>
                      <a:pt x="5594" y="5900"/>
                      <a:pt x="5619" y="5900"/>
                    </a:cubicBezTo>
                    <a:cubicBezTo>
                      <a:pt x="5643" y="5900"/>
                      <a:pt x="5665" y="5900"/>
                      <a:pt x="5674" y="5905"/>
                    </a:cubicBezTo>
                    <a:cubicBezTo>
                      <a:pt x="5699" y="5921"/>
                      <a:pt x="5693" y="5945"/>
                      <a:pt x="5699" y="5970"/>
                    </a:cubicBezTo>
                    <a:lnTo>
                      <a:pt x="5699" y="5970"/>
                    </a:lnTo>
                    <a:cubicBezTo>
                      <a:pt x="5688" y="5942"/>
                      <a:pt x="5630" y="5918"/>
                      <a:pt x="5580" y="5918"/>
                    </a:cubicBezTo>
                    <a:cubicBezTo>
                      <a:pt x="5540" y="5918"/>
                      <a:pt x="5505" y="5934"/>
                      <a:pt x="5505" y="5976"/>
                    </a:cubicBezTo>
                    <a:cubicBezTo>
                      <a:pt x="5505" y="6015"/>
                      <a:pt x="5547" y="6068"/>
                      <a:pt x="5641" y="6068"/>
                    </a:cubicBezTo>
                    <a:cubicBezTo>
                      <a:pt x="5654" y="6068"/>
                      <a:pt x="5668" y="6067"/>
                      <a:pt x="5683" y="6065"/>
                    </a:cubicBezTo>
                    <a:lnTo>
                      <a:pt x="5683" y="6065"/>
                    </a:lnTo>
                    <a:cubicBezTo>
                      <a:pt x="5434" y="6109"/>
                      <a:pt x="5576" y="6350"/>
                      <a:pt x="5594" y="6412"/>
                    </a:cubicBezTo>
                    <a:cubicBezTo>
                      <a:pt x="5598" y="6441"/>
                      <a:pt x="5618" y="6451"/>
                      <a:pt x="5651" y="6451"/>
                    </a:cubicBezTo>
                    <a:cubicBezTo>
                      <a:pt x="5700" y="6451"/>
                      <a:pt x="5776" y="6428"/>
                      <a:pt x="5861" y="6412"/>
                    </a:cubicBezTo>
                    <a:cubicBezTo>
                      <a:pt x="6022" y="6421"/>
                      <a:pt x="6022" y="6430"/>
                      <a:pt x="5861" y="6484"/>
                    </a:cubicBezTo>
                    <a:cubicBezTo>
                      <a:pt x="5594" y="6519"/>
                      <a:pt x="5523" y="6688"/>
                      <a:pt x="5532" y="6760"/>
                    </a:cubicBezTo>
                    <a:cubicBezTo>
                      <a:pt x="5532" y="6804"/>
                      <a:pt x="5532" y="6849"/>
                      <a:pt x="5630" y="6867"/>
                    </a:cubicBezTo>
                    <a:cubicBezTo>
                      <a:pt x="5763" y="6902"/>
                      <a:pt x="5808" y="6920"/>
                      <a:pt x="5808" y="6991"/>
                    </a:cubicBezTo>
                    <a:cubicBezTo>
                      <a:pt x="5808" y="6950"/>
                      <a:pt x="5761" y="6928"/>
                      <a:pt x="5715" y="6928"/>
                    </a:cubicBezTo>
                    <a:cubicBezTo>
                      <a:pt x="5672" y="6928"/>
                      <a:pt x="5630" y="6948"/>
                      <a:pt x="5630" y="6991"/>
                    </a:cubicBezTo>
                    <a:cubicBezTo>
                      <a:pt x="5639" y="7054"/>
                      <a:pt x="5639" y="7125"/>
                      <a:pt x="5657" y="7187"/>
                    </a:cubicBezTo>
                    <a:cubicBezTo>
                      <a:pt x="5672" y="7259"/>
                      <a:pt x="5681" y="7295"/>
                      <a:pt x="5821" y="7321"/>
                    </a:cubicBezTo>
                    <a:lnTo>
                      <a:pt x="5821" y="7321"/>
                    </a:lnTo>
                    <a:cubicBezTo>
                      <a:pt x="5788" y="7317"/>
                      <a:pt x="5756" y="7315"/>
                      <a:pt x="5724" y="7315"/>
                    </a:cubicBezTo>
                    <a:cubicBezTo>
                      <a:pt x="5689" y="7315"/>
                      <a:pt x="5654" y="7317"/>
                      <a:pt x="5621" y="7321"/>
                    </a:cubicBezTo>
                    <a:cubicBezTo>
                      <a:pt x="5567" y="7339"/>
                      <a:pt x="5523" y="7392"/>
                      <a:pt x="5603" y="7392"/>
                    </a:cubicBezTo>
                    <a:cubicBezTo>
                      <a:pt x="5701" y="7392"/>
                      <a:pt x="5648" y="7437"/>
                      <a:pt x="5657" y="7472"/>
                    </a:cubicBezTo>
                    <a:cubicBezTo>
                      <a:pt x="5661" y="7490"/>
                      <a:pt x="5686" y="7492"/>
                      <a:pt x="5713" y="7492"/>
                    </a:cubicBezTo>
                    <a:cubicBezTo>
                      <a:pt x="5723" y="7492"/>
                      <a:pt x="5732" y="7492"/>
                      <a:pt x="5742" y="7492"/>
                    </a:cubicBezTo>
                    <a:cubicBezTo>
                      <a:pt x="5760" y="7492"/>
                      <a:pt x="5778" y="7493"/>
                      <a:pt x="5790" y="7499"/>
                    </a:cubicBezTo>
                    <a:cubicBezTo>
                      <a:pt x="5844" y="7526"/>
                      <a:pt x="5728" y="7552"/>
                      <a:pt x="5710" y="7579"/>
                    </a:cubicBezTo>
                    <a:cubicBezTo>
                      <a:pt x="5683" y="7597"/>
                      <a:pt x="5683" y="7624"/>
                      <a:pt x="5683" y="7650"/>
                    </a:cubicBezTo>
                    <a:cubicBezTo>
                      <a:pt x="5692" y="7677"/>
                      <a:pt x="5719" y="7704"/>
                      <a:pt x="5790" y="7713"/>
                    </a:cubicBezTo>
                    <a:cubicBezTo>
                      <a:pt x="5861" y="7722"/>
                      <a:pt x="5835" y="7748"/>
                      <a:pt x="5835" y="7784"/>
                    </a:cubicBezTo>
                    <a:cubicBezTo>
                      <a:pt x="5793" y="7784"/>
                      <a:pt x="5761" y="7782"/>
                      <a:pt x="5740" y="7782"/>
                    </a:cubicBezTo>
                    <a:cubicBezTo>
                      <a:pt x="5704" y="7782"/>
                      <a:pt x="5699" y="7789"/>
                      <a:pt x="5728" y="7829"/>
                    </a:cubicBezTo>
                    <a:cubicBezTo>
                      <a:pt x="5763" y="7864"/>
                      <a:pt x="5790" y="7891"/>
                      <a:pt x="5835" y="7918"/>
                    </a:cubicBezTo>
                    <a:cubicBezTo>
                      <a:pt x="5818" y="7918"/>
                      <a:pt x="5900" y="7963"/>
                      <a:pt x="5857" y="7963"/>
                    </a:cubicBezTo>
                    <a:cubicBezTo>
                      <a:pt x="5854" y="7963"/>
                      <a:pt x="5849" y="7963"/>
                      <a:pt x="5844" y="7962"/>
                    </a:cubicBezTo>
                    <a:cubicBezTo>
                      <a:pt x="5825" y="7956"/>
                      <a:pt x="5801" y="7950"/>
                      <a:pt x="5777" y="7950"/>
                    </a:cubicBezTo>
                    <a:cubicBezTo>
                      <a:pt x="5767" y="7950"/>
                      <a:pt x="5756" y="7951"/>
                      <a:pt x="5746" y="7953"/>
                    </a:cubicBezTo>
                    <a:cubicBezTo>
                      <a:pt x="5746" y="8007"/>
                      <a:pt x="5781" y="7998"/>
                      <a:pt x="5844" y="8025"/>
                    </a:cubicBezTo>
                    <a:cubicBezTo>
                      <a:pt x="5897" y="8042"/>
                      <a:pt x="5977" y="8096"/>
                      <a:pt x="5879" y="8114"/>
                    </a:cubicBezTo>
                    <a:cubicBezTo>
                      <a:pt x="5755" y="8140"/>
                      <a:pt x="5728" y="8105"/>
                      <a:pt x="5674" y="8176"/>
                    </a:cubicBezTo>
                    <a:cubicBezTo>
                      <a:pt x="5639" y="8212"/>
                      <a:pt x="5585" y="8256"/>
                      <a:pt x="5576" y="8301"/>
                    </a:cubicBezTo>
                    <a:cubicBezTo>
                      <a:pt x="5576" y="8316"/>
                      <a:pt x="5595" y="8320"/>
                      <a:pt x="5619" y="8320"/>
                    </a:cubicBezTo>
                    <a:cubicBezTo>
                      <a:pt x="5642" y="8320"/>
                      <a:pt x="5670" y="8317"/>
                      <a:pt x="5694" y="8317"/>
                    </a:cubicBezTo>
                    <a:cubicBezTo>
                      <a:pt x="5703" y="8317"/>
                      <a:pt x="5712" y="8317"/>
                      <a:pt x="5719" y="8318"/>
                    </a:cubicBezTo>
                    <a:cubicBezTo>
                      <a:pt x="5790" y="8318"/>
                      <a:pt x="5835" y="8354"/>
                      <a:pt x="5781" y="8372"/>
                    </a:cubicBezTo>
                    <a:cubicBezTo>
                      <a:pt x="5746" y="8390"/>
                      <a:pt x="5665" y="8452"/>
                      <a:pt x="5763" y="8461"/>
                    </a:cubicBezTo>
                    <a:cubicBezTo>
                      <a:pt x="5514" y="8461"/>
                      <a:pt x="5701" y="8621"/>
                      <a:pt x="5710" y="8657"/>
                    </a:cubicBezTo>
                    <a:cubicBezTo>
                      <a:pt x="5719" y="8701"/>
                      <a:pt x="5674" y="8684"/>
                      <a:pt x="5648" y="8719"/>
                    </a:cubicBezTo>
                    <a:cubicBezTo>
                      <a:pt x="5630" y="8755"/>
                      <a:pt x="5612" y="8791"/>
                      <a:pt x="5612" y="8826"/>
                    </a:cubicBezTo>
                    <a:cubicBezTo>
                      <a:pt x="5612" y="8862"/>
                      <a:pt x="5648" y="9049"/>
                      <a:pt x="5514" y="9049"/>
                    </a:cubicBezTo>
                    <a:cubicBezTo>
                      <a:pt x="5514" y="9102"/>
                      <a:pt x="5532" y="9120"/>
                      <a:pt x="5665" y="9129"/>
                    </a:cubicBezTo>
                    <a:cubicBezTo>
                      <a:pt x="5719" y="9129"/>
                      <a:pt x="5835" y="9174"/>
                      <a:pt x="5835" y="9200"/>
                    </a:cubicBezTo>
                    <a:cubicBezTo>
                      <a:pt x="5835" y="9200"/>
                      <a:pt x="5630" y="9209"/>
                      <a:pt x="5612" y="9218"/>
                    </a:cubicBezTo>
                    <a:cubicBezTo>
                      <a:pt x="5532" y="9245"/>
                      <a:pt x="5541" y="9289"/>
                      <a:pt x="5576" y="9325"/>
                    </a:cubicBezTo>
                    <a:cubicBezTo>
                      <a:pt x="5612" y="9352"/>
                      <a:pt x="5648" y="9387"/>
                      <a:pt x="5657" y="9432"/>
                    </a:cubicBezTo>
                    <a:lnTo>
                      <a:pt x="5550" y="9450"/>
                    </a:lnTo>
                    <a:cubicBezTo>
                      <a:pt x="5461" y="9503"/>
                      <a:pt x="5835" y="9521"/>
                      <a:pt x="5826" y="9574"/>
                    </a:cubicBezTo>
                    <a:cubicBezTo>
                      <a:pt x="5826" y="9592"/>
                      <a:pt x="5806" y="9597"/>
                      <a:pt x="5776" y="9597"/>
                    </a:cubicBezTo>
                    <a:cubicBezTo>
                      <a:pt x="5721" y="9597"/>
                      <a:pt x="5635" y="9579"/>
                      <a:pt x="5577" y="9579"/>
                    </a:cubicBezTo>
                    <a:cubicBezTo>
                      <a:pt x="5552" y="9579"/>
                      <a:pt x="5533" y="9583"/>
                      <a:pt x="5523" y="9592"/>
                    </a:cubicBezTo>
                    <a:cubicBezTo>
                      <a:pt x="5461" y="9663"/>
                      <a:pt x="5692" y="9761"/>
                      <a:pt x="5746" y="9833"/>
                    </a:cubicBezTo>
                    <a:cubicBezTo>
                      <a:pt x="5760" y="9847"/>
                      <a:pt x="5803" y="9953"/>
                      <a:pt x="5755" y="9953"/>
                    </a:cubicBezTo>
                    <a:cubicBezTo>
                      <a:pt x="5743" y="9953"/>
                      <a:pt x="5726" y="9947"/>
                      <a:pt x="5701" y="9931"/>
                    </a:cubicBezTo>
                    <a:cubicBezTo>
                      <a:pt x="5706" y="9893"/>
                      <a:pt x="5670" y="9868"/>
                      <a:pt x="5626" y="9868"/>
                    </a:cubicBezTo>
                    <a:cubicBezTo>
                      <a:pt x="5597" y="9868"/>
                      <a:pt x="5566" y="9879"/>
                      <a:pt x="5541" y="9904"/>
                    </a:cubicBezTo>
                    <a:cubicBezTo>
                      <a:pt x="5523" y="9922"/>
                      <a:pt x="5523" y="10011"/>
                      <a:pt x="5639" y="10011"/>
                    </a:cubicBezTo>
                    <a:cubicBezTo>
                      <a:pt x="5665" y="10011"/>
                      <a:pt x="5733" y="9992"/>
                      <a:pt x="5782" y="9992"/>
                    </a:cubicBezTo>
                    <a:cubicBezTo>
                      <a:pt x="5800" y="9992"/>
                      <a:pt x="5816" y="9995"/>
                      <a:pt x="5826" y="10002"/>
                    </a:cubicBezTo>
                    <a:cubicBezTo>
                      <a:pt x="5826" y="10002"/>
                      <a:pt x="5452" y="10100"/>
                      <a:pt x="5567" y="10118"/>
                    </a:cubicBezTo>
                    <a:cubicBezTo>
                      <a:pt x="5639" y="10136"/>
                      <a:pt x="5719" y="10136"/>
                      <a:pt x="5790" y="10153"/>
                    </a:cubicBezTo>
                    <a:cubicBezTo>
                      <a:pt x="5835" y="10171"/>
                      <a:pt x="5888" y="10198"/>
                      <a:pt x="5933" y="10225"/>
                    </a:cubicBezTo>
                    <a:cubicBezTo>
                      <a:pt x="5860" y="10218"/>
                      <a:pt x="5803" y="10212"/>
                      <a:pt x="5760" y="10212"/>
                    </a:cubicBezTo>
                    <a:cubicBezTo>
                      <a:pt x="5694" y="10212"/>
                      <a:pt x="5662" y="10226"/>
                      <a:pt x="5657" y="10269"/>
                    </a:cubicBezTo>
                    <a:cubicBezTo>
                      <a:pt x="5657" y="10285"/>
                      <a:pt x="5708" y="10389"/>
                      <a:pt x="5790" y="10389"/>
                    </a:cubicBezTo>
                    <a:cubicBezTo>
                      <a:pt x="5798" y="10389"/>
                      <a:pt x="5807" y="10387"/>
                      <a:pt x="5817" y="10385"/>
                    </a:cubicBezTo>
                    <a:lnTo>
                      <a:pt x="5817" y="10385"/>
                    </a:lnTo>
                    <a:lnTo>
                      <a:pt x="5808" y="10447"/>
                    </a:lnTo>
                    <a:cubicBezTo>
                      <a:pt x="5746" y="10438"/>
                      <a:pt x="5674" y="10429"/>
                      <a:pt x="5603" y="10429"/>
                    </a:cubicBezTo>
                    <a:cubicBezTo>
                      <a:pt x="5532" y="10438"/>
                      <a:pt x="5514" y="10483"/>
                      <a:pt x="5532" y="10519"/>
                    </a:cubicBezTo>
                    <a:cubicBezTo>
                      <a:pt x="5576" y="10590"/>
                      <a:pt x="5888" y="10643"/>
                      <a:pt x="5603" y="10661"/>
                    </a:cubicBezTo>
                    <a:cubicBezTo>
                      <a:pt x="5565" y="10658"/>
                      <a:pt x="5537" y="10656"/>
                      <a:pt x="5518" y="10656"/>
                    </a:cubicBezTo>
                    <a:cubicBezTo>
                      <a:pt x="5384" y="10656"/>
                      <a:pt x="5655" y="10730"/>
                      <a:pt x="5648" y="10777"/>
                    </a:cubicBezTo>
                    <a:cubicBezTo>
                      <a:pt x="5648" y="10830"/>
                      <a:pt x="5470" y="10839"/>
                      <a:pt x="5523" y="10875"/>
                    </a:cubicBezTo>
                    <a:lnTo>
                      <a:pt x="5692" y="10946"/>
                    </a:lnTo>
                    <a:cubicBezTo>
                      <a:pt x="5680" y="10947"/>
                      <a:pt x="5669" y="10948"/>
                      <a:pt x="5659" y="10948"/>
                    </a:cubicBezTo>
                    <a:cubicBezTo>
                      <a:pt x="5618" y="10948"/>
                      <a:pt x="5587" y="10941"/>
                      <a:pt x="5557" y="10941"/>
                    </a:cubicBezTo>
                    <a:cubicBezTo>
                      <a:pt x="5532" y="10941"/>
                      <a:pt x="5507" y="10946"/>
                      <a:pt x="5478" y="10964"/>
                    </a:cubicBezTo>
                    <a:cubicBezTo>
                      <a:pt x="5452" y="10991"/>
                      <a:pt x="5407" y="11035"/>
                      <a:pt x="5496" y="11053"/>
                    </a:cubicBezTo>
                    <a:cubicBezTo>
                      <a:pt x="5576" y="11080"/>
                      <a:pt x="5532" y="11124"/>
                      <a:pt x="5523" y="11151"/>
                    </a:cubicBezTo>
                    <a:cubicBezTo>
                      <a:pt x="5514" y="11187"/>
                      <a:pt x="5692" y="11204"/>
                      <a:pt x="5683" y="11258"/>
                    </a:cubicBezTo>
                    <a:lnTo>
                      <a:pt x="5514" y="11231"/>
                    </a:lnTo>
                    <a:lnTo>
                      <a:pt x="5514" y="11231"/>
                    </a:lnTo>
                    <a:cubicBezTo>
                      <a:pt x="5514" y="11258"/>
                      <a:pt x="5496" y="11293"/>
                      <a:pt x="5585" y="11311"/>
                    </a:cubicBezTo>
                    <a:cubicBezTo>
                      <a:pt x="5657" y="11347"/>
                      <a:pt x="5657" y="11356"/>
                      <a:pt x="5576" y="11374"/>
                    </a:cubicBezTo>
                    <a:cubicBezTo>
                      <a:pt x="5576" y="11409"/>
                      <a:pt x="5576" y="11409"/>
                      <a:pt x="5657" y="11418"/>
                    </a:cubicBezTo>
                    <a:cubicBezTo>
                      <a:pt x="5755" y="11436"/>
                      <a:pt x="5737" y="11481"/>
                      <a:pt x="5737" y="11498"/>
                    </a:cubicBezTo>
                    <a:lnTo>
                      <a:pt x="5461" y="11466"/>
                    </a:lnTo>
                    <a:lnTo>
                      <a:pt x="5461" y="11466"/>
                    </a:lnTo>
                    <a:cubicBezTo>
                      <a:pt x="5526" y="11481"/>
                      <a:pt x="5565" y="11551"/>
                      <a:pt x="5550" y="11614"/>
                    </a:cubicBezTo>
                    <a:cubicBezTo>
                      <a:pt x="5532" y="11668"/>
                      <a:pt x="5452" y="11650"/>
                      <a:pt x="5416" y="11676"/>
                    </a:cubicBezTo>
                    <a:cubicBezTo>
                      <a:pt x="5291" y="11810"/>
                      <a:pt x="5291" y="11961"/>
                      <a:pt x="5256" y="12113"/>
                    </a:cubicBezTo>
                    <a:cubicBezTo>
                      <a:pt x="5256" y="12113"/>
                      <a:pt x="5241" y="12111"/>
                      <a:pt x="5224" y="12111"/>
                    </a:cubicBezTo>
                    <a:cubicBezTo>
                      <a:pt x="5199" y="12111"/>
                      <a:pt x="5167" y="12115"/>
                      <a:pt x="5167" y="12131"/>
                    </a:cubicBezTo>
                    <a:cubicBezTo>
                      <a:pt x="5158" y="12157"/>
                      <a:pt x="5158" y="12184"/>
                      <a:pt x="5167" y="12211"/>
                    </a:cubicBezTo>
                    <a:cubicBezTo>
                      <a:pt x="5176" y="12273"/>
                      <a:pt x="5184" y="12362"/>
                      <a:pt x="5193" y="12451"/>
                    </a:cubicBezTo>
                    <a:cubicBezTo>
                      <a:pt x="5193" y="12567"/>
                      <a:pt x="5211" y="12674"/>
                      <a:pt x="5238" y="12790"/>
                    </a:cubicBezTo>
                    <a:cubicBezTo>
                      <a:pt x="5247" y="12843"/>
                      <a:pt x="5282" y="12888"/>
                      <a:pt x="5327" y="12915"/>
                    </a:cubicBezTo>
                    <a:cubicBezTo>
                      <a:pt x="5380" y="12941"/>
                      <a:pt x="5354" y="12977"/>
                      <a:pt x="5354" y="12995"/>
                    </a:cubicBezTo>
                    <a:cubicBezTo>
                      <a:pt x="5354" y="12981"/>
                      <a:pt x="5324" y="12958"/>
                      <a:pt x="5298" y="12958"/>
                    </a:cubicBezTo>
                    <a:cubicBezTo>
                      <a:pt x="5289" y="12958"/>
                      <a:pt x="5280" y="12961"/>
                      <a:pt x="5274" y="12968"/>
                    </a:cubicBezTo>
                    <a:cubicBezTo>
                      <a:pt x="5247" y="13030"/>
                      <a:pt x="5229" y="13093"/>
                      <a:pt x="5229" y="13155"/>
                    </a:cubicBezTo>
                    <a:cubicBezTo>
                      <a:pt x="5229" y="13182"/>
                      <a:pt x="5184" y="13253"/>
                      <a:pt x="5256" y="13280"/>
                    </a:cubicBezTo>
                    <a:cubicBezTo>
                      <a:pt x="5354" y="13306"/>
                      <a:pt x="5452" y="13315"/>
                      <a:pt x="5550" y="13324"/>
                    </a:cubicBezTo>
                    <a:cubicBezTo>
                      <a:pt x="5545" y="13351"/>
                      <a:pt x="5501" y="13360"/>
                      <a:pt x="5444" y="13360"/>
                    </a:cubicBezTo>
                    <a:cubicBezTo>
                      <a:pt x="5387" y="13360"/>
                      <a:pt x="5318" y="13351"/>
                      <a:pt x="5265" y="13342"/>
                    </a:cubicBezTo>
                    <a:cubicBezTo>
                      <a:pt x="5249" y="13340"/>
                      <a:pt x="5235" y="13339"/>
                      <a:pt x="5224" y="13339"/>
                    </a:cubicBezTo>
                    <a:cubicBezTo>
                      <a:pt x="5141" y="13339"/>
                      <a:pt x="5175" y="13392"/>
                      <a:pt x="5167" y="13431"/>
                    </a:cubicBezTo>
                    <a:cubicBezTo>
                      <a:pt x="5158" y="13485"/>
                      <a:pt x="5158" y="13574"/>
                      <a:pt x="5095" y="13627"/>
                    </a:cubicBezTo>
                    <a:cubicBezTo>
                      <a:pt x="5069" y="13636"/>
                      <a:pt x="5051" y="13645"/>
                      <a:pt x="5024" y="13645"/>
                    </a:cubicBezTo>
                    <a:cubicBezTo>
                      <a:pt x="5024" y="13681"/>
                      <a:pt x="5087" y="13716"/>
                      <a:pt x="5131" y="13743"/>
                    </a:cubicBezTo>
                    <a:cubicBezTo>
                      <a:pt x="5211" y="13823"/>
                      <a:pt x="5033" y="13868"/>
                      <a:pt x="4997" y="13921"/>
                    </a:cubicBezTo>
                    <a:cubicBezTo>
                      <a:pt x="4962" y="13966"/>
                      <a:pt x="5060" y="14010"/>
                      <a:pt x="5176" y="14064"/>
                    </a:cubicBezTo>
                    <a:cubicBezTo>
                      <a:pt x="5248" y="14100"/>
                      <a:pt x="5250" y="14112"/>
                      <a:pt x="5220" y="14112"/>
                    </a:cubicBezTo>
                    <a:cubicBezTo>
                      <a:pt x="5170" y="14112"/>
                      <a:pt x="5031" y="14078"/>
                      <a:pt x="4997" y="14072"/>
                    </a:cubicBezTo>
                    <a:cubicBezTo>
                      <a:pt x="4989" y="14071"/>
                      <a:pt x="4981" y="14071"/>
                      <a:pt x="4975" y="14071"/>
                    </a:cubicBezTo>
                    <a:cubicBezTo>
                      <a:pt x="4894" y="14071"/>
                      <a:pt x="5097" y="14180"/>
                      <a:pt x="5113" y="14188"/>
                    </a:cubicBezTo>
                    <a:cubicBezTo>
                      <a:pt x="5193" y="14260"/>
                      <a:pt x="4989" y="14233"/>
                      <a:pt x="4935" y="14260"/>
                    </a:cubicBezTo>
                    <a:cubicBezTo>
                      <a:pt x="4882" y="14277"/>
                      <a:pt x="4882" y="14358"/>
                      <a:pt x="4899" y="14402"/>
                    </a:cubicBezTo>
                    <a:cubicBezTo>
                      <a:pt x="4899" y="14435"/>
                      <a:pt x="4944" y="14594"/>
                      <a:pt x="4829" y="14594"/>
                    </a:cubicBezTo>
                    <a:cubicBezTo>
                      <a:pt x="4819" y="14594"/>
                      <a:pt x="4806" y="14592"/>
                      <a:pt x="4793" y="14589"/>
                    </a:cubicBezTo>
                    <a:lnTo>
                      <a:pt x="4793" y="14589"/>
                    </a:lnTo>
                    <a:cubicBezTo>
                      <a:pt x="4757" y="14616"/>
                      <a:pt x="4793" y="14669"/>
                      <a:pt x="4801" y="14705"/>
                    </a:cubicBezTo>
                    <a:cubicBezTo>
                      <a:pt x="4855" y="14856"/>
                      <a:pt x="4801" y="14999"/>
                      <a:pt x="4837" y="15150"/>
                    </a:cubicBezTo>
                    <a:cubicBezTo>
                      <a:pt x="4851" y="15186"/>
                      <a:pt x="4877" y="15239"/>
                      <a:pt x="4960" y="15277"/>
                    </a:cubicBezTo>
                    <a:lnTo>
                      <a:pt x="4960" y="15277"/>
                    </a:lnTo>
                    <a:cubicBezTo>
                      <a:pt x="4900" y="15262"/>
                      <a:pt x="4838" y="15257"/>
                      <a:pt x="4775" y="15257"/>
                    </a:cubicBezTo>
                    <a:cubicBezTo>
                      <a:pt x="4730" y="15275"/>
                      <a:pt x="4801" y="15302"/>
                      <a:pt x="4775" y="15328"/>
                    </a:cubicBezTo>
                    <a:lnTo>
                      <a:pt x="4730" y="15364"/>
                    </a:lnTo>
                    <a:cubicBezTo>
                      <a:pt x="4650" y="15417"/>
                      <a:pt x="4650" y="15480"/>
                      <a:pt x="4632" y="15551"/>
                    </a:cubicBezTo>
                    <a:cubicBezTo>
                      <a:pt x="4703" y="15596"/>
                      <a:pt x="4650" y="15720"/>
                      <a:pt x="4659" y="15729"/>
                    </a:cubicBezTo>
                    <a:cubicBezTo>
                      <a:pt x="4810" y="15792"/>
                      <a:pt x="4997" y="15818"/>
                      <a:pt x="5158" y="15890"/>
                    </a:cubicBezTo>
                    <a:cubicBezTo>
                      <a:pt x="5182" y="15899"/>
                      <a:pt x="5131" y="15917"/>
                      <a:pt x="5059" y="15917"/>
                    </a:cubicBezTo>
                    <a:cubicBezTo>
                      <a:pt x="4998" y="15917"/>
                      <a:pt x="4921" y="15904"/>
                      <a:pt x="4864" y="15863"/>
                    </a:cubicBezTo>
                    <a:cubicBezTo>
                      <a:pt x="4801" y="15825"/>
                      <a:pt x="4750" y="15809"/>
                      <a:pt x="4713" y="15809"/>
                    </a:cubicBezTo>
                    <a:cubicBezTo>
                      <a:pt x="4671" y="15809"/>
                      <a:pt x="4646" y="15830"/>
                      <a:pt x="4641" y="15863"/>
                    </a:cubicBezTo>
                    <a:cubicBezTo>
                      <a:pt x="4632" y="15890"/>
                      <a:pt x="4606" y="15934"/>
                      <a:pt x="4659" y="15970"/>
                    </a:cubicBezTo>
                    <a:cubicBezTo>
                      <a:pt x="4712" y="16005"/>
                      <a:pt x="4748" y="16005"/>
                      <a:pt x="4712" y="16032"/>
                    </a:cubicBezTo>
                    <a:cubicBezTo>
                      <a:pt x="4627" y="16065"/>
                      <a:pt x="4536" y="16083"/>
                      <a:pt x="4447" y="16083"/>
                    </a:cubicBezTo>
                    <a:cubicBezTo>
                      <a:pt x="4417" y="16083"/>
                      <a:pt x="4386" y="16081"/>
                      <a:pt x="4356" y="16077"/>
                    </a:cubicBezTo>
                    <a:lnTo>
                      <a:pt x="4356" y="16077"/>
                    </a:lnTo>
                    <a:cubicBezTo>
                      <a:pt x="4463" y="16121"/>
                      <a:pt x="4463" y="16148"/>
                      <a:pt x="4445" y="16201"/>
                    </a:cubicBezTo>
                    <a:cubicBezTo>
                      <a:pt x="4427" y="16255"/>
                      <a:pt x="4436" y="16308"/>
                      <a:pt x="4472" y="16353"/>
                    </a:cubicBezTo>
                    <a:cubicBezTo>
                      <a:pt x="4490" y="16371"/>
                      <a:pt x="4570" y="16442"/>
                      <a:pt x="4552" y="16442"/>
                    </a:cubicBezTo>
                    <a:cubicBezTo>
                      <a:pt x="4525" y="16442"/>
                      <a:pt x="4410" y="16442"/>
                      <a:pt x="4401" y="16451"/>
                    </a:cubicBezTo>
                    <a:cubicBezTo>
                      <a:pt x="4383" y="16460"/>
                      <a:pt x="4445" y="16531"/>
                      <a:pt x="4436" y="16567"/>
                    </a:cubicBezTo>
                    <a:lnTo>
                      <a:pt x="4401" y="16673"/>
                    </a:lnTo>
                    <a:cubicBezTo>
                      <a:pt x="4249" y="16682"/>
                      <a:pt x="4463" y="16754"/>
                      <a:pt x="4534" y="16789"/>
                    </a:cubicBezTo>
                    <a:cubicBezTo>
                      <a:pt x="4606" y="16816"/>
                      <a:pt x="4623" y="16843"/>
                      <a:pt x="4614" y="16878"/>
                    </a:cubicBezTo>
                    <a:cubicBezTo>
                      <a:pt x="4513" y="16848"/>
                      <a:pt x="4452" y="16826"/>
                      <a:pt x="4412" y="16826"/>
                    </a:cubicBezTo>
                    <a:cubicBezTo>
                      <a:pt x="4381" y="16826"/>
                      <a:pt x="4363" y="16839"/>
                      <a:pt x="4347" y="16869"/>
                    </a:cubicBezTo>
                    <a:cubicBezTo>
                      <a:pt x="4285" y="16994"/>
                      <a:pt x="4267" y="17083"/>
                      <a:pt x="4205" y="17163"/>
                    </a:cubicBezTo>
                    <a:cubicBezTo>
                      <a:pt x="4205" y="17163"/>
                      <a:pt x="4133" y="17252"/>
                      <a:pt x="4196" y="17288"/>
                    </a:cubicBezTo>
                    <a:cubicBezTo>
                      <a:pt x="4320" y="17350"/>
                      <a:pt x="4258" y="17395"/>
                      <a:pt x="4223" y="17395"/>
                    </a:cubicBezTo>
                    <a:cubicBezTo>
                      <a:pt x="4178" y="17395"/>
                      <a:pt x="4142" y="17333"/>
                      <a:pt x="4107" y="17315"/>
                    </a:cubicBezTo>
                    <a:cubicBezTo>
                      <a:pt x="4099" y="17311"/>
                      <a:pt x="4092" y="17309"/>
                      <a:pt x="4085" y="17309"/>
                    </a:cubicBezTo>
                    <a:cubicBezTo>
                      <a:pt x="4074" y="17309"/>
                      <a:pt x="4064" y="17313"/>
                      <a:pt x="4053" y="17324"/>
                    </a:cubicBezTo>
                    <a:cubicBezTo>
                      <a:pt x="4035" y="17341"/>
                      <a:pt x="3946" y="17341"/>
                      <a:pt x="3973" y="17422"/>
                    </a:cubicBezTo>
                    <a:cubicBezTo>
                      <a:pt x="4000" y="17502"/>
                      <a:pt x="3937" y="17457"/>
                      <a:pt x="3929" y="17502"/>
                    </a:cubicBezTo>
                    <a:cubicBezTo>
                      <a:pt x="3911" y="17528"/>
                      <a:pt x="3929" y="17653"/>
                      <a:pt x="3920" y="17653"/>
                    </a:cubicBezTo>
                    <a:cubicBezTo>
                      <a:pt x="3919" y="17654"/>
                      <a:pt x="3918" y="17654"/>
                      <a:pt x="3917" y="17654"/>
                    </a:cubicBezTo>
                    <a:cubicBezTo>
                      <a:pt x="3898" y="17654"/>
                      <a:pt x="3865" y="17581"/>
                      <a:pt x="3848" y="17564"/>
                    </a:cubicBezTo>
                    <a:cubicBezTo>
                      <a:pt x="3813" y="17515"/>
                      <a:pt x="3778" y="17499"/>
                      <a:pt x="3751" y="17499"/>
                    </a:cubicBezTo>
                    <a:cubicBezTo>
                      <a:pt x="3744" y="17499"/>
                      <a:pt x="3738" y="17500"/>
                      <a:pt x="3733" y="17502"/>
                    </a:cubicBezTo>
                    <a:cubicBezTo>
                      <a:pt x="3670" y="17511"/>
                      <a:pt x="3617" y="17520"/>
                      <a:pt x="3554" y="17537"/>
                    </a:cubicBezTo>
                    <a:cubicBezTo>
                      <a:pt x="3528" y="17555"/>
                      <a:pt x="3510" y="17609"/>
                      <a:pt x="3492" y="17698"/>
                    </a:cubicBezTo>
                    <a:cubicBezTo>
                      <a:pt x="3399" y="17814"/>
                      <a:pt x="3496" y="18019"/>
                      <a:pt x="3567" y="18019"/>
                    </a:cubicBezTo>
                    <a:cubicBezTo>
                      <a:pt x="3604" y="18019"/>
                      <a:pt x="3633" y="17964"/>
                      <a:pt x="3626" y="17816"/>
                    </a:cubicBezTo>
                    <a:lnTo>
                      <a:pt x="3626" y="17816"/>
                    </a:lnTo>
                    <a:cubicBezTo>
                      <a:pt x="3639" y="17927"/>
                      <a:pt x="3833" y="17897"/>
                      <a:pt x="3902" y="18009"/>
                    </a:cubicBezTo>
                    <a:cubicBezTo>
                      <a:pt x="3916" y="18037"/>
                      <a:pt x="3925" y="18048"/>
                      <a:pt x="3933" y="18048"/>
                    </a:cubicBezTo>
                    <a:cubicBezTo>
                      <a:pt x="3949" y="18048"/>
                      <a:pt x="3955" y="17998"/>
                      <a:pt x="3973" y="17974"/>
                    </a:cubicBezTo>
                    <a:cubicBezTo>
                      <a:pt x="4000" y="17938"/>
                      <a:pt x="4053" y="17938"/>
                      <a:pt x="4080" y="17903"/>
                    </a:cubicBezTo>
                    <a:lnTo>
                      <a:pt x="4561" y="17502"/>
                    </a:lnTo>
                    <a:cubicBezTo>
                      <a:pt x="4659" y="17439"/>
                      <a:pt x="4971" y="17199"/>
                      <a:pt x="4588" y="17083"/>
                    </a:cubicBezTo>
                    <a:cubicBezTo>
                      <a:pt x="4571" y="17075"/>
                      <a:pt x="4344" y="16993"/>
                      <a:pt x="4399" y="16993"/>
                    </a:cubicBezTo>
                    <a:cubicBezTo>
                      <a:pt x="4402" y="16993"/>
                      <a:pt x="4405" y="16994"/>
                      <a:pt x="4410" y="16994"/>
                    </a:cubicBezTo>
                    <a:cubicBezTo>
                      <a:pt x="4490" y="16994"/>
                      <a:pt x="4579" y="17012"/>
                      <a:pt x="4659" y="17030"/>
                    </a:cubicBezTo>
                    <a:lnTo>
                      <a:pt x="5140" y="17137"/>
                    </a:lnTo>
                    <a:cubicBezTo>
                      <a:pt x="5122" y="17119"/>
                      <a:pt x="5087" y="17119"/>
                      <a:pt x="5069" y="17092"/>
                    </a:cubicBezTo>
                    <a:cubicBezTo>
                      <a:pt x="5060" y="17056"/>
                      <a:pt x="5060" y="17030"/>
                      <a:pt x="5069" y="17003"/>
                    </a:cubicBezTo>
                    <a:cubicBezTo>
                      <a:pt x="5083" y="16975"/>
                      <a:pt x="5097" y="16930"/>
                      <a:pt x="5159" y="16930"/>
                    </a:cubicBezTo>
                    <a:cubicBezTo>
                      <a:pt x="5173" y="16930"/>
                      <a:pt x="5189" y="16932"/>
                      <a:pt x="5208" y="16937"/>
                    </a:cubicBezTo>
                    <a:lnTo>
                      <a:pt x="5208" y="16937"/>
                    </a:lnTo>
                    <a:cubicBezTo>
                      <a:pt x="5004" y="16877"/>
                      <a:pt x="5181" y="16842"/>
                      <a:pt x="5015" y="16780"/>
                    </a:cubicBezTo>
                    <a:cubicBezTo>
                      <a:pt x="4917" y="16745"/>
                      <a:pt x="4712" y="16656"/>
                      <a:pt x="4899" y="16656"/>
                    </a:cubicBezTo>
                    <a:cubicBezTo>
                      <a:pt x="4980" y="16664"/>
                      <a:pt x="5069" y="16673"/>
                      <a:pt x="5158" y="16673"/>
                    </a:cubicBezTo>
                    <a:cubicBezTo>
                      <a:pt x="5211" y="16664"/>
                      <a:pt x="5220" y="16629"/>
                      <a:pt x="5140" y="16602"/>
                    </a:cubicBezTo>
                    <a:cubicBezTo>
                      <a:pt x="5060" y="16567"/>
                      <a:pt x="5087" y="16567"/>
                      <a:pt x="5095" y="16522"/>
                    </a:cubicBezTo>
                    <a:cubicBezTo>
                      <a:pt x="5098" y="16518"/>
                      <a:pt x="5103" y="16516"/>
                      <a:pt x="5110" y="16516"/>
                    </a:cubicBezTo>
                    <a:cubicBezTo>
                      <a:pt x="5130" y="16516"/>
                      <a:pt x="5169" y="16531"/>
                      <a:pt x="5202" y="16531"/>
                    </a:cubicBezTo>
                    <a:cubicBezTo>
                      <a:pt x="5210" y="16532"/>
                      <a:pt x="5217" y="16532"/>
                      <a:pt x="5223" y="16532"/>
                    </a:cubicBezTo>
                    <a:cubicBezTo>
                      <a:pt x="5346" y="16532"/>
                      <a:pt x="5085" y="16361"/>
                      <a:pt x="5247" y="16344"/>
                    </a:cubicBezTo>
                    <a:cubicBezTo>
                      <a:pt x="5256" y="16299"/>
                      <a:pt x="5033" y="16183"/>
                      <a:pt x="5087" y="16183"/>
                    </a:cubicBezTo>
                    <a:cubicBezTo>
                      <a:pt x="5104" y="16183"/>
                      <a:pt x="5182" y="16191"/>
                      <a:pt x="5226" y="16191"/>
                    </a:cubicBezTo>
                    <a:cubicBezTo>
                      <a:pt x="5248" y="16191"/>
                      <a:pt x="5262" y="16189"/>
                      <a:pt x="5256" y="16183"/>
                    </a:cubicBezTo>
                    <a:cubicBezTo>
                      <a:pt x="5238" y="16157"/>
                      <a:pt x="5113" y="16139"/>
                      <a:pt x="5078" y="16094"/>
                    </a:cubicBezTo>
                    <a:lnTo>
                      <a:pt x="5078" y="16094"/>
                    </a:lnTo>
                    <a:lnTo>
                      <a:pt x="5363" y="16121"/>
                    </a:lnTo>
                    <a:cubicBezTo>
                      <a:pt x="5238" y="16059"/>
                      <a:pt x="5158" y="15996"/>
                      <a:pt x="5265" y="15952"/>
                    </a:cubicBezTo>
                    <a:cubicBezTo>
                      <a:pt x="5309" y="15934"/>
                      <a:pt x="5354" y="15907"/>
                      <a:pt x="5354" y="15872"/>
                    </a:cubicBezTo>
                    <a:cubicBezTo>
                      <a:pt x="5354" y="15858"/>
                      <a:pt x="5328" y="15824"/>
                      <a:pt x="5312" y="15824"/>
                    </a:cubicBezTo>
                    <a:cubicBezTo>
                      <a:pt x="5307" y="15824"/>
                      <a:pt x="5302" y="15828"/>
                      <a:pt x="5300" y="15836"/>
                    </a:cubicBezTo>
                    <a:lnTo>
                      <a:pt x="5318" y="15756"/>
                    </a:lnTo>
                    <a:cubicBezTo>
                      <a:pt x="5336" y="15703"/>
                      <a:pt x="5318" y="15747"/>
                      <a:pt x="5256" y="15703"/>
                    </a:cubicBezTo>
                    <a:cubicBezTo>
                      <a:pt x="5193" y="15658"/>
                      <a:pt x="5345" y="15605"/>
                      <a:pt x="5363" y="15587"/>
                    </a:cubicBezTo>
                    <a:cubicBezTo>
                      <a:pt x="5380" y="15569"/>
                      <a:pt x="5443" y="15507"/>
                      <a:pt x="5380" y="15462"/>
                    </a:cubicBezTo>
                    <a:cubicBezTo>
                      <a:pt x="5327" y="15417"/>
                      <a:pt x="5149" y="15400"/>
                      <a:pt x="5327" y="15373"/>
                    </a:cubicBezTo>
                    <a:cubicBezTo>
                      <a:pt x="5452" y="15373"/>
                      <a:pt x="5550" y="15319"/>
                      <a:pt x="5354" y="15311"/>
                    </a:cubicBezTo>
                    <a:cubicBezTo>
                      <a:pt x="5184" y="15266"/>
                      <a:pt x="5158" y="15213"/>
                      <a:pt x="5274" y="15195"/>
                    </a:cubicBezTo>
                    <a:cubicBezTo>
                      <a:pt x="5354" y="15177"/>
                      <a:pt x="5487" y="15213"/>
                      <a:pt x="5425" y="15124"/>
                    </a:cubicBezTo>
                    <a:cubicBezTo>
                      <a:pt x="5416" y="15115"/>
                      <a:pt x="5249" y="14990"/>
                      <a:pt x="5271" y="14990"/>
                    </a:cubicBezTo>
                    <a:cubicBezTo>
                      <a:pt x="5271" y="14990"/>
                      <a:pt x="5272" y="14990"/>
                      <a:pt x="5274" y="14990"/>
                    </a:cubicBezTo>
                    <a:cubicBezTo>
                      <a:pt x="5306" y="14990"/>
                      <a:pt x="5382" y="15064"/>
                      <a:pt x="5436" y="15064"/>
                    </a:cubicBezTo>
                    <a:cubicBezTo>
                      <a:pt x="5442" y="15064"/>
                      <a:pt x="5447" y="15063"/>
                      <a:pt x="5452" y="15061"/>
                    </a:cubicBezTo>
                    <a:cubicBezTo>
                      <a:pt x="5514" y="15043"/>
                      <a:pt x="5380" y="14954"/>
                      <a:pt x="5363" y="14928"/>
                    </a:cubicBezTo>
                    <a:cubicBezTo>
                      <a:pt x="5372" y="14883"/>
                      <a:pt x="5372" y="14839"/>
                      <a:pt x="5443" y="14812"/>
                    </a:cubicBezTo>
                    <a:cubicBezTo>
                      <a:pt x="5514" y="14794"/>
                      <a:pt x="5550" y="14776"/>
                      <a:pt x="5567" y="14741"/>
                    </a:cubicBezTo>
                    <a:cubicBezTo>
                      <a:pt x="5585" y="14696"/>
                      <a:pt x="5576" y="14643"/>
                      <a:pt x="5559" y="14598"/>
                    </a:cubicBezTo>
                    <a:cubicBezTo>
                      <a:pt x="5523" y="14545"/>
                      <a:pt x="5416" y="14500"/>
                      <a:pt x="5523" y="14500"/>
                    </a:cubicBezTo>
                    <a:cubicBezTo>
                      <a:pt x="5630" y="14491"/>
                      <a:pt x="5692" y="14438"/>
                      <a:pt x="5665" y="14384"/>
                    </a:cubicBezTo>
                    <a:cubicBezTo>
                      <a:pt x="5659" y="14359"/>
                      <a:pt x="5602" y="14342"/>
                      <a:pt x="5544" y="14332"/>
                    </a:cubicBezTo>
                    <a:lnTo>
                      <a:pt x="5544" y="14332"/>
                    </a:lnTo>
                    <a:cubicBezTo>
                      <a:pt x="5552" y="14332"/>
                      <a:pt x="5560" y="14333"/>
                      <a:pt x="5567" y="14333"/>
                    </a:cubicBezTo>
                    <a:cubicBezTo>
                      <a:pt x="5717" y="14333"/>
                      <a:pt x="5677" y="14206"/>
                      <a:pt x="5585" y="14153"/>
                    </a:cubicBezTo>
                    <a:cubicBezTo>
                      <a:pt x="5532" y="14117"/>
                      <a:pt x="5541" y="14072"/>
                      <a:pt x="5630" y="14072"/>
                    </a:cubicBezTo>
                    <a:cubicBezTo>
                      <a:pt x="5678" y="14072"/>
                      <a:pt x="5705" y="14109"/>
                      <a:pt x="5756" y="14109"/>
                    </a:cubicBezTo>
                    <a:cubicBezTo>
                      <a:pt x="5761" y="14109"/>
                      <a:pt x="5767" y="14109"/>
                      <a:pt x="5772" y="14108"/>
                    </a:cubicBezTo>
                    <a:cubicBezTo>
                      <a:pt x="5826" y="14099"/>
                      <a:pt x="5746" y="14055"/>
                      <a:pt x="5728" y="14037"/>
                    </a:cubicBezTo>
                    <a:cubicBezTo>
                      <a:pt x="5683" y="13992"/>
                      <a:pt x="5701" y="13939"/>
                      <a:pt x="5790" y="13930"/>
                    </a:cubicBezTo>
                    <a:cubicBezTo>
                      <a:pt x="5808" y="13933"/>
                      <a:pt x="5821" y="13935"/>
                      <a:pt x="5830" y="13935"/>
                    </a:cubicBezTo>
                    <a:cubicBezTo>
                      <a:pt x="5896" y="13935"/>
                      <a:pt x="5736" y="13856"/>
                      <a:pt x="5728" y="13832"/>
                    </a:cubicBezTo>
                    <a:cubicBezTo>
                      <a:pt x="5710" y="13770"/>
                      <a:pt x="5799" y="13716"/>
                      <a:pt x="5728" y="13654"/>
                    </a:cubicBezTo>
                    <a:cubicBezTo>
                      <a:pt x="5657" y="13592"/>
                      <a:pt x="5692" y="13538"/>
                      <a:pt x="5728" y="13494"/>
                    </a:cubicBezTo>
                    <a:cubicBezTo>
                      <a:pt x="5755" y="13449"/>
                      <a:pt x="5861" y="13369"/>
                      <a:pt x="5763" y="13306"/>
                    </a:cubicBezTo>
                    <a:cubicBezTo>
                      <a:pt x="5728" y="13280"/>
                      <a:pt x="5870" y="13271"/>
                      <a:pt x="5897" y="13262"/>
                    </a:cubicBezTo>
                    <a:cubicBezTo>
                      <a:pt x="5950" y="13235"/>
                      <a:pt x="5861" y="13209"/>
                      <a:pt x="5870" y="13173"/>
                    </a:cubicBezTo>
                    <a:cubicBezTo>
                      <a:pt x="5888" y="13128"/>
                      <a:pt x="5888" y="13084"/>
                      <a:pt x="5888" y="13039"/>
                    </a:cubicBezTo>
                    <a:cubicBezTo>
                      <a:pt x="5870" y="12995"/>
                      <a:pt x="5772" y="12995"/>
                      <a:pt x="5861" y="12959"/>
                    </a:cubicBezTo>
                    <a:cubicBezTo>
                      <a:pt x="5950" y="12923"/>
                      <a:pt x="6102" y="12834"/>
                      <a:pt x="5826" y="12781"/>
                    </a:cubicBezTo>
                    <a:lnTo>
                      <a:pt x="5826" y="12781"/>
                    </a:lnTo>
                    <a:cubicBezTo>
                      <a:pt x="5850" y="12785"/>
                      <a:pt x="5872" y="12788"/>
                      <a:pt x="5891" y="12788"/>
                    </a:cubicBezTo>
                    <a:cubicBezTo>
                      <a:pt x="6103" y="12788"/>
                      <a:pt x="6057" y="12543"/>
                      <a:pt x="5959" y="12478"/>
                    </a:cubicBezTo>
                    <a:cubicBezTo>
                      <a:pt x="5861" y="12407"/>
                      <a:pt x="6334" y="12425"/>
                      <a:pt x="6084" y="12327"/>
                    </a:cubicBezTo>
                    <a:cubicBezTo>
                      <a:pt x="5968" y="12282"/>
                      <a:pt x="5826" y="12247"/>
                      <a:pt x="5968" y="12220"/>
                    </a:cubicBezTo>
                    <a:cubicBezTo>
                      <a:pt x="5968" y="12202"/>
                      <a:pt x="5977" y="12095"/>
                      <a:pt x="5959" y="12095"/>
                    </a:cubicBezTo>
                    <a:lnTo>
                      <a:pt x="5959" y="12095"/>
                    </a:lnTo>
                    <a:cubicBezTo>
                      <a:pt x="5974" y="12095"/>
                      <a:pt x="6014" y="12126"/>
                      <a:pt x="6052" y="12126"/>
                    </a:cubicBezTo>
                    <a:cubicBezTo>
                      <a:pt x="6060" y="12126"/>
                      <a:pt x="6068" y="12125"/>
                      <a:pt x="6075" y="12122"/>
                    </a:cubicBezTo>
                    <a:cubicBezTo>
                      <a:pt x="6111" y="12104"/>
                      <a:pt x="6093" y="12068"/>
                      <a:pt x="6102" y="12051"/>
                    </a:cubicBezTo>
                    <a:cubicBezTo>
                      <a:pt x="6111" y="11988"/>
                      <a:pt x="6236" y="11935"/>
                      <a:pt x="6227" y="11872"/>
                    </a:cubicBezTo>
                    <a:lnTo>
                      <a:pt x="6227" y="11872"/>
                    </a:lnTo>
                    <a:cubicBezTo>
                      <a:pt x="6169" y="11889"/>
                      <a:pt x="6111" y="11897"/>
                      <a:pt x="6053" y="11897"/>
                    </a:cubicBezTo>
                    <a:cubicBezTo>
                      <a:pt x="5958" y="11897"/>
                      <a:pt x="5864" y="11876"/>
                      <a:pt x="5781" y="11837"/>
                    </a:cubicBezTo>
                    <a:cubicBezTo>
                      <a:pt x="5784" y="11820"/>
                      <a:pt x="5803" y="11814"/>
                      <a:pt x="5830" y="11814"/>
                    </a:cubicBezTo>
                    <a:cubicBezTo>
                      <a:pt x="5887" y="11814"/>
                      <a:pt x="5979" y="11842"/>
                      <a:pt x="6022" y="11855"/>
                    </a:cubicBezTo>
                    <a:cubicBezTo>
                      <a:pt x="6031" y="11856"/>
                      <a:pt x="6038" y="11857"/>
                      <a:pt x="6044" y="11857"/>
                    </a:cubicBezTo>
                    <a:cubicBezTo>
                      <a:pt x="6108" y="11857"/>
                      <a:pt x="6051" y="11782"/>
                      <a:pt x="6075" y="11766"/>
                    </a:cubicBezTo>
                    <a:cubicBezTo>
                      <a:pt x="6093" y="11739"/>
                      <a:pt x="6253" y="11721"/>
                      <a:pt x="6209" y="11703"/>
                    </a:cubicBezTo>
                    <a:cubicBezTo>
                      <a:pt x="6173" y="11685"/>
                      <a:pt x="6075" y="11659"/>
                      <a:pt x="6111" y="11632"/>
                    </a:cubicBezTo>
                    <a:cubicBezTo>
                      <a:pt x="6173" y="11578"/>
                      <a:pt x="6271" y="11561"/>
                      <a:pt x="6289" y="11498"/>
                    </a:cubicBezTo>
                    <a:lnTo>
                      <a:pt x="6289" y="11498"/>
                    </a:lnTo>
                    <a:cubicBezTo>
                      <a:pt x="6283" y="11500"/>
                      <a:pt x="6278" y="11500"/>
                      <a:pt x="6273" y="11500"/>
                    </a:cubicBezTo>
                    <a:cubicBezTo>
                      <a:pt x="6180" y="11500"/>
                      <a:pt x="6244" y="11274"/>
                      <a:pt x="6227" y="11240"/>
                    </a:cubicBezTo>
                    <a:cubicBezTo>
                      <a:pt x="6213" y="11222"/>
                      <a:pt x="6169" y="11222"/>
                      <a:pt x="6121" y="11222"/>
                    </a:cubicBezTo>
                    <a:cubicBezTo>
                      <a:pt x="6073" y="11222"/>
                      <a:pt x="6022" y="11222"/>
                      <a:pt x="5995" y="11204"/>
                    </a:cubicBezTo>
                    <a:cubicBezTo>
                      <a:pt x="5958" y="11178"/>
                      <a:pt x="6024" y="11170"/>
                      <a:pt x="6095" y="11170"/>
                    </a:cubicBezTo>
                    <a:cubicBezTo>
                      <a:pt x="6144" y="11170"/>
                      <a:pt x="6196" y="11174"/>
                      <a:pt x="6218" y="11178"/>
                    </a:cubicBezTo>
                    <a:cubicBezTo>
                      <a:pt x="6164" y="11169"/>
                      <a:pt x="6057" y="11133"/>
                      <a:pt x="6120" y="11115"/>
                    </a:cubicBezTo>
                    <a:cubicBezTo>
                      <a:pt x="6138" y="11110"/>
                      <a:pt x="6160" y="11109"/>
                      <a:pt x="6182" y="11109"/>
                    </a:cubicBezTo>
                    <a:cubicBezTo>
                      <a:pt x="6206" y="11109"/>
                      <a:pt x="6230" y="11110"/>
                      <a:pt x="6252" y="11110"/>
                    </a:cubicBezTo>
                    <a:cubicBezTo>
                      <a:pt x="6279" y="11110"/>
                      <a:pt x="6302" y="11108"/>
                      <a:pt x="6316" y="11098"/>
                    </a:cubicBezTo>
                    <a:cubicBezTo>
                      <a:pt x="6360" y="11080"/>
                      <a:pt x="6093" y="11035"/>
                      <a:pt x="6138" y="10991"/>
                    </a:cubicBezTo>
                    <a:cubicBezTo>
                      <a:pt x="6146" y="10982"/>
                      <a:pt x="6369" y="10937"/>
                      <a:pt x="6271" y="10919"/>
                    </a:cubicBezTo>
                    <a:cubicBezTo>
                      <a:pt x="6244" y="10919"/>
                      <a:pt x="6218" y="10924"/>
                      <a:pt x="6193" y="10924"/>
                    </a:cubicBezTo>
                    <a:cubicBezTo>
                      <a:pt x="6169" y="10924"/>
                      <a:pt x="6146" y="10919"/>
                      <a:pt x="6129" y="10902"/>
                    </a:cubicBezTo>
                    <a:cubicBezTo>
                      <a:pt x="6111" y="10893"/>
                      <a:pt x="6111" y="10875"/>
                      <a:pt x="6138" y="10866"/>
                    </a:cubicBezTo>
                    <a:cubicBezTo>
                      <a:pt x="6147" y="10863"/>
                      <a:pt x="6159" y="10862"/>
                      <a:pt x="6172" y="10862"/>
                    </a:cubicBezTo>
                    <a:cubicBezTo>
                      <a:pt x="6224" y="10862"/>
                      <a:pt x="6300" y="10878"/>
                      <a:pt x="6347" y="10878"/>
                    </a:cubicBezTo>
                    <a:cubicBezTo>
                      <a:pt x="6367" y="10878"/>
                      <a:pt x="6382" y="10875"/>
                      <a:pt x="6387" y="10866"/>
                    </a:cubicBezTo>
                    <a:cubicBezTo>
                      <a:pt x="6405" y="10839"/>
                      <a:pt x="6405" y="10804"/>
                      <a:pt x="6387" y="10768"/>
                    </a:cubicBezTo>
                    <a:cubicBezTo>
                      <a:pt x="6360" y="10750"/>
                      <a:pt x="6342" y="10741"/>
                      <a:pt x="6316" y="10732"/>
                    </a:cubicBezTo>
                    <a:cubicBezTo>
                      <a:pt x="6325" y="10679"/>
                      <a:pt x="6334" y="10625"/>
                      <a:pt x="6325" y="10572"/>
                    </a:cubicBezTo>
                    <a:cubicBezTo>
                      <a:pt x="6314" y="10535"/>
                      <a:pt x="6281" y="10514"/>
                      <a:pt x="6242" y="10514"/>
                    </a:cubicBezTo>
                    <a:cubicBezTo>
                      <a:pt x="6215" y="10514"/>
                      <a:pt x="6184" y="10524"/>
                      <a:pt x="6155" y="10545"/>
                    </a:cubicBezTo>
                    <a:cubicBezTo>
                      <a:pt x="6155" y="10501"/>
                      <a:pt x="6155" y="10447"/>
                      <a:pt x="6271" y="10421"/>
                    </a:cubicBezTo>
                    <a:cubicBezTo>
                      <a:pt x="6351" y="10403"/>
                      <a:pt x="6485" y="10358"/>
                      <a:pt x="6405" y="10314"/>
                    </a:cubicBezTo>
                    <a:cubicBezTo>
                      <a:pt x="6351" y="10269"/>
                      <a:pt x="6307" y="10269"/>
                      <a:pt x="6298" y="10216"/>
                    </a:cubicBezTo>
                    <a:cubicBezTo>
                      <a:pt x="6298" y="10198"/>
                      <a:pt x="6316" y="10171"/>
                      <a:pt x="6307" y="10153"/>
                    </a:cubicBezTo>
                    <a:cubicBezTo>
                      <a:pt x="6280" y="10153"/>
                      <a:pt x="6253" y="10144"/>
                      <a:pt x="6227" y="10136"/>
                    </a:cubicBezTo>
                    <a:cubicBezTo>
                      <a:pt x="6182" y="10091"/>
                      <a:pt x="6244" y="10020"/>
                      <a:pt x="6209" y="9975"/>
                    </a:cubicBezTo>
                    <a:cubicBezTo>
                      <a:pt x="6182" y="9931"/>
                      <a:pt x="6102" y="9886"/>
                      <a:pt x="6209" y="9859"/>
                    </a:cubicBezTo>
                    <a:cubicBezTo>
                      <a:pt x="6280" y="9833"/>
                      <a:pt x="6280" y="9744"/>
                      <a:pt x="6218" y="9717"/>
                    </a:cubicBezTo>
                    <a:cubicBezTo>
                      <a:pt x="6206" y="9713"/>
                      <a:pt x="6194" y="9711"/>
                      <a:pt x="6183" y="9711"/>
                    </a:cubicBezTo>
                    <a:cubicBezTo>
                      <a:pt x="6139" y="9711"/>
                      <a:pt x="6096" y="9735"/>
                      <a:pt x="6075" y="9770"/>
                    </a:cubicBezTo>
                    <a:cubicBezTo>
                      <a:pt x="6075" y="9735"/>
                      <a:pt x="6075" y="9699"/>
                      <a:pt x="6129" y="9672"/>
                    </a:cubicBezTo>
                    <a:cubicBezTo>
                      <a:pt x="6173" y="9646"/>
                      <a:pt x="6236" y="9637"/>
                      <a:pt x="6262" y="9610"/>
                    </a:cubicBezTo>
                    <a:cubicBezTo>
                      <a:pt x="6307" y="9557"/>
                      <a:pt x="6182" y="9530"/>
                      <a:pt x="6244" y="9485"/>
                    </a:cubicBezTo>
                    <a:cubicBezTo>
                      <a:pt x="6280" y="9459"/>
                      <a:pt x="6529" y="9414"/>
                      <a:pt x="6360" y="9387"/>
                    </a:cubicBezTo>
                    <a:cubicBezTo>
                      <a:pt x="6262" y="9378"/>
                      <a:pt x="6084" y="9361"/>
                      <a:pt x="6200" y="9307"/>
                    </a:cubicBezTo>
                    <a:cubicBezTo>
                      <a:pt x="6280" y="9272"/>
                      <a:pt x="6342" y="9280"/>
                      <a:pt x="6378" y="9236"/>
                    </a:cubicBezTo>
                    <a:cubicBezTo>
                      <a:pt x="6396" y="9218"/>
                      <a:pt x="6449" y="9102"/>
                      <a:pt x="6378" y="9102"/>
                    </a:cubicBezTo>
                    <a:cubicBezTo>
                      <a:pt x="6359" y="9102"/>
                      <a:pt x="6309" y="9107"/>
                      <a:pt x="6260" y="9107"/>
                    </a:cubicBezTo>
                    <a:cubicBezTo>
                      <a:pt x="6196" y="9107"/>
                      <a:pt x="6135" y="9098"/>
                      <a:pt x="6155" y="9058"/>
                    </a:cubicBezTo>
                    <a:cubicBezTo>
                      <a:pt x="6162" y="9042"/>
                      <a:pt x="6183" y="9037"/>
                      <a:pt x="6211" y="9037"/>
                    </a:cubicBezTo>
                    <a:cubicBezTo>
                      <a:pt x="6247" y="9037"/>
                      <a:pt x="6293" y="9044"/>
                      <a:pt x="6333" y="9044"/>
                    </a:cubicBezTo>
                    <a:cubicBezTo>
                      <a:pt x="6350" y="9044"/>
                      <a:pt x="6365" y="9043"/>
                      <a:pt x="6378" y="9040"/>
                    </a:cubicBezTo>
                    <a:lnTo>
                      <a:pt x="6200" y="8978"/>
                    </a:lnTo>
                    <a:cubicBezTo>
                      <a:pt x="6120" y="8942"/>
                      <a:pt x="6173" y="8942"/>
                      <a:pt x="6236" y="8924"/>
                    </a:cubicBezTo>
                    <a:cubicBezTo>
                      <a:pt x="6334" y="8906"/>
                      <a:pt x="6414" y="8791"/>
                      <a:pt x="6378" y="8755"/>
                    </a:cubicBezTo>
                    <a:cubicBezTo>
                      <a:pt x="6356" y="8733"/>
                      <a:pt x="6269" y="8730"/>
                      <a:pt x="6187" y="8730"/>
                    </a:cubicBezTo>
                    <a:cubicBezTo>
                      <a:pt x="6166" y="8730"/>
                      <a:pt x="6146" y="8731"/>
                      <a:pt x="6127" y="8731"/>
                    </a:cubicBezTo>
                    <a:cubicBezTo>
                      <a:pt x="6070" y="8731"/>
                      <a:pt x="6025" y="8729"/>
                      <a:pt x="6022" y="8719"/>
                    </a:cubicBezTo>
                    <a:cubicBezTo>
                      <a:pt x="6022" y="8701"/>
                      <a:pt x="6120" y="8693"/>
                      <a:pt x="6164" y="8675"/>
                    </a:cubicBezTo>
                    <a:cubicBezTo>
                      <a:pt x="6209" y="8657"/>
                      <a:pt x="6244" y="8630"/>
                      <a:pt x="6262" y="8586"/>
                    </a:cubicBezTo>
                    <a:cubicBezTo>
                      <a:pt x="6280" y="8541"/>
                      <a:pt x="6485" y="8452"/>
                      <a:pt x="6440" y="8416"/>
                    </a:cubicBezTo>
                    <a:cubicBezTo>
                      <a:pt x="6423" y="8399"/>
                      <a:pt x="6262" y="8372"/>
                      <a:pt x="6325" y="8354"/>
                    </a:cubicBezTo>
                    <a:cubicBezTo>
                      <a:pt x="6378" y="8336"/>
                      <a:pt x="6423" y="8336"/>
                      <a:pt x="6431" y="8310"/>
                    </a:cubicBezTo>
                    <a:cubicBezTo>
                      <a:pt x="6458" y="8229"/>
                      <a:pt x="6182" y="8194"/>
                      <a:pt x="6173" y="8131"/>
                    </a:cubicBezTo>
                    <a:cubicBezTo>
                      <a:pt x="6155" y="8069"/>
                      <a:pt x="6449" y="8016"/>
                      <a:pt x="6449" y="7962"/>
                    </a:cubicBezTo>
                    <a:cubicBezTo>
                      <a:pt x="6449" y="7959"/>
                      <a:pt x="6446" y="7958"/>
                      <a:pt x="6439" y="7958"/>
                    </a:cubicBezTo>
                    <a:cubicBezTo>
                      <a:pt x="6408" y="7958"/>
                      <a:pt x="6316" y="7989"/>
                      <a:pt x="6316" y="7989"/>
                    </a:cubicBezTo>
                    <a:cubicBezTo>
                      <a:pt x="6316" y="7944"/>
                      <a:pt x="6458" y="7927"/>
                      <a:pt x="6449" y="7891"/>
                    </a:cubicBezTo>
                    <a:cubicBezTo>
                      <a:pt x="6440" y="7855"/>
                      <a:pt x="6387" y="7802"/>
                      <a:pt x="6387" y="7748"/>
                    </a:cubicBezTo>
                    <a:cubicBezTo>
                      <a:pt x="6387" y="7753"/>
                      <a:pt x="6387" y="7755"/>
                      <a:pt x="6386" y="7755"/>
                    </a:cubicBezTo>
                    <a:cubicBezTo>
                      <a:pt x="6383" y="7755"/>
                      <a:pt x="6370" y="7710"/>
                      <a:pt x="6334" y="7695"/>
                    </a:cubicBezTo>
                    <a:cubicBezTo>
                      <a:pt x="6289" y="7677"/>
                      <a:pt x="6298" y="7650"/>
                      <a:pt x="6325" y="7624"/>
                    </a:cubicBezTo>
                    <a:cubicBezTo>
                      <a:pt x="6369" y="7579"/>
                      <a:pt x="6360" y="7499"/>
                      <a:pt x="6307" y="7454"/>
                    </a:cubicBezTo>
                    <a:cubicBezTo>
                      <a:pt x="6289" y="7437"/>
                      <a:pt x="6102" y="7383"/>
                      <a:pt x="6182" y="7374"/>
                    </a:cubicBezTo>
                    <a:cubicBezTo>
                      <a:pt x="6342" y="7365"/>
                      <a:pt x="6521" y="7356"/>
                      <a:pt x="6351" y="7285"/>
                    </a:cubicBezTo>
                    <a:cubicBezTo>
                      <a:pt x="6317" y="7270"/>
                      <a:pt x="6265" y="7255"/>
                      <a:pt x="6217" y="7240"/>
                    </a:cubicBezTo>
                    <a:lnTo>
                      <a:pt x="6217" y="7240"/>
                    </a:lnTo>
                    <a:cubicBezTo>
                      <a:pt x="6242" y="7241"/>
                      <a:pt x="6266" y="7241"/>
                      <a:pt x="6280" y="7241"/>
                    </a:cubicBezTo>
                    <a:cubicBezTo>
                      <a:pt x="6280" y="7214"/>
                      <a:pt x="6280" y="7169"/>
                      <a:pt x="6191" y="7169"/>
                    </a:cubicBezTo>
                    <a:cubicBezTo>
                      <a:pt x="6171" y="7183"/>
                      <a:pt x="6147" y="7191"/>
                      <a:pt x="6124" y="7202"/>
                    </a:cubicBezTo>
                    <a:lnTo>
                      <a:pt x="6124" y="7202"/>
                    </a:lnTo>
                    <a:cubicBezTo>
                      <a:pt x="6092" y="7181"/>
                      <a:pt x="6085" y="7156"/>
                      <a:pt x="6138" y="7125"/>
                    </a:cubicBezTo>
                    <a:cubicBezTo>
                      <a:pt x="6209" y="7089"/>
                      <a:pt x="6325" y="7045"/>
                      <a:pt x="6360" y="6991"/>
                    </a:cubicBezTo>
                    <a:cubicBezTo>
                      <a:pt x="6387" y="6938"/>
                      <a:pt x="6298" y="6947"/>
                      <a:pt x="6298" y="6911"/>
                    </a:cubicBezTo>
                    <a:cubicBezTo>
                      <a:pt x="6289" y="6876"/>
                      <a:pt x="6423" y="6840"/>
                      <a:pt x="6423" y="6795"/>
                    </a:cubicBezTo>
                    <a:cubicBezTo>
                      <a:pt x="6423" y="6795"/>
                      <a:pt x="6334" y="6795"/>
                      <a:pt x="6316" y="6786"/>
                    </a:cubicBezTo>
                    <a:cubicBezTo>
                      <a:pt x="6182" y="6742"/>
                      <a:pt x="6476" y="6662"/>
                      <a:pt x="6476" y="6617"/>
                    </a:cubicBezTo>
                    <a:lnTo>
                      <a:pt x="6476" y="6617"/>
                    </a:lnTo>
                    <a:cubicBezTo>
                      <a:pt x="6476" y="6632"/>
                      <a:pt x="6359" y="6654"/>
                      <a:pt x="6277" y="6654"/>
                    </a:cubicBezTo>
                    <a:cubicBezTo>
                      <a:pt x="6210" y="6654"/>
                      <a:pt x="6167" y="6639"/>
                      <a:pt x="6236" y="6590"/>
                    </a:cubicBezTo>
                    <a:cubicBezTo>
                      <a:pt x="6325" y="6528"/>
                      <a:pt x="6334" y="6546"/>
                      <a:pt x="6334" y="6484"/>
                    </a:cubicBezTo>
                    <a:cubicBezTo>
                      <a:pt x="6360" y="6439"/>
                      <a:pt x="6387" y="6439"/>
                      <a:pt x="6476" y="6421"/>
                    </a:cubicBezTo>
                    <a:lnTo>
                      <a:pt x="6476" y="6421"/>
                    </a:lnTo>
                    <a:cubicBezTo>
                      <a:pt x="6457" y="6424"/>
                      <a:pt x="6440" y="6425"/>
                      <a:pt x="6426" y="6425"/>
                    </a:cubicBezTo>
                    <a:cubicBezTo>
                      <a:pt x="6276" y="6425"/>
                      <a:pt x="6374" y="6283"/>
                      <a:pt x="6231" y="6283"/>
                    </a:cubicBezTo>
                    <a:cubicBezTo>
                      <a:pt x="6217" y="6283"/>
                      <a:pt x="6201" y="6285"/>
                      <a:pt x="6182" y="6288"/>
                    </a:cubicBezTo>
                    <a:cubicBezTo>
                      <a:pt x="6316" y="6261"/>
                      <a:pt x="6271" y="6145"/>
                      <a:pt x="6253" y="6109"/>
                    </a:cubicBezTo>
                    <a:cubicBezTo>
                      <a:pt x="6236" y="6074"/>
                      <a:pt x="6209" y="6047"/>
                      <a:pt x="6182" y="6029"/>
                    </a:cubicBezTo>
                    <a:cubicBezTo>
                      <a:pt x="6138" y="6029"/>
                      <a:pt x="6093" y="6029"/>
                      <a:pt x="6048" y="6020"/>
                    </a:cubicBezTo>
                    <a:cubicBezTo>
                      <a:pt x="6146" y="5994"/>
                      <a:pt x="6244" y="5976"/>
                      <a:pt x="6351" y="5958"/>
                    </a:cubicBezTo>
                    <a:cubicBezTo>
                      <a:pt x="6298" y="5938"/>
                      <a:pt x="6244" y="5928"/>
                      <a:pt x="6191" y="5928"/>
                    </a:cubicBezTo>
                    <a:cubicBezTo>
                      <a:pt x="6173" y="5928"/>
                      <a:pt x="6155" y="5929"/>
                      <a:pt x="6138" y="5931"/>
                    </a:cubicBezTo>
                    <a:cubicBezTo>
                      <a:pt x="6084" y="5936"/>
                      <a:pt x="6024" y="5945"/>
                      <a:pt x="5976" y="5945"/>
                    </a:cubicBezTo>
                    <a:cubicBezTo>
                      <a:pt x="5928" y="5945"/>
                      <a:pt x="5893" y="5936"/>
                      <a:pt x="5888" y="5905"/>
                    </a:cubicBezTo>
                    <a:cubicBezTo>
                      <a:pt x="5986" y="5896"/>
                      <a:pt x="6084" y="5878"/>
                      <a:pt x="6182" y="5851"/>
                    </a:cubicBezTo>
                    <a:cubicBezTo>
                      <a:pt x="6227" y="5807"/>
                      <a:pt x="6102" y="5798"/>
                      <a:pt x="6048" y="5798"/>
                    </a:cubicBezTo>
                    <a:cubicBezTo>
                      <a:pt x="6040" y="5771"/>
                      <a:pt x="6048" y="5735"/>
                      <a:pt x="6075" y="5709"/>
                    </a:cubicBezTo>
                    <a:cubicBezTo>
                      <a:pt x="6093" y="5691"/>
                      <a:pt x="6182" y="5646"/>
                      <a:pt x="6182" y="5620"/>
                    </a:cubicBezTo>
                    <a:cubicBezTo>
                      <a:pt x="6179" y="5608"/>
                      <a:pt x="6157" y="5605"/>
                      <a:pt x="6128" y="5605"/>
                    </a:cubicBezTo>
                    <a:cubicBezTo>
                      <a:pt x="6089" y="5605"/>
                      <a:pt x="6039" y="5611"/>
                      <a:pt x="6010" y="5611"/>
                    </a:cubicBezTo>
                    <a:cubicBezTo>
                      <a:pt x="5992" y="5611"/>
                      <a:pt x="5982" y="5609"/>
                      <a:pt x="5986" y="5602"/>
                    </a:cubicBezTo>
                    <a:cubicBezTo>
                      <a:pt x="6013" y="5584"/>
                      <a:pt x="6040" y="5566"/>
                      <a:pt x="6066" y="5539"/>
                    </a:cubicBezTo>
                    <a:cubicBezTo>
                      <a:pt x="6075" y="5522"/>
                      <a:pt x="6084" y="5504"/>
                      <a:pt x="6084" y="5477"/>
                    </a:cubicBezTo>
                    <a:cubicBezTo>
                      <a:pt x="6075" y="5433"/>
                      <a:pt x="6013" y="5406"/>
                      <a:pt x="5986" y="5361"/>
                    </a:cubicBezTo>
                    <a:cubicBezTo>
                      <a:pt x="5959" y="5317"/>
                      <a:pt x="6066" y="5281"/>
                      <a:pt x="6013" y="5263"/>
                    </a:cubicBezTo>
                    <a:cubicBezTo>
                      <a:pt x="5991" y="5254"/>
                      <a:pt x="5968" y="5250"/>
                      <a:pt x="5946" y="5250"/>
                    </a:cubicBezTo>
                    <a:cubicBezTo>
                      <a:pt x="5936" y="5250"/>
                      <a:pt x="5925" y="5251"/>
                      <a:pt x="5915" y="5253"/>
                    </a:cubicBezTo>
                    <a:lnTo>
                      <a:pt x="5915" y="5253"/>
                    </a:lnTo>
                    <a:cubicBezTo>
                      <a:pt x="6042" y="5216"/>
                      <a:pt x="6100" y="5195"/>
                      <a:pt x="6084" y="5130"/>
                    </a:cubicBezTo>
                    <a:lnTo>
                      <a:pt x="6084" y="5130"/>
                    </a:lnTo>
                    <a:lnTo>
                      <a:pt x="5995" y="5148"/>
                    </a:lnTo>
                    <a:cubicBezTo>
                      <a:pt x="5986" y="5112"/>
                      <a:pt x="6013" y="4943"/>
                      <a:pt x="5915" y="4943"/>
                    </a:cubicBezTo>
                    <a:cubicBezTo>
                      <a:pt x="5907" y="4943"/>
                      <a:pt x="5782" y="5005"/>
                      <a:pt x="5746" y="5005"/>
                    </a:cubicBezTo>
                    <a:cubicBezTo>
                      <a:pt x="5739" y="5005"/>
                      <a:pt x="5735" y="5002"/>
                      <a:pt x="5737" y="4996"/>
                    </a:cubicBezTo>
                    <a:cubicBezTo>
                      <a:pt x="5746" y="4952"/>
                      <a:pt x="5835" y="4889"/>
                      <a:pt x="5861" y="4854"/>
                    </a:cubicBezTo>
                    <a:cubicBezTo>
                      <a:pt x="5915" y="4765"/>
                      <a:pt x="5915" y="4658"/>
                      <a:pt x="5861" y="4569"/>
                    </a:cubicBezTo>
                    <a:cubicBezTo>
                      <a:pt x="5835" y="4524"/>
                      <a:pt x="5737" y="4533"/>
                      <a:pt x="5719" y="4488"/>
                    </a:cubicBezTo>
                    <a:cubicBezTo>
                      <a:pt x="5699" y="4456"/>
                      <a:pt x="5677" y="4446"/>
                      <a:pt x="5645" y="4446"/>
                    </a:cubicBezTo>
                    <a:cubicBezTo>
                      <a:pt x="5608" y="4446"/>
                      <a:pt x="5556" y="4461"/>
                      <a:pt x="5478" y="4471"/>
                    </a:cubicBezTo>
                    <a:cubicBezTo>
                      <a:pt x="5527" y="4463"/>
                      <a:pt x="5736" y="4286"/>
                      <a:pt x="5662" y="4286"/>
                    </a:cubicBezTo>
                    <a:cubicBezTo>
                      <a:pt x="5655" y="4286"/>
                      <a:pt x="5644" y="4288"/>
                      <a:pt x="5630" y="4292"/>
                    </a:cubicBezTo>
                    <a:cubicBezTo>
                      <a:pt x="5541" y="4310"/>
                      <a:pt x="5407" y="4488"/>
                      <a:pt x="5309" y="4515"/>
                    </a:cubicBezTo>
                    <a:lnTo>
                      <a:pt x="5452" y="4346"/>
                    </a:lnTo>
                    <a:cubicBezTo>
                      <a:pt x="5541" y="4257"/>
                      <a:pt x="5639" y="4186"/>
                      <a:pt x="5755" y="4132"/>
                    </a:cubicBezTo>
                    <a:lnTo>
                      <a:pt x="5755" y="4132"/>
                    </a:lnTo>
                    <a:cubicBezTo>
                      <a:pt x="5701" y="4154"/>
                      <a:pt x="5665" y="4163"/>
                      <a:pt x="5640" y="4163"/>
                    </a:cubicBezTo>
                    <a:cubicBezTo>
                      <a:pt x="5564" y="4163"/>
                      <a:pt x="5581" y="4088"/>
                      <a:pt x="5487" y="4088"/>
                    </a:cubicBezTo>
                    <a:cubicBezTo>
                      <a:pt x="5461" y="4034"/>
                      <a:pt x="5487" y="4025"/>
                      <a:pt x="5603" y="3981"/>
                    </a:cubicBezTo>
                    <a:cubicBezTo>
                      <a:pt x="5728" y="3936"/>
                      <a:pt x="5648" y="3909"/>
                      <a:pt x="5719" y="3865"/>
                    </a:cubicBezTo>
                    <a:lnTo>
                      <a:pt x="5719" y="3865"/>
                    </a:lnTo>
                    <a:lnTo>
                      <a:pt x="5363" y="4025"/>
                    </a:lnTo>
                    <a:cubicBezTo>
                      <a:pt x="5336" y="3972"/>
                      <a:pt x="5621" y="3820"/>
                      <a:pt x="5603" y="3820"/>
                    </a:cubicBezTo>
                    <a:cubicBezTo>
                      <a:pt x="5541" y="3811"/>
                      <a:pt x="5318" y="3838"/>
                      <a:pt x="5407" y="3749"/>
                    </a:cubicBezTo>
                    <a:cubicBezTo>
                      <a:pt x="5462" y="3686"/>
                      <a:pt x="5544" y="3507"/>
                      <a:pt x="5430" y="3507"/>
                    </a:cubicBezTo>
                    <a:cubicBezTo>
                      <a:pt x="5414" y="3507"/>
                      <a:pt x="5395" y="3510"/>
                      <a:pt x="5372" y="3518"/>
                    </a:cubicBezTo>
                    <a:cubicBezTo>
                      <a:pt x="5367" y="3519"/>
                      <a:pt x="5362" y="3519"/>
                      <a:pt x="5358" y="3519"/>
                    </a:cubicBezTo>
                    <a:cubicBezTo>
                      <a:pt x="5302" y="3519"/>
                      <a:pt x="5334" y="3418"/>
                      <a:pt x="5264" y="3418"/>
                    </a:cubicBezTo>
                    <a:cubicBezTo>
                      <a:pt x="5259" y="3418"/>
                      <a:pt x="5253" y="3418"/>
                      <a:pt x="5247" y="3420"/>
                    </a:cubicBezTo>
                    <a:cubicBezTo>
                      <a:pt x="5230" y="3422"/>
                      <a:pt x="5217" y="3423"/>
                      <a:pt x="5207" y="3423"/>
                    </a:cubicBezTo>
                    <a:cubicBezTo>
                      <a:pt x="5105" y="3423"/>
                      <a:pt x="5328" y="3308"/>
                      <a:pt x="5336" y="3259"/>
                    </a:cubicBezTo>
                    <a:cubicBezTo>
                      <a:pt x="5336" y="3206"/>
                      <a:pt x="5211" y="3250"/>
                      <a:pt x="5193" y="3206"/>
                    </a:cubicBezTo>
                    <a:cubicBezTo>
                      <a:pt x="5184" y="3170"/>
                      <a:pt x="5229" y="3143"/>
                      <a:pt x="5309" y="3117"/>
                    </a:cubicBezTo>
                    <a:cubicBezTo>
                      <a:pt x="5380" y="3081"/>
                      <a:pt x="5274" y="3054"/>
                      <a:pt x="5265" y="3054"/>
                    </a:cubicBezTo>
                    <a:cubicBezTo>
                      <a:pt x="5193" y="3054"/>
                      <a:pt x="5229" y="3028"/>
                      <a:pt x="5238" y="3010"/>
                    </a:cubicBezTo>
                    <a:cubicBezTo>
                      <a:pt x="5239" y="3000"/>
                      <a:pt x="5234" y="2996"/>
                      <a:pt x="5224" y="2996"/>
                    </a:cubicBezTo>
                    <a:cubicBezTo>
                      <a:pt x="5176" y="2996"/>
                      <a:pt x="5010" y="3104"/>
                      <a:pt x="4985" y="3104"/>
                    </a:cubicBezTo>
                    <a:cubicBezTo>
                      <a:pt x="4974" y="3104"/>
                      <a:pt x="4990" y="3084"/>
                      <a:pt x="5051" y="3028"/>
                    </a:cubicBezTo>
                    <a:cubicBezTo>
                      <a:pt x="5158" y="2928"/>
                      <a:pt x="5147" y="2862"/>
                      <a:pt x="5057" y="2862"/>
                    </a:cubicBezTo>
                    <a:cubicBezTo>
                      <a:pt x="5042" y="2862"/>
                      <a:pt x="5025" y="2863"/>
                      <a:pt x="5006" y="2867"/>
                    </a:cubicBezTo>
                    <a:cubicBezTo>
                      <a:pt x="4962" y="2875"/>
                      <a:pt x="4928" y="2881"/>
                      <a:pt x="4904" y="2881"/>
                    </a:cubicBezTo>
                    <a:cubicBezTo>
                      <a:pt x="4847" y="2881"/>
                      <a:pt x="4859" y="2848"/>
                      <a:pt x="4980" y="2734"/>
                    </a:cubicBezTo>
                    <a:cubicBezTo>
                      <a:pt x="5087" y="2645"/>
                      <a:pt x="4784" y="2689"/>
                      <a:pt x="4891" y="2582"/>
                    </a:cubicBezTo>
                    <a:lnTo>
                      <a:pt x="4891" y="2582"/>
                    </a:lnTo>
                    <a:cubicBezTo>
                      <a:pt x="4848" y="2620"/>
                      <a:pt x="4749" y="2643"/>
                      <a:pt x="4686" y="2643"/>
                    </a:cubicBezTo>
                    <a:cubicBezTo>
                      <a:pt x="4616" y="2643"/>
                      <a:pt x="4590" y="2616"/>
                      <a:pt x="4730" y="2556"/>
                    </a:cubicBezTo>
                    <a:cubicBezTo>
                      <a:pt x="4953" y="2404"/>
                      <a:pt x="4730" y="2458"/>
                      <a:pt x="4686" y="2422"/>
                    </a:cubicBezTo>
                    <a:cubicBezTo>
                      <a:pt x="4650" y="2404"/>
                      <a:pt x="4632" y="2360"/>
                      <a:pt x="4641" y="2324"/>
                    </a:cubicBezTo>
                    <a:cubicBezTo>
                      <a:pt x="4650" y="2297"/>
                      <a:pt x="4695" y="2279"/>
                      <a:pt x="4686" y="2253"/>
                    </a:cubicBezTo>
                    <a:cubicBezTo>
                      <a:pt x="4653" y="2210"/>
                      <a:pt x="4605" y="2186"/>
                      <a:pt x="4555" y="2186"/>
                    </a:cubicBezTo>
                    <a:cubicBezTo>
                      <a:pt x="4523" y="2186"/>
                      <a:pt x="4491" y="2196"/>
                      <a:pt x="4463" y="2217"/>
                    </a:cubicBezTo>
                    <a:cubicBezTo>
                      <a:pt x="4543" y="2155"/>
                      <a:pt x="4623" y="2110"/>
                      <a:pt x="4606" y="2057"/>
                    </a:cubicBezTo>
                    <a:cubicBezTo>
                      <a:pt x="4601" y="2047"/>
                      <a:pt x="4585" y="2045"/>
                      <a:pt x="4567" y="2045"/>
                    </a:cubicBezTo>
                    <a:cubicBezTo>
                      <a:pt x="4549" y="2045"/>
                      <a:pt x="4528" y="2047"/>
                      <a:pt x="4512" y="2047"/>
                    </a:cubicBezTo>
                    <a:cubicBezTo>
                      <a:pt x="4485" y="2047"/>
                      <a:pt x="4471" y="2040"/>
                      <a:pt x="4508" y="2003"/>
                    </a:cubicBezTo>
                    <a:cubicBezTo>
                      <a:pt x="4472" y="2003"/>
                      <a:pt x="4445" y="2003"/>
                      <a:pt x="4427" y="2021"/>
                    </a:cubicBezTo>
                    <a:cubicBezTo>
                      <a:pt x="4415" y="2030"/>
                      <a:pt x="4406" y="2033"/>
                      <a:pt x="4400" y="2033"/>
                    </a:cubicBezTo>
                    <a:cubicBezTo>
                      <a:pt x="4382" y="2033"/>
                      <a:pt x="4394" y="1999"/>
                      <a:pt x="4401" y="1985"/>
                    </a:cubicBezTo>
                    <a:cubicBezTo>
                      <a:pt x="4412" y="1929"/>
                      <a:pt x="4423" y="1859"/>
                      <a:pt x="4379" y="1859"/>
                    </a:cubicBezTo>
                    <a:cubicBezTo>
                      <a:pt x="4353" y="1859"/>
                      <a:pt x="4307" y="1884"/>
                      <a:pt x="4231" y="1950"/>
                    </a:cubicBezTo>
                    <a:cubicBezTo>
                      <a:pt x="4264" y="1917"/>
                      <a:pt x="4400" y="1804"/>
                      <a:pt x="4350" y="1804"/>
                    </a:cubicBezTo>
                    <a:cubicBezTo>
                      <a:pt x="4345" y="1804"/>
                      <a:pt x="4338" y="1805"/>
                      <a:pt x="4329" y="1807"/>
                    </a:cubicBezTo>
                    <a:cubicBezTo>
                      <a:pt x="4271" y="1823"/>
                      <a:pt x="4247" y="1836"/>
                      <a:pt x="4230" y="1836"/>
                    </a:cubicBezTo>
                    <a:cubicBezTo>
                      <a:pt x="4219" y="1836"/>
                      <a:pt x="4211" y="1831"/>
                      <a:pt x="4198" y="1818"/>
                    </a:cubicBezTo>
                    <a:lnTo>
                      <a:pt x="4198" y="1818"/>
                    </a:lnTo>
                    <a:cubicBezTo>
                      <a:pt x="4199" y="1819"/>
                      <a:pt x="4201" y="1820"/>
                      <a:pt x="4203" y="1820"/>
                    </a:cubicBezTo>
                    <a:cubicBezTo>
                      <a:pt x="4238" y="1820"/>
                      <a:pt x="4354" y="1705"/>
                      <a:pt x="4329" y="1665"/>
                    </a:cubicBezTo>
                    <a:cubicBezTo>
                      <a:pt x="4312" y="1629"/>
                      <a:pt x="4276" y="1611"/>
                      <a:pt x="4231" y="1611"/>
                    </a:cubicBezTo>
                    <a:cubicBezTo>
                      <a:pt x="4212" y="1608"/>
                      <a:pt x="4196" y="1605"/>
                      <a:pt x="4181" y="1605"/>
                    </a:cubicBezTo>
                    <a:cubicBezTo>
                      <a:pt x="4127" y="1605"/>
                      <a:pt x="4091" y="1634"/>
                      <a:pt x="4000" y="1718"/>
                    </a:cubicBezTo>
                    <a:cubicBezTo>
                      <a:pt x="3955" y="1665"/>
                      <a:pt x="3991" y="1656"/>
                      <a:pt x="4053" y="1567"/>
                    </a:cubicBezTo>
                    <a:lnTo>
                      <a:pt x="4053" y="1567"/>
                    </a:lnTo>
                    <a:cubicBezTo>
                      <a:pt x="4000" y="1594"/>
                      <a:pt x="3946" y="1629"/>
                      <a:pt x="3884" y="1674"/>
                    </a:cubicBezTo>
                    <a:cubicBezTo>
                      <a:pt x="3991" y="1576"/>
                      <a:pt x="4080" y="1478"/>
                      <a:pt x="4160" y="1362"/>
                    </a:cubicBezTo>
                    <a:lnTo>
                      <a:pt x="4160" y="1362"/>
                    </a:lnTo>
                    <a:cubicBezTo>
                      <a:pt x="4080" y="1398"/>
                      <a:pt x="3991" y="1433"/>
                      <a:pt x="3911" y="1478"/>
                    </a:cubicBezTo>
                    <a:cubicBezTo>
                      <a:pt x="3876" y="1495"/>
                      <a:pt x="3849" y="1503"/>
                      <a:pt x="3829" y="1503"/>
                    </a:cubicBezTo>
                    <a:cubicBezTo>
                      <a:pt x="3767" y="1503"/>
                      <a:pt x="3764" y="1434"/>
                      <a:pt x="3750" y="1380"/>
                    </a:cubicBezTo>
                    <a:cubicBezTo>
                      <a:pt x="3744" y="1346"/>
                      <a:pt x="3727" y="1253"/>
                      <a:pt x="3678" y="1253"/>
                    </a:cubicBezTo>
                    <a:cubicBezTo>
                      <a:pt x="3662" y="1253"/>
                      <a:pt x="3641" y="1264"/>
                      <a:pt x="3617" y="1291"/>
                    </a:cubicBezTo>
                    <a:lnTo>
                      <a:pt x="3367" y="1567"/>
                    </a:lnTo>
                    <a:cubicBezTo>
                      <a:pt x="3326" y="1534"/>
                      <a:pt x="3463" y="1392"/>
                      <a:pt x="3525" y="1329"/>
                    </a:cubicBezTo>
                    <a:lnTo>
                      <a:pt x="3525" y="1329"/>
                    </a:lnTo>
                    <a:cubicBezTo>
                      <a:pt x="3520" y="1333"/>
                      <a:pt x="3517" y="1335"/>
                      <a:pt x="3514" y="1335"/>
                    </a:cubicBezTo>
                    <a:cubicBezTo>
                      <a:pt x="3492" y="1335"/>
                      <a:pt x="3537" y="1209"/>
                      <a:pt x="3581" y="1157"/>
                    </a:cubicBezTo>
                    <a:cubicBezTo>
                      <a:pt x="3635" y="1104"/>
                      <a:pt x="3697" y="1032"/>
                      <a:pt x="3670" y="1006"/>
                    </a:cubicBezTo>
                    <a:lnTo>
                      <a:pt x="3670" y="1006"/>
                    </a:lnTo>
                    <a:lnTo>
                      <a:pt x="3414" y="1297"/>
                    </a:lnTo>
                    <a:lnTo>
                      <a:pt x="3414" y="1297"/>
                    </a:lnTo>
                    <a:cubicBezTo>
                      <a:pt x="3551" y="1139"/>
                      <a:pt x="3406" y="999"/>
                      <a:pt x="3360" y="962"/>
                    </a:cubicBezTo>
                    <a:lnTo>
                      <a:pt x="3360" y="962"/>
                    </a:lnTo>
                    <a:cubicBezTo>
                      <a:pt x="3392" y="990"/>
                      <a:pt x="3322" y="1078"/>
                      <a:pt x="3278" y="1130"/>
                    </a:cubicBezTo>
                    <a:cubicBezTo>
                      <a:pt x="3240" y="1077"/>
                      <a:pt x="3366" y="852"/>
                      <a:pt x="3295" y="852"/>
                    </a:cubicBezTo>
                    <a:cubicBezTo>
                      <a:pt x="3283" y="852"/>
                      <a:pt x="3267" y="858"/>
                      <a:pt x="3243" y="872"/>
                    </a:cubicBezTo>
                    <a:cubicBezTo>
                      <a:pt x="3230" y="884"/>
                      <a:pt x="3150" y="944"/>
                      <a:pt x="3119" y="944"/>
                    </a:cubicBezTo>
                    <a:cubicBezTo>
                      <a:pt x="3105" y="944"/>
                      <a:pt x="3102" y="932"/>
                      <a:pt x="3118" y="899"/>
                    </a:cubicBezTo>
                    <a:cubicBezTo>
                      <a:pt x="3145" y="854"/>
                      <a:pt x="3305" y="738"/>
                      <a:pt x="3252" y="721"/>
                    </a:cubicBezTo>
                    <a:cubicBezTo>
                      <a:pt x="3245" y="719"/>
                      <a:pt x="3239" y="718"/>
                      <a:pt x="3232" y="718"/>
                    </a:cubicBezTo>
                    <a:cubicBezTo>
                      <a:pt x="3202" y="718"/>
                      <a:pt x="3168" y="733"/>
                      <a:pt x="3138" y="733"/>
                    </a:cubicBezTo>
                    <a:cubicBezTo>
                      <a:pt x="3116" y="733"/>
                      <a:pt x="3096" y="724"/>
                      <a:pt x="3082" y="694"/>
                    </a:cubicBezTo>
                    <a:cubicBezTo>
                      <a:pt x="3056" y="640"/>
                      <a:pt x="3056" y="560"/>
                      <a:pt x="3002" y="534"/>
                    </a:cubicBezTo>
                    <a:cubicBezTo>
                      <a:pt x="2996" y="530"/>
                      <a:pt x="2989" y="528"/>
                      <a:pt x="2982" y="528"/>
                    </a:cubicBezTo>
                    <a:cubicBezTo>
                      <a:pt x="2920" y="528"/>
                      <a:pt x="2809" y="641"/>
                      <a:pt x="2856" y="691"/>
                    </a:cubicBezTo>
                    <a:lnTo>
                      <a:pt x="2856" y="691"/>
                    </a:lnTo>
                    <a:cubicBezTo>
                      <a:pt x="2829" y="666"/>
                      <a:pt x="2788" y="656"/>
                      <a:pt x="2771" y="614"/>
                    </a:cubicBezTo>
                    <a:cubicBezTo>
                      <a:pt x="2753" y="578"/>
                      <a:pt x="2771" y="516"/>
                      <a:pt x="2771" y="462"/>
                    </a:cubicBezTo>
                    <a:cubicBezTo>
                      <a:pt x="2771" y="443"/>
                      <a:pt x="2760" y="437"/>
                      <a:pt x="2746" y="437"/>
                    </a:cubicBezTo>
                    <a:cubicBezTo>
                      <a:pt x="2734" y="437"/>
                      <a:pt x="2720" y="441"/>
                      <a:pt x="2708" y="445"/>
                    </a:cubicBezTo>
                    <a:cubicBezTo>
                      <a:pt x="2646" y="462"/>
                      <a:pt x="2628" y="525"/>
                      <a:pt x="2584" y="614"/>
                    </a:cubicBezTo>
                    <a:cubicBezTo>
                      <a:pt x="2598" y="602"/>
                      <a:pt x="2608" y="597"/>
                      <a:pt x="2613" y="597"/>
                    </a:cubicBezTo>
                    <a:cubicBezTo>
                      <a:pt x="2630" y="597"/>
                      <a:pt x="2616" y="635"/>
                      <a:pt x="2584" y="667"/>
                    </a:cubicBezTo>
                    <a:cubicBezTo>
                      <a:pt x="2552" y="699"/>
                      <a:pt x="2523" y="715"/>
                      <a:pt x="2501" y="715"/>
                    </a:cubicBezTo>
                    <a:cubicBezTo>
                      <a:pt x="2486" y="715"/>
                      <a:pt x="2475" y="708"/>
                      <a:pt x="2468" y="694"/>
                    </a:cubicBezTo>
                    <a:cubicBezTo>
                      <a:pt x="2441" y="623"/>
                      <a:pt x="2646" y="471"/>
                      <a:pt x="2584" y="445"/>
                    </a:cubicBezTo>
                    <a:cubicBezTo>
                      <a:pt x="2576" y="440"/>
                      <a:pt x="2557" y="436"/>
                      <a:pt x="2532" y="436"/>
                    </a:cubicBezTo>
                    <a:cubicBezTo>
                      <a:pt x="2468" y="436"/>
                      <a:pt x="2367" y="461"/>
                      <a:pt x="2361" y="551"/>
                    </a:cubicBezTo>
                    <a:cubicBezTo>
                      <a:pt x="2343" y="649"/>
                      <a:pt x="2361" y="676"/>
                      <a:pt x="2272" y="747"/>
                    </a:cubicBezTo>
                    <a:cubicBezTo>
                      <a:pt x="2250" y="770"/>
                      <a:pt x="2225" y="785"/>
                      <a:pt x="2206" y="785"/>
                    </a:cubicBezTo>
                    <a:cubicBezTo>
                      <a:pt x="2187" y="785"/>
                      <a:pt x="2174" y="770"/>
                      <a:pt x="2174" y="730"/>
                    </a:cubicBezTo>
                    <a:cubicBezTo>
                      <a:pt x="2183" y="623"/>
                      <a:pt x="2397" y="338"/>
                      <a:pt x="2388" y="311"/>
                    </a:cubicBezTo>
                    <a:cubicBezTo>
                      <a:pt x="2378" y="286"/>
                      <a:pt x="2356" y="275"/>
                      <a:pt x="2332" y="275"/>
                    </a:cubicBezTo>
                    <a:cubicBezTo>
                      <a:pt x="2312" y="275"/>
                      <a:pt x="2291" y="281"/>
                      <a:pt x="2272" y="293"/>
                    </a:cubicBezTo>
                    <a:cubicBezTo>
                      <a:pt x="2236" y="320"/>
                      <a:pt x="2209" y="427"/>
                      <a:pt x="2156" y="462"/>
                    </a:cubicBezTo>
                    <a:cubicBezTo>
                      <a:pt x="2146" y="471"/>
                      <a:pt x="2138" y="474"/>
                      <a:pt x="2133" y="474"/>
                    </a:cubicBezTo>
                    <a:cubicBezTo>
                      <a:pt x="2092" y="474"/>
                      <a:pt x="2194" y="236"/>
                      <a:pt x="2150" y="236"/>
                    </a:cubicBezTo>
                    <a:cubicBezTo>
                      <a:pt x="2147" y="236"/>
                      <a:pt x="2143" y="237"/>
                      <a:pt x="2138" y="240"/>
                    </a:cubicBezTo>
                    <a:cubicBezTo>
                      <a:pt x="2083" y="284"/>
                      <a:pt x="2035" y="341"/>
                      <a:pt x="2000" y="404"/>
                    </a:cubicBezTo>
                    <a:lnTo>
                      <a:pt x="2000" y="404"/>
                    </a:lnTo>
                    <a:cubicBezTo>
                      <a:pt x="2017" y="350"/>
                      <a:pt x="2030" y="295"/>
                      <a:pt x="2040" y="240"/>
                    </a:cubicBezTo>
                    <a:cubicBezTo>
                      <a:pt x="2056" y="151"/>
                      <a:pt x="2022" y="12"/>
                      <a:pt x="1943" y="12"/>
                    </a:cubicBezTo>
                    <a:cubicBezTo>
                      <a:pt x="1934" y="12"/>
                      <a:pt x="1925" y="14"/>
                      <a:pt x="1916" y="17"/>
                    </a:cubicBezTo>
                    <a:cubicBezTo>
                      <a:pt x="1889" y="26"/>
                      <a:pt x="1924" y="151"/>
                      <a:pt x="1862" y="195"/>
                    </a:cubicBezTo>
                    <a:cubicBezTo>
                      <a:pt x="1846" y="201"/>
                      <a:pt x="1829" y="204"/>
                      <a:pt x="1813" y="204"/>
                    </a:cubicBezTo>
                    <a:cubicBezTo>
                      <a:pt x="1782" y="204"/>
                      <a:pt x="1752" y="195"/>
                      <a:pt x="1729" y="177"/>
                    </a:cubicBezTo>
                    <a:cubicBezTo>
                      <a:pt x="1686" y="143"/>
                      <a:pt x="1651" y="43"/>
                      <a:pt x="1609" y="43"/>
                    </a:cubicBezTo>
                    <a:cubicBezTo>
                      <a:pt x="1607" y="43"/>
                      <a:pt x="1606" y="43"/>
                      <a:pt x="1604" y="44"/>
                    </a:cubicBezTo>
                    <a:cubicBezTo>
                      <a:pt x="1535" y="44"/>
                      <a:pt x="1532" y="190"/>
                      <a:pt x="1487" y="190"/>
                    </a:cubicBezTo>
                    <a:cubicBezTo>
                      <a:pt x="1479" y="190"/>
                      <a:pt x="1471" y="186"/>
                      <a:pt x="1461" y="177"/>
                    </a:cubicBezTo>
                    <a:cubicBezTo>
                      <a:pt x="1432" y="148"/>
                      <a:pt x="1409" y="0"/>
                      <a:pt x="1372" y="0"/>
                    </a:cubicBezTo>
                    <a:close/>
                    <a:moveTo>
                      <a:pt x="3622" y="6454"/>
                    </a:moveTo>
                    <a:cubicBezTo>
                      <a:pt x="3558" y="6454"/>
                      <a:pt x="3504" y="6460"/>
                      <a:pt x="3483" y="6475"/>
                    </a:cubicBezTo>
                    <a:lnTo>
                      <a:pt x="3519" y="6519"/>
                    </a:lnTo>
                    <a:cubicBezTo>
                      <a:pt x="3501" y="6555"/>
                      <a:pt x="3474" y="6582"/>
                      <a:pt x="3448" y="6599"/>
                    </a:cubicBezTo>
                    <a:cubicBezTo>
                      <a:pt x="3385" y="6662"/>
                      <a:pt x="3359" y="6724"/>
                      <a:pt x="3385" y="6778"/>
                    </a:cubicBezTo>
                    <a:cubicBezTo>
                      <a:pt x="3390" y="6786"/>
                      <a:pt x="3405" y="6789"/>
                      <a:pt x="3427" y="6789"/>
                    </a:cubicBezTo>
                    <a:cubicBezTo>
                      <a:pt x="3468" y="6789"/>
                      <a:pt x="3532" y="6779"/>
                      <a:pt x="3583" y="6779"/>
                    </a:cubicBezTo>
                    <a:cubicBezTo>
                      <a:pt x="3614" y="6779"/>
                      <a:pt x="3640" y="6783"/>
                      <a:pt x="3652" y="6795"/>
                    </a:cubicBezTo>
                    <a:cubicBezTo>
                      <a:pt x="3679" y="6831"/>
                      <a:pt x="3635" y="6867"/>
                      <a:pt x="3572" y="6902"/>
                    </a:cubicBezTo>
                    <a:cubicBezTo>
                      <a:pt x="3501" y="6911"/>
                      <a:pt x="3483" y="6911"/>
                      <a:pt x="3492" y="6947"/>
                    </a:cubicBezTo>
                    <a:cubicBezTo>
                      <a:pt x="3492" y="6967"/>
                      <a:pt x="3494" y="6973"/>
                      <a:pt x="3507" y="6973"/>
                    </a:cubicBezTo>
                    <a:cubicBezTo>
                      <a:pt x="3522" y="6973"/>
                      <a:pt x="3554" y="6965"/>
                      <a:pt x="3617" y="6965"/>
                    </a:cubicBezTo>
                    <a:cubicBezTo>
                      <a:pt x="3661" y="6965"/>
                      <a:pt x="3697" y="6991"/>
                      <a:pt x="3661" y="7018"/>
                    </a:cubicBezTo>
                    <a:cubicBezTo>
                      <a:pt x="3572" y="7063"/>
                      <a:pt x="3412" y="7018"/>
                      <a:pt x="3412" y="7089"/>
                    </a:cubicBezTo>
                    <a:cubicBezTo>
                      <a:pt x="3412" y="7114"/>
                      <a:pt x="3488" y="7162"/>
                      <a:pt x="3570" y="7162"/>
                    </a:cubicBezTo>
                    <a:cubicBezTo>
                      <a:pt x="3577" y="7162"/>
                      <a:pt x="3583" y="7161"/>
                      <a:pt x="3590" y="7161"/>
                    </a:cubicBezTo>
                    <a:cubicBezTo>
                      <a:pt x="3608" y="7169"/>
                      <a:pt x="3590" y="7196"/>
                      <a:pt x="3599" y="7205"/>
                    </a:cubicBezTo>
                    <a:cubicBezTo>
                      <a:pt x="3608" y="7223"/>
                      <a:pt x="3768" y="7348"/>
                      <a:pt x="3750" y="7356"/>
                    </a:cubicBezTo>
                    <a:cubicBezTo>
                      <a:pt x="3737" y="7363"/>
                      <a:pt x="3721" y="7366"/>
                      <a:pt x="3703" y="7366"/>
                    </a:cubicBezTo>
                    <a:cubicBezTo>
                      <a:pt x="3621" y="7366"/>
                      <a:pt x="3500" y="7312"/>
                      <a:pt x="3456" y="7312"/>
                    </a:cubicBezTo>
                    <a:lnTo>
                      <a:pt x="3456" y="7312"/>
                    </a:lnTo>
                    <a:cubicBezTo>
                      <a:pt x="3519" y="7312"/>
                      <a:pt x="3599" y="7472"/>
                      <a:pt x="3652" y="7490"/>
                    </a:cubicBezTo>
                    <a:cubicBezTo>
                      <a:pt x="3724" y="7517"/>
                      <a:pt x="3697" y="7544"/>
                      <a:pt x="3617" y="7579"/>
                    </a:cubicBezTo>
                    <a:cubicBezTo>
                      <a:pt x="3483" y="7633"/>
                      <a:pt x="3617" y="7624"/>
                      <a:pt x="3617" y="7650"/>
                    </a:cubicBezTo>
                    <a:cubicBezTo>
                      <a:pt x="3617" y="7686"/>
                      <a:pt x="3626" y="7695"/>
                      <a:pt x="3563" y="7722"/>
                    </a:cubicBezTo>
                    <a:cubicBezTo>
                      <a:pt x="3537" y="7731"/>
                      <a:pt x="3528" y="7740"/>
                      <a:pt x="3537" y="7757"/>
                    </a:cubicBezTo>
                    <a:cubicBezTo>
                      <a:pt x="3563" y="7773"/>
                      <a:pt x="3594" y="7782"/>
                      <a:pt x="3627" y="7782"/>
                    </a:cubicBezTo>
                    <a:cubicBezTo>
                      <a:pt x="3651" y="7782"/>
                      <a:pt x="3675" y="7777"/>
                      <a:pt x="3697" y="7766"/>
                    </a:cubicBezTo>
                    <a:cubicBezTo>
                      <a:pt x="3722" y="7763"/>
                      <a:pt x="3755" y="7759"/>
                      <a:pt x="3782" y="7759"/>
                    </a:cubicBezTo>
                    <a:cubicBezTo>
                      <a:pt x="3821" y="7759"/>
                      <a:pt x="3848" y="7767"/>
                      <a:pt x="3822" y="7793"/>
                    </a:cubicBezTo>
                    <a:cubicBezTo>
                      <a:pt x="3786" y="7829"/>
                      <a:pt x="3679" y="7829"/>
                      <a:pt x="3644" y="7864"/>
                    </a:cubicBezTo>
                    <a:cubicBezTo>
                      <a:pt x="3608" y="7900"/>
                      <a:pt x="3661" y="7935"/>
                      <a:pt x="3697" y="7971"/>
                    </a:cubicBezTo>
                    <a:cubicBezTo>
                      <a:pt x="3697" y="7998"/>
                      <a:pt x="3688" y="8025"/>
                      <a:pt x="3661" y="8042"/>
                    </a:cubicBezTo>
                    <a:cubicBezTo>
                      <a:pt x="3626" y="8051"/>
                      <a:pt x="3608" y="8060"/>
                      <a:pt x="3608" y="8069"/>
                    </a:cubicBezTo>
                    <a:cubicBezTo>
                      <a:pt x="3608" y="8114"/>
                      <a:pt x="3688" y="8096"/>
                      <a:pt x="3697" y="8140"/>
                    </a:cubicBezTo>
                    <a:cubicBezTo>
                      <a:pt x="3697" y="8185"/>
                      <a:pt x="3652" y="8185"/>
                      <a:pt x="3644" y="8212"/>
                    </a:cubicBezTo>
                    <a:cubicBezTo>
                      <a:pt x="3617" y="8283"/>
                      <a:pt x="3644" y="8363"/>
                      <a:pt x="3742" y="8416"/>
                    </a:cubicBezTo>
                    <a:cubicBezTo>
                      <a:pt x="3813" y="8452"/>
                      <a:pt x="3822" y="8461"/>
                      <a:pt x="3679" y="8461"/>
                    </a:cubicBezTo>
                    <a:cubicBezTo>
                      <a:pt x="3658" y="8452"/>
                      <a:pt x="3642" y="8448"/>
                      <a:pt x="3631" y="8448"/>
                    </a:cubicBezTo>
                    <a:cubicBezTo>
                      <a:pt x="3598" y="8448"/>
                      <a:pt x="3597" y="8477"/>
                      <a:pt x="3590" y="8497"/>
                    </a:cubicBezTo>
                    <a:cubicBezTo>
                      <a:pt x="3590" y="8523"/>
                      <a:pt x="3572" y="8577"/>
                      <a:pt x="3608" y="8603"/>
                    </a:cubicBezTo>
                    <a:cubicBezTo>
                      <a:pt x="3644" y="8639"/>
                      <a:pt x="3724" y="8657"/>
                      <a:pt x="3670" y="8693"/>
                    </a:cubicBezTo>
                    <a:cubicBezTo>
                      <a:pt x="3519" y="8693"/>
                      <a:pt x="3554" y="8782"/>
                      <a:pt x="3581" y="8817"/>
                    </a:cubicBezTo>
                    <a:cubicBezTo>
                      <a:pt x="3599" y="8844"/>
                      <a:pt x="3813" y="8897"/>
                      <a:pt x="3759" y="8906"/>
                    </a:cubicBezTo>
                    <a:cubicBezTo>
                      <a:pt x="3635" y="8933"/>
                      <a:pt x="3581" y="8942"/>
                      <a:pt x="3563" y="9004"/>
                    </a:cubicBezTo>
                    <a:cubicBezTo>
                      <a:pt x="3537" y="9084"/>
                      <a:pt x="3537" y="9182"/>
                      <a:pt x="3554" y="9272"/>
                    </a:cubicBezTo>
                    <a:cubicBezTo>
                      <a:pt x="3563" y="9307"/>
                      <a:pt x="3581" y="9334"/>
                      <a:pt x="3599" y="9370"/>
                    </a:cubicBezTo>
                    <a:cubicBezTo>
                      <a:pt x="3608" y="9387"/>
                      <a:pt x="3670" y="9405"/>
                      <a:pt x="3670" y="9423"/>
                    </a:cubicBezTo>
                    <a:cubicBezTo>
                      <a:pt x="3670" y="9441"/>
                      <a:pt x="3537" y="9459"/>
                      <a:pt x="3501" y="9476"/>
                    </a:cubicBezTo>
                    <a:cubicBezTo>
                      <a:pt x="3465" y="9494"/>
                      <a:pt x="3430" y="9521"/>
                      <a:pt x="3403" y="9557"/>
                    </a:cubicBezTo>
                    <a:cubicBezTo>
                      <a:pt x="3385" y="9601"/>
                      <a:pt x="3403" y="9636"/>
                      <a:pt x="3523" y="9645"/>
                    </a:cubicBezTo>
                    <a:lnTo>
                      <a:pt x="3523" y="9645"/>
                    </a:lnTo>
                    <a:cubicBezTo>
                      <a:pt x="3521" y="9645"/>
                      <a:pt x="3519" y="9645"/>
                      <a:pt x="3517" y="9645"/>
                    </a:cubicBezTo>
                    <a:cubicBezTo>
                      <a:pt x="3442" y="9645"/>
                      <a:pt x="3582" y="9744"/>
                      <a:pt x="3599" y="9761"/>
                    </a:cubicBezTo>
                    <a:cubicBezTo>
                      <a:pt x="3617" y="9788"/>
                      <a:pt x="3456" y="9815"/>
                      <a:pt x="3430" y="9842"/>
                    </a:cubicBezTo>
                    <a:cubicBezTo>
                      <a:pt x="3403" y="9859"/>
                      <a:pt x="3394" y="9913"/>
                      <a:pt x="3412" y="9948"/>
                    </a:cubicBezTo>
                    <a:cubicBezTo>
                      <a:pt x="3439" y="9984"/>
                      <a:pt x="3554" y="9984"/>
                      <a:pt x="3626" y="9984"/>
                    </a:cubicBezTo>
                    <a:cubicBezTo>
                      <a:pt x="3626" y="10002"/>
                      <a:pt x="3635" y="10038"/>
                      <a:pt x="3617" y="10055"/>
                    </a:cubicBezTo>
                    <a:cubicBezTo>
                      <a:pt x="3603" y="10051"/>
                      <a:pt x="3590" y="10049"/>
                      <a:pt x="3577" y="10049"/>
                    </a:cubicBezTo>
                    <a:cubicBezTo>
                      <a:pt x="3563" y="10049"/>
                      <a:pt x="3550" y="10051"/>
                      <a:pt x="3537" y="10055"/>
                    </a:cubicBezTo>
                    <a:cubicBezTo>
                      <a:pt x="3510" y="10064"/>
                      <a:pt x="3528" y="10091"/>
                      <a:pt x="3519" y="10109"/>
                    </a:cubicBezTo>
                    <a:cubicBezTo>
                      <a:pt x="3519" y="10118"/>
                      <a:pt x="3448" y="10118"/>
                      <a:pt x="3430" y="10136"/>
                    </a:cubicBezTo>
                    <a:cubicBezTo>
                      <a:pt x="3412" y="10153"/>
                      <a:pt x="3403" y="10180"/>
                      <a:pt x="3412" y="10198"/>
                    </a:cubicBezTo>
                    <a:cubicBezTo>
                      <a:pt x="3421" y="10269"/>
                      <a:pt x="3501" y="10314"/>
                      <a:pt x="3581" y="10376"/>
                    </a:cubicBezTo>
                    <a:cubicBezTo>
                      <a:pt x="3632" y="10414"/>
                      <a:pt x="3635" y="10426"/>
                      <a:pt x="3607" y="10426"/>
                    </a:cubicBezTo>
                    <a:cubicBezTo>
                      <a:pt x="3579" y="10426"/>
                      <a:pt x="3517" y="10413"/>
                      <a:pt x="3445" y="10404"/>
                    </a:cubicBezTo>
                    <a:lnTo>
                      <a:pt x="3445" y="10404"/>
                    </a:lnTo>
                    <a:cubicBezTo>
                      <a:pt x="3514" y="10414"/>
                      <a:pt x="3440" y="10448"/>
                      <a:pt x="3501" y="10474"/>
                    </a:cubicBezTo>
                    <a:cubicBezTo>
                      <a:pt x="3519" y="10483"/>
                      <a:pt x="3617" y="10501"/>
                      <a:pt x="3617" y="10501"/>
                    </a:cubicBezTo>
                    <a:cubicBezTo>
                      <a:pt x="3617" y="10527"/>
                      <a:pt x="3483" y="10510"/>
                      <a:pt x="3474" y="10536"/>
                    </a:cubicBezTo>
                    <a:cubicBezTo>
                      <a:pt x="3474" y="10554"/>
                      <a:pt x="3581" y="10608"/>
                      <a:pt x="3608" y="10643"/>
                    </a:cubicBezTo>
                    <a:cubicBezTo>
                      <a:pt x="3621" y="10666"/>
                      <a:pt x="3617" y="10675"/>
                      <a:pt x="3605" y="10675"/>
                    </a:cubicBezTo>
                    <a:cubicBezTo>
                      <a:pt x="3583" y="10675"/>
                      <a:pt x="3538" y="10651"/>
                      <a:pt x="3510" y="10634"/>
                    </a:cubicBezTo>
                    <a:cubicBezTo>
                      <a:pt x="3481" y="10615"/>
                      <a:pt x="3416" y="10601"/>
                      <a:pt x="3370" y="10601"/>
                    </a:cubicBezTo>
                    <a:cubicBezTo>
                      <a:pt x="3332" y="10601"/>
                      <a:pt x="3307" y="10610"/>
                      <a:pt x="3323" y="10634"/>
                    </a:cubicBezTo>
                    <a:cubicBezTo>
                      <a:pt x="3376" y="10703"/>
                      <a:pt x="3450" y="10746"/>
                      <a:pt x="3532" y="10756"/>
                    </a:cubicBezTo>
                    <a:lnTo>
                      <a:pt x="3532" y="10756"/>
                    </a:lnTo>
                    <a:cubicBezTo>
                      <a:pt x="3530" y="10756"/>
                      <a:pt x="3529" y="10756"/>
                      <a:pt x="3527" y="10756"/>
                    </a:cubicBezTo>
                    <a:cubicBezTo>
                      <a:pt x="3283" y="10756"/>
                      <a:pt x="3483" y="11029"/>
                      <a:pt x="3318" y="11029"/>
                    </a:cubicBezTo>
                    <a:cubicBezTo>
                      <a:pt x="3309" y="11029"/>
                      <a:pt x="3299" y="11028"/>
                      <a:pt x="3287" y="11026"/>
                    </a:cubicBezTo>
                    <a:lnTo>
                      <a:pt x="3287" y="11026"/>
                    </a:lnTo>
                    <a:cubicBezTo>
                      <a:pt x="3127" y="11062"/>
                      <a:pt x="3314" y="11142"/>
                      <a:pt x="3323" y="11204"/>
                    </a:cubicBezTo>
                    <a:cubicBezTo>
                      <a:pt x="3332" y="11258"/>
                      <a:pt x="3332" y="11302"/>
                      <a:pt x="3314" y="11347"/>
                    </a:cubicBezTo>
                    <a:cubicBezTo>
                      <a:pt x="3314" y="11418"/>
                      <a:pt x="3385" y="11489"/>
                      <a:pt x="3376" y="11543"/>
                    </a:cubicBezTo>
                    <a:cubicBezTo>
                      <a:pt x="3359" y="11605"/>
                      <a:pt x="3269" y="11587"/>
                      <a:pt x="3261" y="11650"/>
                    </a:cubicBezTo>
                    <a:cubicBezTo>
                      <a:pt x="3252" y="11685"/>
                      <a:pt x="3269" y="11721"/>
                      <a:pt x="3296" y="11730"/>
                    </a:cubicBezTo>
                    <a:cubicBezTo>
                      <a:pt x="3323" y="11748"/>
                      <a:pt x="3394" y="11748"/>
                      <a:pt x="3385" y="11766"/>
                    </a:cubicBezTo>
                    <a:cubicBezTo>
                      <a:pt x="3377" y="11785"/>
                      <a:pt x="3338" y="11793"/>
                      <a:pt x="3291" y="11793"/>
                    </a:cubicBezTo>
                    <a:cubicBezTo>
                      <a:pt x="3238" y="11793"/>
                      <a:pt x="3175" y="11784"/>
                      <a:pt x="3129" y="11772"/>
                    </a:cubicBezTo>
                    <a:lnTo>
                      <a:pt x="3129" y="11772"/>
                    </a:lnTo>
                    <a:cubicBezTo>
                      <a:pt x="3274" y="11831"/>
                      <a:pt x="3126" y="12168"/>
                      <a:pt x="3109" y="12211"/>
                    </a:cubicBezTo>
                    <a:cubicBezTo>
                      <a:pt x="3091" y="12255"/>
                      <a:pt x="2993" y="12318"/>
                      <a:pt x="2993" y="12362"/>
                    </a:cubicBezTo>
                    <a:cubicBezTo>
                      <a:pt x="3002" y="12425"/>
                      <a:pt x="3029" y="12487"/>
                      <a:pt x="3073" y="12532"/>
                    </a:cubicBezTo>
                    <a:cubicBezTo>
                      <a:pt x="3089" y="12547"/>
                      <a:pt x="3233" y="12617"/>
                      <a:pt x="3276" y="12617"/>
                    </a:cubicBezTo>
                    <a:cubicBezTo>
                      <a:pt x="3282" y="12617"/>
                      <a:pt x="3286" y="12615"/>
                      <a:pt x="3287" y="12612"/>
                    </a:cubicBezTo>
                    <a:lnTo>
                      <a:pt x="3287" y="12612"/>
                    </a:lnTo>
                    <a:cubicBezTo>
                      <a:pt x="3285" y="12620"/>
                      <a:pt x="3270" y="12622"/>
                      <a:pt x="3250" y="12622"/>
                    </a:cubicBezTo>
                    <a:cubicBezTo>
                      <a:pt x="3212" y="12622"/>
                      <a:pt x="3156" y="12614"/>
                      <a:pt x="3118" y="12614"/>
                    </a:cubicBezTo>
                    <a:cubicBezTo>
                      <a:pt x="3084" y="12614"/>
                      <a:pt x="3065" y="12621"/>
                      <a:pt x="3091" y="12647"/>
                    </a:cubicBezTo>
                    <a:cubicBezTo>
                      <a:pt x="3100" y="12656"/>
                      <a:pt x="3216" y="12736"/>
                      <a:pt x="3171" y="12745"/>
                    </a:cubicBezTo>
                    <a:cubicBezTo>
                      <a:pt x="3157" y="12745"/>
                      <a:pt x="3017" y="12692"/>
                      <a:pt x="2981" y="12692"/>
                    </a:cubicBezTo>
                    <a:cubicBezTo>
                      <a:pt x="2973" y="12692"/>
                      <a:pt x="2971" y="12694"/>
                      <a:pt x="2976" y="12701"/>
                    </a:cubicBezTo>
                    <a:cubicBezTo>
                      <a:pt x="3011" y="12790"/>
                      <a:pt x="3091" y="12852"/>
                      <a:pt x="3180" y="12861"/>
                    </a:cubicBezTo>
                    <a:cubicBezTo>
                      <a:pt x="3198" y="12897"/>
                      <a:pt x="3038" y="12897"/>
                      <a:pt x="2993" y="12897"/>
                    </a:cubicBezTo>
                    <a:cubicBezTo>
                      <a:pt x="2984" y="12906"/>
                      <a:pt x="2851" y="12959"/>
                      <a:pt x="2886" y="12968"/>
                    </a:cubicBezTo>
                    <a:cubicBezTo>
                      <a:pt x="2949" y="13004"/>
                      <a:pt x="3082" y="13021"/>
                      <a:pt x="3082" y="13066"/>
                    </a:cubicBezTo>
                    <a:cubicBezTo>
                      <a:pt x="3091" y="13119"/>
                      <a:pt x="3020" y="13119"/>
                      <a:pt x="3038" y="13164"/>
                    </a:cubicBezTo>
                    <a:cubicBezTo>
                      <a:pt x="3056" y="13200"/>
                      <a:pt x="3109" y="13217"/>
                      <a:pt x="3100" y="13253"/>
                    </a:cubicBezTo>
                    <a:cubicBezTo>
                      <a:pt x="3091" y="13298"/>
                      <a:pt x="2976" y="13298"/>
                      <a:pt x="2949" y="13342"/>
                    </a:cubicBezTo>
                    <a:cubicBezTo>
                      <a:pt x="2913" y="13387"/>
                      <a:pt x="2931" y="13431"/>
                      <a:pt x="3047" y="13449"/>
                    </a:cubicBezTo>
                    <a:cubicBezTo>
                      <a:pt x="3029" y="13449"/>
                      <a:pt x="2851" y="13494"/>
                      <a:pt x="2895" y="13502"/>
                    </a:cubicBezTo>
                    <a:cubicBezTo>
                      <a:pt x="2940" y="13502"/>
                      <a:pt x="3118" y="13502"/>
                      <a:pt x="3082" y="13547"/>
                    </a:cubicBezTo>
                    <a:cubicBezTo>
                      <a:pt x="3073" y="13574"/>
                      <a:pt x="3002" y="13574"/>
                      <a:pt x="2976" y="13600"/>
                    </a:cubicBezTo>
                    <a:cubicBezTo>
                      <a:pt x="2913" y="13636"/>
                      <a:pt x="2878" y="13734"/>
                      <a:pt x="3002" y="13787"/>
                    </a:cubicBezTo>
                    <a:cubicBezTo>
                      <a:pt x="2982" y="13783"/>
                      <a:pt x="2962" y="13781"/>
                      <a:pt x="2942" y="13781"/>
                    </a:cubicBezTo>
                    <a:cubicBezTo>
                      <a:pt x="2883" y="13781"/>
                      <a:pt x="2824" y="13801"/>
                      <a:pt x="2771" y="13841"/>
                    </a:cubicBezTo>
                    <a:cubicBezTo>
                      <a:pt x="2886" y="13859"/>
                      <a:pt x="2851" y="13885"/>
                      <a:pt x="2842" y="13921"/>
                    </a:cubicBezTo>
                    <a:cubicBezTo>
                      <a:pt x="2833" y="13957"/>
                      <a:pt x="2824" y="13939"/>
                      <a:pt x="2895" y="13966"/>
                    </a:cubicBezTo>
                    <a:cubicBezTo>
                      <a:pt x="2993" y="14010"/>
                      <a:pt x="2815" y="14072"/>
                      <a:pt x="2797" y="14099"/>
                    </a:cubicBezTo>
                    <a:cubicBezTo>
                      <a:pt x="2780" y="14135"/>
                      <a:pt x="2851" y="14144"/>
                      <a:pt x="2860" y="14170"/>
                    </a:cubicBezTo>
                    <a:cubicBezTo>
                      <a:pt x="2860" y="14215"/>
                      <a:pt x="2851" y="14260"/>
                      <a:pt x="2833" y="14295"/>
                    </a:cubicBezTo>
                    <a:cubicBezTo>
                      <a:pt x="2825" y="14368"/>
                      <a:pt x="2832" y="14411"/>
                      <a:pt x="2966" y="14479"/>
                    </a:cubicBezTo>
                    <a:lnTo>
                      <a:pt x="2966" y="14479"/>
                    </a:lnTo>
                    <a:cubicBezTo>
                      <a:pt x="2910" y="14454"/>
                      <a:pt x="2852" y="14434"/>
                      <a:pt x="2788" y="14420"/>
                    </a:cubicBezTo>
                    <a:cubicBezTo>
                      <a:pt x="2779" y="14418"/>
                      <a:pt x="2771" y="14417"/>
                      <a:pt x="2765" y="14417"/>
                    </a:cubicBezTo>
                    <a:cubicBezTo>
                      <a:pt x="2718" y="14417"/>
                      <a:pt x="2791" y="14474"/>
                      <a:pt x="2815" y="14482"/>
                    </a:cubicBezTo>
                    <a:cubicBezTo>
                      <a:pt x="2956" y="14561"/>
                      <a:pt x="2918" y="14591"/>
                      <a:pt x="2779" y="14591"/>
                    </a:cubicBezTo>
                    <a:cubicBezTo>
                      <a:pt x="2760" y="14591"/>
                      <a:pt x="2740" y="14590"/>
                      <a:pt x="2717" y="14589"/>
                    </a:cubicBezTo>
                    <a:cubicBezTo>
                      <a:pt x="2714" y="14589"/>
                      <a:pt x="2711" y="14589"/>
                      <a:pt x="2709" y="14589"/>
                    </a:cubicBezTo>
                    <a:cubicBezTo>
                      <a:pt x="2627" y="14589"/>
                      <a:pt x="2929" y="14715"/>
                      <a:pt x="2871" y="14715"/>
                    </a:cubicBezTo>
                    <a:cubicBezTo>
                      <a:pt x="2862" y="14715"/>
                      <a:pt x="2844" y="14712"/>
                      <a:pt x="2815" y="14705"/>
                    </a:cubicBezTo>
                    <a:cubicBezTo>
                      <a:pt x="2802" y="14702"/>
                      <a:pt x="2789" y="14701"/>
                      <a:pt x="2778" y="14701"/>
                    </a:cubicBezTo>
                    <a:cubicBezTo>
                      <a:pt x="2671" y="14701"/>
                      <a:pt x="2673" y="14807"/>
                      <a:pt x="2842" y="14847"/>
                    </a:cubicBezTo>
                    <a:cubicBezTo>
                      <a:pt x="2811" y="14843"/>
                      <a:pt x="2780" y="14841"/>
                      <a:pt x="2749" y="14841"/>
                    </a:cubicBezTo>
                    <a:cubicBezTo>
                      <a:pt x="2719" y="14841"/>
                      <a:pt x="2690" y="14843"/>
                      <a:pt x="2664" y="14847"/>
                    </a:cubicBezTo>
                    <a:cubicBezTo>
                      <a:pt x="2637" y="14856"/>
                      <a:pt x="2673" y="14883"/>
                      <a:pt x="2673" y="14910"/>
                    </a:cubicBezTo>
                    <a:cubicBezTo>
                      <a:pt x="2664" y="14928"/>
                      <a:pt x="2601" y="14945"/>
                      <a:pt x="2584" y="14981"/>
                    </a:cubicBezTo>
                    <a:cubicBezTo>
                      <a:pt x="2566" y="15017"/>
                      <a:pt x="2628" y="15052"/>
                      <a:pt x="2619" y="15088"/>
                    </a:cubicBezTo>
                    <a:cubicBezTo>
                      <a:pt x="2610" y="15124"/>
                      <a:pt x="2592" y="15159"/>
                      <a:pt x="2566" y="15186"/>
                    </a:cubicBezTo>
                    <a:cubicBezTo>
                      <a:pt x="2521" y="15230"/>
                      <a:pt x="2450" y="15257"/>
                      <a:pt x="2477" y="15319"/>
                    </a:cubicBezTo>
                    <a:cubicBezTo>
                      <a:pt x="2477" y="15355"/>
                      <a:pt x="2601" y="15417"/>
                      <a:pt x="2592" y="15426"/>
                    </a:cubicBezTo>
                    <a:cubicBezTo>
                      <a:pt x="2592" y="15431"/>
                      <a:pt x="2582" y="15433"/>
                      <a:pt x="2566" y="15433"/>
                    </a:cubicBezTo>
                    <a:cubicBezTo>
                      <a:pt x="2530" y="15433"/>
                      <a:pt x="2466" y="15425"/>
                      <a:pt x="2428" y="15425"/>
                    </a:cubicBezTo>
                    <a:cubicBezTo>
                      <a:pt x="2419" y="15425"/>
                      <a:pt x="2411" y="15425"/>
                      <a:pt x="2405" y="15426"/>
                    </a:cubicBezTo>
                    <a:cubicBezTo>
                      <a:pt x="2370" y="15435"/>
                      <a:pt x="2468" y="15489"/>
                      <a:pt x="2512" y="15515"/>
                    </a:cubicBezTo>
                    <a:cubicBezTo>
                      <a:pt x="2566" y="15533"/>
                      <a:pt x="2788" y="15596"/>
                      <a:pt x="2682" y="15605"/>
                    </a:cubicBezTo>
                    <a:cubicBezTo>
                      <a:pt x="2601" y="15605"/>
                      <a:pt x="2512" y="15613"/>
                      <a:pt x="2432" y="15631"/>
                    </a:cubicBezTo>
                    <a:cubicBezTo>
                      <a:pt x="2361" y="15676"/>
                      <a:pt x="2682" y="15792"/>
                      <a:pt x="2495" y="15800"/>
                    </a:cubicBezTo>
                    <a:cubicBezTo>
                      <a:pt x="2388" y="15800"/>
                      <a:pt x="2405" y="15934"/>
                      <a:pt x="2414" y="15979"/>
                    </a:cubicBezTo>
                    <a:cubicBezTo>
                      <a:pt x="2423" y="16023"/>
                      <a:pt x="2450" y="16068"/>
                      <a:pt x="2414" y="16103"/>
                    </a:cubicBezTo>
                    <a:cubicBezTo>
                      <a:pt x="2405" y="16112"/>
                      <a:pt x="2236" y="16157"/>
                      <a:pt x="2263" y="16157"/>
                    </a:cubicBezTo>
                    <a:cubicBezTo>
                      <a:pt x="2316" y="16175"/>
                      <a:pt x="2370" y="16157"/>
                      <a:pt x="2414" y="16201"/>
                    </a:cubicBezTo>
                    <a:cubicBezTo>
                      <a:pt x="2432" y="16210"/>
                      <a:pt x="2432" y="16237"/>
                      <a:pt x="2423" y="16264"/>
                    </a:cubicBezTo>
                    <a:cubicBezTo>
                      <a:pt x="2410" y="16284"/>
                      <a:pt x="2370" y="16320"/>
                      <a:pt x="2301" y="16320"/>
                    </a:cubicBezTo>
                    <a:cubicBezTo>
                      <a:pt x="2279" y="16320"/>
                      <a:pt x="2255" y="16317"/>
                      <a:pt x="2227" y="16308"/>
                    </a:cubicBezTo>
                    <a:lnTo>
                      <a:pt x="2227" y="16308"/>
                    </a:lnTo>
                    <a:cubicBezTo>
                      <a:pt x="2592" y="16424"/>
                      <a:pt x="2165" y="16326"/>
                      <a:pt x="2174" y="16442"/>
                    </a:cubicBezTo>
                    <a:cubicBezTo>
                      <a:pt x="2183" y="16531"/>
                      <a:pt x="2361" y="16567"/>
                      <a:pt x="2370" y="16647"/>
                    </a:cubicBezTo>
                    <a:cubicBezTo>
                      <a:pt x="2370" y="16673"/>
                      <a:pt x="2281" y="16727"/>
                      <a:pt x="2254" y="16762"/>
                    </a:cubicBezTo>
                    <a:cubicBezTo>
                      <a:pt x="2183" y="16896"/>
                      <a:pt x="2370" y="16834"/>
                      <a:pt x="2325" y="16958"/>
                    </a:cubicBezTo>
                    <a:cubicBezTo>
                      <a:pt x="2299" y="17039"/>
                      <a:pt x="2299" y="17119"/>
                      <a:pt x="2325" y="17199"/>
                    </a:cubicBezTo>
                    <a:cubicBezTo>
                      <a:pt x="2361" y="17226"/>
                      <a:pt x="2397" y="17252"/>
                      <a:pt x="2441" y="17270"/>
                    </a:cubicBezTo>
                    <a:cubicBezTo>
                      <a:pt x="2459" y="17377"/>
                      <a:pt x="2290" y="17689"/>
                      <a:pt x="2486" y="17733"/>
                    </a:cubicBezTo>
                    <a:cubicBezTo>
                      <a:pt x="2494" y="17735"/>
                      <a:pt x="2502" y="17736"/>
                      <a:pt x="2509" y="17736"/>
                    </a:cubicBezTo>
                    <a:cubicBezTo>
                      <a:pt x="2554" y="17736"/>
                      <a:pt x="2570" y="17705"/>
                      <a:pt x="2591" y="17705"/>
                    </a:cubicBezTo>
                    <a:cubicBezTo>
                      <a:pt x="2601" y="17705"/>
                      <a:pt x="2612" y="17712"/>
                      <a:pt x="2628" y="17733"/>
                    </a:cubicBezTo>
                    <a:cubicBezTo>
                      <a:pt x="2610" y="17778"/>
                      <a:pt x="2619" y="17822"/>
                      <a:pt x="2637" y="17867"/>
                    </a:cubicBezTo>
                    <a:cubicBezTo>
                      <a:pt x="2638" y="17870"/>
                      <a:pt x="2640" y="17871"/>
                      <a:pt x="2643" y="17871"/>
                    </a:cubicBezTo>
                    <a:cubicBezTo>
                      <a:pt x="2657" y="17871"/>
                      <a:pt x="2688" y="17839"/>
                      <a:pt x="2711" y="17839"/>
                    </a:cubicBezTo>
                    <a:cubicBezTo>
                      <a:pt x="2713" y="17839"/>
                      <a:pt x="2715" y="17840"/>
                      <a:pt x="2717" y="17840"/>
                    </a:cubicBezTo>
                    <a:cubicBezTo>
                      <a:pt x="2841" y="17862"/>
                      <a:pt x="2995" y="18177"/>
                      <a:pt x="3175" y="18177"/>
                    </a:cubicBezTo>
                    <a:cubicBezTo>
                      <a:pt x="3214" y="18177"/>
                      <a:pt x="3254" y="18162"/>
                      <a:pt x="3296" y="18125"/>
                    </a:cubicBezTo>
                    <a:cubicBezTo>
                      <a:pt x="3314" y="18134"/>
                      <a:pt x="3320" y="18145"/>
                      <a:pt x="3320" y="18155"/>
                    </a:cubicBezTo>
                    <a:lnTo>
                      <a:pt x="3320" y="18155"/>
                    </a:lnTo>
                    <a:cubicBezTo>
                      <a:pt x="3321" y="18154"/>
                      <a:pt x="3322" y="18153"/>
                      <a:pt x="3323" y="18152"/>
                    </a:cubicBezTo>
                    <a:cubicBezTo>
                      <a:pt x="3324" y="18152"/>
                      <a:pt x="3325" y="18152"/>
                      <a:pt x="3326" y="18152"/>
                    </a:cubicBezTo>
                    <a:cubicBezTo>
                      <a:pt x="3397" y="18152"/>
                      <a:pt x="3509" y="17519"/>
                      <a:pt x="3474" y="17466"/>
                    </a:cubicBezTo>
                    <a:cubicBezTo>
                      <a:pt x="3462" y="17454"/>
                      <a:pt x="3433" y="17425"/>
                      <a:pt x="3408" y="17425"/>
                    </a:cubicBezTo>
                    <a:cubicBezTo>
                      <a:pt x="3396" y="17425"/>
                      <a:pt x="3385" y="17431"/>
                      <a:pt x="3376" y="17448"/>
                    </a:cubicBezTo>
                    <a:cubicBezTo>
                      <a:pt x="3328" y="17527"/>
                      <a:pt x="3287" y="17602"/>
                      <a:pt x="3261" y="17602"/>
                    </a:cubicBezTo>
                    <a:cubicBezTo>
                      <a:pt x="3249" y="17602"/>
                      <a:pt x="3239" y="17586"/>
                      <a:pt x="3234" y="17546"/>
                    </a:cubicBezTo>
                    <a:cubicBezTo>
                      <a:pt x="3198" y="17475"/>
                      <a:pt x="3171" y="17404"/>
                      <a:pt x="3109" y="17386"/>
                    </a:cubicBezTo>
                    <a:cubicBezTo>
                      <a:pt x="3108" y="17386"/>
                      <a:pt x="3106" y="17385"/>
                      <a:pt x="3104" y="17385"/>
                    </a:cubicBezTo>
                    <a:cubicBezTo>
                      <a:pt x="3069" y="17385"/>
                      <a:pt x="2965" y="17446"/>
                      <a:pt x="2922" y="17446"/>
                    </a:cubicBezTo>
                    <a:cubicBezTo>
                      <a:pt x="2911" y="17446"/>
                      <a:pt x="2904" y="17441"/>
                      <a:pt x="2904" y="17430"/>
                    </a:cubicBezTo>
                    <a:cubicBezTo>
                      <a:pt x="2904" y="17359"/>
                      <a:pt x="3100" y="17190"/>
                      <a:pt x="3109" y="17137"/>
                    </a:cubicBezTo>
                    <a:cubicBezTo>
                      <a:pt x="3109" y="17132"/>
                      <a:pt x="3107" y="17130"/>
                      <a:pt x="3102" y="17130"/>
                    </a:cubicBezTo>
                    <a:cubicBezTo>
                      <a:pt x="3073" y="17130"/>
                      <a:pt x="2962" y="17219"/>
                      <a:pt x="2931" y="17235"/>
                    </a:cubicBezTo>
                    <a:cubicBezTo>
                      <a:pt x="2914" y="17209"/>
                      <a:pt x="3096" y="17092"/>
                      <a:pt x="3044" y="17092"/>
                    </a:cubicBezTo>
                    <a:cubicBezTo>
                      <a:pt x="3042" y="17092"/>
                      <a:pt x="3040" y="17092"/>
                      <a:pt x="3038" y="17092"/>
                    </a:cubicBezTo>
                    <a:cubicBezTo>
                      <a:pt x="3024" y="17092"/>
                      <a:pt x="2772" y="17201"/>
                      <a:pt x="2705" y="17201"/>
                    </a:cubicBezTo>
                    <a:cubicBezTo>
                      <a:pt x="2684" y="17201"/>
                      <a:pt x="2681" y="17191"/>
                      <a:pt x="2708" y="17163"/>
                    </a:cubicBezTo>
                    <a:cubicBezTo>
                      <a:pt x="2762" y="17110"/>
                      <a:pt x="2878" y="17092"/>
                      <a:pt x="2913" y="17039"/>
                    </a:cubicBezTo>
                    <a:cubicBezTo>
                      <a:pt x="2931" y="17021"/>
                      <a:pt x="2931" y="16985"/>
                      <a:pt x="2904" y="16976"/>
                    </a:cubicBezTo>
                    <a:cubicBezTo>
                      <a:pt x="2896" y="16971"/>
                      <a:pt x="2884" y="16969"/>
                      <a:pt x="2870" y="16969"/>
                    </a:cubicBezTo>
                    <a:cubicBezTo>
                      <a:pt x="2826" y="16969"/>
                      <a:pt x="2760" y="16990"/>
                      <a:pt x="2711" y="16990"/>
                    </a:cubicBezTo>
                    <a:cubicBezTo>
                      <a:pt x="2676" y="16990"/>
                      <a:pt x="2649" y="16979"/>
                      <a:pt x="2646" y="16941"/>
                    </a:cubicBezTo>
                    <a:cubicBezTo>
                      <a:pt x="2735" y="16932"/>
                      <a:pt x="2824" y="16914"/>
                      <a:pt x="2904" y="16878"/>
                    </a:cubicBezTo>
                    <a:cubicBezTo>
                      <a:pt x="2958" y="16843"/>
                      <a:pt x="3029" y="16798"/>
                      <a:pt x="2851" y="16798"/>
                    </a:cubicBezTo>
                    <a:cubicBezTo>
                      <a:pt x="3082" y="16798"/>
                      <a:pt x="3029" y="16771"/>
                      <a:pt x="2913" y="16718"/>
                    </a:cubicBezTo>
                    <a:lnTo>
                      <a:pt x="2913" y="16718"/>
                    </a:lnTo>
                    <a:cubicBezTo>
                      <a:pt x="2926" y="16721"/>
                      <a:pt x="2937" y="16722"/>
                      <a:pt x="2946" y="16722"/>
                    </a:cubicBezTo>
                    <a:cubicBezTo>
                      <a:pt x="3057" y="16722"/>
                      <a:pt x="2967" y="16544"/>
                      <a:pt x="2976" y="16495"/>
                    </a:cubicBezTo>
                    <a:lnTo>
                      <a:pt x="2976" y="16495"/>
                    </a:lnTo>
                    <a:cubicBezTo>
                      <a:pt x="2966" y="16529"/>
                      <a:pt x="2934" y="16543"/>
                      <a:pt x="2899" y="16543"/>
                    </a:cubicBezTo>
                    <a:cubicBezTo>
                      <a:pt x="2834" y="16543"/>
                      <a:pt x="2763" y="16494"/>
                      <a:pt x="2833" y="16442"/>
                    </a:cubicBezTo>
                    <a:cubicBezTo>
                      <a:pt x="2886" y="16397"/>
                      <a:pt x="2931" y="16326"/>
                      <a:pt x="2958" y="16255"/>
                    </a:cubicBezTo>
                    <a:cubicBezTo>
                      <a:pt x="2933" y="16248"/>
                      <a:pt x="2909" y="16244"/>
                      <a:pt x="2888" y="16244"/>
                    </a:cubicBezTo>
                    <a:cubicBezTo>
                      <a:pt x="2747" y="16244"/>
                      <a:pt x="2674" y="16377"/>
                      <a:pt x="2628" y="16415"/>
                    </a:cubicBezTo>
                    <a:cubicBezTo>
                      <a:pt x="2646" y="16362"/>
                      <a:pt x="2664" y="16308"/>
                      <a:pt x="2682" y="16255"/>
                    </a:cubicBezTo>
                    <a:cubicBezTo>
                      <a:pt x="2704" y="16211"/>
                      <a:pt x="2750" y="16179"/>
                      <a:pt x="2800" y="16179"/>
                    </a:cubicBezTo>
                    <a:cubicBezTo>
                      <a:pt x="2811" y="16179"/>
                      <a:pt x="2822" y="16180"/>
                      <a:pt x="2833" y="16183"/>
                    </a:cubicBezTo>
                    <a:cubicBezTo>
                      <a:pt x="2912" y="16191"/>
                      <a:pt x="2956" y="16227"/>
                      <a:pt x="3012" y="16227"/>
                    </a:cubicBezTo>
                    <a:cubicBezTo>
                      <a:pt x="3026" y="16227"/>
                      <a:pt x="3040" y="16224"/>
                      <a:pt x="3056" y="16219"/>
                    </a:cubicBezTo>
                    <a:cubicBezTo>
                      <a:pt x="3207" y="16166"/>
                      <a:pt x="2976" y="16077"/>
                      <a:pt x="2993" y="15996"/>
                    </a:cubicBezTo>
                    <a:cubicBezTo>
                      <a:pt x="3002" y="15916"/>
                      <a:pt x="3118" y="15898"/>
                      <a:pt x="3252" y="15881"/>
                    </a:cubicBezTo>
                    <a:cubicBezTo>
                      <a:pt x="3154" y="15854"/>
                      <a:pt x="3056" y="15792"/>
                      <a:pt x="2976" y="15720"/>
                    </a:cubicBezTo>
                    <a:cubicBezTo>
                      <a:pt x="2954" y="15693"/>
                      <a:pt x="2962" y="15684"/>
                      <a:pt x="2982" y="15684"/>
                    </a:cubicBezTo>
                    <a:cubicBezTo>
                      <a:pt x="3014" y="15684"/>
                      <a:pt x="3075" y="15705"/>
                      <a:pt x="3094" y="15705"/>
                    </a:cubicBezTo>
                    <a:cubicBezTo>
                      <a:pt x="3098" y="15705"/>
                      <a:pt x="3100" y="15704"/>
                      <a:pt x="3100" y="15703"/>
                    </a:cubicBezTo>
                    <a:cubicBezTo>
                      <a:pt x="3103" y="15692"/>
                      <a:pt x="3094" y="15683"/>
                      <a:pt x="3078" y="15674"/>
                    </a:cubicBezTo>
                    <a:lnTo>
                      <a:pt x="3078" y="15674"/>
                    </a:lnTo>
                    <a:cubicBezTo>
                      <a:pt x="3118" y="15683"/>
                      <a:pt x="3158" y="15690"/>
                      <a:pt x="3198" y="15694"/>
                    </a:cubicBezTo>
                    <a:cubicBezTo>
                      <a:pt x="3261" y="15676"/>
                      <a:pt x="3243" y="15605"/>
                      <a:pt x="3243" y="15569"/>
                    </a:cubicBezTo>
                    <a:cubicBezTo>
                      <a:pt x="3243" y="15498"/>
                      <a:pt x="3207" y="15435"/>
                      <a:pt x="3145" y="15400"/>
                    </a:cubicBezTo>
                    <a:cubicBezTo>
                      <a:pt x="3091" y="15373"/>
                      <a:pt x="3056" y="15364"/>
                      <a:pt x="3082" y="15328"/>
                    </a:cubicBezTo>
                    <a:cubicBezTo>
                      <a:pt x="3100" y="15311"/>
                      <a:pt x="3124" y="15301"/>
                      <a:pt x="3149" y="15301"/>
                    </a:cubicBezTo>
                    <a:cubicBezTo>
                      <a:pt x="3163" y="15301"/>
                      <a:pt x="3177" y="15304"/>
                      <a:pt x="3189" y="15311"/>
                    </a:cubicBezTo>
                    <a:cubicBezTo>
                      <a:pt x="3206" y="15313"/>
                      <a:pt x="3218" y="15314"/>
                      <a:pt x="3226" y="15314"/>
                    </a:cubicBezTo>
                    <a:cubicBezTo>
                      <a:pt x="3254" y="15314"/>
                      <a:pt x="3245" y="15302"/>
                      <a:pt x="3252" y="15275"/>
                    </a:cubicBezTo>
                    <a:cubicBezTo>
                      <a:pt x="3261" y="15239"/>
                      <a:pt x="3180" y="15177"/>
                      <a:pt x="3163" y="15132"/>
                    </a:cubicBezTo>
                    <a:cubicBezTo>
                      <a:pt x="3145" y="15088"/>
                      <a:pt x="3154" y="15043"/>
                      <a:pt x="3180" y="15008"/>
                    </a:cubicBezTo>
                    <a:cubicBezTo>
                      <a:pt x="3198" y="14981"/>
                      <a:pt x="3305" y="14972"/>
                      <a:pt x="3314" y="14954"/>
                    </a:cubicBezTo>
                    <a:cubicBezTo>
                      <a:pt x="3323" y="14936"/>
                      <a:pt x="3252" y="14945"/>
                      <a:pt x="3252" y="14936"/>
                    </a:cubicBezTo>
                    <a:lnTo>
                      <a:pt x="3261" y="14901"/>
                    </a:lnTo>
                    <a:lnTo>
                      <a:pt x="3305" y="14741"/>
                    </a:lnTo>
                    <a:cubicBezTo>
                      <a:pt x="3314" y="14689"/>
                      <a:pt x="3397" y="14595"/>
                      <a:pt x="3217" y="14549"/>
                    </a:cubicBezTo>
                    <a:lnTo>
                      <a:pt x="3217" y="14549"/>
                    </a:lnTo>
                    <a:cubicBezTo>
                      <a:pt x="3226" y="14551"/>
                      <a:pt x="3236" y="14551"/>
                      <a:pt x="3245" y="14551"/>
                    </a:cubicBezTo>
                    <a:cubicBezTo>
                      <a:pt x="3319" y="14551"/>
                      <a:pt x="3388" y="14501"/>
                      <a:pt x="3403" y="14420"/>
                    </a:cubicBezTo>
                    <a:cubicBezTo>
                      <a:pt x="3412" y="14358"/>
                      <a:pt x="3305" y="14331"/>
                      <a:pt x="3332" y="14268"/>
                    </a:cubicBezTo>
                    <a:cubicBezTo>
                      <a:pt x="3335" y="14265"/>
                      <a:pt x="3341" y="14264"/>
                      <a:pt x="3349" y="14264"/>
                    </a:cubicBezTo>
                    <a:cubicBezTo>
                      <a:pt x="3377" y="14264"/>
                      <a:pt x="3426" y="14277"/>
                      <a:pt x="3463" y="14277"/>
                    </a:cubicBezTo>
                    <a:cubicBezTo>
                      <a:pt x="3479" y="14277"/>
                      <a:pt x="3492" y="14275"/>
                      <a:pt x="3501" y="14268"/>
                    </a:cubicBezTo>
                    <a:cubicBezTo>
                      <a:pt x="3537" y="14260"/>
                      <a:pt x="3554" y="14233"/>
                      <a:pt x="3546" y="14197"/>
                    </a:cubicBezTo>
                    <a:cubicBezTo>
                      <a:pt x="3537" y="14153"/>
                      <a:pt x="3519" y="14117"/>
                      <a:pt x="3492" y="14090"/>
                    </a:cubicBezTo>
                    <a:cubicBezTo>
                      <a:pt x="3452" y="14070"/>
                      <a:pt x="3413" y="14060"/>
                      <a:pt x="3373" y="14053"/>
                    </a:cubicBezTo>
                    <a:lnTo>
                      <a:pt x="3373" y="14053"/>
                    </a:lnTo>
                    <a:cubicBezTo>
                      <a:pt x="3390" y="14055"/>
                      <a:pt x="3404" y="14056"/>
                      <a:pt x="3415" y="14056"/>
                    </a:cubicBezTo>
                    <a:cubicBezTo>
                      <a:pt x="3508" y="14056"/>
                      <a:pt x="3405" y="13977"/>
                      <a:pt x="3412" y="13948"/>
                    </a:cubicBezTo>
                    <a:cubicBezTo>
                      <a:pt x="3414" y="13943"/>
                      <a:pt x="3423" y="13941"/>
                      <a:pt x="3436" y="13941"/>
                    </a:cubicBezTo>
                    <a:cubicBezTo>
                      <a:pt x="3492" y="13941"/>
                      <a:pt x="3625" y="13977"/>
                      <a:pt x="3690" y="13977"/>
                    </a:cubicBezTo>
                    <a:cubicBezTo>
                      <a:pt x="3720" y="13977"/>
                      <a:pt x="3736" y="13969"/>
                      <a:pt x="3724" y="13948"/>
                    </a:cubicBezTo>
                    <a:cubicBezTo>
                      <a:pt x="3679" y="13859"/>
                      <a:pt x="3403" y="13841"/>
                      <a:pt x="3269" y="13779"/>
                    </a:cubicBezTo>
                    <a:cubicBezTo>
                      <a:pt x="3180" y="13744"/>
                      <a:pt x="3363" y="13731"/>
                      <a:pt x="3454" y="13731"/>
                    </a:cubicBezTo>
                    <a:cubicBezTo>
                      <a:pt x="3476" y="13731"/>
                      <a:pt x="3493" y="13732"/>
                      <a:pt x="3499" y="13733"/>
                    </a:cubicBezTo>
                    <a:lnTo>
                      <a:pt x="3499" y="13733"/>
                    </a:lnTo>
                    <a:cubicBezTo>
                      <a:pt x="3438" y="13707"/>
                      <a:pt x="3394" y="13707"/>
                      <a:pt x="3394" y="13672"/>
                    </a:cubicBezTo>
                    <a:cubicBezTo>
                      <a:pt x="3394" y="13654"/>
                      <a:pt x="3412" y="13627"/>
                      <a:pt x="3394" y="13609"/>
                    </a:cubicBezTo>
                    <a:cubicBezTo>
                      <a:pt x="3367" y="13600"/>
                      <a:pt x="3305" y="13592"/>
                      <a:pt x="3269" y="13574"/>
                    </a:cubicBezTo>
                    <a:cubicBezTo>
                      <a:pt x="3234" y="13556"/>
                      <a:pt x="3243" y="13529"/>
                      <a:pt x="3243" y="13511"/>
                    </a:cubicBezTo>
                    <a:lnTo>
                      <a:pt x="3243" y="13511"/>
                    </a:lnTo>
                    <a:cubicBezTo>
                      <a:pt x="3291" y="13522"/>
                      <a:pt x="3329" y="13529"/>
                      <a:pt x="3357" y="13529"/>
                    </a:cubicBezTo>
                    <a:cubicBezTo>
                      <a:pt x="3395" y="13529"/>
                      <a:pt x="3410" y="13516"/>
                      <a:pt x="3394" y="13485"/>
                    </a:cubicBezTo>
                    <a:cubicBezTo>
                      <a:pt x="3369" y="13434"/>
                      <a:pt x="3339" y="13410"/>
                      <a:pt x="3391" y="13410"/>
                    </a:cubicBezTo>
                    <a:cubicBezTo>
                      <a:pt x="3412" y="13410"/>
                      <a:pt x="3447" y="13414"/>
                      <a:pt x="3501" y="13422"/>
                    </a:cubicBezTo>
                    <a:cubicBezTo>
                      <a:pt x="3505" y="13423"/>
                      <a:pt x="3508" y="13423"/>
                      <a:pt x="3512" y="13423"/>
                    </a:cubicBezTo>
                    <a:cubicBezTo>
                      <a:pt x="3566" y="13423"/>
                      <a:pt x="3587" y="13358"/>
                      <a:pt x="3537" y="13333"/>
                    </a:cubicBezTo>
                    <a:cubicBezTo>
                      <a:pt x="3474" y="13306"/>
                      <a:pt x="3439" y="13333"/>
                      <a:pt x="3421" y="13280"/>
                    </a:cubicBezTo>
                    <a:cubicBezTo>
                      <a:pt x="3412" y="13235"/>
                      <a:pt x="3430" y="13191"/>
                      <a:pt x="3456" y="13155"/>
                    </a:cubicBezTo>
                    <a:cubicBezTo>
                      <a:pt x="3492" y="13111"/>
                      <a:pt x="3581" y="13119"/>
                      <a:pt x="3644" y="13093"/>
                    </a:cubicBezTo>
                    <a:cubicBezTo>
                      <a:pt x="3697" y="13066"/>
                      <a:pt x="3715" y="13013"/>
                      <a:pt x="3644" y="12968"/>
                    </a:cubicBezTo>
                    <a:cubicBezTo>
                      <a:pt x="3546" y="12906"/>
                      <a:pt x="3750" y="12852"/>
                      <a:pt x="3768" y="12852"/>
                    </a:cubicBezTo>
                    <a:cubicBezTo>
                      <a:pt x="3726" y="12828"/>
                      <a:pt x="3678" y="12820"/>
                      <a:pt x="3631" y="12820"/>
                    </a:cubicBezTo>
                    <a:cubicBezTo>
                      <a:pt x="3548" y="12820"/>
                      <a:pt x="3467" y="12844"/>
                      <a:pt x="3417" y="12844"/>
                    </a:cubicBezTo>
                    <a:cubicBezTo>
                      <a:pt x="3412" y="12844"/>
                      <a:pt x="3407" y="12844"/>
                      <a:pt x="3403" y="12843"/>
                    </a:cubicBezTo>
                    <a:cubicBezTo>
                      <a:pt x="3386" y="12843"/>
                      <a:pt x="3385" y="12789"/>
                      <a:pt x="3436" y="12789"/>
                    </a:cubicBezTo>
                    <a:cubicBezTo>
                      <a:pt x="3440" y="12789"/>
                      <a:pt x="3443" y="12789"/>
                      <a:pt x="3448" y="12790"/>
                    </a:cubicBezTo>
                    <a:cubicBezTo>
                      <a:pt x="3458" y="12792"/>
                      <a:pt x="3467" y="12793"/>
                      <a:pt x="3475" y="12793"/>
                    </a:cubicBezTo>
                    <a:cubicBezTo>
                      <a:pt x="3538" y="12793"/>
                      <a:pt x="3507" y="12733"/>
                      <a:pt x="3483" y="12701"/>
                    </a:cubicBezTo>
                    <a:cubicBezTo>
                      <a:pt x="3457" y="12671"/>
                      <a:pt x="3468" y="12663"/>
                      <a:pt x="3498" y="12663"/>
                    </a:cubicBezTo>
                    <a:cubicBezTo>
                      <a:pt x="3534" y="12663"/>
                      <a:pt x="3599" y="12675"/>
                      <a:pt x="3659" y="12675"/>
                    </a:cubicBezTo>
                    <a:cubicBezTo>
                      <a:pt x="3669" y="12675"/>
                      <a:pt x="3679" y="12675"/>
                      <a:pt x="3688" y="12674"/>
                    </a:cubicBezTo>
                    <a:cubicBezTo>
                      <a:pt x="3768" y="12656"/>
                      <a:pt x="3644" y="12630"/>
                      <a:pt x="3626" y="12621"/>
                    </a:cubicBezTo>
                    <a:cubicBezTo>
                      <a:pt x="3537" y="12603"/>
                      <a:pt x="3554" y="12558"/>
                      <a:pt x="3554" y="12532"/>
                    </a:cubicBezTo>
                    <a:cubicBezTo>
                      <a:pt x="3563" y="12469"/>
                      <a:pt x="3626" y="12469"/>
                      <a:pt x="3492" y="12389"/>
                    </a:cubicBezTo>
                    <a:cubicBezTo>
                      <a:pt x="3492" y="12389"/>
                      <a:pt x="3430" y="12327"/>
                      <a:pt x="3448" y="12327"/>
                    </a:cubicBezTo>
                    <a:cubicBezTo>
                      <a:pt x="3450" y="12326"/>
                      <a:pt x="3452" y="12326"/>
                      <a:pt x="3454" y="12326"/>
                    </a:cubicBezTo>
                    <a:cubicBezTo>
                      <a:pt x="3502" y="12326"/>
                      <a:pt x="3623" y="12390"/>
                      <a:pt x="3699" y="12390"/>
                    </a:cubicBezTo>
                    <a:cubicBezTo>
                      <a:pt x="3721" y="12390"/>
                      <a:pt x="3739" y="12385"/>
                      <a:pt x="3750" y="12371"/>
                    </a:cubicBezTo>
                    <a:cubicBezTo>
                      <a:pt x="3811" y="12310"/>
                      <a:pt x="3796" y="12241"/>
                      <a:pt x="3811" y="12172"/>
                    </a:cubicBezTo>
                    <a:lnTo>
                      <a:pt x="3811" y="12172"/>
                    </a:lnTo>
                    <a:cubicBezTo>
                      <a:pt x="3808" y="12184"/>
                      <a:pt x="3794" y="12214"/>
                      <a:pt x="3751" y="12214"/>
                    </a:cubicBezTo>
                    <a:cubicBezTo>
                      <a:pt x="3743" y="12214"/>
                      <a:pt x="3734" y="12213"/>
                      <a:pt x="3724" y="12211"/>
                    </a:cubicBezTo>
                    <a:cubicBezTo>
                      <a:pt x="3689" y="12202"/>
                      <a:pt x="3746" y="12110"/>
                      <a:pt x="3662" y="12096"/>
                    </a:cubicBezTo>
                    <a:lnTo>
                      <a:pt x="3662" y="12096"/>
                    </a:lnTo>
                    <a:cubicBezTo>
                      <a:pt x="3679" y="12104"/>
                      <a:pt x="3586" y="12143"/>
                      <a:pt x="3555" y="12143"/>
                    </a:cubicBezTo>
                    <a:cubicBezTo>
                      <a:pt x="3550" y="12143"/>
                      <a:pt x="3547" y="12142"/>
                      <a:pt x="3546" y="12140"/>
                    </a:cubicBezTo>
                    <a:cubicBezTo>
                      <a:pt x="3515" y="12094"/>
                      <a:pt x="3388" y="12016"/>
                      <a:pt x="3489" y="12016"/>
                    </a:cubicBezTo>
                    <a:cubicBezTo>
                      <a:pt x="3506" y="12016"/>
                      <a:pt x="3530" y="12019"/>
                      <a:pt x="3563" y="12024"/>
                    </a:cubicBezTo>
                    <a:cubicBezTo>
                      <a:pt x="3607" y="12043"/>
                      <a:pt x="3659" y="12066"/>
                      <a:pt x="3696" y="12066"/>
                    </a:cubicBezTo>
                    <a:cubicBezTo>
                      <a:pt x="3712" y="12066"/>
                      <a:pt x="3725" y="12061"/>
                      <a:pt x="3733" y="12051"/>
                    </a:cubicBezTo>
                    <a:cubicBezTo>
                      <a:pt x="3777" y="11997"/>
                      <a:pt x="3786" y="11926"/>
                      <a:pt x="3768" y="11864"/>
                    </a:cubicBezTo>
                    <a:cubicBezTo>
                      <a:pt x="3750" y="11819"/>
                      <a:pt x="3590" y="11837"/>
                      <a:pt x="3519" y="11810"/>
                    </a:cubicBezTo>
                    <a:cubicBezTo>
                      <a:pt x="3563" y="11748"/>
                      <a:pt x="3635" y="11703"/>
                      <a:pt x="3715" y="11694"/>
                    </a:cubicBezTo>
                    <a:cubicBezTo>
                      <a:pt x="3786" y="11694"/>
                      <a:pt x="3795" y="11783"/>
                      <a:pt x="3795" y="11792"/>
                    </a:cubicBezTo>
                    <a:cubicBezTo>
                      <a:pt x="3804" y="11757"/>
                      <a:pt x="3777" y="11668"/>
                      <a:pt x="3866" y="11650"/>
                    </a:cubicBezTo>
                    <a:cubicBezTo>
                      <a:pt x="3886" y="11648"/>
                      <a:pt x="3905" y="11647"/>
                      <a:pt x="3925" y="11647"/>
                    </a:cubicBezTo>
                    <a:cubicBezTo>
                      <a:pt x="4012" y="11647"/>
                      <a:pt x="4098" y="11662"/>
                      <a:pt x="4178" y="11676"/>
                    </a:cubicBezTo>
                    <a:cubicBezTo>
                      <a:pt x="4044" y="11641"/>
                      <a:pt x="3911" y="11587"/>
                      <a:pt x="3786" y="11525"/>
                    </a:cubicBezTo>
                    <a:cubicBezTo>
                      <a:pt x="3724" y="11498"/>
                      <a:pt x="3777" y="11463"/>
                      <a:pt x="3742" y="11427"/>
                    </a:cubicBezTo>
                    <a:cubicBezTo>
                      <a:pt x="3733" y="11409"/>
                      <a:pt x="3590" y="11365"/>
                      <a:pt x="3679" y="11356"/>
                    </a:cubicBezTo>
                    <a:cubicBezTo>
                      <a:pt x="3686" y="11355"/>
                      <a:pt x="3693" y="11355"/>
                      <a:pt x="3700" y="11355"/>
                    </a:cubicBezTo>
                    <a:cubicBezTo>
                      <a:pt x="3810" y="11355"/>
                      <a:pt x="3926" y="11418"/>
                      <a:pt x="4035" y="11418"/>
                    </a:cubicBezTo>
                    <a:cubicBezTo>
                      <a:pt x="4133" y="11418"/>
                      <a:pt x="4053" y="11356"/>
                      <a:pt x="4018" y="11329"/>
                    </a:cubicBezTo>
                    <a:cubicBezTo>
                      <a:pt x="3982" y="11302"/>
                      <a:pt x="3920" y="11293"/>
                      <a:pt x="3911" y="11258"/>
                    </a:cubicBezTo>
                    <a:cubicBezTo>
                      <a:pt x="3893" y="11222"/>
                      <a:pt x="3893" y="11187"/>
                      <a:pt x="3911" y="11142"/>
                    </a:cubicBezTo>
                    <a:cubicBezTo>
                      <a:pt x="3911" y="11137"/>
                      <a:pt x="3912" y="11131"/>
                      <a:pt x="3913" y="11126"/>
                    </a:cubicBezTo>
                    <a:lnTo>
                      <a:pt x="3913" y="11126"/>
                    </a:lnTo>
                    <a:cubicBezTo>
                      <a:pt x="3885" y="11134"/>
                      <a:pt x="3851" y="11141"/>
                      <a:pt x="3820" y="11141"/>
                    </a:cubicBezTo>
                    <a:cubicBezTo>
                      <a:pt x="3783" y="11141"/>
                      <a:pt x="3751" y="11130"/>
                      <a:pt x="3742" y="11098"/>
                    </a:cubicBezTo>
                    <a:cubicBezTo>
                      <a:pt x="3745" y="11081"/>
                      <a:pt x="3770" y="11075"/>
                      <a:pt x="3801" y="11075"/>
                    </a:cubicBezTo>
                    <a:cubicBezTo>
                      <a:pt x="3846" y="11075"/>
                      <a:pt x="3902" y="11089"/>
                      <a:pt x="3917" y="11111"/>
                    </a:cubicBezTo>
                    <a:lnTo>
                      <a:pt x="3917" y="11111"/>
                    </a:lnTo>
                    <a:cubicBezTo>
                      <a:pt x="3935" y="11035"/>
                      <a:pt x="3981" y="10944"/>
                      <a:pt x="3911" y="10866"/>
                    </a:cubicBezTo>
                    <a:cubicBezTo>
                      <a:pt x="3884" y="10839"/>
                      <a:pt x="3786" y="10821"/>
                      <a:pt x="3831" y="10804"/>
                    </a:cubicBezTo>
                    <a:cubicBezTo>
                      <a:pt x="3866" y="10786"/>
                      <a:pt x="3982" y="10786"/>
                      <a:pt x="4027" y="10759"/>
                    </a:cubicBezTo>
                    <a:cubicBezTo>
                      <a:pt x="4133" y="10706"/>
                      <a:pt x="4169" y="10599"/>
                      <a:pt x="4089" y="10519"/>
                    </a:cubicBezTo>
                    <a:cubicBezTo>
                      <a:pt x="4071" y="10510"/>
                      <a:pt x="3946" y="10465"/>
                      <a:pt x="3964" y="10456"/>
                    </a:cubicBezTo>
                    <a:cubicBezTo>
                      <a:pt x="3972" y="10450"/>
                      <a:pt x="3986" y="10448"/>
                      <a:pt x="4004" y="10448"/>
                    </a:cubicBezTo>
                    <a:cubicBezTo>
                      <a:pt x="4041" y="10448"/>
                      <a:pt x="4092" y="10457"/>
                      <a:pt x="4130" y="10457"/>
                    </a:cubicBezTo>
                    <a:cubicBezTo>
                      <a:pt x="4156" y="10457"/>
                      <a:pt x="4175" y="10453"/>
                      <a:pt x="4178" y="10438"/>
                    </a:cubicBezTo>
                    <a:cubicBezTo>
                      <a:pt x="4178" y="10438"/>
                      <a:pt x="4035" y="10403"/>
                      <a:pt x="4035" y="10367"/>
                    </a:cubicBezTo>
                    <a:cubicBezTo>
                      <a:pt x="4027" y="10340"/>
                      <a:pt x="4044" y="10323"/>
                      <a:pt x="3964" y="10305"/>
                    </a:cubicBezTo>
                    <a:cubicBezTo>
                      <a:pt x="3866" y="10296"/>
                      <a:pt x="3777" y="10260"/>
                      <a:pt x="3697" y="10207"/>
                    </a:cubicBezTo>
                    <a:cubicBezTo>
                      <a:pt x="3766" y="10200"/>
                      <a:pt x="3840" y="10194"/>
                      <a:pt x="3912" y="10194"/>
                    </a:cubicBezTo>
                    <a:cubicBezTo>
                      <a:pt x="3942" y="10194"/>
                      <a:pt x="3971" y="10195"/>
                      <a:pt x="4000" y="10198"/>
                    </a:cubicBezTo>
                    <a:cubicBezTo>
                      <a:pt x="3991" y="10216"/>
                      <a:pt x="3920" y="10234"/>
                      <a:pt x="3991" y="10269"/>
                    </a:cubicBezTo>
                    <a:cubicBezTo>
                      <a:pt x="4011" y="10276"/>
                      <a:pt x="4027" y="10279"/>
                      <a:pt x="4039" y="10279"/>
                    </a:cubicBezTo>
                    <a:cubicBezTo>
                      <a:pt x="4058" y="10279"/>
                      <a:pt x="4069" y="10271"/>
                      <a:pt x="4080" y="10260"/>
                    </a:cubicBezTo>
                    <a:cubicBezTo>
                      <a:pt x="4098" y="10251"/>
                      <a:pt x="3982" y="10127"/>
                      <a:pt x="4116" y="10118"/>
                    </a:cubicBezTo>
                    <a:cubicBezTo>
                      <a:pt x="4138" y="10116"/>
                      <a:pt x="4151" y="10108"/>
                      <a:pt x="4157" y="10095"/>
                    </a:cubicBezTo>
                    <a:lnTo>
                      <a:pt x="4157" y="10095"/>
                    </a:lnTo>
                    <a:cubicBezTo>
                      <a:pt x="4124" y="10105"/>
                      <a:pt x="4074" y="10111"/>
                      <a:pt x="4028" y="10111"/>
                    </a:cubicBezTo>
                    <a:cubicBezTo>
                      <a:pt x="3963" y="10111"/>
                      <a:pt x="3906" y="10099"/>
                      <a:pt x="3911" y="10064"/>
                    </a:cubicBezTo>
                    <a:lnTo>
                      <a:pt x="3911" y="10064"/>
                    </a:lnTo>
                    <a:lnTo>
                      <a:pt x="4159" y="10090"/>
                    </a:lnTo>
                    <a:lnTo>
                      <a:pt x="4159" y="10090"/>
                    </a:lnTo>
                    <a:cubicBezTo>
                      <a:pt x="4176" y="10036"/>
                      <a:pt x="4091" y="9919"/>
                      <a:pt x="4098" y="9877"/>
                    </a:cubicBezTo>
                    <a:cubicBezTo>
                      <a:pt x="4067" y="9874"/>
                      <a:pt x="4042" y="9872"/>
                      <a:pt x="4022" y="9872"/>
                    </a:cubicBezTo>
                    <a:cubicBezTo>
                      <a:pt x="3956" y="9872"/>
                      <a:pt x="3935" y="9888"/>
                      <a:pt x="3869" y="9888"/>
                    </a:cubicBezTo>
                    <a:cubicBezTo>
                      <a:pt x="3857" y="9888"/>
                      <a:pt x="3845" y="9887"/>
                      <a:pt x="3831" y="9886"/>
                    </a:cubicBezTo>
                    <a:cubicBezTo>
                      <a:pt x="3831" y="9842"/>
                      <a:pt x="4000" y="9824"/>
                      <a:pt x="3982" y="9806"/>
                    </a:cubicBezTo>
                    <a:cubicBezTo>
                      <a:pt x="3973" y="9788"/>
                      <a:pt x="3822" y="9735"/>
                      <a:pt x="3759" y="9708"/>
                    </a:cubicBezTo>
                    <a:cubicBezTo>
                      <a:pt x="3875" y="9708"/>
                      <a:pt x="4436" y="9557"/>
                      <a:pt x="4133" y="9539"/>
                    </a:cubicBezTo>
                    <a:lnTo>
                      <a:pt x="4133" y="9539"/>
                    </a:lnTo>
                    <a:cubicBezTo>
                      <a:pt x="4116" y="9557"/>
                      <a:pt x="4160" y="9565"/>
                      <a:pt x="4169" y="9574"/>
                    </a:cubicBezTo>
                    <a:cubicBezTo>
                      <a:pt x="4170" y="9576"/>
                      <a:pt x="4168" y="9576"/>
                      <a:pt x="4162" y="9576"/>
                    </a:cubicBezTo>
                    <a:cubicBezTo>
                      <a:pt x="4129" y="9576"/>
                      <a:pt x="3988" y="9555"/>
                      <a:pt x="3973" y="9548"/>
                    </a:cubicBezTo>
                    <a:cubicBezTo>
                      <a:pt x="3920" y="9530"/>
                      <a:pt x="3911" y="9494"/>
                      <a:pt x="3929" y="9476"/>
                    </a:cubicBezTo>
                    <a:cubicBezTo>
                      <a:pt x="3939" y="9458"/>
                      <a:pt x="3965" y="9453"/>
                      <a:pt x="3998" y="9453"/>
                    </a:cubicBezTo>
                    <a:cubicBezTo>
                      <a:pt x="4041" y="9453"/>
                      <a:pt x="4094" y="9461"/>
                      <a:pt x="4140" y="9461"/>
                    </a:cubicBezTo>
                    <a:cubicBezTo>
                      <a:pt x="4180" y="9461"/>
                      <a:pt x="4214" y="9455"/>
                      <a:pt x="4231" y="9432"/>
                    </a:cubicBezTo>
                    <a:cubicBezTo>
                      <a:pt x="4258" y="9405"/>
                      <a:pt x="4258" y="9361"/>
                      <a:pt x="4240" y="9325"/>
                    </a:cubicBezTo>
                    <a:cubicBezTo>
                      <a:pt x="4214" y="9280"/>
                      <a:pt x="4089" y="9298"/>
                      <a:pt x="4080" y="9245"/>
                    </a:cubicBezTo>
                    <a:cubicBezTo>
                      <a:pt x="4080" y="9209"/>
                      <a:pt x="4071" y="9191"/>
                      <a:pt x="4178" y="9191"/>
                    </a:cubicBezTo>
                    <a:cubicBezTo>
                      <a:pt x="4214" y="9209"/>
                      <a:pt x="4258" y="9218"/>
                      <a:pt x="4303" y="9218"/>
                    </a:cubicBezTo>
                    <a:cubicBezTo>
                      <a:pt x="4356" y="9218"/>
                      <a:pt x="3955" y="9040"/>
                      <a:pt x="4089" y="9022"/>
                    </a:cubicBezTo>
                    <a:cubicBezTo>
                      <a:pt x="4196" y="9013"/>
                      <a:pt x="4303" y="9022"/>
                      <a:pt x="4320" y="8969"/>
                    </a:cubicBezTo>
                    <a:cubicBezTo>
                      <a:pt x="4312" y="8933"/>
                      <a:pt x="4303" y="8907"/>
                      <a:pt x="4285" y="8880"/>
                    </a:cubicBezTo>
                    <a:lnTo>
                      <a:pt x="4285" y="8880"/>
                    </a:lnTo>
                    <a:cubicBezTo>
                      <a:pt x="4288" y="8888"/>
                      <a:pt x="4121" y="8957"/>
                      <a:pt x="4063" y="8957"/>
                    </a:cubicBezTo>
                    <a:cubicBezTo>
                      <a:pt x="4049" y="8957"/>
                      <a:pt x="4041" y="8953"/>
                      <a:pt x="4044" y="8942"/>
                    </a:cubicBezTo>
                    <a:cubicBezTo>
                      <a:pt x="4071" y="8889"/>
                      <a:pt x="4107" y="8853"/>
                      <a:pt x="4116" y="8808"/>
                    </a:cubicBezTo>
                    <a:lnTo>
                      <a:pt x="4116" y="8737"/>
                    </a:lnTo>
                    <a:cubicBezTo>
                      <a:pt x="4133" y="8719"/>
                      <a:pt x="4116" y="8710"/>
                      <a:pt x="4080" y="8710"/>
                    </a:cubicBezTo>
                    <a:cubicBezTo>
                      <a:pt x="4076" y="8707"/>
                      <a:pt x="4082" y="8705"/>
                      <a:pt x="4094" y="8705"/>
                    </a:cubicBezTo>
                    <a:cubicBezTo>
                      <a:pt x="4140" y="8705"/>
                      <a:pt x="4281" y="8728"/>
                      <a:pt x="4303" y="8728"/>
                    </a:cubicBezTo>
                    <a:cubicBezTo>
                      <a:pt x="4392" y="8728"/>
                      <a:pt x="4294" y="8675"/>
                      <a:pt x="4267" y="8666"/>
                    </a:cubicBezTo>
                    <a:cubicBezTo>
                      <a:pt x="4231" y="8657"/>
                      <a:pt x="4107" y="8621"/>
                      <a:pt x="4160" y="8595"/>
                    </a:cubicBezTo>
                    <a:cubicBezTo>
                      <a:pt x="4179" y="8585"/>
                      <a:pt x="4203" y="8582"/>
                      <a:pt x="4227" y="8582"/>
                    </a:cubicBezTo>
                    <a:cubicBezTo>
                      <a:pt x="4262" y="8582"/>
                      <a:pt x="4298" y="8588"/>
                      <a:pt x="4329" y="8588"/>
                    </a:cubicBezTo>
                    <a:cubicBezTo>
                      <a:pt x="4339" y="8588"/>
                      <a:pt x="4348" y="8587"/>
                      <a:pt x="4356" y="8586"/>
                    </a:cubicBezTo>
                    <a:cubicBezTo>
                      <a:pt x="4267" y="8577"/>
                      <a:pt x="4178" y="8541"/>
                      <a:pt x="4116" y="8470"/>
                    </a:cubicBezTo>
                    <a:cubicBezTo>
                      <a:pt x="4098" y="8443"/>
                      <a:pt x="4080" y="8416"/>
                      <a:pt x="4116" y="8390"/>
                    </a:cubicBezTo>
                    <a:cubicBezTo>
                      <a:pt x="4151" y="8363"/>
                      <a:pt x="4196" y="8381"/>
                      <a:pt x="4223" y="8354"/>
                    </a:cubicBezTo>
                    <a:cubicBezTo>
                      <a:pt x="4240" y="8327"/>
                      <a:pt x="4276" y="8247"/>
                      <a:pt x="4187" y="8247"/>
                    </a:cubicBezTo>
                    <a:cubicBezTo>
                      <a:pt x="4089" y="8247"/>
                      <a:pt x="4062" y="8238"/>
                      <a:pt x="4062" y="8203"/>
                    </a:cubicBezTo>
                    <a:cubicBezTo>
                      <a:pt x="4062" y="8203"/>
                      <a:pt x="4044" y="8149"/>
                      <a:pt x="4071" y="8149"/>
                    </a:cubicBezTo>
                    <a:cubicBezTo>
                      <a:pt x="4084" y="8149"/>
                      <a:pt x="4210" y="8198"/>
                      <a:pt x="4289" y="8198"/>
                    </a:cubicBezTo>
                    <a:cubicBezTo>
                      <a:pt x="4316" y="8198"/>
                      <a:pt x="4338" y="8192"/>
                      <a:pt x="4347" y="8176"/>
                    </a:cubicBezTo>
                    <a:cubicBezTo>
                      <a:pt x="4383" y="8114"/>
                      <a:pt x="4187" y="8105"/>
                      <a:pt x="4267" y="8051"/>
                    </a:cubicBezTo>
                    <a:cubicBezTo>
                      <a:pt x="4347" y="7998"/>
                      <a:pt x="4258" y="7953"/>
                      <a:pt x="4187" y="7909"/>
                    </a:cubicBezTo>
                    <a:cubicBezTo>
                      <a:pt x="4133" y="7873"/>
                      <a:pt x="4160" y="7882"/>
                      <a:pt x="4187" y="7864"/>
                    </a:cubicBezTo>
                    <a:cubicBezTo>
                      <a:pt x="4205" y="7837"/>
                      <a:pt x="4151" y="7820"/>
                      <a:pt x="4151" y="7802"/>
                    </a:cubicBezTo>
                    <a:cubicBezTo>
                      <a:pt x="4062" y="7784"/>
                      <a:pt x="3929" y="7731"/>
                      <a:pt x="4089" y="7704"/>
                    </a:cubicBezTo>
                    <a:cubicBezTo>
                      <a:pt x="4133" y="7704"/>
                      <a:pt x="4463" y="7659"/>
                      <a:pt x="4285" y="7633"/>
                    </a:cubicBezTo>
                    <a:cubicBezTo>
                      <a:pt x="4196" y="7615"/>
                      <a:pt x="4142" y="7624"/>
                      <a:pt x="4151" y="7579"/>
                    </a:cubicBezTo>
                    <a:cubicBezTo>
                      <a:pt x="4160" y="7552"/>
                      <a:pt x="4249" y="7561"/>
                      <a:pt x="4294" y="7552"/>
                    </a:cubicBezTo>
                    <a:cubicBezTo>
                      <a:pt x="4329" y="7535"/>
                      <a:pt x="4329" y="7499"/>
                      <a:pt x="4329" y="7481"/>
                    </a:cubicBezTo>
                    <a:lnTo>
                      <a:pt x="4329" y="7481"/>
                    </a:lnTo>
                    <a:lnTo>
                      <a:pt x="4151" y="7490"/>
                    </a:lnTo>
                    <a:cubicBezTo>
                      <a:pt x="4116" y="7526"/>
                      <a:pt x="4080" y="7544"/>
                      <a:pt x="4035" y="7552"/>
                    </a:cubicBezTo>
                    <a:cubicBezTo>
                      <a:pt x="4031" y="7553"/>
                      <a:pt x="4026" y="7553"/>
                      <a:pt x="4022" y="7553"/>
                    </a:cubicBezTo>
                    <a:cubicBezTo>
                      <a:pt x="3948" y="7553"/>
                      <a:pt x="3964" y="7481"/>
                      <a:pt x="3964" y="7472"/>
                    </a:cubicBezTo>
                    <a:cubicBezTo>
                      <a:pt x="3964" y="7419"/>
                      <a:pt x="4062" y="7437"/>
                      <a:pt x="4125" y="7383"/>
                    </a:cubicBezTo>
                    <a:cubicBezTo>
                      <a:pt x="4133" y="7374"/>
                      <a:pt x="4223" y="7294"/>
                      <a:pt x="4196" y="7285"/>
                    </a:cubicBezTo>
                    <a:cubicBezTo>
                      <a:pt x="4182" y="7284"/>
                      <a:pt x="4168" y="7283"/>
                      <a:pt x="4156" y="7283"/>
                    </a:cubicBezTo>
                    <a:cubicBezTo>
                      <a:pt x="4136" y="7283"/>
                      <a:pt x="4119" y="7284"/>
                      <a:pt x="4103" y="7284"/>
                    </a:cubicBezTo>
                    <a:cubicBezTo>
                      <a:pt x="4071" y="7284"/>
                      <a:pt x="4049" y="7279"/>
                      <a:pt x="4044" y="7250"/>
                    </a:cubicBezTo>
                    <a:cubicBezTo>
                      <a:pt x="4044" y="7232"/>
                      <a:pt x="4062" y="7196"/>
                      <a:pt x="4009" y="7196"/>
                    </a:cubicBezTo>
                    <a:cubicBezTo>
                      <a:pt x="3893" y="7178"/>
                      <a:pt x="3929" y="7018"/>
                      <a:pt x="3937" y="6973"/>
                    </a:cubicBezTo>
                    <a:cubicBezTo>
                      <a:pt x="3946" y="6920"/>
                      <a:pt x="3982" y="6938"/>
                      <a:pt x="4062" y="6911"/>
                    </a:cubicBezTo>
                    <a:cubicBezTo>
                      <a:pt x="4133" y="6884"/>
                      <a:pt x="4107" y="6831"/>
                      <a:pt x="4107" y="6795"/>
                    </a:cubicBezTo>
                    <a:cubicBezTo>
                      <a:pt x="4142" y="6760"/>
                      <a:pt x="4160" y="6706"/>
                      <a:pt x="4044" y="6706"/>
                    </a:cubicBezTo>
                    <a:cubicBezTo>
                      <a:pt x="3973" y="6706"/>
                      <a:pt x="4000" y="6680"/>
                      <a:pt x="3991" y="6653"/>
                    </a:cubicBezTo>
                    <a:cubicBezTo>
                      <a:pt x="3991" y="6626"/>
                      <a:pt x="3929" y="6635"/>
                      <a:pt x="3911" y="6617"/>
                    </a:cubicBezTo>
                    <a:cubicBezTo>
                      <a:pt x="3893" y="6590"/>
                      <a:pt x="3920" y="6546"/>
                      <a:pt x="3920" y="6501"/>
                    </a:cubicBezTo>
                    <a:cubicBezTo>
                      <a:pt x="3914" y="6478"/>
                      <a:pt x="3749" y="6454"/>
                      <a:pt x="3622" y="6454"/>
                    </a:cubicBezTo>
                    <a:close/>
                    <a:moveTo>
                      <a:pt x="3320" y="18155"/>
                    </a:moveTo>
                    <a:cubicBezTo>
                      <a:pt x="3299" y="18176"/>
                      <a:pt x="3296" y="18185"/>
                      <a:pt x="3300" y="18185"/>
                    </a:cubicBezTo>
                    <a:cubicBezTo>
                      <a:pt x="3305" y="18185"/>
                      <a:pt x="3321" y="18171"/>
                      <a:pt x="3320" y="18155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098;p41"/>
              <p:cNvSpPr/>
              <p:nvPr/>
            </p:nvSpPr>
            <p:spPr>
              <a:xfrm>
                <a:off x="3324550" y="4383875"/>
                <a:ext cx="203325" cy="329725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13189" extrusionOk="0">
                    <a:moveTo>
                      <a:pt x="2344" y="0"/>
                    </a:moveTo>
                    <a:cubicBezTo>
                      <a:pt x="1913" y="0"/>
                      <a:pt x="1532" y="304"/>
                      <a:pt x="1452" y="743"/>
                    </a:cubicBezTo>
                    <a:lnTo>
                      <a:pt x="18" y="8804"/>
                    </a:lnTo>
                    <a:cubicBezTo>
                      <a:pt x="0" y="8902"/>
                      <a:pt x="0" y="9009"/>
                      <a:pt x="18" y="9107"/>
                    </a:cubicBezTo>
                    <a:cubicBezTo>
                      <a:pt x="45" y="9249"/>
                      <a:pt x="615" y="12509"/>
                      <a:pt x="4169" y="13142"/>
                    </a:cubicBezTo>
                    <a:lnTo>
                      <a:pt x="4178" y="13142"/>
                    </a:lnTo>
                    <a:cubicBezTo>
                      <a:pt x="4363" y="13174"/>
                      <a:pt x="4541" y="13189"/>
                      <a:pt x="4714" y="13189"/>
                    </a:cubicBezTo>
                    <a:cubicBezTo>
                      <a:pt x="6685" y="13189"/>
                      <a:pt x="7834" y="11246"/>
                      <a:pt x="7883" y="11164"/>
                    </a:cubicBezTo>
                    <a:cubicBezTo>
                      <a:pt x="8133" y="10737"/>
                      <a:pt x="7981" y="10185"/>
                      <a:pt x="7554" y="9944"/>
                    </a:cubicBezTo>
                    <a:cubicBezTo>
                      <a:pt x="7414" y="9862"/>
                      <a:pt x="7261" y="9824"/>
                      <a:pt x="7110" y="9824"/>
                    </a:cubicBezTo>
                    <a:cubicBezTo>
                      <a:pt x="6801" y="9824"/>
                      <a:pt x="6501" y="9986"/>
                      <a:pt x="6333" y="10274"/>
                    </a:cubicBezTo>
                    <a:cubicBezTo>
                      <a:pt x="6325" y="10282"/>
                      <a:pt x="5651" y="11406"/>
                      <a:pt x="4700" y="11406"/>
                    </a:cubicBezTo>
                    <a:cubicBezTo>
                      <a:pt x="4631" y="11406"/>
                      <a:pt x="4561" y="11400"/>
                      <a:pt x="4490" y="11387"/>
                    </a:cubicBezTo>
                    <a:cubicBezTo>
                      <a:pt x="3189" y="11173"/>
                      <a:pt x="2147" y="10220"/>
                      <a:pt x="1817" y="8946"/>
                    </a:cubicBezTo>
                    <a:lnTo>
                      <a:pt x="3216" y="1055"/>
                    </a:lnTo>
                    <a:cubicBezTo>
                      <a:pt x="3305" y="565"/>
                      <a:pt x="2975" y="102"/>
                      <a:pt x="2494" y="13"/>
                    </a:cubicBezTo>
                    <a:cubicBezTo>
                      <a:pt x="2444" y="4"/>
                      <a:pt x="2394" y="0"/>
                      <a:pt x="2344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99;p41"/>
              <p:cNvSpPr/>
              <p:nvPr/>
            </p:nvSpPr>
            <p:spPr>
              <a:xfrm>
                <a:off x="3308950" y="4367400"/>
                <a:ext cx="229000" cy="358850"/>
              </a:xfrm>
              <a:custGeom>
                <a:avLst/>
                <a:gdLst/>
                <a:ahLst/>
                <a:cxnLst/>
                <a:rect l="l" t="t" r="r" b="b"/>
                <a:pathLst>
                  <a:path w="9160" h="14354" extrusionOk="0">
                    <a:moveTo>
                      <a:pt x="2663" y="917"/>
                    </a:moveTo>
                    <a:lnTo>
                      <a:pt x="2663" y="917"/>
                    </a:lnTo>
                    <a:cubicBezTo>
                      <a:pt x="2667" y="925"/>
                      <a:pt x="2671" y="933"/>
                      <a:pt x="2673" y="939"/>
                    </a:cubicBezTo>
                    <a:cubicBezTo>
                      <a:pt x="2670" y="931"/>
                      <a:pt x="2667" y="923"/>
                      <a:pt x="2663" y="917"/>
                    </a:cubicBezTo>
                    <a:close/>
                    <a:moveTo>
                      <a:pt x="4054" y="1598"/>
                    </a:moveTo>
                    <a:cubicBezTo>
                      <a:pt x="4054" y="1636"/>
                      <a:pt x="4066" y="1673"/>
                      <a:pt x="4000" y="1673"/>
                    </a:cubicBezTo>
                    <a:cubicBezTo>
                      <a:pt x="3988" y="1673"/>
                      <a:pt x="3974" y="1672"/>
                      <a:pt x="3956" y="1669"/>
                    </a:cubicBezTo>
                    <a:lnTo>
                      <a:pt x="3956" y="1634"/>
                    </a:lnTo>
                    <a:lnTo>
                      <a:pt x="4054" y="1598"/>
                    </a:lnTo>
                    <a:close/>
                    <a:moveTo>
                      <a:pt x="4327" y="1774"/>
                    </a:moveTo>
                    <a:lnTo>
                      <a:pt x="4327" y="1774"/>
                    </a:lnTo>
                    <a:cubicBezTo>
                      <a:pt x="4330" y="1775"/>
                      <a:pt x="4334" y="1776"/>
                      <a:pt x="4339" y="1776"/>
                    </a:cubicBezTo>
                    <a:cubicBezTo>
                      <a:pt x="4335" y="1775"/>
                      <a:pt x="4331" y="1775"/>
                      <a:pt x="4327" y="1774"/>
                    </a:cubicBezTo>
                    <a:close/>
                    <a:moveTo>
                      <a:pt x="3536" y="1882"/>
                    </a:moveTo>
                    <a:cubicBezTo>
                      <a:pt x="3514" y="1882"/>
                      <a:pt x="3487" y="1885"/>
                      <a:pt x="3457" y="1892"/>
                    </a:cubicBezTo>
                    <a:cubicBezTo>
                      <a:pt x="3501" y="1927"/>
                      <a:pt x="3564" y="1954"/>
                      <a:pt x="3626" y="1954"/>
                    </a:cubicBezTo>
                    <a:cubicBezTo>
                      <a:pt x="3633" y="1908"/>
                      <a:pt x="3600" y="1882"/>
                      <a:pt x="3536" y="1882"/>
                    </a:cubicBezTo>
                    <a:close/>
                    <a:moveTo>
                      <a:pt x="3558" y="2087"/>
                    </a:moveTo>
                    <a:cubicBezTo>
                      <a:pt x="3529" y="2087"/>
                      <a:pt x="3505" y="2093"/>
                      <a:pt x="3501" y="2106"/>
                    </a:cubicBezTo>
                    <a:cubicBezTo>
                      <a:pt x="3495" y="2136"/>
                      <a:pt x="3571" y="2162"/>
                      <a:pt x="3623" y="2162"/>
                    </a:cubicBezTo>
                    <a:cubicBezTo>
                      <a:pt x="3648" y="2162"/>
                      <a:pt x="3668" y="2156"/>
                      <a:pt x="3671" y="2141"/>
                    </a:cubicBezTo>
                    <a:cubicBezTo>
                      <a:pt x="3682" y="2107"/>
                      <a:pt x="3612" y="2087"/>
                      <a:pt x="3558" y="2087"/>
                    </a:cubicBezTo>
                    <a:close/>
                    <a:moveTo>
                      <a:pt x="4267" y="2530"/>
                    </a:moveTo>
                    <a:cubicBezTo>
                      <a:pt x="4273" y="2531"/>
                      <a:pt x="4279" y="2532"/>
                      <a:pt x="4285" y="2533"/>
                    </a:cubicBezTo>
                    <a:cubicBezTo>
                      <a:pt x="4279" y="2532"/>
                      <a:pt x="4273" y="2531"/>
                      <a:pt x="4267" y="2530"/>
                    </a:cubicBezTo>
                    <a:close/>
                    <a:moveTo>
                      <a:pt x="1079" y="3335"/>
                    </a:moveTo>
                    <a:lnTo>
                      <a:pt x="1070" y="3362"/>
                    </a:lnTo>
                    <a:lnTo>
                      <a:pt x="1159" y="3415"/>
                    </a:lnTo>
                    <a:cubicBezTo>
                      <a:pt x="1275" y="3397"/>
                      <a:pt x="1257" y="3362"/>
                      <a:pt x="1079" y="3335"/>
                    </a:cubicBezTo>
                    <a:close/>
                    <a:moveTo>
                      <a:pt x="2042" y="1293"/>
                    </a:moveTo>
                    <a:cubicBezTo>
                      <a:pt x="1940" y="1293"/>
                      <a:pt x="1840" y="1308"/>
                      <a:pt x="1747" y="1340"/>
                    </a:cubicBezTo>
                    <a:cubicBezTo>
                      <a:pt x="1729" y="1340"/>
                      <a:pt x="1515" y="1384"/>
                      <a:pt x="1586" y="1402"/>
                    </a:cubicBezTo>
                    <a:cubicBezTo>
                      <a:pt x="1649" y="1438"/>
                      <a:pt x="1658" y="1455"/>
                      <a:pt x="1613" y="1473"/>
                    </a:cubicBezTo>
                    <a:cubicBezTo>
                      <a:pt x="1560" y="1500"/>
                      <a:pt x="1435" y="1544"/>
                      <a:pt x="1506" y="1607"/>
                    </a:cubicBezTo>
                    <a:cubicBezTo>
                      <a:pt x="1577" y="1669"/>
                      <a:pt x="1640" y="1678"/>
                      <a:pt x="1524" y="1696"/>
                    </a:cubicBezTo>
                    <a:cubicBezTo>
                      <a:pt x="1516" y="1749"/>
                      <a:pt x="1684" y="1867"/>
                      <a:pt x="1550" y="1867"/>
                    </a:cubicBezTo>
                    <a:cubicBezTo>
                      <a:pt x="1527" y="1867"/>
                      <a:pt x="1496" y="1864"/>
                      <a:pt x="1453" y="1856"/>
                    </a:cubicBezTo>
                    <a:lnTo>
                      <a:pt x="1453" y="1856"/>
                    </a:lnTo>
                    <a:cubicBezTo>
                      <a:pt x="1675" y="1901"/>
                      <a:pt x="1488" y="1990"/>
                      <a:pt x="1515" y="2043"/>
                    </a:cubicBezTo>
                    <a:cubicBezTo>
                      <a:pt x="1533" y="2088"/>
                      <a:pt x="1622" y="2070"/>
                      <a:pt x="1693" y="2123"/>
                    </a:cubicBezTo>
                    <a:cubicBezTo>
                      <a:pt x="1724" y="2146"/>
                      <a:pt x="1693" y="2152"/>
                      <a:pt x="1648" y="2152"/>
                    </a:cubicBezTo>
                    <a:cubicBezTo>
                      <a:pt x="1602" y="2152"/>
                      <a:pt x="1542" y="2146"/>
                      <a:pt x="1515" y="2141"/>
                    </a:cubicBezTo>
                    <a:cubicBezTo>
                      <a:pt x="1475" y="2134"/>
                      <a:pt x="1446" y="2131"/>
                      <a:pt x="1425" y="2131"/>
                    </a:cubicBezTo>
                    <a:cubicBezTo>
                      <a:pt x="1313" y="2131"/>
                      <a:pt x="1454" y="2221"/>
                      <a:pt x="1462" y="2266"/>
                    </a:cubicBezTo>
                    <a:cubicBezTo>
                      <a:pt x="1462" y="2282"/>
                      <a:pt x="1377" y="2429"/>
                      <a:pt x="1337" y="2429"/>
                    </a:cubicBezTo>
                    <a:cubicBezTo>
                      <a:pt x="1334" y="2429"/>
                      <a:pt x="1331" y="2428"/>
                      <a:pt x="1328" y="2426"/>
                    </a:cubicBezTo>
                    <a:lnTo>
                      <a:pt x="1328" y="2426"/>
                    </a:lnTo>
                    <a:cubicBezTo>
                      <a:pt x="1336" y="2432"/>
                      <a:pt x="1340" y="2434"/>
                      <a:pt x="1343" y="2434"/>
                    </a:cubicBezTo>
                    <a:cubicBezTo>
                      <a:pt x="1350" y="2434"/>
                      <a:pt x="1350" y="2422"/>
                      <a:pt x="1369" y="2422"/>
                    </a:cubicBezTo>
                    <a:cubicBezTo>
                      <a:pt x="1378" y="2422"/>
                      <a:pt x="1393" y="2426"/>
                      <a:pt x="1417" y="2435"/>
                    </a:cubicBezTo>
                    <a:cubicBezTo>
                      <a:pt x="1462" y="2462"/>
                      <a:pt x="1444" y="2489"/>
                      <a:pt x="1444" y="2506"/>
                    </a:cubicBezTo>
                    <a:cubicBezTo>
                      <a:pt x="1435" y="2524"/>
                      <a:pt x="1444" y="2587"/>
                      <a:pt x="1373" y="2587"/>
                    </a:cubicBezTo>
                    <a:cubicBezTo>
                      <a:pt x="1301" y="2595"/>
                      <a:pt x="1230" y="2578"/>
                      <a:pt x="1284" y="2631"/>
                    </a:cubicBezTo>
                    <a:cubicBezTo>
                      <a:pt x="1328" y="2685"/>
                      <a:pt x="1426" y="2693"/>
                      <a:pt x="1453" y="2729"/>
                    </a:cubicBezTo>
                    <a:cubicBezTo>
                      <a:pt x="1497" y="2774"/>
                      <a:pt x="1346" y="2809"/>
                      <a:pt x="1301" y="2836"/>
                    </a:cubicBezTo>
                    <a:cubicBezTo>
                      <a:pt x="1248" y="2863"/>
                      <a:pt x="1212" y="2907"/>
                      <a:pt x="1203" y="2961"/>
                    </a:cubicBezTo>
                    <a:cubicBezTo>
                      <a:pt x="1203" y="3014"/>
                      <a:pt x="1230" y="3068"/>
                      <a:pt x="1275" y="3103"/>
                    </a:cubicBezTo>
                    <a:cubicBezTo>
                      <a:pt x="1292" y="3130"/>
                      <a:pt x="1426" y="3192"/>
                      <a:pt x="1426" y="3210"/>
                    </a:cubicBezTo>
                    <a:cubicBezTo>
                      <a:pt x="1364" y="3192"/>
                      <a:pt x="1301" y="3174"/>
                      <a:pt x="1239" y="3157"/>
                    </a:cubicBezTo>
                    <a:cubicBezTo>
                      <a:pt x="1177" y="3157"/>
                      <a:pt x="1186" y="3246"/>
                      <a:pt x="1194" y="3272"/>
                    </a:cubicBezTo>
                    <a:cubicBezTo>
                      <a:pt x="1212" y="3299"/>
                      <a:pt x="1310" y="3308"/>
                      <a:pt x="1319" y="3344"/>
                    </a:cubicBezTo>
                    <a:cubicBezTo>
                      <a:pt x="1319" y="3379"/>
                      <a:pt x="1301" y="3415"/>
                      <a:pt x="1266" y="3433"/>
                    </a:cubicBezTo>
                    <a:cubicBezTo>
                      <a:pt x="1177" y="3504"/>
                      <a:pt x="1016" y="3477"/>
                      <a:pt x="1114" y="3584"/>
                    </a:cubicBezTo>
                    <a:cubicBezTo>
                      <a:pt x="1203" y="3638"/>
                      <a:pt x="1186" y="3673"/>
                      <a:pt x="1177" y="3727"/>
                    </a:cubicBezTo>
                    <a:cubicBezTo>
                      <a:pt x="1177" y="3745"/>
                      <a:pt x="1346" y="3789"/>
                      <a:pt x="1337" y="3834"/>
                    </a:cubicBezTo>
                    <a:cubicBezTo>
                      <a:pt x="1293" y="3827"/>
                      <a:pt x="1182" y="3794"/>
                      <a:pt x="1137" y="3794"/>
                    </a:cubicBezTo>
                    <a:cubicBezTo>
                      <a:pt x="1118" y="3794"/>
                      <a:pt x="1110" y="3800"/>
                      <a:pt x="1123" y="3816"/>
                    </a:cubicBezTo>
                    <a:cubicBezTo>
                      <a:pt x="1169" y="3854"/>
                      <a:pt x="1228" y="3886"/>
                      <a:pt x="1284" y="3917"/>
                    </a:cubicBezTo>
                    <a:lnTo>
                      <a:pt x="1284" y="3917"/>
                    </a:lnTo>
                    <a:cubicBezTo>
                      <a:pt x="1265" y="3908"/>
                      <a:pt x="1251" y="3904"/>
                      <a:pt x="1240" y="3904"/>
                    </a:cubicBezTo>
                    <a:cubicBezTo>
                      <a:pt x="1185" y="3904"/>
                      <a:pt x="1208" y="4000"/>
                      <a:pt x="1194" y="4021"/>
                    </a:cubicBezTo>
                    <a:cubicBezTo>
                      <a:pt x="1183" y="4030"/>
                      <a:pt x="1167" y="4032"/>
                      <a:pt x="1149" y="4032"/>
                    </a:cubicBezTo>
                    <a:cubicBezTo>
                      <a:pt x="1119" y="4032"/>
                      <a:pt x="1083" y="4025"/>
                      <a:pt x="1057" y="4025"/>
                    </a:cubicBezTo>
                    <a:cubicBezTo>
                      <a:pt x="1035" y="4025"/>
                      <a:pt x="1019" y="4030"/>
                      <a:pt x="1016" y="4047"/>
                    </a:cubicBezTo>
                    <a:cubicBezTo>
                      <a:pt x="1010" y="4086"/>
                      <a:pt x="1233" y="4138"/>
                      <a:pt x="1366" y="4138"/>
                    </a:cubicBezTo>
                    <a:cubicBezTo>
                      <a:pt x="1418" y="4138"/>
                      <a:pt x="1457" y="4130"/>
                      <a:pt x="1462" y="4110"/>
                    </a:cubicBezTo>
                    <a:lnTo>
                      <a:pt x="1462" y="4110"/>
                    </a:lnTo>
                    <a:lnTo>
                      <a:pt x="1453" y="4163"/>
                    </a:lnTo>
                    <a:cubicBezTo>
                      <a:pt x="1446" y="4197"/>
                      <a:pt x="1538" y="4252"/>
                      <a:pt x="1602" y="4252"/>
                    </a:cubicBezTo>
                    <a:cubicBezTo>
                      <a:pt x="1621" y="4252"/>
                      <a:pt x="1638" y="4247"/>
                      <a:pt x="1649" y="4234"/>
                    </a:cubicBezTo>
                    <a:cubicBezTo>
                      <a:pt x="1667" y="4190"/>
                      <a:pt x="1675" y="4128"/>
                      <a:pt x="1658" y="4083"/>
                    </a:cubicBezTo>
                    <a:cubicBezTo>
                      <a:pt x="1640" y="4030"/>
                      <a:pt x="1631" y="4003"/>
                      <a:pt x="1533" y="3958"/>
                    </a:cubicBezTo>
                    <a:cubicBezTo>
                      <a:pt x="1418" y="3905"/>
                      <a:pt x="1584" y="3870"/>
                      <a:pt x="1368" y="3834"/>
                    </a:cubicBezTo>
                    <a:lnTo>
                      <a:pt x="1368" y="3834"/>
                    </a:lnTo>
                    <a:cubicBezTo>
                      <a:pt x="1393" y="3838"/>
                      <a:pt x="1414" y="3840"/>
                      <a:pt x="1434" y="3840"/>
                    </a:cubicBezTo>
                    <a:cubicBezTo>
                      <a:pt x="1586" y="3840"/>
                      <a:pt x="1619" y="3738"/>
                      <a:pt x="1658" y="3691"/>
                    </a:cubicBezTo>
                    <a:cubicBezTo>
                      <a:pt x="1675" y="3664"/>
                      <a:pt x="1711" y="3638"/>
                      <a:pt x="1747" y="3629"/>
                    </a:cubicBezTo>
                    <a:cubicBezTo>
                      <a:pt x="1771" y="3633"/>
                      <a:pt x="1794" y="3636"/>
                      <a:pt x="1817" y="3636"/>
                    </a:cubicBezTo>
                    <a:cubicBezTo>
                      <a:pt x="1878" y="3636"/>
                      <a:pt x="1927" y="3619"/>
                      <a:pt x="1934" y="3593"/>
                    </a:cubicBezTo>
                    <a:lnTo>
                      <a:pt x="1756" y="3557"/>
                    </a:lnTo>
                    <a:cubicBezTo>
                      <a:pt x="1773" y="3513"/>
                      <a:pt x="1907" y="3531"/>
                      <a:pt x="1880" y="3468"/>
                    </a:cubicBezTo>
                    <a:cubicBezTo>
                      <a:pt x="1836" y="3397"/>
                      <a:pt x="1773" y="3344"/>
                      <a:pt x="1702" y="3317"/>
                    </a:cubicBezTo>
                    <a:cubicBezTo>
                      <a:pt x="1658" y="3299"/>
                      <a:pt x="1631" y="3308"/>
                      <a:pt x="1640" y="3281"/>
                    </a:cubicBezTo>
                    <a:cubicBezTo>
                      <a:pt x="1649" y="3255"/>
                      <a:pt x="1675" y="3237"/>
                      <a:pt x="1711" y="3228"/>
                    </a:cubicBezTo>
                    <a:cubicBezTo>
                      <a:pt x="1782" y="3192"/>
                      <a:pt x="1889" y="3166"/>
                      <a:pt x="1818" y="3103"/>
                    </a:cubicBezTo>
                    <a:cubicBezTo>
                      <a:pt x="1747" y="3050"/>
                      <a:pt x="1711" y="2978"/>
                      <a:pt x="1756" y="2934"/>
                    </a:cubicBezTo>
                    <a:cubicBezTo>
                      <a:pt x="1782" y="2907"/>
                      <a:pt x="1978" y="2934"/>
                      <a:pt x="1934" y="2889"/>
                    </a:cubicBezTo>
                    <a:cubicBezTo>
                      <a:pt x="1836" y="2809"/>
                      <a:pt x="1640" y="2881"/>
                      <a:pt x="1658" y="2783"/>
                    </a:cubicBezTo>
                    <a:cubicBezTo>
                      <a:pt x="1661" y="2764"/>
                      <a:pt x="1678" y="2758"/>
                      <a:pt x="1702" y="2758"/>
                    </a:cubicBezTo>
                    <a:cubicBezTo>
                      <a:pt x="1771" y="2758"/>
                      <a:pt x="1901" y="2812"/>
                      <a:pt x="1973" y="2812"/>
                    </a:cubicBezTo>
                    <a:cubicBezTo>
                      <a:pt x="2000" y="2812"/>
                      <a:pt x="2019" y="2804"/>
                      <a:pt x="2023" y="2783"/>
                    </a:cubicBezTo>
                    <a:cubicBezTo>
                      <a:pt x="2032" y="2738"/>
                      <a:pt x="1889" y="2747"/>
                      <a:pt x="1863" y="2711"/>
                    </a:cubicBezTo>
                    <a:cubicBezTo>
                      <a:pt x="1818" y="2649"/>
                      <a:pt x="1880" y="2578"/>
                      <a:pt x="1916" y="2533"/>
                    </a:cubicBezTo>
                    <a:cubicBezTo>
                      <a:pt x="1987" y="2417"/>
                      <a:pt x="2156" y="2293"/>
                      <a:pt x="2130" y="2159"/>
                    </a:cubicBezTo>
                    <a:cubicBezTo>
                      <a:pt x="2121" y="2123"/>
                      <a:pt x="2041" y="2106"/>
                      <a:pt x="1987" y="2061"/>
                    </a:cubicBezTo>
                    <a:cubicBezTo>
                      <a:pt x="1934" y="2026"/>
                      <a:pt x="1930" y="2016"/>
                      <a:pt x="1948" y="2016"/>
                    </a:cubicBezTo>
                    <a:cubicBezTo>
                      <a:pt x="1972" y="2016"/>
                      <a:pt x="2038" y="2035"/>
                      <a:pt x="2074" y="2035"/>
                    </a:cubicBezTo>
                    <a:cubicBezTo>
                      <a:pt x="2078" y="2035"/>
                      <a:pt x="2082" y="2035"/>
                      <a:pt x="2085" y="2034"/>
                    </a:cubicBezTo>
                    <a:cubicBezTo>
                      <a:pt x="2156" y="2025"/>
                      <a:pt x="2085" y="1927"/>
                      <a:pt x="2032" y="1892"/>
                    </a:cubicBezTo>
                    <a:cubicBezTo>
                      <a:pt x="1907" y="1844"/>
                      <a:pt x="1905" y="1836"/>
                      <a:pt x="1962" y="1836"/>
                    </a:cubicBezTo>
                    <a:cubicBezTo>
                      <a:pt x="1991" y="1836"/>
                      <a:pt x="2035" y="1838"/>
                      <a:pt x="2085" y="1838"/>
                    </a:cubicBezTo>
                    <a:cubicBezTo>
                      <a:pt x="1978" y="1794"/>
                      <a:pt x="1871" y="1758"/>
                      <a:pt x="1756" y="1740"/>
                    </a:cubicBezTo>
                    <a:cubicBezTo>
                      <a:pt x="1762" y="1731"/>
                      <a:pt x="1785" y="1729"/>
                      <a:pt x="1815" y="1729"/>
                    </a:cubicBezTo>
                    <a:cubicBezTo>
                      <a:pt x="1875" y="1729"/>
                      <a:pt x="1960" y="1740"/>
                      <a:pt x="1978" y="1740"/>
                    </a:cubicBezTo>
                    <a:cubicBezTo>
                      <a:pt x="2085" y="1740"/>
                      <a:pt x="2014" y="1678"/>
                      <a:pt x="1987" y="1651"/>
                    </a:cubicBezTo>
                    <a:cubicBezTo>
                      <a:pt x="1972" y="1629"/>
                      <a:pt x="1906" y="1504"/>
                      <a:pt x="1999" y="1504"/>
                    </a:cubicBezTo>
                    <a:cubicBezTo>
                      <a:pt x="2016" y="1504"/>
                      <a:pt x="2039" y="1508"/>
                      <a:pt x="2067" y="1518"/>
                    </a:cubicBezTo>
                    <a:cubicBezTo>
                      <a:pt x="2106" y="1532"/>
                      <a:pt x="2131" y="1538"/>
                      <a:pt x="2145" y="1538"/>
                    </a:cubicBezTo>
                    <a:cubicBezTo>
                      <a:pt x="2214" y="1538"/>
                      <a:pt x="2050" y="1405"/>
                      <a:pt x="2050" y="1375"/>
                    </a:cubicBezTo>
                    <a:cubicBezTo>
                      <a:pt x="2045" y="1353"/>
                      <a:pt x="2070" y="1346"/>
                      <a:pt x="2108" y="1346"/>
                    </a:cubicBezTo>
                    <a:cubicBezTo>
                      <a:pt x="2183" y="1346"/>
                      <a:pt x="2307" y="1374"/>
                      <a:pt x="2355" y="1374"/>
                    </a:cubicBezTo>
                    <a:cubicBezTo>
                      <a:pt x="2381" y="1374"/>
                      <a:pt x="2384" y="1366"/>
                      <a:pt x="2343" y="1340"/>
                    </a:cubicBezTo>
                    <a:cubicBezTo>
                      <a:pt x="2246" y="1308"/>
                      <a:pt x="2143" y="1293"/>
                      <a:pt x="2042" y="1293"/>
                    </a:cubicBezTo>
                    <a:close/>
                    <a:moveTo>
                      <a:pt x="1305" y="4615"/>
                    </a:moveTo>
                    <a:cubicBezTo>
                      <a:pt x="1357" y="4615"/>
                      <a:pt x="1432" y="4641"/>
                      <a:pt x="1426" y="4671"/>
                    </a:cubicBezTo>
                    <a:cubicBezTo>
                      <a:pt x="1403" y="4675"/>
                      <a:pt x="1370" y="4680"/>
                      <a:pt x="1339" y="4680"/>
                    </a:cubicBezTo>
                    <a:cubicBezTo>
                      <a:pt x="1299" y="4680"/>
                      <a:pt x="1262" y="4671"/>
                      <a:pt x="1257" y="4635"/>
                    </a:cubicBezTo>
                    <a:cubicBezTo>
                      <a:pt x="1260" y="4621"/>
                      <a:pt x="1279" y="4615"/>
                      <a:pt x="1305" y="4615"/>
                    </a:cubicBezTo>
                    <a:close/>
                    <a:moveTo>
                      <a:pt x="856" y="5036"/>
                    </a:moveTo>
                    <a:cubicBezTo>
                      <a:pt x="857" y="5036"/>
                      <a:pt x="859" y="5037"/>
                      <a:pt x="860" y="5037"/>
                    </a:cubicBezTo>
                    <a:lnTo>
                      <a:pt x="860" y="5037"/>
                    </a:lnTo>
                    <a:cubicBezTo>
                      <a:pt x="859" y="5037"/>
                      <a:pt x="858" y="5036"/>
                      <a:pt x="856" y="5036"/>
                    </a:cubicBezTo>
                    <a:close/>
                    <a:moveTo>
                      <a:pt x="2549" y="5106"/>
                    </a:moveTo>
                    <a:cubicBezTo>
                      <a:pt x="2546" y="5106"/>
                      <a:pt x="2543" y="5107"/>
                      <a:pt x="2539" y="5107"/>
                    </a:cubicBezTo>
                    <a:cubicBezTo>
                      <a:pt x="2459" y="5107"/>
                      <a:pt x="2477" y="5143"/>
                      <a:pt x="2468" y="5179"/>
                    </a:cubicBezTo>
                    <a:cubicBezTo>
                      <a:pt x="2497" y="5185"/>
                      <a:pt x="2516" y="5188"/>
                      <a:pt x="2530" y="5188"/>
                    </a:cubicBezTo>
                    <a:cubicBezTo>
                      <a:pt x="2555" y="5188"/>
                      <a:pt x="2560" y="5178"/>
                      <a:pt x="2566" y="5161"/>
                    </a:cubicBezTo>
                    <a:cubicBezTo>
                      <a:pt x="2566" y="5161"/>
                      <a:pt x="2589" y="5106"/>
                      <a:pt x="2549" y="5106"/>
                    </a:cubicBezTo>
                    <a:close/>
                    <a:moveTo>
                      <a:pt x="3488" y="5585"/>
                    </a:moveTo>
                    <a:cubicBezTo>
                      <a:pt x="3491" y="5586"/>
                      <a:pt x="3496" y="5587"/>
                      <a:pt x="3501" y="5588"/>
                    </a:cubicBezTo>
                    <a:cubicBezTo>
                      <a:pt x="3497" y="5587"/>
                      <a:pt x="3493" y="5586"/>
                      <a:pt x="3488" y="5585"/>
                    </a:cubicBezTo>
                    <a:close/>
                    <a:moveTo>
                      <a:pt x="1261" y="5821"/>
                    </a:moveTo>
                    <a:cubicBezTo>
                      <a:pt x="1385" y="5821"/>
                      <a:pt x="1534" y="5859"/>
                      <a:pt x="1435" y="5909"/>
                    </a:cubicBezTo>
                    <a:cubicBezTo>
                      <a:pt x="1404" y="5913"/>
                      <a:pt x="1373" y="5916"/>
                      <a:pt x="1343" y="5916"/>
                    </a:cubicBezTo>
                    <a:cubicBezTo>
                      <a:pt x="1312" y="5916"/>
                      <a:pt x="1284" y="5913"/>
                      <a:pt x="1257" y="5909"/>
                    </a:cubicBezTo>
                    <a:cubicBezTo>
                      <a:pt x="1159" y="5891"/>
                      <a:pt x="1096" y="5838"/>
                      <a:pt x="1177" y="5829"/>
                    </a:cubicBezTo>
                    <a:cubicBezTo>
                      <a:pt x="1200" y="5823"/>
                      <a:pt x="1230" y="5821"/>
                      <a:pt x="1261" y="5821"/>
                    </a:cubicBezTo>
                    <a:close/>
                    <a:moveTo>
                      <a:pt x="3077" y="5949"/>
                    </a:moveTo>
                    <a:cubicBezTo>
                      <a:pt x="3088" y="5949"/>
                      <a:pt x="3102" y="5950"/>
                      <a:pt x="3118" y="5953"/>
                    </a:cubicBezTo>
                    <a:lnTo>
                      <a:pt x="3101" y="6051"/>
                    </a:lnTo>
                    <a:cubicBezTo>
                      <a:pt x="3020" y="6043"/>
                      <a:pt x="3012" y="6034"/>
                      <a:pt x="3020" y="6007"/>
                    </a:cubicBezTo>
                    <a:cubicBezTo>
                      <a:pt x="3020" y="5978"/>
                      <a:pt x="3026" y="5949"/>
                      <a:pt x="3077" y="5949"/>
                    </a:cubicBezTo>
                    <a:close/>
                    <a:moveTo>
                      <a:pt x="2869" y="6443"/>
                    </a:moveTo>
                    <a:cubicBezTo>
                      <a:pt x="2871" y="6444"/>
                      <a:pt x="2873" y="6444"/>
                      <a:pt x="2875" y="6445"/>
                    </a:cubicBezTo>
                    <a:lnTo>
                      <a:pt x="2875" y="6445"/>
                    </a:lnTo>
                    <a:cubicBezTo>
                      <a:pt x="2873" y="6444"/>
                      <a:pt x="2871" y="6444"/>
                      <a:pt x="2869" y="6443"/>
                    </a:cubicBezTo>
                    <a:close/>
                    <a:moveTo>
                      <a:pt x="1337" y="6746"/>
                    </a:moveTo>
                    <a:cubicBezTo>
                      <a:pt x="1337" y="6747"/>
                      <a:pt x="1337" y="6747"/>
                      <a:pt x="1338" y="6747"/>
                    </a:cubicBezTo>
                    <a:lnTo>
                      <a:pt x="1338" y="6747"/>
                    </a:lnTo>
                    <a:cubicBezTo>
                      <a:pt x="1338" y="6747"/>
                      <a:pt x="1337" y="6747"/>
                      <a:pt x="1337" y="6746"/>
                    </a:cubicBezTo>
                    <a:close/>
                    <a:moveTo>
                      <a:pt x="1221" y="6898"/>
                    </a:moveTo>
                    <a:lnTo>
                      <a:pt x="1212" y="6924"/>
                    </a:lnTo>
                    <a:lnTo>
                      <a:pt x="1292" y="6978"/>
                    </a:lnTo>
                    <a:cubicBezTo>
                      <a:pt x="1417" y="6960"/>
                      <a:pt x="1390" y="6924"/>
                      <a:pt x="1221" y="6898"/>
                    </a:cubicBezTo>
                    <a:close/>
                    <a:moveTo>
                      <a:pt x="2718" y="7343"/>
                    </a:moveTo>
                    <a:cubicBezTo>
                      <a:pt x="2726" y="7344"/>
                      <a:pt x="2734" y="7345"/>
                      <a:pt x="2740" y="7345"/>
                    </a:cubicBezTo>
                    <a:lnTo>
                      <a:pt x="2740" y="7345"/>
                    </a:lnTo>
                    <a:cubicBezTo>
                      <a:pt x="2730" y="7344"/>
                      <a:pt x="2723" y="7343"/>
                      <a:pt x="2718" y="7343"/>
                    </a:cubicBezTo>
                    <a:close/>
                    <a:moveTo>
                      <a:pt x="2914" y="7254"/>
                    </a:moveTo>
                    <a:cubicBezTo>
                      <a:pt x="2929" y="7254"/>
                      <a:pt x="2953" y="7262"/>
                      <a:pt x="2976" y="7281"/>
                    </a:cubicBezTo>
                    <a:lnTo>
                      <a:pt x="3092" y="7352"/>
                    </a:lnTo>
                    <a:cubicBezTo>
                      <a:pt x="3026" y="7344"/>
                      <a:pt x="2930" y="7328"/>
                      <a:pt x="2922" y="7298"/>
                    </a:cubicBezTo>
                    <a:lnTo>
                      <a:pt x="2922" y="7298"/>
                    </a:lnTo>
                    <a:lnTo>
                      <a:pt x="2922" y="7290"/>
                    </a:lnTo>
                    <a:lnTo>
                      <a:pt x="2922" y="7290"/>
                    </a:lnTo>
                    <a:cubicBezTo>
                      <a:pt x="2922" y="7290"/>
                      <a:pt x="2922" y="7290"/>
                      <a:pt x="2922" y="7290"/>
                    </a:cubicBezTo>
                    <a:cubicBezTo>
                      <a:pt x="2918" y="7287"/>
                      <a:pt x="2914" y="7284"/>
                      <a:pt x="2911" y="7282"/>
                    </a:cubicBezTo>
                    <a:lnTo>
                      <a:pt x="2911" y="7282"/>
                    </a:lnTo>
                    <a:cubicBezTo>
                      <a:pt x="2888" y="7266"/>
                      <a:pt x="2895" y="7254"/>
                      <a:pt x="2914" y="7254"/>
                    </a:cubicBezTo>
                    <a:close/>
                    <a:moveTo>
                      <a:pt x="829" y="7851"/>
                    </a:moveTo>
                    <a:lnTo>
                      <a:pt x="829" y="7859"/>
                    </a:lnTo>
                    <a:lnTo>
                      <a:pt x="829" y="7859"/>
                    </a:lnTo>
                    <a:cubicBezTo>
                      <a:pt x="829" y="7856"/>
                      <a:pt x="829" y="7853"/>
                      <a:pt x="829" y="7851"/>
                    </a:cubicBezTo>
                    <a:close/>
                    <a:moveTo>
                      <a:pt x="1095" y="7904"/>
                    </a:moveTo>
                    <a:lnTo>
                      <a:pt x="1095" y="7904"/>
                    </a:lnTo>
                    <a:cubicBezTo>
                      <a:pt x="1095" y="7904"/>
                      <a:pt x="1095" y="7904"/>
                      <a:pt x="1095" y="7904"/>
                    </a:cubicBezTo>
                    <a:lnTo>
                      <a:pt x="1095" y="7904"/>
                    </a:lnTo>
                    <a:cubicBezTo>
                      <a:pt x="1096" y="7904"/>
                      <a:pt x="1096" y="7904"/>
                      <a:pt x="1096" y="7904"/>
                    </a:cubicBezTo>
                    <a:lnTo>
                      <a:pt x="1095" y="7904"/>
                    </a:lnTo>
                    <a:close/>
                    <a:moveTo>
                      <a:pt x="2901" y="8220"/>
                    </a:moveTo>
                    <a:cubicBezTo>
                      <a:pt x="2943" y="8220"/>
                      <a:pt x="2980" y="8230"/>
                      <a:pt x="2985" y="8260"/>
                    </a:cubicBezTo>
                    <a:cubicBezTo>
                      <a:pt x="2982" y="8278"/>
                      <a:pt x="2960" y="8285"/>
                      <a:pt x="2933" y="8285"/>
                    </a:cubicBezTo>
                    <a:cubicBezTo>
                      <a:pt x="2878" y="8285"/>
                      <a:pt x="2801" y="8257"/>
                      <a:pt x="2807" y="8234"/>
                    </a:cubicBezTo>
                    <a:cubicBezTo>
                      <a:pt x="2834" y="8226"/>
                      <a:pt x="2869" y="8220"/>
                      <a:pt x="2901" y="8220"/>
                    </a:cubicBezTo>
                    <a:close/>
                    <a:moveTo>
                      <a:pt x="665" y="8857"/>
                    </a:moveTo>
                    <a:cubicBezTo>
                      <a:pt x="719" y="8857"/>
                      <a:pt x="790" y="8882"/>
                      <a:pt x="785" y="8911"/>
                    </a:cubicBezTo>
                    <a:cubicBezTo>
                      <a:pt x="756" y="8915"/>
                      <a:pt x="718" y="8921"/>
                      <a:pt x="684" y="8921"/>
                    </a:cubicBezTo>
                    <a:cubicBezTo>
                      <a:pt x="644" y="8921"/>
                      <a:pt x="611" y="8913"/>
                      <a:pt x="607" y="8884"/>
                    </a:cubicBezTo>
                    <a:cubicBezTo>
                      <a:pt x="610" y="8865"/>
                      <a:pt x="635" y="8857"/>
                      <a:pt x="665" y="8857"/>
                    </a:cubicBezTo>
                    <a:close/>
                    <a:moveTo>
                      <a:pt x="479" y="9269"/>
                    </a:moveTo>
                    <a:cubicBezTo>
                      <a:pt x="534" y="9269"/>
                      <a:pt x="613" y="9299"/>
                      <a:pt x="607" y="9329"/>
                    </a:cubicBezTo>
                    <a:cubicBezTo>
                      <a:pt x="599" y="9358"/>
                      <a:pt x="565" y="9371"/>
                      <a:pt x="529" y="9371"/>
                    </a:cubicBezTo>
                    <a:cubicBezTo>
                      <a:pt x="476" y="9371"/>
                      <a:pt x="418" y="9345"/>
                      <a:pt x="428" y="9303"/>
                    </a:cubicBezTo>
                    <a:lnTo>
                      <a:pt x="428" y="9294"/>
                    </a:lnTo>
                    <a:cubicBezTo>
                      <a:pt x="431" y="9276"/>
                      <a:pt x="452" y="9269"/>
                      <a:pt x="479" y="9269"/>
                    </a:cubicBezTo>
                    <a:close/>
                    <a:moveTo>
                      <a:pt x="767" y="9944"/>
                    </a:moveTo>
                    <a:cubicBezTo>
                      <a:pt x="767" y="9947"/>
                      <a:pt x="768" y="9950"/>
                      <a:pt x="768" y="9953"/>
                    </a:cubicBezTo>
                    <a:lnTo>
                      <a:pt x="768" y="9953"/>
                    </a:lnTo>
                    <a:cubicBezTo>
                      <a:pt x="768" y="9947"/>
                      <a:pt x="767" y="9944"/>
                      <a:pt x="767" y="9944"/>
                    </a:cubicBezTo>
                    <a:close/>
                    <a:moveTo>
                      <a:pt x="3626" y="10452"/>
                    </a:moveTo>
                    <a:cubicBezTo>
                      <a:pt x="3616" y="10459"/>
                      <a:pt x="3608" y="10466"/>
                      <a:pt x="3600" y="10472"/>
                    </a:cubicBezTo>
                    <a:lnTo>
                      <a:pt x="3600" y="10472"/>
                    </a:lnTo>
                    <a:cubicBezTo>
                      <a:pt x="3608" y="10466"/>
                      <a:pt x="3617" y="10459"/>
                      <a:pt x="3626" y="10452"/>
                    </a:cubicBezTo>
                    <a:close/>
                    <a:moveTo>
                      <a:pt x="6476" y="10683"/>
                    </a:moveTo>
                    <a:cubicBezTo>
                      <a:pt x="6481" y="10687"/>
                      <a:pt x="6488" y="10692"/>
                      <a:pt x="6496" y="10698"/>
                    </a:cubicBezTo>
                    <a:lnTo>
                      <a:pt x="6496" y="10698"/>
                    </a:lnTo>
                    <a:cubicBezTo>
                      <a:pt x="6490" y="10692"/>
                      <a:pt x="6483" y="10687"/>
                      <a:pt x="6476" y="10683"/>
                    </a:cubicBezTo>
                    <a:close/>
                    <a:moveTo>
                      <a:pt x="6592" y="10710"/>
                    </a:moveTo>
                    <a:lnTo>
                      <a:pt x="6610" y="10719"/>
                    </a:lnTo>
                    <a:lnTo>
                      <a:pt x="6637" y="10737"/>
                    </a:lnTo>
                    <a:lnTo>
                      <a:pt x="6654" y="10754"/>
                    </a:lnTo>
                    <a:lnTo>
                      <a:pt x="6654" y="10754"/>
                    </a:lnTo>
                    <a:lnTo>
                      <a:pt x="6583" y="10710"/>
                    </a:lnTo>
                    <a:close/>
                    <a:moveTo>
                      <a:pt x="6672" y="10763"/>
                    </a:moveTo>
                    <a:cubicBezTo>
                      <a:pt x="6672" y="10763"/>
                      <a:pt x="6685" y="10771"/>
                      <a:pt x="6691" y="10774"/>
                    </a:cubicBezTo>
                    <a:lnTo>
                      <a:pt x="6691" y="10774"/>
                    </a:lnTo>
                    <a:cubicBezTo>
                      <a:pt x="6692" y="10775"/>
                      <a:pt x="6692" y="10775"/>
                      <a:pt x="6692" y="10776"/>
                    </a:cubicBezTo>
                    <a:lnTo>
                      <a:pt x="6692" y="10776"/>
                    </a:lnTo>
                    <a:cubicBezTo>
                      <a:pt x="6676" y="10766"/>
                      <a:pt x="6671" y="10763"/>
                      <a:pt x="6672" y="10763"/>
                    </a:cubicBezTo>
                    <a:close/>
                    <a:moveTo>
                      <a:pt x="6661" y="10758"/>
                    </a:moveTo>
                    <a:lnTo>
                      <a:pt x="6693" y="10777"/>
                    </a:lnTo>
                    <a:lnTo>
                      <a:pt x="6693" y="10777"/>
                    </a:lnTo>
                    <a:cubicBezTo>
                      <a:pt x="6693" y="10777"/>
                      <a:pt x="6693" y="10778"/>
                      <a:pt x="6694" y="10779"/>
                    </a:cubicBezTo>
                    <a:lnTo>
                      <a:pt x="6694" y="10779"/>
                    </a:lnTo>
                    <a:lnTo>
                      <a:pt x="6661" y="10758"/>
                    </a:lnTo>
                    <a:close/>
                    <a:moveTo>
                      <a:pt x="6608" y="10730"/>
                    </a:moveTo>
                    <a:cubicBezTo>
                      <a:pt x="6608" y="10730"/>
                      <a:pt x="6644" y="10751"/>
                      <a:pt x="6694" y="10780"/>
                    </a:cubicBezTo>
                    <a:lnTo>
                      <a:pt x="6694" y="10780"/>
                    </a:lnTo>
                    <a:cubicBezTo>
                      <a:pt x="6695" y="10780"/>
                      <a:pt x="6695" y="10781"/>
                      <a:pt x="6695" y="10781"/>
                    </a:cubicBezTo>
                    <a:lnTo>
                      <a:pt x="6695" y="10781"/>
                    </a:lnTo>
                    <a:cubicBezTo>
                      <a:pt x="6633" y="10745"/>
                      <a:pt x="6608" y="10730"/>
                      <a:pt x="6608" y="10730"/>
                    </a:cubicBezTo>
                    <a:close/>
                    <a:moveTo>
                      <a:pt x="7252" y="10794"/>
                    </a:moveTo>
                    <a:lnTo>
                      <a:pt x="7252" y="10794"/>
                    </a:lnTo>
                    <a:cubicBezTo>
                      <a:pt x="7258" y="10806"/>
                      <a:pt x="7267" y="10816"/>
                      <a:pt x="7278" y="10826"/>
                    </a:cubicBezTo>
                    <a:lnTo>
                      <a:pt x="7252" y="10794"/>
                    </a:lnTo>
                    <a:close/>
                    <a:moveTo>
                      <a:pt x="6711" y="10787"/>
                    </a:moveTo>
                    <a:lnTo>
                      <a:pt x="6810" y="10845"/>
                    </a:lnTo>
                    <a:lnTo>
                      <a:pt x="6788" y="10835"/>
                    </a:lnTo>
                    <a:cubicBezTo>
                      <a:pt x="6753" y="10813"/>
                      <a:pt x="6728" y="10798"/>
                      <a:pt x="6711" y="10787"/>
                    </a:cubicBezTo>
                    <a:close/>
                    <a:moveTo>
                      <a:pt x="6720" y="10795"/>
                    </a:moveTo>
                    <a:cubicBezTo>
                      <a:pt x="6774" y="10826"/>
                      <a:pt x="6838" y="10864"/>
                      <a:pt x="6895" y="10897"/>
                    </a:cubicBezTo>
                    <a:lnTo>
                      <a:pt x="6900" y="10902"/>
                    </a:lnTo>
                    <a:lnTo>
                      <a:pt x="6900" y="10902"/>
                    </a:lnTo>
                    <a:cubicBezTo>
                      <a:pt x="6844" y="10869"/>
                      <a:pt x="6797" y="10842"/>
                      <a:pt x="6759" y="10819"/>
                    </a:cubicBezTo>
                    <a:lnTo>
                      <a:pt x="6759" y="10819"/>
                    </a:lnTo>
                    <a:lnTo>
                      <a:pt x="6720" y="10795"/>
                    </a:lnTo>
                    <a:close/>
                    <a:moveTo>
                      <a:pt x="6789" y="10838"/>
                    </a:moveTo>
                    <a:lnTo>
                      <a:pt x="6901" y="10902"/>
                    </a:lnTo>
                    <a:lnTo>
                      <a:pt x="6901" y="10902"/>
                    </a:lnTo>
                    <a:lnTo>
                      <a:pt x="6913" y="10915"/>
                    </a:lnTo>
                    <a:lnTo>
                      <a:pt x="6789" y="10838"/>
                    </a:lnTo>
                    <a:close/>
                    <a:moveTo>
                      <a:pt x="1115" y="10855"/>
                    </a:moveTo>
                    <a:cubicBezTo>
                      <a:pt x="1077" y="10855"/>
                      <a:pt x="979" y="10908"/>
                      <a:pt x="990" y="10942"/>
                    </a:cubicBezTo>
                    <a:lnTo>
                      <a:pt x="1079" y="10933"/>
                    </a:lnTo>
                    <a:cubicBezTo>
                      <a:pt x="1140" y="10875"/>
                      <a:pt x="1139" y="10855"/>
                      <a:pt x="1115" y="10855"/>
                    </a:cubicBezTo>
                    <a:close/>
                    <a:moveTo>
                      <a:pt x="4285" y="11235"/>
                    </a:moveTo>
                    <a:cubicBezTo>
                      <a:pt x="4286" y="11236"/>
                      <a:pt x="4288" y="11237"/>
                      <a:pt x="4289" y="11238"/>
                    </a:cubicBezTo>
                    <a:lnTo>
                      <a:pt x="4289" y="11238"/>
                    </a:lnTo>
                    <a:cubicBezTo>
                      <a:pt x="4289" y="11237"/>
                      <a:pt x="4288" y="11237"/>
                      <a:pt x="4285" y="11235"/>
                    </a:cubicBezTo>
                    <a:close/>
                    <a:moveTo>
                      <a:pt x="4526" y="11262"/>
                    </a:moveTo>
                    <a:cubicBezTo>
                      <a:pt x="4472" y="11386"/>
                      <a:pt x="4469" y="11427"/>
                      <a:pt x="4484" y="11427"/>
                    </a:cubicBezTo>
                    <a:cubicBezTo>
                      <a:pt x="4512" y="11427"/>
                      <a:pt x="4598" y="11294"/>
                      <a:pt x="4552" y="11271"/>
                    </a:cubicBezTo>
                    <a:cubicBezTo>
                      <a:pt x="4552" y="11262"/>
                      <a:pt x="4526" y="11262"/>
                      <a:pt x="4526" y="11262"/>
                    </a:cubicBezTo>
                    <a:close/>
                    <a:moveTo>
                      <a:pt x="5177" y="12027"/>
                    </a:moveTo>
                    <a:cubicBezTo>
                      <a:pt x="5222" y="12027"/>
                      <a:pt x="5229" y="12090"/>
                      <a:pt x="5221" y="12215"/>
                    </a:cubicBezTo>
                    <a:lnTo>
                      <a:pt x="5185" y="12215"/>
                    </a:lnTo>
                    <a:cubicBezTo>
                      <a:pt x="5167" y="12153"/>
                      <a:pt x="5158" y="12091"/>
                      <a:pt x="5167" y="12028"/>
                    </a:cubicBezTo>
                    <a:cubicBezTo>
                      <a:pt x="5170" y="12028"/>
                      <a:pt x="5174" y="12027"/>
                      <a:pt x="5177" y="12027"/>
                    </a:cubicBezTo>
                    <a:close/>
                    <a:moveTo>
                      <a:pt x="3359" y="13124"/>
                    </a:moveTo>
                    <a:cubicBezTo>
                      <a:pt x="3359" y="13124"/>
                      <a:pt x="3359" y="13124"/>
                      <a:pt x="3360" y="13124"/>
                    </a:cubicBezTo>
                    <a:lnTo>
                      <a:pt x="3360" y="13124"/>
                    </a:lnTo>
                    <a:cubicBezTo>
                      <a:pt x="3359" y="13124"/>
                      <a:pt x="3359" y="13124"/>
                      <a:pt x="3359" y="13124"/>
                    </a:cubicBezTo>
                    <a:close/>
                    <a:moveTo>
                      <a:pt x="6769" y="13300"/>
                    </a:moveTo>
                    <a:cubicBezTo>
                      <a:pt x="6801" y="13300"/>
                      <a:pt x="6837" y="13325"/>
                      <a:pt x="6859" y="13409"/>
                    </a:cubicBezTo>
                    <a:lnTo>
                      <a:pt x="6859" y="13400"/>
                    </a:lnTo>
                    <a:lnTo>
                      <a:pt x="6859" y="13400"/>
                    </a:lnTo>
                    <a:cubicBezTo>
                      <a:pt x="6877" y="13471"/>
                      <a:pt x="6833" y="13462"/>
                      <a:pt x="6806" y="13480"/>
                    </a:cubicBezTo>
                    <a:cubicBezTo>
                      <a:pt x="6779" y="13418"/>
                      <a:pt x="6726" y="13320"/>
                      <a:pt x="6753" y="13302"/>
                    </a:cubicBezTo>
                    <a:cubicBezTo>
                      <a:pt x="6758" y="13301"/>
                      <a:pt x="6763" y="13300"/>
                      <a:pt x="6769" y="13300"/>
                    </a:cubicBezTo>
                    <a:close/>
                    <a:moveTo>
                      <a:pt x="3084" y="13782"/>
                    </a:moveTo>
                    <a:cubicBezTo>
                      <a:pt x="3078" y="13793"/>
                      <a:pt x="3072" y="13805"/>
                      <a:pt x="3065" y="13819"/>
                    </a:cubicBezTo>
                    <a:cubicBezTo>
                      <a:pt x="3073" y="13807"/>
                      <a:pt x="3079" y="13795"/>
                      <a:pt x="3084" y="13782"/>
                    </a:cubicBezTo>
                    <a:close/>
                    <a:moveTo>
                      <a:pt x="5935" y="13853"/>
                    </a:moveTo>
                    <a:cubicBezTo>
                      <a:pt x="5970" y="13853"/>
                      <a:pt x="6012" y="13890"/>
                      <a:pt x="6004" y="13979"/>
                    </a:cubicBezTo>
                    <a:cubicBezTo>
                      <a:pt x="6004" y="14026"/>
                      <a:pt x="5985" y="14030"/>
                      <a:pt x="5961" y="14030"/>
                    </a:cubicBezTo>
                    <a:cubicBezTo>
                      <a:pt x="5956" y="14030"/>
                      <a:pt x="5951" y="14030"/>
                      <a:pt x="5946" y="14030"/>
                    </a:cubicBezTo>
                    <a:cubicBezTo>
                      <a:pt x="5939" y="14030"/>
                      <a:pt x="5931" y="14031"/>
                      <a:pt x="5924" y="14032"/>
                    </a:cubicBezTo>
                    <a:cubicBezTo>
                      <a:pt x="5915" y="13961"/>
                      <a:pt x="5897" y="13854"/>
                      <a:pt x="5924" y="13854"/>
                    </a:cubicBezTo>
                    <a:cubicBezTo>
                      <a:pt x="5928" y="13853"/>
                      <a:pt x="5931" y="13853"/>
                      <a:pt x="5935" y="13853"/>
                    </a:cubicBezTo>
                    <a:close/>
                    <a:moveTo>
                      <a:pt x="4677" y="14282"/>
                    </a:moveTo>
                    <a:cubicBezTo>
                      <a:pt x="4671" y="14290"/>
                      <a:pt x="4664" y="14298"/>
                      <a:pt x="4658" y="14305"/>
                    </a:cubicBezTo>
                    <a:lnTo>
                      <a:pt x="4658" y="14305"/>
                    </a:lnTo>
                    <a:cubicBezTo>
                      <a:pt x="4669" y="14299"/>
                      <a:pt x="4687" y="14282"/>
                      <a:pt x="4677" y="14282"/>
                    </a:cubicBezTo>
                    <a:close/>
                    <a:moveTo>
                      <a:pt x="2873" y="1"/>
                    </a:moveTo>
                    <a:cubicBezTo>
                      <a:pt x="2847" y="1"/>
                      <a:pt x="2819" y="15"/>
                      <a:pt x="2789" y="48"/>
                    </a:cubicBezTo>
                    <a:cubicBezTo>
                      <a:pt x="2744" y="93"/>
                      <a:pt x="2753" y="199"/>
                      <a:pt x="2700" y="226"/>
                    </a:cubicBezTo>
                    <a:cubicBezTo>
                      <a:pt x="2678" y="232"/>
                      <a:pt x="2656" y="235"/>
                      <a:pt x="2634" y="235"/>
                    </a:cubicBezTo>
                    <a:cubicBezTo>
                      <a:pt x="2593" y="235"/>
                      <a:pt x="2553" y="226"/>
                      <a:pt x="2513" y="208"/>
                    </a:cubicBezTo>
                    <a:cubicBezTo>
                      <a:pt x="2511" y="206"/>
                      <a:pt x="2497" y="205"/>
                      <a:pt x="2477" y="205"/>
                    </a:cubicBezTo>
                    <a:cubicBezTo>
                      <a:pt x="2403" y="205"/>
                      <a:pt x="2246" y="220"/>
                      <a:pt x="2281" y="262"/>
                    </a:cubicBezTo>
                    <a:cubicBezTo>
                      <a:pt x="2441" y="440"/>
                      <a:pt x="2183" y="395"/>
                      <a:pt x="2121" y="440"/>
                    </a:cubicBezTo>
                    <a:cubicBezTo>
                      <a:pt x="2058" y="467"/>
                      <a:pt x="2014" y="502"/>
                      <a:pt x="1987" y="556"/>
                    </a:cubicBezTo>
                    <a:cubicBezTo>
                      <a:pt x="1960" y="609"/>
                      <a:pt x="1969" y="600"/>
                      <a:pt x="2005" y="627"/>
                    </a:cubicBezTo>
                    <a:cubicBezTo>
                      <a:pt x="2041" y="645"/>
                      <a:pt x="1934" y="680"/>
                      <a:pt x="1934" y="689"/>
                    </a:cubicBezTo>
                    <a:cubicBezTo>
                      <a:pt x="1907" y="716"/>
                      <a:pt x="1889" y="752"/>
                      <a:pt x="1880" y="787"/>
                    </a:cubicBezTo>
                    <a:cubicBezTo>
                      <a:pt x="1873" y="826"/>
                      <a:pt x="1905" y="950"/>
                      <a:pt x="1846" y="950"/>
                    </a:cubicBezTo>
                    <a:cubicBezTo>
                      <a:pt x="1836" y="950"/>
                      <a:pt x="1824" y="946"/>
                      <a:pt x="1809" y="939"/>
                    </a:cubicBezTo>
                    <a:cubicBezTo>
                      <a:pt x="1777" y="921"/>
                      <a:pt x="1748" y="914"/>
                      <a:pt x="1724" y="914"/>
                    </a:cubicBezTo>
                    <a:cubicBezTo>
                      <a:pt x="1649" y="914"/>
                      <a:pt x="1615" y="985"/>
                      <a:pt x="1622" y="1046"/>
                    </a:cubicBezTo>
                    <a:cubicBezTo>
                      <a:pt x="1631" y="1135"/>
                      <a:pt x="1773" y="1108"/>
                      <a:pt x="1747" y="1179"/>
                    </a:cubicBezTo>
                    <a:cubicBezTo>
                      <a:pt x="1693" y="1163"/>
                      <a:pt x="1643" y="1141"/>
                      <a:pt x="1608" y="1141"/>
                    </a:cubicBezTo>
                    <a:cubicBezTo>
                      <a:pt x="1584" y="1141"/>
                      <a:pt x="1567" y="1151"/>
                      <a:pt x="1560" y="1179"/>
                    </a:cubicBezTo>
                    <a:cubicBezTo>
                      <a:pt x="1547" y="1212"/>
                      <a:pt x="1596" y="1223"/>
                      <a:pt x="1666" y="1223"/>
                    </a:cubicBezTo>
                    <a:cubicBezTo>
                      <a:pt x="1787" y="1223"/>
                      <a:pt x="1968" y="1191"/>
                      <a:pt x="1996" y="1179"/>
                    </a:cubicBezTo>
                    <a:cubicBezTo>
                      <a:pt x="2036" y="1159"/>
                      <a:pt x="2031" y="1100"/>
                      <a:pt x="2081" y="1100"/>
                    </a:cubicBezTo>
                    <a:cubicBezTo>
                      <a:pt x="2098" y="1100"/>
                      <a:pt x="2122" y="1107"/>
                      <a:pt x="2156" y="1126"/>
                    </a:cubicBezTo>
                    <a:cubicBezTo>
                      <a:pt x="2182" y="1119"/>
                      <a:pt x="2175" y="1061"/>
                      <a:pt x="2215" y="1061"/>
                    </a:cubicBezTo>
                    <a:cubicBezTo>
                      <a:pt x="2229" y="1061"/>
                      <a:pt x="2250" y="1069"/>
                      <a:pt x="2281" y="1090"/>
                    </a:cubicBezTo>
                    <a:cubicBezTo>
                      <a:pt x="2237" y="1046"/>
                      <a:pt x="2014" y="957"/>
                      <a:pt x="2041" y="912"/>
                    </a:cubicBezTo>
                    <a:cubicBezTo>
                      <a:pt x="2046" y="900"/>
                      <a:pt x="2061" y="896"/>
                      <a:pt x="2081" y="896"/>
                    </a:cubicBezTo>
                    <a:cubicBezTo>
                      <a:pt x="2128" y="896"/>
                      <a:pt x="2202" y="920"/>
                      <a:pt x="2243" y="920"/>
                    </a:cubicBezTo>
                    <a:cubicBezTo>
                      <a:pt x="2264" y="920"/>
                      <a:pt x="2277" y="913"/>
                      <a:pt x="2272" y="894"/>
                    </a:cubicBezTo>
                    <a:cubicBezTo>
                      <a:pt x="2263" y="867"/>
                      <a:pt x="2192" y="823"/>
                      <a:pt x="2174" y="814"/>
                    </a:cubicBezTo>
                    <a:cubicBezTo>
                      <a:pt x="2103" y="743"/>
                      <a:pt x="2148" y="707"/>
                      <a:pt x="2174" y="689"/>
                    </a:cubicBezTo>
                    <a:cubicBezTo>
                      <a:pt x="2182" y="682"/>
                      <a:pt x="2203" y="673"/>
                      <a:pt x="2231" y="673"/>
                    </a:cubicBezTo>
                    <a:cubicBezTo>
                      <a:pt x="2270" y="673"/>
                      <a:pt x="2321" y="692"/>
                      <a:pt x="2352" y="761"/>
                    </a:cubicBezTo>
                    <a:cubicBezTo>
                      <a:pt x="2397" y="859"/>
                      <a:pt x="2317" y="930"/>
                      <a:pt x="2433" y="1019"/>
                    </a:cubicBezTo>
                    <a:cubicBezTo>
                      <a:pt x="2486" y="1059"/>
                      <a:pt x="2517" y="1077"/>
                      <a:pt x="2532" y="1077"/>
                    </a:cubicBezTo>
                    <a:cubicBezTo>
                      <a:pt x="2555" y="1077"/>
                      <a:pt x="2534" y="1029"/>
                      <a:pt x="2495" y="957"/>
                    </a:cubicBezTo>
                    <a:cubicBezTo>
                      <a:pt x="2441" y="874"/>
                      <a:pt x="2478" y="823"/>
                      <a:pt x="2534" y="823"/>
                    </a:cubicBezTo>
                    <a:cubicBezTo>
                      <a:pt x="2576" y="823"/>
                      <a:pt x="2629" y="852"/>
                      <a:pt x="2663" y="917"/>
                    </a:cubicBezTo>
                    <a:lnTo>
                      <a:pt x="2663" y="917"/>
                    </a:lnTo>
                    <a:cubicBezTo>
                      <a:pt x="2635" y="860"/>
                      <a:pt x="2577" y="758"/>
                      <a:pt x="2593" y="743"/>
                    </a:cubicBezTo>
                    <a:cubicBezTo>
                      <a:pt x="2611" y="725"/>
                      <a:pt x="2664" y="689"/>
                      <a:pt x="2637" y="591"/>
                    </a:cubicBezTo>
                    <a:lnTo>
                      <a:pt x="2637" y="591"/>
                    </a:lnTo>
                    <a:cubicBezTo>
                      <a:pt x="2694" y="742"/>
                      <a:pt x="2813" y="764"/>
                      <a:pt x="2896" y="764"/>
                    </a:cubicBezTo>
                    <a:cubicBezTo>
                      <a:pt x="2931" y="764"/>
                      <a:pt x="2960" y="761"/>
                      <a:pt x="2976" y="761"/>
                    </a:cubicBezTo>
                    <a:cubicBezTo>
                      <a:pt x="3073" y="761"/>
                      <a:pt x="3153" y="647"/>
                      <a:pt x="3311" y="479"/>
                    </a:cubicBezTo>
                    <a:lnTo>
                      <a:pt x="3311" y="479"/>
                    </a:lnTo>
                    <a:cubicBezTo>
                      <a:pt x="3277" y="516"/>
                      <a:pt x="3155" y="683"/>
                      <a:pt x="3172" y="734"/>
                    </a:cubicBezTo>
                    <a:lnTo>
                      <a:pt x="3216" y="725"/>
                    </a:lnTo>
                    <a:lnTo>
                      <a:pt x="3216" y="725"/>
                    </a:lnTo>
                    <a:cubicBezTo>
                      <a:pt x="3234" y="734"/>
                      <a:pt x="3225" y="725"/>
                      <a:pt x="3207" y="796"/>
                    </a:cubicBezTo>
                    <a:cubicBezTo>
                      <a:pt x="3198" y="861"/>
                      <a:pt x="3196" y="903"/>
                      <a:pt x="3207" y="903"/>
                    </a:cubicBezTo>
                    <a:cubicBezTo>
                      <a:pt x="3216" y="903"/>
                      <a:pt x="3233" y="877"/>
                      <a:pt x="3261" y="814"/>
                    </a:cubicBezTo>
                    <a:cubicBezTo>
                      <a:pt x="3298" y="741"/>
                      <a:pt x="3310" y="691"/>
                      <a:pt x="3338" y="691"/>
                    </a:cubicBezTo>
                    <a:cubicBezTo>
                      <a:pt x="3344" y="691"/>
                      <a:pt x="3351" y="694"/>
                      <a:pt x="3359" y="698"/>
                    </a:cubicBezTo>
                    <a:cubicBezTo>
                      <a:pt x="3386" y="707"/>
                      <a:pt x="3412" y="716"/>
                      <a:pt x="3421" y="743"/>
                    </a:cubicBezTo>
                    <a:cubicBezTo>
                      <a:pt x="3430" y="778"/>
                      <a:pt x="3395" y="814"/>
                      <a:pt x="3403" y="823"/>
                    </a:cubicBezTo>
                    <a:lnTo>
                      <a:pt x="3493" y="894"/>
                    </a:lnTo>
                    <a:cubicBezTo>
                      <a:pt x="3497" y="898"/>
                      <a:pt x="3503" y="900"/>
                      <a:pt x="3509" y="900"/>
                    </a:cubicBezTo>
                    <a:cubicBezTo>
                      <a:pt x="3577" y="900"/>
                      <a:pt x="3740" y="696"/>
                      <a:pt x="3715" y="672"/>
                    </a:cubicBezTo>
                    <a:lnTo>
                      <a:pt x="3715" y="672"/>
                    </a:lnTo>
                    <a:cubicBezTo>
                      <a:pt x="3760" y="707"/>
                      <a:pt x="3617" y="965"/>
                      <a:pt x="3590" y="1028"/>
                    </a:cubicBezTo>
                    <a:cubicBezTo>
                      <a:pt x="3576" y="1056"/>
                      <a:pt x="3572" y="1079"/>
                      <a:pt x="3582" y="1079"/>
                    </a:cubicBezTo>
                    <a:cubicBezTo>
                      <a:pt x="3590" y="1079"/>
                      <a:pt x="3610" y="1061"/>
                      <a:pt x="3644" y="1010"/>
                    </a:cubicBezTo>
                    <a:cubicBezTo>
                      <a:pt x="3677" y="970"/>
                      <a:pt x="3751" y="875"/>
                      <a:pt x="3778" y="875"/>
                    </a:cubicBezTo>
                    <a:cubicBezTo>
                      <a:pt x="3787" y="875"/>
                      <a:pt x="3791" y="885"/>
                      <a:pt x="3786" y="912"/>
                    </a:cubicBezTo>
                    <a:cubicBezTo>
                      <a:pt x="3778" y="983"/>
                      <a:pt x="3751" y="1046"/>
                      <a:pt x="3706" y="1099"/>
                    </a:cubicBezTo>
                    <a:lnTo>
                      <a:pt x="3653" y="1161"/>
                    </a:lnTo>
                    <a:cubicBezTo>
                      <a:pt x="3715" y="1108"/>
                      <a:pt x="3795" y="1055"/>
                      <a:pt x="3867" y="1019"/>
                    </a:cubicBezTo>
                    <a:cubicBezTo>
                      <a:pt x="3868" y="1019"/>
                      <a:pt x="3869" y="1019"/>
                      <a:pt x="3870" y="1019"/>
                    </a:cubicBezTo>
                    <a:cubicBezTo>
                      <a:pt x="3920" y="1019"/>
                      <a:pt x="3724" y="1206"/>
                      <a:pt x="3706" y="1215"/>
                    </a:cubicBezTo>
                    <a:cubicBezTo>
                      <a:pt x="3642" y="1268"/>
                      <a:pt x="3624" y="1288"/>
                      <a:pt x="3632" y="1288"/>
                    </a:cubicBezTo>
                    <a:cubicBezTo>
                      <a:pt x="3657" y="1288"/>
                      <a:pt x="3929" y="1104"/>
                      <a:pt x="3929" y="1090"/>
                    </a:cubicBezTo>
                    <a:lnTo>
                      <a:pt x="3929" y="1090"/>
                    </a:lnTo>
                    <a:cubicBezTo>
                      <a:pt x="3976" y="1098"/>
                      <a:pt x="3770" y="1268"/>
                      <a:pt x="3837" y="1268"/>
                    </a:cubicBezTo>
                    <a:cubicBezTo>
                      <a:pt x="3845" y="1268"/>
                      <a:pt x="3858" y="1265"/>
                      <a:pt x="3875" y="1259"/>
                    </a:cubicBezTo>
                    <a:lnTo>
                      <a:pt x="3875" y="1259"/>
                    </a:lnTo>
                    <a:cubicBezTo>
                      <a:pt x="3715" y="1313"/>
                      <a:pt x="3813" y="1518"/>
                      <a:pt x="3804" y="1562"/>
                    </a:cubicBezTo>
                    <a:cubicBezTo>
                      <a:pt x="3804" y="1607"/>
                      <a:pt x="3867" y="1660"/>
                      <a:pt x="3884" y="1714"/>
                    </a:cubicBezTo>
                    <a:cubicBezTo>
                      <a:pt x="3902" y="1758"/>
                      <a:pt x="3733" y="1749"/>
                      <a:pt x="3778" y="1794"/>
                    </a:cubicBezTo>
                    <a:cubicBezTo>
                      <a:pt x="3813" y="1812"/>
                      <a:pt x="3947" y="1874"/>
                      <a:pt x="3947" y="1901"/>
                    </a:cubicBezTo>
                    <a:cubicBezTo>
                      <a:pt x="3947" y="1901"/>
                      <a:pt x="3701" y="1807"/>
                      <a:pt x="3654" y="1807"/>
                    </a:cubicBezTo>
                    <a:cubicBezTo>
                      <a:pt x="3640" y="1807"/>
                      <a:pt x="3644" y="1815"/>
                      <a:pt x="3680" y="1838"/>
                    </a:cubicBezTo>
                    <a:cubicBezTo>
                      <a:pt x="3742" y="1883"/>
                      <a:pt x="3706" y="1936"/>
                      <a:pt x="3840" y="1963"/>
                    </a:cubicBezTo>
                    <a:cubicBezTo>
                      <a:pt x="3950" y="1988"/>
                      <a:pt x="3811" y="2022"/>
                      <a:pt x="3896" y="2040"/>
                    </a:cubicBezTo>
                    <a:lnTo>
                      <a:pt x="3896" y="2040"/>
                    </a:lnTo>
                    <a:cubicBezTo>
                      <a:pt x="3840" y="2031"/>
                      <a:pt x="3793" y="2025"/>
                      <a:pt x="3754" y="2025"/>
                    </a:cubicBezTo>
                    <a:cubicBezTo>
                      <a:pt x="3698" y="2025"/>
                      <a:pt x="3656" y="2036"/>
                      <a:pt x="3626" y="2061"/>
                    </a:cubicBezTo>
                    <a:cubicBezTo>
                      <a:pt x="3582" y="2106"/>
                      <a:pt x="3938" y="2168"/>
                      <a:pt x="3991" y="2221"/>
                    </a:cubicBezTo>
                    <a:cubicBezTo>
                      <a:pt x="4049" y="2275"/>
                      <a:pt x="3997" y="2293"/>
                      <a:pt x="3906" y="2293"/>
                    </a:cubicBezTo>
                    <a:cubicBezTo>
                      <a:pt x="3771" y="2293"/>
                      <a:pt x="3551" y="2255"/>
                      <a:pt x="3466" y="2239"/>
                    </a:cubicBezTo>
                    <a:lnTo>
                      <a:pt x="3466" y="2239"/>
                    </a:lnTo>
                    <a:cubicBezTo>
                      <a:pt x="3608" y="2302"/>
                      <a:pt x="3742" y="2373"/>
                      <a:pt x="3876" y="2453"/>
                    </a:cubicBezTo>
                    <a:cubicBezTo>
                      <a:pt x="3849" y="2451"/>
                      <a:pt x="3824" y="2449"/>
                      <a:pt x="3799" y="2449"/>
                    </a:cubicBezTo>
                    <a:cubicBezTo>
                      <a:pt x="3730" y="2449"/>
                      <a:pt x="3665" y="2458"/>
                      <a:pt x="3599" y="2471"/>
                    </a:cubicBezTo>
                    <a:cubicBezTo>
                      <a:pt x="3715" y="2489"/>
                      <a:pt x="3653" y="2542"/>
                      <a:pt x="3680" y="2578"/>
                    </a:cubicBezTo>
                    <a:cubicBezTo>
                      <a:pt x="3733" y="2622"/>
                      <a:pt x="3795" y="2658"/>
                      <a:pt x="3867" y="2685"/>
                    </a:cubicBezTo>
                    <a:cubicBezTo>
                      <a:pt x="3860" y="2685"/>
                      <a:pt x="3853" y="2685"/>
                      <a:pt x="3846" y="2685"/>
                    </a:cubicBezTo>
                    <a:cubicBezTo>
                      <a:pt x="3769" y="2685"/>
                      <a:pt x="3673" y="2660"/>
                      <a:pt x="3621" y="2660"/>
                    </a:cubicBezTo>
                    <a:cubicBezTo>
                      <a:pt x="3582" y="2660"/>
                      <a:pt x="3567" y="2674"/>
                      <a:pt x="3599" y="2720"/>
                    </a:cubicBezTo>
                    <a:cubicBezTo>
                      <a:pt x="3642" y="2774"/>
                      <a:pt x="3627" y="2796"/>
                      <a:pt x="3563" y="2796"/>
                    </a:cubicBezTo>
                    <a:cubicBezTo>
                      <a:pt x="3532" y="2796"/>
                      <a:pt x="3491" y="2791"/>
                      <a:pt x="3439" y="2783"/>
                    </a:cubicBezTo>
                    <a:lnTo>
                      <a:pt x="3439" y="2783"/>
                    </a:lnTo>
                    <a:cubicBezTo>
                      <a:pt x="3430" y="2818"/>
                      <a:pt x="3519" y="2818"/>
                      <a:pt x="3564" y="2845"/>
                    </a:cubicBezTo>
                    <a:cubicBezTo>
                      <a:pt x="3635" y="2881"/>
                      <a:pt x="3564" y="2925"/>
                      <a:pt x="3608" y="2961"/>
                    </a:cubicBezTo>
                    <a:cubicBezTo>
                      <a:pt x="3644" y="3005"/>
                      <a:pt x="3742" y="2996"/>
                      <a:pt x="3804" y="3023"/>
                    </a:cubicBezTo>
                    <a:cubicBezTo>
                      <a:pt x="3858" y="3050"/>
                      <a:pt x="3778" y="3085"/>
                      <a:pt x="3858" y="3103"/>
                    </a:cubicBezTo>
                    <a:cubicBezTo>
                      <a:pt x="3795" y="3090"/>
                      <a:pt x="3766" y="3081"/>
                      <a:pt x="3752" y="3081"/>
                    </a:cubicBezTo>
                    <a:cubicBezTo>
                      <a:pt x="3737" y="3081"/>
                      <a:pt x="3737" y="3090"/>
                      <a:pt x="3733" y="3112"/>
                    </a:cubicBezTo>
                    <a:lnTo>
                      <a:pt x="3706" y="3210"/>
                    </a:lnTo>
                    <a:cubicBezTo>
                      <a:pt x="3644" y="3192"/>
                      <a:pt x="3537" y="3174"/>
                      <a:pt x="3537" y="3139"/>
                    </a:cubicBezTo>
                    <a:cubicBezTo>
                      <a:pt x="3501" y="3121"/>
                      <a:pt x="3537" y="3112"/>
                      <a:pt x="3457" y="3094"/>
                    </a:cubicBezTo>
                    <a:lnTo>
                      <a:pt x="3457" y="3094"/>
                    </a:lnTo>
                    <a:cubicBezTo>
                      <a:pt x="3448" y="3183"/>
                      <a:pt x="3626" y="3228"/>
                      <a:pt x="3706" y="3317"/>
                    </a:cubicBezTo>
                    <a:cubicBezTo>
                      <a:pt x="3729" y="3342"/>
                      <a:pt x="3725" y="3351"/>
                      <a:pt x="3709" y="3351"/>
                    </a:cubicBezTo>
                    <a:cubicBezTo>
                      <a:pt x="3667" y="3351"/>
                      <a:pt x="3537" y="3290"/>
                      <a:pt x="3537" y="3290"/>
                    </a:cubicBezTo>
                    <a:lnTo>
                      <a:pt x="3537" y="3290"/>
                    </a:lnTo>
                    <a:lnTo>
                      <a:pt x="3582" y="3353"/>
                    </a:lnTo>
                    <a:cubicBezTo>
                      <a:pt x="3653" y="3397"/>
                      <a:pt x="3653" y="3406"/>
                      <a:pt x="3573" y="3424"/>
                    </a:cubicBezTo>
                    <a:cubicBezTo>
                      <a:pt x="3457" y="3442"/>
                      <a:pt x="3412" y="3531"/>
                      <a:pt x="3635" y="3531"/>
                    </a:cubicBezTo>
                    <a:cubicBezTo>
                      <a:pt x="3608" y="3549"/>
                      <a:pt x="3653" y="3566"/>
                      <a:pt x="3662" y="3575"/>
                    </a:cubicBezTo>
                    <a:cubicBezTo>
                      <a:pt x="3590" y="3566"/>
                      <a:pt x="3510" y="3549"/>
                      <a:pt x="3439" y="3531"/>
                    </a:cubicBezTo>
                    <a:cubicBezTo>
                      <a:pt x="3430" y="3530"/>
                      <a:pt x="3422" y="3529"/>
                      <a:pt x="3416" y="3529"/>
                    </a:cubicBezTo>
                    <a:cubicBezTo>
                      <a:pt x="3377" y="3529"/>
                      <a:pt x="3405" y="3552"/>
                      <a:pt x="3412" y="3575"/>
                    </a:cubicBezTo>
                    <a:cubicBezTo>
                      <a:pt x="3501" y="3673"/>
                      <a:pt x="3778" y="3709"/>
                      <a:pt x="3760" y="3798"/>
                    </a:cubicBezTo>
                    <a:cubicBezTo>
                      <a:pt x="3671" y="3771"/>
                      <a:pt x="3573" y="3762"/>
                      <a:pt x="3475" y="3753"/>
                    </a:cubicBezTo>
                    <a:cubicBezTo>
                      <a:pt x="3329" y="3753"/>
                      <a:pt x="3397" y="3827"/>
                      <a:pt x="3521" y="3857"/>
                    </a:cubicBezTo>
                    <a:lnTo>
                      <a:pt x="3521" y="3857"/>
                    </a:lnTo>
                    <a:cubicBezTo>
                      <a:pt x="3476" y="3847"/>
                      <a:pt x="3430" y="3842"/>
                      <a:pt x="3391" y="3842"/>
                    </a:cubicBezTo>
                    <a:cubicBezTo>
                      <a:pt x="3334" y="3842"/>
                      <a:pt x="3293" y="3853"/>
                      <a:pt x="3288" y="3878"/>
                    </a:cubicBezTo>
                    <a:cubicBezTo>
                      <a:pt x="3350" y="3887"/>
                      <a:pt x="3706" y="3932"/>
                      <a:pt x="3537" y="3958"/>
                    </a:cubicBezTo>
                    <a:cubicBezTo>
                      <a:pt x="3448" y="3976"/>
                      <a:pt x="3297" y="3949"/>
                      <a:pt x="3288" y="4003"/>
                    </a:cubicBezTo>
                    <a:cubicBezTo>
                      <a:pt x="3279" y="4030"/>
                      <a:pt x="3359" y="4065"/>
                      <a:pt x="3332" y="4092"/>
                    </a:cubicBezTo>
                    <a:cubicBezTo>
                      <a:pt x="3325" y="4091"/>
                      <a:pt x="3318" y="4090"/>
                      <a:pt x="3311" y="4090"/>
                    </a:cubicBezTo>
                    <a:cubicBezTo>
                      <a:pt x="3200" y="4090"/>
                      <a:pt x="3208" y="4227"/>
                      <a:pt x="3216" y="4261"/>
                    </a:cubicBezTo>
                    <a:cubicBezTo>
                      <a:pt x="3225" y="4288"/>
                      <a:pt x="3270" y="4292"/>
                      <a:pt x="3318" y="4292"/>
                    </a:cubicBezTo>
                    <a:cubicBezTo>
                      <a:pt x="3342" y="4292"/>
                      <a:pt x="3366" y="4291"/>
                      <a:pt x="3388" y="4291"/>
                    </a:cubicBezTo>
                    <a:cubicBezTo>
                      <a:pt x="3410" y="4291"/>
                      <a:pt x="3428" y="4292"/>
                      <a:pt x="3439" y="4297"/>
                    </a:cubicBezTo>
                    <a:cubicBezTo>
                      <a:pt x="3487" y="4330"/>
                      <a:pt x="3414" y="4338"/>
                      <a:pt x="3327" y="4338"/>
                    </a:cubicBezTo>
                    <a:cubicBezTo>
                      <a:pt x="3253" y="4338"/>
                      <a:pt x="3170" y="4332"/>
                      <a:pt x="3145" y="4332"/>
                    </a:cubicBezTo>
                    <a:cubicBezTo>
                      <a:pt x="3065" y="4332"/>
                      <a:pt x="3074" y="4404"/>
                      <a:pt x="3074" y="4430"/>
                    </a:cubicBezTo>
                    <a:cubicBezTo>
                      <a:pt x="3065" y="4502"/>
                      <a:pt x="3083" y="4564"/>
                      <a:pt x="3118" y="4626"/>
                    </a:cubicBezTo>
                    <a:cubicBezTo>
                      <a:pt x="3127" y="4644"/>
                      <a:pt x="3261" y="4778"/>
                      <a:pt x="3243" y="4787"/>
                    </a:cubicBezTo>
                    <a:cubicBezTo>
                      <a:pt x="3242" y="4787"/>
                      <a:pt x="3241" y="4787"/>
                      <a:pt x="3239" y="4787"/>
                    </a:cubicBezTo>
                    <a:cubicBezTo>
                      <a:pt x="3190" y="4787"/>
                      <a:pt x="2969" y="4663"/>
                      <a:pt x="2934" y="4663"/>
                    </a:cubicBezTo>
                    <a:cubicBezTo>
                      <a:pt x="2929" y="4663"/>
                      <a:pt x="2928" y="4666"/>
                      <a:pt x="2931" y="4671"/>
                    </a:cubicBezTo>
                    <a:cubicBezTo>
                      <a:pt x="2958" y="4724"/>
                      <a:pt x="3099" y="4909"/>
                      <a:pt x="3188" y="4929"/>
                    </a:cubicBezTo>
                    <a:lnTo>
                      <a:pt x="3188" y="4929"/>
                    </a:lnTo>
                    <a:cubicBezTo>
                      <a:pt x="3153" y="4921"/>
                      <a:pt x="3124" y="4918"/>
                      <a:pt x="3100" y="4918"/>
                    </a:cubicBezTo>
                    <a:cubicBezTo>
                      <a:pt x="3038" y="4918"/>
                      <a:pt x="3006" y="4939"/>
                      <a:pt x="2994" y="4965"/>
                    </a:cubicBezTo>
                    <a:cubicBezTo>
                      <a:pt x="2976" y="5000"/>
                      <a:pt x="2985" y="5045"/>
                      <a:pt x="3003" y="5081"/>
                    </a:cubicBezTo>
                    <a:cubicBezTo>
                      <a:pt x="3029" y="5107"/>
                      <a:pt x="3101" y="5134"/>
                      <a:pt x="3127" y="5170"/>
                    </a:cubicBezTo>
                    <a:cubicBezTo>
                      <a:pt x="3190" y="5259"/>
                      <a:pt x="2994" y="5277"/>
                      <a:pt x="2914" y="5330"/>
                    </a:cubicBezTo>
                    <a:cubicBezTo>
                      <a:pt x="2887" y="5348"/>
                      <a:pt x="2922" y="5357"/>
                      <a:pt x="2967" y="5366"/>
                    </a:cubicBezTo>
                    <a:cubicBezTo>
                      <a:pt x="2967" y="5392"/>
                      <a:pt x="2958" y="5419"/>
                      <a:pt x="2949" y="5437"/>
                    </a:cubicBezTo>
                    <a:cubicBezTo>
                      <a:pt x="2940" y="5481"/>
                      <a:pt x="3012" y="5535"/>
                      <a:pt x="3003" y="5588"/>
                    </a:cubicBezTo>
                    <a:cubicBezTo>
                      <a:pt x="2994" y="5642"/>
                      <a:pt x="2967" y="5651"/>
                      <a:pt x="2931" y="5686"/>
                    </a:cubicBezTo>
                    <a:cubicBezTo>
                      <a:pt x="2914" y="5704"/>
                      <a:pt x="2887" y="5740"/>
                      <a:pt x="2931" y="5766"/>
                    </a:cubicBezTo>
                    <a:cubicBezTo>
                      <a:pt x="3012" y="5811"/>
                      <a:pt x="2931" y="5927"/>
                      <a:pt x="2922" y="5971"/>
                    </a:cubicBezTo>
                    <a:cubicBezTo>
                      <a:pt x="2922" y="5998"/>
                      <a:pt x="3038" y="6149"/>
                      <a:pt x="3029" y="6158"/>
                    </a:cubicBezTo>
                    <a:cubicBezTo>
                      <a:pt x="2985" y="6141"/>
                      <a:pt x="2940" y="6132"/>
                      <a:pt x="2896" y="6105"/>
                    </a:cubicBezTo>
                    <a:lnTo>
                      <a:pt x="2896" y="6105"/>
                    </a:lnTo>
                    <a:lnTo>
                      <a:pt x="2967" y="6194"/>
                    </a:lnTo>
                    <a:cubicBezTo>
                      <a:pt x="3029" y="6212"/>
                      <a:pt x="3083" y="6247"/>
                      <a:pt x="3136" y="6283"/>
                    </a:cubicBezTo>
                    <a:cubicBezTo>
                      <a:pt x="3083" y="6274"/>
                      <a:pt x="3029" y="6274"/>
                      <a:pt x="2976" y="6274"/>
                    </a:cubicBezTo>
                    <a:cubicBezTo>
                      <a:pt x="2931" y="6283"/>
                      <a:pt x="2940" y="6328"/>
                      <a:pt x="2931" y="6354"/>
                    </a:cubicBezTo>
                    <a:cubicBezTo>
                      <a:pt x="2968" y="6391"/>
                      <a:pt x="3023" y="6452"/>
                      <a:pt x="2941" y="6452"/>
                    </a:cubicBezTo>
                    <a:cubicBezTo>
                      <a:pt x="2925" y="6452"/>
                      <a:pt x="2903" y="6450"/>
                      <a:pt x="2875" y="6445"/>
                    </a:cubicBezTo>
                    <a:lnTo>
                      <a:pt x="2875" y="6445"/>
                    </a:lnTo>
                    <a:cubicBezTo>
                      <a:pt x="2928" y="6456"/>
                      <a:pt x="2995" y="6506"/>
                      <a:pt x="3029" y="6506"/>
                    </a:cubicBezTo>
                    <a:cubicBezTo>
                      <a:pt x="2905" y="6506"/>
                      <a:pt x="2896" y="6532"/>
                      <a:pt x="2878" y="6586"/>
                    </a:cubicBezTo>
                    <a:cubicBezTo>
                      <a:pt x="2878" y="6613"/>
                      <a:pt x="2851" y="6648"/>
                      <a:pt x="2887" y="6675"/>
                    </a:cubicBezTo>
                    <a:cubicBezTo>
                      <a:pt x="2922" y="6711"/>
                      <a:pt x="2949" y="6693"/>
                      <a:pt x="2949" y="6711"/>
                    </a:cubicBezTo>
                    <a:cubicBezTo>
                      <a:pt x="2931" y="6764"/>
                      <a:pt x="2842" y="6773"/>
                      <a:pt x="2824" y="6826"/>
                    </a:cubicBezTo>
                    <a:cubicBezTo>
                      <a:pt x="2824" y="6851"/>
                      <a:pt x="2824" y="6971"/>
                      <a:pt x="2729" y="6971"/>
                    </a:cubicBezTo>
                    <a:cubicBezTo>
                      <a:pt x="2723" y="6971"/>
                      <a:pt x="2716" y="6970"/>
                      <a:pt x="2709" y="6969"/>
                    </a:cubicBezTo>
                    <a:lnTo>
                      <a:pt x="2709" y="6969"/>
                    </a:lnTo>
                    <a:cubicBezTo>
                      <a:pt x="2691" y="7031"/>
                      <a:pt x="2878" y="7005"/>
                      <a:pt x="2914" y="7049"/>
                    </a:cubicBezTo>
                    <a:cubicBezTo>
                      <a:pt x="2925" y="7073"/>
                      <a:pt x="2874" y="7077"/>
                      <a:pt x="2828" y="7077"/>
                    </a:cubicBezTo>
                    <a:cubicBezTo>
                      <a:pt x="2805" y="7077"/>
                      <a:pt x="2783" y="7076"/>
                      <a:pt x="2771" y="7076"/>
                    </a:cubicBezTo>
                    <a:cubicBezTo>
                      <a:pt x="2753" y="7094"/>
                      <a:pt x="2726" y="7103"/>
                      <a:pt x="2709" y="7120"/>
                    </a:cubicBezTo>
                    <a:cubicBezTo>
                      <a:pt x="2667" y="7154"/>
                      <a:pt x="2854" y="7345"/>
                      <a:pt x="2742" y="7345"/>
                    </a:cubicBezTo>
                    <a:cubicBezTo>
                      <a:pt x="2741" y="7345"/>
                      <a:pt x="2741" y="7345"/>
                      <a:pt x="2740" y="7345"/>
                    </a:cubicBezTo>
                    <a:lnTo>
                      <a:pt x="2740" y="7345"/>
                    </a:lnTo>
                    <a:cubicBezTo>
                      <a:pt x="2816" y="7357"/>
                      <a:pt x="3011" y="7408"/>
                      <a:pt x="3003" y="7432"/>
                    </a:cubicBezTo>
                    <a:cubicBezTo>
                      <a:pt x="2999" y="7444"/>
                      <a:pt x="2979" y="7447"/>
                      <a:pt x="2955" y="7447"/>
                    </a:cubicBezTo>
                    <a:cubicBezTo>
                      <a:pt x="2924" y="7447"/>
                      <a:pt x="2888" y="7441"/>
                      <a:pt x="2878" y="7441"/>
                    </a:cubicBezTo>
                    <a:cubicBezTo>
                      <a:pt x="2860" y="7450"/>
                      <a:pt x="2842" y="7459"/>
                      <a:pt x="2824" y="7468"/>
                    </a:cubicBezTo>
                    <a:cubicBezTo>
                      <a:pt x="2780" y="7494"/>
                      <a:pt x="2771" y="7512"/>
                      <a:pt x="2789" y="7557"/>
                    </a:cubicBezTo>
                    <a:cubicBezTo>
                      <a:pt x="2798" y="7566"/>
                      <a:pt x="2807" y="7584"/>
                      <a:pt x="2771" y="7584"/>
                    </a:cubicBezTo>
                    <a:cubicBezTo>
                      <a:pt x="2696" y="7584"/>
                      <a:pt x="2583" y="7529"/>
                      <a:pt x="2539" y="7529"/>
                    </a:cubicBezTo>
                    <a:cubicBezTo>
                      <a:pt x="2536" y="7529"/>
                      <a:pt x="2533" y="7529"/>
                      <a:pt x="2531" y="7530"/>
                    </a:cubicBezTo>
                    <a:cubicBezTo>
                      <a:pt x="2495" y="7530"/>
                      <a:pt x="2629" y="7628"/>
                      <a:pt x="2629" y="7655"/>
                    </a:cubicBezTo>
                    <a:cubicBezTo>
                      <a:pt x="2629" y="7717"/>
                      <a:pt x="2522" y="7762"/>
                      <a:pt x="2477" y="7815"/>
                    </a:cubicBezTo>
                    <a:cubicBezTo>
                      <a:pt x="2424" y="7869"/>
                      <a:pt x="2887" y="7904"/>
                      <a:pt x="2682" y="7958"/>
                    </a:cubicBezTo>
                    <a:cubicBezTo>
                      <a:pt x="2584" y="7984"/>
                      <a:pt x="2468" y="7984"/>
                      <a:pt x="2504" y="8073"/>
                    </a:cubicBezTo>
                    <a:cubicBezTo>
                      <a:pt x="2512" y="8097"/>
                      <a:pt x="2717" y="8185"/>
                      <a:pt x="2618" y="8185"/>
                    </a:cubicBezTo>
                    <a:cubicBezTo>
                      <a:pt x="2606" y="8185"/>
                      <a:pt x="2589" y="8183"/>
                      <a:pt x="2566" y="8180"/>
                    </a:cubicBezTo>
                    <a:cubicBezTo>
                      <a:pt x="2540" y="8177"/>
                      <a:pt x="2519" y="8176"/>
                      <a:pt x="2502" y="8176"/>
                    </a:cubicBezTo>
                    <a:cubicBezTo>
                      <a:pt x="2363" y="8176"/>
                      <a:pt x="2512" y="8266"/>
                      <a:pt x="2575" y="8314"/>
                    </a:cubicBezTo>
                    <a:cubicBezTo>
                      <a:pt x="2709" y="8403"/>
                      <a:pt x="2486" y="8385"/>
                      <a:pt x="2450" y="8439"/>
                    </a:cubicBezTo>
                    <a:cubicBezTo>
                      <a:pt x="2406" y="8501"/>
                      <a:pt x="2682" y="8501"/>
                      <a:pt x="2753" y="8528"/>
                    </a:cubicBezTo>
                    <a:cubicBezTo>
                      <a:pt x="2833" y="8554"/>
                      <a:pt x="2486" y="8563"/>
                      <a:pt x="2575" y="8599"/>
                    </a:cubicBezTo>
                    <a:cubicBezTo>
                      <a:pt x="2602" y="8617"/>
                      <a:pt x="2664" y="8599"/>
                      <a:pt x="2700" y="8626"/>
                    </a:cubicBezTo>
                    <a:cubicBezTo>
                      <a:pt x="2726" y="8643"/>
                      <a:pt x="2718" y="8670"/>
                      <a:pt x="2691" y="8679"/>
                    </a:cubicBezTo>
                    <a:cubicBezTo>
                      <a:pt x="2681" y="8681"/>
                      <a:pt x="2670" y="8682"/>
                      <a:pt x="2660" y="8682"/>
                    </a:cubicBezTo>
                    <a:cubicBezTo>
                      <a:pt x="2599" y="8682"/>
                      <a:pt x="2534" y="8655"/>
                      <a:pt x="2481" y="8655"/>
                    </a:cubicBezTo>
                    <a:cubicBezTo>
                      <a:pt x="2455" y="8655"/>
                      <a:pt x="2433" y="8661"/>
                      <a:pt x="2415" y="8679"/>
                    </a:cubicBezTo>
                    <a:cubicBezTo>
                      <a:pt x="2343" y="8768"/>
                      <a:pt x="2326" y="8902"/>
                      <a:pt x="2388" y="9000"/>
                    </a:cubicBezTo>
                    <a:cubicBezTo>
                      <a:pt x="2406" y="9035"/>
                      <a:pt x="2433" y="9044"/>
                      <a:pt x="2433" y="9080"/>
                    </a:cubicBezTo>
                    <a:cubicBezTo>
                      <a:pt x="2471" y="9103"/>
                      <a:pt x="2469" y="9111"/>
                      <a:pt x="2446" y="9111"/>
                    </a:cubicBezTo>
                    <a:cubicBezTo>
                      <a:pt x="2389" y="9111"/>
                      <a:pt x="2210" y="9062"/>
                      <a:pt x="2210" y="9062"/>
                    </a:cubicBezTo>
                    <a:lnTo>
                      <a:pt x="2210" y="9062"/>
                    </a:lnTo>
                    <a:cubicBezTo>
                      <a:pt x="2201" y="9124"/>
                      <a:pt x="2539" y="9160"/>
                      <a:pt x="2317" y="9196"/>
                    </a:cubicBezTo>
                    <a:cubicBezTo>
                      <a:pt x="2308" y="9205"/>
                      <a:pt x="2317" y="9231"/>
                      <a:pt x="2326" y="9249"/>
                    </a:cubicBezTo>
                    <a:cubicBezTo>
                      <a:pt x="2334" y="9284"/>
                      <a:pt x="2499" y="9561"/>
                      <a:pt x="2334" y="9561"/>
                    </a:cubicBezTo>
                    <a:cubicBezTo>
                      <a:pt x="2331" y="9561"/>
                      <a:pt x="2328" y="9561"/>
                      <a:pt x="2326" y="9561"/>
                    </a:cubicBezTo>
                    <a:lnTo>
                      <a:pt x="2326" y="9561"/>
                    </a:lnTo>
                    <a:cubicBezTo>
                      <a:pt x="2415" y="9597"/>
                      <a:pt x="2513" y="9623"/>
                      <a:pt x="2602" y="9632"/>
                    </a:cubicBezTo>
                    <a:cubicBezTo>
                      <a:pt x="2459" y="9650"/>
                      <a:pt x="2441" y="9712"/>
                      <a:pt x="2450" y="9757"/>
                    </a:cubicBezTo>
                    <a:cubicBezTo>
                      <a:pt x="2459" y="9792"/>
                      <a:pt x="2352" y="9828"/>
                      <a:pt x="2281" y="9882"/>
                    </a:cubicBezTo>
                    <a:cubicBezTo>
                      <a:pt x="2268" y="9890"/>
                      <a:pt x="2278" y="9893"/>
                      <a:pt x="2301" y="9893"/>
                    </a:cubicBezTo>
                    <a:cubicBezTo>
                      <a:pt x="2351" y="9893"/>
                      <a:pt x="2463" y="9879"/>
                      <a:pt x="2530" y="9879"/>
                    </a:cubicBezTo>
                    <a:cubicBezTo>
                      <a:pt x="2560" y="9879"/>
                      <a:pt x="2582" y="9882"/>
                      <a:pt x="2584" y="9890"/>
                    </a:cubicBezTo>
                    <a:cubicBezTo>
                      <a:pt x="2486" y="9926"/>
                      <a:pt x="2388" y="9962"/>
                      <a:pt x="2281" y="10006"/>
                    </a:cubicBezTo>
                    <a:cubicBezTo>
                      <a:pt x="2268" y="10038"/>
                      <a:pt x="2328" y="10065"/>
                      <a:pt x="2396" y="10065"/>
                    </a:cubicBezTo>
                    <a:cubicBezTo>
                      <a:pt x="2423" y="10065"/>
                      <a:pt x="2452" y="10061"/>
                      <a:pt x="2477" y="10051"/>
                    </a:cubicBezTo>
                    <a:cubicBezTo>
                      <a:pt x="2533" y="10030"/>
                      <a:pt x="2578" y="9987"/>
                      <a:pt x="2604" y="9987"/>
                    </a:cubicBezTo>
                    <a:cubicBezTo>
                      <a:pt x="2610" y="9987"/>
                      <a:pt x="2616" y="9990"/>
                      <a:pt x="2620" y="9997"/>
                    </a:cubicBezTo>
                    <a:cubicBezTo>
                      <a:pt x="2646" y="10033"/>
                      <a:pt x="2620" y="10033"/>
                      <a:pt x="2575" y="10069"/>
                    </a:cubicBezTo>
                    <a:cubicBezTo>
                      <a:pt x="2495" y="10131"/>
                      <a:pt x="2352" y="10158"/>
                      <a:pt x="2281" y="10211"/>
                    </a:cubicBezTo>
                    <a:cubicBezTo>
                      <a:pt x="2326" y="10211"/>
                      <a:pt x="2370" y="10202"/>
                      <a:pt x="2415" y="10193"/>
                    </a:cubicBezTo>
                    <a:cubicBezTo>
                      <a:pt x="2468" y="10193"/>
                      <a:pt x="2504" y="10202"/>
                      <a:pt x="2522" y="10229"/>
                    </a:cubicBezTo>
                    <a:cubicBezTo>
                      <a:pt x="2539" y="10256"/>
                      <a:pt x="2486" y="10273"/>
                      <a:pt x="2522" y="10282"/>
                    </a:cubicBezTo>
                    <a:cubicBezTo>
                      <a:pt x="2584" y="10282"/>
                      <a:pt x="2637" y="10273"/>
                      <a:pt x="2691" y="10256"/>
                    </a:cubicBezTo>
                    <a:cubicBezTo>
                      <a:pt x="2694" y="10255"/>
                      <a:pt x="2696" y="10255"/>
                      <a:pt x="2698" y="10255"/>
                    </a:cubicBezTo>
                    <a:cubicBezTo>
                      <a:pt x="2756" y="10255"/>
                      <a:pt x="2551" y="10371"/>
                      <a:pt x="2629" y="10371"/>
                    </a:cubicBezTo>
                    <a:cubicBezTo>
                      <a:pt x="2668" y="10371"/>
                      <a:pt x="2729" y="10343"/>
                      <a:pt x="2754" y="10343"/>
                    </a:cubicBezTo>
                    <a:cubicBezTo>
                      <a:pt x="2758" y="10343"/>
                      <a:pt x="2760" y="10344"/>
                      <a:pt x="2762" y="10345"/>
                    </a:cubicBezTo>
                    <a:cubicBezTo>
                      <a:pt x="2789" y="10354"/>
                      <a:pt x="2798" y="10380"/>
                      <a:pt x="2807" y="10398"/>
                    </a:cubicBezTo>
                    <a:cubicBezTo>
                      <a:pt x="2796" y="10381"/>
                      <a:pt x="2763" y="10372"/>
                      <a:pt x="2727" y="10372"/>
                    </a:cubicBezTo>
                    <a:cubicBezTo>
                      <a:pt x="2669" y="10372"/>
                      <a:pt x="2603" y="10396"/>
                      <a:pt x="2620" y="10452"/>
                    </a:cubicBezTo>
                    <a:cubicBezTo>
                      <a:pt x="2626" y="10482"/>
                      <a:pt x="2660" y="10520"/>
                      <a:pt x="2717" y="10520"/>
                    </a:cubicBezTo>
                    <a:cubicBezTo>
                      <a:pt x="2742" y="10520"/>
                      <a:pt x="2771" y="10512"/>
                      <a:pt x="2805" y="10494"/>
                    </a:cubicBezTo>
                    <a:lnTo>
                      <a:pt x="2805" y="10494"/>
                    </a:lnTo>
                    <a:cubicBezTo>
                      <a:pt x="2601" y="10619"/>
                      <a:pt x="2834" y="10809"/>
                      <a:pt x="2878" y="10861"/>
                    </a:cubicBezTo>
                    <a:cubicBezTo>
                      <a:pt x="2885" y="10872"/>
                      <a:pt x="2893" y="10877"/>
                      <a:pt x="2903" y="10877"/>
                    </a:cubicBezTo>
                    <a:cubicBezTo>
                      <a:pt x="2944" y="10877"/>
                      <a:pt x="3009" y="10799"/>
                      <a:pt x="3110" y="10728"/>
                    </a:cubicBezTo>
                    <a:cubicBezTo>
                      <a:pt x="3169" y="10698"/>
                      <a:pt x="3203" y="10682"/>
                      <a:pt x="3216" y="10682"/>
                    </a:cubicBezTo>
                    <a:cubicBezTo>
                      <a:pt x="3234" y="10682"/>
                      <a:pt x="3208" y="10714"/>
                      <a:pt x="3145" y="10781"/>
                    </a:cubicBezTo>
                    <a:cubicBezTo>
                      <a:pt x="2931" y="10950"/>
                      <a:pt x="2967" y="11137"/>
                      <a:pt x="3020" y="11200"/>
                    </a:cubicBezTo>
                    <a:cubicBezTo>
                      <a:pt x="3043" y="11228"/>
                      <a:pt x="3080" y="11245"/>
                      <a:pt x="3115" y="11245"/>
                    </a:cubicBezTo>
                    <a:cubicBezTo>
                      <a:pt x="3136" y="11245"/>
                      <a:pt x="3156" y="11240"/>
                      <a:pt x="3172" y="11227"/>
                    </a:cubicBezTo>
                    <a:cubicBezTo>
                      <a:pt x="3241" y="11192"/>
                      <a:pt x="3286" y="11174"/>
                      <a:pt x="3321" y="11174"/>
                    </a:cubicBezTo>
                    <a:cubicBezTo>
                      <a:pt x="3346" y="11174"/>
                      <a:pt x="3367" y="11183"/>
                      <a:pt x="3388" y="11203"/>
                    </a:cubicBezTo>
                    <a:lnTo>
                      <a:pt x="3388" y="11203"/>
                    </a:lnTo>
                    <a:cubicBezTo>
                      <a:pt x="3380" y="11196"/>
                      <a:pt x="3369" y="11193"/>
                      <a:pt x="3358" y="11193"/>
                    </a:cubicBezTo>
                    <a:cubicBezTo>
                      <a:pt x="3298" y="11193"/>
                      <a:pt x="3213" y="11268"/>
                      <a:pt x="3270" y="11325"/>
                    </a:cubicBezTo>
                    <a:cubicBezTo>
                      <a:pt x="3314" y="11378"/>
                      <a:pt x="3377" y="11422"/>
                      <a:pt x="3430" y="11467"/>
                    </a:cubicBezTo>
                    <a:cubicBezTo>
                      <a:pt x="3461" y="11490"/>
                      <a:pt x="3486" y="11507"/>
                      <a:pt x="3516" y="11507"/>
                    </a:cubicBezTo>
                    <a:cubicBezTo>
                      <a:pt x="3546" y="11507"/>
                      <a:pt x="3582" y="11491"/>
                      <a:pt x="3636" y="11449"/>
                    </a:cubicBezTo>
                    <a:lnTo>
                      <a:pt x="3636" y="11449"/>
                    </a:lnTo>
                    <a:cubicBezTo>
                      <a:pt x="3590" y="11492"/>
                      <a:pt x="3552" y="11539"/>
                      <a:pt x="3519" y="11592"/>
                    </a:cubicBezTo>
                    <a:cubicBezTo>
                      <a:pt x="3494" y="11629"/>
                      <a:pt x="3504" y="11671"/>
                      <a:pt x="3525" y="11671"/>
                    </a:cubicBezTo>
                    <a:cubicBezTo>
                      <a:pt x="3534" y="11671"/>
                      <a:pt x="3544" y="11664"/>
                      <a:pt x="3555" y="11645"/>
                    </a:cubicBezTo>
                    <a:cubicBezTo>
                      <a:pt x="3575" y="11619"/>
                      <a:pt x="3589" y="11610"/>
                      <a:pt x="3601" y="11610"/>
                    </a:cubicBezTo>
                    <a:cubicBezTo>
                      <a:pt x="3626" y="11610"/>
                      <a:pt x="3638" y="11651"/>
                      <a:pt x="3662" y="11663"/>
                    </a:cubicBezTo>
                    <a:cubicBezTo>
                      <a:pt x="3680" y="11663"/>
                      <a:pt x="3733" y="11583"/>
                      <a:pt x="3778" y="11565"/>
                    </a:cubicBezTo>
                    <a:cubicBezTo>
                      <a:pt x="3780" y="11564"/>
                      <a:pt x="3783" y="11563"/>
                      <a:pt x="3784" y="11563"/>
                    </a:cubicBezTo>
                    <a:cubicBezTo>
                      <a:pt x="3808" y="11563"/>
                      <a:pt x="3778" y="11656"/>
                      <a:pt x="3786" y="11681"/>
                    </a:cubicBezTo>
                    <a:cubicBezTo>
                      <a:pt x="3795" y="11708"/>
                      <a:pt x="3813" y="11725"/>
                      <a:pt x="3840" y="11734"/>
                    </a:cubicBezTo>
                    <a:cubicBezTo>
                      <a:pt x="3847" y="11736"/>
                      <a:pt x="3855" y="11736"/>
                      <a:pt x="3862" y="11736"/>
                    </a:cubicBezTo>
                    <a:cubicBezTo>
                      <a:pt x="3899" y="11736"/>
                      <a:pt x="3933" y="11718"/>
                      <a:pt x="3956" y="11681"/>
                    </a:cubicBezTo>
                    <a:cubicBezTo>
                      <a:pt x="3972" y="11661"/>
                      <a:pt x="3983" y="11655"/>
                      <a:pt x="3993" y="11655"/>
                    </a:cubicBezTo>
                    <a:cubicBezTo>
                      <a:pt x="4009" y="11655"/>
                      <a:pt x="4019" y="11675"/>
                      <a:pt x="4036" y="11681"/>
                    </a:cubicBezTo>
                    <a:cubicBezTo>
                      <a:pt x="3990" y="11772"/>
                      <a:pt x="3957" y="11799"/>
                      <a:pt x="3994" y="11799"/>
                    </a:cubicBezTo>
                    <a:cubicBezTo>
                      <a:pt x="4000" y="11799"/>
                      <a:pt x="4008" y="11798"/>
                      <a:pt x="4018" y="11797"/>
                    </a:cubicBezTo>
                    <a:cubicBezTo>
                      <a:pt x="4071" y="11788"/>
                      <a:pt x="4116" y="11770"/>
                      <a:pt x="4152" y="11752"/>
                    </a:cubicBezTo>
                    <a:lnTo>
                      <a:pt x="4152" y="11752"/>
                    </a:lnTo>
                    <a:cubicBezTo>
                      <a:pt x="4151" y="11753"/>
                      <a:pt x="4151" y="11753"/>
                      <a:pt x="4151" y="11753"/>
                    </a:cubicBezTo>
                    <a:cubicBezTo>
                      <a:pt x="4154" y="11753"/>
                      <a:pt x="4188" y="11733"/>
                      <a:pt x="4204" y="11733"/>
                    </a:cubicBezTo>
                    <a:cubicBezTo>
                      <a:pt x="4214" y="11733"/>
                      <a:pt x="4217" y="11740"/>
                      <a:pt x="4205" y="11761"/>
                    </a:cubicBezTo>
                    <a:cubicBezTo>
                      <a:pt x="4178" y="11788"/>
                      <a:pt x="4161" y="11814"/>
                      <a:pt x="4143" y="11850"/>
                    </a:cubicBezTo>
                    <a:cubicBezTo>
                      <a:pt x="4152" y="11853"/>
                      <a:pt x="4160" y="11855"/>
                      <a:pt x="4167" y="11855"/>
                    </a:cubicBezTo>
                    <a:cubicBezTo>
                      <a:pt x="4198" y="11855"/>
                      <a:pt x="4207" y="11824"/>
                      <a:pt x="4259" y="11788"/>
                    </a:cubicBezTo>
                    <a:cubicBezTo>
                      <a:pt x="4279" y="11767"/>
                      <a:pt x="4311" y="11741"/>
                      <a:pt x="4332" y="11741"/>
                    </a:cubicBezTo>
                    <a:cubicBezTo>
                      <a:pt x="4347" y="11741"/>
                      <a:pt x="4355" y="11755"/>
                      <a:pt x="4348" y="11797"/>
                    </a:cubicBezTo>
                    <a:cubicBezTo>
                      <a:pt x="4321" y="11921"/>
                      <a:pt x="4276" y="11930"/>
                      <a:pt x="4330" y="12010"/>
                    </a:cubicBezTo>
                    <a:cubicBezTo>
                      <a:pt x="4348" y="12055"/>
                      <a:pt x="4383" y="12126"/>
                      <a:pt x="4419" y="12144"/>
                    </a:cubicBezTo>
                    <a:cubicBezTo>
                      <a:pt x="4420" y="12144"/>
                      <a:pt x="4422" y="12145"/>
                      <a:pt x="4423" y="12145"/>
                    </a:cubicBezTo>
                    <a:cubicBezTo>
                      <a:pt x="4455" y="12145"/>
                      <a:pt x="4465" y="12053"/>
                      <a:pt x="4490" y="12010"/>
                    </a:cubicBezTo>
                    <a:cubicBezTo>
                      <a:pt x="4507" y="11971"/>
                      <a:pt x="4531" y="11942"/>
                      <a:pt x="4549" y="11942"/>
                    </a:cubicBezTo>
                    <a:cubicBezTo>
                      <a:pt x="4559" y="11942"/>
                      <a:pt x="4567" y="11952"/>
                      <a:pt x="4570" y="11975"/>
                    </a:cubicBezTo>
                    <a:cubicBezTo>
                      <a:pt x="4570" y="12000"/>
                      <a:pt x="4592" y="12056"/>
                      <a:pt x="4615" y="12056"/>
                    </a:cubicBezTo>
                    <a:cubicBezTo>
                      <a:pt x="4624" y="12056"/>
                      <a:pt x="4633" y="12046"/>
                      <a:pt x="4641" y="12021"/>
                    </a:cubicBezTo>
                    <a:lnTo>
                      <a:pt x="4641" y="12021"/>
                    </a:lnTo>
                    <a:cubicBezTo>
                      <a:pt x="4609" y="12127"/>
                      <a:pt x="4639" y="12156"/>
                      <a:pt x="4684" y="12156"/>
                    </a:cubicBezTo>
                    <a:cubicBezTo>
                      <a:pt x="4737" y="12156"/>
                      <a:pt x="4810" y="12117"/>
                      <a:pt x="4829" y="12117"/>
                    </a:cubicBezTo>
                    <a:cubicBezTo>
                      <a:pt x="4832" y="12117"/>
                      <a:pt x="4835" y="12116"/>
                      <a:pt x="4838" y="12116"/>
                    </a:cubicBezTo>
                    <a:cubicBezTo>
                      <a:pt x="4871" y="12116"/>
                      <a:pt x="4857" y="12164"/>
                      <a:pt x="4882" y="12189"/>
                    </a:cubicBezTo>
                    <a:cubicBezTo>
                      <a:pt x="4909" y="12224"/>
                      <a:pt x="4944" y="12242"/>
                      <a:pt x="4989" y="12251"/>
                    </a:cubicBezTo>
                    <a:cubicBezTo>
                      <a:pt x="5016" y="12260"/>
                      <a:pt x="5247" y="12251"/>
                      <a:pt x="5247" y="12376"/>
                    </a:cubicBezTo>
                    <a:cubicBezTo>
                      <a:pt x="5256" y="12377"/>
                      <a:pt x="5263" y="12377"/>
                      <a:pt x="5270" y="12377"/>
                    </a:cubicBezTo>
                    <a:cubicBezTo>
                      <a:pt x="5314" y="12377"/>
                      <a:pt x="5327" y="12348"/>
                      <a:pt x="5327" y="12233"/>
                    </a:cubicBezTo>
                    <a:cubicBezTo>
                      <a:pt x="5327" y="12171"/>
                      <a:pt x="5372" y="12055"/>
                      <a:pt x="5390" y="12046"/>
                    </a:cubicBezTo>
                    <a:cubicBezTo>
                      <a:pt x="5408" y="12126"/>
                      <a:pt x="5416" y="12197"/>
                      <a:pt x="5443" y="12269"/>
                    </a:cubicBezTo>
                    <a:cubicBezTo>
                      <a:pt x="5462" y="12305"/>
                      <a:pt x="5487" y="12323"/>
                      <a:pt x="5512" y="12323"/>
                    </a:cubicBezTo>
                    <a:cubicBezTo>
                      <a:pt x="5536" y="12323"/>
                      <a:pt x="5560" y="12308"/>
                      <a:pt x="5577" y="12278"/>
                    </a:cubicBezTo>
                    <a:cubicBezTo>
                      <a:pt x="5595" y="12233"/>
                      <a:pt x="5630" y="12197"/>
                      <a:pt x="5666" y="12171"/>
                    </a:cubicBezTo>
                    <a:cubicBezTo>
                      <a:pt x="5693" y="12206"/>
                      <a:pt x="5710" y="12242"/>
                      <a:pt x="5737" y="12278"/>
                    </a:cubicBezTo>
                    <a:cubicBezTo>
                      <a:pt x="5743" y="12281"/>
                      <a:pt x="5749" y="12283"/>
                      <a:pt x="5753" y="12283"/>
                    </a:cubicBezTo>
                    <a:cubicBezTo>
                      <a:pt x="5812" y="12283"/>
                      <a:pt x="5722" y="11973"/>
                      <a:pt x="5764" y="11957"/>
                    </a:cubicBezTo>
                    <a:cubicBezTo>
                      <a:pt x="5766" y="11956"/>
                      <a:pt x="5768" y="11956"/>
                      <a:pt x="5770" y="11956"/>
                    </a:cubicBezTo>
                    <a:cubicBezTo>
                      <a:pt x="5827" y="11956"/>
                      <a:pt x="5846" y="12207"/>
                      <a:pt x="5906" y="12224"/>
                    </a:cubicBezTo>
                    <a:cubicBezTo>
                      <a:pt x="5912" y="12225"/>
                      <a:pt x="5918" y="12226"/>
                      <a:pt x="5923" y="12226"/>
                    </a:cubicBezTo>
                    <a:cubicBezTo>
                      <a:pt x="6029" y="12226"/>
                      <a:pt x="6006" y="11980"/>
                      <a:pt x="6040" y="11903"/>
                    </a:cubicBezTo>
                    <a:cubicBezTo>
                      <a:pt x="6040" y="11891"/>
                      <a:pt x="6084" y="11823"/>
                      <a:pt x="6116" y="11823"/>
                    </a:cubicBezTo>
                    <a:cubicBezTo>
                      <a:pt x="6132" y="11823"/>
                      <a:pt x="6144" y="11839"/>
                      <a:pt x="6147" y="11886"/>
                    </a:cubicBezTo>
                    <a:cubicBezTo>
                      <a:pt x="6084" y="11921"/>
                      <a:pt x="6120" y="12028"/>
                      <a:pt x="6218" y="12028"/>
                    </a:cubicBezTo>
                    <a:cubicBezTo>
                      <a:pt x="6254" y="12028"/>
                      <a:pt x="6325" y="11975"/>
                      <a:pt x="6254" y="11886"/>
                    </a:cubicBezTo>
                    <a:cubicBezTo>
                      <a:pt x="6236" y="11859"/>
                      <a:pt x="6138" y="11788"/>
                      <a:pt x="6129" y="11743"/>
                    </a:cubicBezTo>
                    <a:lnTo>
                      <a:pt x="6129" y="11743"/>
                    </a:lnTo>
                    <a:cubicBezTo>
                      <a:pt x="6129" y="11743"/>
                      <a:pt x="6332" y="11888"/>
                      <a:pt x="6387" y="11888"/>
                    </a:cubicBezTo>
                    <a:cubicBezTo>
                      <a:pt x="6400" y="11888"/>
                      <a:pt x="6405" y="11880"/>
                      <a:pt x="6396" y="11859"/>
                    </a:cubicBezTo>
                    <a:cubicBezTo>
                      <a:pt x="6361" y="11797"/>
                      <a:pt x="6298" y="11734"/>
                      <a:pt x="6263" y="11672"/>
                    </a:cubicBezTo>
                    <a:cubicBezTo>
                      <a:pt x="6245" y="11618"/>
                      <a:pt x="6227" y="11574"/>
                      <a:pt x="6218" y="11520"/>
                    </a:cubicBezTo>
                    <a:lnTo>
                      <a:pt x="6218" y="11520"/>
                    </a:lnTo>
                    <a:cubicBezTo>
                      <a:pt x="6309" y="11632"/>
                      <a:pt x="6356" y="11695"/>
                      <a:pt x="6402" y="11695"/>
                    </a:cubicBezTo>
                    <a:cubicBezTo>
                      <a:pt x="6415" y="11695"/>
                      <a:pt x="6427" y="11690"/>
                      <a:pt x="6441" y="11681"/>
                    </a:cubicBezTo>
                    <a:cubicBezTo>
                      <a:pt x="6459" y="11663"/>
                      <a:pt x="6494" y="11529"/>
                      <a:pt x="6405" y="11485"/>
                    </a:cubicBezTo>
                    <a:lnTo>
                      <a:pt x="6450" y="11440"/>
                    </a:lnTo>
                    <a:cubicBezTo>
                      <a:pt x="6494" y="11494"/>
                      <a:pt x="6539" y="11538"/>
                      <a:pt x="6592" y="11583"/>
                    </a:cubicBezTo>
                    <a:cubicBezTo>
                      <a:pt x="6616" y="11596"/>
                      <a:pt x="6639" y="11602"/>
                      <a:pt x="6657" y="11602"/>
                    </a:cubicBezTo>
                    <a:cubicBezTo>
                      <a:pt x="6688" y="11602"/>
                      <a:pt x="6708" y="11587"/>
                      <a:pt x="6708" y="11565"/>
                    </a:cubicBezTo>
                    <a:cubicBezTo>
                      <a:pt x="6715" y="11491"/>
                      <a:pt x="6593" y="11344"/>
                      <a:pt x="6639" y="11344"/>
                    </a:cubicBezTo>
                    <a:cubicBezTo>
                      <a:pt x="6654" y="11344"/>
                      <a:pt x="6686" y="11359"/>
                      <a:pt x="6744" y="11396"/>
                    </a:cubicBezTo>
                    <a:cubicBezTo>
                      <a:pt x="6803" y="11448"/>
                      <a:pt x="6831" y="11468"/>
                      <a:pt x="6841" y="11468"/>
                    </a:cubicBezTo>
                    <a:cubicBezTo>
                      <a:pt x="6871" y="11468"/>
                      <a:pt x="6744" y="11298"/>
                      <a:pt x="6770" y="11271"/>
                    </a:cubicBezTo>
                    <a:cubicBezTo>
                      <a:pt x="6777" y="11264"/>
                      <a:pt x="6789" y="11262"/>
                      <a:pt x="6802" y="11262"/>
                    </a:cubicBezTo>
                    <a:cubicBezTo>
                      <a:pt x="6840" y="11262"/>
                      <a:pt x="6895" y="11281"/>
                      <a:pt x="6923" y="11281"/>
                    </a:cubicBezTo>
                    <a:cubicBezTo>
                      <a:pt x="6937" y="11281"/>
                      <a:pt x="6944" y="11276"/>
                      <a:pt x="6940" y="11262"/>
                    </a:cubicBezTo>
                    <a:lnTo>
                      <a:pt x="6824" y="11111"/>
                    </a:lnTo>
                    <a:lnTo>
                      <a:pt x="6824" y="11111"/>
                    </a:lnTo>
                    <a:cubicBezTo>
                      <a:pt x="6914" y="11144"/>
                      <a:pt x="6936" y="11192"/>
                      <a:pt x="7003" y="11192"/>
                    </a:cubicBezTo>
                    <a:cubicBezTo>
                      <a:pt x="7008" y="11192"/>
                      <a:pt x="7014" y="11192"/>
                      <a:pt x="7020" y="11191"/>
                    </a:cubicBezTo>
                    <a:cubicBezTo>
                      <a:pt x="7055" y="11191"/>
                      <a:pt x="7118" y="11164"/>
                      <a:pt x="7055" y="11102"/>
                    </a:cubicBezTo>
                    <a:cubicBezTo>
                      <a:pt x="6984" y="11039"/>
                      <a:pt x="7055" y="11022"/>
                      <a:pt x="7073" y="10986"/>
                    </a:cubicBezTo>
                    <a:cubicBezTo>
                      <a:pt x="7096" y="10956"/>
                      <a:pt x="6987" y="10901"/>
                      <a:pt x="6966" y="10858"/>
                    </a:cubicBezTo>
                    <a:lnTo>
                      <a:pt x="6966" y="10858"/>
                    </a:lnTo>
                    <a:lnTo>
                      <a:pt x="6886" y="10844"/>
                    </a:lnTo>
                    <a:cubicBezTo>
                      <a:pt x="6851" y="10790"/>
                      <a:pt x="6815" y="10746"/>
                      <a:pt x="6859" y="10728"/>
                    </a:cubicBezTo>
                    <a:lnTo>
                      <a:pt x="6859" y="10728"/>
                    </a:lnTo>
                    <a:cubicBezTo>
                      <a:pt x="6905" y="10766"/>
                      <a:pt x="6977" y="10817"/>
                      <a:pt x="6986" y="10848"/>
                    </a:cubicBezTo>
                    <a:lnTo>
                      <a:pt x="6986" y="10848"/>
                    </a:lnTo>
                    <a:lnTo>
                      <a:pt x="6966" y="10835"/>
                    </a:lnTo>
                    <a:lnTo>
                      <a:pt x="6966" y="10835"/>
                    </a:lnTo>
                    <a:cubicBezTo>
                      <a:pt x="6962" y="10842"/>
                      <a:pt x="6963" y="10850"/>
                      <a:pt x="6966" y="10858"/>
                    </a:cubicBezTo>
                    <a:lnTo>
                      <a:pt x="6966" y="10858"/>
                    </a:lnTo>
                    <a:lnTo>
                      <a:pt x="6984" y="10861"/>
                    </a:lnTo>
                    <a:cubicBezTo>
                      <a:pt x="6987" y="10858"/>
                      <a:pt x="6987" y="10853"/>
                      <a:pt x="6986" y="10848"/>
                    </a:cubicBezTo>
                    <a:lnTo>
                      <a:pt x="6986" y="10848"/>
                    </a:lnTo>
                    <a:lnTo>
                      <a:pt x="7109" y="10933"/>
                    </a:lnTo>
                    <a:cubicBezTo>
                      <a:pt x="7118" y="10915"/>
                      <a:pt x="7153" y="10897"/>
                      <a:pt x="7073" y="10835"/>
                    </a:cubicBezTo>
                    <a:cubicBezTo>
                      <a:pt x="7051" y="10790"/>
                      <a:pt x="7043" y="10770"/>
                      <a:pt x="7059" y="10770"/>
                    </a:cubicBezTo>
                    <a:cubicBezTo>
                      <a:pt x="7069" y="10770"/>
                      <a:pt x="7088" y="10777"/>
                      <a:pt x="7118" y="10790"/>
                    </a:cubicBezTo>
                    <a:cubicBezTo>
                      <a:pt x="7136" y="10772"/>
                      <a:pt x="7136" y="10763"/>
                      <a:pt x="7082" y="10701"/>
                    </a:cubicBezTo>
                    <a:cubicBezTo>
                      <a:pt x="7029" y="10648"/>
                      <a:pt x="7055" y="10603"/>
                      <a:pt x="7082" y="10594"/>
                    </a:cubicBezTo>
                    <a:lnTo>
                      <a:pt x="7252" y="10794"/>
                    </a:lnTo>
                    <a:lnTo>
                      <a:pt x="7252" y="10794"/>
                    </a:lnTo>
                    <a:cubicBezTo>
                      <a:pt x="7221" y="10742"/>
                      <a:pt x="7237" y="10677"/>
                      <a:pt x="7296" y="10648"/>
                    </a:cubicBezTo>
                    <a:cubicBezTo>
                      <a:pt x="7299" y="10646"/>
                      <a:pt x="7303" y="10645"/>
                      <a:pt x="7307" y="10645"/>
                    </a:cubicBezTo>
                    <a:cubicBezTo>
                      <a:pt x="7340" y="10645"/>
                      <a:pt x="7379" y="10711"/>
                      <a:pt x="7403" y="10719"/>
                    </a:cubicBezTo>
                    <a:cubicBezTo>
                      <a:pt x="7462" y="10740"/>
                      <a:pt x="7512" y="10746"/>
                      <a:pt x="7556" y="10746"/>
                    </a:cubicBezTo>
                    <a:cubicBezTo>
                      <a:pt x="7615" y="10746"/>
                      <a:pt x="7666" y="10735"/>
                      <a:pt x="7720" y="10735"/>
                    </a:cubicBezTo>
                    <a:cubicBezTo>
                      <a:pt x="7730" y="10735"/>
                      <a:pt x="7740" y="10736"/>
                      <a:pt x="7750" y="10737"/>
                    </a:cubicBezTo>
                    <a:cubicBezTo>
                      <a:pt x="7750" y="10737"/>
                      <a:pt x="7750" y="10826"/>
                      <a:pt x="7768" y="10826"/>
                    </a:cubicBezTo>
                    <a:lnTo>
                      <a:pt x="7812" y="10826"/>
                    </a:lnTo>
                    <a:cubicBezTo>
                      <a:pt x="7866" y="10817"/>
                      <a:pt x="7919" y="10817"/>
                      <a:pt x="7973" y="10817"/>
                    </a:cubicBezTo>
                    <a:cubicBezTo>
                      <a:pt x="8062" y="10826"/>
                      <a:pt x="8142" y="10844"/>
                      <a:pt x="8222" y="10870"/>
                    </a:cubicBezTo>
                    <a:cubicBezTo>
                      <a:pt x="8244" y="10879"/>
                      <a:pt x="8269" y="10884"/>
                      <a:pt x="8295" y="10884"/>
                    </a:cubicBezTo>
                    <a:cubicBezTo>
                      <a:pt x="8320" y="10884"/>
                      <a:pt x="8347" y="10879"/>
                      <a:pt x="8374" y="10870"/>
                    </a:cubicBezTo>
                    <a:cubicBezTo>
                      <a:pt x="8382" y="10867"/>
                      <a:pt x="8389" y="10865"/>
                      <a:pt x="8396" y="10865"/>
                    </a:cubicBezTo>
                    <a:cubicBezTo>
                      <a:pt x="8422" y="10865"/>
                      <a:pt x="8429" y="10891"/>
                      <a:pt x="8436" y="10906"/>
                    </a:cubicBezTo>
                    <a:cubicBezTo>
                      <a:pt x="8434" y="10901"/>
                      <a:pt x="8427" y="10899"/>
                      <a:pt x="8420" y="10899"/>
                    </a:cubicBezTo>
                    <a:cubicBezTo>
                      <a:pt x="8398" y="10899"/>
                      <a:pt x="8365" y="10915"/>
                      <a:pt x="8365" y="10942"/>
                    </a:cubicBezTo>
                    <a:cubicBezTo>
                      <a:pt x="8374" y="10995"/>
                      <a:pt x="8391" y="11048"/>
                      <a:pt x="8427" y="11093"/>
                    </a:cubicBezTo>
                    <a:cubicBezTo>
                      <a:pt x="8436" y="11120"/>
                      <a:pt x="8427" y="11182"/>
                      <a:pt x="8498" y="11182"/>
                    </a:cubicBezTo>
                    <a:cubicBezTo>
                      <a:pt x="8596" y="11164"/>
                      <a:pt x="8694" y="11137"/>
                      <a:pt x="8792" y="11102"/>
                    </a:cubicBezTo>
                    <a:lnTo>
                      <a:pt x="8792" y="11102"/>
                    </a:lnTo>
                    <a:cubicBezTo>
                      <a:pt x="8801" y="11164"/>
                      <a:pt x="8641" y="11209"/>
                      <a:pt x="8534" y="11227"/>
                    </a:cubicBezTo>
                    <a:cubicBezTo>
                      <a:pt x="8400" y="11253"/>
                      <a:pt x="8463" y="11289"/>
                      <a:pt x="8463" y="11333"/>
                    </a:cubicBezTo>
                    <a:cubicBezTo>
                      <a:pt x="8463" y="11369"/>
                      <a:pt x="8472" y="11449"/>
                      <a:pt x="8418" y="11494"/>
                    </a:cubicBezTo>
                    <a:cubicBezTo>
                      <a:pt x="8391" y="11494"/>
                      <a:pt x="8374" y="11503"/>
                      <a:pt x="8347" y="11503"/>
                    </a:cubicBezTo>
                    <a:cubicBezTo>
                      <a:pt x="8347" y="11529"/>
                      <a:pt x="8409" y="11556"/>
                      <a:pt x="8445" y="11592"/>
                    </a:cubicBezTo>
                    <a:cubicBezTo>
                      <a:pt x="8525" y="11681"/>
                      <a:pt x="8338" y="11681"/>
                      <a:pt x="8293" y="11699"/>
                    </a:cubicBezTo>
                    <a:cubicBezTo>
                      <a:pt x="8258" y="11716"/>
                      <a:pt x="8329" y="11805"/>
                      <a:pt x="8418" y="11895"/>
                    </a:cubicBezTo>
                    <a:cubicBezTo>
                      <a:pt x="8459" y="11941"/>
                      <a:pt x="8466" y="11957"/>
                      <a:pt x="8455" y="11957"/>
                    </a:cubicBezTo>
                    <a:cubicBezTo>
                      <a:pt x="8426" y="11957"/>
                      <a:pt x="8281" y="11854"/>
                      <a:pt x="8249" y="11841"/>
                    </a:cubicBezTo>
                    <a:cubicBezTo>
                      <a:pt x="8231" y="11830"/>
                      <a:pt x="8220" y="11826"/>
                      <a:pt x="8214" y="11826"/>
                    </a:cubicBezTo>
                    <a:cubicBezTo>
                      <a:pt x="8181" y="11826"/>
                      <a:pt x="8304" y="11969"/>
                      <a:pt x="8311" y="11984"/>
                    </a:cubicBezTo>
                    <a:cubicBezTo>
                      <a:pt x="8325" y="12014"/>
                      <a:pt x="8317" y="12025"/>
                      <a:pt x="8298" y="12025"/>
                    </a:cubicBezTo>
                    <a:cubicBezTo>
                      <a:pt x="8255" y="12025"/>
                      <a:pt x="8158" y="11975"/>
                      <a:pt x="8115" y="11975"/>
                    </a:cubicBezTo>
                    <a:cubicBezTo>
                      <a:pt x="8053" y="11975"/>
                      <a:pt x="8035" y="12037"/>
                      <a:pt x="8026" y="12082"/>
                    </a:cubicBezTo>
                    <a:cubicBezTo>
                      <a:pt x="8026" y="12110"/>
                      <a:pt x="7999" y="12226"/>
                      <a:pt x="7926" y="12226"/>
                    </a:cubicBezTo>
                    <a:cubicBezTo>
                      <a:pt x="7906" y="12226"/>
                      <a:pt x="7883" y="12218"/>
                      <a:pt x="7857" y="12197"/>
                    </a:cubicBezTo>
                    <a:cubicBezTo>
                      <a:pt x="7812" y="12197"/>
                      <a:pt x="7821" y="12260"/>
                      <a:pt x="7812" y="12304"/>
                    </a:cubicBezTo>
                    <a:cubicBezTo>
                      <a:pt x="7786" y="12465"/>
                      <a:pt x="7670" y="12545"/>
                      <a:pt x="7625" y="12687"/>
                    </a:cubicBezTo>
                    <a:cubicBezTo>
                      <a:pt x="7617" y="12735"/>
                      <a:pt x="7609" y="12798"/>
                      <a:pt x="7679" y="12894"/>
                    </a:cubicBezTo>
                    <a:lnTo>
                      <a:pt x="7679" y="12894"/>
                    </a:lnTo>
                    <a:cubicBezTo>
                      <a:pt x="7632" y="12837"/>
                      <a:pt x="7578" y="12787"/>
                      <a:pt x="7519" y="12750"/>
                    </a:cubicBezTo>
                    <a:cubicBezTo>
                      <a:pt x="7512" y="12747"/>
                      <a:pt x="7507" y="12746"/>
                      <a:pt x="7503" y="12746"/>
                    </a:cubicBezTo>
                    <a:cubicBezTo>
                      <a:pt x="7475" y="12746"/>
                      <a:pt x="7505" y="12795"/>
                      <a:pt x="7474" y="12803"/>
                    </a:cubicBezTo>
                    <a:lnTo>
                      <a:pt x="7421" y="12803"/>
                    </a:lnTo>
                    <a:cubicBezTo>
                      <a:pt x="7349" y="12803"/>
                      <a:pt x="7278" y="12839"/>
                      <a:pt x="7234" y="12883"/>
                    </a:cubicBezTo>
                    <a:cubicBezTo>
                      <a:pt x="7260" y="12963"/>
                      <a:pt x="7153" y="13026"/>
                      <a:pt x="7153" y="13035"/>
                    </a:cubicBezTo>
                    <a:cubicBezTo>
                      <a:pt x="7234" y="13186"/>
                      <a:pt x="7358" y="13320"/>
                      <a:pt x="7429" y="13480"/>
                    </a:cubicBezTo>
                    <a:cubicBezTo>
                      <a:pt x="7432" y="13487"/>
                      <a:pt x="7430" y="13490"/>
                      <a:pt x="7424" y="13490"/>
                    </a:cubicBezTo>
                    <a:cubicBezTo>
                      <a:pt x="7390" y="13490"/>
                      <a:pt x="7246" y="13394"/>
                      <a:pt x="7216" y="13266"/>
                    </a:cubicBezTo>
                    <a:cubicBezTo>
                      <a:pt x="7180" y="13152"/>
                      <a:pt x="7127" y="13107"/>
                      <a:pt x="7080" y="13107"/>
                    </a:cubicBezTo>
                    <a:cubicBezTo>
                      <a:pt x="7069" y="13107"/>
                      <a:pt x="7057" y="13110"/>
                      <a:pt x="7046" y="13115"/>
                    </a:cubicBezTo>
                    <a:cubicBezTo>
                      <a:pt x="7020" y="13133"/>
                      <a:pt x="6975" y="13150"/>
                      <a:pt x="6993" y="13213"/>
                    </a:cubicBezTo>
                    <a:cubicBezTo>
                      <a:pt x="7008" y="13265"/>
                      <a:pt x="7029" y="13286"/>
                      <a:pt x="7009" y="13286"/>
                    </a:cubicBezTo>
                    <a:cubicBezTo>
                      <a:pt x="7005" y="13286"/>
                      <a:pt x="7000" y="13285"/>
                      <a:pt x="6993" y="13284"/>
                    </a:cubicBezTo>
                    <a:cubicBezTo>
                      <a:pt x="6886" y="13240"/>
                      <a:pt x="6788" y="13168"/>
                      <a:pt x="6717" y="13061"/>
                    </a:cubicBezTo>
                    <a:lnTo>
                      <a:pt x="6717" y="13061"/>
                    </a:lnTo>
                    <a:cubicBezTo>
                      <a:pt x="6761" y="13177"/>
                      <a:pt x="6744" y="13186"/>
                      <a:pt x="6690" y="13213"/>
                    </a:cubicBezTo>
                    <a:cubicBezTo>
                      <a:pt x="6646" y="13240"/>
                      <a:pt x="6610" y="13284"/>
                      <a:pt x="6610" y="13338"/>
                    </a:cubicBezTo>
                    <a:cubicBezTo>
                      <a:pt x="6610" y="13354"/>
                      <a:pt x="6610" y="13446"/>
                      <a:pt x="6596" y="13446"/>
                    </a:cubicBezTo>
                    <a:cubicBezTo>
                      <a:pt x="6595" y="13446"/>
                      <a:pt x="6594" y="13446"/>
                      <a:pt x="6592" y="13444"/>
                    </a:cubicBezTo>
                    <a:cubicBezTo>
                      <a:pt x="6583" y="13427"/>
                      <a:pt x="6512" y="13338"/>
                      <a:pt x="6494" y="13338"/>
                    </a:cubicBezTo>
                    <a:cubicBezTo>
                      <a:pt x="6450" y="13338"/>
                      <a:pt x="6459" y="13418"/>
                      <a:pt x="6432" y="13427"/>
                    </a:cubicBezTo>
                    <a:lnTo>
                      <a:pt x="6325" y="13471"/>
                    </a:lnTo>
                    <a:cubicBezTo>
                      <a:pt x="6307" y="13447"/>
                      <a:pt x="6295" y="13437"/>
                      <a:pt x="6287" y="13437"/>
                    </a:cubicBezTo>
                    <a:cubicBezTo>
                      <a:pt x="6260" y="13437"/>
                      <a:pt x="6302" y="13584"/>
                      <a:pt x="6316" y="13640"/>
                    </a:cubicBezTo>
                    <a:cubicBezTo>
                      <a:pt x="6334" y="13721"/>
                      <a:pt x="6316" y="13747"/>
                      <a:pt x="6280" y="13756"/>
                    </a:cubicBezTo>
                    <a:cubicBezTo>
                      <a:pt x="6227" y="13578"/>
                      <a:pt x="6218" y="13525"/>
                      <a:pt x="6147" y="13525"/>
                    </a:cubicBezTo>
                    <a:cubicBezTo>
                      <a:pt x="6022" y="13533"/>
                      <a:pt x="5906" y="13578"/>
                      <a:pt x="5791" y="13587"/>
                    </a:cubicBezTo>
                    <a:cubicBezTo>
                      <a:pt x="5791" y="13587"/>
                      <a:pt x="5648" y="13596"/>
                      <a:pt x="5675" y="13667"/>
                    </a:cubicBezTo>
                    <a:cubicBezTo>
                      <a:pt x="5714" y="13758"/>
                      <a:pt x="5682" y="13782"/>
                      <a:pt x="5648" y="13782"/>
                    </a:cubicBezTo>
                    <a:cubicBezTo>
                      <a:pt x="5635" y="13782"/>
                      <a:pt x="5622" y="13779"/>
                      <a:pt x="5612" y="13774"/>
                    </a:cubicBezTo>
                    <a:cubicBezTo>
                      <a:pt x="5586" y="13756"/>
                      <a:pt x="5595" y="13676"/>
                      <a:pt x="5577" y="13640"/>
                    </a:cubicBezTo>
                    <a:cubicBezTo>
                      <a:pt x="5559" y="13623"/>
                      <a:pt x="5541" y="13614"/>
                      <a:pt x="5514" y="13614"/>
                    </a:cubicBezTo>
                    <a:cubicBezTo>
                      <a:pt x="5500" y="13614"/>
                      <a:pt x="5467" y="13601"/>
                      <a:pt x="5434" y="13601"/>
                    </a:cubicBezTo>
                    <a:cubicBezTo>
                      <a:pt x="5404" y="13601"/>
                      <a:pt x="5376" y="13611"/>
                      <a:pt x="5363" y="13649"/>
                    </a:cubicBezTo>
                    <a:cubicBezTo>
                      <a:pt x="5354" y="13694"/>
                      <a:pt x="5343" y="13700"/>
                      <a:pt x="5329" y="13700"/>
                    </a:cubicBezTo>
                    <a:cubicBezTo>
                      <a:pt x="5322" y="13700"/>
                      <a:pt x="5315" y="13699"/>
                      <a:pt x="5308" y="13699"/>
                    </a:cubicBezTo>
                    <a:cubicBezTo>
                      <a:pt x="5298" y="13699"/>
                      <a:pt x="5287" y="13701"/>
                      <a:pt x="5274" y="13712"/>
                    </a:cubicBezTo>
                    <a:cubicBezTo>
                      <a:pt x="5238" y="13747"/>
                      <a:pt x="5221" y="13854"/>
                      <a:pt x="5212" y="13854"/>
                    </a:cubicBezTo>
                    <a:cubicBezTo>
                      <a:pt x="5194" y="13854"/>
                      <a:pt x="5194" y="13765"/>
                      <a:pt x="5176" y="13738"/>
                    </a:cubicBezTo>
                    <a:cubicBezTo>
                      <a:pt x="5149" y="13667"/>
                      <a:pt x="5105" y="13640"/>
                      <a:pt x="5069" y="13640"/>
                    </a:cubicBezTo>
                    <a:cubicBezTo>
                      <a:pt x="4998" y="13640"/>
                      <a:pt x="4935" y="13640"/>
                      <a:pt x="4864" y="13658"/>
                    </a:cubicBezTo>
                    <a:cubicBezTo>
                      <a:pt x="4829" y="13676"/>
                      <a:pt x="4811" y="13729"/>
                      <a:pt x="4793" y="13819"/>
                    </a:cubicBezTo>
                    <a:cubicBezTo>
                      <a:pt x="4789" y="13825"/>
                      <a:pt x="4785" y="13832"/>
                      <a:pt x="4781" y="13839"/>
                    </a:cubicBezTo>
                    <a:lnTo>
                      <a:pt x="4781" y="13839"/>
                    </a:lnTo>
                    <a:cubicBezTo>
                      <a:pt x="4801" y="13711"/>
                      <a:pt x="4808" y="13599"/>
                      <a:pt x="4784" y="13578"/>
                    </a:cubicBezTo>
                    <a:cubicBezTo>
                      <a:pt x="4772" y="13566"/>
                      <a:pt x="4731" y="13537"/>
                      <a:pt x="4697" y="13537"/>
                    </a:cubicBezTo>
                    <a:cubicBezTo>
                      <a:pt x="4682" y="13537"/>
                      <a:pt x="4668" y="13543"/>
                      <a:pt x="4659" y="13560"/>
                    </a:cubicBezTo>
                    <a:cubicBezTo>
                      <a:pt x="4628" y="13648"/>
                      <a:pt x="4605" y="13737"/>
                      <a:pt x="4576" y="13737"/>
                    </a:cubicBezTo>
                    <a:cubicBezTo>
                      <a:pt x="4564" y="13737"/>
                      <a:pt x="4550" y="13721"/>
                      <a:pt x="4535" y="13685"/>
                    </a:cubicBezTo>
                    <a:cubicBezTo>
                      <a:pt x="4476" y="13627"/>
                      <a:pt x="4426" y="13568"/>
                      <a:pt x="4354" y="13568"/>
                    </a:cubicBezTo>
                    <a:cubicBezTo>
                      <a:pt x="4349" y="13568"/>
                      <a:pt x="4344" y="13569"/>
                      <a:pt x="4339" y="13569"/>
                    </a:cubicBezTo>
                    <a:cubicBezTo>
                      <a:pt x="4297" y="13577"/>
                      <a:pt x="4217" y="13732"/>
                      <a:pt x="4185" y="13732"/>
                    </a:cubicBezTo>
                    <a:cubicBezTo>
                      <a:pt x="4182" y="13732"/>
                      <a:pt x="4180" y="13731"/>
                      <a:pt x="4178" y="13729"/>
                    </a:cubicBezTo>
                    <a:cubicBezTo>
                      <a:pt x="4134" y="13667"/>
                      <a:pt x="4205" y="13418"/>
                      <a:pt x="4161" y="13355"/>
                    </a:cubicBezTo>
                    <a:cubicBezTo>
                      <a:pt x="4158" y="13352"/>
                      <a:pt x="4156" y="13351"/>
                      <a:pt x="4153" y="13351"/>
                    </a:cubicBezTo>
                    <a:cubicBezTo>
                      <a:pt x="4128" y="13351"/>
                      <a:pt x="4097" y="13511"/>
                      <a:pt x="4080" y="13551"/>
                    </a:cubicBezTo>
                    <a:cubicBezTo>
                      <a:pt x="4056" y="13543"/>
                      <a:pt x="4097" y="13356"/>
                      <a:pt x="4067" y="13356"/>
                    </a:cubicBezTo>
                    <a:cubicBezTo>
                      <a:pt x="4064" y="13356"/>
                      <a:pt x="4059" y="13359"/>
                      <a:pt x="4054" y="13364"/>
                    </a:cubicBezTo>
                    <a:cubicBezTo>
                      <a:pt x="4046" y="13379"/>
                      <a:pt x="3931" y="13685"/>
                      <a:pt x="3890" y="13685"/>
                    </a:cubicBezTo>
                    <a:cubicBezTo>
                      <a:pt x="3882" y="13685"/>
                      <a:pt x="3877" y="13675"/>
                      <a:pt x="3876" y="13649"/>
                    </a:cubicBezTo>
                    <a:cubicBezTo>
                      <a:pt x="3876" y="13578"/>
                      <a:pt x="3938" y="13480"/>
                      <a:pt x="3920" y="13409"/>
                    </a:cubicBezTo>
                    <a:cubicBezTo>
                      <a:pt x="3913" y="13382"/>
                      <a:pt x="3891" y="13370"/>
                      <a:pt x="3869" y="13370"/>
                    </a:cubicBezTo>
                    <a:cubicBezTo>
                      <a:pt x="3862" y="13370"/>
                      <a:pt x="3855" y="13371"/>
                      <a:pt x="3849" y="13373"/>
                    </a:cubicBezTo>
                    <a:cubicBezTo>
                      <a:pt x="3784" y="13397"/>
                      <a:pt x="3771" y="13584"/>
                      <a:pt x="3702" y="13584"/>
                    </a:cubicBezTo>
                    <a:cubicBezTo>
                      <a:pt x="3695" y="13584"/>
                      <a:pt x="3688" y="13582"/>
                      <a:pt x="3680" y="13578"/>
                    </a:cubicBezTo>
                    <a:cubicBezTo>
                      <a:pt x="3715" y="13498"/>
                      <a:pt x="3742" y="13409"/>
                      <a:pt x="3751" y="13320"/>
                    </a:cubicBezTo>
                    <a:cubicBezTo>
                      <a:pt x="3741" y="13284"/>
                      <a:pt x="3728" y="13244"/>
                      <a:pt x="3706" y="13244"/>
                    </a:cubicBezTo>
                    <a:cubicBezTo>
                      <a:pt x="3689" y="13244"/>
                      <a:pt x="3666" y="13268"/>
                      <a:pt x="3635" y="13338"/>
                    </a:cubicBezTo>
                    <a:cubicBezTo>
                      <a:pt x="3684" y="13215"/>
                      <a:pt x="3687" y="13170"/>
                      <a:pt x="3665" y="13170"/>
                    </a:cubicBezTo>
                    <a:cubicBezTo>
                      <a:pt x="3647" y="13170"/>
                      <a:pt x="3613" y="13200"/>
                      <a:pt x="3573" y="13240"/>
                    </a:cubicBezTo>
                    <a:cubicBezTo>
                      <a:pt x="3622" y="13134"/>
                      <a:pt x="3512" y="13128"/>
                      <a:pt x="3432" y="13128"/>
                    </a:cubicBezTo>
                    <a:cubicBezTo>
                      <a:pt x="3421" y="13128"/>
                      <a:pt x="3411" y="13128"/>
                      <a:pt x="3402" y="13128"/>
                    </a:cubicBezTo>
                    <a:cubicBezTo>
                      <a:pt x="3381" y="13128"/>
                      <a:pt x="3366" y="13128"/>
                      <a:pt x="3360" y="13124"/>
                    </a:cubicBezTo>
                    <a:lnTo>
                      <a:pt x="3360" y="13124"/>
                    </a:lnTo>
                    <a:cubicBezTo>
                      <a:pt x="3429" y="13167"/>
                      <a:pt x="3371" y="13298"/>
                      <a:pt x="3318" y="13298"/>
                    </a:cubicBezTo>
                    <a:cubicBezTo>
                      <a:pt x="3304" y="13298"/>
                      <a:pt x="3290" y="13289"/>
                      <a:pt x="3279" y="13266"/>
                    </a:cubicBezTo>
                    <a:cubicBezTo>
                      <a:pt x="3243" y="13195"/>
                      <a:pt x="3190" y="13142"/>
                      <a:pt x="3127" y="13106"/>
                    </a:cubicBezTo>
                    <a:lnTo>
                      <a:pt x="3127" y="13106"/>
                    </a:lnTo>
                    <a:cubicBezTo>
                      <a:pt x="3029" y="13275"/>
                      <a:pt x="3172" y="13391"/>
                      <a:pt x="3207" y="13453"/>
                    </a:cubicBezTo>
                    <a:cubicBezTo>
                      <a:pt x="3154" y="13427"/>
                      <a:pt x="3110" y="13400"/>
                      <a:pt x="3065" y="13364"/>
                    </a:cubicBezTo>
                    <a:cubicBezTo>
                      <a:pt x="3012" y="13329"/>
                      <a:pt x="2994" y="13257"/>
                      <a:pt x="3029" y="13195"/>
                    </a:cubicBezTo>
                    <a:cubicBezTo>
                      <a:pt x="3065" y="13106"/>
                      <a:pt x="3127" y="13079"/>
                      <a:pt x="3118" y="12999"/>
                    </a:cubicBezTo>
                    <a:cubicBezTo>
                      <a:pt x="3118" y="12947"/>
                      <a:pt x="3104" y="12929"/>
                      <a:pt x="3082" y="12929"/>
                    </a:cubicBezTo>
                    <a:cubicBezTo>
                      <a:pt x="3037" y="12929"/>
                      <a:pt x="2961" y="13002"/>
                      <a:pt x="2911" y="13002"/>
                    </a:cubicBezTo>
                    <a:cubicBezTo>
                      <a:pt x="2905" y="13002"/>
                      <a:pt x="2900" y="13001"/>
                      <a:pt x="2896" y="12999"/>
                    </a:cubicBezTo>
                    <a:cubicBezTo>
                      <a:pt x="2824" y="12963"/>
                      <a:pt x="2851" y="12848"/>
                      <a:pt x="2887" y="12714"/>
                    </a:cubicBezTo>
                    <a:lnTo>
                      <a:pt x="2887" y="12714"/>
                    </a:lnTo>
                    <a:cubicBezTo>
                      <a:pt x="2816" y="12803"/>
                      <a:pt x="2726" y="12874"/>
                      <a:pt x="2629" y="12919"/>
                    </a:cubicBezTo>
                    <a:cubicBezTo>
                      <a:pt x="2620" y="12921"/>
                      <a:pt x="2614" y="12922"/>
                      <a:pt x="2610" y="12922"/>
                    </a:cubicBezTo>
                    <a:cubicBezTo>
                      <a:pt x="2562" y="12922"/>
                      <a:pt x="2672" y="12810"/>
                      <a:pt x="2664" y="12794"/>
                    </a:cubicBezTo>
                    <a:cubicBezTo>
                      <a:pt x="2663" y="12794"/>
                      <a:pt x="2663" y="12794"/>
                      <a:pt x="2662" y="12794"/>
                    </a:cubicBezTo>
                    <a:cubicBezTo>
                      <a:pt x="2654" y="12794"/>
                      <a:pt x="2637" y="12806"/>
                      <a:pt x="2618" y="12824"/>
                    </a:cubicBezTo>
                    <a:lnTo>
                      <a:pt x="2618" y="12824"/>
                    </a:lnTo>
                    <a:cubicBezTo>
                      <a:pt x="2647" y="12789"/>
                      <a:pt x="2674" y="12752"/>
                      <a:pt x="2700" y="12714"/>
                    </a:cubicBezTo>
                    <a:cubicBezTo>
                      <a:pt x="2709" y="12652"/>
                      <a:pt x="2637" y="12634"/>
                      <a:pt x="2602" y="12616"/>
                    </a:cubicBezTo>
                    <a:cubicBezTo>
                      <a:pt x="2578" y="12606"/>
                      <a:pt x="2554" y="12601"/>
                      <a:pt x="2530" y="12601"/>
                    </a:cubicBezTo>
                    <a:cubicBezTo>
                      <a:pt x="2490" y="12601"/>
                      <a:pt x="2451" y="12615"/>
                      <a:pt x="2424" y="12643"/>
                    </a:cubicBezTo>
                    <a:cubicBezTo>
                      <a:pt x="2388" y="12667"/>
                      <a:pt x="2364" y="12686"/>
                      <a:pt x="2347" y="12686"/>
                    </a:cubicBezTo>
                    <a:cubicBezTo>
                      <a:pt x="2339" y="12686"/>
                      <a:pt x="2332" y="12681"/>
                      <a:pt x="2326" y="12669"/>
                    </a:cubicBezTo>
                    <a:cubicBezTo>
                      <a:pt x="2308" y="12634"/>
                      <a:pt x="2326" y="12616"/>
                      <a:pt x="2352" y="12572"/>
                    </a:cubicBezTo>
                    <a:cubicBezTo>
                      <a:pt x="2379" y="12518"/>
                      <a:pt x="2370" y="12518"/>
                      <a:pt x="2352" y="12500"/>
                    </a:cubicBezTo>
                    <a:cubicBezTo>
                      <a:pt x="2349" y="12496"/>
                      <a:pt x="2341" y="12495"/>
                      <a:pt x="2332" y="12495"/>
                    </a:cubicBezTo>
                    <a:cubicBezTo>
                      <a:pt x="2305" y="12495"/>
                      <a:pt x="2262" y="12505"/>
                      <a:pt x="2226" y="12505"/>
                    </a:cubicBezTo>
                    <a:cubicBezTo>
                      <a:pt x="2213" y="12505"/>
                      <a:pt x="2201" y="12504"/>
                      <a:pt x="2192" y="12500"/>
                    </a:cubicBezTo>
                    <a:cubicBezTo>
                      <a:pt x="2148" y="12491"/>
                      <a:pt x="2103" y="12465"/>
                      <a:pt x="2094" y="12420"/>
                    </a:cubicBezTo>
                    <a:cubicBezTo>
                      <a:pt x="2076" y="12393"/>
                      <a:pt x="2130" y="12295"/>
                      <a:pt x="2121" y="12286"/>
                    </a:cubicBezTo>
                    <a:cubicBezTo>
                      <a:pt x="2120" y="12284"/>
                      <a:pt x="2118" y="12283"/>
                      <a:pt x="2116" y="12283"/>
                    </a:cubicBezTo>
                    <a:cubicBezTo>
                      <a:pt x="2104" y="12283"/>
                      <a:pt x="2079" y="12323"/>
                      <a:pt x="2070" y="12323"/>
                    </a:cubicBezTo>
                    <a:cubicBezTo>
                      <a:pt x="2069" y="12323"/>
                      <a:pt x="2068" y="12323"/>
                      <a:pt x="2067" y="12322"/>
                    </a:cubicBezTo>
                    <a:lnTo>
                      <a:pt x="2041" y="12295"/>
                    </a:lnTo>
                    <a:cubicBezTo>
                      <a:pt x="2005" y="12260"/>
                      <a:pt x="1969" y="12215"/>
                      <a:pt x="1934" y="12180"/>
                    </a:cubicBezTo>
                    <a:cubicBezTo>
                      <a:pt x="1915" y="12149"/>
                      <a:pt x="1897" y="12081"/>
                      <a:pt x="1833" y="12081"/>
                    </a:cubicBezTo>
                    <a:cubicBezTo>
                      <a:pt x="1808" y="12081"/>
                      <a:pt x="1776" y="12092"/>
                      <a:pt x="1735" y="12118"/>
                    </a:cubicBezTo>
                    <a:lnTo>
                      <a:pt x="1735" y="12118"/>
                    </a:lnTo>
                    <a:cubicBezTo>
                      <a:pt x="1794" y="12068"/>
                      <a:pt x="1802" y="11976"/>
                      <a:pt x="1747" y="11912"/>
                    </a:cubicBezTo>
                    <a:cubicBezTo>
                      <a:pt x="1733" y="11898"/>
                      <a:pt x="1714" y="11895"/>
                      <a:pt x="1694" y="11895"/>
                    </a:cubicBezTo>
                    <a:cubicBezTo>
                      <a:pt x="1676" y="11895"/>
                      <a:pt x="1658" y="11898"/>
                      <a:pt x="1641" y="11898"/>
                    </a:cubicBezTo>
                    <a:cubicBezTo>
                      <a:pt x="1617" y="11898"/>
                      <a:pt x="1597" y="11892"/>
                      <a:pt x="1586" y="11868"/>
                    </a:cubicBezTo>
                    <a:cubicBezTo>
                      <a:pt x="1586" y="11850"/>
                      <a:pt x="1693" y="11788"/>
                      <a:pt x="1702" y="11752"/>
                    </a:cubicBezTo>
                    <a:cubicBezTo>
                      <a:pt x="1711" y="11716"/>
                      <a:pt x="1702" y="11690"/>
                      <a:pt x="1675" y="11672"/>
                    </a:cubicBezTo>
                    <a:cubicBezTo>
                      <a:pt x="1640" y="11645"/>
                      <a:pt x="1604" y="11636"/>
                      <a:pt x="1560" y="11636"/>
                    </a:cubicBezTo>
                    <a:cubicBezTo>
                      <a:pt x="1540" y="11636"/>
                      <a:pt x="1512" y="11653"/>
                      <a:pt x="1483" y="11674"/>
                    </a:cubicBezTo>
                    <a:lnTo>
                      <a:pt x="1483" y="11674"/>
                    </a:lnTo>
                    <a:cubicBezTo>
                      <a:pt x="1546" y="11608"/>
                      <a:pt x="1416" y="11621"/>
                      <a:pt x="1408" y="11592"/>
                    </a:cubicBezTo>
                    <a:cubicBezTo>
                      <a:pt x="1390" y="11556"/>
                      <a:pt x="1711" y="11405"/>
                      <a:pt x="1640" y="11378"/>
                    </a:cubicBezTo>
                    <a:cubicBezTo>
                      <a:pt x="1633" y="11376"/>
                      <a:pt x="1625" y="11375"/>
                      <a:pt x="1617" y="11375"/>
                    </a:cubicBezTo>
                    <a:cubicBezTo>
                      <a:pt x="1510" y="11375"/>
                      <a:pt x="1310" y="11524"/>
                      <a:pt x="1194" y="11574"/>
                    </a:cubicBezTo>
                    <a:cubicBezTo>
                      <a:pt x="1186" y="11577"/>
                      <a:pt x="1179" y="11578"/>
                      <a:pt x="1174" y="11578"/>
                    </a:cubicBezTo>
                    <a:cubicBezTo>
                      <a:pt x="1113" y="11578"/>
                      <a:pt x="1320" y="11386"/>
                      <a:pt x="1337" y="11378"/>
                    </a:cubicBezTo>
                    <a:lnTo>
                      <a:pt x="1337" y="11378"/>
                    </a:lnTo>
                    <a:cubicBezTo>
                      <a:pt x="1287" y="11397"/>
                      <a:pt x="1255" y="11420"/>
                      <a:pt x="1231" y="11420"/>
                    </a:cubicBezTo>
                    <a:cubicBezTo>
                      <a:pt x="1220" y="11420"/>
                      <a:pt x="1211" y="11415"/>
                      <a:pt x="1203" y="11405"/>
                    </a:cubicBezTo>
                    <a:cubicBezTo>
                      <a:pt x="1194" y="11396"/>
                      <a:pt x="1194" y="11360"/>
                      <a:pt x="1168" y="11360"/>
                    </a:cubicBezTo>
                    <a:cubicBezTo>
                      <a:pt x="1141" y="11369"/>
                      <a:pt x="1088" y="11414"/>
                      <a:pt x="1052" y="11414"/>
                    </a:cubicBezTo>
                    <a:cubicBezTo>
                      <a:pt x="1046" y="11415"/>
                      <a:pt x="1040" y="11415"/>
                      <a:pt x="1036" y="11415"/>
                    </a:cubicBezTo>
                    <a:cubicBezTo>
                      <a:pt x="1005" y="11415"/>
                      <a:pt x="997" y="11393"/>
                      <a:pt x="990" y="11378"/>
                    </a:cubicBezTo>
                    <a:cubicBezTo>
                      <a:pt x="1088" y="11325"/>
                      <a:pt x="1141" y="11289"/>
                      <a:pt x="1088" y="11271"/>
                    </a:cubicBezTo>
                    <a:cubicBezTo>
                      <a:pt x="1016" y="11235"/>
                      <a:pt x="972" y="11244"/>
                      <a:pt x="1132" y="11155"/>
                    </a:cubicBezTo>
                    <a:cubicBezTo>
                      <a:pt x="1180" y="11131"/>
                      <a:pt x="1163" y="11064"/>
                      <a:pt x="1120" y="11064"/>
                    </a:cubicBezTo>
                    <a:cubicBezTo>
                      <a:pt x="1116" y="11064"/>
                      <a:pt x="1111" y="11064"/>
                      <a:pt x="1105" y="11066"/>
                    </a:cubicBezTo>
                    <a:cubicBezTo>
                      <a:pt x="1052" y="11079"/>
                      <a:pt x="1029" y="11103"/>
                      <a:pt x="1009" y="11103"/>
                    </a:cubicBezTo>
                    <a:cubicBezTo>
                      <a:pt x="1003" y="11103"/>
                      <a:pt x="996" y="11100"/>
                      <a:pt x="990" y="11093"/>
                    </a:cubicBezTo>
                    <a:cubicBezTo>
                      <a:pt x="954" y="11057"/>
                      <a:pt x="936" y="11013"/>
                      <a:pt x="945" y="10968"/>
                    </a:cubicBezTo>
                    <a:cubicBezTo>
                      <a:pt x="945" y="10915"/>
                      <a:pt x="1025" y="10870"/>
                      <a:pt x="1052" y="10817"/>
                    </a:cubicBezTo>
                    <a:cubicBezTo>
                      <a:pt x="1077" y="10759"/>
                      <a:pt x="1071" y="10709"/>
                      <a:pt x="1006" y="10709"/>
                    </a:cubicBezTo>
                    <a:cubicBezTo>
                      <a:pt x="1001" y="10709"/>
                      <a:pt x="996" y="10709"/>
                      <a:pt x="990" y="10710"/>
                    </a:cubicBezTo>
                    <a:cubicBezTo>
                      <a:pt x="874" y="10710"/>
                      <a:pt x="1016" y="10550"/>
                      <a:pt x="1034" y="10550"/>
                    </a:cubicBezTo>
                    <a:cubicBezTo>
                      <a:pt x="901" y="10550"/>
                      <a:pt x="785" y="10701"/>
                      <a:pt x="722" y="10728"/>
                    </a:cubicBezTo>
                    <a:cubicBezTo>
                      <a:pt x="705" y="10728"/>
                      <a:pt x="678" y="10683"/>
                      <a:pt x="722" y="10665"/>
                    </a:cubicBezTo>
                    <a:cubicBezTo>
                      <a:pt x="820" y="10621"/>
                      <a:pt x="758" y="10585"/>
                      <a:pt x="713" y="10567"/>
                    </a:cubicBezTo>
                    <a:cubicBezTo>
                      <a:pt x="616" y="10532"/>
                      <a:pt x="785" y="10505"/>
                      <a:pt x="874" y="10434"/>
                    </a:cubicBezTo>
                    <a:cubicBezTo>
                      <a:pt x="898" y="10417"/>
                      <a:pt x="894" y="10411"/>
                      <a:pt x="879" y="10411"/>
                    </a:cubicBezTo>
                    <a:cubicBezTo>
                      <a:pt x="856" y="10411"/>
                      <a:pt x="805" y="10425"/>
                      <a:pt x="794" y="10425"/>
                    </a:cubicBezTo>
                    <a:cubicBezTo>
                      <a:pt x="774" y="10431"/>
                      <a:pt x="759" y="10433"/>
                      <a:pt x="746" y="10433"/>
                    </a:cubicBezTo>
                    <a:cubicBezTo>
                      <a:pt x="701" y="10433"/>
                      <a:pt x="694" y="10401"/>
                      <a:pt x="687" y="10380"/>
                    </a:cubicBezTo>
                    <a:cubicBezTo>
                      <a:pt x="669" y="10318"/>
                      <a:pt x="722" y="10291"/>
                      <a:pt x="571" y="10273"/>
                    </a:cubicBezTo>
                    <a:cubicBezTo>
                      <a:pt x="571" y="10273"/>
                      <a:pt x="482" y="10247"/>
                      <a:pt x="500" y="10238"/>
                    </a:cubicBezTo>
                    <a:cubicBezTo>
                      <a:pt x="544" y="10202"/>
                      <a:pt x="776" y="10220"/>
                      <a:pt x="803" y="10149"/>
                    </a:cubicBezTo>
                    <a:cubicBezTo>
                      <a:pt x="828" y="10072"/>
                      <a:pt x="781" y="10012"/>
                      <a:pt x="768" y="9953"/>
                    </a:cubicBezTo>
                    <a:lnTo>
                      <a:pt x="768" y="9953"/>
                    </a:lnTo>
                    <a:cubicBezTo>
                      <a:pt x="770" y="9969"/>
                      <a:pt x="764" y="10002"/>
                      <a:pt x="705" y="10015"/>
                    </a:cubicBezTo>
                    <a:cubicBezTo>
                      <a:pt x="703" y="10015"/>
                      <a:pt x="702" y="10016"/>
                      <a:pt x="701" y="10016"/>
                    </a:cubicBezTo>
                    <a:cubicBezTo>
                      <a:pt x="672" y="10016"/>
                      <a:pt x="682" y="9924"/>
                      <a:pt x="615" y="9924"/>
                    </a:cubicBezTo>
                    <a:cubicBezTo>
                      <a:pt x="610" y="9924"/>
                      <a:pt x="604" y="9925"/>
                      <a:pt x="598" y="9926"/>
                    </a:cubicBezTo>
                    <a:cubicBezTo>
                      <a:pt x="599" y="9926"/>
                      <a:pt x="601" y="9926"/>
                      <a:pt x="602" y="9926"/>
                    </a:cubicBezTo>
                    <a:cubicBezTo>
                      <a:pt x="632" y="9926"/>
                      <a:pt x="548" y="10017"/>
                      <a:pt x="516" y="10017"/>
                    </a:cubicBezTo>
                    <a:cubicBezTo>
                      <a:pt x="513" y="10017"/>
                      <a:pt x="511" y="10016"/>
                      <a:pt x="509" y="10015"/>
                    </a:cubicBezTo>
                    <a:cubicBezTo>
                      <a:pt x="464" y="9980"/>
                      <a:pt x="268" y="9944"/>
                      <a:pt x="491" y="9899"/>
                    </a:cubicBezTo>
                    <a:cubicBezTo>
                      <a:pt x="553" y="9899"/>
                      <a:pt x="642" y="9899"/>
                      <a:pt x="651" y="9855"/>
                    </a:cubicBezTo>
                    <a:cubicBezTo>
                      <a:pt x="678" y="9792"/>
                      <a:pt x="678" y="9730"/>
                      <a:pt x="651" y="9668"/>
                    </a:cubicBezTo>
                    <a:cubicBezTo>
                      <a:pt x="642" y="9653"/>
                      <a:pt x="619" y="9648"/>
                      <a:pt x="590" y="9648"/>
                    </a:cubicBezTo>
                    <a:cubicBezTo>
                      <a:pt x="531" y="9648"/>
                      <a:pt x="446" y="9668"/>
                      <a:pt x="393" y="9668"/>
                    </a:cubicBezTo>
                    <a:cubicBezTo>
                      <a:pt x="393" y="9623"/>
                      <a:pt x="500" y="9499"/>
                      <a:pt x="571" y="9499"/>
                    </a:cubicBezTo>
                    <a:cubicBezTo>
                      <a:pt x="642" y="9499"/>
                      <a:pt x="660" y="9588"/>
                      <a:pt x="660" y="9597"/>
                    </a:cubicBezTo>
                    <a:cubicBezTo>
                      <a:pt x="660" y="9561"/>
                      <a:pt x="624" y="9472"/>
                      <a:pt x="722" y="9454"/>
                    </a:cubicBezTo>
                    <a:cubicBezTo>
                      <a:pt x="829" y="9454"/>
                      <a:pt x="927" y="9472"/>
                      <a:pt x="1034" y="9499"/>
                    </a:cubicBezTo>
                    <a:cubicBezTo>
                      <a:pt x="901" y="9454"/>
                      <a:pt x="767" y="9401"/>
                      <a:pt x="642" y="9329"/>
                    </a:cubicBezTo>
                    <a:cubicBezTo>
                      <a:pt x="589" y="9303"/>
                      <a:pt x="633" y="9267"/>
                      <a:pt x="607" y="9231"/>
                    </a:cubicBezTo>
                    <a:cubicBezTo>
                      <a:pt x="580" y="9196"/>
                      <a:pt x="455" y="9169"/>
                      <a:pt x="544" y="9160"/>
                    </a:cubicBezTo>
                    <a:cubicBezTo>
                      <a:pt x="550" y="9160"/>
                      <a:pt x="556" y="9159"/>
                      <a:pt x="562" y="9159"/>
                    </a:cubicBezTo>
                    <a:cubicBezTo>
                      <a:pt x="672" y="9159"/>
                      <a:pt x="782" y="9232"/>
                      <a:pt x="901" y="9240"/>
                    </a:cubicBezTo>
                    <a:cubicBezTo>
                      <a:pt x="999" y="9240"/>
                      <a:pt x="918" y="9169"/>
                      <a:pt x="883" y="9151"/>
                    </a:cubicBezTo>
                    <a:cubicBezTo>
                      <a:pt x="847" y="9124"/>
                      <a:pt x="785" y="9107"/>
                      <a:pt x="776" y="9071"/>
                    </a:cubicBezTo>
                    <a:cubicBezTo>
                      <a:pt x="758" y="9035"/>
                      <a:pt x="758" y="9000"/>
                      <a:pt x="776" y="8964"/>
                    </a:cubicBezTo>
                    <a:cubicBezTo>
                      <a:pt x="785" y="8875"/>
                      <a:pt x="865" y="8768"/>
                      <a:pt x="785" y="8679"/>
                    </a:cubicBezTo>
                    <a:cubicBezTo>
                      <a:pt x="758" y="8652"/>
                      <a:pt x="669" y="8635"/>
                      <a:pt x="705" y="8617"/>
                    </a:cubicBezTo>
                    <a:cubicBezTo>
                      <a:pt x="740" y="8599"/>
                      <a:pt x="856" y="8608"/>
                      <a:pt x="909" y="8581"/>
                    </a:cubicBezTo>
                    <a:cubicBezTo>
                      <a:pt x="1025" y="8537"/>
                      <a:pt x="1061" y="8439"/>
                      <a:pt x="981" y="8350"/>
                    </a:cubicBezTo>
                    <a:cubicBezTo>
                      <a:pt x="972" y="8332"/>
                      <a:pt x="847" y="8287"/>
                      <a:pt x="865" y="8278"/>
                    </a:cubicBezTo>
                    <a:cubicBezTo>
                      <a:pt x="870" y="8276"/>
                      <a:pt x="879" y="8274"/>
                      <a:pt x="890" y="8274"/>
                    </a:cubicBezTo>
                    <a:cubicBezTo>
                      <a:pt x="927" y="8274"/>
                      <a:pt x="990" y="8288"/>
                      <a:pt x="1036" y="8288"/>
                    </a:cubicBezTo>
                    <a:cubicBezTo>
                      <a:pt x="1062" y="8288"/>
                      <a:pt x="1082" y="8283"/>
                      <a:pt x="1088" y="8269"/>
                    </a:cubicBezTo>
                    <a:cubicBezTo>
                      <a:pt x="1088" y="8269"/>
                      <a:pt x="945" y="8234"/>
                      <a:pt x="945" y="8198"/>
                    </a:cubicBezTo>
                    <a:cubicBezTo>
                      <a:pt x="945" y="8162"/>
                      <a:pt x="963" y="8145"/>
                      <a:pt x="883" y="8127"/>
                    </a:cubicBezTo>
                    <a:cubicBezTo>
                      <a:pt x="785" y="8109"/>
                      <a:pt x="696" y="8073"/>
                      <a:pt x="616" y="8011"/>
                    </a:cubicBezTo>
                    <a:cubicBezTo>
                      <a:pt x="722" y="8011"/>
                      <a:pt x="820" y="8011"/>
                      <a:pt x="927" y="8029"/>
                    </a:cubicBezTo>
                    <a:cubicBezTo>
                      <a:pt x="909" y="8038"/>
                      <a:pt x="847" y="8064"/>
                      <a:pt x="909" y="8100"/>
                    </a:cubicBezTo>
                    <a:cubicBezTo>
                      <a:pt x="932" y="8108"/>
                      <a:pt x="948" y="8110"/>
                      <a:pt x="961" y="8110"/>
                    </a:cubicBezTo>
                    <a:cubicBezTo>
                      <a:pt x="978" y="8110"/>
                      <a:pt x="988" y="8105"/>
                      <a:pt x="999" y="8100"/>
                    </a:cubicBezTo>
                    <a:cubicBezTo>
                      <a:pt x="1034" y="8073"/>
                      <a:pt x="909" y="7958"/>
                      <a:pt x="1052" y="7958"/>
                    </a:cubicBezTo>
                    <a:cubicBezTo>
                      <a:pt x="1089" y="7958"/>
                      <a:pt x="1098" y="7935"/>
                      <a:pt x="1095" y="7904"/>
                    </a:cubicBezTo>
                    <a:lnTo>
                      <a:pt x="1095" y="7904"/>
                    </a:lnTo>
                    <a:cubicBezTo>
                      <a:pt x="1073" y="7907"/>
                      <a:pt x="1043" y="7908"/>
                      <a:pt x="1011" y="7908"/>
                    </a:cubicBezTo>
                    <a:cubicBezTo>
                      <a:pt x="930" y="7908"/>
                      <a:pt x="837" y="7898"/>
                      <a:pt x="829" y="7860"/>
                    </a:cubicBezTo>
                    <a:lnTo>
                      <a:pt x="829" y="7860"/>
                    </a:lnTo>
                    <a:lnTo>
                      <a:pt x="1095" y="7904"/>
                    </a:lnTo>
                    <a:lnTo>
                      <a:pt x="1095" y="7904"/>
                    </a:lnTo>
                    <a:cubicBezTo>
                      <a:pt x="1090" y="7844"/>
                      <a:pt x="1040" y="7752"/>
                      <a:pt x="1052" y="7717"/>
                    </a:cubicBezTo>
                    <a:cubicBezTo>
                      <a:pt x="1005" y="7709"/>
                      <a:pt x="972" y="7707"/>
                      <a:pt x="946" y="7707"/>
                    </a:cubicBezTo>
                    <a:cubicBezTo>
                      <a:pt x="915" y="7707"/>
                      <a:pt x="892" y="7710"/>
                      <a:pt x="864" y="7710"/>
                    </a:cubicBezTo>
                    <a:cubicBezTo>
                      <a:pt x="841" y="7710"/>
                      <a:pt x="815" y="7708"/>
                      <a:pt x="776" y="7699"/>
                    </a:cubicBezTo>
                    <a:cubicBezTo>
                      <a:pt x="785" y="7664"/>
                      <a:pt x="954" y="7655"/>
                      <a:pt x="936" y="7637"/>
                    </a:cubicBezTo>
                    <a:cubicBezTo>
                      <a:pt x="918" y="7601"/>
                      <a:pt x="785" y="7557"/>
                      <a:pt x="731" y="7521"/>
                    </a:cubicBezTo>
                    <a:cubicBezTo>
                      <a:pt x="838" y="7521"/>
                      <a:pt x="1417" y="7441"/>
                      <a:pt x="1123" y="7388"/>
                    </a:cubicBezTo>
                    <a:lnTo>
                      <a:pt x="1123" y="7388"/>
                    </a:lnTo>
                    <a:cubicBezTo>
                      <a:pt x="1096" y="7405"/>
                      <a:pt x="1141" y="7414"/>
                      <a:pt x="1150" y="7432"/>
                    </a:cubicBezTo>
                    <a:cubicBezTo>
                      <a:pt x="1151" y="7433"/>
                      <a:pt x="1150" y="7433"/>
                      <a:pt x="1149" y="7433"/>
                    </a:cubicBezTo>
                    <a:cubicBezTo>
                      <a:pt x="1131" y="7433"/>
                      <a:pt x="970" y="7387"/>
                      <a:pt x="954" y="7379"/>
                    </a:cubicBezTo>
                    <a:cubicBezTo>
                      <a:pt x="909" y="7352"/>
                      <a:pt x="901" y="7325"/>
                      <a:pt x="918" y="7298"/>
                    </a:cubicBezTo>
                    <a:cubicBezTo>
                      <a:pt x="927" y="7290"/>
                      <a:pt x="942" y="7286"/>
                      <a:pt x="961" y="7286"/>
                    </a:cubicBezTo>
                    <a:cubicBezTo>
                      <a:pt x="1016" y="7286"/>
                      <a:pt x="1104" y="7315"/>
                      <a:pt x="1165" y="7315"/>
                    </a:cubicBezTo>
                    <a:cubicBezTo>
                      <a:pt x="1189" y="7315"/>
                      <a:pt x="1209" y="7311"/>
                      <a:pt x="1221" y="7298"/>
                    </a:cubicBezTo>
                    <a:cubicBezTo>
                      <a:pt x="1248" y="7263"/>
                      <a:pt x="1257" y="7218"/>
                      <a:pt x="1239" y="7183"/>
                    </a:cubicBezTo>
                    <a:cubicBezTo>
                      <a:pt x="1221" y="7138"/>
                      <a:pt x="1088" y="7147"/>
                      <a:pt x="1096" y="7094"/>
                    </a:cubicBezTo>
                    <a:cubicBezTo>
                      <a:pt x="1096" y="7066"/>
                      <a:pt x="1091" y="7043"/>
                      <a:pt x="1140" y="7043"/>
                    </a:cubicBezTo>
                    <a:cubicBezTo>
                      <a:pt x="1153" y="7043"/>
                      <a:pt x="1171" y="7045"/>
                      <a:pt x="1194" y="7049"/>
                    </a:cubicBezTo>
                    <a:cubicBezTo>
                      <a:pt x="1230" y="7067"/>
                      <a:pt x="1275" y="7085"/>
                      <a:pt x="1310" y="7094"/>
                    </a:cubicBezTo>
                    <a:cubicBezTo>
                      <a:pt x="1364" y="7094"/>
                      <a:pt x="990" y="6871"/>
                      <a:pt x="1123" y="6871"/>
                    </a:cubicBezTo>
                    <a:cubicBezTo>
                      <a:pt x="1185" y="6871"/>
                      <a:pt x="1242" y="6881"/>
                      <a:pt x="1285" y="6881"/>
                    </a:cubicBezTo>
                    <a:cubicBezTo>
                      <a:pt x="1323" y="6881"/>
                      <a:pt x="1351" y="6873"/>
                      <a:pt x="1364" y="6844"/>
                    </a:cubicBezTo>
                    <a:cubicBezTo>
                      <a:pt x="1364" y="6809"/>
                      <a:pt x="1355" y="6774"/>
                      <a:pt x="1338" y="6747"/>
                    </a:cubicBezTo>
                    <a:lnTo>
                      <a:pt x="1338" y="6747"/>
                    </a:lnTo>
                    <a:cubicBezTo>
                      <a:pt x="1343" y="6761"/>
                      <a:pt x="1197" y="6801"/>
                      <a:pt x="1129" y="6801"/>
                    </a:cubicBezTo>
                    <a:cubicBezTo>
                      <a:pt x="1104" y="6801"/>
                      <a:pt x="1089" y="6796"/>
                      <a:pt x="1096" y="6782"/>
                    </a:cubicBezTo>
                    <a:cubicBezTo>
                      <a:pt x="1132" y="6728"/>
                      <a:pt x="1177" y="6702"/>
                      <a:pt x="1186" y="6657"/>
                    </a:cubicBezTo>
                    <a:lnTo>
                      <a:pt x="1203" y="6586"/>
                    </a:lnTo>
                    <a:cubicBezTo>
                      <a:pt x="1221" y="6577"/>
                      <a:pt x="1212" y="6568"/>
                      <a:pt x="1168" y="6559"/>
                    </a:cubicBezTo>
                    <a:cubicBezTo>
                      <a:pt x="1165" y="6555"/>
                      <a:pt x="1167" y="6554"/>
                      <a:pt x="1173" y="6554"/>
                    </a:cubicBezTo>
                    <a:cubicBezTo>
                      <a:pt x="1207" y="6554"/>
                      <a:pt x="1368" y="6613"/>
                      <a:pt x="1390" y="6613"/>
                    </a:cubicBezTo>
                    <a:cubicBezTo>
                      <a:pt x="1396" y="6613"/>
                      <a:pt x="1401" y="6613"/>
                      <a:pt x="1406" y="6613"/>
                    </a:cubicBezTo>
                    <a:cubicBezTo>
                      <a:pt x="1468" y="6613"/>
                      <a:pt x="1389" y="6558"/>
                      <a:pt x="1364" y="6541"/>
                    </a:cubicBezTo>
                    <a:cubicBezTo>
                      <a:pt x="1337" y="6532"/>
                      <a:pt x="1212" y="6479"/>
                      <a:pt x="1275" y="6461"/>
                    </a:cubicBezTo>
                    <a:cubicBezTo>
                      <a:pt x="1285" y="6458"/>
                      <a:pt x="1297" y="6456"/>
                      <a:pt x="1310" y="6456"/>
                    </a:cubicBezTo>
                    <a:cubicBezTo>
                      <a:pt x="1359" y="6456"/>
                      <a:pt x="1421" y="6479"/>
                      <a:pt x="1471" y="6479"/>
                    </a:cubicBezTo>
                    <a:cubicBezTo>
                      <a:pt x="1373" y="6452"/>
                      <a:pt x="1301" y="6408"/>
                      <a:pt x="1248" y="6328"/>
                    </a:cubicBezTo>
                    <a:cubicBezTo>
                      <a:pt x="1230" y="6301"/>
                      <a:pt x="1221" y="6265"/>
                      <a:pt x="1248" y="6247"/>
                    </a:cubicBezTo>
                    <a:cubicBezTo>
                      <a:pt x="1266" y="6239"/>
                      <a:pt x="1288" y="6239"/>
                      <a:pt x="1309" y="6239"/>
                    </a:cubicBezTo>
                    <a:cubicBezTo>
                      <a:pt x="1330" y="6239"/>
                      <a:pt x="1350" y="6239"/>
                      <a:pt x="1364" y="6230"/>
                    </a:cubicBezTo>
                    <a:cubicBezTo>
                      <a:pt x="1390" y="6212"/>
                      <a:pt x="1435" y="6132"/>
                      <a:pt x="1346" y="6114"/>
                    </a:cubicBezTo>
                    <a:cubicBezTo>
                      <a:pt x="1257" y="6096"/>
                      <a:pt x="1239" y="6087"/>
                      <a:pt x="1239" y="6051"/>
                    </a:cubicBezTo>
                    <a:cubicBezTo>
                      <a:pt x="1239" y="6051"/>
                      <a:pt x="1239" y="5998"/>
                      <a:pt x="1257" y="5998"/>
                    </a:cubicBezTo>
                    <a:cubicBezTo>
                      <a:pt x="1272" y="6005"/>
                      <a:pt x="1413" y="6091"/>
                      <a:pt x="1488" y="6091"/>
                    </a:cubicBezTo>
                    <a:cubicBezTo>
                      <a:pt x="1503" y="6091"/>
                      <a:pt x="1516" y="6088"/>
                      <a:pt x="1524" y="6078"/>
                    </a:cubicBezTo>
                    <a:cubicBezTo>
                      <a:pt x="1569" y="6025"/>
                      <a:pt x="1382" y="5980"/>
                      <a:pt x="1471" y="5945"/>
                    </a:cubicBezTo>
                    <a:cubicBezTo>
                      <a:pt x="1560" y="5909"/>
                      <a:pt x="1479" y="5847"/>
                      <a:pt x="1417" y="5793"/>
                    </a:cubicBezTo>
                    <a:cubicBezTo>
                      <a:pt x="1355" y="5731"/>
                      <a:pt x="1399" y="5758"/>
                      <a:pt x="1426" y="5740"/>
                    </a:cubicBezTo>
                    <a:cubicBezTo>
                      <a:pt x="1453" y="5731"/>
                      <a:pt x="1399" y="5695"/>
                      <a:pt x="1408" y="5677"/>
                    </a:cubicBezTo>
                    <a:cubicBezTo>
                      <a:pt x="1328" y="5642"/>
                      <a:pt x="1212" y="5562"/>
                      <a:pt x="1373" y="5562"/>
                    </a:cubicBezTo>
                    <a:cubicBezTo>
                      <a:pt x="1392" y="5562"/>
                      <a:pt x="1494" y="5572"/>
                      <a:pt x="1560" y="5572"/>
                    </a:cubicBezTo>
                    <a:cubicBezTo>
                      <a:pt x="1618" y="5572"/>
                      <a:pt x="1648" y="5564"/>
                      <a:pt x="1569" y="5535"/>
                    </a:cubicBezTo>
                    <a:cubicBezTo>
                      <a:pt x="1488" y="5508"/>
                      <a:pt x="1435" y="5499"/>
                      <a:pt x="1453" y="5455"/>
                    </a:cubicBezTo>
                    <a:cubicBezTo>
                      <a:pt x="1458" y="5447"/>
                      <a:pt x="1467" y="5445"/>
                      <a:pt x="1479" y="5445"/>
                    </a:cubicBezTo>
                    <a:cubicBezTo>
                      <a:pt x="1512" y="5445"/>
                      <a:pt x="1563" y="5464"/>
                      <a:pt x="1595" y="5464"/>
                    </a:cubicBezTo>
                    <a:cubicBezTo>
                      <a:pt x="1640" y="5455"/>
                      <a:pt x="1640" y="5428"/>
                      <a:pt x="1649" y="5410"/>
                    </a:cubicBezTo>
                    <a:lnTo>
                      <a:pt x="1471" y="5375"/>
                    </a:lnTo>
                    <a:cubicBezTo>
                      <a:pt x="1435" y="5392"/>
                      <a:pt x="1390" y="5401"/>
                      <a:pt x="1355" y="5401"/>
                    </a:cubicBezTo>
                    <a:cubicBezTo>
                      <a:pt x="1266" y="5401"/>
                      <a:pt x="1301" y="5321"/>
                      <a:pt x="1301" y="5312"/>
                    </a:cubicBezTo>
                    <a:cubicBezTo>
                      <a:pt x="1306" y="5285"/>
                      <a:pt x="1333" y="5283"/>
                      <a:pt x="1367" y="5283"/>
                    </a:cubicBezTo>
                    <a:cubicBezTo>
                      <a:pt x="1374" y="5283"/>
                      <a:pt x="1381" y="5283"/>
                      <a:pt x="1389" y="5283"/>
                    </a:cubicBezTo>
                    <a:cubicBezTo>
                      <a:pt x="1418" y="5283"/>
                      <a:pt x="1451" y="5282"/>
                      <a:pt x="1479" y="5268"/>
                    </a:cubicBezTo>
                    <a:cubicBezTo>
                      <a:pt x="1488" y="5259"/>
                      <a:pt x="1595" y="5205"/>
                      <a:pt x="1569" y="5187"/>
                    </a:cubicBezTo>
                    <a:cubicBezTo>
                      <a:pt x="1506" y="5161"/>
                      <a:pt x="1435" y="5170"/>
                      <a:pt x="1435" y="5116"/>
                    </a:cubicBezTo>
                    <a:cubicBezTo>
                      <a:pt x="1435" y="5098"/>
                      <a:pt x="1471" y="5072"/>
                      <a:pt x="1426" y="5054"/>
                    </a:cubicBezTo>
                    <a:cubicBezTo>
                      <a:pt x="1310" y="5009"/>
                      <a:pt x="1390" y="4867"/>
                      <a:pt x="1408" y="4822"/>
                    </a:cubicBezTo>
                    <a:cubicBezTo>
                      <a:pt x="1417" y="4804"/>
                      <a:pt x="1431" y="4800"/>
                      <a:pt x="1452" y="4800"/>
                    </a:cubicBezTo>
                    <a:cubicBezTo>
                      <a:pt x="1473" y="4800"/>
                      <a:pt x="1502" y="4804"/>
                      <a:pt x="1542" y="4804"/>
                    </a:cubicBezTo>
                    <a:cubicBezTo>
                      <a:pt x="1622" y="4804"/>
                      <a:pt x="1613" y="4733"/>
                      <a:pt x="1613" y="4715"/>
                    </a:cubicBezTo>
                    <a:cubicBezTo>
                      <a:pt x="1658" y="4689"/>
                      <a:pt x="1693" y="4644"/>
                      <a:pt x="1586" y="4609"/>
                    </a:cubicBezTo>
                    <a:cubicBezTo>
                      <a:pt x="1524" y="4591"/>
                      <a:pt x="1551" y="4573"/>
                      <a:pt x="1560" y="4546"/>
                    </a:cubicBezTo>
                    <a:cubicBezTo>
                      <a:pt x="1569" y="4511"/>
                      <a:pt x="1497" y="4511"/>
                      <a:pt x="1497" y="4484"/>
                    </a:cubicBezTo>
                    <a:cubicBezTo>
                      <a:pt x="1488" y="4457"/>
                      <a:pt x="1524" y="4421"/>
                      <a:pt x="1542" y="4377"/>
                    </a:cubicBezTo>
                    <a:cubicBezTo>
                      <a:pt x="1550" y="4343"/>
                      <a:pt x="1253" y="4189"/>
                      <a:pt x="1162" y="4189"/>
                    </a:cubicBezTo>
                    <a:cubicBezTo>
                      <a:pt x="1158" y="4189"/>
                      <a:pt x="1153" y="4189"/>
                      <a:pt x="1150" y="4190"/>
                    </a:cubicBezTo>
                    <a:lnTo>
                      <a:pt x="1159" y="4252"/>
                    </a:lnTo>
                    <a:cubicBezTo>
                      <a:pt x="1141" y="4279"/>
                      <a:pt x="1105" y="4297"/>
                      <a:pt x="1070" y="4306"/>
                    </a:cubicBezTo>
                    <a:cubicBezTo>
                      <a:pt x="990" y="4350"/>
                      <a:pt x="936" y="4404"/>
                      <a:pt x="945" y="4466"/>
                    </a:cubicBezTo>
                    <a:cubicBezTo>
                      <a:pt x="945" y="4511"/>
                      <a:pt x="1168" y="4511"/>
                      <a:pt x="1186" y="4573"/>
                    </a:cubicBezTo>
                    <a:cubicBezTo>
                      <a:pt x="1194" y="4617"/>
                      <a:pt x="1150" y="4635"/>
                      <a:pt x="1079" y="4653"/>
                    </a:cubicBezTo>
                    <a:cubicBezTo>
                      <a:pt x="1049" y="4646"/>
                      <a:pt x="1029" y="4641"/>
                      <a:pt x="1015" y="4641"/>
                    </a:cubicBezTo>
                    <a:cubicBezTo>
                      <a:pt x="996" y="4641"/>
                      <a:pt x="990" y="4650"/>
                      <a:pt x="990" y="4671"/>
                    </a:cubicBezTo>
                    <a:cubicBezTo>
                      <a:pt x="981" y="4715"/>
                      <a:pt x="990" y="4689"/>
                      <a:pt x="1096" y="4724"/>
                    </a:cubicBezTo>
                    <a:cubicBezTo>
                      <a:pt x="1150" y="4742"/>
                      <a:pt x="1177" y="4787"/>
                      <a:pt x="1132" y="4796"/>
                    </a:cubicBezTo>
                    <a:cubicBezTo>
                      <a:pt x="1123" y="4797"/>
                      <a:pt x="1113" y="4798"/>
                      <a:pt x="1103" y="4798"/>
                    </a:cubicBezTo>
                    <a:cubicBezTo>
                      <a:pt x="1039" y="4798"/>
                      <a:pt x="964" y="4767"/>
                      <a:pt x="915" y="4767"/>
                    </a:cubicBezTo>
                    <a:cubicBezTo>
                      <a:pt x="891" y="4767"/>
                      <a:pt x="873" y="4775"/>
                      <a:pt x="865" y="4796"/>
                    </a:cubicBezTo>
                    <a:cubicBezTo>
                      <a:pt x="865" y="4822"/>
                      <a:pt x="936" y="4894"/>
                      <a:pt x="1025" y="4911"/>
                    </a:cubicBezTo>
                    <a:cubicBezTo>
                      <a:pt x="1034" y="4929"/>
                      <a:pt x="1016" y="4947"/>
                      <a:pt x="1025" y="4965"/>
                    </a:cubicBezTo>
                    <a:cubicBezTo>
                      <a:pt x="1034" y="4983"/>
                      <a:pt x="1150" y="5152"/>
                      <a:pt x="1123" y="5161"/>
                    </a:cubicBezTo>
                    <a:cubicBezTo>
                      <a:pt x="1121" y="5161"/>
                      <a:pt x="1118" y="5161"/>
                      <a:pt x="1116" y="5161"/>
                    </a:cubicBezTo>
                    <a:cubicBezTo>
                      <a:pt x="1044" y="5161"/>
                      <a:pt x="915" y="5051"/>
                      <a:pt x="860" y="5037"/>
                    </a:cubicBezTo>
                    <a:lnTo>
                      <a:pt x="860" y="5037"/>
                    </a:lnTo>
                    <a:cubicBezTo>
                      <a:pt x="920" y="5054"/>
                      <a:pt x="946" y="5233"/>
                      <a:pt x="990" y="5268"/>
                    </a:cubicBezTo>
                    <a:cubicBezTo>
                      <a:pt x="1061" y="5303"/>
                      <a:pt x="1025" y="5330"/>
                      <a:pt x="936" y="5339"/>
                    </a:cubicBezTo>
                    <a:cubicBezTo>
                      <a:pt x="794" y="5366"/>
                      <a:pt x="927" y="5383"/>
                      <a:pt x="918" y="5419"/>
                    </a:cubicBezTo>
                    <a:cubicBezTo>
                      <a:pt x="909" y="5446"/>
                      <a:pt x="918" y="5464"/>
                      <a:pt x="856" y="5481"/>
                    </a:cubicBezTo>
                    <a:cubicBezTo>
                      <a:pt x="829" y="5481"/>
                      <a:pt x="820" y="5490"/>
                      <a:pt x="820" y="5508"/>
                    </a:cubicBezTo>
                    <a:cubicBezTo>
                      <a:pt x="857" y="5538"/>
                      <a:pt x="900" y="5555"/>
                      <a:pt x="949" y="5555"/>
                    </a:cubicBezTo>
                    <a:cubicBezTo>
                      <a:pt x="960" y="5555"/>
                      <a:pt x="970" y="5554"/>
                      <a:pt x="981" y="5553"/>
                    </a:cubicBezTo>
                    <a:cubicBezTo>
                      <a:pt x="1034" y="5553"/>
                      <a:pt x="1150" y="5570"/>
                      <a:pt x="1096" y="5597"/>
                    </a:cubicBezTo>
                    <a:cubicBezTo>
                      <a:pt x="1052" y="5633"/>
                      <a:pt x="945" y="5615"/>
                      <a:pt x="909" y="5642"/>
                    </a:cubicBezTo>
                    <a:cubicBezTo>
                      <a:pt x="865" y="5668"/>
                      <a:pt x="909" y="5713"/>
                      <a:pt x="936" y="5758"/>
                    </a:cubicBezTo>
                    <a:cubicBezTo>
                      <a:pt x="936" y="5784"/>
                      <a:pt x="909" y="5811"/>
                      <a:pt x="883" y="5820"/>
                    </a:cubicBezTo>
                    <a:cubicBezTo>
                      <a:pt x="847" y="5820"/>
                      <a:pt x="829" y="5829"/>
                      <a:pt x="829" y="5838"/>
                    </a:cubicBezTo>
                    <a:cubicBezTo>
                      <a:pt x="820" y="5882"/>
                      <a:pt x="901" y="5882"/>
                      <a:pt x="901" y="5927"/>
                    </a:cubicBezTo>
                    <a:cubicBezTo>
                      <a:pt x="901" y="5971"/>
                      <a:pt x="847" y="5962"/>
                      <a:pt x="829" y="5989"/>
                    </a:cubicBezTo>
                    <a:cubicBezTo>
                      <a:pt x="794" y="6051"/>
                      <a:pt x="803" y="6141"/>
                      <a:pt x="892" y="6212"/>
                    </a:cubicBezTo>
                    <a:cubicBezTo>
                      <a:pt x="935" y="6249"/>
                      <a:pt x="956" y="6269"/>
                      <a:pt x="919" y="6269"/>
                    </a:cubicBezTo>
                    <a:cubicBezTo>
                      <a:pt x="902" y="6269"/>
                      <a:pt x="873" y="6265"/>
                      <a:pt x="829" y="6256"/>
                    </a:cubicBezTo>
                    <a:cubicBezTo>
                      <a:pt x="804" y="6239"/>
                      <a:pt x="786" y="6233"/>
                      <a:pt x="772" y="6233"/>
                    </a:cubicBezTo>
                    <a:cubicBezTo>
                      <a:pt x="743" y="6233"/>
                      <a:pt x="737" y="6262"/>
                      <a:pt x="731" y="6274"/>
                    </a:cubicBezTo>
                    <a:cubicBezTo>
                      <a:pt x="722" y="6292"/>
                      <a:pt x="705" y="6345"/>
                      <a:pt x="731" y="6381"/>
                    </a:cubicBezTo>
                    <a:cubicBezTo>
                      <a:pt x="767" y="6417"/>
                      <a:pt x="838" y="6452"/>
                      <a:pt x="776" y="6479"/>
                    </a:cubicBezTo>
                    <a:cubicBezTo>
                      <a:pt x="759" y="6476"/>
                      <a:pt x="745" y="6474"/>
                      <a:pt x="732" y="6474"/>
                    </a:cubicBezTo>
                    <a:cubicBezTo>
                      <a:pt x="638" y="6474"/>
                      <a:pt x="654" y="6555"/>
                      <a:pt x="678" y="6595"/>
                    </a:cubicBezTo>
                    <a:cubicBezTo>
                      <a:pt x="696" y="6630"/>
                      <a:pt x="901" y="6702"/>
                      <a:pt x="838" y="6711"/>
                    </a:cubicBezTo>
                    <a:cubicBezTo>
                      <a:pt x="705" y="6720"/>
                      <a:pt x="651" y="6720"/>
                      <a:pt x="633" y="6782"/>
                    </a:cubicBezTo>
                    <a:cubicBezTo>
                      <a:pt x="589" y="6862"/>
                      <a:pt x="571" y="6960"/>
                      <a:pt x="589" y="7049"/>
                    </a:cubicBezTo>
                    <a:cubicBezTo>
                      <a:pt x="589" y="7085"/>
                      <a:pt x="607" y="7120"/>
                      <a:pt x="616" y="7156"/>
                    </a:cubicBezTo>
                    <a:cubicBezTo>
                      <a:pt x="624" y="7183"/>
                      <a:pt x="687" y="7209"/>
                      <a:pt x="687" y="7218"/>
                    </a:cubicBezTo>
                    <a:cubicBezTo>
                      <a:pt x="687" y="7236"/>
                      <a:pt x="553" y="7245"/>
                      <a:pt x="509" y="7263"/>
                    </a:cubicBezTo>
                    <a:cubicBezTo>
                      <a:pt x="473" y="7272"/>
                      <a:pt x="437" y="7298"/>
                      <a:pt x="411" y="7334"/>
                    </a:cubicBezTo>
                    <a:cubicBezTo>
                      <a:pt x="385" y="7369"/>
                      <a:pt x="401" y="7412"/>
                      <a:pt x="510" y="7431"/>
                    </a:cubicBezTo>
                    <a:lnTo>
                      <a:pt x="510" y="7431"/>
                    </a:lnTo>
                    <a:cubicBezTo>
                      <a:pt x="507" y="7430"/>
                      <a:pt x="505" y="7430"/>
                      <a:pt x="503" y="7430"/>
                    </a:cubicBezTo>
                    <a:cubicBezTo>
                      <a:pt x="447" y="7430"/>
                      <a:pt x="572" y="7540"/>
                      <a:pt x="580" y="7557"/>
                    </a:cubicBezTo>
                    <a:cubicBezTo>
                      <a:pt x="598" y="7584"/>
                      <a:pt x="437" y="7592"/>
                      <a:pt x="411" y="7619"/>
                    </a:cubicBezTo>
                    <a:cubicBezTo>
                      <a:pt x="375" y="7637"/>
                      <a:pt x="357" y="7690"/>
                      <a:pt x="375" y="7726"/>
                    </a:cubicBezTo>
                    <a:cubicBezTo>
                      <a:pt x="393" y="7762"/>
                      <a:pt x="518" y="7771"/>
                      <a:pt x="589" y="7788"/>
                    </a:cubicBezTo>
                    <a:cubicBezTo>
                      <a:pt x="589" y="7797"/>
                      <a:pt x="589" y="7842"/>
                      <a:pt x="571" y="7851"/>
                    </a:cubicBezTo>
                    <a:cubicBezTo>
                      <a:pt x="544" y="7842"/>
                      <a:pt x="518" y="7842"/>
                      <a:pt x="500" y="7842"/>
                    </a:cubicBezTo>
                    <a:cubicBezTo>
                      <a:pt x="464" y="7842"/>
                      <a:pt x="473" y="7877"/>
                      <a:pt x="473" y="7895"/>
                    </a:cubicBezTo>
                    <a:cubicBezTo>
                      <a:pt x="473" y="7904"/>
                      <a:pt x="393" y="7895"/>
                      <a:pt x="375" y="7913"/>
                    </a:cubicBezTo>
                    <a:cubicBezTo>
                      <a:pt x="357" y="7931"/>
                      <a:pt x="348" y="7958"/>
                      <a:pt x="357" y="7984"/>
                    </a:cubicBezTo>
                    <a:cubicBezTo>
                      <a:pt x="366" y="8056"/>
                      <a:pt x="446" y="8091"/>
                      <a:pt x="518" y="8162"/>
                    </a:cubicBezTo>
                    <a:cubicBezTo>
                      <a:pt x="563" y="8208"/>
                      <a:pt x="564" y="8223"/>
                      <a:pt x="539" y="8223"/>
                    </a:cubicBezTo>
                    <a:cubicBezTo>
                      <a:pt x="510" y="8223"/>
                      <a:pt x="446" y="8203"/>
                      <a:pt x="375" y="8189"/>
                    </a:cubicBezTo>
                    <a:lnTo>
                      <a:pt x="375" y="8189"/>
                    </a:lnTo>
                    <a:cubicBezTo>
                      <a:pt x="455" y="8207"/>
                      <a:pt x="375" y="8234"/>
                      <a:pt x="428" y="8269"/>
                    </a:cubicBezTo>
                    <a:cubicBezTo>
                      <a:pt x="446" y="8269"/>
                      <a:pt x="544" y="8296"/>
                      <a:pt x="544" y="8296"/>
                    </a:cubicBezTo>
                    <a:cubicBezTo>
                      <a:pt x="540" y="8309"/>
                      <a:pt x="504" y="8309"/>
                      <a:pt x="470" y="8309"/>
                    </a:cubicBezTo>
                    <a:cubicBezTo>
                      <a:pt x="435" y="8309"/>
                      <a:pt x="402" y="8309"/>
                      <a:pt x="402" y="8323"/>
                    </a:cubicBezTo>
                    <a:cubicBezTo>
                      <a:pt x="393" y="8350"/>
                      <a:pt x="500" y="8403"/>
                      <a:pt x="526" y="8439"/>
                    </a:cubicBezTo>
                    <a:cubicBezTo>
                      <a:pt x="539" y="8460"/>
                      <a:pt x="535" y="8468"/>
                      <a:pt x="524" y="8468"/>
                    </a:cubicBezTo>
                    <a:cubicBezTo>
                      <a:pt x="503" y="8468"/>
                      <a:pt x="452" y="8438"/>
                      <a:pt x="428" y="8421"/>
                    </a:cubicBezTo>
                    <a:cubicBezTo>
                      <a:pt x="398" y="8396"/>
                      <a:pt x="334" y="8379"/>
                      <a:pt x="288" y="8379"/>
                    </a:cubicBezTo>
                    <a:cubicBezTo>
                      <a:pt x="253" y="8379"/>
                      <a:pt x="230" y="8389"/>
                      <a:pt x="241" y="8412"/>
                    </a:cubicBezTo>
                    <a:cubicBezTo>
                      <a:pt x="294" y="8482"/>
                      <a:pt x="382" y="8535"/>
                      <a:pt x="479" y="8554"/>
                    </a:cubicBezTo>
                    <a:lnTo>
                      <a:pt x="479" y="8554"/>
                    </a:lnTo>
                    <a:cubicBezTo>
                      <a:pt x="453" y="8549"/>
                      <a:pt x="432" y="8547"/>
                      <a:pt x="413" y="8547"/>
                    </a:cubicBezTo>
                    <a:cubicBezTo>
                      <a:pt x="205" y="8547"/>
                      <a:pt x="368" y="8808"/>
                      <a:pt x="215" y="8808"/>
                    </a:cubicBezTo>
                    <a:cubicBezTo>
                      <a:pt x="205" y="8808"/>
                      <a:pt x="193" y="8806"/>
                      <a:pt x="179" y="8804"/>
                    </a:cubicBezTo>
                    <a:lnTo>
                      <a:pt x="179" y="8804"/>
                    </a:lnTo>
                    <a:cubicBezTo>
                      <a:pt x="19" y="8831"/>
                      <a:pt x="206" y="8920"/>
                      <a:pt x="215" y="8991"/>
                    </a:cubicBezTo>
                    <a:cubicBezTo>
                      <a:pt x="224" y="9035"/>
                      <a:pt x="215" y="9089"/>
                      <a:pt x="206" y="9133"/>
                    </a:cubicBezTo>
                    <a:cubicBezTo>
                      <a:pt x="188" y="9196"/>
                      <a:pt x="259" y="9276"/>
                      <a:pt x="250" y="9329"/>
                    </a:cubicBezTo>
                    <a:cubicBezTo>
                      <a:pt x="232" y="9392"/>
                      <a:pt x="143" y="9365"/>
                      <a:pt x="135" y="9472"/>
                    </a:cubicBezTo>
                    <a:cubicBezTo>
                      <a:pt x="135" y="9507"/>
                      <a:pt x="135" y="9561"/>
                      <a:pt x="179" y="9588"/>
                    </a:cubicBezTo>
                    <a:cubicBezTo>
                      <a:pt x="206" y="9605"/>
                      <a:pt x="277" y="9588"/>
                      <a:pt x="277" y="9623"/>
                    </a:cubicBezTo>
                    <a:cubicBezTo>
                      <a:pt x="268" y="9686"/>
                      <a:pt x="90" y="9703"/>
                      <a:pt x="1" y="9712"/>
                    </a:cubicBezTo>
                    <a:cubicBezTo>
                      <a:pt x="152" y="9757"/>
                      <a:pt x="170" y="10220"/>
                      <a:pt x="179" y="10265"/>
                    </a:cubicBezTo>
                    <a:cubicBezTo>
                      <a:pt x="188" y="10318"/>
                      <a:pt x="126" y="10416"/>
                      <a:pt x="152" y="10469"/>
                    </a:cubicBezTo>
                    <a:cubicBezTo>
                      <a:pt x="188" y="10532"/>
                      <a:pt x="232" y="10576"/>
                      <a:pt x="304" y="10594"/>
                    </a:cubicBezTo>
                    <a:cubicBezTo>
                      <a:pt x="308" y="10596"/>
                      <a:pt x="325" y="10597"/>
                      <a:pt x="347" y="10597"/>
                    </a:cubicBezTo>
                    <a:cubicBezTo>
                      <a:pt x="415" y="10597"/>
                      <a:pt x="533" y="10587"/>
                      <a:pt x="526" y="10567"/>
                    </a:cubicBezTo>
                    <a:lnTo>
                      <a:pt x="526" y="10567"/>
                    </a:lnTo>
                    <a:cubicBezTo>
                      <a:pt x="544" y="10612"/>
                      <a:pt x="277" y="10674"/>
                      <a:pt x="384" y="10710"/>
                    </a:cubicBezTo>
                    <a:cubicBezTo>
                      <a:pt x="393" y="10710"/>
                      <a:pt x="535" y="10728"/>
                      <a:pt x="509" y="10754"/>
                    </a:cubicBezTo>
                    <a:cubicBezTo>
                      <a:pt x="482" y="10781"/>
                      <a:pt x="277" y="10790"/>
                      <a:pt x="304" y="10817"/>
                    </a:cubicBezTo>
                    <a:cubicBezTo>
                      <a:pt x="354" y="10856"/>
                      <a:pt x="414" y="10877"/>
                      <a:pt x="474" y="10877"/>
                    </a:cubicBezTo>
                    <a:cubicBezTo>
                      <a:pt x="510" y="10877"/>
                      <a:pt x="546" y="10869"/>
                      <a:pt x="580" y="10852"/>
                    </a:cubicBezTo>
                    <a:lnTo>
                      <a:pt x="580" y="10852"/>
                    </a:lnTo>
                    <a:cubicBezTo>
                      <a:pt x="607" y="10870"/>
                      <a:pt x="473" y="10968"/>
                      <a:pt x="446" y="10986"/>
                    </a:cubicBezTo>
                    <a:cubicBezTo>
                      <a:pt x="446" y="11003"/>
                      <a:pt x="371" y="11129"/>
                      <a:pt x="391" y="11129"/>
                    </a:cubicBezTo>
                    <a:cubicBezTo>
                      <a:pt x="391" y="11129"/>
                      <a:pt x="392" y="11129"/>
                      <a:pt x="393" y="11129"/>
                    </a:cubicBezTo>
                    <a:cubicBezTo>
                      <a:pt x="448" y="11122"/>
                      <a:pt x="537" y="11082"/>
                      <a:pt x="585" y="11082"/>
                    </a:cubicBezTo>
                    <a:cubicBezTo>
                      <a:pt x="599" y="11082"/>
                      <a:pt x="610" y="11085"/>
                      <a:pt x="616" y="11093"/>
                    </a:cubicBezTo>
                    <a:cubicBezTo>
                      <a:pt x="651" y="11137"/>
                      <a:pt x="598" y="11182"/>
                      <a:pt x="633" y="11209"/>
                    </a:cubicBezTo>
                    <a:cubicBezTo>
                      <a:pt x="678" y="11235"/>
                      <a:pt x="731" y="11218"/>
                      <a:pt x="749" y="11253"/>
                    </a:cubicBezTo>
                    <a:cubicBezTo>
                      <a:pt x="767" y="11298"/>
                      <a:pt x="678" y="11369"/>
                      <a:pt x="687" y="11422"/>
                    </a:cubicBezTo>
                    <a:cubicBezTo>
                      <a:pt x="687" y="11453"/>
                      <a:pt x="711" y="11483"/>
                      <a:pt x="757" y="11483"/>
                    </a:cubicBezTo>
                    <a:cubicBezTo>
                      <a:pt x="779" y="11483"/>
                      <a:pt x="806" y="11476"/>
                      <a:pt x="838" y="11458"/>
                    </a:cubicBezTo>
                    <a:lnTo>
                      <a:pt x="838" y="11458"/>
                    </a:lnTo>
                    <a:cubicBezTo>
                      <a:pt x="822" y="11474"/>
                      <a:pt x="745" y="11604"/>
                      <a:pt x="754" y="11604"/>
                    </a:cubicBezTo>
                    <a:cubicBezTo>
                      <a:pt x="754" y="11604"/>
                      <a:pt x="756" y="11603"/>
                      <a:pt x="758" y="11601"/>
                    </a:cubicBezTo>
                    <a:cubicBezTo>
                      <a:pt x="787" y="11579"/>
                      <a:pt x="873" y="11494"/>
                      <a:pt x="915" y="11494"/>
                    </a:cubicBezTo>
                    <a:cubicBezTo>
                      <a:pt x="925" y="11494"/>
                      <a:pt x="933" y="11499"/>
                      <a:pt x="936" y="11512"/>
                    </a:cubicBezTo>
                    <a:cubicBezTo>
                      <a:pt x="945" y="11538"/>
                      <a:pt x="901" y="11592"/>
                      <a:pt x="892" y="11618"/>
                    </a:cubicBezTo>
                    <a:cubicBezTo>
                      <a:pt x="877" y="11684"/>
                      <a:pt x="904" y="11766"/>
                      <a:pt x="981" y="11766"/>
                    </a:cubicBezTo>
                    <a:cubicBezTo>
                      <a:pt x="999" y="11766"/>
                      <a:pt x="1020" y="11762"/>
                      <a:pt x="1043" y="11752"/>
                    </a:cubicBezTo>
                    <a:lnTo>
                      <a:pt x="1043" y="11752"/>
                    </a:lnTo>
                    <a:cubicBezTo>
                      <a:pt x="981" y="11797"/>
                      <a:pt x="927" y="11877"/>
                      <a:pt x="918" y="11966"/>
                    </a:cubicBezTo>
                    <a:cubicBezTo>
                      <a:pt x="961" y="11941"/>
                      <a:pt x="985" y="11932"/>
                      <a:pt x="1000" y="11932"/>
                    </a:cubicBezTo>
                    <a:cubicBezTo>
                      <a:pt x="1022" y="11932"/>
                      <a:pt x="1023" y="11953"/>
                      <a:pt x="1034" y="11975"/>
                    </a:cubicBezTo>
                    <a:cubicBezTo>
                      <a:pt x="1042" y="11991"/>
                      <a:pt x="1043" y="11998"/>
                      <a:pt x="1048" y="11998"/>
                    </a:cubicBezTo>
                    <a:cubicBezTo>
                      <a:pt x="1055" y="11998"/>
                      <a:pt x="1067" y="11989"/>
                      <a:pt x="1105" y="11975"/>
                    </a:cubicBezTo>
                    <a:cubicBezTo>
                      <a:pt x="1114" y="11972"/>
                      <a:pt x="1122" y="11970"/>
                      <a:pt x="1128" y="11970"/>
                    </a:cubicBezTo>
                    <a:cubicBezTo>
                      <a:pt x="1191" y="11970"/>
                      <a:pt x="1134" y="12120"/>
                      <a:pt x="1150" y="12153"/>
                    </a:cubicBezTo>
                    <a:cubicBezTo>
                      <a:pt x="1152" y="12162"/>
                      <a:pt x="1159" y="12166"/>
                      <a:pt x="1167" y="12166"/>
                    </a:cubicBezTo>
                    <a:cubicBezTo>
                      <a:pt x="1183" y="12166"/>
                      <a:pt x="1207" y="12154"/>
                      <a:pt x="1227" y="12154"/>
                    </a:cubicBezTo>
                    <a:cubicBezTo>
                      <a:pt x="1235" y="12154"/>
                      <a:pt x="1242" y="12156"/>
                      <a:pt x="1248" y="12162"/>
                    </a:cubicBezTo>
                    <a:cubicBezTo>
                      <a:pt x="1284" y="12189"/>
                      <a:pt x="1310" y="12224"/>
                      <a:pt x="1337" y="12260"/>
                    </a:cubicBezTo>
                    <a:cubicBezTo>
                      <a:pt x="1365" y="12297"/>
                      <a:pt x="1393" y="12320"/>
                      <a:pt x="1439" y="12320"/>
                    </a:cubicBezTo>
                    <a:cubicBezTo>
                      <a:pt x="1472" y="12320"/>
                      <a:pt x="1515" y="12307"/>
                      <a:pt x="1575" y="12279"/>
                    </a:cubicBezTo>
                    <a:lnTo>
                      <a:pt x="1575" y="12279"/>
                    </a:lnTo>
                    <a:cubicBezTo>
                      <a:pt x="1517" y="12309"/>
                      <a:pt x="1459" y="12341"/>
                      <a:pt x="1408" y="12384"/>
                    </a:cubicBezTo>
                    <a:cubicBezTo>
                      <a:pt x="1377" y="12416"/>
                      <a:pt x="1388" y="12425"/>
                      <a:pt x="1412" y="12425"/>
                    </a:cubicBezTo>
                    <a:cubicBezTo>
                      <a:pt x="1435" y="12425"/>
                      <a:pt x="1471" y="12416"/>
                      <a:pt x="1488" y="12411"/>
                    </a:cubicBezTo>
                    <a:cubicBezTo>
                      <a:pt x="1531" y="12392"/>
                      <a:pt x="1562" y="12383"/>
                      <a:pt x="1580" y="12383"/>
                    </a:cubicBezTo>
                    <a:cubicBezTo>
                      <a:pt x="1632" y="12383"/>
                      <a:pt x="1600" y="12449"/>
                      <a:pt x="1515" y="12554"/>
                    </a:cubicBezTo>
                    <a:cubicBezTo>
                      <a:pt x="1500" y="12575"/>
                      <a:pt x="1502" y="12584"/>
                      <a:pt x="1514" y="12584"/>
                    </a:cubicBezTo>
                    <a:cubicBezTo>
                      <a:pt x="1551" y="12584"/>
                      <a:pt x="1684" y="12506"/>
                      <a:pt x="1709" y="12506"/>
                    </a:cubicBezTo>
                    <a:cubicBezTo>
                      <a:pt x="1720" y="12506"/>
                      <a:pt x="1713" y="12518"/>
                      <a:pt x="1675" y="12554"/>
                    </a:cubicBezTo>
                    <a:cubicBezTo>
                      <a:pt x="1600" y="12618"/>
                      <a:pt x="1623" y="12685"/>
                      <a:pt x="1687" y="12685"/>
                    </a:cubicBezTo>
                    <a:cubicBezTo>
                      <a:pt x="1722" y="12685"/>
                      <a:pt x="1768" y="12666"/>
                      <a:pt x="1818" y="12616"/>
                    </a:cubicBezTo>
                    <a:lnTo>
                      <a:pt x="1818" y="12616"/>
                    </a:lnTo>
                    <a:cubicBezTo>
                      <a:pt x="1773" y="12661"/>
                      <a:pt x="1738" y="12714"/>
                      <a:pt x="1729" y="12776"/>
                    </a:cubicBezTo>
                    <a:cubicBezTo>
                      <a:pt x="1720" y="12803"/>
                      <a:pt x="1773" y="12785"/>
                      <a:pt x="1782" y="12803"/>
                    </a:cubicBezTo>
                    <a:cubicBezTo>
                      <a:pt x="1800" y="12821"/>
                      <a:pt x="1782" y="12883"/>
                      <a:pt x="1809" y="12919"/>
                    </a:cubicBezTo>
                    <a:cubicBezTo>
                      <a:pt x="1820" y="12933"/>
                      <a:pt x="1836" y="12936"/>
                      <a:pt x="1854" y="12936"/>
                    </a:cubicBezTo>
                    <a:cubicBezTo>
                      <a:pt x="1865" y="12936"/>
                      <a:pt x="1878" y="12935"/>
                      <a:pt x="1889" y="12935"/>
                    </a:cubicBezTo>
                    <a:cubicBezTo>
                      <a:pt x="1903" y="12935"/>
                      <a:pt x="1916" y="12937"/>
                      <a:pt x="1925" y="12946"/>
                    </a:cubicBezTo>
                    <a:cubicBezTo>
                      <a:pt x="1952" y="12981"/>
                      <a:pt x="1978" y="13017"/>
                      <a:pt x="1996" y="13053"/>
                    </a:cubicBezTo>
                    <a:cubicBezTo>
                      <a:pt x="2023" y="13115"/>
                      <a:pt x="2023" y="13186"/>
                      <a:pt x="2094" y="13204"/>
                    </a:cubicBezTo>
                    <a:cubicBezTo>
                      <a:pt x="2096" y="13204"/>
                      <a:pt x="2098" y="13205"/>
                      <a:pt x="2100" y="13205"/>
                    </a:cubicBezTo>
                    <a:cubicBezTo>
                      <a:pt x="2138" y="13205"/>
                      <a:pt x="2227" y="13141"/>
                      <a:pt x="2243" y="13141"/>
                    </a:cubicBezTo>
                    <a:cubicBezTo>
                      <a:pt x="2244" y="13141"/>
                      <a:pt x="2245" y="13141"/>
                      <a:pt x="2246" y="13142"/>
                    </a:cubicBezTo>
                    <a:cubicBezTo>
                      <a:pt x="2254" y="13150"/>
                      <a:pt x="2174" y="13284"/>
                      <a:pt x="2174" y="13320"/>
                    </a:cubicBezTo>
                    <a:cubicBezTo>
                      <a:pt x="2174" y="13330"/>
                      <a:pt x="2179" y="13334"/>
                      <a:pt x="2187" y="13334"/>
                    </a:cubicBezTo>
                    <a:cubicBezTo>
                      <a:pt x="2212" y="13334"/>
                      <a:pt x="2271" y="13287"/>
                      <a:pt x="2299" y="13266"/>
                    </a:cubicBezTo>
                    <a:cubicBezTo>
                      <a:pt x="2327" y="13238"/>
                      <a:pt x="2420" y="13118"/>
                      <a:pt x="2447" y="13118"/>
                    </a:cubicBezTo>
                    <a:cubicBezTo>
                      <a:pt x="2454" y="13118"/>
                      <a:pt x="2456" y="13127"/>
                      <a:pt x="2450" y="13150"/>
                    </a:cubicBezTo>
                    <a:cubicBezTo>
                      <a:pt x="2433" y="13240"/>
                      <a:pt x="2379" y="13338"/>
                      <a:pt x="2397" y="13400"/>
                    </a:cubicBezTo>
                    <a:cubicBezTo>
                      <a:pt x="2401" y="13413"/>
                      <a:pt x="2409" y="13419"/>
                      <a:pt x="2420" y="13419"/>
                    </a:cubicBezTo>
                    <a:cubicBezTo>
                      <a:pt x="2463" y="13419"/>
                      <a:pt x="2547" y="13337"/>
                      <a:pt x="2579" y="13337"/>
                    </a:cubicBezTo>
                    <a:cubicBezTo>
                      <a:pt x="2594" y="13337"/>
                      <a:pt x="2598" y="13353"/>
                      <a:pt x="2584" y="13400"/>
                    </a:cubicBezTo>
                    <a:cubicBezTo>
                      <a:pt x="2557" y="13516"/>
                      <a:pt x="2700" y="13533"/>
                      <a:pt x="2744" y="13542"/>
                    </a:cubicBezTo>
                    <a:cubicBezTo>
                      <a:pt x="2798" y="13551"/>
                      <a:pt x="2851" y="13542"/>
                      <a:pt x="2878" y="13587"/>
                    </a:cubicBezTo>
                    <a:cubicBezTo>
                      <a:pt x="2878" y="13604"/>
                      <a:pt x="2893" y="13759"/>
                      <a:pt x="2903" y="13759"/>
                    </a:cubicBezTo>
                    <a:cubicBezTo>
                      <a:pt x="2903" y="13759"/>
                      <a:pt x="2904" y="13758"/>
                      <a:pt x="2905" y="13756"/>
                    </a:cubicBezTo>
                    <a:cubicBezTo>
                      <a:pt x="2931" y="13703"/>
                      <a:pt x="2922" y="13640"/>
                      <a:pt x="2976" y="13614"/>
                    </a:cubicBezTo>
                    <a:cubicBezTo>
                      <a:pt x="2989" y="13609"/>
                      <a:pt x="3003" y="13607"/>
                      <a:pt x="3015" y="13607"/>
                    </a:cubicBezTo>
                    <a:cubicBezTo>
                      <a:pt x="3027" y="13607"/>
                      <a:pt x="3038" y="13609"/>
                      <a:pt x="3047" y="13614"/>
                    </a:cubicBezTo>
                    <a:cubicBezTo>
                      <a:pt x="3091" y="13657"/>
                      <a:pt x="3105" y="13725"/>
                      <a:pt x="3084" y="13782"/>
                    </a:cubicBezTo>
                    <a:lnTo>
                      <a:pt x="3084" y="13782"/>
                    </a:lnTo>
                    <a:cubicBezTo>
                      <a:pt x="3120" y="13715"/>
                      <a:pt x="3139" y="13690"/>
                      <a:pt x="3148" y="13690"/>
                    </a:cubicBezTo>
                    <a:cubicBezTo>
                      <a:pt x="3175" y="13690"/>
                      <a:pt x="3124" y="13899"/>
                      <a:pt x="3181" y="13899"/>
                    </a:cubicBezTo>
                    <a:cubicBezTo>
                      <a:pt x="3250" y="13899"/>
                      <a:pt x="3319" y="13747"/>
                      <a:pt x="3381" y="13747"/>
                    </a:cubicBezTo>
                    <a:cubicBezTo>
                      <a:pt x="3382" y="13747"/>
                      <a:pt x="3384" y="13747"/>
                      <a:pt x="3386" y="13747"/>
                    </a:cubicBezTo>
                    <a:cubicBezTo>
                      <a:pt x="3403" y="13747"/>
                      <a:pt x="3412" y="13854"/>
                      <a:pt x="3421" y="13872"/>
                    </a:cubicBezTo>
                    <a:cubicBezTo>
                      <a:pt x="3435" y="13893"/>
                      <a:pt x="3447" y="13901"/>
                      <a:pt x="3459" y="13901"/>
                    </a:cubicBezTo>
                    <a:cubicBezTo>
                      <a:pt x="3490" y="13901"/>
                      <a:pt x="3517" y="13847"/>
                      <a:pt x="3551" y="13847"/>
                    </a:cubicBezTo>
                    <a:cubicBezTo>
                      <a:pt x="3563" y="13847"/>
                      <a:pt x="3576" y="13854"/>
                      <a:pt x="3590" y="13872"/>
                    </a:cubicBezTo>
                    <a:cubicBezTo>
                      <a:pt x="3626" y="13925"/>
                      <a:pt x="3662" y="13970"/>
                      <a:pt x="3724" y="13979"/>
                    </a:cubicBezTo>
                    <a:cubicBezTo>
                      <a:pt x="3760" y="13970"/>
                      <a:pt x="3795" y="13952"/>
                      <a:pt x="3822" y="13934"/>
                    </a:cubicBezTo>
                    <a:cubicBezTo>
                      <a:pt x="3893" y="13974"/>
                      <a:pt x="3908" y="14243"/>
                      <a:pt x="4003" y="14243"/>
                    </a:cubicBezTo>
                    <a:cubicBezTo>
                      <a:pt x="4016" y="14243"/>
                      <a:pt x="4029" y="14239"/>
                      <a:pt x="4045" y="14228"/>
                    </a:cubicBezTo>
                    <a:cubicBezTo>
                      <a:pt x="4107" y="14189"/>
                      <a:pt x="4087" y="14136"/>
                      <a:pt x="4124" y="14136"/>
                    </a:cubicBezTo>
                    <a:cubicBezTo>
                      <a:pt x="4129" y="14136"/>
                      <a:pt x="4135" y="14137"/>
                      <a:pt x="4143" y="14139"/>
                    </a:cubicBezTo>
                    <a:cubicBezTo>
                      <a:pt x="4143" y="14175"/>
                      <a:pt x="4161" y="14210"/>
                      <a:pt x="4187" y="14237"/>
                    </a:cubicBezTo>
                    <a:cubicBezTo>
                      <a:pt x="4188" y="14238"/>
                      <a:pt x="4188" y="14238"/>
                      <a:pt x="4189" y="14238"/>
                    </a:cubicBezTo>
                    <a:cubicBezTo>
                      <a:pt x="4197" y="14238"/>
                      <a:pt x="4207" y="14183"/>
                      <a:pt x="4232" y="14175"/>
                    </a:cubicBezTo>
                    <a:cubicBezTo>
                      <a:pt x="4242" y="14170"/>
                      <a:pt x="4252" y="14168"/>
                      <a:pt x="4263" y="14168"/>
                    </a:cubicBezTo>
                    <a:cubicBezTo>
                      <a:pt x="4358" y="14168"/>
                      <a:pt x="4462" y="14347"/>
                      <a:pt x="4572" y="14347"/>
                    </a:cubicBezTo>
                    <a:cubicBezTo>
                      <a:pt x="4600" y="14347"/>
                      <a:pt x="4629" y="14335"/>
                      <a:pt x="4658" y="14305"/>
                    </a:cubicBezTo>
                    <a:lnTo>
                      <a:pt x="4658" y="14305"/>
                    </a:lnTo>
                    <a:cubicBezTo>
                      <a:pt x="4655" y="14306"/>
                      <a:pt x="4653" y="14307"/>
                      <a:pt x="4652" y="14307"/>
                    </a:cubicBezTo>
                    <a:cubicBezTo>
                      <a:pt x="4647" y="14307"/>
                      <a:pt x="4649" y="14299"/>
                      <a:pt x="4668" y="14273"/>
                    </a:cubicBezTo>
                    <a:lnTo>
                      <a:pt x="4661" y="14273"/>
                    </a:lnTo>
                    <a:cubicBezTo>
                      <a:pt x="4683" y="14269"/>
                      <a:pt x="4726" y="14123"/>
                      <a:pt x="4758" y="13966"/>
                    </a:cubicBezTo>
                    <a:lnTo>
                      <a:pt x="4758" y="13966"/>
                    </a:lnTo>
                    <a:cubicBezTo>
                      <a:pt x="4762" y="14055"/>
                      <a:pt x="4801" y="14135"/>
                      <a:pt x="4840" y="14135"/>
                    </a:cubicBezTo>
                    <a:cubicBezTo>
                      <a:pt x="4872" y="14135"/>
                      <a:pt x="4903" y="14083"/>
                      <a:pt x="4916" y="13940"/>
                    </a:cubicBezTo>
                    <a:lnTo>
                      <a:pt x="4916" y="13940"/>
                    </a:lnTo>
                    <a:cubicBezTo>
                      <a:pt x="4915" y="14041"/>
                      <a:pt x="5079" y="14047"/>
                      <a:pt x="5096" y="14184"/>
                    </a:cubicBezTo>
                    <a:cubicBezTo>
                      <a:pt x="5102" y="14218"/>
                      <a:pt x="5108" y="14231"/>
                      <a:pt x="5115" y="14231"/>
                    </a:cubicBezTo>
                    <a:cubicBezTo>
                      <a:pt x="5128" y="14231"/>
                      <a:pt x="5144" y="14189"/>
                      <a:pt x="5167" y="14166"/>
                    </a:cubicBezTo>
                    <a:cubicBezTo>
                      <a:pt x="5203" y="14139"/>
                      <a:pt x="5238" y="14157"/>
                      <a:pt x="5274" y="14139"/>
                    </a:cubicBezTo>
                    <a:cubicBezTo>
                      <a:pt x="5377" y="14085"/>
                      <a:pt x="5483" y="14077"/>
                      <a:pt x="5590" y="14077"/>
                    </a:cubicBezTo>
                    <a:cubicBezTo>
                      <a:pt x="5636" y="14077"/>
                      <a:pt x="5682" y="14078"/>
                      <a:pt x="5728" y="14078"/>
                    </a:cubicBezTo>
                    <a:cubicBezTo>
                      <a:pt x="5752" y="14078"/>
                      <a:pt x="5776" y="14078"/>
                      <a:pt x="5799" y="14077"/>
                    </a:cubicBezTo>
                    <a:cubicBezTo>
                      <a:pt x="5844" y="14081"/>
                      <a:pt x="5930" y="14117"/>
                      <a:pt x="6001" y="14117"/>
                    </a:cubicBezTo>
                    <a:cubicBezTo>
                      <a:pt x="6084" y="14117"/>
                      <a:pt x="6147" y="14067"/>
                      <a:pt x="6093" y="13854"/>
                    </a:cubicBezTo>
                    <a:cubicBezTo>
                      <a:pt x="6093" y="13839"/>
                      <a:pt x="6060" y="13634"/>
                      <a:pt x="6074" y="13634"/>
                    </a:cubicBezTo>
                    <a:cubicBezTo>
                      <a:pt x="6077" y="13634"/>
                      <a:pt x="6080" y="13639"/>
                      <a:pt x="6084" y="13649"/>
                    </a:cubicBezTo>
                    <a:cubicBezTo>
                      <a:pt x="6120" y="13729"/>
                      <a:pt x="6156" y="13810"/>
                      <a:pt x="6182" y="13890"/>
                    </a:cubicBezTo>
                    <a:cubicBezTo>
                      <a:pt x="6191" y="13925"/>
                      <a:pt x="6340" y="14353"/>
                      <a:pt x="6343" y="14353"/>
                    </a:cubicBezTo>
                    <a:cubicBezTo>
                      <a:pt x="6343" y="14353"/>
                      <a:pt x="6343" y="14353"/>
                      <a:pt x="6343" y="14353"/>
                    </a:cubicBezTo>
                    <a:cubicBezTo>
                      <a:pt x="6352" y="14344"/>
                      <a:pt x="6334" y="14291"/>
                      <a:pt x="6352" y="14264"/>
                    </a:cubicBezTo>
                    <a:cubicBezTo>
                      <a:pt x="6370" y="14237"/>
                      <a:pt x="6396" y="14219"/>
                      <a:pt x="6432" y="14210"/>
                    </a:cubicBezTo>
                    <a:cubicBezTo>
                      <a:pt x="6446" y="14208"/>
                      <a:pt x="6462" y="14204"/>
                      <a:pt x="6479" y="14204"/>
                    </a:cubicBezTo>
                    <a:cubicBezTo>
                      <a:pt x="6515" y="14204"/>
                      <a:pt x="6556" y="14221"/>
                      <a:pt x="6592" y="14300"/>
                    </a:cubicBezTo>
                    <a:cubicBezTo>
                      <a:pt x="6512" y="14077"/>
                      <a:pt x="6655" y="14202"/>
                      <a:pt x="6610" y="14023"/>
                    </a:cubicBezTo>
                    <a:cubicBezTo>
                      <a:pt x="6590" y="13950"/>
                      <a:pt x="6555" y="13810"/>
                      <a:pt x="6588" y="13810"/>
                    </a:cubicBezTo>
                    <a:cubicBezTo>
                      <a:pt x="6599" y="13810"/>
                      <a:pt x="6617" y="13826"/>
                      <a:pt x="6646" y="13863"/>
                    </a:cubicBezTo>
                    <a:cubicBezTo>
                      <a:pt x="6673" y="13894"/>
                      <a:pt x="6692" y="13929"/>
                      <a:pt x="6710" y="13963"/>
                    </a:cubicBezTo>
                    <a:lnTo>
                      <a:pt x="6710" y="13963"/>
                    </a:lnTo>
                    <a:cubicBezTo>
                      <a:pt x="6696" y="13942"/>
                      <a:pt x="6684" y="13934"/>
                      <a:pt x="6676" y="13934"/>
                    </a:cubicBezTo>
                    <a:cubicBezTo>
                      <a:pt x="6640" y="13934"/>
                      <a:pt x="6663" y="14097"/>
                      <a:pt x="6722" y="14097"/>
                    </a:cubicBezTo>
                    <a:cubicBezTo>
                      <a:pt x="6726" y="14097"/>
                      <a:pt x="6730" y="14096"/>
                      <a:pt x="6735" y="14095"/>
                    </a:cubicBezTo>
                    <a:cubicBezTo>
                      <a:pt x="6744" y="14095"/>
                      <a:pt x="6761" y="14086"/>
                      <a:pt x="6770" y="14077"/>
                    </a:cubicBezTo>
                    <a:cubicBezTo>
                      <a:pt x="6760" y="14054"/>
                      <a:pt x="6751" y="14034"/>
                      <a:pt x="6742" y="14017"/>
                    </a:cubicBezTo>
                    <a:lnTo>
                      <a:pt x="6742" y="14017"/>
                    </a:lnTo>
                    <a:cubicBezTo>
                      <a:pt x="6757" y="14039"/>
                      <a:pt x="6774" y="14060"/>
                      <a:pt x="6797" y="14077"/>
                    </a:cubicBezTo>
                    <a:cubicBezTo>
                      <a:pt x="6811" y="14088"/>
                      <a:pt x="6824" y="14094"/>
                      <a:pt x="6835" y="14094"/>
                    </a:cubicBezTo>
                    <a:cubicBezTo>
                      <a:pt x="6858" y="14094"/>
                      <a:pt x="6869" y="14066"/>
                      <a:pt x="6851" y="14006"/>
                    </a:cubicBezTo>
                    <a:cubicBezTo>
                      <a:pt x="6824" y="13925"/>
                      <a:pt x="6851" y="13952"/>
                      <a:pt x="6895" y="13925"/>
                    </a:cubicBezTo>
                    <a:cubicBezTo>
                      <a:pt x="6896" y="13925"/>
                      <a:pt x="6897" y="13925"/>
                      <a:pt x="6898" y="13925"/>
                    </a:cubicBezTo>
                    <a:cubicBezTo>
                      <a:pt x="6914" y="13925"/>
                      <a:pt x="6924" y="13981"/>
                      <a:pt x="6948" y="14006"/>
                    </a:cubicBezTo>
                    <a:cubicBezTo>
                      <a:pt x="6968" y="14029"/>
                      <a:pt x="6983" y="14039"/>
                      <a:pt x="6995" y="14039"/>
                    </a:cubicBezTo>
                    <a:cubicBezTo>
                      <a:pt x="7044" y="14039"/>
                      <a:pt x="7043" y="13876"/>
                      <a:pt x="7101" y="13876"/>
                    </a:cubicBezTo>
                    <a:cubicBezTo>
                      <a:pt x="7113" y="13876"/>
                      <a:pt x="7127" y="13882"/>
                      <a:pt x="7144" y="13899"/>
                    </a:cubicBezTo>
                    <a:cubicBezTo>
                      <a:pt x="7194" y="13874"/>
                      <a:pt x="7136" y="13664"/>
                      <a:pt x="7156" y="13664"/>
                    </a:cubicBezTo>
                    <a:cubicBezTo>
                      <a:pt x="7158" y="13664"/>
                      <a:pt x="7160" y="13665"/>
                      <a:pt x="7162" y="13667"/>
                    </a:cubicBezTo>
                    <a:cubicBezTo>
                      <a:pt x="7194" y="13699"/>
                      <a:pt x="7261" y="13787"/>
                      <a:pt x="7282" y="13787"/>
                    </a:cubicBezTo>
                    <a:cubicBezTo>
                      <a:pt x="7284" y="13787"/>
                      <a:pt x="7286" y="13786"/>
                      <a:pt x="7287" y="13783"/>
                    </a:cubicBezTo>
                    <a:cubicBezTo>
                      <a:pt x="7296" y="13738"/>
                      <a:pt x="7216" y="13658"/>
                      <a:pt x="7216" y="13596"/>
                    </a:cubicBezTo>
                    <a:lnTo>
                      <a:pt x="7216" y="13596"/>
                    </a:lnTo>
                    <a:lnTo>
                      <a:pt x="7412" y="13810"/>
                    </a:lnTo>
                    <a:cubicBezTo>
                      <a:pt x="7373" y="13695"/>
                      <a:pt x="7355" y="13606"/>
                      <a:pt x="7424" y="13606"/>
                    </a:cubicBezTo>
                    <a:cubicBezTo>
                      <a:pt x="7435" y="13606"/>
                      <a:pt x="7449" y="13609"/>
                      <a:pt x="7465" y="13614"/>
                    </a:cubicBezTo>
                    <a:cubicBezTo>
                      <a:pt x="7489" y="13618"/>
                      <a:pt x="7513" y="13622"/>
                      <a:pt x="7534" y="13622"/>
                    </a:cubicBezTo>
                    <a:cubicBezTo>
                      <a:pt x="7561" y="13622"/>
                      <a:pt x="7584" y="13616"/>
                      <a:pt x="7599" y="13596"/>
                    </a:cubicBezTo>
                    <a:cubicBezTo>
                      <a:pt x="7606" y="13588"/>
                      <a:pt x="7607" y="13528"/>
                      <a:pt x="7591" y="13528"/>
                    </a:cubicBezTo>
                    <a:cubicBezTo>
                      <a:pt x="7590" y="13528"/>
                      <a:pt x="7588" y="13528"/>
                      <a:pt x="7587" y="13529"/>
                    </a:cubicBezTo>
                    <a:lnTo>
                      <a:pt x="7587" y="13529"/>
                    </a:lnTo>
                    <a:lnTo>
                      <a:pt x="7652" y="13480"/>
                    </a:lnTo>
                    <a:cubicBezTo>
                      <a:pt x="7697" y="13444"/>
                      <a:pt x="7652" y="13471"/>
                      <a:pt x="7634" y="13391"/>
                    </a:cubicBezTo>
                    <a:cubicBezTo>
                      <a:pt x="7626" y="13367"/>
                      <a:pt x="7653" y="13361"/>
                      <a:pt x="7688" y="13361"/>
                    </a:cubicBezTo>
                    <a:cubicBezTo>
                      <a:pt x="7721" y="13361"/>
                      <a:pt x="7761" y="13366"/>
                      <a:pt x="7786" y="13366"/>
                    </a:cubicBezTo>
                    <a:cubicBezTo>
                      <a:pt x="7793" y="13366"/>
                      <a:pt x="7799" y="13365"/>
                      <a:pt x="7804" y="13364"/>
                    </a:cubicBezTo>
                    <a:cubicBezTo>
                      <a:pt x="7830" y="13355"/>
                      <a:pt x="7919" y="13329"/>
                      <a:pt x="7902" y="13257"/>
                    </a:cubicBezTo>
                    <a:cubicBezTo>
                      <a:pt x="7882" y="13204"/>
                      <a:pt x="7802" y="13131"/>
                      <a:pt x="7834" y="13131"/>
                    </a:cubicBezTo>
                    <a:cubicBezTo>
                      <a:pt x="7844" y="13131"/>
                      <a:pt x="7868" y="13139"/>
                      <a:pt x="7910" y="13159"/>
                    </a:cubicBezTo>
                    <a:cubicBezTo>
                      <a:pt x="7954" y="13191"/>
                      <a:pt x="8002" y="13208"/>
                      <a:pt x="8029" y="13208"/>
                    </a:cubicBezTo>
                    <a:cubicBezTo>
                      <a:pt x="8063" y="13208"/>
                      <a:pt x="8063" y="13180"/>
                      <a:pt x="7973" y="13115"/>
                    </a:cubicBezTo>
                    <a:cubicBezTo>
                      <a:pt x="7882" y="13017"/>
                      <a:pt x="7863" y="12958"/>
                      <a:pt x="7914" y="12958"/>
                    </a:cubicBezTo>
                    <a:cubicBezTo>
                      <a:pt x="7928" y="12958"/>
                      <a:pt x="7948" y="12963"/>
                      <a:pt x="7973" y="12972"/>
                    </a:cubicBezTo>
                    <a:cubicBezTo>
                      <a:pt x="8019" y="12990"/>
                      <a:pt x="8072" y="13033"/>
                      <a:pt x="8104" y="13033"/>
                    </a:cubicBezTo>
                    <a:cubicBezTo>
                      <a:pt x="8122" y="13033"/>
                      <a:pt x="8133" y="13019"/>
                      <a:pt x="8133" y="12981"/>
                    </a:cubicBezTo>
                    <a:cubicBezTo>
                      <a:pt x="8133" y="12973"/>
                      <a:pt x="8062" y="12783"/>
                      <a:pt x="8076" y="12783"/>
                    </a:cubicBezTo>
                    <a:cubicBezTo>
                      <a:pt x="8077" y="12783"/>
                      <a:pt x="8078" y="12784"/>
                      <a:pt x="8080" y="12785"/>
                    </a:cubicBezTo>
                    <a:cubicBezTo>
                      <a:pt x="8106" y="12812"/>
                      <a:pt x="8142" y="12928"/>
                      <a:pt x="8195" y="12946"/>
                    </a:cubicBezTo>
                    <a:cubicBezTo>
                      <a:pt x="8197" y="12946"/>
                      <a:pt x="8199" y="12946"/>
                      <a:pt x="8201" y="12946"/>
                    </a:cubicBezTo>
                    <a:cubicBezTo>
                      <a:pt x="8254" y="12946"/>
                      <a:pt x="8195" y="12802"/>
                      <a:pt x="8187" y="12776"/>
                    </a:cubicBezTo>
                    <a:cubicBezTo>
                      <a:pt x="8210" y="12738"/>
                      <a:pt x="8253" y="12712"/>
                      <a:pt x="8300" y="12712"/>
                    </a:cubicBezTo>
                    <a:cubicBezTo>
                      <a:pt x="8306" y="12712"/>
                      <a:pt x="8313" y="12713"/>
                      <a:pt x="8320" y="12714"/>
                    </a:cubicBezTo>
                    <a:cubicBezTo>
                      <a:pt x="8352" y="12722"/>
                      <a:pt x="8377" y="12726"/>
                      <a:pt x="8398" y="12726"/>
                    </a:cubicBezTo>
                    <a:cubicBezTo>
                      <a:pt x="8423" y="12726"/>
                      <a:pt x="8443" y="12720"/>
                      <a:pt x="8463" y="12705"/>
                    </a:cubicBezTo>
                    <a:cubicBezTo>
                      <a:pt x="8507" y="12669"/>
                      <a:pt x="8525" y="12616"/>
                      <a:pt x="8525" y="12563"/>
                    </a:cubicBezTo>
                    <a:cubicBezTo>
                      <a:pt x="8525" y="12510"/>
                      <a:pt x="8468" y="12439"/>
                      <a:pt x="8509" y="12439"/>
                    </a:cubicBezTo>
                    <a:cubicBezTo>
                      <a:pt x="8516" y="12439"/>
                      <a:pt x="8527" y="12441"/>
                      <a:pt x="8543" y="12447"/>
                    </a:cubicBezTo>
                    <a:cubicBezTo>
                      <a:pt x="8579" y="12462"/>
                      <a:pt x="8612" y="12469"/>
                      <a:pt x="8639" y="12469"/>
                    </a:cubicBezTo>
                    <a:cubicBezTo>
                      <a:pt x="8691" y="12469"/>
                      <a:pt x="8724" y="12443"/>
                      <a:pt x="8730" y="12402"/>
                    </a:cubicBezTo>
                    <a:cubicBezTo>
                      <a:pt x="8730" y="12358"/>
                      <a:pt x="8641" y="12304"/>
                      <a:pt x="8587" y="12260"/>
                    </a:cubicBezTo>
                    <a:lnTo>
                      <a:pt x="8587" y="12260"/>
                    </a:lnTo>
                    <a:cubicBezTo>
                      <a:pt x="8646" y="12303"/>
                      <a:pt x="8690" y="12320"/>
                      <a:pt x="8723" y="12320"/>
                    </a:cubicBezTo>
                    <a:cubicBezTo>
                      <a:pt x="8804" y="12320"/>
                      <a:pt x="8808" y="12212"/>
                      <a:pt x="8757" y="12135"/>
                    </a:cubicBezTo>
                    <a:cubicBezTo>
                      <a:pt x="8729" y="12094"/>
                      <a:pt x="8739" y="12064"/>
                      <a:pt x="8781" y="12064"/>
                    </a:cubicBezTo>
                    <a:cubicBezTo>
                      <a:pt x="8793" y="12064"/>
                      <a:pt x="8809" y="12066"/>
                      <a:pt x="8828" y="12073"/>
                    </a:cubicBezTo>
                    <a:cubicBezTo>
                      <a:pt x="8890" y="12091"/>
                      <a:pt x="8890" y="12144"/>
                      <a:pt x="8953" y="12153"/>
                    </a:cubicBezTo>
                    <a:cubicBezTo>
                      <a:pt x="8956" y="12153"/>
                      <a:pt x="8958" y="12154"/>
                      <a:pt x="8961" y="12154"/>
                    </a:cubicBezTo>
                    <a:cubicBezTo>
                      <a:pt x="9000" y="12154"/>
                      <a:pt x="8952" y="12088"/>
                      <a:pt x="8944" y="12055"/>
                    </a:cubicBezTo>
                    <a:cubicBezTo>
                      <a:pt x="8926" y="11984"/>
                      <a:pt x="8979" y="11912"/>
                      <a:pt x="9051" y="11903"/>
                    </a:cubicBezTo>
                    <a:cubicBezTo>
                      <a:pt x="9071" y="11911"/>
                      <a:pt x="9086" y="11914"/>
                      <a:pt x="9095" y="11914"/>
                    </a:cubicBezTo>
                    <a:cubicBezTo>
                      <a:pt x="9159" y="11914"/>
                      <a:pt x="9032" y="11783"/>
                      <a:pt x="9024" y="11752"/>
                    </a:cubicBezTo>
                    <a:cubicBezTo>
                      <a:pt x="9015" y="11663"/>
                      <a:pt x="9113" y="11574"/>
                      <a:pt x="9024" y="11494"/>
                    </a:cubicBezTo>
                    <a:cubicBezTo>
                      <a:pt x="8979" y="11431"/>
                      <a:pt x="8970" y="11342"/>
                      <a:pt x="9006" y="11271"/>
                    </a:cubicBezTo>
                    <a:cubicBezTo>
                      <a:pt x="9024" y="11200"/>
                      <a:pt x="9086" y="11031"/>
                      <a:pt x="8953" y="10995"/>
                    </a:cubicBezTo>
                    <a:cubicBezTo>
                      <a:pt x="8908" y="10986"/>
                      <a:pt x="9024" y="10897"/>
                      <a:pt x="9042" y="10861"/>
                    </a:cubicBezTo>
                    <a:cubicBezTo>
                      <a:pt x="9059" y="10799"/>
                      <a:pt x="8970" y="10817"/>
                      <a:pt x="8944" y="10763"/>
                    </a:cubicBezTo>
                    <a:cubicBezTo>
                      <a:pt x="8926" y="10701"/>
                      <a:pt x="8890" y="10648"/>
                      <a:pt x="8846" y="10594"/>
                    </a:cubicBezTo>
                    <a:cubicBezTo>
                      <a:pt x="8829" y="10582"/>
                      <a:pt x="8812" y="10579"/>
                      <a:pt x="8797" y="10579"/>
                    </a:cubicBezTo>
                    <a:cubicBezTo>
                      <a:pt x="8782" y="10579"/>
                      <a:pt x="8769" y="10582"/>
                      <a:pt x="8758" y="10582"/>
                    </a:cubicBezTo>
                    <a:cubicBezTo>
                      <a:pt x="8740" y="10582"/>
                      <a:pt x="8730" y="10573"/>
                      <a:pt x="8739" y="10523"/>
                    </a:cubicBezTo>
                    <a:cubicBezTo>
                      <a:pt x="8751" y="10448"/>
                      <a:pt x="8729" y="10314"/>
                      <a:pt x="8654" y="10314"/>
                    </a:cubicBezTo>
                    <a:cubicBezTo>
                      <a:pt x="8625" y="10314"/>
                      <a:pt x="8588" y="10334"/>
                      <a:pt x="8542" y="10387"/>
                    </a:cubicBezTo>
                    <a:lnTo>
                      <a:pt x="8542" y="10387"/>
                    </a:lnTo>
                    <a:cubicBezTo>
                      <a:pt x="8670" y="10217"/>
                      <a:pt x="8424" y="10073"/>
                      <a:pt x="8262" y="10073"/>
                    </a:cubicBezTo>
                    <a:cubicBezTo>
                      <a:pt x="8219" y="10073"/>
                      <a:pt x="8183" y="10083"/>
                      <a:pt x="8160" y="10104"/>
                    </a:cubicBezTo>
                    <a:cubicBezTo>
                      <a:pt x="8154" y="10109"/>
                      <a:pt x="8149" y="10112"/>
                      <a:pt x="8144" y="10112"/>
                    </a:cubicBezTo>
                    <a:cubicBezTo>
                      <a:pt x="8093" y="10112"/>
                      <a:pt x="8076" y="9878"/>
                      <a:pt x="8008" y="9878"/>
                    </a:cubicBezTo>
                    <a:cubicBezTo>
                      <a:pt x="7989" y="9878"/>
                      <a:pt x="7966" y="9897"/>
                      <a:pt x="7937" y="9944"/>
                    </a:cubicBezTo>
                    <a:cubicBezTo>
                      <a:pt x="7893" y="10025"/>
                      <a:pt x="7867" y="10119"/>
                      <a:pt x="7834" y="10119"/>
                    </a:cubicBezTo>
                    <a:cubicBezTo>
                      <a:pt x="7820" y="10119"/>
                      <a:pt x="7804" y="10102"/>
                      <a:pt x="7786" y="10060"/>
                    </a:cubicBezTo>
                    <a:cubicBezTo>
                      <a:pt x="7759" y="10060"/>
                      <a:pt x="7608" y="10069"/>
                      <a:pt x="7617" y="10086"/>
                    </a:cubicBezTo>
                    <a:cubicBezTo>
                      <a:pt x="7608" y="10078"/>
                      <a:pt x="7661" y="10015"/>
                      <a:pt x="7617" y="9980"/>
                    </a:cubicBezTo>
                    <a:cubicBezTo>
                      <a:pt x="7602" y="9968"/>
                      <a:pt x="7588" y="9964"/>
                      <a:pt x="7575" y="9964"/>
                    </a:cubicBezTo>
                    <a:cubicBezTo>
                      <a:pt x="7548" y="9964"/>
                      <a:pt x="7524" y="9980"/>
                      <a:pt x="7501" y="9980"/>
                    </a:cubicBezTo>
                    <a:cubicBezTo>
                      <a:pt x="7495" y="9980"/>
                      <a:pt x="7490" y="9980"/>
                      <a:pt x="7485" y="9980"/>
                    </a:cubicBezTo>
                    <a:cubicBezTo>
                      <a:pt x="7414" y="9980"/>
                      <a:pt x="7329" y="9943"/>
                      <a:pt x="7255" y="9943"/>
                    </a:cubicBezTo>
                    <a:cubicBezTo>
                      <a:pt x="7228" y="9943"/>
                      <a:pt x="7203" y="9948"/>
                      <a:pt x="7180" y="9962"/>
                    </a:cubicBezTo>
                    <a:cubicBezTo>
                      <a:pt x="7296" y="9997"/>
                      <a:pt x="7385" y="10238"/>
                      <a:pt x="7376" y="10371"/>
                    </a:cubicBezTo>
                    <a:cubicBezTo>
                      <a:pt x="7373" y="10372"/>
                      <a:pt x="7369" y="10373"/>
                      <a:pt x="7366" y="10373"/>
                    </a:cubicBezTo>
                    <a:cubicBezTo>
                      <a:pt x="7302" y="10373"/>
                      <a:pt x="7278" y="10208"/>
                      <a:pt x="7269" y="10149"/>
                    </a:cubicBezTo>
                    <a:cubicBezTo>
                      <a:pt x="7261" y="10120"/>
                      <a:pt x="7248" y="10109"/>
                      <a:pt x="7232" y="10109"/>
                    </a:cubicBezTo>
                    <a:cubicBezTo>
                      <a:pt x="7194" y="10109"/>
                      <a:pt x="7143" y="10167"/>
                      <a:pt x="7118" y="10167"/>
                    </a:cubicBezTo>
                    <a:cubicBezTo>
                      <a:pt x="7089" y="10167"/>
                      <a:pt x="6998" y="10098"/>
                      <a:pt x="6963" y="10098"/>
                    </a:cubicBezTo>
                    <a:cubicBezTo>
                      <a:pt x="6954" y="10098"/>
                      <a:pt x="6948" y="10102"/>
                      <a:pt x="6948" y="10113"/>
                    </a:cubicBezTo>
                    <a:cubicBezTo>
                      <a:pt x="6948" y="10158"/>
                      <a:pt x="6993" y="10247"/>
                      <a:pt x="6931" y="10256"/>
                    </a:cubicBezTo>
                    <a:cubicBezTo>
                      <a:pt x="6882" y="10256"/>
                      <a:pt x="6830" y="10247"/>
                      <a:pt x="6781" y="10247"/>
                    </a:cubicBezTo>
                    <a:cubicBezTo>
                      <a:pt x="6732" y="10247"/>
                      <a:pt x="6686" y="10256"/>
                      <a:pt x="6646" y="10291"/>
                    </a:cubicBezTo>
                    <a:cubicBezTo>
                      <a:pt x="6699" y="10309"/>
                      <a:pt x="6646" y="10380"/>
                      <a:pt x="6592" y="10461"/>
                    </a:cubicBezTo>
                    <a:cubicBezTo>
                      <a:pt x="6557" y="10505"/>
                      <a:pt x="6530" y="10550"/>
                      <a:pt x="6503" y="10585"/>
                    </a:cubicBezTo>
                    <a:lnTo>
                      <a:pt x="6476" y="10630"/>
                    </a:lnTo>
                    <a:lnTo>
                      <a:pt x="6476" y="10648"/>
                    </a:lnTo>
                    <a:lnTo>
                      <a:pt x="6476" y="10656"/>
                    </a:lnTo>
                    <a:lnTo>
                      <a:pt x="6696" y="10784"/>
                    </a:lnTo>
                    <a:lnTo>
                      <a:pt x="6696" y="10784"/>
                    </a:lnTo>
                    <a:cubicBezTo>
                      <a:pt x="6698" y="10791"/>
                      <a:pt x="6694" y="10794"/>
                      <a:pt x="6687" y="10794"/>
                    </a:cubicBezTo>
                    <a:cubicBezTo>
                      <a:pt x="6656" y="10794"/>
                      <a:pt x="6548" y="10733"/>
                      <a:pt x="6496" y="10698"/>
                    </a:cubicBezTo>
                    <a:lnTo>
                      <a:pt x="6496" y="10698"/>
                    </a:lnTo>
                    <a:cubicBezTo>
                      <a:pt x="6541" y="10732"/>
                      <a:pt x="6590" y="10784"/>
                      <a:pt x="6562" y="10784"/>
                    </a:cubicBezTo>
                    <a:cubicBezTo>
                      <a:pt x="6559" y="10784"/>
                      <a:pt x="6554" y="10783"/>
                      <a:pt x="6548" y="10781"/>
                    </a:cubicBezTo>
                    <a:cubicBezTo>
                      <a:pt x="6485" y="10763"/>
                      <a:pt x="6405" y="10692"/>
                      <a:pt x="6370" y="10692"/>
                    </a:cubicBezTo>
                    <a:cubicBezTo>
                      <a:pt x="6325" y="10692"/>
                      <a:pt x="6530" y="10852"/>
                      <a:pt x="6485" y="10861"/>
                    </a:cubicBezTo>
                    <a:cubicBezTo>
                      <a:pt x="6484" y="10862"/>
                      <a:pt x="6483" y="10862"/>
                      <a:pt x="6481" y="10862"/>
                    </a:cubicBezTo>
                    <a:cubicBezTo>
                      <a:pt x="6457" y="10862"/>
                      <a:pt x="6356" y="10821"/>
                      <a:pt x="6330" y="10821"/>
                    </a:cubicBezTo>
                    <a:cubicBezTo>
                      <a:pt x="6320" y="10821"/>
                      <a:pt x="6322" y="10827"/>
                      <a:pt x="6343" y="10844"/>
                    </a:cubicBezTo>
                    <a:cubicBezTo>
                      <a:pt x="6387" y="10879"/>
                      <a:pt x="6441" y="10888"/>
                      <a:pt x="6450" y="10933"/>
                    </a:cubicBezTo>
                    <a:cubicBezTo>
                      <a:pt x="6450" y="10950"/>
                      <a:pt x="6450" y="10959"/>
                      <a:pt x="6432" y="10959"/>
                    </a:cubicBezTo>
                    <a:cubicBezTo>
                      <a:pt x="6372" y="10942"/>
                      <a:pt x="6261" y="10816"/>
                      <a:pt x="6222" y="10816"/>
                    </a:cubicBezTo>
                    <a:cubicBezTo>
                      <a:pt x="6220" y="10816"/>
                      <a:pt x="6219" y="10817"/>
                      <a:pt x="6218" y="10817"/>
                    </a:cubicBezTo>
                    <a:cubicBezTo>
                      <a:pt x="6182" y="10835"/>
                      <a:pt x="6165" y="10852"/>
                      <a:pt x="6174" y="10879"/>
                    </a:cubicBezTo>
                    <a:cubicBezTo>
                      <a:pt x="6182" y="10906"/>
                      <a:pt x="6200" y="10924"/>
                      <a:pt x="6218" y="10950"/>
                    </a:cubicBezTo>
                    <a:cubicBezTo>
                      <a:pt x="6182" y="10977"/>
                      <a:pt x="6147" y="11004"/>
                      <a:pt x="6129" y="11048"/>
                    </a:cubicBezTo>
                    <a:cubicBezTo>
                      <a:pt x="6120" y="11093"/>
                      <a:pt x="6165" y="11155"/>
                      <a:pt x="6245" y="11164"/>
                    </a:cubicBezTo>
                    <a:cubicBezTo>
                      <a:pt x="6223" y="11187"/>
                      <a:pt x="6204" y="11205"/>
                      <a:pt x="6171" y="11205"/>
                    </a:cubicBezTo>
                    <a:cubicBezTo>
                      <a:pt x="6151" y="11205"/>
                      <a:pt x="6127" y="11199"/>
                      <a:pt x="6093" y="11182"/>
                    </a:cubicBezTo>
                    <a:cubicBezTo>
                      <a:pt x="6046" y="11152"/>
                      <a:pt x="5982" y="11110"/>
                      <a:pt x="5953" y="11110"/>
                    </a:cubicBezTo>
                    <a:cubicBezTo>
                      <a:pt x="5939" y="11110"/>
                      <a:pt x="5933" y="11120"/>
                      <a:pt x="5942" y="11146"/>
                    </a:cubicBezTo>
                    <a:cubicBezTo>
                      <a:pt x="5960" y="11209"/>
                      <a:pt x="5987" y="11244"/>
                      <a:pt x="5969" y="11280"/>
                    </a:cubicBezTo>
                    <a:cubicBezTo>
                      <a:pt x="5960" y="11289"/>
                      <a:pt x="5924" y="11289"/>
                      <a:pt x="5924" y="11307"/>
                    </a:cubicBezTo>
                    <a:cubicBezTo>
                      <a:pt x="5942" y="11333"/>
                      <a:pt x="5951" y="11351"/>
                      <a:pt x="5960" y="11378"/>
                    </a:cubicBezTo>
                    <a:cubicBezTo>
                      <a:pt x="5960" y="11440"/>
                      <a:pt x="5889" y="11422"/>
                      <a:pt x="5880" y="11467"/>
                    </a:cubicBezTo>
                    <a:cubicBezTo>
                      <a:pt x="5873" y="11505"/>
                      <a:pt x="5876" y="11561"/>
                      <a:pt x="5852" y="11561"/>
                    </a:cubicBezTo>
                    <a:cubicBezTo>
                      <a:pt x="5843" y="11561"/>
                      <a:pt x="5829" y="11552"/>
                      <a:pt x="5808" y="11529"/>
                    </a:cubicBezTo>
                    <a:cubicBezTo>
                      <a:pt x="5789" y="11510"/>
                      <a:pt x="5768" y="11501"/>
                      <a:pt x="5751" y="11501"/>
                    </a:cubicBezTo>
                    <a:cubicBezTo>
                      <a:pt x="5720" y="11501"/>
                      <a:pt x="5699" y="11528"/>
                      <a:pt x="5710" y="11574"/>
                    </a:cubicBezTo>
                    <a:cubicBezTo>
                      <a:pt x="5719" y="11627"/>
                      <a:pt x="5764" y="11672"/>
                      <a:pt x="5817" y="11672"/>
                    </a:cubicBezTo>
                    <a:cubicBezTo>
                      <a:pt x="5801" y="11677"/>
                      <a:pt x="5784" y="11690"/>
                      <a:pt x="5765" y="11690"/>
                    </a:cubicBezTo>
                    <a:cubicBezTo>
                      <a:pt x="5754" y="11690"/>
                      <a:pt x="5742" y="11685"/>
                      <a:pt x="5728" y="11672"/>
                    </a:cubicBezTo>
                    <a:cubicBezTo>
                      <a:pt x="5684" y="11645"/>
                      <a:pt x="5648" y="11583"/>
                      <a:pt x="5621" y="11574"/>
                    </a:cubicBezTo>
                    <a:cubicBezTo>
                      <a:pt x="5617" y="11571"/>
                      <a:pt x="5613" y="11570"/>
                      <a:pt x="5610" y="11570"/>
                    </a:cubicBezTo>
                    <a:cubicBezTo>
                      <a:pt x="5587" y="11570"/>
                      <a:pt x="5593" y="11632"/>
                      <a:pt x="5567" y="11632"/>
                    </a:cubicBezTo>
                    <a:cubicBezTo>
                      <a:pt x="5561" y="11632"/>
                      <a:pt x="5552" y="11628"/>
                      <a:pt x="5541" y="11618"/>
                    </a:cubicBezTo>
                    <a:cubicBezTo>
                      <a:pt x="5528" y="11605"/>
                      <a:pt x="5475" y="11469"/>
                      <a:pt x="5460" y="11469"/>
                    </a:cubicBezTo>
                    <a:cubicBezTo>
                      <a:pt x="5455" y="11469"/>
                      <a:pt x="5454" y="11486"/>
                      <a:pt x="5461" y="11529"/>
                    </a:cubicBezTo>
                    <a:cubicBezTo>
                      <a:pt x="5475" y="11606"/>
                      <a:pt x="5489" y="11732"/>
                      <a:pt x="5469" y="11732"/>
                    </a:cubicBezTo>
                    <a:cubicBezTo>
                      <a:pt x="5463" y="11732"/>
                      <a:pt x="5455" y="11722"/>
                      <a:pt x="5443" y="11699"/>
                    </a:cubicBezTo>
                    <a:cubicBezTo>
                      <a:pt x="5425" y="11645"/>
                      <a:pt x="5399" y="11583"/>
                      <a:pt x="5372" y="11529"/>
                    </a:cubicBezTo>
                    <a:cubicBezTo>
                      <a:pt x="5362" y="11520"/>
                      <a:pt x="5342" y="11505"/>
                      <a:pt x="5324" y="11505"/>
                    </a:cubicBezTo>
                    <a:cubicBezTo>
                      <a:pt x="5309" y="11505"/>
                      <a:pt x="5296" y="11515"/>
                      <a:pt x="5292" y="11547"/>
                    </a:cubicBezTo>
                    <a:cubicBezTo>
                      <a:pt x="5292" y="11604"/>
                      <a:pt x="5314" y="11774"/>
                      <a:pt x="5277" y="11774"/>
                    </a:cubicBezTo>
                    <a:cubicBezTo>
                      <a:pt x="5273" y="11774"/>
                      <a:pt x="5269" y="11773"/>
                      <a:pt x="5265" y="11770"/>
                    </a:cubicBezTo>
                    <a:cubicBezTo>
                      <a:pt x="5221" y="11734"/>
                      <a:pt x="5265" y="11618"/>
                      <a:pt x="5265" y="11547"/>
                    </a:cubicBezTo>
                    <a:lnTo>
                      <a:pt x="5265" y="11547"/>
                    </a:lnTo>
                    <a:cubicBezTo>
                      <a:pt x="5265" y="11547"/>
                      <a:pt x="5221" y="11716"/>
                      <a:pt x="5212" y="11725"/>
                    </a:cubicBezTo>
                    <a:cubicBezTo>
                      <a:pt x="5199" y="11751"/>
                      <a:pt x="5191" y="11761"/>
                      <a:pt x="5185" y="11761"/>
                    </a:cubicBezTo>
                    <a:cubicBezTo>
                      <a:pt x="5176" y="11761"/>
                      <a:pt x="5176" y="11727"/>
                      <a:pt x="5176" y="11681"/>
                    </a:cubicBezTo>
                    <a:cubicBezTo>
                      <a:pt x="5176" y="11597"/>
                      <a:pt x="5117" y="11513"/>
                      <a:pt x="5072" y="11513"/>
                    </a:cubicBezTo>
                    <a:cubicBezTo>
                      <a:pt x="5065" y="11513"/>
                      <a:pt x="5058" y="11515"/>
                      <a:pt x="5051" y="11520"/>
                    </a:cubicBezTo>
                    <a:cubicBezTo>
                      <a:pt x="5016" y="11556"/>
                      <a:pt x="4981" y="11850"/>
                      <a:pt x="4963" y="11850"/>
                    </a:cubicBezTo>
                    <a:cubicBezTo>
                      <a:pt x="4963" y="11850"/>
                      <a:pt x="4962" y="11850"/>
                      <a:pt x="4962" y="11850"/>
                    </a:cubicBezTo>
                    <a:cubicBezTo>
                      <a:pt x="4935" y="11850"/>
                      <a:pt x="4944" y="11752"/>
                      <a:pt x="4944" y="11708"/>
                    </a:cubicBezTo>
                    <a:cubicBezTo>
                      <a:pt x="4935" y="11672"/>
                      <a:pt x="4918" y="11627"/>
                      <a:pt x="4882" y="11601"/>
                    </a:cubicBezTo>
                    <a:cubicBezTo>
                      <a:pt x="4849" y="11576"/>
                      <a:pt x="4839" y="11383"/>
                      <a:pt x="4809" y="11383"/>
                    </a:cubicBezTo>
                    <a:cubicBezTo>
                      <a:pt x="4807" y="11383"/>
                      <a:pt x="4804" y="11384"/>
                      <a:pt x="4802" y="11387"/>
                    </a:cubicBezTo>
                    <a:cubicBezTo>
                      <a:pt x="4787" y="11402"/>
                      <a:pt x="4727" y="11506"/>
                      <a:pt x="4715" y="11506"/>
                    </a:cubicBezTo>
                    <a:cubicBezTo>
                      <a:pt x="4712" y="11506"/>
                      <a:pt x="4711" y="11502"/>
                      <a:pt x="4713" y="11494"/>
                    </a:cubicBezTo>
                    <a:cubicBezTo>
                      <a:pt x="4713" y="11431"/>
                      <a:pt x="4731" y="11396"/>
                      <a:pt x="4713" y="11378"/>
                    </a:cubicBezTo>
                    <a:cubicBezTo>
                      <a:pt x="4709" y="11376"/>
                      <a:pt x="4705" y="11374"/>
                      <a:pt x="4701" y="11374"/>
                    </a:cubicBezTo>
                    <a:cubicBezTo>
                      <a:pt x="4646" y="11374"/>
                      <a:pt x="4547" y="11575"/>
                      <a:pt x="4480" y="11575"/>
                    </a:cubicBezTo>
                    <a:cubicBezTo>
                      <a:pt x="4477" y="11575"/>
                      <a:pt x="4475" y="11575"/>
                      <a:pt x="4472" y="11574"/>
                    </a:cubicBezTo>
                    <a:cubicBezTo>
                      <a:pt x="4410" y="11565"/>
                      <a:pt x="4499" y="11280"/>
                      <a:pt x="4463" y="11262"/>
                    </a:cubicBezTo>
                    <a:cubicBezTo>
                      <a:pt x="4463" y="11262"/>
                      <a:pt x="4462" y="11262"/>
                      <a:pt x="4462" y="11262"/>
                    </a:cubicBezTo>
                    <a:cubicBezTo>
                      <a:pt x="4444" y="11262"/>
                      <a:pt x="4419" y="11387"/>
                      <a:pt x="4419" y="11387"/>
                    </a:cubicBezTo>
                    <a:cubicBezTo>
                      <a:pt x="4383" y="11369"/>
                      <a:pt x="4446" y="11235"/>
                      <a:pt x="4410" y="11235"/>
                    </a:cubicBezTo>
                    <a:cubicBezTo>
                      <a:pt x="4386" y="11235"/>
                      <a:pt x="4355" y="11247"/>
                      <a:pt x="4325" y="11247"/>
                    </a:cubicBezTo>
                    <a:cubicBezTo>
                      <a:pt x="4312" y="11247"/>
                      <a:pt x="4300" y="11245"/>
                      <a:pt x="4289" y="11238"/>
                    </a:cubicBezTo>
                    <a:lnTo>
                      <a:pt x="4289" y="11238"/>
                    </a:lnTo>
                    <a:cubicBezTo>
                      <a:pt x="4289" y="11238"/>
                      <a:pt x="4288" y="11238"/>
                      <a:pt x="4287" y="11238"/>
                    </a:cubicBezTo>
                    <a:cubicBezTo>
                      <a:pt x="4284" y="11238"/>
                      <a:pt x="4277" y="11238"/>
                      <a:pt x="4270" y="11238"/>
                    </a:cubicBezTo>
                    <a:cubicBezTo>
                      <a:pt x="4254" y="11238"/>
                      <a:pt x="4232" y="11240"/>
                      <a:pt x="4214" y="11253"/>
                    </a:cubicBezTo>
                    <a:cubicBezTo>
                      <a:pt x="4202" y="11266"/>
                      <a:pt x="4193" y="11270"/>
                      <a:pt x="4186" y="11270"/>
                    </a:cubicBezTo>
                    <a:cubicBezTo>
                      <a:pt x="4172" y="11270"/>
                      <a:pt x="4166" y="11253"/>
                      <a:pt x="4161" y="11235"/>
                    </a:cubicBezTo>
                    <a:cubicBezTo>
                      <a:pt x="4154" y="11187"/>
                      <a:pt x="4120" y="11155"/>
                      <a:pt x="4077" y="11155"/>
                    </a:cubicBezTo>
                    <a:cubicBezTo>
                      <a:pt x="4064" y="11155"/>
                      <a:pt x="4050" y="11158"/>
                      <a:pt x="4036" y="11164"/>
                    </a:cubicBezTo>
                    <a:cubicBezTo>
                      <a:pt x="4022" y="11171"/>
                      <a:pt x="3927" y="11248"/>
                      <a:pt x="3907" y="11248"/>
                    </a:cubicBezTo>
                    <a:cubicBezTo>
                      <a:pt x="3901" y="11248"/>
                      <a:pt x="3901" y="11242"/>
                      <a:pt x="3911" y="11227"/>
                    </a:cubicBezTo>
                    <a:cubicBezTo>
                      <a:pt x="3979" y="11118"/>
                      <a:pt x="4052" y="11015"/>
                      <a:pt x="4020" y="11015"/>
                    </a:cubicBezTo>
                    <a:cubicBezTo>
                      <a:pt x="4010" y="11015"/>
                      <a:pt x="3990" y="11025"/>
                      <a:pt x="3956" y="11048"/>
                    </a:cubicBezTo>
                    <a:cubicBezTo>
                      <a:pt x="3909" y="11078"/>
                      <a:pt x="3841" y="11131"/>
                      <a:pt x="3788" y="11160"/>
                    </a:cubicBezTo>
                    <a:lnTo>
                      <a:pt x="3788" y="11160"/>
                    </a:lnTo>
                    <a:cubicBezTo>
                      <a:pt x="3822" y="11133"/>
                      <a:pt x="3875" y="11087"/>
                      <a:pt x="3893" y="11057"/>
                    </a:cubicBezTo>
                    <a:cubicBezTo>
                      <a:pt x="3885" y="11053"/>
                      <a:pt x="3875" y="11045"/>
                      <a:pt x="3860" y="11045"/>
                    </a:cubicBezTo>
                    <a:cubicBezTo>
                      <a:pt x="3844" y="11045"/>
                      <a:pt x="3824" y="11055"/>
                      <a:pt x="3795" y="11093"/>
                    </a:cubicBezTo>
                    <a:cubicBezTo>
                      <a:pt x="3795" y="11100"/>
                      <a:pt x="3774" y="11149"/>
                      <a:pt x="3764" y="11171"/>
                    </a:cubicBezTo>
                    <a:lnTo>
                      <a:pt x="3764" y="11171"/>
                    </a:lnTo>
                    <a:cubicBezTo>
                      <a:pt x="3752" y="11177"/>
                      <a:pt x="3741" y="11180"/>
                      <a:pt x="3732" y="11180"/>
                    </a:cubicBezTo>
                    <a:cubicBezTo>
                      <a:pt x="3710" y="11180"/>
                      <a:pt x="3701" y="11161"/>
                      <a:pt x="3715" y="11111"/>
                    </a:cubicBezTo>
                    <a:cubicBezTo>
                      <a:pt x="3742" y="11031"/>
                      <a:pt x="3804" y="10924"/>
                      <a:pt x="3795" y="10879"/>
                    </a:cubicBezTo>
                    <a:cubicBezTo>
                      <a:pt x="3793" y="10862"/>
                      <a:pt x="3784" y="10857"/>
                      <a:pt x="3774" y="10857"/>
                    </a:cubicBezTo>
                    <a:cubicBezTo>
                      <a:pt x="3756" y="10857"/>
                      <a:pt x="3731" y="10874"/>
                      <a:pt x="3715" y="10874"/>
                    </a:cubicBezTo>
                    <a:cubicBezTo>
                      <a:pt x="3712" y="10874"/>
                      <a:pt x="3709" y="10873"/>
                      <a:pt x="3706" y="10870"/>
                    </a:cubicBezTo>
                    <a:cubicBezTo>
                      <a:pt x="3688" y="10844"/>
                      <a:pt x="3769" y="10737"/>
                      <a:pt x="3742" y="10719"/>
                    </a:cubicBezTo>
                    <a:lnTo>
                      <a:pt x="3742" y="10719"/>
                    </a:lnTo>
                    <a:cubicBezTo>
                      <a:pt x="3742" y="10719"/>
                      <a:pt x="3671" y="10763"/>
                      <a:pt x="3662" y="10772"/>
                    </a:cubicBezTo>
                    <a:cubicBezTo>
                      <a:pt x="3647" y="10779"/>
                      <a:pt x="3636" y="10783"/>
                      <a:pt x="3628" y="10783"/>
                    </a:cubicBezTo>
                    <a:cubicBezTo>
                      <a:pt x="3570" y="10783"/>
                      <a:pt x="3722" y="10591"/>
                      <a:pt x="3706" y="10567"/>
                    </a:cubicBezTo>
                    <a:lnTo>
                      <a:pt x="3706" y="10567"/>
                    </a:lnTo>
                    <a:cubicBezTo>
                      <a:pt x="3713" y="10581"/>
                      <a:pt x="3547" y="10747"/>
                      <a:pt x="3501" y="10747"/>
                    </a:cubicBezTo>
                    <a:cubicBezTo>
                      <a:pt x="3488" y="10747"/>
                      <a:pt x="3485" y="10732"/>
                      <a:pt x="3501" y="10692"/>
                    </a:cubicBezTo>
                    <a:cubicBezTo>
                      <a:pt x="3555" y="10603"/>
                      <a:pt x="3564" y="10612"/>
                      <a:pt x="3528" y="10567"/>
                    </a:cubicBezTo>
                    <a:cubicBezTo>
                      <a:pt x="3536" y="10529"/>
                      <a:pt x="3550" y="10510"/>
                      <a:pt x="3600" y="10472"/>
                    </a:cubicBezTo>
                    <a:lnTo>
                      <a:pt x="3600" y="10472"/>
                    </a:lnTo>
                    <a:cubicBezTo>
                      <a:pt x="3565" y="10497"/>
                      <a:pt x="3541" y="10505"/>
                      <a:pt x="3523" y="10505"/>
                    </a:cubicBezTo>
                    <a:cubicBezTo>
                      <a:pt x="3483" y="10505"/>
                      <a:pt x="3472" y="10462"/>
                      <a:pt x="3429" y="10462"/>
                    </a:cubicBezTo>
                    <a:cubicBezTo>
                      <a:pt x="3408" y="10462"/>
                      <a:pt x="3378" y="10472"/>
                      <a:pt x="3332" y="10505"/>
                    </a:cubicBezTo>
                    <a:cubicBezTo>
                      <a:pt x="3439" y="10425"/>
                      <a:pt x="3359" y="10363"/>
                      <a:pt x="3341" y="10336"/>
                    </a:cubicBezTo>
                    <a:cubicBezTo>
                      <a:pt x="3314" y="10318"/>
                      <a:pt x="3288" y="10309"/>
                      <a:pt x="3252" y="10309"/>
                    </a:cubicBezTo>
                    <a:cubicBezTo>
                      <a:pt x="3216" y="10327"/>
                      <a:pt x="3172" y="10345"/>
                      <a:pt x="3127" y="10354"/>
                    </a:cubicBezTo>
                    <a:cubicBezTo>
                      <a:pt x="3216" y="10291"/>
                      <a:pt x="3297" y="10238"/>
                      <a:pt x="3395" y="10193"/>
                    </a:cubicBezTo>
                    <a:lnTo>
                      <a:pt x="3395" y="10193"/>
                    </a:lnTo>
                    <a:cubicBezTo>
                      <a:pt x="3323" y="10202"/>
                      <a:pt x="3252" y="10220"/>
                      <a:pt x="3190" y="10247"/>
                    </a:cubicBezTo>
                    <a:cubicBezTo>
                      <a:pt x="3123" y="10280"/>
                      <a:pt x="3037" y="10328"/>
                      <a:pt x="2986" y="10328"/>
                    </a:cubicBezTo>
                    <a:cubicBezTo>
                      <a:pt x="2969" y="10328"/>
                      <a:pt x="2956" y="10323"/>
                      <a:pt x="2949" y="10309"/>
                    </a:cubicBezTo>
                    <a:cubicBezTo>
                      <a:pt x="3047" y="10273"/>
                      <a:pt x="3136" y="10220"/>
                      <a:pt x="3216" y="10167"/>
                    </a:cubicBezTo>
                    <a:cubicBezTo>
                      <a:pt x="3230" y="10150"/>
                      <a:pt x="3221" y="10145"/>
                      <a:pt x="3203" y="10145"/>
                    </a:cubicBezTo>
                    <a:cubicBezTo>
                      <a:pt x="3171" y="10145"/>
                      <a:pt x="3111" y="10161"/>
                      <a:pt x="3083" y="10167"/>
                    </a:cubicBezTo>
                    <a:cubicBezTo>
                      <a:pt x="3065" y="10140"/>
                      <a:pt x="3065" y="10113"/>
                      <a:pt x="3083" y="10086"/>
                    </a:cubicBezTo>
                    <a:cubicBezTo>
                      <a:pt x="3092" y="10069"/>
                      <a:pt x="3172" y="10006"/>
                      <a:pt x="3163" y="9988"/>
                    </a:cubicBezTo>
                    <a:cubicBezTo>
                      <a:pt x="3162" y="9987"/>
                      <a:pt x="3159" y="9986"/>
                      <a:pt x="3155" y="9986"/>
                    </a:cubicBezTo>
                    <a:cubicBezTo>
                      <a:pt x="3123" y="9986"/>
                      <a:pt x="3007" y="10030"/>
                      <a:pt x="2975" y="10030"/>
                    </a:cubicBezTo>
                    <a:cubicBezTo>
                      <a:pt x="2969" y="10030"/>
                      <a:pt x="2966" y="10028"/>
                      <a:pt x="2967" y="10024"/>
                    </a:cubicBezTo>
                    <a:lnTo>
                      <a:pt x="3038" y="9953"/>
                    </a:lnTo>
                    <a:cubicBezTo>
                      <a:pt x="3056" y="9935"/>
                      <a:pt x="3056" y="9917"/>
                      <a:pt x="3056" y="9899"/>
                    </a:cubicBezTo>
                    <a:cubicBezTo>
                      <a:pt x="3047" y="9855"/>
                      <a:pt x="2976" y="9846"/>
                      <a:pt x="2958" y="9810"/>
                    </a:cubicBezTo>
                    <a:cubicBezTo>
                      <a:pt x="2931" y="9775"/>
                      <a:pt x="3029" y="9739"/>
                      <a:pt x="2985" y="9721"/>
                    </a:cubicBezTo>
                    <a:cubicBezTo>
                      <a:pt x="2970" y="9719"/>
                      <a:pt x="2957" y="9718"/>
                      <a:pt x="2944" y="9718"/>
                    </a:cubicBezTo>
                    <a:cubicBezTo>
                      <a:pt x="2918" y="9718"/>
                      <a:pt x="2894" y="9722"/>
                      <a:pt x="2870" y="9729"/>
                    </a:cubicBezTo>
                    <a:lnTo>
                      <a:pt x="2870" y="9729"/>
                    </a:lnTo>
                    <a:cubicBezTo>
                      <a:pt x="3002" y="9682"/>
                      <a:pt x="3064" y="9655"/>
                      <a:pt x="3047" y="9605"/>
                    </a:cubicBezTo>
                    <a:lnTo>
                      <a:pt x="3047" y="9605"/>
                    </a:lnTo>
                    <a:lnTo>
                      <a:pt x="2967" y="9641"/>
                    </a:lnTo>
                    <a:cubicBezTo>
                      <a:pt x="2958" y="9614"/>
                      <a:pt x="3020" y="9579"/>
                      <a:pt x="2931" y="9570"/>
                    </a:cubicBezTo>
                    <a:cubicBezTo>
                      <a:pt x="2925" y="9570"/>
                      <a:pt x="2803" y="9585"/>
                      <a:pt x="2753" y="9585"/>
                    </a:cubicBezTo>
                    <a:cubicBezTo>
                      <a:pt x="2737" y="9585"/>
                      <a:pt x="2729" y="9583"/>
                      <a:pt x="2735" y="9579"/>
                    </a:cubicBezTo>
                    <a:cubicBezTo>
                      <a:pt x="2789" y="9561"/>
                      <a:pt x="2842" y="9543"/>
                      <a:pt x="2905" y="9534"/>
                    </a:cubicBezTo>
                    <a:cubicBezTo>
                      <a:pt x="2907" y="9534"/>
                      <a:pt x="2910" y="9535"/>
                      <a:pt x="2912" y="9535"/>
                    </a:cubicBezTo>
                    <a:cubicBezTo>
                      <a:pt x="2981" y="9535"/>
                      <a:pt x="3047" y="9424"/>
                      <a:pt x="3038" y="9347"/>
                    </a:cubicBezTo>
                    <a:cubicBezTo>
                      <a:pt x="3029" y="9303"/>
                      <a:pt x="2949" y="9258"/>
                      <a:pt x="2949" y="9214"/>
                    </a:cubicBezTo>
                    <a:cubicBezTo>
                      <a:pt x="2949" y="9133"/>
                      <a:pt x="2887" y="9133"/>
                      <a:pt x="2753" y="9080"/>
                    </a:cubicBezTo>
                    <a:lnTo>
                      <a:pt x="2753" y="9080"/>
                    </a:lnTo>
                    <a:cubicBezTo>
                      <a:pt x="2759" y="9082"/>
                      <a:pt x="2771" y="9083"/>
                      <a:pt x="2785" y="9083"/>
                    </a:cubicBezTo>
                    <a:cubicBezTo>
                      <a:pt x="2878" y="9083"/>
                      <a:pt x="3107" y="9038"/>
                      <a:pt x="2976" y="9000"/>
                    </a:cubicBezTo>
                    <a:cubicBezTo>
                      <a:pt x="2964" y="8996"/>
                      <a:pt x="2950" y="8995"/>
                      <a:pt x="2935" y="8995"/>
                    </a:cubicBezTo>
                    <a:cubicBezTo>
                      <a:pt x="2856" y="8995"/>
                      <a:pt x="2738" y="9035"/>
                      <a:pt x="2651" y="9035"/>
                    </a:cubicBezTo>
                    <a:cubicBezTo>
                      <a:pt x="2629" y="9035"/>
                      <a:pt x="2610" y="9033"/>
                      <a:pt x="2593" y="9026"/>
                    </a:cubicBezTo>
                    <a:lnTo>
                      <a:pt x="2798" y="8964"/>
                    </a:lnTo>
                    <a:cubicBezTo>
                      <a:pt x="2871" y="8947"/>
                      <a:pt x="2948" y="8941"/>
                      <a:pt x="3024" y="8941"/>
                    </a:cubicBezTo>
                    <a:cubicBezTo>
                      <a:pt x="3068" y="8941"/>
                      <a:pt x="3112" y="8943"/>
                      <a:pt x="3154" y="8946"/>
                    </a:cubicBezTo>
                    <a:cubicBezTo>
                      <a:pt x="2931" y="8911"/>
                      <a:pt x="3056" y="8839"/>
                      <a:pt x="2949" y="8768"/>
                    </a:cubicBezTo>
                    <a:cubicBezTo>
                      <a:pt x="2959" y="8739"/>
                      <a:pt x="2971" y="8726"/>
                      <a:pt x="3002" y="8726"/>
                    </a:cubicBezTo>
                    <a:cubicBezTo>
                      <a:pt x="3026" y="8726"/>
                      <a:pt x="3062" y="8734"/>
                      <a:pt x="3118" y="8750"/>
                    </a:cubicBezTo>
                    <a:cubicBezTo>
                      <a:pt x="3141" y="8755"/>
                      <a:pt x="3158" y="8757"/>
                      <a:pt x="3171" y="8757"/>
                    </a:cubicBezTo>
                    <a:cubicBezTo>
                      <a:pt x="3226" y="8757"/>
                      <a:pt x="3214" y="8723"/>
                      <a:pt x="3257" y="8723"/>
                    </a:cubicBezTo>
                    <a:cubicBezTo>
                      <a:pt x="3261" y="8723"/>
                      <a:pt x="3265" y="8723"/>
                      <a:pt x="3270" y="8724"/>
                    </a:cubicBezTo>
                    <a:lnTo>
                      <a:pt x="2887" y="8661"/>
                    </a:lnTo>
                    <a:cubicBezTo>
                      <a:pt x="2891" y="8630"/>
                      <a:pt x="2974" y="8623"/>
                      <a:pt x="3053" y="8623"/>
                    </a:cubicBezTo>
                    <a:cubicBezTo>
                      <a:pt x="3112" y="8623"/>
                      <a:pt x="3169" y="8627"/>
                      <a:pt x="3191" y="8627"/>
                    </a:cubicBezTo>
                    <a:cubicBezTo>
                      <a:pt x="3198" y="8627"/>
                      <a:pt x="3201" y="8627"/>
                      <a:pt x="3199" y="8626"/>
                    </a:cubicBezTo>
                    <a:cubicBezTo>
                      <a:pt x="3154" y="8581"/>
                      <a:pt x="2949" y="8492"/>
                      <a:pt x="3074" y="8465"/>
                    </a:cubicBezTo>
                    <a:cubicBezTo>
                      <a:pt x="3172" y="8447"/>
                      <a:pt x="3377" y="8332"/>
                      <a:pt x="3181" y="8269"/>
                    </a:cubicBezTo>
                    <a:cubicBezTo>
                      <a:pt x="3101" y="8234"/>
                      <a:pt x="3216" y="8171"/>
                      <a:pt x="3136" y="8127"/>
                    </a:cubicBezTo>
                    <a:cubicBezTo>
                      <a:pt x="2976" y="8038"/>
                      <a:pt x="3270" y="8082"/>
                      <a:pt x="3305" y="8056"/>
                    </a:cubicBezTo>
                    <a:cubicBezTo>
                      <a:pt x="3332" y="8020"/>
                      <a:pt x="3207" y="7975"/>
                      <a:pt x="3225" y="7940"/>
                    </a:cubicBezTo>
                    <a:cubicBezTo>
                      <a:pt x="3233" y="7928"/>
                      <a:pt x="3247" y="7923"/>
                      <a:pt x="3267" y="7923"/>
                    </a:cubicBezTo>
                    <a:cubicBezTo>
                      <a:pt x="3291" y="7923"/>
                      <a:pt x="3324" y="7930"/>
                      <a:pt x="3368" y="7940"/>
                    </a:cubicBezTo>
                    <a:cubicBezTo>
                      <a:pt x="3378" y="7943"/>
                      <a:pt x="3386" y="7945"/>
                      <a:pt x="3392" y="7945"/>
                    </a:cubicBezTo>
                    <a:cubicBezTo>
                      <a:pt x="3430" y="7945"/>
                      <a:pt x="3376" y="7877"/>
                      <a:pt x="3368" y="7877"/>
                    </a:cubicBezTo>
                    <a:cubicBezTo>
                      <a:pt x="3314" y="7842"/>
                      <a:pt x="3359" y="7842"/>
                      <a:pt x="3377" y="7824"/>
                    </a:cubicBezTo>
                    <a:cubicBezTo>
                      <a:pt x="3439" y="7779"/>
                      <a:pt x="2914" y="7744"/>
                      <a:pt x="3225" y="7726"/>
                    </a:cubicBezTo>
                    <a:cubicBezTo>
                      <a:pt x="3395" y="7717"/>
                      <a:pt x="3403" y="7646"/>
                      <a:pt x="3288" y="7584"/>
                    </a:cubicBezTo>
                    <a:cubicBezTo>
                      <a:pt x="3172" y="7521"/>
                      <a:pt x="3127" y="7477"/>
                      <a:pt x="3359" y="7477"/>
                    </a:cubicBezTo>
                    <a:cubicBezTo>
                      <a:pt x="3493" y="7477"/>
                      <a:pt x="3252" y="7316"/>
                      <a:pt x="3395" y="7307"/>
                    </a:cubicBezTo>
                    <a:cubicBezTo>
                      <a:pt x="3301" y="7307"/>
                      <a:pt x="3121" y="7163"/>
                      <a:pt x="3195" y="7163"/>
                    </a:cubicBezTo>
                    <a:cubicBezTo>
                      <a:pt x="3212" y="7163"/>
                      <a:pt x="3245" y="7171"/>
                      <a:pt x="3297" y="7192"/>
                    </a:cubicBezTo>
                    <a:cubicBezTo>
                      <a:pt x="3341" y="7199"/>
                      <a:pt x="3372" y="7202"/>
                      <a:pt x="3394" y="7202"/>
                    </a:cubicBezTo>
                    <a:cubicBezTo>
                      <a:pt x="3501" y="7202"/>
                      <a:pt x="3357" y="7120"/>
                      <a:pt x="3350" y="7076"/>
                    </a:cubicBezTo>
                    <a:cubicBezTo>
                      <a:pt x="3341" y="7031"/>
                      <a:pt x="3359" y="6996"/>
                      <a:pt x="3395" y="6978"/>
                    </a:cubicBezTo>
                    <a:cubicBezTo>
                      <a:pt x="3421" y="6969"/>
                      <a:pt x="3466" y="6978"/>
                      <a:pt x="3475" y="6960"/>
                    </a:cubicBezTo>
                    <a:cubicBezTo>
                      <a:pt x="3483" y="6886"/>
                      <a:pt x="3438" y="6813"/>
                      <a:pt x="3369" y="6794"/>
                    </a:cubicBezTo>
                    <a:lnTo>
                      <a:pt x="3369" y="6794"/>
                    </a:lnTo>
                    <a:cubicBezTo>
                      <a:pt x="3421" y="6804"/>
                      <a:pt x="3471" y="6815"/>
                      <a:pt x="3510" y="6815"/>
                    </a:cubicBezTo>
                    <a:cubicBezTo>
                      <a:pt x="3539" y="6815"/>
                      <a:pt x="3562" y="6809"/>
                      <a:pt x="3573" y="6791"/>
                    </a:cubicBezTo>
                    <a:cubicBezTo>
                      <a:pt x="3581" y="6757"/>
                      <a:pt x="3445" y="6683"/>
                      <a:pt x="3522" y="6683"/>
                    </a:cubicBezTo>
                    <a:cubicBezTo>
                      <a:pt x="3527" y="6683"/>
                      <a:pt x="3531" y="6683"/>
                      <a:pt x="3537" y="6684"/>
                    </a:cubicBezTo>
                    <a:cubicBezTo>
                      <a:pt x="3519" y="6666"/>
                      <a:pt x="3501" y="6648"/>
                      <a:pt x="3475" y="6639"/>
                    </a:cubicBezTo>
                    <a:cubicBezTo>
                      <a:pt x="3421" y="6630"/>
                      <a:pt x="3466" y="6613"/>
                      <a:pt x="3484" y="6604"/>
                    </a:cubicBezTo>
                    <a:cubicBezTo>
                      <a:pt x="3564" y="6559"/>
                      <a:pt x="3671" y="6506"/>
                      <a:pt x="3404" y="6452"/>
                    </a:cubicBezTo>
                    <a:lnTo>
                      <a:pt x="3404" y="6452"/>
                    </a:lnTo>
                    <a:cubicBezTo>
                      <a:pt x="3431" y="6458"/>
                      <a:pt x="3519" y="6476"/>
                      <a:pt x="3565" y="6476"/>
                    </a:cubicBezTo>
                    <a:cubicBezTo>
                      <a:pt x="3596" y="6476"/>
                      <a:pt x="3608" y="6468"/>
                      <a:pt x="3573" y="6443"/>
                    </a:cubicBezTo>
                    <a:cubicBezTo>
                      <a:pt x="3485" y="6391"/>
                      <a:pt x="3475" y="6407"/>
                      <a:pt x="3483" y="6356"/>
                    </a:cubicBezTo>
                    <a:lnTo>
                      <a:pt x="3483" y="6356"/>
                    </a:lnTo>
                    <a:cubicBezTo>
                      <a:pt x="3483" y="6373"/>
                      <a:pt x="3558" y="6389"/>
                      <a:pt x="3616" y="6389"/>
                    </a:cubicBezTo>
                    <a:cubicBezTo>
                      <a:pt x="3647" y="6389"/>
                      <a:pt x="3673" y="6384"/>
                      <a:pt x="3680" y="6372"/>
                    </a:cubicBezTo>
                    <a:cubicBezTo>
                      <a:pt x="3697" y="6336"/>
                      <a:pt x="3688" y="6301"/>
                      <a:pt x="3671" y="6274"/>
                    </a:cubicBezTo>
                    <a:cubicBezTo>
                      <a:pt x="3626" y="6194"/>
                      <a:pt x="3590" y="6185"/>
                      <a:pt x="3439" y="6158"/>
                    </a:cubicBezTo>
                    <a:cubicBezTo>
                      <a:pt x="3445" y="6119"/>
                      <a:pt x="3461" y="6111"/>
                      <a:pt x="3500" y="6111"/>
                    </a:cubicBezTo>
                    <a:cubicBezTo>
                      <a:pt x="3522" y="6111"/>
                      <a:pt x="3552" y="6114"/>
                      <a:pt x="3590" y="6114"/>
                    </a:cubicBezTo>
                    <a:cubicBezTo>
                      <a:pt x="3590" y="6114"/>
                      <a:pt x="3448" y="6060"/>
                      <a:pt x="3403" y="6051"/>
                    </a:cubicBezTo>
                    <a:lnTo>
                      <a:pt x="3403" y="6051"/>
                    </a:lnTo>
                    <a:cubicBezTo>
                      <a:pt x="3537" y="6078"/>
                      <a:pt x="3680" y="6087"/>
                      <a:pt x="3813" y="6087"/>
                    </a:cubicBezTo>
                    <a:lnTo>
                      <a:pt x="3582" y="5962"/>
                    </a:lnTo>
                    <a:cubicBezTo>
                      <a:pt x="3439" y="5891"/>
                      <a:pt x="3519" y="5838"/>
                      <a:pt x="3573" y="5784"/>
                    </a:cubicBezTo>
                    <a:cubicBezTo>
                      <a:pt x="3599" y="5758"/>
                      <a:pt x="3706" y="5668"/>
                      <a:pt x="3564" y="5633"/>
                    </a:cubicBezTo>
                    <a:lnTo>
                      <a:pt x="3199" y="5562"/>
                    </a:lnTo>
                    <a:cubicBezTo>
                      <a:pt x="3201" y="5549"/>
                      <a:pt x="3220" y="5544"/>
                      <a:pt x="3247" y="5544"/>
                    </a:cubicBezTo>
                    <a:cubicBezTo>
                      <a:pt x="3312" y="5544"/>
                      <a:pt x="3426" y="5571"/>
                      <a:pt x="3488" y="5585"/>
                    </a:cubicBezTo>
                    <a:lnTo>
                      <a:pt x="3488" y="5585"/>
                    </a:lnTo>
                    <a:cubicBezTo>
                      <a:pt x="3430" y="5569"/>
                      <a:pt x="3552" y="5542"/>
                      <a:pt x="3633" y="5542"/>
                    </a:cubicBezTo>
                    <a:cubicBezTo>
                      <a:pt x="3643" y="5542"/>
                      <a:pt x="3653" y="5543"/>
                      <a:pt x="3662" y="5544"/>
                    </a:cubicBezTo>
                    <a:cubicBezTo>
                      <a:pt x="3708" y="5554"/>
                      <a:pt x="3757" y="5564"/>
                      <a:pt x="3792" y="5564"/>
                    </a:cubicBezTo>
                    <a:cubicBezTo>
                      <a:pt x="3818" y="5564"/>
                      <a:pt x="3836" y="5559"/>
                      <a:pt x="3840" y="5544"/>
                    </a:cubicBezTo>
                    <a:lnTo>
                      <a:pt x="3495" y="5480"/>
                    </a:lnTo>
                    <a:lnTo>
                      <a:pt x="3495" y="5480"/>
                    </a:lnTo>
                    <a:cubicBezTo>
                      <a:pt x="3501" y="5480"/>
                      <a:pt x="3507" y="5480"/>
                      <a:pt x="3513" y="5480"/>
                    </a:cubicBezTo>
                    <a:cubicBezTo>
                      <a:pt x="3616" y="5480"/>
                      <a:pt x="3708" y="5399"/>
                      <a:pt x="3715" y="5285"/>
                    </a:cubicBezTo>
                    <a:lnTo>
                      <a:pt x="3715" y="5285"/>
                    </a:lnTo>
                    <a:cubicBezTo>
                      <a:pt x="3712" y="5299"/>
                      <a:pt x="3696" y="5303"/>
                      <a:pt x="3673" y="5303"/>
                    </a:cubicBezTo>
                    <a:cubicBezTo>
                      <a:pt x="3636" y="5303"/>
                      <a:pt x="3581" y="5291"/>
                      <a:pt x="3537" y="5285"/>
                    </a:cubicBezTo>
                    <a:cubicBezTo>
                      <a:pt x="3564" y="5223"/>
                      <a:pt x="3911" y="5250"/>
                      <a:pt x="3742" y="5152"/>
                    </a:cubicBezTo>
                    <a:cubicBezTo>
                      <a:pt x="3717" y="5144"/>
                      <a:pt x="3573" y="5061"/>
                      <a:pt x="3639" y="5061"/>
                    </a:cubicBezTo>
                    <a:cubicBezTo>
                      <a:pt x="3644" y="5061"/>
                      <a:pt x="3652" y="5061"/>
                      <a:pt x="3662" y="5063"/>
                    </a:cubicBezTo>
                    <a:cubicBezTo>
                      <a:pt x="3703" y="5063"/>
                      <a:pt x="3818" y="5115"/>
                      <a:pt x="3865" y="5115"/>
                    </a:cubicBezTo>
                    <a:cubicBezTo>
                      <a:pt x="3879" y="5115"/>
                      <a:pt x="3886" y="5111"/>
                      <a:pt x="3884" y="5098"/>
                    </a:cubicBezTo>
                    <a:cubicBezTo>
                      <a:pt x="3876" y="5045"/>
                      <a:pt x="3778" y="5009"/>
                      <a:pt x="3822" y="4947"/>
                    </a:cubicBezTo>
                    <a:cubicBezTo>
                      <a:pt x="3876" y="4894"/>
                      <a:pt x="3938" y="4876"/>
                      <a:pt x="3938" y="4822"/>
                    </a:cubicBezTo>
                    <a:cubicBezTo>
                      <a:pt x="3944" y="4784"/>
                      <a:pt x="3845" y="4732"/>
                      <a:pt x="3785" y="4732"/>
                    </a:cubicBezTo>
                    <a:cubicBezTo>
                      <a:pt x="3762" y="4732"/>
                      <a:pt x="3744" y="4740"/>
                      <a:pt x="3742" y="4760"/>
                    </a:cubicBezTo>
                    <a:cubicBezTo>
                      <a:pt x="3742" y="4724"/>
                      <a:pt x="3751" y="4689"/>
                      <a:pt x="3769" y="4662"/>
                    </a:cubicBezTo>
                    <a:cubicBezTo>
                      <a:pt x="3804" y="4626"/>
                      <a:pt x="3867" y="4626"/>
                      <a:pt x="3920" y="4609"/>
                    </a:cubicBezTo>
                    <a:cubicBezTo>
                      <a:pt x="3947" y="4600"/>
                      <a:pt x="3920" y="4573"/>
                      <a:pt x="3911" y="4555"/>
                    </a:cubicBezTo>
                    <a:cubicBezTo>
                      <a:pt x="3867" y="4511"/>
                      <a:pt x="3804" y="4511"/>
                      <a:pt x="3706" y="4493"/>
                    </a:cubicBezTo>
                    <a:lnTo>
                      <a:pt x="3706" y="4493"/>
                    </a:lnTo>
                    <a:cubicBezTo>
                      <a:pt x="3741" y="4513"/>
                      <a:pt x="3740" y="4524"/>
                      <a:pt x="3721" y="4524"/>
                    </a:cubicBezTo>
                    <a:cubicBezTo>
                      <a:pt x="3706" y="4524"/>
                      <a:pt x="3680" y="4517"/>
                      <a:pt x="3653" y="4502"/>
                    </a:cubicBezTo>
                    <a:cubicBezTo>
                      <a:pt x="3590" y="4466"/>
                      <a:pt x="3564" y="4439"/>
                      <a:pt x="3590" y="4413"/>
                    </a:cubicBezTo>
                    <a:cubicBezTo>
                      <a:pt x="3598" y="4406"/>
                      <a:pt x="3610" y="4403"/>
                      <a:pt x="3624" y="4403"/>
                    </a:cubicBezTo>
                    <a:cubicBezTo>
                      <a:pt x="3685" y="4403"/>
                      <a:pt x="3791" y="4456"/>
                      <a:pt x="3841" y="4456"/>
                    </a:cubicBezTo>
                    <a:cubicBezTo>
                      <a:pt x="3855" y="4456"/>
                      <a:pt x="3865" y="4451"/>
                      <a:pt x="3867" y="4439"/>
                    </a:cubicBezTo>
                    <a:cubicBezTo>
                      <a:pt x="3867" y="4414"/>
                      <a:pt x="3819" y="4269"/>
                      <a:pt x="3715" y="4269"/>
                    </a:cubicBezTo>
                    <a:cubicBezTo>
                      <a:pt x="3709" y="4269"/>
                      <a:pt x="3703" y="4269"/>
                      <a:pt x="3697" y="4270"/>
                    </a:cubicBezTo>
                    <a:cubicBezTo>
                      <a:pt x="3655" y="4278"/>
                      <a:pt x="3626" y="4284"/>
                      <a:pt x="3599" y="4284"/>
                    </a:cubicBezTo>
                    <a:cubicBezTo>
                      <a:pt x="3564" y="4284"/>
                      <a:pt x="3534" y="4274"/>
                      <a:pt x="3484" y="4243"/>
                    </a:cubicBezTo>
                    <a:cubicBezTo>
                      <a:pt x="3430" y="4208"/>
                      <a:pt x="3395" y="4163"/>
                      <a:pt x="3475" y="4154"/>
                    </a:cubicBezTo>
                    <a:cubicBezTo>
                      <a:pt x="3485" y="4152"/>
                      <a:pt x="3498" y="4150"/>
                      <a:pt x="3512" y="4150"/>
                    </a:cubicBezTo>
                    <a:cubicBezTo>
                      <a:pt x="3638" y="4150"/>
                      <a:pt x="3892" y="4244"/>
                      <a:pt x="3926" y="4244"/>
                    </a:cubicBezTo>
                    <a:cubicBezTo>
                      <a:pt x="3927" y="4244"/>
                      <a:pt x="3928" y="4244"/>
                      <a:pt x="3929" y="4243"/>
                    </a:cubicBezTo>
                    <a:cubicBezTo>
                      <a:pt x="3956" y="4226"/>
                      <a:pt x="3956" y="4172"/>
                      <a:pt x="3920" y="4136"/>
                    </a:cubicBezTo>
                    <a:cubicBezTo>
                      <a:pt x="3884" y="4110"/>
                      <a:pt x="3769" y="4110"/>
                      <a:pt x="3724" y="4065"/>
                    </a:cubicBezTo>
                    <a:cubicBezTo>
                      <a:pt x="3688" y="4039"/>
                      <a:pt x="3715" y="4033"/>
                      <a:pt x="3761" y="4033"/>
                    </a:cubicBezTo>
                    <a:cubicBezTo>
                      <a:pt x="3799" y="4033"/>
                      <a:pt x="3850" y="4037"/>
                      <a:pt x="3888" y="4037"/>
                    </a:cubicBezTo>
                    <a:cubicBezTo>
                      <a:pt x="3931" y="4037"/>
                      <a:pt x="3959" y="4033"/>
                      <a:pt x="3938" y="4012"/>
                    </a:cubicBezTo>
                    <a:cubicBezTo>
                      <a:pt x="3872" y="3970"/>
                      <a:pt x="3802" y="3936"/>
                      <a:pt x="3729" y="3913"/>
                    </a:cubicBezTo>
                    <a:lnTo>
                      <a:pt x="3729" y="3913"/>
                    </a:lnTo>
                    <a:cubicBezTo>
                      <a:pt x="3791" y="3925"/>
                      <a:pt x="3854" y="3932"/>
                      <a:pt x="3920" y="3932"/>
                    </a:cubicBezTo>
                    <a:cubicBezTo>
                      <a:pt x="4018" y="3932"/>
                      <a:pt x="4161" y="3887"/>
                      <a:pt x="4107" y="3834"/>
                    </a:cubicBezTo>
                    <a:cubicBezTo>
                      <a:pt x="4089" y="3816"/>
                      <a:pt x="3974" y="3842"/>
                      <a:pt x="3929" y="3798"/>
                    </a:cubicBezTo>
                    <a:cubicBezTo>
                      <a:pt x="3884" y="3762"/>
                      <a:pt x="3911" y="3736"/>
                      <a:pt x="3938" y="3709"/>
                    </a:cubicBezTo>
                    <a:cubicBezTo>
                      <a:pt x="3956" y="3682"/>
                      <a:pt x="4071" y="3673"/>
                      <a:pt x="4071" y="3647"/>
                    </a:cubicBezTo>
                    <a:cubicBezTo>
                      <a:pt x="4071" y="3611"/>
                      <a:pt x="3876" y="3566"/>
                      <a:pt x="3956" y="3531"/>
                    </a:cubicBezTo>
                    <a:cubicBezTo>
                      <a:pt x="3965" y="3526"/>
                      <a:pt x="3985" y="3525"/>
                      <a:pt x="4008" y="3525"/>
                    </a:cubicBezTo>
                    <a:cubicBezTo>
                      <a:pt x="4032" y="3525"/>
                      <a:pt x="4060" y="3526"/>
                      <a:pt x="4084" y="3526"/>
                    </a:cubicBezTo>
                    <a:cubicBezTo>
                      <a:pt x="4132" y="3526"/>
                      <a:pt x="4165" y="3522"/>
                      <a:pt x="4125" y="3495"/>
                    </a:cubicBezTo>
                    <a:cubicBezTo>
                      <a:pt x="4045" y="3451"/>
                      <a:pt x="3849" y="3415"/>
                      <a:pt x="3867" y="3353"/>
                    </a:cubicBezTo>
                    <a:lnTo>
                      <a:pt x="3867" y="3353"/>
                    </a:lnTo>
                    <a:lnTo>
                      <a:pt x="3974" y="3370"/>
                    </a:lnTo>
                    <a:cubicBezTo>
                      <a:pt x="4027" y="3370"/>
                      <a:pt x="4054" y="3379"/>
                      <a:pt x="4054" y="3397"/>
                    </a:cubicBezTo>
                    <a:cubicBezTo>
                      <a:pt x="4056" y="3398"/>
                      <a:pt x="4058" y="3399"/>
                      <a:pt x="4059" y="3399"/>
                    </a:cubicBezTo>
                    <a:cubicBezTo>
                      <a:pt x="4079" y="3399"/>
                      <a:pt x="4000" y="3281"/>
                      <a:pt x="4000" y="3272"/>
                    </a:cubicBezTo>
                    <a:cubicBezTo>
                      <a:pt x="4000" y="3237"/>
                      <a:pt x="4089" y="3237"/>
                      <a:pt x="4071" y="3201"/>
                    </a:cubicBezTo>
                    <a:cubicBezTo>
                      <a:pt x="4054" y="3157"/>
                      <a:pt x="4000" y="3148"/>
                      <a:pt x="4009" y="3103"/>
                    </a:cubicBezTo>
                    <a:cubicBezTo>
                      <a:pt x="4018" y="3068"/>
                      <a:pt x="4027" y="3050"/>
                      <a:pt x="4080" y="3023"/>
                    </a:cubicBezTo>
                    <a:cubicBezTo>
                      <a:pt x="4161" y="2978"/>
                      <a:pt x="3982" y="2925"/>
                      <a:pt x="3991" y="2881"/>
                    </a:cubicBezTo>
                    <a:cubicBezTo>
                      <a:pt x="4000" y="2827"/>
                      <a:pt x="4205" y="2845"/>
                      <a:pt x="4214" y="2800"/>
                    </a:cubicBezTo>
                    <a:cubicBezTo>
                      <a:pt x="4223" y="2756"/>
                      <a:pt x="4080" y="2711"/>
                      <a:pt x="4054" y="2676"/>
                    </a:cubicBezTo>
                    <a:cubicBezTo>
                      <a:pt x="4039" y="2656"/>
                      <a:pt x="4060" y="2649"/>
                      <a:pt x="4096" y="2649"/>
                    </a:cubicBezTo>
                    <a:cubicBezTo>
                      <a:pt x="4174" y="2649"/>
                      <a:pt x="4326" y="2681"/>
                      <a:pt x="4374" y="2693"/>
                    </a:cubicBezTo>
                    <a:cubicBezTo>
                      <a:pt x="4303" y="2640"/>
                      <a:pt x="4232" y="2604"/>
                      <a:pt x="4152" y="2569"/>
                    </a:cubicBezTo>
                    <a:cubicBezTo>
                      <a:pt x="4045" y="2520"/>
                      <a:pt x="4043" y="2504"/>
                      <a:pt x="4085" y="2504"/>
                    </a:cubicBezTo>
                    <a:cubicBezTo>
                      <a:pt x="4124" y="2504"/>
                      <a:pt x="4200" y="2517"/>
                      <a:pt x="4267" y="2530"/>
                    </a:cubicBezTo>
                    <a:lnTo>
                      <a:pt x="4267" y="2530"/>
                    </a:lnTo>
                    <a:cubicBezTo>
                      <a:pt x="4082" y="2491"/>
                      <a:pt x="4245" y="2390"/>
                      <a:pt x="4089" y="2364"/>
                    </a:cubicBezTo>
                    <a:cubicBezTo>
                      <a:pt x="4169" y="2346"/>
                      <a:pt x="4267" y="2337"/>
                      <a:pt x="4285" y="2293"/>
                    </a:cubicBezTo>
                    <a:cubicBezTo>
                      <a:pt x="4169" y="2275"/>
                      <a:pt x="4205" y="2257"/>
                      <a:pt x="4205" y="2221"/>
                    </a:cubicBezTo>
                    <a:cubicBezTo>
                      <a:pt x="4205" y="2186"/>
                      <a:pt x="4071" y="2115"/>
                      <a:pt x="4080" y="2070"/>
                    </a:cubicBezTo>
                    <a:cubicBezTo>
                      <a:pt x="4080" y="2061"/>
                      <a:pt x="4490" y="2043"/>
                      <a:pt x="4339" y="1990"/>
                    </a:cubicBezTo>
                    <a:cubicBezTo>
                      <a:pt x="4285" y="1972"/>
                      <a:pt x="3929" y="1963"/>
                      <a:pt x="4054" y="1927"/>
                    </a:cubicBezTo>
                    <a:cubicBezTo>
                      <a:pt x="4134" y="1901"/>
                      <a:pt x="4205" y="1910"/>
                      <a:pt x="4107" y="1847"/>
                    </a:cubicBezTo>
                    <a:cubicBezTo>
                      <a:pt x="4063" y="1838"/>
                      <a:pt x="4027" y="1821"/>
                      <a:pt x="3982" y="1794"/>
                    </a:cubicBezTo>
                    <a:cubicBezTo>
                      <a:pt x="4067" y="1794"/>
                      <a:pt x="4241" y="1875"/>
                      <a:pt x="4311" y="1875"/>
                    </a:cubicBezTo>
                    <a:cubicBezTo>
                      <a:pt x="4315" y="1875"/>
                      <a:pt x="4318" y="1874"/>
                      <a:pt x="4321" y="1874"/>
                    </a:cubicBezTo>
                    <a:cubicBezTo>
                      <a:pt x="4330" y="1874"/>
                      <a:pt x="4250" y="1829"/>
                      <a:pt x="4250" y="1829"/>
                    </a:cubicBezTo>
                    <a:cubicBezTo>
                      <a:pt x="4196" y="1794"/>
                      <a:pt x="4214" y="1785"/>
                      <a:pt x="4223" y="1740"/>
                    </a:cubicBezTo>
                    <a:lnTo>
                      <a:pt x="4223" y="1740"/>
                    </a:lnTo>
                    <a:cubicBezTo>
                      <a:pt x="4223" y="1773"/>
                      <a:pt x="4276" y="1768"/>
                      <a:pt x="4327" y="1774"/>
                    </a:cubicBezTo>
                    <a:lnTo>
                      <a:pt x="4327" y="1774"/>
                    </a:lnTo>
                    <a:cubicBezTo>
                      <a:pt x="4258" y="1761"/>
                      <a:pt x="4338" y="1703"/>
                      <a:pt x="4321" y="1669"/>
                    </a:cubicBezTo>
                    <a:cubicBezTo>
                      <a:pt x="4294" y="1669"/>
                      <a:pt x="4259" y="1669"/>
                      <a:pt x="4241" y="1651"/>
                    </a:cubicBezTo>
                    <a:cubicBezTo>
                      <a:pt x="4196" y="1598"/>
                      <a:pt x="4205" y="1518"/>
                      <a:pt x="4303" y="1509"/>
                    </a:cubicBezTo>
                    <a:cubicBezTo>
                      <a:pt x="4436" y="1509"/>
                      <a:pt x="4453" y="1355"/>
                      <a:pt x="4340" y="1355"/>
                    </a:cubicBezTo>
                    <a:cubicBezTo>
                      <a:pt x="4331" y="1355"/>
                      <a:pt x="4322" y="1356"/>
                      <a:pt x="4312" y="1357"/>
                    </a:cubicBezTo>
                    <a:cubicBezTo>
                      <a:pt x="4288" y="1326"/>
                      <a:pt x="4327" y="1218"/>
                      <a:pt x="4244" y="1218"/>
                    </a:cubicBezTo>
                    <a:cubicBezTo>
                      <a:pt x="4234" y="1218"/>
                      <a:pt x="4221" y="1220"/>
                      <a:pt x="4205" y="1224"/>
                    </a:cubicBezTo>
                    <a:cubicBezTo>
                      <a:pt x="4286" y="1127"/>
                      <a:pt x="4403" y="766"/>
                      <a:pt x="4185" y="766"/>
                    </a:cubicBezTo>
                    <a:cubicBezTo>
                      <a:pt x="4163" y="766"/>
                      <a:pt x="4137" y="770"/>
                      <a:pt x="4107" y="778"/>
                    </a:cubicBezTo>
                    <a:cubicBezTo>
                      <a:pt x="4279" y="662"/>
                      <a:pt x="4289" y="628"/>
                      <a:pt x="4235" y="628"/>
                    </a:cubicBezTo>
                    <a:cubicBezTo>
                      <a:pt x="4159" y="628"/>
                      <a:pt x="3957" y="695"/>
                      <a:pt x="3898" y="695"/>
                    </a:cubicBezTo>
                    <a:cubicBezTo>
                      <a:pt x="3884" y="695"/>
                      <a:pt x="3878" y="690"/>
                      <a:pt x="3884" y="680"/>
                    </a:cubicBezTo>
                    <a:cubicBezTo>
                      <a:pt x="3917" y="598"/>
                      <a:pt x="4020" y="446"/>
                      <a:pt x="3906" y="446"/>
                    </a:cubicBezTo>
                    <a:cubicBezTo>
                      <a:pt x="3897" y="446"/>
                      <a:pt x="3887" y="447"/>
                      <a:pt x="3876" y="449"/>
                    </a:cubicBezTo>
                    <a:cubicBezTo>
                      <a:pt x="3760" y="502"/>
                      <a:pt x="3653" y="582"/>
                      <a:pt x="3564" y="663"/>
                    </a:cubicBezTo>
                    <a:cubicBezTo>
                      <a:pt x="3599" y="556"/>
                      <a:pt x="3724" y="458"/>
                      <a:pt x="3590" y="422"/>
                    </a:cubicBezTo>
                    <a:cubicBezTo>
                      <a:pt x="3589" y="422"/>
                      <a:pt x="3587" y="422"/>
                      <a:pt x="3585" y="422"/>
                    </a:cubicBezTo>
                    <a:cubicBezTo>
                      <a:pt x="3525" y="422"/>
                      <a:pt x="3504" y="543"/>
                      <a:pt x="3457" y="543"/>
                    </a:cubicBezTo>
                    <a:cubicBezTo>
                      <a:pt x="3451" y="543"/>
                      <a:pt x="3445" y="542"/>
                      <a:pt x="3439" y="538"/>
                    </a:cubicBezTo>
                    <a:cubicBezTo>
                      <a:pt x="3475" y="467"/>
                      <a:pt x="3582" y="297"/>
                      <a:pt x="3564" y="217"/>
                    </a:cubicBezTo>
                    <a:cubicBezTo>
                      <a:pt x="3548" y="185"/>
                      <a:pt x="3516" y="169"/>
                      <a:pt x="3487" y="169"/>
                    </a:cubicBezTo>
                    <a:cubicBezTo>
                      <a:pt x="3451" y="169"/>
                      <a:pt x="3417" y="191"/>
                      <a:pt x="3412" y="235"/>
                    </a:cubicBezTo>
                    <a:cubicBezTo>
                      <a:pt x="3397" y="276"/>
                      <a:pt x="3338" y="285"/>
                      <a:pt x="3286" y="285"/>
                    </a:cubicBezTo>
                    <a:cubicBezTo>
                      <a:pt x="3246" y="285"/>
                      <a:pt x="3210" y="280"/>
                      <a:pt x="3199" y="280"/>
                    </a:cubicBezTo>
                    <a:cubicBezTo>
                      <a:pt x="3145" y="280"/>
                      <a:pt x="3020" y="280"/>
                      <a:pt x="2994" y="173"/>
                    </a:cubicBezTo>
                    <a:cubicBezTo>
                      <a:pt x="2975" y="74"/>
                      <a:pt x="2931" y="1"/>
                      <a:pt x="2873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100;p41"/>
              <p:cNvSpPr/>
              <p:nvPr/>
            </p:nvSpPr>
            <p:spPr>
              <a:xfrm>
                <a:off x="3151300" y="4301200"/>
                <a:ext cx="210025" cy="366650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14666" extrusionOk="0">
                    <a:moveTo>
                      <a:pt x="2752" y="0"/>
                    </a:moveTo>
                    <a:cubicBezTo>
                      <a:pt x="2333" y="0"/>
                      <a:pt x="1959" y="302"/>
                      <a:pt x="1880" y="736"/>
                    </a:cubicBezTo>
                    <a:lnTo>
                      <a:pt x="36" y="11087"/>
                    </a:lnTo>
                    <a:cubicBezTo>
                      <a:pt x="1" y="11274"/>
                      <a:pt x="36" y="11479"/>
                      <a:pt x="125" y="11648"/>
                    </a:cubicBezTo>
                    <a:cubicBezTo>
                      <a:pt x="179" y="11755"/>
                      <a:pt x="1453" y="14151"/>
                      <a:pt x="3982" y="14596"/>
                    </a:cubicBezTo>
                    <a:cubicBezTo>
                      <a:pt x="4251" y="14644"/>
                      <a:pt x="4506" y="14666"/>
                      <a:pt x="4749" y="14666"/>
                    </a:cubicBezTo>
                    <a:cubicBezTo>
                      <a:pt x="6932" y="14666"/>
                      <a:pt x="8077" y="12913"/>
                      <a:pt x="8133" y="12832"/>
                    </a:cubicBezTo>
                    <a:cubicBezTo>
                      <a:pt x="8400" y="12414"/>
                      <a:pt x="8275" y="11862"/>
                      <a:pt x="7857" y="11594"/>
                    </a:cubicBezTo>
                    <a:cubicBezTo>
                      <a:pt x="7711" y="11499"/>
                      <a:pt x="7546" y="11454"/>
                      <a:pt x="7383" y="11454"/>
                    </a:cubicBezTo>
                    <a:cubicBezTo>
                      <a:pt x="7089" y="11454"/>
                      <a:pt x="6799" y="11601"/>
                      <a:pt x="6628" y="11870"/>
                    </a:cubicBezTo>
                    <a:cubicBezTo>
                      <a:pt x="6620" y="11878"/>
                      <a:pt x="5967" y="12879"/>
                      <a:pt x="4721" y="12879"/>
                    </a:cubicBezTo>
                    <a:cubicBezTo>
                      <a:pt x="4586" y="12879"/>
                      <a:pt x="4443" y="12867"/>
                      <a:pt x="4294" y="12841"/>
                    </a:cubicBezTo>
                    <a:cubicBezTo>
                      <a:pt x="3020" y="12619"/>
                      <a:pt x="2183" y="11550"/>
                      <a:pt x="1862" y="11069"/>
                    </a:cubicBezTo>
                    <a:lnTo>
                      <a:pt x="3644" y="1048"/>
                    </a:lnTo>
                    <a:cubicBezTo>
                      <a:pt x="3724" y="558"/>
                      <a:pt x="3403" y="95"/>
                      <a:pt x="2913" y="15"/>
                    </a:cubicBezTo>
                    <a:cubicBezTo>
                      <a:pt x="2859" y="5"/>
                      <a:pt x="2805" y="0"/>
                      <a:pt x="2752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101;p41"/>
              <p:cNvSpPr/>
              <p:nvPr/>
            </p:nvSpPr>
            <p:spPr>
              <a:xfrm>
                <a:off x="3135275" y="4284125"/>
                <a:ext cx="237700" cy="397800"/>
              </a:xfrm>
              <a:custGeom>
                <a:avLst/>
                <a:gdLst/>
                <a:ahLst/>
                <a:cxnLst/>
                <a:rect l="l" t="t" r="r" b="b"/>
                <a:pathLst>
                  <a:path w="9508" h="15912" extrusionOk="0">
                    <a:moveTo>
                      <a:pt x="3070" y="924"/>
                    </a:moveTo>
                    <a:cubicBezTo>
                      <a:pt x="3079" y="942"/>
                      <a:pt x="3087" y="957"/>
                      <a:pt x="3091" y="965"/>
                    </a:cubicBezTo>
                    <a:cubicBezTo>
                      <a:pt x="3085" y="950"/>
                      <a:pt x="3078" y="936"/>
                      <a:pt x="3070" y="924"/>
                    </a:cubicBezTo>
                    <a:close/>
                    <a:moveTo>
                      <a:pt x="4472" y="1776"/>
                    </a:moveTo>
                    <a:lnTo>
                      <a:pt x="4472" y="1776"/>
                    </a:lnTo>
                    <a:cubicBezTo>
                      <a:pt x="4465" y="1804"/>
                      <a:pt x="4480" y="1837"/>
                      <a:pt x="4430" y="1837"/>
                    </a:cubicBezTo>
                    <a:cubicBezTo>
                      <a:pt x="4417" y="1837"/>
                      <a:pt x="4398" y="1835"/>
                      <a:pt x="4374" y="1829"/>
                    </a:cubicBezTo>
                    <a:lnTo>
                      <a:pt x="4383" y="1794"/>
                    </a:lnTo>
                    <a:lnTo>
                      <a:pt x="4472" y="1776"/>
                    </a:lnTo>
                    <a:close/>
                    <a:moveTo>
                      <a:pt x="3955" y="2067"/>
                    </a:moveTo>
                    <a:cubicBezTo>
                      <a:pt x="3931" y="2067"/>
                      <a:pt x="3901" y="2071"/>
                      <a:pt x="3866" y="2079"/>
                    </a:cubicBezTo>
                    <a:cubicBezTo>
                      <a:pt x="3911" y="2114"/>
                      <a:pt x="3973" y="2141"/>
                      <a:pt x="4035" y="2150"/>
                    </a:cubicBezTo>
                    <a:cubicBezTo>
                      <a:pt x="4042" y="2092"/>
                      <a:pt x="4016" y="2067"/>
                      <a:pt x="3955" y="2067"/>
                    </a:cubicBezTo>
                    <a:close/>
                    <a:moveTo>
                      <a:pt x="3968" y="2292"/>
                    </a:moveTo>
                    <a:cubicBezTo>
                      <a:pt x="3938" y="2292"/>
                      <a:pt x="3914" y="2298"/>
                      <a:pt x="3911" y="2310"/>
                    </a:cubicBezTo>
                    <a:cubicBezTo>
                      <a:pt x="3905" y="2340"/>
                      <a:pt x="3980" y="2370"/>
                      <a:pt x="4032" y="2370"/>
                    </a:cubicBezTo>
                    <a:cubicBezTo>
                      <a:pt x="4057" y="2370"/>
                      <a:pt x="4077" y="2363"/>
                      <a:pt x="4080" y="2346"/>
                    </a:cubicBezTo>
                    <a:cubicBezTo>
                      <a:pt x="4091" y="2311"/>
                      <a:pt x="4021" y="2292"/>
                      <a:pt x="3968" y="2292"/>
                    </a:cubicBezTo>
                    <a:close/>
                    <a:moveTo>
                      <a:pt x="1737" y="2649"/>
                    </a:moveTo>
                    <a:cubicBezTo>
                      <a:pt x="1738" y="2649"/>
                      <a:pt x="1738" y="2649"/>
                      <a:pt x="1739" y="2650"/>
                    </a:cubicBezTo>
                    <a:lnTo>
                      <a:pt x="1739" y="2650"/>
                    </a:lnTo>
                    <a:cubicBezTo>
                      <a:pt x="1738" y="2649"/>
                      <a:pt x="1738" y="2649"/>
                      <a:pt x="1737" y="2649"/>
                    </a:cubicBezTo>
                    <a:close/>
                    <a:moveTo>
                      <a:pt x="4668" y="2743"/>
                    </a:moveTo>
                    <a:lnTo>
                      <a:pt x="4668" y="2743"/>
                    </a:lnTo>
                    <a:cubicBezTo>
                      <a:pt x="4674" y="2745"/>
                      <a:pt x="4680" y="2746"/>
                      <a:pt x="4685" y="2747"/>
                    </a:cubicBezTo>
                    <a:cubicBezTo>
                      <a:pt x="4680" y="2746"/>
                      <a:pt x="4674" y="2745"/>
                      <a:pt x="4668" y="2743"/>
                    </a:cubicBezTo>
                    <a:close/>
                    <a:moveTo>
                      <a:pt x="1470" y="3646"/>
                    </a:moveTo>
                    <a:lnTo>
                      <a:pt x="1461" y="3682"/>
                    </a:lnTo>
                    <a:lnTo>
                      <a:pt x="1541" y="3735"/>
                    </a:lnTo>
                    <a:cubicBezTo>
                      <a:pt x="1666" y="3709"/>
                      <a:pt x="1648" y="3673"/>
                      <a:pt x="1470" y="3646"/>
                    </a:cubicBezTo>
                    <a:close/>
                    <a:moveTo>
                      <a:pt x="2608" y="1391"/>
                    </a:moveTo>
                    <a:cubicBezTo>
                      <a:pt x="2442" y="1391"/>
                      <a:pt x="2259" y="1435"/>
                      <a:pt x="2174" y="1455"/>
                    </a:cubicBezTo>
                    <a:cubicBezTo>
                      <a:pt x="2156" y="1455"/>
                      <a:pt x="1933" y="1509"/>
                      <a:pt x="2013" y="1517"/>
                    </a:cubicBezTo>
                    <a:cubicBezTo>
                      <a:pt x="2076" y="1562"/>
                      <a:pt x="2085" y="1580"/>
                      <a:pt x="2031" y="1607"/>
                    </a:cubicBezTo>
                    <a:cubicBezTo>
                      <a:pt x="1987" y="1633"/>
                      <a:pt x="1862" y="1687"/>
                      <a:pt x="1924" y="1749"/>
                    </a:cubicBezTo>
                    <a:cubicBezTo>
                      <a:pt x="1987" y="1811"/>
                      <a:pt x="2058" y="1820"/>
                      <a:pt x="1942" y="1847"/>
                    </a:cubicBezTo>
                    <a:cubicBezTo>
                      <a:pt x="1927" y="1901"/>
                      <a:pt x="2096" y="2027"/>
                      <a:pt x="1956" y="2027"/>
                    </a:cubicBezTo>
                    <a:cubicBezTo>
                      <a:pt x="1934" y="2027"/>
                      <a:pt x="1903" y="2024"/>
                      <a:pt x="1862" y="2016"/>
                    </a:cubicBezTo>
                    <a:lnTo>
                      <a:pt x="1862" y="2016"/>
                    </a:lnTo>
                    <a:cubicBezTo>
                      <a:pt x="2085" y="2061"/>
                      <a:pt x="1898" y="2168"/>
                      <a:pt x="1924" y="2221"/>
                    </a:cubicBezTo>
                    <a:cubicBezTo>
                      <a:pt x="1942" y="2275"/>
                      <a:pt x="2031" y="2248"/>
                      <a:pt x="2102" y="2301"/>
                    </a:cubicBezTo>
                    <a:cubicBezTo>
                      <a:pt x="2136" y="2330"/>
                      <a:pt x="2097" y="2338"/>
                      <a:pt x="2046" y="2338"/>
                    </a:cubicBezTo>
                    <a:cubicBezTo>
                      <a:pt x="2002" y="2338"/>
                      <a:pt x="1949" y="2332"/>
                      <a:pt x="1924" y="2328"/>
                    </a:cubicBezTo>
                    <a:cubicBezTo>
                      <a:pt x="1883" y="2321"/>
                      <a:pt x="1853" y="2318"/>
                      <a:pt x="1832" y="2318"/>
                    </a:cubicBezTo>
                    <a:cubicBezTo>
                      <a:pt x="1716" y="2318"/>
                      <a:pt x="1863" y="2409"/>
                      <a:pt x="1871" y="2462"/>
                    </a:cubicBezTo>
                    <a:cubicBezTo>
                      <a:pt x="1871" y="2487"/>
                      <a:pt x="1774" y="2650"/>
                      <a:pt x="1742" y="2650"/>
                    </a:cubicBezTo>
                    <a:cubicBezTo>
                      <a:pt x="1741" y="2650"/>
                      <a:pt x="1740" y="2650"/>
                      <a:pt x="1739" y="2650"/>
                    </a:cubicBezTo>
                    <a:lnTo>
                      <a:pt x="1739" y="2650"/>
                    </a:lnTo>
                    <a:cubicBezTo>
                      <a:pt x="1744" y="2652"/>
                      <a:pt x="1747" y="2652"/>
                      <a:pt x="1749" y="2652"/>
                    </a:cubicBezTo>
                    <a:cubicBezTo>
                      <a:pt x="1759" y="2652"/>
                      <a:pt x="1756" y="2639"/>
                      <a:pt x="1771" y="2639"/>
                    </a:cubicBezTo>
                    <a:cubicBezTo>
                      <a:pt x="1779" y="2639"/>
                      <a:pt x="1792" y="2644"/>
                      <a:pt x="1817" y="2658"/>
                    </a:cubicBezTo>
                    <a:cubicBezTo>
                      <a:pt x="1862" y="2675"/>
                      <a:pt x="1844" y="2711"/>
                      <a:pt x="1844" y="2729"/>
                    </a:cubicBezTo>
                    <a:cubicBezTo>
                      <a:pt x="1835" y="2747"/>
                      <a:pt x="1835" y="2809"/>
                      <a:pt x="1773" y="2818"/>
                    </a:cubicBezTo>
                    <a:cubicBezTo>
                      <a:pt x="1702" y="2827"/>
                      <a:pt x="1630" y="2809"/>
                      <a:pt x="1675" y="2871"/>
                    </a:cubicBezTo>
                    <a:cubicBezTo>
                      <a:pt x="1719" y="2925"/>
                      <a:pt x="1826" y="2934"/>
                      <a:pt x="1853" y="2969"/>
                    </a:cubicBezTo>
                    <a:cubicBezTo>
                      <a:pt x="1898" y="3023"/>
                      <a:pt x="1737" y="3058"/>
                      <a:pt x="1693" y="3094"/>
                    </a:cubicBezTo>
                    <a:cubicBezTo>
                      <a:pt x="1639" y="3121"/>
                      <a:pt x="1613" y="3165"/>
                      <a:pt x="1604" y="3219"/>
                    </a:cubicBezTo>
                    <a:cubicBezTo>
                      <a:pt x="1595" y="3281"/>
                      <a:pt x="1621" y="3335"/>
                      <a:pt x="1666" y="3379"/>
                    </a:cubicBezTo>
                    <a:cubicBezTo>
                      <a:pt x="1684" y="3406"/>
                      <a:pt x="1817" y="3468"/>
                      <a:pt x="1817" y="3486"/>
                    </a:cubicBezTo>
                    <a:cubicBezTo>
                      <a:pt x="1755" y="3468"/>
                      <a:pt x="1693" y="3450"/>
                      <a:pt x="1630" y="3432"/>
                    </a:cubicBezTo>
                    <a:cubicBezTo>
                      <a:pt x="1568" y="3432"/>
                      <a:pt x="1577" y="3530"/>
                      <a:pt x="1586" y="3548"/>
                    </a:cubicBezTo>
                    <a:cubicBezTo>
                      <a:pt x="1595" y="3566"/>
                      <a:pt x="1702" y="3584"/>
                      <a:pt x="1702" y="3628"/>
                    </a:cubicBezTo>
                    <a:cubicBezTo>
                      <a:pt x="1702" y="3664"/>
                      <a:pt x="1684" y="3700"/>
                      <a:pt x="1648" y="3726"/>
                    </a:cubicBezTo>
                    <a:cubicBezTo>
                      <a:pt x="1559" y="3798"/>
                      <a:pt x="1399" y="3771"/>
                      <a:pt x="1497" y="3887"/>
                    </a:cubicBezTo>
                    <a:cubicBezTo>
                      <a:pt x="1586" y="3949"/>
                      <a:pt x="1568" y="3985"/>
                      <a:pt x="1550" y="4038"/>
                    </a:cubicBezTo>
                    <a:cubicBezTo>
                      <a:pt x="1550" y="4065"/>
                      <a:pt x="1719" y="4101"/>
                      <a:pt x="1710" y="4154"/>
                    </a:cubicBezTo>
                    <a:cubicBezTo>
                      <a:pt x="1667" y="4148"/>
                      <a:pt x="1557" y="4111"/>
                      <a:pt x="1511" y="4111"/>
                    </a:cubicBezTo>
                    <a:cubicBezTo>
                      <a:pt x="1492" y="4111"/>
                      <a:pt x="1483" y="4118"/>
                      <a:pt x="1497" y="4136"/>
                    </a:cubicBezTo>
                    <a:cubicBezTo>
                      <a:pt x="1518" y="4171"/>
                      <a:pt x="1589" y="4207"/>
                      <a:pt x="1649" y="4237"/>
                    </a:cubicBezTo>
                    <a:lnTo>
                      <a:pt x="1649" y="4237"/>
                    </a:lnTo>
                    <a:cubicBezTo>
                      <a:pt x="1637" y="4233"/>
                      <a:pt x="1627" y="4231"/>
                      <a:pt x="1618" y="4231"/>
                    </a:cubicBezTo>
                    <a:cubicBezTo>
                      <a:pt x="1558" y="4231"/>
                      <a:pt x="1582" y="4338"/>
                      <a:pt x="1568" y="4359"/>
                    </a:cubicBezTo>
                    <a:cubicBezTo>
                      <a:pt x="1556" y="4371"/>
                      <a:pt x="1538" y="4374"/>
                      <a:pt x="1518" y="4374"/>
                    </a:cubicBezTo>
                    <a:cubicBezTo>
                      <a:pt x="1489" y="4374"/>
                      <a:pt x="1457" y="4367"/>
                      <a:pt x="1432" y="4367"/>
                    </a:cubicBezTo>
                    <a:cubicBezTo>
                      <a:pt x="1410" y="4367"/>
                      <a:pt x="1393" y="4373"/>
                      <a:pt x="1390" y="4394"/>
                    </a:cubicBezTo>
                    <a:cubicBezTo>
                      <a:pt x="1377" y="4433"/>
                      <a:pt x="1596" y="4489"/>
                      <a:pt x="1732" y="4489"/>
                    </a:cubicBezTo>
                    <a:cubicBezTo>
                      <a:pt x="1786" y="4489"/>
                      <a:pt x="1828" y="4480"/>
                      <a:pt x="1835" y="4457"/>
                    </a:cubicBezTo>
                    <a:lnTo>
                      <a:pt x="1835" y="4457"/>
                    </a:lnTo>
                    <a:lnTo>
                      <a:pt x="1817" y="4510"/>
                    </a:lnTo>
                    <a:cubicBezTo>
                      <a:pt x="1817" y="4572"/>
                      <a:pt x="1911" y="4638"/>
                      <a:pt x="1975" y="4638"/>
                    </a:cubicBezTo>
                    <a:cubicBezTo>
                      <a:pt x="1995" y="4638"/>
                      <a:pt x="2012" y="4632"/>
                      <a:pt x="2022" y="4617"/>
                    </a:cubicBezTo>
                    <a:cubicBezTo>
                      <a:pt x="2049" y="4564"/>
                      <a:pt x="2049" y="4501"/>
                      <a:pt x="2031" y="4448"/>
                    </a:cubicBezTo>
                    <a:cubicBezTo>
                      <a:pt x="2022" y="4386"/>
                      <a:pt x="2004" y="4368"/>
                      <a:pt x="1906" y="4323"/>
                    </a:cubicBezTo>
                    <a:cubicBezTo>
                      <a:pt x="1809" y="4270"/>
                      <a:pt x="1966" y="4226"/>
                      <a:pt x="1751" y="4182"/>
                    </a:cubicBezTo>
                    <a:lnTo>
                      <a:pt x="1751" y="4182"/>
                    </a:lnTo>
                    <a:cubicBezTo>
                      <a:pt x="1776" y="4187"/>
                      <a:pt x="1798" y="4189"/>
                      <a:pt x="1819" y="4189"/>
                    </a:cubicBezTo>
                    <a:cubicBezTo>
                      <a:pt x="1969" y="4189"/>
                      <a:pt x="2001" y="4067"/>
                      <a:pt x="2040" y="4020"/>
                    </a:cubicBezTo>
                    <a:cubicBezTo>
                      <a:pt x="2067" y="3994"/>
                      <a:pt x="2094" y="3967"/>
                      <a:pt x="2129" y="3949"/>
                    </a:cubicBezTo>
                    <a:cubicBezTo>
                      <a:pt x="2153" y="3954"/>
                      <a:pt x="2178" y="3956"/>
                      <a:pt x="2201" y="3956"/>
                    </a:cubicBezTo>
                    <a:cubicBezTo>
                      <a:pt x="2264" y="3956"/>
                      <a:pt x="2319" y="3940"/>
                      <a:pt x="2325" y="3913"/>
                    </a:cubicBezTo>
                    <a:lnTo>
                      <a:pt x="2147" y="3878"/>
                    </a:lnTo>
                    <a:cubicBezTo>
                      <a:pt x="2156" y="3824"/>
                      <a:pt x="2298" y="3842"/>
                      <a:pt x="2272" y="3780"/>
                    </a:cubicBezTo>
                    <a:cubicBezTo>
                      <a:pt x="2236" y="3709"/>
                      <a:pt x="2174" y="3646"/>
                      <a:pt x="2094" y="3620"/>
                    </a:cubicBezTo>
                    <a:cubicBezTo>
                      <a:pt x="2049" y="3602"/>
                      <a:pt x="2022" y="3602"/>
                      <a:pt x="2031" y="3584"/>
                    </a:cubicBezTo>
                    <a:cubicBezTo>
                      <a:pt x="2049" y="3548"/>
                      <a:pt x="2067" y="3530"/>
                      <a:pt x="2102" y="3513"/>
                    </a:cubicBezTo>
                    <a:cubicBezTo>
                      <a:pt x="2174" y="3486"/>
                      <a:pt x="2281" y="3450"/>
                      <a:pt x="2209" y="3388"/>
                    </a:cubicBezTo>
                    <a:cubicBezTo>
                      <a:pt x="2138" y="3326"/>
                      <a:pt x="2102" y="3245"/>
                      <a:pt x="2156" y="3192"/>
                    </a:cubicBezTo>
                    <a:cubicBezTo>
                      <a:pt x="2174" y="3174"/>
                      <a:pt x="2379" y="3183"/>
                      <a:pt x="2334" y="3147"/>
                    </a:cubicBezTo>
                    <a:cubicBezTo>
                      <a:pt x="2227" y="3058"/>
                      <a:pt x="2031" y="3139"/>
                      <a:pt x="2058" y="3032"/>
                    </a:cubicBezTo>
                    <a:cubicBezTo>
                      <a:pt x="2062" y="3011"/>
                      <a:pt x="2079" y="3003"/>
                      <a:pt x="2104" y="3003"/>
                    </a:cubicBezTo>
                    <a:cubicBezTo>
                      <a:pt x="2173" y="3003"/>
                      <a:pt x="2301" y="3060"/>
                      <a:pt x="2372" y="3060"/>
                    </a:cubicBezTo>
                    <a:cubicBezTo>
                      <a:pt x="2399" y="3060"/>
                      <a:pt x="2417" y="3052"/>
                      <a:pt x="2423" y="3032"/>
                    </a:cubicBezTo>
                    <a:cubicBezTo>
                      <a:pt x="2432" y="2969"/>
                      <a:pt x="2289" y="2987"/>
                      <a:pt x="2263" y="2951"/>
                    </a:cubicBezTo>
                    <a:cubicBezTo>
                      <a:pt x="2218" y="2880"/>
                      <a:pt x="2281" y="2809"/>
                      <a:pt x="2316" y="2747"/>
                    </a:cubicBezTo>
                    <a:cubicBezTo>
                      <a:pt x="2387" y="2631"/>
                      <a:pt x="2566" y="2488"/>
                      <a:pt x="2539" y="2346"/>
                    </a:cubicBezTo>
                    <a:cubicBezTo>
                      <a:pt x="2530" y="2301"/>
                      <a:pt x="2450" y="2283"/>
                      <a:pt x="2396" y="2239"/>
                    </a:cubicBezTo>
                    <a:cubicBezTo>
                      <a:pt x="2345" y="2201"/>
                      <a:pt x="2340" y="2190"/>
                      <a:pt x="2356" y="2190"/>
                    </a:cubicBezTo>
                    <a:cubicBezTo>
                      <a:pt x="2380" y="2190"/>
                      <a:pt x="2448" y="2213"/>
                      <a:pt x="2485" y="2213"/>
                    </a:cubicBezTo>
                    <a:cubicBezTo>
                      <a:pt x="2488" y="2213"/>
                      <a:pt x="2491" y="2213"/>
                      <a:pt x="2494" y="2212"/>
                    </a:cubicBezTo>
                    <a:cubicBezTo>
                      <a:pt x="2566" y="2194"/>
                      <a:pt x="2494" y="2088"/>
                      <a:pt x="2450" y="2052"/>
                    </a:cubicBezTo>
                    <a:cubicBezTo>
                      <a:pt x="2300" y="1995"/>
                      <a:pt x="2322" y="1989"/>
                      <a:pt x="2414" y="1989"/>
                    </a:cubicBezTo>
                    <a:cubicBezTo>
                      <a:pt x="2437" y="1989"/>
                      <a:pt x="2464" y="1990"/>
                      <a:pt x="2494" y="1990"/>
                    </a:cubicBezTo>
                    <a:cubicBezTo>
                      <a:pt x="2396" y="1945"/>
                      <a:pt x="2281" y="1909"/>
                      <a:pt x="2174" y="1883"/>
                    </a:cubicBezTo>
                    <a:cubicBezTo>
                      <a:pt x="2177" y="1874"/>
                      <a:pt x="2198" y="1871"/>
                      <a:pt x="2228" y="1871"/>
                    </a:cubicBezTo>
                    <a:cubicBezTo>
                      <a:pt x="2286" y="1871"/>
                      <a:pt x="2376" y="1883"/>
                      <a:pt x="2405" y="1883"/>
                    </a:cubicBezTo>
                    <a:cubicBezTo>
                      <a:pt x="2503" y="1883"/>
                      <a:pt x="2441" y="1811"/>
                      <a:pt x="2414" y="1785"/>
                    </a:cubicBezTo>
                    <a:cubicBezTo>
                      <a:pt x="2391" y="1754"/>
                      <a:pt x="2323" y="1620"/>
                      <a:pt x="2425" y="1620"/>
                    </a:cubicBezTo>
                    <a:cubicBezTo>
                      <a:pt x="2443" y="1620"/>
                      <a:pt x="2466" y="1624"/>
                      <a:pt x="2494" y="1633"/>
                    </a:cubicBezTo>
                    <a:cubicBezTo>
                      <a:pt x="2533" y="1649"/>
                      <a:pt x="2558" y="1655"/>
                      <a:pt x="2573" y="1655"/>
                    </a:cubicBezTo>
                    <a:cubicBezTo>
                      <a:pt x="2640" y="1655"/>
                      <a:pt x="2477" y="1511"/>
                      <a:pt x="2477" y="1482"/>
                    </a:cubicBezTo>
                    <a:cubicBezTo>
                      <a:pt x="2466" y="1451"/>
                      <a:pt x="2531" y="1445"/>
                      <a:pt x="2606" y="1445"/>
                    </a:cubicBezTo>
                    <a:cubicBezTo>
                      <a:pt x="2651" y="1445"/>
                      <a:pt x="2698" y="1447"/>
                      <a:pt x="2736" y="1447"/>
                    </a:cubicBezTo>
                    <a:cubicBezTo>
                      <a:pt x="2799" y="1447"/>
                      <a:pt x="2832" y="1441"/>
                      <a:pt x="2770" y="1411"/>
                    </a:cubicBezTo>
                    <a:cubicBezTo>
                      <a:pt x="2722" y="1397"/>
                      <a:pt x="2666" y="1391"/>
                      <a:pt x="2608" y="1391"/>
                    </a:cubicBezTo>
                    <a:close/>
                    <a:moveTo>
                      <a:pt x="1680" y="5036"/>
                    </a:moveTo>
                    <a:cubicBezTo>
                      <a:pt x="1734" y="5036"/>
                      <a:pt x="1805" y="5061"/>
                      <a:pt x="1800" y="5089"/>
                    </a:cubicBezTo>
                    <a:cubicBezTo>
                      <a:pt x="1770" y="5098"/>
                      <a:pt x="1731" y="5106"/>
                      <a:pt x="1697" y="5106"/>
                    </a:cubicBezTo>
                    <a:cubicBezTo>
                      <a:pt x="1658" y="5106"/>
                      <a:pt x="1626" y="5095"/>
                      <a:pt x="1621" y="5062"/>
                    </a:cubicBezTo>
                    <a:cubicBezTo>
                      <a:pt x="1625" y="5043"/>
                      <a:pt x="1649" y="5036"/>
                      <a:pt x="1680" y="5036"/>
                    </a:cubicBezTo>
                    <a:close/>
                    <a:moveTo>
                      <a:pt x="2904" y="5588"/>
                    </a:moveTo>
                    <a:cubicBezTo>
                      <a:pt x="2824" y="5597"/>
                      <a:pt x="2842" y="5633"/>
                      <a:pt x="2833" y="5668"/>
                    </a:cubicBezTo>
                    <a:cubicBezTo>
                      <a:pt x="2862" y="5676"/>
                      <a:pt x="2883" y="5680"/>
                      <a:pt x="2896" y="5680"/>
                    </a:cubicBezTo>
                    <a:cubicBezTo>
                      <a:pt x="2916" y="5680"/>
                      <a:pt x="2922" y="5671"/>
                      <a:pt x="2922" y="5650"/>
                    </a:cubicBezTo>
                    <a:cubicBezTo>
                      <a:pt x="2922" y="5650"/>
                      <a:pt x="2949" y="5588"/>
                      <a:pt x="2904" y="5588"/>
                    </a:cubicBezTo>
                    <a:close/>
                    <a:moveTo>
                      <a:pt x="3845" y="6084"/>
                    </a:moveTo>
                    <a:lnTo>
                      <a:pt x="3845" y="6084"/>
                    </a:lnTo>
                    <a:cubicBezTo>
                      <a:pt x="3848" y="6085"/>
                      <a:pt x="3852" y="6086"/>
                      <a:pt x="3857" y="6087"/>
                    </a:cubicBezTo>
                    <a:cubicBezTo>
                      <a:pt x="3853" y="6086"/>
                      <a:pt x="3849" y="6085"/>
                      <a:pt x="3845" y="6084"/>
                    </a:cubicBezTo>
                    <a:close/>
                    <a:moveTo>
                      <a:pt x="1608" y="6346"/>
                    </a:moveTo>
                    <a:cubicBezTo>
                      <a:pt x="1733" y="6346"/>
                      <a:pt x="1889" y="6386"/>
                      <a:pt x="1782" y="6443"/>
                    </a:cubicBezTo>
                    <a:cubicBezTo>
                      <a:pt x="1751" y="6448"/>
                      <a:pt x="1722" y="6450"/>
                      <a:pt x="1693" y="6450"/>
                    </a:cubicBezTo>
                    <a:cubicBezTo>
                      <a:pt x="1664" y="6450"/>
                      <a:pt x="1635" y="6448"/>
                      <a:pt x="1604" y="6443"/>
                    </a:cubicBezTo>
                    <a:cubicBezTo>
                      <a:pt x="1506" y="6425"/>
                      <a:pt x="1443" y="6372"/>
                      <a:pt x="1523" y="6354"/>
                    </a:cubicBezTo>
                    <a:cubicBezTo>
                      <a:pt x="1547" y="6349"/>
                      <a:pt x="1576" y="6346"/>
                      <a:pt x="1608" y="6346"/>
                    </a:cubicBezTo>
                    <a:close/>
                    <a:moveTo>
                      <a:pt x="3429" y="6501"/>
                    </a:moveTo>
                    <a:cubicBezTo>
                      <a:pt x="3439" y="6501"/>
                      <a:pt x="3451" y="6503"/>
                      <a:pt x="3465" y="6505"/>
                    </a:cubicBezTo>
                    <a:lnTo>
                      <a:pt x="3474" y="6505"/>
                    </a:lnTo>
                    <a:lnTo>
                      <a:pt x="3447" y="6612"/>
                    </a:lnTo>
                    <a:cubicBezTo>
                      <a:pt x="3367" y="6603"/>
                      <a:pt x="3358" y="6595"/>
                      <a:pt x="3367" y="6559"/>
                    </a:cubicBezTo>
                    <a:cubicBezTo>
                      <a:pt x="3375" y="6536"/>
                      <a:pt x="3376" y="6501"/>
                      <a:pt x="3429" y="6501"/>
                    </a:cubicBezTo>
                    <a:close/>
                    <a:moveTo>
                      <a:pt x="1550" y="7521"/>
                    </a:moveTo>
                    <a:lnTo>
                      <a:pt x="1541" y="7557"/>
                    </a:lnTo>
                    <a:lnTo>
                      <a:pt x="1621" y="7610"/>
                    </a:lnTo>
                    <a:cubicBezTo>
                      <a:pt x="1746" y="7583"/>
                      <a:pt x="1728" y="7557"/>
                      <a:pt x="1550" y="7521"/>
                    </a:cubicBezTo>
                    <a:close/>
                    <a:moveTo>
                      <a:pt x="3244" y="7918"/>
                    </a:moveTo>
                    <a:cubicBezTo>
                      <a:pt x="3260" y="7918"/>
                      <a:pt x="3283" y="7927"/>
                      <a:pt x="3305" y="7948"/>
                    </a:cubicBezTo>
                    <a:lnTo>
                      <a:pt x="3412" y="8029"/>
                    </a:lnTo>
                    <a:cubicBezTo>
                      <a:pt x="3349" y="8020"/>
                      <a:pt x="3243" y="8002"/>
                      <a:pt x="3251" y="7957"/>
                    </a:cubicBezTo>
                    <a:cubicBezTo>
                      <a:pt x="3214" y="7936"/>
                      <a:pt x="3221" y="7918"/>
                      <a:pt x="3244" y="7918"/>
                    </a:cubicBezTo>
                    <a:close/>
                    <a:moveTo>
                      <a:pt x="3038" y="8046"/>
                    </a:moveTo>
                    <a:cubicBezTo>
                      <a:pt x="3046" y="8048"/>
                      <a:pt x="3053" y="8048"/>
                      <a:pt x="3059" y="8049"/>
                    </a:cubicBezTo>
                    <a:lnTo>
                      <a:pt x="3059" y="8049"/>
                    </a:lnTo>
                    <a:cubicBezTo>
                      <a:pt x="3050" y="8047"/>
                      <a:pt x="3043" y="8046"/>
                      <a:pt x="3038" y="8046"/>
                    </a:cubicBezTo>
                    <a:close/>
                    <a:moveTo>
                      <a:pt x="1149" y="8572"/>
                    </a:moveTo>
                    <a:lnTo>
                      <a:pt x="1417" y="8616"/>
                    </a:lnTo>
                    <a:cubicBezTo>
                      <a:pt x="1386" y="8623"/>
                      <a:pt x="1342" y="8627"/>
                      <a:pt x="1298" y="8627"/>
                    </a:cubicBezTo>
                    <a:cubicBezTo>
                      <a:pt x="1217" y="8627"/>
                      <a:pt x="1138" y="8613"/>
                      <a:pt x="1149" y="8572"/>
                    </a:cubicBezTo>
                    <a:close/>
                    <a:moveTo>
                      <a:pt x="3221" y="8974"/>
                    </a:moveTo>
                    <a:cubicBezTo>
                      <a:pt x="3259" y="8974"/>
                      <a:pt x="3291" y="8984"/>
                      <a:pt x="3296" y="9017"/>
                    </a:cubicBezTo>
                    <a:cubicBezTo>
                      <a:pt x="3293" y="9036"/>
                      <a:pt x="3268" y="9044"/>
                      <a:pt x="3238" y="9044"/>
                    </a:cubicBezTo>
                    <a:cubicBezTo>
                      <a:pt x="3184" y="9044"/>
                      <a:pt x="3112" y="9019"/>
                      <a:pt x="3118" y="8991"/>
                    </a:cubicBezTo>
                    <a:cubicBezTo>
                      <a:pt x="3147" y="8982"/>
                      <a:pt x="3187" y="8974"/>
                      <a:pt x="3221" y="8974"/>
                    </a:cubicBezTo>
                    <a:close/>
                    <a:moveTo>
                      <a:pt x="969" y="9659"/>
                    </a:moveTo>
                    <a:cubicBezTo>
                      <a:pt x="1023" y="9659"/>
                      <a:pt x="1093" y="9686"/>
                      <a:pt x="1087" y="9721"/>
                    </a:cubicBezTo>
                    <a:cubicBezTo>
                      <a:pt x="1059" y="9729"/>
                      <a:pt x="1022" y="9737"/>
                      <a:pt x="989" y="9737"/>
                    </a:cubicBezTo>
                    <a:cubicBezTo>
                      <a:pt x="949" y="9737"/>
                      <a:pt x="914" y="9725"/>
                      <a:pt x="909" y="9685"/>
                    </a:cubicBezTo>
                    <a:cubicBezTo>
                      <a:pt x="915" y="9667"/>
                      <a:pt x="940" y="9659"/>
                      <a:pt x="969" y="9659"/>
                    </a:cubicBezTo>
                    <a:close/>
                    <a:moveTo>
                      <a:pt x="780" y="10113"/>
                    </a:moveTo>
                    <a:cubicBezTo>
                      <a:pt x="834" y="10113"/>
                      <a:pt x="906" y="10138"/>
                      <a:pt x="900" y="10166"/>
                    </a:cubicBezTo>
                    <a:cubicBezTo>
                      <a:pt x="892" y="10204"/>
                      <a:pt x="856" y="10221"/>
                      <a:pt x="817" y="10221"/>
                    </a:cubicBezTo>
                    <a:cubicBezTo>
                      <a:pt x="766" y="10221"/>
                      <a:pt x="712" y="10191"/>
                      <a:pt x="722" y="10140"/>
                    </a:cubicBezTo>
                    <a:cubicBezTo>
                      <a:pt x="725" y="10120"/>
                      <a:pt x="750" y="10113"/>
                      <a:pt x="780" y="10113"/>
                    </a:cubicBezTo>
                    <a:close/>
                    <a:moveTo>
                      <a:pt x="285" y="10425"/>
                    </a:moveTo>
                    <a:cubicBezTo>
                      <a:pt x="289" y="10425"/>
                      <a:pt x="292" y="10426"/>
                      <a:pt x="296" y="10427"/>
                    </a:cubicBezTo>
                    <a:lnTo>
                      <a:pt x="296" y="10427"/>
                    </a:lnTo>
                    <a:cubicBezTo>
                      <a:pt x="292" y="10426"/>
                      <a:pt x="289" y="10425"/>
                      <a:pt x="285" y="10425"/>
                    </a:cubicBezTo>
                    <a:close/>
                    <a:moveTo>
                      <a:pt x="944" y="10834"/>
                    </a:moveTo>
                    <a:cubicBezTo>
                      <a:pt x="944" y="10837"/>
                      <a:pt x="943" y="10839"/>
                      <a:pt x="943" y="10842"/>
                    </a:cubicBezTo>
                    <a:lnTo>
                      <a:pt x="943" y="10842"/>
                    </a:lnTo>
                    <a:cubicBezTo>
                      <a:pt x="944" y="10837"/>
                      <a:pt x="944" y="10834"/>
                      <a:pt x="944" y="10834"/>
                    </a:cubicBezTo>
                    <a:close/>
                    <a:moveTo>
                      <a:pt x="3314" y="11725"/>
                    </a:moveTo>
                    <a:cubicBezTo>
                      <a:pt x="3314" y="11725"/>
                      <a:pt x="3314" y="11726"/>
                      <a:pt x="3314" y="11726"/>
                    </a:cubicBezTo>
                    <a:lnTo>
                      <a:pt x="3314" y="11726"/>
                    </a:lnTo>
                    <a:cubicBezTo>
                      <a:pt x="3314" y="11726"/>
                      <a:pt x="3314" y="11725"/>
                      <a:pt x="3314" y="11725"/>
                    </a:cubicBezTo>
                    <a:close/>
                    <a:moveTo>
                      <a:pt x="717" y="11932"/>
                    </a:moveTo>
                    <a:cubicBezTo>
                      <a:pt x="673" y="11932"/>
                      <a:pt x="624" y="11943"/>
                      <a:pt x="624" y="11966"/>
                    </a:cubicBezTo>
                    <a:lnTo>
                      <a:pt x="713" y="12001"/>
                    </a:lnTo>
                    <a:cubicBezTo>
                      <a:pt x="827" y="11954"/>
                      <a:pt x="778" y="11932"/>
                      <a:pt x="717" y="11932"/>
                    </a:cubicBezTo>
                    <a:close/>
                    <a:moveTo>
                      <a:pt x="936" y="12455"/>
                    </a:moveTo>
                    <a:cubicBezTo>
                      <a:pt x="935" y="12455"/>
                      <a:pt x="935" y="12456"/>
                      <a:pt x="934" y="12456"/>
                    </a:cubicBezTo>
                    <a:lnTo>
                      <a:pt x="934" y="12456"/>
                    </a:lnTo>
                    <a:cubicBezTo>
                      <a:pt x="934" y="12456"/>
                      <a:pt x="935" y="12456"/>
                      <a:pt x="936" y="12455"/>
                    </a:cubicBezTo>
                    <a:close/>
                    <a:moveTo>
                      <a:pt x="3928" y="12553"/>
                    </a:moveTo>
                    <a:lnTo>
                      <a:pt x="3928" y="12553"/>
                    </a:lnTo>
                    <a:cubicBezTo>
                      <a:pt x="3929" y="12554"/>
                      <a:pt x="3929" y="12554"/>
                      <a:pt x="3930" y="12554"/>
                    </a:cubicBezTo>
                    <a:lnTo>
                      <a:pt x="3930" y="12554"/>
                    </a:lnTo>
                    <a:cubicBezTo>
                      <a:pt x="3931" y="12555"/>
                      <a:pt x="3932" y="12555"/>
                      <a:pt x="3932" y="12555"/>
                    </a:cubicBezTo>
                    <a:cubicBezTo>
                      <a:pt x="3932" y="12555"/>
                      <a:pt x="3931" y="12555"/>
                      <a:pt x="3928" y="12553"/>
                    </a:cubicBezTo>
                    <a:close/>
                    <a:moveTo>
                      <a:pt x="6966" y="12616"/>
                    </a:moveTo>
                    <a:cubicBezTo>
                      <a:pt x="7010" y="12660"/>
                      <a:pt x="7099" y="12723"/>
                      <a:pt x="7073" y="12758"/>
                    </a:cubicBezTo>
                    <a:lnTo>
                      <a:pt x="6975" y="12723"/>
                    </a:lnTo>
                    <a:cubicBezTo>
                      <a:pt x="6957" y="12669"/>
                      <a:pt x="6921" y="12625"/>
                      <a:pt x="6966" y="12616"/>
                    </a:cubicBezTo>
                    <a:close/>
                    <a:moveTo>
                      <a:pt x="4196" y="12616"/>
                    </a:moveTo>
                    <a:cubicBezTo>
                      <a:pt x="4123" y="12738"/>
                      <a:pt x="4118" y="12778"/>
                      <a:pt x="4136" y="12778"/>
                    </a:cubicBezTo>
                    <a:cubicBezTo>
                      <a:pt x="4167" y="12778"/>
                      <a:pt x="4267" y="12662"/>
                      <a:pt x="4222" y="12634"/>
                    </a:cubicBezTo>
                    <a:cubicBezTo>
                      <a:pt x="4213" y="12625"/>
                      <a:pt x="4205" y="12625"/>
                      <a:pt x="4196" y="12616"/>
                    </a:cubicBezTo>
                    <a:close/>
                    <a:moveTo>
                      <a:pt x="4810" y="13471"/>
                    </a:moveTo>
                    <a:cubicBezTo>
                      <a:pt x="4873" y="13471"/>
                      <a:pt x="4873" y="13533"/>
                      <a:pt x="4846" y="13667"/>
                    </a:cubicBezTo>
                    <a:lnTo>
                      <a:pt x="4810" y="13658"/>
                    </a:lnTo>
                    <a:cubicBezTo>
                      <a:pt x="4801" y="13596"/>
                      <a:pt x="4801" y="13533"/>
                      <a:pt x="4810" y="13471"/>
                    </a:cubicBezTo>
                    <a:close/>
                    <a:moveTo>
                      <a:pt x="3091" y="14486"/>
                    </a:moveTo>
                    <a:cubicBezTo>
                      <a:pt x="3091" y="14486"/>
                      <a:pt x="3092" y="14487"/>
                      <a:pt x="3092" y="14487"/>
                    </a:cubicBezTo>
                    <a:lnTo>
                      <a:pt x="3092" y="14487"/>
                    </a:lnTo>
                    <a:cubicBezTo>
                      <a:pt x="3092" y="14487"/>
                      <a:pt x="3091" y="14486"/>
                      <a:pt x="3091" y="14486"/>
                    </a:cubicBezTo>
                    <a:close/>
                    <a:moveTo>
                      <a:pt x="6823" y="14656"/>
                    </a:moveTo>
                    <a:cubicBezTo>
                      <a:pt x="6823" y="14657"/>
                      <a:pt x="6824" y="14658"/>
                      <a:pt x="6824" y="14660"/>
                    </a:cubicBezTo>
                    <a:lnTo>
                      <a:pt x="6824" y="14660"/>
                    </a:lnTo>
                    <a:cubicBezTo>
                      <a:pt x="6824" y="14658"/>
                      <a:pt x="6824" y="14657"/>
                      <a:pt x="6823" y="14656"/>
                    </a:cubicBezTo>
                    <a:close/>
                    <a:moveTo>
                      <a:pt x="6839" y="14890"/>
                    </a:moveTo>
                    <a:cubicBezTo>
                      <a:pt x="6871" y="14890"/>
                      <a:pt x="6905" y="14919"/>
                      <a:pt x="6912" y="15003"/>
                    </a:cubicBezTo>
                    <a:cubicBezTo>
                      <a:pt x="6921" y="15074"/>
                      <a:pt x="6877" y="15056"/>
                      <a:pt x="6850" y="15074"/>
                    </a:cubicBezTo>
                    <a:cubicBezTo>
                      <a:pt x="6823" y="15012"/>
                      <a:pt x="6779" y="14905"/>
                      <a:pt x="6814" y="14896"/>
                    </a:cubicBezTo>
                    <a:cubicBezTo>
                      <a:pt x="6822" y="14892"/>
                      <a:pt x="6830" y="14890"/>
                      <a:pt x="6839" y="14890"/>
                    </a:cubicBezTo>
                    <a:close/>
                    <a:moveTo>
                      <a:pt x="2767" y="15139"/>
                    </a:moveTo>
                    <a:cubicBezTo>
                      <a:pt x="2762" y="15147"/>
                      <a:pt x="2757" y="15155"/>
                      <a:pt x="2753" y="15163"/>
                    </a:cubicBezTo>
                    <a:cubicBezTo>
                      <a:pt x="2758" y="15156"/>
                      <a:pt x="2763" y="15148"/>
                      <a:pt x="2767" y="15139"/>
                    </a:cubicBezTo>
                    <a:close/>
                    <a:moveTo>
                      <a:pt x="5852" y="15377"/>
                    </a:moveTo>
                    <a:cubicBezTo>
                      <a:pt x="5897" y="15377"/>
                      <a:pt x="5941" y="15404"/>
                      <a:pt x="5924" y="15511"/>
                    </a:cubicBezTo>
                    <a:cubicBezTo>
                      <a:pt x="5918" y="15551"/>
                      <a:pt x="5902" y="15560"/>
                      <a:pt x="5882" y="15560"/>
                    </a:cubicBezTo>
                    <a:cubicBezTo>
                      <a:pt x="5867" y="15560"/>
                      <a:pt x="5850" y="15555"/>
                      <a:pt x="5835" y="15555"/>
                    </a:cubicBezTo>
                    <a:cubicBezTo>
                      <a:pt x="5826" y="15493"/>
                      <a:pt x="5817" y="15377"/>
                      <a:pt x="5852" y="15377"/>
                    </a:cubicBezTo>
                    <a:close/>
                    <a:moveTo>
                      <a:pt x="4490" y="15748"/>
                    </a:moveTo>
                    <a:cubicBezTo>
                      <a:pt x="4487" y="15750"/>
                      <a:pt x="4484" y="15751"/>
                      <a:pt x="4482" y="15751"/>
                    </a:cubicBezTo>
                    <a:cubicBezTo>
                      <a:pt x="4481" y="15751"/>
                      <a:pt x="4481" y="15751"/>
                      <a:pt x="4481" y="15751"/>
                    </a:cubicBezTo>
                    <a:cubicBezTo>
                      <a:pt x="4462" y="15776"/>
                      <a:pt x="4462" y="15784"/>
                      <a:pt x="4467" y="15784"/>
                    </a:cubicBezTo>
                    <a:cubicBezTo>
                      <a:pt x="4476" y="15784"/>
                      <a:pt x="4501" y="15762"/>
                      <a:pt x="4490" y="15748"/>
                    </a:cubicBezTo>
                    <a:close/>
                    <a:moveTo>
                      <a:pt x="6502" y="15873"/>
                    </a:moveTo>
                    <a:cubicBezTo>
                      <a:pt x="6502" y="15874"/>
                      <a:pt x="6502" y="15875"/>
                      <a:pt x="6503" y="15876"/>
                    </a:cubicBezTo>
                    <a:cubicBezTo>
                      <a:pt x="6502" y="15875"/>
                      <a:pt x="6502" y="15874"/>
                      <a:pt x="6502" y="15873"/>
                    </a:cubicBezTo>
                    <a:close/>
                    <a:moveTo>
                      <a:pt x="3314" y="1"/>
                    </a:moveTo>
                    <a:cubicBezTo>
                      <a:pt x="3284" y="1"/>
                      <a:pt x="3251" y="15"/>
                      <a:pt x="3216" y="48"/>
                    </a:cubicBezTo>
                    <a:cubicBezTo>
                      <a:pt x="3171" y="101"/>
                      <a:pt x="3180" y="199"/>
                      <a:pt x="3118" y="235"/>
                    </a:cubicBezTo>
                    <a:cubicBezTo>
                      <a:pt x="3092" y="238"/>
                      <a:pt x="3066" y="241"/>
                      <a:pt x="3040" y="241"/>
                    </a:cubicBezTo>
                    <a:cubicBezTo>
                      <a:pt x="3002" y="241"/>
                      <a:pt x="2964" y="236"/>
                      <a:pt x="2922" y="226"/>
                    </a:cubicBezTo>
                    <a:cubicBezTo>
                      <a:pt x="2921" y="225"/>
                      <a:pt x="2915" y="224"/>
                      <a:pt x="2906" y="224"/>
                    </a:cubicBezTo>
                    <a:cubicBezTo>
                      <a:pt x="2846" y="224"/>
                      <a:pt x="2634" y="251"/>
                      <a:pt x="2672" y="297"/>
                    </a:cubicBezTo>
                    <a:cubicBezTo>
                      <a:pt x="2842" y="457"/>
                      <a:pt x="2574" y="440"/>
                      <a:pt x="2494" y="484"/>
                    </a:cubicBezTo>
                    <a:cubicBezTo>
                      <a:pt x="2441" y="520"/>
                      <a:pt x="2396" y="564"/>
                      <a:pt x="2361" y="618"/>
                    </a:cubicBezTo>
                    <a:cubicBezTo>
                      <a:pt x="2334" y="680"/>
                      <a:pt x="2352" y="671"/>
                      <a:pt x="2387" y="698"/>
                    </a:cubicBezTo>
                    <a:cubicBezTo>
                      <a:pt x="2423" y="716"/>
                      <a:pt x="2316" y="760"/>
                      <a:pt x="2307" y="769"/>
                    </a:cubicBezTo>
                    <a:cubicBezTo>
                      <a:pt x="2281" y="805"/>
                      <a:pt x="2272" y="840"/>
                      <a:pt x="2263" y="885"/>
                    </a:cubicBezTo>
                    <a:cubicBezTo>
                      <a:pt x="2255" y="924"/>
                      <a:pt x="2301" y="1056"/>
                      <a:pt x="2232" y="1056"/>
                    </a:cubicBezTo>
                    <a:cubicBezTo>
                      <a:pt x="2222" y="1056"/>
                      <a:pt x="2208" y="1053"/>
                      <a:pt x="2191" y="1045"/>
                    </a:cubicBezTo>
                    <a:cubicBezTo>
                      <a:pt x="2173" y="1034"/>
                      <a:pt x="2154" y="1029"/>
                      <a:pt x="2134" y="1029"/>
                    </a:cubicBezTo>
                    <a:cubicBezTo>
                      <a:pt x="2061" y="1029"/>
                      <a:pt x="1992" y="1103"/>
                      <a:pt x="2013" y="1188"/>
                    </a:cubicBezTo>
                    <a:cubicBezTo>
                      <a:pt x="2031" y="1268"/>
                      <a:pt x="2174" y="1224"/>
                      <a:pt x="2156" y="1313"/>
                    </a:cubicBezTo>
                    <a:cubicBezTo>
                      <a:pt x="2109" y="1298"/>
                      <a:pt x="2062" y="1287"/>
                      <a:pt x="2027" y="1287"/>
                    </a:cubicBezTo>
                    <a:cubicBezTo>
                      <a:pt x="1995" y="1287"/>
                      <a:pt x="1973" y="1296"/>
                      <a:pt x="1969" y="1321"/>
                    </a:cubicBezTo>
                    <a:cubicBezTo>
                      <a:pt x="1963" y="1356"/>
                      <a:pt x="2009" y="1368"/>
                      <a:pt x="2075" y="1368"/>
                    </a:cubicBezTo>
                    <a:cubicBezTo>
                      <a:pt x="2195" y="1368"/>
                      <a:pt x="2376" y="1327"/>
                      <a:pt x="2405" y="1304"/>
                    </a:cubicBezTo>
                    <a:cubicBezTo>
                      <a:pt x="2441" y="1268"/>
                      <a:pt x="2431" y="1199"/>
                      <a:pt x="2493" y="1199"/>
                    </a:cubicBezTo>
                    <a:cubicBezTo>
                      <a:pt x="2509" y="1199"/>
                      <a:pt x="2529" y="1204"/>
                      <a:pt x="2557" y="1215"/>
                    </a:cubicBezTo>
                    <a:cubicBezTo>
                      <a:pt x="2584" y="1208"/>
                      <a:pt x="2575" y="1138"/>
                      <a:pt x="2625" y="1138"/>
                    </a:cubicBezTo>
                    <a:cubicBezTo>
                      <a:pt x="2640" y="1138"/>
                      <a:pt x="2661" y="1145"/>
                      <a:pt x="2690" y="1161"/>
                    </a:cubicBezTo>
                    <a:cubicBezTo>
                      <a:pt x="2646" y="1126"/>
                      <a:pt x="2405" y="1054"/>
                      <a:pt x="2432" y="1001"/>
                    </a:cubicBezTo>
                    <a:cubicBezTo>
                      <a:pt x="2439" y="988"/>
                      <a:pt x="2464" y="985"/>
                      <a:pt x="2494" y="985"/>
                    </a:cubicBezTo>
                    <a:cubicBezTo>
                      <a:pt x="2531" y="985"/>
                      <a:pt x="2576" y="990"/>
                      <a:pt x="2613" y="990"/>
                    </a:cubicBezTo>
                    <a:cubicBezTo>
                      <a:pt x="2654" y="990"/>
                      <a:pt x="2683" y="984"/>
                      <a:pt x="2672" y="956"/>
                    </a:cubicBezTo>
                    <a:cubicBezTo>
                      <a:pt x="2664" y="930"/>
                      <a:pt x="2583" y="894"/>
                      <a:pt x="2566" y="885"/>
                    </a:cubicBezTo>
                    <a:cubicBezTo>
                      <a:pt x="2494" y="823"/>
                      <a:pt x="2539" y="778"/>
                      <a:pt x="2566" y="751"/>
                    </a:cubicBezTo>
                    <a:cubicBezTo>
                      <a:pt x="2578" y="743"/>
                      <a:pt x="2608" y="729"/>
                      <a:pt x="2642" y="729"/>
                    </a:cubicBezTo>
                    <a:cubicBezTo>
                      <a:pt x="2681" y="729"/>
                      <a:pt x="2724" y="747"/>
                      <a:pt x="2753" y="814"/>
                    </a:cubicBezTo>
                    <a:cubicBezTo>
                      <a:pt x="2797" y="912"/>
                      <a:pt x="2726" y="992"/>
                      <a:pt x="2851" y="1072"/>
                    </a:cubicBezTo>
                    <a:cubicBezTo>
                      <a:pt x="2903" y="1105"/>
                      <a:pt x="2933" y="1119"/>
                      <a:pt x="2948" y="1119"/>
                    </a:cubicBezTo>
                    <a:cubicBezTo>
                      <a:pt x="2973" y="1119"/>
                      <a:pt x="2949" y="1074"/>
                      <a:pt x="2904" y="1001"/>
                    </a:cubicBezTo>
                    <a:cubicBezTo>
                      <a:pt x="2848" y="914"/>
                      <a:pt x="2894" y="857"/>
                      <a:pt x="2957" y="857"/>
                    </a:cubicBezTo>
                    <a:cubicBezTo>
                      <a:pt x="2994" y="857"/>
                      <a:pt x="3038" y="877"/>
                      <a:pt x="3070" y="924"/>
                    </a:cubicBezTo>
                    <a:lnTo>
                      <a:pt x="3070" y="924"/>
                    </a:lnTo>
                    <a:cubicBezTo>
                      <a:pt x="3040" y="868"/>
                      <a:pt x="2997" y="783"/>
                      <a:pt x="3011" y="769"/>
                    </a:cubicBezTo>
                    <a:cubicBezTo>
                      <a:pt x="3062" y="744"/>
                      <a:pt x="3080" y="678"/>
                      <a:pt x="3059" y="626"/>
                    </a:cubicBezTo>
                    <a:lnTo>
                      <a:pt x="3059" y="626"/>
                    </a:lnTo>
                    <a:cubicBezTo>
                      <a:pt x="3123" y="763"/>
                      <a:pt x="3254" y="778"/>
                      <a:pt x="3344" y="778"/>
                    </a:cubicBezTo>
                    <a:cubicBezTo>
                      <a:pt x="3370" y="778"/>
                      <a:pt x="3393" y="777"/>
                      <a:pt x="3410" y="777"/>
                    </a:cubicBezTo>
                    <a:cubicBezTo>
                      <a:pt x="3418" y="777"/>
                      <a:pt x="3425" y="777"/>
                      <a:pt x="3430" y="778"/>
                    </a:cubicBezTo>
                    <a:cubicBezTo>
                      <a:pt x="3542" y="778"/>
                      <a:pt x="3620" y="670"/>
                      <a:pt x="3778" y="526"/>
                    </a:cubicBezTo>
                    <a:lnTo>
                      <a:pt x="3778" y="526"/>
                    </a:lnTo>
                    <a:cubicBezTo>
                      <a:pt x="3732" y="573"/>
                      <a:pt x="3628" y="706"/>
                      <a:pt x="3643" y="760"/>
                    </a:cubicBezTo>
                    <a:lnTo>
                      <a:pt x="3697" y="760"/>
                    </a:lnTo>
                    <a:cubicBezTo>
                      <a:pt x="3715" y="769"/>
                      <a:pt x="3706" y="760"/>
                      <a:pt x="3688" y="832"/>
                    </a:cubicBezTo>
                    <a:cubicBezTo>
                      <a:pt x="3673" y="892"/>
                      <a:pt x="3669" y="936"/>
                      <a:pt x="3682" y="936"/>
                    </a:cubicBezTo>
                    <a:cubicBezTo>
                      <a:pt x="3691" y="936"/>
                      <a:pt x="3711" y="911"/>
                      <a:pt x="3741" y="849"/>
                    </a:cubicBezTo>
                    <a:cubicBezTo>
                      <a:pt x="3777" y="778"/>
                      <a:pt x="3790" y="735"/>
                      <a:pt x="3821" y="735"/>
                    </a:cubicBezTo>
                    <a:cubicBezTo>
                      <a:pt x="3829" y="735"/>
                      <a:pt x="3838" y="737"/>
                      <a:pt x="3848" y="743"/>
                    </a:cubicBezTo>
                    <a:cubicBezTo>
                      <a:pt x="3875" y="751"/>
                      <a:pt x="3911" y="769"/>
                      <a:pt x="3919" y="796"/>
                    </a:cubicBezTo>
                    <a:cubicBezTo>
                      <a:pt x="3928" y="832"/>
                      <a:pt x="3884" y="867"/>
                      <a:pt x="3902" y="876"/>
                    </a:cubicBezTo>
                    <a:lnTo>
                      <a:pt x="3991" y="956"/>
                    </a:lnTo>
                    <a:cubicBezTo>
                      <a:pt x="3996" y="962"/>
                      <a:pt x="4004" y="965"/>
                      <a:pt x="4012" y="965"/>
                    </a:cubicBezTo>
                    <a:cubicBezTo>
                      <a:pt x="4085" y="965"/>
                      <a:pt x="4247" y="784"/>
                      <a:pt x="4231" y="760"/>
                    </a:cubicBezTo>
                    <a:lnTo>
                      <a:pt x="4231" y="760"/>
                    </a:lnTo>
                    <a:cubicBezTo>
                      <a:pt x="4276" y="805"/>
                      <a:pt x="4115" y="1063"/>
                      <a:pt x="4089" y="1117"/>
                    </a:cubicBezTo>
                    <a:cubicBezTo>
                      <a:pt x="4069" y="1147"/>
                      <a:pt x="4063" y="1171"/>
                      <a:pt x="4075" y="1171"/>
                    </a:cubicBezTo>
                    <a:cubicBezTo>
                      <a:pt x="4085" y="1171"/>
                      <a:pt x="4107" y="1156"/>
                      <a:pt x="4142" y="1117"/>
                    </a:cubicBezTo>
                    <a:cubicBezTo>
                      <a:pt x="4175" y="1071"/>
                      <a:pt x="4249" y="984"/>
                      <a:pt x="4281" y="984"/>
                    </a:cubicBezTo>
                    <a:cubicBezTo>
                      <a:pt x="4293" y="984"/>
                      <a:pt x="4298" y="996"/>
                      <a:pt x="4294" y="1028"/>
                    </a:cubicBezTo>
                    <a:cubicBezTo>
                      <a:pt x="4276" y="1099"/>
                      <a:pt x="4249" y="1161"/>
                      <a:pt x="4196" y="1206"/>
                    </a:cubicBezTo>
                    <a:lnTo>
                      <a:pt x="4142" y="1268"/>
                    </a:lnTo>
                    <a:cubicBezTo>
                      <a:pt x="4213" y="1224"/>
                      <a:pt x="4285" y="1179"/>
                      <a:pt x="4374" y="1152"/>
                    </a:cubicBezTo>
                    <a:cubicBezTo>
                      <a:pt x="4427" y="1152"/>
                      <a:pt x="4205" y="1330"/>
                      <a:pt x="4187" y="1339"/>
                    </a:cubicBezTo>
                    <a:cubicBezTo>
                      <a:pt x="4117" y="1386"/>
                      <a:pt x="4097" y="1404"/>
                      <a:pt x="4107" y="1404"/>
                    </a:cubicBezTo>
                    <a:cubicBezTo>
                      <a:pt x="4134" y="1404"/>
                      <a:pt x="4421" y="1246"/>
                      <a:pt x="4427" y="1232"/>
                    </a:cubicBezTo>
                    <a:lnTo>
                      <a:pt x="4427" y="1232"/>
                    </a:lnTo>
                    <a:cubicBezTo>
                      <a:pt x="4476" y="1249"/>
                      <a:pt x="4241" y="1415"/>
                      <a:pt x="4325" y="1415"/>
                    </a:cubicBezTo>
                    <a:cubicBezTo>
                      <a:pt x="4332" y="1415"/>
                      <a:pt x="4343" y="1414"/>
                      <a:pt x="4356" y="1411"/>
                    </a:cubicBezTo>
                    <a:lnTo>
                      <a:pt x="4356" y="1411"/>
                    </a:lnTo>
                    <a:cubicBezTo>
                      <a:pt x="4205" y="1446"/>
                      <a:pt x="4267" y="1678"/>
                      <a:pt x="4249" y="1722"/>
                    </a:cubicBezTo>
                    <a:cubicBezTo>
                      <a:pt x="4240" y="1776"/>
                      <a:pt x="4302" y="1838"/>
                      <a:pt x="4311" y="1900"/>
                    </a:cubicBezTo>
                    <a:cubicBezTo>
                      <a:pt x="4329" y="1954"/>
                      <a:pt x="4160" y="1936"/>
                      <a:pt x="4205" y="1981"/>
                    </a:cubicBezTo>
                    <a:cubicBezTo>
                      <a:pt x="4231" y="1998"/>
                      <a:pt x="4374" y="2070"/>
                      <a:pt x="4365" y="2088"/>
                    </a:cubicBezTo>
                    <a:cubicBezTo>
                      <a:pt x="4365" y="2088"/>
                      <a:pt x="4123" y="1990"/>
                      <a:pt x="4073" y="1990"/>
                    </a:cubicBezTo>
                    <a:cubicBezTo>
                      <a:pt x="4058" y="1990"/>
                      <a:pt x="4061" y="1999"/>
                      <a:pt x="4098" y="2025"/>
                    </a:cubicBezTo>
                    <a:cubicBezTo>
                      <a:pt x="4160" y="2079"/>
                      <a:pt x="4124" y="2132"/>
                      <a:pt x="4258" y="2159"/>
                    </a:cubicBezTo>
                    <a:cubicBezTo>
                      <a:pt x="4374" y="2185"/>
                      <a:pt x="4213" y="2221"/>
                      <a:pt x="4329" y="2248"/>
                    </a:cubicBezTo>
                    <a:cubicBezTo>
                      <a:pt x="4266" y="2235"/>
                      <a:pt x="4209" y="2227"/>
                      <a:pt x="4162" y="2227"/>
                    </a:cubicBezTo>
                    <a:cubicBezTo>
                      <a:pt x="4109" y="2227"/>
                      <a:pt x="4068" y="2237"/>
                      <a:pt x="4044" y="2266"/>
                    </a:cubicBezTo>
                    <a:cubicBezTo>
                      <a:pt x="4009" y="2301"/>
                      <a:pt x="4356" y="2381"/>
                      <a:pt x="4409" y="2435"/>
                    </a:cubicBezTo>
                    <a:cubicBezTo>
                      <a:pt x="4465" y="2495"/>
                      <a:pt x="4406" y="2514"/>
                      <a:pt x="4307" y="2514"/>
                    </a:cubicBezTo>
                    <a:cubicBezTo>
                      <a:pt x="4170" y="2514"/>
                      <a:pt x="3958" y="2477"/>
                      <a:pt x="3875" y="2462"/>
                    </a:cubicBezTo>
                    <a:lnTo>
                      <a:pt x="3875" y="2462"/>
                    </a:lnTo>
                    <a:cubicBezTo>
                      <a:pt x="4017" y="2533"/>
                      <a:pt x="4151" y="2604"/>
                      <a:pt x="4285" y="2684"/>
                    </a:cubicBezTo>
                    <a:cubicBezTo>
                      <a:pt x="4187" y="2684"/>
                      <a:pt x="4098" y="2693"/>
                      <a:pt x="4009" y="2711"/>
                    </a:cubicBezTo>
                    <a:cubicBezTo>
                      <a:pt x="4124" y="2729"/>
                      <a:pt x="4062" y="2791"/>
                      <a:pt x="4080" y="2818"/>
                    </a:cubicBezTo>
                    <a:cubicBezTo>
                      <a:pt x="4133" y="2871"/>
                      <a:pt x="4196" y="2916"/>
                      <a:pt x="4267" y="2943"/>
                    </a:cubicBezTo>
                    <a:cubicBezTo>
                      <a:pt x="4261" y="2943"/>
                      <a:pt x="4255" y="2943"/>
                      <a:pt x="4250" y="2943"/>
                    </a:cubicBezTo>
                    <a:cubicBezTo>
                      <a:pt x="4175" y="2943"/>
                      <a:pt x="4076" y="2914"/>
                      <a:pt x="4024" y="2914"/>
                    </a:cubicBezTo>
                    <a:cubicBezTo>
                      <a:pt x="3987" y="2914"/>
                      <a:pt x="3973" y="2929"/>
                      <a:pt x="4009" y="2978"/>
                    </a:cubicBezTo>
                    <a:cubicBezTo>
                      <a:pt x="4050" y="3043"/>
                      <a:pt x="4037" y="3069"/>
                      <a:pt x="3975" y="3069"/>
                    </a:cubicBezTo>
                    <a:cubicBezTo>
                      <a:pt x="3942" y="3069"/>
                      <a:pt x="3897" y="3062"/>
                      <a:pt x="3839" y="3049"/>
                    </a:cubicBezTo>
                    <a:lnTo>
                      <a:pt x="3839" y="3049"/>
                    </a:lnTo>
                    <a:cubicBezTo>
                      <a:pt x="3830" y="3094"/>
                      <a:pt x="3919" y="3094"/>
                      <a:pt x="3973" y="3121"/>
                    </a:cubicBezTo>
                    <a:cubicBezTo>
                      <a:pt x="4044" y="3156"/>
                      <a:pt x="3973" y="3210"/>
                      <a:pt x="4009" y="3245"/>
                    </a:cubicBezTo>
                    <a:cubicBezTo>
                      <a:pt x="4044" y="3290"/>
                      <a:pt x="4142" y="3281"/>
                      <a:pt x="4205" y="3317"/>
                    </a:cubicBezTo>
                    <a:cubicBezTo>
                      <a:pt x="4258" y="3343"/>
                      <a:pt x="4178" y="3379"/>
                      <a:pt x="4258" y="3397"/>
                    </a:cubicBezTo>
                    <a:cubicBezTo>
                      <a:pt x="4199" y="3384"/>
                      <a:pt x="4170" y="3376"/>
                      <a:pt x="4154" y="3376"/>
                    </a:cubicBezTo>
                    <a:cubicBezTo>
                      <a:pt x="4136" y="3376"/>
                      <a:pt x="4134" y="3386"/>
                      <a:pt x="4124" y="3415"/>
                    </a:cubicBezTo>
                    <a:lnTo>
                      <a:pt x="4107" y="3513"/>
                    </a:lnTo>
                    <a:cubicBezTo>
                      <a:pt x="4044" y="3504"/>
                      <a:pt x="3928" y="3486"/>
                      <a:pt x="3937" y="3450"/>
                    </a:cubicBezTo>
                    <a:cubicBezTo>
                      <a:pt x="3902" y="3424"/>
                      <a:pt x="3946" y="3406"/>
                      <a:pt x="3857" y="3397"/>
                    </a:cubicBezTo>
                    <a:lnTo>
                      <a:pt x="3857" y="3397"/>
                    </a:lnTo>
                    <a:cubicBezTo>
                      <a:pt x="3839" y="3495"/>
                      <a:pt x="4026" y="3539"/>
                      <a:pt x="4098" y="3637"/>
                    </a:cubicBezTo>
                    <a:cubicBezTo>
                      <a:pt x="4120" y="3662"/>
                      <a:pt x="4117" y="3671"/>
                      <a:pt x="4101" y="3671"/>
                    </a:cubicBezTo>
                    <a:cubicBezTo>
                      <a:pt x="4058" y="3671"/>
                      <a:pt x="3928" y="3611"/>
                      <a:pt x="3928" y="3611"/>
                    </a:cubicBezTo>
                    <a:lnTo>
                      <a:pt x="3928" y="3611"/>
                    </a:lnTo>
                    <a:lnTo>
                      <a:pt x="3982" y="3682"/>
                    </a:lnTo>
                    <a:cubicBezTo>
                      <a:pt x="4053" y="3726"/>
                      <a:pt x="4053" y="3735"/>
                      <a:pt x="3964" y="3753"/>
                    </a:cubicBezTo>
                    <a:cubicBezTo>
                      <a:pt x="3857" y="3780"/>
                      <a:pt x="3804" y="3878"/>
                      <a:pt x="4026" y="3878"/>
                    </a:cubicBezTo>
                    <a:cubicBezTo>
                      <a:pt x="4009" y="3896"/>
                      <a:pt x="4053" y="3913"/>
                      <a:pt x="4053" y="3922"/>
                    </a:cubicBezTo>
                    <a:cubicBezTo>
                      <a:pt x="3982" y="3913"/>
                      <a:pt x="3902" y="3896"/>
                      <a:pt x="3830" y="3878"/>
                    </a:cubicBezTo>
                    <a:cubicBezTo>
                      <a:pt x="3823" y="3877"/>
                      <a:pt x="3816" y="3876"/>
                      <a:pt x="3811" y="3876"/>
                    </a:cubicBezTo>
                    <a:cubicBezTo>
                      <a:pt x="3765" y="3876"/>
                      <a:pt x="3788" y="3906"/>
                      <a:pt x="3804" y="3922"/>
                    </a:cubicBezTo>
                    <a:cubicBezTo>
                      <a:pt x="3893" y="4038"/>
                      <a:pt x="4169" y="4065"/>
                      <a:pt x="4151" y="4163"/>
                    </a:cubicBezTo>
                    <a:cubicBezTo>
                      <a:pt x="4053" y="4136"/>
                      <a:pt x="3955" y="4127"/>
                      <a:pt x="3866" y="4127"/>
                    </a:cubicBezTo>
                    <a:cubicBezTo>
                      <a:pt x="3715" y="4127"/>
                      <a:pt x="3795" y="4207"/>
                      <a:pt x="3919" y="4234"/>
                    </a:cubicBezTo>
                    <a:cubicBezTo>
                      <a:pt x="3873" y="4226"/>
                      <a:pt x="3823" y="4220"/>
                      <a:pt x="3780" y="4220"/>
                    </a:cubicBezTo>
                    <a:cubicBezTo>
                      <a:pt x="3724" y="4220"/>
                      <a:pt x="3680" y="4231"/>
                      <a:pt x="3670" y="4261"/>
                    </a:cubicBezTo>
                    <a:cubicBezTo>
                      <a:pt x="3732" y="4279"/>
                      <a:pt x="4098" y="4314"/>
                      <a:pt x="3919" y="4341"/>
                    </a:cubicBezTo>
                    <a:cubicBezTo>
                      <a:pt x="3830" y="4359"/>
                      <a:pt x="3679" y="4332"/>
                      <a:pt x="3670" y="4394"/>
                    </a:cubicBezTo>
                    <a:cubicBezTo>
                      <a:pt x="3661" y="4430"/>
                      <a:pt x="3741" y="4457"/>
                      <a:pt x="3715" y="4492"/>
                    </a:cubicBezTo>
                    <a:cubicBezTo>
                      <a:pt x="3708" y="4492"/>
                      <a:pt x="3702" y="4491"/>
                      <a:pt x="3696" y="4491"/>
                    </a:cubicBezTo>
                    <a:cubicBezTo>
                      <a:pt x="3581" y="4491"/>
                      <a:pt x="3581" y="4646"/>
                      <a:pt x="3590" y="4679"/>
                    </a:cubicBezTo>
                    <a:cubicBezTo>
                      <a:pt x="3597" y="4705"/>
                      <a:pt x="3631" y="4711"/>
                      <a:pt x="3670" y="4711"/>
                    </a:cubicBezTo>
                    <a:cubicBezTo>
                      <a:pt x="3703" y="4711"/>
                      <a:pt x="3740" y="4707"/>
                      <a:pt x="3770" y="4707"/>
                    </a:cubicBezTo>
                    <a:cubicBezTo>
                      <a:pt x="3789" y="4707"/>
                      <a:pt x="3804" y="4709"/>
                      <a:pt x="3813" y="4715"/>
                    </a:cubicBezTo>
                    <a:cubicBezTo>
                      <a:pt x="3875" y="4755"/>
                      <a:pt x="3761" y="4762"/>
                      <a:pt x="3658" y="4762"/>
                    </a:cubicBezTo>
                    <a:cubicBezTo>
                      <a:pt x="3599" y="4762"/>
                      <a:pt x="3544" y="4760"/>
                      <a:pt x="3528" y="4760"/>
                    </a:cubicBezTo>
                    <a:cubicBezTo>
                      <a:pt x="3447" y="4760"/>
                      <a:pt x="3447" y="4840"/>
                      <a:pt x="3447" y="4867"/>
                    </a:cubicBezTo>
                    <a:cubicBezTo>
                      <a:pt x="3447" y="4938"/>
                      <a:pt x="3456" y="5009"/>
                      <a:pt x="3492" y="5080"/>
                    </a:cubicBezTo>
                    <a:cubicBezTo>
                      <a:pt x="3501" y="5098"/>
                      <a:pt x="3634" y="5241"/>
                      <a:pt x="3608" y="5250"/>
                    </a:cubicBezTo>
                    <a:cubicBezTo>
                      <a:pt x="3607" y="5250"/>
                      <a:pt x="3606" y="5250"/>
                      <a:pt x="3605" y="5250"/>
                    </a:cubicBezTo>
                    <a:cubicBezTo>
                      <a:pt x="3572" y="5250"/>
                      <a:pt x="3361" y="5129"/>
                      <a:pt x="3313" y="5129"/>
                    </a:cubicBezTo>
                    <a:cubicBezTo>
                      <a:pt x="3304" y="5129"/>
                      <a:pt x="3301" y="5133"/>
                      <a:pt x="3305" y="5143"/>
                    </a:cubicBezTo>
                    <a:cubicBezTo>
                      <a:pt x="3331" y="5196"/>
                      <a:pt x="3472" y="5389"/>
                      <a:pt x="3561" y="5409"/>
                    </a:cubicBezTo>
                    <a:lnTo>
                      <a:pt x="3561" y="5409"/>
                    </a:lnTo>
                    <a:cubicBezTo>
                      <a:pt x="3528" y="5402"/>
                      <a:pt x="3500" y="5399"/>
                      <a:pt x="3476" y="5399"/>
                    </a:cubicBezTo>
                    <a:cubicBezTo>
                      <a:pt x="3412" y="5399"/>
                      <a:pt x="3380" y="5422"/>
                      <a:pt x="3367" y="5454"/>
                    </a:cubicBezTo>
                    <a:cubicBezTo>
                      <a:pt x="3349" y="5499"/>
                      <a:pt x="3349" y="5543"/>
                      <a:pt x="3376" y="5579"/>
                    </a:cubicBezTo>
                    <a:cubicBezTo>
                      <a:pt x="3394" y="5615"/>
                      <a:pt x="3465" y="5633"/>
                      <a:pt x="3483" y="5668"/>
                    </a:cubicBezTo>
                    <a:cubicBezTo>
                      <a:pt x="3554" y="5775"/>
                      <a:pt x="3349" y="5802"/>
                      <a:pt x="3269" y="5855"/>
                    </a:cubicBezTo>
                    <a:cubicBezTo>
                      <a:pt x="3243" y="5873"/>
                      <a:pt x="3278" y="5882"/>
                      <a:pt x="3323" y="5891"/>
                    </a:cubicBezTo>
                    <a:cubicBezTo>
                      <a:pt x="3323" y="5918"/>
                      <a:pt x="3314" y="5944"/>
                      <a:pt x="3305" y="5971"/>
                    </a:cubicBezTo>
                    <a:cubicBezTo>
                      <a:pt x="3296" y="6016"/>
                      <a:pt x="3367" y="6087"/>
                      <a:pt x="3358" y="6131"/>
                    </a:cubicBezTo>
                    <a:cubicBezTo>
                      <a:pt x="3349" y="6185"/>
                      <a:pt x="3323" y="6203"/>
                      <a:pt x="3287" y="6247"/>
                    </a:cubicBezTo>
                    <a:cubicBezTo>
                      <a:pt x="3269" y="6265"/>
                      <a:pt x="3234" y="6301"/>
                      <a:pt x="3287" y="6327"/>
                    </a:cubicBezTo>
                    <a:cubicBezTo>
                      <a:pt x="3367" y="6372"/>
                      <a:pt x="3278" y="6505"/>
                      <a:pt x="3269" y="6550"/>
                    </a:cubicBezTo>
                    <a:cubicBezTo>
                      <a:pt x="3269" y="6577"/>
                      <a:pt x="3394" y="6737"/>
                      <a:pt x="3376" y="6746"/>
                    </a:cubicBezTo>
                    <a:cubicBezTo>
                      <a:pt x="3323" y="6737"/>
                      <a:pt x="3278" y="6719"/>
                      <a:pt x="3234" y="6693"/>
                    </a:cubicBezTo>
                    <a:lnTo>
                      <a:pt x="3234" y="6693"/>
                    </a:lnTo>
                    <a:lnTo>
                      <a:pt x="3314" y="6782"/>
                    </a:lnTo>
                    <a:cubicBezTo>
                      <a:pt x="3367" y="6808"/>
                      <a:pt x="3421" y="6844"/>
                      <a:pt x="3474" y="6888"/>
                    </a:cubicBezTo>
                    <a:cubicBezTo>
                      <a:pt x="3421" y="6871"/>
                      <a:pt x="3367" y="6871"/>
                      <a:pt x="3314" y="6871"/>
                    </a:cubicBezTo>
                    <a:cubicBezTo>
                      <a:pt x="3269" y="6888"/>
                      <a:pt x="3278" y="6933"/>
                      <a:pt x="3269" y="6969"/>
                    </a:cubicBezTo>
                    <a:cubicBezTo>
                      <a:pt x="3308" y="7007"/>
                      <a:pt x="3366" y="7072"/>
                      <a:pt x="3267" y="7072"/>
                    </a:cubicBezTo>
                    <a:cubicBezTo>
                      <a:pt x="3251" y="7072"/>
                      <a:pt x="3231" y="7070"/>
                      <a:pt x="3207" y="7067"/>
                    </a:cubicBezTo>
                    <a:lnTo>
                      <a:pt x="3207" y="7067"/>
                    </a:lnTo>
                    <a:cubicBezTo>
                      <a:pt x="3260" y="7076"/>
                      <a:pt x="3332" y="7129"/>
                      <a:pt x="3367" y="7129"/>
                    </a:cubicBezTo>
                    <a:cubicBezTo>
                      <a:pt x="3243" y="7129"/>
                      <a:pt x="3234" y="7156"/>
                      <a:pt x="3216" y="7218"/>
                    </a:cubicBezTo>
                    <a:cubicBezTo>
                      <a:pt x="3207" y="7245"/>
                      <a:pt x="3189" y="7289"/>
                      <a:pt x="3216" y="7316"/>
                    </a:cubicBezTo>
                    <a:cubicBezTo>
                      <a:pt x="3251" y="7352"/>
                      <a:pt x="3278" y="7334"/>
                      <a:pt x="3278" y="7352"/>
                    </a:cubicBezTo>
                    <a:cubicBezTo>
                      <a:pt x="3260" y="7414"/>
                      <a:pt x="3171" y="7423"/>
                      <a:pt x="3153" y="7485"/>
                    </a:cubicBezTo>
                    <a:cubicBezTo>
                      <a:pt x="3145" y="7510"/>
                      <a:pt x="3152" y="7638"/>
                      <a:pt x="3049" y="7638"/>
                    </a:cubicBezTo>
                    <a:cubicBezTo>
                      <a:pt x="3043" y="7638"/>
                      <a:pt x="3036" y="7638"/>
                      <a:pt x="3029" y="7637"/>
                    </a:cubicBezTo>
                    <a:lnTo>
                      <a:pt x="3029" y="7637"/>
                    </a:lnTo>
                    <a:cubicBezTo>
                      <a:pt x="3020" y="7699"/>
                      <a:pt x="3198" y="7672"/>
                      <a:pt x="3234" y="7726"/>
                    </a:cubicBezTo>
                    <a:cubicBezTo>
                      <a:pt x="3260" y="7752"/>
                      <a:pt x="3127" y="7761"/>
                      <a:pt x="3100" y="7761"/>
                    </a:cubicBezTo>
                    <a:cubicBezTo>
                      <a:pt x="3073" y="7770"/>
                      <a:pt x="3047" y="7788"/>
                      <a:pt x="3029" y="7806"/>
                    </a:cubicBezTo>
                    <a:cubicBezTo>
                      <a:pt x="2987" y="7840"/>
                      <a:pt x="3176" y="8049"/>
                      <a:pt x="3061" y="8049"/>
                    </a:cubicBezTo>
                    <a:cubicBezTo>
                      <a:pt x="3060" y="8049"/>
                      <a:pt x="3060" y="8049"/>
                      <a:pt x="3059" y="8049"/>
                    </a:cubicBezTo>
                    <a:lnTo>
                      <a:pt x="3059" y="8049"/>
                    </a:lnTo>
                    <a:cubicBezTo>
                      <a:pt x="3134" y="8060"/>
                      <a:pt x="3331" y="8113"/>
                      <a:pt x="3323" y="8144"/>
                    </a:cubicBezTo>
                    <a:cubicBezTo>
                      <a:pt x="3319" y="8156"/>
                      <a:pt x="3299" y="8159"/>
                      <a:pt x="3275" y="8159"/>
                    </a:cubicBezTo>
                    <a:cubicBezTo>
                      <a:pt x="3245" y="8159"/>
                      <a:pt x="3208" y="8153"/>
                      <a:pt x="3198" y="8153"/>
                    </a:cubicBezTo>
                    <a:cubicBezTo>
                      <a:pt x="3171" y="8162"/>
                      <a:pt x="3162" y="8171"/>
                      <a:pt x="3145" y="8180"/>
                    </a:cubicBezTo>
                    <a:cubicBezTo>
                      <a:pt x="3100" y="8216"/>
                      <a:pt x="3082" y="8233"/>
                      <a:pt x="3109" y="8278"/>
                    </a:cubicBezTo>
                    <a:cubicBezTo>
                      <a:pt x="3118" y="8287"/>
                      <a:pt x="3118" y="8314"/>
                      <a:pt x="3082" y="8314"/>
                    </a:cubicBezTo>
                    <a:cubicBezTo>
                      <a:pt x="3015" y="8314"/>
                      <a:pt x="2893" y="8250"/>
                      <a:pt x="2849" y="8250"/>
                    </a:cubicBezTo>
                    <a:cubicBezTo>
                      <a:pt x="2846" y="8250"/>
                      <a:pt x="2844" y="8251"/>
                      <a:pt x="2842" y="8251"/>
                    </a:cubicBezTo>
                    <a:cubicBezTo>
                      <a:pt x="2815" y="8260"/>
                      <a:pt x="2940" y="8358"/>
                      <a:pt x="2940" y="8385"/>
                    </a:cubicBezTo>
                    <a:cubicBezTo>
                      <a:pt x="2940" y="8456"/>
                      <a:pt x="2833" y="8510"/>
                      <a:pt x="2779" y="8572"/>
                    </a:cubicBezTo>
                    <a:cubicBezTo>
                      <a:pt x="2735" y="8625"/>
                      <a:pt x="3198" y="8652"/>
                      <a:pt x="2993" y="8714"/>
                    </a:cubicBezTo>
                    <a:cubicBezTo>
                      <a:pt x="2886" y="8750"/>
                      <a:pt x="2779" y="8750"/>
                      <a:pt x="2806" y="8839"/>
                    </a:cubicBezTo>
                    <a:cubicBezTo>
                      <a:pt x="2814" y="8863"/>
                      <a:pt x="3030" y="8959"/>
                      <a:pt x="2920" y="8959"/>
                    </a:cubicBezTo>
                    <a:cubicBezTo>
                      <a:pt x="2907" y="8959"/>
                      <a:pt x="2890" y="8958"/>
                      <a:pt x="2868" y="8955"/>
                    </a:cubicBezTo>
                    <a:cubicBezTo>
                      <a:pt x="2844" y="8952"/>
                      <a:pt x="2824" y="8951"/>
                      <a:pt x="2808" y="8951"/>
                    </a:cubicBezTo>
                    <a:cubicBezTo>
                      <a:pt x="2663" y="8951"/>
                      <a:pt x="2813" y="9049"/>
                      <a:pt x="2877" y="9097"/>
                    </a:cubicBezTo>
                    <a:cubicBezTo>
                      <a:pt x="3011" y="9195"/>
                      <a:pt x="2788" y="9178"/>
                      <a:pt x="2744" y="9240"/>
                    </a:cubicBezTo>
                    <a:cubicBezTo>
                      <a:pt x="2708" y="9302"/>
                      <a:pt x="2984" y="9302"/>
                      <a:pt x="3055" y="9329"/>
                    </a:cubicBezTo>
                    <a:cubicBezTo>
                      <a:pt x="3127" y="9356"/>
                      <a:pt x="2779" y="9374"/>
                      <a:pt x="2877" y="9409"/>
                    </a:cubicBezTo>
                    <a:cubicBezTo>
                      <a:pt x="2904" y="9427"/>
                      <a:pt x="2958" y="9409"/>
                      <a:pt x="3002" y="9436"/>
                    </a:cubicBezTo>
                    <a:cubicBezTo>
                      <a:pt x="3020" y="9445"/>
                      <a:pt x="3011" y="9489"/>
                      <a:pt x="2984" y="9498"/>
                    </a:cubicBezTo>
                    <a:cubicBezTo>
                      <a:pt x="2974" y="9500"/>
                      <a:pt x="2964" y="9501"/>
                      <a:pt x="2953" y="9501"/>
                    </a:cubicBezTo>
                    <a:cubicBezTo>
                      <a:pt x="2896" y="9501"/>
                      <a:pt x="2838" y="9477"/>
                      <a:pt x="2789" y="9477"/>
                    </a:cubicBezTo>
                    <a:cubicBezTo>
                      <a:pt x="2761" y="9477"/>
                      <a:pt x="2737" y="9484"/>
                      <a:pt x="2717" y="9507"/>
                    </a:cubicBezTo>
                    <a:cubicBezTo>
                      <a:pt x="2637" y="9605"/>
                      <a:pt x="2619" y="9739"/>
                      <a:pt x="2681" y="9855"/>
                    </a:cubicBezTo>
                    <a:cubicBezTo>
                      <a:pt x="2699" y="9890"/>
                      <a:pt x="2726" y="9899"/>
                      <a:pt x="2726" y="9935"/>
                    </a:cubicBezTo>
                    <a:cubicBezTo>
                      <a:pt x="2768" y="9963"/>
                      <a:pt x="2762" y="9972"/>
                      <a:pt x="2733" y="9972"/>
                    </a:cubicBezTo>
                    <a:cubicBezTo>
                      <a:pt x="2672" y="9972"/>
                      <a:pt x="2503" y="9926"/>
                      <a:pt x="2503" y="9926"/>
                    </a:cubicBezTo>
                    <a:lnTo>
                      <a:pt x="2503" y="9926"/>
                    </a:lnTo>
                    <a:cubicBezTo>
                      <a:pt x="2485" y="9988"/>
                      <a:pt x="2833" y="10015"/>
                      <a:pt x="2610" y="10068"/>
                    </a:cubicBezTo>
                    <a:cubicBezTo>
                      <a:pt x="2601" y="10077"/>
                      <a:pt x="2610" y="10104"/>
                      <a:pt x="2610" y="10122"/>
                    </a:cubicBezTo>
                    <a:cubicBezTo>
                      <a:pt x="2619" y="10156"/>
                      <a:pt x="2771" y="10445"/>
                      <a:pt x="2635" y="10445"/>
                    </a:cubicBezTo>
                    <a:cubicBezTo>
                      <a:pt x="2628" y="10445"/>
                      <a:pt x="2619" y="10444"/>
                      <a:pt x="2610" y="10442"/>
                    </a:cubicBezTo>
                    <a:lnTo>
                      <a:pt x="2610" y="10442"/>
                    </a:lnTo>
                    <a:lnTo>
                      <a:pt x="2851" y="10603"/>
                    </a:lnTo>
                    <a:cubicBezTo>
                      <a:pt x="2821" y="10597"/>
                      <a:pt x="2796" y="10595"/>
                      <a:pt x="2774" y="10595"/>
                    </a:cubicBezTo>
                    <a:cubicBezTo>
                      <a:pt x="2694" y="10595"/>
                      <a:pt x="2669" y="10630"/>
                      <a:pt x="2655" y="10665"/>
                    </a:cubicBezTo>
                    <a:cubicBezTo>
                      <a:pt x="2637" y="10710"/>
                      <a:pt x="2530" y="10692"/>
                      <a:pt x="2450" y="10701"/>
                    </a:cubicBezTo>
                    <a:cubicBezTo>
                      <a:pt x="2379" y="10710"/>
                      <a:pt x="2708" y="10825"/>
                      <a:pt x="2699" y="10870"/>
                    </a:cubicBezTo>
                    <a:cubicBezTo>
                      <a:pt x="2601" y="10843"/>
                      <a:pt x="2494" y="10817"/>
                      <a:pt x="2387" y="10808"/>
                    </a:cubicBezTo>
                    <a:lnTo>
                      <a:pt x="2387" y="10808"/>
                    </a:lnTo>
                    <a:cubicBezTo>
                      <a:pt x="2343" y="10843"/>
                      <a:pt x="2432" y="10932"/>
                      <a:pt x="2530" y="10950"/>
                    </a:cubicBezTo>
                    <a:cubicBezTo>
                      <a:pt x="2592" y="10968"/>
                      <a:pt x="2681" y="10941"/>
                      <a:pt x="2672" y="10986"/>
                    </a:cubicBezTo>
                    <a:cubicBezTo>
                      <a:pt x="2672" y="11030"/>
                      <a:pt x="2655" y="11021"/>
                      <a:pt x="2601" y="11030"/>
                    </a:cubicBezTo>
                    <a:cubicBezTo>
                      <a:pt x="2595" y="11031"/>
                      <a:pt x="2588" y="11031"/>
                      <a:pt x="2581" y="11031"/>
                    </a:cubicBezTo>
                    <a:cubicBezTo>
                      <a:pt x="2491" y="11031"/>
                      <a:pt x="2373" y="10985"/>
                      <a:pt x="2290" y="10985"/>
                    </a:cubicBezTo>
                    <a:cubicBezTo>
                      <a:pt x="2284" y="10985"/>
                      <a:pt x="2278" y="10985"/>
                      <a:pt x="2272" y="10986"/>
                    </a:cubicBezTo>
                    <a:cubicBezTo>
                      <a:pt x="2254" y="10986"/>
                      <a:pt x="2396" y="11039"/>
                      <a:pt x="2396" y="11039"/>
                    </a:cubicBezTo>
                    <a:cubicBezTo>
                      <a:pt x="2441" y="11075"/>
                      <a:pt x="2468" y="11102"/>
                      <a:pt x="2459" y="11137"/>
                    </a:cubicBezTo>
                    <a:cubicBezTo>
                      <a:pt x="2459" y="11173"/>
                      <a:pt x="2405" y="11155"/>
                      <a:pt x="2432" y="11182"/>
                    </a:cubicBezTo>
                    <a:cubicBezTo>
                      <a:pt x="2477" y="11217"/>
                      <a:pt x="2521" y="11244"/>
                      <a:pt x="2574" y="11271"/>
                    </a:cubicBezTo>
                    <a:cubicBezTo>
                      <a:pt x="2646" y="11306"/>
                      <a:pt x="2396" y="11280"/>
                      <a:pt x="2468" y="11333"/>
                    </a:cubicBezTo>
                    <a:cubicBezTo>
                      <a:pt x="2503" y="11360"/>
                      <a:pt x="2566" y="11369"/>
                      <a:pt x="2574" y="11395"/>
                    </a:cubicBezTo>
                    <a:cubicBezTo>
                      <a:pt x="2583" y="11422"/>
                      <a:pt x="2583" y="11449"/>
                      <a:pt x="2574" y="11476"/>
                    </a:cubicBezTo>
                    <a:cubicBezTo>
                      <a:pt x="2587" y="11431"/>
                      <a:pt x="2507" y="11358"/>
                      <a:pt x="2448" y="11358"/>
                    </a:cubicBezTo>
                    <a:cubicBezTo>
                      <a:pt x="2426" y="11358"/>
                      <a:pt x="2406" y="11368"/>
                      <a:pt x="2396" y="11395"/>
                    </a:cubicBezTo>
                    <a:cubicBezTo>
                      <a:pt x="2374" y="11464"/>
                      <a:pt x="2422" y="11539"/>
                      <a:pt x="2492" y="11548"/>
                    </a:cubicBezTo>
                    <a:lnTo>
                      <a:pt x="2492" y="11548"/>
                    </a:lnTo>
                    <a:cubicBezTo>
                      <a:pt x="2259" y="11573"/>
                      <a:pt x="2313" y="11905"/>
                      <a:pt x="2432" y="11948"/>
                    </a:cubicBezTo>
                    <a:cubicBezTo>
                      <a:pt x="2444" y="11966"/>
                      <a:pt x="2458" y="11974"/>
                      <a:pt x="2476" y="11974"/>
                    </a:cubicBezTo>
                    <a:cubicBezTo>
                      <a:pt x="2526" y="11974"/>
                      <a:pt x="2601" y="11914"/>
                      <a:pt x="2699" y="11868"/>
                    </a:cubicBezTo>
                    <a:cubicBezTo>
                      <a:pt x="2766" y="11845"/>
                      <a:pt x="2803" y="11832"/>
                      <a:pt x="2816" y="11832"/>
                    </a:cubicBezTo>
                    <a:cubicBezTo>
                      <a:pt x="2834" y="11832"/>
                      <a:pt x="2803" y="11858"/>
                      <a:pt x="2735" y="11921"/>
                    </a:cubicBezTo>
                    <a:cubicBezTo>
                      <a:pt x="2503" y="12064"/>
                      <a:pt x="2548" y="12277"/>
                      <a:pt x="2601" y="12340"/>
                    </a:cubicBezTo>
                    <a:cubicBezTo>
                      <a:pt x="2620" y="12377"/>
                      <a:pt x="2659" y="12396"/>
                      <a:pt x="2700" y="12396"/>
                    </a:cubicBezTo>
                    <a:cubicBezTo>
                      <a:pt x="2718" y="12396"/>
                      <a:pt x="2736" y="12392"/>
                      <a:pt x="2753" y="12384"/>
                    </a:cubicBezTo>
                    <a:cubicBezTo>
                      <a:pt x="2819" y="12357"/>
                      <a:pt x="2864" y="12344"/>
                      <a:pt x="2898" y="12344"/>
                    </a:cubicBezTo>
                    <a:cubicBezTo>
                      <a:pt x="2930" y="12344"/>
                      <a:pt x="2953" y="12355"/>
                      <a:pt x="2976" y="12377"/>
                    </a:cubicBezTo>
                    <a:lnTo>
                      <a:pt x="2976" y="12377"/>
                    </a:lnTo>
                    <a:cubicBezTo>
                      <a:pt x="2965" y="12368"/>
                      <a:pt x="2952" y="12364"/>
                      <a:pt x="2938" y="12364"/>
                    </a:cubicBezTo>
                    <a:cubicBezTo>
                      <a:pt x="2874" y="12364"/>
                      <a:pt x="2793" y="12438"/>
                      <a:pt x="2842" y="12500"/>
                    </a:cubicBezTo>
                    <a:cubicBezTo>
                      <a:pt x="2895" y="12553"/>
                      <a:pt x="2949" y="12616"/>
                      <a:pt x="3002" y="12669"/>
                    </a:cubicBezTo>
                    <a:cubicBezTo>
                      <a:pt x="3037" y="12695"/>
                      <a:pt x="3065" y="12715"/>
                      <a:pt x="3104" y="12715"/>
                    </a:cubicBezTo>
                    <a:cubicBezTo>
                      <a:pt x="3130" y="12715"/>
                      <a:pt x="3160" y="12706"/>
                      <a:pt x="3200" y="12684"/>
                    </a:cubicBezTo>
                    <a:lnTo>
                      <a:pt x="3200" y="12684"/>
                    </a:lnTo>
                    <a:cubicBezTo>
                      <a:pt x="3156" y="12718"/>
                      <a:pt x="3117" y="12756"/>
                      <a:pt x="3082" y="12803"/>
                    </a:cubicBezTo>
                    <a:cubicBezTo>
                      <a:pt x="3056" y="12836"/>
                      <a:pt x="3064" y="12884"/>
                      <a:pt x="3092" y="12884"/>
                    </a:cubicBezTo>
                    <a:cubicBezTo>
                      <a:pt x="3101" y="12884"/>
                      <a:pt x="3113" y="12879"/>
                      <a:pt x="3127" y="12865"/>
                    </a:cubicBezTo>
                    <a:cubicBezTo>
                      <a:pt x="3148" y="12844"/>
                      <a:pt x="3163" y="12836"/>
                      <a:pt x="3174" y="12836"/>
                    </a:cubicBezTo>
                    <a:cubicBezTo>
                      <a:pt x="3201" y="12836"/>
                      <a:pt x="3209" y="12879"/>
                      <a:pt x="3234" y="12892"/>
                    </a:cubicBezTo>
                    <a:cubicBezTo>
                      <a:pt x="3235" y="12894"/>
                      <a:pt x="3238" y="12894"/>
                      <a:pt x="3240" y="12894"/>
                    </a:cubicBezTo>
                    <a:cubicBezTo>
                      <a:pt x="3264" y="12894"/>
                      <a:pt x="3317" y="12829"/>
                      <a:pt x="3349" y="12821"/>
                    </a:cubicBezTo>
                    <a:cubicBezTo>
                      <a:pt x="3353" y="12819"/>
                      <a:pt x="3356" y="12818"/>
                      <a:pt x="3359" y="12818"/>
                    </a:cubicBezTo>
                    <a:cubicBezTo>
                      <a:pt x="3387" y="12818"/>
                      <a:pt x="3349" y="12904"/>
                      <a:pt x="3349" y="12936"/>
                    </a:cubicBezTo>
                    <a:cubicBezTo>
                      <a:pt x="3358" y="12963"/>
                      <a:pt x="3376" y="12990"/>
                      <a:pt x="3403" y="13008"/>
                    </a:cubicBezTo>
                    <a:cubicBezTo>
                      <a:pt x="3415" y="13012"/>
                      <a:pt x="3427" y="13015"/>
                      <a:pt x="3440" y="13015"/>
                    </a:cubicBezTo>
                    <a:cubicBezTo>
                      <a:pt x="3474" y="13015"/>
                      <a:pt x="3508" y="12998"/>
                      <a:pt x="3528" y="12972"/>
                    </a:cubicBezTo>
                    <a:cubicBezTo>
                      <a:pt x="3546" y="12954"/>
                      <a:pt x="3559" y="12947"/>
                      <a:pt x="3569" y="12947"/>
                    </a:cubicBezTo>
                    <a:cubicBezTo>
                      <a:pt x="3589" y="12947"/>
                      <a:pt x="3599" y="12972"/>
                      <a:pt x="3617" y="12990"/>
                    </a:cubicBezTo>
                    <a:cubicBezTo>
                      <a:pt x="3545" y="13088"/>
                      <a:pt x="3510" y="13097"/>
                      <a:pt x="3590" y="13097"/>
                    </a:cubicBezTo>
                    <a:cubicBezTo>
                      <a:pt x="3634" y="13097"/>
                      <a:pt x="3688" y="13088"/>
                      <a:pt x="3732" y="13079"/>
                    </a:cubicBezTo>
                    <a:cubicBezTo>
                      <a:pt x="3727" y="13079"/>
                      <a:pt x="3760" y="13067"/>
                      <a:pt x="3781" y="13067"/>
                    </a:cubicBezTo>
                    <a:cubicBezTo>
                      <a:pt x="3796" y="13067"/>
                      <a:pt x="3805" y="13074"/>
                      <a:pt x="3786" y="13097"/>
                    </a:cubicBezTo>
                    <a:cubicBezTo>
                      <a:pt x="3768" y="13115"/>
                      <a:pt x="3741" y="13115"/>
                      <a:pt x="3715" y="13168"/>
                    </a:cubicBezTo>
                    <a:cubicBezTo>
                      <a:pt x="3728" y="13178"/>
                      <a:pt x="3738" y="13183"/>
                      <a:pt x="3747" y="13183"/>
                    </a:cubicBezTo>
                    <a:cubicBezTo>
                      <a:pt x="3770" y="13183"/>
                      <a:pt x="3789" y="13158"/>
                      <a:pt x="3839" y="13132"/>
                    </a:cubicBezTo>
                    <a:cubicBezTo>
                      <a:pt x="3863" y="13118"/>
                      <a:pt x="3900" y="13099"/>
                      <a:pt x="3923" y="13099"/>
                    </a:cubicBezTo>
                    <a:cubicBezTo>
                      <a:pt x="3943" y="13099"/>
                      <a:pt x="3954" y="13113"/>
                      <a:pt x="3937" y="13159"/>
                    </a:cubicBezTo>
                    <a:cubicBezTo>
                      <a:pt x="3893" y="13284"/>
                      <a:pt x="3848" y="13284"/>
                      <a:pt x="3884" y="13373"/>
                    </a:cubicBezTo>
                    <a:cubicBezTo>
                      <a:pt x="3911" y="13417"/>
                      <a:pt x="3937" y="13498"/>
                      <a:pt x="3973" y="13515"/>
                    </a:cubicBezTo>
                    <a:cubicBezTo>
                      <a:pt x="3978" y="13519"/>
                      <a:pt x="3983" y="13520"/>
                      <a:pt x="3987" y="13520"/>
                    </a:cubicBezTo>
                    <a:cubicBezTo>
                      <a:pt x="4020" y="13520"/>
                      <a:pt x="4031" y="13439"/>
                      <a:pt x="4062" y="13400"/>
                    </a:cubicBezTo>
                    <a:cubicBezTo>
                      <a:pt x="4083" y="13362"/>
                      <a:pt x="4111" y="13337"/>
                      <a:pt x="4130" y="13337"/>
                    </a:cubicBezTo>
                    <a:cubicBezTo>
                      <a:pt x="4143" y="13337"/>
                      <a:pt x="4151" y="13348"/>
                      <a:pt x="4151" y="13373"/>
                    </a:cubicBezTo>
                    <a:cubicBezTo>
                      <a:pt x="4151" y="13404"/>
                      <a:pt x="4169" y="13462"/>
                      <a:pt x="4192" y="13462"/>
                    </a:cubicBezTo>
                    <a:cubicBezTo>
                      <a:pt x="4200" y="13462"/>
                      <a:pt x="4210" y="13455"/>
                      <a:pt x="4219" y="13434"/>
                    </a:cubicBezTo>
                    <a:lnTo>
                      <a:pt x="4219" y="13434"/>
                    </a:lnTo>
                    <a:cubicBezTo>
                      <a:pt x="4171" y="13549"/>
                      <a:pt x="4220" y="13574"/>
                      <a:pt x="4283" y="13574"/>
                    </a:cubicBezTo>
                    <a:cubicBezTo>
                      <a:pt x="4330" y="13574"/>
                      <a:pt x="4386" y="13559"/>
                      <a:pt x="4411" y="13559"/>
                    </a:cubicBezTo>
                    <a:cubicBezTo>
                      <a:pt x="4414" y="13559"/>
                      <a:pt x="4416" y="13560"/>
                      <a:pt x="4418" y="13560"/>
                    </a:cubicBezTo>
                    <a:cubicBezTo>
                      <a:pt x="4463" y="13560"/>
                      <a:pt x="4445" y="13604"/>
                      <a:pt x="4472" y="13640"/>
                    </a:cubicBezTo>
                    <a:cubicBezTo>
                      <a:pt x="4507" y="13676"/>
                      <a:pt x="4543" y="13694"/>
                      <a:pt x="4596" y="13702"/>
                    </a:cubicBezTo>
                    <a:cubicBezTo>
                      <a:pt x="4623" y="13720"/>
                      <a:pt x="4864" y="13729"/>
                      <a:pt x="4837" y="13863"/>
                    </a:cubicBezTo>
                    <a:cubicBezTo>
                      <a:pt x="4848" y="13866"/>
                      <a:pt x="4858" y="13868"/>
                      <a:pt x="4867" y="13868"/>
                    </a:cubicBezTo>
                    <a:cubicBezTo>
                      <a:pt x="4906" y="13868"/>
                      <a:pt x="4922" y="13831"/>
                      <a:pt x="4944" y="13729"/>
                    </a:cubicBezTo>
                    <a:cubicBezTo>
                      <a:pt x="4962" y="13667"/>
                      <a:pt x="5015" y="13560"/>
                      <a:pt x="5042" y="13560"/>
                    </a:cubicBezTo>
                    <a:cubicBezTo>
                      <a:pt x="5042" y="13631"/>
                      <a:pt x="5042" y="13711"/>
                      <a:pt x="5042" y="13783"/>
                    </a:cubicBezTo>
                    <a:cubicBezTo>
                      <a:pt x="5057" y="13829"/>
                      <a:pt x="5084" y="13848"/>
                      <a:pt x="5113" y="13848"/>
                    </a:cubicBezTo>
                    <a:cubicBezTo>
                      <a:pt x="5134" y="13848"/>
                      <a:pt x="5156" y="13837"/>
                      <a:pt x="5175" y="13818"/>
                    </a:cubicBezTo>
                    <a:cubicBezTo>
                      <a:pt x="5202" y="13783"/>
                      <a:pt x="5247" y="13756"/>
                      <a:pt x="5291" y="13738"/>
                    </a:cubicBezTo>
                    <a:cubicBezTo>
                      <a:pt x="5309" y="13774"/>
                      <a:pt x="5318" y="13809"/>
                      <a:pt x="5336" y="13854"/>
                    </a:cubicBezTo>
                    <a:cubicBezTo>
                      <a:pt x="5343" y="13862"/>
                      <a:pt x="5349" y="13865"/>
                      <a:pt x="5354" y="13865"/>
                    </a:cubicBezTo>
                    <a:cubicBezTo>
                      <a:pt x="5406" y="13865"/>
                      <a:pt x="5403" y="13560"/>
                      <a:pt x="5452" y="13560"/>
                    </a:cubicBezTo>
                    <a:cubicBezTo>
                      <a:pt x="5523" y="13560"/>
                      <a:pt x="5460" y="13818"/>
                      <a:pt x="5514" y="13854"/>
                    </a:cubicBezTo>
                    <a:cubicBezTo>
                      <a:pt x="5524" y="13859"/>
                      <a:pt x="5535" y="13862"/>
                      <a:pt x="5544" y="13862"/>
                    </a:cubicBezTo>
                    <a:cubicBezTo>
                      <a:pt x="5635" y="13862"/>
                      <a:pt x="5698" y="13659"/>
                      <a:pt x="5754" y="13587"/>
                    </a:cubicBezTo>
                    <a:cubicBezTo>
                      <a:pt x="5760" y="13581"/>
                      <a:pt x="5821" y="13534"/>
                      <a:pt x="5855" y="13534"/>
                    </a:cubicBezTo>
                    <a:cubicBezTo>
                      <a:pt x="5876" y="13534"/>
                      <a:pt x="5887" y="13551"/>
                      <a:pt x="5870" y="13604"/>
                    </a:cubicBezTo>
                    <a:cubicBezTo>
                      <a:pt x="5799" y="13622"/>
                      <a:pt x="5790" y="13729"/>
                      <a:pt x="5888" y="13765"/>
                    </a:cubicBezTo>
                    <a:cubicBezTo>
                      <a:pt x="5892" y="13766"/>
                      <a:pt x="5897" y="13766"/>
                      <a:pt x="5903" y="13766"/>
                    </a:cubicBezTo>
                    <a:cubicBezTo>
                      <a:pt x="5944" y="13766"/>
                      <a:pt x="6016" y="13735"/>
                      <a:pt x="5977" y="13640"/>
                    </a:cubicBezTo>
                    <a:cubicBezTo>
                      <a:pt x="5968" y="13613"/>
                      <a:pt x="5897" y="13506"/>
                      <a:pt x="5906" y="13471"/>
                    </a:cubicBezTo>
                    <a:lnTo>
                      <a:pt x="5906" y="13471"/>
                    </a:lnTo>
                    <a:cubicBezTo>
                      <a:pt x="5906" y="13471"/>
                      <a:pt x="6075" y="13684"/>
                      <a:pt x="6119" y="13684"/>
                    </a:cubicBezTo>
                    <a:cubicBezTo>
                      <a:pt x="6128" y="13684"/>
                      <a:pt x="6131" y="13676"/>
                      <a:pt x="6128" y="13658"/>
                    </a:cubicBezTo>
                    <a:cubicBezTo>
                      <a:pt x="6111" y="13587"/>
                      <a:pt x="6075" y="13515"/>
                      <a:pt x="6066" y="13435"/>
                    </a:cubicBezTo>
                    <a:cubicBezTo>
                      <a:pt x="6066" y="13382"/>
                      <a:pt x="6066" y="13328"/>
                      <a:pt x="6075" y="13275"/>
                    </a:cubicBezTo>
                    <a:cubicBezTo>
                      <a:pt x="6129" y="13423"/>
                      <a:pt x="6150" y="13503"/>
                      <a:pt x="6214" y="13503"/>
                    </a:cubicBezTo>
                    <a:cubicBezTo>
                      <a:pt x="6223" y="13503"/>
                      <a:pt x="6233" y="13501"/>
                      <a:pt x="6244" y="13498"/>
                    </a:cubicBezTo>
                    <a:cubicBezTo>
                      <a:pt x="6262" y="13489"/>
                      <a:pt x="6351" y="13364"/>
                      <a:pt x="6271" y="13293"/>
                    </a:cubicBezTo>
                    <a:lnTo>
                      <a:pt x="6342" y="13266"/>
                    </a:lnTo>
                    <a:cubicBezTo>
                      <a:pt x="6360" y="13328"/>
                      <a:pt x="6396" y="13382"/>
                      <a:pt x="6431" y="13444"/>
                    </a:cubicBezTo>
                    <a:cubicBezTo>
                      <a:pt x="6457" y="13470"/>
                      <a:pt x="6484" y="13481"/>
                      <a:pt x="6507" y="13481"/>
                    </a:cubicBezTo>
                    <a:cubicBezTo>
                      <a:pt x="6532" y="13481"/>
                      <a:pt x="6551" y="13467"/>
                      <a:pt x="6556" y="13444"/>
                    </a:cubicBezTo>
                    <a:cubicBezTo>
                      <a:pt x="6596" y="13378"/>
                      <a:pt x="6523" y="13210"/>
                      <a:pt x="6562" y="13210"/>
                    </a:cubicBezTo>
                    <a:cubicBezTo>
                      <a:pt x="6576" y="13210"/>
                      <a:pt x="6603" y="13231"/>
                      <a:pt x="6654" y="13284"/>
                    </a:cubicBezTo>
                    <a:cubicBezTo>
                      <a:pt x="6700" y="13354"/>
                      <a:pt x="6723" y="13380"/>
                      <a:pt x="6733" y="13380"/>
                    </a:cubicBezTo>
                    <a:cubicBezTo>
                      <a:pt x="6759" y="13380"/>
                      <a:pt x="6693" y="13194"/>
                      <a:pt x="6725" y="13168"/>
                    </a:cubicBezTo>
                    <a:cubicBezTo>
                      <a:pt x="6730" y="13163"/>
                      <a:pt x="6737" y="13161"/>
                      <a:pt x="6746" y="13161"/>
                    </a:cubicBezTo>
                    <a:cubicBezTo>
                      <a:pt x="6784" y="13161"/>
                      <a:pt x="6852" y="13205"/>
                      <a:pt x="6881" y="13205"/>
                    </a:cubicBezTo>
                    <a:cubicBezTo>
                      <a:pt x="6891" y="13205"/>
                      <a:pt x="6896" y="13200"/>
                      <a:pt x="6894" y="13186"/>
                    </a:cubicBezTo>
                    <a:cubicBezTo>
                      <a:pt x="6894" y="13168"/>
                      <a:pt x="6832" y="13008"/>
                      <a:pt x="6832" y="13008"/>
                    </a:cubicBezTo>
                    <a:lnTo>
                      <a:pt x="6832" y="13008"/>
                    </a:lnTo>
                    <a:cubicBezTo>
                      <a:pt x="6912" y="13070"/>
                      <a:pt x="6912" y="13123"/>
                      <a:pt x="7001" y="13132"/>
                    </a:cubicBezTo>
                    <a:cubicBezTo>
                      <a:pt x="7037" y="13132"/>
                      <a:pt x="7108" y="13123"/>
                      <a:pt x="7064" y="13043"/>
                    </a:cubicBezTo>
                    <a:cubicBezTo>
                      <a:pt x="7010" y="12963"/>
                      <a:pt x="7082" y="12963"/>
                      <a:pt x="7108" y="12936"/>
                    </a:cubicBezTo>
                    <a:cubicBezTo>
                      <a:pt x="7144" y="12901"/>
                      <a:pt x="7010" y="12785"/>
                      <a:pt x="7046" y="12749"/>
                    </a:cubicBezTo>
                    <a:lnTo>
                      <a:pt x="7046" y="12749"/>
                    </a:lnTo>
                    <a:lnTo>
                      <a:pt x="7179" y="12874"/>
                    </a:lnTo>
                    <a:cubicBezTo>
                      <a:pt x="7197" y="12847"/>
                      <a:pt x="7233" y="12821"/>
                      <a:pt x="7162" y="12758"/>
                    </a:cubicBezTo>
                    <a:cubicBezTo>
                      <a:pt x="7138" y="12711"/>
                      <a:pt x="7134" y="12691"/>
                      <a:pt x="7158" y="12691"/>
                    </a:cubicBezTo>
                    <a:cubicBezTo>
                      <a:pt x="7170" y="12691"/>
                      <a:pt x="7188" y="12696"/>
                      <a:pt x="7215" y="12705"/>
                    </a:cubicBezTo>
                    <a:cubicBezTo>
                      <a:pt x="7233" y="12678"/>
                      <a:pt x="7233" y="12669"/>
                      <a:pt x="7171" y="12616"/>
                    </a:cubicBezTo>
                    <a:cubicBezTo>
                      <a:pt x="7108" y="12571"/>
                      <a:pt x="7126" y="12527"/>
                      <a:pt x="7144" y="12509"/>
                    </a:cubicBezTo>
                    <a:lnTo>
                      <a:pt x="7144" y="12509"/>
                    </a:lnTo>
                    <a:lnTo>
                      <a:pt x="7384" y="12687"/>
                    </a:lnTo>
                    <a:cubicBezTo>
                      <a:pt x="7322" y="12634"/>
                      <a:pt x="7313" y="12545"/>
                      <a:pt x="7367" y="12491"/>
                    </a:cubicBezTo>
                    <a:cubicBezTo>
                      <a:pt x="7374" y="12483"/>
                      <a:pt x="7384" y="12480"/>
                      <a:pt x="7394" y="12480"/>
                    </a:cubicBezTo>
                    <a:cubicBezTo>
                      <a:pt x="7429" y="12480"/>
                      <a:pt x="7474" y="12518"/>
                      <a:pt x="7509" y="12518"/>
                    </a:cubicBezTo>
                    <a:cubicBezTo>
                      <a:pt x="7669" y="12518"/>
                      <a:pt x="7750" y="12447"/>
                      <a:pt x="7865" y="12420"/>
                    </a:cubicBezTo>
                    <a:cubicBezTo>
                      <a:pt x="7865" y="12420"/>
                      <a:pt x="7892" y="12509"/>
                      <a:pt x="7910" y="12509"/>
                    </a:cubicBezTo>
                    <a:lnTo>
                      <a:pt x="7954" y="12491"/>
                    </a:lnTo>
                    <a:cubicBezTo>
                      <a:pt x="8008" y="12464"/>
                      <a:pt x="8061" y="12447"/>
                      <a:pt x="8124" y="12438"/>
                    </a:cubicBezTo>
                    <a:cubicBezTo>
                      <a:pt x="8213" y="12438"/>
                      <a:pt x="8311" y="12438"/>
                      <a:pt x="8400" y="12447"/>
                    </a:cubicBezTo>
                    <a:cubicBezTo>
                      <a:pt x="8413" y="12449"/>
                      <a:pt x="8426" y="12450"/>
                      <a:pt x="8440" y="12450"/>
                    </a:cubicBezTo>
                    <a:cubicBezTo>
                      <a:pt x="8479" y="12450"/>
                      <a:pt x="8518" y="12440"/>
                      <a:pt x="8551" y="12420"/>
                    </a:cubicBezTo>
                    <a:cubicBezTo>
                      <a:pt x="8561" y="12414"/>
                      <a:pt x="8570" y="12411"/>
                      <a:pt x="8577" y="12411"/>
                    </a:cubicBezTo>
                    <a:cubicBezTo>
                      <a:pt x="8604" y="12411"/>
                      <a:pt x="8617" y="12442"/>
                      <a:pt x="8631" y="12455"/>
                    </a:cubicBezTo>
                    <a:cubicBezTo>
                      <a:pt x="8627" y="12452"/>
                      <a:pt x="8622" y="12450"/>
                      <a:pt x="8615" y="12450"/>
                    </a:cubicBezTo>
                    <a:cubicBezTo>
                      <a:pt x="8593" y="12450"/>
                      <a:pt x="8560" y="12472"/>
                      <a:pt x="8560" y="12500"/>
                    </a:cubicBezTo>
                    <a:cubicBezTo>
                      <a:pt x="8587" y="12553"/>
                      <a:pt x="8614" y="12607"/>
                      <a:pt x="8658" y="12651"/>
                    </a:cubicBezTo>
                    <a:cubicBezTo>
                      <a:pt x="8666" y="12676"/>
                      <a:pt x="8667" y="12732"/>
                      <a:pt x="8732" y="12732"/>
                    </a:cubicBezTo>
                    <a:cubicBezTo>
                      <a:pt x="8737" y="12732"/>
                      <a:pt x="8742" y="12732"/>
                      <a:pt x="8747" y="12732"/>
                    </a:cubicBezTo>
                    <a:cubicBezTo>
                      <a:pt x="8836" y="12705"/>
                      <a:pt x="8934" y="12660"/>
                      <a:pt x="9023" y="12616"/>
                    </a:cubicBezTo>
                    <a:lnTo>
                      <a:pt x="9023" y="12616"/>
                    </a:lnTo>
                    <a:cubicBezTo>
                      <a:pt x="9050" y="12678"/>
                      <a:pt x="8881" y="12749"/>
                      <a:pt x="8792" y="12776"/>
                    </a:cubicBezTo>
                    <a:cubicBezTo>
                      <a:pt x="8649" y="12821"/>
                      <a:pt x="8720" y="12847"/>
                      <a:pt x="8729" y="12901"/>
                    </a:cubicBezTo>
                    <a:cubicBezTo>
                      <a:pt x="8729" y="12945"/>
                      <a:pt x="8756" y="13026"/>
                      <a:pt x="8703" y="13079"/>
                    </a:cubicBezTo>
                    <a:cubicBezTo>
                      <a:pt x="8685" y="13088"/>
                      <a:pt x="8658" y="13097"/>
                      <a:pt x="8640" y="13097"/>
                    </a:cubicBezTo>
                    <a:cubicBezTo>
                      <a:pt x="8649" y="13132"/>
                      <a:pt x="8712" y="13150"/>
                      <a:pt x="8747" y="13186"/>
                    </a:cubicBezTo>
                    <a:cubicBezTo>
                      <a:pt x="8827" y="13266"/>
                      <a:pt x="8640" y="13293"/>
                      <a:pt x="8605" y="13319"/>
                    </a:cubicBezTo>
                    <a:cubicBezTo>
                      <a:pt x="8569" y="13337"/>
                      <a:pt x="8649" y="13409"/>
                      <a:pt x="8729" y="13506"/>
                    </a:cubicBezTo>
                    <a:cubicBezTo>
                      <a:pt x="8769" y="13557"/>
                      <a:pt x="8774" y="13575"/>
                      <a:pt x="8761" y="13575"/>
                    </a:cubicBezTo>
                    <a:cubicBezTo>
                      <a:pt x="8729" y="13575"/>
                      <a:pt x="8591" y="13472"/>
                      <a:pt x="8560" y="13453"/>
                    </a:cubicBezTo>
                    <a:cubicBezTo>
                      <a:pt x="8544" y="13443"/>
                      <a:pt x="8534" y="13438"/>
                      <a:pt x="8528" y="13438"/>
                    </a:cubicBezTo>
                    <a:cubicBezTo>
                      <a:pt x="8495" y="13438"/>
                      <a:pt x="8606" y="13589"/>
                      <a:pt x="8614" y="13604"/>
                    </a:cubicBezTo>
                    <a:cubicBezTo>
                      <a:pt x="8625" y="13638"/>
                      <a:pt x="8616" y="13650"/>
                      <a:pt x="8596" y="13650"/>
                    </a:cubicBezTo>
                    <a:cubicBezTo>
                      <a:pt x="8553" y="13650"/>
                      <a:pt x="8460" y="13596"/>
                      <a:pt x="8418" y="13596"/>
                    </a:cubicBezTo>
                    <a:cubicBezTo>
                      <a:pt x="8414" y="13595"/>
                      <a:pt x="8410" y="13595"/>
                      <a:pt x="8407" y="13595"/>
                    </a:cubicBezTo>
                    <a:cubicBezTo>
                      <a:pt x="8351" y="13595"/>
                      <a:pt x="8319" y="13661"/>
                      <a:pt x="8311" y="13711"/>
                    </a:cubicBezTo>
                    <a:cubicBezTo>
                      <a:pt x="8304" y="13739"/>
                      <a:pt x="8265" y="13856"/>
                      <a:pt x="8195" y="13856"/>
                    </a:cubicBezTo>
                    <a:cubicBezTo>
                      <a:pt x="8174" y="13856"/>
                      <a:pt x="8150" y="13845"/>
                      <a:pt x="8124" y="13818"/>
                    </a:cubicBezTo>
                    <a:cubicBezTo>
                      <a:pt x="8079" y="13827"/>
                      <a:pt x="8079" y="13889"/>
                      <a:pt x="8061" y="13934"/>
                    </a:cubicBezTo>
                    <a:cubicBezTo>
                      <a:pt x="8017" y="14094"/>
                      <a:pt x="7892" y="14175"/>
                      <a:pt x="7830" y="14326"/>
                    </a:cubicBezTo>
                    <a:cubicBezTo>
                      <a:pt x="7800" y="14393"/>
                      <a:pt x="7808" y="14473"/>
                      <a:pt x="7848" y="14534"/>
                    </a:cubicBezTo>
                    <a:lnTo>
                      <a:pt x="7848" y="14534"/>
                    </a:lnTo>
                    <a:cubicBezTo>
                      <a:pt x="7801" y="14474"/>
                      <a:pt x="7748" y="14402"/>
                      <a:pt x="7696" y="14379"/>
                    </a:cubicBezTo>
                    <a:cubicBezTo>
                      <a:pt x="7687" y="14376"/>
                      <a:pt x="7681" y="14374"/>
                      <a:pt x="7676" y="14374"/>
                    </a:cubicBezTo>
                    <a:cubicBezTo>
                      <a:pt x="7647" y="14374"/>
                      <a:pt x="7682" y="14433"/>
                      <a:pt x="7652" y="14433"/>
                    </a:cubicBezTo>
                    <a:lnTo>
                      <a:pt x="7607" y="14433"/>
                    </a:lnTo>
                    <a:cubicBezTo>
                      <a:pt x="7536" y="14433"/>
                      <a:pt x="7456" y="14460"/>
                      <a:pt x="7402" y="14504"/>
                    </a:cubicBezTo>
                    <a:cubicBezTo>
                      <a:pt x="7420" y="14584"/>
                      <a:pt x="7295" y="14656"/>
                      <a:pt x="7295" y="14656"/>
                    </a:cubicBezTo>
                    <a:cubicBezTo>
                      <a:pt x="7349" y="14807"/>
                      <a:pt x="7465" y="14958"/>
                      <a:pt x="7518" y="15128"/>
                    </a:cubicBezTo>
                    <a:cubicBezTo>
                      <a:pt x="7519" y="15134"/>
                      <a:pt x="7516" y="15137"/>
                      <a:pt x="7510" y="15137"/>
                    </a:cubicBezTo>
                    <a:cubicBezTo>
                      <a:pt x="7476" y="15137"/>
                      <a:pt x="7337" y="15033"/>
                      <a:pt x="7322" y="14896"/>
                    </a:cubicBezTo>
                    <a:cubicBezTo>
                      <a:pt x="7301" y="14777"/>
                      <a:pt x="7253" y="14724"/>
                      <a:pt x="7203" y="14724"/>
                    </a:cubicBezTo>
                    <a:cubicBezTo>
                      <a:pt x="7189" y="14724"/>
                      <a:pt x="7175" y="14728"/>
                      <a:pt x="7162" y="14736"/>
                    </a:cubicBezTo>
                    <a:cubicBezTo>
                      <a:pt x="7135" y="14745"/>
                      <a:pt x="7090" y="14762"/>
                      <a:pt x="7099" y="14825"/>
                    </a:cubicBezTo>
                    <a:cubicBezTo>
                      <a:pt x="7108" y="14887"/>
                      <a:pt x="7126" y="14905"/>
                      <a:pt x="7082" y="14905"/>
                    </a:cubicBezTo>
                    <a:cubicBezTo>
                      <a:pt x="7038" y="14896"/>
                      <a:pt x="6847" y="14749"/>
                      <a:pt x="6824" y="14660"/>
                    </a:cubicBezTo>
                    <a:lnTo>
                      <a:pt x="6824" y="14660"/>
                    </a:lnTo>
                    <a:cubicBezTo>
                      <a:pt x="6849" y="14772"/>
                      <a:pt x="6823" y="14781"/>
                      <a:pt x="6770" y="14807"/>
                    </a:cubicBezTo>
                    <a:cubicBezTo>
                      <a:pt x="6716" y="14825"/>
                      <a:pt x="6681" y="14869"/>
                      <a:pt x="6663" y="14923"/>
                    </a:cubicBezTo>
                    <a:cubicBezTo>
                      <a:pt x="6663" y="14940"/>
                      <a:pt x="6646" y="15039"/>
                      <a:pt x="6629" y="15039"/>
                    </a:cubicBezTo>
                    <a:cubicBezTo>
                      <a:pt x="6629" y="15039"/>
                      <a:pt x="6628" y="15039"/>
                      <a:pt x="6627" y="15039"/>
                    </a:cubicBezTo>
                    <a:cubicBezTo>
                      <a:pt x="6618" y="15021"/>
                      <a:pt x="6556" y="14914"/>
                      <a:pt x="6538" y="14914"/>
                    </a:cubicBezTo>
                    <a:cubicBezTo>
                      <a:pt x="6494" y="14914"/>
                      <a:pt x="6494" y="14994"/>
                      <a:pt x="6458" y="15003"/>
                    </a:cubicBezTo>
                    <a:lnTo>
                      <a:pt x="6342" y="15039"/>
                    </a:lnTo>
                    <a:cubicBezTo>
                      <a:pt x="6323" y="15011"/>
                      <a:pt x="6310" y="15000"/>
                      <a:pt x="6301" y="15000"/>
                    </a:cubicBezTo>
                    <a:cubicBezTo>
                      <a:pt x="6271" y="15000"/>
                      <a:pt x="6300" y="15145"/>
                      <a:pt x="6307" y="15208"/>
                    </a:cubicBezTo>
                    <a:cubicBezTo>
                      <a:pt x="6316" y="15288"/>
                      <a:pt x="6289" y="15324"/>
                      <a:pt x="6253" y="15324"/>
                    </a:cubicBezTo>
                    <a:cubicBezTo>
                      <a:pt x="6218" y="15136"/>
                      <a:pt x="6218" y="15083"/>
                      <a:pt x="6137" y="15074"/>
                    </a:cubicBezTo>
                    <a:cubicBezTo>
                      <a:pt x="6004" y="15074"/>
                      <a:pt x="5870" y="15110"/>
                      <a:pt x="5737" y="15119"/>
                    </a:cubicBezTo>
                    <a:cubicBezTo>
                      <a:pt x="5728" y="15119"/>
                      <a:pt x="5585" y="15119"/>
                      <a:pt x="5603" y="15190"/>
                    </a:cubicBezTo>
                    <a:cubicBezTo>
                      <a:pt x="5635" y="15279"/>
                      <a:pt x="5603" y="15309"/>
                      <a:pt x="5569" y="15309"/>
                    </a:cubicBezTo>
                    <a:cubicBezTo>
                      <a:pt x="5556" y="15309"/>
                      <a:pt x="5542" y="15304"/>
                      <a:pt x="5532" y="15297"/>
                    </a:cubicBezTo>
                    <a:cubicBezTo>
                      <a:pt x="5505" y="15261"/>
                      <a:pt x="5514" y="15190"/>
                      <a:pt x="5496" y="15154"/>
                    </a:cubicBezTo>
                    <a:cubicBezTo>
                      <a:pt x="5478" y="15128"/>
                      <a:pt x="5460" y="15119"/>
                      <a:pt x="5434" y="15119"/>
                    </a:cubicBezTo>
                    <a:cubicBezTo>
                      <a:pt x="5415" y="15119"/>
                      <a:pt x="5379" y="15106"/>
                      <a:pt x="5344" y="15106"/>
                    </a:cubicBezTo>
                    <a:cubicBezTo>
                      <a:pt x="5312" y="15106"/>
                      <a:pt x="5281" y="15116"/>
                      <a:pt x="5264" y="15154"/>
                    </a:cubicBezTo>
                    <a:cubicBezTo>
                      <a:pt x="5252" y="15191"/>
                      <a:pt x="5240" y="15198"/>
                      <a:pt x="5226" y="15198"/>
                    </a:cubicBezTo>
                    <a:cubicBezTo>
                      <a:pt x="5218" y="15198"/>
                      <a:pt x="5209" y="15196"/>
                      <a:pt x="5199" y="15196"/>
                    </a:cubicBezTo>
                    <a:cubicBezTo>
                      <a:pt x="5190" y="15196"/>
                      <a:pt x="5179" y="15198"/>
                      <a:pt x="5166" y="15208"/>
                    </a:cubicBezTo>
                    <a:cubicBezTo>
                      <a:pt x="5122" y="15243"/>
                      <a:pt x="5104" y="15350"/>
                      <a:pt x="5086" y="15350"/>
                    </a:cubicBezTo>
                    <a:cubicBezTo>
                      <a:pt x="5068" y="15341"/>
                      <a:pt x="5068" y="15261"/>
                      <a:pt x="5060" y="15234"/>
                    </a:cubicBezTo>
                    <a:cubicBezTo>
                      <a:pt x="5042" y="15181"/>
                      <a:pt x="4988" y="15136"/>
                      <a:pt x="4935" y="15136"/>
                    </a:cubicBezTo>
                    <a:cubicBezTo>
                      <a:pt x="4902" y="15133"/>
                      <a:pt x="4870" y="15131"/>
                      <a:pt x="4839" y="15131"/>
                    </a:cubicBezTo>
                    <a:cubicBezTo>
                      <a:pt x="4796" y="15131"/>
                      <a:pt x="4754" y="15135"/>
                      <a:pt x="4712" y="15145"/>
                    </a:cubicBezTo>
                    <a:cubicBezTo>
                      <a:pt x="4668" y="15163"/>
                      <a:pt x="4641" y="15217"/>
                      <a:pt x="4632" y="15306"/>
                    </a:cubicBezTo>
                    <a:cubicBezTo>
                      <a:pt x="4622" y="15321"/>
                      <a:pt x="4613" y="15337"/>
                      <a:pt x="4608" y="15355"/>
                    </a:cubicBezTo>
                    <a:lnTo>
                      <a:pt x="4608" y="15355"/>
                    </a:lnTo>
                    <a:cubicBezTo>
                      <a:pt x="4632" y="15211"/>
                      <a:pt x="4641" y="15079"/>
                      <a:pt x="4614" y="15056"/>
                    </a:cubicBezTo>
                    <a:cubicBezTo>
                      <a:pt x="4602" y="15044"/>
                      <a:pt x="4557" y="15015"/>
                      <a:pt x="4521" y="15015"/>
                    </a:cubicBezTo>
                    <a:cubicBezTo>
                      <a:pt x="4504" y="15015"/>
                      <a:pt x="4489" y="15022"/>
                      <a:pt x="4481" y="15039"/>
                    </a:cubicBezTo>
                    <a:cubicBezTo>
                      <a:pt x="4443" y="15125"/>
                      <a:pt x="4419" y="15208"/>
                      <a:pt x="4387" y="15208"/>
                    </a:cubicBezTo>
                    <a:cubicBezTo>
                      <a:pt x="4373" y="15208"/>
                      <a:pt x="4357" y="15192"/>
                      <a:pt x="4338" y="15154"/>
                    </a:cubicBezTo>
                    <a:cubicBezTo>
                      <a:pt x="4285" y="15092"/>
                      <a:pt x="4213" y="15047"/>
                      <a:pt x="4133" y="15039"/>
                    </a:cubicBezTo>
                    <a:cubicBezTo>
                      <a:pt x="4085" y="15039"/>
                      <a:pt x="4007" y="15177"/>
                      <a:pt x="3973" y="15177"/>
                    </a:cubicBezTo>
                    <a:cubicBezTo>
                      <a:pt x="3970" y="15177"/>
                      <a:pt x="3967" y="15176"/>
                      <a:pt x="3964" y="15172"/>
                    </a:cubicBezTo>
                    <a:cubicBezTo>
                      <a:pt x="3919" y="15110"/>
                      <a:pt x="4000" y="14860"/>
                      <a:pt x="3946" y="14798"/>
                    </a:cubicBezTo>
                    <a:cubicBezTo>
                      <a:pt x="3943" y="14795"/>
                      <a:pt x="3940" y="14794"/>
                      <a:pt x="3937" y="14794"/>
                    </a:cubicBezTo>
                    <a:cubicBezTo>
                      <a:pt x="3905" y="14794"/>
                      <a:pt x="3873" y="14953"/>
                      <a:pt x="3857" y="14994"/>
                    </a:cubicBezTo>
                    <a:cubicBezTo>
                      <a:pt x="3825" y="14978"/>
                      <a:pt x="3879" y="14799"/>
                      <a:pt x="3846" y="14799"/>
                    </a:cubicBezTo>
                    <a:cubicBezTo>
                      <a:pt x="3842" y="14799"/>
                      <a:pt x="3837" y="14801"/>
                      <a:pt x="3830" y="14807"/>
                    </a:cubicBezTo>
                    <a:cubicBezTo>
                      <a:pt x="3815" y="14822"/>
                      <a:pt x="3687" y="15120"/>
                      <a:pt x="3647" y="15120"/>
                    </a:cubicBezTo>
                    <a:cubicBezTo>
                      <a:pt x="3639" y="15120"/>
                      <a:pt x="3634" y="15109"/>
                      <a:pt x="3634" y="15083"/>
                    </a:cubicBezTo>
                    <a:cubicBezTo>
                      <a:pt x="3634" y="15003"/>
                      <a:pt x="3697" y="14914"/>
                      <a:pt x="3679" y="14834"/>
                    </a:cubicBezTo>
                    <a:cubicBezTo>
                      <a:pt x="3672" y="14812"/>
                      <a:pt x="3646" y="14796"/>
                      <a:pt x="3623" y="14796"/>
                    </a:cubicBezTo>
                    <a:cubicBezTo>
                      <a:pt x="3617" y="14796"/>
                      <a:pt x="3612" y="14796"/>
                      <a:pt x="3608" y="14798"/>
                    </a:cubicBezTo>
                    <a:cubicBezTo>
                      <a:pt x="3544" y="14814"/>
                      <a:pt x="3523" y="14993"/>
                      <a:pt x="3449" y="14993"/>
                    </a:cubicBezTo>
                    <a:cubicBezTo>
                      <a:pt x="3441" y="14993"/>
                      <a:pt x="3431" y="14991"/>
                      <a:pt x="3421" y="14985"/>
                    </a:cubicBezTo>
                    <a:cubicBezTo>
                      <a:pt x="3465" y="14905"/>
                      <a:pt x="3492" y="14825"/>
                      <a:pt x="3501" y="14736"/>
                    </a:cubicBezTo>
                    <a:cubicBezTo>
                      <a:pt x="3490" y="14694"/>
                      <a:pt x="3480" y="14646"/>
                      <a:pt x="3455" y="14646"/>
                    </a:cubicBezTo>
                    <a:cubicBezTo>
                      <a:pt x="3438" y="14646"/>
                      <a:pt x="3413" y="14670"/>
                      <a:pt x="3376" y="14736"/>
                    </a:cubicBezTo>
                    <a:cubicBezTo>
                      <a:pt x="3444" y="14610"/>
                      <a:pt x="3445" y="14564"/>
                      <a:pt x="3413" y="14564"/>
                    </a:cubicBezTo>
                    <a:cubicBezTo>
                      <a:pt x="3392" y="14564"/>
                      <a:pt x="3354" y="14587"/>
                      <a:pt x="3314" y="14620"/>
                    </a:cubicBezTo>
                    <a:cubicBezTo>
                      <a:pt x="3393" y="14470"/>
                      <a:pt x="3122" y="14504"/>
                      <a:pt x="3092" y="14487"/>
                    </a:cubicBezTo>
                    <a:lnTo>
                      <a:pt x="3092" y="14487"/>
                    </a:lnTo>
                    <a:cubicBezTo>
                      <a:pt x="3159" y="14528"/>
                      <a:pt x="3102" y="14652"/>
                      <a:pt x="3044" y="14652"/>
                    </a:cubicBezTo>
                    <a:cubicBezTo>
                      <a:pt x="3026" y="14652"/>
                      <a:pt x="3008" y="14640"/>
                      <a:pt x="2993" y="14611"/>
                    </a:cubicBezTo>
                    <a:cubicBezTo>
                      <a:pt x="2966" y="14540"/>
                      <a:pt x="2913" y="14477"/>
                      <a:pt x="2851" y="14424"/>
                    </a:cubicBezTo>
                    <a:lnTo>
                      <a:pt x="2851" y="14424"/>
                    </a:lnTo>
                    <a:cubicBezTo>
                      <a:pt x="2735" y="14584"/>
                      <a:pt x="2877" y="14736"/>
                      <a:pt x="2922" y="14798"/>
                    </a:cubicBezTo>
                    <a:cubicBezTo>
                      <a:pt x="2860" y="14762"/>
                      <a:pt x="2815" y="14727"/>
                      <a:pt x="2770" y="14682"/>
                    </a:cubicBezTo>
                    <a:cubicBezTo>
                      <a:pt x="2717" y="14638"/>
                      <a:pt x="2708" y="14566"/>
                      <a:pt x="2735" y="14504"/>
                    </a:cubicBezTo>
                    <a:cubicBezTo>
                      <a:pt x="2779" y="14415"/>
                      <a:pt x="2851" y="14397"/>
                      <a:pt x="2842" y="14317"/>
                    </a:cubicBezTo>
                    <a:cubicBezTo>
                      <a:pt x="2842" y="14262"/>
                      <a:pt x="2824" y="14245"/>
                      <a:pt x="2797" y="14245"/>
                    </a:cubicBezTo>
                    <a:cubicBezTo>
                      <a:pt x="2751" y="14245"/>
                      <a:pt x="2677" y="14297"/>
                      <a:pt x="2622" y="14297"/>
                    </a:cubicBezTo>
                    <a:cubicBezTo>
                      <a:pt x="2611" y="14297"/>
                      <a:pt x="2601" y="14295"/>
                      <a:pt x="2592" y="14290"/>
                    </a:cubicBezTo>
                    <a:cubicBezTo>
                      <a:pt x="2512" y="14237"/>
                      <a:pt x="2548" y="14130"/>
                      <a:pt x="2592" y="13996"/>
                    </a:cubicBezTo>
                    <a:lnTo>
                      <a:pt x="2592" y="13996"/>
                    </a:lnTo>
                    <a:cubicBezTo>
                      <a:pt x="2512" y="14077"/>
                      <a:pt x="2423" y="14139"/>
                      <a:pt x="2316" y="14175"/>
                    </a:cubicBezTo>
                    <a:cubicBezTo>
                      <a:pt x="2310" y="14176"/>
                      <a:pt x="2304" y="14176"/>
                      <a:pt x="2300" y="14176"/>
                    </a:cubicBezTo>
                    <a:cubicBezTo>
                      <a:pt x="2236" y="14176"/>
                      <a:pt x="2360" y="14066"/>
                      <a:pt x="2352" y="14050"/>
                    </a:cubicBezTo>
                    <a:cubicBezTo>
                      <a:pt x="2351" y="14049"/>
                      <a:pt x="2350" y="14049"/>
                      <a:pt x="2349" y="14049"/>
                    </a:cubicBezTo>
                    <a:cubicBezTo>
                      <a:pt x="2336" y="14049"/>
                      <a:pt x="2302" y="14078"/>
                      <a:pt x="2269" y="14110"/>
                    </a:cubicBezTo>
                    <a:lnTo>
                      <a:pt x="2269" y="14110"/>
                    </a:lnTo>
                    <a:cubicBezTo>
                      <a:pt x="2321" y="14056"/>
                      <a:pt x="2382" y="13993"/>
                      <a:pt x="2387" y="13970"/>
                    </a:cubicBezTo>
                    <a:cubicBezTo>
                      <a:pt x="2396" y="13898"/>
                      <a:pt x="2325" y="13872"/>
                      <a:pt x="2289" y="13854"/>
                    </a:cubicBezTo>
                    <a:cubicBezTo>
                      <a:pt x="2258" y="13836"/>
                      <a:pt x="2225" y="13827"/>
                      <a:pt x="2191" y="13827"/>
                    </a:cubicBezTo>
                    <a:cubicBezTo>
                      <a:pt x="2158" y="13827"/>
                      <a:pt x="2125" y="13836"/>
                      <a:pt x="2094" y="13854"/>
                    </a:cubicBezTo>
                    <a:cubicBezTo>
                      <a:pt x="2060" y="13876"/>
                      <a:pt x="2037" y="13895"/>
                      <a:pt x="2020" y="13895"/>
                    </a:cubicBezTo>
                    <a:cubicBezTo>
                      <a:pt x="2010" y="13895"/>
                      <a:pt x="2002" y="13888"/>
                      <a:pt x="1996" y="13872"/>
                    </a:cubicBezTo>
                    <a:cubicBezTo>
                      <a:pt x="1987" y="13836"/>
                      <a:pt x="1996" y="13792"/>
                      <a:pt x="2022" y="13765"/>
                    </a:cubicBezTo>
                    <a:cubicBezTo>
                      <a:pt x="2067" y="13702"/>
                      <a:pt x="2049" y="13711"/>
                      <a:pt x="2022" y="13694"/>
                    </a:cubicBezTo>
                    <a:cubicBezTo>
                      <a:pt x="2017" y="13686"/>
                      <a:pt x="2006" y="13683"/>
                      <a:pt x="1991" y="13683"/>
                    </a:cubicBezTo>
                    <a:cubicBezTo>
                      <a:pt x="1959" y="13683"/>
                      <a:pt x="1911" y="13695"/>
                      <a:pt x="1873" y="13695"/>
                    </a:cubicBezTo>
                    <a:cubicBezTo>
                      <a:pt x="1866" y="13695"/>
                      <a:pt x="1859" y="13695"/>
                      <a:pt x="1853" y="13694"/>
                    </a:cubicBezTo>
                    <a:cubicBezTo>
                      <a:pt x="1808" y="13685"/>
                      <a:pt x="1764" y="13649"/>
                      <a:pt x="1746" y="13604"/>
                    </a:cubicBezTo>
                    <a:cubicBezTo>
                      <a:pt x="1737" y="13578"/>
                      <a:pt x="1791" y="13471"/>
                      <a:pt x="1773" y="13453"/>
                    </a:cubicBezTo>
                    <a:cubicBezTo>
                      <a:pt x="1772" y="13452"/>
                      <a:pt x="1772" y="13452"/>
                      <a:pt x="1771" y="13452"/>
                    </a:cubicBezTo>
                    <a:cubicBezTo>
                      <a:pt x="1760" y="13452"/>
                      <a:pt x="1732" y="13498"/>
                      <a:pt x="1722" y="13498"/>
                    </a:cubicBezTo>
                    <a:cubicBezTo>
                      <a:pt x="1721" y="13498"/>
                      <a:pt x="1720" y="13498"/>
                      <a:pt x="1719" y="13498"/>
                    </a:cubicBezTo>
                    <a:lnTo>
                      <a:pt x="1702" y="13471"/>
                    </a:lnTo>
                    <a:lnTo>
                      <a:pt x="1586" y="13337"/>
                    </a:lnTo>
                    <a:cubicBezTo>
                      <a:pt x="1561" y="13301"/>
                      <a:pt x="1537" y="13226"/>
                      <a:pt x="1475" y="13226"/>
                    </a:cubicBezTo>
                    <a:cubicBezTo>
                      <a:pt x="1449" y="13226"/>
                      <a:pt x="1417" y="13239"/>
                      <a:pt x="1376" y="13273"/>
                    </a:cubicBezTo>
                    <a:lnTo>
                      <a:pt x="1376" y="13273"/>
                    </a:lnTo>
                    <a:cubicBezTo>
                      <a:pt x="1444" y="13210"/>
                      <a:pt x="1449" y="13111"/>
                      <a:pt x="1390" y="13043"/>
                    </a:cubicBezTo>
                    <a:cubicBezTo>
                      <a:pt x="1373" y="13023"/>
                      <a:pt x="1348" y="13019"/>
                      <a:pt x="1322" y="13019"/>
                    </a:cubicBezTo>
                    <a:cubicBezTo>
                      <a:pt x="1309" y="13019"/>
                      <a:pt x="1296" y="13020"/>
                      <a:pt x="1283" y="13020"/>
                    </a:cubicBezTo>
                    <a:cubicBezTo>
                      <a:pt x="1256" y="13020"/>
                      <a:pt x="1232" y="13016"/>
                      <a:pt x="1221" y="12990"/>
                    </a:cubicBezTo>
                    <a:cubicBezTo>
                      <a:pt x="1212" y="12963"/>
                      <a:pt x="1319" y="12901"/>
                      <a:pt x="1336" y="12865"/>
                    </a:cubicBezTo>
                    <a:cubicBezTo>
                      <a:pt x="1345" y="12830"/>
                      <a:pt x="1336" y="12794"/>
                      <a:pt x="1310" y="12776"/>
                    </a:cubicBezTo>
                    <a:cubicBezTo>
                      <a:pt x="1280" y="12754"/>
                      <a:pt x="1245" y="12738"/>
                      <a:pt x="1209" y="12738"/>
                    </a:cubicBezTo>
                    <a:cubicBezTo>
                      <a:pt x="1201" y="12738"/>
                      <a:pt x="1193" y="12739"/>
                      <a:pt x="1185" y="12740"/>
                    </a:cubicBezTo>
                    <a:cubicBezTo>
                      <a:pt x="1149" y="12740"/>
                      <a:pt x="1087" y="12794"/>
                      <a:pt x="1042" y="12821"/>
                    </a:cubicBezTo>
                    <a:cubicBezTo>
                      <a:pt x="1230" y="12696"/>
                      <a:pt x="1042" y="12723"/>
                      <a:pt x="1025" y="12687"/>
                    </a:cubicBezTo>
                    <a:cubicBezTo>
                      <a:pt x="1007" y="12642"/>
                      <a:pt x="1336" y="12491"/>
                      <a:pt x="1247" y="12464"/>
                    </a:cubicBezTo>
                    <a:cubicBezTo>
                      <a:pt x="1238" y="12461"/>
                      <a:pt x="1228" y="12459"/>
                      <a:pt x="1217" y="12459"/>
                    </a:cubicBezTo>
                    <a:cubicBezTo>
                      <a:pt x="1110" y="12459"/>
                      <a:pt x="922" y="12603"/>
                      <a:pt x="793" y="12651"/>
                    </a:cubicBezTo>
                    <a:cubicBezTo>
                      <a:pt x="784" y="12655"/>
                      <a:pt x="777" y="12657"/>
                      <a:pt x="773" y="12657"/>
                    </a:cubicBezTo>
                    <a:cubicBezTo>
                      <a:pt x="725" y="12657"/>
                      <a:pt x="909" y="12466"/>
                      <a:pt x="934" y="12456"/>
                    </a:cubicBezTo>
                    <a:lnTo>
                      <a:pt x="934" y="12456"/>
                    </a:lnTo>
                    <a:cubicBezTo>
                      <a:pt x="886" y="12468"/>
                      <a:pt x="854" y="12489"/>
                      <a:pt x="830" y="12489"/>
                    </a:cubicBezTo>
                    <a:cubicBezTo>
                      <a:pt x="819" y="12489"/>
                      <a:pt x="810" y="12484"/>
                      <a:pt x="802" y="12473"/>
                    </a:cubicBezTo>
                    <a:cubicBezTo>
                      <a:pt x="794" y="12465"/>
                      <a:pt x="793" y="12428"/>
                      <a:pt x="773" y="12428"/>
                    </a:cubicBezTo>
                    <a:cubicBezTo>
                      <a:pt x="771" y="12428"/>
                      <a:pt x="769" y="12428"/>
                      <a:pt x="766" y="12429"/>
                    </a:cubicBezTo>
                    <a:cubicBezTo>
                      <a:pt x="731" y="12429"/>
                      <a:pt x="686" y="12473"/>
                      <a:pt x="642" y="12482"/>
                    </a:cubicBezTo>
                    <a:cubicBezTo>
                      <a:pt x="638" y="12483"/>
                      <a:pt x="634" y="12484"/>
                      <a:pt x="631" y="12484"/>
                    </a:cubicBezTo>
                    <a:cubicBezTo>
                      <a:pt x="602" y="12484"/>
                      <a:pt x="587" y="12454"/>
                      <a:pt x="579" y="12438"/>
                    </a:cubicBezTo>
                    <a:cubicBezTo>
                      <a:pt x="677" y="12384"/>
                      <a:pt x="740" y="12349"/>
                      <a:pt x="677" y="12313"/>
                    </a:cubicBezTo>
                    <a:cubicBezTo>
                      <a:pt x="606" y="12259"/>
                      <a:pt x="553" y="12259"/>
                      <a:pt x="722" y="12188"/>
                    </a:cubicBezTo>
                    <a:cubicBezTo>
                      <a:pt x="775" y="12170"/>
                      <a:pt x="766" y="12090"/>
                      <a:pt x="713" y="12081"/>
                    </a:cubicBezTo>
                    <a:cubicBezTo>
                      <a:pt x="665" y="12081"/>
                      <a:pt x="638" y="12101"/>
                      <a:pt x="617" y="12101"/>
                    </a:cubicBezTo>
                    <a:cubicBezTo>
                      <a:pt x="606" y="12101"/>
                      <a:pt x="597" y="12096"/>
                      <a:pt x="588" y="12081"/>
                    </a:cubicBezTo>
                    <a:cubicBezTo>
                      <a:pt x="561" y="12037"/>
                      <a:pt x="561" y="11974"/>
                      <a:pt x="588" y="11921"/>
                    </a:cubicBezTo>
                    <a:cubicBezTo>
                      <a:pt x="615" y="11868"/>
                      <a:pt x="704" y="11868"/>
                      <a:pt x="757" y="11832"/>
                    </a:cubicBezTo>
                    <a:cubicBezTo>
                      <a:pt x="820" y="11796"/>
                      <a:pt x="829" y="11752"/>
                      <a:pt x="757" y="11698"/>
                    </a:cubicBezTo>
                    <a:cubicBezTo>
                      <a:pt x="665" y="11640"/>
                      <a:pt x="850" y="11573"/>
                      <a:pt x="886" y="11573"/>
                    </a:cubicBezTo>
                    <a:cubicBezTo>
                      <a:pt x="888" y="11573"/>
                      <a:pt x="890" y="11573"/>
                      <a:pt x="891" y="11574"/>
                    </a:cubicBezTo>
                    <a:cubicBezTo>
                      <a:pt x="852" y="11551"/>
                      <a:pt x="808" y="11544"/>
                      <a:pt x="763" y="11544"/>
                    </a:cubicBezTo>
                    <a:cubicBezTo>
                      <a:pt x="674" y="11544"/>
                      <a:pt x="584" y="11574"/>
                      <a:pt x="537" y="11574"/>
                    </a:cubicBezTo>
                    <a:cubicBezTo>
                      <a:pt x="533" y="11574"/>
                      <a:pt x="529" y="11574"/>
                      <a:pt x="526" y="11574"/>
                    </a:cubicBezTo>
                    <a:cubicBezTo>
                      <a:pt x="509" y="11574"/>
                      <a:pt x="508" y="11519"/>
                      <a:pt x="551" y="11519"/>
                    </a:cubicBezTo>
                    <a:cubicBezTo>
                      <a:pt x="555" y="11519"/>
                      <a:pt x="558" y="11520"/>
                      <a:pt x="561" y="11520"/>
                    </a:cubicBezTo>
                    <a:cubicBezTo>
                      <a:pt x="568" y="11521"/>
                      <a:pt x="573" y="11521"/>
                      <a:pt x="579" y="11521"/>
                    </a:cubicBezTo>
                    <a:cubicBezTo>
                      <a:pt x="664" y="11521"/>
                      <a:pt x="631" y="11456"/>
                      <a:pt x="606" y="11422"/>
                    </a:cubicBezTo>
                    <a:cubicBezTo>
                      <a:pt x="576" y="11389"/>
                      <a:pt x="587" y="11380"/>
                      <a:pt x="618" y="11380"/>
                    </a:cubicBezTo>
                    <a:cubicBezTo>
                      <a:pt x="651" y="11380"/>
                      <a:pt x="707" y="11390"/>
                      <a:pt x="761" y="11390"/>
                    </a:cubicBezTo>
                    <a:cubicBezTo>
                      <a:pt x="778" y="11390"/>
                      <a:pt x="795" y="11389"/>
                      <a:pt x="811" y="11387"/>
                    </a:cubicBezTo>
                    <a:cubicBezTo>
                      <a:pt x="891" y="11369"/>
                      <a:pt x="766" y="11342"/>
                      <a:pt x="749" y="11324"/>
                    </a:cubicBezTo>
                    <a:cubicBezTo>
                      <a:pt x="659" y="11315"/>
                      <a:pt x="677" y="11262"/>
                      <a:pt x="677" y="11235"/>
                    </a:cubicBezTo>
                    <a:cubicBezTo>
                      <a:pt x="686" y="11164"/>
                      <a:pt x="749" y="11164"/>
                      <a:pt x="624" y="11084"/>
                    </a:cubicBezTo>
                    <a:cubicBezTo>
                      <a:pt x="624" y="11084"/>
                      <a:pt x="553" y="11012"/>
                      <a:pt x="579" y="11012"/>
                    </a:cubicBezTo>
                    <a:cubicBezTo>
                      <a:pt x="581" y="11012"/>
                      <a:pt x="583" y="11012"/>
                      <a:pt x="586" y="11012"/>
                    </a:cubicBezTo>
                    <a:cubicBezTo>
                      <a:pt x="633" y="11012"/>
                      <a:pt x="750" y="11076"/>
                      <a:pt x="828" y="11076"/>
                    </a:cubicBezTo>
                    <a:cubicBezTo>
                      <a:pt x="850" y="11076"/>
                      <a:pt x="869" y="11070"/>
                      <a:pt x="882" y="11057"/>
                    </a:cubicBezTo>
                    <a:cubicBezTo>
                      <a:pt x="943" y="11005"/>
                      <a:pt x="928" y="10920"/>
                      <a:pt x="943" y="10842"/>
                    </a:cubicBezTo>
                    <a:lnTo>
                      <a:pt x="943" y="10842"/>
                    </a:lnTo>
                    <a:cubicBezTo>
                      <a:pt x="939" y="10857"/>
                      <a:pt x="926" y="10891"/>
                      <a:pt x="886" y="10891"/>
                    </a:cubicBezTo>
                    <a:cubicBezTo>
                      <a:pt x="879" y="10891"/>
                      <a:pt x="872" y="10890"/>
                      <a:pt x="864" y="10888"/>
                    </a:cubicBezTo>
                    <a:cubicBezTo>
                      <a:pt x="820" y="10870"/>
                      <a:pt x="882" y="10772"/>
                      <a:pt x="793" y="10754"/>
                    </a:cubicBezTo>
                    <a:lnTo>
                      <a:pt x="793" y="10754"/>
                    </a:lnTo>
                    <a:cubicBezTo>
                      <a:pt x="832" y="10762"/>
                      <a:pt x="728" y="10811"/>
                      <a:pt x="689" y="10811"/>
                    </a:cubicBezTo>
                    <a:cubicBezTo>
                      <a:pt x="684" y="10811"/>
                      <a:pt x="679" y="10810"/>
                      <a:pt x="677" y="10808"/>
                    </a:cubicBezTo>
                    <a:cubicBezTo>
                      <a:pt x="655" y="10756"/>
                      <a:pt x="533" y="10672"/>
                      <a:pt x="624" y="10672"/>
                    </a:cubicBezTo>
                    <a:cubicBezTo>
                      <a:pt x="641" y="10672"/>
                      <a:pt x="667" y="10676"/>
                      <a:pt x="704" y="10683"/>
                    </a:cubicBezTo>
                    <a:cubicBezTo>
                      <a:pt x="743" y="10696"/>
                      <a:pt x="796" y="10723"/>
                      <a:pt x="836" y="10723"/>
                    </a:cubicBezTo>
                    <a:cubicBezTo>
                      <a:pt x="851" y="10723"/>
                      <a:pt x="864" y="10719"/>
                      <a:pt x="873" y="10710"/>
                    </a:cubicBezTo>
                    <a:cubicBezTo>
                      <a:pt x="918" y="10647"/>
                      <a:pt x="936" y="10576"/>
                      <a:pt x="918" y="10505"/>
                    </a:cubicBezTo>
                    <a:cubicBezTo>
                      <a:pt x="900" y="10451"/>
                      <a:pt x="740" y="10469"/>
                      <a:pt x="659" y="10451"/>
                    </a:cubicBezTo>
                    <a:cubicBezTo>
                      <a:pt x="713" y="10380"/>
                      <a:pt x="784" y="10336"/>
                      <a:pt x="864" y="10318"/>
                    </a:cubicBezTo>
                    <a:cubicBezTo>
                      <a:pt x="936" y="10318"/>
                      <a:pt x="944" y="10416"/>
                      <a:pt x="944" y="10425"/>
                    </a:cubicBezTo>
                    <a:cubicBezTo>
                      <a:pt x="953" y="10389"/>
                      <a:pt x="927" y="10282"/>
                      <a:pt x="1016" y="10264"/>
                    </a:cubicBezTo>
                    <a:cubicBezTo>
                      <a:pt x="1123" y="10264"/>
                      <a:pt x="1230" y="10282"/>
                      <a:pt x="1327" y="10309"/>
                    </a:cubicBezTo>
                    <a:cubicBezTo>
                      <a:pt x="1194" y="10264"/>
                      <a:pt x="1069" y="10202"/>
                      <a:pt x="944" y="10140"/>
                    </a:cubicBezTo>
                    <a:cubicBezTo>
                      <a:pt x="882" y="10104"/>
                      <a:pt x="944" y="10068"/>
                      <a:pt x="909" y="10024"/>
                    </a:cubicBezTo>
                    <a:cubicBezTo>
                      <a:pt x="891" y="10006"/>
                      <a:pt x="757" y="9953"/>
                      <a:pt x="847" y="9944"/>
                    </a:cubicBezTo>
                    <a:cubicBezTo>
                      <a:pt x="852" y="9943"/>
                      <a:pt x="858" y="9943"/>
                      <a:pt x="863" y="9943"/>
                    </a:cubicBezTo>
                    <a:cubicBezTo>
                      <a:pt x="973" y="9943"/>
                      <a:pt x="1084" y="10024"/>
                      <a:pt x="1203" y="10024"/>
                    </a:cubicBezTo>
                    <a:cubicBezTo>
                      <a:pt x="1301" y="10024"/>
                      <a:pt x="1221" y="9953"/>
                      <a:pt x="1185" y="9926"/>
                    </a:cubicBezTo>
                    <a:cubicBezTo>
                      <a:pt x="1149" y="9899"/>
                      <a:pt x="1087" y="9881"/>
                      <a:pt x="1078" y="9846"/>
                    </a:cubicBezTo>
                    <a:cubicBezTo>
                      <a:pt x="1078" y="9810"/>
                      <a:pt x="1078" y="9774"/>
                      <a:pt x="1087" y="9739"/>
                    </a:cubicBezTo>
                    <a:cubicBezTo>
                      <a:pt x="1105" y="9650"/>
                      <a:pt x="1185" y="9534"/>
                      <a:pt x="1105" y="9427"/>
                    </a:cubicBezTo>
                    <a:cubicBezTo>
                      <a:pt x="1078" y="9409"/>
                      <a:pt x="989" y="9382"/>
                      <a:pt x="1025" y="9365"/>
                    </a:cubicBezTo>
                    <a:cubicBezTo>
                      <a:pt x="1060" y="9347"/>
                      <a:pt x="1176" y="9347"/>
                      <a:pt x="1230" y="9320"/>
                    </a:cubicBezTo>
                    <a:cubicBezTo>
                      <a:pt x="1345" y="9267"/>
                      <a:pt x="1390" y="9160"/>
                      <a:pt x="1310" y="9071"/>
                    </a:cubicBezTo>
                    <a:cubicBezTo>
                      <a:pt x="1292" y="9053"/>
                      <a:pt x="1176" y="8999"/>
                      <a:pt x="1194" y="8991"/>
                    </a:cubicBezTo>
                    <a:cubicBezTo>
                      <a:pt x="1199" y="8988"/>
                      <a:pt x="1208" y="8987"/>
                      <a:pt x="1219" y="8987"/>
                    </a:cubicBezTo>
                    <a:cubicBezTo>
                      <a:pt x="1256" y="8987"/>
                      <a:pt x="1319" y="9000"/>
                      <a:pt x="1365" y="9000"/>
                    </a:cubicBezTo>
                    <a:cubicBezTo>
                      <a:pt x="1391" y="9000"/>
                      <a:pt x="1411" y="8995"/>
                      <a:pt x="1417" y="8982"/>
                    </a:cubicBezTo>
                    <a:cubicBezTo>
                      <a:pt x="1417" y="8982"/>
                      <a:pt x="1274" y="8937"/>
                      <a:pt x="1274" y="8901"/>
                    </a:cubicBezTo>
                    <a:cubicBezTo>
                      <a:pt x="1274" y="8866"/>
                      <a:pt x="1292" y="8848"/>
                      <a:pt x="1212" y="8830"/>
                    </a:cubicBezTo>
                    <a:cubicBezTo>
                      <a:pt x="1114" y="8812"/>
                      <a:pt x="1025" y="8768"/>
                      <a:pt x="953" y="8706"/>
                    </a:cubicBezTo>
                    <a:cubicBezTo>
                      <a:pt x="994" y="8702"/>
                      <a:pt x="1036" y="8700"/>
                      <a:pt x="1078" y="8700"/>
                    </a:cubicBezTo>
                    <a:cubicBezTo>
                      <a:pt x="1138" y="8700"/>
                      <a:pt x="1199" y="8704"/>
                      <a:pt x="1256" y="8714"/>
                    </a:cubicBezTo>
                    <a:cubicBezTo>
                      <a:pt x="1238" y="8732"/>
                      <a:pt x="1176" y="8750"/>
                      <a:pt x="1238" y="8786"/>
                    </a:cubicBezTo>
                    <a:cubicBezTo>
                      <a:pt x="1263" y="8798"/>
                      <a:pt x="1279" y="8803"/>
                      <a:pt x="1292" y="8803"/>
                    </a:cubicBezTo>
                    <a:cubicBezTo>
                      <a:pt x="1308" y="8803"/>
                      <a:pt x="1318" y="8795"/>
                      <a:pt x="1327" y="8786"/>
                    </a:cubicBezTo>
                    <a:cubicBezTo>
                      <a:pt x="1345" y="8777"/>
                      <a:pt x="1238" y="8643"/>
                      <a:pt x="1381" y="8634"/>
                    </a:cubicBezTo>
                    <a:cubicBezTo>
                      <a:pt x="1488" y="8634"/>
                      <a:pt x="1372" y="8429"/>
                      <a:pt x="1381" y="8376"/>
                    </a:cubicBezTo>
                    <a:cubicBezTo>
                      <a:pt x="1337" y="8368"/>
                      <a:pt x="1306" y="8365"/>
                      <a:pt x="1281" y="8365"/>
                    </a:cubicBezTo>
                    <a:cubicBezTo>
                      <a:pt x="1251" y="8365"/>
                      <a:pt x="1230" y="8369"/>
                      <a:pt x="1202" y="8369"/>
                    </a:cubicBezTo>
                    <a:cubicBezTo>
                      <a:pt x="1179" y="8369"/>
                      <a:pt x="1153" y="8366"/>
                      <a:pt x="1114" y="8358"/>
                    </a:cubicBezTo>
                    <a:cubicBezTo>
                      <a:pt x="1123" y="8323"/>
                      <a:pt x="1283" y="8314"/>
                      <a:pt x="1274" y="8296"/>
                    </a:cubicBezTo>
                    <a:cubicBezTo>
                      <a:pt x="1256" y="8251"/>
                      <a:pt x="1123" y="8198"/>
                      <a:pt x="1060" y="8162"/>
                    </a:cubicBezTo>
                    <a:cubicBezTo>
                      <a:pt x="1176" y="8162"/>
                      <a:pt x="1755" y="8064"/>
                      <a:pt x="1461" y="8011"/>
                    </a:cubicBezTo>
                    <a:lnTo>
                      <a:pt x="1461" y="8011"/>
                    </a:lnTo>
                    <a:cubicBezTo>
                      <a:pt x="1434" y="8029"/>
                      <a:pt x="1479" y="8046"/>
                      <a:pt x="1488" y="8055"/>
                    </a:cubicBezTo>
                    <a:cubicBezTo>
                      <a:pt x="1489" y="8058"/>
                      <a:pt x="1486" y="8059"/>
                      <a:pt x="1481" y="8059"/>
                    </a:cubicBezTo>
                    <a:cubicBezTo>
                      <a:pt x="1447" y="8059"/>
                      <a:pt x="1307" y="8018"/>
                      <a:pt x="1292" y="8011"/>
                    </a:cubicBezTo>
                    <a:cubicBezTo>
                      <a:pt x="1247" y="7984"/>
                      <a:pt x="1238" y="7948"/>
                      <a:pt x="1256" y="7922"/>
                    </a:cubicBezTo>
                    <a:cubicBezTo>
                      <a:pt x="1266" y="7910"/>
                      <a:pt x="1283" y="7906"/>
                      <a:pt x="1304" y="7906"/>
                    </a:cubicBezTo>
                    <a:cubicBezTo>
                      <a:pt x="1358" y="7906"/>
                      <a:pt x="1439" y="7933"/>
                      <a:pt x="1499" y="7933"/>
                    </a:cubicBezTo>
                    <a:cubicBezTo>
                      <a:pt x="1525" y="7933"/>
                      <a:pt x="1546" y="7928"/>
                      <a:pt x="1559" y="7913"/>
                    </a:cubicBezTo>
                    <a:cubicBezTo>
                      <a:pt x="1586" y="7877"/>
                      <a:pt x="1595" y="7842"/>
                      <a:pt x="1586" y="7797"/>
                    </a:cubicBezTo>
                    <a:cubicBezTo>
                      <a:pt x="1559" y="7752"/>
                      <a:pt x="1434" y="7761"/>
                      <a:pt x="1434" y="7699"/>
                    </a:cubicBezTo>
                    <a:cubicBezTo>
                      <a:pt x="1434" y="7671"/>
                      <a:pt x="1429" y="7649"/>
                      <a:pt x="1477" y="7649"/>
                    </a:cubicBezTo>
                    <a:cubicBezTo>
                      <a:pt x="1491" y="7649"/>
                      <a:pt x="1509" y="7651"/>
                      <a:pt x="1532" y="7654"/>
                    </a:cubicBezTo>
                    <a:cubicBezTo>
                      <a:pt x="1577" y="7672"/>
                      <a:pt x="1613" y="7690"/>
                      <a:pt x="1657" y="7699"/>
                    </a:cubicBezTo>
                    <a:cubicBezTo>
                      <a:pt x="1702" y="7699"/>
                      <a:pt x="1336" y="7467"/>
                      <a:pt x="1470" y="7467"/>
                    </a:cubicBezTo>
                    <a:cubicBezTo>
                      <a:pt x="1523" y="7467"/>
                      <a:pt x="1573" y="7473"/>
                      <a:pt x="1614" y="7473"/>
                    </a:cubicBezTo>
                    <a:cubicBezTo>
                      <a:pt x="1661" y="7473"/>
                      <a:pt x="1696" y="7465"/>
                      <a:pt x="1710" y="7432"/>
                    </a:cubicBezTo>
                    <a:cubicBezTo>
                      <a:pt x="1719" y="7396"/>
                      <a:pt x="1711" y="7361"/>
                      <a:pt x="1693" y="7325"/>
                    </a:cubicBezTo>
                    <a:lnTo>
                      <a:pt x="1693" y="7325"/>
                    </a:lnTo>
                    <a:cubicBezTo>
                      <a:pt x="1699" y="7338"/>
                      <a:pt x="1538" y="7388"/>
                      <a:pt x="1474" y="7388"/>
                    </a:cubicBezTo>
                    <a:cubicBezTo>
                      <a:pt x="1454" y="7388"/>
                      <a:pt x="1444" y="7382"/>
                      <a:pt x="1452" y="7369"/>
                    </a:cubicBezTo>
                    <a:cubicBezTo>
                      <a:pt x="1479" y="7316"/>
                      <a:pt x="1523" y="7280"/>
                      <a:pt x="1532" y="7236"/>
                    </a:cubicBezTo>
                    <a:lnTo>
                      <a:pt x="1550" y="7156"/>
                    </a:lnTo>
                    <a:cubicBezTo>
                      <a:pt x="1568" y="7138"/>
                      <a:pt x="1559" y="7129"/>
                      <a:pt x="1523" y="7120"/>
                    </a:cubicBezTo>
                    <a:cubicBezTo>
                      <a:pt x="1521" y="7118"/>
                      <a:pt x="1522" y="7117"/>
                      <a:pt x="1526" y="7117"/>
                    </a:cubicBezTo>
                    <a:cubicBezTo>
                      <a:pt x="1551" y="7117"/>
                      <a:pt x="1722" y="7173"/>
                      <a:pt x="1746" y="7173"/>
                    </a:cubicBezTo>
                    <a:cubicBezTo>
                      <a:pt x="1752" y="7174"/>
                      <a:pt x="1757" y="7174"/>
                      <a:pt x="1762" y="7174"/>
                    </a:cubicBezTo>
                    <a:cubicBezTo>
                      <a:pt x="1824" y="7174"/>
                      <a:pt x="1744" y="7119"/>
                      <a:pt x="1719" y="7102"/>
                    </a:cubicBezTo>
                    <a:cubicBezTo>
                      <a:pt x="1693" y="7093"/>
                      <a:pt x="1568" y="7031"/>
                      <a:pt x="1630" y="7013"/>
                    </a:cubicBezTo>
                    <a:cubicBezTo>
                      <a:pt x="1641" y="7010"/>
                      <a:pt x="1653" y="7008"/>
                      <a:pt x="1665" y="7008"/>
                    </a:cubicBezTo>
                    <a:cubicBezTo>
                      <a:pt x="1715" y="7008"/>
                      <a:pt x="1775" y="7031"/>
                      <a:pt x="1817" y="7031"/>
                    </a:cubicBezTo>
                    <a:cubicBezTo>
                      <a:pt x="1737" y="7031"/>
                      <a:pt x="1613" y="6906"/>
                      <a:pt x="1595" y="6871"/>
                    </a:cubicBezTo>
                    <a:cubicBezTo>
                      <a:pt x="1586" y="6844"/>
                      <a:pt x="1577" y="6808"/>
                      <a:pt x="1613" y="6782"/>
                    </a:cubicBezTo>
                    <a:cubicBezTo>
                      <a:pt x="1626" y="6773"/>
                      <a:pt x="1646" y="6773"/>
                      <a:pt x="1666" y="6773"/>
                    </a:cubicBezTo>
                    <a:cubicBezTo>
                      <a:pt x="1686" y="6773"/>
                      <a:pt x="1706" y="6773"/>
                      <a:pt x="1719" y="6764"/>
                    </a:cubicBezTo>
                    <a:cubicBezTo>
                      <a:pt x="1755" y="6746"/>
                      <a:pt x="1791" y="6657"/>
                      <a:pt x="1710" y="6639"/>
                    </a:cubicBezTo>
                    <a:cubicBezTo>
                      <a:pt x="1621" y="6621"/>
                      <a:pt x="1595" y="6603"/>
                      <a:pt x="1595" y="6568"/>
                    </a:cubicBezTo>
                    <a:cubicBezTo>
                      <a:pt x="1595" y="6568"/>
                      <a:pt x="1595" y="6514"/>
                      <a:pt x="1621" y="6514"/>
                    </a:cubicBezTo>
                    <a:cubicBezTo>
                      <a:pt x="1636" y="6522"/>
                      <a:pt x="1768" y="6611"/>
                      <a:pt x="1841" y="6611"/>
                    </a:cubicBezTo>
                    <a:cubicBezTo>
                      <a:pt x="1858" y="6611"/>
                      <a:pt x="1871" y="6606"/>
                      <a:pt x="1880" y="6595"/>
                    </a:cubicBezTo>
                    <a:cubicBezTo>
                      <a:pt x="1933" y="6541"/>
                      <a:pt x="1746" y="6497"/>
                      <a:pt x="1835" y="6452"/>
                    </a:cubicBezTo>
                    <a:cubicBezTo>
                      <a:pt x="1924" y="6416"/>
                      <a:pt x="1844" y="6345"/>
                      <a:pt x="1782" y="6283"/>
                    </a:cubicBezTo>
                    <a:cubicBezTo>
                      <a:pt x="1719" y="6220"/>
                      <a:pt x="1764" y="6247"/>
                      <a:pt x="1791" y="6229"/>
                    </a:cubicBezTo>
                    <a:cubicBezTo>
                      <a:pt x="1817" y="6212"/>
                      <a:pt x="1764" y="6176"/>
                      <a:pt x="1773" y="6158"/>
                    </a:cubicBezTo>
                    <a:cubicBezTo>
                      <a:pt x="1699" y="6134"/>
                      <a:pt x="1596" y="6049"/>
                      <a:pt x="1703" y="6049"/>
                    </a:cubicBezTo>
                    <a:cubicBezTo>
                      <a:pt x="1713" y="6049"/>
                      <a:pt x="1724" y="6050"/>
                      <a:pt x="1737" y="6051"/>
                    </a:cubicBezTo>
                    <a:cubicBezTo>
                      <a:pt x="1754" y="6051"/>
                      <a:pt x="1833" y="6057"/>
                      <a:pt x="1897" y="6057"/>
                    </a:cubicBezTo>
                    <a:cubicBezTo>
                      <a:pt x="1973" y="6057"/>
                      <a:pt x="2028" y="6049"/>
                      <a:pt x="1942" y="6016"/>
                    </a:cubicBezTo>
                    <a:cubicBezTo>
                      <a:pt x="1862" y="5980"/>
                      <a:pt x="1800" y="5971"/>
                      <a:pt x="1826" y="5926"/>
                    </a:cubicBezTo>
                    <a:cubicBezTo>
                      <a:pt x="1831" y="5919"/>
                      <a:pt x="1842" y="5916"/>
                      <a:pt x="1856" y="5916"/>
                    </a:cubicBezTo>
                    <a:cubicBezTo>
                      <a:pt x="1885" y="5916"/>
                      <a:pt x="1927" y="5928"/>
                      <a:pt x="1954" y="5928"/>
                    </a:cubicBezTo>
                    <a:cubicBezTo>
                      <a:pt x="1960" y="5928"/>
                      <a:pt x="1965" y="5928"/>
                      <a:pt x="1969" y="5926"/>
                    </a:cubicBezTo>
                    <a:cubicBezTo>
                      <a:pt x="2013" y="5918"/>
                      <a:pt x="2013" y="5891"/>
                      <a:pt x="2022" y="5873"/>
                    </a:cubicBezTo>
                    <a:lnTo>
                      <a:pt x="1844" y="5837"/>
                    </a:lnTo>
                    <a:cubicBezTo>
                      <a:pt x="1817" y="5855"/>
                      <a:pt x="1773" y="5873"/>
                      <a:pt x="1737" y="5873"/>
                    </a:cubicBezTo>
                    <a:cubicBezTo>
                      <a:pt x="1648" y="5873"/>
                      <a:pt x="1684" y="5784"/>
                      <a:pt x="1684" y="5766"/>
                    </a:cubicBezTo>
                    <a:cubicBezTo>
                      <a:pt x="1702" y="5713"/>
                      <a:pt x="1800" y="5757"/>
                      <a:pt x="1862" y="5713"/>
                    </a:cubicBezTo>
                    <a:cubicBezTo>
                      <a:pt x="1880" y="5713"/>
                      <a:pt x="1987" y="5650"/>
                      <a:pt x="1960" y="5633"/>
                    </a:cubicBezTo>
                    <a:cubicBezTo>
                      <a:pt x="1889" y="5597"/>
                      <a:pt x="1817" y="5615"/>
                      <a:pt x="1826" y="5561"/>
                    </a:cubicBezTo>
                    <a:cubicBezTo>
                      <a:pt x="1826" y="5535"/>
                      <a:pt x="1862" y="5508"/>
                      <a:pt x="1808" y="5490"/>
                    </a:cubicBezTo>
                    <a:cubicBezTo>
                      <a:pt x="1702" y="5437"/>
                      <a:pt x="1782" y="5285"/>
                      <a:pt x="1800" y="5241"/>
                    </a:cubicBezTo>
                    <a:cubicBezTo>
                      <a:pt x="1809" y="5216"/>
                      <a:pt x="1825" y="5210"/>
                      <a:pt x="1850" y="5210"/>
                    </a:cubicBezTo>
                    <a:cubicBezTo>
                      <a:pt x="1871" y="5210"/>
                      <a:pt x="1898" y="5214"/>
                      <a:pt x="1933" y="5214"/>
                    </a:cubicBezTo>
                    <a:cubicBezTo>
                      <a:pt x="2013" y="5214"/>
                      <a:pt x="2004" y="5143"/>
                      <a:pt x="2004" y="5116"/>
                    </a:cubicBezTo>
                    <a:cubicBezTo>
                      <a:pt x="2058" y="5089"/>
                      <a:pt x="2094" y="5036"/>
                      <a:pt x="1987" y="5000"/>
                    </a:cubicBezTo>
                    <a:cubicBezTo>
                      <a:pt x="1915" y="4982"/>
                      <a:pt x="1951" y="4965"/>
                      <a:pt x="1951" y="4929"/>
                    </a:cubicBezTo>
                    <a:cubicBezTo>
                      <a:pt x="1960" y="4902"/>
                      <a:pt x="1898" y="4893"/>
                      <a:pt x="1889" y="4867"/>
                    </a:cubicBezTo>
                    <a:cubicBezTo>
                      <a:pt x="1880" y="4822"/>
                      <a:pt x="1924" y="4795"/>
                      <a:pt x="1933" y="4760"/>
                    </a:cubicBezTo>
                    <a:cubicBezTo>
                      <a:pt x="1950" y="4717"/>
                      <a:pt x="1652" y="4554"/>
                      <a:pt x="1562" y="4554"/>
                    </a:cubicBezTo>
                    <a:cubicBezTo>
                      <a:pt x="1557" y="4554"/>
                      <a:pt x="1554" y="4554"/>
                      <a:pt x="1550" y="4555"/>
                    </a:cubicBezTo>
                    <a:cubicBezTo>
                      <a:pt x="1550" y="4555"/>
                      <a:pt x="1568" y="4608"/>
                      <a:pt x="1559" y="4617"/>
                    </a:cubicBezTo>
                    <a:cubicBezTo>
                      <a:pt x="1541" y="4653"/>
                      <a:pt x="1506" y="4671"/>
                      <a:pt x="1461" y="4679"/>
                    </a:cubicBezTo>
                    <a:cubicBezTo>
                      <a:pt x="1381" y="4733"/>
                      <a:pt x="1327" y="4795"/>
                      <a:pt x="1336" y="4858"/>
                    </a:cubicBezTo>
                    <a:cubicBezTo>
                      <a:pt x="1336" y="4911"/>
                      <a:pt x="1559" y="4902"/>
                      <a:pt x="1577" y="4973"/>
                    </a:cubicBezTo>
                    <a:cubicBezTo>
                      <a:pt x="1586" y="5018"/>
                      <a:pt x="1541" y="5045"/>
                      <a:pt x="1470" y="5062"/>
                    </a:cubicBezTo>
                    <a:cubicBezTo>
                      <a:pt x="1440" y="5055"/>
                      <a:pt x="1422" y="5051"/>
                      <a:pt x="1409" y="5051"/>
                    </a:cubicBezTo>
                    <a:cubicBezTo>
                      <a:pt x="1391" y="5051"/>
                      <a:pt x="1386" y="5059"/>
                      <a:pt x="1381" y="5080"/>
                    </a:cubicBezTo>
                    <a:cubicBezTo>
                      <a:pt x="1363" y="5134"/>
                      <a:pt x="1381" y="5107"/>
                      <a:pt x="1488" y="5143"/>
                    </a:cubicBezTo>
                    <a:cubicBezTo>
                      <a:pt x="1532" y="5160"/>
                      <a:pt x="1568" y="5205"/>
                      <a:pt x="1523" y="5214"/>
                    </a:cubicBezTo>
                    <a:cubicBezTo>
                      <a:pt x="1514" y="5216"/>
                      <a:pt x="1504" y="5216"/>
                      <a:pt x="1494" y="5216"/>
                    </a:cubicBezTo>
                    <a:cubicBezTo>
                      <a:pt x="1433" y="5216"/>
                      <a:pt x="1362" y="5189"/>
                      <a:pt x="1312" y="5189"/>
                    </a:cubicBezTo>
                    <a:cubicBezTo>
                      <a:pt x="1285" y="5189"/>
                      <a:pt x="1265" y="5197"/>
                      <a:pt x="1256" y="5223"/>
                    </a:cubicBezTo>
                    <a:cubicBezTo>
                      <a:pt x="1247" y="5250"/>
                      <a:pt x="1319" y="5330"/>
                      <a:pt x="1408" y="5348"/>
                    </a:cubicBezTo>
                    <a:cubicBezTo>
                      <a:pt x="1425" y="5365"/>
                      <a:pt x="1399" y="5392"/>
                      <a:pt x="1408" y="5410"/>
                    </a:cubicBezTo>
                    <a:cubicBezTo>
                      <a:pt x="1408" y="5428"/>
                      <a:pt x="1532" y="5606"/>
                      <a:pt x="1506" y="5615"/>
                    </a:cubicBezTo>
                    <a:cubicBezTo>
                      <a:pt x="1501" y="5616"/>
                      <a:pt x="1496" y="5616"/>
                      <a:pt x="1491" y="5616"/>
                    </a:cubicBezTo>
                    <a:cubicBezTo>
                      <a:pt x="1409" y="5616"/>
                      <a:pt x="1280" y="5490"/>
                      <a:pt x="1238" y="5481"/>
                    </a:cubicBezTo>
                    <a:lnTo>
                      <a:pt x="1238" y="5481"/>
                    </a:lnTo>
                    <a:cubicBezTo>
                      <a:pt x="1301" y="5499"/>
                      <a:pt x="1327" y="5695"/>
                      <a:pt x="1372" y="5731"/>
                    </a:cubicBezTo>
                    <a:cubicBezTo>
                      <a:pt x="1434" y="5775"/>
                      <a:pt x="1399" y="5802"/>
                      <a:pt x="1310" y="5820"/>
                    </a:cubicBezTo>
                    <a:cubicBezTo>
                      <a:pt x="1167" y="5846"/>
                      <a:pt x="1301" y="5864"/>
                      <a:pt x="1292" y="5900"/>
                    </a:cubicBezTo>
                    <a:cubicBezTo>
                      <a:pt x="1283" y="5935"/>
                      <a:pt x="1292" y="5953"/>
                      <a:pt x="1230" y="5971"/>
                    </a:cubicBezTo>
                    <a:cubicBezTo>
                      <a:pt x="1203" y="5971"/>
                      <a:pt x="1194" y="5980"/>
                      <a:pt x="1194" y="5998"/>
                    </a:cubicBezTo>
                    <a:cubicBezTo>
                      <a:pt x="1231" y="6035"/>
                      <a:pt x="1274" y="6053"/>
                      <a:pt x="1324" y="6053"/>
                    </a:cubicBezTo>
                    <a:cubicBezTo>
                      <a:pt x="1334" y="6053"/>
                      <a:pt x="1344" y="6053"/>
                      <a:pt x="1354" y="6051"/>
                    </a:cubicBezTo>
                    <a:cubicBezTo>
                      <a:pt x="1408" y="6051"/>
                      <a:pt x="1523" y="6060"/>
                      <a:pt x="1470" y="6096"/>
                    </a:cubicBezTo>
                    <a:cubicBezTo>
                      <a:pt x="1425" y="6131"/>
                      <a:pt x="1319" y="6114"/>
                      <a:pt x="1274" y="6140"/>
                    </a:cubicBezTo>
                    <a:cubicBezTo>
                      <a:pt x="1230" y="6176"/>
                      <a:pt x="1274" y="6229"/>
                      <a:pt x="1310" y="6265"/>
                    </a:cubicBezTo>
                    <a:cubicBezTo>
                      <a:pt x="1301" y="6301"/>
                      <a:pt x="1283" y="6327"/>
                      <a:pt x="1256" y="6336"/>
                    </a:cubicBezTo>
                    <a:cubicBezTo>
                      <a:pt x="1221" y="6336"/>
                      <a:pt x="1194" y="6345"/>
                      <a:pt x="1194" y="6363"/>
                    </a:cubicBezTo>
                    <a:cubicBezTo>
                      <a:pt x="1185" y="6407"/>
                      <a:pt x="1265" y="6407"/>
                      <a:pt x="1265" y="6452"/>
                    </a:cubicBezTo>
                    <a:cubicBezTo>
                      <a:pt x="1265" y="6505"/>
                      <a:pt x="1221" y="6497"/>
                      <a:pt x="1203" y="6532"/>
                    </a:cubicBezTo>
                    <a:cubicBezTo>
                      <a:pt x="1149" y="6612"/>
                      <a:pt x="1176" y="6710"/>
                      <a:pt x="1256" y="6764"/>
                    </a:cubicBezTo>
                    <a:cubicBezTo>
                      <a:pt x="1299" y="6801"/>
                      <a:pt x="1321" y="6821"/>
                      <a:pt x="1284" y="6821"/>
                    </a:cubicBezTo>
                    <a:cubicBezTo>
                      <a:pt x="1267" y="6821"/>
                      <a:pt x="1238" y="6817"/>
                      <a:pt x="1194" y="6808"/>
                    </a:cubicBezTo>
                    <a:cubicBezTo>
                      <a:pt x="1168" y="6791"/>
                      <a:pt x="1150" y="6785"/>
                      <a:pt x="1137" y="6785"/>
                    </a:cubicBezTo>
                    <a:cubicBezTo>
                      <a:pt x="1108" y="6785"/>
                      <a:pt x="1102" y="6814"/>
                      <a:pt x="1096" y="6826"/>
                    </a:cubicBezTo>
                    <a:cubicBezTo>
                      <a:pt x="1087" y="6853"/>
                      <a:pt x="1060" y="6915"/>
                      <a:pt x="1096" y="6960"/>
                    </a:cubicBezTo>
                    <a:cubicBezTo>
                      <a:pt x="1123" y="6995"/>
                      <a:pt x="1194" y="7031"/>
                      <a:pt x="1140" y="7058"/>
                    </a:cubicBezTo>
                    <a:cubicBezTo>
                      <a:pt x="1125" y="7055"/>
                      <a:pt x="1111" y="7053"/>
                      <a:pt x="1099" y="7053"/>
                    </a:cubicBezTo>
                    <a:cubicBezTo>
                      <a:pt x="1002" y="7053"/>
                      <a:pt x="1017" y="7143"/>
                      <a:pt x="1025" y="7182"/>
                    </a:cubicBezTo>
                    <a:cubicBezTo>
                      <a:pt x="1034" y="7218"/>
                      <a:pt x="1247" y="7307"/>
                      <a:pt x="1194" y="7307"/>
                    </a:cubicBezTo>
                    <a:cubicBezTo>
                      <a:pt x="1060" y="7325"/>
                      <a:pt x="1007" y="7325"/>
                      <a:pt x="980" y="7387"/>
                    </a:cubicBezTo>
                    <a:cubicBezTo>
                      <a:pt x="936" y="7476"/>
                      <a:pt x="918" y="7583"/>
                      <a:pt x="927" y="7681"/>
                    </a:cubicBezTo>
                    <a:cubicBezTo>
                      <a:pt x="936" y="7717"/>
                      <a:pt x="944" y="7752"/>
                      <a:pt x="962" y="7797"/>
                    </a:cubicBezTo>
                    <a:cubicBezTo>
                      <a:pt x="971" y="7815"/>
                      <a:pt x="1034" y="7842"/>
                      <a:pt x="1025" y="7859"/>
                    </a:cubicBezTo>
                    <a:cubicBezTo>
                      <a:pt x="1025" y="7886"/>
                      <a:pt x="891" y="7895"/>
                      <a:pt x="855" y="7904"/>
                    </a:cubicBezTo>
                    <a:cubicBezTo>
                      <a:pt x="811" y="7922"/>
                      <a:pt x="766" y="7948"/>
                      <a:pt x="740" y="7984"/>
                    </a:cubicBezTo>
                    <a:cubicBezTo>
                      <a:pt x="722" y="8029"/>
                      <a:pt x="731" y="8073"/>
                      <a:pt x="855" y="8100"/>
                    </a:cubicBezTo>
                    <a:cubicBezTo>
                      <a:pt x="849" y="8099"/>
                      <a:pt x="843" y="8098"/>
                      <a:pt x="839" y="8098"/>
                    </a:cubicBezTo>
                    <a:cubicBezTo>
                      <a:pt x="776" y="8098"/>
                      <a:pt x="901" y="8208"/>
                      <a:pt x="909" y="8233"/>
                    </a:cubicBezTo>
                    <a:cubicBezTo>
                      <a:pt x="927" y="8260"/>
                      <a:pt x="766" y="8278"/>
                      <a:pt x="740" y="8305"/>
                    </a:cubicBezTo>
                    <a:cubicBezTo>
                      <a:pt x="704" y="8331"/>
                      <a:pt x="686" y="8376"/>
                      <a:pt x="704" y="8420"/>
                    </a:cubicBezTo>
                    <a:cubicBezTo>
                      <a:pt x="722" y="8465"/>
                      <a:pt x="847" y="8474"/>
                      <a:pt x="918" y="8483"/>
                    </a:cubicBezTo>
                    <a:cubicBezTo>
                      <a:pt x="918" y="8501"/>
                      <a:pt x="918" y="8545"/>
                      <a:pt x="900" y="8554"/>
                    </a:cubicBezTo>
                    <a:cubicBezTo>
                      <a:pt x="873" y="8545"/>
                      <a:pt x="847" y="8545"/>
                      <a:pt x="820" y="8545"/>
                    </a:cubicBezTo>
                    <a:cubicBezTo>
                      <a:pt x="793" y="8554"/>
                      <a:pt x="802" y="8590"/>
                      <a:pt x="802" y="8599"/>
                    </a:cubicBezTo>
                    <a:cubicBezTo>
                      <a:pt x="793" y="8616"/>
                      <a:pt x="722" y="8608"/>
                      <a:pt x="704" y="8625"/>
                    </a:cubicBezTo>
                    <a:cubicBezTo>
                      <a:pt x="686" y="8643"/>
                      <a:pt x="677" y="8670"/>
                      <a:pt x="677" y="8697"/>
                    </a:cubicBezTo>
                    <a:cubicBezTo>
                      <a:pt x="686" y="8777"/>
                      <a:pt x="766" y="8821"/>
                      <a:pt x="838" y="8901"/>
                    </a:cubicBezTo>
                    <a:cubicBezTo>
                      <a:pt x="883" y="8947"/>
                      <a:pt x="884" y="8962"/>
                      <a:pt x="859" y="8962"/>
                    </a:cubicBezTo>
                    <a:cubicBezTo>
                      <a:pt x="830" y="8962"/>
                      <a:pt x="766" y="8942"/>
                      <a:pt x="695" y="8928"/>
                    </a:cubicBezTo>
                    <a:lnTo>
                      <a:pt x="695" y="8928"/>
                    </a:lnTo>
                    <a:cubicBezTo>
                      <a:pt x="775" y="8946"/>
                      <a:pt x="695" y="8973"/>
                      <a:pt x="749" y="9008"/>
                    </a:cubicBezTo>
                    <a:cubicBezTo>
                      <a:pt x="766" y="9017"/>
                      <a:pt x="864" y="9044"/>
                      <a:pt x="864" y="9044"/>
                    </a:cubicBezTo>
                    <a:cubicBezTo>
                      <a:pt x="860" y="9057"/>
                      <a:pt x="824" y="9057"/>
                      <a:pt x="790" y="9057"/>
                    </a:cubicBezTo>
                    <a:cubicBezTo>
                      <a:pt x="755" y="9057"/>
                      <a:pt x="722" y="9057"/>
                      <a:pt x="722" y="9071"/>
                    </a:cubicBezTo>
                    <a:cubicBezTo>
                      <a:pt x="713" y="9097"/>
                      <a:pt x="820" y="9160"/>
                      <a:pt x="838" y="9195"/>
                    </a:cubicBezTo>
                    <a:cubicBezTo>
                      <a:pt x="850" y="9221"/>
                      <a:pt x="847" y="9231"/>
                      <a:pt x="836" y="9231"/>
                    </a:cubicBezTo>
                    <a:cubicBezTo>
                      <a:pt x="816" y="9231"/>
                      <a:pt x="771" y="9200"/>
                      <a:pt x="749" y="9178"/>
                    </a:cubicBezTo>
                    <a:cubicBezTo>
                      <a:pt x="718" y="9152"/>
                      <a:pt x="654" y="9136"/>
                      <a:pt x="607" y="9136"/>
                    </a:cubicBezTo>
                    <a:cubicBezTo>
                      <a:pt x="571" y="9136"/>
                      <a:pt x="545" y="9146"/>
                      <a:pt x="553" y="9169"/>
                    </a:cubicBezTo>
                    <a:cubicBezTo>
                      <a:pt x="601" y="9250"/>
                      <a:pt x="679" y="9301"/>
                      <a:pt x="766" y="9316"/>
                    </a:cubicBezTo>
                    <a:lnTo>
                      <a:pt x="766" y="9316"/>
                    </a:lnTo>
                    <a:cubicBezTo>
                      <a:pt x="756" y="9315"/>
                      <a:pt x="746" y="9315"/>
                      <a:pt x="737" y="9315"/>
                    </a:cubicBezTo>
                    <a:cubicBezTo>
                      <a:pt x="517" y="9315"/>
                      <a:pt x="684" y="9609"/>
                      <a:pt x="524" y="9609"/>
                    </a:cubicBezTo>
                    <a:cubicBezTo>
                      <a:pt x="514" y="9609"/>
                      <a:pt x="503" y="9608"/>
                      <a:pt x="490" y="9605"/>
                    </a:cubicBezTo>
                    <a:lnTo>
                      <a:pt x="490" y="9605"/>
                    </a:lnTo>
                    <a:cubicBezTo>
                      <a:pt x="330" y="9641"/>
                      <a:pt x="517" y="9730"/>
                      <a:pt x="526" y="9801"/>
                    </a:cubicBezTo>
                    <a:cubicBezTo>
                      <a:pt x="526" y="9855"/>
                      <a:pt x="526" y="9908"/>
                      <a:pt x="508" y="9961"/>
                    </a:cubicBezTo>
                    <a:cubicBezTo>
                      <a:pt x="499" y="10033"/>
                      <a:pt x="561" y="10113"/>
                      <a:pt x="553" y="10175"/>
                    </a:cubicBezTo>
                    <a:cubicBezTo>
                      <a:pt x="535" y="10246"/>
                      <a:pt x="446" y="10229"/>
                      <a:pt x="437" y="10291"/>
                    </a:cubicBezTo>
                    <a:cubicBezTo>
                      <a:pt x="428" y="10327"/>
                      <a:pt x="446" y="10362"/>
                      <a:pt x="472" y="10380"/>
                    </a:cubicBezTo>
                    <a:cubicBezTo>
                      <a:pt x="499" y="10398"/>
                      <a:pt x="570" y="10398"/>
                      <a:pt x="561" y="10425"/>
                    </a:cubicBezTo>
                    <a:cubicBezTo>
                      <a:pt x="554" y="10443"/>
                      <a:pt x="521" y="10449"/>
                      <a:pt x="478" y="10449"/>
                    </a:cubicBezTo>
                    <a:cubicBezTo>
                      <a:pt x="420" y="10449"/>
                      <a:pt x="344" y="10437"/>
                      <a:pt x="296" y="10427"/>
                    </a:cubicBezTo>
                    <a:lnTo>
                      <a:pt x="296" y="10427"/>
                    </a:lnTo>
                    <a:cubicBezTo>
                      <a:pt x="448" y="10469"/>
                      <a:pt x="294" y="10871"/>
                      <a:pt x="268" y="10915"/>
                    </a:cubicBezTo>
                    <a:cubicBezTo>
                      <a:pt x="250" y="10968"/>
                      <a:pt x="161" y="11030"/>
                      <a:pt x="161" y="11084"/>
                    </a:cubicBezTo>
                    <a:cubicBezTo>
                      <a:pt x="161" y="11155"/>
                      <a:pt x="187" y="11217"/>
                      <a:pt x="232" y="11262"/>
                    </a:cubicBezTo>
                    <a:cubicBezTo>
                      <a:pt x="247" y="11277"/>
                      <a:pt x="387" y="11358"/>
                      <a:pt x="432" y="11358"/>
                    </a:cubicBezTo>
                    <a:cubicBezTo>
                      <a:pt x="440" y="11358"/>
                      <a:pt x="444" y="11356"/>
                      <a:pt x="446" y="11351"/>
                    </a:cubicBezTo>
                    <a:lnTo>
                      <a:pt x="446" y="11351"/>
                    </a:lnTo>
                    <a:cubicBezTo>
                      <a:pt x="443" y="11362"/>
                      <a:pt x="426" y="11365"/>
                      <a:pt x="401" y="11365"/>
                    </a:cubicBezTo>
                    <a:cubicBezTo>
                      <a:pt x="365" y="11365"/>
                      <a:pt x="314" y="11358"/>
                      <a:pt x="278" y="11358"/>
                    </a:cubicBezTo>
                    <a:cubicBezTo>
                      <a:pt x="243" y="11358"/>
                      <a:pt x="223" y="11365"/>
                      <a:pt x="250" y="11395"/>
                    </a:cubicBezTo>
                    <a:cubicBezTo>
                      <a:pt x="259" y="11404"/>
                      <a:pt x="366" y="11493"/>
                      <a:pt x="330" y="11502"/>
                    </a:cubicBezTo>
                    <a:cubicBezTo>
                      <a:pt x="316" y="11502"/>
                      <a:pt x="187" y="11445"/>
                      <a:pt x="141" y="11445"/>
                    </a:cubicBezTo>
                    <a:cubicBezTo>
                      <a:pt x="130" y="11445"/>
                      <a:pt x="123" y="11449"/>
                      <a:pt x="125" y="11458"/>
                    </a:cubicBezTo>
                    <a:cubicBezTo>
                      <a:pt x="161" y="11547"/>
                      <a:pt x="241" y="11618"/>
                      <a:pt x="339" y="11627"/>
                    </a:cubicBezTo>
                    <a:cubicBezTo>
                      <a:pt x="348" y="11663"/>
                      <a:pt x="187" y="11663"/>
                      <a:pt x="143" y="11681"/>
                    </a:cubicBezTo>
                    <a:cubicBezTo>
                      <a:pt x="134" y="11689"/>
                      <a:pt x="0" y="11832"/>
                      <a:pt x="36" y="11850"/>
                    </a:cubicBezTo>
                    <a:cubicBezTo>
                      <a:pt x="98" y="11876"/>
                      <a:pt x="241" y="11876"/>
                      <a:pt x="250" y="11948"/>
                    </a:cubicBezTo>
                    <a:cubicBezTo>
                      <a:pt x="268" y="12001"/>
                      <a:pt x="205" y="12055"/>
                      <a:pt x="241" y="12117"/>
                    </a:cubicBezTo>
                    <a:cubicBezTo>
                      <a:pt x="268" y="12179"/>
                      <a:pt x="321" y="12170"/>
                      <a:pt x="339" y="12233"/>
                    </a:cubicBezTo>
                    <a:cubicBezTo>
                      <a:pt x="348" y="12295"/>
                      <a:pt x="259" y="12357"/>
                      <a:pt x="268" y="12455"/>
                    </a:cubicBezTo>
                    <a:cubicBezTo>
                      <a:pt x="274" y="12518"/>
                      <a:pt x="324" y="12559"/>
                      <a:pt x="378" y="12559"/>
                    </a:cubicBezTo>
                    <a:cubicBezTo>
                      <a:pt x="401" y="12559"/>
                      <a:pt x="425" y="12551"/>
                      <a:pt x="446" y="12536"/>
                    </a:cubicBezTo>
                    <a:lnTo>
                      <a:pt x="446" y="12536"/>
                    </a:lnTo>
                    <a:cubicBezTo>
                      <a:pt x="429" y="12552"/>
                      <a:pt x="351" y="12699"/>
                      <a:pt x="369" y="12699"/>
                    </a:cubicBezTo>
                    <a:cubicBezTo>
                      <a:pt x="370" y="12699"/>
                      <a:pt x="372" y="12698"/>
                      <a:pt x="374" y="12696"/>
                    </a:cubicBezTo>
                    <a:cubicBezTo>
                      <a:pt x="403" y="12675"/>
                      <a:pt x="481" y="12586"/>
                      <a:pt x="526" y="12586"/>
                    </a:cubicBezTo>
                    <a:cubicBezTo>
                      <a:pt x="538" y="12586"/>
                      <a:pt x="547" y="12592"/>
                      <a:pt x="553" y="12607"/>
                    </a:cubicBezTo>
                    <a:cubicBezTo>
                      <a:pt x="561" y="12642"/>
                      <a:pt x="517" y="12687"/>
                      <a:pt x="508" y="12723"/>
                    </a:cubicBezTo>
                    <a:cubicBezTo>
                      <a:pt x="493" y="12789"/>
                      <a:pt x="527" y="12879"/>
                      <a:pt x="614" y="12879"/>
                    </a:cubicBezTo>
                    <a:cubicBezTo>
                      <a:pt x="631" y="12879"/>
                      <a:pt x="650" y="12875"/>
                      <a:pt x="671" y="12868"/>
                    </a:cubicBezTo>
                    <a:lnTo>
                      <a:pt x="671" y="12868"/>
                    </a:lnTo>
                    <a:cubicBezTo>
                      <a:pt x="594" y="12901"/>
                      <a:pt x="544" y="13062"/>
                      <a:pt x="561" y="13088"/>
                    </a:cubicBezTo>
                    <a:cubicBezTo>
                      <a:pt x="594" y="13065"/>
                      <a:pt x="614" y="13057"/>
                      <a:pt x="628" y="13057"/>
                    </a:cubicBezTo>
                    <a:cubicBezTo>
                      <a:pt x="653" y="13057"/>
                      <a:pt x="657" y="13083"/>
                      <a:pt x="668" y="13106"/>
                    </a:cubicBezTo>
                    <a:cubicBezTo>
                      <a:pt x="677" y="13123"/>
                      <a:pt x="679" y="13132"/>
                      <a:pt x="688" y="13132"/>
                    </a:cubicBezTo>
                    <a:cubicBezTo>
                      <a:pt x="697" y="13132"/>
                      <a:pt x="713" y="13123"/>
                      <a:pt x="749" y="13106"/>
                    </a:cubicBezTo>
                    <a:cubicBezTo>
                      <a:pt x="757" y="13103"/>
                      <a:pt x="764" y="13101"/>
                      <a:pt x="770" y="13101"/>
                    </a:cubicBezTo>
                    <a:cubicBezTo>
                      <a:pt x="835" y="13101"/>
                      <a:pt x="777" y="13260"/>
                      <a:pt x="793" y="13293"/>
                    </a:cubicBezTo>
                    <a:cubicBezTo>
                      <a:pt x="798" y="13304"/>
                      <a:pt x="807" y="13307"/>
                      <a:pt x="818" y="13307"/>
                    </a:cubicBezTo>
                    <a:cubicBezTo>
                      <a:pt x="835" y="13307"/>
                      <a:pt x="857" y="13297"/>
                      <a:pt x="874" y="13297"/>
                    </a:cubicBezTo>
                    <a:cubicBezTo>
                      <a:pt x="881" y="13297"/>
                      <a:pt x="886" y="13298"/>
                      <a:pt x="891" y="13302"/>
                    </a:cubicBezTo>
                    <a:cubicBezTo>
                      <a:pt x="936" y="13328"/>
                      <a:pt x="962" y="13373"/>
                      <a:pt x="989" y="13409"/>
                    </a:cubicBezTo>
                    <a:cubicBezTo>
                      <a:pt x="1018" y="13452"/>
                      <a:pt x="1047" y="13477"/>
                      <a:pt x="1095" y="13477"/>
                    </a:cubicBezTo>
                    <a:cubicBezTo>
                      <a:pt x="1118" y="13477"/>
                      <a:pt x="1146" y="13471"/>
                      <a:pt x="1181" y="13458"/>
                    </a:cubicBezTo>
                    <a:lnTo>
                      <a:pt x="1181" y="13458"/>
                    </a:lnTo>
                    <a:cubicBezTo>
                      <a:pt x="1142" y="13479"/>
                      <a:pt x="1104" y="13503"/>
                      <a:pt x="1069" y="13533"/>
                    </a:cubicBezTo>
                    <a:cubicBezTo>
                      <a:pt x="1038" y="13564"/>
                      <a:pt x="1049" y="13573"/>
                      <a:pt x="1071" y="13573"/>
                    </a:cubicBezTo>
                    <a:cubicBezTo>
                      <a:pt x="1094" y="13573"/>
                      <a:pt x="1127" y="13564"/>
                      <a:pt x="1140" y="13560"/>
                    </a:cubicBezTo>
                    <a:cubicBezTo>
                      <a:pt x="1184" y="13544"/>
                      <a:pt x="1216" y="13536"/>
                      <a:pt x="1236" y="13536"/>
                    </a:cubicBezTo>
                    <a:cubicBezTo>
                      <a:pt x="1294" y="13536"/>
                      <a:pt x="1262" y="13599"/>
                      <a:pt x="1176" y="13711"/>
                    </a:cubicBezTo>
                    <a:cubicBezTo>
                      <a:pt x="1160" y="13734"/>
                      <a:pt x="1164" y="13742"/>
                      <a:pt x="1178" y="13742"/>
                    </a:cubicBezTo>
                    <a:cubicBezTo>
                      <a:pt x="1219" y="13742"/>
                      <a:pt x="1352" y="13671"/>
                      <a:pt x="1381" y="13671"/>
                    </a:cubicBezTo>
                    <a:cubicBezTo>
                      <a:pt x="1393" y="13671"/>
                      <a:pt x="1386" y="13684"/>
                      <a:pt x="1345" y="13720"/>
                    </a:cubicBezTo>
                    <a:cubicBezTo>
                      <a:pt x="1267" y="13786"/>
                      <a:pt x="1295" y="13861"/>
                      <a:pt x="1365" y="13861"/>
                    </a:cubicBezTo>
                    <a:cubicBezTo>
                      <a:pt x="1390" y="13861"/>
                      <a:pt x="1420" y="13851"/>
                      <a:pt x="1453" y="13829"/>
                    </a:cubicBezTo>
                    <a:lnTo>
                      <a:pt x="1453" y="13829"/>
                    </a:lnTo>
                    <a:cubicBezTo>
                      <a:pt x="1415" y="13865"/>
                      <a:pt x="1386" y="13915"/>
                      <a:pt x="1372" y="13970"/>
                    </a:cubicBezTo>
                    <a:cubicBezTo>
                      <a:pt x="1363" y="13996"/>
                      <a:pt x="1417" y="13979"/>
                      <a:pt x="1425" y="13996"/>
                    </a:cubicBezTo>
                    <a:cubicBezTo>
                      <a:pt x="1443" y="14014"/>
                      <a:pt x="1425" y="14085"/>
                      <a:pt x="1461" y="14121"/>
                    </a:cubicBezTo>
                    <a:cubicBezTo>
                      <a:pt x="1474" y="14139"/>
                      <a:pt x="1497" y="14139"/>
                      <a:pt x="1519" y="14139"/>
                    </a:cubicBezTo>
                    <a:cubicBezTo>
                      <a:pt x="1541" y="14139"/>
                      <a:pt x="1564" y="14139"/>
                      <a:pt x="1577" y="14157"/>
                    </a:cubicBezTo>
                    <a:cubicBezTo>
                      <a:pt x="1613" y="14183"/>
                      <a:pt x="1630" y="14219"/>
                      <a:pt x="1648" y="14264"/>
                    </a:cubicBezTo>
                    <a:cubicBezTo>
                      <a:pt x="1675" y="14335"/>
                      <a:pt x="1675" y="14406"/>
                      <a:pt x="1746" y="14433"/>
                    </a:cubicBezTo>
                    <a:cubicBezTo>
                      <a:pt x="1748" y="14433"/>
                      <a:pt x="1751" y="14434"/>
                      <a:pt x="1753" y="14434"/>
                    </a:cubicBezTo>
                    <a:cubicBezTo>
                      <a:pt x="1792" y="14434"/>
                      <a:pt x="1885" y="14379"/>
                      <a:pt x="1904" y="14379"/>
                    </a:cubicBezTo>
                    <a:cubicBezTo>
                      <a:pt x="1905" y="14379"/>
                      <a:pt x="1906" y="14379"/>
                      <a:pt x="1906" y="14379"/>
                    </a:cubicBezTo>
                    <a:cubicBezTo>
                      <a:pt x="1915" y="14388"/>
                      <a:pt x="1835" y="14522"/>
                      <a:pt x="1835" y="14558"/>
                    </a:cubicBezTo>
                    <a:cubicBezTo>
                      <a:pt x="1835" y="14571"/>
                      <a:pt x="1841" y="14577"/>
                      <a:pt x="1850" y="14577"/>
                    </a:cubicBezTo>
                    <a:cubicBezTo>
                      <a:pt x="1877" y="14577"/>
                      <a:pt x="1933" y="14531"/>
                      <a:pt x="1960" y="14504"/>
                    </a:cubicBezTo>
                    <a:cubicBezTo>
                      <a:pt x="1987" y="14483"/>
                      <a:pt x="2090" y="14372"/>
                      <a:pt x="2122" y="14372"/>
                    </a:cubicBezTo>
                    <a:cubicBezTo>
                      <a:pt x="2132" y="14372"/>
                      <a:pt x="2135" y="14382"/>
                      <a:pt x="2129" y="14406"/>
                    </a:cubicBezTo>
                    <a:cubicBezTo>
                      <a:pt x="2102" y="14486"/>
                      <a:pt x="2049" y="14584"/>
                      <a:pt x="2058" y="14656"/>
                    </a:cubicBezTo>
                    <a:cubicBezTo>
                      <a:pt x="2062" y="14670"/>
                      <a:pt x="2072" y="14675"/>
                      <a:pt x="2085" y="14675"/>
                    </a:cubicBezTo>
                    <a:cubicBezTo>
                      <a:pt x="2129" y="14675"/>
                      <a:pt x="2214" y="14607"/>
                      <a:pt x="2249" y="14607"/>
                    </a:cubicBezTo>
                    <a:cubicBezTo>
                      <a:pt x="2266" y="14607"/>
                      <a:pt x="2271" y="14624"/>
                      <a:pt x="2254" y="14673"/>
                    </a:cubicBezTo>
                    <a:cubicBezTo>
                      <a:pt x="2218" y="14789"/>
                      <a:pt x="2370" y="14825"/>
                      <a:pt x="2423" y="14834"/>
                    </a:cubicBezTo>
                    <a:cubicBezTo>
                      <a:pt x="2477" y="14851"/>
                      <a:pt x="2530" y="14834"/>
                      <a:pt x="2557" y="14896"/>
                    </a:cubicBezTo>
                    <a:cubicBezTo>
                      <a:pt x="2565" y="14904"/>
                      <a:pt x="2573" y="15068"/>
                      <a:pt x="2582" y="15068"/>
                    </a:cubicBezTo>
                    <a:cubicBezTo>
                      <a:pt x="2582" y="15068"/>
                      <a:pt x="2583" y="15067"/>
                      <a:pt x="2583" y="15065"/>
                    </a:cubicBezTo>
                    <a:cubicBezTo>
                      <a:pt x="2610" y="15021"/>
                      <a:pt x="2610" y="14958"/>
                      <a:pt x="2664" y="14932"/>
                    </a:cubicBezTo>
                    <a:cubicBezTo>
                      <a:pt x="2671" y="14929"/>
                      <a:pt x="2678" y="14928"/>
                      <a:pt x="2685" y="14928"/>
                    </a:cubicBezTo>
                    <a:cubicBezTo>
                      <a:pt x="2704" y="14928"/>
                      <a:pt x="2722" y="14936"/>
                      <a:pt x="2735" y="14949"/>
                    </a:cubicBezTo>
                    <a:cubicBezTo>
                      <a:pt x="2782" y="14996"/>
                      <a:pt x="2794" y="15078"/>
                      <a:pt x="2767" y="15139"/>
                    </a:cubicBezTo>
                    <a:lnTo>
                      <a:pt x="2767" y="15139"/>
                    </a:lnTo>
                    <a:cubicBezTo>
                      <a:pt x="2811" y="15063"/>
                      <a:pt x="2833" y="15035"/>
                      <a:pt x="2843" y="15035"/>
                    </a:cubicBezTo>
                    <a:cubicBezTo>
                      <a:pt x="2871" y="15035"/>
                      <a:pt x="2809" y="15246"/>
                      <a:pt x="2860" y="15252"/>
                    </a:cubicBezTo>
                    <a:cubicBezTo>
                      <a:pt x="2937" y="15252"/>
                      <a:pt x="3015" y="15109"/>
                      <a:pt x="3077" y="15109"/>
                    </a:cubicBezTo>
                    <a:cubicBezTo>
                      <a:pt x="3079" y="15109"/>
                      <a:pt x="3080" y="15110"/>
                      <a:pt x="3082" y="15110"/>
                    </a:cubicBezTo>
                    <a:cubicBezTo>
                      <a:pt x="3100" y="15110"/>
                      <a:pt x="3109" y="15226"/>
                      <a:pt x="3118" y="15243"/>
                    </a:cubicBezTo>
                    <a:cubicBezTo>
                      <a:pt x="3134" y="15273"/>
                      <a:pt x="3149" y="15282"/>
                      <a:pt x="3164" y="15282"/>
                    </a:cubicBezTo>
                    <a:cubicBezTo>
                      <a:pt x="3196" y="15282"/>
                      <a:pt x="3226" y="15236"/>
                      <a:pt x="3258" y="15236"/>
                    </a:cubicBezTo>
                    <a:cubicBezTo>
                      <a:pt x="3271" y="15236"/>
                      <a:pt x="3283" y="15243"/>
                      <a:pt x="3296" y="15261"/>
                    </a:cubicBezTo>
                    <a:cubicBezTo>
                      <a:pt x="3341" y="15324"/>
                      <a:pt x="3376" y="15377"/>
                      <a:pt x="3438" y="15386"/>
                    </a:cubicBezTo>
                    <a:cubicBezTo>
                      <a:pt x="3483" y="15377"/>
                      <a:pt x="3519" y="15368"/>
                      <a:pt x="3554" y="15350"/>
                    </a:cubicBezTo>
                    <a:cubicBezTo>
                      <a:pt x="3626" y="15398"/>
                      <a:pt x="3641" y="15666"/>
                      <a:pt x="3751" y="15666"/>
                    </a:cubicBezTo>
                    <a:cubicBezTo>
                      <a:pt x="3764" y="15666"/>
                      <a:pt x="3778" y="15662"/>
                      <a:pt x="3795" y="15653"/>
                    </a:cubicBezTo>
                    <a:cubicBezTo>
                      <a:pt x="3857" y="15622"/>
                      <a:pt x="3837" y="15570"/>
                      <a:pt x="3874" y="15570"/>
                    </a:cubicBezTo>
                    <a:cubicBezTo>
                      <a:pt x="3879" y="15570"/>
                      <a:pt x="3885" y="15571"/>
                      <a:pt x="3893" y="15573"/>
                    </a:cubicBezTo>
                    <a:cubicBezTo>
                      <a:pt x="3893" y="15617"/>
                      <a:pt x="3911" y="15653"/>
                      <a:pt x="3937" y="15689"/>
                    </a:cubicBezTo>
                    <a:cubicBezTo>
                      <a:pt x="3938" y="15689"/>
                      <a:pt x="3939" y="15690"/>
                      <a:pt x="3940" y="15690"/>
                    </a:cubicBezTo>
                    <a:cubicBezTo>
                      <a:pt x="3956" y="15690"/>
                      <a:pt x="3966" y="15626"/>
                      <a:pt x="3991" y="15626"/>
                    </a:cubicBezTo>
                    <a:cubicBezTo>
                      <a:pt x="4000" y="15623"/>
                      <a:pt x="4010" y="15621"/>
                      <a:pt x="4020" y="15621"/>
                    </a:cubicBezTo>
                    <a:cubicBezTo>
                      <a:pt x="4124" y="15621"/>
                      <a:pt x="4246" y="15808"/>
                      <a:pt x="4367" y="15808"/>
                    </a:cubicBezTo>
                    <a:cubicBezTo>
                      <a:pt x="4405" y="15808"/>
                      <a:pt x="4443" y="15790"/>
                      <a:pt x="4481" y="15742"/>
                    </a:cubicBezTo>
                    <a:lnTo>
                      <a:pt x="4481" y="15742"/>
                    </a:lnTo>
                    <a:cubicBezTo>
                      <a:pt x="4485" y="15744"/>
                      <a:pt x="4488" y="15746"/>
                      <a:pt x="4490" y="15748"/>
                    </a:cubicBezTo>
                    <a:lnTo>
                      <a:pt x="4490" y="15748"/>
                    </a:lnTo>
                    <a:cubicBezTo>
                      <a:pt x="4521" y="15726"/>
                      <a:pt x="4564" y="15578"/>
                      <a:pt x="4595" y="15424"/>
                    </a:cubicBezTo>
                    <a:lnTo>
                      <a:pt x="4595" y="15424"/>
                    </a:lnTo>
                    <a:cubicBezTo>
                      <a:pt x="4590" y="15523"/>
                      <a:pt x="4637" y="15623"/>
                      <a:pt x="4684" y="15623"/>
                    </a:cubicBezTo>
                    <a:cubicBezTo>
                      <a:pt x="4718" y="15623"/>
                      <a:pt x="4751" y="15570"/>
                      <a:pt x="4764" y="15426"/>
                    </a:cubicBezTo>
                    <a:lnTo>
                      <a:pt x="4764" y="15426"/>
                    </a:lnTo>
                    <a:cubicBezTo>
                      <a:pt x="4763" y="15529"/>
                      <a:pt x="4936" y="15534"/>
                      <a:pt x="4962" y="15671"/>
                    </a:cubicBezTo>
                    <a:cubicBezTo>
                      <a:pt x="4968" y="15706"/>
                      <a:pt x="4973" y="15718"/>
                      <a:pt x="4979" y="15718"/>
                    </a:cubicBezTo>
                    <a:cubicBezTo>
                      <a:pt x="4989" y="15718"/>
                      <a:pt x="5001" y="15679"/>
                      <a:pt x="5024" y="15662"/>
                    </a:cubicBezTo>
                    <a:cubicBezTo>
                      <a:pt x="5060" y="15635"/>
                      <a:pt x="5104" y="15653"/>
                      <a:pt x="5140" y="15635"/>
                    </a:cubicBezTo>
                    <a:cubicBezTo>
                      <a:pt x="5225" y="15599"/>
                      <a:pt x="5310" y="15588"/>
                      <a:pt x="5394" y="15588"/>
                    </a:cubicBezTo>
                    <a:cubicBezTo>
                      <a:pt x="5495" y="15588"/>
                      <a:pt x="5595" y="15604"/>
                      <a:pt x="5692" y="15609"/>
                    </a:cubicBezTo>
                    <a:cubicBezTo>
                      <a:pt x="5748" y="15613"/>
                      <a:pt x="5845" y="15657"/>
                      <a:pt x="5924" y="15657"/>
                    </a:cubicBezTo>
                    <a:cubicBezTo>
                      <a:pt x="6009" y="15657"/>
                      <a:pt x="6072" y="15606"/>
                      <a:pt x="6039" y="15404"/>
                    </a:cubicBezTo>
                    <a:cubicBezTo>
                      <a:pt x="6039" y="15380"/>
                      <a:pt x="6019" y="15175"/>
                      <a:pt x="6032" y="15175"/>
                    </a:cubicBezTo>
                    <a:cubicBezTo>
                      <a:pt x="6033" y="15175"/>
                      <a:pt x="6036" y="15180"/>
                      <a:pt x="6039" y="15190"/>
                    </a:cubicBezTo>
                    <a:cubicBezTo>
                      <a:pt x="6075" y="15270"/>
                      <a:pt x="6102" y="15350"/>
                      <a:pt x="6120" y="15439"/>
                    </a:cubicBezTo>
                    <a:cubicBezTo>
                      <a:pt x="6120" y="15474"/>
                      <a:pt x="6231" y="15912"/>
                      <a:pt x="6244" y="15912"/>
                    </a:cubicBezTo>
                    <a:cubicBezTo>
                      <a:pt x="6244" y="15912"/>
                      <a:pt x="6244" y="15912"/>
                      <a:pt x="6244" y="15911"/>
                    </a:cubicBezTo>
                    <a:cubicBezTo>
                      <a:pt x="6244" y="15903"/>
                      <a:pt x="6235" y="15858"/>
                      <a:pt x="6262" y="15822"/>
                    </a:cubicBezTo>
                    <a:cubicBezTo>
                      <a:pt x="6280" y="15805"/>
                      <a:pt x="6316" y="15787"/>
                      <a:pt x="6351" y="15778"/>
                    </a:cubicBezTo>
                    <a:cubicBezTo>
                      <a:pt x="6363" y="15775"/>
                      <a:pt x="6377" y="15773"/>
                      <a:pt x="6393" y="15773"/>
                    </a:cubicBezTo>
                    <a:cubicBezTo>
                      <a:pt x="6434" y="15773"/>
                      <a:pt x="6482" y="15790"/>
                      <a:pt x="6502" y="15873"/>
                    </a:cubicBezTo>
                    <a:lnTo>
                      <a:pt x="6502" y="15873"/>
                    </a:lnTo>
                    <a:cubicBezTo>
                      <a:pt x="6451" y="15655"/>
                      <a:pt x="6591" y="15795"/>
                      <a:pt x="6556" y="15609"/>
                    </a:cubicBezTo>
                    <a:cubicBezTo>
                      <a:pt x="6549" y="15529"/>
                      <a:pt x="6528" y="15391"/>
                      <a:pt x="6561" y="15391"/>
                    </a:cubicBezTo>
                    <a:cubicBezTo>
                      <a:pt x="6573" y="15391"/>
                      <a:pt x="6591" y="15407"/>
                      <a:pt x="6618" y="15448"/>
                    </a:cubicBezTo>
                    <a:cubicBezTo>
                      <a:pt x="6638" y="15475"/>
                      <a:pt x="6653" y="15505"/>
                      <a:pt x="6667" y="15535"/>
                    </a:cubicBezTo>
                    <a:lnTo>
                      <a:pt x="6667" y="15535"/>
                    </a:lnTo>
                    <a:cubicBezTo>
                      <a:pt x="6658" y="15522"/>
                      <a:pt x="6650" y="15517"/>
                      <a:pt x="6643" y="15517"/>
                    </a:cubicBezTo>
                    <a:cubicBezTo>
                      <a:pt x="6607" y="15517"/>
                      <a:pt x="6613" y="15681"/>
                      <a:pt x="6671" y="15681"/>
                    </a:cubicBezTo>
                    <a:cubicBezTo>
                      <a:pt x="6674" y="15681"/>
                      <a:pt x="6677" y="15681"/>
                      <a:pt x="6681" y="15680"/>
                    </a:cubicBezTo>
                    <a:cubicBezTo>
                      <a:pt x="6684" y="15682"/>
                      <a:pt x="6688" y="15682"/>
                      <a:pt x="6691" y="15682"/>
                    </a:cubicBezTo>
                    <a:cubicBezTo>
                      <a:pt x="6705" y="15682"/>
                      <a:pt x="6718" y="15671"/>
                      <a:pt x="6725" y="15671"/>
                    </a:cubicBezTo>
                    <a:cubicBezTo>
                      <a:pt x="6718" y="15648"/>
                      <a:pt x="6711" y="15627"/>
                      <a:pt x="6704" y="15610"/>
                    </a:cubicBezTo>
                    <a:lnTo>
                      <a:pt x="6704" y="15610"/>
                    </a:lnTo>
                    <a:cubicBezTo>
                      <a:pt x="6717" y="15633"/>
                      <a:pt x="6732" y="15654"/>
                      <a:pt x="6752" y="15671"/>
                    </a:cubicBezTo>
                    <a:cubicBezTo>
                      <a:pt x="6766" y="15682"/>
                      <a:pt x="6780" y="15688"/>
                      <a:pt x="6791" y="15688"/>
                    </a:cubicBezTo>
                    <a:cubicBezTo>
                      <a:pt x="6814" y="15688"/>
                      <a:pt x="6826" y="15663"/>
                      <a:pt x="6814" y="15609"/>
                    </a:cubicBezTo>
                    <a:cubicBezTo>
                      <a:pt x="6805" y="15520"/>
                      <a:pt x="6814" y="15546"/>
                      <a:pt x="6868" y="15528"/>
                    </a:cubicBezTo>
                    <a:cubicBezTo>
                      <a:pt x="6869" y="15528"/>
                      <a:pt x="6871" y="15528"/>
                      <a:pt x="6873" y="15528"/>
                    </a:cubicBezTo>
                    <a:cubicBezTo>
                      <a:pt x="6896" y="15528"/>
                      <a:pt x="6905" y="15584"/>
                      <a:pt x="6921" y="15617"/>
                    </a:cubicBezTo>
                    <a:cubicBezTo>
                      <a:pt x="6939" y="15644"/>
                      <a:pt x="6953" y="15655"/>
                      <a:pt x="6965" y="15655"/>
                    </a:cubicBezTo>
                    <a:cubicBezTo>
                      <a:pt x="7013" y="15655"/>
                      <a:pt x="7034" y="15496"/>
                      <a:pt x="7098" y="15496"/>
                    </a:cubicBezTo>
                    <a:cubicBezTo>
                      <a:pt x="7111" y="15496"/>
                      <a:pt x="7126" y="15503"/>
                      <a:pt x="7144" y="15520"/>
                    </a:cubicBezTo>
                    <a:cubicBezTo>
                      <a:pt x="7194" y="15503"/>
                      <a:pt x="7166" y="15284"/>
                      <a:pt x="7191" y="15284"/>
                    </a:cubicBezTo>
                    <a:cubicBezTo>
                      <a:pt x="7193" y="15284"/>
                      <a:pt x="7195" y="15286"/>
                      <a:pt x="7197" y="15288"/>
                    </a:cubicBezTo>
                    <a:cubicBezTo>
                      <a:pt x="7214" y="15304"/>
                      <a:pt x="7290" y="15425"/>
                      <a:pt x="7302" y="15425"/>
                    </a:cubicBezTo>
                    <a:cubicBezTo>
                      <a:pt x="7304" y="15425"/>
                      <a:pt x="7304" y="15424"/>
                      <a:pt x="7304" y="15422"/>
                    </a:cubicBezTo>
                    <a:cubicBezTo>
                      <a:pt x="7322" y="15377"/>
                      <a:pt x="7251" y="15288"/>
                      <a:pt x="7260" y="15226"/>
                    </a:cubicBezTo>
                    <a:lnTo>
                      <a:pt x="7260" y="15226"/>
                    </a:lnTo>
                    <a:lnTo>
                      <a:pt x="7438" y="15457"/>
                    </a:lnTo>
                    <a:cubicBezTo>
                      <a:pt x="7408" y="15337"/>
                      <a:pt x="7403" y="15242"/>
                      <a:pt x="7472" y="15242"/>
                    </a:cubicBezTo>
                    <a:cubicBezTo>
                      <a:pt x="7485" y="15242"/>
                      <a:pt x="7500" y="15245"/>
                      <a:pt x="7518" y="15252"/>
                    </a:cubicBezTo>
                    <a:cubicBezTo>
                      <a:pt x="7547" y="15262"/>
                      <a:pt x="7579" y="15269"/>
                      <a:pt x="7608" y="15269"/>
                    </a:cubicBezTo>
                    <a:cubicBezTo>
                      <a:pt x="7632" y="15269"/>
                      <a:pt x="7653" y="15264"/>
                      <a:pt x="7669" y="15252"/>
                    </a:cubicBezTo>
                    <a:cubicBezTo>
                      <a:pt x="7677" y="15244"/>
                      <a:pt x="7685" y="15178"/>
                      <a:pt x="7661" y="15178"/>
                    </a:cubicBezTo>
                    <a:cubicBezTo>
                      <a:pt x="7658" y="15178"/>
                      <a:pt x="7655" y="15179"/>
                      <a:pt x="7652" y="15181"/>
                    </a:cubicBezTo>
                    <a:lnTo>
                      <a:pt x="7732" y="15136"/>
                    </a:lnTo>
                    <a:cubicBezTo>
                      <a:pt x="7794" y="15101"/>
                      <a:pt x="7741" y="15119"/>
                      <a:pt x="7732" y="15047"/>
                    </a:cubicBezTo>
                    <a:cubicBezTo>
                      <a:pt x="7728" y="15021"/>
                      <a:pt x="7755" y="15014"/>
                      <a:pt x="7790" y="15014"/>
                    </a:cubicBezTo>
                    <a:cubicBezTo>
                      <a:pt x="7828" y="15014"/>
                      <a:pt x="7875" y="15022"/>
                      <a:pt x="7899" y="15022"/>
                    </a:cubicBezTo>
                    <a:cubicBezTo>
                      <a:pt x="7903" y="15022"/>
                      <a:pt x="7907" y="15022"/>
                      <a:pt x="7910" y="15021"/>
                    </a:cubicBezTo>
                    <a:cubicBezTo>
                      <a:pt x="7946" y="15012"/>
                      <a:pt x="8043" y="14994"/>
                      <a:pt x="8035" y="14923"/>
                    </a:cubicBezTo>
                    <a:cubicBezTo>
                      <a:pt x="8028" y="14863"/>
                      <a:pt x="7957" y="14784"/>
                      <a:pt x="7988" y="14784"/>
                    </a:cubicBezTo>
                    <a:cubicBezTo>
                      <a:pt x="7998" y="14784"/>
                      <a:pt x="8020" y="14793"/>
                      <a:pt x="8061" y="14816"/>
                    </a:cubicBezTo>
                    <a:cubicBezTo>
                      <a:pt x="8101" y="14852"/>
                      <a:pt x="8149" y="14871"/>
                      <a:pt x="8177" y="14871"/>
                    </a:cubicBezTo>
                    <a:cubicBezTo>
                      <a:pt x="8211" y="14871"/>
                      <a:pt x="8213" y="14841"/>
                      <a:pt x="8124" y="14771"/>
                    </a:cubicBezTo>
                    <a:cubicBezTo>
                      <a:pt x="8047" y="14667"/>
                      <a:pt x="8041" y="14606"/>
                      <a:pt x="8094" y="14606"/>
                    </a:cubicBezTo>
                    <a:cubicBezTo>
                      <a:pt x="8108" y="14606"/>
                      <a:pt x="8127" y="14610"/>
                      <a:pt x="8150" y="14620"/>
                    </a:cubicBezTo>
                    <a:cubicBezTo>
                      <a:pt x="8204" y="14644"/>
                      <a:pt x="8257" y="14695"/>
                      <a:pt x="8290" y="14695"/>
                    </a:cubicBezTo>
                    <a:cubicBezTo>
                      <a:pt x="8306" y="14695"/>
                      <a:pt x="8317" y="14682"/>
                      <a:pt x="8320" y="14647"/>
                    </a:cubicBezTo>
                    <a:cubicBezTo>
                      <a:pt x="8320" y="14630"/>
                      <a:pt x="8272" y="14439"/>
                      <a:pt x="8289" y="14439"/>
                    </a:cubicBezTo>
                    <a:cubicBezTo>
                      <a:pt x="8290" y="14439"/>
                      <a:pt x="8291" y="14440"/>
                      <a:pt x="8293" y="14442"/>
                    </a:cubicBezTo>
                    <a:cubicBezTo>
                      <a:pt x="8320" y="14460"/>
                      <a:pt x="8337" y="14584"/>
                      <a:pt x="8400" y="14602"/>
                    </a:cubicBezTo>
                    <a:cubicBezTo>
                      <a:pt x="8403" y="14603"/>
                      <a:pt x="8405" y="14603"/>
                      <a:pt x="8407" y="14603"/>
                    </a:cubicBezTo>
                    <a:cubicBezTo>
                      <a:pt x="8450" y="14603"/>
                      <a:pt x="8417" y="14458"/>
                      <a:pt x="8409" y="14424"/>
                    </a:cubicBezTo>
                    <a:cubicBezTo>
                      <a:pt x="8439" y="14401"/>
                      <a:pt x="8462" y="14366"/>
                      <a:pt x="8517" y="14366"/>
                    </a:cubicBezTo>
                    <a:cubicBezTo>
                      <a:pt x="8527" y="14366"/>
                      <a:pt x="8538" y="14368"/>
                      <a:pt x="8551" y="14370"/>
                    </a:cubicBezTo>
                    <a:cubicBezTo>
                      <a:pt x="8581" y="14378"/>
                      <a:pt x="8604" y="14382"/>
                      <a:pt x="8625" y="14382"/>
                    </a:cubicBezTo>
                    <a:cubicBezTo>
                      <a:pt x="8653" y="14382"/>
                      <a:pt x="8677" y="14374"/>
                      <a:pt x="8703" y="14353"/>
                    </a:cubicBezTo>
                    <a:cubicBezTo>
                      <a:pt x="8747" y="14317"/>
                      <a:pt x="8783" y="14264"/>
                      <a:pt x="8783" y="14210"/>
                    </a:cubicBezTo>
                    <a:cubicBezTo>
                      <a:pt x="8783" y="14159"/>
                      <a:pt x="8734" y="14083"/>
                      <a:pt x="8777" y="14083"/>
                    </a:cubicBezTo>
                    <a:cubicBezTo>
                      <a:pt x="8786" y="14083"/>
                      <a:pt x="8800" y="14087"/>
                      <a:pt x="8818" y="14094"/>
                    </a:cubicBezTo>
                    <a:cubicBezTo>
                      <a:pt x="8851" y="14109"/>
                      <a:pt x="8883" y="14116"/>
                      <a:pt x="8911" y="14116"/>
                    </a:cubicBezTo>
                    <a:cubicBezTo>
                      <a:pt x="8967" y="14116"/>
                      <a:pt x="9008" y="14088"/>
                      <a:pt x="9014" y="14041"/>
                    </a:cubicBezTo>
                    <a:cubicBezTo>
                      <a:pt x="9021" y="13999"/>
                      <a:pt x="8967" y="13957"/>
                      <a:pt x="8914" y="13919"/>
                    </a:cubicBezTo>
                    <a:lnTo>
                      <a:pt x="8914" y="13919"/>
                    </a:lnTo>
                    <a:cubicBezTo>
                      <a:pt x="8952" y="13942"/>
                      <a:pt x="8984" y="13952"/>
                      <a:pt x="9010" y="13952"/>
                    </a:cubicBezTo>
                    <a:cubicBezTo>
                      <a:pt x="9101" y="13952"/>
                      <a:pt x="9119" y="13833"/>
                      <a:pt x="9068" y="13756"/>
                    </a:cubicBezTo>
                    <a:cubicBezTo>
                      <a:pt x="9038" y="13704"/>
                      <a:pt x="9058" y="13652"/>
                      <a:pt x="9118" y="13652"/>
                    </a:cubicBezTo>
                    <a:cubicBezTo>
                      <a:pt x="9129" y="13652"/>
                      <a:pt x="9142" y="13654"/>
                      <a:pt x="9157" y="13658"/>
                    </a:cubicBezTo>
                    <a:cubicBezTo>
                      <a:pt x="9216" y="13666"/>
                      <a:pt x="9219" y="13730"/>
                      <a:pt x="9271" y="13730"/>
                    </a:cubicBezTo>
                    <a:cubicBezTo>
                      <a:pt x="9274" y="13730"/>
                      <a:pt x="9278" y="13730"/>
                      <a:pt x="9282" y="13729"/>
                    </a:cubicBezTo>
                    <a:cubicBezTo>
                      <a:pt x="9344" y="13729"/>
                      <a:pt x="9290" y="13649"/>
                      <a:pt x="9282" y="13622"/>
                    </a:cubicBezTo>
                    <a:cubicBezTo>
                      <a:pt x="9255" y="13542"/>
                      <a:pt x="9308" y="13453"/>
                      <a:pt x="9388" y="13444"/>
                    </a:cubicBezTo>
                    <a:cubicBezTo>
                      <a:pt x="9403" y="13448"/>
                      <a:pt x="9414" y="13449"/>
                      <a:pt x="9423" y="13449"/>
                    </a:cubicBezTo>
                    <a:cubicBezTo>
                      <a:pt x="9508" y="13449"/>
                      <a:pt x="9361" y="13308"/>
                      <a:pt x="9353" y="13284"/>
                    </a:cubicBezTo>
                    <a:cubicBezTo>
                      <a:pt x="9335" y="13186"/>
                      <a:pt x="9415" y="13079"/>
                      <a:pt x="9335" y="12999"/>
                    </a:cubicBezTo>
                    <a:cubicBezTo>
                      <a:pt x="9273" y="12936"/>
                      <a:pt x="9255" y="12847"/>
                      <a:pt x="9273" y="12767"/>
                    </a:cubicBezTo>
                    <a:cubicBezTo>
                      <a:pt x="9290" y="12678"/>
                      <a:pt x="9317" y="12500"/>
                      <a:pt x="9184" y="12473"/>
                    </a:cubicBezTo>
                    <a:cubicBezTo>
                      <a:pt x="9130" y="12464"/>
                      <a:pt x="9237" y="12357"/>
                      <a:pt x="9237" y="12313"/>
                    </a:cubicBezTo>
                    <a:cubicBezTo>
                      <a:pt x="9246" y="12251"/>
                      <a:pt x="9157" y="12277"/>
                      <a:pt x="9130" y="12224"/>
                    </a:cubicBezTo>
                    <a:cubicBezTo>
                      <a:pt x="9095" y="12162"/>
                      <a:pt x="9041" y="12108"/>
                      <a:pt x="8988" y="12064"/>
                    </a:cubicBezTo>
                    <a:cubicBezTo>
                      <a:pt x="8974" y="12057"/>
                      <a:pt x="8961" y="12054"/>
                      <a:pt x="8950" y="12054"/>
                    </a:cubicBezTo>
                    <a:cubicBezTo>
                      <a:pt x="8927" y="12054"/>
                      <a:pt x="8908" y="12063"/>
                      <a:pt x="8894" y="12063"/>
                    </a:cubicBezTo>
                    <a:cubicBezTo>
                      <a:pt x="8877" y="12063"/>
                      <a:pt x="8867" y="12051"/>
                      <a:pt x="8863" y="12001"/>
                    </a:cubicBezTo>
                    <a:cubicBezTo>
                      <a:pt x="8851" y="11925"/>
                      <a:pt x="8804" y="11805"/>
                      <a:pt x="8735" y="11805"/>
                    </a:cubicBezTo>
                    <a:cubicBezTo>
                      <a:pt x="8701" y="11805"/>
                      <a:pt x="8661" y="11835"/>
                      <a:pt x="8618" y="11913"/>
                    </a:cubicBezTo>
                    <a:lnTo>
                      <a:pt x="8618" y="11913"/>
                    </a:lnTo>
                    <a:cubicBezTo>
                      <a:pt x="8713" y="11731"/>
                      <a:pt x="8492" y="11630"/>
                      <a:pt x="8316" y="11630"/>
                    </a:cubicBezTo>
                    <a:cubicBezTo>
                      <a:pt x="8239" y="11630"/>
                      <a:pt x="8171" y="11649"/>
                      <a:pt x="8141" y="11689"/>
                    </a:cubicBezTo>
                    <a:cubicBezTo>
                      <a:pt x="8136" y="11696"/>
                      <a:pt x="8131" y="11699"/>
                      <a:pt x="8125" y="11699"/>
                    </a:cubicBezTo>
                    <a:cubicBezTo>
                      <a:pt x="8076" y="11699"/>
                      <a:pt x="8006" y="11505"/>
                      <a:pt x="7937" y="11505"/>
                    </a:cubicBezTo>
                    <a:cubicBezTo>
                      <a:pt x="7913" y="11505"/>
                      <a:pt x="7888" y="11528"/>
                      <a:pt x="7865" y="11591"/>
                    </a:cubicBezTo>
                    <a:cubicBezTo>
                      <a:pt x="7839" y="11678"/>
                      <a:pt x="7837" y="11784"/>
                      <a:pt x="7797" y="11784"/>
                    </a:cubicBezTo>
                    <a:cubicBezTo>
                      <a:pt x="7783" y="11784"/>
                      <a:pt x="7765" y="11772"/>
                      <a:pt x="7741" y="11743"/>
                    </a:cubicBezTo>
                    <a:cubicBezTo>
                      <a:pt x="7715" y="11743"/>
                      <a:pt x="7572" y="11790"/>
                      <a:pt x="7570" y="11811"/>
                    </a:cubicBezTo>
                    <a:lnTo>
                      <a:pt x="7570" y="11811"/>
                    </a:lnTo>
                    <a:cubicBezTo>
                      <a:pt x="7568" y="11793"/>
                      <a:pt x="7594" y="11724"/>
                      <a:pt x="7545" y="11707"/>
                    </a:cubicBezTo>
                    <a:cubicBezTo>
                      <a:pt x="7533" y="11701"/>
                      <a:pt x="7521" y="11699"/>
                      <a:pt x="7511" y="11699"/>
                    </a:cubicBezTo>
                    <a:cubicBezTo>
                      <a:pt x="7472" y="11699"/>
                      <a:pt x="7439" y="11729"/>
                      <a:pt x="7411" y="11743"/>
                    </a:cubicBezTo>
                    <a:cubicBezTo>
                      <a:pt x="7322" y="11778"/>
                      <a:pt x="7153" y="11743"/>
                      <a:pt x="7082" y="11832"/>
                    </a:cubicBezTo>
                    <a:cubicBezTo>
                      <a:pt x="7206" y="11832"/>
                      <a:pt x="7367" y="12028"/>
                      <a:pt x="7384" y="12162"/>
                    </a:cubicBezTo>
                    <a:cubicBezTo>
                      <a:pt x="7378" y="12167"/>
                      <a:pt x="7372" y="12169"/>
                      <a:pt x="7365" y="12169"/>
                    </a:cubicBezTo>
                    <a:cubicBezTo>
                      <a:pt x="7313" y="12169"/>
                      <a:pt x="7248" y="12031"/>
                      <a:pt x="7224" y="11983"/>
                    </a:cubicBezTo>
                    <a:cubicBezTo>
                      <a:pt x="7211" y="11962"/>
                      <a:pt x="7198" y="11954"/>
                      <a:pt x="7185" y="11954"/>
                    </a:cubicBezTo>
                    <a:cubicBezTo>
                      <a:pt x="7143" y="11954"/>
                      <a:pt x="7100" y="12041"/>
                      <a:pt x="7073" y="12055"/>
                    </a:cubicBezTo>
                    <a:cubicBezTo>
                      <a:pt x="7067" y="12057"/>
                      <a:pt x="7059" y="12058"/>
                      <a:pt x="7048" y="12058"/>
                    </a:cubicBezTo>
                    <a:cubicBezTo>
                      <a:pt x="7011" y="12058"/>
                      <a:pt x="6950" y="12045"/>
                      <a:pt x="6913" y="12045"/>
                    </a:cubicBezTo>
                    <a:cubicBezTo>
                      <a:pt x="6893" y="12045"/>
                      <a:pt x="6880" y="12050"/>
                      <a:pt x="6886" y="12064"/>
                    </a:cubicBezTo>
                    <a:cubicBezTo>
                      <a:pt x="6903" y="12117"/>
                      <a:pt x="6966" y="12179"/>
                      <a:pt x="6903" y="12215"/>
                    </a:cubicBezTo>
                    <a:cubicBezTo>
                      <a:pt x="6870" y="12237"/>
                      <a:pt x="6841" y="12244"/>
                      <a:pt x="6816" y="12244"/>
                    </a:cubicBezTo>
                    <a:cubicBezTo>
                      <a:pt x="6778" y="12244"/>
                      <a:pt x="6749" y="12229"/>
                      <a:pt x="6726" y="12229"/>
                    </a:cubicBezTo>
                    <a:cubicBezTo>
                      <a:pt x="6715" y="12229"/>
                      <a:pt x="6706" y="12232"/>
                      <a:pt x="6699" y="12242"/>
                    </a:cubicBezTo>
                    <a:cubicBezTo>
                      <a:pt x="6796" y="12277"/>
                      <a:pt x="6636" y="12420"/>
                      <a:pt x="6636" y="12447"/>
                    </a:cubicBezTo>
                    <a:cubicBezTo>
                      <a:pt x="6636" y="12482"/>
                      <a:pt x="6779" y="12562"/>
                      <a:pt x="6796" y="12625"/>
                    </a:cubicBezTo>
                    <a:cubicBezTo>
                      <a:pt x="6802" y="12640"/>
                      <a:pt x="6799" y="12646"/>
                      <a:pt x="6792" y="12646"/>
                    </a:cubicBezTo>
                    <a:cubicBezTo>
                      <a:pt x="6761" y="12646"/>
                      <a:pt x="6638" y="12529"/>
                      <a:pt x="6609" y="12500"/>
                    </a:cubicBezTo>
                    <a:lnTo>
                      <a:pt x="6609" y="12500"/>
                    </a:lnTo>
                    <a:cubicBezTo>
                      <a:pt x="6641" y="12531"/>
                      <a:pt x="6693" y="12611"/>
                      <a:pt x="6668" y="12611"/>
                    </a:cubicBezTo>
                    <a:cubicBezTo>
                      <a:pt x="6665" y="12611"/>
                      <a:pt x="6660" y="12610"/>
                      <a:pt x="6654" y="12607"/>
                    </a:cubicBezTo>
                    <a:cubicBezTo>
                      <a:pt x="6592" y="12589"/>
                      <a:pt x="6529" y="12500"/>
                      <a:pt x="6494" y="12482"/>
                    </a:cubicBezTo>
                    <a:cubicBezTo>
                      <a:pt x="6493" y="12482"/>
                      <a:pt x="6492" y="12482"/>
                      <a:pt x="6492" y="12482"/>
                    </a:cubicBezTo>
                    <a:cubicBezTo>
                      <a:pt x="6465" y="12482"/>
                      <a:pt x="6617" y="12678"/>
                      <a:pt x="6565" y="12678"/>
                    </a:cubicBezTo>
                    <a:cubicBezTo>
                      <a:pt x="6558" y="12678"/>
                      <a:pt x="6443" y="12603"/>
                      <a:pt x="6422" y="12603"/>
                    </a:cubicBezTo>
                    <a:cubicBezTo>
                      <a:pt x="6416" y="12603"/>
                      <a:pt x="6417" y="12609"/>
                      <a:pt x="6431" y="12625"/>
                    </a:cubicBezTo>
                    <a:cubicBezTo>
                      <a:pt x="6467" y="12669"/>
                      <a:pt x="6520" y="12696"/>
                      <a:pt x="6520" y="12749"/>
                    </a:cubicBezTo>
                    <a:cubicBezTo>
                      <a:pt x="6520" y="12760"/>
                      <a:pt x="6517" y="12768"/>
                      <a:pt x="6508" y="12768"/>
                    </a:cubicBezTo>
                    <a:cubicBezTo>
                      <a:pt x="6503" y="12768"/>
                      <a:pt x="6495" y="12765"/>
                      <a:pt x="6485" y="12758"/>
                    </a:cubicBezTo>
                    <a:cubicBezTo>
                      <a:pt x="6433" y="12732"/>
                      <a:pt x="6355" y="12580"/>
                      <a:pt x="6318" y="12580"/>
                    </a:cubicBezTo>
                    <a:cubicBezTo>
                      <a:pt x="6317" y="12580"/>
                      <a:pt x="6316" y="12580"/>
                      <a:pt x="6316" y="12580"/>
                    </a:cubicBezTo>
                    <a:cubicBezTo>
                      <a:pt x="6289" y="12580"/>
                      <a:pt x="6262" y="12598"/>
                      <a:pt x="6253" y="12625"/>
                    </a:cubicBezTo>
                    <a:cubicBezTo>
                      <a:pt x="6262" y="12651"/>
                      <a:pt x="6271" y="12678"/>
                      <a:pt x="6280" y="12705"/>
                    </a:cubicBezTo>
                    <a:cubicBezTo>
                      <a:pt x="6244" y="12714"/>
                      <a:pt x="6209" y="12740"/>
                      <a:pt x="6173" y="12776"/>
                    </a:cubicBezTo>
                    <a:cubicBezTo>
                      <a:pt x="6137" y="12838"/>
                      <a:pt x="6182" y="12910"/>
                      <a:pt x="6244" y="12919"/>
                    </a:cubicBezTo>
                    <a:cubicBezTo>
                      <a:pt x="6226" y="12932"/>
                      <a:pt x="6209" y="12945"/>
                      <a:pt x="6186" y="12945"/>
                    </a:cubicBezTo>
                    <a:cubicBezTo>
                      <a:pt x="6164" y="12945"/>
                      <a:pt x="6137" y="12932"/>
                      <a:pt x="6102" y="12892"/>
                    </a:cubicBezTo>
                    <a:cubicBezTo>
                      <a:pt x="6057" y="12847"/>
                      <a:pt x="6004" y="12785"/>
                      <a:pt x="5977" y="12785"/>
                    </a:cubicBezTo>
                    <a:cubicBezTo>
                      <a:pt x="5966" y="12785"/>
                      <a:pt x="5959" y="12795"/>
                      <a:pt x="5959" y="12821"/>
                    </a:cubicBezTo>
                    <a:cubicBezTo>
                      <a:pt x="5959" y="12883"/>
                      <a:pt x="5968" y="12936"/>
                      <a:pt x="5941" y="12954"/>
                    </a:cubicBezTo>
                    <a:cubicBezTo>
                      <a:pt x="5924" y="12954"/>
                      <a:pt x="5888" y="12954"/>
                      <a:pt x="5879" y="12963"/>
                    </a:cubicBezTo>
                    <a:cubicBezTo>
                      <a:pt x="5897" y="12990"/>
                      <a:pt x="5897" y="13017"/>
                      <a:pt x="5897" y="13043"/>
                    </a:cubicBezTo>
                    <a:cubicBezTo>
                      <a:pt x="5879" y="13106"/>
                      <a:pt x="5808" y="13070"/>
                      <a:pt x="5781" y="13115"/>
                    </a:cubicBezTo>
                    <a:cubicBezTo>
                      <a:pt x="5757" y="13138"/>
                      <a:pt x="5741" y="13186"/>
                      <a:pt x="5718" y="13186"/>
                    </a:cubicBezTo>
                    <a:cubicBezTo>
                      <a:pt x="5706" y="13186"/>
                      <a:pt x="5692" y="13174"/>
                      <a:pt x="5674" y="13141"/>
                    </a:cubicBezTo>
                    <a:cubicBezTo>
                      <a:pt x="5666" y="13110"/>
                      <a:pt x="5643" y="13096"/>
                      <a:pt x="5619" y="13096"/>
                    </a:cubicBezTo>
                    <a:cubicBezTo>
                      <a:pt x="5588" y="13096"/>
                      <a:pt x="5554" y="13119"/>
                      <a:pt x="5549" y="13159"/>
                    </a:cubicBezTo>
                    <a:cubicBezTo>
                      <a:pt x="5549" y="13213"/>
                      <a:pt x="5576" y="13266"/>
                      <a:pt x="5630" y="13284"/>
                    </a:cubicBezTo>
                    <a:cubicBezTo>
                      <a:pt x="5621" y="13284"/>
                      <a:pt x="5611" y="13285"/>
                      <a:pt x="5600" y="13285"/>
                    </a:cubicBezTo>
                    <a:cubicBezTo>
                      <a:pt x="5579" y="13285"/>
                      <a:pt x="5555" y="13281"/>
                      <a:pt x="5532" y="13257"/>
                    </a:cubicBezTo>
                    <a:cubicBezTo>
                      <a:pt x="5505" y="13213"/>
                      <a:pt x="5487" y="13150"/>
                      <a:pt x="5452" y="13132"/>
                    </a:cubicBezTo>
                    <a:cubicBezTo>
                      <a:pt x="5445" y="13127"/>
                      <a:pt x="5440" y="13125"/>
                      <a:pt x="5434" y="13125"/>
                    </a:cubicBezTo>
                    <a:cubicBezTo>
                      <a:pt x="5410" y="13125"/>
                      <a:pt x="5393" y="13169"/>
                      <a:pt x="5371" y="13169"/>
                    </a:cubicBezTo>
                    <a:cubicBezTo>
                      <a:pt x="5363" y="13169"/>
                      <a:pt x="5354" y="13164"/>
                      <a:pt x="5345" y="13150"/>
                    </a:cubicBezTo>
                    <a:cubicBezTo>
                      <a:pt x="5325" y="13130"/>
                      <a:pt x="5300" y="12985"/>
                      <a:pt x="5281" y="12985"/>
                    </a:cubicBezTo>
                    <a:cubicBezTo>
                      <a:pt x="5274" y="12985"/>
                      <a:pt x="5269" y="13001"/>
                      <a:pt x="5264" y="13043"/>
                    </a:cubicBezTo>
                    <a:cubicBezTo>
                      <a:pt x="5258" y="13117"/>
                      <a:pt x="5241" y="13237"/>
                      <a:pt x="5214" y="13237"/>
                    </a:cubicBezTo>
                    <a:cubicBezTo>
                      <a:pt x="5205" y="13237"/>
                      <a:pt x="5195" y="13225"/>
                      <a:pt x="5184" y="13195"/>
                    </a:cubicBezTo>
                    <a:cubicBezTo>
                      <a:pt x="5158" y="13123"/>
                      <a:pt x="5166" y="13052"/>
                      <a:pt x="5131" y="13017"/>
                    </a:cubicBezTo>
                    <a:cubicBezTo>
                      <a:pt x="5125" y="13005"/>
                      <a:pt x="5089" y="12981"/>
                      <a:pt x="5060" y="12981"/>
                    </a:cubicBezTo>
                    <a:cubicBezTo>
                      <a:pt x="5042" y="12981"/>
                      <a:pt x="5027" y="12990"/>
                      <a:pt x="5024" y="13017"/>
                    </a:cubicBezTo>
                    <a:cubicBezTo>
                      <a:pt x="5008" y="13058"/>
                      <a:pt x="5006" y="13243"/>
                      <a:pt x="4964" y="13243"/>
                    </a:cubicBezTo>
                    <a:cubicBezTo>
                      <a:pt x="4961" y="13243"/>
                      <a:pt x="4957" y="13242"/>
                      <a:pt x="4953" y="13239"/>
                    </a:cubicBezTo>
                    <a:cubicBezTo>
                      <a:pt x="4899" y="13195"/>
                      <a:pt x="4971" y="13088"/>
                      <a:pt x="4971" y="13017"/>
                    </a:cubicBezTo>
                    <a:lnTo>
                      <a:pt x="4971" y="13017"/>
                    </a:lnTo>
                    <a:lnTo>
                      <a:pt x="4881" y="13177"/>
                    </a:lnTo>
                    <a:cubicBezTo>
                      <a:pt x="4866" y="13202"/>
                      <a:pt x="4855" y="13213"/>
                      <a:pt x="4849" y="13213"/>
                    </a:cubicBezTo>
                    <a:cubicBezTo>
                      <a:pt x="4837" y="13213"/>
                      <a:pt x="4837" y="13178"/>
                      <a:pt x="4837" y="13132"/>
                    </a:cubicBezTo>
                    <a:cubicBezTo>
                      <a:pt x="4837" y="13045"/>
                      <a:pt x="4787" y="12950"/>
                      <a:pt x="4738" y="12950"/>
                    </a:cubicBezTo>
                    <a:cubicBezTo>
                      <a:pt x="4733" y="12950"/>
                      <a:pt x="4727" y="12951"/>
                      <a:pt x="4721" y="12954"/>
                    </a:cubicBezTo>
                    <a:cubicBezTo>
                      <a:pt x="4677" y="12981"/>
                      <a:pt x="4623" y="13293"/>
                      <a:pt x="4596" y="13293"/>
                    </a:cubicBezTo>
                    <a:cubicBezTo>
                      <a:pt x="4579" y="13293"/>
                      <a:pt x="4596" y="13195"/>
                      <a:pt x="4588" y="13150"/>
                    </a:cubicBezTo>
                    <a:cubicBezTo>
                      <a:pt x="4596" y="13097"/>
                      <a:pt x="4579" y="13052"/>
                      <a:pt x="4543" y="13017"/>
                    </a:cubicBezTo>
                    <a:cubicBezTo>
                      <a:pt x="4509" y="12991"/>
                      <a:pt x="4516" y="12793"/>
                      <a:pt x="4477" y="12793"/>
                    </a:cubicBezTo>
                    <a:cubicBezTo>
                      <a:pt x="4475" y="12793"/>
                      <a:pt x="4473" y="12793"/>
                      <a:pt x="4472" y="12794"/>
                    </a:cubicBezTo>
                    <a:cubicBezTo>
                      <a:pt x="4457" y="12808"/>
                      <a:pt x="4396" y="12899"/>
                      <a:pt x="4373" y="12899"/>
                    </a:cubicBezTo>
                    <a:cubicBezTo>
                      <a:pt x="4368" y="12899"/>
                      <a:pt x="4365" y="12895"/>
                      <a:pt x="4365" y="12883"/>
                    </a:cubicBezTo>
                    <a:cubicBezTo>
                      <a:pt x="4374" y="12830"/>
                      <a:pt x="4400" y="12794"/>
                      <a:pt x="4383" y="12776"/>
                    </a:cubicBezTo>
                    <a:cubicBezTo>
                      <a:pt x="4378" y="12772"/>
                      <a:pt x="4372" y="12770"/>
                      <a:pt x="4366" y="12770"/>
                    </a:cubicBezTo>
                    <a:cubicBezTo>
                      <a:pt x="4306" y="12770"/>
                      <a:pt x="4187" y="12930"/>
                      <a:pt x="4119" y="12930"/>
                    </a:cubicBezTo>
                    <a:cubicBezTo>
                      <a:pt x="4115" y="12930"/>
                      <a:pt x="4111" y="12929"/>
                      <a:pt x="4107" y="12928"/>
                    </a:cubicBezTo>
                    <a:cubicBezTo>
                      <a:pt x="4044" y="12910"/>
                      <a:pt x="4169" y="12642"/>
                      <a:pt x="4124" y="12607"/>
                    </a:cubicBezTo>
                    <a:cubicBezTo>
                      <a:pt x="4124" y="12607"/>
                      <a:pt x="4124" y="12606"/>
                      <a:pt x="4123" y="12606"/>
                    </a:cubicBezTo>
                    <a:cubicBezTo>
                      <a:pt x="4113" y="12606"/>
                      <a:pt x="4071" y="12732"/>
                      <a:pt x="4071" y="12732"/>
                    </a:cubicBezTo>
                    <a:cubicBezTo>
                      <a:pt x="4035" y="12705"/>
                      <a:pt x="4107" y="12580"/>
                      <a:pt x="4071" y="12571"/>
                    </a:cubicBezTo>
                    <a:cubicBezTo>
                      <a:pt x="4060" y="12569"/>
                      <a:pt x="4048" y="12568"/>
                      <a:pt x="4035" y="12568"/>
                    </a:cubicBezTo>
                    <a:cubicBezTo>
                      <a:pt x="4022" y="12568"/>
                      <a:pt x="4009" y="12569"/>
                      <a:pt x="3996" y="12569"/>
                    </a:cubicBezTo>
                    <a:cubicBezTo>
                      <a:pt x="3971" y="12569"/>
                      <a:pt x="3947" y="12567"/>
                      <a:pt x="3930" y="12554"/>
                    </a:cubicBezTo>
                    <a:lnTo>
                      <a:pt x="3930" y="12554"/>
                    </a:lnTo>
                    <a:cubicBezTo>
                      <a:pt x="3925" y="12553"/>
                      <a:pt x="3915" y="12550"/>
                      <a:pt x="3902" y="12550"/>
                    </a:cubicBezTo>
                    <a:cubicBezTo>
                      <a:pt x="3889" y="12550"/>
                      <a:pt x="3873" y="12553"/>
                      <a:pt x="3857" y="12562"/>
                    </a:cubicBezTo>
                    <a:cubicBezTo>
                      <a:pt x="3848" y="12567"/>
                      <a:pt x="3839" y="12569"/>
                      <a:pt x="3832" y="12569"/>
                    </a:cubicBezTo>
                    <a:cubicBezTo>
                      <a:pt x="3813" y="12569"/>
                      <a:pt x="3804" y="12553"/>
                      <a:pt x="3804" y="12527"/>
                    </a:cubicBezTo>
                    <a:cubicBezTo>
                      <a:pt x="3796" y="12470"/>
                      <a:pt x="3750" y="12428"/>
                      <a:pt x="3688" y="12428"/>
                    </a:cubicBezTo>
                    <a:cubicBezTo>
                      <a:pt x="3682" y="12428"/>
                      <a:pt x="3676" y="12428"/>
                      <a:pt x="3670" y="12429"/>
                    </a:cubicBezTo>
                    <a:cubicBezTo>
                      <a:pt x="3657" y="12429"/>
                      <a:pt x="3553" y="12489"/>
                      <a:pt x="3525" y="12489"/>
                    </a:cubicBezTo>
                    <a:cubicBezTo>
                      <a:pt x="3515" y="12489"/>
                      <a:pt x="3514" y="12482"/>
                      <a:pt x="3528" y="12464"/>
                    </a:cubicBezTo>
                    <a:cubicBezTo>
                      <a:pt x="3613" y="12365"/>
                      <a:pt x="3704" y="12265"/>
                      <a:pt x="3656" y="12265"/>
                    </a:cubicBezTo>
                    <a:cubicBezTo>
                      <a:pt x="3643" y="12265"/>
                      <a:pt x="3622" y="12272"/>
                      <a:pt x="3590" y="12286"/>
                    </a:cubicBezTo>
                    <a:cubicBezTo>
                      <a:pt x="3550" y="12306"/>
                      <a:pt x="3497" y="12337"/>
                      <a:pt x="3447" y="12361"/>
                    </a:cubicBezTo>
                    <a:lnTo>
                      <a:pt x="3447" y="12361"/>
                    </a:lnTo>
                    <a:cubicBezTo>
                      <a:pt x="3480" y="12336"/>
                      <a:pt x="3514" y="12304"/>
                      <a:pt x="3528" y="12286"/>
                    </a:cubicBezTo>
                    <a:cubicBezTo>
                      <a:pt x="3512" y="12276"/>
                      <a:pt x="3497" y="12260"/>
                      <a:pt x="3475" y="12260"/>
                    </a:cubicBezTo>
                    <a:cubicBezTo>
                      <a:pt x="3458" y="12260"/>
                      <a:pt x="3438" y="12269"/>
                      <a:pt x="3412" y="12295"/>
                    </a:cubicBezTo>
                    <a:lnTo>
                      <a:pt x="3412" y="12304"/>
                    </a:lnTo>
                    <a:cubicBezTo>
                      <a:pt x="3412" y="12304"/>
                      <a:pt x="3386" y="12368"/>
                      <a:pt x="3378" y="12387"/>
                    </a:cubicBezTo>
                    <a:lnTo>
                      <a:pt x="3378" y="12387"/>
                    </a:lnTo>
                    <a:cubicBezTo>
                      <a:pt x="3368" y="12390"/>
                      <a:pt x="3358" y="12392"/>
                      <a:pt x="3350" y="12392"/>
                    </a:cubicBezTo>
                    <a:cubicBezTo>
                      <a:pt x="3321" y="12392"/>
                      <a:pt x="3308" y="12373"/>
                      <a:pt x="3323" y="12322"/>
                    </a:cubicBezTo>
                    <a:cubicBezTo>
                      <a:pt x="3358" y="12242"/>
                      <a:pt x="3421" y="12135"/>
                      <a:pt x="3412" y="12081"/>
                    </a:cubicBezTo>
                    <a:cubicBezTo>
                      <a:pt x="3412" y="12059"/>
                      <a:pt x="3402" y="12053"/>
                      <a:pt x="3390" y="12053"/>
                    </a:cubicBezTo>
                    <a:cubicBezTo>
                      <a:pt x="3374" y="12053"/>
                      <a:pt x="3353" y="12062"/>
                      <a:pt x="3338" y="12062"/>
                    </a:cubicBezTo>
                    <a:cubicBezTo>
                      <a:pt x="3332" y="12062"/>
                      <a:pt x="3326" y="12060"/>
                      <a:pt x="3323" y="12055"/>
                    </a:cubicBezTo>
                    <a:cubicBezTo>
                      <a:pt x="3296" y="12028"/>
                      <a:pt x="3385" y="11921"/>
                      <a:pt x="3358" y="11894"/>
                    </a:cubicBezTo>
                    <a:lnTo>
                      <a:pt x="3358" y="11894"/>
                    </a:lnTo>
                    <a:cubicBezTo>
                      <a:pt x="3358" y="11894"/>
                      <a:pt x="3287" y="11939"/>
                      <a:pt x="3269" y="11948"/>
                    </a:cubicBezTo>
                    <a:cubicBezTo>
                      <a:pt x="3258" y="11952"/>
                      <a:pt x="3249" y="11953"/>
                      <a:pt x="3242" y="11953"/>
                    </a:cubicBezTo>
                    <a:cubicBezTo>
                      <a:pt x="3170" y="11953"/>
                      <a:pt x="3336" y="11760"/>
                      <a:pt x="3314" y="11726"/>
                    </a:cubicBezTo>
                    <a:lnTo>
                      <a:pt x="3314" y="11726"/>
                    </a:lnTo>
                    <a:cubicBezTo>
                      <a:pt x="3322" y="11743"/>
                      <a:pt x="3157" y="11889"/>
                      <a:pt x="3109" y="11889"/>
                    </a:cubicBezTo>
                    <a:cubicBezTo>
                      <a:pt x="3093" y="11889"/>
                      <a:pt x="3089" y="11873"/>
                      <a:pt x="3109" y="11832"/>
                    </a:cubicBezTo>
                    <a:cubicBezTo>
                      <a:pt x="3153" y="11743"/>
                      <a:pt x="3162" y="11752"/>
                      <a:pt x="3127" y="11698"/>
                    </a:cubicBezTo>
                    <a:cubicBezTo>
                      <a:pt x="3145" y="11663"/>
                      <a:pt x="3162" y="11654"/>
                      <a:pt x="3243" y="11600"/>
                    </a:cubicBezTo>
                    <a:lnTo>
                      <a:pt x="3243" y="11600"/>
                    </a:lnTo>
                    <a:cubicBezTo>
                      <a:pt x="3163" y="11652"/>
                      <a:pt x="3137" y="11664"/>
                      <a:pt x="3123" y="11664"/>
                    </a:cubicBezTo>
                    <a:cubicBezTo>
                      <a:pt x="3111" y="11664"/>
                      <a:pt x="3107" y="11656"/>
                      <a:pt x="3088" y="11656"/>
                    </a:cubicBezTo>
                    <a:cubicBezTo>
                      <a:pt x="3072" y="11656"/>
                      <a:pt x="3044" y="11662"/>
                      <a:pt x="2990" y="11684"/>
                    </a:cubicBezTo>
                    <a:lnTo>
                      <a:pt x="2990" y="11684"/>
                    </a:lnTo>
                    <a:cubicBezTo>
                      <a:pt x="3105" y="11635"/>
                      <a:pt x="3055" y="11626"/>
                      <a:pt x="3055" y="11609"/>
                    </a:cubicBezTo>
                    <a:cubicBezTo>
                      <a:pt x="3038" y="11600"/>
                      <a:pt x="3020" y="11591"/>
                      <a:pt x="3002" y="11591"/>
                    </a:cubicBezTo>
                    <a:cubicBezTo>
                      <a:pt x="2958" y="11591"/>
                      <a:pt x="2913" y="11583"/>
                      <a:pt x="2868" y="11583"/>
                    </a:cubicBezTo>
                    <a:cubicBezTo>
                      <a:pt x="2904" y="11578"/>
                      <a:pt x="2964" y="11578"/>
                      <a:pt x="3025" y="11578"/>
                    </a:cubicBezTo>
                    <a:cubicBezTo>
                      <a:pt x="3087" y="11578"/>
                      <a:pt x="3149" y="11578"/>
                      <a:pt x="3189" y="11574"/>
                    </a:cubicBezTo>
                    <a:lnTo>
                      <a:pt x="2993" y="11547"/>
                    </a:lnTo>
                    <a:cubicBezTo>
                      <a:pt x="2877" y="11538"/>
                      <a:pt x="2744" y="11520"/>
                      <a:pt x="2762" y="11476"/>
                    </a:cubicBezTo>
                    <a:lnTo>
                      <a:pt x="2762" y="11476"/>
                    </a:lnTo>
                    <a:cubicBezTo>
                      <a:pt x="2860" y="11502"/>
                      <a:pt x="2958" y="11520"/>
                      <a:pt x="3055" y="11538"/>
                    </a:cubicBezTo>
                    <a:cubicBezTo>
                      <a:pt x="3109" y="11520"/>
                      <a:pt x="2993" y="11458"/>
                      <a:pt x="2940" y="11440"/>
                    </a:cubicBezTo>
                    <a:cubicBezTo>
                      <a:pt x="2949" y="11404"/>
                      <a:pt x="2966" y="11378"/>
                      <a:pt x="2993" y="11360"/>
                    </a:cubicBezTo>
                    <a:cubicBezTo>
                      <a:pt x="3020" y="11351"/>
                      <a:pt x="3127" y="11342"/>
                      <a:pt x="3127" y="11324"/>
                    </a:cubicBezTo>
                    <a:cubicBezTo>
                      <a:pt x="3136" y="11280"/>
                      <a:pt x="2922" y="11244"/>
                      <a:pt x="2949" y="11217"/>
                    </a:cubicBezTo>
                    <a:cubicBezTo>
                      <a:pt x="2984" y="11217"/>
                      <a:pt x="3020" y="11208"/>
                      <a:pt x="3055" y="11200"/>
                    </a:cubicBezTo>
                    <a:cubicBezTo>
                      <a:pt x="3073" y="11191"/>
                      <a:pt x="3091" y="11164"/>
                      <a:pt x="3091" y="11146"/>
                    </a:cubicBezTo>
                    <a:cubicBezTo>
                      <a:pt x="3109" y="11093"/>
                      <a:pt x="3064" y="11048"/>
                      <a:pt x="3064" y="10995"/>
                    </a:cubicBezTo>
                    <a:cubicBezTo>
                      <a:pt x="3064" y="10941"/>
                      <a:pt x="3171" y="10950"/>
                      <a:pt x="3136" y="10915"/>
                    </a:cubicBezTo>
                    <a:cubicBezTo>
                      <a:pt x="3111" y="10890"/>
                      <a:pt x="3081" y="10869"/>
                      <a:pt x="3051" y="10859"/>
                    </a:cubicBezTo>
                    <a:lnTo>
                      <a:pt x="3051" y="10859"/>
                    </a:lnTo>
                    <a:cubicBezTo>
                      <a:pt x="3104" y="10868"/>
                      <a:pt x="3146" y="10875"/>
                      <a:pt x="3178" y="10875"/>
                    </a:cubicBezTo>
                    <a:cubicBezTo>
                      <a:pt x="3225" y="10875"/>
                      <a:pt x="3251" y="10860"/>
                      <a:pt x="3260" y="10817"/>
                    </a:cubicBezTo>
                    <a:lnTo>
                      <a:pt x="3171" y="10808"/>
                    </a:lnTo>
                    <a:cubicBezTo>
                      <a:pt x="3180" y="10763"/>
                      <a:pt x="3278" y="10612"/>
                      <a:pt x="3189" y="10567"/>
                    </a:cubicBezTo>
                    <a:cubicBezTo>
                      <a:pt x="3180" y="10567"/>
                      <a:pt x="2984" y="10567"/>
                      <a:pt x="3011" y="10531"/>
                    </a:cubicBezTo>
                    <a:cubicBezTo>
                      <a:pt x="3038" y="10496"/>
                      <a:pt x="3145" y="10487"/>
                      <a:pt x="3180" y="10460"/>
                    </a:cubicBezTo>
                    <a:cubicBezTo>
                      <a:pt x="3269" y="10407"/>
                      <a:pt x="3323" y="10309"/>
                      <a:pt x="3323" y="10202"/>
                    </a:cubicBezTo>
                    <a:cubicBezTo>
                      <a:pt x="3323" y="10148"/>
                      <a:pt x="3234" y="10104"/>
                      <a:pt x="3243" y="10059"/>
                    </a:cubicBezTo>
                    <a:cubicBezTo>
                      <a:pt x="3243" y="9979"/>
                      <a:pt x="3180" y="9970"/>
                      <a:pt x="3047" y="9917"/>
                    </a:cubicBezTo>
                    <a:lnTo>
                      <a:pt x="3047" y="9917"/>
                    </a:lnTo>
                    <a:cubicBezTo>
                      <a:pt x="3053" y="9919"/>
                      <a:pt x="3064" y="9920"/>
                      <a:pt x="3078" y="9920"/>
                    </a:cubicBezTo>
                    <a:cubicBezTo>
                      <a:pt x="3171" y="9920"/>
                      <a:pt x="3400" y="9875"/>
                      <a:pt x="3269" y="9837"/>
                    </a:cubicBezTo>
                    <a:cubicBezTo>
                      <a:pt x="3255" y="9831"/>
                      <a:pt x="3238" y="9829"/>
                      <a:pt x="3219" y="9829"/>
                    </a:cubicBezTo>
                    <a:cubicBezTo>
                      <a:pt x="3137" y="9829"/>
                      <a:pt x="3017" y="9871"/>
                      <a:pt x="2931" y="9871"/>
                    </a:cubicBezTo>
                    <a:cubicBezTo>
                      <a:pt x="2911" y="9871"/>
                      <a:pt x="2893" y="9869"/>
                      <a:pt x="2877" y="9863"/>
                    </a:cubicBezTo>
                    <a:lnTo>
                      <a:pt x="3091" y="9792"/>
                    </a:lnTo>
                    <a:cubicBezTo>
                      <a:pt x="3178" y="9772"/>
                      <a:pt x="3270" y="9762"/>
                      <a:pt x="3359" y="9762"/>
                    </a:cubicBezTo>
                    <a:cubicBezTo>
                      <a:pt x="3389" y="9762"/>
                      <a:pt x="3418" y="9763"/>
                      <a:pt x="3447" y="9765"/>
                    </a:cubicBezTo>
                    <a:cubicBezTo>
                      <a:pt x="3225" y="9730"/>
                      <a:pt x="3358" y="9650"/>
                      <a:pt x="3251" y="9578"/>
                    </a:cubicBezTo>
                    <a:cubicBezTo>
                      <a:pt x="3256" y="9544"/>
                      <a:pt x="3267" y="9531"/>
                      <a:pt x="3296" y="9531"/>
                    </a:cubicBezTo>
                    <a:cubicBezTo>
                      <a:pt x="3320" y="9531"/>
                      <a:pt x="3356" y="9540"/>
                      <a:pt x="3412" y="9552"/>
                    </a:cubicBezTo>
                    <a:cubicBezTo>
                      <a:pt x="3437" y="9559"/>
                      <a:pt x="3455" y="9562"/>
                      <a:pt x="3469" y="9562"/>
                    </a:cubicBezTo>
                    <a:cubicBezTo>
                      <a:pt x="3519" y="9562"/>
                      <a:pt x="3510" y="9524"/>
                      <a:pt x="3559" y="9524"/>
                    </a:cubicBezTo>
                    <a:cubicBezTo>
                      <a:pt x="3563" y="9524"/>
                      <a:pt x="3567" y="9524"/>
                      <a:pt x="3572" y="9525"/>
                    </a:cubicBezTo>
                    <a:lnTo>
                      <a:pt x="3189" y="9454"/>
                    </a:lnTo>
                    <a:cubicBezTo>
                      <a:pt x="3194" y="9424"/>
                      <a:pt x="3294" y="9419"/>
                      <a:pt x="3379" y="9419"/>
                    </a:cubicBezTo>
                    <a:cubicBezTo>
                      <a:pt x="3420" y="9419"/>
                      <a:pt x="3457" y="9420"/>
                      <a:pt x="3480" y="9420"/>
                    </a:cubicBezTo>
                    <a:cubicBezTo>
                      <a:pt x="3494" y="9420"/>
                      <a:pt x="3502" y="9420"/>
                      <a:pt x="3501" y="9418"/>
                    </a:cubicBezTo>
                    <a:cubicBezTo>
                      <a:pt x="3447" y="9374"/>
                      <a:pt x="3251" y="9276"/>
                      <a:pt x="3376" y="9249"/>
                    </a:cubicBezTo>
                    <a:cubicBezTo>
                      <a:pt x="3474" y="9222"/>
                      <a:pt x="3679" y="9097"/>
                      <a:pt x="3492" y="9026"/>
                    </a:cubicBezTo>
                    <a:cubicBezTo>
                      <a:pt x="3403" y="8991"/>
                      <a:pt x="3528" y="8919"/>
                      <a:pt x="3438" y="8866"/>
                    </a:cubicBezTo>
                    <a:cubicBezTo>
                      <a:pt x="3278" y="8777"/>
                      <a:pt x="3581" y="8821"/>
                      <a:pt x="3617" y="8786"/>
                    </a:cubicBezTo>
                    <a:cubicBezTo>
                      <a:pt x="3643" y="8759"/>
                      <a:pt x="3519" y="8706"/>
                      <a:pt x="3536" y="8661"/>
                    </a:cubicBezTo>
                    <a:cubicBezTo>
                      <a:pt x="3545" y="8644"/>
                      <a:pt x="3561" y="8637"/>
                      <a:pt x="3583" y="8637"/>
                    </a:cubicBezTo>
                    <a:cubicBezTo>
                      <a:pt x="3608" y="8637"/>
                      <a:pt x="3641" y="8647"/>
                      <a:pt x="3679" y="8661"/>
                    </a:cubicBezTo>
                    <a:cubicBezTo>
                      <a:pt x="3686" y="8663"/>
                      <a:pt x="3692" y="8663"/>
                      <a:pt x="3697" y="8663"/>
                    </a:cubicBezTo>
                    <a:cubicBezTo>
                      <a:pt x="3748" y="8663"/>
                      <a:pt x="3695" y="8589"/>
                      <a:pt x="3679" y="8581"/>
                    </a:cubicBezTo>
                    <a:cubicBezTo>
                      <a:pt x="3626" y="8545"/>
                      <a:pt x="3670" y="8545"/>
                      <a:pt x="3688" y="8527"/>
                    </a:cubicBezTo>
                    <a:cubicBezTo>
                      <a:pt x="3750" y="8474"/>
                      <a:pt x="3225" y="8447"/>
                      <a:pt x="3536" y="8420"/>
                    </a:cubicBezTo>
                    <a:cubicBezTo>
                      <a:pt x="3706" y="8412"/>
                      <a:pt x="3724" y="8340"/>
                      <a:pt x="3608" y="8269"/>
                    </a:cubicBezTo>
                    <a:cubicBezTo>
                      <a:pt x="3500" y="8203"/>
                      <a:pt x="3454" y="8152"/>
                      <a:pt x="3632" y="8152"/>
                    </a:cubicBezTo>
                    <a:cubicBezTo>
                      <a:pt x="3646" y="8152"/>
                      <a:pt x="3662" y="8153"/>
                      <a:pt x="3679" y="8153"/>
                    </a:cubicBezTo>
                    <a:cubicBezTo>
                      <a:pt x="3813" y="8153"/>
                      <a:pt x="3563" y="7984"/>
                      <a:pt x="3715" y="7975"/>
                    </a:cubicBezTo>
                    <a:cubicBezTo>
                      <a:pt x="3621" y="7975"/>
                      <a:pt x="3438" y="7822"/>
                      <a:pt x="3517" y="7822"/>
                    </a:cubicBezTo>
                    <a:cubicBezTo>
                      <a:pt x="3535" y="7822"/>
                      <a:pt x="3567" y="7830"/>
                      <a:pt x="3617" y="7850"/>
                    </a:cubicBezTo>
                    <a:cubicBezTo>
                      <a:pt x="3658" y="7857"/>
                      <a:pt x="3688" y="7860"/>
                      <a:pt x="3710" y="7860"/>
                    </a:cubicBezTo>
                    <a:cubicBezTo>
                      <a:pt x="3828" y="7860"/>
                      <a:pt x="3687" y="7770"/>
                      <a:pt x="3679" y="7717"/>
                    </a:cubicBezTo>
                    <a:cubicBezTo>
                      <a:pt x="3661" y="7681"/>
                      <a:pt x="3688" y="7637"/>
                      <a:pt x="3724" y="7619"/>
                    </a:cubicBezTo>
                    <a:cubicBezTo>
                      <a:pt x="3750" y="7601"/>
                      <a:pt x="3786" y="7619"/>
                      <a:pt x="3804" y="7592"/>
                    </a:cubicBezTo>
                    <a:cubicBezTo>
                      <a:pt x="3821" y="7512"/>
                      <a:pt x="3759" y="7423"/>
                      <a:pt x="3679" y="7405"/>
                    </a:cubicBezTo>
                    <a:lnTo>
                      <a:pt x="3679" y="7405"/>
                    </a:lnTo>
                    <a:cubicBezTo>
                      <a:pt x="3737" y="7416"/>
                      <a:pt x="3796" y="7429"/>
                      <a:pt x="3839" y="7429"/>
                    </a:cubicBezTo>
                    <a:cubicBezTo>
                      <a:pt x="3868" y="7429"/>
                      <a:pt x="3891" y="7423"/>
                      <a:pt x="3902" y="7405"/>
                    </a:cubicBezTo>
                    <a:cubicBezTo>
                      <a:pt x="3911" y="7369"/>
                      <a:pt x="3759" y="7289"/>
                      <a:pt x="3875" y="7289"/>
                    </a:cubicBezTo>
                    <a:cubicBezTo>
                      <a:pt x="3857" y="7271"/>
                      <a:pt x="3830" y="7254"/>
                      <a:pt x="3804" y="7236"/>
                    </a:cubicBezTo>
                    <a:cubicBezTo>
                      <a:pt x="3750" y="7227"/>
                      <a:pt x="3804" y="7209"/>
                      <a:pt x="3813" y="7200"/>
                    </a:cubicBezTo>
                    <a:cubicBezTo>
                      <a:pt x="3892" y="7156"/>
                      <a:pt x="4005" y="7086"/>
                      <a:pt x="3744" y="7042"/>
                    </a:cubicBezTo>
                    <a:lnTo>
                      <a:pt x="3744" y="7042"/>
                    </a:lnTo>
                    <a:cubicBezTo>
                      <a:pt x="3782" y="7048"/>
                      <a:pt x="3857" y="7060"/>
                      <a:pt x="3900" y="7060"/>
                    </a:cubicBezTo>
                    <a:cubicBezTo>
                      <a:pt x="3933" y="7060"/>
                      <a:pt x="3947" y="7053"/>
                      <a:pt x="3911" y="7031"/>
                    </a:cubicBezTo>
                    <a:cubicBezTo>
                      <a:pt x="3821" y="6969"/>
                      <a:pt x="3804" y="6986"/>
                      <a:pt x="3821" y="6924"/>
                    </a:cubicBezTo>
                    <a:lnTo>
                      <a:pt x="3821" y="6924"/>
                    </a:lnTo>
                    <a:cubicBezTo>
                      <a:pt x="3816" y="6946"/>
                      <a:pt x="3887" y="6965"/>
                      <a:pt x="3946" y="6965"/>
                    </a:cubicBezTo>
                    <a:cubicBezTo>
                      <a:pt x="3981" y="6965"/>
                      <a:pt x="4011" y="6959"/>
                      <a:pt x="4017" y="6942"/>
                    </a:cubicBezTo>
                    <a:cubicBezTo>
                      <a:pt x="4035" y="6906"/>
                      <a:pt x="4026" y="6871"/>
                      <a:pt x="4009" y="6835"/>
                    </a:cubicBezTo>
                    <a:cubicBezTo>
                      <a:pt x="3964" y="6755"/>
                      <a:pt x="3928" y="6746"/>
                      <a:pt x="3777" y="6710"/>
                    </a:cubicBezTo>
                    <a:cubicBezTo>
                      <a:pt x="3783" y="6671"/>
                      <a:pt x="3799" y="6663"/>
                      <a:pt x="3838" y="6663"/>
                    </a:cubicBezTo>
                    <a:cubicBezTo>
                      <a:pt x="3860" y="6663"/>
                      <a:pt x="3890" y="6666"/>
                      <a:pt x="3928" y="6666"/>
                    </a:cubicBezTo>
                    <a:cubicBezTo>
                      <a:pt x="3875" y="6639"/>
                      <a:pt x="3804" y="6612"/>
                      <a:pt x="3741" y="6595"/>
                    </a:cubicBezTo>
                    <a:lnTo>
                      <a:pt x="3741" y="6595"/>
                    </a:lnTo>
                    <a:cubicBezTo>
                      <a:pt x="3884" y="6612"/>
                      <a:pt x="4017" y="6630"/>
                      <a:pt x="4151" y="6630"/>
                    </a:cubicBezTo>
                    <a:cubicBezTo>
                      <a:pt x="4080" y="6586"/>
                      <a:pt x="4009" y="6532"/>
                      <a:pt x="3928" y="6497"/>
                    </a:cubicBezTo>
                    <a:cubicBezTo>
                      <a:pt x="3777" y="6416"/>
                      <a:pt x="3857" y="6363"/>
                      <a:pt x="3919" y="6301"/>
                    </a:cubicBezTo>
                    <a:cubicBezTo>
                      <a:pt x="3946" y="6274"/>
                      <a:pt x="4053" y="6167"/>
                      <a:pt x="3919" y="6140"/>
                    </a:cubicBezTo>
                    <a:lnTo>
                      <a:pt x="3554" y="6069"/>
                    </a:lnTo>
                    <a:cubicBezTo>
                      <a:pt x="3557" y="6052"/>
                      <a:pt x="3581" y="6046"/>
                      <a:pt x="3614" y="6046"/>
                    </a:cubicBezTo>
                    <a:cubicBezTo>
                      <a:pt x="3680" y="6046"/>
                      <a:pt x="3786" y="6071"/>
                      <a:pt x="3845" y="6084"/>
                    </a:cubicBezTo>
                    <a:lnTo>
                      <a:pt x="3845" y="6084"/>
                    </a:lnTo>
                    <a:cubicBezTo>
                      <a:pt x="3788" y="6068"/>
                      <a:pt x="3892" y="6038"/>
                      <a:pt x="3967" y="6038"/>
                    </a:cubicBezTo>
                    <a:cubicBezTo>
                      <a:pt x="3983" y="6038"/>
                      <a:pt x="3997" y="6039"/>
                      <a:pt x="4009" y="6042"/>
                    </a:cubicBezTo>
                    <a:cubicBezTo>
                      <a:pt x="4058" y="6048"/>
                      <a:pt x="4115" y="6060"/>
                      <a:pt x="4153" y="6060"/>
                    </a:cubicBezTo>
                    <a:cubicBezTo>
                      <a:pt x="4176" y="6060"/>
                      <a:pt x="4192" y="6056"/>
                      <a:pt x="4196" y="6042"/>
                    </a:cubicBezTo>
                    <a:lnTo>
                      <a:pt x="3813" y="5971"/>
                    </a:lnTo>
                    <a:lnTo>
                      <a:pt x="3813" y="5971"/>
                    </a:lnTo>
                    <a:cubicBezTo>
                      <a:pt x="3829" y="5974"/>
                      <a:pt x="3845" y="5975"/>
                      <a:pt x="3860" y="5975"/>
                    </a:cubicBezTo>
                    <a:cubicBezTo>
                      <a:pt x="4025" y="5975"/>
                      <a:pt x="4063" y="5806"/>
                      <a:pt x="4071" y="5757"/>
                    </a:cubicBezTo>
                    <a:lnTo>
                      <a:pt x="4071" y="5757"/>
                    </a:lnTo>
                    <a:cubicBezTo>
                      <a:pt x="4067" y="5772"/>
                      <a:pt x="4046" y="5778"/>
                      <a:pt x="4018" y="5778"/>
                    </a:cubicBezTo>
                    <a:cubicBezTo>
                      <a:pt x="3980" y="5778"/>
                      <a:pt x="3929" y="5768"/>
                      <a:pt x="3893" y="5757"/>
                    </a:cubicBezTo>
                    <a:cubicBezTo>
                      <a:pt x="3919" y="5686"/>
                      <a:pt x="4267" y="5713"/>
                      <a:pt x="4107" y="5606"/>
                    </a:cubicBezTo>
                    <a:cubicBezTo>
                      <a:pt x="4081" y="5597"/>
                      <a:pt x="3917" y="5507"/>
                      <a:pt x="4012" y="5507"/>
                    </a:cubicBezTo>
                    <a:cubicBezTo>
                      <a:pt x="4016" y="5507"/>
                      <a:pt x="4021" y="5507"/>
                      <a:pt x="4026" y="5508"/>
                    </a:cubicBezTo>
                    <a:cubicBezTo>
                      <a:pt x="4061" y="5508"/>
                      <a:pt x="4179" y="5568"/>
                      <a:pt x="4228" y="5568"/>
                    </a:cubicBezTo>
                    <a:cubicBezTo>
                      <a:pt x="4241" y="5568"/>
                      <a:pt x="4249" y="5564"/>
                      <a:pt x="4249" y="5552"/>
                    </a:cubicBezTo>
                    <a:cubicBezTo>
                      <a:pt x="4240" y="5490"/>
                      <a:pt x="4133" y="5446"/>
                      <a:pt x="4187" y="5383"/>
                    </a:cubicBezTo>
                    <a:cubicBezTo>
                      <a:pt x="4240" y="5321"/>
                      <a:pt x="4302" y="5303"/>
                      <a:pt x="4311" y="5250"/>
                    </a:cubicBezTo>
                    <a:cubicBezTo>
                      <a:pt x="4318" y="5205"/>
                      <a:pt x="4219" y="5146"/>
                      <a:pt x="4156" y="5146"/>
                    </a:cubicBezTo>
                    <a:cubicBezTo>
                      <a:pt x="4131" y="5146"/>
                      <a:pt x="4112" y="5156"/>
                      <a:pt x="4107" y="5178"/>
                    </a:cubicBezTo>
                    <a:cubicBezTo>
                      <a:pt x="4107" y="5143"/>
                      <a:pt x="4115" y="5107"/>
                      <a:pt x="4142" y="5071"/>
                    </a:cubicBezTo>
                    <a:cubicBezTo>
                      <a:pt x="4169" y="5036"/>
                      <a:pt x="4240" y="5036"/>
                      <a:pt x="4285" y="5018"/>
                    </a:cubicBezTo>
                    <a:cubicBezTo>
                      <a:pt x="4320" y="5000"/>
                      <a:pt x="4294" y="4973"/>
                      <a:pt x="4276" y="4956"/>
                    </a:cubicBezTo>
                    <a:cubicBezTo>
                      <a:pt x="4240" y="4902"/>
                      <a:pt x="4178" y="4911"/>
                      <a:pt x="4080" y="4893"/>
                    </a:cubicBezTo>
                    <a:lnTo>
                      <a:pt x="4080" y="4893"/>
                    </a:lnTo>
                    <a:cubicBezTo>
                      <a:pt x="4115" y="4913"/>
                      <a:pt x="4113" y="4925"/>
                      <a:pt x="4094" y="4925"/>
                    </a:cubicBezTo>
                    <a:cubicBezTo>
                      <a:pt x="4079" y="4925"/>
                      <a:pt x="4054" y="4918"/>
                      <a:pt x="4026" y="4902"/>
                    </a:cubicBezTo>
                    <a:cubicBezTo>
                      <a:pt x="3964" y="4867"/>
                      <a:pt x="3937" y="4831"/>
                      <a:pt x="3964" y="4804"/>
                    </a:cubicBezTo>
                    <a:cubicBezTo>
                      <a:pt x="3971" y="4798"/>
                      <a:pt x="3982" y="4795"/>
                      <a:pt x="3995" y="4795"/>
                    </a:cubicBezTo>
                    <a:cubicBezTo>
                      <a:pt x="4054" y="4795"/>
                      <a:pt x="4161" y="4851"/>
                      <a:pt x="4212" y="4851"/>
                    </a:cubicBezTo>
                    <a:cubicBezTo>
                      <a:pt x="4228" y="4851"/>
                      <a:pt x="4238" y="4846"/>
                      <a:pt x="4240" y="4831"/>
                    </a:cubicBezTo>
                    <a:cubicBezTo>
                      <a:pt x="4240" y="4806"/>
                      <a:pt x="4202" y="4650"/>
                      <a:pt x="4096" y="4650"/>
                    </a:cubicBezTo>
                    <a:cubicBezTo>
                      <a:pt x="4088" y="4650"/>
                      <a:pt x="4080" y="4651"/>
                      <a:pt x="4071" y="4653"/>
                    </a:cubicBezTo>
                    <a:cubicBezTo>
                      <a:pt x="4028" y="4661"/>
                      <a:pt x="3999" y="4667"/>
                      <a:pt x="3973" y="4667"/>
                    </a:cubicBezTo>
                    <a:cubicBezTo>
                      <a:pt x="3938" y="4667"/>
                      <a:pt x="3908" y="4656"/>
                      <a:pt x="3857" y="4626"/>
                    </a:cubicBezTo>
                    <a:cubicBezTo>
                      <a:pt x="3804" y="4590"/>
                      <a:pt x="3768" y="4537"/>
                      <a:pt x="3848" y="4528"/>
                    </a:cubicBezTo>
                    <a:cubicBezTo>
                      <a:pt x="3860" y="4525"/>
                      <a:pt x="3873" y="4524"/>
                      <a:pt x="3887" y="4524"/>
                    </a:cubicBezTo>
                    <a:cubicBezTo>
                      <a:pt x="4014" y="4524"/>
                      <a:pt x="4249" y="4610"/>
                      <a:pt x="4302" y="4610"/>
                    </a:cubicBezTo>
                    <a:cubicBezTo>
                      <a:pt x="4306" y="4610"/>
                      <a:pt x="4310" y="4609"/>
                      <a:pt x="4311" y="4608"/>
                    </a:cubicBezTo>
                    <a:cubicBezTo>
                      <a:pt x="4347" y="4590"/>
                      <a:pt x="4329" y="4537"/>
                      <a:pt x="4294" y="4501"/>
                    </a:cubicBezTo>
                    <a:cubicBezTo>
                      <a:pt x="4258" y="4466"/>
                      <a:pt x="4151" y="4466"/>
                      <a:pt x="4098" y="4430"/>
                    </a:cubicBezTo>
                    <a:cubicBezTo>
                      <a:pt x="4062" y="4398"/>
                      <a:pt x="4101" y="4391"/>
                      <a:pt x="4157" y="4391"/>
                    </a:cubicBezTo>
                    <a:cubicBezTo>
                      <a:pt x="4191" y="4391"/>
                      <a:pt x="4231" y="4394"/>
                      <a:pt x="4263" y="4394"/>
                    </a:cubicBezTo>
                    <a:cubicBezTo>
                      <a:pt x="4307" y="4394"/>
                      <a:pt x="4336" y="4389"/>
                      <a:pt x="4311" y="4368"/>
                    </a:cubicBezTo>
                    <a:cubicBezTo>
                      <a:pt x="4251" y="4319"/>
                      <a:pt x="4182" y="4283"/>
                      <a:pt x="4108" y="4260"/>
                    </a:cubicBezTo>
                    <a:lnTo>
                      <a:pt x="4108" y="4260"/>
                    </a:lnTo>
                    <a:cubicBezTo>
                      <a:pt x="4171" y="4272"/>
                      <a:pt x="4235" y="4279"/>
                      <a:pt x="4302" y="4279"/>
                    </a:cubicBezTo>
                    <a:cubicBezTo>
                      <a:pt x="4392" y="4270"/>
                      <a:pt x="4543" y="4225"/>
                      <a:pt x="4490" y="4163"/>
                    </a:cubicBezTo>
                    <a:cubicBezTo>
                      <a:pt x="4487" y="4159"/>
                      <a:pt x="4479" y="4157"/>
                      <a:pt x="4466" y="4157"/>
                    </a:cubicBezTo>
                    <a:cubicBezTo>
                      <a:pt x="4449" y="4157"/>
                      <a:pt x="4424" y="4160"/>
                      <a:pt x="4399" y="4160"/>
                    </a:cubicBezTo>
                    <a:cubicBezTo>
                      <a:pt x="4366" y="4160"/>
                      <a:pt x="4331" y="4156"/>
                      <a:pt x="4311" y="4136"/>
                    </a:cubicBezTo>
                    <a:cubicBezTo>
                      <a:pt x="4285" y="4101"/>
                      <a:pt x="4285" y="4056"/>
                      <a:pt x="4320" y="4029"/>
                    </a:cubicBezTo>
                    <a:cubicBezTo>
                      <a:pt x="4347" y="4003"/>
                      <a:pt x="4454" y="3994"/>
                      <a:pt x="4454" y="3958"/>
                    </a:cubicBezTo>
                    <a:cubicBezTo>
                      <a:pt x="4454" y="3913"/>
                      <a:pt x="4267" y="3878"/>
                      <a:pt x="4347" y="3842"/>
                    </a:cubicBezTo>
                    <a:cubicBezTo>
                      <a:pt x="4383" y="3815"/>
                      <a:pt x="4596" y="3851"/>
                      <a:pt x="4516" y="3798"/>
                    </a:cubicBezTo>
                    <a:cubicBezTo>
                      <a:pt x="4436" y="3744"/>
                      <a:pt x="4240" y="3718"/>
                      <a:pt x="4258" y="3646"/>
                    </a:cubicBezTo>
                    <a:lnTo>
                      <a:pt x="4258" y="3646"/>
                    </a:lnTo>
                    <a:lnTo>
                      <a:pt x="4365" y="3664"/>
                    </a:lnTo>
                    <a:cubicBezTo>
                      <a:pt x="4418" y="3664"/>
                      <a:pt x="4445" y="3673"/>
                      <a:pt x="4436" y="3691"/>
                    </a:cubicBezTo>
                    <a:cubicBezTo>
                      <a:pt x="4439" y="3692"/>
                      <a:pt x="4441" y="3692"/>
                      <a:pt x="4443" y="3692"/>
                    </a:cubicBezTo>
                    <a:cubicBezTo>
                      <a:pt x="4470" y="3692"/>
                      <a:pt x="4392" y="3566"/>
                      <a:pt x="4392" y="3557"/>
                    </a:cubicBezTo>
                    <a:cubicBezTo>
                      <a:pt x="4392" y="3513"/>
                      <a:pt x="4481" y="3513"/>
                      <a:pt x="4463" y="3468"/>
                    </a:cubicBezTo>
                    <a:cubicBezTo>
                      <a:pt x="4445" y="3432"/>
                      <a:pt x="4392" y="3415"/>
                      <a:pt x="4409" y="3370"/>
                    </a:cubicBezTo>
                    <a:cubicBezTo>
                      <a:pt x="4418" y="3326"/>
                      <a:pt x="4418" y="3317"/>
                      <a:pt x="4472" y="3281"/>
                    </a:cubicBezTo>
                    <a:cubicBezTo>
                      <a:pt x="4561" y="3237"/>
                      <a:pt x="4383" y="3183"/>
                      <a:pt x="4392" y="3130"/>
                    </a:cubicBezTo>
                    <a:cubicBezTo>
                      <a:pt x="4400" y="3076"/>
                      <a:pt x="4605" y="3085"/>
                      <a:pt x="4614" y="3032"/>
                    </a:cubicBezTo>
                    <a:cubicBezTo>
                      <a:pt x="4623" y="2987"/>
                      <a:pt x="4481" y="2943"/>
                      <a:pt x="4454" y="2898"/>
                    </a:cubicBezTo>
                    <a:cubicBezTo>
                      <a:pt x="4440" y="2878"/>
                      <a:pt x="4460" y="2871"/>
                      <a:pt x="4496" y="2871"/>
                    </a:cubicBezTo>
                    <a:cubicBezTo>
                      <a:pt x="4574" y="2871"/>
                      <a:pt x="4726" y="2904"/>
                      <a:pt x="4775" y="2916"/>
                    </a:cubicBezTo>
                    <a:cubicBezTo>
                      <a:pt x="4703" y="2862"/>
                      <a:pt x="4632" y="2818"/>
                      <a:pt x="4552" y="2782"/>
                    </a:cubicBezTo>
                    <a:cubicBezTo>
                      <a:pt x="4445" y="2733"/>
                      <a:pt x="4443" y="2718"/>
                      <a:pt x="4485" y="2718"/>
                    </a:cubicBezTo>
                    <a:cubicBezTo>
                      <a:pt x="4524" y="2718"/>
                      <a:pt x="4601" y="2731"/>
                      <a:pt x="4668" y="2743"/>
                    </a:cubicBezTo>
                    <a:lnTo>
                      <a:pt x="4668" y="2743"/>
                    </a:lnTo>
                    <a:cubicBezTo>
                      <a:pt x="4482" y="2705"/>
                      <a:pt x="4654" y="2594"/>
                      <a:pt x="4490" y="2560"/>
                    </a:cubicBezTo>
                    <a:cubicBezTo>
                      <a:pt x="4570" y="2542"/>
                      <a:pt x="4668" y="2533"/>
                      <a:pt x="4685" y="2488"/>
                    </a:cubicBezTo>
                    <a:cubicBezTo>
                      <a:pt x="4579" y="2462"/>
                      <a:pt x="4605" y="2444"/>
                      <a:pt x="4614" y="2408"/>
                    </a:cubicBezTo>
                    <a:cubicBezTo>
                      <a:pt x="4614" y="2355"/>
                      <a:pt x="4481" y="2292"/>
                      <a:pt x="4490" y="2248"/>
                    </a:cubicBezTo>
                    <a:cubicBezTo>
                      <a:pt x="4490" y="2239"/>
                      <a:pt x="4899" y="2212"/>
                      <a:pt x="4748" y="2150"/>
                    </a:cubicBezTo>
                    <a:cubicBezTo>
                      <a:pt x="4694" y="2132"/>
                      <a:pt x="4338" y="2132"/>
                      <a:pt x="4463" y="2088"/>
                    </a:cubicBezTo>
                    <a:cubicBezTo>
                      <a:pt x="4543" y="2061"/>
                      <a:pt x="4614" y="2070"/>
                      <a:pt x="4516" y="2007"/>
                    </a:cubicBezTo>
                    <a:cubicBezTo>
                      <a:pt x="4472" y="1990"/>
                      <a:pt x="4436" y="1972"/>
                      <a:pt x="4392" y="1945"/>
                    </a:cubicBezTo>
                    <a:cubicBezTo>
                      <a:pt x="4485" y="1945"/>
                      <a:pt x="4660" y="2035"/>
                      <a:pt x="4722" y="2035"/>
                    </a:cubicBezTo>
                    <a:cubicBezTo>
                      <a:pt x="4725" y="2035"/>
                      <a:pt x="4728" y="2034"/>
                      <a:pt x="4730" y="2034"/>
                    </a:cubicBezTo>
                    <a:cubicBezTo>
                      <a:pt x="4748" y="2034"/>
                      <a:pt x="4659" y="1981"/>
                      <a:pt x="4659" y="1981"/>
                    </a:cubicBezTo>
                    <a:cubicBezTo>
                      <a:pt x="4605" y="1945"/>
                      <a:pt x="4623" y="1927"/>
                      <a:pt x="4632" y="1900"/>
                    </a:cubicBezTo>
                    <a:lnTo>
                      <a:pt x="4632" y="1900"/>
                    </a:lnTo>
                    <a:cubicBezTo>
                      <a:pt x="4623" y="1927"/>
                      <a:pt x="4694" y="1927"/>
                      <a:pt x="4748" y="1936"/>
                    </a:cubicBezTo>
                    <a:cubicBezTo>
                      <a:pt x="4668" y="1918"/>
                      <a:pt x="4748" y="1883"/>
                      <a:pt x="4730" y="1856"/>
                    </a:cubicBezTo>
                    <a:cubicBezTo>
                      <a:pt x="4703" y="1856"/>
                      <a:pt x="4668" y="1847"/>
                      <a:pt x="4659" y="1838"/>
                    </a:cubicBezTo>
                    <a:cubicBezTo>
                      <a:pt x="4616" y="1796"/>
                      <a:pt x="4631" y="1713"/>
                      <a:pt x="4717" y="1713"/>
                    </a:cubicBezTo>
                    <a:cubicBezTo>
                      <a:pt x="4721" y="1713"/>
                      <a:pt x="4725" y="1713"/>
                      <a:pt x="4730" y="1713"/>
                    </a:cubicBezTo>
                    <a:cubicBezTo>
                      <a:pt x="4737" y="1714"/>
                      <a:pt x="4744" y="1715"/>
                      <a:pt x="4750" y="1715"/>
                    </a:cubicBezTo>
                    <a:cubicBezTo>
                      <a:pt x="4880" y="1715"/>
                      <a:pt x="4901" y="1553"/>
                      <a:pt x="4775" y="1553"/>
                    </a:cubicBezTo>
                    <a:cubicBezTo>
                      <a:pt x="4772" y="1553"/>
                      <a:pt x="4769" y="1553"/>
                      <a:pt x="4766" y="1553"/>
                    </a:cubicBezTo>
                    <a:cubicBezTo>
                      <a:pt x="4749" y="1511"/>
                      <a:pt x="4811" y="1391"/>
                      <a:pt x="4693" y="1391"/>
                    </a:cubicBezTo>
                    <a:cubicBezTo>
                      <a:pt x="4686" y="1391"/>
                      <a:pt x="4677" y="1392"/>
                      <a:pt x="4668" y="1393"/>
                    </a:cubicBezTo>
                    <a:cubicBezTo>
                      <a:pt x="4769" y="1292"/>
                      <a:pt x="4933" y="890"/>
                      <a:pt x="4659" y="890"/>
                    </a:cubicBezTo>
                    <a:cubicBezTo>
                      <a:pt x="4643" y="890"/>
                      <a:pt x="4625" y="891"/>
                      <a:pt x="4605" y="894"/>
                    </a:cubicBezTo>
                    <a:cubicBezTo>
                      <a:pt x="4821" y="777"/>
                      <a:pt x="4804" y="748"/>
                      <a:pt x="4717" y="748"/>
                    </a:cubicBezTo>
                    <a:cubicBezTo>
                      <a:pt x="4632" y="748"/>
                      <a:pt x="4479" y="776"/>
                      <a:pt x="4412" y="776"/>
                    </a:cubicBezTo>
                    <a:cubicBezTo>
                      <a:pt x="4387" y="776"/>
                      <a:pt x="4374" y="772"/>
                      <a:pt x="4383" y="760"/>
                    </a:cubicBezTo>
                    <a:cubicBezTo>
                      <a:pt x="4425" y="676"/>
                      <a:pt x="4540" y="519"/>
                      <a:pt x="4406" y="519"/>
                    </a:cubicBezTo>
                    <a:cubicBezTo>
                      <a:pt x="4399" y="519"/>
                      <a:pt x="4391" y="519"/>
                      <a:pt x="4383" y="520"/>
                    </a:cubicBezTo>
                    <a:cubicBezTo>
                      <a:pt x="4267" y="564"/>
                      <a:pt x="4151" y="627"/>
                      <a:pt x="4053" y="707"/>
                    </a:cubicBezTo>
                    <a:cubicBezTo>
                      <a:pt x="4089" y="591"/>
                      <a:pt x="4222" y="511"/>
                      <a:pt x="4089" y="466"/>
                    </a:cubicBezTo>
                    <a:cubicBezTo>
                      <a:pt x="4083" y="464"/>
                      <a:pt x="4077" y="464"/>
                      <a:pt x="4072" y="464"/>
                    </a:cubicBezTo>
                    <a:cubicBezTo>
                      <a:pt x="4014" y="464"/>
                      <a:pt x="3991" y="572"/>
                      <a:pt x="3943" y="572"/>
                    </a:cubicBezTo>
                    <a:cubicBezTo>
                      <a:pt x="3935" y="572"/>
                      <a:pt x="3928" y="570"/>
                      <a:pt x="3919" y="564"/>
                    </a:cubicBezTo>
                    <a:cubicBezTo>
                      <a:pt x="3955" y="493"/>
                      <a:pt x="4071" y="333"/>
                      <a:pt x="4053" y="253"/>
                    </a:cubicBezTo>
                    <a:cubicBezTo>
                      <a:pt x="4040" y="217"/>
                      <a:pt x="4006" y="199"/>
                      <a:pt x="3972" y="199"/>
                    </a:cubicBezTo>
                    <a:cubicBezTo>
                      <a:pt x="3937" y="199"/>
                      <a:pt x="3902" y="217"/>
                      <a:pt x="3884" y="253"/>
                    </a:cubicBezTo>
                    <a:cubicBezTo>
                      <a:pt x="3870" y="288"/>
                      <a:pt x="3821" y="297"/>
                      <a:pt x="3773" y="297"/>
                    </a:cubicBezTo>
                    <a:cubicBezTo>
                      <a:pt x="3724" y="297"/>
                      <a:pt x="3675" y="288"/>
                      <a:pt x="3661" y="288"/>
                    </a:cubicBezTo>
                    <a:cubicBezTo>
                      <a:pt x="3608" y="279"/>
                      <a:pt x="3465" y="288"/>
                      <a:pt x="3438" y="172"/>
                    </a:cubicBezTo>
                    <a:cubicBezTo>
                      <a:pt x="3426" y="74"/>
                      <a:pt x="3380" y="1"/>
                      <a:pt x="3314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102;p41"/>
              <p:cNvSpPr/>
              <p:nvPr/>
            </p:nvSpPr>
            <p:spPr>
              <a:xfrm>
                <a:off x="2966475" y="4229950"/>
                <a:ext cx="232950" cy="412525"/>
              </a:xfrm>
              <a:custGeom>
                <a:avLst/>
                <a:gdLst/>
                <a:ahLst/>
                <a:cxnLst/>
                <a:rect l="l" t="t" r="r" b="b"/>
                <a:pathLst>
                  <a:path w="9318" h="16501" extrusionOk="0">
                    <a:moveTo>
                      <a:pt x="2782" y="0"/>
                    </a:moveTo>
                    <a:cubicBezTo>
                      <a:pt x="2360" y="0"/>
                      <a:pt x="1978" y="308"/>
                      <a:pt x="1907" y="736"/>
                    </a:cubicBezTo>
                    <a:lnTo>
                      <a:pt x="10" y="11451"/>
                    </a:lnTo>
                    <a:cubicBezTo>
                      <a:pt x="1" y="12966"/>
                      <a:pt x="776" y="15861"/>
                      <a:pt x="3768" y="16395"/>
                    </a:cubicBezTo>
                    <a:cubicBezTo>
                      <a:pt x="3884" y="16413"/>
                      <a:pt x="4009" y="16431"/>
                      <a:pt x="4125" y="16448"/>
                    </a:cubicBezTo>
                    <a:cubicBezTo>
                      <a:pt x="4455" y="16484"/>
                      <a:pt x="4765" y="16500"/>
                      <a:pt x="5056" y="16500"/>
                    </a:cubicBezTo>
                    <a:cubicBezTo>
                      <a:pt x="8257" y="16500"/>
                      <a:pt x="9099" y="14516"/>
                      <a:pt x="9139" y="14426"/>
                    </a:cubicBezTo>
                    <a:cubicBezTo>
                      <a:pt x="9318" y="13981"/>
                      <a:pt x="9104" y="13473"/>
                      <a:pt x="8667" y="13286"/>
                    </a:cubicBezTo>
                    <a:cubicBezTo>
                      <a:pt x="8553" y="13238"/>
                      <a:pt x="8434" y="13216"/>
                      <a:pt x="8317" y="13216"/>
                    </a:cubicBezTo>
                    <a:cubicBezTo>
                      <a:pt x="7977" y="13216"/>
                      <a:pt x="7651" y="13407"/>
                      <a:pt x="7492" y="13732"/>
                    </a:cubicBezTo>
                    <a:cubicBezTo>
                      <a:pt x="7468" y="13772"/>
                      <a:pt x="6995" y="14709"/>
                      <a:pt x="5060" y="14709"/>
                    </a:cubicBezTo>
                    <a:cubicBezTo>
                      <a:pt x="4831" y="14709"/>
                      <a:pt x="4583" y="14696"/>
                      <a:pt x="4312" y="14667"/>
                    </a:cubicBezTo>
                    <a:cubicBezTo>
                      <a:pt x="1871" y="14400"/>
                      <a:pt x="1800" y="11763"/>
                      <a:pt x="1782" y="11612"/>
                    </a:cubicBezTo>
                    <a:lnTo>
                      <a:pt x="3670" y="1048"/>
                    </a:lnTo>
                    <a:cubicBezTo>
                      <a:pt x="3751" y="567"/>
                      <a:pt x="3430" y="104"/>
                      <a:pt x="2940" y="15"/>
                    </a:cubicBezTo>
                    <a:cubicBezTo>
                      <a:pt x="2887" y="5"/>
                      <a:pt x="2834" y="0"/>
                      <a:pt x="2782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103;p41"/>
              <p:cNvSpPr/>
              <p:nvPr/>
            </p:nvSpPr>
            <p:spPr>
              <a:xfrm>
                <a:off x="2950450" y="4214975"/>
                <a:ext cx="260550" cy="442900"/>
              </a:xfrm>
              <a:custGeom>
                <a:avLst/>
                <a:gdLst/>
                <a:ahLst/>
                <a:cxnLst/>
                <a:rect l="l" t="t" r="r" b="b"/>
                <a:pathLst>
                  <a:path w="10422" h="17716" extrusionOk="0">
                    <a:moveTo>
                      <a:pt x="3093" y="705"/>
                    </a:moveTo>
                    <a:cubicBezTo>
                      <a:pt x="3096" y="711"/>
                      <a:pt x="3100" y="717"/>
                      <a:pt x="3102" y="723"/>
                    </a:cubicBezTo>
                    <a:lnTo>
                      <a:pt x="3102" y="723"/>
                    </a:lnTo>
                    <a:cubicBezTo>
                      <a:pt x="3099" y="716"/>
                      <a:pt x="3096" y="710"/>
                      <a:pt x="3093" y="705"/>
                    </a:cubicBezTo>
                    <a:close/>
                    <a:moveTo>
                      <a:pt x="3102" y="723"/>
                    </a:moveTo>
                    <a:cubicBezTo>
                      <a:pt x="3104" y="728"/>
                      <a:pt x="3107" y="733"/>
                      <a:pt x="3109" y="738"/>
                    </a:cubicBezTo>
                    <a:cubicBezTo>
                      <a:pt x="3108" y="734"/>
                      <a:pt x="3105" y="729"/>
                      <a:pt x="3102" y="723"/>
                    </a:cubicBezTo>
                    <a:close/>
                    <a:moveTo>
                      <a:pt x="3609" y="783"/>
                    </a:moveTo>
                    <a:cubicBezTo>
                      <a:pt x="3605" y="805"/>
                      <a:pt x="3601" y="825"/>
                      <a:pt x="3599" y="836"/>
                    </a:cubicBezTo>
                    <a:cubicBezTo>
                      <a:pt x="3605" y="818"/>
                      <a:pt x="3608" y="800"/>
                      <a:pt x="3609" y="783"/>
                    </a:cubicBezTo>
                    <a:close/>
                    <a:moveTo>
                      <a:pt x="1969" y="1522"/>
                    </a:moveTo>
                    <a:cubicBezTo>
                      <a:pt x="1974" y="1523"/>
                      <a:pt x="1979" y="1524"/>
                      <a:pt x="1984" y="1525"/>
                    </a:cubicBezTo>
                    <a:lnTo>
                      <a:pt x="1984" y="1525"/>
                    </a:lnTo>
                    <a:cubicBezTo>
                      <a:pt x="1979" y="1524"/>
                      <a:pt x="1974" y="1523"/>
                      <a:pt x="1969" y="1522"/>
                    </a:cubicBezTo>
                    <a:close/>
                    <a:moveTo>
                      <a:pt x="4338" y="2582"/>
                    </a:moveTo>
                    <a:lnTo>
                      <a:pt x="4338" y="2582"/>
                    </a:lnTo>
                    <a:cubicBezTo>
                      <a:pt x="4331" y="2612"/>
                      <a:pt x="4342" y="2649"/>
                      <a:pt x="4277" y="2649"/>
                    </a:cubicBezTo>
                    <a:cubicBezTo>
                      <a:pt x="4264" y="2649"/>
                      <a:pt x="4249" y="2647"/>
                      <a:pt x="4231" y="2645"/>
                    </a:cubicBezTo>
                    <a:lnTo>
                      <a:pt x="4240" y="2600"/>
                    </a:lnTo>
                    <a:lnTo>
                      <a:pt x="4338" y="2582"/>
                    </a:lnTo>
                    <a:close/>
                    <a:moveTo>
                      <a:pt x="4620" y="2714"/>
                    </a:moveTo>
                    <a:cubicBezTo>
                      <a:pt x="4624" y="2715"/>
                      <a:pt x="4628" y="2715"/>
                      <a:pt x="4632" y="2716"/>
                    </a:cubicBezTo>
                    <a:cubicBezTo>
                      <a:pt x="4628" y="2715"/>
                      <a:pt x="4624" y="2715"/>
                      <a:pt x="4620" y="2714"/>
                    </a:cubicBezTo>
                    <a:close/>
                    <a:moveTo>
                      <a:pt x="3805" y="2920"/>
                    </a:moveTo>
                    <a:cubicBezTo>
                      <a:pt x="3782" y="2920"/>
                      <a:pt x="3755" y="2923"/>
                      <a:pt x="3724" y="2930"/>
                    </a:cubicBezTo>
                    <a:lnTo>
                      <a:pt x="3724" y="2938"/>
                    </a:lnTo>
                    <a:cubicBezTo>
                      <a:pt x="3768" y="2974"/>
                      <a:pt x="3830" y="3001"/>
                      <a:pt x="3893" y="3010"/>
                    </a:cubicBezTo>
                    <a:cubicBezTo>
                      <a:pt x="3906" y="2950"/>
                      <a:pt x="3874" y="2920"/>
                      <a:pt x="3805" y="2920"/>
                    </a:cubicBezTo>
                    <a:close/>
                    <a:moveTo>
                      <a:pt x="3832" y="3172"/>
                    </a:moveTo>
                    <a:cubicBezTo>
                      <a:pt x="3797" y="3172"/>
                      <a:pt x="3766" y="3179"/>
                      <a:pt x="3759" y="3197"/>
                    </a:cubicBezTo>
                    <a:cubicBezTo>
                      <a:pt x="3754" y="3230"/>
                      <a:pt x="3821" y="3257"/>
                      <a:pt x="3874" y="3257"/>
                    </a:cubicBezTo>
                    <a:cubicBezTo>
                      <a:pt x="3907" y="3257"/>
                      <a:pt x="3934" y="3247"/>
                      <a:pt x="3937" y="3223"/>
                    </a:cubicBezTo>
                    <a:cubicBezTo>
                      <a:pt x="3948" y="3191"/>
                      <a:pt x="3886" y="3172"/>
                      <a:pt x="3832" y="3172"/>
                    </a:cubicBezTo>
                    <a:close/>
                    <a:moveTo>
                      <a:pt x="1541" y="3339"/>
                    </a:moveTo>
                    <a:lnTo>
                      <a:pt x="1532" y="3375"/>
                    </a:lnTo>
                    <a:lnTo>
                      <a:pt x="1613" y="3437"/>
                    </a:lnTo>
                    <a:cubicBezTo>
                      <a:pt x="1737" y="3402"/>
                      <a:pt x="1711" y="3375"/>
                      <a:pt x="1541" y="3339"/>
                    </a:cubicBezTo>
                    <a:close/>
                    <a:moveTo>
                      <a:pt x="4537" y="3630"/>
                    </a:moveTo>
                    <a:cubicBezTo>
                      <a:pt x="4542" y="3631"/>
                      <a:pt x="4547" y="3632"/>
                      <a:pt x="4552" y="3633"/>
                    </a:cubicBezTo>
                    <a:cubicBezTo>
                      <a:pt x="4547" y="3632"/>
                      <a:pt x="4542" y="3631"/>
                      <a:pt x="4537" y="3630"/>
                    </a:cubicBezTo>
                    <a:close/>
                    <a:moveTo>
                      <a:pt x="2397" y="762"/>
                    </a:moveTo>
                    <a:cubicBezTo>
                      <a:pt x="2327" y="762"/>
                      <a:pt x="2178" y="777"/>
                      <a:pt x="2227" y="819"/>
                    </a:cubicBezTo>
                    <a:cubicBezTo>
                      <a:pt x="2263" y="890"/>
                      <a:pt x="2263" y="917"/>
                      <a:pt x="2200" y="952"/>
                    </a:cubicBezTo>
                    <a:cubicBezTo>
                      <a:pt x="2120" y="997"/>
                      <a:pt x="1978" y="1086"/>
                      <a:pt x="2040" y="1193"/>
                    </a:cubicBezTo>
                    <a:cubicBezTo>
                      <a:pt x="2094" y="1300"/>
                      <a:pt x="2165" y="1291"/>
                      <a:pt x="2049" y="1326"/>
                    </a:cubicBezTo>
                    <a:cubicBezTo>
                      <a:pt x="2033" y="1388"/>
                      <a:pt x="2201" y="1532"/>
                      <a:pt x="2055" y="1532"/>
                    </a:cubicBezTo>
                    <a:cubicBezTo>
                      <a:pt x="2036" y="1532"/>
                      <a:pt x="2013" y="1530"/>
                      <a:pt x="1984" y="1525"/>
                    </a:cubicBezTo>
                    <a:lnTo>
                      <a:pt x="1984" y="1525"/>
                    </a:lnTo>
                    <a:cubicBezTo>
                      <a:pt x="2183" y="1564"/>
                      <a:pt x="2005" y="1693"/>
                      <a:pt x="2022" y="1745"/>
                    </a:cubicBezTo>
                    <a:cubicBezTo>
                      <a:pt x="2040" y="1798"/>
                      <a:pt x="2129" y="1772"/>
                      <a:pt x="2192" y="1834"/>
                    </a:cubicBezTo>
                    <a:cubicBezTo>
                      <a:pt x="2232" y="1864"/>
                      <a:pt x="2189" y="1874"/>
                      <a:pt x="2135" y="1874"/>
                    </a:cubicBezTo>
                    <a:cubicBezTo>
                      <a:pt x="2094" y="1874"/>
                      <a:pt x="2046" y="1868"/>
                      <a:pt x="2022" y="1861"/>
                    </a:cubicBezTo>
                    <a:cubicBezTo>
                      <a:pt x="1985" y="1855"/>
                      <a:pt x="1957" y="1852"/>
                      <a:pt x="1937" y="1852"/>
                    </a:cubicBezTo>
                    <a:cubicBezTo>
                      <a:pt x="1808" y="1852"/>
                      <a:pt x="1960" y="1958"/>
                      <a:pt x="1960" y="2012"/>
                    </a:cubicBezTo>
                    <a:cubicBezTo>
                      <a:pt x="1960" y="2046"/>
                      <a:pt x="1862" y="2227"/>
                      <a:pt x="1830" y="2227"/>
                    </a:cubicBezTo>
                    <a:cubicBezTo>
                      <a:pt x="1829" y="2227"/>
                      <a:pt x="1828" y="2227"/>
                      <a:pt x="1826" y="2226"/>
                    </a:cubicBezTo>
                    <a:lnTo>
                      <a:pt x="1826" y="2226"/>
                    </a:lnTo>
                    <a:cubicBezTo>
                      <a:pt x="1831" y="2231"/>
                      <a:pt x="1835" y="2233"/>
                      <a:pt x="1837" y="2233"/>
                    </a:cubicBezTo>
                    <a:cubicBezTo>
                      <a:pt x="1843" y="2233"/>
                      <a:pt x="1843" y="2218"/>
                      <a:pt x="1861" y="2218"/>
                    </a:cubicBezTo>
                    <a:cubicBezTo>
                      <a:pt x="1870" y="2218"/>
                      <a:pt x="1884" y="2222"/>
                      <a:pt x="1907" y="2235"/>
                    </a:cubicBezTo>
                    <a:cubicBezTo>
                      <a:pt x="1951" y="2253"/>
                      <a:pt x="1933" y="2288"/>
                      <a:pt x="1933" y="2315"/>
                    </a:cubicBezTo>
                    <a:cubicBezTo>
                      <a:pt x="1924" y="2333"/>
                      <a:pt x="1924" y="2404"/>
                      <a:pt x="1853" y="2422"/>
                    </a:cubicBezTo>
                    <a:cubicBezTo>
                      <a:pt x="1791" y="2440"/>
                      <a:pt x="1719" y="2422"/>
                      <a:pt x="1764" y="2484"/>
                    </a:cubicBezTo>
                    <a:cubicBezTo>
                      <a:pt x="1791" y="2529"/>
                      <a:pt x="1907" y="2555"/>
                      <a:pt x="1933" y="2591"/>
                    </a:cubicBezTo>
                    <a:cubicBezTo>
                      <a:pt x="1978" y="2645"/>
                      <a:pt x="1826" y="2698"/>
                      <a:pt x="1773" y="2734"/>
                    </a:cubicBezTo>
                    <a:cubicBezTo>
                      <a:pt x="1719" y="2769"/>
                      <a:pt x="1684" y="2823"/>
                      <a:pt x="1675" y="2885"/>
                    </a:cubicBezTo>
                    <a:cubicBezTo>
                      <a:pt x="1675" y="2947"/>
                      <a:pt x="1693" y="3010"/>
                      <a:pt x="1737" y="3054"/>
                    </a:cubicBezTo>
                    <a:cubicBezTo>
                      <a:pt x="1755" y="3081"/>
                      <a:pt x="1889" y="3161"/>
                      <a:pt x="1889" y="3179"/>
                    </a:cubicBezTo>
                    <a:cubicBezTo>
                      <a:pt x="1826" y="3161"/>
                      <a:pt x="1764" y="3134"/>
                      <a:pt x="1702" y="3126"/>
                    </a:cubicBezTo>
                    <a:cubicBezTo>
                      <a:pt x="1639" y="3126"/>
                      <a:pt x="1639" y="3232"/>
                      <a:pt x="1657" y="3259"/>
                    </a:cubicBezTo>
                    <a:cubicBezTo>
                      <a:pt x="1666" y="3277"/>
                      <a:pt x="1764" y="3295"/>
                      <a:pt x="1764" y="3348"/>
                    </a:cubicBezTo>
                    <a:cubicBezTo>
                      <a:pt x="1764" y="3384"/>
                      <a:pt x="1746" y="3428"/>
                      <a:pt x="1719" y="3455"/>
                    </a:cubicBezTo>
                    <a:cubicBezTo>
                      <a:pt x="1621" y="3544"/>
                      <a:pt x="1461" y="3517"/>
                      <a:pt x="1559" y="3651"/>
                    </a:cubicBezTo>
                    <a:cubicBezTo>
                      <a:pt x="1648" y="3713"/>
                      <a:pt x="1621" y="3758"/>
                      <a:pt x="1613" y="3820"/>
                    </a:cubicBezTo>
                    <a:cubicBezTo>
                      <a:pt x="1613" y="3838"/>
                      <a:pt x="1782" y="3883"/>
                      <a:pt x="1764" y="3945"/>
                    </a:cubicBezTo>
                    <a:cubicBezTo>
                      <a:pt x="1727" y="3939"/>
                      <a:pt x="1616" y="3898"/>
                      <a:pt x="1567" y="3898"/>
                    </a:cubicBezTo>
                    <a:cubicBezTo>
                      <a:pt x="1546" y="3898"/>
                      <a:pt x="1537" y="3906"/>
                      <a:pt x="1550" y="3927"/>
                    </a:cubicBezTo>
                    <a:cubicBezTo>
                      <a:pt x="1570" y="3967"/>
                      <a:pt x="1635" y="4002"/>
                      <a:pt x="1693" y="4032"/>
                    </a:cubicBezTo>
                    <a:lnTo>
                      <a:pt x="1693" y="4032"/>
                    </a:lnTo>
                    <a:cubicBezTo>
                      <a:pt x="1686" y="4030"/>
                      <a:pt x="1679" y="4029"/>
                      <a:pt x="1674" y="4029"/>
                    </a:cubicBezTo>
                    <a:cubicBezTo>
                      <a:pt x="1610" y="4029"/>
                      <a:pt x="1634" y="4155"/>
                      <a:pt x="1613" y="4177"/>
                    </a:cubicBezTo>
                    <a:cubicBezTo>
                      <a:pt x="1602" y="4192"/>
                      <a:pt x="1585" y="4196"/>
                      <a:pt x="1564" y="4196"/>
                    </a:cubicBezTo>
                    <a:cubicBezTo>
                      <a:pt x="1539" y="4196"/>
                      <a:pt x="1509" y="4190"/>
                      <a:pt x="1484" y="4190"/>
                    </a:cubicBezTo>
                    <a:cubicBezTo>
                      <a:pt x="1460" y="4190"/>
                      <a:pt x="1441" y="4196"/>
                      <a:pt x="1434" y="4221"/>
                    </a:cubicBezTo>
                    <a:cubicBezTo>
                      <a:pt x="1428" y="4265"/>
                      <a:pt x="1640" y="4317"/>
                      <a:pt x="1774" y="4317"/>
                    </a:cubicBezTo>
                    <a:cubicBezTo>
                      <a:pt x="1831" y="4317"/>
                      <a:pt x="1874" y="4307"/>
                      <a:pt x="1880" y="4283"/>
                    </a:cubicBezTo>
                    <a:lnTo>
                      <a:pt x="1880" y="4283"/>
                    </a:lnTo>
                    <a:lnTo>
                      <a:pt x="1871" y="4337"/>
                    </a:lnTo>
                    <a:cubicBezTo>
                      <a:pt x="1871" y="4377"/>
                      <a:pt x="1961" y="4442"/>
                      <a:pt x="2025" y="4442"/>
                    </a:cubicBezTo>
                    <a:cubicBezTo>
                      <a:pt x="2046" y="4442"/>
                      <a:pt x="2065" y="4435"/>
                      <a:pt x="2076" y="4417"/>
                    </a:cubicBezTo>
                    <a:cubicBezTo>
                      <a:pt x="2102" y="4355"/>
                      <a:pt x="2102" y="4292"/>
                      <a:pt x="2094" y="4230"/>
                    </a:cubicBezTo>
                    <a:cubicBezTo>
                      <a:pt x="2076" y="4159"/>
                      <a:pt x="2067" y="4141"/>
                      <a:pt x="1969" y="4087"/>
                    </a:cubicBezTo>
                    <a:cubicBezTo>
                      <a:pt x="1872" y="4035"/>
                      <a:pt x="2028" y="3973"/>
                      <a:pt x="1816" y="3937"/>
                    </a:cubicBezTo>
                    <a:lnTo>
                      <a:pt x="1816" y="3937"/>
                    </a:lnTo>
                    <a:cubicBezTo>
                      <a:pt x="1833" y="3940"/>
                      <a:pt x="1849" y="3941"/>
                      <a:pt x="1864" y="3941"/>
                    </a:cubicBezTo>
                    <a:cubicBezTo>
                      <a:pt x="2022" y="3941"/>
                      <a:pt x="2063" y="3805"/>
                      <a:pt x="2111" y="3749"/>
                    </a:cubicBezTo>
                    <a:cubicBezTo>
                      <a:pt x="2129" y="3731"/>
                      <a:pt x="2156" y="3687"/>
                      <a:pt x="2200" y="3669"/>
                    </a:cubicBezTo>
                    <a:cubicBezTo>
                      <a:pt x="2220" y="3673"/>
                      <a:pt x="2240" y="3675"/>
                      <a:pt x="2258" y="3675"/>
                    </a:cubicBezTo>
                    <a:cubicBezTo>
                      <a:pt x="2325" y="3675"/>
                      <a:pt x="2381" y="3652"/>
                      <a:pt x="2388" y="3624"/>
                    </a:cubicBezTo>
                    <a:lnTo>
                      <a:pt x="2218" y="3589"/>
                    </a:lnTo>
                    <a:cubicBezTo>
                      <a:pt x="2227" y="3526"/>
                      <a:pt x="2370" y="3544"/>
                      <a:pt x="2343" y="3482"/>
                    </a:cubicBezTo>
                    <a:cubicBezTo>
                      <a:pt x="2307" y="3402"/>
                      <a:pt x="2245" y="3339"/>
                      <a:pt x="2165" y="3304"/>
                    </a:cubicBezTo>
                    <a:cubicBezTo>
                      <a:pt x="2120" y="3277"/>
                      <a:pt x="2094" y="3286"/>
                      <a:pt x="2102" y="3259"/>
                    </a:cubicBezTo>
                    <a:cubicBezTo>
                      <a:pt x="2120" y="3223"/>
                      <a:pt x="2147" y="3197"/>
                      <a:pt x="2174" y="3188"/>
                    </a:cubicBezTo>
                    <a:cubicBezTo>
                      <a:pt x="2254" y="3143"/>
                      <a:pt x="2361" y="3108"/>
                      <a:pt x="2290" y="3036"/>
                    </a:cubicBezTo>
                    <a:cubicBezTo>
                      <a:pt x="2218" y="2965"/>
                      <a:pt x="2183" y="2876"/>
                      <a:pt x="2236" y="2823"/>
                    </a:cubicBezTo>
                    <a:cubicBezTo>
                      <a:pt x="2254" y="2796"/>
                      <a:pt x="2459" y="2805"/>
                      <a:pt x="2414" y="2769"/>
                    </a:cubicBezTo>
                    <a:cubicBezTo>
                      <a:pt x="2316" y="2671"/>
                      <a:pt x="2111" y="2769"/>
                      <a:pt x="2138" y="2653"/>
                    </a:cubicBezTo>
                    <a:cubicBezTo>
                      <a:pt x="2142" y="2630"/>
                      <a:pt x="2161" y="2621"/>
                      <a:pt x="2188" y="2621"/>
                    </a:cubicBezTo>
                    <a:cubicBezTo>
                      <a:pt x="2254" y="2621"/>
                      <a:pt x="2372" y="2672"/>
                      <a:pt x="2443" y="2672"/>
                    </a:cubicBezTo>
                    <a:cubicBezTo>
                      <a:pt x="2475" y="2672"/>
                      <a:pt x="2497" y="2663"/>
                      <a:pt x="2503" y="2636"/>
                    </a:cubicBezTo>
                    <a:cubicBezTo>
                      <a:pt x="2521" y="2573"/>
                      <a:pt x="2370" y="2600"/>
                      <a:pt x="2343" y="2547"/>
                    </a:cubicBezTo>
                    <a:cubicBezTo>
                      <a:pt x="2298" y="2475"/>
                      <a:pt x="2370" y="2386"/>
                      <a:pt x="2405" y="2324"/>
                    </a:cubicBezTo>
                    <a:cubicBezTo>
                      <a:pt x="2477" y="2190"/>
                      <a:pt x="2664" y="2030"/>
                      <a:pt x="2637" y="1870"/>
                    </a:cubicBezTo>
                    <a:cubicBezTo>
                      <a:pt x="2628" y="1816"/>
                      <a:pt x="2548" y="1798"/>
                      <a:pt x="2494" y="1754"/>
                    </a:cubicBezTo>
                    <a:cubicBezTo>
                      <a:pt x="2443" y="1710"/>
                      <a:pt x="2443" y="1698"/>
                      <a:pt x="2464" y="1698"/>
                    </a:cubicBezTo>
                    <a:cubicBezTo>
                      <a:pt x="2490" y="1698"/>
                      <a:pt x="2553" y="1719"/>
                      <a:pt x="2584" y="1719"/>
                    </a:cubicBezTo>
                    <a:cubicBezTo>
                      <a:pt x="2587" y="1719"/>
                      <a:pt x="2590" y="1719"/>
                      <a:pt x="2592" y="1718"/>
                    </a:cubicBezTo>
                    <a:cubicBezTo>
                      <a:pt x="2664" y="1700"/>
                      <a:pt x="2601" y="1585"/>
                      <a:pt x="2548" y="1549"/>
                    </a:cubicBezTo>
                    <a:cubicBezTo>
                      <a:pt x="2370" y="1460"/>
                      <a:pt x="2450" y="1478"/>
                      <a:pt x="2601" y="1469"/>
                    </a:cubicBezTo>
                    <a:cubicBezTo>
                      <a:pt x="2503" y="1415"/>
                      <a:pt x="2388" y="1380"/>
                      <a:pt x="2281" y="1362"/>
                    </a:cubicBezTo>
                    <a:cubicBezTo>
                      <a:pt x="2284" y="1350"/>
                      <a:pt x="2305" y="1346"/>
                      <a:pt x="2335" y="1346"/>
                    </a:cubicBezTo>
                    <a:cubicBezTo>
                      <a:pt x="2393" y="1346"/>
                      <a:pt x="2483" y="1362"/>
                      <a:pt x="2512" y="1362"/>
                    </a:cubicBezTo>
                    <a:cubicBezTo>
                      <a:pt x="2610" y="1362"/>
                      <a:pt x="2548" y="1282"/>
                      <a:pt x="2530" y="1237"/>
                    </a:cubicBezTo>
                    <a:cubicBezTo>
                      <a:pt x="2516" y="1209"/>
                      <a:pt x="2497" y="1055"/>
                      <a:pt x="2562" y="1055"/>
                    </a:cubicBezTo>
                    <a:cubicBezTo>
                      <a:pt x="2580" y="1055"/>
                      <a:pt x="2604" y="1066"/>
                      <a:pt x="2637" y="1095"/>
                    </a:cubicBezTo>
                    <a:cubicBezTo>
                      <a:pt x="2676" y="1125"/>
                      <a:pt x="2701" y="1137"/>
                      <a:pt x="2715" y="1137"/>
                    </a:cubicBezTo>
                    <a:cubicBezTo>
                      <a:pt x="2767" y="1137"/>
                      <a:pt x="2676" y="968"/>
                      <a:pt x="2690" y="925"/>
                    </a:cubicBezTo>
                    <a:cubicBezTo>
                      <a:pt x="2696" y="911"/>
                      <a:pt x="2707" y="905"/>
                      <a:pt x="2721" y="905"/>
                    </a:cubicBezTo>
                    <a:cubicBezTo>
                      <a:pt x="2794" y="905"/>
                      <a:pt x="2954" y="1060"/>
                      <a:pt x="2990" y="1060"/>
                    </a:cubicBezTo>
                    <a:cubicBezTo>
                      <a:pt x="3000" y="1060"/>
                      <a:pt x="3000" y="1047"/>
                      <a:pt x="2984" y="1015"/>
                    </a:cubicBezTo>
                    <a:cubicBezTo>
                      <a:pt x="2842" y="863"/>
                      <a:pt x="2646" y="774"/>
                      <a:pt x="2432" y="765"/>
                    </a:cubicBezTo>
                    <a:cubicBezTo>
                      <a:pt x="2430" y="763"/>
                      <a:pt x="2417" y="762"/>
                      <a:pt x="2397" y="762"/>
                    </a:cubicBezTo>
                    <a:close/>
                    <a:moveTo>
                      <a:pt x="1721" y="4894"/>
                    </a:moveTo>
                    <a:cubicBezTo>
                      <a:pt x="1776" y="4894"/>
                      <a:pt x="1850" y="4925"/>
                      <a:pt x="1844" y="4960"/>
                    </a:cubicBezTo>
                    <a:cubicBezTo>
                      <a:pt x="1809" y="4965"/>
                      <a:pt x="1764" y="4974"/>
                      <a:pt x="1728" y="4974"/>
                    </a:cubicBezTo>
                    <a:cubicBezTo>
                      <a:pt x="1693" y="4974"/>
                      <a:pt x="1666" y="4965"/>
                      <a:pt x="1666" y="4934"/>
                    </a:cubicBezTo>
                    <a:lnTo>
                      <a:pt x="1666" y="4925"/>
                    </a:lnTo>
                    <a:cubicBezTo>
                      <a:pt x="1669" y="4903"/>
                      <a:pt x="1693" y="4894"/>
                      <a:pt x="1721" y="4894"/>
                    </a:cubicBezTo>
                    <a:close/>
                    <a:moveTo>
                      <a:pt x="1230" y="5424"/>
                    </a:moveTo>
                    <a:cubicBezTo>
                      <a:pt x="1233" y="5424"/>
                      <a:pt x="1236" y="5425"/>
                      <a:pt x="1240" y="5427"/>
                    </a:cubicBezTo>
                    <a:lnTo>
                      <a:pt x="1240" y="5427"/>
                    </a:lnTo>
                    <a:cubicBezTo>
                      <a:pt x="1237" y="5425"/>
                      <a:pt x="1233" y="5424"/>
                      <a:pt x="1230" y="5424"/>
                    </a:cubicBezTo>
                    <a:close/>
                    <a:moveTo>
                      <a:pt x="1635" y="6377"/>
                    </a:moveTo>
                    <a:cubicBezTo>
                      <a:pt x="1756" y="6377"/>
                      <a:pt x="1897" y="6412"/>
                      <a:pt x="1800" y="6475"/>
                    </a:cubicBezTo>
                    <a:cubicBezTo>
                      <a:pt x="1763" y="6485"/>
                      <a:pt x="1727" y="6489"/>
                      <a:pt x="1690" y="6489"/>
                    </a:cubicBezTo>
                    <a:cubicBezTo>
                      <a:pt x="1664" y="6489"/>
                      <a:pt x="1638" y="6487"/>
                      <a:pt x="1613" y="6484"/>
                    </a:cubicBezTo>
                    <a:cubicBezTo>
                      <a:pt x="1515" y="6466"/>
                      <a:pt x="1461" y="6412"/>
                      <a:pt x="1541" y="6386"/>
                    </a:cubicBezTo>
                    <a:cubicBezTo>
                      <a:pt x="1567" y="6380"/>
                      <a:pt x="1600" y="6377"/>
                      <a:pt x="1635" y="6377"/>
                    </a:cubicBezTo>
                    <a:close/>
                    <a:moveTo>
                      <a:pt x="2681" y="6902"/>
                    </a:moveTo>
                    <a:lnTo>
                      <a:pt x="2681" y="6911"/>
                    </a:lnTo>
                    <a:cubicBezTo>
                      <a:pt x="2592" y="6920"/>
                      <a:pt x="2610" y="6964"/>
                      <a:pt x="2601" y="7000"/>
                    </a:cubicBezTo>
                    <a:cubicBezTo>
                      <a:pt x="2628" y="7006"/>
                      <a:pt x="2647" y="7009"/>
                      <a:pt x="2660" y="7009"/>
                    </a:cubicBezTo>
                    <a:cubicBezTo>
                      <a:pt x="2687" y="7009"/>
                      <a:pt x="2693" y="6997"/>
                      <a:pt x="2699" y="6973"/>
                    </a:cubicBezTo>
                    <a:cubicBezTo>
                      <a:pt x="2699" y="6973"/>
                      <a:pt x="2726" y="6902"/>
                      <a:pt x="2681" y="6902"/>
                    </a:cubicBezTo>
                    <a:close/>
                    <a:moveTo>
                      <a:pt x="3875" y="7027"/>
                    </a:moveTo>
                    <a:cubicBezTo>
                      <a:pt x="3875" y="7028"/>
                      <a:pt x="3874" y="7029"/>
                      <a:pt x="3874" y="7031"/>
                    </a:cubicBezTo>
                    <a:lnTo>
                      <a:pt x="3874" y="7031"/>
                    </a:lnTo>
                    <a:cubicBezTo>
                      <a:pt x="3874" y="7029"/>
                      <a:pt x="3875" y="7028"/>
                      <a:pt x="3875" y="7027"/>
                    </a:cubicBezTo>
                    <a:close/>
                    <a:moveTo>
                      <a:pt x="3628" y="7406"/>
                    </a:moveTo>
                    <a:cubicBezTo>
                      <a:pt x="3632" y="7407"/>
                      <a:pt x="3637" y="7409"/>
                      <a:pt x="3643" y="7410"/>
                    </a:cubicBezTo>
                    <a:cubicBezTo>
                      <a:pt x="3639" y="7409"/>
                      <a:pt x="3634" y="7407"/>
                      <a:pt x="3628" y="7406"/>
                    </a:cubicBezTo>
                    <a:close/>
                    <a:moveTo>
                      <a:pt x="1657" y="7499"/>
                    </a:moveTo>
                    <a:cubicBezTo>
                      <a:pt x="1657" y="7499"/>
                      <a:pt x="1658" y="7500"/>
                      <a:pt x="1658" y="7500"/>
                    </a:cubicBezTo>
                    <a:lnTo>
                      <a:pt x="1658" y="7500"/>
                    </a:lnTo>
                    <a:cubicBezTo>
                      <a:pt x="1658" y="7500"/>
                      <a:pt x="1658" y="7499"/>
                      <a:pt x="1657" y="7499"/>
                    </a:cubicBezTo>
                    <a:close/>
                    <a:moveTo>
                      <a:pt x="1541" y="7695"/>
                    </a:moveTo>
                    <a:lnTo>
                      <a:pt x="1532" y="7739"/>
                    </a:lnTo>
                    <a:lnTo>
                      <a:pt x="1613" y="7793"/>
                    </a:lnTo>
                    <a:cubicBezTo>
                      <a:pt x="1737" y="7766"/>
                      <a:pt x="1719" y="7731"/>
                      <a:pt x="1541" y="7695"/>
                    </a:cubicBezTo>
                    <a:close/>
                    <a:moveTo>
                      <a:pt x="3193" y="7914"/>
                    </a:moveTo>
                    <a:cubicBezTo>
                      <a:pt x="3202" y="7914"/>
                      <a:pt x="3213" y="7915"/>
                      <a:pt x="3225" y="7918"/>
                    </a:cubicBezTo>
                    <a:lnTo>
                      <a:pt x="3198" y="8051"/>
                    </a:lnTo>
                    <a:cubicBezTo>
                      <a:pt x="3118" y="8033"/>
                      <a:pt x="3109" y="8024"/>
                      <a:pt x="3118" y="7989"/>
                    </a:cubicBezTo>
                    <a:cubicBezTo>
                      <a:pt x="3126" y="7958"/>
                      <a:pt x="3133" y="7914"/>
                      <a:pt x="3193" y="7914"/>
                    </a:cubicBezTo>
                    <a:close/>
                    <a:moveTo>
                      <a:pt x="2940" y="8541"/>
                    </a:moveTo>
                    <a:lnTo>
                      <a:pt x="2940" y="8541"/>
                    </a:lnTo>
                    <a:cubicBezTo>
                      <a:pt x="2942" y="8542"/>
                      <a:pt x="2944" y="8542"/>
                      <a:pt x="2947" y="8542"/>
                    </a:cubicBezTo>
                    <a:lnTo>
                      <a:pt x="2947" y="8542"/>
                    </a:lnTo>
                    <a:cubicBezTo>
                      <a:pt x="2944" y="8542"/>
                      <a:pt x="2942" y="8541"/>
                      <a:pt x="2940" y="8541"/>
                    </a:cubicBezTo>
                    <a:close/>
                    <a:moveTo>
                      <a:pt x="1365" y="8941"/>
                    </a:moveTo>
                    <a:cubicBezTo>
                      <a:pt x="1365" y="8941"/>
                      <a:pt x="1365" y="8942"/>
                      <a:pt x="1365" y="8943"/>
                    </a:cubicBezTo>
                    <a:lnTo>
                      <a:pt x="1365" y="8943"/>
                    </a:lnTo>
                    <a:cubicBezTo>
                      <a:pt x="1368" y="8942"/>
                      <a:pt x="1370" y="8942"/>
                      <a:pt x="1372" y="8942"/>
                    </a:cubicBezTo>
                    <a:lnTo>
                      <a:pt x="1365" y="8941"/>
                    </a:lnTo>
                    <a:close/>
                    <a:moveTo>
                      <a:pt x="624" y="9316"/>
                    </a:moveTo>
                    <a:lnTo>
                      <a:pt x="624" y="9316"/>
                    </a:lnTo>
                    <a:cubicBezTo>
                      <a:pt x="627" y="9316"/>
                      <a:pt x="630" y="9317"/>
                      <a:pt x="633" y="9317"/>
                    </a:cubicBezTo>
                    <a:lnTo>
                      <a:pt x="633" y="9317"/>
                    </a:lnTo>
                    <a:cubicBezTo>
                      <a:pt x="630" y="9317"/>
                      <a:pt x="627" y="9316"/>
                      <a:pt x="624" y="9316"/>
                    </a:cubicBezTo>
                    <a:close/>
                    <a:moveTo>
                      <a:pt x="2974" y="9516"/>
                    </a:moveTo>
                    <a:cubicBezTo>
                      <a:pt x="2989" y="9516"/>
                      <a:pt x="3010" y="9523"/>
                      <a:pt x="3029" y="9539"/>
                    </a:cubicBezTo>
                    <a:lnTo>
                      <a:pt x="3145" y="9637"/>
                    </a:lnTo>
                    <a:cubicBezTo>
                      <a:pt x="3074" y="9628"/>
                      <a:pt x="2969" y="9602"/>
                      <a:pt x="2975" y="9566"/>
                    </a:cubicBezTo>
                    <a:lnTo>
                      <a:pt x="2975" y="9566"/>
                    </a:lnTo>
                    <a:cubicBezTo>
                      <a:pt x="2975" y="9566"/>
                      <a:pt x="2975" y="9566"/>
                      <a:pt x="2975" y="9565"/>
                    </a:cubicBezTo>
                    <a:lnTo>
                      <a:pt x="2975" y="9565"/>
                    </a:lnTo>
                    <a:cubicBezTo>
                      <a:pt x="2975" y="9565"/>
                      <a:pt x="2975" y="9565"/>
                      <a:pt x="2975" y="9565"/>
                    </a:cubicBezTo>
                    <a:cubicBezTo>
                      <a:pt x="2936" y="9537"/>
                      <a:pt x="2947" y="9516"/>
                      <a:pt x="2974" y="9516"/>
                    </a:cubicBezTo>
                    <a:close/>
                    <a:moveTo>
                      <a:pt x="2744" y="9646"/>
                    </a:moveTo>
                    <a:cubicBezTo>
                      <a:pt x="2750" y="9647"/>
                      <a:pt x="2757" y="9647"/>
                      <a:pt x="2762" y="9647"/>
                    </a:cubicBezTo>
                    <a:lnTo>
                      <a:pt x="2762" y="9647"/>
                    </a:lnTo>
                    <a:cubicBezTo>
                      <a:pt x="2754" y="9646"/>
                      <a:pt x="2748" y="9646"/>
                      <a:pt x="2744" y="9646"/>
                    </a:cubicBezTo>
                    <a:close/>
                    <a:moveTo>
                      <a:pt x="1017" y="10165"/>
                    </a:moveTo>
                    <a:cubicBezTo>
                      <a:pt x="1014" y="10174"/>
                      <a:pt x="1011" y="10183"/>
                      <a:pt x="1008" y="10191"/>
                    </a:cubicBezTo>
                    <a:lnTo>
                      <a:pt x="1008" y="10191"/>
                    </a:lnTo>
                    <a:cubicBezTo>
                      <a:pt x="1014" y="10191"/>
                      <a:pt x="1019" y="10190"/>
                      <a:pt x="1025" y="10189"/>
                    </a:cubicBezTo>
                    <a:cubicBezTo>
                      <a:pt x="1026" y="10181"/>
                      <a:pt x="1023" y="10173"/>
                      <a:pt x="1017" y="10165"/>
                    </a:cubicBezTo>
                    <a:close/>
                    <a:moveTo>
                      <a:pt x="712" y="10639"/>
                    </a:moveTo>
                    <a:cubicBezTo>
                      <a:pt x="766" y="10639"/>
                      <a:pt x="835" y="10668"/>
                      <a:pt x="829" y="10697"/>
                    </a:cubicBezTo>
                    <a:cubicBezTo>
                      <a:pt x="821" y="10737"/>
                      <a:pt x="787" y="10755"/>
                      <a:pt x="750" y="10755"/>
                    </a:cubicBezTo>
                    <a:cubicBezTo>
                      <a:pt x="697" y="10755"/>
                      <a:pt x="640" y="10719"/>
                      <a:pt x="651" y="10661"/>
                    </a:cubicBezTo>
                    <a:lnTo>
                      <a:pt x="651" y="10661"/>
                    </a:lnTo>
                    <a:lnTo>
                      <a:pt x="651" y="10670"/>
                    </a:lnTo>
                    <a:cubicBezTo>
                      <a:pt x="657" y="10648"/>
                      <a:pt x="682" y="10639"/>
                      <a:pt x="712" y="10639"/>
                    </a:cubicBezTo>
                    <a:close/>
                    <a:moveTo>
                      <a:pt x="2921" y="10707"/>
                    </a:moveTo>
                    <a:cubicBezTo>
                      <a:pt x="2958" y="10707"/>
                      <a:pt x="2989" y="10718"/>
                      <a:pt x="2993" y="10752"/>
                    </a:cubicBezTo>
                    <a:lnTo>
                      <a:pt x="2993" y="10752"/>
                    </a:lnTo>
                    <a:cubicBezTo>
                      <a:pt x="2989" y="10773"/>
                      <a:pt x="2965" y="10781"/>
                      <a:pt x="2936" y="10781"/>
                    </a:cubicBezTo>
                    <a:cubicBezTo>
                      <a:pt x="2883" y="10781"/>
                      <a:pt x="2812" y="10752"/>
                      <a:pt x="2824" y="10723"/>
                    </a:cubicBezTo>
                    <a:cubicBezTo>
                      <a:pt x="2852" y="10715"/>
                      <a:pt x="2889" y="10707"/>
                      <a:pt x="2921" y="10707"/>
                    </a:cubicBezTo>
                    <a:close/>
                    <a:moveTo>
                      <a:pt x="3276" y="11274"/>
                    </a:moveTo>
                    <a:lnTo>
                      <a:pt x="3287" y="11276"/>
                    </a:lnTo>
                    <a:cubicBezTo>
                      <a:pt x="3283" y="11275"/>
                      <a:pt x="3279" y="11274"/>
                      <a:pt x="3276" y="11274"/>
                    </a:cubicBezTo>
                    <a:close/>
                    <a:moveTo>
                      <a:pt x="677" y="11382"/>
                    </a:moveTo>
                    <a:cubicBezTo>
                      <a:pt x="678" y="11383"/>
                      <a:pt x="679" y="11383"/>
                      <a:pt x="679" y="11383"/>
                    </a:cubicBezTo>
                    <a:lnTo>
                      <a:pt x="679" y="11383"/>
                    </a:lnTo>
                    <a:cubicBezTo>
                      <a:pt x="679" y="11383"/>
                      <a:pt x="678" y="11383"/>
                      <a:pt x="677" y="11382"/>
                    </a:cubicBezTo>
                    <a:close/>
                    <a:moveTo>
                      <a:pt x="829" y="11472"/>
                    </a:moveTo>
                    <a:cubicBezTo>
                      <a:pt x="827" y="11479"/>
                      <a:pt x="826" y="11486"/>
                      <a:pt x="825" y="11494"/>
                    </a:cubicBezTo>
                    <a:lnTo>
                      <a:pt x="825" y="11494"/>
                    </a:lnTo>
                    <a:cubicBezTo>
                      <a:pt x="827" y="11487"/>
                      <a:pt x="829" y="11480"/>
                      <a:pt x="829" y="11472"/>
                    </a:cubicBezTo>
                    <a:close/>
                    <a:moveTo>
                      <a:pt x="801" y="12273"/>
                    </a:moveTo>
                    <a:cubicBezTo>
                      <a:pt x="801" y="12273"/>
                      <a:pt x="802" y="12273"/>
                      <a:pt x="802" y="12273"/>
                    </a:cubicBezTo>
                    <a:cubicBezTo>
                      <a:pt x="802" y="12273"/>
                      <a:pt x="802" y="12273"/>
                      <a:pt x="801" y="12273"/>
                    </a:cubicBezTo>
                    <a:close/>
                    <a:moveTo>
                      <a:pt x="764" y="12678"/>
                    </a:moveTo>
                    <a:cubicBezTo>
                      <a:pt x="717" y="12678"/>
                      <a:pt x="655" y="12698"/>
                      <a:pt x="660" y="12727"/>
                    </a:cubicBezTo>
                    <a:lnTo>
                      <a:pt x="749" y="12763"/>
                    </a:lnTo>
                    <a:cubicBezTo>
                      <a:pt x="847" y="12702"/>
                      <a:pt x="815" y="12678"/>
                      <a:pt x="764" y="12678"/>
                    </a:cubicBezTo>
                    <a:close/>
                    <a:moveTo>
                      <a:pt x="8898" y="13376"/>
                    </a:moveTo>
                    <a:cubicBezTo>
                      <a:pt x="8898" y="13377"/>
                      <a:pt x="8898" y="13377"/>
                      <a:pt x="8899" y="13378"/>
                    </a:cubicBezTo>
                    <a:cubicBezTo>
                      <a:pt x="8898" y="13377"/>
                      <a:pt x="8898" y="13377"/>
                      <a:pt x="8898" y="13376"/>
                    </a:cubicBezTo>
                    <a:close/>
                    <a:moveTo>
                      <a:pt x="854" y="13377"/>
                    </a:moveTo>
                    <a:cubicBezTo>
                      <a:pt x="853" y="13377"/>
                      <a:pt x="852" y="13377"/>
                      <a:pt x="850" y="13378"/>
                    </a:cubicBezTo>
                    <a:lnTo>
                      <a:pt x="850" y="13378"/>
                    </a:lnTo>
                    <a:cubicBezTo>
                      <a:pt x="852" y="13378"/>
                      <a:pt x="854" y="13378"/>
                      <a:pt x="855" y="13378"/>
                    </a:cubicBezTo>
                    <a:cubicBezTo>
                      <a:pt x="855" y="13377"/>
                      <a:pt x="854" y="13377"/>
                      <a:pt x="854" y="13377"/>
                    </a:cubicBezTo>
                    <a:close/>
                    <a:moveTo>
                      <a:pt x="3599" y="13672"/>
                    </a:moveTo>
                    <a:lnTo>
                      <a:pt x="3599" y="13672"/>
                    </a:lnTo>
                    <a:cubicBezTo>
                      <a:pt x="3596" y="13673"/>
                      <a:pt x="3594" y="13675"/>
                      <a:pt x="3591" y="13677"/>
                    </a:cubicBezTo>
                    <a:lnTo>
                      <a:pt x="3591" y="13677"/>
                    </a:lnTo>
                    <a:cubicBezTo>
                      <a:pt x="3594" y="13675"/>
                      <a:pt x="3596" y="13673"/>
                      <a:pt x="3599" y="13672"/>
                    </a:cubicBezTo>
                    <a:close/>
                    <a:moveTo>
                      <a:pt x="8426" y="14205"/>
                    </a:moveTo>
                    <a:cubicBezTo>
                      <a:pt x="8429" y="14209"/>
                      <a:pt x="8432" y="14212"/>
                      <a:pt x="8435" y="14215"/>
                    </a:cubicBezTo>
                    <a:lnTo>
                      <a:pt x="8426" y="14205"/>
                    </a:lnTo>
                    <a:close/>
                    <a:moveTo>
                      <a:pt x="7981" y="14197"/>
                    </a:moveTo>
                    <a:lnTo>
                      <a:pt x="7981" y="14197"/>
                    </a:lnTo>
                    <a:cubicBezTo>
                      <a:pt x="8029" y="14229"/>
                      <a:pt x="8113" y="14275"/>
                      <a:pt x="8117" y="14310"/>
                    </a:cubicBezTo>
                    <a:lnTo>
                      <a:pt x="8117" y="14310"/>
                    </a:lnTo>
                    <a:lnTo>
                      <a:pt x="8106" y="14304"/>
                    </a:lnTo>
                    <a:lnTo>
                      <a:pt x="8106" y="14304"/>
                    </a:lnTo>
                    <a:cubicBezTo>
                      <a:pt x="8103" y="14309"/>
                      <a:pt x="8102" y="14315"/>
                      <a:pt x="8103" y="14321"/>
                    </a:cubicBezTo>
                    <a:lnTo>
                      <a:pt x="8103" y="14321"/>
                    </a:lnTo>
                    <a:lnTo>
                      <a:pt x="8017" y="14313"/>
                    </a:lnTo>
                    <a:cubicBezTo>
                      <a:pt x="7981" y="14259"/>
                      <a:pt x="7928" y="14242"/>
                      <a:pt x="7981" y="14197"/>
                    </a:cubicBezTo>
                    <a:close/>
                    <a:moveTo>
                      <a:pt x="4650" y="14616"/>
                    </a:moveTo>
                    <a:cubicBezTo>
                      <a:pt x="4613" y="14746"/>
                      <a:pt x="4615" y="14788"/>
                      <a:pt x="4631" y="14788"/>
                    </a:cubicBezTo>
                    <a:cubicBezTo>
                      <a:pt x="4660" y="14788"/>
                      <a:pt x="4735" y="14636"/>
                      <a:pt x="4677" y="14625"/>
                    </a:cubicBezTo>
                    <a:cubicBezTo>
                      <a:pt x="4668" y="14616"/>
                      <a:pt x="4650" y="14616"/>
                      <a:pt x="4650" y="14616"/>
                    </a:cubicBezTo>
                    <a:close/>
                    <a:moveTo>
                      <a:pt x="5616" y="15283"/>
                    </a:moveTo>
                    <a:cubicBezTo>
                      <a:pt x="5668" y="15283"/>
                      <a:pt x="5683" y="15338"/>
                      <a:pt x="5683" y="15462"/>
                    </a:cubicBezTo>
                    <a:lnTo>
                      <a:pt x="5639" y="15462"/>
                    </a:lnTo>
                    <a:cubicBezTo>
                      <a:pt x="5621" y="15408"/>
                      <a:pt x="5603" y="15346"/>
                      <a:pt x="5603" y="15284"/>
                    </a:cubicBezTo>
                    <a:cubicBezTo>
                      <a:pt x="5607" y="15283"/>
                      <a:pt x="5612" y="15283"/>
                      <a:pt x="5616" y="15283"/>
                    </a:cubicBezTo>
                    <a:close/>
                    <a:moveTo>
                      <a:pt x="1779" y="15590"/>
                    </a:moveTo>
                    <a:cubicBezTo>
                      <a:pt x="1777" y="15592"/>
                      <a:pt x="1775" y="15594"/>
                      <a:pt x="1773" y="15596"/>
                    </a:cubicBezTo>
                    <a:cubicBezTo>
                      <a:pt x="1775" y="15594"/>
                      <a:pt x="1777" y="15592"/>
                      <a:pt x="1779" y="15590"/>
                    </a:cubicBezTo>
                    <a:close/>
                    <a:moveTo>
                      <a:pt x="7028" y="16558"/>
                    </a:moveTo>
                    <a:cubicBezTo>
                      <a:pt x="7028" y="16561"/>
                      <a:pt x="7028" y="16565"/>
                      <a:pt x="7028" y="16570"/>
                    </a:cubicBezTo>
                    <a:lnTo>
                      <a:pt x="7028" y="16570"/>
                    </a:lnTo>
                    <a:cubicBezTo>
                      <a:pt x="7028" y="16566"/>
                      <a:pt x="7028" y="16562"/>
                      <a:pt x="7028" y="16558"/>
                    </a:cubicBezTo>
                    <a:close/>
                    <a:moveTo>
                      <a:pt x="2321" y="16727"/>
                    </a:moveTo>
                    <a:cubicBezTo>
                      <a:pt x="2316" y="16732"/>
                      <a:pt x="2312" y="16738"/>
                      <a:pt x="2307" y="16745"/>
                    </a:cubicBezTo>
                    <a:cubicBezTo>
                      <a:pt x="2312" y="16739"/>
                      <a:pt x="2317" y="16733"/>
                      <a:pt x="2321" y="16727"/>
                    </a:cubicBezTo>
                    <a:close/>
                    <a:moveTo>
                      <a:pt x="6973" y="16805"/>
                    </a:moveTo>
                    <a:cubicBezTo>
                      <a:pt x="7013" y="16805"/>
                      <a:pt x="7053" y="16837"/>
                      <a:pt x="7037" y="16932"/>
                    </a:cubicBezTo>
                    <a:cubicBezTo>
                      <a:pt x="7037" y="16979"/>
                      <a:pt x="7013" y="16987"/>
                      <a:pt x="6987" y="16987"/>
                    </a:cubicBezTo>
                    <a:cubicBezTo>
                      <a:pt x="6974" y="16987"/>
                      <a:pt x="6960" y="16985"/>
                      <a:pt x="6948" y="16985"/>
                    </a:cubicBezTo>
                    <a:cubicBezTo>
                      <a:pt x="6939" y="16923"/>
                      <a:pt x="6912" y="16816"/>
                      <a:pt x="6957" y="16807"/>
                    </a:cubicBezTo>
                    <a:cubicBezTo>
                      <a:pt x="6962" y="16806"/>
                      <a:pt x="6967" y="16805"/>
                      <a:pt x="6973" y="16805"/>
                    </a:cubicBezTo>
                    <a:close/>
                    <a:moveTo>
                      <a:pt x="5790" y="17154"/>
                    </a:moveTo>
                    <a:cubicBezTo>
                      <a:pt x="5835" y="17154"/>
                      <a:pt x="5879" y="17190"/>
                      <a:pt x="5852" y="17288"/>
                    </a:cubicBezTo>
                    <a:cubicBezTo>
                      <a:pt x="5842" y="17329"/>
                      <a:pt x="5823" y="17337"/>
                      <a:pt x="5802" y="17337"/>
                    </a:cubicBezTo>
                    <a:cubicBezTo>
                      <a:pt x="5787" y="17337"/>
                      <a:pt x="5770" y="17332"/>
                      <a:pt x="5754" y="17332"/>
                    </a:cubicBezTo>
                    <a:cubicBezTo>
                      <a:pt x="5754" y="17270"/>
                      <a:pt x="5754" y="17154"/>
                      <a:pt x="5790" y="17154"/>
                    </a:cubicBezTo>
                    <a:close/>
                    <a:moveTo>
                      <a:pt x="6633" y="17396"/>
                    </a:moveTo>
                    <a:cubicBezTo>
                      <a:pt x="6595" y="17396"/>
                      <a:pt x="6568" y="17564"/>
                      <a:pt x="6641" y="17564"/>
                    </a:cubicBezTo>
                    <a:cubicBezTo>
                      <a:pt x="6643" y="17564"/>
                      <a:pt x="6644" y="17564"/>
                      <a:pt x="6645" y="17564"/>
                    </a:cubicBezTo>
                    <a:cubicBezTo>
                      <a:pt x="6651" y="17567"/>
                      <a:pt x="6656" y="17568"/>
                      <a:pt x="6661" y="17568"/>
                    </a:cubicBezTo>
                    <a:cubicBezTo>
                      <a:pt x="6670" y="17568"/>
                      <a:pt x="6678" y="17564"/>
                      <a:pt x="6690" y="17564"/>
                    </a:cubicBezTo>
                    <a:cubicBezTo>
                      <a:pt x="6675" y="17438"/>
                      <a:pt x="6653" y="17396"/>
                      <a:pt x="6633" y="17396"/>
                    </a:cubicBezTo>
                    <a:close/>
                    <a:moveTo>
                      <a:pt x="3748" y="0"/>
                    </a:moveTo>
                    <a:cubicBezTo>
                      <a:pt x="3737" y="0"/>
                      <a:pt x="3731" y="5"/>
                      <a:pt x="3732" y="17"/>
                    </a:cubicBezTo>
                    <a:cubicBezTo>
                      <a:pt x="3742" y="103"/>
                      <a:pt x="3718" y="130"/>
                      <a:pt x="3678" y="130"/>
                    </a:cubicBezTo>
                    <a:cubicBezTo>
                      <a:pt x="3611" y="130"/>
                      <a:pt x="3500" y="53"/>
                      <a:pt x="3439" y="53"/>
                    </a:cubicBezTo>
                    <a:cubicBezTo>
                      <a:pt x="3413" y="46"/>
                      <a:pt x="3388" y="43"/>
                      <a:pt x="3363" y="43"/>
                    </a:cubicBezTo>
                    <a:cubicBezTo>
                      <a:pt x="3317" y="43"/>
                      <a:pt x="3271" y="53"/>
                      <a:pt x="3225" y="70"/>
                    </a:cubicBezTo>
                    <a:cubicBezTo>
                      <a:pt x="3154" y="97"/>
                      <a:pt x="3171" y="106"/>
                      <a:pt x="3189" y="142"/>
                    </a:cubicBezTo>
                    <a:cubicBezTo>
                      <a:pt x="3197" y="157"/>
                      <a:pt x="3178" y="161"/>
                      <a:pt x="3152" y="161"/>
                    </a:cubicBezTo>
                    <a:cubicBezTo>
                      <a:pt x="3128" y="161"/>
                      <a:pt x="3099" y="157"/>
                      <a:pt x="3080" y="157"/>
                    </a:cubicBezTo>
                    <a:cubicBezTo>
                      <a:pt x="3073" y="157"/>
                      <a:pt x="3067" y="158"/>
                      <a:pt x="3064" y="159"/>
                    </a:cubicBezTo>
                    <a:cubicBezTo>
                      <a:pt x="3020" y="168"/>
                      <a:pt x="2984" y="186"/>
                      <a:pt x="2949" y="222"/>
                    </a:cubicBezTo>
                    <a:cubicBezTo>
                      <a:pt x="2914" y="250"/>
                      <a:pt x="2863" y="359"/>
                      <a:pt x="2812" y="359"/>
                    </a:cubicBezTo>
                    <a:cubicBezTo>
                      <a:pt x="2798" y="359"/>
                      <a:pt x="2784" y="350"/>
                      <a:pt x="2771" y="329"/>
                    </a:cubicBezTo>
                    <a:cubicBezTo>
                      <a:pt x="2746" y="280"/>
                      <a:pt x="2701" y="257"/>
                      <a:pt x="2656" y="257"/>
                    </a:cubicBezTo>
                    <a:cubicBezTo>
                      <a:pt x="2603" y="257"/>
                      <a:pt x="2549" y="289"/>
                      <a:pt x="2530" y="346"/>
                    </a:cubicBezTo>
                    <a:cubicBezTo>
                      <a:pt x="2485" y="427"/>
                      <a:pt x="2637" y="471"/>
                      <a:pt x="2557" y="534"/>
                    </a:cubicBezTo>
                    <a:cubicBezTo>
                      <a:pt x="2510" y="487"/>
                      <a:pt x="2474" y="431"/>
                      <a:pt x="2432" y="431"/>
                    </a:cubicBezTo>
                    <a:cubicBezTo>
                      <a:pt x="2418" y="431"/>
                      <a:pt x="2403" y="437"/>
                      <a:pt x="2388" y="453"/>
                    </a:cubicBezTo>
                    <a:cubicBezTo>
                      <a:pt x="2281" y="587"/>
                      <a:pt x="2717" y="685"/>
                      <a:pt x="2771" y="703"/>
                    </a:cubicBezTo>
                    <a:cubicBezTo>
                      <a:pt x="2809" y="692"/>
                      <a:pt x="2845" y="649"/>
                      <a:pt x="2883" y="649"/>
                    </a:cubicBezTo>
                    <a:cubicBezTo>
                      <a:pt x="2906" y="649"/>
                      <a:pt x="2931" y="665"/>
                      <a:pt x="2958" y="712"/>
                    </a:cubicBezTo>
                    <a:cubicBezTo>
                      <a:pt x="2959" y="712"/>
                      <a:pt x="2961" y="712"/>
                      <a:pt x="2963" y="712"/>
                    </a:cubicBezTo>
                    <a:cubicBezTo>
                      <a:pt x="2989" y="712"/>
                      <a:pt x="3019" y="674"/>
                      <a:pt x="3050" y="674"/>
                    </a:cubicBezTo>
                    <a:cubicBezTo>
                      <a:pt x="3064" y="674"/>
                      <a:pt x="3078" y="682"/>
                      <a:pt x="3093" y="705"/>
                    </a:cubicBezTo>
                    <a:lnTo>
                      <a:pt x="3093" y="705"/>
                    </a:lnTo>
                    <a:cubicBezTo>
                      <a:pt x="3050" y="629"/>
                      <a:pt x="2949" y="484"/>
                      <a:pt x="3002" y="453"/>
                    </a:cubicBezTo>
                    <a:cubicBezTo>
                      <a:pt x="3005" y="452"/>
                      <a:pt x="3009" y="451"/>
                      <a:pt x="3013" y="451"/>
                    </a:cubicBezTo>
                    <a:cubicBezTo>
                      <a:pt x="3064" y="451"/>
                      <a:pt x="3168" y="575"/>
                      <a:pt x="3214" y="575"/>
                    </a:cubicBezTo>
                    <a:cubicBezTo>
                      <a:pt x="3223" y="575"/>
                      <a:pt x="3230" y="571"/>
                      <a:pt x="3234" y="560"/>
                    </a:cubicBezTo>
                    <a:cubicBezTo>
                      <a:pt x="3251" y="534"/>
                      <a:pt x="3207" y="453"/>
                      <a:pt x="3198" y="436"/>
                    </a:cubicBezTo>
                    <a:cubicBezTo>
                      <a:pt x="3180" y="346"/>
                      <a:pt x="3251" y="338"/>
                      <a:pt x="3287" y="338"/>
                    </a:cubicBezTo>
                    <a:cubicBezTo>
                      <a:pt x="3295" y="336"/>
                      <a:pt x="3303" y="335"/>
                      <a:pt x="3310" y="335"/>
                    </a:cubicBezTo>
                    <a:cubicBezTo>
                      <a:pt x="3395" y="335"/>
                      <a:pt x="3445" y="424"/>
                      <a:pt x="3412" y="498"/>
                    </a:cubicBezTo>
                    <a:cubicBezTo>
                      <a:pt x="3376" y="605"/>
                      <a:pt x="3251" y="614"/>
                      <a:pt x="3305" y="756"/>
                    </a:cubicBezTo>
                    <a:cubicBezTo>
                      <a:pt x="3328" y="827"/>
                      <a:pt x="3347" y="856"/>
                      <a:pt x="3361" y="856"/>
                    </a:cubicBezTo>
                    <a:cubicBezTo>
                      <a:pt x="3380" y="856"/>
                      <a:pt x="3393" y="808"/>
                      <a:pt x="3403" y="738"/>
                    </a:cubicBezTo>
                    <a:cubicBezTo>
                      <a:pt x="3413" y="668"/>
                      <a:pt x="3452" y="638"/>
                      <a:pt x="3494" y="638"/>
                    </a:cubicBezTo>
                    <a:cubicBezTo>
                      <a:pt x="3551" y="638"/>
                      <a:pt x="3614" y="696"/>
                      <a:pt x="3609" y="783"/>
                    </a:cubicBezTo>
                    <a:lnTo>
                      <a:pt x="3609" y="783"/>
                    </a:lnTo>
                    <a:cubicBezTo>
                      <a:pt x="3622" y="722"/>
                      <a:pt x="3642" y="640"/>
                      <a:pt x="3667" y="640"/>
                    </a:cubicBezTo>
                    <a:cubicBezTo>
                      <a:pt x="3668" y="640"/>
                      <a:pt x="3669" y="640"/>
                      <a:pt x="3670" y="640"/>
                    </a:cubicBezTo>
                    <a:cubicBezTo>
                      <a:pt x="3677" y="641"/>
                      <a:pt x="3683" y="642"/>
                      <a:pt x="3689" y="642"/>
                    </a:cubicBezTo>
                    <a:cubicBezTo>
                      <a:pt x="3744" y="642"/>
                      <a:pt x="3795" y="609"/>
                      <a:pt x="3812" y="562"/>
                    </a:cubicBezTo>
                    <a:lnTo>
                      <a:pt x="3812" y="562"/>
                    </a:lnTo>
                    <a:cubicBezTo>
                      <a:pt x="3743" y="766"/>
                      <a:pt x="3973" y="899"/>
                      <a:pt x="4009" y="952"/>
                    </a:cubicBezTo>
                    <a:cubicBezTo>
                      <a:pt x="4096" y="1039"/>
                      <a:pt x="4234" y="1033"/>
                      <a:pt x="4464" y="1066"/>
                    </a:cubicBezTo>
                    <a:lnTo>
                      <a:pt x="4464" y="1066"/>
                    </a:lnTo>
                    <a:cubicBezTo>
                      <a:pt x="4452" y="1064"/>
                      <a:pt x="4436" y="1064"/>
                      <a:pt x="4417" y="1064"/>
                    </a:cubicBezTo>
                    <a:cubicBezTo>
                      <a:pt x="4337" y="1064"/>
                      <a:pt x="4213" y="1076"/>
                      <a:pt x="4187" y="1121"/>
                    </a:cubicBezTo>
                    <a:lnTo>
                      <a:pt x="4231" y="1157"/>
                    </a:lnTo>
                    <a:cubicBezTo>
                      <a:pt x="4231" y="1175"/>
                      <a:pt x="4240" y="1157"/>
                      <a:pt x="4169" y="1193"/>
                    </a:cubicBezTo>
                    <a:cubicBezTo>
                      <a:pt x="4102" y="1240"/>
                      <a:pt x="4065" y="1277"/>
                      <a:pt x="4116" y="1277"/>
                    </a:cubicBezTo>
                    <a:cubicBezTo>
                      <a:pt x="4133" y="1277"/>
                      <a:pt x="4158" y="1273"/>
                      <a:pt x="4196" y="1264"/>
                    </a:cubicBezTo>
                    <a:cubicBezTo>
                      <a:pt x="4252" y="1248"/>
                      <a:pt x="4291" y="1233"/>
                      <a:pt x="4317" y="1233"/>
                    </a:cubicBezTo>
                    <a:cubicBezTo>
                      <a:pt x="4336" y="1233"/>
                      <a:pt x="4348" y="1241"/>
                      <a:pt x="4356" y="1264"/>
                    </a:cubicBezTo>
                    <a:cubicBezTo>
                      <a:pt x="4365" y="1300"/>
                      <a:pt x="4365" y="1335"/>
                      <a:pt x="4356" y="1362"/>
                    </a:cubicBezTo>
                    <a:cubicBezTo>
                      <a:pt x="4338" y="1389"/>
                      <a:pt x="4276" y="1389"/>
                      <a:pt x="4276" y="1406"/>
                    </a:cubicBezTo>
                    <a:lnTo>
                      <a:pt x="4276" y="1549"/>
                    </a:lnTo>
                    <a:cubicBezTo>
                      <a:pt x="4276" y="1603"/>
                      <a:pt x="4414" y="1629"/>
                      <a:pt x="4506" y="1629"/>
                    </a:cubicBezTo>
                    <a:cubicBezTo>
                      <a:pt x="4551" y="1629"/>
                      <a:pt x="4585" y="1623"/>
                      <a:pt x="4588" y="1611"/>
                    </a:cubicBezTo>
                    <a:lnTo>
                      <a:pt x="4588" y="1611"/>
                    </a:lnTo>
                    <a:cubicBezTo>
                      <a:pt x="4579" y="1674"/>
                      <a:pt x="4285" y="1718"/>
                      <a:pt x="4222" y="1745"/>
                    </a:cubicBezTo>
                    <a:cubicBezTo>
                      <a:pt x="4169" y="1772"/>
                      <a:pt x="4150" y="1799"/>
                      <a:pt x="4198" y="1799"/>
                    </a:cubicBezTo>
                    <a:cubicBezTo>
                      <a:pt x="4214" y="1799"/>
                      <a:pt x="4236" y="1796"/>
                      <a:pt x="4267" y="1789"/>
                    </a:cubicBezTo>
                    <a:cubicBezTo>
                      <a:pt x="4296" y="1786"/>
                      <a:pt x="4344" y="1781"/>
                      <a:pt x="4384" y="1781"/>
                    </a:cubicBezTo>
                    <a:cubicBezTo>
                      <a:pt x="4443" y="1781"/>
                      <a:pt x="4485" y="1792"/>
                      <a:pt x="4427" y="1834"/>
                    </a:cubicBezTo>
                    <a:cubicBezTo>
                      <a:pt x="4374" y="1870"/>
                      <a:pt x="4303" y="1896"/>
                      <a:pt x="4240" y="1914"/>
                    </a:cubicBezTo>
                    <a:cubicBezTo>
                      <a:pt x="4231" y="1914"/>
                      <a:pt x="4160" y="1932"/>
                      <a:pt x="4160" y="1941"/>
                    </a:cubicBezTo>
                    <a:cubicBezTo>
                      <a:pt x="4180" y="1939"/>
                      <a:pt x="4201" y="1938"/>
                      <a:pt x="4222" y="1938"/>
                    </a:cubicBezTo>
                    <a:cubicBezTo>
                      <a:pt x="4285" y="1938"/>
                      <a:pt x="4352" y="1948"/>
                      <a:pt x="4418" y="1968"/>
                    </a:cubicBezTo>
                    <a:cubicBezTo>
                      <a:pt x="4463" y="1985"/>
                      <a:pt x="4178" y="2039"/>
                      <a:pt x="4160" y="2039"/>
                    </a:cubicBezTo>
                    <a:cubicBezTo>
                      <a:pt x="4024" y="2071"/>
                      <a:pt x="4036" y="2080"/>
                      <a:pt x="4101" y="2080"/>
                    </a:cubicBezTo>
                    <a:cubicBezTo>
                      <a:pt x="4186" y="2080"/>
                      <a:pt x="4360" y="2065"/>
                      <a:pt x="4407" y="2065"/>
                    </a:cubicBezTo>
                    <a:cubicBezTo>
                      <a:pt x="4413" y="2065"/>
                      <a:pt x="4417" y="2065"/>
                      <a:pt x="4418" y="2066"/>
                    </a:cubicBezTo>
                    <a:cubicBezTo>
                      <a:pt x="4454" y="2092"/>
                      <a:pt x="4115" y="2164"/>
                      <a:pt x="4276" y="2190"/>
                    </a:cubicBezTo>
                    <a:cubicBezTo>
                      <a:pt x="4269" y="2189"/>
                      <a:pt x="4263" y="2189"/>
                      <a:pt x="4256" y="2189"/>
                    </a:cubicBezTo>
                    <a:cubicBezTo>
                      <a:pt x="4115" y="2189"/>
                      <a:pt x="4115" y="2469"/>
                      <a:pt x="4107" y="2520"/>
                    </a:cubicBezTo>
                    <a:cubicBezTo>
                      <a:pt x="4107" y="2573"/>
                      <a:pt x="4160" y="2645"/>
                      <a:pt x="4169" y="2716"/>
                    </a:cubicBezTo>
                    <a:cubicBezTo>
                      <a:pt x="4178" y="2760"/>
                      <a:pt x="4009" y="2760"/>
                      <a:pt x="4062" y="2805"/>
                    </a:cubicBezTo>
                    <a:cubicBezTo>
                      <a:pt x="4089" y="2832"/>
                      <a:pt x="4222" y="2903"/>
                      <a:pt x="4222" y="2930"/>
                    </a:cubicBezTo>
                    <a:cubicBezTo>
                      <a:pt x="4222" y="2930"/>
                      <a:pt x="3987" y="2824"/>
                      <a:pt x="3929" y="2824"/>
                    </a:cubicBezTo>
                    <a:cubicBezTo>
                      <a:pt x="3910" y="2824"/>
                      <a:pt x="3911" y="2836"/>
                      <a:pt x="3946" y="2867"/>
                    </a:cubicBezTo>
                    <a:cubicBezTo>
                      <a:pt x="4009" y="2921"/>
                      <a:pt x="3973" y="2974"/>
                      <a:pt x="4115" y="3010"/>
                    </a:cubicBezTo>
                    <a:cubicBezTo>
                      <a:pt x="4231" y="3036"/>
                      <a:pt x="4062" y="3081"/>
                      <a:pt x="4178" y="3108"/>
                    </a:cubicBezTo>
                    <a:cubicBezTo>
                      <a:pt x="4118" y="3096"/>
                      <a:pt x="4065" y="3087"/>
                      <a:pt x="4020" y="3087"/>
                    </a:cubicBezTo>
                    <a:cubicBezTo>
                      <a:pt x="3965" y="3087"/>
                      <a:pt x="3922" y="3100"/>
                      <a:pt x="3893" y="3134"/>
                    </a:cubicBezTo>
                    <a:cubicBezTo>
                      <a:pt x="3857" y="3179"/>
                      <a:pt x="4196" y="3250"/>
                      <a:pt x="4249" y="3313"/>
                    </a:cubicBezTo>
                    <a:cubicBezTo>
                      <a:pt x="4313" y="3384"/>
                      <a:pt x="4244" y="3406"/>
                      <a:pt x="4135" y="3406"/>
                    </a:cubicBezTo>
                    <a:cubicBezTo>
                      <a:pt x="3999" y="3406"/>
                      <a:pt x="3803" y="3372"/>
                      <a:pt x="3724" y="3357"/>
                    </a:cubicBezTo>
                    <a:lnTo>
                      <a:pt x="3724" y="3357"/>
                    </a:lnTo>
                    <a:cubicBezTo>
                      <a:pt x="3857" y="3428"/>
                      <a:pt x="3991" y="3509"/>
                      <a:pt x="4124" y="3606"/>
                    </a:cubicBezTo>
                    <a:cubicBezTo>
                      <a:pt x="4026" y="3606"/>
                      <a:pt x="3937" y="3615"/>
                      <a:pt x="3848" y="3633"/>
                    </a:cubicBezTo>
                    <a:cubicBezTo>
                      <a:pt x="3955" y="3660"/>
                      <a:pt x="3902" y="3722"/>
                      <a:pt x="3920" y="3758"/>
                    </a:cubicBezTo>
                    <a:cubicBezTo>
                      <a:pt x="3937" y="3801"/>
                      <a:pt x="4060" y="3892"/>
                      <a:pt x="4101" y="3892"/>
                    </a:cubicBezTo>
                    <a:cubicBezTo>
                      <a:pt x="4102" y="3892"/>
                      <a:pt x="4102" y="3892"/>
                      <a:pt x="4102" y="3892"/>
                    </a:cubicBezTo>
                    <a:lnTo>
                      <a:pt x="4102" y="3892"/>
                    </a:lnTo>
                    <a:cubicBezTo>
                      <a:pt x="4092" y="3893"/>
                      <a:pt x="4083" y="3894"/>
                      <a:pt x="4073" y="3894"/>
                    </a:cubicBezTo>
                    <a:cubicBezTo>
                      <a:pt x="4000" y="3894"/>
                      <a:pt x="3915" y="3870"/>
                      <a:pt x="3865" y="3870"/>
                    </a:cubicBezTo>
                    <a:cubicBezTo>
                      <a:pt x="3823" y="3870"/>
                      <a:pt x="3806" y="3886"/>
                      <a:pt x="3839" y="3945"/>
                    </a:cubicBezTo>
                    <a:cubicBezTo>
                      <a:pt x="3883" y="4013"/>
                      <a:pt x="3866" y="4038"/>
                      <a:pt x="3795" y="4038"/>
                    </a:cubicBezTo>
                    <a:cubicBezTo>
                      <a:pt x="3763" y="4038"/>
                      <a:pt x="3722" y="4033"/>
                      <a:pt x="3670" y="4025"/>
                    </a:cubicBezTo>
                    <a:lnTo>
                      <a:pt x="3670" y="4025"/>
                    </a:lnTo>
                    <a:cubicBezTo>
                      <a:pt x="3661" y="4079"/>
                      <a:pt x="3750" y="4070"/>
                      <a:pt x="3804" y="4096"/>
                    </a:cubicBezTo>
                    <a:cubicBezTo>
                      <a:pt x="3875" y="4141"/>
                      <a:pt x="3795" y="4194"/>
                      <a:pt x="3839" y="4248"/>
                    </a:cubicBezTo>
                    <a:cubicBezTo>
                      <a:pt x="3875" y="4292"/>
                      <a:pt x="3973" y="4275"/>
                      <a:pt x="4026" y="4310"/>
                    </a:cubicBezTo>
                    <a:cubicBezTo>
                      <a:pt x="4080" y="4346"/>
                      <a:pt x="4009" y="4381"/>
                      <a:pt x="4089" y="4399"/>
                    </a:cubicBezTo>
                    <a:cubicBezTo>
                      <a:pt x="4029" y="4387"/>
                      <a:pt x="3998" y="4379"/>
                      <a:pt x="3981" y="4379"/>
                    </a:cubicBezTo>
                    <a:cubicBezTo>
                      <a:pt x="3960" y="4379"/>
                      <a:pt x="3960" y="4392"/>
                      <a:pt x="3955" y="4426"/>
                    </a:cubicBezTo>
                    <a:lnTo>
                      <a:pt x="3928" y="4533"/>
                    </a:lnTo>
                    <a:cubicBezTo>
                      <a:pt x="3866" y="4524"/>
                      <a:pt x="3750" y="4506"/>
                      <a:pt x="3759" y="4462"/>
                    </a:cubicBezTo>
                    <a:cubicBezTo>
                      <a:pt x="3724" y="4444"/>
                      <a:pt x="3768" y="4417"/>
                      <a:pt x="3679" y="4408"/>
                    </a:cubicBezTo>
                    <a:lnTo>
                      <a:pt x="3679" y="4408"/>
                    </a:lnTo>
                    <a:cubicBezTo>
                      <a:pt x="3661" y="4515"/>
                      <a:pt x="3848" y="4568"/>
                      <a:pt x="3920" y="4666"/>
                    </a:cubicBezTo>
                    <a:cubicBezTo>
                      <a:pt x="3940" y="4697"/>
                      <a:pt x="3935" y="4708"/>
                      <a:pt x="3917" y="4708"/>
                    </a:cubicBezTo>
                    <a:cubicBezTo>
                      <a:pt x="3873" y="4708"/>
                      <a:pt x="3750" y="4640"/>
                      <a:pt x="3750" y="4640"/>
                    </a:cubicBezTo>
                    <a:lnTo>
                      <a:pt x="3750" y="4640"/>
                    </a:lnTo>
                    <a:lnTo>
                      <a:pt x="3795" y="4720"/>
                    </a:lnTo>
                    <a:cubicBezTo>
                      <a:pt x="3866" y="4773"/>
                      <a:pt x="3866" y="4782"/>
                      <a:pt x="3777" y="4800"/>
                    </a:cubicBezTo>
                    <a:cubicBezTo>
                      <a:pt x="3674" y="4834"/>
                      <a:pt x="3612" y="4943"/>
                      <a:pt x="3815" y="4943"/>
                    </a:cubicBezTo>
                    <a:cubicBezTo>
                      <a:pt x="3823" y="4943"/>
                      <a:pt x="3831" y="4943"/>
                      <a:pt x="3839" y="4943"/>
                    </a:cubicBezTo>
                    <a:lnTo>
                      <a:pt x="3839" y="4943"/>
                    </a:lnTo>
                    <a:cubicBezTo>
                      <a:pt x="3822" y="4969"/>
                      <a:pt x="3857" y="4987"/>
                      <a:pt x="3866" y="4996"/>
                    </a:cubicBezTo>
                    <a:cubicBezTo>
                      <a:pt x="3795" y="4987"/>
                      <a:pt x="3715" y="4969"/>
                      <a:pt x="3643" y="4951"/>
                    </a:cubicBezTo>
                    <a:cubicBezTo>
                      <a:pt x="3636" y="4951"/>
                      <a:pt x="3629" y="4950"/>
                      <a:pt x="3624" y="4950"/>
                    </a:cubicBezTo>
                    <a:cubicBezTo>
                      <a:pt x="3578" y="4950"/>
                      <a:pt x="3601" y="4980"/>
                      <a:pt x="3617" y="4996"/>
                    </a:cubicBezTo>
                    <a:cubicBezTo>
                      <a:pt x="3697" y="5121"/>
                      <a:pt x="3982" y="5147"/>
                      <a:pt x="3955" y="5263"/>
                    </a:cubicBezTo>
                    <a:cubicBezTo>
                      <a:pt x="3857" y="5237"/>
                      <a:pt x="3759" y="5228"/>
                      <a:pt x="3661" y="5228"/>
                    </a:cubicBezTo>
                    <a:cubicBezTo>
                      <a:pt x="3510" y="5237"/>
                      <a:pt x="3590" y="5317"/>
                      <a:pt x="3724" y="5343"/>
                    </a:cubicBezTo>
                    <a:cubicBezTo>
                      <a:pt x="3684" y="5337"/>
                      <a:pt x="3642" y="5333"/>
                      <a:pt x="3603" y="5333"/>
                    </a:cubicBezTo>
                    <a:cubicBezTo>
                      <a:pt x="3536" y="5333"/>
                      <a:pt x="3480" y="5345"/>
                      <a:pt x="3474" y="5379"/>
                    </a:cubicBezTo>
                    <a:cubicBezTo>
                      <a:pt x="3537" y="5397"/>
                      <a:pt x="3893" y="5424"/>
                      <a:pt x="3724" y="5468"/>
                    </a:cubicBezTo>
                    <a:cubicBezTo>
                      <a:pt x="3635" y="5486"/>
                      <a:pt x="3474" y="5468"/>
                      <a:pt x="3465" y="5530"/>
                    </a:cubicBezTo>
                    <a:cubicBezTo>
                      <a:pt x="3456" y="5575"/>
                      <a:pt x="3537" y="5602"/>
                      <a:pt x="3510" y="5637"/>
                    </a:cubicBezTo>
                    <a:cubicBezTo>
                      <a:pt x="3504" y="5637"/>
                      <a:pt x="3498" y="5636"/>
                      <a:pt x="3493" y="5636"/>
                    </a:cubicBezTo>
                    <a:cubicBezTo>
                      <a:pt x="3376" y="5636"/>
                      <a:pt x="3377" y="5817"/>
                      <a:pt x="3385" y="5851"/>
                    </a:cubicBezTo>
                    <a:cubicBezTo>
                      <a:pt x="3389" y="5877"/>
                      <a:pt x="3420" y="5883"/>
                      <a:pt x="3459" y="5883"/>
                    </a:cubicBezTo>
                    <a:cubicBezTo>
                      <a:pt x="3491" y="5883"/>
                      <a:pt x="3529" y="5879"/>
                      <a:pt x="3560" y="5879"/>
                    </a:cubicBezTo>
                    <a:cubicBezTo>
                      <a:pt x="3580" y="5879"/>
                      <a:pt x="3597" y="5881"/>
                      <a:pt x="3608" y="5887"/>
                    </a:cubicBezTo>
                    <a:cubicBezTo>
                      <a:pt x="3667" y="5934"/>
                      <a:pt x="3537" y="5942"/>
                      <a:pt x="3430" y="5942"/>
                    </a:cubicBezTo>
                    <a:cubicBezTo>
                      <a:pt x="3376" y="5942"/>
                      <a:pt x="3329" y="5940"/>
                      <a:pt x="3314" y="5940"/>
                    </a:cubicBezTo>
                    <a:cubicBezTo>
                      <a:pt x="3234" y="5940"/>
                      <a:pt x="3234" y="6038"/>
                      <a:pt x="3234" y="6065"/>
                    </a:cubicBezTo>
                    <a:cubicBezTo>
                      <a:pt x="3225" y="6145"/>
                      <a:pt x="3243" y="6225"/>
                      <a:pt x="3269" y="6305"/>
                    </a:cubicBezTo>
                    <a:cubicBezTo>
                      <a:pt x="3287" y="6323"/>
                      <a:pt x="3412" y="6484"/>
                      <a:pt x="3385" y="6492"/>
                    </a:cubicBezTo>
                    <a:cubicBezTo>
                      <a:pt x="3384" y="6493"/>
                      <a:pt x="3384" y="6493"/>
                      <a:pt x="3383" y="6493"/>
                    </a:cubicBezTo>
                    <a:cubicBezTo>
                      <a:pt x="3349" y="6493"/>
                      <a:pt x="3119" y="6358"/>
                      <a:pt x="3078" y="6358"/>
                    </a:cubicBezTo>
                    <a:cubicBezTo>
                      <a:pt x="3072" y="6358"/>
                      <a:pt x="3070" y="6361"/>
                      <a:pt x="3073" y="6368"/>
                    </a:cubicBezTo>
                    <a:cubicBezTo>
                      <a:pt x="3100" y="6430"/>
                      <a:pt x="3241" y="6650"/>
                      <a:pt x="3330" y="6670"/>
                    </a:cubicBezTo>
                    <a:lnTo>
                      <a:pt x="3330" y="6670"/>
                    </a:lnTo>
                    <a:cubicBezTo>
                      <a:pt x="3297" y="6663"/>
                      <a:pt x="3270" y="6660"/>
                      <a:pt x="3246" y="6660"/>
                    </a:cubicBezTo>
                    <a:cubicBezTo>
                      <a:pt x="3181" y="6660"/>
                      <a:pt x="3149" y="6685"/>
                      <a:pt x="3136" y="6724"/>
                    </a:cubicBezTo>
                    <a:cubicBezTo>
                      <a:pt x="3109" y="6769"/>
                      <a:pt x="3118" y="6822"/>
                      <a:pt x="3136" y="6867"/>
                    </a:cubicBezTo>
                    <a:cubicBezTo>
                      <a:pt x="3154" y="6902"/>
                      <a:pt x="3234" y="6920"/>
                      <a:pt x="3251" y="6964"/>
                    </a:cubicBezTo>
                    <a:cubicBezTo>
                      <a:pt x="3314" y="7071"/>
                      <a:pt x="3109" y="7107"/>
                      <a:pt x="3029" y="7178"/>
                    </a:cubicBezTo>
                    <a:cubicBezTo>
                      <a:pt x="3002" y="7205"/>
                      <a:pt x="3038" y="7205"/>
                      <a:pt x="3082" y="7214"/>
                    </a:cubicBezTo>
                    <a:cubicBezTo>
                      <a:pt x="3073" y="7250"/>
                      <a:pt x="3073" y="7276"/>
                      <a:pt x="3064" y="7303"/>
                    </a:cubicBezTo>
                    <a:cubicBezTo>
                      <a:pt x="3047" y="7356"/>
                      <a:pt x="3127" y="7419"/>
                      <a:pt x="3118" y="7490"/>
                    </a:cubicBezTo>
                    <a:cubicBezTo>
                      <a:pt x="3100" y="7552"/>
                      <a:pt x="3064" y="7570"/>
                      <a:pt x="3029" y="7615"/>
                    </a:cubicBezTo>
                    <a:cubicBezTo>
                      <a:pt x="3011" y="7633"/>
                      <a:pt x="2984" y="7677"/>
                      <a:pt x="3029" y="7713"/>
                    </a:cubicBezTo>
                    <a:cubicBezTo>
                      <a:pt x="3118" y="7757"/>
                      <a:pt x="3020" y="7909"/>
                      <a:pt x="3011" y="7962"/>
                    </a:cubicBezTo>
                    <a:cubicBezTo>
                      <a:pt x="3011" y="7989"/>
                      <a:pt x="3127" y="8176"/>
                      <a:pt x="3118" y="8176"/>
                    </a:cubicBezTo>
                    <a:cubicBezTo>
                      <a:pt x="3064" y="8167"/>
                      <a:pt x="3020" y="8149"/>
                      <a:pt x="2975" y="8131"/>
                    </a:cubicBezTo>
                    <a:lnTo>
                      <a:pt x="2975" y="8131"/>
                    </a:lnTo>
                    <a:lnTo>
                      <a:pt x="3047" y="8220"/>
                    </a:lnTo>
                    <a:cubicBezTo>
                      <a:pt x="3064" y="8238"/>
                      <a:pt x="3216" y="8318"/>
                      <a:pt x="3216" y="8336"/>
                    </a:cubicBezTo>
                    <a:cubicBezTo>
                      <a:pt x="3178" y="8330"/>
                      <a:pt x="3140" y="8324"/>
                      <a:pt x="3103" y="8324"/>
                    </a:cubicBezTo>
                    <a:cubicBezTo>
                      <a:pt x="3087" y="8324"/>
                      <a:pt x="3071" y="8325"/>
                      <a:pt x="3056" y="8327"/>
                    </a:cubicBezTo>
                    <a:cubicBezTo>
                      <a:pt x="3011" y="8345"/>
                      <a:pt x="3011" y="8399"/>
                      <a:pt x="3002" y="8425"/>
                    </a:cubicBezTo>
                    <a:cubicBezTo>
                      <a:pt x="3040" y="8478"/>
                      <a:pt x="3090" y="8549"/>
                      <a:pt x="3004" y="8549"/>
                    </a:cubicBezTo>
                    <a:cubicBezTo>
                      <a:pt x="2989" y="8549"/>
                      <a:pt x="2970" y="8547"/>
                      <a:pt x="2947" y="8542"/>
                    </a:cubicBezTo>
                    <a:lnTo>
                      <a:pt x="2947" y="8542"/>
                    </a:lnTo>
                    <a:cubicBezTo>
                      <a:pt x="2999" y="8555"/>
                      <a:pt x="3066" y="8612"/>
                      <a:pt x="3091" y="8612"/>
                    </a:cubicBezTo>
                    <a:cubicBezTo>
                      <a:pt x="2966" y="8612"/>
                      <a:pt x="2958" y="8639"/>
                      <a:pt x="2949" y="8710"/>
                    </a:cubicBezTo>
                    <a:cubicBezTo>
                      <a:pt x="2940" y="8737"/>
                      <a:pt x="2913" y="8790"/>
                      <a:pt x="2949" y="8817"/>
                    </a:cubicBezTo>
                    <a:cubicBezTo>
                      <a:pt x="2975" y="8853"/>
                      <a:pt x="3002" y="8835"/>
                      <a:pt x="3002" y="8862"/>
                    </a:cubicBezTo>
                    <a:cubicBezTo>
                      <a:pt x="2984" y="8924"/>
                      <a:pt x="2895" y="8933"/>
                      <a:pt x="2877" y="9013"/>
                    </a:cubicBezTo>
                    <a:cubicBezTo>
                      <a:pt x="2869" y="9038"/>
                      <a:pt x="2877" y="9184"/>
                      <a:pt x="2771" y="9184"/>
                    </a:cubicBezTo>
                    <a:cubicBezTo>
                      <a:pt x="2765" y="9184"/>
                      <a:pt x="2759" y="9183"/>
                      <a:pt x="2753" y="9182"/>
                    </a:cubicBezTo>
                    <a:lnTo>
                      <a:pt x="2753" y="9182"/>
                    </a:lnTo>
                    <a:cubicBezTo>
                      <a:pt x="2735" y="9263"/>
                      <a:pt x="2922" y="9218"/>
                      <a:pt x="2958" y="9280"/>
                    </a:cubicBezTo>
                    <a:cubicBezTo>
                      <a:pt x="2975" y="9316"/>
                      <a:pt x="2842" y="9316"/>
                      <a:pt x="2815" y="9316"/>
                    </a:cubicBezTo>
                    <a:cubicBezTo>
                      <a:pt x="2788" y="9334"/>
                      <a:pt x="2762" y="9352"/>
                      <a:pt x="2744" y="9369"/>
                    </a:cubicBezTo>
                    <a:cubicBezTo>
                      <a:pt x="2701" y="9412"/>
                      <a:pt x="2885" y="9647"/>
                      <a:pt x="2765" y="9647"/>
                    </a:cubicBezTo>
                    <a:cubicBezTo>
                      <a:pt x="2764" y="9647"/>
                      <a:pt x="2763" y="9647"/>
                      <a:pt x="2762" y="9647"/>
                    </a:cubicBezTo>
                    <a:lnTo>
                      <a:pt x="2762" y="9647"/>
                    </a:lnTo>
                    <a:cubicBezTo>
                      <a:pt x="2834" y="9659"/>
                      <a:pt x="3037" y="9719"/>
                      <a:pt x="3029" y="9744"/>
                    </a:cubicBezTo>
                    <a:cubicBezTo>
                      <a:pt x="3023" y="9760"/>
                      <a:pt x="2986" y="9763"/>
                      <a:pt x="2953" y="9763"/>
                    </a:cubicBezTo>
                    <a:cubicBezTo>
                      <a:pt x="2931" y="9763"/>
                      <a:pt x="2911" y="9761"/>
                      <a:pt x="2904" y="9761"/>
                    </a:cubicBezTo>
                    <a:cubicBezTo>
                      <a:pt x="2877" y="9770"/>
                      <a:pt x="2860" y="9779"/>
                      <a:pt x="2851" y="9797"/>
                    </a:cubicBezTo>
                    <a:cubicBezTo>
                      <a:pt x="2797" y="9833"/>
                      <a:pt x="2788" y="9850"/>
                      <a:pt x="2806" y="9895"/>
                    </a:cubicBezTo>
                    <a:cubicBezTo>
                      <a:pt x="2815" y="9913"/>
                      <a:pt x="2815" y="9939"/>
                      <a:pt x="2779" y="9939"/>
                    </a:cubicBezTo>
                    <a:cubicBezTo>
                      <a:pt x="2776" y="9940"/>
                      <a:pt x="2772" y="9940"/>
                      <a:pt x="2768" y="9940"/>
                    </a:cubicBezTo>
                    <a:cubicBezTo>
                      <a:pt x="2698" y="9940"/>
                      <a:pt x="2587" y="9876"/>
                      <a:pt x="2553" y="9876"/>
                    </a:cubicBezTo>
                    <a:cubicBezTo>
                      <a:pt x="2551" y="9876"/>
                      <a:pt x="2549" y="9877"/>
                      <a:pt x="2548" y="9877"/>
                    </a:cubicBezTo>
                    <a:cubicBezTo>
                      <a:pt x="2512" y="9886"/>
                      <a:pt x="2637" y="10002"/>
                      <a:pt x="2637" y="10029"/>
                    </a:cubicBezTo>
                    <a:cubicBezTo>
                      <a:pt x="2637" y="10109"/>
                      <a:pt x="2530" y="10171"/>
                      <a:pt x="2477" y="10233"/>
                    </a:cubicBezTo>
                    <a:cubicBezTo>
                      <a:pt x="2423" y="10305"/>
                      <a:pt x="2895" y="10323"/>
                      <a:pt x="2690" y="10403"/>
                    </a:cubicBezTo>
                    <a:cubicBezTo>
                      <a:pt x="2575" y="10438"/>
                      <a:pt x="2468" y="10438"/>
                      <a:pt x="2494" y="10536"/>
                    </a:cubicBezTo>
                    <a:cubicBezTo>
                      <a:pt x="2502" y="10569"/>
                      <a:pt x="2715" y="10674"/>
                      <a:pt x="2603" y="10674"/>
                    </a:cubicBezTo>
                    <a:cubicBezTo>
                      <a:pt x="2592" y="10674"/>
                      <a:pt x="2576" y="10672"/>
                      <a:pt x="2557" y="10670"/>
                    </a:cubicBezTo>
                    <a:cubicBezTo>
                      <a:pt x="2533" y="10667"/>
                      <a:pt x="2513" y="10666"/>
                      <a:pt x="2497" y="10666"/>
                    </a:cubicBezTo>
                    <a:cubicBezTo>
                      <a:pt x="2340" y="10666"/>
                      <a:pt x="2492" y="10774"/>
                      <a:pt x="2557" y="10830"/>
                    </a:cubicBezTo>
                    <a:cubicBezTo>
                      <a:pt x="2690" y="10937"/>
                      <a:pt x="2459" y="10919"/>
                      <a:pt x="2423" y="10991"/>
                    </a:cubicBezTo>
                    <a:cubicBezTo>
                      <a:pt x="2379" y="11062"/>
                      <a:pt x="2664" y="11053"/>
                      <a:pt x="2735" y="11089"/>
                    </a:cubicBezTo>
                    <a:cubicBezTo>
                      <a:pt x="2806" y="11124"/>
                      <a:pt x="2450" y="11142"/>
                      <a:pt x="2548" y="11186"/>
                    </a:cubicBezTo>
                    <a:cubicBezTo>
                      <a:pt x="2555" y="11189"/>
                      <a:pt x="2563" y="11189"/>
                      <a:pt x="2574" y="11189"/>
                    </a:cubicBezTo>
                    <a:cubicBezTo>
                      <a:pt x="2584" y="11189"/>
                      <a:pt x="2595" y="11189"/>
                      <a:pt x="2607" y="11189"/>
                    </a:cubicBezTo>
                    <a:cubicBezTo>
                      <a:pt x="2630" y="11189"/>
                      <a:pt x="2655" y="11191"/>
                      <a:pt x="2673" y="11204"/>
                    </a:cubicBezTo>
                    <a:cubicBezTo>
                      <a:pt x="2690" y="11222"/>
                      <a:pt x="2681" y="11267"/>
                      <a:pt x="2655" y="11276"/>
                    </a:cubicBezTo>
                    <a:cubicBezTo>
                      <a:pt x="2641" y="11279"/>
                      <a:pt x="2627" y="11281"/>
                      <a:pt x="2613" y="11281"/>
                    </a:cubicBezTo>
                    <a:cubicBezTo>
                      <a:pt x="2560" y="11281"/>
                      <a:pt x="2506" y="11259"/>
                      <a:pt x="2458" y="11259"/>
                    </a:cubicBezTo>
                    <a:cubicBezTo>
                      <a:pt x="2429" y="11259"/>
                      <a:pt x="2402" y="11267"/>
                      <a:pt x="2379" y="11293"/>
                    </a:cubicBezTo>
                    <a:cubicBezTo>
                      <a:pt x="2298" y="11409"/>
                      <a:pt x="2281" y="11552"/>
                      <a:pt x="2343" y="11685"/>
                    </a:cubicBezTo>
                    <a:cubicBezTo>
                      <a:pt x="2361" y="11730"/>
                      <a:pt x="2388" y="11739"/>
                      <a:pt x="2379" y="11783"/>
                    </a:cubicBezTo>
                    <a:cubicBezTo>
                      <a:pt x="2421" y="11814"/>
                      <a:pt x="2414" y="11825"/>
                      <a:pt x="2386" y="11825"/>
                    </a:cubicBezTo>
                    <a:cubicBezTo>
                      <a:pt x="2323" y="11825"/>
                      <a:pt x="2156" y="11774"/>
                      <a:pt x="2156" y="11774"/>
                    </a:cubicBezTo>
                    <a:lnTo>
                      <a:pt x="2156" y="11774"/>
                    </a:lnTo>
                    <a:cubicBezTo>
                      <a:pt x="2147" y="11837"/>
                      <a:pt x="2494" y="11872"/>
                      <a:pt x="2263" y="11926"/>
                    </a:cubicBezTo>
                    <a:cubicBezTo>
                      <a:pt x="2254" y="11944"/>
                      <a:pt x="2263" y="11970"/>
                      <a:pt x="2263" y="11988"/>
                    </a:cubicBezTo>
                    <a:cubicBezTo>
                      <a:pt x="2245" y="12042"/>
                      <a:pt x="2450" y="12380"/>
                      <a:pt x="2298" y="12380"/>
                    </a:cubicBezTo>
                    <a:lnTo>
                      <a:pt x="2575" y="12478"/>
                    </a:lnTo>
                    <a:cubicBezTo>
                      <a:pt x="2432" y="12496"/>
                      <a:pt x="2414" y="12558"/>
                      <a:pt x="2414" y="12612"/>
                    </a:cubicBezTo>
                    <a:cubicBezTo>
                      <a:pt x="2405" y="12665"/>
                      <a:pt x="2307" y="12683"/>
                      <a:pt x="2227" y="12727"/>
                    </a:cubicBezTo>
                    <a:cubicBezTo>
                      <a:pt x="2147" y="12763"/>
                      <a:pt x="2521" y="12763"/>
                      <a:pt x="2530" y="12817"/>
                    </a:cubicBezTo>
                    <a:cubicBezTo>
                      <a:pt x="2423" y="12817"/>
                      <a:pt x="2316" y="12843"/>
                      <a:pt x="2218" y="12870"/>
                    </a:cubicBezTo>
                    <a:cubicBezTo>
                      <a:pt x="2195" y="12917"/>
                      <a:pt x="2282" y="12971"/>
                      <a:pt x="2370" y="12971"/>
                    </a:cubicBezTo>
                    <a:cubicBezTo>
                      <a:pt x="2382" y="12971"/>
                      <a:pt x="2394" y="12970"/>
                      <a:pt x="2405" y="12968"/>
                    </a:cubicBezTo>
                    <a:cubicBezTo>
                      <a:pt x="2450" y="12955"/>
                      <a:pt x="2500" y="12924"/>
                      <a:pt x="2530" y="12924"/>
                    </a:cubicBezTo>
                    <a:cubicBezTo>
                      <a:pt x="2542" y="12924"/>
                      <a:pt x="2552" y="12929"/>
                      <a:pt x="2557" y="12941"/>
                    </a:cubicBezTo>
                    <a:cubicBezTo>
                      <a:pt x="2575" y="12995"/>
                      <a:pt x="2557" y="12986"/>
                      <a:pt x="2503" y="13021"/>
                    </a:cubicBezTo>
                    <a:cubicBezTo>
                      <a:pt x="2414" y="13075"/>
                      <a:pt x="2263" y="13066"/>
                      <a:pt x="2183" y="13110"/>
                    </a:cubicBezTo>
                    <a:cubicBezTo>
                      <a:pt x="2174" y="13119"/>
                      <a:pt x="2325" y="13119"/>
                      <a:pt x="2325" y="13119"/>
                    </a:cubicBezTo>
                    <a:cubicBezTo>
                      <a:pt x="2379" y="13137"/>
                      <a:pt x="2414" y="13155"/>
                      <a:pt x="2423" y="13191"/>
                    </a:cubicBezTo>
                    <a:cubicBezTo>
                      <a:pt x="2441" y="13226"/>
                      <a:pt x="2388" y="13244"/>
                      <a:pt x="2423" y="13253"/>
                    </a:cubicBezTo>
                    <a:cubicBezTo>
                      <a:pt x="2485" y="13271"/>
                      <a:pt x="2539" y="13271"/>
                      <a:pt x="2601" y="13271"/>
                    </a:cubicBezTo>
                    <a:cubicBezTo>
                      <a:pt x="2681" y="13271"/>
                      <a:pt x="2441" y="13369"/>
                      <a:pt x="2530" y="13395"/>
                    </a:cubicBezTo>
                    <a:cubicBezTo>
                      <a:pt x="2537" y="13397"/>
                      <a:pt x="2544" y="13397"/>
                      <a:pt x="2552" y="13397"/>
                    </a:cubicBezTo>
                    <a:cubicBezTo>
                      <a:pt x="2577" y="13397"/>
                      <a:pt x="2606" y="13392"/>
                      <a:pt x="2628" y="13392"/>
                    </a:cubicBezTo>
                    <a:cubicBezTo>
                      <a:pt x="2644" y="13392"/>
                      <a:pt x="2657" y="13395"/>
                      <a:pt x="2664" y="13404"/>
                    </a:cubicBezTo>
                    <a:cubicBezTo>
                      <a:pt x="2690" y="13422"/>
                      <a:pt x="2699" y="13449"/>
                      <a:pt x="2708" y="13476"/>
                    </a:cubicBezTo>
                    <a:cubicBezTo>
                      <a:pt x="2694" y="13442"/>
                      <a:pt x="2631" y="13414"/>
                      <a:pt x="2579" y="13414"/>
                    </a:cubicBezTo>
                    <a:cubicBezTo>
                      <a:pt x="2533" y="13414"/>
                      <a:pt x="2495" y="13435"/>
                      <a:pt x="2503" y="13493"/>
                    </a:cubicBezTo>
                    <a:cubicBezTo>
                      <a:pt x="2522" y="13557"/>
                      <a:pt x="2577" y="13593"/>
                      <a:pt x="2636" y="13593"/>
                    </a:cubicBezTo>
                    <a:cubicBezTo>
                      <a:pt x="2652" y="13593"/>
                      <a:pt x="2670" y="13590"/>
                      <a:pt x="2686" y="13584"/>
                    </a:cubicBezTo>
                    <a:lnTo>
                      <a:pt x="2686" y="13584"/>
                    </a:lnTo>
                    <a:cubicBezTo>
                      <a:pt x="2483" y="13689"/>
                      <a:pt x="2710" y="13950"/>
                      <a:pt x="2753" y="14019"/>
                    </a:cubicBezTo>
                    <a:cubicBezTo>
                      <a:pt x="2762" y="14037"/>
                      <a:pt x="2775" y="14045"/>
                      <a:pt x="2791" y="14045"/>
                    </a:cubicBezTo>
                    <a:cubicBezTo>
                      <a:pt x="2837" y="14045"/>
                      <a:pt x="2910" y="13983"/>
                      <a:pt x="3002" y="13930"/>
                    </a:cubicBezTo>
                    <a:cubicBezTo>
                      <a:pt x="3059" y="13910"/>
                      <a:pt x="3096" y="13898"/>
                      <a:pt x="3114" y="13898"/>
                    </a:cubicBezTo>
                    <a:cubicBezTo>
                      <a:pt x="3142" y="13898"/>
                      <a:pt x="3119" y="13929"/>
                      <a:pt x="3047" y="14001"/>
                    </a:cubicBezTo>
                    <a:cubicBezTo>
                      <a:pt x="2815" y="14135"/>
                      <a:pt x="2842" y="14366"/>
                      <a:pt x="2913" y="14447"/>
                    </a:cubicBezTo>
                    <a:cubicBezTo>
                      <a:pt x="2940" y="14487"/>
                      <a:pt x="2989" y="14518"/>
                      <a:pt x="3038" y="14518"/>
                    </a:cubicBezTo>
                    <a:cubicBezTo>
                      <a:pt x="3053" y="14518"/>
                      <a:pt x="3068" y="14515"/>
                      <a:pt x="3082" y="14509"/>
                    </a:cubicBezTo>
                    <a:cubicBezTo>
                      <a:pt x="3146" y="14488"/>
                      <a:pt x="3192" y="14477"/>
                      <a:pt x="3228" y="14477"/>
                    </a:cubicBezTo>
                    <a:cubicBezTo>
                      <a:pt x="3265" y="14477"/>
                      <a:pt x="3293" y="14487"/>
                      <a:pt x="3322" y="14510"/>
                    </a:cubicBezTo>
                    <a:lnTo>
                      <a:pt x="3322" y="14510"/>
                    </a:lnTo>
                    <a:cubicBezTo>
                      <a:pt x="3310" y="14502"/>
                      <a:pt x="3295" y="14498"/>
                      <a:pt x="3279" y="14498"/>
                    </a:cubicBezTo>
                    <a:cubicBezTo>
                      <a:pt x="3210" y="14498"/>
                      <a:pt x="3127" y="14571"/>
                      <a:pt x="3189" y="14634"/>
                    </a:cubicBezTo>
                    <a:lnTo>
                      <a:pt x="3421" y="14838"/>
                    </a:lnTo>
                    <a:cubicBezTo>
                      <a:pt x="3461" y="14867"/>
                      <a:pt x="3494" y="14886"/>
                      <a:pt x="3532" y="14886"/>
                    </a:cubicBezTo>
                    <a:cubicBezTo>
                      <a:pt x="3567" y="14886"/>
                      <a:pt x="3606" y="14870"/>
                      <a:pt x="3658" y="14831"/>
                    </a:cubicBezTo>
                    <a:lnTo>
                      <a:pt x="3658" y="14831"/>
                    </a:lnTo>
                    <a:cubicBezTo>
                      <a:pt x="3610" y="14874"/>
                      <a:pt x="3569" y="14923"/>
                      <a:pt x="3537" y="14981"/>
                    </a:cubicBezTo>
                    <a:cubicBezTo>
                      <a:pt x="3523" y="15014"/>
                      <a:pt x="3539" y="15066"/>
                      <a:pt x="3567" y="15066"/>
                    </a:cubicBezTo>
                    <a:cubicBezTo>
                      <a:pt x="3576" y="15066"/>
                      <a:pt x="3587" y="15060"/>
                      <a:pt x="3599" y="15043"/>
                    </a:cubicBezTo>
                    <a:cubicBezTo>
                      <a:pt x="3618" y="15019"/>
                      <a:pt x="3632" y="15010"/>
                      <a:pt x="3645" y="15010"/>
                    </a:cubicBezTo>
                    <a:cubicBezTo>
                      <a:pt x="3674" y="15010"/>
                      <a:pt x="3692" y="15058"/>
                      <a:pt x="3724" y="15070"/>
                    </a:cubicBezTo>
                    <a:cubicBezTo>
                      <a:pt x="3724" y="15070"/>
                      <a:pt x="3725" y="15071"/>
                      <a:pt x="3726" y="15071"/>
                    </a:cubicBezTo>
                    <a:cubicBezTo>
                      <a:pt x="3746" y="15071"/>
                      <a:pt x="3797" y="14989"/>
                      <a:pt x="3830" y="14972"/>
                    </a:cubicBezTo>
                    <a:cubicBezTo>
                      <a:pt x="3836" y="14969"/>
                      <a:pt x="3841" y="14968"/>
                      <a:pt x="3844" y="14968"/>
                    </a:cubicBezTo>
                    <a:cubicBezTo>
                      <a:pt x="3879" y="14968"/>
                      <a:pt x="3859" y="15064"/>
                      <a:pt x="3875" y="15088"/>
                    </a:cubicBezTo>
                    <a:cubicBezTo>
                      <a:pt x="3884" y="15123"/>
                      <a:pt x="3911" y="15141"/>
                      <a:pt x="3946" y="15150"/>
                    </a:cubicBezTo>
                    <a:cubicBezTo>
                      <a:pt x="3956" y="15154"/>
                      <a:pt x="3966" y="15156"/>
                      <a:pt x="3976" y="15156"/>
                    </a:cubicBezTo>
                    <a:cubicBezTo>
                      <a:pt x="4013" y="15156"/>
                      <a:pt x="4050" y="15133"/>
                      <a:pt x="4071" y="15106"/>
                    </a:cubicBezTo>
                    <a:cubicBezTo>
                      <a:pt x="4084" y="15083"/>
                      <a:pt x="4094" y="15076"/>
                      <a:pt x="4104" y="15076"/>
                    </a:cubicBezTo>
                    <a:cubicBezTo>
                      <a:pt x="4123" y="15076"/>
                      <a:pt x="4140" y="15100"/>
                      <a:pt x="4169" y="15106"/>
                    </a:cubicBezTo>
                    <a:cubicBezTo>
                      <a:pt x="4135" y="15187"/>
                      <a:pt x="4106" y="15222"/>
                      <a:pt x="4134" y="15222"/>
                    </a:cubicBezTo>
                    <a:cubicBezTo>
                      <a:pt x="4143" y="15222"/>
                      <a:pt x="4157" y="15219"/>
                      <a:pt x="4178" y="15213"/>
                    </a:cubicBezTo>
                    <a:cubicBezTo>
                      <a:pt x="4222" y="15204"/>
                      <a:pt x="4276" y="15186"/>
                      <a:pt x="4320" y="15159"/>
                    </a:cubicBezTo>
                    <a:lnTo>
                      <a:pt x="4320" y="15159"/>
                    </a:lnTo>
                    <a:cubicBezTo>
                      <a:pt x="4320" y="15160"/>
                      <a:pt x="4320" y="15160"/>
                      <a:pt x="4320" y="15160"/>
                    </a:cubicBezTo>
                    <a:cubicBezTo>
                      <a:pt x="4324" y="15160"/>
                      <a:pt x="4361" y="15140"/>
                      <a:pt x="4380" y="15140"/>
                    </a:cubicBezTo>
                    <a:cubicBezTo>
                      <a:pt x="4390" y="15140"/>
                      <a:pt x="4395" y="15147"/>
                      <a:pt x="4383" y="15168"/>
                    </a:cubicBezTo>
                    <a:cubicBezTo>
                      <a:pt x="4374" y="15186"/>
                      <a:pt x="4347" y="15195"/>
                      <a:pt x="4338" y="15257"/>
                    </a:cubicBezTo>
                    <a:cubicBezTo>
                      <a:pt x="4351" y="15261"/>
                      <a:pt x="4361" y="15263"/>
                      <a:pt x="4370" y="15263"/>
                    </a:cubicBezTo>
                    <a:cubicBezTo>
                      <a:pt x="4402" y="15263"/>
                      <a:pt x="4410" y="15237"/>
                      <a:pt x="4445" y="15195"/>
                    </a:cubicBezTo>
                    <a:cubicBezTo>
                      <a:pt x="4467" y="15173"/>
                      <a:pt x="4504" y="15142"/>
                      <a:pt x="4531" y="15142"/>
                    </a:cubicBezTo>
                    <a:cubicBezTo>
                      <a:pt x="4548" y="15142"/>
                      <a:pt x="4561" y="15156"/>
                      <a:pt x="4561" y="15195"/>
                    </a:cubicBezTo>
                    <a:cubicBezTo>
                      <a:pt x="4561" y="15319"/>
                      <a:pt x="4507" y="15337"/>
                      <a:pt x="4579" y="15408"/>
                    </a:cubicBezTo>
                    <a:cubicBezTo>
                      <a:pt x="4623" y="15444"/>
                      <a:pt x="4677" y="15515"/>
                      <a:pt x="4730" y="15515"/>
                    </a:cubicBezTo>
                    <a:cubicBezTo>
                      <a:pt x="4775" y="15515"/>
                      <a:pt x="4757" y="15426"/>
                      <a:pt x="4775" y="15382"/>
                    </a:cubicBezTo>
                    <a:cubicBezTo>
                      <a:pt x="4786" y="15336"/>
                      <a:pt x="4809" y="15301"/>
                      <a:pt x="4830" y="15301"/>
                    </a:cubicBezTo>
                    <a:cubicBezTo>
                      <a:pt x="4842" y="15301"/>
                      <a:pt x="4854" y="15312"/>
                      <a:pt x="4864" y="15337"/>
                    </a:cubicBezTo>
                    <a:cubicBezTo>
                      <a:pt x="4870" y="15361"/>
                      <a:pt x="4907" y="15408"/>
                      <a:pt x="4934" y="15408"/>
                    </a:cubicBezTo>
                    <a:cubicBezTo>
                      <a:pt x="4947" y="15408"/>
                      <a:pt x="4958" y="15398"/>
                      <a:pt x="4961" y="15369"/>
                    </a:cubicBezTo>
                    <a:lnTo>
                      <a:pt x="4961" y="15369"/>
                    </a:lnTo>
                    <a:cubicBezTo>
                      <a:pt x="4952" y="15465"/>
                      <a:pt x="4983" y="15493"/>
                      <a:pt x="5027" y="15493"/>
                    </a:cubicBezTo>
                    <a:cubicBezTo>
                      <a:pt x="5091" y="15493"/>
                      <a:pt x="5180" y="15435"/>
                      <a:pt x="5211" y="15435"/>
                    </a:cubicBezTo>
                    <a:cubicBezTo>
                      <a:pt x="5215" y="15434"/>
                      <a:pt x="5219" y="15434"/>
                      <a:pt x="5222" y="15434"/>
                    </a:cubicBezTo>
                    <a:cubicBezTo>
                      <a:pt x="5254" y="15434"/>
                      <a:pt x="5250" y="15473"/>
                      <a:pt x="5282" y="15498"/>
                    </a:cubicBezTo>
                    <a:cubicBezTo>
                      <a:pt x="5327" y="15533"/>
                      <a:pt x="5380" y="15542"/>
                      <a:pt x="5434" y="15542"/>
                    </a:cubicBezTo>
                    <a:cubicBezTo>
                      <a:pt x="5446" y="15542"/>
                      <a:pt x="5484" y="15538"/>
                      <a:pt x="5529" y="15538"/>
                    </a:cubicBezTo>
                    <a:cubicBezTo>
                      <a:pt x="5613" y="15538"/>
                      <a:pt x="5719" y="15553"/>
                      <a:pt x="5719" y="15640"/>
                    </a:cubicBezTo>
                    <a:cubicBezTo>
                      <a:pt x="5781" y="15640"/>
                      <a:pt x="5799" y="15622"/>
                      <a:pt x="5808" y="15489"/>
                    </a:cubicBezTo>
                    <a:cubicBezTo>
                      <a:pt x="5808" y="15435"/>
                      <a:pt x="5852" y="15311"/>
                      <a:pt x="5879" y="15311"/>
                    </a:cubicBezTo>
                    <a:cubicBezTo>
                      <a:pt x="5888" y="15391"/>
                      <a:pt x="5906" y="15462"/>
                      <a:pt x="5924" y="15533"/>
                    </a:cubicBezTo>
                    <a:cubicBezTo>
                      <a:pt x="5939" y="15568"/>
                      <a:pt x="5970" y="15586"/>
                      <a:pt x="6001" y="15586"/>
                    </a:cubicBezTo>
                    <a:cubicBezTo>
                      <a:pt x="6026" y="15586"/>
                      <a:pt x="6050" y="15575"/>
                      <a:pt x="6066" y="15551"/>
                    </a:cubicBezTo>
                    <a:cubicBezTo>
                      <a:pt x="6102" y="15506"/>
                      <a:pt x="6137" y="15480"/>
                      <a:pt x="6191" y="15462"/>
                    </a:cubicBezTo>
                    <a:cubicBezTo>
                      <a:pt x="6200" y="15498"/>
                      <a:pt x="6226" y="15533"/>
                      <a:pt x="6244" y="15569"/>
                    </a:cubicBezTo>
                    <a:cubicBezTo>
                      <a:pt x="6251" y="15575"/>
                      <a:pt x="6258" y="15578"/>
                      <a:pt x="6263" y="15578"/>
                    </a:cubicBezTo>
                    <a:cubicBezTo>
                      <a:pt x="6319" y="15578"/>
                      <a:pt x="6294" y="15274"/>
                      <a:pt x="6342" y="15266"/>
                    </a:cubicBezTo>
                    <a:cubicBezTo>
                      <a:pt x="6344" y="15266"/>
                      <a:pt x="6345" y="15266"/>
                      <a:pt x="6347" y="15266"/>
                    </a:cubicBezTo>
                    <a:cubicBezTo>
                      <a:pt x="6430" y="15266"/>
                      <a:pt x="6379" y="15525"/>
                      <a:pt x="6440" y="15551"/>
                    </a:cubicBezTo>
                    <a:cubicBezTo>
                      <a:pt x="6450" y="15556"/>
                      <a:pt x="6460" y="15558"/>
                      <a:pt x="6469" y="15558"/>
                    </a:cubicBezTo>
                    <a:cubicBezTo>
                      <a:pt x="6560" y="15558"/>
                      <a:pt x="6624" y="15340"/>
                      <a:pt x="6681" y="15275"/>
                    </a:cubicBezTo>
                    <a:cubicBezTo>
                      <a:pt x="6692" y="15264"/>
                      <a:pt x="6763" y="15214"/>
                      <a:pt x="6801" y="15214"/>
                    </a:cubicBezTo>
                    <a:cubicBezTo>
                      <a:pt x="6823" y="15214"/>
                      <a:pt x="6834" y="15231"/>
                      <a:pt x="6814" y="15284"/>
                    </a:cubicBezTo>
                    <a:cubicBezTo>
                      <a:pt x="6734" y="15302"/>
                      <a:pt x="6734" y="15408"/>
                      <a:pt x="6832" y="15444"/>
                    </a:cubicBezTo>
                    <a:cubicBezTo>
                      <a:pt x="6840" y="15446"/>
                      <a:pt x="6847" y="15447"/>
                      <a:pt x="6854" y="15447"/>
                    </a:cubicBezTo>
                    <a:cubicBezTo>
                      <a:pt x="6922" y="15447"/>
                      <a:pt x="6962" y="15375"/>
                      <a:pt x="6930" y="15311"/>
                    </a:cubicBezTo>
                    <a:cubicBezTo>
                      <a:pt x="6921" y="15284"/>
                      <a:pt x="6841" y="15186"/>
                      <a:pt x="6850" y="15141"/>
                    </a:cubicBezTo>
                    <a:lnTo>
                      <a:pt x="6850" y="15141"/>
                    </a:lnTo>
                    <a:cubicBezTo>
                      <a:pt x="6850" y="15141"/>
                      <a:pt x="7032" y="15355"/>
                      <a:pt x="7085" y="15355"/>
                    </a:cubicBezTo>
                    <a:cubicBezTo>
                      <a:pt x="7095" y="15355"/>
                      <a:pt x="7101" y="15347"/>
                      <a:pt x="7099" y="15328"/>
                    </a:cubicBezTo>
                    <a:cubicBezTo>
                      <a:pt x="7090" y="15257"/>
                      <a:pt x="7046" y="15186"/>
                      <a:pt x="7037" y="15106"/>
                    </a:cubicBezTo>
                    <a:cubicBezTo>
                      <a:pt x="7037" y="15052"/>
                      <a:pt x="7046" y="14990"/>
                      <a:pt x="7064" y="14936"/>
                    </a:cubicBezTo>
                    <a:cubicBezTo>
                      <a:pt x="7118" y="15084"/>
                      <a:pt x="7139" y="15164"/>
                      <a:pt x="7202" y="15164"/>
                    </a:cubicBezTo>
                    <a:cubicBezTo>
                      <a:pt x="7212" y="15164"/>
                      <a:pt x="7222" y="15162"/>
                      <a:pt x="7233" y="15159"/>
                    </a:cubicBezTo>
                    <a:cubicBezTo>
                      <a:pt x="7260" y="15150"/>
                      <a:pt x="7358" y="15025"/>
                      <a:pt x="7286" y="14954"/>
                    </a:cubicBezTo>
                    <a:lnTo>
                      <a:pt x="7358" y="14919"/>
                    </a:lnTo>
                    <a:cubicBezTo>
                      <a:pt x="7376" y="14981"/>
                      <a:pt x="7411" y="15043"/>
                      <a:pt x="7447" y="15106"/>
                    </a:cubicBezTo>
                    <a:cubicBezTo>
                      <a:pt x="7471" y="15130"/>
                      <a:pt x="7497" y="15139"/>
                      <a:pt x="7520" y="15139"/>
                    </a:cubicBezTo>
                    <a:cubicBezTo>
                      <a:pt x="7549" y="15139"/>
                      <a:pt x="7575" y="15125"/>
                      <a:pt x="7589" y="15106"/>
                    </a:cubicBezTo>
                    <a:cubicBezTo>
                      <a:pt x="7629" y="15033"/>
                      <a:pt x="7556" y="14863"/>
                      <a:pt x="7603" y="14863"/>
                    </a:cubicBezTo>
                    <a:cubicBezTo>
                      <a:pt x="7619" y="14863"/>
                      <a:pt x="7650" y="14883"/>
                      <a:pt x="7705" y="14936"/>
                    </a:cubicBezTo>
                    <a:cubicBezTo>
                      <a:pt x="7750" y="15004"/>
                      <a:pt x="7772" y="15030"/>
                      <a:pt x="7783" y="15030"/>
                    </a:cubicBezTo>
                    <a:cubicBezTo>
                      <a:pt x="7812" y="15030"/>
                      <a:pt x="7743" y="14829"/>
                      <a:pt x="7776" y="14803"/>
                    </a:cubicBezTo>
                    <a:cubicBezTo>
                      <a:pt x="7785" y="14797"/>
                      <a:pt x="7796" y="14795"/>
                      <a:pt x="7809" y="14795"/>
                    </a:cubicBezTo>
                    <a:cubicBezTo>
                      <a:pt x="7855" y="14795"/>
                      <a:pt x="7920" y="14824"/>
                      <a:pt x="7952" y="14824"/>
                    </a:cubicBezTo>
                    <a:cubicBezTo>
                      <a:pt x="7967" y="14824"/>
                      <a:pt x="7975" y="14819"/>
                      <a:pt x="7972" y="14803"/>
                    </a:cubicBezTo>
                    <a:cubicBezTo>
                      <a:pt x="7972" y="14785"/>
                      <a:pt x="7901" y="14625"/>
                      <a:pt x="7901" y="14625"/>
                    </a:cubicBezTo>
                    <a:lnTo>
                      <a:pt x="7901" y="14625"/>
                    </a:lnTo>
                    <a:cubicBezTo>
                      <a:pt x="7984" y="14675"/>
                      <a:pt x="7990" y="14732"/>
                      <a:pt x="8070" y="14732"/>
                    </a:cubicBezTo>
                    <a:cubicBezTo>
                      <a:pt x="8076" y="14732"/>
                      <a:pt x="8082" y="14732"/>
                      <a:pt x="8088" y="14732"/>
                    </a:cubicBezTo>
                    <a:cubicBezTo>
                      <a:pt x="8133" y="14732"/>
                      <a:pt x="8213" y="14696"/>
                      <a:pt x="8150" y="14616"/>
                    </a:cubicBezTo>
                    <a:cubicBezTo>
                      <a:pt x="8097" y="14536"/>
                      <a:pt x="8168" y="14527"/>
                      <a:pt x="8204" y="14491"/>
                    </a:cubicBezTo>
                    <a:cubicBezTo>
                      <a:pt x="8228" y="14451"/>
                      <a:pt x="8107" y="14375"/>
                      <a:pt x="8103" y="14321"/>
                    </a:cubicBezTo>
                    <a:lnTo>
                      <a:pt x="8103" y="14321"/>
                    </a:lnTo>
                    <a:lnTo>
                      <a:pt x="8115" y="14322"/>
                    </a:lnTo>
                    <a:cubicBezTo>
                      <a:pt x="8117" y="14318"/>
                      <a:pt x="8117" y="14314"/>
                      <a:pt x="8117" y="14310"/>
                    </a:cubicBezTo>
                    <a:lnTo>
                      <a:pt x="8117" y="14310"/>
                    </a:lnTo>
                    <a:lnTo>
                      <a:pt x="8266" y="14393"/>
                    </a:lnTo>
                    <a:cubicBezTo>
                      <a:pt x="8284" y="14357"/>
                      <a:pt x="8302" y="14331"/>
                      <a:pt x="8222" y="14277"/>
                    </a:cubicBezTo>
                    <a:cubicBezTo>
                      <a:pt x="8190" y="14226"/>
                      <a:pt x="8185" y="14207"/>
                      <a:pt x="8215" y="14207"/>
                    </a:cubicBezTo>
                    <a:cubicBezTo>
                      <a:pt x="8227" y="14207"/>
                      <a:pt x="8244" y="14210"/>
                      <a:pt x="8266" y="14215"/>
                    </a:cubicBezTo>
                    <a:cubicBezTo>
                      <a:pt x="8284" y="14188"/>
                      <a:pt x="8284" y="14179"/>
                      <a:pt x="8222" y="14135"/>
                    </a:cubicBezTo>
                    <a:cubicBezTo>
                      <a:pt x="8159" y="14081"/>
                      <a:pt x="8195" y="14028"/>
                      <a:pt x="8222" y="14010"/>
                    </a:cubicBezTo>
                    <a:lnTo>
                      <a:pt x="8426" y="14205"/>
                    </a:lnTo>
                    <a:lnTo>
                      <a:pt x="8426" y="14205"/>
                    </a:lnTo>
                    <a:cubicBezTo>
                      <a:pt x="8374" y="14151"/>
                      <a:pt x="8387" y="14061"/>
                      <a:pt x="8462" y="14019"/>
                    </a:cubicBezTo>
                    <a:cubicBezTo>
                      <a:pt x="8468" y="14015"/>
                      <a:pt x="8475" y="14014"/>
                      <a:pt x="8481" y="14014"/>
                    </a:cubicBezTo>
                    <a:cubicBezTo>
                      <a:pt x="8519" y="14014"/>
                      <a:pt x="8558" y="14074"/>
                      <a:pt x="8596" y="14081"/>
                    </a:cubicBezTo>
                    <a:cubicBezTo>
                      <a:pt x="8637" y="14088"/>
                      <a:pt x="8675" y="14090"/>
                      <a:pt x="8711" y="14090"/>
                    </a:cubicBezTo>
                    <a:cubicBezTo>
                      <a:pt x="8796" y="14090"/>
                      <a:pt x="8870" y="14077"/>
                      <a:pt x="8945" y="14077"/>
                    </a:cubicBezTo>
                    <a:cubicBezTo>
                      <a:pt x="8968" y="14077"/>
                      <a:pt x="8991" y="14078"/>
                      <a:pt x="9014" y="14081"/>
                    </a:cubicBezTo>
                    <a:cubicBezTo>
                      <a:pt x="9014" y="14081"/>
                      <a:pt x="9014" y="14170"/>
                      <a:pt x="9023" y="14170"/>
                    </a:cubicBezTo>
                    <a:lnTo>
                      <a:pt x="9077" y="14170"/>
                    </a:lnTo>
                    <a:cubicBezTo>
                      <a:pt x="9148" y="14170"/>
                      <a:pt x="9210" y="14179"/>
                      <a:pt x="9273" y="14188"/>
                    </a:cubicBezTo>
                    <a:cubicBezTo>
                      <a:pt x="9371" y="14224"/>
                      <a:pt x="9460" y="14277"/>
                      <a:pt x="9549" y="14331"/>
                    </a:cubicBezTo>
                    <a:cubicBezTo>
                      <a:pt x="9593" y="14366"/>
                      <a:pt x="9647" y="14384"/>
                      <a:pt x="9700" y="14384"/>
                    </a:cubicBezTo>
                    <a:cubicBezTo>
                      <a:pt x="9749" y="14384"/>
                      <a:pt x="9753" y="14421"/>
                      <a:pt x="9760" y="14448"/>
                    </a:cubicBezTo>
                    <a:lnTo>
                      <a:pt x="9760" y="14448"/>
                    </a:lnTo>
                    <a:cubicBezTo>
                      <a:pt x="9756" y="14440"/>
                      <a:pt x="9743" y="14436"/>
                      <a:pt x="9730" y="14436"/>
                    </a:cubicBezTo>
                    <a:cubicBezTo>
                      <a:pt x="9710" y="14436"/>
                      <a:pt x="9687" y="14445"/>
                      <a:pt x="9682" y="14464"/>
                    </a:cubicBezTo>
                    <a:cubicBezTo>
                      <a:pt x="9682" y="14536"/>
                      <a:pt x="9682" y="14598"/>
                      <a:pt x="9700" y="14669"/>
                    </a:cubicBezTo>
                    <a:cubicBezTo>
                      <a:pt x="9700" y="14696"/>
                      <a:pt x="9665" y="14767"/>
                      <a:pt x="9736" y="14794"/>
                    </a:cubicBezTo>
                    <a:cubicBezTo>
                      <a:pt x="9834" y="14812"/>
                      <a:pt x="9932" y="14830"/>
                      <a:pt x="10039" y="14830"/>
                    </a:cubicBezTo>
                    <a:cubicBezTo>
                      <a:pt x="10034" y="14871"/>
                      <a:pt x="9981" y="14884"/>
                      <a:pt x="9918" y="14884"/>
                    </a:cubicBezTo>
                    <a:cubicBezTo>
                      <a:pt x="9861" y="14884"/>
                      <a:pt x="9796" y="14874"/>
                      <a:pt x="9754" y="14865"/>
                    </a:cubicBezTo>
                    <a:cubicBezTo>
                      <a:pt x="9730" y="14861"/>
                      <a:pt x="9711" y="14859"/>
                      <a:pt x="9697" y="14859"/>
                    </a:cubicBezTo>
                    <a:cubicBezTo>
                      <a:pt x="9624" y="14859"/>
                      <a:pt x="9653" y="14908"/>
                      <a:pt x="9638" y="14945"/>
                    </a:cubicBezTo>
                    <a:cubicBezTo>
                      <a:pt x="9620" y="14999"/>
                      <a:pt x="9584" y="15097"/>
                      <a:pt x="9504" y="15132"/>
                    </a:cubicBezTo>
                    <a:lnTo>
                      <a:pt x="9433" y="15132"/>
                    </a:lnTo>
                    <a:cubicBezTo>
                      <a:pt x="9424" y="15168"/>
                      <a:pt x="9469" y="15221"/>
                      <a:pt x="9487" y="15275"/>
                    </a:cubicBezTo>
                    <a:cubicBezTo>
                      <a:pt x="9531" y="15382"/>
                      <a:pt x="9335" y="15364"/>
                      <a:pt x="9273" y="15400"/>
                    </a:cubicBezTo>
                    <a:cubicBezTo>
                      <a:pt x="9219" y="15435"/>
                      <a:pt x="9291" y="15524"/>
                      <a:pt x="9353" y="15631"/>
                    </a:cubicBezTo>
                    <a:cubicBezTo>
                      <a:pt x="9383" y="15684"/>
                      <a:pt x="9387" y="15704"/>
                      <a:pt x="9376" y="15704"/>
                    </a:cubicBezTo>
                    <a:cubicBezTo>
                      <a:pt x="9348" y="15704"/>
                      <a:pt x="9224" y="15579"/>
                      <a:pt x="9193" y="15560"/>
                    </a:cubicBezTo>
                    <a:cubicBezTo>
                      <a:pt x="9175" y="15548"/>
                      <a:pt x="9163" y="15543"/>
                      <a:pt x="9156" y="15543"/>
                    </a:cubicBezTo>
                    <a:cubicBezTo>
                      <a:pt x="9114" y="15543"/>
                      <a:pt x="9210" y="15706"/>
                      <a:pt x="9210" y="15729"/>
                    </a:cubicBezTo>
                    <a:cubicBezTo>
                      <a:pt x="9218" y="15763"/>
                      <a:pt x="9210" y="15774"/>
                      <a:pt x="9194" y="15774"/>
                    </a:cubicBezTo>
                    <a:cubicBezTo>
                      <a:pt x="9153" y="15774"/>
                      <a:pt x="9059" y="15702"/>
                      <a:pt x="9014" y="15702"/>
                    </a:cubicBezTo>
                    <a:cubicBezTo>
                      <a:pt x="9009" y="15702"/>
                      <a:pt x="9004" y="15702"/>
                      <a:pt x="9000" y="15702"/>
                    </a:cubicBezTo>
                    <a:cubicBezTo>
                      <a:pt x="8922" y="15702"/>
                      <a:pt x="8898" y="15768"/>
                      <a:pt x="8881" y="15818"/>
                    </a:cubicBezTo>
                    <a:cubicBezTo>
                      <a:pt x="8867" y="15845"/>
                      <a:pt x="8808" y="15959"/>
                      <a:pt x="8738" y="15959"/>
                    </a:cubicBezTo>
                    <a:cubicBezTo>
                      <a:pt x="8715" y="15959"/>
                      <a:pt x="8691" y="15947"/>
                      <a:pt x="8667" y="15916"/>
                    </a:cubicBezTo>
                    <a:cubicBezTo>
                      <a:pt x="8614" y="15916"/>
                      <a:pt x="8596" y="15987"/>
                      <a:pt x="8578" y="16023"/>
                    </a:cubicBezTo>
                    <a:cubicBezTo>
                      <a:pt x="8489" y="16175"/>
                      <a:pt x="8337" y="16264"/>
                      <a:pt x="8222" y="16397"/>
                    </a:cubicBezTo>
                    <a:cubicBezTo>
                      <a:pt x="8180" y="16453"/>
                      <a:pt x="8165" y="16531"/>
                      <a:pt x="8187" y="16601"/>
                    </a:cubicBezTo>
                    <a:lnTo>
                      <a:pt x="8187" y="16601"/>
                    </a:lnTo>
                    <a:cubicBezTo>
                      <a:pt x="8156" y="16535"/>
                      <a:pt x="8120" y="16460"/>
                      <a:pt x="8079" y="16433"/>
                    </a:cubicBezTo>
                    <a:cubicBezTo>
                      <a:pt x="8069" y="16426"/>
                      <a:pt x="8062" y="16424"/>
                      <a:pt x="8057" y="16424"/>
                    </a:cubicBezTo>
                    <a:cubicBezTo>
                      <a:pt x="8033" y="16424"/>
                      <a:pt x="8046" y="16477"/>
                      <a:pt x="8017" y="16477"/>
                    </a:cubicBezTo>
                    <a:lnTo>
                      <a:pt x="7946" y="16460"/>
                    </a:lnTo>
                    <a:cubicBezTo>
                      <a:pt x="7932" y="16458"/>
                      <a:pt x="7918" y="16457"/>
                      <a:pt x="7904" y="16457"/>
                    </a:cubicBezTo>
                    <a:cubicBezTo>
                      <a:pt x="7835" y="16457"/>
                      <a:pt x="7764" y="16475"/>
                      <a:pt x="7705" y="16504"/>
                    </a:cubicBezTo>
                    <a:cubicBezTo>
                      <a:pt x="7705" y="16593"/>
                      <a:pt x="7545" y="16638"/>
                      <a:pt x="7545" y="16638"/>
                    </a:cubicBezTo>
                    <a:cubicBezTo>
                      <a:pt x="7571" y="16798"/>
                      <a:pt x="7652" y="16976"/>
                      <a:pt x="7661" y="17145"/>
                    </a:cubicBezTo>
                    <a:cubicBezTo>
                      <a:pt x="7661" y="17151"/>
                      <a:pt x="7658" y="17153"/>
                      <a:pt x="7654" y="17153"/>
                    </a:cubicBezTo>
                    <a:cubicBezTo>
                      <a:pt x="7622" y="17153"/>
                      <a:pt x="7493" y="17020"/>
                      <a:pt x="7509" y="16887"/>
                    </a:cubicBezTo>
                    <a:cubicBezTo>
                      <a:pt x="7525" y="16746"/>
                      <a:pt x="7479" y="16688"/>
                      <a:pt x="7413" y="16688"/>
                    </a:cubicBezTo>
                    <a:cubicBezTo>
                      <a:pt x="7404" y="16688"/>
                      <a:pt x="7394" y="16689"/>
                      <a:pt x="7384" y="16691"/>
                    </a:cubicBezTo>
                    <a:cubicBezTo>
                      <a:pt x="7349" y="16700"/>
                      <a:pt x="7295" y="16709"/>
                      <a:pt x="7286" y="16771"/>
                    </a:cubicBezTo>
                    <a:cubicBezTo>
                      <a:pt x="7279" y="16832"/>
                      <a:pt x="7290" y="16854"/>
                      <a:pt x="7267" y="16854"/>
                    </a:cubicBezTo>
                    <a:cubicBezTo>
                      <a:pt x="7263" y="16854"/>
                      <a:pt x="7258" y="16853"/>
                      <a:pt x="7251" y="16851"/>
                    </a:cubicBezTo>
                    <a:cubicBezTo>
                      <a:pt x="7208" y="16834"/>
                      <a:pt x="7035" y="16662"/>
                      <a:pt x="7028" y="16570"/>
                    </a:cubicBezTo>
                    <a:lnTo>
                      <a:pt x="7028" y="16570"/>
                    </a:lnTo>
                    <a:cubicBezTo>
                      <a:pt x="7026" y="16682"/>
                      <a:pt x="6999" y="16683"/>
                      <a:pt x="6939" y="16700"/>
                    </a:cubicBezTo>
                    <a:cubicBezTo>
                      <a:pt x="6877" y="16709"/>
                      <a:pt x="6814" y="16745"/>
                      <a:pt x="6779" y="16798"/>
                    </a:cubicBezTo>
                    <a:cubicBezTo>
                      <a:pt x="6771" y="16814"/>
                      <a:pt x="6739" y="16907"/>
                      <a:pt x="6728" y="16907"/>
                    </a:cubicBezTo>
                    <a:cubicBezTo>
                      <a:pt x="6727" y="16907"/>
                      <a:pt x="6726" y="16906"/>
                      <a:pt x="6725" y="16905"/>
                    </a:cubicBezTo>
                    <a:cubicBezTo>
                      <a:pt x="6707" y="16896"/>
                      <a:pt x="6663" y="16780"/>
                      <a:pt x="6645" y="16771"/>
                    </a:cubicBezTo>
                    <a:cubicBezTo>
                      <a:pt x="6643" y="16771"/>
                      <a:pt x="6640" y="16771"/>
                      <a:pt x="6638" y="16771"/>
                    </a:cubicBezTo>
                    <a:cubicBezTo>
                      <a:pt x="6598" y="16771"/>
                      <a:pt x="6572" y="16843"/>
                      <a:pt x="6529" y="16851"/>
                    </a:cubicBezTo>
                    <a:lnTo>
                      <a:pt x="6396" y="16860"/>
                    </a:lnTo>
                    <a:cubicBezTo>
                      <a:pt x="6378" y="16831"/>
                      <a:pt x="6365" y="16819"/>
                      <a:pt x="6354" y="16819"/>
                    </a:cubicBezTo>
                    <a:cubicBezTo>
                      <a:pt x="6319" y="16819"/>
                      <a:pt x="6324" y="16967"/>
                      <a:pt x="6324" y="17030"/>
                    </a:cubicBezTo>
                    <a:cubicBezTo>
                      <a:pt x="6316" y="17101"/>
                      <a:pt x="6289" y="17136"/>
                      <a:pt x="6253" y="17136"/>
                    </a:cubicBezTo>
                    <a:cubicBezTo>
                      <a:pt x="6235" y="16949"/>
                      <a:pt x="6244" y="16896"/>
                      <a:pt x="6155" y="16887"/>
                    </a:cubicBezTo>
                    <a:cubicBezTo>
                      <a:pt x="6004" y="16869"/>
                      <a:pt x="5843" y="16869"/>
                      <a:pt x="5692" y="16869"/>
                    </a:cubicBezTo>
                    <a:cubicBezTo>
                      <a:pt x="5688" y="16869"/>
                      <a:pt x="5679" y="16869"/>
                      <a:pt x="5667" y="16869"/>
                    </a:cubicBezTo>
                    <a:cubicBezTo>
                      <a:pt x="5617" y="16869"/>
                      <a:pt x="5517" y="16875"/>
                      <a:pt x="5532" y="16932"/>
                    </a:cubicBezTo>
                    <a:cubicBezTo>
                      <a:pt x="5561" y="17020"/>
                      <a:pt x="5528" y="17050"/>
                      <a:pt x="5493" y="17050"/>
                    </a:cubicBezTo>
                    <a:cubicBezTo>
                      <a:pt x="5474" y="17050"/>
                      <a:pt x="5455" y="17042"/>
                      <a:pt x="5443" y="17030"/>
                    </a:cubicBezTo>
                    <a:cubicBezTo>
                      <a:pt x="5407" y="17003"/>
                      <a:pt x="5434" y="16923"/>
                      <a:pt x="5407" y="16887"/>
                    </a:cubicBezTo>
                    <a:cubicBezTo>
                      <a:pt x="5389" y="16860"/>
                      <a:pt x="5362" y="16851"/>
                      <a:pt x="5336" y="16851"/>
                    </a:cubicBezTo>
                    <a:cubicBezTo>
                      <a:pt x="5315" y="16851"/>
                      <a:pt x="5269" y="16834"/>
                      <a:pt x="5224" y="16834"/>
                    </a:cubicBezTo>
                    <a:cubicBezTo>
                      <a:pt x="5191" y="16834"/>
                      <a:pt x="5159" y="16844"/>
                      <a:pt x="5140" y="16878"/>
                    </a:cubicBezTo>
                    <a:cubicBezTo>
                      <a:pt x="5124" y="16913"/>
                      <a:pt x="5111" y="16921"/>
                      <a:pt x="5095" y="16921"/>
                    </a:cubicBezTo>
                    <a:cubicBezTo>
                      <a:pt x="5083" y="16921"/>
                      <a:pt x="5070" y="16916"/>
                      <a:pt x="5054" y="16916"/>
                    </a:cubicBezTo>
                    <a:cubicBezTo>
                      <a:pt x="5045" y="16916"/>
                      <a:pt x="5035" y="16917"/>
                      <a:pt x="5024" y="16923"/>
                    </a:cubicBezTo>
                    <a:cubicBezTo>
                      <a:pt x="4998" y="16940"/>
                      <a:pt x="4956" y="17057"/>
                      <a:pt x="4937" y="17057"/>
                    </a:cubicBezTo>
                    <a:cubicBezTo>
                      <a:pt x="4936" y="17057"/>
                      <a:pt x="4936" y="17057"/>
                      <a:pt x="4935" y="17056"/>
                    </a:cubicBezTo>
                    <a:cubicBezTo>
                      <a:pt x="4917" y="17056"/>
                      <a:pt x="4917" y="16967"/>
                      <a:pt x="4899" y="16949"/>
                    </a:cubicBezTo>
                    <a:cubicBezTo>
                      <a:pt x="4873" y="16887"/>
                      <a:pt x="4819" y="16851"/>
                      <a:pt x="4757" y="16851"/>
                    </a:cubicBezTo>
                    <a:cubicBezTo>
                      <a:pt x="4712" y="16843"/>
                      <a:pt x="4670" y="16838"/>
                      <a:pt x="4628" y="16838"/>
                    </a:cubicBezTo>
                    <a:cubicBezTo>
                      <a:pt x="4585" y="16838"/>
                      <a:pt x="4543" y="16843"/>
                      <a:pt x="4499" y="16851"/>
                    </a:cubicBezTo>
                    <a:cubicBezTo>
                      <a:pt x="4454" y="16860"/>
                      <a:pt x="4436" y="16914"/>
                      <a:pt x="4418" y="17003"/>
                    </a:cubicBezTo>
                    <a:cubicBezTo>
                      <a:pt x="4408" y="17017"/>
                      <a:pt x="4399" y="17032"/>
                      <a:pt x="4393" y="17048"/>
                    </a:cubicBezTo>
                    <a:lnTo>
                      <a:pt x="4393" y="17048"/>
                    </a:lnTo>
                    <a:cubicBezTo>
                      <a:pt x="4414" y="16915"/>
                      <a:pt x="4420" y="16796"/>
                      <a:pt x="4392" y="16771"/>
                    </a:cubicBezTo>
                    <a:cubicBezTo>
                      <a:pt x="4373" y="16759"/>
                      <a:pt x="4322" y="16726"/>
                      <a:pt x="4283" y="16726"/>
                    </a:cubicBezTo>
                    <a:cubicBezTo>
                      <a:pt x="4265" y="16726"/>
                      <a:pt x="4249" y="16734"/>
                      <a:pt x="4240" y="16753"/>
                    </a:cubicBezTo>
                    <a:cubicBezTo>
                      <a:pt x="4203" y="16834"/>
                      <a:pt x="4175" y="16918"/>
                      <a:pt x="4140" y="16918"/>
                    </a:cubicBezTo>
                    <a:cubicBezTo>
                      <a:pt x="4125" y="16918"/>
                      <a:pt x="4108" y="16901"/>
                      <a:pt x="4089" y="16860"/>
                    </a:cubicBezTo>
                    <a:cubicBezTo>
                      <a:pt x="4026" y="16798"/>
                      <a:pt x="3946" y="16745"/>
                      <a:pt x="3857" y="16736"/>
                    </a:cubicBezTo>
                    <a:cubicBezTo>
                      <a:pt x="3810" y="16736"/>
                      <a:pt x="3721" y="16868"/>
                      <a:pt x="3676" y="16868"/>
                    </a:cubicBezTo>
                    <a:cubicBezTo>
                      <a:pt x="3670" y="16868"/>
                      <a:pt x="3665" y="16866"/>
                      <a:pt x="3661" y="16860"/>
                    </a:cubicBezTo>
                    <a:cubicBezTo>
                      <a:pt x="3608" y="16798"/>
                      <a:pt x="3697" y="16549"/>
                      <a:pt x="3635" y="16486"/>
                    </a:cubicBezTo>
                    <a:cubicBezTo>
                      <a:pt x="3631" y="16483"/>
                      <a:pt x="3628" y="16482"/>
                      <a:pt x="3625" y="16482"/>
                    </a:cubicBezTo>
                    <a:cubicBezTo>
                      <a:pt x="3593" y="16482"/>
                      <a:pt x="3562" y="16633"/>
                      <a:pt x="3545" y="16673"/>
                    </a:cubicBezTo>
                    <a:cubicBezTo>
                      <a:pt x="3514" y="16657"/>
                      <a:pt x="3567" y="16478"/>
                      <a:pt x="3528" y="16478"/>
                    </a:cubicBezTo>
                    <a:cubicBezTo>
                      <a:pt x="3523" y="16478"/>
                      <a:pt x="3517" y="16481"/>
                      <a:pt x="3510" y="16486"/>
                    </a:cubicBezTo>
                    <a:cubicBezTo>
                      <a:pt x="3495" y="16494"/>
                      <a:pt x="3357" y="16785"/>
                      <a:pt x="3306" y="16785"/>
                    </a:cubicBezTo>
                    <a:cubicBezTo>
                      <a:pt x="3295" y="16785"/>
                      <a:pt x="3289" y="16773"/>
                      <a:pt x="3287" y="16745"/>
                    </a:cubicBezTo>
                    <a:cubicBezTo>
                      <a:pt x="3287" y="16664"/>
                      <a:pt x="3367" y="16584"/>
                      <a:pt x="3341" y="16495"/>
                    </a:cubicBezTo>
                    <a:cubicBezTo>
                      <a:pt x="3332" y="16468"/>
                      <a:pt x="3296" y="16451"/>
                      <a:pt x="3260" y="16451"/>
                    </a:cubicBezTo>
                    <a:cubicBezTo>
                      <a:pt x="3190" y="16466"/>
                      <a:pt x="3168" y="16640"/>
                      <a:pt x="3091" y="16640"/>
                    </a:cubicBezTo>
                    <a:cubicBezTo>
                      <a:pt x="3080" y="16640"/>
                      <a:pt x="3069" y="16636"/>
                      <a:pt x="3056" y="16629"/>
                    </a:cubicBezTo>
                    <a:cubicBezTo>
                      <a:pt x="3109" y="16558"/>
                      <a:pt x="3136" y="16468"/>
                      <a:pt x="3145" y="16379"/>
                    </a:cubicBezTo>
                    <a:cubicBezTo>
                      <a:pt x="3139" y="16337"/>
                      <a:pt x="3128" y="16286"/>
                      <a:pt x="3099" y="16286"/>
                    </a:cubicBezTo>
                    <a:cubicBezTo>
                      <a:pt x="3079" y="16286"/>
                      <a:pt x="3051" y="16310"/>
                      <a:pt x="3011" y="16379"/>
                    </a:cubicBezTo>
                    <a:cubicBezTo>
                      <a:pt x="3082" y="16254"/>
                      <a:pt x="3083" y="16209"/>
                      <a:pt x="3046" y="16209"/>
                    </a:cubicBezTo>
                    <a:cubicBezTo>
                      <a:pt x="3023" y="16209"/>
                      <a:pt x="2985" y="16227"/>
                      <a:pt x="2940" y="16255"/>
                    </a:cubicBezTo>
                    <a:cubicBezTo>
                      <a:pt x="3038" y="16112"/>
                      <a:pt x="2735" y="16103"/>
                      <a:pt x="2699" y="16085"/>
                    </a:cubicBezTo>
                    <a:lnTo>
                      <a:pt x="2699" y="16085"/>
                    </a:lnTo>
                    <a:cubicBezTo>
                      <a:pt x="2778" y="16138"/>
                      <a:pt x="2721" y="16250"/>
                      <a:pt x="2657" y="16250"/>
                    </a:cubicBezTo>
                    <a:cubicBezTo>
                      <a:pt x="2634" y="16250"/>
                      <a:pt x="2611" y="16236"/>
                      <a:pt x="2592" y="16201"/>
                    </a:cubicBezTo>
                    <a:cubicBezTo>
                      <a:pt x="2557" y="16121"/>
                      <a:pt x="2512" y="16041"/>
                      <a:pt x="2441" y="15979"/>
                    </a:cubicBezTo>
                    <a:lnTo>
                      <a:pt x="2441" y="15979"/>
                    </a:lnTo>
                    <a:cubicBezTo>
                      <a:pt x="2316" y="16130"/>
                      <a:pt x="2459" y="16317"/>
                      <a:pt x="2503" y="16379"/>
                    </a:cubicBezTo>
                    <a:cubicBezTo>
                      <a:pt x="2441" y="16344"/>
                      <a:pt x="2388" y="16299"/>
                      <a:pt x="2343" y="16246"/>
                    </a:cubicBezTo>
                    <a:cubicBezTo>
                      <a:pt x="2290" y="16192"/>
                      <a:pt x="2281" y="16112"/>
                      <a:pt x="2316" y="16050"/>
                    </a:cubicBezTo>
                    <a:cubicBezTo>
                      <a:pt x="2370" y="15970"/>
                      <a:pt x="2441" y="15952"/>
                      <a:pt x="2441" y="15872"/>
                    </a:cubicBezTo>
                    <a:cubicBezTo>
                      <a:pt x="2444" y="15810"/>
                      <a:pt x="2421" y="15793"/>
                      <a:pt x="2387" y="15793"/>
                    </a:cubicBezTo>
                    <a:cubicBezTo>
                      <a:pt x="2347" y="15793"/>
                      <a:pt x="2293" y="15814"/>
                      <a:pt x="2246" y="15814"/>
                    </a:cubicBezTo>
                    <a:cubicBezTo>
                      <a:pt x="2222" y="15814"/>
                      <a:pt x="2200" y="15809"/>
                      <a:pt x="2183" y="15792"/>
                    </a:cubicBezTo>
                    <a:cubicBezTo>
                      <a:pt x="2102" y="15720"/>
                      <a:pt x="2147" y="15622"/>
                      <a:pt x="2209" y="15489"/>
                    </a:cubicBezTo>
                    <a:lnTo>
                      <a:pt x="2209" y="15489"/>
                    </a:lnTo>
                    <a:cubicBezTo>
                      <a:pt x="2120" y="15560"/>
                      <a:pt x="2013" y="15604"/>
                      <a:pt x="1898" y="15613"/>
                    </a:cubicBezTo>
                    <a:cubicBezTo>
                      <a:pt x="1791" y="15613"/>
                      <a:pt x="1960" y="15515"/>
                      <a:pt x="1951" y="15498"/>
                    </a:cubicBezTo>
                    <a:cubicBezTo>
                      <a:pt x="1947" y="15492"/>
                      <a:pt x="1941" y="15490"/>
                      <a:pt x="1934" y="15490"/>
                    </a:cubicBezTo>
                    <a:cubicBezTo>
                      <a:pt x="1928" y="15490"/>
                      <a:pt x="1920" y="15492"/>
                      <a:pt x="1912" y="15495"/>
                    </a:cubicBezTo>
                    <a:lnTo>
                      <a:pt x="1912" y="15495"/>
                    </a:lnTo>
                    <a:cubicBezTo>
                      <a:pt x="1955" y="15464"/>
                      <a:pt x="1991" y="15434"/>
                      <a:pt x="1996" y="15417"/>
                    </a:cubicBezTo>
                    <a:cubicBezTo>
                      <a:pt x="2022" y="15346"/>
                      <a:pt x="1942" y="15302"/>
                      <a:pt x="1907" y="15275"/>
                    </a:cubicBezTo>
                    <a:cubicBezTo>
                      <a:pt x="1870" y="15238"/>
                      <a:pt x="1824" y="15218"/>
                      <a:pt x="1776" y="15218"/>
                    </a:cubicBezTo>
                    <a:cubicBezTo>
                      <a:pt x="1755" y="15218"/>
                      <a:pt x="1733" y="15222"/>
                      <a:pt x="1711" y="15230"/>
                    </a:cubicBezTo>
                    <a:cubicBezTo>
                      <a:pt x="1677" y="15240"/>
                      <a:pt x="1652" y="15249"/>
                      <a:pt x="1632" y="15249"/>
                    </a:cubicBezTo>
                    <a:cubicBezTo>
                      <a:pt x="1615" y="15249"/>
                      <a:pt x="1603" y="15242"/>
                      <a:pt x="1595" y="15221"/>
                    </a:cubicBezTo>
                    <a:cubicBezTo>
                      <a:pt x="1595" y="15186"/>
                      <a:pt x="1613" y="15141"/>
                      <a:pt x="1648" y="15115"/>
                    </a:cubicBezTo>
                    <a:cubicBezTo>
                      <a:pt x="1702" y="15070"/>
                      <a:pt x="1675" y="15070"/>
                      <a:pt x="1657" y="15043"/>
                    </a:cubicBezTo>
                    <a:cubicBezTo>
                      <a:pt x="1639" y="15017"/>
                      <a:pt x="1532" y="15017"/>
                      <a:pt x="1479" y="14990"/>
                    </a:cubicBezTo>
                    <a:cubicBezTo>
                      <a:pt x="1434" y="14963"/>
                      <a:pt x="1399" y="14919"/>
                      <a:pt x="1390" y="14865"/>
                    </a:cubicBezTo>
                    <a:cubicBezTo>
                      <a:pt x="1381" y="14830"/>
                      <a:pt x="1461" y="14732"/>
                      <a:pt x="1452" y="14714"/>
                    </a:cubicBezTo>
                    <a:cubicBezTo>
                      <a:pt x="1451" y="14711"/>
                      <a:pt x="1449" y="14710"/>
                      <a:pt x="1447" y="14710"/>
                    </a:cubicBezTo>
                    <a:cubicBezTo>
                      <a:pt x="1433" y="14710"/>
                      <a:pt x="1401" y="14744"/>
                      <a:pt x="1392" y="14744"/>
                    </a:cubicBezTo>
                    <a:cubicBezTo>
                      <a:pt x="1391" y="14744"/>
                      <a:pt x="1390" y="14743"/>
                      <a:pt x="1390" y="14740"/>
                    </a:cubicBezTo>
                    <a:lnTo>
                      <a:pt x="1372" y="14705"/>
                    </a:lnTo>
                    <a:lnTo>
                      <a:pt x="1283" y="14527"/>
                    </a:lnTo>
                    <a:cubicBezTo>
                      <a:pt x="1255" y="14477"/>
                      <a:pt x="1255" y="14370"/>
                      <a:pt x="1160" y="14370"/>
                    </a:cubicBezTo>
                    <a:cubicBezTo>
                      <a:pt x="1137" y="14370"/>
                      <a:pt x="1107" y="14377"/>
                      <a:pt x="1069" y="14393"/>
                    </a:cubicBezTo>
                    <a:cubicBezTo>
                      <a:pt x="1158" y="14349"/>
                      <a:pt x="1203" y="14242"/>
                      <a:pt x="1149" y="14153"/>
                    </a:cubicBezTo>
                    <a:cubicBezTo>
                      <a:pt x="1114" y="14081"/>
                      <a:pt x="1007" y="14108"/>
                      <a:pt x="998" y="14037"/>
                    </a:cubicBezTo>
                    <a:cubicBezTo>
                      <a:pt x="998" y="14010"/>
                      <a:pt x="1123" y="13983"/>
                      <a:pt x="1141" y="13948"/>
                    </a:cubicBezTo>
                    <a:cubicBezTo>
                      <a:pt x="1167" y="13912"/>
                      <a:pt x="1158" y="13876"/>
                      <a:pt x="1132" y="13850"/>
                    </a:cubicBezTo>
                    <a:cubicBezTo>
                      <a:pt x="1114" y="13805"/>
                      <a:pt x="1069" y="13778"/>
                      <a:pt x="1025" y="13761"/>
                    </a:cubicBezTo>
                    <a:cubicBezTo>
                      <a:pt x="1021" y="13760"/>
                      <a:pt x="1016" y="13759"/>
                      <a:pt x="1011" y="13759"/>
                    </a:cubicBezTo>
                    <a:cubicBezTo>
                      <a:pt x="972" y="13759"/>
                      <a:pt x="904" y="13788"/>
                      <a:pt x="864" y="13796"/>
                    </a:cubicBezTo>
                    <a:cubicBezTo>
                      <a:pt x="1078" y="13734"/>
                      <a:pt x="891" y="13689"/>
                      <a:pt x="882" y="13645"/>
                    </a:cubicBezTo>
                    <a:cubicBezTo>
                      <a:pt x="882" y="13600"/>
                      <a:pt x="1238" y="13556"/>
                      <a:pt x="1167" y="13502"/>
                    </a:cubicBezTo>
                    <a:cubicBezTo>
                      <a:pt x="1147" y="13486"/>
                      <a:pt x="1114" y="13480"/>
                      <a:pt x="1074" y="13480"/>
                    </a:cubicBezTo>
                    <a:cubicBezTo>
                      <a:pt x="958" y="13480"/>
                      <a:pt x="781" y="13531"/>
                      <a:pt x="668" y="13538"/>
                    </a:cubicBezTo>
                    <a:cubicBezTo>
                      <a:pt x="550" y="13538"/>
                      <a:pt x="808" y="13386"/>
                      <a:pt x="850" y="13378"/>
                    </a:cubicBezTo>
                    <a:lnTo>
                      <a:pt x="850" y="13378"/>
                    </a:lnTo>
                    <a:cubicBezTo>
                      <a:pt x="821" y="13378"/>
                      <a:pt x="798" y="13381"/>
                      <a:pt x="780" y="13381"/>
                    </a:cubicBezTo>
                    <a:cubicBezTo>
                      <a:pt x="756" y="13381"/>
                      <a:pt x="741" y="13376"/>
                      <a:pt x="731" y="13351"/>
                    </a:cubicBezTo>
                    <a:cubicBezTo>
                      <a:pt x="731" y="13333"/>
                      <a:pt x="731" y="13289"/>
                      <a:pt x="704" y="13289"/>
                    </a:cubicBezTo>
                    <a:cubicBezTo>
                      <a:pt x="700" y="13287"/>
                      <a:pt x="695" y="13287"/>
                      <a:pt x="690" y="13287"/>
                    </a:cubicBezTo>
                    <a:cubicBezTo>
                      <a:pt x="665" y="13287"/>
                      <a:pt x="625" y="13299"/>
                      <a:pt x="591" y="13299"/>
                    </a:cubicBezTo>
                    <a:cubicBezTo>
                      <a:pt x="584" y="13299"/>
                      <a:pt x="577" y="13299"/>
                      <a:pt x="570" y="13297"/>
                    </a:cubicBezTo>
                    <a:cubicBezTo>
                      <a:pt x="535" y="13289"/>
                      <a:pt x="526" y="13253"/>
                      <a:pt x="526" y="13226"/>
                    </a:cubicBezTo>
                    <a:cubicBezTo>
                      <a:pt x="633" y="13208"/>
                      <a:pt x="704" y="13191"/>
                      <a:pt x="651" y="13137"/>
                    </a:cubicBezTo>
                    <a:cubicBezTo>
                      <a:pt x="588" y="13066"/>
                      <a:pt x="544" y="13057"/>
                      <a:pt x="722" y="13021"/>
                    </a:cubicBezTo>
                    <a:cubicBezTo>
                      <a:pt x="784" y="13004"/>
                      <a:pt x="766" y="12906"/>
                      <a:pt x="722" y="12897"/>
                    </a:cubicBezTo>
                    <a:cubicBezTo>
                      <a:pt x="694" y="12897"/>
                      <a:pt x="664" y="12910"/>
                      <a:pt x="638" y="12910"/>
                    </a:cubicBezTo>
                    <a:cubicBezTo>
                      <a:pt x="622" y="12910"/>
                      <a:pt x="607" y="12905"/>
                      <a:pt x="597" y="12888"/>
                    </a:cubicBezTo>
                    <a:cubicBezTo>
                      <a:pt x="579" y="12834"/>
                      <a:pt x="570" y="12772"/>
                      <a:pt x="588" y="12719"/>
                    </a:cubicBezTo>
                    <a:cubicBezTo>
                      <a:pt x="606" y="12656"/>
                      <a:pt x="704" y="12638"/>
                      <a:pt x="740" y="12585"/>
                    </a:cubicBezTo>
                    <a:cubicBezTo>
                      <a:pt x="802" y="12540"/>
                      <a:pt x="775" y="12460"/>
                      <a:pt x="713" y="12442"/>
                    </a:cubicBezTo>
                    <a:cubicBezTo>
                      <a:pt x="601" y="12399"/>
                      <a:pt x="781" y="12273"/>
                      <a:pt x="801" y="12273"/>
                    </a:cubicBezTo>
                    <a:cubicBezTo>
                      <a:pt x="801" y="12273"/>
                      <a:pt x="801" y="12273"/>
                      <a:pt x="801" y="12273"/>
                    </a:cubicBezTo>
                    <a:lnTo>
                      <a:pt x="801" y="12273"/>
                    </a:lnTo>
                    <a:cubicBezTo>
                      <a:pt x="781" y="12264"/>
                      <a:pt x="759" y="12261"/>
                      <a:pt x="738" y="12261"/>
                    </a:cubicBezTo>
                    <a:cubicBezTo>
                      <a:pt x="627" y="12261"/>
                      <a:pt x="507" y="12355"/>
                      <a:pt x="455" y="12362"/>
                    </a:cubicBezTo>
                    <a:cubicBezTo>
                      <a:pt x="437" y="12362"/>
                      <a:pt x="419" y="12291"/>
                      <a:pt x="481" y="12282"/>
                    </a:cubicBezTo>
                    <a:cubicBezTo>
                      <a:pt x="579" y="12273"/>
                      <a:pt x="535" y="12202"/>
                      <a:pt x="499" y="12166"/>
                    </a:cubicBezTo>
                    <a:cubicBezTo>
                      <a:pt x="419" y="12077"/>
                      <a:pt x="579" y="12113"/>
                      <a:pt x="695" y="12077"/>
                    </a:cubicBezTo>
                    <a:cubicBezTo>
                      <a:pt x="766" y="12059"/>
                      <a:pt x="642" y="12042"/>
                      <a:pt x="624" y="12024"/>
                    </a:cubicBezTo>
                    <a:cubicBezTo>
                      <a:pt x="535" y="12015"/>
                      <a:pt x="553" y="11953"/>
                      <a:pt x="553" y="11926"/>
                    </a:cubicBezTo>
                    <a:cubicBezTo>
                      <a:pt x="570" y="11846"/>
                      <a:pt x="633" y="11837"/>
                      <a:pt x="499" y="11748"/>
                    </a:cubicBezTo>
                    <a:cubicBezTo>
                      <a:pt x="499" y="11748"/>
                      <a:pt x="437" y="11676"/>
                      <a:pt x="464" y="11667"/>
                    </a:cubicBezTo>
                    <a:cubicBezTo>
                      <a:pt x="465" y="11667"/>
                      <a:pt x="467" y="11667"/>
                      <a:pt x="468" y="11667"/>
                    </a:cubicBezTo>
                    <a:cubicBezTo>
                      <a:pt x="509" y="11667"/>
                      <a:pt x="631" y="11742"/>
                      <a:pt x="711" y="11742"/>
                    </a:cubicBezTo>
                    <a:cubicBezTo>
                      <a:pt x="734" y="11742"/>
                      <a:pt x="753" y="11736"/>
                      <a:pt x="766" y="11721"/>
                    </a:cubicBezTo>
                    <a:cubicBezTo>
                      <a:pt x="823" y="11656"/>
                      <a:pt x="814" y="11569"/>
                      <a:pt x="825" y="11494"/>
                    </a:cubicBezTo>
                    <a:lnTo>
                      <a:pt x="825" y="11494"/>
                    </a:lnTo>
                    <a:cubicBezTo>
                      <a:pt x="816" y="11516"/>
                      <a:pt x="795" y="11531"/>
                      <a:pt x="772" y="11531"/>
                    </a:cubicBezTo>
                    <a:cubicBezTo>
                      <a:pt x="764" y="11531"/>
                      <a:pt x="756" y="11529"/>
                      <a:pt x="749" y="11525"/>
                    </a:cubicBezTo>
                    <a:cubicBezTo>
                      <a:pt x="704" y="11516"/>
                      <a:pt x="774" y="11402"/>
                      <a:pt x="679" y="11383"/>
                    </a:cubicBezTo>
                    <a:lnTo>
                      <a:pt x="679" y="11383"/>
                    </a:lnTo>
                    <a:cubicBezTo>
                      <a:pt x="719" y="11392"/>
                      <a:pt x="621" y="11442"/>
                      <a:pt x="584" y="11442"/>
                    </a:cubicBezTo>
                    <a:cubicBezTo>
                      <a:pt x="577" y="11442"/>
                      <a:pt x="572" y="11440"/>
                      <a:pt x="570" y="11436"/>
                    </a:cubicBezTo>
                    <a:cubicBezTo>
                      <a:pt x="548" y="11383"/>
                      <a:pt x="423" y="11292"/>
                      <a:pt x="520" y="11292"/>
                    </a:cubicBezTo>
                    <a:cubicBezTo>
                      <a:pt x="538" y="11292"/>
                      <a:pt x="563" y="11295"/>
                      <a:pt x="597" y="11302"/>
                    </a:cubicBezTo>
                    <a:cubicBezTo>
                      <a:pt x="634" y="11315"/>
                      <a:pt x="683" y="11339"/>
                      <a:pt x="719" y="11339"/>
                    </a:cubicBezTo>
                    <a:cubicBezTo>
                      <a:pt x="735" y="11339"/>
                      <a:pt x="749" y="11334"/>
                      <a:pt x="757" y="11320"/>
                    </a:cubicBezTo>
                    <a:cubicBezTo>
                      <a:pt x="811" y="11258"/>
                      <a:pt x="829" y="11178"/>
                      <a:pt x="811" y="11097"/>
                    </a:cubicBezTo>
                    <a:cubicBezTo>
                      <a:pt x="793" y="11035"/>
                      <a:pt x="633" y="11062"/>
                      <a:pt x="562" y="11035"/>
                    </a:cubicBezTo>
                    <a:cubicBezTo>
                      <a:pt x="606" y="10964"/>
                      <a:pt x="677" y="10910"/>
                      <a:pt x="766" y="10884"/>
                    </a:cubicBezTo>
                    <a:cubicBezTo>
                      <a:pt x="838" y="10884"/>
                      <a:pt x="838" y="10999"/>
                      <a:pt x="838" y="11008"/>
                    </a:cubicBezTo>
                    <a:cubicBezTo>
                      <a:pt x="847" y="10964"/>
                      <a:pt x="829" y="10848"/>
                      <a:pt x="918" y="10830"/>
                    </a:cubicBezTo>
                    <a:cubicBezTo>
                      <a:pt x="937" y="10829"/>
                      <a:pt x="956" y="10828"/>
                      <a:pt x="975" y="10828"/>
                    </a:cubicBezTo>
                    <a:cubicBezTo>
                      <a:pt x="1062" y="10828"/>
                      <a:pt x="1149" y="10844"/>
                      <a:pt x="1230" y="10866"/>
                    </a:cubicBezTo>
                    <a:cubicBezTo>
                      <a:pt x="1096" y="10812"/>
                      <a:pt x="971" y="10759"/>
                      <a:pt x="847" y="10679"/>
                    </a:cubicBezTo>
                    <a:cubicBezTo>
                      <a:pt x="793" y="10643"/>
                      <a:pt x="847" y="10599"/>
                      <a:pt x="811" y="10563"/>
                    </a:cubicBezTo>
                    <a:cubicBezTo>
                      <a:pt x="802" y="10536"/>
                      <a:pt x="668" y="10483"/>
                      <a:pt x="757" y="10474"/>
                    </a:cubicBezTo>
                    <a:cubicBezTo>
                      <a:pt x="767" y="10472"/>
                      <a:pt x="777" y="10472"/>
                      <a:pt x="786" y="10472"/>
                    </a:cubicBezTo>
                    <a:cubicBezTo>
                      <a:pt x="891" y="10472"/>
                      <a:pt x="991" y="10554"/>
                      <a:pt x="1105" y="10554"/>
                    </a:cubicBezTo>
                    <a:cubicBezTo>
                      <a:pt x="1212" y="10554"/>
                      <a:pt x="1132" y="10474"/>
                      <a:pt x="1096" y="10447"/>
                    </a:cubicBezTo>
                    <a:cubicBezTo>
                      <a:pt x="1060" y="10412"/>
                      <a:pt x="998" y="10394"/>
                      <a:pt x="989" y="10358"/>
                    </a:cubicBezTo>
                    <a:cubicBezTo>
                      <a:pt x="989" y="10314"/>
                      <a:pt x="989" y="10269"/>
                      <a:pt x="998" y="10225"/>
                    </a:cubicBezTo>
                    <a:cubicBezTo>
                      <a:pt x="1001" y="10214"/>
                      <a:pt x="1004" y="10203"/>
                      <a:pt x="1008" y="10191"/>
                    </a:cubicBezTo>
                    <a:lnTo>
                      <a:pt x="1008" y="10191"/>
                    </a:lnTo>
                    <a:cubicBezTo>
                      <a:pt x="982" y="10196"/>
                      <a:pt x="952" y="10201"/>
                      <a:pt x="925" y="10201"/>
                    </a:cubicBezTo>
                    <a:cubicBezTo>
                      <a:pt x="888" y="10201"/>
                      <a:pt x="856" y="10191"/>
                      <a:pt x="847" y="10153"/>
                    </a:cubicBezTo>
                    <a:cubicBezTo>
                      <a:pt x="853" y="10132"/>
                      <a:pt x="877" y="10123"/>
                      <a:pt x="906" y="10123"/>
                    </a:cubicBezTo>
                    <a:cubicBezTo>
                      <a:pt x="948" y="10123"/>
                      <a:pt x="999" y="10141"/>
                      <a:pt x="1017" y="10165"/>
                    </a:cubicBezTo>
                    <a:lnTo>
                      <a:pt x="1017" y="10165"/>
                    </a:lnTo>
                    <a:cubicBezTo>
                      <a:pt x="1049" y="10077"/>
                      <a:pt x="1090" y="9971"/>
                      <a:pt x="1025" y="9877"/>
                    </a:cubicBezTo>
                    <a:cubicBezTo>
                      <a:pt x="998" y="9850"/>
                      <a:pt x="909" y="9833"/>
                      <a:pt x="945" y="9806"/>
                    </a:cubicBezTo>
                    <a:cubicBezTo>
                      <a:pt x="989" y="9788"/>
                      <a:pt x="1105" y="9788"/>
                      <a:pt x="1158" y="9761"/>
                    </a:cubicBezTo>
                    <a:cubicBezTo>
                      <a:pt x="1265" y="9708"/>
                      <a:pt x="1310" y="9574"/>
                      <a:pt x="1238" y="9467"/>
                    </a:cubicBezTo>
                    <a:cubicBezTo>
                      <a:pt x="1221" y="9450"/>
                      <a:pt x="1105" y="9396"/>
                      <a:pt x="1123" y="9387"/>
                    </a:cubicBezTo>
                    <a:cubicBezTo>
                      <a:pt x="1131" y="9382"/>
                      <a:pt x="1144" y="9380"/>
                      <a:pt x="1159" y="9380"/>
                    </a:cubicBezTo>
                    <a:cubicBezTo>
                      <a:pt x="1198" y="9380"/>
                      <a:pt x="1252" y="9392"/>
                      <a:pt x="1292" y="9392"/>
                    </a:cubicBezTo>
                    <a:cubicBezTo>
                      <a:pt x="1319" y="9392"/>
                      <a:pt x="1340" y="9387"/>
                      <a:pt x="1345" y="9369"/>
                    </a:cubicBezTo>
                    <a:cubicBezTo>
                      <a:pt x="1345" y="9369"/>
                      <a:pt x="1203" y="9325"/>
                      <a:pt x="1203" y="9280"/>
                    </a:cubicBezTo>
                    <a:cubicBezTo>
                      <a:pt x="1203" y="9236"/>
                      <a:pt x="1221" y="9218"/>
                      <a:pt x="1141" y="9200"/>
                    </a:cubicBezTo>
                    <a:cubicBezTo>
                      <a:pt x="1043" y="9182"/>
                      <a:pt x="953" y="9138"/>
                      <a:pt x="882" y="9067"/>
                    </a:cubicBezTo>
                    <a:cubicBezTo>
                      <a:pt x="926" y="9063"/>
                      <a:pt x="969" y="9061"/>
                      <a:pt x="1012" y="9061"/>
                    </a:cubicBezTo>
                    <a:cubicBezTo>
                      <a:pt x="1072" y="9061"/>
                      <a:pt x="1131" y="9065"/>
                      <a:pt x="1194" y="9075"/>
                    </a:cubicBezTo>
                    <a:cubicBezTo>
                      <a:pt x="1176" y="9084"/>
                      <a:pt x="1105" y="9111"/>
                      <a:pt x="1176" y="9156"/>
                    </a:cubicBezTo>
                    <a:cubicBezTo>
                      <a:pt x="1196" y="9168"/>
                      <a:pt x="1213" y="9173"/>
                      <a:pt x="1226" y="9173"/>
                    </a:cubicBezTo>
                    <a:cubicBezTo>
                      <a:pt x="1243" y="9173"/>
                      <a:pt x="1255" y="9165"/>
                      <a:pt x="1265" y="9156"/>
                    </a:cubicBezTo>
                    <a:cubicBezTo>
                      <a:pt x="1283" y="9138"/>
                      <a:pt x="1176" y="8986"/>
                      <a:pt x="1319" y="8986"/>
                    </a:cubicBezTo>
                    <a:cubicBezTo>
                      <a:pt x="1348" y="8986"/>
                      <a:pt x="1361" y="8969"/>
                      <a:pt x="1365" y="8943"/>
                    </a:cubicBezTo>
                    <a:lnTo>
                      <a:pt x="1365" y="8943"/>
                    </a:lnTo>
                    <a:cubicBezTo>
                      <a:pt x="1339" y="8945"/>
                      <a:pt x="1302" y="8948"/>
                      <a:pt x="1266" y="8948"/>
                    </a:cubicBezTo>
                    <a:cubicBezTo>
                      <a:pt x="1185" y="8948"/>
                      <a:pt x="1102" y="8936"/>
                      <a:pt x="1114" y="8888"/>
                    </a:cubicBezTo>
                    <a:lnTo>
                      <a:pt x="1114" y="8888"/>
                    </a:lnTo>
                    <a:lnTo>
                      <a:pt x="1365" y="8941"/>
                    </a:lnTo>
                    <a:lnTo>
                      <a:pt x="1365" y="8941"/>
                    </a:lnTo>
                    <a:cubicBezTo>
                      <a:pt x="1375" y="8869"/>
                      <a:pt x="1321" y="8735"/>
                      <a:pt x="1328" y="8684"/>
                    </a:cubicBezTo>
                    <a:cubicBezTo>
                      <a:pt x="1292" y="8677"/>
                      <a:pt x="1265" y="8675"/>
                      <a:pt x="1243" y="8675"/>
                    </a:cubicBezTo>
                    <a:cubicBezTo>
                      <a:pt x="1199" y="8675"/>
                      <a:pt x="1173" y="8684"/>
                      <a:pt x="1131" y="8684"/>
                    </a:cubicBezTo>
                    <a:cubicBezTo>
                      <a:pt x="1110" y="8684"/>
                      <a:pt x="1085" y="8681"/>
                      <a:pt x="1051" y="8675"/>
                    </a:cubicBezTo>
                    <a:cubicBezTo>
                      <a:pt x="1069" y="8630"/>
                      <a:pt x="1230" y="8621"/>
                      <a:pt x="1221" y="8595"/>
                    </a:cubicBezTo>
                    <a:cubicBezTo>
                      <a:pt x="1203" y="8550"/>
                      <a:pt x="1069" y="8497"/>
                      <a:pt x="1007" y="8461"/>
                    </a:cubicBezTo>
                    <a:cubicBezTo>
                      <a:pt x="1123" y="8461"/>
                      <a:pt x="1702" y="8336"/>
                      <a:pt x="1408" y="8274"/>
                    </a:cubicBezTo>
                    <a:lnTo>
                      <a:pt x="1408" y="8274"/>
                    </a:lnTo>
                    <a:cubicBezTo>
                      <a:pt x="1390" y="8301"/>
                      <a:pt x="1426" y="8318"/>
                      <a:pt x="1434" y="8327"/>
                    </a:cubicBezTo>
                    <a:cubicBezTo>
                      <a:pt x="1436" y="8330"/>
                      <a:pt x="1433" y="8331"/>
                      <a:pt x="1428" y="8331"/>
                    </a:cubicBezTo>
                    <a:cubicBezTo>
                      <a:pt x="1397" y="8331"/>
                      <a:pt x="1263" y="8289"/>
                      <a:pt x="1247" y="8274"/>
                    </a:cubicBezTo>
                    <a:cubicBezTo>
                      <a:pt x="1203" y="8247"/>
                      <a:pt x="1185" y="8212"/>
                      <a:pt x="1212" y="8185"/>
                    </a:cubicBezTo>
                    <a:cubicBezTo>
                      <a:pt x="1222" y="8171"/>
                      <a:pt x="1240" y="8166"/>
                      <a:pt x="1264" y="8166"/>
                    </a:cubicBezTo>
                    <a:cubicBezTo>
                      <a:pt x="1316" y="8166"/>
                      <a:pt x="1393" y="8191"/>
                      <a:pt x="1450" y="8191"/>
                    </a:cubicBezTo>
                    <a:cubicBezTo>
                      <a:pt x="1478" y="8191"/>
                      <a:pt x="1501" y="8185"/>
                      <a:pt x="1515" y="8167"/>
                    </a:cubicBezTo>
                    <a:cubicBezTo>
                      <a:pt x="1550" y="8131"/>
                      <a:pt x="1559" y="8078"/>
                      <a:pt x="1541" y="8033"/>
                    </a:cubicBezTo>
                    <a:cubicBezTo>
                      <a:pt x="1515" y="7980"/>
                      <a:pt x="1390" y="7989"/>
                      <a:pt x="1399" y="7918"/>
                    </a:cubicBezTo>
                    <a:cubicBezTo>
                      <a:pt x="1399" y="7883"/>
                      <a:pt x="1399" y="7859"/>
                      <a:pt x="1446" y="7859"/>
                    </a:cubicBezTo>
                    <a:cubicBezTo>
                      <a:pt x="1459" y="7859"/>
                      <a:pt x="1476" y="7860"/>
                      <a:pt x="1497" y="7864"/>
                    </a:cubicBezTo>
                    <a:cubicBezTo>
                      <a:pt x="1532" y="7891"/>
                      <a:pt x="1577" y="7900"/>
                      <a:pt x="1621" y="7918"/>
                    </a:cubicBezTo>
                    <a:cubicBezTo>
                      <a:pt x="1666" y="7918"/>
                      <a:pt x="1301" y="7659"/>
                      <a:pt x="1434" y="7650"/>
                    </a:cubicBezTo>
                    <a:cubicBezTo>
                      <a:pt x="1492" y="7650"/>
                      <a:pt x="1546" y="7659"/>
                      <a:pt x="1588" y="7659"/>
                    </a:cubicBezTo>
                    <a:cubicBezTo>
                      <a:pt x="1630" y="7659"/>
                      <a:pt x="1662" y="7650"/>
                      <a:pt x="1675" y="7615"/>
                    </a:cubicBezTo>
                    <a:cubicBezTo>
                      <a:pt x="1684" y="7571"/>
                      <a:pt x="1675" y="7536"/>
                      <a:pt x="1658" y="7500"/>
                    </a:cubicBezTo>
                    <a:lnTo>
                      <a:pt x="1658" y="7500"/>
                    </a:lnTo>
                    <a:cubicBezTo>
                      <a:pt x="1654" y="7511"/>
                      <a:pt x="1500" y="7564"/>
                      <a:pt x="1439" y="7564"/>
                    </a:cubicBezTo>
                    <a:cubicBezTo>
                      <a:pt x="1418" y="7564"/>
                      <a:pt x="1408" y="7558"/>
                      <a:pt x="1417" y="7543"/>
                    </a:cubicBezTo>
                    <a:cubicBezTo>
                      <a:pt x="1452" y="7499"/>
                      <a:pt x="1479" y="7445"/>
                      <a:pt x="1506" y="7392"/>
                    </a:cubicBezTo>
                    <a:lnTo>
                      <a:pt x="1524" y="7303"/>
                    </a:lnTo>
                    <a:cubicBezTo>
                      <a:pt x="1541" y="7285"/>
                      <a:pt x="1532" y="7276"/>
                      <a:pt x="1497" y="7267"/>
                    </a:cubicBezTo>
                    <a:cubicBezTo>
                      <a:pt x="1494" y="7264"/>
                      <a:pt x="1496" y="7262"/>
                      <a:pt x="1502" y="7262"/>
                    </a:cubicBezTo>
                    <a:cubicBezTo>
                      <a:pt x="1534" y="7262"/>
                      <a:pt x="1689" y="7321"/>
                      <a:pt x="1719" y="7321"/>
                    </a:cubicBezTo>
                    <a:cubicBezTo>
                      <a:pt x="1725" y="7321"/>
                      <a:pt x="1729" y="7322"/>
                      <a:pt x="1733" y="7322"/>
                    </a:cubicBezTo>
                    <a:cubicBezTo>
                      <a:pt x="1798" y="7322"/>
                      <a:pt x="1718" y="7257"/>
                      <a:pt x="1693" y="7241"/>
                    </a:cubicBezTo>
                    <a:cubicBezTo>
                      <a:pt x="1666" y="7223"/>
                      <a:pt x="1541" y="7169"/>
                      <a:pt x="1604" y="7143"/>
                    </a:cubicBezTo>
                    <a:cubicBezTo>
                      <a:pt x="1616" y="7136"/>
                      <a:pt x="1630" y="7134"/>
                      <a:pt x="1644" y="7134"/>
                    </a:cubicBezTo>
                    <a:cubicBezTo>
                      <a:pt x="1693" y="7134"/>
                      <a:pt x="1752" y="7160"/>
                      <a:pt x="1800" y="7160"/>
                    </a:cubicBezTo>
                    <a:cubicBezTo>
                      <a:pt x="1711" y="7160"/>
                      <a:pt x="1595" y="7018"/>
                      <a:pt x="1577" y="6982"/>
                    </a:cubicBezTo>
                    <a:cubicBezTo>
                      <a:pt x="1550" y="6956"/>
                      <a:pt x="1550" y="6911"/>
                      <a:pt x="1586" y="6884"/>
                    </a:cubicBezTo>
                    <a:cubicBezTo>
                      <a:pt x="1604" y="6871"/>
                      <a:pt x="1624" y="6871"/>
                      <a:pt x="1643" y="6871"/>
                    </a:cubicBezTo>
                    <a:cubicBezTo>
                      <a:pt x="1662" y="6871"/>
                      <a:pt x="1679" y="6871"/>
                      <a:pt x="1693" y="6858"/>
                    </a:cubicBezTo>
                    <a:cubicBezTo>
                      <a:pt x="1728" y="6840"/>
                      <a:pt x="1773" y="6733"/>
                      <a:pt x="1684" y="6715"/>
                    </a:cubicBezTo>
                    <a:cubicBezTo>
                      <a:pt x="1595" y="6697"/>
                      <a:pt x="1577" y="6688"/>
                      <a:pt x="1577" y="6644"/>
                    </a:cubicBezTo>
                    <a:cubicBezTo>
                      <a:pt x="1577" y="6644"/>
                      <a:pt x="1577" y="6581"/>
                      <a:pt x="1595" y="6581"/>
                    </a:cubicBezTo>
                    <a:cubicBezTo>
                      <a:pt x="1617" y="6589"/>
                      <a:pt x="1747" y="6686"/>
                      <a:pt x="1822" y="6686"/>
                    </a:cubicBezTo>
                    <a:cubicBezTo>
                      <a:pt x="1839" y="6686"/>
                      <a:pt x="1852" y="6682"/>
                      <a:pt x="1862" y="6671"/>
                    </a:cubicBezTo>
                    <a:cubicBezTo>
                      <a:pt x="1915" y="6599"/>
                      <a:pt x="1728" y="6555"/>
                      <a:pt x="1817" y="6510"/>
                    </a:cubicBezTo>
                    <a:cubicBezTo>
                      <a:pt x="1907" y="6457"/>
                      <a:pt x="1835" y="6386"/>
                      <a:pt x="1773" y="6323"/>
                    </a:cubicBezTo>
                    <a:cubicBezTo>
                      <a:pt x="1711" y="6252"/>
                      <a:pt x="1755" y="6279"/>
                      <a:pt x="1782" y="6261"/>
                    </a:cubicBezTo>
                    <a:cubicBezTo>
                      <a:pt x="1809" y="6243"/>
                      <a:pt x="1755" y="6198"/>
                      <a:pt x="1764" y="6181"/>
                    </a:cubicBezTo>
                    <a:cubicBezTo>
                      <a:pt x="1675" y="6145"/>
                      <a:pt x="1568" y="6047"/>
                      <a:pt x="1728" y="6047"/>
                    </a:cubicBezTo>
                    <a:cubicBezTo>
                      <a:pt x="1744" y="6047"/>
                      <a:pt x="1815" y="6052"/>
                      <a:pt x="1877" y="6052"/>
                    </a:cubicBezTo>
                    <a:cubicBezTo>
                      <a:pt x="1961" y="6052"/>
                      <a:pt x="2030" y="6043"/>
                      <a:pt x="1933" y="6003"/>
                    </a:cubicBezTo>
                    <a:cubicBezTo>
                      <a:pt x="1853" y="5967"/>
                      <a:pt x="1791" y="5967"/>
                      <a:pt x="1826" y="5913"/>
                    </a:cubicBezTo>
                    <a:cubicBezTo>
                      <a:pt x="1829" y="5906"/>
                      <a:pt x="1838" y="5903"/>
                      <a:pt x="1850" y="5903"/>
                    </a:cubicBezTo>
                    <a:cubicBezTo>
                      <a:pt x="1876" y="5903"/>
                      <a:pt x="1918" y="5915"/>
                      <a:pt x="1946" y="5915"/>
                    </a:cubicBezTo>
                    <a:cubicBezTo>
                      <a:pt x="1951" y="5915"/>
                      <a:pt x="1956" y="5914"/>
                      <a:pt x="1960" y="5913"/>
                    </a:cubicBezTo>
                    <a:cubicBezTo>
                      <a:pt x="2004" y="5905"/>
                      <a:pt x="2013" y="5869"/>
                      <a:pt x="2013" y="5842"/>
                    </a:cubicBezTo>
                    <a:lnTo>
                      <a:pt x="1844" y="5815"/>
                    </a:lnTo>
                    <a:cubicBezTo>
                      <a:pt x="1809" y="5842"/>
                      <a:pt x="1764" y="5851"/>
                      <a:pt x="1719" y="5851"/>
                    </a:cubicBezTo>
                    <a:cubicBezTo>
                      <a:pt x="1630" y="5851"/>
                      <a:pt x="1675" y="5753"/>
                      <a:pt x="1675" y="5744"/>
                    </a:cubicBezTo>
                    <a:cubicBezTo>
                      <a:pt x="1684" y="5673"/>
                      <a:pt x="1782" y="5726"/>
                      <a:pt x="1853" y="5673"/>
                    </a:cubicBezTo>
                    <a:cubicBezTo>
                      <a:pt x="1871" y="5664"/>
                      <a:pt x="1978" y="5593"/>
                      <a:pt x="1951" y="5584"/>
                    </a:cubicBezTo>
                    <a:cubicBezTo>
                      <a:pt x="1880" y="5548"/>
                      <a:pt x="1809" y="5566"/>
                      <a:pt x="1817" y="5504"/>
                    </a:cubicBezTo>
                    <a:cubicBezTo>
                      <a:pt x="1817" y="5468"/>
                      <a:pt x="1853" y="5441"/>
                      <a:pt x="1800" y="5424"/>
                    </a:cubicBezTo>
                    <a:cubicBezTo>
                      <a:pt x="1693" y="5370"/>
                      <a:pt x="1782" y="5192"/>
                      <a:pt x="1800" y="5139"/>
                    </a:cubicBezTo>
                    <a:cubicBezTo>
                      <a:pt x="1826" y="5094"/>
                      <a:pt x="1853" y="5112"/>
                      <a:pt x="1933" y="5103"/>
                    </a:cubicBezTo>
                    <a:cubicBezTo>
                      <a:pt x="2022" y="5103"/>
                      <a:pt x="2004" y="5023"/>
                      <a:pt x="2013" y="4996"/>
                    </a:cubicBezTo>
                    <a:cubicBezTo>
                      <a:pt x="2058" y="4960"/>
                      <a:pt x="2102" y="4907"/>
                      <a:pt x="1996" y="4871"/>
                    </a:cubicBezTo>
                    <a:cubicBezTo>
                      <a:pt x="1924" y="4845"/>
                      <a:pt x="1960" y="4818"/>
                      <a:pt x="1969" y="4791"/>
                    </a:cubicBezTo>
                    <a:cubicBezTo>
                      <a:pt x="1978" y="4756"/>
                      <a:pt x="1907" y="4747"/>
                      <a:pt x="1898" y="4711"/>
                    </a:cubicBezTo>
                    <a:cubicBezTo>
                      <a:pt x="1889" y="4658"/>
                      <a:pt x="1933" y="4640"/>
                      <a:pt x="1951" y="4586"/>
                    </a:cubicBezTo>
                    <a:cubicBezTo>
                      <a:pt x="1959" y="4545"/>
                      <a:pt x="1679" y="4370"/>
                      <a:pt x="1577" y="4370"/>
                    </a:cubicBezTo>
                    <a:cubicBezTo>
                      <a:pt x="1570" y="4370"/>
                      <a:pt x="1564" y="4371"/>
                      <a:pt x="1559" y="4373"/>
                    </a:cubicBezTo>
                    <a:cubicBezTo>
                      <a:pt x="1559" y="4373"/>
                      <a:pt x="1577" y="4435"/>
                      <a:pt x="1577" y="4444"/>
                    </a:cubicBezTo>
                    <a:cubicBezTo>
                      <a:pt x="1550" y="4479"/>
                      <a:pt x="1515" y="4506"/>
                      <a:pt x="1479" y="4515"/>
                    </a:cubicBezTo>
                    <a:cubicBezTo>
                      <a:pt x="1399" y="4560"/>
                      <a:pt x="1354" y="4631"/>
                      <a:pt x="1345" y="4720"/>
                    </a:cubicBezTo>
                    <a:cubicBezTo>
                      <a:pt x="1345" y="4773"/>
                      <a:pt x="1568" y="4764"/>
                      <a:pt x="1586" y="4836"/>
                    </a:cubicBezTo>
                    <a:cubicBezTo>
                      <a:pt x="1595" y="4889"/>
                      <a:pt x="1550" y="4916"/>
                      <a:pt x="1479" y="4943"/>
                    </a:cubicBezTo>
                    <a:cubicBezTo>
                      <a:pt x="1446" y="4935"/>
                      <a:pt x="1425" y="4931"/>
                      <a:pt x="1411" y="4931"/>
                    </a:cubicBezTo>
                    <a:cubicBezTo>
                      <a:pt x="1391" y="4931"/>
                      <a:pt x="1386" y="4940"/>
                      <a:pt x="1381" y="4960"/>
                    </a:cubicBezTo>
                    <a:cubicBezTo>
                      <a:pt x="1372" y="5023"/>
                      <a:pt x="1381" y="4996"/>
                      <a:pt x="1497" y="5032"/>
                    </a:cubicBezTo>
                    <a:cubicBezTo>
                      <a:pt x="1541" y="5049"/>
                      <a:pt x="1568" y="5103"/>
                      <a:pt x="1524" y="5112"/>
                    </a:cubicBezTo>
                    <a:cubicBezTo>
                      <a:pt x="1512" y="5115"/>
                      <a:pt x="1500" y="5116"/>
                      <a:pt x="1488" y="5116"/>
                    </a:cubicBezTo>
                    <a:cubicBezTo>
                      <a:pt x="1426" y="5116"/>
                      <a:pt x="1356" y="5085"/>
                      <a:pt x="1309" y="5085"/>
                    </a:cubicBezTo>
                    <a:cubicBezTo>
                      <a:pt x="1283" y="5085"/>
                      <a:pt x="1264" y="5093"/>
                      <a:pt x="1256" y="5121"/>
                    </a:cubicBezTo>
                    <a:cubicBezTo>
                      <a:pt x="1256" y="5156"/>
                      <a:pt x="1319" y="5245"/>
                      <a:pt x="1417" y="5263"/>
                    </a:cubicBezTo>
                    <a:cubicBezTo>
                      <a:pt x="1426" y="5281"/>
                      <a:pt x="1399" y="5308"/>
                      <a:pt x="1408" y="5334"/>
                    </a:cubicBezTo>
                    <a:cubicBezTo>
                      <a:pt x="1417" y="5352"/>
                      <a:pt x="1524" y="5557"/>
                      <a:pt x="1497" y="5557"/>
                    </a:cubicBezTo>
                    <a:cubicBezTo>
                      <a:pt x="1491" y="5559"/>
                      <a:pt x="1485" y="5560"/>
                      <a:pt x="1478" y="5560"/>
                    </a:cubicBezTo>
                    <a:cubicBezTo>
                      <a:pt x="1408" y="5560"/>
                      <a:pt x="1295" y="5448"/>
                      <a:pt x="1240" y="5427"/>
                    </a:cubicBezTo>
                    <a:lnTo>
                      <a:pt x="1240" y="5427"/>
                    </a:lnTo>
                    <a:cubicBezTo>
                      <a:pt x="1303" y="5456"/>
                      <a:pt x="1321" y="5666"/>
                      <a:pt x="1363" y="5700"/>
                    </a:cubicBezTo>
                    <a:cubicBezTo>
                      <a:pt x="1426" y="5744"/>
                      <a:pt x="1390" y="5771"/>
                      <a:pt x="1301" y="5798"/>
                    </a:cubicBezTo>
                    <a:cubicBezTo>
                      <a:pt x="1158" y="5833"/>
                      <a:pt x="1292" y="5851"/>
                      <a:pt x="1283" y="5887"/>
                    </a:cubicBezTo>
                    <a:cubicBezTo>
                      <a:pt x="1274" y="5931"/>
                      <a:pt x="1283" y="5949"/>
                      <a:pt x="1212" y="5967"/>
                    </a:cubicBezTo>
                    <a:cubicBezTo>
                      <a:pt x="1194" y="5976"/>
                      <a:pt x="1185" y="5985"/>
                      <a:pt x="1185" y="6003"/>
                    </a:cubicBezTo>
                    <a:cubicBezTo>
                      <a:pt x="1215" y="6040"/>
                      <a:pt x="1263" y="6058"/>
                      <a:pt x="1309" y="6058"/>
                    </a:cubicBezTo>
                    <a:cubicBezTo>
                      <a:pt x="1318" y="6058"/>
                      <a:pt x="1328" y="6057"/>
                      <a:pt x="1336" y="6056"/>
                    </a:cubicBezTo>
                    <a:cubicBezTo>
                      <a:pt x="1399" y="6056"/>
                      <a:pt x="1506" y="6065"/>
                      <a:pt x="1461" y="6109"/>
                    </a:cubicBezTo>
                    <a:cubicBezTo>
                      <a:pt x="1408" y="6145"/>
                      <a:pt x="1310" y="6127"/>
                      <a:pt x="1265" y="6163"/>
                    </a:cubicBezTo>
                    <a:cubicBezTo>
                      <a:pt x="1221" y="6198"/>
                      <a:pt x="1256" y="6252"/>
                      <a:pt x="1292" y="6296"/>
                    </a:cubicBezTo>
                    <a:cubicBezTo>
                      <a:pt x="1283" y="6332"/>
                      <a:pt x="1265" y="6368"/>
                      <a:pt x="1230" y="6386"/>
                    </a:cubicBezTo>
                    <a:cubicBezTo>
                      <a:pt x="1194" y="6386"/>
                      <a:pt x="1176" y="6394"/>
                      <a:pt x="1176" y="6412"/>
                    </a:cubicBezTo>
                    <a:cubicBezTo>
                      <a:pt x="1167" y="6457"/>
                      <a:pt x="1247" y="6457"/>
                      <a:pt x="1247" y="6519"/>
                    </a:cubicBezTo>
                    <a:cubicBezTo>
                      <a:pt x="1247" y="6555"/>
                      <a:pt x="1194" y="6573"/>
                      <a:pt x="1176" y="6599"/>
                    </a:cubicBezTo>
                    <a:cubicBezTo>
                      <a:pt x="1123" y="6697"/>
                      <a:pt x="1149" y="6804"/>
                      <a:pt x="1230" y="6867"/>
                    </a:cubicBezTo>
                    <a:cubicBezTo>
                      <a:pt x="1273" y="6910"/>
                      <a:pt x="1291" y="6932"/>
                      <a:pt x="1248" y="6932"/>
                    </a:cubicBezTo>
                    <a:cubicBezTo>
                      <a:pt x="1230" y="6932"/>
                      <a:pt x="1201" y="6928"/>
                      <a:pt x="1158" y="6920"/>
                    </a:cubicBezTo>
                    <a:cubicBezTo>
                      <a:pt x="1136" y="6903"/>
                      <a:pt x="1119" y="6897"/>
                      <a:pt x="1106" y="6897"/>
                    </a:cubicBezTo>
                    <a:cubicBezTo>
                      <a:pt x="1078" y="6897"/>
                      <a:pt x="1069" y="6928"/>
                      <a:pt x="1069" y="6947"/>
                    </a:cubicBezTo>
                    <a:cubicBezTo>
                      <a:pt x="1060" y="6973"/>
                      <a:pt x="1034" y="7036"/>
                      <a:pt x="1069" y="7089"/>
                    </a:cubicBezTo>
                    <a:cubicBezTo>
                      <a:pt x="1096" y="7134"/>
                      <a:pt x="1167" y="7160"/>
                      <a:pt x="1105" y="7196"/>
                    </a:cubicBezTo>
                    <a:cubicBezTo>
                      <a:pt x="1091" y="7194"/>
                      <a:pt x="1079" y="7192"/>
                      <a:pt x="1068" y="7192"/>
                    </a:cubicBezTo>
                    <a:cubicBezTo>
                      <a:pt x="966" y="7192"/>
                      <a:pt x="982" y="7298"/>
                      <a:pt x="998" y="7339"/>
                    </a:cubicBezTo>
                    <a:cubicBezTo>
                      <a:pt x="1007" y="7374"/>
                      <a:pt x="1212" y="7472"/>
                      <a:pt x="1158" y="7472"/>
                    </a:cubicBezTo>
                    <a:cubicBezTo>
                      <a:pt x="1025" y="7490"/>
                      <a:pt x="971" y="7499"/>
                      <a:pt x="945" y="7570"/>
                    </a:cubicBezTo>
                    <a:cubicBezTo>
                      <a:pt x="900" y="7677"/>
                      <a:pt x="882" y="7793"/>
                      <a:pt x="891" y="7900"/>
                    </a:cubicBezTo>
                    <a:cubicBezTo>
                      <a:pt x="891" y="7944"/>
                      <a:pt x="900" y="7989"/>
                      <a:pt x="918" y="8033"/>
                    </a:cubicBezTo>
                    <a:cubicBezTo>
                      <a:pt x="927" y="8060"/>
                      <a:pt x="989" y="8087"/>
                      <a:pt x="980" y="8105"/>
                    </a:cubicBezTo>
                    <a:cubicBezTo>
                      <a:pt x="980" y="8131"/>
                      <a:pt x="847" y="8140"/>
                      <a:pt x="811" y="8158"/>
                    </a:cubicBezTo>
                    <a:cubicBezTo>
                      <a:pt x="757" y="8176"/>
                      <a:pt x="722" y="8212"/>
                      <a:pt x="695" y="8247"/>
                    </a:cubicBezTo>
                    <a:cubicBezTo>
                      <a:pt x="668" y="8301"/>
                      <a:pt x="677" y="8345"/>
                      <a:pt x="811" y="8372"/>
                    </a:cubicBezTo>
                    <a:cubicBezTo>
                      <a:pt x="805" y="8371"/>
                      <a:pt x="800" y="8370"/>
                      <a:pt x="796" y="8370"/>
                    </a:cubicBezTo>
                    <a:cubicBezTo>
                      <a:pt x="728" y="8370"/>
                      <a:pt x="848" y="8498"/>
                      <a:pt x="864" y="8523"/>
                    </a:cubicBezTo>
                    <a:cubicBezTo>
                      <a:pt x="873" y="8550"/>
                      <a:pt x="713" y="8577"/>
                      <a:pt x="686" y="8603"/>
                    </a:cubicBezTo>
                    <a:cubicBezTo>
                      <a:pt x="642" y="8639"/>
                      <a:pt x="633" y="8692"/>
                      <a:pt x="651" y="8746"/>
                    </a:cubicBezTo>
                    <a:cubicBezTo>
                      <a:pt x="668" y="8790"/>
                      <a:pt x="793" y="8790"/>
                      <a:pt x="864" y="8799"/>
                    </a:cubicBezTo>
                    <a:cubicBezTo>
                      <a:pt x="864" y="8826"/>
                      <a:pt x="864" y="8871"/>
                      <a:pt x="847" y="8888"/>
                    </a:cubicBezTo>
                    <a:cubicBezTo>
                      <a:pt x="820" y="8880"/>
                      <a:pt x="793" y="8880"/>
                      <a:pt x="766" y="8880"/>
                    </a:cubicBezTo>
                    <a:cubicBezTo>
                      <a:pt x="740" y="8880"/>
                      <a:pt x="740" y="8924"/>
                      <a:pt x="740" y="8942"/>
                    </a:cubicBezTo>
                    <a:cubicBezTo>
                      <a:pt x="740" y="8960"/>
                      <a:pt x="660" y="8951"/>
                      <a:pt x="642" y="8969"/>
                    </a:cubicBezTo>
                    <a:cubicBezTo>
                      <a:pt x="624" y="8995"/>
                      <a:pt x="615" y="9022"/>
                      <a:pt x="615" y="9049"/>
                    </a:cubicBezTo>
                    <a:cubicBezTo>
                      <a:pt x="624" y="9138"/>
                      <a:pt x="704" y="9191"/>
                      <a:pt x="775" y="9271"/>
                    </a:cubicBezTo>
                    <a:cubicBezTo>
                      <a:pt x="818" y="9327"/>
                      <a:pt x="816" y="9344"/>
                      <a:pt x="786" y="9344"/>
                    </a:cubicBezTo>
                    <a:cubicBezTo>
                      <a:pt x="756" y="9344"/>
                      <a:pt x="698" y="9327"/>
                      <a:pt x="633" y="9317"/>
                    </a:cubicBezTo>
                    <a:lnTo>
                      <a:pt x="633" y="9317"/>
                    </a:lnTo>
                    <a:cubicBezTo>
                      <a:pt x="698" y="9328"/>
                      <a:pt x="626" y="9371"/>
                      <a:pt x="686" y="9396"/>
                    </a:cubicBezTo>
                    <a:cubicBezTo>
                      <a:pt x="695" y="9405"/>
                      <a:pt x="793" y="9432"/>
                      <a:pt x="793" y="9432"/>
                    </a:cubicBezTo>
                    <a:cubicBezTo>
                      <a:pt x="789" y="9450"/>
                      <a:pt x="755" y="9450"/>
                      <a:pt x="722" y="9450"/>
                    </a:cubicBezTo>
                    <a:cubicBezTo>
                      <a:pt x="688" y="9450"/>
                      <a:pt x="655" y="9450"/>
                      <a:pt x="651" y="9467"/>
                    </a:cubicBezTo>
                    <a:cubicBezTo>
                      <a:pt x="642" y="9503"/>
                      <a:pt x="749" y="9565"/>
                      <a:pt x="766" y="9610"/>
                    </a:cubicBezTo>
                    <a:cubicBezTo>
                      <a:pt x="779" y="9636"/>
                      <a:pt x="776" y="9645"/>
                      <a:pt x="765" y="9645"/>
                    </a:cubicBezTo>
                    <a:cubicBezTo>
                      <a:pt x="745" y="9645"/>
                      <a:pt x="700" y="9615"/>
                      <a:pt x="677" y="9592"/>
                    </a:cubicBezTo>
                    <a:cubicBezTo>
                      <a:pt x="648" y="9567"/>
                      <a:pt x="585" y="9548"/>
                      <a:pt x="538" y="9548"/>
                    </a:cubicBezTo>
                    <a:cubicBezTo>
                      <a:pt x="501" y="9548"/>
                      <a:pt x="473" y="9560"/>
                      <a:pt x="481" y="9592"/>
                    </a:cubicBezTo>
                    <a:cubicBezTo>
                      <a:pt x="534" y="9680"/>
                      <a:pt x="622" y="9742"/>
                      <a:pt x="719" y="9761"/>
                    </a:cubicBezTo>
                    <a:lnTo>
                      <a:pt x="719" y="9761"/>
                    </a:lnTo>
                    <a:cubicBezTo>
                      <a:pt x="698" y="9757"/>
                      <a:pt x="679" y="9755"/>
                      <a:pt x="662" y="9755"/>
                    </a:cubicBezTo>
                    <a:cubicBezTo>
                      <a:pt x="437" y="9755"/>
                      <a:pt x="606" y="10085"/>
                      <a:pt x="441" y="10085"/>
                    </a:cubicBezTo>
                    <a:cubicBezTo>
                      <a:pt x="432" y="10085"/>
                      <a:pt x="422" y="10084"/>
                      <a:pt x="410" y="10082"/>
                    </a:cubicBezTo>
                    <a:lnTo>
                      <a:pt x="410" y="10082"/>
                    </a:lnTo>
                    <a:cubicBezTo>
                      <a:pt x="250" y="10127"/>
                      <a:pt x="428" y="10225"/>
                      <a:pt x="437" y="10305"/>
                    </a:cubicBezTo>
                    <a:cubicBezTo>
                      <a:pt x="437" y="10367"/>
                      <a:pt x="437" y="10429"/>
                      <a:pt x="419" y="10483"/>
                    </a:cubicBezTo>
                    <a:cubicBezTo>
                      <a:pt x="410" y="10563"/>
                      <a:pt x="472" y="10652"/>
                      <a:pt x="464" y="10723"/>
                    </a:cubicBezTo>
                    <a:cubicBezTo>
                      <a:pt x="446" y="10795"/>
                      <a:pt x="357" y="10777"/>
                      <a:pt x="339" y="10857"/>
                    </a:cubicBezTo>
                    <a:cubicBezTo>
                      <a:pt x="330" y="10893"/>
                      <a:pt x="339" y="10937"/>
                      <a:pt x="374" y="10955"/>
                    </a:cubicBezTo>
                    <a:cubicBezTo>
                      <a:pt x="392" y="10973"/>
                      <a:pt x="472" y="10973"/>
                      <a:pt x="464" y="10999"/>
                    </a:cubicBezTo>
                    <a:cubicBezTo>
                      <a:pt x="456" y="11023"/>
                      <a:pt x="417" y="11031"/>
                      <a:pt x="368" y="11031"/>
                    </a:cubicBezTo>
                    <a:cubicBezTo>
                      <a:pt x="306" y="11031"/>
                      <a:pt x="228" y="11018"/>
                      <a:pt x="179" y="11008"/>
                    </a:cubicBezTo>
                    <a:lnTo>
                      <a:pt x="179" y="11008"/>
                    </a:lnTo>
                    <a:cubicBezTo>
                      <a:pt x="357" y="11044"/>
                      <a:pt x="179" y="11507"/>
                      <a:pt x="152" y="11570"/>
                    </a:cubicBezTo>
                    <a:cubicBezTo>
                      <a:pt x="134" y="11632"/>
                      <a:pt x="45" y="11694"/>
                      <a:pt x="36" y="11757"/>
                    </a:cubicBezTo>
                    <a:cubicBezTo>
                      <a:pt x="45" y="11846"/>
                      <a:pt x="63" y="11926"/>
                      <a:pt x="98" y="12006"/>
                    </a:cubicBezTo>
                    <a:cubicBezTo>
                      <a:pt x="113" y="12043"/>
                      <a:pt x="258" y="12123"/>
                      <a:pt x="306" y="12123"/>
                    </a:cubicBezTo>
                    <a:cubicBezTo>
                      <a:pt x="315" y="12123"/>
                      <a:pt x="321" y="12120"/>
                      <a:pt x="321" y="12113"/>
                    </a:cubicBezTo>
                    <a:lnTo>
                      <a:pt x="321" y="12113"/>
                    </a:lnTo>
                    <a:cubicBezTo>
                      <a:pt x="321" y="12166"/>
                      <a:pt x="54" y="12131"/>
                      <a:pt x="134" y="12211"/>
                    </a:cubicBezTo>
                    <a:cubicBezTo>
                      <a:pt x="152" y="12220"/>
                      <a:pt x="277" y="12300"/>
                      <a:pt x="241" y="12327"/>
                    </a:cubicBezTo>
                    <a:cubicBezTo>
                      <a:pt x="237" y="12329"/>
                      <a:pt x="230" y="12330"/>
                      <a:pt x="223" y="12330"/>
                    </a:cubicBezTo>
                    <a:cubicBezTo>
                      <a:pt x="182" y="12330"/>
                      <a:pt x="99" y="12306"/>
                      <a:pt x="58" y="12306"/>
                    </a:cubicBezTo>
                    <a:cubicBezTo>
                      <a:pt x="39" y="12306"/>
                      <a:pt x="28" y="12311"/>
                      <a:pt x="36" y="12327"/>
                    </a:cubicBezTo>
                    <a:cubicBezTo>
                      <a:pt x="69" y="12418"/>
                      <a:pt x="157" y="12479"/>
                      <a:pt x="256" y="12479"/>
                    </a:cubicBezTo>
                    <a:cubicBezTo>
                      <a:pt x="263" y="12479"/>
                      <a:pt x="270" y="12479"/>
                      <a:pt x="277" y="12478"/>
                    </a:cubicBezTo>
                    <a:lnTo>
                      <a:pt x="277" y="12478"/>
                    </a:lnTo>
                    <a:cubicBezTo>
                      <a:pt x="303" y="12514"/>
                      <a:pt x="152" y="12567"/>
                      <a:pt x="107" y="12576"/>
                    </a:cubicBezTo>
                    <a:cubicBezTo>
                      <a:pt x="98" y="12594"/>
                      <a:pt x="0" y="12719"/>
                      <a:pt x="18" y="12719"/>
                    </a:cubicBezTo>
                    <a:cubicBezTo>
                      <a:pt x="89" y="12736"/>
                      <a:pt x="223" y="12710"/>
                      <a:pt x="241" y="12772"/>
                    </a:cubicBezTo>
                    <a:cubicBezTo>
                      <a:pt x="259" y="12834"/>
                      <a:pt x="205" y="12861"/>
                      <a:pt x="232" y="12906"/>
                    </a:cubicBezTo>
                    <a:cubicBezTo>
                      <a:pt x="268" y="12959"/>
                      <a:pt x="321" y="12950"/>
                      <a:pt x="321" y="13004"/>
                    </a:cubicBezTo>
                    <a:cubicBezTo>
                      <a:pt x="330" y="13057"/>
                      <a:pt x="223" y="13102"/>
                      <a:pt x="214" y="13173"/>
                    </a:cubicBezTo>
                    <a:cubicBezTo>
                      <a:pt x="214" y="13218"/>
                      <a:pt x="233" y="13277"/>
                      <a:pt x="310" y="13277"/>
                    </a:cubicBezTo>
                    <a:cubicBezTo>
                      <a:pt x="324" y="13277"/>
                      <a:pt x="339" y="13275"/>
                      <a:pt x="357" y="13271"/>
                    </a:cubicBezTo>
                    <a:lnTo>
                      <a:pt x="357" y="13271"/>
                    </a:lnTo>
                    <a:cubicBezTo>
                      <a:pt x="340" y="13287"/>
                      <a:pt x="221" y="13406"/>
                      <a:pt x="236" y="13406"/>
                    </a:cubicBezTo>
                    <a:cubicBezTo>
                      <a:pt x="237" y="13406"/>
                      <a:pt x="239" y="13405"/>
                      <a:pt x="241" y="13404"/>
                    </a:cubicBezTo>
                    <a:cubicBezTo>
                      <a:pt x="273" y="13398"/>
                      <a:pt x="359" y="13346"/>
                      <a:pt x="406" y="13346"/>
                    </a:cubicBezTo>
                    <a:cubicBezTo>
                      <a:pt x="424" y="13346"/>
                      <a:pt x="437" y="13355"/>
                      <a:pt x="437" y="13378"/>
                    </a:cubicBezTo>
                    <a:cubicBezTo>
                      <a:pt x="437" y="13413"/>
                      <a:pt x="374" y="13449"/>
                      <a:pt x="357" y="13485"/>
                    </a:cubicBezTo>
                    <a:cubicBezTo>
                      <a:pt x="303" y="13583"/>
                      <a:pt x="374" y="13698"/>
                      <a:pt x="481" y="13698"/>
                    </a:cubicBezTo>
                    <a:cubicBezTo>
                      <a:pt x="410" y="13698"/>
                      <a:pt x="312" y="13859"/>
                      <a:pt x="312" y="13885"/>
                    </a:cubicBezTo>
                    <a:cubicBezTo>
                      <a:pt x="335" y="13880"/>
                      <a:pt x="351" y="13877"/>
                      <a:pt x="364" y="13877"/>
                    </a:cubicBezTo>
                    <a:cubicBezTo>
                      <a:pt x="413" y="13877"/>
                      <a:pt x="405" y="13913"/>
                      <a:pt x="419" y="13948"/>
                    </a:cubicBezTo>
                    <a:cubicBezTo>
                      <a:pt x="429" y="13976"/>
                      <a:pt x="428" y="13985"/>
                      <a:pt x="438" y="13985"/>
                    </a:cubicBezTo>
                    <a:cubicBezTo>
                      <a:pt x="446" y="13985"/>
                      <a:pt x="462" y="13979"/>
                      <a:pt x="499" y="13974"/>
                    </a:cubicBezTo>
                    <a:cubicBezTo>
                      <a:pt x="606" y="13974"/>
                      <a:pt x="499" y="14144"/>
                      <a:pt x="499" y="14188"/>
                    </a:cubicBezTo>
                    <a:cubicBezTo>
                      <a:pt x="499" y="14233"/>
                      <a:pt x="570" y="14206"/>
                      <a:pt x="588" y="14233"/>
                    </a:cubicBezTo>
                    <a:cubicBezTo>
                      <a:pt x="615" y="14286"/>
                      <a:pt x="642" y="14340"/>
                      <a:pt x="660" y="14393"/>
                    </a:cubicBezTo>
                    <a:cubicBezTo>
                      <a:pt x="694" y="14468"/>
                      <a:pt x="728" y="14512"/>
                      <a:pt x="827" y="14512"/>
                    </a:cubicBezTo>
                    <a:cubicBezTo>
                      <a:pt x="839" y="14512"/>
                      <a:pt x="853" y="14511"/>
                      <a:pt x="867" y="14510"/>
                    </a:cubicBezTo>
                    <a:lnTo>
                      <a:pt x="867" y="14510"/>
                    </a:lnTo>
                    <a:cubicBezTo>
                      <a:pt x="814" y="14520"/>
                      <a:pt x="763" y="14535"/>
                      <a:pt x="713" y="14553"/>
                    </a:cubicBezTo>
                    <a:cubicBezTo>
                      <a:pt x="633" y="14598"/>
                      <a:pt x="749" y="14616"/>
                      <a:pt x="775" y="14616"/>
                    </a:cubicBezTo>
                    <a:cubicBezTo>
                      <a:pt x="787" y="14615"/>
                      <a:pt x="798" y="14615"/>
                      <a:pt x="808" y="14615"/>
                    </a:cubicBezTo>
                    <a:cubicBezTo>
                      <a:pt x="956" y="14615"/>
                      <a:pt x="909" y="14676"/>
                      <a:pt x="775" y="14785"/>
                    </a:cubicBezTo>
                    <a:cubicBezTo>
                      <a:pt x="746" y="14812"/>
                      <a:pt x="768" y="14819"/>
                      <a:pt x="808" y="14819"/>
                    </a:cubicBezTo>
                    <a:cubicBezTo>
                      <a:pt x="858" y="14819"/>
                      <a:pt x="936" y="14807"/>
                      <a:pt x="974" y="14807"/>
                    </a:cubicBezTo>
                    <a:cubicBezTo>
                      <a:pt x="1006" y="14807"/>
                      <a:pt x="1010" y="14816"/>
                      <a:pt x="945" y="14847"/>
                    </a:cubicBezTo>
                    <a:cubicBezTo>
                      <a:pt x="847" y="14903"/>
                      <a:pt x="880" y="15008"/>
                      <a:pt x="981" y="15008"/>
                    </a:cubicBezTo>
                    <a:cubicBezTo>
                      <a:pt x="1008" y="15008"/>
                      <a:pt x="1039" y="15001"/>
                      <a:pt x="1074" y="14983"/>
                    </a:cubicBezTo>
                    <a:lnTo>
                      <a:pt x="1074" y="14983"/>
                    </a:lnTo>
                    <a:cubicBezTo>
                      <a:pt x="1022" y="15011"/>
                      <a:pt x="979" y="15063"/>
                      <a:pt x="953" y="15123"/>
                    </a:cubicBezTo>
                    <a:cubicBezTo>
                      <a:pt x="945" y="15150"/>
                      <a:pt x="998" y="15150"/>
                      <a:pt x="1007" y="15177"/>
                    </a:cubicBezTo>
                    <a:cubicBezTo>
                      <a:pt x="1034" y="15221"/>
                      <a:pt x="998" y="15266"/>
                      <a:pt x="1016" y="15311"/>
                    </a:cubicBezTo>
                    <a:cubicBezTo>
                      <a:pt x="1034" y="15364"/>
                      <a:pt x="1114" y="15346"/>
                      <a:pt x="1141" y="15391"/>
                    </a:cubicBezTo>
                    <a:cubicBezTo>
                      <a:pt x="1167" y="15435"/>
                      <a:pt x="1185" y="15480"/>
                      <a:pt x="1194" y="15533"/>
                    </a:cubicBezTo>
                    <a:cubicBezTo>
                      <a:pt x="1212" y="15613"/>
                      <a:pt x="1203" y="15694"/>
                      <a:pt x="1274" y="15738"/>
                    </a:cubicBezTo>
                    <a:cubicBezTo>
                      <a:pt x="1281" y="15744"/>
                      <a:pt x="1293" y="15746"/>
                      <a:pt x="1307" y="15746"/>
                    </a:cubicBezTo>
                    <a:cubicBezTo>
                      <a:pt x="1350" y="15746"/>
                      <a:pt x="1414" y="15725"/>
                      <a:pt x="1441" y="15725"/>
                    </a:cubicBezTo>
                    <a:cubicBezTo>
                      <a:pt x="1447" y="15725"/>
                      <a:pt x="1451" y="15727"/>
                      <a:pt x="1452" y="15729"/>
                    </a:cubicBezTo>
                    <a:cubicBezTo>
                      <a:pt x="1461" y="15747"/>
                      <a:pt x="1354" y="15854"/>
                      <a:pt x="1345" y="15898"/>
                    </a:cubicBezTo>
                    <a:cubicBezTo>
                      <a:pt x="1345" y="15914"/>
                      <a:pt x="1357" y="15920"/>
                      <a:pt x="1374" y="15920"/>
                    </a:cubicBezTo>
                    <a:cubicBezTo>
                      <a:pt x="1406" y="15920"/>
                      <a:pt x="1459" y="15898"/>
                      <a:pt x="1488" y="15881"/>
                    </a:cubicBezTo>
                    <a:cubicBezTo>
                      <a:pt x="1521" y="15861"/>
                      <a:pt x="1625" y="15779"/>
                      <a:pt x="1665" y="15779"/>
                    </a:cubicBezTo>
                    <a:cubicBezTo>
                      <a:pt x="1679" y="15779"/>
                      <a:pt x="1684" y="15790"/>
                      <a:pt x="1675" y="15818"/>
                    </a:cubicBezTo>
                    <a:cubicBezTo>
                      <a:pt x="1648" y="15898"/>
                      <a:pt x="1577" y="15987"/>
                      <a:pt x="1586" y="16059"/>
                    </a:cubicBezTo>
                    <a:cubicBezTo>
                      <a:pt x="1588" y="16083"/>
                      <a:pt x="1604" y="16091"/>
                      <a:pt x="1627" y="16091"/>
                    </a:cubicBezTo>
                    <a:cubicBezTo>
                      <a:pt x="1671" y="16091"/>
                      <a:pt x="1741" y="16060"/>
                      <a:pt x="1779" y="16060"/>
                    </a:cubicBezTo>
                    <a:cubicBezTo>
                      <a:pt x="1806" y="16060"/>
                      <a:pt x="1816" y="16076"/>
                      <a:pt x="1791" y="16130"/>
                    </a:cubicBezTo>
                    <a:cubicBezTo>
                      <a:pt x="1746" y="16246"/>
                      <a:pt x="1907" y="16317"/>
                      <a:pt x="1960" y="16344"/>
                    </a:cubicBezTo>
                    <a:cubicBezTo>
                      <a:pt x="2013" y="16362"/>
                      <a:pt x="2085" y="16370"/>
                      <a:pt x="2111" y="16424"/>
                    </a:cubicBezTo>
                    <a:cubicBezTo>
                      <a:pt x="2111" y="16441"/>
                      <a:pt x="2111" y="16621"/>
                      <a:pt x="2127" y="16621"/>
                    </a:cubicBezTo>
                    <a:cubicBezTo>
                      <a:pt x="2128" y="16621"/>
                      <a:pt x="2128" y="16621"/>
                      <a:pt x="2129" y="16620"/>
                    </a:cubicBezTo>
                    <a:cubicBezTo>
                      <a:pt x="2156" y="16566"/>
                      <a:pt x="2156" y="16504"/>
                      <a:pt x="2218" y="16495"/>
                    </a:cubicBezTo>
                    <a:cubicBezTo>
                      <a:pt x="2225" y="16493"/>
                      <a:pt x="2232" y="16492"/>
                      <a:pt x="2240" y="16492"/>
                    </a:cubicBezTo>
                    <a:cubicBezTo>
                      <a:pt x="2262" y="16492"/>
                      <a:pt x="2285" y="16502"/>
                      <a:pt x="2298" y="16522"/>
                    </a:cubicBezTo>
                    <a:cubicBezTo>
                      <a:pt x="2355" y="16579"/>
                      <a:pt x="2360" y="16665"/>
                      <a:pt x="2321" y="16727"/>
                    </a:cubicBezTo>
                    <a:lnTo>
                      <a:pt x="2321" y="16727"/>
                    </a:lnTo>
                    <a:cubicBezTo>
                      <a:pt x="2372" y="16658"/>
                      <a:pt x="2399" y="16632"/>
                      <a:pt x="2412" y="16632"/>
                    </a:cubicBezTo>
                    <a:cubicBezTo>
                      <a:pt x="2449" y="16632"/>
                      <a:pt x="2367" y="16847"/>
                      <a:pt x="2432" y="16860"/>
                    </a:cubicBezTo>
                    <a:cubicBezTo>
                      <a:pt x="2437" y="16861"/>
                      <a:pt x="2442" y="16862"/>
                      <a:pt x="2447" y="16862"/>
                    </a:cubicBezTo>
                    <a:cubicBezTo>
                      <a:pt x="2526" y="16862"/>
                      <a:pt x="2604" y="16743"/>
                      <a:pt x="2669" y="16743"/>
                    </a:cubicBezTo>
                    <a:cubicBezTo>
                      <a:pt x="2673" y="16743"/>
                      <a:pt x="2677" y="16744"/>
                      <a:pt x="2681" y="16745"/>
                    </a:cubicBezTo>
                    <a:cubicBezTo>
                      <a:pt x="2708" y="16753"/>
                      <a:pt x="2708" y="16860"/>
                      <a:pt x="2726" y="16887"/>
                    </a:cubicBezTo>
                    <a:cubicBezTo>
                      <a:pt x="2745" y="16918"/>
                      <a:pt x="2762" y="16928"/>
                      <a:pt x="2778" y="16928"/>
                    </a:cubicBezTo>
                    <a:cubicBezTo>
                      <a:pt x="2809" y="16928"/>
                      <a:pt x="2837" y="16892"/>
                      <a:pt x="2871" y="16892"/>
                    </a:cubicBezTo>
                    <a:cubicBezTo>
                      <a:pt x="2886" y="16892"/>
                      <a:pt x="2903" y="16900"/>
                      <a:pt x="2922" y="16923"/>
                    </a:cubicBezTo>
                    <a:cubicBezTo>
                      <a:pt x="2958" y="16985"/>
                      <a:pt x="3020" y="17039"/>
                      <a:pt x="3082" y="17065"/>
                    </a:cubicBezTo>
                    <a:cubicBezTo>
                      <a:pt x="3127" y="17065"/>
                      <a:pt x="3162" y="17056"/>
                      <a:pt x="3207" y="17039"/>
                    </a:cubicBezTo>
                    <a:cubicBezTo>
                      <a:pt x="3297" y="17096"/>
                      <a:pt x="3312" y="17385"/>
                      <a:pt x="3444" y="17385"/>
                    </a:cubicBezTo>
                    <a:cubicBezTo>
                      <a:pt x="3456" y="17385"/>
                      <a:pt x="3469" y="17382"/>
                      <a:pt x="3483" y="17377"/>
                    </a:cubicBezTo>
                    <a:cubicBezTo>
                      <a:pt x="3544" y="17347"/>
                      <a:pt x="3527" y="17291"/>
                      <a:pt x="3564" y="17291"/>
                    </a:cubicBezTo>
                    <a:cubicBezTo>
                      <a:pt x="3571" y="17291"/>
                      <a:pt x="3579" y="17293"/>
                      <a:pt x="3590" y="17297"/>
                    </a:cubicBezTo>
                    <a:cubicBezTo>
                      <a:pt x="3599" y="17341"/>
                      <a:pt x="3617" y="17377"/>
                      <a:pt x="3643" y="17404"/>
                    </a:cubicBezTo>
                    <a:cubicBezTo>
                      <a:pt x="3645" y="17406"/>
                      <a:pt x="3647" y="17407"/>
                      <a:pt x="3649" y="17407"/>
                    </a:cubicBezTo>
                    <a:cubicBezTo>
                      <a:pt x="3664" y="17407"/>
                      <a:pt x="3674" y="17350"/>
                      <a:pt x="3706" y="17350"/>
                    </a:cubicBezTo>
                    <a:cubicBezTo>
                      <a:pt x="3716" y="17347"/>
                      <a:pt x="3726" y="17345"/>
                      <a:pt x="3737" y="17345"/>
                    </a:cubicBezTo>
                    <a:cubicBezTo>
                      <a:pt x="3857" y="17345"/>
                      <a:pt x="3997" y="17547"/>
                      <a:pt x="4132" y="17547"/>
                    </a:cubicBezTo>
                    <a:cubicBezTo>
                      <a:pt x="4169" y="17547"/>
                      <a:pt x="4207" y="17531"/>
                      <a:pt x="4243" y="17491"/>
                    </a:cubicBezTo>
                    <a:lnTo>
                      <a:pt x="4243" y="17491"/>
                    </a:lnTo>
                    <a:cubicBezTo>
                      <a:pt x="4243" y="17497"/>
                      <a:pt x="4246" y="17499"/>
                      <a:pt x="4250" y="17499"/>
                    </a:cubicBezTo>
                    <a:cubicBezTo>
                      <a:pt x="4262" y="17499"/>
                      <a:pt x="4281" y="17483"/>
                      <a:pt x="4260" y="17483"/>
                    </a:cubicBezTo>
                    <a:cubicBezTo>
                      <a:pt x="4257" y="17483"/>
                      <a:pt x="4253" y="17483"/>
                      <a:pt x="4249" y="17484"/>
                    </a:cubicBezTo>
                    <a:cubicBezTo>
                      <a:pt x="4247" y="17486"/>
                      <a:pt x="4245" y="17489"/>
                      <a:pt x="4243" y="17491"/>
                    </a:cubicBezTo>
                    <a:lnTo>
                      <a:pt x="4243" y="17491"/>
                    </a:lnTo>
                    <a:cubicBezTo>
                      <a:pt x="4242" y="17485"/>
                      <a:pt x="4246" y="17475"/>
                      <a:pt x="4258" y="17457"/>
                    </a:cubicBezTo>
                    <a:lnTo>
                      <a:pt x="4258" y="17466"/>
                    </a:lnTo>
                    <a:cubicBezTo>
                      <a:pt x="4259" y="17466"/>
                      <a:pt x="4260" y="17466"/>
                      <a:pt x="4261" y="17466"/>
                    </a:cubicBezTo>
                    <a:cubicBezTo>
                      <a:pt x="4294" y="17466"/>
                      <a:pt x="4347" y="17295"/>
                      <a:pt x="4380" y="17122"/>
                    </a:cubicBezTo>
                    <a:lnTo>
                      <a:pt x="4380" y="17122"/>
                    </a:lnTo>
                    <a:cubicBezTo>
                      <a:pt x="4379" y="17222"/>
                      <a:pt x="4434" y="17326"/>
                      <a:pt x="4486" y="17326"/>
                    </a:cubicBezTo>
                    <a:cubicBezTo>
                      <a:pt x="4523" y="17326"/>
                      <a:pt x="4558" y="17272"/>
                      <a:pt x="4569" y="17125"/>
                    </a:cubicBezTo>
                    <a:lnTo>
                      <a:pt x="4569" y="17125"/>
                    </a:lnTo>
                    <a:cubicBezTo>
                      <a:pt x="4572" y="17227"/>
                      <a:pt x="4767" y="17249"/>
                      <a:pt x="4792" y="17368"/>
                    </a:cubicBezTo>
                    <a:cubicBezTo>
                      <a:pt x="4799" y="17405"/>
                      <a:pt x="4806" y="17418"/>
                      <a:pt x="4813" y="17418"/>
                    </a:cubicBezTo>
                    <a:cubicBezTo>
                      <a:pt x="4826" y="17418"/>
                      <a:pt x="4841" y="17381"/>
                      <a:pt x="4864" y="17359"/>
                    </a:cubicBezTo>
                    <a:cubicBezTo>
                      <a:pt x="4886" y="17346"/>
                      <a:pt x="4908" y="17344"/>
                      <a:pt x="4929" y="17344"/>
                    </a:cubicBezTo>
                    <a:cubicBezTo>
                      <a:pt x="4940" y="17344"/>
                      <a:pt x="4950" y="17344"/>
                      <a:pt x="4960" y="17344"/>
                    </a:cubicBezTo>
                    <a:cubicBezTo>
                      <a:pt x="4970" y="17344"/>
                      <a:pt x="4979" y="17344"/>
                      <a:pt x="4988" y="17341"/>
                    </a:cubicBezTo>
                    <a:cubicBezTo>
                      <a:pt x="5070" y="17313"/>
                      <a:pt x="5152" y="17303"/>
                      <a:pt x="5234" y="17303"/>
                    </a:cubicBezTo>
                    <a:cubicBezTo>
                      <a:pt x="5357" y="17303"/>
                      <a:pt x="5480" y="17325"/>
                      <a:pt x="5603" y="17341"/>
                    </a:cubicBezTo>
                    <a:cubicBezTo>
                      <a:pt x="5663" y="17351"/>
                      <a:pt x="5772" y="17411"/>
                      <a:pt x="5861" y="17411"/>
                    </a:cubicBezTo>
                    <a:cubicBezTo>
                      <a:pt x="5943" y="17411"/>
                      <a:pt x="6008" y="17360"/>
                      <a:pt x="6004" y="17172"/>
                    </a:cubicBezTo>
                    <a:cubicBezTo>
                      <a:pt x="6004" y="17149"/>
                      <a:pt x="6010" y="16949"/>
                      <a:pt x="6029" y="16949"/>
                    </a:cubicBezTo>
                    <a:cubicBezTo>
                      <a:pt x="6032" y="16949"/>
                      <a:pt x="6036" y="16955"/>
                      <a:pt x="6039" y="16967"/>
                    </a:cubicBezTo>
                    <a:cubicBezTo>
                      <a:pt x="6066" y="17047"/>
                      <a:pt x="6075" y="17136"/>
                      <a:pt x="6084" y="17217"/>
                    </a:cubicBezTo>
                    <a:cubicBezTo>
                      <a:pt x="6084" y="17261"/>
                      <a:pt x="6145" y="17716"/>
                      <a:pt x="6155" y="17716"/>
                    </a:cubicBezTo>
                    <a:cubicBezTo>
                      <a:pt x="6155" y="17716"/>
                      <a:pt x="6155" y="17716"/>
                      <a:pt x="6155" y="17715"/>
                    </a:cubicBezTo>
                    <a:cubicBezTo>
                      <a:pt x="6164" y="17707"/>
                      <a:pt x="6155" y="17653"/>
                      <a:pt x="6182" y="17626"/>
                    </a:cubicBezTo>
                    <a:cubicBezTo>
                      <a:pt x="6209" y="17600"/>
                      <a:pt x="6244" y="17591"/>
                      <a:pt x="6289" y="17591"/>
                    </a:cubicBezTo>
                    <a:cubicBezTo>
                      <a:pt x="6295" y="17591"/>
                      <a:pt x="6302" y="17591"/>
                      <a:pt x="6309" y="17591"/>
                    </a:cubicBezTo>
                    <a:cubicBezTo>
                      <a:pt x="6356" y="17591"/>
                      <a:pt x="6424" y="17597"/>
                      <a:pt x="6431" y="17698"/>
                    </a:cubicBezTo>
                    <a:cubicBezTo>
                      <a:pt x="6414" y="17466"/>
                      <a:pt x="6538" y="17626"/>
                      <a:pt x="6538" y="17439"/>
                    </a:cubicBezTo>
                    <a:cubicBezTo>
                      <a:pt x="6538" y="17368"/>
                      <a:pt x="6548" y="17230"/>
                      <a:pt x="6588" y="17230"/>
                    </a:cubicBezTo>
                    <a:cubicBezTo>
                      <a:pt x="6602" y="17230"/>
                      <a:pt x="6621" y="17249"/>
                      <a:pt x="6645" y="17297"/>
                    </a:cubicBezTo>
                    <a:cubicBezTo>
                      <a:pt x="6681" y="17377"/>
                      <a:pt x="6681" y="17475"/>
                      <a:pt x="6734" y="17537"/>
                    </a:cubicBezTo>
                    <a:cubicBezTo>
                      <a:pt x="6748" y="17558"/>
                      <a:pt x="6763" y="17568"/>
                      <a:pt x="6776" y="17568"/>
                    </a:cubicBezTo>
                    <a:cubicBezTo>
                      <a:pt x="6797" y="17568"/>
                      <a:pt x="6814" y="17542"/>
                      <a:pt x="6814" y="17493"/>
                    </a:cubicBezTo>
                    <a:cubicBezTo>
                      <a:pt x="6814" y="17404"/>
                      <a:pt x="6832" y="17430"/>
                      <a:pt x="6886" y="17422"/>
                    </a:cubicBezTo>
                    <a:cubicBezTo>
                      <a:pt x="6921" y="17422"/>
                      <a:pt x="6912" y="17475"/>
                      <a:pt x="6930" y="17511"/>
                    </a:cubicBezTo>
                    <a:cubicBezTo>
                      <a:pt x="6944" y="17542"/>
                      <a:pt x="6958" y="17554"/>
                      <a:pt x="6973" y="17554"/>
                    </a:cubicBezTo>
                    <a:cubicBezTo>
                      <a:pt x="7021" y="17554"/>
                      <a:pt x="7074" y="17426"/>
                      <a:pt x="7137" y="17426"/>
                    </a:cubicBezTo>
                    <a:cubicBezTo>
                      <a:pt x="7153" y="17426"/>
                      <a:pt x="7171" y="17435"/>
                      <a:pt x="7188" y="17457"/>
                    </a:cubicBezTo>
                    <a:cubicBezTo>
                      <a:pt x="7238" y="17449"/>
                      <a:pt x="7265" y="17231"/>
                      <a:pt x="7290" y="17231"/>
                    </a:cubicBezTo>
                    <a:cubicBezTo>
                      <a:pt x="7292" y="17231"/>
                      <a:pt x="7294" y="17232"/>
                      <a:pt x="7295" y="17234"/>
                    </a:cubicBezTo>
                    <a:cubicBezTo>
                      <a:pt x="7304" y="17260"/>
                      <a:pt x="7359" y="17387"/>
                      <a:pt x="7381" y="17387"/>
                    </a:cubicBezTo>
                    <a:cubicBezTo>
                      <a:pt x="7382" y="17387"/>
                      <a:pt x="7383" y="17387"/>
                      <a:pt x="7384" y="17386"/>
                    </a:cubicBezTo>
                    <a:cubicBezTo>
                      <a:pt x="7411" y="17341"/>
                      <a:pt x="7358" y="17234"/>
                      <a:pt x="7384" y="17181"/>
                    </a:cubicBezTo>
                    <a:lnTo>
                      <a:pt x="7384" y="17181"/>
                    </a:lnTo>
                    <a:lnTo>
                      <a:pt x="7509" y="17439"/>
                    </a:lnTo>
                    <a:cubicBezTo>
                      <a:pt x="7509" y="17325"/>
                      <a:pt x="7532" y="17234"/>
                      <a:pt x="7596" y="17234"/>
                    </a:cubicBezTo>
                    <a:cubicBezTo>
                      <a:pt x="7612" y="17234"/>
                      <a:pt x="7630" y="17240"/>
                      <a:pt x="7652" y="17252"/>
                    </a:cubicBezTo>
                    <a:cubicBezTo>
                      <a:pt x="7681" y="17276"/>
                      <a:pt x="7719" y="17288"/>
                      <a:pt x="7757" y="17288"/>
                    </a:cubicBezTo>
                    <a:cubicBezTo>
                      <a:pt x="7775" y="17288"/>
                      <a:pt x="7794" y="17285"/>
                      <a:pt x="7812" y="17279"/>
                    </a:cubicBezTo>
                    <a:cubicBezTo>
                      <a:pt x="7820" y="17271"/>
                      <a:pt x="7852" y="17207"/>
                      <a:pt x="7819" y="17207"/>
                    </a:cubicBezTo>
                    <a:cubicBezTo>
                      <a:pt x="7817" y="17207"/>
                      <a:pt x="7815" y="17207"/>
                      <a:pt x="7812" y="17208"/>
                    </a:cubicBezTo>
                    <a:lnTo>
                      <a:pt x="7910" y="17172"/>
                    </a:lnTo>
                    <a:cubicBezTo>
                      <a:pt x="7981" y="17145"/>
                      <a:pt x="7928" y="17163"/>
                      <a:pt x="7937" y="17083"/>
                    </a:cubicBezTo>
                    <a:cubicBezTo>
                      <a:pt x="7937" y="17065"/>
                      <a:pt x="7954" y="17059"/>
                      <a:pt x="7980" y="17059"/>
                    </a:cubicBezTo>
                    <a:cubicBezTo>
                      <a:pt x="8030" y="17059"/>
                      <a:pt x="8109" y="17083"/>
                      <a:pt x="8133" y="17083"/>
                    </a:cubicBezTo>
                    <a:cubicBezTo>
                      <a:pt x="8168" y="17083"/>
                      <a:pt x="8284" y="17083"/>
                      <a:pt x="8293" y="17012"/>
                    </a:cubicBezTo>
                    <a:cubicBezTo>
                      <a:pt x="8299" y="16953"/>
                      <a:pt x="8244" y="16861"/>
                      <a:pt x="8273" y="16861"/>
                    </a:cubicBezTo>
                    <a:cubicBezTo>
                      <a:pt x="8284" y="16861"/>
                      <a:pt x="8306" y="16874"/>
                      <a:pt x="8346" y="16905"/>
                    </a:cubicBezTo>
                    <a:cubicBezTo>
                      <a:pt x="8384" y="16947"/>
                      <a:pt x="8436" y="16973"/>
                      <a:pt x="8465" y="16973"/>
                    </a:cubicBezTo>
                    <a:cubicBezTo>
                      <a:pt x="8498" y="16973"/>
                      <a:pt x="8502" y="16940"/>
                      <a:pt x="8427" y="16860"/>
                    </a:cubicBezTo>
                    <a:cubicBezTo>
                      <a:pt x="8375" y="16751"/>
                      <a:pt x="8375" y="16688"/>
                      <a:pt x="8422" y="16688"/>
                    </a:cubicBezTo>
                    <a:cubicBezTo>
                      <a:pt x="8440" y="16688"/>
                      <a:pt x="8465" y="16698"/>
                      <a:pt x="8498" y="16718"/>
                    </a:cubicBezTo>
                    <a:cubicBezTo>
                      <a:pt x="8547" y="16748"/>
                      <a:pt x="8591" y="16812"/>
                      <a:pt x="8629" y="16812"/>
                    </a:cubicBezTo>
                    <a:cubicBezTo>
                      <a:pt x="8646" y="16812"/>
                      <a:pt x="8662" y="16799"/>
                      <a:pt x="8676" y="16762"/>
                    </a:cubicBezTo>
                    <a:cubicBezTo>
                      <a:pt x="8676" y="16754"/>
                      <a:pt x="8676" y="16538"/>
                      <a:pt x="8691" y="16538"/>
                    </a:cubicBezTo>
                    <a:cubicBezTo>
                      <a:pt x="8692" y="16538"/>
                      <a:pt x="8693" y="16538"/>
                      <a:pt x="8694" y="16540"/>
                    </a:cubicBezTo>
                    <a:cubicBezTo>
                      <a:pt x="8720" y="16566"/>
                      <a:pt x="8703" y="16709"/>
                      <a:pt x="8765" y="16727"/>
                    </a:cubicBezTo>
                    <a:cubicBezTo>
                      <a:pt x="8769" y="16729"/>
                      <a:pt x="8772" y="16730"/>
                      <a:pt x="8776" y="16730"/>
                    </a:cubicBezTo>
                    <a:cubicBezTo>
                      <a:pt x="8818" y="16730"/>
                      <a:pt x="8818" y="16581"/>
                      <a:pt x="8818" y="16540"/>
                    </a:cubicBezTo>
                    <a:cubicBezTo>
                      <a:pt x="8851" y="16514"/>
                      <a:pt x="8893" y="16497"/>
                      <a:pt x="8938" y="16497"/>
                    </a:cubicBezTo>
                    <a:cubicBezTo>
                      <a:pt x="8954" y="16497"/>
                      <a:pt x="8971" y="16499"/>
                      <a:pt x="8988" y="16504"/>
                    </a:cubicBezTo>
                    <a:cubicBezTo>
                      <a:pt x="9014" y="16517"/>
                      <a:pt x="9043" y="16524"/>
                      <a:pt x="9072" y="16524"/>
                    </a:cubicBezTo>
                    <a:cubicBezTo>
                      <a:pt x="9101" y="16524"/>
                      <a:pt x="9130" y="16517"/>
                      <a:pt x="9157" y="16504"/>
                    </a:cubicBezTo>
                    <a:cubicBezTo>
                      <a:pt x="9210" y="16468"/>
                      <a:pt x="9255" y="16415"/>
                      <a:pt x="9273" y="16353"/>
                    </a:cubicBezTo>
                    <a:cubicBezTo>
                      <a:pt x="9295" y="16301"/>
                      <a:pt x="9257" y="16214"/>
                      <a:pt x="9296" y="16214"/>
                    </a:cubicBezTo>
                    <a:cubicBezTo>
                      <a:pt x="9305" y="16214"/>
                      <a:pt x="9318" y="16218"/>
                      <a:pt x="9335" y="16228"/>
                    </a:cubicBezTo>
                    <a:cubicBezTo>
                      <a:pt x="9371" y="16247"/>
                      <a:pt x="9405" y="16256"/>
                      <a:pt x="9436" y="16256"/>
                    </a:cubicBezTo>
                    <a:cubicBezTo>
                      <a:pt x="9491" y="16256"/>
                      <a:pt x="9535" y="16229"/>
                      <a:pt x="9558" y="16183"/>
                    </a:cubicBezTo>
                    <a:cubicBezTo>
                      <a:pt x="9576" y="16130"/>
                      <a:pt x="9495" y="16077"/>
                      <a:pt x="9442" y="16014"/>
                    </a:cubicBezTo>
                    <a:lnTo>
                      <a:pt x="9442" y="16014"/>
                    </a:lnTo>
                    <a:cubicBezTo>
                      <a:pt x="9494" y="16068"/>
                      <a:pt x="9538" y="16090"/>
                      <a:pt x="9574" y="16090"/>
                    </a:cubicBezTo>
                    <a:cubicBezTo>
                      <a:pt x="9661" y="16090"/>
                      <a:pt x="9696" y="15963"/>
                      <a:pt x="9665" y="15881"/>
                    </a:cubicBezTo>
                    <a:cubicBezTo>
                      <a:pt x="9644" y="15834"/>
                      <a:pt x="9660" y="15797"/>
                      <a:pt x="9703" y="15797"/>
                    </a:cubicBezTo>
                    <a:cubicBezTo>
                      <a:pt x="9717" y="15797"/>
                      <a:pt x="9734" y="15801"/>
                      <a:pt x="9754" y="15809"/>
                    </a:cubicBezTo>
                    <a:cubicBezTo>
                      <a:pt x="9807" y="15836"/>
                      <a:pt x="9798" y="15898"/>
                      <a:pt x="9870" y="15907"/>
                    </a:cubicBezTo>
                    <a:cubicBezTo>
                      <a:pt x="9873" y="15908"/>
                      <a:pt x="9876" y="15908"/>
                      <a:pt x="9878" y="15908"/>
                    </a:cubicBezTo>
                    <a:cubicBezTo>
                      <a:pt x="9926" y="15908"/>
                      <a:pt x="9878" y="15835"/>
                      <a:pt x="9878" y="15809"/>
                    </a:cubicBezTo>
                    <a:cubicBezTo>
                      <a:pt x="9870" y="15743"/>
                      <a:pt x="9915" y="15693"/>
                      <a:pt x="9993" y="15693"/>
                    </a:cubicBezTo>
                    <a:cubicBezTo>
                      <a:pt x="9999" y="15693"/>
                      <a:pt x="10005" y="15693"/>
                      <a:pt x="10012" y="15694"/>
                    </a:cubicBezTo>
                    <a:cubicBezTo>
                      <a:pt x="10035" y="15710"/>
                      <a:pt x="10049" y="15717"/>
                      <a:pt x="10058" y="15717"/>
                    </a:cubicBezTo>
                    <a:cubicBezTo>
                      <a:pt x="10095" y="15717"/>
                      <a:pt x="10012" y="15580"/>
                      <a:pt x="10012" y="15551"/>
                    </a:cubicBezTo>
                    <a:cubicBezTo>
                      <a:pt x="10030" y="15471"/>
                      <a:pt x="10137" y="15417"/>
                      <a:pt x="10101" y="15319"/>
                    </a:cubicBezTo>
                    <a:cubicBezTo>
                      <a:pt x="10065" y="15221"/>
                      <a:pt x="10128" y="15159"/>
                      <a:pt x="10181" y="15079"/>
                    </a:cubicBezTo>
                    <a:cubicBezTo>
                      <a:pt x="10226" y="14999"/>
                      <a:pt x="10359" y="14838"/>
                      <a:pt x="10253" y="14740"/>
                    </a:cubicBezTo>
                    <a:cubicBezTo>
                      <a:pt x="10217" y="14705"/>
                      <a:pt x="10359" y="14651"/>
                      <a:pt x="10377" y="14616"/>
                    </a:cubicBezTo>
                    <a:cubicBezTo>
                      <a:pt x="10422" y="14553"/>
                      <a:pt x="10333" y="14527"/>
                      <a:pt x="10315" y="14464"/>
                    </a:cubicBezTo>
                    <a:cubicBezTo>
                      <a:pt x="10315" y="14375"/>
                      <a:pt x="10297" y="14295"/>
                      <a:pt x="10253" y="14224"/>
                    </a:cubicBezTo>
                    <a:cubicBezTo>
                      <a:pt x="10199" y="14153"/>
                      <a:pt x="10128" y="14215"/>
                      <a:pt x="10163" y="14099"/>
                    </a:cubicBezTo>
                    <a:cubicBezTo>
                      <a:pt x="10191" y="14011"/>
                      <a:pt x="10182" y="13835"/>
                      <a:pt x="10077" y="13835"/>
                    </a:cubicBezTo>
                    <a:cubicBezTo>
                      <a:pt x="10047" y="13835"/>
                      <a:pt x="10010" y="13849"/>
                      <a:pt x="9963" y="13884"/>
                    </a:cubicBezTo>
                    <a:lnTo>
                      <a:pt x="9963" y="13884"/>
                    </a:lnTo>
                    <a:cubicBezTo>
                      <a:pt x="10164" y="13717"/>
                      <a:pt x="9808" y="13443"/>
                      <a:pt x="9621" y="13443"/>
                    </a:cubicBezTo>
                    <a:cubicBezTo>
                      <a:pt x="9596" y="13443"/>
                      <a:pt x="9575" y="13448"/>
                      <a:pt x="9558" y="13458"/>
                    </a:cubicBezTo>
                    <a:cubicBezTo>
                      <a:pt x="9553" y="13461"/>
                      <a:pt x="9548" y="13462"/>
                      <a:pt x="9544" y="13462"/>
                    </a:cubicBezTo>
                    <a:cubicBezTo>
                      <a:pt x="9486" y="13462"/>
                      <a:pt x="9483" y="13205"/>
                      <a:pt x="9389" y="13205"/>
                    </a:cubicBezTo>
                    <a:cubicBezTo>
                      <a:pt x="9366" y="13205"/>
                      <a:pt x="9337" y="13221"/>
                      <a:pt x="9299" y="13262"/>
                    </a:cubicBezTo>
                    <a:cubicBezTo>
                      <a:pt x="9245" y="13329"/>
                      <a:pt x="9206" y="13417"/>
                      <a:pt x="9165" y="13417"/>
                    </a:cubicBezTo>
                    <a:cubicBezTo>
                      <a:pt x="9146" y="13417"/>
                      <a:pt x="9126" y="13399"/>
                      <a:pt x="9103" y="13351"/>
                    </a:cubicBezTo>
                    <a:cubicBezTo>
                      <a:pt x="9079" y="13351"/>
                      <a:pt x="8911" y="13351"/>
                      <a:pt x="8898" y="13372"/>
                    </a:cubicBezTo>
                    <a:lnTo>
                      <a:pt x="8898" y="13372"/>
                    </a:lnTo>
                    <a:cubicBezTo>
                      <a:pt x="8903" y="13352"/>
                      <a:pt x="8946" y="13294"/>
                      <a:pt x="8899" y="13271"/>
                    </a:cubicBezTo>
                    <a:cubicBezTo>
                      <a:pt x="8881" y="13259"/>
                      <a:pt x="8863" y="13255"/>
                      <a:pt x="8846" y="13255"/>
                    </a:cubicBezTo>
                    <a:cubicBezTo>
                      <a:pt x="8811" y="13255"/>
                      <a:pt x="8777" y="13271"/>
                      <a:pt x="8747" y="13271"/>
                    </a:cubicBezTo>
                    <a:cubicBezTo>
                      <a:pt x="8741" y="13271"/>
                      <a:pt x="8734" y="13272"/>
                      <a:pt x="8727" y="13272"/>
                    </a:cubicBezTo>
                    <a:cubicBezTo>
                      <a:pt x="8659" y="13272"/>
                      <a:pt x="8571" y="13248"/>
                      <a:pt x="8490" y="13248"/>
                    </a:cubicBezTo>
                    <a:cubicBezTo>
                      <a:pt x="8444" y="13248"/>
                      <a:pt x="8401" y="13255"/>
                      <a:pt x="8364" y="13280"/>
                    </a:cubicBezTo>
                    <a:cubicBezTo>
                      <a:pt x="8507" y="13297"/>
                      <a:pt x="8605" y="13538"/>
                      <a:pt x="8578" y="13672"/>
                    </a:cubicBezTo>
                    <a:cubicBezTo>
                      <a:pt x="8573" y="13673"/>
                      <a:pt x="8569" y="13674"/>
                      <a:pt x="8564" y="13674"/>
                    </a:cubicBezTo>
                    <a:cubicBezTo>
                      <a:pt x="8503" y="13674"/>
                      <a:pt x="8479" y="13508"/>
                      <a:pt x="8471" y="13458"/>
                    </a:cubicBezTo>
                    <a:cubicBezTo>
                      <a:pt x="8464" y="13430"/>
                      <a:pt x="8450" y="13420"/>
                      <a:pt x="8433" y="13420"/>
                    </a:cubicBezTo>
                    <a:cubicBezTo>
                      <a:pt x="8390" y="13420"/>
                      <a:pt x="8325" y="13487"/>
                      <a:pt x="8293" y="13493"/>
                    </a:cubicBezTo>
                    <a:cubicBezTo>
                      <a:pt x="8291" y="13494"/>
                      <a:pt x="8288" y="13494"/>
                      <a:pt x="8286" y="13494"/>
                    </a:cubicBezTo>
                    <a:cubicBezTo>
                      <a:pt x="8247" y="13494"/>
                      <a:pt x="8159" y="13450"/>
                      <a:pt x="8118" y="13450"/>
                    </a:cubicBezTo>
                    <a:cubicBezTo>
                      <a:pt x="8105" y="13450"/>
                      <a:pt x="8097" y="13454"/>
                      <a:pt x="8097" y="13467"/>
                    </a:cubicBezTo>
                    <a:cubicBezTo>
                      <a:pt x="8097" y="13520"/>
                      <a:pt x="8142" y="13600"/>
                      <a:pt x="8070" y="13618"/>
                    </a:cubicBezTo>
                    <a:cubicBezTo>
                      <a:pt x="7963" y="13645"/>
                      <a:pt x="7839" y="13627"/>
                      <a:pt x="7750" y="13725"/>
                    </a:cubicBezTo>
                    <a:cubicBezTo>
                      <a:pt x="7848" y="13725"/>
                      <a:pt x="7606" y="14081"/>
                      <a:pt x="7630" y="14081"/>
                    </a:cubicBezTo>
                    <a:cubicBezTo>
                      <a:pt x="7632" y="14081"/>
                      <a:pt x="7636" y="14078"/>
                      <a:pt x="7643" y="14072"/>
                    </a:cubicBezTo>
                    <a:cubicBezTo>
                      <a:pt x="7652" y="14090"/>
                      <a:pt x="7794" y="14153"/>
                      <a:pt x="7830" y="14215"/>
                    </a:cubicBezTo>
                    <a:cubicBezTo>
                      <a:pt x="7838" y="14229"/>
                      <a:pt x="7838" y="14235"/>
                      <a:pt x="7830" y="14235"/>
                    </a:cubicBezTo>
                    <a:cubicBezTo>
                      <a:pt x="7800" y="14235"/>
                      <a:pt x="7661" y="14137"/>
                      <a:pt x="7625" y="14108"/>
                    </a:cubicBezTo>
                    <a:lnTo>
                      <a:pt x="7625" y="14108"/>
                    </a:lnTo>
                    <a:cubicBezTo>
                      <a:pt x="7665" y="14140"/>
                      <a:pt x="7734" y="14209"/>
                      <a:pt x="7702" y="14209"/>
                    </a:cubicBezTo>
                    <a:cubicBezTo>
                      <a:pt x="7698" y="14209"/>
                      <a:pt x="7693" y="14208"/>
                      <a:pt x="7687" y="14206"/>
                    </a:cubicBezTo>
                    <a:cubicBezTo>
                      <a:pt x="7625" y="14197"/>
                      <a:pt x="7563" y="14108"/>
                      <a:pt x="7518" y="14099"/>
                    </a:cubicBezTo>
                    <a:cubicBezTo>
                      <a:pt x="7518" y="14099"/>
                      <a:pt x="7517" y="14099"/>
                      <a:pt x="7517" y="14099"/>
                    </a:cubicBezTo>
                    <a:cubicBezTo>
                      <a:pt x="7508" y="14099"/>
                      <a:pt x="7660" y="14277"/>
                      <a:pt x="7616" y="14286"/>
                    </a:cubicBezTo>
                    <a:cubicBezTo>
                      <a:pt x="7602" y="14286"/>
                      <a:pt x="7483" y="14214"/>
                      <a:pt x="7463" y="14214"/>
                    </a:cubicBezTo>
                    <a:cubicBezTo>
                      <a:pt x="7458" y="14214"/>
                      <a:pt x="7460" y="14220"/>
                      <a:pt x="7473" y="14233"/>
                    </a:cubicBezTo>
                    <a:cubicBezTo>
                      <a:pt x="7509" y="14277"/>
                      <a:pt x="7563" y="14295"/>
                      <a:pt x="7563" y="14349"/>
                    </a:cubicBezTo>
                    <a:cubicBezTo>
                      <a:pt x="7563" y="14362"/>
                      <a:pt x="7558" y="14370"/>
                      <a:pt x="7548" y="14370"/>
                    </a:cubicBezTo>
                    <a:cubicBezTo>
                      <a:pt x="7545" y="14370"/>
                      <a:pt x="7541" y="14369"/>
                      <a:pt x="7536" y="14366"/>
                    </a:cubicBezTo>
                    <a:cubicBezTo>
                      <a:pt x="7475" y="14340"/>
                      <a:pt x="7398" y="14188"/>
                      <a:pt x="7361" y="14188"/>
                    </a:cubicBezTo>
                    <a:cubicBezTo>
                      <a:pt x="7360" y="14188"/>
                      <a:pt x="7359" y="14188"/>
                      <a:pt x="7358" y="14188"/>
                    </a:cubicBezTo>
                    <a:cubicBezTo>
                      <a:pt x="7322" y="14197"/>
                      <a:pt x="7304" y="14206"/>
                      <a:pt x="7295" y="14242"/>
                    </a:cubicBezTo>
                    <a:cubicBezTo>
                      <a:pt x="7304" y="14268"/>
                      <a:pt x="7313" y="14286"/>
                      <a:pt x="7322" y="14313"/>
                    </a:cubicBezTo>
                    <a:cubicBezTo>
                      <a:pt x="7278" y="14331"/>
                      <a:pt x="7233" y="14357"/>
                      <a:pt x="7206" y="14393"/>
                    </a:cubicBezTo>
                    <a:cubicBezTo>
                      <a:pt x="7162" y="14438"/>
                      <a:pt x="7188" y="14518"/>
                      <a:pt x="7278" y="14544"/>
                    </a:cubicBezTo>
                    <a:cubicBezTo>
                      <a:pt x="7256" y="14559"/>
                      <a:pt x="7232" y="14566"/>
                      <a:pt x="7208" y="14566"/>
                    </a:cubicBezTo>
                    <a:cubicBezTo>
                      <a:pt x="7171" y="14566"/>
                      <a:pt x="7135" y="14550"/>
                      <a:pt x="7108" y="14518"/>
                    </a:cubicBezTo>
                    <a:cubicBezTo>
                      <a:pt x="7070" y="14473"/>
                      <a:pt x="7014" y="14411"/>
                      <a:pt x="6982" y="14411"/>
                    </a:cubicBezTo>
                    <a:cubicBezTo>
                      <a:pt x="6969" y="14411"/>
                      <a:pt x="6959" y="14421"/>
                      <a:pt x="6957" y="14447"/>
                    </a:cubicBezTo>
                    <a:cubicBezTo>
                      <a:pt x="6948" y="14518"/>
                      <a:pt x="6957" y="14562"/>
                      <a:pt x="6921" y="14589"/>
                    </a:cubicBezTo>
                    <a:cubicBezTo>
                      <a:pt x="6903" y="14589"/>
                      <a:pt x="6868" y="14589"/>
                      <a:pt x="6850" y="14607"/>
                    </a:cubicBezTo>
                    <a:cubicBezTo>
                      <a:pt x="6859" y="14625"/>
                      <a:pt x="6877" y="14669"/>
                      <a:pt x="6868" y="14678"/>
                    </a:cubicBezTo>
                    <a:cubicBezTo>
                      <a:pt x="6841" y="14740"/>
                      <a:pt x="6752" y="14714"/>
                      <a:pt x="6716" y="14758"/>
                    </a:cubicBezTo>
                    <a:cubicBezTo>
                      <a:pt x="6692" y="14788"/>
                      <a:pt x="6673" y="14838"/>
                      <a:pt x="6643" y="14838"/>
                    </a:cubicBezTo>
                    <a:cubicBezTo>
                      <a:pt x="6629" y="14838"/>
                      <a:pt x="6612" y="14826"/>
                      <a:pt x="6592" y="14794"/>
                    </a:cubicBezTo>
                    <a:cubicBezTo>
                      <a:pt x="6577" y="14768"/>
                      <a:pt x="6551" y="14756"/>
                      <a:pt x="6525" y="14756"/>
                    </a:cubicBezTo>
                    <a:cubicBezTo>
                      <a:pt x="6488" y="14756"/>
                      <a:pt x="6451" y="14779"/>
                      <a:pt x="6440" y="14821"/>
                    </a:cubicBezTo>
                    <a:cubicBezTo>
                      <a:pt x="6440" y="14883"/>
                      <a:pt x="6485" y="14936"/>
                      <a:pt x="6538" y="14945"/>
                    </a:cubicBezTo>
                    <a:cubicBezTo>
                      <a:pt x="6526" y="14951"/>
                      <a:pt x="6513" y="14954"/>
                      <a:pt x="6500" y="14954"/>
                    </a:cubicBezTo>
                    <a:cubicBezTo>
                      <a:pt x="6474" y="14954"/>
                      <a:pt x="6446" y="14942"/>
                      <a:pt x="6422" y="14919"/>
                    </a:cubicBezTo>
                    <a:cubicBezTo>
                      <a:pt x="6387" y="14883"/>
                      <a:pt x="6360" y="14821"/>
                      <a:pt x="6316" y="14803"/>
                    </a:cubicBezTo>
                    <a:cubicBezTo>
                      <a:pt x="6309" y="14800"/>
                      <a:pt x="6304" y="14799"/>
                      <a:pt x="6299" y="14799"/>
                    </a:cubicBezTo>
                    <a:cubicBezTo>
                      <a:pt x="6263" y="14799"/>
                      <a:pt x="6251" y="14856"/>
                      <a:pt x="6218" y="14856"/>
                    </a:cubicBezTo>
                    <a:cubicBezTo>
                      <a:pt x="6208" y="14856"/>
                      <a:pt x="6197" y="14851"/>
                      <a:pt x="6182" y="14838"/>
                    </a:cubicBezTo>
                    <a:cubicBezTo>
                      <a:pt x="6162" y="14825"/>
                      <a:pt x="6112" y="14682"/>
                      <a:pt x="6088" y="14682"/>
                    </a:cubicBezTo>
                    <a:cubicBezTo>
                      <a:pt x="6080" y="14682"/>
                      <a:pt x="6075" y="14698"/>
                      <a:pt x="6075" y="14740"/>
                    </a:cubicBezTo>
                    <a:cubicBezTo>
                      <a:pt x="6075" y="14823"/>
                      <a:pt x="6075" y="14947"/>
                      <a:pt x="6043" y="14947"/>
                    </a:cubicBezTo>
                    <a:cubicBezTo>
                      <a:pt x="6033" y="14947"/>
                      <a:pt x="6020" y="14936"/>
                      <a:pt x="6004" y="14910"/>
                    </a:cubicBezTo>
                    <a:cubicBezTo>
                      <a:pt x="5959" y="14838"/>
                      <a:pt x="5959" y="14776"/>
                      <a:pt x="5906" y="14740"/>
                    </a:cubicBezTo>
                    <a:cubicBezTo>
                      <a:pt x="5896" y="14735"/>
                      <a:pt x="5850" y="14719"/>
                      <a:pt x="5812" y="14719"/>
                    </a:cubicBezTo>
                    <a:cubicBezTo>
                      <a:pt x="5783" y="14719"/>
                      <a:pt x="5758" y="14728"/>
                      <a:pt x="5754" y="14758"/>
                    </a:cubicBezTo>
                    <a:cubicBezTo>
                      <a:pt x="5754" y="14800"/>
                      <a:pt x="5794" y="14992"/>
                      <a:pt x="5739" y="14992"/>
                    </a:cubicBezTo>
                    <a:cubicBezTo>
                      <a:pt x="5736" y="14992"/>
                      <a:pt x="5732" y="14991"/>
                      <a:pt x="5728" y="14990"/>
                    </a:cubicBezTo>
                    <a:cubicBezTo>
                      <a:pt x="5674" y="14963"/>
                      <a:pt x="5710" y="14838"/>
                      <a:pt x="5692" y="14767"/>
                    </a:cubicBezTo>
                    <a:lnTo>
                      <a:pt x="5692" y="14767"/>
                    </a:lnTo>
                    <a:lnTo>
                      <a:pt x="5630" y="14945"/>
                    </a:lnTo>
                    <a:cubicBezTo>
                      <a:pt x="5617" y="14971"/>
                      <a:pt x="5608" y="14981"/>
                      <a:pt x="5600" y="14981"/>
                    </a:cubicBezTo>
                    <a:cubicBezTo>
                      <a:pt x="5587" y="14981"/>
                      <a:pt x="5579" y="14947"/>
                      <a:pt x="5567" y="14901"/>
                    </a:cubicBezTo>
                    <a:cubicBezTo>
                      <a:pt x="5545" y="14819"/>
                      <a:pt x="5461" y="14750"/>
                      <a:pt x="5402" y="14750"/>
                    </a:cubicBezTo>
                    <a:cubicBezTo>
                      <a:pt x="5391" y="14750"/>
                      <a:pt x="5380" y="14752"/>
                      <a:pt x="5371" y="14758"/>
                    </a:cubicBezTo>
                    <a:cubicBezTo>
                      <a:pt x="5327" y="14794"/>
                      <a:pt x="5354" y="15106"/>
                      <a:pt x="5336" y="15106"/>
                    </a:cubicBezTo>
                    <a:cubicBezTo>
                      <a:pt x="5335" y="15106"/>
                      <a:pt x="5333" y="15106"/>
                      <a:pt x="5332" y="15106"/>
                    </a:cubicBezTo>
                    <a:cubicBezTo>
                      <a:pt x="5308" y="15106"/>
                      <a:pt x="5291" y="15015"/>
                      <a:pt x="5282" y="14972"/>
                    </a:cubicBezTo>
                    <a:cubicBezTo>
                      <a:pt x="5265" y="14919"/>
                      <a:pt x="5229" y="14883"/>
                      <a:pt x="5175" y="14856"/>
                    </a:cubicBezTo>
                    <a:cubicBezTo>
                      <a:pt x="5134" y="14840"/>
                      <a:pt x="5063" y="14665"/>
                      <a:pt x="5024" y="14665"/>
                    </a:cubicBezTo>
                    <a:cubicBezTo>
                      <a:pt x="5021" y="14665"/>
                      <a:pt x="5018" y="14666"/>
                      <a:pt x="5015" y="14669"/>
                    </a:cubicBezTo>
                    <a:cubicBezTo>
                      <a:pt x="4993" y="14684"/>
                      <a:pt x="4958" y="14791"/>
                      <a:pt x="4942" y="14791"/>
                    </a:cubicBezTo>
                    <a:cubicBezTo>
                      <a:pt x="4939" y="14791"/>
                      <a:pt x="4936" y="14787"/>
                      <a:pt x="4935" y="14776"/>
                    </a:cubicBezTo>
                    <a:cubicBezTo>
                      <a:pt x="4917" y="14714"/>
                      <a:pt x="4935" y="14678"/>
                      <a:pt x="4899" y="14669"/>
                    </a:cubicBezTo>
                    <a:cubicBezTo>
                      <a:pt x="4895" y="14667"/>
                      <a:pt x="4891" y="14666"/>
                      <a:pt x="4887" y="14666"/>
                    </a:cubicBezTo>
                    <a:cubicBezTo>
                      <a:pt x="4827" y="14666"/>
                      <a:pt x="4751" y="14892"/>
                      <a:pt x="4668" y="14892"/>
                    </a:cubicBezTo>
                    <a:cubicBezTo>
                      <a:pt x="4588" y="14892"/>
                      <a:pt x="4632" y="14589"/>
                      <a:pt x="4588" y="14571"/>
                    </a:cubicBezTo>
                    <a:cubicBezTo>
                      <a:pt x="4587" y="14571"/>
                      <a:pt x="4587" y="14571"/>
                      <a:pt x="4586" y="14571"/>
                    </a:cubicBezTo>
                    <a:cubicBezTo>
                      <a:pt x="4569" y="14571"/>
                      <a:pt x="4561" y="14705"/>
                      <a:pt x="4561" y="14705"/>
                    </a:cubicBezTo>
                    <a:cubicBezTo>
                      <a:pt x="4516" y="14687"/>
                      <a:pt x="4561" y="14553"/>
                      <a:pt x="4516" y="14544"/>
                    </a:cubicBezTo>
                    <a:cubicBezTo>
                      <a:pt x="4488" y="14544"/>
                      <a:pt x="4442" y="14567"/>
                      <a:pt x="4402" y="14567"/>
                    </a:cubicBezTo>
                    <a:cubicBezTo>
                      <a:pt x="4392" y="14567"/>
                      <a:pt x="4383" y="14566"/>
                      <a:pt x="4374" y="14562"/>
                    </a:cubicBezTo>
                    <a:lnTo>
                      <a:pt x="4374" y="14562"/>
                    </a:lnTo>
                    <a:cubicBezTo>
                      <a:pt x="4392" y="14571"/>
                      <a:pt x="4338" y="14562"/>
                      <a:pt x="4303" y="14589"/>
                    </a:cubicBezTo>
                    <a:cubicBezTo>
                      <a:pt x="4291" y="14598"/>
                      <a:pt x="4281" y="14602"/>
                      <a:pt x="4273" y="14602"/>
                    </a:cubicBezTo>
                    <a:cubicBezTo>
                      <a:pt x="4256" y="14602"/>
                      <a:pt x="4246" y="14586"/>
                      <a:pt x="4240" y="14562"/>
                    </a:cubicBezTo>
                    <a:cubicBezTo>
                      <a:pt x="4226" y="14514"/>
                      <a:pt x="4181" y="14482"/>
                      <a:pt x="4132" y="14482"/>
                    </a:cubicBezTo>
                    <a:cubicBezTo>
                      <a:pt x="4118" y="14482"/>
                      <a:pt x="4103" y="14485"/>
                      <a:pt x="4089" y="14491"/>
                    </a:cubicBezTo>
                    <a:cubicBezTo>
                      <a:pt x="4068" y="14505"/>
                      <a:pt x="3969" y="14576"/>
                      <a:pt x="3944" y="14576"/>
                    </a:cubicBezTo>
                    <a:cubicBezTo>
                      <a:pt x="3937" y="14576"/>
                      <a:pt x="3936" y="14570"/>
                      <a:pt x="3946" y="14553"/>
                    </a:cubicBezTo>
                    <a:cubicBezTo>
                      <a:pt x="4008" y="14444"/>
                      <a:pt x="4080" y="14334"/>
                      <a:pt x="4045" y="14334"/>
                    </a:cubicBezTo>
                    <a:cubicBezTo>
                      <a:pt x="4035" y="14334"/>
                      <a:pt x="4015" y="14344"/>
                      <a:pt x="3982" y="14366"/>
                    </a:cubicBezTo>
                    <a:cubicBezTo>
                      <a:pt x="3956" y="14380"/>
                      <a:pt x="3924" y="14402"/>
                      <a:pt x="3891" y="14423"/>
                    </a:cubicBezTo>
                    <a:lnTo>
                      <a:pt x="3891" y="14423"/>
                    </a:lnTo>
                    <a:cubicBezTo>
                      <a:pt x="3891" y="14422"/>
                      <a:pt x="3892" y="14421"/>
                      <a:pt x="3893" y="14420"/>
                    </a:cubicBezTo>
                    <a:cubicBezTo>
                      <a:pt x="3884" y="14411"/>
                      <a:pt x="3871" y="14400"/>
                      <a:pt x="3853" y="14400"/>
                    </a:cubicBezTo>
                    <a:cubicBezTo>
                      <a:pt x="3835" y="14400"/>
                      <a:pt x="3813" y="14411"/>
                      <a:pt x="3786" y="14447"/>
                    </a:cubicBezTo>
                    <a:cubicBezTo>
                      <a:pt x="3782" y="14460"/>
                      <a:pt x="3779" y="14473"/>
                      <a:pt x="3775" y="14485"/>
                    </a:cubicBezTo>
                    <a:lnTo>
                      <a:pt x="3775" y="14485"/>
                    </a:lnTo>
                    <a:cubicBezTo>
                      <a:pt x="3763" y="14490"/>
                      <a:pt x="3753" y="14492"/>
                      <a:pt x="3743" y="14492"/>
                    </a:cubicBezTo>
                    <a:cubicBezTo>
                      <a:pt x="3719" y="14492"/>
                      <a:pt x="3707" y="14475"/>
                      <a:pt x="3715" y="14429"/>
                    </a:cubicBezTo>
                    <a:cubicBezTo>
                      <a:pt x="3732" y="14340"/>
                      <a:pt x="3795" y="14224"/>
                      <a:pt x="3786" y="14170"/>
                    </a:cubicBezTo>
                    <a:cubicBezTo>
                      <a:pt x="3783" y="14151"/>
                      <a:pt x="3773" y="14146"/>
                      <a:pt x="3760" y="14146"/>
                    </a:cubicBezTo>
                    <a:cubicBezTo>
                      <a:pt x="3743" y="14146"/>
                      <a:pt x="3720" y="14156"/>
                      <a:pt x="3703" y="14156"/>
                    </a:cubicBezTo>
                    <a:cubicBezTo>
                      <a:pt x="3697" y="14156"/>
                      <a:pt x="3692" y="14155"/>
                      <a:pt x="3688" y="14153"/>
                    </a:cubicBezTo>
                    <a:cubicBezTo>
                      <a:pt x="3661" y="14135"/>
                      <a:pt x="3741" y="14028"/>
                      <a:pt x="3724" y="13992"/>
                    </a:cubicBezTo>
                    <a:lnTo>
                      <a:pt x="3724" y="13992"/>
                    </a:lnTo>
                    <a:cubicBezTo>
                      <a:pt x="3724" y="13992"/>
                      <a:pt x="3652" y="14046"/>
                      <a:pt x="3635" y="14046"/>
                    </a:cubicBezTo>
                    <a:cubicBezTo>
                      <a:pt x="3623" y="14050"/>
                      <a:pt x="3614" y="14051"/>
                      <a:pt x="3607" y="14051"/>
                    </a:cubicBezTo>
                    <a:cubicBezTo>
                      <a:pt x="3535" y="14051"/>
                      <a:pt x="3704" y="13856"/>
                      <a:pt x="3688" y="13823"/>
                    </a:cubicBezTo>
                    <a:lnTo>
                      <a:pt x="3688" y="13823"/>
                    </a:lnTo>
                    <a:cubicBezTo>
                      <a:pt x="3695" y="13837"/>
                      <a:pt x="3518" y="13987"/>
                      <a:pt x="3466" y="13987"/>
                    </a:cubicBezTo>
                    <a:cubicBezTo>
                      <a:pt x="3450" y="13987"/>
                      <a:pt x="3446" y="13971"/>
                      <a:pt x="3465" y="13930"/>
                    </a:cubicBezTo>
                    <a:cubicBezTo>
                      <a:pt x="3510" y="13832"/>
                      <a:pt x="3528" y="13841"/>
                      <a:pt x="3492" y="13787"/>
                    </a:cubicBezTo>
                    <a:cubicBezTo>
                      <a:pt x="3501" y="13744"/>
                      <a:pt x="3518" y="13726"/>
                      <a:pt x="3591" y="13677"/>
                    </a:cubicBezTo>
                    <a:lnTo>
                      <a:pt x="3591" y="13677"/>
                    </a:lnTo>
                    <a:cubicBezTo>
                      <a:pt x="3551" y="13703"/>
                      <a:pt x="3522" y="13713"/>
                      <a:pt x="3500" y="13713"/>
                    </a:cubicBezTo>
                    <a:cubicBezTo>
                      <a:pt x="3441" y="13713"/>
                      <a:pt x="3432" y="13643"/>
                      <a:pt x="3370" y="13643"/>
                    </a:cubicBezTo>
                    <a:cubicBezTo>
                      <a:pt x="3351" y="13643"/>
                      <a:pt x="3327" y="13650"/>
                      <a:pt x="3295" y="13667"/>
                    </a:cubicBezTo>
                    <a:lnTo>
                      <a:pt x="3295" y="13667"/>
                    </a:lnTo>
                    <a:cubicBezTo>
                      <a:pt x="3359" y="13628"/>
                      <a:pt x="3365" y="13527"/>
                      <a:pt x="3305" y="13485"/>
                    </a:cubicBezTo>
                    <a:cubicBezTo>
                      <a:pt x="3278" y="13458"/>
                      <a:pt x="3243" y="13440"/>
                      <a:pt x="3216" y="13431"/>
                    </a:cubicBezTo>
                    <a:cubicBezTo>
                      <a:pt x="3216" y="13431"/>
                      <a:pt x="3105" y="13451"/>
                      <a:pt x="3084" y="13451"/>
                    </a:cubicBezTo>
                    <a:cubicBezTo>
                      <a:pt x="3081" y="13451"/>
                      <a:pt x="3080" y="13450"/>
                      <a:pt x="3082" y="13449"/>
                    </a:cubicBezTo>
                    <a:cubicBezTo>
                      <a:pt x="3171" y="13395"/>
                      <a:pt x="3269" y="13360"/>
                      <a:pt x="3367" y="13324"/>
                    </a:cubicBezTo>
                    <a:cubicBezTo>
                      <a:pt x="3341" y="13321"/>
                      <a:pt x="3315" y="13319"/>
                      <a:pt x="3289" y="13319"/>
                    </a:cubicBezTo>
                    <a:cubicBezTo>
                      <a:pt x="3244" y="13319"/>
                      <a:pt x="3199" y="13325"/>
                      <a:pt x="3154" y="13342"/>
                    </a:cubicBezTo>
                    <a:cubicBezTo>
                      <a:pt x="3092" y="13359"/>
                      <a:pt x="3017" y="13383"/>
                      <a:pt x="2964" y="13383"/>
                    </a:cubicBezTo>
                    <a:cubicBezTo>
                      <a:pt x="2933" y="13383"/>
                      <a:pt x="2911" y="13374"/>
                      <a:pt x="2904" y="13351"/>
                    </a:cubicBezTo>
                    <a:cubicBezTo>
                      <a:pt x="2993" y="13324"/>
                      <a:pt x="3091" y="13289"/>
                      <a:pt x="3189" y="13253"/>
                    </a:cubicBezTo>
                    <a:cubicBezTo>
                      <a:pt x="3215" y="13221"/>
                      <a:pt x="3154" y="13217"/>
                      <a:pt x="3101" y="13217"/>
                    </a:cubicBezTo>
                    <a:cubicBezTo>
                      <a:pt x="3079" y="13217"/>
                      <a:pt x="3059" y="13217"/>
                      <a:pt x="3047" y="13217"/>
                    </a:cubicBezTo>
                    <a:cubicBezTo>
                      <a:pt x="3029" y="13191"/>
                      <a:pt x="3038" y="13155"/>
                      <a:pt x="3056" y="13128"/>
                    </a:cubicBezTo>
                    <a:cubicBezTo>
                      <a:pt x="3073" y="13102"/>
                      <a:pt x="3154" y="13048"/>
                      <a:pt x="3154" y="13030"/>
                    </a:cubicBezTo>
                    <a:cubicBezTo>
                      <a:pt x="3152" y="13026"/>
                      <a:pt x="3140" y="13025"/>
                      <a:pt x="3123" y="13025"/>
                    </a:cubicBezTo>
                    <a:cubicBezTo>
                      <a:pt x="3085" y="13025"/>
                      <a:pt x="3022" y="13032"/>
                      <a:pt x="2982" y="13032"/>
                    </a:cubicBezTo>
                    <a:cubicBezTo>
                      <a:pt x="2958" y="13032"/>
                      <a:pt x="2943" y="13029"/>
                      <a:pt x="2949" y="13021"/>
                    </a:cubicBezTo>
                    <a:cubicBezTo>
                      <a:pt x="2975" y="13004"/>
                      <a:pt x="3002" y="12977"/>
                      <a:pt x="3029" y="12959"/>
                    </a:cubicBezTo>
                    <a:cubicBezTo>
                      <a:pt x="3047" y="12941"/>
                      <a:pt x="3047" y="12914"/>
                      <a:pt x="3047" y="12888"/>
                    </a:cubicBezTo>
                    <a:cubicBezTo>
                      <a:pt x="3047" y="12834"/>
                      <a:pt x="2975" y="12817"/>
                      <a:pt x="2958" y="12763"/>
                    </a:cubicBezTo>
                    <a:cubicBezTo>
                      <a:pt x="2940" y="12710"/>
                      <a:pt x="3038" y="12683"/>
                      <a:pt x="2993" y="12656"/>
                    </a:cubicBezTo>
                    <a:cubicBezTo>
                      <a:pt x="2966" y="12645"/>
                      <a:pt x="2938" y="12638"/>
                      <a:pt x="2909" y="12638"/>
                    </a:cubicBezTo>
                    <a:cubicBezTo>
                      <a:pt x="2908" y="12638"/>
                      <a:pt x="2907" y="12638"/>
                      <a:pt x="2906" y="12638"/>
                    </a:cubicBezTo>
                    <a:lnTo>
                      <a:pt x="2906" y="12638"/>
                    </a:lnTo>
                    <a:cubicBezTo>
                      <a:pt x="3026" y="12615"/>
                      <a:pt x="3073" y="12594"/>
                      <a:pt x="3073" y="12531"/>
                    </a:cubicBezTo>
                    <a:lnTo>
                      <a:pt x="3073" y="12531"/>
                    </a:lnTo>
                    <a:lnTo>
                      <a:pt x="2993" y="12549"/>
                    </a:lnTo>
                    <a:cubicBezTo>
                      <a:pt x="2984" y="12505"/>
                      <a:pt x="3029" y="12336"/>
                      <a:pt x="2940" y="12318"/>
                    </a:cubicBezTo>
                    <a:cubicBezTo>
                      <a:pt x="2933" y="12318"/>
                      <a:pt x="2821" y="12348"/>
                      <a:pt x="2773" y="12348"/>
                    </a:cubicBezTo>
                    <a:cubicBezTo>
                      <a:pt x="2757" y="12348"/>
                      <a:pt x="2748" y="12344"/>
                      <a:pt x="2753" y="12336"/>
                    </a:cubicBezTo>
                    <a:cubicBezTo>
                      <a:pt x="2797" y="12291"/>
                      <a:pt x="2842" y="12246"/>
                      <a:pt x="2895" y="12220"/>
                    </a:cubicBezTo>
                    <a:cubicBezTo>
                      <a:pt x="2984" y="12211"/>
                      <a:pt x="3047" y="12122"/>
                      <a:pt x="3029" y="12033"/>
                    </a:cubicBezTo>
                    <a:cubicBezTo>
                      <a:pt x="3029" y="11979"/>
                      <a:pt x="2940" y="11935"/>
                      <a:pt x="2940" y="11872"/>
                    </a:cubicBezTo>
                    <a:cubicBezTo>
                      <a:pt x="2949" y="11784"/>
                      <a:pt x="2888" y="11783"/>
                      <a:pt x="2757" y="11723"/>
                    </a:cubicBezTo>
                    <a:lnTo>
                      <a:pt x="2757" y="11723"/>
                    </a:lnTo>
                    <a:cubicBezTo>
                      <a:pt x="2763" y="11725"/>
                      <a:pt x="2773" y="11726"/>
                      <a:pt x="2785" y="11726"/>
                    </a:cubicBezTo>
                    <a:cubicBezTo>
                      <a:pt x="2879" y="11726"/>
                      <a:pt x="3106" y="11661"/>
                      <a:pt x="2975" y="11623"/>
                    </a:cubicBezTo>
                    <a:cubicBezTo>
                      <a:pt x="2963" y="11618"/>
                      <a:pt x="2949" y="11616"/>
                      <a:pt x="2933" y="11616"/>
                    </a:cubicBezTo>
                    <a:cubicBezTo>
                      <a:pt x="2848" y="11616"/>
                      <a:pt x="2718" y="11674"/>
                      <a:pt x="2629" y="11674"/>
                    </a:cubicBezTo>
                    <a:cubicBezTo>
                      <a:pt x="2612" y="11674"/>
                      <a:pt x="2597" y="11672"/>
                      <a:pt x="2583" y="11667"/>
                    </a:cubicBezTo>
                    <a:lnTo>
                      <a:pt x="2797" y="11587"/>
                    </a:lnTo>
                    <a:cubicBezTo>
                      <a:pt x="2887" y="11553"/>
                      <a:pt x="2982" y="11540"/>
                      <a:pt x="3078" y="11540"/>
                    </a:cubicBezTo>
                    <a:cubicBezTo>
                      <a:pt x="3106" y="11540"/>
                      <a:pt x="3134" y="11541"/>
                      <a:pt x="3162" y="11543"/>
                    </a:cubicBezTo>
                    <a:cubicBezTo>
                      <a:pt x="2940" y="11507"/>
                      <a:pt x="3064" y="11418"/>
                      <a:pt x="2958" y="11338"/>
                    </a:cubicBezTo>
                    <a:cubicBezTo>
                      <a:pt x="2968" y="11296"/>
                      <a:pt x="2981" y="11279"/>
                      <a:pt x="3016" y="11279"/>
                    </a:cubicBezTo>
                    <a:cubicBezTo>
                      <a:pt x="3040" y="11279"/>
                      <a:pt x="3075" y="11288"/>
                      <a:pt x="3127" y="11302"/>
                    </a:cubicBezTo>
                    <a:cubicBezTo>
                      <a:pt x="3147" y="11307"/>
                      <a:pt x="3163" y="11308"/>
                      <a:pt x="3175" y="11308"/>
                    </a:cubicBezTo>
                    <a:cubicBezTo>
                      <a:pt x="3232" y="11308"/>
                      <a:pt x="3224" y="11273"/>
                      <a:pt x="3264" y="11273"/>
                    </a:cubicBezTo>
                    <a:cubicBezTo>
                      <a:pt x="3268" y="11273"/>
                      <a:pt x="3272" y="11273"/>
                      <a:pt x="3276" y="11274"/>
                    </a:cubicBezTo>
                    <a:lnTo>
                      <a:pt x="3276" y="11274"/>
                    </a:lnTo>
                    <a:lnTo>
                      <a:pt x="2895" y="11204"/>
                    </a:lnTo>
                    <a:cubicBezTo>
                      <a:pt x="2907" y="11157"/>
                      <a:pt x="3054" y="11153"/>
                      <a:pt x="3145" y="11153"/>
                    </a:cubicBezTo>
                    <a:cubicBezTo>
                      <a:pt x="3163" y="11153"/>
                      <a:pt x="3179" y="11153"/>
                      <a:pt x="3191" y="11153"/>
                    </a:cubicBezTo>
                    <a:cubicBezTo>
                      <a:pt x="3209" y="11153"/>
                      <a:pt x="3219" y="11153"/>
                      <a:pt x="3216" y="11151"/>
                    </a:cubicBezTo>
                    <a:cubicBezTo>
                      <a:pt x="3171" y="11097"/>
                      <a:pt x="2975" y="10991"/>
                      <a:pt x="3100" y="10955"/>
                    </a:cubicBezTo>
                    <a:cubicBezTo>
                      <a:pt x="3189" y="10928"/>
                      <a:pt x="3403" y="10786"/>
                      <a:pt x="3207" y="10714"/>
                    </a:cubicBezTo>
                    <a:cubicBezTo>
                      <a:pt x="3127" y="10679"/>
                      <a:pt x="3251" y="10590"/>
                      <a:pt x="3162" y="10536"/>
                    </a:cubicBezTo>
                    <a:cubicBezTo>
                      <a:pt x="3002" y="10438"/>
                      <a:pt x="3305" y="10483"/>
                      <a:pt x="3341" y="10447"/>
                    </a:cubicBezTo>
                    <a:cubicBezTo>
                      <a:pt x="3367" y="10412"/>
                      <a:pt x="3251" y="10358"/>
                      <a:pt x="3269" y="10305"/>
                    </a:cubicBezTo>
                    <a:cubicBezTo>
                      <a:pt x="3278" y="10284"/>
                      <a:pt x="3292" y="10277"/>
                      <a:pt x="3312" y="10277"/>
                    </a:cubicBezTo>
                    <a:cubicBezTo>
                      <a:pt x="3336" y="10277"/>
                      <a:pt x="3369" y="10286"/>
                      <a:pt x="3412" y="10296"/>
                    </a:cubicBezTo>
                    <a:cubicBezTo>
                      <a:pt x="3420" y="10299"/>
                      <a:pt x="3427" y="10300"/>
                      <a:pt x="3432" y="10300"/>
                    </a:cubicBezTo>
                    <a:cubicBezTo>
                      <a:pt x="3469" y="10300"/>
                      <a:pt x="3420" y="10223"/>
                      <a:pt x="3412" y="10216"/>
                    </a:cubicBezTo>
                    <a:cubicBezTo>
                      <a:pt x="3358" y="10171"/>
                      <a:pt x="3403" y="10171"/>
                      <a:pt x="3421" y="10153"/>
                    </a:cubicBezTo>
                    <a:cubicBezTo>
                      <a:pt x="3483" y="10091"/>
                      <a:pt x="2958" y="10064"/>
                      <a:pt x="3269" y="10037"/>
                    </a:cubicBezTo>
                    <a:cubicBezTo>
                      <a:pt x="3439" y="10020"/>
                      <a:pt x="3456" y="9939"/>
                      <a:pt x="3341" y="9859"/>
                    </a:cubicBezTo>
                    <a:cubicBezTo>
                      <a:pt x="3225" y="9788"/>
                      <a:pt x="3180" y="9726"/>
                      <a:pt x="3412" y="9726"/>
                    </a:cubicBezTo>
                    <a:cubicBezTo>
                      <a:pt x="3554" y="9726"/>
                      <a:pt x="3314" y="9539"/>
                      <a:pt x="3456" y="9530"/>
                    </a:cubicBezTo>
                    <a:cubicBezTo>
                      <a:pt x="3362" y="9530"/>
                      <a:pt x="3184" y="9357"/>
                      <a:pt x="3268" y="9357"/>
                    </a:cubicBezTo>
                    <a:cubicBezTo>
                      <a:pt x="3286" y="9357"/>
                      <a:pt x="3318" y="9366"/>
                      <a:pt x="3367" y="9387"/>
                    </a:cubicBezTo>
                    <a:cubicBezTo>
                      <a:pt x="3405" y="9394"/>
                      <a:pt x="3433" y="9397"/>
                      <a:pt x="3453" y="9397"/>
                    </a:cubicBezTo>
                    <a:cubicBezTo>
                      <a:pt x="3573" y="9397"/>
                      <a:pt x="3428" y="9297"/>
                      <a:pt x="3421" y="9236"/>
                    </a:cubicBezTo>
                    <a:cubicBezTo>
                      <a:pt x="3412" y="9191"/>
                      <a:pt x="3439" y="9147"/>
                      <a:pt x="3474" y="9129"/>
                    </a:cubicBezTo>
                    <a:cubicBezTo>
                      <a:pt x="3501" y="9111"/>
                      <a:pt x="3537" y="9129"/>
                      <a:pt x="3554" y="9102"/>
                    </a:cubicBezTo>
                    <a:cubicBezTo>
                      <a:pt x="3572" y="9013"/>
                      <a:pt x="3519" y="8924"/>
                      <a:pt x="3430" y="8897"/>
                    </a:cubicBezTo>
                    <a:lnTo>
                      <a:pt x="3430" y="8897"/>
                    </a:lnTo>
                    <a:cubicBezTo>
                      <a:pt x="3481" y="8907"/>
                      <a:pt x="3533" y="8919"/>
                      <a:pt x="3574" y="8919"/>
                    </a:cubicBezTo>
                    <a:cubicBezTo>
                      <a:pt x="3611" y="8919"/>
                      <a:pt x="3640" y="8909"/>
                      <a:pt x="3652" y="8880"/>
                    </a:cubicBezTo>
                    <a:cubicBezTo>
                      <a:pt x="3669" y="8846"/>
                      <a:pt x="3533" y="8763"/>
                      <a:pt x="3612" y="8763"/>
                    </a:cubicBezTo>
                    <a:cubicBezTo>
                      <a:pt x="3616" y="8763"/>
                      <a:pt x="3621" y="8763"/>
                      <a:pt x="3626" y="8764"/>
                    </a:cubicBezTo>
                    <a:cubicBezTo>
                      <a:pt x="3608" y="8737"/>
                      <a:pt x="3590" y="8719"/>
                      <a:pt x="3563" y="8710"/>
                    </a:cubicBezTo>
                    <a:cubicBezTo>
                      <a:pt x="3510" y="8692"/>
                      <a:pt x="3563" y="8666"/>
                      <a:pt x="3572" y="8657"/>
                    </a:cubicBezTo>
                    <a:cubicBezTo>
                      <a:pt x="3652" y="8603"/>
                      <a:pt x="3768" y="8532"/>
                      <a:pt x="3492" y="8479"/>
                    </a:cubicBezTo>
                    <a:lnTo>
                      <a:pt x="3492" y="8479"/>
                    </a:lnTo>
                    <a:cubicBezTo>
                      <a:pt x="3524" y="8484"/>
                      <a:pt x="3615" y="8502"/>
                      <a:pt x="3662" y="8502"/>
                    </a:cubicBezTo>
                    <a:cubicBezTo>
                      <a:pt x="3693" y="8502"/>
                      <a:pt x="3705" y="8495"/>
                      <a:pt x="3670" y="8470"/>
                    </a:cubicBezTo>
                    <a:cubicBezTo>
                      <a:pt x="3582" y="8399"/>
                      <a:pt x="3572" y="8416"/>
                      <a:pt x="3581" y="8356"/>
                    </a:cubicBezTo>
                    <a:lnTo>
                      <a:pt x="3581" y="8356"/>
                    </a:lnTo>
                    <a:cubicBezTo>
                      <a:pt x="3580" y="8378"/>
                      <a:pt x="3649" y="8395"/>
                      <a:pt x="3707" y="8395"/>
                    </a:cubicBezTo>
                    <a:cubicBezTo>
                      <a:pt x="3744" y="8395"/>
                      <a:pt x="3776" y="8388"/>
                      <a:pt x="3786" y="8372"/>
                    </a:cubicBezTo>
                    <a:cubicBezTo>
                      <a:pt x="3795" y="8327"/>
                      <a:pt x="3795" y="8283"/>
                      <a:pt x="3777" y="8247"/>
                    </a:cubicBezTo>
                    <a:cubicBezTo>
                      <a:pt x="3732" y="8149"/>
                      <a:pt x="3697" y="8140"/>
                      <a:pt x="3545" y="8114"/>
                    </a:cubicBezTo>
                    <a:cubicBezTo>
                      <a:pt x="3552" y="8053"/>
                      <a:pt x="3574" y="8053"/>
                      <a:pt x="3633" y="8053"/>
                    </a:cubicBezTo>
                    <a:lnTo>
                      <a:pt x="3633" y="8053"/>
                    </a:lnTo>
                    <a:cubicBezTo>
                      <a:pt x="3653" y="8053"/>
                      <a:pt x="3677" y="8053"/>
                      <a:pt x="3706" y="8051"/>
                    </a:cubicBezTo>
                    <a:cubicBezTo>
                      <a:pt x="3643" y="8024"/>
                      <a:pt x="3581" y="7998"/>
                      <a:pt x="3510" y="7980"/>
                    </a:cubicBezTo>
                    <a:lnTo>
                      <a:pt x="3510" y="7980"/>
                    </a:lnTo>
                    <a:cubicBezTo>
                      <a:pt x="3652" y="7998"/>
                      <a:pt x="3786" y="8016"/>
                      <a:pt x="3928" y="8016"/>
                    </a:cubicBezTo>
                    <a:cubicBezTo>
                      <a:pt x="3857" y="7962"/>
                      <a:pt x="3777" y="7909"/>
                      <a:pt x="3706" y="7864"/>
                    </a:cubicBezTo>
                    <a:cubicBezTo>
                      <a:pt x="3554" y="7784"/>
                      <a:pt x="3643" y="7713"/>
                      <a:pt x="3706" y="7650"/>
                    </a:cubicBezTo>
                    <a:cubicBezTo>
                      <a:pt x="3732" y="7615"/>
                      <a:pt x="3848" y="7499"/>
                      <a:pt x="3706" y="7463"/>
                    </a:cubicBezTo>
                    <a:lnTo>
                      <a:pt x="3341" y="7392"/>
                    </a:lnTo>
                    <a:cubicBezTo>
                      <a:pt x="3343" y="7375"/>
                      <a:pt x="3368" y="7369"/>
                      <a:pt x="3402" y="7369"/>
                    </a:cubicBezTo>
                    <a:cubicBezTo>
                      <a:pt x="3468" y="7369"/>
                      <a:pt x="3573" y="7393"/>
                      <a:pt x="3628" y="7406"/>
                    </a:cubicBezTo>
                    <a:lnTo>
                      <a:pt x="3628" y="7406"/>
                    </a:lnTo>
                    <a:cubicBezTo>
                      <a:pt x="3577" y="7389"/>
                      <a:pt x="3686" y="7353"/>
                      <a:pt x="3765" y="7353"/>
                    </a:cubicBezTo>
                    <a:cubicBezTo>
                      <a:pt x="3779" y="7353"/>
                      <a:pt x="3793" y="7354"/>
                      <a:pt x="3804" y="7356"/>
                    </a:cubicBezTo>
                    <a:cubicBezTo>
                      <a:pt x="3848" y="7361"/>
                      <a:pt x="3894" y="7369"/>
                      <a:pt x="3929" y="7369"/>
                    </a:cubicBezTo>
                    <a:cubicBezTo>
                      <a:pt x="3957" y="7369"/>
                      <a:pt x="3978" y="7364"/>
                      <a:pt x="3982" y="7348"/>
                    </a:cubicBezTo>
                    <a:lnTo>
                      <a:pt x="3599" y="7276"/>
                    </a:lnTo>
                    <a:lnTo>
                      <a:pt x="3599" y="7276"/>
                    </a:lnTo>
                    <a:cubicBezTo>
                      <a:pt x="3615" y="7279"/>
                      <a:pt x="3629" y="7280"/>
                      <a:pt x="3643" y="7280"/>
                    </a:cubicBezTo>
                    <a:cubicBezTo>
                      <a:pt x="3815" y="7280"/>
                      <a:pt x="3857" y="7092"/>
                      <a:pt x="3874" y="7031"/>
                    </a:cubicBezTo>
                    <a:lnTo>
                      <a:pt x="3874" y="7031"/>
                    </a:lnTo>
                    <a:cubicBezTo>
                      <a:pt x="3868" y="7047"/>
                      <a:pt x="3846" y="7052"/>
                      <a:pt x="3818" y="7052"/>
                    </a:cubicBezTo>
                    <a:cubicBezTo>
                      <a:pt x="3777" y="7052"/>
                      <a:pt x="3724" y="7041"/>
                      <a:pt x="3688" y="7036"/>
                    </a:cubicBezTo>
                    <a:cubicBezTo>
                      <a:pt x="3724" y="6956"/>
                      <a:pt x="4062" y="6982"/>
                      <a:pt x="3911" y="6867"/>
                    </a:cubicBezTo>
                    <a:cubicBezTo>
                      <a:pt x="3885" y="6849"/>
                      <a:pt x="3728" y="6750"/>
                      <a:pt x="3818" y="6750"/>
                    </a:cubicBezTo>
                    <a:cubicBezTo>
                      <a:pt x="3822" y="6750"/>
                      <a:pt x="3826" y="6750"/>
                      <a:pt x="3830" y="6751"/>
                    </a:cubicBezTo>
                    <a:cubicBezTo>
                      <a:pt x="3872" y="6751"/>
                      <a:pt x="3983" y="6815"/>
                      <a:pt x="4031" y="6815"/>
                    </a:cubicBezTo>
                    <a:cubicBezTo>
                      <a:pt x="4045" y="6815"/>
                      <a:pt x="4053" y="6809"/>
                      <a:pt x="4053" y="6795"/>
                    </a:cubicBezTo>
                    <a:cubicBezTo>
                      <a:pt x="4053" y="6733"/>
                      <a:pt x="3946" y="6679"/>
                      <a:pt x="4000" y="6608"/>
                    </a:cubicBezTo>
                    <a:cubicBezTo>
                      <a:pt x="4044" y="6555"/>
                      <a:pt x="4115" y="6519"/>
                      <a:pt x="4124" y="6457"/>
                    </a:cubicBezTo>
                    <a:cubicBezTo>
                      <a:pt x="4124" y="6407"/>
                      <a:pt x="4033" y="6344"/>
                      <a:pt x="3972" y="6344"/>
                    </a:cubicBezTo>
                    <a:cubicBezTo>
                      <a:pt x="3946" y="6344"/>
                      <a:pt x="3925" y="6356"/>
                      <a:pt x="3920" y="6386"/>
                    </a:cubicBezTo>
                    <a:cubicBezTo>
                      <a:pt x="3920" y="6341"/>
                      <a:pt x="3937" y="6296"/>
                      <a:pt x="3955" y="6261"/>
                    </a:cubicBezTo>
                    <a:cubicBezTo>
                      <a:pt x="3991" y="6225"/>
                      <a:pt x="4053" y="6216"/>
                      <a:pt x="4107" y="6190"/>
                    </a:cubicBezTo>
                    <a:cubicBezTo>
                      <a:pt x="4151" y="6172"/>
                      <a:pt x="4115" y="6145"/>
                      <a:pt x="4098" y="6127"/>
                    </a:cubicBezTo>
                    <a:cubicBezTo>
                      <a:pt x="4062" y="6074"/>
                      <a:pt x="4000" y="6074"/>
                      <a:pt x="3902" y="6056"/>
                    </a:cubicBezTo>
                    <a:lnTo>
                      <a:pt x="3902" y="6056"/>
                    </a:lnTo>
                    <a:cubicBezTo>
                      <a:pt x="3933" y="6082"/>
                      <a:pt x="3931" y="6096"/>
                      <a:pt x="3911" y="6096"/>
                    </a:cubicBezTo>
                    <a:cubicBezTo>
                      <a:pt x="3897" y="6096"/>
                      <a:pt x="3874" y="6089"/>
                      <a:pt x="3848" y="6074"/>
                    </a:cubicBezTo>
                    <a:cubicBezTo>
                      <a:pt x="3786" y="6038"/>
                      <a:pt x="3759" y="5994"/>
                      <a:pt x="3786" y="5958"/>
                    </a:cubicBezTo>
                    <a:cubicBezTo>
                      <a:pt x="3795" y="5950"/>
                      <a:pt x="3808" y="5947"/>
                      <a:pt x="3822" y="5947"/>
                    </a:cubicBezTo>
                    <a:cubicBezTo>
                      <a:pt x="3885" y="5947"/>
                      <a:pt x="3986" y="6008"/>
                      <a:pt x="4034" y="6008"/>
                    </a:cubicBezTo>
                    <a:cubicBezTo>
                      <a:pt x="4050" y="6008"/>
                      <a:pt x="4060" y="6001"/>
                      <a:pt x="4062" y="5985"/>
                    </a:cubicBezTo>
                    <a:cubicBezTo>
                      <a:pt x="4062" y="5951"/>
                      <a:pt x="4021" y="5779"/>
                      <a:pt x="3917" y="5779"/>
                    </a:cubicBezTo>
                    <a:cubicBezTo>
                      <a:pt x="3912" y="5779"/>
                      <a:pt x="3907" y="5779"/>
                      <a:pt x="3902" y="5780"/>
                    </a:cubicBezTo>
                    <a:cubicBezTo>
                      <a:pt x="3853" y="5793"/>
                      <a:pt x="3822" y="5804"/>
                      <a:pt x="3791" y="5804"/>
                    </a:cubicBezTo>
                    <a:cubicBezTo>
                      <a:pt x="3761" y="5804"/>
                      <a:pt x="3732" y="5793"/>
                      <a:pt x="3688" y="5762"/>
                    </a:cubicBezTo>
                    <a:cubicBezTo>
                      <a:pt x="3635" y="5717"/>
                      <a:pt x="3599" y="5664"/>
                      <a:pt x="3679" y="5646"/>
                    </a:cubicBezTo>
                    <a:cubicBezTo>
                      <a:pt x="3689" y="5644"/>
                      <a:pt x="3700" y="5643"/>
                      <a:pt x="3714" y="5643"/>
                    </a:cubicBezTo>
                    <a:cubicBezTo>
                      <a:pt x="3835" y="5643"/>
                      <a:pt x="4080" y="5737"/>
                      <a:pt x="4126" y="5737"/>
                    </a:cubicBezTo>
                    <a:cubicBezTo>
                      <a:pt x="4130" y="5737"/>
                      <a:pt x="4132" y="5736"/>
                      <a:pt x="4133" y="5735"/>
                    </a:cubicBezTo>
                    <a:cubicBezTo>
                      <a:pt x="4178" y="5709"/>
                      <a:pt x="4160" y="5655"/>
                      <a:pt x="4124" y="5611"/>
                    </a:cubicBezTo>
                    <a:cubicBezTo>
                      <a:pt x="4089" y="5575"/>
                      <a:pt x="3982" y="5575"/>
                      <a:pt x="3928" y="5530"/>
                    </a:cubicBezTo>
                    <a:cubicBezTo>
                      <a:pt x="3890" y="5496"/>
                      <a:pt x="3937" y="5491"/>
                      <a:pt x="3998" y="5491"/>
                    </a:cubicBezTo>
                    <a:cubicBezTo>
                      <a:pt x="4023" y="5491"/>
                      <a:pt x="4050" y="5492"/>
                      <a:pt x="4074" y="5492"/>
                    </a:cubicBezTo>
                    <a:cubicBezTo>
                      <a:pt x="4131" y="5492"/>
                      <a:pt x="4176" y="5488"/>
                      <a:pt x="4151" y="5459"/>
                    </a:cubicBezTo>
                    <a:cubicBezTo>
                      <a:pt x="4096" y="5409"/>
                      <a:pt x="4030" y="5373"/>
                      <a:pt x="3960" y="5351"/>
                    </a:cubicBezTo>
                    <a:lnTo>
                      <a:pt x="3960" y="5351"/>
                    </a:lnTo>
                    <a:cubicBezTo>
                      <a:pt x="4018" y="5358"/>
                      <a:pt x="4077" y="5361"/>
                      <a:pt x="4133" y="5361"/>
                    </a:cubicBezTo>
                    <a:cubicBezTo>
                      <a:pt x="4231" y="5352"/>
                      <a:pt x="4374" y="5299"/>
                      <a:pt x="4329" y="5237"/>
                    </a:cubicBezTo>
                    <a:cubicBezTo>
                      <a:pt x="4323" y="5226"/>
                      <a:pt x="4302" y="5225"/>
                      <a:pt x="4277" y="5225"/>
                    </a:cubicBezTo>
                    <a:cubicBezTo>
                      <a:pt x="4268" y="5225"/>
                      <a:pt x="4259" y="5225"/>
                      <a:pt x="4250" y="5225"/>
                    </a:cubicBezTo>
                    <a:cubicBezTo>
                      <a:pt x="4213" y="5225"/>
                      <a:pt x="4173" y="5223"/>
                      <a:pt x="4151" y="5201"/>
                    </a:cubicBezTo>
                    <a:cubicBezTo>
                      <a:pt x="4124" y="5165"/>
                      <a:pt x="4133" y="5112"/>
                      <a:pt x="4160" y="5085"/>
                    </a:cubicBezTo>
                    <a:cubicBezTo>
                      <a:pt x="4196" y="5049"/>
                      <a:pt x="4303" y="5041"/>
                      <a:pt x="4303" y="5005"/>
                    </a:cubicBezTo>
                    <a:cubicBezTo>
                      <a:pt x="4303" y="4951"/>
                      <a:pt x="4107" y="4916"/>
                      <a:pt x="4187" y="4871"/>
                    </a:cubicBezTo>
                    <a:cubicBezTo>
                      <a:pt x="4222" y="4845"/>
                      <a:pt x="4436" y="4880"/>
                      <a:pt x="4356" y="4827"/>
                    </a:cubicBezTo>
                    <a:cubicBezTo>
                      <a:pt x="4285" y="4764"/>
                      <a:pt x="4089" y="4738"/>
                      <a:pt x="4098" y="4658"/>
                    </a:cubicBezTo>
                    <a:lnTo>
                      <a:pt x="4098" y="4658"/>
                    </a:lnTo>
                    <a:lnTo>
                      <a:pt x="4213" y="4675"/>
                    </a:lnTo>
                    <a:cubicBezTo>
                      <a:pt x="4267" y="4675"/>
                      <a:pt x="4285" y="4684"/>
                      <a:pt x="4285" y="4702"/>
                    </a:cubicBezTo>
                    <a:cubicBezTo>
                      <a:pt x="4287" y="4703"/>
                      <a:pt x="4289" y="4704"/>
                      <a:pt x="4291" y="4704"/>
                    </a:cubicBezTo>
                    <a:cubicBezTo>
                      <a:pt x="4320" y="4704"/>
                      <a:pt x="4240" y="4567"/>
                      <a:pt x="4240" y="4551"/>
                    </a:cubicBezTo>
                    <a:cubicBezTo>
                      <a:pt x="4240" y="4506"/>
                      <a:pt x="4338" y="4497"/>
                      <a:pt x="4311" y="4453"/>
                    </a:cubicBezTo>
                    <a:cubicBezTo>
                      <a:pt x="4294" y="4417"/>
                      <a:pt x="4249" y="4399"/>
                      <a:pt x="4258" y="4346"/>
                    </a:cubicBezTo>
                    <a:cubicBezTo>
                      <a:pt x="4258" y="4301"/>
                      <a:pt x="4294" y="4257"/>
                      <a:pt x="4329" y="4239"/>
                    </a:cubicBezTo>
                    <a:cubicBezTo>
                      <a:pt x="4418" y="4185"/>
                      <a:pt x="4231" y="4132"/>
                      <a:pt x="4249" y="4070"/>
                    </a:cubicBezTo>
                    <a:cubicBezTo>
                      <a:pt x="4258" y="4007"/>
                      <a:pt x="4463" y="4016"/>
                      <a:pt x="4472" y="3954"/>
                    </a:cubicBezTo>
                    <a:cubicBezTo>
                      <a:pt x="4481" y="3892"/>
                      <a:pt x="4338" y="3856"/>
                      <a:pt x="4311" y="3811"/>
                    </a:cubicBezTo>
                    <a:cubicBezTo>
                      <a:pt x="4300" y="3785"/>
                      <a:pt x="4323" y="3776"/>
                      <a:pt x="4363" y="3776"/>
                    </a:cubicBezTo>
                    <a:cubicBezTo>
                      <a:pt x="4444" y="3776"/>
                      <a:pt x="4593" y="3814"/>
                      <a:pt x="4641" y="3820"/>
                    </a:cubicBezTo>
                    <a:cubicBezTo>
                      <a:pt x="4570" y="3767"/>
                      <a:pt x="4490" y="3713"/>
                      <a:pt x="4418" y="3678"/>
                    </a:cubicBezTo>
                    <a:cubicBezTo>
                      <a:pt x="4308" y="3622"/>
                      <a:pt x="4309" y="3605"/>
                      <a:pt x="4356" y="3605"/>
                    </a:cubicBezTo>
                    <a:cubicBezTo>
                      <a:pt x="4397" y="3605"/>
                      <a:pt x="4472" y="3618"/>
                      <a:pt x="4537" y="3630"/>
                    </a:cubicBezTo>
                    <a:lnTo>
                      <a:pt x="4537" y="3630"/>
                    </a:lnTo>
                    <a:cubicBezTo>
                      <a:pt x="4347" y="3591"/>
                      <a:pt x="4521" y="3454"/>
                      <a:pt x="4356" y="3428"/>
                    </a:cubicBezTo>
                    <a:cubicBezTo>
                      <a:pt x="4436" y="3411"/>
                      <a:pt x="4534" y="3393"/>
                      <a:pt x="4561" y="3339"/>
                    </a:cubicBezTo>
                    <a:cubicBezTo>
                      <a:pt x="4445" y="3321"/>
                      <a:pt x="4481" y="3295"/>
                      <a:pt x="4481" y="3250"/>
                    </a:cubicBezTo>
                    <a:cubicBezTo>
                      <a:pt x="4490" y="3206"/>
                      <a:pt x="4347" y="3126"/>
                      <a:pt x="4365" y="3072"/>
                    </a:cubicBezTo>
                    <a:cubicBezTo>
                      <a:pt x="4365" y="3063"/>
                      <a:pt x="4784" y="3028"/>
                      <a:pt x="4623" y="2965"/>
                    </a:cubicBezTo>
                    <a:cubicBezTo>
                      <a:pt x="4570" y="2938"/>
                      <a:pt x="4213" y="2947"/>
                      <a:pt x="4347" y="2894"/>
                    </a:cubicBezTo>
                    <a:cubicBezTo>
                      <a:pt x="4427" y="2858"/>
                      <a:pt x="4490" y="2867"/>
                      <a:pt x="4401" y="2805"/>
                    </a:cubicBezTo>
                    <a:cubicBezTo>
                      <a:pt x="4401" y="2805"/>
                      <a:pt x="4258" y="2743"/>
                      <a:pt x="4276" y="2743"/>
                    </a:cubicBezTo>
                    <a:cubicBezTo>
                      <a:pt x="4279" y="2742"/>
                      <a:pt x="4283" y="2742"/>
                      <a:pt x="4287" y="2742"/>
                    </a:cubicBezTo>
                    <a:cubicBezTo>
                      <a:pt x="4372" y="2742"/>
                      <a:pt x="4527" y="2825"/>
                      <a:pt x="4598" y="2825"/>
                    </a:cubicBezTo>
                    <a:cubicBezTo>
                      <a:pt x="4604" y="2825"/>
                      <a:pt x="4609" y="2824"/>
                      <a:pt x="4614" y="2823"/>
                    </a:cubicBezTo>
                    <a:cubicBezTo>
                      <a:pt x="4623" y="2823"/>
                      <a:pt x="4543" y="2769"/>
                      <a:pt x="4543" y="2769"/>
                    </a:cubicBezTo>
                    <a:cubicBezTo>
                      <a:pt x="4491" y="2726"/>
                      <a:pt x="4507" y="2716"/>
                      <a:pt x="4516" y="2682"/>
                    </a:cubicBezTo>
                    <a:lnTo>
                      <a:pt x="4516" y="2682"/>
                    </a:lnTo>
                    <a:cubicBezTo>
                      <a:pt x="4512" y="2705"/>
                      <a:pt x="4570" y="2707"/>
                      <a:pt x="4620" y="2714"/>
                    </a:cubicBezTo>
                    <a:lnTo>
                      <a:pt x="4620" y="2714"/>
                    </a:lnTo>
                    <a:cubicBezTo>
                      <a:pt x="4561" y="2702"/>
                      <a:pt x="4631" y="2660"/>
                      <a:pt x="4614" y="2627"/>
                    </a:cubicBezTo>
                    <a:cubicBezTo>
                      <a:pt x="4596" y="2627"/>
                      <a:pt x="4552" y="2618"/>
                      <a:pt x="4543" y="2609"/>
                    </a:cubicBezTo>
                    <a:cubicBezTo>
                      <a:pt x="4511" y="2561"/>
                      <a:pt x="4515" y="2499"/>
                      <a:pt x="4592" y="2499"/>
                    </a:cubicBezTo>
                    <a:cubicBezTo>
                      <a:pt x="4601" y="2499"/>
                      <a:pt x="4612" y="2500"/>
                      <a:pt x="4623" y="2502"/>
                    </a:cubicBezTo>
                    <a:cubicBezTo>
                      <a:pt x="4638" y="2505"/>
                      <a:pt x="4651" y="2506"/>
                      <a:pt x="4664" y="2506"/>
                    </a:cubicBezTo>
                    <a:cubicBezTo>
                      <a:pt x="4771" y="2506"/>
                      <a:pt x="4788" y="2411"/>
                      <a:pt x="4668" y="2395"/>
                    </a:cubicBezTo>
                    <a:cubicBezTo>
                      <a:pt x="4650" y="2351"/>
                      <a:pt x="4748" y="2279"/>
                      <a:pt x="4605" y="2253"/>
                    </a:cubicBezTo>
                    <a:cubicBezTo>
                      <a:pt x="4721" y="2181"/>
                      <a:pt x="5069" y="2030"/>
                      <a:pt x="4775" y="1905"/>
                    </a:cubicBezTo>
                    <a:lnTo>
                      <a:pt x="4775" y="1905"/>
                    </a:lnTo>
                    <a:cubicBezTo>
                      <a:pt x="4865" y="1922"/>
                      <a:pt x="4922" y="1930"/>
                      <a:pt x="4953" y="1930"/>
                    </a:cubicBezTo>
                    <a:cubicBezTo>
                      <a:pt x="5120" y="1930"/>
                      <a:pt x="4614" y="1732"/>
                      <a:pt x="4703" y="1709"/>
                    </a:cubicBezTo>
                    <a:cubicBezTo>
                      <a:pt x="4792" y="1700"/>
                      <a:pt x="5006" y="1674"/>
                      <a:pt x="4890" y="1549"/>
                    </a:cubicBezTo>
                    <a:cubicBezTo>
                      <a:pt x="4775" y="1469"/>
                      <a:pt x="4659" y="1424"/>
                      <a:pt x="4525" y="1398"/>
                    </a:cubicBezTo>
                    <a:cubicBezTo>
                      <a:pt x="4641" y="1344"/>
                      <a:pt x="4792" y="1406"/>
                      <a:pt x="4739" y="1255"/>
                    </a:cubicBezTo>
                    <a:cubicBezTo>
                      <a:pt x="4727" y="1224"/>
                      <a:pt x="4701" y="1217"/>
                      <a:pt x="4672" y="1217"/>
                    </a:cubicBezTo>
                    <a:cubicBezTo>
                      <a:pt x="4648" y="1217"/>
                      <a:pt x="4621" y="1222"/>
                      <a:pt x="4597" y="1222"/>
                    </a:cubicBezTo>
                    <a:cubicBezTo>
                      <a:pt x="4571" y="1222"/>
                      <a:pt x="4549" y="1215"/>
                      <a:pt x="4543" y="1184"/>
                    </a:cubicBezTo>
                    <a:cubicBezTo>
                      <a:pt x="4623" y="1157"/>
                      <a:pt x="4828" y="1148"/>
                      <a:pt x="4864" y="1068"/>
                    </a:cubicBezTo>
                    <a:cubicBezTo>
                      <a:pt x="4902" y="1006"/>
                      <a:pt x="4854" y="918"/>
                      <a:pt x="4783" y="918"/>
                    </a:cubicBezTo>
                    <a:cubicBezTo>
                      <a:pt x="4772" y="918"/>
                      <a:pt x="4760" y="921"/>
                      <a:pt x="4748" y="925"/>
                    </a:cubicBezTo>
                    <a:cubicBezTo>
                      <a:pt x="4743" y="927"/>
                      <a:pt x="4737" y="928"/>
                      <a:pt x="4732" y="928"/>
                    </a:cubicBezTo>
                    <a:cubicBezTo>
                      <a:pt x="4663" y="928"/>
                      <a:pt x="4577" y="782"/>
                      <a:pt x="4552" y="765"/>
                    </a:cubicBezTo>
                    <a:cubicBezTo>
                      <a:pt x="4525" y="712"/>
                      <a:pt x="4401" y="596"/>
                      <a:pt x="4463" y="507"/>
                    </a:cubicBezTo>
                    <a:cubicBezTo>
                      <a:pt x="4543" y="382"/>
                      <a:pt x="4534" y="240"/>
                      <a:pt x="4365" y="231"/>
                    </a:cubicBezTo>
                    <a:cubicBezTo>
                      <a:pt x="4293" y="231"/>
                      <a:pt x="4242" y="296"/>
                      <a:pt x="4174" y="296"/>
                    </a:cubicBezTo>
                    <a:cubicBezTo>
                      <a:pt x="4167" y="296"/>
                      <a:pt x="4159" y="295"/>
                      <a:pt x="4151" y="293"/>
                    </a:cubicBezTo>
                    <a:cubicBezTo>
                      <a:pt x="4080" y="266"/>
                      <a:pt x="4044" y="195"/>
                      <a:pt x="3991" y="142"/>
                    </a:cubicBezTo>
                    <a:cubicBezTo>
                      <a:pt x="3991" y="127"/>
                      <a:pt x="3805" y="0"/>
                      <a:pt x="3748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104;p41"/>
              <p:cNvSpPr/>
              <p:nvPr/>
            </p:nvSpPr>
            <p:spPr>
              <a:xfrm>
                <a:off x="2818850" y="3805875"/>
                <a:ext cx="79075" cy="233400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9336" extrusionOk="0">
                    <a:moveTo>
                      <a:pt x="0" y="1"/>
                    </a:moveTo>
                    <a:lnTo>
                      <a:pt x="3162" y="9335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105;p41"/>
              <p:cNvSpPr/>
              <p:nvPr/>
            </p:nvSpPr>
            <p:spPr>
              <a:xfrm>
                <a:off x="2808725" y="3799125"/>
                <a:ext cx="111900" cy="242375"/>
              </a:xfrm>
              <a:custGeom>
                <a:avLst/>
                <a:gdLst/>
                <a:ahLst/>
                <a:cxnLst/>
                <a:rect l="l" t="t" r="r" b="b"/>
                <a:pathLst>
                  <a:path w="4476" h="9695" extrusionOk="0">
                    <a:moveTo>
                      <a:pt x="1296" y="128"/>
                    </a:moveTo>
                    <a:cubicBezTo>
                      <a:pt x="1294" y="129"/>
                      <a:pt x="1292" y="130"/>
                      <a:pt x="1290" y="131"/>
                    </a:cubicBezTo>
                    <a:lnTo>
                      <a:pt x="1290" y="131"/>
                    </a:lnTo>
                    <a:cubicBezTo>
                      <a:pt x="1295" y="129"/>
                      <a:pt x="1298" y="128"/>
                      <a:pt x="1296" y="128"/>
                    </a:cubicBezTo>
                    <a:close/>
                    <a:moveTo>
                      <a:pt x="1385" y="378"/>
                    </a:moveTo>
                    <a:lnTo>
                      <a:pt x="1385" y="378"/>
                    </a:lnTo>
                    <a:cubicBezTo>
                      <a:pt x="1341" y="390"/>
                      <a:pt x="1298" y="404"/>
                      <a:pt x="1257" y="421"/>
                    </a:cubicBezTo>
                    <a:lnTo>
                      <a:pt x="1257" y="421"/>
                    </a:lnTo>
                    <a:cubicBezTo>
                      <a:pt x="1291" y="410"/>
                      <a:pt x="1333" y="395"/>
                      <a:pt x="1385" y="378"/>
                    </a:cubicBezTo>
                    <a:close/>
                    <a:moveTo>
                      <a:pt x="1911" y="1446"/>
                    </a:moveTo>
                    <a:cubicBezTo>
                      <a:pt x="1886" y="1453"/>
                      <a:pt x="1863" y="1461"/>
                      <a:pt x="1839" y="1468"/>
                    </a:cubicBezTo>
                    <a:lnTo>
                      <a:pt x="1839" y="1468"/>
                    </a:lnTo>
                    <a:cubicBezTo>
                      <a:pt x="1859" y="1463"/>
                      <a:pt x="1883" y="1456"/>
                      <a:pt x="1911" y="1446"/>
                    </a:cubicBezTo>
                    <a:close/>
                    <a:moveTo>
                      <a:pt x="851" y="1437"/>
                    </a:moveTo>
                    <a:lnTo>
                      <a:pt x="708" y="1473"/>
                    </a:lnTo>
                    <a:cubicBezTo>
                      <a:pt x="614" y="1513"/>
                      <a:pt x="590" y="1528"/>
                      <a:pt x="602" y="1528"/>
                    </a:cubicBezTo>
                    <a:cubicBezTo>
                      <a:pt x="629" y="1528"/>
                      <a:pt x="851" y="1450"/>
                      <a:pt x="851" y="1437"/>
                    </a:cubicBezTo>
                    <a:close/>
                    <a:moveTo>
                      <a:pt x="586" y="1646"/>
                    </a:moveTo>
                    <a:cubicBezTo>
                      <a:pt x="579" y="1648"/>
                      <a:pt x="572" y="1650"/>
                      <a:pt x="566" y="1651"/>
                    </a:cubicBezTo>
                    <a:cubicBezTo>
                      <a:pt x="569" y="1651"/>
                      <a:pt x="576" y="1649"/>
                      <a:pt x="586" y="1646"/>
                    </a:cubicBezTo>
                    <a:close/>
                    <a:moveTo>
                      <a:pt x="735" y="1775"/>
                    </a:moveTo>
                    <a:cubicBezTo>
                      <a:pt x="735" y="1776"/>
                      <a:pt x="735" y="1776"/>
                      <a:pt x="735" y="1776"/>
                    </a:cubicBezTo>
                    <a:cubicBezTo>
                      <a:pt x="735" y="1776"/>
                      <a:pt x="735" y="1775"/>
                      <a:pt x="735" y="1775"/>
                    </a:cubicBezTo>
                    <a:close/>
                    <a:moveTo>
                      <a:pt x="1312" y="1724"/>
                    </a:moveTo>
                    <a:cubicBezTo>
                      <a:pt x="1223" y="1768"/>
                      <a:pt x="1135" y="1803"/>
                      <a:pt x="1038" y="1820"/>
                    </a:cubicBezTo>
                    <a:cubicBezTo>
                      <a:pt x="1115" y="1769"/>
                      <a:pt x="1209" y="1734"/>
                      <a:pt x="1312" y="1724"/>
                    </a:cubicBezTo>
                    <a:close/>
                    <a:moveTo>
                      <a:pt x="1804" y="1865"/>
                    </a:moveTo>
                    <a:cubicBezTo>
                      <a:pt x="1792" y="1869"/>
                      <a:pt x="1780" y="1873"/>
                      <a:pt x="1768" y="1876"/>
                    </a:cubicBezTo>
                    <a:lnTo>
                      <a:pt x="1768" y="1876"/>
                    </a:lnTo>
                    <a:cubicBezTo>
                      <a:pt x="1777" y="1874"/>
                      <a:pt x="1789" y="1870"/>
                      <a:pt x="1804" y="1865"/>
                    </a:cubicBezTo>
                    <a:close/>
                    <a:moveTo>
                      <a:pt x="1189" y="1883"/>
                    </a:moveTo>
                    <a:lnTo>
                      <a:pt x="1189" y="1892"/>
                    </a:lnTo>
                    <a:cubicBezTo>
                      <a:pt x="1091" y="1927"/>
                      <a:pt x="1002" y="1963"/>
                      <a:pt x="904" y="1981"/>
                    </a:cubicBezTo>
                    <a:cubicBezTo>
                      <a:pt x="993" y="1936"/>
                      <a:pt x="1091" y="1910"/>
                      <a:pt x="1189" y="1883"/>
                    </a:cubicBezTo>
                    <a:close/>
                    <a:moveTo>
                      <a:pt x="2178" y="2604"/>
                    </a:moveTo>
                    <a:cubicBezTo>
                      <a:pt x="2161" y="2608"/>
                      <a:pt x="2135" y="2614"/>
                      <a:pt x="2105" y="2622"/>
                    </a:cubicBezTo>
                    <a:lnTo>
                      <a:pt x="2105" y="2622"/>
                    </a:lnTo>
                    <a:cubicBezTo>
                      <a:pt x="2130" y="2618"/>
                      <a:pt x="2154" y="2613"/>
                      <a:pt x="2178" y="2604"/>
                    </a:cubicBezTo>
                    <a:close/>
                    <a:moveTo>
                      <a:pt x="1242" y="2682"/>
                    </a:moveTo>
                    <a:cubicBezTo>
                      <a:pt x="1215" y="2691"/>
                      <a:pt x="1189" y="2700"/>
                      <a:pt x="1163" y="2709"/>
                    </a:cubicBezTo>
                    <a:lnTo>
                      <a:pt x="1163" y="2709"/>
                    </a:lnTo>
                    <a:cubicBezTo>
                      <a:pt x="1183" y="2703"/>
                      <a:pt x="1204" y="2698"/>
                      <a:pt x="1225" y="2693"/>
                    </a:cubicBezTo>
                    <a:cubicBezTo>
                      <a:pt x="1236" y="2688"/>
                      <a:pt x="1241" y="2684"/>
                      <a:pt x="1242" y="2682"/>
                    </a:cubicBezTo>
                    <a:close/>
                    <a:moveTo>
                      <a:pt x="1691" y="2865"/>
                    </a:moveTo>
                    <a:lnTo>
                      <a:pt x="1691" y="2865"/>
                    </a:lnTo>
                    <a:cubicBezTo>
                      <a:pt x="1604" y="2908"/>
                      <a:pt x="1517" y="2934"/>
                      <a:pt x="1421" y="2961"/>
                    </a:cubicBezTo>
                    <a:cubicBezTo>
                      <a:pt x="1505" y="2918"/>
                      <a:pt x="1598" y="2884"/>
                      <a:pt x="1691" y="2865"/>
                    </a:cubicBezTo>
                    <a:close/>
                    <a:moveTo>
                      <a:pt x="2427" y="2943"/>
                    </a:moveTo>
                    <a:lnTo>
                      <a:pt x="2285" y="2978"/>
                    </a:lnTo>
                    <a:cubicBezTo>
                      <a:pt x="2205" y="3010"/>
                      <a:pt x="2170" y="3026"/>
                      <a:pt x="2180" y="3026"/>
                    </a:cubicBezTo>
                    <a:cubicBezTo>
                      <a:pt x="2192" y="3026"/>
                      <a:pt x="2274" y="3001"/>
                      <a:pt x="2427" y="2952"/>
                    </a:cubicBezTo>
                    <a:lnTo>
                      <a:pt x="2427" y="2943"/>
                    </a:lnTo>
                    <a:close/>
                    <a:moveTo>
                      <a:pt x="1445" y="3733"/>
                    </a:moveTo>
                    <a:cubicBezTo>
                      <a:pt x="1439" y="3735"/>
                      <a:pt x="1436" y="3736"/>
                      <a:pt x="1437" y="3736"/>
                    </a:cubicBezTo>
                    <a:cubicBezTo>
                      <a:pt x="1437" y="3736"/>
                      <a:pt x="1438" y="3736"/>
                      <a:pt x="1438" y="3736"/>
                    </a:cubicBezTo>
                    <a:cubicBezTo>
                      <a:pt x="1441" y="3735"/>
                      <a:pt x="1443" y="3734"/>
                      <a:pt x="1445" y="3733"/>
                    </a:cubicBezTo>
                    <a:close/>
                    <a:moveTo>
                      <a:pt x="1623" y="3878"/>
                    </a:moveTo>
                    <a:cubicBezTo>
                      <a:pt x="1571" y="3897"/>
                      <a:pt x="1527" y="3913"/>
                      <a:pt x="1501" y="3923"/>
                    </a:cubicBezTo>
                    <a:cubicBezTo>
                      <a:pt x="1570" y="3900"/>
                      <a:pt x="1606" y="3887"/>
                      <a:pt x="1623" y="3878"/>
                    </a:cubicBezTo>
                    <a:close/>
                    <a:moveTo>
                      <a:pt x="1234" y="1"/>
                    </a:moveTo>
                    <a:cubicBezTo>
                      <a:pt x="1234" y="1"/>
                      <a:pt x="1218" y="7"/>
                      <a:pt x="1171" y="21"/>
                    </a:cubicBezTo>
                    <a:cubicBezTo>
                      <a:pt x="1171" y="21"/>
                      <a:pt x="1171" y="21"/>
                      <a:pt x="1171" y="21"/>
                    </a:cubicBezTo>
                    <a:cubicBezTo>
                      <a:pt x="1145" y="21"/>
                      <a:pt x="119" y="360"/>
                      <a:pt x="58" y="395"/>
                    </a:cubicBezTo>
                    <a:cubicBezTo>
                      <a:pt x="38" y="409"/>
                      <a:pt x="8" y="432"/>
                      <a:pt x="35" y="432"/>
                    </a:cubicBezTo>
                    <a:cubicBezTo>
                      <a:pt x="44" y="432"/>
                      <a:pt x="59" y="429"/>
                      <a:pt x="85" y="422"/>
                    </a:cubicBezTo>
                    <a:cubicBezTo>
                      <a:pt x="230" y="380"/>
                      <a:pt x="368" y="333"/>
                      <a:pt x="387" y="333"/>
                    </a:cubicBezTo>
                    <a:cubicBezTo>
                      <a:pt x="396" y="333"/>
                      <a:pt x="379" y="343"/>
                      <a:pt x="325" y="369"/>
                    </a:cubicBezTo>
                    <a:cubicBezTo>
                      <a:pt x="254" y="413"/>
                      <a:pt x="191" y="449"/>
                      <a:pt x="236" y="458"/>
                    </a:cubicBezTo>
                    <a:cubicBezTo>
                      <a:pt x="267" y="458"/>
                      <a:pt x="513" y="382"/>
                      <a:pt x="541" y="382"/>
                    </a:cubicBezTo>
                    <a:cubicBezTo>
                      <a:pt x="544" y="382"/>
                      <a:pt x="544" y="383"/>
                      <a:pt x="539" y="386"/>
                    </a:cubicBezTo>
                    <a:cubicBezTo>
                      <a:pt x="477" y="422"/>
                      <a:pt x="58" y="565"/>
                      <a:pt x="4" y="609"/>
                    </a:cubicBezTo>
                    <a:cubicBezTo>
                      <a:pt x="2" y="610"/>
                      <a:pt x="1" y="611"/>
                      <a:pt x="2" y="611"/>
                    </a:cubicBezTo>
                    <a:cubicBezTo>
                      <a:pt x="12" y="611"/>
                      <a:pt x="269" y="518"/>
                      <a:pt x="343" y="493"/>
                    </a:cubicBezTo>
                    <a:lnTo>
                      <a:pt x="343" y="493"/>
                    </a:lnTo>
                    <a:cubicBezTo>
                      <a:pt x="343" y="501"/>
                      <a:pt x="34" y="613"/>
                      <a:pt x="65" y="613"/>
                    </a:cubicBezTo>
                    <a:cubicBezTo>
                      <a:pt x="68" y="613"/>
                      <a:pt x="74" y="612"/>
                      <a:pt x="85" y="609"/>
                    </a:cubicBezTo>
                    <a:cubicBezTo>
                      <a:pt x="115" y="602"/>
                      <a:pt x="634" y="429"/>
                      <a:pt x="650" y="429"/>
                    </a:cubicBezTo>
                    <a:cubicBezTo>
                      <a:pt x="653" y="429"/>
                      <a:pt x="639" y="435"/>
                      <a:pt x="601" y="449"/>
                    </a:cubicBezTo>
                    <a:cubicBezTo>
                      <a:pt x="494" y="493"/>
                      <a:pt x="325" y="547"/>
                      <a:pt x="227" y="591"/>
                    </a:cubicBezTo>
                    <a:cubicBezTo>
                      <a:pt x="201" y="604"/>
                      <a:pt x="194" y="613"/>
                      <a:pt x="203" y="613"/>
                    </a:cubicBezTo>
                    <a:cubicBezTo>
                      <a:pt x="206" y="613"/>
                      <a:pt x="211" y="611"/>
                      <a:pt x="218" y="609"/>
                    </a:cubicBezTo>
                    <a:cubicBezTo>
                      <a:pt x="291" y="601"/>
                      <a:pt x="567" y="498"/>
                      <a:pt x="619" y="498"/>
                    </a:cubicBezTo>
                    <a:cubicBezTo>
                      <a:pt x="625" y="498"/>
                      <a:pt x="628" y="500"/>
                      <a:pt x="628" y="502"/>
                    </a:cubicBezTo>
                    <a:cubicBezTo>
                      <a:pt x="468" y="556"/>
                      <a:pt x="325" y="609"/>
                      <a:pt x="209" y="654"/>
                    </a:cubicBezTo>
                    <a:cubicBezTo>
                      <a:pt x="162" y="675"/>
                      <a:pt x="101" y="702"/>
                      <a:pt x="122" y="702"/>
                    </a:cubicBezTo>
                    <a:cubicBezTo>
                      <a:pt x="137" y="702"/>
                      <a:pt x="188" y="690"/>
                      <a:pt x="307" y="654"/>
                    </a:cubicBezTo>
                    <a:lnTo>
                      <a:pt x="307" y="654"/>
                    </a:lnTo>
                    <a:cubicBezTo>
                      <a:pt x="101" y="722"/>
                      <a:pt x="33" y="748"/>
                      <a:pt x="46" y="748"/>
                    </a:cubicBezTo>
                    <a:cubicBezTo>
                      <a:pt x="57" y="748"/>
                      <a:pt x="121" y="731"/>
                      <a:pt x="209" y="707"/>
                    </a:cubicBezTo>
                    <a:lnTo>
                      <a:pt x="209" y="707"/>
                    </a:lnTo>
                    <a:cubicBezTo>
                      <a:pt x="39" y="770"/>
                      <a:pt x="86" y="778"/>
                      <a:pt x="142" y="778"/>
                    </a:cubicBezTo>
                    <a:cubicBezTo>
                      <a:pt x="162" y="778"/>
                      <a:pt x="183" y="777"/>
                      <a:pt x="196" y="777"/>
                    </a:cubicBezTo>
                    <a:cubicBezTo>
                      <a:pt x="204" y="777"/>
                      <a:pt x="209" y="777"/>
                      <a:pt x="209" y="778"/>
                    </a:cubicBezTo>
                    <a:cubicBezTo>
                      <a:pt x="209" y="757"/>
                      <a:pt x="433" y="676"/>
                      <a:pt x="475" y="676"/>
                    </a:cubicBezTo>
                    <a:cubicBezTo>
                      <a:pt x="486" y="676"/>
                      <a:pt x="484" y="683"/>
                      <a:pt x="459" y="698"/>
                    </a:cubicBezTo>
                    <a:cubicBezTo>
                      <a:pt x="387" y="743"/>
                      <a:pt x="361" y="769"/>
                      <a:pt x="361" y="787"/>
                    </a:cubicBezTo>
                    <a:cubicBezTo>
                      <a:pt x="503" y="743"/>
                      <a:pt x="646" y="680"/>
                      <a:pt x="770" y="582"/>
                    </a:cubicBezTo>
                    <a:cubicBezTo>
                      <a:pt x="770" y="600"/>
                      <a:pt x="788" y="609"/>
                      <a:pt x="770" y="627"/>
                    </a:cubicBezTo>
                    <a:cubicBezTo>
                      <a:pt x="762" y="645"/>
                      <a:pt x="735" y="663"/>
                      <a:pt x="574" y="725"/>
                    </a:cubicBezTo>
                    <a:cubicBezTo>
                      <a:pt x="414" y="787"/>
                      <a:pt x="325" y="805"/>
                      <a:pt x="227" y="850"/>
                    </a:cubicBezTo>
                    <a:cubicBezTo>
                      <a:pt x="172" y="873"/>
                      <a:pt x="160" y="882"/>
                      <a:pt x="172" y="882"/>
                    </a:cubicBezTo>
                    <a:cubicBezTo>
                      <a:pt x="203" y="882"/>
                      <a:pt x="381" y="830"/>
                      <a:pt x="423" y="830"/>
                    </a:cubicBezTo>
                    <a:cubicBezTo>
                      <a:pt x="428" y="830"/>
                      <a:pt x="431" y="831"/>
                      <a:pt x="432" y="832"/>
                    </a:cubicBezTo>
                    <a:cubicBezTo>
                      <a:pt x="459" y="850"/>
                      <a:pt x="298" y="912"/>
                      <a:pt x="85" y="992"/>
                    </a:cubicBezTo>
                    <a:cubicBezTo>
                      <a:pt x="272" y="930"/>
                      <a:pt x="512" y="867"/>
                      <a:pt x="592" y="850"/>
                    </a:cubicBezTo>
                    <a:cubicBezTo>
                      <a:pt x="607" y="846"/>
                      <a:pt x="616" y="845"/>
                      <a:pt x="620" y="845"/>
                    </a:cubicBezTo>
                    <a:cubicBezTo>
                      <a:pt x="647" y="845"/>
                      <a:pt x="405" y="921"/>
                      <a:pt x="405" y="921"/>
                    </a:cubicBezTo>
                    <a:cubicBezTo>
                      <a:pt x="454" y="909"/>
                      <a:pt x="503" y="896"/>
                      <a:pt x="552" y="882"/>
                    </a:cubicBezTo>
                    <a:lnTo>
                      <a:pt x="552" y="882"/>
                    </a:lnTo>
                    <a:cubicBezTo>
                      <a:pt x="434" y="922"/>
                      <a:pt x="302" y="967"/>
                      <a:pt x="263" y="983"/>
                    </a:cubicBezTo>
                    <a:cubicBezTo>
                      <a:pt x="174" y="1019"/>
                      <a:pt x="236" y="1019"/>
                      <a:pt x="254" y="1019"/>
                    </a:cubicBezTo>
                    <a:cubicBezTo>
                      <a:pt x="268" y="1020"/>
                      <a:pt x="282" y="1021"/>
                      <a:pt x="296" y="1021"/>
                    </a:cubicBezTo>
                    <a:cubicBezTo>
                      <a:pt x="359" y="1021"/>
                      <a:pt x="418" y="1005"/>
                      <a:pt x="477" y="983"/>
                    </a:cubicBezTo>
                    <a:cubicBezTo>
                      <a:pt x="552" y="963"/>
                      <a:pt x="607" y="942"/>
                      <a:pt x="615" y="942"/>
                    </a:cubicBezTo>
                    <a:cubicBezTo>
                      <a:pt x="618" y="942"/>
                      <a:pt x="616" y="944"/>
                      <a:pt x="610" y="948"/>
                    </a:cubicBezTo>
                    <a:cubicBezTo>
                      <a:pt x="566" y="974"/>
                      <a:pt x="512" y="1001"/>
                      <a:pt x="459" y="1019"/>
                    </a:cubicBezTo>
                    <a:cubicBezTo>
                      <a:pt x="352" y="1054"/>
                      <a:pt x="387" y="1046"/>
                      <a:pt x="387" y="1054"/>
                    </a:cubicBezTo>
                    <a:cubicBezTo>
                      <a:pt x="387" y="1055"/>
                      <a:pt x="389" y="1056"/>
                      <a:pt x="391" y="1056"/>
                    </a:cubicBezTo>
                    <a:cubicBezTo>
                      <a:pt x="414" y="1056"/>
                      <a:pt x="543" y="1019"/>
                      <a:pt x="583" y="1019"/>
                    </a:cubicBezTo>
                    <a:cubicBezTo>
                      <a:pt x="628" y="1019"/>
                      <a:pt x="637" y="1019"/>
                      <a:pt x="610" y="1046"/>
                    </a:cubicBezTo>
                    <a:cubicBezTo>
                      <a:pt x="583" y="1063"/>
                      <a:pt x="432" y="1117"/>
                      <a:pt x="432" y="1126"/>
                    </a:cubicBezTo>
                    <a:cubicBezTo>
                      <a:pt x="432" y="1126"/>
                      <a:pt x="539" y="1090"/>
                      <a:pt x="539" y="1090"/>
                    </a:cubicBezTo>
                    <a:lnTo>
                      <a:pt x="539" y="1099"/>
                    </a:lnTo>
                    <a:lnTo>
                      <a:pt x="539" y="1144"/>
                    </a:lnTo>
                    <a:cubicBezTo>
                      <a:pt x="539" y="1153"/>
                      <a:pt x="516" y="1173"/>
                      <a:pt x="544" y="1173"/>
                    </a:cubicBezTo>
                    <a:cubicBezTo>
                      <a:pt x="568" y="1173"/>
                      <a:pt x="630" y="1158"/>
                      <a:pt x="779" y="1108"/>
                    </a:cubicBezTo>
                    <a:lnTo>
                      <a:pt x="779" y="1108"/>
                    </a:lnTo>
                    <a:cubicBezTo>
                      <a:pt x="539" y="1188"/>
                      <a:pt x="521" y="1224"/>
                      <a:pt x="530" y="1242"/>
                    </a:cubicBezTo>
                    <a:cubicBezTo>
                      <a:pt x="530" y="1242"/>
                      <a:pt x="531" y="1242"/>
                      <a:pt x="532" y="1242"/>
                    </a:cubicBezTo>
                    <a:cubicBezTo>
                      <a:pt x="550" y="1242"/>
                      <a:pt x="659" y="1208"/>
                      <a:pt x="686" y="1208"/>
                    </a:cubicBezTo>
                    <a:cubicBezTo>
                      <a:pt x="693" y="1208"/>
                      <a:pt x="695" y="1210"/>
                      <a:pt x="690" y="1215"/>
                    </a:cubicBezTo>
                    <a:cubicBezTo>
                      <a:pt x="664" y="1242"/>
                      <a:pt x="485" y="1286"/>
                      <a:pt x="432" y="1313"/>
                    </a:cubicBezTo>
                    <a:cubicBezTo>
                      <a:pt x="370" y="1339"/>
                      <a:pt x="387" y="1339"/>
                      <a:pt x="396" y="1348"/>
                    </a:cubicBezTo>
                    <a:cubicBezTo>
                      <a:pt x="441" y="1348"/>
                      <a:pt x="485" y="1339"/>
                      <a:pt x="530" y="1331"/>
                    </a:cubicBezTo>
                    <a:cubicBezTo>
                      <a:pt x="549" y="1323"/>
                      <a:pt x="584" y="1311"/>
                      <a:pt x="623" y="1297"/>
                    </a:cubicBezTo>
                    <a:lnTo>
                      <a:pt x="623" y="1297"/>
                    </a:lnTo>
                    <a:cubicBezTo>
                      <a:pt x="600" y="1306"/>
                      <a:pt x="600" y="1310"/>
                      <a:pt x="609" y="1310"/>
                    </a:cubicBezTo>
                    <a:cubicBezTo>
                      <a:pt x="626" y="1310"/>
                      <a:pt x="672" y="1301"/>
                      <a:pt x="691" y="1301"/>
                    </a:cubicBezTo>
                    <a:cubicBezTo>
                      <a:pt x="697" y="1301"/>
                      <a:pt x="700" y="1302"/>
                      <a:pt x="699" y="1304"/>
                    </a:cubicBezTo>
                    <a:cubicBezTo>
                      <a:pt x="682" y="1313"/>
                      <a:pt x="156" y="1482"/>
                      <a:pt x="213" y="1482"/>
                    </a:cubicBezTo>
                    <a:cubicBezTo>
                      <a:pt x="214" y="1482"/>
                      <a:pt x="216" y="1482"/>
                      <a:pt x="218" y="1482"/>
                    </a:cubicBezTo>
                    <a:cubicBezTo>
                      <a:pt x="325" y="1464"/>
                      <a:pt x="762" y="1313"/>
                      <a:pt x="984" y="1242"/>
                    </a:cubicBezTo>
                    <a:cubicBezTo>
                      <a:pt x="1012" y="1233"/>
                      <a:pt x="1026" y="1229"/>
                      <a:pt x="1029" y="1229"/>
                    </a:cubicBezTo>
                    <a:cubicBezTo>
                      <a:pt x="1045" y="1229"/>
                      <a:pt x="669" y="1367"/>
                      <a:pt x="646" y="1375"/>
                    </a:cubicBezTo>
                    <a:cubicBezTo>
                      <a:pt x="708" y="1357"/>
                      <a:pt x="770" y="1331"/>
                      <a:pt x="842" y="1322"/>
                    </a:cubicBezTo>
                    <a:lnTo>
                      <a:pt x="842" y="1322"/>
                    </a:lnTo>
                    <a:cubicBezTo>
                      <a:pt x="842" y="1322"/>
                      <a:pt x="830" y="1333"/>
                      <a:pt x="844" y="1333"/>
                    </a:cubicBezTo>
                    <a:cubicBezTo>
                      <a:pt x="847" y="1333"/>
                      <a:pt x="852" y="1332"/>
                      <a:pt x="860" y="1331"/>
                    </a:cubicBezTo>
                    <a:cubicBezTo>
                      <a:pt x="904" y="1322"/>
                      <a:pt x="1011" y="1286"/>
                      <a:pt x="1064" y="1268"/>
                    </a:cubicBezTo>
                    <a:cubicBezTo>
                      <a:pt x="1091" y="1261"/>
                      <a:pt x="1106" y="1258"/>
                      <a:pt x="1115" y="1258"/>
                    </a:cubicBezTo>
                    <a:cubicBezTo>
                      <a:pt x="1127" y="1258"/>
                      <a:pt x="1127" y="1263"/>
                      <a:pt x="1127" y="1268"/>
                    </a:cubicBezTo>
                    <a:cubicBezTo>
                      <a:pt x="964" y="1317"/>
                      <a:pt x="861" y="1358"/>
                      <a:pt x="892" y="1358"/>
                    </a:cubicBezTo>
                    <a:cubicBezTo>
                      <a:pt x="895" y="1358"/>
                      <a:pt x="899" y="1358"/>
                      <a:pt x="904" y="1357"/>
                    </a:cubicBezTo>
                    <a:cubicBezTo>
                      <a:pt x="936" y="1354"/>
                      <a:pt x="969" y="1347"/>
                      <a:pt x="977" y="1347"/>
                    </a:cubicBezTo>
                    <a:cubicBezTo>
                      <a:pt x="988" y="1347"/>
                      <a:pt x="945" y="1361"/>
                      <a:pt x="770" y="1420"/>
                    </a:cubicBezTo>
                    <a:cubicBezTo>
                      <a:pt x="700" y="1445"/>
                      <a:pt x="685" y="1466"/>
                      <a:pt x="708" y="1466"/>
                    </a:cubicBezTo>
                    <a:cubicBezTo>
                      <a:pt x="717" y="1466"/>
                      <a:pt x="732" y="1463"/>
                      <a:pt x="753" y="1455"/>
                    </a:cubicBezTo>
                    <a:cubicBezTo>
                      <a:pt x="815" y="1429"/>
                      <a:pt x="877" y="1411"/>
                      <a:pt x="940" y="1402"/>
                    </a:cubicBezTo>
                    <a:cubicBezTo>
                      <a:pt x="975" y="1402"/>
                      <a:pt x="966" y="1411"/>
                      <a:pt x="931" y="1437"/>
                    </a:cubicBezTo>
                    <a:cubicBezTo>
                      <a:pt x="904" y="1464"/>
                      <a:pt x="762" y="1509"/>
                      <a:pt x="681" y="1544"/>
                    </a:cubicBezTo>
                    <a:cubicBezTo>
                      <a:pt x="631" y="1572"/>
                      <a:pt x="609" y="1586"/>
                      <a:pt x="632" y="1586"/>
                    </a:cubicBezTo>
                    <a:cubicBezTo>
                      <a:pt x="646" y="1586"/>
                      <a:pt x="676" y="1581"/>
                      <a:pt x="726" y="1571"/>
                    </a:cubicBezTo>
                    <a:cubicBezTo>
                      <a:pt x="754" y="1562"/>
                      <a:pt x="769" y="1558"/>
                      <a:pt x="775" y="1558"/>
                    </a:cubicBezTo>
                    <a:cubicBezTo>
                      <a:pt x="798" y="1558"/>
                      <a:pt x="644" y="1627"/>
                      <a:pt x="586" y="1646"/>
                    </a:cubicBezTo>
                    <a:lnTo>
                      <a:pt x="586" y="1646"/>
                    </a:lnTo>
                    <a:cubicBezTo>
                      <a:pt x="794" y="1591"/>
                      <a:pt x="1023" y="1490"/>
                      <a:pt x="1127" y="1446"/>
                    </a:cubicBezTo>
                    <a:cubicBezTo>
                      <a:pt x="1133" y="1444"/>
                      <a:pt x="1139" y="1443"/>
                      <a:pt x="1144" y="1443"/>
                    </a:cubicBezTo>
                    <a:cubicBezTo>
                      <a:pt x="1159" y="1443"/>
                      <a:pt x="1157" y="1455"/>
                      <a:pt x="1082" y="1482"/>
                    </a:cubicBezTo>
                    <a:cubicBezTo>
                      <a:pt x="982" y="1515"/>
                      <a:pt x="972" y="1524"/>
                      <a:pt x="994" y="1524"/>
                    </a:cubicBezTo>
                    <a:cubicBezTo>
                      <a:pt x="1007" y="1524"/>
                      <a:pt x="1032" y="1521"/>
                      <a:pt x="1055" y="1518"/>
                    </a:cubicBezTo>
                    <a:cubicBezTo>
                      <a:pt x="1074" y="1514"/>
                      <a:pt x="1084" y="1512"/>
                      <a:pt x="1089" y="1512"/>
                    </a:cubicBezTo>
                    <a:cubicBezTo>
                      <a:pt x="1118" y="1512"/>
                      <a:pt x="899" y="1580"/>
                      <a:pt x="753" y="1633"/>
                    </a:cubicBezTo>
                    <a:cubicBezTo>
                      <a:pt x="723" y="1645"/>
                      <a:pt x="714" y="1649"/>
                      <a:pt x="719" y="1649"/>
                    </a:cubicBezTo>
                    <a:cubicBezTo>
                      <a:pt x="731" y="1649"/>
                      <a:pt x="849" y="1613"/>
                      <a:pt x="868" y="1607"/>
                    </a:cubicBezTo>
                    <a:cubicBezTo>
                      <a:pt x="953" y="1580"/>
                      <a:pt x="987" y="1573"/>
                      <a:pt x="1001" y="1573"/>
                    </a:cubicBezTo>
                    <a:cubicBezTo>
                      <a:pt x="1011" y="1573"/>
                      <a:pt x="1011" y="1576"/>
                      <a:pt x="1011" y="1580"/>
                    </a:cubicBezTo>
                    <a:cubicBezTo>
                      <a:pt x="1011" y="1585"/>
                      <a:pt x="982" y="1602"/>
                      <a:pt x="1000" y="1602"/>
                    </a:cubicBezTo>
                    <a:cubicBezTo>
                      <a:pt x="1014" y="1602"/>
                      <a:pt x="1055" y="1593"/>
                      <a:pt x="1153" y="1562"/>
                    </a:cubicBezTo>
                    <a:cubicBezTo>
                      <a:pt x="1160" y="1562"/>
                      <a:pt x="1227" y="1547"/>
                      <a:pt x="1245" y="1547"/>
                    </a:cubicBezTo>
                    <a:cubicBezTo>
                      <a:pt x="1251" y="1547"/>
                      <a:pt x="1251" y="1549"/>
                      <a:pt x="1243" y="1553"/>
                    </a:cubicBezTo>
                    <a:cubicBezTo>
                      <a:pt x="1162" y="1580"/>
                      <a:pt x="824" y="1678"/>
                      <a:pt x="753" y="1714"/>
                    </a:cubicBezTo>
                    <a:cubicBezTo>
                      <a:pt x="683" y="1757"/>
                      <a:pt x="733" y="1758"/>
                      <a:pt x="735" y="1775"/>
                    </a:cubicBezTo>
                    <a:lnTo>
                      <a:pt x="735" y="1775"/>
                    </a:lnTo>
                    <a:cubicBezTo>
                      <a:pt x="736" y="1772"/>
                      <a:pt x="748" y="1759"/>
                      <a:pt x="851" y="1722"/>
                    </a:cubicBezTo>
                    <a:cubicBezTo>
                      <a:pt x="860" y="1720"/>
                      <a:pt x="867" y="1719"/>
                      <a:pt x="872" y="1719"/>
                    </a:cubicBezTo>
                    <a:cubicBezTo>
                      <a:pt x="887" y="1719"/>
                      <a:pt x="886" y="1729"/>
                      <a:pt x="906" y="1729"/>
                    </a:cubicBezTo>
                    <a:cubicBezTo>
                      <a:pt x="921" y="1729"/>
                      <a:pt x="948" y="1724"/>
                      <a:pt x="1002" y="1705"/>
                    </a:cubicBezTo>
                    <a:lnTo>
                      <a:pt x="1002" y="1705"/>
                    </a:lnTo>
                    <a:cubicBezTo>
                      <a:pt x="992" y="1708"/>
                      <a:pt x="987" y="1709"/>
                      <a:pt x="985" y="1709"/>
                    </a:cubicBezTo>
                    <a:cubicBezTo>
                      <a:pt x="968" y="1709"/>
                      <a:pt x="1130" y="1633"/>
                      <a:pt x="1153" y="1633"/>
                    </a:cubicBezTo>
                    <a:cubicBezTo>
                      <a:pt x="1190" y="1628"/>
                      <a:pt x="1311" y="1598"/>
                      <a:pt x="1330" y="1598"/>
                    </a:cubicBezTo>
                    <a:cubicBezTo>
                      <a:pt x="1344" y="1598"/>
                      <a:pt x="1309" y="1613"/>
                      <a:pt x="1162" y="1660"/>
                    </a:cubicBezTo>
                    <a:cubicBezTo>
                      <a:pt x="1073" y="1687"/>
                      <a:pt x="984" y="1714"/>
                      <a:pt x="895" y="1749"/>
                    </a:cubicBezTo>
                    <a:cubicBezTo>
                      <a:pt x="856" y="1780"/>
                      <a:pt x="845" y="1804"/>
                      <a:pt x="877" y="1804"/>
                    </a:cubicBezTo>
                    <a:cubicBezTo>
                      <a:pt x="882" y="1804"/>
                      <a:pt x="888" y="1804"/>
                      <a:pt x="895" y="1803"/>
                    </a:cubicBezTo>
                    <a:cubicBezTo>
                      <a:pt x="958" y="1803"/>
                      <a:pt x="1180" y="1705"/>
                      <a:pt x="1305" y="1669"/>
                    </a:cubicBezTo>
                    <a:lnTo>
                      <a:pt x="1305" y="1669"/>
                    </a:lnTo>
                    <a:cubicBezTo>
                      <a:pt x="1216" y="1722"/>
                      <a:pt x="1136" y="1767"/>
                      <a:pt x="1038" y="1794"/>
                    </a:cubicBezTo>
                    <a:cubicBezTo>
                      <a:pt x="964" y="1824"/>
                      <a:pt x="920" y="1830"/>
                      <a:pt x="900" y="1830"/>
                    </a:cubicBezTo>
                    <a:lnTo>
                      <a:pt x="900" y="1830"/>
                    </a:lnTo>
                    <a:cubicBezTo>
                      <a:pt x="897" y="1828"/>
                      <a:pt x="894" y="1827"/>
                      <a:pt x="891" y="1827"/>
                    </a:cubicBezTo>
                    <a:cubicBezTo>
                      <a:pt x="888" y="1827"/>
                      <a:pt x="886" y="1828"/>
                      <a:pt x="886" y="1829"/>
                    </a:cubicBezTo>
                    <a:cubicBezTo>
                      <a:pt x="886" y="1829"/>
                      <a:pt x="890" y="1830"/>
                      <a:pt x="898" y="1830"/>
                    </a:cubicBezTo>
                    <a:cubicBezTo>
                      <a:pt x="898" y="1830"/>
                      <a:pt x="899" y="1830"/>
                      <a:pt x="900" y="1830"/>
                    </a:cubicBezTo>
                    <a:lnTo>
                      <a:pt x="900" y="1830"/>
                    </a:lnTo>
                    <a:cubicBezTo>
                      <a:pt x="910" y="1837"/>
                      <a:pt x="908" y="1857"/>
                      <a:pt x="815" y="1892"/>
                    </a:cubicBezTo>
                    <a:cubicBezTo>
                      <a:pt x="708" y="1936"/>
                      <a:pt x="459" y="2016"/>
                      <a:pt x="325" y="2061"/>
                    </a:cubicBezTo>
                    <a:cubicBezTo>
                      <a:pt x="557" y="1990"/>
                      <a:pt x="788" y="1918"/>
                      <a:pt x="984" y="1865"/>
                    </a:cubicBezTo>
                    <a:cubicBezTo>
                      <a:pt x="1017" y="1856"/>
                      <a:pt x="1032" y="1853"/>
                      <a:pt x="1039" y="1853"/>
                    </a:cubicBezTo>
                    <a:cubicBezTo>
                      <a:pt x="1054" y="1853"/>
                      <a:pt x="1038" y="1865"/>
                      <a:pt x="1073" y="1865"/>
                    </a:cubicBezTo>
                    <a:cubicBezTo>
                      <a:pt x="1093" y="1865"/>
                      <a:pt x="1229" y="1820"/>
                      <a:pt x="1231" y="1820"/>
                    </a:cubicBezTo>
                    <a:lnTo>
                      <a:pt x="1231" y="1820"/>
                    </a:lnTo>
                    <a:cubicBezTo>
                      <a:pt x="1232" y="1820"/>
                      <a:pt x="1218" y="1825"/>
                      <a:pt x="1180" y="1838"/>
                    </a:cubicBezTo>
                    <a:cubicBezTo>
                      <a:pt x="1020" y="1901"/>
                      <a:pt x="806" y="1963"/>
                      <a:pt x="619" y="2025"/>
                    </a:cubicBezTo>
                    <a:cubicBezTo>
                      <a:pt x="553" y="2051"/>
                      <a:pt x="541" y="2060"/>
                      <a:pt x="554" y="2060"/>
                    </a:cubicBezTo>
                    <a:cubicBezTo>
                      <a:pt x="572" y="2060"/>
                      <a:pt x="641" y="2041"/>
                      <a:pt x="672" y="2025"/>
                    </a:cubicBezTo>
                    <a:cubicBezTo>
                      <a:pt x="753" y="2008"/>
                      <a:pt x="833" y="1981"/>
                      <a:pt x="860" y="1981"/>
                    </a:cubicBezTo>
                    <a:cubicBezTo>
                      <a:pt x="886" y="1981"/>
                      <a:pt x="886" y="1990"/>
                      <a:pt x="895" y="1999"/>
                    </a:cubicBezTo>
                    <a:cubicBezTo>
                      <a:pt x="895" y="2006"/>
                      <a:pt x="844" y="2053"/>
                      <a:pt x="906" y="2053"/>
                    </a:cubicBezTo>
                    <a:cubicBezTo>
                      <a:pt x="921" y="2053"/>
                      <a:pt x="944" y="2050"/>
                      <a:pt x="975" y="2043"/>
                    </a:cubicBezTo>
                    <a:cubicBezTo>
                      <a:pt x="1011" y="2036"/>
                      <a:pt x="1116" y="2000"/>
                      <a:pt x="1128" y="2000"/>
                    </a:cubicBezTo>
                    <a:cubicBezTo>
                      <a:pt x="1131" y="2000"/>
                      <a:pt x="1128" y="2002"/>
                      <a:pt x="1118" y="2008"/>
                    </a:cubicBezTo>
                    <a:cubicBezTo>
                      <a:pt x="1055" y="2034"/>
                      <a:pt x="886" y="2097"/>
                      <a:pt x="815" y="2132"/>
                    </a:cubicBezTo>
                    <a:cubicBezTo>
                      <a:pt x="701" y="2179"/>
                      <a:pt x="652" y="2216"/>
                      <a:pt x="701" y="2216"/>
                    </a:cubicBezTo>
                    <a:cubicBezTo>
                      <a:pt x="716" y="2216"/>
                      <a:pt x="742" y="2212"/>
                      <a:pt x="779" y="2203"/>
                    </a:cubicBezTo>
                    <a:cubicBezTo>
                      <a:pt x="812" y="2195"/>
                      <a:pt x="974" y="2149"/>
                      <a:pt x="992" y="2149"/>
                    </a:cubicBezTo>
                    <a:cubicBezTo>
                      <a:pt x="993" y="2149"/>
                      <a:pt x="994" y="2149"/>
                      <a:pt x="993" y="2150"/>
                    </a:cubicBezTo>
                    <a:cubicBezTo>
                      <a:pt x="940" y="2177"/>
                      <a:pt x="664" y="2257"/>
                      <a:pt x="664" y="2275"/>
                    </a:cubicBezTo>
                    <a:cubicBezTo>
                      <a:pt x="664" y="2275"/>
                      <a:pt x="664" y="2275"/>
                      <a:pt x="665" y="2275"/>
                    </a:cubicBezTo>
                    <a:cubicBezTo>
                      <a:pt x="684" y="2275"/>
                      <a:pt x="875" y="2203"/>
                      <a:pt x="901" y="2203"/>
                    </a:cubicBezTo>
                    <a:cubicBezTo>
                      <a:pt x="903" y="2203"/>
                      <a:pt x="904" y="2203"/>
                      <a:pt x="904" y="2203"/>
                    </a:cubicBezTo>
                    <a:cubicBezTo>
                      <a:pt x="908" y="2203"/>
                      <a:pt x="907" y="2207"/>
                      <a:pt x="916" y="2207"/>
                    </a:cubicBezTo>
                    <a:cubicBezTo>
                      <a:pt x="927" y="2207"/>
                      <a:pt x="955" y="2202"/>
                      <a:pt x="1029" y="2177"/>
                    </a:cubicBezTo>
                    <a:cubicBezTo>
                      <a:pt x="1296" y="2088"/>
                      <a:pt x="1287" y="2097"/>
                      <a:pt x="1474" y="2043"/>
                    </a:cubicBezTo>
                    <a:lnTo>
                      <a:pt x="1474" y="2043"/>
                    </a:lnTo>
                    <a:cubicBezTo>
                      <a:pt x="1423" y="2068"/>
                      <a:pt x="1013" y="2214"/>
                      <a:pt x="993" y="2214"/>
                    </a:cubicBezTo>
                    <a:cubicBezTo>
                      <a:pt x="992" y="2214"/>
                      <a:pt x="992" y="2213"/>
                      <a:pt x="993" y="2212"/>
                    </a:cubicBezTo>
                    <a:cubicBezTo>
                      <a:pt x="1013" y="2206"/>
                      <a:pt x="1066" y="2185"/>
                      <a:pt x="1047" y="2185"/>
                    </a:cubicBezTo>
                    <a:cubicBezTo>
                      <a:pt x="1040" y="2185"/>
                      <a:pt x="1024" y="2188"/>
                      <a:pt x="993" y="2195"/>
                    </a:cubicBezTo>
                    <a:cubicBezTo>
                      <a:pt x="949" y="2212"/>
                      <a:pt x="904" y="2230"/>
                      <a:pt x="860" y="2248"/>
                    </a:cubicBezTo>
                    <a:cubicBezTo>
                      <a:pt x="854" y="2251"/>
                      <a:pt x="855" y="2252"/>
                      <a:pt x="860" y="2252"/>
                    </a:cubicBezTo>
                    <a:cubicBezTo>
                      <a:pt x="871" y="2252"/>
                      <a:pt x="902" y="2247"/>
                      <a:pt x="917" y="2247"/>
                    </a:cubicBezTo>
                    <a:cubicBezTo>
                      <a:pt x="918" y="2247"/>
                      <a:pt x="919" y="2247"/>
                      <a:pt x="919" y="2247"/>
                    </a:cubicBezTo>
                    <a:lnTo>
                      <a:pt x="919" y="2247"/>
                    </a:lnTo>
                    <a:cubicBezTo>
                      <a:pt x="1005" y="2215"/>
                      <a:pt x="1093" y="2189"/>
                      <a:pt x="1186" y="2166"/>
                    </a:cubicBezTo>
                    <a:lnTo>
                      <a:pt x="1186" y="2166"/>
                    </a:lnTo>
                    <a:lnTo>
                      <a:pt x="916" y="2258"/>
                    </a:lnTo>
                    <a:lnTo>
                      <a:pt x="916" y="2258"/>
                    </a:lnTo>
                    <a:cubicBezTo>
                      <a:pt x="931" y="2250"/>
                      <a:pt x="929" y="2247"/>
                      <a:pt x="919" y="2247"/>
                    </a:cubicBezTo>
                    <a:lnTo>
                      <a:pt x="919" y="2247"/>
                    </a:lnTo>
                    <a:cubicBezTo>
                      <a:pt x="875" y="2263"/>
                      <a:pt x="831" y="2282"/>
                      <a:pt x="788" y="2301"/>
                    </a:cubicBezTo>
                    <a:lnTo>
                      <a:pt x="916" y="2258"/>
                    </a:lnTo>
                    <a:lnTo>
                      <a:pt x="916" y="2258"/>
                    </a:lnTo>
                    <a:cubicBezTo>
                      <a:pt x="903" y="2265"/>
                      <a:pt x="877" y="2276"/>
                      <a:pt x="833" y="2293"/>
                    </a:cubicBezTo>
                    <a:cubicBezTo>
                      <a:pt x="753" y="2324"/>
                      <a:pt x="775" y="2330"/>
                      <a:pt x="817" y="2330"/>
                    </a:cubicBezTo>
                    <a:cubicBezTo>
                      <a:pt x="849" y="2330"/>
                      <a:pt x="892" y="2327"/>
                      <a:pt x="911" y="2327"/>
                    </a:cubicBezTo>
                    <a:cubicBezTo>
                      <a:pt x="918" y="2327"/>
                      <a:pt x="922" y="2327"/>
                      <a:pt x="922" y="2328"/>
                    </a:cubicBezTo>
                    <a:cubicBezTo>
                      <a:pt x="1153" y="2248"/>
                      <a:pt x="1145" y="2248"/>
                      <a:pt x="1341" y="2177"/>
                    </a:cubicBezTo>
                    <a:lnTo>
                      <a:pt x="1341" y="2177"/>
                    </a:lnTo>
                    <a:cubicBezTo>
                      <a:pt x="1341" y="2185"/>
                      <a:pt x="1112" y="2275"/>
                      <a:pt x="1116" y="2275"/>
                    </a:cubicBezTo>
                    <a:cubicBezTo>
                      <a:pt x="1116" y="2275"/>
                      <a:pt x="1117" y="2275"/>
                      <a:pt x="1118" y="2275"/>
                    </a:cubicBezTo>
                    <a:cubicBezTo>
                      <a:pt x="1171" y="2275"/>
                      <a:pt x="1394" y="2203"/>
                      <a:pt x="1492" y="2177"/>
                    </a:cubicBezTo>
                    <a:lnTo>
                      <a:pt x="1492" y="2177"/>
                    </a:lnTo>
                    <a:cubicBezTo>
                      <a:pt x="1355" y="2227"/>
                      <a:pt x="765" y="2460"/>
                      <a:pt x="796" y="2460"/>
                    </a:cubicBezTo>
                    <a:cubicBezTo>
                      <a:pt x="803" y="2460"/>
                      <a:pt x="844" y="2447"/>
                      <a:pt x="931" y="2417"/>
                    </a:cubicBezTo>
                    <a:cubicBezTo>
                      <a:pt x="942" y="2412"/>
                      <a:pt x="943" y="2410"/>
                      <a:pt x="938" y="2410"/>
                    </a:cubicBezTo>
                    <a:cubicBezTo>
                      <a:pt x="936" y="2410"/>
                      <a:pt x="934" y="2410"/>
                      <a:pt x="931" y="2410"/>
                    </a:cubicBezTo>
                    <a:lnTo>
                      <a:pt x="931" y="2410"/>
                    </a:lnTo>
                    <a:cubicBezTo>
                      <a:pt x="1013" y="2384"/>
                      <a:pt x="1164" y="2334"/>
                      <a:pt x="1189" y="2328"/>
                    </a:cubicBezTo>
                    <a:cubicBezTo>
                      <a:pt x="1240" y="2311"/>
                      <a:pt x="1273" y="2305"/>
                      <a:pt x="1283" y="2305"/>
                    </a:cubicBezTo>
                    <a:cubicBezTo>
                      <a:pt x="1289" y="2305"/>
                      <a:pt x="1288" y="2307"/>
                      <a:pt x="1278" y="2310"/>
                    </a:cubicBezTo>
                    <a:cubicBezTo>
                      <a:pt x="1234" y="2346"/>
                      <a:pt x="877" y="2444"/>
                      <a:pt x="815" y="2489"/>
                    </a:cubicBezTo>
                    <a:cubicBezTo>
                      <a:pt x="786" y="2503"/>
                      <a:pt x="775" y="2518"/>
                      <a:pt x="796" y="2518"/>
                    </a:cubicBezTo>
                    <a:cubicBezTo>
                      <a:pt x="800" y="2518"/>
                      <a:pt x="807" y="2517"/>
                      <a:pt x="815" y="2515"/>
                    </a:cubicBezTo>
                    <a:cubicBezTo>
                      <a:pt x="849" y="2507"/>
                      <a:pt x="1032" y="2443"/>
                      <a:pt x="1068" y="2443"/>
                    </a:cubicBezTo>
                    <a:cubicBezTo>
                      <a:pt x="1071" y="2443"/>
                      <a:pt x="1072" y="2443"/>
                      <a:pt x="1073" y="2444"/>
                    </a:cubicBezTo>
                    <a:cubicBezTo>
                      <a:pt x="1091" y="2453"/>
                      <a:pt x="1109" y="2444"/>
                      <a:pt x="940" y="2506"/>
                    </a:cubicBezTo>
                    <a:cubicBezTo>
                      <a:pt x="895" y="2515"/>
                      <a:pt x="788" y="2551"/>
                      <a:pt x="735" y="2569"/>
                    </a:cubicBezTo>
                    <a:cubicBezTo>
                      <a:pt x="729" y="2571"/>
                      <a:pt x="727" y="2571"/>
                      <a:pt x="728" y="2571"/>
                    </a:cubicBezTo>
                    <a:cubicBezTo>
                      <a:pt x="731" y="2571"/>
                      <a:pt x="757" y="2565"/>
                      <a:pt x="794" y="2556"/>
                    </a:cubicBezTo>
                    <a:lnTo>
                      <a:pt x="794" y="2556"/>
                    </a:lnTo>
                    <a:cubicBezTo>
                      <a:pt x="725" y="2583"/>
                      <a:pt x="692" y="2598"/>
                      <a:pt x="698" y="2598"/>
                    </a:cubicBezTo>
                    <a:cubicBezTo>
                      <a:pt x="706" y="2598"/>
                      <a:pt x="782" y="2573"/>
                      <a:pt x="932" y="2521"/>
                    </a:cubicBezTo>
                    <a:lnTo>
                      <a:pt x="932" y="2521"/>
                    </a:lnTo>
                    <a:cubicBezTo>
                      <a:pt x="1023" y="2498"/>
                      <a:pt x="1115" y="2477"/>
                      <a:pt x="1136" y="2477"/>
                    </a:cubicBezTo>
                    <a:cubicBezTo>
                      <a:pt x="1147" y="2477"/>
                      <a:pt x="1138" y="2482"/>
                      <a:pt x="1100" y="2497"/>
                    </a:cubicBezTo>
                    <a:cubicBezTo>
                      <a:pt x="975" y="2533"/>
                      <a:pt x="860" y="2578"/>
                      <a:pt x="744" y="2631"/>
                    </a:cubicBezTo>
                    <a:cubicBezTo>
                      <a:pt x="744" y="2631"/>
                      <a:pt x="760" y="2635"/>
                      <a:pt x="781" y="2635"/>
                    </a:cubicBezTo>
                    <a:cubicBezTo>
                      <a:pt x="791" y="2635"/>
                      <a:pt x="803" y="2634"/>
                      <a:pt x="815" y="2631"/>
                    </a:cubicBezTo>
                    <a:cubicBezTo>
                      <a:pt x="931" y="2578"/>
                      <a:pt x="1047" y="2533"/>
                      <a:pt x="1171" y="2489"/>
                    </a:cubicBezTo>
                    <a:lnTo>
                      <a:pt x="1171" y="2489"/>
                    </a:lnTo>
                    <a:cubicBezTo>
                      <a:pt x="1145" y="2515"/>
                      <a:pt x="1082" y="2542"/>
                      <a:pt x="1082" y="2560"/>
                    </a:cubicBezTo>
                    <a:cubicBezTo>
                      <a:pt x="1091" y="2569"/>
                      <a:pt x="1082" y="2569"/>
                      <a:pt x="1082" y="2578"/>
                    </a:cubicBezTo>
                    <a:cubicBezTo>
                      <a:pt x="1076" y="2581"/>
                      <a:pt x="1074" y="2583"/>
                      <a:pt x="1077" y="2583"/>
                    </a:cubicBezTo>
                    <a:cubicBezTo>
                      <a:pt x="1083" y="2583"/>
                      <a:pt x="1105" y="2577"/>
                      <a:pt x="1145" y="2560"/>
                    </a:cubicBezTo>
                    <a:cubicBezTo>
                      <a:pt x="1180" y="2560"/>
                      <a:pt x="824" y="2667"/>
                      <a:pt x="788" y="2676"/>
                    </a:cubicBezTo>
                    <a:cubicBezTo>
                      <a:pt x="737" y="2695"/>
                      <a:pt x="725" y="2701"/>
                      <a:pt x="733" y="2701"/>
                    </a:cubicBezTo>
                    <a:cubicBezTo>
                      <a:pt x="748" y="2701"/>
                      <a:pt x="825" y="2681"/>
                      <a:pt x="860" y="2676"/>
                    </a:cubicBezTo>
                    <a:cubicBezTo>
                      <a:pt x="894" y="2662"/>
                      <a:pt x="1028" y="2620"/>
                      <a:pt x="1045" y="2620"/>
                    </a:cubicBezTo>
                    <a:cubicBezTo>
                      <a:pt x="1050" y="2620"/>
                      <a:pt x="1046" y="2623"/>
                      <a:pt x="1029" y="2631"/>
                    </a:cubicBezTo>
                    <a:cubicBezTo>
                      <a:pt x="949" y="2667"/>
                      <a:pt x="815" y="2711"/>
                      <a:pt x="717" y="2747"/>
                    </a:cubicBezTo>
                    <a:cubicBezTo>
                      <a:pt x="851" y="2702"/>
                      <a:pt x="984" y="2667"/>
                      <a:pt x="1118" y="2640"/>
                    </a:cubicBezTo>
                    <a:cubicBezTo>
                      <a:pt x="1145" y="2640"/>
                      <a:pt x="1171" y="2640"/>
                      <a:pt x="1127" y="2658"/>
                    </a:cubicBezTo>
                    <a:cubicBezTo>
                      <a:pt x="1091" y="2676"/>
                      <a:pt x="1002" y="2702"/>
                      <a:pt x="975" y="2720"/>
                    </a:cubicBezTo>
                    <a:cubicBezTo>
                      <a:pt x="952" y="2732"/>
                      <a:pt x="926" y="2751"/>
                      <a:pt x="948" y="2751"/>
                    </a:cubicBezTo>
                    <a:cubicBezTo>
                      <a:pt x="960" y="2751"/>
                      <a:pt x="987" y="2745"/>
                      <a:pt x="1038" y="2729"/>
                    </a:cubicBezTo>
                    <a:cubicBezTo>
                      <a:pt x="1100" y="2702"/>
                      <a:pt x="1171" y="2684"/>
                      <a:pt x="1234" y="2676"/>
                    </a:cubicBezTo>
                    <a:lnTo>
                      <a:pt x="1234" y="2676"/>
                    </a:lnTo>
                    <a:cubicBezTo>
                      <a:pt x="1234" y="2676"/>
                      <a:pt x="1247" y="2676"/>
                      <a:pt x="1242" y="2682"/>
                    </a:cubicBezTo>
                    <a:lnTo>
                      <a:pt x="1242" y="2682"/>
                    </a:lnTo>
                    <a:cubicBezTo>
                      <a:pt x="1248" y="2680"/>
                      <a:pt x="1254" y="2678"/>
                      <a:pt x="1260" y="2676"/>
                    </a:cubicBezTo>
                    <a:lnTo>
                      <a:pt x="1251" y="2676"/>
                    </a:lnTo>
                    <a:cubicBezTo>
                      <a:pt x="1354" y="2647"/>
                      <a:pt x="1435" y="2622"/>
                      <a:pt x="1447" y="2622"/>
                    </a:cubicBezTo>
                    <a:cubicBezTo>
                      <a:pt x="1454" y="2622"/>
                      <a:pt x="1439" y="2630"/>
                      <a:pt x="1394" y="2649"/>
                    </a:cubicBezTo>
                    <a:cubicBezTo>
                      <a:pt x="1260" y="2705"/>
                      <a:pt x="964" y="2806"/>
                      <a:pt x="935" y="2806"/>
                    </a:cubicBezTo>
                    <a:cubicBezTo>
                      <a:pt x="927" y="2806"/>
                      <a:pt x="938" y="2799"/>
                      <a:pt x="975" y="2782"/>
                    </a:cubicBezTo>
                    <a:cubicBezTo>
                      <a:pt x="1025" y="2758"/>
                      <a:pt x="1091" y="2733"/>
                      <a:pt x="1163" y="2709"/>
                    </a:cubicBezTo>
                    <a:lnTo>
                      <a:pt x="1163" y="2709"/>
                    </a:lnTo>
                    <a:cubicBezTo>
                      <a:pt x="1032" y="2741"/>
                      <a:pt x="902" y="2781"/>
                      <a:pt x="779" y="2827"/>
                    </a:cubicBezTo>
                    <a:cubicBezTo>
                      <a:pt x="771" y="2833"/>
                      <a:pt x="771" y="2835"/>
                      <a:pt x="778" y="2835"/>
                    </a:cubicBezTo>
                    <a:cubicBezTo>
                      <a:pt x="803" y="2835"/>
                      <a:pt x="916" y="2802"/>
                      <a:pt x="932" y="2802"/>
                    </a:cubicBezTo>
                    <a:cubicBezTo>
                      <a:pt x="938" y="2802"/>
                      <a:pt x="932" y="2806"/>
                      <a:pt x="904" y="2818"/>
                    </a:cubicBezTo>
                    <a:cubicBezTo>
                      <a:pt x="847" y="2843"/>
                      <a:pt x="839" y="2852"/>
                      <a:pt x="856" y="2852"/>
                    </a:cubicBezTo>
                    <a:cubicBezTo>
                      <a:pt x="882" y="2852"/>
                      <a:pt x="968" y="2831"/>
                      <a:pt x="1038" y="2809"/>
                    </a:cubicBezTo>
                    <a:cubicBezTo>
                      <a:pt x="1066" y="2804"/>
                      <a:pt x="1081" y="2802"/>
                      <a:pt x="1087" y="2802"/>
                    </a:cubicBezTo>
                    <a:cubicBezTo>
                      <a:pt x="1101" y="2802"/>
                      <a:pt x="1063" y="2814"/>
                      <a:pt x="1038" y="2827"/>
                    </a:cubicBezTo>
                    <a:cubicBezTo>
                      <a:pt x="1030" y="2829"/>
                      <a:pt x="1029" y="2830"/>
                      <a:pt x="1031" y="2830"/>
                    </a:cubicBezTo>
                    <a:cubicBezTo>
                      <a:pt x="1037" y="2830"/>
                      <a:pt x="1071" y="2824"/>
                      <a:pt x="1089" y="2824"/>
                    </a:cubicBezTo>
                    <a:cubicBezTo>
                      <a:pt x="1096" y="2824"/>
                      <a:pt x="1100" y="2825"/>
                      <a:pt x="1100" y="2827"/>
                    </a:cubicBezTo>
                    <a:cubicBezTo>
                      <a:pt x="1181" y="2800"/>
                      <a:pt x="1291" y="2770"/>
                      <a:pt x="1310" y="2770"/>
                    </a:cubicBezTo>
                    <a:cubicBezTo>
                      <a:pt x="1323" y="2770"/>
                      <a:pt x="1297" y="2783"/>
                      <a:pt x="1198" y="2818"/>
                    </a:cubicBezTo>
                    <a:cubicBezTo>
                      <a:pt x="1147" y="2840"/>
                      <a:pt x="791" y="2963"/>
                      <a:pt x="816" y="2963"/>
                    </a:cubicBezTo>
                    <a:cubicBezTo>
                      <a:pt x="821" y="2963"/>
                      <a:pt x="845" y="2957"/>
                      <a:pt x="895" y="2943"/>
                    </a:cubicBezTo>
                    <a:cubicBezTo>
                      <a:pt x="1005" y="2906"/>
                      <a:pt x="1090" y="2876"/>
                      <a:pt x="1103" y="2876"/>
                    </a:cubicBezTo>
                    <a:cubicBezTo>
                      <a:pt x="1106" y="2876"/>
                      <a:pt x="1105" y="2877"/>
                      <a:pt x="1100" y="2880"/>
                    </a:cubicBezTo>
                    <a:cubicBezTo>
                      <a:pt x="1082" y="2898"/>
                      <a:pt x="949" y="2943"/>
                      <a:pt x="877" y="2961"/>
                    </a:cubicBezTo>
                    <a:cubicBezTo>
                      <a:pt x="815" y="2987"/>
                      <a:pt x="824" y="2996"/>
                      <a:pt x="824" y="2996"/>
                    </a:cubicBezTo>
                    <a:lnTo>
                      <a:pt x="1100" y="2907"/>
                    </a:lnTo>
                    <a:cubicBezTo>
                      <a:pt x="1162" y="2880"/>
                      <a:pt x="1216" y="2854"/>
                      <a:pt x="1269" y="2836"/>
                    </a:cubicBezTo>
                    <a:cubicBezTo>
                      <a:pt x="1330" y="2813"/>
                      <a:pt x="1360" y="2806"/>
                      <a:pt x="1375" y="2806"/>
                    </a:cubicBezTo>
                    <a:cubicBezTo>
                      <a:pt x="1394" y="2806"/>
                      <a:pt x="1385" y="2818"/>
                      <a:pt x="1385" y="2818"/>
                    </a:cubicBezTo>
                    <a:cubicBezTo>
                      <a:pt x="1305" y="2863"/>
                      <a:pt x="1216" y="2898"/>
                      <a:pt x="1127" y="2925"/>
                    </a:cubicBezTo>
                    <a:cubicBezTo>
                      <a:pt x="1110" y="2933"/>
                      <a:pt x="983" y="2997"/>
                      <a:pt x="1012" y="2997"/>
                    </a:cubicBezTo>
                    <a:cubicBezTo>
                      <a:pt x="1014" y="2997"/>
                      <a:pt x="1017" y="2997"/>
                      <a:pt x="1020" y="2996"/>
                    </a:cubicBezTo>
                    <a:cubicBezTo>
                      <a:pt x="1091" y="2961"/>
                      <a:pt x="1171" y="2943"/>
                      <a:pt x="1251" y="2925"/>
                    </a:cubicBezTo>
                    <a:cubicBezTo>
                      <a:pt x="1257" y="2925"/>
                      <a:pt x="1240" y="2937"/>
                      <a:pt x="1251" y="2937"/>
                    </a:cubicBezTo>
                    <a:cubicBezTo>
                      <a:pt x="1256" y="2937"/>
                      <a:pt x="1269" y="2934"/>
                      <a:pt x="1296" y="2925"/>
                    </a:cubicBezTo>
                    <a:cubicBezTo>
                      <a:pt x="1352" y="2910"/>
                      <a:pt x="1386" y="2904"/>
                      <a:pt x="1405" y="2904"/>
                    </a:cubicBezTo>
                    <a:cubicBezTo>
                      <a:pt x="1451" y="2904"/>
                      <a:pt x="1407" y="2939"/>
                      <a:pt x="1394" y="2952"/>
                    </a:cubicBezTo>
                    <a:cubicBezTo>
                      <a:pt x="1332" y="2987"/>
                      <a:pt x="1269" y="3014"/>
                      <a:pt x="1198" y="3032"/>
                    </a:cubicBezTo>
                    <a:cubicBezTo>
                      <a:pt x="1091" y="3076"/>
                      <a:pt x="1127" y="3076"/>
                      <a:pt x="1127" y="3085"/>
                    </a:cubicBezTo>
                    <a:cubicBezTo>
                      <a:pt x="1086" y="3101"/>
                      <a:pt x="1056" y="3116"/>
                      <a:pt x="1073" y="3116"/>
                    </a:cubicBezTo>
                    <a:cubicBezTo>
                      <a:pt x="1086" y="3116"/>
                      <a:pt x="1123" y="3108"/>
                      <a:pt x="1198" y="3085"/>
                    </a:cubicBezTo>
                    <a:cubicBezTo>
                      <a:pt x="1246" y="3069"/>
                      <a:pt x="1266" y="3064"/>
                      <a:pt x="1272" y="3064"/>
                    </a:cubicBezTo>
                    <a:cubicBezTo>
                      <a:pt x="1280" y="3064"/>
                      <a:pt x="1269" y="3072"/>
                      <a:pt x="1269" y="3076"/>
                    </a:cubicBezTo>
                    <a:cubicBezTo>
                      <a:pt x="1269" y="3077"/>
                      <a:pt x="1270" y="3078"/>
                      <a:pt x="1273" y="3078"/>
                    </a:cubicBezTo>
                    <a:cubicBezTo>
                      <a:pt x="1290" y="3078"/>
                      <a:pt x="1370" y="3050"/>
                      <a:pt x="1394" y="3050"/>
                    </a:cubicBezTo>
                    <a:cubicBezTo>
                      <a:pt x="1412" y="3050"/>
                      <a:pt x="1358" y="3076"/>
                      <a:pt x="1358" y="3085"/>
                    </a:cubicBezTo>
                    <a:cubicBezTo>
                      <a:pt x="1493" y="3053"/>
                      <a:pt x="1628" y="3017"/>
                      <a:pt x="1763" y="2976"/>
                    </a:cubicBezTo>
                    <a:lnTo>
                      <a:pt x="1763" y="2976"/>
                    </a:lnTo>
                    <a:cubicBezTo>
                      <a:pt x="1702" y="3000"/>
                      <a:pt x="1642" y="3024"/>
                      <a:pt x="1581" y="3050"/>
                    </a:cubicBezTo>
                    <a:lnTo>
                      <a:pt x="1581" y="3041"/>
                    </a:lnTo>
                    <a:cubicBezTo>
                      <a:pt x="1465" y="3059"/>
                      <a:pt x="1358" y="3094"/>
                      <a:pt x="1251" y="3139"/>
                    </a:cubicBezTo>
                    <a:lnTo>
                      <a:pt x="1243" y="3139"/>
                    </a:lnTo>
                    <a:cubicBezTo>
                      <a:pt x="1207" y="3165"/>
                      <a:pt x="1243" y="3165"/>
                      <a:pt x="1278" y="3174"/>
                    </a:cubicBezTo>
                    <a:cubicBezTo>
                      <a:pt x="1358" y="3165"/>
                      <a:pt x="1438" y="3148"/>
                      <a:pt x="1519" y="3112"/>
                    </a:cubicBezTo>
                    <a:cubicBezTo>
                      <a:pt x="1562" y="3100"/>
                      <a:pt x="1582" y="3096"/>
                      <a:pt x="1592" y="3096"/>
                    </a:cubicBezTo>
                    <a:cubicBezTo>
                      <a:pt x="1606" y="3096"/>
                      <a:pt x="1596" y="3104"/>
                      <a:pt x="1607" y="3104"/>
                    </a:cubicBezTo>
                    <a:cubicBezTo>
                      <a:pt x="1620" y="3104"/>
                      <a:pt x="1655" y="3095"/>
                      <a:pt x="1764" y="3058"/>
                    </a:cubicBezTo>
                    <a:lnTo>
                      <a:pt x="1764" y="3058"/>
                    </a:lnTo>
                    <a:cubicBezTo>
                      <a:pt x="1473" y="3160"/>
                      <a:pt x="1463" y="3194"/>
                      <a:pt x="1412" y="3228"/>
                    </a:cubicBezTo>
                    <a:cubicBezTo>
                      <a:pt x="1376" y="3246"/>
                      <a:pt x="1341" y="3272"/>
                      <a:pt x="1305" y="3281"/>
                    </a:cubicBezTo>
                    <a:cubicBezTo>
                      <a:pt x="1207" y="3317"/>
                      <a:pt x="1109" y="3353"/>
                      <a:pt x="1020" y="3397"/>
                    </a:cubicBezTo>
                    <a:lnTo>
                      <a:pt x="1305" y="3299"/>
                    </a:lnTo>
                    <a:lnTo>
                      <a:pt x="1305" y="3299"/>
                    </a:lnTo>
                    <a:cubicBezTo>
                      <a:pt x="1305" y="3317"/>
                      <a:pt x="1082" y="3388"/>
                      <a:pt x="1153" y="3388"/>
                    </a:cubicBezTo>
                    <a:cubicBezTo>
                      <a:pt x="1260" y="3361"/>
                      <a:pt x="1376" y="3335"/>
                      <a:pt x="1483" y="3308"/>
                    </a:cubicBezTo>
                    <a:cubicBezTo>
                      <a:pt x="1542" y="3286"/>
                      <a:pt x="1582" y="3270"/>
                      <a:pt x="1595" y="3270"/>
                    </a:cubicBezTo>
                    <a:cubicBezTo>
                      <a:pt x="1597" y="3270"/>
                      <a:pt x="1599" y="3271"/>
                      <a:pt x="1599" y="3272"/>
                    </a:cubicBezTo>
                    <a:cubicBezTo>
                      <a:pt x="1572" y="3290"/>
                      <a:pt x="1545" y="3308"/>
                      <a:pt x="1510" y="3317"/>
                    </a:cubicBezTo>
                    <a:cubicBezTo>
                      <a:pt x="1432" y="3359"/>
                      <a:pt x="1320" y="3408"/>
                      <a:pt x="1340" y="3408"/>
                    </a:cubicBezTo>
                    <a:cubicBezTo>
                      <a:pt x="1346" y="3408"/>
                      <a:pt x="1360" y="3404"/>
                      <a:pt x="1385" y="3397"/>
                    </a:cubicBezTo>
                    <a:cubicBezTo>
                      <a:pt x="1465" y="3381"/>
                      <a:pt x="1526" y="3368"/>
                      <a:pt x="1551" y="3368"/>
                    </a:cubicBezTo>
                    <a:cubicBezTo>
                      <a:pt x="1567" y="3368"/>
                      <a:pt x="1567" y="3374"/>
                      <a:pt x="1545" y="3388"/>
                    </a:cubicBezTo>
                    <a:cubicBezTo>
                      <a:pt x="1521" y="3405"/>
                      <a:pt x="1242" y="3506"/>
                      <a:pt x="1274" y="3506"/>
                    </a:cubicBezTo>
                    <a:cubicBezTo>
                      <a:pt x="1276" y="3506"/>
                      <a:pt x="1281" y="3505"/>
                      <a:pt x="1287" y="3504"/>
                    </a:cubicBezTo>
                    <a:cubicBezTo>
                      <a:pt x="1455" y="3456"/>
                      <a:pt x="1695" y="3357"/>
                      <a:pt x="1742" y="3357"/>
                    </a:cubicBezTo>
                    <a:cubicBezTo>
                      <a:pt x="1747" y="3357"/>
                      <a:pt x="1750" y="3359"/>
                      <a:pt x="1750" y="3361"/>
                    </a:cubicBezTo>
                    <a:cubicBezTo>
                      <a:pt x="1750" y="3379"/>
                      <a:pt x="1189" y="3540"/>
                      <a:pt x="1189" y="3566"/>
                    </a:cubicBezTo>
                    <a:cubicBezTo>
                      <a:pt x="1190" y="3569"/>
                      <a:pt x="1194" y="3571"/>
                      <a:pt x="1200" y="3571"/>
                    </a:cubicBezTo>
                    <a:cubicBezTo>
                      <a:pt x="1247" y="3571"/>
                      <a:pt x="1418" y="3494"/>
                      <a:pt x="1465" y="3486"/>
                    </a:cubicBezTo>
                    <a:cubicBezTo>
                      <a:pt x="1479" y="3483"/>
                      <a:pt x="1489" y="3482"/>
                      <a:pt x="1496" y="3482"/>
                    </a:cubicBezTo>
                    <a:cubicBezTo>
                      <a:pt x="1533" y="3482"/>
                      <a:pt x="1479" y="3517"/>
                      <a:pt x="1456" y="3540"/>
                    </a:cubicBezTo>
                    <a:cubicBezTo>
                      <a:pt x="1385" y="3593"/>
                      <a:pt x="1153" y="3718"/>
                      <a:pt x="1251" y="3718"/>
                    </a:cubicBezTo>
                    <a:cubicBezTo>
                      <a:pt x="1278" y="3718"/>
                      <a:pt x="1412" y="3673"/>
                      <a:pt x="1510" y="3646"/>
                    </a:cubicBezTo>
                    <a:cubicBezTo>
                      <a:pt x="1567" y="3631"/>
                      <a:pt x="1592" y="3625"/>
                      <a:pt x="1595" y="3625"/>
                    </a:cubicBezTo>
                    <a:cubicBezTo>
                      <a:pt x="1606" y="3625"/>
                      <a:pt x="1421" y="3682"/>
                      <a:pt x="1367" y="3709"/>
                    </a:cubicBezTo>
                    <a:cubicBezTo>
                      <a:pt x="1324" y="3723"/>
                      <a:pt x="1322" y="3729"/>
                      <a:pt x="1339" y="3729"/>
                    </a:cubicBezTo>
                    <a:cubicBezTo>
                      <a:pt x="1366" y="3729"/>
                      <a:pt x="1438" y="3716"/>
                      <a:pt x="1492" y="3700"/>
                    </a:cubicBezTo>
                    <a:cubicBezTo>
                      <a:pt x="1616" y="3661"/>
                      <a:pt x="1670" y="3644"/>
                      <a:pt x="1674" y="3644"/>
                    </a:cubicBezTo>
                    <a:cubicBezTo>
                      <a:pt x="1682" y="3644"/>
                      <a:pt x="1581" y="3681"/>
                      <a:pt x="1445" y="3733"/>
                    </a:cubicBezTo>
                    <a:lnTo>
                      <a:pt x="1445" y="3733"/>
                    </a:lnTo>
                    <a:cubicBezTo>
                      <a:pt x="1487" y="3719"/>
                      <a:pt x="1697" y="3656"/>
                      <a:pt x="1839" y="3611"/>
                    </a:cubicBezTo>
                    <a:lnTo>
                      <a:pt x="1839" y="3611"/>
                    </a:lnTo>
                    <a:cubicBezTo>
                      <a:pt x="1753" y="3643"/>
                      <a:pt x="1651" y="3681"/>
                      <a:pt x="1617" y="3691"/>
                    </a:cubicBezTo>
                    <a:cubicBezTo>
                      <a:pt x="1545" y="3720"/>
                      <a:pt x="1535" y="3730"/>
                      <a:pt x="1550" y="3730"/>
                    </a:cubicBezTo>
                    <a:cubicBezTo>
                      <a:pt x="1567" y="3730"/>
                      <a:pt x="1615" y="3718"/>
                      <a:pt x="1643" y="3709"/>
                    </a:cubicBezTo>
                    <a:cubicBezTo>
                      <a:pt x="1655" y="3709"/>
                      <a:pt x="1697" y="3702"/>
                      <a:pt x="1720" y="3702"/>
                    </a:cubicBezTo>
                    <a:cubicBezTo>
                      <a:pt x="1751" y="3702"/>
                      <a:pt x="1744" y="3714"/>
                      <a:pt x="1563" y="3771"/>
                    </a:cubicBezTo>
                    <a:cubicBezTo>
                      <a:pt x="1432" y="3815"/>
                      <a:pt x="1401" y="3829"/>
                      <a:pt x="1416" y="3829"/>
                    </a:cubicBezTo>
                    <a:cubicBezTo>
                      <a:pt x="1444" y="3829"/>
                      <a:pt x="1635" y="3780"/>
                      <a:pt x="1652" y="3780"/>
                    </a:cubicBezTo>
                    <a:cubicBezTo>
                      <a:pt x="1706" y="3780"/>
                      <a:pt x="1133" y="3974"/>
                      <a:pt x="1163" y="3974"/>
                    </a:cubicBezTo>
                    <a:cubicBezTo>
                      <a:pt x="1167" y="3974"/>
                      <a:pt x="1186" y="3969"/>
                      <a:pt x="1225" y="3958"/>
                    </a:cubicBezTo>
                    <a:cubicBezTo>
                      <a:pt x="1528" y="3860"/>
                      <a:pt x="1946" y="3691"/>
                      <a:pt x="2133" y="3611"/>
                    </a:cubicBezTo>
                    <a:cubicBezTo>
                      <a:pt x="2149" y="3611"/>
                      <a:pt x="2380" y="3513"/>
                      <a:pt x="2373" y="3513"/>
                    </a:cubicBezTo>
                    <a:cubicBezTo>
                      <a:pt x="2371" y="3513"/>
                      <a:pt x="2364" y="3515"/>
                      <a:pt x="2347" y="3522"/>
                    </a:cubicBezTo>
                    <a:cubicBezTo>
                      <a:pt x="2289" y="3535"/>
                      <a:pt x="2258" y="3542"/>
                      <a:pt x="2249" y="3542"/>
                    </a:cubicBezTo>
                    <a:cubicBezTo>
                      <a:pt x="2240" y="3542"/>
                      <a:pt x="2253" y="3535"/>
                      <a:pt x="2285" y="3522"/>
                    </a:cubicBezTo>
                    <a:cubicBezTo>
                      <a:pt x="2350" y="3486"/>
                      <a:pt x="2467" y="3432"/>
                      <a:pt x="2443" y="3432"/>
                    </a:cubicBezTo>
                    <a:cubicBezTo>
                      <a:pt x="2437" y="3432"/>
                      <a:pt x="2424" y="3435"/>
                      <a:pt x="2400" y="3442"/>
                    </a:cubicBezTo>
                    <a:cubicBezTo>
                      <a:pt x="2331" y="3458"/>
                      <a:pt x="2258" y="3480"/>
                      <a:pt x="2250" y="3480"/>
                    </a:cubicBezTo>
                    <a:cubicBezTo>
                      <a:pt x="2244" y="3480"/>
                      <a:pt x="2267" y="3470"/>
                      <a:pt x="2338" y="3442"/>
                    </a:cubicBezTo>
                    <a:cubicBezTo>
                      <a:pt x="2338" y="3440"/>
                      <a:pt x="2336" y="3440"/>
                      <a:pt x="2332" y="3440"/>
                    </a:cubicBezTo>
                    <a:cubicBezTo>
                      <a:pt x="2304" y="3440"/>
                      <a:pt x="2198" y="3465"/>
                      <a:pt x="2175" y="3465"/>
                    </a:cubicBezTo>
                    <a:cubicBezTo>
                      <a:pt x="2156" y="3465"/>
                      <a:pt x="2196" y="3447"/>
                      <a:pt x="2392" y="3379"/>
                    </a:cubicBezTo>
                    <a:lnTo>
                      <a:pt x="2392" y="3379"/>
                    </a:lnTo>
                    <a:cubicBezTo>
                      <a:pt x="2271" y="3418"/>
                      <a:pt x="2220" y="3431"/>
                      <a:pt x="2203" y="3431"/>
                    </a:cubicBezTo>
                    <a:cubicBezTo>
                      <a:pt x="2171" y="3431"/>
                      <a:pt x="2256" y="3388"/>
                      <a:pt x="2236" y="3388"/>
                    </a:cubicBezTo>
                    <a:cubicBezTo>
                      <a:pt x="2235" y="3388"/>
                      <a:pt x="2233" y="3388"/>
                      <a:pt x="2231" y="3388"/>
                    </a:cubicBezTo>
                    <a:cubicBezTo>
                      <a:pt x="2187" y="3388"/>
                      <a:pt x="2044" y="3450"/>
                      <a:pt x="1928" y="3477"/>
                    </a:cubicBezTo>
                    <a:cubicBezTo>
                      <a:pt x="1915" y="3480"/>
                      <a:pt x="1907" y="3482"/>
                      <a:pt x="1903" y="3482"/>
                    </a:cubicBezTo>
                    <a:cubicBezTo>
                      <a:pt x="1877" y="3482"/>
                      <a:pt x="2108" y="3402"/>
                      <a:pt x="2187" y="3370"/>
                    </a:cubicBezTo>
                    <a:cubicBezTo>
                      <a:pt x="2367" y="3310"/>
                      <a:pt x="2408" y="3293"/>
                      <a:pt x="2393" y="3293"/>
                    </a:cubicBezTo>
                    <a:cubicBezTo>
                      <a:pt x="2373" y="3293"/>
                      <a:pt x="2247" y="3326"/>
                      <a:pt x="2231" y="3326"/>
                    </a:cubicBezTo>
                    <a:cubicBezTo>
                      <a:pt x="2213" y="3326"/>
                      <a:pt x="2320" y="3246"/>
                      <a:pt x="2374" y="3228"/>
                    </a:cubicBezTo>
                    <a:lnTo>
                      <a:pt x="2374" y="3228"/>
                    </a:lnTo>
                    <a:cubicBezTo>
                      <a:pt x="2311" y="3246"/>
                      <a:pt x="2374" y="3237"/>
                      <a:pt x="2240" y="3272"/>
                    </a:cubicBezTo>
                    <a:cubicBezTo>
                      <a:pt x="2210" y="3280"/>
                      <a:pt x="2194" y="3283"/>
                      <a:pt x="2186" y="3283"/>
                    </a:cubicBezTo>
                    <a:cubicBezTo>
                      <a:pt x="2175" y="3283"/>
                      <a:pt x="2178" y="3277"/>
                      <a:pt x="2178" y="3272"/>
                    </a:cubicBezTo>
                    <a:cubicBezTo>
                      <a:pt x="2178" y="3263"/>
                      <a:pt x="2160" y="3263"/>
                      <a:pt x="2258" y="3219"/>
                    </a:cubicBezTo>
                    <a:cubicBezTo>
                      <a:pt x="2338" y="3190"/>
                      <a:pt x="2430" y="3161"/>
                      <a:pt x="2412" y="3161"/>
                    </a:cubicBezTo>
                    <a:cubicBezTo>
                      <a:pt x="2408" y="3161"/>
                      <a:pt x="2399" y="3162"/>
                      <a:pt x="2383" y="3165"/>
                    </a:cubicBezTo>
                    <a:cubicBezTo>
                      <a:pt x="2311" y="3174"/>
                      <a:pt x="2124" y="3237"/>
                      <a:pt x="2080" y="3246"/>
                    </a:cubicBezTo>
                    <a:cubicBezTo>
                      <a:pt x="2072" y="3247"/>
                      <a:pt x="2066" y="3248"/>
                      <a:pt x="2063" y="3248"/>
                    </a:cubicBezTo>
                    <a:cubicBezTo>
                      <a:pt x="2031" y="3248"/>
                      <a:pt x="2227" y="3172"/>
                      <a:pt x="2276" y="3148"/>
                    </a:cubicBezTo>
                    <a:cubicBezTo>
                      <a:pt x="2338" y="3112"/>
                      <a:pt x="2383" y="3085"/>
                      <a:pt x="2374" y="3076"/>
                    </a:cubicBezTo>
                    <a:cubicBezTo>
                      <a:pt x="2371" y="3074"/>
                      <a:pt x="2366" y="3073"/>
                      <a:pt x="2357" y="3073"/>
                    </a:cubicBezTo>
                    <a:cubicBezTo>
                      <a:pt x="2334" y="3073"/>
                      <a:pt x="2288" y="3081"/>
                      <a:pt x="2222" y="3094"/>
                    </a:cubicBezTo>
                    <a:cubicBezTo>
                      <a:pt x="2178" y="3103"/>
                      <a:pt x="1955" y="3165"/>
                      <a:pt x="1955" y="3165"/>
                    </a:cubicBezTo>
                    <a:cubicBezTo>
                      <a:pt x="1955" y="3157"/>
                      <a:pt x="2213" y="3085"/>
                      <a:pt x="2258" y="3067"/>
                    </a:cubicBezTo>
                    <a:cubicBezTo>
                      <a:pt x="2356" y="3032"/>
                      <a:pt x="2311" y="3023"/>
                      <a:pt x="2285" y="3023"/>
                    </a:cubicBezTo>
                    <a:cubicBezTo>
                      <a:pt x="2240" y="3023"/>
                      <a:pt x="2098" y="3085"/>
                      <a:pt x="2071" y="3085"/>
                    </a:cubicBezTo>
                    <a:cubicBezTo>
                      <a:pt x="2044" y="3076"/>
                      <a:pt x="2071" y="3067"/>
                      <a:pt x="2115" y="3041"/>
                    </a:cubicBezTo>
                    <a:cubicBezTo>
                      <a:pt x="2204" y="2989"/>
                      <a:pt x="2397" y="2925"/>
                      <a:pt x="2353" y="2925"/>
                    </a:cubicBezTo>
                    <a:cubicBezTo>
                      <a:pt x="2344" y="2925"/>
                      <a:pt x="2325" y="2928"/>
                      <a:pt x="2294" y="2934"/>
                    </a:cubicBezTo>
                    <a:cubicBezTo>
                      <a:pt x="2213" y="2956"/>
                      <a:pt x="2178" y="2963"/>
                      <a:pt x="2162" y="2963"/>
                    </a:cubicBezTo>
                    <a:cubicBezTo>
                      <a:pt x="2147" y="2963"/>
                      <a:pt x="2151" y="2956"/>
                      <a:pt x="2151" y="2952"/>
                    </a:cubicBezTo>
                    <a:cubicBezTo>
                      <a:pt x="2151" y="2950"/>
                      <a:pt x="2149" y="2950"/>
                      <a:pt x="2145" y="2950"/>
                    </a:cubicBezTo>
                    <a:cubicBezTo>
                      <a:pt x="2107" y="2950"/>
                      <a:pt x="1888" y="3024"/>
                      <a:pt x="1868" y="3024"/>
                    </a:cubicBezTo>
                    <a:cubicBezTo>
                      <a:pt x="1867" y="3024"/>
                      <a:pt x="1866" y="3023"/>
                      <a:pt x="1866" y="3023"/>
                    </a:cubicBezTo>
                    <a:cubicBezTo>
                      <a:pt x="1960" y="2989"/>
                      <a:pt x="2266" y="2898"/>
                      <a:pt x="2214" y="2898"/>
                    </a:cubicBezTo>
                    <a:cubicBezTo>
                      <a:pt x="2211" y="2898"/>
                      <a:pt x="2208" y="2898"/>
                      <a:pt x="2205" y="2898"/>
                    </a:cubicBezTo>
                    <a:cubicBezTo>
                      <a:pt x="2158" y="2912"/>
                      <a:pt x="2047" y="2945"/>
                      <a:pt x="1953" y="2972"/>
                    </a:cubicBezTo>
                    <a:lnTo>
                      <a:pt x="1953" y="2972"/>
                    </a:lnTo>
                    <a:cubicBezTo>
                      <a:pt x="2101" y="2927"/>
                      <a:pt x="2003" y="2932"/>
                      <a:pt x="2026" y="2916"/>
                    </a:cubicBezTo>
                    <a:cubicBezTo>
                      <a:pt x="2071" y="2889"/>
                      <a:pt x="2285" y="2827"/>
                      <a:pt x="2285" y="2809"/>
                    </a:cubicBezTo>
                    <a:lnTo>
                      <a:pt x="2285" y="2809"/>
                    </a:lnTo>
                    <a:cubicBezTo>
                      <a:pt x="2192" y="2833"/>
                      <a:pt x="2100" y="2860"/>
                      <a:pt x="2010" y="2889"/>
                    </a:cubicBezTo>
                    <a:lnTo>
                      <a:pt x="1982" y="2889"/>
                    </a:lnTo>
                    <a:cubicBezTo>
                      <a:pt x="2026" y="2863"/>
                      <a:pt x="2062" y="2845"/>
                      <a:pt x="2107" y="2827"/>
                    </a:cubicBezTo>
                    <a:cubicBezTo>
                      <a:pt x="2213" y="2782"/>
                      <a:pt x="2276" y="2738"/>
                      <a:pt x="2240" y="2738"/>
                    </a:cubicBezTo>
                    <a:cubicBezTo>
                      <a:pt x="2239" y="2738"/>
                      <a:pt x="2237" y="2737"/>
                      <a:pt x="2235" y="2737"/>
                    </a:cubicBezTo>
                    <a:cubicBezTo>
                      <a:pt x="2183" y="2737"/>
                      <a:pt x="1891" y="2854"/>
                      <a:pt x="1839" y="2854"/>
                    </a:cubicBezTo>
                    <a:cubicBezTo>
                      <a:pt x="1795" y="2854"/>
                      <a:pt x="1866" y="2827"/>
                      <a:pt x="1964" y="2791"/>
                    </a:cubicBezTo>
                    <a:cubicBezTo>
                      <a:pt x="2089" y="2747"/>
                      <a:pt x="2107" y="2738"/>
                      <a:pt x="2107" y="2729"/>
                    </a:cubicBezTo>
                    <a:cubicBezTo>
                      <a:pt x="2107" y="2727"/>
                      <a:pt x="2106" y="2726"/>
                      <a:pt x="2103" y="2726"/>
                    </a:cubicBezTo>
                    <a:cubicBezTo>
                      <a:pt x="2092" y="2726"/>
                      <a:pt x="2052" y="2742"/>
                      <a:pt x="1911" y="2791"/>
                    </a:cubicBezTo>
                    <a:cubicBezTo>
                      <a:pt x="1861" y="2802"/>
                      <a:pt x="1818" y="2810"/>
                      <a:pt x="1810" y="2810"/>
                    </a:cubicBezTo>
                    <a:cubicBezTo>
                      <a:pt x="1804" y="2810"/>
                      <a:pt x="1812" y="2807"/>
                      <a:pt x="1839" y="2800"/>
                    </a:cubicBezTo>
                    <a:cubicBezTo>
                      <a:pt x="1973" y="2756"/>
                      <a:pt x="2107" y="2702"/>
                      <a:pt x="2240" y="2649"/>
                    </a:cubicBezTo>
                    <a:lnTo>
                      <a:pt x="2240" y="2649"/>
                    </a:lnTo>
                    <a:cubicBezTo>
                      <a:pt x="2142" y="2658"/>
                      <a:pt x="2044" y="2684"/>
                      <a:pt x="1955" y="2720"/>
                    </a:cubicBezTo>
                    <a:cubicBezTo>
                      <a:pt x="1928" y="2720"/>
                      <a:pt x="1955" y="2711"/>
                      <a:pt x="1946" y="2711"/>
                    </a:cubicBezTo>
                    <a:cubicBezTo>
                      <a:pt x="1875" y="2720"/>
                      <a:pt x="1795" y="2729"/>
                      <a:pt x="1724" y="2738"/>
                    </a:cubicBezTo>
                    <a:cubicBezTo>
                      <a:pt x="1808" y="2703"/>
                      <a:pt x="1992" y="2651"/>
                      <a:pt x="2105" y="2622"/>
                    </a:cubicBezTo>
                    <a:lnTo>
                      <a:pt x="2105" y="2622"/>
                    </a:lnTo>
                    <a:cubicBezTo>
                      <a:pt x="2026" y="2634"/>
                      <a:pt x="1945" y="2629"/>
                      <a:pt x="1884" y="2649"/>
                    </a:cubicBezTo>
                    <a:cubicBezTo>
                      <a:pt x="1848" y="2657"/>
                      <a:pt x="1828" y="2661"/>
                      <a:pt x="1820" y="2661"/>
                    </a:cubicBezTo>
                    <a:cubicBezTo>
                      <a:pt x="1804" y="2661"/>
                      <a:pt x="1854" y="2641"/>
                      <a:pt x="1946" y="2604"/>
                    </a:cubicBezTo>
                    <a:cubicBezTo>
                      <a:pt x="2022" y="2575"/>
                      <a:pt x="2042" y="2566"/>
                      <a:pt x="2037" y="2566"/>
                    </a:cubicBezTo>
                    <a:cubicBezTo>
                      <a:pt x="2029" y="2566"/>
                      <a:pt x="1961" y="2587"/>
                      <a:pt x="1948" y="2587"/>
                    </a:cubicBezTo>
                    <a:cubicBezTo>
                      <a:pt x="1947" y="2587"/>
                      <a:pt x="1946" y="2587"/>
                      <a:pt x="1946" y="2586"/>
                    </a:cubicBezTo>
                    <a:cubicBezTo>
                      <a:pt x="1946" y="2578"/>
                      <a:pt x="1928" y="2578"/>
                      <a:pt x="2026" y="2542"/>
                    </a:cubicBezTo>
                    <a:cubicBezTo>
                      <a:pt x="2062" y="2524"/>
                      <a:pt x="2071" y="2515"/>
                      <a:pt x="2062" y="2515"/>
                    </a:cubicBezTo>
                    <a:cubicBezTo>
                      <a:pt x="1973" y="2542"/>
                      <a:pt x="1884" y="2569"/>
                      <a:pt x="1804" y="2595"/>
                    </a:cubicBezTo>
                    <a:cubicBezTo>
                      <a:pt x="1733" y="2624"/>
                      <a:pt x="1607" y="2668"/>
                      <a:pt x="1593" y="2668"/>
                    </a:cubicBezTo>
                    <a:cubicBezTo>
                      <a:pt x="1589" y="2668"/>
                      <a:pt x="1593" y="2665"/>
                      <a:pt x="1608" y="2658"/>
                    </a:cubicBezTo>
                    <a:cubicBezTo>
                      <a:pt x="1670" y="2631"/>
                      <a:pt x="1830" y="2569"/>
                      <a:pt x="1884" y="2551"/>
                    </a:cubicBezTo>
                    <a:cubicBezTo>
                      <a:pt x="1912" y="2539"/>
                      <a:pt x="1911" y="2534"/>
                      <a:pt x="1895" y="2534"/>
                    </a:cubicBezTo>
                    <a:cubicBezTo>
                      <a:pt x="1876" y="2534"/>
                      <a:pt x="1834" y="2541"/>
                      <a:pt x="1795" y="2551"/>
                    </a:cubicBezTo>
                    <a:cubicBezTo>
                      <a:pt x="1795" y="2542"/>
                      <a:pt x="1795" y="2533"/>
                      <a:pt x="1857" y="2506"/>
                    </a:cubicBezTo>
                    <a:cubicBezTo>
                      <a:pt x="1884" y="2497"/>
                      <a:pt x="1911" y="2489"/>
                      <a:pt x="1937" y="2471"/>
                    </a:cubicBezTo>
                    <a:cubicBezTo>
                      <a:pt x="1937" y="2470"/>
                      <a:pt x="1936" y="2470"/>
                      <a:pt x="1934" y="2470"/>
                    </a:cubicBezTo>
                    <a:cubicBezTo>
                      <a:pt x="1917" y="2470"/>
                      <a:pt x="1831" y="2499"/>
                      <a:pt x="1802" y="2499"/>
                    </a:cubicBezTo>
                    <a:cubicBezTo>
                      <a:pt x="1799" y="2499"/>
                      <a:pt x="1796" y="2498"/>
                      <a:pt x="1795" y="2497"/>
                    </a:cubicBezTo>
                    <a:cubicBezTo>
                      <a:pt x="1786" y="2497"/>
                      <a:pt x="1857" y="2471"/>
                      <a:pt x="1875" y="2453"/>
                    </a:cubicBezTo>
                    <a:cubicBezTo>
                      <a:pt x="1894" y="2439"/>
                      <a:pt x="1893" y="2429"/>
                      <a:pt x="1860" y="2429"/>
                    </a:cubicBezTo>
                    <a:cubicBezTo>
                      <a:pt x="1832" y="2429"/>
                      <a:pt x="1780" y="2436"/>
                      <a:pt x="1697" y="2453"/>
                    </a:cubicBezTo>
                    <a:cubicBezTo>
                      <a:pt x="1649" y="2468"/>
                      <a:pt x="1618" y="2476"/>
                      <a:pt x="1613" y="2476"/>
                    </a:cubicBezTo>
                    <a:cubicBezTo>
                      <a:pt x="1608" y="2476"/>
                      <a:pt x="1655" y="2459"/>
                      <a:pt x="1786" y="2417"/>
                    </a:cubicBezTo>
                    <a:cubicBezTo>
                      <a:pt x="1919" y="2373"/>
                      <a:pt x="1928" y="2364"/>
                      <a:pt x="1928" y="2355"/>
                    </a:cubicBezTo>
                    <a:cubicBezTo>
                      <a:pt x="1928" y="2348"/>
                      <a:pt x="1940" y="2335"/>
                      <a:pt x="1911" y="2335"/>
                    </a:cubicBezTo>
                    <a:cubicBezTo>
                      <a:pt x="1905" y="2335"/>
                      <a:pt x="1896" y="2335"/>
                      <a:pt x="1884" y="2337"/>
                    </a:cubicBezTo>
                    <a:cubicBezTo>
                      <a:pt x="1841" y="2349"/>
                      <a:pt x="1772" y="2370"/>
                      <a:pt x="1757" y="2370"/>
                    </a:cubicBezTo>
                    <a:cubicBezTo>
                      <a:pt x="1751" y="2370"/>
                      <a:pt x="1755" y="2366"/>
                      <a:pt x="1777" y="2355"/>
                    </a:cubicBezTo>
                    <a:cubicBezTo>
                      <a:pt x="2000" y="2275"/>
                      <a:pt x="1946" y="2275"/>
                      <a:pt x="1902" y="2275"/>
                    </a:cubicBezTo>
                    <a:cubicBezTo>
                      <a:pt x="1871" y="2282"/>
                      <a:pt x="1611" y="2362"/>
                      <a:pt x="1594" y="2362"/>
                    </a:cubicBezTo>
                    <a:cubicBezTo>
                      <a:pt x="1591" y="2362"/>
                      <a:pt x="1595" y="2360"/>
                      <a:pt x="1608" y="2355"/>
                    </a:cubicBezTo>
                    <a:cubicBezTo>
                      <a:pt x="1706" y="2319"/>
                      <a:pt x="1813" y="2284"/>
                      <a:pt x="1902" y="2221"/>
                    </a:cubicBezTo>
                    <a:cubicBezTo>
                      <a:pt x="1928" y="2195"/>
                      <a:pt x="1928" y="2168"/>
                      <a:pt x="1875" y="2159"/>
                    </a:cubicBezTo>
                    <a:lnTo>
                      <a:pt x="1786" y="2159"/>
                    </a:lnTo>
                    <a:cubicBezTo>
                      <a:pt x="1768" y="2159"/>
                      <a:pt x="1661" y="2195"/>
                      <a:pt x="1661" y="2195"/>
                    </a:cubicBezTo>
                    <a:cubicBezTo>
                      <a:pt x="1661" y="2186"/>
                      <a:pt x="1857" y="2114"/>
                      <a:pt x="1911" y="2088"/>
                    </a:cubicBezTo>
                    <a:cubicBezTo>
                      <a:pt x="1964" y="2070"/>
                      <a:pt x="2009" y="2043"/>
                      <a:pt x="2044" y="2016"/>
                    </a:cubicBezTo>
                    <a:cubicBezTo>
                      <a:pt x="2053" y="2010"/>
                      <a:pt x="2055" y="2007"/>
                      <a:pt x="2046" y="2007"/>
                    </a:cubicBezTo>
                    <a:cubicBezTo>
                      <a:pt x="2030" y="2007"/>
                      <a:pt x="1975" y="2021"/>
                      <a:pt x="1856" y="2064"/>
                    </a:cubicBezTo>
                    <a:lnTo>
                      <a:pt x="1856" y="2064"/>
                    </a:lnTo>
                    <a:cubicBezTo>
                      <a:pt x="1887" y="2052"/>
                      <a:pt x="1892" y="2048"/>
                      <a:pt x="1882" y="2048"/>
                    </a:cubicBezTo>
                    <a:cubicBezTo>
                      <a:pt x="1857" y="2048"/>
                      <a:pt x="1724" y="2079"/>
                      <a:pt x="1706" y="2079"/>
                    </a:cubicBezTo>
                    <a:cubicBezTo>
                      <a:pt x="1705" y="2079"/>
                      <a:pt x="1704" y="2079"/>
                      <a:pt x="1704" y="2079"/>
                    </a:cubicBezTo>
                    <a:cubicBezTo>
                      <a:pt x="1699" y="2079"/>
                      <a:pt x="1921" y="1989"/>
                      <a:pt x="1946" y="1972"/>
                    </a:cubicBezTo>
                    <a:cubicBezTo>
                      <a:pt x="1968" y="1950"/>
                      <a:pt x="1996" y="1934"/>
                      <a:pt x="1976" y="1934"/>
                    </a:cubicBezTo>
                    <a:cubicBezTo>
                      <a:pt x="1971" y="1934"/>
                      <a:pt x="1965" y="1935"/>
                      <a:pt x="1955" y="1936"/>
                    </a:cubicBezTo>
                    <a:cubicBezTo>
                      <a:pt x="1911" y="1945"/>
                      <a:pt x="1724" y="2008"/>
                      <a:pt x="1608" y="2043"/>
                    </a:cubicBezTo>
                    <a:cubicBezTo>
                      <a:pt x="1608" y="2043"/>
                      <a:pt x="1590" y="2043"/>
                      <a:pt x="1608" y="2025"/>
                    </a:cubicBezTo>
                    <a:cubicBezTo>
                      <a:pt x="1652" y="2016"/>
                      <a:pt x="1697" y="1999"/>
                      <a:pt x="1732" y="1990"/>
                    </a:cubicBezTo>
                    <a:cubicBezTo>
                      <a:pt x="1768" y="1972"/>
                      <a:pt x="1750" y="1972"/>
                      <a:pt x="1750" y="1963"/>
                    </a:cubicBezTo>
                    <a:cubicBezTo>
                      <a:pt x="1750" y="1963"/>
                      <a:pt x="1866" y="1918"/>
                      <a:pt x="1893" y="1910"/>
                    </a:cubicBezTo>
                    <a:cubicBezTo>
                      <a:pt x="1919" y="1892"/>
                      <a:pt x="1911" y="1892"/>
                      <a:pt x="1902" y="1883"/>
                    </a:cubicBezTo>
                    <a:lnTo>
                      <a:pt x="1902" y="1883"/>
                    </a:lnTo>
                    <a:cubicBezTo>
                      <a:pt x="1795" y="1901"/>
                      <a:pt x="1688" y="1927"/>
                      <a:pt x="1581" y="1954"/>
                    </a:cubicBezTo>
                    <a:cubicBezTo>
                      <a:pt x="1542" y="1962"/>
                      <a:pt x="1520" y="1965"/>
                      <a:pt x="1512" y="1965"/>
                    </a:cubicBezTo>
                    <a:cubicBezTo>
                      <a:pt x="1485" y="1965"/>
                      <a:pt x="1610" y="1927"/>
                      <a:pt x="1768" y="1876"/>
                    </a:cubicBezTo>
                    <a:lnTo>
                      <a:pt x="1768" y="1876"/>
                    </a:lnTo>
                    <a:cubicBezTo>
                      <a:pt x="1749" y="1882"/>
                      <a:pt x="1740" y="1884"/>
                      <a:pt x="1736" y="1884"/>
                    </a:cubicBezTo>
                    <a:cubicBezTo>
                      <a:pt x="1728" y="1884"/>
                      <a:pt x="1734" y="1879"/>
                      <a:pt x="1727" y="1879"/>
                    </a:cubicBezTo>
                    <a:cubicBezTo>
                      <a:pt x="1722" y="1879"/>
                      <a:pt x="1710" y="1882"/>
                      <a:pt x="1679" y="1892"/>
                    </a:cubicBezTo>
                    <a:lnTo>
                      <a:pt x="1492" y="1954"/>
                    </a:lnTo>
                    <a:cubicBezTo>
                      <a:pt x="1492" y="1945"/>
                      <a:pt x="1706" y="1874"/>
                      <a:pt x="1706" y="1865"/>
                    </a:cubicBezTo>
                    <a:cubicBezTo>
                      <a:pt x="1706" y="1864"/>
                      <a:pt x="1705" y="1864"/>
                      <a:pt x="1703" y="1864"/>
                    </a:cubicBezTo>
                    <a:cubicBezTo>
                      <a:pt x="1678" y="1864"/>
                      <a:pt x="1515" y="1910"/>
                      <a:pt x="1474" y="1918"/>
                    </a:cubicBezTo>
                    <a:cubicBezTo>
                      <a:pt x="1467" y="1919"/>
                      <a:pt x="1462" y="1920"/>
                      <a:pt x="1458" y="1920"/>
                    </a:cubicBezTo>
                    <a:cubicBezTo>
                      <a:pt x="1422" y="1920"/>
                      <a:pt x="1561" y="1881"/>
                      <a:pt x="1626" y="1865"/>
                    </a:cubicBezTo>
                    <a:cubicBezTo>
                      <a:pt x="1724" y="1838"/>
                      <a:pt x="1973" y="1758"/>
                      <a:pt x="1919" y="1758"/>
                    </a:cubicBezTo>
                    <a:cubicBezTo>
                      <a:pt x="1783" y="1784"/>
                      <a:pt x="1647" y="1817"/>
                      <a:pt x="1519" y="1859"/>
                    </a:cubicBezTo>
                    <a:lnTo>
                      <a:pt x="1519" y="1859"/>
                    </a:lnTo>
                    <a:cubicBezTo>
                      <a:pt x="2005" y="1698"/>
                      <a:pt x="1505" y="1783"/>
                      <a:pt x="1866" y="1660"/>
                    </a:cubicBezTo>
                    <a:cubicBezTo>
                      <a:pt x="1946" y="1630"/>
                      <a:pt x="1965" y="1621"/>
                      <a:pt x="1953" y="1621"/>
                    </a:cubicBezTo>
                    <a:cubicBezTo>
                      <a:pt x="1928" y="1621"/>
                      <a:pt x="1780" y="1660"/>
                      <a:pt x="1750" y="1660"/>
                    </a:cubicBezTo>
                    <a:cubicBezTo>
                      <a:pt x="1706" y="1660"/>
                      <a:pt x="1724" y="1642"/>
                      <a:pt x="1724" y="1633"/>
                    </a:cubicBezTo>
                    <a:cubicBezTo>
                      <a:pt x="1722" y="1632"/>
                      <a:pt x="1718" y="1632"/>
                      <a:pt x="1712" y="1632"/>
                    </a:cubicBezTo>
                    <a:cubicBezTo>
                      <a:pt x="1688" y="1632"/>
                      <a:pt x="1634" y="1640"/>
                      <a:pt x="1600" y="1640"/>
                    </a:cubicBezTo>
                    <a:cubicBezTo>
                      <a:pt x="1585" y="1640"/>
                      <a:pt x="1574" y="1638"/>
                      <a:pt x="1572" y="1633"/>
                    </a:cubicBezTo>
                    <a:cubicBezTo>
                      <a:pt x="1572" y="1625"/>
                      <a:pt x="1724" y="1571"/>
                      <a:pt x="1715" y="1553"/>
                    </a:cubicBezTo>
                    <a:cubicBezTo>
                      <a:pt x="1710" y="1549"/>
                      <a:pt x="1710" y="1544"/>
                      <a:pt x="1701" y="1544"/>
                    </a:cubicBezTo>
                    <a:cubicBezTo>
                      <a:pt x="1692" y="1544"/>
                      <a:pt x="1675" y="1549"/>
                      <a:pt x="1634" y="1562"/>
                    </a:cubicBezTo>
                    <a:cubicBezTo>
                      <a:pt x="1594" y="1570"/>
                      <a:pt x="1494" y="1608"/>
                      <a:pt x="1484" y="1608"/>
                    </a:cubicBezTo>
                    <a:cubicBezTo>
                      <a:pt x="1482" y="1608"/>
                      <a:pt x="1482" y="1608"/>
                      <a:pt x="1483" y="1607"/>
                    </a:cubicBezTo>
                    <a:cubicBezTo>
                      <a:pt x="1595" y="1554"/>
                      <a:pt x="1714" y="1508"/>
                      <a:pt x="1839" y="1468"/>
                    </a:cubicBezTo>
                    <a:lnTo>
                      <a:pt x="1839" y="1468"/>
                    </a:lnTo>
                    <a:cubicBezTo>
                      <a:pt x="1806" y="1477"/>
                      <a:pt x="1781" y="1480"/>
                      <a:pt x="1764" y="1480"/>
                    </a:cubicBezTo>
                    <a:cubicBezTo>
                      <a:pt x="1678" y="1480"/>
                      <a:pt x="1746" y="1397"/>
                      <a:pt x="1759" y="1384"/>
                    </a:cubicBezTo>
                    <a:cubicBezTo>
                      <a:pt x="1768" y="1357"/>
                      <a:pt x="1893" y="1304"/>
                      <a:pt x="1875" y="1295"/>
                    </a:cubicBezTo>
                    <a:cubicBezTo>
                      <a:pt x="1813" y="1295"/>
                      <a:pt x="1759" y="1295"/>
                      <a:pt x="1697" y="1313"/>
                    </a:cubicBezTo>
                    <a:cubicBezTo>
                      <a:pt x="1684" y="1317"/>
                      <a:pt x="1601" y="1342"/>
                      <a:pt x="1518" y="1368"/>
                    </a:cubicBezTo>
                    <a:lnTo>
                      <a:pt x="1518" y="1368"/>
                    </a:lnTo>
                    <a:cubicBezTo>
                      <a:pt x="1597" y="1338"/>
                      <a:pt x="1669" y="1308"/>
                      <a:pt x="1652" y="1308"/>
                    </a:cubicBezTo>
                    <a:cubicBezTo>
                      <a:pt x="1648" y="1308"/>
                      <a:pt x="1640" y="1309"/>
                      <a:pt x="1626" y="1313"/>
                    </a:cubicBezTo>
                    <a:cubicBezTo>
                      <a:pt x="1611" y="1313"/>
                      <a:pt x="1469" y="1355"/>
                      <a:pt x="1450" y="1355"/>
                    </a:cubicBezTo>
                    <a:cubicBezTo>
                      <a:pt x="1445" y="1355"/>
                      <a:pt x="1447" y="1353"/>
                      <a:pt x="1456" y="1348"/>
                    </a:cubicBezTo>
                    <a:cubicBezTo>
                      <a:pt x="1492" y="1339"/>
                      <a:pt x="1821" y="1242"/>
                      <a:pt x="1795" y="1242"/>
                    </a:cubicBezTo>
                    <a:cubicBezTo>
                      <a:pt x="1661" y="1259"/>
                      <a:pt x="1536" y="1286"/>
                      <a:pt x="1403" y="1339"/>
                    </a:cubicBezTo>
                    <a:cubicBezTo>
                      <a:pt x="1501" y="1295"/>
                      <a:pt x="1590" y="1259"/>
                      <a:pt x="1688" y="1224"/>
                    </a:cubicBezTo>
                    <a:cubicBezTo>
                      <a:pt x="1696" y="1224"/>
                      <a:pt x="1844" y="1150"/>
                      <a:pt x="1837" y="1150"/>
                    </a:cubicBezTo>
                    <a:cubicBezTo>
                      <a:pt x="1837" y="1150"/>
                      <a:pt x="1834" y="1151"/>
                      <a:pt x="1830" y="1152"/>
                    </a:cubicBezTo>
                    <a:cubicBezTo>
                      <a:pt x="1729" y="1178"/>
                      <a:pt x="1532" y="1251"/>
                      <a:pt x="1489" y="1251"/>
                    </a:cubicBezTo>
                    <a:cubicBezTo>
                      <a:pt x="1486" y="1251"/>
                      <a:pt x="1484" y="1251"/>
                      <a:pt x="1483" y="1250"/>
                    </a:cubicBezTo>
                    <a:cubicBezTo>
                      <a:pt x="1467" y="1242"/>
                      <a:pt x="1543" y="1213"/>
                      <a:pt x="1529" y="1213"/>
                    </a:cubicBezTo>
                    <a:cubicBezTo>
                      <a:pt x="1527" y="1213"/>
                      <a:pt x="1524" y="1214"/>
                      <a:pt x="1519" y="1215"/>
                    </a:cubicBezTo>
                    <a:cubicBezTo>
                      <a:pt x="1488" y="1215"/>
                      <a:pt x="1425" y="1234"/>
                      <a:pt x="1402" y="1234"/>
                    </a:cubicBezTo>
                    <a:cubicBezTo>
                      <a:pt x="1398" y="1234"/>
                      <a:pt x="1395" y="1234"/>
                      <a:pt x="1394" y="1233"/>
                    </a:cubicBezTo>
                    <a:cubicBezTo>
                      <a:pt x="1394" y="1224"/>
                      <a:pt x="1572" y="1161"/>
                      <a:pt x="1599" y="1135"/>
                    </a:cubicBezTo>
                    <a:cubicBezTo>
                      <a:pt x="1611" y="1125"/>
                      <a:pt x="1613" y="1120"/>
                      <a:pt x="1602" y="1120"/>
                    </a:cubicBezTo>
                    <a:cubicBezTo>
                      <a:pt x="1582" y="1120"/>
                      <a:pt x="1516" y="1138"/>
                      <a:pt x="1394" y="1179"/>
                    </a:cubicBezTo>
                    <a:cubicBezTo>
                      <a:pt x="1465" y="1152"/>
                      <a:pt x="1536" y="1117"/>
                      <a:pt x="1608" y="1081"/>
                    </a:cubicBezTo>
                    <a:lnTo>
                      <a:pt x="1608" y="1081"/>
                    </a:lnTo>
                    <a:cubicBezTo>
                      <a:pt x="1510" y="1126"/>
                      <a:pt x="1403" y="1161"/>
                      <a:pt x="1296" y="1188"/>
                    </a:cubicBezTo>
                    <a:cubicBezTo>
                      <a:pt x="1314" y="1179"/>
                      <a:pt x="1412" y="1135"/>
                      <a:pt x="1447" y="1117"/>
                    </a:cubicBezTo>
                    <a:cubicBezTo>
                      <a:pt x="1496" y="1095"/>
                      <a:pt x="1521" y="1074"/>
                      <a:pt x="1487" y="1074"/>
                    </a:cubicBezTo>
                    <a:cubicBezTo>
                      <a:pt x="1465" y="1074"/>
                      <a:pt x="1416" y="1083"/>
                      <a:pt x="1332" y="1108"/>
                    </a:cubicBezTo>
                    <a:cubicBezTo>
                      <a:pt x="1447" y="1072"/>
                      <a:pt x="1554" y="1028"/>
                      <a:pt x="1661" y="974"/>
                    </a:cubicBezTo>
                    <a:lnTo>
                      <a:pt x="1661" y="974"/>
                    </a:lnTo>
                    <a:cubicBezTo>
                      <a:pt x="1568" y="1005"/>
                      <a:pt x="1532" y="1014"/>
                      <a:pt x="1520" y="1014"/>
                    </a:cubicBezTo>
                    <a:cubicBezTo>
                      <a:pt x="1508" y="1014"/>
                      <a:pt x="1519" y="1005"/>
                      <a:pt x="1519" y="1001"/>
                    </a:cubicBezTo>
                    <a:cubicBezTo>
                      <a:pt x="1519" y="998"/>
                      <a:pt x="1521" y="996"/>
                      <a:pt x="1519" y="996"/>
                    </a:cubicBezTo>
                    <a:cubicBezTo>
                      <a:pt x="1516" y="996"/>
                      <a:pt x="1498" y="1004"/>
                      <a:pt x="1421" y="1028"/>
                    </a:cubicBezTo>
                    <a:cubicBezTo>
                      <a:pt x="1392" y="1035"/>
                      <a:pt x="1375" y="1039"/>
                      <a:pt x="1367" y="1039"/>
                    </a:cubicBezTo>
                    <a:cubicBezTo>
                      <a:pt x="1330" y="1039"/>
                      <a:pt x="1502" y="964"/>
                      <a:pt x="1510" y="956"/>
                    </a:cubicBezTo>
                    <a:cubicBezTo>
                      <a:pt x="1513" y="953"/>
                      <a:pt x="1512" y="952"/>
                      <a:pt x="1508" y="952"/>
                    </a:cubicBezTo>
                    <a:cubicBezTo>
                      <a:pt x="1493" y="952"/>
                      <a:pt x="1426" y="975"/>
                      <a:pt x="1401" y="975"/>
                    </a:cubicBezTo>
                    <a:cubicBezTo>
                      <a:pt x="1398" y="975"/>
                      <a:pt x="1396" y="975"/>
                      <a:pt x="1394" y="974"/>
                    </a:cubicBezTo>
                    <a:cubicBezTo>
                      <a:pt x="1367" y="974"/>
                      <a:pt x="1376" y="965"/>
                      <a:pt x="1367" y="948"/>
                    </a:cubicBezTo>
                    <a:cubicBezTo>
                      <a:pt x="1367" y="945"/>
                      <a:pt x="1365" y="944"/>
                      <a:pt x="1357" y="944"/>
                    </a:cubicBezTo>
                    <a:cubicBezTo>
                      <a:pt x="1338" y="944"/>
                      <a:pt x="1291" y="952"/>
                      <a:pt x="1180" y="982"/>
                    </a:cubicBezTo>
                    <a:lnTo>
                      <a:pt x="1180" y="982"/>
                    </a:lnTo>
                    <a:cubicBezTo>
                      <a:pt x="1249" y="962"/>
                      <a:pt x="1322" y="940"/>
                      <a:pt x="1385" y="921"/>
                    </a:cubicBezTo>
                    <a:cubicBezTo>
                      <a:pt x="1437" y="901"/>
                      <a:pt x="1449" y="895"/>
                      <a:pt x="1441" y="895"/>
                    </a:cubicBezTo>
                    <a:cubicBezTo>
                      <a:pt x="1427" y="895"/>
                      <a:pt x="1351" y="915"/>
                      <a:pt x="1323" y="921"/>
                    </a:cubicBezTo>
                    <a:cubicBezTo>
                      <a:pt x="1225" y="946"/>
                      <a:pt x="1173" y="958"/>
                      <a:pt x="1159" y="958"/>
                    </a:cubicBezTo>
                    <a:cubicBezTo>
                      <a:pt x="1134" y="958"/>
                      <a:pt x="1237" y="919"/>
                      <a:pt x="1421" y="850"/>
                    </a:cubicBezTo>
                    <a:cubicBezTo>
                      <a:pt x="1449" y="840"/>
                      <a:pt x="1459" y="836"/>
                      <a:pt x="1456" y="836"/>
                    </a:cubicBezTo>
                    <a:cubicBezTo>
                      <a:pt x="1442" y="836"/>
                      <a:pt x="1138" y="927"/>
                      <a:pt x="1128" y="927"/>
                    </a:cubicBezTo>
                    <a:cubicBezTo>
                      <a:pt x="1125" y="927"/>
                      <a:pt x="1151" y="918"/>
                      <a:pt x="1225" y="894"/>
                    </a:cubicBezTo>
                    <a:cubicBezTo>
                      <a:pt x="1351" y="850"/>
                      <a:pt x="1400" y="820"/>
                      <a:pt x="1370" y="820"/>
                    </a:cubicBezTo>
                    <a:cubicBezTo>
                      <a:pt x="1355" y="820"/>
                      <a:pt x="1318" y="828"/>
                      <a:pt x="1259" y="847"/>
                    </a:cubicBezTo>
                    <a:lnTo>
                      <a:pt x="1259" y="847"/>
                    </a:lnTo>
                    <a:cubicBezTo>
                      <a:pt x="1312" y="827"/>
                      <a:pt x="1351" y="809"/>
                      <a:pt x="1394" y="787"/>
                    </a:cubicBezTo>
                    <a:cubicBezTo>
                      <a:pt x="1406" y="781"/>
                      <a:pt x="1406" y="779"/>
                      <a:pt x="1401" y="779"/>
                    </a:cubicBezTo>
                    <a:cubicBezTo>
                      <a:pt x="1390" y="779"/>
                      <a:pt x="1358" y="787"/>
                      <a:pt x="1358" y="787"/>
                    </a:cubicBezTo>
                    <a:cubicBezTo>
                      <a:pt x="1358" y="787"/>
                      <a:pt x="1447" y="743"/>
                      <a:pt x="1456" y="734"/>
                    </a:cubicBezTo>
                    <a:cubicBezTo>
                      <a:pt x="1460" y="730"/>
                      <a:pt x="1458" y="729"/>
                      <a:pt x="1452" y="729"/>
                    </a:cubicBezTo>
                    <a:cubicBezTo>
                      <a:pt x="1432" y="729"/>
                      <a:pt x="1372" y="744"/>
                      <a:pt x="1360" y="744"/>
                    </a:cubicBezTo>
                    <a:cubicBezTo>
                      <a:pt x="1358" y="744"/>
                      <a:pt x="1357" y="744"/>
                      <a:pt x="1358" y="743"/>
                    </a:cubicBezTo>
                    <a:cubicBezTo>
                      <a:pt x="1358" y="734"/>
                      <a:pt x="1367" y="716"/>
                      <a:pt x="1394" y="698"/>
                    </a:cubicBezTo>
                    <a:cubicBezTo>
                      <a:pt x="1421" y="680"/>
                      <a:pt x="1519" y="627"/>
                      <a:pt x="1474" y="627"/>
                    </a:cubicBezTo>
                    <a:cubicBezTo>
                      <a:pt x="1447" y="627"/>
                      <a:pt x="1243" y="689"/>
                      <a:pt x="1243" y="689"/>
                    </a:cubicBezTo>
                    <a:cubicBezTo>
                      <a:pt x="1243" y="680"/>
                      <a:pt x="1483" y="600"/>
                      <a:pt x="1528" y="573"/>
                    </a:cubicBezTo>
                    <a:cubicBezTo>
                      <a:pt x="1539" y="568"/>
                      <a:pt x="1542" y="566"/>
                      <a:pt x="1539" y="566"/>
                    </a:cubicBezTo>
                    <a:cubicBezTo>
                      <a:pt x="1523" y="566"/>
                      <a:pt x="1389" y="605"/>
                      <a:pt x="1332" y="627"/>
                    </a:cubicBezTo>
                    <a:cubicBezTo>
                      <a:pt x="1267" y="648"/>
                      <a:pt x="1018" y="733"/>
                      <a:pt x="997" y="733"/>
                    </a:cubicBezTo>
                    <a:cubicBezTo>
                      <a:pt x="992" y="733"/>
                      <a:pt x="1001" y="728"/>
                      <a:pt x="1029" y="716"/>
                    </a:cubicBezTo>
                    <a:cubicBezTo>
                      <a:pt x="1153" y="663"/>
                      <a:pt x="1332" y="600"/>
                      <a:pt x="1394" y="565"/>
                    </a:cubicBezTo>
                    <a:cubicBezTo>
                      <a:pt x="1404" y="559"/>
                      <a:pt x="1406" y="557"/>
                      <a:pt x="1402" y="557"/>
                    </a:cubicBezTo>
                    <a:cubicBezTo>
                      <a:pt x="1379" y="557"/>
                      <a:pt x="1164" y="626"/>
                      <a:pt x="1146" y="626"/>
                    </a:cubicBezTo>
                    <a:cubicBezTo>
                      <a:pt x="1139" y="626"/>
                      <a:pt x="1159" y="617"/>
                      <a:pt x="1225" y="591"/>
                    </a:cubicBezTo>
                    <a:cubicBezTo>
                      <a:pt x="1394" y="520"/>
                      <a:pt x="1296" y="520"/>
                      <a:pt x="1260" y="520"/>
                    </a:cubicBezTo>
                    <a:cubicBezTo>
                      <a:pt x="1245" y="520"/>
                      <a:pt x="1215" y="526"/>
                      <a:pt x="1201" y="526"/>
                    </a:cubicBezTo>
                    <a:cubicBezTo>
                      <a:pt x="1190" y="526"/>
                      <a:pt x="1188" y="523"/>
                      <a:pt x="1207" y="511"/>
                    </a:cubicBezTo>
                    <a:cubicBezTo>
                      <a:pt x="1215" y="503"/>
                      <a:pt x="1421" y="411"/>
                      <a:pt x="1417" y="411"/>
                    </a:cubicBezTo>
                    <a:lnTo>
                      <a:pt x="1417" y="411"/>
                    </a:lnTo>
                    <a:cubicBezTo>
                      <a:pt x="1417" y="411"/>
                      <a:pt x="1415" y="412"/>
                      <a:pt x="1412" y="413"/>
                    </a:cubicBezTo>
                    <a:cubicBezTo>
                      <a:pt x="1332" y="449"/>
                      <a:pt x="1243" y="475"/>
                      <a:pt x="1162" y="502"/>
                    </a:cubicBezTo>
                    <a:cubicBezTo>
                      <a:pt x="1148" y="505"/>
                      <a:pt x="1137" y="506"/>
                      <a:pt x="1129" y="506"/>
                    </a:cubicBezTo>
                    <a:cubicBezTo>
                      <a:pt x="1114" y="506"/>
                      <a:pt x="1112" y="502"/>
                      <a:pt x="1118" y="502"/>
                    </a:cubicBezTo>
                    <a:cubicBezTo>
                      <a:pt x="1162" y="468"/>
                      <a:pt x="1208" y="442"/>
                      <a:pt x="1257" y="421"/>
                    </a:cubicBezTo>
                    <a:lnTo>
                      <a:pt x="1257" y="421"/>
                    </a:lnTo>
                    <a:cubicBezTo>
                      <a:pt x="1177" y="448"/>
                      <a:pt x="1143" y="459"/>
                      <a:pt x="1138" y="459"/>
                    </a:cubicBezTo>
                    <a:cubicBezTo>
                      <a:pt x="1122" y="459"/>
                      <a:pt x="1433" y="342"/>
                      <a:pt x="1414" y="342"/>
                    </a:cubicBezTo>
                    <a:cubicBezTo>
                      <a:pt x="1413" y="342"/>
                      <a:pt x="1413" y="342"/>
                      <a:pt x="1412" y="342"/>
                    </a:cubicBezTo>
                    <a:cubicBezTo>
                      <a:pt x="1352" y="342"/>
                      <a:pt x="1097" y="432"/>
                      <a:pt x="1044" y="432"/>
                    </a:cubicBezTo>
                    <a:cubicBezTo>
                      <a:pt x="1041" y="432"/>
                      <a:pt x="1039" y="431"/>
                      <a:pt x="1038" y="431"/>
                    </a:cubicBezTo>
                    <a:cubicBezTo>
                      <a:pt x="1029" y="431"/>
                      <a:pt x="1171" y="378"/>
                      <a:pt x="1189" y="360"/>
                    </a:cubicBezTo>
                    <a:cubicBezTo>
                      <a:pt x="1214" y="348"/>
                      <a:pt x="1219" y="344"/>
                      <a:pt x="1214" y="344"/>
                    </a:cubicBezTo>
                    <a:cubicBezTo>
                      <a:pt x="1200" y="344"/>
                      <a:pt x="1103" y="375"/>
                      <a:pt x="1079" y="375"/>
                    </a:cubicBezTo>
                    <a:cubicBezTo>
                      <a:pt x="1071" y="375"/>
                      <a:pt x="1072" y="371"/>
                      <a:pt x="1091" y="360"/>
                    </a:cubicBezTo>
                    <a:cubicBezTo>
                      <a:pt x="1145" y="333"/>
                      <a:pt x="1180" y="306"/>
                      <a:pt x="1162" y="297"/>
                    </a:cubicBezTo>
                    <a:lnTo>
                      <a:pt x="1162" y="297"/>
                    </a:lnTo>
                    <a:cubicBezTo>
                      <a:pt x="1118" y="306"/>
                      <a:pt x="1073" y="315"/>
                      <a:pt x="1029" y="324"/>
                    </a:cubicBezTo>
                    <a:cubicBezTo>
                      <a:pt x="1053" y="292"/>
                      <a:pt x="1440" y="139"/>
                      <a:pt x="1381" y="139"/>
                    </a:cubicBezTo>
                    <a:cubicBezTo>
                      <a:pt x="1374" y="139"/>
                      <a:pt x="1361" y="141"/>
                      <a:pt x="1341" y="146"/>
                    </a:cubicBezTo>
                    <a:cubicBezTo>
                      <a:pt x="1253" y="162"/>
                      <a:pt x="1180" y="192"/>
                      <a:pt x="1165" y="192"/>
                    </a:cubicBezTo>
                    <a:cubicBezTo>
                      <a:pt x="1163" y="192"/>
                      <a:pt x="1162" y="191"/>
                      <a:pt x="1162" y="190"/>
                    </a:cubicBezTo>
                    <a:cubicBezTo>
                      <a:pt x="1205" y="174"/>
                      <a:pt x="1247" y="148"/>
                      <a:pt x="1290" y="131"/>
                    </a:cubicBezTo>
                    <a:lnTo>
                      <a:pt x="1290" y="131"/>
                    </a:lnTo>
                    <a:cubicBezTo>
                      <a:pt x="1267" y="138"/>
                      <a:pt x="1195" y="155"/>
                      <a:pt x="1180" y="155"/>
                    </a:cubicBezTo>
                    <a:cubicBezTo>
                      <a:pt x="1171" y="156"/>
                      <a:pt x="1165" y="157"/>
                      <a:pt x="1160" y="157"/>
                    </a:cubicBezTo>
                    <a:cubicBezTo>
                      <a:pt x="1092" y="157"/>
                      <a:pt x="1365" y="28"/>
                      <a:pt x="1288" y="28"/>
                    </a:cubicBezTo>
                    <a:cubicBezTo>
                      <a:pt x="1269" y="28"/>
                      <a:pt x="1228" y="37"/>
                      <a:pt x="1153" y="57"/>
                    </a:cubicBezTo>
                    <a:cubicBezTo>
                      <a:pt x="1165" y="27"/>
                      <a:pt x="1234" y="1"/>
                      <a:pt x="1234" y="1"/>
                    </a:cubicBezTo>
                    <a:close/>
                    <a:moveTo>
                      <a:pt x="2115" y="4332"/>
                    </a:moveTo>
                    <a:cubicBezTo>
                      <a:pt x="2115" y="4341"/>
                      <a:pt x="2160" y="4332"/>
                      <a:pt x="1982" y="4395"/>
                    </a:cubicBezTo>
                    <a:cubicBezTo>
                      <a:pt x="1973" y="4395"/>
                      <a:pt x="1973" y="4386"/>
                      <a:pt x="1982" y="4386"/>
                    </a:cubicBezTo>
                    <a:lnTo>
                      <a:pt x="2115" y="4332"/>
                    </a:lnTo>
                    <a:close/>
                    <a:moveTo>
                      <a:pt x="1563" y="4622"/>
                    </a:moveTo>
                    <a:cubicBezTo>
                      <a:pt x="1536" y="4622"/>
                      <a:pt x="1448" y="4653"/>
                      <a:pt x="1307" y="4702"/>
                    </a:cubicBezTo>
                    <a:lnTo>
                      <a:pt x="1307" y="4702"/>
                    </a:lnTo>
                    <a:cubicBezTo>
                      <a:pt x="1397" y="4684"/>
                      <a:pt x="1481" y="4651"/>
                      <a:pt x="1572" y="4626"/>
                    </a:cubicBezTo>
                    <a:cubicBezTo>
                      <a:pt x="1572" y="4623"/>
                      <a:pt x="1569" y="4622"/>
                      <a:pt x="1563" y="4622"/>
                    </a:cubicBezTo>
                    <a:close/>
                    <a:moveTo>
                      <a:pt x="1307" y="4702"/>
                    </a:moveTo>
                    <a:cubicBezTo>
                      <a:pt x="1301" y="4704"/>
                      <a:pt x="1294" y="4705"/>
                      <a:pt x="1287" y="4706"/>
                    </a:cubicBezTo>
                    <a:lnTo>
                      <a:pt x="1296" y="4706"/>
                    </a:lnTo>
                    <a:cubicBezTo>
                      <a:pt x="1300" y="4705"/>
                      <a:pt x="1303" y="4704"/>
                      <a:pt x="1307" y="4702"/>
                    </a:cubicBezTo>
                    <a:close/>
                    <a:moveTo>
                      <a:pt x="1715" y="4617"/>
                    </a:moveTo>
                    <a:lnTo>
                      <a:pt x="1715" y="4617"/>
                    </a:lnTo>
                    <a:cubicBezTo>
                      <a:pt x="1619" y="4643"/>
                      <a:pt x="1531" y="4670"/>
                      <a:pt x="1444" y="4713"/>
                    </a:cubicBezTo>
                    <a:lnTo>
                      <a:pt x="1444" y="4713"/>
                    </a:lnTo>
                    <a:cubicBezTo>
                      <a:pt x="1537" y="4694"/>
                      <a:pt x="1630" y="4660"/>
                      <a:pt x="1715" y="4617"/>
                    </a:cubicBezTo>
                    <a:close/>
                    <a:moveTo>
                      <a:pt x="1444" y="4713"/>
                    </a:moveTo>
                    <a:cubicBezTo>
                      <a:pt x="1439" y="4714"/>
                      <a:pt x="1434" y="4714"/>
                      <a:pt x="1430" y="4715"/>
                    </a:cubicBezTo>
                    <a:lnTo>
                      <a:pt x="1438" y="4715"/>
                    </a:lnTo>
                    <a:cubicBezTo>
                      <a:pt x="1440" y="4714"/>
                      <a:pt x="1442" y="4713"/>
                      <a:pt x="1444" y="4713"/>
                    </a:cubicBezTo>
                    <a:close/>
                    <a:moveTo>
                      <a:pt x="1906" y="4866"/>
                    </a:moveTo>
                    <a:cubicBezTo>
                      <a:pt x="1902" y="4866"/>
                      <a:pt x="1900" y="4867"/>
                      <a:pt x="1902" y="4867"/>
                    </a:cubicBezTo>
                    <a:cubicBezTo>
                      <a:pt x="1902" y="4867"/>
                      <a:pt x="1903" y="4866"/>
                      <a:pt x="1906" y="4866"/>
                    </a:cubicBezTo>
                    <a:close/>
                    <a:moveTo>
                      <a:pt x="2418" y="4862"/>
                    </a:moveTo>
                    <a:cubicBezTo>
                      <a:pt x="2361" y="4880"/>
                      <a:pt x="2301" y="4900"/>
                      <a:pt x="2240" y="4920"/>
                    </a:cubicBezTo>
                    <a:cubicBezTo>
                      <a:pt x="2295" y="4901"/>
                      <a:pt x="2356" y="4881"/>
                      <a:pt x="2418" y="4862"/>
                    </a:cubicBezTo>
                    <a:close/>
                    <a:moveTo>
                      <a:pt x="2213" y="5485"/>
                    </a:moveTo>
                    <a:lnTo>
                      <a:pt x="2213" y="5508"/>
                    </a:lnTo>
                    <a:cubicBezTo>
                      <a:pt x="2127" y="5539"/>
                      <a:pt x="2092" y="5548"/>
                      <a:pt x="2079" y="5548"/>
                    </a:cubicBezTo>
                    <a:cubicBezTo>
                      <a:pt x="2073" y="5548"/>
                      <a:pt x="2071" y="5546"/>
                      <a:pt x="2071" y="5544"/>
                    </a:cubicBezTo>
                    <a:cubicBezTo>
                      <a:pt x="2071" y="5535"/>
                      <a:pt x="2079" y="5535"/>
                      <a:pt x="2213" y="5485"/>
                    </a:cubicBezTo>
                    <a:close/>
                    <a:moveTo>
                      <a:pt x="1943" y="5628"/>
                    </a:moveTo>
                    <a:lnTo>
                      <a:pt x="1919" y="5633"/>
                    </a:lnTo>
                    <a:cubicBezTo>
                      <a:pt x="1924" y="5633"/>
                      <a:pt x="1932" y="5631"/>
                      <a:pt x="1943" y="5628"/>
                    </a:cubicBezTo>
                    <a:close/>
                    <a:moveTo>
                      <a:pt x="2032" y="5688"/>
                    </a:moveTo>
                    <a:lnTo>
                      <a:pt x="2032" y="5688"/>
                    </a:lnTo>
                    <a:cubicBezTo>
                      <a:pt x="2024" y="5690"/>
                      <a:pt x="2016" y="5693"/>
                      <a:pt x="2009" y="5695"/>
                    </a:cubicBezTo>
                    <a:cubicBezTo>
                      <a:pt x="2017" y="5692"/>
                      <a:pt x="2024" y="5690"/>
                      <a:pt x="2032" y="5688"/>
                    </a:cubicBezTo>
                    <a:close/>
                    <a:moveTo>
                      <a:pt x="1084" y="5672"/>
                    </a:moveTo>
                    <a:cubicBezTo>
                      <a:pt x="1079" y="5672"/>
                      <a:pt x="1066" y="5676"/>
                      <a:pt x="1038" y="5686"/>
                    </a:cubicBezTo>
                    <a:lnTo>
                      <a:pt x="1029" y="5686"/>
                    </a:lnTo>
                    <a:cubicBezTo>
                      <a:pt x="904" y="5740"/>
                      <a:pt x="940" y="5731"/>
                      <a:pt x="940" y="5740"/>
                    </a:cubicBezTo>
                    <a:cubicBezTo>
                      <a:pt x="1064" y="5695"/>
                      <a:pt x="1082" y="5695"/>
                      <a:pt x="1082" y="5686"/>
                    </a:cubicBezTo>
                    <a:cubicBezTo>
                      <a:pt x="1082" y="5681"/>
                      <a:pt x="1092" y="5672"/>
                      <a:pt x="1084" y="5672"/>
                    </a:cubicBezTo>
                    <a:close/>
                    <a:moveTo>
                      <a:pt x="2668" y="5695"/>
                    </a:moveTo>
                    <a:lnTo>
                      <a:pt x="2668" y="5695"/>
                    </a:lnTo>
                    <a:cubicBezTo>
                      <a:pt x="2579" y="5731"/>
                      <a:pt x="2481" y="5757"/>
                      <a:pt x="2392" y="5784"/>
                    </a:cubicBezTo>
                    <a:cubicBezTo>
                      <a:pt x="2392" y="5784"/>
                      <a:pt x="2392" y="5784"/>
                      <a:pt x="2392" y="5784"/>
                    </a:cubicBezTo>
                    <a:lnTo>
                      <a:pt x="2392" y="5784"/>
                    </a:lnTo>
                    <a:cubicBezTo>
                      <a:pt x="2361" y="5792"/>
                      <a:pt x="2345" y="5795"/>
                      <a:pt x="2341" y="5795"/>
                    </a:cubicBezTo>
                    <a:cubicBezTo>
                      <a:pt x="2329" y="5795"/>
                      <a:pt x="2389" y="5774"/>
                      <a:pt x="2472" y="5749"/>
                    </a:cubicBezTo>
                    <a:lnTo>
                      <a:pt x="2668" y="5695"/>
                    </a:lnTo>
                    <a:close/>
                    <a:moveTo>
                      <a:pt x="3300" y="5828"/>
                    </a:moveTo>
                    <a:cubicBezTo>
                      <a:pt x="3300" y="5828"/>
                      <a:pt x="3299" y="5829"/>
                      <a:pt x="3297" y="5829"/>
                    </a:cubicBezTo>
                    <a:lnTo>
                      <a:pt x="3297" y="5829"/>
                    </a:lnTo>
                    <a:cubicBezTo>
                      <a:pt x="3298" y="5829"/>
                      <a:pt x="3299" y="5829"/>
                      <a:pt x="3300" y="5829"/>
                    </a:cubicBezTo>
                    <a:cubicBezTo>
                      <a:pt x="3301" y="5828"/>
                      <a:pt x="3301" y="5828"/>
                      <a:pt x="3300" y="5828"/>
                    </a:cubicBezTo>
                    <a:close/>
                    <a:moveTo>
                      <a:pt x="2837" y="5891"/>
                    </a:moveTo>
                    <a:lnTo>
                      <a:pt x="2837" y="5891"/>
                    </a:lnTo>
                    <a:cubicBezTo>
                      <a:pt x="2739" y="5927"/>
                      <a:pt x="2650" y="5962"/>
                      <a:pt x="2552" y="5980"/>
                    </a:cubicBezTo>
                    <a:cubicBezTo>
                      <a:pt x="2641" y="5944"/>
                      <a:pt x="2739" y="5909"/>
                      <a:pt x="2837" y="5891"/>
                    </a:cubicBezTo>
                    <a:close/>
                    <a:moveTo>
                      <a:pt x="3683" y="6390"/>
                    </a:moveTo>
                    <a:lnTo>
                      <a:pt x="3683" y="6390"/>
                    </a:lnTo>
                    <a:cubicBezTo>
                      <a:pt x="3666" y="6395"/>
                      <a:pt x="3650" y="6401"/>
                      <a:pt x="3633" y="6407"/>
                    </a:cubicBezTo>
                    <a:lnTo>
                      <a:pt x="3633" y="6407"/>
                    </a:lnTo>
                    <a:cubicBezTo>
                      <a:pt x="3648" y="6402"/>
                      <a:pt x="3665" y="6396"/>
                      <a:pt x="3683" y="6390"/>
                    </a:cubicBezTo>
                    <a:close/>
                    <a:moveTo>
                      <a:pt x="2815" y="7318"/>
                    </a:moveTo>
                    <a:cubicBezTo>
                      <a:pt x="2817" y="7326"/>
                      <a:pt x="2725" y="7367"/>
                      <a:pt x="2534" y="7423"/>
                    </a:cubicBezTo>
                    <a:lnTo>
                      <a:pt x="2534" y="7414"/>
                    </a:lnTo>
                    <a:cubicBezTo>
                      <a:pt x="2613" y="7388"/>
                      <a:pt x="2710" y="7353"/>
                      <a:pt x="2815" y="7318"/>
                    </a:cubicBezTo>
                    <a:close/>
                    <a:moveTo>
                      <a:pt x="3790" y="7575"/>
                    </a:moveTo>
                    <a:cubicBezTo>
                      <a:pt x="3784" y="7577"/>
                      <a:pt x="3777" y="7580"/>
                      <a:pt x="3769" y="7583"/>
                    </a:cubicBezTo>
                    <a:lnTo>
                      <a:pt x="3769" y="7583"/>
                    </a:lnTo>
                    <a:cubicBezTo>
                      <a:pt x="3776" y="7580"/>
                      <a:pt x="3783" y="7577"/>
                      <a:pt x="3790" y="7575"/>
                    </a:cubicBezTo>
                    <a:close/>
                    <a:moveTo>
                      <a:pt x="3297" y="7773"/>
                    </a:moveTo>
                    <a:cubicBezTo>
                      <a:pt x="3301" y="7773"/>
                      <a:pt x="3299" y="7775"/>
                      <a:pt x="3291" y="7779"/>
                    </a:cubicBezTo>
                    <a:cubicBezTo>
                      <a:pt x="3193" y="7815"/>
                      <a:pt x="3104" y="7842"/>
                      <a:pt x="3006" y="7868"/>
                    </a:cubicBezTo>
                    <a:lnTo>
                      <a:pt x="3149" y="7806"/>
                    </a:lnTo>
                    <a:cubicBezTo>
                      <a:pt x="3217" y="7792"/>
                      <a:pt x="3285" y="7773"/>
                      <a:pt x="3297" y="7773"/>
                    </a:cubicBezTo>
                    <a:close/>
                    <a:moveTo>
                      <a:pt x="3405" y="9089"/>
                    </a:moveTo>
                    <a:cubicBezTo>
                      <a:pt x="3421" y="9089"/>
                      <a:pt x="3407" y="9101"/>
                      <a:pt x="3407" y="9107"/>
                    </a:cubicBezTo>
                    <a:cubicBezTo>
                      <a:pt x="3309" y="9142"/>
                      <a:pt x="3220" y="9169"/>
                      <a:pt x="3122" y="9196"/>
                    </a:cubicBezTo>
                    <a:cubicBezTo>
                      <a:pt x="3131" y="9187"/>
                      <a:pt x="3175" y="9151"/>
                      <a:pt x="3336" y="9107"/>
                    </a:cubicBezTo>
                    <a:cubicBezTo>
                      <a:pt x="3376" y="9093"/>
                      <a:pt x="3396" y="9089"/>
                      <a:pt x="3405" y="9089"/>
                    </a:cubicBezTo>
                    <a:close/>
                    <a:moveTo>
                      <a:pt x="3851" y="9204"/>
                    </a:moveTo>
                    <a:cubicBezTo>
                      <a:pt x="3866" y="9204"/>
                      <a:pt x="3852" y="9217"/>
                      <a:pt x="3852" y="9222"/>
                    </a:cubicBezTo>
                    <a:cubicBezTo>
                      <a:pt x="3754" y="9258"/>
                      <a:pt x="3665" y="9285"/>
                      <a:pt x="3567" y="9302"/>
                    </a:cubicBezTo>
                    <a:cubicBezTo>
                      <a:pt x="3567" y="9294"/>
                      <a:pt x="3621" y="9267"/>
                      <a:pt x="3781" y="9222"/>
                    </a:cubicBezTo>
                    <a:cubicBezTo>
                      <a:pt x="3821" y="9209"/>
                      <a:pt x="3841" y="9204"/>
                      <a:pt x="3851" y="9204"/>
                    </a:cubicBezTo>
                    <a:close/>
                    <a:moveTo>
                      <a:pt x="2454" y="3540"/>
                    </a:moveTo>
                    <a:cubicBezTo>
                      <a:pt x="2240" y="3602"/>
                      <a:pt x="2035" y="3673"/>
                      <a:pt x="1830" y="3762"/>
                    </a:cubicBezTo>
                    <a:lnTo>
                      <a:pt x="1813" y="3762"/>
                    </a:lnTo>
                    <a:cubicBezTo>
                      <a:pt x="1768" y="3789"/>
                      <a:pt x="1875" y="3771"/>
                      <a:pt x="1643" y="3851"/>
                    </a:cubicBezTo>
                    <a:cubicBezTo>
                      <a:pt x="1613" y="3864"/>
                      <a:pt x="1662" y="3859"/>
                      <a:pt x="1623" y="3878"/>
                    </a:cubicBezTo>
                    <a:lnTo>
                      <a:pt x="1623" y="3878"/>
                    </a:lnTo>
                    <a:cubicBezTo>
                      <a:pt x="1762" y="3828"/>
                      <a:pt x="1951" y="3762"/>
                      <a:pt x="1979" y="3762"/>
                    </a:cubicBezTo>
                    <a:cubicBezTo>
                      <a:pt x="1980" y="3762"/>
                      <a:pt x="1981" y="3762"/>
                      <a:pt x="1982" y="3762"/>
                    </a:cubicBezTo>
                    <a:cubicBezTo>
                      <a:pt x="1990" y="3770"/>
                      <a:pt x="1678" y="3890"/>
                      <a:pt x="1706" y="3890"/>
                    </a:cubicBezTo>
                    <a:cubicBezTo>
                      <a:pt x="1709" y="3890"/>
                      <a:pt x="1714" y="3889"/>
                      <a:pt x="1724" y="3887"/>
                    </a:cubicBezTo>
                    <a:cubicBezTo>
                      <a:pt x="1759" y="3878"/>
                      <a:pt x="1893" y="3825"/>
                      <a:pt x="1928" y="3816"/>
                    </a:cubicBezTo>
                    <a:cubicBezTo>
                      <a:pt x="2019" y="3784"/>
                      <a:pt x="2052" y="3777"/>
                      <a:pt x="2064" y="3777"/>
                    </a:cubicBezTo>
                    <a:cubicBezTo>
                      <a:pt x="2072" y="3777"/>
                      <a:pt x="2071" y="3780"/>
                      <a:pt x="2071" y="3780"/>
                    </a:cubicBezTo>
                    <a:cubicBezTo>
                      <a:pt x="2071" y="3789"/>
                      <a:pt x="2009" y="3833"/>
                      <a:pt x="1804" y="3896"/>
                    </a:cubicBezTo>
                    <a:cubicBezTo>
                      <a:pt x="1670" y="3923"/>
                      <a:pt x="1536" y="3958"/>
                      <a:pt x="1403" y="4003"/>
                    </a:cubicBezTo>
                    <a:cubicBezTo>
                      <a:pt x="1262" y="4054"/>
                      <a:pt x="1218" y="4076"/>
                      <a:pt x="1237" y="4076"/>
                    </a:cubicBezTo>
                    <a:cubicBezTo>
                      <a:pt x="1255" y="4076"/>
                      <a:pt x="1324" y="4059"/>
                      <a:pt x="1421" y="4029"/>
                    </a:cubicBezTo>
                    <a:cubicBezTo>
                      <a:pt x="1508" y="4001"/>
                      <a:pt x="1560" y="3989"/>
                      <a:pt x="1580" y="3989"/>
                    </a:cubicBezTo>
                    <a:cubicBezTo>
                      <a:pt x="1623" y="3989"/>
                      <a:pt x="1518" y="4046"/>
                      <a:pt x="1305" y="4119"/>
                    </a:cubicBezTo>
                    <a:cubicBezTo>
                      <a:pt x="1385" y="4092"/>
                      <a:pt x="1634" y="4003"/>
                      <a:pt x="1643" y="4003"/>
                    </a:cubicBezTo>
                    <a:cubicBezTo>
                      <a:pt x="1646" y="4003"/>
                      <a:pt x="1649" y="4003"/>
                      <a:pt x="1655" y="4003"/>
                    </a:cubicBezTo>
                    <a:cubicBezTo>
                      <a:pt x="1675" y="4003"/>
                      <a:pt x="1721" y="3998"/>
                      <a:pt x="1848" y="3958"/>
                    </a:cubicBezTo>
                    <a:lnTo>
                      <a:pt x="1848" y="3958"/>
                    </a:lnTo>
                    <a:cubicBezTo>
                      <a:pt x="1483" y="4083"/>
                      <a:pt x="1510" y="4145"/>
                      <a:pt x="1519" y="4154"/>
                    </a:cubicBezTo>
                    <a:cubicBezTo>
                      <a:pt x="1519" y="4155"/>
                      <a:pt x="1522" y="4155"/>
                      <a:pt x="1526" y="4155"/>
                    </a:cubicBezTo>
                    <a:cubicBezTo>
                      <a:pt x="1567" y="4155"/>
                      <a:pt x="1786" y="4111"/>
                      <a:pt x="2080" y="4029"/>
                    </a:cubicBezTo>
                    <a:lnTo>
                      <a:pt x="2080" y="4029"/>
                    </a:lnTo>
                    <a:cubicBezTo>
                      <a:pt x="2035" y="4047"/>
                      <a:pt x="1706" y="4145"/>
                      <a:pt x="1626" y="4172"/>
                    </a:cubicBezTo>
                    <a:lnTo>
                      <a:pt x="1661" y="4172"/>
                    </a:lnTo>
                    <a:cubicBezTo>
                      <a:pt x="1661" y="4172"/>
                      <a:pt x="1670" y="4172"/>
                      <a:pt x="1554" y="4217"/>
                    </a:cubicBezTo>
                    <a:cubicBezTo>
                      <a:pt x="1458" y="4252"/>
                      <a:pt x="1390" y="4279"/>
                      <a:pt x="1396" y="4279"/>
                    </a:cubicBezTo>
                    <a:cubicBezTo>
                      <a:pt x="1401" y="4279"/>
                      <a:pt x="1447" y="4264"/>
                      <a:pt x="1554" y="4225"/>
                    </a:cubicBezTo>
                    <a:cubicBezTo>
                      <a:pt x="1634" y="4190"/>
                      <a:pt x="1715" y="4172"/>
                      <a:pt x="1804" y="4154"/>
                    </a:cubicBezTo>
                    <a:lnTo>
                      <a:pt x="1804" y="4154"/>
                    </a:lnTo>
                    <a:cubicBezTo>
                      <a:pt x="1804" y="4163"/>
                      <a:pt x="1821" y="4163"/>
                      <a:pt x="1786" y="4181"/>
                    </a:cubicBezTo>
                    <a:cubicBezTo>
                      <a:pt x="1759" y="4199"/>
                      <a:pt x="1661" y="4225"/>
                      <a:pt x="1661" y="4234"/>
                    </a:cubicBezTo>
                    <a:cubicBezTo>
                      <a:pt x="1661" y="4243"/>
                      <a:pt x="1661" y="4252"/>
                      <a:pt x="1661" y="4261"/>
                    </a:cubicBezTo>
                    <a:cubicBezTo>
                      <a:pt x="1830" y="4217"/>
                      <a:pt x="2000" y="4163"/>
                      <a:pt x="2151" y="4101"/>
                    </a:cubicBezTo>
                    <a:lnTo>
                      <a:pt x="2151" y="4101"/>
                    </a:lnTo>
                    <a:cubicBezTo>
                      <a:pt x="2151" y="4110"/>
                      <a:pt x="1715" y="4279"/>
                      <a:pt x="1634" y="4323"/>
                    </a:cubicBezTo>
                    <a:cubicBezTo>
                      <a:pt x="1592" y="4345"/>
                      <a:pt x="1565" y="4358"/>
                      <a:pt x="1570" y="4358"/>
                    </a:cubicBezTo>
                    <a:cubicBezTo>
                      <a:pt x="1576" y="4358"/>
                      <a:pt x="1617" y="4343"/>
                      <a:pt x="1715" y="4306"/>
                    </a:cubicBezTo>
                    <a:cubicBezTo>
                      <a:pt x="1798" y="4271"/>
                      <a:pt x="1992" y="4197"/>
                      <a:pt x="2011" y="4197"/>
                    </a:cubicBezTo>
                    <a:cubicBezTo>
                      <a:pt x="2017" y="4197"/>
                      <a:pt x="2009" y="4203"/>
                      <a:pt x="1982" y="4217"/>
                    </a:cubicBezTo>
                    <a:cubicBezTo>
                      <a:pt x="1919" y="4243"/>
                      <a:pt x="1830" y="4288"/>
                      <a:pt x="1715" y="4323"/>
                    </a:cubicBezTo>
                    <a:lnTo>
                      <a:pt x="1599" y="4377"/>
                    </a:lnTo>
                    <a:cubicBezTo>
                      <a:pt x="1599" y="4377"/>
                      <a:pt x="1946" y="4252"/>
                      <a:pt x="2009" y="4234"/>
                    </a:cubicBezTo>
                    <a:cubicBezTo>
                      <a:pt x="2015" y="4232"/>
                      <a:pt x="2018" y="4231"/>
                      <a:pt x="2019" y="4231"/>
                    </a:cubicBezTo>
                    <a:cubicBezTo>
                      <a:pt x="2027" y="4231"/>
                      <a:pt x="1667" y="4369"/>
                      <a:pt x="1634" y="4377"/>
                    </a:cubicBezTo>
                    <a:cubicBezTo>
                      <a:pt x="1524" y="4422"/>
                      <a:pt x="1485" y="4439"/>
                      <a:pt x="1490" y="4439"/>
                    </a:cubicBezTo>
                    <a:cubicBezTo>
                      <a:pt x="1509" y="4439"/>
                      <a:pt x="2030" y="4243"/>
                      <a:pt x="2044" y="4243"/>
                    </a:cubicBezTo>
                    <a:cubicBezTo>
                      <a:pt x="2049" y="4242"/>
                      <a:pt x="2051" y="4241"/>
                      <a:pt x="2051" y="4241"/>
                    </a:cubicBezTo>
                    <a:lnTo>
                      <a:pt x="2051" y="4241"/>
                    </a:lnTo>
                    <a:cubicBezTo>
                      <a:pt x="2055" y="4241"/>
                      <a:pt x="1774" y="4355"/>
                      <a:pt x="1798" y="4355"/>
                    </a:cubicBezTo>
                    <a:cubicBezTo>
                      <a:pt x="1804" y="4355"/>
                      <a:pt x="1827" y="4348"/>
                      <a:pt x="1875" y="4332"/>
                    </a:cubicBezTo>
                    <a:lnTo>
                      <a:pt x="1875" y="4332"/>
                    </a:lnTo>
                    <a:cubicBezTo>
                      <a:pt x="1608" y="4421"/>
                      <a:pt x="1715" y="4448"/>
                      <a:pt x="1732" y="4457"/>
                    </a:cubicBezTo>
                    <a:cubicBezTo>
                      <a:pt x="1777" y="4457"/>
                      <a:pt x="1830" y="4448"/>
                      <a:pt x="1884" y="4439"/>
                    </a:cubicBezTo>
                    <a:cubicBezTo>
                      <a:pt x="1915" y="4439"/>
                      <a:pt x="1712" y="4515"/>
                      <a:pt x="1730" y="4515"/>
                    </a:cubicBezTo>
                    <a:cubicBezTo>
                      <a:pt x="1732" y="4515"/>
                      <a:pt x="1738" y="4514"/>
                      <a:pt x="1750" y="4510"/>
                    </a:cubicBezTo>
                    <a:cubicBezTo>
                      <a:pt x="1804" y="4502"/>
                      <a:pt x="2035" y="4430"/>
                      <a:pt x="2035" y="4430"/>
                    </a:cubicBezTo>
                    <a:lnTo>
                      <a:pt x="2035" y="4430"/>
                    </a:lnTo>
                    <a:cubicBezTo>
                      <a:pt x="2035" y="4438"/>
                      <a:pt x="1511" y="4593"/>
                      <a:pt x="1543" y="4593"/>
                    </a:cubicBezTo>
                    <a:cubicBezTo>
                      <a:pt x="1547" y="4593"/>
                      <a:pt x="1565" y="4590"/>
                      <a:pt x="1599" y="4582"/>
                    </a:cubicBezTo>
                    <a:cubicBezTo>
                      <a:pt x="1706" y="4564"/>
                      <a:pt x="1804" y="4537"/>
                      <a:pt x="1902" y="4502"/>
                    </a:cubicBezTo>
                    <a:cubicBezTo>
                      <a:pt x="1951" y="4485"/>
                      <a:pt x="1971" y="4480"/>
                      <a:pt x="1976" y="4480"/>
                    </a:cubicBezTo>
                    <a:cubicBezTo>
                      <a:pt x="1986" y="4480"/>
                      <a:pt x="1951" y="4497"/>
                      <a:pt x="1961" y="4497"/>
                    </a:cubicBezTo>
                    <a:cubicBezTo>
                      <a:pt x="1962" y="4497"/>
                      <a:pt x="1964" y="4496"/>
                      <a:pt x="1967" y="4496"/>
                    </a:cubicBezTo>
                    <a:lnTo>
                      <a:pt x="1967" y="4496"/>
                    </a:lnTo>
                    <a:cubicBezTo>
                      <a:pt x="1841" y="4536"/>
                      <a:pt x="1721" y="4582"/>
                      <a:pt x="1608" y="4635"/>
                    </a:cubicBezTo>
                    <a:cubicBezTo>
                      <a:pt x="1605" y="4637"/>
                      <a:pt x="1604" y="4638"/>
                      <a:pt x="1607" y="4638"/>
                    </a:cubicBezTo>
                    <a:cubicBezTo>
                      <a:pt x="1636" y="4638"/>
                      <a:pt x="2131" y="4474"/>
                      <a:pt x="2222" y="4457"/>
                    </a:cubicBezTo>
                    <a:cubicBezTo>
                      <a:pt x="2248" y="4451"/>
                      <a:pt x="2264" y="4448"/>
                      <a:pt x="2270" y="4448"/>
                    </a:cubicBezTo>
                    <a:cubicBezTo>
                      <a:pt x="2331" y="4448"/>
                      <a:pt x="1622" y="4687"/>
                      <a:pt x="1421" y="4760"/>
                    </a:cubicBezTo>
                    <a:cubicBezTo>
                      <a:pt x="1679" y="4680"/>
                      <a:pt x="1893" y="4617"/>
                      <a:pt x="2124" y="4555"/>
                    </a:cubicBezTo>
                    <a:lnTo>
                      <a:pt x="2124" y="4555"/>
                    </a:lnTo>
                    <a:cubicBezTo>
                      <a:pt x="1955" y="4617"/>
                      <a:pt x="1830" y="4662"/>
                      <a:pt x="1706" y="4715"/>
                    </a:cubicBezTo>
                    <a:cubicBezTo>
                      <a:pt x="1799" y="4684"/>
                      <a:pt x="1828" y="4677"/>
                      <a:pt x="1839" y="4677"/>
                    </a:cubicBezTo>
                    <a:cubicBezTo>
                      <a:pt x="1848" y="4677"/>
                      <a:pt x="1846" y="4681"/>
                      <a:pt x="1854" y="4681"/>
                    </a:cubicBezTo>
                    <a:cubicBezTo>
                      <a:pt x="1857" y="4681"/>
                      <a:pt x="1860" y="4681"/>
                      <a:pt x="1866" y="4680"/>
                    </a:cubicBezTo>
                    <a:cubicBezTo>
                      <a:pt x="1902" y="4680"/>
                      <a:pt x="2142" y="4608"/>
                      <a:pt x="2196" y="4591"/>
                    </a:cubicBezTo>
                    <a:lnTo>
                      <a:pt x="2196" y="4591"/>
                    </a:lnTo>
                    <a:cubicBezTo>
                      <a:pt x="2025" y="4653"/>
                      <a:pt x="1719" y="4749"/>
                      <a:pt x="1761" y="4749"/>
                    </a:cubicBezTo>
                    <a:cubicBezTo>
                      <a:pt x="1767" y="4749"/>
                      <a:pt x="1781" y="4747"/>
                      <a:pt x="1804" y="4742"/>
                    </a:cubicBezTo>
                    <a:cubicBezTo>
                      <a:pt x="1824" y="4739"/>
                      <a:pt x="1839" y="4738"/>
                      <a:pt x="1848" y="4738"/>
                    </a:cubicBezTo>
                    <a:cubicBezTo>
                      <a:pt x="1894" y="4738"/>
                      <a:pt x="1795" y="4775"/>
                      <a:pt x="1572" y="4849"/>
                    </a:cubicBezTo>
                    <a:cubicBezTo>
                      <a:pt x="1652" y="4831"/>
                      <a:pt x="1724" y="4813"/>
                      <a:pt x="1795" y="4787"/>
                    </a:cubicBezTo>
                    <a:cubicBezTo>
                      <a:pt x="1831" y="4776"/>
                      <a:pt x="1849" y="4773"/>
                      <a:pt x="1857" y="4773"/>
                    </a:cubicBezTo>
                    <a:cubicBezTo>
                      <a:pt x="1875" y="4773"/>
                      <a:pt x="1853" y="4788"/>
                      <a:pt x="1883" y="4788"/>
                    </a:cubicBezTo>
                    <a:cubicBezTo>
                      <a:pt x="1888" y="4788"/>
                      <a:pt x="1894" y="4787"/>
                      <a:pt x="1902" y="4787"/>
                    </a:cubicBezTo>
                    <a:cubicBezTo>
                      <a:pt x="1973" y="4769"/>
                      <a:pt x="2124" y="4706"/>
                      <a:pt x="2222" y="4680"/>
                    </a:cubicBezTo>
                    <a:cubicBezTo>
                      <a:pt x="2244" y="4674"/>
                      <a:pt x="2255" y="4672"/>
                      <a:pt x="2261" y="4672"/>
                    </a:cubicBezTo>
                    <a:cubicBezTo>
                      <a:pt x="2273" y="4672"/>
                      <a:pt x="2261" y="4680"/>
                      <a:pt x="2271" y="4680"/>
                    </a:cubicBezTo>
                    <a:cubicBezTo>
                      <a:pt x="2278" y="4680"/>
                      <a:pt x="2295" y="4676"/>
                      <a:pt x="2338" y="4662"/>
                    </a:cubicBezTo>
                    <a:lnTo>
                      <a:pt x="2338" y="4662"/>
                    </a:lnTo>
                    <a:cubicBezTo>
                      <a:pt x="2124" y="4733"/>
                      <a:pt x="2142" y="4724"/>
                      <a:pt x="2142" y="4733"/>
                    </a:cubicBezTo>
                    <a:cubicBezTo>
                      <a:pt x="2142" y="4742"/>
                      <a:pt x="2142" y="4751"/>
                      <a:pt x="2142" y="4760"/>
                    </a:cubicBezTo>
                    <a:cubicBezTo>
                      <a:pt x="2044" y="4795"/>
                      <a:pt x="1955" y="4822"/>
                      <a:pt x="1857" y="4849"/>
                    </a:cubicBezTo>
                    <a:cubicBezTo>
                      <a:pt x="1813" y="4858"/>
                      <a:pt x="1759" y="4867"/>
                      <a:pt x="1715" y="4885"/>
                    </a:cubicBezTo>
                    <a:cubicBezTo>
                      <a:pt x="1716" y="4888"/>
                      <a:pt x="1721" y="4889"/>
                      <a:pt x="1729" y="4889"/>
                    </a:cubicBezTo>
                    <a:cubicBezTo>
                      <a:pt x="1793" y="4889"/>
                      <a:pt x="2044" y="4809"/>
                      <a:pt x="2178" y="4778"/>
                    </a:cubicBezTo>
                    <a:cubicBezTo>
                      <a:pt x="2197" y="4773"/>
                      <a:pt x="2207" y="4771"/>
                      <a:pt x="2209" y="4771"/>
                    </a:cubicBezTo>
                    <a:cubicBezTo>
                      <a:pt x="2228" y="4771"/>
                      <a:pt x="1943" y="4855"/>
                      <a:pt x="1906" y="4866"/>
                    </a:cubicBezTo>
                    <a:lnTo>
                      <a:pt x="1906" y="4866"/>
                    </a:lnTo>
                    <a:cubicBezTo>
                      <a:pt x="1926" y="4862"/>
                      <a:pt x="2007" y="4849"/>
                      <a:pt x="2000" y="4849"/>
                    </a:cubicBezTo>
                    <a:cubicBezTo>
                      <a:pt x="2056" y="4833"/>
                      <a:pt x="2087" y="4824"/>
                      <a:pt x="2092" y="4824"/>
                    </a:cubicBezTo>
                    <a:cubicBezTo>
                      <a:pt x="2099" y="4824"/>
                      <a:pt x="2068" y="4837"/>
                      <a:pt x="2000" y="4867"/>
                    </a:cubicBezTo>
                    <a:cubicBezTo>
                      <a:pt x="1911" y="4904"/>
                      <a:pt x="1859" y="4931"/>
                      <a:pt x="1879" y="4931"/>
                    </a:cubicBezTo>
                    <a:cubicBezTo>
                      <a:pt x="1898" y="4931"/>
                      <a:pt x="1975" y="4909"/>
                      <a:pt x="2137" y="4851"/>
                    </a:cubicBezTo>
                    <a:lnTo>
                      <a:pt x="2137" y="4851"/>
                    </a:lnTo>
                    <a:cubicBezTo>
                      <a:pt x="2136" y="4851"/>
                      <a:pt x="2136" y="4851"/>
                      <a:pt x="2137" y="4851"/>
                    </a:cubicBezTo>
                    <a:cubicBezTo>
                      <a:pt x="2141" y="4851"/>
                      <a:pt x="2190" y="4838"/>
                      <a:pt x="2205" y="4831"/>
                    </a:cubicBezTo>
                    <a:cubicBezTo>
                      <a:pt x="2222" y="4831"/>
                      <a:pt x="1902" y="4938"/>
                      <a:pt x="1848" y="4956"/>
                    </a:cubicBezTo>
                    <a:cubicBezTo>
                      <a:pt x="1784" y="4975"/>
                      <a:pt x="1772" y="4982"/>
                      <a:pt x="1780" y="4982"/>
                    </a:cubicBezTo>
                    <a:cubicBezTo>
                      <a:pt x="1786" y="4982"/>
                      <a:pt x="1806" y="4978"/>
                      <a:pt x="1821" y="4974"/>
                    </a:cubicBezTo>
                    <a:cubicBezTo>
                      <a:pt x="1969" y="4941"/>
                      <a:pt x="2357" y="4810"/>
                      <a:pt x="2426" y="4810"/>
                    </a:cubicBezTo>
                    <a:cubicBezTo>
                      <a:pt x="2432" y="4810"/>
                      <a:pt x="2435" y="4811"/>
                      <a:pt x="2436" y="4813"/>
                    </a:cubicBezTo>
                    <a:cubicBezTo>
                      <a:pt x="2285" y="4858"/>
                      <a:pt x="2115" y="4920"/>
                      <a:pt x="1973" y="4965"/>
                    </a:cubicBezTo>
                    <a:cubicBezTo>
                      <a:pt x="1879" y="5002"/>
                      <a:pt x="1850" y="5018"/>
                      <a:pt x="1864" y="5018"/>
                    </a:cubicBezTo>
                    <a:cubicBezTo>
                      <a:pt x="1877" y="5018"/>
                      <a:pt x="1928" y="5004"/>
                      <a:pt x="1999" y="4982"/>
                    </a:cubicBezTo>
                    <a:lnTo>
                      <a:pt x="1999" y="4982"/>
                    </a:lnTo>
                    <a:cubicBezTo>
                      <a:pt x="1910" y="5013"/>
                      <a:pt x="1821" y="5051"/>
                      <a:pt x="1732" y="5089"/>
                    </a:cubicBezTo>
                    <a:cubicBezTo>
                      <a:pt x="1810" y="5068"/>
                      <a:pt x="2187" y="4934"/>
                      <a:pt x="2208" y="4934"/>
                    </a:cubicBezTo>
                    <a:cubicBezTo>
                      <a:pt x="2213" y="4934"/>
                      <a:pt x="2195" y="4943"/>
                      <a:pt x="2142" y="4965"/>
                    </a:cubicBezTo>
                    <a:cubicBezTo>
                      <a:pt x="2017" y="5000"/>
                      <a:pt x="1893" y="5054"/>
                      <a:pt x="1768" y="5107"/>
                    </a:cubicBezTo>
                    <a:cubicBezTo>
                      <a:pt x="1768" y="5108"/>
                      <a:pt x="1770" y="5109"/>
                      <a:pt x="1773" y="5109"/>
                    </a:cubicBezTo>
                    <a:cubicBezTo>
                      <a:pt x="1793" y="5109"/>
                      <a:pt x="1861" y="5093"/>
                      <a:pt x="1882" y="5093"/>
                    </a:cubicBezTo>
                    <a:cubicBezTo>
                      <a:pt x="1888" y="5093"/>
                      <a:pt x="1889" y="5095"/>
                      <a:pt x="1884" y="5098"/>
                    </a:cubicBezTo>
                    <a:cubicBezTo>
                      <a:pt x="1670" y="5170"/>
                      <a:pt x="1732" y="5187"/>
                      <a:pt x="1759" y="5187"/>
                    </a:cubicBezTo>
                    <a:cubicBezTo>
                      <a:pt x="1804" y="5187"/>
                      <a:pt x="2053" y="5089"/>
                      <a:pt x="2115" y="5072"/>
                    </a:cubicBezTo>
                    <a:cubicBezTo>
                      <a:pt x="2136" y="5065"/>
                      <a:pt x="2147" y="5062"/>
                      <a:pt x="2149" y="5062"/>
                    </a:cubicBezTo>
                    <a:cubicBezTo>
                      <a:pt x="2161" y="5062"/>
                      <a:pt x="1750" y="5209"/>
                      <a:pt x="1688" y="5232"/>
                    </a:cubicBezTo>
                    <a:cubicBezTo>
                      <a:pt x="1563" y="5285"/>
                      <a:pt x="1599" y="5285"/>
                      <a:pt x="1599" y="5294"/>
                    </a:cubicBezTo>
                    <a:cubicBezTo>
                      <a:pt x="1626" y="5299"/>
                      <a:pt x="1650" y="5301"/>
                      <a:pt x="1675" y="5301"/>
                    </a:cubicBezTo>
                    <a:cubicBezTo>
                      <a:pt x="1699" y="5301"/>
                      <a:pt x="1724" y="5299"/>
                      <a:pt x="1750" y="5294"/>
                    </a:cubicBezTo>
                    <a:cubicBezTo>
                      <a:pt x="1766" y="5294"/>
                      <a:pt x="1966" y="5247"/>
                      <a:pt x="1991" y="5247"/>
                    </a:cubicBezTo>
                    <a:cubicBezTo>
                      <a:pt x="1995" y="5247"/>
                      <a:pt x="1995" y="5248"/>
                      <a:pt x="1991" y="5250"/>
                    </a:cubicBezTo>
                    <a:cubicBezTo>
                      <a:pt x="1922" y="5276"/>
                      <a:pt x="1442" y="5410"/>
                      <a:pt x="1470" y="5410"/>
                    </a:cubicBezTo>
                    <a:cubicBezTo>
                      <a:pt x="1471" y="5410"/>
                      <a:pt x="1472" y="5410"/>
                      <a:pt x="1474" y="5410"/>
                    </a:cubicBezTo>
                    <a:cubicBezTo>
                      <a:pt x="1611" y="5387"/>
                      <a:pt x="1755" y="5358"/>
                      <a:pt x="1893" y="5317"/>
                    </a:cubicBezTo>
                    <a:lnTo>
                      <a:pt x="1893" y="5317"/>
                    </a:lnTo>
                    <a:cubicBezTo>
                      <a:pt x="1819" y="5343"/>
                      <a:pt x="1747" y="5378"/>
                      <a:pt x="1679" y="5419"/>
                    </a:cubicBezTo>
                    <a:cubicBezTo>
                      <a:pt x="1666" y="5425"/>
                      <a:pt x="1672" y="5432"/>
                      <a:pt x="1695" y="5432"/>
                    </a:cubicBezTo>
                    <a:cubicBezTo>
                      <a:pt x="1704" y="5432"/>
                      <a:pt x="1717" y="5430"/>
                      <a:pt x="1732" y="5428"/>
                    </a:cubicBezTo>
                    <a:cubicBezTo>
                      <a:pt x="1786" y="5419"/>
                      <a:pt x="1893" y="5383"/>
                      <a:pt x="1946" y="5374"/>
                    </a:cubicBezTo>
                    <a:cubicBezTo>
                      <a:pt x="1961" y="5372"/>
                      <a:pt x="1970" y="5370"/>
                      <a:pt x="1976" y="5370"/>
                    </a:cubicBezTo>
                    <a:cubicBezTo>
                      <a:pt x="2029" y="5370"/>
                      <a:pt x="1775" y="5469"/>
                      <a:pt x="1679" y="5517"/>
                    </a:cubicBezTo>
                    <a:cubicBezTo>
                      <a:pt x="1669" y="5522"/>
                      <a:pt x="1667" y="5524"/>
                      <a:pt x="1670" y="5524"/>
                    </a:cubicBezTo>
                    <a:cubicBezTo>
                      <a:pt x="1679" y="5524"/>
                      <a:pt x="1726" y="5509"/>
                      <a:pt x="1777" y="5490"/>
                    </a:cubicBezTo>
                    <a:cubicBezTo>
                      <a:pt x="1786" y="5490"/>
                      <a:pt x="1777" y="5499"/>
                      <a:pt x="1777" y="5508"/>
                    </a:cubicBezTo>
                    <a:cubicBezTo>
                      <a:pt x="1777" y="5509"/>
                      <a:pt x="1779" y="5509"/>
                      <a:pt x="1782" y="5509"/>
                    </a:cubicBezTo>
                    <a:cubicBezTo>
                      <a:pt x="1800" y="5509"/>
                      <a:pt x="1866" y="5494"/>
                      <a:pt x="1896" y="5494"/>
                    </a:cubicBezTo>
                    <a:cubicBezTo>
                      <a:pt x="1905" y="5494"/>
                      <a:pt x="1911" y="5495"/>
                      <a:pt x="1911" y="5499"/>
                    </a:cubicBezTo>
                    <a:cubicBezTo>
                      <a:pt x="1919" y="5508"/>
                      <a:pt x="1875" y="5535"/>
                      <a:pt x="1830" y="5553"/>
                    </a:cubicBezTo>
                    <a:cubicBezTo>
                      <a:pt x="1819" y="5564"/>
                      <a:pt x="1804" y="5575"/>
                      <a:pt x="1815" y="5575"/>
                    </a:cubicBezTo>
                    <a:cubicBezTo>
                      <a:pt x="1822" y="5575"/>
                      <a:pt x="1837" y="5571"/>
                      <a:pt x="1866" y="5561"/>
                    </a:cubicBezTo>
                    <a:cubicBezTo>
                      <a:pt x="1902" y="5551"/>
                      <a:pt x="1923" y="5547"/>
                      <a:pt x="1936" y="5547"/>
                    </a:cubicBezTo>
                    <a:cubicBezTo>
                      <a:pt x="1977" y="5547"/>
                      <a:pt x="1922" y="5590"/>
                      <a:pt x="1928" y="5597"/>
                    </a:cubicBezTo>
                    <a:cubicBezTo>
                      <a:pt x="1930" y="5598"/>
                      <a:pt x="1932" y="5598"/>
                      <a:pt x="1936" y="5598"/>
                    </a:cubicBezTo>
                    <a:cubicBezTo>
                      <a:pt x="1977" y="5598"/>
                      <a:pt x="2144" y="5560"/>
                      <a:pt x="2153" y="5560"/>
                    </a:cubicBezTo>
                    <a:cubicBezTo>
                      <a:pt x="2154" y="5560"/>
                      <a:pt x="2153" y="5561"/>
                      <a:pt x="2151" y="5561"/>
                    </a:cubicBezTo>
                    <a:cubicBezTo>
                      <a:pt x="2129" y="5569"/>
                      <a:pt x="2000" y="5614"/>
                      <a:pt x="1943" y="5628"/>
                    </a:cubicBezTo>
                    <a:lnTo>
                      <a:pt x="1943" y="5628"/>
                    </a:lnTo>
                    <a:lnTo>
                      <a:pt x="2062" y="5606"/>
                    </a:lnTo>
                    <a:cubicBezTo>
                      <a:pt x="2096" y="5598"/>
                      <a:pt x="2337" y="5525"/>
                      <a:pt x="2363" y="5525"/>
                    </a:cubicBezTo>
                    <a:cubicBezTo>
                      <a:pt x="2364" y="5525"/>
                      <a:pt x="2365" y="5525"/>
                      <a:pt x="2365" y="5526"/>
                    </a:cubicBezTo>
                    <a:cubicBezTo>
                      <a:pt x="2356" y="5526"/>
                      <a:pt x="2151" y="5597"/>
                      <a:pt x="2107" y="5615"/>
                    </a:cubicBezTo>
                    <a:cubicBezTo>
                      <a:pt x="2044" y="5642"/>
                      <a:pt x="2071" y="5642"/>
                      <a:pt x="2071" y="5651"/>
                    </a:cubicBezTo>
                    <a:cubicBezTo>
                      <a:pt x="2107" y="5642"/>
                      <a:pt x="2155" y="5632"/>
                      <a:pt x="2170" y="5632"/>
                    </a:cubicBezTo>
                    <a:cubicBezTo>
                      <a:pt x="2187" y="5632"/>
                      <a:pt x="2162" y="5645"/>
                      <a:pt x="2032" y="5688"/>
                    </a:cubicBezTo>
                    <a:lnTo>
                      <a:pt x="2032" y="5688"/>
                    </a:lnTo>
                    <a:cubicBezTo>
                      <a:pt x="2108" y="5663"/>
                      <a:pt x="2213" y="5635"/>
                      <a:pt x="2259" y="5618"/>
                    </a:cubicBezTo>
                    <a:lnTo>
                      <a:pt x="2259" y="5618"/>
                    </a:lnTo>
                    <a:cubicBezTo>
                      <a:pt x="2080" y="5686"/>
                      <a:pt x="2071" y="5695"/>
                      <a:pt x="2071" y="5713"/>
                    </a:cubicBezTo>
                    <a:cubicBezTo>
                      <a:pt x="2077" y="5719"/>
                      <a:pt x="2066" y="5729"/>
                      <a:pt x="2079" y="5729"/>
                    </a:cubicBezTo>
                    <a:cubicBezTo>
                      <a:pt x="2085" y="5729"/>
                      <a:pt x="2096" y="5727"/>
                      <a:pt x="2115" y="5722"/>
                    </a:cubicBezTo>
                    <a:cubicBezTo>
                      <a:pt x="2151" y="5704"/>
                      <a:pt x="2187" y="5695"/>
                      <a:pt x="2213" y="5695"/>
                    </a:cubicBezTo>
                    <a:cubicBezTo>
                      <a:pt x="2213" y="5704"/>
                      <a:pt x="2089" y="5757"/>
                      <a:pt x="2080" y="5775"/>
                    </a:cubicBezTo>
                    <a:cubicBezTo>
                      <a:pt x="2080" y="5793"/>
                      <a:pt x="2142" y="5793"/>
                      <a:pt x="1946" y="5864"/>
                    </a:cubicBezTo>
                    <a:cubicBezTo>
                      <a:pt x="1946" y="5866"/>
                      <a:pt x="1948" y="5866"/>
                      <a:pt x="1951" y="5866"/>
                    </a:cubicBezTo>
                    <a:cubicBezTo>
                      <a:pt x="1986" y="5866"/>
                      <a:pt x="2220" y="5774"/>
                      <a:pt x="2294" y="5757"/>
                    </a:cubicBezTo>
                    <a:lnTo>
                      <a:pt x="2294" y="5757"/>
                    </a:lnTo>
                    <a:cubicBezTo>
                      <a:pt x="2222" y="5793"/>
                      <a:pt x="2160" y="5820"/>
                      <a:pt x="2089" y="5838"/>
                    </a:cubicBezTo>
                    <a:cubicBezTo>
                      <a:pt x="2053" y="5855"/>
                      <a:pt x="2017" y="5873"/>
                      <a:pt x="1991" y="5882"/>
                    </a:cubicBezTo>
                    <a:cubicBezTo>
                      <a:pt x="1983" y="5889"/>
                      <a:pt x="1989" y="5891"/>
                      <a:pt x="2004" y="5891"/>
                    </a:cubicBezTo>
                    <a:cubicBezTo>
                      <a:pt x="2043" y="5891"/>
                      <a:pt x="2140" y="5874"/>
                      <a:pt x="2168" y="5874"/>
                    </a:cubicBezTo>
                    <a:cubicBezTo>
                      <a:pt x="2188" y="5874"/>
                      <a:pt x="2175" y="5882"/>
                      <a:pt x="2089" y="5909"/>
                    </a:cubicBezTo>
                    <a:cubicBezTo>
                      <a:pt x="2158" y="5892"/>
                      <a:pt x="2554" y="5757"/>
                      <a:pt x="2569" y="5757"/>
                    </a:cubicBezTo>
                    <a:cubicBezTo>
                      <a:pt x="2570" y="5757"/>
                      <a:pt x="2570" y="5757"/>
                      <a:pt x="2570" y="5757"/>
                    </a:cubicBezTo>
                    <a:cubicBezTo>
                      <a:pt x="2570" y="5766"/>
                      <a:pt x="2409" y="5820"/>
                      <a:pt x="2374" y="5838"/>
                    </a:cubicBezTo>
                    <a:cubicBezTo>
                      <a:pt x="2356" y="5847"/>
                      <a:pt x="2329" y="5855"/>
                      <a:pt x="2302" y="5873"/>
                    </a:cubicBezTo>
                    <a:cubicBezTo>
                      <a:pt x="2262" y="5893"/>
                      <a:pt x="2242" y="5903"/>
                      <a:pt x="2257" y="5903"/>
                    </a:cubicBezTo>
                    <a:cubicBezTo>
                      <a:pt x="2262" y="5903"/>
                      <a:pt x="2271" y="5902"/>
                      <a:pt x="2285" y="5900"/>
                    </a:cubicBezTo>
                    <a:cubicBezTo>
                      <a:pt x="2294" y="5900"/>
                      <a:pt x="2311" y="5900"/>
                      <a:pt x="2258" y="5918"/>
                    </a:cubicBezTo>
                    <a:cubicBezTo>
                      <a:pt x="2142" y="5962"/>
                      <a:pt x="1919" y="6034"/>
                      <a:pt x="1866" y="6042"/>
                    </a:cubicBezTo>
                    <a:cubicBezTo>
                      <a:pt x="1858" y="6045"/>
                      <a:pt x="1857" y="6046"/>
                      <a:pt x="1860" y="6046"/>
                    </a:cubicBezTo>
                    <a:cubicBezTo>
                      <a:pt x="1877" y="6046"/>
                      <a:pt x="2054" y="6007"/>
                      <a:pt x="2062" y="6007"/>
                    </a:cubicBezTo>
                    <a:lnTo>
                      <a:pt x="2062" y="6007"/>
                    </a:lnTo>
                    <a:cubicBezTo>
                      <a:pt x="2071" y="6016"/>
                      <a:pt x="1946" y="6087"/>
                      <a:pt x="1884" y="6123"/>
                    </a:cubicBezTo>
                    <a:cubicBezTo>
                      <a:pt x="1880" y="6125"/>
                      <a:pt x="1880" y="6126"/>
                      <a:pt x="1883" y="6126"/>
                    </a:cubicBezTo>
                    <a:cubicBezTo>
                      <a:pt x="1913" y="6126"/>
                      <a:pt x="2313" y="5986"/>
                      <a:pt x="2333" y="5986"/>
                    </a:cubicBezTo>
                    <a:cubicBezTo>
                      <a:pt x="2338" y="5986"/>
                      <a:pt x="2320" y="5994"/>
                      <a:pt x="2267" y="6016"/>
                    </a:cubicBezTo>
                    <a:cubicBezTo>
                      <a:pt x="2125" y="6082"/>
                      <a:pt x="1968" y="6141"/>
                      <a:pt x="2007" y="6141"/>
                    </a:cubicBezTo>
                    <a:cubicBezTo>
                      <a:pt x="2009" y="6141"/>
                      <a:pt x="2013" y="6141"/>
                      <a:pt x="2017" y="6140"/>
                    </a:cubicBezTo>
                    <a:cubicBezTo>
                      <a:pt x="2036" y="6140"/>
                      <a:pt x="2259" y="6075"/>
                      <a:pt x="2276" y="6075"/>
                    </a:cubicBezTo>
                    <a:cubicBezTo>
                      <a:pt x="2284" y="6075"/>
                      <a:pt x="2253" y="6088"/>
                      <a:pt x="2151" y="6123"/>
                    </a:cubicBezTo>
                    <a:cubicBezTo>
                      <a:pt x="1998" y="6176"/>
                      <a:pt x="1958" y="6194"/>
                      <a:pt x="1971" y="6194"/>
                    </a:cubicBezTo>
                    <a:cubicBezTo>
                      <a:pt x="1992" y="6194"/>
                      <a:pt x="2138" y="6153"/>
                      <a:pt x="2213" y="6132"/>
                    </a:cubicBezTo>
                    <a:cubicBezTo>
                      <a:pt x="2261" y="6119"/>
                      <a:pt x="2285" y="6114"/>
                      <a:pt x="2294" y="6114"/>
                    </a:cubicBezTo>
                    <a:cubicBezTo>
                      <a:pt x="2329" y="6114"/>
                      <a:pt x="2098" y="6199"/>
                      <a:pt x="2062" y="6221"/>
                    </a:cubicBezTo>
                    <a:cubicBezTo>
                      <a:pt x="2058" y="6224"/>
                      <a:pt x="2059" y="6226"/>
                      <a:pt x="2064" y="6226"/>
                    </a:cubicBezTo>
                    <a:cubicBezTo>
                      <a:pt x="2108" y="6226"/>
                      <a:pt x="2466" y="6092"/>
                      <a:pt x="2579" y="6060"/>
                    </a:cubicBezTo>
                    <a:cubicBezTo>
                      <a:pt x="2588" y="6057"/>
                      <a:pt x="2594" y="6056"/>
                      <a:pt x="2595" y="6056"/>
                    </a:cubicBezTo>
                    <a:cubicBezTo>
                      <a:pt x="2609" y="6056"/>
                      <a:pt x="2288" y="6176"/>
                      <a:pt x="2299" y="6176"/>
                    </a:cubicBezTo>
                    <a:cubicBezTo>
                      <a:pt x="2300" y="6176"/>
                      <a:pt x="2310" y="6174"/>
                      <a:pt x="2329" y="6167"/>
                    </a:cubicBezTo>
                    <a:cubicBezTo>
                      <a:pt x="2374" y="6158"/>
                      <a:pt x="2454" y="6123"/>
                      <a:pt x="2525" y="6105"/>
                    </a:cubicBezTo>
                    <a:cubicBezTo>
                      <a:pt x="2536" y="6102"/>
                      <a:pt x="2543" y="6101"/>
                      <a:pt x="2547" y="6101"/>
                    </a:cubicBezTo>
                    <a:cubicBezTo>
                      <a:pt x="2558" y="6101"/>
                      <a:pt x="2550" y="6107"/>
                      <a:pt x="2525" y="6114"/>
                    </a:cubicBezTo>
                    <a:cubicBezTo>
                      <a:pt x="2374" y="6176"/>
                      <a:pt x="2178" y="6230"/>
                      <a:pt x="2107" y="6274"/>
                    </a:cubicBezTo>
                    <a:cubicBezTo>
                      <a:pt x="2032" y="6321"/>
                      <a:pt x="2040" y="6343"/>
                      <a:pt x="2102" y="6343"/>
                    </a:cubicBezTo>
                    <a:cubicBezTo>
                      <a:pt x="2122" y="6343"/>
                      <a:pt x="2148" y="6341"/>
                      <a:pt x="2178" y="6336"/>
                    </a:cubicBezTo>
                    <a:cubicBezTo>
                      <a:pt x="2222" y="6336"/>
                      <a:pt x="2267" y="6319"/>
                      <a:pt x="2276" y="6319"/>
                    </a:cubicBezTo>
                    <a:cubicBezTo>
                      <a:pt x="2309" y="6310"/>
                      <a:pt x="2325" y="6306"/>
                      <a:pt x="2329" y="6306"/>
                    </a:cubicBezTo>
                    <a:cubicBezTo>
                      <a:pt x="2351" y="6306"/>
                      <a:pt x="1919" y="6443"/>
                      <a:pt x="1919" y="6443"/>
                    </a:cubicBezTo>
                    <a:cubicBezTo>
                      <a:pt x="1919" y="6444"/>
                      <a:pt x="1920" y="6444"/>
                      <a:pt x="1920" y="6444"/>
                    </a:cubicBezTo>
                    <a:cubicBezTo>
                      <a:pt x="1939" y="6444"/>
                      <a:pt x="2206" y="6358"/>
                      <a:pt x="2237" y="6358"/>
                    </a:cubicBezTo>
                    <a:cubicBezTo>
                      <a:pt x="2248" y="6358"/>
                      <a:pt x="2224" y="6371"/>
                      <a:pt x="2133" y="6408"/>
                    </a:cubicBezTo>
                    <a:lnTo>
                      <a:pt x="2160" y="6408"/>
                    </a:lnTo>
                    <a:cubicBezTo>
                      <a:pt x="2179" y="6408"/>
                      <a:pt x="2294" y="6392"/>
                      <a:pt x="2351" y="6392"/>
                    </a:cubicBezTo>
                    <a:cubicBezTo>
                      <a:pt x="2399" y="6392"/>
                      <a:pt x="2406" y="6403"/>
                      <a:pt x="2285" y="6443"/>
                    </a:cubicBezTo>
                    <a:lnTo>
                      <a:pt x="2703" y="6328"/>
                    </a:lnTo>
                    <a:lnTo>
                      <a:pt x="2703" y="6328"/>
                    </a:lnTo>
                    <a:cubicBezTo>
                      <a:pt x="2481" y="6408"/>
                      <a:pt x="2436" y="6434"/>
                      <a:pt x="2427" y="6452"/>
                    </a:cubicBezTo>
                    <a:cubicBezTo>
                      <a:pt x="2329" y="6497"/>
                      <a:pt x="2222" y="6541"/>
                      <a:pt x="2115" y="6568"/>
                    </a:cubicBezTo>
                    <a:cubicBezTo>
                      <a:pt x="2104" y="6573"/>
                      <a:pt x="2100" y="6575"/>
                      <a:pt x="2103" y="6575"/>
                    </a:cubicBezTo>
                    <a:cubicBezTo>
                      <a:pt x="2126" y="6575"/>
                      <a:pt x="2546" y="6443"/>
                      <a:pt x="2569" y="6443"/>
                    </a:cubicBezTo>
                    <a:cubicBezTo>
                      <a:pt x="2569" y="6443"/>
                      <a:pt x="2570" y="6443"/>
                      <a:pt x="2570" y="6443"/>
                    </a:cubicBezTo>
                    <a:cubicBezTo>
                      <a:pt x="2490" y="6470"/>
                      <a:pt x="2089" y="6604"/>
                      <a:pt x="2062" y="6621"/>
                    </a:cubicBezTo>
                    <a:cubicBezTo>
                      <a:pt x="2051" y="6627"/>
                      <a:pt x="2049" y="6630"/>
                      <a:pt x="2056" y="6630"/>
                    </a:cubicBezTo>
                    <a:cubicBezTo>
                      <a:pt x="2079" y="6630"/>
                      <a:pt x="2209" y="6594"/>
                      <a:pt x="2329" y="6559"/>
                    </a:cubicBezTo>
                    <a:cubicBezTo>
                      <a:pt x="2409" y="6523"/>
                      <a:pt x="2490" y="6497"/>
                      <a:pt x="2570" y="6479"/>
                    </a:cubicBezTo>
                    <a:cubicBezTo>
                      <a:pt x="2579" y="6479"/>
                      <a:pt x="2552" y="6497"/>
                      <a:pt x="2463" y="6523"/>
                    </a:cubicBezTo>
                    <a:cubicBezTo>
                      <a:pt x="2311" y="6586"/>
                      <a:pt x="2080" y="6657"/>
                      <a:pt x="1946" y="6702"/>
                    </a:cubicBezTo>
                    <a:cubicBezTo>
                      <a:pt x="1945" y="6702"/>
                      <a:pt x="1944" y="6702"/>
                      <a:pt x="1944" y="6702"/>
                    </a:cubicBezTo>
                    <a:cubicBezTo>
                      <a:pt x="1947" y="6702"/>
                      <a:pt x="2159" y="6639"/>
                      <a:pt x="2151" y="6639"/>
                    </a:cubicBezTo>
                    <a:cubicBezTo>
                      <a:pt x="2196" y="6621"/>
                      <a:pt x="2240" y="6613"/>
                      <a:pt x="2294" y="6613"/>
                    </a:cubicBezTo>
                    <a:cubicBezTo>
                      <a:pt x="2294" y="6613"/>
                      <a:pt x="2230" y="6641"/>
                      <a:pt x="2247" y="6641"/>
                    </a:cubicBezTo>
                    <a:cubicBezTo>
                      <a:pt x="2250" y="6641"/>
                      <a:pt x="2253" y="6640"/>
                      <a:pt x="2258" y="6639"/>
                    </a:cubicBezTo>
                    <a:cubicBezTo>
                      <a:pt x="2329" y="6621"/>
                      <a:pt x="2427" y="6595"/>
                      <a:pt x="2516" y="6568"/>
                    </a:cubicBezTo>
                    <a:cubicBezTo>
                      <a:pt x="2530" y="6564"/>
                      <a:pt x="2538" y="6562"/>
                      <a:pt x="2540" y="6562"/>
                    </a:cubicBezTo>
                    <a:cubicBezTo>
                      <a:pt x="2553" y="6562"/>
                      <a:pt x="2319" y="6645"/>
                      <a:pt x="2333" y="6645"/>
                    </a:cubicBezTo>
                    <a:cubicBezTo>
                      <a:pt x="2335" y="6645"/>
                      <a:pt x="2342" y="6643"/>
                      <a:pt x="2356" y="6639"/>
                    </a:cubicBezTo>
                    <a:cubicBezTo>
                      <a:pt x="2418" y="6621"/>
                      <a:pt x="2534" y="6586"/>
                      <a:pt x="2561" y="6577"/>
                    </a:cubicBezTo>
                    <a:cubicBezTo>
                      <a:pt x="2588" y="6577"/>
                      <a:pt x="2579" y="6586"/>
                      <a:pt x="2579" y="6595"/>
                    </a:cubicBezTo>
                    <a:cubicBezTo>
                      <a:pt x="2472" y="6604"/>
                      <a:pt x="2374" y="6639"/>
                      <a:pt x="2276" y="6684"/>
                    </a:cubicBezTo>
                    <a:cubicBezTo>
                      <a:pt x="2273" y="6690"/>
                      <a:pt x="2278" y="6694"/>
                      <a:pt x="2293" y="6694"/>
                    </a:cubicBezTo>
                    <a:cubicBezTo>
                      <a:pt x="2323" y="6694"/>
                      <a:pt x="2390" y="6679"/>
                      <a:pt x="2514" y="6637"/>
                    </a:cubicBezTo>
                    <a:lnTo>
                      <a:pt x="2514" y="6637"/>
                    </a:lnTo>
                    <a:cubicBezTo>
                      <a:pt x="2148" y="6765"/>
                      <a:pt x="2311" y="6782"/>
                      <a:pt x="2311" y="6800"/>
                    </a:cubicBezTo>
                    <a:cubicBezTo>
                      <a:pt x="2454" y="6764"/>
                      <a:pt x="2596" y="6719"/>
                      <a:pt x="2730" y="6666"/>
                    </a:cubicBezTo>
                    <a:cubicBezTo>
                      <a:pt x="2845" y="6629"/>
                      <a:pt x="2907" y="6611"/>
                      <a:pt x="2916" y="6611"/>
                    </a:cubicBezTo>
                    <a:cubicBezTo>
                      <a:pt x="2927" y="6611"/>
                      <a:pt x="2865" y="6636"/>
                      <a:pt x="2730" y="6684"/>
                    </a:cubicBezTo>
                    <a:cubicBezTo>
                      <a:pt x="2302" y="6826"/>
                      <a:pt x="2178" y="6915"/>
                      <a:pt x="2178" y="6933"/>
                    </a:cubicBezTo>
                    <a:cubicBezTo>
                      <a:pt x="2178" y="6941"/>
                      <a:pt x="2178" y="6945"/>
                      <a:pt x="2188" y="6945"/>
                    </a:cubicBezTo>
                    <a:cubicBezTo>
                      <a:pt x="2202" y="6945"/>
                      <a:pt x="2237" y="6936"/>
                      <a:pt x="2320" y="6915"/>
                    </a:cubicBezTo>
                    <a:cubicBezTo>
                      <a:pt x="2482" y="6868"/>
                      <a:pt x="2562" y="6846"/>
                      <a:pt x="2592" y="6846"/>
                    </a:cubicBezTo>
                    <a:cubicBezTo>
                      <a:pt x="2601" y="6846"/>
                      <a:pt x="2605" y="6849"/>
                      <a:pt x="2605" y="6853"/>
                    </a:cubicBezTo>
                    <a:cubicBezTo>
                      <a:pt x="2507" y="6862"/>
                      <a:pt x="2409" y="6898"/>
                      <a:pt x="2320" y="6951"/>
                    </a:cubicBezTo>
                    <a:cubicBezTo>
                      <a:pt x="2320" y="6969"/>
                      <a:pt x="2329" y="6987"/>
                      <a:pt x="2338" y="6996"/>
                    </a:cubicBezTo>
                    <a:cubicBezTo>
                      <a:pt x="2344" y="7001"/>
                      <a:pt x="2349" y="7005"/>
                      <a:pt x="2363" y="7005"/>
                    </a:cubicBezTo>
                    <a:cubicBezTo>
                      <a:pt x="2383" y="7005"/>
                      <a:pt x="2420" y="6997"/>
                      <a:pt x="2499" y="6976"/>
                    </a:cubicBezTo>
                    <a:lnTo>
                      <a:pt x="2499" y="6976"/>
                    </a:lnTo>
                    <a:cubicBezTo>
                      <a:pt x="2431" y="6997"/>
                      <a:pt x="2361" y="7021"/>
                      <a:pt x="2276" y="7049"/>
                    </a:cubicBezTo>
                    <a:cubicBezTo>
                      <a:pt x="2216" y="7073"/>
                      <a:pt x="2173" y="7096"/>
                      <a:pt x="2185" y="7096"/>
                    </a:cubicBezTo>
                    <a:cubicBezTo>
                      <a:pt x="2191" y="7096"/>
                      <a:pt x="2210" y="7091"/>
                      <a:pt x="2249" y="7076"/>
                    </a:cubicBezTo>
                    <a:cubicBezTo>
                      <a:pt x="2307" y="7056"/>
                      <a:pt x="2332" y="7050"/>
                      <a:pt x="2342" y="7050"/>
                    </a:cubicBezTo>
                    <a:cubicBezTo>
                      <a:pt x="2359" y="7050"/>
                      <a:pt x="2327" y="7070"/>
                      <a:pt x="2338" y="7076"/>
                    </a:cubicBezTo>
                    <a:cubicBezTo>
                      <a:pt x="2339" y="7076"/>
                      <a:pt x="2342" y="7077"/>
                      <a:pt x="2344" y="7077"/>
                    </a:cubicBezTo>
                    <a:cubicBezTo>
                      <a:pt x="2377" y="7077"/>
                      <a:pt x="2503" y="7030"/>
                      <a:pt x="2561" y="7013"/>
                    </a:cubicBezTo>
                    <a:cubicBezTo>
                      <a:pt x="2571" y="7011"/>
                      <a:pt x="2576" y="7010"/>
                      <a:pt x="2579" y="7010"/>
                    </a:cubicBezTo>
                    <a:cubicBezTo>
                      <a:pt x="2597" y="7010"/>
                      <a:pt x="2451" y="7060"/>
                      <a:pt x="2427" y="7076"/>
                    </a:cubicBezTo>
                    <a:cubicBezTo>
                      <a:pt x="2392" y="7094"/>
                      <a:pt x="2383" y="7102"/>
                      <a:pt x="2392" y="7111"/>
                    </a:cubicBezTo>
                    <a:cubicBezTo>
                      <a:pt x="2454" y="7102"/>
                      <a:pt x="2507" y="7094"/>
                      <a:pt x="2561" y="7067"/>
                    </a:cubicBezTo>
                    <a:cubicBezTo>
                      <a:pt x="2601" y="7053"/>
                      <a:pt x="2620" y="7049"/>
                      <a:pt x="2628" y="7049"/>
                    </a:cubicBezTo>
                    <a:cubicBezTo>
                      <a:pt x="2640" y="7049"/>
                      <a:pt x="2623" y="7061"/>
                      <a:pt x="2623" y="7067"/>
                    </a:cubicBezTo>
                    <a:cubicBezTo>
                      <a:pt x="2481" y="7124"/>
                      <a:pt x="2418" y="7141"/>
                      <a:pt x="2435" y="7141"/>
                    </a:cubicBezTo>
                    <a:cubicBezTo>
                      <a:pt x="2439" y="7141"/>
                      <a:pt x="2449" y="7140"/>
                      <a:pt x="2463" y="7138"/>
                    </a:cubicBezTo>
                    <a:cubicBezTo>
                      <a:pt x="2507" y="7129"/>
                      <a:pt x="2561" y="7120"/>
                      <a:pt x="2632" y="7102"/>
                    </a:cubicBezTo>
                    <a:cubicBezTo>
                      <a:pt x="2620" y="7102"/>
                      <a:pt x="2680" y="7091"/>
                      <a:pt x="2689" y="7091"/>
                    </a:cubicBezTo>
                    <a:cubicBezTo>
                      <a:pt x="2693" y="7091"/>
                      <a:pt x="2685" y="7094"/>
                      <a:pt x="2650" y="7102"/>
                    </a:cubicBezTo>
                    <a:cubicBezTo>
                      <a:pt x="2614" y="7120"/>
                      <a:pt x="2588" y="7120"/>
                      <a:pt x="2490" y="7156"/>
                    </a:cubicBezTo>
                    <a:cubicBezTo>
                      <a:pt x="2490" y="7160"/>
                      <a:pt x="2492" y="7162"/>
                      <a:pt x="2498" y="7162"/>
                    </a:cubicBezTo>
                    <a:cubicBezTo>
                      <a:pt x="2516" y="7162"/>
                      <a:pt x="2567" y="7141"/>
                      <a:pt x="2650" y="7120"/>
                    </a:cubicBezTo>
                    <a:cubicBezTo>
                      <a:pt x="2695" y="7110"/>
                      <a:pt x="2753" y="7098"/>
                      <a:pt x="2770" y="7098"/>
                    </a:cubicBezTo>
                    <a:cubicBezTo>
                      <a:pt x="2783" y="7098"/>
                      <a:pt x="2770" y="7106"/>
                      <a:pt x="2703" y="7129"/>
                    </a:cubicBezTo>
                    <a:cubicBezTo>
                      <a:pt x="2596" y="7165"/>
                      <a:pt x="2490" y="7200"/>
                      <a:pt x="2383" y="7254"/>
                    </a:cubicBezTo>
                    <a:cubicBezTo>
                      <a:pt x="2338" y="7272"/>
                      <a:pt x="2294" y="7298"/>
                      <a:pt x="2249" y="7334"/>
                    </a:cubicBezTo>
                    <a:cubicBezTo>
                      <a:pt x="2329" y="7316"/>
                      <a:pt x="2400" y="7289"/>
                      <a:pt x="2472" y="7254"/>
                    </a:cubicBezTo>
                    <a:cubicBezTo>
                      <a:pt x="2542" y="7232"/>
                      <a:pt x="2596" y="7220"/>
                      <a:pt x="2609" y="7220"/>
                    </a:cubicBezTo>
                    <a:cubicBezTo>
                      <a:pt x="2618" y="7220"/>
                      <a:pt x="2610" y="7225"/>
                      <a:pt x="2579" y="7236"/>
                    </a:cubicBezTo>
                    <a:cubicBezTo>
                      <a:pt x="2533" y="7255"/>
                      <a:pt x="2460" y="7289"/>
                      <a:pt x="2484" y="7289"/>
                    </a:cubicBezTo>
                    <a:cubicBezTo>
                      <a:pt x="2493" y="7289"/>
                      <a:pt x="2517" y="7284"/>
                      <a:pt x="2561" y="7272"/>
                    </a:cubicBezTo>
                    <a:lnTo>
                      <a:pt x="2561" y="7272"/>
                    </a:lnTo>
                    <a:cubicBezTo>
                      <a:pt x="2357" y="7337"/>
                      <a:pt x="2343" y="7351"/>
                      <a:pt x="2380" y="7351"/>
                    </a:cubicBezTo>
                    <a:cubicBezTo>
                      <a:pt x="2409" y="7351"/>
                      <a:pt x="2468" y="7342"/>
                      <a:pt x="2490" y="7342"/>
                    </a:cubicBezTo>
                    <a:cubicBezTo>
                      <a:pt x="2494" y="7342"/>
                      <a:pt x="2497" y="7342"/>
                      <a:pt x="2498" y="7343"/>
                    </a:cubicBezTo>
                    <a:cubicBezTo>
                      <a:pt x="2516" y="7343"/>
                      <a:pt x="2445" y="7370"/>
                      <a:pt x="2409" y="7387"/>
                    </a:cubicBezTo>
                    <a:cubicBezTo>
                      <a:pt x="2365" y="7414"/>
                      <a:pt x="2365" y="7423"/>
                      <a:pt x="2365" y="7432"/>
                    </a:cubicBezTo>
                    <a:cubicBezTo>
                      <a:pt x="2365" y="7450"/>
                      <a:pt x="2445" y="7468"/>
                      <a:pt x="2231" y="7548"/>
                    </a:cubicBezTo>
                    <a:cubicBezTo>
                      <a:pt x="2231" y="7550"/>
                      <a:pt x="2233" y="7551"/>
                      <a:pt x="2237" y="7551"/>
                    </a:cubicBezTo>
                    <a:cubicBezTo>
                      <a:pt x="2253" y="7551"/>
                      <a:pt x="2309" y="7535"/>
                      <a:pt x="2472" y="7485"/>
                    </a:cubicBezTo>
                    <a:cubicBezTo>
                      <a:pt x="2570" y="7450"/>
                      <a:pt x="2668" y="7423"/>
                      <a:pt x="2757" y="7405"/>
                    </a:cubicBezTo>
                    <a:lnTo>
                      <a:pt x="2757" y="7405"/>
                    </a:lnTo>
                    <a:cubicBezTo>
                      <a:pt x="2757" y="7405"/>
                      <a:pt x="2445" y="7512"/>
                      <a:pt x="2409" y="7530"/>
                    </a:cubicBezTo>
                    <a:cubicBezTo>
                      <a:pt x="2320" y="7564"/>
                      <a:pt x="2305" y="7578"/>
                      <a:pt x="2336" y="7578"/>
                    </a:cubicBezTo>
                    <a:cubicBezTo>
                      <a:pt x="2345" y="7578"/>
                      <a:pt x="2358" y="7577"/>
                      <a:pt x="2374" y="7575"/>
                    </a:cubicBezTo>
                    <a:cubicBezTo>
                      <a:pt x="2427" y="7557"/>
                      <a:pt x="2472" y="7548"/>
                      <a:pt x="2516" y="7548"/>
                    </a:cubicBezTo>
                    <a:cubicBezTo>
                      <a:pt x="2516" y="7548"/>
                      <a:pt x="2365" y="7610"/>
                      <a:pt x="2338" y="7619"/>
                    </a:cubicBezTo>
                    <a:cubicBezTo>
                      <a:pt x="2323" y="7625"/>
                      <a:pt x="2318" y="7628"/>
                      <a:pt x="2322" y="7628"/>
                    </a:cubicBezTo>
                    <a:cubicBezTo>
                      <a:pt x="2346" y="7628"/>
                      <a:pt x="2779" y="7485"/>
                      <a:pt x="2800" y="7485"/>
                    </a:cubicBezTo>
                    <a:cubicBezTo>
                      <a:pt x="2801" y="7485"/>
                      <a:pt x="2801" y="7485"/>
                      <a:pt x="2801" y="7485"/>
                    </a:cubicBezTo>
                    <a:cubicBezTo>
                      <a:pt x="2810" y="7503"/>
                      <a:pt x="2392" y="7628"/>
                      <a:pt x="2338" y="7664"/>
                    </a:cubicBezTo>
                    <a:cubicBezTo>
                      <a:pt x="2320" y="7673"/>
                      <a:pt x="2319" y="7678"/>
                      <a:pt x="2329" y="7678"/>
                    </a:cubicBezTo>
                    <a:cubicBezTo>
                      <a:pt x="2375" y="7678"/>
                      <a:pt x="2650" y="7598"/>
                      <a:pt x="2730" y="7583"/>
                    </a:cubicBezTo>
                    <a:cubicBezTo>
                      <a:pt x="2748" y="7583"/>
                      <a:pt x="2881" y="7583"/>
                      <a:pt x="2668" y="7637"/>
                    </a:cubicBezTo>
                    <a:cubicBezTo>
                      <a:pt x="2668" y="7634"/>
                      <a:pt x="2664" y="7633"/>
                      <a:pt x="2657" y="7633"/>
                    </a:cubicBezTo>
                    <a:cubicBezTo>
                      <a:pt x="2618" y="7633"/>
                      <a:pt x="2486" y="7672"/>
                      <a:pt x="2418" y="7717"/>
                    </a:cubicBezTo>
                    <a:cubicBezTo>
                      <a:pt x="2407" y="7724"/>
                      <a:pt x="2404" y="7730"/>
                      <a:pt x="2416" y="7730"/>
                    </a:cubicBezTo>
                    <a:cubicBezTo>
                      <a:pt x="2433" y="7730"/>
                      <a:pt x="2482" y="7718"/>
                      <a:pt x="2588" y="7681"/>
                    </a:cubicBezTo>
                    <a:cubicBezTo>
                      <a:pt x="2641" y="7664"/>
                      <a:pt x="2810" y="7592"/>
                      <a:pt x="2881" y="7575"/>
                    </a:cubicBezTo>
                    <a:lnTo>
                      <a:pt x="2881" y="7575"/>
                    </a:lnTo>
                    <a:cubicBezTo>
                      <a:pt x="2889" y="7575"/>
                      <a:pt x="2429" y="7752"/>
                      <a:pt x="2463" y="7752"/>
                    </a:cubicBezTo>
                    <a:cubicBezTo>
                      <a:pt x="2467" y="7752"/>
                      <a:pt x="2478" y="7749"/>
                      <a:pt x="2498" y="7744"/>
                    </a:cubicBezTo>
                    <a:cubicBezTo>
                      <a:pt x="2614" y="7708"/>
                      <a:pt x="2739" y="7664"/>
                      <a:pt x="2855" y="7628"/>
                    </a:cubicBezTo>
                    <a:cubicBezTo>
                      <a:pt x="2979" y="7592"/>
                      <a:pt x="3015" y="7583"/>
                      <a:pt x="3095" y="7566"/>
                    </a:cubicBezTo>
                    <a:lnTo>
                      <a:pt x="3095" y="7566"/>
                    </a:lnTo>
                    <a:cubicBezTo>
                      <a:pt x="2810" y="7655"/>
                      <a:pt x="2685" y="7699"/>
                      <a:pt x="2677" y="7726"/>
                    </a:cubicBezTo>
                    <a:cubicBezTo>
                      <a:pt x="2775" y="7717"/>
                      <a:pt x="2873" y="7690"/>
                      <a:pt x="2962" y="7655"/>
                    </a:cubicBezTo>
                    <a:lnTo>
                      <a:pt x="2962" y="7672"/>
                    </a:lnTo>
                    <a:cubicBezTo>
                      <a:pt x="2855" y="7708"/>
                      <a:pt x="2730" y="7744"/>
                      <a:pt x="2641" y="7779"/>
                    </a:cubicBezTo>
                    <a:cubicBezTo>
                      <a:pt x="2534" y="7824"/>
                      <a:pt x="2507" y="7842"/>
                      <a:pt x="2552" y="7842"/>
                    </a:cubicBezTo>
                    <a:cubicBezTo>
                      <a:pt x="2611" y="7830"/>
                      <a:pt x="2844" y="7760"/>
                      <a:pt x="2868" y="7760"/>
                    </a:cubicBezTo>
                    <a:cubicBezTo>
                      <a:pt x="2880" y="7760"/>
                      <a:pt x="2837" y="7778"/>
                      <a:pt x="2685" y="7833"/>
                    </a:cubicBezTo>
                    <a:cubicBezTo>
                      <a:pt x="2539" y="7882"/>
                      <a:pt x="2493" y="7898"/>
                      <a:pt x="2499" y="7898"/>
                    </a:cubicBezTo>
                    <a:cubicBezTo>
                      <a:pt x="2512" y="7898"/>
                      <a:pt x="2764" y="7823"/>
                      <a:pt x="2798" y="7823"/>
                    </a:cubicBezTo>
                    <a:cubicBezTo>
                      <a:pt x="2800" y="7823"/>
                      <a:pt x="2801" y="7823"/>
                      <a:pt x="2801" y="7824"/>
                    </a:cubicBezTo>
                    <a:cubicBezTo>
                      <a:pt x="2801" y="7832"/>
                      <a:pt x="2577" y="7915"/>
                      <a:pt x="2601" y="7915"/>
                    </a:cubicBezTo>
                    <a:cubicBezTo>
                      <a:pt x="2603" y="7915"/>
                      <a:pt x="2608" y="7914"/>
                      <a:pt x="2614" y="7913"/>
                    </a:cubicBezTo>
                    <a:lnTo>
                      <a:pt x="2908" y="7833"/>
                    </a:lnTo>
                    <a:lnTo>
                      <a:pt x="2908" y="7833"/>
                    </a:lnTo>
                    <a:cubicBezTo>
                      <a:pt x="2792" y="7868"/>
                      <a:pt x="2685" y="7904"/>
                      <a:pt x="2588" y="7949"/>
                    </a:cubicBezTo>
                    <a:cubicBezTo>
                      <a:pt x="2560" y="7965"/>
                      <a:pt x="2530" y="7981"/>
                      <a:pt x="2543" y="7981"/>
                    </a:cubicBezTo>
                    <a:cubicBezTo>
                      <a:pt x="2551" y="7981"/>
                      <a:pt x="2577" y="7975"/>
                      <a:pt x="2632" y="7958"/>
                    </a:cubicBezTo>
                    <a:cubicBezTo>
                      <a:pt x="2679" y="7944"/>
                      <a:pt x="2701" y="7940"/>
                      <a:pt x="2710" y="7940"/>
                    </a:cubicBezTo>
                    <a:cubicBezTo>
                      <a:pt x="2724" y="7940"/>
                      <a:pt x="2703" y="7952"/>
                      <a:pt x="2703" y="7958"/>
                    </a:cubicBezTo>
                    <a:cubicBezTo>
                      <a:pt x="2703" y="7958"/>
                      <a:pt x="2704" y="7958"/>
                      <a:pt x="2705" y="7958"/>
                    </a:cubicBezTo>
                    <a:cubicBezTo>
                      <a:pt x="2729" y="7958"/>
                      <a:pt x="2963" y="7886"/>
                      <a:pt x="2986" y="7886"/>
                    </a:cubicBezTo>
                    <a:cubicBezTo>
                      <a:pt x="2988" y="7886"/>
                      <a:pt x="2988" y="7886"/>
                      <a:pt x="2988" y="7886"/>
                    </a:cubicBezTo>
                    <a:lnTo>
                      <a:pt x="2703" y="7975"/>
                    </a:lnTo>
                    <a:cubicBezTo>
                      <a:pt x="2703" y="7979"/>
                      <a:pt x="2701" y="7985"/>
                      <a:pt x="2714" y="7985"/>
                    </a:cubicBezTo>
                    <a:cubicBezTo>
                      <a:pt x="2729" y="7985"/>
                      <a:pt x="2764" y="7977"/>
                      <a:pt x="2846" y="7949"/>
                    </a:cubicBezTo>
                    <a:cubicBezTo>
                      <a:pt x="2898" y="7934"/>
                      <a:pt x="2928" y="7927"/>
                      <a:pt x="2937" y="7927"/>
                    </a:cubicBezTo>
                    <a:cubicBezTo>
                      <a:pt x="2949" y="7927"/>
                      <a:pt x="2918" y="7940"/>
                      <a:pt x="2846" y="7966"/>
                    </a:cubicBezTo>
                    <a:cubicBezTo>
                      <a:pt x="2846" y="7969"/>
                      <a:pt x="2847" y="7970"/>
                      <a:pt x="2850" y="7970"/>
                    </a:cubicBezTo>
                    <a:cubicBezTo>
                      <a:pt x="2860" y="7970"/>
                      <a:pt x="2893" y="7958"/>
                      <a:pt x="2988" y="7931"/>
                    </a:cubicBezTo>
                    <a:cubicBezTo>
                      <a:pt x="3070" y="7902"/>
                      <a:pt x="3105" y="7894"/>
                      <a:pt x="3120" y="7894"/>
                    </a:cubicBezTo>
                    <a:cubicBezTo>
                      <a:pt x="3133" y="7894"/>
                      <a:pt x="3131" y="7900"/>
                      <a:pt x="3131" y="7904"/>
                    </a:cubicBezTo>
                    <a:lnTo>
                      <a:pt x="2650" y="8064"/>
                    </a:lnTo>
                    <a:cubicBezTo>
                      <a:pt x="2771" y="8024"/>
                      <a:pt x="2828" y="8014"/>
                      <a:pt x="2854" y="8014"/>
                    </a:cubicBezTo>
                    <a:cubicBezTo>
                      <a:pt x="2868" y="8014"/>
                      <a:pt x="2873" y="8017"/>
                      <a:pt x="2873" y="8020"/>
                    </a:cubicBezTo>
                    <a:cubicBezTo>
                      <a:pt x="2819" y="8055"/>
                      <a:pt x="2757" y="8082"/>
                      <a:pt x="2694" y="8109"/>
                    </a:cubicBezTo>
                    <a:cubicBezTo>
                      <a:pt x="2534" y="8198"/>
                      <a:pt x="2579" y="8225"/>
                      <a:pt x="2579" y="8269"/>
                    </a:cubicBezTo>
                    <a:cubicBezTo>
                      <a:pt x="2534" y="8278"/>
                      <a:pt x="2490" y="8296"/>
                      <a:pt x="2445" y="8323"/>
                    </a:cubicBezTo>
                    <a:cubicBezTo>
                      <a:pt x="2445" y="8323"/>
                      <a:pt x="2454" y="8332"/>
                      <a:pt x="2463" y="8332"/>
                    </a:cubicBezTo>
                    <a:cubicBezTo>
                      <a:pt x="2507" y="8341"/>
                      <a:pt x="2543" y="8349"/>
                      <a:pt x="2588" y="8358"/>
                    </a:cubicBezTo>
                    <a:cubicBezTo>
                      <a:pt x="2650" y="8376"/>
                      <a:pt x="2712" y="8385"/>
                      <a:pt x="2775" y="8385"/>
                    </a:cubicBezTo>
                    <a:cubicBezTo>
                      <a:pt x="2837" y="8376"/>
                      <a:pt x="2899" y="8367"/>
                      <a:pt x="2962" y="8349"/>
                    </a:cubicBezTo>
                    <a:cubicBezTo>
                      <a:pt x="2991" y="8341"/>
                      <a:pt x="3008" y="8338"/>
                      <a:pt x="3017" y="8338"/>
                    </a:cubicBezTo>
                    <a:cubicBezTo>
                      <a:pt x="3036" y="8338"/>
                      <a:pt x="3024" y="8349"/>
                      <a:pt x="3024" y="8349"/>
                    </a:cubicBezTo>
                    <a:cubicBezTo>
                      <a:pt x="2979" y="8349"/>
                      <a:pt x="2935" y="8367"/>
                      <a:pt x="2899" y="8385"/>
                    </a:cubicBezTo>
                    <a:cubicBezTo>
                      <a:pt x="2855" y="8421"/>
                      <a:pt x="2881" y="8430"/>
                      <a:pt x="2890" y="8439"/>
                    </a:cubicBezTo>
                    <a:cubicBezTo>
                      <a:pt x="2890" y="8449"/>
                      <a:pt x="2878" y="8463"/>
                      <a:pt x="2892" y="8463"/>
                    </a:cubicBezTo>
                    <a:cubicBezTo>
                      <a:pt x="2902" y="8463"/>
                      <a:pt x="2924" y="8457"/>
                      <a:pt x="2971" y="8439"/>
                    </a:cubicBezTo>
                    <a:cubicBezTo>
                      <a:pt x="3060" y="8412"/>
                      <a:pt x="3354" y="8314"/>
                      <a:pt x="3452" y="8278"/>
                    </a:cubicBezTo>
                    <a:lnTo>
                      <a:pt x="3452" y="8278"/>
                    </a:lnTo>
                    <a:cubicBezTo>
                      <a:pt x="3309" y="8341"/>
                      <a:pt x="3166" y="8394"/>
                      <a:pt x="3024" y="8439"/>
                    </a:cubicBezTo>
                    <a:cubicBezTo>
                      <a:pt x="2801" y="8519"/>
                      <a:pt x="2890" y="8501"/>
                      <a:pt x="2890" y="8510"/>
                    </a:cubicBezTo>
                    <a:cubicBezTo>
                      <a:pt x="2890" y="8528"/>
                      <a:pt x="2926" y="8536"/>
                      <a:pt x="2855" y="8581"/>
                    </a:cubicBezTo>
                    <a:cubicBezTo>
                      <a:pt x="2846" y="8590"/>
                      <a:pt x="2757" y="8617"/>
                      <a:pt x="2757" y="8617"/>
                    </a:cubicBezTo>
                    <a:cubicBezTo>
                      <a:pt x="2828" y="8608"/>
                      <a:pt x="2890" y="8590"/>
                      <a:pt x="2962" y="8572"/>
                    </a:cubicBezTo>
                    <a:cubicBezTo>
                      <a:pt x="2983" y="8567"/>
                      <a:pt x="2996" y="8565"/>
                      <a:pt x="3003" y="8565"/>
                    </a:cubicBezTo>
                    <a:cubicBezTo>
                      <a:pt x="3045" y="8565"/>
                      <a:pt x="2850" y="8647"/>
                      <a:pt x="2819" y="8670"/>
                    </a:cubicBezTo>
                    <a:cubicBezTo>
                      <a:pt x="2813" y="8675"/>
                      <a:pt x="2813" y="8677"/>
                      <a:pt x="2820" y="8677"/>
                    </a:cubicBezTo>
                    <a:cubicBezTo>
                      <a:pt x="2849" y="8677"/>
                      <a:pt x="2998" y="8634"/>
                      <a:pt x="3158" y="8590"/>
                    </a:cubicBezTo>
                    <a:cubicBezTo>
                      <a:pt x="3232" y="8568"/>
                      <a:pt x="3265" y="8560"/>
                      <a:pt x="3269" y="8560"/>
                    </a:cubicBezTo>
                    <a:cubicBezTo>
                      <a:pt x="3286" y="8560"/>
                      <a:pt x="2953" y="8667"/>
                      <a:pt x="2890" y="8688"/>
                    </a:cubicBezTo>
                    <a:cubicBezTo>
                      <a:pt x="2838" y="8708"/>
                      <a:pt x="2825" y="8716"/>
                      <a:pt x="2835" y="8716"/>
                    </a:cubicBezTo>
                    <a:cubicBezTo>
                      <a:pt x="2865" y="8716"/>
                      <a:pt x="3091" y="8650"/>
                      <a:pt x="3104" y="8643"/>
                    </a:cubicBezTo>
                    <a:cubicBezTo>
                      <a:pt x="3125" y="8639"/>
                      <a:pt x="3138" y="8637"/>
                      <a:pt x="3144" y="8637"/>
                    </a:cubicBezTo>
                    <a:cubicBezTo>
                      <a:pt x="3182" y="8637"/>
                      <a:pt x="2924" y="8727"/>
                      <a:pt x="2855" y="8750"/>
                    </a:cubicBezTo>
                    <a:cubicBezTo>
                      <a:pt x="2783" y="8786"/>
                      <a:pt x="2819" y="8795"/>
                      <a:pt x="2855" y="8795"/>
                    </a:cubicBezTo>
                    <a:cubicBezTo>
                      <a:pt x="2861" y="8795"/>
                      <a:pt x="2870" y="8795"/>
                      <a:pt x="2879" y="8795"/>
                    </a:cubicBezTo>
                    <a:cubicBezTo>
                      <a:pt x="2927" y="8795"/>
                      <a:pt x="2991" y="8801"/>
                      <a:pt x="2783" y="8875"/>
                    </a:cubicBezTo>
                    <a:cubicBezTo>
                      <a:pt x="2761" y="8886"/>
                      <a:pt x="2761" y="8890"/>
                      <a:pt x="2771" y="8890"/>
                    </a:cubicBezTo>
                    <a:cubicBezTo>
                      <a:pt x="2785" y="8890"/>
                      <a:pt x="2817" y="8884"/>
                      <a:pt x="2837" y="8884"/>
                    </a:cubicBezTo>
                    <a:cubicBezTo>
                      <a:pt x="2850" y="8883"/>
                      <a:pt x="2862" y="8883"/>
                      <a:pt x="2872" y="8883"/>
                    </a:cubicBezTo>
                    <a:cubicBezTo>
                      <a:pt x="2967" y="8883"/>
                      <a:pt x="2973" y="8912"/>
                      <a:pt x="3055" y="8912"/>
                    </a:cubicBezTo>
                    <a:cubicBezTo>
                      <a:pt x="3065" y="8912"/>
                      <a:pt x="3075" y="8911"/>
                      <a:pt x="3086" y="8911"/>
                    </a:cubicBezTo>
                    <a:cubicBezTo>
                      <a:pt x="3162" y="8905"/>
                      <a:pt x="3235" y="8890"/>
                      <a:pt x="3306" y="8869"/>
                    </a:cubicBezTo>
                    <a:lnTo>
                      <a:pt x="3306" y="8869"/>
                    </a:lnTo>
                    <a:cubicBezTo>
                      <a:pt x="3203" y="8904"/>
                      <a:pt x="3096" y="8940"/>
                      <a:pt x="3042" y="8964"/>
                    </a:cubicBezTo>
                    <a:cubicBezTo>
                      <a:pt x="3017" y="8975"/>
                      <a:pt x="3012" y="8978"/>
                      <a:pt x="3016" y="8978"/>
                    </a:cubicBezTo>
                    <a:cubicBezTo>
                      <a:pt x="3022" y="8978"/>
                      <a:pt x="3055" y="8969"/>
                      <a:pt x="3066" y="8969"/>
                    </a:cubicBezTo>
                    <a:cubicBezTo>
                      <a:pt x="3070" y="8969"/>
                      <a:pt x="3072" y="8970"/>
                      <a:pt x="3068" y="8973"/>
                    </a:cubicBezTo>
                    <a:lnTo>
                      <a:pt x="3006" y="9000"/>
                    </a:lnTo>
                    <a:cubicBezTo>
                      <a:pt x="2917" y="9053"/>
                      <a:pt x="2944" y="9062"/>
                      <a:pt x="2944" y="9080"/>
                    </a:cubicBezTo>
                    <a:cubicBezTo>
                      <a:pt x="2981" y="9069"/>
                      <a:pt x="3005" y="9066"/>
                      <a:pt x="3021" y="9066"/>
                    </a:cubicBezTo>
                    <a:cubicBezTo>
                      <a:pt x="3056" y="9066"/>
                      <a:pt x="3057" y="9081"/>
                      <a:pt x="3064" y="9081"/>
                    </a:cubicBezTo>
                    <a:cubicBezTo>
                      <a:pt x="3065" y="9081"/>
                      <a:pt x="3067" y="9081"/>
                      <a:pt x="3068" y="9080"/>
                    </a:cubicBezTo>
                    <a:cubicBezTo>
                      <a:pt x="3327" y="9000"/>
                      <a:pt x="3621" y="8893"/>
                      <a:pt x="3888" y="8813"/>
                    </a:cubicBezTo>
                    <a:lnTo>
                      <a:pt x="3888" y="8813"/>
                    </a:lnTo>
                    <a:cubicBezTo>
                      <a:pt x="3745" y="8884"/>
                      <a:pt x="3585" y="8937"/>
                      <a:pt x="3434" y="8982"/>
                    </a:cubicBezTo>
                    <a:cubicBezTo>
                      <a:pt x="3184" y="9053"/>
                      <a:pt x="3086" y="9089"/>
                      <a:pt x="3095" y="9107"/>
                    </a:cubicBezTo>
                    <a:cubicBezTo>
                      <a:pt x="3100" y="9116"/>
                      <a:pt x="3094" y="9123"/>
                      <a:pt x="3104" y="9123"/>
                    </a:cubicBezTo>
                    <a:cubicBezTo>
                      <a:pt x="3112" y="9123"/>
                      <a:pt x="3131" y="9119"/>
                      <a:pt x="3175" y="9107"/>
                    </a:cubicBezTo>
                    <a:cubicBezTo>
                      <a:pt x="3237" y="9094"/>
                      <a:pt x="3282" y="9077"/>
                      <a:pt x="3292" y="9077"/>
                    </a:cubicBezTo>
                    <a:cubicBezTo>
                      <a:pt x="3296" y="9077"/>
                      <a:pt x="3293" y="9081"/>
                      <a:pt x="3282" y="9089"/>
                    </a:cubicBezTo>
                    <a:cubicBezTo>
                      <a:pt x="3238" y="9107"/>
                      <a:pt x="2908" y="9249"/>
                      <a:pt x="2766" y="9294"/>
                    </a:cubicBezTo>
                    <a:cubicBezTo>
                      <a:pt x="2884" y="9260"/>
                      <a:pt x="2931" y="9247"/>
                      <a:pt x="2950" y="9247"/>
                    </a:cubicBezTo>
                    <a:cubicBezTo>
                      <a:pt x="2960" y="9247"/>
                      <a:pt x="2962" y="9251"/>
                      <a:pt x="2962" y="9258"/>
                    </a:cubicBezTo>
                    <a:cubicBezTo>
                      <a:pt x="2966" y="9267"/>
                      <a:pt x="2971" y="9271"/>
                      <a:pt x="2986" y="9271"/>
                    </a:cubicBezTo>
                    <a:cubicBezTo>
                      <a:pt x="3002" y="9271"/>
                      <a:pt x="3028" y="9267"/>
                      <a:pt x="3077" y="9258"/>
                    </a:cubicBezTo>
                    <a:cubicBezTo>
                      <a:pt x="3094" y="9258"/>
                      <a:pt x="3228" y="9221"/>
                      <a:pt x="3232" y="9221"/>
                    </a:cubicBezTo>
                    <a:cubicBezTo>
                      <a:pt x="3232" y="9221"/>
                      <a:pt x="3231" y="9222"/>
                      <a:pt x="3229" y="9222"/>
                    </a:cubicBezTo>
                    <a:cubicBezTo>
                      <a:pt x="3175" y="9240"/>
                      <a:pt x="3015" y="9302"/>
                      <a:pt x="3006" y="9311"/>
                    </a:cubicBezTo>
                    <a:cubicBezTo>
                      <a:pt x="3005" y="9313"/>
                      <a:pt x="3006" y="9313"/>
                      <a:pt x="3010" y="9313"/>
                    </a:cubicBezTo>
                    <a:cubicBezTo>
                      <a:pt x="3025" y="9313"/>
                      <a:pt x="3086" y="9301"/>
                      <a:pt x="3106" y="9301"/>
                    </a:cubicBezTo>
                    <a:cubicBezTo>
                      <a:pt x="3111" y="9301"/>
                      <a:pt x="3113" y="9301"/>
                      <a:pt x="3113" y="9302"/>
                    </a:cubicBezTo>
                    <a:cubicBezTo>
                      <a:pt x="3113" y="9311"/>
                      <a:pt x="3113" y="9320"/>
                      <a:pt x="3113" y="9338"/>
                    </a:cubicBezTo>
                    <a:cubicBezTo>
                      <a:pt x="3060" y="9358"/>
                      <a:pt x="3042" y="9366"/>
                      <a:pt x="3046" y="9366"/>
                    </a:cubicBezTo>
                    <a:cubicBezTo>
                      <a:pt x="3058" y="9366"/>
                      <a:pt x="3278" y="9294"/>
                      <a:pt x="3371" y="9267"/>
                    </a:cubicBezTo>
                    <a:cubicBezTo>
                      <a:pt x="3514" y="9222"/>
                      <a:pt x="3532" y="9222"/>
                      <a:pt x="3532" y="9222"/>
                    </a:cubicBezTo>
                    <a:lnTo>
                      <a:pt x="3532" y="9222"/>
                    </a:lnTo>
                    <a:cubicBezTo>
                      <a:pt x="3247" y="9329"/>
                      <a:pt x="3149" y="9356"/>
                      <a:pt x="3131" y="9383"/>
                    </a:cubicBezTo>
                    <a:cubicBezTo>
                      <a:pt x="3095" y="9427"/>
                      <a:pt x="3122" y="9454"/>
                      <a:pt x="3131" y="9490"/>
                    </a:cubicBezTo>
                    <a:cubicBezTo>
                      <a:pt x="3131" y="9490"/>
                      <a:pt x="3123" y="9509"/>
                      <a:pt x="3155" y="9509"/>
                    </a:cubicBezTo>
                    <a:cubicBezTo>
                      <a:pt x="3170" y="9509"/>
                      <a:pt x="3196" y="9504"/>
                      <a:pt x="3238" y="9490"/>
                    </a:cubicBezTo>
                    <a:cubicBezTo>
                      <a:pt x="3349" y="9446"/>
                      <a:pt x="3400" y="9431"/>
                      <a:pt x="3416" y="9431"/>
                    </a:cubicBezTo>
                    <a:cubicBezTo>
                      <a:pt x="3429" y="9431"/>
                      <a:pt x="3418" y="9442"/>
                      <a:pt x="3398" y="9454"/>
                    </a:cubicBezTo>
                    <a:cubicBezTo>
                      <a:pt x="3362" y="9472"/>
                      <a:pt x="3238" y="9507"/>
                      <a:pt x="3175" y="9534"/>
                    </a:cubicBezTo>
                    <a:cubicBezTo>
                      <a:pt x="3122" y="9561"/>
                      <a:pt x="3140" y="9561"/>
                      <a:pt x="3140" y="9561"/>
                    </a:cubicBezTo>
                    <a:cubicBezTo>
                      <a:pt x="3140" y="9568"/>
                      <a:pt x="3099" y="9600"/>
                      <a:pt x="3141" y="9600"/>
                    </a:cubicBezTo>
                    <a:cubicBezTo>
                      <a:pt x="3154" y="9600"/>
                      <a:pt x="3176" y="9596"/>
                      <a:pt x="3211" y="9588"/>
                    </a:cubicBezTo>
                    <a:cubicBezTo>
                      <a:pt x="3257" y="9572"/>
                      <a:pt x="3276" y="9567"/>
                      <a:pt x="3282" y="9567"/>
                    </a:cubicBezTo>
                    <a:cubicBezTo>
                      <a:pt x="3293" y="9567"/>
                      <a:pt x="3273" y="9580"/>
                      <a:pt x="3289" y="9580"/>
                    </a:cubicBezTo>
                    <a:cubicBezTo>
                      <a:pt x="3291" y="9580"/>
                      <a:pt x="3295" y="9579"/>
                      <a:pt x="3300" y="9579"/>
                    </a:cubicBezTo>
                    <a:cubicBezTo>
                      <a:pt x="3336" y="9579"/>
                      <a:pt x="3532" y="9516"/>
                      <a:pt x="3532" y="9516"/>
                    </a:cubicBezTo>
                    <a:lnTo>
                      <a:pt x="3532" y="9516"/>
                    </a:lnTo>
                    <a:cubicBezTo>
                      <a:pt x="3532" y="9525"/>
                      <a:pt x="3398" y="9570"/>
                      <a:pt x="3354" y="9588"/>
                    </a:cubicBezTo>
                    <a:cubicBezTo>
                      <a:pt x="3247" y="9632"/>
                      <a:pt x="3220" y="9650"/>
                      <a:pt x="3229" y="9659"/>
                    </a:cubicBezTo>
                    <a:cubicBezTo>
                      <a:pt x="3256" y="9686"/>
                      <a:pt x="3282" y="9694"/>
                      <a:pt x="3318" y="9694"/>
                    </a:cubicBezTo>
                    <a:cubicBezTo>
                      <a:pt x="3407" y="9677"/>
                      <a:pt x="3496" y="9650"/>
                      <a:pt x="3576" y="9614"/>
                    </a:cubicBezTo>
                    <a:cubicBezTo>
                      <a:pt x="3789" y="9560"/>
                      <a:pt x="4105" y="9426"/>
                      <a:pt x="4058" y="9426"/>
                    </a:cubicBezTo>
                    <a:cubicBezTo>
                      <a:pt x="4038" y="9426"/>
                      <a:pt x="3946" y="9452"/>
                      <a:pt x="3744" y="9522"/>
                    </a:cubicBezTo>
                    <a:lnTo>
                      <a:pt x="3744" y="9522"/>
                    </a:lnTo>
                    <a:cubicBezTo>
                      <a:pt x="3892" y="9468"/>
                      <a:pt x="3866" y="9440"/>
                      <a:pt x="4057" y="9365"/>
                    </a:cubicBezTo>
                    <a:cubicBezTo>
                      <a:pt x="4115" y="9341"/>
                      <a:pt x="4133" y="9333"/>
                      <a:pt x="4129" y="9333"/>
                    </a:cubicBezTo>
                    <a:cubicBezTo>
                      <a:pt x="4123" y="9333"/>
                      <a:pt x="4063" y="9354"/>
                      <a:pt x="4030" y="9365"/>
                    </a:cubicBezTo>
                    <a:cubicBezTo>
                      <a:pt x="4020" y="9367"/>
                      <a:pt x="4012" y="9367"/>
                      <a:pt x="4007" y="9367"/>
                    </a:cubicBezTo>
                    <a:cubicBezTo>
                      <a:pt x="3986" y="9367"/>
                      <a:pt x="3998" y="9356"/>
                      <a:pt x="3977" y="9356"/>
                    </a:cubicBezTo>
                    <a:cubicBezTo>
                      <a:pt x="3966" y="9357"/>
                      <a:pt x="3957" y="9357"/>
                      <a:pt x="3948" y="9357"/>
                    </a:cubicBezTo>
                    <a:cubicBezTo>
                      <a:pt x="3837" y="9357"/>
                      <a:pt x="3856" y="9307"/>
                      <a:pt x="3897" y="9258"/>
                    </a:cubicBezTo>
                    <a:cubicBezTo>
                      <a:pt x="3914" y="9236"/>
                      <a:pt x="4039" y="9161"/>
                      <a:pt x="3979" y="9161"/>
                    </a:cubicBezTo>
                    <a:cubicBezTo>
                      <a:pt x="3943" y="9161"/>
                      <a:pt x="3841" y="9187"/>
                      <a:pt x="3612" y="9267"/>
                    </a:cubicBezTo>
                    <a:cubicBezTo>
                      <a:pt x="3581" y="9275"/>
                      <a:pt x="3269" y="9374"/>
                      <a:pt x="3265" y="9374"/>
                    </a:cubicBezTo>
                    <a:cubicBezTo>
                      <a:pt x="3264" y="9374"/>
                      <a:pt x="3272" y="9371"/>
                      <a:pt x="3291" y="9365"/>
                    </a:cubicBezTo>
                    <a:cubicBezTo>
                      <a:pt x="3425" y="9311"/>
                      <a:pt x="3549" y="9267"/>
                      <a:pt x="3683" y="9222"/>
                    </a:cubicBezTo>
                    <a:cubicBezTo>
                      <a:pt x="3745" y="9205"/>
                      <a:pt x="4476" y="8946"/>
                      <a:pt x="4467" y="8946"/>
                    </a:cubicBezTo>
                    <a:lnTo>
                      <a:pt x="4467" y="8946"/>
                    </a:lnTo>
                    <a:cubicBezTo>
                      <a:pt x="4431" y="8955"/>
                      <a:pt x="4369" y="8982"/>
                      <a:pt x="4333" y="8991"/>
                    </a:cubicBezTo>
                    <a:lnTo>
                      <a:pt x="4280" y="8991"/>
                    </a:lnTo>
                    <a:cubicBezTo>
                      <a:pt x="4280" y="8991"/>
                      <a:pt x="4280" y="8964"/>
                      <a:pt x="4476" y="8893"/>
                    </a:cubicBezTo>
                    <a:lnTo>
                      <a:pt x="4476" y="8893"/>
                    </a:lnTo>
                    <a:cubicBezTo>
                      <a:pt x="4111" y="9017"/>
                      <a:pt x="4378" y="8911"/>
                      <a:pt x="4084" y="9009"/>
                    </a:cubicBezTo>
                    <a:cubicBezTo>
                      <a:pt x="3970" y="9045"/>
                      <a:pt x="3779" y="9105"/>
                      <a:pt x="3754" y="9105"/>
                    </a:cubicBezTo>
                    <a:cubicBezTo>
                      <a:pt x="3742" y="9105"/>
                      <a:pt x="3768" y="9091"/>
                      <a:pt x="3861" y="9053"/>
                    </a:cubicBezTo>
                    <a:cubicBezTo>
                      <a:pt x="3995" y="9009"/>
                      <a:pt x="4137" y="8955"/>
                      <a:pt x="4253" y="8911"/>
                    </a:cubicBezTo>
                    <a:cubicBezTo>
                      <a:pt x="4293" y="8893"/>
                      <a:pt x="4311" y="8884"/>
                      <a:pt x="4302" y="8884"/>
                    </a:cubicBezTo>
                    <a:cubicBezTo>
                      <a:pt x="4293" y="8884"/>
                      <a:pt x="4258" y="8893"/>
                      <a:pt x="4191" y="8911"/>
                    </a:cubicBezTo>
                    <a:cubicBezTo>
                      <a:pt x="4112" y="8930"/>
                      <a:pt x="4090" y="8936"/>
                      <a:pt x="4087" y="8936"/>
                    </a:cubicBezTo>
                    <a:cubicBezTo>
                      <a:pt x="4084" y="8936"/>
                      <a:pt x="4093" y="8932"/>
                      <a:pt x="4093" y="8928"/>
                    </a:cubicBezTo>
                    <a:cubicBezTo>
                      <a:pt x="4093" y="8919"/>
                      <a:pt x="4182" y="8893"/>
                      <a:pt x="4253" y="8866"/>
                    </a:cubicBezTo>
                    <a:cubicBezTo>
                      <a:pt x="4325" y="8840"/>
                      <a:pt x="4339" y="8831"/>
                      <a:pt x="4326" y="8831"/>
                    </a:cubicBezTo>
                    <a:cubicBezTo>
                      <a:pt x="4303" y="8831"/>
                      <a:pt x="4199" y="8856"/>
                      <a:pt x="4170" y="8856"/>
                    </a:cubicBezTo>
                    <a:cubicBezTo>
                      <a:pt x="4153" y="8856"/>
                      <a:pt x="4162" y="8848"/>
                      <a:pt x="4226" y="8822"/>
                    </a:cubicBezTo>
                    <a:cubicBezTo>
                      <a:pt x="4226" y="8821"/>
                      <a:pt x="4226" y="8821"/>
                      <a:pt x="4225" y="8821"/>
                    </a:cubicBezTo>
                    <a:cubicBezTo>
                      <a:pt x="4203" y="8821"/>
                      <a:pt x="3926" y="8908"/>
                      <a:pt x="3905" y="8908"/>
                    </a:cubicBezTo>
                    <a:cubicBezTo>
                      <a:pt x="3902" y="8908"/>
                      <a:pt x="3905" y="8906"/>
                      <a:pt x="3915" y="8902"/>
                    </a:cubicBezTo>
                    <a:cubicBezTo>
                      <a:pt x="3949" y="8885"/>
                      <a:pt x="4177" y="8803"/>
                      <a:pt x="4175" y="8803"/>
                    </a:cubicBezTo>
                    <a:lnTo>
                      <a:pt x="4175" y="8803"/>
                    </a:lnTo>
                    <a:cubicBezTo>
                      <a:pt x="4175" y="8803"/>
                      <a:pt x="4174" y="8803"/>
                      <a:pt x="4173" y="8804"/>
                    </a:cubicBezTo>
                    <a:cubicBezTo>
                      <a:pt x="4120" y="8813"/>
                      <a:pt x="3941" y="8875"/>
                      <a:pt x="3861" y="8893"/>
                    </a:cubicBezTo>
                    <a:lnTo>
                      <a:pt x="4307" y="8732"/>
                    </a:lnTo>
                    <a:lnTo>
                      <a:pt x="4307" y="8732"/>
                    </a:lnTo>
                    <a:cubicBezTo>
                      <a:pt x="4160" y="8774"/>
                      <a:pt x="4047" y="8807"/>
                      <a:pt x="4027" y="8807"/>
                    </a:cubicBezTo>
                    <a:cubicBezTo>
                      <a:pt x="4016" y="8807"/>
                      <a:pt x="4030" y="8798"/>
                      <a:pt x="4075" y="8777"/>
                    </a:cubicBezTo>
                    <a:cubicBezTo>
                      <a:pt x="4137" y="8741"/>
                      <a:pt x="4182" y="8715"/>
                      <a:pt x="4173" y="8715"/>
                    </a:cubicBezTo>
                    <a:cubicBezTo>
                      <a:pt x="4137" y="8715"/>
                      <a:pt x="4102" y="8724"/>
                      <a:pt x="4075" y="8741"/>
                    </a:cubicBezTo>
                    <a:lnTo>
                      <a:pt x="4075" y="8724"/>
                    </a:lnTo>
                    <a:cubicBezTo>
                      <a:pt x="4075" y="8721"/>
                      <a:pt x="4074" y="8720"/>
                      <a:pt x="4072" y="8720"/>
                    </a:cubicBezTo>
                    <a:cubicBezTo>
                      <a:pt x="4064" y="8720"/>
                      <a:pt x="4037" y="8730"/>
                      <a:pt x="3950" y="8750"/>
                    </a:cubicBezTo>
                    <a:cubicBezTo>
                      <a:pt x="3940" y="8754"/>
                      <a:pt x="3934" y="8755"/>
                      <a:pt x="3931" y="8755"/>
                    </a:cubicBezTo>
                    <a:cubicBezTo>
                      <a:pt x="3911" y="8755"/>
                      <a:pt x="4042" y="8687"/>
                      <a:pt x="4057" y="8679"/>
                    </a:cubicBezTo>
                    <a:cubicBezTo>
                      <a:pt x="4077" y="8666"/>
                      <a:pt x="4117" y="8643"/>
                      <a:pt x="4092" y="8643"/>
                    </a:cubicBezTo>
                    <a:cubicBezTo>
                      <a:pt x="4083" y="8643"/>
                      <a:pt x="4067" y="8645"/>
                      <a:pt x="4039" y="8652"/>
                    </a:cubicBezTo>
                    <a:cubicBezTo>
                      <a:pt x="3980" y="8670"/>
                      <a:pt x="3832" y="8719"/>
                      <a:pt x="3815" y="8719"/>
                    </a:cubicBezTo>
                    <a:cubicBezTo>
                      <a:pt x="3807" y="8719"/>
                      <a:pt x="3833" y="8706"/>
                      <a:pt x="3924" y="8670"/>
                    </a:cubicBezTo>
                    <a:cubicBezTo>
                      <a:pt x="4036" y="8627"/>
                      <a:pt x="4125" y="8588"/>
                      <a:pt x="4112" y="8588"/>
                    </a:cubicBezTo>
                    <a:cubicBezTo>
                      <a:pt x="4104" y="8588"/>
                      <a:pt x="4049" y="8606"/>
                      <a:pt x="3924" y="8652"/>
                    </a:cubicBezTo>
                    <a:cubicBezTo>
                      <a:pt x="3770" y="8703"/>
                      <a:pt x="3684" y="8728"/>
                      <a:pt x="3671" y="8728"/>
                    </a:cubicBezTo>
                    <a:cubicBezTo>
                      <a:pt x="3661" y="8728"/>
                      <a:pt x="3691" y="8714"/>
                      <a:pt x="3763" y="8688"/>
                    </a:cubicBezTo>
                    <a:cubicBezTo>
                      <a:pt x="3854" y="8642"/>
                      <a:pt x="4022" y="8584"/>
                      <a:pt x="3994" y="8584"/>
                    </a:cubicBezTo>
                    <a:cubicBezTo>
                      <a:pt x="3989" y="8584"/>
                      <a:pt x="3978" y="8586"/>
                      <a:pt x="3959" y="8590"/>
                    </a:cubicBezTo>
                    <a:cubicBezTo>
                      <a:pt x="3943" y="8590"/>
                      <a:pt x="3684" y="8664"/>
                      <a:pt x="3670" y="8664"/>
                    </a:cubicBezTo>
                    <a:cubicBezTo>
                      <a:pt x="3669" y="8664"/>
                      <a:pt x="3670" y="8663"/>
                      <a:pt x="3674" y="8661"/>
                    </a:cubicBezTo>
                    <a:cubicBezTo>
                      <a:pt x="3728" y="8634"/>
                      <a:pt x="3897" y="8599"/>
                      <a:pt x="3986" y="8563"/>
                    </a:cubicBezTo>
                    <a:cubicBezTo>
                      <a:pt x="4003" y="8556"/>
                      <a:pt x="4006" y="8552"/>
                      <a:pt x="3998" y="8552"/>
                    </a:cubicBezTo>
                    <a:cubicBezTo>
                      <a:pt x="3971" y="8552"/>
                      <a:pt x="3816" y="8594"/>
                      <a:pt x="3781" y="8608"/>
                    </a:cubicBezTo>
                    <a:cubicBezTo>
                      <a:pt x="3781" y="8590"/>
                      <a:pt x="3763" y="8590"/>
                      <a:pt x="3861" y="8545"/>
                    </a:cubicBezTo>
                    <a:cubicBezTo>
                      <a:pt x="3924" y="8528"/>
                      <a:pt x="3968" y="8501"/>
                      <a:pt x="4013" y="8465"/>
                    </a:cubicBezTo>
                    <a:cubicBezTo>
                      <a:pt x="4023" y="8455"/>
                      <a:pt x="4021" y="8450"/>
                      <a:pt x="4004" y="8450"/>
                    </a:cubicBezTo>
                    <a:cubicBezTo>
                      <a:pt x="3991" y="8450"/>
                      <a:pt x="3971" y="8453"/>
                      <a:pt x="3941" y="8456"/>
                    </a:cubicBezTo>
                    <a:cubicBezTo>
                      <a:pt x="3901" y="8462"/>
                      <a:pt x="3805" y="8490"/>
                      <a:pt x="3788" y="8490"/>
                    </a:cubicBezTo>
                    <a:cubicBezTo>
                      <a:pt x="3778" y="8490"/>
                      <a:pt x="3792" y="8482"/>
                      <a:pt x="3852" y="8456"/>
                    </a:cubicBezTo>
                    <a:cubicBezTo>
                      <a:pt x="4020" y="8392"/>
                      <a:pt x="4073" y="8357"/>
                      <a:pt x="4044" y="8357"/>
                    </a:cubicBezTo>
                    <a:cubicBezTo>
                      <a:pt x="4040" y="8357"/>
                      <a:pt x="4036" y="8357"/>
                      <a:pt x="4030" y="8358"/>
                    </a:cubicBezTo>
                    <a:cubicBezTo>
                      <a:pt x="3946" y="8380"/>
                      <a:pt x="3861" y="8406"/>
                      <a:pt x="3776" y="8434"/>
                    </a:cubicBezTo>
                    <a:lnTo>
                      <a:pt x="3776" y="8434"/>
                    </a:lnTo>
                    <a:cubicBezTo>
                      <a:pt x="3970" y="8369"/>
                      <a:pt x="4007" y="8343"/>
                      <a:pt x="3972" y="8343"/>
                    </a:cubicBezTo>
                    <a:cubicBezTo>
                      <a:pt x="3947" y="8343"/>
                      <a:pt x="3886" y="8355"/>
                      <a:pt x="3817" y="8376"/>
                    </a:cubicBezTo>
                    <a:cubicBezTo>
                      <a:pt x="3782" y="8386"/>
                      <a:pt x="3759" y="8391"/>
                      <a:pt x="3751" y="8391"/>
                    </a:cubicBezTo>
                    <a:cubicBezTo>
                      <a:pt x="3736" y="8391"/>
                      <a:pt x="3767" y="8375"/>
                      <a:pt x="3852" y="8341"/>
                    </a:cubicBezTo>
                    <a:cubicBezTo>
                      <a:pt x="3941" y="8305"/>
                      <a:pt x="3995" y="8296"/>
                      <a:pt x="4075" y="8269"/>
                    </a:cubicBezTo>
                    <a:cubicBezTo>
                      <a:pt x="4101" y="8258"/>
                      <a:pt x="4104" y="8254"/>
                      <a:pt x="4096" y="8254"/>
                    </a:cubicBezTo>
                    <a:cubicBezTo>
                      <a:pt x="4080" y="8254"/>
                      <a:pt x="4010" y="8272"/>
                      <a:pt x="3986" y="8278"/>
                    </a:cubicBezTo>
                    <a:cubicBezTo>
                      <a:pt x="3963" y="8283"/>
                      <a:pt x="3947" y="8285"/>
                      <a:pt x="3938" y="8285"/>
                    </a:cubicBezTo>
                    <a:cubicBezTo>
                      <a:pt x="3913" y="8285"/>
                      <a:pt x="3945" y="8267"/>
                      <a:pt x="4030" y="8234"/>
                    </a:cubicBezTo>
                    <a:cubicBezTo>
                      <a:pt x="4103" y="8210"/>
                      <a:pt x="4125" y="8202"/>
                      <a:pt x="4119" y="8202"/>
                    </a:cubicBezTo>
                    <a:cubicBezTo>
                      <a:pt x="4105" y="8202"/>
                      <a:pt x="3925" y="8251"/>
                      <a:pt x="3906" y="8251"/>
                    </a:cubicBezTo>
                    <a:cubicBezTo>
                      <a:pt x="3866" y="8251"/>
                      <a:pt x="3916" y="8221"/>
                      <a:pt x="3887" y="8221"/>
                    </a:cubicBezTo>
                    <a:cubicBezTo>
                      <a:pt x="3877" y="8221"/>
                      <a:pt x="3859" y="8225"/>
                      <a:pt x="3826" y="8234"/>
                    </a:cubicBezTo>
                    <a:cubicBezTo>
                      <a:pt x="3784" y="8245"/>
                      <a:pt x="3760" y="8249"/>
                      <a:pt x="3747" y="8249"/>
                    </a:cubicBezTo>
                    <a:cubicBezTo>
                      <a:pt x="3719" y="8249"/>
                      <a:pt x="3748" y="8228"/>
                      <a:pt x="3772" y="8216"/>
                    </a:cubicBezTo>
                    <a:cubicBezTo>
                      <a:pt x="3800" y="8195"/>
                      <a:pt x="3885" y="8148"/>
                      <a:pt x="3846" y="8148"/>
                    </a:cubicBezTo>
                    <a:cubicBezTo>
                      <a:pt x="3834" y="8148"/>
                      <a:pt x="3811" y="8152"/>
                      <a:pt x="3772" y="8162"/>
                    </a:cubicBezTo>
                    <a:cubicBezTo>
                      <a:pt x="3766" y="8164"/>
                      <a:pt x="3763" y="8165"/>
                      <a:pt x="3761" y="8165"/>
                    </a:cubicBezTo>
                    <a:cubicBezTo>
                      <a:pt x="3750" y="8165"/>
                      <a:pt x="3927" y="8098"/>
                      <a:pt x="3959" y="8082"/>
                    </a:cubicBezTo>
                    <a:cubicBezTo>
                      <a:pt x="3980" y="8072"/>
                      <a:pt x="3982" y="8068"/>
                      <a:pt x="3974" y="8068"/>
                    </a:cubicBezTo>
                    <a:cubicBezTo>
                      <a:pt x="3957" y="8068"/>
                      <a:pt x="3898" y="8083"/>
                      <a:pt x="3883" y="8083"/>
                    </a:cubicBezTo>
                    <a:cubicBezTo>
                      <a:pt x="3880" y="8083"/>
                      <a:pt x="3879" y="8083"/>
                      <a:pt x="3879" y="8082"/>
                    </a:cubicBezTo>
                    <a:cubicBezTo>
                      <a:pt x="3879" y="8068"/>
                      <a:pt x="3891" y="8053"/>
                      <a:pt x="3876" y="8053"/>
                    </a:cubicBezTo>
                    <a:cubicBezTo>
                      <a:pt x="3873" y="8053"/>
                      <a:pt x="3868" y="8054"/>
                      <a:pt x="3861" y="8055"/>
                    </a:cubicBezTo>
                    <a:cubicBezTo>
                      <a:pt x="3837" y="8055"/>
                      <a:pt x="3762" y="8079"/>
                      <a:pt x="3752" y="8079"/>
                    </a:cubicBezTo>
                    <a:cubicBezTo>
                      <a:pt x="3746" y="8079"/>
                      <a:pt x="3757" y="8073"/>
                      <a:pt x="3799" y="8055"/>
                    </a:cubicBezTo>
                    <a:cubicBezTo>
                      <a:pt x="3873" y="8019"/>
                      <a:pt x="3972" y="7972"/>
                      <a:pt x="3947" y="7972"/>
                    </a:cubicBezTo>
                    <a:cubicBezTo>
                      <a:pt x="3930" y="7972"/>
                      <a:pt x="3855" y="7994"/>
                      <a:pt x="3674" y="8055"/>
                    </a:cubicBezTo>
                    <a:cubicBezTo>
                      <a:pt x="3982" y="7947"/>
                      <a:pt x="4008" y="7904"/>
                      <a:pt x="3934" y="7904"/>
                    </a:cubicBezTo>
                    <a:cubicBezTo>
                      <a:pt x="3899" y="7904"/>
                      <a:pt x="3841" y="7914"/>
                      <a:pt x="3781" y="7931"/>
                    </a:cubicBezTo>
                    <a:cubicBezTo>
                      <a:pt x="3771" y="7933"/>
                      <a:pt x="3765" y="7934"/>
                      <a:pt x="3762" y="7934"/>
                    </a:cubicBezTo>
                    <a:cubicBezTo>
                      <a:pt x="3727" y="7934"/>
                      <a:pt x="4092" y="7799"/>
                      <a:pt x="4055" y="7799"/>
                    </a:cubicBezTo>
                    <a:cubicBezTo>
                      <a:pt x="4045" y="7799"/>
                      <a:pt x="4006" y="7808"/>
                      <a:pt x="3924" y="7833"/>
                    </a:cubicBezTo>
                    <a:cubicBezTo>
                      <a:pt x="3796" y="7875"/>
                      <a:pt x="3648" y="7922"/>
                      <a:pt x="3634" y="7922"/>
                    </a:cubicBezTo>
                    <a:cubicBezTo>
                      <a:pt x="3628" y="7922"/>
                      <a:pt x="3651" y="7912"/>
                      <a:pt x="3719" y="7886"/>
                    </a:cubicBezTo>
                    <a:cubicBezTo>
                      <a:pt x="3706" y="7873"/>
                      <a:pt x="3693" y="7865"/>
                      <a:pt x="3680" y="7865"/>
                    </a:cubicBezTo>
                    <a:cubicBezTo>
                      <a:pt x="3678" y="7865"/>
                      <a:pt x="3676" y="7865"/>
                      <a:pt x="3675" y="7865"/>
                    </a:cubicBezTo>
                    <a:lnTo>
                      <a:pt x="3675" y="7865"/>
                    </a:lnTo>
                    <a:cubicBezTo>
                      <a:pt x="3726" y="7849"/>
                      <a:pt x="3784" y="7832"/>
                      <a:pt x="3835" y="7815"/>
                    </a:cubicBezTo>
                    <a:cubicBezTo>
                      <a:pt x="3879" y="7788"/>
                      <a:pt x="3852" y="7797"/>
                      <a:pt x="3852" y="7788"/>
                    </a:cubicBezTo>
                    <a:cubicBezTo>
                      <a:pt x="3852" y="7779"/>
                      <a:pt x="4030" y="7690"/>
                      <a:pt x="3986" y="7690"/>
                    </a:cubicBezTo>
                    <a:cubicBezTo>
                      <a:pt x="3763" y="7788"/>
                      <a:pt x="3523" y="7868"/>
                      <a:pt x="3291" y="7940"/>
                    </a:cubicBezTo>
                    <a:cubicBezTo>
                      <a:pt x="3416" y="7886"/>
                      <a:pt x="3541" y="7842"/>
                      <a:pt x="3674" y="7806"/>
                    </a:cubicBezTo>
                    <a:cubicBezTo>
                      <a:pt x="3826" y="7753"/>
                      <a:pt x="3701" y="7770"/>
                      <a:pt x="3728" y="7762"/>
                    </a:cubicBezTo>
                    <a:cubicBezTo>
                      <a:pt x="3743" y="7746"/>
                      <a:pt x="3939" y="7668"/>
                      <a:pt x="3936" y="7668"/>
                    </a:cubicBezTo>
                    <a:lnTo>
                      <a:pt x="3936" y="7668"/>
                    </a:lnTo>
                    <a:cubicBezTo>
                      <a:pt x="3936" y="7668"/>
                      <a:pt x="3932" y="7669"/>
                      <a:pt x="3924" y="7672"/>
                    </a:cubicBezTo>
                    <a:cubicBezTo>
                      <a:pt x="3868" y="7686"/>
                      <a:pt x="3764" y="7716"/>
                      <a:pt x="3746" y="7716"/>
                    </a:cubicBezTo>
                    <a:cubicBezTo>
                      <a:pt x="3741" y="7716"/>
                      <a:pt x="3743" y="7714"/>
                      <a:pt x="3754" y="7708"/>
                    </a:cubicBezTo>
                    <a:cubicBezTo>
                      <a:pt x="3835" y="7681"/>
                      <a:pt x="3906" y="7637"/>
                      <a:pt x="3986" y="7592"/>
                    </a:cubicBezTo>
                    <a:lnTo>
                      <a:pt x="3986" y="7592"/>
                    </a:lnTo>
                    <a:cubicBezTo>
                      <a:pt x="3937" y="7611"/>
                      <a:pt x="3906" y="7618"/>
                      <a:pt x="3884" y="7618"/>
                    </a:cubicBezTo>
                    <a:cubicBezTo>
                      <a:pt x="3835" y="7618"/>
                      <a:pt x="3839" y="7583"/>
                      <a:pt x="3808" y="7583"/>
                    </a:cubicBezTo>
                    <a:cubicBezTo>
                      <a:pt x="3772" y="7592"/>
                      <a:pt x="3541" y="7681"/>
                      <a:pt x="3443" y="7708"/>
                    </a:cubicBezTo>
                    <a:cubicBezTo>
                      <a:pt x="3427" y="7712"/>
                      <a:pt x="3419" y="7714"/>
                      <a:pt x="3416" y="7714"/>
                    </a:cubicBezTo>
                    <a:cubicBezTo>
                      <a:pt x="3397" y="7714"/>
                      <a:pt x="3666" y="7621"/>
                      <a:pt x="3769" y="7583"/>
                    </a:cubicBezTo>
                    <a:lnTo>
                      <a:pt x="3769" y="7583"/>
                    </a:lnTo>
                    <a:cubicBezTo>
                      <a:pt x="3699" y="7609"/>
                      <a:pt x="3600" y="7640"/>
                      <a:pt x="3589" y="7640"/>
                    </a:cubicBezTo>
                    <a:cubicBezTo>
                      <a:pt x="3585" y="7640"/>
                      <a:pt x="3591" y="7636"/>
                      <a:pt x="3612" y="7628"/>
                    </a:cubicBezTo>
                    <a:cubicBezTo>
                      <a:pt x="3701" y="7583"/>
                      <a:pt x="3870" y="7539"/>
                      <a:pt x="3924" y="7512"/>
                    </a:cubicBezTo>
                    <a:cubicBezTo>
                      <a:pt x="3925" y="7511"/>
                      <a:pt x="3925" y="7511"/>
                      <a:pt x="3924" y="7511"/>
                    </a:cubicBezTo>
                    <a:cubicBezTo>
                      <a:pt x="3905" y="7511"/>
                      <a:pt x="3625" y="7605"/>
                      <a:pt x="3601" y="7605"/>
                    </a:cubicBezTo>
                    <a:cubicBezTo>
                      <a:pt x="3598" y="7605"/>
                      <a:pt x="3599" y="7604"/>
                      <a:pt x="3603" y="7601"/>
                    </a:cubicBezTo>
                    <a:cubicBezTo>
                      <a:pt x="3610" y="7594"/>
                      <a:pt x="3847" y="7500"/>
                      <a:pt x="3838" y="7500"/>
                    </a:cubicBezTo>
                    <a:cubicBezTo>
                      <a:pt x="3836" y="7500"/>
                      <a:pt x="3824" y="7503"/>
                      <a:pt x="3799" y="7512"/>
                    </a:cubicBezTo>
                    <a:cubicBezTo>
                      <a:pt x="3710" y="7539"/>
                      <a:pt x="3639" y="7575"/>
                      <a:pt x="3567" y="7592"/>
                    </a:cubicBezTo>
                    <a:cubicBezTo>
                      <a:pt x="3541" y="7592"/>
                      <a:pt x="3541" y="7592"/>
                      <a:pt x="3567" y="7575"/>
                    </a:cubicBezTo>
                    <a:cubicBezTo>
                      <a:pt x="3665" y="7539"/>
                      <a:pt x="3941" y="7450"/>
                      <a:pt x="3959" y="7432"/>
                    </a:cubicBezTo>
                    <a:cubicBezTo>
                      <a:pt x="3979" y="7419"/>
                      <a:pt x="3984" y="7411"/>
                      <a:pt x="3971" y="7411"/>
                    </a:cubicBezTo>
                    <a:cubicBezTo>
                      <a:pt x="3967" y="7411"/>
                      <a:pt x="3960" y="7412"/>
                      <a:pt x="3950" y="7414"/>
                    </a:cubicBezTo>
                    <a:cubicBezTo>
                      <a:pt x="3932" y="7414"/>
                      <a:pt x="3826" y="7450"/>
                      <a:pt x="3826" y="7450"/>
                    </a:cubicBezTo>
                    <a:cubicBezTo>
                      <a:pt x="3826" y="7450"/>
                      <a:pt x="3843" y="7414"/>
                      <a:pt x="3799" y="7414"/>
                    </a:cubicBezTo>
                    <a:cubicBezTo>
                      <a:pt x="3710" y="7423"/>
                      <a:pt x="3621" y="7459"/>
                      <a:pt x="3541" y="7503"/>
                    </a:cubicBezTo>
                    <a:cubicBezTo>
                      <a:pt x="3541" y="7485"/>
                      <a:pt x="3523" y="7485"/>
                      <a:pt x="3674" y="7423"/>
                    </a:cubicBezTo>
                    <a:cubicBezTo>
                      <a:pt x="3777" y="7379"/>
                      <a:pt x="3930" y="7316"/>
                      <a:pt x="3903" y="7316"/>
                    </a:cubicBezTo>
                    <a:cubicBezTo>
                      <a:pt x="3897" y="7316"/>
                      <a:pt x="3884" y="7319"/>
                      <a:pt x="3861" y="7325"/>
                    </a:cubicBezTo>
                    <a:cubicBezTo>
                      <a:pt x="3799" y="7343"/>
                      <a:pt x="3737" y="7361"/>
                      <a:pt x="3674" y="7370"/>
                    </a:cubicBezTo>
                    <a:cubicBezTo>
                      <a:pt x="3674" y="7370"/>
                      <a:pt x="3687" y="7350"/>
                      <a:pt x="3680" y="7350"/>
                    </a:cubicBezTo>
                    <a:cubicBezTo>
                      <a:pt x="3679" y="7350"/>
                      <a:pt x="3677" y="7351"/>
                      <a:pt x="3674" y="7352"/>
                    </a:cubicBezTo>
                    <a:cubicBezTo>
                      <a:pt x="3647" y="7352"/>
                      <a:pt x="3567" y="7387"/>
                      <a:pt x="3549" y="7387"/>
                    </a:cubicBezTo>
                    <a:cubicBezTo>
                      <a:pt x="3534" y="7390"/>
                      <a:pt x="3524" y="7392"/>
                      <a:pt x="3518" y="7392"/>
                    </a:cubicBezTo>
                    <a:cubicBezTo>
                      <a:pt x="3490" y="7392"/>
                      <a:pt x="3528" y="7368"/>
                      <a:pt x="3501" y="7368"/>
                    </a:cubicBezTo>
                    <a:cubicBezTo>
                      <a:pt x="3497" y="7368"/>
                      <a:pt x="3493" y="7369"/>
                      <a:pt x="3487" y="7370"/>
                    </a:cubicBezTo>
                    <a:cubicBezTo>
                      <a:pt x="3454" y="7374"/>
                      <a:pt x="3402" y="7386"/>
                      <a:pt x="3385" y="7386"/>
                    </a:cubicBezTo>
                    <a:cubicBezTo>
                      <a:pt x="3371" y="7386"/>
                      <a:pt x="3385" y="7377"/>
                      <a:pt x="3469" y="7343"/>
                    </a:cubicBezTo>
                    <a:cubicBezTo>
                      <a:pt x="3537" y="7315"/>
                      <a:pt x="3555" y="7297"/>
                      <a:pt x="3531" y="7297"/>
                    </a:cubicBezTo>
                    <a:cubicBezTo>
                      <a:pt x="3518" y="7297"/>
                      <a:pt x="3491" y="7303"/>
                      <a:pt x="3452" y="7316"/>
                    </a:cubicBezTo>
                    <a:cubicBezTo>
                      <a:pt x="3380" y="7334"/>
                      <a:pt x="3309" y="7361"/>
                      <a:pt x="3247" y="7396"/>
                    </a:cubicBezTo>
                    <a:cubicBezTo>
                      <a:pt x="3247" y="7387"/>
                      <a:pt x="3229" y="7387"/>
                      <a:pt x="3300" y="7352"/>
                    </a:cubicBezTo>
                    <a:cubicBezTo>
                      <a:pt x="3371" y="7325"/>
                      <a:pt x="3469" y="7289"/>
                      <a:pt x="3505" y="7263"/>
                    </a:cubicBezTo>
                    <a:cubicBezTo>
                      <a:pt x="3515" y="7258"/>
                      <a:pt x="3516" y="7256"/>
                      <a:pt x="3512" y="7256"/>
                    </a:cubicBezTo>
                    <a:cubicBezTo>
                      <a:pt x="3501" y="7256"/>
                      <a:pt x="3456" y="7267"/>
                      <a:pt x="3439" y="7267"/>
                    </a:cubicBezTo>
                    <a:cubicBezTo>
                      <a:pt x="3428" y="7267"/>
                      <a:pt x="3429" y="7262"/>
                      <a:pt x="3460" y="7245"/>
                    </a:cubicBezTo>
                    <a:cubicBezTo>
                      <a:pt x="3488" y="7231"/>
                      <a:pt x="3735" y="7137"/>
                      <a:pt x="3716" y="7137"/>
                    </a:cubicBezTo>
                    <a:cubicBezTo>
                      <a:pt x="3711" y="7137"/>
                      <a:pt x="3683" y="7145"/>
                      <a:pt x="3621" y="7165"/>
                    </a:cubicBezTo>
                    <a:cubicBezTo>
                      <a:pt x="3504" y="7204"/>
                      <a:pt x="3321" y="7266"/>
                      <a:pt x="3299" y="7266"/>
                    </a:cubicBezTo>
                    <a:cubicBezTo>
                      <a:pt x="3291" y="7266"/>
                      <a:pt x="3305" y="7258"/>
                      <a:pt x="3354" y="7236"/>
                    </a:cubicBezTo>
                    <a:cubicBezTo>
                      <a:pt x="3469" y="7191"/>
                      <a:pt x="3567" y="7156"/>
                      <a:pt x="3621" y="7129"/>
                    </a:cubicBezTo>
                    <a:cubicBezTo>
                      <a:pt x="3634" y="7122"/>
                      <a:pt x="3678" y="7090"/>
                      <a:pt x="3649" y="7090"/>
                    </a:cubicBezTo>
                    <a:cubicBezTo>
                      <a:pt x="3640" y="7090"/>
                      <a:pt x="3622" y="7094"/>
                      <a:pt x="3594" y="7102"/>
                    </a:cubicBezTo>
                    <a:cubicBezTo>
                      <a:pt x="3530" y="7126"/>
                      <a:pt x="3251" y="7222"/>
                      <a:pt x="3226" y="7222"/>
                    </a:cubicBezTo>
                    <a:cubicBezTo>
                      <a:pt x="3224" y="7222"/>
                      <a:pt x="3224" y="7221"/>
                      <a:pt x="3229" y="7218"/>
                    </a:cubicBezTo>
                    <a:cubicBezTo>
                      <a:pt x="3273" y="7183"/>
                      <a:pt x="3469" y="7129"/>
                      <a:pt x="3576" y="7094"/>
                    </a:cubicBezTo>
                    <a:lnTo>
                      <a:pt x="3576" y="7094"/>
                    </a:lnTo>
                    <a:lnTo>
                      <a:pt x="3282" y="7174"/>
                    </a:lnTo>
                    <a:cubicBezTo>
                      <a:pt x="3244" y="7186"/>
                      <a:pt x="3226" y="7191"/>
                      <a:pt x="3223" y="7191"/>
                    </a:cubicBezTo>
                    <a:cubicBezTo>
                      <a:pt x="3218" y="7191"/>
                      <a:pt x="3273" y="7171"/>
                      <a:pt x="3345" y="7147"/>
                    </a:cubicBezTo>
                    <a:cubicBezTo>
                      <a:pt x="3480" y="7091"/>
                      <a:pt x="3587" y="7028"/>
                      <a:pt x="3557" y="7028"/>
                    </a:cubicBezTo>
                    <a:cubicBezTo>
                      <a:pt x="3554" y="7028"/>
                      <a:pt x="3548" y="7029"/>
                      <a:pt x="3541" y="7031"/>
                    </a:cubicBezTo>
                    <a:cubicBezTo>
                      <a:pt x="3478" y="7049"/>
                      <a:pt x="2997" y="7218"/>
                      <a:pt x="2988" y="7218"/>
                    </a:cubicBezTo>
                    <a:cubicBezTo>
                      <a:pt x="3051" y="7183"/>
                      <a:pt x="3122" y="7156"/>
                      <a:pt x="3193" y="7129"/>
                    </a:cubicBezTo>
                    <a:cubicBezTo>
                      <a:pt x="3247" y="7111"/>
                      <a:pt x="3300" y="7085"/>
                      <a:pt x="3345" y="7058"/>
                    </a:cubicBezTo>
                    <a:cubicBezTo>
                      <a:pt x="3370" y="7032"/>
                      <a:pt x="3662" y="6915"/>
                      <a:pt x="3626" y="6915"/>
                    </a:cubicBezTo>
                    <a:cubicBezTo>
                      <a:pt x="3625" y="6915"/>
                      <a:pt x="3623" y="6915"/>
                      <a:pt x="3621" y="6915"/>
                    </a:cubicBezTo>
                    <a:cubicBezTo>
                      <a:pt x="3592" y="6923"/>
                      <a:pt x="3413" y="6978"/>
                      <a:pt x="3398" y="6978"/>
                    </a:cubicBezTo>
                    <a:cubicBezTo>
                      <a:pt x="3395" y="6978"/>
                      <a:pt x="3400" y="6975"/>
                      <a:pt x="3416" y="6969"/>
                    </a:cubicBezTo>
                    <a:cubicBezTo>
                      <a:pt x="3469" y="6951"/>
                      <a:pt x="3532" y="6933"/>
                      <a:pt x="3585" y="6906"/>
                    </a:cubicBezTo>
                    <a:cubicBezTo>
                      <a:pt x="3588" y="6902"/>
                      <a:pt x="3585" y="6901"/>
                      <a:pt x="3578" y="6901"/>
                    </a:cubicBezTo>
                    <a:cubicBezTo>
                      <a:pt x="3523" y="6901"/>
                      <a:pt x="3203" y="7005"/>
                      <a:pt x="3153" y="7005"/>
                    </a:cubicBezTo>
                    <a:cubicBezTo>
                      <a:pt x="3151" y="7005"/>
                      <a:pt x="3150" y="7005"/>
                      <a:pt x="3149" y="7004"/>
                    </a:cubicBezTo>
                    <a:cubicBezTo>
                      <a:pt x="3131" y="6999"/>
                      <a:pt x="3328" y="6924"/>
                      <a:pt x="3463" y="6868"/>
                    </a:cubicBezTo>
                    <a:lnTo>
                      <a:pt x="3463" y="6868"/>
                    </a:lnTo>
                    <a:cubicBezTo>
                      <a:pt x="3540" y="6845"/>
                      <a:pt x="3639" y="6810"/>
                      <a:pt x="3639" y="6800"/>
                    </a:cubicBezTo>
                    <a:lnTo>
                      <a:pt x="3639" y="6791"/>
                    </a:lnTo>
                    <a:cubicBezTo>
                      <a:pt x="3620" y="6797"/>
                      <a:pt x="3602" y="6803"/>
                      <a:pt x="3585" y="6809"/>
                    </a:cubicBezTo>
                    <a:lnTo>
                      <a:pt x="3585" y="6809"/>
                    </a:lnTo>
                    <a:cubicBezTo>
                      <a:pt x="3585" y="6809"/>
                      <a:pt x="3585" y="6809"/>
                      <a:pt x="3585" y="6808"/>
                    </a:cubicBezTo>
                    <a:cubicBezTo>
                      <a:pt x="3585" y="6808"/>
                      <a:pt x="3585" y="6808"/>
                      <a:pt x="3584" y="6808"/>
                    </a:cubicBezTo>
                    <a:cubicBezTo>
                      <a:pt x="3577" y="6808"/>
                      <a:pt x="3543" y="6821"/>
                      <a:pt x="3505" y="6836"/>
                    </a:cubicBezTo>
                    <a:lnTo>
                      <a:pt x="3505" y="6836"/>
                    </a:lnTo>
                    <a:cubicBezTo>
                      <a:pt x="3552" y="6815"/>
                      <a:pt x="3593" y="6795"/>
                      <a:pt x="3585" y="6791"/>
                    </a:cubicBezTo>
                    <a:cubicBezTo>
                      <a:pt x="3573" y="6791"/>
                      <a:pt x="3530" y="6799"/>
                      <a:pt x="3502" y="6799"/>
                    </a:cubicBezTo>
                    <a:cubicBezTo>
                      <a:pt x="3488" y="6799"/>
                      <a:pt x="3478" y="6797"/>
                      <a:pt x="3478" y="6791"/>
                    </a:cubicBezTo>
                    <a:cubicBezTo>
                      <a:pt x="3452" y="6800"/>
                      <a:pt x="3416" y="6800"/>
                      <a:pt x="3389" y="6808"/>
                    </a:cubicBezTo>
                    <a:cubicBezTo>
                      <a:pt x="3362" y="6817"/>
                      <a:pt x="3347" y="6820"/>
                      <a:pt x="3341" y="6820"/>
                    </a:cubicBezTo>
                    <a:cubicBezTo>
                      <a:pt x="3326" y="6820"/>
                      <a:pt x="3355" y="6803"/>
                      <a:pt x="3380" y="6791"/>
                    </a:cubicBezTo>
                    <a:cubicBezTo>
                      <a:pt x="3441" y="6763"/>
                      <a:pt x="3440" y="6752"/>
                      <a:pt x="3401" y="6752"/>
                    </a:cubicBezTo>
                    <a:cubicBezTo>
                      <a:pt x="3388" y="6752"/>
                      <a:pt x="3372" y="6753"/>
                      <a:pt x="3354" y="6755"/>
                    </a:cubicBezTo>
                    <a:cubicBezTo>
                      <a:pt x="3332" y="6755"/>
                      <a:pt x="3127" y="6820"/>
                      <a:pt x="3119" y="6820"/>
                    </a:cubicBezTo>
                    <a:cubicBezTo>
                      <a:pt x="3117" y="6820"/>
                      <a:pt x="3126" y="6817"/>
                      <a:pt x="3149" y="6808"/>
                    </a:cubicBezTo>
                    <a:cubicBezTo>
                      <a:pt x="3345" y="6741"/>
                      <a:pt x="3551" y="6668"/>
                      <a:pt x="3522" y="6668"/>
                    </a:cubicBezTo>
                    <a:cubicBezTo>
                      <a:pt x="3513" y="6668"/>
                      <a:pt x="3480" y="6676"/>
                      <a:pt x="3416" y="6693"/>
                    </a:cubicBezTo>
                    <a:cubicBezTo>
                      <a:pt x="3298" y="6725"/>
                      <a:pt x="3055" y="6797"/>
                      <a:pt x="3023" y="6797"/>
                    </a:cubicBezTo>
                    <a:cubicBezTo>
                      <a:pt x="3012" y="6797"/>
                      <a:pt x="3026" y="6788"/>
                      <a:pt x="3077" y="6768"/>
                    </a:cubicBezTo>
                    <a:lnTo>
                      <a:pt x="3077" y="6768"/>
                    </a:lnTo>
                    <a:cubicBezTo>
                      <a:pt x="3162" y="6743"/>
                      <a:pt x="3253" y="6717"/>
                      <a:pt x="3336" y="6684"/>
                    </a:cubicBezTo>
                    <a:cubicBezTo>
                      <a:pt x="3339" y="6680"/>
                      <a:pt x="3342" y="6677"/>
                      <a:pt x="3337" y="6677"/>
                    </a:cubicBezTo>
                    <a:cubicBezTo>
                      <a:pt x="3328" y="6677"/>
                      <a:pt x="3296" y="6686"/>
                      <a:pt x="3202" y="6719"/>
                    </a:cubicBezTo>
                    <a:lnTo>
                      <a:pt x="3193" y="6719"/>
                    </a:lnTo>
                    <a:lnTo>
                      <a:pt x="3122" y="6748"/>
                    </a:lnTo>
                    <a:lnTo>
                      <a:pt x="3122" y="6748"/>
                    </a:lnTo>
                    <a:cubicBezTo>
                      <a:pt x="3237" y="6697"/>
                      <a:pt x="3394" y="6637"/>
                      <a:pt x="3443" y="6613"/>
                    </a:cubicBezTo>
                    <a:cubicBezTo>
                      <a:pt x="3453" y="6606"/>
                      <a:pt x="3454" y="6604"/>
                      <a:pt x="3448" y="6604"/>
                    </a:cubicBezTo>
                    <a:cubicBezTo>
                      <a:pt x="3434" y="6604"/>
                      <a:pt x="3372" y="6623"/>
                      <a:pt x="3357" y="6623"/>
                    </a:cubicBezTo>
                    <a:cubicBezTo>
                      <a:pt x="3355" y="6623"/>
                      <a:pt x="3354" y="6622"/>
                      <a:pt x="3354" y="6621"/>
                    </a:cubicBezTo>
                    <a:cubicBezTo>
                      <a:pt x="3345" y="6613"/>
                      <a:pt x="3558" y="6532"/>
                      <a:pt x="3558" y="6523"/>
                    </a:cubicBezTo>
                    <a:cubicBezTo>
                      <a:pt x="3558" y="6523"/>
                      <a:pt x="3558" y="6522"/>
                      <a:pt x="3556" y="6522"/>
                    </a:cubicBezTo>
                    <a:cubicBezTo>
                      <a:pt x="3539" y="6522"/>
                      <a:pt x="3423" y="6569"/>
                      <a:pt x="3398" y="6577"/>
                    </a:cubicBezTo>
                    <a:cubicBezTo>
                      <a:pt x="3370" y="6584"/>
                      <a:pt x="3354" y="6587"/>
                      <a:pt x="3347" y="6587"/>
                    </a:cubicBezTo>
                    <a:cubicBezTo>
                      <a:pt x="3301" y="6587"/>
                      <a:pt x="3664" y="6451"/>
                      <a:pt x="3656" y="6443"/>
                    </a:cubicBezTo>
                    <a:cubicBezTo>
                      <a:pt x="3656" y="6443"/>
                      <a:pt x="3656" y="6443"/>
                      <a:pt x="3656" y="6443"/>
                    </a:cubicBezTo>
                    <a:cubicBezTo>
                      <a:pt x="3637" y="6443"/>
                      <a:pt x="3245" y="6587"/>
                      <a:pt x="3229" y="6587"/>
                    </a:cubicBezTo>
                    <a:cubicBezTo>
                      <a:pt x="3225" y="6587"/>
                      <a:pt x="3243" y="6579"/>
                      <a:pt x="3291" y="6559"/>
                    </a:cubicBezTo>
                    <a:cubicBezTo>
                      <a:pt x="3434" y="6497"/>
                      <a:pt x="3452" y="6497"/>
                      <a:pt x="3443" y="6479"/>
                    </a:cubicBezTo>
                    <a:cubicBezTo>
                      <a:pt x="3506" y="6451"/>
                      <a:pt x="3570" y="6428"/>
                      <a:pt x="3633" y="6407"/>
                    </a:cubicBezTo>
                    <a:lnTo>
                      <a:pt x="3633" y="6407"/>
                    </a:lnTo>
                    <a:cubicBezTo>
                      <a:pt x="3527" y="6441"/>
                      <a:pt x="3486" y="6450"/>
                      <a:pt x="3465" y="6450"/>
                    </a:cubicBezTo>
                    <a:cubicBezTo>
                      <a:pt x="3447" y="6450"/>
                      <a:pt x="3445" y="6443"/>
                      <a:pt x="3428" y="6443"/>
                    </a:cubicBezTo>
                    <a:cubicBezTo>
                      <a:pt x="3407" y="6443"/>
                      <a:pt x="3363" y="6453"/>
                      <a:pt x="3238" y="6497"/>
                    </a:cubicBezTo>
                    <a:cubicBezTo>
                      <a:pt x="3452" y="6417"/>
                      <a:pt x="3407" y="6408"/>
                      <a:pt x="3389" y="6399"/>
                    </a:cubicBezTo>
                    <a:cubicBezTo>
                      <a:pt x="3362" y="6399"/>
                      <a:pt x="3327" y="6399"/>
                      <a:pt x="3291" y="6408"/>
                    </a:cubicBezTo>
                    <a:cubicBezTo>
                      <a:pt x="3300" y="6408"/>
                      <a:pt x="3087" y="6471"/>
                      <a:pt x="3084" y="6471"/>
                    </a:cubicBezTo>
                    <a:cubicBezTo>
                      <a:pt x="3084" y="6471"/>
                      <a:pt x="3085" y="6471"/>
                      <a:pt x="3086" y="6470"/>
                    </a:cubicBezTo>
                    <a:cubicBezTo>
                      <a:pt x="3193" y="6434"/>
                      <a:pt x="3460" y="6345"/>
                      <a:pt x="3576" y="6310"/>
                    </a:cubicBezTo>
                    <a:lnTo>
                      <a:pt x="3576" y="6310"/>
                    </a:lnTo>
                    <a:cubicBezTo>
                      <a:pt x="3469" y="6336"/>
                      <a:pt x="3416" y="6345"/>
                      <a:pt x="3256" y="6399"/>
                    </a:cubicBezTo>
                    <a:cubicBezTo>
                      <a:pt x="3131" y="6443"/>
                      <a:pt x="3006" y="6479"/>
                      <a:pt x="2873" y="6506"/>
                    </a:cubicBezTo>
                    <a:cubicBezTo>
                      <a:pt x="2962" y="6479"/>
                      <a:pt x="3300" y="6372"/>
                      <a:pt x="3345" y="6345"/>
                    </a:cubicBezTo>
                    <a:cubicBezTo>
                      <a:pt x="3362" y="6338"/>
                      <a:pt x="3366" y="6335"/>
                      <a:pt x="3361" y="6335"/>
                    </a:cubicBezTo>
                    <a:cubicBezTo>
                      <a:pt x="3344" y="6335"/>
                      <a:pt x="3205" y="6378"/>
                      <a:pt x="3149" y="6399"/>
                    </a:cubicBezTo>
                    <a:cubicBezTo>
                      <a:pt x="3149" y="6390"/>
                      <a:pt x="3149" y="6381"/>
                      <a:pt x="3211" y="6354"/>
                    </a:cubicBezTo>
                    <a:cubicBezTo>
                      <a:pt x="3247" y="6336"/>
                      <a:pt x="3389" y="6283"/>
                      <a:pt x="3389" y="6274"/>
                    </a:cubicBezTo>
                    <a:lnTo>
                      <a:pt x="3389" y="6274"/>
                    </a:lnTo>
                    <a:cubicBezTo>
                      <a:pt x="3389" y="6274"/>
                      <a:pt x="3108" y="6365"/>
                      <a:pt x="3086" y="6365"/>
                    </a:cubicBezTo>
                    <a:cubicBezTo>
                      <a:pt x="3084" y="6365"/>
                      <a:pt x="3084" y="6365"/>
                      <a:pt x="3086" y="6363"/>
                    </a:cubicBezTo>
                    <a:cubicBezTo>
                      <a:pt x="3095" y="6363"/>
                      <a:pt x="3211" y="6319"/>
                      <a:pt x="3238" y="6301"/>
                    </a:cubicBezTo>
                    <a:cubicBezTo>
                      <a:pt x="3256" y="6292"/>
                      <a:pt x="3273" y="6283"/>
                      <a:pt x="3282" y="6274"/>
                    </a:cubicBezTo>
                    <a:cubicBezTo>
                      <a:pt x="3282" y="6271"/>
                      <a:pt x="3272" y="6270"/>
                      <a:pt x="3259" y="6270"/>
                    </a:cubicBezTo>
                    <a:cubicBezTo>
                      <a:pt x="3231" y="6270"/>
                      <a:pt x="3187" y="6274"/>
                      <a:pt x="3175" y="6274"/>
                    </a:cubicBezTo>
                    <a:cubicBezTo>
                      <a:pt x="3159" y="6274"/>
                      <a:pt x="3313" y="6220"/>
                      <a:pt x="3276" y="6220"/>
                    </a:cubicBezTo>
                    <a:cubicBezTo>
                      <a:pt x="3273" y="6220"/>
                      <a:pt x="3269" y="6220"/>
                      <a:pt x="3264" y="6221"/>
                    </a:cubicBezTo>
                    <a:cubicBezTo>
                      <a:pt x="3226" y="6230"/>
                      <a:pt x="3188" y="6240"/>
                      <a:pt x="3150" y="6251"/>
                    </a:cubicBezTo>
                    <a:lnTo>
                      <a:pt x="3150" y="6251"/>
                    </a:lnTo>
                    <a:cubicBezTo>
                      <a:pt x="3331" y="6191"/>
                      <a:pt x="3416" y="6156"/>
                      <a:pt x="3416" y="6140"/>
                    </a:cubicBezTo>
                    <a:lnTo>
                      <a:pt x="3416" y="6140"/>
                    </a:lnTo>
                    <a:lnTo>
                      <a:pt x="3273" y="6194"/>
                    </a:lnTo>
                    <a:cubicBezTo>
                      <a:pt x="3273" y="6180"/>
                      <a:pt x="3331" y="6135"/>
                      <a:pt x="3293" y="6135"/>
                    </a:cubicBezTo>
                    <a:cubicBezTo>
                      <a:pt x="3282" y="6135"/>
                      <a:pt x="3262" y="6139"/>
                      <a:pt x="3229" y="6149"/>
                    </a:cubicBezTo>
                    <a:cubicBezTo>
                      <a:pt x="3221" y="6149"/>
                      <a:pt x="2943" y="6249"/>
                      <a:pt x="2932" y="6249"/>
                    </a:cubicBezTo>
                    <a:cubicBezTo>
                      <a:pt x="2932" y="6249"/>
                      <a:pt x="2932" y="6249"/>
                      <a:pt x="2935" y="6247"/>
                    </a:cubicBezTo>
                    <a:cubicBezTo>
                      <a:pt x="2962" y="6230"/>
                      <a:pt x="3122" y="6167"/>
                      <a:pt x="3166" y="6140"/>
                    </a:cubicBezTo>
                    <a:cubicBezTo>
                      <a:pt x="3291" y="6078"/>
                      <a:pt x="3354" y="6025"/>
                      <a:pt x="3309" y="6025"/>
                    </a:cubicBezTo>
                    <a:cubicBezTo>
                      <a:pt x="3282" y="6025"/>
                      <a:pt x="3140" y="6060"/>
                      <a:pt x="3122" y="6060"/>
                    </a:cubicBezTo>
                    <a:cubicBezTo>
                      <a:pt x="3121" y="6059"/>
                      <a:pt x="3118" y="6059"/>
                      <a:pt x="3114" y="6059"/>
                    </a:cubicBezTo>
                    <a:cubicBezTo>
                      <a:pt x="3085" y="6059"/>
                      <a:pt x="2979" y="6087"/>
                      <a:pt x="2783" y="6149"/>
                    </a:cubicBezTo>
                    <a:cubicBezTo>
                      <a:pt x="2842" y="6127"/>
                      <a:pt x="3180" y="5996"/>
                      <a:pt x="3161" y="5996"/>
                    </a:cubicBezTo>
                    <a:cubicBezTo>
                      <a:pt x="3157" y="5996"/>
                      <a:pt x="3137" y="6002"/>
                      <a:pt x="3095" y="6016"/>
                    </a:cubicBezTo>
                    <a:cubicBezTo>
                      <a:pt x="2944" y="6060"/>
                      <a:pt x="2668" y="6185"/>
                      <a:pt x="2498" y="6238"/>
                    </a:cubicBezTo>
                    <a:lnTo>
                      <a:pt x="2801" y="6105"/>
                    </a:lnTo>
                    <a:cubicBezTo>
                      <a:pt x="2944" y="6051"/>
                      <a:pt x="3131" y="5971"/>
                      <a:pt x="3344" y="5900"/>
                    </a:cubicBezTo>
                    <a:lnTo>
                      <a:pt x="3344" y="5900"/>
                    </a:lnTo>
                    <a:cubicBezTo>
                      <a:pt x="3154" y="5963"/>
                      <a:pt x="3116" y="5968"/>
                      <a:pt x="3090" y="5968"/>
                    </a:cubicBezTo>
                    <a:cubicBezTo>
                      <a:pt x="3086" y="5968"/>
                      <a:pt x="3082" y="5968"/>
                      <a:pt x="3077" y="5968"/>
                    </a:cubicBezTo>
                    <a:cubicBezTo>
                      <a:pt x="3060" y="5968"/>
                      <a:pt x="3038" y="5970"/>
                      <a:pt x="2971" y="5989"/>
                    </a:cubicBezTo>
                    <a:cubicBezTo>
                      <a:pt x="2971" y="5971"/>
                      <a:pt x="3006" y="5962"/>
                      <a:pt x="3211" y="5891"/>
                    </a:cubicBezTo>
                    <a:cubicBezTo>
                      <a:pt x="3389" y="5838"/>
                      <a:pt x="3327" y="5847"/>
                      <a:pt x="3443" y="5802"/>
                    </a:cubicBezTo>
                    <a:lnTo>
                      <a:pt x="3443" y="5802"/>
                    </a:lnTo>
                    <a:lnTo>
                      <a:pt x="2828" y="6016"/>
                    </a:lnTo>
                    <a:cubicBezTo>
                      <a:pt x="2828" y="5999"/>
                      <a:pt x="3256" y="5843"/>
                      <a:pt x="3297" y="5829"/>
                    </a:cubicBezTo>
                    <a:lnTo>
                      <a:pt x="3297" y="5829"/>
                    </a:lnTo>
                    <a:cubicBezTo>
                      <a:pt x="3229" y="5843"/>
                      <a:pt x="3035" y="5903"/>
                      <a:pt x="3004" y="5903"/>
                    </a:cubicBezTo>
                    <a:cubicBezTo>
                      <a:pt x="2992" y="5903"/>
                      <a:pt x="3003" y="5895"/>
                      <a:pt x="3051" y="5873"/>
                    </a:cubicBezTo>
                    <a:cubicBezTo>
                      <a:pt x="3150" y="5833"/>
                      <a:pt x="3329" y="5749"/>
                      <a:pt x="3281" y="5749"/>
                    </a:cubicBezTo>
                    <a:cubicBezTo>
                      <a:pt x="3265" y="5749"/>
                      <a:pt x="3222" y="5759"/>
                      <a:pt x="3140" y="5784"/>
                    </a:cubicBezTo>
                    <a:cubicBezTo>
                      <a:pt x="3106" y="5796"/>
                      <a:pt x="3091" y="5799"/>
                      <a:pt x="3085" y="5799"/>
                    </a:cubicBezTo>
                    <a:cubicBezTo>
                      <a:pt x="3073" y="5799"/>
                      <a:pt x="3100" y="5783"/>
                      <a:pt x="3075" y="5783"/>
                    </a:cubicBezTo>
                    <a:cubicBezTo>
                      <a:pt x="3066" y="5783"/>
                      <a:pt x="3048" y="5785"/>
                      <a:pt x="3015" y="5793"/>
                    </a:cubicBezTo>
                    <a:cubicBezTo>
                      <a:pt x="2961" y="5809"/>
                      <a:pt x="2935" y="5815"/>
                      <a:pt x="2930" y="5815"/>
                    </a:cubicBezTo>
                    <a:cubicBezTo>
                      <a:pt x="2908" y="5815"/>
                      <a:pt x="3220" y="5708"/>
                      <a:pt x="3256" y="5686"/>
                    </a:cubicBezTo>
                    <a:cubicBezTo>
                      <a:pt x="3262" y="5681"/>
                      <a:pt x="3261" y="5679"/>
                      <a:pt x="3254" y="5679"/>
                    </a:cubicBezTo>
                    <a:cubicBezTo>
                      <a:pt x="3227" y="5679"/>
                      <a:pt x="3110" y="5714"/>
                      <a:pt x="3096" y="5714"/>
                    </a:cubicBezTo>
                    <a:cubicBezTo>
                      <a:pt x="3095" y="5714"/>
                      <a:pt x="3095" y="5714"/>
                      <a:pt x="3095" y="5713"/>
                    </a:cubicBezTo>
                    <a:cubicBezTo>
                      <a:pt x="3166" y="5677"/>
                      <a:pt x="3238" y="5642"/>
                      <a:pt x="3318" y="5633"/>
                    </a:cubicBezTo>
                    <a:cubicBezTo>
                      <a:pt x="3379" y="5610"/>
                      <a:pt x="3386" y="5603"/>
                      <a:pt x="3373" y="5603"/>
                    </a:cubicBezTo>
                    <a:cubicBezTo>
                      <a:pt x="3355" y="5603"/>
                      <a:pt x="3301" y="5615"/>
                      <a:pt x="3291" y="5615"/>
                    </a:cubicBezTo>
                    <a:cubicBezTo>
                      <a:pt x="3260" y="5623"/>
                      <a:pt x="3246" y="5627"/>
                      <a:pt x="3242" y="5627"/>
                    </a:cubicBezTo>
                    <a:cubicBezTo>
                      <a:pt x="3234" y="5627"/>
                      <a:pt x="3273" y="5612"/>
                      <a:pt x="3291" y="5606"/>
                    </a:cubicBezTo>
                    <a:cubicBezTo>
                      <a:pt x="3297" y="5603"/>
                      <a:pt x="3298" y="5601"/>
                      <a:pt x="3295" y="5601"/>
                    </a:cubicBezTo>
                    <a:cubicBezTo>
                      <a:pt x="3270" y="5601"/>
                      <a:pt x="2887" y="5739"/>
                      <a:pt x="2873" y="5739"/>
                    </a:cubicBezTo>
                    <a:cubicBezTo>
                      <a:pt x="2868" y="5739"/>
                      <a:pt x="2908" y="5722"/>
                      <a:pt x="3024" y="5677"/>
                    </a:cubicBezTo>
                    <a:cubicBezTo>
                      <a:pt x="3180" y="5618"/>
                      <a:pt x="3235" y="5591"/>
                      <a:pt x="3211" y="5591"/>
                    </a:cubicBezTo>
                    <a:cubicBezTo>
                      <a:pt x="3196" y="5591"/>
                      <a:pt x="3146" y="5603"/>
                      <a:pt x="3068" y="5624"/>
                    </a:cubicBezTo>
                    <a:cubicBezTo>
                      <a:pt x="2971" y="5651"/>
                      <a:pt x="2902" y="5668"/>
                      <a:pt x="2887" y="5668"/>
                    </a:cubicBezTo>
                    <a:cubicBezTo>
                      <a:pt x="2867" y="5668"/>
                      <a:pt x="2935" y="5640"/>
                      <a:pt x="3140" y="5570"/>
                    </a:cubicBezTo>
                    <a:cubicBezTo>
                      <a:pt x="3201" y="5547"/>
                      <a:pt x="3209" y="5541"/>
                      <a:pt x="3194" y="5541"/>
                    </a:cubicBezTo>
                    <a:cubicBezTo>
                      <a:pt x="3172" y="5541"/>
                      <a:pt x="3100" y="5556"/>
                      <a:pt x="3080" y="5556"/>
                    </a:cubicBezTo>
                    <a:cubicBezTo>
                      <a:pt x="3066" y="5556"/>
                      <a:pt x="3076" y="5549"/>
                      <a:pt x="3140" y="5526"/>
                    </a:cubicBezTo>
                    <a:lnTo>
                      <a:pt x="3140" y="5526"/>
                    </a:lnTo>
                    <a:cubicBezTo>
                      <a:pt x="3018" y="5566"/>
                      <a:pt x="2780" y="5630"/>
                      <a:pt x="2750" y="5630"/>
                    </a:cubicBezTo>
                    <a:cubicBezTo>
                      <a:pt x="2735" y="5630"/>
                      <a:pt x="2779" y="5611"/>
                      <a:pt x="2935" y="5561"/>
                    </a:cubicBezTo>
                    <a:cubicBezTo>
                      <a:pt x="3115" y="5501"/>
                      <a:pt x="3158" y="5484"/>
                      <a:pt x="3144" y="5484"/>
                    </a:cubicBezTo>
                    <a:cubicBezTo>
                      <a:pt x="3125" y="5484"/>
                      <a:pt x="3000" y="5517"/>
                      <a:pt x="2979" y="5517"/>
                    </a:cubicBezTo>
                    <a:cubicBezTo>
                      <a:pt x="2953" y="5508"/>
                      <a:pt x="2953" y="5508"/>
                      <a:pt x="3015" y="5472"/>
                    </a:cubicBezTo>
                    <a:cubicBezTo>
                      <a:pt x="3051" y="5464"/>
                      <a:pt x="3095" y="5446"/>
                      <a:pt x="3131" y="5428"/>
                    </a:cubicBezTo>
                    <a:cubicBezTo>
                      <a:pt x="3134" y="5425"/>
                      <a:pt x="3127" y="5422"/>
                      <a:pt x="3109" y="5422"/>
                    </a:cubicBezTo>
                    <a:cubicBezTo>
                      <a:pt x="3086" y="5422"/>
                      <a:pt x="3043" y="5427"/>
                      <a:pt x="2978" y="5446"/>
                    </a:cubicBezTo>
                    <a:lnTo>
                      <a:pt x="2978" y="5446"/>
                    </a:lnTo>
                    <a:cubicBezTo>
                      <a:pt x="3055" y="5418"/>
                      <a:pt x="3128" y="5387"/>
                      <a:pt x="3202" y="5357"/>
                    </a:cubicBezTo>
                    <a:cubicBezTo>
                      <a:pt x="3203" y="5355"/>
                      <a:pt x="3201" y="5354"/>
                      <a:pt x="3197" y="5354"/>
                    </a:cubicBezTo>
                    <a:cubicBezTo>
                      <a:pt x="3173" y="5354"/>
                      <a:pt x="3078" y="5381"/>
                      <a:pt x="3066" y="5381"/>
                    </a:cubicBezTo>
                    <a:cubicBezTo>
                      <a:pt x="3060" y="5381"/>
                      <a:pt x="3073" y="5375"/>
                      <a:pt x="3122" y="5357"/>
                    </a:cubicBezTo>
                    <a:cubicBezTo>
                      <a:pt x="3113" y="5357"/>
                      <a:pt x="3068" y="5366"/>
                      <a:pt x="3006" y="5383"/>
                    </a:cubicBezTo>
                    <a:cubicBezTo>
                      <a:pt x="2978" y="5392"/>
                      <a:pt x="2966" y="5395"/>
                      <a:pt x="2963" y="5395"/>
                    </a:cubicBezTo>
                    <a:cubicBezTo>
                      <a:pt x="2957" y="5395"/>
                      <a:pt x="2994" y="5381"/>
                      <a:pt x="3006" y="5374"/>
                    </a:cubicBezTo>
                    <a:cubicBezTo>
                      <a:pt x="3065" y="5345"/>
                      <a:pt x="3138" y="5310"/>
                      <a:pt x="3118" y="5310"/>
                    </a:cubicBezTo>
                    <a:cubicBezTo>
                      <a:pt x="3106" y="5310"/>
                      <a:pt x="3064" y="5322"/>
                      <a:pt x="2970" y="5353"/>
                    </a:cubicBezTo>
                    <a:lnTo>
                      <a:pt x="2970" y="5353"/>
                    </a:lnTo>
                    <a:cubicBezTo>
                      <a:pt x="3055" y="5324"/>
                      <a:pt x="3141" y="5293"/>
                      <a:pt x="3133" y="5293"/>
                    </a:cubicBezTo>
                    <a:cubicBezTo>
                      <a:pt x="3131" y="5293"/>
                      <a:pt x="3119" y="5296"/>
                      <a:pt x="3095" y="5303"/>
                    </a:cubicBezTo>
                    <a:cubicBezTo>
                      <a:pt x="2993" y="5330"/>
                      <a:pt x="2943" y="5342"/>
                      <a:pt x="2925" y="5342"/>
                    </a:cubicBezTo>
                    <a:cubicBezTo>
                      <a:pt x="2920" y="5342"/>
                      <a:pt x="2917" y="5341"/>
                      <a:pt x="2917" y="5339"/>
                    </a:cubicBezTo>
                    <a:cubicBezTo>
                      <a:pt x="3024" y="5312"/>
                      <a:pt x="3131" y="5268"/>
                      <a:pt x="3229" y="5223"/>
                    </a:cubicBezTo>
                    <a:cubicBezTo>
                      <a:pt x="3238" y="5219"/>
                      <a:pt x="3236" y="5216"/>
                      <a:pt x="3225" y="5216"/>
                    </a:cubicBezTo>
                    <a:cubicBezTo>
                      <a:pt x="3215" y="5216"/>
                      <a:pt x="3198" y="5219"/>
                      <a:pt x="3175" y="5223"/>
                    </a:cubicBezTo>
                    <a:cubicBezTo>
                      <a:pt x="3042" y="5241"/>
                      <a:pt x="2899" y="5285"/>
                      <a:pt x="2775" y="5330"/>
                    </a:cubicBezTo>
                    <a:cubicBezTo>
                      <a:pt x="2775" y="5312"/>
                      <a:pt x="2828" y="5303"/>
                      <a:pt x="2997" y="5232"/>
                    </a:cubicBezTo>
                    <a:lnTo>
                      <a:pt x="2997" y="5232"/>
                    </a:lnTo>
                    <a:cubicBezTo>
                      <a:pt x="2997" y="5232"/>
                      <a:pt x="2761" y="5308"/>
                      <a:pt x="2683" y="5336"/>
                    </a:cubicBezTo>
                    <a:lnTo>
                      <a:pt x="2683" y="5336"/>
                    </a:lnTo>
                    <a:cubicBezTo>
                      <a:pt x="2920" y="5249"/>
                      <a:pt x="3097" y="5187"/>
                      <a:pt x="3327" y="5116"/>
                    </a:cubicBezTo>
                    <a:lnTo>
                      <a:pt x="3327" y="5116"/>
                    </a:lnTo>
                    <a:cubicBezTo>
                      <a:pt x="3193" y="5152"/>
                      <a:pt x="3077" y="5178"/>
                      <a:pt x="2926" y="5223"/>
                    </a:cubicBezTo>
                    <a:cubicBezTo>
                      <a:pt x="2836" y="5249"/>
                      <a:pt x="2793" y="5258"/>
                      <a:pt x="2777" y="5258"/>
                    </a:cubicBezTo>
                    <a:cubicBezTo>
                      <a:pt x="2748" y="5258"/>
                      <a:pt x="2806" y="5228"/>
                      <a:pt x="2846" y="5205"/>
                    </a:cubicBezTo>
                    <a:cubicBezTo>
                      <a:pt x="2870" y="5193"/>
                      <a:pt x="2935" y="5156"/>
                      <a:pt x="2902" y="5156"/>
                    </a:cubicBezTo>
                    <a:cubicBezTo>
                      <a:pt x="2886" y="5156"/>
                      <a:pt x="2849" y="5165"/>
                      <a:pt x="2775" y="5187"/>
                    </a:cubicBezTo>
                    <a:cubicBezTo>
                      <a:pt x="2588" y="5250"/>
                      <a:pt x="2383" y="5321"/>
                      <a:pt x="2196" y="5383"/>
                    </a:cubicBezTo>
                    <a:cubicBezTo>
                      <a:pt x="2196" y="5374"/>
                      <a:pt x="2543" y="5259"/>
                      <a:pt x="2668" y="5214"/>
                    </a:cubicBezTo>
                    <a:lnTo>
                      <a:pt x="2668" y="5214"/>
                    </a:lnTo>
                    <a:cubicBezTo>
                      <a:pt x="2637" y="5224"/>
                      <a:pt x="2621" y="5229"/>
                      <a:pt x="2618" y="5229"/>
                    </a:cubicBezTo>
                    <a:cubicBezTo>
                      <a:pt x="2602" y="5229"/>
                      <a:pt x="2790" y="5154"/>
                      <a:pt x="2890" y="5125"/>
                    </a:cubicBezTo>
                    <a:cubicBezTo>
                      <a:pt x="2988" y="5089"/>
                      <a:pt x="3086" y="5054"/>
                      <a:pt x="3175" y="5018"/>
                    </a:cubicBezTo>
                    <a:lnTo>
                      <a:pt x="3175" y="5018"/>
                    </a:lnTo>
                    <a:lnTo>
                      <a:pt x="2626" y="5199"/>
                    </a:lnTo>
                    <a:lnTo>
                      <a:pt x="2626" y="5199"/>
                    </a:lnTo>
                    <a:cubicBezTo>
                      <a:pt x="2890" y="5108"/>
                      <a:pt x="2890" y="5062"/>
                      <a:pt x="2890" y="5054"/>
                    </a:cubicBezTo>
                    <a:lnTo>
                      <a:pt x="2890" y="5054"/>
                    </a:lnTo>
                    <a:cubicBezTo>
                      <a:pt x="2801" y="5089"/>
                      <a:pt x="2703" y="5125"/>
                      <a:pt x="2614" y="5152"/>
                    </a:cubicBezTo>
                    <a:cubicBezTo>
                      <a:pt x="2629" y="5130"/>
                      <a:pt x="2994" y="4995"/>
                      <a:pt x="2972" y="4995"/>
                    </a:cubicBezTo>
                    <a:cubicBezTo>
                      <a:pt x="2967" y="4995"/>
                      <a:pt x="2942" y="5002"/>
                      <a:pt x="2890" y="5018"/>
                    </a:cubicBezTo>
                    <a:cubicBezTo>
                      <a:pt x="2851" y="5025"/>
                      <a:pt x="2678" y="5076"/>
                      <a:pt x="2669" y="5076"/>
                    </a:cubicBezTo>
                    <a:cubicBezTo>
                      <a:pt x="2666" y="5076"/>
                      <a:pt x="2682" y="5070"/>
                      <a:pt x="2730" y="5054"/>
                    </a:cubicBezTo>
                    <a:cubicBezTo>
                      <a:pt x="2810" y="5018"/>
                      <a:pt x="3113" y="4929"/>
                      <a:pt x="3086" y="4929"/>
                    </a:cubicBezTo>
                    <a:cubicBezTo>
                      <a:pt x="3061" y="4929"/>
                      <a:pt x="2969" y="4956"/>
                      <a:pt x="2936" y="4956"/>
                    </a:cubicBezTo>
                    <a:cubicBezTo>
                      <a:pt x="2923" y="4956"/>
                      <a:pt x="2919" y="4951"/>
                      <a:pt x="2935" y="4938"/>
                    </a:cubicBezTo>
                    <a:cubicBezTo>
                      <a:pt x="2997" y="4902"/>
                      <a:pt x="3086" y="4867"/>
                      <a:pt x="3077" y="4858"/>
                    </a:cubicBezTo>
                    <a:lnTo>
                      <a:pt x="3077" y="4858"/>
                    </a:lnTo>
                    <a:cubicBezTo>
                      <a:pt x="2962" y="4876"/>
                      <a:pt x="2846" y="4911"/>
                      <a:pt x="2739" y="4965"/>
                    </a:cubicBezTo>
                    <a:cubicBezTo>
                      <a:pt x="2739" y="4956"/>
                      <a:pt x="2721" y="4956"/>
                      <a:pt x="2757" y="4938"/>
                    </a:cubicBezTo>
                    <a:cubicBezTo>
                      <a:pt x="2792" y="4911"/>
                      <a:pt x="2890" y="4876"/>
                      <a:pt x="2962" y="4849"/>
                    </a:cubicBezTo>
                    <a:cubicBezTo>
                      <a:pt x="2979" y="4838"/>
                      <a:pt x="2983" y="4835"/>
                      <a:pt x="2979" y="4835"/>
                    </a:cubicBezTo>
                    <a:cubicBezTo>
                      <a:pt x="2973" y="4835"/>
                      <a:pt x="2948" y="4844"/>
                      <a:pt x="2926" y="4849"/>
                    </a:cubicBezTo>
                    <a:cubicBezTo>
                      <a:pt x="2810" y="4876"/>
                      <a:pt x="2703" y="4911"/>
                      <a:pt x="2588" y="4956"/>
                    </a:cubicBezTo>
                    <a:cubicBezTo>
                      <a:pt x="2620" y="4948"/>
                      <a:pt x="2637" y="4945"/>
                      <a:pt x="2643" y="4945"/>
                    </a:cubicBezTo>
                    <a:cubicBezTo>
                      <a:pt x="2656" y="4945"/>
                      <a:pt x="2593" y="4966"/>
                      <a:pt x="2516" y="4991"/>
                    </a:cubicBezTo>
                    <a:cubicBezTo>
                      <a:pt x="2453" y="5004"/>
                      <a:pt x="2395" y="5017"/>
                      <a:pt x="2382" y="5017"/>
                    </a:cubicBezTo>
                    <a:cubicBezTo>
                      <a:pt x="2376" y="5017"/>
                      <a:pt x="2379" y="5014"/>
                      <a:pt x="2392" y="5009"/>
                    </a:cubicBezTo>
                    <a:cubicBezTo>
                      <a:pt x="2454" y="4974"/>
                      <a:pt x="2837" y="4876"/>
                      <a:pt x="2819" y="4858"/>
                    </a:cubicBezTo>
                    <a:cubicBezTo>
                      <a:pt x="2712" y="4858"/>
                      <a:pt x="2605" y="4885"/>
                      <a:pt x="2498" y="4929"/>
                    </a:cubicBezTo>
                    <a:cubicBezTo>
                      <a:pt x="2392" y="4974"/>
                      <a:pt x="2276" y="5009"/>
                      <a:pt x="2169" y="5045"/>
                    </a:cubicBezTo>
                    <a:cubicBezTo>
                      <a:pt x="2116" y="5059"/>
                      <a:pt x="2072" y="5068"/>
                      <a:pt x="2058" y="5068"/>
                    </a:cubicBezTo>
                    <a:cubicBezTo>
                      <a:pt x="2046" y="5068"/>
                      <a:pt x="2057" y="5061"/>
                      <a:pt x="2107" y="5045"/>
                    </a:cubicBezTo>
                    <a:cubicBezTo>
                      <a:pt x="2276" y="4974"/>
                      <a:pt x="2819" y="4804"/>
                      <a:pt x="2846" y="4795"/>
                    </a:cubicBezTo>
                    <a:cubicBezTo>
                      <a:pt x="2875" y="4781"/>
                      <a:pt x="2878" y="4774"/>
                      <a:pt x="2862" y="4774"/>
                    </a:cubicBezTo>
                    <a:cubicBezTo>
                      <a:pt x="2849" y="4774"/>
                      <a:pt x="2824" y="4779"/>
                      <a:pt x="2792" y="4787"/>
                    </a:cubicBezTo>
                    <a:cubicBezTo>
                      <a:pt x="2703" y="4804"/>
                      <a:pt x="2561" y="4867"/>
                      <a:pt x="2463" y="4885"/>
                    </a:cubicBezTo>
                    <a:cubicBezTo>
                      <a:pt x="2445" y="4889"/>
                      <a:pt x="2435" y="4891"/>
                      <a:pt x="2431" y="4891"/>
                    </a:cubicBezTo>
                    <a:cubicBezTo>
                      <a:pt x="2405" y="4891"/>
                      <a:pt x="2820" y="4757"/>
                      <a:pt x="2790" y="4757"/>
                    </a:cubicBezTo>
                    <a:cubicBezTo>
                      <a:pt x="2788" y="4757"/>
                      <a:pt x="2783" y="4758"/>
                      <a:pt x="2775" y="4760"/>
                    </a:cubicBezTo>
                    <a:cubicBezTo>
                      <a:pt x="2707" y="4774"/>
                      <a:pt x="2618" y="4799"/>
                      <a:pt x="2517" y="4831"/>
                    </a:cubicBezTo>
                    <a:lnTo>
                      <a:pt x="2517" y="4831"/>
                    </a:lnTo>
                    <a:cubicBezTo>
                      <a:pt x="2591" y="4807"/>
                      <a:pt x="2662" y="4783"/>
                      <a:pt x="2721" y="4760"/>
                    </a:cubicBezTo>
                    <a:cubicBezTo>
                      <a:pt x="2850" y="4704"/>
                      <a:pt x="3030" y="4633"/>
                      <a:pt x="2997" y="4633"/>
                    </a:cubicBezTo>
                    <a:cubicBezTo>
                      <a:pt x="2994" y="4633"/>
                      <a:pt x="2988" y="4633"/>
                      <a:pt x="2979" y="4635"/>
                    </a:cubicBezTo>
                    <a:cubicBezTo>
                      <a:pt x="2944" y="4644"/>
                      <a:pt x="2775" y="4706"/>
                      <a:pt x="2694" y="4733"/>
                    </a:cubicBezTo>
                    <a:cubicBezTo>
                      <a:pt x="2668" y="4738"/>
                      <a:pt x="2652" y="4740"/>
                      <a:pt x="2643" y="4740"/>
                    </a:cubicBezTo>
                    <a:cubicBezTo>
                      <a:pt x="2622" y="4740"/>
                      <a:pt x="2642" y="4728"/>
                      <a:pt x="2668" y="4715"/>
                    </a:cubicBezTo>
                    <a:cubicBezTo>
                      <a:pt x="2694" y="4697"/>
                      <a:pt x="2864" y="4635"/>
                      <a:pt x="2846" y="4626"/>
                    </a:cubicBezTo>
                    <a:lnTo>
                      <a:pt x="2846" y="4626"/>
                    </a:lnTo>
                    <a:cubicBezTo>
                      <a:pt x="2839" y="4626"/>
                      <a:pt x="2630" y="4691"/>
                      <a:pt x="2606" y="4691"/>
                    </a:cubicBezTo>
                    <a:cubicBezTo>
                      <a:pt x="2601" y="4691"/>
                      <a:pt x="2605" y="4688"/>
                      <a:pt x="2623" y="4680"/>
                    </a:cubicBezTo>
                    <a:cubicBezTo>
                      <a:pt x="2668" y="4657"/>
                      <a:pt x="2915" y="4572"/>
                      <a:pt x="2907" y="4572"/>
                    </a:cubicBezTo>
                    <a:cubicBezTo>
                      <a:pt x="2906" y="4572"/>
                      <a:pt x="2895" y="4575"/>
                      <a:pt x="2873" y="4582"/>
                    </a:cubicBezTo>
                    <a:cubicBezTo>
                      <a:pt x="2749" y="4615"/>
                      <a:pt x="2466" y="4708"/>
                      <a:pt x="2424" y="4708"/>
                    </a:cubicBezTo>
                    <a:cubicBezTo>
                      <a:pt x="2420" y="4708"/>
                      <a:pt x="2418" y="4708"/>
                      <a:pt x="2418" y="4706"/>
                    </a:cubicBezTo>
                    <a:lnTo>
                      <a:pt x="2596" y="4644"/>
                    </a:lnTo>
                    <a:cubicBezTo>
                      <a:pt x="2641" y="4626"/>
                      <a:pt x="2677" y="4617"/>
                      <a:pt x="2721" y="4608"/>
                    </a:cubicBezTo>
                    <a:cubicBezTo>
                      <a:pt x="2737" y="4604"/>
                      <a:pt x="2737" y="4602"/>
                      <a:pt x="2729" y="4602"/>
                    </a:cubicBezTo>
                    <a:cubicBezTo>
                      <a:pt x="2705" y="4602"/>
                      <a:pt x="2603" y="4617"/>
                      <a:pt x="2596" y="4617"/>
                    </a:cubicBezTo>
                    <a:cubicBezTo>
                      <a:pt x="2588" y="4617"/>
                      <a:pt x="2721" y="4564"/>
                      <a:pt x="2677" y="4564"/>
                    </a:cubicBezTo>
                    <a:cubicBezTo>
                      <a:pt x="2638" y="4572"/>
                      <a:pt x="2574" y="4592"/>
                      <a:pt x="2556" y="4592"/>
                    </a:cubicBezTo>
                    <a:cubicBezTo>
                      <a:pt x="2553" y="4592"/>
                      <a:pt x="2552" y="4592"/>
                      <a:pt x="2552" y="4591"/>
                    </a:cubicBezTo>
                    <a:cubicBezTo>
                      <a:pt x="2552" y="4573"/>
                      <a:pt x="2552" y="4573"/>
                      <a:pt x="2632" y="4537"/>
                    </a:cubicBezTo>
                    <a:cubicBezTo>
                      <a:pt x="2655" y="4525"/>
                      <a:pt x="2660" y="4521"/>
                      <a:pt x="2652" y="4521"/>
                    </a:cubicBezTo>
                    <a:cubicBezTo>
                      <a:pt x="2627" y="4521"/>
                      <a:pt x="2482" y="4566"/>
                      <a:pt x="2451" y="4566"/>
                    </a:cubicBezTo>
                    <a:cubicBezTo>
                      <a:pt x="2447" y="4566"/>
                      <a:pt x="2445" y="4565"/>
                      <a:pt x="2445" y="4564"/>
                    </a:cubicBezTo>
                    <a:cubicBezTo>
                      <a:pt x="2445" y="4555"/>
                      <a:pt x="2757" y="4439"/>
                      <a:pt x="2757" y="4430"/>
                    </a:cubicBezTo>
                    <a:cubicBezTo>
                      <a:pt x="2757" y="4429"/>
                      <a:pt x="2754" y="4428"/>
                      <a:pt x="2750" y="4428"/>
                    </a:cubicBezTo>
                    <a:cubicBezTo>
                      <a:pt x="2711" y="4428"/>
                      <a:pt x="2511" y="4494"/>
                      <a:pt x="2463" y="4502"/>
                    </a:cubicBezTo>
                    <a:cubicBezTo>
                      <a:pt x="2623" y="4430"/>
                      <a:pt x="2792" y="4377"/>
                      <a:pt x="2962" y="4323"/>
                    </a:cubicBezTo>
                    <a:lnTo>
                      <a:pt x="2962" y="4323"/>
                    </a:lnTo>
                    <a:cubicBezTo>
                      <a:pt x="2837" y="4359"/>
                      <a:pt x="2730" y="4386"/>
                      <a:pt x="2570" y="4430"/>
                    </a:cubicBezTo>
                    <a:cubicBezTo>
                      <a:pt x="2462" y="4465"/>
                      <a:pt x="2416" y="4479"/>
                      <a:pt x="2411" y="4479"/>
                    </a:cubicBezTo>
                    <a:cubicBezTo>
                      <a:pt x="2400" y="4479"/>
                      <a:pt x="2604" y="4406"/>
                      <a:pt x="2766" y="4350"/>
                    </a:cubicBezTo>
                    <a:lnTo>
                      <a:pt x="2766" y="4350"/>
                    </a:lnTo>
                    <a:cubicBezTo>
                      <a:pt x="2629" y="4397"/>
                      <a:pt x="2587" y="4406"/>
                      <a:pt x="2567" y="4406"/>
                    </a:cubicBezTo>
                    <a:cubicBezTo>
                      <a:pt x="2555" y="4406"/>
                      <a:pt x="2552" y="4402"/>
                      <a:pt x="2540" y="4402"/>
                    </a:cubicBezTo>
                    <a:cubicBezTo>
                      <a:pt x="2527" y="4402"/>
                      <a:pt x="2502" y="4407"/>
                      <a:pt x="2443" y="4426"/>
                    </a:cubicBezTo>
                    <a:lnTo>
                      <a:pt x="2443" y="4426"/>
                    </a:lnTo>
                    <a:cubicBezTo>
                      <a:pt x="2520" y="4399"/>
                      <a:pt x="2601" y="4361"/>
                      <a:pt x="2677" y="4323"/>
                    </a:cubicBezTo>
                    <a:lnTo>
                      <a:pt x="2677" y="4323"/>
                    </a:lnTo>
                    <a:cubicBezTo>
                      <a:pt x="2588" y="4355"/>
                      <a:pt x="2554" y="4363"/>
                      <a:pt x="2542" y="4363"/>
                    </a:cubicBezTo>
                    <a:cubicBezTo>
                      <a:pt x="2530" y="4363"/>
                      <a:pt x="2539" y="4355"/>
                      <a:pt x="2534" y="4350"/>
                    </a:cubicBezTo>
                    <a:lnTo>
                      <a:pt x="2534" y="4350"/>
                    </a:lnTo>
                    <a:cubicBezTo>
                      <a:pt x="2526" y="4350"/>
                      <a:pt x="2316" y="4404"/>
                      <a:pt x="2288" y="4404"/>
                    </a:cubicBezTo>
                    <a:cubicBezTo>
                      <a:pt x="2286" y="4404"/>
                      <a:pt x="2285" y="4404"/>
                      <a:pt x="2285" y="4404"/>
                    </a:cubicBezTo>
                    <a:cubicBezTo>
                      <a:pt x="2285" y="4396"/>
                      <a:pt x="2745" y="4226"/>
                      <a:pt x="2714" y="4226"/>
                    </a:cubicBezTo>
                    <a:cubicBezTo>
                      <a:pt x="2709" y="4226"/>
                      <a:pt x="2689" y="4231"/>
                      <a:pt x="2650" y="4243"/>
                    </a:cubicBezTo>
                    <a:cubicBezTo>
                      <a:pt x="2576" y="4273"/>
                      <a:pt x="2180" y="4414"/>
                      <a:pt x="2158" y="4414"/>
                    </a:cubicBezTo>
                    <a:cubicBezTo>
                      <a:pt x="2154" y="4414"/>
                      <a:pt x="2164" y="4408"/>
                      <a:pt x="2196" y="4395"/>
                    </a:cubicBezTo>
                    <a:cubicBezTo>
                      <a:pt x="2274" y="4365"/>
                      <a:pt x="2348" y="4339"/>
                      <a:pt x="2336" y="4339"/>
                    </a:cubicBezTo>
                    <a:cubicBezTo>
                      <a:pt x="2330" y="4339"/>
                      <a:pt x="2304" y="4345"/>
                      <a:pt x="2249" y="4359"/>
                    </a:cubicBezTo>
                    <a:cubicBezTo>
                      <a:pt x="2249" y="4359"/>
                      <a:pt x="2044" y="4422"/>
                      <a:pt x="2035" y="4422"/>
                    </a:cubicBezTo>
                    <a:cubicBezTo>
                      <a:pt x="2034" y="4422"/>
                      <a:pt x="2034" y="4422"/>
                      <a:pt x="2035" y="4421"/>
                    </a:cubicBezTo>
                    <a:cubicBezTo>
                      <a:pt x="2178" y="4368"/>
                      <a:pt x="2498" y="4270"/>
                      <a:pt x="2579" y="4243"/>
                    </a:cubicBezTo>
                    <a:cubicBezTo>
                      <a:pt x="2582" y="4242"/>
                      <a:pt x="2583" y="4242"/>
                      <a:pt x="2582" y="4242"/>
                    </a:cubicBezTo>
                    <a:cubicBezTo>
                      <a:pt x="2577" y="4242"/>
                      <a:pt x="2471" y="4270"/>
                      <a:pt x="2463" y="4270"/>
                    </a:cubicBezTo>
                    <a:cubicBezTo>
                      <a:pt x="2414" y="4283"/>
                      <a:pt x="2394" y="4288"/>
                      <a:pt x="2386" y="4288"/>
                    </a:cubicBezTo>
                    <a:cubicBezTo>
                      <a:pt x="2378" y="4288"/>
                      <a:pt x="2383" y="4283"/>
                      <a:pt x="2383" y="4279"/>
                    </a:cubicBezTo>
                    <a:cubicBezTo>
                      <a:pt x="2454" y="4261"/>
                      <a:pt x="2516" y="4243"/>
                      <a:pt x="2579" y="4217"/>
                    </a:cubicBezTo>
                    <a:lnTo>
                      <a:pt x="2579" y="4217"/>
                    </a:lnTo>
                    <a:cubicBezTo>
                      <a:pt x="2534" y="4231"/>
                      <a:pt x="2516" y="4236"/>
                      <a:pt x="2511" y="4236"/>
                    </a:cubicBezTo>
                    <a:cubicBezTo>
                      <a:pt x="2501" y="4236"/>
                      <a:pt x="2543" y="4217"/>
                      <a:pt x="2525" y="4217"/>
                    </a:cubicBezTo>
                    <a:cubicBezTo>
                      <a:pt x="2490" y="4217"/>
                      <a:pt x="2418" y="4252"/>
                      <a:pt x="2400" y="4252"/>
                    </a:cubicBezTo>
                    <a:cubicBezTo>
                      <a:pt x="2383" y="4257"/>
                      <a:pt x="2369" y="4259"/>
                      <a:pt x="2360" y="4259"/>
                    </a:cubicBezTo>
                    <a:cubicBezTo>
                      <a:pt x="2335" y="4259"/>
                      <a:pt x="2360" y="4239"/>
                      <a:pt x="2481" y="4199"/>
                    </a:cubicBezTo>
                    <a:cubicBezTo>
                      <a:pt x="2624" y="4155"/>
                      <a:pt x="2685" y="4124"/>
                      <a:pt x="2661" y="4124"/>
                    </a:cubicBezTo>
                    <a:cubicBezTo>
                      <a:pt x="2646" y="4124"/>
                      <a:pt x="2598" y="4136"/>
                      <a:pt x="2516" y="4163"/>
                    </a:cubicBezTo>
                    <a:cubicBezTo>
                      <a:pt x="2514" y="4164"/>
                      <a:pt x="2512" y="4164"/>
                      <a:pt x="2511" y="4164"/>
                    </a:cubicBezTo>
                    <a:cubicBezTo>
                      <a:pt x="2502" y="4164"/>
                      <a:pt x="2532" y="4146"/>
                      <a:pt x="2511" y="4146"/>
                    </a:cubicBezTo>
                    <a:cubicBezTo>
                      <a:pt x="2497" y="4146"/>
                      <a:pt x="2460" y="4154"/>
                      <a:pt x="2374" y="4181"/>
                    </a:cubicBezTo>
                    <a:cubicBezTo>
                      <a:pt x="2486" y="4128"/>
                      <a:pt x="2780" y="4002"/>
                      <a:pt x="2720" y="4002"/>
                    </a:cubicBezTo>
                    <a:cubicBezTo>
                      <a:pt x="2700" y="4002"/>
                      <a:pt x="2636" y="4017"/>
                      <a:pt x="2507" y="4056"/>
                    </a:cubicBezTo>
                    <a:cubicBezTo>
                      <a:pt x="2769" y="3970"/>
                      <a:pt x="2855" y="3940"/>
                      <a:pt x="2847" y="3940"/>
                    </a:cubicBezTo>
                    <a:cubicBezTo>
                      <a:pt x="2829" y="3940"/>
                      <a:pt x="2343" y="4090"/>
                      <a:pt x="2317" y="4090"/>
                    </a:cubicBezTo>
                    <a:cubicBezTo>
                      <a:pt x="2314" y="4090"/>
                      <a:pt x="2318" y="4088"/>
                      <a:pt x="2329" y="4083"/>
                    </a:cubicBezTo>
                    <a:cubicBezTo>
                      <a:pt x="2446" y="4039"/>
                      <a:pt x="2683" y="3953"/>
                      <a:pt x="2651" y="3953"/>
                    </a:cubicBezTo>
                    <a:cubicBezTo>
                      <a:pt x="2644" y="3953"/>
                      <a:pt x="2624" y="3957"/>
                      <a:pt x="2588" y="3967"/>
                    </a:cubicBezTo>
                    <a:cubicBezTo>
                      <a:pt x="2534" y="3985"/>
                      <a:pt x="2044" y="4127"/>
                      <a:pt x="2017" y="4136"/>
                    </a:cubicBezTo>
                    <a:cubicBezTo>
                      <a:pt x="2196" y="4074"/>
                      <a:pt x="2418" y="4003"/>
                      <a:pt x="2356" y="4003"/>
                    </a:cubicBezTo>
                    <a:cubicBezTo>
                      <a:pt x="2322" y="4003"/>
                      <a:pt x="2102" y="4084"/>
                      <a:pt x="2081" y="4084"/>
                    </a:cubicBezTo>
                    <a:cubicBezTo>
                      <a:pt x="2080" y="4084"/>
                      <a:pt x="2080" y="4083"/>
                      <a:pt x="2080" y="4083"/>
                    </a:cubicBezTo>
                    <a:cubicBezTo>
                      <a:pt x="2205" y="4038"/>
                      <a:pt x="2525" y="3931"/>
                      <a:pt x="2614" y="3896"/>
                    </a:cubicBezTo>
                    <a:cubicBezTo>
                      <a:pt x="2646" y="3880"/>
                      <a:pt x="2655" y="3871"/>
                      <a:pt x="2642" y="3871"/>
                    </a:cubicBezTo>
                    <a:cubicBezTo>
                      <a:pt x="2626" y="3871"/>
                      <a:pt x="2577" y="3884"/>
                      <a:pt x="2498" y="3914"/>
                    </a:cubicBezTo>
                    <a:cubicBezTo>
                      <a:pt x="2436" y="3931"/>
                      <a:pt x="2398" y="3936"/>
                      <a:pt x="2375" y="3936"/>
                    </a:cubicBezTo>
                    <a:cubicBezTo>
                      <a:pt x="2351" y="3936"/>
                      <a:pt x="2343" y="3931"/>
                      <a:pt x="2338" y="3931"/>
                    </a:cubicBezTo>
                    <a:cubicBezTo>
                      <a:pt x="2329" y="3931"/>
                      <a:pt x="2285" y="3914"/>
                      <a:pt x="2454" y="3851"/>
                    </a:cubicBezTo>
                    <a:cubicBezTo>
                      <a:pt x="2637" y="3785"/>
                      <a:pt x="2766" y="3737"/>
                      <a:pt x="2722" y="3737"/>
                    </a:cubicBezTo>
                    <a:cubicBezTo>
                      <a:pt x="2712" y="3737"/>
                      <a:pt x="2694" y="3740"/>
                      <a:pt x="2668" y="3744"/>
                    </a:cubicBezTo>
                    <a:cubicBezTo>
                      <a:pt x="2588" y="3762"/>
                      <a:pt x="2427" y="3825"/>
                      <a:pt x="2400" y="3825"/>
                    </a:cubicBezTo>
                    <a:cubicBezTo>
                      <a:pt x="2365" y="3816"/>
                      <a:pt x="2436" y="3789"/>
                      <a:pt x="2481" y="3762"/>
                    </a:cubicBezTo>
                    <a:cubicBezTo>
                      <a:pt x="2488" y="3762"/>
                      <a:pt x="2597" y="3695"/>
                      <a:pt x="2561" y="3695"/>
                    </a:cubicBezTo>
                    <a:cubicBezTo>
                      <a:pt x="2556" y="3695"/>
                      <a:pt x="2547" y="3696"/>
                      <a:pt x="2534" y="3700"/>
                    </a:cubicBezTo>
                    <a:cubicBezTo>
                      <a:pt x="2410" y="3747"/>
                      <a:pt x="2360" y="3763"/>
                      <a:pt x="2347" y="3763"/>
                    </a:cubicBezTo>
                    <a:cubicBezTo>
                      <a:pt x="2323" y="3763"/>
                      <a:pt x="2421" y="3711"/>
                      <a:pt x="2427" y="3700"/>
                    </a:cubicBezTo>
                    <a:cubicBezTo>
                      <a:pt x="2436" y="3691"/>
                      <a:pt x="2445" y="3682"/>
                      <a:pt x="2418" y="3682"/>
                    </a:cubicBezTo>
                    <a:cubicBezTo>
                      <a:pt x="2374" y="3682"/>
                      <a:pt x="2338" y="3691"/>
                      <a:pt x="2302" y="3709"/>
                    </a:cubicBezTo>
                    <a:cubicBezTo>
                      <a:pt x="2288" y="3714"/>
                      <a:pt x="2280" y="3716"/>
                      <a:pt x="2277" y="3716"/>
                    </a:cubicBezTo>
                    <a:cubicBezTo>
                      <a:pt x="2263" y="3716"/>
                      <a:pt x="2320" y="3682"/>
                      <a:pt x="2320" y="3682"/>
                    </a:cubicBezTo>
                    <a:cubicBezTo>
                      <a:pt x="2320" y="3682"/>
                      <a:pt x="2316" y="3678"/>
                      <a:pt x="2303" y="3678"/>
                    </a:cubicBezTo>
                    <a:cubicBezTo>
                      <a:pt x="2297" y="3678"/>
                      <a:pt x="2288" y="3679"/>
                      <a:pt x="2276" y="3682"/>
                    </a:cubicBezTo>
                    <a:cubicBezTo>
                      <a:pt x="2260" y="3682"/>
                      <a:pt x="2183" y="3697"/>
                      <a:pt x="2163" y="3697"/>
                    </a:cubicBezTo>
                    <a:cubicBezTo>
                      <a:pt x="2150" y="3697"/>
                      <a:pt x="2165" y="3690"/>
                      <a:pt x="2249" y="3664"/>
                    </a:cubicBezTo>
                    <a:cubicBezTo>
                      <a:pt x="2445" y="3594"/>
                      <a:pt x="2489" y="3565"/>
                      <a:pt x="2455" y="3565"/>
                    </a:cubicBezTo>
                    <a:cubicBezTo>
                      <a:pt x="2450" y="3565"/>
                      <a:pt x="2444" y="3565"/>
                      <a:pt x="2436" y="3566"/>
                    </a:cubicBezTo>
                    <a:cubicBezTo>
                      <a:pt x="2380" y="3574"/>
                      <a:pt x="2215" y="3640"/>
                      <a:pt x="2177" y="3640"/>
                    </a:cubicBezTo>
                    <a:cubicBezTo>
                      <a:pt x="2172" y="3640"/>
                      <a:pt x="2170" y="3639"/>
                      <a:pt x="2169" y="3638"/>
                    </a:cubicBezTo>
                    <a:cubicBezTo>
                      <a:pt x="2267" y="3611"/>
                      <a:pt x="2365" y="3584"/>
                      <a:pt x="2454" y="3540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106;p41"/>
              <p:cNvSpPr/>
              <p:nvPr/>
            </p:nvSpPr>
            <p:spPr>
              <a:xfrm>
                <a:off x="2768300" y="3760950"/>
                <a:ext cx="181950" cy="323150"/>
              </a:xfrm>
              <a:custGeom>
                <a:avLst/>
                <a:gdLst/>
                <a:ahLst/>
                <a:cxnLst/>
                <a:rect l="l" t="t" r="r" b="b"/>
                <a:pathLst>
                  <a:path w="7278" h="12926" extrusionOk="0">
                    <a:moveTo>
                      <a:pt x="2019" y="0"/>
                    </a:moveTo>
                    <a:cubicBezTo>
                      <a:pt x="1828" y="0"/>
                      <a:pt x="1634" y="31"/>
                      <a:pt x="1443" y="96"/>
                    </a:cubicBezTo>
                    <a:cubicBezTo>
                      <a:pt x="508" y="408"/>
                      <a:pt x="0" y="1432"/>
                      <a:pt x="330" y="2368"/>
                    </a:cubicBezTo>
                    <a:lnTo>
                      <a:pt x="3492" y="11711"/>
                    </a:lnTo>
                    <a:cubicBezTo>
                      <a:pt x="3697" y="12326"/>
                      <a:pt x="4231" y="12780"/>
                      <a:pt x="4873" y="12896"/>
                    </a:cubicBezTo>
                    <a:cubicBezTo>
                      <a:pt x="4983" y="12916"/>
                      <a:pt x="5091" y="12925"/>
                      <a:pt x="5197" y="12925"/>
                    </a:cubicBezTo>
                    <a:cubicBezTo>
                      <a:pt x="6380" y="12925"/>
                      <a:pt x="7277" y="11748"/>
                      <a:pt x="6877" y="10562"/>
                    </a:cubicBezTo>
                    <a:lnTo>
                      <a:pt x="3715" y="1219"/>
                    </a:lnTo>
                    <a:cubicBezTo>
                      <a:pt x="3466" y="474"/>
                      <a:pt x="2766" y="0"/>
                      <a:pt x="20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107;p41"/>
              <p:cNvSpPr/>
              <p:nvPr/>
            </p:nvSpPr>
            <p:spPr>
              <a:xfrm>
                <a:off x="2744825" y="3735550"/>
                <a:ext cx="221675" cy="370325"/>
              </a:xfrm>
              <a:custGeom>
                <a:avLst/>
                <a:gdLst/>
                <a:ahLst/>
                <a:cxnLst/>
                <a:rect l="l" t="t" r="r" b="b"/>
                <a:pathLst>
                  <a:path w="8867" h="14813" extrusionOk="0">
                    <a:moveTo>
                      <a:pt x="1233" y="827"/>
                    </a:moveTo>
                    <a:cubicBezTo>
                      <a:pt x="1235" y="829"/>
                      <a:pt x="1236" y="831"/>
                      <a:pt x="1237" y="833"/>
                    </a:cubicBezTo>
                    <a:lnTo>
                      <a:pt x="1237" y="833"/>
                    </a:lnTo>
                    <a:cubicBezTo>
                      <a:pt x="1236" y="831"/>
                      <a:pt x="1235" y="829"/>
                      <a:pt x="1233" y="827"/>
                    </a:cubicBezTo>
                    <a:close/>
                    <a:moveTo>
                      <a:pt x="1533" y="1239"/>
                    </a:moveTo>
                    <a:cubicBezTo>
                      <a:pt x="1550" y="1239"/>
                      <a:pt x="1581" y="1260"/>
                      <a:pt x="1652" y="1335"/>
                    </a:cubicBezTo>
                    <a:lnTo>
                      <a:pt x="1625" y="1353"/>
                    </a:lnTo>
                    <a:lnTo>
                      <a:pt x="1500" y="1264"/>
                    </a:lnTo>
                    <a:cubicBezTo>
                      <a:pt x="1513" y="1255"/>
                      <a:pt x="1518" y="1239"/>
                      <a:pt x="1533" y="1239"/>
                    </a:cubicBezTo>
                    <a:close/>
                    <a:moveTo>
                      <a:pt x="4965" y="1558"/>
                    </a:moveTo>
                    <a:cubicBezTo>
                      <a:pt x="4955" y="1563"/>
                      <a:pt x="4943" y="1570"/>
                      <a:pt x="4930" y="1577"/>
                    </a:cubicBezTo>
                    <a:lnTo>
                      <a:pt x="4930" y="1577"/>
                    </a:lnTo>
                    <a:cubicBezTo>
                      <a:pt x="4938" y="1574"/>
                      <a:pt x="4950" y="1568"/>
                      <a:pt x="4965" y="1558"/>
                    </a:cubicBezTo>
                    <a:close/>
                    <a:moveTo>
                      <a:pt x="2170" y="1370"/>
                    </a:moveTo>
                    <a:cubicBezTo>
                      <a:pt x="2169" y="1370"/>
                      <a:pt x="2169" y="1371"/>
                      <a:pt x="2169" y="1371"/>
                    </a:cubicBezTo>
                    <a:cubicBezTo>
                      <a:pt x="2142" y="1388"/>
                      <a:pt x="2284" y="1638"/>
                      <a:pt x="2311" y="1638"/>
                    </a:cubicBezTo>
                    <a:cubicBezTo>
                      <a:pt x="2329" y="1629"/>
                      <a:pt x="2200" y="1370"/>
                      <a:pt x="2170" y="1370"/>
                    </a:cubicBezTo>
                    <a:close/>
                    <a:moveTo>
                      <a:pt x="2133" y="1549"/>
                    </a:moveTo>
                    <a:cubicBezTo>
                      <a:pt x="2097" y="1576"/>
                      <a:pt x="2151" y="1665"/>
                      <a:pt x="2284" y="1816"/>
                    </a:cubicBezTo>
                    <a:lnTo>
                      <a:pt x="2284" y="1807"/>
                    </a:lnTo>
                    <a:cubicBezTo>
                      <a:pt x="2240" y="1718"/>
                      <a:pt x="2195" y="1629"/>
                      <a:pt x="2133" y="1549"/>
                    </a:cubicBezTo>
                    <a:close/>
                    <a:moveTo>
                      <a:pt x="4689" y="2154"/>
                    </a:moveTo>
                    <a:lnTo>
                      <a:pt x="4707" y="2235"/>
                    </a:lnTo>
                    <a:cubicBezTo>
                      <a:pt x="4631" y="2262"/>
                      <a:pt x="4594" y="2273"/>
                      <a:pt x="4578" y="2273"/>
                    </a:cubicBezTo>
                    <a:cubicBezTo>
                      <a:pt x="4567" y="2273"/>
                      <a:pt x="4565" y="2268"/>
                      <a:pt x="4565" y="2261"/>
                    </a:cubicBezTo>
                    <a:cubicBezTo>
                      <a:pt x="4556" y="2235"/>
                      <a:pt x="4538" y="2217"/>
                      <a:pt x="4680" y="2163"/>
                    </a:cubicBezTo>
                    <a:lnTo>
                      <a:pt x="4689" y="2154"/>
                    </a:lnTo>
                    <a:close/>
                    <a:moveTo>
                      <a:pt x="3506" y="2367"/>
                    </a:moveTo>
                    <a:cubicBezTo>
                      <a:pt x="3504" y="2367"/>
                      <a:pt x="3494" y="2375"/>
                      <a:pt x="3460" y="2404"/>
                    </a:cubicBezTo>
                    <a:lnTo>
                      <a:pt x="3460" y="2395"/>
                    </a:lnTo>
                    <a:cubicBezTo>
                      <a:pt x="3382" y="2467"/>
                      <a:pt x="3385" y="2476"/>
                      <a:pt x="3392" y="2476"/>
                    </a:cubicBezTo>
                    <a:cubicBezTo>
                      <a:pt x="3395" y="2476"/>
                      <a:pt x="3398" y="2475"/>
                      <a:pt x="3398" y="2475"/>
                    </a:cubicBezTo>
                    <a:cubicBezTo>
                      <a:pt x="3505" y="2395"/>
                      <a:pt x="3514" y="2386"/>
                      <a:pt x="3505" y="2377"/>
                    </a:cubicBezTo>
                    <a:cubicBezTo>
                      <a:pt x="3505" y="2373"/>
                      <a:pt x="3508" y="2367"/>
                      <a:pt x="3506" y="2367"/>
                    </a:cubicBezTo>
                    <a:close/>
                    <a:moveTo>
                      <a:pt x="1536" y="2805"/>
                    </a:moveTo>
                    <a:cubicBezTo>
                      <a:pt x="1500" y="2805"/>
                      <a:pt x="1466" y="2807"/>
                      <a:pt x="1436" y="2810"/>
                    </a:cubicBezTo>
                    <a:lnTo>
                      <a:pt x="1436" y="2810"/>
                    </a:lnTo>
                    <a:cubicBezTo>
                      <a:pt x="1469" y="2809"/>
                      <a:pt x="1502" y="2807"/>
                      <a:pt x="1536" y="2805"/>
                    </a:cubicBezTo>
                    <a:close/>
                    <a:moveTo>
                      <a:pt x="5820" y="2849"/>
                    </a:moveTo>
                    <a:cubicBezTo>
                      <a:pt x="5819" y="2850"/>
                      <a:pt x="5818" y="2850"/>
                      <a:pt x="5817" y="2851"/>
                    </a:cubicBezTo>
                    <a:lnTo>
                      <a:pt x="5817" y="2851"/>
                    </a:lnTo>
                    <a:cubicBezTo>
                      <a:pt x="5818" y="2850"/>
                      <a:pt x="5819" y="2850"/>
                      <a:pt x="5820" y="2849"/>
                    </a:cubicBezTo>
                    <a:close/>
                    <a:moveTo>
                      <a:pt x="5384" y="3090"/>
                    </a:moveTo>
                    <a:lnTo>
                      <a:pt x="5384" y="3090"/>
                    </a:lnTo>
                    <a:cubicBezTo>
                      <a:pt x="5295" y="3119"/>
                      <a:pt x="5163" y="3167"/>
                      <a:pt x="5116" y="3167"/>
                    </a:cubicBezTo>
                    <a:cubicBezTo>
                      <a:pt x="5107" y="3167"/>
                      <a:pt x="5100" y="3166"/>
                      <a:pt x="5099" y="3161"/>
                    </a:cubicBezTo>
                    <a:lnTo>
                      <a:pt x="5090" y="3161"/>
                    </a:lnTo>
                    <a:cubicBezTo>
                      <a:pt x="5090" y="3161"/>
                      <a:pt x="5090" y="3162"/>
                      <a:pt x="5090" y="3162"/>
                    </a:cubicBezTo>
                    <a:lnTo>
                      <a:pt x="5090" y="3162"/>
                    </a:lnTo>
                    <a:cubicBezTo>
                      <a:pt x="5093" y="3162"/>
                      <a:pt x="5096" y="3161"/>
                      <a:pt x="5099" y="3161"/>
                    </a:cubicBezTo>
                    <a:lnTo>
                      <a:pt x="5099" y="3161"/>
                    </a:lnTo>
                    <a:cubicBezTo>
                      <a:pt x="5096" y="3162"/>
                      <a:pt x="5093" y="3162"/>
                      <a:pt x="5090" y="3163"/>
                    </a:cubicBezTo>
                    <a:lnTo>
                      <a:pt x="5090" y="3163"/>
                    </a:lnTo>
                    <a:cubicBezTo>
                      <a:pt x="5090" y="3162"/>
                      <a:pt x="5090" y="3162"/>
                      <a:pt x="5090" y="3162"/>
                    </a:cubicBezTo>
                    <a:lnTo>
                      <a:pt x="5090" y="3162"/>
                    </a:lnTo>
                    <a:cubicBezTo>
                      <a:pt x="5078" y="3164"/>
                      <a:pt x="5068" y="3165"/>
                      <a:pt x="5061" y="3165"/>
                    </a:cubicBezTo>
                    <a:cubicBezTo>
                      <a:pt x="5004" y="3165"/>
                      <a:pt x="5071" y="3124"/>
                      <a:pt x="5170" y="3116"/>
                    </a:cubicBezTo>
                    <a:lnTo>
                      <a:pt x="5384" y="3090"/>
                    </a:lnTo>
                    <a:close/>
                    <a:moveTo>
                      <a:pt x="4857" y="3313"/>
                    </a:moveTo>
                    <a:lnTo>
                      <a:pt x="4857" y="3313"/>
                    </a:lnTo>
                    <a:cubicBezTo>
                      <a:pt x="4849" y="3316"/>
                      <a:pt x="4840" y="3319"/>
                      <a:pt x="4832" y="3321"/>
                    </a:cubicBezTo>
                    <a:cubicBezTo>
                      <a:pt x="4841" y="3318"/>
                      <a:pt x="4849" y="3316"/>
                      <a:pt x="4857" y="3313"/>
                    </a:cubicBezTo>
                    <a:close/>
                    <a:moveTo>
                      <a:pt x="5705" y="3749"/>
                    </a:moveTo>
                    <a:cubicBezTo>
                      <a:pt x="5705" y="3750"/>
                      <a:pt x="5705" y="3752"/>
                      <a:pt x="5705" y="3753"/>
                    </a:cubicBezTo>
                    <a:lnTo>
                      <a:pt x="5705" y="3753"/>
                    </a:lnTo>
                    <a:lnTo>
                      <a:pt x="5705" y="3749"/>
                    </a:lnTo>
                    <a:close/>
                    <a:moveTo>
                      <a:pt x="5673" y="3749"/>
                    </a:moveTo>
                    <a:cubicBezTo>
                      <a:pt x="5685" y="3749"/>
                      <a:pt x="5696" y="3751"/>
                      <a:pt x="5703" y="3757"/>
                    </a:cubicBezTo>
                    <a:lnTo>
                      <a:pt x="5703" y="3757"/>
                    </a:lnTo>
                    <a:cubicBezTo>
                      <a:pt x="5686" y="3795"/>
                      <a:pt x="5508" y="3855"/>
                      <a:pt x="5443" y="3855"/>
                    </a:cubicBezTo>
                    <a:cubicBezTo>
                      <a:pt x="5430" y="3855"/>
                      <a:pt x="5421" y="3853"/>
                      <a:pt x="5420" y="3847"/>
                    </a:cubicBezTo>
                    <a:cubicBezTo>
                      <a:pt x="5493" y="3810"/>
                      <a:pt x="5609" y="3749"/>
                      <a:pt x="5673" y="3749"/>
                    </a:cubicBezTo>
                    <a:close/>
                    <a:moveTo>
                      <a:pt x="6382" y="3847"/>
                    </a:moveTo>
                    <a:cubicBezTo>
                      <a:pt x="6367" y="3851"/>
                      <a:pt x="6355" y="3855"/>
                      <a:pt x="6346" y="3859"/>
                    </a:cubicBezTo>
                    <a:lnTo>
                      <a:pt x="6346" y="3859"/>
                    </a:lnTo>
                    <a:lnTo>
                      <a:pt x="6382" y="3847"/>
                    </a:lnTo>
                    <a:close/>
                    <a:moveTo>
                      <a:pt x="611" y="4164"/>
                    </a:moveTo>
                    <a:cubicBezTo>
                      <a:pt x="607" y="4165"/>
                      <a:pt x="604" y="4166"/>
                      <a:pt x="601" y="4168"/>
                    </a:cubicBezTo>
                    <a:cubicBezTo>
                      <a:pt x="604" y="4166"/>
                      <a:pt x="607" y="4165"/>
                      <a:pt x="611" y="4164"/>
                    </a:cubicBezTo>
                    <a:close/>
                    <a:moveTo>
                      <a:pt x="1063" y="5318"/>
                    </a:moveTo>
                    <a:cubicBezTo>
                      <a:pt x="1036" y="5318"/>
                      <a:pt x="954" y="5340"/>
                      <a:pt x="815" y="5388"/>
                    </a:cubicBezTo>
                    <a:lnTo>
                      <a:pt x="824" y="5415"/>
                    </a:lnTo>
                    <a:lnTo>
                      <a:pt x="975" y="5388"/>
                    </a:lnTo>
                    <a:cubicBezTo>
                      <a:pt x="1062" y="5342"/>
                      <a:pt x="1092" y="5318"/>
                      <a:pt x="1063" y="5318"/>
                    </a:cubicBezTo>
                    <a:close/>
                    <a:moveTo>
                      <a:pt x="7050" y="5691"/>
                    </a:moveTo>
                    <a:lnTo>
                      <a:pt x="7050" y="5691"/>
                    </a:lnTo>
                    <a:cubicBezTo>
                      <a:pt x="7043" y="5693"/>
                      <a:pt x="7037" y="5695"/>
                      <a:pt x="7031" y="5697"/>
                    </a:cubicBezTo>
                    <a:lnTo>
                      <a:pt x="7031" y="5697"/>
                    </a:lnTo>
                    <a:cubicBezTo>
                      <a:pt x="7037" y="5695"/>
                      <a:pt x="7043" y="5693"/>
                      <a:pt x="7050" y="5691"/>
                    </a:cubicBezTo>
                    <a:close/>
                    <a:moveTo>
                      <a:pt x="1695" y="3218"/>
                    </a:moveTo>
                    <a:cubicBezTo>
                      <a:pt x="1684" y="3218"/>
                      <a:pt x="1667" y="3220"/>
                      <a:pt x="1643" y="3223"/>
                    </a:cubicBezTo>
                    <a:cubicBezTo>
                      <a:pt x="1340" y="3339"/>
                      <a:pt x="1046" y="3482"/>
                      <a:pt x="761" y="3642"/>
                    </a:cubicBezTo>
                    <a:cubicBezTo>
                      <a:pt x="745" y="3658"/>
                      <a:pt x="507" y="3792"/>
                      <a:pt x="538" y="3792"/>
                    </a:cubicBezTo>
                    <a:cubicBezTo>
                      <a:pt x="542" y="3792"/>
                      <a:pt x="551" y="3790"/>
                      <a:pt x="565" y="3785"/>
                    </a:cubicBezTo>
                    <a:cubicBezTo>
                      <a:pt x="599" y="3779"/>
                      <a:pt x="625" y="3776"/>
                      <a:pt x="642" y="3776"/>
                    </a:cubicBezTo>
                    <a:cubicBezTo>
                      <a:pt x="680" y="3776"/>
                      <a:pt x="679" y="3790"/>
                      <a:pt x="636" y="3820"/>
                    </a:cubicBezTo>
                    <a:cubicBezTo>
                      <a:pt x="568" y="3880"/>
                      <a:pt x="427" y="3972"/>
                      <a:pt x="532" y="3972"/>
                    </a:cubicBezTo>
                    <a:cubicBezTo>
                      <a:pt x="536" y="3972"/>
                      <a:pt x="542" y="3972"/>
                      <a:pt x="547" y="3972"/>
                    </a:cubicBezTo>
                    <a:cubicBezTo>
                      <a:pt x="603" y="3972"/>
                      <a:pt x="660" y="3961"/>
                      <a:pt x="687" y="3961"/>
                    </a:cubicBezTo>
                    <a:cubicBezTo>
                      <a:pt x="717" y="3961"/>
                      <a:pt x="712" y="3974"/>
                      <a:pt x="628" y="4025"/>
                    </a:cubicBezTo>
                    <a:cubicBezTo>
                      <a:pt x="636" y="4069"/>
                      <a:pt x="1067" y="4017"/>
                      <a:pt x="611" y="4164"/>
                    </a:cubicBezTo>
                    <a:lnTo>
                      <a:pt x="611" y="4164"/>
                    </a:lnTo>
                    <a:cubicBezTo>
                      <a:pt x="688" y="4140"/>
                      <a:pt x="737" y="4130"/>
                      <a:pt x="766" y="4130"/>
                    </a:cubicBezTo>
                    <a:cubicBezTo>
                      <a:pt x="865" y="4130"/>
                      <a:pt x="740" y="4243"/>
                      <a:pt x="788" y="4257"/>
                    </a:cubicBezTo>
                    <a:cubicBezTo>
                      <a:pt x="793" y="4258"/>
                      <a:pt x="799" y="4259"/>
                      <a:pt x="806" y="4259"/>
                    </a:cubicBezTo>
                    <a:cubicBezTo>
                      <a:pt x="868" y="4259"/>
                      <a:pt x="987" y="4193"/>
                      <a:pt x="1100" y="4185"/>
                    </a:cubicBezTo>
                    <a:cubicBezTo>
                      <a:pt x="1104" y="4185"/>
                      <a:pt x="1107" y="4185"/>
                      <a:pt x="1110" y="4185"/>
                    </a:cubicBezTo>
                    <a:cubicBezTo>
                      <a:pt x="1177" y="4185"/>
                      <a:pt x="936" y="4284"/>
                      <a:pt x="850" y="4310"/>
                    </a:cubicBezTo>
                    <a:cubicBezTo>
                      <a:pt x="423" y="4461"/>
                      <a:pt x="788" y="4399"/>
                      <a:pt x="832" y="4426"/>
                    </a:cubicBezTo>
                    <a:cubicBezTo>
                      <a:pt x="850" y="4444"/>
                      <a:pt x="779" y="4613"/>
                      <a:pt x="717" y="4622"/>
                    </a:cubicBezTo>
                    <a:cubicBezTo>
                      <a:pt x="779" y="4613"/>
                      <a:pt x="708" y="4595"/>
                      <a:pt x="850" y="4568"/>
                    </a:cubicBezTo>
                    <a:cubicBezTo>
                      <a:pt x="860" y="4567"/>
                      <a:pt x="869" y="4567"/>
                      <a:pt x="876" y="4567"/>
                    </a:cubicBezTo>
                    <a:cubicBezTo>
                      <a:pt x="922" y="4567"/>
                      <a:pt x="922" y="4587"/>
                      <a:pt x="922" y="4595"/>
                    </a:cubicBezTo>
                    <a:cubicBezTo>
                      <a:pt x="922" y="4613"/>
                      <a:pt x="957" y="4649"/>
                      <a:pt x="859" y="4702"/>
                    </a:cubicBezTo>
                    <a:cubicBezTo>
                      <a:pt x="761" y="4746"/>
                      <a:pt x="654" y="4782"/>
                      <a:pt x="743" y="4791"/>
                    </a:cubicBezTo>
                    <a:cubicBezTo>
                      <a:pt x="815" y="4791"/>
                      <a:pt x="1002" y="4729"/>
                      <a:pt x="1055" y="4729"/>
                    </a:cubicBezTo>
                    <a:cubicBezTo>
                      <a:pt x="1153" y="4729"/>
                      <a:pt x="939" y="4862"/>
                      <a:pt x="877" y="4907"/>
                    </a:cubicBezTo>
                    <a:cubicBezTo>
                      <a:pt x="824" y="4951"/>
                      <a:pt x="788" y="5014"/>
                      <a:pt x="806" y="5040"/>
                    </a:cubicBezTo>
                    <a:cubicBezTo>
                      <a:pt x="824" y="5076"/>
                      <a:pt x="886" y="5094"/>
                      <a:pt x="984" y="5094"/>
                    </a:cubicBezTo>
                    <a:cubicBezTo>
                      <a:pt x="1082" y="5076"/>
                      <a:pt x="1171" y="5067"/>
                      <a:pt x="1269" y="5067"/>
                    </a:cubicBezTo>
                    <a:cubicBezTo>
                      <a:pt x="1269" y="5067"/>
                      <a:pt x="1002" y="5129"/>
                      <a:pt x="957" y="5156"/>
                    </a:cubicBezTo>
                    <a:cubicBezTo>
                      <a:pt x="868" y="5192"/>
                      <a:pt x="922" y="5245"/>
                      <a:pt x="957" y="5245"/>
                    </a:cubicBezTo>
                    <a:cubicBezTo>
                      <a:pt x="963" y="5248"/>
                      <a:pt x="970" y="5249"/>
                      <a:pt x="979" y="5249"/>
                    </a:cubicBezTo>
                    <a:cubicBezTo>
                      <a:pt x="1028" y="5249"/>
                      <a:pt x="1117" y="5215"/>
                      <a:pt x="1161" y="5215"/>
                    </a:cubicBezTo>
                    <a:cubicBezTo>
                      <a:pt x="1169" y="5215"/>
                      <a:pt x="1175" y="5216"/>
                      <a:pt x="1180" y="5219"/>
                    </a:cubicBezTo>
                    <a:cubicBezTo>
                      <a:pt x="1215" y="5245"/>
                      <a:pt x="1189" y="5272"/>
                      <a:pt x="1153" y="5308"/>
                    </a:cubicBezTo>
                    <a:cubicBezTo>
                      <a:pt x="1055" y="5415"/>
                      <a:pt x="797" y="5504"/>
                      <a:pt x="1002" y="5504"/>
                    </a:cubicBezTo>
                    <a:cubicBezTo>
                      <a:pt x="1033" y="5500"/>
                      <a:pt x="1058" y="5499"/>
                      <a:pt x="1078" y="5499"/>
                    </a:cubicBezTo>
                    <a:cubicBezTo>
                      <a:pt x="1168" y="5499"/>
                      <a:pt x="1164" y="5528"/>
                      <a:pt x="1171" y="5557"/>
                    </a:cubicBezTo>
                    <a:cubicBezTo>
                      <a:pt x="1171" y="5559"/>
                      <a:pt x="1173" y="5559"/>
                      <a:pt x="1178" y="5559"/>
                    </a:cubicBezTo>
                    <a:cubicBezTo>
                      <a:pt x="1213" y="5559"/>
                      <a:pt x="1375" y="5513"/>
                      <a:pt x="1439" y="5513"/>
                    </a:cubicBezTo>
                    <a:cubicBezTo>
                      <a:pt x="1454" y="5513"/>
                      <a:pt x="1463" y="5515"/>
                      <a:pt x="1465" y="5521"/>
                    </a:cubicBezTo>
                    <a:cubicBezTo>
                      <a:pt x="1376" y="5557"/>
                      <a:pt x="1037" y="5646"/>
                      <a:pt x="1135" y="5655"/>
                    </a:cubicBezTo>
                    <a:cubicBezTo>
                      <a:pt x="1216" y="5649"/>
                      <a:pt x="1297" y="5638"/>
                      <a:pt x="1378" y="5623"/>
                    </a:cubicBezTo>
                    <a:lnTo>
                      <a:pt x="1378" y="5623"/>
                    </a:lnTo>
                    <a:cubicBezTo>
                      <a:pt x="1266" y="5661"/>
                      <a:pt x="1371" y="5713"/>
                      <a:pt x="1349" y="5735"/>
                    </a:cubicBezTo>
                    <a:cubicBezTo>
                      <a:pt x="1313" y="5789"/>
                      <a:pt x="1091" y="5833"/>
                      <a:pt x="1100" y="5878"/>
                    </a:cubicBezTo>
                    <a:cubicBezTo>
                      <a:pt x="1100" y="5880"/>
                      <a:pt x="1104" y="5881"/>
                      <a:pt x="1112" y="5881"/>
                    </a:cubicBezTo>
                    <a:cubicBezTo>
                      <a:pt x="1204" y="5881"/>
                      <a:pt x="1803" y="5680"/>
                      <a:pt x="1795" y="5629"/>
                    </a:cubicBezTo>
                    <a:lnTo>
                      <a:pt x="1795" y="5629"/>
                    </a:lnTo>
                    <a:lnTo>
                      <a:pt x="1803" y="5664"/>
                    </a:lnTo>
                    <a:cubicBezTo>
                      <a:pt x="1806" y="5680"/>
                      <a:pt x="1836" y="5688"/>
                      <a:pt x="1876" y="5688"/>
                    </a:cubicBezTo>
                    <a:cubicBezTo>
                      <a:pt x="1968" y="5688"/>
                      <a:pt x="2117" y="5651"/>
                      <a:pt x="2142" y="5602"/>
                    </a:cubicBezTo>
                    <a:lnTo>
                      <a:pt x="2142" y="5593"/>
                    </a:lnTo>
                    <a:cubicBezTo>
                      <a:pt x="2169" y="5548"/>
                      <a:pt x="2124" y="5521"/>
                      <a:pt x="2079" y="5495"/>
                    </a:cubicBezTo>
                    <a:cubicBezTo>
                      <a:pt x="2056" y="5480"/>
                      <a:pt x="2034" y="5471"/>
                      <a:pt x="1992" y="5471"/>
                    </a:cubicBezTo>
                    <a:cubicBezTo>
                      <a:pt x="1956" y="5471"/>
                      <a:pt x="1904" y="5478"/>
                      <a:pt x="1821" y="5495"/>
                    </a:cubicBezTo>
                    <a:cubicBezTo>
                      <a:pt x="1797" y="5499"/>
                      <a:pt x="1779" y="5501"/>
                      <a:pt x="1766" y="5501"/>
                    </a:cubicBezTo>
                    <a:cubicBezTo>
                      <a:pt x="1710" y="5501"/>
                      <a:pt x="1745" y="5467"/>
                      <a:pt x="1705" y="5467"/>
                    </a:cubicBezTo>
                    <a:cubicBezTo>
                      <a:pt x="1682" y="5467"/>
                      <a:pt x="1633" y="5479"/>
                      <a:pt x="1526" y="5516"/>
                    </a:cubicBezTo>
                    <a:lnTo>
                      <a:pt x="1526" y="5516"/>
                    </a:lnTo>
                    <a:cubicBezTo>
                      <a:pt x="1848" y="5402"/>
                      <a:pt x="1840" y="5298"/>
                      <a:pt x="1875" y="5236"/>
                    </a:cubicBezTo>
                    <a:cubicBezTo>
                      <a:pt x="1901" y="5192"/>
                      <a:pt x="1937" y="5156"/>
                      <a:pt x="1973" y="5129"/>
                    </a:cubicBezTo>
                    <a:cubicBezTo>
                      <a:pt x="2115" y="5085"/>
                      <a:pt x="2249" y="5014"/>
                      <a:pt x="2240" y="4987"/>
                    </a:cubicBezTo>
                    <a:lnTo>
                      <a:pt x="2240" y="4987"/>
                    </a:lnTo>
                    <a:lnTo>
                      <a:pt x="1964" y="5085"/>
                    </a:lnTo>
                    <a:cubicBezTo>
                      <a:pt x="1955" y="5040"/>
                      <a:pt x="2169" y="4960"/>
                      <a:pt x="2097" y="4942"/>
                    </a:cubicBezTo>
                    <a:cubicBezTo>
                      <a:pt x="2056" y="4936"/>
                      <a:pt x="2014" y="4933"/>
                      <a:pt x="1972" y="4933"/>
                    </a:cubicBezTo>
                    <a:cubicBezTo>
                      <a:pt x="1895" y="4933"/>
                      <a:pt x="1819" y="4943"/>
                      <a:pt x="1750" y="4960"/>
                    </a:cubicBezTo>
                    <a:cubicBezTo>
                      <a:pt x="1694" y="4973"/>
                      <a:pt x="1660" y="4989"/>
                      <a:pt x="1644" y="4989"/>
                    </a:cubicBezTo>
                    <a:cubicBezTo>
                      <a:pt x="1637" y="4989"/>
                      <a:pt x="1634" y="4986"/>
                      <a:pt x="1634" y="4978"/>
                    </a:cubicBezTo>
                    <a:cubicBezTo>
                      <a:pt x="1634" y="4960"/>
                      <a:pt x="1661" y="4934"/>
                      <a:pt x="1705" y="4898"/>
                    </a:cubicBezTo>
                    <a:cubicBezTo>
                      <a:pt x="1799" y="4830"/>
                      <a:pt x="1933" y="4746"/>
                      <a:pt x="1829" y="4746"/>
                    </a:cubicBezTo>
                    <a:cubicBezTo>
                      <a:pt x="1824" y="4746"/>
                      <a:pt x="1818" y="4746"/>
                      <a:pt x="1812" y="4746"/>
                    </a:cubicBezTo>
                    <a:cubicBezTo>
                      <a:pt x="1783" y="4750"/>
                      <a:pt x="1756" y="4752"/>
                      <a:pt x="1731" y="4752"/>
                    </a:cubicBezTo>
                    <a:cubicBezTo>
                      <a:pt x="1636" y="4752"/>
                      <a:pt x="1583" y="4725"/>
                      <a:pt x="1625" y="4675"/>
                    </a:cubicBezTo>
                    <a:cubicBezTo>
                      <a:pt x="1642" y="4649"/>
                      <a:pt x="1934" y="4532"/>
                      <a:pt x="1873" y="4532"/>
                    </a:cubicBezTo>
                    <a:cubicBezTo>
                      <a:pt x="1871" y="4532"/>
                      <a:pt x="1869" y="4532"/>
                      <a:pt x="1866" y="4533"/>
                    </a:cubicBezTo>
                    <a:cubicBezTo>
                      <a:pt x="1707" y="4547"/>
                      <a:pt x="1507" y="4661"/>
                      <a:pt x="1428" y="4661"/>
                    </a:cubicBezTo>
                    <a:cubicBezTo>
                      <a:pt x="1409" y="4661"/>
                      <a:pt x="1397" y="4655"/>
                      <a:pt x="1394" y="4640"/>
                    </a:cubicBezTo>
                    <a:cubicBezTo>
                      <a:pt x="1376" y="4568"/>
                      <a:pt x="1964" y="4479"/>
                      <a:pt x="1946" y="4399"/>
                    </a:cubicBezTo>
                    <a:cubicBezTo>
                      <a:pt x="1944" y="4394"/>
                      <a:pt x="1938" y="4391"/>
                      <a:pt x="1928" y="4391"/>
                    </a:cubicBezTo>
                    <a:cubicBezTo>
                      <a:pt x="1875" y="4391"/>
                      <a:pt x="1714" y="4461"/>
                      <a:pt x="1661" y="4461"/>
                    </a:cubicBezTo>
                    <a:cubicBezTo>
                      <a:pt x="1563" y="4444"/>
                      <a:pt x="1625" y="4363"/>
                      <a:pt x="1643" y="4310"/>
                    </a:cubicBezTo>
                    <a:cubicBezTo>
                      <a:pt x="1688" y="4185"/>
                      <a:pt x="1892" y="3989"/>
                      <a:pt x="1777" y="3927"/>
                    </a:cubicBezTo>
                    <a:cubicBezTo>
                      <a:pt x="1770" y="3924"/>
                      <a:pt x="1759" y="3922"/>
                      <a:pt x="1745" y="3922"/>
                    </a:cubicBezTo>
                    <a:cubicBezTo>
                      <a:pt x="1690" y="3922"/>
                      <a:pt x="1587" y="3947"/>
                      <a:pt x="1500" y="3954"/>
                    </a:cubicBezTo>
                    <a:cubicBezTo>
                      <a:pt x="1460" y="3958"/>
                      <a:pt x="1436" y="3960"/>
                      <a:pt x="1423" y="3960"/>
                    </a:cubicBezTo>
                    <a:cubicBezTo>
                      <a:pt x="1357" y="3960"/>
                      <a:pt x="1582" y="3911"/>
                      <a:pt x="1634" y="3874"/>
                    </a:cubicBezTo>
                    <a:cubicBezTo>
                      <a:pt x="1714" y="3834"/>
                      <a:pt x="1649" y="3813"/>
                      <a:pt x="1570" y="3813"/>
                    </a:cubicBezTo>
                    <a:cubicBezTo>
                      <a:pt x="1544" y="3813"/>
                      <a:pt x="1516" y="3816"/>
                      <a:pt x="1492" y="3820"/>
                    </a:cubicBezTo>
                    <a:cubicBezTo>
                      <a:pt x="1385" y="3844"/>
                      <a:pt x="1328" y="3855"/>
                      <a:pt x="1309" y="3855"/>
                    </a:cubicBezTo>
                    <a:cubicBezTo>
                      <a:pt x="1271" y="3855"/>
                      <a:pt x="1382" y="3811"/>
                      <a:pt x="1536" y="3740"/>
                    </a:cubicBezTo>
                    <a:cubicBezTo>
                      <a:pt x="1537" y="3740"/>
                      <a:pt x="1537" y="3740"/>
                      <a:pt x="1537" y="3740"/>
                    </a:cubicBezTo>
                    <a:lnTo>
                      <a:pt x="1537" y="3740"/>
                    </a:lnTo>
                    <a:cubicBezTo>
                      <a:pt x="1531" y="3740"/>
                      <a:pt x="1063" y="3864"/>
                      <a:pt x="1000" y="3888"/>
                    </a:cubicBezTo>
                    <a:lnTo>
                      <a:pt x="1000" y="3888"/>
                    </a:lnTo>
                    <a:cubicBezTo>
                      <a:pt x="1105" y="3836"/>
                      <a:pt x="1227" y="3784"/>
                      <a:pt x="1340" y="3749"/>
                    </a:cubicBezTo>
                    <a:cubicBezTo>
                      <a:pt x="1492" y="3687"/>
                      <a:pt x="1358" y="3687"/>
                      <a:pt x="1305" y="3678"/>
                    </a:cubicBezTo>
                    <a:cubicBezTo>
                      <a:pt x="1269" y="3669"/>
                      <a:pt x="1037" y="3624"/>
                      <a:pt x="1349" y="3544"/>
                    </a:cubicBezTo>
                    <a:cubicBezTo>
                      <a:pt x="1732" y="3446"/>
                      <a:pt x="1269" y="3482"/>
                      <a:pt x="1242" y="3464"/>
                    </a:cubicBezTo>
                    <a:cubicBezTo>
                      <a:pt x="1169" y="3431"/>
                      <a:pt x="1816" y="3218"/>
                      <a:pt x="1695" y="3218"/>
                    </a:cubicBezTo>
                    <a:close/>
                    <a:moveTo>
                      <a:pt x="2021" y="6012"/>
                    </a:moveTo>
                    <a:cubicBezTo>
                      <a:pt x="2034" y="6012"/>
                      <a:pt x="2042" y="6014"/>
                      <a:pt x="2044" y="6020"/>
                    </a:cubicBezTo>
                    <a:cubicBezTo>
                      <a:pt x="1975" y="6066"/>
                      <a:pt x="1846" y="6132"/>
                      <a:pt x="1783" y="6132"/>
                    </a:cubicBezTo>
                    <a:cubicBezTo>
                      <a:pt x="1773" y="6132"/>
                      <a:pt x="1765" y="6131"/>
                      <a:pt x="1759" y="6127"/>
                    </a:cubicBezTo>
                    <a:lnTo>
                      <a:pt x="1768" y="6118"/>
                    </a:lnTo>
                    <a:cubicBezTo>
                      <a:pt x="1760" y="6081"/>
                      <a:pt x="1954" y="6012"/>
                      <a:pt x="2021" y="6012"/>
                    </a:cubicBezTo>
                    <a:close/>
                    <a:moveTo>
                      <a:pt x="1338" y="6622"/>
                    </a:moveTo>
                    <a:cubicBezTo>
                      <a:pt x="1333" y="6623"/>
                      <a:pt x="1328" y="6624"/>
                      <a:pt x="1322" y="6626"/>
                    </a:cubicBezTo>
                    <a:cubicBezTo>
                      <a:pt x="1327" y="6624"/>
                      <a:pt x="1332" y="6623"/>
                      <a:pt x="1338" y="6622"/>
                    </a:cubicBezTo>
                    <a:close/>
                    <a:moveTo>
                      <a:pt x="2730" y="6775"/>
                    </a:moveTo>
                    <a:cubicBezTo>
                      <a:pt x="2756" y="6775"/>
                      <a:pt x="2755" y="6788"/>
                      <a:pt x="2712" y="6822"/>
                    </a:cubicBezTo>
                    <a:cubicBezTo>
                      <a:pt x="2623" y="6875"/>
                      <a:pt x="2525" y="6911"/>
                      <a:pt x="2427" y="6947"/>
                    </a:cubicBezTo>
                    <a:lnTo>
                      <a:pt x="2436" y="6947"/>
                    </a:lnTo>
                    <a:cubicBezTo>
                      <a:pt x="2360" y="6969"/>
                      <a:pt x="2291" y="6982"/>
                      <a:pt x="2256" y="6982"/>
                    </a:cubicBezTo>
                    <a:cubicBezTo>
                      <a:pt x="2222" y="6982"/>
                      <a:pt x="2222" y="6969"/>
                      <a:pt x="2284" y="6938"/>
                    </a:cubicBezTo>
                    <a:cubicBezTo>
                      <a:pt x="2401" y="6873"/>
                      <a:pt x="2660" y="6775"/>
                      <a:pt x="2730" y="6775"/>
                    </a:cubicBezTo>
                    <a:close/>
                    <a:moveTo>
                      <a:pt x="7263" y="6920"/>
                    </a:moveTo>
                    <a:cubicBezTo>
                      <a:pt x="7007" y="7004"/>
                      <a:pt x="6976" y="7032"/>
                      <a:pt x="7022" y="7032"/>
                    </a:cubicBezTo>
                    <a:cubicBezTo>
                      <a:pt x="7084" y="7032"/>
                      <a:pt x="7282" y="6982"/>
                      <a:pt x="7272" y="6947"/>
                    </a:cubicBezTo>
                    <a:cubicBezTo>
                      <a:pt x="7281" y="6929"/>
                      <a:pt x="7263" y="6920"/>
                      <a:pt x="7263" y="6920"/>
                    </a:cubicBezTo>
                    <a:close/>
                    <a:moveTo>
                      <a:pt x="3147" y="7537"/>
                    </a:moveTo>
                    <a:cubicBezTo>
                      <a:pt x="3119" y="7537"/>
                      <a:pt x="3040" y="7559"/>
                      <a:pt x="2908" y="7606"/>
                    </a:cubicBezTo>
                    <a:lnTo>
                      <a:pt x="2917" y="7632"/>
                    </a:lnTo>
                    <a:lnTo>
                      <a:pt x="3059" y="7615"/>
                    </a:lnTo>
                    <a:cubicBezTo>
                      <a:pt x="3148" y="7563"/>
                      <a:pt x="3178" y="7537"/>
                      <a:pt x="3147" y="7537"/>
                    </a:cubicBezTo>
                    <a:close/>
                    <a:moveTo>
                      <a:pt x="6604" y="7900"/>
                    </a:moveTo>
                    <a:cubicBezTo>
                      <a:pt x="6640" y="7935"/>
                      <a:pt x="6551" y="7980"/>
                      <a:pt x="6337" y="8051"/>
                    </a:cubicBezTo>
                    <a:lnTo>
                      <a:pt x="6328" y="8024"/>
                    </a:lnTo>
                    <a:cubicBezTo>
                      <a:pt x="6417" y="7980"/>
                      <a:pt x="6506" y="7935"/>
                      <a:pt x="6604" y="7909"/>
                    </a:cubicBezTo>
                    <a:lnTo>
                      <a:pt x="6604" y="7900"/>
                    </a:lnTo>
                    <a:close/>
                    <a:moveTo>
                      <a:pt x="3246" y="8345"/>
                    </a:moveTo>
                    <a:lnTo>
                      <a:pt x="3224" y="8353"/>
                    </a:lnTo>
                    <a:lnTo>
                      <a:pt x="3224" y="8353"/>
                    </a:lnTo>
                    <a:cubicBezTo>
                      <a:pt x="3223" y="8354"/>
                      <a:pt x="3222" y="8356"/>
                      <a:pt x="3221" y="8358"/>
                    </a:cubicBezTo>
                    <a:lnTo>
                      <a:pt x="3221" y="8358"/>
                    </a:lnTo>
                    <a:cubicBezTo>
                      <a:pt x="3230" y="8354"/>
                      <a:pt x="3239" y="8349"/>
                      <a:pt x="3246" y="8345"/>
                    </a:cubicBezTo>
                    <a:close/>
                    <a:moveTo>
                      <a:pt x="3296" y="9192"/>
                    </a:moveTo>
                    <a:cubicBezTo>
                      <a:pt x="3296" y="9198"/>
                      <a:pt x="3297" y="9205"/>
                      <a:pt x="3298" y="9211"/>
                    </a:cubicBezTo>
                    <a:lnTo>
                      <a:pt x="3298" y="9211"/>
                    </a:lnTo>
                    <a:cubicBezTo>
                      <a:pt x="3305" y="9207"/>
                      <a:pt x="3311" y="9204"/>
                      <a:pt x="3318" y="9200"/>
                    </a:cubicBezTo>
                    <a:cubicBezTo>
                      <a:pt x="3316" y="9195"/>
                      <a:pt x="3308" y="9192"/>
                      <a:pt x="3296" y="9192"/>
                    </a:cubicBezTo>
                    <a:close/>
                    <a:moveTo>
                      <a:pt x="7208" y="9624"/>
                    </a:moveTo>
                    <a:lnTo>
                      <a:pt x="7201" y="9628"/>
                    </a:lnTo>
                    <a:cubicBezTo>
                      <a:pt x="7201" y="9629"/>
                      <a:pt x="7202" y="9629"/>
                      <a:pt x="7203" y="9630"/>
                    </a:cubicBezTo>
                    <a:lnTo>
                      <a:pt x="7203" y="9630"/>
                    </a:lnTo>
                    <a:lnTo>
                      <a:pt x="7210" y="9628"/>
                    </a:lnTo>
                    <a:cubicBezTo>
                      <a:pt x="7210" y="9626"/>
                      <a:pt x="7209" y="9625"/>
                      <a:pt x="7208" y="9624"/>
                    </a:cubicBezTo>
                    <a:close/>
                    <a:moveTo>
                      <a:pt x="3235" y="9584"/>
                    </a:moveTo>
                    <a:cubicBezTo>
                      <a:pt x="3248" y="9584"/>
                      <a:pt x="3255" y="9586"/>
                      <a:pt x="3255" y="9592"/>
                    </a:cubicBezTo>
                    <a:cubicBezTo>
                      <a:pt x="3269" y="9640"/>
                      <a:pt x="3101" y="9710"/>
                      <a:pt x="3016" y="9710"/>
                    </a:cubicBezTo>
                    <a:cubicBezTo>
                      <a:pt x="2992" y="9710"/>
                      <a:pt x="2974" y="9704"/>
                      <a:pt x="2970" y="9690"/>
                    </a:cubicBezTo>
                    <a:lnTo>
                      <a:pt x="2979" y="9681"/>
                    </a:lnTo>
                    <a:cubicBezTo>
                      <a:pt x="2972" y="9651"/>
                      <a:pt x="3171" y="9584"/>
                      <a:pt x="3235" y="9584"/>
                    </a:cubicBezTo>
                    <a:close/>
                    <a:moveTo>
                      <a:pt x="6948" y="9910"/>
                    </a:moveTo>
                    <a:cubicBezTo>
                      <a:pt x="6938" y="9914"/>
                      <a:pt x="6927" y="9917"/>
                      <a:pt x="6916" y="9922"/>
                    </a:cubicBezTo>
                    <a:lnTo>
                      <a:pt x="6948" y="9910"/>
                    </a:lnTo>
                    <a:close/>
                    <a:moveTo>
                      <a:pt x="3647" y="9957"/>
                    </a:moveTo>
                    <a:cubicBezTo>
                      <a:pt x="3648" y="9959"/>
                      <a:pt x="3648" y="9962"/>
                      <a:pt x="3649" y="9964"/>
                    </a:cubicBezTo>
                    <a:lnTo>
                      <a:pt x="3649" y="9964"/>
                    </a:lnTo>
                    <a:cubicBezTo>
                      <a:pt x="3649" y="9960"/>
                      <a:pt x="3647" y="9957"/>
                      <a:pt x="3647" y="9957"/>
                    </a:cubicBezTo>
                    <a:close/>
                    <a:moveTo>
                      <a:pt x="3386" y="10009"/>
                    </a:moveTo>
                    <a:cubicBezTo>
                      <a:pt x="3384" y="10009"/>
                      <a:pt x="3382" y="10010"/>
                      <a:pt x="3380" y="10011"/>
                    </a:cubicBezTo>
                    <a:cubicBezTo>
                      <a:pt x="3382" y="10010"/>
                      <a:pt x="3384" y="10009"/>
                      <a:pt x="3386" y="10009"/>
                    </a:cubicBezTo>
                    <a:close/>
                    <a:moveTo>
                      <a:pt x="2429" y="10138"/>
                    </a:moveTo>
                    <a:cubicBezTo>
                      <a:pt x="2423" y="10140"/>
                      <a:pt x="2416" y="10142"/>
                      <a:pt x="2409" y="10144"/>
                    </a:cubicBezTo>
                    <a:cubicBezTo>
                      <a:pt x="2415" y="10142"/>
                      <a:pt x="2422" y="10140"/>
                      <a:pt x="2429" y="10138"/>
                    </a:cubicBezTo>
                    <a:close/>
                    <a:moveTo>
                      <a:pt x="3961" y="10725"/>
                    </a:moveTo>
                    <a:cubicBezTo>
                      <a:pt x="3910" y="10725"/>
                      <a:pt x="3716" y="10798"/>
                      <a:pt x="3727" y="10821"/>
                    </a:cubicBezTo>
                    <a:lnTo>
                      <a:pt x="3870" y="10803"/>
                    </a:lnTo>
                    <a:cubicBezTo>
                      <a:pt x="3974" y="10745"/>
                      <a:pt x="3988" y="10725"/>
                      <a:pt x="3961" y="10725"/>
                    </a:cubicBezTo>
                    <a:close/>
                    <a:moveTo>
                      <a:pt x="4299" y="12722"/>
                    </a:moveTo>
                    <a:cubicBezTo>
                      <a:pt x="4292" y="12724"/>
                      <a:pt x="4286" y="12726"/>
                      <a:pt x="4280" y="12727"/>
                    </a:cubicBezTo>
                    <a:cubicBezTo>
                      <a:pt x="4286" y="12725"/>
                      <a:pt x="4293" y="12724"/>
                      <a:pt x="4299" y="12722"/>
                    </a:cubicBezTo>
                    <a:close/>
                    <a:moveTo>
                      <a:pt x="7175" y="13233"/>
                    </a:moveTo>
                    <a:cubicBezTo>
                      <a:pt x="7201" y="13233"/>
                      <a:pt x="7259" y="13262"/>
                      <a:pt x="7344" y="13378"/>
                    </a:cubicBezTo>
                    <a:lnTo>
                      <a:pt x="7352" y="13369"/>
                    </a:lnTo>
                    <a:cubicBezTo>
                      <a:pt x="7424" y="13467"/>
                      <a:pt x="7370" y="13449"/>
                      <a:pt x="7352" y="13467"/>
                    </a:cubicBezTo>
                    <a:cubicBezTo>
                      <a:pt x="7272" y="13386"/>
                      <a:pt x="7148" y="13244"/>
                      <a:pt x="7165" y="13235"/>
                    </a:cubicBezTo>
                    <a:cubicBezTo>
                      <a:pt x="7168" y="13234"/>
                      <a:pt x="7171" y="13233"/>
                      <a:pt x="7175" y="13233"/>
                    </a:cubicBezTo>
                    <a:close/>
                    <a:moveTo>
                      <a:pt x="4054" y="13880"/>
                    </a:moveTo>
                    <a:cubicBezTo>
                      <a:pt x="4052" y="13882"/>
                      <a:pt x="4050" y="13883"/>
                      <a:pt x="4048" y="13885"/>
                    </a:cubicBezTo>
                    <a:cubicBezTo>
                      <a:pt x="4050" y="13883"/>
                      <a:pt x="4052" y="13882"/>
                      <a:pt x="4054" y="13880"/>
                    </a:cubicBezTo>
                    <a:close/>
                    <a:moveTo>
                      <a:pt x="6738" y="13938"/>
                    </a:moveTo>
                    <a:cubicBezTo>
                      <a:pt x="6772" y="13938"/>
                      <a:pt x="6812" y="13988"/>
                      <a:pt x="6845" y="14144"/>
                    </a:cubicBezTo>
                    <a:lnTo>
                      <a:pt x="6845" y="14135"/>
                    </a:lnTo>
                    <a:lnTo>
                      <a:pt x="6845" y="14135"/>
                    </a:lnTo>
                    <a:cubicBezTo>
                      <a:pt x="6862" y="14214"/>
                      <a:pt x="6850" y="14228"/>
                      <a:pt x="6832" y="14228"/>
                    </a:cubicBezTo>
                    <a:cubicBezTo>
                      <a:pt x="6822" y="14228"/>
                      <a:pt x="6810" y="14224"/>
                      <a:pt x="6800" y="14224"/>
                    </a:cubicBezTo>
                    <a:cubicBezTo>
                      <a:pt x="6765" y="14126"/>
                      <a:pt x="6702" y="13948"/>
                      <a:pt x="6729" y="13939"/>
                    </a:cubicBezTo>
                    <a:cubicBezTo>
                      <a:pt x="6732" y="13938"/>
                      <a:pt x="6735" y="13938"/>
                      <a:pt x="6738" y="13938"/>
                    </a:cubicBezTo>
                    <a:close/>
                    <a:moveTo>
                      <a:pt x="7505" y="14099"/>
                    </a:moveTo>
                    <a:cubicBezTo>
                      <a:pt x="7466" y="14099"/>
                      <a:pt x="7586" y="14342"/>
                      <a:pt x="7646" y="14342"/>
                    </a:cubicBezTo>
                    <a:cubicBezTo>
                      <a:pt x="7649" y="14342"/>
                      <a:pt x="7652" y="14341"/>
                      <a:pt x="7655" y="14340"/>
                    </a:cubicBezTo>
                    <a:cubicBezTo>
                      <a:pt x="7673" y="14340"/>
                      <a:pt x="7682" y="14322"/>
                      <a:pt x="7691" y="14313"/>
                    </a:cubicBezTo>
                    <a:cubicBezTo>
                      <a:pt x="7578" y="14153"/>
                      <a:pt x="7524" y="14099"/>
                      <a:pt x="7505" y="14099"/>
                    </a:cubicBezTo>
                    <a:close/>
                    <a:moveTo>
                      <a:pt x="3543" y="1"/>
                    </a:moveTo>
                    <a:cubicBezTo>
                      <a:pt x="3534" y="1"/>
                      <a:pt x="3524" y="6"/>
                      <a:pt x="3514" y="17"/>
                    </a:cubicBezTo>
                    <a:cubicBezTo>
                      <a:pt x="3487" y="44"/>
                      <a:pt x="3505" y="239"/>
                      <a:pt x="3451" y="311"/>
                    </a:cubicBezTo>
                    <a:cubicBezTo>
                      <a:pt x="3429" y="344"/>
                      <a:pt x="3412" y="356"/>
                      <a:pt x="3396" y="356"/>
                    </a:cubicBezTo>
                    <a:cubicBezTo>
                      <a:pt x="3374" y="356"/>
                      <a:pt x="3356" y="332"/>
                      <a:pt x="3335" y="311"/>
                    </a:cubicBezTo>
                    <a:cubicBezTo>
                      <a:pt x="3310" y="285"/>
                      <a:pt x="3301" y="105"/>
                      <a:pt x="3269" y="105"/>
                    </a:cubicBezTo>
                    <a:cubicBezTo>
                      <a:pt x="3267" y="105"/>
                      <a:pt x="3266" y="105"/>
                      <a:pt x="3264" y="106"/>
                    </a:cubicBezTo>
                    <a:cubicBezTo>
                      <a:pt x="3219" y="113"/>
                      <a:pt x="3187" y="336"/>
                      <a:pt x="3156" y="336"/>
                    </a:cubicBezTo>
                    <a:cubicBezTo>
                      <a:pt x="3151" y="336"/>
                      <a:pt x="3145" y="329"/>
                      <a:pt x="3139" y="311"/>
                    </a:cubicBezTo>
                    <a:cubicBezTo>
                      <a:pt x="3125" y="266"/>
                      <a:pt x="3135" y="10"/>
                      <a:pt x="3107" y="10"/>
                    </a:cubicBezTo>
                    <a:cubicBezTo>
                      <a:pt x="3102" y="10"/>
                      <a:pt x="3095" y="20"/>
                      <a:pt x="3086" y="44"/>
                    </a:cubicBezTo>
                    <a:cubicBezTo>
                      <a:pt x="3024" y="184"/>
                      <a:pt x="3024" y="507"/>
                      <a:pt x="2955" y="507"/>
                    </a:cubicBezTo>
                    <a:cubicBezTo>
                      <a:pt x="2954" y="507"/>
                      <a:pt x="2953" y="507"/>
                      <a:pt x="2952" y="507"/>
                    </a:cubicBezTo>
                    <a:lnTo>
                      <a:pt x="2952" y="320"/>
                    </a:lnTo>
                    <a:cubicBezTo>
                      <a:pt x="2952" y="239"/>
                      <a:pt x="2952" y="195"/>
                      <a:pt x="2970" y="195"/>
                    </a:cubicBezTo>
                    <a:cubicBezTo>
                      <a:pt x="2972" y="183"/>
                      <a:pt x="2969" y="178"/>
                      <a:pt x="2965" y="178"/>
                    </a:cubicBezTo>
                    <a:cubicBezTo>
                      <a:pt x="2941" y="178"/>
                      <a:pt x="2851" y="305"/>
                      <a:pt x="2837" y="320"/>
                    </a:cubicBezTo>
                    <a:cubicBezTo>
                      <a:pt x="2835" y="321"/>
                      <a:pt x="2833" y="321"/>
                      <a:pt x="2831" y="321"/>
                    </a:cubicBezTo>
                    <a:cubicBezTo>
                      <a:pt x="2803" y="321"/>
                      <a:pt x="2780" y="220"/>
                      <a:pt x="2753" y="220"/>
                    </a:cubicBezTo>
                    <a:cubicBezTo>
                      <a:pt x="2749" y="220"/>
                      <a:pt x="2744" y="223"/>
                      <a:pt x="2739" y="231"/>
                    </a:cubicBezTo>
                    <a:cubicBezTo>
                      <a:pt x="2703" y="275"/>
                      <a:pt x="2703" y="355"/>
                      <a:pt x="2658" y="355"/>
                    </a:cubicBezTo>
                    <a:cubicBezTo>
                      <a:pt x="2650" y="357"/>
                      <a:pt x="2642" y="358"/>
                      <a:pt x="2634" y="358"/>
                    </a:cubicBezTo>
                    <a:cubicBezTo>
                      <a:pt x="2605" y="358"/>
                      <a:pt x="2585" y="341"/>
                      <a:pt x="2543" y="284"/>
                    </a:cubicBezTo>
                    <a:cubicBezTo>
                      <a:pt x="2531" y="268"/>
                      <a:pt x="2521" y="262"/>
                      <a:pt x="2514" y="262"/>
                    </a:cubicBezTo>
                    <a:cubicBezTo>
                      <a:pt x="2469" y="262"/>
                      <a:pt x="2483" y="489"/>
                      <a:pt x="2445" y="489"/>
                    </a:cubicBezTo>
                    <a:cubicBezTo>
                      <a:pt x="2444" y="489"/>
                      <a:pt x="2443" y="489"/>
                      <a:pt x="2442" y="489"/>
                    </a:cubicBezTo>
                    <a:cubicBezTo>
                      <a:pt x="2389" y="489"/>
                      <a:pt x="2295" y="195"/>
                      <a:pt x="2234" y="195"/>
                    </a:cubicBezTo>
                    <a:cubicBezTo>
                      <a:pt x="2233" y="195"/>
                      <a:pt x="2232" y="195"/>
                      <a:pt x="2231" y="195"/>
                    </a:cubicBezTo>
                    <a:cubicBezTo>
                      <a:pt x="2177" y="204"/>
                      <a:pt x="2231" y="453"/>
                      <a:pt x="2213" y="516"/>
                    </a:cubicBezTo>
                    <a:cubicBezTo>
                      <a:pt x="2211" y="525"/>
                      <a:pt x="2207" y="529"/>
                      <a:pt x="2203" y="529"/>
                    </a:cubicBezTo>
                    <a:cubicBezTo>
                      <a:pt x="2161" y="529"/>
                      <a:pt x="2041" y="122"/>
                      <a:pt x="2008" y="17"/>
                    </a:cubicBezTo>
                    <a:lnTo>
                      <a:pt x="2008" y="17"/>
                    </a:lnTo>
                    <a:cubicBezTo>
                      <a:pt x="2008" y="159"/>
                      <a:pt x="2017" y="302"/>
                      <a:pt x="2044" y="444"/>
                    </a:cubicBezTo>
                    <a:cubicBezTo>
                      <a:pt x="2073" y="565"/>
                      <a:pt x="2079" y="612"/>
                      <a:pt x="2071" y="612"/>
                    </a:cubicBezTo>
                    <a:cubicBezTo>
                      <a:pt x="2053" y="612"/>
                      <a:pt x="1976" y="421"/>
                      <a:pt x="1910" y="266"/>
                    </a:cubicBezTo>
                    <a:lnTo>
                      <a:pt x="1910" y="266"/>
                    </a:lnTo>
                    <a:cubicBezTo>
                      <a:pt x="2044" y="596"/>
                      <a:pt x="1803" y="418"/>
                      <a:pt x="1919" y="676"/>
                    </a:cubicBezTo>
                    <a:cubicBezTo>
                      <a:pt x="1839" y="569"/>
                      <a:pt x="1741" y="453"/>
                      <a:pt x="1688" y="453"/>
                    </a:cubicBezTo>
                    <a:cubicBezTo>
                      <a:pt x="1777" y="622"/>
                      <a:pt x="1732" y="587"/>
                      <a:pt x="1696" y="614"/>
                    </a:cubicBezTo>
                    <a:cubicBezTo>
                      <a:pt x="1661" y="640"/>
                      <a:pt x="1750" y="872"/>
                      <a:pt x="1714" y="899"/>
                    </a:cubicBezTo>
                    <a:cubicBezTo>
                      <a:pt x="1714" y="899"/>
                      <a:pt x="1408" y="575"/>
                      <a:pt x="1354" y="575"/>
                    </a:cubicBezTo>
                    <a:cubicBezTo>
                      <a:pt x="1341" y="575"/>
                      <a:pt x="1343" y="594"/>
                      <a:pt x="1367" y="640"/>
                    </a:cubicBezTo>
                    <a:cubicBezTo>
                      <a:pt x="1414" y="718"/>
                      <a:pt x="1714" y="1063"/>
                      <a:pt x="1679" y="1063"/>
                    </a:cubicBezTo>
                    <a:cubicBezTo>
                      <a:pt x="1674" y="1063"/>
                      <a:pt x="1663" y="1056"/>
                      <a:pt x="1643" y="1041"/>
                    </a:cubicBezTo>
                    <a:cubicBezTo>
                      <a:pt x="1581" y="995"/>
                      <a:pt x="1531" y="949"/>
                      <a:pt x="1514" y="949"/>
                    </a:cubicBezTo>
                    <a:cubicBezTo>
                      <a:pt x="1501" y="949"/>
                      <a:pt x="1506" y="973"/>
                      <a:pt x="1536" y="1041"/>
                    </a:cubicBezTo>
                    <a:cubicBezTo>
                      <a:pt x="1581" y="1103"/>
                      <a:pt x="1616" y="1166"/>
                      <a:pt x="1652" y="1228"/>
                    </a:cubicBezTo>
                    <a:cubicBezTo>
                      <a:pt x="1536" y="1130"/>
                      <a:pt x="1376" y="827"/>
                      <a:pt x="1313" y="774"/>
                    </a:cubicBezTo>
                    <a:cubicBezTo>
                      <a:pt x="1312" y="773"/>
                      <a:pt x="1312" y="772"/>
                      <a:pt x="1311" y="772"/>
                    </a:cubicBezTo>
                    <a:cubicBezTo>
                      <a:pt x="1303" y="772"/>
                      <a:pt x="1358" y="899"/>
                      <a:pt x="1358" y="899"/>
                    </a:cubicBezTo>
                    <a:cubicBezTo>
                      <a:pt x="1403" y="988"/>
                      <a:pt x="1376" y="979"/>
                      <a:pt x="1358" y="997"/>
                    </a:cubicBezTo>
                    <a:cubicBezTo>
                      <a:pt x="1375" y="979"/>
                      <a:pt x="1291" y="903"/>
                      <a:pt x="1237" y="833"/>
                    </a:cubicBezTo>
                    <a:lnTo>
                      <a:pt x="1237" y="833"/>
                    </a:lnTo>
                    <a:cubicBezTo>
                      <a:pt x="1319" y="941"/>
                      <a:pt x="1207" y="881"/>
                      <a:pt x="1207" y="925"/>
                    </a:cubicBezTo>
                    <a:cubicBezTo>
                      <a:pt x="1242" y="952"/>
                      <a:pt x="1269" y="988"/>
                      <a:pt x="1287" y="1023"/>
                    </a:cubicBezTo>
                    <a:cubicBezTo>
                      <a:pt x="1301" y="1071"/>
                      <a:pt x="1295" y="1104"/>
                      <a:pt x="1268" y="1104"/>
                    </a:cubicBezTo>
                    <a:cubicBezTo>
                      <a:pt x="1244" y="1104"/>
                      <a:pt x="1206" y="1081"/>
                      <a:pt x="1153" y="1023"/>
                    </a:cubicBezTo>
                    <a:cubicBezTo>
                      <a:pt x="1081" y="954"/>
                      <a:pt x="1020" y="925"/>
                      <a:pt x="985" y="925"/>
                    </a:cubicBezTo>
                    <a:cubicBezTo>
                      <a:pt x="934" y="925"/>
                      <a:pt x="937" y="987"/>
                      <a:pt x="1037" y="1077"/>
                    </a:cubicBezTo>
                    <a:cubicBezTo>
                      <a:pt x="1046" y="1130"/>
                      <a:pt x="886" y="1103"/>
                      <a:pt x="1073" y="1255"/>
                    </a:cubicBezTo>
                    <a:cubicBezTo>
                      <a:pt x="992" y="1227"/>
                      <a:pt x="832" y="1189"/>
                      <a:pt x="719" y="1189"/>
                    </a:cubicBezTo>
                    <a:cubicBezTo>
                      <a:pt x="584" y="1189"/>
                      <a:pt x="516" y="1243"/>
                      <a:pt x="734" y="1433"/>
                    </a:cubicBezTo>
                    <a:cubicBezTo>
                      <a:pt x="537" y="1310"/>
                      <a:pt x="449" y="1264"/>
                      <a:pt x="427" y="1264"/>
                    </a:cubicBezTo>
                    <a:cubicBezTo>
                      <a:pt x="360" y="1264"/>
                      <a:pt x="858" y="1660"/>
                      <a:pt x="819" y="1660"/>
                    </a:cubicBezTo>
                    <a:cubicBezTo>
                      <a:pt x="817" y="1660"/>
                      <a:pt x="812" y="1659"/>
                      <a:pt x="806" y="1656"/>
                    </a:cubicBezTo>
                    <a:cubicBezTo>
                      <a:pt x="714" y="1627"/>
                      <a:pt x="548" y="1561"/>
                      <a:pt x="487" y="1561"/>
                    </a:cubicBezTo>
                    <a:cubicBezTo>
                      <a:pt x="453" y="1561"/>
                      <a:pt x="452" y="1581"/>
                      <a:pt x="512" y="1638"/>
                    </a:cubicBezTo>
                    <a:cubicBezTo>
                      <a:pt x="663" y="1763"/>
                      <a:pt x="832" y="1878"/>
                      <a:pt x="1011" y="1976"/>
                    </a:cubicBezTo>
                    <a:cubicBezTo>
                      <a:pt x="877" y="1938"/>
                      <a:pt x="739" y="1859"/>
                      <a:pt x="677" y="1859"/>
                    </a:cubicBezTo>
                    <a:cubicBezTo>
                      <a:pt x="653" y="1859"/>
                      <a:pt x="640" y="1872"/>
                      <a:pt x="645" y="1905"/>
                    </a:cubicBezTo>
                    <a:cubicBezTo>
                      <a:pt x="654" y="1967"/>
                      <a:pt x="913" y="2012"/>
                      <a:pt x="895" y="2065"/>
                    </a:cubicBezTo>
                    <a:cubicBezTo>
                      <a:pt x="761" y="2021"/>
                      <a:pt x="458" y="1887"/>
                      <a:pt x="351" y="1887"/>
                    </a:cubicBezTo>
                    <a:cubicBezTo>
                      <a:pt x="262" y="1887"/>
                      <a:pt x="280" y="1976"/>
                      <a:pt x="432" y="2021"/>
                    </a:cubicBezTo>
                    <a:cubicBezTo>
                      <a:pt x="503" y="2057"/>
                      <a:pt x="547" y="2128"/>
                      <a:pt x="539" y="2208"/>
                    </a:cubicBezTo>
                    <a:cubicBezTo>
                      <a:pt x="539" y="2241"/>
                      <a:pt x="554" y="2335"/>
                      <a:pt x="408" y="2335"/>
                    </a:cubicBezTo>
                    <a:cubicBezTo>
                      <a:pt x="397" y="2335"/>
                      <a:pt x="383" y="2334"/>
                      <a:pt x="369" y="2333"/>
                    </a:cubicBezTo>
                    <a:cubicBezTo>
                      <a:pt x="330" y="2330"/>
                      <a:pt x="293" y="2328"/>
                      <a:pt x="259" y="2328"/>
                    </a:cubicBezTo>
                    <a:cubicBezTo>
                      <a:pt x="87" y="2328"/>
                      <a:pt x="1" y="2367"/>
                      <a:pt x="120" y="2448"/>
                    </a:cubicBezTo>
                    <a:cubicBezTo>
                      <a:pt x="191" y="2493"/>
                      <a:pt x="360" y="2511"/>
                      <a:pt x="387" y="2555"/>
                    </a:cubicBezTo>
                    <a:cubicBezTo>
                      <a:pt x="405" y="2600"/>
                      <a:pt x="334" y="2635"/>
                      <a:pt x="271" y="2680"/>
                    </a:cubicBezTo>
                    <a:cubicBezTo>
                      <a:pt x="263" y="2680"/>
                      <a:pt x="116" y="2850"/>
                      <a:pt x="188" y="2850"/>
                    </a:cubicBezTo>
                    <a:cubicBezTo>
                      <a:pt x="192" y="2850"/>
                      <a:pt x="196" y="2850"/>
                      <a:pt x="200" y="2849"/>
                    </a:cubicBezTo>
                    <a:cubicBezTo>
                      <a:pt x="245" y="2844"/>
                      <a:pt x="280" y="2842"/>
                      <a:pt x="309" y="2842"/>
                    </a:cubicBezTo>
                    <a:cubicBezTo>
                      <a:pt x="518" y="2842"/>
                      <a:pt x="324" y="2972"/>
                      <a:pt x="316" y="3027"/>
                    </a:cubicBezTo>
                    <a:cubicBezTo>
                      <a:pt x="298" y="3063"/>
                      <a:pt x="298" y="3116"/>
                      <a:pt x="334" y="3152"/>
                    </a:cubicBezTo>
                    <a:cubicBezTo>
                      <a:pt x="350" y="3173"/>
                      <a:pt x="361" y="3180"/>
                      <a:pt x="374" y="3180"/>
                    </a:cubicBezTo>
                    <a:cubicBezTo>
                      <a:pt x="389" y="3180"/>
                      <a:pt x="407" y="3171"/>
                      <a:pt x="441" y="3161"/>
                    </a:cubicBezTo>
                    <a:cubicBezTo>
                      <a:pt x="446" y="3160"/>
                      <a:pt x="450" y="3159"/>
                      <a:pt x="453" y="3159"/>
                    </a:cubicBezTo>
                    <a:cubicBezTo>
                      <a:pt x="492" y="3159"/>
                      <a:pt x="432" y="3241"/>
                      <a:pt x="432" y="3241"/>
                    </a:cubicBezTo>
                    <a:cubicBezTo>
                      <a:pt x="432" y="3277"/>
                      <a:pt x="458" y="3304"/>
                      <a:pt x="485" y="3312"/>
                    </a:cubicBezTo>
                    <a:cubicBezTo>
                      <a:pt x="521" y="3339"/>
                      <a:pt x="743" y="3375"/>
                      <a:pt x="539" y="3428"/>
                    </a:cubicBezTo>
                    <a:cubicBezTo>
                      <a:pt x="298" y="3491"/>
                      <a:pt x="298" y="3580"/>
                      <a:pt x="369" y="3606"/>
                    </a:cubicBezTo>
                    <a:cubicBezTo>
                      <a:pt x="379" y="3611"/>
                      <a:pt x="391" y="3613"/>
                      <a:pt x="405" y="3613"/>
                    </a:cubicBezTo>
                    <a:cubicBezTo>
                      <a:pt x="472" y="3613"/>
                      <a:pt x="575" y="3565"/>
                      <a:pt x="622" y="3565"/>
                    </a:cubicBezTo>
                    <a:cubicBezTo>
                      <a:pt x="635" y="3565"/>
                      <a:pt x="644" y="3569"/>
                      <a:pt x="645" y="3580"/>
                    </a:cubicBezTo>
                    <a:cubicBezTo>
                      <a:pt x="503" y="3633"/>
                      <a:pt x="360" y="3669"/>
                      <a:pt x="369" y="3704"/>
                    </a:cubicBezTo>
                    <a:cubicBezTo>
                      <a:pt x="373" y="3712"/>
                      <a:pt x="383" y="3715"/>
                      <a:pt x="397" y="3715"/>
                    </a:cubicBezTo>
                    <a:cubicBezTo>
                      <a:pt x="522" y="3715"/>
                      <a:pt x="997" y="3467"/>
                      <a:pt x="1037" y="3419"/>
                    </a:cubicBezTo>
                    <a:lnTo>
                      <a:pt x="1037" y="3410"/>
                    </a:lnTo>
                    <a:cubicBezTo>
                      <a:pt x="1082" y="3357"/>
                      <a:pt x="966" y="3330"/>
                      <a:pt x="1198" y="3268"/>
                    </a:cubicBezTo>
                    <a:cubicBezTo>
                      <a:pt x="1242" y="3232"/>
                      <a:pt x="1100" y="3206"/>
                      <a:pt x="1331" y="3152"/>
                    </a:cubicBezTo>
                    <a:lnTo>
                      <a:pt x="1331" y="3152"/>
                    </a:lnTo>
                    <a:cubicBezTo>
                      <a:pt x="1245" y="3168"/>
                      <a:pt x="948" y="3265"/>
                      <a:pt x="863" y="3265"/>
                    </a:cubicBezTo>
                    <a:cubicBezTo>
                      <a:pt x="851" y="3265"/>
                      <a:pt x="844" y="3263"/>
                      <a:pt x="841" y="3259"/>
                    </a:cubicBezTo>
                    <a:cubicBezTo>
                      <a:pt x="824" y="3214"/>
                      <a:pt x="1207" y="3099"/>
                      <a:pt x="1091" y="3081"/>
                    </a:cubicBezTo>
                    <a:lnTo>
                      <a:pt x="1091" y="3081"/>
                    </a:lnTo>
                    <a:cubicBezTo>
                      <a:pt x="1019" y="3090"/>
                      <a:pt x="948" y="3099"/>
                      <a:pt x="886" y="3125"/>
                    </a:cubicBezTo>
                    <a:cubicBezTo>
                      <a:pt x="860" y="3128"/>
                      <a:pt x="839" y="3130"/>
                      <a:pt x="821" y="3130"/>
                    </a:cubicBezTo>
                    <a:cubicBezTo>
                      <a:pt x="728" y="3130"/>
                      <a:pt x="733" y="3096"/>
                      <a:pt x="726" y="3081"/>
                    </a:cubicBezTo>
                    <a:cubicBezTo>
                      <a:pt x="726" y="3055"/>
                      <a:pt x="790" y="2973"/>
                      <a:pt x="981" y="2973"/>
                    </a:cubicBezTo>
                    <a:cubicBezTo>
                      <a:pt x="991" y="2973"/>
                      <a:pt x="1000" y="2974"/>
                      <a:pt x="1011" y="2974"/>
                    </a:cubicBezTo>
                    <a:cubicBezTo>
                      <a:pt x="1148" y="2974"/>
                      <a:pt x="1185" y="3027"/>
                      <a:pt x="1300" y="3027"/>
                    </a:cubicBezTo>
                    <a:cubicBezTo>
                      <a:pt x="1334" y="3027"/>
                      <a:pt x="1376" y="3022"/>
                      <a:pt x="1429" y="3010"/>
                    </a:cubicBezTo>
                    <a:cubicBezTo>
                      <a:pt x="1661" y="2965"/>
                      <a:pt x="1642" y="2945"/>
                      <a:pt x="1504" y="2945"/>
                    </a:cubicBezTo>
                    <a:cubicBezTo>
                      <a:pt x="1477" y="2945"/>
                      <a:pt x="1446" y="2946"/>
                      <a:pt x="1411" y="2947"/>
                    </a:cubicBezTo>
                    <a:cubicBezTo>
                      <a:pt x="1403" y="2947"/>
                      <a:pt x="1395" y="2948"/>
                      <a:pt x="1387" y="2948"/>
                    </a:cubicBezTo>
                    <a:cubicBezTo>
                      <a:pt x="1153" y="2948"/>
                      <a:pt x="1199" y="2835"/>
                      <a:pt x="1436" y="2810"/>
                    </a:cubicBezTo>
                    <a:lnTo>
                      <a:pt x="1436" y="2810"/>
                    </a:lnTo>
                    <a:cubicBezTo>
                      <a:pt x="1419" y="2810"/>
                      <a:pt x="1402" y="2811"/>
                      <a:pt x="1385" y="2811"/>
                    </a:cubicBezTo>
                    <a:cubicBezTo>
                      <a:pt x="1315" y="2811"/>
                      <a:pt x="1248" y="2806"/>
                      <a:pt x="1180" y="2796"/>
                    </a:cubicBezTo>
                    <a:cubicBezTo>
                      <a:pt x="1162" y="2769"/>
                      <a:pt x="1153" y="2725"/>
                      <a:pt x="975" y="2716"/>
                    </a:cubicBezTo>
                    <a:lnTo>
                      <a:pt x="975" y="2716"/>
                    </a:lnTo>
                    <a:cubicBezTo>
                      <a:pt x="985" y="2716"/>
                      <a:pt x="994" y="2716"/>
                      <a:pt x="1004" y="2716"/>
                    </a:cubicBezTo>
                    <a:cubicBezTo>
                      <a:pt x="1358" y="2716"/>
                      <a:pt x="1367" y="2554"/>
                      <a:pt x="1367" y="2511"/>
                    </a:cubicBezTo>
                    <a:cubicBezTo>
                      <a:pt x="1367" y="2431"/>
                      <a:pt x="1171" y="2333"/>
                      <a:pt x="868" y="2154"/>
                    </a:cubicBezTo>
                    <a:lnTo>
                      <a:pt x="868" y="2154"/>
                    </a:lnTo>
                    <a:cubicBezTo>
                      <a:pt x="1011" y="2235"/>
                      <a:pt x="1162" y="2297"/>
                      <a:pt x="1313" y="2342"/>
                    </a:cubicBezTo>
                    <a:lnTo>
                      <a:pt x="1296" y="2297"/>
                    </a:lnTo>
                    <a:cubicBezTo>
                      <a:pt x="1299" y="2294"/>
                      <a:pt x="1299" y="2292"/>
                      <a:pt x="1302" y="2292"/>
                    </a:cubicBezTo>
                    <a:cubicBezTo>
                      <a:pt x="1307" y="2292"/>
                      <a:pt x="1325" y="2300"/>
                      <a:pt x="1403" y="2324"/>
                    </a:cubicBezTo>
                    <a:cubicBezTo>
                      <a:pt x="1482" y="2339"/>
                      <a:pt x="1542" y="2349"/>
                      <a:pt x="1566" y="2349"/>
                    </a:cubicBezTo>
                    <a:cubicBezTo>
                      <a:pt x="1598" y="2349"/>
                      <a:pt x="1564" y="2330"/>
                      <a:pt x="1420" y="2279"/>
                    </a:cubicBezTo>
                    <a:cubicBezTo>
                      <a:pt x="1260" y="2217"/>
                      <a:pt x="1180" y="2199"/>
                      <a:pt x="1189" y="2163"/>
                    </a:cubicBezTo>
                    <a:cubicBezTo>
                      <a:pt x="1198" y="2146"/>
                      <a:pt x="1189" y="2119"/>
                      <a:pt x="1233" y="2119"/>
                    </a:cubicBezTo>
                    <a:cubicBezTo>
                      <a:pt x="1237" y="2118"/>
                      <a:pt x="1242" y="2118"/>
                      <a:pt x="1246" y="2118"/>
                    </a:cubicBezTo>
                    <a:cubicBezTo>
                      <a:pt x="1287" y="2118"/>
                      <a:pt x="1345" y="2147"/>
                      <a:pt x="1363" y="2147"/>
                    </a:cubicBezTo>
                    <a:cubicBezTo>
                      <a:pt x="1365" y="2147"/>
                      <a:pt x="1366" y="2146"/>
                      <a:pt x="1367" y="2146"/>
                    </a:cubicBezTo>
                    <a:lnTo>
                      <a:pt x="1411" y="2065"/>
                    </a:lnTo>
                    <a:cubicBezTo>
                      <a:pt x="1429" y="2023"/>
                      <a:pt x="1001" y="1815"/>
                      <a:pt x="960" y="1815"/>
                    </a:cubicBezTo>
                    <a:cubicBezTo>
                      <a:pt x="959" y="1815"/>
                      <a:pt x="958" y="1815"/>
                      <a:pt x="957" y="1816"/>
                    </a:cubicBezTo>
                    <a:lnTo>
                      <a:pt x="957" y="1816"/>
                    </a:lnTo>
                    <a:cubicBezTo>
                      <a:pt x="959" y="1814"/>
                      <a:pt x="963" y="1813"/>
                      <a:pt x="969" y="1813"/>
                    </a:cubicBezTo>
                    <a:cubicBezTo>
                      <a:pt x="1044" y="1813"/>
                      <a:pt x="1427" y="1944"/>
                      <a:pt x="1509" y="1976"/>
                    </a:cubicBezTo>
                    <a:cubicBezTo>
                      <a:pt x="1535" y="1984"/>
                      <a:pt x="1556" y="1988"/>
                      <a:pt x="1568" y="1988"/>
                    </a:cubicBezTo>
                    <a:cubicBezTo>
                      <a:pt x="1597" y="1988"/>
                      <a:pt x="1573" y="1964"/>
                      <a:pt x="1447" y="1914"/>
                    </a:cubicBezTo>
                    <a:cubicBezTo>
                      <a:pt x="1347" y="1872"/>
                      <a:pt x="1092" y="1761"/>
                      <a:pt x="1182" y="1761"/>
                    </a:cubicBezTo>
                    <a:cubicBezTo>
                      <a:pt x="1188" y="1761"/>
                      <a:pt x="1197" y="1761"/>
                      <a:pt x="1207" y="1763"/>
                    </a:cubicBezTo>
                    <a:cubicBezTo>
                      <a:pt x="1305" y="1771"/>
                      <a:pt x="1403" y="1798"/>
                      <a:pt x="1492" y="1843"/>
                    </a:cubicBezTo>
                    <a:lnTo>
                      <a:pt x="1616" y="1896"/>
                    </a:lnTo>
                    <a:cubicBezTo>
                      <a:pt x="1616" y="1896"/>
                      <a:pt x="1296" y="1709"/>
                      <a:pt x="1242" y="1665"/>
                    </a:cubicBezTo>
                    <a:cubicBezTo>
                      <a:pt x="1237" y="1660"/>
                      <a:pt x="1238" y="1658"/>
                      <a:pt x="1242" y="1658"/>
                    </a:cubicBezTo>
                    <a:cubicBezTo>
                      <a:pt x="1276" y="1658"/>
                      <a:pt x="1592" y="1810"/>
                      <a:pt x="1616" y="1834"/>
                    </a:cubicBezTo>
                    <a:cubicBezTo>
                      <a:pt x="1710" y="1883"/>
                      <a:pt x="1752" y="1902"/>
                      <a:pt x="1760" y="1902"/>
                    </a:cubicBezTo>
                    <a:cubicBezTo>
                      <a:pt x="1790" y="1902"/>
                      <a:pt x="1281" y="1600"/>
                      <a:pt x="1260" y="1593"/>
                    </a:cubicBezTo>
                    <a:cubicBezTo>
                      <a:pt x="1255" y="1586"/>
                      <a:pt x="1257" y="1583"/>
                      <a:pt x="1263" y="1583"/>
                    </a:cubicBezTo>
                    <a:cubicBezTo>
                      <a:pt x="1300" y="1583"/>
                      <a:pt x="1492" y="1679"/>
                      <a:pt x="1527" y="1679"/>
                    </a:cubicBezTo>
                    <a:cubicBezTo>
                      <a:pt x="1542" y="1679"/>
                      <a:pt x="1530" y="1663"/>
                      <a:pt x="1474" y="1620"/>
                    </a:cubicBezTo>
                    <a:lnTo>
                      <a:pt x="1474" y="1620"/>
                    </a:lnTo>
                    <a:cubicBezTo>
                      <a:pt x="1541" y="1671"/>
                      <a:pt x="1592" y="1690"/>
                      <a:pt x="1632" y="1690"/>
                    </a:cubicBezTo>
                    <a:cubicBezTo>
                      <a:pt x="1722" y="1690"/>
                      <a:pt x="1749" y="1591"/>
                      <a:pt x="1768" y="1567"/>
                    </a:cubicBezTo>
                    <a:cubicBezTo>
                      <a:pt x="1786" y="1540"/>
                      <a:pt x="1741" y="1433"/>
                      <a:pt x="1750" y="1380"/>
                    </a:cubicBezTo>
                    <a:cubicBezTo>
                      <a:pt x="1751" y="1373"/>
                      <a:pt x="1754" y="1371"/>
                      <a:pt x="1759" y="1371"/>
                    </a:cubicBezTo>
                    <a:cubicBezTo>
                      <a:pt x="1791" y="1371"/>
                      <a:pt x="1888" y="1473"/>
                      <a:pt x="1906" y="1473"/>
                    </a:cubicBezTo>
                    <a:cubicBezTo>
                      <a:pt x="1910" y="1473"/>
                      <a:pt x="1909" y="1467"/>
                      <a:pt x="1901" y="1451"/>
                    </a:cubicBezTo>
                    <a:cubicBezTo>
                      <a:pt x="1850" y="1365"/>
                      <a:pt x="1806" y="1271"/>
                      <a:pt x="1771" y="1176"/>
                    </a:cubicBezTo>
                    <a:lnTo>
                      <a:pt x="1771" y="1176"/>
                    </a:lnTo>
                    <a:cubicBezTo>
                      <a:pt x="1805" y="1243"/>
                      <a:pt x="2039" y="1608"/>
                      <a:pt x="2058" y="1608"/>
                    </a:cubicBezTo>
                    <a:cubicBezTo>
                      <a:pt x="2062" y="1608"/>
                      <a:pt x="2056" y="1590"/>
                      <a:pt x="2035" y="1549"/>
                    </a:cubicBezTo>
                    <a:cubicBezTo>
                      <a:pt x="1981" y="1433"/>
                      <a:pt x="2044" y="1451"/>
                      <a:pt x="1910" y="1255"/>
                    </a:cubicBezTo>
                    <a:cubicBezTo>
                      <a:pt x="1870" y="1191"/>
                      <a:pt x="1871" y="1178"/>
                      <a:pt x="1884" y="1178"/>
                    </a:cubicBezTo>
                    <a:cubicBezTo>
                      <a:pt x="1892" y="1178"/>
                      <a:pt x="1905" y="1183"/>
                      <a:pt x="1914" y="1183"/>
                    </a:cubicBezTo>
                    <a:cubicBezTo>
                      <a:pt x="1922" y="1183"/>
                      <a:pt x="1926" y="1177"/>
                      <a:pt x="1914" y="1152"/>
                    </a:cubicBezTo>
                    <a:lnTo>
                      <a:pt x="1914" y="1152"/>
                    </a:lnTo>
                    <a:cubicBezTo>
                      <a:pt x="1983" y="1270"/>
                      <a:pt x="2072" y="1381"/>
                      <a:pt x="2169" y="1478"/>
                    </a:cubicBezTo>
                    <a:cubicBezTo>
                      <a:pt x="2170" y="1478"/>
                      <a:pt x="2171" y="1479"/>
                      <a:pt x="2171" y="1479"/>
                    </a:cubicBezTo>
                    <a:cubicBezTo>
                      <a:pt x="2199" y="1479"/>
                      <a:pt x="1937" y="985"/>
                      <a:pt x="1928" y="881"/>
                    </a:cubicBezTo>
                    <a:cubicBezTo>
                      <a:pt x="1924" y="836"/>
                      <a:pt x="1929" y="817"/>
                      <a:pt x="1942" y="817"/>
                    </a:cubicBezTo>
                    <a:cubicBezTo>
                      <a:pt x="2011" y="817"/>
                      <a:pt x="2301" y="1421"/>
                      <a:pt x="2391" y="1602"/>
                    </a:cubicBezTo>
                    <a:cubicBezTo>
                      <a:pt x="2302" y="1371"/>
                      <a:pt x="2231" y="1139"/>
                      <a:pt x="2186" y="890"/>
                    </a:cubicBezTo>
                    <a:lnTo>
                      <a:pt x="2186" y="890"/>
                    </a:lnTo>
                    <a:cubicBezTo>
                      <a:pt x="2275" y="1050"/>
                      <a:pt x="2338" y="1166"/>
                      <a:pt x="2400" y="1291"/>
                    </a:cubicBezTo>
                    <a:cubicBezTo>
                      <a:pt x="2338" y="1103"/>
                      <a:pt x="2400" y="1157"/>
                      <a:pt x="2409" y="1121"/>
                    </a:cubicBezTo>
                    <a:cubicBezTo>
                      <a:pt x="2409" y="997"/>
                      <a:pt x="2400" y="881"/>
                      <a:pt x="2382" y="774"/>
                    </a:cubicBezTo>
                    <a:lnTo>
                      <a:pt x="2382" y="774"/>
                    </a:lnTo>
                    <a:cubicBezTo>
                      <a:pt x="2447" y="925"/>
                      <a:pt x="2500" y="1210"/>
                      <a:pt x="2532" y="1210"/>
                    </a:cubicBezTo>
                    <a:cubicBezTo>
                      <a:pt x="2540" y="1210"/>
                      <a:pt x="2546" y="1194"/>
                      <a:pt x="2552" y="1157"/>
                    </a:cubicBezTo>
                    <a:cubicBezTo>
                      <a:pt x="2560" y="1113"/>
                      <a:pt x="2569" y="1092"/>
                      <a:pt x="2579" y="1092"/>
                    </a:cubicBezTo>
                    <a:cubicBezTo>
                      <a:pt x="2602" y="1092"/>
                      <a:pt x="2630" y="1198"/>
                      <a:pt x="2667" y="1388"/>
                    </a:cubicBezTo>
                    <a:cubicBezTo>
                      <a:pt x="2694" y="1388"/>
                      <a:pt x="2658" y="1246"/>
                      <a:pt x="2650" y="1157"/>
                    </a:cubicBezTo>
                    <a:cubicBezTo>
                      <a:pt x="2650" y="1032"/>
                      <a:pt x="2712" y="1130"/>
                      <a:pt x="2721" y="1050"/>
                    </a:cubicBezTo>
                    <a:cubicBezTo>
                      <a:pt x="2730" y="970"/>
                      <a:pt x="2694" y="818"/>
                      <a:pt x="2703" y="712"/>
                    </a:cubicBezTo>
                    <a:cubicBezTo>
                      <a:pt x="2703" y="614"/>
                      <a:pt x="2756" y="729"/>
                      <a:pt x="2747" y="587"/>
                    </a:cubicBezTo>
                    <a:lnTo>
                      <a:pt x="2747" y="587"/>
                    </a:lnTo>
                    <a:cubicBezTo>
                      <a:pt x="2764" y="793"/>
                      <a:pt x="2758" y="801"/>
                      <a:pt x="2792" y="801"/>
                    </a:cubicBezTo>
                    <a:cubicBezTo>
                      <a:pt x="2795" y="801"/>
                      <a:pt x="2798" y="801"/>
                      <a:pt x="2801" y="801"/>
                    </a:cubicBezTo>
                    <a:lnTo>
                      <a:pt x="2890" y="801"/>
                    </a:lnTo>
                    <a:cubicBezTo>
                      <a:pt x="2890" y="907"/>
                      <a:pt x="2899" y="1095"/>
                      <a:pt x="2872" y="1095"/>
                    </a:cubicBezTo>
                    <a:cubicBezTo>
                      <a:pt x="2863" y="1157"/>
                      <a:pt x="2845" y="1095"/>
                      <a:pt x="2854" y="1246"/>
                    </a:cubicBezTo>
                    <a:cubicBezTo>
                      <a:pt x="2917" y="1237"/>
                      <a:pt x="2917" y="925"/>
                      <a:pt x="2988" y="774"/>
                    </a:cubicBezTo>
                    <a:cubicBezTo>
                      <a:pt x="2997" y="752"/>
                      <a:pt x="3004" y="742"/>
                      <a:pt x="3008" y="742"/>
                    </a:cubicBezTo>
                    <a:cubicBezTo>
                      <a:pt x="3033" y="742"/>
                      <a:pt x="2988" y="1059"/>
                      <a:pt x="2988" y="1059"/>
                    </a:cubicBezTo>
                    <a:cubicBezTo>
                      <a:pt x="3006" y="1032"/>
                      <a:pt x="3024" y="997"/>
                      <a:pt x="3033" y="961"/>
                    </a:cubicBezTo>
                    <a:cubicBezTo>
                      <a:pt x="3050" y="894"/>
                      <a:pt x="3061" y="861"/>
                      <a:pt x="3069" y="861"/>
                    </a:cubicBezTo>
                    <a:cubicBezTo>
                      <a:pt x="3077" y="861"/>
                      <a:pt x="3082" y="894"/>
                      <a:pt x="3086" y="961"/>
                    </a:cubicBezTo>
                    <a:cubicBezTo>
                      <a:pt x="3098" y="1044"/>
                      <a:pt x="3119" y="1102"/>
                      <a:pt x="3139" y="1102"/>
                    </a:cubicBezTo>
                    <a:cubicBezTo>
                      <a:pt x="3161" y="1102"/>
                      <a:pt x="3183" y="1027"/>
                      <a:pt x="3193" y="827"/>
                    </a:cubicBezTo>
                    <a:cubicBezTo>
                      <a:pt x="3195" y="834"/>
                      <a:pt x="3197" y="837"/>
                      <a:pt x="3199" y="837"/>
                    </a:cubicBezTo>
                    <a:cubicBezTo>
                      <a:pt x="3208" y="837"/>
                      <a:pt x="3221" y="788"/>
                      <a:pt x="3228" y="774"/>
                    </a:cubicBezTo>
                    <a:cubicBezTo>
                      <a:pt x="3229" y="773"/>
                      <a:pt x="3229" y="773"/>
                      <a:pt x="3230" y="773"/>
                    </a:cubicBezTo>
                    <a:cubicBezTo>
                      <a:pt x="3243" y="773"/>
                      <a:pt x="3184" y="1096"/>
                      <a:pt x="3175" y="1148"/>
                    </a:cubicBezTo>
                    <a:cubicBezTo>
                      <a:pt x="3171" y="1202"/>
                      <a:pt x="3173" y="1219"/>
                      <a:pt x="3177" y="1219"/>
                    </a:cubicBezTo>
                    <a:cubicBezTo>
                      <a:pt x="3183" y="1219"/>
                      <a:pt x="3192" y="1198"/>
                      <a:pt x="3202" y="1184"/>
                    </a:cubicBezTo>
                    <a:cubicBezTo>
                      <a:pt x="3288" y="1028"/>
                      <a:pt x="3367" y="586"/>
                      <a:pt x="3453" y="586"/>
                    </a:cubicBezTo>
                    <a:cubicBezTo>
                      <a:pt x="3455" y="586"/>
                      <a:pt x="3458" y="586"/>
                      <a:pt x="3460" y="587"/>
                    </a:cubicBezTo>
                    <a:cubicBezTo>
                      <a:pt x="3424" y="738"/>
                      <a:pt x="3380" y="916"/>
                      <a:pt x="3362" y="1059"/>
                    </a:cubicBezTo>
                    <a:cubicBezTo>
                      <a:pt x="3349" y="1153"/>
                      <a:pt x="3352" y="1191"/>
                      <a:pt x="3364" y="1191"/>
                    </a:cubicBezTo>
                    <a:cubicBezTo>
                      <a:pt x="3382" y="1191"/>
                      <a:pt x="3420" y="1108"/>
                      <a:pt x="3455" y="996"/>
                    </a:cubicBezTo>
                    <a:lnTo>
                      <a:pt x="3455" y="996"/>
                    </a:lnTo>
                    <a:cubicBezTo>
                      <a:pt x="3408" y="1156"/>
                      <a:pt x="3374" y="1336"/>
                      <a:pt x="3407" y="1344"/>
                    </a:cubicBezTo>
                    <a:cubicBezTo>
                      <a:pt x="3428" y="1265"/>
                      <a:pt x="3532" y="869"/>
                      <a:pt x="3556" y="869"/>
                    </a:cubicBezTo>
                    <a:cubicBezTo>
                      <a:pt x="3562" y="869"/>
                      <a:pt x="3563" y="891"/>
                      <a:pt x="3558" y="943"/>
                    </a:cubicBezTo>
                    <a:cubicBezTo>
                      <a:pt x="3540" y="1086"/>
                      <a:pt x="3460" y="1326"/>
                      <a:pt x="3487" y="1344"/>
                    </a:cubicBezTo>
                    <a:cubicBezTo>
                      <a:pt x="3489" y="1345"/>
                      <a:pt x="3491" y="1345"/>
                      <a:pt x="3493" y="1345"/>
                    </a:cubicBezTo>
                    <a:cubicBezTo>
                      <a:pt x="3523" y="1345"/>
                      <a:pt x="3563" y="1255"/>
                      <a:pt x="3579" y="1255"/>
                    </a:cubicBezTo>
                    <a:cubicBezTo>
                      <a:pt x="3582" y="1255"/>
                      <a:pt x="3584" y="1258"/>
                      <a:pt x="3585" y="1264"/>
                    </a:cubicBezTo>
                    <a:cubicBezTo>
                      <a:pt x="3525" y="1424"/>
                      <a:pt x="3570" y="1459"/>
                      <a:pt x="3611" y="1459"/>
                    </a:cubicBezTo>
                    <a:cubicBezTo>
                      <a:pt x="3625" y="1459"/>
                      <a:pt x="3638" y="1455"/>
                      <a:pt x="3647" y="1451"/>
                    </a:cubicBezTo>
                    <a:cubicBezTo>
                      <a:pt x="3692" y="1433"/>
                      <a:pt x="3772" y="1175"/>
                      <a:pt x="3807" y="1121"/>
                    </a:cubicBezTo>
                    <a:cubicBezTo>
                      <a:pt x="3822" y="1104"/>
                      <a:pt x="3831" y="1096"/>
                      <a:pt x="3835" y="1096"/>
                    </a:cubicBezTo>
                    <a:cubicBezTo>
                      <a:pt x="3870" y="1096"/>
                      <a:pt x="3687" y="1495"/>
                      <a:pt x="3656" y="1558"/>
                    </a:cubicBezTo>
                    <a:cubicBezTo>
                      <a:pt x="3594" y="1674"/>
                      <a:pt x="3647" y="1665"/>
                      <a:pt x="3665" y="1674"/>
                    </a:cubicBezTo>
                    <a:cubicBezTo>
                      <a:pt x="3676" y="1675"/>
                      <a:pt x="3686" y="1676"/>
                      <a:pt x="3696" y="1676"/>
                    </a:cubicBezTo>
                    <a:cubicBezTo>
                      <a:pt x="3746" y="1676"/>
                      <a:pt x="3790" y="1658"/>
                      <a:pt x="3834" y="1629"/>
                    </a:cubicBezTo>
                    <a:cubicBezTo>
                      <a:pt x="3850" y="1613"/>
                      <a:pt x="4030" y="1490"/>
                      <a:pt x="4055" y="1490"/>
                    </a:cubicBezTo>
                    <a:cubicBezTo>
                      <a:pt x="4058" y="1490"/>
                      <a:pt x="4059" y="1492"/>
                      <a:pt x="4057" y="1495"/>
                    </a:cubicBezTo>
                    <a:cubicBezTo>
                      <a:pt x="4013" y="1556"/>
                      <a:pt x="3656" y="1897"/>
                      <a:pt x="3688" y="1897"/>
                    </a:cubicBezTo>
                    <a:cubicBezTo>
                      <a:pt x="3689" y="1897"/>
                      <a:pt x="3690" y="1897"/>
                      <a:pt x="3692" y="1896"/>
                    </a:cubicBezTo>
                    <a:cubicBezTo>
                      <a:pt x="3834" y="1807"/>
                      <a:pt x="3977" y="1700"/>
                      <a:pt x="4110" y="1602"/>
                    </a:cubicBezTo>
                    <a:lnTo>
                      <a:pt x="4110" y="1602"/>
                    </a:lnTo>
                    <a:cubicBezTo>
                      <a:pt x="3977" y="1745"/>
                      <a:pt x="3932" y="1825"/>
                      <a:pt x="3932" y="1852"/>
                    </a:cubicBezTo>
                    <a:cubicBezTo>
                      <a:pt x="3932" y="1873"/>
                      <a:pt x="3944" y="1881"/>
                      <a:pt x="3965" y="1881"/>
                    </a:cubicBezTo>
                    <a:cubicBezTo>
                      <a:pt x="3980" y="1881"/>
                      <a:pt x="3999" y="1877"/>
                      <a:pt x="4021" y="1869"/>
                    </a:cubicBezTo>
                    <a:cubicBezTo>
                      <a:pt x="4075" y="1852"/>
                      <a:pt x="4155" y="1771"/>
                      <a:pt x="4208" y="1754"/>
                    </a:cubicBezTo>
                    <a:cubicBezTo>
                      <a:pt x="4219" y="1751"/>
                      <a:pt x="4228" y="1750"/>
                      <a:pt x="4236" y="1750"/>
                    </a:cubicBezTo>
                    <a:cubicBezTo>
                      <a:pt x="4328" y="1750"/>
                      <a:pt x="4131" y="1948"/>
                      <a:pt x="4057" y="2039"/>
                    </a:cubicBezTo>
                    <a:cubicBezTo>
                      <a:pt x="4049" y="2049"/>
                      <a:pt x="4048" y="2053"/>
                      <a:pt x="4052" y="2053"/>
                    </a:cubicBezTo>
                    <a:cubicBezTo>
                      <a:pt x="4061" y="2053"/>
                      <a:pt x="4101" y="2026"/>
                      <a:pt x="4146" y="1994"/>
                    </a:cubicBezTo>
                    <a:cubicBezTo>
                      <a:pt x="4164" y="2003"/>
                      <a:pt x="4155" y="2030"/>
                      <a:pt x="4164" y="2039"/>
                    </a:cubicBezTo>
                    <a:cubicBezTo>
                      <a:pt x="4165" y="2042"/>
                      <a:pt x="4171" y="2043"/>
                      <a:pt x="4180" y="2043"/>
                    </a:cubicBezTo>
                    <a:cubicBezTo>
                      <a:pt x="4205" y="2043"/>
                      <a:pt x="4253" y="2033"/>
                      <a:pt x="4289" y="2033"/>
                    </a:cubicBezTo>
                    <a:cubicBezTo>
                      <a:pt x="4311" y="2033"/>
                      <a:pt x="4328" y="2037"/>
                      <a:pt x="4333" y="2048"/>
                    </a:cubicBezTo>
                    <a:cubicBezTo>
                      <a:pt x="4351" y="2083"/>
                      <a:pt x="4306" y="2119"/>
                      <a:pt x="4280" y="2154"/>
                    </a:cubicBezTo>
                    <a:cubicBezTo>
                      <a:pt x="4273" y="2175"/>
                      <a:pt x="4256" y="2200"/>
                      <a:pt x="4286" y="2200"/>
                    </a:cubicBezTo>
                    <a:cubicBezTo>
                      <a:pt x="4296" y="2200"/>
                      <a:pt x="4311" y="2197"/>
                      <a:pt x="4333" y="2190"/>
                    </a:cubicBezTo>
                    <a:cubicBezTo>
                      <a:pt x="4353" y="2184"/>
                      <a:pt x="4369" y="2181"/>
                      <a:pt x="4382" y="2181"/>
                    </a:cubicBezTo>
                    <a:cubicBezTo>
                      <a:pt x="4457" y="2181"/>
                      <a:pt x="4408" y="2282"/>
                      <a:pt x="4431" y="2297"/>
                    </a:cubicBezTo>
                    <a:cubicBezTo>
                      <a:pt x="4449" y="2324"/>
                      <a:pt x="4698" y="2333"/>
                      <a:pt x="4680" y="2350"/>
                    </a:cubicBezTo>
                    <a:cubicBezTo>
                      <a:pt x="4609" y="2368"/>
                      <a:pt x="4529" y="2395"/>
                      <a:pt x="4449" y="2404"/>
                    </a:cubicBezTo>
                    <a:lnTo>
                      <a:pt x="4600" y="2404"/>
                    </a:lnTo>
                    <a:cubicBezTo>
                      <a:pt x="4633" y="2404"/>
                      <a:pt x="4871" y="2358"/>
                      <a:pt x="4907" y="2358"/>
                    </a:cubicBezTo>
                    <a:cubicBezTo>
                      <a:pt x="4910" y="2358"/>
                      <a:pt x="4912" y="2359"/>
                      <a:pt x="4912" y="2359"/>
                    </a:cubicBezTo>
                    <a:cubicBezTo>
                      <a:pt x="4823" y="2386"/>
                      <a:pt x="4743" y="2422"/>
                      <a:pt x="4663" y="2457"/>
                    </a:cubicBezTo>
                    <a:cubicBezTo>
                      <a:pt x="4600" y="2493"/>
                      <a:pt x="4627" y="2520"/>
                      <a:pt x="4636" y="2538"/>
                    </a:cubicBezTo>
                    <a:cubicBezTo>
                      <a:pt x="4725" y="2538"/>
                      <a:pt x="4858" y="2546"/>
                      <a:pt x="4600" y="2635"/>
                    </a:cubicBezTo>
                    <a:cubicBezTo>
                      <a:pt x="4668" y="2613"/>
                      <a:pt x="4781" y="2603"/>
                      <a:pt x="4835" y="2584"/>
                    </a:cubicBezTo>
                    <a:lnTo>
                      <a:pt x="4835" y="2584"/>
                    </a:lnTo>
                    <a:cubicBezTo>
                      <a:pt x="4671" y="2664"/>
                      <a:pt x="4672" y="2682"/>
                      <a:pt x="4680" y="2725"/>
                    </a:cubicBezTo>
                    <a:cubicBezTo>
                      <a:pt x="4689" y="2742"/>
                      <a:pt x="4671" y="2778"/>
                      <a:pt x="4743" y="2778"/>
                    </a:cubicBezTo>
                    <a:cubicBezTo>
                      <a:pt x="4778" y="2778"/>
                      <a:pt x="4820" y="2755"/>
                      <a:pt x="4835" y="2755"/>
                    </a:cubicBezTo>
                    <a:cubicBezTo>
                      <a:pt x="4839" y="2755"/>
                      <a:pt x="4841" y="2757"/>
                      <a:pt x="4841" y="2760"/>
                    </a:cubicBezTo>
                    <a:cubicBezTo>
                      <a:pt x="4858" y="2805"/>
                      <a:pt x="4725" y="2867"/>
                      <a:pt x="4734" y="2912"/>
                    </a:cubicBezTo>
                    <a:cubicBezTo>
                      <a:pt x="4734" y="2938"/>
                      <a:pt x="4823" y="3018"/>
                      <a:pt x="4618" y="3081"/>
                    </a:cubicBezTo>
                    <a:cubicBezTo>
                      <a:pt x="4621" y="3090"/>
                      <a:pt x="4631" y="3093"/>
                      <a:pt x="4645" y="3093"/>
                    </a:cubicBezTo>
                    <a:cubicBezTo>
                      <a:pt x="4717" y="3093"/>
                      <a:pt x="4907" y="3001"/>
                      <a:pt x="4974" y="3001"/>
                    </a:cubicBezTo>
                    <a:cubicBezTo>
                      <a:pt x="5028" y="3001"/>
                      <a:pt x="4832" y="3090"/>
                      <a:pt x="4778" y="3116"/>
                    </a:cubicBezTo>
                    <a:cubicBezTo>
                      <a:pt x="4752" y="3134"/>
                      <a:pt x="4725" y="3161"/>
                      <a:pt x="4698" y="3188"/>
                    </a:cubicBezTo>
                    <a:cubicBezTo>
                      <a:pt x="4664" y="3239"/>
                      <a:pt x="5060" y="3241"/>
                      <a:pt x="4857" y="3313"/>
                    </a:cubicBezTo>
                    <a:lnTo>
                      <a:pt x="4857" y="3313"/>
                    </a:lnTo>
                    <a:cubicBezTo>
                      <a:pt x="5009" y="3263"/>
                      <a:pt x="5161" y="3222"/>
                      <a:pt x="5322" y="3197"/>
                    </a:cubicBezTo>
                    <a:lnTo>
                      <a:pt x="5322" y="3197"/>
                    </a:lnTo>
                    <a:cubicBezTo>
                      <a:pt x="5259" y="3232"/>
                      <a:pt x="5197" y="3259"/>
                      <a:pt x="5126" y="3286"/>
                    </a:cubicBezTo>
                    <a:cubicBezTo>
                      <a:pt x="5108" y="3295"/>
                      <a:pt x="5090" y="3312"/>
                      <a:pt x="5063" y="3339"/>
                    </a:cubicBezTo>
                    <a:cubicBezTo>
                      <a:pt x="5010" y="3384"/>
                      <a:pt x="5001" y="3402"/>
                      <a:pt x="5054" y="3410"/>
                    </a:cubicBezTo>
                    <a:cubicBezTo>
                      <a:pt x="5072" y="3410"/>
                      <a:pt x="5090" y="3428"/>
                      <a:pt x="5037" y="3455"/>
                    </a:cubicBezTo>
                    <a:cubicBezTo>
                      <a:pt x="4930" y="3499"/>
                      <a:pt x="4698" y="3544"/>
                      <a:pt x="4654" y="3571"/>
                    </a:cubicBezTo>
                    <a:cubicBezTo>
                      <a:pt x="4633" y="3581"/>
                      <a:pt x="4658" y="3583"/>
                      <a:pt x="4696" y="3583"/>
                    </a:cubicBezTo>
                    <a:cubicBezTo>
                      <a:pt x="4728" y="3583"/>
                      <a:pt x="4768" y="3582"/>
                      <a:pt x="4801" y="3582"/>
                    </a:cubicBezTo>
                    <a:cubicBezTo>
                      <a:pt x="4832" y="3582"/>
                      <a:pt x="4856" y="3583"/>
                      <a:pt x="4858" y="3589"/>
                    </a:cubicBezTo>
                    <a:cubicBezTo>
                      <a:pt x="4894" y="3624"/>
                      <a:pt x="4769" y="3731"/>
                      <a:pt x="4716" y="3793"/>
                    </a:cubicBezTo>
                    <a:cubicBezTo>
                      <a:pt x="4711" y="3801"/>
                      <a:pt x="4715" y="3805"/>
                      <a:pt x="4727" y="3805"/>
                    </a:cubicBezTo>
                    <a:cubicBezTo>
                      <a:pt x="4794" y="3805"/>
                      <a:pt x="5098" y="3691"/>
                      <a:pt x="5164" y="3691"/>
                    </a:cubicBezTo>
                    <a:cubicBezTo>
                      <a:pt x="5189" y="3691"/>
                      <a:pt x="5181" y="3706"/>
                      <a:pt x="5117" y="3749"/>
                    </a:cubicBezTo>
                    <a:cubicBezTo>
                      <a:pt x="4974" y="3838"/>
                      <a:pt x="4805" y="3900"/>
                      <a:pt x="4894" y="3936"/>
                    </a:cubicBezTo>
                    <a:cubicBezTo>
                      <a:pt x="4895" y="3936"/>
                      <a:pt x="4897" y="3937"/>
                      <a:pt x="4900" y="3937"/>
                    </a:cubicBezTo>
                    <a:cubicBezTo>
                      <a:pt x="4936" y="3937"/>
                      <a:pt x="5097" y="3906"/>
                      <a:pt x="5149" y="3906"/>
                    </a:cubicBezTo>
                    <a:cubicBezTo>
                      <a:pt x="5183" y="3906"/>
                      <a:pt x="5170" y="3919"/>
                      <a:pt x="5046" y="3963"/>
                    </a:cubicBezTo>
                    <a:cubicBezTo>
                      <a:pt x="4831" y="4043"/>
                      <a:pt x="4840" y="4064"/>
                      <a:pt x="4913" y="4064"/>
                    </a:cubicBezTo>
                    <a:cubicBezTo>
                      <a:pt x="4970" y="4064"/>
                      <a:pt x="5067" y="4051"/>
                      <a:pt x="5126" y="4043"/>
                    </a:cubicBezTo>
                    <a:cubicBezTo>
                      <a:pt x="5147" y="4041"/>
                      <a:pt x="5164" y="4040"/>
                      <a:pt x="5177" y="4040"/>
                    </a:cubicBezTo>
                    <a:cubicBezTo>
                      <a:pt x="5320" y="4040"/>
                      <a:pt x="5034" y="4163"/>
                      <a:pt x="5001" y="4212"/>
                    </a:cubicBezTo>
                    <a:cubicBezTo>
                      <a:pt x="4997" y="4219"/>
                      <a:pt x="5002" y="4222"/>
                      <a:pt x="5013" y="4222"/>
                    </a:cubicBezTo>
                    <a:cubicBezTo>
                      <a:pt x="5084" y="4222"/>
                      <a:pt x="5417" y="4091"/>
                      <a:pt x="5518" y="4061"/>
                    </a:cubicBezTo>
                    <a:cubicBezTo>
                      <a:pt x="5524" y="4059"/>
                      <a:pt x="5529" y="4058"/>
                      <a:pt x="5533" y="4058"/>
                    </a:cubicBezTo>
                    <a:cubicBezTo>
                      <a:pt x="5584" y="4058"/>
                      <a:pt x="5200" y="4234"/>
                      <a:pt x="5261" y="4234"/>
                    </a:cubicBezTo>
                    <a:cubicBezTo>
                      <a:pt x="5267" y="4234"/>
                      <a:pt x="5275" y="4232"/>
                      <a:pt x="5286" y="4230"/>
                    </a:cubicBezTo>
                    <a:cubicBezTo>
                      <a:pt x="5357" y="4203"/>
                      <a:pt x="5420" y="4176"/>
                      <a:pt x="5491" y="4159"/>
                    </a:cubicBezTo>
                    <a:cubicBezTo>
                      <a:pt x="5527" y="4159"/>
                      <a:pt x="5535" y="4185"/>
                      <a:pt x="5500" y="4203"/>
                    </a:cubicBezTo>
                    <a:cubicBezTo>
                      <a:pt x="5357" y="4283"/>
                      <a:pt x="5152" y="4310"/>
                      <a:pt x="5090" y="4390"/>
                    </a:cubicBezTo>
                    <a:cubicBezTo>
                      <a:pt x="5010" y="4497"/>
                      <a:pt x="5081" y="4577"/>
                      <a:pt x="5215" y="4613"/>
                    </a:cubicBezTo>
                    <a:cubicBezTo>
                      <a:pt x="5268" y="4622"/>
                      <a:pt x="5313" y="4613"/>
                      <a:pt x="5322" y="4631"/>
                    </a:cubicBezTo>
                    <a:cubicBezTo>
                      <a:pt x="5340" y="4629"/>
                      <a:pt x="5354" y="4628"/>
                      <a:pt x="5363" y="4628"/>
                    </a:cubicBezTo>
                    <a:cubicBezTo>
                      <a:pt x="5487" y="4628"/>
                      <a:pt x="4974" y="4773"/>
                      <a:pt x="4974" y="4773"/>
                    </a:cubicBezTo>
                    <a:cubicBezTo>
                      <a:pt x="4976" y="4778"/>
                      <a:pt x="4983" y="4780"/>
                      <a:pt x="4995" y="4780"/>
                    </a:cubicBezTo>
                    <a:cubicBezTo>
                      <a:pt x="5060" y="4780"/>
                      <a:pt x="5258" y="4714"/>
                      <a:pt x="5300" y="4714"/>
                    </a:cubicBezTo>
                    <a:cubicBezTo>
                      <a:pt x="5322" y="4714"/>
                      <a:pt x="5303" y="4731"/>
                      <a:pt x="5206" y="4782"/>
                    </a:cubicBezTo>
                    <a:cubicBezTo>
                      <a:pt x="5206" y="4800"/>
                      <a:pt x="5233" y="4809"/>
                      <a:pt x="5250" y="4818"/>
                    </a:cubicBezTo>
                    <a:cubicBezTo>
                      <a:pt x="5277" y="4836"/>
                      <a:pt x="5696" y="4907"/>
                      <a:pt x="5420" y="5005"/>
                    </a:cubicBezTo>
                    <a:lnTo>
                      <a:pt x="5865" y="4934"/>
                    </a:lnTo>
                    <a:lnTo>
                      <a:pt x="5865" y="4934"/>
                    </a:lnTo>
                    <a:cubicBezTo>
                      <a:pt x="5642" y="5014"/>
                      <a:pt x="5598" y="5067"/>
                      <a:pt x="5598" y="5103"/>
                    </a:cubicBezTo>
                    <a:cubicBezTo>
                      <a:pt x="5598" y="5138"/>
                      <a:pt x="5429" y="5201"/>
                      <a:pt x="5304" y="5263"/>
                    </a:cubicBezTo>
                    <a:cubicBezTo>
                      <a:pt x="5290" y="5269"/>
                      <a:pt x="5287" y="5271"/>
                      <a:pt x="5294" y="5271"/>
                    </a:cubicBezTo>
                    <a:cubicBezTo>
                      <a:pt x="5331" y="5271"/>
                      <a:pt x="5668" y="5186"/>
                      <a:pt x="5755" y="5186"/>
                    </a:cubicBezTo>
                    <a:cubicBezTo>
                      <a:pt x="5768" y="5186"/>
                      <a:pt x="5775" y="5188"/>
                      <a:pt x="5776" y="5192"/>
                    </a:cubicBezTo>
                    <a:cubicBezTo>
                      <a:pt x="5696" y="5219"/>
                      <a:pt x="5286" y="5343"/>
                      <a:pt x="5268" y="5361"/>
                    </a:cubicBezTo>
                    <a:cubicBezTo>
                      <a:pt x="5247" y="5382"/>
                      <a:pt x="5274" y="5393"/>
                      <a:pt x="5326" y="5393"/>
                    </a:cubicBezTo>
                    <a:cubicBezTo>
                      <a:pt x="5383" y="5393"/>
                      <a:pt x="5469" y="5380"/>
                      <a:pt x="5553" y="5352"/>
                    </a:cubicBezTo>
                    <a:cubicBezTo>
                      <a:pt x="5642" y="5323"/>
                      <a:pt x="5737" y="5274"/>
                      <a:pt x="5777" y="5274"/>
                    </a:cubicBezTo>
                    <a:cubicBezTo>
                      <a:pt x="5785" y="5274"/>
                      <a:pt x="5791" y="5276"/>
                      <a:pt x="5794" y="5281"/>
                    </a:cubicBezTo>
                    <a:cubicBezTo>
                      <a:pt x="5812" y="5308"/>
                      <a:pt x="5785" y="5317"/>
                      <a:pt x="5696" y="5352"/>
                    </a:cubicBezTo>
                    <a:cubicBezTo>
                      <a:pt x="5553" y="5423"/>
                      <a:pt x="5313" y="5477"/>
                      <a:pt x="5179" y="5539"/>
                    </a:cubicBezTo>
                    <a:cubicBezTo>
                      <a:pt x="5177" y="5540"/>
                      <a:pt x="5177" y="5540"/>
                      <a:pt x="5177" y="5540"/>
                    </a:cubicBezTo>
                    <a:cubicBezTo>
                      <a:pt x="5188" y="5540"/>
                      <a:pt x="5393" y="5495"/>
                      <a:pt x="5393" y="5495"/>
                    </a:cubicBezTo>
                    <a:cubicBezTo>
                      <a:pt x="5427" y="5488"/>
                      <a:pt x="5456" y="5485"/>
                      <a:pt x="5479" y="5485"/>
                    </a:cubicBezTo>
                    <a:cubicBezTo>
                      <a:pt x="5516" y="5485"/>
                      <a:pt x="5539" y="5493"/>
                      <a:pt x="5544" y="5504"/>
                    </a:cubicBezTo>
                    <a:cubicBezTo>
                      <a:pt x="5562" y="5530"/>
                      <a:pt x="5473" y="5557"/>
                      <a:pt x="5527" y="5557"/>
                    </a:cubicBezTo>
                    <a:cubicBezTo>
                      <a:pt x="5616" y="5539"/>
                      <a:pt x="5705" y="5530"/>
                      <a:pt x="5785" y="5504"/>
                    </a:cubicBezTo>
                    <a:cubicBezTo>
                      <a:pt x="5793" y="5503"/>
                      <a:pt x="5799" y="5502"/>
                      <a:pt x="5803" y="5502"/>
                    </a:cubicBezTo>
                    <a:cubicBezTo>
                      <a:pt x="5870" y="5502"/>
                      <a:pt x="5539" y="5620"/>
                      <a:pt x="5632" y="5620"/>
                    </a:cubicBezTo>
                    <a:cubicBezTo>
                      <a:pt x="5635" y="5620"/>
                      <a:pt x="5638" y="5620"/>
                      <a:pt x="5642" y="5619"/>
                    </a:cubicBezTo>
                    <a:cubicBezTo>
                      <a:pt x="5714" y="5602"/>
                      <a:pt x="5785" y="5593"/>
                      <a:pt x="5856" y="5584"/>
                    </a:cubicBezTo>
                    <a:cubicBezTo>
                      <a:pt x="5892" y="5593"/>
                      <a:pt x="5883" y="5610"/>
                      <a:pt x="5883" y="5628"/>
                    </a:cubicBezTo>
                    <a:cubicBezTo>
                      <a:pt x="5880" y="5615"/>
                      <a:pt x="5852" y="5609"/>
                      <a:pt x="5814" y="5609"/>
                    </a:cubicBezTo>
                    <a:cubicBezTo>
                      <a:pt x="5725" y="5609"/>
                      <a:pt x="5580" y="5643"/>
                      <a:pt x="5580" y="5700"/>
                    </a:cubicBezTo>
                    <a:cubicBezTo>
                      <a:pt x="5580" y="5721"/>
                      <a:pt x="5607" y="5746"/>
                      <a:pt x="5674" y="5746"/>
                    </a:cubicBezTo>
                    <a:cubicBezTo>
                      <a:pt x="5714" y="5746"/>
                      <a:pt x="5769" y="5737"/>
                      <a:pt x="5842" y="5713"/>
                    </a:cubicBezTo>
                    <a:lnTo>
                      <a:pt x="5842" y="5713"/>
                    </a:lnTo>
                    <a:cubicBezTo>
                      <a:pt x="5460" y="5846"/>
                      <a:pt x="5669" y="5994"/>
                      <a:pt x="5687" y="6038"/>
                    </a:cubicBezTo>
                    <a:cubicBezTo>
                      <a:pt x="5689" y="6050"/>
                      <a:pt x="5700" y="6055"/>
                      <a:pt x="5718" y="6055"/>
                    </a:cubicBezTo>
                    <a:cubicBezTo>
                      <a:pt x="5782" y="6055"/>
                      <a:pt x="5935" y="5993"/>
                      <a:pt x="6114" y="5931"/>
                    </a:cubicBezTo>
                    <a:cubicBezTo>
                      <a:pt x="6216" y="5906"/>
                      <a:pt x="6276" y="5892"/>
                      <a:pt x="6296" y="5892"/>
                    </a:cubicBezTo>
                    <a:cubicBezTo>
                      <a:pt x="6326" y="5892"/>
                      <a:pt x="6270" y="5921"/>
                      <a:pt x="6132" y="5985"/>
                    </a:cubicBezTo>
                    <a:cubicBezTo>
                      <a:pt x="5696" y="6127"/>
                      <a:pt x="5598" y="6296"/>
                      <a:pt x="5616" y="6350"/>
                    </a:cubicBezTo>
                    <a:cubicBezTo>
                      <a:pt x="5622" y="6377"/>
                      <a:pt x="5624" y="6404"/>
                      <a:pt x="5690" y="6404"/>
                    </a:cubicBezTo>
                    <a:cubicBezTo>
                      <a:pt x="5711" y="6404"/>
                      <a:pt x="5739" y="6401"/>
                      <a:pt x="5776" y="6394"/>
                    </a:cubicBezTo>
                    <a:cubicBezTo>
                      <a:pt x="5887" y="6376"/>
                      <a:pt x="5961" y="6365"/>
                      <a:pt x="6009" y="6365"/>
                    </a:cubicBezTo>
                    <a:cubicBezTo>
                      <a:pt x="6056" y="6365"/>
                      <a:pt x="6079" y="6376"/>
                      <a:pt x="6088" y="6403"/>
                    </a:cubicBezTo>
                    <a:cubicBezTo>
                      <a:pt x="6083" y="6390"/>
                      <a:pt x="6063" y="6385"/>
                      <a:pt x="6035" y="6385"/>
                    </a:cubicBezTo>
                    <a:cubicBezTo>
                      <a:pt x="5949" y="6385"/>
                      <a:pt x="5789" y="6438"/>
                      <a:pt x="5803" y="6492"/>
                    </a:cubicBezTo>
                    <a:cubicBezTo>
                      <a:pt x="5812" y="6546"/>
                      <a:pt x="5829" y="6599"/>
                      <a:pt x="5847" y="6644"/>
                    </a:cubicBezTo>
                    <a:cubicBezTo>
                      <a:pt x="5867" y="6679"/>
                      <a:pt x="5882" y="6702"/>
                      <a:pt x="5947" y="6702"/>
                    </a:cubicBezTo>
                    <a:cubicBezTo>
                      <a:pt x="5981" y="6702"/>
                      <a:pt x="6028" y="6696"/>
                      <a:pt x="6096" y="6682"/>
                    </a:cubicBezTo>
                    <a:lnTo>
                      <a:pt x="6096" y="6682"/>
                    </a:lnTo>
                    <a:cubicBezTo>
                      <a:pt x="6001" y="6707"/>
                      <a:pt x="5904" y="6738"/>
                      <a:pt x="5812" y="6768"/>
                    </a:cubicBezTo>
                    <a:cubicBezTo>
                      <a:pt x="5748" y="6797"/>
                      <a:pt x="5702" y="6841"/>
                      <a:pt x="5746" y="6841"/>
                    </a:cubicBezTo>
                    <a:cubicBezTo>
                      <a:pt x="5758" y="6841"/>
                      <a:pt x="5776" y="6838"/>
                      <a:pt x="5803" y="6831"/>
                    </a:cubicBezTo>
                    <a:cubicBezTo>
                      <a:pt x="5843" y="6817"/>
                      <a:pt x="5866" y="6811"/>
                      <a:pt x="5880" y="6811"/>
                    </a:cubicBezTo>
                    <a:cubicBezTo>
                      <a:pt x="5919" y="6811"/>
                      <a:pt x="5881" y="6853"/>
                      <a:pt x="5901" y="6866"/>
                    </a:cubicBezTo>
                    <a:cubicBezTo>
                      <a:pt x="5904" y="6871"/>
                      <a:pt x="5911" y="6873"/>
                      <a:pt x="5920" y="6873"/>
                    </a:cubicBezTo>
                    <a:cubicBezTo>
                      <a:pt x="5966" y="6873"/>
                      <a:pt x="6072" y="6829"/>
                      <a:pt x="6123" y="6822"/>
                    </a:cubicBezTo>
                    <a:cubicBezTo>
                      <a:pt x="6128" y="6821"/>
                      <a:pt x="6132" y="6821"/>
                      <a:pt x="6135" y="6821"/>
                    </a:cubicBezTo>
                    <a:cubicBezTo>
                      <a:pt x="6193" y="6821"/>
                      <a:pt x="6024" y="6895"/>
                      <a:pt x="5999" y="6929"/>
                    </a:cubicBezTo>
                    <a:cubicBezTo>
                      <a:pt x="5972" y="6955"/>
                      <a:pt x="5972" y="6973"/>
                      <a:pt x="5981" y="6991"/>
                    </a:cubicBezTo>
                    <a:cubicBezTo>
                      <a:pt x="5991" y="7001"/>
                      <a:pt x="6008" y="7008"/>
                      <a:pt x="6042" y="7008"/>
                    </a:cubicBezTo>
                    <a:cubicBezTo>
                      <a:pt x="6069" y="7008"/>
                      <a:pt x="6107" y="7003"/>
                      <a:pt x="6159" y="6991"/>
                    </a:cubicBezTo>
                    <a:cubicBezTo>
                      <a:pt x="6188" y="6984"/>
                      <a:pt x="6207" y="6982"/>
                      <a:pt x="6219" y="6982"/>
                    </a:cubicBezTo>
                    <a:cubicBezTo>
                      <a:pt x="6256" y="6982"/>
                      <a:pt x="6232" y="7007"/>
                      <a:pt x="6239" y="7027"/>
                    </a:cubicBezTo>
                    <a:cubicBezTo>
                      <a:pt x="6052" y="7089"/>
                      <a:pt x="5999" y="7089"/>
                      <a:pt x="6088" y="7107"/>
                    </a:cubicBezTo>
                    <a:cubicBezTo>
                      <a:pt x="6141" y="7125"/>
                      <a:pt x="6203" y="7125"/>
                      <a:pt x="6266" y="7125"/>
                    </a:cubicBezTo>
                    <a:cubicBezTo>
                      <a:pt x="6248" y="7125"/>
                      <a:pt x="6408" y="7125"/>
                      <a:pt x="6293" y="7160"/>
                    </a:cubicBezTo>
                    <a:cubicBezTo>
                      <a:pt x="6239" y="7169"/>
                      <a:pt x="6186" y="7178"/>
                      <a:pt x="6132" y="7205"/>
                    </a:cubicBezTo>
                    <a:cubicBezTo>
                      <a:pt x="6136" y="7220"/>
                      <a:pt x="6148" y="7225"/>
                      <a:pt x="6169" y="7225"/>
                    </a:cubicBezTo>
                    <a:cubicBezTo>
                      <a:pt x="6197" y="7225"/>
                      <a:pt x="6243" y="7215"/>
                      <a:pt x="6310" y="7205"/>
                    </a:cubicBezTo>
                    <a:cubicBezTo>
                      <a:pt x="6337" y="7202"/>
                      <a:pt x="6370" y="7199"/>
                      <a:pt x="6396" y="7199"/>
                    </a:cubicBezTo>
                    <a:cubicBezTo>
                      <a:pt x="6448" y="7199"/>
                      <a:pt x="6474" y="7211"/>
                      <a:pt x="6373" y="7258"/>
                    </a:cubicBezTo>
                    <a:cubicBezTo>
                      <a:pt x="6186" y="7338"/>
                      <a:pt x="6132" y="7330"/>
                      <a:pt x="6061" y="7410"/>
                    </a:cubicBezTo>
                    <a:cubicBezTo>
                      <a:pt x="6025" y="7454"/>
                      <a:pt x="5954" y="7517"/>
                      <a:pt x="5954" y="7552"/>
                    </a:cubicBezTo>
                    <a:cubicBezTo>
                      <a:pt x="5954" y="7556"/>
                      <a:pt x="5957" y="7558"/>
                      <a:pt x="5964" y="7558"/>
                    </a:cubicBezTo>
                    <a:cubicBezTo>
                      <a:pt x="5997" y="7558"/>
                      <a:pt x="6109" y="7505"/>
                      <a:pt x="6177" y="7490"/>
                    </a:cubicBezTo>
                    <a:cubicBezTo>
                      <a:pt x="6229" y="7474"/>
                      <a:pt x="6274" y="7465"/>
                      <a:pt x="6300" y="7465"/>
                    </a:cubicBezTo>
                    <a:cubicBezTo>
                      <a:pt x="6332" y="7465"/>
                      <a:pt x="6337" y="7478"/>
                      <a:pt x="6293" y="7508"/>
                    </a:cubicBezTo>
                    <a:cubicBezTo>
                      <a:pt x="6251" y="7528"/>
                      <a:pt x="6177" y="7587"/>
                      <a:pt x="6222" y="7587"/>
                    </a:cubicBezTo>
                    <a:cubicBezTo>
                      <a:pt x="6234" y="7587"/>
                      <a:pt x="6257" y="7582"/>
                      <a:pt x="6293" y="7570"/>
                    </a:cubicBezTo>
                    <a:lnTo>
                      <a:pt x="6293" y="7570"/>
                    </a:lnTo>
                    <a:cubicBezTo>
                      <a:pt x="5901" y="7704"/>
                      <a:pt x="6239" y="7730"/>
                      <a:pt x="6266" y="7748"/>
                    </a:cubicBezTo>
                    <a:cubicBezTo>
                      <a:pt x="6293" y="7775"/>
                      <a:pt x="6221" y="7793"/>
                      <a:pt x="6186" y="7828"/>
                    </a:cubicBezTo>
                    <a:cubicBezTo>
                      <a:pt x="6159" y="7864"/>
                      <a:pt x="6150" y="7900"/>
                      <a:pt x="6168" y="7935"/>
                    </a:cubicBezTo>
                    <a:cubicBezTo>
                      <a:pt x="6168" y="7962"/>
                      <a:pt x="6275" y="8087"/>
                      <a:pt x="6070" y="8158"/>
                    </a:cubicBezTo>
                    <a:cubicBezTo>
                      <a:pt x="6074" y="8173"/>
                      <a:pt x="6082" y="8182"/>
                      <a:pt x="6108" y="8182"/>
                    </a:cubicBezTo>
                    <a:cubicBezTo>
                      <a:pt x="6142" y="8182"/>
                      <a:pt x="6206" y="8167"/>
                      <a:pt x="6328" y="8131"/>
                    </a:cubicBezTo>
                    <a:cubicBezTo>
                      <a:pt x="6409" y="8102"/>
                      <a:pt x="6491" y="8084"/>
                      <a:pt x="6572" y="8084"/>
                    </a:cubicBezTo>
                    <a:cubicBezTo>
                      <a:pt x="6588" y="8084"/>
                      <a:pt x="6605" y="8085"/>
                      <a:pt x="6622" y="8087"/>
                    </a:cubicBezTo>
                    <a:lnTo>
                      <a:pt x="6275" y="8220"/>
                    </a:lnTo>
                    <a:cubicBezTo>
                      <a:pt x="6168" y="8283"/>
                      <a:pt x="6186" y="8318"/>
                      <a:pt x="6266" y="8318"/>
                    </a:cubicBezTo>
                    <a:cubicBezTo>
                      <a:pt x="6346" y="8327"/>
                      <a:pt x="6408" y="8327"/>
                      <a:pt x="6426" y="8345"/>
                    </a:cubicBezTo>
                    <a:lnTo>
                      <a:pt x="6248" y="8434"/>
                    </a:lnTo>
                    <a:cubicBezTo>
                      <a:pt x="6228" y="8451"/>
                      <a:pt x="6232" y="8457"/>
                      <a:pt x="6252" y="8457"/>
                    </a:cubicBezTo>
                    <a:cubicBezTo>
                      <a:pt x="6330" y="8457"/>
                      <a:pt x="6645" y="8358"/>
                      <a:pt x="6715" y="8358"/>
                    </a:cubicBezTo>
                    <a:cubicBezTo>
                      <a:pt x="6723" y="8358"/>
                      <a:pt x="6728" y="8360"/>
                      <a:pt x="6729" y="8363"/>
                    </a:cubicBezTo>
                    <a:cubicBezTo>
                      <a:pt x="6747" y="8416"/>
                      <a:pt x="6319" y="8496"/>
                      <a:pt x="6275" y="8550"/>
                    </a:cubicBezTo>
                    <a:cubicBezTo>
                      <a:pt x="6240" y="8592"/>
                      <a:pt x="6295" y="8603"/>
                      <a:pt x="6377" y="8603"/>
                    </a:cubicBezTo>
                    <a:cubicBezTo>
                      <a:pt x="6463" y="8603"/>
                      <a:pt x="6577" y="8591"/>
                      <a:pt x="6652" y="8591"/>
                    </a:cubicBezTo>
                    <a:cubicBezTo>
                      <a:pt x="6672" y="8591"/>
                      <a:pt x="6689" y="8592"/>
                      <a:pt x="6702" y="8594"/>
                    </a:cubicBezTo>
                    <a:cubicBezTo>
                      <a:pt x="6729" y="8594"/>
                      <a:pt x="6880" y="8675"/>
                      <a:pt x="6667" y="8701"/>
                    </a:cubicBezTo>
                    <a:cubicBezTo>
                      <a:pt x="6661" y="8681"/>
                      <a:pt x="6639" y="8672"/>
                      <a:pt x="6611" y="8672"/>
                    </a:cubicBezTo>
                    <a:cubicBezTo>
                      <a:pt x="6550" y="8672"/>
                      <a:pt x="6457" y="8712"/>
                      <a:pt x="6408" y="8773"/>
                    </a:cubicBezTo>
                    <a:cubicBezTo>
                      <a:pt x="6391" y="8790"/>
                      <a:pt x="6404" y="8819"/>
                      <a:pt x="6464" y="8819"/>
                    </a:cubicBezTo>
                    <a:cubicBezTo>
                      <a:pt x="6495" y="8819"/>
                      <a:pt x="6538" y="8812"/>
                      <a:pt x="6595" y="8790"/>
                    </a:cubicBezTo>
                    <a:cubicBezTo>
                      <a:pt x="6693" y="8746"/>
                      <a:pt x="6782" y="8701"/>
                      <a:pt x="6880" y="8675"/>
                    </a:cubicBezTo>
                    <a:lnTo>
                      <a:pt x="6880" y="8675"/>
                    </a:lnTo>
                    <a:cubicBezTo>
                      <a:pt x="6897" y="8675"/>
                      <a:pt x="6427" y="8922"/>
                      <a:pt x="6492" y="8922"/>
                    </a:cubicBezTo>
                    <a:cubicBezTo>
                      <a:pt x="6498" y="8922"/>
                      <a:pt x="6509" y="8919"/>
                      <a:pt x="6524" y="8915"/>
                    </a:cubicBezTo>
                    <a:lnTo>
                      <a:pt x="6889" y="8808"/>
                    </a:lnTo>
                    <a:cubicBezTo>
                      <a:pt x="6969" y="8790"/>
                      <a:pt x="7059" y="8773"/>
                      <a:pt x="7139" y="8773"/>
                    </a:cubicBezTo>
                    <a:cubicBezTo>
                      <a:pt x="6854" y="8871"/>
                      <a:pt x="6720" y="8906"/>
                      <a:pt x="6729" y="8968"/>
                    </a:cubicBezTo>
                    <a:cubicBezTo>
                      <a:pt x="6773" y="8984"/>
                      <a:pt x="6821" y="8993"/>
                      <a:pt x="6868" y="8993"/>
                    </a:cubicBezTo>
                    <a:cubicBezTo>
                      <a:pt x="6926" y="8993"/>
                      <a:pt x="6983" y="8980"/>
                      <a:pt x="7032" y="8951"/>
                    </a:cubicBezTo>
                    <a:lnTo>
                      <a:pt x="7050" y="9004"/>
                    </a:lnTo>
                    <a:cubicBezTo>
                      <a:pt x="6943" y="9040"/>
                      <a:pt x="6809" y="9066"/>
                      <a:pt x="6729" y="9111"/>
                    </a:cubicBezTo>
                    <a:cubicBezTo>
                      <a:pt x="6613" y="9164"/>
                      <a:pt x="6604" y="9209"/>
                      <a:pt x="6649" y="9218"/>
                    </a:cubicBezTo>
                    <a:cubicBezTo>
                      <a:pt x="6658" y="9220"/>
                      <a:pt x="6670" y="9221"/>
                      <a:pt x="6684" y="9221"/>
                    </a:cubicBezTo>
                    <a:cubicBezTo>
                      <a:pt x="6768" y="9221"/>
                      <a:pt x="6926" y="9185"/>
                      <a:pt x="6973" y="9185"/>
                    </a:cubicBezTo>
                    <a:cubicBezTo>
                      <a:pt x="7010" y="9185"/>
                      <a:pt x="6982" y="9206"/>
                      <a:pt x="6809" y="9280"/>
                    </a:cubicBezTo>
                    <a:cubicBezTo>
                      <a:pt x="6635" y="9338"/>
                      <a:pt x="6602" y="9355"/>
                      <a:pt x="6631" y="9355"/>
                    </a:cubicBezTo>
                    <a:cubicBezTo>
                      <a:pt x="6674" y="9355"/>
                      <a:pt x="6848" y="9319"/>
                      <a:pt x="6911" y="9319"/>
                    </a:cubicBezTo>
                    <a:cubicBezTo>
                      <a:pt x="6924" y="9319"/>
                      <a:pt x="6933" y="9321"/>
                      <a:pt x="6934" y="9325"/>
                    </a:cubicBezTo>
                    <a:cubicBezTo>
                      <a:pt x="6951" y="9368"/>
                      <a:pt x="6704" y="9477"/>
                      <a:pt x="6765" y="9477"/>
                    </a:cubicBezTo>
                    <a:cubicBezTo>
                      <a:pt x="6767" y="9477"/>
                      <a:pt x="6770" y="9477"/>
                      <a:pt x="6774" y="9476"/>
                    </a:cubicBezTo>
                    <a:lnTo>
                      <a:pt x="7067" y="9423"/>
                    </a:lnTo>
                    <a:lnTo>
                      <a:pt x="7067" y="9423"/>
                    </a:lnTo>
                    <a:cubicBezTo>
                      <a:pt x="6925" y="9485"/>
                      <a:pt x="6845" y="9494"/>
                      <a:pt x="6756" y="9565"/>
                    </a:cubicBezTo>
                    <a:cubicBezTo>
                      <a:pt x="6728" y="9586"/>
                      <a:pt x="6694" y="9629"/>
                      <a:pt x="6751" y="9629"/>
                    </a:cubicBezTo>
                    <a:cubicBezTo>
                      <a:pt x="6766" y="9629"/>
                      <a:pt x="6788" y="9626"/>
                      <a:pt x="6818" y="9619"/>
                    </a:cubicBezTo>
                    <a:cubicBezTo>
                      <a:pt x="6852" y="9610"/>
                      <a:pt x="6874" y="9607"/>
                      <a:pt x="6890" y="9607"/>
                    </a:cubicBezTo>
                    <a:cubicBezTo>
                      <a:pt x="6938" y="9607"/>
                      <a:pt x="6907" y="9643"/>
                      <a:pt x="6907" y="9663"/>
                    </a:cubicBezTo>
                    <a:cubicBezTo>
                      <a:pt x="6908" y="9667"/>
                      <a:pt x="6913" y="9668"/>
                      <a:pt x="6922" y="9668"/>
                    </a:cubicBezTo>
                    <a:cubicBezTo>
                      <a:pt x="6971" y="9668"/>
                      <a:pt x="7128" y="9620"/>
                      <a:pt x="7187" y="9620"/>
                    </a:cubicBezTo>
                    <a:cubicBezTo>
                      <a:pt x="7197" y="9620"/>
                      <a:pt x="7205" y="9621"/>
                      <a:pt x="7208" y="9624"/>
                    </a:cubicBezTo>
                    <a:lnTo>
                      <a:pt x="7208" y="9624"/>
                    </a:lnTo>
                    <a:lnTo>
                      <a:pt x="7335" y="9565"/>
                    </a:lnTo>
                    <a:cubicBezTo>
                      <a:pt x="7386" y="9555"/>
                      <a:pt x="7440" y="9545"/>
                      <a:pt x="7470" y="9545"/>
                    </a:cubicBezTo>
                    <a:cubicBezTo>
                      <a:pt x="7492" y="9545"/>
                      <a:pt x="7501" y="9550"/>
                      <a:pt x="7486" y="9565"/>
                    </a:cubicBezTo>
                    <a:cubicBezTo>
                      <a:pt x="7405" y="9587"/>
                      <a:pt x="7268" y="9634"/>
                      <a:pt x="7219" y="9634"/>
                    </a:cubicBezTo>
                    <a:cubicBezTo>
                      <a:pt x="7211" y="9634"/>
                      <a:pt x="7205" y="9633"/>
                      <a:pt x="7203" y="9630"/>
                    </a:cubicBezTo>
                    <a:lnTo>
                      <a:pt x="7203" y="9630"/>
                    </a:lnTo>
                    <a:lnTo>
                      <a:pt x="6925" y="9726"/>
                    </a:lnTo>
                    <a:cubicBezTo>
                      <a:pt x="6925" y="9736"/>
                      <a:pt x="6925" y="9754"/>
                      <a:pt x="6959" y="9754"/>
                    </a:cubicBezTo>
                    <a:cubicBezTo>
                      <a:pt x="6981" y="9754"/>
                      <a:pt x="7017" y="9747"/>
                      <a:pt x="7076" y="9726"/>
                    </a:cubicBezTo>
                    <a:cubicBezTo>
                      <a:pt x="7115" y="9720"/>
                      <a:pt x="7143" y="9717"/>
                      <a:pt x="7160" y="9717"/>
                    </a:cubicBezTo>
                    <a:cubicBezTo>
                      <a:pt x="7200" y="9717"/>
                      <a:pt x="7176" y="9735"/>
                      <a:pt x="7094" y="9779"/>
                    </a:cubicBezTo>
                    <a:cubicBezTo>
                      <a:pt x="7094" y="9786"/>
                      <a:pt x="7097" y="9790"/>
                      <a:pt x="7107" y="9790"/>
                    </a:cubicBezTo>
                    <a:cubicBezTo>
                      <a:pt x="7124" y="9790"/>
                      <a:pt x="7160" y="9780"/>
                      <a:pt x="7237" y="9752"/>
                    </a:cubicBezTo>
                    <a:cubicBezTo>
                      <a:pt x="7292" y="9736"/>
                      <a:pt x="7328" y="9730"/>
                      <a:pt x="7350" y="9730"/>
                    </a:cubicBezTo>
                    <a:cubicBezTo>
                      <a:pt x="7389" y="9730"/>
                      <a:pt x="7391" y="9747"/>
                      <a:pt x="7397" y="9752"/>
                    </a:cubicBezTo>
                    <a:lnTo>
                      <a:pt x="6948" y="9910"/>
                    </a:lnTo>
                    <a:lnTo>
                      <a:pt x="6948" y="9910"/>
                    </a:lnTo>
                    <a:cubicBezTo>
                      <a:pt x="6991" y="9897"/>
                      <a:pt x="7026" y="9891"/>
                      <a:pt x="7054" y="9891"/>
                    </a:cubicBezTo>
                    <a:cubicBezTo>
                      <a:pt x="7132" y="9891"/>
                      <a:pt x="7159" y="9933"/>
                      <a:pt x="7165" y="9957"/>
                    </a:cubicBezTo>
                    <a:cubicBezTo>
                      <a:pt x="7165" y="9984"/>
                      <a:pt x="7023" y="10037"/>
                      <a:pt x="6996" y="10073"/>
                    </a:cubicBezTo>
                    <a:cubicBezTo>
                      <a:pt x="6854" y="10242"/>
                      <a:pt x="6934" y="10349"/>
                      <a:pt x="6961" y="10465"/>
                    </a:cubicBezTo>
                    <a:cubicBezTo>
                      <a:pt x="6961" y="10465"/>
                      <a:pt x="6827" y="10518"/>
                      <a:pt x="6827" y="10545"/>
                    </a:cubicBezTo>
                    <a:cubicBezTo>
                      <a:pt x="6836" y="10563"/>
                      <a:pt x="6854" y="10581"/>
                      <a:pt x="6863" y="10590"/>
                    </a:cubicBezTo>
                    <a:cubicBezTo>
                      <a:pt x="6916" y="10643"/>
                      <a:pt x="6969" y="10696"/>
                      <a:pt x="7023" y="10741"/>
                    </a:cubicBezTo>
                    <a:cubicBezTo>
                      <a:pt x="7094" y="10821"/>
                      <a:pt x="7183" y="10884"/>
                      <a:pt x="7272" y="10928"/>
                    </a:cubicBezTo>
                    <a:cubicBezTo>
                      <a:pt x="7314" y="10952"/>
                      <a:pt x="7363" y="10964"/>
                      <a:pt x="7410" y="10964"/>
                    </a:cubicBezTo>
                    <a:cubicBezTo>
                      <a:pt x="7434" y="10964"/>
                      <a:pt x="7456" y="10961"/>
                      <a:pt x="7477" y="10955"/>
                    </a:cubicBezTo>
                    <a:cubicBezTo>
                      <a:pt x="7494" y="10951"/>
                      <a:pt x="7507" y="10950"/>
                      <a:pt x="7517" y="10950"/>
                    </a:cubicBezTo>
                    <a:cubicBezTo>
                      <a:pt x="7558" y="10950"/>
                      <a:pt x="7551" y="10973"/>
                      <a:pt x="7556" y="10988"/>
                    </a:cubicBezTo>
                    <a:lnTo>
                      <a:pt x="7556" y="10988"/>
                    </a:lnTo>
                    <a:cubicBezTo>
                      <a:pt x="7554" y="10985"/>
                      <a:pt x="7546" y="10983"/>
                      <a:pt x="7537" y="10983"/>
                    </a:cubicBezTo>
                    <a:cubicBezTo>
                      <a:pt x="7503" y="10983"/>
                      <a:pt x="7439" y="11000"/>
                      <a:pt x="7433" y="11026"/>
                    </a:cubicBezTo>
                    <a:cubicBezTo>
                      <a:pt x="7388" y="11088"/>
                      <a:pt x="7433" y="11133"/>
                      <a:pt x="7450" y="11177"/>
                    </a:cubicBezTo>
                    <a:cubicBezTo>
                      <a:pt x="7458" y="11193"/>
                      <a:pt x="7440" y="11246"/>
                      <a:pt x="7510" y="11246"/>
                    </a:cubicBezTo>
                    <a:cubicBezTo>
                      <a:pt x="7522" y="11246"/>
                      <a:pt x="7538" y="11244"/>
                      <a:pt x="7557" y="11240"/>
                    </a:cubicBezTo>
                    <a:cubicBezTo>
                      <a:pt x="7646" y="11222"/>
                      <a:pt x="7931" y="11106"/>
                      <a:pt x="8029" y="11071"/>
                    </a:cubicBezTo>
                    <a:lnTo>
                      <a:pt x="8029" y="11071"/>
                    </a:lnTo>
                    <a:cubicBezTo>
                      <a:pt x="8038" y="11115"/>
                      <a:pt x="7771" y="11213"/>
                      <a:pt x="7611" y="11267"/>
                    </a:cubicBezTo>
                    <a:cubicBezTo>
                      <a:pt x="7388" y="11347"/>
                      <a:pt x="7495" y="11356"/>
                      <a:pt x="7504" y="11400"/>
                    </a:cubicBezTo>
                    <a:cubicBezTo>
                      <a:pt x="7513" y="11436"/>
                      <a:pt x="7566" y="11498"/>
                      <a:pt x="7504" y="11569"/>
                    </a:cubicBezTo>
                    <a:cubicBezTo>
                      <a:pt x="7477" y="11587"/>
                      <a:pt x="7442" y="11614"/>
                      <a:pt x="7415" y="11632"/>
                    </a:cubicBezTo>
                    <a:cubicBezTo>
                      <a:pt x="7424" y="11638"/>
                      <a:pt x="7442" y="11640"/>
                      <a:pt x="7464" y="11640"/>
                    </a:cubicBezTo>
                    <a:cubicBezTo>
                      <a:pt x="7510" y="11640"/>
                      <a:pt x="7575" y="11632"/>
                      <a:pt x="7629" y="11632"/>
                    </a:cubicBezTo>
                    <a:cubicBezTo>
                      <a:pt x="7634" y="11631"/>
                      <a:pt x="7638" y="11631"/>
                      <a:pt x="7643" y="11631"/>
                    </a:cubicBezTo>
                    <a:cubicBezTo>
                      <a:pt x="7773" y="11631"/>
                      <a:pt x="7538" y="11758"/>
                      <a:pt x="7504" y="11801"/>
                    </a:cubicBezTo>
                    <a:cubicBezTo>
                      <a:pt x="7490" y="11814"/>
                      <a:pt x="7509" y="11819"/>
                      <a:pt x="7547" y="11819"/>
                    </a:cubicBezTo>
                    <a:cubicBezTo>
                      <a:pt x="7611" y="11819"/>
                      <a:pt x="7729" y="11807"/>
                      <a:pt x="7851" y="11801"/>
                    </a:cubicBezTo>
                    <a:cubicBezTo>
                      <a:pt x="7897" y="11798"/>
                      <a:pt x="7928" y="11796"/>
                      <a:pt x="7947" y="11796"/>
                    </a:cubicBezTo>
                    <a:cubicBezTo>
                      <a:pt x="8075" y="11796"/>
                      <a:pt x="7654" y="11866"/>
                      <a:pt x="7584" y="11881"/>
                    </a:cubicBezTo>
                    <a:cubicBezTo>
                      <a:pt x="7473" y="11903"/>
                      <a:pt x="7522" y="11908"/>
                      <a:pt x="7602" y="11908"/>
                    </a:cubicBezTo>
                    <a:cubicBezTo>
                      <a:pt x="7655" y="11908"/>
                      <a:pt x="7723" y="11906"/>
                      <a:pt x="7766" y="11906"/>
                    </a:cubicBezTo>
                    <a:cubicBezTo>
                      <a:pt x="7787" y="11906"/>
                      <a:pt x="7802" y="11906"/>
                      <a:pt x="7807" y="11908"/>
                    </a:cubicBezTo>
                    <a:cubicBezTo>
                      <a:pt x="7976" y="11935"/>
                      <a:pt x="7629" y="11988"/>
                      <a:pt x="7548" y="12015"/>
                    </a:cubicBezTo>
                    <a:cubicBezTo>
                      <a:pt x="7442" y="12050"/>
                      <a:pt x="7504" y="12077"/>
                      <a:pt x="7548" y="12113"/>
                    </a:cubicBezTo>
                    <a:cubicBezTo>
                      <a:pt x="7565" y="12121"/>
                      <a:pt x="7682" y="12223"/>
                      <a:pt x="7508" y="12223"/>
                    </a:cubicBezTo>
                    <a:cubicBezTo>
                      <a:pt x="7489" y="12223"/>
                      <a:pt x="7467" y="12222"/>
                      <a:pt x="7442" y="12220"/>
                    </a:cubicBezTo>
                    <a:lnTo>
                      <a:pt x="7442" y="12220"/>
                    </a:lnTo>
                    <a:cubicBezTo>
                      <a:pt x="7388" y="12237"/>
                      <a:pt x="7459" y="12273"/>
                      <a:pt x="7486" y="12300"/>
                    </a:cubicBezTo>
                    <a:cubicBezTo>
                      <a:pt x="7611" y="12398"/>
                      <a:pt x="7557" y="12487"/>
                      <a:pt x="7646" y="12612"/>
                    </a:cubicBezTo>
                    <a:cubicBezTo>
                      <a:pt x="7668" y="12647"/>
                      <a:pt x="7712" y="12700"/>
                      <a:pt x="7846" y="12765"/>
                    </a:cubicBezTo>
                    <a:lnTo>
                      <a:pt x="7846" y="12765"/>
                    </a:lnTo>
                    <a:cubicBezTo>
                      <a:pt x="7753" y="12728"/>
                      <a:pt x="7660" y="12699"/>
                      <a:pt x="7566" y="12674"/>
                    </a:cubicBezTo>
                    <a:cubicBezTo>
                      <a:pt x="7560" y="12673"/>
                      <a:pt x="7555" y="12673"/>
                      <a:pt x="7551" y="12673"/>
                    </a:cubicBezTo>
                    <a:cubicBezTo>
                      <a:pt x="7503" y="12673"/>
                      <a:pt x="7599" y="12719"/>
                      <a:pt x="7566" y="12727"/>
                    </a:cubicBezTo>
                    <a:lnTo>
                      <a:pt x="7486" y="12727"/>
                    </a:lnTo>
                    <a:cubicBezTo>
                      <a:pt x="7379" y="12727"/>
                      <a:pt x="7379" y="12772"/>
                      <a:pt x="7352" y="12807"/>
                    </a:cubicBezTo>
                    <a:cubicBezTo>
                      <a:pt x="7459" y="12888"/>
                      <a:pt x="7388" y="12950"/>
                      <a:pt x="7397" y="12959"/>
                    </a:cubicBezTo>
                    <a:cubicBezTo>
                      <a:pt x="7620" y="13119"/>
                      <a:pt x="7887" y="13280"/>
                      <a:pt x="8101" y="13467"/>
                    </a:cubicBezTo>
                    <a:cubicBezTo>
                      <a:pt x="8110" y="13476"/>
                      <a:pt x="8108" y="13480"/>
                      <a:pt x="8099" y="13480"/>
                    </a:cubicBezTo>
                    <a:cubicBezTo>
                      <a:pt x="8054" y="13480"/>
                      <a:pt x="7814" y="13375"/>
                      <a:pt x="7673" y="13226"/>
                    </a:cubicBezTo>
                    <a:cubicBezTo>
                      <a:pt x="7536" y="13082"/>
                      <a:pt x="7434" y="13031"/>
                      <a:pt x="7381" y="13031"/>
                    </a:cubicBezTo>
                    <a:cubicBezTo>
                      <a:pt x="7369" y="13031"/>
                      <a:pt x="7359" y="13034"/>
                      <a:pt x="7352" y="13039"/>
                    </a:cubicBezTo>
                    <a:cubicBezTo>
                      <a:pt x="7344" y="13057"/>
                      <a:pt x="7308" y="13066"/>
                      <a:pt x="7379" y="13146"/>
                    </a:cubicBezTo>
                    <a:cubicBezTo>
                      <a:pt x="7442" y="13208"/>
                      <a:pt x="7477" y="13237"/>
                      <a:pt x="7448" y="13237"/>
                    </a:cubicBezTo>
                    <a:cubicBezTo>
                      <a:pt x="7444" y="13237"/>
                      <a:pt x="7439" y="13236"/>
                      <a:pt x="7433" y="13235"/>
                    </a:cubicBezTo>
                    <a:cubicBezTo>
                      <a:pt x="7263" y="13164"/>
                      <a:pt x="7103" y="13057"/>
                      <a:pt x="6969" y="12923"/>
                    </a:cubicBezTo>
                    <a:lnTo>
                      <a:pt x="6969" y="12923"/>
                    </a:lnTo>
                    <a:cubicBezTo>
                      <a:pt x="7103" y="13075"/>
                      <a:pt x="7094" y="13084"/>
                      <a:pt x="7067" y="13110"/>
                    </a:cubicBezTo>
                    <a:cubicBezTo>
                      <a:pt x="7041" y="13128"/>
                      <a:pt x="7041" y="13155"/>
                      <a:pt x="7076" y="13253"/>
                    </a:cubicBezTo>
                    <a:cubicBezTo>
                      <a:pt x="7085" y="13269"/>
                      <a:pt x="7153" y="13398"/>
                      <a:pt x="7143" y="13398"/>
                    </a:cubicBezTo>
                    <a:cubicBezTo>
                      <a:pt x="7142" y="13398"/>
                      <a:pt x="7141" y="13398"/>
                      <a:pt x="7139" y="13395"/>
                    </a:cubicBezTo>
                    <a:cubicBezTo>
                      <a:pt x="7094" y="13360"/>
                      <a:pt x="6987" y="13235"/>
                      <a:pt x="6969" y="13226"/>
                    </a:cubicBezTo>
                    <a:cubicBezTo>
                      <a:pt x="6968" y="13226"/>
                      <a:pt x="6967" y="13226"/>
                      <a:pt x="6966" y="13226"/>
                    </a:cubicBezTo>
                    <a:cubicBezTo>
                      <a:pt x="6938" y="13226"/>
                      <a:pt x="6996" y="13342"/>
                      <a:pt x="6978" y="13351"/>
                    </a:cubicBezTo>
                    <a:lnTo>
                      <a:pt x="6907" y="13386"/>
                    </a:lnTo>
                    <a:cubicBezTo>
                      <a:pt x="6877" y="13349"/>
                      <a:pt x="6861" y="13334"/>
                      <a:pt x="6856" y="13334"/>
                    </a:cubicBezTo>
                    <a:cubicBezTo>
                      <a:pt x="6834" y="13334"/>
                      <a:pt x="6956" y="13553"/>
                      <a:pt x="7005" y="13645"/>
                    </a:cubicBezTo>
                    <a:cubicBezTo>
                      <a:pt x="7067" y="13778"/>
                      <a:pt x="7059" y="13805"/>
                      <a:pt x="7032" y="13814"/>
                    </a:cubicBezTo>
                    <a:cubicBezTo>
                      <a:pt x="6889" y="13538"/>
                      <a:pt x="6845" y="13449"/>
                      <a:pt x="6791" y="13449"/>
                    </a:cubicBezTo>
                    <a:cubicBezTo>
                      <a:pt x="6711" y="13458"/>
                      <a:pt x="6622" y="13476"/>
                      <a:pt x="6542" y="13511"/>
                    </a:cubicBezTo>
                    <a:cubicBezTo>
                      <a:pt x="6542" y="13511"/>
                      <a:pt x="6444" y="13511"/>
                      <a:pt x="6488" y="13627"/>
                    </a:cubicBezTo>
                    <a:cubicBezTo>
                      <a:pt x="6545" y="13779"/>
                      <a:pt x="6530" y="13823"/>
                      <a:pt x="6504" y="13823"/>
                    </a:cubicBezTo>
                    <a:cubicBezTo>
                      <a:pt x="6494" y="13823"/>
                      <a:pt x="6481" y="13815"/>
                      <a:pt x="6471" y="13805"/>
                    </a:cubicBezTo>
                    <a:cubicBezTo>
                      <a:pt x="6444" y="13725"/>
                      <a:pt x="6426" y="13654"/>
                      <a:pt x="6408" y="13573"/>
                    </a:cubicBezTo>
                    <a:cubicBezTo>
                      <a:pt x="6389" y="13542"/>
                      <a:pt x="6379" y="13537"/>
                      <a:pt x="6369" y="13537"/>
                    </a:cubicBezTo>
                    <a:cubicBezTo>
                      <a:pt x="6364" y="13537"/>
                      <a:pt x="6360" y="13538"/>
                      <a:pt x="6355" y="13538"/>
                    </a:cubicBezTo>
                    <a:cubicBezTo>
                      <a:pt x="6351" y="13534"/>
                      <a:pt x="6329" y="13517"/>
                      <a:pt x="6309" y="13517"/>
                    </a:cubicBezTo>
                    <a:cubicBezTo>
                      <a:pt x="6287" y="13517"/>
                      <a:pt x="6266" y="13536"/>
                      <a:pt x="6266" y="13609"/>
                    </a:cubicBezTo>
                    <a:cubicBezTo>
                      <a:pt x="6262" y="13673"/>
                      <a:pt x="6253" y="13684"/>
                      <a:pt x="6243" y="13684"/>
                    </a:cubicBezTo>
                    <a:cubicBezTo>
                      <a:pt x="6237" y="13684"/>
                      <a:pt x="6231" y="13680"/>
                      <a:pt x="6224" y="13680"/>
                    </a:cubicBezTo>
                    <a:cubicBezTo>
                      <a:pt x="6218" y="13680"/>
                      <a:pt x="6211" y="13684"/>
                      <a:pt x="6203" y="13698"/>
                    </a:cubicBezTo>
                    <a:cubicBezTo>
                      <a:pt x="6195" y="13734"/>
                      <a:pt x="6177" y="13939"/>
                      <a:pt x="6168" y="13939"/>
                    </a:cubicBezTo>
                    <a:cubicBezTo>
                      <a:pt x="6150" y="13876"/>
                      <a:pt x="6141" y="13814"/>
                      <a:pt x="6132" y="13752"/>
                    </a:cubicBezTo>
                    <a:cubicBezTo>
                      <a:pt x="6108" y="13654"/>
                      <a:pt x="6083" y="13608"/>
                      <a:pt x="6059" y="13608"/>
                    </a:cubicBezTo>
                    <a:cubicBezTo>
                      <a:pt x="6056" y="13608"/>
                      <a:pt x="6054" y="13608"/>
                      <a:pt x="6052" y="13609"/>
                    </a:cubicBezTo>
                    <a:cubicBezTo>
                      <a:pt x="5999" y="13609"/>
                      <a:pt x="5945" y="13627"/>
                      <a:pt x="5901" y="13663"/>
                    </a:cubicBezTo>
                    <a:cubicBezTo>
                      <a:pt x="5856" y="13743"/>
                      <a:pt x="5829" y="13832"/>
                      <a:pt x="5820" y="13921"/>
                    </a:cubicBezTo>
                    <a:cubicBezTo>
                      <a:pt x="5809" y="13948"/>
                      <a:pt x="5799" y="13977"/>
                      <a:pt x="5792" y="14008"/>
                    </a:cubicBezTo>
                    <a:lnTo>
                      <a:pt x="5792" y="14008"/>
                    </a:lnTo>
                    <a:cubicBezTo>
                      <a:pt x="5831" y="13780"/>
                      <a:pt x="5858" y="13576"/>
                      <a:pt x="5847" y="13547"/>
                    </a:cubicBezTo>
                    <a:cubicBezTo>
                      <a:pt x="5842" y="13530"/>
                      <a:pt x="5823" y="13497"/>
                      <a:pt x="5800" y="13497"/>
                    </a:cubicBezTo>
                    <a:cubicBezTo>
                      <a:pt x="5787" y="13497"/>
                      <a:pt x="5772" y="13509"/>
                      <a:pt x="5758" y="13547"/>
                    </a:cubicBezTo>
                    <a:cubicBezTo>
                      <a:pt x="5713" y="13694"/>
                      <a:pt x="5669" y="13836"/>
                      <a:pt x="5644" y="13836"/>
                    </a:cubicBezTo>
                    <a:cubicBezTo>
                      <a:pt x="5634" y="13836"/>
                      <a:pt x="5627" y="13814"/>
                      <a:pt x="5624" y="13761"/>
                    </a:cubicBezTo>
                    <a:cubicBezTo>
                      <a:pt x="5600" y="13679"/>
                      <a:pt x="5583" y="13598"/>
                      <a:pt x="5526" y="13598"/>
                    </a:cubicBezTo>
                    <a:cubicBezTo>
                      <a:pt x="5521" y="13598"/>
                      <a:pt x="5515" y="13599"/>
                      <a:pt x="5509" y="13600"/>
                    </a:cubicBezTo>
                    <a:cubicBezTo>
                      <a:pt x="5476" y="13617"/>
                      <a:pt x="5339" y="13856"/>
                      <a:pt x="5309" y="13856"/>
                    </a:cubicBezTo>
                    <a:cubicBezTo>
                      <a:pt x="5306" y="13856"/>
                      <a:pt x="5305" y="13854"/>
                      <a:pt x="5304" y="13850"/>
                    </a:cubicBezTo>
                    <a:cubicBezTo>
                      <a:pt x="5295" y="13761"/>
                      <a:pt x="5491" y="13369"/>
                      <a:pt x="5482" y="13288"/>
                    </a:cubicBezTo>
                    <a:cubicBezTo>
                      <a:pt x="5482" y="13285"/>
                      <a:pt x="5481" y="13284"/>
                      <a:pt x="5480" y="13284"/>
                    </a:cubicBezTo>
                    <a:cubicBezTo>
                      <a:pt x="5463" y="13284"/>
                      <a:pt x="5345" y="13533"/>
                      <a:pt x="5304" y="13591"/>
                    </a:cubicBezTo>
                    <a:cubicBezTo>
                      <a:pt x="5288" y="13576"/>
                      <a:pt x="5432" y="13309"/>
                      <a:pt x="5411" y="13309"/>
                    </a:cubicBezTo>
                    <a:cubicBezTo>
                      <a:pt x="5408" y="13309"/>
                      <a:pt x="5402" y="13314"/>
                      <a:pt x="5393" y="13324"/>
                    </a:cubicBezTo>
                    <a:cubicBezTo>
                      <a:pt x="5378" y="13347"/>
                      <a:pt x="5085" y="13805"/>
                      <a:pt x="5046" y="13805"/>
                    </a:cubicBezTo>
                    <a:cubicBezTo>
                      <a:pt x="5039" y="13805"/>
                      <a:pt x="5040" y="13789"/>
                      <a:pt x="5054" y="13752"/>
                    </a:cubicBezTo>
                    <a:cubicBezTo>
                      <a:pt x="5126" y="13636"/>
                      <a:pt x="5197" y="13520"/>
                      <a:pt x="5250" y="13395"/>
                    </a:cubicBezTo>
                    <a:cubicBezTo>
                      <a:pt x="5257" y="13369"/>
                      <a:pt x="5254" y="13353"/>
                      <a:pt x="5238" y="13353"/>
                    </a:cubicBezTo>
                    <a:cubicBezTo>
                      <a:pt x="5232" y="13353"/>
                      <a:pt x="5224" y="13355"/>
                      <a:pt x="5215" y="13360"/>
                    </a:cubicBezTo>
                    <a:cubicBezTo>
                      <a:pt x="5141" y="13393"/>
                      <a:pt x="4999" y="13660"/>
                      <a:pt x="4928" y="13660"/>
                    </a:cubicBezTo>
                    <a:cubicBezTo>
                      <a:pt x="4922" y="13660"/>
                      <a:pt x="4917" y="13658"/>
                      <a:pt x="4912" y="13654"/>
                    </a:cubicBezTo>
                    <a:cubicBezTo>
                      <a:pt x="5001" y="13538"/>
                      <a:pt x="5090" y="13413"/>
                      <a:pt x="5170" y="13288"/>
                    </a:cubicBezTo>
                    <a:cubicBezTo>
                      <a:pt x="5190" y="13243"/>
                      <a:pt x="5216" y="13186"/>
                      <a:pt x="5199" y="13186"/>
                    </a:cubicBezTo>
                    <a:cubicBezTo>
                      <a:pt x="5186" y="13186"/>
                      <a:pt x="5148" y="13219"/>
                      <a:pt x="5063" y="13315"/>
                    </a:cubicBezTo>
                    <a:cubicBezTo>
                      <a:pt x="5205" y="13154"/>
                      <a:pt x="5248" y="13094"/>
                      <a:pt x="5229" y="13094"/>
                    </a:cubicBezTo>
                    <a:cubicBezTo>
                      <a:pt x="5214" y="13094"/>
                      <a:pt x="5157" y="13134"/>
                      <a:pt x="5081" y="13190"/>
                    </a:cubicBezTo>
                    <a:cubicBezTo>
                      <a:pt x="5200" y="13077"/>
                      <a:pt x="5154" y="13059"/>
                      <a:pt x="5090" y="13059"/>
                    </a:cubicBezTo>
                    <a:cubicBezTo>
                      <a:pt x="5062" y="13059"/>
                      <a:pt x="5031" y="13062"/>
                      <a:pt x="5009" y="13062"/>
                    </a:cubicBezTo>
                    <a:cubicBezTo>
                      <a:pt x="4996" y="13062"/>
                      <a:pt x="4986" y="13061"/>
                      <a:pt x="4983" y="13057"/>
                    </a:cubicBezTo>
                    <a:lnTo>
                      <a:pt x="4983" y="13057"/>
                    </a:lnTo>
                    <a:cubicBezTo>
                      <a:pt x="5011" y="13099"/>
                      <a:pt x="4837" y="13261"/>
                      <a:pt x="4781" y="13261"/>
                    </a:cubicBezTo>
                    <a:cubicBezTo>
                      <a:pt x="4766" y="13261"/>
                      <a:pt x="4760" y="13248"/>
                      <a:pt x="4769" y="13217"/>
                    </a:cubicBezTo>
                    <a:cubicBezTo>
                      <a:pt x="4805" y="13155"/>
                      <a:pt x="4805" y="13084"/>
                      <a:pt x="4787" y="13012"/>
                    </a:cubicBezTo>
                    <a:lnTo>
                      <a:pt x="4787" y="13012"/>
                    </a:lnTo>
                    <a:cubicBezTo>
                      <a:pt x="4502" y="13190"/>
                      <a:pt x="4547" y="13360"/>
                      <a:pt x="4529" y="13440"/>
                    </a:cubicBezTo>
                    <a:cubicBezTo>
                      <a:pt x="4493" y="13404"/>
                      <a:pt x="4467" y="13360"/>
                      <a:pt x="4449" y="13315"/>
                    </a:cubicBezTo>
                    <a:cubicBezTo>
                      <a:pt x="4440" y="13280"/>
                      <a:pt x="4440" y="13217"/>
                      <a:pt x="4582" y="13110"/>
                    </a:cubicBezTo>
                    <a:cubicBezTo>
                      <a:pt x="4689" y="13048"/>
                      <a:pt x="4787" y="12986"/>
                      <a:pt x="4885" y="12905"/>
                    </a:cubicBezTo>
                    <a:cubicBezTo>
                      <a:pt x="4936" y="12855"/>
                      <a:pt x="4935" y="12839"/>
                      <a:pt x="4909" y="12839"/>
                    </a:cubicBezTo>
                    <a:cubicBezTo>
                      <a:pt x="4863" y="12839"/>
                      <a:pt x="4739" y="12889"/>
                      <a:pt x="4677" y="12889"/>
                    </a:cubicBezTo>
                    <a:cubicBezTo>
                      <a:pt x="4662" y="12889"/>
                      <a:pt x="4651" y="12886"/>
                      <a:pt x="4645" y="12879"/>
                    </a:cubicBezTo>
                    <a:cubicBezTo>
                      <a:pt x="4591" y="12825"/>
                      <a:pt x="4743" y="12727"/>
                      <a:pt x="4939" y="12620"/>
                    </a:cubicBezTo>
                    <a:lnTo>
                      <a:pt x="4939" y="12620"/>
                    </a:lnTo>
                    <a:cubicBezTo>
                      <a:pt x="4778" y="12683"/>
                      <a:pt x="4609" y="12727"/>
                      <a:pt x="4431" y="12745"/>
                    </a:cubicBezTo>
                    <a:cubicBezTo>
                      <a:pt x="4297" y="12745"/>
                      <a:pt x="4609" y="12656"/>
                      <a:pt x="4609" y="12647"/>
                    </a:cubicBezTo>
                    <a:cubicBezTo>
                      <a:pt x="4608" y="12645"/>
                      <a:pt x="4605" y="12644"/>
                      <a:pt x="4599" y="12644"/>
                    </a:cubicBezTo>
                    <a:cubicBezTo>
                      <a:pt x="4576" y="12644"/>
                      <a:pt x="4516" y="12660"/>
                      <a:pt x="4451" y="12678"/>
                    </a:cubicBezTo>
                    <a:lnTo>
                      <a:pt x="4451" y="12678"/>
                    </a:lnTo>
                    <a:cubicBezTo>
                      <a:pt x="4550" y="12648"/>
                      <a:pt x="4646" y="12616"/>
                      <a:pt x="4743" y="12576"/>
                    </a:cubicBezTo>
                    <a:cubicBezTo>
                      <a:pt x="4823" y="12522"/>
                      <a:pt x="4752" y="12487"/>
                      <a:pt x="4725" y="12469"/>
                    </a:cubicBezTo>
                    <a:cubicBezTo>
                      <a:pt x="4705" y="12456"/>
                      <a:pt x="4672" y="12429"/>
                      <a:pt x="4593" y="12429"/>
                    </a:cubicBezTo>
                    <a:cubicBezTo>
                      <a:pt x="4564" y="12429"/>
                      <a:pt x="4528" y="12433"/>
                      <a:pt x="4484" y="12442"/>
                    </a:cubicBezTo>
                    <a:cubicBezTo>
                      <a:pt x="4428" y="12453"/>
                      <a:pt x="4383" y="12463"/>
                      <a:pt x="4359" y="12463"/>
                    </a:cubicBezTo>
                    <a:cubicBezTo>
                      <a:pt x="4341" y="12463"/>
                      <a:pt x="4334" y="12457"/>
                      <a:pt x="4342" y="12442"/>
                    </a:cubicBezTo>
                    <a:cubicBezTo>
                      <a:pt x="4377" y="12398"/>
                      <a:pt x="4431" y="12362"/>
                      <a:pt x="4484" y="12353"/>
                    </a:cubicBezTo>
                    <a:cubicBezTo>
                      <a:pt x="4600" y="12309"/>
                      <a:pt x="4556" y="12309"/>
                      <a:pt x="4556" y="12291"/>
                    </a:cubicBezTo>
                    <a:cubicBezTo>
                      <a:pt x="4547" y="12264"/>
                      <a:pt x="4386" y="12282"/>
                      <a:pt x="4333" y="12264"/>
                    </a:cubicBezTo>
                    <a:cubicBezTo>
                      <a:pt x="4288" y="12246"/>
                      <a:pt x="4271" y="12220"/>
                      <a:pt x="4288" y="12175"/>
                    </a:cubicBezTo>
                    <a:cubicBezTo>
                      <a:pt x="4306" y="12139"/>
                      <a:pt x="4458" y="12068"/>
                      <a:pt x="4458" y="12050"/>
                    </a:cubicBezTo>
                    <a:cubicBezTo>
                      <a:pt x="4456" y="12048"/>
                      <a:pt x="4453" y="12047"/>
                      <a:pt x="4449" y="12047"/>
                    </a:cubicBezTo>
                    <a:cubicBezTo>
                      <a:pt x="4425" y="12047"/>
                      <a:pt x="4362" y="12078"/>
                      <a:pt x="4345" y="12078"/>
                    </a:cubicBezTo>
                    <a:cubicBezTo>
                      <a:pt x="4344" y="12078"/>
                      <a:pt x="4343" y="12078"/>
                      <a:pt x="4342" y="12077"/>
                    </a:cubicBezTo>
                    <a:lnTo>
                      <a:pt x="4333" y="12050"/>
                    </a:lnTo>
                    <a:lnTo>
                      <a:pt x="4306" y="11926"/>
                    </a:lnTo>
                    <a:cubicBezTo>
                      <a:pt x="4294" y="11894"/>
                      <a:pt x="4325" y="11828"/>
                      <a:pt x="4234" y="11828"/>
                    </a:cubicBezTo>
                    <a:cubicBezTo>
                      <a:pt x="4196" y="11828"/>
                      <a:pt x="4135" y="11840"/>
                      <a:pt x="4039" y="11872"/>
                    </a:cubicBezTo>
                    <a:cubicBezTo>
                      <a:pt x="4280" y="11792"/>
                      <a:pt x="4271" y="11694"/>
                      <a:pt x="4262" y="11667"/>
                    </a:cubicBezTo>
                    <a:cubicBezTo>
                      <a:pt x="4244" y="11632"/>
                      <a:pt x="4057" y="11676"/>
                      <a:pt x="4075" y="11614"/>
                    </a:cubicBezTo>
                    <a:cubicBezTo>
                      <a:pt x="4084" y="11596"/>
                      <a:pt x="4271" y="11543"/>
                      <a:pt x="4324" y="11507"/>
                    </a:cubicBezTo>
                    <a:cubicBezTo>
                      <a:pt x="4377" y="11471"/>
                      <a:pt x="4360" y="11445"/>
                      <a:pt x="4342" y="11436"/>
                    </a:cubicBezTo>
                    <a:cubicBezTo>
                      <a:pt x="4308" y="11409"/>
                      <a:pt x="4274" y="11397"/>
                      <a:pt x="4236" y="11397"/>
                    </a:cubicBezTo>
                    <a:cubicBezTo>
                      <a:pt x="4224" y="11397"/>
                      <a:pt x="4212" y="11398"/>
                      <a:pt x="4199" y="11400"/>
                    </a:cubicBezTo>
                    <a:cubicBezTo>
                      <a:pt x="4154" y="11409"/>
                      <a:pt x="4108" y="11421"/>
                      <a:pt x="4064" y="11435"/>
                    </a:cubicBezTo>
                    <a:lnTo>
                      <a:pt x="4064" y="11435"/>
                    </a:lnTo>
                    <a:cubicBezTo>
                      <a:pt x="4204" y="11372"/>
                      <a:pt x="4003" y="11385"/>
                      <a:pt x="4003" y="11356"/>
                    </a:cubicBezTo>
                    <a:cubicBezTo>
                      <a:pt x="4012" y="11329"/>
                      <a:pt x="4582" y="11177"/>
                      <a:pt x="4475" y="11151"/>
                    </a:cubicBezTo>
                    <a:cubicBezTo>
                      <a:pt x="4467" y="11149"/>
                      <a:pt x="4457" y="11148"/>
                      <a:pt x="4446" y="11148"/>
                    </a:cubicBezTo>
                    <a:cubicBezTo>
                      <a:pt x="4294" y="11148"/>
                      <a:pt x="3916" y="11306"/>
                      <a:pt x="3701" y="11356"/>
                    </a:cubicBezTo>
                    <a:cubicBezTo>
                      <a:pt x="3683" y="11360"/>
                      <a:pt x="3671" y="11361"/>
                      <a:pt x="3663" y="11361"/>
                    </a:cubicBezTo>
                    <a:cubicBezTo>
                      <a:pt x="3590" y="11361"/>
                      <a:pt x="3997" y="11177"/>
                      <a:pt x="4021" y="11169"/>
                    </a:cubicBezTo>
                    <a:lnTo>
                      <a:pt x="4021" y="11169"/>
                    </a:lnTo>
                    <a:cubicBezTo>
                      <a:pt x="3941" y="11189"/>
                      <a:pt x="3881" y="11214"/>
                      <a:pt x="3845" y="11214"/>
                    </a:cubicBezTo>
                    <a:cubicBezTo>
                      <a:pt x="3832" y="11214"/>
                      <a:pt x="3823" y="11211"/>
                      <a:pt x="3816" y="11204"/>
                    </a:cubicBezTo>
                    <a:cubicBezTo>
                      <a:pt x="3816" y="11196"/>
                      <a:pt x="3830" y="11167"/>
                      <a:pt x="3802" y="11167"/>
                    </a:cubicBezTo>
                    <a:cubicBezTo>
                      <a:pt x="3799" y="11167"/>
                      <a:pt x="3795" y="11168"/>
                      <a:pt x="3790" y="11169"/>
                    </a:cubicBezTo>
                    <a:lnTo>
                      <a:pt x="3585" y="11231"/>
                    </a:lnTo>
                    <a:cubicBezTo>
                      <a:pt x="3574" y="11232"/>
                      <a:pt x="3565" y="11233"/>
                      <a:pt x="3557" y="11233"/>
                    </a:cubicBezTo>
                    <a:cubicBezTo>
                      <a:pt x="3507" y="11233"/>
                      <a:pt x="3514" y="11211"/>
                      <a:pt x="3514" y="11195"/>
                    </a:cubicBezTo>
                    <a:cubicBezTo>
                      <a:pt x="3692" y="11142"/>
                      <a:pt x="3799" y="11097"/>
                      <a:pt x="3727" y="11088"/>
                    </a:cubicBezTo>
                    <a:cubicBezTo>
                      <a:pt x="3629" y="11062"/>
                      <a:pt x="3558" y="11079"/>
                      <a:pt x="3843" y="10973"/>
                    </a:cubicBezTo>
                    <a:cubicBezTo>
                      <a:pt x="3937" y="10941"/>
                      <a:pt x="3928" y="10889"/>
                      <a:pt x="3870" y="10889"/>
                    </a:cubicBezTo>
                    <a:cubicBezTo>
                      <a:pt x="3862" y="10889"/>
                      <a:pt x="3853" y="10890"/>
                      <a:pt x="3843" y="10892"/>
                    </a:cubicBezTo>
                    <a:cubicBezTo>
                      <a:pt x="3756" y="10914"/>
                      <a:pt x="3710" y="10942"/>
                      <a:pt x="3677" y="10942"/>
                    </a:cubicBezTo>
                    <a:cubicBezTo>
                      <a:pt x="3670" y="10942"/>
                      <a:pt x="3663" y="10940"/>
                      <a:pt x="3656" y="10937"/>
                    </a:cubicBezTo>
                    <a:cubicBezTo>
                      <a:pt x="3611" y="10919"/>
                      <a:pt x="3611" y="10875"/>
                      <a:pt x="3638" y="10830"/>
                    </a:cubicBezTo>
                    <a:cubicBezTo>
                      <a:pt x="3665" y="10777"/>
                      <a:pt x="3807" y="10723"/>
                      <a:pt x="3879" y="10670"/>
                    </a:cubicBezTo>
                    <a:cubicBezTo>
                      <a:pt x="3939" y="10624"/>
                      <a:pt x="3948" y="10586"/>
                      <a:pt x="3868" y="10586"/>
                    </a:cubicBezTo>
                    <a:cubicBezTo>
                      <a:pt x="3854" y="10586"/>
                      <a:pt x="3837" y="10587"/>
                      <a:pt x="3816" y="10590"/>
                    </a:cubicBezTo>
                    <a:cubicBezTo>
                      <a:pt x="3804" y="10591"/>
                      <a:pt x="3794" y="10592"/>
                      <a:pt x="3786" y="10592"/>
                    </a:cubicBezTo>
                    <a:cubicBezTo>
                      <a:pt x="3677" y="10592"/>
                      <a:pt x="3925" y="10438"/>
                      <a:pt x="3950" y="10429"/>
                    </a:cubicBezTo>
                    <a:lnTo>
                      <a:pt x="3950" y="10429"/>
                    </a:lnTo>
                    <a:cubicBezTo>
                      <a:pt x="3727" y="10465"/>
                      <a:pt x="3505" y="10625"/>
                      <a:pt x="3389" y="10661"/>
                    </a:cubicBezTo>
                    <a:cubicBezTo>
                      <a:pt x="3386" y="10662"/>
                      <a:pt x="3383" y="10662"/>
                      <a:pt x="3380" y="10662"/>
                    </a:cubicBezTo>
                    <a:cubicBezTo>
                      <a:pt x="3356" y="10662"/>
                      <a:pt x="3337" y="10631"/>
                      <a:pt x="3424" y="10607"/>
                    </a:cubicBezTo>
                    <a:cubicBezTo>
                      <a:pt x="3576" y="10545"/>
                      <a:pt x="3496" y="10527"/>
                      <a:pt x="3433" y="10518"/>
                    </a:cubicBezTo>
                    <a:cubicBezTo>
                      <a:pt x="3291" y="10518"/>
                      <a:pt x="3558" y="10447"/>
                      <a:pt x="3727" y="10367"/>
                    </a:cubicBezTo>
                    <a:cubicBezTo>
                      <a:pt x="3762" y="10347"/>
                      <a:pt x="3764" y="10340"/>
                      <a:pt x="3749" y="10340"/>
                    </a:cubicBezTo>
                    <a:cubicBezTo>
                      <a:pt x="3720" y="10340"/>
                      <a:pt x="3621" y="10370"/>
                      <a:pt x="3603" y="10376"/>
                    </a:cubicBezTo>
                    <a:cubicBezTo>
                      <a:pt x="3549" y="10392"/>
                      <a:pt x="3514" y="10397"/>
                      <a:pt x="3492" y="10397"/>
                    </a:cubicBezTo>
                    <a:cubicBezTo>
                      <a:pt x="3451" y="10397"/>
                      <a:pt x="3451" y="10378"/>
                      <a:pt x="3451" y="10367"/>
                    </a:cubicBezTo>
                    <a:cubicBezTo>
                      <a:pt x="3438" y="10328"/>
                      <a:pt x="3481" y="10299"/>
                      <a:pt x="3416" y="10299"/>
                    </a:cubicBezTo>
                    <a:cubicBezTo>
                      <a:pt x="3391" y="10299"/>
                      <a:pt x="3349" y="10304"/>
                      <a:pt x="3282" y="10313"/>
                    </a:cubicBezTo>
                    <a:cubicBezTo>
                      <a:pt x="3273" y="10313"/>
                      <a:pt x="3148" y="10313"/>
                      <a:pt x="3184" y="10296"/>
                    </a:cubicBezTo>
                    <a:cubicBezTo>
                      <a:pt x="3255" y="10260"/>
                      <a:pt x="3611" y="10207"/>
                      <a:pt x="3674" y="10126"/>
                    </a:cubicBezTo>
                    <a:cubicBezTo>
                      <a:pt x="3725" y="10058"/>
                      <a:pt x="3669" y="10022"/>
                      <a:pt x="3649" y="9964"/>
                    </a:cubicBezTo>
                    <a:lnTo>
                      <a:pt x="3649" y="9964"/>
                    </a:lnTo>
                    <a:cubicBezTo>
                      <a:pt x="3651" y="9978"/>
                      <a:pt x="3644" y="10010"/>
                      <a:pt x="3549" y="10037"/>
                    </a:cubicBezTo>
                    <a:cubicBezTo>
                      <a:pt x="3542" y="10040"/>
                      <a:pt x="3536" y="10042"/>
                      <a:pt x="3531" y="10042"/>
                    </a:cubicBezTo>
                    <a:cubicBezTo>
                      <a:pt x="3503" y="10042"/>
                      <a:pt x="3508" y="9995"/>
                      <a:pt x="3451" y="9995"/>
                    </a:cubicBezTo>
                    <a:cubicBezTo>
                      <a:pt x="3435" y="9995"/>
                      <a:pt x="3414" y="9999"/>
                      <a:pt x="3386" y="10009"/>
                    </a:cubicBezTo>
                    <a:lnTo>
                      <a:pt x="3386" y="10009"/>
                    </a:lnTo>
                    <a:cubicBezTo>
                      <a:pt x="3389" y="10008"/>
                      <a:pt x="3392" y="10007"/>
                      <a:pt x="3393" y="10007"/>
                    </a:cubicBezTo>
                    <a:cubicBezTo>
                      <a:pt x="3417" y="10007"/>
                      <a:pt x="3273" y="10109"/>
                      <a:pt x="3240" y="10109"/>
                    </a:cubicBezTo>
                    <a:cubicBezTo>
                      <a:pt x="3239" y="10109"/>
                      <a:pt x="3238" y="10109"/>
                      <a:pt x="3237" y="10109"/>
                    </a:cubicBezTo>
                    <a:cubicBezTo>
                      <a:pt x="3229" y="10108"/>
                      <a:pt x="3218" y="10107"/>
                      <a:pt x="3205" y="10107"/>
                    </a:cubicBezTo>
                    <a:cubicBezTo>
                      <a:pt x="3174" y="10107"/>
                      <a:pt x="3133" y="10109"/>
                      <a:pt x="3101" y="10109"/>
                    </a:cubicBezTo>
                    <a:cubicBezTo>
                      <a:pt x="3023" y="10109"/>
                      <a:pt x="2987" y="10098"/>
                      <a:pt x="3211" y="10020"/>
                    </a:cubicBezTo>
                    <a:cubicBezTo>
                      <a:pt x="3309" y="10002"/>
                      <a:pt x="3451" y="9975"/>
                      <a:pt x="3469" y="9930"/>
                    </a:cubicBezTo>
                    <a:cubicBezTo>
                      <a:pt x="3505" y="9877"/>
                      <a:pt x="3505" y="9806"/>
                      <a:pt x="3433" y="9779"/>
                    </a:cubicBezTo>
                    <a:cubicBezTo>
                      <a:pt x="3429" y="9778"/>
                      <a:pt x="3424" y="9777"/>
                      <a:pt x="3418" y="9777"/>
                    </a:cubicBezTo>
                    <a:cubicBezTo>
                      <a:pt x="3340" y="9777"/>
                      <a:pt x="3140" y="9880"/>
                      <a:pt x="3033" y="9913"/>
                    </a:cubicBezTo>
                    <a:cubicBezTo>
                      <a:pt x="3024" y="9895"/>
                      <a:pt x="3148" y="9761"/>
                      <a:pt x="3264" y="9708"/>
                    </a:cubicBezTo>
                    <a:cubicBezTo>
                      <a:pt x="3287" y="9696"/>
                      <a:pt x="3314" y="9690"/>
                      <a:pt x="3341" y="9690"/>
                    </a:cubicBezTo>
                    <a:cubicBezTo>
                      <a:pt x="3375" y="9690"/>
                      <a:pt x="3408" y="9700"/>
                      <a:pt x="3433" y="9726"/>
                    </a:cubicBezTo>
                    <a:cubicBezTo>
                      <a:pt x="3424" y="9690"/>
                      <a:pt x="3344" y="9645"/>
                      <a:pt x="3478" y="9574"/>
                    </a:cubicBezTo>
                    <a:cubicBezTo>
                      <a:pt x="3629" y="9512"/>
                      <a:pt x="3799" y="9449"/>
                      <a:pt x="3968" y="9396"/>
                    </a:cubicBezTo>
                    <a:lnTo>
                      <a:pt x="3968" y="9396"/>
                    </a:lnTo>
                    <a:cubicBezTo>
                      <a:pt x="3727" y="9458"/>
                      <a:pt x="3496" y="9521"/>
                      <a:pt x="3291" y="9547"/>
                    </a:cubicBezTo>
                    <a:cubicBezTo>
                      <a:pt x="3276" y="9550"/>
                      <a:pt x="3264" y="9551"/>
                      <a:pt x="3254" y="9551"/>
                    </a:cubicBezTo>
                    <a:cubicBezTo>
                      <a:pt x="3199" y="9551"/>
                      <a:pt x="3236" y="9512"/>
                      <a:pt x="3175" y="9512"/>
                    </a:cubicBezTo>
                    <a:cubicBezTo>
                      <a:pt x="3158" y="9512"/>
                      <a:pt x="3060" y="9533"/>
                      <a:pt x="3023" y="9533"/>
                    </a:cubicBezTo>
                    <a:cubicBezTo>
                      <a:pt x="3001" y="9533"/>
                      <a:pt x="3001" y="9526"/>
                      <a:pt x="3050" y="9503"/>
                    </a:cubicBezTo>
                    <a:cubicBezTo>
                      <a:pt x="3211" y="9423"/>
                      <a:pt x="3433" y="9396"/>
                      <a:pt x="3620" y="9316"/>
                    </a:cubicBezTo>
                    <a:cubicBezTo>
                      <a:pt x="3718" y="9276"/>
                      <a:pt x="3686" y="9265"/>
                      <a:pt x="3634" y="9265"/>
                    </a:cubicBezTo>
                    <a:cubicBezTo>
                      <a:pt x="3605" y="9265"/>
                      <a:pt x="3571" y="9268"/>
                      <a:pt x="3549" y="9271"/>
                    </a:cubicBezTo>
                    <a:cubicBezTo>
                      <a:pt x="3488" y="9278"/>
                      <a:pt x="3427" y="9295"/>
                      <a:pt x="3386" y="9295"/>
                    </a:cubicBezTo>
                    <a:cubicBezTo>
                      <a:pt x="3373" y="9295"/>
                      <a:pt x="3362" y="9293"/>
                      <a:pt x="3353" y="9289"/>
                    </a:cubicBezTo>
                    <a:cubicBezTo>
                      <a:pt x="3318" y="9271"/>
                      <a:pt x="3309" y="9245"/>
                      <a:pt x="3300" y="9218"/>
                    </a:cubicBezTo>
                    <a:cubicBezTo>
                      <a:pt x="3299" y="9216"/>
                      <a:pt x="3299" y="9213"/>
                      <a:pt x="3298" y="9211"/>
                    </a:cubicBezTo>
                    <a:lnTo>
                      <a:pt x="3298" y="9211"/>
                    </a:lnTo>
                    <a:cubicBezTo>
                      <a:pt x="3219" y="9254"/>
                      <a:pt x="3120" y="9307"/>
                      <a:pt x="3058" y="9307"/>
                    </a:cubicBezTo>
                    <a:cubicBezTo>
                      <a:pt x="3045" y="9307"/>
                      <a:pt x="3033" y="9304"/>
                      <a:pt x="3024" y="9298"/>
                    </a:cubicBezTo>
                    <a:lnTo>
                      <a:pt x="3033" y="9298"/>
                    </a:lnTo>
                    <a:cubicBezTo>
                      <a:pt x="3025" y="9261"/>
                      <a:pt x="3225" y="9192"/>
                      <a:pt x="3294" y="9192"/>
                    </a:cubicBezTo>
                    <a:cubicBezTo>
                      <a:pt x="3295" y="9192"/>
                      <a:pt x="3296" y="9192"/>
                      <a:pt x="3296" y="9192"/>
                    </a:cubicBezTo>
                    <a:lnTo>
                      <a:pt x="3296" y="9192"/>
                    </a:lnTo>
                    <a:cubicBezTo>
                      <a:pt x="3294" y="9126"/>
                      <a:pt x="3322" y="9031"/>
                      <a:pt x="3166" y="9031"/>
                    </a:cubicBezTo>
                    <a:cubicBezTo>
                      <a:pt x="3134" y="9031"/>
                      <a:pt x="3048" y="9054"/>
                      <a:pt x="3021" y="9054"/>
                    </a:cubicBezTo>
                    <a:cubicBezTo>
                      <a:pt x="3010" y="9054"/>
                      <a:pt x="3008" y="9050"/>
                      <a:pt x="3024" y="9040"/>
                    </a:cubicBezTo>
                    <a:cubicBezTo>
                      <a:pt x="3077" y="9004"/>
                      <a:pt x="3246" y="8933"/>
                      <a:pt x="3318" y="8879"/>
                    </a:cubicBezTo>
                    <a:cubicBezTo>
                      <a:pt x="3451" y="8781"/>
                      <a:pt x="3460" y="8683"/>
                      <a:pt x="3300" y="8683"/>
                    </a:cubicBezTo>
                    <a:cubicBezTo>
                      <a:pt x="3267" y="8683"/>
                      <a:pt x="3102" y="8720"/>
                      <a:pt x="3079" y="8720"/>
                    </a:cubicBezTo>
                    <a:cubicBezTo>
                      <a:pt x="3077" y="8720"/>
                      <a:pt x="3076" y="8720"/>
                      <a:pt x="3077" y="8719"/>
                    </a:cubicBezTo>
                    <a:cubicBezTo>
                      <a:pt x="3130" y="8675"/>
                      <a:pt x="3416" y="8603"/>
                      <a:pt x="3398" y="8568"/>
                    </a:cubicBezTo>
                    <a:lnTo>
                      <a:pt x="3398" y="8568"/>
                    </a:lnTo>
                    <a:cubicBezTo>
                      <a:pt x="3398" y="8568"/>
                      <a:pt x="3233" y="8618"/>
                      <a:pt x="3171" y="8618"/>
                    </a:cubicBezTo>
                    <a:cubicBezTo>
                      <a:pt x="3159" y="8618"/>
                      <a:pt x="3151" y="8616"/>
                      <a:pt x="3148" y="8612"/>
                    </a:cubicBezTo>
                    <a:cubicBezTo>
                      <a:pt x="3138" y="8602"/>
                      <a:pt x="3140" y="8588"/>
                      <a:pt x="3115" y="8588"/>
                    </a:cubicBezTo>
                    <a:cubicBezTo>
                      <a:pt x="3098" y="8588"/>
                      <a:pt x="3069" y="8594"/>
                      <a:pt x="3015" y="8612"/>
                    </a:cubicBezTo>
                    <a:cubicBezTo>
                      <a:pt x="2872" y="8666"/>
                      <a:pt x="2712" y="8692"/>
                      <a:pt x="2560" y="8710"/>
                    </a:cubicBezTo>
                    <a:cubicBezTo>
                      <a:pt x="2712" y="8639"/>
                      <a:pt x="2872" y="8577"/>
                      <a:pt x="3033" y="8523"/>
                    </a:cubicBezTo>
                    <a:lnTo>
                      <a:pt x="3033" y="8523"/>
                    </a:lnTo>
                    <a:cubicBezTo>
                      <a:pt x="3018" y="8537"/>
                      <a:pt x="2952" y="8575"/>
                      <a:pt x="2996" y="8575"/>
                    </a:cubicBezTo>
                    <a:cubicBezTo>
                      <a:pt x="3007" y="8575"/>
                      <a:pt x="3024" y="8573"/>
                      <a:pt x="3050" y="8568"/>
                    </a:cubicBezTo>
                    <a:cubicBezTo>
                      <a:pt x="3095" y="8568"/>
                      <a:pt x="3139" y="8550"/>
                      <a:pt x="3175" y="8514"/>
                    </a:cubicBezTo>
                    <a:cubicBezTo>
                      <a:pt x="3211" y="8479"/>
                      <a:pt x="2970" y="8479"/>
                      <a:pt x="3175" y="8390"/>
                    </a:cubicBezTo>
                    <a:cubicBezTo>
                      <a:pt x="3200" y="8378"/>
                      <a:pt x="3215" y="8368"/>
                      <a:pt x="3221" y="8358"/>
                    </a:cubicBezTo>
                    <a:lnTo>
                      <a:pt x="3221" y="8358"/>
                    </a:lnTo>
                    <a:cubicBezTo>
                      <a:pt x="3112" y="8414"/>
                      <a:pt x="2909" y="8505"/>
                      <a:pt x="2841" y="8505"/>
                    </a:cubicBezTo>
                    <a:cubicBezTo>
                      <a:pt x="2829" y="8505"/>
                      <a:pt x="2821" y="8503"/>
                      <a:pt x="2819" y="8496"/>
                    </a:cubicBezTo>
                    <a:lnTo>
                      <a:pt x="2828" y="8487"/>
                    </a:lnTo>
                    <a:lnTo>
                      <a:pt x="3224" y="8353"/>
                    </a:lnTo>
                    <a:lnTo>
                      <a:pt x="3224" y="8353"/>
                    </a:lnTo>
                    <a:cubicBezTo>
                      <a:pt x="3240" y="8304"/>
                      <a:pt x="3058" y="8274"/>
                      <a:pt x="3050" y="8238"/>
                    </a:cubicBezTo>
                    <a:cubicBezTo>
                      <a:pt x="2819" y="8309"/>
                      <a:pt x="2837" y="8336"/>
                      <a:pt x="2632" y="8398"/>
                    </a:cubicBezTo>
                    <a:cubicBezTo>
                      <a:pt x="2623" y="8372"/>
                      <a:pt x="2872" y="8265"/>
                      <a:pt x="2845" y="8256"/>
                    </a:cubicBezTo>
                    <a:lnTo>
                      <a:pt x="2845" y="8256"/>
                    </a:lnTo>
                    <a:cubicBezTo>
                      <a:pt x="2712" y="8265"/>
                      <a:pt x="2587" y="8292"/>
                      <a:pt x="2462" y="8318"/>
                    </a:cubicBezTo>
                    <a:cubicBezTo>
                      <a:pt x="2606" y="8258"/>
                      <a:pt x="3215" y="7936"/>
                      <a:pt x="3112" y="7936"/>
                    </a:cubicBezTo>
                    <a:cubicBezTo>
                      <a:pt x="3093" y="7936"/>
                      <a:pt x="3051" y="7946"/>
                      <a:pt x="2979" y="7971"/>
                    </a:cubicBezTo>
                    <a:cubicBezTo>
                      <a:pt x="2968" y="7982"/>
                      <a:pt x="2976" y="7986"/>
                      <a:pt x="2990" y="7986"/>
                    </a:cubicBezTo>
                    <a:cubicBezTo>
                      <a:pt x="3010" y="7986"/>
                      <a:pt x="3040" y="7980"/>
                      <a:pt x="3050" y="7980"/>
                    </a:cubicBezTo>
                    <a:cubicBezTo>
                      <a:pt x="2943" y="8024"/>
                      <a:pt x="2837" y="8051"/>
                      <a:pt x="2730" y="8078"/>
                    </a:cubicBezTo>
                    <a:cubicBezTo>
                      <a:pt x="2707" y="8083"/>
                      <a:pt x="2688" y="8085"/>
                      <a:pt x="2673" y="8085"/>
                    </a:cubicBezTo>
                    <a:cubicBezTo>
                      <a:pt x="2634" y="8085"/>
                      <a:pt x="2619" y="8070"/>
                      <a:pt x="2632" y="8051"/>
                    </a:cubicBezTo>
                    <a:cubicBezTo>
                      <a:pt x="2667" y="7989"/>
                      <a:pt x="3033" y="7926"/>
                      <a:pt x="3086" y="7846"/>
                    </a:cubicBezTo>
                    <a:cubicBezTo>
                      <a:pt x="3113" y="7811"/>
                      <a:pt x="3113" y="7775"/>
                      <a:pt x="3059" y="7766"/>
                    </a:cubicBezTo>
                    <a:cubicBezTo>
                      <a:pt x="3057" y="7766"/>
                      <a:pt x="3054" y="7765"/>
                      <a:pt x="3051" y="7765"/>
                    </a:cubicBezTo>
                    <a:cubicBezTo>
                      <a:pt x="3005" y="7765"/>
                      <a:pt x="2876" y="7811"/>
                      <a:pt x="2819" y="7811"/>
                    </a:cubicBezTo>
                    <a:cubicBezTo>
                      <a:pt x="2805" y="7811"/>
                      <a:pt x="2795" y="7808"/>
                      <a:pt x="2792" y="7802"/>
                    </a:cubicBezTo>
                    <a:cubicBezTo>
                      <a:pt x="2765" y="7766"/>
                      <a:pt x="2747" y="7766"/>
                      <a:pt x="2917" y="7713"/>
                    </a:cubicBezTo>
                    <a:cubicBezTo>
                      <a:pt x="2988" y="7695"/>
                      <a:pt x="3050" y="7677"/>
                      <a:pt x="3122" y="7659"/>
                    </a:cubicBezTo>
                    <a:cubicBezTo>
                      <a:pt x="3132" y="7656"/>
                      <a:pt x="3130" y="7654"/>
                      <a:pt x="3119" y="7654"/>
                    </a:cubicBezTo>
                    <a:cubicBezTo>
                      <a:pt x="3072" y="7654"/>
                      <a:pt x="2862" y="7680"/>
                      <a:pt x="2755" y="7680"/>
                    </a:cubicBezTo>
                    <a:cubicBezTo>
                      <a:pt x="2690" y="7680"/>
                      <a:pt x="2663" y="7670"/>
                      <a:pt x="2730" y="7641"/>
                    </a:cubicBezTo>
                    <a:cubicBezTo>
                      <a:pt x="2890" y="7570"/>
                      <a:pt x="3059" y="7526"/>
                      <a:pt x="3068" y="7463"/>
                    </a:cubicBezTo>
                    <a:cubicBezTo>
                      <a:pt x="3068" y="7454"/>
                      <a:pt x="3015" y="7419"/>
                      <a:pt x="2979" y="7419"/>
                    </a:cubicBezTo>
                    <a:cubicBezTo>
                      <a:pt x="3011" y="7419"/>
                      <a:pt x="2692" y="7605"/>
                      <a:pt x="2645" y="7605"/>
                    </a:cubicBezTo>
                    <a:cubicBezTo>
                      <a:pt x="2640" y="7605"/>
                      <a:pt x="2638" y="7602"/>
                      <a:pt x="2641" y="7597"/>
                    </a:cubicBezTo>
                    <a:cubicBezTo>
                      <a:pt x="2658" y="7543"/>
                      <a:pt x="2712" y="7499"/>
                      <a:pt x="2703" y="7463"/>
                    </a:cubicBezTo>
                    <a:lnTo>
                      <a:pt x="2685" y="7410"/>
                    </a:lnTo>
                    <a:cubicBezTo>
                      <a:pt x="2698" y="7396"/>
                      <a:pt x="2698" y="7390"/>
                      <a:pt x="2687" y="7390"/>
                    </a:cubicBezTo>
                    <a:cubicBezTo>
                      <a:pt x="2676" y="7390"/>
                      <a:pt x="2654" y="7396"/>
                      <a:pt x="2623" y="7410"/>
                    </a:cubicBezTo>
                    <a:cubicBezTo>
                      <a:pt x="2587" y="7410"/>
                      <a:pt x="2943" y="7312"/>
                      <a:pt x="2979" y="7294"/>
                    </a:cubicBezTo>
                    <a:cubicBezTo>
                      <a:pt x="3056" y="7265"/>
                      <a:pt x="3042" y="7257"/>
                      <a:pt x="3006" y="7257"/>
                    </a:cubicBezTo>
                    <a:cubicBezTo>
                      <a:pt x="2976" y="7257"/>
                      <a:pt x="2928" y="7263"/>
                      <a:pt x="2908" y="7267"/>
                    </a:cubicBezTo>
                    <a:cubicBezTo>
                      <a:pt x="2862" y="7279"/>
                      <a:pt x="2768" y="7298"/>
                      <a:pt x="2726" y="7298"/>
                    </a:cubicBezTo>
                    <a:cubicBezTo>
                      <a:pt x="2703" y="7298"/>
                      <a:pt x="2695" y="7292"/>
                      <a:pt x="2721" y="7276"/>
                    </a:cubicBezTo>
                    <a:cubicBezTo>
                      <a:pt x="2819" y="7232"/>
                      <a:pt x="2926" y="7196"/>
                      <a:pt x="3024" y="7160"/>
                    </a:cubicBezTo>
                    <a:lnTo>
                      <a:pt x="3024" y="7160"/>
                    </a:lnTo>
                    <a:cubicBezTo>
                      <a:pt x="2912" y="7197"/>
                      <a:pt x="2795" y="7216"/>
                      <a:pt x="2681" y="7216"/>
                    </a:cubicBezTo>
                    <a:cubicBezTo>
                      <a:pt x="2659" y="7216"/>
                      <a:pt x="2636" y="7215"/>
                      <a:pt x="2614" y="7214"/>
                    </a:cubicBezTo>
                    <a:cubicBezTo>
                      <a:pt x="2578" y="7205"/>
                      <a:pt x="2543" y="7187"/>
                      <a:pt x="2578" y="7151"/>
                    </a:cubicBezTo>
                    <a:cubicBezTo>
                      <a:pt x="2623" y="7116"/>
                      <a:pt x="2703" y="7098"/>
                      <a:pt x="2739" y="7071"/>
                    </a:cubicBezTo>
                    <a:cubicBezTo>
                      <a:pt x="2760" y="7050"/>
                      <a:pt x="2782" y="6988"/>
                      <a:pt x="2715" y="6988"/>
                    </a:cubicBezTo>
                    <a:cubicBezTo>
                      <a:pt x="2699" y="6988"/>
                      <a:pt x="2677" y="6991"/>
                      <a:pt x="2650" y="7000"/>
                    </a:cubicBezTo>
                    <a:cubicBezTo>
                      <a:pt x="2553" y="7030"/>
                      <a:pt x="2501" y="7048"/>
                      <a:pt x="2472" y="7048"/>
                    </a:cubicBezTo>
                    <a:cubicBezTo>
                      <a:pt x="2459" y="7048"/>
                      <a:pt x="2450" y="7044"/>
                      <a:pt x="2445" y="7036"/>
                    </a:cubicBezTo>
                    <a:cubicBezTo>
                      <a:pt x="2445" y="7036"/>
                      <a:pt x="2409" y="7009"/>
                      <a:pt x="2445" y="6991"/>
                    </a:cubicBezTo>
                    <a:cubicBezTo>
                      <a:pt x="2498" y="6973"/>
                      <a:pt x="2837" y="6938"/>
                      <a:pt x="2890" y="6866"/>
                    </a:cubicBezTo>
                    <a:cubicBezTo>
                      <a:pt x="2904" y="6847"/>
                      <a:pt x="2885" y="6843"/>
                      <a:pt x="2856" y="6843"/>
                    </a:cubicBezTo>
                    <a:cubicBezTo>
                      <a:pt x="2823" y="6843"/>
                      <a:pt x="2777" y="6849"/>
                      <a:pt x="2747" y="6849"/>
                    </a:cubicBezTo>
                    <a:cubicBezTo>
                      <a:pt x="2715" y="6849"/>
                      <a:pt x="2700" y="6842"/>
                      <a:pt x="2739" y="6813"/>
                    </a:cubicBezTo>
                    <a:cubicBezTo>
                      <a:pt x="2822" y="6757"/>
                      <a:pt x="2787" y="6747"/>
                      <a:pt x="2719" y="6747"/>
                    </a:cubicBezTo>
                    <a:cubicBezTo>
                      <a:pt x="2678" y="6747"/>
                      <a:pt x="2625" y="6751"/>
                      <a:pt x="2578" y="6751"/>
                    </a:cubicBezTo>
                    <a:cubicBezTo>
                      <a:pt x="2480" y="6751"/>
                      <a:pt x="2534" y="6742"/>
                      <a:pt x="2569" y="6715"/>
                    </a:cubicBezTo>
                    <a:cubicBezTo>
                      <a:pt x="2605" y="6688"/>
                      <a:pt x="2498" y="6697"/>
                      <a:pt x="2498" y="6688"/>
                    </a:cubicBezTo>
                    <a:cubicBezTo>
                      <a:pt x="2434" y="6700"/>
                      <a:pt x="2356" y="6712"/>
                      <a:pt x="2312" y="6712"/>
                    </a:cubicBezTo>
                    <a:cubicBezTo>
                      <a:pt x="2257" y="6712"/>
                      <a:pt x="2253" y="6694"/>
                      <a:pt x="2391" y="6635"/>
                    </a:cubicBezTo>
                    <a:cubicBezTo>
                      <a:pt x="2437" y="6620"/>
                      <a:pt x="2819" y="6468"/>
                      <a:pt x="2754" y="6468"/>
                    </a:cubicBezTo>
                    <a:cubicBezTo>
                      <a:pt x="2743" y="6468"/>
                      <a:pt x="2718" y="6473"/>
                      <a:pt x="2676" y="6483"/>
                    </a:cubicBezTo>
                    <a:cubicBezTo>
                      <a:pt x="2587" y="6507"/>
                      <a:pt x="2514" y="6531"/>
                      <a:pt x="2478" y="6531"/>
                    </a:cubicBezTo>
                    <a:cubicBezTo>
                      <a:pt x="2459" y="6531"/>
                      <a:pt x="2451" y="6525"/>
                      <a:pt x="2454" y="6510"/>
                    </a:cubicBezTo>
                    <a:cubicBezTo>
                      <a:pt x="2462" y="6492"/>
                      <a:pt x="2614" y="6448"/>
                      <a:pt x="2667" y="6421"/>
                    </a:cubicBezTo>
                    <a:cubicBezTo>
                      <a:pt x="2730" y="6394"/>
                      <a:pt x="2721" y="6368"/>
                      <a:pt x="2721" y="6350"/>
                    </a:cubicBezTo>
                    <a:lnTo>
                      <a:pt x="2721" y="6350"/>
                    </a:lnTo>
                    <a:lnTo>
                      <a:pt x="2436" y="6448"/>
                    </a:lnTo>
                    <a:cubicBezTo>
                      <a:pt x="2391" y="6483"/>
                      <a:pt x="2329" y="6519"/>
                      <a:pt x="2275" y="6546"/>
                    </a:cubicBezTo>
                    <a:cubicBezTo>
                      <a:pt x="2237" y="6560"/>
                      <a:pt x="2210" y="6565"/>
                      <a:pt x="2192" y="6565"/>
                    </a:cubicBezTo>
                    <a:cubicBezTo>
                      <a:pt x="2141" y="6565"/>
                      <a:pt x="2151" y="6526"/>
                      <a:pt x="2151" y="6519"/>
                    </a:cubicBezTo>
                    <a:cubicBezTo>
                      <a:pt x="2142" y="6474"/>
                      <a:pt x="2302" y="6439"/>
                      <a:pt x="2391" y="6368"/>
                    </a:cubicBezTo>
                    <a:cubicBezTo>
                      <a:pt x="2408" y="6359"/>
                      <a:pt x="2524" y="6260"/>
                      <a:pt x="2494" y="6260"/>
                    </a:cubicBezTo>
                    <a:cubicBezTo>
                      <a:pt x="2492" y="6260"/>
                      <a:pt x="2491" y="6260"/>
                      <a:pt x="2489" y="6261"/>
                    </a:cubicBezTo>
                    <a:cubicBezTo>
                      <a:pt x="2401" y="6281"/>
                      <a:pt x="2318" y="6317"/>
                      <a:pt x="2275" y="6317"/>
                    </a:cubicBezTo>
                    <a:cubicBezTo>
                      <a:pt x="2262" y="6317"/>
                      <a:pt x="2253" y="6314"/>
                      <a:pt x="2249" y="6305"/>
                    </a:cubicBezTo>
                    <a:cubicBezTo>
                      <a:pt x="2241" y="6291"/>
                      <a:pt x="2263" y="6265"/>
                      <a:pt x="2230" y="6265"/>
                    </a:cubicBezTo>
                    <a:cubicBezTo>
                      <a:pt x="2222" y="6265"/>
                      <a:pt x="2211" y="6266"/>
                      <a:pt x="2195" y="6270"/>
                    </a:cubicBezTo>
                    <a:cubicBezTo>
                      <a:pt x="2170" y="6275"/>
                      <a:pt x="2150" y="6278"/>
                      <a:pt x="2132" y="6278"/>
                    </a:cubicBezTo>
                    <a:cubicBezTo>
                      <a:pt x="2012" y="6278"/>
                      <a:pt x="2053" y="6158"/>
                      <a:pt x="2053" y="6127"/>
                    </a:cubicBezTo>
                    <a:cubicBezTo>
                      <a:pt x="2062" y="6091"/>
                      <a:pt x="2124" y="6083"/>
                      <a:pt x="2240" y="6029"/>
                    </a:cubicBezTo>
                    <a:cubicBezTo>
                      <a:pt x="2364" y="5976"/>
                      <a:pt x="2311" y="5940"/>
                      <a:pt x="2302" y="5922"/>
                    </a:cubicBezTo>
                    <a:cubicBezTo>
                      <a:pt x="2348" y="5890"/>
                      <a:pt x="2374" y="5852"/>
                      <a:pt x="2315" y="5852"/>
                    </a:cubicBezTo>
                    <a:cubicBezTo>
                      <a:pt x="2293" y="5852"/>
                      <a:pt x="2260" y="5857"/>
                      <a:pt x="2213" y="5869"/>
                    </a:cubicBezTo>
                    <a:cubicBezTo>
                      <a:pt x="2177" y="5880"/>
                      <a:pt x="2156" y="5884"/>
                      <a:pt x="2143" y="5884"/>
                    </a:cubicBezTo>
                    <a:cubicBezTo>
                      <a:pt x="2116" y="5884"/>
                      <a:pt x="2133" y="5863"/>
                      <a:pt x="2133" y="5851"/>
                    </a:cubicBezTo>
                    <a:cubicBezTo>
                      <a:pt x="2131" y="5844"/>
                      <a:pt x="2123" y="5842"/>
                      <a:pt x="2112" y="5842"/>
                    </a:cubicBezTo>
                    <a:cubicBezTo>
                      <a:pt x="2085" y="5842"/>
                      <a:pt x="2041" y="5855"/>
                      <a:pt x="2016" y="5855"/>
                    </a:cubicBezTo>
                    <a:cubicBezTo>
                      <a:pt x="2008" y="5855"/>
                      <a:pt x="2002" y="5854"/>
                      <a:pt x="1999" y="5851"/>
                    </a:cubicBezTo>
                    <a:cubicBezTo>
                      <a:pt x="1981" y="5824"/>
                      <a:pt x="2017" y="5780"/>
                      <a:pt x="2017" y="5753"/>
                    </a:cubicBezTo>
                    <a:cubicBezTo>
                      <a:pt x="2017" y="5748"/>
                      <a:pt x="2006" y="5746"/>
                      <a:pt x="1986" y="5746"/>
                    </a:cubicBezTo>
                    <a:cubicBezTo>
                      <a:pt x="1863" y="5746"/>
                      <a:pt x="1407" y="5833"/>
                      <a:pt x="1322" y="5887"/>
                    </a:cubicBezTo>
                    <a:cubicBezTo>
                      <a:pt x="1331" y="5887"/>
                      <a:pt x="1376" y="5913"/>
                      <a:pt x="1376" y="5913"/>
                    </a:cubicBezTo>
                    <a:cubicBezTo>
                      <a:pt x="1349" y="5958"/>
                      <a:pt x="1313" y="5993"/>
                      <a:pt x="1260" y="6011"/>
                    </a:cubicBezTo>
                    <a:cubicBezTo>
                      <a:pt x="1171" y="6091"/>
                      <a:pt x="1117" y="6163"/>
                      <a:pt x="1162" y="6198"/>
                    </a:cubicBezTo>
                    <a:cubicBezTo>
                      <a:pt x="1168" y="6204"/>
                      <a:pt x="1177" y="6206"/>
                      <a:pt x="1190" y="6206"/>
                    </a:cubicBezTo>
                    <a:cubicBezTo>
                      <a:pt x="1272" y="6206"/>
                      <a:pt x="1484" y="6106"/>
                      <a:pt x="1562" y="6106"/>
                    </a:cubicBezTo>
                    <a:cubicBezTo>
                      <a:pt x="1569" y="6106"/>
                      <a:pt x="1576" y="6107"/>
                      <a:pt x="1581" y="6109"/>
                    </a:cubicBezTo>
                    <a:cubicBezTo>
                      <a:pt x="1625" y="6127"/>
                      <a:pt x="1563" y="6172"/>
                      <a:pt x="1474" y="6225"/>
                    </a:cubicBezTo>
                    <a:cubicBezTo>
                      <a:pt x="1349" y="6261"/>
                      <a:pt x="1331" y="6270"/>
                      <a:pt x="1340" y="6296"/>
                    </a:cubicBezTo>
                    <a:cubicBezTo>
                      <a:pt x="1343" y="6309"/>
                      <a:pt x="1345" y="6315"/>
                      <a:pt x="1355" y="6315"/>
                    </a:cubicBezTo>
                    <a:cubicBezTo>
                      <a:pt x="1373" y="6315"/>
                      <a:pt x="1415" y="6295"/>
                      <a:pt x="1536" y="6261"/>
                    </a:cubicBezTo>
                    <a:cubicBezTo>
                      <a:pt x="1565" y="6254"/>
                      <a:pt x="1591" y="6251"/>
                      <a:pt x="1610" y="6251"/>
                    </a:cubicBezTo>
                    <a:cubicBezTo>
                      <a:pt x="1645" y="6251"/>
                      <a:pt x="1657" y="6261"/>
                      <a:pt x="1616" y="6279"/>
                    </a:cubicBezTo>
                    <a:cubicBezTo>
                      <a:pt x="1483" y="6359"/>
                      <a:pt x="1215" y="6394"/>
                      <a:pt x="1224" y="6457"/>
                    </a:cubicBezTo>
                    <a:cubicBezTo>
                      <a:pt x="1224" y="6464"/>
                      <a:pt x="1253" y="6470"/>
                      <a:pt x="1298" y="6470"/>
                    </a:cubicBezTo>
                    <a:cubicBezTo>
                      <a:pt x="1356" y="6470"/>
                      <a:pt x="1442" y="6460"/>
                      <a:pt x="1527" y="6430"/>
                    </a:cubicBezTo>
                    <a:cubicBezTo>
                      <a:pt x="1554" y="6430"/>
                      <a:pt x="1527" y="6466"/>
                      <a:pt x="1545" y="6466"/>
                    </a:cubicBezTo>
                    <a:cubicBezTo>
                      <a:pt x="1563" y="6474"/>
                      <a:pt x="1830" y="6510"/>
                      <a:pt x="1794" y="6528"/>
                    </a:cubicBezTo>
                    <a:cubicBezTo>
                      <a:pt x="1693" y="6579"/>
                      <a:pt x="1440" y="6597"/>
                      <a:pt x="1338" y="6622"/>
                    </a:cubicBezTo>
                    <a:lnTo>
                      <a:pt x="1338" y="6622"/>
                    </a:lnTo>
                    <a:cubicBezTo>
                      <a:pt x="1349" y="6620"/>
                      <a:pt x="1359" y="6619"/>
                      <a:pt x="1370" y="6619"/>
                    </a:cubicBezTo>
                    <a:cubicBezTo>
                      <a:pt x="1464" y="6619"/>
                      <a:pt x="1573" y="6689"/>
                      <a:pt x="1642" y="6689"/>
                    </a:cubicBezTo>
                    <a:cubicBezTo>
                      <a:pt x="1645" y="6689"/>
                      <a:pt x="1649" y="6689"/>
                      <a:pt x="1652" y="6688"/>
                    </a:cubicBezTo>
                    <a:cubicBezTo>
                      <a:pt x="1674" y="6685"/>
                      <a:pt x="1690" y="6684"/>
                      <a:pt x="1703" y="6684"/>
                    </a:cubicBezTo>
                    <a:cubicBezTo>
                      <a:pt x="1761" y="6684"/>
                      <a:pt x="1718" y="6717"/>
                      <a:pt x="1607" y="6768"/>
                    </a:cubicBezTo>
                    <a:cubicBezTo>
                      <a:pt x="1518" y="6821"/>
                      <a:pt x="1512" y="6833"/>
                      <a:pt x="1533" y="6833"/>
                    </a:cubicBezTo>
                    <a:cubicBezTo>
                      <a:pt x="1550" y="6833"/>
                      <a:pt x="1586" y="6825"/>
                      <a:pt x="1608" y="6825"/>
                    </a:cubicBezTo>
                    <a:cubicBezTo>
                      <a:pt x="1617" y="6825"/>
                      <a:pt x="1624" y="6826"/>
                      <a:pt x="1625" y="6831"/>
                    </a:cubicBezTo>
                    <a:cubicBezTo>
                      <a:pt x="1634" y="6857"/>
                      <a:pt x="1652" y="6857"/>
                      <a:pt x="1563" y="6911"/>
                    </a:cubicBezTo>
                    <a:cubicBezTo>
                      <a:pt x="1527" y="6929"/>
                      <a:pt x="1518" y="6947"/>
                      <a:pt x="1527" y="6947"/>
                    </a:cubicBezTo>
                    <a:cubicBezTo>
                      <a:pt x="1625" y="6947"/>
                      <a:pt x="1714" y="6929"/>
                      <a:pt x="1794" y="6884"/>
                    </a:cubicBezTo>
                    <a:cubicBezTo>
                      <a:pt x="1853" y="6852"/>
                      <a:pt x="1965" y="6814"/>
                      <a:pt x="1995" y="6814"/>
                    </a:cubicBezTo>
                    <a:cubicBezTo>
                      <a:pt x="2007" y="6814"/>
                      <a:pt x="2007" y="6819"/>
                      <a:pt x="1990" y="6831"/>
                    </a:cubicBezTo>
                    <a:cubicBezTo>
                      <a:pt x="1937" y="6884"/>
                      <a:pt x="1768" y="6947"/>
                      <a:pt x="1723" y="6982"/>
                    </a:cubicBezTo>
                    <a:cubicBezTo>
                      <a:pt x="1679" y="7027"/>
                      <a:pt x="1759" y="7036"/>
                      <a:pt x="1839" y="7036"/>
                    </a:cubicBezTo>
                    <a:cubicBezTo>
                      <a:pt x="1839" y="7062"/>
                      <a:pt x="1839" y="7080"/>
                      <a:pt x="1794" y="7116"/>
                    </a:cubicBezTo>
                    <a:cubicBezTo>
                      <a:pt x="1759" y="7125"/>
                      <a:pt x="1732" y="7143"/>
                      <a:pt x="1714" y="7169"/>
                    </a:cubicBezTo>
                    <a:cubicBezTo>
                      <a:pt x="1716" y="7176"/>
                      <a:pt x="1726" y="7178"/>
                      <a:pt x="1739" y="7178"/>
                    </a:cubicBezTo>
                    <a:cubicBezTo>
                      <a:pt x="1766" y="7178"/>
                      <a:pt x="1807" y="7169"/>
                      <a:pt x="1836" y="7169"/>
                    </a:cubicBezTo>
                    <a:cubicBezTo>
                      <a:pt x="1850" y="7169"/>
                      <a:pt x="1861" y="7171"/>
                      <a:pt x="1866" y="7178"/>
                    </a:cubicBezTo>
                    <a:cubicBezTo>
                      <a:pt x="1892" y="7205"/>
                      <a:pt x="1821" y="7232"/>
                      <a:pt x="1803" y="7258"/>
                    </a:cubicBezTo>
                    <a:cubicBezTo>
                      <a:pt x="1779" y="7323"/>
                      <a:pt x="1822" y="7366"/>
                      <a:pt x="1972" y="7366"/>
                    </a:cubicBezTo>
                    <a:cubicBezTo>
                      <a:pt x="1986" y="7366"/>
                      <a:pt x="2001" y="7366"/>
                      <a:pt x="2017" y="7365"/>
                    </a:cubicBezTo>
                    <a:cubicBezTo>
                      <a:pt x="2047" y="7363"/>
                      <a:pt x="2072" y="7361"/>
                      <a:pt x="2087" y="7361"/>
                    </a:cubicBezTo>
                    <a:cubicBezTo>
                      <a:pt x="2130" y="7361"/>
                      <a:pt x="2101" y="7375"/>
                      <a:pt x="1937" y="7428"/>
                    </a:cubicBezTo>
                    <a:cubicBezTo>
                      <a:pt x="1794" y="7454"/>
                      <a:pt x="1794" y="7490"/>
                      <a:pt x="1803" y="7508"/>
                    </a:cubicBezTo>
                    <a:cubicBezTo>
                      <a:pt x="1803" y="7526"/>
                      <a:pt x="1794" y="7579"/>
                      <a:pt x="1866" y="7579"/>
                    </a:cubicBezTo>
                    <a:cubicBezTo>
                      <a:pt x="1887" y="7579"/>
                      <a:pt x="1921" y="7576"/>
                      <a:pt x="1950" y="7576"/>
                    </a:cubicBezTo>
                    <a:cubicBezTo>
                      <a:pt x="1993" y="7576"/>
                      <a:pt x="2024" y="7583"/>
                      <a:pt x="1981" y="7615"/>
                    </a:cubicBezTo>
                    <a:cubicBezTo>
                      <a:pt x="1759" y="7686"/>
                      <a:pt x="1830" y="7739"/>
                      <a:pt x="1875" y="7748"/>
                    </a:cubicBezTo>
                    <a:cubicBezTo>
                      <a:pt x="1879" y="7750"/>
                      <a:pt x="1887" y="7751"/>
                      <a:pt x="1897" y="7751"/>
                    </a:cubicBezTo>
                    <a:cubicBezTo>
                      <a:pt x="1967" y="7751"/>
                      <a:pt x="2154" y="7712"/>
                      <a:pt x="2196" y="7712"/>
                    </a:cubicBezTo>
                    <a:cubicBezTo>
                      <a:pt x="2207" y="7712"/>
                      <a:pt x="2208" y="7715"/>
                      <a:pt x="2195" y="7721"/>
                    </a:cubicBezTo>
                    <a:cubicBezTo>
                      <a:pt x="1999" y="7811"/>
                      <a:pt x="1919" y="7846"/>
                      <a:pt x="1910" y="7909"/>
                    </a:cubicBezTo>
                    <a:cubicBezTo>
                      <a:pt x="1892" y="7980"/>
                      <a:pt x="1928" y="8060"/>
                      <a:pt x="1990" y="8104"/>
                    </a:cubicBezTo>
                    <a:cubicBezTo>
                      <a:pt x="2017" y="8131"/>
                      <a:pt x="2053" y="8149"/>
                      <a:pt x="2088" y="8158"/>
                    </a:cubicBezTo>
                    <a:cubicBezTo>
                      <a:pt x="2092" y="8159"/>
                      <a:pt x="2098" y="8160"/>
                      <a:pt x="2105" y="8160"/>
                    </a:cubicBezTo>
                    <a:cubicBezTo>
                      <a:pt x="2133" y="8160"/>
                      <a:pt x="2179" y="8152"/>
                      <a:pt x="2207" y="8152"/>
                    </a:cubicBezTo>
                    <a:cubicBezTo>
                      <a:pt x="2220" y="8152"/>
                      <a:pt x="2229" y="8153"/>
                      <a:pt x="2231" y="8158"/>
                    </a:cubicBezTo>
                    <a:cubicBezTo>
                      <a:pt x="2231" y="8176"/>
                      <a:pt x="2044" y="8256"/>
                      <a:pt x="1990" y="8292"/>
                    </a:cubicBezTo>
                    <a:cubicBezTo>
                      <a:pt x="1937" y="8318"/>
                      <a:pt x="1892" y="8363"/>
                      <a:pt x="1866" y="8407"/>
                    </a:cubicBezTo>
                    <a:cubicBezTo>
                      <a:pt x="1856" y="8426"/>
                      <a:pt x="1864" y="8440"/>
                      <a:pt x="1902" y="8440"/>
                    </a:cubicBezTo>
                    <a:cubicBezTo>
                      <a:pt x="1936" y="8440"/>
                      <a:pt x="1995" y="8428"/>
                      <a:pt x="2088" y="8398"/>
                    </a:cubicBezTo>
                    <a:lnTo>
                      <a:pt x="2088" y="8398"/>
                    </a:lnTo>
                    <a:cubicBezTo>
                      <a:pt x="1937" y="8452"/>
                      <a:pt x="2213" y="8434"/>
                      <a:pt x="2249" y="8443"/>
                    </a:cubicBezTo>
                    <a:cubicBezTo>
                      <a:pt x="2275" y="8452"/>
                      <a:pt x="2044" y="8559"/>
                      <a:pt x="2026" y="8594"/>
                    </a:cubicBezTo>
                    <a:cubicBezTo>
                      <a:pt x="1999" y="8621"/>
                      <a:pt x="1973" y="8675"/>
                      <a:pt x="2035" y="8692"/>
                    </a:cubicBezTo>
                    <a:cubicBezTo>
                      <a:pt x="2151" y="8666"/>
                      <a:pt x="2267" y="8630"/>
                      <a:pt x="2382" y="8585"/>
                    </a:cubicBezTo>
                    <a:cubicBezTo>
                      <a:pt x="2382" y="8594"/>
                      <a:pt x="2418" y="8621"/>
                      <a:pt x="2400" y="8639"/>
                    </a:cubicBezTo>
                    <a:lnTo>
                      <a:pt x="2275" y="8683"/>
                    </a:lnTo>
                    <a:cubicBezTo>
                      <a:pt x="2231" y="8701"/>
                      <a:pt x="2267" y="8719"/>
                      <a:pt x="2267" y="8728"/>
                    </a:cubicBezTo>
                    <a:cubicBezTo>
                      <a:pt x="2267" y="8737"/>
                      <a:pt x="2160" y="8781"/>
                      <a:pt x="2133" y="8808"/>
                    </a:cubicBezTo>
                    <a:cubicBezTo>
                      <a:pt x="2106" y="8835"/>
                      <a:pt x="2115" y="8853"/>
                      <a:pt x="2133" y="8862"/>
                    </a:cubicBezTo>
                    <a:cubicBezTo>
                      <a:pt x="2153" y="8882"/>
                      <a:pt x="2195" y="8887"/>
                      <a:pt x="2250" y="8887"/>
                    </a:cubicBezTo>
                    <a:cubicBezTo>
                      <a:pt x="2315" y="8887"/>
                      <a:pt x="2398" y="8879"/>
                      <a:pt x="2480" y="8879"/>
                    </a:cubicBezTo>
                    <a:cubicBezTo>
                      <a:pt x="2667" y="8879"/>
                      <a:pt x="2489" y="8915"/>
                      <a:pt x="2267" y="8986"/>
                    </a:cubicBezTo>
                    <a:cubicBezTo>
                      <a:pt x="2294" y="8979"/>
                      <a:pt x="2312" y="8976"/>
                      <a:pt x="2323" y="8976"/>
                    </a:cubicBezTo>
                    <a:cubicBezTo>
                      <a:pt x="2356" y="8976"/>
                      <a:pt x="2332" y="9001"/>
                      <a:pt x="2363" y="9001"/>
                    </a:cubicBezTo>
                    <a:cubicBezTo>
                      <a:pt x="2371" y="9001"/>
                      <a:pt x="2383" y="9000"/>
                      <a:pt x="2400" y="8995"/>
                    </a:cubicBezTo>
                    <a:lnTo>
                      <a:pt x="2587" y="8942"/>
                    </a:lnTo>
                    <a:lnTo>
                      <a:pt x="2587" y="8942"/>
                    </a:lnTo>
                    <a:cubicBezTo>
                      <a:pt x="2587" y="8968"/>
                      <a:pt x="2382" y="9031"/>
                      <a:pt x="2382" y="9058"/>
                    </a:cubicBezTo>
                    <a:cubicBezTo>
                      <a:pt x="2384" y="9061"/>
                      <a:pt x="2394" y="9063"/>
                      <a:pt x="2409" y="9063"/>
                    </a:cubicBezTo>
                    <a:cubicBezTo>
                      <a:pt x="2449" y="9063"/>
                      <a:pt x="2527" y="9052"/>
                      <a:pt x="2583" y="9052"/>
                    </a:cubicBezTo>
                    <a:cubicBezTo>
                      <a:pt x="2603" y="9052"/>
                      <a:pt x="2620" y="9054"/>
                      <a:pt x="2632" y="9058"/>
                    </a:cubicBezTo>
                    <a:cubicBezTo>
                      <a:pt x="2721" y="9075"/>
                      <a:pt x="2552" y="9102"/>
                      <a:pt x="2489" y="9102"/>
                    </a:cubicBezTo>
                    <a:cubicBezTo>
                      <a:pt x="2373" y="9120"/>
                      <a:pt x="2124" y="9209"/>
                      <a:pt x="2186" y="9227"/>
                    </a:cubicBezTo>
                    <a:cubicBezTo>
                      <a:pt x="2211" y="9228"/>
                      <a:pt x="2235" y="9229"/>
                      <a:pt x="2260" y="9229"/>
                    </a:cubicBezTo>
                    <a:cubicBezTo>
                      <a:pt x="2363" y="9229"/>
                      <a:pt x="2464" y="9216"/>
                      <a:pt x="2558" y="9187"/>
                    </a:cubicBezTo>
                    <a:lnTo>
                      <a:pt x="2558" y="9187"/>
                    </a:lnTo>
                    <a:cubicBezTo>
                      <a:pt x="2157" y="9340"/>
                      <a:pt x="2668" y="9402"/>
                      <a:pt x="2311" y="9521"/>
                    </a:cubicBezTo>
                    <a:cubicBezTo>
                      <a:pt x="2079" y="9645"/>
                      <a:pt x="2409" y="9583"/>
                      <a:pt x="2462" y="9619"/>
                    </a:cubicBezTo>
                    <a:cubicBezTo>
                      <a:pt x="2516" y="9654"/>
                      <a:pt x="2507" y="9681"/>
                      <a:pt x="2516" y="9717"/>
                    </a:cubicBezTo>
                    <a:cubicBezTo>
                      <a:pt x="2534" y="9752"/>
                      <a:pt x="2676" y="9770"/>
                      <a:pt x="2694" y="9815"/>
                    </a:cubicBezTo>
                    <a:cubicBezTo>
                      <a:pt x="2703" y="9868"/>
                      <a:pt x="2560" y="9913"/>
                      <a:pt x="2578" y="9957"/>
                    </a:cubicBezTo>
                    <a:cubicBezTo>
                      <a:pt x="2585" y="9972"/>
                      <a:pt x="2593" y="9998"/>
                      <a:pt x="2638" y="9998"/>
                    </a:cubicBezTo>
                    <a:cubicBezTo>
                      <a:pt x="2648" y="9998"/>
                      <a:pt x="2661" y="9996"/>
                      <a:pt x="2676" y="9993"/>
                    </a:cubicBezTo>
                    <a:cubicBezTo>
                      <a:pt x="2713" y="9985"/>
                      <a:pt x="2800" y="9953"/>
                      <a:pt x="2828" y="9953"/>
                    </a:cubicBezTo>
                    <a:cubicBezTo>
                      <a:pt x="2833" y="9953"/>
                      <a:pt x="2837" y="9954"/>
                      <a:pt x="2837" y="9957"/>
                    </a:cubicBezTo>
                    <a:cubicBezTo>
                      <a:pt x="2837" y="10000"/>
                      <a:pt x="2577" y="10091"/>
                      <a:pt x="2429" y="10138"/>
                    </a:cubicBezTo>
                    <a:lnTo>
                      <a:pt x="2429" y="10138"/>
                    </a:lnTo>
                    <a:cubicBezTo>
                      <a:pt x="2456" y="10130"/>
                      <a:pt x="2479" y="10127"/>
                      <a:pt x="2500" y="10127"/>
                    </a:cubicBezTo>
                    <a:cubicBezTo>
                      <a:pt x="2684" y="10127"/>
                      <a:pt x="2648" y="10400"/>
                      <a:pt x="2641" y="10447"/>
                    </a:cubicBezTo>
                    <a:cubicBezTo>
                      <a:pt x="2641" y="10492"/>
                      <a:pt x="2534" y="10581"/>
                      <a:pt x="2552" y="10616"/>
                    </a:cubicBezTo>
                    <a:cubicBezTo>
                      <a:pt x="2578" y="10652"/>
                      <a:pt x="2658" y="10670"/>
                      <a:pt x="2756" y="10670"/>
                    </a:cubicBezTo>
                    <a:cubicBezTo>
                      <a:pt x="2881" y="10661"/>
                      <a:pt x="3006" y="10634"/>
                      <a:pt x="3122" y="10590"/>
                    </a:cubicBezTo>
                    <a:lnTo>
                      <a:pt x="3122" y="10590"/>
                    </a:lnTo>
                    <a:cubicBezTo>
                      <a:pt x="3130" y="10616"/>
                      <a:pt x="2703" y="10741"/>
                      <a:pt x="2845" y="10741"/>
                    </a:cubicBezTo>
                    <a:cubicBezTo>
                      <a:pt x="2856" y="10741"/>
                      <a:pt x="2941" y="10731"/>
                      <a:pt x="2995" y="10731"/>
                    </a:cubicBezTo>
                    <a:cubicBezTo>
                      <a:pt x="3031" y="10731"/>
                      <a:pt x="3054" y="10736"/>
                      <a:pt x="3033" y="10750"/>
                    </a:cubicBezTo>
                    <a:cubicBezTo>
                      <a:pt x="2997" y="10768"/>
                      <a:pt x="2658" y="10839"/>
                      <a:pt x="2694" y="10848"/>
                    </a:cubicBezTo>
                    <a:cubicBezTo>
                      <a:pt x="2747" y="10862"/>
                      <a:pt x="2802" y="10869"/>
                      <a:pt x="2858" y="10869"/>
                    </a:cubicBezTo>
                    <a:cubicBezTo>
                      <a:pt x="2940" y="10869"/>
                      <a:pt x="3024" y="10853"/>
                      <a:pt x="3104" y="10821"/>
                    </a:cubicBezTo>
                    <a:lnTo>
                      <a:pt x="3104" y="10821"/>
                    </a:lnTo>
                    <a:cubicBezTo>
                      <a:pt x="3139" y="10830"/>
                      <a:pt x="2899" y="10937"/>
                      <a:pt x="2837" y="10964"/>
                    </a:cubicBezTo>
                    <a:cubicBezTo>
                      <a:pt x="2828" y="10972"/>
                      <a:pt x="2670" y="11089"/>
                      <a:pt x="2699" y="11089"/>
                    </a:cubicBezTo>
                    <a:cubicBezTo>
                      <a:pt x="2700" y="11089"/>
                      <a:pt x="2701" y="11089"/>
                      <a:pt x="2703" y="11088"/>
                    </a:cubicBezTo>
                    <a:cubicBezTo>
                      <a:pt x="2802" y="11073"/>
                      <a:pt x="2981" y="11012"/>
                      <a:pt x="3046" y="11012"/>
                    </a:cubicBezTo>
                    <a:cubicBezTo>
                      <a:pt x="3057" y="11012"/>
                      <a:pt x="3064" y="11013"/>
                      <a:pt x="3068" y="11017"/>
                    </a:cubicBezTo>
                    <a:cubicBezTo>
                      <a:pt x="3086" y="11044"/>
                      <a:pt x="2997" y="11088"/>
                      <a:pt x="3041" y="11106"/>
                    </a:cubicBezTo>
                    <a:cubicBezTo>
                      <a:pt x="3059" y="11112"/>
                      <a:pt x="3080" y="11113"/>
                      <a:pt x="3100" y="11113"/>
                    </a:cubicBezTo>
                    <a:cubicBezTo>
                      <a:pt x="3110" y="11113"/>
                      <a:pt x="3120" y="11113"/>
                      <a:pt x="3129" y="11113"/>
                    </a:cubicBezTo>
                    <a:cubicBezTo>
                      <a:pt x="3157" y="11113"/>
                      <a:pt x="3179" y="11115"/>
                      <a:pt x="3184" y="11133"/>
                    </a:cubicBezTo>
                    <a:cubicBezTo>
                      <a:pt x="3193" y="11160"/>
                      <a:pt x="3024" y="11240"/>
                      <a:pt x="2997" y="11284"/>
                    </a:cubicBezTo>
                    <a:cubicBezTo>
                      <a:pt x="2992" y="11305"/>
                      <a:pt x="3004" y="11325"/>
                      <a:pt x="3052" y="11325"/>
                    </a:cubicBezTo>
                    <a:cubicBezTo>
                      <a:pt x="3087" y="11325"/>
                      <a:pt x="3141" y="11314"/>
                      <a:pt x="3220" y="11284"/>
                    </a:cubicBezTo>
                    <a:lnTo>
                      <a:pt x="3220" y="11284"/>
                    </a:lnTo>
                    <a:cubicBezTo>
                      <a:pt x="3187" y="11309"/>
                      <a:pt x="2990" y="11430"/>
                      <a:pt x="3005" y="11430"/>
                    </a:cubicBezTo>
                    <a:cubicBezTo>
                      <a:pt x="3006" y="11430"/>
                      <a:pt x="3009" y="11429"/>
                      <a:pt x="3015" y="11427"/>
                    </a:cubicBezTo>
                    <a:cubicBezTo>
                      <a:pt x="3074" y="11405"/>
                      <a:pt x="3260" y="11316"/>
                      <a:pt x="3318" y="11316"/>
                    </a:cubicBezTo>
                    <a:cubicBezTo>
                      <a:pt x="3330" y="11316"/>
                      <a:pt x="3337" y="11320"/>
                      <a:pt x="3335" y="11329"/>
                    </a:cubicBezTo>
                    <a:cubicBezTo>
                      <a:pt x="3335" y="11356"/>
                      <a:pt x="3228" y="11400"/>
                      <a:pt x="3193" y="11427"/>
                    </a:cubicBezTo>
                    <a:cubicBezTo>
                      <a:pt x="3137" y="11483"/>
                      <a:pt x="3125" y="11550"/>
                      <a:pt x="3231" y="11550"/>
                    </a:cubicBezTo>
                    <a:cubicBezTo>
                      <a:pt x="3259" y="11550"/>
                      <a:pt x="3297" y="11545"/>
                      <a:pt x="3344" y="11534"/>
                    </a:cubicBezTo>
                    <a:lnTo>
                      <a:pt x="3344" y="11534"/>
                    </a:lnTo>
                    <a:cubicBezTo>
                      <a:pt x="3228" y="11569"/>
                      <a:pt x="3113" y="11632"/>
                      <a:pt x="3024" y="11721"/>
                    </a:cubicBezTo>
                    <a:cubicBezTo>
                      <a:pt x="3100" y="11695"/>
                      <a:pt x="3140" y="11686"/>
                      <a:pt x="3160" y="11686"/>
                    </a:cubicBezTo>
                    <a:cubicBezTo>
                      <a:pt x="3189" y="11686"/>
                      <a:pt x="3179" y="11705"/>
                      <a:pt x="3184" y="11721"/>
                    </a:cubicBezTo>
                    <a:cubicBezTo>
                      <a:pt x="3188" y="11734"/>
                      <a:pt x="3184" y="11741"/>
                      <a:pt x="3194" y="11741"/>
                    </a:cubicBezTo>
                    <a:cubicBezTo>
                      <a:pt x="3204" y="11741"/>
                      <a:pt x="3228" y="11734"/>
                      <a:pt x="3291" y="11721"/>
                    </a:cubicBezTo>
                    <a:cubicBezTo>
                      <a:pt x="3308" y="11717"/>
                      <a:pt x="3320" y="11716"/>
                      <a:pt x="3330" y="11716"/>
                    </a:cubicBezTo>
                    <a:cubicBezTo>
                      <a:pt x="3416" y="11716"/>
                      <a:pt x="3228" y="11848"/>
                      <a:pt x="3228" y="11872"/>
                    </a:cubicBezTo>
                    <a:cubicBezTo>
                      <a:pt x="3226" y="11880"/>
                      <a:pt x="3233" y="11882"/>
                      <a:pt x="3246" y="11882"/>
                    </a:cubicBezTo>
                    <a:cubicBezTo>
                      <a:pt x="3273" y="11882"/>
                      <a:pt x="3323" y="11871"/>
                      <a:pt x="3349" y="11871"/>
                    </a:cubicBezTo>
                    <a:cubicBezTo>
                      <a:pt x="3355" y="11871"/>
                      <a:pt x="3359" y="11871"/>
                      <a:pt x="3362" y="11872"/>
                    </a:cubicBezTo>
                    <a:cubicBezTo>
                      <a:pt x="3380" y="11881"/>
                      <a:pt x="3389" y="11935"/>
                      <a:pt x="3398" y="11961"/>
                    </a:cubicBezTo>
                    <a:cubicBezTo>
                      <a:pt x="3412" y="11996"/>
                      <a:pt x="3432" y="12016"/>
                      <a:pt x="3499" y="12016"/>
                    </a:cubicBezTo>
                    <a:cubicBezTo>
                      <a:pt x="3540" y="12016"/>
                      <a:pt x="3599" y="12008"/>
                      <a:pt x="3686" y="11991"/>
                    </a:cubicBezTo>
                    <a:lnTo>
                      <a:pt x="3686" y="11991"/>
                    </a:lnTo>
                    <a:cubicBezTo>
                      <a:pt x="3593" y="12012"/>
                      <a:pt x="3500" y="12035"/>
                      <a:pt x="3407" y="12068"/>
                    </a:cubicBezTo>
                    <a:cubicBezTo>
                      <a:pt x="3335" y="12097"/>
                      <a:pt x="3350" y="12105"/>
                      <a:pt x="3387" y="12105"/>
                    </a:cubicBezTo>
                    <a:cubicBezTo>
                      <a:pt x="3419" y="12105"/>
                      <a:pt x="3466" y="12099"/>
                      <a:pt x="3487" y="12095"/>
                    </a:cubicBezTo>
                    <a:cubicBezTo>
                      <a:pt x="3561" y="12081"/>
                      <a:pt x="3610" y="12074"/>
                      <a:pt x="3637" y="12074"/>
                    </a:cubicBezTo>
                    <a:cubicBezTo>
                      <a:pt x="3712" y="12074"/>
                      <a:pt x="3611" y="12127"/>
                      <a:pt x="3407" y="12220"/>
                    </a:cubicBezTo>
                    <a:cubicBezTo>
                      <a:pt x="3366" y="12237"/>
                      <a:pt x="3364" y="12244"/>
                      <a:pt x="3383" y="12244"/>
                    </a:cubicBezTo>
                    <a:cubicBezTo>
                      <a:pt x="3439" y="12244"/>
                      <a:pt x="3674" y="12191"/>
                      <a:pt x="3714" y="12191"/>
                    </a:cubicBezTo>
                    <a:cubicBezTo>
                      <a:pt x="3732" y="12191"/>
                      <a:pt x="3713" y="12201"/>
                      <a:pt x="3629" y="12229"/>
                    </a:cubicBezTo>
                    <a:cubicBezTo>
                      <a:pt x="3464" y="12283"/>
                      <a:pt x="3434" y="12347"/>
                      <a:pt x="3531" y="12347"/>
                    </a:cubicBezTo>
                    <a:cubicBezTo>
                      <a:pt x="3575" y="12347"/>
                      <a:pt x="3647" y="12333"/>
                      <a:pt x="3745" y="12300"/>
                    </a:cubicBezTo>
                    <a:lnTo>
                      <a:pt x="3745" y="12300"/>
                    </a:lnTo>
                    <a:cubicBezTo>
                      <a:pt x="3656" y="12335"/>
                      <a:pt x="3567" y="12371"/>
                      <a:pt x="3487" y="12433"/>
                    </a:cubicBezTo>
                    <a:cubicBezTo>
                      <a:pt x="3451" y="12451"/>
                      <a:pt x="3522" y="12442"/>
                      <a:pt x="3531" y="12460"/>
                    </a:cubicBezTo>
                    <a:cubicBezTo>
                      <a:pt x="3531" y="12478"/>
                      <a:pt x="3451" y="12531"/>
                      <a:pt x="3442" y="12567"/>
                    </a:cubicBezTo>
                    <a:cubicBezTo>
                      <a:pt x="3442" y="12612"/>
                      <a:pt x="3558" y="12585"/>
                      <a:pt x="3567" y="12612"/>
                    </a:cubicBezTo>
                    <a:cubicBezTo>
                      <a:pt x="3576" y="12638"/>
                      <a:pt x="3567" y="12683"/>
                      <a:pt x="3549" y="12709"/>
                    </a:cubicBezTo>
                    <a:cubicBezTo>
                      <a:pt x="3514" y="12772"/>
                      <a:pt x="3433" y="12825"/>
                      <a:pt x="3496" y="12861"/>
                    </a:cubicBezTo>
                    <a:cubicBezTo>
                      <a:pt x="3498" y="12862"/>
                      <a:pt x="3502" y="12862"/>
                      <a:pt x="3507" y="12862"/>
                    </a:cubicBezTo>
                    <a:cubicBezTo>
                      <a:pt x="3555" y="12862"/>
                      <a:pt x="3702" y="12833"/>
                      <a:pt x="3731" y="12833"/>
                    </a:cubicBezTo>
                    <a:cubicBezTo>
                      <a:pt x="3734" y="12833"/>
                      <a:pt x="3736" y="12833"/>
                      <a:pt x="3736" y="12834"/>
                    </a:cubicBezTo>
                    <a:cubicBezTo>
                      <a:pt x="3745" y="12843"/>
                      <a:pt x="3505" y="12941"/>
                      <a:pt x="3460" y="12968"/>
                    </a:cubicBezTo>
                    <a:cubicBezTo>
                      <a:pt x="3446" y="12979"/>
                      <a:pt x="3454" y="12983"/>
                      <a:pt x="3473" y="12983"/>
                    </a:cubicBezTo>
                    <a:cubicBezTo>
                      <a:pt x="3517" y="12983"/>
                      <a:pt x="3619" y="12962"/>
                      <a:pt x="3674" y="12950"/>
                    </a:cubicBezTo>
                    <a:cubicBezTo>
                      <a:pt x="3732" y="12930"/>
                      <a:pt x="3943" y="12863"/>
                      <a:pt x="3997" y="12863"/>
                    </a:cubicBezTo>
                    <a:cubicBezTo>
                      <a:pt x="4017" y="12863"/>
                      <a:pt x="4015" y="12873"/>
                      <a:pt x="3977" y="12897"/>
                    </a:cubicBezTo>
                    <a:cubicBezTo>
                      <a:pt x="3870" y="12968"/>
                      <a:pt x="3701" y="13048"/>
                      <a:pt x="3647" y="13128"/>
                    </a:cubicBezTo>
                    <a:cubicBezTo>
                      <a:pt x="3632" y="13154"/>
                      <a:pt x="3651" y="13162"/>
                      <a:pt x="3685" y="13162"/>
                    </a:cubicBezTo>
                    <a:cubicBezTo>
                      <a:pt x="3746" y="13162"/>
                      <a:pt x="3854" y="13136"/>
                      <a:pt x="3905" y="13136"/>
                    </a:cubicBezTo>
                    <a:cubicBezTo>
                      <a:pt x="3945" y="13136"/>
                      <a:pt x="3950" y="13152"/>
                      <a:pt x="3870" y="13208"/>
                    </a:cubicBezTo>
                    <a:cubicBezTo>
                      <a:pt x="3718" y="13324"/>
                      <a:pt x="3879" y="13404"/>
                      <a:pt x="3923" y="13431"/>
                    </a:cubicBezTo>
                    <a:cubicBezTo>
                      <a:pt x="3968" y="13458"/>
                      <a:pt x="4048" y="13458"/>
                      <a:pt x="4030" y="13520"/>
                    </a:cubicBezTo>
                    <a:cubicBezTo>
                      <a:pt x="4022" y="13537"/>
                      <a:pt x="3894" y="13745"/>
                      <a:pt x="3918" y="13745"/>
                    </a:cubicBezTo>
                    <a:cubicBezTo>
                      <a:pt x="3919" y="13745"/>
                      <a:pt x="3921" y="13744"/>
                      <a:pt x="3923" y="13743"/>
                    </a:cubicBezTo>
                    <a:cubicBezTo>
                      <a:pt x="3994" y="13689"/>
                      <a:pt x="4039" y="13609"/>
                      <a:pt x="4128" y="13591"/>
                    </a:cubicBezTo>
                    <a:cubicBezTo>
                      <a:pt x="4139" y="13589"/>
                      <a:pt x="4149" y="13588"/>
                      <a:pt x="4157" y="13588"/>
                    </a:cubicBezTo>
                    <a:cubicBezTo>
                      <a:pt x="4181" y="13588"/>
                      <a:pt x="4193" y="13598"/>
                      <a:pt x="4199" y="13618"/>
                    </a:cubicBezTo>
                    <a:cubicBezTo>
                      <a:pt x="4217" y="13653"/>
                      <a:pt x="4200" y="13757"/>
                      <a:pt x="4054" y="13880"/>
                    </a:cubicBezTo>
                    <a:lnTo>
                      <a:pt x="4054" y="13880"/>
                    </a:lnTo>
                    <a:cubicBezTo>
                      <a:pt x="4184" y="13772"/>
                      <a:pt x="4239" y="13733"/>
                      <a:pt x="4254" y="13733"/>
                    </a:cubicBezTo>
                    <a:cubicBezTo>
                      <a:pt x="4293" y="13733"/>
                      <a:pt x="4046" y="14006"/>
                      <a:pt x="4110" y="14019"/>
                    </a:cubicBezTo>
                    <a:cubicBezTo>
                      <a:pt x="4112" y="14019"/>
                      <a:pt x="4114" y="14019"/>
                      <a:pt x="4116" y="14019"/>
                    </a:cubicBezTo>
                    <a:cubicBezTo>
                      <a:pt x="4196" y="14019"/>
                      <a:pt x="4388" y="13848"/>
                      <a:pt x="4465" y="13848"/>
                    </a:cubicBezTo>
                    <a:cubicBezTo>
                      <a:pt x="4469" y="13848"/>
                      <a:pt x="4472" y="13849"/>
                      <a:pt x="4475" y="13850"/>
                    </a:cubicBezTo>
                    <a:cubicBezTo>
                      <a:pt x="4493" y="13850"/>
                      <a:pt x="4431" y="13992"/>
                      <a:pt x="4422" y="14028"/>
                    </a:cubicBezTo>
                    <a:cubicBezTo>
                      <a:pt x="4422" y="14064"/>
                      <a:pt x="4432" y="14077"/>
                      <a:pt x="4447" y="14077"/>
                    </a:cubicBezTo>
                    <a:cubicBezTo>
                      <a:pt x="4481" y="14077"/>
                      <a:pt x="4542" y="14015"/>
                      <a:pt x="4579" y="14015"/>
                    </a:cubicBezTo>
                    <a:cubicBezTo>
                      <a:pt x="4594" y="14015"/>
                      <a:pt x="4605" y="14025"/>
                      <a:pt x="4609" y="14054"/>
                    </a:cubicBezTo>
                    <a:cubicBezTo>
                      <a:pt x="4618" y="14144"/>
                      <a:pt x="4627" y="14206"/>
                      <a:pt x="4689" y="14224"/>
                    </a:cubicBezTo>
                    <a:cubicBezTo>
                      <a:pt x="4691" y="14224"/>
                      <a:pt x="4693" y="14224"/>
                      <a:pt x="4695" y="14224"/>
                    </a:cubicBezTo>
                    <a:cubicBezTo>
                      <a:pt x="4729" y="14224"/>
                      <a:pt x="4832" y="14161"/>
                      <a:pt x="4832" y="14161"/>
                    </a:cubicBezTo>
                    <a:lnTo>
                      <a:pt x="4832" y="14161"/>
                    </a:lnTo>
                    <a:cubicBezTo>
                      <a:pt x="4871" y="14233"/>
                      <a:pt x="4770" y="14644"/>
                      <a:pt x="4886" y="14644"/>
                    </a:cubicBezTo>
                    <a:cubicBezTo>
                      <a:pt x="4900" y="14644"/>
                      <a:pt x="4917" y="14638"/>
                      <a:pt x="4939" y="14625"/>
                    </a:cubicBezTo>
                    <a:cubicBezTo>
                      <a:pt x="5017" y="14561"/>
                      <a:pt x="5020" y="14478"/>
                      <a:pt x="5056" y="14478"/>
                    </a:cubicBezTo>
                    <a:cubicBezTo>
                      <a:pt x="5061" y="14478"/>
                      <a:pt x="5066" y="14479"/>
                      <a:pt x="5072" y="14482"/>
                    </a:cubicBezTo>
                    <a:cubicBezTo>
                      <a:pt x="5063" y="14535"/>
                      <a:pt x="5063" y="14598"/>
                      <a:pt x="5081" y="14651"/>
                    </a:cubicBezTo>
                    <a:cubicBezTo>
                      <a:pt x="5082" y="14652"/>
                      <a:pt x="5082" y="14652"/>
                      <a:pt x="5083" y="14652"/>
                    </a:cubicBezTo>
                    <a:cubicBezTo>
                      <a:pt x="5094" y="14652"/>
                      <a:pt x="5136" y="14561"/>
                      <a:pt x="5161" y="14544"/>
                    </a:cubicBezTo>
                    <a:cubicBezTo>
                      <a:pt x="5173" y="14537"/>
                      <a:pt x="5184" y="14534"/>
                      <a:pt x="5194" y="14534"/>
                    </a:cubicBezTo>
                    <a:cubicBezTo>
                      <a:pt x="5293" y="14534"/>
                      <a:pt x="5373" y="14813"/>
                      <a:pt x="5489" y="14813"/>
                    </a:cubicBezTo>
                    <a:cubicBezTo>
                      <a:pt x="5524" y="14813"/>
                      <a:pt x="5563" y="14786"/>
                      <a:pt x="5607" y="14716"/>
                    </a:cubicBezTo>
                    <a:lnTo>
                      <a:pt x="5607" y="14716"/>
                    </a:lnTo>
                    <a:cubicBezTo>
                      <a:pt x="5594" y="14751"/>
                      <a:pt x="5594" y="14763"/>
                      <a:pt x="5599" y="14763"/>
                    </a:cubicBezTo>
                    <a:cubicBezTo>
                      <a:pt x="5609" y="14763"/>
                      <a:pt x="5640" y="14716"/>
                      <a:pt x="5630" y="14694"/>
                    </a:cubicBezTo>
                    <a:lnTo>
                      <a:pt x="5630" y="14694"/>
                    </a:lnTo>
                    <a:cubicBezTo>
                      <a:pt x="5628" y="14695"/>
                      <a:pt x="5627" y="14696"/>
                      <a:pt x="5625" y="14696"/>
                    </a:cubicBezTo>
                    <a:cubicBezTo>
                      <a:pt x="5625" y="14696"/>
                      <a:pt x="5625" y="14696"/>
                      <a:pt x="5624" y="14696"/>
                    </a:cubicBezTo>
                    <a:lnTo>
                      <a:pt x="5619" y="14696"/>
                    </a:lnTo>
                    <a:cubicBezTo>
                      <a:pt x="5615" y="14703"/>
                      <a:pt x="5611" y="14710"/>
                      <a:pt x="5607" y="14716"/>
                    </a:cubicBezTo>
                    <a:lnTo>
                      <a:pt x="5607" y="14716"/>
                    </a:lnTo>
                    <a:cubicBezTo>
                      <a:pt x="5609" y="14710"/>
                      <a:pt x="5612" y="14703"/>
                      <a:pt x="5616" y="14696"/>
                    </a:cubicBezTo>
                    <a:lnTo>
                      <a:pt x="5619" y="14696"/>
                    </a:lnTo>
                    <a:cubicBezTo>
                      <a:pt x="5621" y="14693"/>
                      <a:pt x="5623" y="14690"/>
                      <a:pt x="5624" y="14687"/>
                    </a:cubicBezTo>
                    <a:lnTo>
                      <a:pt x="5624" y="14687"/>
                    </a:lnTo>
                    <a:cubicBezTo>
                      <a:pt x="5627" y="14689"/>
                      <a:pt x="5629" y="14691"/>
                      <a:pt x="5630" y="14694"/>
                    </a:cubicBezTo>
                    <a:lnTo>
                      <a:pt x="5630" y="14694"/>
                    </a:lnTo>
                    <a:cubicBezTo>
                      <a:pt x="5661" y="14665"/>
                      <a:pt x="5726" y="14373"/>
                      <a:pt x="5777" y="14091"/>
                    </a:cubicBezTo>
                    <a:lnTo>
                      <a:pt x="5777" y="14091"/>
                    </a:lnTo>
                    <a:cubicBezTo>
                      <a:pt x="5756" y="14267"/>
                      <a:pt x="5790" y="14453"/>
                      <a:pt x="5832" y="14453"/>
                    </a:cubicBezTo>
                    <a:cubicBezTo>
                      <a:pt x="5861" y="14453"/>
                      <a:pt x="5894" y="14367"/>
                      <a:pt x="5916" y="14132"/>
                    </a:cubicBezTo>
                    <a:lnTo>
                      <a:pt x="5916" y="14132"/>
                    </a:lnTo>
                    <a:cubicBezTo>
                      <a:pt x="5911" y="14285"/>
                      <a:pt x="6054" y="14282"/>
                      <a:pt x="6079" y="14491"/>
                    </a:cubicBezTo>
                    <a:cubicBezTo>
                      <a:pt x="6085" y="14547"/>
                      <a:pt x="6091" y="14567"/>
                      <a:pt x="6098" y="14567"/>
                    </a:cubicBezTo>
                    <a:cubicBezTo>
                      <a:pt x="6110" y="14567"/>
                      <a:pt x="6124" y="14499"/>
                      <a:pt x="6141" y="14464"/>
                    </a:cubicBezTo>
                    <a:cubicBezTo>
                      <a:pt x="6168" y="14411"/>
                      <a:pt x="6203" y="14437"/>
                      <a:pt x="6239" y="14411"/>
                    </a:cubicBezTo>
                    <a:cubicBezTo>
                      <a:pt x="6346" y="14311"/>
                      <a:pt x="6452" y="14285"/>
                      <a:pt x="6565" y="14285"/>
                    </a:cubicBezTo>
                    <a:cubicBezTo>
                      <a:pt x="6612" y="14285"/>
                      <a:pt x="6661" y="14290"/>
                      <a:pt x="6711" y="14295"/>
                    </a:cubicBezTo>
                    <a:cubicBezTo>
                      <a:pt x="6751" y="14303"/>
                      <a:pt x="6843" y="14353"/>
                      <a:pt x="6911" y="14353"/>
                    </a:cubicBezTo>
                    <a:cubicBezTo>
                      <a:pt x="6996" y="14353"/>
                      <a:pt x="7042" y="14275"/>
                      <a:pt x="6898" y="13939"/>
                    </a:cubicBezTo>
                    <a:cubicBezTo>
                      <a:pt x="6890" y="13908"/>
                      <a:pt x="6768" y="13594"/>
                      <a:pt x="6777" y="13594"/>
                    </a:cubicBezTo>
                    <a:lnTo>
                      <a:pt x="6777" y="13594"/>
                    </a:lnTo>
                    <a:cubicBezTo>
                      <a:pt x="6779" y="13594"/>
                      <a:pt x="6783" y="13602"/>
                      <a:pt x="6791" y="13618"/>
                    </a:cubicBezTo>
                    <a:lnTo>
                      <a:pt x="6987" y="14001"/>
                    </a:lnTo>
                    <a:cubicBezTo>
                      <a:pt x="7014" y="14054"/>
                      <a:pt x="7353" y="14732"/>
                      <a:pt x="7361" y="14732"/>
                    </a:cubicBezTo>
                    <a:cubicBezTo>
                      <a:pt x="7361" y="14732"/>
                      <a:pt x="7361" y="14732"/>
                      <a:pt x="7361" y="14731"/>
                    </a:cubicBezTo>
                    <a:cubicBezTo>
                      <a:pt x="7361" y="14687"/>
                      <a:pt x="7326" y="14633"/>
                      <a:pt x="7335" y="14589"/>
                    </a:cubicBezTo>
                    <a:cubicBezTo>
                      <a:pt x="7344" y="14553"/>
                      <a:pt x="7361" y="14518"/>
                      <a:pt x="7397" y="14509"/>
                    </a:cubicBezTo>
                    <a:cubicBezTo>
                      <a:pt x="7413" y="14499"/>
                      <a:pt x="7432" y="14489"/>
                      <a:pt x="7454" y="14489"/>
                    </a:cubicBezTo>
                    <a:cubicBezTo>
                      <a:pt x="7494" y="14489"/>
                      <a:pt x="7546" y="14520"/>
                      <a:pt x="7620" y="14633"/>
                    </a:cubicBezTo>
                    <a:cubicBezTo>
                      <a:pt x="7415" y="14295"/>
                      <a:pt x="7655" y="14491"/>
                      <a:pt x="7504" y="14215"/>
                    </a:cubicBezTo>
                    <a:cubicBezTo>
                      <a:pt x="7438" y="14102"/>
                      <a:pt x="7322" y="13900"/>
                      <a:pt x="7355" y="13900"/>
                    </a:cubicBezTo>
                    <a:cubicBezTo>
                      <a:pt x="7367" y="13900"/>
                      <a:pt x="7396" y="13924"/>
                      <a:pt x="7450" y="13983"/>
                    </a:cubicBezTo>
                    <a:cubicBezTo>
                      <a:pt x="7540" y="14090"/>
                      <a:pt x="7638" y="14197"/>
                      <a:pt x="7744" y="14295"/>
                    </a:cubicBezTo>
                    <a:cubicBezTo>
                      <a:pt x="7765" y="14308"/>
                      <a:pt x="7783" y="14315"/>
                      <a:pt x="7794" y="14315"/>
                    </a:cubicBezTo>
                    <a:cubicBezTo>
                      <a:pt x="7822" y="14315"/>
                      <a:pt x="7819" y="14276"/>
                      <a:pt x="7762" y="14188"/>
                    </a:cubicBezTo>
                    <a:cubicBezTo>
                      <a:pt x="7691" y="14072"/>
                      <a:pt x="7727" y="14099"/>
                      <a:pt x="7762" y="14081"/>
                    </a:cubicBezTo>
                    <a:cubicBezTo>
                      <a:pt x="7764" y="14079"/>
                      <a:pt x="7766" y="14079"/>
                      <a:pt x="7768" y="14079"/>
                    </a:cubicBezTo>
                    <a:cubicBezTo>
                      <a:pt x="7790" y="14079"/>
                      <a:pt x="7839" y="14149"/>
                      <a:pt x="7887" y="14197"/>
                    </a:cubicBezTo>
                    <a:cubicBezTo>
                      <a:pt x="7923" y="14227"/>
                      <a:pt x="7946" y="14240"/>
                      <a:pt x="7959" y="14240"/>
                    </a:cubicBezTo>
                    <a:cubicBezTo>
                      <a:pt x="8020" y="14240"/>
                      <a:pt x="7908" y="14002"/>
                      <a:pt x="7990" y="14002"/>
                    </a:cubicBezTo>
                    <a:cubicBezTo>
                      <a:pt x="8005" y="14002"/>
                      <a:pt x="8026" y="14009"/>
                      <a:pt x="8056" y="14028"/>
                    </a:cubicBezTo>
                    <a:cubicBezTo>
                      <a:pt x="8089" y="13994"/>
                      <a:pt x="7866" y="13712"/>
                      <a:pt x="7895" y="13712"/>
                    </a:cubicBezTo>
                    <a:cubicBezTo>
                      <a:pt x="7897" y="13712"/>
                      <a:pt x="7900" y="13713"/>
                      <a:pt x="7905" y="13716"/>
                    </a:cubicBezTo>
                    <a:cubicBezTo>
                      <a:pt x="7938" y="13732"/>
                      <a:pt x="8122" y="13870"/>
                      <a:pt x="8137" y="13870"/>
                    </a:cubicBezTo>
                    <a:cubicBezTo>
                      <a:pt x="8138" y="13870"/>
                      <a:pt x="8138" y="13869"/>
                      <a:pt x="8136" y="13867"/>
                    </a:cubicBezTo>
                    <a:cubicBezTo>
                      <a:pt x="8119" y="13805"/>
                      <a:pt x="7967" y="13698"/>
                      <a:pt x="7914" y="13618"/>
                    </a:cubicBezTo>
                    <a:lnTo>
                      <a:pt x="7914" y="13618"/>
                    </a:lnTo>
                    <a:lnTo>
                      <a:pt x="8323" y="13885"/>
                    </a:lnTo>
                    <a:cubicBezTo>
                      <a:pt x="8178" y="13731"/>
                      <a:pt x="8083" y="13614"/>
                      <a:pt x="8195" y="13614"/>
                    </a:cubicBezTo>
                    <a:cubicBezTo>
                      <a:pt x="8206" y="13614"/>
                      <a:pt x="8219" y="13616"/>
                      <a:pt x="8234" y="13618"/>
                    </a:cubicBezTo>
                    <a:cubicBezTo>
                      <a:pt x="8251" y="13620"/>
                      <a:pt x="8268" y="13621"/>
                      <a:pt x="8285" y="13621"/>
                    </a:cubicBezTo>
                    <a:cubicBezTo>
                      <a:pt x="8339" y="13621"/>
                      <a:pt x="8388" y="13610"/>
                      <a:pt x="8395" y="13582"/>
                    </a:cubicBezTo>
                    <a:cubicBezTo>
                      <a:pt x="8395" y="13567"/>
                      <a:pt x="8356" y="13494"/>
                      <a:pt x="8328" y="13494"/>
                    </a:cubicBezTo>
                    <a:cubicBezTo>
                      <a:pt x="8323" y="13494"/>
                      <a:pt x="8319" y="13497"/>
                      <a:pt x="8314" y="13502"/>
                    </a:cubicBezTo>
                    <a:lnTo>
                      <a:pt x="8368" y="13422"/>
                    </a:lnTo>
                    <a:cubicBezTo>
                      <a:pt x="8404" y="13369"/>
                      <a:pt x="8368" y="13404"/>
                      <a:pt x="8279" y="13324"/>
                    </a:cubicBezTo>
                    <a:cubicBezTo>
                      <a:pt x="8216" y="13262"/>
                      <a:pt x="8430" y="13271"/>
                      <a:pt x="8457" y="13253"/>
                    </a:cubicBezTo>
                    <a:cubicBezTo>
                      <a:pt x="8493" y="13226"/>
                      <a:pt x="8599" y="13182"/>
                      <a:pt x="8510" y="13110"/>
                    </a:cubicBezTo>
                    <a:cubicBezTo>
                      <a:pt x="8436" y="13051"/>
                      <a:pt x="8233" y="12986"/>
                      <a:pt x="8330" y="12986"/>
                    </a:cubicBezTo>
                    <a:cubicBezTo>
                      <a:pt x="8350" y="12986"/>
                      <a:pt x="8382" y="12988"/>
                      <a:pt x="8430" y="12995"/>
                    </a:cubicBezTo>
                    <a:cubicBezTo>
                      <a:pt x="8487" y="13010"/>
                      <a:pt x="8540" y="13016"/>
                      <a:pt x="8580" y="13016"/>
                    </a:cubicBezTo>
                    <a:cubicBezTo>
                      <a:pt x="8678" y="13016"/>
                      <a:pt x="8692" y="12977"/>
                      <a:pt x="8457" y="12932"/>
                    </a:cubicBezTo>
                    <a:cubicBezTo>
                      <a:pt x="8215" y="12840"/>
                      <a:pt x="8153" y="12780"/>
                      <a:pt x="8300" y="12780"/>
                    </a:cubicBezTo>
                    <a:cubicBezTo>
                      <a:pt x="8309" y="12780"/>
                      <a:pt x="8320" y="12780"/>
                      <a:pt x="8332" y="12781"/>
                    </a:cubicBezTo>
                    <a:cubicBezTo>
                      <a:pt x="8404" y="12781"/>
                      <a:pt x="8499" y="12799"/>
                      <a:pt x="8555" y="12799"/>
                    </a:cubicBezTo>
                    <a:cubicBezTo>
                      <a:pt x="8603" y="12799"/>
                      <a:pt x="8622" y="12786"/>
                      <a:pt x="8573" y="12736"/>
                    </a:cubicBezTo>
                    <a:cubicBezTo>
                      <a:pt x="8555" y="12719"/>
                      <a:pt x="8268" y="12567"/>
                      <a:pt x="8302" y="12567"/>
                    </a:cubicBezTo>
                    <a:cubicBezTo>
                      <a:pt x="8303" y="12567"/>
                      <a:pt x="8304" y="12567"/>
                      <a:pt x="8306" y="12567"/>
                    </a:cubicBezTo>
                    <a:cubicBezTo>
                      <a:pt x="8363" y="12583"/>
                      <a:pt x="8502" y="12667"/>
                      <a:pt x="8594" y="12667"/>
                    </a:cubicBezTo>
                    <a:cubicBezTo>
                      <a:pt x="8602" y="12667"/>
                      <a:pt x="8610" y="12666"/>
                      <a:pt x="8617" y="12665"/>
                    </a:cubicBezTo>
                    <a:cubicBezTo>
                      <a:pt x="8706" y="12656"/>
                      <a:pt x="8484" y="12540"/>
                      <a:pt x="8439" y="12514"/>
                    </a:cubicBezTo>
                    <a:cubicBezTo>
                      <a:pt x="8448" y="12469"/>
                      <a:pt x="8439" y="12424"/>
                      <a:pt x="8546" y="12398"/>
                    </a:cubicBezTo>
                    <a:cubicBezTo>
                      <a:pt x="8662" y="12380"/>
                      <a:pt x="8715" y="12353"/>
                      <a:pt x="8724" y="12309"/>
                    </a:cubicBezTo>
                    <a:cubicBezTo>
                      <a:pt x="8742" y="12246"/>
                      <a:pt x="8724" y="12184"/>
                      <a:pt x="8662" y="12148"/>
                    </a:cubicBezTo>
                    <a:cubicBezTo>
                      <a:pt x="8599" y="12095"/>
                      <a:pt x="8404" y="12086"/>
                      <a:pt x="8573" y="12050"/>
                    </a:cubicBezTo>
                    <a:cubicBezTo>
                      <a:pt x="8769" y="12006"/>
                      <a:pt x="8822" y="11935"/>
                      <a:pt x="8760" y="11881"/>
                    </a:cubicBezTo>
                    <a:cubicBezTo>
                      <a:pt x="8748" y="11866"/>
                      <a:pt x="8720" y="11861"/>
                      <a:pt x="8684" y="11861"/>
                    </a:cubicBezTo>
                    <a:cubicBezTo>
                      <a:pt x="8612" y="11861"/>
                      <a:pt x="8507" y="11881"/>
                      <a:pt x="8430" y="11881"/>
                    </a:cubicBezTo>
                    <a:cubicBezTo>
                      <a:pt x="8867" y="11845"/>
                      <a:pt x="8724" y="11676"/>
                      <a:pt x="8528" y="11676"/>
                    </a:cubicBezTo>
                    <a:cubicBezTo>
                      <a:pt x="8412" y="11676"/>
                      <a:pt x="8412" y="11623"/>
                      <a:pt x="8546" y="11578"/>
                    </a:cubicBezTo>
                    <a:cubicBezTo>
                      <a:pt x="8644" y="11543"/>
                      <a:pt x="8697" y="11578"/>
                      <a:pt x="8787" y="11525"/>
                    </a:cubicBezTo>
                    <a:cubicBezTo>
                      <a:pt x="8867" y="11480"/>
                      <a:pt x="8724" y="11489"/>
                      <a:pt x="8680" y="11480"/>
                    </a:cubicBezTo>
                    <a:cubicBezTo>
                      <a:pt x="8582" y="11462"/>
                      <a:pt x="8582" y="11400"/>
                      <a:pt x="8697" y="11329"/>
                    </a:cubicBezTo>
                    <a:cubicBezTo>
                      <a:pt x="8830" y="11286"/>
                      <a:pt x="8789" y="11276"/>
                      <a:pt x="8718" y="11276"/>
                    </a:cubicBezTo>
                    <a:cubicBezTo>
                      <a:pt x="8655" y="11276"/>
                      <a:pt x="8568" y="11284"/>
                      <a:pt x="8555" y="11284"/>
                    </a:cubicBezTo>
                    <a:cubicBezTo>
                      <a:pt x="8493" y="11267"/>
                      <a:pt x="8591" y="11177"/>
                      <a:pt x="8448" y="11177"/>
                    </a:cubicBezTo>
                    <a:cubicBezTo>
                      <a:pt x="8437" y="11178"/>
                      <a:pt x="8428" y="11178"/>
                      <a:pt x="8419" y="11178"/>
                    </a:cubicBezTo>
                    <a:cubicBezTo>
                      <a:pt x="8310" y="11178"/>
                      <a:pt x="8334" y="11129"/>
                      <a:pt x="8359" y="11079"/>
                    </a:cubicBezTo>
                    <a:cubicBezTo>
                      <a:pt x="8384" y="11038"/>
                      <a:pt x="8487" y="10926"/>
                      <a:pt x="8355" y="10926"/>
                    </a:cubicBezTo>
                    <a:cubicBezTo>
                      <a:pt x="8346" y="10926"/>
                      <a:pt x="8335" y="10927"/>
                      <a:pt x="8323" y="10928"/>
                    </a:cubicBezTo>
                    <a:cubicBezTo>
                      <a:pt x="8320" y="10928"/>
                      <a:pt x="8318" y="10929"/>
                      <a:pt x="8316" y="10929"/>
                    </a:cubicBezTo>
                    <a:cubicBezTo>
                      <a:pt x="8270" y="10929"/>
                      <a:pt x="8467" y="10838"/>
                      <a:pt x="8502" y="10821"/>
                    </a:cubicBezTo>
                    <a:cubicBezTo>
                      <a:pt x="8533" y="10799"/>
                      <a:pt x="8510" y="10797"/>
                      <a:pt x="8479" y="10797"/>
                    </a:cubicBezTo>
                    <a:cubicBezTo>
                      <a:pt x="8471" y="10797"/>
                      <a:pt x="8463" y="10797"/>
                      <a:pt x="8455" y="10797"/>
                    </a:cubicBezTo>
                    <a:cubicBezTo>
                      <a:pt x="8430" y="10797"/>
                      <a:pt x="8407" y="10796"/>
                      <a:pt x="8404" y="10786"/>
                    </a:cubicBezTo>
                    <a:cubicBezTo>
                      <a:pt x="8404" y="10759"/>
                      <a:pt x="8404" y="10714"/>
                      <a:pt x="8368" y="10688"/>
                    </a:cubicBezTo>
                    <a:cubicBezTo>
                      <a:pt x="8362" y="10685"/>
                      <a:pt x="8354" y="10684"/>
                      <a:pt x="8344" y="10684"/>
                    </a:cubicBezTo>
                    <a:cubicBezTo>
                      <a:pt x="8315" y="10684"/>
                      <a:pt x="8274" y="10694"/>
                      <a:pt x="8255" y="10694"/>
                    </a:cubicBezTo>
                    <a:cubicBezTo>
                      <a:pt x="8238" y="10694"/>
                      <a:pt x="8239" y="10685"/>
                      <a:pt x="8288" y="10652"/>
                    </a:cubicBezTo>
                    <a:cubicBezTo>
                      <a:pt x="8369" y="10596"/>
                      <a:pt x="8481" y="10504"/>
                      <a:pt x="8386" y="10504"/>
                    </a:cubicBezTo>
                    <a:cubicBezTo>
                      <a:pt x="8346" y="10504"/>
                      <a:pt x="8269" y="10520"/>
                      <a:pt x="8136" y="10563"/>
                    </a:cubicBezTo>
                    <a:cubicBezTo>
                      <a:pt x="8566" y="10420"/>
                      <a:pt x="8406" y="10276"/>
                      <a:pt x="8222" y="10276"/>
                    </a:cubicBezTo>
                    <a:cubicBezTo>
                      <a:pt x="8211" y="10276"/>
                      <a:pt x="8200" y="10277"/>
                      <a:pt x="8190" y="10278"/>
                    </a:cubicBezTo>
                    <a:cubicBezTo>
                      <a:pt x="8187" y="10278"/>
                      <a:pt x="8185" y="10278"/>
                      <a:pt x="8183" y="10278"/>
                    </a:cubicBezTo>
                    <a:cubicBezTo>
                      <a:pt x="8070" y="10278"/>
                      <a:pt x="8545" y="10082"/>
                      <a:pt x="8421" y="10082"/>
                    </a:cubicBezTo>
                    <a:cubicBezTo>
                      <a:pt x="8401" y="10082"/>
                      <a:pt x="8364" y="10087"/>
                      <a:pt x="8306" y="10100"/>
                    </a:cubicBezTo>
                    <a:cubicBezTo>
                      <a:pt x="8194" y="10126"/>
                      <a:pt x="8063" y="10163"/>
                      <a:pt x="8019" y="10163"/>
                    </a:cubicBezTo>
                    <a:cubicBezTo>
                      <a:pt x="7990" y="10163"/>
                      <a:pt x="8001" y="10146"/>
                      <a:pt x="8083" y="10100"/>
                    </a:cubicBezTo>
                    <a:cubicBezTo>
                      <a:pt x="8083" y="10091"/>
                      <a:pt x="8036" y="10028"/>
                      <a:pt x="8008" y="10028"/>
                    </a:cubicBezTo>
                    <a:lnTo>
                      <a:pt x="8008" y="10028"/>
                    </a:lnTo>
                    <a:cubicBezTo>
                      <a:pt x="8069" y="10019"/>
                      <a:pt x="8129" y="10001"/>
                      <a:pt x="8181" y="9975"/>
                    </a:cubicBezTo>
                    <a:cubicBezTo>
                      <a:pt x="8216" y="9939"/>
                      <a:pt x="8181" y="9930"/>
                      <a:pt x="8181" y="9913"/>
                    </a:cubicBezTo>
                    <a:cubicBezTo>
                      <a:pt x="8172" y="9859"/>
                      <a:pt x="8332" y="9752"/>
                      <a:pt x="8288" y="9717"/>
                    </a:cubicBezTo>
                    <a:lnTo>
                      <a:pt x="8288" y="9717"/>
                    </a:lnTo>
                    <a:cubicBezTo>
                      <a:pt x="8074" y="9841"/>
                      <a:pt x="7833" y="9930"/>
                      <a:pt x="7593" y="9984"/>
                    </a:cubicBezTo>
                    <a:cubicBezTo>
                      <a:pt x="7575" y="9939"/>
                      <a:pt x="7869" y="9868"/>
                      <a:pt x="7967" y="9841"/>
                    </a:cubicBezTo>
                    <a:cubicBezTo>
                      <a:pt x="8127" y="9788"/>
                      <a:pt x="7985" y="9770"/>
                      <a:pt x="8003" y="9743"/>
                    </a:cubicBezTo>
                    <a:cubicBezTo>
                      <a:pt x="8020" y="9718"/>
                      <a:pt x="8244" y="9609"/>
                      <a:pt x="8196" y="9609"/>
                    </a:cubicBezTo>
                    <a:cubicBezTo>
                      <a:pt x="8195" y="9609"/>
                      <a:pt x="8192" y="9609"/>
                      <a:pt x="8190" y="9610"/>
                    </a:cubicBezTo>
                    <a:cubicBezTo>
                      <a:pt x="8129" y="9622"/>
                      <a:pt x="8047" y="9647"/>
                      <a:pt x="8013" y="9647"/>
                    </a:cubicBezTo>
                    <a:cubicBezTo>
                      <a:pt x="7997" y="9647"/>
                      <a:pt x="7992" y="9642"/>
                      <a:pt x="8003" y="9628"/>
                    </a:cubicBezTo>
                    <a:cubicBezTo>
                      <a:pt x="8074" y="9556"/>
                      <a:pt x="8216" y="9476"/>
                      <a:pt x="8208" y="9432"/>
                    </a:cubicBezTo>
                    <a:lnTo>
                      <a:pt x="8208" y="9432"/>
                    </a:lnTo>
                    <a:cubicBezTo>
                      <a:pt x="8183" y="9445"/>
                      <a:pt x="8162" y="9450"/>
                      <a:pt x="8144" y="9450"/>
                    </a:cubicBezTo>
                    <a:cubicBezTo>
                      <a:pt x="8052" y="9450"/>
                      <a:pt x="8040" y="9306"/>
                      <a:pt x="8003" y="9298"/>
                    </a:cubicBezTo>
                    <a:cubicBezTo>
                      <a:pt x="7949" y="9298"/>
                      <a:pt x="7727" y="9414"/>
                      <a:pt x="7629" y="9414"/>
                    </a:cubicBezTo>
                    <a:cubicBezTo>
                      <a:pt x="7620" y="9415"/>
                      <a:pt x="7614" y="9415"/>
                      <a:pt x="7609" y="9415"/>
                    </a:cubicBezTo>
                    <a:cubicBezTo>
                      <a:pt x="7531" y="9415"/>
                      <a:pt x="7883" y="9288"/>
                      <a:pt x="7967" y="9262"/>
                    </a:cubicBezTo>
                    <a:lnTo>
                      <a:pt x="7967" y="9262"/>
                    </a:lnTo>
                    <a:cubicBezTo>
                      <a:pt x="7903" y="9280"/>
                      <a:pt x="7807" y="9305"/>
                      <a:pt x="7772" y="9305"/>
                    </a:cubicBezTo>
                    <a:cubicBezTo>
                      <a:pt x="7754" y="9305"/>
                      <a:pt x="7753" y="9298"/>
                      <a:pt x="7780" y="9280"/>
                    </a:cubicBezTo>
                    <a:cubicBezTo>
                      <a:pt x="7869" y="9227"/>
                      <a:pt x="8038" y="9182"/>
                      <a:pt x="8083" y="9147"/>
                    </a:cubicBezTo>
                    <a:cubicBezTo>
                      <a:pt x="8085" y="9145"/>
                      <a:pt x="8084" y="9145"/>
                      <a:pt x="8082" y="9145"/>
                    </a:cubicBezTo>
                    <a:cubicBezTo>
                      <a:pt x="8057" y="9145"/>
                      <a:pt x="7835" y="9202"/>
                      <a:pt x="7764" y="9202"/>
                    </a:cubicBezTo>
                    <a:cubicBezTo>
                      <a:pt x="7748" y="9202"/>
                      <a:pt x="7740" y="9199"/>
                      <a:pt x="7744" y="9191"/>
                    </a:cubicBezTo>
                    <a:cubicBezTo>
                      <a:pt x="7752" y="9176"/>
                      <a:pt x="8000" y="9047"/>
                      <a:pt x="7968" y="9047"/>
                    </a:cubicBezTo>
                    <a:cubicBezTo>
                      <a:pt x="7964" y="9047"/>
                      <a:pt x="7952" y="9050"/>
                      <a:pt x="7931" y="9058"/>
                    </a:cubicBezTo>
                    <a:cubicBezTo>
                      <a:pt x="7860" y="9102"/>
                      <a:pt x="7780" y="9120"/>
                      <a:pt x="7700" y="9138"/>
                    </a:cubicBezTo>
                    <a:cubicBezTo>
                      <a:pt x="7673" y="9138"/>
                      <a:pt x="7664" y="9120"/>
                      <a:pt x="7700" y="9102"/>
                    </a:cubicBezTo>
                    <a:cubicBezTo>
                      <a:pt x="7789" y="9049"/>
                      <a:pt x="8065" y="8986"/>
                      <a:pt x="8083" y="8951"/>
                    </a:cubicBezTo>
                    <a:cubicBezTo>
                      <a:pt x="8101" y="8906"/>
                      <a:pt x="8092" y="8888"/>
                      <a:pt x="8056" y="8879"/>
                    </a:cubicBezTo>
                    <a:cubicBezTo>
                      <a:pt x="8012" y="8879"/>
                      <a:pt x="7967" y="8888"/>
                      <a:pt x="7923" y="8897"/>
                    </a:cubicBezTo>
                    <a:cubicBezTo>
                      <a:pt x="7914" y="8862"/>
                      <a:pt x="7923" y="8808"/>
                      <a:pt x="7878" y="8790"/>
                    </a:cubicBezTo>
                    <a:cubicBezTo>
                      <a:pt x="7856" y="8784"/>
                      <a:pt x="7833" y="8781"/>
                      <a:pt x="7811" y="8781"/>
                    </a:cubicBezTo>
                    <a:cubicBezTo>
                      <a:pt x="7734" y="8781"/>
                      <a:pt x="7659" y="8815"/>
                      <a:pt x="7611" y="8871"/>
                    </a:cubicBezTo>
                    <a:cubicBezTo>
                      <a:pt x="7602" y="8835"/>
                      <a:pt x="7575" y="8799"/>
                      <a:pt x="7718" y="8719"/>
                    </a:cubicBezTo>
                    <a:cubicBezTo>
                      <a:pt x="7833" y="8661"/>
                      <a:pt x="7994" y="8566"/>
                      <a:pt x="7912" y="8566"/>
                    </a:cubicBezTo>
                    <a:cubicBezTo>
                      <a:pt x="7905" y="8566"/>
                      <a:pt x="7897" y="8566"/>
                      <a:pt x="7887" y="8568"/>
                    </a:cubicBezTo>
                    <a:cubicBezTo>
                      <a:pt x="7816" y="8568"/>
                      <a:pt x="7760" y="8580"/>
                      <a:pt x="7723" y="8580"/>
                    </a:cubicBezTo>
                    <a:cubicBezTo>
                      <a:pt x="7705" y="8580"/>
                      <a:pt x="7691" y="8577"/>
                      <a:pt x="7682" y="8568"/>
                    </a:cubicBezTo>
                    <a:cubicBezTo>
                      <a:pt x="7682" y="8550"/>
                      <a:pt x="7691" y="8514"/>
                      <a:pt x="7673" y="8514"/>
                    </a:cubicBezTo>
                    <a:cubicBezTo>
                      <a:pt x="7629" y="8532"/>
                      <a:pt x="7584" y="8541"/>
                      <a:pt x="7548" y="8550"/>
                    </a:cubicBezTo>
                    <a:cubicBezTo>
                      <a:pt x="7450" y="8550"/>
                      <a:pt x="7522" y="8461"/>
                      <a:pt x="7459" y="8452"/>
                    </a:cubicBezTo>
                    <a:cubicBezTo>
                      <a:pt x="7388" y="8434"/>
                      <a:pt x="7246" y="8452"/>
                      <a:pt x="7415" y="8363"/>
                    </a:cubicBezTo>
                    <a:cubicBezTo>
                      <a:pt x="7506" y="8317"/>
                      <a:pt x="7494" y="8259"/>
                      <a:pt x="7422" y="8259"/>
                    </a:cubicBezTo>
                    <a:cubicBezTo>
                      <a:pt x="7410" y="8259"/>
                      <a:pt x="7395" y="8261"/>
                      <a:pt x="7379" y="8265"/>
                    </a:cubicBezTo>
                    <a:cubicBezTo>
                      <a:pt x="7299" y="8274"/>
                      <a:pt x="7228" y="8318"/>
                      <a:pt x="7183" y="8381"/>
                    </a:cubicBezTo>
                    <a:cubicBezTo>
                      <a:pt x="7174" y="8354"/>
                      <a:pt x="7157" y="8336"/>
                      <a:pt x="7219" y="8283"/>
                    </a:cubicBezTo>
                    <a:cubicBezTo>
                      <a:pt x="7281" y="8247"/>
                      <a:pt x="7344" y="8211"/>
                      <a:pt x="7406" y="8158"/>
                    </a:cubicBezTo>
                    <a:cubicBezTo>
                      <a:pt x="7450" y="8096"/>
                      <a:pt x="7255" y="8149"/>
                      <a:pt x="7344" y="8078"/>
                    </a:cubicBezTo>
                    <a:cubicBezTo>
                      <a:pt x="7372" y="8056"/>
                      <a:pt x="7629" y="7929"/>
                      <a:pt x="7579" y="7929"/>
                    </a:cubicBezTo>
                    <a:cubicBezTo>
                      <a:pt x="7567" y="7929"/>
                      <a:pt x="7538" y="7936"/>
                      <a:pt x="7486" y="7953"/>
                    </a:cubicBezTo>
                    <a:cubicBezTo>
                      <a:pt x="7381" y="7982"/>
                      <a:pt x="7223" y="8030"/>
                      <a:pt x="7174" y="8030"/>
                    </a:cubicBezTo>
                    <a:cubicBezTo>
                      <a:pt x="7147" y="8030"/>
                      <a:pt x="7151" y="8017"/>
                      <a:pt x="7210" y="7980"/>
                    </a:cubicBezTo>
                    <a:cubicBezTo>
                      <a:pt x="7299" y="7935"/>
                      <a:pt x="7388" y="7891"/>
                      <a:pt x="7468" y="7828"/>
                    </a:cubicBezTo>
                    <a:cubicBezTo>
                      <a:pt x="7476" y="7813"/>
                      <a:pt x="7512" y="7726"/>
                      <a:pt x="7445" y="7726"/>
                    </a:cubicBezTo>
                    <a:cubicBezTo>
                      <a:pt x="7437" y="7726"/>
                      <a:pt x="7427" y="7727"/>
                      <a:pt x="7415" y="7730"/>
                    </a:cubicBezTo>
                    <a:cubicBezTo>
                      <a:pt x="7349" y="7752"/>
                      <a:pt x="7120" y="7853"/>
                      <a:pt x="7056" y="7853"/>
                    </a:cubicBezTo>
                    <a:cubicBezTo>
                      <a:pt x="7042" y="7853"/>
                      <a:pt x="7036" y="7848"/>
                      <a:pt x="7041" y="7837"/>
                    </a:cubicBezTo>
                    <a:cubicBezTo>
                      <a:pt x="7076" y="7775"/>
                      <a:pt x="7272" y="7748"/>
                      <a:pt x="7379" y="7695"/>
                    </a:cubicBezTo>
                    <a:lnTo>
                      <a:pt x="7379" y="7695"/>
                    </a:lnTo>
                    <a:lnTo>
                      <a:pt x="7085" y="7757"/>
                    </a:lnTo>
                    <a:cubicBezTo>
                      <a:pt x="7061" y="7760"/>
                      <a:pt x="7044" y="7762"/>
                      <a:pt x="7033" y="7762"/>
                    </a:cubicBezTo>
                    <a:cubicBezTo>
                      <a:pt x="6981" y="7762"/>
                      <a:pt x="7049" y="7731"/>
                      <a:pt x="7130" y="7695"/>
                    </a:cubicBezTo>
                    <a:cubicBezTo>
                      <a:pt x="7281" y="7624"/>
                      <a:pt x="7379" y="7499"/>
                      <a:pt x="7299" y="7490"/>
                    </a:cubicBezTo>
                    <a:cubicBezTo>
                      <a:pt x="7297" y="7490"/>
                      <a:pt x="7296" y="7490"/>
                      <a:pt x="7294" y="7490"/>
                    </a:cubicBezTo>
                    <a:cubicBezTo>
                      <a:pt x="7211" y="7490"/>
                      <a:pt x="6795" y="7660"/>
                      <a:pt x="6751" y="7660"/>
                    </a:cubicBezTo>
                    <a:cubicBezTo>
                      <a:pt x="6748" y="7660"/>
                      <a:pt x="6747" y="7660"/>
                      <a:pt x="6747" y="7659"/>
                    </a:cubicBezTo>
                    <a:cubicBezTo>
                      <a:pt x="6738" y="7650"/>
                      <a:pt x="6880" y="7588"/>
                      <a:pt x="6943" y="7552"/>
                    </a:cubicBezTo>
                    <a:cubicBezTo>
                      <a:pt x="7005" y="7526"/>
                      <a:pt x="7050" y="7481"/>
                      <a:pt x="7085" y="7428"/>
                    </a:cubicBezTo>
                    <a:cubicBezTo>
                      <a:pt x="7094" y="7383"/>
                      <a:pt x="7397" y="7214"/>
                      <a:pt x="7326" y="7205"/>
                    </a:cubicBezTo>
                    <a:cubicBezTo>
                      <a:pt x="7293" y="7205"/>
                      <a:pt x="7144" y="7239"/>
                      <a:pt x="7100" y="7239"/>
                    </a:cubicBezTo>
                    <a:cubicBezTo>
                      <a:pt x="7084" y="7239"/>
                      <a:pt x="7082" y="7234"/>
                      <a:pt x="7103" y="7223"/>
                    </a:cubicBezTo>
                    <a:cubicBezTo>
                      <a:pt x="7192" y="7178"/>
                      <a:pt x="7263" y="7160"/>
                      <a:pt x="7272" y="7134"/>
                    </a:cubicBezTo>
                    <a:cubicBezTo>
                      <a:pt x="7274" y="7120"/>
                      <a:pt x="7254" y="7115"/>
                      <a:pt x="7222" y="7115"/>
                    </a:cubicBezTo>
                    <a:cubicBezTo>
                      <a:pt x="7132" y="7115"/>
                      <a:pt x="6947" y="7153"/>
                      <a:pt x="6857" y="7153"/>
                    </a:cubicBezTo>
                    <a:cubicBezTo>
                      <a:pt x="6833" y="7153"/>
                      <a:pt x="6815" y="7150"/>
                      <a:pt x="6809" y="7143"/>
                    </a:cubicBezTo>
                    <a:cubicBezTo>
                      <a:pt x="6765" y="7098"/>
                      <a:pt x="7228" y="6920"/>
                      <a:pt x="7219" y="6875"/>
                    </a:cubicBezTo>
                    <a:lnTo>
                      <a:pt x="7219" y="6875"/>
                    </a:lnTo>
                    <a:cubicBezTo>
                      <a:pt x="7148" y="6893"/>
                      <a:pt x="7076" y="6920"/>
                      <a:pt x="7014" y="6955"/>
                    </a:cubicBezTo>
                    <a:cubicBezTo>
                      <a:pt x="7005" y="6929"/>
                      <a:pt x="7237" y="6849"/>
                      <a:pt x="7201" y="6822"/>
                    </a:cubicBezTo>
                    <a:cubicBezTo>
                      <a:pt x="7174" y="6795"/>
                      <a:pt x="7085" y="6786"/>
                      <a:pt x="7076" y="6751"/>
                    </a:cubicBezTo>
                    <a:cubicBezTo>
                      <a:pt x="7076" y="6754"/>
                      <a:pt x="7076" y="6755"/>
                      <a:pt x="7075" y="6755"/>
                    </a:cubicBezTo>
                    <a:cubicBezTo>
                      <a:pt x="7069" y="6755"/>
                      <a:pt x="7050" y="6732"/>
                      <a:pt x="6999" y="6732"/>
                    </a:cubicBezTo>
                    <a:cubicBezTo>
                      <a:pt x="6993" y="6732"/>
                      <a:pt x="6986" y="6732"/>
                      <a:pt x="6978" y="6733"/>
                    </a:cubicBezTo>
                    <a:cubicBezTo>
                      <a:pt x="6957" y="6737"/>
                      <a:pt x="6942" y="6738"/>
                      <a:pt x="6933" y="6738"/>
                    </a:cubicBezTo>
                    <a:cubicBezTo>
                      <a:pt x="6900" y="6738"/>
                      <a:pt x="6933" y="6716"/>
                      <a:pt x="6961" y="6688"/>
                    </a:cubicBezTo>
                    <a:cubicBezTo>
                      <a:pt x="7023" y="6626"/>
                      <a:pt x="6996" y="6572"/>
                      <a:pt x="6898" y="6564"/>
                    </a:cubicBezTo>
                    <a:cubicBezTo>
                      <a:pt x="6880" y="6564"/>
                      <a:pt x="6732" y="6587"/>
                      <a:pt x="6672" y="6587"/>
                    </a:cubicBezTo>
                    <a:cubicBezTo>
                      <a:pt x="6642" y="6587"/>
                      <a:pt x="6634" y="6581"/>
                      <a:pt x="6676" y="6564"/>
                    </a:cubicBezTo>
                    <a:cubicBezTo>
                      <a:pt x="6902" y="6485"/>
                      <a:pt x="7142" y="6407"/>
                      <a:pt x="7012" y="6407"/>
                    </a:cubicBezTo>
                    <a:cubicBezTo>
                      <a:pt x="6993" y="6407"/>
                      <a:pt x="6968" y="6409"/>
                      <a:pt x="6934" y="6412"/>
                    </a:cubicBezTo>
                    <a:cubicBezTo>
                      <a:pt x="6879" y="6420"/>
                      <a:pt x="6803" y="6435"/>
                      <a:pt x="6731" y="6446"/>
                    </a:cubicBezTo>
                    <a:lnTo>
                      <a:pt x="6731" y="6446"/>
                    </a:lnTo>
                    <a:cubicBezTo>
                      <a:pt x="6766" y="6436"/>
                      <a:pt x="6801" y="6425"/>
                      <a:pt x="6836" y="6412"/>
                    </a:cubicBezTo>
                    <a:cubicBezTo>
                      <a:pt x="6830" y="6401"/>
                      <a:pt x="6828" y="6382"/>
                      <a:pt x="6787" y="6382"/>
                    </a:cubicBezTo>
                    <a:cubicBezTo>
                      <a:pt x="6764" y="6382"/>
                      <a:pt x="6729" y="6387"/>
                      <a:pt x="6676" y="6403"/>
                    </a:cubicBezTo>
                    <a:lnTo>
                      <a:pt x="6571" y="6466"/>
                    </a:lnTo>
                    <a:lnTo>
                      <a:pt x="6571" y="6466"/>
                    </a:lnTo>
                    <a:cubicBezTo>
                      <a:pt x="6567" y="6466"/>
                      <a:pt x="6563" y="6466"/>
                      <a:pt x="6560" y="6466"/>
                    </a:cubicBezTo>
                    <a:cubicBezTo>
                      <a:pt x="6501" y="6466"/>
                      <a:pt x="6486" y="6448"/>
                      <a:pt x="6569" y="6394"/>
                    </a:cubicBezTo>
                    <a:cubicBezTo>
                      <a:pt x="6684" y="6341"/>
                      <a:pt x="6800" y="6270"/>
                      <a:pt x="6907" y="6189"/>
                    </a:cubicBezTo>
                    <a:cubicBezTo>
                      <a:pt x="6923" y="6166"/>
                      <a:pt x="6906" y="6161"/>
                      <a:pt x="6881" y="6161"/>
                    </a:cubicBezTo>
                    <a:cubicBezTo>
                      <a:pt x="6865" y="6161"/>
                      <a:pt x="6846" y="6163"/>
                      <a:pt x="6831" y="6163"/>
                    </a:cubicBezTo>
                    <a:cubicBezTo>
                      <a:pt x="6815" y="6163"/>
                      <a:pt x="6803" y="6161"/>
                      <a:pt x="6800" y="6154"/>
                    </a:cubicBezTo>
                    <a:cubicBezTo>
                      <a:pt x="6791" y="6127"/>
                      <a:pt x="6996" y="6047"/>
                      <a:pt x="6987" y="6011"/>
                    </a:cubicBezTo>
                    <a:lnTo>
                      <a:pt x="6987" y="6011"/>
                    </a:lnTo>
                    <a:cubicBezTo>
                      <a:pt x="6987" y="6011"/>
                      <a:pt x="6854" y="6047"/>
                      <a:pt x="6827" y="6047"/>
                    </a:cubicBezTo>
                    <a:cubicBezTo>
                      <a:pt x="6813" y="6049"/>
                      <a:pt x="6801" y="6049"/>
                      <a:pt x="6793" y="6049"/>
                    </a:cubicBezTo>
                    <a:cubicBezTo>
                      <a:pt x="6662" y="6049"/>
                      <a:pt x="7076" y="5876"/>
                      <a:pt x="7067" y="5851"/>
                    </a:cubicBezTo>
                    <a:lnTo>
                      <a:pt x="7067" y="5851"/>
                    </a:lnTo>
                    <a:cubicBezTo>
                      <a:pt x="7067" y="5864"/>
                      <a:pt x="6723" y="5989"/>
                      <a:pt x="6643" y="5989"/>
                    </a:cubicBezTo>
                    <a:cubicBezTo>
                      <a:pt x="6614" y="5989"/>
                      <a:pt x="6619" y="5973"/>
                      <a:pt x="6684" y="5931"/>
                    </a:cubicBezTo>
                    <a:cubicBezTo>
                      <a:pt x="6827" y="5851"/>
                      <a:pt x="6836" y="5860"/>
                      <a:pt x="6827" y="5806"/>
                    </a:cubicBezTo>
                    <a:cubicBezTo>
                      <a:pt x="6884" y="5757"/>
                      <a:pt x="6957" y="5723"/>
                      <a:pt x="7031" y="5697"/>
                    </a:cubicBezTo>
                    <a:lnTo>
                      <a:pt x="7031" y="5697"/>
                    </a:lnTo>
                    <a:cubicBezTo>
                      <a:pt x="6951" y="5724"/>
                      <a:pt x="6902" y="5734"/>
                      <a:pt x="6869" y="5734"/>
                    </a:cubicBezTo>
                    <a:cubicBezTo>
                      <a:pt x="6790" y="5734"/>
                      <a:pt x="6814" y="5675"/>
                      <a:pt x="6733" y="5675"/>
                    </a:cubicBezTo>
                    <a:cubicBezTo>
                      <a:pt x="6701" y="5675"/>
                      <a:pt x="6654" y="5684"/>
                      <a:pt x="6578" y="5708"/>
                    </a:cubicBezTo>
                    <a:cubicBezTo>
                      <a:pt x="6791" y="5637"/>
                      <a:pt x="6729" y="5557"/>
                      <a:pt x="6702" y="5539"/>
                    </a:cubicBezTo>
                    <a:cubicBezTo>
                      <a:pt x="6676" y="5521"/>
                      <a:pt x="6631" y="5504"/>
                      <a:pt x="6595" y="5504"/>
                    </a:cubicBezTo>
                    <a:cubicBezTo>
                      <a:pt x="6595" y="5504"/>
                      <a:pt x="6411" y="5551"/>
                      <a:pt x="6383" y="5551"/>
                    </a:cubicBezTo>
                    <a:cubicBezTo>
                      <a:pt x="6379" y="5551"/>
                      <a:pt x="6378" y="5550"/>
                      <a:pt x="6382" y="5548"/>
                    </a:cubicBezTo>
                    <a:cubicBezTo>
                      <a:pt x="6480" y="5504"/>
                      <a:pt x="6747" y="5423"/>
                      <a:pt x="6863" y="5388"/>
                    </a:cubicBezTo>
                    <a:lnTo>
                      <a:pt x="6863" y="5388"/>
                    </a:lnTo>
                    <a:cubicBezTo>
                      <a:pt x="6756" y="5397"/>
                      <a:pt x="6640" y="5415"/>
                      <a:pt x="6533" y="5441"/>
                    </a:cubicBezTo>
                    <a:cubicBezTo>
                      <a:pt x="6398" y="5484"/>
                      <a:pt x="6230" y="5532"/>
                      <a:pt x="6162" y="5532"/>
                    </a:cubicBezTo>
                    <a:cubicBezTo>
                      <a:pt x="6145" y="5532"/>
                      <a:pt x="6134" y="5529"/>
                      <a:pt x="6132" y="5521"/>
                    </a:cubicBezTo>
                    <a:cubicBezTo>
                      <a:pt x="6221" y="5486"/>
                      <a:pt x="6569" y="5388"/>
                      <a:pt x="6613" y="5361"/>
                    </a:cubicBezTo>
                    <a:cubicBezTo>
                      <a:pt x="6636" y="5344"/>
                      <a:pt x="6629" y="5338"/>
                      <a:pt x="6607" y="5338"/>
                    </a:cubicBezTo>
                    <a:cubicBezTo>
                      <a:pt x="6561" y="5338"/>
                      <a:pt x="6448" y="5364"/>
                      <a:pt x="6399" y="5370"/>
                    </a:cubicBezTo>
                    <a:cubicBezTo>
                      <a:pt x="6399" y="5352"/>
                      <a:pt x="6399" y="5325"/>
                      <a:pt x="6444" y="5290"/>
                    </a:cubicBezTo>
                    <a:cubicBezTo>
                      <a:pt x="6488" y="5254"/>
                      <a:pt x="6622" y="5201"/>
                      <a:pt x="6622" y="5183"/>
                    </a:cubicBezTo>
                    <a:cubicBezTo>
                      <a:pt x="6621" y="5181"/>
                      <a:pt x="6618" y="5181"/>
                      <a:pt x="6613" y="5181"/>
                    </a:cubicBezTo>
                    <a:cubicBezTo>
                      <a:pt x="6566" y="5181"/>
                      <a:pt x="6348" y="5241"/>
                      <a:pt x="6307" y="5241"/>
                    </a:cubicBezTo>
                    <a:cubicBezTo>
                      <a:pt x="6300" y="5241"/>
                      <a:pt x="6298" y="5240"/>
                      <a:pt x="6301" y="5236"/>
                    </a:cubicBezTo>
                    <a:lnTo>
                      <a:pt x="6444" y="5156"/>
                    </a:lnTo>
                    <a:cubicBezTo>
                      <a:pt x="6480" y="5129"/>
                      <a:pt x="6480" y="5112"/>
                      <a:pt x="6480" y="5103"/>
                    </a:cubicBezTo>
                    <a:cubicBezTo>
                      <a:pt x="6480" y="5058"/>
                      <a:pt x="6382" y="5058"/>
                      <a:pt x="6355" y="5032"/>
                    </a:cubicBezTo>
                    <a:cubicBezTo>
                      <a:pt x="6328" y="4996"/>
                      <a:pt x="6506" y="4934"/>
                      <a:pt x="6426" y="4934"/>
                    </a:cubicBezTo>
                    <a:cubicBezTo>
                      <a:pt x="6380" y="4934"/>
                      <a:pt x="6330" y="4941"/>
                      <a:pt x="6282" y="4953"/>
                    </a:cubicBezTo>
                    <a:lnTo>
                      <a:pt x="6282" y="4953"/>
                    </a:lnTo>
                    <a:cubicBezTo>
                      <a:pt x="6485" y="4888"/>
                      <a:pt x="6576" y="4848"/>
                      <a:pt x="6560" y="4800"/>
                    </a:cubicBezTo>
                    <a:lnTo>
                      <a:pt x="6560" y="4800"/>
                    </a:lnTo>
                    <a:lnTo>
                      <a:pt x="6426" y="4853"/>
                    </a:lnTo>
                    <a:cubicBezTo>
                      <a:pt x="6418" y="4821"/>
                      <a:pt x="6475" y="4697"/>
                      <a:pt x="6377" y="4697"/>
                    </a:cubicBezTo>
                    <a:cubicBezTo>
                      <a:pt x="6366" y="4697"/>
                      <a:pt x="6353" y="4698"/>
                      <a:pt x="6337" y="4702"/>
                    </a:cubicBezTo>
                    <a:cubicBezTo>
                      <a:pt x="6329" y="4702"/>
                      <a:pt x="6086" y="4806"/>
                      <a:pt x="6047" y="4806"/>
                    </a:cubicBezTo>
                    <a:cubicBezTo>
                      <a:pt x="6042" y="4806"/>
                      <a:pt x="6040" y="4804"/>
                      <a:pt x="6043" y="4800"/>
                    </a:cubicBezTo>
                    <a:cubicBezTo>
                      <a:pt x="6070" y="4764"/>
                      <a:pt x="6221" y="4684"/>
                      <a:pt x="6266" y="4640"/>
                    </a:cubicBezTo>
                    <a:cubicBezTo>
                      <a:pt x="6373" y="4542"/>
                      <a:pt x="6417" y="4444"/>
                      <a:pt x="6355" y="4399"/>
                    </a:cubicBezTo>
                    <a:cubicBezTo>
                      <a:pt x="6328" y="4372"/>
                      <a:pt x="6177" y="4399"/>
                      <a:pt x="6150" y="4363"/>
                    </a:cubicBezTo>
                    <a:cubicBezTo>
                      <a:pt x="6139" y="4349"/>
                      <a:pt x="6122" y="4343"/>
                      <a:pt x="6097" y="4343"/>
                    </a:cubicBezTo>
                    <a:cubicBezTo>
                      <a:pt x="6044" y="4343"/>
                      <a:pt x="5952" y="4371"/>
                      <a:pt x="5795" y="4408"/>
                    </a:cubicBezTo>
                    <a:lnTo>
                      <a:pt x="5795" y="4408"/>
                    </a:lnTo>
                    <a:cubicBezTo>
                      <a:pt x="5868" y="4390"/>
                      <a:pt x="6227" y="4199"/>
                      <a:pt x="6150" y="4199"/>
                    </a:cubicBezTo>
                    <a:cubicBezTo>
                      <a:pt x="6139" y="4199"/>
                      <a:pt x="6119" y="4203"/>
                      <a:pt x="6088" y="4212"/>
                    </a:cubicBezTo>
                    <a:cubicBezTo>
                      <a:pt x="5936" y="4257"/>
                      <a:pt x="5678" y="4435"/>
                      <a:pt x="5509" y="4488"/>
                    </a:cubicBezTo>
                    <a:lnTo>
                      <a:pt x="5794" y="4310"/>
                    </a:lnTo>
                    <a:cubicBezTo>
                      <a:pt x="5963" y="4212"/>
                      <a:pt x="6141" y="4132"/>
                      <a:pt x="6328" y="4061"/>
                    </a:cubicBezTo>
                    <a:lnTo>
                      <a:pt x="6328" y="4061"/>
                    </a:lnTo>
                    <a:cubicBezTo>
                      <a:pt x="6211" y="4099"/>
                      <a:pt x="6149" y="4111"/>
                      <a:pt x="6111" y="4111"/>
                    </a:cubicBezTo>
                    <a:cubicBezTo>
                      <a:pt x="6046" y="4111"/>
                      <a:pt x="6054" y="4075"/>
                      <a:pt x="5977" y="4075"/>
                    </a:cubicBezTo>
                    <a:cubicBezTo>
                      <a:pt x="5964" y="4075"/>
                      <a:pt x="5947" y="4076"/>
                      <a:pt x="5927" y="4078"/>
                    </a:cubicBezTo>
                    <a:cubicBezTo>
                      <a:pt x="5910" y="4034"/>
                      <a:pt x="5954" y="4025"/>
                      <a:pt x="6159" y="3963"/>
                    </a:cubicBezTo>
                    <a:cubicBezTo>
                      <a:pt x="6316" y="3908"/>
                      <a:pt x="6272" y="3887"/>
                      <a:pt x="6346" y="3859"/>
                    </a:cubicBezTo>
                    <a:lnTo>
                      <a:pt x="6346" y="3859"/>
                    </a:lnTo>
                    <a:lnTo>
                      <a:pt x="5758" y="4052"/>
                    </a:lnTo>
                    <a:cubicBezTo>
                      <a:pt x="5749" y="4007"/>
                      <a:pt x="6239" y="3829"/>
                      <a:pt x="6221" y="3829"/>
                    </a:cubicBezTo>
                    <a:cubicBezTo>
                      <a:pt x="6160" y="3829"/>
                      <a:pt x="6004" y="3860"/>
                      <a:pt x="5934" y="3860"/>
                    </a:cubicBezTo>
                    <a:cubicBezTo>
                      <a:pt x="5891" y="3860"/>
                      <a:pt x="5881" y="3848"/>
                      <a:pt x="5945" y="3811"/>
                    </a:cubicBezTo>
                    <a:cubicBezTo>
                      <a:pt x="6058" y="3744"/>
                      <a:pt x="6246" y="3588"/>
                      <a:pt x="6112" y="3588"/>
                    </a:cubicBezTo>
                    <a:cubicBezTo>
                      <a:pt x="6086" y="3588"/>
                      <a:pt x="6049" y="3594"/>
                      <a:pt x="5999" y="3606"/>
                    </a:cubicBezTo>
                    <a:cubicBezTo>
                      <a:pt x="5979" y="3611"/>
                      <a:pt x="5965" y="3613"/>
                      <a:pt x="5955" y="3613"/>
                    </a:cubicBezTo>
                    <a:cubicBezTo>
                      <a:pt x="5897" y="3613"/>
                      <a:pt x="5959" y="3549"/>
                      <a:pt x="5886" y="3549"/>
                    </a:cubicBezTo>
                    <a:cubicBezTo>
                      <a:pt x="5876" y="3549"/>
                      <a:pt x="5863" y="3550"/>
                      <a:pt x="5847" y="3553"/>
                    </a:cubicBezTo>
                    <a:cubicBezTo>
                      <a:pt x="5813" y="3558"/>
                      <a:pt x="5790" y="3561"/>
                      <a:pt x="5775" y="3561"/>
                    </a:cubicBezTo>
                    <a:cubicBezTo>
                      <a:pt x="5669" y="3561"/>
                      <a:pt x="6039" y="3432"/>
                      <a:pt x="6070" y="3393"/>
                    </a:cubicBezTo>
                    <a:cubicBezTo>
                      <a:pt x="6082" y="3378"/>
                      <a:pt x="6066" y="3374"/>
                      <a:pt x="6040" y="3374"/>
                    </a:cubicBezTo>
                    <a:cubicBezTo>
                      <a:pt x="6009" y="3374"/>
                      <a:pt x="5965" y="3379"/>
                      <a:pt x="5933" y="3379"/>
                    </a:cubicBezTo>
                    <a:cubicBezTo>
                      <a:pt x="5909" y="3379"/>
                      <a:pt x="5892" y="3376"/>
                      <a:pt x="5892" y="3366"/>
                    </a:cubicBezTo>
                    <a:cubicBezTo>
                      <a:pt x="5901" y="3330"/>
                      <a:pt x="5981" y="3312"/>
                      <a:pt x="6105" y="3268"/>
                    </a:cubicBezTo>
                    <a:cubicBezTo>
                      <a:pt x="6257" y="3232"/>
                      <a:pt x="6088" y="3223"/>
                      <a:pt x="6070" y="3223"/>
                    </a:cubicBezTo>
                    <a:cubicBezTo>
                      <a:pt x="6051" y="3227"/>
                      <a:pt x="6039" y="3228"/>
                      <a:pt x="6031" y="3228"/>
                    </a:cubicBezTo>
                    <a:cubicBezTo>
                      <a:pt x="5997" y="3228"/>
                      <a:pt x="6047" y="3202"/>
                      <a:pt x="6061" y="3188"/>
                    </a:cubicBezTo>
                    <a:cubicBezTo>
                      <a:pt x="6067" y="3180"/>
                      <a:pt x="6064" y="3177"/>
                      <a:pt x="6055" y="3177"/>
                    </a:cubicBezTo>
                    <a:cubicBezTo>
                      <a:pt x="5994" y="3177"/>
                      <a:pt x="5667" y="3298"/>
                      <a:pt x="5635" y="3298"/>
                    </a:cubicBezTo>
                    <a:cubicBezTo>
                      <a:pt x="5622" y="3298"/>
                      <a:pt x="5657" y="3278"/>
                      <a:pt x="5776" y="3223"/>
                    </a:cubicBezTo>
                    <a:cubicBezTo>
                      <a:pt x="5985" y="3137"/>
                      <a:pt x="6001" y="3080"/>
                      <a:pt x="5892" y="3080"/>
                    </a:cubicBezTo>
                    <a:cubicBezTo>
                      <a:pt x="5866" y="3080"/>
                      <a:pt x="5833" y="3083"/>
                      <a:pt x="5794" y="3090"/>
                    </a:cubicBezTo>
                    <a:cubicBezTo>
                      <a:pt x="5717" y="3105"/>
                      <a:pt x="5657" y="3114"/>
                      <a:pt x="5625" y="3114"/>
                    </a:cubicBezTo>
                    <a:cubicBezTo>
                      <a:pt x="5562" y="3114"/>
                      <a:pt x="5610" y="3078"/>
                      <a:pt x="5847" y="2983"/>
                    </a:cubicBezTo>
                    <a:cubicBezTo>
                      <a:pt x="6060" y="2894"/>
                      <a:pt x="5602" y="2947"/>
                      <a:pt x="5817" y="2851"/>
                    </a:cubicBezTo>
                    <a:lnTo>
                      <a:pt x="5817" y="2851"/>
                    </a:lnTo>
                    <a:cubicBezTo>
                      <a:pt x="5725" y="2891"/>
                      <a:pt x="5553" y="2915"/>
                      <a:pt x="5466" y="2915"/>
                    </a:cubicBezTo>
                    <a:cubicBezTo>
                      <a:pt x="5381" y="2915"/>
                      <a:pt x="5376" y="2893"/>
                      <a:pt x="5598" y="2840"/>
                    </a:cubicBezTo>
                    <a:cubicBezTo>
                      <a:pt x="6025" y="2698"/>
                      <a:pt x="5660" y="2751"/>
                      <a:pt x="5624" y="2725"/>
                    </a:cubicBezTo>
                    <a:cubicBezTo>
                      <a:pt x="5598" y="2707"/>
                      <a:pt x="5571" y="2680"/>
                      <a:pt x="5633" y="2635"/>
                    </a:cubicBezTo>
                    <a:cubicBezTo>
                      <a:pt x="5678" y="2609"/>
                      <a:pt x="5740" y="2600"/>
                      <a:pt x="5749" y="2573"/>
                    </a:cubicBezTo>
                    <a:cubicBezTo>
                      <a:pt x="5755" y="2561"/>
                      <a:pt x="5704" y="2521"/>
                      <a:pt x="5607" y="2521"/>
                    </a:cubicBezTo>
                    <a:cubicBezTo>
                      <a:pt x="5567" y="2521"/>
                      <a:pt x="5519" y="2528"/>
                      <a:pt x="5464" y="2546"/>
                    </a:cubicBezTo>
                    <a:cubicBezTo>
                      <a:pt x="5624" y="2493"/>
                      <a:pt x="5785" y="2440"/>
                      <a:pt x="5803" y="2404"/>
                    </a:cubicBezTo>
                    <a:cubicBezTo>
                      <a:pt x="5803" y="2395"/>
                      <a:pt x="5773" y="2394"/>
                      <a:pt x="5740" y="2394"/>
                    </a:cubicBezTo>
                    <a:cubicBezTo>
                      <a:pt x="5730" y="2394"/>
                      <a:pt x="5720" y="2394"/>
                      <a:pt x="5711" y="2394"/>
                    </a:cubicBezTo>
                    <a:cubicBezTo>
                      <a:pt x="5654" y="2394"/>
                      <a:pt x="5608" y="2391"/>
                      <a:pt x="5705" y="2350"/>
                    </a:cubicBezTo>
                    <a:cubicBezTo>
                      <a:pt x="5660" y="2350"/>
                      <a:pt x="5616" y="2359"/>
                      <a:pt x="5580" y="2368"/>
                    </a:cubicBezTo>
                    <a:cubicBezTo>
                      <a:pt x="5558" y="2374"/>
                      <a:pt x="5544" y="2377"/>
                      <a:pt x="5537" y="2377"/>
                    </a:cubicBezTo>
                    <a:cubicBezTo>
                      <a:pt x="5511" y="2377"/>
                      <a:pt x="5557" y="2348"/>
                      <a:pt x="5571" y="2342"/>
                    </a:cubicBezTo>
                    <a:cubicBezTo>
                      <a:pt x="5634" y="2290"/>
                      <a:pt x="5712" y="2227"/>
                      <a:pt x="5643" y="2227"/>
                    </a:cubicBezTo>
                    <a:cubicBezTo>
                      <a:pt x="5605" y="2227"/>
                      <a:pt x="5521" y="2246"/>
                      <a:pt x="5366" y="2297"/>
                    </a:cubicBezTo>
                    <a:cubicBezTo>
                      <a:pt x="5441" y="2272"/>
                      <a:pt x="5738" y="2170"/>
                      <a:pt x="5651" y="2170"/>
                    </a:cubicBezTo>
                    <a:cubicBezTo>
                      <a:pt x="5645" y="2170"/>
                      <a:pt x="5636" y="2171"/>
                      <a:pt x="5624" y="2172"/>
                    </a:cubicBezTo>
                    <a:cubicBezTo>
                      <a:pt x="5545" y="2187"/>
                      <a:pt x="5498" y="2199"/>
                      <a:pt x="5472" y="2199"/>
                    </a:cubicBezTo>
                    <a:cubicBezTo>
                      <a:pt x="5450" y="2199"/>
                      <a:pt x="5441" y="2192"/>
                      <a:pt x="5437" y="2172"/>
                    </a:cubicBezTo>
                    <a:cubicBezTo>
                      <a:pt x="5553" y="2163"/>
                      <a:pt x="5660" y="2119"/>
                      <a:pt x="5749" y="2057"/>
                    </a:cubicBezTo>
                    <a:cubicBezTo>
                      <a:pt x="5758" y="2030"/>
                      <a:pt x="5722" y="2012"/>
                      <a:pt x="5678" y="2003"/>
                    </a:cubicBezTo>
                    <a:cubicBezTo>
                      <a:pt x="5651" y="1996"/>
                      <a:pt x="5626" y="1993"/>
                      <a:pt x="5601" y="1993"/>
                    </a:cubicBezTo>
                    <a:cubicBezTo>
                      <a:pt x="5527" y="1993"/>
                      <a:pt x="5445" y="2021"/>
                      <a:pt x="5259" y="2074"/>
                    </a:cubicBezTo>
                    <a:cubicBezTo>
                      <a:pt x="5250" y="2030"/>
                      <a:pt x="5304" y="2021"/>
                      <a:pt x="5473" y="1950"/>
                    </a:cubicBezTo>
                    <a:lnTo>
                      <a:pt x="5473" y="1950"/>
                    </a:lnTo>
                    <a:cubicBezTo>
                      <a:pt x="5473" y="1950"/>
                      <a:pt x="5245" y="1989"/>
                      <a:pt x="5166" y="2016"/>
                    </a:cubicBezTo>
                    <a:lnTo>
                      <a:pt x="5166" y="2016"/>
                    </a:lnTo>
                    <a:cubicBezTo>
                      <a:pt x="5375" y="1937"/>
                      <a:pt x="5584" y="1850"/>
                      <a:pt x="5785" y="1754"/>
                    </a:cubicBezTo>
                    <a:cubicBezTo>
                      <a:pt x="5642" y="1754"/>
                      <a:pt x="5500" y="1771"/>
                      <a:pt x="5357" y="1798"/>
                    </a:cubicBezTo>
                    <a:cubicBezTo>
                      <a:pt x="5307" y="1809"/>
                      <a:pt x="5269" y="1813"/>
                      <a:pt x="5242" y="1813"/>
                    </a:cubicBezTo>
                    <a:cubicBezTo>
                      <a:pt x="5128" y="1813"/>
                      <a:pt x="5184" y="1735"/>
                      <a:pt x="5206" y="1656"/>
                    </a:cubicBezTo>
                    <a:cubicBezTo>
                      <a:pt x="5227" y="1621"/>
                      <a:pt x="5269" y="1495"/>
                      <a:pt x="5186" y="1495"/>
                    </a:cubicBezTo>
                    <a:cubicBezTo>
                      <a:pt x="5163" y="1495"/>
                      <a:pt x="5129" y="1505"/>
                      <a:pt x="5081" y="1531"/>
                    </a:cubicBezTo>
                    <a:lnTo>
                      <a:pt x="4547" y="1843"/>
                    </a:lnTo>
                    <a:cubicBezTo>
                      <a:pt x="4531" y="1818"/>
                      <a:pt x="4795" y="1654"/>
                      <a:pt x="4930" y="1577"/>
                    </a:cubicBezTo>
                    <a:lnTo>
                      <a:pt x="4930" y="1577"/>
                    </a:lnTo>
                    <a:cubicBezTo>
                      <a:pt x="4925" y="1579"/>
                      <a:pt x="4921" y="1580"/>
                      <a:pt x="4919" y="1580"/>
                    </a:cubicBezTo>
                    <a:cubicBezTo>
                      <a:pt x="4890" y="1580"/>
                      <a:pt x="5038" y="1437"/>
                      <a:pt x="5126" y="1371"/>
                    </a:cubicBezTo>
                    <a:cubicBezTo>
                      <a:pt x="5215" y="1308"/>
                      <a:pt x="5375" y="1210"/>
                      <a:pt x="5348" y="1166"/>
                    </a:cubicBezTo>
                    <a:lnTo>
                      <a:pt x="5348" y="1166"/>
                    </a:lnTo>
                    <a:lnTo>
                      <a:pt x="4829" y="1515"/>
                    </a:lnTo>
                    <a:lnTo>
                      <a:pt x="4829" y="1515"/>
                    </a:lnTo>
                    <a:cubicBezTo>
                      <a:pt x="5101" y="1325"/>
                      <a:pt x="4982" y="1147"/>
                      <a:pt x="4948" y="1103"/>
                    </a:cubicBezTo>
                    <a:lnTo>
                      <a:pt x="4948" y="1103"/>
                    </a:lnTo>
                    <a:cubicBezTo>
                      <a:pt x="4974" y="1139"/>
                      <a:pt x="4823" y="1255"/>
                      <a:pt x="4743" y="1326"/>
                    </a:cubicBezTo>
                    <a:cubicBezTo>
                      <a:pt x="4727" y="1265"/>
                      <a:pt x="5023" y="952"/>
                      <a:pt x="4928" y="952"/>
                    </a:cubicBezTo>
                    <a:cubicBezTo>
                      <a:pt x="4913" y="952"/>
                      <a:pt x="4888" y="960"/>
                      <a:pt x="4850" y="979"/>
                    </a:cubicBezTo>
                    <a:cubicBezTo>
                      <a:pt x="4818" y="1004"/>
                      <a:pt x="4682" y="1094"/>
                      <a:pt x="4646" y="1094"/>
                    </a:cubicBezTo>
                    <a:cubicBezTo>
                      <a:pt x="4631" y="1094"/>
                      <a:pt x="4634" y="1078"/>
                      <a:pt x="4671" y="1032"/>
                    </a:cubicBezTo>
                    <a:cubicBezTo>
                      <a:pt x="4725" y="970"/>
                      <a:pt x="5001" y="792"/>
                      <a:pt x="4939" y="765"/>
                    </a:cubicBezTo>
                    <a:cubicBezTo>
                      <a:pt x="4932" y="762"/>
                      <a:pt x="4925" y="761"/>
                      <a:pt x="4917" y="761"/>
                    </a:cubicBezTo>
                    <a:cubicBezTo>
                      <a:pt x="4872" y="761"/>
                      <a:pt x="4807" y="800"/>
                      <a:pt x="4762" y="800"/>
                    </a:cubicBezTo>
                    <a:cubicBezTo>
                      <a:pt x="4739" y="800"/>
                      <a:pt x="4722" y="789"/>
                      <a:pt x="4716" y="756"/>
                    </a:cubicBezTo>
                    <a:cubicBezTo>
                      <a:pt x="4698" y="676"/>
                      <a:pt x="4734" y="560"/>
                      <a:pt x="4671" y="524"/>
                    </a:cubicBezTo>
                    <a:cubicBezTo>
                      <a:pt x="4668" y="522"/>
                      <a:pt x="4663" y="521"/>
                      <a:pt x="4658" y="521"/>
                    </a:cubicBezTo>
                    <a:cubicBezTo>
                      <a:pt x="4585" y="521"/>
                      <a:pt x="4373" y="733"/>
                      <a:pt x="4440" y="783"/>
                    </a:cubicBezTo>
                    <a:cubicBezTo>
                      <a:pt x="4404" y="756"/>
                      <a:pt x="4360" y="747"/>
                      <a:pt x="4351" y="694"/>
                    </a:cubicBezTo>
                    <a:cubicBezTo>
                      <a:pt x="4360" y="614"/>
                      <a:pt x="4377" y="533"/>
                      <a:pt x="4404" y="462"/>
                    </a:cubicBezTo>
                    <a:cubicBezTo>
                      <a:pt x="4408" y="440"/>
                      <a:pt x="4401" y="431"/>
                      <a:pt x="4389" y="431"/>
                    </a:cubicBezTo>
                    <a:cubicBezTo>
                      <a:pt x="4373" y="431"/>
                      <a:pt x="4348" y="447"/>
                      <a:pt x="4333" y="462"/>
                    </a:cubicBezTo>
                    <a:cubicBezTo>
                      <a:pt x="4253" y="507"/>
                      <a:pt x="4208" y="605"/>
                      <a:pt x="4128" y="747"/>
                    </a:cubicBezTo>
                    <a:cubicBezTo>
                      <a:pt x="4152" y="721"/>
                      <a:pt x="4166" y="710"/>
                      <a:pt x="4173" y="710"/>
                    </a:cubicBezTo>
                    <a:cubicBezTo>
                      <a:pt x="4189" y="710"/>
                      <a:pt x="4160" y="771"/>
                      <a:pt x="4110" y="827"/>
                    </a:cubicBezTo>
                    <a:cubicBezTo>
                      <a:pt x="4066" y="878"/>
                      <a:pt x="4016" y="920"/>
                      <a:pt x="3992" y="920"/>
                    </a:cubicBezTo>
                    <a:cubicBezTo>
                      <a:pt x="3982" y="920"/>
                      <a:pt x="3977" y="914"/>
                      <a:pt x="3977" y="899"/>
                    </a:cubicBezTo>
                    <a:cubicBezTo>
                      <a:pt x="3968" y="810"/>
                      <a:pt x="4235" y="516"/>
                      <a:pt x="4173" y="489"/>
                    </a:cubicBezTo>
                    <a:cubicBezTo>
                      <a:pt x="4039" y="489"/>
                      <a:pt x="3914" y="578"/>
                      <a:pt x="3897" y="712"/>
                    </a:cubicBezTo>
                    <a:cubicBezTo>
                      <a:pt x="3879" y="836"/>
                      <a:pt x="3834" y="952"/>
                      <a:pt x="3754" y="1041"/>
                    </a:cubicBezTo>
                    <a:cubicBezTo>
                      <a:pt x="3717" y="1088"/>
                      <a:pt x="3687" y="1126"/>
                      <a:pt x="3672" y="1126"/>
                    </a:cubicBezTo>
                    <a:cubicBezTo>
                      <a:pt x="3661" y="1126"/>
                      <a:pt x="3658" y="1107"/>
                      <a:pt x="3665" y="1059"/>
                    </a:cubicBezTo>
                    <a:cubicBezTo>
                      <a:pt x="3701" y="872"/>
                      <a:pt x="3968" y="373"/>
                      <a:pt x="3968" y="337"/>
                    </a:cubicBezTo>
                    <a:cubicBezTo>
                      <a:pt x="3964" y="308"/>
                      <a:pt x="3948" y="295"/>
                      <a:pt x="3927" y="295"/>
                    </a:cubicBezTo>
                    <a:cubicBezTo>
                      <a:pt x="3903" y="295"/>
                      <a:pt x="3872" y="313"/>
                      <a:pt x="3843" y="346"/>
                    </a:cubicBezTo>
                    <a:cubicBezTo>
                      <a:pt x="3781" y="418"/>
                      <a:pt x="3754" y="569"/>
                      <a:pt x="3692" y="658"/>
                    </a:cubicBezTo>
                    <a:cubicBezTo>
                      <a:pt x="3679" y="675"/>
                      <a:pt x="3671" y="683"/>
                      <a:pt x="3667" y="683"/>
                    </a:cubicBezTo>
                    <a:cubicBezTo>
                      <a:pt x="3633" y="683"/>
                      <a:pt x="3762" y="300"/>
                      <a:pt x="3718" y="300"/>
                    </a:cubicBezTo>
                    <a:cubicBezTo>
                      <a:pt x="3714" y="300"/>
                      <a:pt x="3708" y="303"/>
                      <a:pt x="3701" y="311"/>
                    </a:cubicBezTo>
                    <a:cubicBezTo>
                      <a:pt x="3632" y="408"/>
                      <a:pt x="3578" y="516"/>
                      <a:pt x="3536" y="629"/>
                    </a:cubicBezTo>
                    <a:lnTo>
                      <a:pt x="3536" y="629"/>
                    </a:lnTo>
                    <a:cubicBezTo>
                      <a:pt x="3564" y="531"/>
                      <a:pt x="3586" y="431"/>
                      <a:pt x="3603" y="329"/>
                    </a:cubicBezTo>
                    <a:cubicBezTo>
                      <a:pt x="3618" y="198"/>
                      <a:pt x="3600" y="1"/>
                      <a:pt x="35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108;p41"/>
              <p:cNvSpPr/>
              <p:nvPr/>
            </p:nvSpPr>
            <p:spPr>
              <a:xfrm>
                <a:off x="3072475" y="3775375"/>
                <a:ext cx="48575" cy="273025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10921" extrusionOk="0">
                    <a:moveTo>
                      <a:pt x="1942" y="0"/>
                    </a:moveTo>
                    <a:lnTo>
                      <a:pt x="1" y="10921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109;p41"/>
              <p:cNvSpPr/>
              <p:nvPr/>
            </p:nvSpPr>
            <p:spPr>
              <a:xfrm>
                <a:off x="3058900" y="3774025"/>
                <a:ext cx="91550" cy="276025"/>
              </a:xfrm>
              <a:custGeom>
                <a:avLst/>
                <a:gdLst/>
                <a:ahLst/>
                <a:cxnLst/>
                <a:rect l="l" t="t" r="r" b="b"/>
                <a:pathLst>
                  <a:path w="3662" h="11041" extrusionOk="0">
                    <a:moveTo>
                      <a:pt x="2067" y="455"/>
                    </a:moveTo>
                    <a:lnTo>
                      <a:pt x="2067" y="455"/>
                    </a:lnTo>
                    <a:cubicBezTo>
                      <a:pt x="2067" y="455"/>
                      <a:pt x="2067" y="455"/>
                      <a:pt x="2067" y="455"/>
                    </a:cubicBezTo>
                    <a:cubicBezTo>
                      <a:pt x="2067" y="455"/>
                      <a:pt x="2067" y="455"/>
                      <a:pt x="2067" y="455"/>
                    </a:cubicBezTo>
                    <a:close/>
                    <a:moveTo>
                      <a:pt x="3169" y="617"/>
                    </a:moveTo>
                    <a:cubicBezTo>
                      <a:pt x="3205" y="623"/>
                      <a:pt x="3249" y="632"/>
                      <a:pt x="3305" y="642"/>
                    </a:cubicBezTo>
                    <a:cubicBezTo>
                      <a:pt x="3259" y="630"/>
                      <a:pt x="3214" y="621"/>
                      <a:pt x="3169" y="617"/>
                    </a:cubicBezTo>
                    <a:close/>
                    <a:moveTo>
                      <a:pt x="2138" y="1284"/>
                    </a:moveTo>
                    <a:cubicBezTo>
                      <a:pt x="2147" y="1284"/>
                      <a:pt x="2191" y="1289"/>
                      <a:pt x="2248" y="1297"/>
                    </a:cubicBezTo>
                    <a:lnTo>
                      <a:pt x="2248" y="1297"/>
                    </a:lnTo>
                    <a:cubicBezTo>
                      <a:pt x="2212" y="1288"/>
                      <a:pt x="2175" y="1284"/>
                      <a:pt x="2138" y="1284"/>
                    </a:cubicBezTo>
                    <a:close/>
                    <a:moveTo>
                      <a:pt x="2038" y="1408"/>
                    </a:moveTo>
                    <a:cubicBezTo>
                      <a:pt x="1979" y="1408"/>
                      <a:pt x="2250" y="1453"/>
                      <a:pt x="2285" y="1453"/>
                    </a:cubicBezTo>
                    <a:cubicBezTo>
                      <a:pt x="2288" y="1453"/>
                      <a:pt x="2289" y="1453"/>
                      <a:pt x="2289" y="1453"/>
                    </a:cubicBezTo>
                    <a:lnTo>
                      <a:pt x="2147" y="1417"/>
                    </a:lnTo>
                    <a:cubicBezTo>
                      <a:pt x="2086" y="1411"/>
                      <a:pt x="2053" y="1408"/>
                      <a:pt x="2038" y="1408"/>
                    </a:cubicBezTo>
                    <a:close/>
                    <a:moveTo>
                      <a:pt x="1933" y="1506"/>
                    </a:moveTo>
                    <a:cubicBezTo>
                      <a:pt x="1934" y="1507"/>
                      <a:pt x="1936" y="1507"/>
                      <a:pt x="1938" y="1507"/>
                    </a:cubicBezTo>
                    <a:lnTo>
                      <a:pt x="1938" y="1507"/>
                    </a:lnTo>
                    <a:cubicBezTo>
                      <a:pt x="1936" y="1507"/>
                      <a:pt x="1935" y="1507"/>
                      <a:pt x="1933" y="1506"/>
                    </a:cubicBezTo>
                    <a:close/>
                    <a:moveTo>
                      <a:pt x="2120" y="1836"/>
                    </a:moveTo>
                    <a:cubicBezTo>
                      <a:pt x="2120" y="1836"/>
                      <a:pt x="2124" y="1839"/>
                      <a:pt x="2133" y="1844"/>
                    </a:cubicBezTo>
                    <a:lnTo>
                      <a:pt x="2133" y="1844"/>
                    </a:lnTo>
                    <a:cubicBezTo>
                      <a:pt x="2129" y="1839"/>
                      <a:pt x="2123" y="1836"/>
                      <a:pt x="2120" y="1836"/>
                    </a:cubicBezTo>
                    <a:close/>
                    <a:moveTo>
                      <a:pt x="2254" y="1925"/>
                    </a:moveTo>
                    <a:cubicBezTo>
                      <a:pt x="2352" y="1925"/>
                      <a:pt x="2459" y="1943"/>
                      <a:pt x="2557" y="1978"/>
                    </a:cubicBezTo>
                    <a:lnTo>
                      <a:pt x="2548" y="1978"/>
                    </a:lnTo>
                    <a:cubicBezTo>
                      <a:pt x="2441" y="1978"/>
                      <a:pt x="2343" y="1960"/>
                      <a:pt x="2254" y="1925"/>
                    </a:cubicBezTo>
                    <a:close/>
                    <a:moveTo>
                      <a:pt x="3140" y="1972"/>
                    </a:moveTo>
                    <a:lnTo>
                      <a:pt x="3140" y="1972"/>
                    </a:lnTo>
                    <a:cubicBezTo>
                      <a:pt x="3159" y="1977"/>
                      <a:pt x="3181" y="1982"/>
                      <a:pt x="3207" y="1987"/>
                    </a:cubicBezTo>
                    <a:cubicBezTo>
                      <a:pt x="3185" y="1982"/>
                      <a:pt x="3162" y="1977"/>
                      <a:pt x="3140" y="1972"/>
                    </a:cubicBezTo>
                    <a:close/>
                    <a:moveTo>
                      <a:pt x="2058" y="2023"/>
                    </a:moveTo>
                    <a:lnTo>
                      <a:pt x="2058" y="2023"/>
                    </a:lnTo>
                    <a:cubicBezTo>
                      <a:pt x="2145" y="2031"/>
                      <a:pt x="2239" y="2046"/>
                      <a:pt x="2327" y="2074"/>
                    </a:cubicBezTo>
                    <a:lnTo>
                      <a:pt x="2327" y="2074"/>
                    </a:lnTo>
                    <a:cubicBezTo>
                      <a:pt x="2238" y="2064"/>
                      <a:pt x="2148" y="2047"/>
                      <a:pt x="2058" y="2023"/>
                    </a:cubicBezTo>
                    <a:close/>
                    <a:moveTo>
                      <a:pt x="1799" y="2281"/>
                    </a:moveTo>
                    <a:lnTo>
                      <a:pt x="1799" y="2281"/>
                    </a:lnTo>
                    <a:cubicBezTo>
                      <a:pt x="1931" y="2289"/>
                      <a:pt x="2062" y="2310"/>
                      <a:pt x="2188" y="2345"/>
                    </a:cubicBezTo>
                    <a:lnTo>
                      <a:pt x="2188" y="2345"/>
                    </a:lnTo>
                    <a:lnTo>
                      <a:pt x="1799" y="2281"/>
                    </a:lnTo>
                    <a:close/>
                    <a:moveTo>
                      <a:pt x="1584" y="2518"/>
                    </a:moveTo>
                    <a:cubicBezTo>
                      <a:pt x="1552" y="2518"/>
                      <a:pt x="1632" y="2538"/>
                      <a:pt x="1835" y="2575"/>
                    </a:cubicBezTo>
                    <a:lnTo>
                      <a:pt x="1835" y="2566"/>
                    </a:lnTo>
                    <a:lnTo>
                      <a:pt x="1693" y="2531"/>
                    </a:lnTo>
                    <a:cubicBezTo>
                      <a:pt x="1635" y="2522"/>
                      <a:pt x="1598" y="2518"/>
                      <a:pt x="1584" y="2518"/>
                    </a:cubicBezTo>
                    <a:close/>
                    <a:moveTo>
                      <a:pt x="1691" y="2850"/>
                    </a:moveTo>
                    <a:cubicBezTo>
                      <a:pt x="1699" y="2850"/>
                      <a:pt x="1708" y="2851"/>
                      <a:pt x="1719" y="2851"/>
                    </a:cubicBezTo>
                    <a:cubicBezTo>
                      <a:pt x="1799" y="2860"/>
                      <a:pt x="1915" y="2878"/>
                      <a:pt x="2022" y="2896"/>
                    </a:cubicBezTo>
                    <a:lnTo>
                      <a:pt x="2013" y="2896"/>
                    </a:lnTo>
                    <a:cubicBezTo>
                      <a:pt x="2152" y="2919"/>
                      <a:pt x="2257" y="2942"/>
                      <a:pt x="2196" y="2942"/>
                    </a:cubicBezTo>
                    <a:cubicBezTo>
                      <a:pt x="2187" y="2942"/>
                      <a:pt x="2174" y="2941"/>
                      <a:pt x="2156" y="2940"/>
                    </a:cubicBezTo>
                    <a:cubicBezTo>
                      <a:pt x="1980" y="2915"/>
                      <a:pt x="1574" y="2850"/>
                      <a:pt x="1691" y="2850"/>
                    </a:cubicBezTo>
                    <a:close/>
                    <a:moveTo>
                      <a:pt x="2022" y="3261"/>
                    </a:moveTo>
                    <a:cubicBezTo>
                      <a:pt x="2111" y="3261"/>
                      <a:pt x="2208" y="3276"/>
                      <a:pt x="2299" y="3305"/>
                    </a:cubicBezTo>
                    <a:lnTo>
                      <a:pt x="2299" y="3305"/>
                    </a:lnTo>
                    <a:cubicBezTo>
                      <a:pt x="2206" y="3303"/>
                      <a:pt x="2114" y="3286"/>
                      <a:pt x="2022" y="3261"/>
                    </a:cubicBezTo>
                    <a:close/>
                    <a:moveTo>
                      <a:pt x="2120" y="1"/>
                    </a:moveTo>
                    <a:cubicBezTo>
                      <a:pt x="2093" y="1"/>
                      <a:pt x="2031" y="28"/>
                      <a:pt x="2129" y="45"/>
                    </a:cubicBezTo>
                    <a:cubicBezTo>
                      <a:pt x="2320" y="85"/>
                      <a:pt x="2512" y="118"/>
                      <a:pt x="2415" y="118"/>
                    </a:cubicBezTo>
                    <a:cubicBezTo>
                      <a:pt x="2404" y="118"/>
                      <a:pt x="2389" y="118"/>
                      <a:pt x="2369" y="117"/>
                    </a:cubicBezTo>
                    <a:cubicBezTo>
                      <a:pt x="2289" y="117"/>
                      <a:pt x="2209" y="135"/>
                      <a:pt x="2245" y="161"/>
                    </a:cubicBezTo>
                    <a:cubicBezTo>
                      <a:pt x="2289" y="188"/>
                      <a:pt x="2592" y="241"/>
                      <a:pt x="2548" y="241"/>
                    </a:cubicBezTo>
                    <a:cubicBezTo>
                      <a:pt x="2472" y="241"/>
                      <a:pt x="2089" y="178"/>
                      <a:pt x="1985" y="178"/>
                    </a:cubicBezTo>
                    <a:cubicBezTo>
                      <a:pt x="1978" y="178"/>
                      <a:pt x="1973" y="179"/>
                      <a:pt x="1969" y="179"/>
                    </a:cubicBezTo>
                    <a:cubicBezTo>
                      <a:pt x="2084" y="206"/>
                      <a:pt x="2200" y="232"/>
                      <a:pt x="2316" y="241"/>
                    </a:cubicBezTo>
                    <a:cubicBezTo>
                      <a:pt x="2316" y="242"/>
                      <a:pt x="2314" y="242"/>
                      <a:pt x="2311" y="242"/>
                    </a:cubicBezTo>
                    <a:cubicBezTo>
                      <a:pt x="2276" y="242"/>
                      <a:pt x="2077" y="212"/>
                      <a:pt x="2029" y="212"/>
                    </a:cubicBezTo>
                    <a:cubicBezTo>
                      <a:pt x="2014" y="212"/>
                      <a:pt x="2014" y="216"/>
                      <a:pt x="2040" y="224"/>
                    </a:cubicBezTo>
                    <a:cubicBezTo>
                      <a:pt x="2072" y="232"/>
                      <a:pt x="2694" y="343"/>
                      <a:pt x="2619" y="343"/>
                    </a:cubicBezTo>
                    <a:cubicBezTo>
                      <a:pt x="2611" y="343"/>
                      <a:pt x="2597" y="342"/>
                      <a:pt x="2574" y="339"/>
                    </a:cubicBezTo>
                    <a:cubicBezTo>
                      <a:pt x="2459" y="330"/>
                      <a:pt x="2280" y="286"/>
                      <a:pt x="2174" y="277"/>
                    </a:cubicBezTo>
                    <a:cubicBezTo>
                      <a:pt x="2129" y="277"/>
                      <a:pt x="2129" y="286"/>
                      <a:pt x="2156" y="304"/>
                    </a:cubicBezTo>
                    <a:cubicBezTo>
                      <a:pt x="2236" y="330"/>
                      <a:pt x="2583" y="375"/>
                      <a:pt x="2565" y="402"/>
                    </a:cubicBezTo>
                    <a:cubicBezTo>
                      <a:pt x="2405" y="366"/>
                      <a:pt x="2254" y="339"/>
                      <a:pt x="2120" y="330"/>
                    </a:cubicBezTo>
                    <a:cubicBezTo>
                      <a:pt x="2100" y="330"/>
                      <a:pt x="2077" y="330"/>
                      <a:pt x="2059" y="330"/>
                    </a:cubicBezTo>
                    <a:cubicBezTo>
                      <a:pt x="2004" y="330"/>
                      <a:pt x="1989" y="335"/>
                      <a:pt x="2209" y="375"/>
                    </a:cubicBezTo>
                    <a:cubicBezTo>
                      <a:pt x="2040" y="344"/>
                      <a:pt x="1959" y="332"/>
                      <a:pt x="1938" y="332"/>
                    </a:cubicBezTo>
                    <a:cubicBezTo>
                      <a:pt x="1910" y="332"/>
                      <a:pt x="1986" y="354"/>
                      <a:pt x="2102" y="384"/>
                    </a:cubicBezTo>
                    <a:cubicBezTo>
                      <a:pt x="2049" y="374"/>
                      <a:pt x="2015" y="370"/>
                      <a:pt x="1994" y="370"/>
                    </a:cubicBezTo>
                    <a:cubicBezTo>
                      <a:pt x="1906" y="370"/>
                      <a:pt x="2069" y="446"/>
                      <a:pt x="2067" y="455"/>
                    </a:cubicBezTo>
                    <a:lnTo>
                      <a:pt x="2067" y="455"/>
                    </a:lnTo>
                    <a:cubicBezTo>
                      <a:pt x="2071" y="448"/>
                      <a:pt x="2088" y="445"/>
                      <a:pt x="2112" y="445"/>
                    </a:cubicBezTo>
                    <a:cubicBezTo>
                      <a:pt x="2212" y="445"/>
                      <a:pt x="2432" y="493"/>
                      <a:pt x="2325" y="500"/>
                    </a:cubicBezTo>
                    <a:cubicBezTo>
                      <a:pt x="2245" y="500"/>
                      <a:pt x="2200" y="518"/>
                      <a:pt x="2191" y="535"/>
                    </a:cubicBezTo>
                    <a:cubicBezTo>
                      <a:pt x="2283" y="557"/>
                      <a:pt x="2378" y="569"/>
                      <a:pt x="2472" y="569"/>
                    </a:cubicBezTo>
                    <a:cubicBezTo>
                      <a:pt x="2534" y="569"/>
                      <a:pt x="2595" y="564"/>
                      <a:pt x="2655" y="553"/>
                    </a:cubicBezTo>
                    <a:lnTo>
                      <a:pt x="2655" y="553"/>
                    </a:lnTo>
                    <a:cubicBezTo>
                      <a:pt x="2646" y="571"/>
                      <a:pt x="2655" y="580"/>
                      <a:pt x="2637" y="598"/>
                    </a:cubicBezTo>
                    <a:cubicBezTo>
                      <a:pt x="2623" y="602"/>
                      <a:pt x="2610" y="607"/>
                      <a:pt x="2579" y="607"/>
                    </a:cubicBezTo>
                    <a:cubicBezTo>
                      <a:pt x="2548" y="607"/>
                      <a:pt x="2499" y="602"/>
                      <a:pt x="2414" y="589"/>
                    </a:cubicBezTo>
                    <a:cubicBezTo>
                      <a:pt x="2245" y="562"/>
                      <a:pt x="2156" y="535"/>
                      <a:pt x="2049" y="526"/>
                    </a:cubicBezTo>
                    <a:cubicBezTo>
                      <a:pt x="2037" y="526"/>
                      <a:pt x="2027" y="526"/>
                      <a:pt x="2019" y="526"/>
                    </a:cubicBezTo>
                    <a:cubicBezTo>
                      <a:pt x="1866" y="526"/>
                      <a:pt x="2219" y="599"/>
                      <a:pt x="2236" y="624"/>
                    </a:cubicBezTo>
                    <a:cubicBezTo>
                      <a:pt x="2239" y="634"/>
                      <a:pt x="2220" y="638"/>
                      <a:pt x="2186" y="638"/>
                    </a:cubicBezTo>
                    <a:cubicBezTo>
                      <a:pt x="2120" y="638"/>
                      <a:pt x="1998" y="624"/>
                      <a:pt x="1853" y="607"/>
                    </a:cubicBezTo>
                    <a:lnTo>
                      <a:pt x="1853" y="607"/>
                    </a:lnTo>
                    <a:cubicBezTo>
                      <a:pt x="2040" y="642"/>
                      <a:pt x="2280" y="696"/>
                      <a:pt x="2361" y="722"/>
                    </a:cubicBezTo>
                    <a:cubicBezTo>
                      <a:pt x="2388" y="730"/>
                      <a:pt x="2394" y="733"/>
                      <a:pt x="2386" y="733"/>
                    </a:cubicBezTo>
                    <a:cubicBezTo>
                      <a:pt x="2359" y="733"/>
                      <a:pt x="2165" y="696"/>
                      <a:pt x="2165" y="696"/>
                    </a:cubicBezTo>
                    <a:lnTo>
                      <a:pt x="2165" y="696"/>
                    </a:lnTo>
                    <a:cubicBezTo>
                      <a:pt x="2200" y="707"/>
                      <a:pt x="2235" y="717"/>
                      <a:pt x="2270" y="726"/>
                    </a:cubicBezTo>
                    <a:lnTo>
                      <a:pt x="2270" y="726"/>
                    </a:lnTo>
                    <a:cubicBezTo>
                      <a:pt x="2160" y="704"/>
                      <a:pt x="2048" y="683"/>
                      <a:pt x="2013" y="678"/>
                    </a:cubicBezTo>
                    <a:cubicBezTo>
                      <a:pt x="2002" y="677"/>
                      <a:pt x="1994" y="676"/>
                      <a:pt x="1986" y="676"/>
                    </a:cubicBezTo>
                    <a:cubicBezTo>
                      <a:pt x="1926" y="676"/>
                      <a:pt x="1971" y="706"/>
                      <a:pt x="1986" y="713"/>
                    </a:cubicBezTo>
                    <a:cubicBezTo>
                      <a:pt x="2049" y="758"/>
                      <a:pt x="2120" y="785"/>
                      <a:pt x="2191" y="794"/>
                    </a:cubicBezTo>
                    <a:cubicBezTo>
                      <a:pt x="2289" y="811"/>
                      <a:pt x="2352" y="829"/>
                      <a:pt x="2325" y="829"/>
                    </a:cubicBezTo>
                    <a:cubicBezTo>
                      <a:pt x="2271" y="829"/>
                      <a:pt x="2218" y="829"/>
                      <a:pt x="2165" y="811"/>
                    </a:cubicBezTo>
                    <a:cubicBezTo>
                      <a:pt x="2112" y="804"/>
                      <a:pt x="2089" y="801"/>
                      <a:pt x="2080" y="801"/>
                    </a:cubicBezTo>
                    <a:cubicBezTo>
                      <a:pt x="2068" y="801"/>
                      <a:pt x="2081" y="806"/>
                      <a:pt x="2076" y="811"/>
                    </a:cubicBezTo>
                    <a:cubicBezTo>
                      <a:pt x="2138" y="838"/>
                      <a:pt x="2200" y="865"/>
                      <a:pt x="2263" y="883"/>
                    </a:cubicBezTo>
                    <a:cubicBezTo>
                      <a:pt x="2298" y="901"/>
                      <a:pt x="2307" y="918"/>
                      <a:pt x="2280" y="918"/>
                    </a:cubicBezTo>
                    <a:cubicBezTo>
                      <a:pt x="2275" y="920"/>
                      <a:pt x="2267" y="920"/>
                      <a:pt x="2257" y="920"/>
                    </a:cubicBezTo>
                    <a:cubicBezTo>
                      <a:pt x="2209" y="920"/>
                      <a:pt x="2116" y="908"/>
                      <a:pt x="2085" y="908"/>
                    </a:cubicBezTo>
                    <a:cubicBezTo>
                      <a:pt x="2079" y="908"/>
                      <a:pt x="2076" y="908"/>
                      <a:pt x="2076" y="909"/>
                    </a:cubicBezTo>
                    <a:cubicBezTo>
                      <a:pt x="2076" y="918"/>
                      <a:pt x="2191" y="927"/>
                      <a:pt x="2191" y="927"/>
                    </a:cubicBezTo>
                    <a:lnTo>
                      <a:pt x="2191" y="936"/>
                    </a:lnTo>
                    <a:cubicBezTo>
                      <a:pt x="2182" y="954"/>
                      <a:pt x="2174" y="972"/>
                      <a:pt x="2174" y="981"/>
                    </a:cubicBezTo>
                    <a:cubicBezTo>
                      <a:pt x="2165" y="998"/>
                      <a:pt x="2069" y="1014"/>
                      <a:pt x="2345" y="1061"/>
                    </a:cubicBezTo>
                    <a:lnTo>
                      <a:pt x="2345" y="1061"/>
                    </a:lnTo>
                    <a:cubicBezTo>
                      <a:pt x="2269" y="1050"/>
                      <a:pt x="2218" y="1045"/>
                      <a:pt x="2183" y="1045"/>
                    </a:cubicBezTo>
                    <a:cubicBezTo>
                      <a:pt x="2121" y="1045"/>
                      <a:pt x="2111" y="1059"/>
                      <a:pt x="2111" y="1070"/>
                    </a:cubicBezTo>
                    <a:cubicBezTo>
                      <a:pt x="2102" y="1088"/>
                      <a:pt x="2298" y="1132"/>
                      <a:pt x="2263" y="1141"/>
                    </a:cubicBezTo>
                    <a:cubicBezTo>
                      <a:pt x="2245" y="1141"/>
                      <a:pt x="2049" y="1105"/>
                      <a:pt x="1986" y="1096"/>
                    </a:cubicBezTo>
                    <a:cubicBezTo>
                      <a:pt x="1924" y="1096"/>
                      <a:pt x="1933" y="1105"/>
                      <a:pt x="1942" y="1114"/>
                    </a:cubicBezTo>
                    <a:cubicBezTo>
                      <a:pt x="1978" y="1141"/>
                      <a:pt x="2022" y="1159"/>
                      <a:pt x="2067" y="1168"/>
                    </a:cubicBezTo>
                    <a:cubicBezTo>
                      <a:pt x="2087" y="1172"/>
                      <a:pt x="2127" y="1180"/>
                      <a:pt x="2173" y="1188"/>
                    </a:cubicBezTo>
                    <a:lnTo>
                      <a:pt x="2173" y="1188"/>
                    </a:lnTo>
                    <a:cubicBezTo>
                      <a:pt x="2165" y="1187"/>
                      <a:pt x="2158" y="1187"/>
                      <a:pt x="2153" y="1187"/>
                    </a:cubicBezTo>
                    <a:cubicBezTo>
                      <a:pt x="2107" y="1187"/>
                      <a:pt x="2239" y="1224"/>
                      <a:pt x="2227" y="1230"/>
                    </a:cubicBezTo>
                    <a:cubicBezTo>
                      <a:pt x="2226" y="1230"/>
                      <a:pt x="2225" y="1231"/>
                      <a:pt x="2223" y="1231"/>
                    </a:cubicBezTo>
                    <a:cubicBezTo>
                      <a:pt x="2175" y="1231"/>
                      <a:pt x="1773" y="1152"/>
                      <a:pt x="1716" y="1152"/>
                    </a:cubicBezTo>
                    <a:cubicBezTo>
                      <a:pt x="1707" y="1152"/>
                      <a:pt x="1707" y="1154"/>
                      <a:pt x="1719" y="1159"/>
                    </a:cubicBezTo>
                    <a:cubicBezTo>
                      <a:pt x="1817" y="1194"/>
                      <a:pt x="2271" y="1266"/>
                      <a:pt x="2512" y="1319"/>
                    </a:cubicBezTo>
                    <a:cubicBezTo>
                      <a:pt x="2553" y="1329"/>
                      <a:pt x="2560" y="1333"/>
                      <a:pt x="2545" y="1333"/>
                    </a:cubicBezTo>
                    <a:cubicBezTo>
                      <a:pt x="2511" y="1333"/>
                      <a:pt x="2357" y="1311"/>
                      <a:pt x="2248" y="1297"/>
                    </a:cubicBezTo>
                    <a:lnTo>
                      <a:pt x="2248" y="1297"/>
                    </a:lnTo>
                    <a:cubicBezTo>
                      <a:pt x="2281" y="1304"/>
                      <a:pt x="2313" y="1315"/>
                      <a:pt x="2343" y="1328"/>
                    </a:cubicBezTo>
                    <a:cubicBezTo>
                      <a:pt x="2343" y="1328"/>
                      <a:pt x="2316" y="1337"/>
                      <a:pt x="2352" y="1346"/>
                    </a:cubicBezTo>
                    <a:cubicBezTo>
                      <a:pt x="2396" y="1355"/>
                      <a:pt x="2503" y="1373"/>
                      <a:pt x="2565" y="1390"/>
                    </a:cubicBezTo>
                    <a:cubicBezTo>
                      <a:pt x="2628" y="1399"/>
                      <a:pt x="2619" y="1408"/>
                      <a:pt x="2619" y="1417"/>
                    </a:cubicBezTo>
                    <a:cubicBezTo>
                      <a:pt x="2494" y="1393"/>
                      <a:pt x="2405" y="1378"/>
                      <a:pt x="2375" y="1378"/>
                    </a:cubicBezTo>
                    <a:cubicBezTo>
                      <a:pt x="2361" y="1378"/>
                      <a:pt x="2361" y="1382"/>
                      <a:pt x="2378" y="1390"/>
                    </a:cubicBezTo>
                    <a:cubicBezTo>
                      <a:pt x="2423" y="1405"/>
                      <a:pt x="2465" y="1418"/>
                      <a:pt x="2441" y="1418"/>
                    </a:cubicBezTo>
                    <a:cubicBezTo>
                      <a:pt x="2421" y="1418"/>
                      <a:pt x="2360" y="1410"/>
                      <a:pt x="2227" y="1390"/>
                    </a:cubicBezTo>
                    <a:cubicBezTo>
                      <a:pt x="2196" y="1385"/>
                      <a:pt x="2174" y="1383"/>
                      <a:pt x="2160" y="1383"/>
                    </a:cubicBezTo>
                    <a:cubicBezTo>
                      <a:pt x="2127" y="1383"/>
                      <a:pt x="2144" y="1396"/>
                      <a:pt x="2200" y="1408"/>
                    </a:cubicBezTo>
                    <a:cubicBezTo>
                      <a:pt x="2263" y="1417"/>
                      <a:pt x="2325" y="1435"/>
                      <a:pt x="2387" y="1453"/>
                    </a:cubicBezTo>
                    <a:cubicBezTo>
                      <a:pt x="2423" y="1471"/>
                      <a:pt x="2405" y="1479"/>
                      <a:pt x="2361" y="1488"/>
                    </a:cubicBezTo>
                    <a:cubicBezTo>
                      <a:pt x="2325" y="1488"/>
                      <a:pt x="2174" y="1471"/>
                      <a:pt x="2084" y="1462"/>
                    </a:cubicBezTo>
                    <a:cubicBezTo>
                      <a:pt x="1995" y="1462"/>
                      <a:pt x="1986" y="1471"/>
                      <a:pt x="2111" y="1506"/>
                    </a:cubicBezTo>
                    <a:cubicBezTo>
                      <a:pt x="2178" y="1520"/>
                      <a:pt x="2173" y="1524"/>
                      <a:pt x="2140" y="1524"/>
                    </a:cubicBezTo>
                    <a:cubicBezTo>
                      <a:pt x="2087" y="1524"/>
                      <a:pt x="1967" y="1513"/>
                      <a:pt x="1938" y="1507"/>
                    </a:cubicBezTo>
                    <a:lnTo>
                      <a:pt x="1938" y="1507"/>
                    </a:lnTo>
                    <a:cubicBezTo>
                      <a:pt x="2151" y="1560"/>
                      <a:pt x="2415" y="1578"/>
                      <a:pt x="2530" y="1595"/>
                    </a:cubicBezTo>
                    <a:cubicBezTo>
                      <a:pt x="2551" y="1595"/>
                      <a:pt x="2567" y="1607"/>
                      <a:pt x="2522" y="1607"/>
                    </a:cubicBezTo>
                    <a:cubicBezTo>
                      <a:pt x="2511" y="1607"/>
                      <a:pt x="2496" y="1606"/>
                      <a:pt x="2476" y="1604"/>
                    </a:cubicBezTo>
                    <a:cubicBezTo>
                      <a:pt x="2424" y="1593"/>
                      <a:pt x="2395" y="1589"/>
                      <a:pt x="2381" y="1589"/>
                    </a:cubicBezTo>
                    <a:cubicBezTo>
                      <a:pt x="2350" y="1589"/>
                      <a:pt x="2395" y="1610"/>
                      <a:pt x="2432" y="1622"/>
                    </a:cubicBezTo>
                    <a:cubicBezTo>
                      <a:pt x="2462" y="1631"/>
                      <a:pt x="2469" y="1634"/>
                      <a:pt x="2460" y="1634"/>
                    </a:cubicBezTo>
                    <a:cubicBezTo>
                      <a:pt x="2433" y="1634"/>
                      <a:pt x="2244" y="1600"/>
                      <a:pt x="2102" y="1586"/>
                    </a:cubicBezTo>
                    <a:cubicBezTo>
                      <a:pt x="2078" y="1583"/>
                      <a:pt x="2066" y="1581"/>
                      <a:pt x="2064" y="1581"/>
                    </a:cubicBezTo>
                    <a:cubicBezTo>
                      <a:pt x="2054" y="1581"/>
                      <a:pt x="2197" y="1606"/>
                      <a:pt x="2218" y="1613"/>
                    </a:cubicBezTo>
                    <a:cubicBezTo>
                      <a:pt x="2369" y="1640"/>
                      <a:pt x="2352" y="1649"/>
                      <a:pt x="2352" y="1658"/>
                    </a:cubicBezTo>
                    <a:cubicBezTo>
                      <a:pt x="2352" y="1667"/>
                      <a:pt x="2254" y="1658"/>
                      <a:pt x="2485" y="1720"/>
                    </a:cubicBezTo>
                    <a:cubicBezTo>
                      <a:pt x="2494" y="1720"/>
                      <a:pt x="2610" y="1756"/>
                      <a:pt x="2574" y="1756"/>
                    </a:cubicBezTo>
                    <a:cubicBezTo>
                      <a:pt x="2498" y="1747"/>
                      <a:pt x="2179" y="1666"/>
                      <a:pt x="2080" y="1666"/>
                    </a:cubicBezTo>
                    <a:cubicBezTo>
                      <a:pt x="2075" y="1666"/>
                      <a:pt x="2070" y="1666"/>
                      <a:pt x="2067" y="1667"/>
                    </a:cubicBezTo>
                    <a:cubicBezTo>
                      <a:pt x="1978" y="1667"/>
                      <a:pt x="2022" y="1702"/>
                      <a:pt x="2022" y="1720"/>
                    </a:cubicBezTo>
                    <a:cubicBezTo>
                      <a:pt x="2022" y="1720"/>
                      <a:pt x="2022" y="1712"/>
                      <a:pt x="2059" y="1712"/>
                    </a:cubicBezTo>
                    <a:cubicBezTo>
                      <a:pt x="2078" y="1712"/>
                      <a:pt x="2105" y="1714"/>
                      <a:pt x="2147" y="1720"/>
                    </a:cubicBezTo>
                    <a:cubicBezTo>
                      <a:pt x="2209" y="1729"/>
                      <a:pt x="2129" y="1747"/>
                      <a:pt x="2289" y="1773"/>
                    </a:cubicBezTo>
                    <a:cubicBezTo>
                      <a:pt x="2264" y="1768"/>
                      <a:pt x="2269" y="1766"/>
                      <a:pt x="2287" y="1766"/>
                    </a:cubicBezTo>
                    <a:cubicBezTo>
                      <a:pt x="2328" y="1766"/>
                      <a:pt x="2440" y="1776"/>
                      <a:pt x="2459" y="1782"/>
                    </a:cubicBezTo>
                    <a:cubicBezTo>
                      <a:pt x="2503" y="1801"/>
                      <a:pt x="2664" y="1843"/>
                      <a:pt x="2623" y="1843"/>
                    </a:cubicBezTo>
                    <a:cubicBezTo>
                      <a:pt x="2606" y="1843"/>
                      <a:pt x="2555" y="1836"/>
                      <a:pt x="2450" y="1818"/>
                    </a:cubicBezTo>
                    <a:cubicBezTo>
                      <a:pt x="2361" y="1791"/>
                      <a:pt x="2263" y="1773"/>
                      <a:pt x="2174" y="1765"/>
                    </a:cubicBezTo>
                    <a:cubicBezTo>
                      <a:pt x="2120" y="1773"/>
                      <a:pt x="2093" y="1791"/>
                      <a:pt x="2147" y="1818"/>
                    </a:cubicBezTo>
                    <a:cubicBezTo>
                      <a:pt x="2200" y="1845"/>
                      <a:pt x="2441" y="1871"/>
                      <a:pt x="2565" y="1898"/>
                    </a:cubicBezTo>
                    <a:cubicBezTo>
                      <a:pt x="2525" y="1902"/>
                      <a:pt x="2484" y="1904"/>
                      <a:pt x="2444" y="1904"/>
                    </a:cubicBezTo>
                    <a:cubicBezTo>
                      <a:pt x="2386" y="1904"/>
                      <a:pt x="2329" y="1900"/>
                      <a:pt x="2271" y="1889"/>
                    </a:cubicBezTo>
                    <a:cubicBezTo>
                      <a:pt x="2197" y="1877"/>
                      <a:pt x="2152" y="1856"/>
                      <a:pt x="2133" y="1844"/>
                    </a:cubicBezTo>
                    <a:lnTo>
                      <a:pt x="2133" y="1844"/>
                    </a:lnTo>
                    <a:cubicBezTo>
                      <a:pt x="2140" y="1853"/>
                      <a:pt x="2141" y="1867"/>
                      <a:pt x="2091" y="1867"/>
                    </a:cubicBezTo>
                    <a:cubicBezTo>
                      <a:pt x="2076" y="1867"/>
                      <a:pt x="2056" y="1865"/>
                      <a:pt x="2031" y="1863"/>
                    </a:cubicBezTo>
                    <a:cubicBezTo>
                      <a:pt x="1924" y="1854"/>
                      <a:pt x="1666" y="1800"/>
                      <a:pt x="1523" y="1782"/>
                    </a:cubicBezTo>
                    <a:lnTo>
                      <a:pt x="1523" y="1782"/>
                    </a:lnTo>
                    <a:cubicBezTo>
                      <a:pt x="1764" y="1827"/>
                      <a:pt x="1995" y="1880"/>
                      <a:pt x="2191" y="1925"/>
                    </a:cubicBezTo>
                    <a:cubicBezTo>
                      <a:pt x="2289" y="1952"/>
                      <a:pt x="2218" y="1952"/>
                      <a:pt x="2271" y="1969"/>
                    </a:cubicBezTo>
                    <a:cubicBezTo>
                      <a:pt x="2294" y="1977"/>
                      <a:pt x="2459" y="2009"/>
                      <a:pt x="2425" y="2009"/>
                    </a:cubicBezTo>
                    <a:cubicBezTo>
                      <a:pt x="2418" y="2009"/>
                      <a:pt x="2403" y="2008"/>
                      <a:pt x="2378" y="2005"/>
                    </a:cubicBezTo>
                    <a:cubicBezTo>
                      <a:pt x="2200" y="1978"/>
                      <a:pt x="1986" y="1925"/>
                      <a:pt x="1791" y="1889"/>
                    </a:cubicBezTo>
                    <a:cubicBezTo>
                      <a:pt x="1760" y="1886"/>
                      <a:pt x="1741" y="1884"/>
                      <a:pt x="1730" y="1884"/>
                    </a:cubicBezTo>
                    <a:cubicBezTo>
                      <a:pt x="1684" y="1884"/>
                      <a:pt x="1792" y="1910"/>
                      <a:pt x="1835" y="1925"/>
                    </a:cubicBezTo>
                    <a:cubicBezTo>
                      <a:pt x="1906" y="1943"/>
                      <a:pt x="1969" y="1960"/>
                      <a:pt x="2031" y="1978"/>
                    </a:cubicBezTo>
                    <a:cubicBezTo>
                      <a:pt x="2058" y="1987"/>
                      <a:pt x="2049" y="2005"/>
                      <a:pt x="2049" y="2014"/>
                    </a:cubicBezTo>
                    <a:cubicBezTo>
                      <a:pt x="2040" y="2023"/>
                      <a:pt x="1933" y="2050"/>
                      <a:pt x="2102" y="2103"/>
                    </a:cubicBezTo>
                    <a:cubicBezTo>
                      <a:pt x="2138" y="2112"/>
                      <a:pt x="2298" y="2139"/>
                      <a:pt x="2236" y="2139"/>
                    </a:cubicBezTo>
                    <a:cubicBezTo>
                      <a:pt x="2156" y="2139"/>
                      <a:pt x="1986" y="2103"/>
                      <a:pt x="1906" y="2103"/>
                    </a:cubicBezTo>
                    <a:cubicBezTo>
                      <a:pt x="1880" y="2102"/>
                      <a:pt x="1856" y="2101"/>
                      <a:pt x="1836" y="2101"/>
                    </a:cubicBezTo>
                    <a:cubicBezTo>
                      <a:pt x="1736" y="2101"/>
                      <a:pt x="1725" y="2119"/>
                      <a:pt x="1844" y="2156"/>
                    </a:cubicBezTo>
                    <a:cubicBezTo>
                      <a:pt x="1880" y="2165"/>
                      <a:pt x="2076" y="2210"/>
                      <a:pt x="2058" y="2210"/>
                    </a:cubicBezTo>
                    <a:cubicBezTo>
                      <a:pt x="2003" y="2210"/>
                      <a:pt x="1778" y="2162"/>
                      <a:pt x="1723" y="2162"/>
                    </a:cubicBezTo>
                    <a:cubicBezTo>
                      <a:pt x="1715" y="2162"/>
                      <a:pt x="1710" y="2163"/>
                      <a:pt x="1710" y="2165"/>
                    </a:cubicBezTo>
                    <a:cubicBezTo>
                      <a:pt x="1791" y="2174"/>
                      <a:pt x="1880" y="2201"/>
                      <a:pt x="1960" y="2219"/>
                    </a:cubicBezTo>
                    <a:cubicBezTo>
                      <a:pt x="1960" y="2228"/>
                      <a:pt x="1942" y="2237"/>
                      <a:pt x="2076" y="2254"/>
                    </a:cubicBezTo>
                    <a:cubicBezTo>
                      <a:pt x="2352" y="2308"/>
                      <a:pt x="2334" y="2308"/>
                      <a:pt x="2530" y="2361"/>
                    </a:cubicBezTo>
                    <a:cubicBezTo>
                      <a:pt x="2467" y="2352"/>
                      <a:pt x="1995" y="2281"/>
                      <a:pt x="2031" y="2281"/>
                    </a:cubicBezTo>
                    <a:cubicBezTo>
                      <a:pt x="2042" y="2281"/>
                      <a:pt x="2064" y="2283"/>
                      <a:pt x="2078" y="2283"/>
                    </a:cubicBezTo>
                    <a:cubicBezTo>
                      <a:pt x="2100" y="2283"/>
                      <a:pt x="2106" y="2279"/>
                      <a:pt x="2031" y="2263"/>
                    </a:cubicBezTo>
                    <a:cubicBezTo>
                      <a:pt x="1978" y="2254"/>
                      <a:pt x="1933" y="2246"/>
                      <a:pt x="1888" y="2246"/>
                    </a:cubicBezTo>
                    <a:cubicBezTo>
                      <a:pt x="1847" y="2246"/>
                      <a:pt x="1978" y="2283"/>
                      <a:pt x="1933" y="2283"/>
                    </a:cubicBezTo>
                    <a:cubicBezTo>
                      <a:pt x="1920" y="2283"/>
                      <a:pt x="1893" y="2280"/>
                      <a:pt x="1844" y="2272"/>
                    </a:cubicBezTo>
                    <a:cubicBezTo>
                      <a:pt x="1828" y="2271"/>
                      <a:pt x="1815" y="2270"/>
                      <a:pt x="1805" y="2270"/>
                    </a:cubicBezTo>
                    <a:cubicBezTo>
                      <a:pt x="1707" y="2270"/>
                      <a:pt x="1905" y="2344"/>
                      <a:pt x="1897" y="2352"/>
                    </a:cubicBezTo>
                    <a:cubicBezTo>
                      <a:pt x="2138" y="2397"/>
                      <a:pt x="2129" y="2388"/>
                      <a:pt x="2343" y="2424"/>
                    </a:cubicBezTo>
                    <a:cubicBezTo>
                      <a:pt x="2343" y="2425"/>
                      <a:pt x="2339" y="2425"/>
                      <a:pt x="2333" y="2425"/>
                    </a:cubicBezTo>
                    <a:cubicBezTo>
                      <a:pt x="2292" y="2425"/>
                      <a:pt x="2128" y="2404"/>
                      <a:pt x="2097" y="2404"/>
                    </a:cubicBezTo>
                    <a:cubicBezTo>
                      <a:pt x="2093" y="2404"/>
                      <a:pt x="2091" y="2405"/>
                      <a:pt x="2093" y="2406"/>
                    </a:cubicBezTo>
                    <a:cubicBezTo>
                      <a:pt x="2138" y="2424"/>
                      <a:pt x="2369" y="2468"/>
                      <a:pt x="2467" y="2495"/>
                    </a:cubicBezTo>
                    <a:cubicBezTo>
                      <a:pt x="2340" y="2476"/>
                      <a:pt x="1838" y="2416"/>
                      <a:pt x="1740" y="2416"/>
                    </a:cubicBezTo>
                    <a:cubicBezTo>
                      <a:pt x="1701" y="2416"/>
                      <a:pt x="1725" y="2425"/>
                      <a:pt x="1862" y="2450"/>
                    </a:cubicBezTo>
                    <a:cubicBezTo>
                      <a:pt x="1896" y="2450"/>
                      <a:pt x="1832" y="2434"/>
                      <a:pt x="1811" y="2425"/>
                    </a:cubicBezTo>
                    <a:lnTo>
                      <a:pt x="1811" y="2425"/>
                    </a:lnTo>
                    <a:cubicBezTo>
                      <a:pt x="1843" y="2433"/>
                      <a:pt x="2105" y="2478"/>
                      <a:pt x="2138" y="2486"/>
                    </a:cubicBezTo>
                    <a:cubicBezTo>
                      <a:pt x="2218" y="2504"/>
                      <a:pt x="2245" y="2522"/>
                      <a:pt x="2218" y="2522"/>
                    </a:cubicBezTo>
                    <a:cubicBezTo>
                      <a:pt x="2215" y="2522"/>
                      <a:pt x="2211" y="2522"/>
                      <a:pt x="2207" y="2522"/>
                    </a:cubicBezTo>
                    <a:cubicBezTo>
                      <a:pt x="2127" y="2522"/>
                      <a:pt x="1828" y="2450"/>
                      <a:pt x="1733" y="2450"/>
                    </a:cubicBezTo>
                    <a:cubicBezTo>
                      <a:pt x="1728" y="2450"/>
                      <a:pt x="1723" y="2450"/>
                      <a:pt x="1719" y="2450"/>
                    </a:cubicBezTo>
                    <a:cubicBezTo>
                      <a:pt x="1693" y="2450"/>
                      <a:pt x="1675" y="2468"/>
                      <a:pt x="1710" y="2486"/>
                    </a:cubicBezTo>
                    <a:cubicBezTo>
                      <a:pt x="1755" y="2495"/>
                      <a:pt x="1969" y="2531"/>
                      <a:pt x="1978" y="2548"/>
                    </a:cubicBezTo>
                    <a:cubicBezTo>
                      <a:pt x="1982" y="2556"/>
                      <a:pt x="1987" y="2561"/>
                      <a:pt x="1976" y="2561"/>
                    </a:cubicBezTo>
                    <a:cubicBezTo>
                      <a:pt x="1963" y="2561"/>
                      <a:pt x="1924" y="2554"/>
                      <a:pt x="1826" y="2539"/>
                    </a:cubicBezTo>
                    <a:cubicBezTo>
                      <a:pt x="1791" y="2531"/>
                      <a:pt x="1675" y="2504"/>
                      <a:pt x="1621" y="2495"/>
                    </a:cubicBezTo>
                    <a:cubicBezTo>
                      <a:pt x="1619" y="2495"/>
                      <a:pt x="1617" y="2495"/>
                      <a:pt x="1616" y="2495"/>
                    </a:cubicBezTo>
                    <a:cubicBezTo>
                      <a:pt x="1581" y="2495"/>
                      <a:pt x="2042" y="2610"/>
                      <a:pt x="2020" y="2610"/>
                    </a:cubicBezTo>
                    <a:cubicBezTo>
                      <a:pt x="2017" y="2610"/>
                      <a:pt x="2004" y="2607"/>
                      <a:pt x="1978" y="2602"/>
                    </a:cubicBezTo>
                    <a:cubicBezTo>
                      <a:pt x="1853" y="2575"/>
                      <a:pt x="1728" y="2566"/>
                      <a:pt x="1595" y="2557"/>
                    </a:cubicBezTo>
                    <a:lnTo>
                      <a:pt x="1595" y="2557"/>
                    </a:lnTo>
                    <a:cubicBezTo>
                      <a:pt x="1595" y="2557"/>
                      <a:pt x="1621" y="2584"/>
                      <a:pt x="1657" y="2593"/>
                    </a:cubicBezTo>
                    <a:cubicBezTo>
                      <a:pt x="1791" y="2602"/>
                      <a:pt x="1915" y="2620"/>
                      <a:pt x="2040" y="2637"/>
                    </a:cubicBezTo>
                    <a:cubicBezTo>
                      <a:pt x="2004" y="2646"/>
                      <a:pt x="1933" y="2646"/>
                      <a:pt x="1924" y="2664"/>
                    </a:cubicBezTo>
                    <a:cubicBezTo>
                      <a:pt x="1915" y="2673"/>
                      <a:pt x="1924" y="2673"/>
                      <a:pt x="1915" y="2682"/>
                    </a:cubicBezTo>
                    <a:cubicBezTo>
                      <a:pt x="1888" y="2682"/>
                      <a:pt x="1906" y="2682"/>
                      <a:pt x="1978" y="2700"/>
                    </a:cubicBezTo>
                    <a:cubicBezTo>
                      <a:pt x="1979" y="2700"/>
                      <a:pt x="1979" y="2701"/>
                      <a:pt x="1978" y="2701"/>
                    </a:cubicBezTo>
                    <a:cubicBezTo>
                      <a:pt x="1963" y="2701"/>
                      <a:pt x="1637" y="2637"/>
                      <a:pt x="1603" y="2629"/>
                    </a:cubicBezTo>
                    <a:cubicBezTo>
                      <a:pt x="1571" y="2622"/>
                      <a:pt x="1555" y="2620"/>
                      <a:pt x="1548" y="2620"/>
                    </a:cubicBezTo>
                    <a:cubicBezTo>
                      <a:pt x="1527" y="2620"/>
                      <a:pt x="1631" y="2648"/>
                      <a:pt x="1666" y="2655"/>
                    </a:cubicBezTo>
                    <a:cubicBezTo>
                      <a:pt x="1731" y="2671"/>
                      <a:pt x="1892" y="2710"/>
                      <a:pt x="1853" y="2710"/>
                    </a:cubicBezTo>
                    <a:cubicBezTo>
                      <a:pt x="1849" y="2710"/>
                      <a:pt x="1843" y="2709"/>
                      <a:pt x="1835" y="2709"/>
                    </a:cubicBezTo>
                    <a:cubicBezTo>
                      <a:pt x="1755" y="2700"/>
                      <a:pt x="1612" y="2664"/>
                      <a:pt x="1514" y="2655"/>
                    </a:cubicBezTo>
                    <a:lnTo>
                      <a:pt x="1514" y="2655"/>
                    </a:lnTo>
                    <a:cubicBezTo>
                      <a:pt x="1657" y="2682"/>
                      <a:pt x="1782" y="2709"/>
                      <a:pt x="1915" y="2753"/>
                    </a:cubicBezTo>
                    <a:cubicBezTo>
                      <a:pt x="1942" y="2771"/>
                      <a:pt x="1969" y="2780"/>
                      <a:pt x="1915" y="2780"/>
                    </a:cubicBezTo>
                    <a:cubicBezTo>
                      <a:pt x="1862" y="2780"/>
                      <a:pt x="1782" y="2762"/>
                      <a:pt x="1746" y="2762"/>
                    </a:cubicBezTo>
                    <a:cubicBezTo>
                      <a:pt x="1710" y="2762"/>
                      <a:pt x="1648" y="2771"/>
                      <a:pt x="1799" y="2807"/>
                    </a:cubicBezTo>
                    <a:cubicBezTo>
                      <a:pt x="1871" y="2807"/>
                      <a:pt x="1933" y="2824"/>
                      <a:pt x="1995" y="2851"/>
                    </a:cubicBezTo>
                    <a:cubicBezTo>
                      <a:pt x="1995" y="2851"/>
                      <a:pt x="2007" y="2863"/>
                      <a:pt x="1993" y="2863"/>
                    </a:cubicBezTo>
                    <a:cubicBezTo>
                      <a:pt x="1990" y="2863"/>
                      <a:pt x="1985" y="2862"/>
                      <a:pt x="1978" y="2860"/>
                    </a:cubicBezTo>
                    <a:cubicBezTo>
                      <a:pt x="1826" y="2824"/>
                      <a:pt x="1675" y="2798"/>
                      <a:pt x="1523" y="2771"/>
                    </a:cubicBezTo>
                    <a:cubicBezTo>
                      <a:pt x="1473" y="2771"/>
                      <a:pt x="1734" y="2825"/>
                      <a:pt x="1660" y="2825"/>
                    </a:cubicBezTo>
                    <a:cubicBezTo>
                      <a:pt x="1655" y="2825"/>
                      <a:pt x="1648" y="2825"/>
                      <a:pt x="1639" y="2824"/>
                    </a:cubicBezTo>
                    <a:cubicBezTo>
                      <a:pt x="1625" y="2824"/>
                      <a:pt x="1613" y="2823"/>
                      <a:pt x="1604" y="2823"/>
                    </a:cubicBezTo>
                    <a:cubicBezTo>
                      <a:pt x="1507" y="2823"/>
                      <a:pt x="1649" y="2863"/>
                      <a:pt x="1755" y="2896"/>
                    </a:cubicBezTo>
                    <a:cubicBezTo>
                      <a:pt x="1793" y="2907"/>
                      <a:pt x="1805" y="2910"/>
                      <a:pt x="1803" y="2910"/>
                    </a:cubicBezTo>
                    <a:cubicBezTo>
                      <a:pt x="1801" y="2910"/>
                      <a:pt x="1775" y="2905"/>
                      <a:pt x="1755" y="2905"/>
                    </a:cubicBezTo>
                    <a:cubicBezTo>
                      <a:pt x="1719" y="2905"/>
                      <a:pt x="1817" y="2931"/>
                      <a:pt x="1808" y="2931"/>
                    </a:cubicBezTo>
                    <a:cubicBezTo>
                      <a:pt x="1915" y="2951"/>
                      <a:pt x="2062" y="2991"/>
                      <a:pt x="2016" y="2991"/>
                    </a:cubicBezTo>
                    <a:cubicBezTo>
                      <a:pt x="2001" y="2991"/>
                      <a:pt x="1964" y="2987"/>
                      <a:pt x="1897" y="2976"/>
                    </a:cubicBezTo>
                    <a:cubicBezTo>
                      <a:pt x="1851" y="2969"/>
                      <a:pt x="1538" y="2918"/>
                      <a:pt x="1499" y="2918"/>
                    </a:cubicBezTo>
                    <a:cubicBezTo>
                      <a:pt x="1485" y="2918"/>
                      <a:pt x="1504" y="2924"/>
                      <a:pt x="1577" y="2940"/>
                    </a:cubicBezTo>
                    <a:cubicBezTo>
                      <a:pt x="1710" y="2967"/>
                      <a:pt x="1808" y="2985"/>
                      <a:pt x="1782" y="2994"/>
                    </a:cubicBezTo>
                    <a:cubicBezTo>
                      <a:pt x="1779" y="2995"/>
                      <a:pt x="1774" y="2995"/>
                      <a:pt x="1769" y="2995"/>
                    </a:cubicBezTo>
                    <a:cubicBezTo>
                      <a:pt x="1726" y="2995"/>
                      <a:pt x="1614" y="2966"/>
                      <a:pt x="1559" y="2958"/>
                    </a:cubicBezTo>
                    <a:cubicBezTo>
                      <a:pt x="1535" y="2955"/>
                      <a:pt x="1519" y="2954"/>
                      <a:pt x="1509" y="2954"/>
                    </a:cubicBezTo>
                    <a:cubicBezTo>
                      <a:pt x="1488" y="2954"/>
                      <a:pt x="1488" y="2958"/>
                      <a:pt x="1488" y="2958"/>
                    </a:cubicBezTo>
                    <a:lnTo>
                      <a:pt x="1782" y="3012"/>
                    </a:lnTo>
                    <a:cubicBezTo>
                      <a:pt x="1817" y="3012"/>
                      <a:pt x="1880" y="3012"/>
                      <a:pt x="1960" y="3029"/>
                    </a:cubicBezTo>
                    <a:cubicBezTo>
                      <a:pt x="2111" y="3047"/>
                      <a:pt x="2076" y="3065"/>
                      <a:pt x="2076" y="3074"/>
                    </a:cubicBezTo>
                    <a:cubicBezTo>
                      <a:pt x="1978" y="3065"/>
                      <a:pt x="1888" y="3056"/>
                      <a:pt x="1799" y="3047"/>
                    </a:cubicBezTo>
                    <a:cubicBezTo>
                      <a:pt x="1782" y="3047"/>
                      <a:pt x="1708" y="3043"/>
                      <a:pt x="1675" y="3043"/>
                    </a:cubicBezTo>
                    <a:cubicBezTo>
                      <a:pt x="1658" y="3043"/>
                      <a:pt x="1651" y="3044"/>
                      <a:pt x="1666" y="3047"/>
                    </a:cubicBezTo>
                    <a:cubicBezTo>
                      <a:pt x="1746" y="3056"/>
                      <a:pt x="1826" y="3074"/>
                      <a:pt x="1897" y="3101"/>
                    </a:cubicBezTo>
                    <a:cubicBezTo>
                      <a:pt x="1897" y="3110"/>
                      <a:pt x="1853" y="3101"/>
                      <a:pt x="1942" y="3127"/>
                    </a:cubicBezTo>
                    <a:cubicBezTo>
                      <a:pt x="2138" y="3163"/>
                      <a:pt x="2031" y="3190"/>
                      <a:pt x="2013" y="3199"/>
                    </a:cubicBezTo>
                    <a:cubicBezTo>
                      <a:pt x="1942" y="3199"/>
                      <a:pt x="1871" y="3199"/>
                      <a:pt x="1799" y="3181"/>
                    </a:cubicBezTo>
                    <a:cubicBezTo>
                      <a:pt x="1764" y="3175"/>
                      <a:pt x="1741" y="3173"/>
                      <a:pt x="1728" y="3173"/>
                    </a:cubicBezTo>
                    <a:cubicBezTo>
                      <a:pt x="1698" y="3173"/>
                      <a:pt x="1710" y="3184"/>
                      <a:pt x="1710" y="3190"/>
                    </a:cubicBezTo>
                    <a:cubicBezTo>
                      <a:pt x="1639" y="3190"/>
                      <a:pt x="1586" y="3190"/>
                      <a:pt x="1773" y="3225"/>
                    </a:cubicBezTo>
                    <a:cubicBezTo>
                      <a:pt x="1880" y="3252"/>
                      <a:pt x="1844" y="3252"/>
                      <a:pt x="1835" y="3261"/>
                    </a:cubicBezTo>
                    <a:cubicBezTo>
                      <a:pt x="1835" y="3270"/>
                      <a:pt x="1942" y="3279"/>
                      <a:pt x="1960" y="3297"/>
                    </a:cubicBezTo>
                    <a:cubicBezTo>
                      <a:pt x="1978" y="3305"/>
                      <a:pt x="1915" y="3305"/>
                      <a:pt x="1906" y="3314"/>
                    </a:cubicBezTo>
                    <a:cubicBezTo>
                      <a:pt x="2128" y="3385"/>
                      <a:pt x="2359" y="3439"/>
                      <a:pt x="2590" y="3474"/>
                    </a:cubicBezTo>
                    <a:lnTo>
                      <a:pt x="2590" y="3474"/>
                    </a:lnTo>
                    <a:cubicBezTo>
                      <a:pt x="2579" y="3471"/>
                      <a:pt x="2548" y="3448"/>
                      <a:pt x="2557" y="3448"/>
                    </a:cubicBezTo>
                    <a:cubicBezTo>
                      <a:pt x="2579" y="3444"/>
                      <a:pt x="2601" y="3441"/>
                      <a:pt x="2624" y="3441"/>
                    </a:cubicBezTo>
                    <a:cubicBezTo>
                      <a:pt x="2648" y="3441"/>
                      <a:pt x="2672" y="3444"/>
                      <a:pt x="2699" y="3448"/>
                    </a:cubicBezTo>
                    <a:cubicBezTo>
                      <a:pt x="2806" y="3448"/>
                      <a:pt x="2886" y="3448"/>
                      <a:pt x="2859" y="3421"/>
                    </a:cubicBezTo>
                    <a:cubicBezTo>
                      <a:pt x="2833" y="3403"/>
                      <a:pt x="2494" y="3359"/>
                      <a:pt x="2441" y="3332"/>
                    </a:cubicBezTo>
                    <a:cubicBezTo>
                      <a:pt x="2423" y="3322"/>
                      <a:pt x="2425" y="3318"/>
                      <a:pt x="2440" y="3318"/>
                    </a:cubicBezTo>
                    <a:cubicBezTo>
                      <a:pt x="2463" y="3318"/>
                      <a:pt x="2518" y="3327"/>
                      <a:pt x="2583" y="3332"/>
                    </a:cubicBezTo>
                    <a:cubicBezTo>
                      <a:pt x="2668" y="3349"/>
                      <a:pt x="2706" y="3355"/>
                      <a:pt x="2723" y="3355"/>
                    </a:cubicBezTo>
                    <a:cubicBezTo>
                      <a:pt x="2732" y="3355"/>
                      <a:pt x="2735" y="3353"/>
                      <a:pt x="2735" y="3350"/>
                    </a:cubicBezTo>
                    <a:cubicBezTo>
                      <a:pt x="2744" y="3341"/>
                      <a:pt x="2726" y="3341"/>
                      <a:pt x="2539" y="3305"/>
                    </a:cubicBezTo>
                    <a:cubicBezTo>
                      <a:pt x="2473" y="3291"/>
                      <a:pt x="2426" y="3276"/>
                      <a:pt x="2449" y="3276"/>
                    </a:cubicBezTo>
                    <a:cubicBezTo>
                      <a:pt x="2454" y="3276"/>
                      <a:pt x="2463" y="3277"/>
                      <a:pt x="2476" y="3279"/>
                    </a:cubicBezTo>
                    <a:cubicBezTo>
                      <a:pt x="2609" y="3294"/>
                      <a:pt x="2824" y="3344"/>
                      <a:pt x="2881" y="3344"/>
                    </a:cubicBezTo>
                    <a:cubicBezTo>
                      <a:pt x="2889" y="3344"/>
                      <a:pt x="2894" y="3343"/>
                      <a:pt x="2895" y="3341"/>
                    </a:cubicBezTo>
                    <a:cubicBezTo>
                      <a:pt x="2806" y="3297"/>
                      <a:pt x="2717" y="3279"/>
                      <a:pt x="2619" y="3261"/>
                    </a:cubicBezTo>
                    <a:cubicBezTo>
                      <a:pt x="2592" y="3252"/>
                      <a:pt x="2628" y="3252"/>
                      <a:pt x="2619" y="3243"/>
                    </a:cubicBezTo>
                    <a:cubicBezTo>
                      <a:pt x="2548" y="3225"/>
                      <a:pt x="2476" y="3190"/>
                      <a:pt x="2405" y="3154"/>
                    </a:cubicBezTo>
                    <a:lnTo>
                      <a:pt x="2405" y="3154"/>
                    </a:lnTo>
                    <a:cubicBezTo>
                      <a:pt x="2521" y="3172"/>
                      <a:pt x="2788" y="3243"/>
                      <a:pt x="2877" y="3261"/>
                    </a:cubicBezTo>
                    <a:cubicBezTo>
                      <a:pt x="2779" y="3234"/>
                      <a:pt x="2690" y="3190"/>
                      <a:pt x="2601" y="3154"/>
                    </a:cubicBezTo>
                    <a:cubicBezTo>
                      <a:pt x="2528" y="3133"/>
                      <a:pt x="2516" y="3125"/>
                      <a:pt x="2547" y="3125"/>
                    </a:cubicBezTo>
                    <a:cubicBezTo>
                      <a:pt x="2570" y="3125"/>
                      <a:pt x="2613" y="3129"/>
                      <a:pt x="2672" y="3136"/>
                    </a:cubicBezTo>
                    <a:cubicBezTo>
                      <a:pt x="2731" y="3143"/>
                      <a:pt x="2759" y="3146"/>
                      <a:pt x="2768" y="3146"/>
                    </a:cubicBezTo>
                    <a:cubicBezTo>
                      <a:pt x="2794" y="3146"/>
                      <a:pt x="2675" y="3125"/>
                      <a:pt x="2681" y="3118"/>
                    </a:cubicBezTo>
                    <a:cubicBezTo>
                      <a:pt x="2686" y="3113"/>
                      <a:pt x="2680" y="3108"/>
                      <a:pt x="2694" y="3108"/>
                    </a:cubicBezTo>
                    <a:cubicBezTo>
                      <a:pt x="2704" y="3108"/>
                      <a:pt x="2725" y="3111"/>
                      <a:pt x="2770" y="3118"/>
                    </a:cubicBezTo>
                    <a:lnTo>
                      <a:pt x="2815" y="3118"/>
                    </a:lnTo>
                    <a:cubicBezTo>
                      <a:pt x="2726" y="3092"/>
                      <a:pt x="2637" y="3074"/>
                      <a:pt x="2548" y="3065"/>
                    </a:cubicBezTo>
                    <a:cubicBezTo>
                      <a:pt x="2459" y="3047"/>
                      <a:pt x="2271" y="3020"/>
                      <a:pt x="2343" y="3020"/>
                    </a:cubicBezTo>
                    <a:cubicBezTo>
                      <a:pt x="2414" y="3020"/>
                      <a:pt x="2583" y="3056"/>
                      <a:pt x="2646" y="3056"/>
                    </a:cubicBezTo>
                    <a:cubicBezTo>
                      <a:pt x="2708" y="3056"/>
                      <a:pt x="2637" y="3029"/>
                      <a:pt x="2565" y="3012"/>
                    </a:cubicBezTo>
                    <a:cubicBezTo>
                      <a:pt x="2565" y="3005"/>
                      <a:pt x="2574" y="2999"/>
                      <a:pt x="2598" y="2999"/>
                    </a:cubicBezTo>
                    <a:cubicBezTo>
                      <a:pt x="2608" y="2999"/>
                      <a:pt x="2621" y="3000"/>
                      <a:pt x="2637" y="3003"/>
                    </a:cubicBezTo>
                    <a:cubicBezTo>
                      <a:pt x="2672" y="3012"/>
                      <a:pt x="2699" y="3012"/>
                      <a:pt x="2726" y="3012"/>
                    </a:cubicBezTo>
                    <a:cubicBezTo>
                      <a:pt x="2726" y="2994"/>
                      <a:pt x="2601" y="2976"/>
                      <a:pt x="2592" y="2958"/>
                    </a:cubicBezTo>
                    <a:cubicBezTo>
                      <a:pt x="2589" y="2955"/>
                      <a:pt x="2595" y="2954"/>
                      <a:pt x="2605" y="2954"/>
                    </a:cubicBezTo>
                    <a:cubicBezTo>
                      <a:pt x="2626" y="2954"/>
                      <a:pt x="2663" y="2958"/>
                      <a:pt x="2681" y="2958"/>
                    </a:cubicBezTo>
                    <a:cubicBezTo>
                      <a:pt x="2735" y="2949"/>
                      <a:pt x="2699" y="2914"/>
                      <a:pt x="2530" y="2869"/>
                    </a:cubicBezTo>
                    <a:cubicBezTo>
                      <a:pt x="2472" y="2851"/>
                      <a:pt x="2436" y="2842"/>
                      <a:pt x="2445" y="2842"/>
                    </a:cubicBezTo>
                    <a:cubicBezTo>
                      <a:pt x="2454" y="2842"/>
                      <a:pt x="2508" y="2851"/>
                      <a:pt x="2628" y="2869"/>
                    </a:cubicBezTo>
                    <a:cubicBezTo>
                      <a:pt x="2702" y="2889"/>
                      <a:pt x="2737" y="2895"/>
                      <a:pt x="2756" y="2895"/>
                    </a:cubicBezTo>
                    <a:cubicBezTo>
                      <a:pt x="2771" y="2895"/>
                      <a:pt x="2775" y="2891"/>
                      <a:pt x="2779" y="2887"/>
                    </a:cubicBezTo>
                    <a:cubicBezTo>
                      <a:pt x="2779" y="2878"/>
                      <a:pt x="2806" y="2869"/>
                      <a:pt x="2744" y="2851"/>
                    </a:cubicBezTo>
                    <a:cubicBezTo>
                      <a:pt x="2690" y="2828"/>
                      <a:pt x="2595" y="2805"/>
                      <a:pt x="2629" y="2805"/>
                    </a:cubicBezTo>
                    <a:cubicBezTo>
                      <a:pt x="2634" y="2805"/>
                      <a:pt x="2643" y="2805"/>
                      <a:pt x="2655" y="2807"/>
                    </a:cubicBezTo>
                    <a:cubicBezTo>
                      <a:pt x="2729" y="2821"/>
                      <a:pt x="2774" y="2826"/>
                      <a:pt x="2800" y="2826"/>
                    </a:cubicBezTo>
                    <a:cubicBezTo>
                      <a:pt x="2853" y="2826"/>
                      <a:pt x="2821" y="2804"/>
                      <a:pt x="2797" y="2798"/>
                    </a:cubicBezTo>
                    <a:cubicBezTo>
                      <a:pt x="2765" y="2790"/>
                      <a:pt x="2474" y="2715"/>
                      <a:pt x="2482" y="2715"/>
                    </a:cubicBezTo>
                    <a:cubicBezTo>
                      <a:pt x="2483" y="2715"/>
                      <a:pt x="2487" y="2716"/>
                      <a:pt x="2494" y="2718"/>
                    </a:cubicBezTo>
                    <a:cubicBezTo>
                      <a:pt x="2574" y="2738"/>
                      <a:pt x="2660" y="2748"/>
                      <a:pt x="2742" y="2748"/>
                    </a:cubicBezTo>
                    <a:cubicBezTo>
                      <a:pt x="2770" y="2748"/>
                      <a:pt x="2797" y="2747"/>
                      <a:pt x="2824" y="2744"/>
                    </a:cubicBezTo>
                    <a:cubicBezTo>
                      <a:pt x="2859" y="2726"/>
                      <a:pt x="2868" y="2700"/>
                      <a:pt x="2824" y="2664"/>
                    </a:cubicBezTo>
                    <a:cubicBezTo>
                      <a:pt x="2797" y="2646"/>
                      <a:pt x="2770" y="2637"/>
                      <a:pt x="2744" y="2620"/>
                    </a:cubicBezTo>
                    <a:cubicBezTo>
                      <a:pt x="2726" y="2611"/>
                      <a:pt x="2619" y="2593"/>
                      <a:pt x="2619" y="2584"/>
                    </a:cubicBezTo>
                    <a:lnTo>
                      <a:pt x="2619" y="2584"/>
                    </a:lnTo>
                    <a:cubicBezTo>
                      <a:pt x="2619" y="2584"/>
                      <a:pt x="2833" y="2611"/>
                      <a:pt x="2895" y="2611"/>
                    </a:cubicBezTo>
                    <a:cubicBezTo>
                      <a:pt x="2922" y="2615"/>
                      <a:pt x="2946" y="2617"/>
                      <a:pt x="2971" y="2617"/>
                    </a:cubicBezTo>
                    <a:cubicBezTo>
                      <a:pt x="2995" y="2617"/>
                      <a:pt x="3020" y="2615"/>
                      <a:pt x="3046" y="2611"/>
                    </a:cubicBezTo>
                    <a:cubicBezTo>
                      <a:pt x="3073" y="2611"/>
                      <a:pt x="3046" y="2593"/>
                      <a:pt x="2842" y="2557"/>
                    </a:cubicBezTo>
                    <a:lnTo>
                      <a:pt x="2842" y="2557"/>
                    </a:lnTo>
                    <a:cubicBezTo>
                      <a:pt x="2866" y="2561"/>
                      <a:pt x="2881" y="2563"/>
                      <a:pt x="2888" y="2563"/>
                    </a:cubicBezTo>
                    <a:cubicBezTo>
                      <a:pt x="2927" y="2563"/>
                      <a:pt x="2739" y="2510"/>
                      <a:pt x="2717" y="2495"/>
                    </a:cubicBezTo>
                    <a:cubicBezTo>
                      <a:pt x="2714" y="2494"/>
                      <a:pt x="2714" y="2493"/>
                      <a:pt x="2718" y="2493"/>
                    </a:cubicBezTo>
                    <a:cubicBezTo>
                      <a:pt x="2743" y="2493"/>
                      <a:pt x="2943" y="2522"/>
                      <a:pt x="2975" y="2522"/>
                    </a:cubicBezTo>
                    <a:cubicBezTo>
                      <a:pt x="3011" y="2522"/>
                      <a:pt x="3055" y="2513"/>
                      <a:pt x="3011" y="2495"/>
                    </a:cubicBezTo>
                    <a:cubicBezTo>
                      <a:pt x="2957" y="2477"/>
                      <a:pt x="2761" y="2441"/>
                      <a:pt x="2646" y="2424"/>
                    </a:cubicBezTo>
                    <a:cubicBezTo>
                      <a:pt x="2646" y="2424"/>
                      <a:pt x="2628" y="2406"/>
                      <a:pt x="2655" y="2406"/>
                    </a:cubicBezTo>
                    <a:lnTo>
                      <a:pt x="2779" y="2424"/>
                    </a:lnTo>
                    <a:cubicBezTo>
                      <a:pt x="2824" y="2424"/>
                      <a:pt x="2806" y="2415"/>
                      <a:pt x="2806" y="2415"/>
                    </a:cubicBezTo>
                    <a:cubicBezTo>
                      <a:pt x="2806" y="2413"/>
                      <a:pt x="2808" y="2413"/>
                      <a:pt x="2813" y="2413"/>
                    </a:cubicBezTo>
                    <a:cubicBezTo>
                      <a:pt x="2840" y="2413"/>
                      <a:pt x="2934" y="2433"/>
                      <a:pt x="2957" y="2433"/>
                    </a:cubicBezTo>
                    <a:cubicBezTo>
                      <a:pt x="2984" y="2433"/>
                      <a:pt x="2993" y="2424"/>
                      <a:pt x="2984" y="2415"/>
                    </a:cubicBezTo>
                    <a:cubicBezTo>
                      <a:pt x="2877" y="2370"/>
                      <a:pt x="2779" y="2343"/>
                      <a:pt x="2672" y="2317"/>
                    </a:cubicBezTo>
                    <a:cubicBezTo>
                      <a:pt x="2609" y="2298"/>
                      <a:pt x="2590" y="2290"/>
                      <a:pt x="2604" y="2290"/>
                    </a:cubicBezTo>
                    <a:cubicBezTo>
                      <a:pt x="2628" y="2290"/>
                      <a:pt x="2755" y="2315"/>
                      <a:pt x="2904" y="2343"/>
                    </a:cubicBezTo>
                    <a:cubicBezTo>
                      <a:pt x="2770" y="2317"/>
                      <a:pt x="2895" y="2326"/>
                      <a:pt x="2788" y="2299"/>
                    </a:cubicBezTo>
                    <a:lnTo>
                      <a:pt x="2601" y="2263"/>
                    </a:lnTo>
                    <a:cubicBezTo>
                      <a:pt x="2601" y="2263"/>
                      <a:pt x="2603" y="2262"/>
                      <a:pt x="2606" y="2262"/>
                    </a:cubicBezTo>
                    <a:cubicBezTo>
                      <a:pt x="2637" y="2262"/>
                      <a:pt x="2788" y="2291"/>
                      <a:pt x="2818" y="2291"/>
                    </a:cubicBezTo>
                    <a:cubicBezTo>
                      <a:pt x="2822" y="2291"/>
                      <a:pt x="2824" y="2291"/>
                      <a:pt x="2824" y="2290"/>
                    </a:cubicBezTo>
                    <a:cubicBezTo>
                      <a:pt x="2824" y="2281"/>
                      <a:pt x="2637" y="2237"/>
                      <a:pt x="2601" y="2219"/>
                    </a:cubicBezTo>
                    <a:cubicBezTo>
                      <a:pt x="2583" y="2212"/>
                      <a:pt x="2579" y="2209"/>
                      <a:pt x="2585" y="2209"/>
                    </a:cubicBezTo>
                    <a:cubicBezTo>
                      <a:pt x="2602" y="2209"/>
                      <a:pt x="2700" y="2232"/>
                      <a:pt x="2752" y="2246"/>
                    </a:cubicBezTo>
                    <a:cubicBezTo>
                      <a:pt x="2830" y="2274"/>
                      <a:pt x="3012" y="2307"/>
                      <a:pt x="3059" y="2307"/>
                    </a:cubicBezTo>
                    <a:cubicBezTo>
                      <a:pt x="3072" y="2307"/>
                      <a:pt x="3076" y="2305"/>
                      <a:pt x="3064" y="2299"/>
                    </a:cubicBezTo>
                    <a:cubicBezTo>
                      <a:pt x="2931" y="2254"/>
                      <a:pt x="2788" y="2219"/>
                      <a:pt x="2646" y="2192"/>
                    </a:cubicBezTo>
                    <a:lnTo>
                      <a:pt x="2646" y="2192"/>
                    </a:lnTo>
                    <a:cubicBezTo>
                      <a:pt x="2766" y="2214"/>
                      <a:pt x="2834" y="2222"/>
                      <a:pt x="2872" y="2222"/>
                    </a:cubicBezTo>
                    <a:cubicBezTo>
                      <a:pt x="2971" y="2222"/>
                      <a:pt x="2854" y="2166"/>
                      <a:pt x="2934" y="2166"/>
                    </a:cubicBezTo>
                    <a:cubicBezTo>
                      <a:pt x="2957" y="2166"/>
                      <a:pt x="2997" y="2171"/>
                      <a:pt x="3064" y="2183"/>
                    </a:cubicBezTo>
                    <a:cubicBezTo>
                      <a:pt x="3104" y="2187"/>
                      <a:pt x="3130" y="2189"/>
                      <a:pt x="3145" y="2189"/>
                    </a:cubicBezTo>
                    <a:cubicBezTo>
                      <a:pt x="3231" y="2189"/>
                      <a:pt x="2996" y="2135"/>
                      <a:pt x="2966" y="2112"/>
                    </a:cubicBezTo>
                    <a:cubicBezTo>
                      <a:pt x="2931" y="2094"/>
                      <a:pt x="2948" y="2085"/>
                      <a:pt x="2957" y="2067"/>
                    </a:cubicBezTo>
                    <a:cubicBezTo>
                      <a:pt x="2957" y="2058"/>
                      <a:pt x="2824" y="2014"/>
                      <a:pt x="2833" y="1996"/>
                    </a:cubicBezTo>
                    <a:cubicBezTo>
                      <a:pt x="2833" y="1991"/>
                      <a:pt x="2844" y="1990"/>
                      <a:pt x="2861" y="1990"/>
                    </a:cubicBezTo>
                    <a:cubicBezTo>
                      <a:pt x="2888" y="1990"/>
                      <a:pt x="2929" y="1994"/>
                      <a:pt x="2956" y="1994"/>
                    </a:cubicBezTo>
                    <a:cubicBezTo>
                      <a:pt x="2973" y="1994"/>
                      <a:pt x="2984" y="1992"/>
                      <a:pt x="2984" y="1987"/>
                    </a:cubicBezTo>
                    <a:cubicBezTo>
                      <a:pt x="2984" y="1969"/>
                      <a:pt x="2993" y="1969"/>
                      <a:pt x="2913" y="1952"/>
                    </a:cubicBezTo>
                    <a:cubicBezTo>
                      <a:pt x="2859" y="1943"/>
                      <a:pt x="2806" y="1934"/>
                      <a:pt x="2761" y="1916"/>
                    </a:cubicBezTo>
                    <a:lnTo>
                      <a:pt x="2761" y="1916"/>
                    </a:lnTo>
                    <a:cubicBezTo>
                      <a:pt x="2889" y="1931"/>
                      <a:pt x="3017" y="1946"/>
                      <a:pt x="3140" y="1972"/>
                    </a:cubicBezTo>
                    <a:lnTo>
                      <a:pt x="3140" y="1972"/>
                    </a:lnTo>
                    <a:cubicBezTo>
                      <a:pt x="2951" y="1918"/>
                      <a:pt x="3093" y="1844"/>
                      <a:pt x="3118" y="1836"/>
                    </a:cubicBezTo>
                    <a:cubicBezTo>
                      <a:pt x="3135" y="1827"/>
                      <a:pt x="3269" y="1827"/>
                      <a:pt x="3260" y="1809"/>
                    </a:cubicBezTo>
                    <a:cubicBezTo>
                      <a:pt x="3207" y="1782"/>
                      <a:pt x="3153" y="1756"/>
                      <a:pt x="3100" y="1738"/>
                    </a:cubicBezTo>
                    <a:cubicBezTo>
                      <a:pt x="3064" y="1729"/>
                      <a:pt x="2735" y="1658"/>
                      <a:pt x="2735" y="1658"/>
                    </a:cubicBezTo>
                    <a:cubicBezTo>
                      <a:pt x="2735" y="1657"/>
                      <a:pt x="2736" y="1657"/>
                      <a:pt x="2738" y="1657"/>
                    </a:cubicBezTo>
                    <a:cubicBezTo>
                      <a:pt x="2768" y="1657"/>
                      <a:pt x="3021" y="1706"/>
                      <a:pt x="3060" y="1706"/>
                    </a:cubicBezTo>
                    <a:cubicBezTo>
                      <a:pt x="3071" y="1706"/>
                      <a:pt x="3066" y="1702"/>
                      <a:pt x="3038" y="1693"/>
                    </a:cubicBezTo>
                    <a:cubicBezTo>
                      <a:pt x="3020" y="1693"/>
                      <a:pt x="2815" y="1640"/>
                      <a:pt x="2877" y="1640"/>
                    </a:cubicBezTo>
                    <a:cubicBezTo>
                      <a:pt x="2902" y="1640"/>
                      <a:pt x="3216" y="1712"/>
                      <a:pt x="3218" y="1712"/>
                    </a:cubicBezTo>
                    <a:cubicBezTo>
                      <a:pt x="3218" y="1712"/>
                      <a:pt x="3218" y="1712"/>
                      <a:pt x="3216" y="1711"/>
                    </a:cubicBezTo>
                    <a:cubicBezTo>
                      <a:pt x="3100" y="1658"/>
                      <a:pt x="2966" y="1622"/>
                      <a:pt x="2833" y="1604"/>
                    </a:cubicBezTo>
                    <a:lnTo>
                      <a:pt x="2833" y="1604"/>
                    </a:lnTo>
                    <a:cubicBezTo>
                      <a:pt x="2940" y="1613"/>
                      <a:pt x="3038" y="1622"/>
                      <a:pt x="3135" y="1640"/>
                    </a:cubicBezTo>
                    <a:cubicBezTo>
                      <a:pt x="3141" y="1640"/>
                      <a:pt x="3231" y="1644"/>
                      <a:pt x="3279" y="1644"/>
                    </a:cubicBezTo>
                    <a:cubicBezTo>
                      <a:pt x="3303" y="1644"/>
                      <a:pt x="3317" y="1643"/>
                      <a:pt x="3305" y="1640"/>
                    </a:cubicBezTo>
                    <a:cubicBezTo>
                      <a:pt x="3180" y="1622"/>
                      <a:pt x="3064" y="1595"/>
                      <a:pt x="2948" y="1560"/>
                    </a:cubicBezTo>
                    <a:cubicBezTo>
                      <a:pt x="2940" y="1551"/>
                      <a:pt x="2962" y="1551"/>
                      <a:pt x="2981" y="1551"/>
                    </a:cubicBezTo>
                    <a:cubicBezTo>
                      <a:pt x="3000" y="1551"/>
                      <a:pt x="3015" y="1551"/>
                      <a:pt x="2993" y="1542"/>
                    </a:cubicBezTo>
                    <a:cubicBezTo>
                      <a:pt x="2957" y="1515"/>
                      <a:pt x="2877" y="1506"/>
                      <a:pt x="2877" y="1488"/>
                    </a:cubicBezTo>
                    <a:cubicBezTo>
                      <a:pt x="2878" y="1487"/>
                      <a:pt x="2883" y="1487"/>
                      <a:pt x="2891" y="1487"/>
                    </a:cubicBezTo>
                    <a:cubicBezTo>
                      <a:pt x="2928" y="1487"/>
                      <a:pt x="3026" y="1499"/>
                      <a:pt x="3076" y="1499"/>
                    </a:cubicBezTo>
                    <a:cubicBezTo>
                      <a:pt x="3086" y="1499"/>
                      <a:pt x="3095" y="1499"/>
                      <a:pt x="3100" y="1497"/>
                    </a:cubicBezTo>
                    <a:cubicBezTo>
                      <a:pt x="3135" y="1488"/>
                      <a:pt x="3091" y="1471"/>
                      <a:pt x="2895" y="1435"/>
                    </a:cubicBezTo>
                    <a:cubicBezTo>
                      <a:pt x="2931" y="1435"/>
                      <a:pt x="3109" y="1458"/>
                      <a:pt x="3142" y="1458"/>
                    </a:cubicBezTo>
                    <a:cubicBezTo>
                      <a:pt x="3150" y="1458"/>
                      <a:pt x="3150" y="1456"/>
                      <a:pt x="3135" y="1453"/>
                    </a:cubicBezTo>
                    <a:cubicBezTo>
                      <a:pt x="3029" y="1444"/>
                      <a:pt x="2922" y="1426"/>
                      <a:pt x="2815" y="1399"/>
                    </a:cubicBezTo>
                    <a:cubicBezTo>
                      <a:pt x="2833" y="1399"/>
                      <a:pt x="2931" y="1408"/>
                      <a:pt x="2975" y="1408"/>
                    </a:cubicBezTo>
                    <a:cubicBezTo>
                      <a:pt x="3064" y="1408"/>
                      <a:pt x="3100" y="1382"/>
                      <a:pt x="2877" y="1337"/>
                    </a:cubicBezTo>
                    <a:lnTo>
                      <a:pt x="2877" y="1337"/>
                    </a:lnTo>
                    <a:cubicBezTo>
                      <a:pt x="3002" y="1355"/>
                      <a:pt x="3118" y="1373"/>
                      <a:pt x="3242" y="1373"/>
                    </a:cubicBezTo>
                    <a:cubicBezTo>
                      <a:pt x="3046" y="1337"/>
                      <a:pt x="3100" y="1337"/>
                      <a:pt x="3100" y="1328"/>
                    </a:cubicBezTo>
                    <a:cubicBezTo>
                      <a:pt x="3109" y="1319"/>
                      <a:pt x="3127" y="1328"/>
                      <a:pt x="3002" y="1301"/>
                    </a:cubicBezTo>
                    <a:cubicBezTo>
                      <a:pt x="2889" y="1278"/>
                      <a:pt x="2970" y="1278"/>
                      <a:pt x="3042" y="1278"/>
                    </a:cubicBezTo>
                    <a:lnTo>
                      <a:pt x="3042" y="1278"/>
                    </a:lnTo>
                    <a:cubicBezTo>
                      <a:pt x="3078" y="1278"/>
                      <a:pt x="3112" y="1278"/>
                      <a:pt x="3118" y="1275"/>
                    </a:cubicBezTo>
                    <a:cubicBezTo>
                      <a:pt x="3135" y="1266"/>
                      <a:pt x="3020" y="1248"/>
                      <a:pt x="3002" y="1239"/>
                    </a:cubicBezTo>
                    <a:cubicBezTo>
                      <a:pt x="2984" y="1230"/>
                      <a:pt x="2993" y="1212"/>
                      <a:pt x="3002" y="1203"/>
                    </a:cubicBezTo>
                    <a:cubicBezTo>
                      <a:pt x="3009" y="1189"/>
                      <a:pt x="2980" y="1168"/>
                      <a:pt x="2796" y="1121"/>
                    </a:cubicBezTo>
                    <a:lnTo>
                      <a:pt x="2796" y="1121"/>
                    </a:lnTo>
                    <a:cubicBezTo>
                      <a:pt x="2876" y="1139"/>
                      <a:pt x="2962" y="1157"/>
                      <a:pt x="3038" y="1168"/>
                    </a:cubicBezTo>
                    <a:cubicBezTo>
                      <a:pt x="3070" y="1174"/>
                      <a:pt x="3086" y="1176"/>
                      <a:pt x="3093" y="1176"/>
                    </a:cubicBezTo>
                    <a:cubicBezTo>
                      <a:pt x="3114" y="1176"/>
                      <a:pt x="3010" y="1148"/>
                      <a:pt x="2975" y="1141"/>
                    </a:cubicBezTo>
                    <a:cubicBezTo>
                      <a:pt x="2832" y="1104"/>
                      <a:pt x="2789" y="1089"/>
                      <a:pt x="2824" y="1089"/>
                    </a:cubicBezTo>
                    <a:cubicBezTo>
                      <a:pt x="2856" y="1089"/>
                      <a:pt x="2954" y="1102"/>
                      <a:pt x="3100" y="1123"/>
                    </a:cubicBezTo>
                    <a:cubicBezTo>
                      <a:pt x="3122" y="1127"/>
                      <a:pt x="3133" y="1128"/>
                      <a:pt x="3137" y="1128"/>
                    </a:cubicBezTo>
                    <a:cubicBezTo>
                      <a:pt x="3162" y="1128"/>
                      <a:pt x="2773" y="1046"/>
                      <a:pt x="2807" y="1046"/>
                    </a:cubicBezTo>
                    <a:cubicBezTo>
                      <a:pt x="2814" y="1046"/>
                      <a:pt x="2843" y="1051"/>
                      <a:pt x="2904" y="1061"/>
                    </a:cubicBezTo>
                    <a:cubicBezTo>
                      <a:pt x="2973" y="1074"/>
                      <a:pt x="3021" y="1079"/>
                      <a:pt x="3048" y="1079"/>
                    </a:cubicBezTo>
                    <a:cubicBezTo>
                      <a:pt x="3104" y="1079"/>
                      <a:pt x="3064" y="1055"/>
                      <a:pt x="2917" y="1025"/>
                    </a:cubicBezTo>
                    <a:lnTo>
                      <a:pt x="2917" y="1025"/>
                    </a:lnTo>
                    <a:cubicBezTo>
                      <a:pt x="2978" y="1035"/>
                      <a:pt x="3041" y="1043"/>
                      <a:pt x="3100" y="1043"/>
                    </a:cubicBezTo>
                    <a:cubicBezTo>
                      <a:pt x="3144" y="1043"/>
                      <a:pt x="3073" y="1034"/>
                      <a:pt x="3073" y="1025"/>
                    </a:cubicBezTo>
                    <a:cubicBezTo>
                      <a:pt x="3073" y="1022"/>
                      <a:pt x="3084" y="1021"/>
                      <a:pt x="3099" y="1021"/>
                    </a:cubicBezTo>
                    <a:cubicBezTo>
                      <a:pt x="3130" y="1021"/>
                      <a:pt x="3177" y="1025"/>
                      <a:pt x="3189" y="1025"/>
                    </a:cubicBezTo>
                    <a:cubicBezTo>
                      <a:pt x="3207" y="1025"/>
                      <a:pt x="3091" y="990"/>
                      <a:pt x="3091" y="981"/>
                    </a:cubicBezTo>
                    <a:cubicBezTo>
                      <a:pt x="3100" y="972"/>
                      <a:pt x="3118" y="963"/>
                      <a:pt x="3153" y="954"/>
                    </a:cubicBezTo>
                    <a:cubicBezTo>
                      <a:pt x="3198" y="954"/>
                      <a:pt x="3296" y="954"/>
                      <a:pt x="3251" y="927"/>
                    </a:cubicBezTo>
                    <a:cubicBezTo>
                      <a:pt x="3233" y="918"/>
                      <a:pt x="3020" y="874"/>
                      <a:pt x="3020" y="865"/>
                    </a:cubicBezTo>
                    <a:lnTo>
                      <a:pt x="3020" y="865"/>
                    </a:lnTo>
                    <a:cubicBezTo>
                      <a:pt x="3020" y="865"/>
                      <a:pt x="3278" y="909"/>
                      <a:pt x="3323" y="909"/>
                    </a:cubicBezTo>
                    <a:cubicBezTo>
                      <a:pt x="3394" y="909"/>
                      <a:pt x="3207" y="874"/>
                      <a:pt x="3127" y="856"/>
                    </a:cubicBezTo>
                    <a:cubicBezTo>
                      <a:pt x="3055" y="840"/>
                      <a:pt x="2744" y="782"/>
                      <a:pt x="2789" y="782"/>
                    </a:cubicBezTo>
                    <a:cubicBezTo>
                      <a:pt x="2795" y="782"/>
                      <a:pt x="2806" y="783"/>
                      <a:pt x="2824" y="785"/>
                    </a:cubicBezTo>
                    <a:cubicBezTo>
                      <a:pt x="2957" y="803"/>
                      <a:pt x="3144" y="829"/>
                      <a:pt x="3216" y="829"/>
                    </a:cubicBezTo>
                    <a:cubicBezTo>
                      <a:pt x="3307" y="829"/>
                      <a:pt x="2908" y="751"/>
                      <a:pt x="2977" y="751"/>
                    </a:cubicBezTo>
                    <a:cubicBezTo>
                      <a:pt x="2989" y="751"/>
                      <a:pt x="3013" y="753"/>
                      <a:pt x="3055" y="758"/>
                    </a:cubicBezTo>
                    <a:cubicBezTo>
                      <a:pt x="3090" y="763"/>
                      <a:pt x="3115" y="765"/>
                      <a:pt x="3132" y="765"/>
                    </a:cubicBezTo>
                    <a:cubicBezTo>
                      <a:pt x="3204" y="765"/>
                      <a:pt x="3148" y="728"/>
                      <a:pt x="3127" y="713"/>
                    </a:cubicBezTo>
                    <a:cubicBezTo>
                      <a:pt x="3100" y="705"/>
                      <a:pt x="3029" y="678"/>
                      <a:pt x="3082" y="678"/>
                    </a:cubicBezTo>
                    <a:cubicBezTo>
                      <a:pt x="3096" y="678"/>
                      <a:pt x="3259" y="689"/>
                      <a:pt x="3300" y="689"/>
                    </a:cubicBezTo>
                    <a:cubicBezTo>
                      <a:pt x="3311" y="689"/>
                      <a:pt x="3314" y="689"/>
                      <a:pt x="3305" y="687"/>
                    </a:cubicBezTo>
                    <a:cubicBezTo>
                      <a:pt x="3225" y="678"/>
                      <a:pt x="3135" y="660"/>
                      <a:pt x="3055" y="642"/>
                    </a:cubicBezTo>
                    <a:cubicBezTo>
                      <a:pt x="3011" y="624"/>
                      <a:pt x="3002" y="624"/>
                      <a:pt x="3011" y="615"/>
                    </a:cubicBezTo>
                    <a:cubicBezTo>
                      <a:pt x="3035" y="613"/>
                      <a:pt x="3060" y="612"/>
                      <a:pt x="3084" y="612"/>
                    </a:cubicBezTo>
                    <a:cubicBezTo>
                      <a:pt x="3113" y="612"/>
                      <a:pt x="3141" y="614"/>
                      <a:pt x="3169" y="617"/>
                    </a:cubicBezTo>
                    <a:lnTo>
                      <a:pt x="3169" y="617"/>
                    </a:lnTo>
                    <a:cubicBezTo>
                      <a:pt x="3065" y="597"/>
                      <a:pt x="3039" y="590"/>
                      <a:pt x="3053" y="590"/>
                    </a:cubicBezTo>
                    <a:cubicBezTo>
                      <a:pt x="3083" y="590"/>
                      <a:pt x="3292" y="620"/>
                      <a:pt x="3342" y="620"/>
                    </a:cubicBezTo>
                    <a:cubicBezTo>
                      <a:pt x="3352" y="620"/>
                      <a:pt x="3355" y="618"/>
                      <a:pt x="3349" y="615"/>
                    </a:cubicBezTo>
                    <a:cubicBezTo>
                      <a:pt x="3296" y="589"/>
                      <a:pt x="3011" y="535"/>
                      <a:pt x="2975" y="518"/>
                    </a:cubicBezTo>
                    <a:cubicBezTo>
                      <a:pt x="2972" y="515"/>
                      <a:pt x="2987" y="514"/>
                      <a:pt x="3009" y="514"/>
                    </a:cubicBezTo>
                    <a:cubicBezTo>
                      <a:pt x="3053" y="514"/>
                      <a:pt x="3127" y="518"/>
                      <a:pt x="3144" y="518"/>
                    </a:cubicBezTo>
                    <a:cubicBezTo>
                      <a:pt x="3269" y="518"/>
                      <a:pt x="2957" y="464"/>
                      <a:pt x="3055" y="455"/>
                    </a:cubicBezTo>
                    <a:cubicBezTo>
                      <a:pt x="3118" y="455"/>
                      <a:pt x="3171" y="455"/>
                      <a:pt x="3153" y="428"/>
                    </a:cubicBezTo>
                    <a:cubicBezTo>
                      <a:pt x="3135" y="411"/>
                      <a:pt x="3020" y="384"/>
                      <a:pt x="3029" y="384"/>
                    </a:cubicBezTo>
                    <a:cubicBezTo>
                      <a:pt x="3033" y="382"/>
                      <a:pt x="3047" y="381"/>
                      <a:pt x="3065" y="381"/>
                    </a:cubicBezTo>
                    <a:cubicBezTo>
                      <a:pt x="3144" y="381"/>
                      <a:pt x="3321" y="397"/>
                      <a:pt x="3395" y="397"/>
                    </a:cubicBezTo>
                    <a:cubicBezTo>
                      <a:pt x="3438" y="397"/>
                      <a:pt x="3447" y="392"/>
                      <a:pt x="3385" y="375"/>
                    </a:cubicBezTo>
                    <a:cubicBezTo>
                      <a:pt x="3287" y="339"/>
                      <a:pt x="3198" y="339"/>
                      <a:pt x="3207" y="322"/>
                    </a:cubicBezTo>
                    <a:lnTo>
                      <a:pt x="3207" y="322"/>
                    </a:lnTo>
                    <a:cubicBezTo>
                      <a:pt x="3260" y="330"/>
                      <a:pt x="3305" y="330"/>
                      <a:pt x="3358" y="330"/>
                    </a:cubicBezTo>
                    <a:cubicBezTo>
                      <a:pt x="3367" y="330"/>
                      <a:pt x="3260" y="313"/>
                      <a:pt x="3233" y="304"/>
                    </a:cubicBezTo>
                    <a:cubicBezTo>
                      <a:pt x="3091" y="241"/>
                      <a:pt x="3661" y="286"/>
                      <a:pt x="3260" y="188"/>
                    </a:cubicBezTo>
                    <a:lnTo>
                      <a:pt x="3260" y="188"/>
                    </a:lnTo>
                    <a:cubicBezTo>
                      <a:pt x="3280" y="201"/>
                      <a:pt x="3361" y="228"/>
                      <a:pt x="3345" y="228"/>
                    </a:cubicBezTo>
                    <a:cubicBezTo>
                      <a:pt x="3339" y="228"/>
                      <a:pt x="3319" y="224"/>
                      <a:pt x="3278" y="215"/>
                    </a:cubicBezTo>
                    <a:lnTo>
                      <a:pt x="3269" y="215"/>
                    </a:lnTo>
                    <a:cubicBezTo>
                      <a:pt x="3269" y="197"/>
                      <a:pt x="2191" y="1"/>
                      <a:pt x="2120" y="1"/>
                    </a:cubicBezTo>
                    <a:close/>
                    <a:moveTo>
                      <a:pt x="2590" y="3474"/>
                    </a:moveTo>
                    <a:cubicBezTo>
                      <a:pt x="2591" y="3475"/>
                      <a:pt x="2592" y="3475"/>
                      <a:pt x="2592" y="3475"/>
                    </a:cubicBezTo>
                    <a:cubicBezTo>
                      <a:pt x="2591" y="3475"/>
                      <a:pt x="2591" y="3474"/>
                      <a:pt x="2590" y="3474"/>
                    </a:cubicBezTo>
                    <a:close/>
                    <a:moveTo>
                      <a:pt x="2656" y="3721"/>
                    </a:moveTo>
                    <a:cubicBezTo>
                      <a:pt x="2621" y="3721"/>
                      <a:pt x="2701" y="3741"/>
                      <a:pt x="2904" y="3778"/>
                    </a:cubicBezTo>
                    <a:lnTo>
                      <a:pt x="2904" y="3769"/>
                    </a:lnTo>
                    <a:lnTo>
                      <a:pt x="2770" y="3733"/>
                    </a:lnTo>
                    <a:cubicBezTo>
                      <a:pt x="2710" y="3725"/>
                      <a:pt x="2671" y="3721"/>
                      <a:pt x="2656" y="3721"/>
                    </a:cubicBezTo>
                    <a:close/>
                    <a:moveTo>
                      <a:pt x="1773" y="3341"/>
                    </a:moveTo>
                    <a:lnTo>
                      <a:pt x="1773" y="3341"/>
                    </a:lnTo>
                    <a:cubicBezTo>
                      <a:pt x="1737" y="3350"/>
                      <a:pt x="1764" y="3368"/>
                      <a:pt x="1791" y="3395"/>
                    </a:cubicBezTo>
                    <a:cubicBezTo>
                      <a:pt x="1862" y="3430"/>
                      <a:pt x="1942" y="3448"/>
                      <a:pt x="2031" y="3466"/>
                    </a:cubicBezTo>
                    <a:cubicBezTo>
                      <a:pt x="2227" y="3510"/>
                      <a:pt x="1951" y="3475"/>
                      <a:pt x="2325" y="3546"/>
                    </a:cubicBezTo>
                    <a:cubicBezTo>
                      <a:pt x="2151" y="3515"/>
                      <a:pt x="2055" y="3506"/>
                      <a:pt x="1995" y="3506"/>
                    </a:cubicBezTo>
                    <a:cubicBezTo>
                      <a:pt x="1935" y="3506"/>
                      <a:pt x="1911" y="3515"/>
                      <a:pt x="1880" y="3519"/>
                    </a:cubicBezTo>
                    <a:cubicBezTo>
                      <a:pt x="1862" y="3524"/>
                      <a:pt x="1842" y="3526"/>
                      <a:pt x="1821" y="3526"/>
                    </a:cubicBezTo>
                    <a:cubicBezTo>
                      <a:pt x="1799" y="3526"/>
                      <a:pt x="1777" y="3524"/>
                      <a:pt x="1755" y="3519"/>
                    </a:cubicBezTo>
                    <a:cubicBezTo>
                      <a:pt x="1657" y="3501"/>
                      <a:pt x="1559" y="3484"/>
                      <a:pt x="1461" y="3484"/>
                    </a:cubicBezTo>
                    <a:lnTo>
                      <a:pt x="1746" y="3537"/>
                    </a:lnTo>
                    <a:cubicBezTo>
                      <a:pt x="1746" y="3540"/>
                      <a:pt x="1739" y="3541"/>
                      <a:pt x="1727" y="3541"/>
                    </a:cubicBezTo>
                    <a:cubicBezTo>
                      <a:pt x="1689" y="3541"/>
                      <a:pt x="1604" y="3528"/>
                      <a:pt x="1576" y="3528"/>
                    </a:cubicBezTo>
                    <a:cubicBezTo>
                      <a:pt x="1564" y="3528"/>
                      <a:pt x="1562" y="3531"/>
                      <a:pt x="1577" y="3537"/>
                    </a:cubicBezTo>
                    <a:cubicBezTo>
                      <a:pt x="1684" y="3573"/>
                      <a:pt x="1791" y="3608"/>
                      <a:pt x="1897" y="3626"/>
                    </a:cubicBezTo>
                    <a:cubicBezTo>
                      <a:pt x="1978" y="3644"/>
                      <a:pt x="2022" y="3653"/>
                      <a:pt x="2013" y="3653"/>
                    </a:cubicBezTo>
                    <a:cubicBezTo>
                      <a:pt x="1995" y="3657"/>
                      <a:pt x="1978" y="3660"/>
                      <a:pt x="1961" y="3660"/>
                    </a:cubicBezTo>
                    <a:cubicBezTo>
                      <a:pt x="1944" y="3660"/>
                      <a:pt x="1929" y="3657"/>
                      <a:pt x="1915" y="3653"/>
                    </a:cubicBezTo>
                    <a:cubicBezTo>
                      <a:pt x="1857" y="3653"/>
                      <a:pt x="1788" y="3648"/>
                      <a:pt x="1749" y="3648"/>
                    </a:cubicBezTo>
                    <a:cubicBezTo>
                      <a:pt x="1710" y="3648"/>
                      <a:pt x="1701" y="3653"/>
                      <a:pt x="1764" y="3671"/>
                    </a:cubicBezTo>
                    <a:cubicBezTo>
                      <a:pt x="1897" y="3706"/>
                      <a:pt x="1978" y="3733"/>
                      <a:pt x="1906" y="3742"/>
                    </a:cubicBezTo>
                    <a:cubicBezTo>
                      <a:pt x="1885" y="3742"/>
                      <a:pt x="1664" y="3708"/>
                      <a:pt x="1622" y="3708"/>
                    </a:cubicBezTo>
                    <a:cubicBezTo>
                      <a:pt x="1612" y="3708"/>
                      <a:pt x="1612" y="3710"/>
                      <a:pt x="1630" y="3715"/>
                    </a:cubicBezTo>
                    <a:cubicBezTo>
                      <a:pt x="1817" y="3760"/>
                      <a:pt x="2111" y="3786"/>
                      <a:pt x="2102" y="3813"/>
                    </a:cubicBezTo>
                    <a:cubicBezTo>
                      <a:pt x="2101" y="3815"/>
                      <a:pt x="2097" y="3817"/>
                      <a:pt x="2088" y="3817"/>
                    </a:cubicBezTo>
                    <a:cubicBezTo>
                      <a:pt x="2007" y="3817"/>
                      <a:pt x="1609" y="3721"/>
                      <a:pt x="1529" y="3721"/>
                    </a:cubicBezTo>
                    <a:cubicBezTo>
                      <a:pt x="1520" y="3721"/>
                      <a:pt x="1515" y="3722"/>
                      <a:pt x="1514" y="3724"/>
                    </a:cubicBezTo>
                    <a:cubicBezTo>
                      <a:pt x="1505" y="3751"/>
                      <a:pt x="1737" y="3769"/>
                      <a:pt x="1791" y="3786"/>
                    </a:cubicBezTo>
                    <a:cubicBezTo>
                      <a:pt x="1880" y="3822"/>
                      <a:pt x="1791" y="3831"/>
                      <a:pt x="1755" y="3840"/>
                    </a:cubicBezTo>
                    <a:cubicBezTo>
                      <a:pt x="1666" y="3858"/>
                      <a:pt x="1408" y="3858"/>
                      <a:pt x="1488" y="3902"/>
                    </a:cubicBezTo>
                    <a:cubicBezTo>
                      <a:pt x="1577" y="3929"/>
                      <a:pt x="1657" y="3956"/>
                      <a:pt x="1746" y="3974"/>
                    </a:cubicBezTo>
                    <a:cubicBezTo>
                      <a:pt x="1815" y="3992"/>
                      <a:pt x="1837" y="3999"/>
                      <a:pt x="1831" y="3999"/>
                    </a:cubicBezTo>
                    <a:cubicBezTo>
                      <a:pt x="1816" y="3999"/>
                      <a:pt x="1651" y="3962"/>
                      <a:pt x="1595" y="3956"/>
                    </a:cubicBezTo>
                    <a:cubicBezTo>
                      <a:pt x="1585" y="3955"/>
                      <a:pt x="1577" y="3955"/>
                      <a:pt x="1571" y="3955"/>
                    </a:cubicBezTo>
                    <a:cubicBezTo>
                      <a:pt x="1510" y="3955"/>
                      <a:pt x="1621" y="3994"/>
                      <a:pt x="1710" y="4018"/>
                    </a:cubicBezTo>
                    <a:cubicBezTo>
                      <a:pt x="1859" y="4048"/>
                      <a:pt x="1905" y="4059"/>
                      <a:pt x="1885" y="4059"/>
                    </a:cubicBezTo>
                    <a:cubicBezTo>
                      <a:pt x="1864" y="4059"/>
                      <a:pt x="1765" y="4046"/>
                      <a:pt x="1639" y="4027"/>
                    </a:cubicBezTo>
                    <a:cubicBezTo>
                      <a:pt x="1603" y="4027"/>
                      <a:pt x="2182" y="4134"/>
                      <a:pt x="2191" y="4134"/>
                    </a:cubicBezTo>
                    <a:cubicBezTo>
                      <a:pt x="2174" y="4134"/>
                      <a:pt x="1880" y="4089"/>
                      <a:pt x="1817" y="4080"/>
                    </a:cubicBezTo>
                    <a:cubicBezTo>
                      <a:pt x="1776" y="4074"/>
                      <a:pt x="1754" y="4071"/>
                      <a:pt x="1744" y="4071"/>
                    </a:cubicBezTo>
                    <a:cubicBezTo>
                      <a:pt x="1716" y="4071"/>
                      <a:pt x="1793" y="4094"/>
                      <a:pt x="1826" y="4107"/>
                    </a:cubicBezTo>
                    <a:cubicBezTo>
                      <a:pt x="1845" y="4114"/>
                      <a:pt x="1954" y="4157"/>
                      <a:pt x="1890" y="4157"/>
                    </a:cubicBezTo>
                    <a:cubicBezTo>
                      <a:pt x="1866" y="4157"/>
                      <a:pt x="1817" y="4151"/>
                      <a:pt x="1728" y="4134"/>
                    </a:cubicBezTo>
                    <a:cubicBezTo>
                      <a:pt x="1632" y="4114"/>
                      <a:pt x="1587" y="4106"/>
                      <a:pt x="1575" y="4106"/>
                    </a:cubicBezTo>
                    <a:cubicBezTo>
                      <a:pt x="1539" y="4106"/>
                      <a:pt x="1786" y="4174"/>
                      <a:pt x="1799" y="4187"/>
                    </a:cubicBezTo>
                    <a:cubicBezTo>
                      <a:pt x="1805" y="4190"/>
                      <a:pt x="1804" y="4191"/>
                      <a:pt x="1797" y="4191"/>
                    </a:cubicBezTo>
                    <a:cubicBezTo>
                      <a:pt x="1743" y="4191"/>
                      <a:pt x="1320" y="4118"/>
                      <a:pt x="1286" y="4118"/>
                    </a:cubicBezTo>
                    <a:cubicBezTo>
                      <a:pt x="1277" y="4118"/>
                      <a:pt x="1293" y="4122"/>
                      <a:pt x="1345" y="4134"/>
                    </a:cubicBezTo>
                    <a:cubicBezTo>
                      <a:pt x="1657" y="4196"/>
                      <a:pt x="2102" y="4250"/>
                      <a:pt x="2298" y="4267"/>
                    </a:cubicBezTo>
                    <a:cubicBezTo>
                      <a:pt x="2312" y="4267"/>
                      <a:pt x="2538" y="4290"/>
                      <a:pt x="2563" y="4290"/>
                    </a:cubicBezTo>
                    <a:cubicBezTo>
                      <a:pt x="2570" y="4290"/>
                      <a:pt x="2564" y="4289"/>
                      <a:pt x="2539" y="4285"/>
                    </a:cubicBezTo>
                    <a:cubicBezTo>
                      <a:pt x="2423" y="4259"/>
                      <a:pt x="2414" y="4250"/>
                      <a:pt x="2485" y="4250"/>
                    </a:cubicBezTo>
                    <a:cubicBezTo>
                      <a:pt x="2534" y="4250"/>
                      <a:pt x="2609" y="4258"/>
                      <a:pt x="2645" y="4258"/>
                    </a:cubicBezTo>
                    <a:cubicBezTo>
                      <a:pt x="2676" y="4258"/>
                      <a:pt x="2680" y="4252"/>
                      <a:pt x="2619" y="4232"/>
                    </a:cubicBezTo>
                    <a:cubicBezTo>
                      <a:pt x="2543" y="4213"/>
                      <a:pt x="2459" y="4194"/>
                      <a:pt x="2482" y="4194"/>
                    </a:cubicBezTo>
                    <a:cubicBezTo>
                      <a:pt x="2492" y="4194"/>
                      <a:pt x="2520" y="4197"/>
                      <a:pt x="2574" y="4205"/>
                    </a:cubicBezTo>
                    <a:cubicBezTo>
                      <a:pt x="2574" y="4192"/>
                      <a:pt x="2366" y="4134"/>
                      <a:pt x="2424" y="4134"/>
                    </a:cubicBezTo>
                    <a:cubicBezTo>
                      <a:pt x="2447" y="4134"/>
                      <a:pt x="2514" y="4144"/>
                      <a:pt x="2655" y="4169"/>
                    </a:cubicBezTo>
                    <a:cubicBezTo>
                      <a:pt x="2280" y="4098"/>
                      <a:pt x="2557" y="4116"/>
                      <a:pt x="2512" y="4089"/>
                    </a:cubicBezTo>
                    <a:cubicBezTo>
                      <a:pt x="2459" y="4071"/>
                      <a:pt x="2316" y="4054"/>
                      <a:pt x="2200" y="4027"/>
                    </a:cubicBezTo>
                    <a:cubicBezTo>
                      <a:pt x="2172" y="4018"/>
                      <a:pt x="2169" y="4015"/>
                      <a:pt x="2181" y="4015"/>
                    </a:cubicBezTo>
                    <a:cubicBezTo>
                      <a:pt x="2220" y="4015"/>
                      <a:pt x="2409" y="4047"/>
                      <a:pt x="2476" y="4054"/>
                    </a:cubicBezTo>
                    <a:cubicBezTo>
                      <a:pt x="2620" y="4079"/>
                      <a:pt x="2679" y="4089"/>
                      <a:pt x="2693" y="4089"/>
                    </a:cubicBezTo>
                    <a:cubicBezTo>
                      <a:pt x="2723" y="4089"/>
                      <a:pt x="2551" y="4048"/>
                      <a:pt x="2539" y="4036"/>
                    </a:cubicBezTo>
                    <a:cubicBezTo>
                      <a:pt x="2579" y="4016"/>
                      <a:pt x="2624" y="4006"/>
                      <a:pt x="2666" y="4006"/>
                    </a:cubicBezTo>
                    <a:cubicBezTo>
                      <a:pt x="2681" y="4006"/>
                      <a:pt x="2695" y="4007"/>
                      <a:pt x="2708" y="4009"/>
                    </a:cubicBezTo>
                    <a:cubicBezTo>
                      <a:pt x="2663" y="4000"/>
                      <a:pt x="2619" y="3991"/>
                      <a:pt x="2565" y="3982"/>
                    </a:cubicBezTo>
                    <a:cubicBezTo>
                      <a:pt x="2494" y="3965"/>
                      <a:pt x="2512" y="3965"/>
                      <a:pt x="2512" y="3956"/>
                    </a:cubicBezTo>
                    <a:cubicBezTo>
                      <a:pt x="2512" y="3956"/>
                      <a:pt x="2507" y="3941"/>
                      <a:pt x="2550" y="3941"/>
                    </a:cubicBezTo>
                    <a:cubicBezTo>
                      <a:pt x="2564" y="3941"/>
                      <a:pt x="2583" y="3942"/>
                      <a:pt x="2610" y="3947"/>
                    </a:cubicBezTo>
                    <a:cubicBezTo>
                      <a:pt x="2683" y="3953"/>
                      <a:pt x="2760" y="3967"/>
                      <a:pt x="2773" y="3967"/>
                    </a:cubicBezTo>
                    <a:cubicBezTo>
                      <a:pt x="2779" y="3967"/>
                      <a:pt x="2772" y="3964"/>
                      <a:pt x="2744" y="3956"/>
                    </a:cubicBezTo>
                    <a:cubicBezTo>
                      <a:pt x="2681" y="3929"/>
                      <a:pt x="2485" y="3893"/>
                      <a:pt x="2441" y="3884"/>
                    </a:cubicBezTo>
                    <a:cubicBezTo>
                      <a:pt x="2414" y="3876"/>
                      <a:pt x="2423" y="3873"/>
                      <a:pt x="2449" y="3873"/>
                    </a:cubicBezTo>
                    <a:cubicBezTo>
                      <a:pt x="2501" y="3873"/>
                      <a:pt x="2622" y="3884"/>
                      <a:pt x="2663" y="3884"/>
                    </a:cubicBezTo>
                    <a:cubicBezTo>
                      <a:pt x="2726" y="3884"/>
                      <a:pt x="2788" y="3884"/>
                      <a:pt x="2779" y="3867"/>
                    </a:cubicBezTo>
                    <a:cubicBezTo>
                      <a:pt x="2779" y="3849"/>
                      <a:pt x="2735" y="3831"/>
                      <a:pt x="2646" y="3795"/>
                    </a:cubicBezTo>
                    <a:cubicBezTo>
                      <a:pt x="2601" y="3786"/>
                      <a:pt x="2369" y="3733"/>
                      <a:pt x="2369" y="3724"/>
                    </a:cubicBezTo>
                    <a:lnTo>
                      <a:pt x="2369" y="3724"/>
                    </a:lnTo>
                    <a:cubicBezTo>
                      <a:pt x="2370" y="3724"/>
                      <a:pt x="2637" y="3786"/>
                      <a:pt x="2690" y="3786"/>
                    </a:cubicBezTo>
                    <a:cubicBezTo>
                      <a:pt x="2714" y="3791"/>
                      <a:pt x="2730" y="3792"/>
                      <a:pt x="2740" y="3792"/>
                    </a:cubicBezTo>
                    <a:cubicBezTo>
                      <a:pt x="2771" y="3792"/>
                      <a:pt x="2746" y="3775"/>
                      <a:pt x="2726" y="3769"/>
                    </a:cubicBezTo>
                    <a:cubicBezTo>
                      <a:pt x="2681" y="3751"/>
                      <a:pt x="2539" y="3724"/>
                      <a:pt x="2512" y="3715"/>
                    </a:cubicBezTo>
                    <a:cubicBezTo>
                      <a:pt x="2494" y="3697"/>
                      <a:pt x="2521" y="3697"/>
                      <a:pt x="2574" y="3697"/>
                    </a:cubicBezTo>
                    <a:cubicBezTo>
                      <a:pt x="2648" y="3697"/>
                      <a:pt x="2770" y="3713"/>
                      <a:pt x="2821" y="3713"/>
                    </a:cubicBezTo>
                    <a:cubicBezTo>
                      <a:pt x="2856" y="3713"/>
                      <a:pt x="2856" y="3705"/>
                      <a:pt x="2779" y="3680"/>
                    </a:cubicBezTo>
                    <a:cubicBezTo>
                      <a:pt x="2619" y="3644"/>
                      <a:pt x="2646" y="3635"/>
                      <a:pt x="2646" y="3617"/>
                    </a:cubicBezTo>
                    <a:cubicBezTo>
                      <a:pt x="2655" y="3608"/>
                      <a:pt x="2361" y="3564"/>
                      <a:pt x="2369" y="3546"/>
                    </a:cubicBezTo>
                    <a:lnTo>
                      <a:pt x="2369" y="3546"/>
                    </a:lnTo>
                    <a:cubicBezTo>
                      <a:pt x="2452" y="3561"/>
                      <a:pt x="2707" y="3614"/>
                      <a:pt x="2730" y="3614"/>
                    </a:cubicBezTo>
                    <a:cubicBezTo>
                      <a:pt x="2734" y="3614"/>
                      <a:pt x="2731" y="3612"/>
                      <a:pt x="2717" y="3608"/>
                    </a:cubicBezTo>
                    <a:cubicBezTo>
                      <a:pt x="2663" y="3582"/>
                      <a:pt x="2485" y="3546"/>
                      <a:pt x="2378" y="3519"/>
                    </a:cubicBezTo>
                    <a:lnTo>
                      <a:pt x="2378" y="3519"/>
                    </a:lnTo>
                    <a:cubicBezTo>
                      <a:pt x="2464" y="3540"/>
                      <a:pt x="2509" y="3547"/>
                      <a:pt x="2531" y="3547"/>
                    </a:cubicBezTo>
                    <a:cubicBezTo>
                      <a:pt x="2576" y="3547"/>
                      <a:pt x="2533" y="3519"/>
                      <a:pt x="2557" y="3519"/>
                    </a:cubicBezTo>
                    <a:cubicBezTo>
                      <a:pt x="2605" y="3519"/>
                      <a:pt x="2786" y="3556"/>
                      <a:pt x="2825" y="3556"/>
                    </a:cubicBezTo>
                    <a:cubicBezTo>
                      <a:pt x="2829" y="3556"/>
                      <a:pt x="2832" y="3556"/>
                      <a:pt x="2833" y="3555"/>
                    </a:cubicBezTo>
                    <a:cubicBezTo>
                      <a:pt x="2592" y="3493"/>
                      <a:pt x="2352" y="3448"/>
                      <a:pt x="2102" y="3430"/>
                    </a:cubicBezTo>
                    <a:lnTo>
                      <a:pt x="2102" y="3412"/>
                    </a:lnTo>
                    <a:cubicBezTo>
                      <a:pt x="1995" y="3377"/>
                      <a:pt x="1888" y="3359"/>
                      <a:pt x="1782" y="3350"/>
                    </a:cubicBezTo>
                    <a:lnTo>
                      <a:pt x="1773" y="3341"/>
                    </a:lnTo>
                    <a:close/>
                    <a:moveTo>
                      <a:pt x="2334" y="4294"/>
                    </a:moveTo>
                    <a:lnTo>
                      <a:pt x="2334" y="4294"/>
                    </a:lnTo>
                    <a:cubicBezTo>
                      <a:pt x="2333" y="4295"/>
                      <a:pt x="2334" y="4296"/>
                      <a:pt x="2334" y="4297"/>
                    </a:cubicBezTo>
                    <a:lnTo>
                      <a:pt x="2334" y="4297"/>
                    </a:lnTo>
                    <a:cubicBezTo>
                      <a:pt x="2340" y="4297"/>
                      <a:pt x="2346" y="4298"/>
                      <a:pt x="2351" y="4299"/>
                    </a:cubicBezTo>
                    <a:lnTo>
                      <a:pt x="2351" y="4299"/>
                    </a:lnTo>
                    <a:cubicBezTo>
                      <a:pt x="2345" y="4297"/>
                      <a:pt x="2340" y="4296"/>
                      <a:pt x="2334" y="4294"/>
                    </a:cubicBezTo>
                    <a:close/>
                    <a:moveTo>
                      <a:pt x="2351" y="4299"/>
                    </a:moveTo>
                    <a:lnTo>
                      <a:pt x="2351" y="4299"/>
                    </a:lnTo>
                    <a:cubicBezTo>
                      <a:pt x="2443" y="4323"/>
                      <a:pt x="2536" y="4339"/>
                      <a:pt x="2628" y="4339"/>
                    </a:cubicBezTo>
                    <a:cubicBezTo>
                      <a:pt x="2537" y="4324"/>
                      <a:pt x="2445" y="4310"/>
                      <a:pt x="2351" y="4299"/>
                    </a:cubicBezTo>
                    <a:close/>
                    <a:moveTo>
                      <a:pt x="1024" y="4935"/>
                    </a:moveTo>
                    <a:cubicBezTo>
                      <a:pt x="1122" y="4953"/>
                      <a:pt x="1220" y="4980"/>
                      <a:pt x="1318" y="4989"/>
                    </a:cubicBezTo>
                    <a:cubicBezTo>
                      <a:pt x="1327" y="4980"/>
                      <a:pt x="1220" y="4953"/>
                      <a:pt x="1024" y="4935"/>
                    </a:cubicBezTo>
                    <a:close/>
                    <a:moveTo>
                      <a:pt x="1782" y="4962"/>
                    </a:moveTo>
                    <a:lnTo>
                      <a:pt x="1942" y="4980"/>
                    </a:lnTo>
                    <a:cubicBezTo>
                      <a:pt x="1942" y="4985"/>
                      <a:pt x="1953" y="4992"/>
                      <a:pt x="1930" y="4992"/>
                    </a:cubicBezTo>
                    <a:cubicBezTo>
                      <a:pt x="1912" y="4992"/>
                      <a:pt x="1870" y="4987"/>
                      <a:pt x="1782" y="4971"/>
                    </a:cubicBezTo>
                    <a:lnTo>
                      <a:pt x="1782" y="4962"/>
                    </a:lnTo>
                    <a:close/>
                    <a:moveTo>
                      <a:pt x="1149" y="5016"/>
                    </a:moveTo>
                    <a:cubicBezTo>
                      <a:pt x="1247" y="5042"/>
                      <a:pt x="1345" y="5060"/>
                      <a:pt x="1443" y="5060"/>
                    </a:cubicBezTo>
                    <a:cubicBezTo>
                      <a:pt x="1345" y="5033"/>
                      <a:pt x="1247" y="5016"/>
                      <a:pt x="1149" y="5016"/>
                    </a:cubicBezTo>
                    <a:close/>
                    <a:moveTo>
                      <a:pt x="230" y="5756"/>
                    </a:moveTo>
                    <a:cubicBezTo>
                      <a:pt x="197" y="5756"/>
                      <a:pt x="214" y="5767"/>
                      <a:pt x="214" y="5773"/>
                    </a:cubicBezTo>
                    <a:cubicBezTo>
                      <a:pt x="293" y="5790"/>
                      <a:pt x="329" y="5796"/>
                      <a:pt x="345" y="5796"/>
                    </a:cubicBezTo>
                    <a:cubicBezTo>
                      <a:pt x="354" y="5796"/>
                      <a:pt x="356" y="5794"/>
                      <a:pt x="356" y="5791"/>
                    </a:cubicBezTo>
                    <a:cubicBezTo>
                      <a:pt x="365" y="5782"/>
                      <a:pt x="392" y="5782"/>
                      <a:pt x="312" y="5764"/>
                    </a:cubicBezTo>
                    <a:cubicBezTo>
                      <a:pt x="270" y="5758"/>
                      <a:pt x="245" y="5756"/>
                      <a:pt x="230" y="5756"/>
                    </a:cubicBezTo>
                    <a:close/>
                    <a:moveTo>
                      <a:pt x="1114" y="6174"/>
                    </a:moveTo>
                    <a:cubicBezTo>
                      <a:pt x="1115" y="6174"/>
                      <a:pt x="1119" y="6176"/>
                      <a:pt x="1123" y="6177"/>
                    </a:cubicBezTo>
                    <a:lnTo>
                      <a:pt x="1123" y="6177"/>
                    </a:lnTo>
                    <a:lnTo>
                      <a:pt x="1114" y="6174"/>
                    </a:lnTo>
                    <a:close/>
                    <a:moveTo>
                      <a:pt x="1306" y="6159"/>
                    </a:moveTo>
                    <a:cubicBezTo>
                      <a:pt x="1320" y="6159"/>
                      <a:pt x="1354" y="6165"/>
                      <a:pt x="1443" y="6181"/>
                    </a:cubicBezTo>
                    <a:lnTo>
                      <a:pt x="1443" y="6181"/>
                    </a:lnTo>
                    <a:cubicBezTo>
                      <a:pt x="1442" y="6187"/>
                      <a:pt x="1441" y="6194"/>
                      <a:pt x="1434" y="6200"/>
                    </a:cubicBezTo>
                    <a:cubicBezTo>
                      <a:pt x="1310" y="6182"/>
                      <a:pt x="1292" y="6174"/>
                      <a:pt x="1292" y="6165"/>
                    </a:cubicBezTo>
                    <a:cubicBezTo>
                      <a:pt x="1295" y="6161"/>
                      <a:pt x="1297" y="6159"/>
                      <a:pt x="1306" y="6159"/>
                    </a:cubicBezTo>
                    <a:close/>
                    <a:moveTo>
                      <a:pt x="1399" y="6549"/>
                    </a:moveTo>
                    <a:cubicBezTo>
                      <a:pt x="1414" y="6549"/>
                      <a:pt x="1470" y="6559"/>
                      <a:pt x="1532" y="6574"/>
                    </a:cubicBezTo>
                    <a:lnTo>
                      <a:pt x="1737" y="6628"/>
                    </a:lnTo>
                    <a:cubicBezTo>
                      <a:pt x="1639" y="6619"/>
                      <a:pt x="1541" y="6592"/>
                      <a:pt x="1443" y="6565"/>
                    </a:cubicBezTo>
                    <a:cubicBezTo>
                      <a:pt x="1398" y="6554"/>
                      <a:pt x="1388" y="6549"/>
                      <a:pt x="1399" y="6549"/>
                    </a:cubicBezTo>
                    <a:close/>
                    <a:moveTo>
                      <a:pt x="1488" y="6851"/>
                    </a:moveTo>
                    <a:lnTo>
                      <a:pt x="1488" y="6851"/>
                    </a:lnTo>
                    <a:cubicBezTo>
                      <a:pt x="1586" y="6859"/>
                      <a:pt x="1684" y="6877"/>
                      <a:pt x="1782" y="6904"/>
                    </a:cubicBezTo>
                    <a:cubicBezTo>
                      <a:pt x="1684" y="6895"/>
                      <a:pt x="1586" y="6877"/>
                      <a:pt x="1488" y="6851"/>
                    </a:cubicBezTo>
                    <a:close/>
                    <a:moveTo>
                      <a:pt x="2151" y="7152"/>
                    </a:moveTo>
                    <a:cubicBezTo>
                      <a:pt x="2166" y="7155"/>
                      <a:pt x="2182" y="7159"/>
                      <a:pt x="2200" y="7162"/>
                    </a:cubicBezTo>
                    <a:cubicBezTo>
                      <a:pt x="2184" y="7159"/>
                      <a:pt x="2167" y="7156"/>
                      <a:pt x="2151" y="7152"/>
                    </a:cubicBezTo>
                    <a:close/>
                    <a:moveTo>
                      <a:pt x="2104" y="7782"/>
                    </a:moveTo>
                    <a:cubicBezTo>
                      <a:pt x="2137" y="7790"/>
                      <a:pt x="2184" y="7800"/>
                      <a:pt x="2254" y="7812"/>
                    </a:cubicBezTo>
                    <a:cubicBezTo>
                      <a:pt x="2206" y="7797"/>
                      <a:pt x="2155" y="7787"/>
                      <a:pt x="2104" y="7782"/>
                    </a:cubicBezTo>
                    <a:close/>
                    <a:moveTo>
                      <a:pt x="1749" y="8182"/>
                    </a:moveTo>
                    <a:cubicBezTo>
                      <a:pt x="1702" y="8182"/>
                      <a:pt x="1942" y="8235"/>
                      <a:pt x="2007" y="8235"/>
                    </a:cubicBezTo>
                    <a:cubicBezTo>
                      <a:pt x="2016" y="8235"/>
                      <a:pt x="2021" y="8233"/>
                      <a:pt x="2022" y="8231"/>
                    </a:cubicBezTo>
                    <a:cubicBezTo>
                      <a:pt x="2031" y="8231"/>
                      <a:pt x="2022" y="8222"/>
                      <a:pt x="2022" y="8222"/>
                    </a:cubicBezTo>
                    <a:cubicBezTo>
                      <a:pt x="1847" y="8192"/>
                      <a:pt x="1770" y="8182"/>
                      <a:pt x="1749" y="8182"/>
                    </a:cubicBezTo>
                    <a:close/>
                    <a:moveTo>
                      <a:pt x="1042" y="8311"/>
                    </a:moveTo>
                    <a:lnTo>
                      <a:pt x="1042" y="8311"/>
                    </a:lnTo>
                    <a:cubicBezTo>
                      <a:pt x="1045" y="8313"/>
                      <a:pt x="1046" y="8314"/>
                      <a:pt x="1047" y="8316"/>
                    </a:cubicBezTo>
                    <a:lnTo>
                      <a:pt x="1047" y="8316"/>
                    </a:lnTo>
                    <a:lnTo>
                      <a:pt x="1042" y="8311"/>
                    </a:lnTo>
                    <a:close/>
                    <a:moveTo>
                      <a:pt x="748" y="8267"/>
                    </a:moveTo>
                    <a:cubicBezTo>
                      <a:pt x="826" y="8275"/>
                      <a:pt x="930" y="8293"/>
                      <a:pt x="1042" y="8318"/>
                    </a:cubicBezTo>
                    <a:lnTo>
                      <a:pt x="1042" y="8318"/>
                    </a:lnTo>
                    <a:cubicBezTo>
                      <a:pt x="1041" y="8318"/>
                      <a:pt x="1039" y="8318"/>
                      <a:pt x="1037" y="8318"/>
                    </a:cubicBezTo>
                    <a:cubicBezTo>
                      <a:pt x="1008" y="8318"/>
                      <a:pt x="911" y="8302"/>
                      <a:pt x="748" y="8276"/>
                    </a:cubicBezTo>
                    <a:lnTo>
                      <a:pt x="748" y="8267"/>
                    </a:lnTo>
                    <a:close/>
                    <a:moveTo>
                      <a:pt x="935" y="8962"/>
                    </a:moveTo>
                    <a:lnTo>
                      <a:pt x="1087" y="8979"/>
                    </a:lnTo>
                    <a:cubicBezTo>
                      <a:pt x="1176" y="8997"/>
                      <a:pt x="1265" y="9015"/>
                      <a:pt x="1220" y="9024"/>
                    </a:cubicBezTo>
                    <a:cubicBezTo>
                      <a:pt x="1131" y="9006"/>
                      <a:pt x="1033" y="8988"/>
                      <a:pt x="935" y="8962"/>
                    </a:cubicBezTo>
                    <a:close/>
                    <a:moveTo>
                      <a:pt x="339" y="9567"/>
                    </a:moveTo>
                    <a:cubicBezTo>
                      <a:pt x="338" y="9567"/>
                      <a:pt x="338" y="9567"/>
                      <a:pt x="340" y="9568"/>
                    </a:cubicBezTo>
                    <a:lnTo>
                      <a:pt x="340" y="9568"/>
                    </a:lnTo>
                    <a:cubicBezTo>
                      <a:pt x="339" y="9567"/>
                      <a:pt x="339" y="9567"/>
                      <a:pt x="339" y="9567"/>
                    </a:cubicBezTo>
                    <a:close/>
                    <a:moveTo>
                      <a:pt x="396" y="10328"/>
                    </a:moveTo>
                    <a:cubicBezTo>
                      <a:pt x="427" y="10328"/>
                      <a:pt x="490" y="10336"/>
                      <a:pt x="597" y="10360"/>
                    </a:cubicBezTo>
                    <a:cubicBezTo>
                      <a:pt x="713" y="10387"/>
                      <a:pt x="659" y="10387"/>
                      <a:pt x="659" y="10396"/>
                    </a:cubicBezTo>
                    <a:cubicBezTo>
                      <a:pt x="561" y="10387"/>
                      <a:pt x="463" y="10360"/>
                      <a:pt x="374" y="10333"/>
                    </a:cubicBezTo>
                    <a:cubicBezTo>
                      <a:pt x="374" y="10330"/>
                      <a:pt x="381" y="10328"/>
                      <a:pt x="396" y="10328"/>
                    </a:cubicBezTo>
                    <a:close/>
                    <a:moveTo>
                      <a:pt x="1230" y="10583"/>
                    </a:moveTo>
                    <a:cubicBezTo>
                      <a:pt x="1184" y="10583"/>
                      <a:pt x="1424" y="10639"/>
                      <a:pt x="1490" y="10639"/>
                    </a:cubicBezTo>
                    <a:cubicBezTo>
                      <a:pt x="1498" y="10639"/>
                      <a:pt x="1504" y="10638"/>
                      <a:pt x="1505" y="10636"/>
                    </a:cubicBezTo>
                    <a:cubicBezTo>
                      <a:pt x="1514" y="10636"/>
                      <a:pt x="1505" y="10627"/>
                      <a:pt x="1505" y="10627"/>
                    </a:cubicBezTo>
                    <a:cubicBezTo>
                      <a:pt x="1329" y="10594"/>
                      <a:pt x="1251" y="10583"/>
                      <a:pt x="1230" y="10583"/>
                    </a:cubicBezTo>
                    <a:close/>
                    <a:moveTo>
                      <a:pt x="1655" y="10710"/>
                    </a:moveTo>
                    <a:cubicBezTo>
                      <a:pt x="1667" y="10712"/>
                      <a:pt x="1679" y="10714"/>
                      <a:pt x="1693" y="10716"/>
                    </a:cubicBezTo>
                    <a:cubicBezTo>
                      <a:pt x="1679" y="10714"/>
                      <a:pt x="1667" y="10712"/>
                      <a:pt x="1655" y="10710"/>
                    </a:cubicBezTo>
                    <a:close/>
                    <a:moveTo>
                      <a:pt x="726" y="10676"/>
                    </a:moveTo>
                    <a:cubicBezTo>
                      <a:pt x="756" y="10676"/>
                      <a:pt x="820" y="10684"/>
                      <a:pt x="927" y="10707"/>
                    </a:cubicBezTo>
                    <a:cubicBezTo>
                      <a:pt x="1042" y="10734"/>
                      <a:pt x="989" y="10734"/>
                      <a:pt x="989" y="10743"/>
                    </a:cubicBezTo>
                    <a:cubicBezTo>
                      <a:pt x="891" y="10725"/>
                      <a:pt x="793" y="10707"/>
                      <a:pt x="704" y="10681"/>
                    </a:cubicBezTo>
                    <a:cubicBezTo>
                      <a:pt x="704" y="10678"/>
                      <a:pt x="711" y="10676"/>
                      <a:pt x="726" y="10676"/>
                    </a:cubicBezTo>
                    <a:close/>
                    <a:moveTo>
                      <a:pt x="1764" y="4259"/>
                    </a:moveTo>
                    <a:cubicBezTo>
                      <a:pt x="1734" y="4259"/>
                      <a:pt x="1780" y="4278"/>
                      <a:pt x="1745" y="4278"/>
                    </a:cubicBezTo>
                    <a:cubicBezTo>
                      <a:pt x="1727" y="4278"/>
                      <a:pt x="1690" y="4273"/>
                      <a:pt x="1612" y="4259"/>
                    </a:cubicBezTo>
                    <a:lnTo>
                      <a:pt x="1612" y="4259"/>
                    </a:lnTo>
                    <a:cubicBezTo>
                      <a:pt x="1701" y="4276"/>
                      <a:pt x="2093" y="4339"/>
                      <a:pt x="2102" y="4348"/>
                    </a:cubicBezTo>
                    <a:cubicBezTo>
                      <a:pt x="2104" y="4350"/>
                      <a:pt x="2096" y="4351"/>
                      <a:pt x="2082" y="4351"/>
                    </a:cubicBezTo>
                    <a:cubicBezTo>
                      <a:pt x="2023" y="4351"/>
                      <a:pt x="1850" y="4331"/>
                      <a:pt x="1812" y="4331"/>
                    </a:cubicBezTo>
                    <a:cubicBezTo>
                      <a:pt x="1800" y="4331"/>
                      <a:pt x="1802" y="4333"/>
                      <a:pt x="1826" y="4339"/>
                    </a:cubicBezTo>
                    <a:cubicBezTo>
                      <a:pt x="1862" y="4348"/>
                      <a:pt x="1995" y="4365"/>
                      <a:pt x="2031" y="4374"/>
                    </a:cubicBezTo>
                    <a:cubicBezTo>
                      <a:pt x="2191" y="4401"/>
                      <a:pt x="2174" y="4410"/>
                      <a:pt x="2174" y="4419"/>
                    </a:cubicBezTo>
                    <a:cubicBezTo>
                      <a:pt x="2174" y="4422"/>
                      <a:pt x="2160" y="4426"/>
                      <a:pt x="2130" y="4426"/>
                    </a:cubicBezTo>
                    <a:cubicBezTo>
                      <a:pt x="2087" y="4426"/>
                      <a:pt x="2010" y="4418"/>
                      <a:pt x="1888" y="4392"/>
                    </a:cubicBezTo>
                    <a:cubicBezTo>
                      <a:pt x="1755" y="4348"/>
                      <a:pt x="1621" y="4312"/>
                      <a:pt x="1479" y="4285"/>
                    </a:cubicBezTo>
                    <a:cubicBezTo>
                      <a:pt x="1389" y="4271"/>
                      <a:pt x="1336" y="4265"/>
                      <a:pt x="1312" y="4265"/>
                    </a:cubicBezTo>
                    <a:cubicBezTo>
                      <a:pt x="1263" y="4265"/>
                      <a:pt x="1340" y="4291"/>
                      <a:pt x="1479" y="4321"/>
                    </a:cubicBezTo>
                    <a:cubicBezTo>
                      <a:pt x="1662" y="4354"/>
                      <a:pt x="1686" y="4381"/>
                      <a:pt x="1602" y="4381"/>
                    </a:cubicBezTo>
                    <a:cubicBezTo>
                      <a:pt x="1552" y="4381"/>
                      <a:pt x="1462" y="4371"/>
                      <a:pt x="1345" y="4348"/>
                    </a:cubicBezTo>
                    <a:lnTo>
                      <a:pt x="1345" y="4348"/>
                    </a:lnTo>
                    <a:cubicBezTo>
                      <a:pt x="1425" y="4365"/>
                      <a:pt x="1684" y="4410"/>
                      <a:pt x="1693" y="4419"/>
                    </a:cubicBezTo>
                    <a:cubicBezTo>
                      <a:pt x="1710" y="4428"/>
                      <a:pt x="1719" y="4446"/>
                      <a:pt x="1897" y="4481"/>
                    </a:cubicBezTo>
                    <a:cubicBezTo>
                      <a:pt x="1775" y="4458"/>
                      <a:pt x="1690" y="4450"/>
                      <a:pt x="1633" y="4450"/>
                    </a:cubicBezTo>
                    <a:cubicBezTo>
                      <a:pt x="1511" y="4450"/>
                      <a:pt x="1508" y="4487"/>
                      <a:pt x="1514" y="4499"/>
                    </a:cubicBezTo>
                    <a:cubicBezTo>
                      <a:pt x="1514" y="4522"/>
                      <a:pt x="1684" y="4573"/>
                      <a:pt x="1941" y="4645"/>
                    </a:cubicBezTo>
                    <a:lnTo>
                      <a:pt x="1941" y="4645"/>
                    </a:lnTo>
                    <a:cubicBezTo>
                      <a:pt x="1824" y="4616"/>
                      <a:pt x="1655" y="4579"/>
                      <a:pt x="1595" y="4579"/>
                    </a:cubicBezTo>
                    <a:lnTo>
                      <a:pt x="1621" y="4588"/>
                    </a:lnTo>
                    <a:cubicBezTo>
                      <a:pt x="1621" y="4591"/>
                      <a:pt x="1623" y="4592"/>
                      <a:pt x="1622" y="4592"/>
                    </a:cubicBezTo>
                    <a:cubicBezTo>
                      <a:pt x="1619" y="4592"/>
                      <a:pt x="1603" y="4585"/>
                      <a:pt x="1514" y="4579"/>
                    </a:cubicBezTo>
                    <a:cubicBezTo>
                      <a:pt x="1426" y="4567"/>
                      <a:pt x="1362" y="4558"/>
                      <a:pt x="1345" y="4558"/>
                    </a:cubicBezTo>
                    <a:cubicBezTo>
                      <a:pt x="1327" y="4558"/>
                      <a:pt x="1369" y="4569"/>
                      <a:pt x="1505" y="4597"/>
                    </a:cubicBezTo>
                    <a:cubicBezTo>
                      <a:pt x="1675" y="4624"/>
                      <a:pt x="1755" y="4633"/>
                      <a:pt x="1755" y="4650"/>
                    </a:cubicBezTo>
                    <a:cubicBezTo>
                      <a:pt x="1755" y="4659"/>
                      <a:pt x="1764" y="4668"/>
                      <a:pt x="1728" y="4668"/>
                    </a:cubicBezTo>
                    <a:cubicBezTo>
                      <a:pt x="1693" y="4668"/>
                      <a:pt x="1595" y="4650"/>
                      <a:pt x="1595" y="4650"/>
                    </a:cubicBezTo>
                    <a:cubicBezTo>
                      <a:pt x="1595" y="4659"/>
                      <a:pt x="1586" y="4668"/>
                      <a:pt x="1586" y="4686"/>
                    </a:cubicBezTo>
                    <a:cubicBezTo>
                      <a:pt x="1746" y="4731"/>
                      <a:pt x="1924" y="4766"/>
                      <a:pt x="2093" y="4784"/>
                    </a:cubicBezTo>
                    <a:cubicBezTo>
                      <a:pt x="2093" y="4785"/>
                      <a:pt x="2091" y="4785"/>
                      <a:pt x="2087" y="4785"/>
                    </a:cubicBezTo>
                    <a:cubicBezTo>
                      <a:pt x="2032" y="4785"/>
                      <a:pt x="1615" y="4730"/>
                      <a:pt x="1523" y="4722"/>
                    </a:cubicBezTo>
                    <a:cubicBezTo>
                      <a:pt x="1501" y="4719"/>
                      <a:pt x="1483" y="4718"/>
                      <a:pt x="1472" y="4718"/>
                    </a:cubicBezTo>
                    <a:cubicBezTo>
                      <a:pt x="1439" y="4718"/>
                      <a:pt x="1465" y="4728"/>
                      <a:pt x="1612" y="4748"/>
                    </a:cubicBezTo>
                    <a:cubicBezTo>
                      <a:pt x="1719" y="4757"/>
                      <a:pt x="2022" y="4802"/>
                      <a:pt x="1888" y="4802"/>
                    </a:cubicBezTo>
                    <a:cubicBezTo>
                      <a:pt x="1817" y="4802"/>
                      <a:pt x="1719" y="4793"/>
                      <a:pt x="1603" y="4775"/>
                    </a:cubicBezTo>
                    <a:cubicBezTo>
                      <a:pt x="1589" y="4775"/>
                      <a:pt x="1512" y="4764"/>
                      <a:pt x="1482" y="4764"/>
                    </a:cubicBezTo>
                    <a:cubicBezTo>
                      <a:pt x="1474" y="4764"/>
                      <a:pt x="1470" y="4764"/>
                      <a:pt x="1470" y="4766"/>
                    </a:cubicBezTo>
                    <a:cubicBezTo>
                      <a:pt x="1470" y="4766"/>
                      <a:pt x="1835" y="4820"/>
                      <a:pt x="1897" y="4837"/>
                    </a:cubicBezTo>
                    <a:cubicBezTo>
                      <a:pt x="1907" y="4840"/>
                      <a:pt x="1909" y="4841"/>
                      <a:pt x="1905" y="4841"/>
                    </a:cubicBezTo>
                    <a:cubicBezTo>
                      <a:pt x="1875" y="4841"/>
                      <a:pt x="1536" y="4793"/>
                      <a:pt x="1497" y="4793"/>
                    </a:cubicBezTo>
                    <a:cubicBezTo>
                      <a:pt x="1393" y="4780"/>
                      <a:pt x="1348" y="4776"/>
                      <a:pt x="1341" y="4776"/>
                    </a:cubicBezTo>
                    <a:cubicBezTo>
                      <a:pt x="1314" y="4776"/>
                      <a:pt x="1910" y="4855"/>
                      <a:pt x="1924" y="4855"/>
                    </a:cubicBezTo>
                    <a:cubicBezTo>
                      <a:pt x="1936" y="4860"/>
                      <a:pt x="1931" y="4861"/>
                      <a:pt x="1915" y="4861"/>
                    </a:cubicBezTo>
                    <a:cubicBezTo>
                      <a:pt x="1861" y="4861"/>
                      <a:pt x="1679" y="4840"/>
                      <a:pt x="1656" y="4840"/>
                    </a:cubicBezTo>
                    <a:cubicBezTo>
                      <a:pt x="1647" y="4840"/>
                      <a:pt x="1663" y="4844"/>
                      <a:pt x="1724" y="4853"/>
                    </a:cubicBezTo>
                    <a:lnTo>
                      <a:pt x="1724" y="4853"/>
                    </a:lnTo>
                    <a:cubicBezTo>
                      <a:pt x="1672" y="4845"/>
                      <a:pt x="1633" y="4842"/>
                      <a:pt x="1604" y="4842"/>
                    </a:cubicBezTo>
                    <a:cubicBezTo>
                      <a:pt x="1488" y="4842"/>
                      <a:pt x="1534" y="4895"/>
                      <a:pt x="1541" y="4909"/>
                    </a:cubicBezTo>
                    <a:cubicBezTo>
                      <a:pt x="1550" y="4918"/>
                      <a:pt x="1648" y="4953"/>
                      <a:pt x="1684" y="4971"/>
                    </a:cubicBezTo>
                    <a:cubicBezTo>
                      <a:pt x="1691" y="4977"/>
                      <a:pt x="1684" y="4979"/>
                      <a:pt x="1670" y="4979"/>
                    </a:cubicBezTo>
                    <a:cubicBezTo>
                      <a:pt x="1630" y="4979"/>
                      <a:pt x="1534" y="4963"/>
                      <a:pt x="1515" y="4963"/>
                    </a:cubicBezTo>
                    <a:cubicBezTo>
                      <a:pt x="1508" y="4963"/>
                      <a:pt x="1511" y="4965"/>
                      <a:pt x="1532" y="4971"/>
                    </a:cubicBezTo>
                    <a:cubicBezTo>
                      <a:pt x="1586" y="4989"/>
                      <a:pt x="1826" y="5042"/>
                      <a:pt x="1826" y="5051"/>
                    </a:cubicBezTo>
                    <a:cubicBezTo>
                      <a:pt x="1819" y="5051"/>
                      <a:pt x="1327" y="4947"/>
                      <a:pt x="1312" y="4947"/>
                    </a:cubicBezTo>
                    <a:cubicBezTo>
                      <a:pt x="1309" y="4947"/>
                      <a:pt x="1326" y="4952"/>
                      <a:pt x="1372" y="4962"/>
                    </a:cubicBezTo>
                    <a:cubicBezTo>
                      <a:pt x="1470" y="4998"/>
                      <a:pt x="1568" y="5025"/>
                      <a:pt x="1666" y="5042"/>
                    </a:cubicBezTo>
                    <a:cubicBezTo>
                      <a:pt x="1827" y="5070"/>
                      <a:pt x="1696" y="5060"/>
                      <a:pt x="1728" y="5071"/>
                    </a:cubicBezTo>
                    <a:lnTo>
                      <a:pt x="1728" y="5071"/>
                    </a:lnTo>
                    <a:cubicBezTo>
                      <a:pt x="1601" y="5046"/>
                      <a:pt x="1473" y="5032"/>
                      <a:pt x="1345" y="5025"/>
                    </a:cubicBezTo>
                    <a:cubicBezTo>
                      <a:pt x="1301" y="5025"/>
                      <a:pt x="1871" y="5131"/>
                      <a:pt x="1969" y="5167"/>
                    </a:cubicBezTo>
                    <a:cubicBezTo>
                      <a:pt x="2018" y="5180"/>
                      <a:pt x="2028" y="5186"/>
                      <a:pt x="2010" y="5186"/>
                    </a:cubicBezTo>
                    <a:cubicBezTo>
                      <a:pt x="1931" y="5186"/>
                      <a:pt x="1311" y="5079"/>
                      <a:pt x="1122" y="5042"/>
                    </a:cubicBezTo>
                    <a:lnTo>
                      <a:pt x="1122" y="5042"/>
                    </a:lnTo>
                    <a:cubicBezTo>
                      <a:pt x="1390" y="5105"/>
                      <a:pt x="1612" y="5158"/>
                      <a:pt x="1835" y="5212"/>
                    </a:cubicBezTo>
                    <a:cubicBezTo>
                      <a:pt x="1657" y="5185"/>
                      <a:pt x="1532" y="5167"/>
                      <a:pt x="1390" y="5149"/>
                    </a:cubicBezTo>
                    <a:lnTo>
                      <a:pt x="1390" y="5149"/>
                    </a:lnTo>
                    <a:cubicBezTo>
                      <a:pt x="1586" y="5185"/>
                      <a:pt x="1505" y="5185"/>
                      <a:pt x="1541" y="5203"/>
                    </a:cubicBezTo>
                    <a:cubicBezTo>
                      <a:pt x="1562" y="5210"/>
                      <a:pt x="1714" y="5253"/>
                      <a:pt x="1812" y="5273"/>
                    </a:cubicBezTo>
                    <a:lnTo>
                      <a:pt x="1812" y="5273"/>
                    </a:lnTo>
                    <a:cubicBezTo>
                      <a:pt x="1665" y="5251"/>
                      <a:pt x="1477" y="5215"/>
                      <a:pt x="1430" y="5215"/>
                    </a:cubicBezTo>
                    <a:cubicBezTo>
                      <a:pt x="1410" y="5215"/>
                      <a:pt x="1416" y="5222"/>
                      <a:pt x="1461" y="5238"/>
                    </a:cubicBezTo>
                    <a:cubicBezTo>
                      <a:pt x="1513" y="5253"/>
                      <a:pt x="1526" y="5260"/>
                      <a:pt x="1504" y="5260"/>
                    </a:cubicBezTo>
                    <a:cubicBezTo>
                      <a:pt x="1473" y="5260"/>
                      <a:pt x="1372" y="5246"/>
                      <a:pt x="1212" y="5221"/>
                    </a:cubicBezTo>
                    <a:lnTo>
                      <a:pt x="1212" y="5221"/>
                    </a:lnTo>
                    <a:cubicBezTo>
                      <a:pt x="1283" y="5238"/>
                      <a:pt x="1354" y="5256"/>
                      <a:pt x="1434" y="5265"/>
                    </a:cubicBezTo>
                    <a:cubicBezTo>
                      <a:pt x="1559" y="5301"/>
                      <a:pt x="1443" y="5292"/>
                      <a:pt x="1523" y="5318"/>
                    </a:cubicBezTo>
                    <a:cubicBezTo>
                      <a:pt x="1603" y="5336"/>
                      <a:pt x="1755" y="5363"/>
                      <a:pt x="1853" y="5381"/>
                    </a:cubicBezTo>
                    <a:cubicBezTo>
                      <a:pt x="1926" y="5399"/>
                      <a:pt x="1891" y="5401"/>
                      <a:pt x="1904" y="5406"/>
                    </a:cubicBezTo>
                    <a:lnTo>
                      <a:pt x="1904" y="5406"/>
                    </a:lnTo>
                    <a:cubicBezTo>
                      <a:pt x="1812" y="5390"/>
                      <a:pt x="1780" y="5385"/>
                      <a:pt x="1767" y="5385"/>
                    </a:cubicBezTo>
                    <a:cubicBezTo>
                      <a:pt x="1759" y="5385"/>
                      <a:pt x="1758" y="5387"/>
                      <a:pt x="1755" y="5390"/>
                    </a:cubicBezTo>
                    <a:lnTo>
                      <a:pt x="1746" y="5416"/>
                    </a:lnTo>
                    <a:cubicBezTo>
                      <a:pt x="1648" y="5408"/>
                      <a:pt x="1559" y="5390"/>
                      <a:pt x="1461" y="5363"/>
                    </a:cubicBezTo>
                    <a:cubicBezTo>
                      <a:pt x="1416" y="5345"/>
                      <a:pt x="1363" y="5327"/>
                      <a:pt x="1318" y="5327"/>
                    </a:cubicBezTo>
                    <a:cubicBezTo>
                      <a:pt x="1318" y="5354"/>
                      <a:pt x="1621" y="5408"/>
                      <a:pt x="1764" y="5452"/>
                    </a:cubicBezTo>
                    <a:cubicBezTo>
                      <a:pt x="1794" y="5464"/>
                      <a:pt x="1799" y="5468"/>
                      <a:pt x="1788" y="5468"/>
                    </a:cubicBezTo>
                    <a:cubicBezTo>
                      <a:pt x="1746" y="5468"/>
                      <a:pt x="1486" y="5408"/>
                      <a:pt x="1479" y="5408"/>
                    </a:cubicBezTo>
                    <a:cubicBezTo>
                      <a:pt x="1470" y="5408"/>
                      <a:pt x="1577" y="5443"/>
                      <a:pt x="1577" y="5443"/>
                    </a:cubicBezTo>
                    <a:cubicBezTo>
                      <a:pt x="1656" y="5460"/>
                      <a:pt x="1685" y="5466"/>
                      <a:pt x="1661" y="5466"/>
                    </a:cubicBezTo>
                    <a:cubicBezTo>
                      <a:pt x="1648" y="5466"/>
                      <a:pt x="1617" y="5464"/>
                      <a:pt x="1568" y="5461"/>
                    </a:cubicBezTo>
                    <a:cubicBezTo>
                      <a:pt x="1520" y="5454"/>
                      <a:pt x="1481" y="5451"/>
                      <a:pt x="1457" y="5451"/>
                    </a:cubicBezTo>
                    <a:cubicBezTo>
                      <a:pt x="1391" y="5451"/>
                      <a:pt x="1434" y="5475"/>
                      <a:pt x="1701" y="5514"/>
                    </a:cubicBezTo>
                    <a:cubicBezTo>
                      <a:pt x="1666" y="5514"/>
                      <a:pt x="1746" y="5532"/>
                      <a:pt x="1764" y="5532"/>
                    </a:cubicBezTo>
                    <a:cubicBezTo>
                      <a:pt x="1764" y="5533"/>
                      <a:pt x="1763" y="5533"/>
                      <a:pt x="1761" y="5533"/>
                    </a:cubicBezTo>
                    <a:cubicBezTo>
                      <a:pt x="1730" y="5533"/>
                      <a:pt x="1440" y="5478"/>
                      <a:pt x="1390" y="5470"/>
                    </a:cubicBezTo>
                    <a:cubicBezTo>
                      <a:pt x="1348" y="5461"/>
                      <a:pt x="1327" y="5458"/>
                      <a:pt x="1319" y="5458"/>
                    </a:cubicBezTo>
                    <a:cubicBezTo>
                      <a:pt x="1303" y="5458"/>
                      <a:pt x="1336" y="5470"/>
                      <a:pt x="1354" y="5470"/>
                    </a:cubicBezTo>
                    <a:cubicBezTo>
                      <a:pt x="1514" y="5523"/>
                      <a:pt x="1978" y="5604"/>
                      <a:pt x="1969" y="5630"/>
                    </a:cubicBezTo>
                    <a:cubicBezTo>
                      <a:pt x="1817" y="5604"/>
                      <a:pt x="1639" y="5568"/>
                      <a:pt x="1497" y="5550"/>
                    </a:cubicBezTo>
                    <a:cubicBezTo>
                      <a:pt x="1432" y="5541"/>
                      <a:pt x="1394" y="5537"/>
                      <a:pt x="1378" y="5537"/>
                    </a:cubicBezTo>
                    <a:cubicBezTo>
                      <a:pt x="1344" y="5537"/>
                      <a:pt x="1399" y="5553"/>
                      <a:pt x="1492" y="5572"/>
                    </a:cubicBezTo>
                    <a:lnTo>
                      <a:pt x="1492" y="5572"/>
                    </a:lnTo>
                    <a:cubicBezTo>
                      <a:pt x="1402" y="5557"/>
                      <a:pt x="1311" y="5547"/>
                      <a:pt x="1220" y="5541"/>
                    </a:cubicBezTo>
                    <a:lnTo>
                      <a:pt x="1220" y="5541"/>
                    </a:lnTo>
                    <a:cubicBezTo>
                      <a:pt x="1315" y="5557"/>
                      <a:pt x="1782" y="5635"/>
                      <a:pt x="1709" y="5635"/>
                    </a:cubicBezTo>
                    <a:cubicBezTo>
                      <a:pt x="1699" y="5635"/>
                      <a:pt x="1680" y="5633"/>
                      <a:pt x="1648" y="5630"/>
                    </a:cubicBezTo>
                    <a:cubicBezTo>
                      <a:pt x="1514" y="5604"/>
                      <a:pt x="1381" y="5586"/>
                      <a:pt x="1247" y="5586"/>
                    </a:cubicBezTo>
                    <a:cubicBezTo>
                      <a:pt x="1247" y="5595"/>
                      <a:pt x="1381" y="5621"/>
                      <a:pt x="1345" y="5621"/>
                    </a:cubicBezTo>
                    <a:cubicBezTo>
                      <a:pt x="1291" y="5613"/>
                      <a:pt x="1252" y="5609"/>
                      <a:pt x="1225" y="5609"/>
                    </a:cubicBezTo>
                    <a:cubicBezTo>
                      <a:pt x="1143" y="5609"/>
                      <a:pt x="1174" y="5641"/>
                      <a:pt x="1194" y="5648"/>
                    </a:cubicBezTo>
                    <a:cubicBezTo>
                      <a:pt x="1220" y="5666"/>
                      <a:pt x="1497" y="5701"/>
                      <a:pt x="1559" y="5719"/>
                    </a:cubicBezTo>
                    <a:cubicBezTo>
                      <a:pt x="1591" y="5726"/>
                      <a:pt x="1599" y="5728"/>
                      <a:pt x="1591" y="5728"/>
                    </a:cubicBezTo>
                    <a:cubicBezTo>
                      <a:pt x="1555" y="5728"/>
                      <a:pt x="1171" y="5672"/>
                      <a:pt x="1105" y="5657"/>
                    </a:cubicBezTo>
                    <a:cubicBezTo>
                      <a:pt x="1066" y="5652"/>
                      <a:pt x="1040" y="5650"/>
                      <a:pt x="1024" y="5650"/>
                    </a:cubicBezTo>
                    <a:cubicBezTo>
                      <a:pt x="984" y="5650"/>
                      <a:pt x="998" y="5662"/>
                      <a:pt x="998" y="5675"/>
                    </a:cubicBezTo>
                    <a:cubicBezTo>
                      <a:pt x="998" y="5684"/>
                      <a:pt x="1051" y="5719"/>
                      <a:pt x="1122" y="5746"/>
                    </a:cubicBezTo>
                    <a:cubicBezTo>
                      <a:pt x="1203" y="5773"/>
                      <a:pt x="1283" y="5799"/>
                      <a:pt x="1354" y="5826"/>
                    </a:cubicBezTo>
                    <a:cubicBezTo>
                      <a:pt x="1290" y="5818"/>
                      <a:pt x="869" y="5716"/>
                      <a:pt x="828" y="5716"/>
                    </a:cubicBezTo>
                    <a:cubicBezTo>
                      <a:pt x="823" y="5716"/>
                      <a:pt x="823" y="5717"/>
                      <a:pt x="829" y="5719"/>
                    </a:cubicBezTo>
                    <a:cubicBezTo>
                      <a:pt x="961" y="5766"/>
                      <a:pt x="1108" y="5813"/>
                      <a:pt x="1250" y="5848"/>
                    </a:cubicBezTo>
                    <a:lnTo>
                      <a:pt x="1250" y="5848"/>
                    </a:lnTo>
                    <a:cubicBezTo>
                      <a:pt x="1169" y="5832"/>
                      <a:pt x="1083" y="5826"/>
                      <a:pt x="998" y="5826"/>
                    </a:cubicBezTo>
                    <a:cubicBezTo>
                      <a:pt x="980" y="5835"/>
                      <a:pt x="998" y="5853"/>
                      <a:pt x="1051" y="5871"/>
                    </a:cubicBezTo>
                    <a:cubicBezTo>
                      <a:pt x="1096" y="5889"/>
                      <a:pt x="1212" y="5906"/>
                      <a:pt x="1256" y="5924"/>
                    </a:cubicBezTo>
                    <a:cubicBezTo>
                      <a:pt x="1308" y="5944"/>
                      <a:pt x="1297" y="5950"/>
                      <a:pt x="1258" y="5950"/>
                    </a:cubicBezTo>
                    <a:cubicBezTo>
                      <a:pt x="1188" y="5950"/>
                      <a:pt x="1027" y="5930"/>
                      <a:pt x="953" y="5924"/>
                    </a:cubicBezTo>
                    <a:cubicBezTo>
                      <a:pt x="918" y="5924"/>
                      <a:pt x="980" y="5933"/>
                      <a:pt x="1051" y="5951"/>
                    </a:cubicBezTo>
                    <a:cubicBezTo>
                      <a:pt x="1060" y="5960"/>
                      <a:pt x="1051" y="5960"/>
                      <a:pt x="1042" y="5969"/>
                    </a:cubicBezTo>
                    <a:cubicBezTo>
                      <a:pt x="1033" y="5978"/>
                      <a:pt x="1167" y="6013"/>
                      <a:pt x="1167" y="6031"/>
                    </a:cubicBezTo>
                    <a:cubicBezTo>
                      <a:pt x="1167" y="6049"/>
                      <a:pt x="1114" y="6040"/>
                      <a:pt x="1069" y="6049"/>
                    </a:cubicBezTo>
                    <a:cubicBezTo>
                      <a:pt x="1051" y="6049"/>
                      <a:pt x="1007" y="6049"/>
                      <a:pt x="1096" y="6076"/>
                    </a:cubicBezTo>
                    <a:cubicBezTo>
                      <a:pt x="1247" y="6102"/>
                      <a:pt x="1122" y="6120"/>
                      <a:pt x="1131" y="6138"/>
                    </a:cubicBezTo>
                    <a:cubicBezTo>
                      <a:pt x="1139" y="6154"/>
                      <a:pt x="1320" y="6211"/>
                      <a:pt x="1344" y="6218"/>
                    </a:cubicBezTo>
                    <a:lnTo>
                      <a:pt x="1344" y="6218"/>
                    </a:lnTo>
                    <a:cubicBezTo>
                      <a:pt x="1325" y="6217"/>
                      <a:pt x="1167" y="6189"/>
                      <a:pt x="1123" y="6177"/>
                    </a:cubicBezTo>
                    <a:lnTo>
                      <a:pt x="1123" y="6177"/>
                    </a:lnTo>
                    <a:lnTo>
                      <a:pt x="1247" y="6218"/>
                    </a:lnTo>
                    <a:cubicBezTo>
                      <a:pt x="1283" y="6227"/>
                      <a:pt x="1559" y="6289"/>
                      <a:pt x="1550" y="6289"/>
                    </a:cubicBezTo>
                    <a:cubicBezTo>
                      <a:pt x="1541" y="6289"/>
                      <a:pt x="1327" y="6254"/>
                      <a:pt x="1283" y="6245"/>
                    </a:cubicBezTo>
                    <a:cubicBezTo>
                      <a:pt x="1212" y="6245"/>
                      <a:pt x="1238" y="6254"/>
                      <a:pt x="1229" y="6263"/>
                    </a:cubicBezTo>
                    <a:cubicBezTo>
                      <a:pt x="1282" y="6280"/>
                      <a:pt x="1354" y="6306"/>
                      <a:pt x="1319" y="6306"/>
                    </a:cubicBezTo>
                    <a:cubicBezTo>
                      <a:pt x="1300" y="6306"/>
                      <a:pt x="1252" y="6299"/>
                      <a:pt x="1158" y="6280"/>
                    </a:cubicBezTo>
                    <a:lnTo>
                      <a:pt x="1158" y="6280"/>
                    </a:lnTo>
                    <a:cubicBezTo>
                      <a:pt x="1214" y="6293"/>
                      <a:pt x="1296" y="6314"/>
                      <a:pt x="1359" y="6326"/>
                    </a:cubicBezTo>
                    <a:lnTo>
                      <a:pt x="1359" y="6326"/>
                    </a:lnTo>
                    <a:cubicBezTo>
                      <a:pt x="1298" y="6319"/>
                      <a:pt x="1262" y="6316"/>
                      <a:pt x="1240" y="6316"/>
                    </a:cubicBezTo>
                    <a:cubicBezTo>
                      <a:pt x="1212" y="6316"/>
                      <a:pt x="1207" y="6321"/>
                      <a:pt x="1203" y="6325"/>
                    </a:cubicBezTo>
                    <a:cubicBezTo>
                      <a:pt x="1185" y="6343"/>
                      <a:pt x="1167" y="6343"/>
                      <a:pt x="1229" y="6361"/>
                    </a:cubicBezTo>
                    <a:cubicBezTo>
                      <a:pt x="1274" y="6370"/>
                      <a:pt x="1336" y="6378"/>
                      <a:pt x="1336" y="6387"/>
                    </a:cubicBezTo>
                    <a:cubicBezTo>
                      <a:pt x="1327" y="6387"/>
                      <a:pt x="1185" y="6387"/>
                      <a:pt x="1176" y="6396"/>
                    </a:cubicBezTo>
                    <a:cubicBezTo>
                      <a:pt x="1163" y="6403"/>
                      <a:pt x="1192" y="6428"/>
                      <a:pt x="1129" y="6428"/>
                    </a:cubicBezTo>
                    <a:cubicBezTo>
                      <a:pt x="1104" y="6428"/>
                      <a:pt x="1066" y="6424"/>
                      <a:pt x="1007" y="6414"/>
                    </a:cubicBezTo>
                    <a:lnTo>
                      <a:pt x="1007" y="6414"/>
                    </a:lnTo>
                    <a:cubicBezTo>
                      <a:pt x="998" y="6432"/>
                      <a:pt x="1283" y="6459"/>
                      <a:pt x="1363" y="6485"/>
                    </a:cubicBezTo>
                    <a:cubicBezTo>
                      <a:pt x="1292" y="6485"/>
                      <a:pt x="1212" y="6476"/>
                      <a:pt x="1140" y="6468"/>
                    </a:cubicBezTo>
                    <a:lnTo>
                      <a:pt x="1033" y="6468"/>
                    </a:lnTo>
                    <a:cubicBezTo>
                      <a:pt x="989" y="6468"/>
                      <a:pt x="1247" y="6552"/>
                      <a:pt x="1196" y="6552"/>
                    </a:cubicBezTo>
                    <a:cubicBezTo>
                      <a:pt x="1184" y="6552"/>
                      <a:pt x="1159" y="6548"/>
                      <a:pt x="1114" y="6539"/>
                    </a:cubicBezTo>
                    <a:lnTo>
                      <a:pt x="1114" y="6539"/>
                    </a:lnTo>
                    <a:cubicBezTo>
                      <a:pt x="1185" y="6557"/>
                      <a:pt x="1612" y="6637"/>
                      <a:pt x="1603" y="6637"/>
                    </a:cubicBezTo>
                    <a:cubicBezTo>
                      <a:pt x="1602" y="6638"/>
                      <a:pt x="1598" y="6639"/>
                      <a:pt x="1592" y="6639"/>
                    </a:cubicBezTo>
                    <a:cubicBezTo>
                      <a:pt x="1552" y="6639"/>
                      <a:pt x="1429" y="6618"/>
                      <a:pt x="1399" y="6610"/>
                    </a:cubicBezTo>
                    <a:lnTo>
                      <a:pt x="1318" y="6610"/>
                    </a:lnTo>
                    <a:cubicBezTo>
                      <a:pt x="1256" y="6610"/>
                      <a:pt x="1238" y="6610"/>
                      <a:pt x="1283" y="6628"/>
                    </a:cubicBezTo>
                    <a:cubicBezTo>
                      <a:pt x="1288" y="6633"/>
                      <a:pt x="1296" y="6638"/>
                      <a:pt x="1290" y="6638"/>
                    </a:cubicBezTo>
                    <a:cubicBezTo>
                      <a:pt x="1286" y="6638"/>
                      <a:pt x="1274" y="6635"/>
                      <a:pt x="1247" y="6628"/>
                    </a:cubicBezTo>
                    <a:cubicBezTo>
                      <a:pt x="1131" y="6610"/>
                      <a:pt x="900" y="6557"/>
                      <a:pt x="846" y="6557"/>
                    </a:cubicBezTo>
                    <a:cubicBezTo>
                      <a:pt x="843" y="6556"/>
                      <a:pt x="841" y="6556"/>
                      <a:pt x="839" y="6556"/>
                    </a:cubicBezTo>
                    <a:cubicBezTo>
                      <a:pt x="824" y="6556"/>
                      <a:pt x="1033" y="6611"/>
                      <a:pt x="1033" y="6619"/>
                    </a:cubicBezTo>
                    <a:cubicBezTo>
                      <a:pt x="1042" y="6628"/>
                      <a:pt x="900" y="6628"/>
                      <a:pt x="829" y="6637"/>
                    </a:cubicBezTo>
                    <a:cubicBezTo>
                      <a:pt x="765" y="6645"/>
                      <a:pt x="1374" y="6739"/>
                      <a:pt x="1269" y="6739"/>
                    </a:cubicBezTo>
                    <a:cubicBezTo>
                      <a:pt x="1257" y="6739"/>
                      <a:pt x="1236" y="6737"/>
                      <a:pt x="1203" y="6735"/>
                    </a:cubicBezTo>
                    <a:cubicBezTo>
                      <a:pt x="1100" y="6723"/>
                      <a:pt x="990" y="6708"/>
                      <a:pt x="941" y="6708"/>
                    </a:cubicBezTo>
                    <a:cubicBezTo>
                      <a:pt x="913" y="6708"/>
                      <a:pt x="904" y="6713"/>
                      <a:pt x="927" y="6726"/>
                    </a:cubicBezTo>
                    <a:cubicBezTo>
                      <a:pt x="947" y="6733"/>
                      <a:pt x="1215" y="6791"/>
                      <a:pt x="1189" y="6791"/>
                    </a:cubicBezTo>
                    <a:cubicBezTo>
                      <a:pt x="1180" y="6791"/>
                      <a:pt x="1143" y="6785"/>
                      <a:pt x="1060" y="6770"/>
                    </a:cubicBezTo>
                    <a:cubicBezTo>
                      <a:pt x="954" y="6754"/>
                      <a:pt x="898" y="6747"/>
                      <a:pt x="876" y="6747"/>
                    </a:cubicBezTo>
                    <a:cubicBezTo>
                      <a:pt x="815" y="6747"/>
                      <a:pt x="1013" y="6798"/>
                      <a:pt x="1105" y="6824"/>
                    </a:cubicBezTo>
                    <a:cubicBezTo>
                      <a:pt x="1187" y="6842"/>
                      <a:pt x="1198" y="6848"/>
                      <a:pt x="1175" y="6848"/>
                    </a:cubicBezTo>
                    <a:cubicBezTo>
                      <a:pt x="1137" y="6848"/>
                      <a:pt x="1001" y="6832"/>
                      <a:pt x="945" y="6832"/>
                    </a:cubicBezTo>
                    <a:cubicBezTo>
                      <a:pt x="937" y="6832"/>
                      <a:pt x="931" y="6832"/>
                      <a:pt x="927" y="6833"/>
                    </a:cubicBezTo>
                    <a:cubicBezTo>
                      <a:pt x="882" y="6842"/>
                      <a:pt x="1336" y="6913"/>
                      <a:pt x="1461" y="6931"/>
                    </a:cubicBezTo>
                    <a:cubicBezTo>
                      <a:pt x="1478" y="6935"/>
                      <a:pt x="1480" y="6936"/>
                      <a:pt x="1472" y="6936"/>
                    </a:cubicBezTo>
                    <a:cubicBezTo>
                      <a:pt x="1437" y="6936"/>
                      <a:pt x="1194" y="6904"/>
                      <a:pt x="1157" y="6904"/>
                    </a:cubicBezTo>
                    <a:cubicBezTo>
                      <a:pt x="1147" y="6904"/>
                      <a:pt x="1153" y="6906"/>
                      <a:pt x="1185" y="6913"/>
                    </a:cubicBezTo>
                    <a:cubicBezTo>
                      <a:pt x="1229" y="6931"/>
                      <a:pt x="1318" y="6931"/>
                      <a:pt x="1390" y="6948"/>
                    </a:cubicBezTo>
                    <a:cubicBezTo>
                      <a:pt x="1419" y="6956"/>
                      <a:pt x="1424" y="6969"/>
                      <a:pt x="1401" y="6969"/>
                    </a:cubicBezTo>
                    <a:cubicBezTo>
                      <a:pt x="1396" y="6969"/>
                      <a:pt x="1389" y="6968"/>
                      <a:pt x="1381" y="6966"/>
                    </a:cubicBezTo>
                    <a:cubicBezTo>
                      <a:pt x="1233" y="6950"/>
                      <a:pt x="1054" y="6903"/>
                      <a:pt x="958" y="6903"/>
                    </a:cubicBezTo>
                    <a:cubicBezTo>
                      <a:pt x="950" y="6903"/>
                      <a:pt x="942" y="6903"/>
                      <a:pt x="935" y="6904"/>
                    </a:cubicBezTo>
                    <a:cubicBezTo>
                      <a:pt x="829" y="6913"/>
                      <a:pt x="855" y="6957"/>
                      <a:pt x="971" y="7002"/>
                    </a:cubicBezTo>
                    <a:cubicBezTo>
                      <a:pt x="1007" y="7020"/>
                      <a:pt x="1060" y="7029"/>
                      <a:pt x="1060" y="7038"/>
                    </a:cubicBezTo>
                    <a:cubicBezTo>
                      <a:pt x="1109" y="7050"/>
                      <a:pt x="1123" y="7055"/>
                      <a:pt x="1114" y="7055"/>
                    </a:cubicBezTo>
                    <a:cubicBezTo>
                      <a:pt x="1083" y="7055"/>
                      <a:pt x="728" y="6984"/>
                      <a:pt x="697" y="6984"/>
                    </a:cubicBezTo>
                    <a:cubicBezTo>
                      <a:pt x="696" y="6984"/>
                      <a:pt x="695" y="6984"/>
                      <a:pt x="695" y="6984"/>
                    </a:cubicBezTo>
                    <a:cubicBezTo>
                      <a:pt x="688" y="6984"/>
                      <a:pt x="1071" y="7057"/>
                      <a:pt x="1006" y="7057"/>
                    </a:cubicBezTo>
                    <a:cubicBezTo>
                      <a:pt x="993" y="7057"/>
                      <a:pt x="960" y="7054"/>
                      <a:pt x="900" y="7046"/>
                    </a:cubicBezTo>
                    <a:cubicBezTo>
                      <a:pt x="882" y="7046"/>
                      <a:pt x="909" y="7064"/>
                      <a:pt x="918" y="7064"/>
                    </a:cubicBezTo>
                    <a:cubicBezTo>
                      <a:pt x="925" y="7072"/>
                      <a:pt x="1186" y="7174"/>
                      <a:pt x="1097" y="7174"/>
                    </a:cubicBezTo>
                    <a:cubicBezTo>
                      <a:pt x="1080" y="7174"/>
                      <a:pt x="1051" y="7171"/>
                      <a:pt x="1007" y="7162"/>
                    </a:cubicBezTo>
                    <a:lnTo>
                      <a:pt x="1007" y="7162"/>
                    </a:lnTo>
                    <a:lnTo>
                      <a:pt x="1434" y="7278"/>
                    </a:lnTo>
                    <a:cubicBezTo>
                      <a:pt x="1297" y="7252"/>
                      <a:pt x="1223" y="7244"/>
                      <a:pt x="1181" y="7244"/>
                    </a:cubicBezTo>
                    <a:cubicBezTo>
                      <a:pt x="1152" y="7244"/>
                      <a:pt x="1139" y="7248"/>
                      <a:pt x="1131" y="7251"/>
                    </a:cubicBezTo>
                    <a:cubicBezTo>
                      <a:pt x="1016" y="7242"/>
                      <a:pt x="909" y="7234"/>
                      <a:pt x="793" y="7207"/>
                    </a:cubicBezTo>
                    <a:cubicBezTo>
                      <a:pt x="789" y="7206"/>
                      <a:pt x="786" y="7206"/>
                      <a:pt x="784" y="7206"/>
                    </a:cubicBezTo>
                    <a:cubicBezTo>
                      <a:pt x="727" y="7206"/>
                      <a:pt x="1256" y="7314"/>
                      <a:pt x="1256" y="7323"/>
                    </a:cubicBezTo>
                    <a:cubicBezTo>
                      <a:pt x="1176" y="7305"/>
                      <a:pt x="748" y="7225"/>
                      <a:pt x="722" y="7225"/>
                    </a:cubicBezTo>
                    <a:cubicBezTo>
                      <a:pt x="668" y="7225"/>
                      <a:pt x="829" y="7278"/>
                      <a:pt x="989" y="7305"/>
                    </a:cubicBezTo>
                    <a:cubicBezTo>
                      <a:pt x="1069" y="7314"/>
                      <a:pt x="1158" y="7332"/>
                      <a:pt x="1238" y="7349"/>
                    </a:cubicBezTo>
                    <a:cubicBezTo>
                      <a:pt x="1238" y="7352"/>
                      <a:pt x="1236" y="7353"/>
                      <a:pt x="1230" y="7353"/>
                    </a:cubicBezTo>
                    <a:cubicBezTo>
                      <a:pt x="1217" y="7353"/>
                      <a:pt x="1185" y="7347"/>
                      <a:pt x="1122" y="7340"/>
                    </a:cubicBezTo>
                    <a:cubicBezTo>
                      <a:pt x="971" y="7323"/>
                      <a:pt x="731" y="7269"/>
                      <a:pt x="588" y="7251"/>
                    </a:cubicBezTo>
                    <a:cubicBezTo>
                      <a:pt x="561" y="7251"/>
                      <a:pt x="811" y="7296"/>
                      <a:pt x="793" y="7296"/>
                    </a:cubicBezTo>
                    <a:cubicBezTo>
                      <a:pt x="846" y="7305"/>
                      <a:pt x="891" y="7323"/>
                      <a:pt x="935" y="7340"/>
                    </a:cubicBezTo>
                    <a:cubicBezTo>
                      <a:pt x="935" y="7345"/>
                      <a:pt x="913" y="7345"/>
                      <a:pt x="896" y="7345"/>
                    </a:cubicBezTo>
                    <a:cubicBezTo>
                      <a:pt x="880" y="7345"/>
                      <a:pt x="869" y="7345"/>
                      <a:pt x="891" y="7349"/>
                    </a:cubicBezTo>
                    <a:cubicBezTo>
                      <a:pt x="962" y="7367"/>
                      <a:pt x="1060" y="7394"/>
                      <a:pt x="1149" y="7412"/>
                    </a:cubicBezTo>
                    <a:cubicBezTo>
                      <a:pt x="1170" y="7416"/>
                      <a:pt x="1176" y="7418"/>
                      <a:pt x="1171" y="7418"/>
                    </a:cubicBezTo>
                    <a:cubicBezTo>
                      <a:pt x="1156" y="7418"/>
                      <a:pt x="997" y="7393"/>
                      <a:pt x="963" y="7393"/>
                    </a:cubicBezTo>
                    <a:cubicBezTo>
                      <a:pt x="952" y="7393"/>
                      <a:pt x="954" y="7395"/>
                      <a:pt x="980" y="7403"/>
                    </a:cubicBezTo>
                    <a:cubicBezTo>
                      <a:pt x="1042" y="7421"/>
                      <a:pt x="1158" y="7438"/>
                      <a:pt x="1185" y="7447"/>
                    </a:cubicBezTo>
                    <a:cubicBezTo>
                      <a:pt x="1212" y="7465"/>
                      <a:pt x="1194" y="7465"/>
                      <a:pt x="1194" y="7474"/>
                    </a:cubicBezTo>
                    <a:cubicBezTo>
                      <a:pt x="1096" y="7429"/>
                      <a:pt x="989" y="7403"/>
                      <a:pt x="882" y="7403"/>
                    </a:cubicBezTo>
                    <a:cubicBezTo>
                      <a:pt x="873" y="7411"/>
                      <a:pt x="914" y="7444"/>
                      <a:pt x="1112" y="7478"/>
                    </a:cubicBezTo>
                    <a:lnTo>
                      <a:pt x="1112" y="7478"/>
                    </a:lnTo>
                    <a:cubicBezTo>
                      <a:pt x="1025" y="7464"/>
                      <a:pt x="965" y="7459"/>
                      <a:pt x="923" y="7459"/>
                    </a:cubicBezTo>
                    <a:cubicBezTo>
                      <a:pt x="782" y="7459"/>
                      <a:pt x="862" y="7523"/>
                      <a:pt x="855" y="7536"/>
                    </a:cubicBezTo>
                    <a:cubicBezTo>
                      <a:pt x="998" y="7572"/>
                      <a:pt x="1140" y="7608"/>
                      <a:pt x="1292" y="7625"/>
                    </a:cubicBezTo>
                    <a:cubicBezTo>
                      <a:pt x="1429" y="7655"/>
                      <a:pt x="1491" y="7668"/>
                      <a:pt x="1475" y="7668"/>
                    </a:cubicBezTo>
                    <a:cubicBezTo>
                      <a:pt x="1463" y="7668"/>
                      <a:pt x="1399" y="7659"/>
                      <a:pt x="1283" y="7643"/>
                    </a:cubicBezTo>
                    <a:cubicBezTo>
                      <a:pt x="1021" y="7596"/>
                      <a:pt x="857" y="7580"/>
                      <a:pt x="767" y="7580"/>
                    </a:cubicBezTo>
                    <a:cubicBezTo>
                      <a:pt x="704" y="7580"/>
                      <a:pt x="677" y="7588"/>
                      <a:pt x="677" y="7599"/>
                    </a:cubicBezTo>
                    <a:cubicBezTo>
                      <a:pt x="668" y="7617"/>
                      <a:pt x="659" y="7625"/>
                      <a:pt x="811" y="7652"/>
                    </a:cubicBezTo>
                    <a:cubicBezTo>
                      <a:pt x="1024" y="7706"/>
                      <a:pt x="1087" y="7723"/>
                      <a:pt x="1087" y="7741"/>
                    </a:cubicBezTo>
                    <a:cubicBezTo>
                      <a:pt x="989" y="7706"/>
                      <a:pt x="891" y="7688"/>
                      <a:pt x="793" y="7688"/>
                    </a:cubicBezTo>
                    <a:cubicBezTo>
                      <a:pt x="784" y="7706"/>
                      <a:pt x="775" y="7723"/>
                      <a:pt x="784" y="7750"/>
                    </a:cubicBezTo>
                    <a:cubicBezTo>
                      <a:pt x="784" y="7768"/>
                      <a:pt x="802" y="7786"/>
                      <a:pt x="1114" y="7857"/>
                    </a:cubicBezTo>
                    <a:cubicBezTo>
                      <a:pt x="971" y="7830"/>
                      <a:pt x="864" y="7804"/>
                      <a:pt x="695" y="7777"/>
                    </a:cubicBezTo>
                    <a:cubicBezTo>
                      <a:pt x="661" y="7770"/>
                      <a:pt x="629" y="7767"/>
                      <a:pt x="611" y="7767"/>
                    </a:cubicBezTo>
                    <a:cubicBezTo>
                      <a:pt x="580" y="7767"/>
                      <a:pt x="582" y="7775"/>
                      <a:pt x="659" y="7786"/>
                    </a:cubicBezTo>
                    <a:cubicBezTo>
                      <a:pt x="820" y="7821"/>
                      <a:pt x="722" y="7812"/>
                      <a:pt x="739" y="7830"/>
                    </a:cubicBezTo>
                    <a:cubicBezTo>
                      <a:pt x="748" y="7839"/>
                      <a:pt x="900" y="7866"/>
                      <a:pt x="962" y="7875"/>
                    </a:cubicBezTo>
                    <a:cubicBezTo>
                      <a:pt x="989" y="7884"/>
                      <a:pt x="985" y="7887"/>
                      <a:pt x="966" y="7887"/>
                    </a:cubicBezTo>
                    <a:cubicBezTo>
                      <a:pt x="929" y="7887"/>
                      <a:pt x="834" y="7875"/>
                      <a:pt x="811" y="7875"/>
                    </a:cubicBezTo>
                    <a:cubicBezTo>
                      <a:pt x="766" y="7875"/>
                      <a:pt x="757" y="7875"/>
                      <a:pt x="766" y="7884"/>
                    </a:cubicBezTo>
                    <a:cubicBezTo>
                      <a:pt x="820" y="7910"/>
                      <a:pt x="873" y="7928"/>
                      <a:pt x="935" y="7937"/>
                    </a:cubicBezTo>
                    <a:cubicBezTo>
                      <a:pt x="1042" y="7955"/>
                      <a:pt x="998" y="7955"/>
                      <a:pt x="989" y="7964"/>
                    </a:cubicBezTo>
                    <a:cubicBezTo>
                      <a:pt x="876" y="7942"/>
                      <a:pt x="811" y="7931"/>
                      <a:pt x="794" y="7931"/>
                    </a:cubicBezTo>
                    <a:cubicBezTo>
                      <a:pt x="783" y="7931"/>
                      <a:pt x="792" y="7936"/>
                      <a:pt x="820" y="7946"/>
                    </a:cubicBezTo>
                    <a:cubicBezTo>
                      <a:pt x="855" y="7964"/>
                      <a:pt x="918" y="7982"/>
                      <a:pt x="980" y="8000"/>
                    </a:cubicBezTo>
                    <a:cubicBezTo>
                      <a:pt x="966" y="8000"/>
                      <a:pt x="1047" y="8026"/>
                      <a:pt x="1033" y="8026"/>
                    </a:cubicBezTo>
                    <a:cubicBezTo>
                      <a:pt x="1029" y="8026"/>
                      <a:pt x="1016" y="8024"/>
                      <a:pt x="989" y="8017"/>
                    </a:cubicBezTo>
                    <a:cubicBezTo>
                      <a:pt x="953" y="8008"/>
                      <a:pt x="927" y="8000"/>
                      <a:pt x="829" y="7982"/>
                    </a:cubicBezTo>
                    <a:lnTo>
                      <a:pt x="829" y="7982"/>
                    </a:lnTo>
                    <a:cubicBezTo>
                      <a:pt x="829" y="8000"/>
                      <a:pt x="882" y="8008"/>
                      <a:pt x="989" y="8035"/>
                    </a:cubicBezTo>
                    <a:cubicBezTo>
                      <a:pt x="1047" y="8050"/>
                      <a:pt x="1145" y="8076"/>
                      <a:pt x="1091" y="8076"/>
                    </a:cubicBezTo>
                    <a:cubicBezTo>
                      <a:pt x="1078" y="8076"/>
                      <a:pt x="1057" y="8074"/>
                      <a:pt x="1024" y="8071"/>
                    </a:cubicBezTo>
                    <a:cubicBezTo>
                      <a:pt x="918" y="8044"/>
                      <a:pt x="802" y="8026"/>
                      <a:pt x="686" y="8026"/>
                    </a:cubicBezTo>
                    <a:cubicBezTo>
                      <a:pt x="670" y="8024"/>
                      <a:pt x="655" y="8023"/>
                      <a:pt x="641" y="8023"/>
                    </a:cubicBezTo>
                    <a:cubicBezTo>
                      <a:pt x="606" y="8023"/>
                      <a:pt x="572" y="8029"/>
                      <a:pt x="535" y="8035"/>
                    </a:cubicBezTo>
                    <a:cubicBezTo>
                      <a:pt x="606" y="8053"/>
                      <a:pt x="686" y="8071"/>
                      <a:pt x="766" y="8080"/>
                    </a:cubicBezTo>
                    <a:cubicBezTo>
                      <a:pt x="866" y="8095"/>
                      <a:pt x="933" y="8117"/>
                      <a:pt x="892" y="8117"/>
                    </a:cubicBezTo>
                    <a:cubicBezTo>
                      <a:pt x="886" y="8117"/>
                      <a:pt x="876" y="8117"/>
                      <a:pt x="864" y="8115"/>
                    </a:cubicBezTo>
                    <a:cubicBezTo>
                      <a:pt x="841" y="8112"/>
                      <a:pt x="810" y="8110"/>
                      <a:pt x="787" y="8110"/>
                    </a:cubicBezTo>
                    <a:cubicBezTo>
                      <a:pt x="748" y="8110"/>
                      <a:pt x="733" y="8116"/>
                      <a:pt x="825" y="8133"/>
                    </a:cubicBezTo>
                    <a:lnTo>
                      <a:pt x="825" y="8133"/>
                    </a:lnTo>
                    <a:cubicBezTo>
                      <a:pt x="723" y="8114"/>
                      <a:pt x="667" y="8108"/>
                      <a:pt x="641" y="8108"/>
                    </a:cubicBezTo>
                    <a:cubicBezTo>
                      <a:pt x="566" y="8108"/>
                      <a:pt x="733" y="8165"/>
                      <a:pt x="739" y="8178"/>
                    </a:cubicBezTo>
                    <a:cubicBezTo>
                      <a:pt x="745" y="8181"/>
                      <a:pt x="741" y="8182"/>
                      <a:pt x="732" y="8182"/>
                    </a:cubicBezTo>
                    <a:cubicBezTo>
                      <a:pt x="713" y="8182"/>
                      <a:pt x="671" y="8178"/>
                      <a:pt x="641" y="8178"/>
                    </a:cubicBezTo>
                    <a:cubicBezTo>
                      <a:pt x="597" y="8178"/>
                      <a:pt x="588" y="8187"/>
                      <a:pt x="579" y="8195"/>
                    </a:cubicBezTo>
                    <a:cubicBezTo>
                      <a:pt x="579" y="8202"/>
                      <a:pt x="610" y="8246"/>
                      <a:pt x="525" y="8246"/>
                    </a:cubicBezTo>
                    <a:cubicBezTo>
                      <a:pt x="499" y="8246"/>
                      <a:pt x="462" y="8242"/>
                      <a:pt x="410" y="8231"/>
                    </a:cubicBezTo>
                    <a:lnTo>
                      <a:pt x="410" y="8231"/>
                    </a:lnTo>
                    <a:cubicBezTo>
                      <a:pt x="410" y="8249"/>
                      <a:pt x="437" y="8258"/>
                      <a:pt x="659" y="8293"/>
                    </a:cubicBezTo>
                    <a:cubicBezTo>
                      <a:pt x="757" y="8311"/>
                      <a:pt x="846" y="8338"/>
                      <a:pt x="944" y="8365"/>
                    </a:cubicBezTo>
                    <a:cubicBezTo>
                      <a:pt x="944" y="8365"/>
                      <a:pt x="606" y="8311"/>
                      <a:pt x="570" y="8311"/>
                    </a:cubicBezTo>
                    <a:cubicBezTo>
                      <a:pt x="534" y="8306"/>
                      <a:pt x="509" y="8304"/>
                      <a:pt x="495" y="8304"/>
                    </a:cubicBezTo>
                    <a:cubicBezTo>
                      <a:pt x="460" y="8304"/>
                      <a:pt x="482" y="8317"/>
                      <a:pt x="526" y="8329"/>
                    </a:cubicBezTo>
                    <a:cubicBezTo>
                      <a:pt x="570" y="8347"/>
                      <a:pt x="624" y="8365"/>
                      <a:pt x="659" y="8383"/>
                    </a:cubicBezTo>
                    <a:lnTo>
                      <a:pt x="472" y="8365"/>
                    </a:lnTo>
                    <a:cubicBezTo>
                      <a:pt x="467" y="8364"/>
                      <a:pt x="462" y="8364"/>
                      <a:pt x="459" y="8364"/>
                    </a:cubicBezTo>
                    <a:cubicBezTo>
                      <a:pt x="378" y="8364"/>
                      <a:pt x="944" y="8463"/>
                      <a:pt x="935" y="8472"/>
                    </a:cubicBezTo>
                    <a:cubicBezTo>
                      <a:pt x="935" y="8472"/>
                      <a:pt x="934" y="8472"/>
                      <a:pt x="933" y="8472"/>
                    </a:cubicBezTo>
                    <a:cubicBezTo>
                      <a:pt x="897" y="8472"/>
                      <a:pt x="543" y="8400"/>
                      <a:pt x="457" y="8400"/>
                    </a:cubicBezTo>
                    <a:cubicBezTo>
                      <a:pt x="452" y="8400"/>
                      <a:pt x="449" y="8400"/>
                      <a:pt x="446" y="8400"/>
                    </a:cubicBezTo>
                    <a:cubicBezTo>
                      <a:pt x="339" y="8400"/>
                      <a:pt x="731" y="8498"/>
                      <a:pt x="820" y="8534"/>
                    </a:cubicBezTo>
                    <a:cubicBezTo>
                      <a:pt x="832" y="8534"/>
                      <a:pt x="896" y="8568"/>
                      <a:pt x="862" y="8568"/>
                    </a:cubicBezTo>
                    <a:cubicBezTo>
                      <a:pt x="847" y="8568"/>
                      <a:pt x="813" y="8562"/>
                      <a:pt x="748" y="8543"/>
                    </a:cubicBezTo>
                    <a:cubicBezTo>
                      <a:pt x="756" y="8527"/>
                      <a:pt x="623" y="8497"/>
                      <a:pt x="524" y="8497"/>
                    </a:cubicBezTo>
                    <a:cubicBezTo>
                      <a:pt x="512" y="8497"/>
                      <a:pt x="501" y="8497"/>
                      <a:pt x="490" y="8498"/>
                    </a:cubicBezTo>
                    <a:cubicBezTo>
                      <a:pt x="454" y="8498"/>
                      <a:pt x="472" y="8525"/>
                      <a:pt x="659" y="8552"/>
                    </a:cubicBezTo>
                    <a:cubicBezTo>
                      <a:pt x="702" y="8560"/>
                      <a:pt x="885" y="8585"/>
                      <a:pt x="954" y="8595"/>
                    </a:cubicBezTo>
                    <a:lnTo>
                      <a:pt x="954" y="8595"/>
                    </a:lnTo>
                    <a:cubicBezTo>
                      <a:pt x="902" y="8589"/>
                      <a:pt x="605" y="8555"/>
                      <a:pt x="527" y="8555"/>
                    </a:cubicBezTo>
                    <a:cubicBezTo>
                      <a:pt x="500" y="8555"/>
                      <a:pt x="499" y="8559"/>
                      <a:pt x="544" y="8570"/>
                    </a:cubicBezTo>
                    <a:cubicBezTo>
                      <a:pt x="668" y="8587"/>
                      <a:pt x="793" y="8614"/>
                      <a:pt x="918" y="8641"/>
                    </a:cubicBezTo>
                    <a:cubicBezTo>
                      <a:pt x="1033" y="8659"/>
                      <a:pt x="1078" y="8676"/>
                      <a:pt x="1158" y="8694"/>
                    </a:cubicBezTo>
                    <a:cubicBezTo>
                      <a:pt x="938" y="8654"/>
                      <a:pt x="807" y="8634"/>
                      <a:pt x="749" y="8634"/>
                    </a:cubicBezTo>
                    <a:cubicBezTo>
                      <a:pt x="729" y="8634"/>
                      <a:pt x="717" y="8636"/>
                      <a:pt x="713" y="8641"/>
                    </a:cubicBezTo>
                    <a:cubicBezTo>
                      <a:pt x="802" y="8685"/>
                      <a:pt x="900" y="8712"/>
                      <a:pt x="989" y="8721"/>
                    </a:cubicBezTo>
                    <a:cubicBezTo>
                      <a:pt x="989" y="8721"/>
                      <a:pt x="989" y="8730"/>
                      <a:pt x="989" y="8739"/>
                    </a:cubicBezTo>
                    <a:cubicBezTo>
                      <a:pt x="873" y="8721"/>
                      <a:pt x="748" y="8685"/>
                      <a:pt x="650" y="8676"/>
                    </a:cubicBezTo>
                    <a:cubicBezTo>
                      <a:pt x="606" y="8670"/>
                      <a:pt x="575" y="8667"/>
                      <a:pt x="555" y="8667"/>
                    </a:cubicBezTo>
                    <a:cubicBezTo>
                      <a:pt x="523" y="8667"/>
                      <a:pt x="521" y="8674"/>
                      <a:pt x="544" y="8685"/>
                    </a:cubicBezTo>
                    <a:cubicBezTo>
                      <a:pt x="603" y="8712"/>
                      <a:pt x="900" y="8773"/>
                      <a:pt x="856" y="8773"/>
                    </a:cubicBezTo>
                    <a:cubicBezTo>
                      <a:pt x="841" y="8773"/>
                      <a:pt x="786" y="8766"/>
                      <a:pt x="668" y="8748"/>
                    </a:cubicBezTo>
                    <a:cubicBezTo>
                      <a:pt x="536" y="8725"/>
                      <a:pt x="479" y="8716"/>
                      <a:pt x="468" y="8716"/>
                    </a:cubicBezTo>
                    <a:cubicBezTo>
                      <a:pt x="435" y="8716"/>
                      <a:pt x="766" y="8786"/>
                      <a:pt x="766" y="8792"/>
                    </a:cubicBezTo>
                    <a:cubicBezTo>
                      <a:pt x="765" y="8795"/>
                      <a:pt x="754" y="8797"/>
                      <a:pt x="739" y="8797"/>
                    </a:cubicBezTo>
                    <a:cubicBezTo>
                      <a:pt x="689" y="8797"/>
                      <a:pt x="585" y="8784"/>
                      <a:pt x="553" y="8784"/>
                    </a:cubicBezTo>
                    <a:cubicBezTo>
                      <a:pt x="540" y="8784"/>
                      <a:pt x="540" y="8786"/>
                      <a:pt x="561" y="8792"/>
                    </a:cubicBezTo>
                    <a:lnTo>
                      <a:pt x="846" y="8864"/>
                    </a:lnTo>
                    <a:cubicBezTo>
                      <a:pt x="686" y="8837"/>
                      <a:pt x="615" y="8819"/>
                      <a:pt x="517" y="8819"/>
                    </a:cubicBezTo>
                    <a:cubicBezTo>
                      <a:pt x="472" y="8819"/>
                      <a:pt x="401" y="8819"/>
                      <a:pt x="552" y="8846"/>
                    </a:cubicBezTo>
                    <a:cubicBezTo>
                      <a:pt x="695" y="8881"/>
                      <a:pt x="624" y="8872"/>
                      <a:pt x="615" y="8890"/>
                    </a:cubicBezTo>
                    <a:cubicBezTo>
                      <a:pt x="615" y="8899"/>
                      <a:pt x="900" y="8944"/>
                      <a:pt x="900" y="8962"/>
                    </a:cubicBezTo>
                    <a:lnTo>
                      <a:pt x="606" y="8908"/>
                    </a:lnTo>
                    <a:lnTo>
                      <a:pt x="606" y="8908"/>
                    </a:lnTo>
                    <a:cubicBezTo>
                      <a:pt x="606" y="8917"/>
                      <a:pt x="588" y="8926"/>
                      <a:pt x="748" y="8953"/>
                    </a:cubicBezTo>
                    <a:cubicBezTo>
                      <a:pt x="829" y="8970"/>
                      <a:pt x="857" y="8980"/>
                      <a:pt x="832" y="8980"/>
                    </a:cubicBezTo>
                    <a:cubicBezTo>
                      <a:pt x="817" y="8980"/>
                      <a:pt x="787" y="8977"/>
                      <a:pt x="739" y="8970"/>
                    </a:cubicBezTo>
                    <a:lnTo>
                      <a:pt x="739" y="8970"/>
                    </a:lnTo>
                    <a:cubicBezTo>
                      <a:pt x="739" y="8979"/>
                      <a:pt x="748" y="8979"/>
                      <a:pt x="882" y="9006"/>
                    </a:cubicBezTo>
                    <a:cubicBezTo>
                      <a:pt x="1033" y="9033"/>
                      <a:pt x="1024" y="9042"/>
                      <a:pt x="1016" y="9051"/>
                    </a:cubicBezTo>
                    <a:lnTo>
                      <a:pt x="526" y="8962"/>
                    </a:lnTo>
                    <a:lnTo>
                      <a:pt x="526" y="8962"/>
                    </a:lnTo>
                    <a:cubicBezTo>
                      <a:pt x="713" y="8997"/>
                      <a:pt x="748" y="9033"/>
                      <a:pt x="731" y="9042"/>
                    </a:cubicBezTo>
                    <a:cubicBezTo>
                      <a:pt x="668" y="9042"/>
                      <a:pt x="597" y="9033"/>
                      <a:pt x="535" y="9024"/>
                    </a:cubicBezTo>
                    <a:cubicBezTo>
                      <a:pt x="348" y="9033"/>
                      <a:pt x="374" y="9086"/>
                      <a:pt x="356" y="9122"/>
                    </a:cubicBezTo>
                    <a:cubicBezTo>
                      <a:pt x="312" y="9113"/>
                      <a:pt x="258" y="9113"/>
                      <a:pt x="214" y="9113"/>
                    </a:cubicBezTo>
                    <a:cubicBezTo>
                      <a:pt x="214" y="9113"/>
                      <a:pt x="214" y="9122"/>
                      <a:pt x="223" y="9131"/>
                    </a:cubicBezTo>
                    <a:cubicBezTo>
                      <a:pt x="250" y="9166"/>
                      <a:pt x="285" y="9193"/>
                      <a:pt x="312" y="9220"/>
                    </a:cubicBezTo>
                    <a:cubicBezTo>
                      <a:pt x="356" y="9273"/>
                      <a:pt x="410" y="9309"/>
                      <a:pt x="472" y="9345"/>
                    </a:cubicBezTo>
                    <a:cubicBezTo>
                      <a:pt x="526" y="9371"/>
                      <a:pt x="588" y="9398"/>
                      <a:pt x="650" y="9407"/>
                    </a:cubicBezTo>
                    <a:cubicBezTo>
                      <a:pt x="731" y="9425"/>
                      <a:pt x="704" y="9434"/>
                      <a:pt x="704" y="9434"/>
                    </a:cubicBezTo>
                    <a:cubicBezTo>
                      <a:pt x="659" y="9425"/>
                      <a:pt x="624" y="9416"/>
                      <a:pt x="579" y="9416"/>
                    </a:cubicBezTo>
                    <a:cubicBezTo>
                      <a:pt x="517" y="9416"/>
                      <a:pt x="544" y="9443"/>
                      <a:pt x="535" y="9460"/>
                    </a:cubicBezTo>
                    <a:cubicBezTo>
                      <a:pt x="535" y="9478"/>
                      <a:pt x="490" y="9478"/>
                      <a:pt x="606" y="9505"/>
                    </a:cubicBezTo>
                    <a:cubicBezTo>
                      <a:pt x="695" y="9523"/>
                      <a:pt x="1007" y="9576"/>
                      <a:pt x="1105" y="9594"/>
                    </a:cubicBezTo>
                    <a:cubicBezTo>
                      <a:pt x="953" y="9585"/>
                      <a:pt x="802" y="9558"/>
                      <a:pt x="650" y="9532"/>
                    </a:cubicBezTo>
                    <a:cubicBezTo>
                      <a:pt x="565" y="9515"/>
                      <a:pt x="523" y="9510"/>
                      <a:pt x="505" y="9510"/>
                    </a:cubicBezTo>
                    <a:cubicBezTo>
                      <a:pt x="472" y="9510"/>
                      <a:pt x="508" y="9526"/>
                      <a:pt x="508" y="9532"/>
                    </a:cubicBezTo>
                    <a:cubicBezTo>
                      <a:pt x="499" y="9540"/>
                      <a:pt x="526" y="9576"/>
                      <a:pt x="437" y="9576"/>
                    </a:cubicBezTo>
                    <a:cubicBezTo>
                      <a:pt x="421" y="9576"/>
                      <a:pt x="351" y="9569"/>
                      <a:pt x="340" y="9568"/>
                    </a:cubicBezTo>
                    <a:lnTo>
                      <a:pt x="340" y="9568"/>
                    </a:lnTo>
                    <a:cubicBezTo>
                      <a:pt x="402" y="9594"/>
                      <a:pt x="464" y="9612"/>
                      <a:pt x="535" y="9630"/>
                    </a:cubicBezTo>
                    <a:cubicBezTo>
                      <a:pt x="610" y="9652"/>
                      <a:pt x="579" y="9656"/>
                      <a:pt x="522" y="9656"/>
                    </a:cubicBezTo>
                    <a:cubicBezTo>
                      <a:pt x="484" y="9656"/>
                      <a:pt x="435" y="9654"/>
                      <a:pt x="399" y="9654"/>
                    </a:cubicBezTo>
                    <a:cubicBezTo>
                      <a:pt x="380" y="9654"/>
                      <a:pt x="365" y="9655"/>
                      <a:pt x="356" y="9656"/>
                    </a:cubicBezTo>
                    <a:cubicBezTo>
                      <a:pt x="312" y="9665"/>
                      <a:pt x="499" y="9701"/>
                      <a:pt x="695" y="9745"/>
                    </a:cubicBezTo>
                    <a:cubicBezTo>
                      <a:pt x="786" y="9764"/>
                      <a:pt x="816" y="9771"/>
                      <a:pt x="809" y="9771"/>
                    </a:cubicBezTo>
                    <a:cubicBezTo>
                      <a:pt x="788" y="9771"/>
                      <a:pt x="478" y="9716"/>
                      <a:pt x="419" y="9710"/>
                    </a:cubicBezTo>
                    <a:cubicBezTo>
                      <a:pt x="382" y="9704"/>
                      <a:pt x="362" y="9701"/>
                      <a:pt x="356" y="9701"/>
                    </a:cubicBezTo>
                    <a:cubicBezTo>
                      <a:pt x="321" y="9701"/>
                      <a:pt x="609" y="9765"/>
                      <a:pt x="624" y="9772"/>
                    </a:cubicBezTo>
                    <a:cubicBezTo>
                      <a:pt x="666" y="9784"/>
                      <a:pt x="673" y="9788"/>
                      <a:pt x="659" y="9788"/>
                    </a:cubicBezTo>
                    <a:cubicBezTo>
                      <a:pt x="620" y="9788"/>
                      <a:pt x="416" y="9754"/>
                      <a:pt x="356" y="9754"/>
                    </a:cubicBezTo>
                    <a:cubicBezTo>
                      <a:pt x="250" y="9754"/>
                      <a:pt x="303" y="9772"/>
                      <a:pt x="339" y="9790"/>
                    </a:cubicBezTo>
                    <a:cubicBezTo>
                      <a:pt x="365" y="9810"/>
                      <a:pt x="442" y="9850"/>
                      <a:pt x="362" y="9850"/>
                    </a:cubicBezTo>
                    <a:cubicBezTo>
                      <a:pt x="336" y="9850"/>
                      <a:pt x="292" y="9846"/>
                      <a:pt x="223" y="9834"/>
                    </a:cubicBezTo>
                    <a:cubicBezTo>
                      <a:pt x="169" y="9834"/>
                      <a:pt x="241" y="9861"/>
                      <a:pt x="276" y="9870"/>
                    </a:cubicBezTo>
                    <a:cubicBezTo>
                      <a:pt x="401" y="9932"/>
                      <a:pt x="356" y="9968"/>
                      <a:pt x="463" y="10030"/>
                    </a:cubicBezTo>
                    <a:cubicBezTo>
                      <a:pt x="539" y="10059"/>
                      <a:pt x="618" y="10085"/>
                      <a:pt x="699" y="10104"/>
                    </a:cubicBezTo>
                    <a:lnTo>
                      <a:pt x="699" y="10104"/>
                    </a:lnTo>
                    <a:cubicBezTo>
                      <a:pt x="586" y="10083"/>
                      <a:pt x="467" y="10063"/>
                      <a:pt x="410" y="10057"/>
                    </a:cubicBezTo>
                    <a:cubicBezTo>
                      <a:pt x="397" y="10056"/>
                      <a:pt x="389" y="10055"/>
                      <a:pt x="384" y="10055"/>
                    </a:cubicBezTo>
                    <a:cubicBezTo>
                      <a:pt x="356" y="10055"/>
                      <a:pt x="451" y="10075"/>
                      <a:pt x="428" y="10075"/>
                    </a:cubicBezTo>
                    <a:cubicBezTo>
                      <a:pt x="414" y="10079"/>
                      <a:pt x="403" y="10082"/>
                      <a:pt x="392" y="10082"/>
                    </a:cubicBezTo>
                    <a:cubicBezTo>
                      <a:pt x="381" y="10082"/>
                      <a:pt x="370" y="10079"/>
                      <a:pt x="356" y="10075"/>
                    </a:cubicBezTo>
                    <a:cubicBezTo>
                      <a:pt x="250" y="10075"/>
                      <a:pt x="267" y="10102"/>
                      <a:pt x="258" y="10119"/>
                    </a:cubicBezTo>
                    <a:cubicBezTo>
                      <a:pt x="383" y="10155"/>
                      <a:pt x="348" y="10182"/>
                      <a:pt x="374" y="10191"/>
                    </a:cubicBezTo>
                    <a:cubicBezTo>
                      <a:pt x="641" y="10244"/>
                      <a:pt x="944" y="10289"/>
                      <a:pt x="1229" y="10351"/>
                    </a:cubicBezTo>
                    <a:cubicBezTo>
                      <a:pt x="1060" y="10342"/>
                      <a:pt x="900" y="10315"/>
                      <a:pt x="739" y="10280"/>
                    </a:cubicBezTo>
                    <a:cubicBezTo>
                      <a:pt x="563" y="10236"/>
                      <a:pt x="457" y="10218"/>
                      <a:pt x="408" y="10218"/>
                    </a:cubicBezTo>
                    <a:cubicBezTo>
                      <a:pt x="388" y="10218"/>
                      <a:pt x="377" y="10221"/>
                      <a:pt x="374" y="10226"/>
                    </a:cubicBezTo>
                    <a:cubicBezTo>
                      <a:pt x="374" y="10244"/>
                      <a:pt x="348" y="10244"/>
                      <a:pt x="454" y="10271"/>
                    </a:cubicBezTo>
                    <a:cubicBezTo>
                      <a:pt x="535" y="10289"/>
                      <a:pt x="597" y="10298"/>
                      <a:pt x="552" y="10298"/>
                    </a:cubicBezTo>
                    <a:cubicBezTo>
                      <a:pt x="365" y="10289"/>
                      <a:pt x="178" y="10271"/>
                      <a:pt x="0" y="10235"/>
                    </a:cubicBezTo>
                    <a:lnTo>
                      <a:pt x="0" y="10235"/>
                    </a:lnTo>
                    <a:cubicBezTo>
                      <a:pt x="196" y="10280"/>
                      <a:pt x="196" y="10289"/>
                      <a:pt x="187" y="10306"/>
                    </a:cubicBezTo>
                    <a:cubicBezTo>
                      <a:pt x="187" y="10324"/>
                      <a:pt x="196" y="10333"/>
                      <a:pt x="294" y="10360"/>
                    </a:cubicBezTo>
                    <a:cubicBezTo>
                      <a:pt x="310" y="10368"/>
                      <a:pt x="445" y="10406"/>
                      <a:pt x="442" y="10406"/>
                    </a:cubicBezTo>
                    <a:cubicBezTo>
                      <a:pt x="441" y="10406"/>
                      <a:pt x="440" y="10405"/>
                      <a:pt x="437" y="10404"/>
                    </a:cubicBezTo>
                    <a:cubicBezTo>
                      <a:pt x="383" y="10404"/>
                      <a:pt x="214" y="10378"/>
                      <a:pt x="196" y="10378"/>
                    </a:cubicBezTo>
                    <a:cubicBezTo>
                      <a:pt x="178" y="10378"/>
                      <a:pt x="303" y="10413"/>
                      <a:pt x="294" y="10422"/>
                    </a:cubicBezTo>
                    <a:lnTo>
                      <a:pt x="285" y="10458"/>
                    </a:lnTo>
                    <a:cubicBezTo>
                      <a:pt x="249" y="10454"/>
                      <a:pt x="228" y="10452"/>
                      <a:pt x="217" y="10452"/>
                    </a:cubicBezTo>
                    <a:cubicBezTo>
                      <a:pt x="161" y="10452"/>
                      <a:pt x="438" y="10505"/>
                      <a:pt x="544" y="10520"/>
                    </a:cubicBezTo>
                    <a:cubicBezTo>
                      <a:pt x="695" y="10556"/>
                      <a:pt x="713" y="10565"/>
                      <a:pt x="704" y="10574"/>
                    </a:cubicBezTo>
                    <a:cubicBezTo>
                      <a:pt x="464" y="10531"/>
                      <a:pt x="353" y="10506"/>
                      <a:pt x="304" y="10506"/>
                    </a:cubicBezTo>
                    <a:cubicBezTo>
                      <a:pt x="291" y="10506"/>
                      <a:pt x="282" y="10508"/>
                      <a:pt x="276" y="10511"/>
                    </a:cubicBezTo>
                    <a:cubicBezTo>
                      <a:pt x="223" y="10538"/>
                      <a:pt x="232" y="10583"/>
                      <a:pt x="223" y="10618"/>
                    </a:cubicBezTo>
                    <a:cubicBezTo>
                      <a:pt x="223" y="10618"/>
                      <a:pt x="187" y="10654"/>
                      <a:pt x="312" y="10672"/>
                    </a:cubicBezTo>
                    <a:cubicBezTo>
                      <a:pt x="535" y="10698"/>
                      <a:pt x="517" y="10716"/>
                      <a:pt x="472" y="10716"/>
                    </a:cubicBezTo>
                    <a:cubicBezTo>
                      <a:pt x="428" y="10716"/>
                      <a:pt x="294" y="10690"/>
                      <a:pt x="232" y="10690"/>
                    </a:cubicBezTo>
                    <a:cubicBezTo>
                      <a:pt x="213" y="10687"/>
                      <a:pt x="202" y="10686"/>
                      <a:pt x="195" y="10686"/>
                    </a:cubicBezTo>
                    <a:cubicBezTo>
                      <a:pt x="178" y="10686"/>
                      <a:pt x="187" y="10692"/>
                      <a:pt x="187" y="10698"/>
                    </a:cubicBezTo>
                    <a:cubicBezTo>
                      <a:pt x="178" y="10707"/>
                      <a:pt x="98" y="10716"/>
                      <a:pt x="241" y="10752"/>
                    </a:cubicBezTo>
                    <a:cubicBezTo>
                      <a:pt x="374" y="10779"/>
                      <a:pt x="267" y="10770"/>
                      <a:pt x="321" y="10796"/>
                    </a:cubicBezTo>
                    <a:cubicBezTo>
                      <a:pt x="356" y="10805"/>
                      <a:pt x="552" y="10850"/>
                      <a:pt x="552" y="10850"/>
                    </a:cubicBezTo>
                    <a:cubicBezTo>
                      <a:pt x="552" y="10851"/>
                      <a:pt x="550" y="10852"/>
                      <a:pt x="544" y="10852"/>
                    </a:cubicBezTo>
                    <a:cubicBezTo>
                      <a:pt x="514" y="10852"/>
                      <a:pt x="404" y="10832"/>
                      <a:pt x="365" y="10832"/>
                    </a:cubicBezTo>
                    <a:cubicBezTo>
                      <a:pt x="334" y="10829"/>
                      <a:pt x="308" y="10828"/>
                      <a:pt x="287" y="10828"/>
                    </a:cubicBezTo>
                    <a:cubicBezTo>
                      <a:pt x="237" y="10828"/>
                      <a:pt x="217" y="10835"/>
                      <a:pt x="223" y="10841"/>
                    </a:cubicBezTo>
                    <a:cubicBezTo>
                      <a:pt x="223" y="10850"/>
                      <a:pt x="232" y="10885"/>
                      <a:pt x="276" y="10912"/>
                    </a:cubicBezTo>
                    <a:cubicBezTo>
                      <a:pt x="365" y="10939"/>
                      <a:pt x="454" y="10957"/>
                      <a:pt x="544" y="10975"/>
                    </a:cubicBezTo>
                    <a:cubicBezTo>
                      <a:pt x="710" y="11013"/>
                      <a:pt x="956" y="11041"/>
                      <a:pt x="1035" y="11041"/>
                    </a:cubicBezTo>
                    <a:cubicBezTo>
                      <a:pt x="1104" y="11041"/>
                      <a:pt x="1048" y="11019"/>
                      <a:pt x="704" y="10966"/>
                    </a:cubicBezTo>
                    <a:lnTo>
                      <a:pt x="704" y="10966"/>
                    </a:lnTo>
                    <a:cubicBezTo>
                      <a:pt x="751" y="10972"/>
                      <a:pt x="784" y="10975"/>
                      <a:pt x="811" y="10975"/>
                    </a:cubicBezTo>
                    <a:cubicBezTo>
                      <a:pt x="866" y="10975"/>
                      <a:pt x="896" y="10966"/>
                      <a:pt x="959" y="10966"/>
                    </a:cubicBezTo>
                    <a:cubicBezTo>
                      <a:pt x="991" y="10966"/>
                      <a:pt x="1031" y="10968"/>
                      <a:pt x="1087" y="10975"/>
                    </a:cubicBezTo>
                    <a:cubicBezTo>
                      <a:pt x="1136" y="10983"/>
                      <a:pt x="1157" y="10986"/>
                      <a:pt x="1162" y="10986"/>
                    </a:cubicBezTo>
                    <a:cubicBezTo>
                      <a:pt x="1174" y="10986"/>
                      <a:pt x="1100" y="10969"/>
                      <a:pt x="1069" y="10957"/>
                    </a:cubicBezTo>
                    <a:cubicBezTo>
                      <a:pt x="1016" y="10930"/>
                      <a:pt x="1042" y="10930"/>
                      <a:pt x="1016" y="10921"/>
                    </a:cubicBezTo>
                    <a:cubicBezTo>
                      <a:pt x="900" y="10850"/>
                      <a:pt x="935" y="10805"/>
                      <a:pt x="998" y="10779"/>
                    </a:cubicBezTo>
                    <a:cubicBezTo>
                      <a:pt x="1042" y="10752"/>
                      <a:pt x="1390" y="10752"/>
                      <a:pt x="748" y="10636"/>
                    </a:cubicBezTo>
                    <a:cubicBezTo>
                      <a:pt x="633" y="10618"/>
                      <a:pt x="526" y="10600"/>
                      <a:pt x="410" y="10565"/>
                    </a:cubicBezTo>
                    <a:lnTo>
                      <a:pt x="410" y="10565"/>
                    </a:lnTo>
                    <a:cubicBezTo>
                      <a:pt x="535" y="10592"/>
                      <a:pt x="686" y="10609"/>
                      <a:pt x="829" y="10636"/>
                    </a:cubicBezTo>
                    <a:cubicBezTo>
                      <a:pt x="889" y="10645"/>
                      <a:pt x="1608" y="10770"/>
                      <a:pt x="1638" y="10770"/>
                    </a:cubicBezTo>
                    <a:cubicBezTo>
                      <a:pt x="1639" y="10770"/>
                      <a:pt x="1640" y="10770"/>
                      <a:pt x="1639" y="10770"/>
                    </a:cubicBezTo>
                    <a:cubicBezTo>
                      <a:pt x="1603" y="10761"/>
                      <a:pt x="1541" y="10752"/>
                      <a:pt x="1505" y="10743"/>
                    </a:cubicBezTo>
                    <a:cubicBezTo>
                      <a:pt x="1470" y="10725"/>
                      <a:pt x="1461" y="10716"/>
                      <a:pt x="1470" y="10707"/>
                    </a:cubicBezTo>
                    <a:cubicBezTo>
                      <a:pt x="1470" y="10702"/>
                      <a:pt x="1473" y="10695"/>
                      <a:pt x="1510" y="10695"/>
                    </a:cubicBezTo>
                    <a:cubicBezTo>
                      <a:pt x="1537" y="10695"/>
                      <a:pt x="1581" y="10699"/>
                      <a:pt x="1655" y="10710"/>
                    </a:cubicBezTo>
                    <a:lnTo>
                      <a:pt x="1655" y="10710"/>
                    </a:lnTo>
                    <a:cubicBezTo>
                      <a:pt x="1320" y="10656"/>
                      <a:pt x="1584" y="10678"/>
                      <a:pt x="1292" y="10618"/>
                    </a:cubicBezTo>
                    <a:cubicBezTo>
                      <a:pt x="1161" y="10591"/>
                      <a:pt x="917" y="10542"/>
                      <a:pt x="955" y="10542"/>
                    </a:cubicBezTo>
                    <a:cubicBezTo>
                      <a:pt x="966" y="10542"/>
                      <a:pt x="1001" y="10546"/>
                      <a:pt x="1069" y="10556"/>
                    </a:cubicBezTo>
                    <a:cubicBezTo>
                      <a:pt x="1212" y="10574"/>
                      <a:pt x="1372" y="10600"/>
                      <a:pt x="1488" y="10618"/>
                    </a:cubicBezTo>
                    <a:cubicBezTo>
                      <a:pt x="1507" y="10620"/>
                      <a:pt x="1521" y="10621"/>
                      <a:pt x="1530" y="10621"/>
                    </a:cubicBezTo>
                    <a:cubicBezTo>
                      <a:pt x="1560" y="10621"/>
                      <a:pt x="1534" y="10610"/>
                      <a:pt x="1425" y="10583"/>
                    </a:cubicBezTo>
                    <a:cubicBezTo>
                      <a:pt x="1292" y="10556"/>
                      <a:pt x="1336" y="10565"/>
                      <a:pt x="1336" y="10547"/>
                    </a:cubicBezTo>
                    <a:cubicBezTo>
                      <a:pt x="1337" y="10546"/>
                      <a:pt x="1340" y="10545"/>
                      <a:pt x="1344" y="10545"/>
                    </a:cubicBezTo>
                    <a:cubicBezTo>
                      <a:pt x="1370" y="10545"/>
                      <a:pt x="1444" y="10566"/>
                      <a:pt x="1505" y="10574"/>
                    </a:cubicBezTo>
                    <a:cubicBezTo>
                      <a:pt x="1549" y="10581"/>
                      <a:pt x="1574" y="10583"/>
                      <a:pt x="1584" y="10583"/>
                    </a:cubicBezTo>
                    <a:cubicBezTo>
                      <a:pt x="1635" y="10583"/>
                      <a:pt x="1364" y="10516"/>
                      <a:pt x="1451" y="10516"/>
                    </a:cubicBezTo>
                    <a:cubicBezTo>
                      <a:pt x="1462" y="10516"/>
                      <a:pt x="1480" y="10518"/>
                      <a:pt x="1505" y="10520"/>
                    </a:cubicBezTo>
                    <a:cubicBezTo>
                      <a:pt x="1505" y="10512"/>
                      <a:pt x="1150" y="10431"/>
                      <a:pt x="1185" y="10431"/>
                    </a:cubicBezTo>
                    <a:cubicBezTo>
                      <a:pt x="1187" y="10431"/>
                      <a:pt x="1190" y="10431"/>
                      <a:pt x="1194" y="10431"/>
                    </a:cubicBezTo>
                    <a:cubicBezTo>
                      <a:pt x="1234" y="10431"/>
                      <a:pt x="1451" y="10468"/>
                      <a:pt x="1470" y="10468"/>
                    </a:cubicBezTo>
                    <a:cubicBezTo>
                      <a:pt x="1472" y="10468"/>
                      <a:pt x="1472" y="10468"/>
                      <a:pt x="1470" y="10467"/>
                    </a:cubicBezTo>
                    <a:cubicBezTo>
                      <a:pt x="1416" y="10449"/>
                      <a:pt x="1229" y="10422"/>
                      <a:pt x="1149" y="10404"/>
                    </a:cubicBezTo>
                    <a:lnTo>
                      <a:pt x="1149" y="10404"/>
                    </a:lnTo>
                    <a:lnTo>
                      <a:pt x="1630" y="10476"/>
                    </a:lnTo>
                    <a:cubicBezTo>
                      <a:pt x="1430" y="10428"/>
                      <a:pt x="1288" y="10394"/>
                      <a:pt x="1370" y="10394"/>
                    </a:cubicBezTo>
                    <a:cubicBezTo>
                      <a:pt x="1379" y="10394"/>
                      <a:pt x="1392" y="10395"/>
                      <a:pt x="1408" y="10396"/>
                    </a:cubicBezTo>
                    <a:cubicBezTo>
                      <a:pt x="1470" y="10396"/>
                      <a:pt x="1532" y="10396"/>
                      <a:pt x="1523" y="10387"/>
                    </a:cubicBezTo>
                    <a:cubicBezTo>
                      <a:pt x="1516" y="10379"/>
                      <a:pt x="1449" y="10358"/>
                      <a:pt x="1419" y="10358"/>
                    </a:cubicBezTo>
                    <a:cubicBezTo>
                      <a:pt x="1414" y="10358"/>
                      <a:pt x="1410" y="10359"/>
                      <a:pt x="1408" y="10360"/>
                    </a:cubicBezTo>
                    <a:cubicBezTo>
                      <a:pt x="1416" y="10351"/>
                      <a:pt x="1416" y="10342"/>
                      <a:pt x="1416" y="10342"/>
                    </a:cubicBezTo>
                    <a:cubicBezTo>
                      <a:pt x="1425" y="10324"/>
                      <a:pt x="1408" y="10342"/>
                      <a:pt x="1301" y="10306"/>
                    </a:cubicBezTo>
                    <a:cubicBezTo>
                      <a:pt x="1212" y="10289"/>
                      <a:pt x="1408" y="10298"/>
                      <a:pt x="1425" y="10289"/>
                    </a:cubicBezTo>
                    <a:cubicBezTo>
                      <a:pt x="1452" y="10289"/>
                      <a:pt x="1532" y="10280"/>
                      <a:pt x="1425" y="10253"/>
                    </a:cubicBezTo>
                    <a:cubicBezTo>
                      <a:pt x="1356" y="10232"/>
                      <a:pt x="1155" y="10200"/>
                      <a:pt x="1203" y="10200"/>
                    </a:cubicBezTo>
                    <a:cubicBezTo>
                      <a:pt x="1217" y="10200"/>
                      <a:pt x="1250" y="10203"/>
                      <a:pt x="1310" y="10209"/>
                    </a:cubicBezTo>
                    <a:cubicBezTo>
                      <a:pt x="1398" y="10225"/>
                      <a:pt x="1475" y="10233"/>
                      <a:pt x="1503" y="10233"/>
                    </a:cubicBezTo>
                    <a:cubicBezTo>
                      <a:pt x="1538" y="10233"/>
                      <a:pt x="1500" y="10220"/>
                      <a:pt x="1318" y="10191"/>
                    </a:cubicBezTo>
                    <a:cubicBezTo>
                      <a:pt x="1101" y="10156"/>
                      <a:pt x="1022" y="10132"/>
                      <a:pt x="1080" y="10132"/>
                    </a:cubicBezTo>
                    <a:cubicBezTo>
                      <a:pt x="1096" y="10132"/>
                      <a:pt x="1122" y="10133"/>
                      <a:pt x="1158" y="10137"/>
                    </a:cubicBezTo>
                    <a:cubicBezTo>
                      <a:pt x="1244" y="10149"/>
                      <a:pt x="1364" y="10168"/>
                      <a:pt x="1404" y="10168"/>
                    </a:cubicBezTo>
                    <a:cubicBezTo>
                      <a:pt x="1427" y="10168"/>
                      <a:pt x="1425" y="10162"/>
                      <a:pt x="1381" y="10146"/>
                    </a:cubicBezTo>
                    <a:cubicBezTo>
                      <a:pt x="1364" y="10146"/>
                      <a:pt x="1072" y="10065"/>
                      <a:pt x="1091" y="10065"/>
                    </a:cubicBezTo>
                    <a:cubicBezTo>
                      <a:pt x="1092" y="10065"/>
                      <a:pt x="1093" y="10066"/>
                      <a:pt x="1096" y="10066"/>
                    </a:cubicBezTo>
                    <a:cubicBezTo>
                      <a:pt x="1158" y="10075"/>
                      <a:pt x="1318" y="10128"/>
                      <a:pt x="1416" y="10137"/>
                    </a:cubicBezTo>
                    <a:cubicBezTo>
                      <a:pt x="1422" y="10138"/>
                      <a:pt x="1427" y="10138"/>
                      <a:pt x="1430" y="10138"/>
                    </a:cubicBezTo>
                    <a:cubicBezTo>
                      <a:pt x="1475" y="10138"/>
                      <a:pt x="1261" y="10083"/>
                      <a:pt x="1212" y="10066"/>
                    </a:cubicBezTo>
                    <a:cubicBezTo>
                      <a:pt x="1212" y="10059"/>
                      <a:pt x="1212" y="10046"/>
                      <a:pt x="1268" y="10046"/>
                    </a:cubicBezTo>
                    <a:cubicBezTo>
                      <a:pt x="1282" y="10046"/>
                      <a:pt x="1298" y="10046"/>
                      <a:pt x="1318" y="10048"/>
                    </a:cubicBezTo>
                    <a:cubicBezTo>
                      <a:pt x="1350" y="10053"/>
                      <a:pt x="1379" y="10055"/>
                      <a:pt x="1406" y="10055"/>
                    </a:cubicBezTo>
                    <a:cubicBezTo>
                      <a:pt x="1434" y="10055"/>
                      <a:pt x="1461" y="10053"/>
                      <a:pt x="1488" y="10048"/>
                    </a:cubicBezTo>
                    <a:cubicBezTo>
                      <a:pt x="1505" y="10039"/>
                      <a:pt x="1488" y="10021"/>
                      <a:pt x="1434" y="10004"/>
                    </a:cubicBezTo>
                    <a:cubicBezTo>
                      <a:pt x="1384" y="9982"/>
                      <a:pt x="1245" y="9954"/>
                      <a:pt x="1290" y="9954"/>
                    </a:cubicBezTo>
                    <a:cubicBezTo>
                      <a:pt x="1300" y="9954"/>
                      <a:pt x="1321" y="9956"/>
                      <a:pt x="1354" y="9959"/>
                    </a:cubicBezTo>
                    <a:cubicBezTo>
                      <a:pt x="1443" y="9971"/>
                      <a:pt x="1502" y="9976"/>
                      <a:pt x="1536" y="9976"/>
                    </a:cubicBezTo>
                    <a:cubicBezTo>
                      <a:pt x="1576" y="9976"/>
                      <a:pt x="1579" y="9969"/>
                      <a:pt x="1550" y="9959"/>
                    </a:cubicBezTo>
                    <a:cubicBezTo>
                      <a:pt x="1500" y="9947"/>
                      <a:pt x="1450" y="9934"/>
                      <a:pt x="1400" y="9924"/>
                    </a:cubicBezTo>
                    <a:lnTo>
                      <a:pt x="1400" y="9924"/>
                    </a:lnTo>
                    <a:cubicBezTo>
                      <a:pt x="1442" y="9929"/>
                      <a:pt x="1472" y="9931"/>
                      <a:pt x="1491" y="9931"/>
                    </a:cubicBezTo>
                    <a:cubicBezTo>
                      <a:pt x="1565" y="9931"/>
                      <a:pt x="1477" y="9896"/>
                      <a:pt x="1354" y="9861"/>
                    </a:cubicBezTo>
                    <a:cubicBezTo>
                      <a:pt x="1292" y="9850"/>
                      <a:pt x="1269" y="9839"/>
                      <a:pt x="1297" y="9839"/>
                    </a:cubicBezTo>
                    <a:cubicBezTo>
                      <a:pt x="1313" y="9839"/>
                      <a:pt x="1346" y="9842"/>
                      <a:pt x="1399" y="9852"/>
                    </a:cubicBezTo>
                    <a:cubicBezTo>
                      <a:pt x="1497" y="9861"/>
                      <a:pt x="1550" y="9879"/>
                      <a:pt x="1639" y="9897"/>
                    </a:cubicBezTo>
                    <a:cubicBezTo>
                      <a:pt x="1649" y="9898"/>
                      <a:pt x="1656" y="9898"/>
                      <a:pt x="1660" y="9898"/>
                    </a:cubicBezTo>
                    <a:cubicBezTo>
                      <a:pt x="1698" y="9898"/>
                      <a:pt x="1582" y="9869"/>
                      <a:pt x="1550" y="9861"/>
                    </a:cubicBezTo>
                    <a:cubicBezTo>
                      <a:pt x="1490" y="9841"/>
                      <a:pt x="1485" y="9831"/>
                      <a:pt x="1543" y="9831"/>
                    </a:cubicBezTo>
                    <a:cubicBezTo>
                      <a:pt x="1562" y="9831"/>
                      <a:pt x="1588" y="9832"/>
                      <a:pt x="1621" y="9834"/>
                    </a:cubicBezTo>
                    <a:cubicBezTo>
                      <a:pt x="1678" y="9847"/>
                      <a:pt x="1704" y="9851"/>
                      <a:pt x="1710" y="9851"/>
                    </a:cubicBezTo>
                    <a:cubicBezTo>
                      <a:pt x="1729" y="9851"/>
                      <a:pt x="1519" y="9797"/>
                      <a:pt x="1505" y="9790"/>
                    </a:cubicBezTo>
                    <a:cubicBezTo>
                      <a:pt x="1452" y="9763"/>
                      <a:pt x="1577" y="9772"/>
                      <a:pt x="1443" y="9736"/>
                    </a:cubicBezTo>
                    <a:cubicBezTo>
                      <a:pt x="1310" y="9692"/>
                      <a:pt x="1354" y="9692"/>
                      <a:pt x="1399" y="9683"/>
                    </a:cubicBezTo>
                    <a:cubicBezTo>
                      <a:pt x="1443" y="9674"/>
                      <a:pt x="1595" y="9674"/>
                      <a:pt x="1425" y="9630"/>
                    </a:cubicBezTo>
                    <a:cubicBezTo>
                      <a:pt x="1413" y="9626"/>
                      <a:pt x="1412" y="9625"/>
                      <a:pt x="1418" y="9625"/>
                    </a:cubicBezTo>
                    <a:cubicBezTo>
                      <a:pt x="1445" y="9625"/>
                      <a:pt x="1595" y="9647"/>
                      <a:pt x="1630" y="9647"/>
                    </a:cubicBezTo>
                    <a:cubicBezTo>
                      <a:pt x="1701" y="9647"/>
                      <a:pt x="1550" y="9621"/>
                      <a:pt x="1559" y="9612"/>
                    </a:cubicBezTo>
                    <a:cubicBezTo>
                      <a:pt x="1559" y="9603"/>
                      <a:pt x="1586" y="9594"/>
                      <a:pt x="1559" y="9576"/>
                    </a:cubicBezTo>
                    <a:cubicBezTo>
                      <a:pt x="1536" y="9561"/>
                      <a:pt x="1407" y="9539"/>
                      <a:pt x="1458" y="9539"/>
                    </a:cubicBezTo>
                    <a:cubicBezTo>
                      <a:pt x="1466" y="9539"/>
                      <a:pt x="1478" y="9539"/>
                      <a:pt x="1497" y="9540"/>
                    </a:cubicBezTo>
                    <a:cubicBezTo>
                      <a:pt x="1542" y="9543"/>
                      <a:pt x="1594" y="9546"/>
                      <a:pt x="1629" y="9546"/>
                    </a:cubicBezTo>
                    <a:cubicBezTo>
                      <a:pt x="1707" y="9546"/>
                      <a:pt x="1706" y="9533"/>
                      <a:pt x="1390" y="9478"/>
                    </a:cubicBezTo>
                    <a:lnTo>
                      <a:pt x="1390" y="9478"/>
                    </a:lnTo>
                    <a:cubicBezTo>
                      <a:pt x="1518" y="9500"/>
                      <a:pt x="1601" y="9508"/>
                      <a:pt x="1651" y="9508"/>
                    </a:cubicBezTo>
                    <a:cubicBezTo>
                      <a:pt x="1786" y="9508"/>
                      <a:pt x="1680" y="9446"/>
                      <a:pt x="1550" y="9407"/>
                    </a:cubicBezTo>
                    <a:cubicBezTo>
                      <a:pt x="1529" y="9402"/>
                      <a:pt x="1525" y="9400"/>
                      <a:pt x="1534" y="9400"/>
                    </a:cubicBezTo>
                    <a:cubicBezTo>
                      <a:pt x="1566" y="9400"/>
                      <a:pt x="1778" y="9429"/>
                      <a:pt x="1835" y="9429"/>
                    </a:cubicBezTo>
                    <a:cubicBezTo>
                      <a:pt x="1868" y="9429"/>
                      <a:pt x="1850" y="9420"/>
                      <a:pt x="1719" y="9389"/>
                    </a:cubicBezTo>
                    <a:cubicBezTo>
                      <a:pt x="1567" y="9360"/>
                      <a:pt x="1375" y="9319"/>
                      <a:pt x="1431" y="9319"/>
                    </a:cubicBezTo>
                    <a:cubicBezTo>
                      <a:pt x="1444" y="9319"/>
                      <a:pt x="1471" y="9322"/>
                      <a:pt x="1514" y="9327"/>
                    </a:cubicBezTo>
                    <a:cubicBezTo>
                      <a:pt x="1514" y="9313"/>
                      <a:pt x="1504" y="9299"/>
                      <a:pt x="1487" y="9294"/>
                    </a:cubicBezTo>
                    <a:lnTo>
                      <a:pt x="1487" y="9294"/>
                    </a:lnTo>
                    <a:cubicBezTo>
                      <a:pt x="1544" y="9303"/>
                      <a:pt x="1600" y="9319"/>
                      <a:pt x="1657" y="9327"/>
                    </a:cubicBezTo>
                    <a:cubicBezTo>
                      <a:pt x="1701" y="9327"/>
                      <a:pt x="1675" y="9309"/>
                      <a:pt x="1684" y="9309"/>
                    </a:cubicBezTo>
                    <a:cubicBezTo>
                      <a:pt x="1684" y="9300"/>
                      <a:pt x="1880" y="9309"/>
                      <a:pt x="1844" y="9282"/>
                    </a:cubicBezTo>
                    <a:cubicBezTo>
                      <a:pt x="1603" y="9255"/>
                      <a:pt x="1354" y="9220"/>
                      <a:pt x="1114" y="9157"/>
                    </a:cubicBezTo>
                    <a:lnTo>
                      <a:pt x="1114" y="9157"/>
                    </a:lnTo>
                    <a:cubicBezTo>
                      <a:pt x="1247" y="9175"/>
                      <a:pt x="1381" y="9193"/>
                      <a:pt x="1514" y="9229"/>
                    </a:cubicBezTo>
                    <a:cubicBezTo>
                      <a:pt x="1551" y="9235"/>
                      <a:pt x="1574" y="9237"/>
                      <a:pt x="1586" y="9237"/>
                    </a:cubicBezTo>
                    <a:cubicBezTo>
                      <a:pt x="1629" y="9237"/>
                      <a:pt x="1565" y="9211"/>
                      <a:pt x="1586" y="9211"/>
                    </a:cubicBezTo>
                    <a:cubicBezTo>
                      <a:pt x="1607" y="9211"/>
                      <a:pt x="1777" y="9234"/>
                      <a:pt x="1812" y="9234"/>
                    </a:cubicBezTo>
                    <a:cubicBezTo>
                      <a:pt x="1820" y="9234"/>
                      <a:pt x="1821" y="9232"/>
                      <a:pt x="1808" y="9229"/>
                    </a:cubicBezTo>
                    <a:cubicBezTo>
                      <a:pt x="1737" y="9211"/>
                      <a:pt x="1586" y="9175"/>
                      <a:pt x="1630" y="9175"/>
                    </a:cubicBezTo>
                    <a:cubicBezTo>
                      <a:pt x="1675" y="9180"/>
                      <a:pt x="1719" y="9182"/>
                      <a:pt x="1764" y="9182"/>
                    </a:cubicBezTo>
                    <a:cubicBezTo>
                      <a:pt x="1808" y="9182"/>
                      <a:pt x="1853" y="9180"/>
                      <a:pt x="1897" y="9175"/>
                    </a:cubicBezTo>
                    <a:cubicBezTo>
                      <a:pt x="1719" y="9157"/>
                      <a:pt x="1791" y="9095"/>
                      <a:pt x="1755" y="9086"/>
                    </a:cubicBezTo>
                    <a:cubicBezTo>
                      <a:pt x="1710" y="9068"/>
                      <a:pt x="1461" y="9042"/>
                      <a:pt x="1363" y="9015"/>
                    </a:cubicBezTo>
                    <a:cubicBezTo>
                      <a:pt x="1338" y="9008"/>
                      <a:pt x="1335" y="9005"/>
                      <a:pt x="1345" y="9005"/>
                    </a:cubicBezTo>
                    <a:cubicBezTo>
                      <a:pt x="1388" y="9005"/>
                      <a:pt x="1666" y="9052"/>
                      <a:pt x="1737" y="9059"/>
                    </a:cubicBezTo>
                    <a:cubicBezTo>
                      <a:pt x="1650" y="9044"/>
                      <a:pt x="1499" y="9014"/>
                      <a:pt x="1536" y="9014"/>
                    </a:cubicBezTo>
                    <a:cubicBezTo>
                      <a:pt x="1541" y="9014"/>
                      <a:pt x="1548" y="9014"/>
                      <a:pt x="1559" y="9015"/>
                    </a:cubicBezTo>
                    <a:cubicBezTo>
                      <a:pt x="1657" y="9024"/>
                      <a:pt x="1826" y="9059"/>
                      <a:pt x="1880" y="9068"/>
                    </a:cubicBezTo>
                    <a:cubicBezTo>
                      <a:pt x="1915" y="9068"/>
                      <a:pt x="1514" y="8988"/>
                      <a:pt x="1568" y="8979"/>
                    </a:cubicBezTo>
                    <a:cubicBezTo>
                      <a:pt x="1575" y="8979"/>
                      <a:pt x="1787" y="9006"/>
                      <a:pt x="1816" y="9006"/>
                    </a:cubicBezTo>
                    <a:cubicBezTo>
                      <a:pt x="1824" y="9006"/>
                      <a:pt x="1817" y="9003"/>
                      <a:pt x="1782" y="8997"/>
                    </a:cubicBezTo>
                    <a:cubicBezTo>
                      <a:pt x="1701" y="8988"/>
                      <a:pt x="1612" y="8970"/>
                      <a:pt x="1541" y="8953"/>
                    </a:cubicBezTo>
                    <a:cubicBezTo>
                      <a:pt x="1514" y="8944"/>
                      <a:pt x="1514" y="8944"/>
                      <a:pt x="1550" y="8944"/>
                    </a:cubicBezTo>
                    <a:cubicBezTo>
                      <a:pt x="1641" y="8952"/>
                      <a:pt x="1896" y="9007"/>
                      <a:pt x="1951" y="9007"/>
                    </a:cubicBezTo>
                    <a:cubicBezTo>
                      <a:pt x="1955" y="9007"/>
                      <a:pt x="1958" y="9007"/>
                      <a:pt x="1960" y="9006"/>
                    </a:cubicBezTo>
                    <a:cubicBezTo>
                      <a:pt x="1986" y="8997"/>
                      <a:pt x="1995" y="8997"/>
                      <a:pt x="1960" y="8979"/>
                    </a:cubicBezTo>
                    <a:cubicBezTo>
                      <a:pt x="1942" y="8979"/>
                      <a:pt x="1835" y="8953"/>
                      <a:pt x="1835" y="8953"/>
                    </a:cubicBezTo>
                    <a:cubicBezTo>
                      <a:pt x="1835" y="8953"/>
                      <a:pt x="1862" y="8926"/>
                      <a:pt x="1835" y="8908"/>
                    </a:cubicBezTo>
                    <a:cubicBezTo>
                      <a:pt x="1746" y="8872"/>
                      <a:pt x="1657" y="8855"/>
                      <a:pt x="1559" y="8855"/>
                    </a:cubicBezTo>
                    <a:cubicBezTo>
                      <a:pt x="1559" y="8848"/>
                      <a:pt x="1559" y="8838"/>
                      <a:pt x="1612" y="8838"/>
                    </a:cubicBezTo>
                    <a:cubicBezTo>
                      <a:pt x="1635" y="8838"/>
                      <a:pt x="1670" y="8840"/>
                      <a:pt x="1719" y="8846"/>
                    </a:cubicBezTo>
                    <a:cubicBezTo>
                      <a:pt x="1796" y="8856"/>
                      <a:pt x="1900" y="8866"/>
                      <a:pt x="1949" y="8866"/>
                    </a:cubicBezTo>
                    <a:cubicBezTo>
                      <a:pt x="1984" y="8866"/>
                      <a:pt x="1989" y="8861"/>
                      <a:pt x="1933" y="8846"/>
                    </a:cubicBezTo>
                    <a:cubicBezTo>
                      <a:pt x="1871" y="8837"/>
                      <a:pt x="1808" y="8810"/>
                      <a:pt x="1746" y="8792"/>
                    </a:cubicBezTo>
                    <a:cubicBezTo>
                      <a:pt x="1746" y="8792"/>
                      <a:pt x="1773" y="8783"/>
                      <a:pt x="1755" y="8774"/>
                    </a:cubicBezTo>
                    <a:cubicBezTo>
                      <a:pt x="1710" y="8766"/>
                      <a:pt x="1666" y="8757"/>
                      <a:pt x="1630" y="8748"/>
                    </a:cubicBezTo>
                    <a:cubicBezTo>
                      <a:pt x="1541" y="8721"/>
                      <a:pt x="1639" y="8721"/>
                      <a:pt x="1586" y="8694"/>
                    </a:cubicBezTo>
                    <a:cubicBezTo>
                      <a:pt x="1539" y="8674"/>
                      <a:pt x="1452" y="8649"/>
                      <a:pt x="1490" y="8649"/>
                    </a:cubicBezTo>
                    <a:cubicBezTo>
                      <a:pt x="1503" y="8649"/>
                      <a:pt x="1530" y="8652"/>
                      <a:pt x="1577" y="8659"/>
                    </a:cubicBezTo>
                    <a:cubicBezTo>
                      <a:pt x="1599" y="8662"/>
                      <a:pt x="1617" y="8664"/>
                      <a:pt x="1630" y="8664"/>
                    </a:cubicBezTo>
                    <a:cubicBezTo>
                      <a:pt x="1688" y="8664"/>
                      <a:pt x="1670" y="8637"/>
                      <a:pt x="1577" y="8623"/>
                    </a:cubicBezTo>
                    <a:cubicBezTo>
                      <a:pt x="1505" y="8596"/>
                      <a:pt x="1425" y="8596"/>
                      <a:pt x="1354" y="8596"/>
                    </a:cubicBezTo>
                    <a:cubicBezTo>
                      <a:pt x="1354" y="8587"/>
                      <a:pt x="1354" y="8579"/>
                      <a:pt x="1425" y="8579"/>
                    </a:cubicBezTo>
                    <a:cubicBezTo>
                      <a:pt x="1483" y="8586"/>
                      <a:pt x="1570" y="8599"/>
                      <a:pt x="1620" y="8599"/>
                    </a:cubicBezTo>
                    <a:cubicBezTo>
                      <a:pt x="1631" y="8599"/>
                      <a:pt x="1641" y="8598"/>
                      <a:pt x="1648" y="8596"/>
                    </a:cubicBezTo>
                    <a:cubicBezTo>
                      <a:pt x="1713" y="8596"/>
                      <a:pt x="1549" y="8560"/>
                      <a:pt x="1599" y="8560"/>
                    </a:cubicBezTo>
                    <a:cubicBezTo>
                      <a:pt x="1604" y="8560"/>
                      <a:pt x="1612" y="8560"/>
                      <a:pt x="1621" y="8561"/>
                    </a:cubicBezTo>
                    <a:cubicBezTo>
                      <a:pt x="1651" y="8561"/>
                      <a:pt x="1847" y="8584"/>
                      <a:pt x="1890" y="8584"/>
                    </a:cubicBezTo>
                    <a:cubicBezTo>
                      <a:pt x="1911" y="8584"/>
                      <a:pt x="1894" y="8579"/>
                      <a:pt x="1799" y="8561"/>
                    </a:cubicBezTo>
                    <a:cubicBezTo>
                      <a:pt x="1653" y="8530"/>
                      <a:pt x="1421" y="8486"/>
                      <a:pt x="1480" y="8486"/>
                    </a:cubicBezTo>
                    <a:cubicBezTo>
                      <a:pt x="1490" y="8486"/>
                      <a:pt x="1507" y="8487"/>
                      <a:pt x="1532" y="8489"/>
                    </a:cubicBezTo>
                    <a:cubicBezTo>
                      <a:pt x="1639" y="8497"/>
                      <a:pt x="1727" y="8518"/>
                      <a:pt x="1795" y="8518"/>
                    </a:cubicBezTo>
                    <a:cubicBezTo>
                      <a:pt x="1806" y="8518"/>
                      <a:pt x="1816" y="8517"/>
                      <a:pt x="1826" y="8516"/>
                    </a:cubicBezTo>
                    <a:cubicBezTo>
                      <a:pt x="1844" y="8516"/>
                      <a:pt x="1933" y="8498"/>
                      <a:pt x="1817" y="8481"/>
                    </a:cubicBezTo>
                    <a:cubicBezTo>
                      <a:pt x="1737" y="8463"/>
                      <a:pt x="1381" y="8409"/>
                      <a:pt x="1434" y="8400"/>
                    </a:cubicBezTo>
                    <a:cubicBezTo>
                      <a:pt x="1438" y="8400"/>
                      <a:pt x="1443" y="8399"/>
                      <a:pt x="1449" y="8399"/>
                    </a:cubicBezTo>
                    <a:cubicBezTo>
                      <a:pt x="1517" y="8399"/>
                      <a:pt x="1692" y="8446"/>
                      <a:pt x="1799" y="8463"/>
                    </a:cubicBezTo>
                    <a:lnTo>
                      <a:pt x="1505" y="8391"/>
                    </a:lnTo>
                    <a:cubicBezTo>
                      <a:pt x="1449" y="8379"/>
                      <a:pt x="1435" y="8375"/>
                      <a:pt x="1445" y="8375"/>
                    </a:cubicBezTo>
                    <a:cubicBezTo>
                      <a:pt x="1459" y="8375"/>
                      <a:pt x="1509" y="8382"/>
                      <a:pt x="1568" y="8391"/>
                    </a:cubicBezTo>
                    <a:cubicBezTo>
                      <a:pt x="1639" y="8403"/>
                      <a:pt x="1703" y="8408"/>
                      <a:pt x="1750" y="8408"/>
                    </a:cubicBezTo>
                    <a:cubicBezTo>
                      <a:pt x="1815" y="8408"/>
                      <a:pt x="1845" y="8398"/>
                      <a:pt x="1808" y="8383"/>
                    </a:cubicBezTo>
                    <a:cubicBezTo>
                      <a:pt x="1737" y="8356"/>
                      <a:pt x="1229" y="8285"/>
                      <a:pt x="1229" y="8276"/>
                    </a:cubicBezTo>
                    <a:cubicBezTo>
                      <a:pt x="1301" y="8276"/>
                      <a:pt x="1381" y="8285"/>
                      <a:pt x="1452" y="8293"/>
                    </a:cubicBezTo>
                    <a:cubicBezTo>
                      <a:pt x="1479" y="8298"/>
                      <a:pt x="1508" y="8300"/>
                      <a:pt x="1537" y="8300"/>
                    </a:cubicBezTo>
                    <a:cubicBezTo>
                      <a:pt x="1566" y="8300"/>
                      <a:pt x="1595" y="8298"/>
                      <a:pt x="1621" y="8293"/>
                    </a:cubicBezTo>
                    <a:cubicBezTo>
                      <a:pt x="1625" y="8292"/>
                      <a:pt x="1633" y="8292"/>
                      <a:pt x="1644" y="8292"/>
                    </a:cubicBezTo>
                    <a:cubicBezTo>
                      <a:pt x="1709" y="8292"/>
                      <a:pt x="1877" y="8307"/>
                      <a:pt x="1922" y="8307"/>
                    </a:cubicBezTo>
                    <a:cubicBezTo>
                      <a:pt x="1936" y="8307"/>
                      <a:pt x="1939" y="8306"/>
                      <a:pt x="1924" y="8302"/>
                    </a:cubicBezTo>
                    <a:cubicBezTo>
                      <a:pt x="1891" y="8294"/>
                      <a:pt x="1668" y="8248"/>
                      <a:pt x="1705" y="8248"/>
                    </a:cubicBezTo>
                    <a:cubicBezTo>
                      <a:pt x="1708" y="8248"/>
                      <a:pt x="1712" y="8248"/>
                      <a:pt x="1719" y="8249"/>
                    </a:cubicBezTo>
                    <a:cubicBezTo>
                      <a:pt x="1782" y="8258"/>
                      <a:pt x="1844" y="8267"/>
                      <a:pt x="1906" y="8267"/>
                    </a:cubicBezTo>
                    <a:cubicBezTo>
                      <a:pt x="1942" y="8258"/>
                      <a:pt x="1497" y="8169"/>
                      <a:pt x="1479" y="8142"/>
                    </a:cubicBezTo>
                    <a:cubicBezTo>
                      <a:pt x="1476" y="8138"/>
                      <a:pt x="1484" y="8137"/>
                      <a:pt x="1500" y="8137"/>
                    </a:cubicBezTo>
                    <a:cubicBezTo>
                      <a:pt x="1582" y="8137"/>
                      <a:pt x="1870" y="8180"/>
                      <a:pt x="1943" y="8180"/>
                    </a:cubicBezTo>
                    <a:cubicBezTo>
                      <a:pt x="1953" y="8180"/>
                      <a:pt x="1959" y="8179"/>
                      <a:pt x="1960" y="8178"/>
                    </a:cubicBezTo>
                    <a:cubicBezTo>
                      <a:pt x="1880" y="8169"/>
                      <a:pt x="1808" y="8151"/>
                      <a:pt x="1737" y="8151"/>
                    </a:cubicBezTo>
                    <a:cubicBezTo>
                      <a:pt x="1737" y="8148"/>
                      <a:pt x="1744" y="8147"/>
                      <a:pt x="1756" y="8147"/>
                    </a:cubicBezTo>
                    <a:cubicBezTo>
                      <a:pt x="1801" y="8147"/>
                      <a:pt x="1911" y="8164"/>
                      <a:pt x="1948" y="8164"/>
                    </a:cubicBezTo>
                    <a:cubicBezTo>
                      <a:pt x="1958" y="8164"/>
                      <a:pt x="1963" y="8163"/>
                      <a:pt x="1960" y="8160"/>
                    </a:cubicBezTo>
                    <a:cubicBezTo>
                      <a:pt x="1933" y="8151"/>
                      <a:pt x="1862" y="8124"/>
                      <a:pt x="1862" y="8106"/>
                    </a:cubicBezTo>
                    <a:cubicBezTo>
                      <a:pt x="1862" y="8108"/>
                      <a:pt x="1861" y="8109"/>
                      <a:pt x="1861" y="8109"/>
                    </a:cubicBezTo>
                    <a:cubicBezTo>
                      <a:pt x="1856" y="8109"/>
                      <a:pt x="1840" y="8094"/>
                      <a:pt x="1782" y="8080"/>
                    </a:cubicBezTo>
                    <a:cubicBezTo>
                      <a:pt x="1693" y="8053"/>
                      <a:pt x="1737" y="8053"/>
                      <a:pt x="1782" y="8053"/>
                    </a:cubicBezTo>
                    <a:cubicBezTo>
                      <a:pt x="1871" y="8053"/>
                      <a:pt x="1862" y="8035"/>
                      <a:pt x="1782" y="8008"/>
                    </a:cubicBezTo>
                    <a:cubicBezTo>
                      <a:pt x="1758" y="8001"/>
                      <a:pt x="1516" y="7943"/>
                      <a:pt x="1556" y="7943"/>
                    </a:cubicBezTo>
                    <a:cubicBezTo>
                      <a:pt x="1561" y="7943"/>
                      <a:pt x="1571" y="7944"/>
                      <a:pt x="1586" y="7946"/>
                    </a:cubicBezTo>
                    <a:cubicBezTo>
                      <a:pt x="1759" y="7975"/>
                      <a:pt x="1936" y="8008"/>
                      <a:pt x="1968" y="8008"/>
                    </a:cubicBezTo>
                    <a:cubicBezTo>
                      <a:pt x="1986" y="8008"/>
                      <a:pt x="1962" y="7998"/>
                      <a:pt x="1871" y="7973"/>
                    </a:cubicBezTo>
                    <a:cubicBezTo>
                      <a:pt x="1855" y="7969"/>
                      <a:pt x="1837" y="7966"/>
                      <a:pt x="1818" y="7961"/>
                    </a:cubicBezTo>
                    <a:lnTo>
                      <a:pt x="1818" y="7961"/>
                    </a:lnTo>
                    <a:cubicBezTo>
                      <a:pt x="1819" y="7953"/>
                      <a:pt x="1820" y="7944"/>
                      <a:pt x="1675" y="7919"/>
                    </a:cubicBezTo>
                    <a:lnTo>
                      <a:pt x="1594" y="7909"/>
                    </a:lnTo>
                    <a:lnTo>
                      <a:pt x="1594" y="7909"/>
                    </a:lnTo>
                    <a:cubicBezTo>
                      <a:pt x="1498" y="7885"/>
                      <a:pt x="1436" y="7864"/>
                      <a:pt x="1500" y="7864"/>
                    </a:cubicBezTo>
                    <a:cubicBezTo>
                      <a:pt x="1512" y="7864"/>
                      <a:pt x="1529" y="7864"/>
                      <a:pt x="1550" y="7866"/>
                    </a:cubicBezTo>
                    <a:cubicBezTo>
                      <a:pt x="1675" y="7884"/>
                      <a:pt x="1880" y="7910"/>
                      <a:pt x="1933" y="7910"/>
                    </a:cubicBezTo>
                    <a:cubicBezTo>
                      <a:pt x="1986" y="7902"/>
                      <a:pt x="1844" y="7875"/>
                      <a:pt x="1853" y="7866"/>
                    </a:cubicBezTo>
                    <a:cubicBezTo>
                      <a:pt x="1853" y="7865"/>
                      <a:pt x="1856" y="7864"/>
                      <a:pt x="1861" y="7864"/>
                    </a:cubicBezTo>
                    <a:cubicBezTo>
                      <a:pt x="1895" y="7864"/>
                      <a:pt x="2033" y="7885"/>
                      <a:pt x="2068" y="7885"/>
                    </a:cubicBezTo>
                    <a:cubicBezTo>
                      <a:pt x="2073" y="7885"/>
                      <a:pt x="2076" y="7885"/>
                      <a:pt x="2076" y="7884"/>
                    </a:cubicBezTo>
                    <a:cubicBezTo>
                      <a:pt x="2084" y="7875"/>
                      <a:pt x="1942" y="7848"/>
                      <a:pt x="1915" y="7848"/>
                    </a:cubicBezTo>
                    <a:cubicBezTo>
                      <a:pt x="1856" y="7833"/>
                      <a:pt x="1851" y="7828"/>
                      <a:pt x="1876" y="7828"/>
                    </a:cubicBezTo>
                    <a:cubicBezTo>
                      <a:pt x="1935" y="7828"/>
                      <a:pt x="2160" y="7858"/>
                      <a:pt x="2202" y="7858"/>
                    </a:cubicBezTo>
                    <a:cubicBezTo>
                      <a:pt x="2206" y="7858"/>
                      <a:pt x="2209" y="7858"/>
                      <a:pt x="2209" y="7857"/>
                    </a:cubicBezTo>
                    <a:cubicBezTo>
                      <a:pt x="2209" y="7857"/>
                      <a:pt x="1688" y="7773"/>
                      <a:pt x="1767" y="7773"/>
                    </a:cubicBezTo>
                    <a:cubicBezTo>
                      <a:pt x="1776" y="7773"/>
                      <a:pt x="1795" y="7774"/>
                      <a:pt x="1826" y="7777"/>
                    </a:cubicBezTo>
                    <a:cubicBezTo>
                      <a:pt x="1919" y="7782"/>
                      <a:pt x="1961" y="7787"/>
                      <a:pt x="1982" y="7787"/>
                    </a:cubicBezTo>
                    <a:cubicBezTo>
                      <a:pt x="1997" y="7787"/>
                      <a:pt x="2001" y="7784"/>
                      <a:pt x="2004" y="7777"/>
                    </a:cubicBezTo>
                    <a:cubicBezTo>
                      <a:pt x="2036" y="7777"/>
                      <a:pt x="2070" y="7778"/>
                      <a:pt x="2104" y="7782"/>
                    </a:cubicBezTo>
                    <a:lnTo>
                      <a:pt x="2104" y="7782"/>
                    </a:lnTo>
                    <a:cubicBezTo>
                      <a:pt x="1953" y="7743"/>
                      <a:pt x="2117" y="7738"/>
                      <a:pt x="1840" y="7683"/>
                    </a:cubicBezTo>
                    <a:lnTo>
                      <a:pt x="1840" y="7683"/>
                    </a:lnTo>
                    <a:cubicBezTo>
                      <a:pt x="1899" y="7694"/>
                      <a:pt x="1938" y="7698"/>
                      <a:pt x="1964" y="7698"/>
                    </a:cubicBezTo>
                    <a:cubicBezTo>
                      <a:pt x="2024" y="7698"/>
                      <a:pt x="2007" y="7676"/>
                      <a:pt x="1995" y="7670"/>
                    </a:cubicBezTo>
                    <a:cubicBezTo>
                      <a:pt x="1969" y="7652"/>
                      <a:pt x="1942" y="7634"/>
                      <a:pt x="1906" y="7634"/>
                    </a:cubicBezTo>
                    <a:cubicBezTo>
                      <a:pt x="1915" y="7634"/>
                      <a:pt x="1666" y="7581"/>
                      <a:pt x="1693" y="7581"/>
                    </a:cubicBezTo>
                    <a:cubicBezTo>
                      <a:pt x="1808" y="7599"/>
                      <a:pt x="2084" y="7652"/>
                      <a:pt x="2200" y="7670"/>
                    </a:cubicBezTo>
                    <a:cubicBezTo>
                      <a:pt x="2093" y="7643"/>
                      <a:pt x="2049" y="7625"/>
                      <a:pt x="1880" y="7599"/>
                    </a:cubicBezTo>
                    <a:cubicBezTo>
                      <a:pt x="1746" y="7581"/>
                      <a:pt x="1612" y="7545"/>
                      <a:pt x="1488" y="7510"/>
                    </a:cubicBezTo>
                    <a:lnTo>
                      <a:pt x="1488" y="7510"/>
                    </a:lnTo>
                    <a:cubicBezTo>
                      <a:pt x="1577" y="7519"/>
                      <a:pt x="1933" y="7590"/>
                      <a:pt x="1986" y="7599"/>
                    </a:cubicBezTo>
                    <a:cubicBezTo>
                      <a:pt x="1993" y="7599"/>
                      <a:pt x="1998" y="7600"/>
                      <a:pt x="2002" y="7600"/>
                    </a:cubicBezTo>
                    <a:cubicBezTo>
                      <a:pt x="2044" y="7600"/>
                      <a:pt x="1856" y="7553"/>
                      <a:pt x="1791" y="7536"/>
                    </a:cubicBezTo>
                    <a:cubicBezTo>
                      <a:pt x="1791" y="7536"/>
                      <a:pt x="1799" y="7527"/>
                      <a:pt x="1862" y="7527"/>
                    </a:cubicBezTo>
                    <a:cubicBezTo>
                      <a:pt x="1892" y="7527"/>
                      <a:pt x="2014" y="7547"/>
                      <a:pt x="2049" y="7547"/>
                    </a:cubicBezTo>
                    <a:cubicBezTo>
                      <a:pt x="2054" y="7547"/>
                      <a:pt x="2058" y="7547"/>
                      <a:pt x="2058" y="7545"/>
                    </a:cubicBezTo>
                    <a:cubicBezTo>
                      <a:pt x="2058" y="7545"/>
                      <a:pt x="1710" y="7474"/>
                      <a:pt x="1755" y="7474"/>
                    </a:cubicBezTo>
                    <a:cubicBezTo>
                      <a:pt x="1755" y="7474"/>
                      <a:pt x="1880" y="7492"/>
                      <a:pt x="1906" y="7492"/>
                    </a:cubicBezTo>
                    <a:lnTo>
                      <a:pt x="1960" y="7492"/>
                    </a:lnTo>
                    <a:cubicBezTo>
                      <a:pt x="1969" y="7492"/>
                      <a:pt x="1888" y="7456"/>
                      <a:pt x="1871" y="7438"/>
                    </a:cubicBezTo>
                    <a:cubicBezTo>
                      <a:pt x="1869" y="7435"/>
                      <a:pt x="1876" y="7433"/>
                      <a:pt x="1887" y="7433"/>
                    </a:cubicBezTo>
                    <a:cubicBezTo>
                      <a:pt x="1912" y="7433"/>
                      <a:pt x="1959" y="7440"/>
                      <a:pt x="1978" y="7440"/>
                    </a:cubicBezTo>
                    <a:cubicBezTo>
                      <a:pt x="1989" y="7440"/>
                      <a:pt x="1990" y="7437"/>
                      <a:pt x="1969" y="7429"/>
                    </a:cubicBezTo>
                    <a:cubicBezTo>
                      <a:pt x="1927" y="7419"/>
                      <a:pt x="1885" y="7409"/>
                      <a:pt x="1843" y="7400"/>
                    </a:cubicBezTo>
                    <a:lnTo>
                      <a:pt x="1843" y="7400"/>
                    </a:lnTo>
                    <a:cubicBezTo>
                      <a:pt x="1984" y="7424"/>
                      <a:pt x="2071" y="7440"/>
                      <a:pt x="2114" y="7440"/>
                    </a:cubicBezTo>
                    <a:cubicBezTo>
                      <a:pt x="2134" y="7440"/>
                      <a:pt x="2144" y="7437"/>
                      <a:pt x="2147" y="7429"/>
                    </a:cubicBezTo>
                    <a:lnTo>
                      <a:pt x="2004" y="7412"/>
                    </a:lnTo>
                    <a:cubicBezTo>
                      <a:pt x="2004" y="7394"/>
                      <a:pt x="2129" y="7376"/>
                      <a:pt x="1986" y="7340"/>
                    </a:cubicBezTo>
                    <a:cubicBezTo>
                      <a:pt x="1969" y="7340"/>
                      <a:pt x="1639" y="7287"/>
                      <a:pt x="1675" y="7287"/>
                    </a:cubicBezTo>
                    <a:cubicBezTo>
                      <a:pt x="1710" y="7287"/>
                      <a:pt x="1880" y="7305"/>
                      <a:pt x="1933" y="7305"/>
                    </a:cubicBezTo>
                    <a:cubicBezTo>
                      <a:pt x="2067" y="7305"/>
                      <a:pt x="2147" y="7296"/>
                      <a:pt x="2111" y="7260"/>
                    </a:cubicBezTo>
                    <a:cubicBezTo>
                      <a:pt x="2093" y="7242"/>
                      <a:pt x="1942" y="7216"/>
                      <a:pt x="1933" y="7198"/>
                    </a:cubicBezTo>
                    <a:cubicBezTo>
                      <a:pt x="1924" y="7181"/>
                      <a:pt x="1832" y="7155"/>
                      <a:pt x="1615" y="7113"/>
                    </a:cubicBezTo>
                    <a:lnTo>
                      <a:pt x="1615" y="7113"/>
                    </a:lnTo>
                    <a:cubicBezTo>
                      <a:pt x="1699" y="7127"/>
                      <a:pt x="1931" y="7157"/>
                      <a:pt x="1985" y="7157"/>
                    </a:cubicBezTo>
                    <a:cubicBezTo>
                      <a:pt x="2009" y="7157"/>
                      <a:pt x="1999" y="7151"/>
                      <a:pt x="1924" y="7136"/>
                    </a:cubicBezTo>
                    <a:cubicBezTo>
                      <a:pt x="1773" y="7109"/>
                      <a:pt x="1470" y="7082"/>
                      <a:pt x="1301" y="7055"/>
                    </a:cubicBezTo>
                    <a:lnTo>
                      <a:pt x="1301" y="7055"/>
                    </a:lnTo>
                    <a:lnTo>
                      <a:pt x="1621" y="7082"/>
                    </a:lnTo>
                    <a:cubicBezTo>
                      <a:pt x="1761" y="7099"/>
                      <a:pt x="1954" y="7115"/>
                      <a:pt x="2151" y="7152"/>
                    </a:cubicBezTo>
                    <a:lnTo>
                      <a:pt x="2151" y="7152"/>
                    </a:lnTo>
                    <a:cubicBezTo>
                      <a:pt x="1852" y="7092"/>
                      <a:pt x="2013" y="7097"/>
                      <a:pt x="1826" y="7046"/>
                    </a:cubicBezTo>
                    <a:cubicBezTo>
                      <a:pt x="1829" y="7041"/>
                      <a:pt x="1835" y="7038"/>
                      <a:pt x="1849" y="7038"/>
                    </a:cubicBezTo>
                    <a:cubicBezTo>
                      <a:pt x="1879" y="7038"/>
                      <a:pt x="1944" y="7052"/>
                      <a:pt x="2084" y="7082"/>
                    </a:cubicBezTo>
                    <a:cubicBezTo>
                      <a:pt x="2178" y="7100"/>
                      <a:pt x="2209" y="7102"/>
                      <a:pt x="2233" y="7102"/>
                    </a:cubicBezTo>
                    <a:cubicBezTo>
                      <a:pt x="2240" y="7102"/>
                      <a:pt x="2247" y="7102"/>
                      <a:pt x="2255" y="7102"/>
                    </a:cubicBezTo>
                    <a:cubicBezTo>
                      <a:pt x="2271" y="7102"/>
                      <a:pt x="2292" y="7103"/>
                      <a:pt x="2334" y="7109"/>
                    </a:cubicBezTo>
                    <a:lnTo>
                      <a:pt x="1693" y="7002"/>
                    </a:lnTo>
                    <a:cubicBezTo>
                      <a:pt x="1693" y="7000"/>
                      <a:pt x="1698" y="7000"/>
                      <a:pt x="1707" y="7000"/>
                    </a:cubicBezTo>
                    <a:cubicBezTo>
                      <a:pt x="1787" y="7000"/>
                      <a:pt x="2173" y="7065"/>
                      <a:pt x="2199" y="7065"/>
                    </a:cubicBezTo>
                    <a:cubicBezTo>
                      <a:pt x="2201" y="7065"/>
                      <a:pt x="2201" y="7065"/>
                      <a:pt x="2200" y="7064"/>
                    </a:cubicBezTo>
                    <a:cubicBezTo>
                      <a:pt x="2124" y="7041"/>
                      <a:pt x="1856" y="6979"/>
                      <a:pt x="1907" y="6979"/>
                    </a:cubicBezTo>
                    <a:cubicBezTo>
                      <a:pt x="1916" y="6979"/>
                      <a:pt x="1932" y="6980"/>
                      <a:pt x="1960" y="6984"/>
                    </a:cubicBezTo>
                    <a:cubicBezTo>
                      <a:pt x="2018" y="6988"/>
                      <a:pt x="2102" y="6993"/>
                      <a:pt x="2160" y="6993"/>
                    </a:cubicBezTo>
                    <a:cubicBezTo>
                      <a:pt x="2245" y="6993"/>
                      <a:pt x="2275" y="6982"/>
                      <a:pt x="2084" y="6940"/>
                    </a:cubicBezTo>
                    <a:cubicBezTo>
                      <a:pt x="1942" y="6913"/>
                      <a:pt x="2120" y="6922"/>
                      <a:pt x="1969" y="6886"/>
                    </a:cubicBezTo>
                    <a:cubicBezTo>
                      <a:pt x="1890" y="6866"/>
                      <a:pt x="1874" y="6859"/>
                      <a:pt x="1893" y="6859"/>
                    </a:cubicBezTo>
                    <a:cubicBezTo>
                      <a:pt x="1940" y="6859"/>
                      <a:pt x="2202" y="6904"/>
                      <a:pt x="2227" y="6904"/>
                    </a:cubicBezTo>
                    <a:cubicBezTo>
                      <a:pt x="2263" y="6895"/>
                      <a:pt x="2067" y="6851"/>
                      <a:pt x="2076" y="6842"/>
                    </a:cubicBezTo>
                    <a:cubicBezTo>
                      <a:pt x="2156" y="6842"/>
                      <a:pt x="2236" y="6851"/>
                      <a:pt x="2307" y="6877"/>
                    </a:cubicBezTo>
                    <a:cubicBezTo>
                      <a:pt x="2341" y="6883"/>
                      <a:pt x="2360" y="6886"/>
                      <a:pt x="2368" y="6886"/>
                    </a:cubicBezTo>
                    <a:cubicBezTo>
                      <a:pt x="2397" y="6886"/>
                      <a:pt x="2305" y="6857"/>
                      <a:pt x="2298" y="6851"/>
                    </a:cubicBezTo>
                    <a:cubicBezTo>
                      <a:pt x="2249" y="6842"/>
                      <a:pt x="2243" y="6839"/>
                      <a:pt x="2251" y="6839"/>
                    </a:cubicBezTo>
                    <a:cubicBezTo>
                      <a:pt x="2260" y="6839"/>
                      <a:pt x="2285" y="6842"/>
                      <a:pt x="2298" y="6842"/>
                    </a:cubicBezTo>
                    <a:cubicBezTo>
                      <a:pt x="2362" y="6842"/>
                      <a:pt x="1822" y="6750"/>
                      <a:pt x="1864" y="6750"/>
                    </a:cubicBezTo>
                    <a:cubicBezTo>
                      <a:pt x="1874" y="6750"/>
                      <a:pt x="1921" y="6756"/>
                      <a:pt x="2022" y="6770"/>
                    </a:cubicBezTo>
                    <a:cubicBezTo>
                      <a:pt x="2123" y="6783"/>
                      <a:pt x="2188" y="6789"/>
                      <a:pt x="2218" y="6789"/>
                    </a:cubicBezTo>
                    <a:cubicBezTo>
                      <a:pt x="2271" y="6789"/>
                      <a:pt x="2223" y="6772"/>
                      <a:pt x="2093" y="6744"/>
                    </a:cubicBezTo>
                    <a:cubicBezTo>
                      <a:pt x="1961" y="6708"/>
                      <a:pt x="1884" y="6687"/>
                      <a:pt x="1913" y="6687"/>
                    </a:cubicBezTo>
                    <a:cubicBezTo>
                      <a:pt x="1935" y="6687"/>
                      <a:pt x="2018" y="6699"/>
                      <a:pt x="2182" y="6726"/>
                    </a:cubicBezTo>
                    <a:cubicBezTo>
                      <a:pt x="2208" y="6729"/>
                      <a:pt x="2224" y="6730"/>
                      <a:pt x="2234" y="6730"/>
                    </a:cubicBezTo>
                    <a:cubicBezTo>
                      <a:pt x="2300" y="6730"/>
                      <a:pt x="2084" y="6674"/>
                      <a:pt x="2140" y="6674"/>
                    </a:cubicBezTo>
                    <a:cubicBezTo>
                      <a:pt x="2151" y="6674"/>
                      <a:pt x="2173" y="6676"/>
                      <a:pt x="2209" y="6681"/>
                    </a:cubicBezTo>
                    <a:cubicBezTo>
                      <a:pt x="2066" y="6655"/>
                      <a:pt x="1782" y="6582"/>
                      <a:pt x="1817" y="6582"/>
                    </a:cubicBezTo>
                    <a:cubicBezTo>
                      <a:pt x="1830" y="6582"/>
                      <a:pt x="1887" y="6592"/>
                      <a:pt x="2013" y="6619"/>
                    </a:cubicBezTo>
                    <a:cubicBezTo>
                      <a:pt x="2146" y="6640"/>
                      <a:pt x="2207" y="6648"/>
                      <a:pt x="2228" y="6648"/>
                    </a:cubicBezTo>
                    <a:cubicBezTo>
                      <a:pt x="2275" y="6648"/>
                      <a:pt x="2094" y="6605"/>
                      <a:pt x="2076" y="6592"/>
                    </a:cubicBezTo>
                    <a:cubicBezTo>
                      <a:pt x="2049" y="6565"/>
                      <a:pt x="2049" y="6565"/>
                      <a:pt x="2120" y="6565"/>
                    </a:cubicBezTo>
                    <a:cubicBezTo>
                      <a:pt x="2165" y="6574"/>
                      <a:pt x="2200" y="6574"/>
                      <a:pt x="2245" y="6583"/>
                    </a:cubicBezTo>
                    <a:cubicBezTo>
                      <a:pt x="2259" y="6576"/>
                      <a:pt x="2213" y="6544"/>
                      <a:pt x="2086" y="6513"/>
                    </a:cubicBezTo>
                    <a:lnTo>
                      <a:pt x="2086" y="6513"/>
                    </a:lnTo>
                    <a:cubicBezTo>
                      <a:pt x="2172" y="6530"/>
                      <a:pt x="2260" y="6541"/>
                      <a:pt x="2352" y="6548"/>
                    </a:cubicBezTo>
                    <a:cubicBezTo>
                      <a:pt x="2359" y="6548"/>
                      <a:pt x="2177" y="6497"/>
                      <a:pt x="2226" y="6497"/>
                    </a:cubicBezTo>
                    <a:cubicBezTo>
                      <a:pt x="2235" y="6497"/>
                      <a:pt x="2252" y="6499"/>
                      <a:pt x="2280" y="6503"/>
                    </a:cubicBezTo>
                    <a:cubicBezTo>
                      <a:pt x="2236" y="6494"/>
                      <a:pt x="2200" y="6485"/>
                      <a:pt x="2165" y="6476"/>
                    </a:cubicBezTo>
                    <a:cubicBezTo>
                      <a:pt x="2107" y="6466"/>
                      <a:pt x="2111" y="6462"/>
                      <a:pt x="2127" y="6462"/>
                    </a:cubicBezTo>
                    <a:cubicBezTo>
                      <a:pt x="2139" y="6462"/>
                      <a:pt x="2157" y="6464"/>
                      <a:pt x="2165" y="6468"/>
                    </a:cubicBezTo>
                    <a:cubicBezTo>
                      <a:pt x="2186" y="6468"/>
                      <a:pt x="2208" y="6468"/>
                      <a:pt x="2228" y="6468"/>
                    </a:cubicBezTo>
                    <a:cubicBezTo>
                      <a:pt x="2302" y="6468"/>
                      <a:pt x="2343" y="6464"/>
                      <a:pt x="2154" y="6426"/>
                    </a:cubicBezTo>
                    <a:lnTo>
                      <a:pt x="2154" y="6426"/>
                    </a:lnTo>
                    <a:cubicBezTo>
                      <a:pt x="2222" y="6438"/>
                      <a:pt x="2287" y="6448"/>
                      <a:pt x="2307" y="6448"/>
                    </a:cubicBezTo>
                    <a:cubicBezTo>
                      <a:pt x="2320" y="6448"/>
                      <a:pt x="2312" y="6443"/>
                      <a:pt x="2271" y="6432"/>
                    </a:cubicBezTo>
                    <a:cubicBezTo>
                      <a:pt x="2138" y="6405"/>
                      <a:pt x="2093" y="6396"/>
                      <a:pt x="2102" y="6378"/>
                    </a:cubicBezTo>
                    <a:lnTo>
                      <a:pt x="2102" y="6378"/>
                    </a:lnTo>
                    <a:cubicBezTo>
                      <a:pt x="2209" y="6414"/>
                      <a:pt x="2325" y="6432"/>
                      <a:pt x="2441" y="6441"/>
                    </a:cubicBezTo>
                    <a:cubicBezTo>
                      <a:pt x="2459" y="6432"/>
                      <a:pt x="2432" y="6414"/>
                      <a:pt x="2387" y="6396"/>
                    </a:cubicBezTo>
                    <a:cubicBezTo>
                      <a:pt x="2254" y="6352"/>
                      <a:pt x="2120" y="6325"/>
                      <a:pt x="1978" y="6307"/>
                    </a:cubicBezTo>
                    <a:cubicBezTo>
                      <a:pt x="1980" y="6302"/>
                      <a:pt x="1986" y="6300"/>
                      <a:pt x="1997" y="6300"/>
                    </a:cubicBezTo>
                    <a:cubicBezTo>
                      <a:pt x="2027" y="6300"/>
                      <a:pt x="2092" y="6315"/>
                      <a:pt x="2227" y="6334"/>
                    </a:cubicBezTo>
                    <a:cubicBezTo>
                      <a:pt x="2227" y="6334"/>
                      <a:pt x="2029" y="6286"/>
                      <a:pt x="1938" y="6268"/>
                    </a:cubicBezTo>
                    <a:lnTo>
                      <a:pt x="1938" y="6268"/>
                    </a:lnTo>
                    <a:cubicBezTo>
                      <a:pt x="2172" y="6309"/>
                      <a:pt x="2353" y="6335"/>
                      <a:pt x="2583" y="6370"/>
                    </a:cubicBezTo>
                    <a:cubicBezTo>
                      <a:pt x="2450" y="6343"/>
                      <a:pt x="2325" y="6307"/>
                      <a:pt x="2174" y="6280"/>
                    </a:cubicBezTo>
                    <a:cubicBezTo>
                      <a:pt x="1915" y="6218"/>
                      <a:pt x="2040" y="6218"/>
                      <a:pt x="2111" y="6218"/>
                    </a:cubicBezTo>
                    <a:cubicBezTo>
                      <a:pt x="2156" y="6218"/>
                      <a:pt x="2307" y="6209"/>
                      <a:pt x="2067" y="6165"/>
                    </a:cubicBezTo>
                    <a:lnTo>
                      <a:pt x="1461" y="6049"/>
                    </a:lnTo>
                    <a:cubicBezTo>
                      <a:pt x="1461" y="6048"/>
                      <a:pt x="1462" y="6048"/>
                      <a:pt x="1465" y="6048"/>
                    </a:cubicBezTo>
                    <a:cubicBezTo>
                      <a:pt x="1503" y="6048"/>
                      <a:pt x="1834" y="6112"/>
                      <a:pt x="1960" y="6129"/>
                    </a:cubicBezTo>
                    <a:cubicBezTo>
                      <a:pt x="1910" y="6121"/>
                      <a:pt x="1899" y="6118"/>
                      <a:pt x="1911" y="6118"/>
                    </a:cubicBezTo>
                    <a:cubicBezTo>
                      <a:pt x="1940" y="6118"/>
                      <a:pt x="2106" y="6137"/>
                      <a:pt x="2200" y="6156"/>
                    </a:cubicBezTo>
                    <a:cubicBezTo>
                      <a:pt x="2298" y="6174"/>
                      <a:pt x="2396" y="6191"/>
                      <a:pt x="2494" y="6200"/>
                    </a:cubicBezTo>
                    <a:lnTo>
                      <a:pt x="1979" y="6107"/>
                    </a:lnTo>
                    <a:lnTo>
                      <a:pt x="1979" y="6107"/>
                    </a:lnTo>
                    <a:cubicBezTo>
                      <a:pt x="2042" y="6117"/>
                      <a:pt x="2090" y="6121"/>
                      <a:pt x="2125" y="6121"/>
                    </a:cubicBezTo>
                    <a:cubicBezTo>
                      <a:pt x="2217" y="6121"/>
                      <a:pt x="2227" y="6096"/>
                      <a:pt x="2227" y="6085"/>
                    </a:cubicBezTo>
                    <a:cubicBezTo>
                      <a:pt x="2129" y="6085"/>
                      <a:pt x="2031" y="6067"/>
                      <a:pt x="1933" y="6049"/>
                    </a:cubicBezTo>
                    <a:cubicBezTo>
                      <a:pt x="1936" y="6047"/>
                      <a:pt x="1944" y="6046"/>
                      <a:pt x="1956" y="6046"/>
                    </a:cubicBezTo>
                    <a:cubicBezTo>
                      <a:pt x="2031" y="6046"/>
                      <a:pt x="2254" y="6077"/>
                      <a:pt x="2311" y="6077"/>
                    </a:cubicBezTo>
                    <a:cubicBezTo>
                      <a:pt x="2339" y="6077"/>
                      <a:pt x="2329" y="6070"/>
                      <a:pt x="2245" y="6049"/>
                    </a:cubicBezTo>
                    <a:cubicBezTo>
                      <a:pt x="2202" y="6042"/>
                      <a:pt x="2004" y="5994"/>
                      <a:pt x="2024" y="5994"/>
                    </a:cubicBezTo>
                    <a:cubicBezTo>
                      <a:pt x="2029" y="5994"/>
                      <a:pt x="2047" y="5997"/>
                      <a:pt x="2084" y="6004"/>
                    </a:cubicBezTo>
                    <a:cubicBezTo>
                      <a:pt x="2209" y="6031"/>
                      <a:pt x="2334" y="6049"/>
                      <a:pt x="2459" y="6067"/>
                    </a:cubicBezTo>
                    <a:cubicBezTo>
                      <a:pt x="2432" y="6049"/>
                      <a:pt x="2254" y="6013"/>
                      <a:pt x="2325" y="6004"/>
                    </a:cubicBezTo>
                    <a:cubicBezTo>
                      <a:pt x="2361" y="6000"/>
                      <a:pt x="2403" y="6000"/>
                      <a:pt x="2435" y="6000"/>
                    </a:cubicBezTo>
                    <a:cubicBezTo>
                      <a:pt x="2467" y="6000"/>
                      <a:pt x="2490" y="6000"/>
                      <a:pt x="2485" y="5995"/>
                    </a:cubicBezTo>
                    <a:cubicBezTo>
                      <a:pt x="2378" y="5951"/>
                      <a:pt x="2263" y="5924"/>
                      <a:pt x="2138" y="5924"/>
                    </a:cubicBezTo>
                    <a:cubicBezTo>
                      <a:pt x="2138" y="5915"/>
                      <a:pt x="2129" y="5897"/>
                      <a:pt x="2174" y="5897"/>
                    </a:cubicBezTo>
                    <a:cubicBezTo>
                      <a:pt x="2209" y="5897"/>
                      <a:pt x="2325" y="5906"/>
                      <a:pt x="2396" y="5915"/>
                    </a:cubicBezTo>
                    <a:cubicBezTo>
                      <a:pt x="2441" y="5915"/>
                      <a:pt x="2396" y="5906"/>
                      <a:pt x="2361" y="5897"/>
                    </a:cubicBezTo>
                    <a:cubicBezTo>
                      <a:pt x="2254" y="5862"/>
                      <a:pt x="2138" y="5844"/>
                      <a:pt x="2022" y="5826"/>
                    </a:cubicBezTo>
                    <a:lnTo>
                      <a:pt x="2022" y="5826"/>
                    </a:lnTo>
                    <a:cubicBezTo>
                      <a:pt x="2067" y="5837"/>
                      <a:pt x="2079" y="5842"/>
                      <a:pt x="2070" y="5842"/>
                    </a:cubicBezTo>
                    <a:cubicBezTo>
                      <a:pt x="2057" y="5842"/>
                      <a:pt x="2004" y="5833"/>
                      <a:pt x="1942" y="5817"/>
                    </a:cubicBezTo>
                    <a:cubicBezTo>
                      <a:pt x="1853" y="5799"/>
                      <a:pt x="1773" y="5773"/>
                      <a:pt x="1817" y="5773"/>
                    </a:cubicBezTo>
                    <a:cubicBezTo>
                      <a:pt x="1891" y="5773"/>
                      <a:pt x="2211" y="5855"/>
                      <a:pt x="2264" y="5855"/>
                    </a:cubicBezTo>
                    <a:cubicBezTo>
                      <a:pt x="2269" y="5855"/>
                      <a:pt x="2271" y="5854"/>
                      <a:pt x="2271" y="5853"/>
                    </a:cubicBezTo>
                    <a:cubicBezTo>
                      <a:pt x="2174" y="5791"/>
                      <a:pt x="2067" y="5755"/>
                      <a:pt x="1951" y="5755"/>
                    </a:cubicBezTo>
                    <a:cubicBezTo>
                      <a:pt x="1835" y="5746"/>
                      <a:pt x="1719" y="5719"/>
                      <a:pt x="1603" y="5693"/>
                    </a:cubicBezTo>
                    <a:cubicBezTo>
                      <a:pt x="1523" y="5671"/>
                      <a:pt x="1466" y="5655"/>
                      <a:pt x="1513" y="5655"/>
                    </a:cubicBezTo>
                    <a:cubicBezTo>
                      <a:pt x="1523" y="5655"/>
                      <a:pt x="1538" y="5655"/>
                      <a:pt x="1559" y="5657"/>
                    </a:cubicBezTo>
                    <a:cubicBezTo>
                      <a:pt x="1737" y="5684"/>
                      <a:pt x="2298" y="5799"/>
                      <a:pt x="2334" y="5799"/>
                    </a:cubicBezTo>
                    <a:cubicBezTo>
                      <a:pt x="2387" y="5799"/>
                      <a:pt x="2352" y="5782"/>
                      <a:pt x="2280" y="5764"/>
                    </a:cubicBezTo>
                    <a:cubicBezTo>
                      <a:pt x="2191" y="5737"/>
                      <a:pt x="2040" y="5719"/>
                      <a:pt x="1951" y="5693"/>
                    </a:cubicBezTo>
                    <a:cubicBezTo>
                      <a:pt x="1921" y="5685"/>
                      <a:pt x="1914" y="5682"/>
                      <a:pt x="1922" y="5682"/>
                    </a:cubicBezTo>
                    <a:cubicBezTo>
                      <a:pt x="1955" y="5682"/>
                      <a:pt x="2256" y="5735"/>
                      <a:pt x="2293" y="5735"/>
                    </a:cubicBezTo>
                    <a:cubicBezTo>
                      <a:pt x="2300" y="5735"/>
                      <a:pt x="2297" y="5733"/>
                      <a:pt x="2280" y="5728"/>
                    </a:cubicBezTo>
                    <a:cubicBezTo>
                      <a:pt x="2241" y="5713"/>
                      <a:pt x="2192" y="5699"/>
                      <a:pt x="2135" y="5686"/>
                    </a:cubicBezTo>
                    <a:lnTo>
                      <a:pt x="2135" y="5686"/>
                    </a:lnTo>
                    <a:cubicBezTo>
                      <a:pt x="2171" y="5692"/>
                      <a:pt x="2205" y="5697"/>
                      <a:pt x="2236" y="5701"/>
                    </a:cubicBezTo>
                    <a:cubicBezTo>
                      <a:pt x="2337" y="5713"/>
                      <a:pt x="2464" y="5724"/>
                      <a:pt x="2518" y="5724"/>
                    </a:cubicBezTo>
                    <a:cubicBezTo>
                      <a:pt x="2550" y="5724"/>
                      <a:pt x="2557" y="5720"/>
                      <a:pt x="2521" y="5710"/>
                    </a:cubicBezTo>
                    <a:cubicBezTo>
                      <a:pt x="2494" y="5701"/>
                      <a:pt x="2307" y="5684"/>
                      <a:pt x="2227" y="5657"/>
                    </a:cubicBezTo>
                    <a:cubicBezTo>
                      <a:pt x="2147" y="5630"/>
                      <a:pt x="2182" y="5630"/>
                      <a:pt x="2209" y="5630"/>
                    </a:cubicBezTo>
                    <a:cubicBezTo>
                      <a:pt x="2238" y="5630"/>
                      <a:pt x="2357" y="5642"/>
                      <a:pt x="2400" y="5642"/>
                    </a:cubicBezTo>
                    <a:cubicBezTo>
                      <a:pt x="2410" y="5642"/>
                      <a:pt x="2416" y="5641"/>
                      <a:pt x="2414" y="5639"/>
                    </a:cubicBezTo>
                    <a:cubicBezTo>
                      <a:pt x="2406" y="5631"/>
                      <a:pt x="2126" y="5576"/>
                      <a:pt x="2183" y="5576"/>
                    </a:cubicBezTo>
                    <a:cubicBezTo>
                      <a:pt x="2187" y="5576"/>
                      <a:pt x="2193" y="5576"/>
                      <a:pt x="2200" y="5577"/>
                    </a:cubicBezTo>
                    <a:cubicBezTo>
                      <a:pt x="2242" y="5577"/>
                      <a:pt x="2467" y="5615"/>
                      <a:pt x="2497" y="5615"/>
                    </a:cubicBezTo>
                    <a:cubicBezTo>
                      <a:pt x="2506" y="5615"/>
                      <a:pt x="2499" y="5611"/>
                      <a:pt x="2467" y="5604"/>
                    </a:cubicBezTo>
                    <a:cubicBezTo>
                      <a:pt x="2307" y="5577"/>
                      <a:pt x="2156" y="5541"/>
                      <a:pt x="2004" y="5497"/>
                    </a:cubicBezTo>
                    <a:lnTo>
                      <a:pt x="2004" y="5497"/>
                    </a:lnTo>
                    <a:lnTo>
                      <a:pt x="2191" y="5523"/>
                    </a:lnTo>
                    <a:cubicBezTo>
                      <a:pt x="2236" y="5532"/>
                      <a:pt x="2280" y="5541"/>
                      <a:pt x="2316" y="5550"/>
                    </a:cubicBezTo>
                    <a:cubicBezTo>
                      <a:pt x="2325" y="5552"/>
                      <a:pt x="2330" y="5553"/>
                      <a:pt x="2332" y="5553"/>
                    </a:cubicBezTo>
                    <a:cubicBezTo>
                      <a:pt x="2346" y="5553"/>
                      <a:pt x="2209" y="5504"/>
                      <a:pt x="2209" y="5497"/>
                    </a:cubicBezTo>
                    <a:cubicBezTo>
                      <a:pt x="2209" y="5495"/>
                      <a:pt x="2216" y="5494"/>
                      <a:pt x="2227" y="5494"/>
                    </a:cubicBezTo>
                    <a:cubicBezTo>
                      <a:pt x="2247" y="5494"/>
                      <a:pt x="2277" y="5496"/>
                      <a:pt x="2297" y="5496"/>
                    </a:cubicBezTo>
                    <a:cubicBezTo>
                      <a:pt x="2315" y="5496"/>
                      <a:pt x="2324" y="5494"/>
                      <a:pt x="2307" y="5488"/>
                    </a:cubicBezTo>
                    <a:cubicBezTo>
                      <a:pt x="2263" y="5470"/>
                      <a:pt x="2182" y="5461"/>
                      <a:pt x="2182" y="5443"/>
                    </a:cubicBezTo>
                    <a:cubicBezTo>
                      <a:pt x="2191" y="5434"/>
                      <a:pt x="2191" y="5434"/>
                      <a:pt x="2280" y="5434"/>
                    </a:cubicBezTo>
                    <a:cubicBezTo>
                      <a:pt x="2289" y="5435"/>
                      <a:pt x="2295" y="5435"/>
                      <a:pt x="2300" y="5435"/>
                    </a:cubicBezTo>
                    <a:cubicBezTo>
                      <a:pt x="2365" y="5435"/>
                      <a:pt x="2094" y="5380"/>
                      <a:pt x="2102" y="5363"/>
                    </a:cubicBezTo>
                    <a:cubicBezTo>
                      <a:pt x="2103" y="5362"/>
                      <a:pt x="2106" y="5362"/>
                      <a:pt x="2110" y="5362"/>
                    </a:cubicBezTo>
                    <a:cubicBezTo>
                      <a:pt x="2151" y="5362"/>
                      <a:pt x="2352" y="5393"/>
                      <a:pt x="2419" y="5393"/>
                    </a:cubicBezTo>
                    <a:cubicBezTo>
                      <a:pt x="2432" y="5393"/>
                      <a:pt x="2439" y="5392"/>
                      <a:pt x="2441" y="5390"/>
                    </a:cubicBezTo>
                    <a:cubicBezTo>
                      <a:pt x="2450" y="5381"/>
                      <a:pt x="2200" y="5336"/>
                      <a:pt x="2147" y="5310"/>
                    </a:cubicBezTo>
                    <a:cubicBezTo>
                      <a:pt x="2137" y="5306"/>
                      <a:pt x="2136" y="5305"/>
                      <a:pt x="2142" y="5305"/>
                    </a:cubicBezTo>
                    <a:cubicBezTo>
                      <a:pt x="2188" y="5305"/>
                      <a:pt x="2580" y="5375"/>
                      <a:pt x="2681" y="5399"/>
                    </a:cubicBezTo>
                    <a:cubicBezTo>
                      <a:pt x="2548" y="5363"/>
                      <a:pt x="2441" y="5336"/>
                      <a:pt x="2280" y="5301"/>
                    </a:cubicBezTo>
                    <a:cubicBezTo>
                      <a:pt x="2152" y="5273"/>
                      <a:pt x="2110" y="5262"/>
                      <a:pt x="2119" y="5262"/>
                    </a:cubicBezTo>
                    <a:cubicBezTo>
                      <a:pt x="2136" y="5262"/>
                      <a:pt x="2332" y="5298"/>
                      <a:pt x="2494" y="5327"/>
                    </a:cubicBezTo>
                    <a:cubicBezTo>
                      <a:pt x="2148" y="5260"/>
                      <a:pt x="2370" y="5264"/>
                      <a:pt x="2159" y="5227"/>
                    </a:cubicBezTo>
                    <a:lnTo>
                      <a:pt x="2159" y="5227"/>
                    </a:lnTo>
                    <a:cubicBezTo>
                      <a:pt x="2246" y="5240"/>
                      <a:pt x="2338" y="5247"/>
                      <a:pt x="2423" y="5247"/>
                    </a:cubicBezTo>
                    <a:cubicBezTo>
                      <a:pt x="2236" y="5212"/>
                      <a:pt x="2289" y="5212"/>
                      <a:pt x="2280" y="5203"/>
                    </a:cubicBezTo>
                    <a:cubicBezTo>
                      <a:pt x="2280" y="5194"/>
                      <a:pt x="2040" y="5131"/>
                      <a:pt x="2049" y="5123"/>
                    </a:cubicBezTo>
                    <a:cubicBezTo>
                      <a:pt x="2049" y="5122"/>
                      <a:pt x="2050" y="5122"/>
                      <a:pt x="2053" y="5122"/>
                    </a:cubicBezTo>
                    <a:cubicBezTo>
                      <a:pt x="2094" y="5122"/>
                      <a:pt x="2461" y="5174"/>
                      <a:pt x="2504" y="5174"/>
                    </a:cubicBezTo>
                    <a:cubicBezTo>
                      <a:pt x="2516" y="5174"/>
                      <a:pt x="2500" y="5170"/>
                      <a:pt x="2441" y="5158"/>
                    </a:cubicBezTo>
                    <a:cubicBezTo>
                      <a:pt x="2354" y="5142"/>
                      <a:pt x="1901" y="5064"/>
                      <a:pt x="1929" y="5064"/>
                    </a:cubicBezTo>
                    <a:cubicBezTo>
                      <a:pt x="1933" y="5064"/>
                      <a:pt x="1945" y="5066"/>
                      <a:pt x="1969" y="5069"/>
                    </a:cubicBezTo>
                    <a:cubicBezTo>
                      <a:pt x="2037" y="5074"/>
                      <a:pt x="2100" y="5081"/>
                      <a:pt x="2115" y="5081"/>
                    </a:cubicBezTo>
                    <a:cubicBezTo>
                      <a:pt x="2128" y="5081"/>
                      <a:pt x="2108" y="5076"/>
                      <a:pt x="2031" y="5060"/>
                    </a:cubicBezTo>
                    <a:cubicBezTo>
                      <a:pt x="2040" y="5060"/>
                      <a:pt x="1799" y="5007"/>
                      <a:pt x="1826" y="5007"/>
                    </a:cubicBezTo>
                    <a:cubicBezTo>
                      <a:pt x="1969" y="5033"/>
                      <a:pt x="2298" y="5105"/>
                      <a:pt x="2378" y="5114"/>
                    </a:cubicBezTo>
                    <a:cubicBezTo>
                      <a:pt x="2343" y="5105"/>
                      <a:pt x="2307" y="5087"/>
                      <a:pt x="2271" y="5087"/>
                    </a:cubicBezTo>
                    <a:cubicBezTo>
                      <a:pt x="2174" y="5060"/>
                      <a:pt x="2191" y="5060"/>
                      <a:pt x="2191" y="5051"/>
                    </a:cubicBezTo>
                    <a:lnTo>
                      <a:pt x="2191" y="5051"/>
                    </a:lnTo>
                    <a:cubicBezTo>
                      <a:pt x="2263" y="5069"/>
                      <a:pt x="2334" y="5087"/>
                      <a:pt x="2396" y="5096"/>
                    </a:cubicBezTo>
                    <a:cubicBezTo>
                      <a:pt x="2254" y="5069"/>
                      <a:pt x="2378" y="5078"/>
                      <a:pt x="2352" y="5060"/>
                    </a:cubicBezTo>
                    <a:cubicBezTo>
                      <a:pt x="2316" y="5051"/>
                      <a:pt x="2236" y="5042"/>
                      <a:pt x="2218" y="5042"/>
                    </a:cubicBezTo>
                    <a:cubicBezTo>
                      <a:pt x="2172" y="5025"/>
                      <a:pt x="2159" y="5011"/>
                      <a:pt x="2201" y="5011"/>
                    </a:cubicBezTo>
                    <a:cubicBezTo>
                      <a:pt x="2223" y="5011"/>
                      <a:pt x="2260" y="5015"/>
                      <a:pt x="2316" y="5025"/>
                    </a:cubicBezTo>
                    <a:cubicBezTo>
                      <a:pt x="2413" y="5043"/>
                      <a:pt x="2477" y="5050"/>
                      <a:pt x="2504" y="5050"/>
                    </a:cubicBezTo>
                    <a:cubicBezTo>
                      <a:pt x="2543" y="5050"/>
                      <a:pt x="2502" y="5033"/>
                      <a:pt x="2369" y="5007"/>
                    </a:cubicBezTo>
                    <a:cubicBezTo>
                      <a:pt x="2334" y="4998"/>
                      <a:pt x="2476" y="4998"/>
                      <a:pt x="2236" y="4953"/>
                    </a:cubicBezTo>
                    <a:lnTo>
                      <a:pt x="2236" y="4953"/>
                    </a:lnTo>
                    <a:cubicBezTo>
                      <a:pt x="2317" y="4958"/>
                      <a:pt x="2481" y="4970"/>
                      <a:pt x="2571" y="4970"/>
                    </a:cubicBezTo>
                    <a:cubicBezTo>
                      <a:pt x="2670" y="4970"/>
                      <a:pt x="2683" y="4955"/>
                      <a:pt x="2414" y="4900"/>
                    </a:cubicBezTo>
                    <a:lnTo>
                      <a:pt x="2414" y="4900"/>
                    </a:lnTo>
                    <a:cubicBezTo>
                      <a:pt x="2649" y="4942"/>
                      <a:pt x="2747" y="4958"/>
                      <a:pt x="2763" y="4958"/>
                    </a:cubicBezTo>
                    <a:cubicBezTo>
                      <a:pt x="2811" y="4958"/>
                      <a:pt x="2187" y="4828"/>
                      <a:pt x="2241" y="4828"/>
                    </a:cubicBezTo>
                    <a:cubicBezTo>
                      <a:pt x="2244" y="4828"/>
                      <a:pt x="2248" y="4828"/>
                      <a:pt x="2254" y="4829"/>
                    </a:cubicBezTo>
                    <a:cubicBezTo>
                      <a:pt x="2351" y="4841"/>
                      <a:pt x="2540" y="4870"/>
                      <a:pt x="2584" y="4870"/>
                    </a:cubicBezTo>
                    <a:cubicBezTo>
                      <a:pt x="2605" y="4870"/>
                      <a:pt x="2595" y="4863"/>
                      <a:pt x="2530" y="4846"/>
                    </a:cubicBezTo>
                    <a:cubicBezTo>
                      <a:pt x="2479" y="4829"/>
                      <a:pt x="2009" y="4730"/>
                      <a:pt x="1947" y="4722"/>
                    </a:cubicBezTo>
                    <a:lnTo>
                      <a:pt x="1947" y="4722"/>
                    </a:lnTo>
                    <a:cubicBezTo>
                      <a:pt x="2095" y="4736"/>
                      <a:pt x="2261" y="4769"/>
                      <a:pt x="2310" y="4769"/>
                    </a:cubicBezTo>
                    <a:cubicBezTo>
                      <a:pt x="2325" y="4769"/>
                      <a:pt x="2329" y="4766"/>
                      <a:pt x="2316" y="4757"/>
                    </a:cubicBezTo>
                    <a:cubicBezTo>
                      <a:pt x="2280" y="4740"/>
                      <a:pt x="2022" y="4704"/>
                      <a:pt x="2031" y="4695"/>
                    </a:cubicBezTo>
                    <a:lnTo>
                      <a:pt x="2031" y="4695"/>
                    </a:lnTo>
                    <a:cubicBezTo>
                      <a:pt x="2165" y="4713"/>
                      <a:pt x="2494" y="4775"/>
                      <a:pt x="2583" y="4793"/>
                    </a:cubicBezTo>
                    <a:cubicBezTo>
                      <a:pt x="2663" y="4793"/>
                      <a:pt x="2628" y="4775"/>
                      <a:pt x="2476" y="4740"/>
                    </a:cubicBezTo>
                    <a:cubicBezTo>
                      <a:pt x="2343" y="4722"/>
                      <a:pt x="2334" y="4686"/>
                      <a:pt x="2325" y="4677"/>
                    </a:cubicBezTo>
                    <a:cubicBezTo>
                      <a:pt x="2325" y="4677"/>
                      <a:pt x="2307" y="4654"/>
                      <a:pt x="2361" y="4654"/>
                    </a:cubicBezTo>
                    <a:cubicBezTo>
                      <a:pt x="2383" y="4654"/>
                      <a:pt x="2417" y="4658"/>
                      <a:pt x="2467" y="4668"/>
                    </a:cubicBezTo>
                    <a:cubicBezTo>
                      <a:pt x="2594" y="4687"/>
                      <a:pt x="2694" y="4698"/>
                      <a:pt x="2737" y="4698"/>
                    </a:cubicBezTo>
                    <a:cubicBezTo>
                      <a:pt x="2777" y="4698"/>
                      <a:pt x="2771" y="4689"/>
                      <a:pt x="2699" y="4668"/>
                    </a:cubicBezTo>
                    <a:cubicBezTo>
                      <a:pt x="2628" y="4642"/>
                      <a:pt x="2459" y="4615"/>
                      <a:pt x="2432" y="4597"/>
                    </a:cubicBezTo>
                    <a:cubicBezTo>
                      <a:pt x="2414" y="4579"/>
                      <a:pt x="2485" y="4588"/>
                      <a:pt x="2539" y="4579"/>
                    </a:cubicBezTo>
                    <a:cubicBezTo>
                      <a:pt x="2548" y="4579"/>
                      <a:pt x="2717" y="4570"/>
                      <a:pt x="2619" y="4552"/>
                    </a:cubicBezTo>
                    <a:cubicBezTo>
                      <a:pt x="2245" y="4499"/>
                      <a:pt x="2503" y="4508"/>
                      <a:pt x="2521" y="4499"/>
                    </a:cubicBezTo>
                    <a:cubicBezTo>
                      <a:pt x="2548" y="4490"/>
                      <a:pt x="2548" y="4481"/>
                      <a:pt x="2521" y="4463"/>
                    </a:cubicBezTo>
                    <a:cubicBezTo>
                      <a:pt x="2485" y="4446"/>
                      <a:pt x="2450" y="4437"/>
                      <a:pt x="2414" y="4437"/>
                    </a:cubicBezTo>
                    <a:cubicBezTo>
                      <a:pt x="2334" y="4428"/>
                      <a:pt x="2441" y="4428"/>
                      <a:pt x="2441" y="4428"/>
                    </a:cubicBezTo>
                    <a:cubicBezTo>
                      <a:pt x="2441" y="4419"/>
                      <a:pt x="2441" y="4410"/>
                      <a:pt x="2405" y="4401"/>
                    </a:cubicBezTo>
                    <a:cubicBezTo>
                      <a:pt x="2379" y="4388"/>
                      <a:pt x="2268" y="4350"/>
                      <a:pt x="2298" y="4350"/>
                    </a:cubicBezTo>
                    <a:cubicBezTo>
                      <a:pt x="2308" y="4350"/>
                      <a:pt x="2335" y="4354"/>
                      <a:pt x="2387" y="4365"/>
                    </a:cubicBezTo>
                    <a:cubicBezTo>
                      <a:pt x="2499" y="4382"/>
                      <a:pt x="2565" y="4389"/>
                      <a:pt x="2598" y="4389"/>
                    </a:cubicBezTo>
                    <a:cubicBezTo>
                      <a:pt x="2635" y="4389"/>
                      <a:pt x="2630" y="4380"/>
                      <a:pt x="2601" y="4365"/>
                    </a:cubicBezTo>
                    <a:cubicBezTo>
                      <a:pt x="2550" y="4332"/>
                      <a:pt x="2346" y="4314"/>
                      <a:pt x="2334" y="4297"/>
                    </a:cubicBezTo>
                    <a:lnTo>
                      <a:pt x="2334" y="4297"/>
                    </a:lnTo>
                    <a:cubicBezTo>
                      <a:pt x="2213" y="4283"/>
                      <a:pt x="2091" y="4272"/>
                      <a:pt x="1969" y="4267"/>
                    </a:cubicBezTo>
                    <a:lnTo>
                      <a:pt x="1960" y="4259"/>
                    </a:lnTo>
                    <a:cubicBezTo>
                      <a:pt x="1924" y="4259"/>
                      <a:pt x="1956" y="4274"/>
                      <a:pt x="1910" y="4274"/>
                    </a:cubicBezTo>
                    <a:cubicBezTo>
                      <a:pt x="1887" y="4274"/>
                      <a:pt x="1844" y="4270"/>
                      <a:pt x="1764" y="4259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110;p41"/>
              <p:cNvSpPr/>
              <p:nvPr/>
            </p:nvSpPr>
            <p:spPr>
              <a:xfrm>
                <a:off x="3024150" y="3730775"/>
                <a:ext cx="145225" cy="362450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14498" extrusionOk="0">
                    <a:moveTo>
                      <a:pt x="3865" y="0"/>
                    </a:moveTo>
                    <a:cubicBezTo>
                      <a:pt x="3019" y="0"/>
                      <a:pt x="2270" y="610"/>
                      <a:pt x="2112" y="1473"/>
                    </a:cubicBezTo>
                    <a:lnTo>
                      <a:pt x="170" y="12393"/>
                    </a:lnTo>
                    <a:cubicBezTo>
                      <a:pt x="1" y="13364"/>
                      <a:pt x="642" y="14299"/>
                      <a:pt x="1622" y="14468"/>
                    </a:cubicBezTo>
                    <a:cubicBezTo>
                      <a:pt x="1730" y="14488"/>
                      <a:pt x="1837" y="14498"/>
                      <a:pt x="1943" y="14498"/>
                    </a:cubicBezTo>
                    <a:cubicBezTo>
                      <a:pt x="2789" y="14498"/>
                      <a:pt x="3538" y="13887"/>
                      <a:pt x="3688" y="13016"/>
                    </a:cubicBezTo>
                    <a:lnTo>
                      <a:pt x="5639" y="2096"/>
                    </a:lnTo>
                    <a:cubicBezTo>
                      <a:pt x="5808" y="1125"/>
                      <a:pt x="5158" y="199"/>
                      <a:pt x="4187" y="30"/>
                    </a:cubicBezTo>
                    <a:cubicBezTo>
                      <a:pt x="4079" y="10"/>
                      <a:pt x="3971" y="0"/>
                      <a:pt x="3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111;p41"/>
              <p:cNvSpPr/>
              <p:nvPr/>
            </p:nvSpPr>
            <p:spPr>
              <a:xfrm>
                <a:off x="3003050" y="3704825"/>
                <a:ext cx="190375" cy="410500"/>
              </a:xfrm>
              <a:custGeom>
                <a:avLst/>
                <a:gdLst/>
                <a:ahLst/>
                <a:cxnLst/>
                <a:rect l="l" t="t" r="r" b="b"/>
                <a:pathLst>
                  <a:path w="7615" h="16420" extrusionOk="0">
                    <a:moveTo>
                      <a:pt x="2858" y="961"/>
                    </a:moveTo>
                    <a:lnTo>
                      <a:pt x="2858" y="961"/>
                    </a:lnTo>
                    <a:cubicBezTo>
                      <a:pt x="2865" y="969"/>
                      <a:pt x="2873" y="978"/>
                      <a:pt x="2881" y="986"/>
                    </a:cubicBezTo>
                    <a:lnTo>
                      <a:pt x="2881" y="986"/>
                    </a:lnTo>
                    <a:cubicBezTo>
                      <a:pt x="2875" y="979"/>
                      <a:pt x="2867" y="970"/>
                      <a:pt x="2858" y="961"/>
                    </a:cubicBezTo>
                    <a:close/>
                    <a:moveTo>
                      <a:pt x="3186" y="1365"/>
                    </a:moveTo>
                    <a:cubicBezTo>
                      <a:pt x="3203" y="1365"/>
                      <a:pt x="3234" y="1386"/>
                      <a:pt x="3303" y="1460"/>
                    </a:cubicBezTo>
                    <a:lnTo>
                      <a:pt x="3285" y="1477"/>
                    </a:lnTo>
                    <a:lnTo>
                      <a:pt x="3152" y="1397"/>
                    </a:lnTo>
                    <a:cubicBezTo>
                      <a:pt x="3165" y="1384"/>
                      <a:pt x="3169" y="1365"/>
                      <a:pt x="3186" y="1365"/>
                    </a:cubicBezTo>
                    <a:close/>
                    <a:moveTo>
                      <a:pt x="3859" y="1441"/>
                    </a:moveTo>
                    <a:cubicBezTo>
                      <a:pt x="3858" y="1441"/>
                      <a:pt x="3856" y="1441"/>
                      <a:pt x="3855" y="1442"/>
                    </a:cubicBezTo>
                    <a:cubicBezTo>
                      <a:pt x="3820" y="1460"/>
                      <a:pt x="3989" y="1691"/>
                      <a:pt x="4007" y="1691"/>
                    </a:cubicBezTo>
                    <a:cubicBezTo>
                      <a:pt x="4033" y="1683"/>
                      <a:pt x="3900" y="1441"/>
                      <a:pt x="3859" y="1441"/>
                    </a:cubicBezTo>
                    <a:close/>
                    <a:moveTo>
                      <a:pt x="6795" y="1700"/>
                    </a:moveTo>
                    <a:cubicBezTo>
                      <a:pt x="6786" y="1704"/>
                      <a:pt x="6776" y="1709"/>
                      <a:pt x="6765" y="1714"/>
                    </a:cubicBezTo>
                    <a:lnTo>
                      <a:pt x="6765" y="1714"/>
                    </a:lnTo>
                    <a:cubicBezTo>
                      <a:pt x="6772" y="1711"/>
                      <a:pt x="6782" y="1707"/>
                      <a:pt x="6795" y="1700"/>
                    </a:cubicBezTo>
                    <a:close/>
                    <a:moveTo>
                      <a:pt x="3829" y="1629"/>
                    </a:moveTo>
                    <a:lnTo>
                      <a:pt x="3829" y="1629"/>
                    </a:lnTo>
                    <a:cubicBezTo>
                      <a:pt x="3786" y="1646"/>
                      <a:pt x="3840" y="1727"/>
                      <a:pt x="3968" y="1849"/>
                    </a:cubicBezTo>
                    <a:lnTo>
                      <a:pt x="3968" y="1849"/>
                    </a:lnTo>
                    <a:cubicBezTo>
                      <a:pt x="3933" y="1770"/>
                      <a:pt x="3884" y="1692"/>
                      <a:pt x="3829" y="1629"/>
                    </a:cubicBezTo>
                    <a:close/>
                    <a:moveTo>
                      <a:pt x="3968" y="1849"/>
                    </a:moveTo>
                    <a:cubicBezTo>
                      <a:pt x="3972" y="1859"/>
                      <a:pt x="3976" y="1869"/>
                      <a:pt x="3980" y="1878"/>
                    </a:cubicBezTo>
                    <a:lnTo>
                      <a:pt x="3989" y="1869"/>
                    </a:lnTo>
                    <a:cubicBezTo>
                      <a:pt x="3982" y="1862"/>
                      <a:pt x="3975" y="1856"/>
                      <a:pt x="3968" y="1849"/>
                    </a:cubicBezTo>
                    <a:close/>
                    <a:moveTo>
                      <a:pt x="6492" y="2324"/>
                    </a:moveTo>
                    <a:lnTo>
                      <a:pt x="6510" y="2413"/>
                    </a:lnTo>
                    <a:cubicBezTo>
                      <a:pt x="6447" y="2426"/>
                      <a:pt x="6412" y="2433"/>
                      <a:pt x="6390" y="2433"/>
                    </a:cubicBezTo>
                    <a:cubicBezTo>
                      <a:pt x="6369" y="2433"/>
                      <a:pt x="6363" y="2426"/>
                      <a:pt x="6358" y="2413"/>
                    </a:cubicBezTo>
                    <a:cubicBezTo>
                      <a:pt x="6358" y="2386"/>
                      <a:pt x="6340" y="2368"/>
                      <a:pt x="6492" y="2324"/>
                    </a:cubicBezTo>
                    <a:close/>
                    <a:moveTo>
                      <a:pt x="5291" y="2420"/>
                    </a:moveTo>
                    <a:cubicBezTo>
                      <a:pt x="5285" y="2420"/>
                      <a:pt x="5274" y="2428"/>
                      <a:pt x="5245" y="2448"/>
                    </a:cubicBezTo>
                    <a:cubicBezTo>
                      <a:pt x="5129" y="2537"/>
                      <a:pt x="5174" y="2520"/>
                      <a:pt x="5174" y="2528"/>
                    </a:cubicBezTo>
                    <a:cubicBezTo>
                      <a:pt x="5289" y="2457"/>
                      <a:pt x="5298" y="2448"/>
                      <a:pt x="5298" y="2439"/>
                    </a:cubicBezTo>
                    <a:cubicBezTo>
                      <a:pt x="5293" y="2430"/>
                      <a:pt x="5296" y="2420"/>
                      <a:pt x="5291" y="2420"/>
                    </a:cubicBezTo>
                    <a:close/>
                    <a:moveTo>
                      <a:pt x="3146" y="3124"/>
                    </a:moveTo>
                    <a:lnTo>
                      <a:pt x="3146" y="3124"/>
                    </a:lnTo>
                    <a:cubicBezTo>
                      <a:pt x="3166" y="3128"/>
                      <a:pt x="3186" y="3131"/>
                      <a:pt x="3205" y="3134"/>
                    </a:cubicBezTo>
                    <a:cubicBezTo>
                      <a:pt x="3185" y="3130"/>
                      <a:pt x="3165" y="3127"/>
                      <a:pt x="3146" y="3124"/>
                    </a:cubicBezTo>
                    <a:close/>
                    <a:moveTo>
                      <a:pt x="2833" y="3480"/>
                    </a:moveTo>
                    <a:cubicBezTo>
                      <a:pt x="2859" y="3483"/>
                      <a:pt x="2880" y="3486"/>
                      <a:pt x="2895" y="3489"/>
                    </a:cubicBezTo>
                    <a:lnTo>
                      <a:pt x="2895" y="3489"/>
                    </a:lnTo>
                    <a:cubicBezTo>
                      <a:pt x="2871" y="3485"/>
                      <a:pt x="2850" y="3482"/>
                      <a:pt x="2833" y="3480"/>
                    </a:cubicBezTo>
                    <a:close/>
                    <a:moveTo>
                      <a:pt x="2895" y="3489"/>
                    </a:moveTo>
                    <a:cubicBezTo>
                      <a:pt x="2898" y="3490"/>
                      <a:pt x="2900" y="3490"/>
                      <a:pt x="2902" y="3490"/>
                    </a:cubicBezTo>
                    <a:cubicBezTo>
                      <a:pt x="2900" y="3490"/>
                      <a:pt x="2898" y="3490"/>
                      <a:pt x="2895" y="3489"/>
                    </a:cubicBezTo>
                    <a:close/>
                    <a:moveTo>
                      <a:pt x="6216" y="3535"/>
                    </a:moveTo>
                    <a:cubicBezTo>
                      <a:pt x="6232" y="3538"/>
                      <a:pt x="6245" y="3540"/>
                      <a:pt x="6257" y="3542"/>
                    </a:cubicBezTo>
                    <a:lnTo>
                      <a:pt x="6257" y="3542"/>
                    </a:lnTo>
                    <a:cubicBezTo>
                      <a:pt x="6239" y="3538"/>
                      <a:pt x="6225" y="3536"/>
                      <a:pt x="6216" y="3535"/>
                    </a:cubicBezTo>
                    <a:close/>
                    <a:moveTo>
                      <a:pt x="7310" y="3579"/>
                    </a:moveTo>
                    <a:lnTo>
                      <a:pt x="7310" y="3579"/>
                    </a:lnTo>
                    <a:cubicBezTo>
                      <a:pt x="7313" y="3579"/>
                      <a:pt x="7317" y="3579"/>
                      <a:pt x="7320" y="3579"/>
                    </a:cubicBezTo>
                    <a:cubicBezTo>
                      <a:pt x="7317" y="3579"/>
                      <a:pt x="7313" y="3579"/>
                      <a:pt x="7310" y="3579"/>
                    </a:cubicBezTo>
                    <a:close/>
                    <a:moveTo>
                      <a:pt x="6508" y="3474"/>
                    </a:moveTo>
                    <a:cubicBezTo>
                      <a:pt x="6533" y="3474"/>
                      <a:pt x="6577" y="3484"/>
                      <a:pt x="6625" y="3508"/>
                    </a:cubicBezTo>
                    <a:lnTo>
                      <a:pt x="6821" y="3597"/>
                    </a:lnTo>
                    <a:cubicBezTo>
                      <a:pt x="6706" y="3579"/>
                      <a:pt x="6527" y="3544"/>
                      <a:pt x="6536" y="3517"/>
                    </a:cubicBezTo>
                    <a:lnTo>
                      <a:pt x="6536" y="3508"/>
                    </a:lnTo>
                    <a:cubicBezTo>
                      <a:pt x="6478" y="3489"/>
                      <a:pt x="6478" y="3474"/>
                      <a:pt x="6508" y="3474"/>
                    </a:cubicBezTo>
                    <a:close/>
                    <a:moveTo>
                      <a:pt x="1771" y="4114"/>
                    </a:moveTo>
                    <a:cubicBezTo>
                      <a:pt x="1786" y="4117"/>
                      <a:pt x="1799" y="4119"/>
                      <a:pt x="1812" y="4121"/>
                    </a:cubicBezTo>
                    <a:lnTo>
                      <a:pt x="1812" y="4121"/>
                    </a:lnTo>
                    <a:cubicBezTo>
                      <a:pt x="1799" y="4119"/>
                      <a:pt x="1786" y="4116"/>
                      <a:pt x="1771" y="4114"/>
                    </a:cubicBezTo>
                    <a:close/>
                    <a:moveTo>
                      <a:pt x="6483" y="4328"/>
                    </a:moveTo>
                    <a:cubicBezTo>
                      <a:pt x="6581" y="4328"/>
                      <a:pt x="6750" y="4328"/>
                      <a:pt x="6777" y="4381"/>
                    </a:cubicBezTo>
                    <a:cubicBezTo>
                      <a:pt x="6772" y="4392"/>
                      <a:pt x="6752" y="4397"/>
                      <a:pt x="6723" y="4397"/>
                    </a:cubicBezTo>
                    <a:cubicBezTo>
                      <a:pt x="6636" y="4397"/>
                      <a:pt x="6476" y="4355"/>
                      <a:pt x="6483" y="4328"/>
                    </a:cubicBezTo>
                    <a:close/>
                    <a:moveTo>
                      <a:pt x="1361" y="5361"/>
                    </a:moveTo>
                    <a:lnTo>
                      <a:pt x="1352" y="5397"/>
                    </a:lnTo>
                    <a:lnTo>
                      <a:pt x="1495" y="5450"/>
                    </a:lnTo>
                    <a:cubicBezTo>
                      <a:pt x="1691" y="5450"/>
                      <a:pt x="1655" y="5414"/>
                      <a:pt x="1361" y="5361"/>
                    </a:cubicBezTo>
                    <a:close/>
                    <a:moveTo>
                      <a:pt x="2393" y="3692"/>
                    </a:moveTo>
                    <a:cubicBezTo>
                      <a:pt x="2320" y="3692"/>
                      <a:pt x="2246" y="3693"/>
                      <a:pt x="2172" y="3695"/>
                    </a:cubicBezTo>
                    <a:cubicBezTo>
                      <a:pt x="2154" y="3695"/>
                      <a:pt x="1798" y="3704"/>
                      <a:pt x="1931" y="3731"/>
                    </a:cubicBezTo>
                    <a:cubicBezTo>
                      <a:pt x="2038" y="3767"/>
                      <a:pt x="2056" y="3784"/>
                      <a:pt x="1976" y="3802"/>
                    </a:cubicBezTo>
                    <a:cubicBezTo>
                      <a:pt x="1878" y="3820"/>
                      <a:pt x="1700" y="3838"/>
                      <a:pt x="1824" y="3900"/>
                    </a:cubicBezTo>
                    <a:cubicBezTo>
                      <a:pt x="1949" y="3962"/>
                      <a:pt x="2056" y="3980"/>
                      <a:pt x="1869" y="3980"/>
                    </a:cubicBezTo>
                    <a:cubicBezTo>
                      <a:pt x="1855" y="4023"/>
                      <a:pt x="2107" y="4139"/>
                      <a:pt x="1965" y="4139"/>
                    </a:cubicBezTo>
                    <a:cubicBezTo>
                      <a:pt x="1935" y="4139"/>
                      <a:pt x="1886" y="4134"/>
                      <a:pt x="1812" y="4121"/>
                    </a:cubicBezTo>
                    <a:lnTo>
                      <a:pt x="1812" y="4121"/>
                    </a:lnTo>
                    <a:cubicBezTo>
                      <a:pt x="2122" y="4181"/>
                      <a:pt x="1853" y="4240"/>
                      <a:pt x="1896" y="4283"/>
                    </a:cubicBezTo>
                    <a:cubicBezTo>
                      <a:pt x="1931" y="4328"/>
                      <a:pt x="2083" y="4328"/>
                      <a:pt x="2199" y="4381"/>
                    </a:cubicBezTo>
                    <a:cubicBezTo>
                      <a:pt x="2238" y="4397"/>
                      <a:pt x="2222" y="4403"/>
                      <a:pt x="2182" y="4403"/>
                    </a:cubicBezTo>
                    <a:cubicBezTo>
                      <a:pt x="2113" y="4403"/>
                      <a:pt x="1973" y="4387"/>
                      <a:pt x="1922" y="4381"/>
                    </a:cubicBezTo>
                    <a:cubicBezTo>
                      <a:pt x="1819" y="4363"/>
                      <a:pt x="1759" y="4355"/>
                      <a:pt x="1726" y="4355"/>
                    </a:cubicBezTo>
                    <a:cubicBezTo>
                      <a:pt x="1620" y="4355"/>
                      <a:pt x="1829" y="4438"/>
                      <a:pt x="1842" y="4479"/>
                    </a:cubicBezTo>
                    <a:cubicBezTo>
                      <a:pt x="1850" y="4495"/>
                      <a:pt x="1733" y="4607"/>
                      <a:pt x="1672" y="4607"/>
                    </a:cubicBezTo>
                    <a:cubicBezTo>
                      <a:pt x="1666" y="4607"/>
                      <a:pt x="1660" y="4606"/>
                      <a:pt x="1655" y="4604"/>
                    </a:cubicBezTo>
                    <a:lnTo>
                      <a:pt x="1655" y="4604"/>
                    </a:lnTo>
                    <a:cubicBezTo>
                      <a:pt x="1667" y="4610"/>
                      <a:pt x="1674" y="4612"/>
                      <a:pt x="1678" y="4612"/>
                    </a:cubicBezTo>
                    <a:cubicBezTo>
                      <a:pt x="1687" y="4612"/>
                      <a:pt x="1688" y="4606"/>
                      <a:pt x="1703" y="4606"/>
                    </a:cubicBezTo>
                    <a:cubicBezTo>
                      <a:pt x="1716" y="4606"/>
                      <a:pt x="1739" y="4611"/>
                      <a:pt x="1789" y="4631"/>
                    </a:cubicBezTo>
                    <a:cubicBezTo>
                      <a:pt x="1860" y="4648"/>
                      <a:pt x="1842" y="4675"/>
                      <a:pt x="1842" y="4693"/>
                    </a:cubicBezTo>
                    <a:cubicBezTo>
                      <a:pt x="1833" y="4702"/>
                      <a:pt x="1842" y="4755"/>
                      <a:pt x="1735" y="4755"/>
                    </a:cubicBezTo>
                    <a:cubicBezTo>
                      <a:pt x="1682" y="4755"/>
                      <a:pt x="1626" y="4749"/>
                      <a:pt x="1594" y="4749"/>
                    </a:cubicBezTo>
                    <a:cubicBezTo>
                      <a:pt x="1562" y="4749"/>
                      <a:pt x="1553" y="4755"/>
                      <a:pt x="1593" y="4782"/>
                    </a:cubicBezTo>
                    <a:cubicBezTo>
                      <a:pt x="1655" y="4818"/>
                      <a:pt x="1842" y="4853"/>
                      <a:pt x="1896" y="4889"/>
                    </a:cubicBezTo>
                    <a:cubicBezTo>
                      <a:pt x="1976" y="4933"/>
                      <a:pt x="1726" y="4942"/>
                      <a:pt x="1655" y="4960"/>
                    </a:cubicBezTo>
                    <a:cubicBezTo>
                      <a:pt x="1584" y="4978"/>
                      <a:pt x="1522" y="5014"/>
                      <a:pt x="1522" y="5058"/>
                    </a:cubicBezTo>
                    <a:cubicBezTo>
                      <a:pt x="1522" y="5094"/>
                      <a:pt x="1557" y="5147"/>
                      <a:pt x="1646" y="5192"/>
                    </a:cubicBezTo>
                    <a:cubicBezTo>
                      <a:pt x="1735" y="5227"/>
                      <a:pt x="1824" y="5263"/>
                      <a:pt x="1914" y="5307"/>
                    </a:cubicBezTo>
                    <a:cubicBezTo>
                      <a:pt x="1914" y="5307"/>
                      <a:pt x="1646" y="5236"/>
                      <a:pt x="1593" y="5227"/>
                    </a:cubicBezTo>
                    <a:cubicBezTo>
                      <a:pt x="1495" y="5227"/>
                      <a:pt x="1522" y="5299"/>
                      <a:pt x="1548" y="5316"/>
                    </a:cubicBezTo>
                    <a:cubicBezTo>
                      <a:pt x="1566" y="5343"/>
                      <a:pt x="1735" y="5370"/>
                      <a:pt x="1753" y="5405"/>
                    </a:cubicBezTo>
                    <a:cubicBezTo>
                      <a:pt x="1771" y="5441"/>
                      <a:pt x="1735" y="5459"/>
                      <a:pt x="1682" y="5477"/>
                    </a:cubicBezTo>
                    <a:cubicBezTo>
                      <a:pt x="1548" y="5521"/>
                      <a:pt x="1281" y="5477"/>
                      <a:pt x="1459" y="5584"/>
                    </a:cubicBezTo>
                    <a:cubicBezTo>
                      <a:pt x="1611" y="5646"/>
                      <a:pt x="1584" y="5673"/>
                      <a:pt x="1575" y="5717"/>
                    </a:cubicBezTo>
                    <a:cubicBezTo>
                      <a:pt x="1575" y="5735"/>
                      <a:pt x="1860" y="5797"/>
                      <a:pt x="1851" y="5833"/>
                    </a:cubicBezTo>
                    <a:cubicBezTo>
                      <a:pt x="1777" y="5819"/>
                      <a:pt x="1565" y="5770"/>
                      <a:pt x="1501" y="5770"/>
                    </a:cubicBezTo>
                    <a:cubicBezTo>
                      <a:pt x="1481" y="5770"/>
                      <a:pt x="1475" y="5775"/>
                      <a:pt x="1495" y="5788"/>
                    </a:cubicBezTo>
                    <a:cubicBezTo>
                      <a:pt x="1570" y="5826"/>
                      <a:pt x="1649" y="5859"/>
                      <a:pt x="1730" y="5888"/>
                    </a:cubicBezTo>
                    <a:lnTo>
                      <a:pt x="1730" y="5888"/>
                    </a:lnTo>
                    <a:cubicBezTo>
                      <a:pt x="1718" y="5885"/>
                      <a:pt x="1707" y="5884"/>
                      <a:pt x="1698" y="5884"/>
                    </a:cubicBezTo>
                    <a:cubicBezTo>
                      <a:pt x="1621" y="5884"/>
                      <a:pt x="1673" y="5971"/>
                      <a:pt x="1646" y="5984"/>
                    </a:cubicBezTo>
                    <a:cubicBezTo>
                      <a:pt x="1637" y="5988"/>
                      <a:pt x="1624" y="5990"/>
                      <a:pt x="1609" y="5990"/>
                    </a:cubicBezTo>
                    <a:cubicBezTo>
                      <a:pt x="1550" y="5990"/>
                      <a:pt x="1458" y="5966"/>
                      <a:pt x="1404" y="5966"/>
                    </a:cubicBezTo>
                    <a:cubicBezTo>
                      <a:pt x="1380" y="5966"/>
                      <a:pt x="1364" y="5970"/>
                      <a:pt x="1361" y="5984"/>
                    </a:cubicBezTo>
                    <a:cubicBezTo>
                      <a:pt x="1347" y="6021"/>
                      <a:pt x="1831" y="6116"/>
                      <a:pt x="2019" y="6116"/>
                    </a:cubicBezTo>
                    <a:cubicBezTo>
                      <a:pt x="2061" y="6116"/>
                      <a:pt x="2088" y="6112"/>
                      <a:pt x="2092" y="6100"/>
                    </a:cubicBezTo>
                    <a:lnTo>
                      <a:pt x="2092" y="6100"/>
                    </a:lnTo>
                    <a:lnTo>
                      <a:pt x="2083" y="6145"/>
                    </a:lnTo>
                    <a:cubicBezTo>
                      <a:pt x="2076" y="6180"/>
                      <a:pt x="2249" y="6249"/>
                      <a:pt x="2351" y="6249"/>
                    </a:cubicBezTo>
                    <a:cubicBezTo>
                      <a:pt x="2378" y="6249"/>
                      <a:pt x="2400" y="6245"/>
                      <a:pt x="2412" y="6234"/>
                    </a:cubicBezTo>
                    <a:cubicBezTo>
                      <a:pt x="2457" y="6198"/>
                      <a:pt x="2439" y="6154"/>
                      <a:pt x="2412" y="6109"/>
                    </a:cubicBezTo>
                    <a:cubicBezTo>
                      <a:pt x="2386" y="6065"/>
                      <a:pt x="2350" y="6038"/>
                      <a:pt x="2190" y="5984"/>
                    </a:cubicBezTo>
                    <a:cubicBezTo>
                      <a:pt x="1994" y="5922"/>
                      <a:pt x="2270" y="5913"/>
                      <a:pt x="1905" y="5842"/>
                    </a:cubicBezTo>
                    <a:lnTo>
                      <a:pt x="1905" y="5842"/>
                    </a:lnTo>
                    <a:cubicBezTo>
                      <a:pt x="1980" y="5855"/>
                      <a:pt x="2042" y="5861"/>
                      <a:pt x="2092" y="5861"/>
                    </a:cubicBezTo>
                    <a:cubicBezTo>
                      <a:pt x="2272" y="5861"/>
                      <a:pt x="2310" y="5790"/>
                      <a:pt x="2359" y="5762"/>
                    </a:cubicBezTo>
                    <a:cubicBezTo>
                      <a:pt x="2403" y="5735"/>
                      <a:pt x="2448" y="5717"/>
                      <a:pt x="2492" y="5717"/>
                    </a:cubicBezTo>
                    <a:cubicBezTo>
                      <a:pt x="2568" y="5731"/>
                      <a:pt x="2644" y="5737"/>
                      <a:pt x="2702" y="5737"/>
                    </a:cubicBezTo>
                    <a:cubicBezTo>
                      <a:pt x="2760" y="5737"/>
                      <a:pt x="2800" y="5731"/>
                      <a:pt x="2804" y="5717"/>
                    </a:cubicBezTo>
                    <a:lnTo>
                      <a:pt x="2510" y="5664"/>
                    </a:lnTo>
                    <a:cubicBezTo>
                      <a:pt x="2519" y="5619"/>
                      <a:pt x="2751" y="5655"/>
                      <a:pt x="2697" y="5601"/>
                    </a:cubicBezTo>
                    <a:cubicBezTo>
                      <a:pt x="2599" y="5521"/>
                      <a:pt x="2492" y="5468"/>
                      <a:pt x="2386" y="5441"/>
                    </a:cubicBezTo>
                    <a:cubicBezTo>
                      <a:pt x="2305" y="5414"/>
                      <a:pt x="2261" y="5414"/>
                      <a:pt x="2270" y="5405"/>
                    </a:cubicBezTo>
                    <a:cubicBezTo>
                      <a:pt x="2297" y="5379"/>
                      <a:pt x="2332" y="5361"/>
                      <a:pt x="2377" y="5361"/>
                    </a:cubicBezTo>
                    <a:cubicBezTo>
                      <a:pt x="2492" y="5343"/>
                      <a:pt x="2662" y="5334"/>
                      <a:pt x="2537" y="5272"/>
                    </a:cubicBezTo>
                    <a:cubicBezTo>
                      <a:pt x="2412" y="5209"/>
                      <a:pt x="2341" y="5138"/>
                      <a:pt x="2412" y="5103"/>
                    </a:cubicBezTo>
                    <a:cubicBezTo>
                      <a:pt x="2415" y="5102"/>
                      <a:pt x="2423" y="5101"/>
                      <a:pt x="2434" y="5101"/>
                    </a:cubicBezTo>
                    <a:cubicBezTo>
                      <a:pt x="2482" y="5101"/>
                      <a:pt x="2594" y="5110"/>
                      <a:pt x="2659" y="5110"/>
                    </a:cubicBezTo>
                    <a:cubicBezTo>
                      <a:pt x="2702" y="5110"/>
                      <a:pt x="2725" y="5106"/>
                      <a:pt x="2697" y="5094"/>
                    </a:cubicBezTo>
                    <a:cubicBezTo>
                      <a:pt x="2519" y="5005"/>
                      <a:pt x="2207" y="5040"/>
                      <a:pt x="2225" y="4960"/>
                    </a:cubicBezTo>
                    <a:cubicBezTo>
                      <a:pt x="2228" y="4947"/>
                      <a:pt x="2245" y="4942"/>
                      <a:pt x="2273" y="4942"/>
                    </a:cubicBezTo>
                    <a:cubicBezTo>
                      <a:pt x="2384" y="4942"/>
                      <a:pt x="2663" y="5032"/>
                      <a:pt x="2775" y="5032"/>
                    </a:cubicBezTo>
                    <a:cubicBezTo>
                      <a:pt x="2802" y="5032"/>
                      <a:pt x="2819" y="5027"/>
                      <a:pt x="2822" y="5014"/>
                    </a:cubicBezTo>
                    <a:cubicBezTo>
                      <a:pt x="2831" y="4969"/>
                      <a:pt x="2599" y="4960"/>
                      <a:pt x="2546" y="4924"/>
                    </a:cubicBezTo>
                    <a:cubicBezTo>
                      <a:pt x="2466" y="4862"/>
                      <a:pt x="2564" y="4809"/>
                      <a:pt x="2608" y="4773"/>
                    </a:cubicBezTo>
                    <a:cubicBezTo>
                      <a:pt x="2706" y="4684"/>
                      <a:pt x="2982" y="4595"/>
                      <a:pt x="2911" y="4479"/>
                    </a:cubicBezTo>
                    <a:cubicBezTo>
                      <a:pt x="2884" y="4435"/>
                      <a:pt x="2760" y="4408"/>
                      <a:pt x="2662" y="4363"/>
                    </a:cubicBezTo>
                    <a:cubicBezTo>
                      <a:pt x="2583" y="4329"/>
                      <a:pt x="2569" y="4317"/>
                      <a:pt x="2587" y="4317"/>
                    </a:cubicBezTo>
                    <a:cubicBezTo>
                      <a:pt x="2621" y="4317"/>
                      <a:pt x="2761" y="4354"/>
                      <a:pt x="2813" y="4354"/>
                    </a:cubicBezTo>
                    <a:cubicBezTo>
                      <a:pt x="2929" y="4354"/>
                      <a:pt x="2804" y="4256"/>
                      <a:pt x="2715" y="4221"/>
                    </a:cubicBezTo>
                    <a:cubicBezTo>
                      <a:pt x="2546" y="4172"/>
                      <a:pt x="2510" y="4158"/>
                      <a:pt x="2552" y="4158"/>
                    </a:cubicBezTo>
                    <a:cubicBezTo>
                      <a:pt x="2587" y="4158"/>
                      <a:pt x="2677" y="4168"/>
                      <a:pt x="2786" y="4176"/>
                    </a:cubicBezTo>
                    <a:cubicBezTo>
                      <a:pt x="2608" y="4123"/>
                      <a:pt x="2430" y="4078"/>
                      <a:pt x="2243" y="4043"/>
                    </a:cubicBezTo>
                    <a:lnTo>
                      <a:pt x="2243" y="4043"/>
                    </a:lnTo>
                    <a:cubicBezTo>
                      <a:pt x="2368" y="4052"/>
                      <a:pt x="2501" y="4060"/>
                      <a:pt x="2626" y="4087"/>
                    </a:cubicBezTo>
                    <a:cubicBezTo>
                      <a:pt x="2635" y="4088"/>
                      <a:pt x="2644" y="4088"/>
                      <a:pt x="2651" y="4088"/>
                    </a:cubicBezTo>
                    <a:cubicBezTo>
                      <a:pt x="2773" y="4088"/>
                      <a:pt x="2668" y="4023"/>
                      <a:pt x="2626" y="3998"/>
                    </a:cubicBezTo>
                    <a:cubicBezTo>
                      <a:pt x="2605" y="3977"/>
                      <a:pt x="2480" y="3869"/>
                      <a:pt x="2598" y="3869"/>
                    </a:cubicBezTo>
                    <a:cubicBezTo>
                      <a:pt x="2626" y="3869"/>
                      <a:pt x="2670" y="3875"/>
                      <a:pt x="2733" y="3891"/>
                    </a:cubicBezTo>
                    <a:cubicBezTo>
                      <a:pt x="2811" y="3913"/>
                      <a:pt x="2856" y="3922"/>
                      <a:pt x="2878" y="3922"/>
                    </a:cubicBezTo>
                    <a:cubicBezTo>
                      <a:pt x="2962" y="3922"/>
                      <a:pt x="2694" y="3788"/>
                      <a:pt x="2680" y="3767"/>
                    </a:cubicBezTo>
                    <a:cubicBezTo>
                      <a:pt x="2669" y="3752"/>
                      <a:pt x="2694" y="3747"/>
                      <a:pt x="2738" y="3747"/>
                    </a:cubicBezTo>
                    <a:cubicBezTo>
                      <a:pt x="2850" y="3747"/>
                      <a:pt x="3082" y="3779"/>
                      <a:pt x="3173" y="3779"/>
                    </a:cubicBezTo>
                    <a:cubicBezTo>
                      <a:pt x="3222" y="3779"/>
                      <a:pt x="3229" y="3770"/>
                      <a:pt x="3152" y="3740"/>
                    </a:cubicBezTo>
                    <a:cubicBezTo>
                      <a:pt x="2896" y="3705"/>
                      <a:pt x="2646" y="3692"/>
                      <a:pt x="2393" y="3692"/>
                    </a:cubicBezTo>
                    <a:close/>
                    <a:moveTo>
                      <a:pt x="1883" y="6529"/>
                    </a:moveTo>
                    <a:cubicBezTo>
                      <a:pt x="1970" y="6529"/>
                      <a:pt x="2125" y="6564"/>
                      <a:pt x="2118" y="6590"/>
                    </a:cubicBezTo>
                    <a:cubicBezTo>
                      <a:pt x="2096" y="6592"/>
                      <a:pt x="2071" y="6593"/>
                      <a:pt x="2044" y="6593"/>
                    </a:cubicBezTo>
                    <a:cubicBezTo>
                      <a:pt x="1952" y="6593"/>
                      <a:pt x="1845" y="6580"/>
                      <a:pt x="1824" y="6546"/>
                    </a:cubicBezTo>
                    <a:cubicBezTo>
                      <a:pt x="1827" y="6533"/>
                      <a:pt x="1850" y="6529"/>
                      <a:pt x="1883" y="6529"/>
                    </a:cubicBezTo>
                    <a:close/>
                    <a:moveTo>
                      <a:pt x="1183" y="6831"/>
                    </a:moveTo>
                    <a:cubicBezTo>
                      <a:pt x="1188" y="6832"/>
                      <a:pt x="1193" y="6833"/>
                      <a:pt x="1199" y="6834"/>
                    </a:cubicBezTo>
                    <a:lnTo>
                      <a:pt x="1199" y="6834"/>
                    </a:lnTo>
                    <a:cubicBezTo>
                      <a:pt x="1194" y="6833"/>
                      <a:pt x="1189" y="6831"/>
                      <a:pt x="1183" y="6831"/>
                    </a:cubicBezTo>
                    <a:close/>
                    <a:moveTo>
                      <a:pt x="6882" y="6891"/>
                    </a:moveTo>
                    <a:cubicBezTo>
                      <a:pt x="6907" y="6898"/>
                      <a:pt x="6937" y="6904"/>
                      <a:pt x="6973" y="6911"/>
                    </a:cubicBezTo>
                    <a:cubicBezTo>
                      <a:pt x="6944" y="6901"/>
                      <a:pt x="6913" y="6895"/>
                      <a:pt x="6882" y="6891"/>
                    </a:cubicBezTo>
                    <a:close/>
                    <a:moveTo>
                      <a:pt x="6910" y="7053"/>
                    </a:moveTo>
                    <a:cubicBezTo>
                      <a:pt x="6910" y="7054"/>
                      <a:pt x="6910" y="7054"/>
                      <a:pt x="6910" y="7054"/>
                    </a:cubicBezTo>
                    <a:lnTo>
                      <a:pt x="6910" y="7054"/>
                    </a:lnTo>
                    <a:cubicBezTo>
                      <a:pt x="6910" y="7054"/>
                      <a:pt x="6910" y="7054"/>
                      <a:pt x="6910" y="7053"/>
                    </a:cubicBezTo>
                    <a:close/>
                    <a:moveTo>
                      <a:pt x="1869" y="7579"/>
                    </a:moveTo>
                    <a:cubicBezTo>
                      <a:pt x="2056" y="7579"/>
                      <a:pt x="2501" y="7650"/>
                      <a:pt x="2297" y="7695"/>
                    </a:cubicBezTo>
                    <a:cubicBezTo>
                      <a:pt x="2199" y="7695"/>
                      <a:pt x="2101" y="7686"/>
                      <a:pt x="2003" y="7668"/>
                    </a:cubicBezTo>
                    <a:cubicBezTo>
                      <a:pt x="1842" y="7632"/>
                      <a:pt x="1726" y="7588"/>
                      <a:pt x="1869" y="7579"/>
                    </a:cubicBezTo>
                    <a:close/>
                    <a:moveTo>
                      <a:pt x="6465" y="7917"/>
                    </a:moveTo>
                    <a:cubicBezTo>
                      <a:pt x="6465" y="7918"/>
                      <a:pt x="6465" y="7919"/>
                      <a:pt x="6465" y="7920"/>
                    </a:cubicBezTo>
                    <a:lnTo>
                      <a:pt x="6465" y="7920"/>
                    </a:lnTo>
                    <a:cubicBezTo>
                      <a:pt x="6465" y="7921"/>
                      <a:pt x="6465" y="7921"/>
                      <a:pt x="6465" y="7921"/>
                    </a:cubicBezTo>
                    <a:cubicBezTo>
                      <a:pt x="6465" y="7921"/>
                      <a:pt x="6465" y="7920"/>
                      <a:pt x="6465" y="7917"/>
                    </a:cubicBezTo>
                    <a:close/>
                    <a:moveTo>
                      <a:pt x="2347" y="8181"/>
                    </a:moveTo>
                    <a:lnTo>
                      <a:pt x="2347" y="8181"/>
                    </a:lnTo>
                    <a:cubicBezTo>
                      <a:pt x="2365" y="8186"/>
                      <a:pt x="2384" y="8190"/>
                      <a:pt x="2403" y="8193"/>
                    </a:cubicBezTo>
                    <a:cubicBezTo>
                      <a:pt x="2384" y="8189"/>
                      <a:pt x="2366" y="8184"/>
                      <a:pt x="2347" y="8181"/>
                    </a:cubicBezTo>
                    <a:close/>
                    <a:moveTo>
                      <a:pt x="6326" y="8145"/>
                    </a:moveTo>
                    <a:cubicBezTo>
                      <a:pt x="6200" y="8145"/>
                      <a:pt x="6426" y="8226"/>
                      <a:pt x="6523" y="8226"/>
                    </a:cubicBezTo>
                    <a:cubicBezTo>
                      <a:pt x="6545" y="8226"/>
                      <a:pt x="6560" y="8222"/>
                      <a:pt x="6563" y="8211"/>
                    </a:cubicBezTo>
                    <a:cubicBezTo>
                      <a:pt x="6581" y="8202"/>
                      <a:pt x="6572" y="8193"/>
                      <a:pt x="6572" y="8176"/>
                    </a:cubicBezTo>
                    <a:cubicBezTo>
                      <a:pt x="6443" y="8153"/>
                      <a:pt x="6366" y="8145"/>
                      <a:pt x="6326" y="8145"/>
                    </a:cubicBezTo>
                    <a:close/>
                    <a:moveTo>
                      <a:pt x="2234" y="8407"/>
                    </a:moveTo>
                    <a:lnTo>
                      <a:pt x="2234" y="8407"/>
                    </a:lnTo>
                    <a:cubicBezTo>
                      <a:pt x="2234" y="8407"/>
                      <a:pt x="2235" y="8407"/>
                      <a:pt x="2235" y="8408"/>
                    </a:cubicBezTo>
                    <a:lnTo>
                      <a:pt x="2235" y="8408"/>
                    </a:lnTo>
                    <a:cubicBezTo>
                      <a:pt x="2235" y="8407"/>
                      <a:pt x="2235" y="8407"/>
                      <a:pt x="2234" y="8407"/>
                    </a:cubicBezTo>
                    <a:close/>
                    <a:moveTo>
                      <a:pt x="2083" y="8532"/>
                    </a:moveTo>
                    <a:lnTo>
                      <a:pt x="2074" y="8567"/>
                    </a:lnTo>
                    <a:lnTo>
                      <a:pt x="2216" y="8621"/>
                    </a:lnTo>
                    <a:cubicBezTo>
                      <a:pt x="2412" y="8621"/>
                      <a:pt x="2377" y="8585"/>
                      <a:pt x="2083" y="8532"/>
                    </a:cubicBezTo>
                    <a:close/>
                    <a:moveTo>
                      <a:pt x="5284" y="8760"/>
                    </a:moveTo>
                    <a:cubicBezTo>
                      <a:pt x="5360" y="8760"/>
                      <a:pt x="5431" y="8768"/>
                      <a:pt x="5503" y="8781"/>
                    </a:cubicBezTo>
                    <a:lnTo>
                      <a:pt x="5503" y="8790"/>
                    </a:lnTo>
                    <a:cubicBezTo>
                      <a:pt x="5512" y="8812"/>
                      <a:pt x="5490" y="8824"/>
                      <a:pt x="5439" y="8824"/>
                    </a:cubicBezTo>
                    <a:cubicBezTo>
                      <a:pt x="5387" y="8824"/>
                      <a:pt x="5307" y="8812"/>
                      <a:pt x="5200" y="8790"/>
                    </a:cubicBezTo>
                    <a:lnTo>
                      <a:pt x="5200" y="8763"/>
                    </a:lnTo>
                    <a:cubicBezTo>
                      <a:pt x="5229" y="8761"/>
                      <a:pt x="5257" y="8760"/>
                      <a:pt x="5284" y="8760"/>
                    </a:cubicBezTo>
                    <a:close/>
                    <a:moveTo>
                      <a:pt x="1991" y="9410"/>
                    </a:moveTo>
                    <a:lnTo>
                      <a:pt x="1991" y="9410"/>
                    </a:lnTo>
                    <a:cubicBezTo>
                      <a:pt x="1991" y="9411"/>
                      <a:pt x="1991" y="9412"/>
                      <a:pt x="1990" y="9413"/>
                    </a:cubicBezTo>
                    <a:lnTo>
                      <a:pt x="1990" y="9413"/>
                    </a:lnTo>
                    <a:cubicBezTo>
                      <a:pt x="1998" y="9414"/>
                      <a:pt x="2005" y="9414"/>
                      <a:pt x="2011" y="9414"/>
                    </a:cubicBezTo>
                    <a:lnTo>
                      <a:pt x="1991" y="9410"/>
                    </a:lnTo>
                    <a:close/>
                    <a:moveTo>
                      <a:pt x="1628" y="10241"/>
                    </a:moveTo>
                    <a:cubicBezTo>
                      <a:pt x="1624" y="10247"/>
                      <a:pt x="1621" y="10254"/>
                      <a:pt x="1618" y="10260"/>
                    </a:cubicBezTo>
                    <a:lnTo>
                      <a:pt x="1618" y="10260"/>
                    </a:lnTo>
                    <a:cubicBezTo>
                      <a:pt x="1628" y="10260"/>
                      <a:pt x="1637" y="10260"/>
                      <a:pt x="1646" y="10260"/>
                    </a:cubicBezTo>
                    <a:cubicBezTo>
                      <a:pt x="1648" y="10254"/>
                      <a:pt x="1641" y="10247"/>
                      <a:pt x="1628" y="10241"/>
                    </a:cubicBezTo>
                    <a:close/>
                    <a:moveTo>
                      <a:pt x="1161" y="10533"/>
                    </a:moveTo>
                    <a:cubicBezTo>
                      <a:pt x="1246" y="10533"/>
                      <a:pt x="1413" y="10571"/>
                      <a:pt x="1406" y="10598"/>
                    </a:cubicBezTo>
                    <a:cubicBezTo>
                      <a:pt x="1400" y="10619"/>
                      <a:pt x="1364" y="10628"/>
                      <a:pt x="1320" y="10628"/>
                    </a:cubicBezTo>
                    <a:cubicBezTo>
                      <a:pt x="1232" y="10628"/>
                      <a:pt x="1109" y="10592"/>
                      <a:pt x="1121" y="10545"/>
                    </a:cubicBezTo>
                    <a:lnTo>
                      <a:pt x="1112" y="10545"/>
                    </a:lnTo>
                    <a:cubicBezTo>
                      <a:pt x="1116" y="10537"/>
                      <a:pt x="1135" y="10533"/>
                      <a:pt x="1161" y="10533"/>
                    </a:cubicBezTo>
                    <a:close/>
                    <a:moveTo>
                      <a:pt x="390" y="10705"/>
                    </a:moveTo>
                    <a:cubicBezTo>
                      <a:pt x="393" y="10706"/>
                      <a:pt x="395" y="10706"/>
                      <a:pt x="398" y="10707"/>
                    </a:cubicBezTo>
                    <a:lnTo>
                      <a:pt x="398" y="10707"/>
                    </a:lnTo>
                    <a:cubicBezTo>
                      <a:pt x="396" y="10706"/>
                      <a:pt x="393" y="10706"/>
                      <a:pt x="390" y="10705"/>
                    </a:cubicBezTo>
                    <a:close/>
                    <a:moveTo>
                      <a:pt x="5164" y="10736"/>
                    </a:moveTo>
                    <a:cubicBezTo>
                      <a:pt x="5164" y="10736"/>
                      <a:pt x="5165" y="10737"/>
                      <a:pt x="5165" y="10738"/>
                    </a:cubicBezTo>
                    <a:lnTo>
                      <a:pt x="5165" y="10738"/>
                    </a:lnTo>
                    <a:cubicBezTo>
                      <a:pt x="5165" y="10737"/>
                      <a:pt x="5165" y="10736"/>
                      <a:pt x="5164" y="10736"/>
                    </a:cubicBezTo>
                    <a:close/>
                    <a:moveTo>
                      <a:pt x="5947" y="10735"/>
                    </a:moveTo>
                    <a:cubicBezTo>
                      <a:pt x="5970" y="10741"/>
                      <a:pt x="5992" y="10746"/>
                      <a:pt x="6011" y="10750"/>
                    </a:cubicBezTo>
                    <a:cubicBezTo>
                      <a:pt x="5998" y="10745"/>
                      <a:pt x="5975" y="10740"/>
                      <a:pt x="5947" y="10735"/>
                    </a:cubicBezTo>
                    <a:close/>
                    <a:moveTo>
                      <a:pt x="4773" y="10866"/>
                    </a:moveTo>
                    <a:lnTo>
                      <a:pt x="4784" y="10868"/>
                    </a:lnTo>
                    <a:lnTo>
                      <a:pt x="4784" y="10868"/>
                    </a:lnTo>
                    <a:cubicBezTo>
                      <a:pt x="4780" y="10867"/>
                      <a:pt x="4777" y="10866"/>
                      <a:pt x="4773" y="10866"/>
                    </a:cubicBezTo>
                    <a:close/>
                    <a:moveTo>
                      <a:pt x="1290" y="11070"/>
                    </a:moveTo>
                    <a:cubicBezTo>
                      <a:pt x="1294" y="11071"/>
                      <a:pt x="1299" y="11072"/>
                      <a:pt x="1303" y="11073"/>
                    </a:cubicBezTo>
                    <a:lnTo>
                      <a:pt x="1303" y="11073"/>
                    </a:lnTo>
                    <a:cubicBezTo>
                      <a:pt x="1300" y="11072"/>
                      <a:pt x="1296" y="11071"/>
                      <a:pt x="1290" y="11070"/>
                    </a:cubicBezTo>
                    <a:close/>
                    <a:moveTo>
                      <a:pt x="1548" y="11159"/>
                    </a:moveTo>
                    <a:cubicBezTo>
                      <a:pt x="1548" y="11160"/>
                      <a:pt x="1548" y="11162"/>
                      <a:pt x="1548" y="11163"/>
                    </a:cubicBezTo>
                    <a:lnTo>
                      <a:pt x="1548" y="11163"/>
                    </a:lnTo>
                    <a:cubicBezTo>
                      <a:pt x="1548" y="11161"/>
                      <a:pt x="1548" y="11159"/>
                      <a:pt x="1548" y="11159"/>
                    </a:cubicBezTo>
                    <a:close/>
                    <a:moveTo>
                      <a:pt x="1249" y="11994"/>
                    </a:moveTo>
                    <a:cubicBezTo>
                      <a:pt x="1223" y="11994"/>
                      <a:pt x="1204" y="11997"/>
                      <a:pt x="1201" y="12006"/>
                    </a:cubicBezTo>
                    <a:lnTo>
                      <a:pt x="1343" y="12059"/>
                    </a:lnTo>
                    <a:cubicBezTo>
                      <a:pt x="1619" y="12059"/>
                      <a:pt x="1363" y="11994"/>
                      <a:pt x="1249" y="11994"/>
                    </a:cubicBezTo>
                    <a:close/>
                    <a:moveTo>
                      <a:pt x="1575" y="14598"/>
                    </a:moveTo>
                    <a:cubicBezTo>
                      <a:pt x="1575" y="14598"/>
                      <a:pt x="1575" y="14598"/>
                      <a:pt x="1575" y="14598"/>
                    </a:cubicBezTo>
                    <a:lnTo>
                      <a:pt x="1575" y="14598"/>
                    </a:lnTo>
                    <a:cubicBezTo>
                      <a:pt x="1575" y="14598"/>
                      <a:pt x="1575" y="14598"/>
                      <a:pt x="1575" y="14598"/>
                    </a:cubicBezTo>
                    <a:close/>
                    <a:moveTo>
                      <a:pt x="3915" y="14748"/>
                    </a:moveTo>
                    <a:cubicBezTo>
                      <a:pt x="3949" y="14748"/>
                      <a:pt x="4005" y="14785"/>
                      <a:pt x="4087" y="14874"/>
                    </a:cubicBezTo>
                    <a:lnTo>
                      <a:pt x="4087" y="14883"/>
                    </a:lnTo>
                    <a:cubicBezTo>
                      <a:pt x="4167" y="14972"/>
                      <a:pt x="4114" y="14963"/>
                      <a:pt x="4087" y="14981"/>
                    </a:cubicBezTo>
                    <a:cubicBezTo>
                      <a:pt x="4007" y="14900"/>
                      <a:pt x="3864" y="14776"/>
                      <a:pt x="3891" y="14758"/>
                    </a:cubicBezTo>
                    <a:cubicBezTo>
                      <a:pt x="3897" y="14752"/>
                      <a:pt x="3905" y="14748"/>
                      <a:pt x="3915" y="14748"/>
                    </a:cubicBezTo>
                    <a:close/>
                    <a:moveTo>
                      <a:pt x="3463" y="15514"/>
                    </a:moveTo>
                    <a:cubicBezTo>
                      <a:pt x="3492" y="15514"/>
                      <a:pt x="3547" y="15557"/>
                      <a:pt x="3579" y="15702"/>
                    </a:cubicBezTo>
                    <a:lnTo>
                      <a:pt x="3579" y="15711"/>
                    </a:lnTo>
                    <a:cubicBezTo>
                      <a:pt x="3598" y="15791"/>
                      <a:pt x="3578" y="15799"/>
                      <a:pt x="3555" y="15799"/>
                    </a:cubicBezTo>
                    <a:cubicBezTo>
                      <a:pt x="3549" y="15799"/>
                      <a:pt x="3544" y="15798"/>
                      <a:pt x="3539" y="15798"/>
                    </a:cubicBezTo>
                    <a:cubicBezTo>
                      <a:pt x="3534" y="15798"/>
                      <a:pt x="3530" y="15799"/>
                      <a:pt x="3526" y="15800"/>
                    </a:cubicBezTo>
                    <a:cubicBezTo>
                      <a:pt x="3490" y="15702"/>
                      <a:pt x="3419" y="15524"/>
                      <a:pt x="3454" y="15515"/>
                    </a:cubicBezTo>
                    <a:cubicBezTo>
                      <a:pt x="3457" y="15514"/>
                      <a:pt x="3460" y="15514"/>
                      <a:pt x="3463" y="15514"/>
                    </a:cubicBezTo>
                    <a:close/>
                    <a:moveTo>
                      <a:pt x="4276" y="15605"/>
                    </a:moveTo>
                    <a:cubicBezTo>
                      <a:pt x="4232" y="15605"/>
                      <a:pt x="4362" y="15839"/>
                      <a:pt x="4430" y="15839"/>
                    </a:cubicBezTo>
                    <a:cubicBezTo>
                      <a:pt x="4435" y="15839"/>
                      <a:pt x="4439" y="15838"/>
                      <a:pt x="4443" y="15836"/>
                    </a:cubicBezTo>
                    <a:cubicBezTo>
                      <a:pt x="4461" y="15836"/>
                      <a:pt x="4470" y="15818"/>
                      <a:pt x="4479" y="15809"/>
                    </a:cubicBezTo>
                    <a:cubicBezTo>
                      <a:pt x="4356" y="15657"/>
                      <a:pt x="4297" y="15605"/>
                      <a:pt x="4276" y="15605"/>
                    </a:cubicBezTo>
                    <a:close/>
                    <a:moveTo>
                      <a:pt x="4392" y="16146"/>
                    </a:moveTo>
                    <a:cubicBezTo>
                      <a:pt x="4394" y="16149"/>
                      <a:pt x="4396" y="16153"/>
                      <a:pt x="4399" y="16156"/>
                    </a:cubicBezTo>
                    <a:cubicBezTo>
                      <a:pt x="4396" y="16153"/>
                      <a:pt x="4394" y="16149"/>
                      <a:pt x="4392" y="16146"/>
                    </a:cubicBezTo>
                    <a:close/>
                    <a:moveTo>
                      <a:pt x="2263" y="16304"/>
                    </a:moveTo>
                    <a:cubicBezTo>
                      <a:pt x="2244" y="16344"/>
                      <a:pt x="2242" y="16358"/>
                      <a:pt x="2246" y="16358"/>
                    </a:cubicBezTo>
                    <a:cubicBezTo>
                      <a:pt x="2253" y="16358"/>
                      <a:pt x="2278" y="16319"/>
                      <a:pt x="2263" y="16304"/>
                    </a:cubicBezTo>
                    <a:close/>
                    <a:moveTo>
                      <a:pt x="5302" y="1"/>
                    </a:moveTo>
                    <a:cubicBezTo>
                      <a:pt x="5293" y="1"/>
                      <a:pt x="5282" y="6"/>
                      <a:pt x="5272" y="17"/>
                    </a:cubicBezTo>
                    <a:cubicBezTo>
                      <a:pt x="5245" y="43"/>
                      <a:pt x="5263" y="239"/>
                      <a:pt x="5209" y="311"/>
                    </a:cubicBezTo>
                    <a:cubicBezTo>
                      <a:pt x="5183" y="344"/>
                      <a:pt x="5164" y="355"/>
                      <a:pt x="5148" y="355"/>
                    </a:cubicBezTo>
                    <a:cubicBezTo>
                      <a:pt x="5125" y="355"/>
                      <a:pt x="5109" y="331"/>
                      <a:pt x="5093" y="311"/>
                    </a:cubicBezTo>
                    <a:cubicBezTo>
                      <a:pt x="5068" y="285"/>
                      <a:pt x="5059" y="105"/>
                      <a:pt x="5019" y="105"/>
                    </a:cubicBezTo>
                    <a:cubicBezTo>
                      <a:pt x="5017" y="105"/>
                      <a:pt x="5015" y="105"/>
                      <a:pt x="5013" y="106"/>
                    </a:cubicBezTo>
                    <a:cubicBezTo>
                      <a:pt x="4961" y="113"/>
                      <a:pt x="4933" y="336"/>
                      <a:pt x="4899" y="336"/>
                    </a:cubicBezTo>
                    <a:cubicBezTo>
                      <a:pt x="4893" y="336"/>
                      <a:pt x="4887" y="329"/>
                      <a:pt x="4880" y="311"/>
                    </a:cubicBezTo>
                    <a:cubicBezTo>
                      <a:pt x="4865" y="266"/>
                      <a:pt x="4868" y="10"/>
                      <a:pt x="4839" y="10"/>
                    </a:cubicBezTo>
                    <a:cubicBezTo>
                      <a:pt x="4833" y="10"/>
                      <a:pt x="4826" y="20"/>
                      <a:pt x="4817" y="43"/>
                    </a:cubicBezTo>
                    <a:cubicBezTo>
                      <a:pt x="4764" y="175"/>
                      <a:pt x="4755" y="507"/>
                      <a:pt x="4695" y="507"/>
                    </a:cubicBezTo>
                    <a:cubicBezTo>
                      <a:pt x="4694" y="507"/>
                      <a:pt x="4693" y="507"/>
                      <a:pt x="4693" y="506"/>
                    </a:cubicBezTo>
                    <a:lnTo>
                      <a:pt x="4693" y="319"/>
                    </a:lnTo>
                    <a:cubicBezTo>
                      <a:pt x="4675" y="239"/>
                      <a:pt x="4693" y="195"/>
                      <a:pt x="4710" y="195"/>
                    </a:cubicBezTo>
                    <a:cubicBezTo>
                      <a:pt x="4710" y="183"/>
                      <a:pt x="4707" y="178"/>
                      <a:pt x="4701" y="178"/>
                    </a:cubicBezTo>
                    <a:cubicBezTo>
                      <a:pt x="4669" y="178"/>
                      <a:pt x="4574" y="305"/>
                      <a:pt x="4559" y="319"/>
                    </a:cubicBezTo>
                    <a:cubicBezTo>
                      <a:pt x="4557" y="320"/>
                      <a:pt x="4555" y="321"/>
                      <a:pt x="4553" y="321"/>
                    </a:cubicBezTo>
                    <a:cubicBezTo>
                      <a:pt x="4524" y="321"/>
                      <a:pt x="4495" y="222"/>
                      <a:pt x="4466" y="222"/>
                    </a:cubicBezTo>
                    <a:cubicBezTo>
                      <a:pt x="4461" y="222"/>
                      <a:pt x="4457" y="225"/>
                      <a:pt x="4452" y="230"/>
                    </a:cubicBezTo>
                    <a:cubicBezTo>
                      <a:pt x="4416" y="275"/>
                      <a:pt x="4416" y="364"/>
                      <a:pt x="4372" y="364"/>
                    </a:cubicBezTo>
                    <a:cubicBezTo>
                      <a:pt x="4361" y="366"/>
                      <a:pt x="4352" y="367"/>
                      <a:pt x="4344" y="367"/>
                    </a:cubicBezTo>
                    <a:cubicBezTo>
                      <a:pt x="4310" y="367"/>
                      <a:pt x="4290" y="350"/>
                      <a:pt x="4247" y="293"/>
                    </a:cubicBezTo>
                    <a:cubicBezTo>
                      <a:pt x="4233" y="277"/>
                      <a:pt x="4221" y="270"/>
                      <a:pt x="4212" y="270"/>
                    </a:cubicBezTo>
                    <a:cubicBezTo>
                      <a:pt x="4158" y="270"/>
                      <a:pt x="4177" y="499"/>
                      <a:pt x="4131" y="506"/>
                    </a:cubicBezTo>
                    <a:cubicBezTo>
                      <a:pt x="4130" y="507"/>
                      <a:pt x="4128" y="507"/>
                      <a:pt x="4127" y="507"/>
                    </a:cubicBezTo>
                    <a:cubicBezTo>
                      <a:pt x="4074" y="507"/>
                      <a:pt x="3975" y="221"/>
                      <a:pt x="3914" y="221"/>
                    </a:cubicBezTo>
                    <a:cubicBezTo>
                      <a:pt x="3912" y="221"/>
                      <a:pt x="3910" y="221"/>
                      <a:pt x="3909" y="221"/>
                    </a:cubicBezTo>
                    <a:cubicBezTo>
                      <a:pt x="3846" y="230"/>
                      <a:pt x="3909" y="480"/>
                      <a:pt x="3891" y="542"/>
                    </a:cubicBezTo>
                    <a:cubicBezTo>
                      <a:pt x="3888" y="551"/>
                      <a:pt x="3885" y="555"/>
                      <a:pt x="3880" y="555"/>
                    </a:cubicBezTo>
                    <a:cubicBezTo>
                      <a:pt x="3835" y="555"/>
                      <a:pt x="3700" y="158"/>
                      <a:pt x="3659" y="61"/>
                    </a:cubicBezTo>
                    <a:lnTo>
                      <a:pt x="3659" y="61"/>
                    </a:lnTo>
                    <a:cubicBezTo>
                      <a:pt x="3659" y="204"/>
                      <a:pt x="3677" y="337"/>
                      <a:pt x="3713" y="480"/>
                    </a:cubicBezTo>
                    <a:cubicBezTo>
                      <a:pt x="3742" y="601"/>
                      <a:pt x="3747" y="648"/>
                      <a:pt x="3737" y="648"/>
                    </a:cubicBezTo>
                    <a:cubicBezTo>
                      <a:pt x="3716" y="648"/>
                      <a:pt x="3633" y="459"/>
                      <a:pt x="3561" y="311"/>
                    </a:cubicBezTo>
                    <a:lnTo>
                      <a:pt x="3561" y="311"/>
                    </a:lnTo>
                    <a:cubicBezTo>
                      <a:pt x="3713" y="640"/>
                      <a:pt x="3454" y="480"/>
                      <a:pt x="3579" y="729"/>
                    </a:cubicBezTo>
                    <a:cubicBezTo>
                      <a:pt x="3496" y="630"/>
                      <a:pt x="3398" y="522"/>
                      <a:pt x="3342" y="522"/>
                    </a:cubicBezTo>
                    <a:cubicBezTo>
                      <a:pt x="3337" y="522"/>
                      <a:pt x="3333" y="523"/>
                      <a:pt x="3330" y="524"/>
                    </a:cubicBezTo>
                    <a:cubicBezTo>
                      <a:pt x="3428" y="685"/>
                      <a:pt x="3374" y="658"/>
                      <a:pt x="3339" y="685"/>
                    </a:cubicBezTo>
                    <a:cubicBezTo>
                      <a:pt x="3312" y="720"/>
                      <a:pt x="3401" y="943"/>
                      <a:pt x="3365" y="970"/>
                    </a:cubicBezTo>
                    <a:cubicBezTo>
                      <a:pt x="3365" y="970"/>
                      <a:pt x="3051" y="678"/>
                      <a:pt x="2988" y="678"/>
                    </a:cubicBezTo>
                    <a:cubicBezTo>
                      <a:pt x="2972" y="678"/>
                      <a:pt x="2973" y="697"/>
                      <a:pt x="3000" y="747"/>
                    </a:cubicBezTo>
                    <a:cubicBezTo>
                      <a:pt x="3047" y="825"/>
                      <a:pt x="3375" y="1150"/>
                      <a:pt x="3334" y="1150"/>
                    </a:cubicBezTo>
                    <a:cubicBezTo>
                      <a:pt x="3329" y="1150"/>
                      <a:pt x="3316" y="1144"/>
                      <a:pt x="3294" y="1130"/>
                    </a:cubicBezTo>
                    <a:cubicBezTo>
                      <a:pt x="3235" y="1090"/>
                      <a:pt x="3184" y="1051"/>
                      <a:pt x="3164" y="1051"/>
                    </a:cubicBezTo>
                    <a:cubicBezTo>
                      <a:pt x="3148" y="1051"/>
                      <a:pt x="3152" y="1076"/>
                      <a:pt x="3187" y="1148"/>
                    </a:cubicBezTo>
                    <a:cubicBezTo>
                      <a:pt x="3187" y="1148"/>
                      <a:pt x="3318" y="1327"/>
                      <a:pt x="3313" y="1327"/>
                    </a:cubicBezTo>
                    <a:cubicBezTo>
                      <a:pt x="3313" y="1327"/>
                      <a:pt x="3313" y="1327"/>
                      <a:pt x="3312" y="1326"/>
                    </a:cubicBezTo>
                    <a:cubicBezTo>
                      <a:pt x="3196" y="1237"/>
                      <a:pt x="3018" y="943"/>
                      <a:pt x="2947" y="889"/>
                    </a:cubicBezTo>
                    <a:cubicBezTo>
                      <a:pt x="2946" y="889"/>
                      <a:pt x="2945" y="889"/>
                      <a:pt x="2944" y="889"/>
                    </a:cubicBezTo>
                    <a:cubicBezTo>
                      <a:pt x="2925" y="889"/>
                      <a:pt x="2991" y="1014"/>
                      <a:pt x="2991" y="1014"/>
                    </a:cubicBezTo>
                    <a:cubicBezTo>
                      <a:pt x="3043" y="1100"/>
                      <a:pt x="3020" y="1095"/>
                      <a:pt x="2994" y="1118"/>
                    </a:cubicBezTo>
                    <a:lnTo>
                      <a:pt x="2994" y="1118"/>
                    </a:lnTo>
                    <a:cubicBezTo>
                      <a:pt x="3007" y="1099"/>
                      <a:pt x="2938" y="1045"/>
                      <a:pt x="2881" y="986"/>
                    </a:cubicBezTo>
                    <a:lnTo>
                      <a:pt x="2881" y="986"/>
                    </a:lnTo>
                    <a:cubicBezTo>
                      <a:pt x="2943" y="1060"/>
                      <a:pt x="2840" y="1027"/>
                      <a:pt x="2840" y="1068"/>
                    </a:cubicBezTo>
                    <a:cubicBezTo>
                      <a:pt x="2875" y="1094"/>
                      <a:pt x="2902" y="1121"/>
                      <a:pt x="2929" y="1157"/>
                    </a:cubicBezTo>
                    <a:cubicBezTo>
                      <a:pt x="2945" y="1209"/>
                      <a:pt x="2936" y="1246"/>
                      <a:pt x="2899" y="1246"/>
                    </a:cubicBezTo>
                    <a:cubicBezTo>
                      <a:pt x="2873" y="1246"/>
                      <a:pt x="2833" y="1228"/>
                      <a:pt x="2778" y="1183"/>
                    </a:cubicBezTo>
                    <a:cubicBezTo>
                      <a:pt x="2705" y="1121"/>
                      <a:pt x="2644" y="1095"/>
                      <a:pt x="2608" y="1095"/>
                    </a:cubicBezTo>
                    <a:cubicBezTo>
                      <a:pt x="2552" y="1095"/>
                      <a:pt x="2556" y="1159"/>
                      <a:pt x="2671" y="1246"/>
                    </a:cubicBezTo>
                    <a:cubicBezTo>
                      <a:pt x="2680" y="1299"/>
                      <a:pt x="2519" y="1290"/>
                      <a:pt x="2715" y="1433"/>
                    </a:cubicBezTo>
                    <a:cubicBezTo>
                      <a:pt x="2649" y="1417"/>
                      <a:pt x="2534" y="1401"/>
                      <a:pt x="2432" y="1401"/>
                    </a:cubicBezTo>
                    <a:cubicBezTo>
                      <a:pt x="2245" y="1401"/>
                      <a:pt x="2100" y="1454"/>
                      <a:pt x="2377" y="1656"/>
                    </a:cubicBezTo>
                    <a:cubicBezTo>
                      <a:pt x="2178" y="1556"/>
                      <a:pt x="2085" y="1518"/>
                      <a:pt x="2058" y="1518"/>
                    </a:cubicBezTo>
                    <a:cubicBezTo>
                      <a:pt x="1970" y="1518"/>
                      <a:pt x="2540" y="1898"/>
                      <a:pt x="2477" y="1898"/>
                    </a:cubicBezTo>
                    <a:cubicBezTo>
                      <a:pt x="2474" y="1898"/>
                      <a:pt x="2471" y="1897"/>
                      <a:pt x="2466" y="1896"/>
                    </a:cubicBezTo>
                    <a:cubicBezTo>
                      <a:pt x="2374" y="1880"/>
                      <a:pt x="2218" y="1834"/>
                      <a:pt x="2147" y="1834"/>
                    </a:cubicBezTo>
                    <a:cubicBezTo>
                      <a:pt x="2101" y="1834"/>
                      <a:pt x="2092" y="1854"/>
                      <a:pt x="2163" y="1914"/>
                    </a:cubicBezTo>
                    <a:cubicBezTo>
                      <a:pt x="2332" y="2021"/>
                      <a:pt x="2510" y="2119"/>
                      <a:pt x="2697" y="2199"/>
                    </a:cubicBezTo>
                    <a:cubicBezTo>
                      <a:pt x="2564" y="2181"/>
                      <a:pt x="2423" y="2122"/>
                      <a:pt x="2355" y="2122"/>
                    </a:cubicBezTo>
                    <a:cubicBezTo>
                      <a:pt x="2322" y="2122"/>
                      <a:pt x="2306" y="2135"/>
                      <a:pt x="2314" y="2172"/>
                    </a:cubicBezTo>
                    <a:cubicBezTo>
                      <a:pt x="2332" y="2234"/>
                      <a:pt x="2599" y="2252"/>
                      <a:pt x="2582" y="2315"/>
                    </a:cubicBezTo>
                    <a:cubicBezTo>
                      <a:pt x="2459" y="2282"/>
                      <a:pt x="2186" y="2197"/>
                      <a:pt x="2060" y="2197"/>
                    </a:cubicBezTo>
                    <a:cubicBezTo>
                      <a:pt x="2048" y="2197"/>
                      <a:pt x="2038" y="2197"/>
                      <a:pt x="2029" y="2199"/>
                    </a:cubicBezTo>
                    <a:cubicBezTo>
                      <a:pt x="1940" y="2208"/>
                      <a:pt x="1958" y="2315"/>
                      <a:pt x="2118" y="2332"/>
                    </a:cubicBezTo>
                    <a:cubicBezTo>
                      <a:pt x="2190" y="2350"/>
                      <a:pt x="2243" y="2404"/>
                      <a:pt x="2243" y="2475"/>
                    </a:cubicBezTo>
                    <a:cubicBezTo>
                      <a:pt x="2243" y="2507"/>
                      <a:pt x="2272" y="2575"/>
                      <a:pt x="2140" y="2575"/>
                    </a:cubicBezTo>
                    <a:cubicBezTo>
                      <a:pt x="2126" y="2575"/>
                      <a:pt x="2110" y="2575"/>
                      <a:pt x="2092" y="2573"/>
                    </a:cubicBezTo>
                    <a:cubicBezTo>
                      <a:pt x="2014" y="2564"/>
                      <a:pt x="1946" y="2559"/>
                      <a:pt x="1893" y="2559"/>
                    </a:cubicBezTo>
                    <a:cubicBezTo>
                      <a:pt x="1784" y="2559"/>
                      <a:pt x="1746" y="2581"/>
                      <a:pt x="1842" y="2635"/>
                    </a:cubicBezTo>
                    <a:cubicBezTo>
                      <a:pt x="1914" y="2680"/>
                      <a:pt x="2083" y="2707"/>
                      <a:pt x="2109" y="2751"/>
                    </a:cubicBezTo>
                    <a:cubicBezTo>
                      <a:pt x="2127" y="2796"/>
                      <a:pt x="2047" y="2805"/>
                      <a:pt x="1994" y="2822"/>
                    </a:cubicBezTo>
                    <a:cubicBezTo>
                      <a:pt x="1985" y="2822"/>
                      <a:pt x="1807" y="2929"/>
                      <a:pt x="1905" y="2938"/>
                    </a:cubicBezTo>
                    <a:cubicBezTo>
                      <a:pt x="2279" y="2974"/>
                      <a:pt x="2003" y="3045"/>
                      <a:pt x="1976" y="3081"/>
                    </a:cubicBezTo>
                    <a:cubicBezTo>
                      <a:pt x="1949" y="3107"/>
                      <a:pt x="1949" y="3143"/>
                      <a:pt x="1967" y="3170"/>
                    </a:cubicBezTo>
                    <a:cubicBezTo>
                      <a:pt x="1985" y="3214"/>
                      <a:pt x="2003" y="3205"/>
                      <a:pt x="2074" y="3214"/>
                    </a:cubicBezTo>
                    <a:cubicBezTo>
                      <a:pt x="2154" y="3223"/>
                      <a:pt x="2038" y="3268"/>
                      <a:pt x="2038" y="3268"/>
                    </a:cubicBezTo>
                    <a:cubicBezTo>
                      <a:pt x="2038" y="3294"/>
                      <a:pt x="2047" y="3321"/>
                      <a:pt x="2074" y="3330"/>
                    </a:cubicBezTo>
                    <a:cubicBezTo>
                      <a:pt x="2097" y="3353"/>
                      <a:pt x="2238" y="3435"/>
                      <a:pt x="2142" y="3435"/>
                    </a:cubicBezTo>
                    <a:cubicBezTo>
                      <a:pt x="2126" y="3435"/>
                      <a:pt x="2104" y="3433"/>
                      <a:pt x="2074" y="3428"/>
                    </a:cubicBezTo>
                    <a:cubicBezTo>
                      <a:pt x="2021" y="3420"/>
                      <a:pt x="1978" y="3416"/>
                      <a:pt x="1943" y="3416"/>
                    </a:cubicBezTo>
                    <a:cubicBezTo>
                      <a:pt x="1827" y="3416"/>
                      <a:pt x="1810" y="3456"/>
                      <a:pt x="1851" y="3490"/>
                    </a:cubicBezTo>
                    <a:cubicBezTo>
                      <a:pt x="1914" y="3535"/>
                      <a:pt x="2127" y="3535"/>
                      <a:pt x="2118" y="3588"/>
                    </a:cubicBezTo>
                    <a:cubicBezTo>
                      <a:pt x="2011" y="3565"/>
                      <a:pt x="1916" y="3545"/>
                      <a:pt x="1862" y="3545"/>
                    </a:cubicBezTo>
                    <a:cubicBezTo>
                      <a:pt x="1835" y="3545"/>
                      <a:pt x="1819" y="3550"/>
                      <a:pt x="1816" y="3562"/>
                    </a:cubicBezTo>
                    <a:cubicBezTo>
                      <a:pt x="1810" y="3602"/>
                      <a:pt x="2090" y="3620"/>
                      <a:pt x="2302" y="3620"/>
                    </a:cubicBezTo>
                    <a:cubicBezTo>
                      <a:pt x="2414" y="3620"/>
                      <a:pt x="2507" y="3615"/>
                      <a:pt x="2528" y="3606"/>
                    </a:cubicBezTo>
                    <a:cubicBezTo>
                      <a:pt x="2576" y="3586"/>
                      <a:pt x="2529" y="3538"/>
                      <a:pt x="2615" y="3538"/>
                    </a:cubicBezTo>
                    <a:cubicBezTo>
                      <a:pt x="2641" y="3538"/>
                      <a:pt x="2678" y="3543"/>
                      <a:pt x="2733" y="3553"/>
                    </a:cubicBezTo>
                    <a:cubicBezTo>
                      <a:pt x="2776" y="3538"/>
                      <a:pt x="2710" y="3478"/>
                      <a:pt x="2802" y="3478"/>
                    </a:cubicBezTo>
                    <a:cubicBezTo>
                      <a:pt x="2811" y="3478"/>
                      <a:pt x="2821" y="3479"/>
                      <a:pt x="2833" y="3480"/>
                    </a:cubicBezTo>
                    <a:lnTo>
                      <a:pt x="2833" y="3480"/>
                    </a:lnTo>
                    <a:cubicBezTo>
                      <a:pt x="2688" y="3460"/>
                      <a:pt x="2412" y="3429"/>
                      <a:pt x="2412" y="3392"/>
                    </a:cubicBezTo>
                    <a:cubicBezTo>
                      <a:pt x="2403" y="3357"/>
                      <a:pt x="2813" y="3383"/>
                      <a:pt x="2706" y="3330"/>
                    </a:cubicBezTo>
                    <a:cubicBezTo>
                      <a:pt x="2635" y="3312"/>
                      <a:pt x="2564" y="3303"/>
                      <a:pt x="2492" y="3294"/>
                    </a:cubicBezTo>
                    <a:cubicBezTo>
                      <a:pt x="2341" y="3268"/>
                      <a:pt x="2359" y="3232"/>
                      <a:pt x="2368" y="3214"/>
                    </a:cubicBezTo>
                    <a:cubicBezTo>
                      <a:pt x="2368" y="3203"/>
                      <a:pt x="2406" y="3176"/>
                      <a:pt x="2488" y="3176"/>
                    </a:cubicBezTo>
                    <a:cubicBezTo>
                      <a:pt x="2533" y="3176"/>
                      <a:pt x="2590" y="3184"/>
                      <a:pt x="2662" y="3205"/>
                    </a:cubicBezTo>
                    <a:cubicBezTo>
                      <a:pt x="2831" y="3250"/>
                      <a:pt x="2813" y="3339"/>
                      <a:pt x="3045" y="3366"/>
                    </a:cubicBezTo>
                    <a:cubicBezTo>
                      <a:pt x="3092" y="3370"/>
                      <a:pt x="3129" y="3372"/>
                      <a:pt x="3158" y="3372"/>
                    </a:cubicBezTo>
                    <a:cubicBezTo>
                      <a:pt x="3302" y="3372"/>
                      <a:pt x="3223" y="3321"/>
                      <a:pt x="3045" y="3277"/>
                    </a:cubicBezTo>
                    <a:cubicBezTo>
                      <a:pt x="2818" y="3218"/>
                      <a:pt x="2861" y="3118"/>
                      <a:pt x="3056" y="3118"/>
                    </a:cubicBezTo>
                    <a:cubicBezTo>
                      <a:pt x="3083" y="3118"/>
                      <a:pt x="3113" y="3120"/>
                      <a:pt x="3146" y="3124"/>
                    </a:cubicBezTo>
                    <a:lnTo>
                      <a:pt x="3146" y="3124"/>
                    </a:lnTo>
                    <a:cubicBezTo>
                      <a:pt x="3050" y="3107"/>
                      <a:pt x="2954" y="3084"/>
                      <a:pt x="2858" y="3054"/>
                    </a:cubicBezTo>
                    <a:cubicBezTo>
                      <a:pt x="2849" y="3029"/>
                      <a:pt x="2841" y="2980"/>
                      <a:pt x="2697" y="2952"/>
                    </a:cubicBezTo>
                    <a:lnTo>
                      <a:pt x="2697" y="2952"/>
                    </a:lnTo>
                    <a:cubicBezTo>
                      <a:pt x="2737" y="2958"/>
                      <a:pt x="2773" y="2961"/>
                      <a:pt x="2805" y="2961"/>
                    </a:cubicBezTo>
                    <a:cubicBezTo>
                      <a:pt x="3054" y="2961"/>
                      <a:pt x="3080" y="2790"/>
                      <a:pt x="3080" y="2751"/>
                    </a:cubicBezTo>
                    <a:cubicBezTo>
                      <a:pt x="3080" y="2647"/>
                      <a:pt x="2886" y="2560"/>
                      <a:pt x="2588" y="2432"/>
                    </a:cubicBezTo>
                    <a:lnTo>
                      <a:pt x="2588" y="2432"/>
                    </a:lnTo>
                    <a:cubicBezTo>
                      <a:pt x="2724" y="2489"/>
                      <a:pt x="2867" y="2530"/>
                      <a:pt x="3018" y="2555"/>
                    </a:cubicBezTo>
                    <a:lnTo>
                      <a:pt x="2991" y="2511"/>
                    </a:lnTo>
                    <a:cubicBezTo>
                      <a:pt x="2991" y="2504"/>
                      <a:pt x="2990" y="2501"/>
                      <a:pt x="2995" y="2501"/>
                    </a:cubicBezTo>
                    <a:cubicBezTo>
                      <a:pt x="3004" y="2501"/>
                      <a:pt x="3030" y="2508"/>
                      <a:pt x="3107" y="2520"/>
                    </a:cubicBezTo>
                    <a:cubicBezTo>
                      <a:pt x="3172" y="2526"/>
                      <a:pt x="3224" y="2530"/>
                      <a:pt x="3254" y="2530"/>
                    </a:cubicBezTo>
                    <a:cubicBezTo>
                      <a:pt x="3310" y="2530"/>
                      <a:pt x="3287" y="2516"/>
                      <a:pt x="3125" y="2475"/>
                    </a:cubicBezTo>
                    <a:cubicBezTo>
                      <a:pt x="2956" y="2430"/>
                      <a:pt x="2875" y="2422"/>
                      <a:pt x="2884" y="2386"/>
                    </a:cubicBezTo>
                    <a:cubicBezTo>
                      <a:pt x="2884" y="2359"/>
                      <a:pt x="2884" y="2332"/>
                      <a:pt x="2920" y="2324"/>
                    </a:cubicBezTo>
                    <a:cubicBezTo>
                      <a:pt x="2924" y="2323"/>
                      <a:pt x="2929" y="2322"/>
                      <a:pt x="2934" y="2322"/>
                    </a:cubicBezTo>
                    <a:cubicBezTo>
                      <a:pt x="2970" y="2322"/>
                      <a:pt x="3028" y="2343"/>
                      <a:pt x="3048" y="2343"/>
                    </a:cubicBezTo>
                    <a:cubicBezTo>
                      <a:pt x="3051" y="2343"/>
                      <a:pt x="3053" y="2342"/>
                      <a:pt x="3054" y="2341"/>
                    </a:cubicBezTo>
                    <a:lnTo>
                      <a:pt x="3089" y="2243"/>
                    </a:lnTo>
                    <a:cubicBezTo>
                      <a:pt x="3106" y="2194"/>
                      <a:pt x="2685" y="2045"/>
                      <a:pt x="2617" y="2045"/>
                    </a:cubicBezTo>
                    <a:cubicBezTo>
                      <a:pt x="2612" y="2045"/>
                      <a:pt x="2609" y="2045"/>
                      <a:pt x="2608" y="2047"/>
                    </a:cubicBezTo>
                    <a:lnTo>
                      <a:pt x="2608" y="2047"/>
                    </a:lnTo>
                    <a:cubicBezTo>
                      <a:pt x="2612" y="2040"/>
                      <a:pt x="2626" y="2037"/>
                      <a:pt x="2647" y="2037"/>
                    </a:cubicBezTo>
                    <a:cubicBezTo>
                      <a:pt x="2764" y="2037"/>
                      <a:pt x="3105" y="2122"/>
                      <a:pt x="3187" y="2136"/>
                    </a:cubicBezTo>
                    <a:cubicBezTo>
                      <a:pt x="3211" y="2141"/>
                      <a:pt x="3231" y="2143"/>
                      <a:pt x="3244" y="2143"/>
                    </a:cubicBezTo>
                    <a:cubicBezTo>
                      <a:pt x="3286" y="2143"/>
                      <a:pt x="3267" y="2121"/>
                      <a:pt x="3125" y="2074"/>
                    </a:cubicBezTo>
                    <a:cubicBezTo>
                      <a:pt x="3009" y="2047"/>
                      <a:pt x="2715" y="1949"/>
                      <a:pt x="2867" y="1949"/>
                    </a:cubicBezTo>
                    <a:cubicBezTo>
                      <a:pt x="2965" y="1949"/>
                      <a:pt x="3063" y="1967"/>
                      <a:pt x="3161" y="2003"/>
                    </a:cubicBezTo>
                    <a:lnTo>
                      <a:pt x="3285" y="2039"/>
                    </a:lnTo>
                    <a:cubicBezTo>
                      <a:pt x="3152" y="1985"/>
                      <a:pt x="3027" y="1914"/>
                      <a:pt x="2902" y="1843"/>
                    </a:cubicBezTo>
                    <a:cubicBezTo>
                      <a:pt x="2893" y="1835"/>
                      <a:pt x="2892" y="1832"/>
                      <a:pt x="2899" y="1832"/>
                    </a:cubicBezTo>
                    <a:cubicBezTo>
                      <a:pt x="2940" y="1832"/>
                      <a:pt x="3263" y="1960"/>
                      <a:pt x="3294" y="1967"/>
                    </a:cubicBezTo>
                    <a:cubicBezTo>
                      <a:pt x="3392" y="2009"/>
                      <a:pt x="3435" y="2025"/>
                      <a:pt x="3442" y="2025"/>
                    </a:cubicBezTo>
                    <a:cubicBezTo>
                      <a:pt x="3468" y="2025"/>
                      <a:pt x="2932" y="1769"/>
                      <a:pt x="2911" y="1762"/>
                    </a:cubicBezTo>
                    <a:cubicBezTo>
                      <a:pt x="2904" y="1754"/>
                      <a:pt x="2907" y="1751"/>
                      <a:pt x="2917" y="1751"/>
                    </a:cubicBezTo>
                    <a:cubicBezTo>
                      <a:pt x="2960" y="1751"/>
                      <a:pt x="3140" y="1818"/>
                      <a:pt x="3185" y="1818"/>
                    </a:cubicBezTo>
                    <a:cubicBezTo>
                      <a:pt x="3205" y="1818"/>
                      <a:pt x="3197" y="1804"/>
                      <a:pt x="3134" y="1762"/>
                    </a:cubicBezTo>
                    <a:lnTo>
                      <a:pt x="3134" y="1762"/>
                    </a:lnTo>
                    <a:cubicBezTo>
                      <a:pt x="3195" y="1803"/>
                      <a:pt x="3244" y="1818"/>
                      <a:pt x="3282" y="1818"/>
                    </a:cubicBezTo>
                    <a:cubicBezTo>
                      <a:pt x="3387" y="1818"/>
                      <a:pt x="3415" y="1702"/>
                      <a:pt x="3428" y="1682"/>
                    </a:cubicBezTo>
                    <a:cubicBezTo>
                      <a:pt x="3454" y="1647"/>
                      <a:pt x="3401" y="1540"/>
                      <a:pt x="3410" y="1477"/>
                    </a:cubicBezTo>
                    <a:cubicBezTo>
                      <a:pt x="3410" y="1471"/>
                      <a:pt x="3413" y="1468"/>
                      <a:pt x="3418" y="1468"/>
                    </a:cubicBezTo>
                    <a:cubicBezTo>
                      <a:pt x="3447" y="1468"/>
                      <a:pt x="3550" y="1562"/>
                      <a:pt x="3572" y="1562"/>
                    </a:cubicBezTo>
                    <a:cubicBezTo>
                      <a:pt x="3578" y="1562"/>
                      <a:pt x="3578" y="1556"/>
                      <a:pt x="3570" y="1540"/>
                    </a:cubicBezTo>
                    <a:cubicBezTo>
                      <a:pt x="3544" y="1495"/>
                      <a:pt x="3401" y="1281"/>
                      <a:pt x="3428" y="1264"/>
                    </a:cubicBezTo>
                    <a:lnTo>
                      <a:pt x="3428" y="1264"/>
                    </a:lnTo>
                    <a:cubicBezTo>
                      <a:pt x="3420" y="1271"/>
                      <a:pt x="3715" y="1686"/>
                      <a:pt x="3737" y="1686"/>
                    </a:cubicBezTo>
                    <a:cubicBezTo>
                      <a:pt x="3742" y="1686"/>
                      <a:pt x="3735" y="1669"/>
                      <a:pt x="3713" y="1629"/>
                    </a:cubicBezTo>
                    <a:cubicBezTo>
                      <a:pt x="3659" y="1522"/>
                      <a:pt x="3722" y="1531"/>
                      <a:pt x="3579" y="1344"/>
                    </a:cubicBezTo>
                    <a:cubicBezTo>
                      <a:pt x="3532" y="1275"/>
                      <a:pt x="3537" y="1264"/>
                      <a:pt x="3551" y="1264"/>
                    </a:cubicBezTo>
                    <a:cubicBezTo>
                      <a:pt x="3558" y="1264"/>
                      <a:pt x="3568" y="1266"/>
                      <a:pt x="3575" y="1266"/>
                    </a:cubicBezTo>
                    <a:cubicBezTo>
                      <a:pt x="3590" y="1266"/>
                      <a:pt x="3595" y="1256"/>
                      <a:pt x="3552" y="1192"/>
                    </a:cubicBezTo>
                    <a:lnTo>
                      <a:pt x="3552" y="1192"/>
                    </a:lnTo>
                    <a:cubicBezTo>
                      <a:pt x="3686" y="1379"/>
                      <a:pt x="3784" y="1504"/>
                      <a:pt x="3855" y="1540"/>
                    </a:cubicBezTo>
                    <a:cubicBezTo>
                      <a:pt x="3856" y="1540"/>
                      <a:pt x="3857" y="1540"/>
                      <a:pt x="3857" y="1540"/>
                    </a:cubicBezTo>
                    <a:cubicBezTo>
                      <a:pt x="3889" y="1540"/>
                      <a:pt x="3597" y="1066"/>
                      <a:pt x="3579" y="952"/>
                    </a:cubicBezTo>
                    <a:cubicBezTo>
                      <a:pt x="3574" y="904"/>
                      <a:pt x="3580" y="884"/>
                      <a:pt x="3594" y="884"/>
                    </a:cubicBezTo>
                    <a:cubicBezTo>
                      <a:pt x="3672" y="884"/>
                      <a:pt x="3997" y="1475"/>
                      <a:pt x="4087" y="1656"/>
                    </a:cubicBezTo>
                    <a:cubicBezTo>
                      <a:pt x="3989" y="1424"/>
                      <a:pt x="3918" y="1183"/>
                      <a:pt x="3864" y="943"/>
                    </a:cubicBezTo>
                    <a:lnTo>
                      <a:pt x="3864" y="943"/>
                    </a:lnTo>
                    <a:cubicBezTo>
                      <a:pt x="3953" y="1103"/>
                      <a:pt x="4025" y="1210"/>
                      <a:pt x="4096" y="1335"/>
                    </a:cubicBezTo>
                    <a:cubicBezTo>
                      <a:pt x="4025" y="1148"/>
                      <a:pt x="4096" y="1201"/>
                      <a:pt x="4105" y="1157"/>
                    </a:cubicBezTo>
                    <a:cubicBezTo>
                      <a:pt x="4105" y="1041"/>
                      <a:pt x="4087" y="925"/>
                      <a:pt x="4060" y="809"/>
                    </a:cubicBezTo>
                    <a:lnTo>
                      <a:pt x="4060" y="809"/>
                    </a:lnTo>
                    <a:cubicBezTo>
                      <a:pt x="4140" y="961"/>
                      <a:pt x="4202" y="1242"/>
                      <a:pt x="4236" y="1242"/>
                    </a:cubicBezTo>
                    <a:cubicBezTo>
                      <a:pt x="4244" y="1242"/>
                      <a:pt x="4251" y="1227"/>
                      <a:pt x="4256" y="1192"/>
                    </a:cubicBezTo>
                    <a:cubicBezTo>
                      <a:pt x="4265" y="1147"/>
                      <a:pt x="4275" y="1125"/>
                      <a:pt x="4287" y="1125"/>
                    </a:cubicBezTo>
                    <a:cubicBezTo>
                      <a:pt x="4313" y="1125"/>
                      <a:pt x="4347" y="1227"/>
                      <a:pt x="4390" y="1415"/>
                    </a:cubicBezTo>
                    <a:cubicBezTo>
                      <a:pt x="4416" y="1415"/>
                      <a:pt x="4372" y="1273"/>
                      <a:pt x="4363" y="1183"/>
                    </a:cubicBezTo>
                    <a:cubicBezTo>
                      <a:pt x="4354" y="1050"/>
                      <a:pt x="4425" y="1148"/>
                      <a:pt x="4434" y="1068"/>
                    </a:cubicBezTo>
                    <a:cubicBezTo>
                      <a:pt x="4443" y="987"/>
                      <a:pt x="4408" y="836"/>
                      <a:pt x="4408" y="738"/>
                    </a:cubicBezTo>
                    <a:cubicBezTo>
                      <a:pt x="4408" y="631"/>
                      <a:pt x="4470" y="738"/>
                      <a:pt x="4461" y="604"/>
                    </a:cubicBezTo>
                    <a:lnTo>
                      <a:pt x="4461" y="604"/>
                    </a:lnTo>
                    <a:cubicBezTo>
                      <a:pt x="4477" y="811"/>
                      <a:pt x="4471" y="818"/>
                      <a:pt x="4512" y="818"/>
                    </a:cubicBezTo>
                    <a:cubicBezTo>
                      <a:pt x="4516" y="818"/>
                      <a:pt x="4519" y="818"/>
                      <a:pt x="4523" y="818"/>
                    </a:cubicBezTo>
                    <a:lnTo>
                      <a:pt x="4612" y="818"/>
                    </a:lnTo>
                    <a:cubicBezTo>
                      <a:pt x="4612" y="925"/>
                      <a:pt x="4630" y="1112"/>
                      <a:pt x="4603" y="1112"/>
                    </a:cubicBezTo>
                    <a:cubicBezTo>
                      <a:pt x="4595" y="1175"/>
                      <a:pt x="4568" y="1112"/>
                      <a:pt x="4586" y="1255"/>
                    </a:cubicBezTo>
                    <a:cubicBezTo>
                      <a:pt x="4648" y="1255"/>
                      <a:pt x="4648" y="934"/>
                      <a:pt x="4719" y="783"/>
                    </a:cubicBezTo>
                    <a:cubicBezTo>
                      <a:pt x="4730" y="761"/>
                      <a:pt x="4737" y="751"/>
                      <a:pt x="4742" y="751"/>
                    </a:cubicBezTo>
                    <a:cubicBezTo>
                      <a:pt x="4771" y="751"/>
                      <a:pt x="4719" y="1077"/>
                      <a:pt x="4719" y="1077"/>
                    </a:cubicBezTo>
                    <a:lnTo>
                      <a:pt x="4773" y="970"/>
                    </a:lnTo>
                    <a:cubicBezTo>
                      <a:pt x="4786" y="907"/>
                      <a:pt x="4795" y="876"/>
                      <a:pt x="4803" y="876"/>
                    </a:cubicBezTo>
                    <a:cubicBezTo>
                      <a:pt x="4811" y="876"/>
                      <a:pt x="4817" y="907"/>
                      <a:pt x="4826" y="970"/>
                    </a:cubicBezTo>
                    <a:cubicBezTo>
                      <a:pt x="4839" y="1057"/>
                      <a:pt x="4861" y="1117"/>
                      <a:pt x="4882" y="1117"/>
                    </a:cubicBezTo>
                    <a:cubicBezTo>
                      <a:pt x="4906" y="1117"/>
                      <a:pt x="4928" y="1040"/>
                      <a:pt x="4933" y="836"/>
                    </a:cubicBezTo>
                    <a:cubicBezTo>
                      <a:pt x="4937" y="843"/>
                      <a:pt x="4940" y="846"/>
                      <a:pt x="4943" y="846"/>
                    </a:cubicBezTo>
                    <a:cubicBezTo>
                      <a:pt x="4957" y="846"/>
                      <a:pt x="4970" y="797"/>
                      <a:pt x="4978" y="783"/>
                    </a:cubicBezTo>
                    <a:cubicBezTo>
                      <a:pt x="4978" y="782"/>
                      <a:pt x="4978" y="782"/>
                      <a:pt x="4978" y="782"/>
                    </a:cubicBezTo>
                    <a:cubicBezTo>
                      <a:pt x="4994" y="782"/>
                      <a:pt x="4933" y="1104"/>
                      <a:pt x="4924" y="1157"/>
                    </a:cubicBezTo>
                    <a:cubicBezTo>
                      <a:pt x="4920" y="1216"/>
                      <a:pt x="4924" y="1235"/>
                      <a:pt x="4931" y="1235"/>
                    </a:cubicBezTo>
                    <a:cubicBezTo>
                      <a:pt x="4939" y="1235"/>
                      <a:pt x="4950" y="1211"/>
                      <a:pt x="4960" y="1192"/>
                    </a:cubicBezTo>
                    <a:cubicBezTo>
                      <a:pt x="5046" y="1045"/>
                      <a:pt x="5125" y="603"/>
                      <a:pt x="5211" y="603"/>
                    </a:cubicBezTo>
                    <a:cubicBezTo>
                      <a:pt x="5213" y="603"/>
                      <a:pt x="5216" y="604"/>
                      <a:pt x="5218" y="604"/>
                    </a:cubicBezTo>
                    <a:cubicBezTo>
                      <a:pt x="5182" y="756"/>
                      <a:pt x="5147" y="916"/>
                      <a:pt x="5129" y="1077"/>
                    </a:cubicBezTo>
                    <a:cubicBezTo>
                      <a:pt x="5116" y="1167"/>
                      <a:pt x="5119" y="1204"/>
                      <a:pt x="5131" y="1204"/>
                    </a:cubicBezTo>
                    <a:cubicBezTo>
                      <a:pt x="5151" y="1204"/>
                      <a:pt x="5197" y="1100"/>
                      <a:pt x="5236" y="961"/>
                    </a:cubicBezTo>
                    <a:lnTo>
                      <a:pt x="5236" y="961"/>
                    </a:lnTo>
                    <a:cubicBezTo>
                      <a:pt x="5191" y="1139"/>
                      <a:pt x="5147" y="1353"/>
                      <a:pt x="5174" y="1362"/>
                    </a:cubicBezTo>
                    <a:cubicBezTo>
                      <a:pt x="5202" y="1282"/>
                      <a:pt x="5307" y="887"/>
                      <a:pt x="5332" y="887"/>
                    </a:cubicBezTo>
                    <a:cubicBezTo>
                      <a:pt x="5338" y="887"/>
                      <a:pt x="5339" y="908"/>
                      <a:pt x="5334" y="961"/>
                    </a:cubicBezTo>
                    <a:cubicBezTo>
                      <a:pt x="5316" y="1103"/>
                      <a:pt x="5236" y="1353"/>
                      <a:pt x="5272" y="1362"/>
                    </a:cubicBezTo>
                    <a:cubicBezTo>
                      <a:pt x="5274" y="1363"/>
                      <a:pt x="5276" y="1363"/>
                      <a:pt x="5278" y="1363"/>
                    </a:cubicBezTo>
                    <a:cubicBezTo>
                      <a:pt x="5308" y="1363"/>
                      <a:pt x="5347" y="1281"/>
                      <a:pt x="5363" y="1281"/>
                    </a:cubicBezTo>
                    <a:cubicBezTo>
                      <a:pt x="5366" y="1281"/>
                      <a:pt x="5368" y="1284"/>
                      <a:pt x="5369" y="1290"/>
                    </a:cubicBezTo>
                    <a:cubicBezTo>
                      <a:pt x="5296" y="1460"/>
                      <a:pt x="5368" y="1489"/>
                      <a:pt x="5411" y="1489"/>
                    </a:cubicBezTo>
                    <a:cubicBezTo>
                      <a:pt x="5420" y="1489"/>
                      <a:pt x="5427" y="1488"/>
                      <a:pt x="5432" y="1486"/>
                    </a:cubicBezTo>
                    <a:cubicBezTo>
                      <a:pt x="5485" y="1460"/>
                      <a:pt x="5565" y="1201"/>
                      <a:pt x="5610" y="1148"/>
                    </a:cubicBezTo>
                    <a:cubicBezTo>
                      <a:pt x="5623" y="1132"/>
                      <a:pt x="5632" y="1125"/>
                      <a:pt x="5637" y="1125"/>
                    </a:cubicBezTo>
                    <a:cubicBezTo>
                      <a:pt x="5673" y="1125"/>
                      <a:pt x="5481" y="1529"/>
                      <a:pt x="5450" y="1584"/>
                    </a:cubicBezTo>
                    <a:cubicBezTo>
                      <a:pt x="5378" y="1709"/>
                      <a:pt x="5441" y="1691"/>
                      <a:pt x="5450" y="1709"/>
                    </a:cubicBezTo>
                    <a:cubicBezTo>
                      <a:pt x="5460" y="1710"/>
                      <a:pt x="5471" y="1711"/>
                      <a:pt x="5482" y="1711"/>
                    </a:cubicBezTo>
                    <a:cubicBezTo>
                      <a:pt x="5536" y="1711"/>
                      <a:pt x="5592" y="1694"/>
                      <a:pt x="5637" y="1664"/>
                    </a:cubicBezTo>
                    <a:cubicBezTo>
                      <a:pt x="5652" y="1657"/>
                      <a:pt x="5828" y="1549"/>
                      <a:pt x="5863" y="1549"/>
                    </a:cubicBezTo>
                    <a:cubicBezTo>
                      <a:pt x="5869" y="1549"/>
                      <a:pt x="5871" y="1552"/>
                      <a:pt x="5868" y="1558"/>
                    </a:cubicBezTo>
                    <a:cubicBezTo>
                      <a:pt x="5825" y="1610"/>
                      <a:pt x="5443" y="1941"/>
                      <a:pt x="5481" y="1941"/>
                    </a:cubicBezTo>
                    <a:cubicBezTo>
                      <a:pt x="5482" y="1941"/>
                      <a:pt x="5484" y="1941"/>
                      <a:pt x="5485" y="1941"/>
                    </a:cubicBezTo>
                    <a:cubicBezTo>
                      <a:pt x="5637" y="1860"/>
                      <a:pt x="5788" y="1762"/>
                      <a:pt x="5931" y="1673"/>
                    </a:cubicBezTo>
                    <a:lnTo>
                      <a:pt x="5931" y="1673"/>
                    </a:lnTo>
                    <a:cubicBezTo>
                      <a:pt x="5779" y="1807"/>
                      <a:pt x="5735" y="1878"/>
                      <a:pt x="5744" y="1914"/>
                    </a:cubicBezTo>
                    <a:cubicBezTo>
                      <a:pt x="5744" y="1938"/>
                      <a:pt x="5755" y="1949"/>
                      <a:pt x="5779" y="1949"/>
                    </a:cubicBezTo>
                    <a:cubicBezTo>
                      <a:pt x="5791" y="1949"/>
                      <a:pt x="5806" y="1946"/>
                      <a:pt x="5824" y="1941"/>
                    </a:cubicBezTo>
                    <a:cubicBezTo>
                      <a:pt x="5877" y="1923"/>
                      <a:pt x="5975" y="1860"/>
                      <a:pt x="6029" y="1843"/>
                    </a:cubicBezTo>
                    <a:cubicBezTo>
                      <a:pt x="6038" y="1841"/>
                      <a:pt x="6045" y="1840"/>
                      <a:pt x="6052" y="1840"/>
                    </a:cubicBezTo>
                    <a:cubicBezTo>
                      <a:pt x="6162" y="1840"/>
                      <a:pt x="5935" y="2044"/>
                      <a:pt x="5859" y="2136"/>
                    </a:cubicBezTo>
                    <a:cubicBezTo>
                      <a:pt x="5854" y="2144"/>
                      <a:pt x="5854" y="2147"/>
                      <a:pt x="5858" y="2147"/>
                    </a:cubicBezTo>
                    <a:cubicBezTo>
                      <a:pt x="5867" y="2147"/>
                      <a:pt x="5903" y="2124"/>
                      <a:pt x="5948" y="2092"/>
                    </a:cubicBezTo>
                    <a:cubicBezTo>
                      <a:pt x="5966" y="2101"/>
                      <a:pt x="5966" y="2128"/>
                      <a:pt x="5975" y="2145"/>
                    </a:cubicBezTo>
                    <a:cubicBezTo>
                      <a:pt x="5975" y="2147"/>
                      <a:pt x="5979" y="2147"/>
                      <a:pt x="5985" y="2147"/>
                    </a:cubicBezTo>
                    <a:cubicBezTo>
                      <a:pt x="6001" y="2147"/>
                      <a:pt x="6034" y="2144"/>
                      <a:pt x="6066" y="2144"/>
                    </a:cubicBezTo>
                    <a:cubicBezTo>
                      <a:pt x="6100" y="2144"/>
                      <a:pt x="6133" y="2148"/>
                      <a:pt x="6144" y="2163"/>
                    </a:cubicBezTo>
                    <a:cubicBezTo>
                      <a:pt x="6162" y="2199"/>
                      <a:pt x="6118" y="2234"/>
                      <a:pt x="6082" y="2279"/>
                    </a:cubicBezTo>
                    <a:cubicBezTo>
                      <a:pt x="6075" y="2293"/>
                      <a:pt x="6057" y="2323"/>
                      <a:pt x="6092" y="2323"/>
                    </a:cubicBezTo>
                    <a:cubicBezTo>
                      <a:pt x="6102" y="2323"/>
                      <a:pt x="6116" y="2321"/>
                      <a:pt x="6136" y="2315"/>
                    </a:cubicBezTo>
                    <a:cubicBezTo>
                      <a:pt x="6149" y="2312"/>
                      <a:pt x="6161" y="2311"/>
                      <a:pt x="6171" y="2311"/>
                    </a:cubicBezTo>
                    <a:cubicBezTo>
                      <a:pt x="6273" y="2311"/>
                      <a:pt x="6208" y="2424"/>
                      <a:pt x="6225" y="2448"/>
                    </a:cubicBezTo>
                    <a:cubicBezTo>
                      <a:pt x="6233" y="2457"/>
                      <a:pt x="6492" y="2511"/>
                      <a:pt x="6465" y="2528"/>
                    </a:cubicBezTo>
                    <a:cubicBezTo>
                      <a:pt x="6385" y="2537"/>
                      <a:pt x="6314" y="2546"/>
                      <a:pt x="6233" y="2546"/>
                    </a:cubicBezTo>
                    <a:lnTo>
                      <a:pt x="6385" y="2582"/>
                    </a:lnTo>
                    <a:cubicBezTo>
                      <a:pt x="6414" y="2579"/>
                      <a:pt x="6443" y="2578"/>
                      <a:pt x="6473" y="2578"/>
                    </a:cubicBezTo>
                    <a:cubicBezTo>
                      <a:pt x="6545" y="2578"/>
                      <a:pt x="6621" y="2584"/>
                      <a:pt x="6697" y="2591"/>
                    </a:cubicBezTo>
                    <a:cubicBezTo>
                      <a:pt x="6608" y="2600"/>
                      <a:pt x="6519" y="2617"/>
                      <a:pt x="6429" y="2635"/>
                    </a:cubicBezTo>
                    <a:cubicBezTo>
                      <a:pt x="6358" y="2662"/>
                      <a:pt x="6385" y="2689"/>
                      <a:pt x="6385" y="2715"/>
                    </a:cubicBezTo>
                    <a:cubicBezTo>
                      <a:pt x="6465" y="2733"/>
                      <a:pt x="6608" y="2796"/>
                      <a:pt x="6323" y="2796"/>
                    </a:cubicBezTo>
                    <a:cubicBezTo>
                      <a:pt x="6403" y="2796"/>
                      <a:pt x="6545" y="2822"/>
                      <a:pt x="6590" y="2822"/>
                    </a:cubicBezTo>
                    <a:cubicBezTo>
                      <a:pt x="6385" y="2840"/>
                      <a:pt x="6376" y="2858"/>
                      <a:pt x="6367" y="2903"/>
                    </a:cubicBezTo>
                    <a:cubicBezTo>
                      <a:pt x="6367" y="2920"/>
                      <a:pt x="6340" y="2956"/>
                      <a:pt x="6403" y="2974"/>
                    </a:cubicBezTo>
                    <a:cubicBezTo>
                      <a:pt x="6438" y="2992"/>
                      <a:pt x="6501" y="2992"/>
                      <a:pt x="6501" y="3009"/>
                    </a:cubicBezTo>
                    <a:cubicBezTo>
                      <a:pt x="6492" y="3054"/>
                      <a:pt x="6349" y="3054"/>
                      <a:pt x="6331" y="3098"/>
                    </a:cubicBezTo>
                    <a:cubicBezTo>
                      <a:pt x="6324" y="3114"/>
                      <a:pt x="6349" y="3206"/>
                      <a:pt x="6230" y="3206"/>
                    </a:cubicBezTo>
                    <a:cubicBezTo>
                      <a:pt x="6209" y="3206"/>
                      <a:pt x="6184" y="3203"/>
                      <a:pt x="6153" y="3196"/>
                    </a:cubicBezTo>
                    <a:lnTo>
                      <a:pt x="6153" y="3196"/>
                    </a:lnTo>
                    <a:cubicBezTo>
                      <a:pt x="6136" y="3259"/>
                      <a:pt x="6429" y="3259"/>
                      <a:pt x="6501" y="3312"/>
                    </a:cubicBezTo>
                    <a:cubicBezTo>
                      <a:pt x="6515" y="3323"/>
                      <a:pt x="6492" y="3326"/>
                      <a:pt x="6455" y="3326"/>
                    </a:cubicBezTo>
                    <a:cubicBezTo>
                      <a:pt x="6399" y="3326"/>
                      <a:pt x="6310" y="3318"/>
                      <a:pt x="6278" y="3312"/>
                    </a:cubicBezTo>
                    <a:cubicBezTo>
                      <a:pt x="6242" y="3312"/>
                      <a:pt x="6207" y="3321"/>
                      <a:pt x="6171" y="3339"/>
                    </a:cubicBezTo>
                    <a:cubicBezTo>
                      <a:pt x="6115" y="3363"/>
                      <a:pt x="6408" y="3543"/>
                      <a:pt x="6281" y="3543"/>
                    </a:cubicBezTo>
                    <a:cubicBezTo>
                      <a:pt x="6274" y="3543"/>
                      <a:pt x="6266" y="3543"/>
                      <a:pt x="6257" y="3542"/>
                    </a:cubicBezTo>
                    <a:lnTo>
                      <a:pt x="6257" y="3542"/>
                    </a:lnTo>
                    <a:cubicBezTo>
                      <a:pt x="6386" y="3565"/>
                      <a:pt x="6713" y="3636"/>
                      <a:pt x="6706" y="3660"/>
                    </a:cubicBezTo>
                    <a:cubicBezTo>
                      <a:pt x="6634" y="3660"/>
                      <a:pt x="6563" y="3660"/>
                      <a:pt x="6492" y="3642"/>
                    </a:cubicBezTo>
                    <a:cubicBezTo>
                      <a:pt x="6465" y="3651"/>
                      <a:pt x="6438" y="3651"/>
                      <a:pt x="6412" y="3669"/>
                    </a:cubicBezTo>
                    <a:cubicBezTo>
                      <a:pt x="6349" y="3686"/>
                      <a:pt x="6323" y="3695"/>
                      <a:pt x="6367" y="3731"/>
                    </a:cubicBezTo>
                    <a:cubicBezTo>
                      <a:pt x="6382" y="3745"/>
                      <a:pt x="6390" y="3760"/>
                      <a:pt x="6359" y="3760"/>
                    </a:cubicBezTo>
                    <a:cubicBezTo>
                      <a:pt x="6352" y="3760"/>
                      <a:pt x="6343" y="3759"/>
                      <a:pt x="6331" y="3758"/>
                    </a:cubicBezTo>
                    <a:cubicBezTo>
                      <a:pt x="6207" y="3749"/>
                      <a:pt x="5984" y="3677"/>
                      <a:pt x="5931" y="3677"/>
                    </a:cubicBezTo>
                    <a:cubicBezTo>
                      <a:pt x="5886" y="3677"/>
                      <a:pt x="6109" y="3784"/>
                      <a:pt x="6109" y="3802"/>
                    </a:cubicBezTo>
                    <a:cubicBezTo>
                      <a:pt x="6118" y="3856"/>
                      <a:pt x="5957" y="3882"/>
                      <a:pt x="5886" y="3927"/>
                    </a:cubicBezTo>
                    <a:cubicBezTo>
                      <a:pt x="5824" y="3962"/>
                      <a:pt x="6581" y="4052"/>
                      <a:pt x="6260" y="4078"/>
                    </a:cubicBezTo>
                    <a:cubicBezTo>
                      <a:pt x="6091" y="4087"/>
                      <a:pt x="5913" y="4078"/>
                      <a:pt x="5966" y="4150"/>
                    </a:cubicBezTo>
                    <a:cubicBezTo>
                      <a:pt x="5982" y="4165"/>
                      <a:pt x="6319" y="4265"/>
                      <a:pt x="6194" y="4265"/>
                    </a:cubicBezTo>
                    <a:cubicBezTo>
                      <a:pt x="6173" y="4265"/>
                      <a:pt x="6140" y="4263"/>
                      <a:pt x="6091" y="4256"/>
                    </a:cubicBezTo>
                    <a:cubicBezTo>
                      <a:pt x="6012" y="4244"/>
                      <a:pt x="5960" y="4239"/>
                      <a:pt x="5928" y="4239"/>
                    </a:cubicBezTo>
                    <a:cubicBezTo>
                      <a:pt x="5794" y="4239"/>
                      <a:pt x="6017" y="4329"/>
                      <a:pt x="6118" y="4372"/>
                    </a:cubicBezTo>
                    <a:cubicBezTo>
                      <a:pt x="6349" y="4470"/>
                      <a:pt x="5984" y="4417"/>
                      <a:pt x="5931" y="4461"/>
                    </a:cubicBezTo>
                    <a:cubicBezTo>
                      <a:pt x="5877" y="4506"/>
                      <a:pt x="6331" y="4550"/>
                      <a:pt x="6456" y="4586"/>
                    </a:cubicBezTo>
                    <a:cubicBezTo>
                      <a:pt x="6502" y="4600"/>
                      <a:pt x="6440" y="4602"/>
                      <a:pt x="6360" y="4602"/>
                    </a:cubicBezTo>
                    <a:cubicBezTo>
                      <a:pt x="6339" y="4602"/>
                      <a:pt x="6318" y="4602"/>
                      <a:pt x="6297" y="4602"/>
                    </a:cubicBezTo>
                    <a:cubicBezTo>
                      <a:pt x="6191" y="4602"/>
                      <a:pt x="6091" y="4604"/>
                      <a:pt x="6171" y="4631"/>
                    </a:cubicBezTo>
                    <a:cubicBezTo>
                      <a:pt x="6242" y="4631"/>
                      <a:pt x="6305" y="4648"/>
                      <a:pt x="6376" y="4657"/>
                    </a:cubicBezTo>
                    <a:cubicBezTo>
                      <a:pt x="6412" y="4675"/>
                      <a:pt x="6403" y="4711"/>
                      <a:pt x="6367" y="4711"/>
                    </a:cubicBezTo>
                    <a:cubicBezTo>
                      <a:pt x="6235" y="4711"/>
                      <a:pt x="6091" y="4662"/>
                      <a:pt x="5993" y="4662"/>
                    </a:cubicBezTo>
                    <a:cubicBezTo>
                      <a:pt x="5965" y="4662"/>
                      <a:pt x="5941" y="4665"/>
                      <a:pt x="5922" y="4675"/>
                    </a:cubicBezTo>
                    <a:cubicBezTo>
                      <a:pt x="5797" y="4737"/>
                      <a:pt x="5815" y="4853"/>
                      <a:pt x="5922" y="4951"/>
                    </a:cubicBezTo>
                    <a:cubicBezTo>
                      <a:pt x="5957" y="4987"/>
                      <a:pt x="6002" y="5005"/>
                      <a:pt x="6002" y="5031"/>
                    </a:cubicBezTo>
                    <a:cubicBezTo>
                      <a:pt x="6060" y="5054"/>
                      <a:pt x="6065" y="5062"/>
                      <a:pt x="6041" y="5062"/>
                    </a:cubicBezTo>
                    <a:cubicBezTo>
                      <a:pt x="5969" y="5062"/>
                      <a:pt x="5628" y="4987"/>
                      <a:pt x="5628" y="4987"/>
                    </a:cubicBezTo>
                    <a:lnTo>
                      <a:pt x="5628" y="4987"/>
                    </a:lnTo>
                    <a:cubicBezTo>
                      <a:pt x="5619" y="5040"/>
                      <a:pt x="6189" y="5111"/>
                      <a:pt x="5824" y="5120"/>
                    </a:cubicBezTo>
                    <a:cubicBezTo>
                      <a:pt x="5815" y="5129"/>
                      <a:pt x="5833" y="5147"/>
                      <a:pt x="5842" y="5165"/>
                    </a:cubicBezTo>
                    <a:cubicBezTo>
                      <a:pt x="5866" y="5197"/>
                      <a:pt x="6128" y="5430"/>
                      <a:pt x="5964" y="5430"/>
                    </a:cubicBezTo>
                    <a:cubicBezTo>
                      <a:pt x="5948" y="5430"/>
                      <a:pt x="5928" y="5428"/>
                      <a:pt x="5904" y="5423"/>
                    </a:cubicBezTo>
                    <a:lnTo>
                      <a:pt x="5904" y="5423"/>
                    </a:lnTo>
                    <a:lnTo>
                      <a:pt x="6314" y="5592"/>
                    </a:lnTo>
                    <a:cubicBezTo>
                      <a:pt x="6234" y="5577"/>
                      <a:pt x="6175" y="5571"/>
                      <a:pt x="6130" y="5571"/>
                    </a:cubicBezTo>
                    <a:cubicBezTo>
                      <a:pt x="6045" y="5571"/>
                      <a:pt x="6014" y="5593"/>
                      <a:pt x="6002" y="5610"/>
                    </a:cubicBezTo>
                    <a:cubicBezTo>
                      <a:pt x="5996" y="5622"/>
                      <a:pt x="5973" y="5626"/>
                      <a:pt x="5940" y="5626"/>
                    </a:cubicBezTo>
                    <a:cubicBezTo>
                      <a:pt x="5874" y="5626"/>
                      <a:pt x="5767" y="5610"/>
                      <a:pt x="5672" y="5610"/>
                    </a:cubicBezTo>
                    <a:cubicBezTo>
                      <a:pt x="5557" y="5610"/>
                      <a:pt x="6127" y="5753"/>
                      <a:pt x="6118" y="5797"/>
                    </a:cubicBezTo>
                    <a:cubicBezTo>
                      <a:pt x="6032" y="5780"/>
                      <a:pt x="5646" y="5690"/>
                      <a:pt x="5589" y="5690"/>
                    </a:cubicBezTo>
                    <a:cubicBezTo>
                      <a:pt x="5586" y="5690"/>
                      <a:pt x="5584" y="5690"/>
                      <a:pt x="5583" y="5690"/>
                    </a:cubicBezTo>
                    <a:cubicBezTo>
                      <a:pt x="5521" y="5717"/>
                      <a:pt x="5681" y="5806"/>
                      <a:pt x="5842" y="5833"/>
                    </a:cubicBezTo>
                    <a:cubicBezTo>
                      <a:pt x="5948" y="5851"/>
                      <a:pt x="6082" y="5851"/>
                      <a:pt x="6091" y="5886"/>
                    </a:cubicBezTo>
                    <a:cubicBezTo>
                      <a:pt x="6091" y="5906"/>
                      <a:pt x="6083" y="5912"/>
                      <a:pt x="6059" y="5912"/>
                    </a:cubicBezTo>
                    <a:cubicBezTo>
                      <a:pt x="6040" y="5912"/>
                      <a:pt x="6010" y="5908"/>
                      <a:pt x="5966" y="5904"/>
                    </a:cubicBezTo>
                    <a:cubicBezTo>
                      <a:pt x="5806" y="5895"/>
                      <a:pt x="5574" y="5824"/>
                      <a:pt x="5423" y="5815"/>
                    </a:cubicBezTo>
                    <a:cubicBezTo>
                      <a:pt x="5396" y="5815"/>
                      <a:pt x="5637" y="5886"/>
                      <a:pt x="5637" y="5886"/>
                    </a:cubicBezTo>
                    <a:cubicBezTo>
                      <a:pt x="5717" y="5913"/>
                      <a:pt x="5761" y="5949"/>
                      <a:pt x="5761" y="5975"/>
                    </a:cubicBezTo>
                    <a:cubicBezTo>
                      <a:pt x="5761" y="6002"/>
                      <a:pt x="5672" y="5984"/>
                      <a:pt x="5717" y="6002"/>
                    </a:cubicBezTo>
                    <a:cubicBezTo>
                      <a:pt x="5797" y="6038"/>
                      <a:pt x="5886" y="6073"/>
                      <a:pt x="5966" y="6100"/>
                    </a:cubicBezTo>
                    <a:cubicBezTo>
                      <a:pt x="5997" y="6109"/>
                      <a:pt x="5995" y="6112"/>
                      <a:pt x="5975" y="6112"/>
                    </a:cubicBezTo>
                    <a:cubicBezTo>
                      <a:pt x="5942" y="6112"/>
                      <a:pt x="5861" y="6104"/>
                      <a:pt x="5811" y="6104"/>
                    </a:cubicBezTo>
                    <a:cubicBezTo>
                      <a:pt x="5770" y="6104"/>
                      <a:pt x="5750" y="6109"/>
                      <a:pt x="5788" y="6127"/>
                    </a:cubicBezTo>
                    <a:cubicBezTo>
                      <a:pt x="5859" y="6154"/>
                      <a:pt x="5931" y="6171"/>
                      <a:pt x="5993" y="6207"/>
                    </a:cubicBezTo>
                    <a:cubicBezTo>
                      <a:pt x="6020" y="6225"/>
                      <a:pt x="6002" y="6243"/>
                      <a:pt x="5993" y="6261"/>
                    </a:cubicBezTo>
                    <a:cubicBezTo>
                      <a:pt x="6000" y="6226"/>
                      <a:pt x="5841" y="6149"/>
                      <a:pt x="5749" y="6149"/>
                    </a:cubicBezTo>
                    <a:cubicBezTo>
                      <a:pt x="5722" y="6149"/>
                      <a:pt x="5700" y="6155"/>
                      <a:pt x="5690" y="6171"/>
                    </a:cubicBezTo>
                    <a:cubicBezTo>
                      <a:pt x="5663" y="6207"/>
                      <a:pt x="5708" y="6278"/>
                      <a:pt x="5922" y="6323"/>
                    </a:cubicBezTo>
                    <a:cubicBezTo>
                      <a:pt x="5867" y="6312"/>
                      <a:pt x="5822" y="6308"/>
                      <a:pt x="5785" y="6308"/>
                    </a:cubicBezTo>
                    <a:cubicBezTo>
                      <a:pt x="5540" y="6308"/>
                      <a:pt x="5625" y="6508"/>
                      <a:pt x="5610" y="6554"/>
                    </a:cubicBezTo>
                    <a:cubicBezTo>
                      <a:pt x="5601" y="6617"/>
                      <a:pt x="5797" y="6626"/>
                      <a:pt x="6038" y="6670"/>
                    </a:cubicBezTo>
                    <a:cubicBezTo>
                      <a:pt x="6204" y="6718"/>
                      <a:pt x="6259" y="6734"/>
                      <a:pt x="6201" y="6734"/>
                    </a:cubicBezTo>
                    <a:cubicBezTo>
                      <a:pt x="6172" y="6734"/>
                      <a:pt x="6115" y="6730"/>
                      <a:pt x="6029" y="6724"/>
                    </a:cubicBezTo>
                    <a:cubicBezTo>
                      <a:pt x="5915" y="6703"/>
                      <a:pt x="5819" y="6695"/>
                      <a:pt x="5739" y="6695"/>
                    </a:cubicBezTo>
                    <a:cubicBezTo>
                      <a:pt x="5504" y="6695"/>
                      <a:pt x="5403" y="6766"/>
                      <a:pt x="5396" y="6813"/>
                    </a:cubicBezTo>
                    <a:cubicBezTo>
                      <a:pt x="5387" y="6848"/>
                      <a:pt x="5378" y="6884"/>
                      <a:pt x="5521" y="6937"/>
                    </a:cubicBezTo>
                    <a:cubicBezTo>
                      <a:pt x="5726" y="7018"/>
                      <a:pt x="5797" y="7053"/>
                      <a:pt x="5779" y="7107"/>
                    </a:cubicBezTo>
                    <a:cubicBezTo>
                      <a:pt x="5792" y="7063"/>
                      <a:pt x="5656" y="7011"/>
                      <a:pt x="5564" y="7011"/>
                    </a:cubicBezTo>
                    <a:cubicBezTo>
                      <a:pt x="5525" y="7011"/>
                      <a:pt x="5493" y="7020"/>
                      <a:pt x="5485" y="7044"/>
                    </a:cubicBezTo>
                    <a:cubicBezTo>
                      <a:pt x="5476" y="7098"/>
                      <a:pt x="5459" y="7160"/>
                      <a:pt x="5459" y="7214"/>
                    </a:cubicBezTo>
                    <a:cubicBezTo>
                      <a:pt x="5459" y="7272"/>
                      <a:pt x="5459" y="7307"/>
                      <a:pt x="5637" y="7367"/>
                    </a:cubicBezTo>
                    <a:lnTo>
                      <a:pt x="5637" y="7367"/>
                    </a:lnTo>
                    <a:cubicBezTo>
                      <a:pt x="5547" y="7342"/>
                      <a:pt x="5454" y="7323"/>
                      <a:pt x="5361" y="7312"/>
                    </a:cubicBezTo>
                    <a:cubicBezTo>
                      <a:pt x="5351" y="7311"/>
                      <a:pt x="5342" y="7310"/>
                      <a:pt x="5333" y="7310"/>
                    </a:cubicBezTo>
                    <a:cubicBezTo>
                      <a:pt x="5257" y="7310"/>
                      <a:pt x="5205" y="7341"/>
                      <a:pt x="5316" y="7365"/>
                    </a:cubicBezTo>
                    <a:cubicBezTo>
                      <a:pt x="5485" y="7392"/>
                      <a:pt x="5378" y="7418"/>
                      <a:pt x="5387" y="7454"/>
                    </a:cubicBezTo>
                    <a:cubicBezTo>
                      <a:pt x="5459" y="7481"/>
                      <a:pt x="5539" y="7499"/>
                      <a:pt x="5610" y="7516"/>
                    </a:cubicBezTo>
                    <a:cubicBezTo>
                      <a:pt x="5690" y="7561"/>
                      <a:pt x="5503" y="7543"/>
                      <a:pt x="5450" y="7552"/>
                    </a:cubicBezTo>
                    <a:cubicBezTo>
                      <a:pt x="5405" y="7570"/>
                      <a:pt x="5396" y="7588"/>
                      <a:pt x="5405" y="7614"/>
                    </a:cubicBezTo>
                    <a:cubicBezTo>
                      <a:pt x="5414" y="7632"/>
                      <a:pt x="5450" y="7668"/>
                      <a:pt x="5565" y="7695"/>
                    </a:cubicBezTo>
                    <a:cubicBezTo>
                      <a:pt x="5681" y="7730"/>
                      <a:pt x="5619" y="7748"/>
                      <a:pt x="5619" y="7766"/>
                    </a:cubicBezTo>
                    <a:cubicBezTo>
                      <a:pt x="5506" y="7750"/>
                      <a:pt x="5440" y="7735"/>
                      <a:pt x="5419" y="7735"/>
                    </a:cubicBezTo>
                    <a:cubicBezTo>
                      <a:pt x="5403" y="7735"/>
                      <a:pt x="5411" y="7743"/>
                      <a:pt x="5441" y="7766"/>
                    </a:cubicBezTo>
                    <a:cubicBezTo>
                      <a:pt x="5485" y="7810"/>
                      <a:pt x="5530" y="7846"/>
                      <a:pt x="5583" y="7882"/>
                    </a:cubicBezTo>
                    <a:cubicBezTo>
                      <a:pt x="5582" y="7881"/>
                      <a:pt x="5582" y="7881"/>
                      <a:pt x="5582" y="7881"/>
                    </a:cubicBezTo>
                    <a:lnTo>
                      <a:pt x="5582" y="7881"/>
                    </a:lnTo>
                    <a:cubicBezTo>
                      <a:pt x="5580" y="7881"/>
                      <a:pt x="5668" y="7932"/>
                      <a:pt x="5627" y="7932"/>
                    </a:cubicBezTo>
                    <a:cubicBezTo>
                      <a:pt x="5620" y="7932"/>
                      <a:pt x="5609" y="7930"/>
                      <a:pt x="5592" y="7926"/>
                    </a:cubicBezTo>
                    <a:cubicBezTo>
                      <a:pt x="5548" y="7899"/>
                      <a:pt x="5485" y="7891"/>
                      <a:pt x="5432" y="7882"/>
                    </a:cubicBezTo>
                    <a:lnTo>
                      <a:pt x="5432" y="7882"/>
                    </a:lnTo>
                    <a:cubicBezTo>
                      <a:pt x="5423" y="7926"/>
                      <a:pt x="5476" y="7926"/>
                      <a:pt x="5583" y="7971"/>
                    </a:cubicBezTo>
                    <a:cubicBezTo>
                      <a:pt x="5647" y="8002"/>
                      <a:pt x="5753" y="8063"/>
                      <a:pt x="5661" y="8063"/>
                    </a:cubicBezTo>
                    <a:cubicBezTo>
                      <a:pt x="5650" y="8063"/>
                      <a:pt x="5636" y="8062"/>
                      <a:pt x="5619" y="8060"/>
                    </a:cubicBezTo>
                    <a:cubicBezTo>
                      <a:pt x="5471" y="8047"/>
                      <a:pt x="5409" y="8027"/>
                      <a:pt x="5352" y="8027"/>
                    </a:cubicBezTo>
                    <a:cubicBezTo>
                      <a:pt x="5326" y="8027"/>
                      <a:pt x="5302" y="8031"/>
                      <a:pt x="5272" y="8042"/>
                    </a:cubicBezTo>
                    <a:cubicBezTo>
                      <a:pt x="5218" y="8069"/>
                      <a:pt x="5111" y="8095"/>
                      <a:pt x="5102" y="8122"/>
                    </a:cubicBezTo>
                    <a:cubicBezTo>
                      <a:pt x="5093" y="8158"/>
                      <a:pt x="5254" y="8167"/>
                      <a:pt x="5334" y="8184"/>
                    </a:cubicBezTo>
                    <a:cubicBezTo>
                      <a:pt x="5450" y="8211"/>
                      <a:pt x="5521" y="8247"/>
                      <a:pt x="5423" y="8256"/>
                    </a:cubicBezTo>
                    <a:cubicBezTo>
                      <a:pt x="5362" y="8256"/>
                      <a:pt x="5233" y="8290"/>
                      <a:pt x="5377" y="8316"/>
                    </a:cubicBezTo>
                    <a:lnTo>
                      <a:pt x="5377" y="8316"/>
                    </a:lnTo>
                    <a:cubicBezTo>
                      <a:pt x="5319" y="8306"/>
                      <a:pt x="5276" y="8302"/>
                      <a:pt x="5245" y="8302"/>
                    </a:cubicBezTo>
                    <a:cubicBezTo>
                      <a:pt x="5069" y="8302"/>
                      <a:pt x="5272" y="8439"/>
                      <a:pt x="5272" y="8469"/>
                    </a:cubicBezTo>
                    <a:cubicBezTo>
                      <a:pt x="5280" y="8505"/>
                      <a:pt x="5209" y="8487"/>
                      <a:pt x="5165" y="8505"/>
                    </a:cubicBezTo>
                    <a:cubicBezTo>
                      <a:pt x="5129" y="8523"/>
                      <a:pt x="5102" y="8559"/>
                      <a:pt x="5093" y="8603"/>
                    </a:cubicBezTo>
                    <a:cubicBezTo>
                      <a:pt x="5093" y="8619"/>
                      <a:pt x="5115" y="8768"/>
                      <a:pt x="4959" y="8768"/>
                    </a:cubicBezTo>
                    <a:cubicBezTo>
                      <a:pt x="4943" y="8768"/>
                      <a:pt x="4926" y="8767"/>
                      <a:pt x="4906" y="8763"/>
                    </a:cubicBezTo>
                    <a:lnTo>
                      <a:pt x="4906" y="8763"/>
                    </a:lnTo>
                    <a:cubicBezTo>
                      <a:pt x="4889" y="8808"/>
                      <a:pt x="4924" y="8826"/>
                      <a:pt x="5138" y="8861"/>
                    </a:cubicBezTo>
                    <a:cubicBezTo>
                      <a:pt x="5245" y="8879"/>
                      <a:pt x="5334" y="8915"/>
                      <a:pt x="5423" y="8977"/>
                    </a:cubicBezTo>
                    <a:lnTo>
                      <a:pt x="5049" y="8933"/>
                    </a:lnTo>
                    <a:cubicBezTo>
                      <a:pt x="4924" y="8933"/>
                      <a:pt x="4924" y="8977"/>
                      <a:pt x="4995" y="9022"/>
                    </a:cubicBezTo>
                    <a:cubicBezTo>
                      <a:pt x="5058" y="9057"/>
                      <a:pt x="5111" y="9093"/>
                      <a:pt x="5120" y="9129"/>
                    </a:cubicBezTo>
                    <a:lnTo>
                      <a:pt x="4915" y="9129"/>
                    </a:lnTo>
                    <a:cubicBezTo>
                      <a:pt x="4773" y="9155"/>
                      <a:pt x="5387" y="9262"/>
                      <a:pt x="5378" y="9298"/>
                    </a:cubicBezTo>
                    <a:cubicBezTo>
                      <a:pt x="5377" y="9305"/>
                      <a:pt x="5364" y="9308"/>
                      <a:pt x="5344" y="9308"/>
                    </a:cubicBezTo>
                    <a:cubicBezTo>
                      <a:pt x="5254" y="9308"/>
                      <a:pt x="5012" y="9249"/>
                      <a:pt x="4913" y="9249"/>
                    </a:cubicBezTo>
                    <a:cubicBezTo>
                      <a:pt x="4899" y="9249"/>
                      <a:pt x="4887" y="9251"/>
                      <a:pt x="4880" y="9253"/>
                    </a:cubicBezTo>
                    <a:cubicBezTo>
                      <a:pt x="4764" y="9298"/>
                      <a:pt x="5147" y="9440"/>
                      <a:pt x="5236" y="9512"/>
                    </a:cubicBezTo>
                    <a:cubicBezTo>
                      <a:pt x="5249" y="9525"/>
                      <a:pt x="5309" y="9616"/>
                      <a:pt x="5251" y="9616"/>
                    </a:cubicBezTo>
                    <a:cubicBezTo>
                      <a:pt x="5233" y="9616"/>
                      <a:pt x="5203" y="9607"/>
                      <a:pt x="5156" y="9583"/>
                    </a:cubicBezTo>
                    <a:cubicBezTo>
                      <a:pt x="5169" y="9543"/>
                      <a:pt x="5072" y="9508"/>
                      <a:pt x="4982" y="9508"/>
                    </a:cubicBezTo>
                    <a:cubicBezTo>
                      <a:pt x="4951" y="9508"/>
                      <a:pt x="4922" y="9512"/>
                      <a:pt x="4897" y="9521"/>
                    </a:cubicBezTo>
                    <a:cubicBezTo>
                      <a:pt x="4862" y="9538"/>
                      <a:pt x="4862" y="9610"/>
                      <a:pt x="5049" y="9636"/>
                    </a:cubicBezTo>
                    <a:cubicBezTo>
                      <a:pt x="5156" y="9636"/>
                      <a:pt x="5254" y="9645"/>
                      <a:pt x="5361" y="9672"/>
                    </a:cubicBezTo>
                    <a:cubicBezTo>
                      <a:pt x="5369" y="9672"/>
                      <a:pt x="4737" y="9672"/>
                      <a:pt x="4924" y="9716"/>
                    </a:cubicBezTo>
                    <a:lnTo>
                      <a:pt x="5298" y="9797"/>
                    </a:lnTo>
                    <a:cubicBezTo>
                      <a:pt x="5378" y="9814"/>
                      <a:pt x="5459" y="9850"/>
                      <a:pt x="5539" y="9886"/>
                    </a:cubicBezTo>
                    <a:cubicBezTo>
                      <a:pt x="5360" y="9854"/>
                      <a:pt x="5240" y="9832"/>
                      <a:pt x="5168" y="9832"/>
                    </a:cubicBezTo>
                    <a:cubicBezTo>
                      <a:pt x="5118" y="9832"/>
                      <a:pt x="5092" y="9842"/>
                      <a:pt x="5084" y="9868"/>
                    </a:cubicBezTo>
                    <a:cubicBezTo>
                      <a:pt x="5147" y="9957"/>
                      <a:pt x="5245" y="10002"/>
                      <a:pt x="5352" y="10002"/>
                    </a:cubicBezTo>
                    <a:lnTo>
                      <a:pt x="5343" y="10055"/>
                    </a:lnTo>
                    <a:cubicBezTo>
                      <a:pt x="5227" y="10046"/>
                      <a:pt x="5102" y="10002"/>
                      <a:pt x="5004" y="10002"/>
                    </a:cubicBezTo>
                    <a:cubicBezTo>
                      <a:pt x="4880" y="10002"/>
                      <a:pt x="4853" y="10028"/>
                      <a:pt x="4889" y="10064"/>
                    </a:cubicBezTo>
                    <a:cubicBezTo>
                      <a:pt x="4950" y="10125"/>
                      <a:pt x="5337" y="10213"/>
                      <a:pt x="5138" y="10213"/>
                    </a:cubicBezTo>
                    <a:cubicBezTo>
                      <a:pt x="5106" y="10213"/>
                      <a:pt x="5060" y="10211"/>
                      <a:pt x="4995" y="10206"/>
                    </a:cubicBezTo>
                    <a:cubicBezTo>
                      <a:pt x="4886" y="10187"/>
                      <a:pt x="4829" y="10179"/>
                      <a:pt x="4807" y="10179"/>
                    </a:cubicBezTo>
                    <a:cubicBezTo>
                      <a:pt x="4730" y="10179"/>
                      <a:pt x="5091" y="10279"/>
                      <a:pt x="5084" y="10313"/>
                    </a:cubicBezTo>
                    <a:cubicBezTo>
                      <a:pt x="5076" y="10358"/>
                      <a:pt x="4782" y="10331"/>
                      <a:pt x="4871" y="10376"/>
                    </a:cubicBezTo>
                    <a:lnTo>
                      <a:pt x="5156" y="10474"/>
                    </a:lnTo>
                    <a:cubicBezTo>
                      <a:pt x="5025" y="10467"/>
                      <a:pt x="4952" y="10438"/>
                      <a:pt x="4877" y="10438"/>
                    </a:cubicBezTo>
                    <a:cubicBezTo>
                      <a:pt x="4855" y="10438"/>
                      <a:pt x="4832" y="10441"/>
                      <a:pt x="4808" y="10447"/>
                    </a:cubicBezTo>
                    <a:cubicBezTo>
                      <a:pt x="4764" y="10465"/>
                      <a:pt x="4693" y="10491"/>
                      <a:pt x="4835" y="10527"/>
                    </a:cubicBezTo>
                    <a:cubicBezTo>
                      <a:pt x="4969" y="10563"/>
                      <a:pt x="4897" y="10589"/>
                      <a:pt x="4889" y="10625"/>
                    </a:cubicBezTo>
                    <a:cubicBezTo>
                      <a:pt x="4889" y="10651"/>
                      <a:pt x="5152" y="10693"/>
                      <a:pt x="5164" y="10736"/>
                    </a:cubicBezTo>
                    <a:lnTo>
                      <a:pt x="5164" y="10736"/>
                    </a:lnTo>
                    <a:cubicBezTo>
                      <a:pt x="5164" y="10734"/>
                      <a:pt x="5164" y="10733"/>
                      <a:pt x="5165" y="10732"/>
                    </a:cubicBezTo>
                    <a:lnTo>
                      <a:pt x="5316" y="10732"/>
                    </a:lnTo>
                    <a:cubicBezTo>
                      <a:pt x="5396" y="10768"/>
                      <a:pt x="5494" y="10794"/>
                      <a:pt x="5441" y="10812"/>
                    </a:cubicBezTo>
                    <a:cubicBezTo>
                      <a:pt x="5340" y="10795"/>
                      <a:pt x="5175" y="10770"/>
                      <a:pt x="5165" y="10738"/>
                    </a:cubicBezTo>
                    <a:lnTo>
                      <a:pt x="5165" y="10738"/>
                    </a:lnTo>
                    <a:cubicBezTo>
                      <a:pt x="5165" y="10739"/>
                      <a:pt x="5165" y="10740"/>
                      <a:pt x="5165" y="10741"/>
                    </a:cubicBezTo>
                    <a:lnTo>
                      <a:pt x="4871" y="10687"/>
                    </a:lnTo>
                    <a:lnTo>
                      <a:pt x="4871" y="10687"/>
                    </a:lnTo>
                    <a:cubicBezTo>
                      <a:pt x="4871" y="10705"/>
                      <a:pt x="4853" y="10741"/>
                      <a:pt x="5004" y="10768"/>
                    </a:cubicBezTo>
                    <a:cubicBezTo>
                      <a:pt x="5129" y="10821"/>
                      <a:pt x="5129" y="10821"/>
                      <a:pt x="4995" y="10821"/>
                    </a:cubicBezTo>
                    <a:cubicBezTo>
                      <a:pt x="4995" y="10848"/>
                      <a:pt x="5004" y="10857"/>
                      <a:pt x="5129" y="10883"/>
                    </a:cubicBezTo>
                    <a:cubicBezTo>
                      <a:pt x="5289" y="10910"/>
                      <a:pt x="5272" y="10946"/>
                      <a:pt x="5263" y="10963"/>
                    </a:cubicBezTo>
                    <a:lnTo>
                      <a:pt x="4784" y="10868"/>
                    </a:lnTo>
                    <a:lnTo>
                      <a:pt x="4784" y="10868"/>
                    </a:lnTo>
                    <a:cubicBezTo>
                      <a:pt x="4960" y="10905"/>
                      <a:pt x="4977" y="10991"/>
                      <a:pt x="4969" y="11017"/>
                    </a:cubicBezTo>
                    <a:cubicBezTo>
                      <a:pt x="4951" y="11053"/>
                      <a:pt x="4808" y="11035"/>
                      <a:pt x="4755" y="11053"/>
                    </a:cubicBezTo>
                    <a:cubicBezTo>
                      <a:pt x="4550" y="11142"/>
                      <a:pt x="4568" y="11284"/>
                      <a:pt x="4532" y="11409"/>
                    </a:cubicBezTo>
                    <a:cubicBezTo>
                      <a:pt x="4532" y="11409"/>
                      <a:pt x="4469" y="11401"/>
                      <a:pt x="4424" y="11401"/>
                    </a:cubicBezTo>
                    <a:cubicBezTo>
                      <a:pt x="4402" y="11401"/>
                      <a:pt x="4384" y="11403"/>
                      <a:pt x="4381" y="11409"/>
                    </a:cubicBezTo>
                    <a:cubicBezTo>
                      <a:pt x="4381" y="11427"/>
                      <a:pt x="4381" y="11453"/>
                      <a:pt x="4390" y="11471"/>
                    </a:cubicBezTo>
                    <a:cubicBezTo>
                      <a:pt x="4408" y="11551"/>
                      <a:pt x="4425" y="11623"/>
                      <a:pt x="4452" y="11694"/>
                    </a:cubicBezTo>
                    <a:cubicBezTo>
                      <a:pt x="4479" y="11810"/>
                      <a:pt x="4514" y="11908"/>
                      <a:pt x="4577" y="12006"/>
                    </a:cubicBezTo>
                    <a:cubicBezTo>
                      <a:pt x="4612" y="12068"/>
                      <a:pt x="4675" y="12113"/>
                      <a:pt x="4746" y="12130"/>
                    </a:cubicBezTo>
                    <a:cubicBezTo>
                      <a:pt x="4826" y="12157"/>
                      <a:pt x="4799" y="12184"/>
                      <a:pt x="4791" y="12202"/>
                    </a:cubicBezTo>
                    <a:cubicBezTo>
                      <a:pt x="4791" y="12188"/>
                      <a:pt x="4733" y="12169"/>
                      <a:pt x="4694" y="12169"/>
                    </a:cubicBezTo>
                    <a:cubicBezTo>
                      <a:pt x="4682" y="12169"/>
                      <a:pt x="4672" y="12171"/>
                      <a:pt x="4666" y="12175"/>
                    </a:cubicBezTo>
                    <a:cubicBezTo>
                      <a:pt x="4603" y="12211"/>
                      <a:pt x="4621" y="12282"/>
                      <a:pt x="4603" y="12326"/>
                    </a:cubicBezTo>
                    <a:cubicBezTo>
                      <a:pt x="4603" y="12353"/>
                      <a:pt x="4550" y="12406"/>
                      <a:pt x="4666" y="12442"/>
                    </a:cubicBezTo>
                    <a:cubicBezTo>
                      <a:pt x="4755" y="12469"/>
                      <a:pt x="5058" y="12504"/>
                      <a:pt x="5165" y="12522"/>
                    </a:cubicBezTo>
                    <a:cubicBezTo>
                      <a:pt x="5162" y="12536"/>
                      <a:pt x="5133" y="12541"/>
                      <a:pt x="5090" y="12541"/>
                    </a:cubicBezTo>
                    <a:cubicBezTo>
                      <a:pt x="4992" y="12541"/>
                      <a:pt x="4819" y="12514"/>
                      <a:pt x="4701" y="12496"/>
                    </a:cubicBezTo>
                    <a:cubicBezTo>
                      <a:pt x="4653" y="12488"/>
                      <a:pt x="4619" y="12485"/>
                      <a:pt x="4595" y="12485"/>
                    </a:cubicBezTo>
                    <a:cubicBezTo>
                      <a:pt x="4503" y="12485"/>
                      <a:pt x="4557" y="12531"/>
                      <a:pt x="4550" y="12567"/>
                    </a:cubicBezTo>
                    <a:cubicBezTo>
                      <a:pt x="4532" y="12602"/>
                      <a:pt x="4550" y="12691"/>
                      <a:pt x="4461" y="12727"/>
                    </a:cubicBezTo>
                    <a:cubicBezTo>
                      <a:pt x="4425" y="12736"/>
                      <a:pt x="4390" y="12736"/>
                      <a:pt x="4354" y="12736"/>
                    </a:cubicBezTo>
                    <a:cubicBezTo>
                      <a:pt x="4363" y="12772"/>
                      <a:pt x="4470" y="12798"/>
                      <a:pt x="4541" y="12843"/>
                    </a:cubicBezTo>
                    <a:cubicBezTo>
                      <a:pt x="4684" y="12914"/>
                      <a:pt x="4399" y="12932"/>
                      <a:pt x="4345" y="12977"/>
                    </a:cubicBezTo>
                    <a:cubicBezTo>
                      <a:pt x="4301" y="13012"/>
                      <a:pt x="4479" y="13066"/>
                      <a:pt x="4666" y="13128"/>
                    </a:cubicBezTo>
                    <a:cubicBezTo>
                      <a:pt x="4776" y="13163"/>
                      <a:pt x="4794" y="13175"/>
                      <a:pt x="4765" y="13175"/>
                    </a:cubicBezTo>
                    <a:cubicBezTo>
                      <a:pt x="4705" y="13175"/>
                      <a:pt x="4444" y="13122"/>
                      <a:pt x="4390" y="13110"/>
                    </a:cubicBezTo>
                    <a:cubicBezTo>
                      <a:pt x="4370" y="13108"/>
                      <a:pt x="4354" y="13107"/>
                      <a:pt x="4344" y="13107"/>
                    </a:cubicBezTo>
                    <a:cubicBezTo>
                      <a:pt x="4235" y="13107"/>
                      <a:pt x="4561" y="13218"/>
                      <a:pt x="4586" y="13226"/>
                    </a:cubicBezTo>
                    <a:cubicBezTo>
                      <a:pt x="4661" y="13262"/>
                      <a:pt x="4612" y="13268"/>
                      <a:pt x="4533" y="13268"/>
                    </a:cubicBezTo>
                    <a:cubicBezTo>
                      <a:pt x="4486" y="13268"/>
                      <a:pt x="4428" y="13266"/>
                      <a:pt x="4379" y="13266"/>
                    </a:cubicBezTo>
                    <a:cubicBezTo>
                      <a:pt x="4347" y="13266"/>
                      <a:pt x="4318" y="13267"/>
                      <a:pt x="4301" y="13270"/>
                    </a:cubicBezTo>
                    <a:cubicBezTo>
                      <a:pt x="4194" y="13288"/>
                      <a:pt x="4238" y="13351"/>
                      <a:pt x="4265" y="13395"/>
                    </a:cubicBezTo>
                    <a:cubicBezTo>
                      <a:pt x="4281" y="13419"/>
                      <a:pt x="4380" y="13554"/>
                      <a:pt x="4218" y="13554"/>
                    </a:cubicBezTo>
                    <a:cubicBezTo>
                      <a:pt x="4197" y="13554"/>
                      <a:pt x="4171" y="13552"/>
                      <a:pt x="4140" y="13547"/>
                    </a:cubicBezTo>
                    <a:lnTo>
                      <a:pt x="4140" y="13547"/>
                    </a:lnTo>
                    <a:cubicBezTo>
                      <a:pt x="4087" y="13564"/>
                      <a:pt x="4149" y="13618"/>
                      <a:pt x="4176" y="13653"/>
                    </a:cubicBezTo>
                    <a:cubicBezTo>
                      <a:pt x="4292" y="13796"/>
                      <a:pt x="4229" y="13921"/>
                      <a:pt x="4327" y="14045"/>
                    </a:cubicBezTo>
                    <a:cubicBezTo>
                      <a:pt x="4355" y="14080"/>
                      <a:pt x="4404" y="14130"/>
                      <a:pt x="4535" y="14176"/>
                    </a:cubicBezTo>
                    <a:lnTo>
                      <a:pt x="4535" y="14176"/>
                    </a:lnTo>
                    <a:cubicBezTo>
                      <a:pt x="4443" y="14153"/>
                      <a:pt x="4351" y="14137"/>
                      <a:pt x="4256" y="14126"/>
                    </a:cubicBezTo>
                    <a:cubicBezTo>
                      <a:pt x="4176" y="14126"/>
                      <a:pt x="4301" y="14170"/>
                      <a:pt x="4265" y="14179"/>
                    </a:cubicBezTo>
                    <a:lnTo>
                      <a:pt x="4185" y="14197"/>
                    </a:lnTo>
                    <a:cubicBezTo>
                      <a:pt x="4078" y="14206"/>
                      <a:pt x="4087" y="14250"/>
                      <a:pt x="4060" y="14295"/>
                    </a:cubicBezTo>
                    <a:cubicBezTo>
                      <a:pt x="4167" y="14366"/>
                      <a:pt x="4105" y="14437"/>
                      <a:pt x="4114" y="14446"/>
                    </a:cubicBezTo>
                    <a:cubicBezTo>
                      <a:pt x="4345" y="14598"/>
                      <a:pt x="4630" y="14722"/>
                      <a:pt x="4862" y="14892"/>
                    </a:cubicBezTo>
                    <a:cubicBezTo>
                      <a:pt x="4873" y="14903"/>
                      <a:pt x="4867" y="14908"/>
                      <a:pt x="4850" y="14908"/>
                    </a:cubicBezTo>
                    <a:cubicBezTo>
                      <a:pt x="4785" y="14908"/>
                      <a:pt x="4549" y="14830"/>
                      <a:pt x="4408" y="14696"/>
                    </a:cubicBezTo>
                    <a:cubicBezTo>
                      <a:pt x="4277" y="14572"/>
                      <a:pt x="4175" y="14529"/>
                      <a:pt x="4116" y="14529"/>
                    </a:cubicBezTo>
                    <a:cubicBezTo>
                      <a:pt x="4094" y="14529"/>
                      <a:pt x="4079" y="14535"/>
                      <a:pt x="4069" y="14544"/>
                    </a:cubicBezTo>
                    <a:cubicBezTo>
                      <a:pt x="4060" y="14562"/>
                      <a:pt x="4025" y="14580"/>
                      <a:pt x="4105" y="14651"/>
                    </a:cubicBezTo>
                    <a:cubicBezTo>
                      <a:pt x="4176" y="14722"/>
                      <a:pt x="4220" y="14740"/>
                      <a:pt x="4167" y="14740"/>
                    </a:cubicBezTo>
                    <a:cubicBezTo>
                      <a:pt x="3980" y="14678"/>
                      <a:pt x="3820" y="14589"/>
                      <a:pt x="3668" y="14473"/>
                    </a:cubicBezTo>
                    <a:lnTo>
                      <a:pt x="3668" y="14473"/>
                    </a:lnTo>
                    <a:cubicBezTo>
                      <a:pt x="3820" y="14607"/>
                      <a:pt x="3802" y="14615"/>
                      <a:pt x="3784" y="14651"/>
                    </a:cubicBezTo>
                    <a:cubicBezTo>
                      <a:pt x="3757" y="14678"/>
                      <a:pt x="3748" y="14705"/>
                      <a:pt x="3793" y="14794"/>
                    </a:cubicBezTo>
                    <a:cubicBezTo>
                      <a:pt x="3801" y="14810"/>
                      <a:pt x="3877" y="14939"/>
                      <a:pt x="3868" y="14939"/>
                    </a:cubicBezTo>
                    <a:cubicBezTo>
                      <a:pt x="3868" y="14939"/>
                      <a:pt x="3866" y="14938"/>
                      <a:pt x="3864" y="14936"/>
                    </a:cubicBezTo>
                    <a:cubicBezTo>
                      <a:pt x="3820" y="14900"/>
                      <a:pt x="3695" y="14785"/>
                      <a:pt x="3677" y="14785"/>
                    </a:cubicBezTo>
                    <a:cubicBezTo>
                      <a:pt x="3642" y="14785"/>
                      <a:pt x="3713" y="14892"/>
                      <a:pt x="3695" y="14900"/>
                    </a:cubicBezTo>
                    <a:lnTo>
                      <a:pt x="3624" y="14954"/>
                    </a:lnTo>
                    <a:cubicBezTo>
                      <a:pt x="3589" y="14916"/>
                      <a:pt x="3571" y="14900"/>
                      <a:pt x="3565" y="14900"/>
                    </a:cubicBezTo>
                    <a:cubicBezTo>
                      <a:pt x="3541" y="14900"/>
                      <a:pt x="3673" y="15112"/>
                      <a:pt x="3722" y="15203"/>
                    </a:cubicBezTo>
                    <a:cubicBezTo>
                      <a:pt x="3784" y="15319"/>
                      <a:pt x="3793" y="15364"/>
                      <a:pt x="3766" y="15373"/>
                    </a:cubicBezTo>
                    <a:cubicBezTo>
                      <a:pt x="3606" y="15105"/>
                      <a:pt x="3561" y="15025"/>
                      <a:pt x="3499" y="15025"/>
                    </a:cubicBezTo>
                    <a:cubicBezTo>
                      <a:pt x="3410" y="15034"/>
                      <a:pt x="3321" y="15061"/>
                      <a:pt x="3241" y="15105"/>
                    </a:cubicBezTo>
                    <a:cubicBezTo>
                      <a:pt x="3241" y="15105"/>
                      <a:pt x="3134" y="15105"/>
                      <a:pt x="3178" y="15230"/>
                    </a:cubicBezTo>
                    <a:cubicBezTo>
                      <a:pt x="3241" y="15375"/>
                      <a:pt x="3224" y="15417"/>
                      <a:pt x="3196" y="15417"/>
                    </a:cubicBezTo>
                    <a:cubicBezTo>
                      <a:pt x="3185" y="15417"/>
                      <a:pt x="3171" y="15410"/>
                      <a:pt x="3161" y="15399"/>
                    </a:cubicBezTo>
                    <a:cubicBezTo>
                      <a:pt x="3134" y="15364"/>
                      <a:pt x="3116" y="15239"/>
                      <a:pt x="3089" y="15177"/>
                    </a:cubicBezTo>
                    <a:cubicBezTo>
                      <a:pt x="3068" y="15145"/>
                      <a:pt x="3059" y="15138"/>
                      <a:pt x="3052" y="15138"/>
                    </a:cubicBezTo>
                    <a:cubicBezTo>
                      <a:pt x="3047" y="15138"/>
                      <a:pt x="3043" y="15141"/>
                      <a:pt x="3036" y="15141"/>
                    </a:cubicBezTo>
                    <a:cubicBezTo>
                      <a:pt x="3032" y="15141"/>
                      <a:pt x="3009" y="15126"/>
                      <a:pt x="2986" y="15126"/>
                    </a:cubicBezTo>
                    <a:cubicBezTo>
                      <a:pt x="2962" y="15126"/>
                      <a:pt x="2938" y="15143"/>
                      <a:pt x="2938" y="15212"/>
                    </a:cubicBezTo>
                    <a:cubicBezTo>
                      <a:pt x="2933" y="15283"/>
                      <a:pt x="2924" y="15295"/>
                      <a:pt x="2913" y="15295"/>
                    </a:cubicBezTo>
                    <a:cubicBezTo>
                      <a:pt x="2908" y="15295"/>
                      <a:pt x="2903" y="15292"/>
                      <a:pt x="2897" y="15292"/>
                    </a:cubicBezTo>
                    <a:cubicBezTo>
                      <a:pt x="2890" y="15292"/>
                      <a:pt x="2883" y="15296"/>
                      <a:pt x="2875" y="15310"/>
                    </a:cubicBezTo>
                    <a:cubicBezTo>
                      <a:pt x="2858" y="15346"/>
                      <a:pt x="2849" y="15551"/>
                      <a:pt x="2831" y="15551"/>
                    </a:cubicBezTo>
                    <a:cubicBezTo>
                      <a:pt x="2813" y="15488"/>
                      <a:pt x="2804" y="15426"/>
                      <a:pt x="2795" y="15364"/>
                    </a:cubicBezTo>
                    <a:cubicBezTo>
                      <a:pt x="2771" y="15266"/>
                      <a:pt x="2746" y="15220"/>
                      <a:pt x="2715" y="15220"/>
                    </a:cubicBezTo>
                    <a:cubicBezTo>
                      <a:pt x="2712" y="15220"/>
                      <a:pt x="2709" y="15220"/>
                      <a:pt x="2706" y="15221"/>
                    </a:cubicBezTo>
                    <a:cubicBezTo>
                      <a:pt x="2653" y="15221"/>
                      <a:pt x="2590" y="15239"/>
                      <a:pt x="2546" y="15275"/>
                    </a:cubicBezTo>
                    <a:cubicBezTo>
                      <a:pt x="2501" y="15355"/>
                      <a:pt x="2466" y="15444"/>
                      <a:pt x="2466" y="15542"/>
                    </a:cubicBezTo>
                    <a:cubicBezTo>
                      <a:pt x="2457" y="15559"/>
                      <a:pt x="2450" y="15578"/>
                      <a:pt x="2444" y="15597"/>
                    </a:cubicBezTo>
                    <a:lnTo>
                      <a:pt x="2444" y="15597"/>
                    </a:lnTo>
                    <a:cubicBezTo>
                      <a:pt x="2482" y="15377"/>
                      <a:pt x="2507" y="15182"/>
                      <a:pt x="2492" y="15150"/>
                    </a:cubicBezTo>
                    <a:cubicBezTo>
                      <a:pt x="2487" y="15133"/>
                      <a:pt x="2468" y="15100"/>
                      <a:pt x="2446" y="15100"/>
                    </a:cubicBezTo>
                    <a:cubicBezTo>
                      <a:pt x="2432" y="15100"/>
                      <a:pt x="2417" y="15113"/>
                      <a:pt x="2403" y="15150"/>
                    </a:cubicBezTo>
                    <a:cubicBezTo>
                      <a:pt x="2346" y="15296"/>
                      <a:pt x="2298" y="15443"/>
                      <a:pt x="2272" y="15443"/>
                    </a:cubicBezTo>
                    <a:cubicBezTo>
                      <a:pt x="2261" y="15443"/>
                      <a:pt x="2255" y="15420"/>
                      <a:pt x="2252" y="15364"/>
                    </a:cubicBezTo>
                    <a:cubicBezTo>
                      <a:pt x="2227" y="15271"/>
                      <a:pt x="2201" y="15194"/>
                      <a:pt x="2145" y="15194"/>
                    </a:cubicBezTo>
                    <a:cubicBezTo>
                      <a:pt x="2142" y="15194"/>
                      <a:pt x="2139" y="15194"/>
                      <a:pt x="2136" y="15194"/>
                    </a:cubicBezTo>
                    <a:cubicBezTo>
                      <a:pt x="2104" y="15211"/>
                      <a:pt x="1960" y="15442"/>
                      <a:pt x="1922" y="15442"/>
                    </a:cubicBezTo>
                    <a:cubicBezTo>
                      <a:pt x="1918" y="15442"/>
                      <a:pt x="1915" y="15440"/>
                      <a:pt x="1914" y="15435"/>
                    </a:cubicBezTo>
                    <a:cubicBezTo>
                      <a:pt x="1905" y="15346"/>
                      <a:pt x="2109" y="14954"/>
                      <a:pt x="2101" y="14883"/>
                    </a:cubicBezTo>
                    <a:cubicBezTo>
                      <a:pt x="2101" y="14879"/>
                      <a:pt x="2100" y="14878"/>
                      <a:pt x="2098" y="14878"/>
                    </a:cubicBezTo>
                    <a:cubicBezTo>
                      <a:pt x="2080" y="14878"/>
                      <a:pt x="1955" y="15119"/>
                      <a:pt x="1914" y="15177"/>
                    </a:cubicBezTo>
                    <a:cubicBezTo>
                      <a:pt x="1898" y="15161"/>
                      <a:pt x="2049" y="14894"/>
                      <a:pt x="2029" y="14894"/>
                    </a:cubicBezTo>
                    <a:cubicBezTo>
                      <a:pt x="2026" y="14894"/>
                      <a:pt x="2021" y="14899"/>
                      <a:pt x="2011" y="14909"/>
                    </a:cubicBezTo>
                    <a:cubicBezTo>
                      <a:pt x="1989" y="14932"/>
                      <a:pt x="1683" y="15382"/>
                      <a:pt x="1645" y="15382"/>
                    </a:cubicBezTo>
                    <a:cubicBezTo>
                      <a:pt x="1637" y="15382"/>
                      <a:pt x="1640" y="15366"/>
                      <a:pt x="1655" y="15328"/>
                    </a:cubicBezTo>
                    <a:cubicBezTo>
                      <a:pt x="1700" y="15212"/>
                      <a:pt x="1824" y="15079"/>
                      <a:pt x="1860" y="14981"/>
                    </a:cubicBezTo>
                    <a:cubicBezTo>
                      <a:pt x="1867" y="14948"/>
                      <a:pt x="1863" y="14929"/>
                      <a:pt x="1847" y="14929"/>
                    </a:cubicBezTo>
                    <a:cubicBezTo>
                      <a:pt x="1841" y="14929"/>
                      <a:pt x="1834" y="14931"/>
                      <a:pt x="1824" y="14936"/>
                    </a:cubicBezTo>
                    <a:cubicBezTo>
                      <a:pt x="1744" y="14968"/>
                      <a:pt x="1590" y="15221"/>
                      <a:pt x="1515" y="15221"/>
                    </a:cubicBezTo>
                    <a:cubicBezTo>
                      <a:pt x="1507" y="15221"/>
                      <a:pt x="1501" y="15218"/>
                      <a:pt x="1495" y="15212"/>
                    </a:cubicBezTo>
                    <a:cubicBezTo>
                      <a:pt x="1593" y="15105"/>
                      <a:pt x="1691" y="14981"/>
                      <a:pt x="1771" y="14856"/>
                    </a:cubicBezTo>
                    <a:cubicBezTo>
                      <a:pt x="1792" y="14810"/>
                      <a:pt x="1821" y="14752"/>
                      <a:pt x="1801" y="14752"/>
                    </a:cubicBezTo>
                    <a:cubicBezTo>
                      <a:pt x="1787" y="14752"/>
                      <a:pt x="1746" y="14783"/>
                      <a:pt x="1655" y="14874"/>
                    </a:cubicBezTo>
                    <a:cubicBezTo>
                      <a:pt x="1810" y="14719"/>
                      <a:pt x="1853" y="14662"/>
                      <a:pt x="1831" y="14662"/>
                    </a:cubicBezTo>
                    <a:cubicBezTo>
                      <a:pt x="1814" y="14662"/>
                      <a:pt x="1757" y="14698"/>
                      <a:pt x="1682" y="14749"/>
                    </a:cubicBezTo>
                    <a:cubicBezTo>
                      <a:pt x="1886" y="14563"/>
                      <a:pt x="1595" y="14624"/>
                      <a:pt x="1575" y="14598"/>
                    </a:cubicBezTo>
                    <a:lnTo>
                      <a:pt x="1575" y="14598"/>
                    </a:lnTo>
                    <a:cubicBezTo>
                      <a:pt x="1609" y="14646"/>
                      <a:pt x="1432" y="14795"/>
                      <a:pt x="1369" y="14795"/>
                    </a:cubicBezTo>
                    <a:cubicBezTo>
                      <a:pt x="1351" y="14795"/>
                      <a:pt x="1342" y="14782"/>
                      <a:pt x="1352" y="14749"/>
                    </a:cubicBezTo>
                    <a:cubicBezTo>
                      <a:pt x="1388" y="14678"/>
                      <a:pt x="1397" y="14607"/>
                      <a:pt x="1370" y="14535"/>
                    </a:cubicBezTo>
                    <a:lnTo>
                      <a:pt x="1370" y="14535"/>
                    </a:lnTo>
                    <a:cubicBezTo>
                      <a:pt x="1201" y="14607"/>
                      <a:pt x="1094" y="14776"/>
                      <a:pt x="1103" y="14954"/>
                    </a:cubicBezTo>
                    <a:cubicBezTo>
                      <a:pt x="1067" y="14918"/>
                      <a:pt x="1041" y="14865"/>
                      <a:pt x="1023" y="14811"/>
                    </a:cubicBezTo>
                    <a:cubicBezTo>
                      <a:pt x="1014" y="14776"/>
                      <a:pt x="1014" y="14705"/>
                      <a:pt x="1165" y="14615"/>
                    </a:cubicBezTo>
                    <a:cubicBezTo>
                      <a:pt x="1272" y="14562"/>
                      <a:pt x="1379" y="14500"/>
                      <a:pt x="1477" y="14428"/>
                    </a:cubicBezTo>
                    <a:cubicBezTo>
                      <a:pt x="1538" y="14373"/>
                      <a:pt x="1533" y="14357"/>
                      <a:pt x="1499" y="14357"/>
                    </a:cubicBezTo>
                    <a:cubicBezTo>
                      <a:pt x="1450" y="14357"/>
                      <a:pt x="1342" y="14389"/>
                      <a:pt x="1280" y="14389"/>
                    </a:cubicBezTo>
                    <a:cubicBezTo>
                      <a:pt x="1259" y="14389"/>
                      <a:pt x="1243" y="14386"/>
                      <a:pt x="1237" y="14375"/>
                    </a:cubicBezTo>
                    <a:cubicBezTo>
                      <a:pt x="1192" y="14313"/>
                      <a:pt x="1343" y="14224"/>
                      <a:pt x="1548" y="14126"/>
                    </a:cubicBezTo>
                    <a:lnTo>
                      <a:pt x="1548" y="14126"/>
                    </a:lnTo>
                    <a:cubicBezTo>
                      <a:pt x="1400" y="14180"/>
                      <a:pt x="1245" y="14207"/>
                      <a:pt x="1096" y="14207"/>
                    </a:cubicBezTo>
                    <a:cubicBezTo>
                      <a:pt x="1074" y="14207"/>
                      <a:pt x="1053" y="14207"/>
                      <a:pt x="1032" y="14206"/>
                    </a:cubicBezTo>
                    <a:cubicBezTo>
                      <a:pt x="889" y="14188"/>
                      <a:pt x="1210" y="14134"/>
                      <a:pt x="1210" y="14126"/>
                    </a:cubicBezTo>
                    <a:cubicBezTo>
                      <a:pt x="1210" y="14123"/>
                      <a:pt x="1204" y="14121"/>
                      <a:pt x="1193" y="14121"/>
                    </a:cubicBezTo>
                    <a:cubicBezTo>
                      <a:pt x="1166" y="14121"/>
                      <a:pt x="1109" y="14130"/>
                      <a:pt x="1047" y="14140"/>
                    </a:cubicBezTo>
                    <a:lnTo>
                      <a:pt x="1047" y="14140"/>
                    </a:lnTo>
                    <a:cubicBezTo>
                      <a:pt x="1148" y="14121"/>
                      <a:pt x="1247" y="14100"/>
                      <a:pt x="1343" y="14072"/>
                    </a:cubicBezTo>
                    <a:cubicBezTo>
                      <a:pt x="1433" y="14028"/>
                      <a:pt x="1379" y="13992"/>
                      <a:pt x="1352" y="13974"/>
                    </a:cubicBezTo>
                    <a:cubicBezTo>
                      <a:pt x="1335" y="13947"/>
                      <a:pt x="1290" y="13903"/>
                      <a:pt x="1130" y="13903"/>
                    </a:cubicBezTo>
                    <a:cubicBezTo>
                      <a:pt x="1023" y="13903"/>
                      <a:pt x="960" y="13903"/>
                      <a:pt x="987" y="13867"/>
                    </a:cubicBezTo>
                    <a:cubicBezTo>
                      <a:pt x="1032" y="13841"/>
                      <a:pt x="1085" y="13823"/>
                      <a:pt x="1147" y="13823"/>
                    </a:cubicBezTo>
                    <a:cubicBezTo>
                      <a:pt x="1263" y="13805"/>
                      <a:pt x="1228" y="13805"/>
                      <a:pt x="1228" y="13787"/>
                    </a:cubicBezTo>
                    <a:cubicBezTo>
                      <a:pt x="1228" y="13760"/>
                      <a:pt x="1076" y="13725"/>
                      <a:pt x="1032" y="13689"/>
                    </a:cubicBezTo>
                    <a:cubicBezTo>
                      <a:pt x="996" y="13653"/>
                      <a:pt x="978" y="13618"/>
                      <a:pt x="1014" y="13582"/>
                    </a:cubicBezTo>
                    <a:cubicBezTo>
                      <a:pt x="1050" y="13538"/>
                      <a:pt x="1219" y="13547"/>
                      <a:pt x="1228" y="13538"/>
                    </a:cubicBezTo>
                    <a:cubicBezTo>
                      <a:pt x="1183" y="13538"/>
                      <a:pt x="1147" y="13529"/>
                      <a:pt x="1112" y="13520"/>
                    </a:cubicBezTo>
                    <a:lnTo>
                      <a:pt x="1112" y="13493"/>
                    </a:lnTo>
                    <a:lnTo>
                      <a:pt x="1147" y="13360"/>
                    </a:lnTo>
                    <a:cubicBezTo>
                      <a:pt x="1156" y="13306"/>
                      <a:pt x="1272" y="13235"/>
                      <a:pt x="934" y="13172"/>
                    </a:cubicBezTo>
                    <a:lnTo>
                      <a:pt x="934" y="13172"/>
                    </a:lnTo>
                    <a:cubicBezTo>
                      <a:pt x="980" y="13180"/>
                      <a:pt x="1019" y="13184"/>
                      <a:pt x="1052" y="13184"/>
                    </a:cubicBezTo>
                    <a:cubicBezTo>
                      <a:pt x="1204" y="13184"/>
                      <a:pt x="1229" y="13113"/>
                      <a:pt x="1237" y="13083"/>
                    </a:cubicBezTo>
                    <a:cubicBezTo>
                      <a:pt x="1245" y="13048"/>
                      <a:pt x="1058" y="12994"/>
                      <a:pt x="1103" y="12950"/>
                    </a:cubicBezTo>
                    <a:cubicBezTo>
                      <a:pt x="1105" y="12944"/>
                      <a:pt x="1114" y="12942"/>
                      <a:pt x="1129" y="12942"/>
                    </a:cubicBezTo>
                    <a:cubicBezTo>
                      <a:pt x="1181" y="12942"/>
                      <a:pt x="1296" y="12969"/>
                      <a:pt x="1360" y="12969"/>
                    </a:cubicBezTo>
                    <a:cubicBezTo>
                      <a:pt x="1367" y="12969"/>
                      <a:pt x="1373" y="12968"/>
                      <a:pt x="1379" y="12968"/>
                    </a:cubicBezTo>
                    <a:cubicBezTo>
                      <a:pt x="1441" y="12959"/>
                      <a:pt x="1433" y="12932"/>
                      <a:pt x="1424" y="12905"/>
                    </a:cubicBezTo>
                    <a:cubicBezTo>
                      <a:pt x="1406" y="12861"/>
                      <a:pt x="1361" y="12825"/>
                      <a:pt x="1317" y="12798"/>
                    </a:cubicBezTo>
                    <a:cubicBezTo>
                      <a:pt x="1228" y="12781"/>
                      <a:pt x="1139" y="12763"/>
                      <a:pt x="1050" y="12745"/>
                    </a:cubicBezTo>
                    <a:lnTo>
                      <a:pt x="1050" y="12745"/>
                    </a:lnTo>
                    <a:cubicBezTo>
                      <a:pt x="1133" y="12761"/>
                      <a:pt x="1183" y="12768"/>
                      <a:pt x="1211" y="12768"/>
                    </a:cubicBezTo>
                    <a:cubicBezTo>
                      <a:pt x="1308" y="12768"/>
                      <a:pt x="1152" y="12692"/>
                      <a:pt x="1165" y="12665"/>
                    </a:cubicBezTo>
                    <a:cubicBezTo>
                      <a:pt x="1168" y="12662"/>
                      <a:pt x="1174" y="12661"/>
                      <a:pt x="1184" y="12661"/>
                    </a:cubicBezTo>
                    <a:cubicBezTo>
                      <a:pt x="1263" y="12661"/>
                      <a:pt x="1559" y="12729"/>
                      <a:pt x="1657" y="12729"/>
                    </a:cubicBezTo>
                    <a:cubicBezTo>
                      <a:pt x="1685" y="12729"/>
                      <a:pt x="1696" y="12724"/>
                      <a:pt x="1682" y="12709"/>
                    </a:cubicBezTo>
                    <a:cubicBezTo>
                      <a:pt x="1584" y="12620"/>
                      <a:pt x="1121" y="12567"/>
                      <a:pt x="898" y="12504"/>
                    </a:cubicBezTo>
                    <a:cubicBezTo>
                      <a:pt x="822" y="12483"/>
                      <a:pt x="866" y="12476"/>
                      <a:pt x="946" y="12476"/>
                    </a:cubicBezTo>
                    <a:cubicBezTo>
                      <a:pt x="1063" y="12476"/>
                      <a:pt x="1256" y="12490"/>
                      <a:pt x="1272" y="12496"/>
                    </a:cubicBezTo>
                    <a:cubicBezTo>
                      <a:pt x="1165" y="12460"/>
                      <a:pt x="1085" y="12460"/>
                      <a:pt x="1085" y="12424"/>
                    </a:cubicBezTo>
                    <a:cubicBezTo>
                      <a:pt x="1085" y="12406"/>
                      <a:pt x="1112" y="12389"/>
                      <a:pt x="1076" y="12371"/>
                    </a:cubicBezTo>
                    <a:lnTo>
                      <a:pt x="862" y="12326"/>
                    </a:lnTo>
                    <a:cubicBezTo>
                      <a:pt x="791" y="12300"/>
                      <a:pt x="809" y="12273"/>
                      <a:pt x="818" y="12264"/>
                    </a:cubicBezTo>
                    <a:lnTo>
                      <a:pt x="818" y="12264"/>
                    </a:lnTo>
                    <a:cubicBezTo>
                      <a:pt x="912" y="12283"/>
                      <a:pt x="989" y="12294"/>
                      <a:pt x="1032" y="12294"/>
                    </a:cubicBezTo>
                    <a:cubicBezTo>
                      <a:pt x="1071" y="12294"/>
                      <a:pt x="1084" y="12285"/>
                      <a:pt x="1058" y="12264"/>
                    </a:cubicBezTo>
                    <a:cubicBezTo>
                      <a:pt x="1013" y="12219"/>
                      <a:pt x="968" y="12191"/>
                      <a:pt x="1019" y="12191"/>
                    </a:cubicBezTo>
                    <a:cubicBezTo>
                      <a:pt x="1048" y="12191"/>
                      <a:pt x="1109" y="12200"/>
                      <a:pt x="1219" y="12219"/>
                    </a:cubicBezTo>
                    <a:cubicBezTo>
                      <a:pt x="1229" y="12221"/>
                      <a:pt x="1239" y="12222"/>
                      <a:pt x="1248" y="12222"/>
                    </a:cubicBezTo>
                    <a:cubicBezTo>
                      <a:pt x="1327" y="12222"/>
                      <a:pt x="1327" y="12155"/>
                      <a:pt x="1254" y="12139"/>
                    </a:cubicBezTo>
                    <a:cubicBezTo>
                      <a:pt x="1147" y="12113"/>
                      <a:pt x="1094" y="12121"/>
                      <a:pt x="1067" y="12086"/>
                    </a:cubicBezTo>
                    <a:cubicBezTo>
                      <a:pt x="1050" y="12050"/>
                      <a:pt x="1067" y="12006"/>
                      <a:pt x="1112" y="11970"/>
                    </a:cubicBezTo>
                    <a:cubicBezTo>
                      <a:pt x="1156" y="11943"/>
                      <a:pt x="1308" y="11961"/>
                      <a:pt x="1397" y="11943"/>
                    </a:cubicBezTo>
                    <a:cubicBezTo>
                      <a:pt x="1486" y="11925"/>
                      <a:pt x="1504" y="11881"/>
                      <a:pt x="1379" y="11836"/>
                    </a:cubicBezTo>
                    <a:cubicBezTo>
                      <a:pt x="1236" y="11776"/>
                      <a:pt x="1456" y="11754"/>
                      <a:pt x="1543" y="11754"/>
                    </a:cubicBezTo>
                    <a:cubicBezTo>
                      <a:pt x="1559" y="11754"/>
                      <a:pt x="1571" y="11755"/>
                      <a:pt x="1575" y="11756"/>
                    </a:cubicBezTo>
                    <a:cubicBezTo>
                      <a:pt x="1370" y="11676"/>
                      <a:pt x="1085" y="11712"/>
                      <a:pt x="978" y="11694"/>
                    </a:cubicBezTo>
                    <a:cubicBezTo>
                      <a:pt x="954" y="11694"/>
                      <a:pt x="937" y="11648"/>
                      <a:pt x="1011" y="11648"/>
                    </a:cubicBezTo>
                    <a:cubicBezTo>
                      <a:pt x="1017" y="11648"/>
                      <a:pt x="1024" y="11649"/>
                      <a:pt x="1032" y="11649"/>
                    </a:cubicBezTo>
                    <a:cubicBezTo>
                      <a:pt x="1060" y="11654"/>
                      <a:pt x="1082" y="11656"/>
                      <a:pt x="1099" y="11656"/>
                    </a:cubicBezTo>
                    <a:cubicBezTo>
                      <a:pt x="1183" y="11656"/>
                      <a:pt x="1137" y="11608"/>
                      <a:pt x="1085" y="11578"/>
                    </a:cubicBezTo>
                    <a:cubicBezTo>
                      <a:pt x="1044" y="11554"/>
                      <a:pt x="1047" y="11546"/>
                      <a:pt x="1076" y="11546"/>
                    </a:cubicBezTo>
                    <a:cubicBezTo>
                      <a:pt x="1134" y="11546"/>
                      <a:pt x="1296" y="11578"/>
                      <a:pt x="1415" y="11578"/>
                    </a:cubicBezTo>
                    <a:cubicBezTo>
                      <a:pt x="1539" y="11578"/>
                      <a:pt x="1335" y="11542"/>
                      <a:pt x="1308" y="11525"/>
                    </a:cubicBezTo>
                    <a:cubicBezTo>
                      <a:pt x="1156" y="11498"/>
                      <a:pt x="1174" y="11462"/>
                      <a:pt x="1174" y="11444"/>
                    </a:cubicBezTo>
                    <a:cubicBezTo>
                      <a:pt x="1183" y="11382"/>
                      <a:pt x="1290" y="11391"/>
                      <a:pt x="1058" y="11302"/>
                    </a:cubicBezTo>
                    <a:cubicBezTo>
                      <a:pt x="1050" y="11302"/>
                      <a:pt x="943" y="11240"/>
                      <a:pt x="978" y="11240"/>
                    </a:cubicBezTo>
                    <a:cubicBezTo>
                      <a:pt x="1047" y="11240"/>
                      <a:pt x="1305" y="11338"/>
                      <a:pt x="1434" y="11338"/>
                    </a:cubicBezTo>
                    <a:cubicBezTo>
                      <a:pt x="1455" y="11338"/>
                      <a:pt x="1473" y="11335"/>
                      <a:pt x="1486" y="11329"/>
                    </a:cubicBezTo>
                    <a:cubicBezTo>
                      <a:pt x="1574" y="11285"/>
                      <a:pt x="1541" y="11224"/>
                      <a:pt x="1548" y="11163"/>
                    </a:cubicBezTo>
                    <a:lnTo>
                      <a:pt x="1548" y="11163"/>
                    </a:lnTo>
                    <a:cubicBezTo>
                      <a:pt x="1546" y="11171"/>
                      <a:pt x="1537" y="11194"/>
                      <a:pt x="1484" y="11194"/>
                    </a:cubicBezTo>
                    <a:cubicBezTo>
                      <a:pt x="1469" y="11194"/>
                      <a:pt x="1449" y="11192"/>
                      <a:pt x="1424" y="11186"/>
                    </a:cubicBezTo>
                    <a:cubicBezTo>
                      <a:pt x="1354" y="11169"/>
                      <a:pt x="1445" y="11101"/>
                      <a:pt x="1303" y="11073"/>
                    </a:cubicBezTo>
                    <a:lnTo>
                      <a:pt x="1303" y="11073"/>
                    </a:lnTo>
                    <a:cubicBezTo>
                      <a:pt x="1328" y="11081"/>
                      <a:pt x="1232" y="11098"/>
                      <a:pt x="1166" y="11098"/>
                    </a:cubicBezTo>
                    <a:cubicBezTo>
                      <a:pt x="1140" y="11098"/>
                      <a:pt x="1119" y="11095"/>
                      <a:pt x="1112" y="11088"/>
                    </a:cubicBezTo>
                    <a:cubicBezTo>
                      <a:pt x="1069" y="11053"/>
                      <a:pt x="874" y="10972"/>
                      <a:pt x="985" y="10972"/>
                    </a:cubicBezTo>
                    <a:cubicBezTo>
                      <a:pt x="1014" y="10972"/>
                      <a:pt x="1062" y="10977"/>
                      <a:pt x="1139" y="10990"/>
                    </a:cubicBezTo>
                    <a:cubicBezTo>
                      <a:pt x="1216" y="11018"/>
                      <a:pt x="1315" y="11052"/>
                      <a:pt x="1371" y="11052"/>
                    </a:cubicBezTo>
                    <a:cubicBezTo>
                      <a:pt x="1386" y="11052"/>
                      <a:pt x="1398" y="11049"/>
                      <a:pt x="1406" y="11044"/>
                    </a:cubicBezTo>
                    <a:cubicBezTo>
                      <a:pt x="1468" y="10999"/>
                      <a:pt x="1504" y="10937"/>
                      <a:pt x="1450" y="10883"/>
                    </a:cubicBezTo>
                    <a:cubicBezTo>
                      <a:pt x="1406" y="10830"/>
                      <a:pt x="1156" y="10821"/>
                      <a:pt x="1032" y="10794"/>
                    </a:cubicBezTo>
                    <a:cubicBezTo>
                      <a:pt x="1109" y="10748"/>
                      <a:pt x="1208" y="10721"/>
                      <a:pt x="1302" y="10721"/>
                    </a:cubicBezTo>
                    <a:cubicBezTo>
                      <a:pt x="1316" y="10721"/>
                      <a:pt x="1330" y="10722"/>
                      <a:pt x="1343" y="10723"/>
                    </a:cubicBezTo>
                    <a:cubicBezTo>
                      <a:pt x="1459" y="10732"/>
                      <a:pt x="1486" y="10812"/>
                      <a:pt x="1486" y="10821"/>
                    </a:cubicBezTo>
                    <a:cubicBezTo>
                      <a:pt x="1495" y="10794"/>
                      <a:pt x="1441" y="10705"/>
                      <a:pt x="1593" y="10705"/>
                    </a:cubicBezTo>
                    <a:cubicBezTo>
                      <a:pt x="1762" y="10723"/>
                      <a:pt x="1931" y="10750"/>
                      <a:pt x="2101" y="10785"/>
                    </a:cubicBezTo>
                    <a:cubicBezTo>
                      <a:pt x="1869" y="10723"/>
                      <a:pt x="1637" y="10661"/>
                      <a:pt x="1433" y="10589"/>
                    </a:cubicBezTo>
                    <a:cubicBezTo>
                      <a:pt x="1335" y="10554"/>
                      <a:pt x="1415" y="10527"/>
                      <a:pt x="1361" y="10491"/>
                    </a:cubicBezTo>
                    <a:cubicBezTo>
                      <a:pt x="1345" y="10475"/>
                      <a:pt x="1142" y="10419"/>
                      <a:pt x="1231" y="10419"/>
                    </a:cubicBezTo>
                    <a:cubicBezTo>
                      <a:pt x="1237" y="10419"/>
                      <a:pt x="1245" y="10420"/>
                      <a:pt x="1254" y="10420"/>
                    </a:cubicBezTo>
                    <a:cubicBezTo>
                      <a:pt x="1433" y="10429"/>
                      <a:pt x="1637" y="10518"/>
                      <a:pt x="1842" y="10536"/>
                    </a:cubicBezTo>
                    <a:cubicBezTo>
                      <a:pt x="1860" y="10538"/>
                      <a:pt x="1874" y="10539"/>
                      <a:pt x="1884" y="10539"/>
                    </a:cubicBezTo>
                    <a:cubicBezTo>
                      <a:pt x="1973" y="10539"/>
                      <a:pt x="1854" y="10480"/>
                      <a:pt x="1807" y="10456"/>
                    </a:cubicBezTo>
                    <a:cubicBezTo>
                      <a:pt x="1726" y="10420"/>
                      <a:pt x="1637" y="10402"/>
                      <a:pt x="1620" y="10376"/>
                    </a:cubicBezTo>
                    <a:cubicBezTo>
                      <a:pt x="1602" y="10349"/>
                      <a:pt x="1602" y="10313"/>
                      <a:pt x="1611" y="10278"/>
                    </a:cubicBezTo>
                    <a:cubicBezTo>
                      <a:pt x="1612" y="10272"/>
                      <a:pt x="1615" y="10266"/>
                      <a:pt x="1618" y="10260"/>
                    </a:cubicBezTo>
                    <a:lnTo>
                      <a:pt x="1618" y="10260"/>
                    </a:lnTo>
                    <a:cubicBezTo>
                      <a:pt x="1519" y="10259"/>
                      <a:pt x="1377" y="10255"/>
                      <a:pt x="1361" y="10206"/>
                    </a:cubicBezTo>
                    <a:lnTo>
                      <a:pt x="1352" y="10206"/>
                    </a:lnTo>
                    <a:cubicBezTo>
                      <a:pt x="1354" y="10198"/>
                      <a:pt x="1372" y="10195"/>
                      <a:pt x="1397" y="10195"/>
                    </a:cubicBezTo>
                    <a:cubicBezTo>
                      <a:pt x="1463" y="10195"/>
                      <a:pt x="1582" y="10218"/>
                      <a:pt x="1628" y="10241"/>
                    </a:cubicBezTo>
                    <a:lnTo>
                      <a:pt x="1628" y="10241"/>
                    </a:lnTo>
                    <a:cubicBezTo>
                      <a:pt x="1662" y="10183"/>
                      <a:pt x="1715" y="10110"/>
                      <a:pt x="1584" y="10037"/>
                    </a:cubicBezTo>
                    <a:cubicBezTo>
                      <a:pt x="1548" y="10010"/>
                      <a:pt x="1388" y="9975"/>
                      <a:pt x="1459" y="9966"/>
                    </a:cubicBezTo>
                    <a:cubicBezTo>
                      <a:pt x="1471" y="9965"/>
                      <a:pt x="1485" y="9964"/>
                      <a:pt x="1500" y="9964"/>
                    </a:cubicBezTo>
                    <a:cubicBezTo>
                      <a:pt x="1560" y="9964"/>
                      <a:pt x="1639" y="9972"/>
                      <a:pt x="1707" y="9972"/>
                    </a:cubicBezTo>
                    <a:cubicBezTo>
                      <a:pt x="1737" y="9972"/>
                      <a:pt x="1766" y="9971"/>
                      <a:pt x="1789" y="9966"/>
                    </a:cubicBezTo>
                    <a:cubicBezTo>
                      <a:pt x="1967" y="9939"/>
                      <a:pt x="2020" y="9859"/>
                      <a:pt x="1878" y="9770"/>
                    </a:cubicBezTo>
                    <a:cubicBezTo>
                      <a:pt x="1851" y="9752"/>
                      <a:pt x="1655" y="9699"/>
                      <a:pt x="1673" y="9690"/>
                    </a:cubicBezTo>
                    <a:cubicBezTo>
                      <a:pt x="1677" y="9689"/>
                      <a:pt x="1681" y="9689"/>
                      <a:pt x="1686" y="9689"/>
                    </a:cubicBezTo>
                    <a:cubicBezTo>
                      <a:pt x="1751" y="9689"/>
                      <a:pt x="1920" y="9727"/>
                      <a:pt x="1994" y="9727"/>
                    </a:cubicBezTo>
                    <a:cubicBezTo>
                      <a:pt x="2014" y="9727"/>
                      <a:pt x="2028" y="9724"/>
                      <a:pt x="2029" y="9716"/>
                    </a:cubicBezTo>
                    <a:cubicBezTo>
                      <a:pt x="2029" y="9716"/>
                      <a:pt x="1789" y="9663"/>
                      <a:pt x="1780" y="9627"/>
                    </a:cubicBezTo>
                    <a:cubicBezTo>
                      <a:pt x="1780" y="9601"/>
                      <a:pt x="1807" y="9592"/>
                      <a:pt x="1673" y="9556"/>
                    </a:cubicBezTo>
                    <a:cubicBezTo>
                      <a:pt x="1522" y="9529"/>
                      <a:pt x="1370" y="9485"/>
                      <a:pt x="1228" y="9423"/>
                    </a:cubicBezTo>
                    <a:lnTo>
                      <a:pt x="1228" y="9423"/>
                    </a:lnTo>
                    <a:cubicBezTo>
                      <a:pt x="1397" y="9431"/>
                      <a:pt x="1566" y="9449"/>
                      <a:pt x="1735" y="9476"/>
                    </a:cubicBezTo>
                    <a:cubicBezTo>
                      <a:pt x="1709" y="9485"/>
                      <a:pt x="1602" y="9494"/>
                      <a:pt x="1718" y="9529"/>
                    </a:cubicBezTo>
                    <a:cubicBezTo>
                      <a:pt x="1746" y="9546"/>
                      <a:pt x="1778" y="9553"/>
                      <a:pt x="1808" y="9553"/>
                    </a:cubicBezTo>
                    <a:cubicBezTo>
                      <a:pt x="1826" y="9553"/>
                      <a:pt x="1844" y="9551"/>
                      <a:pt x="1860" y="9547"/>
                    </a:cubicBezTo>
                    <a:cubicBezTo>
                      <a:pt x="1908" y="9531"/>
                      <a:pt x="1731" y="9428"/>
                      <a:pt x="1868" y="9428"/>
                    </a:cubicBezTo>
                    <a:cubicBezTo>
                      <a:pt x="1882" y="9428"/>
                      <a:pt x="1900" y="9429"/>
                      <a:pt x="1922" y="9431"/>
                    </a:cubicBezTo>
                    <a:cubicBezTo>
                      <a:pt x="1930" y="9432"/>
                      <a:pt x="1938" y="9433"/>
                      <a:pt x="1944" y="9433"/>
                    </a:cubicBezTo>
                    <a:cubicBezTo>
                      <a:pt x="1972" y="9433"/>
                      <a:pt x="1986" y="9425"/>
                      <a:pt x="1990" y="9413"/>
                    </a:cubicBezTo>
                    <a:lnTo>
                      <a:pt x="1990" y="9413"/>
                    </a:lnTo>
                    <a:cubicBezTo>
                      <a:pt x="1854" y="9410"/>
                      <a:pt x="1567" y="9376"/>
                      <a:pt x="1575" y="9333"/>
                    </a:cubicBezTo>
                    <a:lnTo>
                      <a:pt x="1575" y="9333"/>
                    </a:lnTo>
                    <a:lnTo>
                      <a:pt x="1991" y="9410"/>
                    </a:lnTo>
                    <a:lnTo>
                      <a:pt x="1991" y="9410"/>
                    </a:lnTo>
                    <a:cubicBezTo>
                      <a:pt x="2000" y="9362"/>
                      <a:pt x="1880" y="9251"/>
                      <a:pt x="1887" y="9218"/>
                    </a:cubicBezTo>
                    <a:cubicBezTo>
                      <a:pt x="1646" y="9173"/>
                      <a:pt x="1655" y="9209"/>
                      <a:pt x="1441" y="9164"/>
                    </a:cubicBezTo>
                    <a:cubicBezTo>
                      <a:pt x="1450" y="9138"/>
                      <a:pt x="1718" y="9155"/>
                      <a:pt x="1700" y="9138"/>
                    </a:cubicBezTo>
                    <a:cubicBezTo>
                      <a:pt x="1584" y="9084"/>
                      <a:pt x="1459" y="9040"/>
                      <a:pt x="1335" y="8995"/>
                    </a:cubicBezTo>
                    <a:lnTo>
                      <a:pt x="1335" y="8995"/>
                    </a:lnTo>
                    <a:cubicBezTo>
                      <a:pt x="1401" y="9004"/>
                      <a:pt x="1560" y="9011"/>
                      <a:pt x="1715" y="9011"/>
                    </a:cubicBezTo>
                    <a:cubicBezTo>
                      <a:pt x="2000" y="9011"/>
                      <a:pt x="2275" y="8990"/>
                      <a:pt x="1958" y="8933"/>
                    </a:cubicBezTo>
                    <a:lnTo>
                      <a:pt x="1958" y="8933"/>
                    </a:lnTo>
                    <a:cubicBezTo>
                      <a:pt x="1922" y="8950"/>
                      <a:pt x="1994" y="8968"/>
                      <a:pt x="2011" y="8977"/>
                    </a:cubicBezTo>
                    <a:cubicBezTo>
                      <a:pt x="1905" y="8968"/>
                      <a:pt x="1789" y="8942"/>
                      <a:pt x="1691" y="8906"/>
                    </a:cubicBezTo>
                    <a:cubicBezTo>
                      <a:pt x="1611" y="8879"/>
                      <a:pt x="1584" y="8853"/>
                      <a:pt x="1611" y="8835"/>
                    </a:cubicBezTo>
                    <a:cubicBezTo>
                      <a:pt x="1622" y="8828"/>
                      <a:pt x="1640" y="8825"/>
                      <a:pt x="1662" y="8825"/>
                    </a:cubicBezTo>
                    <a:cubicBezTo>
                      <a:pt x="1761" y="8825"/>
                      <a:pt x="1951" y="8880"/>
                      <a:pt x="2055" y="8880"/>
                    </a:cubicBezTo>
                    <a:cubicBezTo>
                      <a:pt x="2078" y="8880"/>
                      <a:pt x="2097" y="8877"/>
                      <a:pt x="2109" y="8870"/>
                    </a:cubicBezTo>
                    <a:cubicBezTo>
                      <a:pt x="2154" y="8853"/>
                      <a:pt x="2172" y="8808"/>
                      <a:pt x="2136" y="8781"/>
                    </a:cubicBezTo>
                    <a:cubicBezTo>
                      <a:pt x="2092" y="8746"/>
                      <a:pt x="1878" y="8719"/>
                      <a:pt x="1878" y="8674"/>
                    </a:cubicBezTo>
                    <a:cubicBezTo>
                      <a:pt x="1873" y="8648"/>
                      <a:pt x="1868" y="8635"/>
                      <a:pt x="1898" y="8635"/>
                    </a:cubicBezTo>
                    <a:cubicBezTo>
                      <a:pt x="1919" y="8635"/>
                      <a:pt x="1959" y="8642"/>
                      <a:pt x="2029" y="8657"/>
                    </a:cubicBezTo>
                    <a:cubicBezTo>
                      <a:pt x="2101" y="8674"/>
                      <a:pt x="2172" y="8692"/>
                      <a:pt x="2234" y="8710"/>
                    </a:cubicBezTo>
                    <a:cubicBezTo>
                      <a:pt x="2236" y="8710"/>
                      <a:pt x="2237" y="8710"/>
                      <a:pt x="2238" y="8710"/>
                    </a:cubicBezTo>
                    <a:cubicBezTo>
                      <a:pt x="2299" y="8710"/>
                      <a:pt x="1728" y="8486"/>
                      <a:pt x="1885" y="8486"/>
                    </a:cubicBezTo>
                    <a:cubicBezTo>
                      <a:pt x="1890" y="8486"/>
                      <a:pt x="1897" y="8487"/>
                      <a:pt x="1905" y="8487"/>
                    </a:cubicBezTo>
                    <a:cubicBezTo>
                      <a:pt x="2019" y="8493"/>
                      <a:pt x="2138" y="8516"/>
                      <a:pt x="2214" y="8516"/>
                    </a:cubicBezTo>
                    <a:cubicBezTo>
                      <a:pt x="2250" y="8516"/>
                      <a:pt x="2276" y="8511"/>
                      <a:pt x="2288" y="8496"/>
                    </a:cubicBezTo>
                    <a:cubicBezTo>
                      <a:pt x="2296" y="8487"/>
                      <a:pt x="2270" y="8426"/>
                      <a:pt x="2235" y="8408"/>
                    </a:cubicBezTo>
                    <a:lnTo>
                      <a:pt x="2235" y="8408"/>
                    </a:lnTo>
                    <a:cubicBezTo>
                      <a:pt x="2241" y="8413"/>
                      <a:pt x="2074" y="8425"/>
                      <a:pt x="1957" y="8425"/>
                    </a:cubicBezTo>
                    <a:cubicBezTo>
                      <a:pt x="1884" y="8425"/>
                      <a:pt x="1831" y="8421"/>
                      <a:pt x="1851" y="8407"/>
                    </a:cubicBezTo>
                    <a:cubicBezTo>
                      <a:pt x="1896" y="8372"/>
                      <a:pt x="1958" y="8354"/>
                      <a:pt x="1967" y="8309"/>
                    </a:cubicBezTo>
                    <a:lnTo>
                      <a:pt x="1985" y="8247"/>
                    </a:lnTo>
                    <a:cubicBezTo>
                      <a:pt x="2011" y="8238"/>
                      <a:pt x="1994" y="8229"/>
                      <a:pt x="1931" y="8220"/>
                    </a:cubicBezTo>
                    <a:cubicBezTo>
                      <a:pt x="1928" y="8217"/>
                      <a:pt x="1930" y="8215"/>
                      <a:pt x="1937" y="8215"/>
                    </a:cubicBezTo>
                    <a:cubicBezTo>
                      <a:pt x="1985" y="8215"/>
                      <a:pt x="2265" y="8291"/>
                      <a:pt x="2297" y="8291"/>
                    </a:cubicBezTo>
                    <a:cubicBezTo>
                      <a:pt x="2319" y="8295"/>
                      <a:pt x="2334" y="8297"/>
                      <a:pt x="2343" y="8297"/>
                    </a:cubicBezTo>
                    <a:cubicBezTo>
                      <a:pt x="2395" y="8297"/>
                      <a:pt x="2281" y="8244"/>
                      <a:pt x="2243" y="8229"/>
                    </a:cubicBezTo>
                    <a:cubicBezTo>
                      <a:pt x="2190" y="8220"/>
                      <a:pt x="1994" y="8149"/>
                      <a:pt x="2083" y="8149"/>
                    </a:cubicBezTo>
                    <a:cubicBezTo>
                      <a:pt x="2171" y="8156"/>
                      <a:pt x="2259" y="8163"/>
                      <a:pt x="2347" y="8181"/>
                    </a:cubicBezTo>
                    <a:lnTo>
                      <a:pt x="2347" y="8181"/>
                    </a:lnTo>
                    <a:cubicBezTo>
                      <a:pt x="2225" y="8150"/>
                      <a:pt x="2112" y="8094"/>
                      <a:pt x="2011" y="8024"/>
                    </a:cubicBezTo>
                    <a:cubicBezTo>
                      <a:pt x="1985" y="7997"/>
                      <a:pt x="1967" y="7971"/>
                      <a:pt x="2011" y="7953"/>
                    </a:cubicBezTo>
                    <a:cubicBezTo>
                      <a:pt x="2020" y="7952"/>
                      <a:pt x="2028" y="7951"/>
                      <a:pt x="2037" y="7951"/>
                    </a:cubicBezTo>
                    <a:cubicBezTo>
                      <a:pt x="2073" y="7951"/>
                      <a:pt x="2114" y="7959"/>
                      <a:pt x="2148" y="7959"/>
                    </a:cubicBezTo>
                    <a:cubicBezTo>
                      <a:pt x="2164" y="7959"/>
                      <a:pt x="2178" y="7958"/>
                      <a:pt x="2190" y="7953"/>
                    </a:cubicBezTo>
                    <a:cubicBezTo>
                      <a:pt x="2225" y="7935"/>
                      <a:pt x="2297" y="7873"/>
                      <a:pt x="2145" y="7846"/>
                    </a:cubicBezTo>
                    <a:cubicBezTo>
                      <a:pt x="1994" y="7810"/>
                      <a:pt x="1949" y="7801"/>
                      <a:pt x="1949" y="7766"/>
                    </a:cubicBezTo>
                    <a:cubicBezTo>
                      <a:pt x="1949" y="7766"/>
                      <a:pt x="1942" y="7729"/>
                      <a:pt x="1967" y="7729"/>
                    </a:cubicBezTo>
                    <a:cubicBezTo>
                      <a:pt x="1970" y="7729"/>
                      <a:pt x="1973" y="7729"/>
                      <a:pt x="1976" y="7730"/>
                    </a:cubicBezTo>
                    <a:cubicBezTo>
                      <a:pt x="2031" y="7738"/>
                      <a:pt x="2284" y="7852"/>
                      <a:pt x="2389" y="7852"/>
                    </a:cubicBezTo>
                    <a:cubicBezTo>
                      <a:pt x="2402" y="7852"/>
                      <a:pt x="2413" y="7850"/>
                      <a:pt x="2421" y="7846"/>
                    </a:cubicBezTo>
                    <a:cubicBezTo>
                      <a:pt x="2492" y="7810"/>
                      <a:pt x="2181" y="7739"/>
                      <a:pt x="2323" y="7721"/>
                    </a:cubicBezTo>
                    <a:cubicBezTo>
                      <a:pt x="2475" y="7695"/>
                      <a:pt x="2323" y="7632"/>
                      <a:pt x="2207" y="7570"/>
                    </a:cubicBezTo>
                    <a:cubicBezTo>
                      <a:pt x="2118" y="7525"/>
                      <a:pt x="2172" y="7543"/>
                      <a:pt x="2216" y="7534"/>
                    </a:cubicBezTo>
                    <a:cubicBezTo>
                      <a:pt x="2261" y="7525"/>
                      <a:pt x="2163" y="7481"/>
                      <a:pt x="2172" y="7472"/>
                    </a:cubicBezTo>
                    <a:cubicBezTo>
                      <a:pt x="2052" y="7434"/>
                      <a:pt x="1895" y="7366"/>
                      <a:pt x="2000" y="7366"/>
                    </a:cubicBezTo>
                    <a:cubicBezTo>
                      <a:pt x="2021" y="7366"/>
                      <a:pt x="2050" y="7368"/>
                      <a:pt x="2092" y="7374"/>
                    </a:cubicBezTo>
                    <a:cubicBezTo>
                      <a:pt x="2133" y="7374"/>
                      <a:pt x="2393" y="7410"/>
                      <a:pt x="2479" y="7410"/>
                    </a:cubicBezTo>
                    <a:cubicBezTo>
                      <a:pt x="2522" y="7410"/>
                      <a:pt x="2522" y="7401"/>
                      <a:pt x="2430" y="7374"/>
                    </a:cubicBezTo>
                    <a:cubicBezTo>
                      <a:pt x="2297" y="7329"/>
                      <a:pt x="2190" y="7320"/>
                      <a:pt x="2225" y="7285"/>
                    </a:cubicBezTo>
                    <a:cubicBezTo>
                      <a:pt x="2229" y="7281"/>
                      <a:pt x="2237" y="7280"/>
                      <a:pt x="2249" y="7280"/>
                    </a:cubicBezTo>
                    <a:cubicBezTo>
                      <a:pt x="2299" y="7280"/>
                      <a:pt x="2407" y="7304"/>
                      <a:pt x="2457" y="7312"/>
                    </a:cubicBezTo>
                    <a:cubicBezTo>
                      <a:pt x="2519" y="7312"/>
                      <a:pt x="2528" y="7285"/>
                      <a:pt x="2528" y="7267"/>
                    </a:cubicBezTo>
                    <a:lnTo>
                      <a:pt x="2243" y="7214"/>
                    </a:lnTo>
                    <a:cubicBezTo>
                      <a:pt x="2207" y="7224"/>
                      <a:pt x="2170" y="7228"/>
                      <a:pt x="2134" y="7228"/>
                    </a:cubicBezTo>
                    <a:cubicBezTo>
                      <a:pt x="2108" y="7228"/>
                      <a:pt x="2082" y="7226"/>
                      <a:pt x="2056" y="7222"/>
                    </a:cubicBezTo>
                    <a:cubicBezTo>
                      <a:pt x="1905" y="7205"/>
                      <a:pt x="1949" y="7142"/>
                      <a:pt x="1958" y="7133"/>
                    </a:cubicBezTo>
                    <a:cubicBezTo>
                      <a:pt x="1961" y="7119"/>
                      <a:pt x="1979" y="7115"/>
                      <a:pt x="2007" y="7115"/>
                    </a:cubicBezTo>
                    <a:cubicBezTo>
                      <a:pt x="2046" y="7115"/>
                      <a:pt x="2103" y="7123"/>
                      <a:pt x="2158" y="7123"/>
                    </a:cubicBezTo>
                    <a:cubicBezTo>
                      <a:pt x="2184" y="7123"/>
                      <a:pt x="2211" y="7122"/>
                      <a:pt x="2234" y="7116"/>
                    </a:cubicBezTo>
                    <a:cubicBezTo>
                      <a:pt x="2261" y="7116"/>
                      <a:pt x="2421" y="7080"/>
                      <a:pt x="2377" y="7062"/>
                    </a:cubicBezTo>
                    <a:cubicBezTo>
                      <a:pt x="2270" y="7027"/>
                      <a:pt x="2154" y="7027"/>
                      <a:pt x="2145" y="6982"/>
                    </a:cubicBezTo>
                    <a:cubicBezTo>
                      <a:pt x="2145" y="6964"/>
                      <a:pt x="2199" y="6946"/>
                      <a:pt x="2118" y="6929"/>
                    </a:cubicBezTo>
                    <a:cubicBezTo>
                      <a:pt x="1922" y="6866"/>
                      <a:pt x="2038" y="6750"/>
                      <a:pt x="2065" y="6724"/>
                    </a:cubicBezTo>
                    <a:cubicBezTo>
                      <a:pt x="2076" y="6709"/>
                      <a:pt x="2092" y="6703"/>
                      <a:pt x="2117" y="6703"/>
                    </a:cubicBezTo>
                    <a:cubicBezTo>
                      <a:pt x="2151" y="6703"/>
                      <a:pt x="2202" y="6713"/>
                      <a:pt x="2279" y="6724"/>
                    </a:cubicBezTo>
                    <a:cubicBezTo>
                      <a:pt x="2288" y="6724"/>
                      <a:pt x="2296" y="6725"/>
                      <a:pt x="2303" y="6725"/>
                    </a:cubicBezTo>
                    <a:cubicBezTo>
                      <a:pt x="2408" y="6725"/>
                      <a:pt x="2377" y="6669"/>
                      <a:pt x="2386" y="6652"/>
                    </a:cubicBezTo>
                    <a:cubicBezTo>
                      <a:pt x="2466" y="6644"/>
                      <a:pt x="2519" y="6608"/>
                      <a:pt x="2332" y="6563"/>
                    </a:cubicBezTo>
                    <a:cubicBezTo>
                      <a:pt x="2225" y="6528"/>
                      <a:pt x="2270" y="6519"/>
                      <a:pt x="2279" y="6492"/>
                    </a:cubicBezTo>
                    <a:cubicBezTo>
                      <a:pt x="2279" y="6474"/>
                      <a:pt x="2172" y="6456"/>
                      <a:pt x="2154" y="6430"/>
                    </a:cubicBezTo>
                    <a:cubicBezTo>
                      <a:pt x="2127" y="6394"/>
                      <a:pt x="2207" y="6385"/>
                      <a:pt x="2216" y="6350"/>
                    </a:cubicBezTo>
                    <a:cubicBezTo>
                      <a:pt x="2234" y="6315"/>
                      <a:pt x="1689" y="6127"/>
                      <a:pt x="1557" y="6127"/>
                    </a:cubicBezTo>
                    <a:cubicBezTo>
                      <a:pt x="1554" y="6127"/>
                      <a:pt x="1551" y="6127"/>
                      <a:pt x="1548" y="6127"/>
                    </a:cubicBezTo>
                    <a:cubicBezTo>
                      <a:pt x="1557" y="6127"/>
                      <a:pt x="1584" y="6180"/>
                      <a:pt x="1584" y="6180"/>
                    </a:cubicBezTo>
                    <a:cubicBezTo>
                      <a:pt x="1539" y="6207"/>
                      <a:pt x="1486" y="6216"/>
                      <a:pt x="1433" y="6216"/>
                    </a:cubicBezTo>
                    <a:cubicBezTo>
                      <a:pt x="1308" y="6243"/>
                      <a:pt x="1237" y="6278"/>
                      <a:pt x="1254" y="6341"/>
                    </a:cubicBezTo>
                    <a:cubicBezTo>
                      <a:pt x="1272" y="6385"/>
                      <a:pt x="1620" y="6412"/>
                      <a:pt x="1664" y="6465"/>
                    </a:cubicBezTo>
                    <a:cubicBezTo>
                      <a:pt x="1691" y="6510"/>
                      <a:pt x="1620" y="6519"/>
                      <a:pt x="1504" y="6519"/>
                    </a:cubicBezTo>
                    <a:cubicBezTo>
                      <a:pt x="1441" y="6510"/>
                      <a:pt x="1406" y="6505"/>
                      <a:pt x="1385" y="6505"/>
                    </a:cubicBezTo>
                    <a:cubicBezTo>
                      <a:pt x="1363" y="6505"/>
                      <a:pt x="1357" y="6510"/>
                      <a:pt x="1352" y="6519"/>
                    </a:cubicBezTo>
                    <a:cubicBezTo>
                      <a:pt x="1343" y="6563"/>
                      <a:pt x="1361" y="6546"/>
                      <a:pt x="1548" y="6590"/>
                    </a:cubicBezTo>
                    <a:cubicBezTo>
                      <a:pt x="1628" y="6608"/>
                      <a:pt x="1682" y="6652"/>
                      <a:pt x="1611" y="6652"/>
                    </a:cubicBezTo>
                    <a:cubicBezTo>
                      <a:pt x="1489" y="6652"/>
                      <a:pt x="1316" y="6596"/>
                      <a:pt x="1228" y="6596"/>
                    </a:cubicBezTo>
                    <a:cubicBezTo>
                      <a:pt x="1200" y="6596"/>
                      <a:pt x="1181" y="6602"/>
                      <a:pt x="1174" y="6617"/>
                    </a:cubicBezTo>
                    <a:cubicBezTo>
                      <a:pt x="1174" y="6644"/>
                      <a:pt x="1299" y="6724"/>
                      <a:pt x="1450" y="6750"/>
                    </a:cubicBezTo>
                    <a:cubicBezTo>
                      <a:pt x="1477" y="6759"/>
                      <a:pt x="1441" y="6777"/>
                      <a:pt x="1450" y="6795"/>
                    </a:cubicBezTo>
                    <a:cubicBezTo>
                      <a:pt x="1459" y="6813"/>
                      <a:pt x="1682" y="6973"/>
                      <a:pt x="1637" y="6973"/>
                    </a:cubicBezTo>
                    <a:cubicBezTo>
                      <a:pt x="1528" y="6973"/>
                      <a:pt x="1299" y="6862"/>
                      <a:pt x="1199" y="6834"/>
                    </a:cubicBezTo>
                    <a:lnTo>
                      <a:pt x="1199" y="6834"/>
                    </a:lnTo>
                    <a:cubicBezTo>
                      <a:pt x="1297" y="6865"/>
                      <a:pt x="1365" y="7019"/>
                      <a:pt x="1441" y="7053"/>
                    </a:cubicBezTo>
                    <a:cubicBezTo>
                      <a:pt x="1548" y="7098"/>
                      <a:pt x="1504" y="7116"/>
                      <a:pt x="1361" y="7116"/>
                    </a:cubicBezTo>
                    <a:cubicBezTo>
                      <a:pt x="1139" y="7116"/>
                      <a:pt x="1352" y="7151"/>
                      <a:pt x="1343" y="7178"/>
                    </a:cubicBezTo>
                    <a:cubicBezTo>
                      <a:pt x="1335" y="7205"/>
                      <a:pt x="1352" y="7222"/>
                      <a:pt x="1245" y="7222"/>
                    </a:cubicBezTo>
                    <a:cubicBezTo>
                      <a:pt x="1201" y="7222"/>
                      <a:pt x="1192" y="7231"/>
                      <a:pt x="1201" y="7240"/>
                    </a:cubicBezTo>
                    <a:cubicBezTo>
                      <a:pt x="1281" y="7285"/>
                      <a:pt x="1370" y="7312"/>
                      <a:pt x="1459" y="7312"/>
                    </a:cubicBezTo>
                    <a:cubicBezTo>
                      <a:pt x="1557" y="7320"/>
                      <a:pt x="1735" y="7347"/>
                      <a:pt x="1664" y="7365"/>
                    </a:cubicBezTo>
                    <a:cubicBezTo>
                      <a:pt x="1642" y="7370"/>
                      <a:pt x="1613" y="7371"/>
                      <a:pt x="1581" y="7371"/>
                    </a:cubicBezTo>
                    <a:cubicBezTo>
                      <a:pt x="1530" y="7371"/>
                      <a:pt x="1472" y="7367"/>
                      <a:pt x="1424" y="7367"/>
                    </a:cubicBezTo>
                    <a:cubicBezTo>
                      <a:pt x="1395" y="7367"/>
                      <a:pt x="1370" y="7369"/>
                      <a:pt x="1352" y="7374"/>
                    </a:cubicBezTo>
                    <a:cubicBezTo>
                      <a:pt x="1281" y="7392"/>
                      <a:pt x="1361" y="7445"/>
                      <a:pt x="1415" y="7481"/>
                    </a:cubicBezTo>
                    <a:cubicBezTo>
                      <a:pt x="1415" y="7499"/>
                      <a:pt x="1406" y="7525"/>
                      <a:pt x="1343" y="7534"/>
                    </a:cubicBezTo>
                    <a:cubicBezTo>
                      <a:pt x="1312" y="7539"/>
                      <a:pt x="1290" y="7539"/>
                      <a:pt x="1276" y="7539"/>
                    </a:cubicBezTo>
                    <a:cubicBezTo>
                      <a:pt x="1261" y="7539"/>
                      <a:pt x="1254" y="7539"/>
                      <a:pt x="1254" y="7543"/>
                    </a:cubicBezTo>
                    <a:cubicBezTo>
                      <a:pt x="1237" y="7579"/>
                      <a:pt x="1370" y="7588"/>
                      <a:pt x="1379" y="7632"/>
                    </a:cubicBezTo>
                    <a:cubicBezTo>
                      <a:pt x="1379" y="7668"/>
                      <a:pt x="1308" y="7659"/>
                      <a:pt x="1281" y="7677"/>
                    </a:cubicBezTo>
                    <a:cubicBezTo>
                      <a:pt x="1228" y="7730"/>
                      <a:pt x="1245" y="7801"/>
                      <a:pt x="1415" y="7882"/>
                    </a:cubicBezTo>
                    <a:cubicBezTo>
                      <a:pt x="1479" y="7914"/>
                      <a:pt x="1514" y="7930"/>
                      <a:pt x="1480" y="7930"/>
                    </a:cubicBezTo>
                    <a:cubicBezTo>
                      <a:pt x="1457" y="7930"/>
                      <a:pt x="1404" y="7923"/>
                      <a:pt x="1308" y="7908"/>
                    </a:cubicBezTo>
                    <a:cubicBezTo>
                      <a:pt x="1255" y="7887"/>
                      <a:pt x="1222" y="7880"/>
                      <a:pt x="1201" y="7880"/>
                    </a:cubicBezTo>
                    <a:cubicBezTo>
                      <a:pt x="1167" y="7880"/>
                      <a:pt x="1162" y="7898"/>
                      <a:pt x="1156" y="7908"/>
                    </a:cubicBezTo>
                    <a:cubicBezTo>
                      <a:pt x="1147" y="7917"/>
                      <a:pt x="1121" y="7971"/>
                      <a:pt x="1174" y="8006"/>
                    </a:cubicBezTo>
                    <a:cubicBezTo>
                      <a:pt x="1237" y="8051"/>
                      <a:pt x="1352" y="8078"/>
                      <a:pt x="1263" y="8095"/>
                    </a:cubicBezTo>
                    <a:cubicBezTo>
                      <a:pt x="1220" y="8087"/>
                      <a:pt x="1186" y="8084"/>
                      <a:pt x="1159" y="8084"/>
                    </a:cubicBezTo>
                    <a:cubicBezTo>
                      <a:pt x="1039" y="8084"/>
                      <a:pt x="1074" y="8154"/>
                      <a:pt x="1103" y="8176"/>
                    </a:cubicBezTo>
                    <a:cubicBezTo>
                      <a:pt x="1139" y="8211"/>
                      <a:pt x="1486" y="8309"/>
                      <a:pt x="1397" y="8309"/>
                    </a:cubicBezTo>
                    <a:cubicBezTo>
                      <a:pt x="1306" y="8306"/>
                      <a:pt x="1239" y="8302"/>
                      <a:pt x="1189" y="8302"/>
                    </a:cubicBezTo>
                    <a:cubicBezTo>
                      <a:pt x="1116" y="8302"/>
                      <a:pt x="1080" y="8310"/>
                      <a:pt x="1058" y="8336"/>
                    </a:cubicBezTo>
                    <a:cubicBezTo>
                      <a:pt x="1005" y="8407"/>
                      <a:pt x="996" y="8496"/>
                      <a:pt x="1032" y="8576"/>
                    </a:cubicBezTo>
                    <a:cubicBezTo>
                      <a:pt x="1041" y="8612"/>
                      <a:pt x="1067" y="8639"/>
                      <a:pt x="1094" y="8674"/>
                    </a:cubicBezTo>
                    <a:cubicBezTo>
                      <a:pt x="1112" y="8692"/>
                      <a:pt x="1219" y="8719"/>
                      <a:pt x="1210" y="8737"/>
                    </a:cubicBezTo>
                    <a:cubicBezTo>
                      <a:pt x="1147" y="8743"/>
                      <a:pt x="1084" y="8749"/>
                      <a:pt x="1018" y="8749"/>
                    </a:cubicBezTo>
                    <a:cubicBezTo>
                      <a:pt x="990" y="8749"/>
                      <a:pt x="962" y="8748"/>
                      <a:pt x="934" y="8746"/>
                    </a:cubicBezTo>
                    <a:cubicBezTo>
                      <a:pt x="880" y="8746"/>
                      <a:pt x="818" y="8763"/>
                      <a:pt x="773" y="8799"/>
                    </a:cubicBezTo>
                    <a:cubicBezTo>
                      <a:pt x="738" y="8826"/>
                      <a:pt x="764" y="8861"/>
                      <a:pt x="969" y="8897"/>
                    </a:cubicBezTo>
                    <a:cubicBezTo>
                      <a:pt x="954" y="8894"/>
                      <a:pt x="942" y="8893"/>
                      <a:pt x="934" y="8893"/>
                    </a:cubicBezTo>
                    <a:cubicBezTo>
                      <a:pt x="855" y="8893"/>
                      <a:pt x="1061" y="8998"/>
                      <a:pt x="1085" y="9022"/>
                    </a:cubicBezTo>
                    <a:cubicBezTo>
                      <a:pt x="1103" y="9048"/>
                      <a:pt x="845" y="9031"/>
                      <a:pt x="809" y="9048"/>
                    </a:cubicBezTo>
                    <a:cubicBezTo>
                      <a:pt x="773" y="9066"/>
                      <a:pt x="720" y="9102"/>
                      <a:pt x="764" y="9146"/>
                    </a:cubicBezTo>
                    <a:cubicBezTo>
                      <a:pt x="880" y="9182"/>
                      <a:pt x="1005" y="9209"/>
                      <a:pt x="1130" y="9227"/>
                    </a:cubicBezTo>
                    <a:cubicBezTo>
                      <a:pt x="1130" y="9236"/>
                      <a:pt x="1139" y="9271"/>
                      <a:pt x="1112" y="9280"/>
                    </a:cubicBezTo>
                    <a:lnTo>
                      <a:pt x="978" y="9262"/>
                    </a:lnTo>
                    <a:cubicBezTo>
                      <a:pt x="934" y="9262"/>
                      <a:pt x="952" y="9289"/>
                      <a:pt x="952" y="9298"/>
                    </a:cubicBezTo>
                    <a:cubicBezTo>
                      <a:pt x="952" y="9304"/>
                      <a:pt x="935" y="9306"/>
                      <a:pt x="912" y="9306"/>
                    </a:cubicBezTo>
                    <a:cubicBezTo>
                      <a:pt x="887" y="9306"/>
                      <a:pt x="855" y="9304"/>
                      <a:pt x="831" y="9304"/>
                    </a:cubicBezTo>
                    <a:cubicBezTo>
                      <a:pt x="817" y="9304"/>
                      <a:pt x="806" y="9305"/>
                      <a:pt x="800" y="9307"/>
                    </a:cubicBezTo>
                    <a:cubicBezTo>
                      <a:pt x="773" y="9316"/>
                      <a:pt x="756" y="9342"/>
                      <a:pt x="773" y="9360"/>
                    </a:cubicBezTo>
                    <a:cubicBezTo>
                      <a:pt x="791" y="9431"/>
                      <a:pt x="934" y="9476"/>
                      <a:pt x="1067" y="9547"/>
                    </a:cubicBezTo>
                    <a:cubicBezTo>
                      <a:pt x="1134" y="9588"/>
                      <a:pt x="1142" y="9602"/>
                      <a:pt x="1113" y="9602"/>
                    </a:cubicBezTo>
                    <a:cubicBezTo>
                      <a:pt x="1072" y="9602"/>
                      <a:pt x="957" y="9573"/>
                      <a:pt x="827" y="9547"/>
                    </a:cubicBezTo>
                    <a:lnTo>
                      <a:pt x="827" y="9547"/>
                    </a:lnTo>
                    <a:cubicBezTo>
                      <a:pt x="960" y="9574"/>
                      <a:pt x="836" y="9592"/>
                      <a:pt x="943" y="9627"/>
                    </a:cubicBezTo>
                    <a:lnTo>
                      <a:pt x="1130" y="9672"/>
                    </a:lnTo>
                    <a:cubicBezTo>
                      <a:pt x="1128" y="9675"/>
                      <a:pt x="1120" y="9676"/>
                      <a:pt x="1108" y="9676"/>
                    </a:cubicBezTo>
                    <a:cubicBezTo>
                      <a:pt x="1068" y="9676"/>
                      <a:pt x="984" y="9663"/>
                      <a:pt x="935" y="9663"/>
                    </a:cubicBezTo>
                    <a:cubicBezTo>
                      <a:pt x="914" y="9663"/>
                      <a:pt x="900" y="9665"/>
                      <a:pt x="898" y="9672"/>
                    </a:cubicBezTo>
                    <a:cubicBezTo>
                      <a:pt x="898" y="9690"/>
                      <a:pt x="1076" y="9752"/>
                      <a:pt x="1121" y="9788"/>
                    </a:cubicBezTo>
                    <a:cubicBezTo>
                      <a:pt x="1140" y="9807"/>
                      <a:pt x="1139" y="9815"/>
                      <a:pt x="1126" y="9815"/>
                    </a:cubicBezTo>
                    <a:cubicBezTo>
                      <a:pt x="1096" y="9815"/>
                      <a:pt x="1009" y="9779"/>
                      <a:pt x="960" y="9761"/>
                    </a:cubicBezTo>
                    <a:cubicBezTo>
                      <a:pt x="900" y="9731"/>
                      <a:pt x="759" y="9701"/>
                      <a:pt x="688" y="9701"/>
                    </a:cubicBezTo>
                    <a:cubicBezTo>
                      <a:pt x="653" y="9701"/>
                      <a:pt x="634" y="9708"/>
                      <a:pt x="649" y="9725"/>
                    </a:cubicBezTo>
                    <a:cubicBezTo>
                      <a:pt x="755" y="9801"/>
                      <a:pt x="875" y="9852"/>
                      <a:pt x="996" y="9876"/>
                    </a:cubicBezTo>
                    <a:lnTo>
                      <a:pt x="996" y="9876"/>
                    </a:lnTo>
                    <a:cubicBezTo>
                      <a:pt x="959" y="9871"/>
                      <a:pt x="927" y="9868"/>
                      <a:pt x="902" y="9868"/>
                    </a:cubicBezTo>
                    <a:cubicBezTo>
                      <a:pt x="655" y="9868"/>
                      <a:pt x="892" y="10080"/>
                      <a:pt x="685" y="10080"/>
                    </a:cubicBezTo>
                    <a:cubicBezTo>
                      <a:pt x="663" y="10080"/>
                      <a:pt x="637" y="10078"/>
                      <a:pt x="604" y="10073"/>
                    </a:cubicBezTo>
                    <a:cubicBezTo>
                      <a:pt x="346" y="10073"/>
                      <a:pt x="667" y="10180"/>
                      <a:pt x="693" y="10233"/>
                    </a:cubicBezTo>
                    <a:cubicBezTo>
                      <a:pt x="720" y="10295"/>
                      <a:pt x="693" y="10322"/>
                      <a:pt x="693" y="10358"/>
                    </a:cubicBezTo>
                    <a:cubicBezTo>
                      <a:pt x="693" y="10402"/>
                      <a:pt x="809" y="10491"/>
                      <a:pt x="800" y="10545"/>
                    </a:cubicBezTo>
                    <a:cubicBezTo>
                      <a:pt x="782" y="10598"/>
                      <a:pt x="631" y="10572"/>
                      <a:pt x="622" y="10616"/>
                    </a:cubicBezTo>
                    <a:cubicBezTo>
                      <a:pt x="622" y="10643"/>
                      <a:pt x="613" y="10670"/>
                      <a:pt x="693" y="10696"/>
                    </a:cubicBezTo>
                    <a:cubicBezTo>
                      <a:pt x="738" y="10714"/>
                      <a:pt x="854" y="10732"/>
                      <a:pt x="845" y="10741"/>
                    </a:cubicBezTo>
                    <a:cubicBezTo>
                      <a:pt x="840" y="10753"/>
                      <a:pt x="813" y="10758"/>
                      <a:pt x="774" y="10758"/>
                    </a:cubicBezTo>
                    <a:cubicBezTo>
                      <a:pt x="675" y="10758"/>
                      <a:pt x="497" y="10726"/>
                      <a:pt x="398" y="10707"/>
                    </a:cubicBezTo>
                    <a:lnTo>
                      <a:pt x="398" y="10707"/>
                    </a:lnTo>
                    <a:cubicBezTo>
                      <a:pt x="671" y="10764"/>
                      <a:pt x="461" y="11071"/>
                      <a:pt x="444" y="11106"/>
                    </a:cubicBezTo>
                    <a:cubicBezTo>
                      <a:pt x="417" y="11151"/>
                      <a:pt x="275" y="11186"/>
                      <a:pt x="275" y="11231"/>
                    </a:cubicBezTo>
                    <a:cubicBezTo>
                      <a:pt x="284" y="11275"/>
                      <a:pt x="337" y="11329"/>
                      <a:pt x="426" y="11382"/>
                    </a:cubicBezTo>
                    <a:cubicBezTo>
                      <a:pt x="542" y="11436"/>
                      <a:pt x="658" y="11471"/>
                      <a:pt x="782" y="11498"/>
                    </a:cubicBezTo>
                    <a:cubicBezTo>
                      <a:pt x="781" y="11501"/>
                      <a:pt x="773" y="11503"/>
                      <a:pt x="760" y="11503"/>
                    </a:cubicBezTo>
                    <a:cubicBezTo>
                      <a:pt x="703" y="11503"/>
                      <a:pt x="547" y="11475"/>
                      <a:pt x="478" y="11475"/>
                    </a:cubicBezTo>
                    <a:cubicBezTo>
                      <a:pt x="442" y="11475"/>
                      <a:pt x="430" y="11483"/>
                      <a:pt x="471" y="11507"/>
                    </a:cubicBezTo>
                    <a:cubicBezTo>
                      <a:pt x="488" y="11516"/>
                      <a:pt x="693" y="11596"/>
                      <a:pt x="622" y="11596"/>
                    </a:cubicBezTo>
                    <a:cubicBezTo>
                      <a:pt x="599" y="11596"/>
                      <a:pt x="354" y="11526"/>
                      <a:pt x="295" y="11526"/>
                    </a:cubicBezTo>
                    <a:cubicBezTo>
                      <a:pt x="284" y="11526"/>
                      <a:pt x="279" y="11528"/>
                      <a:pt x="284" y="11534"/>
                    </a:cubicBezTo>
                    <a:cubicBezTo>
                      <a:pt x="310" y="11569"/>
                      <a:pt x="426" y="11667"/>
                      <a:pt x="658" y="11703"/>
                    </a:cubicBezTo>
                    <a:cubicBezTo>
                      <a:pt x="668" y="11716"/>
                      <a:pt x="636" y="11721"/>
                      <a:pt x="589" y="11721"/>
                    </a:cubicBezTo>
                    <a:cubicBezTo>
                      <a:pt x="511" y="11721"/>
                      <a:pt x="390" y="11708"/>
                      <a:pt x="346" y="11703"/>
                    </a:cubicBezTo>
                    <a:cubicBezTo>
                      <a:pt x="337" y="11703"/>
                      <a:pt x="123" y="11747"/>
                      <a:pt x="177" y="11756"/>
                    </a:cubicBezTo>
                    <a:cubicBezTo>
                      <a:pt x="284" y="11792"/>
                      <a:pt x="506" y="11827"/>
                      <a:pt x="524" y="11872"/>
                    </a:cubicBezTo>
                    <a:cubicBezTo>
                      <a:pt x="542" y="11917"/>
                      <a:pt x="426" y="11908"/>
                      <a:pt x="462" y="11943"/>
                    </a:cubicBezTo>
                    <a:cubicBezTo>
                      <a:pt x="497" y="11988"/>
                      <a:pt x="577" y="12006"/>
                      <a:pt x="569" y="12041"/>
                    </a:cubicBezTo>
                    <a:cubicBezTo>
                      <a:pt x="560" y="12077"/>
                      <a:pt x="381" y="12059"/>
                      <a:pt x="337" y="12095"/>
                    </a:cubicBezTo>
                    <a:cubicBezTo>
                      <a:pt x="292" y="12130"/>
                      <a:pt x="337" y="12175"/>
                      <a:pt x="524" y="12211"/>
                    </a:cubicBezTo>
                    <a:cubicBezTo>
                      <a:pt x="488" y="12211"/>
                      <a:pt x="212" y="12228"/>
                      <a:pt x="284" y="12237"/>
                    </a:cubicBezTo>
                    <a:cubicBezTo>
                      <a:pt x="355" y="12246"/>
                      <a:pt x="640" y="12255"/>
                      <a:pt x="604" y="12300"/>
                    </a:cubicBezTo>
                    <a:cubicBezTo>
                      <a:pt x="586" y="12317"/>
                      <a:pt x="479" y="12317"/>
                      <a:pt x="435" y="12326"/>
                    </a:cubicBezTo>
                    <a:cubicBezTo>
                      <a:pt x="337" y="12362"/>
                      <a:pt x="301" y="12442"/>
                      <a:pt x="515" y="12504"/>
                    </a:cubicBezTo>
                    <a:cubicBezTo>
                      <a:pt x="466" y="12494"/>
                      <a:pt x="417" y="12489"/>
                      <a:pt x="368" y="12489"/>
                    </a:cubicBezTo>
                    <a:cubicBezTo>
                      <a:pt x="292" y="12489"/>
                      <a:pt x="217" y="12501"/>
                      <a:pt x="141" y="12522"/>
                    </a:cubicBezTo>
                    <a:cubicBezTo>
                      <a:pt x="337" y="12558"/>
                      <a:pt x="284" y="12567"/>
                      <a:pt x="275" y="12602"/>
                    </a:cubicBezTo>
                    <a:cubicBezTo>
                      <a:pt x="266" y="12638"/>
                      <a:pt x="248" y="12620"/>
                      <a:pt x="373" y="12656"/>
                    </a:cubicBezTo>
                    <a:cubicBezTo>
                      <a:pt x="542" y="12700"/>
                      <a:pt x="257" y="12736"/>
                      <a:pt x="239" y="12763"/>
                    </a:cubicBezTo>
                    <a:cubicBezTo>
                      <a:pt x="221" y="12789"/>
                      <a:pt x="337" y="12807"/>
                      <a:pt x="346" y="12834"/>
                    </a:cubicBezTo>
                    <a:cubicBezTo>
                      <a:pt x="364" y="12861"/>
                      <a:pt x="346" y="12905"/>
                      <a:pt x="346" y="12941"/>
                    </a:cubicBezTo>
                    <a:cubicBezTo>
                      <a:pt x="332" y="12995"/>
                      <a:pt x="350" y="13034"/>
                      <a:pt x="499" y="13090"/>
                    </a:cubicBezTo>
                    <a:lnTo>
                      <a:pt x="499" y="13090"/>
                    </a:lnTo>
                    <a:cubicBezTo>
                      <a:pt x="433" y="13072"/>
                      <a:pt x="367" y="13057"/>
                      <a:pt x="301" y="13048"/>
                    </a:cubicBezTo>
                    <a:cubicBezTo>
                      <a:pt x="283" y="13046"/>
                      <a:pt x="269" y="13045"/>
                      <a:pt x="259" y="13045"/>
                    </a:cubicBezTo>
                    <a:cubicBezTo>
                      <a:pt x="188" y="13045"/>
                      <a:pt x="316" y="13094"/>
                      <a:pt x="355" y="13110"/>
                    </a:cubicBezTo>
                    <a:cubicBezTo>
                      <a:pt x="547" y="13178"/>
                      <a:pt x="554" y="13203"/>
                      <a:pt x="438" y="13203"/>
                    </a:cubicBezTo>
                    <a:cubicBezTo>
                      <a:pt x="388" y="13203"/>
                      <a:pt x="314" y="13198"/>
                      <a:pt x="221" y="13190"/>
                    </a:cubicBezTo>
                    <a:cubicBezTo>
                      <a:pt x="212" y="13190"/>
                      <a:pt x="204" y="13189"/>
                      <a:pt x="198" y="13189"/>
                    </a:cubicBezTo>
                    <a:cubicBezTo>
                      <a:pt x="83" y="13189"/>
                      <a:pt x="561" y="13321"/>
                      <a:pt x="503" y="13321"/>
                    </a:cubicBezTo>
                    <a:cubicBezTo>
                      <a:pt x="492" y="13321"/>
                      <a:pt x="463" y="13317"/>
                      <a:pt x="408" y="13306"/>
                    </a:cubicBezTo>
                    <a:cubicBezTo>
                      <a:pt x="374" y="13297"/>
                      <a:pt x="345" y="13293"/>
                      <a:pt x="320" y="13293"/>
                    </a:cubicBezTo>
                    <a:cubicBezTo>
                      <a:pt x="178" y="13293"/>
                      <a:pt x="193" y="13420"/>
                      <a:pt x="426" y="13460"/>
                    </a:cubicBezTo>
                    <a:lnTo>
                      <a:pt x="426" y="13460"/>
                    </a:lnTo>
                    <a:cubicBezTo>
                      <a:pt x="408" y="13458"/>
                      <a:pt x="390" y="13458"/>
                      <a:pt x="373" y="13458"/>
                    </a:cubicBezTo>
                    <a:cubicBezTo>
                      <a:pt x="308" y="13458"/>
                      <a:pt x="245" y="13469"/>
                      <a:pt x="186" y="13493"/>
                    </a:cubicBezTo>
                    <a:cubicBezTo>
                      <a:pt x="141" y="13502"/>
                      <a:pt x="212" y="13529"/>
                      <a:pt x="212" y="13555"/>
                    </a:cubicBezTo>
                    <a:cubicBezTo>
                      <a:pt x="212" y="13609"/>
                      <a:pt x="114" y="13618"/>
                      <a:pt x="88" y="13671"/>
                    </a:cubicBezTo>
                    <a:cubicBezTo>
                      <a:pt x="70" y="13716"/>
                      <a:pt x="194" y="13751"/>
                      <a:pt x="194" y="13787"/>
                    </a:cubicBezTo>
                    <a:cubicBezTo>
                      <a:pt x="186" y="13841"/>
                      <a:pt x="177" y="13885"/>
                      <a:pt x="150" y="13930"/>
                    </a:cubicBezTo>
                    <a:cubicBezTo>
                      <a:pt x="105" y="14001"/>
                      <a:pt x="16" y="14072"/>
                      <a:pt x="79" y="14143"/>
                    </a:cubicBezTo>
                    <a:cubicBezTo>
                      <a:pt x="105" y="14170"/>
                      <a:pt x="319" y="14179"/>
                      <a:pt x="319" y="14188"/>
                    </a:cubicBezTo>
                    <a:cubicBezTo>
                      <a:pt x="328" y="14206"/>
                      <a:pt x="79" y="14277"/>
                      <a:pt x="34" y="14313"/>
                    </a:cubicBezTo>
                    <a:cubicBezTo>
                      <a:pt x="1" y="14341"/>
                      <a:pt x="42" y="14349"/>
                      <a:pt x="99" y="14349"/>
                    </a:cubicBezTo>
                    <a:cubicBezTo>
                      <a:pt x="149" y="14349"/>
                      <a:pt x="211" y="14343"/>
                      <a:pt x="248" y="14339"/>
                    </a:cubicBezTo>
                    <a:cubicBezTo>
                      <a:pt x="304" y="14333"/>
                      <a:pt x="505" y="14288"/>
                      <a:pt x="576" y="14288"/>
                    </a:cubicBezTo>
                    <a:cubicBezTo>
                      <a:pt x="607" y="14288"/>
                      <a:pt x="612" y="14297"/>
                      <a:pt x="569" y="14322"/>
                    </a:cubicBezTo>
                    <a:cubicBezTo>
                      <a:pt x="444" y="14393"/>
                      <a:pt x="275" y="14455"/>
                      <a:pt x="212" y="14535"/>
                    </a:cubicBezTo>
                    <a:cubicBezTo>
                      <a:pt x="190" y="14569"/>
                      <a:pt x="229" y="14577"/>
                      <a:pt x="285" y="14577"/>
                    </a:cubicBezTo>
                    <a:cubicBezTo>
                      <a:pt x="337" y="14577"/>
                      <a:pt x="405" y="14570"/>
                      <a:pt x="451" y="14570"/>
                    </a:cubicBezTo>
                    <a:cubicBezTo>
                      <a:pt x="513" y="14570"/>
                      <a:pt x="537" y="14583"/>
                      <a:pt x="435" y="14642"/>
                    </a:cubicBezTo>
                    <a:cubicBezTo>
                      <a:pt x="284" y="14749"/>
                      <a:pt x="435" y="14856"/>
                      <a:pt x="479" y="14883"/>
                    </a:cubicBezTo>
                    <a:cubicBezTo>
                      <a:pt x="524" y="14918"/>
                      <a:pt x="613" y="14927"/>
                      <a:pt x="595" y="14998"/>
                    </a:cubicBezTo>
                    <a:cubicBezTo>
                      <a:pt x="587" y="15016"/>
                      <a:pt x="438" y="15222"/>
                      <a:pt x="466" y="15222"/>
                    </a:cubicBezTo>
                    <a:cubicBezTo>
                      <a:pt x="467" y="15222"/>
                      <a:pt x="469" y="15222"/>
                      <a:pt x="471" y="15221"/>
                    </a:cubicBezTo>
                    <a:cubicBezTo>
                      <a:pt x="542" y="15168"/>
                      <a:pt x="595" y="15088"/>
                      <a:pt x="684" y="15079"/>
                    </a:cubicBezTo>
                    <a:cubicBezTo>
                      <a:pt x="692" y="15077"/>
                      <a:pt x="699" y="15076"/>
                      <a:pt x="706" y="15076"/>
                    </a:cubicBezTo>
                    <a:cubicBezTo>
                      <a:pt x="735" y="15076"/>
                      <a:pt x="748" y="15092"/>
                      <a:pt x="756" y="15114"/>
                    </a:cubicBezTo>
                    <a:cubicBezTo>
                      <a:pt x="773" y="15159"/>
                      <a:pt x="756" y="15257"/>
                      <a:pt x="595" y="15381"/>
                    </a:cubicBezTo>
                    <a:cubicBezTo>
                      <a:pt x="733" y="15276"/>
                      <a:pt x="792" y="15237"/>
                      <a:pt x="807" y="15237"/>
                    </a:cubicBezTo>
                    <a:cubicBezTo>
                      <a:pt x="848" y="15237"/>
                      <a:pt x="587" y="15505"/>
                      <a:pt x="658" y="15524"/>
                    </a:cubicBezTo>
                    <a:cubicBezTo>
                      <a:pt x="664" y="15526"/>
                      <a:pt x="671" y="15526"/>
                      <a:pt x="678" y="15526"/>
                    </a:cubicBezTo>
                    <a:cubicBezTo>
                      <a:pt x="775" y="15526"/>
                      <a:pt x="948" y="15379"/>
                      <a:pt x="1025" y="15379"/>
                    </a:cubicBezTo>
                    <a:cubicBezTo>
                      <a:pt x="1031" y="15379"/>
                      <a:pt x="1036" y="15380"/>
                      <a:pt x="1041" y="15381"/>
                    </a:cubicBezTo>
                    <a:cubicBezTo>
                      <a:pt x="1058" y="15381"/>
                      <a:pt x="987" y="15524"/>
                      <a:pt x="987" y="15560"/>
                    </a:cubicBezTo>
                    <a:cubicBezTo>
                      <a:pt x="985" y="15601"/>
                      <a:pt x="995" y="15614"/>
                      <a:pt x="1011" y="15614"/>
                    </a:cubicBezTo>
                    <a:cubicBezTo>
                      <a:pt x="1044" y="15614"/>
                      <a:pt x="1102" y="15559"/>
                      <a:pt x="1140" y="15559"/>
                    </a:cubicBezTo>
                    <a:cubicBezTo>
                      <a:pt x="1157" y="15559"/>
                      <a:pt x="1170" y="15571"/>
                      <a:pt x="1174" y="15604"/>
                    </a:cubicBezTo>
                    <a:cubicBezTo>
                      <a:pt x="1183" y="15693"/>
                      <a:pt x="1192" y="15764"/>
                      <a:pt x="1263" y="15782"/>
                    </a:cubicBezTo>
                    <a:cubicBezTo>
                      <a:pt x="1264" y="15783"/>
                      <a:pt x="1266" y="15783"/>
                      <a:pt x="1268" y="15783"/>
                    </a:cubicBezTo>
                    <a:cubicBezTo>
                      <a:pt x="1297" y="15783"/>
                      <a:pt x="1406" y="15729"/>
                      <a:pt x="1406" y="15729"/>
                    </a:cubicBezTo>
                    <a:lnTo>
                      <a:pt x="1406" y="15729"/>
                    </a:lnTo>
                    <a:cubicBezTo>
                      <a:pt x="1454" y="15809"/>
                      <a:pt x="1344" y="16227"/>
                      <a:pt x="1469" y="16227"/>
                    </a:cubicBezTo>
                    <a:cubicBezTo>
                      <a:pt x="1484" y="16227"/>
                      <a:pt x="1501" y="16222"/>
                      <a:pt x="1522" y="16210"/>
                    </a:cubicBezTo>
                    <a:cubicBezTo>
                      <a:pt x="1606" y="16156"/>
                      <a:pt x="1611" y="16069"/>
                      <a:pt x="1651" y="16069"/>
                    </a:cubicBezTo>
                    <a:cubicBezTo>
                      <a:pt x="1657" y="16069"/>
                      <a:pt x="1664" y="16071"/>
                      <a:pt x="1673" y="16076"/>
                    </a:cubicBezTo>
                    <a:cubicBezTo>
                      <a:pt x="1655" y="16130"/>
                      <a:pt x="1655" y="16192"/>
                      <a:pt x="1682" y="16245"/>
                    </a:cubicBezTo>
                    <a:cubicBezTo>
                      <a:pt x="1682" y="16246"/>
                      <a:pt x="1683" y="16246"/>
                      <a:pt x="1683" y="16246"/>
                    </a:cubicBezTo>
                    <a:cubicBezTo>
                      <a:pt x="1694" y="16246"/>
                      <a:pt x="1728" y="16156"/>
                      <a:pt x="1762" y="16139"/>
                    </a:cubicBezTo>
                    <a:cubicBezTo>
                      <a:pt x="1773" y="16133"/>
                      <a:pt x="1784" y="16130"/>
                      <a:pt x="1794" y="16130"/>
                    </a:cubicBezTo>
                    <a:cubicBezTo>
                      <a:pt x="1902" y="16130"/>
                      <a:pt x="1993" y="16420"/>
                      <a:pt x="2116" y="16420"/>
                    </a:cubicBezTo>
                    <a:cubicBezTo>
                      <a:pt x="2157" y="16420"/>
                      <a:pt x="2202" y="16387"/>
                      <a:pt x="2252" y="16299"/>
                    </a:cubicBezTo>
                    <a:lnTo>
                      <a:pt x="2252" y="16299"/>
                    </a:lnTo>
                    <a:cubicBezTo>
                      <a:pt x="2257" y="16300"/>
                      <a:pt x="2260" y="16302"/>
                      <a:pt x="2263" y="16304"/>
                    </a:cubicBezTo>
                    <a:lnTo>
                      <a:pt x="2263" y="16304"/>
                    </a:lnTo>
                    <a:cubicBezTo>
                      <a:pt x="2264" y="16302"/>
                      <a:pt x="2265" y="16300"/>
                      <a:pt x="2266" y="16298"/>
                    </a:cubicBezTo>
                    <a:lnTo>
                      <a:pt x="2266" y="16298"/>
                    </a:lnTo>
                    <a:cubicBezTo>
                      <a:pt x="2299" y="16281"/>
                      <a:pt x="2363" y="16020"/>
                      <a:pt x="2416" y="15750"/>
                    </a:cubicBezTo>
                    <a:lnTo>
                      <a:pt x="2416" y="15750"/>
                    </a:lnTo>
                    <a:cubicBezTo>
                      <a:pt x="2404" y="15910"/>
                      <a:pt x="2439" y="16065"/>
                      <a:pt x="2479" y="16065"/>
                    </a:cubicBezTo>
                    <a:cubicBezTo>
                      <a:pt x="2510" y="16065"/>
                      <a:pt x="2544" y="15974"/>
                      <a:pt x="2563" y="15724"/>
                    </a:cubicBezTo>
                    <a:lnTo>
                      <a:pt x="2563" y="15724"/>
                    </a:lnTo>
                    <a:cubicBezTo>
                      <a:pt x="2554" y="15897"/>
                      <a:pt x="2716" y="15886"/>
                      <a:pt x="2751" y="16103"/>
                    </a:cubicBezTo>
                    <a:cubicBezTo>
                      <a:pt x="2757" y="16159"/>
                      <a:pt x="2762" y="16179"/>
                      <a:pt x="2768" y="16179"/>
                    </a:cubicBezTo>
                    <a:cubicBezTo>
                      <a:pt x="2778" y="16179"/>
                      <a:pt x="2790" y="16111"/>
                      <a:pt x="2813" y="16076"/>
                    </a:cubicBezTo>
                    <a:cubicBezTo>
                      <a:pt x="2840" y="16023"/>
                      <a:pt x="2884" y="16049"/>
                      <a:pt x="2920" y="16014"/>
                    </a:cubicBezTo>
                    <a:cubicBezTo>
                      <a:pt x="3080" y="15880"/>
                      <a:pt x="3241" y="15880"/>
                      <a:pt x="3419" y="15880"/>
                    </a:cubicBezTo>
                    <a:cubicBezTo>
                      <a:pt x="3464" y="15888"/>
                      <a:pt x="3559" y="15929"/>
                      <a:pt x="3632" y="15929"/>
                    </a:cubicBezTo>
                    <a:cubicBezTo>
                      <a:pt x="3731" y="15929"/>
                      <a:pt x="3788" y="15853"/>
                      <a:pt x="3624" y="15515"/>
                    </a:cubicBezTo>
                    <a:cubicBezTo>
                      <a:pt x="3608" y="15484"/>
                      <a:pt x="3470" y="15173"/>
                      <a:pt x="3483" y="15173"/>
                    </a:cubicBezTo>
                    <a:cubicBezTo>
                      <a:pt x="3485" y="15173"/>
                      <a:pt x="3490" y="15180"/>
                      <a:pt x="3499" y="15194"/>
                    </a:cubicBezTo>
                    <a:cubicBezTo>
                      <a:pt x="3579" y="15319"/>
                      <a:pt x="3650" y="15435"/>
                      <a:pt x="3722" y="15560"/>
                    </a:cubicBezTo>
                    <a:cubicBezTo>
                      <a:pt x="3757" y="15621"/>
                      <a:pt x="4130" y="16273"/>
                      <a:pt x="4140" y="16273"/>
                    </a:cubicBezTo>
                    <a:cubicBezTo>
                      <a:pt x="4140" y="16273"/>
                      <a:pt x="4140" y="16272"/>
                      <a:pt x="4140" y="16272"/>
                    </a:cubicBezTo>
                    <a:cubicBezTo>
                      <a:pt x="4140" y="16228"/>
                      <a:pt x="4096" y="16183"/>
                      <a:pt x="4105" y="16130"/>
                    </a:cubicBezTo>
                    <a:cubicBezTo>
                      <a:pt x="4114" y="16094"/>
                      <a:pt x="4140" y="16058"/>
                      <a:pt x="4167" y="16041"/>
                    </a:cubicBezTo>
                    <a:cubicBezTo>
                      <a:pt x="4185" y="16034"/>
                      <a:pt x="4206" y="16022"/>
                      <a:pt x="4233" y="16022"/>
                    </a:cubicBezTo>
                    <a:cubicBezTo>
                      <a:pt x="4273" y="16022"/>
                      <a:pt x="4325" y="16047"/>
                      <a:pt x="4392" y="16146"/>
                    </a:cubicBezTo>
                    <a:lnTo>
                      <a:pt x="4392" y="16146"/>
                    </a:lnTo>
                    <a:cubicBezTo>
                      <a:pt x="4190" y="15840"/>
                      <a:pt x="4432" y="16002"/>
                      <a:pt x="4265" y="15747"/>
                    </a:cubicBezTo>
                    <a:cubicBezTo>
                      <a:pt x="4198" y="15632"/>
                      <a:pt x="4069" y="15436"/>
                      <a:pt x="4111" y="15436"/>
                    </a:cubicBezTo>
                    <a:cubicBezTo>
                      <a:pt x="4124" y="15436"/>
                      <a:pt x="4155" y="15456"/>
                      <a:pt x="4212" y="15506"/>
                    </a:cubicBezTo>
                    <a:cubicBezTo>
                      <a:pt x="4327" y="15604"/>
                      <a:pt x="4408" y="15729"/>
                      <a:pt x="4523" y="15800"/>
                    </a:cubicBezTo>
                    <a:cubicBezTo>
                      <a:pt x="4543" y="15809"/>
                      <a:pt x="4560" y="15813"/>
                      <a:pt x="4573" y="15813"/>
                    </a:cubicBezTo>
                    <a:cubicBezTo>
                      <a:pt x="4613" y="15813"/>
                      <a:pt x="4615" y="15772"/>
                      <a:pt x="4541" y="15684"/>
                    </a:cubicBezTo>
                    <a:cubicBezTo>
                      <a:pt x="4452" y="15569"/>
                      <a:pt x="4497" y="15595"/>
                      <a:pt x="4532" y="15569"/>
                    </a:cubicBezTo>
                    <a:cubicBezTo>
                      <a:pt x="4535" y="15567"/>
                      <a:pt x="4538" y="15566"/>
                      <a:pt x="4541" y="15566"/>
                    </a:cubicBezTo>
                    <a:cubicBezTo>
                      <a:pt x="4569" y="15566"/>
                      <a:pt x="4618" y="15635"/>
                      <a:pt x="4666" y="15675"/>
                    </a:cubicBezTo>
                    <a:cubicBezTo>
                      <a:pt x="4703" y="15701"/>
                      <a:pt x="4726" y="15712"/>
                      <a:pt x="4741" y="15712"/>
                    </a:cubicBezTo>
                    <a:cubicBezTo>
                      <a:pt x="4813" y="15712"/>
                      <a:pt x="4679" y="15467"/>
                      <a:pt x="4771" y="15467"/>
                    </a:cubicBezTo>
                    <a:cubicBezTo>
                      <a:pt x="4786" y="15467"/>
                      <a:pt x="4807" y="15474"/>
                      <a:pt x="4835" y="15488"/>
                    </a:cubicBezTo>
                    <a:cubicBezTo>
                      <a:pt x="4877" y="15447"/>
                      <a:pt x="4639" y="15172"/>
                      <a:pt x="4665" y="15172"/>
                    </a:cubicBezTo>
                    <a:cubicBezTo>
                      <a:pt x="4667" y="15172"/>
                      <a:pt x="4670" y="15174"/>
                      <a:pt x="4675" y="15177"/>
                    </a:cubicBezTo>
                    <a:cubicBezTo>
                      <a:pt x="4706" y="15192"/>
                      <a:pt x="4886" y="15307"/>
                      <a:pt x="4919" y="15307"/>
                    </a:cubicBezTo>
                    <a:cubicBezTo>
                      <a:pt x="4923" y="15307"/>
                      <a:pt x="4925" y="15305"/>
                      <a:pt x="4924" y="15301"/>
                    </a:cubicBezTo>
                    <a:cubicBezTo>
                      <a:pt x="4897" y="15239"/>
                      <a:pt x="4728" y="15150"/>
                      <a:pt x="4684" y="15070"/>
                    </a:cubicBezTo>
                    <a:lnTo>
                      <a:pt x="4684" y="15070"/>
                    </a:lnTo>
                    <a:lnTo>
                      <a:pt x="5111" y="15292"/>
                    </a:lnTo>
                    <a:cubicBezTo>
                      <a:pt x="4948" y="15146"/>
                      <a:pt x="4842" y="15025"/>
                      <a:pt x="4988" y="15025"/>
                    </a:cubicBezTo>
                    <a:cubicBezTo>
                      <a:pt x="4993" y="15025"/>
                      <a:pt x="4999" y="15025"/>
                      <a:pt x="5004" y="15025"/>
                    </a:cubicBezTo>
                    <a:cubicBezTo>
                      <a:pt x="5084" y="15025"/>
                      <a:pt x="5165" y="15007"/>
                      <a:pt x="5174" y="14963"/>
                    </a:cubicBezTo>
                    <a:cubicBezTo>
                      <a:pt x="5174" y="14948"/>
                      <a:pt x="5124" y="14883"/>
                      <a:pt x="5097" y="14883"/>
                    </a:cubicBezTo>
                    <a:cubicBezTo>
                      <a:pt x="5092" y="14883"/>
                      <a:pt x="5087" y="14886"/>
                      <a:pt x="5084" y="14892"/>
                    </a:cubicBezTo>
                    <a:lnTo>
                      <a:pt x="5129" y="14802"/>
                    </a:lnTo>
                    <a:cubicBezTo>
                      <a:pt x="5165" y="14740"/>
                      <a:pt x="5129" y="14785"/>
                      <a:pt x="5031" y="14713"/>
                    </a:cubicBezTo>
                    <a:cubicBezTo>
                      <a:pt x="4969" y="14660"/>
                      <a:pt x="5182" y="14633"/>
                      <a:pt x="5209" y="14598"/>
                    </a:cubicBezTo>
                    <a:cubicBezTo>
                      <a:pt x="5236" y="14571"/>
                      <a:pt x="5352" y="14509"/>
                      <a:pt x="5254" y="14446"/>
                    </a:cubicBezTo>
                    <a:cubicBezTo>
                      <a:pt x="5156" y="14375"/>
                      <a:pt x="4871" y="14330"/>
                      <a:pt x="5165" y="14330"/>
                    </a:cubicBezTo>
                    <a:cubicBezTo>
                      <a:pt x="5192" y="14334"/>
                      <a:pt x="5219" y="14336"/>
                      <a:pt x="5243" y="14336"/>
                    </a:cubicBezTo>
                    <a:cubicBezTo>
                      <a:pt x="5394" y="14336"/>
                      <a:pt x="5466" y="14274"/>
                      <a:pt x="5182" y="14259"/>
                    </a:cubicBezTo>
                    <a:cubicBezTo>
                      <a:pt x="4906" y="14197"/>
                      <a:pt x="4853" y="14134"/>
                      <a:pt x="5040" y="14126"/>
                    </a:cubicBezTo>
                    <a:cubicBezTo>
                      <a:pt x="5053" y="14125"/>
                      <a:pt x="5067" y="14124"/>
                      <a:pt x="5082" y="14124"/>
                    </a:cubicBezTo>
                    <a:cubicBezTo>
                      <a:pt x="5140" y="14124"/>
                      <a:pt x="5204" y="14130"/>
                      <a:pt x="5248" y="14130"/>
                    </a:cubicBezTo>
                    <a:cubicBezTo>
                      <a:pt x="5303" y="14130"/>
                      <a:pt x="5325" y="14121"/>
                      <a:pt x="5263" y="14081"/>
                    </a:cubicBezTo>
                    <a:cubicBezTo>
                      <a:pt x="5254" y="14072"/>
                      <a:pt x="4933" y="13938"/>
                      <a:pt x="4995" y="13938"/>
                    </a:cubicBezTo>
                    <a:cubicBezTo>
                      <a:pt x="5055" y="13947"/>
                      <a:pt x="5203" y="14028"/>
                      <a:pt x="5294" y="14028"/>
                    </a:cubicBezTo>
                    <a:cubicBezTo>
                      <a:pt x="5299" y="14028"/>
                      <a:pt x="5303" y="14028"/>
                      <a:pt x="5307" y="14028"/>
                    </a:cubicBezTo>
                    <a:cubicBezTo>
                      <a:pt x="5396" y="14019"/>
                      <a:pt x="5165" y="13912"/>
                      <a:pt x="5120" y="13894"/>
                    </a:cubicBezTo>
                    <a:cubicBezTo>
                      <a:pt x="5129" y="13858"/>
                      <a:pt x="5120" y="13823"/>
                      <a:pt x="5236" y="13814"/>
                    </a:cubicBezTo>
                    <a:cubicBezTo>
                      <a:pt x="5352" y="13805"/>
                      <a:pt x="5396" y="13787"/>
                      <a:pt x="5414" y="13760"/>
                    </a:cubicBezTo>
                    <a:cubicBezTo>
                      <a:pt x="5441" y="13725"/>
                      <a:pt x="5432" y="13680"/>
                      <a:pt x="5378" y="13636"/>
                    </a:cubicBezTo>
                    <a:cubicBezTo>
                      <a:pt x="5321" y="13586"/>
                      <a:pt x="5148" y="13537"/>
                      <a:pt x="5265" y="13537"/>
                    </a:cubicBezTo>
                    <a:cubicBezTo>
                      <a:pt x="5274" y="13537"/>
                      <a:pt x="5285" y="13537"/>
                      <a:pt x="5298" y="13538"/>
                    </a:cubicBezTo>
                    <a:cubicBezTo>
                      <a:pt x="5319" y="13539"/>
                      <a:pt x="5339" y="13539"/>
                      <a:pt x="5357" y="13539"/>
                    </a:cubicBezTo>
                    <a:cubicBezTo>
                      <a:pt x="5513" y="13539"/>
                      <a:pt x="5553" y="13505"/>
                      <a:pt x="5521" y="13458"/>
                    </a:cubicBezTo>
                    <a:cubicBezTo>
                      <a:pt x="5496" y="13427"/>
                      <a:pt x="5431" y="13411"/>
                      <a:pt x="5358" y="13400"/>
                    </a:cubicBezTo>
                    <a:lnTo>
                      <a:pt x="5358" y="13400"/>
                    </a:lnTo>
                    <a:cubicBezTo>
                      <a:pt x="5371" y="13401"/>
                      <a:pt x="5383" y="13401"/>
                      <a:pt x="5394" y="13401"/>
                    </a:cubicBezTo>
                    <a:cubicBezTo>
                      <a:pt x="5574" y="13401"/>
                      <a:pt x="5484" y="13300"/>
                      <a:pt x="5343" y="13244"/>
                    </a:cubicBezTo>
                    <a:cubicBezTo>
                      <a:pt x="5260" y="13214"/>
                      <a:pt x="5254" y="13177"/>
                      <a:pt x="5339" y="13177"/>
                    </a:cubicBezTo>
                    <a:cubicBezTo>
                      <a:pt x="5355" y="13177"/>
                      <a:pt x="5374" y="13179"/>
                      <a:pt x="5396" y="13181"/>
                    </a:cubicBezTo>
                    <a:cubicBezTo>
                      <a:pt x="5476" y="13199"/>
                      <a:pt x="5548" y="13217"/>
                      <a:pt x="5628" y="13226"/>
                    </a:cubicBezTo>
                    <a:cubicBezTo>
                      <a:pt x="5717" y="13226"/>
                      <a:pt x="5592" y="13181"/>
                      <a:pt x="5557" y="13164"/>
                    </a:cubicBezTo>
                    <a:cubicBezTo>
                      <a:pt x="5476" y="13119"/>
                      <a:pt x="5494" y="13074"/>
                      <a:pt x="5637" y="13074"/>
                    </a:cubicBezTo>
                    <a:cubicBezTo>
                      <a:pt x="5676" y="13082"/>
                      <a:pt x="5701" y="13085"/>
                      <a:pt x="5714" y="13085"/>
                    </a:cubicBezTo>
                    <a:cubicBezTo>
                      <a:pt x="5784" y="13085"/>
                      <a:pt x="5536" y="12999"/>
                      <a:pt x="5521" y="12977"/>
                    </a:cubicBezTo>
                    <a:cubicBezTo>
                      <a:pt x="5476" y="12923"/>
                      <a:pt x="5610" y="12887"/>
                      <a:pt x="5476" y="12825"/>
                    </a:cubicBezTo>
                    <a:cubicBezTo>
                      <a:pt x="5352" y="12763"/>
                      <a:pt x="5405" y="12718"/>
                      <a:pt x="5459" y="12691"/>
                    </a:cubicBezTo>
                    <a:cubicBezTo>
                      <a:pt x="5503" y="12656"/>
                      <a:pt x="5663" y="12594"/>
                      <a:pt x="5494" y="12522"/>
                    </a:cubicBezTo>
                    <a:cubicBezTo>
                      <a:pt x="5463" y="12509"/>
                      <a:pt x="5505" y="12507"/>
                      <a:pt x="5561" y="12507"/>
                    </a:cubicBezTo>
                    <a:cubicBezTo>
                      <a:pt x="5589" y="12507"/>
                      <a:pt x="5620" y="12507"/>
                      <a:pt x="5647" y="12507"/>
                    </a:cubicBezTo>
                    <a:cubicBezTo>
                      <a:pt x="5674" y="12507"/>
                      <a:pt x="5697" y="12507"/>
                      <a:pt x="5708" y="12504"/>
                    </a:cubicBezTo>
                    <a:cubicBezTo>
                      <a:pt x="5788" y="12496"/>
                      <a:pt x="5637" y="12451"/>
                      <a:pt x="5646" y="12424"/>
                    </a:cubicBezTo>
                    <a:cubicBezTo>
                      <a:pt x="5655" y="12389"/>
                      <a:pt x="5681" y="12353"/>
                      <a:pt x="5655" y="12308"/>
                    </a:cubicBezTo>
                    <a:cubicBezTo>
                      <a:pt x="5628" y="12273"/>
                      <a:pt x="5467" y="12246"/>
                      <a:pt x="5601" y="12228"/>
                    </a:cubicBezTo>
                    <a:cubicBezTo>
                      <a:pt x="5744" y="12211"/>
                      <a:pt x="5975" y="12157"/>
                      <a:pt x="5512" y="12077"/>
                    </a:cubicBezTo>
                    <a:lnTo>
                      <a:pt x="5512" y="12077"/>
                    </a:lnTo>
                    <a:cubicBezTo>
                      <a:pt x="5576" y="12088"/>
                      <a:pt x="5629" y="12093"/>
                      <a:pt x="5674" y="12093"/>
                    </a:cubicBezTo>
                    <a:cubicBezTo>
                      <a:pt x="5956" y="12093"/>
                      <a:pt x="5862" y="11897"/>
                      <a:pt x="5708" y="11827"/>
                    </a:cubicBezTo>
                    <a:cubicBezTo>
                      <a:pt x="5565" y="11765"/>
                      <a:pt x="6305" y="11845"/>
                      <a:pt x="5886" y="11721"/>
                    </a:cubicBezTo>
                    <a:cubicBezTo>
                      <a:pt x="5708" y="11658"/>
                      <a:pt x="5467" y="11605"/>
                      <a:pt x="5699" y="11605"/>
                    </a:cubicBezTo>
                    <a:cubicBezTo>
                      <a:pt x="5699" y="11597"/>
                      <a:pt x="5699" y="11524"/>
                      <a:pt x="5677" y="11503"/>
                    </a:cubicBezTo>
                    <a:lnTo>
                      <a:pt x="5677" y="11503"/>
                    </a:lnTo>
                    <a:cubicBezTo>
                      <a:pt x="5734" y="11526"/>
                      <a:pt x="5792" y="11534"/>
                      <a:pt x="5850" y="11534"/>
                    </a:cubicBezTo>
                    <a:cubicBezTo>
                      <a:pt x="5895" y="11525"/>
                      <a:pt x="5877" y="11498"/>
                      <a:pt x="5886" y="11480"/>
                    </a:cubicBezTo>
                    <a:cubicBezTo>
                      <a:pt x="5904" y="11427"/>
                      <a:pt x="6100" y="11400"/>
                      <a:pt x="6064" y="11347"/>
                    </a:cubicBezTo>
                    <a:lnTo>
                      <a:pt x="6064" y="11347"/>
                    </a:lnTo>
                    <a:cubicBezTo>
                      <a:pt x="6039" y="11347"/>
                      <a:pt x="6014" y="11348"/>
                      <a:pt x="5989" y="11348"/>
                    </a:cubicBezTo>
                    <a:cubicBezTo>
                      <a:pt x="5765" y="11348"/>
                      <a:pt x="5542" y="11313"/>
                      <a:pt x="5334" y="11249"/>
                    </a:cubicBezTo>
                    <a:cubicBezTo>
                      <a:pt x="5336" y="11236"/>
                      <a:pt x="5355" y="11231"/>
                      <a:pt x="5383" y="11231"/>
                    </a:cubicBezTo>
                    <a:cubicBezTo>
                      <a:pt x="5473" y="11231"/>
                      <a:pt x="5660" y="11282"/>
                      <a:pt x="5735" y="11302"/>
                    </a:cubicBezTo>
                    <a:cubicBezTo>
                      <a:pt x="5759" y="11307"/>
                      <a:pt x="5777" y="11310"/>
                      <a:pt x="5790" y="11310"/>
                    </a:cubicBezTo>
                    <a:cubicBezTo>
                      <a:pt x="5863" y="11310"/>
                      <a:pt x="5785" y="11238"/>
                      <a:pt x="5815" y="11231"/>
                    </a:cubicBezTo>
                    <a:cubicBezTo>
                      <a:pt x="5842" y="11213"/>
                      <a:pt x="6109" y="11231"/>
                      <a:pt x="6038" y="11204"/>
                    </a:cubicBezTo>
                    <a:cubicBezTo>
                      <a:pt x="5966" y="11168"/>
                      <a:pt x="5815" y="11142"/>
                      <a:pt x="5868" y="11115"/>
                    </a:cubicBezTo>
                    <a:cubicBezTo>
                      <a:pt x="5957" y="11088"/>
                      <a:pt x="6127" y="11088"/>
                      <a:pt x="6144" y="11035"/>
                    </a:cubicBezTo>
                    <a:cubicBezTo>
                      <a:pt x="5966" y="11035"/>
                      <a:pt x="6064" y="10839"/>
                      <a:pt x="6020" y="10803"/>
                    </a:cubicBezTo>
                    <a:cubicBezTo>
                      <a:pt x="5984" y="10776"/>
                      <a:pt x="5735" y="10768"/>
                      <a:pt x="5637" y="10723"/>
                    </a:cubicBezTo>
                    <a:cubicBezTo>
                      <a:pt x="5598" y="10706"/>
                      <a:pt x="5612" y="10700"/>
                      <a:pt x="5651" y="10700"/>
                    </a:cubicBezTo>
                    <a:cubicBezTo>
                      <a:pt x="5718" y="10700"/>
                      <a:pt x="5859" y="10718"/>
                      <a:pt x="5947" y="10735"/>
                    </a:cubicBezTo>
                    <a:lnTo>
                      <a:pt x="5947" y="10735"/>
                    </a:lnTo>
                    <a:cubicBezTo>
                      <a:pt x="5860" y="10712"/>
                      <a:pt x="5764" y="10678"/>
                      <a:pt x="5842" y="10678"/>
                    </a:cubicBezTo>
                    <a:cubicBezTo>
                      <a:pt x="5851" y="10678"/>
                      <a:pt x="5862" y="10677"/>
                      <a:pt x="5872" y="10677"/>
                    </a:cubicBezTo>
                    <a:cubicBezTo>
                      <a:pt x="5966" y="10677"/>
                      <a:pt x="6087" y="10706"/>
                      <a:pt x="6152" y="10706"/>
                    </a:cubicBezTo>
                    <a:cubicBezTo>
                      <a:pt x="6159" y="10706"/>
                      <a:pt x="6165" y="10706"/>
                      <a:pt x="6171" y="10705"/>
                    </a:cubicBezTo>
                    <a:cubicBezTo>
                      <a:pt x="6207" y="10696"/>
                      <a:pt x="5806" y="10607"/>
                      <a:pt x="5859" y="10572"/>
                    </a:cubicBezTo>
                    <a:cubicBezTo>
                      <a:pt x="5877" y="10563"/>
                      <a:pt x="6242" y="10572"/>
                      <a:pt x="6082" y="10545"/>
                    </a:cubicBezTo>
                    <a:cubicBezTo>
                      <a:pt x="6002" y="10545"/>
                      <a:pt x="5913" y="10527"/>
                      <a:pt x="5842" y="10500"/>
                    </a:cubicBezTo>
                    <a:cubicBezTo>
                      <a:pt x="5815" y="10483"/>
                      <a:pt x="5815" y="10474"/>
                      <a:pt x="5850" y="10465"/>
                    </a:cubicBezTo>
                    <a:cubicBezTo>
                      <a:pt x="5938" y="10465"/>
                      <a:pt x="6139" y="10518"/>
                      <a:pt x="6228" y="10518"/>
                    </a:cubicBezTo>
                    <a:cubicBezTo>
                      <a:pt x="6248" y="10518"/>
                      <a:pt x="6263" y="10516"/>
                      <a:pt x="6269" y="10509"/>
                    </a:cubicBezTo>
                    <a:cubicBezTo>
                      <a:pt x="6296" y="10483"/>
                      <a:pt x="6314" y="10465"/>
                      <a:pt x="6278" y="10429"/>
                    </a:cubicBezTo>
                    <a:cubicBezTo>
                      <a:pt x="6233" y="10411"/>
                      <a:pt x="6198" y="10402"/>
                      <a:pt x="6153" y="10385"/>
                    </a:cubicBezTo>
                    <a:cubicBezTo>
                      <a:pt x="6162" y="10340"/>
                      <a:pt x="6198" y="10304"/>
                      <a:pt x="6171" y="10251"/>
                    </a:cubicBezTo>
                    <a:cubicBezTo>
                      <a:pt x="6124" y="10203"/>
                      <a:pt x="6060" y="10180"/>
                      <a:pt x="5994" y="10180"/>
                    </a:cubicBezTo>
                    <a:cubicBezTo>
                      <a:pt x="5961" y="10180"/>
                      <a:pt x="5928" y="10186"/>
                      <a:pt x="5895" y="10197"/>
                    </a:cubicBezTo>
                    <a:cubicBezTo>
                      <a:pt x="5904" y="10153"/>
                      <a:pt x="5895" y="10108"/>
                      <a:pt x="6073" y="10108"/>
                    </a:cubicBezTo>
                    <a:cubicBezTo>
                      <a:pt x="6207" y="10108"/>
                      <a:pt x="6421" y="10108"/>
                      <a:pt x="6296" y="10046"/>
                    </a:cubicBezTo>
                    <a:cubicBezTo>
                      <a:pt x="6198" y="10002"/>
                      <a:pt x="6127" y="9984"/>
                      <a:pt x="6118" y="9939"/>
                    </a:cubicBezTo>
                    <a:cubicBezTo>
                      <a:pt x="6118" y="9930"/>
                      <a:pt x="6153" y="9904"/>
                      <a:pt x="6136" y="9886"/>
                    </a:cubicBezTo>
                    <a:cubicBezTo>
                      <a:pt x="6091" y="9877"/>
                      <a:pt x="6046" y="9868"/>
                      <a:pt x="6002" y="9850"/>
                    </a:cubicBezTo>
                    <a:cubicBezTo>
                      <a:pt x="5931" y="9806"/>
                      <a:pt x="6029" y="9770"/>
                      <a:pt x="5975" y="9716"/>
                    </a:cubicBezTo>
                    <a:cubicBezTo>
                      <a:pt x="5925" y="9675"/>
                      <a:pt x="5813" y="9618"/>
                      <a:pt x="5951" y="9618"/>
                    </a:cubicBezTo>
                    <a:cubicBezTo>
                      <a:pt x="5961" y="9618"/>
                      <a:pt x="5972" y="9618"/>
                      <a:pt x="5984" y="9619"/>
                    </a:cubicBezTo>
                    <a:cubicBezTo>
                      <a:pt x="6091" y="9619"/>
                      <a:pt x="6109" y="9538"/>
                      <a:pt x="6002" y="9494"/>
                    </a:cubicBezTo>
                    <a:cubicBezTo>
                      <a:pt x="5970" y="9483"/>
                      <a:pt x="5939" y="9478"/>
                      <a:pt x="5908" y="9478"/>
                    </a:cubicBezTo>
                    <a:cubicBezTo>
                      <a:pt x="5860" y="9478"/>
                      <a:pt x="5813" y="9490"/>
                      <a:pt x="5770" y="9512"/>
                    </a:cubicBezTo>
                    <a:cubicBezTo>
                      <a:pt x="5779" y="9485"/>
                      <a:pt x="5770" y="9458"/>
                      <a:pt x="5850" y="9440"/>
                    </a:cubicBezTo>
                    <a:cubicBezTo>
                      <a:pt x="5922" y="9440"/>
                      <a:pt x="6002" y="9431"/>
                      <a:pt x="6073" y="9414"/>
                    </a:cubicBezTo>
                    <a:cubicBezTo>
                      <a:pt x="6144" y="9378"/>
                      <a:pt x="5940" y="9333"/>
                      <a:pt x="6055" y="9307"/>
                    </a:cubicBezTo>
                    <a:cubicBezTo>
                      <a:pt x="6065" y="9305"/>
                      <a:pt x="6088" y="9305"/>
                      <a:pt x="6116" y="9305"/>
                    </a:cubicBezTo>
                    <a:cubicBezTo>
                      <a:pt x="6146" y="9305"/>
                      <a:pt x="6184" y="9305"/>
                      <a:pt x="6219" y="9305"/>
                    </a:cubicBezTo>
                    <a:cubicBezTo>
                      <a:pt x="6327" y="9305"/>
                      <a:pt x="6417" y="9300"/>
                      <a:pt x="6242" y="9262"/>
                    </a:cubicBezTo>
                    <a:cubicBezTo>
                      <a:pt x="6082" y="9218"/>
                      <a:pt x="5788" y="9164"/>
                      <a:pt x="5993" y="9146"/>
                    </a:cubicBezTo>
                    <a:lnTo>
                      <a:pt x="5993" y="9146"/>
                    </a:lnTo>
                    <a:cubicBezTo>
                      <a:pt x="6019" y="9149"/>
                      <a:pt x="6045" y="9150"/>
                      <a:pt x="6072" y="9150"/>
                    </a:cubicBezTo>
                    <a:cubicBezTo>
                      <a:pt x="6143" y="9150"/>
                      <a:pt x="6215" y="9142"/>
                      <a:pt x="6287" y="9129"/>
                    </a:cubicBezTo>
                    <a:cubicBezTo>
                      <a:pt x="6314" y="9120"/>
                      <a:pt x="6403" y="9040"/>
                      <a:pt x="6287" y="9022"/>
                    </a:cubicBezTo>
                    <a:cubicBezTo>
                      <a:pt x="6207" y="9004"/>
                      <a:pt x="5850" y="8968"/>
                      <a:pt x="5913" y="8924"/>
                    </a:cubicBezTo>
                    <a:cubicBezTo>
                      <a:pt x="5924" y="8914"/>
                      <a:pt x="5942" y="8910"/>
                      <a:pt x="5965" y="8910"/>
                    </a:cubicBezTo>
                    <a:cubicBezTo>
                      <a:pt x="6047" y="8910"/>
                      <a:pt x="6187" y="8961"/>
                      <a:pt x="6278" y="8968"/>
                    </a:cubicBezTo>
                    <a:lnTo>
                      <a:pt x="5984" y="8870"/>
                    </a:lnTo>
                    <a:cubicBezTo>
                      <a:pt x="5912" y="8837"/>
                      <a:pt x="5916" y="8828"/>
                      <a:pt x="5957" y="8828"/>
                    </a:cubicBezTo>
                    <a:cubicBezTo>
                      <a:pt x="5982" y="8828"/>
                      <a:pt x="6020" y="8831"/>
                      <a:pt x="6064" y="8835"/>
                    </a:cubicBezTo>
                    <a:cubicBezTo>
                      <a:pt x="6073" y="8835"/>
                      <a:pt x="6083" y="8835"/>
                      <a:pt x="6092" y="8835"/>
                    </a:cubicBezTo>
                    <a:cubicBezTo>
                      <a:pt x="6241" y="8835"/>
                      <a:pt x="6372" y="8769"/>
                      <a:pt x="6314" y="8719"/>
                    </a:cubicBezTo>
                    <a:cubicBezTo>
                      <a:pt x="6251" y="8665"/>
                      <a:pt x="5735" y="8621"/>
                      <a:pt x="5735" y="8603"/>
                    </a:cubicBezTo>
                    <a:cubicBezTo>
                      <a:pt x="5735" y="8597"/>
                      <a:pt x="5752" y="8595"/>
                      <a:pt x="5779" y="8595"/>
                    </a:cubicBezTo>
                    <a:cubicBezTo>
                      <a:pt x="5831" y="8595"/>
                      <a:pt x="5916" y="8603"/>
                      <a:pt x="5957" y="8603"/>
                    </a:cubicBezTo>
                    <a:cubicBezTo>
                      <a:pt x="5968" y="8605"/>
                      <a:pt x="5979" y="8605"/>
                      <a:pt x="5990" y="8605"/>
                    </a:cubicBezTo>
                    <a:cubicBezTo>
                      <a:pt x="6044" y="8605"/>
                      <a:pt x="6100" y="8588"/>
                      <a:pt x="6144" y="8559"/>
                    </a:cubicBezTo>
                    <a:cubicBezTo>
                      <a:pt x="6180" y="8523"/>
                      <a:pt x="6519" y="8514"/>
                      <a:pt x="6456" y="8469"/>
                    </a:cubicBezTo>
                    <a:cubicBezTo>
                      <a:pt x="6431" y="8453"/>
                      <a:pt x="6190" y="8380"/>
                      <a:pt x="6248" y="8380"/>
                    </a:cubicBezTo>
                    <a:cubicBezTo>
                      <a:pt x="6251" y="8380"/>
                      <a:pt x="6255" y="8380"/>
                      <a:pt x="6260" y="8380"/>
                    </a:cubicBezTo>
                    <a:cubicBezTo>
                      <a:pt x="6326" y="8380"/>
                      <a:pt x="6379" y="8388"/>
                      <a:pt x="6413" y="8388"/>
                    </a:cubicBezTo>
                    <a:cubicBezTo>
                      <a:pt x="6429" y="8388"/>
                      <a:pt x="6441" y="8386"/>
                      <a:pt x="6447" y="8380"/>
                    </a:cubicBezTo>
                    <a:cubicBezTo>
                      <a:pt x="6492" y="8327"/>
                      <a:pt x="6055" y="8220"/>
                      <a:pt x="6038" y="8158"/>
                    </a:cubicBezTo>
                    <a:cubicBezTo>
                      <a:pt x="6034" y="8132"/>
                      <a:pt x="6118" y="8127"/>
                      <a:pt x="6219" y="8127"/>
                    </a:cubicBezTo>
                    <a:cubicBezTo>
                      <a:pt x="6266" y="8127"/>
                      <a:pt x="6316" y="8128"/>
                      <a:pt x="6362" y="8128"/>
                    </a:cubicBezTo>
                    <a:cubicBezTo>
                      <a:pt x="6453" y="8128"/>
                      <a:pt x="6529" y="8125"/>
                      <a:pt x="6536" y="8104"/>
                    </a:cubicBezTo>
                    <a:cubicBezTo>
                      <a:pt x="6456" y="8095"/>
                      <a:pt x="6385" y="8086"/>
                      <a:pt x="6314" y="8078"/>
                    </a:cubicBezTo>
                    <a:cubicBezTo>
                      <a:pt x="6317" y="8063"/>
                      <a:pt x="6356" y="8060"/>
                      <a:pt x="6402" y="8060"/>
                    </a:cubicBezTo>
                    <a:cubicBezTo>
                      <a:pt x="6432" y="8060"/>
                      <a:pt x="6464" y="8062"/>
                      <a:pt x="6491" y="8062"/>
                    </a:cubicBezTo>
                    <a:cubicBezTo>
                      <a:pt x="6524" y="8062"/>
                      <a:pt x="6548" y="8060"/>
                      <a:pt x="6545" y="8051"/>
                    </a:cubicBezTo>
                    <a:cubicBezTo>
                      <a:pt x="6537" y="8016"/>
                      <a:pt x="6460" y="7964"/>
                      <a:pt x="6465" y="7920"/>
                    </a:cubicBezTo>
                    <a:lnTo>
                      <a:pt x="6465" y="7920"/>
                    </a:lnTo>
                    <a:cubicBezTo>
                      <a:pt x="6463" y="7916"/>
                      <a:pt x="6452" y="7877"/>
                      <a:pt x="6394" y="7855"/>
                    </a:cubicBezTo>
                    <a:cubicBezTo>
                      <a:pt x="6305" y="7819"/>
                      <a:pt x="6349" y="7810"/>
                      <a:pt x="6394" y="7793"/>
                    </a:cubicBezTo>
                    <a:cubicBezTo>
                      <a:pt x="6483" y="7766"/>
                      <a:pt x="6483" y="7712"/>
                      <a:pt x="6403" y="7650"/>
                    </a:cubicBezTo>
                    <a:cubicBezTo>
                      <a:pt x="6378" y="7634"/>
                      <a:pt x="6118" y="7541"/>
                      <a:pt x="6190" y="7541"/>
                    </a:cubicBezTo>
                    <a:cubicBezTo>
                      <a:pt x="6196" y="7541"/>
                      <a:pt x="6205" y="7542"/>
                      <a:pt x="6216" y="7543"/>
                    </a:cubicBezTo>
                    <a:cubicBezTo>
                      <a:pt x="6361" y="7567"/>
                      <a:pt x="6511" y="7591"/>
                      <a:pt x="6577" y="7591"/>
                    </a:cubicBezTo>
                    <a:cubicBezTo>
                      <a:pt x="6632" y="7591"/>
                      <a:pt x="6628" y="7574"/>
                      <a:pt x="6510" y="7525"/>
                    </a:cubicBezTo>
                    <a:cubicBezTo>
                      <a:pt x="6472" y="7509"/>
                      <a:pt x="6422" y="7490"/>
                      <a:pt x="6371" y="7470"/>
                    </a:cubicBezTo>
                    <a:lnTo>
                      <a:pt x="6371" y="7470"/>
                    </a:lnTo>
                    <a:cubicBezTo>
                      <a:pt x="6396" y="7475"/>
                      <a:pt x="6422" y="7478"/>
                      <a:pt x="6447" y="7481"/>
                    </a:cubicBezTo>
                    <a:cubicBezTo>
                      <a:pt x="6456" y="7454"/>
                      <a:pt x="6474" y="7427"/>
                      <a:pt x="6314" y="7392"/>
                    </a:cubicBezTo>
                    <a:lnTo>
                      <a:pt x="6314" y="7401"/>
                    </a:lnTo>
                    <a:lnTo>
                      <a:pt x="6196" y="7401"/>
                    </a:lnTo>
                    <a:cubicBezTo>
                      <a:pt x="6113" y="7363"/>
                      <a:pt x="6081" y="7334"/>
                      <a:pt x="6198" y="7329"/>
                    </a:cubicBezTo>
                    <a:cubicBezTo>
                      <a:pt x="6331" y="7329"/>
                      <a:pt x="6465" y="7320"/>
                      <a:pt x="6599" y="7303"/>
                    </a:cubicBezTo>
                    <a:cubicBezTo>
                      <a:pt x="6661" y="7267"/>
                      <a:pt x="6519" y="7240"/>
                      <a:pt x="6527" y="7214"/>
                    </a:cubicBezTo>
                    <a:cubicBezTo>
                      <a:pt x="6536" y="7187"/>
                      <a:pt x="6759" y="7205"/>
                      <a:pt x="6768" y="7178"/>
                    </a:cubicBezTo>
                    <a:cubicBezTo>
                      <a:pt x="6768" y="7178"/>
                      <a:pt x="6625" y="7133"/>
                      <a:pt x="6599" y="7125"/>
                    </a:cubicBezTo>
                    <a:cubicBezTo>
                      <a:pt x="6396" y="7036"/>
                      <a:pt x="6891" y="7088"/>
                      <a:pt x="6910" y="7054"/>
                    </a:cubicBezTo>
                    <a:lnTo>
                      <a:pt x="6910" y="7054"/>
                    </a:lnTo>
                    <a:cubicBezTo>
                      <a:pt x="6908" y="7056"/>
                      <a:pt x="6902" y="7057"/>
                      <a:pt x="6891" y="7057"/>
                    </a:cubicBezTo>
                    <a:cubicBezTo>
                      <a:pt x="6783" y="7057"/>
                      <a:pt x="6273" y="6962"/>
                      <a:pt x="6536" y="6946"/>
                    </a:cubicBezTo>
                    <a:cubicBezTo>
                      <a:pt x="6697" y="6937"/>
                      <a:pt x="6706" y="6946"/>
                      <a:pt x="6723" y="6893"/>
                    </a:cubicBezTo>
                    <a:cubicBezTo>
                      <a:pt x="6753" y="6890"/>
                      <a:pt x="6783" y="6888"/>
                      <a:pt x="6814" y="6888"/>
                    </a:cubicBezTo>
                    <a:cubicBezTo>
                      <a:pt x="6837" y="6888"/>
                      <a:pt x="6860" y="6889"/>
                      <a:pt x="6882" y="6891"/>
                    </a:cubicBezTo>
                    <a:lnTo>
                      <a:pt x="6882" y="6891"/>
                    </a:lnTo>
                    <a:cubicBezTo>
                      <a:pt x="6628" y="6824"/>
                      <a:pt x="6887" y="6745"/>
                      <a:pt x="6554" y="6688"/>
                    </a:cubicBezTo>
                    <a:lnTo>
                      <a:pt x="6554" y="6688"/>
                    </a:lnTo>
                    <a:cubicBezTo>
                      <a:pt x="6585" y="6693"/>
                      <a:pt x="6612" y="6695"/>
                      <a:pt x="6634" y="6695"/>
                    </a:cubicBezTo>
                    <a:cubicBezTo>
                      <a:pt x="6772" y="6695"/>
                      <a:pt x="6758" y="6613"/>
                      <a:pt x="6750" y="6590"/>
                    </a:cubicBezTo>
                    <a:cubicBezTo>
                      <a:pt x="6732" y="6554"/>
                      <a:pt x="6706" y="6519"/>
                      <a:pt x="6670" y="6501"/>
                    </a:cubicBezTo>
                    <a:cubicBezTo>
                      <a:pt x="6599" y="6483"/>
                      <a:pt x="6527" y="6465"/>
                      <a:pt x="6456" y="6439"/>
                    </a:cubicBezTo>
                    <a:cubicBezTo>
                      <a:pt x="6572" y="6439"/>
                      <a:pt x="6839" y="6501"/>
                      <a:pt x="6964" y="6528"/>
                    </a:cubicBezTo>
                    <a:cubicBezTo>
                      <a:pt x="6866" y="6474"/>
                      <a:pt x="6759" y="6439"/>
                      <a:pt x="6652" y="6412"/>
                    </a:cubicBezTo>
                    <a:cubicBezTo>
                      <a:pt x="6474" y="6376"/>
                      <a:pt x="6251" y="6332"/>
                      <a:pt x="6269" y="6287"/>
                    </a:cubicBezTo>
                    <a:lnTo>
                      <a:pt x="6269" y="6287"/>
                    </a:lnTo>
                    <a:cubicBezTo>
                      <a:pt x="6358" y="6296"/>
                      <a:pt x="6714" y="6376"/>
                      <a:pt x="6759" y="6376"/>
                    </a:cubicBezTo>
                    <a:cubicBezTo>
                      <a:pt x="6848" y="6367"/>
                      <a:pt x="6643" y="6296"/>
                      <a:pt x="6572" y="6278"/>
                    </a:cubicBezTo>
                    <a:cubicBezTo>
                      <a:pt x="6581" y="6261"/>
                      <a:pt x="6590" y="6234"/>
                      <a:pt x="6652" y="6225"/>
                    </a:cubicBezTo>
                    <a:cubicBezTo>
                      <a:pt x="6688" y="6225"/>
                      <a:pt x="6848" y="6225"/>
                      <a:pt x="6857" y="6216"/>
                    </a:cubicBezTo>
                    <a:cubicBezTo>
                      <a:pt x="6857" y="6198"/>
                      <a:pt x="6519" y="6118"/>
                      <a:pt x="6554" y="6100"/>
                    </a:cubicBezTo>
                    <a:lnTo>
                      <a:pt x="6714" y="6100"/>
                    </a:lnTo>
                    <a:cubicBezTo>
                      <a:pt x="6741" y="6100"/>
                      <a:pt x="6759" y="6082"/>
                      <a:pt x="6777" y="6065"/>
                    </a:cubicBezTo>
                    <a:cubicBezTo>
                      <a:pt x="6795" y="6029"/>
                      <a:pt x="6706" y="5975"/>
                      <a:pt x="6697" y="5931"/>
                    </a:cubicBezTo>
                    <a:cubicBezTo>
                      <a:pt x="6688" y="5895"/>
                      <a:pt x="6875" y="5922"/>
                      <a:pt x="6812" y="5878"/>
                    </a:cubicBezTo>
                    <a:cubicBezTo>
                      <a:pt x="6741" y="5842"/>
                      <a:pt x="6670" y="5824"/>
                      <a:pt x="6599" y="5806"/>
                    </a:cubicBezTo>
                    <a:lnTo>
                      <a:pt x="6599" y="5806"/>
                    </a:lnTo>
                    <a:cubicBezTo>
                      <a:pt x="6754" y="5837"/>
                      <a:pt x="6858" y="5856"/>
                      <a:pt x="6922" y="5856"/>
                    </a:cubicBezTo>
                    <a:cubicBezTo>
                      <a:pt x="6967" y="5856"/>
                      <a:pt x="6992" y="5846"/>
                      <a:pt x="6999" y="5824"/>
                    </a:cubicBezTo>
                    <a:lnTo>
                      <a:pt x="6848" y="5797"/>
                    </a:lnTo>
                    <a:cubicBezTo>
                      <a:pt x="6857" y="5762"/>
                      <a:pt x="6999" y="5655"/>
                      <a:pt x="6848" y="5610"/>
                    </a:cubicBezTo>
                    <a:cubicBezTo>
                      <a:pt x="6839" y="5610"/>
                      <a:pt x="6501" y="5575"/>
                      <a:pt x="6545" y="5548"/>
                    </a:cubicBezTo>
                    <a:cubicBezTo>
                      <a:pt x="6581" y="5530"/>
                      <a:pt x="6759" y="5530"/>
                      <a:pt x="6812" y="5512"/>
                    </a:cubicBezTo>
                    <a:cubicBezTo>
                      <a:pt x="6955" y="5477"/>
                      <a:pt x="7044" y="5405"/>
                      <a:pt x="7017" y="5334"/>
                    </a:cubicBezTo>
                    <a:cubicBezTo>
                      <a:pt x="6999" y="5290"/>
                      <a:pt x="6848" y="5236"/>
                      <a:pt x="6848" y="5201"/>
                    </a:cubicBezTo>
                    <a:cubicBezTo>
                      <a:pt x="6848" y="5138"/>
                      <a:pt x="6741" y="5120"/>
                      <a:pt x="6519" y="5058"/>
                    </a:cubicBezTo>
                    <a:lnTo>
                      <a:pt x="6519" y="5058"/>
                    </a:lnTo>
                    <a:cubicBezTo>
                      <a:pt x="6551" y="5065"/>
                      <a:pt x="6658" y="5071"/>
                      <a:pt x="6755" y="5071"/>
                    </a:cubicBezTo>
                    <a:cubicBezTo>
                      <a:pt x="6894" y="5071"/>
                      <a:pt x="7013" y="5059"/>
                      <a:pt x="6866" y="5022"/>
                    </a:cubicBezTo>
                    <a:cubicBezTo>
                      <a:pt x="6812" y="5010"/>
                      <a:pt x="6737" y="5007"/>
                      <a:pt x="6655" y="5007"/>
                    </a:cubicBezTo>
                    <a:cubicBezTo>
                      <a:pt x="6601" y="5007"/>
                      <a:pt x="6543" y="5008"/>
                      <a:pt x="6488" y="5008"/>
                    </a:cubicBezTo>
                    <a:cubicBezTo>
                      <a:pt x="6391" y="5008"/>
                      <a:pt x="6299" y="5005"/>
                      <a:pt x="6233" y="4987"/>
                    </a:cubicBezTo>
                    <a:lnTo>
                      <a:pt x="6563" y="4960"/>
                    </a:lnTo>
                    <a:cubicBezTo>
                      <a:pt x="6759" y="4960"/>
                      <a:pt x="6955" y="4969"/>
                      <a:pt x="7151" y="4996"/>
                    </a:cubicBezTo>
                    <a:cubicBezTo>
                      <a:pt x="6786" y="4933"/>
                      <a:pt x="6982" y="4889"/>
                      <a:pt x="6795" y="4809"/>
                    </a:cubicBezTo>
                    <a:cubicBezTo>
                      <a:pt x="6799" y="4788"/>
                      <a:pt x="6811" y="4778"/>
                      <a:pt x="6845" y="4778"/>
                    </a:cubicBezTo>
                    <a:cubicBezTo>
                      <a:pt x="6883" y="4778"/>
                      <a:pt x="6949" y="4790"/>
                      <a:pt x="7062" y="4809"/>
                    </a:cubicBezTo>
                    <a:cubicBezTo>
                      <a:pt x="7111" y="4821"/>
                      <a:pt x="7141" y="4825"/>
                      <a:pt x="7163" y="4825"/>
                    </a:cubicBezTo>
                    <a:cubicBezTo>
                      <a:pt x="7210" y="4825"/>
                      <a:pt x="7214" y="4805"/>
                      <a:pt x="7268" y="4805"/>
                    </a:cubicBezTo>
                    <a:cubicBezTo>
                      <a:pt x="7280" y="4805"/>
                      <a:pt x="7294" y="4806"/>
                      <a:pt x="7311" y="4809"/>
                    </a:cubicBezTo>
                    <a:lnTo>
                      <a:pt x="6670" y="4702"/>
                    </a:lnTo>
                    <a:cubicBezTo>
                      <a:pt x="6672" y="4691"/>
                      <a:pt x="6704" y="4687"/>
                      <a:pt x="6752" y="4687"/>
                    </a:cubicBezTo>
                    <a:cubicBezTo>
                      <a:pt x="6889" y="4687"/>
                      <a:pt x="7154" y="4720"/>
                      <a:pt x="7184" y="4720"/>
                    </a:cubicBezTo>
                    <a:cubicBezTo>
                      <a:pt x="7187" y="4720"/>
                      <a:pt x="7188" y="4720"/>
                      <a:pt x="7187" y="4720"/>
                    </a:cubicBezTo>
                    <a:cubicBezTo>
                      <a:pt x="7097" y="4675"/>
                      <a:pt x="6759" y="4559"/>
                      <a:pt x="6955" y="4559"/>
                    </a:cubicBezTo>
                    <a:cubicBezTo>
                      <a:pt x="7106" y="4559"/>
                      <a:pt x="7418" y="4479"/>
                      <a:pt x="7097" y="4399"/>
                    </a:cubicBezTo>
                    <a:cubicBezTo>
                      <a:pt x="6955" y="4363"/>
                      <a:pt x="7151" y="4319"/>
                      <a:pt x="6999" y="4265"/>
                    </a:cubicBezTo>
                    <a:cubicBezTo>
                      <a:pt x="6890" y="4226"/>
                      <a:pt x="6902" y="4216"/>
                      <a:pt x="6960" y="4216"/>
                    </a:cubicBezTo>
                    <a:cubicBezTo>
                      <a:pt x="7032" y="4216"/>
                      <a:pt x="7175" y="4232"/>
                      <a:pt x="7238" y="4232"/>
                    </a:cubicBezTo>
                    <a:cubicBezTo>
                      <a:pt x="7252" y="4232"/>
                      <a:pt x="7262" y="4232"/>
                      <a:pt x="7267" y="4230"/>
                    </a:cubicBezTo>
                    <a:cubicBezTo>
                      <a:pt x="7311" y="4203"/>
                      <a:pt x="7106" y="4141"/>
                      <a:pt x="7124" y="4114"/>
                    </a:cubicBezTo>
                    <a:cubicBezTo>
                      <a:pt x="7130" y="4105"/>
                      <a:pt x="7145" y="4101"/>
                      <a:pt x="7167" y="4101"/>
                    </a:cubicBezTo>
                    <a:cubicBezTo>
                      <a:pt x="7208" y="4101"/>
                      <a:pt x="7275" y="4114"/>
                      <a:pt x="7356" y="4132"/>
                    </a:cubicBezTo>
                    <a:cubicBezTo>
                      <a:pt x="7381" y="4138"/>
                      <a:pt x="7398" y="4140"/>
                      <a:pt x="7409" y="4140"/>
                    </a:cubicBezTo>
                    <a:cubicBezTo>
                      <a:pt x="7464" y="4140"/>
                      <a:pt x="7363" y="4077"/>
                      <a:pt x="7356" y="4069"/>
                    </a:cubicBezTo>
                    <a:cubicBezTo>
                      <a:pt x="7258" y="4034"/>
                      <a:pt x="7329" y="4034"/>
                      <a:pt x="7365" y="4025"/>
                    </a:cubicBezTo>
                    <a:cubicBezTo>
                      <a:pt x="7444" y="4001"/>
                      <a:pt x="6761" y="3914"/>
                      <a:pt x="6975" y="3914"/>
                    </a:cubicBezTo>
                    <a:cubicBezTo>
                      <a:pt x="7001" y="3914"/>
                      <a:pt x="7041" y="3915"/>
                      <a:pt x="7097" y="3918"/>
                    </a:cubicBezTo>
                    <a:cubicBezTo>
                      <a:pt x="7130" y="3920"/>
                      <a:pt x="7158" y="3921"/>
                      <a:pt x="7183" y="3921"/>
                    </a:cubicBezTo>
                    <a:cubicBezTo>
                      <a:pt x="7371" y="3921"/>
                      <a:pt x="7351" y="3865"/>
                      <a:pt x="7178" y="3802"/>
                    </a:cubicBezTo>
                    <a:cubicBezTo>
                      <a:pt x="7014" y="3743"/>
                      <a:pt x="6936" y="3708"/>
                      <a:pt x="7061" y="3708"/>
                    </a:cubicBezTo>
                    <a:cubicBezTo>
                      <a:pt x="7105" y="3708"/>
                      <a:pt x="7175" y="3713"/>
                      <a:pt x="7276" y="3722"/>
                    </a:cubicBezTo>
                    <a:cubicBezTo>
                      <a:pt x="7291" y="3724"/>
                      <a:pt x="7303" y="3725"/>
                      <a:pt x="7312" y="3725"/>
                    </a:cubicBezTo>
                    <a:cubicBezTo>
                      <a:pt x="7439" y="3725"/>
                      <a:pt x="7129" y="3578"/>
                      <a:pt x="7291" y="3578"/>
                    </a:cubicBezTo>
                    <a:cubicBezTo>
                      <a:pt x="7297" y="3578"/>
                      <a:pt x="7303" y="3578"/>
                      <a:pt x="7310" y="3579"/>
                    </a:cubicBezTo>
                    <a:lnTo>
                      <a:pt x="7310" y="3579"/>
                    </a:lnTo>
                    <a:cubicBezTo>
                      <a:pt x="7153" y="3566"/>
                      <a:pt x="6862" y="3423"/>
                      <a:pt x="6953" y="3423"/>
                    </a:cubicBezTo>
                    <a:cubicBezTo>
                      <a:pt x="6979" y="3423"/>
                      <a:pt x="7035" y="3435"/>
                      <a:pt x="7133" y="3464"/>
                    </a:cubicBezTo>
                    <a:cubicBezTo>
                      <a:pt x="7232" y="3482"/>
                      <a:pt x="7292" y="3489"/>
                      <a:pt x="7325" y="3489"/>
                    </a:cubicBezTo>
                    <a:cubicBezTo>
                      <a:pt x="7440" y="3489"/>
                      <a:pt x="7227" y="3400"/>
                      <a:pt x="7213" y="3366"/>
                    </a:cubicBezTo>
                    <a:cubicBezTo>
                      <a:pt x="7195" y="3339"/>
                      <a:pt x="7195" y="3294"/>
                      <a:pt x="7267" y="3286"/>
                    </a:cubicBezTo>
                    <a:cubicBezTo>
                      <a:pt x="7275" y="3284"/>
                      <a:pt x="7284" y="3284"/>
                      <a:pt x="7292" y="3284"/>
                    </a:cubicBezTo>
                    <a:cubicBezTo>
                      <a:pt x="7319" y="3284"/>
                      <a:pt x="7346" y="3289"/>
                      <a:pt x="7367" y="3289"/>
                    </a:cubicBezTo>
                    <a:cubicBezTo>
                      <a:pt x="7382" y="3289"/>
                      <a:pt x="7394" y="3286"/>
                      <a:pt x="7400" y="3277"/>
                    </a:cubicBezTo>
                    <a:cubicBezTo>
                      <a:pt x="7409" y="3250"/>
                      <a:pt x="7365" y="3081"/>
                      <a:pt x="7160" y="3054"/>
                    </a:cubicBezTo>
                    <a:lnTo>
                      <a:pt x="7160" y="3054"/>
                    </a:lnTo>
                    <a:cubicBezTo>
                      <a:pt x="7254" y="3063"/>
                      <a:pt x="7343" y="3075"/>
                      <a:pt x="7410" y="3075"/>
                    </a:cubicBezTo>
                    <a:cubicBezTo>
                      <a:pt x="7470" y="3075"/>
                      <a:pt x="7512" y="3066"/>
                      <a:pt x="7525" y="3036"/>
                    </a:cubicBezTo>
                    <a:cubicBezTo>
                      <a:pt x="7543" y="2992"/>
                      <a:pt x="7276" y="2911"/>
                      <a:pt x="7454" y="2903"/>
                    </a:cubicBezTo>
                    <a:cubicBezTo>
                      <a:pt x="7436" y="2903"/>
                      <a:pt x="7400" y="2858"/>
                      <a:pt x="7329" y="2858"/>
                    </a:cubicBezTo>
                    <a:cubicBezTo>
                      <a:pt x="7240" y="2858"/>
                      <a:pt x="7311" y="2822"/>
                      <a:pt x="7329" y="2805"/>
                    </a:cubicBezTo>
                    <a:cubicBezTo>
                      <a:pt x="7441" y="2748"/>
                      <a:pt x="7575" y="2649"/>
                      <a:pt x="7270" y="2649"/>
                    </a:cubicBezTo>
                    <a:cubicBezTo>
                      <a:pt x="7258" y="2649"/>
                      <a:pt x="7245" y="2649"/>
                      <a:pt x="7231" y="2650"/>
                    </a:cubicBezTo>
                    <a:lnTo>
                      <a:pt x="7231" y="2650"/>
                    </a:lnTo>
                    <a:cubicBezTo>
                      <a:pt x="7361" y="2641"/>
                      <a:pt x="7561" y="2617"/>
                      <a:pt x="7427" y="2582"/>
                    </a:cubicBezTo>
                    <a:cubicBezTo>
                      <a:pt x="7285" y="2555"/>
                      <a:pt x="7249" y="2573"/>
                      <a:pt x="7249" y="2502"/>
                    </a:cubicBezTo>
                    <a:lnTo>
                      <a:pt x="7249" y="2502"/>
                    </a:lnTo>
                    <a:cubicBezTo>
                      <a:pt x="7249" y="2514"/>
                      <a:pt x="7274" y="2520"/>
                      <a:pt x="7310" y="2520"/>
                    </a:cubicBezTo>
                    <a:cubicBezTo>
                      <a:pt x="7401" y="2520"/>
                      <a:pt x="7566" y="2484"/>
                      <a:pt x="7578" y="2439"/>
                    </a:cubicBezTo>
                    <a:cubicBezTo>
                      <a:pt x="7596" y="2377"/>
                      <a:pt x="7552" y="2350"/>
                      <a:pt x="7507" y="2315"/>
                    </a:cubicBezTo>
                    <a:cubicBezTo>
                      <a:pt x="7449" y="2279"/>
                      <a:pt x="7405" y="2263"/>
                      <a:pt x="7344" y="2263"/>
                    </a:cubicBezTo>
                    <a:cubicBezTo>
                      <a:pt x="7282" y="2263"/>
                      <a:pt x="7204" y="2279"/>
                      <a:pt x="7080" y="2306"/>
                    </a:cubicBezTo>
                    <a:cubicBezTo>
                      <a:pt x="7071" y="2234"/>
                      <a:pt x="7124" y="2234"/>
                      <a:pt x="7302" y="2163"/>
                    </a:cubicBezTo>
                    <a:lnTo>
                      <a:pt x="7302" y="2163"/>
                    </a:lnTo>
                    <a:cubicBezTo>
                      <a:pt x="7302" y="2163"/>
                      <a:pt x="7044" y="2189"/>
                      <a:pt x="6968" y="2207"/>
                    </a:cubicBezTo>
                    <a:lnTo>
                      <a:pt x="6968" y="2207"/>
                    </a:lnTo>
                    <a:cubicBezTo>
                      <a:pt x="7189" y="2153"/>
                      <a:pt x="7410" y="2074"/>
                      <a:pt x="7614" y="1985"/>
                    </a:cubicBezTo>
                    <a:cubicBezTo>
                      <a:pt x="7572" y="1982"/>
                      <a:pt x="7531" y="1981"/>
                      <a:pt x="7489" y="1981"/>
                    </a:cubicBezTo>
                    <a:cubicBezTo>
                      <a:pt x="7388" y="1981"/>
                      <a:pt x="7287" y="1988"/>
                      <a:pt x="7187" y="1994"/>
                    </a:cubicBezTo>
                    <a:cubicBezTo>
                      <a:pt x="7151" y="1999"/>
                      <a:pt x="7121" y="2001"/>
                      <a:pt x="7097" y="2001"/>
                    </a:cubicBezTo>
                    <a:cubicBezTo>
                      <a:pt x="6942" y="2001"/>
                      <a:pt x="7013" y="1910"/>
                      <a:pt x="7044" y="1825"/>
                    </a:cubicBezTo>
                    <a:cubicBezTo>
                      <a:pt x="7066" y="1789"/>
                      <a:pt x="7116" y="1655"/>
                      <a:pt x="7019" y="1655"/>
                    </a:cubicBezTo>
                    <a:cubicBezTo>
                      <a:pt x="6995" y="1655"/>
                      <a:pt x="6963" y="1663"/>
                      <a:pt x="6919" y="1682"/>
                    </a:cubicBezTo>
                    <a:lnTo>
                      <a:pt x="6358" y="1958"/>
                    </a:lnTo>
                    <a:cubicBezTo>
                      <a:pt x="6350" y="1925"/>
                      <a:pt x="6630" y="1779"/>
                      <a:pt x="6765" y="1714"/>
                    </a:cubicBezTo>
                    <a:lnTo>
                      <a:pt x="6765" y="1714"/>
                    </a:lnTo>
                    <a:cubicBezTo>
                      <a:pt x="6757" y="1717"/>
                      <a:pt x="6752" y="1718"/>
                      <a:pt x="6748" y="1718"/>
                    </a:cubicBezTo>
                    <a:cubicBezTo>
                      <a:pt x="6709" y="1718"/>
                      <a:pt x="6875" y="1565"/>
                      <a:pt x="6973" y="1513"/>
                    </a:cubicBezTo>
                    <a:cubicBezTo>
                      <a:pt x="7062" y="1460"/>
                      <a:pt x="7231" y="1370"/>
                      <a:pt x="7204" y="1326"/>
                    </a:cubicBezTo>
                    <a:lnTo>
                      <a:pt x="7204" y="1326"/>
                    </a:lnTo>
                    <a:lnTo>
                      <a:pt x="6685" y="1631"/>
                    </a:lnTo>
                    <a:lnTo>
                      <a:pt x="6685" y="1631"/>
                    </a:lnTo>
                    <a:cubicBezTo>
                      <a:pt x="6944" y="1466"/>
                      <a:pt x="6837" y="1270"/>
                      <a:pt x="6795" y="1219"/>
                    </a:cubicBezTo>
                    <a:lnTo>
                      <a:pt x="6795" y="1219"/>
                    </a:lnTo>
                    <a:cubicBezTo>
                      <a:pt x="6821" y="1264"/>
                      <a:pt x="6670" y="1370"/>
                      <a:pt x="6581" y="1433"/>
                    </a:cubicBezTo>
                    <a:cubicBezTo>
                      <a:pt x="6565" y="1371"/>
                      <a:pt x="6878" y="1062"/>
                      <a:pt x="6770" y="1062"/>
                    </a:cubicBezTo>
                    <a:cubicBezTo>
                      <a:pt x="6753" y="1062"/>
                      <a:pt x="6727" y="1069"/>
                      <a:pt x="6688" y="1085"/>
                    </a:cubicBezTo>
                    <a:cubicBezTo>
                      <a:pt x="6657" y="1104"/>
                      <a:pt x="6517" y="1181"/>
                      <a:pt x="6479" y="1181"/>
                    </a:cubicBezTo>
                    <a:cubicBezTo>
                      <a:pt x="6461" y="1181"/>
                      <a:pt x="6465" y="1165"/>
                      <a:pt x="6510" y="1121"/>
                    </a:cubicBezTo>
                    <a:cubicBezTo>
                      <a:pt x="6563" y="1059"/>
                      <a:pt x="6848" y="898"/>
                      <a:pt x="6786" y="863"/>
                    </a:cubicBezTo>
                    <a:cubicBezTo>
                      <a:pt x="6777" y="860"/>
                      <a:pt x="6768" y="858"/>
                      <a:pt x="6757" y="858"/>
                    </a:cubicBezTo>
                    <a:cubicBezTo>
                      <a:pt x="6711" y="858"/>
                      <a:pt x="6649" y="885"/>
                      <a:pt x="6606" y="885"/>
                    </a:cubicBezTo>
                    <a:cubicBezTo>
                      <a:pt x="6578" y="885"/>
                      <a:pt x="6557" y="873"/>
                      <a:pt x="6554" y="836"/>
                    </a:cubicBezTo>
                    <a:cubicBezTo>
                      <a:pt x="6545" y="756"/>
                      <a:pt x="6572" y="631"/>
                      <a:pt x="6510" y="596"/>
                    </a:cubicBezTo>
                    <a:cubicBezTo>
                      <a:pt x="6505" y="592"/>
                      <a:pt x="6499" y="590"/>
                      <a:pt x="6491" y="590"/>
                    </a:cubicBezTo>
                    <a:cubicBezTo>
                      <a:pt x="6413" y="590"/>
                      <a:pt x="6201" y="783"/>
                      <a:pt x="6258" y="843"/>
                    </a:cubicBezTo>
                    <a:lnTo>
                      <a:pt x="6258" y="843"/>
                    </a:lnTo>
                    <a:cubicBezTo>
                      <a:pt x="6230" y="817"/>
                      <a:pt x="6180" y="799"/>
                      <a:pt x="6171" y="747"/>
                    </a:cubicBezTo>
                    <a:cubicBezTo>
                      <a:pt x="6180" y="667"/>
                      <a:pt x="6198" y="587"/>
                      <a:pt x="6225" y="506"/>
                    </a:cubicBezTo>
                    <a:cubicBezTo>
                      <a:pt x="6229" y="483"/>
                      <a:pt x="6220" y="475"/>
                      <a:pt x="6207" y="475"/>
                    </a:cubicBezTo>
                    <a:cubicBezTo>
                      <a:pt x="6190" y="475"/>
                      <a:pt x="6164" y="488"/>
                      <a:pt x="6144" y="498"/>
                    </a:cubicBezTo>
                    <a:cubicBezTo>
                      <a:pt x="6064" y="533"/>
                      <a:pt x="6029" y="640"/>
                      <a:pt x="5940" y="774"/>
                    </a:cubicBezTo>
                    <a:cubicBezTo>
                      <a:pt x="5963" y="750"/>
                      <a:pt x="5977" y="740"/>
                      <a:pt x="5984" y="740"/>
                    </a:cubicBezTo>
                    <a:cubicBezTo>
                      <a:pt x="5999" y="740"/>
                      <a:pt x="5970" y="797"/>
                      <a:pt x="5913" y="854"/>
                    </a:cubicBezTo>
                    <a:cubicBezTo>
                      <a:pt x="5868" y="905"/>
                      <a:pt x="5819" y="947"/>
                      <a:pt x="5795" y="947"/>
                    </a:cubicBezTo>
                    <a:cubicBezTo>
                      <a:pt x="5785" y="947"/>
                      <a:pt x="5779" y="940"/>
                      <a:pt x="5779" y="925"/>
                    </a:cubicBezTo>
                    <a:cubicBezTo>
                      <a:pt x="5761" y="827"/>
                      <a:pt x="6055" y="551"/>
                      <a:pt x="5984" y="515"/>
                    </a:cubicBezTo>
                    <a:cubicBezTo>
                      <a:pt x="5973" y="514"/>
                      <a:pt x="5962" y="513"/>
                      <a:pt x="5951" y="513"/>
                    </a:cubicBezTo>
                    <a:cubicBezTo>
                      <a:pt x="5821" y="513"/>
                      <a:pt x="5706" y="607"/>
                      <a:pt x="5681" y="738"/>
                    </a:cubicBezTo>
                    <a:cubicBezTo>
                      <a:pt x="5672" y="854"/>
                      <a:pt x="5619" y="970"/>
                      <a:pt x="5539" y="1059"/>
                    </a:cubicBezTo>
                    <a:cubicBezTo>
                      <a:pt x="5503" y="1105"/>
                      <a:pt x="5470" y="1142"/>
                      <a:pt x="5454" y="1142"/>
                    </a:cubicBezTo>
                    <a:cubicBezTo>
                      <a:pt x="5441" y="1142"/>
                      <a:pt x="5438" y="1121"/>
                      <a:pt x="5450" y="1068"/>
                    </a:cubicBezTo>
                    <a:cubicBezTo>
                      <a:pt x="5476" y="889"/>
                      <a:pt x="5761" y="391"/>
                      <a:pt x="5761" y="355"/>
                    </a:cubicBezTo>
                    <a:cubicBezTo>
                      <a:pt x="5757" y="322"/>
                      <a:pt x="5740" y="308"/>
                      <a:pt x="5717" y="308"/>
                    </a:cubicBezTo>
                    <a:cubicBezTo>
                      <a:pt x="5690" y="308"/>
                      <a:pt x="5656" y="326"/>
                      <a:pt x="5628" y="355"/>
                    </a:cubicBezTo>
                    <a:cubicBezTo>
                      <a:pt x="5557" y="426"/>
                      <a:pt x="5530" y="578"/>
                      <a:pt x="5467" y="658"/>
                    </a:cubicBezTo>
                    <a:cubicBezTo>
                      <a:pt x="5455" y="675"/>
                      <a:pt x="5447" y="683"/>
                      <a:pt x="5443" y="683"/>
                    </a:cubicBezTo>
                    <a:cubicBezTo>
                      <a:pt x="5408" y="683"/>
                      <a:pt x="5536" y="300"/>
                      <a:pt x="5487" y="300"/>
                    </a:cubicBezTo>
                    <a:cubicBezTo>
                      <a:pt x="5482" y="300"/>
                      <a:pt x="5476" y="303"/>
                      <a:pt x="5467" y="311"/>
                    </a:cubicBezTo>
                    <a:cubicBezTo>
                      <a:pt x="5407" y="396"/>
                      <a:pt x="5356" y="489"/>
                      <a:pt x="5316" y="588"/>
                    </a:cubicBezTo>
                    <a:lnTo>
                      <a:pt x="5316" y="588"/>
                    </a:lnTo>
                    <a:cubicBezTo>
                      <a:pt x="5337" y="504"/>
                      <a:pt x="5356" y="419"/>
                      <a:pt x="5369" y="337"/>
                    </a:cubicBezTo>
                    <a:cubicBezTo>
                      <a:pt x="5385" y="199"/>
                      <a:pt x="5360" y="1"/>
                      <a:pt x="53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112;p41"/>
              <p:cNvSpPr/>
              <p:nvPr/>
            </p:nvSpPr>
            <p:spPr>
              <a:xfrm>
                <a:off x="3227450" y="3817000"/>
                <a:ext cx="126950" cy="2810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11242" extrusionOk="0">
                    <a:moveTo>
                      <a:pt x="5078" y="1"/>
                    </a:moveTo>
                    <a:lnTo>
                      <a:pt x="1" y="11242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113;p41"/>
              <p:cNvSpPr/>
              <p:nvPr/>
            </p:nvSpPr>
            <p:spPr>
              <a:xfrm>
                <a:off x="3219450" y="3813675"/>
                <a:ext cx="156650" cy="289250"/>
              </a:xfrm>
              <a:custGeom>
                <a:avLst/>
                <a:gdLst/>
                <a:ahLst/>
                <a:cxnLst/>
                <a:rect l="l" t="t" r="r" b="b"/>
                <a:pathLst>
                  <a:path w="6266" h="11570" extrusionOk="0">
                    <a:moveTo>
                      <a:pt x="5927" y="942"/>
                    </a:moveTo>
                    <a:cubicBezTo>
                      <a:pt x="5956" y="956"/>
                      <a:pt x="5990" y="971"/>
                      <a:pt x="6030" y="989"/>
                    </a:cubicBezTo>
                    <a:cubicBezTo>
                      <a:pt x="5996" y="972"/>
                      <a:pt x="5962" y="956"/>
                      <a:pt x="5927" y="942"/>
                    </a:cubicBezTo>
                    <a:close/>
                    <a:moveTo>
                      <a:pt x="4703" y="1354"/>
                    </a:moveTo>
                    <a:cubicBezTo>
                      <a:pt x="4709" y="1358"/>
                      <a:pt x="4735" y="1370"/>
                      <a:pt x="4772" y="1385"/>
                    </a:cubicBezTo>
                    <a:lnTo>
                      <a:pt x="4772" y="1385"/>
                    </a:lnTo>
                    <a:cubicBezTo>
                      <a:pt x="4749" y="1374"/>
                      <a:pt x="4726" y="1364"/>
                      <a:pt x="4703" y="1354"/>
                    </a:cubicBezTo>
                    <a:close/>
                    <a:moveTo>
                      <a:pt x="4567" y="1491"/>
                    </a:moveTo>
                    <a:cubicBezTo>
                      <a:pt x="4536" y="1491"/>
                      <a:pt x="4774" y="1596"/>
                      <a:pt x="4807" y="1596"/>
                    </a:cubicBezTo>
                    <a:cubicBezTo>
                      <a:pt x="4808" y="1596"/>
                      <a:pt x="4810" y="1596"/>
                      <a:pt x="4810" y="1595"/>
                    </a:cubicBezTo>
                    <a:lnTo>
                      <a:pt x="4676" y="1524"/>
                    </a:lnTo>
                    <a:cubicBezTo>
                      <a:pt x="4609" y="1500"/>
                      <a:pt x="4577" y="1491"/>
                      <a:pt x="4567" y="1491"/>
                    </a:cubicBezTo>
                    <a:close/>
                    <a:moveTo>
                      <a:pt x="4475" y="1804"/>
                    </a:moveTo>
                    <a:cubicBezTo>
                      <a:pt x="4472" y="1806"/>
                      <a:pt x="4472" y="1809"/>
                      <a:pt x="4472" y="1809"/>
                    </a:cubicBezTo>
                    <a:cubicBezTo>
                      <a:pt x="4473" y="1807"/>
                      <a:pt x="4474" y="1806"/>
                      <a:pt x="4475" y="1804"/>
                    </a:cubicBezTo>
                    <a:close/>
                    <a:moveTo>
                      <a:pt x="4543" y="1968"/>
                    </a:moveTo>
                    <a:cubicBezTo>
                      <a:pt x="4543" y="1968"/>
                      <a:pt x="4543" y="1968"/>
                      <a:pt x="4543" y="1969"/>
                    </a:cubicBezTo>
                    <a:cubicBezTo>
                      <a:pt x="4540" y="1969"/>
                      <a:pt x="4541" y="1973"/>
                      <a:pt x="4547" y="1981"/>
                    </a:cubicBezTo>
                    <a:lnTo>
                      <a:pt x="4547" y="1981"/>
                    </a:lnTo>
                    <a:cubicBezTo>
                      <a:pt x="4548" y="1974"/>
                      <a:pt x="4544" y="1968"/>
                      <a:pt x="4543" y="1968"/>
                    </a:cubicBezTo>
                    <a:close/>
                    <a:moveTo>
                      <a:pt x="4651" y="2090"/>
                    </a:moveTo>
                    <a:cubicBezTo>
                      <a:pt x="4702" y="2090"/>
                      <a:pt x="4916" y="2185"/>
                      <a:pt x="4908" y="2209"/>
                    </a:cubicBezTo>
                    <a:lnTo>
                      <a:pt x="4908" y="2218"/>
                    </a:lnTo>
                    <a:cubicBezTo>
                      <a:pt x="4810" y="2183"/>
                      <a:pt x="4721" y="2147"/>
                      <a:pt x="4641" y="2094"/>
                    </a:cubicBezTo>
                    <a:cubicBezTo>
                      <a:pt x="4642" y="2091"/>
                      <a:pt x="4645" y="2090"/>
                      <a:pt x="4651" y="2090"/>
                    </a:cubicBezTo>
                    <a:close/>
                    <a:moveTo>
                      <a:pt x="4418" y="2147"/>
                    </a:moveTo>
                    <a:lnTo>
                      <a:pt x="4418" y="2147"/>
                    </a:lnTo>
                    <a:cubicBezTo>
                      <a:pt x="4507" y="2174"/>
                      <a:pt x="4605" y="2209"/>
                      <a:pt x="4685" y="2263"/>
                    </a:cubicBezTo>
                    <a:lnTo>
                      <a:pt x="4685" y="2272"/>
                    </a:lnTo>
                    <a:cubicBezTo>
                      <a:pt x="4587" y="2245"/>
                      <a:pt x="4498" y="2200"/>
                      <a:pt x="4418" y="2147"/>
                    </a:cubicBezTo>
                    <a:close/>
                    <a:moveTo>
                      <a:pt x="4103" y="2366"/>
                    </a:moveTo>
                    <a:cubicBezTo>
                      <a:pt x="4122" y="2372"/>
                      <a:pt x="4141" y="2379"/>
                      <a:pt x="4160" y="2386"/>
                    </a:cubicBezTo>
                    <a:lnTo>
                      <a:pt x="4160" y="2386"/>
                    </a:lnTo>
                    <a:cubicBezTo>
                      <a:pt x="4154" y="2384"/>
                      <a:pt x="4148" y="2381"/>
                      <a:pt x="4142" y="2379"/>
                    </a:cubicBezTo>
                    <a:cubicBezTo>
                      <a:pt x="4125" y="2372"/>
                      <a:pt x="4112" y="2368"/>
                      <a:pt x="4103" y="2366"/>
                    </a:cubicBezTo>
                    <a:close/>
                    <a:moveTo>
                      <a:pt x="5502" y="2368"/>
                    </a:moveTo>
                    <a:cubicBezTo>
                      <a:pt x="5518" y="2377"/>
                      <a:pt x="5537" y="2386"/>
                      <a:pt x="5558" y="2396"/>
                    </a:cubicBezTo>
                    <a:cubicBezTo>
                      <a:pt x="5540" y="2386"/>
                      <a:pt x="5521" y="2377"/>
                      <a:pt x="5502" y="2368"/>
                    </a:cubicBezTo>
                    <a:close/>
                    <a:moveTo>
                      <a:pt x="4160" y="2386"/>
                    </a:moveTo>
                    <a:cubicBezTo>
                      <a:pt x="4176" y="2393"/>
                      <a:pt x="4190" y="2398"/>
                      <a:pt x="4201" y="2402"/>
                    </a:cubicBezTo>
                    <a:lnTo>
                      <a:pt x="4201" y="2402"/>
                    </a:lnTo>
                    <a:cubicBezTo>
                      <a:pt x="4187" y="2396"/>
                      <a:pt x="4173" y="2391"/>
                      <a:pt x="4160" y="2386"/>
                    </a:cubicBezTo>
                    <a:close/>
                    <a:moveTo>
                      <a:pt x="4354" y="2574"/>
                    </a:moveTo>
                    <a:cubicBezTo>
                      <a:pt x="4354" y="2574"/>
                      <a:pt x="4355" y="2574"/>
                      <a:pt x="4357" y="2575"/>
                    </a:cubicBezTo>
                    <a:lnTo>
                      <a:pt x="4357" y="2575"/>
                    </a:lnTo>
                    <a:cubicBezTo>
                      <a:pt x="4356" y="2575"/>
                      <a:pt x="4356" y="2575"/>
                      <a:pt x="4356" y="2575"/>
                    </a:cubicBezTo>
                    <a:cubicBezTo>
                      <a:pt x="4355" y="2574"/>
                      <a:pt x="4354" y="2574"/>
                      <a:pt x="4354" y="2574"/>
                    </a:cubicBezTo>
                    <a:close/>
                    <a:moveTo>
                      <a:pt x="3795" y="2575"/>
                    </a:moveTo>
                    <a:cubicBezTo>
                      <a:pt x="3781" y="2575"/>
                      <a:pt x="3857" y="2611"/>
                      <a:pt x="4026" y="2690"/>
                    </a:cubicBezTo>
                    <a:lnTo>
                      <a:pt x="4035" y="2681"/>
                    </a:lnTo>
                    <a:lnTo>
                      <a:pt x="3910" y="2610"/>
                    </a:lnTo>
                    <a:cubicBezTo>
                      <a:pt x="3842" y="2587"/>
                      <a:pt x="3803" y="2575"/>
                      <a:pt x="3795" y="2575"/>
                    </a:cubicBezTo>
                    <a:close/>
                    <a:moveTo>
                      <a:pt x="3795" y="2948"/>
                    </a:moveTo>
                    <a:cubicBezTo>
                      <a:pt x="3801" y="2948"/>
                      <a:pt x="3815" y="2951"/>
                      <a:pt x="3839" y="2958"/>
                    </a:cubicBezTo>
                    <a:cubicBezTo>
                      <a:pt x="3910" y="2975"/>
                      <a:pt x="4017" y="3020"/>
                      <a:pt x="4115" y="3064"/>
                    </a:cubicBezTo>
                    <a:lnTo>
                      <a:pt x="4115" y="3073"/>
                    </a:lnTo>
                    <a:cubicBezTo>
                      <a:pt x="4226" y="3119"/>
                      <a:pt x="4309" y="3165"/>
                      <a:pt x="4295" y="3165"/>
                    </a:cubicBezTo>
                    <a:cubicBezTo>
                      <a:pt x="4291" y="3165"/>
                      <a:pt x="4273" y="3159"/>
                      <a:pt x="4240" y="3145"/>
                    </a:cubicBezTo>
                    <a:cubicBezTo>
                      <a:pt x="4092" y="3090"/>
                      <a:pt x="3755" y="2948"/>
                      <a:pt x="3795" y="2948"/>
                    </a:cubicBezTo>
                    <a:close/>
                    <a:moveTo>
                      <a:pt x="4017" y="3456"/>
                    </a:moveTo>
                    <a:lnTo>
                      <a:pt x="4017" y="3456"/>
                    </a:lnTo>
                    <a:cubicBezTo>
                      <a:pt x="4115" y="3483"/>
                      <a:pt x="4204" y="3528"/>
                      <a:pt x="4285" y="3581"/>
                    </a:cubicBezTo>
                    <a:cubicBezTo>
                      <a:pt x="4196" y="3554"/>
                      <a:pt x="4098" y="3510"/>
                      <a:pt x="4017" y="3456"/>
                    </a:cubicBezTo>
                    <a:close/>
                    <a:moveTo>
                      <a:pt x="4517" y="3850"/>
                    </a:moveTo>
                    <a:cubicBezTo>
                      <a:pt x="4523" y="3854"/>
                      <a:pt x="4529" y="3857"/>
                      <a:pt x="4534" y="3857"/>
                    </a:cubicBezTo>
                    <a:cubicBezTo>
                      <a:pt x="4528" y="3855"/>
                      <a:pt x="4523" y="3852"/>
                      <a:pt x="4517" y="3850"/>
                    </a:cubicBezTo>
                    <a:close/>
                    <a:moveTo>
                      <a:pt x="5068" y="0"/>
                    </a:moveTo>
                    <a:cubicBezTo>
                      <a:pt x="5042" y="0"/>
                      <a:pt x="4979" y="0"/>
                      <a:pt x="5068" y="54"/>
                    </a:cubicBezTo>
                    <a:cubicBezTo>
                      <a:pt x="5221" y="130"/>
                      <a:pt x="5368" y="196"/>
                      <a:pt x="5342" y="196"/>
                    </a:cubicBezTo>
                    <a:cubicBezTo>
                      <a:pt x="5334" y="196"/>
                      <a:pt x="5313" y="190"/>
                      <a:pt x="5273" y="179"/>
                    </a:cubicBezTo>
                    <a:cubicBezTo>
                      <a:pt x="5237" y="175"/>
                      <a:pt x="5202" y="171"/>
                      <a:pt x="5176" y="171"/>
                    </a:cubicBezTo>
                    <a:cubicBezTo>
                      <a:pt x="5145" y="171"/>
                      <a:pt x="5129" y="177"/>
                      <a:pt x="5149" y="196"/>
                    </a:cubicBezTo>
                    <a:cubicBezTo>
                      <a:pt x="5174" y="231"/>
                      <a:pt x="5442" y="357"/>
                      <a:pt x="5419" y="357"/>
                    </a:cubicBezTo>
                    <a:cubicBezTo>
                      <a:pt x="5418" y="357"/>
                      <a:pt x="5417" y="357"/>
                      <a:pt x="5416" y="357"/>
                    </a:cubicBezTo>
                    <a:cubicBezTo>
                      <a:pt x="5336" y="348"/>
                      <a:pt x="4935" y="170"/>
                      <a:pt x="4872" y="161"/>
                    </a:cubicBezTo>
                    <a:lnTo>
                      <a:pt x="4872" y="161"/>
                    </a:lnTo>
                    <a:cubicBezTo>
                      <a:pt x="4970" y="214"/>
                      <a:pt x="5077" y="268"/>
                      <a:pt x="5184" y="303"/>
                    </a:cubicBezTo>
                    <a:cubicBezTo>
                      <a:pt x="5184" y="303"/>
                      <a:pt x="5184" y="304"/>
                      <a:pt x="5183" y="304"/>
                    </a:cubicBezTo>
                    <a:cubicBezTo>
                      <a:pt x="5167" y="304"/>
                      <a:pt x="4920" y="203"/>
                      <a:pt x="4907" y="203"/>
                    </a:cubicBezTo>
                    <a:cubicBezTo>
                      <a:pt x="4904" y="203"/>
                      <a:pt x="4910" y="206"/>
                      <a:pt x="4926" y="214"/>
                    </a:cubicBezTo>
                    <a:cubicBezTo>
                      <a:pt x="4949" y="230"/>
                      <a:pt x="5488" y="479"/>
                      <a:pt x="5456" y="479"/>
                    </a:cubicBezTo>
                    <a:cubicBezTo>
                      <a:pt x="5452" y="479"/>
                      <a:pt x="5436" y="474"/>
                      <a:pt x="5407" y="464"/>
                    </a:cubicBezTo>
                    <a:cubicBezTo>
                      <a:pt x="5300" y="428"/>
                      <a:pt x="5131" y="339"/>
                      <a:pt x="5033" y="312"/>
                    </a:cubicBezTo>
                    <a:cubicBezTo>
                      <a:pt x="5023" y="310"/>
                      <a:pt x="5016" y="309"/>
                      <a:pt x="5010" y="309"/>
                    </a:cubicBezTo>
                    <a:cubicBezTo>
                      <a:pt x="4995" y="309"/>
                      <a:pt x="4995" y="317"/>
                      <a:pt x="5015" y="330"/>
                    </a:cubicBezTo>
                    <a:cubicBezTo>
                      <a:pt x="5077" y="374"/>
                      <a:pt x="5407" y="499"/>
                      <a:pt x="5389" y="526"/>
                    </a:cubicBezTo>
                    <a:cubicBezTo>
                      <a:pt x="5238" y="455"/>
                      <a:pt x="5095" y="392"/>
                      <a:pt x="4979" y="357"/>
                    </a:cubicBezTo>
                    <a:cubicBezTo>
                      <a:pt x="4939" y="345"/>
                      <a:pt x="4891" y="331"/>
                      <a:pt x="4877" y="331"/>
                    </a:cubicBezTo>
                    <a:cubicBezTo>
                      <a:pt x="4860" y="331"/>
                      <a:pt x="4891" y="351"/>
                      <a:pt x="5042" y="419"/>
                    </a:cubicBezTo>
                    <a:cubicBezTo>
                      <a:pt x="4878" y="346"/>
                      <a:pt x="4805" y="317"/>
                      <a:pt x="4790" y="317"/>
                    </a:cubicBezTo>
                    <a:cubicBezTo>
                      <a:pt x="4773" y="317"/>
                      <a:pt x="4838" y="357"/>
                      <a:pt x="4935" y="410"/>
                    </a:cubicBezTo>
                    <a:cubicBezTo>
                      <a:pt x="4868" y="378"/>
                      <a:pt x="4833" y="366"/>
                      <a:pt x="4817" y="366"/>
                    </a:cubicBezTo>
                    <a:cubicBezTo>
                      <a:pt x="4772" y="366"/>
                      <a:pt x="4890" y="466"/>
                      <a:pt x="4890" y="472"/>
                    </a:cubicBezTo>
                    <a:cubicBezTo>
                      <a:pt x="4892" y="470"/>
                      <a:pt x="4895" y="469"/>
                      <a:pt x="4900" y="469"/>
                    </a:cubicBezTo>
                    <a:cubicBezTo>
                      <a:pt x="4954" y="469"/>
                      <a:pt x="5199" y="582"/>
                      <a:pt x="5145" y="582"/>
                    </a:cubicBezTo>
                    <a:cubicBezTo>
                      <a:pt x="5140" y="582"/>
                      <a:pt x="5132" y="581"/>
                      <a:pt x="5122" y="579"/>
                    </a:cubicBezTo>
                    <a:cubicBezTo>
                      <a:pt x="5089" y="576"/>
                      <a:pt x="5062" y="573"/>
                      <a:pt x="5040" y="573"/>
                    </a:cubicBezTo>
                    <a:cubicBezTo>
                      <a:pt x="5009" y="573"/>
                      <a:pt x="4990" y="578"/>
                      <a:pt x="4979" y="588"/>
                    </a:cubicBezTo>
                    <a:cubicBezTo>
                      <a:pt x="5122" y="668"/>
                      <a:pt x="5273" y="704"/>
                      <a:pt x="5425" y="713"/>
                    </a:cubicBezTo>
                    <a:cubicBezTo>
                      <a:pt x="5416" y="731"/>
                      <a:pt x="5416" y="749"/>
                      <a:pt x="5389" y="757"/>
                    </a:cubicBezTo>
                    <a:cubicBezTo>
                      <a:pt x="5384" y="759"/>
                      <a:pt x="5378" y="760"/>
                      <a:pt x="5371" y="760"/>
                    </a:cubicBezTo>
                    <a:cubicBezTo>
                      <a:pt x="5346" y="760"/>
                      <a:pt x="5302" y="745"/>
                      <a:pt x="5175" y="695"/>
                    </a:cubicBezTo>
                    <a:cubicBezTo>
                      <a:pt x="5015" y="633"/>
                      <a:pt x="4944" y="588"/>
                      <a:pt x="4846" y="553"/>
                    </a:cubicBezTo>
                    <a:cubicBezTo>
                      <a:pt x="4809" y="541"/>
                      <a:pt x="4789" y="536"/>
                      <a:pt x="4779" y="536"/>
                    </a:cubicBezTo>
                    <a:cubicBezTo>
                      <a:pt x="4733" y="536"/>
                      <a:pt x="4990" y="665"/>
                      <a:pt x="4997" y="695"/>
                    </a:cubicBezTo>
                    <a:cubicBezTo>
                      <a:pt x="4997" y="699"/>
                      <a:pt x="4993" y="701"/>
                      <a:pt x="4985" y="701"/>
                    </a:cubicBezTo>
                    <a:cubicBezTo>
                      <a:pt x="4944" y="701"/>
                      <a:pt x="4803" y="647"/>
                      <a:pt x="4623" y="579"/>
                    </a:cubicBezTo>
                    <a:lnTo>
                      <a:pt x="4623" y="579"/>
                    </a:lnTo>
                    <a:cubicBezTo>
                      <a:pt x="4783" y="651"/>
                      <a:pt x="4935" y="731"/>
                      <a:pt x="5086" y="820"/>
                    </a:cubicBezTo>
                    <a:cubicBezTo>
                      <a:pt x="5110" y="834"/>
                      <a:pt x="5116" y="840"/>
                      <a:pt x="5112" y="840"/>
                    </a:cubicBezTo>
                    <a:cubicBezTo>
                      <a:pt x="5096" y="840"/>
                      <a:pt x="4920" y="757"/>
                      <a:pt x="4901" y="757"/>
                    </a:cubicBezTo>
                    <a:cubicBezTo>
                      <a:pt x="4900" y="757"/>
                      <a:pt x="4899" y="757"/>
                      <a:pt x="4899" y="757"/>
                    </a:cubicBezTo>
                    <a:cubicBezTo>
                      <a:pt x="4915" y="766"/>
                      <a:pt x="4931" y="774"/>
                      <a:pt x="4946" y="783"/>
                    </a:cubicBezTo>
                    <a:lnTo>
                      <a:pt x="4946" y="783"/>
                    </a:lnTo>
                    <a:cubicBezTo>
                      <a:pt x="4864" y="745"/>
                      <a:pt x="4790" y="712"/>
                      <a:pt x="4766" y="704"/>
                    </a:cubicBezTo>
                    <a:cubicBezTo>
                      <a:pt x="4739" y="694"/>
                      <a:pt x="4723" y="691"/>
                      <a:pt x="4714" y="691"/>
                    </a:cubicBezTo>
                    <a:cubicBezTo>
                      <a:pt x="4689" y="691"/>
                      <a:pt x="4715" y="718"/>
                      <a:pt x="4721" y="731"/>
                    </a:cubicBezTo>
                    <a:cubicBezTo>
                      <a:pt x="4739" y="749"/>
                      <a:pt x="4757" y="784"/>
                      <a:pt x="4908" y="855"/>
                    </a:cubicBezTo>
                    <a:cubicBezTo>
                      <a:pt x="4986" y="902"/>
                      <a:pt x="5036" y="928"/>
                      <a:pt x="5030" y="928"/>
                    </a:cubicBezTo>
                    <a:cubicBezTo>
                      <a:pt x="5029" y="928"/>
                      <a:pt x="5027" y="928"/>
                      <a:pt x="5024" y="927"/>
                    </a:cubicBezTo>
                    <a:cubicBezTo>
                      <a:pt x="4970" y="918"/>
                      <a:pt x="4917" y="900"/>
                      <a:pt x="4872" y="873"/>
                    </a:cubicBezTo>
                    <a:cubicBezTo>
                      <a:pt x="4815" y="851"/>
                      <a:pt x="4795" y="844"/>
                      <a:pt x="4788" y="844"/>
                    </a:cubicBezTo>
                    <a:cubicBezTo>
                      <a:pt x="4781" y="844"/>
                      <a:pt x="4788" y="851"/>
                      <a:pt x="4783" y="855"/>
                    </a:cubicBezTo>
                    <a:cubicBezTo>
                      <a:pt x="4783" y="864"/>
                      <a:pt x="4917" y="945"/>
                      <a:pt x="4953" y="971"/>
                    </a:cubicBezTo>
                    <a:cubicBezTo>
                      <a:pt x="4979" y="989"/>
                      <a:pt x="4988" y="1016"/>
                      <a:pt x="4953" y="1016"/>
                    </a:cubicBezTo>
                    <a:cubicBezTo>
                      <a:pt x="4919" y="1016"/>
                      <a:pt x="4775" y="953"/>
                      <a:pt x="4758" y="953"/>
                    </a:cubicBezTo>
                    <a:cubicBezTo>
                      <a:pt x="4757" y="953"/>
                      <a:pt x="4757" y="953"/>
                      <a:pt x="4757" y="953"/>
                    </a:cubicBezTo>
                    <a:cubicBezTo>
                      <a:pt x="4757" y="953"/>
                      <a:pt x="4855" y="998"/>
                      <a:pt x="4855" y="998"/>
                    </a:cubicBezTo>
                    <a:lnTo>
                      <a:pt x="4846" y="1007"/>
                    </a:lnTo>
                    <a:lnTo>
                      <a:pt x="4819" y="1051"/>
                    </a:lnTo>
                    <a:cubicBezTo>
                      <a:pt x="4810" y="1069"/>
                      <a:pt x="4706" y="1061"/>
                      <a:pt x="5004" y="1198"/>
                    </a:cubicBezTo>
                    <a:lnTo>
                      <a:pt x="5004" y="1198"/>
                    </a:lnTo>
                    <a:cubicBezTo>
                      <a:pt x="4867" y="1135"/>
                      <a:pt x="4798" y="1118"/>
                      <a:pt x="4766" y="1118"/>
                    </a:cubicBezTo>
                    <a:cubicBezTo>
                      <a:pt x="4745" y="1118"/>
                      <a:pt x="4739" y="1125"/>
                      <a:pt x="4739" y="1132"/>
                    </a:cubicBezTo>
                    <a:cubicBezTo>
                      <a:pt x="4730" y="1140"/>
                      <a:pt x="4899" y="1230"/>
                      <a:pt x="4864" y="1238"/>
                    </a:cubicBezTo>
                    <a:cubicBezTo>
                      <a:pt x="4846" y="1238"/>
                      <a:pt x="4668" y="1149"/>
                      <a:pt x="4614" y="1132"/>
                    </a:cubicBezTo>
                    <a:cubicBezTo>
                      <a:pt x="4595" y="1126"/>
                      <a:pt x="4581" y="1124"/>
                      <a:pt x="4573" y="1124"/>
                    </a:cubicBezTo>
                    <a:cubicBezTo>
                      <a:pt x="4553" y="1124"/>
                      <a:pt x="4555" y="1134"/>
                      <a:pt x="4561" y="1140"/>
                    </a:cubicBezTo>
                    <a:cubicBezTo>
                      <a:pt x="4587" y="1167"/>
                      <a:pt x="4623" y="1194"/>
                      <a:pt x="4668" y="1221"/>
                    </a:cubicBezTo>
                    <a:cubicBezTo>
                      <a:pt x="4690" y="1229"/>
                      <a:pt x="4731" y="1249"/>
                      <a:pt x="4777" y="1270"/>
                    </a:cubicBezTo>
                    <a:lnTo>
                      <a:pt x="4777" y="1270"/>
                    </a:lnTo>
                    <a:cubicBezTo>
                      <a:pt x="4754" y="1261"/>
                      <a:pt x="4742" y="1258"/>
                      <a:pt x="4736" y="1258"/>
                    </a:cubicBezTo>
                    <a:cubicBezTo>
                      <a:pt x="4714" y="1258"/>
                      <a:pt x="4813" y="1319"/>
                      <a:pt x="4801" y="1319"/>
                    </a:cubicBezTo>
                    <a:cubicBezTo>
                      <a:pt x="4801" y="1319"/>
                      <a:pt x="4800" y="1319"/>
                      <a:pt x="4799" y="1319"/>
                    </a:cubicBezTo>
                    <a:cubicBezTo>
                      <a:pt x="4761" y="1319"/>
                      <a:pt x="4350" y="1115"/>
                      <a:pt x="4324" y="1115"/>
                    </a:cubicBezTo>
                    <a:cubicBezTo>
                      <a:pt x="4321" y="1115"/>
                      <a:pt x="4322" y="1118"/>
                      <a:pt x="4329" y="1123"/>
                    </a:cubicBezTo>
                    <a:cubicBezTo>
                      <a:pt x="4418" y="1194"/>
                      <a:pt x="4837" y="1372"/>
                      <a:pt x="5051" y="1479"/>
                    </a:cubicBezTo>
                    <a:cubicBezTo>
                      <a:pt x="5083" y="1495"/>
                      <a:pt x="5093" y="1502"/>
                      <a:pt x="5087" y="1502"/>
                    </a:cubicBezTo>
                    <a:cubicBezTo>
                      <a:pt x="5068" y="1502"/>
                      <a:pt x="4877" y="1428"/>
                      <a:pt x="4772" y="1385"/>
                    </a:cubicBezTo>
                    <a:lnTo>
                      <a:pt x="4772" y="1385"/>
                    </a:lnTo>
                    <a:cubicBezTo>
                      <a:pt x="4810" y="1403"/>
                      <a:pt x="4848" y="1424"/>
                      <a:pt x="4881" y="1452"/>
                    </a:cubicBezTo>
                    <a:cubicBezTo>
                      <a:pt x="4881" y="1452"/>
                      <a:pt x="4855" y="1452"/>
                      <a:pt x="4890" y="1470"/>
                    </a:cubicBezTo>
                    <a:cubicBezTo>
                      <a:pt x="4926" y="1497"/>
                      <a:pt x="5033" y="1541"/>
                      <a:pt x="5086" y="1568"/>
                    </a:cubicBezTo>
                    <a:cubicBezTo>
                      <a:pt x="5140" y="1595"/>
                      <a:pt x="5140" y="1604"/>
                      <a:pt x="5131" y="1604"/>
                    </a:cubicBezTo>
                    <a:cubicBezTo>
                      <a:pt x="5002" y="1550"/>
                      <a:pt x="4910" y="1511"/>
                      <a:pt x="4896" y="1511"/>
                    </a:cubicBezTo>
                    <a:cubicBezTo>
                      <a:pt x="4892" y="1511"/>
                      <a:pt x="4895" y="1515"/>
                      <a:pt x="4908" y="1524"/>
                    </a:cubicBezTo>
                    <a:cubicBezTo>
                      <a:pt x="4936" y="1542"/>
                      <a:pt x="4974" y="1566"/>
                      <a:pt x="4962" y="1566"/>
                    </a:cubicBezTo>
                    <a:cubicBezTo>
                      <a:pt x="4952" y="1566"/>
                      <a:pt x="4900" y="1547"/>
                      <a:pt x="4766" y="1488"/>
                    </a:cubicBezTo>
                    <a:cubicBezTo>
                      <a:pt x="4729" y="1471"/>
                      <a:pt x="4704" y="1465"/>
                      <a:pt x="4690" y="1465"/>
                    </a:cubicBezTo>
                    <a:cubicBezTo>
                      <a:pt x="4668" y="1465"/>
                      <a:pt x="4680" y="1483"/>
                      <a:pt x="4730" y="1506"/>
                    </a:cubicBezTo>
                    <a:cubicBezTo>
                      <a:pt x="4792" y="1524"/>
                      <a:pt x="4846" y="1559"/>
                      <a:pt x="4899" y="1595"/>
                    </a:cubicBezTo>
                    <a:cubicBezTo>
                      <a:pt x="4926" y="1621"/>
                      <a:pt x="4908" y="1621"/>
                      <a:pt x="4864" y="1621"/>
                    </a:cubicBezTo>
                    <a:cubicBezTo>
                      <a:pt x="4828" y="1621"/>
                      <a:pt x="4685" y="1559"/>
                      <a:pt x="4605" y="1532"/>
                    </a:cubicBezTo>
                    <a:cubicBezTo>
                      <a:pt x="4579" y="1524"/>
                      <a:pt x="4559" y="1520"/>
                      <a:pt x="4548" y="1520"/>
                    </a:cubicBezTo>
                    <a:cubicBezTo>
                      <a:pt x="4522" y="1520"/>
                      <a:pt x="4542" y="1542"/>
                      <a:pt x="4623" y="1586"/>
                    </a:cubicBezTo>
                    <a:cubicBezTo>
                      <a:pt x="4664" y="1607"/>
                      <a:pt x="4671" y="1615"/>
                      <a:pt x="4659" y="1615"/>
                    </a:cubicBezTo>
                    <a:cubicBezTo>
                      <a:pt x="4628" y="1615"/>
                      <a:pt x="4458" y="1557"/>
                      <a:pt x="4445" y="1550"/>
                    </a:cubicBezTo>
                    <a:lnTo>
                      <a:pt x="4445" y="1550"/>
                    </a:lnTo>
                    <a:cubicBezTo>
                      <a:pt x="4623" y="1639"/>
                      <a:pt x="4810" y="1711"/>
                      <a:pt x="4997" y="1782"/>
                    </a:cubicBezTo>
                    <a:cubicBezTo>
                      <a:pt x="5014" y="1787"/>
                      <a:pt x="5024" y="1800"/>
                      <a:pt x="5007" y="1800"/>
                    </a:cubicBezTo>
                    <a:cubicBezTo>
                      <a:pt x="4997" y="1800"/>
                      <a:pt x="4977" y="1795"/>
                      <a:pt x="4944" y="1782"/>
                    </a:cubicBezTo>
                    <a:cubicBezTo>
                      <a:pt x="4885" y="1754"/>
                      <a:pt x="4857" y="1744"/>
                      <a:pt x="4848" y="1744"/>
                    </a:cubicBezTo>
                    <a:cubicBezTo>
                      <a:pt x="4834" y="1744"/>
                      <a:pt x="4867" y="1769"/>
                      <a:pt x="4899" y="1791"/>
                    </a:cubicBezTo>
                    <a:cubicBezTo>
                      <a:pt x="4924" y="1806"/>
                      <a:pt x="4932" y="1812"/>
                      <a:pt x="4928" y="1812"/>
                    </a:cubicBezTo>
                    <a:cubicBezTo>
                      <a:pt x="4912" y="1812"/>
                      <a:pt x="4728" y="1726"/>
                      <a:pt x="4587" y="1684"/>
                    </a:cubicBezTo>
                    <a:cubicBezTo>
                      <a:pt x="4566" y="1675"/>
                      <a:pt x="4557" y="1671"/>
                      <a:pt x="4555" y="1671"/>
                    </a:cubicBezTo>
                    <a:cubicBezTo>
                      <a:pt x="4548" y="1671"/>
                      <a:pt x="4673" y="1730"/>
                      <a:pt x="4694" y="1737"/>
                    </a:cubicBezTo>
                    <a:cubicBezTo>
                      <a:pt x="4837" y="1809"/>
                      <a:pt x="4819" y="1817"/>
                      <a:pt x="4819" y="1817"/>
                    </a:cubicBezTo>
                    <a:cubicBezTo>
                      <a:pt x="4810" y="1826"/>
                      <a:pt x="4721" y="1800"/>
                      <a:pt x="4926" y="1915"/>
                    </a:cubicBezTo>
                    <a:cubicBezTo>
                      <a:pt x="4934" y="1915"/>
                      <a:pt x="5028" y="1970"/>
                      <a:pt x="5011" y="1970"/>
                    </a:cubicBezTo>
                    <a:cubicBezTo>
                      <a:pt x="5010" y="1970"/>
                      <a:pt x="5008" y="1969"/>
                      <a:pt x="5006" y="1969"/>
                    </a:cubicBezTo>
                    <a:cubicBezTo>
                      <a:pt x="4926" y="1942"/>
                      <a:pt x="4614" y="1773"/>
                      <a:pt x="4534" y="1755"/>
                    </a:cubicBezTo>
                    <a:cubicBezTo>
                      <a:pt x="4527" y="1754"/>
                      <a:pt x="4521" y="1754"/>
                      <a:pt x="4515" y="1754"/>
                    </a:cubicBezTo>
                    <a:cubicBezTo>
                      <a:pt x="4464" y="1754"/>
                      <a:pt x="4484" y="1787"/>
                      <a:pt x="4475" y="1804"/>
                    </a:cubicBezTo>
                    <a:lnTo>
                      <a:pt x="4475" y="1804"/>
                    </a:lnTo>
                    <a:cubicBezTo>
                      <a:pt x="4477" y="1803"/>
                      <a:pt x="4481" y="1802"/>
                      <a:pt x="4487" y="1802"/>
                    </a:cubicBezTo>
                    <a:cubicBezTo>
                      <a:pt x="4503" y="1802"/>
                      <a:pt x="4534" y="1809"/>
                      <a:pt x="4596" y="1835"/>
                    </a:cubicBezTo>
                    <a:cubicBezTo>
                      <a:pt x="4650" y="1871"/>
                      <a:pt x="4570" y="1862"/>
                      <a:pt x="4712" y="1933"/>
                    </a:cubicBezTo>
                    <a:cubicBezTo>
                      <a:pt x="4698" y="1926"/>
                      <a:pt x="4695" y="1923"/>
                      <a:pt x="4699" y="1923"/>
                    </a:cubicBezTo>
                    <a:cubicBezTo>
                      <a:pt x="4717" y="1923"/>
                      <a:pt x="4860" y="1972"/>
                      <a:pt x="4881" y="1987"/>
                    </a:cubicBezTo>
                    <a:cubicBezTo>
                      <a:pt x="4917" y="2010"/>
                      <a:pt x="5048" y="2086"/>
                      <a:pt x="5028" y="2086"/>
                    </a:cubicBezTo>
                    <a:cubicBezTo>
                      <a:pt x="5018" y="2086"/>
                      <a:pt x="4970" y="2067"/>
                      <a:pt x="4855" y="2013"/>
                    </a:cubicBezTo>
                    <a:cubicBezTo>
                      <a:pt x="4774" y="1969"/>
                      <a:pt x="4694" y="1933"/>
                      <a:pt x="4605" y="1907"/>
                    </a:cubicBezTo>
                    <a:cubicBezTo>
                      <a:pt x="4552" y="1907"/>
                      <a:pt x="4525" y="1915"/>
                      <a:pt x="4570" y="1951"/>
                    </a:cubicBezTo>
                    <a:cubicBezTo>
                      <a:pt x="4614" y="1996"/>
                      <a:pt x="4846" y="2076"/>
                      <a:pt x="4953" y="2129"/>
                    </a:cubicBezTo>
                    <a:cubicBezTo>
                      <a:pt x="4855" y="2120"/>
                      <a:pt x="4766" y="2094"/>
                      <a:pt x="4676" y="2058"/>
                    </a:cubicBezTo>
                    <a:cubicBezTo>
                      <a:pt x="4598" y="2028"/>
                      <a:pt x="4560" y="1998"/>
                      <a:pt x="4547" y="1981"/>
                    </a:cubicBezTo>
                    <a:lnTo>
                      <a:pt x="4547" y="1981"/>
                    </a:lnTo>
                    <a:cubicBezTo>
                      <a:pt x="4547" y="1989"/>
                      <a:pt x="4541" y="1998"/>
                      <a:pt x="4521" y="1998"/>
                    </a:cubicBezTo>
                    <a:cubicBezTo>
                      <a:pt x="4506" y="1998"/>
                      <a:pt x="4482" y="1993"/>
                      <a:pt x="4445" y="1978"/>
                    </a:cubicBezTo>
                    <a:cubicBezTo>
                      <a:pt x="4329" y="1933"/>
                      <a:pt x="4098" y="1826"/>
                      <a:pt x="3964" y="1764"/>
                    </a:cubicBezTo>
                    <a:lnTo>
                      <a:pt x="3964" y="1764"/>
                    </a:lnTo>
                    <a:cubicBezTo>
                      <a:pt x="4187" y="1880"/>
                      <a:pt x="4400" y="1978"/>
                      <a:pt x="4579" y="2076"/>
                    </a:cubicBezTo>
                    <a:cubicBezTo>
                      <a:pt x="4668" y="2120"/>
                      <a:pt x="4596" y="2102"/>
                      <a:pt x="4650" y="2138"/>
                    </a:cubicBezTo>
                    <a:cubicBezTo>
                      <a:pt x="4664" y="2152"/>
                      <a:pt x="4811" y="2224"/>
                      <a:pt x="4794" y="2224"/>
                    </a:cubicBezTo>
                    <a:cubicBezTo>
                      <a:pt x="4790" y="2224"/>
                      <a:pt x="4776" y="2220"/>
                      <a:pt x="4748" y="2209"/>
                    </a:cubicBezTo>
                    <a:cubicBezTo>
                      <a:pt x="4579" y="2138"/>
                      <a:pt x="4391" y="2031"/>
                      <a:pt x="4204" y="1951"/>
                    </a:cubicBezTo>
                    <a:cubicBezTo>
                      <a:pt x="4164" y="1935"/>
                      <a:pt x="4144" y="1928"/>
                      <a:pt x="4137" y="1928"/>
                    </a:cubicBezTo>
                    <a:cubicBezTo>
                      <a:pt x="4118" y="1928"/>
                      <a:pt x="4201" y="1978"/>
                      <a:pt x="4240" y="2004"/>
                    </a:cubicBezTo>
                    <a:cubicBezTo>
                      <a:pt x="4293" y="2031"/>
                      <a:pt x="4356" y="2058"/>
                      <a:pt x="4409" y="2094"/>
                    </a:cubicBezTo>
                    <a:cubicBezTo>
                      <a:pt x="4427" y="2120"/>
                      <a:pt x="4418" y="2129"/>
                      <a:pt x="4418" y="2138"/>
                    </a:cubicBezTo>
                    <a:cubicBezTo>
                      <a:pt x="4409" y="2147"/>
                      <a:pt x="4302" y="2156"/>
                      <a:pt x="4445" y="2245"/>
                    </a:cubicBezTo>
                    <a:cubicBezTo>
                      <a:pt x="4476" y="2268"/>
                      <a:pt x="4590" y="2319"/>
                      <a:pt x="4581" y="2319"/>
                    </a:cubicBezTo>
                    <a:cubicBezTo>
                      <a:pt x="4580" y="2319"/>
                      <a:pt x="4576" y="2318"/>
                      <a:pt x="4570" y="2316"/>
                    </a:cubicBezTo>
                    <a:cubicBezTo>
                      <a:pt x="4489" y="2298"/>
                      <a:pt x="4338" y="2227"/>
                      <a:pt x="4258" y="2209"/>
                    </a:cubicBezTo>
                    <a:cubicBezTo>
                      <a:pt x="4196" y="2189"/>
                      <a:pt x="4152" y="2179"/>
                      <a:pt x="4127" y="2179"/>
                    </a:cubicBezTo>
                    <a:cubicBezTo>
                      <a:pt x="4088" y="2179"/>
                      <a:pt x="4101" y="2205"/>
                      <a:pt x="4178" y="2254"/>
                    </a:cubicBezTo>
                    <a:cubicBezTo>
                      <a:pt x="4203" y="2271"/>
                      <a:pt x="4376" y="2361"/>
                      <a:pt x="4375" y="2361"/>
                    </a:cubicBezTo>
                    <a:cubicBezTo>
                      <a:pt x="4375" y="2361"/>
                      <a:pt x="4374" y="2361"/>
                      <a:pt x="4374" y="2361"/>
                    </a:cubicBezTo>
                    <a:cubicBezTo>
                      <a:pt x="4313" y="2344"/>
                      <a:pt x="4071" y="2227"/>
                      <a:pt x="4038" y="2227"/>
                    </a:cubicBezTo>
                    <a:cubicBezTo>
                      <a:pt x="4037" y="2227"/>
                      <a:pt x="4036" y="2227"/>
                      <a:pt x="4035" y="2227"/>
                    </a:cubicBezTo>
                    <a:cubicBezTo>
                      <a:pt x="4115" y="2263"/>
                      <a:pt x="4187" y="2298"/>
                      <a:pt x="4258" y="2343"/>
                    </a:cubicBezTo>
                    <a:cubicBezTo>
                      <a:pt x="4258" y="2361"/>
                      <a:pt x="4249" y="2361"/>
                      <a:pt x="4374" y="2414"/>
                    </a:cubicBezTo>
                    <a:cubicBezTo>
                      <a:pt x="4516" y="2477"/>
                      <a:pt x="4650" y="2548"/>
                      <a:pt x="4783" y="2628"/>
                    </a:cubicBezTo>
                    <a:cubicBezTo>
                      <a:pt x="4731" y="2602"/>
                      <a:pt x="4315" y="2432"/>
                      <a:pt x="4319" y="2432"/>
                    </a:cubicBezTo>
                    <a:lnTo>
                      <a:pt x="4319" y="2432"/>
                    </a:lnTo>
                    <a:cubicBezTo>
                      <a:pt x="4319" y="2432"/>
                      <a:pt x="4320" y="2432"/>
                      <a:pt x="4320" y="2432"/>
                    </a:cubicBezTo>
                    <a:cubicBezTo>
                      <a:pt x="4334" y="2432"/>
                      <a:pt x="4366" y="2442"/>
                      <a:pt x="4377" y="2442"/>
                    </a:cubicBezTo>
                    <a:cubicBezTo>
                      <a:pt x="4386" y="2442"/>
                      <a:pt x="4379" y="2434"/>
                      <a:pt x="4329" y="2405"/>
                    </a:cubicBezTo>
                    <a:cubicBezTo>
                      <a:pt x="4285" y="2388"/>
                      <a:pt x="4240" y="2370"/>
                      <a:pt x="4196" y="2352"/>
                    </a:cubicBezTo>
                    <a:cubicBezTo>
                      <a:pt x="4194" y="2352"/>
                      <a:pt x="4193" y="2351"/>
                      <a:pt x="4192" y="2351"/>
                    </a:cubicBezTo>
                    <a:cubicBezTo>
                      <a:pt x="4172" y="2351"/>
                      <a:pt x="4263" y="2411"/>
                      <a:pt x="4236" y="2411"/>
                    </a:cubicBezTo>
                    <a:cubicBezTo>
                      <a:pt x="4231" y="2411"/>
                      <a:pt x="4220" y="2408"/>
                      <a:pt x="4201" y="2402"/>
                    </a:cubicBezTo>
                    <a:lnTo>
                      <a:pt x="4201" y="2402"/>
                    </a:lnTo>
                    <a:cubicBezTo>
                      <a:pt x="4300" y="2440"/>
                      <a:pt x="4399" y="2487"/>
                      <a:pt x="4489" y="2539"/>
                    </a:cubicBezTo>
                    <a:lnTo>
                      <a:pt x="4489" y="2548"/>
                    </a:lnTo>
                    <a:lnTo>
                      <a:pt x="4096" y="2364"/>
                    </a:lnTo>
                    <a:lnTo>
                      <a:pt x="4096" y="2364"/>
                    </a:lnTo>
                    <a:cubicBezTo>
                      <a:pt x="4098" y="2365"/>
                      <a:pt x="4100" y="2365"/>
                      <a:pt x="4103" y="2366"/>
                    </a:cubicBezTo>
                    <a:lnTo>
                      <a:pt x="4103" y="2366"/>
                    </a:lnTo>
                    <a:cubicBezTo>
                      <a:pt x="4098" y="2364"/>
                      <a:pt x="4093" y="2362"/>
                      <a:pt x="4089" y="2361"/>
                    </a:cubicBezTo>
                    <a:lnTo>
                      <a:pt x="4089" y="2361"/>
                    </a:lnTo>
                    <a:lnTo>
                      <a:pt x="4096" y="2364"/>
                    </a:lnTo>
                    <a:lnTo>
                      <a:pt x="4096" y="2364"/>
                    </a:lnTo>
                    <a:cubicBezTo>
                      <a:pt x="4093" y="2364"/>
                      <a:pt x="4091" y="2364"/>
                      <a:pt x="4089" y="2364"/>
                    </a:cubicBezTo>
                    <a:cubicBezTo>
                      <a:pt x="4045" y="2364"/>
                      <a:pt x="4185" y="2469"/>
                      <a:pt x="4178" y="2477"/>
                    </a:cubicBezTo>
                    <a:cubicBezTo>
                      <a:pt x="4400" y="2583"/>
                      <a:pt x="4391" y="2566"/>
                      <a:pt x="4587" y="2655"/>
                    </a:cubicBezTo>
                    <a:cubicBezTo>
                      <a:pt x="4587" y="2655"/>
                      <a:pt x="4586" y="2655"/>
                      <a:pt x="4585" y="2655"/>
                    </a:cubicBezTo>
                    <a:cubicBezTo>
                      <a:pt x="4561" y="2655"/>
                      <a:pt x="4381" y="2586"/>
                      <a:pt x="4357" y="2575"/>
                    </a:cubicBezTo>
                    <a:lnTo>
                      <a:pt x="4357" y="2575"/>
                    </a:lnTo>
                    <a:cubicBezTo>
                      <a:pt x="4394" y="2612"/>
                      <a:pt x="4597" y="2709"/>
                      <a:pt x="4694" y="2762"/>
                    </a:cubicBezTo>
                    <a:cubicBezTo>
                      <a:pt x="4564" y="2707"/>
                      <a:pt x="4024" y="2499"/>
                      <a:pt x="3987" y="2499"/>
                    </a:cubicBezTo>
                    <a:cubicBezTo>
                      <a:pt x="3976" y="2499"/>
                      <a:pt x="4010" y="2518"/>
                      <a:pt x="4115" y="2566"/>
                    </a:cubicBezTo>
                    <a:cubicBezTo>
                      <a:pt x="4119" y="2567"/>
                      <a:pt x="4122" y="2567"/>
                      <a:pt x="4123" y="2567"/>
                    </a:cubicBezTo>
                    <a:cubicBezTo>
                      <a:pt x="4136" y="2567"/>
                      <a:pt x="4078" y="2538"/>
                      <a:pt x="4062" y="2530"/>
                    </a:cubicBezTo>
                    <a:cubicBezTo>
                      <a:pt x="4062" y="2530"/>
                      <a:pt x="4062" y="2530"/>
                      <a:pt x="4062" y="2530"/>
                    </a:cubicBezTo>
                    <a:cubicBezTo>
                      <a:pt x="4071" y="2530"/>
                      <a:pt x="4330" y="2655"/>
                      <a:pt x="4365" y="2673"/>
                    </a:cubicBezTo>
                    <a:cubicBezTo>
                      <a:pt x="4427" y="2703"/>
                      <a:pt x="4455" y="2728"/>
                      <a:pt x="4444" y="2728"/>
                    </a:cubicBezTo>
                    <a:cubicBezTo>
                      <a:pt x="4442" y="2728"/>
                      <a:pt x="4440" y="2727"/>
                      <a:pt x="4436" y="2726"/>
                    </a:cubicBezTo>
                    <a:cubicBezTo>
                      <a:pt x="4374" y="2726"/>
                      <a:pt x="4044" y="2548"/>
                      <a:pt x="3973" y="2539"/>
                    </a:cubicBezTo>
                    <a:cubicBezTo>
                      <a:pt x="3937" y="2539"/>
                      <a:pt x="3919" y="2539"/>
                      <a:pt x="3955" y="2575"/>
                    </a:cubicBezTo>
                    <a:cubicBezTo>
                      <a:pt x="3991" y="2601"/>
                      <a:pt x="4187" y="2681"/>
                      <a:pt x="4196" y="2699"/>
                    </a:cubicBezTo>
                    <a:cubicBezTo>
                      <a:pt x="4196" y="2707"/>
                      <a:pt x="4199" y="2714"/>
                      <a:pt x="4190" y="2714"/>
                    </a:cubicBezTo>
                    <a:cubicBezTo>
                      <a:pt x="4178" y="2714"/>
                      <a:pt x="4145" y="2701"/>
                      <a:pt x="4053" y="2655"/>
                    </a:cubicBezTo>
                    <a:cubicBezTo>
                      <a:pt x="4017" y="2637"/>
                      <a:pt x="3910" y="2583"/>
                      <a:pt x="3857" y="2566"/>
                    </a:cubicBezTo>
                    <a:cubicBezTo>
                      <a:pt x="3853" y="2564"/>
                      <a:pt x="3851" y="2563"/>
                      <a:pt x="3851" y="2563"/>
                    </a:cubicBezTo>
                    <a:lnTo>
                      <a:pt x="3851" y="2563"/>
                    </a:lnTo>
                    <a:cubicBezTo>
                      <a:pt x="3846" y="2563"/>
                      <a:pt x="4248" y="2783"/>
                      <a:pt x="4210" y="2783"/>
                    </a:cubicBezTo>
                    <a:cubicBezTo>
                      <a:pt x="4205" y="2783"/>
                      <a:pt x="4192" y="2779"/>
                      <a:pt x="4169" y="2771"/>
                    </a:cubicBezTo>
                    <a:cubicBezTo>
                      <a:pt x="4062" y="2708"/>
                      <a:pt x="3937" y="2664"/>
                      <a:pt x="3821" y="2628"/>
                    </a:cubicBezTo>
                    <a:cubicBezTo>
                      <a:pt x="3812" y="2628"/>
                      <a:pt x="3839" y="2664"/>
                      <a:pt x="3866" y="2681"/>
                    </a:cubicBezTo>
                    <a:cubicBezTo>
                      <a:pt x="3991" y="2717"/>
                      <a:pt x="4106" y="2762"/>
                      <a:pt x="4222" y="2824"/>
                    </a:cubicBezTo>
                    <a:cubicBezTo>
                      <a:pt x="4198" y="2824"/>
                      <a:pt x="4163" y="2816"/>
                      <a:pt x="4139" y="2816"/>
                    </a:cubicBezTo>
                    <a:cubicBezTo>
                      <a:pt x="4127" y="2816"/>
                      <a:pt x="4118" y="2818"/>
                      <a:pt x="4115" y="2824"/>
                    </a:cubicBezTo>
                    <a:lnTo>
                      <a:pt x="4098" y="2842"/>
                    </a:lnTo>
                    <a:cubicBezTo>
                      <a:pt x="4091" y="2840"/>
                      <a:pt x="4087" y="2838"/>
                      <a:pt x="4086" y="2838"/>
                    </a:cubicBezTo>
                    <a:cubicBezTo>
                      <a:pt x="4082" y="2838"/>
                      <a:pt x="4104" y="2848"/>
                      <a:pt x="4151" y="2868"/>
                    </a:cubicBezTo>
                    <a:cubicBezTo>
                      <a:pt x="4152" y="2869"/>
                      <a:pt x="4153" y="2870"/>
                      <a:pt x="4152" y="2870"/>
                    </a:cubicBezTo>
                    <a:cubicBezTo>
                      <a:pt x="4144" y="2870"/>
                      <a:pt x="3846" y="2726"/>
                      <a:pt x="3812" y="2717"/>
                    </a:cubicBezTo>
                    <a:cubicBezTo>
                      <a:pt x="3777" y="2700"/>
                      <a:pt x="3761" y="2694"/>
                      <a:pt x="3757" y="2694"/>
                    </a:cubicBezTo>
                    <a:cubicBezTo>
                      <a:pt x="3748" y="2694"/>
                      <a:pt x="3833" y="2742"/>
                      <a:pt x="3866" y="2762"/>
                    </a:cubicBezTo>
                    <a:cubicBezTo>
                      <a:pt x="3920" y="2785"/>
                      <a:pt x="4056" y="2856"/>
                      <a:pt x="4037" y="2856"/>
                    </a:cubicBezTo>
                    <a:cubicBezTo>
                      <a:pt x="4034" y="2856"/>
                      <a:pt x="4028" y="2854"/>
                      <a:pt x="4017" y="2851"/>
                    </a:cubicBezTo>
                    <a:cubicBezTo>
                      <a:pt x="3937" y="2824"/>
                      <a:pt x="3812" y="2753"/>
                      <a:pt x="3723" y="2717"/>
                    </a:cubicBezTo>
                    <a:lnTo>
                      <a:pt x="3723" y="2717"/>
                    </a:lnTo>
                    <a:cubicBezTo>
                      <a:pt x="3839" y="2779"/>
                      <a:pt x="3964" y="2842"/>
                      <a:pt x="4080" y="2922"/>
                    </a:cubicBezTo>
                    <a:cubicBezTo>
                      <a:pt x="4094" y="2936"/>
                      <a:pt x="4115" y="2951"/>
                      <a:pt x="4098" y="2951"/>
                    </a:cubicBezTo>
                    <a:cubicBezTo>
                      <a:pt x="4094" y="2951"/>
                      <a:pt x="4088" y="2950"/>
                      <a:pt x="4080" y="2949"/>
                    </a:cubicBezTo>
                    <a:cubicBezTo>
                      <a:pt x="4026" y="2931"/>
                      <a:pt x="3955" y="2895"/>
                      <a:pt x="3919" y="2886"/>
                    </a:cubicBezTo>
                    <a:cubicBezTo>
                      <a:pt x="3910" y="2884"/>
                      <a:pt x="3900" y="2883"/>
                      <a:pt x="3891" y="2883"/>
                    </a:cubicBezTo>
                    <a:cubicBezTo>
                      <a:pt x="3861" y="2883"/>
                      <a:pt x="3850" y="2898"/>
                      <a:pt x="3955" y="2940"/>
                    </a:cubicBezTo>
                    <a:cubicBezTo>
                      <a:pt x="4089" y="3002"/>
                      <a:pt x="4133" y="3029"/>
                      <a:pt x="4142" y="3038"/>
                    </a:cubicBezTo>
                    <a:cubicBezTo>
                      <a:pt x="4142" y="3049"/>
                      <a:pt x="4145" y="3056"/>
                      <a:pt x="4140" y="3056"/>
                    </a:cubicBezTo>
                    <a:cubicBezTo>
                      <a:pt x="4136" y="3056"/>
                      <a:pt x="4129" y="3053"/>
                      <a:pt x="4115" y="3047"/>
                    </a:cubicBezTo>
                    <a:cubicBezTo>
                      <a:pt x="3982" y="2975"/>
                      <a:pt x="3839" y="2904"/>
                      <a:pt x="3697" y="2851"/>
                    </a:cubicBezTo>
                    <a:cubicBezTo>
                      <a:pt x="3695" y="2850"/>
                      <a:pt x="3694" y="2850"/>
                      <a:pt x="3693" y="2850"/>
                    </a:cubicBezTo>
                    <a:cubicBezTo>
                      <a:pt x="3665" y="2850"/>
                      <a:pt x="3846" y="2940"/>
                      <a:pt x="3826" y="2940"/>
                    </a:cubicBezTo>
                    <a:cubicBezTo>
                      <a:pt x="3822" y="2940"/>
                      <a:pt x="3813" y="2937"/>
                      <a:pt x="3795" y="2931"/>
                    </a:cubicBezTo>
                    <a:cubicBezTo>
                      <a:pt x="3764" y="2922"/>
                      <a:pt x="3746" y="2918"/>
                      <a:pt x="3737" y="2918"/>
                    </a:cubicBezTo>
                    <a:cubicBezTo>
                      <a:pt x="3702" y="2918"/>
                      <a:pt x="3814" y="2979"/>
                      <a:pt x="3893" y="3029"/>
                    </a:cubicBezTo>
                    <a:cubicBezTo>
                      <a:pt x="3930" y="3054"/>
                      <a:pt x="3940" y="3061"/>
                      <a:pt x="3936" y="3061"/>
                    </a:cubicBezTo>
                    <a:cubicBezTo>
                      <a:pt x="3931" y="3061"/>
                      <a:pt x="3908" y="3051"/>
                      <a:pt x="3884" y="3047"/>
                    </a:cubicBezTo>
                    <a:cubicBezTo>
                      <a:pt x="3879" y="3044"/>
                      <a:pt x="3876" y="3043"/>
                      <a:pt x="3875" y="3043"/>
                    </a:cubicBezTo>
                    <a:lnTo>
                      <a:pt x="3875" y="3043"/>
                    </a:lnTo>
                    <a:cubicBezTo>
                      <a:pt x="3872" y="3043"/>
                      <a:pt x="3936" y="3082"/>
                      <a:pt x="3928" y="3082"/>
                    </a:cubicBezTo>
                    <a:cubicBezTo>
                      <a:pt x="4023" y="3126"/>
                      <a:pt x="4145" y="3193"/>
                      <a:pt x="4118" y="3193"/>
                    </a:cubicBezTo>
                    <a:cubicBezTo>
                      <a:pt x="4108" y="3193"/>
                      <a:pt x="4072" y="3182"/>
                      <a:pt x="4000" y="3154"/>
                    </a:cubicBezTo>
                    <a:cubicBezTo>
                      <a:pt x="3958" y="3133"/>
                      <a:pt x="3646" y="2995"/>
                      <a:pt x="3625" y="2995"/>
                    </a:cubicBezTo>
                    <a:cubicBezTo>
                      <a:pt x="3619" y="2995"/>
                      <a:pt x="3638" y="3007"/>
                      <a:pt x="3697" y="3038"/>
                    </a:cubicBezTo>
                    <a:cubicBezTo>
                      <a:pt x="3821" y="3100"/>
                      <a:pt x="3919" y="3145"/>
                      <a:pt x="3884" y="3154"/>
                    </a:cubicBezTo>
                    <a:cubicBezTo>
                      <a:pt x="3882" y="3154"/>
                      <a:pt x="3881" y="3154"/>
                      <a:pt x="3879" y="3154"/>
                    </a:cubicBezTo>
                    <a:cubicBezTo>
                      <a:pt x="3844" y="3154"/>
                      <a:pt x="3729" y="3081"/>
                      <a:pt x="3670" y="3064"/>
                    </a:cubicBezTo>
                    <a:cubicBezTo>
                      <a:pt x="3639" y="3051"/>
                      <a:pt x="3623" y="3047"/>
                      <a:pt x="3615" y="3047"/>
                    </a:cubicBezTo>
                    <a:cubicBezTo>
                      <a:pt x="3608" y="3047"/>
                      <a:pt x="3608" y="3051"/>
                      <a:pt x="3608" y="3056"/>
                    </a:cubicBezTo>
                    <a:lnTo>
                      <a:pt x="3875" y="3171"/>
                    </a:lnTo>
                    <a:cubicBezTo>
                      <a:pt x="3928" y="3189"/>
                      <a:pt x="3991" y="3207"/>
                      <a:pt x="4044" y="3234"/>
                    </a:cubicBezTo>
                    <a:cubicBezTo>
                      <a:pt x="4187" y="3296"/>
                      <a:pt x="4142" y="3305"/>
                      <a:pt x="4133" y="3305"/>
                    </a:cubicBezTo>
                    <a:cubicBezTo>
                      <a:pt x="4044" y="3278"/>
                      <a:pt x="3964" y="3251"/>
                      <a:pt x="3875" y="3216"/>
                    </a:cubicBezTo>
                    <a:cubicBezTo>
                      <a:pt x="3861" y="3216"/>
                      <a:pt x="3761" y="3182"/>
                      <a:pt x="3744" y="3182"/>
                    </a:cubicBezTo>
                    <a:cubicBezTo>
                      <a:pt x="3740" y="3182"/>
                      <a:pt x="3741" y="3184"/>
                      <a:pt x="3750" y="3189"/>
                    </a:cubicBezTo>
                    <a:cubicBezTo>
                      <a:pt x="3821" y="3216"/>
                      <a:pt x="3893" y="3251"/>
                      <a:pt x="3964" y="3296"/>
                    </a:cubicBezTo>
                    <a:cubicBezTo>
                      <a:pt x="3964" y="3305"/>
                      <a:pt x="3910" y="3296"/>
                      <a:pt x="3991" y="3332"/>
                    </a:cubicBezTo>
                    <a:cubicBezTo>
                      <a:pt x="4169" y="3421"/>
                      <a:pt x="4062" y="3430"/>
                      <a:pt x="4035" y="3430"/>
                    </a:cubicBezTo>
                    <a:cubicBezTo>
                      <a:pt x="3973" y="3421"/>
                      <a:pt x="3902" y="3394"/>
                      <a:pt x="3848" y="3358"/>
                    </a:cubicBezTo>
                    <a:cubicBezTo>
                      <a:pt x="3799" y="3339"/>
                      <a:pt x="3774" y="3333"/>
                      <a:pt x="3761" y="3333"/>
                    </a:cubicBezTo>
                    <a:cubicBezTo>
                      <a:pt x="3744" y="3333"/>
                      <a:pt x="3750" y="3344"/>
                      <a:pt x="3750" y="3349"/>
                    </a:cubicBezTo>
                    <a:cubicBezTo>
                      <a:pt x="3724" y="3343"/>
                      <a:pt x="3701" y="3337"/>
                      <a:pt x="3691" y="3337"/>
                    </a:cubicBezTo>
                    <a:cubicBezTo>
                      <a:pt x="3674" y="3337"/>
                      <a:pt x="3694" y="3353"/>
                      <a:pt x="3795" y="3403"/>
                    </a:cubicBezTo>
                    <a:cubicBezTo>
                      <a:pt x="3902" y="3456"/>
                      <a:pt x="3857" y="3447"/>
                      <a:pt x="3848" y="3456"/>
                    </a:cubicBezTo>
                    <a:cubicBezTo>
                      <a:pt x="3848" y="3465"/>
                      <a:pt x="3946" y="3501"/>
                      <a:pt x="3964" y="3519"/>
                    </a:cubicBezTo>
                    <a:cubicBezTo>
                      <a:pt x="3970" y="3525"/>
                      <a:pt x="3966" y="3527"/>
                      <a:pt x="3958" y="3527"/>
                    </a:cubicBezTo>
                    <a:cubicBezTo>
                      <a:pt x="3948" y="3527"/>
                      <a:pt x="3934" y="3525"/>
                      <a:pt x="3923" y="3525"/>
                    </a:cubicBezTo>
                    <a:cubicBezTo>
                      <a:pt x="3917" y="3525"/>
                      <a:pt x="3912" y="3526"/>
                      <a:pt x="3910" y="3528"/>
                    </a:cubicBezTo>
                    <a:cubicBezTo>
                      <a:pt x="4101" y="3649"/>
                      <a:pt x="4301" y="3754"/>
                      <a:pt x="4517" y="3850"/>
                    </a:cubicBezTo>
                    <a:lnTo>
                      <a:pt x="4517" y="3850"/>
                    </a:lnTo>
                    <a:cubicBezTo>
                      <a:pt x="4503" y="3839"/>
                      <a:pt x="4492" y="3822"/>
                      <a:pt x="4498" y="3822"/>
                    </a:cubicBezTo>
                    <a:cubicBezTo>
                      <a:pt x="4543" y="3830"/>
                      <a:pt x="4596" y="3839"/>
                      <a:pt x="4641" y="3857"/>
                    </a:cubicBezTo>
                    <a:cubicBezTo>
                      <a:pt x="4701" y="3877"/>
                      <a:pt x="4750" y="3889"/>
                      <a:pt x="4778" y="3889"/>
                    </a:cubicBezTo>
                    <a:cubicBezTo>
                      <a:pt x="4800" y="3889"/>
                      <a:pt x="4809" y="3882"/>
                      <a:pt x="4801" y="3866"/>
                    </a:cubicBezTo>
                    <a:cubicBezTo>
                      <a:pt x="4783" y="3839"/>
                      <a:pt x="4472" y="3715"/>
                      <a:pt x="4427" y="3679"/>
                    </a:cubicBezTo>
                    <a:cubicBezTo>
                      <a:pt x="4413" y="3665"/>
                      <a:pt x="4412" y="3660"/>
                      <a:pt x="4418" y="3660"/>
                    </a:cubicBezTo>
                    <a:cubicBezTo>
                      <a:pt x="4434" y="3660"/>
                      <a:pt x="4495" y="3687"/>
                      <a:pt x="4570" y="3706"/>
                    </a:cubicBezTo>
                    <a:cubicBezTo>
                      <a:pt x="4660" y="3748"/>
                      <a:pt x="4691" y="3762"/>
                      <a:pt x="4700" y="3762"/>
                    </a:cubicBezTo>
                    <a:cubicBezTo>
                      <a:pt x="4702" y="3762"/>
                      <a:pt x="4703" y="3761"/>
                      <a:pt x="4703" y="3759"/>
                    </a:cubicBezTo>
                    <a:cubicBezTo>
                      <a:pt x="4712" y="3750"/>
                      <a:pt x="4703" y="3750"/>
                      <a:pt x="4525" y="3661"/>
                    </a:cubicBezTo>
                    <a:cubicBezTo>
                      <a:pt x="4467" y="3640"/>
                      <a:pt x="4427" y="3612"/>
                      <a:pt x="4447" y="3612"/>
                    </a:cubicBezTo>
                    <a:cubicBezTo>
                      <a:pt x="4452" y="3612"/>
                      <a:pt x="4460" y="3613"/>
                      <a:pt x="4472" y="3617"/>
                    </a:cubicBezTo>
                    <a:cubicBezTo>
                      <a:pt x="4605" y="3667"/>
                      <a:pt x="4817" y="3788"/>
                      <a:pt x="4865" y="3788"/>
                    </a:cubicBezTo>
                    <a:cubicBezTo>
                      <a:pt x="4868" y="3788"/>
                      <a:pt x="4871" y="3787"/>
                      <a:pt x="4872" y="3786"/>
                    </a:cubicBezTo>
                    <a:cubicBezTo>
                      <a:pt x="4792" y="3724"/>
                      <a:pt x="4703" y="3670"/>
                      <a:pt x="4614" y="3635"/>
                    </a:cubicBezTo>
                    <a:cubicBezTo>
                      <a:pt x="4596" y="3626"/>
                      <a:pt x="4623" y="3626"/>
                      <a:pt x="4614" y="3617"/>
                    </a:cubicBezTo>
                    <a:cubicBezTo>
                      <a:pt x="4606" y="3608"/>
                      <a:pt x="4413" y="3474"/>
                      <a:pt x="4433" y="3474"/>
                    </a:cubicBezTo>
                    <a:cubicBezTo>
                      <a:pt x="4434" y="3474"/>
                      <a:pt x="4435" y="3474"/>
                      <a:pt x="4436" y="3474"/>
                    </a:cubicBezTo>
                    <a:cubicBezTo>
                      <a:pt x="4552" y="3519"/>
                      <a:pt x="4783" y="3661"/>
                      <a:pt x="4864" y="3697"/>
                    </a:cubicBezTo>
                    <a:cubicBezTo>
                      <a:pt x="4766" y="3652"/>
                      <a:pt x="4703" y="3554"/>
                      <a:pt x="4623" y="3519"/>
                    </a:cubicBezTo>
                    <a:cubicBezTo>
                      <a:pt x="4574" y="3490"/>
                      <a:pt x="4559" y="3478"/>
                      <a:pt x="4569" y="3478"/>
                    </a:cubicBezTo>
                    <a:cubicBezTo>
                      <a:pt x="4582" y="3478"/>
                      <a:pt x="4631" y="3495"/>
                      <a:pt x="4703" y="3519"/>
                    </a:cubicBezTo>
                    <a:cubicBezTo>
                      <a:pt x="4766" y="3543"/>
                      <a:pt x="4791" y="3552"/>
                      <a:pt x="4796" y="3552"/>
                    </a:cubicBezTo>
                    <a:cubicBezTo>
                      <a:pt x="4807" y="3552"/>
                      <a:pt x="4712" y="3507"/>
                      <a:pt x="4712" y="3501"/>
                    </a:cubicBezTo>
                    <a:cubicBezTo>
                      <a:pt x="4717" y="3496"/>
                      <a:pt x="4714" y="3490"/>
                      <a:pt x="4723" y="3490"/>
                    </a:cubicBezTo>
                    <a:cubicBezTo>
                      <a:pt x="4732" y="3490"/>
                      <a:pt x="4752" y="3496"/>
                      <a:pt x="4801" y="3519"/>
                    </a:cubicBezTo>
                    <a:cubicBezTo>
                      <a:pt x="4819" y="3523"/>
                      <a:pt x="4832" y="3525"/>
                      <a:pt x="4840" y="3525"/>
                    </a:cubicBezTo>
                    <a:cubicBezTo>
                      <a:pt x="4848" y="3525"/>
                      <a:pt x="4850" y="3523"/>
                      <a:pt x="4846" y="3519"/>
                    </a:cubicBezTo>
                    <a:cubicBezTo>
                      <a:pt x="4766" y="3474"/>
                      <a:pt x="4685" y="3439"/>
                      <a:pt x="4605" y="3403"/>
                    </a:cubicBezTo>
                    <a:cubicBezTo>
                      <a:pt x="4526" y="3371"/>
                      <a:pt x="4383" y="3311"/>
                      <a:pt x="4403" y="3311"/>
                    </a:cubicBezTo>
                    <a:cubicBezTo>
                      <a:pt x="4406" y="3311"/>
                      <a:pt x="4410" y="3312"/>
                      <a:pt x="4418" y="3314"/>
                    </a:cubicBezTo>
                    <a:cubicBezTo>
                      <a:pt x="4489" y="3332"/>
                      <a:pt x="4641" y="3403"/>
                      <a:pt x="4703" y="3421"/>
                    </a:cubicBezTo>
                    <a:cubicBezTo>
                      <a:pt x="4709" y="3422"/>
                      <a:pt x="4713" y="3422"/>
                      <a:pt x="4717" y="3422"/>
                    </a:cubicBezTo>
                    <a:cubicBezTo>
                      <a:pt x="4753" y="3422"/>
                      <a:pt x="4690" y="3382"/>
                      <a:pt x="4641" y="3349"/>
                    </a:cubicBezTo>
                    <a:cubicBezTo>
                      <a:pt x="4641" y="3345"/>
                      <a:pt x="4643" y="3343"/>
                      <a:pt x="4653" y="3343"/>
                    </a:cubicBezTo>
                    <a:cubicBezTo>
                      <a:pt x="4663" y="3343"/>
                      <a:pt x="4681" y="3345"/>
                      <a:pt x="4712" y="3349"/>
                    </a:cubicBezTo>
                    <a:cubicBezTo>
                      <a:pt x="4739" y="3367"/>
                      <a:pt x="4766" y="3376"/>
                      <a:pt x="4792" y="3376"/>
                    </a:cubicBezTo>
                    <a:cubicBezTo>
                      <a:pt x="4801" y="3367"/>
                      <a:pt x="4685" y="3314"/>
                      <a:pt x="4676" y="3296"/>
                    </a:cubicBezTo>
                    <a:cubicBezTo>
                      <a:pt x="4675" y="3295"/>
                      <a:pt x="4676" y="3294"/>
                      <a:pt x="4677" y="3294"/>
                    </a:cubicBezTo>
                    <a:cubicBezTo>
                      <a:pt x="4687" y="3294"/>
                      <a:pt x="4743" y="3314"/>
                      <a:pt x="4766" y="3314"/>
                    </a:cubicBezTo>
                    <a:cubicBezTo>
                      <a:pt x="4819" y="3314"/>
                      <a:pt x="4792" y="3278"/>
                      <a:pt x="4641" y="3189"/>
                    </a:cubicBezTo>
                    <a:cubicBezTo>
                      <a:pt x="4589" y="3159"/>
                      <a:pt x="4558" y="3139"/>
                      <a:pt x="4566" y="3139"/>
                    </a:cubicBezTo>
                    <a:cubicBezTo>
                      <a:pt x="4574" y="3139"/>
                      <a:pt x="4625" y="3161"/>
                      <a:pt x="4739" y="3216"/>
                    </a:cubicBezTo>
                    <a:cubicBezTo>
                      <a:pt x="4814" y="3256"/>
                      <a:pt x="4848" y="3267"/>
                      <a:pt x="4862" y="3267"/>
                    </a:cubicBezTo>
                    <a:cubicBezTo>
                      <a:pt x="4870" y="3267"/>
                      <a:pt x="4872" y="3264"/>
                      <a:pt x="4872" y="3260"/>
                    </a:cubicBezTo>
                    <a:cubicBezTo>
                      <a:pt x="4881" y="3260"/>
                      <a:pt x="4908" y="3251"/>
                      <a:pt x="4855" y="3216"/>
                    </a:cubicBezTo>
                    <a:cubicBezTo>
                      <a:pt x="4811" y="3187"/>
                      <a:pt x="4739" y="3146"/>
                      <a:pt x="4756" y="3146"/>
                    </a:cubicBezTo>
                    <a:cubicBezTo>
                      <a:pt x="4759" y="3146"/>
                      <a:pt x="4768" y="3148"/>
                      <a:pt x="4783" y="3154"/>
                    </a:cubicBezTo>
                    <a:cubicBezTo>
                      <a:pt x="4880" y="3196"/>
                      <a:pt x="4925" y="3210"/>
                      <a:pt x="4942" y="3210"/>
                    </a:cubicBezTo>
                    <a:cubicBezTo>
                      <a:pt x="4965" y="3210"/>
                      <a:pt x="4941" y="3186"/>
                      <a:pt x="4926" y="3171"/>
                    </a:cubicBezTo>
                    <a:cubicBezTo>
                      <a:pt x="4894" y="3147"/>
                      <a:pt x="4630" y="3015"/>
                      <a:pt x="4644" y="3015"/>
                    </a:cubicBezTo>
                    <a:cubicBezTo>
                      <a:pt x="4645" y="3015"/>
                      <a:pt x="4650" y="3016"/>
                      <a:pt x="4659" y="3020"/>
                    </a:cubicBezTo>
                    <a:cubicBezTo>
                      <a:pt x="4831" y="3090"/>
                      <a:pt x="4914" y="3120"/>
                      <a:pt x="4949" y="3120"/>
                    </a:cubicBezTo>
                    <a:cubicBezTo>
                      <a:pt x="4954" y="3120"/>
                      <a:pt x="4958" y="3119"/>
                      <a:pt x="4962" y="3118"/>
                    </a:cubicBezTo>
                    <a:cubicBezTo>
                      <a:pt x="4997" y="3118"/>
                      <a:pt x="5024" y="3082"/>
                      <a:pt x="4988" y="3038"/>
                    </a:cubicBezTo>
                    <a:cubicBezTo>
                      <a:pt x="4970" y="3011"/>
                      <a:pt x="4953" y="2993"/>
                      <a:pt x="4926" y="2975"/>
                    </a:cubicBezTo>
                    <a:cubicBezTo>
                      <a:pt x="4917" y="2966"/>
                      <a:pt x="4819" y="2913"/>
                      <a:pt x="4819" y="2904"/>
                    </a:cubicBezTo>
                    <a:lnTo>
                      <a:pt x="4819" y="2904"/>
                    </a:lnTo>
                    <a:cubicBezTo>
                      <a:pt x="4819" y="2904"/>
                      <a:pt x="5015" y="2984"/>
                      <a:pt x="5077" y="3002"/>
                    </a:cubicBezTo>
                    <a:cubicBezTo>
                      <a:pt x="5122" y="3020"/>
                      <a:pt x="5175" y="3029"/>
                      <a:pt x="5229" y="3038"/>
                    </a:cubicBezTo>
                    <a:cubicBezTo>
                      <a:pt x="5255" y="3038"/>
                      <a:pt x="5230" y="3012"/>
                      <a:pt x="5053" y="2936"/>
                    </a:cubicBezTo>
                    <a:lnTo>
                      <a:pt x="5053" y="2936"/>
                    </a:lnTo>
                    <a:cubicBezTo>
                      <a:pt x="5072" y="2944"/>
                      <a:pt x="5083" y="2947"/>
                      <a:pt x="5087" y="2947"/>
                    </a:cubicBezTo>
                    <a:cubicBezTo>
                      <a:pt x="5108" y="2947"/>
                      <a:pt x="4957" y="2856"/>
                      <a:pt x="4935" y="2842"/>
                    </a:cubicBezTo>
                    <a:cubicBezTo>
                      <a:pt x="4932" y="2840"/>
                      <a:pt x="4931" y="2839"/>
                      <a:pt x="4932" y="2839"/>
                    </a:cubicBezTo>
                    <a:cubicBezTo>
                      <a:pt x="4944" y="2839"/>
                      <a:pt x="5160" y="2914"/>
                      <a:pt x="5184" y="2922"/>
                    </a:cubicBezTo>
                    <a:cubicBezTo>
                      <a:pt x="5193" y="2925"/>
                      <a:pt x="5205" y="2927"/>
                      <a:pt x="5215" y="2927"/>
                    </a:cubicBezTo>
                    <a:cubicBezTo>
                      <a:pt x="5236" y="2927"/>
                      <a:pt x="5250" y="2919"/>
                      <a:pt x="5220" y="2895"/>
                    </a:cubicBezTo>
                    <a:cubicBezTo>
                      <a:pt x="5175" y="2868"/>
                      <a:pt x="4997" y="2788"/>
                      <a:pt x="4881" y="2744"/>
                    </a:cubicBezTo>
                    <a:cubicBezTo>
                      <a:pt x="4881" y="2744"/>
                      <a:pt x="4875" y="2724"/>
                      <a:pt x="4890" y="2724"/>
                    </a:cubicBezTo>
                    <a:cubicBezTo>
                      <a:pt x="4892" y="2724"/>
                      <a:pt x="4895" y="2725"/>
                      <a:pt x="4899" y="2726"/>
                    </a:cubicBezTo>
                    <a:lnTo>
                      <a:pt x="5015" y="2779"/>
                    </a:lnTo>
                    <a:cubicBezTo>
                      <a:pt x="5028" y="2782"/>
                      <a:pt x="5036" y="2783"/>
                      <a:pt x="5040" y="2783"/>
                    </a:cubicBezTo>
                    <a:cubicBezTo>
                      <a:pt x="5051" y="2783"/>
                      <a:pt x="5042" y="2777"/>
                      <a:pt x="5042" y="2771"/>
                    </a:cubicBezTo>
                    <a:cubicBezTo>
                      <a:pt x="5042" y="2770"/>
                      <a:pt x="5044" y="2770"/>
                      <a:pt x="5045" y="2770"/>
                    </a:cubicBezTo>
                    <a:cubicBezTo>
                      <a:pt x="5067" y="2770"/>
                      <a:pt x="5160" y="2816"/>
                      <a:pt x="5193" y="2824"/>
                    </a:cubicBezTo>
                    <a:cubicBezTo>
                      <a:pt x="5220" y="2824"/>
                      <a:pt x="5220" y="2824"/>
                      <a:pt x="5211" y="2806"/>
                    </a:cubicBezTo>
                    <a:cubicBezTo>
                      <a:pt x="5131" y="2744"/>
                      <a:pt x="5033" y="2681"/>
                      <a:pt x="4935" y="2628"/>
                    </a:cubicBezTo>
                    <a:cubicBezTo>
                      <a:pt x="4888" y="2601"/>
                      <a:pt x="4871" y="2589"/>
                      <a:pt x="4876" y="2589"/>
                    </a:cubicBezTo>
                    <a:cubicBezTo>
                      <a:pt x="4887" y="2589"/>
                      <a:pt x="5010" y="2647"/>
                      <a:pt x="5157" y="2708"/>
                    </a:cubicBezTo>
                    <a:cubicBezTo>
                      <a:pt x="5042" y="2655"/>
                      <a:pt x="5157" y="2690"/>
                      <a:pt x="5059" y="2646"/>
                    </a:cubicBezTo>
                    <a:lnTo>
                      <a:pt x="4881" y="2557"/>
                    </a:lnTo>
                    <a:lnTo>
                      <a:pt x="4881" y="2557"/>
                    </a:lnTo>
                    <a:cubicBezTo>
                      <a:pt x="4890" y="2557"/>
                      <a:pt x="5068" y="2638"/>
                      <a:pt x="5093" y="2638"/>
                    </a:cubicBezTo>
                    <a:cubicBezTo>
                      <a:pt x="5094" y="2638"/>
                      <a:pt x="5095" y="2637"/>
                      <a:pt x="5095" y="2637"/>
                    </a:cubicBezTo>
                    <a:cubicBezTo>
                      <a:pt x="5033" y="2592"/>
                      <a:pt x="4962" y="2557"/>
                      <a:pt x="4890" y="2512"/>
                    </a:cubicBezTo>
                    <a:cubicBezTo>
                      <a:pt x="4877" y="2503"/>
                      <a:pt x="4873" y="2499"/>
                      <a:pt x="4875" y="2499"/>
                    </a:cubicBezTo>
                    <a:cubicBezTo>
                      <a:pt x="4884" y="2499"/>
                      <a:pt x="4983" y="2555"/>
                      <a:pt x="5033" y="2583"/>
                    </a:cubicBezTo>
                    <a:cubicBezTo>
                      <a:pt x="5109" y="2622"/>
                      <a:pt x="5305" y="2706"/>
                      <a:pt x="5329" y="2706"/>
                    </a:cubicBezTo>
                    <a:cubicBezTo>
                      <a:pt x="5333" y="2706"/>
                      <a:pt x="5333" y="2704"/>
                      <a:pt x="5327" y="2699"/>
                    </a:cubicBezTo>
                    <a:cubicBezTo>
                      <a:pt x="5228" y="2636"/>
                      <a:pt x="5129" y="2578"/>
                      <a:pt x="5025" y="2530"/>
                    </a:cubicBezTo>
                    <a:lnTo>
                      <a:pt x="5025" y="2530"/>
                    </a:lnTo>
                    <a:cubicBezTo>
                      <a:pt x="5115" y="2567"/>
                      <a:pt x="5161" y="2580"/>
                      <a:pt x="5184" y="2580"/>
                    </a:cubicBezTo>
                    <a:cubicBezTo>
                      <a:pt x="5232" y="2580"/>
                      <a:pt x="5181" y="2525"/>
                      <a:pt x="5222" y="2525"/>
                    </a:cubicBezTo>
                    <a:cubicBezTo>
                      <a:pt x="5241" y="2525"/>
                      <a:pt x="5281" y="2538"/>
                      <a:pt x="5362" y="2575"/>
                    </a:cubicBezTo>
                    <a:cubicBezTo>
                      <a:pt x="5420" y="2598"/>
                      <a:pt x="5447" y="2607"/>
                      <a:pt x="5454" y="2607"/>
                    </a:cubicBezTo>
                    <a:cubicBezTo>
                      <a:pt x="5478" y="2607"/>
                      <a:pt x="5303" y="2513"/>
                      <a:pt x="5282" y="2485"/>
                    </a:cubicBezTo>
                    <a:cubicBezTo>
                      <a:pt x="5255" y="2450"/>
                      <a:pt x="5282" y="2450"/>
                      <a:pt x="5282" y="2432"/>
                    </a:cubicBezTo>
                    <a:cubicBezTo>
                      <a:pt x="5282" y="2414"/>
                      <a:pt x="5166" y="2343"/>
                      <a:pt x="5184" y="2325"/>
                    </a:cubicBezTo>
                    <a:cubicBezTo>
                      <a:pt x="5185" y="2323"/>
                      <a:pt x="5189" y="2322"/>
                      <a:pt x="5194" y="2322"/>
                    </a:cubicBezTo>
                    <a:cubicBezTo>
                      <a:pt x="5222" y="2322"/>
                      <a:pt x="5306" y="2355"/>
                      <a:pt x="5329" y="2355"/>
                    </a:cubicBezTo>
                    <a:cubicBezTo>
                      <a:pt x="5333" y="2355"/>
                      <a:pt x="5336" y="2354"/>
                      <a:pt x="5336" y="2352"/>
                    </a:cubicBezTo>
                    <a:cubicBezTo>
                      <a:pt x="5345" y="2334"/>
                      <a:pt x="5353" y="2334"/>
                      <a:pt x="5273" y="2298"/>
                    </a:cubicBezTo>
                    <a:cubicBezTo>
                      <a:pt x="5229" y="2272"/>
                      <a:pt x="5184" y="2245"/>
                      <a:pt x="5131" y="2227"/>
                    </a:cubicBezTo>
                    <a:lnTo>
                      <a:pt x="5131" y="2227"/>
                    </a:lnTo>
                    <a:cubicBezTo>
                      <a:pt x="5261" y="2266"/>
                      <a:pt x="5385" y="2310"/>
                      <a:pt x="5502" y="2368"/>
                    </a:cubicBezTo>
                    <a:lnTo>
                      <a:pt x="5502" y="2368"/>
                    </a:lnTo>
                    <a:cubicBezTo>
                      <a:pt x="5320" y="2265"/>
                      <a:pt x="5480" y="2226"/>
                      <a:pt x="5505" y="2218"/>
                    </a:cubicBezTo>
                    <a:cubicBezTo>
                      <a:pt x="5508" y="2217"/>
                      <a:pt x="5512" y="2217"/>
                      <a:pt x="5518" y="2217"/>
                    </a:cubicBezTo>
                    <a:cubicBezTo>
                      <a:pt x="5549" y="2217"/>
                      <a:pt x="5614" y="2232"/>
                      <a:pt x="5642" y="2232"/>
                    </a:cubicBezTo>
                    <a:cubicBezTo>
                      <a:pt x="5651" y="2232"/>
                      <a:pt x="5656" y="2231"/>
                      <a:pt x="5656" y="2227"/>
                    </a:cubicBezTo>
                    <a:cubicBezTo>
                      <a:pt x="5621" y="2174"/>
                      <a:pt x="5567" y="2138"/>
                      <a:pt x="5514" y="2111"/>
                    </a:cubicBezTo>
                    <a:cubicBezTo>
                      <a:pt x="5496" y="2094"/>
                      <a:pt x="5184" y="1942"/>
                      <a:pt x="5184" y="1942"/>
                    </a:cubicBezTo>
                    <a:cubicBezTo>
                      <a:pt x="5184" y="1942"/>
                      <a:pt x="5185" y="1942"/>
                      <a:pt x="5185" y="1942"/>
                    </a:cubicBezTo>
                    <a:cubicBezTo>
                      <a:pt x="5207" y="1942"/>
                      <a:pt x="5480" y="2074"/>
                      <a:pt x="5498" y="2074"/>
                    </a:cubicBezTo>
                    <a:cubicBezTo>
                      <a:pt x="5502" y="2074"/>
                      <a:pt x="5496" y="2069"/>
                      <a:pt x="5478" y="2058"/>
                    </a:cubicBezTo>
                    <a:cubicBezTo>
                      <a:pt x="5462" y="2050"/>
                      <a:pt x="5301" y="1958"/>
                      <a:pt x="5318" y="1958"/>
                    </a:cubicBezTo>
                    <a:cubicBezTo>
                      <a:pt x="5320" y="1958"/>
                      <a:pt x="5323" y="1959"/>
                      <a:pt x="5327" y="1960"/>
                    </a:cubicBezTo>
                    <a:cubicBezTo>
                      <a:pt x="5360" y="1977"/>
                      <a:pt x="5640" y="2113"/>
                      <a:pt x="5649" y="2113"/>
                    </a:cubicBezTo>
                    <a:cubicBezTo>
                      <a:pt x="5649" y="2113"/>
                      <a:pt x="5649" y="2112"/>
                      <a:pt x="5647" y="2111"/>
                    </a:cubicBezTo>
                    <a:cubicBezTo>
                      <a:pt x="5540" y="2022"/>
                      <a:pt x="5425" y="1960"/>
                      <a:pt x="5300" y="1907"/>
                    </a:cubicBezTo>
                    <a:lnTo>
                      <a:pt x="5300" y="1907"/>
                    </a:lnTo>
                    <a:cubicBezTo>
                      <a:pt x="5398" y="1933"/>
                      <a:pt x="5487" y="1969"/>
                      <a:pt x="5585" y="2013"/>
                    </a:cubicBezTo>
                    <a:cubicBezTo>
                      <a:pt x="5592" y="2013"/>
                      <a:pt x="5721" y="2056"/>
                      <a:pt x="5746" y="2056"/>
                    </a:cubicBezTo>
                    <a:cubicBezTo>
                      <a:pt x="5751" y="2056"/>
                      <a:pt x="5752" y="2054"/>
                      <a:pt x="5745" y="2049"/>
                    </a:cubicBezTo>
                    <a:cubicBezTo>
                      <a:pt x="5630" y="2004"/>
                      <a:pt x="5523" y="1951"/>
                      <a:pt x="5425" y="1889"/>
                    </a:cubicBezTo>
                    <a:cubicBezTo>
                      <a:pt x="5423" y="1885"/>
                      <a:pt x="5426" y="1883"/>
                      <a:pt x="5432" y="1883"/>
                    </a:cubicBezTo>
                    <a:cubicBezTo>
                      <a:pt x="5444" y="1883"/>
                      <a:pt x="5470" y="1890"/>
                      <a:pt x="5481" y="1890"/>
                    </a:cubicBezTo>
                    <a:cubicBezTo>
                      <a:pt x="5488" y="1890"/>
                      <a:pt x="5489" y="1888"/>
                      <a:pt x="5478" y="1880"/>
                    </a:cubicBezTo>
                    <a:cubicBezTo>
                      <a:pt x="5451" y="1853"/>
                      <a:pt x="5371" y="1817"/>
                      <a:pt x="5380" y="1800"/>
                    </a:cubicBezTo>
                    <a:cubicBezTo>
                      <a:pt x="5381" y="1799"/>
                      <a:pt x="5382" y="1799"/>
                      <a:pt x="5383" y="1799"/>
                    </a:cubicBezTo>
                    <a:cubicBezTo>
                      <a:pt x="5409" y="1799"/>
                      <a:pt x="5561" y="1862"/>
                      <a:pt x="5603" y="1862"/>
                    </a:cubicBezTo>
                    <a:cubicBezTo>
                      <a:pt x="5647" y="1862"/>
                      <a:pt x="5603" y="1835"/>
                      <a:pt x="5416" y="1755"/>
                    </a:cubicBezTo>
                    <a:lnTo>
                      <a:pt x="5416" y="1755"/>
                    </a:lnTo>
                    <a:cubicBezTo>
                      <a:pt x="5455" y="1763"/>
                      <a:pt x="5649" y="1831"/>
                      <a:pt x="5651" y="1831"/>
                    </a:cubicBezTo>
                    <a:cubicBezTo>
                      <a:pt x="5652" y="1831"/>
                      <a:pt x="5648" y="1830"/>
                      <a:pt x="5638" y="1826"/>
                    </a:cubicBezTo>
                    <a:cubicBezTo>
                      <a:pt x="5567" y="1800"/>
                      <a:pt x="5309" y="1693"/>
                      <a:pt x="5345" y="1684"/>
                    </a:cubicBezTo>
                    <a:lnTo>
                      <a:pt x="5345" y="1684"/>
                    </a:lnTo>
                    <a:cubicBezTo>
                      <a:pt x="5398" y="1702"/>
                      <a:pt x="5451" y="1719"/>
                      <a:pt x="5505" y="1737"/>
                    </a:cubicBezTo>
                    <a:cubicBezTo>
                      <a:pt x="5522" y="1741"/>
                      <a:pt x="5538" y="1743"/>
                      <a:pt x="5550" y="1743"/>
                    </a:cubicBezTo>
                    <a:cubicBezTo>
                      <a:pt x="5593" y="1743"/>
                      <a:pt x="5585" y="1716"/>
                      <a:pt x="5425" y="1639"/>
                    </a:cubicBezTo>
                    <a:lnTo>
                      <a:pt x="5425" y="1639"/>
                    </a:lnTo>
                    <a:cubicBezTo>
                      <a:pt x="5532" y="1684"/>
                      <a:pt x="5647" y="1728"/>
                      <a:pt x="5772" y="1755"/>
                    </a:cubicBezTo>
                    <a:cubicBezTo>
                      <a:pt x="5594" y="1675"/>
                      <a:pt x="5638" y="1693"/>
                      <a:pt x="5647" y="1675"/>
                    </a:cubicBezTo>
                    <a:cubicBezTo>
                      <a:pt x="5647" y="1666"/>
                      <a:pt x="5665" y="1675"/>
                      <a:pt x="5558" y="1630"/>
                    </a:cubicBezTo>
                    <a:cubicBezTo>
                      <a:pt x="5505" y="1604"/>
                      <a:pt x="5498" y="1595"/>
                      <a:pt x="5513" y="1595"/>
                    </a:cubicBezTo>
                    <a:cubicBezTo>
                      <a:pt x="5543" y="1595"/>
                      <a:pt x="5662" y="1630"/>
                      <a:pt x="5674" y="1630"/>
                    </a:cubicBezTo>
                    <a:cubicBezTo>
                      <a:pt x="5692" y="1630"/>
                      <a:pt x="5585" y="1577"/>
                      <a:pt x="5576" y="1559"/>
                    </a:cubicBezTo>
                    <a:cubicBezTo>
                      <a:pt x="5558" y="1541"/>
                      <a:pt x="5576" y="1532"/>
                      <a:pt x="5576" y="1515"/>
                    </a:cubicBezTo>
                    <a:cubicBezTo>
                      <a:pt x="5576" y="1506"/>
                      <a:pt x="5549" y="1470"/>
                      <a:pt x="5264" y="1328"/>
                    </a:cubicBezTo>
                    <a:lnTo>
                      <a:pt x="5264" y="1328"/>
                    </a:lnTo>
                    <a:cubicBezTo>
                      <a:pt x="5362" y="1372"/>
                      <a:pt x="5505" y="1443"/>
                      <a:pt x="5612" y="1497"/>
                    </a:cubicBezTo>
                    <a:cubicBezTo>
                      <a:pt x="5646" y="1510"/>
                      <a:pt x="5664" y="1515"/>
                      <a:pt x="5669" y="1515"/>
                    </a:cubicBezTo>
                    <a:cubicBezTo>
                      <a:pt x="5687" y="1515"/>
                      <a:pt x="5594" y="1466"/>
                      <a:pt x="5567" y="1452"/>
                    </a:cubicBezTo>
                    <a:cubicBezTo>
                      <a:pt x="5447" y="1390"/>
                      <a:pt x="5404" y="1363"/>
                      <a:pt x="5420" y="1363"/>
                    </a:cubicBezTo>
                    <a:cubicBezTo>
                      <a:pt x="5438" y="1363"/>
                      <a:pt x="5535" y="1399"/>
                      <a:pt x="5683" y="1461"/>
                    </a:cubicBezTo>
                    <a:cubicBezTo>
                      <a:pt x="5705" y="1470"/>
                      <a:pt x="5716" y="1473"/>
                      <a:pt x="5720" y="1473"/>
                    </a:cubicBezTo>
                    <a:cubicBezTo>
                      <a:pt x="5742" y="1473"/>
                      <a:pt x="5416" y="1311"/>
                      <a:pt x="5421" y="1311"/>
                    </a:cubicBezTo>
                    <a:lnTo>
                      <a:pt x="5421" y="1311"/>
                    </a:lnTo>
                    <a:cubicBezTo>
                      <a:pt x="5423" y="1311"/>
                      <a:pt x="5449" y="1324"/>
                      <a:pt x="5514" y="1354"/>
                    </a:cubicBezTo>
                    <a:cubicBezTo>
                      <a:pt x="5596" y="1390"/>
                      <a:pt x="5649" y="1407"/>
                      <a:pt x="5669" y="1407"/>
                    </a:cubicBezTo>
                    <a:cubicBezTo>
                      <a:pt x="5697" y="1407"/>
                      <a:pt x="5654" y="1372"/>
                      <a:pt x="5528" y="1310"/>
                    </a:cubicBezTo>
                    <a:lnTo>
                      <a:pt x="5528" y="1310"/>
                    </a:lnTo>
                    <a:cubicBezTo>
                      <a:pt x="5592" y="1338"/>
                      <a:pt x="5655" y="1362"/>
                      <a:pt x="5719" y="1381"/>
                    </a:cubicBezTo>
                    <a:cubicBezTo>
                      <a:pt x="5723" y="1382"/>
                      <a:pt x="5725" y="1382"/>
                      <a:pt x="5727" y="1382"/>
                    </a:cubicBezTo>
                    <a:cubicBezTo>
                      <a:pt x="5741" y="1382"/>
                      <a:pt x="5692" y="1354"/>
                      <a:pt x="5692" y="1354"/>
                    </a:cubicBezTo>
                    <a:cubicBezTo>
                      <a:pt x="5693" y="1353"/>
                      <a:pt x="5696" y="1352"/>
                      <a:pt x="5700" y="1352"/>
                    </a:cubicBezTo>
                    <a:cubicBezTo>
                      <a:pt x="5725" y="1352"/>
                      <a:pt x="5792" y="1372"/>
                      <a:pt x="5808" y="1372"/>
                    </a:cubicBezTo>
                    <a:cubicBezTo>
                      <a:pt x="5826" y="1372"/>
                      <a:pt x="5719" y="1310"/>
                      <a:pt x="5728" y="1301"/>
                    </a:cubicBezTo>
                    <a:cubicBezTo>
                      <a:pt x="5736" y="1292"/>
                      <a:pt x="5754" y="1292"/>
                      <a:pt x="5781" y="1292"/>
                    </a:cubicBezTo>
                    <a:cubicBezTo>
                      <a:pt x="5817" y="1292"/>
                      <a:pt x="5872" y="1304"/>
                      <a:pt x="5894" y="1304"/>
                    </a:cubicBezTo>
                    <a:cubicBezTo>
                      <a:pt x="5906" y="1304"/>
                      <a:pt x="5909" y="1301"/>
                      <a:pt x="5897" y="1292"/>
                    </a:cubicBezTo>
                    <a:cubicBezTo>
                      <a:pt x="5879" y="1274"/>
                      <a:pt x="5692" y="1176"/>
                      <a:pt x="5692" y="1176"/>
                    </a:cubicBezTo>
                    <a:cubicBezTo>
                      <a:pt x="5692" y="1176"/>
                      <a:pt x="5692" y="1176"/>
                      <a:pt x="5693" y="1176"/>
                    </a:cubicBezTo>
                    <a:cubicBezTo>
                      <a:pt x="5712" y="1176"/>
                      <a:pt x="5926" y="1266"/>
                      <a:pt x="5977" y="1283"/>
                    </a:cubicBezTo>
                    <a:cubicBezTo>
                      <a:pt x="5986" y="1286"/>
                      <a:pt x="5991" y="1288"/>
                      <a:pt x="5993" y="1288"/>
                    </a:cubicBezTo>
                    <a:cubicBezTo>
                      <a:pt x="6005" y="1288"/>
                      <a:pt x="5861" y="1216"/>
                      <a:pt x="5799" y="1185"/>
                    </a:cubicBezTo>
                    <a:cubicBezTo>
                      <a:pt x="5730" y="1154"/>
                      <a:pt x="5464" y="1032"/>
                      <a:pt x="5486" y="1032"/>
                    </a:cubicBezTo>
                    <a:cubicBezTo>
                      <a:pt x="5490" y="1032"/>
                      <a:pt x="5501" y="1035"/>
                      <a:pt x="5523" y="1043"/>
                    </a:cubicBezTo>
                    <a:cubicBezTo>
                      <a:pt x="5647" y="1087"/>
                      <a:pt x="5817" y="1158"/>
                      <a:pt x="5897" y="1176"/>
                    </a:cubicBezTo>
                    <a:cubicBezTo>
                      <a:pt x="5902" y="1178"/>
                      <a:pt x="5905" y="1178"/>
                      <a:pt x="5907" y="1178"/>
                    </a:cubicBezTo>
                    <a:cubicBezTo>
                      <a:pt x="5936" y="1178"/>
                      <a:pt x="5654" y="1038"/>
                      <a:pt x="5673" y="1038"/>
                    </a:cubicBezTo>
                    <a:cubicBezTo>
                      <a:pt x="5678" y="1038"/>
                      <a:pt x="5702" y="1047"/>
                      <a:pt x="5754" y="1069"/>
                    </a:cubicBezTo>
                    <a:cubicBezTo>
                      <a:pt x="5803" y="1087"/>
                      <a:pt x="5832" y="1094"/>
                      <a:pt x="5848" y="1094"/>
                    </a:cubicBezTo>
                    <a:cubicBezTo>
                      <a:pt x="5887" y="1094"/>
                      <a:pt x="5847" y="1053"/>
                      <a:pt x="5834" y="1034"/>
                    </a:cubicBezTo>
                    <a:cubicBezTo>
                      <a:pt x="5819" y="1010"/>
                      <a:pt x="5767" y="979"/>
                      <a:pt x="5794" y="979"/>
                    </a:cubicBezTo>
                    <a:cubicBezTo>
                      <a:pt x="5798" y="979"/>
                      <a:pt x="5802" y="979"/>
                      <a:pt x="5808" y="980"/>
                    </a:cubicBezTo>
                    <a:cubicBezTo>
                      <a:pt x="5816" y="980"/>
                      <a:pt x="6019" y="1045"/>
                      <a:pt x="6027" y="1045"/>
                    </a:cubicBezTo>
                    <a:cubicBezTo>
                      <a:pt x="6027" y="1045"/>
                      <a:pt x="6026" y="1044"/>
                      <a:pt x="6021" y="1043"/>
                    </a:cubicBezTo>
                    <a:cubicBezTo>
                      <a:pt x="5941" y="1007"/>
                      <a:pt x="5861" y="971"/>
                      <a:pt x="5781" y="936"/>
                    </a:cubicBezTo>
                    <a:cubicBezTo>
                      <a:pt x="5745" y="909"/>
                      <a:pt x="5745" y="900"/>
                      <a:pt x="5754" y="900"/>
                    </a:cubicBezTo>
                    <a:cubicBezTo>
                      <a:pt x="5814" y="905"/>
                      <a:pt x="5871" y="921"/>
                      <a:pt x="5927" y="942"/>
                    </a:cubicBezTo>
                    <a:lnTo>
                      <a:pt x="5927" y="942"/>
                    </a:lnTo>
                    <a:cubicBezTo>
                      <a:pt x="5821" y="894"/>
                      <a:pt x="5787" y="878"/>
                      <a:pt x="5794" y="878"/>
                    </a:cubicBezTo>
                    <a:cubicBezTo>
                      <a:pt x="5809" y="878"/>
                      <a:pt x="6053" y="974"/>
                      <a:pt x="6075" y="974"/>
                    </a:cubicBezTo>
                    <a:cubicBezTo>
                      <a:pt x="6078" y="974"/>
                      <a:pt x="6078" y="973"/>
                      <a:pt x="6075" y="971"/>
                    </a:cubicBezTo>
                    <a:cubicBezTo>
                      <a:pt x="6030" y="936"/>
                      <a:pt x="5772" y="811"/>
                      <a:pt x="5745" y="784"/>
                    </a:cubicBezTo>
                    <a:cubicBezTo>
                      <a:pt x="5745" y="783"/>
                      <a:pt x="5745" y="783"/>
                      <a:pt x="5746" y="783"/>
                    </a:cubicBezTo>
                    <a:cubicBezTo>
                      <a:pt x="5761" y="783"/>
                      <a:pt x="5881" y="821"/>
                      <a:pt x="5906" y="829"/>
                    </a:cubicBezTo>
                    <a:cubicBezTo>
                      <a:pt x="5917" y="831"/>
                      <a:pt x="5924" y="833"/>
                      <a:pt x="5929" y="833"/>
                    </a:cubicBezTo>
                    <a:cubicBezTo>
                      <a:pt x="5967" y="833"/>
                      <a:pt x="5778" y="747"/>
                      <a:pt x="5820" y="747"/>
                    </a:cubicBezTo>
                    <a:cubicBezTo>
                      <a:pt x="5823" y="747"/>
                      <a:pt x="5828" y="747"/>
                      <a:pt x="5834" y="749"/>
                    </a:cubicBezTo>
                    <a:cubicBezTo>
                      <a:pt x="5866" y="753"/>
                      <a:pt x="5895" y="757"/>
                      <a:pt x="5913" y="757"/>
                    </a:cubicBezTo>
                    <a:cubicBezTo>
                      <a:pt x="5932" y="757"/>
                      <a:pt x="5941" y="753"/>
                      <a:pt x="5932" y="740"/>
                    </a:cubicBezTo>
                    <a:cubicBezTo>
                      <a:pt x="5932" y="731"/>
                      <a:pt x="5826" y="668"/>
                      <a:pt x="5826" y="660"/>
                    </a:cubicBezTo>
                    <a:cubicBezTo>
                      <a:pt x="5827" y="659"/>
                      <a:pt x="5828" y="659"/>
                      <a:pt x="5829" y="659"/>
                    </a:cubicBezTo>
                    <a:cubicBezTo>
                      <a:pt x="5878" y="659"/>
                      <a:pt x="6159" y="764"/>
                      <a:pt x="6210" y="764"/>
                    </a:cubicBezTo>
                    <a:cubicBezTo>
                      <a:pt x="6225" y="764"/>
                      <a:pt x="6220" y="755"/>
                      <a:pt x="6182" y="731"/>
                    </a:cubicBezTo>
                    <a:cubicBezTo>
                      <a:pt x="6093" y="677"/>
                      <a:pt x="6013" y="651"/>
                      <a:pt x="6021" y="633"/>
                    </a:cubicBezTo>
                    <a:lnTo>
                      <a:pt x="6021" y="633"/>
                    </a:lnTo>
                    <a:cubicBezTo>
                      <a:pt x="6066" y="660"/>
                      <a:pt x="6111" y="668"/>
                      <a:pt x="6164" y="677"/>
                    </a:cubicBezTo>
                    <a:cubicBezTo>
                      <a:pt x="6173" y="677"/>
                      <a:pt x="6075" y="633"/>
                      <a:pt x="6048" y="624"/>
                    </a:cubicBezTo>
                    <a:cubicBezTo>
                      <a:pt x="6015" y="598"/>
                      <a:pt x="6030" y="591"/>
                      <a:pt x="6063" y="591"/>
                    </a:cubicBezTo>
                    <a:cubicBezTo>
                      <a:pt x="6102" y="591"/>
                      <a:pt x="6163" y="600"/>
                      <a:pt x="6202" y="600"/>
                    </a:cubicBezTo>
                    <a:cubicBezTo>
                      <a:pt x="6255" y="600"/>
                      <a:pt x="6265" y="582"/>
                      <a:pt x="6111" y="499"/>
                    </a:cubicBezTo>
                    <a:cubicBezTo>
                      <a:pt x="6115" y="495"/>
                      <a:pt x="6121" y="493"/>
                      <a:pt x="6129" y="493"/>
                    </a:cubicBezTo>
                    <a:cubicBezTo>
                      <a:pt x="6154" y="493"/>
                      <a:pt x="6191" y="512"/>
                      <a:pt x="6192" y="512"/>
                    </a:cubicBezTo>
                    <a:cubicBezTo>
                      <a:pt x="6192" y="512"/>
                      <a:pt x="6178" y="505"/>
                      <a:pt x="6137" y="481"/>
                    </a:cubicBezTo>
                    <a:lnTo>
                      <a:pt x="6137" y="490"/>
                    </a:lnTo>
                    <a:cubicBezTo>
                      <a:pt x="6137" y="472"/>
                      <a:pt x="5131" y="9"/>
                      <a:pt x="5068" y="0"/>
                    </a:cubicBezTo>
                    <a:close/>
                    <a:moveTo>
                      <a:pt x="4499" y="4098"/>
                    </a:moveTo>
                    <a:cubicBezTo>
                      <a:pt x="4484" y="4098"/>
                      <a:pt x="4561" y="4134"/>
                      <a:pt x="4730" y="4213"/>
                    </a:cubicBezTo>
                    <a:lnTo>
                      <a:pt x="4739" y="4205"/>
                    </a:lnTo>
                    <a:lnTo>
                      <a:pt x="4614" y="4133"/>
                    </a:lnTo>
                    <a:cubicBezTo>
                      <a:pt x="4546" y="4110"/>
                      <a:pt x="4507" y="4098"/>
                      <a:pt x="4499" y="4098"/>
                    </a:cubicBezTo>
                    <a:close/>
                    <a:moveTo>
                      <a:pt x="3055" y="4472"/>
                    </a:moveTo>
                    <a:lnTo>
                      <a:pt x="3055" y="4472"/>
                    </a:lnTo>
                    <a:cubicBezTo>
                      <a:pt x="3112" y="4498"/>
                      <a:pt x="3162" y="4519"/>
                      <a:pt x="3204" y="4535"/>
                    </a:cubicBezTo>
                    <a:lnTo>
                      <a:pt x="3204" y="4535"/>
                    </a:lnTo>
                    <a:cubicBezTo>
                      <a:pt x="3145" y="4508"/>
                      <a:pt x="3085" y="4483"/>
                      <a:pt x="3055" y="4472"/>
                    </a:cubicBezTo>
                    <a:close/>
                    <a:moveTo>
                      <a:pt x="3750" y="3501"/>
                    </a:moveTo>
                    <a:cubicBezTo>
                      <a:pt x="3715" y="3501"/>
                      <a:pt x="3723" y="3528"/>
                      <a:pt x="3750" y="3554"/>
                    </a:cubicBezTo>
                    <a:cubicBezTo>
                      <a:pt x="3777" y="3581"/>
                      <a:pt x="3804" y="3599"/>
                      <a:pt x="3964" y="3679"/>
                    </a:cubicBezTo>
                    <a:cubicBezTo>
                      <a:pt x="4142" y="3777"/>
                      <a:pt x="3884" y="3679"/>
                      <a:pt x="4222" y="3839"/>
                    </a:cubicBezTo>
                    <a:cubicBezTo>
                      <a:pt x="3902" y="3688"/>
                      <a:pt x="3866" y="3724"/>
                      <a:pt x="3804" y="3715"/>
                    </a:cubicBezTo>
                    <a:cubicBezTo>
                      <a:pt x="3759" y="3706"/>
                      <a:pt x="3715" y="3697"/>
                      <a:pt x="3679" y="3679"/>
                    </a:cubicBezTo>
                    <a:cubicBezTo>
                      <a:pt x="3590" y="3635"/>
                      <a:pt x="3492" y="3599"/>
                      <a:pt x="3394" y="3581"/>
                    </a:cubicBezTo>
                    <a:lnTo>
                      <a:pt x="3394" y="3581"/>
                    </a:lnTo>
                    <a:lnTo>
                      <a:pt x="3670" y="3697"/>
                    </a:lnTo>
                    <a:cubicBezTo>
                      <a:pt x="3668" y="3698"/>
                      <a:pt x="3666" y="3699"/>
                      <a:pt x="3662" y="3699"/>
                    </a:cubicBezTo>
                    <a:cubicBezTo>
                      <a:pt x="3628" y="3699"/>
                      <a:pt x="3515" y="3650"/>
                      <a:pt x="3490" y="3650"/>
                    </a:cubicBezTo>
                    <a:cubicBezTo>
                      <a:pt x="3484" y="3650"/>
                      <a:pt x="3483" y="3653"/>
                      <a:pt x="3492" y="3661"/>
                    </a:cubicBezTo>
                    <a:cubicBezTo>
                      <a:pt x="3590" y="3724"/>
                      <a:pt x="3688" y="3786"/>
                      <a:pt x="3786" y="3830"/>
                    </a:cubicBezTo>
                    <a:cubicBezTo>
                      <a:pt x="3857" y="3866"/>
                      <a:pt x="3902" y="3884"/>
                      <a:pt x="3884" y="3884"/>
                    </a:cubicBezTo>
                    <a:cubicBezTo>
                      <a:pt x="3857" y="3884"/>
                      <a:pt x="3821" y="3884"/>
                      <a:pt x="3795" y="3866"/>
                    </a:cubicBezTo>
                    <a:cubicBezTo>
                      <a:pt x="3721" y="3843"/>
                      <a:pt x="3632" y="3813"/>
                      <a:pt x="3608" y="3813"/>
                    </a:cubicBezTo>
                    <a:cubicBezTo>
                      <a:pt x="3595" y="3813"/>
                      <a:pt x="3602" y="3823"/>
                      <a:pt x="3643" y="3848"/>
                    </a:cubicBezTo>
                    <a:cubicBezTo>
                      <a:pt x="3751" y="3914"/>
                      <a:pt x="3812" y="3965"/>
                      <a:pt x="3771" y="3965"/>
                    </a:cubicBezTo>
                    <a:cubicBezTo>
                      <a:pt x="3768" y="3965"/>
                      <a:pt x="3764" y="3965"/>
                      <a:pt x="3759" y="3964"/>
                    </a:cubicBezTo>
                    <a:cubicBezTo>
                      <a:pt x="3736" y="3964"/>
                      <a:pt x="3500" y="3857"/>
                      <a:pt x="3482" y="3857"/>
                    </a:cubicBezTo>
                    <a:cubicBezTo>
                      <a:pt x="3480" y="3857"/>
                      <a:pt x="3482" y="3860"/>
                      <a:pt x="3492" y="3866"/>
                    </a:cubicBezTo>
                    <a:cubicBezTo>
                      <a:pt x="3661" y="3964"/>
                      <a:pt x="3946" y="4053"/>
                      <a:pt x="3928" y="4080"/>
                    </a:cubicBezTo>
                    <a:cubicBezTo>
                      <a:pt x="3927" y="4081"/>
                      <a:pt x="3926" y="4082"/>
                      <a:pt x="3923" y="4082"/>
                    </a:cubicBezTo>
                    <a:cubicBezTo>
                      <a:pt x="3867" y="4082"/>
                      <a:pt x="3438" y="3855"/>
                      <a:pt x="3382" y="3855"/>
                    </a:cubicBezTo>
                    <a:cubicBezTo>
                      <a:pt x="3379" y="3855"/>
                      <a:pt x="3377" y="3856"/>
                      <a:pt x="3376" y="3857"/>
                    </a:cubicBezTo>
                    <a:cubicBezTo>
                      <a:pt x="3456" y="3911"/>
                      <a:pt x="3545" y="3955"/>
                      <a:pt x="3625" y="3991"/>
                    </a:cubicBezTo>
                    <a:cubicBezTo>
                      <a:pt x="3686" y="4031"/>
                      <a:pt x="3650" y="4036"/>
                      <a:pt x="3610" y="4036"/>
                    </a:cubicBezTo>
                    <a:cubicBezTo>
                      <a:pt x="3597" y="4036"/>
                      <a:pt x="3583" y="4035"/>
                      <a:pt x="3572" y="4035"/>
                    </a:cubicBezTo>
                    <a:cubicBezTo>
                      <a:pt x="3515" y="4035"/>
                      <a:pt x="3394" y="4010"/>
                      <a:pt x="3329" y="4010"/>
                    </a:cubicBezTo>
                    <a:cubicBezTo>
                      <a:pt x="3292" y="4010"/>
                      <a:pt x="3273" y="4018"/>
                      <a:pt x="3296" y="4044"/>
                    </a:cubicBezTo>
                    <a:cubicBezTo>
                      <a:pt x="3376" y="4098"/>
                      <a:pt x="3447" y="4133"/>
                      <a:pt x="3527" y="4178"/>
                    </a:cubicBezTo>
                    <a:cubicBezTo>
                      <a:pt x="3587" y="4208"/>
                      <a:pt x="3608" y="4219"/>
                      <a:pt x="3605" y="4219"/>
                    </a:cubicBezTo>
                    <a:cubicBezTo>
                      <a:pt x="3599" y="4219"/>
                      <a:pt x="3436" y="4144"/>
                      <a:pt x="3385" y="4124"/>
                    </a:cubicBezTo>
                    <a:cubicBezTo>
                      <a:pt x="3366" y="4118"/>
                      <a:pt x="3355" y="4116"/>
                      <a:pt x="3348" y="4116"/>
                    </a:cubicBezTo>
                    <a:cubicBezTo>
                      <a:pt x="3317" y="4116"/>
                      <a:pt x="3409" y="4177"/>
                      <a:pt x="3483" y="4213"/>
                    </a:cubicBezTo>
                    <a:cubicBezTo>
                      <a:pt x="3612" y="4276"/>
                      <a:pt x="3658" y="4301"/>
                      <a:pt x="3651" y="4301"/>
                    </a:cubicBezTo>
                    <a:cubicBezTo>
                      <a:pt x="3641" y="4301"/>
                      <a:pt x="3542" y="4260"/>
                      <a:pt x="3412" y="4205"/>
                    </a:cubicBezTo>
                    <a:cubicBezTo>
                      <a:pt x="3411" y="4204"/>
                      <a:pt x="3411" y="4204"/>
                      <a:pt x="3411" y="4204"/>
                    </a:cubicBezTo>
                    <a:lnTo>
                      <a:pt x="3411" y="4204"/>
                    </a:lnTo>
                    <a:cubicBezTo>
                      <a:pt x="3403" y="4204"/>
                      <a:pt x="3911" y="4454"/>
                      <a:pt x="3919" y="4454"/>
                    </a:cubicBezTo>
                    <a:cubicBezTo>
                      <a:pt x="3902" y="4454"/>
                      <a:pt x="3625" y="4329"/>
                      <a:pt x="3572" y="4303"/>
                    </a:cubicBezTo>
                    <a:cubicBezTo>
                      <a:pt x="3528" y="4285"/>
                      <a:pt x="3506" y="4278"/>
                      <a:pt x="3498" y="4278"/>
                    </a:cubicBezTo>
                    <a:cubicBezTo>
                      <a:pt x="3477" y="4278"/>
                      <a:pt x="3540" y="4319"/>
                      <a:pt x="3572" y="4338"/>
                    </a:cubicBezTo>
                    <a:cubicBezTo>
                      <a:pt x="3584" y="4350"/>
                      <a:pt x="3662" y="4410"/>
                      <a:pt x="3637" y="4410"/>
                    </a:cubicBezTo>
                    <a:cubicBezTo>
                      <a:pt x="3623" y="4410"/>
                      <a:pt x="3578" y="4392"/>
                      <a:pt x="3474" y="4338"/>
                    </a:cubicBezTo>
                    <a:cubicBezTo>
                      <a:pt x="3377" y="4292"/>
                      <a:pt x="3335" y="4275"/>
                      <a:pt x="3327" y="4275"/>
                    </a:cubicBezTo>
                    <a:cubicBezTo>
                      <a:pt x="3303" y="4275"/>
                      <a:pt x="3515" y="4396"/>
                      <a:pt x="3527" y="4409"/>
                    </a:cubicBezTo>
                    <a:cubicBezTo>
                      <a:pt x="3530" y="4412"/>
                      <a:pt x="3530" y="4414"/>
                      <a:pt x="3527" y="4414"/>
                    </a:cubicBezTo>
                    <a:cubicBezTo>
                      <a:pt x="3492" y="4414"/>
                      <a:pt x="3066" y="4223"/>
                      <a:pt x="3038" y="4223"/>
                    </a:cubicBezTo>
                    <a:cubicBezTo>
                      <a:pt x="3031" y="4223"/>
                      <a:pt x="3046" y="4233"/>
                      <a:pt x="3091" y="4258"/>
                    </a:cubicBezTo>
                    <a:cubicBezTo>
                      <a:pt x="3376" y="4383"/>
                      <a:pt x="3804" y="4543"/>
                      <a:pt x="3991" y="4614"/>
                    </a:cubicBezTo>
                    <a:cubicBezTo>
                      <a:pt x="4005" y="4614"/>
                      <a:pt x="4231" y="4699"/>
                      <a:pt x="4241" y="4699"/>
                    </a:cubicBezTo>
                    <a:cubicBezTo>
                      <a:pt x="4243" y="4699"/>
                      <a:pt x="4235" y="4695"/>
                      <a:pt x="4213" y="4686"/>
                    </a:cubicBezTo>
                    <a:cubicBezTo>
                      <a:pt x="4145" y="4648"/>
                      <a:pt x="4116" y="4633"/>
                      <a:pt x="4128" y="4633"/>
                    </a:cubicBezTo>
                    <a:cubicBezTo>
                      <a:pt x="4134" y="4633"/>
                      <a:pt x="4147" y="4636"/>
                      <a:pt x="4169" y="4641"/>
                    </a:cubicBezTo>
                    <a:cubicBezTo>
                      <a:pt x="4225" y="4658"/>
                      <a:pt x="4310" y="4685"/>
                      <a:pt x="4338" y="4685"/>
                    </a:cubicBezTo>
                    <a:cubicBezTo>
                      <a:pt x="4354" y="4685"/>
                      <a:pt x="4351" y="4676"/>
                      <a:pt x="4311" y="4650"/>
                    </a:cubicBezTo>
                    <a:cubicBezTo>
                      <a:pt x="4237" y="4604"/>
                      <a:pt x="4170" y="4573"/>
                      <a:pt x="4176" y="4573"/>
                    </a:cubicBezTo>
                    <a:cubicBezTo>
                      <a:pt x="4180" y="4573"/>
                      <a:pt x="4206" y="4583"/>
                      <a:pt x="4267" y="4605"/>
                    </a:cubicBezTo>
                    <a:cubicBezTo>
                      <a:pt x="4273" y="4593"/>
                      <a:pt x="4110" y="4497"/>
                      <a:pt x="4137" y="4497"/>
                    </a:cubicBezTo>
                    <a:cubicBezTo>
                      <a:pt x="4151" y="4497"/>
                      <a:pt x="4209" y="4520"/>
                      <a:pt x="4356" y="4588"/>
                    </a:cubicBezTo>
                    <a:cubicBezTo>
                      <a:pt x="4147" y="4491"/>
                      <a:pt x="4160" y="4482"/>
                      <a:pt x="4196" y="4482"/>
                    </a:cubicBezTo>
                    <a:cubicBezTo>
                      <a:pt x="4205" y="4482"/>
                      <a:pt x="4216" y="4482"/>
                      <a:pt x="4224" y="4482"/>
                    </a:cubicBezTo>
                    <a:cubicBezTo>
                      <a:pt x="4239" y="4482"/>
                      <a:pt x="4249" y="4481"/>
                      <a:pt x="4240" y="4472"/>
                    </a:cubicBezTo>
                    <a:cubicBezTo>
                      <a:pt x="4204" y="4445"/>
                      <a:pt x="4062" y="4392"/>
                      <a:pt x="3955" y="4329"/>
                    </a:cubicBezTo>
                    <a:cubicBezTo>
                      <a:pt x="3937" y="4320"/>
                      <a:pt x="3932" y="4315"/>
                      <a:pt x="3935" y="4315"/>
                    </a:cubicBezTo>
                    <a:cubicBezTo>
                      <a:pt x="3951" y="4315"/>
                      <a:pt x="4148" y="4398"/>
                      <a:pt x="4213" y="4427"/>
                    </a:cubicBezTo>
                    <a:cubicBezTo>
                      <a:pt x="4355" y="4492"/>
                      <a:pt x="4410" y="4514"/>
                      <a:pt x="4419" y="4514"/>
                    </a:cubicBezTo>
                    <a:cubicBezTo>
                      <a:pt x="4437" y="4514"/>
                      <a:pt x="4296" y="4436"/>
                      <a:pt x="4285" y="4418"/>
                    </a:cubicBezTo>
                    <a:cubicBezTo>
                      <a:pt x="4308" y="4412"/>
                      <a:pt x="4331" y="4409"/>
                      <a:pt x="4353" y="4409"/>
                    </a:cubicBezTo>
                    <a:cubicBezTo>
                      <a:pt x="4389" y="4409"/>
                      <a:pt x="4424" y="4416"/>
                      <a:pt x="4463" y="4427"/>
                    </a:cubicBezTo>
                    <a:cubicBezTo>
                      <a:pt x="4418" y="4409"/>
                      <a:pt x="4374" y="4392"/>
                      <a:pt x="4329" y="4374"/>
                    </a:cubicBezTo>
                    <a:cubicBezTo>
                      <a:pt x="4267" y="4338"/>
                      <a:pt x="4285" y="4338"/>
                      <a:pt x="4285" y="4329"/>
                    </a:cubicBezTo>
                    <a:cubicBezTo>
                      <a:pt x="4285" y="4329"/>
                      <a:pt x="4285" y="4320"/>
                      <a:pt x="4306" y="4320"/>
                    </a:cubicBezTo>
                    <a:cubicBezTo>
                      <a:pt x="4320" y="4320"/>
                      <a:pt x="4343" y="4324"/>
                      <a:pt x="4383" y="4338"/>
                    </a:cubicBezTo>
                    <a:cubicBezTo>
                      <a:pt x="4452" y="4370"/>
                      <a:pt x="4526" y="4401"/>
                      <a:pt x="4534" y="4401"/>
                    </a:cubicBezTo>
                    <a:cubicBezTo>
                      <a:pt x="4538" y="4401"/>
                      <a:pt x="4531" y="4396"/>
                      <a:pt x="4507" y="4383"/>
                    </a:cubicBezTo>
                    <a:cubicBezTo>
                      <a:pt x="4454" y="4347"/>
                      <a:pt x="4276" y="4258"/>
                      <a:pt x="4231" y="4231"/>
                    </a:cubicBezTo>
                    <a:cubicBezTo>
                      <a:pt x="4216" y="4222"/>
                      <a:pt x="4215" y="4218"/>
                      <a:pt x="4222" y="4218"/>
                    </a:cubicBezTo>
                    <a:cubicBezTo>
                      <a:pt x="4251" y="4218"/>
                      <a:pt x="4405" y="4271"/>
                      <a:pt x="4454" y="4285"/>
                    </a:cubicBezTo>
                    <a:cubicBezTo>
                      <a:pt x="4498" y="4296"/>
                      <a:pt x="4535" y="4303"/>
                      <a:pt x="4557" y="4303"/>
                    </a:cubicBezTo>
                    <a:cubicBezTo>
                      <a:pt x="4571" y="4303"/>
                      <a:pt x="4579" y="4300"/>
                      <a:pt x="4579" y="4294"/>
                    </a:cubicBezTo>
                    <a:cubicBezTo>
                      <a:pt x="4579" y="4276"/>
                      <a:pt x="4543" y="4240"/>
                      <a:pt x="4463" y="4196"/>
                    </a:cubicBezTo>
                    <a:cubicBezTo>
                      <a:pt x="4418" y="4169"/>
                      <a:pt x="4213" y="4062"/>
                      <a:pt x="4213" y="4053"/>
                    </a:cubicBezTo>
                    <a:lnTo>
                      <a:pt x="4213" y="4053"/>
                    </a:lnTo>
                    <a:cubicBezTo>
                      <a:pt x="4213" y="4053"/>
                      <a:pt x="4454" y="4178"/>
                      <a:pt x="4507" y="4196"/>
                    </a:cubicBezTo>
                    <a:cubicBezTo>
                      <a:pt x="4535" y="4207"/>
                      <a:pt x="4551" y="4211"/>
                      <a:pt x="4560" y="4211"/>
                    </a:cubicBezTo>
                    <a:cubicBezTo>
                      <a:pt x="4581" y="4211"/>
                      <a:pt x="4564" y="4190"/>
                      <a:pt x="4552" y="4178"/>
                    </a:cubicBezTo>
                    <a:cubicBezTo>
                      <a:pt x="4534" y="4160"/>
                      <a:pt x="4383" y="4089"/>
                      <a:pt x="4365" y="4071"/>
                    </a:cubicBezTo>
                    <a:cubicBezTo>
                      <a:pt x="4354" y="4061"/>
                      <a:pt x="4359" y="4056"/>
                      <a:pt x="4374" y="4056"/>
                    </a:cubicBezTo>
                    <a:cubicBezTo>
                      <a:pt x="4384" y="4056"/>
                      <a:pt x="4400" y="4058"/>
                      <a:pt x="4418" y="4062"/>
                    </a:cubicBezTo>
                    <a:cubicBezTo>
                      <a:pt x="4505" y="4081"/>
                      <a:pt x="4652" y="4142"/>
                      <a:pt x="4679" y="4142"/>
                    </a:cubicBezTo>
                    <a:cubicBezTo>
                      <a:pt x="4692" y="4142"/>
                      <a:pt x="4681" y="4130"/>
                      <a:pt x="4632" y="4098"/>
                    </a:cubicBezTo>
                    <a:cubicBezTo>
                      <a:pt x="4489" y="4018"/>
                      <a:pt x="4507" y="4018"/>
                      <a:pt x="4516" y="4000"/>
                    </a:cubicBezTo>
                    <a:cubicBezTo>
                      <a:pt x="4525" y="3991"/>
                      <a:pt x="4258" y="3875"/>
                      <a:pt x="4267" y="3857"/>
                    </a:cubicBezTo>
                    <a:lnTo>
                      <a:pt x="4267" y="3857"/>
                    </a:lnTo>
                    <a:cubicBezTo>
                      <a:pt x="4343" y="3895"/>
                      <a:pt x="4581" y="4011"/>
                      <a:pt x="4605" y="4011"/>
                    </a:cubicBezTo>
                    <a:cubicBezTo>
                      <a:pt x="4609" y="4011"/>
                      <a:pt x="4607" y="4008"/>
                      <a:pt x="4596" y="4000"/>
                    </a:cubicBezTo>
                    <a:cubicBezTo>
                      <a:pt x="4548" y="3976"/>
                      <a:pt x="4414" y="3901"/>
                      <a:pt x="4316" y="3848"/>
                    </a:cubicBezTo>
                    <a:lnTo>
                      <a:pt x="4316" y="3848"/>
                    </a:lnTo>
                    <a:cubicBezTo>
                      <a:pt x="4393" y="3889"/>
                      <a:pt x="4427" y="3901"/>
                      <a:pt x="4443" y="3901"/>
                    </a:cubicBezTo>
                    <a:cubicBezTo>
                      <a:pt x="4465" y="3901"/>
                      <a:pt x="4445" y="3874"/>
                      <a:pt x="4459" y="3874"/>
                    </a:cubicBezTo>
                    <a:cubicBezTo>
                      <a:pt x="4460" y="3874"/>
                      <a:pt x="4461" y="3875"/>
                      <a:pt x="4463" y="3875"/>
                    </a:cubicBezTo>
                    <a:cubicBezTo>
                      <a:pt x="4514" y="3884"/>
                      <a:pt x="4695" y="3974"/>
                      <a:pt x="4719" y="3974"/>
                    </a:cubicBezTo>
                    <a:cubicBezTo>
                      <a:pt x="4720" y="3974"/>
                      <a:pt x="4721" y="3973"/>
                      <a:pt x="4721" y="3973"/>
                    </a:cubicBezTo>
                    <a:cubicBezTo>
                      <a:pt x="4507" y="3857"/>
                      <a:pt x="4276" y="3750"/>
                      <a:pt x="4044" y="3670"/>
                    </a:cubicBezTo>
                    <a:lnTo>
                      <a:pt x="4053" y="3661"/>
                    </a:lnTo>
                    <a:cubicBezTo>
                      <a:pt x="3964" y="3590"/>
                      <a:pt x="3857" y="3537"/>
                      <a:pt x="3750" y="3501"/>
                    </a:cubicBezTo>
                    <a:close/>
                    <a:moveTo>
                      <a:pt x="2557" y="5015"/>
                    </a:moveTo>
                    <a:lnTo>
                      <a:pt x="2557" y="5024"/>
                    </a:lnTo>
                    <a:cubicBezTo>
                      <a:pt x="2637" y="5069"/>
                      <a:pt x="2726" y="5113"/>
                      <a:pt x="2815" y="5158"/>
                    </a:cubicBezTo>
                    <a:cubicBezTo>
                      <a:pt x="2833" y="5131"/>
                      <a:pt x="2735" y="5086"/>
                      <a:pt x="2557" y="5015"/>
                    </a:cubicBezTo>
                    <a:close/>
                    <a:moveTo>
                      <a:pt x="2655" y="5131"/>
                    </a:moveTo>
                    <a:cubicBezTo>
                      <a:pt x="2735" y="5184"/>
                      <a:pt x="2824" y="5229"/>
                      <a:pt x="2922" y="5256"/>
                    </a:cubicBezTo>
                    <a:cubicBezTo>
                      <a:pt x="2833" y="5202"/>
                      <a:pt x="2744" y="5158"/>
                      <a:pt x="2655" y="5131"/>
                    </a:cubicBezTo>
                    <a:close/>
                    <a:moveTo>
                      <a:pt x="3296" y="5238"/>
                    </a:moveTo>
                    <a:lnTo>
                      <a:pt x="3438" y="5282"/>
                    </a:lnTo>
                    <a:cubicBezTo>
                      <a:pt x="3438" y="5291"/>
                      <a:pt x="3444" y="5301"/>
                      <a:pt x="3432" y="5301"/>
                    </a:cubicBezTo>
                    <a:cubicBezTo>
                      <a:pt x="3417" y="5301"/>
                      <a:pt x="3380" y="5289"/>
                      <a:pt x="3287" y="5247"/>
                    </a:cubicBezTo>
                    <a:lnTo>
                      <a:pt x="3296" y="5238"/>
                    </a:lnTo>
                    <a:close/>
                    <a:moveTo>
                      <a:pt x="1518" y="5720"/>
                    </a:moveTo>
                    <a:cubicBezTo>
                      <a:pt x="1503" y="5720"/>
                      <a:pt x="1514" y="5731"/>
                      <a:pt x="1514" y="5737"/>
                    </a:cubicBezTo>
                    <a:cubicBezTo>
                      <a:pt x="1630" y="5790"/>
                      <a:pt x="1648" y="5790"/>
                      <a:pt x="1648" y="5790"/>
                    </a:cubicBezTo>
                    <a:cubicBezTo>
                      <a:pt x="1657" y="5781"/>
                      <a:pt x="1684" y="5772"/>
                      <a:pt x="1612" y="5746"/>
                    </a:cubicBezTo>
                    <a:cubicBezTo>
                      <a:pt x="1556" y="5727"/>
                      <a:pt x="1529" y="5720"/>
                      <a:pt x="1518" y="5720"/>
                    </a:cubicBezTo>
                    <a:close/>
                    <a:moveTo>
                      <a:pt x="3831" y="5762"/>
                    </a:moveTo>
                    <a:cubicBezTo>
                      <a:pt x="3853" y="5773"/>
                      <a:pt x="3879" y="5785"/>
                      <a:pt x="3910" y="5799"/>
                    </a:cubicBezTo>
                    <a:cubicBezTo>
                      <a:pt x="3885" y="5787"/>
                      <a:pt x="3858" y="5775"/>
                      <a:pt x="3831" y="5762"/>
                    </a:cubicBezTo>
                    <a:close/>
                    <a:moveTo>
                      <a:pt x="2474" y="6404"/>
                    </a:moveTo>
                    <a:cubicBezTo>
                      <a:pt x="2488" y="6404"/>
                      <a:pt x="2520" y="6414"/>
                      <a:pt x="2601" y="6449"/>
                    </a:cubicBezTo>
                    <a:lnTo>
                      <a:pt x="2610" y="6449"/>
                    </a:lnTo>
                    <a:lnTo>
                      <a:pt x="2592" y="6476"/>
                    </a:lnTo>
                    <a:cubicBezTo>
                      <a:pt x="2468" y="6422"/>
                      <a:pt x="2459" y="6414"/>
                      <a:pt x="2459" y="6414"/>
                    </a:cubicBezTo>
                    <a:cubicBezTo>
                      <a:pt x="2462" y="6410"/>
                      <a:pt x="2463" y="6404"/>
                      <a:pt x="2474" y="6404"/>
                    </a:cubicBezTo>
                    <a:close/>
                    <a:moveTo>
                      <a:pt x="2316" y="6494"/>
                    </a:moveTo>
                    <a:cubicBezTo>
                      <a:pt x="2317" y="6494"/>
                      <a:pt x="2318" y="6495"/>
                      <a:pt x="2320" y="6495"/>
                    </a:cubicBezTo>
                    <a:lnTo>
                      <a:pt x="2320" y="6495"/>
                    </a:lnTo>
                    <a:cubicBezTo>
                      <a:pt x="2318" y="6495"/>
                      <a:pt x="2317" y="6494"/>
                      <a:pt x="2316" y="6494"/>
                    </a:cubicBezTo>
                    <a:close/>
                    <a:moveTo>
                      <a:pt x="3113" y="6522"/>
                    </a:moveTo>
                    <a:cubicBezTo>
                      <a:pt x="3109" y="6522"/>
                      <a:pt x="3122" y="6529"/>
                      <a:pt x="3162" y="6547"/>
                    </a:cubicBezTo>
                    <a:cubicBezTo>
                      <a:pt x="3146" y="6539"/>
                      <a:pt x="3130" y="6530"/>
                      <a:pt x="3114" y="6522"/>
                    </a:cubicBezTo>
                    <a:lnTo>
                      <a:pt x="3114" y="6522"/>
                    </a:lnTo>
                    <a:cubicBezTo>
                      <a:pt x="3113" y="6522"/>
                      <a:pt x="3113" y="6522"/>
                      <a:pt x="3113" y="6522"/>
                    </a:cubicBezTo>
                    <a:close/>
                    <a:moveTo>
                      <a:pt x="2451" y="6839"/>
                    </a:moveTo>
                    <a:cubicBezTo>
                      <a:pt x="2458" y="6839"/>
                      <a:pt x="2513" y="6864"/>
                      <a:pt x="2574" y="6903"/>
                    </a:cubicBezTo>
                    <a:lnTo>
                      <a:pt x="2753" y="7001"/>
                    </a:lnTo>
                    <a:cubicBezTo>
                      <a:pt x="2663" y="6966"/>
                      <a:pt x="2574" y="6921"/>
                      <a:pt x="2494" y="6868"/>
                    </a:cubicBezTo>
                    <a:cubicBezTo>
                      <a:pt x="2458" y="6848"/>
                      <a:pt x="2446" y="6839"/>
                      <a:pt x="2451" y="6839"/>
                    </a:cubicBezTo>
                    <a:close/>
                    <a:moveTo>
                      <a:pt x="3344" y="7010"/>
                    </a:moveTo>
                    <a:lnTo>
                      <a:pt x="3344" y="7010"/>
                    </a:lnTo>
                    <a:cubicBezTo>
                      <a:pt x="3354" y="7016"/>
                      <a:pt x="3361" y="7019"/>
                      <a:pt x="3367" y="7019"/>
                    </a:cubicBezTo>
                    <a:cubicBezTo>
                      <a:pt x="3359" y="7016"/>
                      <a:pt x="3351" y="7013"/>
                      <a:pt x="3344" y="7010"/>
                    </a:cubicBezTo>
                    <a:close/>
                    <a:moveTo>
                      <a:pt x="2441" y="7180"/>
                    </a:moveTo>
                    <a:lnTo>
                      <a:pt x="2441" y="7180"/>
                    </a:lnTo>
                    <a:cubicBezTo>
                      <a:pt x="2539" y="7206"/>
                      <a:pt x="2628" y="7251"/>
                      <a:pt x="2717" y="7304"/>
                    </a:cubicBezTo>
                    <a:cubicBezTo>
                      <a:pt x="2619" y="7278"/>
                      <a:pt x="2530" y="7233"/>
                      <a:pt x="2441" y="7180"/>
                    </a:cubicBezTo>
                    <a:close/>
                    <a:moveTo>
                      <a:pt x="3029" y="7663"/>
                    </a:moveTo>
                    <a:lnTo>
                      <a:pt x="3029" y="7663"/>
                    </a:lnTo>
                    <a:cubicBezTo>
                      <a:pt x="3049" y="7673"/>
                      <a:pt x="3073" y="7684"/>
                      <a:pt x="3100" y="7696"/>
                    </a:cubicBezTo>
                    <a:cubicBezTo>
                      <a:pt x="3076" y="7685"/>
                      <a:pt x="3052" y="7674"/>
                      <a:pt x="3029" y="7663"/>
                    </a:cubicBezTo>
                    <a:close/>
                    <a:moveTo>
                      <a:pt x="2879" y="8374"/>
                    </a:moveTo>
                    <a:cubicBezTo>
                      <a:pt x="2901" y="8384"/>
                      <a:pt x="2927" y="8396"/>
                      <a:pt x="2957" y="8409"/>
                    </a:cubicBezTo>
                    <a:cubicBezTo>
                      <a:pt x="2932" y="8396"/>
                      <a:pt x="2906" y="8385"/>
                      <a:pt x="2879" y="8374"/>
                    </a:cubicBezTo>
                    <a:close/>
                    <a:moveTo>
                      <a:pt x="2494" y="8640"/>
                    </a:moveTo>
                    <a:cubicBezTo>
                      <a:pt x="2494" y="8641"/>
                      <a:pt x="2494" y="8641"/>
                      <a:pt x="2494" y="8642"/>
                    </a:cubicBezTo>
                    <a:lnTo>
                      <a:pt x="2494" y="8642"/>
                    </a:lnTo>
                    <a:cubicBezTo>
                      <a:pt x="2494" y="8642"/>
                      <a:pt x="2494" y="8642"/>
                      <a:pt x="2494" y="8642"/>
                    </a:cubicBezTo>
                    <a:cubicBezTo>
                      <a:pt x="2494" y="8642"/>
                      <a:pt x="2494" y="8642"/>
                      <a:pt x="2494" y="8640"/>
                    </a:cubicBezTo>
                    <a:close/>
                    <a:moveTo>
                      <a:pt x="1310" y="8525"/>
                    </a:moveTo>
                    <a:cubicBezTo>
                      <a:pt x="1381" y="8551"/>
                      <a:pt x="1488" y="8587"/>
                      <a:pt x="1586" y="8640"/>
                    </a:cubicBezTo>
                    <a:cubicBezTo>
                      <a:pt x="1590" y="8646"/>
                      <a:pt x="1588" y="8649"/>
                      <a:pt x="1581" y="8649"/>
                    </a:cubicBezTo>
                    <a:cubicBezTo>
                      <a:pt x="1557" y="8649"/>
                      <a:pt x="1462" y="8610"/>
                      <a:pt x="1301" y="8533"/>
                    </a:cubicBezTo>
                    <a:lnTo>
                      <a:pt x="1310" y="8525"/>
                    </a:lnTo>
                    <a:close/>
                    <a:moveTo>
                      <a:pt x="2306" y="8658"/>
                    </a:moveTo>
                    <a:cubicBezTo>
                      <a:pt x="2283" y="8658"/>
                      <a:pt x="2520" y="8776"/>
                      <a:pt x="2560" y="8776"/>
                    </a:cubicBezTo>
                    <a:cubicBezTo>
                      <a:pt x="2563" y="8776"/>
                      <a:pt x="2565" y="8775"/>
                      <a:pt x="2565" y="8774"/>
                    </a:cubicBezTo>
                    <a:cubicBezTo>
                      <a:pt x="2574" y="8774"/>
                      <a:pt x="2574" y="8765"/>
                      <a:pt x="2574" y="8765"/>
                    </a:cubicBezTo>
                    <a:lnTo>
                      <a:pt x="2565" y="8765"/>
                    </a:lnTo>
                    <a:cubicBezTo>
                      <a:pt x="2386" y="8685"/>
                      <a:pt x="2316" y="8658"/>
                      <a:pt x="2306" y="8658"/>
                    </a:cubicBezTo>
                    <a:close/>
                    <a:moveTo>
                      <a:pt x="2249" y="8960"/>
                    </a:moveTo>
                    <a:lnTo>
                      <a:pt x="2249" y="8960"/>
                    </a:lnTo>
                    <a:cubicBezTo>
                      <a:pt x="2290" y="8981"/>
                      <a:pt x="2322" y="8997"/>
                      <a:pt x="2325" y="8997"/>
                    </a:cubicBezTo>
                    <a:cubicBezTo>
                      <a:pt x="2300" y="8984"/>
                      <a:pt x="2274" y="8972"/>
                      <a:pt x="2249" y="8960"/>
                    </a:cubicBezTo>
                    <a:close/>
                    <a:moveTo>
                      <a:pt x="927" y="9219"/>
                    </a:moveTo>
                    <a:lnTo>
                      <a:pt x="929" y="9220"/>
                    </a:lnTo>
                    <a:lnTo>
                      <a:pt x="929" y="9220"/>
                    </a:lnTo>
                    <a:cubicBezTo>
                      <a:pt x="928" y="9220"/>
                      <a:pt x="927" y="9220"/>
                      <a:pt x="927" y="9219"/>
                    </a:cubicBezTo>
                    <a:close/>
                    <a:moveTo>
                      <a:pt x="1292" y="9308"/>
                    </a:moveTo>
                    <a:lnTo>
                      <a:pt x="1434" y="9362"/>
                    </a:lnTo>
                    <a:cubicBezTo>
                      <a:pt x="1514" y="9406"/>
                      <a:pt x="1595" y="9442"/>
                      <a:pt x="1559" y="9442"/>
                    </a:cubicBezTo>
                    <a:cubicBezTo>
                      <a:pt x="1461" y="9397"/>
                      <a:pt x="1372" y="9362"/>
                      <a:pt x="1292" y="9308"/>
                    </a:cubicBezTo>
                    <a:close/>
                    <a:moveTo>
                      <a:pt x="196" y="10670"/>
                    </a:moveTo>
                    <a:cubicBezTo>
                      <a:pt x="196" y="10670"/>
                      <a:pt x="196" y="10671"/>
                      <a:pt x="196" y="10671"/>
                    </a:cubicBezTo>
                    <a:cubicBezTo>
                      <a:pt x="197" y="10671"/>
                      <a:pt x="197" y="10671"/>
                      <a:pt x="197" y="10671"/>
                    </a:cubicBezTo>
                    <a:lnTo>
                      <a:pt x="197" y="10671"/>
                    </a:lnTo>
                    <a:cubicBezTo>
                      <a:pt x="196" y="10671"/>
                      <a:pt x="196" y="10670"/>
                      <a:pt x="196" y="10670"/>
                    </a:cubicBezTo>
                    <a:close/>
                    <a:moveTo>
                      <a:pt x="353" y="10647"/>
                    </a:moveTo>
                    <a:cubicBezTo>
                      <a:pt x="378" y="10647"/>
                      <a:pt x="437" y="10670"/>
                      <a:pt x="552" y="10725"/>
                    </a:cubicBezTo>
                    <a:lnTo>
                      <a:pt x="552" y="10734"/>
                    </a:lnTo>
                    <a:cubicBezTo>
                      <a:pt x="633" y="10774"/>
                      <a:pt x="623" y="10779"/>
                      <a:pt x="609" y="10779"/>
                    </a:cubicBezTo>
                    <a:cubicBezTo>
                      <a:pt x="604" y="10779"/>
                      <a:pt x="599" y="10778"/>
                      <a:pt x="597" y="10778"/>
                    </a:cubicBezTo>
                    <a:cubicBezTo>
                      <a:pt x="508" y="10742"/>
                      <a:pt x="419" y="10698"/>
                      <a:pt x="339" y="10653"/>
                    </a:cubicBezTo>
                    <a:cubicBezTo>
                      <a:pt x="341" y="10649"/>
                      <a:pt x="345" y="10647"/>
                      <a:pt x="353" y="10647"/>
                    </a:cubicBezTo>
                    <a:close/>
                    <a:moveTo>
                      <a:pt x="1101" y="11107"/>
                    </a:moveTo>
                    <a:cubicBezTo>
                      <a:pt x="1077" y="11107"/>
                      <a:pt x="1311" y="11225"/>
                      <a:pt x="1357" y="11225"/>
                    </a:cubicBezTo>
                    <a:cubicBezTo>
                      <a:pt x="1360" y="11225"/>
                      <a:pt x="1362" y="11225"/>
                      <a:pt x="1363" y="11223"/>
                    </a:cubicBezTo>
                    <a:cubicBezTo>
                      <a:pt x="1366" y="11226"/>
                      <a:pt x="1367" y="11227"/>
                      <a:pt x="1367" y="11227"/>
                    </a:cubicBezTo>
                    <a:cubicBezTo>
                      <a:pt x="1367" y="11227"/>
                      <a:pt x="1363" y="11221"/>
                      <a:pt x="1363" y="11215"/>
                    </a:cubicBezTo>
                    <a:cubicBezTo>
                      <a:pt x="1184" y="11135"/>
                      <a:pt x="1113" y="11107"/>
                      <a:pt x="1101" y="11107"/>
                    </a:cubicBezTo>
                    <a:close/>
                    <a:moveTo>
                      <a:pt x="580" y="11091"/>
                    </a:moveTo>
                    <a:cubicBezTo>
                      <a:pt x="607" y="11091"/>
                      <a:pt x="665" y="11112"/>
                      <a:pt x="775" y="11170"/>
                    </a:cubicBezTo>
                    <a:lnTo>
                      <a:pt x="775" y="11179"/>
                    </a:lnTo>
                    <a:cubicBezTo>
                      <a:pt x="882" y="11232"/>
                      <a:pt x="829" y="11223"/>
                      <a:pt x="820" y="11232"/>
                    </a:cubicBezTo>
                    <a:cubicBezTo>
                      <a:pt x="731" y="11188"/>
                      <a:pt x="642" y="11152"/>
                      <a:pt x="561" y="11099"/>
                    </a:cubicBezTo>
                    <a:cubicBezTo>
                      <a:pt x="564" y="11094"/>
                      <a:pt x="570" y="11091"/>
                      <a:pt x="580" y="11091"/>
                    </a:cubicBezTo>
                    <a:close/>
                    <a:moveTo>
                      <a:pt x="1547" y="11373"/>
                    </a:moveTo>
                    <a:lnTo>
                      <a:pt x="1547" y="11373"/>
                    </a:lnTo>
                    <a:cubicBezTo>
                      <a:pt x="1548" y="11374"/>
                      <a:pt x="1549" y="11374"/>
                      <a:pt x="1550" y="11375"/>
                    </a:cubicBezTo>
                    <a:cubicBezTo>
                      <a:pt x="1549" y="11374"/>
                      <a:pt x="1548" y="11374"/>
                      <a:pt x="1547" y="11373"/>
                    </a:cubicBezTo>
                    <a:close/>
                    <a:moveTo>
                      <a:pt x="1451" y="11396"/>
                    </a:moveTo>
                    <a:lnTo>
                      <a:pt x="1451" y="11396"/>
                    </a:lnTo>
                    <a:cubicBezTo>
                      <a:pt x="1468" y="11405"/>
                      <a:pt x="1483" y="11413"/>
                      <a:pt x="1497" y="11419"/>
                    </a:cubicBezTo>
                    <a:cubicBezTo>
                      <a:pt x="1500" y="11419"/>
                      <a:pt x="1482" y="11411"/>
                      <a:pt x="1451" y="11396"/>
                    </a:cubicBezTo>
                    <a:close/>
                    <a:moveTo>
                      <a:pt x="3023" y="4374"/>
                    </a:moveTo>
                    <a:cubicBezTo>
                      <a:pt x="3005" y="4374"/>
                      <a:pt x="3076" y="4414"/>
                      <a:pt x="3198" y="4472"/>
                    </a:cubicBezTo>
                    <a:cubicBezTo>
                      <a:pt x="3329" y="4535"/>
                      <a:pt x="3364" y="4569"/>
                      <a:pt x="3329" y="4569"/>
                    </a:cubicBezTo>
                    <a:cubicBezTo>
                      <a:pt x="3308" y="4569"/>
                      <a:pt x="3265" y="4558"/>
                      <a:pt x="3204" y="4535"/>
                    </a:cubicBezTo>
                    <a:lnTo>
                      <a:pt x="3204" y="4535"/>
                    </a:lnTo>
                    <a:cubicBezTo>
                      <a:pt x="3287" y="4572"/>
                      <a:pt x="3371" y="4613"/>
                      <a:pt x="3376" y="4623"/>
                    </a:cubicBezTo>
                    <a:cubicBezTo>
                      <a:pt x="3376" y="4631"/>
                      <a:pt x="3383" y="4653"/>
                      <a:pt x="3503" y="4708"/>
                    </a:cubicBezTo>
                    <a:lnTo>
                      <a:pt x="3503" y="4708"/>
                    </a:lnTo>
                    <a:cubicBezTo>
                      <a:pt x="3365" y="4649"/>
                      <a:pt x="3284" y="4632"/>
                      <a:pt x="3237" y="4632"/>
                    </a:cubicBezTo>
                    <a:cubicBezTo>
                      <a:pt x="3179" y="4632"/>
                      <a:pt x="3171" y="4658"/>
                      <a:pt x="3171" y="4668"/>
                    </a:cubicBezTo>
                    <a:cubicBezTo>
                      <a:pt x="3171" y="4703"/>
                      <a:pt x="3358" y="4819"/>
                      <a:pt x="3652" y="4979"/>
                    </a:cubicBezTo>
                    <a:cubicBezTo>
                      <a:pt x="3617" y="4962"/>
                      <a:pt x="3314" y="4792"/>
                      <a:pt x="3234" y="4766"/>
                    </a:cubicBezTo>
                    <a:lnTo>
                      <a:pt x="3234" y="4766"/>
                    </a:lnTo>
                    <a:cubicBezTo>
                      <a:pt x="3234" y="4775"/>
                      <a:pt x="3242" y="4784"/>
                      <a:pt x="3251" y="4792"/>
                    </a:cubicBezTo>
                    <a:cubicBezTo>
                      <a:pt x="3251" y="4795"/>
                      <a:pt x="3252" y="4797"/>
                      <a:pt x="3251" y="4797"/>
                    </a:cubicBezTo>
                    <a:cubicBezTo>
                      <a:pt x="3247" y="4797"/>
                      <a:pt x="3229" y="4786"/>
                      <a:pt x="3153" y="4748"/>
                    </a:cubicBezTo>
                    <a:cubicBezTo>
                      <a:pt x="3064" y="4712"/>
                      <a:pt x="3000" y="4690"/>
                      <a:pt x="2987" y="4690"/>
                    </a:cubicBezTo>
                    <a:cubicBezTo>
                      <a:pt x="2975" y="4690"/>
                      <a:pt x="3015" y="4712"/>
                      <a:pt x="3136" y="4766"/>
                    </a:cubicBezTo>
                    <a:cubicBezTo>
                      <a:pt x="3296" y="4837"/>
                      <a:pt x="3367" y="4873"/>
                      <a:pt x="3358" y="4882"/>
                    </a:cubicBezTo>
                    <a:cubicBezTo>
                      <a:pt x="3358" y="4888"/>
                      <a:pt x="3358" y="4894"/>
                      <a:pt x="3349" y="4894"/>
                    </a:cubicBezTo>
                    <a:cubicBezTo>
                      <a:pt x="3345" y="4894"/>
                      <a:pt x="3339" y="4893"/>
                      <a:pt x="3332" y="4890"/>
                    </a:cubicBezTo>
                    <a:cubicBezTo>
                      <a:pt x="3305" y="4890"/>
                      <a:pt x="3207" y="4846"/>
                      <a:pt x="3207" y="4846"/>
                    </a:cubicBezTo>
                    <a:cubicBezTo>
                      <a:pt x="3198" y="4855"/>
                      <a:pt x="3189" y="4864"/>
                      <a:pt x="3189" y="4882"/>
                    </a:cubicBezTo>
                    <a:cubicBezTo>
                      <a:pt x="3340" y="4962"/>
                      <a:pt x="3492" y="5042"/>
                      <a:pt x="3652" y="5104"/>
                    </a:cubicBezTo>
                    <a:cubicBezTo>
                      <a:pt x="3652" y="5104"/>
                      <a:pt x="3652" y="5105"/>
                      <a:pt x="3651" y="5105"/>
                    </a:cubicBezTo>
                    <a:cubicBezTo>
                      <a:pt x="3631" y="5105"/>
                      <a:pt x="3205" y="4934"/>
                      <a:pt x="3118" y="4908"/>
                    </a:cubicBezTo>
                    <a:cubicBezTo>
                      <a:pt x="3084" y="4898"/>
                      <a:pt x="3060" y="4892"/>
                      <a:pt x="3054" y="4892"/>
                    </a:cubicBezTo>
                    <a:cubicBezTo>
                      <a:pt x="3045" y="4892"/>
                      <a:pt x="3082" y="4909"/>
                      <a:pt x="3198" y="4953"/>
                    </a:cubicBezTo>
                    <a:cubicBezTo>
                      <a:pt x="3288" y="4990"/>
                      <a:pt x="3499" y="5079"/>
                      <a:pt x="3487" y="5079"/>
                    </a:cubicBezTo>
                    <a:cubicBezTo>
                      <a:pt x="3485" y="5079"/>
                      <a:pt x="3476" y="5076"/>
                      <a:pt x="3456" y="5069"/>
                    </a:cubicBezTo>
                    <a:cubicBezTo>
                      <a:pt x="3385" y="5051"/>
                      <a:pt x="3287" y="5024"/>
                      <a:pt x="3180" y="4979"/>
                    </a:cubicBezTo>
                    <a:cubicBezTo>
                      <a:pt x="3162" y="4979"/>
                      <a:pt x="3055" y="4935"/>
                      <a:pt x="3055" y="4935"/>
                    </a:cubicBezTo>
                    <a:lnTo>
                      <a:pt x="3055" y="4935"/>
                    </a:lnTo>
                    <a:cubicBezTo>
                      <a:pt x="3055" y="4944"/>
                      <a:pt x="3394" y="5077"/>
                      <a:pt x="3447" y="5113"/>
                    </a:cubicBezTo>
                    <a:cubicBezTo>
                      <a:pt x="3455" y="5117"/>
                      <a:pt x="3458" y="5118"/>
                      <a:pt x="3457" y="5118"/>
                    </a:cubicBezTo>
                    <a:cubicBezTo>
                      <a:pt x="3448" y="5118"/>
                      <a:pt x="3105" y="4987"/>
                      <a:pt x="3073" y="4971"/>
                    </a:cubicBezTo>
                    <a:cubicBezTo>
                      <a:pt x="2972" y="4934"/>
                      <a:pt x="2928" y="4919"/>
                      <a:pt x="2923" y="4919"/>
                    </a:cubicBezTo>
                    <a:cubicBezTo>
                      <a:pt x="2905" y="4919"/>
                      <a:pt x="3451" y="5135"/>
                      <a:pt x="3465" y="5149"/>
                    </a:cubicBezTo>
                    <a:cubicBezTo>
                      <a:pt x="3471" y="5152"/>
                      <a:pt x="3473" y="5153"/>
                      <a:pt x="3471" y="5153"/>
                    </a:cubicBezTo>
                    <a:cubicBezTo>
                      <a:pt x="3458" y="5153"/>
                      <a:pt x="3226" y="5067"/>
                      <a:pt x="3206" y="5067"/>
                    </a:cubicBezTo>
                    <a:cubicBezTo>
                      <a:pt x="3201" y="5067"/>
                      <a:pt x="3213" y="5075"/>
                      <a:pt x="3255" y="5094"/>
                    </a:cubicBezTo>
                    <a:lnTo>
                      <a:pt x="3255" y="5094"/>
                    </a:lnTo>
                    <a:cubicBezTo>
                      <a:pt x="3183" y="5062"/>
                      <a:pt x="3140" y="5051"/>
                      <a:pt x="3114" y="5051"/>
                    </a:cubicBezTo>
                    <a:cubicBezTo>
                      <a:pt x="3059" y="5051"/>
                      <a:pt x="3082" y="5101"/>
                      <a:pt x="3082" y="5113"/>
                    </a:cubicBezTo>
                    <a:cubicBezTo>
                      <a:pt x="3082" y="5131"/>
                      <a:pt x="3171" y="5184"/>
                      <a:pt x="3198" y="5220"/>
                    </a:cubicBezTo>
                    <a:cubicBezTo>
                      <a:pt x="3202" y="5223"/>
                      <a:pt x="3202" y="5224"/>
                      <a:pt x="3200" y="5224"/>
                    </a:cubicBezTo>
                    <a:cubicBezTo>
                      <a:pt x="3185" y="5224"/>
                      <a:pt x="3055" y="5170"/>
                      <a:pt x="3039" y="5170"/>
                    </a:cubicBezTo>
                    <a:cubicBezTo>
                      <a:pt x="3034" y="5170"/>
                      <a:pt x="3038" y="5174"/>
                      <a:pt x="3055" y="5184"/>
                    </a:cubicBezTo>
                    <a:cubicBezTo>
                      <a:pt x="3100" y="5211"/>
                      <a:pt x="3323" y="5318"/>
                      <a:pt x="3314" y="5327"/>
                    </a:cubicBezTo>
                    <a:cubicBezTo>
                      <a:pt x="3314" y="5327"/>
                      <a:pt x="3314" y="5327"/>
                      <a:pt x="3313" y="5327"/>
                    </a:cubicBezTo>
                    <a:cubicBezTo>
                      <a:pt x="3299" y="5327"/>
                      <a:pt x="2854" y="5100"/>
                      <a:pt x="2842" y="5100"/>
                    </a:cubicBezTo>
                    <a:cubicBezTo>
                      <a:pt x="2840" y="5100"/>
                      <a:pt x="2855" y="5109"/>
                      <a:pt x="2895" y="5131"/>
                    </a:cubicBezTo>
                    <a:cubicBezTo>
                      <a:pt x="2984" y="5193"/>
                      <a:pt x="3073" y="5247"/>
                      <a:pt x="3162" y="5282"/>
                    </a:cubicBezTo>
                    <a:cubicBezTo>
                      <a:pt x="3243" y="5321"/>
                      <a:pt x="3242" y="5326"/>
                      <a:pt x="3230" y="5326"/>
                    </a:cubicBezTo>
                    <a:cubicBezTo>
                      <a:pt x="3225" y="5326"/>
                      <a:pt x="3219" y="5325"/>
                      <a:pt x="3215" y="5325"/>
                    </a:cubicBezTo>
                    <a:cubicBezTo>
                      <a:pt x="3211" y="5325"/>
                      <a:pt x="3208" y="5326"/>
                      <a:pt x="3211" y="5329"/>
                    </a:cubicBezTo>
                    <a:lnTo>
                      <a:pt x="3211" y="5329"/>
                    </a:lnTo>
                    <a:cubicBezTo>
                      <a:pt x="3097" y="5274"/>
                      <a:pt x="2977" y="5230"/>
                      <a:pt x="2851" y="5193"/>
                    </a:cubicBezTo>
                    <a:cubicBezTo>
                      <a:pt x="2850" y="5193"/>
                      <a:pt x="2849" y="5193"/>
                      <a:pt x="2849" y="5193"/>
                    </a:cubicBezTo>
                    <a:cubicBezTo>
                      <a:pt x="2825" y="5193"/>
                      <a:pt x="3342" y="5426"/>
                      <a:pt x="3429" y="5487"/>
                    </a:cubicBezTo>
                    <a:cubicBezTo>
                      <a:pt x="3466" y="5510"/>
                      <a:pt x="3477" y="5520"/>
                      <a:pt x="3467" y="5520"/>
                    </a:cubicBezTo>
                    <a:cubicBezTo>
                      <a:pt x="3417" y="5520"/>
                      <a:pt x="2815" y="5247"/>
                      <a:pt x="2628" y="5158"/>
                    </a:cubicBezTo>
                    <a:lnTo>
                      <a:pt x="2628" y="5158"/>
                    </a:lnTo>
                    <a:cubicBezTo>
                      <a:pt x="2877" y="5291"/>
                      <a:pt x="3073" y="5389"/>
                      <a:pt x="3278" y="5505"/>
                    </a:cubicBezTo>
                    <a:cubicBezTo>
                      <a:pt x="3118" y="5434"/>
                      <a:pt x="2993" y="5389"/>
                      <a:pt x="2859" y="5336"/>
                    </a:cubicBezTo>
                    <a:lnTo>
                      <a:pt x="2859" y="5336"/>
                    </a:lnTo>
                    <a:cubicBezTo>
                      <a:pt x="3046" y="5416"/>
                      <a:pt x="2966" y="5407"/>
                      <a:pt x="2993" y="5425"/>
                    </a:cubicBezTo>
                    <a:cubicBezTo>
                      <a:pt x="3029" y="5452"/>
                      <a:pt x="3242" y="5567"/>
                      <a:pt x="3296" y="5594"/>
                    </a:cubicBezTo>
                    <a:cubicBezTo>
                      <a:pt x="3149" y="5531"/>
                      <a:pt x="2903" y="5413"/>
                      <a:pt x="2873" y="5413"/>
                    </a:cubicBezTo>
                    <a:cubicBezTo>
                      <a:pt x="2865" y="5413"/>
                      <a:pt x="2873" y="5422"/>
                      <a:pt x="2904" y="5443"/>
                    </a:cubicBezTo>
                    <a:cubicBezTo>
                      <a:pt x="2941" y="5467"/>
                      <a:pt x="2955" y="5479"/>
                      <a:pt x="2945" y="5479"/>
                    </a:cubicBezTo>
                    <a:cubicBezTo>
                      <a:pt x="2928" y="5479"/>
                      <a:pt x="2832" y="5438"/>
                      <a:pt x="2663" y="5362"/>
                    </a:cubicBezTo>
                    <a:lnTo>
                      <a:pt x="2663" y="5362"/>
                    </a:lnTo>
                    <a:cubicBezTo>
                      <a:pt x="2726" y="5407"/>
                      <a:pt x="2797" y="5443"/>
                      <a:pt x="2868" y="5478"/>
                    </a:cubicBezTo>
                    <a:cubicBezTo>
                      <a:pt x="2984" y="5532"/>
                      <a:pt x="2877" y="5505"/>
                      <a:pt x="2949" y="5550"/>
                    </a:cubicBezTo>
                    <a:cubicBezTo>
                      <a:pt x="3020" y="5594"/>
                      <a:pt x="3162" y="5648"/>
                      <a:pt x="3251" y="5692"/>
                    </a:cubicBezTo>
                    <a:cubicBezTo>
                      <a:pt x="3335" y="5742"/>
                      <a:pt x="3238" y="5714"/>
                      <a:pt x="3329" y="5755"/>
                    </a:cubicBezTo>
                    <a:lnTo>
                      <a:pt x="3329" y="5755"/>
                    </a:lnTo>
                    <a:cubicBezTo>
                      <a:pt x="3191" y="5694"/>
                      <a:pt x="3166" y="5679"/>
                      <a:pt x="3159" y="5679"/>
                    </a:cubicBezTo>
                    <a:cubicBezTo>
                      <a:pt x="3156" y="5679"/>
                      <a:pt x="3156" y="5681"/>
                      <a:pt x="3153" y="5683"/>
                    </a:cubicBezTo>
                    <a:lnTo>
                      <a:pt x="3136" y="5710"/>
                    </a:lnTo>
                    <a:cubicBezTo>
                      <a:pt x="3038" y="5674"/>
                      <a:pt x="2957" y="5630"/>
                      <a:pt x="2868" y="5576"/>
                    </a:cubicBezTo>
                    <a:cubicBezTo>
                      <a:pt x="2833" y="5550"/>
                      <a:pt x="2788" y="5532"/>
                      <a:pt x="2744" y="5514"/>
                    </a:cubicBezTo>
                    <a:lnTo>
                      <a:pt x="2744" y="5514"/>
                    </a:lnTo>
                    <a:cubicBezTo>
                      <a:pt x="2735" y="5541"/>
                      <a:pt x="3011" y="5665"/>
                      <a:pt x="3144" y="5754"/>
                    </a:cubicBezTo>
                    <a:cubicBezTo>
                      <a:pt x="3167" y="5768"/>
                      <a:pt x="3175" y="5774"/>
                      <a:pt x="3172" y="5774"/>
                    </a:cubicBezTo>
                    <a:cubicBezTo>
                      <a:pt x="3156" y="5774"/>
                      <a:pt x="2885" y="5639"/>
                      <a:pt x="2877" y="5639"/>
                    </a:cubicBezTo>
                    <a:lnTo>
                      <a:pt x="2877" y="5639"/>
                    </a:lnTo>
                    <a:cubicBezTo>
                      <a:pt x="2904" y="5656"/>
                      <a:pt x="2940" y="5674"/>
                      <a:pt x="2966" y="5692"/>
                    </a:cubicBezTo>
                    <a:cubicBezTo>
                      <a:pt x="3029" y="5726"/>
                      <a:pt x="3058" y="5741"/>
                      <a:pt x="3051" y="5741"/>
                    </a:cubicBezTo>
                    <a:cubicBezTo>
                      <a:pt x="3045" y="5741"/>
                      <a:pt x="3015" y="5730"/>
                      <a:pt x="2957" y="5710"/>
                    </a:cubicBezTo>
                    <a:cubicBezTo>
                      <a:pt x="2890" y="5686"/>
                      <a:pt x="2841" y="5673"/>
                      <a:pt x="2824" y="5673"/>
                    </a:cubicBezTo>
                    <a:cubicBezTo>
                      <a:pt x="2796" y="5673"/>
                      <a:pt x="2856" y="5710"/>
                      <a:pt x="3073" y="5799"/>
                    </a:cubicBezTo>
                    <a:cubicBezTo>
                      <a:pt x="3069" y="5798"/>
                      <a:pt x="3067" y="5798"/>
                      <a:pt x="3065" y="5798"/>
                    </a:cubicBezTo>
                    <a:cubicBezTo>
                      <a:pt x="3052" y="5798"/>
                      <a:pt x="3110" y="5827"/>
                      <a:pt x="3118" y="5835"/>
                    </a:cubicBezTo>
                    <a:cubicBezTo>
                      <a:pt x="3118" y="5835"/>
                      <a:pt x="3118" y="5835"/>
                      <a:pt x="3118" y="5835"/>
                    </a:cubicBezTo>
                    <a:cubicBezTo>
                      <a:pt x="3109" y="5835"/>
                      <a:pt x="2822" y="5700"/>
                      <a:pt x="2779" y="5674"/>
                    </a:cubicBezTo>
                    <a:cubicBezTo>
                      <a:pt x="2732" y="5656"/>
                      <a:pt x="2713" y="5650"/>
                      <a:pt x="2709" y="5650"/>
                    </a:cubicBezTo>
                    <a:cubicBezTo>
                      <a:pt x="2702" y="5650"/>
                      <a:pt x="2728" y="5664"/>
                      <a:pt x="2744" y="5674"/>
                    </a:cubicBezTo>
                    <a:cubicBezTo>
                      <a:pt x="2886" y="5772"/>
                      <a:pt x="3314" y="5959"/>
                      <a:pt x="3296" y="5986"/>
                    </a:cubicBezTo>
                    <a:cubicBezTo>
                      <a:pt x="3153" y="5915"/>
                      <a:pt x="2993" y="5843"/>
                      <a:pt x="2851" y="5790"/>
                    </a:cubicBezTo>
                    <a:cubicBezTo>
                      <a:pt x="2779" y="5761"/>
                      <a:pt x="2744" y="5749"/>
                      <a:pt x="2737" y="5749"/>
                    </a:cubicBezTo>
                    <a:cubicBezTo>
                      <a:pt x="2724" y="5749"/>
                      <a:pt x="2789" y="5784"/>
                      <a:pt x="2886" y="5831"/>
                    </a:cubicBezTo>
                    <a:lnTo>
                      <a:pt x="2886" y="5831"/>
                    </a:lnTo>
                    <a:cubicBezTo>
                      <a:pt x="2788" y="5786"/>
                      <a:pt x="2690" y="5747"/>
                      <a:pt x="2592" y="5719"/>
                    </a:cubicBezTo>
                    <a:lnTo>
                      <a:pt x="2592" y="5719"/>
                    </a:lnTo>
                    <a:cubicBezTo>
                      <a:pt x="2674" y="5756"/>
                      <a:pt x="3065" y="5929"/>
                      <a:pt x="3049" y="5929"/>
                    </a:cubicBezTo>
                    <a:cubicBezTo>
                      <a:pt x="3045" y="5929"/>
                      <a:pt x="3026" y="5922"/>
                      <a:pt x="2984" y="5906"/>
                    </a:cubicBezTo>
                    <a:cubicBezTo>
                      <a:pt x="2859" y="5852"/>
                      <a:pt x="2735" y="5808"/>
                      <a:pt x="2601" y="5772"/>
                    </a:cubicBezTo>
                    <a:lnTo>
                      <a:pt x="2601" y="5772"/>
                    </a:lnTo>
                    <a:cubicBezTo>
                      <a:pt x="2601" y="5781"/>
                      <a:pt x="2710" y="5835"/>
                      <a:pt x="2695" y="5835"/>
                    </a:cubicBezTo>
                    <a:cubicBezTo>
                      <a:pt x="2694" y="5835"/>
                      <a:pt x="2693" y="5835"/>
                      <a:pt x="2690" y="5835"/>
                    </a:cubicBezTo>
                    <a:cubicBezTo>
                      <a:pt x="2611" y="5800"/>
                      <a:pt x="2566" y="5788"/>
                      <a:pt x="2543" y="5788"/>
                    </a:cubicBezTo>
                    <a:cubicBezTo>
                      <a:pt x="2505" y="5788"/>
                      <a:pt x="2519" y="5818"/>
                      <a:pt x="2530" y="5835"/>
                    </a:cubicBezTo>
                    <a:cubicBezTo>
                      <a:pt x="2548" y="5852"/>
                      <a:pt x="2815" y="5950"/>
                      <a:pt x="2877" y="5986"/>
                    </a:cubicBezTo>
                    <a:cubicBezTo>
                      <a:pt x="2901" y="5998"/>
                      <a:pt x="2908" y="6004"/>
                      <a:pt x="2904" y="6004"/>
                    </a:cubicBezTo>
                    <a:cubicBezTo>
                      <a:pt x="2881" y="6004"/>
                      <a:pt x="2510" y="5847"/>
                      <a:pt x="2450" y="5817"/>
                    </a:cubicBezTo>
                    <a:cubicBezTo>
                      <a:pt x="2399" y="5795"/>
                      <a:pt x="2370" y="5788"/>
                      <a:pt x="2354" y="5788"/>
                    </a:cubicBezTo>
                    <a:cubicBezTo>
                      <a:pt x="2331" y="5788"/>
                      <a:pt x="2334" y="5803"/>
                      <a:pt x="2334" y="5808"/>
                    </a:cubicBezTo>
                    <a:cubicBezTo>
                      <a:pt x="2334" y="5817"/>
                      <a:pt x="2370" y="5870"/>
                      <a:pt x="2432" y="5924"/>
                    </a:cubicBezTo>
                    <a:cubicBezTo>
                      <a:pt x="2503" y="5968"/>
                      <a:pt x="2574" y="6013"/>
                      <a:pt x="2637" y="6057"/>
                    </a:cubicBezTo>
                    <a:cubicBezTo>
                      <a:pt x="2579" y="6041"/>
                      <a:pt x="2171" y="5822"/>
                      <a:pt x="2153" y="5822"/>
                    </a:cubicBezTo>
                    <a:cubicBezTo>
                      <a:pt x="2152" y="5822"/>
                      <a:pt x="2153" y="5823"/>
                      <a:pt x="2156" y="5826"/>
                    </a:cubicBezTo>
                    <a:cubicBezTo>
                      <a:pt x="2280" y="5916"/>
                      <a:pt x="2411" y="6000"/>
                      <a:pt x="2550" y="6068"/>
                    </a:cubicBezTo>
                    <a:lnTo>
                      <a:pt x="2550" y="6068"/>
                    </a:lnTo>
                    <a:cubicBezTo>
                      <a:pt x="2470" y="6031"/>
                      <a:pt x="2383" y="6002"/>
                      <a:pt x="2289" y="5986"/>
                    </a:cubicBezTo>
                    <a:cubicBezTo>
                      <a:pt x="2272" y="5986"/>
                      <a:pt x="2280" y="6004"/>
                      <a:pt x="2325" y="6031"/>
                    </a:cubicBezTo>
                    <a:cubicBezTo>
                      <a:pt x="2370" y="6066"/>
                      <a:pt x="2476" y="6111"/>
                      <a:pt x="2512" y="6146"/>
                    </a:cubicBezTo>
                    <a:cubicBezTo>
                      <a:pt x="2543" y="6166"/>
                      <a:pt x="2548" y="6174"/>
                      <a:pt x="2535" y="6174"/>
                    </a:cubicBezTo>
                    <a:cubicBezTo>
                      <a:pt x="2497" y="6174"/>
                      <a:pt x="2305" y="6104"/>
                      <a:pt x="2218" y="6084"/>
                    </a:cubicBezTo>
                    <a:cubicBezTo>
                      <a:pt x="2213" y="6083"/>
                      <a:pt x="2210" y="6082"/>
                      <a:pt x="2208" y="6082"/>
                    </a:cubicBezTo>
                    <a:cubicBezTo>
                      <a:pt x="2197" y="6082"/>
                      <a:pt x="2245" y="6105"/>
                      <a:pt x="2307" y="6129"/>
                    </a:cubicBezTo>
                    <a:cubicBezTo>
                      <a:pt x="2307" y="6137"/>
                      <a:pt x="2298" y="6137"/>
                      <a:pt x="2289" y="6146"/>
                    </a:cubicBezTo>
                    <a:cubicBezTo>
                      <a:pt x="2280" y="6155"/>
                      <a:pt x="2396" y="6226"/>
                      <a:pt x="2396" y="6244"/>
                    </a:cubicBezTo>
                    <a:cubicBezTo>
                      <a:pt x="2396" y="6250"/>
                      <a:pt x="2391" y="6252"/>
                      <a:pt x="2383" y="6252"/>
                    </a:cubicBezTo>
                    <a:cubicBezTo>
                      <a:pt x="2364" y="6252"/>
                      <a:pt x="2329" y="6242"/>
                      <a:pt x="2298" y="6235"/>
                    </a:cubicBezTo>
                    <a:cubicBezTo>
                      <a:pt x="2272" y="6235"/>
                      <a:pt x="2236" y="6235"/>
                      <a:pt x="2316" y="6271"/>
                    </a:cubicBezTo>
                    <a:cubicBezTo>
                      <a:pt x="2450" y="6342"/>
                      <a:pt x="2334" y="6333"/>
                      <a:pt x="2334" y="6351"/>
                    </a:cubicBezTo>
                    <a:cubicBezTo>
                      <a:pt x="2334" y="6369"/>
                      <a:pt x="2539" y="6494"/>
                      <a:pt x="2521" y="6494"/>
                    </a:cubicBezTo>
                    <a:cubicBezTo>
                      <a:pt x="2494" y="6485"/>
                      <a:pt x="2325" y="6396"/>
                      <a:pt x="2307" y="6387"/>
                    </a:cubicBezTo>
                    <a:lnTo>
                      <a:pt x="2307" y="6387"/>
                    </a:lnTo>
                    <a:lnTo>
                      <a:pt x="2423" y="6467"/>
                    </a:lnTo>
                    <a:cubicBezTo>
                      <a:pt x="2450" y="6476"/>
                      <a:pt x="2699" y="6609"/>
                      <a:pt x="2699" y="6609"/>
                    </a:cubicBezTo>
                    <a:cubicBezTo>
                      <a:pt x="2690" y="6609"/>
                      <a:pt x="2494" y="6512"/>
                      <a:pt x="2450" y="6494"/>
                    </a:cubicBezTo>
                    <a:cubicBezTo>
                      <a:pt x="2429" y="6488"/>
                      <a:pt x="2416" y="6486"/>
                      <a:pt x="2408" y="6486"/>
                    </a:cubicBezTo>
                    <a:cubicBezTo>
                      <a:pt x="2392" y="6486"/>
                      <a:pt x="2396" y="6494"/>
                      <a:pt x="2396" y="6494"/>
                    </a:cubicBezTo>
                    <a:cubicBezTo>
                      <a:pt x="2434" y="6520"/>
                      <a:pt x="2490" y="6557"/>
                      <a:pt x="2474" y="6557"/>
                    </a:cubicBezTo>
                    <a:cubicBezTo>
                      <a:pt x="2463" y="6557"/>
                      <a:pt x="2421" y="6541"/>
                      <a:pt x="2320" y="6495"/>
                    </a:cubicBezTo>
                    <a:lnTo>
                      <a:pt x="2320" y="6495"/>
                    </a:lnTo>
                    <a:cubicBezTo>
                      <a:pt x="2395" y="6529"/>
                      <a:pt x="2500" y="6593"/>
                      <a:pt x="2549" y="6615"/>
                    </a:cubicBezTo>
                    <a:lnTo>
                      <a:pt x="2549" y="6615"/>
                    </a:lnTo>
                    <a:cubicBezTo>
                      <a:pt x="2427" y="6563"/>
                      <a:pt x="2384" y="6550"/>
                      <a:pt x="2366" y="6550"/>
                    </a:cubicBezTo>
                    <a:cubicBezTo>
                      <a:pt x="2357" y="6550"/>
                      <a:pt x="2355" y="6553"/>
                      <a:pt x="2352" y="6556"/>
                    </a:cubicBezTo>
                    <a:cubicBezTo>
                      <a:pt x="2334" y="6574"/>
                      <a:pt x="2316" y="6565"/>
                      <a:pt x="2370" y="6601"/>
                    </a:cubicBezTo>
                    <a:cubicBezTo>
                      <a:pt x="2414" y="6627"/>
                      <a:pt x="2468" y="6645"/>
                      <a:pt x="2468" y="6654"/>
                    </a:cubicBezTo>
                    <a:cubicBezTo>
                      <a:pt x="2460" y="6654"/>
                      <a:pt x="2360" y="6623"/>
                      <a:pt x="2322" y="6623"/>
                    </a:cubicBezTo>
                    <a:cubicBezTo>
                      <a:pt x="2314" y="6623"/>
                      <a:pt x="2309" y="6624"/>
                      <a:pt x="2307" y="6627"/>
                    </a:cubicBezTo>
                    <a:cubicBezTo>
                      <a:pt x="2297" y="6633"/>
                      <a:pt x="2308" y="6653"/>
                      <a:pt x="2279" y="6653"/>
                    </a:cubicBezTo>
                    <a:cubicBezTo>
                      <a:pt x="2259" y="6653"/>
                      <a:pt x="2219" y="6643"/>
                      <a:pt x="2138" y="6609"/>
                    </a:cubicBezTo>
                    <a:lnTo>
                      <a:pt x="2138" y="6609"/>
                    </a:lnTo>
                    <a:cubicBezTo>
                      <a:pt x="2129" y="6618"/>
                      <a:pt x="2396" y="6725"/>
                      <a:pt x="2459" y="6770"/>
                    </a:cubicBezTo>
                    <a:cubicBezTo>
                      <a:pt x="2387" y="6752"/>
                      <a:pt x="2325" y="6725"/>
                      <a:pt x="2254" y="6690"/>
                    </a:cubicBezTo>
                    <a:cubicBezTo>
                      <a:pt x="2218" y="6681"/>
                      <a:pt x="2174" y="6672"/>
                      <a:pt x="2156" y="6663"/>
                    </a:cubicBezTo>
                    <a:cubicBezTo>
                      <a:pt x="2155" y="6663"/>
                      <a:pt x="2154" y="6663"/>
                      <a:pt x="2153" y="6663"/>
                    </a:cubicBezTo>
                    <a:cubicBezTo>
                      <a:pt x="2124" y="6663"/>
                      <a:pt x="2322" y="6794"/>
                      <a:pt x="2287" y="6794"/>
                    </a:cubicBezTo>
                    <a:cubicBezTo>
                      <a:pt x="2278" y="6794"/>
                      <a:pt x="2252" y="6785"/>
                      <a:pt x="2200" y="6761"/>
                    </a:cubicBezTo>
                    <a:lnTo>
                      <a:pt x="2200" y="6761"/>
                    </a:lnTo>
                    <a:cubicBezTo>
                      <a:pt x="2272" y="6797"/>
                      <a:pt x="2663" y="6975"/>
                      <a:pt x="2655" y="6984"/>
                    </a:cubicBezTo>
                    <a:cubicBezTo>
                      <a:pt x="2654" y="6984"/>
                      <a:pt x="2653" y="6984"/>
                      <a:pt x="2652" y="6984"/>
                    </a:cubicBezTo>
                    <a:cubicBezTo>
                      <a:pt x="2628" y="6984"/>
                      <a:pt x="2492" y="6921"/>
                      <a:pt x="2459" y="6912"/>
                    </a:cubicBezTo>
                    <a:cubicBezTo>
                      <a:pt x="2441" y="6903"/>
                      <a:pt x="2414" y="6895"/>
                      <a:pt x="2387" y="6886"/>
                    </a:cubicBezTo>
                    <a:cubicBezTo>
                      <a:pt x="2362" y="6878"/>
                      <a:pt x="2343" y="6874"/>
                      <a:pt x="2333" y="6874"/>
                    </a:cubicBezTo>
                    <a:cubicBezTo>
                      <a:pt x="2319" y="6874"/>
                      <a:pt x="2322" y="6883"/>
                      <a:pt x="2343" y="6903"/>
                    </a:cubicBezTo>
                    <a:cubicBezTo>
                      <a:pt x="2353" y="6909"/>
                      <a:pt x="2360" y="6914"/>
                      <a:pt x="2354" y="6914"/>
                    </a:cubicBezTo>
                    <a:cubicBezTo>
                      <a:pt x="2350" y="6914"/>
                      <a:pt x="2339" y="6911"/>
                      <a:pt x="2316" y="6903"/>
                    </a:cubicBezTo>
                    <a:cubicBezTo>
                      <a:pt x="2200" y="6850"/>
                      <a:pt x="1995" y="6743"/>
                      <a:pt x="1942" y="6725"/>
                    </a:cubicBezTo>
                    <a:cubicBezTo>
                      <a:pt x="1939" y="6724"/>
                      <a:pt x="1937" y="6724"/>
                      <a:pt x="1936" y="6724"/>
                    </a:cubicBezTo>
                    <a:cubicBezTo>
                      <a:pt x="1924" y="6724"/>
                      <a:pt x="2103" y="6833"/>
                      <a:pt x="2111" y="6841"/>
                    </a:cubicBezTo>
                    <a:cubicBezTo>
                      <a:pt x="2113" y="6847"/>
                      <a:pt x="2107" y="6850"/>
                      <a:pt x="2096" y="6850"/>
                    </a:cubicBezTo>
                    <a:cubicBezTo>
                      <a:pt x="2056" y="6850"/>
                      <a:pt x="1953" y="6821"/>
                      <a:pt x="1897" y="6814"/>
                    </a:cubicBezTo>
                    <a:cubicBezTo>
                      <a:pt x="1897" y="6814"/>
                      <a:pt x="1896" y="6814"/>
                      <a:pt x="1895" y="6814"/>
                    </a:cubicBezTo>
                    <a:cubicBezTo>
                      <a:pt x="1862" y="6814"/>
                      <a:pt x="2352" y="7021"/>
                      <a:pt x="2315" y="7021"/>
                    </a:cubicBezTo>
                    <a:cubicBezTo>
                      <a:pt x="2309" y="7021"/>
                      <a:pt x="2287" y="7015"/>
                      <a:pt x="2245" y="7001"/>
                    </a:cubicBezTo>
                    <a:cubicBezTo>
                      <a:pt x="2125" y="6961"/>
                      <a:pt x="2004" y="6911"/>
                      <a:pt x="1974" y="6911"/>
                    </a:cubicBezTo>
                    <a:cubicBezTo>
                      <a:pt x="1964" y="6911"/>
                      <a:pt x="1964" y="6917"/>
                      <a:pt x="1978" y="6930"/>
                    </a:cubicBezTo>
                    <a:cubicBezTo>
                      <a:pt x="1991" y="6937"/>
                      <a:pt x="2226" y="7059"/>
                      <a:pt x="2205" y="7059"/>
                    </a:cubicBezTo>
                    <a:cubicBezTo>
                      <a:pt x="2199" y="7059"/>
                      <a:pt x="2164" y="7046"/>
                      <a:pt x="2085" y="7010"/>
                    </a:cubicBezTo>
                    <a:cubicBezTo>
                      <a:pt x="1964" y="6959"/>
                      <a:pt x="1913" y="6939"/>
                      <a:pt x="1903" y="6939"/>
                    </a:cubicBezTo>
                    <a:cubicBezTo>
                      <a:pt x="1881" y="6939"/>
                      <a:pt x="2042" y="7024"/>
                      <a:pt x="2120" y="7073"/>
                    </a:cubicBezTo>
                    <a:cubicBezTo>
                      <a:pt x="2182" y="7106"/>
                      <a:pt x="2198" y="7118"/>
                      <a:pt x="2187" y="7118"/>
                    </a:cubicBezTo>
                    <a:cubicBezTo>
                      <a:pt x="2162" y="7118"/>
                      <a:pt x="1980" y="7046"/>
                      <a:pt x="1942" y="7046"/>
                    </a:cubicBezTo>
                    <a:cubicBezTo>
                      <a:pt x="1941" y="7046"/>
                      <a:pt x="1940" y="7046"/>
                      <a:pt x="1939" y="7046"/>
                    </a:cubicBezTo>
                    <a:cubicBezTo>
                      <a:pt x="1909" y="7046"/>
                      <a:pt x="2319" y="7216"/>
                      <a:pt x="2423" y="7269"/>
                    </a:cubicBezTo>
                    <a:cubicBezTo>
                      <a:pt x="2438" y="7277"/>
                      <a:pt x="2442" y="7280"/>
                      <a:pt x="2439" y="7280"/>
                    </a:cubicBezTo>
                    <a:cubicBezTo>
                      <a:pt x="2418" y="7280"/>
                      <a:pt x="2151" y="7174"/>
                      <a:pt x="2138" y="7174"/>
                    </a:cubicBezTo>
                    <a:cubicBezTo>
                      <a:pt x="2135" y="7174"/>
                      <a:pt x="2143" y="7178"/>
                      <a:pt x="2165" y="7188"/>
                    </a:cubicBezTo>
                    <a:cubicBezTo>
                      <a:pt x="2209" y="7215"/>
                      <a:pt x="2289" y="7242"/>
                      <a:pt x="2361" y="7278"/>
                    </a:cubicBezTo>
                    <a:cubicBezTo>
                      <a:pt x="2380" y="7291"/>
                      <a:pt x="2381" y="7299"/>
                      <a:pt x="2366" y="7299"/>
                    </a:cubicBezTo>
                    <a:cubicBezTo>
                      <a:pt x="2360" y="7299"/>
                      <a:pt x="2352" y="7298"/>
                      <a:pt x="2343" y="7295"/>
                    </a:cubicBezTo>
                    <a:cubicBezTo>
                      <a:pt x="2209" y="7224"/>
                      <a:pt x="2067" y="7171"/>
                      <a:pt x="1933" y="7126"/>
                    </a:cubicBezTo>
                    <a:cubicBezTo>
                      <a:pt x="1916" y="7123"/>
                      <a:pt x="1902" y="7122"/>
                      <a:pt x="1890" y="7122"/>
                    </a:cubicBezTo>
                    <a:cubicBezTo>
                      <a:pt x="1824" y="7122"/>
                      <a:pt x="1850" y="7165"/>
                      <a:pt x="1933" y="7233"/>
                    </a:cubicBezTo>
                    <a:cubicBezTo>
                      <a:pt x="1960" y="7260"/>
                      <a:pt x="2004" y="7278"/>
                      <a:pt x="2004" y="7295"/>
                    </a:cubicBezTo>
                    <a:cubicBezTo>
                      <a:pt x="2044" y="7316"/>
                      <a:pt x="2059" y="7324"/>
                      <a:pt x="2056" y="7324"/>
                    </a:cubicBezTo>
                    <a:cubicBezTo>
                      <a:pt x="2045" y="7324"/>
                      <a:pt x="1666" y="7144"/>
                      <a:pt x="1666" y="7144"/>
                    </a:cubicBezTo>
                    <a:lnTo>
                      <a:pt x="1666" y="7144"/>
                    </a:lnTo>
                    <a:cubicBezTo>
                      <a:pt x="1666" y="7151"/>
                      <a:pt x="1992" y="7304"/>
                      <a:pt x="1956" y="7304"/>
                    </a:cubicBezTo>
                    <a:cubicBezTo>
                      <a:pt x="1947" y="7304"/>
                      <a:pt x="1913" y="7294"/>
                      <a:pt x="1844" y="7269"/>
                    </a:cubicBezTo>
                    <a:cubicBezTo>
                      <a:pt x="1835" y="7269"/>
                      <a:pt x="1853" y="7286"/>
                      <a:pt x="1862" y="7295"/>
                    </a:cubicBezTo>
                    <a:cubicBezTo>
                      <a:pt x="1869" y="7295"/>
                      <a:pt x="2067" y="7452"/>
                      <a:pt x="2008" y="7452"/>
                    </a:cubicBezTo>
                    <a:cubicBezTo>
                      <a:pt x="1994" y="7452"/>
                      <a:pt x="1965" y="7443"/>
                      <a:pt x="1915" y="7420"/>
                    </a:cubicBezTo>
                    <a:lnTo>
                      <a:pt x="1915" y="7420"/>
                    </a:lnTo>
                    <a:lnTo>
                      <a:pt x="2307" y="7625"/>
                    </a:lnTo>
                    <a:cubicBezTo>
                      <a:pt x="2085" y="7527"/>
                      <a:pt x="2031" y="7527"/>
                      <a:pt x="2013" y="7527"/>
                    </a:cubicBezTo>
                    <a:cubicBezTo>
                      <a:pt x="1906" y="7500"/>
                      <a:pt x="1799" y="7456"/>
                      <a:pt x="1701" y="7411"/>
                    </a:cubicBezTo>
                    <a:cubicBezTo>
                      <a:pt x="1693" y="7408"/>
                      <a:pt x="1689" y="7406"/>
                      <a:pt x="1688" y="7406"/>
                    </a:cubicBezTo>
                    <a:cubicBezTo>
                      <a:pt x="1676" y="7406"/>
                      <a:pt x="2128" y="7626"/>
                      <a:pt x="2120" y="7634"/>
                    </a:cubicBezTo>
                    <a:cubicBezTo>
                      <a:pt x="2040" y="7598"/>
                      <a:pt x="1657" y="7411"/>
                      <a:pt x="1630" y="7411"/>
                    </a:cubicBezTo>
                    <a:cubicBezTo>
                      <a:pt x="1625" y="7410"/>
                      <a:pt x="1621" y="7409"/>
                      <a:pt x="1619" y="7409"/>
                    </a:cubicBezTo>
                    <a:cubicBezTo>
                      <a:pt x="1594" y="7409"/>
                      <a:pt x="1732" y="7489"/>
                      <a:pt x="1862" y="7554"/>
                    </a:cubicBezTo>
                    <a:cubicBezTo>
                      <a:pt x="1942" y="7580"/>
                      <a:pt x="2022" y="7625"/>
                      <a:pt x="2093" y="7661"/>
                    </a:cubicBezTo>
                    <a:cubicBezTo>
                      <a:pt x="2093" y="7666"/>
                      <a:pt x="2092" y="7668"/>
                      <a:pt x="2088" y="7668"/>
                    </a:cubicBezTo>
                    <a:cubicBezTo>
                      <a:pt x="2078" y="7668"/>
                      <a:pt x="2051" y="7653"/>
                      <a:pt x="1987" y="7634"/>
                    </a:cubicBezTo>
                    <a:cubicBezTo>
                      <a:pt x="1835" y="7571"/>
                      <a:pt x="1621" y="7465"/>
                      <a:pt x="1488" y="7411"/>
                    </a:cubicBezTo>
                    <a:cubicBezTo>
                      <a:pt x="1487" y="7411"/>
                      <a:pt x="1486" y="7411"/>
                      <a:pt x="1486" y="7411"/>
                    </a:cubicBezTo>
                    <a:cubicBezTo>
                      <a:pt x="1478" y="7411"/>
                      <a:pt x="1683" y="7509"/>
                      <a:pt x="1675" y="7509"/>
                    </a:cubicBezTo>
                    <a:cubicBezTo>
                      <a:pt x="1755" y="7554"/>
                      <a:pt x="1791" y="7571"/>
                      <a:pt x="1791" y="7589"/>
                    </a:cubicBezTo>
                    <a:cubicBezTo>
                      <a:pt x="1792" y="7590"/>
                      <a:pt x="1791" y="7591"/>
                      <a:pt x="1790" y="7591"/>
                    </a:cubicBezTo>
                    <a:cubicBezTo>
                      <a:pt x="1784" y="7591"/>
                      <a:pt x="1752" y="7579"/>
                      <a:pt x="1744" y="7579"/>
                    </a:cubicBezTo>
                    <a:cubicBezTo>
                      <a:pt x="1740" y="7579"/>
                      <a:pt x="1742" y="7582"/>
                      <a:pt x="1755" y="7589"/>
                    </a:cubicBezTo>
                    <a:cubicBezTo>
                      <a:pt x="1817" y="7625"/>
                      <a:pt x="1906" y="7669"/>
                      <a:pt x="1987" y="7714"/>
                    </a:cubicBezTo>
                    <a:cubicBezTo>
                      <a:pt x="2003" y="7721"/>
                      <a:pt x="2009" y="7725"/>
                      <a:pt x="2008" y="7725"/>
                    </a:cubicBezTo>
                    <a:cubicBezTo>
                      <a:pt x="2004" y="7725"/>
                      <a:pt x="1820" y="7647"/>
                      <a:pt x="1805" y="7647"/>
                    </a:cubicBezTo>
                    <a:cubicBezTo>
                      <a:pt x="1802" y="7647"/>
                      <a:pt x="1808" y="7651"/>
                      <a:pt x="1826" y="7661"/>
                    </a:cubicBezTo>
                    <a:cubicBezTo>
                      <a:pt x="1880" y="7696"/>
                      <a:pt x="1987" y="7741"/>
                      <a:pt x="2013" y="7759"/>
                    </a:cubicBezTo>
                    <a:cubicBezTo>
                      <a:pt x="2031" y="7776"/>
                      <a:pt x="2013" y="7785"/>
                      <a:pt x="2013" y="7785"/>
                    </a:cubicBezTo>
                    <a:cubicBezTo>
                      <a:pt x="1924" y="7723"/>
                      <a:pt x="1835" y="7669"/>
                      <a:pt x="1728" y="7643"/>
                    </a:cubicBezTo>
                    <a:cubicBezTo>
                      <a:pt x="1711" y="7643"/>
                      <a:pt x="1744" y="7694"/>
                      <a:pt x="1938" y="7779"/>
                    </a:cubicBezTo>
                    <a:lnTo>
                      <a:pt x="1938" y="7779"/>
                    </a:lnTo>
                    <a:cubicBezTo>
                      <a:pt x="1807" y="7722"/>
                      <a:pt x="1736" y="7703"/>
                      <a:pt x="1698" y="7703"/>
                    </a:cubicBezTo>
                    <a:cubicBezTo>
                      <a:pt x="1630" y="7703"/>
                      <a:pt x="1672" y="7765"/>
                      <a:pt x="1666" y="7776"/>
                    </a:cubicBezTo>
                    <a:cubicBezTo>
                      <a:pt x="1648" y="7794"/>
                      <a:pt x="1835" y="7865"/>
                      <a:pt x="2058" y="7963"/>
                    </a:cubicBezTo>
                    <a:cubicBezTo>
                      <a:pt x="2176" y="8020"/>
                      <a:pt x="2234" y="8049"/>
                      <a:pt x="2226" y="8049"/>
                    </a:cubicBezTo>
                    <a:cubicBezTo>
                      <a:pt x="2219" y="8049"/>
                      <a:pt x="2161" y="8027"/>
                      <a:pt x="2049" y="7981"/>
                    </a:cubicBezTo>
                    <a:cubicBezTo>
                      <a:pt x="1732" y="7837"/>
                      <a:pt x="1565" y="7793"/>
                      <a:pt x="1497" y="7793"/>
                    </a:cubicBezTo>
                    <a:cubicBezTo>
                      <a:pt x="1476" y="7793"/>
                      <a:pt x="1465" y="7797"/>
                      <a:pt x="1461" y="7803"/>
                    </a:cubicBezTo>
                    <a:cubicBezTo>
                      <a:pt x="1452" y="7821"/>
                      <a:pt x="1443" y="7821"/>
                      <a:pt x="1577" y="7892"/>
                    </a:cubicBezTo>
                    <a:cubicBezTo>
                      <a:pt x="1773" y="7999"/>
                      <a:pt x="1835" y="8035"/>
                      <a:pt x="1817" y="8052"/>
                    </a:cubicBezTo>
                    <a:cubicBezTo>
                      <a:pt x="1737" y="7990"/>
                      <a:pt x="1648" y="7946"/>
                      <a:pt x="1550" y="7928"/>
                    </a:cubicBezTo>
                    <a:cubicBezTo>
                      <a:pt x="1532" y="7946"/>
                      <a:pt x="1523" y="7963"/>
                      <a:pt x="1523" y="7981"/>
                    </a:cubicBezTo>
                    <a:cubicBezTo>
                      <a:pt x="1523" y="8017"/>
                      <a:pt x="1523" y="8026"/>
                      <a:pt x="1817" y="8177"/>
                    </a:cubicBezTo>
                    <a:cubicBezTo>
                      <a:pt x="1693" y="8115"/>
                      <a:pt x="1595" y="8061"/>
                      <a:pt x="1434" y="7990"/>
                    </a:cubicBezTo>
                    <a:cubicBezTo>
                      <a:pt x="1392" y="7971"/>
                      <a:pt x="1352" y="7960"/>
                      <a:pt x="1341" y="7960"/>
                    </a:cubicBezTo>
                    <a:cubicBezTo>
                      <a:pt x="1331" y="7960"/>
                      <a:pt x="1344" y="7969"/>
                      <a:pt x="1399" y="7990"/>
                    </a:cubicBezTo>
                    <a:cubicBezTo>
                      <a:pt x="1550" y="8061"/>
                      <a:pt x="1452" y="8035"/>
                      <a:pt x="1461" y="8052"/>
                    </a:cubicBezTo>
                    <a:cubicBezTo>
                      <a:pt x="1470" y="8070"/>
                      <a:pt x="1612" y="8124"/>
                      <a:pt x="1666" y="8159"/>
                    </a:cubicBezTo>
                    <a:cubicBezTo>
                      <a:pt x="1680" y="8166"/>
                      <a:pt x="1684" y="8169"/>
                      <a:pt x="1681" y="8169"/>
                    </a:cubicBezTo>
                    <a:cubicBezTo>
                      <a:pt x="1669" y="8169"/>
                      <a:pt x="1543" y="8122"/>
                      <a:pt x="1514" y="8115"/>
                    </a:cubicBezTo>
                    <a:cubicBezTo>
                      <a:pt x="1506" y="8112"/>
                      <a:pt x="1498" y="8111"/>
                      <a:pt x="1491" y="8111"/>
                    </a:cubicBezTo>
                    <a:cubicBezTo>
                      <a:pt x="1479" y="8111"/>
                      <a:pt x="1473" y="8115"/>
                      <a:pt x="1479" y="8115"/>
                    </a:cubicBezTo>
                    <a:cubicBezTo>
                      <a:pt x="1479" y="8115"/>
                      <a:pt x="1514" y="8150"/>
                      <a:pt x="1621" y="8204"/>
                    </a:cubicBezTo>
                    <a:cubicBezTo>
                      <a:pt x="1728" y="8257"/>
                      <a:pt x="1675" y="8240"/>
                      <a:pt x="1666" y="8248"/>
                    </a:cubicBezTo>
                    <a:cubicBezTo>
                      <a:pt x="1551" y="8197"/>
                      <a:pt x="1492" y="8167"/>
                      <a:pt x="1481" y="8167"/>
                    </a:cubicBezTo>
                    <a:cubicBezTo>
                      <a:pt x="1475" y="8167"/>
                      <a:pt x="1483" y="8176"/>
                      <a:pt x="1506" y="8195"/>
                    </a:cubicBezTo>
                    <a:cubicBezTo>
                      <a:pt x="1541" y="8222"/>
                      <a:pt x="1586" y="8248"/>
                      <a:pt x="1639" y="8284"/>
                    </a:cubicBezTo>
                    <a:cubicBezTo>
                      <a:pt x="1639" y="8284"/>
                      <a:pt x="1639" y="8283"/>
                      <a:pt x="1639" y="8283"/>
                    </a:cubicBezTo>
                    <a:lnTo>
                      <a:pt x="1639" y="8283"/>
                    </a:lnTo>
                    <a:cubicBezTo>
                      <a:pt x="1642" y="8283"/>
                      <a:pt x="1706" y="8324"/>
                      <a:pt x="1693" y="8324"/>
                    </a:cubicBezTo>
                    <a:cubicBezTo>
                      <a:pt x="1689" y="8324"/>
                      <a:pt x="1679" y="8321"/>
                      <a:pt x="1657" y="8311"/>
                    </a:cubicBezTo>
                    <a:cubicBezTo>
                      <a:pt x="1621" y="8293"/>
                      <a:pt x="1595" y="8275"/>
                      <a:pt x="1506" y="8240"/>
                    </a:cubicBezTo>
                    <a:lnTo>
                      <a:pt x="1506" y="8240"/>
                    </a:lnTo>
                    <a:cubicBezTo>
                      <a:pt x="1497" y="8248"/>
                      <a:pt x="1550" y="8266"/>
                      <a:pt x="1648" y="8329"/>
                    </a:cubicBezTo>
                    <a:cubicBezTo>
                      <a:pt x="1693" y="8354"/>
                      <a:pt x="1765" y="8398"/>
                      <a:pt x="1747" y="8398"/>
                    </a:cubicBezTo>
                    <a:cubicBezTo>
                      <a:pt x="1739" y="8398"/>
                      <a:pt x="1718" y="8391"/>
                      <a:pt x="1675" y="8373"/>
                    </a:cubicBezTo>
                    <a:cubicBezTo>
                      <a:pt x="1568" y="8320"/>
                      <a:pt x="1461" y="8275"/>
                      <a:pt x="1354" y="8248"/>
                    </a:cubicBezTo>
                    <a:cubicBezTo>
                      <a:pt x="1301" y="8231"/>
                      <a:pt x="1256" y="8222"/>
                      <a:pt x="1203" y="8222"/>
                    </a:cubicBezTo>
                    <a:cubicBezTo>
                      <a:pt x="1265" y="8257"/>
                      <a:pt x="1336" y="8293"/>
                      <a:pt x="1416" y="8320"/>
                    </a:cubicBezTo>
                    <a:cubicBezTo>
                      <a:pt x="1497" y="8360"/>
                      <a:pt x="1552" y="8395"/>
                      <a:pt x="1537" y="8395"/>
                    </a:cubicBezTo>
                    <a:cubicBezTo>
                      <a:pt x="1532" y="8395"/>
                      <a:pt x="1519" y="8391"/>
                      <a:pt x="1497" y="8382"/>
                    </a:cubicBezTo>
                    <a:cubicBezTo>
                      <a:pt x="1466" y="8372"/>
                      <a:pt x="1412" y="8356"/>
                      <a:pt x="1398" y="8356"/>
                    </a:cubicBezTo>
                    <a:cubicBezTo>
                      <a:pt x="1391" y="8356"/>
                      <a:pt x="1395" y="8360"/>
                      <a:pt x="1420" y="8372"/>
                    </a:cubicBezTo>
                    <a:lnTo>
                      <a:pt x="1420" y="8372"/>
                    </a:lnTo>
                    <a:cubicBezTo>
                      <a:pt x="1332" y="8333"/>
                      <a:pt x="1290" y="8319"/>
                      <a:pt x="1274" y="8319"/>
                    </a:cubicBezTo>
                    <a:cubicBezTo>
                      <a:pt x="1235" y="8319"/>
                      <a:pt x="1357" y="8405"/>
                      <a:pt x="1363" y="8418"/>
                    </a:cubicBezTo>
                    <a:cubicBezTo>
                      <a:pt x="1367" y="8421"/>
                      <a:pt x="1367" y="8423"/>
                      <a:pt x="1364" y="8423"/>
                    </a:cubicBezTo>
                    <a:cubicBezTo>
                      <a:pt x="1353" y="8423"/>
                      <a:pt x="1301" y="8400"/>
                      <a:pt x="1265" y="8400"/>
                    </a:cubicBezTo>
                    <a:cubicBezTo>
                      <a:pt x="1252" y="8397"/>
                      <a:pt x="1242" y="8396"/>
                      <a:pt x="1234" y="8396"/>
                    </a:cubicBezTo>
                    <a:cubicBezTo>
                      <a:pt x="1215" y="8396"/>
                      <a:pt x="1209" y="8402"/>
                      <a:pt x="1203" y="8409"/>
                    </a:cubicBezTo>
                    <a:cubicBezTo>
                      <a:pt x="1197" y="8415"/>
                      <a:pt x="1210" y="8450"/>
                      <a:pt x="1164" y="8450"/>
                    </a:cubicBezTo>
                    <a:cubicBezTo>
                      <a:pt x="1139" y="8450"/>
                      <a:pt x="1096" y="8440"/>
                      <a:pt x="1025" y="8409"/>
                    </a:cubicBezTo>
                    <a:lnTo>
                      <a:pt x="1025" y="8409"/>
                    </a:lnTo>
                    <a:cubicBezTo>
                      <a:pt x="1016" y="8418"/>
                      <a:pt x="1042" y="8435"/>
                      <a:pt x="1247" y="8533"/>
                    </a:cubicBezTo>
                    <a:cubicBezTo>
                      <a:pt x="1336" y="8569"/>
                      <a:pt x="1425" y="8623"/>
                      <a:pt x="1506" y="8676"/>
                    </a:cubicBezTo>
                    <a:cubicBezTo>
                      <a:pt x="1506" y="8676"/>
                      <a:pt x="1194" y="8542"/>
                      <a:pt x="1158" y="8525"/>
                    </a:cubicBezTo>
                    <a:cubicBezTo>
                      <a:pt x="1115" y="8507"/>
                      <a:pt x="1089" y="8499"/>
                      <a:pt x="1077" y="8499"/>
                    </a:cubicBezTo>
                    <a:cubicBezTo>
                      <a:pt x="1060" y="8499"/>
                      <a:pt x="1073" y="8516"/>
                      <a:pt x="1105" y="8542"/>
                    </a:cubicBezTo>
                    <a:cubicBezTo>
                      <a:pt x="1149" y="8560"/>
                      <a:pt x="1185" y="8596"/>
                      <a:pt x="1221" y="8631"/>
                    </a:cubicBezTo>
                    <a:cubicBezTo>
                      <a:pt x="1221" y="8631"/>
                      <a:pt x="1060" y="8569"/>
                      <a:pt x="1042" y="8560"/>
                    </a:cubicBezTo>
                    <a:cubicBezTo>
                      <a:pt x="1032" y="8557"/>
                      <a:pt x="1026" y="8555"/>
                      <a:pt x="1023" y="8555"/>
                    </a:cubicBezTo>
                    <a:cubicBezTo>
                      <a:pt x="994" y="8555"/>
                      <a:pt x="1469" y="8775"/>
                      <a:pt x="1461" y="8783"/>
                    </a:cubicBezTo>
                    <a:cubicBezTo>
                      <a:pt x="1461" y="8783"/>
                      <a:pt x="1461" y="8783"/>
                      <a:pt x="1460" y="8783"/>
                    </a:cubicBezTo>
                    <a:cubicBezTo>
                      <a:pt x="1443" y="8783"/>
                      <a:pt x="1068" y="8604"/>
                      <a:pt x="1007" y="8587"/>
                    </a:cubicBezTo>
                    <a:cubicBezTo>
                      <a:pt x="1002" y="8586"/>
                      <a:pt x="998" y="8586"/>
                      <a:pt x="995" y="8586"/>
                    </a:cubicBezTo>
                    <a:cubicBezTo>
                      <a:pt x="931" y="8586"/>
                      <a:pt x="1260" y="8759"/>
                      <a:pt x="1345" y="8810"/>
                    </a:cubicBezTo>
                    <a:cubicBezTo>
                      <a:pt x="1351" y="8821"/>
                      <a:pt x="1393" y="8865"/>
                      <a:pt x="1374" y="8865"/>
                    </a:cubicBezTo>
                    <a:cubicBezTo>
                      <a:pt x="1363" y="8865"/>
                      <a:pt x="1332" y="8851"/>
                      <a:pt x="1265" y="8810"/>
                    </a:cubicBezTo>
                    <a:cubicBezTo>
                      <a:pt x="1274" y="8792"/>
                      <a:pt x="1123" y="8712"/>
                      <a:pt x="1025" y="8703"/>
                    </a:cubicBezTo>
                    <a:cubicBezTo>
                      <a:pt x="1021" y="8702"/>
                      <a:pt x="1018" y="8701"/>
                      <a:pt x="1016" y="8701"/>
                    </a:cubicBezTo>
                    <a:cubicBezTo>
                      <a:pt x="1000" y="8701"/>
                      <a:pt x="1018" y="8730"/>
                      <a:pt x="1167" y="8801"/>
                    </a:cubicBezTo>
                    <a:cubicBezTo>
                      <a:pt x="1221" y="8818"/>
                      <a:pt x="1390" y="8890"/>
                      <a:pt x="1452" y="8916"/>
                    </a:cubicBezTo>
                    <a:cubicBezTo>
                      <a:pt x="1452" y="8917"/>
                      <a:pt x="1452" y="8917"/>
                      <a:pt x="1452" y="8917"/>
                    </a:cubicBezTo>
                    <a:cubicBezTo>
                      <a:pt x="1441" y="8917"/>
                      <a:pt x="1058" y="8771"/>
                      <a:pt x="1028" y="8771"/>
                    </a:cubicBezTo>
                    <a:cubicBezTo>
                      <a:pt x="1022" y="8771"/>
                      <a:pt x="1030" y="8777"/>
                      <a:pt x="1060" y="8792"/>
                    </a:cubicBezTo>
                    <a:cubicBezTo>
                      <a:pt x="1167" y="8845"/>
                      <a:pt x="1292" y="8899"/>
                      <a:pt x="1399" y="8952"/>
                    </a:cubicBezTo>
                    <a:cubicBezTo>
                      <a:pt x="1500" y="9003"/>
                      <a:pt x="1537" y="9029"/>
                      <a:pt x="1609" y="9062"/>
                    </a:cubicBezTo>
                    <a:lnTo>
                      <a:pt x="1609" y="9062"/>
                    </a:lnTo>
                    <a:cubicBezTo>
                      <a:pt x="1376" y="8957"/>
                      <a:pt x="1260" y="8904"/>
                      <a:pt x="1217" y="8904"/>
                    </a:cubicBezTo>
                    <a:cubicBezTo>
                      <a:pt x="1211" y="8904"/>
                      <a:pt x="1206" y="8905"/>
                      <a:pt x="1203" y="8908"/>
                    </a:cubicBezTo>
                    <a:cubicBezTo>
                      <a:pt x="1274" y="8979"/>
                      <a:pt x="1363" y="9032"/>
                      <a:pt x="1461" y="9068"/>
                    </a:cubicBezTo>
                    <a:lnTo>
                      <a:pt x="1443" y="9086"/>
                    </a:lnTo>
                    <a:cubicBezTo>
                      <a:pt x="1345" y="9041"/>
                      <a:pt x="1221" y="8979"/>
                      <a:pt x="1140" y="8943"/>
                    </a:cubicBezTo>
                    <a:cubicBezTo>
                      <a:pt x="1078" y="8924"/>
                      <a:pt x="1042" y="8915"/>
                      <a:pt x="1025" y="8915"/>
                    </a:cubicBezTo>
                    <a:cubicBezTo>
                      <a:pt x="1011" y="8915"/>
                      <a:pt x="1012" y="8922"/>
                      <a:pt x="1025" y="8934"/>
                    </a:cubicBezTo>
                    <a:cubicBezTo>
                      <a:pt x="1076" y="8973"/>
                      <a:pt x="1332" y="9093"/>
                      <a:pt x="1313" y="9093"/>
                    </a:cubicBezTo>
                    <a:cubicBezTo>
                      <a:pt x="1306" y="9093"/>
                      <a:pt x="1255" y="9074"/>
                      <a:pt x="1131" y="9023"/>
                    </a:cubicBezTo>
                    <a:cubicBezTo>
                      <a:pt x="1004" y="8967"/>
                      <a:pt x="954" y="8946"/>
                      <a:pt x="947" y="8946"/>
                    </a:cubicBezTo>
                    <a:cubicBezTo>
                      <a:pt x="929" y="8946"/>
                      <a:pt x="1218" y="9091"/>
                      <a:pt x="1212" y="9104"/>
                    </a:cubicBezTo>
                    <a:cubicBezTo>
                      <a:pt x="1211" y="9104"/>
                      <a:pt x="1210" y="9104"/>
                      <a:pt x="1209" y="9104"/>
                    </a:cubicBezTo>
                    <a:cubicBezTo>
                      <a:pt x="1187" y="9104"/>
                      <a:pt x="1020" y="9039"/>
                      <a:pt x="1002" y="9039"/>
                    </a:cubicBezTo>
                    <a:cubicBezTo>
                      <a:pt x="998" y="9039"/>
                      <a:pt x="1002" y="9042"/>
                      <a:pt x="1016" y="9050"/>
                    </a:cubicBezTo>
                    <a:cubicBezTo>
                      <a:pt x="1030" y="9057"/>
                      <a:pt x="1186" y="9141"/>
                      <a:pt x="1249" y="9172"/>
                    </a:cubicBezTo>
                    <a:lnTo>
                      <a:pt x="1249" y="9172"/>
                    </a:lnTo>
                    <a:cubicBezTo>
                      <a:pt x="1158" y="9132"/>
                      <a:pt x="1060" y="9092"/>
                      <a:pt x="962" y="9059"/>
                    </a:cubicBezTo>
                    <a:cubicBezTo>
                      <a:pt x="944" y="9055"/>
                      <a:pt x="922" y="9050"/>
                      <a:pt x="911" y="9050"/>
                    </a:cubicBezTo>
                    <a:cubicBezTo>
                      <a:pt x="895" y="9050"/>
                      <a:pt x="904" y="9061"/>
                      <a:pt x="989" y="9104"/>
                    </a:cubicBezTo>
                    <a:cubicBezTo>
                      <a:pt x="1123" y="9166"/>
                      <a:pt x="1042" y="9148"/>
                      <a:pt x="1033" y="9157"/>
                    </a:cubicBezTo>
                    <a:cubicBezTo>
                      <a:pt x="1033" y="9166"/>
                      <a:pt x="1301" y="9291"/>
                      <a:pt x="1292" y="9299"/>
                    </a:cubicBezTo>
                    <a:lnTo>
                      <a:pt x="1025" y="9175"/>
                    </a:lnTo>
                    <a:lnTo>
                      <a:pt x="1025" y="9175"/>
                    </a:lnTo>
                    <a:cubicBezTo>
                      <a:pt x="1025" y="9184"/>
                      <a:pt x="998" y="9193"/>
                      <a:pt x="1140" y="9255"/>
                    </a:cubicBezTo>
                    <a:cubicBezTo>
                      <a:pt x="1203" y="9289"/>
                      <a:pt x="1232" y="9304"/>
                      <a:pt x="1225" y="9304"/>
                    </a:cubicBezTo>
                    <a:cubicBezTo>
                      <a:pt x="1220" y="9304"/>
                      <a:pt x="1189" y="9293"/>
                      <a:pt x="1131" y="9273"/>
                    </a:cubicBezTo>
                    <a:lnTo>
                      <a:pt x="1131" y="9273"/>
                    </a:lnTo>
                    <a:cubicBezTo>
                      <a:pt x="1123" y="9282"/>
                      <a:pt x="1140" y="9291"/>
                      <a:pt x="1256" y="9344"/>
                    </a:cubicBezTo>
                    <a:cubicBezTo>
                      <a:pt x="1408" y="9406"/>
                      <a:pt x="1390" y="9415"/>
                      <a:pt x="1381" y="9424"/>
                    </a:cubicBezTo>
                    <a:lnTo>
                      <a:pt x="929" y="9220"/>
                    </a:lnTo>
                    <a:lnTo>
                      <a:pt x="929" y="9220"/>
                    </a:lnTo>
                    <a:cubicBezTo>
                      <a:pt x="1105" y="9300"/>
                      <a:pt x="1114" y="9344"/>
                      <a:pt x="1105" y="9344"/>
                    </a:cubicBezTo>
                    <a:cubicBezTo>
                      <a:pt x="1042" y="9335"/>
                      <a:pt x="980" y="9308"/>
                      <a:pt x="918" y="9291"/>
                    </a:cubicBezTo>
                    <a:cubicBezTo>
                      <a:pt x="878" y="9283"/>
                      <a:pt x="848" y="9280"/>
                      <a:pt x="825" y="9280"/>
                    </a:cubicBezTo>
                    <a:cubicBezTo>
                      <a:pt x="736" y="9280"/>
                      <a:pt x="741" y="9325"/>
                      <a:pt x="713" y="9353"/>
                    </a:cubicBezTo>
                    <a:cubicBezTo>
                      <a:pt x="668" y="9335"/>
                      <a:pt x="624" y="9317"/>
                      <a:pt x="579" y="9308"/>
                    </a:cubicBezTo>
                    <a:cubicBezTo>
                      <a:pt x="570" y="9308"/>
                      <a:pt x="579" y="9326"/>
                      <a:pt x="579" y="9335"/>
                    </a:cubicBezTo>
                    <a:cubicBezTo>
                      <a:pt x="597" y="9371"/>
                      <a:pt x="615" y="9406"/>
                      <a:pt x="642" y="9442"/>
                    </a:cubicBezTo>
                    <a:cubicBezTo>
                      <a:pt x="668" y="9504"/>
                      <a:pt x="704" y="9567"/>
                      <a:pt x="748" y="9611"/>
                    </a:cubicBezTo>
                    <a:cubicBezTo>
                      <a:pt x="793" y="9656"/>
                      <a:pt x="846" y="9691"/>
                      <a:pt x="909" y="9718"/>
                    </a:cubicBezTo>
                    <a:cubicBezTo>
                      <a:pt x="989" y="9763"/>
                      <a:pt x="953" y="9763"/>
                      <a:pt x="953" y="9772"/>
                    </a:cubicBezTo>
                    <a:cubicBezTo>
                      <a:pt x="918" y="9745"/>
                      <a:pt x="882" y="9718"/>
                      <a:pt x="838" y="9709"/>
                    </a:cubicBezTo>
                    <a:cubicBezTo>
                      <a:pt x="784" y="9709"/>
                      <a:pt x="802" y="9736"/>
                      <a:pt x="793" y="9754"/>
                    </a:cubicBezTo>
                    <a:cubicBezTo>
                      <a:pt x="784" y="9772"/>
                      <a:pt x="740" y="9763"/>
                      <a:pt x="846" y="9825"/>
                    </a:cubicBezTo>
                    <a:cubicBezTo>
                      <a:pt x="927" y="9861"/>
                      <a:pt x="1212" y="9985"/>
                      <a:pt x="1310" y="10030"/>
                    </a:cubicBezTo>
                    <a:cubicBezTo>
                      <a:pt x="1158" y="9985"/>
                      <a:pt x="1016" y="9923"/>
                      <a:pt x="882" y="9861"/>
                    </a:cubicBezTo>
                    <a:cubicBezTo>
                      <a:pt x="783" y="9815"/>
                      <a:pt x="747" y="9802"/>
                      <a:pt x="736" y="9802"/>
                    </a:cubicBezTo>
                    <a:cubicBezTo>
                      <a:pt x="723" y="9802"/>
                      <a:pt x="744" y="9820"/>
                      <a:pt x="740" y="9825"/>
                    </a:cubicBezTo>
                    <a:cubicBezTo>
                      <a:pt x="732" y="9839"/>
                      <a:pt x="737" y="9865"/>
                      <a:pt x="696" y="9865"/>
                    </a:cubicBezTo>
                    <a:cubicBezTo>
                      <a:pt x="687" y="9865"/>
                      <a:pt x="675" y="9864"/>
                      <a:pt x="659" y="9861"/>
                    </a:cubicBezTo>
                    <a:cubicBezTo>
                      <a:pt x="644" y="9861"/>
                      <a:pt x="571" y="9832"/>
                      <a:pt x="562" y="9832"/>
                    </a:cubicBezTo>
                    <a:cubicBezTo>
                      <a:pt x="561" y="9832"/>
                      <a:pt x="560" y="9833"/>
                      <a:pt x="561" y="9834"/>
                    </a:cubicBezTo>
                    <a:cubicBezTo>
                      <a:pt x="615" y="9870"/>
                      <a:pt x="668" y="9905"/>
                      <a:pt x="731" y="9941"/>
                    </a:cubicBezTo>
                    <a:cubicBezTo>
                      <a:pt x="775" y="9966"/>
                      <a:pt x="780" y="9974"/>
                      <a:pt x="764" y="9974"/>
                    </a:cubicBezTo>
                    <a:cubicBezTo>
                      <a:pt x="729" y="9974"/>
                      <a:pt x="592" y="9932"/>
                      <a:pt x="561" y="9932"/>
                    </a:cubicBezTo>
                    <a:cubicBezTo>
                      <a:pt x="517" y="9932"/>
                      <a:pt x="677" y="10012"/>
                      <a:pt x="855" y="10101"/>
                    </a:cubicBezTo>
                    <a:cubicBezTo>
                      <a:pt x="937" y="10142"/>
                      <a:pt x="965" y="10157"/>
                      <a:pt x="961" y="10157"/>
                    </a:cubicBezTo>
                    <a:cubicBezTo>
                      <a:pt x="950" y="10157"/>
                      <a:pt x="657" y="10023"/>
                      <a:pt x="597" y="10003"/>
                    </a:cubicBezTo>
                    <a:cubicBezTo>
                      <a:pt x="558" y="9986"/>
                      <a:pt x="539" y="9979"/>
                      <a:pt x="536" y="9979"/>
                    </a:cubicBezTo>
                    <a:cubicBezTo>
                      <a:pt x="520" y="9979"/>
                      <a:pt x="762" y="10103"/>
                      <a:pt x="784" y="10110"/>
                    </a:cubicBezTo>
                    <a:cubicBezTo>
                      <a:pt x="815" y="10131"/>
                      <a:pt x="822" y="10139"/>
                      <a:pt x="812" y="10139"/>
                    </a:cubicBezTo>
                    <a:cubicBezTo>
                      <a:pt x="781" y="10139"/>
                      <a:pt x="578" y="10050"/>
                      <a:pt x="517" y="10030"/>
                    </a:cubicBezTo>
                    <a:cubicBezTo>
                      <a:pt x="493" y="10023"/>
                      <a:pt x="478" y="10021"/>
                      <a:pt x="468" y="10021"/>
                    </a:cubicBezTo>
                    <a:cubicBezTo>
                      <a:pt x="440" y="10021"/>
                      <a:pt x="470" y="10047"/>
                      <a:pt x="490" y="10074"/>
                    </a:cubicBezTo>
                    <a:cubicBezTo>
                      <a:pt x="508" y="10092"/>
                      <a:pt x="561" y="10141"/>
                      <a:pt x="525" y="10141"/>
                    </a:cubicBezTo>
                    <a:cubicBezTo>
                      <a:pt x="506" y="10141"/>
                      <a:pt x="464" y="10128"/>
                      <a:pt x="383" y="10092"/>
                    </a:cubicBezTo>
                    <a:cubicBezTo>
                      <a:pt x="373" y="10089"/>
                      <a:pt x="367" y="10088"/>
                      <a:pt x="362" y="10088"/>
                    </a:cubicBezTo>
                    <a:cubicBezTo>
                      <a:pt x="340" y="10088"/>
                      <a:pt x="387" y="10123"/>
                      <a:pt x="410" y="10146"/>
                    </a:cubicBezTo>
                    <a:cubicBezTo>
                      <a:pt x="517" y="10244"/>
                      <a:pt x="463" y="10270"/>
                      <a:pt x="561" y="10359"/>
                    </a:cubicBezTo>
                    <a:cubicBezTo>
                      <a:pt x="625" y="10405"/>
                      <a:pt x="692" y="10448"/>
                      <a:pt x="762" y="10484"/>
                    </a:cubicBezTo>
                    <a:lnTo>
                      <a:pt x="762" y="10484"/>
                    </a:lnTo>
                    <a:cubicBezTo>
                      <a:pt x="661" y="10437"/>
                      <a:pt x="553" y="10387"/>
                      <a:pt x="490" y="10368"/>
                    </a:cubicBezTo>
                    <a:cubicBezTo>
                      <a:pt x="474" y="10364"/>
                      <a:pt x="465" y="10362"/>
                      <a:pt x="461" y="10362"/>
                    </a:cubicBezTo>
                    <a:cubicBezTo>
                      <a:pt x="445" y="10362"/>
                      <a:pt x="515" y="10396"/>
                      <a:pt x="504" y="10396"/>
                    </a:cubicBezTo>
                    <a:cubicBezTo>
                      <a:pt x="503" y="10396"/>
                      <a:pt x="501" y="10396"/>
                      <a:pt x="499" y="10395"/>
                    </a:cubicBezTo>
                    <a:lnTo>
                      <a:pt x="437" y="10386"/>
                    </a:lnTo>
                    <a:cubicBezTo>
                      <a:pt x="404" y="10378"/>
                      <a:pt x="382" y="10375"/>
                      <a:pt x="368" y="10375"/>
                    </a:cubicBezTo>
                    <a:cubicBezTo>
                      <a:pt x="334" y="10375"/>
                      <a:pt x="336" y="10392"/>
                      <a:pt x="330" y="10404"/>
                    </a:cubicBezTo>
                    <a:cubicBezTo>
                      <a:pt x="446" y="10466"/>
                      <a:pt x="401" y="10493"/>
                      <a:pt x="419" y="10502"/>
                    </a:cubicBezTo>
                    <a:cubicBezTo>
                      <a:pt x="659" y="10618"/>
                      <a:pt x="944" y="10742"/>
                      <a:pt x="1203" y="10867"/>
                    </a:cubicBezTo>
                    <a:cubicBezTo>
                      <a:pt x="1042" y="10823"/>
                      <a:pt x="891" y="10760"/>
                      <a:pt x="748" y="10680"/>
                    </a:cubicBezTo>
                    <a:cubicBezTo>
                      <a:pt x="561" y="10583"/>
                      <a:pt x="456" y="10542"/>
                      <a:pt x="422" y="10542"/>
                    </a:cubicBezTo>
                    <a:cubicBezTo>
                      <a:pt x="415" y="10542"/>
                      <a:pt x="411" y="10544"/>
                      <a:pt x="410" y="10546"/>
                    </a:cubicBezTo>
                    <a:cubicBezTo>
                      <a:pt x="401" y="10564"/>
                      <a:pt x="383" y="10564"/>
                      <a:pt x="472" y="10609"/>
                    </a:cubicBezTo>
                    <a:cubicBezTo>
                      <a:pt x="532" y="10646"/>
                      <a:pt x="585" y="10664"/>
                      <a:pt x="575" y="10664"/>
                    </a:cubicBezTo>
                    <a:cubicBezTo>
                      <a:pt x="573" y="10664"/>
                      <a:pt x="569" y="10664"/>
                      <a:pt x="561" y="10662"/>
                    </a:cubicBezTo>
                    <a:cubicBezTo>
                      <a:pt x="383" y="10609"/>
                      <a:pt x="205" y="10546"/>
                      <a:pt x="36" y="10475"/>
                    </a:cubicBezTo>
                    <a:lnTo>
                      <a:pt x="36" y="10475"/>
                    </a:lnTo>
                    <a:cubicBezTo>
                      <a:pt x="214" y="10564"/>
                      <a:pt x="214" y="10564"/>
                      <a:pt x="205" y="10582"/>
                    </a:cubicBezTo>
                    <a:cubicBezTo>
                      <a:pt x="196" y="10600"/>
                      <a:pt x="205" y="10618"/>
                      <a:pt x="285" y="10671"/>
                    </a:cubicBezTo>
                    <a:cubicBezTo>
                      <a:pt x="330" y="10698"/>
                      <a:pt x="383" y="10725"/>
                      <a:pt x="419" y="10751"/>
                    </a:cubicBezTo>
                    <a:cubicBezTo>
                      <a:pt x="366" y="10734"/>
                      <a:pt x="220" y="10673"/>
                      <a:pt x="197" y="10671"/>
                    </a:cubicBezTo>
                    <a:lnTo>
                      <a:pt x="197" y="10671"/>
                    </a:lnTo>
                    <a:cubicBezTo>
                      <a:pt x="210" y="10679"/>
                      <a:pt x="284" y="10735"/>
                      <a:pt x="276" y="10742"/>
                    </a:cubicBezTo>
                    <a:lnTo>
                      <a:pt x="259" y="10769"/>
                    </a:lnTo>
                    <a:cubicBezTo>
                      <a:pt x="217" y="10754"/>
                      <a:pt x="196" y="10747"/>
                      <a:pt x="190" y="10747"/>
                    </a:cubicBezTo>
                    <a:cubicBezTo>
                      <a:pt x="164" y="10747"/>
                      <a:pt x="397" y="10860"/>
                      <a:pt x="490" y="10903"/>
                    </a:cubicBezTo>
                    <a:cubicBezTo>
                      <a:pt x="633" y="10965"/>
                      <a:pt x="642" y="10983"/>
                      <a:pt x="642" y="10992"/>
                    </a:cubicBezTo>
                    <a:cubicBezTo>
                      <a:pt x="383" y="10871"/>
                      <a:pt x="286" y="10830"/>
                      <a:pt x="243" y="10830"/>
                    </a:cubicBezTo>
                    <a:cubicBezTo>
                      <a:pt x="239" y="10830"/>
                      <a:pt x="235" y="10831"/>
                      <a:pt x="232" y="10831"/>
                    </a:cubicBezTo>
                    <a:cubicBezTo>
                      <a:pt x="169" y="10849"/>
                      <a:pt x="169" y="10885"/>
                      <a:pt x="152" y="10929"/>
                    </a:cubicBezTo>
                    <a:cubicBezTo>
                      <a:pt x="152" y="10929"/>
                      <a:pt x="107" y="10956"/>
                      <a:pt x="223" y="11001"/>
                    </a:cubicBezTo>
                    <a:cubicBezTo>
                      <a:pt x="397" y="11069"/>
                      <a:pt x="410" y="11092"/>
                      <a:pt x="383" y="11092"/>
                    </a:cubicBezTo>
                    <a:cubicBezTo>
                      <a:pt x="378" y="11092"/>
                      <a:pt x="372" y="11091"/>
                      <a:pt x="365" y="11090"/>
                    </a:cubicBezTo>
                    <a:cubicBezTo>
                      <a:pt x="321" y="11081"/>
                      <a:pt x="205" y="11027"/>
                      <a:pt x="143" y="11001"/>
                    </a:cubicBezTo>
                    <a:cubicBezTo>
                      <a:pt x="122" y="10995"/>
                      <a:pt x="110" y="10993"/>
                      <a:pt x="103" y="10993"/>
                    </a:cubicBezTo>
                    <a:cubicBezTo>
                      <a:pt x="89" y="10993"/>
                      <a:pt x="95" y="11001"/>
                      <a:pt x="89" y="11001"/>
                    </a:cubicBezTo>
                    <a:cubicBezTo>
                      <a:pt x="89" y="11010"/>
                      <a:pt x="0" y="11001"/>
                      <a:pt x="125" y="11072"/>
                    </a:cubicBezTo>
                    <a:cubicBezTo>
                      <a:pt x="250" y="11143"/>
                      <a:pt x="152" y="11108"/>
                      <a:pt x="196" y="11143"/>
                    </a:cubicBezTo>
                    <a:cubicBezTo>
                      <a:pt x="223" y="11161"/>
                      <a:pt x="401" y="11250"/>
                      <a:pt x="401" y="11250"/>
                    </a:cubicBezTo>
                    <a:cubicBezTo>
                      <a:pt x="401" y="11250"/>
                      <a:pt x="267" y="11197"/>
                      <a:pt x="223" y="11188"/>
                    </a:cubicBezTo>
                    <a:cubicBezTo>
                      <a:pt x="152" y="11164"/>
                      <a:pt x="112" y="11156"/>
                      <a:pt x="94" y="11156"/>
                    </a:cubicBezTo>
                    <a:cubicBezTo>
                      <a:pt x="84" y="11156"/>
                      <a:pt x="80" y="11158"/>
                      <a:pt x="80" y="11161"/>
                    </a:cubicBezTo>
                    <a:cubicBezTo>
                      <a:pt x="80" y="11197"/>
                      <a:pt x="89" y="11232"/>
                      <a:pt x="116" y="11250"/>
                    </a:cubicBezTo>
                    <a:cubicBezTo>
                      <a:pt x="187" y="11304"/>
                      <a:pt x="267" y="11348"/>
                      <a:pt x="357" y="11375"/>
                    </a:cubicBezTo>
                    <a:cubicBezTo>
                      <a:pt x="521" y="11470"/>
                      <a:pt x="790" y="11569"/>
                      <a:pt x="835" y="11569"/>
                    </a:cubicBezTo>
                    <a:cubicBezTo>
                      <a:pt x="865" y="11569"/>
                      <a:pt x="800" y="11528"/>
                      <a:pt x="554" y="11418"/>
                    </a:cubicBezTo>
                    <a:lnTo>
                      <a:pt x="554" y="11418"/>
                    </a:lnTo>
                    <a:cubicBezTo>
                      <a:pt x="687" y="11473"/>
                      <a:pt x="702" y="11426"/>
                      <a:pt x="891" y="11508"/>
                    </a:cubicBezTo>
                    <a:cubicBezTo>
                      <a:pt x="938" y="11525"/>
                      <a:pt x="958" y="11531"/>
                      <a:pt x="963" y="11531"/>
                    </a:cubicBezTo>
                    <a:cubicBezTo>
                      <a:pt x="973" y="11531"/>
                      <a:pt x="904" y="11500"/>
                      <a:pt x="873" y="11482"/>
                    </a:cubicBezTo>
                    <a:cubicBezTo>
                      <a:pt x="829" y="11446"/>
                      <a:pt x="864" y="11446"/>
                      <a:pt x="838" y="11428"/>
                    </a:cubicBezTo>
                    <a:cubicBezTo>
                      <a:pt x="740" y="11330"/>
                      <a:pt x="793" y="11295"/>
                      <a:pt x="864" y="11268"/>
                    </a:cubicBezTo>
                    <a:cubicBezTo>
                      <a:pt x="867" y="11267"/>
                      <a:pt x="870" y="11267"/>
                      <a:pt x="875" y="11267"/>
                    </a:cubicBezTo>
                    <a:cubicBezTo>
                      <a:pt x="896" y="11267"/>
                      <a:pt x="935" y="11272"/>
                      <a:pt x="964" y="11272"/>
                    </a:cubicBezTo>
                    <a:cubicBezTo>
                      <a:pt x="1031" y="11272"/>
                      <a:pt x="1043" y="11245"/>
                      <a:pt x="650" y="11063"/>
                    </a:cubicBezTo>
                    <a:cubicBezTo>
                      <a:pt x="552" y="11019"/>
                      <a:pt x="454" y="10974"/>
                      <a:pt x="357" y="10921"/>
                    </a:cubicBezTo>
                    <a:lnTo>
                      <a:pt x="357" y="10921"/>
                    </a:lnTo>
                    <a:cubicBezTo>
                      <a:pt x="472" y="10965"/>
                      <a:pt x="615" y="11027"/>
                      <a:pt x="748" y="11081"/>
                    </a:cubicBezTo>
                    <a:cubicBezTo>
                      <a:pt x="793" y="11103"/>
                      <a:pt x="1296" y="11324"/>
                      <a:pt x="1451" y="11396"/>
                    </a:cubicBezTo>
                    <a:lnTo>
                      <a:pt x="1451" y="11396"/>
                    </a:lnTo>
                    <a:cubicBezTo>
                      <a:pt x="1424" y="11382"/>
                      <a:pt x="1394" y="11365"/>
                      <a:pt x="1372" y="11348"/>
                    </a:cubicBezTo>
                    <a:cubicBezTo>
                      <a:pt x="1345" y="11330"/>
                      <a:pt x="1336" y="11321"/>
                      <a:pt x="1345" y="11312"/>
                    </a:cubicBezTo>
                    <a:cubicBezTo>
                      <a:pt x="1345" y="11309"/>
                      <a:pt x="1348" y="11305"/>
                      <a:pt x="1360" y="11305"/>
                    </a:cubicBezTo>
                    <a:cubicBezTo>
                      <a:pt x="1381" y="11305"/>
                      <a:pt x="1430" y="11318"/>
                      <a:pt x="1547" y="11373"/>
                    </a:cubicBezTo>
                    <a:lnTo>
                      <a:pt x="1547" y="11373"/>
                    </a:lnTo>
                    <a:cubicBezTo>
                      <a:pt x="1196" y="11206"/>
                      <a:pt x="1469" y="11303"/>
                      <a:pt x="1194" y="11170"/>
                    </a:cubicBezTo>
                    <a:cubicBezTo>
                      <a:pt x="1074" y="11117"/>
                      <a:pt x="864" y="11013"/>
                      <a:pt x="886" y="11013"/>
                    </a:cubicBezTo>
                    <a:cubicBezTo>
                      <a:pt x="893" y="11013"/>
                      <a:pt x="926" y="11025"/>
                      <a:pt x="998" y="11054"/>
                    </a:cubicBezTo>
                    <a:cubicBezTo>
                      <a:pt x="1131" y="11108"/>
                      <a:pt x="1274" y="11179"/>
                      <a:pt x="1390" y="11215"/>
                    </a:cubicBezTo>
                    <a:cubicBezTo>
                      <a:pt x="1417" y="11224"/>
                      <a:pt x="1436" y="11229"/>
                      <a:pt x="1442" y="11229"/>
                    </a:cubicBezTo>
                    <a:cubicBezTo>
                      <a:pt x="1454" y="11229"/>
                      <a:pt x="1424" y="11211"/>
                      <a:pt x="1336" y="11170"/>
                    </a:cubicBezTo>
                    <a:cubicBezTo>
                      <a:pt x="1212" y="11108"/>
                      <a:pt x="1256" y="11125"/>
                      <a:pt x="1265" y="11117"/>
                    </a:cubicBezTo>
                    <a:lnTo>
                      <a:pt x="1265" y="11117"/>
                    </a:lnTo>
                    <a:cubicBezTo>
                      <a:pt x="1318" y="11134"/>
                      <a:pt x="1372" y="11152"/>
                      <a:pt x="1416" y="11179"/>
                    </a:cubicBezTo>
                    <a:cubicBezTo>
                      <a:pt x="1462" y="11198"/>
                      <a:pt x="1485" y="11205"/>
                      <a:pt x="1492" y="11205"/>
                    </a:cubicBezTo>
                    <a:cubicBezTo>
                      <a:pt x="1521" y="11205"/>
                      <a:pt x="1333" y="11097"/>
                      <a:pt x="1370" y="11097"/>
                    </a:cubicBezTo>
                    <a:cubicBezTo>
                      <a:pt x="1378" y="11097"/>
                      <a:pt x="1398" y="11103"/>
                      <a:pt x="1434" y="11117"/>
                    </a:cubicBezTo>
                    <a:cubicBezTo>
                      <a:pt x="1442" y="11108"/>
                      <a:pt x="1139" y="10952"/>
                      <a:pt x="1147" y="10952"/>
                    </a:cubicBezTo>
                    <a:lnTo>
                      <a:pt x="1147" y="10952"/>
                    </a:lnTo>
                    <a:cubicBezTo>
                      <a:pt x="1148" y="10952"/>
                      <a:pt x="1151" y="10953"/>
                      <a:pt x="1158" y="10956"/>
                    </a:cubicBezTo>
                    <a:cubicBezTo>
                      <a:pt x="1191" y="10964"/>
                      <a:pt x="1406" y="11056"/>
                      <a:pt x="1418" y="11056"/>
                    </a:cubicBezTo>
                    <a:cubicBezTo>
                      <a:pt x="1419" y="11056"/>
                      <a:pt x="1419" y="11056"/>
                      <a:pt x="1416" y="11054"/>
                    </a:cubicBezTo>
                    <a:cubicBezTo>
                      <a:pt x="1363" y="11027"/>
                      <a:pt x="1194" y="10956"/>
                      <a:pt x="1123" y="10912"/>
                    </a:cubicBezTo>
                    <a:lnTo>
                      <a:pt x="1123" y="10912"/>
                    </a:lnTo>
                    <a:cubicBezTo>
                      <a:pt x="1123" y="10912"/>
                      <a:pt x="1568" y="11099"/>
                      <a:pt x="1568" y="11099"/>
                    </a:cubicBezTo>
                    <a:cubicBezTo>
                      <a:pt x="1403" y="11012"/>
                      <a:pt x="1284" y="10944"/>
                      <a:pt x="1319" y="10944"/>
                    </a:cubicBezTo>
                    <a:cubicBezTo>
                      <a:pt x="1327" y="10944"/>
                      <a:pt x="1344" y="10948"/>
                      <a:pt x="1372" y="10956"/>
                    </a:cubicBezTo>
                    <a:cubicBezTo>
                      <a:pt x="1418" y="10973"/>
                      <a:pt x="1457" y="10983"/>
                      <a:pt x="1476" y="10983"/>
                    </a:cubicBezTo>
                    <a:cubicBezTo>
                      <a:pt x="1486" y="10983"/>
                      <a:pt x="1491" y="10980"/>
                      <a:pt x="1488" y="10974"/>
                    </a:cubicBezTo>
                    <a:cubicBezTo>
                      <a:pt x="1480" y="10966"/>
                      <a:pt x="1413" y="10928"/>
                      <a:pt x="1400" y="10928"/>
                    </a:cubicBezTo>
                    <a:cubicBezTo>
                      <a:pt x="1400" y="10928"/>
                      <a:pt x="1399" y="10928"/>
                      <a:pt x="1399" y="10929"/>
                    </a:cubicBezTo>
                    <a:lnTo>
                      <a:pt x="1399" y="10929"/>
                    </a:lnTo>
                    <a:lnTo>
                      <a:pt x="1408" y="10903"/>
                    </a:lnTo>
                    <a:cubicBezTo>
                      <a:pt x="1416" y="10894"/>
                      <a:pt x="1399" y="10903"/>
                      <a:pt x="1301" y="10840"/>
                    </a:cubicBezTo>
                    <a:cubicBezTo>
                      <a:pt x="1281" y="10831"/>
                      <a:pt x="1277" y="10828"/>
                      <a:pt x="1284" y="10828"/>
                    </a:cubicBezTo>
                    <a:cubicBezTo>
                      <a:pt x="1304" y="10828"/>
                      <a:pt x="1414" y="10858"/>
                      <a:pt x="1434" y="10858"/>
                    </a:cubicBezTo>
                    <a:cubicBezTo>
                      <a:pt x="1439" y="10858"/>
                      <a:pt x="1448" y="10859"/>
                      <a:pt x="1457" y="10859"/>
                    </a:cubicBezTo>
                    <a:cubicBezTo>
                      <a:pt x="1485" y="10859"/>
                      <a:pt x="1517" y="10854"/>
                      <a:pt x="1443" y="10814"/>
                    </a:cubicBezTo>
                    <a:cubicBezTo>
                      <a:pt x="1366" y="10775"/>
                      <a:pt x="1211" y="10704"/>
                      <a:pt x="1230" y="10704"/>
                    </a:cubicBezTo>
                    <a:cubicBezTo>
                      <a:pt x="1237" y="10704"/>
                      <a:pt x="1270" y="10715"/>
                      <a:pt x="1345" y="10742"/>
                    </a:cubicBezTo>
                    <a:cubicBezTo>
                      <a:pt x="1443" y="10784"/>
                      <a:pt x="1523" y="10814"/>
                      <a:pt x="1535" y="10814"/>
                    </a:cubicBezTo>
                    <a:cubicBezTo>
                      <a:pt x="1546" y="10814"/>
                      <a:pt x="1499" y="10789"/>
                      <a:pt x="1354" y="10725"/>
                    </a:cubicBezTo>
                    <a:cubicBezTo>
                      <a:pt x="1183" y="10651"/>
                      <a:pt x="1104" y="10607"/>
                      <a:pt x="1126" y="10607"/>
                    </a:cubicBezTo>
                    <a:cubicBezTo>
                      <a:pt x="1137" y="10607"/>
                      <a:pt x="1168" y="10616"/>
                      <a:pt x="1221" y="10636"/>
                    </a:cubicBezTo>
                    <a:cubicBezTo>
                      <a:pt x="1307" y="10662"/>
                      <a:pt x="1442" y="10723"/>
                      <a:pt x="1458" y="10723"/>
                    </a:cubicBezTo>
                    <a:cubicBezTo>
                      <a:pt x="1464" y="10723"/>
                      <a:pt x="1455" y="10716"/>
                      <a:pt x="1425" y="10698"/>
                    </a:cubicBezTo>
                    <a:cubicBezTo>
                      <a:pt x="1417" y="10690"/>
                      <a:pt x="1164" y="10544"/>
                      <a:pt x="1170" y="10544"/>
                    </a:cubicBezTo>
                    <a:lnTo>
                      <a:pt x="1170" y="10544"/>
                    </a:lnTo>
                    <a:cubicBezTo>
                      <a:pt x="1170" y="10544"/>
                      <a:pt x="1172" y="10545"/>
                      <a:pt x="1176" y="10546"/>
                    </a:cubicBezTo>
                    <a:cubicBezTo>
                      <a:pt x="1229" y="10573"/>
                      <a:pt x="1381" y="10653"/>
                      <a:pt x="1470" y="10689"/>
                    </a:cubicBezTo>
                    <a:cubicBezTo>
                      <a:pt x="1478" y="10692"/>
                      <a:pt x="1483" y="10693"/>
                      <a:pt x="1485" y="10693"/>
                    </a:cubicBezTo>
                    <a:cubicBezTo>
                      <a:pt x="1511" y="10693"/>
                      <a:pt x="1332" y="10589"/>
                      <a:pt x="1292" y="10573"/>
                    </a:cubicBezTo>
                    <a:cubicBezTo>
                      <a:pt x="1297" y="10568"/>
                      <a:pt x="1296" y="10561"/>
                      <a:pt x="1314" y="10561"/>
                    </a:cubicBezTo>
                    <a:cubicBezTo>
                      <a:pt x="1328" y="10561"/>
                      <a:pt x="1355" y="10566"/>
                      <a:pt x="1408" y="10582"/>
                    </a:cubicBezTo>
                    <a:cubicBezTo>
                      <a:pt x="1461" y="10609"/>
                      <a:pt x="1514" y="10618"/>
                      <a:pt x="1568" y="10627"/>
                    </a:cubicBezTo>
                    <a:cubicBezTo>
                      <a:pt x="1595" y="10618"/>
                      <a:pt x="1586" y="10600"/>
                      <a:pt x="1532" y="10555"/>
                    </a:cubicBezTo>
                    <a:cubicBezTo>
                      <a:pt x="1485" y="10529"/>
                      <a:pt x="1373" y="10471"/>
                      <a:pt x="1392" y="10471"/>
                    </a:cubicBezTo>
                    <a:cubicBezTo>
                      <a:pt x="1399" y="10471"/>
                      <a:pt x="1419" y="10478"/>
                      <a:pt x="1461" y="10493"/>
                    </a:cubicBezTo>
                    <a:cubicBezTo>
                      <a:pt x="1578" y="10538"/>
                      <a:pt x="1643" y="10558"/>
                      <a:pt x="1664" y="10558"/>
                    </a:cubicBezTo>
                    <a:cubicBezTo>
                      <a:pt x="1677" y="10558"/>
                      <a:pt x="1674" y="10551"/>
                      <a:pt x="1657" y="10538"/>
                    </a:cubicBezTo>
                    <a:cubicBezTo>
                      <a:pt x="1585" y="10498"/>
                      <a:pt x="1512" y="10459"/>
                      <a:pt x="1436" y="10423"/>
                    </a:cubicBezTo>
                    <a:lnTo>
                      <a:pt x="1436" y="10423"/>
                    </a:lnTo>
                    <a:cubicBezTo>
                      <a:pt x="1550" y="10472"/>
                      <a:pt x="1609" y="10492"/>
                      <a:pt x="1629" y="10492"/>
                    </a:cubicBezTo>
                    <a:cubicBezTo>
                      <a:pt x="1660" y="10492"/>
                      <a:pt x="1593" y="10442"/>
                      <a:pt x="1497" y="10386"/>
                    </a:cubicBezTo>
                    <a:cubicBezTo>
                      <a:pt x="1444" y="10362"/>
                      <a:pt x="1422" y="10346"/>
                      <a:pt x="1434" y="10346"/>
                    </a:cubicBezTo>
                    <a:cubicBezTo>
                      <a:pt x="1445" y="10346"/>
                      <a:pt x="1480" y="10358"/>
                      <a:pt x="1541" y="10386"/>
                    </a:cubicBezTo>
                    <a:cubicBezTo>
                      <a:pt x="1639" y="10422"/>
                      <a:pt x="1675" y="10448"/>
                      <a:pt x="1764" y="10484"/>
                    </a:cubicBezTo>
                    <a:cubicBezTo>
                      <a:pt x="1779" y="10489"/>
                      <a:pt x="1788" y="10491"/>
                      <a:pt x="1792" y="10491"/>
                    </a:cubicBezTo>
                    <a:cubicBezTo>
                      <a:pt x="1813" y="10491"/>
                      <a:pt x="1722" y="10445"/>
                      <a:pt x="1693" y="10431"/>
                    </a:cubicBezTo>
                    <a:cubicBezTo>
                      <a:pt x="1653" y="10406"/>
                      <a:pt x="1641" y="10392"/>
                      <a:pt x="1659" y="10392"/>
                    </a:cubicBezTo>
                    <a:cubicBezTo>
                      <a:pt x="1673" y="10392"/>
                      <a:pt x="1708" y="10402"/>
                      <a:pt x="1764" y="10422"/>
                    </a:cubicBezTo>
                    <a:cubicBezTo>
                      <a:pt x="1821" y="10447"/>
                      <a:pt x="1846" y="10457"/>
                      <a:pt x="1852" y="10457"/>
                    </a:cubicBezTo>
                    <a:cubicBezTo>
                      <a:pt x="1869" y="10457"/>
                      <a:pt x="1679" y="10355"/>
                      <a:pt x="1666" y="10342"/>
                    </a:cubicBezTo>
                    <a:cubicBezTo>
                      <a:pt x="1621" y="10306"/>
                      <a:pt x="1737" y="10342"/>
                      <a:pt x="1621" y="10270"/>
                    </a:cubicBezTo>
                    <a:cubicBezTo>
                      <a:pt x="1536" y="10218"/>
                      <a:pt x="1543" y="10204"/>
                      <a:pt x="1570" y="10204"/>
                    </a:cubicBezTo>
                    <a:cubicBezTo>
                      <a:pt x="1580" y="10204"/>
                      <a:pt x="1592" y="10206"/>
                      <a:pt x="1604" y="10208"/>
                    </a:cubicBezTo>
                    <a:cubicBezTo>
                      <a:pt x="1623" y="10208"/>
                      <a:pt x="1662" y="10215"/>
                      <a:pt x="1687" y="10215"/>
                    </a:cubicBezTo>
                    <a:cubicBezTo>
                      <a:pt x="1717" y="10215"/>
                      <a:pt x="1723" y="10204"/>
                      <a:pt x="1639" y="10155"/>
                    </a:cubicBezTo>
                    <a:cubicBezTo>
                      <a:pt x="1629" y="10149"/>
                      <a:pt x="1626" y="10146"/>
                      <a:pt x="1629" y="10146"/>
                    </a:cubicBezTo>
                    <a:cubicBezTo>
                      <a:pt x="1643" y="10146"/>
                      <a:pt x="1798" y="10209"/>
                      <a:pt x="1835" y="10217"/>
                    </a:cubicBezTo>
                    <a:cubicBezTo>
                      <a:pt x="1846" y="10221"/>
                      <a:pt x="1852" y="10223"/>
                      <a:pt x="1854" y="10223"/>
                    </a:cubicBezTo>
                    <a:cubicBezTo>
                      <a:pt x="1865" y="10223"/>
                      <a:pt x="1765" y="10171"/>
                      <a:pt x="1773" y="10163"/>
                    </a:cubicBezTo>
                    <a:cubicBezTo>
                      <a:pt x="1782" y="10155"/>
                      <a:pt x="1799" y="10146"/>
                      <a:pt x="1782" y="10119"/>
                    </a:cubicBezTo>
                    <a:cubicBezTo>
                      <a:pt x="1761" y="10105"/>
                      <a:pt x="1667" y="10060"/>
                      <a:pt x="1681" y="10060"/>
                    </a:cubicBezTo>
                    <a:cubicBezTo>
                      <a:pt x="1685" y="10060"/>
                      <a:pt x="1699" y="10064"/>
                      <a:pt x="1728" y="10074"/>
                    </a:cubicBezTo>
                    <a:cubicBezTo>
                      <a:pt x="1788" y="10094"/>
                      <a:pt x="1865" y="10116"/>
                      <a:pt x="1892" y="10116"/>
                    </a:cubicBezTo>
                    <a:cubicBezTo>
                      <a:pt x="1922" y="10116"/>
                      <a:pt x="1888" y="10088"/>
                      <a:pt x="1689" y="9995"/>
                    </a:cubicBezTo>
                    <a:lnTo>
                      <a:pt x="1689" y="9995"/>
                    </a:lnTo>
                    <a:cubicBezTo>
                      <a:pt x="1828" y="10058"/>
                      <a:pt x="1904" y="10081"/>
                      <a:pt x="1939" y="10081"/>
                    </a:cubicBezTo>
                    <a:cubicBezTo>
                      <a:pt x="2002" y="10081"/>
                      <a:pt x="1926" y="10005"/>
                      <a:pt x="1826" y="9950"/>
                    </a:cubicBezTo>
                    <a:cubicBezTo>
                      <a:pt x="1809" y="9940"/>
                      <a:pt x="1806" y="9935"/>
                      <a:pt x="1811" y="9935"/>
                    </a:cubicBezTo>
                    <a:cubicBezTo>
                      <a:pt x="1837" y="9935"/>
                      <a:pt x="2083" y="10036"/>
                      <a:pt x="2111" y="10036"/>
                    </a:cubicBezTo>
                    <a:cubicBezTo>
                      <a:pt x="2122" y="10036"/>
                      <a:pt x="2095" y="10018"/>
                      <a:pt x="1995" y="9968"/>
                    </a:cubicBezTo>
                    <a:cubicBezTo>
                      <a:pt x="1861" y="9901"/>
                      <a:pt x="1702" y="9823"/>
                      <a:pt x="1726" y="9823"/>
                    </a:cubicBezTo>
                    <a:cubicBezTo>
                      <a:pt x="1734" y="9823"/>
                      <a:pt x="1762" y="9832"/>
                      <a:pt x="1817" y="9852"/>
                    </a:cubicBezTo>
                    <a:cubicBezTo>
                      <a:pt x="1817" y="9837"/>
                      <a:pt x="1804" y="9815"/>
                      <a:pt x="1790" y="9803"/>
                    </a:cubicBezTo>
                    <a:lnTo>
                      <a:pt x="1790" y="9803"/>
                    </a:lnTo>
                    <a:cubicBezTo>
                      <a:pt x="1841" y="9836"/>
                      <a:pt x="1900" y="9853"/>
                      <a:pt x="1951" y="9878"/>
                    </a:cubicBezTo>
                    <a:cubicBezTo>
                      <a:pt x="1962" y="9883"/>
                      <a:pt x="1969" y="9885"/>
                      <a:pt x="1974" y="9885"/>
                    </a:cubicBezTo>
                    <a:cubicBezTo>
                      <a:pt x="1988" y="9885"/>
                      <a:pt x="1980" y="9870"/>
                      <a:pt x="1987" y="9870"/>
                    </a:cubicBezTo>
                    <a:cubicBezTo>
                      <a:pt x="1987" y="9869"/>
                      <a:pt x="1988" y="9869"/>
                      <a:pt x="1990" y="9869"/>
                    </a:cubicBezTo>
                    <a:cubicBezTo>
                      <a:pt x="2009" y="9869"/>
                      <a:pt x="2100" y="9891"/>
                      <a:pt x="2140" y="9891"/>
                    </a:cubicBezTo>
                    <a:cubicBezTo>
                      <a:pt x="2155" y="9891"/>
                      <a:pt x="2163" y="9888"/>
                      <a:pt x="2156" y="9878"/>
                    </a:cubicBezTo>
                    <a:cubicBezTo>
                      <a:pt x="1924" y="9798"/>
                      <a:pt x="1693" y="9691"/>
                      <a:pt x="1470" y="9584"/>
                    </a:cubicBezTo>
                    <a:lnTo>
                      <a:pt x="1470" y="9584"/>
                    </a:lnTo>
                    <a:cubicBezTo>
                      <a:pt x="1604" y="9629"/>
                      <a:pt x="1719" y="9682"/>
                      <a:pt x="1844" y="9745"/>
                    </a:cubicBezTo>
                    <a:cubicBezTo>
                      <a:pt x="1892" y="9769"/>
                      <a:pt x="1912" y="9776"/>
                      <a:pt x="1920" y="9776"/>
                    </a:cubicBezTo>
                    <a:cubicBezTo>
                      <a:pt x="1935" y="9776"/>
                      <a:pt x="1897" y="9745"/>
                      <a:pt x="1915" y="9745"/>
                    </a:cubicBezTo>
                    <a:cubicBezTo>
                      <a:pt x="1938" y="9745"/>
                      <a:pt x="2120" y="9815"/>
                      <a:pt x="2132" y="9815"/>
                    </a:cubicBezTo>
                    <a:cubicBezTo>
                      <a:pt x="2134" y="9815"/>
                      <a:pt x="2131" y="9813"/>
                      <a:pt x="2120" y="9807"/>
                    </a:cubicBezTo>
                    <a:cubicBezTo>
                      <a:pt x="2062" y="9774"/>
                      <a:pt x="1934" y="9717"/>
                      <a:pt x="1961" y="9717"/>
                    </a:cubicBezTo>
                    <a:cubicBezTo>
                      <a:pt x="1963" y="9717"/>
                      <a:pt x="1965" y="9718"/>
                      <a:pt x="1969" y="9718"/>
                    </a:cubicBezTo>
                    <a:cubicBezTo>
                      <a:pt x="2049" y="9745"/>
                      <a:pt x="2138" y="9763"/>
                      <a:pt x="2218" y="9780"/>
                    </a:cubicBezTo>
                    <a:cubicBezTo>
                      <a:pt x="2058" y="9718"/>
                      <a:pt x="2147" y="9674"/>
                      <a:pt x="2111" y="9647"/>
                    </a:cubicBezTo>
                    <a:cubicBezTo>
                      <a:pt x="2076" y="9620"/>
                      <a:pt x="1844" y="9531"/>
                      <a:pt x="1755" y="9478"/>
                    </a:cubicBezTo>
                    <a:cubicBezTo>
                      <a:pt x="1737" y="9468"/>
                      <a:pt x="1731" y="9464"/>
                      <a:pt x="1734" y="9464"/>
                    </a:cubicBezTo>
                    <a:cubicBezTo>
                      <a:pt x="1749" y="9464"/>
                      <a:pt x="2034" y="9590"/>
                      <a:pt x="2102" y="9620"/>
                    </a:cubicBezTo>
                    <a:cubicBezTo>
                      <a:pt x="2029" y="9583"/>
                      <a:pt x="1906" y="9522"/>
                      <a:pt x="1916" y="9522"/>
                    </a:cubicBezTo>
                    <a:cubicBezTo>
                      <a:pt x="1919" y="9522"/>
                      <a:pt x="1927" y="9525"/>
                      <a:pt x="1942" y="9531"/>
                    </a:cubicBezTo>
                    <a:cubicBezTo>
                      <a:pt x="2031" y="9567"/>
                      <a:pt x="2191" y="9647"/>
                      <a:pt x="2245" y="9656"/>
                    </a:cubicBezTo>
                    <a:cubicBezTo>
                      <a:pt x="2246" y="9656"/>
                      <a:pt x="2246" y="9656"/>
                      <a:pt x="2247" y="9656"/>
                    </a:cubicBezTo>
                    <a:cubicBezTo>
                      <a:pt x="2262" y="9656"/>
                      <a:pt x="1933" y="9495"/>
                      <a:pt x="1957" y="9495"/>
                    </a:cubicBezTo>
                    <a:cubicBezTo>
                      <a:pt x="1958" y="9495"/>
                      <a:pt x="1959" y="9495"/>
                      <a:pt x="1960" y="9495"/>
                    </a:cubicBezTo>
                    <a:cubicBezTo>
                      <a:pt x="1967" y="9495"/>
                      <a:pt x="2179" y="9579"/>
                      <a:pt x="2198" y="9579"/>
                    </a:cubicBezTo>
                    <a:cubicBezTo>
                      <a:pt x="2203" y="9579"/>
                      <a:pt x="2195" y="9573"/>
                      <a:pt x="2165" y="9558"/>
                    </a:cubicBezTo>
                    <a:cubicBezTo>
                      <a:pt x="2085" y="9531"/>
                      <a:pt x="2013" y="9495"/>
                      <a:pt x="1942" y="9460"/>
                    </a:cubicBezTo>
                    <a:cubicBezTo>
                      <a:pt x="1932" y="9449"/>
                      <a:pt x="1927" y="9445"/>
                      <a:pt x="1931" y="9445"/>
                    </a:cubicBezTo>
                    <a:cubicBezTo>
                      <a:pt x="1933" y="9445"/>
                      <a:pt x="1940" y="9447"/>
                      <a:pt x="1951" y="9451"/>
                    </a:cubicBezTo>
                    <a:cubicBezTo>
                      <a:pt x="2049" y="9487"/>
                      <a:pt x="2307" y="9611"/>
                      <a:pt x="2334" y="9611"/>
                    </a:cubicBezTo>
                    <a:cubicBezTo>
                      <a:pt x="2361" y="9611"/>
                      <a:pt x="2370" y="9602"/>
                      <a:pt x="2334" y="9584"/>
                    </a:cubicBezTo>
                    <a:cubicBezTo>
                      <a:pt x="2325" y="9576"/>
                      <a:pt x="2227" y="9522"/>
                      <a:pt x="2227" y="9522"/>
                    </a:cubicBezTo>
                    <a:cubicBezTo>
                      <a:pt x="2227" y="9522"/>
                      <a:pt x="2263" y="9504"/>
                      <a:pt x="2236" y="9469"/>
                    </a:cubicBezTo>
                    <a:cubicBezTo>
                      <a:pt x="2165" y="9415"/>
                      <a:pt x="2076" y="9380"/>
                      <a:pt x="1987" y="9362"/>
                    </a:cubicBezTo>
                    <a:cubicBezTo>
                      <a:pt x="1991" y="9353"/>
                      <a:pt x="1991" y="9345"/>
                      <a:pt x="2007" y="9345"/>
                    </a:cubicBezTo>
                    <a:cubicBezTo>
                      <a:pt x="2025" y="9345"/>
                      <a:pt x="2062" y="9356"/>
                      <a:pt x="2147" y="9389"/>
                    </a:cubicBezTo>
                    <a:cubicBezTo>
                      <a:pt x="2233" y="9419"/>
                      <a:pt x="2354" y="9463"/>
                      <a:pt x="2381" y="9463"/>
                    </a:cubicBezTo>
                    <a:cubicBezTo>
                      <a:pt x="2393" y="9463"/>
                      <a:pt x="2387" y="9455"/>
                      <a:pt x="2352" y="9433"/>
                    </a:cubicBezTo>
                    <a:cubicBezTo>
                      <a:pt x="2289" y="9406"/>
                      <a:pt x="2236" y="9371"/>
                      <a:pt x="2182" y="9335"/>
                    </a:cubicBezTo>
                    <a:cubicBezTo>
                      <a:pt x="2182" y="9335"/>
                      <a:pt x="2218" y="9335"/>
                      <a:pt x="2200" y="9317"/>
                    </a:cubicBezTo>
                    <a:cubicBezTo>
                      <a:pt x="2165" y="9299"/>
                      <a:pt x="2102" y="9273"/>
                      <a:pt x="2085" y="9264"/>
                    </a:cubicBezTo>
                    <a:cubicBezTo>
                      <a:pt x="2013" y="9210"/>
                      <a:pt x="2102" y="9228"/>
                      <a:pt x="2058" y="9193"/>
                    </a:cubicBezTo>
                    <a:cubicBezTo>
                      <a:pt x="2027" y="9168"/>
                      <a:pt x="1958" y="9126"/>
                      <a:pt x="1974" y="9126"/>
                    </a:cubicBezTo>
                    <a:cubicBezTo>
                      <a:pt x="1981" y="9126"/>
                      <a:pt x="2005" y="9135"/>
                      <a:pt x="2058" y="9157"/>
                    </a:cubicBezTo>
                    <a:cubicBezTo>
                      <a:pt x="2094" y="9171"/>
                      <a:pt x="2120" y="9177"/>
                      <a:pt x="2134" y="9177"/>
                    </a:cubicBezTo>
                    <a:cubicBezTo>
                      <a:pt x="2164" y="9177"/>
                      <a:pt x="2143" y="9149"/>
                      <a:pt x="2076" y="9112"/>
                    </a:cubicBezTo>
                    <a:cubicBezTo>
                      <a:pt x="2004" y="9077"/>
                      <a:pt x="1933" y="9050"/>
                      <a:pt x="1862" y="9041"/>
                    </a:cubicBezTo>
                    <a:cubicBezTo>
                      <a:pt x="1862" y="9036"/>
                      <a:pt x="1862" y="9027"/>
                      <a:pt x="1878" y="9027"/>
                    </a:cubicBezTo>
                    <a:cubicBezTo>
                      <a:pt x="1888" y="9027"/>
                      <a:pt x="1905" y="9031"/>
                      <a:pt x="1933" y="9041"/>
                    </a:cubicBezTo>
                    <a:cubicBezTo>
                      <a:pt x="2004" y="9059"/>
                      <a:pt x="2102" y="9104"/>
                      <a:pt x="2147" y="9112"/>
                    </a:cubicBezTo>
                    <a:cubicBezTo>
                      <a:pt x="2150" y="9113"/>
                      <a:pt x="2152" y="9113"/>
                      <a:pt x="2154" y="9113"/>
                    </a:cubicBezTo>
                    <a:cubicBezTo>
                      <a:pt x="2187" y="9113"/>
                      <a:pt x="2075" y="9051"/>
                      <a:pt x="2099" y="9051"/>
                    </a:cubicBezTo>
                    <a:cubicBezTo>
                      <a:pt x="2103" y="9051"/>
                      <a:pt x="2112" y="9053"/>
                      <a:pt x="2129" y="9059"/>
                    </a:cubicBezTo>
                    <a:cubicBezTo>
                      <a:pt x="2161" y="9065"/>
                      <a:pt x="2375" y="9151"/>
                      <a:pt x="2390" y="9151"/>
                    </a:cubicBezTo>
                    <a:cubicBezTo>
                      <a:pt x="2396" y="9151"/>
                      <a:pt x="2373" y="9138"/>
                      <a:pt x="2298" y="9104"/>
                    </a:cubicBezTo>
                    <a:cubicBezTo>
                      <a:pt x="2176" y="9046"/>
                      <a:pt x="1977" y="8953"/>
                      <a:pt x="2005" y="8953"/>
                    </a:cubicBezTo>
                    <a:cubicBezTo>
                      <a:pt x="2012" y="8953"/>
                      <a:pt x="2031" y="8958"/>
                      <a:pt x="2067" y="8970"/>
                    </a:cubicBezTo>
                    <a:cubicBezTo>
                      <a:pt x="2174" y="9006"/>
                      <a:pt x="2280" y="9059"/>
                      <a:pt x="2343" y="9068"/>
                    </a:cubicBezTo>
                    <a:cubicBezTo>
                      <a:pt x="2361" y="9068"/>
                      <a:pt x="2450" y="9068"/>
                      <a:pt x="2343" y="9023"/>
                    </a:cubicBezTo>
                    <a:cubicBezTo>
                      <a:pt x="2263" y="8988"/>
                      <a:pt x="1933" y="8854"/>
                      <a:pt x="1995" y="8854"/>
                    </a:cubicBezTo>
                    <a:cubicBezTo>
                      <a:pt x="2077" y="8888"/>
                      <a:pt x="2164" y="8922"/>
                      <a:pt x="2249" y="8960"/>
                    </a:cubicBezTo>
                    <a:lnTo>
                      <a:pt x="2249" y="8960"/>
                    </a:lnTo>
                    <a:cubicBezTo>
                      <a:pt x="2174" y="8923"/>
                      <a:pt x="2069" y="8869"/>
                      <a:pt x="2058" y="8863"/>
                    </a:cubicBezTo>
                    <a:cubicBezTo>
                      <a:pt x="2013" y="8837"/>
                      <a:pt x="1999" y="8826"/>
                      <a:pt x="2006" y="8826"/>
                    </a:cubicBezTo>
                    <a:cubicBezTo>
                      <a:pt x="2016" y="8826"/>
                      <a:pt x="2063" y="8846"/>
                      <a:pt x="2120" y="8872"/>
                    </a:cubicBezTo>
                    <a:cubicBezTo>
                      <a:pt x="2225" y="8913"/>
                      <a:pt x="2319" y="8935"/>
                      <a:pt x="2354" y="8935"/>
                    </a:cubicBezTo>
                    <a:cubicBezTo>
                      <a:pt x="2371" y="8935"/>
                      <a:pt x="2373" y="8929"/>
                      <a:pt x="2352" y="8916"/>
                    </a:cubicBezTo>
                    <a:cubicBezTo>
                      <a:pt x="2298" y="8872"/>
                      <a:pt x="1826" y="8676"/>
                      <a:pt x="1826" y="8667"/>
                    </a:cubicBezTo>
                    <a:lnTo>
                      <a:pt x="1826" y="8667"/>
                    </a:lnTo>
                    <a:cubicBezTo>
                      <a:pt x="1897" y="8685"/>
                      <a:pt x="1969" y="8712"/>
                      <a:pt x="2031" y="8747"/>
                    </a:cubicBezTo>
                    <a:cubicBezTo>
                      <a:pt x="2085" y="8765"/>
                      <a:pt x="2147" y="8783"/>
                      <a:pt x="2200" y="8792"/>
                    </a:cubicBezTo>
                    <a:cubicBezTo>
                      <a:pt x="2231" y="8792"/>
                      <a:pt x="2471" y="8870"/>
                      <a:pt x="2499" y="8870"/>
                    </a:cubicBezTo>
                    <a:cubicBezTo>
                      <a:pt x="2504" y="8870"/>
                      <a:pt x="2503" y="8868"/>
                      <a:pt x="2494" y="8863"/>
                    </a:cubicBezTo>
                    <a:cubicBezTo>
                      <a:pt x="2463" y="8847"/>
                      <a:pt x="2275" y="8750"/>
                      <a:pt x="2288" y="8750"/>
                    </a:cubicBezTo>
                    <a:cubicBezTo>
                      <a:pt x="2290" y="8750"/>
                      <a:pt x="2296" y="8752"/>
                      <a:pt x="2307" y="8756"/>
                    </a:cubicBezTo>
                    <a:cubicBezTo>
                      <a:pt x="2370" y="8783"/>
                      <a:pt x="2423" y="8801"/>
                      <a:pt x="2485" y="8818"/>
                    </a:cubicBezTo>
                    <a:cubicBezTo>
                      <a:pt x="2521" y="8818"/>
                      <a:pt x="2120" y="8623"/>
                      <a:pt x="2102" y="8587"/>
                    </a:cubicBezTo>
                    <a:cubicBezTo>
                      <a:pt x="2102" y="8585"/>
                      <a:pt x="2103" y="8584"/>
                      <a:pt x="2106" y="8584"/>
                    </a:cubicBezTo>
                    <a:cubicBezTo>
                      <a:pt x="2148" y="8584"/>
                      <a:pt x="2512" y="8739"/>
                      <a:pt x="2553" y="8739"/>
                    </a:cubicBezTo>
                    <a:cubicBezTo>
                      <a:pt x="2555" y="8739"/>
                      <a:pt x="2556" y="8739"/>
                      <a:pt x="2557" y="8738"/>
                    </a:cubicBezTo>
                    <a:cubicBezTo>
                      <a:pt x="2494" y="8703"/>
                      <a:pt x="2423" y="8676"/>
                      <a:pt x="2352" y="8649"/>
                    </a:cubicBezTo>
                    <a:cubicBezTo>
                      <a:pt x="2352" y="8649"/>
                      <a:pt x="2353" y="8649"/>
                      <a:pt x="2354" y="8649"/>
                    </a:cubicBezTo>
                    <a:cubicBezTo>
                      <a:pt x="2377" y="8649"/>
                      <a:pt x="2541" y="8723"/>
                      <a:pt x="2563" y="8723"/>
                    </a:cubicBezTo>
                    <a:cubicBezTo>
                      <a:pt x="2565" y="8723"/>
                      <a:pt x="2566" y="8722"/>
                      <a:pt x="2565" y="8720"/>
                    </a:cubicBezTo>
                    <a:cubicBezTo>
                      <a:pt x="2565" y="8703"/>
                      <a:pt x="2489" y="8660"/>
                      <a:pt x="2494" y="8642"/>
                    </a:cubicBezTo>
                    <a:lnTo>
                      <a:pt x="2494" y="8642"/>
                    </a:lnTo>
                    <a:cubicBezTo>
                      <a:pt x="2492" y="8639"/>
                      <a:pt x="2481" y="8616"/>
                      <a:pt x="2423" y="8587"/>
                    </a:cubicBezTo>
                    <a:cubicBezTo>
                      <a:pt x="2383" y="8565"/>
                      <a:pt x="2374" y="8558"/>
                      <a:pt x="2380" y="8558"/>
                    </a:cubicBezTo>
                    <a:cubicBezTo>
                      <a:pt x="2385" y="8558"/>
                      <a:pt x="2405" y="8565"/>
                      <a:pt x="2423" y="8569"/>
                    </a:cubicBezTo>
                    <a:cubicBezTo>
                      <a:pt x="2445" y="8574"/>
                      <a:pt x="2461" y="8576"/>
                      <a:pt x="2472" y="8576"/>
                    </a:cubicBezTo>
                    <a:cubicBezTo>
                      <a:pt x="2504" y="8576"/>
                      <a:pt x="2488" y="8556"/>
                      <a:pt x="2441" y="8516"/>
                    </a:cubicBezTo>
                    <a:cubicBezTo>
                      <a:pt x="2418" y="8500"/>
                      <a:pt x="2208" y="8388"/>
                      <a:pt x="2229" y="8388"/>
                    </a:cubicBezTo>
                    <a:cubicBezTo>
                      <a:pt x="2232" y="8388"/>
                      <a:pt x="2243" y="8392"/>
                      <a:pt x="2263" y="8400"/>
                    </a:cubicBezTo>
                    <a:cubicBezTo>
                      <a:pt x="2427" y="8479"/>
                      <a:pt x="2603" y="8558"/>
                      <a:pt x="2622" y="8558"/>
                    </a:cubicBezTo>
                    <a:cubicBezTo>
                      <a:pt x="2632" y="8558"/>
                      <a:pt x="2606" y="8540"/>
                      <a:pt x="2530" y="8498"/>
                    </a:cubicBezTo>
                    <a:cubicBezTo>
                      <a:pt x="2463" y="8463"/>
                      <a:pt x="2357" y="8407"/>
                      <a:pt x="2278" y="8362"/>
                    </a:cubicBezTo>
                    <a:lnTo>
                      <a:pt x="2278" y="8362"/>
                    </a:lnTo>
                    <a:cubicBezTo>
                      <a:pt x="2331" y="8390"/>
                      <a:pt x="2386" y="8417"/>
                      <a:pt x="2441" y="8444"/>
                    </a:cubicBezTo>
                    <a:cubicBezTo>
                      <a:pt x="2441" y="8444"/>
                      <a:pt x="2468" y="8427"/>
                      <a:pt x="2325" y="8355"/>
                    </a:cubicBezTo>
                    <a:lnTo>
                      <a:pt x="2325" y="8364"/>
                    </a:lnTo>
                    <a:cubicBezTo>
                      <a:pt x="2312" y="8358"/>
                      <a:pt x="2243" y="8332"/>
                      <a:pt x="2206" y="8319"/>
                    </a:cubicBezTo>
                    <a:lnTo>
                      <a:pt x="2206" y="8319"/>
                    </a:lnTo>
                    <a:cubicBezTo>
                      <a:pt x="2179" y="8302"/>
                      <a:pt x="2166" y="8291"/>
                      <a:pt x="2178" y="8291"/>
                    </a:cubicBezTo>
                    <a:cubicBezTo>
                      <a:pt x="2186" y="8291"/>
                      <a:pt x="2207" y="8297"/>
                      <a:pt x="2245" y="8311"/>
                    </a:cubicBezTo>
                    <a:cubicBezTo>
                      <a:pt x="2370" y="8355"/>
                      <a:pt x="2557" y="8435"/>
                      <a:pt x="2610" y="8444"/>
                    </a:cubicBezTo>
                    <a:cubicBezTo>
                      <a:pt x="2614" y="8445"/>
                      <a:pt x="2616" y="8445"/>
                      <a:pt x="2618" y="8445"/>
                    </a:cubicBezTo>
                    <a:cubicBezTo>
                      <a:pt x="2648" y="8445"/>
                      <a:pt x="2539" y="8390"/>
                      <a:pt x="2548" y="8382"/>
                    </a:cubicBezTo>
                    <a:cubicBezTo>
                      <a:pt x="2548" y="8382"/>
                      <a:pt x="2548" y="8381"/>
                      <a:pt x="2549" y="8381"/>
                    </a:cubicBezTo>
                    <a:cubicBezTo>
                      <a:pt x="2568" y="8381"/>
                      <a:pt x="2733" y="8445"/>
                      <a:pt x="2766" y="8445"/>
                    </a:cubicBezTo>
                    <a:cubicBezTo>
                      <a:pt x="2768" y="8445"/>
                      <a:pt x="2769" y="8445"/>
                      <a:pt x="2770" y="8444"/>
                    </a:cubicBezTo>
                    <a:cubicBezTo>
                      <a:pt x="2779" y="8435"/>
                      <a:pt x="2637" y="8382"/>
                      <a:pt x="2610" y="8373"/>
                    </a:cubicBezTo>
                    <a:cubicBezTo>
                      <a:pt x="2569" y="8347"/>
                      <a:pt x="2560" y="8338"/>
                      <a:pt x="2570" y="8338"/>
                    </a:cubicBezTo>
                    <a:cubicBezTo>
                      <a:pt x="2608" y="8338"/>
                      <a:pt x="2880" y="8454"/>
                      <a:pt x="2894" y="8454"/>
                    </a:cubicBezTo>
                    <a:cubicBezTo>
                      <a:pt x="2895" y="8454"/>
                      <a:pt x="2895" y="8453"/>
                      <a:pt x="2895" y="8453"/>
                    </a:cubicBezTo>
                    <a:cubicBezTo>
                      <a:pt x="2895" y="8453"/>
                      <a:pt x="2450" y="8257"/>
                      <a:pt x="2491" y="8257"/>
                    </a:cubicBezTo>
                    <a:cubicBezTo>
                      <a:pt x="2498" y="8257"/>
                      <a:pt x="2518" y="8262"/>
                      <a:pt x="2557" y="8275"/>
                    </a:cubicBezTo>
                    <a:cubicBezTo>
                      <a:pt x="2662" y="8312"/>
                      <a:pt x="2694" y="8328"/>
                      <a:pt x="2710" y="8328"/>
                    </a:cubicBezTo>
                    <a:cubicBezTo>
                      <a:pt x="2717" y="8328"/>
                      <a:pt x="2720" y="8325"/>
                      <a:pt x="2726" y="8320"/>
                    </a:cubicBezTo>
                    <a:cubicBezTo>
                      <a:pt x="2778" y="8337"/>
                      <a:pt x="2829" y="8354"/>
                      <a:pt x="2879" y="8374"/>
                    </a:cubicBezTo>
                    <a:lnTo>
                      <a:pt x="2879" y="8374"/>
                    </a:lnTo>
                    <a:cubicBezTo>
                      <a:pt x="2655" y="8270"/>
                      <a:pt x="2844" y="8307"/>
                      <a:pt x="2645" y="8210"/>
                    </a:cubicBezTo>
                    <a:lnTo>
                      <a:pt x="2645" y="8210"/>
                    </a:lnTo>
                    <a:cubicBezTo>
                      <a:pt x="2688" y="8228"/>
                      <a:pt x="2714" y="8234"/>
                      <a:pt x="2729" y="8234"/>
                    </a:cubicBezTo>
                    <a:cubicBezTo>
                      <a:pt x="2756" y="8234"/>
                      <a:pt x="2749" y="8214"/>
                      <a:pt x="2744" y="8204"/>
                    </a:cubicBezTo>
                    <a:cubicBezTo>
                      <a:pt x="2726" y="8177"/>
                      <a:pt x="2699" y="8159"/>
                      <a:pt x="2672" y="8142"/>
                    </a:cubicBezTo>
                    <a:cubicBezTo>
                      <a:pt x="2678" y="8142"/>
                      <a:pt x="2577" y="8090"/>
                      <a:pt x="2517" y="8061"/>
                    </a:cubicBezTo>
                    <a:lnTo>
                      <a:pt x="2517" y="8061"/>
                    </a:lnTo>
                    <a:cubicBezTo>
                      <a:pt x="2637" y="8113"/>
                      <a:pt x="2846" y="8210"/>
                      <a:pt x="2949" y="8257"/>
                    </a:cubicBezTo>
                    <a:cubicBezTo>
                      <a:pt x="2851" y="8204"/>
                      <a:pt x="2806" y="8168"/>
                      <a:pt x="2655" y="8097"/>
                    </a:cubicBezTo>
                    <a:cubicBezTo>
                      <a:pt x="2530" y="8052"/>
                      <a:pt x="2414" y="7990"/>
                      <a:pt x="2298" y="7910"/>
                    </a:cubicBezTo>
                    <a:lnTo>
                      <a:pt x="2298" y="7910"/>
                    </a:lnTo>
                    <a:cubicBezTo>
                      <a:pt x="2378" y="7954"/>
                      <a:pt x="2708" y="8106"/>
                      <a:pt x="2761" y="8124"/>
                    </a:cubicBezTo>
                    <a:cubicBezTo>
                      <a:pt x="2771" y="8127"/>
                      <a:pt x="2776" y="8128"/>
                      <a:pt x="2779" y="8128"/>
                    </a:cubicBezTo>
                    <a:cubicBezTo>
                      <a:pt x="2797" y="8128"/>
                      <a:pt x="2638" y="8048"/>
                      <a:pt x="2583" y="8017"/>
                    </a:cubicBezTo>
                    <a:cubicBezTo>
                      <a:pt x="2583" y="8012"/>
                      <a:pt x="2586" y="8010"/>
                      <a:pt x="2596" y="8010"/>
                    </a:cubicBezTo>
                    <a:cubicBezTo>
                      <a:pt x="2606" y="8010"/>
                      <a:pt x="2623" y="8012"/>
                      <a:pt x="2655" y="8017"/>
                    </a:cubicBezTo>
                    <a:cubicBezTo>
                      <a:pt x="2690" y="8026"/>
                      <a:pt x="2842" y="8088"/>
                      <a:pt x="2842" y="8088"/>
                    </a:cubicBezTo>
                    <a:cubicBezTo>
                      <a:pt x="2850" y="8079"/>
                      <a:pt x="2548" y="7936"/>
                      <a:pt x="2563" y="7936"/>
                    </a:cubicBezTo>
                    <a:cubicBezTo>
                      <a:pt x="2564" y="7936"/>
                      <a:pt x="2564" y="7936"/>
                      <a:pt x="2565" y="7937"/>
                    </a:cubicBezTo>
                    <a:cubicBezTo>
                      <a:pt x="2574" y="7937"/>
                      <a:pt x="2690" y="7981"/>
                      <a:pt x="2708" y="7990"/>
                    </a:cubicBezTo>
                    <a:cubicBezTo>
                      <a:pt x="2721" y="7995"/>
                      <a:pt x="2735" y="7997"/>
                      <a:pt x="2746" y="7997"/>
                    </a:cubicBezTo>
                    <a:cubicBezTo>
                      <a:pt x="2757" y="7997"/>
                      <a:pt x="2766" y="7995"/>
                      <a:pt x="2770" y="7990"/>
                    </a:cubicBezTo>
                    <a:cubicBezTo>
                      <a:pt x="2770" y="7981"/>
                      <a:pt x="2699" y="7937"/>
                      <a:pt x="2699" y="7910"/>
                    </a:cubicBezTo>
                    <a:cubicBezTo>
                      <a:pt x="2698" y="7908"/>
                      <a:pt x="2699" y="7907"/>
                      <a:pt x="2702" y="7907"/>
                    </a:cubicBezTo>
                    <a:cubicBezTo>
                      <a:pt x="2719" y="7907"/>
                      <a:pt x="2794" y="7938"/>
                      <a:pt x="2806" y="7938"/>
                    </a:cubicBezTo>
                    <a:cubicBezTo>
                      <a:pt x="2810" y="7938"/>
                      <a:pt x="2808" y="7935"/>
                      <a:pt x="2797" y="7928"/>
                    </a:cubicBezTo>
                    <a:cubicBezTo>
                      <a:pt x="2748" y="7900"/>
                      <a:pt x="2695" y="7872"/>
                      <a:pt x="2644" y="7849"/>
                    </a:cubicBezTo>
                    <a:lnTo>
                      <a:pt x="2644" y="7849"/>
                    </a:lnTo>
                    <a:cubicBezTo>
                      <a:pt x="2826" y="7930"/>
                      <a:pt x="2922" y="7976"/>
                      <a:pt x="2955" y="7976"/>
                    </a:cubicBezTo>
                    <a:cubicBezTo>
                      <a:pt x="2960" y="7976"/>
                      <a:pt x="2964" y="7975"/>
                      <a:pt x="2966" y="7972"/>
                    </a:cubicBezTo>
                    <a:lnTo>
                      <a:pt x="2833" y="7910"/>
                    </a:lnTo>
                    <a:cubicBezTo>
                      <a:pt x="2833" y="7901"/>
                      <a:pt x="2957" y="7910"/>
                      <a:pt x="2833" y="7830"/>
                    </a:cubicBezTo>
                    <a:cubicBezTo>
                      <a:pt x="2815" y="7830"/>
                      <a:pt x="2531" y="7705"/>
                      <a:pt x="2545" y="7705"/>
                    </a:cubicBezTo>
                    <a:cubicBezTo>
                      <a:pt x="2546" y="7705"/>
                      <a:pt x="2547" y="7705"/>
                      <a:pt x="2548" y="7705"/>
                    </a:cubicBezTo>
                    <a:cubicBezTo>
                      <a:pt x="2583" y="7705"/>
                      <a:pt x="2744" y="7767"/>
                      <a:pt x="2797" y="7785"/>
                    </a:cubicBezTo>
                    <a:cubicBezTo>
                      <a:pt x="2864" y="7800"/>
                      <a:pt x="2918" y="7809"/>
                      <a:pt x="2949" y="7809"/>
                    </a:cubicBezTo>
                    <a:cubicBezTo>
                      <a:pt x="2977" y="7809"/>
                      <a:pt x="2988" y="7802"/>
                      <a:pt x="2975" y="7785"/>
                    </a:cubicBezTo>
                    <a:cubicBezTo>
                      <a:pt x="2966" y="7759"/>
                      <a:pt x="2824" y="7687"/>
                      <a:pt x="2824" y="7669"/>
                    </a:cubicBezTo>
                    <a:cubicBezTo>
                      <a:pt x="2824" y="7652"/>
                      <a:pt x="2726" y="7598"/>
                      <a:pt x="2512" y="7500"/>
                    </a:cubicBezTo>
                    <a:lnTo>
                      <a:pt x="2512" y="7500"/>
                    </a:lnTo>
                    <a:cubicBezTo>
                      <a:pt x="2574" y="7528"/>
                      <a:pt x="2872" y="7644"/>
                      <a:pt x="2902" y="7644"/>
                    </a:cubicBezTo>
                    <a:cubicBezTo>
                      <a:pt x="2911" y="7644"/>
                      <a:pt x="2895" y="7634"/>
                      <a:pt x="2842" y="7607"/>
                    </a:cubicBezTo>
                    <a:cubicBezTo>
                      <a:pt x="2699" y="7536"/>
                      <a:pt x="2405" y="7447"/>
                      <a:pt x="2254" y="7376"/>
                    </a:cubicBezTo>
                    <a:lnTo>
                      <a:pt x="2254" y="7376"/>
                    </a:lnTo>
                    <a:lnTo>
                      <a:pt x="2557" y="7473"/>
                    </a:lnTo>
                    <a:cubicBezTo>
                      <a:pt x="2682" y="7521"/>
                      <a:pt x="2850" y="7582"/>
                      <a:pt x="3029" y="7663"/>
                    </a:cubicBezTo>
                    <a:lnTo>
                      <a:pt x="3029" y="7663"/>
                    </a:lnTo>
                    <a:cubicBezTo>
                      <a:pt x="2796" y="7552"/>
                      <a:pt x="2926" y="7590"/>
                      <a:pt x="2770" y="7500"/>
                    </a:cubicBezTo>
                    <a:cubicBezTo>
                      <a:pt x="2772" y="7496"/>
                      <a:pt x="2776" y="7494"/>
                      <a:pt x="2782" y="7494"/>
                    </a:cubicBezTo>
                    <a:cubicBezTo>
                      <a:pt x="2803" y="7494"/>
                      <a:pt x="2859" y="7520"/>
                      <a:pt x="3011" y="7589"/>
                    </a:cubicBezTo>
                    <a:cubicBezTo>
                      <a:pt x="3180" y="7669"/>
                      <a:pt x="3127" y="7625"/>
                      <a:pt x="3251" y="7678"/>
                    </a:cubicBezTo>
                    <a:lnTo>
                      <a:pt x="2655" y="7411"/>
                    </a:lnTo>
                    <a:cubicBezTo>
                      <a:pt x="2655" y="7410"/>
                      <a:pt x="2656" y="7410"/>
                      <a:pt x="2658" y="7410"/>
                    </a:cubicBezTo>
                    <a:cubicBezTo>
                      <a:pt x="2700" y="7410"/>
                      <a:pt x="3125" y="7598"/>
                      <a:pt x="3127" y="7598"/>
                    </a:cubicBezTo>
                    <a:cubicBezTo>
                      <a:pt x="3127" y="7598"/>
                      <a:pt x="3127" y="7598"/>
                      <a:pt x="3127" y="7598"/>
                    </a:cubicBezTo>
                    <a:cubicBezTo>
                      <a:pt x="3061" y="7554"/>
                      <a:pt x="2838" y="7438"/>
                      <a:pt x="2860" y="7438"/>
                    </a:cubicBezTo>
                    <a:cubicBezTo>
                      <a:pt x="2865" y="7438"/>
                      <a:pt x="2881" y="7443"/>
                      <a:pt x="2913" y="7456"/>
                    </a:cubicBezTo>
                    <a:cubicBezTo>
                      <a:pt x="2995" y="7481"/>
                      <a:pt x="3127" y="7519"/>
                      <a:pt x="3167" y="7519"/>
                    </a:cubicBezTo>
                    <a:cubicBezTo>
                      <a:pt x="3196" y="7519"/>
                      <a:pt x="3175" y="7498"/>
                      <a:pt x="3046" y="7438"/>
                    </a:cubicBezTo>
                    <a:cubicBezTo>
                      <a:pt x="2913" y="7376"/>
                      <a:pt x="3091" y="7420"/>
                      <a:pt x="2949" y="7349"/>
                    </a:cubicBezTo>
                    <a:cubicBezTo>
                      <a:pt x="2887" y="7316"/>
                      <a:pt x="2869" y="7304"/>
                      <a:pt x="2875" y="7304"/>
                    </a:cubicBezTo>
                    <a:cubicBezTo>
                      <a:pt x="2897" y="7304"/>
                      <a:pt x="3164" y="7422"/>
                      <a:pt x="3198" y="7429"/>
                    </a:cubicBezTo>
                    <a:cubicBezTo>
                      <a:pt x="3200" y="7429"/>
                      <a:pt x="3201" y="7430"/>
                      <a:pt x="3202" y="7430"/>
                    </a:cubicBezTo>
                    <a:cubicBezTo>
                      <a:pt x="3226" y="7430"/>
                      <a:pt x="3047" y="7339"/>
                      <a:pt x="3064" y="7331"/>
                    </a:cubicBezTo>
                    <a:lnTo>
                      <a:pt x="3064" y="7331"/>
                    </a:lnTo>
                    <a:cubicBezTo>
                      <a:pt x="3144" y="7349"/>
                      <a:pt x="3216" y="7384"/>
                      <a:pt x="3287" y="7420"/>
                    </a:cubicBezTo>
                    <a:cubicBezTo>
                      <a:pt x="3325" y="7440"/>
                      <a:pt x="3342" y="7447"/>
                      <a:pt x="3347" y="7447"/>
                    </a:cubicBezTo>
                    <a:cubicBezTo>
                      <a:pt x="3359" y="7447"/>
                      <a:pt x="3291" y="7400"/>
                      <a:pt x="3278" y="7393"/>
                    </a:cubicBezTo>
                    <a:cubicBezTo>
                      <a:pt x="3238" y="7373"/>
                      <a:pt x="3230" y="7368"/>
                      <a:pt x="3237" y="7368"/>
                    </a:cubicBezTo>
                    <a:cubicBezTo>
                      <a:pt x="3245" y="7368"/>
                      <a:pt x="3272" y="7376"/>
                      <a:pt x="3287" y="7376"/>
                    </a:cubicBezTo>
                    <a:cubicBezTo>
                      <a:pt x="3290" y="7377"/>
                      <a:pt x="3292" y="7377"/>
                      <a:pt x="3292" y="7377"/>
                    </a:cubicBezTo>
                    <a:cubicBezTo>
                      <a:pt x="3305" y="7377"/>
                      <a:pt x="2869" y="7186"/>
                      <a:pt x="2888" y="7186"/>
                    </a:cubicBezTo>
                    <a:cubicBezTo>
                      <a:pt x="2894" y="7186"/>
                      <a:pt x="2937" y="7202"/>
                      <a:pt x="3038" y="7242"/>
                    </a:cubicBezTo>
                    <a:cubicBezTo>
                      <a:pt x="3153" y="7290"/>
                      <a:pt x="3217" y="7311"/>
                      <a:pt x="3235" y="7311"/>
                    </a:cubicBezTo>
                    <a:cubicBezTo>
                      <a:pt x="3259" y="7311"/>
                      <a:pt x="3212" y="7278"/>
                      <a:pt x="3109" y="7224"/>
                    </a:cubicBezTo>
                    <a:cubicBezTo>
                      <a:pt x="2999" y="7167"/>
                      <a:pt x="2933" y="7130"/>
                      <a:pt x="2950" y="7130"/>
                    </a:cubicBezTo>
                    <a:cubicBezTo>
                      <a:pt x="2964" y="7130"/>
                      <a:pt x="3041" y="7158"/>
                      <a:pt x="3207" y="7224"/>
                    </a:cubicBezTo>
                    <a:cubicBezTo>
                      <a:pt x="3242" y="7239"/>
                      <a:pt x="3260" y="7246"/>
                      <a:pt x="3266" y="7246"/>
                    </a:cubicBezTo>
                    <a:cubicBezTo>
                      <a:pt x="3289" y="7246"/>
                      <a:pt x="3145" y="7158"/>
                      <a:pt x="3176" y="7158"/>
                    </a:cubicBezTo>
                    <a:cubicBezTo>
                      <a:pt x="3184" y="7158"/>
                      <a:pt x="3204" y="7164"/>
                      <a:pt x="3242" y="7180"/>
                    </a:cubicBezTo>
                    <a:cubicBezTo>
                      <a:pt x="3116" y="7129"/>
                      <a:pt x="2872" y="6988"/>
                      <a:pt x="2892" y="6988"/>
                    </a:cubicBezTo>
                    <a:cubicBezTo>
                      <a:pt x="2901" y="6988"/>
                      <a:pt x="2953" y="7011"/>
                      <a:pt x="3073" y="7073"/>
                    </a:cubicBezTo>
                    <a:cubicBezTo>
                      <a:pt x="3215" y="7137"/>
                      <a:pt x="3269" y="7160"/>
                      <a:pt x="3279" y="7160"/>
                    </a:cubicBezTo>
                    <a:cubicBezTo>
                      <a:pt x="3297" y="7160"/>
                      <a:pt x="3156" y="7081"/>
                      <a:pt x="3144" y="7064"/>
                    </a:cubicBezTo>
                    <a:cubicBezTo>
                      <a:pt x="3127" y="7047"/>
                      <a:pt x="3125" y="7037"/>
                      <a:pt x="3144" y="7037"/>
                    </a:cubicBezTo>
                    <a:cubicBezTo>
                      <a:pt x="3155" y="7037"/>
                      <a:pt x="3173" y="7040"/>
                      <a:pt x="3198" y="7046"/>
                    </a:cubicBezTo>
                    <a:cubicBezTo>
                      <a:pt x="3234" y="7064"/>
                      <a:pt x="3269" y="7082"/>
                      <a:pt x="3305" y="7090"/>
                    </a:cubicBezTo>
                    <a:cubicBezTo>
                      <a:pt x="3320" y="7090"/>
                      <a:pt x="3281" y="7036"/>
                      <a:pt x="3152" y="6969"/>
                    </a:cubicBezTo>
                    <a:lnTo>
                      <a:pt x="3152" y="6969"/>
                    </a:lnTo>
                    <a:cubicBezTo>
                      <a:pt x="3239" y="7009"/>
                      <a:pt x="3327" y="7044"/>
                      <a:pt x="3421" y="7073"/>
                    </a:cubicBezTo>
                    <a:cubicBezTo>
                      <a:pt x="3434" y="7073"/>
                      <a:pt x="3292" y="6997"/>
                      <a:pt x="3308" y="6997"/>
                    </a:cubicBezTo>
                    <a:cubicBezTo>
                      <a:pt x="3311" y="6997"/>
                      <a:pt x="3322" y="7001"/>
                      <a:pt x="3344" y="7010"/>
                    </a:cubicBezTo>
                    <a:lnTo>
                      <a:pt x="3344" y="7010"/>
                    </a:lnTo>
                    <a:cubicBezTo>
                      <a:pt x="3324" y="6997"/>
                      <a:pt x="3294" y="6975"/>
                      <a:pt x="3251" y="6957"/>
                    </a:cubicBezTo>
                    <a:cubicBezTo>
                      <a:pt x="3213" y="6938"/>
                      <a:pt x="3206" y="6932"/>
                      <a:pt x="3212" y="6932"/>
                    </a:cubicBezTo>
                    <a:cubicBezTo>
                      <a:pt x="3219" y="6932"/>
                      <a:pt x="3250" y="6943"/>
                      <a:pt x="3260" y="6948"/>
                    </a:cubicBezTo>
                    <a:cubicBezTo>
                      <a:pt x="3305" y="6959"/>
                      <a:pt x="3362" y="6975"/>
                      <a:pt x="3380" y="6975"/>
                    </a:cubicBezTo>
                    <a:cubicBezTo>
                      <a:pt x="3401" y="6975"/>
                      <a:pt x="3372" y="6954"/>
                      <a:pt x="3218" y="6880"/>
                    </a:cubicBezTo>
                    <a:lnTo>
                      <a:pt x="3218" y="6880"/>
                    </a:lnTo>
                    <a:cubicBezTo>
                      <a:pt x="3300" y="6918"/>
                      <a:pt x="3400" y="6962"/>
                      <a:pt x="3411" y="6962"/>
                    </a:cubicBezTo>
                    <a:cubicBezTo>
                      <a:pt x="3415" y="6962"/>
                      <a:pt x="3405" y="6955"/>
                      <a:pt x="3376" y="6939"/>
                    </a:cubicBezTo>
                    <a:cubicBezTo>
                      <a:pt x="3260" y="6877"/>
                      <a:pt x="3216" y="6859"/>
                      <a:pt x="3225" y="6841"/>
                    </a:cubicBezTo>
                    <a:lnTo>
                      <a:pt x="3225" y="6841"/>
                    </a:lnTo>
                    <a:cubicBezTo>
                      <a:pt x="3323" y="6895"/>
                      <a:pt x="3429" y="6939"/>
                      <a:pt x="3536" y="6975"/>
                    </a:cubicBezTo>
                    <a:cubicBezTo>
                      <a:pt x="3554" y="6975"/>
                      <a:pt x="3536" y="6957"/>
                      <a:pt x="3501" y="6930"/>
                    </a:cubicBezTo>
                    <a:cubicBezTo>
                      <a:pt x="3385" y="6850"/>
                      <a:pt x="3260" y="6779"/>
                      <a:pt x="3127" y="6734"/>
                    </a:cubicBezTo>
                    <a:cubicBezTo>
                      <a:pt x="3128" y="6731"/>
                      <a:pt x="3132" y="6729"/>
                      <a:pt x="3138" y="6729"/>
                    </a:cubicBezTo>
                    <a:cubicBezTo>
                      <a:pt x="3162" y="6729"/>
                      <a:pt x="3223" y="6757"/>
                      <a:pt x="3358" y="6814"/>
                    </a:cubicBezTo>
                    <a:cubicBezTo>
                      <a:pt x="3358" y="6814"/>
                      <a:pt x="3207" y="6739"/>
                      <a:pt x="3116" y="6695"/>
                    </a:cubicBezTo>
                    <a:lnTo>
                      <a:pt x="3116" y="6695"/>
                    </a:lnTo>
                    <a:cubicBezTo>
                      <a:pt x="3322" y="6790"/>
                      <a:pt x="3482" y="6857"/>
                      <a:pt x="3688" y="6939"/>
                    </a:cubicBezTo>
                    <a:cubicBezTo>
                      <a:pt x="3572" y="6877"/>
                      <a:pt x="3465" y="6814"/>
                      <a:pt x="3323" y="6743"/>
                    </a:cubicBezTo>
                    <a:cubicBezTo>
                      <a:pt x="3185" y="6674"/>
                      <a:pt x="3170" y="6656"/>
                      <a:pt x="3195" y="6656"/>
                    </a:cubicBezTo>
                    <a:cubicBezTo>
                      <a:pt x="3213" y="6656"/>
                      <a:pt x="3249" y="6665"/>
                      <a:pt x="3278" y="6672"/>
                    </a:cubicBezTo>
                    <a:cubicBezTo>
                      <a:pt x="3296" y="6672"/>
                      <a:pt x="3329" y="6678"/>
                      <a:pt x="3349" y="6678"/>
                    </a:cubicBezTo>
                    <a:cubicBezTo>
                      <a:pt x="3380" y="6678"/>
                      <a:pt x="3380" y="6665"/>
                      <a:pt x="3251" y="6601"/>
                    </a:cubicBezTo>
                    <a:cubicBezTo>
                      <a:pt x="3064" y="6520"/>
                      <a:pt x="2877" y="6431"/>
                      <a:pt x="2690" y="6351"/>
                    </a:cubicBezTo>
                    <a:lnTo>
                      <a:pt x="2690" y="6351"/>
                    </a:lnTo>
                    <a:cubicBezTo>
                      <a:pt x="2833" y="6399"/>
                      <a:pt x="2977" y="6454"/>
                      <a:pt x="3114" y="6522"/>
                    </a:cubicBezTo>
                    <a:lnTo>
                      <a:pt x="3114" y="6522"/>
                    </a:lnTo>
                    <a:cubicBezTo>
                      <a:pt x="3129" y="6523"/>
                      <a:pt x="3299" y="6588"/>
                      <a:pt x="3385" y="6627"/>
                    </a:cubicBezTo>
                    <a:cubicBezTo>
                      <a:pt x="3474" y="6672"/>
                      <a:pt x="3572" y="6707"/>
                      <a:pt x="3661" y="6734"/>
                    </a:cubicBezTo>
                    <a:lnTo>
                      <a:pt x="3115" y="6490"/>
                    </a:lnTo>
                    <a:lnTo>
                      <a:pt x="3115" y="6490"/>
                    </a:lnTo>
                    <a:cubicBezTo>
                      <a:pt x="3267" y="6556"/>
                      <a:pt x="3346" y="6572"/>
                      <a:pt x="3389" y="6572"/>
                    </a:cubicBezTo>
                    <a:cubicBezTo>
                      <a:pt x="3425" y="6572"/>
                      <a:pt x="3434" y="6560"/>
                      <a:pt x="3438" y="6556"/>
                    </a:cubicBezTo>
                    <a:cubicBezTo>
                      <a:pt x="3340" y="6520"/>
                      <a:pt x="3251" y="6485"/>
                      <a:pt x="3162" y="6440"/>
                    </a:cubicBezTo>
                    <a:cubicBezTo>
                      <a:pt x="3163" y="6440"/>
                      <a:pt x="3164" y="6440"/>
                      <a:pt x="3165" y="6440"/>
                    </a:cubicBezTo>
                    <a:cubicBezTo>
                      <a:pt x="3205" y="6440"/>
                      <a:pt x="3498" y="6567"/>
                      <a:pt x="3530" y="6567"/>
                    </a:cubicBezTo>
                    <a:cubicBezTo>
                      <a:pt x="3540" y="6567"/>
                      <a:pt x="3524" y="6554"/>
                      <a:pt x="3465" y="6520"/>
                    </a:cubicBezTo>
                    <a:cubicBezTo>
                      <a:pt x="3423" y="6499"/>
                      <a:pt x="3250" y="6407"/>
                      <a:pt x="3263" y="6407"/>
                    </a:cubicBezTo>
                    <a:cubicBezTo>
                      <a:pt x="3267" y="6407"/>
                      <a:pt x="3284" y="6414"/>
                      <a:pt x="3323" y="6431"/>
                    </a:cubicBezTo>
                    <a:cubicBezTo>
                      <a:pt x="3438" y="6485"/>
                      <a:pt x="3545" y="6538"/>
                      <a:pt x="3670" y="6583"/>
                    </a:cubicBezTo>
                    <a:cubicBezTo>
                      <a:pt x="3645" y="6557"/>
                      <a:pt x="3499" y="6484"/>
                      <a:pt x="3545" y="6484"/>
                    </a:cubicBezTo>
                    <a:cubicBezTo>
                      <a:pt x="3547" y="6484"/>
                      <a:pt x="3550" y="6484"/>
                      <a:pt x="3554" y="6485"/>
                    </a:cubicBezTo>
                    <a:cubicBezTo>
                      <a:pt x="3597" y="6492"/>
                      <a:pt x="3675" y="6516"/>
                      <a:pt x="3703" y="6516"/>
                    </a:cubicBezTo>
                    <a:cubicBezTo>
                      <a:pt x="3710" y="6516"/>
                      <a:pt x="3715" y="6515"/>
                      <a:pt x="3715" y="6512"/>
                    </a:cubicBezTo>
                    <a:cubicBezTo>
                      <a:pt x="3625" y="6440"/>
                      <a:pt x="3510" y="6387"/>
                      <a:pt x="3403" y="6360"/>
                    </a:cubicBezTo>
                    <a:cubicBezTo>
                      <a:pt x="3403" y="6342"/>
                      <a:pt x="3403" y="6333"/>
                      <a:pt x="3438" y="6333"/>
                    </a:cubicBezTo>
                    <a:cubicBezTo>
                      <a:pt x="3474" y="6342"/>
                      <a:pt x="3581" y="6387"/>
                      <a:pt x="3652" y="6405"/>
                    </a:cubicBezTo>
                    <a:cubicBezTo>
                      <a:pt x="3663" y="6409"/>
                      <a:pt x="3668" y="6411"/>
                      <a:pt x="3670" y="6411"/>
                    </a:cubicBezTo>
                    <a:cubicBezTo>
                      <a:pt x="3677" y="6411"/>
                      <a:pt x="3646" y="6392"/>
                      <a:pt x="3625" y="6378"/>
                    </a:cubicBezTo>
                    <a:cubicBezTo>
                      <a:pt x="3527" y="6324"/>
                      <a:pt x="3421" y="6271"/>
                      <a:pt x="3314" y="6226"/>
                    </a:cubicBezTo>
                    <a:lnTo>
                      <a:pt x="3314" y="6226"/>
                    </a:lnTo>
                    <a:cubicBezTo>
                      <a:pt x="3351" y="6247"/>
                      <a:pt x="3364" y="6256"/>
                      <a:pt x="3359" y="6256"/>
                    </a:cubicBezTo>
                    <a:cubicBezTo>
                      <a:pt x="3352" y="6256"/>
                      <a:pt x="3300" y="6233"/>
                      <a:pt x="3234" y="6200"/>
                    </a:cubicBezTo>
                    <a:cubicBezTo>
                      <a:pt x="3160" y="6159"/>
                      <a:pt x="3102" y="6118"/>
                      <a:pt x="3120" y="6118"/>
                    </a:cubicBezTo>
                    <a:cubicBezTo>
                      <a:pt x="3121" y="6118"/>
                      <a:pt x="3124" y="6119"/>
                      <a:pt x="3127" y="6120"/>
                    </a:cubicBezTo>
                    <a:cubicBezTo>
                      <a:pt x="3195" y="6137"/>
                      <a:pt x="3514" y="6308"/>
                      <a:pt x="3543" y="6308"/>
                    </a:cubicBezTo>
                    <a:cubicBezTo>
                      <a:pt x="3545" y="6308"/>
                      <a:pt x="3545" y="6307"/>
                      <a:pt x="3545" y="6307"/>
                    </a:cubicBezTo>
                    <a:cubicBezTo>
                      <a:pt x="3465" y="6226"/>
                      <a:pt x="3367" y="6164"/>
                      <a:pt x="3260" y="6129"/>
                    </a:cubicBezTo>
                    <a:cubicBezTo>
                      <a:pt x="3153" y="6093"/>
                      <a:pt x="3046" y="6048"/>
                      <a:pt x="2940" y="5986"/>
                    </a:cubicBezTo>
                    <a:cubicBezTo>
                      <a:pt x="2877" y="5955"/>
                      <a:pt x="2827" y="5923"/>
                      <a:pt x="2844" y="5923"/>
                    </a:cubicBezTo>
                    <a:cubicBezTo>
                      <a:pt x="2851" y="5923"/>
                      <a:pt x="2870" y="5928"/>
                      <a:pt x="2904" y="5941"/>
                    </a:cubicBezTo>
                    <a:cubicBezTo>
                      <a:pt x="3073" y="6004"/>
                      <a:pt x="3590" y="6262"/>
                      <a:pt x="3617" y="6262"/>
                    </a:cubicBezTo>
                    <a:cubicBezTo>
                      <a:pt x="3628" y="6266"/>
                      <a:pt x="3636" y="6268"/>
                      <a:pt x="3641" y="6268"/>
                    </a:cubicBezTo>
                    <a:cubicBezTo>
                      <a:pt x="3657" y="6268"/>
                      <a:pt x="3630" y="6245"/>
                      <a:pt x="3581" y="6218"/>
                    </a:cubicBezTo>
                    <a:cubicBezTo>
                      <a:pt x="3501" y="6164"/>
                      <a:pt x="3358" y="6111"/>
                      <a:pt x="3278" y="6066"/>
                    </a:cubicBezTo>
                    <a:cubicBezTo>
                      <a:pt x="3255" y="6053"/>
                      <a:pt x="3247" y="6048"/>
                      <a:pt x="3251" y="6048"/>
                    </a:cubicBezTo>
                    <a:cubicBezTo>
                      <a:pt x="3269" y="6048"/>
                      <a:pt x="3574" y="6185"/>
                      <a:pt x="3601" y="6185"/>
                    </a:cubicBezTo>
                    <a:cubicBezTo>
                      <a:pt x="3606" y="6185"/>
                      <a:pt x="3603" y="6182"/>
                      <a:pt x="3590" y="6173"/>
                    </a:cubicBezTo>
                    <a:cubicBezTo>
                      <a:pt x="3502" y="6122"/>
                      <a:pt x="3360" y="6053"/>
                      <a:pt x="3199" y="5980"/>
                    </a:cubicBezTo>
                    <a:lnTo>
                      <a:pt x="3199" y="5980"/>
                    </a:lnTo>
                    <a:cubicBezTo>
                      <a:pt x="3322" y="6035"/>
                      <a:pt x="3459" y="6097"/>
                      <a:pt x="3554" y="6137"/>
                    </a:cubicBezTo>
                    <a:cubicBezTo>
                      <a:pt x="3664" y="6178"/>
                      <a:pt x="3815" y="6235"/>
                      <a:pt x="3843" y="6235"/>
                    </a:cubicBezTo>
                    <a:cubicBezTo>
                      <a:pt x="3852" y="6235"/>
                      <a:pt x="3849" y="6230"/>
                      <a:pt x="3830" y="6218"/>
                    </a:cubicBezTo>
                    <a:cubicBezTo>
                      <a:pt x="3804" y="6200"/>
                      <a:pt x="3625" y="6137"/>
                      <a:pt x="3554" y="6093"/>
                    </a:cubicBezTo>
                    <a:cubicBezTo>
                      <a:pt x="3499" y="6062"/>
                      <a:pt x="3503" y="6053"/>
                      <a:pt x="3523" y="6053"/>
                    </a:cubicBezTo>
                    <a:cubicBezTo>
                      <a:pt x="3531" y="6053"/>
                      <a:pt x="3543" y="6055"/>
                      <a:pt x="3554" y="6057"/>
                    </a:cubicBezTo>
                    <a:cubicBezTo>
                      <a:pt x="3586" y="6057"/>
                      <a:pt x="3716" y="6114"/>
                      <a:pt x="3745" y="6114"/>
                    </a:cubicBezTo>
                    <a:cubicBezTo>
                      <a:pt x="3748" y="6114"/>
                      <a:pt x="3750" y="6113"/>
                      <a:pt x="3750" y="6111"/>
                    </a:cubicBezTo>
                    <a:cubicBezTo>
                      <a:pt x="3742" y="6103"/>
                      <a:pt x="3509" y="5989"/>
                      <a:pt x="3532" y="5989"/>
                    </a:cubicBezTo>
                    <a:cubicBezTo>
                      <a:pt x="3535" y="5989"/>
                      <a:pt x="3542" y="5991"/>
                      <a:pt x="3554" y="5995"/>
                    </a:cubicBezTo>
                    <a:cubicBezTo>
                      <a:pt x="3597" y="6009"/>
                      <a:pt x="3818" y="6104"/>
                      <a:pt x="3839" y="6104"/>
                    </a:cubicBezTo>
                    <a:cubicBezTo>
                      <a:pt x="3844" y="6104"/>
                      <a:pt x="3837" y="6098"/>
                      <a:pt x="3812" y="6084"/>
                    </a:cubicBezTo>
                    <a:cubicBezTo>
                      <a:pt x="3679" y="6022"/>
                      <a:pt x="3376" y="5879"/>
                      <a:pt x="3394" y="5861"/>
                    </a:cubicBezTo>
                    <a:lnTo>
                      <a:pt x="3394" y="5861"/>
                    </a:lnTo>
                    <a:lnTo>
                      <a:pt x="3563" y="5941"/>
                    </a:lnTo>
                    <a:cubicBezTo>
                      <a:pt x="3599" y="5950"/>
                      <a:pt x="3643" y="5977"/>
                      <a:pt x="3670" y="5995"/>
                    </a:cubicBezTo>
                    <a:cubicBezTo>
                      <a:pt x="3679" y="6000"/>
                      <a:pt x="3683" y="6002"/>
                      <a:pt x="3685" y="6002"/>
                    </a:cubicBezTo>
                    <a:cubicBezTo>
                      <a:pt x="3692" y="6002"/>
                      <a:pt x="3581" y="5922"/>
                      <a:pt x="3581" y="5915"/>
                    </a:cubicBezTo>
                    <a:cubicBezTo>
                      <a:pt x="3580" y="5914"/>
                      <a:pt x="3580" y="5914"/>
                      <a:pt x="3581" y="5914"/>
                    </a:cubicBezTo>
                    <a:cubicBezTo>
                      <a:pt x="3591" y="5914"/>
                      <a:pt x="3665" y="5940"/>
                      <a:pt x="3681" y="5940"/>
                    </a:cubicBezTo>
                    <a:cubicBezTo>
                      <a:pt x="3686" y="5940"/>
                      <a:pt x="3686" y="5938"/>
                      <a:pt x="3679" y="5933"/>
                    </a:cubicBezTo>
                    <a:cubicBezTo>
                      <a:pt x="3643" y="5897"/>
                      <a:pt x="3563" y="5861"/>
                      <a:pt x="3572" y="5852"/>
                    </a:cubicBezTo>
                    <a:cubicBezTo>
                      <a:pt x="3576" y="5849"/>
                      <a:pt x="3579" y="5847"/>
                      <a:pt x="3588" y="5847"/>
                    </a:cubicBezTo>
                    <a:cubicBezTo>
                      <a:pt x="3601" y="5847"/>
                      <a:pt x="3623" y="5851"/>
                      <a:pt x="3670" y="5861"/>
                    </a:cubicBezTo>
                    <a:cubicBezTo>
                      <a:pt x="3684" y="5865"/>
                      <a:pt x="3692" y="5867"/>
                      <a:pt x="3695" y="5867"/>
                    </a:cubicBezTo>
                    <a:cubicBezTo>
                      <a:pt x="3723" y="5867"/>
                      <a:pt x="3502" y="5762"/>
                      <a:pt x="3510" y="5754"/>
                    </a:cubicBezTo>
                    <a:cubicBezTo>
                      <a:pt x="3510" y="5754"/>
                      <a:pt x="3511" y="5754"/>
                      <a:pt x="3512" y="5754"/>
                    </a:cubicBezTo>
                    <a:cubicBezTo>
                      <a:pt x="3539" y="5754"/>
                      <a:pt x="3810" y="5862"/>
                      <a:pt x="3837" y="5862"/>
                    </a:cubicBezTo>
                    <a:cubicBezTo>
                      <a:pt x="3838" y="5862"/>
                      <a:pt x="3839" y="5862"/>
                      <a:pt x="3839" y="5861"/>
                    </a:cubicBezTo>
                    <a:cubicBezTo>
                      <a:pt x="3848" y="5843"/>
                      <a:pt x="3617" y="5737"/>
                      <a:pt x="3572" y="5710"/>
                    </a:cubicBezTo>
                    <a:cubicBezTo>
                      <a:pt x="3564" y="5704"/>
                      <a:pt x="3563" y="5701"/>
                      <a:pt x="3567" y="5701"/>
                    </a:cubicBezTo>
                    <a:cubicBezTo>
                      <a:pt x="3598" y="5701"/>
                      <a:pt x="3976" y="5875"/>
                      <a:pt x="4071" y="5915"/>
                    </a:cubicBezTo>
                    <a:cubicBezTo>
                      <a:pt x="3955" y="5852"/>
                      <a:pt x="3848" y="5799"/>
                      <a:pt x="3706" y="5719"/>
                    </a:cubicBezTo>
                    <a:cubicBezTo>
                      <a:pt x="3593" y="5662"/>
                      <a:pt x="3552" y="5641"/>
                      <a:pt x="3557" y="5641"/>
                    </a:cubicBezTo>
                    <a:cubicBezTo>
                      <a:pt x="3565" y="5641"/>
                      <a:pt x="3698" y="5701"/>
                      <a:pt x="3831" y="5762"/>
                    </a:cubicBezTo>
                    <a:lnTo>
                      <a:pt x="3831" y="5762"/>
                    </a:lnTo>
                    <a:cubicBezTo>
                      <a:pt x="3615" y="5659"/>
                      <a:pt x="3807" y="5708"/>
                      <a:pt x="3572" y="5603"/>
                    </a:cubicBezTo>
                    <a:lnTo>
                      <a:pt x="3572" y="5603"/>
                    </a:lnTo>
                    <a:cubicBezTo>
                      <a:pt x="3670" y="5639"/>
                      <a:pt x="3768" y="5674"/>
                      <a:pt x="3866" y="5692"/>
                    </a:cubicBezTo>
                    <a:cubicBezTo>
                      <a:pt x="3688" y="5621"/>
                      <a:pt x="3741" y="5630"/>
                      <a:pt x="3732" y="5621"/>
                    </a:cubicBezTo>
                    <a:cubicBezTo>
                      <a:pt x="3732" y="5603"/>
                      <a:pt x="3510" y="5487"/>
                      <a:pt x="3527" y="5478"/>
                    </a:cubicBezTo>
                    <a:cubicBezTo>
                      <a:pt x="3528" y="5478"/>
                      <a:pt x="3528" y="5478"/>
                      <a:pt x="3528" y="5478"/>
                    </a:cubicBezTo>
                    <a:cubicBezTo>
                      <a:pt x="3551" y="5478"/>
                      <a:pt x="3935" y="5637"/>
                      <a:pt x="3960" y="5637"/>
                    </a:cubicBezTo>
                    <a:cubicBezTo>
                      <a:pt x="3966" y="5637"/>
                      <a:pt x="3950" y="5627"/>
                      <a:pt x="3902" y="5603"/>
                    </a:cubicBezTo>
                    <a:cubicBezTo>
                      <a:pt x="3825" y="5565"/>
                      <a:pt x="3415" y="5393"/>
                      <a:pt x="3426" y="5393"/>
                    </a:cubicBezTo>
                    <a:cubicBezTo>
                      <a:pt x="3428" y="5393"/>
                      <a:pt x="3440" y="5397"/>
                      <a:pt x="3465" y="5407"/>
                    </a:cubicBezTo>
                    <a:cubicBezTo>
                      <a:pt x="3538" y="5428"/>
                      <a:pt x="3602" y="5452"/>
                      <a:pt x="3612" y="5452"/>
                    </a:cubicBezTo>
                    <a:cubicBezTo>
                      <a:pt x="3619" y="5452"/>
                      <a:pt x="3599" y="5440"/>
                      <a:pt x="3536" y="5407"/>
                    </a:cubicBezTo>
                    <a:cubicBezTo>
                      <a:pt x="3536" y="5407"/>
                      <a:pt x="3414" y="5343"/>
                      <a:pt x="3362" y="5318"/>
                    </a:cubicBezTo>
                    <a:lnTo>
                      <a:pt x="3362" y="5318"/>
                    </a:lnTo>
                    <a:cubicBezTo>
                      <a:pt x="3504" y="5377"/>
                      <a:pt x="3781" y="5516"/>
                      <a:pt x="3857" y="5550"/>
                    </a:cubicBezTo>
                    <a:cubicBezTo>
                      <a:pt x="3821" y="5523"/>
                      <a:pt x="3786" y="5505"/>
                      <a:pt x="3750" y="5487"/>
                    </a:cubicBezTo>
                    <a:cubicBezTo>
                      <a:pt x="3661" y="5434"/>
                      <a:pt x="3679" y="5443"/>
                      <a:pt x="3688" y="5434"/>
                    </a:cubicBezTo>
                    <a:lnTo>
                      <a:pt x="3688" y="5434"/>
                    </a:lnTo>
                    <a:cubicBezTo>
                      <a:pt x="3750" y="5469"/>
                      <a:pt x="3812" y="5496"/>
                      <a:pt x="3875" y="5523"/>
                    </a:cubicBezTo>
                    <a:cubicBezTo>
                      <a:pt x="3800" y="5488"/>
                      <a:pt x="3803" y="5484"/>
                      <a:pt x="3816" y="5484"/>
                    </a:cubicBezTo>
                    <a:cubicBezTo>
                      <a:pt x="3820" y="5484"/>
                      <a:pt x="3825" y="5484"/>
                      <a:pt x="3829" y="5484"/>
                    </a:cubicBezTo>
                    <a:cubicBezTo>
                      <a:pt x="3834" y="5484"/>
                      <a:pt x="3838" y="5483"/>
                      <a:pt x="3830" y="5478"/>
                    </a:cubicBezTo>
                    <a:cubicBezTo>
                      <a:pt x="3812" y="5460"/>
                      <a:pt x="3732" y="5434"/>
                      <a:pt x="3715" y="5425"/>
                    </a:cubicBezTo>
                    <a:cubicBezTo>
                      <a:pt x="3683" y="5403"/>
                      <a:pt x="3670" y="5389"/>
                      <a:pt x="3684" y="5389"/>
                    </a:cubicBezTo>
                    <a:cubicBezTo>
                      <a:pt x="3699" y="5389"/>
                      <a:pt x="3741" y="5403"/>
                      <a:pt x="3821" y="5434"/>
                    </a:cubicBezTo>
                    <a:cubicBezTo>
                      <a:pt x="3926" y="5484"/>
                      <a:pt x="3989" y="5506"/>
                      <a:pt x="4006" y="5506"/>
                    </a:cubicBezTo>
                    <a:cubicBezTo>
                      <a:pt x="4025" y="5506"/>
                      <a:pt x="3984" y="5477"/>
                      <a:pt x="3875" y="5425"/>
                    </a:cubicBezTo>
                    <a:cubicBezTo>
                      <a:pt x="3839" y="5407"/>
                      <a:pt x="3973" y="5443"/>
                      <a:pt x="3759" y="5336"/>
                    </a:cubicBezTo>
                    <a:lnTo>
                      <a:pt x="3759" y="5336"/>
                    </a:lnTo>
                    <a:cubicBezTo>
                      <a:pt x="3857" y="5368"/>
                      <a:pt x="4079" y="5444"/>
                      <a:pt x="4135" y="5444"/>
                    </a:cubicBezTo>
                    <a:cubicBezTo>
                      <a:pt x="4170" y="5444"/>
                      <a:pt x="4137" y="5412"/>
                      <a:pt x="3955" y="5318"/>
                    </a:cubicBezTo>
                    <a:lnTo>
                      <a:pt x="3955" y="5318"/>
                    </a:lnTo>
                    <a:cubicBezTo>
                      <a:pt x="4185" y="5424"/>
                      <a:pt x="4273" y="5462"/>
                      <a:pt x="4280" y="5462"/>
                    </a:cubicBezTo>
                    <a:cubicBezTo>
                      <a:pt x="4299" y="5462"/>
                      <a:pt x="3778" y="5206"/>
                      <a:pt x="3798" y="5206"/>
                    </a:cubicBezTo>
                    <a:cubicBezTo>
                      <a:pt x="3799" y="5206"/>
                      <a:pt x="3804" y="5208"/>
                      <a:pt x="3812" y="5211"/>
                    </a:cubicBezTo>
                    <a:cubicBezTo>
                      <a:pt x="3910" y="5250"/>
                      <a:pt x="4107" y="5332"/>
                      <a:pt x="4134" y="5332"/>
                    </a:cubicBezTo>
                    <a:cubicBezTo>
                      <a:pt x="4144" y="5332"/>
                      <a:pt x="4130" y="5320"/>
                      <a:pt x="4080" y="5291"/>
                    </a:cubicBezTo>
                    <a:cubicBezTo>
                      <a:pt x="4028" y="5265"/>
                      <a:pt x="3604" y="5049"/>
                      <a:pt x="3550" y="5026"/>
                    </a:cubicBezTo>
                    <a:lnTo>
                      <a:pt x="3550" y="5026"/>
                    </a:lnTo>
                    <a:cubicBezTo>
                      <a:pt x="3693" y="5084"/>
                      <a:pt x="3858" y="5163"/>
                      <a:pt x="3892" y="5163"/>
                    </a:cubicBezTo>
                    <a:cubicBezTo>
                      <a:pt x="3900" y="5163"/>
                      <a:pt x="3901" y="5159"/>
                      <a:pt x="3893" y="5149"/>
                    </a:cubicBezTo>
                    <a:cubicBezTo>
                      <a:pt x="3866" y="5122"/>
                      <a:pt x="3625" y="5033"/>
                      <a:pt x="3634" y="5015"/>
                    </a:cubicBezTo>
                    <a:lnTo>
                      <a:pt x="3634" y="5015"/>
                    </a:lnTo>
                    <a:cubicBezTo>
                      <a:pt x="3759" y="5069"/>
                      <a:pt x="4062" y="5211"/>
                      <a:pt x="4151" y="5247"/>
                    </a:cubicBezTo>
                    <a:cubicBezTo>
                      <a:pt x="4169" y="5253"/>
                      <a:pt x="4182" y="5256"/>
                      <a:pt x="4189" y="5256"/>
                    </a:cubicBezTo>
                    <a:cubicBezTo>
                      <a:pt x="4213" y="5256"/>
                      <a:pt x="4172" y="5223"/>
                      <a:pt x="4062" y="5175"/>
                    </a:cubicBezTo>
                    <a:cubicBezTo>
                      <a:pt x="3937" y="5122"/>
                      <a:pt x="3937" y="5077"/>
                      <a:pt x="3937" y="5069"/>
                    </a:cubicBezTo>
                    <a:cubicBezTo>
                      <a:pt x="3932" y="5063"/>
                      <a:pt x="3924" y="5047"/>
                      <a:pt x="3950" y="5047"/>
                    </a:cubicBezTo>
                    <a:cubicBezTo>
                      <a:pt x="3969" y="5047"/>
                      <a:pt x="4007" y="5056"/>
                      <a:pt x="4080" y="5086"/>
                    </a:cubicBezTo>
                    <a:cubicBezTo>
                      <a:pt x="4226" y="5145"/>
                      <a:pt x="4334" y="5188"/>
                      <a:pt x="4353" y="5188"/>
                    </a:cubicBezTo>
                    <a:cubicBezTo>
                      <a:pt x="4363" y="5188"/>
                      <a:pt x="4348" y="5176"/>
                      <a:pt x="4302" y="5149"/>
                    </a:cubicBezTo>
                    <a:cubicBezTo>
                      <a:pt x="4231" y="5104"/>
                      <a:pt x="4080" y="5033"/>
                      <a:pt x="4053" y="5015"/>
                    </a:cubicBezTo>
                    <a:cubicBezTo>
                      <a:pt x="4047" y="5007"/>
                      <a:pt x="4052" y="5004"/>
                      <a:pt x="4061" y="5004"/>
                    </a:cubicBezTo>
                    <a:cubicBezTo>
                      <a:pt x="4082" y="5004"/>
                      <a:pt x="4129" y="5018"/>
                      <a:pt x="4160" y="5024"/>
                    </a:cubicBezTo>
                    <a:cubicBezTo>
                      <a:pt x="4164" y="5024"/>
                      <a:pt x="4209" y="5028"/>
                      <a:pt x="4241" y="5028"/>
                    </a:cubicBezTo>
                    <a:cubicBezTo>
                      <a:pt x="4273" y="5028"/>
                      <a:pt x="4293" y="5024"/>
                      <a:pt x="4249" y="5006"/>
                    </a:cubicBezTo>
                    <a:cubicBezTo>
                      <a:pt x="4059" y="4930"/>
                      <a:pt x="4044" y="4912"/>
                      <a:pt x="4075" y="4912"/>
                    </a:cubicBezTo>
                    <a:cubicBezTo>
                      <a:pt x="4102" y="4912"/>
                      <a:pt x="4165" y="4926"/>
                      <a:pt x="4178" y="4926"/>
                    </a:cubicBezTo>
                    <a:cubicBezTo>
                      <a:pt x="4196" y="4917"/>
                      <a:pt x="4204" y="4908"/>
                      <a:pt x="4187" y="4890"/>
                    </a:cubicBezTo>
                    <a:cubicBezTo>
                      <a:pt x="4169" y="4864"/>
                      <a:pt x="4151" y="4864"/>
                      <a:pt x="4089" y="4837"/>
                    </a:cubicBezTo>
                    <a:cubicBezTo>
                      <a:pt x="4062" y="4826"/>
                      <a:pt x="4063" y="4822"/>
                      <a:pt x="4073" y="4822"/>
                    </a:cubicBezTo>
                    <a:cubicBezTo>
                      <a:pt x="4086" y="4822"/>
                      <a:pt x="4115" y="4828"/>
                      <a:pt x="4115" y="4828"/>
                    </a:cubicBezTo>
                    <a:cubicBezTo>
                      <a:pt x="4115" y="4828"/>
                      <a:pt x="4115" y="4810"/>
                      <a:pt x="4089" y="4792"/>
                    </a:cubicBezTo>
                    <a:cubicBezTo>
                      <a:pt x="4076" y="4779"/>
                      <a:pt x="3976" y="4718"/>
                      <a:pt x="4002" y="4718"/>
                    </a:cubicBezTo>
                    <a:cubicBezTo>
                      <a:pt x="4011" y="4718"/>
                      <a:pt x="4036" y="4727"/>
                      <a:pt x="4089" y="4748"/>
                    </a:cubicBezTo>
                    <a:cubicBezTo>
                      <a:pt x="4222" y="4806"/>
                      <a:pt x="4285" y="4830"/>
                      <a:pt x="4304" y="4830"/>
                    </a:cubicBezTo>
                    <a:cubicBezTo>
                      <a:pt x="4318" y="4830"/>
                      <a:pt x="4311" y="4819"/>
                      <a:pt x="4293" y="4801"/>
                    </a:cubicBezTo>
                    <a:cubicBezTo>
                      <a:pt x="4240" y="4766"/>
                      <a:pt x="4035" y="4694"/>
                      <a:pt x="4053" y="4677"/>
                    </a:cubicBezTo>
                    <a:lnTo>
                      <a:pt x="4053" y="4677"/>
                    </a:lnTo>
                    <a:cubicBezTo>
                      <a:pt x="4142" y="4721"/>
                      <a:pt x="4231" y="4757"/>
                      <a:pt x="4329" y="4784"/>
                    </a:cubicBezTo>
                    <a:cubicBezTo>
                      <a:pt x="4115" y="4686"/>
                      <a:pt x="3893" y="4588"/>
                      <a:pt x="3670" y="4516"/>
                    </a:cubicBezTo>
                    <a:cubicBezTo>
                      <a:pt x="3666" y="4516"/>
                      <a:pt x="3663" y="4515"/>
                      <a:pt x="3661" y="4515"/>
                    </a:cubicBezTo>
                    <a:cubicBezTo>
                      <a:pt x="3644" y="4515"/>
                      <a:pt x="3652" y="4528"/>
                      <a:pt x="3636" y="4528"/>
                    </a:cubicBezTo>
                    <a:cubicBezTo>
                      <a:pt x="3621" y="4528"/>
                      <a:pt x="3584" y="4516"/>
                      <a:pt x="3483" y="4472"/>
                    </a:cubicBezTo>
                    <a:cubicBezTo>
                      <a:pt x="3480" y="4471"/>
                      <a:pt x="3478" y="4471"/>
                      <a:pt x="3476" y="4471"/>
                    </a:cubicBezTo>
                    <a:cubicBezTo>
                      <a:pt x="3462" y="4471"/>
                      <a:pt x="3481" y="4489"/>
                      <a:pt x="3466" y="4489"/>
                    </a:cubicBezTo>
                    <a:cubicBezTo>
                      <a:pt x="3454" y="4489"/>
                      <a:pt x="3421" y="4477"/>
                      <a:pt x="3332" y="4436"/>
                    </a:cubicBezTo>
                    <a:lnTo>
                      <a:pt x="3332" y="4436"/>
                    </a:lnTo>
                    <a:cubicBezTo>
                      <a:pt x="3412" y="4481"/>
                      <a:pt x="3777" y="4632"/>
                      <a:pt x="3786" y="4641"/>
                    </a:cubicBezTo>
                    <a:cubicBezTo>
                      <a:pt x="3786" y="4642"/>
                      <a:pt x="3784" y="4643"/>
                      <a:pt x="3782" y="4643"/>
                    </a:cubicBezTo>
                    <a:cubicBezTo>
                      <a:pt x="3750" y="4643"/>
                      <a:pt x="3520" y="4558"/>
                      <a:pt x="3495" y="4558"/>
                    </a:cubicBezTo>
                    <a:cubicBezTo>
                      <a:pt x="3490" y="4558"/>
                      <a:pt x="3494" y="4561"/>
                      <a:pt x="3510" y="4570"/>
                    </a:cubicBezTo>
                    <a:cubicBezTo>
                      <a:pt x="3545" y="4588"/>
                      <a:pt x="3670" y="4641"/>
                      <a:pt x="3706" y="4659"/>
                    </a:cubicBezTo>
                    <a:cubicBezTo>
                      <a:pt x="3848" y="4721"/>
                      <a:pt x="3830" y="4730"/>
                      <a:pt x="3830" y="4730"/>
                    </a:cubicBezTo>
                    <a:cubicBezTo>
                      <a:pt x="3829" y="4732"/>
                      <a:pt x="3825" y="4733"/>
                      <a:pt x="3818" y="4733"/>
                    </a:cubicBezTo>
                    <a:cubicBezTo>
                      <a:pt x="3790" y="4733"/>
                      <a:pt x="3713" y="4713"/>
                      <a:pt x="3554" y="4641"/>
                    </a:cubicBezTo>
                    <a:cubicBezTo>
                      <a:pt x="3438" y="4561"/>
                      <a:pt x="3323" y="4499"/>
                      <a:pt x="3198" y="4436"/>
                    </a:cubicBezTo>
                    <a:cubicBezTo>
                      <a:pt x="3089" y="4393"/>
                      <a:pt x="3035" y="4374"/>
                      <a:pt x="3023" y="4374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114;p41"/>
              <p:cNvSpPr/>
              <p:nvPr/>
            </p:nvSpPr>
            <p:spPr>
              <a:xfrm>
                <a:off x="3176700" y="3775000"/>
                <a:ext cx="226475" cy="36762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4705" extrusionOk="0">
                    <a:moveTo>
                      <a:pt x="7060" y="1"/>
                    </a:moveTo>
                    <a:cubicBezTo>
                      <a:pt x="6419" y="1"/>
                      <a:pt x="5800" y="343"/>
                      <a:pt x="5478" y="942"/>
                    </a:cubicBezTo>
                    <a:lnTo>
                      <a:pt x="401" y="12183"/>
                    </a:lnTo>
                    <a:cubicBezTo>
                      <a:pt x="0" y="13082"/>
                      <a:pt x="392" y="14142"/>
                      <a:pt x="1292" y="14552"/>
                    </a:cubicBezTo>
                    <a:cubicBezTo>
                      <a:pt x="1425" y="14614"/>
                      <a:pt x="1577" y="14659"/>
                      <a:pt x="1719" y="14677"/>
                    </a:cubicBezTo>
                    <a:cubicBezTo>
                      <a:pt x="1824" y="14695"/>
                      <a:pt x="1928" y="14704"/>
                      <a:pt x="2032" y="14704"/>
                    </a:cubicBezTo>
                    <a:cubicBezTo>
                      <a:pt x="2722" y="14704"/>
                      <a:pt x="3367" y="14303"/>
                      <a:pt x="3661" y="13652"/>
                    </a:cubicBezTo>
                    <a:lnTo>
                      <a:pt x="8738" y="2420"/>
                    </a:lnTo>
                    <a:cubicBezTo>
                      <a:pt x="9059" y="1538"/>
                      <a:pt x="8649" y="550"/>
                      <a:pt x="7794" y="158"/>
                    </a:cubicBezTo>
                    <a:cubicBezTo>
                      <a:pt x="7556" y="51"/>
                      <a:pt x="7306" y="1"/>
                      <a:pt x="70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115;p41"/>
              <p:cNvSpPr/>
              <p:nvPr/>
            </p:nvSpPr>
            <p:spPr>
              <a:xfrm>
                <a:off x="3156650" y="3747375"/>
                <a:ext cx="271700" cy="416800"/>
              </a:xfrm>
              <a:custGeom>
                <a:avLst/>
                <a:gdLst/>
                <a:ahLst/>
                <a:cxnLst/>
                <a:rect l="l" t="t" r="r" b="b"/>
                <a:pathLst>
                  <a:path w="10868" h="16672" extrusionOk="0">
                    <a:moveTo>
                      <a:pt x="6654" y="372"/>
                    </a:moveTo>
                    <a:cubicBezTo>
                      <a:pt x="6656" y="375"/>
                      <a:pt x="6657" y="379"/>
                      <a:pt x="6659" y="382"/>
                    </a:cubicBezTo>
                    <a:lnTo>
                      <a:pt x="6659" y="382"/>
                    </a:lnTo>
                    <a:cubicBezTo>
                      <a:pt x="6657" y="379"/>
                      <a:pt x="6656" y="375"/>
                      <a:pt x="6654" y="372"/>
                    </a:cubicBezTo>
                    <a:close/>
                    <a:moveTo>
                      <a:pt x="6275" y="1451"/>
                    </a:moveTo>
                    <a:cubicBezTo>
                      <a:pt x="6295" y="1451"/>
                      <a:pt x="6331" y="1470"/>
                      <a:pt x="6405" y="1530"/>
                    </a:cubicBezTo>
                    <a:lnTo>
                      <a:pt x="6378" y="1557"/>
                    </a:lnTo>
                    <a:lnTo>
                      <a:pt x="6235" y="1486"/>
                    </a:lnTo>
                    <a:cubicBezTo>
                      <a:pt x="6249" y="1472"/>
                      <a:pt x="6253" y="1451"/>
                      <a:pt x="6275" y="1451"/>
                    </a:cubicBezTo>
                    <a:close/>
                    <a:moveTo>
                      <a:pt x="6970" y="1440"/>
                    </a:moveTo>
                    <a:cubicBezTo>
                      <a:pt x="6968" y="1440"/>
                      <a:pt x="6967" y="1440"/>
                      <a:pt x="6966" y="1441"/>
                    </a:cubicBezTo>
                    <a:cubicBezTo>
                      <a:pt x="6930" y="1468"/>
                      <a:pt x="7108" y="1690"/>
                      <a:pt x="7135" y="1690"/>
                    </a:cubicBezTo>
                    <a:cubicBezTo>
                      <a:pt x="7161" y="1673"/>
                      <a:pt x="7012" y="1440"/>
                      <a:pt x="6970" y="1440"/>
                    </a:cubicBezTo>
                    <a:close/>
                    <a:moveTo>
                      <a:pt x="6939" y="1637"/>
                    </a:moveTo>
                    <a:lnTo>
                      <a:pt x="6939" y="1637"/>
                    </a:lnTo>
                    <a:cubicBezTo>
                      <a:pt x="6903" y="1673"/>
                      <a:pt x="6966" y="1753"/>
                      <a:pt x="7117" y="1877"/>
                    </a:cubicBezTo>
                    <a:cubicBezTo>
                      <a:pt x="7064" y="1788"/>
                      <a:pt x="7010" y="1708"/>
                      <a:pt x="6939" y="1637"/>
                    </a:cubicBezTo>
                    <a:close/>
                    <a:moveTo>
                      <a:pt x="8502" y="2406"/>
                    </a:moveTo>
                    <a:cubicBezTo>
                      <a:pt x="8496" y="2406"/>
                      <a:pt x="8482" y="2414"/>
                      <a:pt x="8453" y="2439"/>
                    </a:cubicBezTo>
                    <a:cubicBezTo>
                      <a:pt x="8346" y="2519"/>
                      <a:pt x="8382" y="2501"/>
                      <a:pt x="8382" y="2510"/>
                    </a:cubicBezTo>
                    <a:cubicBezTo>
                      <a:pt x="8498" y="2448"/>
                      <a:pt x="8516" y="2439"/>
                      <a:pt x="8507" y="2421"/>
                    </a:cubicBezTo>
                    <a:cubicBezTo>
                      <a:pt x="8507" y="2416"/>
                      <a:pt x="8509" y="2406"/>
                      <a:pt x="8502" y="2406"/>
                    </a:cubicBezTo>
                    <a:close/>
                    <a:moveTo>
                      <a:pt x="9718" y="2430"/>
                    </a:moveTo>
                    <a:lnTo>
                      <a:pt x="9718" y="2439"/>
                    </a:lnTo>
                    <a:lnTo>
                      <a:pt x="9727" y="2537"/>
                    </a:lnTo>
                    <a:cubicBezTo>
                      <a:pt x="9667" y="2545"/>
                      <a:pt x="9630" y="2549"/>
                      <a:pt x="9608" y="2549"/>
                    </a:cubicBezTo>
                    <a:cubicBezTo>
                      <a:pt x="9581" y="2549"/>
                      <a:pt x="9576" y="2542"/>
                      <a:pt x="9576" y="2528"/>
                    </a:cubicBezTo>
                    <a:cubicBezTo>
                      <a:pt x="9576" y="2501"/>
                      <a:pt x="9567" y="2465"/>
                      <a:pt x="9718" y="2430"/>
                    </a:cubicBezTo>
                    <a:close/>
                    <a:moveTo>
                      <a:pt x="10618" y="3205"/>
                    </a:moveTo>
                    <a:cubicBezTo>
                      <a:pt x="10618" y="3205"/>
                      <a:pt x="10618" y="3205"/>
                      <a:pt x="10618" y="3205"/>
                    </a:cubicBezTo>
                    <a:cubicBezTo>
                      <a:pt x="10618" y="3205"/>
                      <a:pt x="10618" y="3205"/>
                      <a:pt x="10618" y="3205"/>
                    </a:cubicBezTo>
                    <a:close/>
                    <a:moveTo>
                      <a:pt x="5995" y="3321"/>
                    </a:moveTo>
                    <a:cubicBezTo>
                      <a:pt x="6032" y="3336"/>
                      <a:pt x="6065" y="3349"/>
                      <a:pt x="6084" y="3356"/>
                    </a:cubicBezTo>
                    <a:cubicBezTo>
                      <a:pt x="6053" y="3342"/>
                      <a:pt x="6023" y="3330"/>
                      <a:pt x="5995" y="3321"/>
                    </a:cubicBezTo>
                    <a:close/>
                    <a:moveTo>
                      <a:pt x="4617" y="3498"/>
                    </a:moveTo>
                    <a:cubicBezTo>
                      <a:pt x="4607" y="3498"/>
                      <a:pt x="4600" y="3501"/>
                      <a:pt x="4597" y="3507"/>
                    </a:cubicBezTo>
                    <a:cubicBezTo>
                      <a:pt x="4590" y="3511"/>
                      <a:pt x="4684" y="3539"/>
                      <a:pt x="4805" y="3571"/>
                    </a:cubicBezTo>
                    <a:lnTo>
                      <a:pt x="4805" y="3571"/>
                    </a:lnTo>
                    <a:cubicBezTo>
                      <a:pt x="4721" y="3532"/>
                      <a:pt x="4651" y="3498"/>
                      <a:pt x="4617" y="3498"/>
                    </a:cubicBezTo>
                    <a:close/>
                    <a:moveTo>
                      <a:pt x="9273" y="3677"/>
                    </a:moveTo>
                    <a:cubicBezTo>
                      <a:pt x="9281" y="3681"/>
                      <a:pt x="9289" y="3684"/>
                      <a:pt x="9296" y="3687"/>
                    </a:cubicBezTo>
                    <a:lnTo>
                      <a:pt x="9296" y="3687"/>
                    </a:lnTo>
                    <a:cubicBezTo>
                      <a:pt x="9286" y="3683"/>
                      <a:pt x="9278" y="3679"/>
                      <a:pt x="9273" y="3677"/>
                    </a:cubicBezTo>
                    <a:close/>
                    <a:moveTo>
                      <a:pt x="9563" y="3663"/>
                    </a:moveTo>
                    <a:cubicBezTo>
                      <a:pt x="9583" y="3663"/>
                      <a:pt x="9631" y="3683"/>
                      <a:pt x="9674" y="3721"/>
                    </a:cubicBezTo>
                    <a:lnTo>
                      <a:pt x="9843" y="3864"/>
                    </a:lnTo>
                    <a:cubicBezTo>
                      <a:pt x="9745" y="3810"/>
                      <a:pt x="9576" y="3739"/>
                      <a:pt x="9593" y="3712"/>
                    </a:cubicBezTo>
                    <a:cubicBezTo>
                      <a:pt x="9591" y="3711"/>
                      <a:pt x="9589" y="3709"/>
                      <a:pt x="9587" y="3707"/>
                    </a:cubicBezTo>
                    <a:lnTo>
                      <a:pt x="9587" y="3707"/>
                    </a:lnTo>
                    <a:cubicBezTo>
                      <a:pt x="9587" y="3707"/>
                      <a:pt x="9587" y="3707"/>
                      <a:pt x="9587" y="3707"/>
                    </a:cubicBezTo>
                    <a:lnTo>
                      <a:pt x="9587" y="3707"/>
                    </a:lnTo>
                    <a:cubicBezTo>
                      <a:pt x="9589" y="3709"/>
                      <a:pt x="9591" y="3711"/>
                      <a:pt x="9593" y="3712"/>
                    </a:cubicBezTo>
                    <a:lnTo>
                      <a:pt x="9593" y="3703"/>
                    </a:lnTo>
                    <a:cubicBezTo>
                      <a:pt x="9592" y="3706"/>
                      <a:pt x="9590" y="3707"/>
                      <a:pt x="9587" y="3707"/>
                    </a:cubicBezTo>
                    <a:lnTo>
                      <a:pt x="9587" y="3707"/>
                    </a:lnTo>
                    <a:cubicBezTo>
                      <a:pt x="9583" y="3705"/>
                      <a:pt x="9580" y="3702"/>
                      <a:pt x="9577" y="3699"/>
                    </a:cubicBezTo>
                    <a:lnTo>
                      <a:pt x="9577" y="3699"/>
                    </a:lnTo>
                    <a:cubicBezTo>
                      <a:pt x="9547" y="3675"/>
                      <a:pt x="9547" y="3663"/>
                      <a:pt x="9563" y="3663"/>
                    </a:cubicBezTo>
                    <a:close/>
                    <a:moveTo>
                      <a:pt x="10329" y="4014"/>
                    </a:moveTo>
                    <a:cubicBezTo>
                      <a:pt x="10330" y="4014"/>
                      <a:pt x="10331" y="4015"/>
                      <a:pt x="10333" y="4015"/>
                    </a:cubicBezTo>
                    <a:cubicBezTo>
                      <a:pt x="10331" y="4015"/>
                      <a:pt x="10330" y="4014"/>
                      <a:pt x="10329" y="4014"/>
                    </a:cubicBezTo>
                    <a:close/>
                    <a:moveTo>
                      <a:pt x="4409" y="4033"/>
                    </a:moveTo>
                    <a:cubicBezTo>
                      <a:pt x="4423" y="4039"/>
                      <a:pt x="4436" y="4045"/>
                      <a:pt x="4449" y="4051"/>
                    </a:cubicBezTo>
                    <a:lnTo>
                      <a:pt x="4449" y="4051"/>
                    </a:lnTo>
                    <a:cubicBezTo>
                      <a:pt x="4437" y="4045"/>
                      <a:pt x="4424" y="4039"/>
                      <a:pt x="4409" y="4033"/>
                    </a:cubicBezTo>
                    <a:close/>
                    <a:moveTo>
                      <a:pt x="4160" y="4514"/>
                    </a:moveTo>
                    <a:lnTo>
                      <a:pt x="4160" y="4514"/>
                    </a:lnTo>
                    <a:cubicBezTo>
                      <a:pt x="4161" y="4515"/>
                      <a:pt x="4163" y="4516"/>
                      <a:pt x="4165" y="4517"/>
                    </a:cubicBezTo>
                    <a:lnTo>
                      <a:pt x="4165" y="4517"/>
                    </a:lnTo>
                    <a:cubicBezTo>
                      <a:pt x="4163" y="4516"/>
                      <a:pt x="4162" y="4515"/>
                      <a:pt x="4160" y="4514"/>
                    </a:cubicBezTo>
                    <a:close/>
                    <a:moveTo>
                      <a:pt x="9308" y="4541"/>
                    </a:moveTo>
                    <a:lnTo>
                      <a:pt x="9308" y="4541"/>
                    </a:lnTo>
                    <a:cubicBezTo>
                      <a:pt x="9415" y="4559"/>
                      <a:pt x="9576" y="4603"/>
                      <a:pt x="9585" y="4656"/>
                    </a:cubicBezTo>
                    <a:lnTo>
                      <a:pt x="9585" y="4665"/>
                    </a:lnTo>
                    <a:cubicBezTo>
                      <a:pt x="9581" y="4672"/>
                      <a:pt x="9572" y="4674"/>
                      <a:pt x="9561" y="4674"/>
                    </a:cubicBezTo>
                    <a:cubicBezTo>
                      <a:pt x="9488" y="4674"/>
                      <a:pt x="9293" y="4571"/>
                      <a:pt x="9308" y="4541"/>
                    </a:cubicBezTo>
                    <a:close/>
                    <a:moveTo>
                      <a:pt x="3661" y="5244"/>
                    </a:moveTo>
                    <a:lnTo>
                      <a:pt x="3643" y="5271"/>
                    </a:lnTo>
                    <a:lnTo>
                      <a:pt x="3768" y="5351"/>
                    </a:lnTo>
                    <a:cubicBezTo>
                      <a:pt x="3819" y="5363"/>
                      <a:pt x="3855" y="5368"/>
                      <a:pt x="3875" y="5368"/>
                    </a:cubicBezTo>
                    <a:cubicBezTo>
                      <a:pt x="3933" y="5368"/>
                      <a:pt x="3866" y="5323"/>
                      <a:pt x="3661" y="5244"/>
                    </a:cubicBezTo>
                    <a:close/>
                    <a:moveTo>
                      <a:pt x="3661" y="6073"/>
                    </a:moveTo>
                    <a:cubicBezTo>
                      <a:pt x="3662" y="6073"/>
                      <a:pt x="3663" y="6073"/>
                      <a:pt x="3664" y="6073"/>
                    </a:cubicBezTo>
                    <a:lnTo>
                      <a:pt x="3664" y="6073"/>
                    </a:lnTo>
                    <a:cubicBezTo>
                      <a:pt x="3663" y="6073"/>
                      <a:pt x="3662" y="6073"/>
                      <a:pt x="3661" y="6073"/>
                    </a:cubicBezTo>
                    <a:close/>
                    <a:moveTo>
                      <a:pt x="4655" y="3649"/>
                    </a:moveTo>
                    <a:cubicBezTo>
                      <a:pt x="4639" y="3649"/>
                      <a:pt x="4639" y="3654"/>
                      <a:pt x="4668" y="3668"/>
                    </a:cubicBezTo>
                    <a:cubicBezTo>
                      <a:pt x="4766" y="3739"/>
                      <a:pt x="4775" y="3757"/>
                      <a:pt x="4694" y="3757"/>
                    </a:cubicBezTo>
                    <a:cubicBezTo>
                      <a:pt x="4660" y="3757"/>
                      <a:pt x="4615" y="3754"/>
                      <a:pt x="4576" y="3754"/>
                    </a:cubicBezTo>
                    <a:cubicBezTo>
                      <a:pt x="4505" y="3754"/>
                      <a:pt x="4453" y="3765"/>
                      <a:pt x="4516" y="3828"/>
                    </a:cubicBezTo>
                    <a:cubicBezTo>
                      <a:pt x="4595" y="3893"/>
                      <a:pt x="4668" y="3935"/>
                      <a:pt x="4628" y="3935"/>
                    </a:cubicBezTo>
                    <a:cubicBezTo>
                      <a:pt x="4614" y="3935"/>
                      <a:pt x="4584" y="3929"/>
                      <a:pt x="4534" y="3917"/>
                    </a:cubicBezTo>
                    <a:lnTo>
                      <a:pt x="4534" y="3917"/>
                    </a:lnTo>
                    <a:cubicBezTo>
                      <a:pt x="4515" y="3956"/>
                      <a:pt x="4695" y="4109"/>
                      <a:pt x="4620" y="4109"/>
                    </a:cubicBezTo>
                    <a:cubicBezTo>
                      <a:pt x="4595" y="4109"/>
                      <a:pt x="4544" y="4093"/>
                      <a:pt x="4449" y="4051"/>
                    </a:cubicBezTo>
                    <a:lnTo>
                      <a:pt x="4449" y="4051"/>
                    </a:lnTo>
                    <a:cubicBezTo>
                      <a:pt x="4733" y="4185"/>
                      <a:pt x="4455" y="4187"/>
                      <a:pt x="4481" y="4238"/>
                    </a:cubicBezTo>
                    <a:cubicBezTo>
                      <a:pt x="4507" y="4300"/>
                      <a:pt x="4659" y="4327"/>
                      <a:pt x="4748" y="4407"/>
                    </a:cubicBezTo>
                    <a:cubicBezTo>
                      <a:pt x="4772" y="4427"/>
                      <a:pt x="4773" y="4435"/>
                      <a:pt x="4759" y="4435"/>
                    </a:cubicBezTo>
                    <a:cubicBezTo>
                      <a:pt x="4717" y="4435"/>
                      <a:pt x="4541" y="4363"/>
                      <a:pt x="4481" y="4336"/>
                    </a:cubicBezTo>
                    <a:cubicBezTo>
                      <a:pt x="4363" y="4282"/>
                      <a:pt x="4305" y="4262"/>
                      <a:pt x="4280" y="4262"/>
                    </a:cubicBezTo>
                    <a:cubicBezTo>
                      <a:pt x="4220" y="4262"/>
                      <a:pt x="4376" y="4387"/>
                      <a:pt x="4383" y="4425"/>
                    </a:cubicBezTo>
                    <a:cubicBezTo>
                      <a:pt x="4383" y="4448"/>
                      <a:pt x="4254" y="4522"/>
                      <a:pt x="4188" y="4522"/>
                    </a:cubicBezTo>
                    <a:cubicBezTo>
                      <a:pt x="4179" y="4522"/>
                      <a:pt x="4171" y="4520"/>
                      <a:pt x="4165" y="4517"/>
                    </a:cubicBezTo>
                    <a:lnTo>
                      <a:pt x="4165" y="4517"/>
                    </a:lnTo>
                    <a:cubicBezTo>
                      <a:pt x="4176" y="4524"/>
                      <a:pt x="4183" y="4526"/>
                      <a:pt x="4187" y="4526"/>
                    </a:cubicBezTo>
                    <a:cubicBezTo>
                      <a:pt x="4192" y="4526"/>
                      <a:pt x="4196" y="4524"/>
                      <a:pt x="4202" y="4524"/>
                    </a:cubicBezTo>
                    <a:cubicBezTo>
                      <a:pt x="4212" y="4524"/>
                      <a:pt x="4232" y="4531"/>
                      <a:pt x="4285" y="4567"/>
                    </a:cubicBezTo>
                    <a:cubicBezTo>
                      <a:pt x="4347" y="4603"/>
                      <a:pt x="4329" y="4630"/>
                      <a:pt x="4320" y="4639"/>
                    </a:cubicBezTo>
                    <a:cubicBezTo>
                      <a:pt x="4313" y="4653"/>
                      <a:pt x="4306" y="4691"/>
                      <a:pt x="4247" y="4691"/>
                    </a:cubicBezTo>
                    <a:cubicBezTo>
                      <a:pt x="4233" y="4691"/>
                      <a:pt x="4216" y="4688"/>
                      <a:pt x="4196" y="4683"/>
                    </a:cubicBezTo>
                    <a:cubicBezTo>
                      <a:pt x="4136" y="4667"/>
                      <a:pt x="4073" y="4641"/>
                      <a:pt x="4047" y="4641"/>
                    </a:cubicBezTo>
                    <a:cubicBezTo>
                      <a:pt x="4030" y="4641"/>
                      <a:pt x="4029" y="4652"/>
                      <a:pt x="4053" y="4683"/>
                    </a:cubicBezTo>
                    <a:cubicBezTo>
                      <a:pt x="4098" y="4737"/>
                      <a:pt x="4276" y="4826"/>
                      <a:pt x="4311" y="4861"/>
                    </a:cubicBezTo>
                    <a:cubicBezTo>
                      <a:pt x="4343" y="4893"/>
                      <a:pt x="4311" y="4902"/>
                      <a:pt x="4260" y="4902"/>
                    </a:cubicBezTo>
                    <a:cubicBezTo>
                      <a:pt x="4196" y="4902"/>
                      <a:pt x="4102" y="4888"/>
                      <a:pt x="4062" y="4888"/>
                    </a:cubicBezTo>
                    <a:cubicBezTo>
                      <a:pt x="3982" y="4888"/>
                      <a:pt x="3920" y="4915"/>
                      <a:pt x="3902" y="4950"/>
                    </a:cubicBezTo>
                    <a:cubicBezTo>
                      <a:pt x="3893" y="4995"/>
                      <a:pt x="3920" y="5048"/>
                      <a:pt x="3991" y="5129"/>
                    </a:cubicBezTo>
                    <a:cubicBezTo>
                      <a:pt x="4026" y="5164"/>
                      <a:pt x="4222" y="5289"/>
                      <a:pt x="4213" y="5307"/>
                    </a:cubicBezTo>
                    <a:cubicBezTo>
                      <a:pt x="4213" y="5307"/>
                      <a:pt x="3973" y="5173"/>
                      <a:pt x="3928" y="5155"/>
                    </a:cubicBezTo>
                    <a:cubicBezTo>
                      <a:pt x="3915" y="5152"/>
                      <a:pt x="3903" y="5150"/>
                      <a:pt x="3893" y="5150"/>
                    </a:cubicBezTo>
                    <a:cubicBezTo>
                      <a:pt x="3833" y="5150"/>
                      <a:pt x="3841" y="5212"/>
                      <a:pt x="3848" y="5235"/>
                    </a:cubicBezTo>
                    <a:cubicBezTo>
                      <a:pt x="3866" y="5262"/>
                      <a:pt x="4026" y="5333"/>
                      <a:pt x="4026" y="5369"/>
                    </a:cubicBezTo>
                    <a:cubicBezTo>
                      <a:pt x="4035" y="5414"/>
                      <a:pt x="4000" y="5423"/>
                      <a:pt x="3946" y="5431"/>
                    </a:cubicBezTo>
                    <a:cubicBezTo>
                      <a:pt x="3935" y="5433"/>
                      <a:pt x="3922" y="5433"/>
                      <a:pt x="3909" y="5433"/>
                    </a:cubicBezTo>
                    <a:cubicBezTo>
                      <a:pt x="3833" y="5433"/>
                      <a:pt x="3741" y="5411"/>
                      <a:pt x="3691" y="5411"/>
                    </a:cubicBezTo>
                    <a:cubicBezTo>
                      <a:pt x="3647" y="5411"/>
                      <a:pt x="3636" y="5429"/>
                      <a:pt x="3697" y="5494"/>
                    </a:cubicBezTo>
                    <a:cubicBezTo>
                      <a:pt x="3830" y="5592"/>
                      <a:pt x="3795" y="5618"/>
                      <a:pt x="3777" y="5663"/>
                    </a:cubicBezTo>
                    <a:cubicBezTo>
                      <a:pt x="3768" y="5681"/>
                      <a:pt x="4026" y="5806"/>
                      <a:pt x="4009" y="5841"/>
                    </a:cubicBezTo>
                    <a:cubicBezTo>
                      <a:pt x="3936" y="5812"/>
                      <a:pt x="3723" y="5695"/>
                      <a:pt x="3679" y="5695"/>
                    </a:cubicBezTo>
                    <a:cubicBezTo>
                      <a:pt x="3669" y="5695"/>
                      <a:pt x="3667" y="5701"/>
                      <a:pt x="3679" y="5716"/>
                    </a:cubicBezTo>
                    <a:cubicBezTo>
                      <a:pt x="3755" y="5785"/>
                      <a:pt x="3838" y="5840"/>
                      <a:pt x="3921" y="5899"/>
                    </a:cubicBezTo>
                    <a:lnTo>
                      <a:pt x="3921" y="5899"/>
                    </a:lnTo>
                    <a:cubicBezTo>
                      <a:pt x="3875" y="5869"/>
                      <a:pt x="3845" y="5858"/>
                      <a:pt x="3825" y="5858"/>
                    </a:cubicBezTo>
                    <a:cubicBezTo>
                      <a:pt x="3771" y="5858"/>
                      <a:pt x="3792" y="5942"/>
                      <a:pt x="3768" y="5948"/>
                    </a:cubicBezTo>
                    <a:cubicBezTo>
                      <a:pt x="3763" y="5949"/>
                      <a:pt x="3758" y="5950"/>
                      <a:pt x="3752" y="5950"/>
                    </a:cubicBezTo>
                    <a:cubicBezTo>
                      <a:pt x="3686" y="5950"/>
                      <a:pt x="3560" y="5876"/>
                      <a:pt x="3511" y="5876"/>
                    </a:cubicBezTo>
                    <a:cubicBezTo>
                      <a:pt x="3501" y="5876"/>
                      <a:pt x="3495" y="5879"/>
                      <a:pt x="3492" y="5886"/>
                    </a:cubicBezTo>
                    <a:cubicBezTo>
                      <a:pt x="3467" y="5927"/>
                      <a:pt x="4038" y="6186"/>
                      <a:pt x="4151" y="6186"/>
                    </a:cubicBezTo>
                    <a:cubicBezTo>
                      <a:pt x="4160" y="6186"/>
                      <a:pt x="4167" y="6184"/>
                      <a:pt x="4169" y="6180"/>
                    </a:cubicBezTo>
                    <a:lnTo>
                      <a:pt x="4169" y="6180"/>
                    </a:lnTo>
                    <a:lnTo>
                      <a:pt x="4151" y="6215"/>
                    </a:lnTo>
                    <a:cubicBezTo>
                      <a:pt x="4135" y="6239"/>
                      <a:pt x="4331" y="6380"/>
                      <a:pt x="4427" y="6380"/>
                    </a:cubicBezTo>
                    <a:cubicBezTo>
                      <a:pt x="4437" y="6380"/>
                      <a:pt x="4446" y="6379"/>
                      <a:pt x="4454" y="6376"/>
                    </a:cubicBezTo>
                    <a:lnTo>
                      <a:pt x="4454" y="6376"/>
                    </a:lnTo>
                    <a:lnTo>
                      <a:pt x="4445" y="6384"/>
                    </a:lnTo>
                    <a:cubicBezTo>
                      <a:pt x="4499" y="6358"/>
                      <a:pt x="4499" y="6304"/>
                      <a:pt x="4481" y="6251"/>
                    </a:cubicBezTo>
                    <a:cubicBezTo>
                      <a:pt x="4472" y="6197"/>
                      <a:pt x="4445" y="6162"/>
                      <a:pt x="4303" y="6064"/>
                    </a:cubicBezTo>
                    <a:cubicBezTo>
                      <a:pt x="4124" y="5957"/>
                      <a:pt x="4401" y="6019"/>
                      <a:pt x="4062" y="5859"/>
                    </a:cubicBezTo>
                    <a:lnTo>
                      <a:pt x="4062" y="5859"/>
                    </a:lnTo>
                    <a:cubicBezTo>
                      <a:pt x="4190" y="5916"/>
                      <a:pt x="4279" y="5934"/>
                      <a:pt x="4343" y="5934"/>
                    </a:cubicBezTo>
                    <a:cubicBezTo>
                      <a:pt x="4440" y="5934"/>
                      <a:pt x="4482" y="5893"/>
                      <a:pt x="4525" y="5877"/>
                    </a:cubicBezTo>
                    <a:cubicBezTo>
                      <a:pt x="4551" y="5866"/>
                      <a:pt x="4580" y="5862"/>
                      <a:pt x="4611" y="5862"/>
                    </a:cubicBezTo>
                    <a:cubicBezTo>
                      <a:pt x="4632" y="5862"/>
                      <a:pt x="4655" y="5864"/>
                      <a:pt x="4677" y="5868"/>
                    </a:cubicBezTo>
                    <a:cubicBezTo>
                      <a:pt x="4775" y="5914"/>
                      <a:pt x="4879" y="5941"/>
                      <a:pt x="4933" y="5941"/>
                    </a:cubicBezTo>
                    <a:cubicBezTo>
                      <a:pt x="4953" y="5941"/>
                      <a:pt x="4966" y="5937"/>
                      <a:pt x="4971" y="5930"/>
                    </a:cubicBezTo>
                    <a:lnTo>
                      <a:pt x="4703" y="5806"/>
                    </a:lnTo>
                    <a:cubicBezTo>
                      <a:pt x="4707" y="5799"/>
                      <a:pt x="4716" y="5797"/>
                      <a:pt x="4730" y="5797"/>
                    </a:cubicBezTo>
                    <a:cubicBezTo>
                      <a:pt x="4769" y="5797"/>
                      <a:pt x="4841" y="5816"/>
                      <a:pt x="4879" y="5816"/>
                    </a:cubicBezTo>
                    <a:cubicBezTo>
                      <a:pt x="4902" y="5816"/>
                      <a:pt x="4913" y="5809"/>
                      <a:pt x="4899" y="5788"/>
                    </a:cubicBezTo>
                    <a:cubicBezTo>
                      <a:pt x="4828" y="5690"/>
                      <a:pt x="4739" y="5610"/>
                      <a:pt x="4641" y="5547"/>
                    </a:cubicBezTo>
                    <a:cubicBezTo>
                      <a:pt x="4570" y="5512"/>
                      <a:pt x="4525" y="5494"/>
                      <a:pt x="4543" y="5485"/>
                    </a:cubicBezTo>
                    <a:cubicBezTo>
                      <a:pt x="4566" y="5468"/>
                      <a:pt x="4588" y="5462"/>
                      <a:pt x="4613" y="5462"/>
                    </a:cubicBezTo>
                    <a:cubicBezTo>
                      <a:pt x="4627" y="5462"/>
                      <a:pt x="4643" y="5464"/>
                      <a:pt x="4659" y="5467"/>
                    </a:cubicBezTo>
                    <a:cubicBezTo>
                      <a:pt x="4706" y="5471"/>
                      <a:pt x="4761" y="5477"/>
                      <a:pt x="4804" y="5477"/>
                    </a:cubicBezTo>
                    <a:cubicBezTo>
                      <a:pt x="4866" y="5477"/>
                      <a:pt x="4901" y="5463"/>
                      <a:pt x="4837" y="5405"/>
                    </a:cubicBezTo>
                    <a:cubicBezTo>
                      <a:pt x="4730" y="5316"/>
                      <a:pt x="4686" y="5227"/>
                      <a:pt x="4766" y="5209"/>
                    </a:cubicBezTo>
                    <a:cubicBezTo>
                      <a:pt x="4767" y="5208"/>
                      <a:pt x="4769" y="5208"/>
                      <a:pt x="4770" y="5208"/>
                    </a:cubicBezTo>
                    <a:cubicBezTo>
                      <a:pt x="4812" y="5208"/>
                      <a:pt x="5001" y="5280"/>
                      <a:pt x="5044" y="5280"/>
                    </a:cubicBezTo>
                    <a:cubicBezTo>
                      <a:pt x="5055" y="5280"/>
                      <a:pt x="5056" y="5275"/>
                      <a:pt x="5042" y="5262"/>
                    </a:cubicBezTo>
                    <a:cubicBezTo>
                      <a:pt x="4890" y="5129"/>
                      <a:pt x="4579" y="5093"/>
                      <a:pt x="4623" y="5022"/>
                    </a:cubicBezTo>
                    <a:cubicBezTo>
                      <a:pt x="4627" y="5013"/>
                      <a:pt x="4636" y="5010"/>
                      <a:pt x="4648" y="5010"/>
                    </a:cubicBezTo>
                    <a:cubicBezTo>
                      <a:pt x="4744" y="5010"/>
                      <a:pt x="5065" y="5221"/>
                      <a:pt x="5166" y="5221"/>
                    </a:cubicBezTo>
                    <a:cubicBezTo>
                      <a:pt x="5179" y="5221"/>
                      <a:pt x="5189" y="5217"/>
                      <a:pt x="5193" y="5209"/>
                    </a:cubicBezTo>
                    <a:cubicBezTo>
                      <a:pt x="5211" y="5164"/>
                      <a:pt x="4988" y="5102"/>
                      <a:pt x="4944" y="5048"/>
                    </a:cubicBezTo>
                    <a:cubicBezTo>
                      <a:pt x="4882" y="4968"/>
                      <a:pt x="4997" y="4942"/>
                      <a:pt x="5051" y="4906"/>
                    </a:cubicBezTo>
                    <a:cubicBezTo>
                      <a:pt x="5167" y="4844"/>
                      <a:pt x="5461" y="4817"/>
                      <a:pt x="5425" y="4674"/>
                    </a:cubicBezTo>
                    <a:cubicBezTo>
                      <a:pt x="5416" y="4630"/>
                      <a:pt x="5291" y="4567"/>
                      <a:pt x="5211" y="4505"/>
                    </a:cubicBezTo>
                    <a:cubicBezTo>
                      <a:pt x="5149" y="4457"/>
                      <a:pt x="5134" y="4441"/>
                      <a:pt x="5143" y="4441"/>
                    </a:cubicBezTo>
                    <a:cubicBezTo>
                      <a:pt x="5165" y="4441"/>
                      <a:pt x="5308" y="4520"/>
                      <a:pt x="5363" y="4532"/>
                    </a:cubicBezTo>
                    <a:cubicBezTo>
                      <a:pt x="5373" y="4534"/>
                      <a:pt x="5382" y="4535"/>
                      <a:pt x="5389" y="4535"/>
                    </a:cubicBezTo>
                    <a:cubicBezTo>
                      <a:pt x="5461" y="4535"/>
                      <a:pt x="5373" y="4420"/>
                      <a:pt x="5300" y="4371"/>
                    </a:cubicBezTo>
                    <a:cubicBezTo>
                      <a:pt x="5167" y="4290"/>
                      <a:pt x="5127" y="4260"/>
                      <a:pt x="5148" y="4260"/>
                    </a:cubicBezTo>
                    <a:cubicBezTo>
                      <a:pt x="5171" y="4260"/>
                      <a:pt x="5265" y="4294"/>
                      <a:pt x="5389" y="4336"/>
                    </a:cubicBezTo>
                    <a:cubicBezTo>
                      <a:pt x="5229" y="4238"/>
                      <a:pt x="5060" y="4149"/>
                      <a:pt x="4890" y="4078"/>
                    </a:cubicBezTo>
                    <a:lnTo>
                      <a:pt x="4890" y="4078"/>
                    </a:lnTo>
                    <a:cubicBezTo>
                      <a:pt x="5015" y="4104"/>
                      <a:pt x="5131" y="4149"/>
                      <a:pt x="5247" y="4202"/>
                    </a:cubicBezTo>
                    <a:cubicBezTo>
                      <a:pt x="5280" y="4213"/>
                      <a:pt x="5302" y="4218"/>
                      <a:pt x="5316" y="4218"/>
                    </a:cubicBezTo>
                    <a:cubicBezTo>
                      <a:pt x="5370" y="4218"/>
                      <a:pt x="5302" y="4149"/>
                      <a:pt x="5273" y="4113"/>
                    </a:cubicBezTo>
                    <a:cubicBezTo>
                      <a:pt x="5261" y="4087"/>
                      <a:pt x="5187" y="3972"/>
                      <a:pt x="5256" y="3972"/>
                    </a:cubicBezTo>
                    <a:cubicBezTo>
                      <a:pt x="5282" y="3972"/>
                      <a:pt x="5329" y="3989"/>
                      <a:pt x="5407" y="4033"/>
                    </a:cubicBezTo>
                    <a:cubicBezTo>
                      <a:pt x="5489" y="4079"/>
                      <a:pt x="5532" y="4097"/>
                      <a:pt x="5549" y="4097"/>
                    </a:cubicBezTo>
                    <a:cubicBezTo>
                      <a:pt x="5605" y="4097"/>
                      <a:pt x="5396" y="3911"/>
                      <a:pt x="5389" y="3890"/>
                    </a:cubicBezTo>
                    <a:cubicBezTo>
                      <a:pt x="5386" y="3878"/>
                      <a:pt x="5394" y="3873"/>
                      <a:pt x="5411" y="3873"/>
                    </a:cubicBezTo>
                    <a:cubicBezTo>
                      <a:pt x="5502" y="3873"/>
                      <a:pt x="5835" y="4021"/>
                      <a:pt x="5893" y="4021"/>
                    </a:cubicBezTo>
                    <a:cubicBezTo>
                      <a:pt x="5910" y="4021"/>
                      <a:pt x="5902" y="4007"/>
                      <a:pt x="5852" y="3971"/>
                    </a:cubicBezTo>
                    <a:cubicBezTo>
                      <a:pt x="5550" y="3846"/>
                      <a:pt x="5238" y="3757"/>
                      <a:pt x="4917" y="3695"/>
                    </a:cubicBezTo>
                    <a:cubicBezTo>
                      <a:pt x="4904" y="3695"/>
                      <a:pt x="4705" y="3649"/>
                      <a:pt x="4655" y="3649"/>
                    </a:cubicBezTo>
                    <a:close/>
                    <a:moveTo>
                      <a:pt x="3818" y="6554"/>
                    </a:moveTo>
                    <a:cubicBezTo>
                      <a:pt x="3889" y="6554"/>
                      <a:pt x="4077" y="6657"/>
                      <a:pt x="4062" y="6687"/>
                    </a:cubicBezTo>
                    <a:cubicBezTo>
                      <a:pt x="3976" y="6653"/>
                      <a:pt x="3816" y="6619"/>
                      <a:pt x="3796" y="6560"/>
                    </a:cubicBezTo>
                    <a:lnTo>
                      <a:pt x="3796" y="6560"/>
                    </a:lnTo>
                    <a:cubicBezTo>
                      <a:pt x="3801" y="6556"/>
                      <a:pt x="3808" y="6554"/>
                      <a:pt x="3818" y="6554"/>
                    </a:cubicBezTo>
                    <a:close/>
                    <a:moveTo>
                      <a:pt x="9060" y="7357"/>
                    </a:moveTo>
                    <a:cubicBezTo>
                      <a:pt x="9066" y="7359"/>
                      <a:pt x="9071" y="7362"/>
                      <a:pt x="9077" y="7364"/>
                    </a:cubicBezTo>
                    <a:cubicBezTo>
                      <a:pt x="9071" y="7362"/>
                      <a:pt x="9066" y="7359"/>
                      <a:pt x="9060" y="7357"/>
                    </a:cubicBezTo>
                    <a:close/>
                    <a:moveTo>
                      <a:pt x="8150" y="7640"/>
                    </a:moveTo>
                    <a:lnTo>
                      <a:pt x="8150" y="7640"/>
                    </a:lnTo>
                    <a:cubicBezTo>
                      <a:pt x="8142" y="7667"/>
                      <a:pt x="8338" y="7765"/>
                      <a:pt x="8409" y="7792"/>
                    </a:cubicBezTo>
                    <a:cubicBezTo>
                      <a:pt x="8427" y="7774"/>
                      <a:pt x="8444" y="7738"/>
                      <a:pt x="8302" y="7676"/>
                    </a:cubicBezTo>
                    <a:lnTo>
                      <a:pt x="8150" y="7640"/>
                    </a:lnTo>
                    <a:close/>
                    <a:moveTo>
                      <a:pt x="3503" y="7644"/>
                    </a:moveTo>
                    <a:cubicBezTo>
                      <a:pt x="3513" y="7644"/>
                      <a:pt x="3527" y="7646"/>
                      <a:pt x="3545" y="7649"/>
                    </a:cubicBezTo>
                    <a:cubicBezTo>
                      <a:pt x="3719" y="7693"/>
                      <a:pt x="4122" y="7863"/>
                      <a:pt x="3951" y="7863"/>
                    </a:cubicBezTo>
                    <a:cubicBezTo>
                      <a:pt x="3947" y="7863"/>
                      <a:pt x="3942" y="7863"/>
                      <a:pt x="3937" y="7863"/>
                    </a:cubicBezTo>
                    <a:cubicBezTo>
                      <a:pt x="3839" y="7836"/>
                      <a:pt x="3741" y="7801"/>
                      <a:pt x="3652" y="7756"/>
                    </a:cubicBezTo>
                    <a:lnTo>
                      <a:pt x="3652" y="7765"/>
                    </a:lnTo>
                    <a:cubicBezTo>
                      <a:pt x="3529" y="7711"/>
                      <a:pt x="3439" y="7644"/>
                      <a:pt x="3503" y="7644"/>
                    </a:cubicBezTo>
                    <a:close/>
                    <a:moveTo>
                      <a:pt x="8302" y="8291"/>
                    </a:moveTo>
                    <a:lnTo>
                      <a:pt x="8302" y="8291"/>
                    </a:lnTo>
                    <a:cubicBezTo>
                      <a:pt x="8301" y="8292"/>
                      <a:pt x="8301" y="8293"/>
                      <a:pt x="8301" y="8294"/>
                    </a:cubicBezTo>
                    <a:lnTo>
                      <a:pt x="8301" y="8294"/>
                    </a:lnTo>
                    <a:cubicBezTo>
                      <a:pt x="8301" y="8293"/>
                      <a:pt x="8301" y="8292"/>
                      <a:pt x="8302" y="8291"/>
                    </a:cubicBezTo>
                    <a:close/>
                    <a:moveTo>
                      <a:pt x="3866" y="8375"/>
                    </a:moveTo>
                    <a:cubicBezTo>
                      <a:pt x="3886" y="8386"/>
                      <a:pt x="3907" y="8396"/>
                      <a:pt x="3928" y="8406"/>
                    </a:cubicBezTo>
                    <a:cubicBezTo>
                      <a:pt x="3908" y="8395"/>
                      <a:pt x="3887" y="8385"/>
                      <a:pt x="3866" y="8375"/>
                    </a:cubicBezTo>
                    <a:close/>
                    <a:moveTo>
                      <a:pt x="3706" y="8593"/>
                    </a:moveTo>
                    <a:cubicBezTo>
                      <a:pt x="3706" y="8594"/>
                      <a:pt x="3706" y="8594"/>
                      <a:pt x="3707" y="8595"/>
                    </a:cubicBezTo>
                    <a:lnTo>
                      <a:pt x="3707" y="8595"/>
                    </a:lnTo>
                    <a:cubicBezTo>
                      <a:pt x="3707" y="8594"/>
                      <a:pt x="3706" y="8594"/>
                      <a:pt x="3706" y="8593"/>
                    </a:cubicBezTo>
                    <a:close/>
                    <a:moveTo>
                      <a:pt x="3492" y="8691"/>
                    </a:moveTo>
                    <a:lnTo>
                      <a:pt x="3474" y="8718"/>
                    </a:lnTo>
                    <a:lnTo>
                      <a:pt x="3599" y="8807"/>
                    </a:lnTo>
                    <a:cubicBezTo>
                      <a:pt x="3649" y="8819"/>
                      <a:pt x="3685" y="8824"/>
                      <a:pt x="3705" y="8824"/>
                    </a:cubicBezTo>
                    <a:cubicBezTo>
                      <a:pt x="3765" y="8824"/>
                      <a:pt x="3697" y="8778"/>
                      <a:pt x="3492" y="8691"/>
                    </a:cubicBezTo>
                    <a:close/>
                    <a:moveTo>
                      <a:pt x="6850" y="8834"/>
                    </a:moveTo>
                    <a:cubicBezTo>
                      <a:pt x="6948" y="8852"/>
                      <a:pt x="7037" y="8887"/>
                      <a:pt x="7135" y="8923"/>
                    </a:cubicBezTo>
                    <a:lnTo>
                      <a:pt x="7135" y="8932"/>
                    </a:lnTo>
                    <a:cubicBezTo>
                      <a:pt x="7135" y="8950"/>
                      <a:pt x="7124" y="8959"/>
                      <a:pt x="7101" y="8959"/>
                    </a:cubicBezTo>
                    <a:cubicBezTo>
                      <a:pt x="7056" y="8959"/>
                      <a:pt x="6967" y="8925"/>
                      <a:pt x="6832" y="8861"/>
                    </a:cubicBezTo>
                    <a:lnTo>
                      <a:pt x="6850" y="8834"/>
                    </a:lnTo>
                    <a:close/>
                    <a:moveTo>
                      <a:pt x="2788" y="9386"/>
                    </a:moveTo>
                    <a:lnTo>
                      <a:pt x="3189" y="9564"/>
                    </a:lnTo>
                    <a:cubicBezTo>
                      <a:pt x="3064" y="9538"/>
                      <a:pt x="2762" y="9431"/>
                      <a:pt x="2788" y="9386"/>
                    </a:cubicBezTo>
                    <a:close/>
                    <a:moveTo>
                      <a:pt x="2345" y="10226"/>
                    </a:moveTo>
                    <a:cubicBezTo>
                      <a:pt x="2413" y="10226"/>
                      <a:pt x="2617" y="10326"/>
                      <a:pt x="2601" y="10357"/>
                    </a:cubicBezTo>
                    <a:cubicBezTo>
                      <a:pt x="2494" y="10339"/>
                      <a:pt x="2334" y="10295"/>
                      <a:pt x="2325" y="10241"/>
                    </a:cubicBezTo>
                    <a:lnTo>
                      <a:pt x="2325" y="10232"/>
                    </a:lnTo>
                    <a:cubicBezTo>
                      <a:pt x="2328" y="10228"/>
                      <a:pt x="2335" y="10226"/>
                      <a:pt x="2345" y="10226"/>
                    </a:cubicBezTo>
                    <a:close/>
                    <a:moveTo>
                      <a:pt x="2025" y="10526"/>
                    </a:moveTo>
                    <a:cubicBezTo>
                      <a:pt x="2092" y="10526"/>
                      <a:pt x="2287" y="10629"/>
                      <a:pt x="2272" y="10660"/>
                    </a:cubicBezTo>
                    <a:cubicBezTo>
                      <a:pt x="2265" y="10672"/>
                      <a:pt x="2248" y="10678"/>
                      <a:pt x="2227" y="10678"/>
                    </a:cubicBezTo>
                    <a:cubicBezTo>
                      <a:pt x="2141" y="10678"/>
                      <a:pt x="1976" y="10592"/>
                      <a:pt x="2005" y="10535"/>
                    </a:cubicBezTo>
                    <a:cubicBezTo>
                      <a:pt x="2007" y="10529"/>
                      <a:pt x="2014" y="10526"/>
                      <a:pt x="2025" y="10526"/>
                    </a:cubicBezTo>
                    <a:close/>
                    <a:moveTo>
                      <a:pt x="5835" y="10918"/>
                    </a:moveTo>
                    <a:lnTo>
                      <a:pt x="5835" y="10919"/>
                    </a:lnTo>
                    <a:lnTo>
                      <a:pt x="5835" y="10919"/>
                    </a:lnTo>
                    <a:cubicBezTo>
                      <a:pt x="5835" y="10918"/>
                      <a:pt x="5835" y="10918"/>
                      <a:pt x="5835" y="10918"/>
                    </a:cubicBezTo>
                    <a:close/>
                    <a:moveTo>
                      <a:pt x="6262" y="10865"/>
                    </a:moveTo>
                    <a:lnTo>
                      <a:pt x="6414" y="10900"/>
                    </a:lnTo>
                    <a:cubicBezTo>
                      <a:pt x="6485" y="10954"/>
                      <a:pt x="6574" y="11016"/>
                      <a:pt x="6520" y="11016"/>
                    </a:cubicBezTo>
                    <a:cubicBezTo>
                      <a:pt x="6422" y="10972"/>
                      <a:pt x="6244" y="10900"/>
                      <a:pt x="6262" y="10865"/>
                    </a:cubicBezTo>
                    <a:close/>
                    <a:moveTo>
                      <a:pt x="2049" y="11123"/>
                    </a:moveTo>
                    <a:lnTo>
                      <a:pt x="2049" y="11123"/>
                    </a:lnTo>
                    <a:cubicBezTo>
                      <a:pt x="2051" y="11124"/>
                      <a:pt x="2053" y="11125"/>
                      <a:pt x="2055" y="11126"/>
                    </a:cubicBezTo>
                    <a:lnTo>
                      <a:pt x="2055" y="11126"/>
                    </a:lnTo>
                    <a:cubicBezTo>
                      <a:pt x="2054" y="11125"/>
                      <a:pt x="2051" y="11124"/>
                      <a:pt x="2049" y="11123"/>
                    </a:cubicBezTo>
                    <a:close/>
                    <a:moveTo>
                      <a:pt x="2281" y="11283"/>
                    </a:moveTo>
                    <a:cubicBezTo>
                      <a:pt x="2280" y="11284"/>
                      <a:pt x="2280" y="11285"/>
                      <a:pt x="2279" y="11286"/>
                    </a:cubicBezTo>
                    <a:lnTo>
                      <a:pt x="2279" y="11286"/>
                    </a:lnTo>
                    <a:cubicBezTo>
                      <a:pt x="2280" y="11284"/>
                      <a:pt x="2281" y="11283"/>
                      <a:pt x="2281" y="11283"/>
                    </a:cubicBezTo>
                    <a:close/>
                    <a:moveTo>
                      <a:pt x="1700" y="12070"/>
                    </a:moveTo>
                    <a:cubicBezTo>
                      <a:pt x="1691" y="12070"/>
                      <a:pt x="1686" y="12072"/>
                      <a:pt x="1684" y="12076"/>
                    </a:cubicBezTo>
                    <a:lnTo>
                      <a:pt x="1800" y="12165"/>
                    </a:lnTo>
                    <a:cubicBezTo>
                      <a:pt x="1854" y="12178"/>
                      <a:pt x="1888" y="12183"/>
                      <a:pt x="1908" y="12183"/>
                    </a:cubicBezTo>
                    <a:cubicBezTo>
                      <a:pt x="1997" y="12183"/>
                      <a:pt x="1764" y="12070"/>
                      <a:pt x="1700" y="12070"/>
                    </a:cubicBezTo>
                    <a:close/>
                    <a:moveTo>
                      <a:pt x="1647" y="12601"/>
                    </a:moveTo>
                    <a:cubicBezTo>
                      <a:pt x="1647" y="12601"/>
                      <a:pt x="1648" y="12601"/>
                      <a:pt x="1648" y="12602"/>
                    </a:cubicBezTo>
                    <a:cubicBezTo>
                      <a:pt x="1648" y="12601"/>
                      <a:pt x="1647" y="12601"/>
                      <a:pt x="1647" y="12601"/>
                    </a:cubicBezTo>
                    <a:close/>
                    <a:moveTo>
                      <a:pt x="1604" y="14802"/>
                    </a:moveTo>
                    <a:lnTo>
                      <a:pt x="1604" y="14802"/>
                    </a:lnTo>
                    <a:cubicBezTo>
                      <a:pt x="1604" y="14802"/>
                      <a:pt x="1604" y="14802"/>
                      <a:pt x="1604" y="14803"/>
                    </a:cubicBezTo>
                    <a:lnTo>
                      <a:pt x="1604" y="14803"/>
                    </a:lnTo>
                    <a:cubicBezTo>
                      <a:pt x="1604" y="14802"/>
                      <a:pt x="1604" y="14802"/>
                      <a:pt x="1604" y="14802"/>
                    </a:cubicBezTo>
                    <a:close/>
                    <a:moveTo>
                      <a:pt x="4054" y="14941"/>
                    </a:moveTo>
                    <a:cubicBezTo>
                      <a:pt x="4086" y="14941"/>
                      <a:pt x="4143" y="14969"/>
                      <a:pt x="4231" y="15051"/>
                    </a:cubicBezTo>
                    <a:cubicBezTo>
                      <a:pt x="4320" y="15140"/>
                      <a:pt x="4258" y="15131"/>
                      <a:pt x="4240" y="15158"/>
                    </a:cubicBezTo>
                    <a:cubicBezTo>
                      <a:pt x="4151" y="15087"/>
                      <a:pt x="4009" y="14971"/>
                      <a:pt x="4026" y="14953"/>
                    </a:cubicBezTo>
                    <a:cubicBezTo>
                      <a:pt x="4032" y="14945"/>
                      <a:pt x="4041" y="14941"/>
                      <a:pt x="4054" y="14941"/>
                    </a:cubicBezTo>
                    <a:close/>
                    <a:moveTo>
                      <a:pt x="3593" y="15762"/>
                    </a:moveTo>
                    <a:cubicBezTo>
                      <a:pt x="3628" y="15762"/>
                      <a:pt x="3675" y="15800"/>
                      <a:pt x="3715" y="15951"/>
                    </a:cubicBezTo>
                    <a:cubicBezTo>
                      <a:pt x="3750" y="16067"/>
                      <a:pt x="3697" y="16040"/>
                      <a:pt x="3661" y="16049"/>
                    </a:cubicBezTo>
                    <a:cubicBezTo>
                      <a:pt x="3617" y="15951"/>
                      <a:pt x="3554" y="15782"/>
                      <a:pt x="3581" y="15764"/>
                    </a:cubicBezTo>
                    <a:cubicBezTo>
                      <a:pt x="3585" y="15763"/>
                      <a:pt x="3589" y="15762"/>
                      <a:pt x="3593" y="15762"/>
                    </a:cubicBezTo>
                    <a:close/>
                    <a:moveTo>
                      <a:pt x="4565" y="16334"/>
                    </a:moveTo>
                    <a:cubicBezTo>
                      <a:pt x="4570" y="16340"/>
                      <a:pt x="4574" y="16346"/>
                      <a:pt x="4579" y="16352"/>
                    </a:cubicBezTo>
                    <a:cubicBezTo>
                      <a:pt x="4574" y="16345"/>
                      <a:pt x="4570" y="16340"/>
                      <a:pt x="4565" y="16334"/>
                    </a:cubicBezTo>
                    <a:close/>
                    <a:moveTo>
                      <a:pt x="2331" y="16564"/>
                    </a:moveTo>
                    <a:cubicBezTo>
                      <a:pt x="2329" y="16565"/>
                      <a:pt x="2328" y="16566"/>
                      <a:pt x="2327" y="16566"/>
                    </a:cubicBezTo>
                    <a:cubicBezTo>
                      <a:pt x="2326" y="16566"/>
                      <a:pt x="2326" y="16566"/>
                      <a:pt x="2325" y="16565"/>
                    </a:cubicBezTo>
                    <a:cubicBezTo>
                      <a:pt x="2297" y="16612"/>
                      <a:pt x="2293" y="16629"/>
                      <a:pt x="2298" y="16629"/>
                    </a:cubicBezTo>
                    <a:cubicBezTo>
                      <a:pt x="2307" y="16629"/>
                      <a:pt x="2339" y="16586"/>
                      <a:pt x="2331" y="16564"/>
                    </a:cubicBezTo>
                    <a:close/>
                    <a:moveTo>
                      <a:pt x="8513" y="0"/>
                    </a:moveTo>
                    <a:cubicBezTo>
                      <a:pt x="8503" y="0"/>
                      <a:pt x="8492" y="5"/>
                      <a:pt x="8480" y="16"/>
                    </a:cubicBezTo>
                    <a:cubicBezTo>
                      <a:pt x="8453" y="43"/>
                      <a:pt x="8480" y="239"/>
                      <a:pt x="8418" y="319"/>
                    </a:cubicBezTo>
                    <a:cubicBezTo>
                      <a:pt x="8388" y="349"/>
                      <a:pt x="8365" y="360"/>
                      <a:pt x="8348" y="360"/>
                    </a:cubicBezTo>
                    <a:cubicBezTo>
                      <a:pt x="8324" y="360"/>
                      <a:pt x="8308" y="339"/>
                      <a:pt x="8293" y="319"/>
                    </a:cubicBezTo>
                    <a:cubicBezTo>
                      <a:pt x="8257" y="274"/>
                      <a:pt x="8240" y="96"/>
                      <a:pt x="8204" y="96"/>
                    </a:cubicBezTo>
                    <a:cubicBezTo>
                      <a:pt x="8144" y="111"/>
                      <a:pt x="8116" y="339"/>
                      <a:pt x="8082" y="339"/>
                    </a:cubicBezTo>
                    <a:cubicBezTo>
                      <a:pt x="8075" y="339"/>
                      <a:pt x="8069" y="330"/>
                      <a:pt x="8061" y="310"/>
                    </a:cubicBezTo>
                    <a:cubicBezTo>
                      <a:pt x="8039" y="265"/>
                      <a:pt x="8042" y="4"/>
                      <a:pt x="8006" y="4"/>
                    </a:cubicBezTo>
                    <a:cubicBezTo>
                      <a:pt x="7999" y="4"/>
                      <a:pt x="7991" y="13"/>
                      <a:pt x="7981" y="34"/>
                    </a:cubicBezTo>
                    <a:cubicBezTo>
                      <a:pt x="7928" y="174"/>
                      <a:pt x="7928" y="506"/>
                      <a:pt x="7859" y="506"/>
                    </a:cubicBezTo>
                    <a:cubicBezTo>
                      <a:pt x="7858" y="506"/>
                      <a:pt x="7857" y="506"/>
                      <a:pt x="7857" y="506"/>
                    </a:cubicBezTo>
                    <a:lnTo>
                      <a:pt x="7857" y="319"/>
                    </a:lnTo>
                    <a:cubicBezTo>
                      <a:pt x="7839" y="239"/>
                      <a:pt x="7857" y="194"/>
                      <a:pt x="7874" y="194"/>
                    </a:cubicBezTo>
                    <a:cubicBezTo>
                      <a:pt x="7874" y="183"/>
                      <a:pt x="7871" y="178"/>
                      <a:pt x="7865" y="178"/>
                    </a:cubicBezTo>
                    <a:cubicBezTo>
                      <a:pt x="7832" y="178"/>
                      <a:pt x="7729" y="311"/>
                      <a:pt x="7714" y="319"/>
                    </a:cubicBezTo>
                    <a:cubicBezTo>
                      <a:pt x="7712" y="320"/>
                      <a:pt x="7709" y="320"/>
                      <a:pt x="7707" y="320"/>
                    </a:cubicBezTo>
                    <a:cubicBezTo>
                      <a:pt x="7672" y="320"/>
                      <a:pt x="7643" y="227"/>
                      <a:pt x="7614" y="227"/>
                    </a:cubicBezTo>
                    <a:cubicBezTo>
                      <a:pt x="7609" y="227"/>
                      <a:pt x="7604" y="230"/>
                      <a:pt x="7598" y="239"/>
                    </a:cubicBezTo>
                    <a:cubicBezTo>
                      <a:pt x="7554" y="283"/>
                      <a:pt x="7563" y="372"/>
                      <a:pt x="7509" y="372"/>
                    </a:cubicBezTo>
                    <a:cubicBezTo>
                      <a:pt x="7498" y="372"/>
                      <a:pt x="7489" y="373"/>
                      <a:pt x="7481" y="373"/>
                    </a:cubicBezTo>
                    <a:cubicBezTo>
                      <a:pt x="7447" y="373"/>
                      <a:pt x="7425" y="367"/>
                      <a:pt x="7376" y="310"/>
                    </a:cubicBezTo>
                    <a:cubicBezTo>
                      <a:pt x="7361" y="294"/>
                      <a:pt x="7350" y="288"/>
                      <a:pt x="7341" y="288"/>
                    </a:cubicBezTo>
                    <a:cubicBezTo>
                      <a:pt x="7286" y="288"/>
                      <a:pt x="7305" y="517"/>
                      <a:pt x="7260" y="532"/>
                    </a:cubicBezTo>
                    <a:cubicBezTo>
                      <a:pt x="7258" y="533"/>
                      <a:pt x="7257" y="533"/>
                      <a:pt x="7255" y="533"/>
                    </a:cubicBezTo>
                    <a:cubicBezTo>
                      <a:pt x="7202" y="533"/>
                      <a:pt x="7090" y="255"/>
                      <a:pt x="7027" y="255"/>
                    </a:cubicBezTo>
                    <a:cubicBezTo>
                      <a:pt x="7024" y="255"/>
                      <a:pt x="7022" y="255"/>
                      <a:pt x="7019" y="256"/>
                    </a:cubicBezTo>
                    <a:cubicBezTo>
                      <a:pt x="6948" y="274"/>
                      <a:pt x="7019" y="515"/>
                      <a:pt x="7001" y="586"/>
                    </a:cubicBezTo>
                    <a:cubicBezTo>
                      <a:pt x="6999" y="597"/>
                      <a:pt x="6995" y="602"/>
                      <a:pt x="6989" y="602"/>
                    </a:cubicBezTo>
                    <a:cubicBezTo>
                      <a:pt x="6940" y="602"/>
                      <a:pt x="6792" y="210"/>
                      <a:pt x="6752" y="114"/>
                    </a:cubicBezTo>
                    <a:lnTo>
                      <a:pt x="6752" y="114"/>
                    </a:lnTo>
                    <a:cubicBezTo>
                      <a:pt x="6752" y="256"/>
                      <a:pt x="6770" y="399"/>
                      <a:pt x="6805" y="532"/>
                    </a:cubicBezTo>
                    <a:cubicBezTo>
                      <a:pt x="6841" y="656"/>
                      <a:pt x="6848" y="703"/>
                      <a:pt x="6837" y="703"/>
                    </a:cubicBezTo>
                    <a:cubicBezTo>
                      <a:pt x="6816" y="703"/>
                      <a:pt x="6729" y="528"/>
                      <a:pt x="6659" y="382"/>
                    </a:cubicBezTo>
                    <a:lnTo>
                      <a:pt x="6659" y="382"/>
                    </a:lnTo>
                    <a:cubicBezTo>
                      <a:pt x="6809" y="699"/>
                      <a:pt x="6540" y="553"/>
                      <a:pt x="6681" y="791"/>
                    </a:cubicBezTo>
                    <a:cubicBezTo>
                      <a:pt x="6590" y="708"/>
                      <a:pt x="6484" y="611"/>
                      <a:pt x="6419" y="611"/>
                    </a:cubicBezTo>
                    <a:cubicBezTo>
                      <a:pt x="6414" y="611"/>
                      <a:pt x="6409" y="611"/>
                      <a:pt x="6405" y="613"/>
                    </a:cubicBezTo>
                    <a:cubicBezTo>
                      <a:pt x="6512" y="764"/>
                      <a:pt x="6458" y="746"/>
                      <a:pt x="6422" y="773"/>
                    </a:cubicBezTo>
                    <a:cubicBezTo>
                      <a:pt x="6387" y="809"/>
                      <a:pt x="6494" y="1040"/>
                      <a:pt x="6458" y="1067"/>
                    </a:cubicBezTo>
                    <a:cubicBezTo>
                      <a:pt x="6458" y="1067"/>
                      <a:pt x="6122" y="802"/>
                      <a:pt x="6052" y="802"/>
                    </a:cubicBezTo>
                    <a:cubicBezTo>
                      <a:pt x="6033" y="802"/>
                      <a:pt x="6034" y="822"/>
                      <a:pt x="6066" y="871"/>
                    </a:cubicBezTo>
                    <a:cubicBezTo>
                      <a:pt x="6122" y="942"/>
                      <a:pt x="6479" y="1252"/>
                      <a:pt x="6427" y="1252"/>
                    </a:cubicBezTo>
                    <a:cubicBezTo>
                      <a:pt x="6421" y="1252"/>
                      <a:pt x="6408" y="1247"/>
                      <a:pt x="6387" y="1236"/>
                    </a:cubicBezTo>
                    <a:cubicBezTo>
                      <a:pt x="6323" y="1202"/>
                      <a:pt x="6271" y="1165"/>
                      <a:pt x="6249" y="1165"/>
                    </a:cubicBezTo>
                    <a:cubicBezTo>
                      <a:pt x="6231" y="1165"/>
                      <a:pt x="6235" y="1190"/>
                      <a:pt x="6271" y="1263"/>
                    </a:cubicBezTo>
                    <a:cubicBezTo>
                      <a:pt x="6324" y="1316"/>
                      <a:pt x="6360" y="1379"/>
                      <a:pt x="6405" y="1432"/>
                    </a:cubicBezTo>
                    <a:cubicBezTo>
                      <a:pt x="6280" y="1352"/>
                      <a:pt x="6084" y="1076"/>
                      <a:pt x="6013" y="1031"/>
                    </a:cubicBezTo>
                    <a:cubicBezTo>
                      <a:pt x="6011" y="1030"/>
                      <a:pt x="6010" y="1030"/>
                      <a:pt x="6009" y="1030"/>
                    </a:cubicBezTo>
                    <a:cubicBezTo>
                      <a:pt x="5996" y="1030"/>
                      <a:pt x="6066" y="1147"/>
                      <a:pt x="6066" y="1147"/>
                    </a:cubicBezTo>
                    <a:cubicBezTo>
                      <a:pt x="6120" y="1236"/>
                      <a:pt x="6093" y="1227"/>
                      <a:pt x="6066" y="1254"/>
                    </a:cubicBezTo>
                    <a:cubicBezTo>
                      <a:pt x="6084" y="1236"/>
                      <a:pt x="5986" y="1165"/>
                      <a:pt x="5915" y="1111"/>
                    </a:cubicBezTo>
                    <a:lnTo>
                      <a:pt x="5915" y="1111"/>
                    </a:lnTo>
                    <a:cubicBezTo>
                      <a:pt x="6031" y="1201"/>
                      <a:pt x="5897" y="1174"/>
                      <a:pt x="5906" y="1218"/>
                    </a:cubicBezTo>
                    <a:cubicBezTo>
                      <a:pt x="5933" y="1245"/>
                      <a:pt x="5986" y="1281"/>
                      <a:pt x="5995" y="1307"/>
                    </a:cubicBezTo>
                    <a:cubicBezTo>
                      <a:pt x="6017" y="1357"/>
                      <a:pt x="6008" y="1396"/>
                      <a:pt x="5965" y="1396"/>
                    </a:cubicBezTo>
                    <a:cubicBezTo>
                      <a:pt x="5939" y="1396"/>
                      <a:pt x="5898" y="1381"/>
                      <a:pt x="5844" y="1343"/>
                    </a:cubicBezTo>
                    <a:cubicBezTo>
                      <a:pt x="5777" y="1295"/>
                      <a:pt x="5721" y="1275"/>
                      <a:pt x="5683" y="1275"/>
                    </a:cubicBezTo>
                    <a:cubicBezTo>
                      <a:pt x="5610" y="1275"/>
                      <a:pt x="5607" y="1350"/>
                      <a:pt x="5737" y="1432"/>
                    </a:cubicBezTo>
                    <a:cubicBezTo>
                      <a:pt x="5746" y="1477"/>
                      <a:pt x="5576" y="1494"/>
                      <a:pt x="5781" y="1610"/>
                    </a:cubicBezTo>
                    <a:cubicBezTo>
                      <a:pt x="5757" y="1609"/>
                      <a:pt x="5725" y="1608"/>
                      <a:pt x="5689" y="1608"/>
                    </a:cubicBezTo>
                    <a:cubicBezTo>
                      <a:pt x="5462" y="1608"/>
                      <a:pt x="5079" y="1643"/>
                      <a:pt x="5478" y="1851"/>
                    </a:cubicBezTo>
                    <a:cubicBezTo>
                      <a:pt x="5269" y="1754"/>
                      <a:pt x="5176" y="1718"/>
                      <a:pt x="5153" y="1718"/>
                    </a:cubicBezTo>
                    <a:cubicBezTo>
                      <a:pt x="5084" y="1718"/>
                      <a:pt x="5659" y="2049"/>
                      <a:pt x="5598" y="2049"/>
                    </a:cubicBezTo>
                    <a:cubicBezTo>
                      <a:pt x="5595" y="2049"/>
                      <a:pt x="5591" y="2048"/>
                      <a:pt x="5585" y="2047"/>
                    </a:cubicBezTo>
                    <a:cubicBezTo>
                      <a:pt x="5490" y="2023"/>
                      <a:pt x="5316" y="1960"/>
                      <a:pt x="5261" y="1960"/>
                    </a:cubicBezTo>
                    <a:cubicBezTo>
                      <a:pt x="5233" y="1960"/>
                      <a:pt x="5235" y="1975"/>
                      <a:pt x="5291" y="2020"/>
                    </a:cubicBezTo>
                    <a:cubicBezTo>
                      <a:pt x="5336" y="2056"/>
                      <a:pt x="5772" y="2332"/>
                      <a:pt x="5799" y="2341"/>
                    </a:cubicBezTo>
                    <a:cubicBezTo>
                      <a:pt x="5666" y="2301"/>
                      <a:pt x="5519" y="2217"/>
                      <a:pt x="5463" y="2217"/>
                    </a:cubicBezTo>
                    <a:cubicBezTo>
                      <a:pt x="5444" y="2217"/>
                      <a:pt x="5436" y="2227"/>
                      <a:pt x="5443" y="2252"/>
                    </a:cubicBezTo>
                    <a:cubicBezTo>
                      <a:pt x="5452" y="2305"/>
                      <a:pt x="5701" y="2376"/>
                      <a:pt x="5683" y="2421"/>
                    </a:cubicBezTo>
                    <a:cubicBezTo>
                      <a:pt x="5514" y="2341"/>
                      <a:pt x="5336" y="2260"/>
                      <a:pt x="5158" y="2198"/>
                    </a:cubicBezTo>
                    <a:cubicBezTo>
                      <a:pt x="5153" y="2198"/>
                      <a:pt x="5149" y="2197"/>
                      <a:pt x="5145" y="2197"/>
                    </a:cubicBezTo>
                    <a:cubicBezTo>
                      <a:pt x="5079" y="2197"/>
                      <a:pt x="5095" y="2264"/>
                      <a:pt x="5229" y="2323"/>
                    </a:cubicBezTo>
                    <a:cubicBezTo>
                      <a:pt x="5300" y="2350"/>
                      <a:pt x="5336" y="2421"/>
                      <a:pt x="5327" y="2492"/>
                    </a:cubicBezTo>
                    <a:cubicBezTo>
                      <a:pt x="5327" y="2519"/>
                      <a:pt x="5327" y="2576"/>
                      <a:pt x="5251" y="2576"/>
                    </a:cubicBezTo>
                    <a:cubicBezTo>
                      <a:pt x="5226" y="2576"/>
                      <a:pt x="5193" y="2570"/>
                      <a:pt x="5149" y="2554"/>
                    </a:cubicBezTo>
                    <a:cubicBezTo>
                      <a:pt x="5032" y="2513"/>
                      <a:pt x="4933" y="2485"/>
                      <a:pt x="4883" y="2485"/>
                    </a:cubicBezTo>
                    <a:cubicBezTo>
                      <a:pt x="4836" y="2485"/>
                      <a:pt x="4831" y="2508"/>
                      <a:pt x="4890" y="2563"/>
                    </a:cubicBezTo>
                    <a:cubicBezTo>
                      <a:pt x="4944" y="2626"/>
                      <a:pt x="5104" y="2697"/>
                      <a:pt x="5113" y="2741"/>
                    </a:cubicBezTo>
                    <a:cubicBezTo>
                      <a:pt x="5113" y="2786"/>
                      <a:pt x="5033" y="2786"/>
                      <a:pt x="4980" y="2795"/>
                    </a:cubicBezTo>
                    <a:cubicBezTo>
                      <a:pt x="4962" y="2795"/>
                      <a:pt x="4766" y="2848"/>
                      <a:pt x="4855" y="2884"/>
                    </a:cubicBezTo>
                    <a:cubicBezTo>
                      <a:pt x="5211" y="3009"/>
                      <a:pt x="4926" y="3018"/>
                      <a:pt x="4890" y="3053"/>
                    </a:cubicBezTo>
                    <a:cubicBezTo>
                      <a:pt x="4864" y="3071"/>
                      <a:pt x="4846" y="3107"/>
                      <a:pt x="4855" y="3142"/>
                    </a:cubicBezTo>
                    <a:cubicBezTo>
                      <a:pt x="4864" y="3187"/>
                      <a:pt x="4882" y="3187"/>
                      <a:pt x="4944" y="3205"/>
                    </a:cubicBezTo>
                    <a:cubicBezTo>
                      <a:pt x="5006" y="3231"/>
                      <a:pt x="4899" y="3258"/>
                      <a:pt x="4899" y="3258"/>
                    </a:cubicBezTo>
                    <a:cubicBezTo>
                      <a:pt x="4890" y="3285"/>
                      <a:pt x="4890" y="3312"/>
                      <a:pt x="4908" y="3329"/>
                    </a:cubicBezTo>
                    <a:cubicBezTo>
                      <a:pt x="4922" y="3357"/>
                      <a:pt x="5019" y="3463"/>
                      <a:pt x="4964" y="3463"/>
                    </a:cubicBezTo>
                    <a:cubicBezTo>
                      <a:pt x="4949" y="3463"/>
                      <a:pt x="4923" y="3455"/>
                      <a:pt x="4882" y="3436"/>
                    </a:cubicBezTo>
                    <a:cubicBezTo>
                      <a:pt x="4788" y="3395"/>
                      <a:pt x="4725" y="3379"/>
                      <a:pt x="4688" y="3379"/>
                    </a:cubicBezTo>
                    <a:cubicBezTo>
                      <a:pt x="4636" y="3379"/>
                      <a:pt x="4629" y="3409"/>
                      <a:pt x="4650" y="3445"/>
                    </a:cubicBezTo>
                    <a:cubicBezTo>
                      <a:pt x="4682" y="3502"/>
                      <a:pt x="4860" y="3543"/>
                      <a:pt x="4881" y="3590"/>
                    </a:cubicBezTo>
                    <a:lnTo>
                      <a:pt x="4881" y="3590"/>
                    </a:lnTo>
                    <a:cubicBezTo>
                      <a:pt x="4855" y="3584"/>
                      <a:pt x="4829" y="3577"/>
                      <a:pt x="4805" y="3571"/>
                    </a:cubicBezTo>
                    <a:lnTo>
                      <a:pt x="4805" y="3571"/>
                    </a:lnTo>
                    <a:cubicBezTo>
                      <a:pt x="4829" y="3582"/>
                      <a:pt x="4855" y="3594"/>
                      <a:pt x="4882" y="3605"/>
                    </a:cubicBezTo>
                    <a:cubicBezTo>
                      <a:pt x="4883" y="3600"/>
                      <a:pt x="4883" y="3595"/>
                      <a:pt x="4881" y="3590"/>
                    </a:cubicBezTo>
                    <a:lnTo>
                      <a:pt x="4881" y="3590"/>
                    </a:lnTo>
                    <a:cubicBezTo>
                      <a:pt x="5049" y="3633"/>
                      <a:pt x="5239" y="3677"/>
                      <a:pt x="5285" y="3677"/>
                    </a:cubicBezTo>
                    <a:cubicBezTo>
                      <a:pt x="5288" y="3677"/>
                      <a:pt x="5290" y="3677"/>
                      <a:pt x="5291" y="3677"/>
                    </a:cubicBezTo>
                    <a:lnTo>
                      <a:pt x="5291" y="3686"/>
                    </a:lnTo>
                    <a:cubicBezTo>
                      <a:pt x="5339" y="3674"/>
                      <a:pt x="5322" y="3625"/>
                      <a:pt x="5375" y="3625"/>
                    </a:cubicBezTo>
                    <a:cubicBezTo>
                      <a:pt x="5401" y="3625"/>
                      <a:pt x="5442" y="3636"/>
                      <a:pt x="5514" y="3668"/>
                    </a:cubicBezTo>
                    <a:cubicBezTo>
                      <a:pt x="5551" y="3668"/>
                      <a:pt x="5519" y="3611"/>
                      <a:pt x="5570" y="3611"/>
                    </a:cubicBezTo>
                    <a:cubicBezTo>
                      <a:pt x="5592" y="3611"/>
                      <a:pt x="5629" y="3621"/>
                      <a:pt x="5692" y="3650"/>
                    </a:cubicBezTo>
                    <a:cubicBezTo>
                      <a:pt x="5603" y="3605"/>
                      <a:pt x="5229" y="3481"/>
                      <a:pt x="5238" y="3436"/>
                    </a:cubicBezTo>
                    <a:cubicBezTo>
                      <a:pt x="5239" y="3429"/>
                      <a:pt x="5250" y="3426"/>
                      <a:pt x="5267" y="3426"/>
                    </a:cubicBezTo>
                    <a:cubicBezTo>
                      <a:pt x="5330" y="3426"/>
                      <a:pt x="5474" y="3464"/>
                      <a:pt x="5531" y="3464"/>
                    </a:cubicBezTo>
                    <a:cubicBezTo>
                      <a:pt x="5555" y="3464"/>
                      <a:pt x="5563" y="3457"/>
                      <a:pt x="5541" y="3436"/>
                    </a:cubicBezTo>
                    <a:cubicBezTo>
                      <a:pt x="5478" y="3401"/>
                      <a:pt x="5416" y="3374"/>
                      <a:pt x="5345" y="3356"/>
                    </a:cubicBezTo>
                    <a:cubicBezTo>
                      <a:pt x="5202" y="3294"/>
                      <a:pt x="5229" y="3258"/>
                      <a:pt x="5238" y="3240"/>
                    </a:cubicBezTo>
                    <a:cubicBezTo>
                      <a:pt x="5238" y="3236"/>
                      <a:pt x="5261" y="3224"/>
                      <a:pt x="5303" y="3224"/>
                    </a:cubicBezTo>
                    <a:cubicBezTo>
                      <a:pt x="5352" y="3224"/>
                      <a:pt x="5427" y="3240"/>
                      <a:pt x="5523" y="3303"/>
                    </a:cubicBezTo>
                    <a:cubicBezTo>
                      <a:pt x="5674" y="3392"/>
                      <a:pt x="5639" y="3481"/>
                      <a:pt x="5861" y="3561"/>
                    </a:cubicBezTo>
                    <a:cubicBezTo>
                      <a:pt x="5946" y="3589"/>
                      <a:pt x="5999" y="3601"/>
                      <a:pt x="6027" y="3601"/>
                    </a:cubicBezTo>
                    <a:cubicBezTo>
                      <a:pt x="6085" y="3601"/>
                      <a:pt x="6022" y="3545"/>
                      <a:pt x="5888" y="3472"/>
                    </a:cubicBezTo>
                    <a:cubicBezTo>
                      <a:pt x="5713" y="3375"/>
                      <a:pt x="5730" y="3295"/>
                      <a:pt x="5851" y="3295"/>
                    </a:cubicBezTo>
                    <a:cubicBezTo>
                      <a:pt x="5890" y="3295"/>
                      <a:pt x="5938" y="3303"/>
                      <a:pt x="5995" y="3321"/>
                    </a:cubicBezTo>
                    <a:lnTo>
                      <a:pt x="5995" y="3321"/>
                    </a:lnTo>
                    <a:cubicBezTo>
                      <a:pt x="5895" y="3281"/>
                      <a:pt x="5763" y="3224"/>
                      <a:pt x="5763" y="3205"/>
                    </a:cubicBezTo>
                    <a:cubicBezTo>
                      <a:pt x="5763" y="3178"/>
                      <a:pt x="5763" y="3116"/>
                      <a:pt x="5612" y="3044"/>
                    </a:cubicBezTo>
                    <a:lnTo>
                      <a:pt x="5612" y="3044"/>
                    </a:lnTo>
                    <a:cubicBezTo>
                      <a:pt x="5701" y="3085"/>
                      <a:pt x="5774" y="3101"/>
                      <a:pt x="5833" y="3101"/>
                    </a:cubicBezTo>
                    <a:cubicBezTo>
                      <a:pt x="6004" y="3101"/>
                      <a:pt x="6060" y="2968"/>
                      <a:pt x="6066" y="2929"/>
                    </a:cubicBezTo>
                    <a:cubicBezTo>
                      <a:pt x="6102" y="2831"/>
                      <a:pt x="5926" y="2681"/>
                      <a:pt x="5652" y="2478"/>
                    </a:cubicBezTo>
                    <a:lnTo>
                      <a:pt x="5652" y="2478"/>
                    </a:lnTo>
                    <a:cubicBezTo>
                      <a:pt x="5704" y="2516"/>
                      <a:pt x="5971" y="2706"/>
                      <a:pt x="6057" y="2715"/>
                    </a:cubicBezTo>
                    <a:lnTo>
                      <a:pt x="6048" y="2670"/>
                    </a:lnTo>
                    <a:cubicBezTo>
                      <a:pt x="6051" y="2664"/>
                      <a:pt x="6051" y="2661"/>
                      <a:pt x="6054" y="2661"/>
                    </a:cubicBezTo>
                    <a:cubicBezTo>
                      <a:pt x="6060" y="2661"/>
                      <a:pt x="6078" y="2673"/>
                      <a:pt x="6155" y="2697"/>
                    </a:cubicBezTo>
                    <a:cubicBezTo>
                      <a:pt x="6232" y="2724"/>
                      <a:pt x="6293" y="2739"/>
                      <a:pt x="6317" y="2739"/>
                    </a:cubicBezTo>
                    <a:cubicBezTo>
                      <a:pt x="6349" y="2739"/>
                      <a:pt x="6318" y="2713"/>
                      <a:pt x="6182" y="2652"/>
                    </a:cubicBezTo>
                    <a:cubicBezTo>
                      <a:pt x="6031" y="2572"/>
                      <a:pt x="5950" y="2545"/>
                      <a:pt x="5968" y="2510"/>
                    </a:cubicBezTo>
                    <a:cubicBezTo>
                      <a:pt x="5977" y="2492"/>
                      <a:pt x="5977" y="2456"/>
                      <a:pt x="6013" y="2456"/>
                    </a:cubicBezTo>
                    <a:cubicBezTo>
                      <a:pt x="6053" y="2456"/>
                      <a:pt x="6123" y="2493"/>
                      <a:pt x="6142" y="2493"/>
                    </a:cubicBezTo>
                    <a:cubicBezTo>
                      <a:pt x="6144" y="2493"/>
                      <a:pt x="6146" y="2493"/>
                      <a:pt x="6146" y="2492"/>
                    </a:cubicBezTo>
                    <a:lnTo>
                      <a:pt x="6191" y="2394"/>
                    </a:lnTo>
                    <a:cubicBezTo>
                      <a:pt x="6216" y="2335"/>
                      <a:pt x="5787" y="2161"/>
                      <a:pt x="5741" y="2161"/>
                    </a:cubicBezTo>
                    <a:cubicBezTo>
                      <a:pt x="5738" y="2161"/>
                      <a:pt x="5737" y="2162"/>
                      <a:pt x="5737" y="2162"/>
                    </a:cubicBezTo>
                    <a:cubicBezTo>
                      <a:pt x="5738" y="2158"/>
                      <a:pt x="5745" y="2156"/>
                      <a:pt x="5757" y="2156"/>
                    </a:cubicBezTo>
                    <a:cubicBezTo>
                      <a:pt x="5849" y="2156"/>
                      <a:pt x="6220" y="2262"/>
                      <a:pt x="6307" y="2269"/>
                    </a:cubicBezTo>
                    <a:cubicBezTo>
                      <a:pt x="6323" y="2271"/>
                      <a:pt x="6337" y="2272"/>
                      <a:pt x="6348" y="2272"/>
                    </a:cubicBezTo>
                    <a:cubicBezTo>
                      <a:pt x="6407" y="2272"/>
                      <a:pt x="6400" y="2252"/>
                      <a:pt x="6235" y="2207"/>
                    </a:cubicBezTo>
                    <a:cubicBezTo>
                      <a:pt x="6129" y="2180"/>
                      <a:pt x="5835" y="2082"/>
                      <a:pt x="5977" y="2082"/>
                    </a:cubicBezTo>
                    <a:cubicBezTo>
                      <a:pt x="6084" y="2091"/>
                      <a:pt x="6182" y="2100"/>
                      <a:pt x="6280" y="2127"/>
                    </a:cubicBezTo>
                    <a:lnTo>
                      <a:pt x="6414" y="2154"/>
                    </a:lnTo>
                    <a:cubicBezTo>
                      <a:pt x="6271" y="2109"/>
                      <a:pt x="6137" y="2056"/>
                      <a:pt x="6013" y="1984"/>
                    </a:cubicBezTo>
                    <a:cubicBezTo>
                      <a:pt x="6001" y="1978"/>
                      <a:pt x="6001" y="1975"/>
                      <a:pt x="6009" y="1975"/>
                    </a:cubicBezTo>
                    <a:cubicBezTo>
                      <a:pt x="6058" y="1975"/>
                      <a:pt x="6383" y="2066"/>
                      <a:pt x="6414" y="2073"/>
                    </a:cubicBezTo>
                    <a:cubicBezTo>
                      <a:pt x="6511" y="2102"/>
                      <a:pt x="6557" y="2114"/>
                      <a:pt x="6568" y="2114"/>
                    </a:cubicBezTo>
                    <a:cubicBezTo>
                      <a:pt x="6616" y="2114"/>
                      <a:pt x="6036" y="1904"/>
                      <a:pt x="6022" y="1904"/>
                    </a:cubicBezTo>
                    <a:cubicBezTo>
                      <a:pt x="6012" y="1896"/>
                      <a:pt x="6016" y="1893"/>
                      <a:pt x="6029" y="1893"/>
                    </a:cubicBezTo>
                    <a:cubicBezTo>
                      <a:pt x="6075" y="1893"/>
                      <a:pt x="6231" y="1932"/>
                      <a:pt x="6287" y="1932"/>
                    </a:cubicBezTo>
                    <a:cubicBezTo>
                      <a:pt x="6320" y="1932"/>
                      <a:pt x="6319" y="1919"/>
                      <a:pt x="6244" y="1877"/>
                    </a:cubicBezTo>
                    <a:lnTo>
                      <a:pt x="6244" y="1877"/>
                    </a:lnTo>
                    <a:cubicBezTo>
                      <a:pt x="6299" y="1908"/>
                      <a:pt x="6342" y="1920"/>
                      <a:pt x="6377" y="1920"/>
                    </a:cubicBezTo>
                    <a:cubicBezTo>
                      <a:pt x="6497" y="1920"/>
                      <a:pt x="6518" y="1780"/>
                      <a:pt x="6538" y="1753"/>
                    </a:cubicBezTo>
                    <a:cubicBezTo>
                      <a:pt x="6556" y="1717"/>
                      <a:pt x="6503" y="1619"/>
                      <a:pt x="6503" y="1548"/>
                    </a:cubicBezTo>
                    <a:cubicBezTo>
                      <a:pt x="6503" y="1543"/>
                      <a:pt x="6506" y="1541"/>
                      <a:pt x="6511" y="1541"/>
                    </a:cubicBezTo>
                    <a:cubicBezTo>
                      <a:pt x="6541" y="1541"/>
                      <a:pt x="6648" y="1618"/>
                      <a:pt x="6674" y="1618"/>
                    </a:cubicBezTo>
                    <a:cubicBezTo>
                      <a:pt x="6682" y="1618"/>
                      <a:pt x="6683" y="1611"/>
                      <a:pt x="6672" y="1592"/>
                    </a:cubicBezTo>
                    <a:cubicBezTo>
                      <a:pt x="6645" y="1548"/>
                      <a:pt x="6494" y="1343"/>
                      <a:pt x="6512" y="1325"/>
                    </a:cubicBezTo>
                    <a:lnTo>
                      <a:pt x="6512" y="1325"/>
                    </a:lnTo>
                    <a:cubicBezTo>
                      <a:pt x="6504" y="1333"/>
                      <a:pt x="6827" y="1731"/>
                      <a:pt x="6852" y="1731"/>
                    </a:cubicBezTo>
                    <a:cubicBezTo>
                      <a:pt x="6857" y="1731"/>
                      <a:pt x="6849" y="1714"/>
                      <a:pt x="6823" y="1673"/>
                    </a:cubicBezTo>
                    <a:cubicBezTo>
                      <a:pt x="6761" y="1566"/>
                      <a:pt x="6823" y="1566"/>
                      <a:pt x="6672" y="1388"/>
                    </a:cubicBezTo>
                    <a:cubicBezTo>
                      <a:pt x="6616" y="1320"/>
                      <a:pt x="6628" y="1313"/>
                      <a:pt x="6648" y="1313"/>
                    </a:cubicBezTo>
                    <a:cubicBezTo>
                      <a:pt x="6653" y="1313"/>
                      <a:pt x="6659" y="1313"/>
                      <a:pt x="6665" y="1313"/>
                    </a:cubicBezTo>
                    <a:cubicBezTo>
                      <a:pt x="6683" y="1313"/>
                      <a:pt x="6694" y="1307"/>
                      <a:pt x="6651" y="1252"/>
                    </a:cubicBezTo>
                    <a:lnTo>
                      <a:pt x="6651" y="1252"/>
                    </a:lnTo>
                    <a:cubicBezTo>
                      <a:pt x="6791" y="1426"/>
                      <a:pt x="6896" y="1539"/>
                      <a:pt x="6966" y="1566"/>
                    </a:cubicBezTo>
                    <a:cubicBezTo>
                      <a:pt x="6967" y="1566"/>
                      <a:pt x="6968" y="1566"/>
                      <a:pt x="6968" y="1566"/>
                    </a:cubicBezTo>
                    <a:cubicBezTo>
                      <a:pt x="7007" y="1566"/>
                      <a:pt x="6689" y="1100"/>
                      <a:pt x="6663" y="987"/>
                    </a:cubicBezTo>
                    <a:cubicBezTo>
                      <a:pt x="6657" y="940"/>
                      <a:pt x="6664" y="920"/>
                      <a:pt x="6681" y="920"/>
                    </a:cubicBezTo>
                    <a:cubicBezTo>
                      <a:pt x="6769" y="920"/>
                      <a:pt x="7118" y="1483"/>
                      <a:pt x="7215" y="1655"/>
                    </a:cubicBezTo>
                    <a:cubicBezTo>
                      <a:pt x="7108" y="1432"/>
                      <a:pt x="7028" y="1201"/>
                      <a:pt x="6966" y="960"/>
                    </a:cubicBezTo>
                    <a:lnTo>
                      <a:pt x="6966" y="960"/>
                    </a:lnTo>
                    <a:cubicBezTo>
                      <a:pt x="7064" y="1111"/>
                      <a:pt x="7135" y="1218"/>
                      <a:pt x="7215" y="1334"/>
                    </a:cubicBezTo>
                    <a:cubicBezTo>
                      <a:pt x="7135" y="1156"/>
                      <a:pt x="7215" y="1201"/>
                      <a:pt x="7224" y="1156"/>
                    </a:cubicBezTo>
                    <a:cubicBezTo>
                      <a:pt x="7224" y="1040"/>
                      <a:pt x="7206" y="924"/>
                      <a:pt x="7180" y="809"/>
                    </a:cubicBezTo>
                    <a:lnTo>
                      <a:pt x="7180" y="809"/>
                    </a:lnTo>
                    <a:cubicBezTo>
                      <a:pt x="7258" y="959"/>
                      <a:pt x="7326" y="1237"/>
                      <a:pt x="7363" y="1237"/>
                    </a:cubicBezTo>
                    <a:cubicBezTo>
                      <a:pt x="7372" y="1237"/>
                      <a:pt x="7379" y="1221"/>
                      <a:pt x="7384" y="1183"/>
                    </a:cubicBezTo>
                    <a:cubicBezTo>
                      <a:pt x="7393" y="1136"/>
                      <a:pt x="7404" y="1114"/>
                      <a:pt x="7416" y="1114"/>
                    </a:cubicBezTo>
                    <a:cubicBezTo>
                      <a:pt x="7443" y="1114"/>
                      <a:pt x="7479" y="1213"/>
                      <a:pt x="7527" y="1405"/>
                    </a:cubicBezTo>
                    <a:cubicBezTo>
                      <a:pt x="7554" y="1405"/>
                      <a:pt x="7509" y="1263"/>
                      <a:pt x="7500" y="1174"/>
                    </a:cubicBezTo>
                    <a:cubicBezTo>
                      <a:pt x="7491" y="1040"/>
                      <a:pt x="7563" y="1138"/>
                      <a:pt x="7571" y="1058"/>
                    </a:cubicBezTo>
                    <a:cubicBezTo>
                      <a:pt x="7580" y="969"/>
                      <a:pt x="7545" y="818"/>
                      <a:pt x="7545" y="720"/>
                    </a:cubicBezTo>
                    <a:cubicBezTo>
                      <a:pt x="7545" y="631"/>
                      <a:pt x="7603" y="710"/>
                      <a:pt x="7594" y="627"/>
                    </a:cubicBezTo>
                    <a:lnTo>
                      <a:pt x="7594" y="627"/>
                    </a:lnTo>
                    <a:cubicBezTo>
                      <a:pt x="7620" y="788"/>
                      <a:pt x="7619" y="800"/>
                      <a:pt x="7645" y="800"/>
                    </a:cubicBezTo>
                    <a:cubicBezTo>
                      <a:pt x="7649" y="800"/>
                      <a:pt x="7654" y="800"/>
                      <a:pt x="7661" y="800"/>
                    </a:cubicBezTo>
                    <a:lnTo>
                      <a:pt x="7759" y="800"/>
                    </a:lnTo>
                    <a:cubicBezTo>
                      <a:pt x="7767" y="907"/>
                      <a:pt x="7785" y="1094"/>
                      <a:pt x="7750" y="1094"/>
                    </a:cubicBezTo>
                    <a:cubicBezTo>
                      <a:pt x="7750" y="1156"/>
                      <a:pt x="7723" y="1094"/>
                      <a:pt x="7741" y="1245"/>
                    </a:cubicBezTo>
                    <a:cubicBezTo>
                      <a:pt x="7812" y="1227"/>
                      <a:pt x="7803" y="924"/>
                      <a:pt x="7874" y="764"/>
                    </a:cubicBezTo>
                    <a:cubicBezTo>
                      <a:pt x="7885" y="742"/>
                      <a:pt x="7892" y="733"/>
                      <a:pt x="7898" y="733"/>
                    </a:cubicBezTo>
                    <a:cubicBezTo>
                      <a:pt x="7929" y="733"/>
                      <a:pt x="7883" y="1058"/>
                      <a:pt x="7883" y="1058"/>
                    </a:cubicBezTo>
                    <a:cubicBezTo>
                      <a:pt x="7901" y="1022"/>
                      <a:pt x="7919" y="987"/>
                      <a:pt x="7937" y="942"/>
                    </a:cubicBezTo>
                    <a:cubicBezTo>
                      <a:pt x="7950" y="881"/>
                      <a:pt x="7961" y="850"/>
                      <a:pt x="7971" y="850"/>
                    </a:cubicBezTo>
                    <a:cubicBezTo>
                      <a:pt x="7981" y="850"/>
                      <a:pt x="7990" y="883"/>
                      <a:pt x="7999" y="951"/>
                    </a:cubicBezTo>
                    <a:cubicBezTo>
                      <a:pt x="8012" y="1039"/>
                      <a:pt x="8038" y="1099"/>
                      <a:pt x="8062" y="1099"/>
                    </a:cubicBezTo>
                    <a:cubicBezTo>
                      <a:pt x="8090" y="1099"/>
                      <a:pt x="8115" y="1021"/>
                      <a:pt x="8115" y="818"/>
                    </a:cubicBezTo>
                    <a:cubicBezTo>
                      <a:pt x="8118" y="824"/>
                      <a:pt x="8122" y="827"/>
                      <a:pt x="8125" y="827"/>
                    </a:cubicBezTo>
                    <a:cubicBezTo>
                      <a:pt x="8139" y="827"/>
                      <a:pt x="8152" y="778"/>
                      <a:pt x="8159" y="764"/>
                    </a:cubicBezTo>
                    <a:cubicBezTo>
                      <a:pt x="8159" y="764"/>
                      <a:pt x="8160" y="764"/>
                      <a:pt x="8160" y="764"/>
                    </a:cubicBezTo>
                    <a:lnTo>
                      <a:pt x="8160" y="764"/>
                    </a:lnTo>
                    <a:cubicBezTo>
                      <a:pt x="8167" y="764"/>
                      <a:pt x="8115" y="1085"/>
                      <a:pt x="8106" y="1138"/>
                    </a:cubicBezTo>
                    <a:cubicBezTo>
                      <a:pt x="8102" y="1197"/>
                      <a:pt x="8105" y="1216"/>
                      <a:pt x="8112" y="1216"/>
                    </a:cubicBezTo>
                    <a:cubicBezTo>
                      <a:pt x="8120" y="1216"/>
                      <a:pt x="8132" y="1193"/>
                      <a:pt x="8142" y="1174"/>
                    </a:cubicBezTo>
                    <a:cubicBezTo>
                      <a:pt x="8228" y="1027"/>
                      <a:pt x="8306" y="585"/>
                      <a:pt x="8409" y="585"/>
                    </a:cubicBezTo>
                    <a:cubicBezTo>
                      <a:pt x="8412" y="585"/>
                      <a:pt x="8415" y="585"/>
                      <a:pt x="8418" y="586"/>
                    </a:cubicBezTo>
                    <a:cubicBezTo>
                      <a:pt x="8373" y="746"/>
                      <a:pt x="8338" y="898"/>
                      <a:pt x="8320" y="1058"/>
                    </a:cubicBezTo>
                    <a:cubicBezTo>
                      <a:pt x="8306" y="1154"/>
                      <a:pt x="8309" y="1193"/>
                      <a:pt x="8322" y="1193"/>
                    </a:cubicBezTo>
                    <a:cubicBezTo>
                      <a:pt x="8343" y="1193"/>
                      <a:pt x="8388" y="1092"/>
                      <a:pt x="8427" y="960"/>
                    </a:cubicBezTo>
                    <a:lnTo>
                      <a:pt x="8427" y="960"/>
                    </a:lnTo>
                    <a:cubicBezTo>
                      <a:pt x="8382" y="1129"/>
                      <a:pt x="8329" y="1343"/>
                      <a:pt x="8373" y="1352"/>
                    </a:cubicBezTo>
                    <a:cubicBezTo>
                      <a:pt x="8395" y="1273"/>
                      <a:pt x="8504" y="877"/>
                      <a:pt x="8531" y="877"/>
                    </a:cubicBezTo>
                    <a:cubicBezTo>
                      <a:pt x="8537" y="877"/>
                      <a:pt x="8539" y="899"/>
                      <a:pt x="8533" y="951"/>
                    </a:cubicBezTo>
                    <a:cubicBezTo>
                      <a:pt x="8516" y="1094"/>
                      <a:pt x="8427" y="1343"/>
                      <a:pt x="8471" y="1361"/>
                    </a:cubicBezTo>
                    <a:cubicBezTo>
                      <a:pt x="8474" y="1362"/>
                      <a:pt x="8477" y="1362"/>
                      <a:pt x="8480" y="1362"/>
                    </a:cubicBezTo>
                    <a:cubicBezTo>
                      <a:pt x="8515" y="1362"/>
                      <a:pt x="8549" y="1280"/>
                      <a:pt x="8569" y="1280"/>
                    </a:cubicBezTo>
                    <a:cubicBezTo>
                      <a:pt x="8572" y="1280"/>
                      <a:pt x="8575" y="1283"/>
                      <a:pt x="8578" y="1290"/>
                    </a:cubicBezTo>
                    <a:cubicBezTo>
                      <a:pt x="8505" y="1450"/>
                      <a:pt x="8575" y="1491"/>
                      <a:pt x="8623" y="1491"/>
                    </a:cubicBezTo>
                    <a:cubicBezTo>
                      <a:pt x="8633" y="1491"/>
                      <a:pt x="8643" y="1489"/>
                      <a:pt x="8649" y="1486"/>
                    </a:cubicBezTo>
                    <a:cubicBezTo>
                      <a:pt x="8703" y="1468"/>
                      <a:pt x="8783" y="1209"/>
                      <a:pt x="8827" y="1156"/>
                    </a:cubicBezTo>
                    <a:cubicBezTo>
                      <a:pt x="8843" y="1140"/>
                      <a:pt x="8853" y="1133"/>
                      <a:pt x="8859" y="1133"/>
                    </a:cubicBezTo>
                    <a:cubicBezTo>
                      <a:pt x="8903" y="1133"/>
                      <a:pt x="8697" y="1528"/>
                      <a:pt x="8658" y="1584"/>
                    </a:cubicBezTo>
                    <a:cubicBezTo>
                      <a:pt x="8596" y="1708"/>
                      <a:pt x="8658" y="1708"/>
                      <a:pt x="8667" y="1708"/>
                    </a:cubicBezTo>
                    <a:cubicBezTo>
                      <a:pt x="8691" y="1714"/>
                      <a:pt x="8714" y="1717"/>
                      <a:pt x="8736" y="1717"/>
                    </a:cubicBezTo>
                    <a:cubicBezTo>
                      <a:pt x="8780" y="1717"/>
                      <a:pt x="8821" y="1705"/>
                      <a:pt x="8863" y="1681"/>
                    </a:cubicBezTo>
                    <a:cubicBezTo>
                      <a:pt x="8879" y="1674"/>
                      <a:pt x="9072" y="1577"/>
                      <a:pt x="9102" y="1577"/>
                    </a:cubicBezTo>
                    <a:cubicBezTo>
                      <a:pt x="9106" y="1577"/>
                      <a:pt x="9107" y="1579"/>
                      <a:pt x="9104" y="1584"/>
                    </a:cubicBezTo>
                    <a:cubicBezTo>
                      <a:pt x="9060" y="1636"/>
                      <a:pt x="8662" y="1949"/>
                      <a:pt x="8699" y="1949"/>
                    </a:cubicBezTo>
                    <a:cubicBezTo>
                      <a:pt x="8700" y="1949"/>
                      <a:pt x="8701" y="1949"/>
                      <a:pt x="8703" y="1949"/>
                    </a:cubicBezTo>
                    <a:cubicBezTo>
                      <a:pt x="8863" y="1877"/>
                      <a:pt x="9014" y="1797"/>
                      <a:pt x="9166" y="1708"/>
                    </a:cubicBezTo>
                    <a:lnTo>
                      <a:pt x="9166" y="1708"/>
                    </a:lnTo>
                    <a:cubicBezTo>
                      <a:pt x="9014" y="1842"/>
                      <a:pt x="8961" y="1913"/>
                      <a:pt x="8970" y="1949"/>
                    </a:cubicBezTo>
                    <a:cubicBezTo>
                      <a:pt x="8970" y="1972"/>
                      <a:pt x="8982" y="1980"/>
                      <a:pt x="9008" y="1980"/>
                    </a:cubicBezTo>
                    <a:cubicBezTo>
                      <a:pt x="9021" y="1980"/>
                      <a:pt x="9038" y="1978"/>
                      <a:pt x="9059" y="1975"/>
                    </a:cubicBezTo>
                    <a:cubicBezTo>
                      <a:pt x="9112" y="1967"/>
                      <a:pt x="9210" y="1904"/>
                      <a:pt x="9264" y="1895"/>
                    </a:cubicBezTo>
                    <a:cubicBezTo>
                      <a:pt x="9270" y="1895"/>
                      <a:pt x="9276" y="1894"/>
                      <a:pt x="9281" y="1894"/>
                    </a:cubicBezTo>
                    <a:cubicBezTo>
                      <a:pt x="9404" y="1894"/>
                      <a:pt x="9163" y="2095"/>
                      <a:pt x="9086" y="2180"/>
                    </a:cubicBezTo>
                    <a:cubicBezTo>
                      <a:pt x="9078" y="2188"/>
                      <a:pt x="9077" y="2191"/>
                      <a:pt x="9081" y="2191"/>
                    </a:cubicBezTo>
                    <a:cubicBezTo>
                      <a:pt x="9092" y="2191"/>
                      <a:pt x="9133" y="2172"/>
                      <a:pt x="9184" y="2154"/>
                    </a:cubicBezTo>
                    <a:cubicBezTo>
                      <a:pt x="9202" y="2162"/>
                      <a:pt x="9193" y="2189"/>
                      <a:pt x="9202" y="2207"/>
                    </a:cubicBezTo>
                    <a:cubicBezTo>
                      <a:pt x="9202" y="2225"/>
                      <a:pt x="9353" y="2207"/>
                      <a:pt x="9371" y="2243"/>
                    </a:cubicBezTo>
                    <a:cubicBezTo>
                      <a:pt x="9389" y="2287"/>
                      <a:pt x="9344" y="2323"/>
                      <a:pt x="9308" y="2358"/>
                    </a:cubicBezTo>
                    <a:cubicBezTo>
                      <a:pt x="9293" y="2374"/>
                      <a:pt x="9270" y="2404"/>
                      <a:pt x="9328" y="2404"/>
                    </a:cubicBezTo>
                    <a:cubicBezTo>
                      <a:pt x="9335" y="2404"/>
                      <a:pt x="9343" y="2404"/>
                      <a:pt x="9353" y="2403"/>
                    </a:cubicBezTo>
                    <a:cubicBezTo>
                      <a:pt x="9362" y="2402"/>
                      <a:pt x="9371" y="2401"/>
                      <a:pt x="9378" y="2401"/>
                    </a:cubicBezTo>
                    <a:cubicBezTo>
                      <a:pt x="9495" y="2401"/>
                      <a:pt x="9425" y="2521"/>
                      <a:pt x="9433" y="2554"/>
                    </a:cubicBezTo>
                    <a:cubicBezTo>
                      <a:pt x="9433" y="2563"/>
                      <a:pt x="9700" y="2652"/>
                      <a:pt x="9674" y="2661"/>
                    </a:cubicBezTo>
                    <a:cubicBezTo>
                      <a:pt x="9634" y="2666"/>
                      <a:pt x="9593" y="2668"/>
                      <a:pt x="9553" y="2668"/>
                    </a:cubicBezTo>
                    <a:cubicBezTo>
                      <a:pt x="9513" y="2668"/>
                      <a:pt x="9473" y="2666"/>
                      <a:pt x="9433" y="2661"/>
                    </a:cubicBezTo>
                    <a:lnTo>
                      <a:pt x="9433" y="2661"/>
                    </a:lnTo>
                    <a:lnTo>
                      <a:pt x="9585" y="2706"/>
                    </a:lnTo>
                    <a:cubicBezTo>
                      <a:pt x="9682" y="2715"/>
                      <a:pt x="9789" y="2733"/>
                      <a:pt x="9887" y="2759"/>
                    </a:cubicBezTo>
                    <a:cubicBezTo>
                      <a:pt x="9798" y="2759"/>
                      <a:pt x="9709" y="2768"/>
                      <a:pt x="9620" y="2777"/>
                    </a:cubicBezTo>
                    <a:cubicBezTo>
                      <a:pt x="9549" y="2795"/>
                      <a:pt x="9576" y="2831"/>
                      <a:pt x="9576" y="2857"/>
                    </a:cubicBezTo>
                    <a:cubicBezTo>
                      <a:pt x="9644" y="2887"/>
                      <a:pt x="9744" y="2943"/>
                      <a:pt x="9599" y="2943"/>
                    </a:cubicBezTo>
                    <a:cubicBezTo>
                      <a:pt x="9573" y="2943"/>
                      <a:pt x="9539" y="2941"/>
                      <a:pt x="9495" y="2937"/>
                    </a:cubicBezTo>
                    <a:lnTo>
                      <a:pt x="9495" y="2937"/>
                    </a:lnTo>
                    <a:cubicBezTo>
                      <a:pt x="9585" y="2946"/>
                      <a:pt x="9718" y="2991"/>
                      <a:pt x="9763" y="2991"/>
                    </a:cubicBezTo>
                    <a:cubicBezTo>
                      <a:pt x="9558" y="2991"/>
                      <a:pt x="9549" y="3009"/>
                      <a:pt x="9540" y="3053"/>
                    </a:cubicBezTo>
                    <a:cubicBezTo>
                      <a:pt x="9540" y="3080"/>
                      <a:pt x="9504" y="3107"/>
                      <a:pt x="9567" y="3142"/>
                    </a:cubicBezTo>
                    <a:cubicBezTo>
                      <a:pt x="9602" y="3160"/>
                      <a:pt x="9665" y="3160"/>
                      <a:pt x="9665" y="3178"/>
                    </a:cubicBezTo>
                    <a:cubicBezTo>
                      <a:pt x="9647" y="3231"/>
                      <a:pt x="9504" y="3214"/>
                      <a:pt x="9478" y="3258"/>
                    </a:cubicBezTo>
                    <a:cubicBezTo>
                      <a:pt x="9478" y="3279"/>
                      <a:pt x="9483" y="3352"/>
                      <a:pt x="9396" y="3352"/>
                    </a:cubicBezTo>
                    <a:cubicBezTo>
                      <a:pt x="9370" y="3352"/>
                      <a:pt x="9336" y="3346"/>
                      <a:pt x="9291" y="3329"/>
                    </a:cubicBezTo>
                    <a:lnTo>
                      <a:pt x="9291" y="3329"/>
                    </a:lnTo>
                    <a:cubicBezTo>
                      <a:pt x="9264" y="3374"/>
                      <a:pt x="9549" y="3436"/>
                      <a:pt x="9611" y="3499"/>
                    </a:cubicBezTo>
                    <a:cubicBezTo>
                      <a:pt x="9617" y="3506"/>
                      <a:pt x="9612" y="3509"/>
                      <a:pt x="9601" y="3509"/>
                    </a:cubicBezTo>
                    <a:cubicBezTo>
                      <a:pt x="9560" y="3509"/>
                      <a:pt x="9430" y="3468"/>
                      <a:pt x="9389" y="3454"/>
                    </a:cubicBezTo>
                    <a:lnTo>
                      <a:pt x="9282" y="3454"/>
                    </a:lnTo>
                    <a:cubicBezTo>
                      <a:pt x="9221" y="3469"/>
                      <a:pt x="9430" y="3702"/>
                      <a:pt x="9348" y="3702"/>
                    </a:cubicBezTo>
                    <a:cubicBezTo>
                      <a:pt x="9337" y="3702"/>
                      <a:pt x="9320" y="3697"/>
                      <a:pt x="9296" y="3687"/>
                    </a:cubicBezTo>
                    <a:lnTo>
                      <a:pt x="9296" y="3687"/>
                    </a:lnTo>
                    <a:cubicBezTo>
                      <a:pt x="9400" y="3736"/>
                      <a:pt x="9726" y="3901"/>
                      <a:pt x="9718" y="3917"/>
                    </a:cubicBezTo>
                    <a:cubicBezTo>
                      <a:pt x="9647" y="3908"/>
                      <a:pt x="9585" y="3882"/>
                      <a:pt x="9513" y="3855"/>
                    </a:cubicBezTo>
                    <a:lnTo>
                      <a:pt x="9433" y="3855"/>
                    </a:lnTo>
                    <a:cubicBezTo>
                      <a:pt x="9362" y="3855"/>
                      <a:pt x="9335" y="3873"/>
                      <a:pt x="9371" y="3917"/>
                    </a:cubicBezTo>
                    <a:cubicBezTo>
                      <a:pt x="9377" y="3930"/>
                      <a:pt x="9383" y="3942"/>
                      <a:pt x="9364" y="3942"/>
                    </a:cubicBezTo>
                    <a:cubicBezTo>
                      <a:pt x="9357" y="3942"/>
                      <a:pt x="9344" y="3940"/>
                      <a:pt x="9326" y="3935"/>
                    </a:cubicBezTo>
                    <a:cubicBezTo>
                      <a:pt x="9219" y="3899"/>
                      <a:pt x="9014" y="3766"/>
                      <a:pt x="8961" y="3757"/>
                    </a:cubicBezTo>
                    <a:cubicBezTo>
                      <a:pt x="8960" y="3757"/>
                      <a:pt x="8958" y="3757"/>
                      <a:pt x="8957" y="3757"/>
                    </a:cubicBezTo>
                    <a:cubicBezTo>
                      <a:pt x="8918" y="3757"/>
                      <a:pt x="9104" y="3909"/>
                      <a:pt x="9104" y="3926"/>
                    </a:cubicBezTo>
                    <a:cubicBezTo>
                      <a:pt x="9095" y="3988"/>
                      <a:pt x="8925" y="3980"/>
                      <a:pt x="8845" y="4006"/>
                    </a:cubicBezTo>
                    <a:cubicBezTo>
                      <a:pt x="8772" y="4023"/>
                      <a:pt x="9366" y="4254"/>
                      <a:pt x="9221" y="4254"/>
                    </a:cubicBezTo>
                    <a:cubicBezTo>
                      <a:pt x="9207" y="4254"/>
                      <a:pt x="9186" y="4251"/>
                      <a:pt x="9157" y="4247"/>
                    </a:cubicBezTo>
                    <a:cubicBezTo>
                      <a:pt x="9059" y="4230"/>
                      <a:pt x="8957" y="4201"/>
                      <a:pt x="8901" y="4201"/>
                    </a:cubicBezTo>
                    <a:cubicBezTo>
                      <a:pt x="8866" y="4201"/>
                      <a:pt x="8849" y="4212"/>
                      <a:pt x="8863" y="4247"/>
                    </a:cubicBezTo>
                    <a:cubicBezTo>
                      <a:pt x="8870" y="4275"/>
                      <a:pt x="9119" y="4429"/>
                      <a:pt x="9065" y="4429"/>
                    </a:cubicBezTo>
                    <a:cubicBezTo>
                      <a:pt x="9051" y="4429"/>
                      <a:pt x="9014" y="4418"/>
                      <a:pt x="8943" y="4389"/>
                    </a:cubicBezTo>
                    <a:cubicBezTo>
                      <a:pt x="8843" y="4346"/>
                      <a:pt x="8789" y="4330"/>
                      <a:pt x="8765" y="4330"/>
                    </a:cubicBezTo>
                    <a:cubicBezTo>
                      <a:pt x="8701" y="4330"/>
                      <a:pt x="8865" y="4455"/>
                      <a:pt x="8943" y="4514"/>
                    </a:cubicBezTo>
                    <a:cubicBezTo>
                      <a:pt x="9023" y="4577"/>
                      <a:pt x="9019" y="4594"/>
                      <a:pt x="8980" y="4594"/>
                    </a:cubicBezTo>
                    <a:cubicBezTo>
                      <a:pt x="8928" y="4594"/>
                      <a:pt x="8817" y="4564"/>
                      <a:pt x="8757" y="4564"/>
                    </a:cubicBezTo>
                    <a:cubicBezTo>
                      <a:pt x="8746" y="4564"/>
                      <a:pt x="8736" y="4565"/>
                      <a:pt x="8729" y="4567"/>
                    </a:cubicBezTo>
                    <a:cubicBezTo>
                      <a:pt x="8667" y="4603"/>
                      <a:pt x="9104" y="4754"/>
                      <a:pt x="9210" y="4817"/>
                    </a:cubicBezTo>
                    <a:cubicBezTo>
                      <a:pt x="9228" y="4827"/>
                      <a:pt x="9228" y="4831"/>
                      <a:pt x="9217" y="4831"/>
                    </a:cubicBezTo>
                    <a:cubicBezTo>
                      <a:pt x="9173" y="4831"/>
                      <a:pt x="8952" y="4768"/>
                      <a:pt x="8902" y="4768"/>
                    </a:cubicBezTo>
                    <a:cubicBezTo>
                      <a:pt x="8887" y="4768"/>
                      <a:pt x="8888" y="4774"/>
                      <a:pt x="8916" y="4790"/>
                    </a:cubicBezTo>
                    <a:cubicBezTo>
                      <a:pt x="8988" y="4817"/>
                      <a:pt x="9050" y="4844"/>
                      <a:pt x="9112" y="4879"/>
                    </a:cubicBezTo>
                    <a:cubicBezTo>
                      <a:pt x="9144" y="4895"/>
                      <a:pt x="9126" y="4925"/>
                      <a:pt x="9097" y="4925"/>
                    </a:cubicBezTo>
                    <a:cubicBezTo>
                      <a:pt x="9093" y="4925"/>
                      <a:pt x="9090" y="4925"/>
                      <a:pt x="9086" y="4924"/>
                    </a:cubicBezTo>
                    <a:cubicBezTo>
                      <a:pt x="8940" y="4891"/>
                      <a:pt x="8794" y="4778"/>
                      <a:pt x="8688" y="4778"/>
                    </a:cubicBezTo>
                    <a:cubicBezTo>
                      <a:pt x="8678" y="4778"/>
                      <a:pt x="8668" y="4779"/>
                      <a:pt x="8658" y="4781"/>
                    </a:cubicBezTo>
                    <a:cubicBezTo>
                      <a:pt x="8525" y="4826"/>
                      <a:pt x="8507" y="4942"/>
                      <a:pt x="8587" y="5075"/>
                    </a:cubicBezTo>
                    <a:cubicBezTo>
                      <a:pt x="8605" y="5120"/>
                      <a:pt x="8649" y="5137"/>
                      <a:pt x="8640" y="5173"/>
                    </a:cubicBezTo>
                    <a:cubicBezTo>
                      <a:pt x="8683" y="5205"/>
                      <a:pt x="8693" y="5217"/>
                      <a:pt x="8681" y="5217"/>
                    </a:cubicBezTo>
                    <a:cubicBezTo>
                      <a:pt x="8638" y="5217"/>
                      <a:pt x="8293" y="5040"/>
                      <a:pt x="8293" y="5040"/>
                    </a:cubicBezTo>
                    <a:lnTo>
                      <a:pt x="8293" y="5040"/>
                    </a:lnTo>
                    <a:cubicBezTo>
                      <a:pt x="8270" y="5077"/>
                      <a:pt x="8648" y="5235"/>
                      <a:pt x="8551" y="5235"/>
                    </a:cubicBezTo>
                    <a:cubicBezTo>
                      <a:pt x="8534" y="5235"/>
                      <a:pt x="8500" y="5230"/>
                      <a:pt x="8444" y="5218"/>
                    </a:cubicBezTo>
                    <a:lnTo>
                      <a:pt x="8444" y="5218"/>
                    </a:lnTo>
                    <a:cubicBezTo>
                      <a:pt x="8435" y="5227"/>
                      <a:pt x="8444" y="5253"/>
                      <a:pt x="8453" y="5271"/>
                    </a:cubicBezTo>
                    <a:cubicBezTo>
                      <a:pt x="8461" y="5309"/>
                      <a:pt x="8631" y="5582"/>
                      <a:pt x="8519" y="5582"/>
                    </a:cubicBezTo>
                    <a:cubicBezTo>
                      <a:pt x="8500" y="5582"/>
                      <a:pt x="8473" y="5574"/>
                      <a:pt x="8435" y="5556"/>
                    </a:cubicBezTo>
                    <a:lnTo>
                      <a:pt x="8435" y="5556"/>
                    </a:lnTo>
                    <a:lnTo>
                      <a:pt x="8792" y="5823"/>
                    </a:lnTo>
                    <a:cubicBezTo>
                      <a:pt x="8677" y="5771"/>
                      <a:pt x="8606" y="5754"/>
                      <a:pt x="8559" y="5754"/>
                    </a:cubicBezTo>
                    <a:cubicBezTo>
                      <a:pt x="8519" y="5754"/>
                      <a:pt x="8497" y="5766"/>
                      <a:pt x="8480" y="5779"/>
                    </a:cubicBezTo>
                    <a:cubicBezTo>
                      <a:pt x="8476" y="5783"/>
                      <a:pt x="8469" y="5785"/>
                      <a:pt x="8459" y="5785"/>
                    </a:cubicBezTo>
                    <a:cubicBezTo>
                      <a:pt x="8405" y="5785"/>
                      <a:pt x="8273" y="5729"/>
                      <a:pt x="8159" y="5699"/>
                    </a:cubicBezTo>
                    <a:cubicBezTo>
                      <a:pt x="8153" y="5697"/>
                      <a:pt x="8148" y="5696"/>
                      <a:pt x="8145" y="5696"/>
                    </a:cubicBezTo>
                    <a:cubicBezTo>
                      <a:pt x="8102" y="5696"/>
                      <a:pt x="8559" y="5950"/>
                      <a:pt x="8542" y="5984"/>
                    </a:cubicBezTo>
                    <a:cubicBezTo>
                      <a:pt x="8473" y="5949"/>
                      <a:pt x="8105" y="5761"/>
                      <a:pt x="8055" y="5761"/>
                    </a:cubicBezTo>
                    <a:cubicBezTo>
                      <a:pt x="8054" y="5761"/>
                      <a:pt x="8053" y="5761"/>
                      <a:pt x="8052" y="5761"/>
                    </a:cubicBezTo>
                    <a:cubicBezTo>
                      <a:pt x="7990" y="5770"/>
                      <a:pt x="8115" y="5895"/>
                      <a:pt x="8266" y="5966"/>
                    </a:cubicBezTo>
                    <a:cubicBezTo>
                      <a:pt x="8373" y="6010"/>
                      <a:pt x="8498" y="6037"/>
                      <a:pt x="8489" y="6073"/>
                    </a:cubicBezTo>
                    <a:cubicBezTo>
                      <a:pt x="8485" y="6087"/>
                      <a:pt x="8479" y="6093"/>
                      <a:pt x="8467" y="6093"/>
                    </a:cubicBezTo>
                    <a:cubicBezTo>
                      <a:pt x="8449" y="6093"/>
                      <a:pt x="8418" y="6080"/>
                      <a:pt x="8364" y="6064"/>
                    </a:cubicBezTo>
                    <a:cubicBezTo>
                      <a:pt x="8213" y="6019"/>
                      <a:pt x="7999" y="5895"/>
                      <a:pt x="7857" y="5850"/>
                    </a:cubicBezTo>
                    <a:lnTo>
                      <a:pt x="7857" y="5850"/>
                    </a:lnTo>
                    <a:cubicBezTo>
                      <a:pt x="7919" y="5895"/>
                      <a:pt x="7981" y="5930"/>
                      <a:pt x="8044" y="5957"/>
                    </a:cubicBezTo>
                    <a:cubicBezTo>
                      <a:pt x="8124" y="6019"/>
                      <a:pt x="8150" y="6055"/>
                      <a:pt x="8142" y="6082"/>
                    </a:cubicBezTo>
                    <a:cubicBezTo>
                      <a:pt x="8142" y="6091"/>
                      <a:pt x="8132" y="6093"/>
                      <a:pt x="8120" y="6093"/>
                    </a:cubicBezTo>
                    <a:cubicBezTo>
                      <a:pt x="8110" y="6093"/>
                      <a:pt x="8100" y="6091"/>
                      <a:pt x="8092" y="6091"/>
                    </a:cubicBezTo>
                    <a:cubicBezTo>
                      <a:pt x="8080" y="6091"/>
                      <a:pt x="8074" y="6094"/>
                      <a:pt x="8088" y="6108"/>
                    </a:cubicBezTo>
                    <a:cubicBezTo>
                      <a:pt x="8159" y="6162"/>
                      <a:pt x="8240" y="6215"/>
                      <a:pt x="8311" y="6260"/>
                    </a:cubicBezTo>
                    <a:cubicBezTo>
                      <a:pt x="8333" y="6273"/>
                      <a:pt x="8336" y="6279"/>
                      <a:pt x="8328" y="6279"/>
                    </a:cubicBezTo>
                    <a:cubicBezTo>
                      <a:pt x="8301" y="6279"/>
                      <a:pt x="8160" y="6228"/>
                      <a:pt x="8123" y="6228"/>
                    </a:cubicBezTo>
                    <a:cubicBezTo>
                      <a:pt x="8110" y="6228"/>
                      <a:pt x="8110" y="6234"/>
                      <a:pt x="8133" y="6251"/>
                    </a:cubicBezTo>
                    <a:cubicBezTo>
                      <a:pt x="8186" y="6295"/>
                      <a:pt x="8248" y="6331"/>
                      <a:pt x="8302" y="6376"/>
                    </a:cubicBezTo>
                    <a:cubicBezTo>
                      <a:pt x="8328" y="6402"/>
                      <a:pt x="8303" y="6419"/>
                      <a:pt x="8294" y="6437"/>
                    </a:cubicBezTo>
                    <a:lnTo>
                      <a:pt x="8294" y="6437"/>
                    </a:lnTo>
                    <a:cubicBezTo>
                      <a:pt x="8312" y="6396"/>
                      <a:pt x="8147" y="6256"/>
                      <a:pt x="8061" y="6256"/>
                    </a:cubicBezTo>
                    <a:cubicBezTo>
                      <a:pt x="8047" y="6256"/>
                      <a:pt x="8035" y="6260"/>
                      <a:pt x="8026" y="6269"/>
                    </a:cubicBezTo>
                    <a:cubicBezTo>
                      <a:pt x="7990" y="6304"/>
                      <a:pt x="8017" y="6393"/>
                      <a:pt x="8213" y="6482"/>
                    </a:cubicBezTo>
                    <a:cubicBezTo>
                      <a:pt x="8127" y="6445"/>
                      <a:pt x="8063" y="6429"/>
                      <a:pt x="8014" y="6429"/>
                    </a:cubicBezTo>
                    <a:cubicBezTo>
                      <a:pt x="7846" y="6429"/>
                      <a:pt x="7866" y="6610"/>
                      <a:pt x="7839" y="6652"/>
                    </a:cubicBezTo>
                    <a:cubicBezTo>
                      <a:pt x="7812" y="6714"/>
                      <a:pt x="8008" y="6767"/>
                      <a:pt x="8231" y="6865"/>
                    </a:cubicBezTo>
                    <a:cubicBezTo>
                      <a:pt x="8361" y="6944"/>
                      <a:pt x="8415" y="6979"/>
                      <a:pt x="8388" y="6979"/>
                    </a:cubicBezTo>
                    <a:cubicBezTo>
                      <a:pt x="8368" y="6979"/>
                      <a:pt x="8308" y="6961"/>
                      <a:pt x="8204" y="6928"/>
                    </a:cubicBezTo>
                    <a:cubicBezTo>
                      <a:pt x="7998" y="6832"/>
                      <a:pt x="7846" y="6800"/>
                      <a:pt x="7742" y="6800"/>
                    </a:cubicBezTo>
                    <a:cubicBezTo>
                      <a:pt x="7634" y="6800"/>
                      <a:pt x="7576" y="6834"/>
                      <a:pt x="7563" y="6865"/>
                    </a:cubicBezTo>
                    <a:cubicBezTo>
                      <a:pt x="7545" y="6901"/>
                      <a:pt x="7518" y="6937"/>
                      <a:pt x="7643" y="7026"/>
                    </a:cubicBezTo>
                    <a:cubicBezTo>
                      <a:pt x="7830" y="7151"/>
                      <a:pt x="7883" y="7204"/>
                      <a:pt x="7857" y="7257"/>
                    </a:cubicBezTo>
                    <a:cubicBezTo>
                      <a:pt x="7878" y="7214"/>
                      <a:pt x="7716" y="7105"/>
                      <a:pt x="7632" y="7105"/>
                    </a:cubicBezTo>
                    <a:cubicBezTo>
                      <a:pt x="7613" y="7105"/>
                      <a:pt x="7598" y="7111"/>
                      <a:pt x="7589" y="7124"/>
                    </a:cubicBezTo>
                    <a:cubicBezTo>
                      <a:pt x="7554" y="7186"/>
                      <a:pt x="7527" y="7240"/>
                      <a:pt x="7509" y="7302"/>
                    </a:cubicBezTo>
                    <a:cubicBezTo>
                      <a:pt x="7487" y="7361"/>
                      <a:pt x="7483" y="7396"/>
                      <a:pt x="7649" y="7505"/>
                    </a:cubicBezTo>
                    <a:lnTo>
                      <a:pt x="7649" y="7505"/>
                    </a:lnTo>
                    <a:cubicBezTo>
                      <a:pt x="7565" y="7458"/>
                      <a:pt x="7477" y="7418"/>
                      <a:pt x="7393" y="7382"/>
                    </a:cubicBezTo>
                    <a:cubicBezTo>
                      <a:pt x="7362" y="7369"/>
                      <a:pt x="7331" y="7364"/>
                      <a:pt x="7310" y="7364"/>
                    </a:cubicBezTo>
                    <a:cubicBezTo>
                      <a:pt x="7271" y="7364"/>
                      <a:pt x="7262" y="7383"/>
                      <a:pt x="7331" y="7418"/>
                    </a:cubicBezTo>
                    <a:cubicBezTo>
                      <a:pt x="7482" y="7489"/>
                      <a:pt x="7376" y="7489"/>
                      <a:pt x="7376" y="7534"/>
                    </a:cubicBezTo>
                    <a:cubicBezTo>
                      <a:pt x="7376" y="7569"/>
                      <a:pt x="7527" y="7614"/>
                      <a:pt x="7571" y="7658"/>
                    </a:cubicBezTo>
                    <a:cubicBezTo>
                      <a:pt x="7595" y="7676"/>
                      <a:pt x="7589" y="7682"/>
                      <a:pt x="7570" y="7682"/>
                    </a:cubicBezTo>
                    <a:cubicBezTo>
                      <a:pt x="7530" y="7682"/>
                      <a:pt x="7435" y="7658"/>
                      <a:pt x="7411" y="7658"/>
                    </a:cubicBezTo>
                    <a:cubicBezTo>
                      <a:pt x="7367" y="7658"/>
                      <a:pt x="7349" y="7676"/>
                      <a:pt x="7349" y="7703"/>
                    </a:cubicBezTo>
                    <a:cubicBezTo>
                      <a:pt x="7349" y="7721"/>
                      <a:pt x="7367" y="7774"/>
                      <a:pt x="7474" y="7827"/>
                    </a:cubicBezTo>
                    <a:cubicBezTo>
                      <a:pt x="7580" y="7881"/>
                      <a:pt x="7518" y="7890"/>
                      <a:pt x="7509" y="7917"/>
                    </a:cubicBezTo>
                    <a:cubicBezTo>
                      <a:pt x="7392" y="7866"/>
                      <a:pt x="7334" y="7834"/>
                      <a:pt x="7318" y="7834"/>
                    </a:cubicBezTo>
                    <a:cubicBezTo>
                      <a:pt x="7309" y="7834"/>
                      <a:pt x="7314" y="7845"/>
                      <a:pt x="7331" y="7872"/>
                    </a:cubicBezTo>
                    <a:cubicBezTo>
                      <a:pt x="7367" y="7925"/>
                      <a:pt x="7402" y="7979"/>
                      <a:pt x="7447" y="8023"/>
                    </a:cubicBezTo>
                    <a:cubicBezTo>
                      <a:pt x="7446" y="8023"/>
                      <a:pt x="7446" y="8023"/>
                      <a:pt x="7445" y="8023"/>
                    </a:cubicBezTo>
                    <a:cubicBezTo>
                      <a:pt x="7439" y="8023"/>
                      <a:pt x="7501" y="8086"/>
                      <a:pt x="7484" y="8086"/>
                    </a:cubicBezTo>
                    <a:cubicBezTo>
                      <a:pt x="7479" y="8086"/>
                      <a:pt x="7468" y="8081"/>
                      <a:pt x="7447" y="8068"/>
                    </a:cubicBezTo>
                    <a:cubicBezTo>
                      <a:pt x="7393" y="8041"/>
                      <a:pt x="7349" y="8014"/>
                      <a:pt x="7295" y="7988"/>
                    </a:cubicBezTo>
                    <a:lnTo>
                      <a:pt x="7295" y="7988"/>
                    </a:lnTo>
                    <a:cubicBezTo>
                      <a:pt x="7278" y="8032"/>
                      <a:pt x="7331" y="8050"/>
                      <a:pt x="7420" y="8121"/>
                    </a:cubicBezTo>
                    <a:cubicBezTo>
                      <a:pt x="7470" y="8164"/>
                      <a:pt x="7542" y="8235"/>
                      <a:pt x="7493" y="8235"/>
                    </a:cubicBezTo>
                    <a:cubicBezTo>
                      <a:pt x="7480" y="8235"/>
                      <a:pt x="7460" y="8230"/>
                      <a:pt x="7429" y="8219"/>
                    </a:cubicBezTo>
                    <a:cubicBezTo>
                      <a:pt x="7255" y="8159"/>
                      <a:pt x="7216" y="8117"/>
                      <a:pt x="7137" y="8117"/>
                    </a:cubicBezTo>
                    <a:cubicBezTo>
                      <a:pt x="7123" y="8117"/>
                      <a:pt x="7108" y="8119"/>
                      <a:pt x="7091" y="8121"/>
                    </a:cubicBezTo>
                    <a:cubicBezTo>
                      <a:pt x="7037" y="8130"/>
                      <a:pt x="6930" y="8130"/>
                      <a:pt x="6912" y="8166"/>
                    </a:cubicBezTo>
                    <a:cubicBezTo>
                      <a:pt x="6895" y="8202"/>
                      <a:pt x="7046" y="8237"/>
                      <a:pt x="7117" y="8282"/>
                    </a:cubicBezTo>
                    <a:cubicBezTo>
                      <a:pt x="7218" y="8328"/>
                      <a:pt x="7264" y="8374"/>
                      <a:pt x="7217" y="8374"/>
                    </a:cubicBezTo>
                    <a:cubicBezTo>
                      <a:pt x="7210" y="8374"/>
                      <a:pt x="7200" y="8373"/>
                      <a:pt x="7188" y="8371"/>
                    </a:cubicBezTo>
                    <a:cubicBezTo>
                      <a:pt x="7171" y="8368"/>
                      <a:pt x="7148" y="8367"/>
                      <a:pt x="7127" y="8367"/>
                    </a:cubicBezTo>
                    <a:cubicBezTo>
                      <a:pt x="7075" y="8367"/>
                      <a:pt x="7034" y="8377"/>
                      <a:pt x="7108" y="8412"/>
                    </a:cubicBezTo>
                    <a:lnTo>
                      <a:pt x="7108" y="8412"/>
                    </a:lnTo>
                    <a:cubicBezTo>
                      <a:pt x="7035" y="8381"/>
                      <a:pt x="6988" y="8369"/>
                      <a:pt x="6959" y="8369"/>
                    </a:cubicBezTo>
                    <a:cubicBezTo>
                      <a:pt x="6854" y="8369"/>
                      <a:pt x="6984" y="8533"/>
                      <a:pt x="6984" y="8567"/>
                    </a:cubicBezTo>
                    <a:cubicBezTo>
                      <a:pt x="6984" y="8579"/>
                      <a:pt x="6975" y="8583"/>
                      <a:pt x="6962" y="8583"/>
                    </a:cubicBezTo>
                    <a:cubicBezTo>
                      <a:pt x="6942" y="8583"/>
                      <a:pt x="6911" y="8574"/>
                      <a:pt x="6885" y="8574"/>
                    </a:cubicBezTo>
                    <a:cubicBezTo>
                      <a:pt x="6879" y="8574"/>
                      <a:pt x="6873" y="8575"/>
                      <a:pt x="6868" y="8576"/>
                    </a:cubicBezTo>
                    <a:cubicBezTo>
                      <a:pt x="6823" y="8585"/>
                      <a:pt x="6788" y="8611"/>
                      <a:pt x="6770" y="8656"/>
                    </a:cubicBezTo>
                    <a:cubicBezTo>
                      <a:pt x="6763" y="8670"/>
                      <a:pt x="6750" y="8799"/>
                      <a:pt x="6639" y="8799"/>
                    </a:cubicBezTo>
                    <a:cubicBezTo>
                      <a:pt x="6612" y="8799"/>
                      <a:pt x="6579" y="8791"/>
                      <a:pt x="6538" y="8772"/>
                    </a:cubicBezTo>
                    <a:lnTo>
                      <a:pt x="6538" y="8772"/>
                    </a:lnTo>
                    <a:cubicBezTo>
                      <a:pt x="6520" y="8816"/>
                      <a:pt x="6538" y="8843"/>
                      <a:pt x="6743" y="8941"/>
                    </a:cubicBezTo>
                    <a:cubicBezTo>
                      <a:pt x="6832" y="8985"/>
                      <a:pt x="7001" y="9092"/>
                      <a:pt x="6993" y="9110"/>
                    </a:cubicBezTo>
                    <a:lnTo>
                      <a:pt x="6636" y="8985"/>
                    </a:lnTo>
                    <a:cubicBezTo>
                      <a:pt x="6608" y="8979"/>
                      <a:pt x="6585" y="8976"/>
                      <a:pt x="6568" y="8976"/>
                    </a:cubicBezTo>
                    <a:cubicBezTo>
                      <a:pt x="6511" y="8976"/>
                      <a:pt x="6515" y="9009"/>
                      <a:pt x="6556" y="9057"/>
                    </a:cubicBezTo>
                    <a:cubicBezTo>
                      <a:pt x="6610" y="9119"/>
                      <a:pt x="6654" y="9172"/>
                      <a:pt x="6645" y="9199"/>
                    </a:cubicBezTo>
                    <a:lnTo>
                      <a:pt x="6458" y="9146"/>
                    </a:lnTo>
                    <a:cubicBezTo>
                      <a:pt x="6456" y="9146"/>
                      <a:pt x="6453" y="9145"/>
                      <a:pt x="6451" y="9145"/>
                    </a:cubicBezTo>
                    <a:cubicBezTo>
                      <a:pt x="6334" y="9145"/>
                      <a:pt x="6876" y="9396"/>
                      <a:pt x="6859" y="9431"/>
                    </a:cubicBezTo>
                    <a:cubicBezTo>
                      <a:pt x="6855" y="9438"/>
                      <a:pt x="6846" y="9441"/>
                      <a:pt x="6835" y="9441"/>
                    </a:cubicBezTo>
                    <a:cubicBezTo>
                      <a:pt x="6748" y="9441"/>
                      <a:pt x="6481" y="9269"/>
                      <a:pt x="6397" y="9269"/>
                    </a:cubicBezTo>
                    <a:cubicBezTo>
                      <a:pt x="6393" y="9269"/>
                      <a:pt x="6390" y="9270"/>
                      <a:pt x="6387" y="9270"/>
                    </a:cubicBezTo>
                    <a:cubicBezTo>
                      <a:pt x="6262" y="9288"/>
                      <a:pt x="6601" y="9520"/>
                      <a:pt x="6663" y="9618"/>
                    </a:cubicBezTo>
                    <a:cubicBezTo>
                      <a:pt x="6669" y="9631"/>
                      <a:pt x="6704" y="9733"/>
                      <a:pt x="6657" y="9733"/>
                    </a:cubicBezTo>
                    <a:cubicBezTo>
                      <a:pt x="6640" y="9733"/>
                      <a:pt x="6611" y="9719"/>
                      <a:pt x="6565" y="9680"/>
                    </a:cubicBezTo>
                    <a:cubicBezTo>
                      <a:pt x="6588" y="9626"/>
                      <a:pt x="6475" y="9551"/>
                      <a:pt x="6369" y="9551"/>
                    </a:cubicBezTo>
                    <a:cubicBezTo>
                      <a:pt x="6354" y="9551"/>
                      <a:pt x="6339" y="9552"/>
                      <a:pt x="6324" y="9555"/>
                    </a:cubicBezTo>
                    <a:cubicBezTo>
                      <a:pt x="6289" y="9564"/>
                      <a:pt x="6271" y="9636"/>
                      <a:pt x="6449" y="9707"/>
                    </a:cubicBezTo>
                    <a:cubicBezTo>
                      <a:pt x="6547" y="9734"/>
                      <a:pt x="6645" y="9769"/>
                      <a:pt x="6734" y="9814"/>
                    </a:cubicBezTo>
                    <a:cubicBezTo>
                      <a:pt x="6734" y="9814"/>
                      <a:pt x="6734" y="9814"/>
                      <a:pt x="6733" y="9814"/>
                    </a:cubicBezTo>
                    <a:cubicBezTo>
                      <a:pt x="6715" y="9814"/>
                      <a:pt x="6395" y="9736"/>
                      <a:pt x="6302" y="9736"/>
                    </a:cubicBezTo>
                    <a:cubicBezTo>
                      <a:pt x="6270" y="9736"/>
                      <a:pt x="6265" y="9745"/>
                      <a:pt x="6307" y="9769"/>
                    </a:cubicBezTo>
                    <a:lnTo>
                      <a:pt x="6645" y="9930"/>
                    </a:lnTo>
                    <a:cubicBezTo>
                      <a:pt x="6716" y="9983"/>
                      <a:pt x="6779" y="10028"/>
                      <a:pt x="6850" y="10090"/>
                    </a:cubicBezTo>
                    <a:cubicBezTo>
                      <a:pt x="6645" y="9991"/>
                      <a:pt x="6524" y="9936"/>
                      <a:pt x="6460" y="9936"/>
                    </a:cubicBezTo>
                    <a:cubicBezTo>
                      <a:pt x="6438" y="9936"/>
                      <a:pt x="6423" y="9942"/>
                      <a:pt x="6414" y="9956"/>
                    </a:cubicBezTo>
                    <a:cubicBezTo>
                      <a:pt x="6449" y="10063"/>
                      <a:pt x="6529" y="10134"/>
                      <a:pt x="6636" y="10161"/>
                    </a:cubicBezTo>
                    <a:lnTo>
                      <a:pt x="6610" y="10215"/>
                    </a:lnTo>
                    <a:cubicBezTo>
                      <a:pt x="6503" y="10170"/>
                      <a:pt x="6405" y="10117"/>
                      <a:pt x="6298" y="10081"/>
                    </a:cubicBezTo>
                    <a:cubicBezTo>
                      <a:pt x="6260" y="10069"/>
                      <a:pt x="6230" y="10064"/>
                      <a:pt x="6208" y="10064"/>
                    </a:cubicBezTo>
                    <a:cubicBezTo>
                      <a:pt x="6161" y="10064"/>
                      <a:pt x="6146" y="10086"/>
                      <a:pt x="6164" y="10117"/>
                    </a:cubicBezTo>
                    <a:cubicBezTo>
                      <a:pt x="6205" y="10185"/>
                      <a:pt x="6485" y="10336"/>
                      <a:pt x="6416" y="10336"/>
                    </a:cubicBezTo>
                    <a:cubicBezTo>
                      <a:pt x="6395" y="10336"/>
                      <a:pt x="6340" y="10322"/>
                      <a:pt x="6235" y="10286"/>
                    </a:cubicBezTo>
                    <a:cubicBezTo>
                      <a:pt x="6117" y="10231"/>
                      <a:pt x="6064" y="10210"/>
                      <a:pt x="6050" y="10210"/>
                    </a:cubicBezTo>
                    <a:cubicBezTo>
                      <a:pt x="6010" y="10210"/>
                      <a:pt x="6302" y="10386"/>
                      <a:pt x="6289" y="10419"/>
                    </a:cubicBezTo>
                    <a:cubicBezTo>
                      <a:pt x="6284" y="10428"/>
                      <a:pt x="6269" y="10431"/>
                      <a:pt x="6249" y="10431"/>
                    </a:cubicBezTo>
                    <a:cubicBezTo>
                      <a:pt x="6195" y="10431"/>
                      <a:pt x="6104" y="10407"/>
                      <a:pt x="6068" y="10407"/>
                    </a:cubicBezTo>
                    <a:cubicBezTo>
                      <a:pt x="6052" y="10407"/>
                      <a:pt x="6048" y="10412"/>
                      <a:pt x="6066" y="10428"/>
                    </a:cubicBezTo>
                    <a:lnTo>
                      <a:pt x="6316" y="10598"/>
                    </a:lnTo>
                    <a:cubicBezTo>
                      <a:pt x="6155" y="10544"/>
                      <a:pt x="6102" y="10491"/>
                      <a:pt x="5986" y="10491"/>
                    </a:cubicBezTo>
                    <a:cubicBezTo>
                      <a:pt x="5941" y="10491"/>
                      <a:pt x="5861" y="10509"/>
                      <a:pt x="5986" y="10589"/>
                    </a:cubicBezTo>
                    <a:cubicBezTo>
                      <a:pt x="6120" y="10660"/>
                      <a:pt x="6031" y="10669"/>
                      <a:pt x="6013" y="10696"/>
                    </a:cubicBezTo>
                    <a:cubicBezTo>
                      <a:pt x="6004" y="10731"/>
                      <a:pt x="6271" y="10847"/>
                      <a:pt x="6253" y="10883"/>
                    </a:cubicBezTo>
                    <a:lnTo>
                      <a:pt x="5986" y="10758"/>
                    </a:lnTo>
                    <a:lnTo>
                      <a:pt x="5986" y="10758"/>
                    </a:lnTo>
                    <a:cubicBezTo>
                      <a:pt x="5968" y="10776"/>
                      <a:pt x="5941" y="10811"/>
                      <a:pt x="6093" y="10874"/>
                    </a:cubicBezTo>
                    <a:cubicBezTo>
                      <a:pt x="6170" y="10921"/>
                      <a:pt x="6192" y="10941"/>
                      <a:pt x="6158" y="10941"/>
                    </a:cubicBezTo>
                    <a:cubicBezTo>
                      <a:pt x="6141" y="10941"/>
                      <a:pt x="6111" y="10936"/>
                      <a:pt x="6066" y="10927"/>
                    </a:cubicBezTo>
                    <a:lnTo>
                      <a:pt x="6066" y="10927"/>
                    </a:lnTo>
                    <a:cubicBezTo>
                      <a:pt x="6048" y="10954"/>
                      <a:pt x="6066" y="10963"/>
                      <a:pt x="6182" y="11016"/>
                    </a:cubicBezTo>
                    <a:cubicBezTo>
                      <a:pt x="6333" y="11079"/>
                      <a:pt x="6298" y="11114"/>
                      <a:pt x="6289" y="11123"/>
                    </a:cubicBezTo>
                    <a:lnTo>
                      <a:pt x="5835" y="10919"/>
                    </a:lnTo>
                    <a:lnTo>
                      <a:pt x="5835" y="10919"/>
                    </a:lnTo>
                    <a:cubicBezTo>
                      <a:pt x="6013" y="10999"/>
                      <a:pt x="5995" y="11105"/>
                      <a:pt x="5977" y="11123"/>
                    </a:cubicBezTo>
                    <a:cubicBezTo>
                      <a:pt x="5973" y="11129"/>
                      <a:pt x="5962" y="11132"/>
                      <a:pt x="5947" y="11132"/>
                    </a:cubicBezTo>
                    <a:cubicBezTo>
                      <a:pt x="5903" y="11132"/>
                      <a:pt x="5828" y="11113"/>
                      <a:pt x="5787" y="11113"/>
                    </a:cubicBezTo>
                    <a:cubicBezTo>
                      <a:pt x="5781" y="11113"/>
                      <a:pt x="5776" y="11113"/>
                      <a:pt x="5772" y="11114"/>
                    </a:cubicBezTo>
                    <a:cubicBezTo>
                      <a:pt x="5550" y="11159"/>
                      <a:pt x="5523" y="11310"/>
                      <a:pt x="5461" y="11426"/>
                    </a:cubicBezTo>
                    <a:cubicBezTo>
                      <a:pt x="5461" y="11426"/>
                      <a:pt x="5369" y="11392"/>
                      <a:pt x="5328" y="11392"/>
                    </a:cubicBezTo>
                    <a:cubicBezTo>
                      <a:pt x="5318" y="11392"/>
                      <a:pt x="5311" y="11394"/>
                      <a:pt x="5309" y="11399"/>
                    </a:cubicBezTo>
                    <a:cubicBezTo>
                      <a:pt x="5300" y="11417"/>
                      <a:pt x="5291" y="11444"/>
                      <a:pt x="5291" y="11470"/>
                    </a:cubicBezTo>
                    <a:cubicBezTo>
                      <a:pt x="5291" y="11551"/>
                      <a:pt x="5291" y="11631"/>
                      <a:pt x="5291" y="11711"/>
                    </a:cubicBezTo>
                    <a:cubicBezTo>
                      <a:pt x="5282" y="11827"/>
                      <a:pt x="5291" y="11951"/>
                      <a:pt x="5327" y="12058"/>
                    </a:cubicBezTo>
                    <a:cubicBezTo>
                      <a:pt x="5345" y="12130"/>
                      <a:pt x="5389" y="12192"/>
                      <a:pt x="5461" y="12228"/>
                    </a:cubicBezTo>
                    <a:cubicBezTo>
                      <a:pt x="5532" y="12281"/>
                      <a:pt x="5487" y="12299"/>
                      <a:pt x="5478" y="12317"/>
                    </a:cubicBezTo>
                    <a:cubicBezTo>
                      <a:pt x="5487" y="12300"/>
                      <a:pt x="5419" y="12253"/>
                      <a:pt x="5380" y="12253"/>
                    </a:cubicBezTo>
                    <a:cubicBezTo>
                      <a:pt x="5377" y="12253"/>
                      <a:pt x="5374" y="12254"/>
                      <a:pt x="5371" y="12254"/>
                    </a:cubicBezTo>
                    <a:cubicBezTo>
                      <a:pt x="5291" y="12281"/>
                      <a:pt x="5291" y="12352"/>
                      <a:pt x="5273" y="12406"/>
                    </a:cubicBezTo>
                    <a:cubicBezTo>
                      <a:pt x="5256" y="12424"/>
                      <a:pt x="5193" y="12468"/>
                      <a:pt x="5300" y="12530"/>
                    </a:cubicBezTo>
                    <a:cubicBezTo>
                      <a:pt x="5371" y="12584"/>
                      <a:pt x="5665" y="12691"/>
                      <a:pt x="5763" y="12735"/>
                    </a:cubicBezTo>
                    <a:cubicBezTo>
                      <a:pt x="5759" y="12743"/>
                      <a:pt x="5748" y="12746"/>
                      <a:pt x="5732" y="12746"/>
                    </a:cubicBezTo>
                    <a:cubicBezTo>
                      <a:pt x="5652" y="12746"/>
                      <a:pt x="5445" y="12661"/>
                      <a:pt x="5318" y="12602"/>
                    </a:cubicBezTo>
                    <a:cubicBezTo>
                      <a:pt x="5245" y="12572"/>
                      <a:pt x="5203" y="12561"/>
                      <a:pt x="5180" y="12561"/>
                    </a:cubicBezTo>
                    <a:cubicBezTo>
                      <a:pt x="5132" y="12561"/>
                      <a:pt x="5158" y="12607"/>
                      <a:pt x="5140" y="12637"/>
                    </a:cubicBezTo>
                    <a:cubicBezTo>
                      <a:pt x="5122" y="12673"/>
                      <a:pt x="5113" y="12762"/>
                      <a:pt x="5015" y="12780"/>
                    </a:cubicBezTo>
                    <a:cubicBezTo>
                      <a:pt x="4980" y="12780"/>
                      <a:pt x="4935" y="12771"/>
                      <a:pt x="4899" y="12762"/>
                    </a:cubicBezTo>
                    <a:lnTo>
                      <a:pt x="4899" y="12762"/>
                    </a:lnTo>
                    <a:cubicBezTo>
                      <a:pt x="4899" y="12807"/>
                      <a:pt x="4997" y="12860"/>
                      <a:pt x="5060" y="12913"/>
                    </a:cubicBezTo>
                    <a:cubicBezTo>
                      <a:pt x="5175" y="13029"/>
                      <a:pt x="4899" y="12985"/>
                      <a:pt x="4837" y="13011"/>
                    </a:cubicBezTo>
                    <a:cubicBezTo>
                      <a:pt x="4775" y="13038"/>
                      <a:pt x="4935" y="13136"/>
                      <a:pt x="5104" y="13243"/>
                    </a:cubicBezTo>
                    <a:cubicBezTo>
                      <a:pt x="5190" y="13299"/>
                      <a:pt x="5212" y="13319"/>
                      <a:pt x="5196" y="13319"/>
                    </a:cubicBezTo>
                    <a:cubicBezTo>
                      <a:pt x="5159" y="13319"/>
                      <a:pt x="4888" y="13188"/>
                      <a:pt x="4837" y="13163"/>
                    </a:cubicBezTo>
                    <a:cubicBezTo>
                      <a:pt x="4806" y="13151"/>
                      <a:pt x="4787" y="13146"/>
                      <a:pt x="4777" y="13146"/>
                    </a:cubicBezTo>
                    <a:cubicBezTo>
                      <a:pt x="4720" y="13146"/>
                      <a:pt x="4982" y="13317"/>
                      <a:pt x="4997" y="13332"/>
                    </a:cubicBezTo>
                    <a:cubicBezTo>
                      <a:pt x="5034" y="13364"/>
                      <a:pt x="5031" y="13375"/>
                      <a:pt x="5006" y="13375"/>
                    </a:cubicBezTo>
                    <a:cubicBezTo>
                      <a:pt x="4948" y="13375"/>
                      <a:pt x="4766" y="13312"/>
                      <a:pt x="4703" y="13305"/>
                    </a:cubicBezTo>
                    <a:cubicBezTo>
                      <a:pt x="4597" y="13305"/>
                      <a:pt x="4623" y="13377"/>
                      <a:pt x="4641" y="13439"/>
                    </a:cubicBezTo>
                    <a:cubicBezTo>
                      <a:pt x="4648" y="13460"/>
                      <a:pt x="4695" y="13594"/>
                      <a:pt x="4588" y="13594"/>
                    </a:cubicBezTo>
                    <a:cubicBezTo>
                      <a:pt x="4560" y="13594"/>
                      <a:pt x="4523" y="13585"/>
                      <a:pt x="4472" y="13564"/>
                    </a:cubicBezTo>
                    <a:cubicBezTo>
                      <a:pt x="4409" y="13573"/>
                      <a:pt x="4463" y="13635"/>
                      <a:pt x="4472" y="13679"/>
                    </a:cubicBezTo>
                    <a:cubicBezTo>
                      <a:pt x="4543" y="13858"/>
                      <a:pt x="4454" y="13956"/>
                      <a:pt x="4516" y="14125"/>
                    </a:cubicBezTo>
                    <a:cubicBezTo>
                      <a:pt x="4532" y="14179"/>
                      <a:pt x="4574" y="14246"/>
                      <a:pt x="4728" y="14326"/>
                    </a:cubicBezTo>
                    <a:lnTo>
                      <a:pt x="4728" y="14326"/>
                    </a:lnTo>
                    <a:cubicBezTo>
                      <a:pt x="4628" y="14281"/>
                      <a:pt x="4523" y="14242"/>
                      <a:pt x="4418" y="14214"/>
                    </a:cubicBezTo>
                    <a:cubicBezTo>
                      <a:pt x="4409" y="14212"/>
                      <a:pt x="4401" y="14211"/>
                      <a:pt x="4397" y="14211"/>
                    </a:cubicBezTo>
                    <a:cubicBezTo>
                      <a:pt x="4362" y="14211"/>
                      <a:pt x="4442" y="14261"/>
                      <a:pt x="4418" y="14276"/>
                    </a:cubicBezTo>
                    <a:lnTo>
                      <a:pt x="4338" y="14285"/>
                    </a:lnTo>
                    <a:cubicBezTo>
                      <a:pt x="4222" y="14303"/>
                      <a:pt x="4213" y="14365"/>
                      <a:pt x="4178" y="14419"/>
                    </a:cubicBezTo>
                    <a:cubicBezTo>
                      <a:pt x="4294" y="14499"/>
                      <a:pt x="4213" y="14597"/>
                      <a:pt x="4222" y="14606"/>
                    </a:cubicBezTo>
                    <a:cubicBezTo>
                      <a:pt x="4463" y="14739"/>
                      <a:pt x="4757" y="14855"/>
                      <a:pt x="5006" y="14998"/>
                    </a:cubicBezTo>
                    <a:cubicBezTo>
                      <a:pt x="5023" y="15006"/>
                      <a:pt x="5017" y="15010"/>
                      <a:pt x="4996" y="15010"/>
                    </a:cubicBezTo>
                    <a:cubicBezTo>
                      <a:pt x="4926" y="15010"/>
                      <a:pt x="4685" y="14961"/>
                      <a:pt x="4534" y="14837"/>
                    </a:cubicBezTo>
                    <a:cubicBezTo>
                      <a:pt x="4406" y="14732"/>
                      <a:pt x="4308" y="14696"/>
                      <a:pt x="4248" y="14696"/>
                    </a:cubicBezTo>
                    <a:cubicBezTo>
                      <a:pt x="4217" y="14696"/>
                      <a:pt x="4196" y="14706"/>
                      <a:pt x="4187" y="14722"/>
                    </a:cubicBezTo>
                    <a:cubicBezTo>
                      <a:pt x="4178" y="14739"/>
                      <a:pt x="4142" y="14766"/>
                      <a:pt x="4222" y="14828"/>
                    </a:cubicBezTo>
                    <a:cubicBezTo>
                      <a:pt x="4303" y="14900"/>
                      <a:pt x="4347" y="14909"/>
                      <a:pt x="4294" y="14918"/>
                    </a:cubicBezTo>
                    <a:cubicBezTo>
                      <a:pt x="4107" y="14882"/>
                      <a:pt x="3928" y="14802"/>
                      <a:pt x="3777" y="14695"/>
                    </a:cubicBezTo>
                    <a:lnTo>
                      <a:pt x="3777" y="14695"/>
                    </a:lnTo>
                    <a:cubicBezTo>
                      <a:pt x="3928" y="14820"/>
                      <a:pt x="3920" y="14837"/>
                      <a:pt x="3902" y="14864"/>
                    </a:cubicBezTo>
                    <a:cubicBezTo>
                      <a:pt x="3875" y="14900"/>
                      <a:pt x="3866" y="14926"/>
                      <a:pt x="3911" y="15016"/>
                    </a:cubicBezTo>
                    <a:cubicBezTo>
                      <a:pt x="3927" y="15041"/>
                      <a:pt x="4015" y="15160"/>
                      <a:pt x="4003" y="15160"/>
                    </a:cubicBezTo>
                    <a:cubicBezTo>
                      <a:pt x="4003" y="15160"/>
                      <a:pt x="4001" y="15159"/>
                      <a:pt x="4000" y="15158"/>
                    </a:cubicBezTo>
                    <a:cubicBezTo>
                      <a:pt x="3946" y="15131"/>
                      <a:pt x="3813" y="15016"/>
                      <a:pt x="3795" y="15016"/>
                    </a:cubicBezTo>
                    <a:cubicBezTo>
                      <a:pt x="3759" y="15016"/>
                      <a:pt x="3839" y="15131"/>
                      <a:pt x="3813" y="15140"/>
                    </a:cubicBezTo>
                    <a:lnTo>
                      <a:pt x="3741" y="15194"/>
                    </a:lnTo>
                    <a:cubicBezTo>
                      <a:pt x="3707" y="15161"/>
                      <a:pt x="3689" y="15148"/>
                      <a:pt x="3681" y="15148"/>
                    </a:cubicBezTo>
                    <a:cubicBezTo>
                      <a:pt x="3652" y="15148"/>
                      <a:pt x="3799" y="15358"/>
                      <a:pt x="3848" y="15443"/>
                    </a:cubicBezTo>
                    <a:cubicBezTo>
                      <a:pt x="3920" y="15559"/>
                      <a:pt x="3920" y="15603"/>
                      <a:pt x="3893" y="15621"/>
                    </a:cubicBezTo>
                    <a:cubicBezTo>
                      <a:pt x="3731" y="15374"/>
                      <a:pt x="3675" y="15282"/>
                      <a:pt x="3624" y="15282"/>
                    </a:cubicBezTo>
                    <a:cubicBezTo>
                      <a:pt x="3621" y="15282"/>
                      <a:pt x="3619" y="15282"/>
                      <a:pt x="3617" y="15283"/>
                    </a:cubicBezTo>
                    <a:cubicBezTo>
                      <a:pt x="3519" y="15301"/>
                      <a:pt x="3421" y="15336"/>
                      <a:pt x="3332" y="15381"/>
                    </a:cubicBezTo>
                    <a:cubicBezTo>
                      <a:pt x="3332" y="15381"/>
                      <a:pt x="3225" y="15399"/>
                      <a:pt x="3269" y="15514"/>
                    </a:cubicBezTo>
                    <a:cubicBezTo>
                      <a:pt x="3340" y="15656"/>
                      <a:pt x="3323" y="15700"/>
                      <a:pt x="3294" y="15700"/>
                    </a:cubicBezTo>
                    <a:cubicBezTo>
                      <a:pt x="3283" y="15700"/>
                      <a:pt x="3270" y="15693"/>
                      <a:pt x="3260" y="15684"/>
                    </a:cubicBezTo>
                    <a:cubicBezTo>
                      <a:pt x="3225" y="15648"/>
                      <a:pt x="3207" y="15514"/>
                      <a:pt x="3171" y="15461"/>
                    </a:cubicBezTo>
                    <a:cubicBezTo>
                      <a:pt x="3157" y="15427"/>
                      <a:pt x="3148" y="15420"/>
                      <a:pt x="3140" y="15420"/>
                    </a:cubicBezTo>
                    <a:cubicBezTo>
                      <a:pt x="3132" y="15420"/>
                      <a:pt x="3126" y="15425"/>
                      <a:pt x="3118" y="15425"/>
                    </a:cubicBezTo>
                    <a:cubicBezTo>
                      <a:pt x="3114" y="15425"/>
                      <a:pt x="3090" y="15412"/>
                      <a:pt x="3066" y="15412"/>
                    </a:cubicBezTo>
                    <a:cubicBezTo>
                      <a:pt x="3039" y="15412"/>
                      <a:pt x="3011" y="15429"/>
                      <a:pt x="3011" y="15505"/>
                    </a:cubicBezTo>
                    <a:cubicBezTo>
                      <a:pt x="3011" y="15572"/>
                      <a:pt x="3002" y="15581"/>
                      <a:pt x="2990" y="15581"/>
                    </a:cubicBezTo>
                    <a:cubicBezTo>
                      <a:pt x="2985" y="15581"/>
                      <a:pt x="2981" y="15580"/>
                      <a:pt x="2975" y="15580"/>
                    </a:cubicBezTo>
                    <a:cubicBezTo>
                      <a:pt x="2967" y="15580"/>
                      <a:pt x="2957" y="15584"/>
                      <a:pt x="2949" y="15603"/>
                    </a:cubicBezTo>
                    <a:cubicBezTo>
                      <a:pt x="2931" y="15639"/>
                      <a:pt x="2922" y="15844"/>
                      <a:pt x="2904" y="15844"/>
                    </a:cubicBezTo>
                    <a:cubicBezTo>
                      <a:pt x="2886" y="15782"/>
                      <a:pt x="2877" y="15719"/>
                      <a:pt x="2869" y="15657"/>
                    </a:cubicBezTo>
                    <a:cubicBezTo>
                      <a:pt x="2833" y="15550"/>
                      <a:pt x="2797" y="15514"/>
                      <a:pt x="2762" y="15514"/>
                    </a:cubicBezTo>
                    <a:cubicBezTo>
                      <a:pt x="2708" y="15514"/>
                      <a:pt x="2646" y="15532"/>
                      <a:pt x="2592" y="15568"/>
                    </a:cubicBezTo>
                    <a:cubicBezTo>
                      <a:pt x="2566" y="15586"/>
                      <a:pt x="2539" y="15675"/>
                      <a:pt x="2512" y="15826"/>
                    </a:cubicBezTo>
                    <a:cubicBezTo>
                      <a:pt x="2511" y="15828"/>
                      <a:pt x="2511" y="15829"/>
                      <a:pt x="2510" y="15831"/>
                    </a:cubicBezTo>
                    <a:lnTo>
                      <a:pt x="2510" y="15831"/>
                    </a:lnTo>
                    <a:cubicBezTo>
                      <a:pt x="2545" y="15624"/>
                      <a:pt x="2567" y="15447"/>
                      <a:pt x="2557" y="15416"/>
                    </a:cubicBezTo>
                    <a:cubicBezTo>
                      <a:pt x="2545" y="15399"/>
                      <a:pt x="2523" y="15360"/>
                      <a:pt x="2499" y="15360"/>
                    </a:cubicBezTo>
                    <a:cubicBezTo>
                      <a:pt x="2485" y="15360"/>
                      <a:pt x="2472" y="15372"/>
                      <a:pt x="2459" y="15407"/>
                    </a:cubicBezTo>
                    <a:cubicBezTo>
                      <a:pt x="2401" y="15554"/>
                      <a:pt x="2353" y="15700"/>
                      <a:pt x="2327" y="15700"/>
                    </a:cubicBezTo>
                    <a:cubicBezTo>
                      <a:pt x="2317" y="15700"/>
                      <a:pt x="2310" y="15677"/>
                      <a:pt x="2307" y="15621"/>
                    </a:cubicBezTo>
                    <a:cubicBezTo>
                      <a:pt x="2275" y="15533"/>
                      <a:pt x="2250" y="15458"/>
                      <a:pt x="2193" y="15458"/>
                    </a:cubicBezTo>
                    <a:cubicBezTo>
                      <a:pt x="2187" y="15458"/>
                      <a:pt x="2180" y="15459"/>
                      <a:pt x="2174" y="15461"/>
                    </a:cubicBezTo>
                    <a:cubicBezTo>
                      <a:pt x="2133" y="15469"/>
                      <a:pt x="1981" y="15699"/>
                      <a:pt x="1948" y="15699"/>
                    </a:cubicBezTo>
                    <a:cubicBezTo>
                      <a:pt x="1945" y="15699"/>
                      <a:pt x="1943" y="15697"/>
                      <a:pt x="1942" y="15692"/>
                    </a:cubicBezTo>
                    <a:cubicBezTo>
                      <a:pt x="1933" y="15594"/>
                      <a:pt x="2138" y="15220"/>
                      <a:pt x="2138" y="15131"/>
                    </a:cubicBezTo>
                    <a:cubicBezTo>
                      <a:pt x="2138" y="15128"/>
                      <a:pt x="2137" y="15126"/>
                      <a:pt x="2136" y="15126"/>
                    </a:cubicBezTo>
                    <a:cubicBezTo>
                      <a:pt x="2116" y="15126"/>
                      <a:pt x="1983" y="15359"/>
                      <a:pt x="1942" y="15425"/>
                    </a:cubicBezTo>
                    <a:cubicBezTo>
                      <a:pt x="1918" y="15409"/>
                      <a:pt x="2086" y="15145"/>
                      <a:pt x="2059" y="15145"/>
                    </a:cubicBezTo>
                    <a:cubicBezTo>
                      <a:pt x="2056" y="15145"/>
                      <a:pt x="2050" y="15149"/>
                      <a:pt x="2040" y="15158"/>
                    </a:cubicBezTo>
                    <a:cubicBezTo>
                      <a:pt x="2018" y="15180"/>
                      <a:pt x="1696" y="15615"/>
                      <a:pt x="1654" y="15615"/>
                    </a:cubicBezTo>
                    <a:cubicBezTo>
                      <a:pt x="1646" y="15615"/>
                      <a:pt x="1649" y="15598"/>
                      <a:pt x="1666" y="15559"/>
                    </a:cubicBezTo>
                    <a:cubicBezTo>
                      <a:pt x="1711" y="15452"/>
                      <a:pt x="1844" y="15318"/>
                      <a:pt x="1880" y="15211"/>
                    </a:cubicBezTo>
                    <a:cubicBezTo>
                      <a:pt x="1895" y="15182"/>
                      <a:pt x="1885" y="15165"/>
                      <a:pt x="1861" y="15165"/>
                    </a:cubicBezTo>
                    <a:cubicBezTo>
                      <a:pt x="1856" y="15165"/>
                      <a:pt x="1850" y="15165"/>
                      <a:pt x="1844" y="15167"/>
                    </a:cubicBezTo>
                    <a:cubicBezTo>
                      <a:pt x="1764" y="15199"/>
                      <a:pt x="1606" y="15445"/>
                      <a:pt x="1529" y="15445"/>
                    </a:cubicBezTo>
                    <a:cubicBezTo>
                      <a:pt x="1520" y="15445"/>
                      <a:pt x="1512" y="15442"/>
                      <a:pt x="1506" y="15434"/>
                    </a:cubicBezTo>
                    <a:cubicBezTo>
                      <a:pt x="1613" y="15327"/>
                      <a:pt x="1711" y="15211"/>
                      <a:pt x="1800" y="15087"/>
                    </a:cubicBezTo>
                    <a:cubicBezTo>
                      <a:pt x="1820" y="15040"/>
                      <a:pt x="1850" y="14981"/>
                      <a:pt x="1827" y="14981"/>
                    </a:cubicBezTo>
                    <a:cubicBezTo>
                      <a:pt x="1811" y="14981"/>
                      <a:pt x="1767" y="15011"/>
                      <a:pt x="1675" y="15096"/>
                    </a:cubicBezTo>
                    <a:cubicBezTo>
                      <a:pt x="1838" y="14943"/>
                      <a:pt x="1881" y="14889"/>
                      <a:pt x="1856" y="14889"/>
                    </a:cubicBezTo>
                    <a:cubicBezTo>
                      <a:pt x="1837" y="14889"/>
                      <a:pt x="1778" y="14920"/>
                      <a:pt x="1702" y="14962"/>
                    </a:cubicBezTo>
                    <a:cubicBezTo>
                      <a:pt x="1913" y="14795"/>
                      <a:pt x="1620" y="14828"/>
                      <a:pt x="1604" y="14803"/>
                    </a:cubicBezTo>
                    <a:lnTo>
                      <a:pt x="1604" y="14803"/>
                    </a:lnTo>
                    <a:cubicBezTo>
                      <a:pt x="1629" y="14857"/>
                      <a:pt x="1455" y="14985"/>
                      <a:pt x="1394" y="14985"/>
                    </a:cubicBezTo>
                    <a:cubicBezTo>
                      <a:pt x="1374" y="14985"/>
                      <a:pt x="1366" y="14971"/>
                      <a:pt x="1381" y="14935"/>
                    </a:cubicBezTo>
                    <a:cubicBezTo>
                      <a:pt x="1417" y="14864"/>
                      <a:pt x="1426" y="14784"/>
                      <a:pt x="1399" y="14713"/>
                    </a:cubicBezTo>
                    <a:lnTo>
                      <a:pt x="1399" y="14713"/>
                    </a:lnTo>
                    <a:cubicBezTo>
                      <a:pt x="1230" y="14775"/>
                      <a:pt x="1105" y="14944"/>
                      <a:pt x="1114" y="15131"/>
                    </a:cubicBezTo>
                    <a:cubicBezTo>
                      <a:pt x="1078" y="15078"/>
                      <a:pt x="1051" y="15024"/>
                      <a:pt x="1034" y="14971"/>
                    </a:cubicBezTo>
                    <a:cubicBezTo>
                      <a:pt x="1025" y="14935"/>
                      <a:pt x="1034" y="14855"/>
                      <a:pt x="1185" y="14775"/>
                    </a:cubicBezTo>
                    <a:cubicBezTo>
                      <a:pt x="1336" y="14686"/>
                      <a:pt x="1426" y="14686"/>
                      <a:pt x="1515" y="14606"/>
                    </a:cubicBezTo>
                    <a:cubicBezTo>
                      <a:pt x="1584" y="14550"/>
                      <a:pt x="1568" y="14537"/>
                      <a:pt x="1520" y="14537"/>
                    </a:cubicBezTo>
                    <a:cubicBezTo>
                      <a:pt x="1475" y="14537"/>
                      <a:pt x="1402" y="14548"/>
                      <a:pt x="1345" y="14548"/>
                    </a:cubicBezTo>
                    <a:cubicBezTo>
                      <a:pt x="1307" y="14548"/>
                      <a:pt x="1276" y="14543"/>
                      <a:pt x="1265" y="14526"/>
                    </a:cubicBezTo>
                    <a:cubicBezTo>
                      <a:pt x="1230" y="14454"/>
                      <a:pt x="1390" y="14383"/>
                      <a:pt x="1604" y="14303"/>
                    </a:cubicBezTo>
                    <a:lnTo>
                      <a:pt x="1604" y="14303"/>
                    </a:lnTo>
                    <a:cubicBezTo>
                      <a:pt x="1492" y="14331"/>
                      <a:pt x="1381" y="14345"/>
                      <a:pt x="1272" y="14345"/>
                    </a:cubicBezTo>
                    <a:cubicBezTo>
                      <a:pt x="1206" y="14345"/>
                      <a:pt x="1142" y="14340"/>
                      <a:pt x="1078" y="14330"/>
                    </a:cubicBezTo>
                    <a:cubicBezTo>
                      <a:pt x="945" y="14303"/>
                      <a:pt x="1265" y="14276"/>
                      <a:pt x="1265" y="14258"/>
                    </a:cubicBezTo>
                    <a:cubicBezTo>
                      <a:pt x="1265" y="14257"/>
                      <a:pt x="1257" y="14256"/>
                      <a:pt x="1243" y="14256"/>
                    </a:cubicBezTo>
                    <a:cubicBezTo>
                      <a:pt x="1219" y="14256"/>
                      <a:pt x="1176" y="14258"/>
                      <a:pt x="1128" y="14262"/>
                    </a:cubicBezTo>
                    <a:lnTo>
                      <a:pt x="1128" y="14262"/>
                    </a:lnTo>
                    <a:cubicBezTo>
                      <a:pt x="1221" y="14251"/>
                      <a:pt x="1315" y="14238"/>
                      <a:pt x="1408" y="14223"/>
                    </a:cubicBezTo>
                    <a:cubicBezTo>
                      <a:pt x="1497" y="14187"/>
                      <a:pt x="1443" y="14143"/>
                      <a:pt x="1417" y="14116"/>
                    </a:cubicBezTo>
                    <a:cubicBezTo>
                      <a:pt x="1399" y="14089"/>
                      <a:pt x="1363" y="14036"/>
                      <a:pt x="1194" y="14018"/>
                    </a:cubicBezTo>
                    <a:cubicBezTo>
                      <a:pt x="1096" y="14000"/>
                      <a:pt x="1025" y="14000"/>
                      <a:pt x="1060" y="13964"/>
                    </a:cubicBezTo>
                    <a:cubicBezTo>
                      <a:pt x="1105" y="13938"/>
                      <a:pt x="1167" y="13929"/>
                      <a:pt x="1230" y="13929"/>
                    </a:cubicBezTo>
                    <a:cubicBezTo>
                      <a:pt x="1345" y="13929"/>
                      <a:pt x="1310" y="13920"/>
                      <a:pt x="1310" y="13902"/>
                    </a:cubicBezTo>
                    <a:cubicBezTo>
                      <a:pt x="1319" y="13875"/>
                      <a:pt x="1158" y="13822"/>
                      <a:pt x="1123" y="13777"/>
                    </a:cubicBezTo>
                    <a:cubicBezTo>
                      <a:pt x="1096" y="13742"/>
                      <a:pt x="1087" y="13697"/>
                      <a:pt x="1123" y="13671"/>
                    </a:cubicBezTo>
                    <a:cubicBezTo>
                      <a:pt x="1167" y="13644"/>
                      <a:pt x="1336" y="13662"/>
                      <a:pt x="1336" y="13644"/>
                    </a:cubicBezTo>
                    <a:cubicBezTo>
                      <a:pt x="1345" y="13635"/>
                      <a:pt x="1230" y="13626"/>
                      <a:pt x="1230" y="13617"/>
                    </a:cubicBezTo>
                    <a:lnTo>
                      <a:pt x="1239" y="13590"/>
                    </a:lnTo>
                    <a:cubicBezTo>
                      <a:pt x="1256" y="13546"/>
                      <a:pt x="1274" y="13501"/>
                      <a:pt x="1292" y="13457"/>
                    </a:cubicBezTo>
                    <a:cubicBezTo>
                      <a:pt x="1319" y="13412"/>
                      <a:pt x="1443" y="13368"/>
                      <a:pt x="1132" y="13225"/>
                    </a:cubicBezTo>
                    <a:lnTo>
                      <a:pt x="1132" y="13225"/>
                    </a:lnTo>
                    <a:cubicBezTo>
                      <a:pt x="1213" y="13260"/>
                      <a:pt x="1275" y="13272"/>
                      <a:pt x="1322" y="13272"/>
                    </a:cubicBezTo>
                    <a:cubicBezTo>
                      <a:pt x="1407" y="13272"/>
                      <a:pt x="1441" y="13230"/>
                      <a:pt x="1452" y="13207"/>
                    </a:cubicBezTo>
                    <a:cubicBezTo>
                      <a:pt x="1470" y="13163"/>
                      <a:pt x="1301" y="13065"/>
                      <a:pt x="1354" y="13029"/>
                    </a:cubicBezTo>
                    <a:cubicBezTo>
                      <a:pt x="1356" y="13028"/>
                      <a:pt x="1358" y="13027"/>
                      <a:pt x="1362" y="13027"/>
                    </a:cubicBezTo>
                    <a:cubicBezTo>
                      <a:pt x="1401" y="13027"/>
                      <a:pt x="1555" y="13110"/>
                      <a:pt x="1613" y="13118"/>
                    </a:cubicBezTo>
                    <a:cubicBezTo>
                      <a:pt x="1684" y="13118"/>
                      <a:pt x="1684" y="13092"/>
                      <a:pt x="1684" y="13065"/>
                    </a:cubicBezTo>
                    <a:cubicBezTo>
                      <a:pt x="1675" y="13011"/>
                      <a:pt x="1648" y="12967"/>
                      <a:pt x="1604" y="12931"/>
                    </a:cubicBezTo>
                    <a:cubicBezTo>
                      <a:pt x="1543" y="12898"/>
                      <a:pt x="1482" y="12864"/>
                      <a:pt x="1422" y="12834"/>
                    </a:cubicBezTo>
                    <a:lnTo>
                      <a:pt x="1422" y="12834"/>
                    </a:lnTo>
                    <a:cubicBezTo>
                      <a:pt x="1481" y="12861"/>
                      <a:pt x="1514" y="12871"/>
                      <a:pt x="1531" y="12871"/>
                    </a:cubicBezTo>
                    <a:cubicBezTo>
                      <a:pt x="1583" y="12871"/>
                      <a:pt x="1478" y="12772"/>
                      <a:pt x="1497" y="12753"/>
                    </a:cubicBezTo>
                    <a:cubicBezTo>
                      <a:pt x="1498" y="12753"/>
                      <a:pt x="1499" y="12752"/>
                      <a:pt x="1501" y="12752"/>
                    </a:cubicBezTo>
                    <a:cubicBezTo>
                      <a:pt x="1548" y="12752"/>
                      <a:pt x="1908" y="12940"/>
                      <a:pt x="1979" y="12940"/>
                    </a:cubicBezTo>
                    <a:cubicBezTo>
                      <a:pt x="1991" y="12940"/>
                      <a:pt x="1994" y="12935"/>
                      <a:pt x="1987" y="12922"/>
                    </a:cubicBezTo>
                    <a:cubicBezTo>
                      <a:pt x="1915" y="12807"/>
                      <a:pt x="1488" y="12646"/>
                      <a:pt x="1283" y="12522"/>
                    </a:cubicBezTo>
                    <a:cubicBezTo>
                      <a:pt x="1242" y="12499"/>
                      <a:pt x="1238" y="12490"/>
                      <a:pt x="1256" y="12490"/>
                    </a:cubicBezTo>
                    <a:cubicBezTo>
                      <a:pt x="1316" y="12490"/>
                      <a:pt x="1615" y="12584"/>
                      <a:pt x="1647" y="12601"/>
                    </a:cubicBezTo>
                    <a:lnTo>
                      <a:pt x="1647" y="12601"/>
                    </a:lnTo>
                    <a:cubicBezTo>
                      <a:pt x="1541" y="12539"/>
                      <a:pt x="1470" y="12521"/>
                      <a:pt x="1479" y="12477"/>
                    </a:cubicBezTo>
                    <a:cubicBezTo>
                      <a:pt x="1479" y="12468"/>
                      <a:pt x="1515" y="12450"/>
                      <a:pt x="1479" y="12424"/>
                    </a:cubicBezTo>
                    <a:cubicBezTo>
                      <a:pt x="1443" y="12397"/>
                      <a:pt x="1336" y="12361"/>
                      <a:pt x="1292" y="12326"/>
                    </a:cubicBezTo>
                    <a:cubicBezTo>
                      <a:pt x="1239" y="12299"/>
                      <a:pt x="1247" y="12272"/>
                      <a:pt x="1256" y="12254"/>
                    </a:cubicBezTo>
                    <a:lnTo>
                      <a:pt x="1256" y="12254"/>
                    </a:lnTo>
                    <a:cubicBezTo>
                      <a:pt x="1366" y="12306"/>
                      <a:pt x="1450" y="12343"/>
                      <a:pt x="1485" y="12343"/>
                    </a:cubicBezTo>
                    <a:cubicBezTo>
                      <a:pt x="1504" y="12343"/>
                      <a:pt x="1509" y="12333"/>
                      <a:pt x="1497" y="12308"/>
                    </a:cubicBezTo>
                    <a:cubicBezTo>
                      <a:pt x="1472" y="12258"/>
                      <a:pt x="1439" y="12226"/>
                      <a:pt x="1463" y="12226"/>
                    </a:cubicBezTo>
                    <a:cubicBezTo>
                      <a:pt x="1482" y="12226"/>
                      <a:pt x="1539" y="12247"/>
                      <a:pt x="1666" y="12299"/>
                    </a:cubicBezTo>
                    <a:cubicBezTo>
                      <a:pt x="1688" y="12309"/>
                      <a:pt x="1707" y="12313"/>
                      <a:pt x="1722" y="12313"/>
                    </a:cubicBezTo>
                    <a:cubicBezTo>
                      <a:pt x="1775" y="12313"/>
                      <a:pt x="1784" y="12262"/>
                      <a:pt x="1728" y="12228"/>
                    </a:cubicBezTo>
                    <a:cubicBezTo>
                      <a:pt x="1630" y="12174"/>
                      <a:pt x="1568" y="12174"/>
                      <a:pt x="1559" y="12130"/>
                    </a:cubicBezTo>
                    <a:cubicBezTo>
                      <a:pt x="1541" y="12076"/>
                      <a:pt x="1577" y="12041"/>
                      <a:pt x="1630" y="12023"/>
                    </a:cubicBezTo>
                    <a:cubicBezTo>
                      <a:pt x="1637" y="12020"/>
                      <a:pt x="1645" y="12019"/>
                      <a:pt x="1655" y="12019"/>
                    </a:cubicBezTo>
                    <a:cubicBezTo>
                      <a:pt x="1715" y="12019"/>
                      <a:pt x="1831" y="12058"/>
                      <a:pt x="1915" y="12058"/>
                    </a:cubicBezTo>
                    <a:cubicBezTo>
                      <a:pt x="2005" y="12058"/>
                      <a:pt x="2040" y="12023"/>
                      <a:pt x="1924" y="11943"/>
                    </a:cubicBezTo>
                    <a:cubicBezTo>
                      <a:pt x="1860" y="11890"/>
                      <a:pt x="1892" y="11874"/>
                      <a:pt x="1949" y="11874"/>
                    </a:cubicBezTo>
                    <a:cubicBezTo>
                      <a:pt x="2019" y="11874"/>
                      <a:pt x="2124" y="11897"/>
                      <a:pt x="2138" y="11907"/>
                    </a:cubicBezTo>
                    <a:cubicBezTo>
                      <a:pt x="1960" y="11773"/>
                      <a:pt x="1675" y="11747"/>
                      <a:pt x="1577" y="11702"/>
                    </a:cubicBezTo>
                    <a:cubicBezTo>
                      <a:pt x="1557" y="11695"/>
                      <a:pt x="1552" y="11659"/>
                      <a:pt x="1587" y="11659"/>
                    </a:cubicBezTo>
                    <a:cubicBezTo>
                      <a:pt x="1599" y="11659"/>
                      <a:pt x="1616" y="11664"/>
                      <a:pt x="1639" y="11675"/>
                    </a:cubicBezTo>
                    <a:cubicBezTo>
                      <a:pt x="1679" y="11692"/>
                      <a:pt x="1706" y="11698"/>
                      <a:pt x="1723" y="11698"/>
                    </a:cubicBezTo>
                    <a:cubicBezTo>
                      <a:pt x="1772" y="11698"/>
                      <a:pt x="1743" y="11646"/>
                      <a:pt x="1711" y="11613"/>
                    </a:cubicBezTo>
                    <a:cubicBezTo>
                      <a:pt x="1683" y="11581"/>
                      <a:pt x="1682" y="11569"/>
                      <a:pt x="1699" y="11569"/>
                    </a:cubicBezTo>
                    <a:cubicBezTo>
                      <a:pt x="1741" y="11569"/>
                      <a:pt x="1902" y="11652"/>
                      <a:pt x="2031" y="11684"/>
                    </a:cubicBezTo>
                    <a:cubicBezTo>
                      <a:pt x="2050" y="11690"/>
                      <a:pt x="2062" y="11692"/>
                      <a:pt x="2068" y="11692"/>
                    </a:cubicBezTo>
                    <a:cubicBezTo>
                      <a:pt x="2101" y="11692"/>
                      <a:pt x="1957" y="11619"/>
                      <a:pt x="1942" y="11604"/>
                    </a:cubicBezTo>
                    <a:cubicBezTo>
                      <a:pt x="1800" y="11542"/>
                      <a:pt x="1826" y="11506"/>
                      <a:pt x="1835" y="11488"/>
                    </a:cubicBezTo>
                    <a:cubicBezTo>
                      <a:pt x="1862" y="11426"/>
                      <a:pt x="1960" y="11462"/>
                      <a:pt x="1764" y="11319"/>
                    </a:cubicBezTo>
                    <a:cubicBezTo>
                      <a:pt x="1756" y="11311"/>
                      <a:pt x="1674" y="11229"/>
                      <a:pt x="1697" y="11229"/>
                    </a:cubicBezTo>
                    <a:cubicBezTo>
                      <a:pt x="1699" y="11229"/>
                      <a:pt x="1700" y="11230"/>
                      <a:pt x="1702" y="11230"/>
                    </a:cubicBezTo>
                    <a:cubicBezTo>
                      <a:pt x="1779" y="11247"/>
                      <a:pt x="2053" y="11445"/>
                      <a:pt x="2161" y="11445"/>
                    </a:cubicBezTo>
                    <a:cubicBezTo>
                      <a:pt x="2166" y="11445"/>
                      <a:pt x="2170" y="11444"/>
                      <a:pt x="2174" y="11444"/>
                    </a:cubicBezTo>
                    <a:cubicBezTo>
                      <a:pt x="2270" y="11418"/>
                      <a:pt x="2255" y="11331"/>
                      <a:pt x="2279" y="11286"/>
                    </a:cubicBezTo>
                    <a:lnTo>
                      <a:pt x="2279" y="11286"/>
                    </a:lnTo>
                    <a:cubicBezTo>
                      <a:pt x="2276" y="11291"/>
                      <a:pt x="2264" y="11303"/>
                      <a:pt x="2233" y="11303"/>
                    </a:cubicBezTo>
                    <a:cubicBezTo>
                      <a:pt x="2213" y="11303"/>
                      <a:pt x="2186" y="11298"/>
                      <a:pt x="2147" y="11283"/>
                    </a:cubicBezTo>
                    <a:cubicBezTo>
                      <a:pt x="2086" y="11248"/>
                      <a:pt x="2197" y="11196"/>
                      <a:pt x="2055" y="11126"/>
                    </a:cubicBezTo>
                    <a:lnTo>
                      <a:pt x="2055" y="11126"/>
                    </a:lnTo>
                    <a:cubicBezTo>
                      <a:pt x="2078" y="11138"/>
                      <a:pt x="2059" y="11143"/>
                      <a:pt x="2026" y="11143"/>
                    </a:cubicBezTo>
                    <a:cubicBezTo>
                      <a:pt x="1972" y="11143"/>
                      <a:pt x="1882" y="11130"/>
                      <a:pt x="1871" y="11114"/>
                    </a:cubicBezTo>
                    <a:cubicBezTo>
                      <a:pt x="1845" y="11063"/>
                      <a:pt x="1705" y="10957"/>
                      <a:pt x="1756" y="10957"/>
                    </a:cubicBezTo>
                    <a:cubicBezTo>
                      <a:pt x="1776" y="10957"/>
                      <a:pt x="1826" y="10973"/>
                      <a:pt x="1924" y="11016"/>
                    </a:cubicBezTo>
                    <a:cubicBezTo>
                      <a:pt x="1997" y="11064"/>
                      <a:pt x="2105" y="11135"/>
                      <a:pt x="2159" y="11135"/>
                    </a:cubicBezTo>
                    <a:cubicBezTo>
                      <a:pt x="2164" y="11135"/>
                      <a:pt x="2169" y="11134"/>
                      <a:pt x="2174" y="11132"/>
                    </a:cubicBezTo>
                    <a:cubicBezTo>
                      <a:pt x="2245" y="11105"/>
                      <a:pt x="2290" y="11043"/>
                      <a:pt x="2263" y="10972"/>
                    </a:cubicBezTo>
                    <a:cubicBezTo>
                      <a:pt x="2236" y="10909"/>
                      <a:pt x="1987" y="10847"/>
                      <a:pt x="1880" y="10794"/>
                    </a:cubicBezTo>
                    <a:cubicBezTo>
                      <a:pt x="1932" y="10770"/>
                      <a:pt x="1988" y="10759"/>
                      <a:pt x="2046" y="10759"/>
                    </a:cubicBezTo>
                    <a:cubicBezTo>
                      <a:pt x="2098" y="10759"/>
                      <a:pt x="2150" y="10768"/>
                      <a:pt x="2200" y="10785"/>
                    </a:cubicBezTo>
                    <a:cubicBezTo>
                      <a:pt x="2263" y="10794"/>
                      <a:pt x="2307" y="10856"/>
                      <a:pt x="2307" y="10918"/>
                    </a:cubicBezTo>
                    <a:cubicBezTo>
                      <a:pt x="2323" y="10895"/>
                      <a:pt x="2305" y="10813"/>
                      <a:pt x="2390" y="10813"/>
                    </a:cubicBezTo>
                    <a:cubicBezTo>
                      <a:pt x="2404" y="10813"/>
                      <a:pt x="2421" y="10815"/>
                      <a:pt x="2441" y="10820"/>
                    </a:cubicBezTo>
                    <a:cubicBezTo>
                      <a:pt x="2610" y="10883"/>
                      <a:pt x="2771" y="10945"/>
                      <a:pt x="2922" y="11025"/>
                    </a:cubicBezTo>
                    <a:cubicBezTo>
                      <a:pt x="2708" y="10900"/>
                      <a:pt x="2503" y="10785"/>
                      <a:pt x="2334" y="10669"/>
                    </a:cubicBezTo>
                    <a:cubicBezTo>
                      <a:pt x="2245" y="10606"/>
                      <a:pt x="2334" y="10598"/>
                      <a:pt x="2290" y="10553"/>
                    </a:cubicBezTo>
                    <a:cubicBezTo>
                      <a:pt x="2275" y="10531"/>
                      <a:pt x="2121" y="10445"/>
                      <a:pt x="2157" y="10445"/>
                    </a:cubicBezTo>
                    <a:cubicBezTo>
                      <a:pt x="2164" y="10445"/>
                      <a:pt x="2178" y="10448"/>
                      <a:pt x="2200" y="10455"/>
                    </a:cubicBezTo>
                    <a:cubicBezTo>
                      <a:pt x="2379" y="10509"/>
                      <a:pt x="2557" y="10651"/>
                      <a:pt x="2744" y="10713"/>
                    </a:cubicBezTo>
                    <a:cubicBezTo>
                      <a:pt x="2773" y="10724"/>
                      <a:pt x="2792" y="10728"/>
                      <a:pt x="2804" y="10728"/>
                    </a:cubicBezTo>
                    <a:cubicBezTo>
                      <a:pt x="2853" y="10728"/>
                      <a:pt x="2769" y="10653"/>
                      <a:pt x="2726" y="10624"/>
                    </a:cubicBezTo>
                    <a:cubicBezTo>
                      <a:pt x="2681" y="10580"/>
                      <a:pt x="2583" y="10526"/>
                      <a:pt x="2575" y="10491"/>
                    </a:cubicBezTo>
                    <a:cubicBezTo>
                      <a:pt x="2566" y="10455"/>
                      <a:pt x="2575" y="10419"/>
                      <a:pt x="2592" y="10393"/>
                    </a:cubicBezTo>
                    <a:cubicBezTo>
                      <a:pt x="2628" y="10321"/>
                      <a:pt x="2762" y="10268"/>
                      <a:pt x="2637" y="10134"/>
                    </a:cubicBezTo>
                    <a:cubicBezTo>
                      <a:pt x="2603" y="10101"/>
                      <a:pt x="2475" y="10036"/>
                      <a:pt x="2512" y="10036"/>
                    </a:cubicBezTo>
                    <a:cubicBezTo>
                      <a:pt x="2515" y="10036"/>
                      <a:pt x="2518" y="10036"/>
                      <a:pt x="2521" y="10036"/>
                    </a:cubicBezTo>
                    <a:cubicBezTo>
                      <a:pt x="2610" y="10036"/>
                      <a:pt x="2762" y="10108"/>
                      <a:pt x="2851" y="10108"/>
                    </a:cubicBezTo>
                    <a:cubicBezTo>
                      <a:pt x="2860" y="10108"/>
                      <a:pt x="2869" y="10108"/>
                      <a:pt x="2878" y="10108"/>
                    </a:cubicBezTo>
                    <a:cubicBezTo>
                      <a:pt x="3028" y="10108"/>
                      <a:pt x="3094" y="10039"/>
                      <a:pt x="2984" y="9930"/>
                    </a:cubicBezTo>
                    <a:cubicBezTo>
                      <a:pt x="2966" y="9903"/>
                      <a:pt x="2788" y="9796"/>
                      <a:pt x="2806" y="9796"/>
                    </a:cubicBezTo>
                    <a:cubicBezTo>
                      <a:pt x="2870" y="9796"/>
                      <a:pt x="3074" y="9909"/>
                      <a:pt x="3131" y="9909"/>
                    </a:cubicBezTo>
                    <a:cubicBezTo>
                      <a:pt x="3138" y="9909"/>
                      <a:pt x="3143" y="9907"/>
                      <a:pt x="3145" y="9903"/>
                    </a:cubicBezTo>
                    <a:cubicBezTo>
                      <a:pt x="3145" y="9903"/>
                      <a:pt x="2922" y="9796"/>
                      <a:pt x="2931" y="9760"/>
                    </a:cubicBezTo>
                    <a:cubicBezTo>
                      <a:pt x="2940" y="9725"/>
                      <a:pt x="2966" y="9725"/>
                      <a:pt x="2842" y="9662"/>
                    </a:cubicBezTo>
                    <a:cubicBezTo>
                      <a:pt x="2699" y="9600"/>
                      <a:pt x="2566" y="9511"/>
                      <a:pt x="2450" y="9413"/>
                    </a:cubicBezTo>
                    <a:lnTo>
                      <a:pt x="2450" y="9413"/>
                    </a:lnTo>
                    <a:cubicBezTo>
                      <a:pt x="2610" y="9457"/>
                      <a:pt x="2771" y="9520"/>
                      <a:pt x="2922" y="9591"/>
                    </a:cubicBezTo>
                    <a:cubicBezTo>
                      <a:pt x="2913" y="9591"/>
                      <a:pt x="2895" y="9589"/>
                      <a:pt x="2879" y="9589"/>
                    </a:cubicBezTo>
                    <a:cubicBezTo>
                      <a:pt x="2848" y="9589"/>
                      <a:pt x="2824" y="9597"/>
                      <a:pt x="2895" y="9645"/>
                    </a:cubicBezTo>
                    <a:cubicBezTo>
                      <a:pt x="2925" y="9674"/>
                      <a:pt x="2966" y="9691"/>
                      <a:pt x="3005" y="9691"/>
                    </a:cubicBezTo>
                    <a:cubicBezTo>
                      <a:pt x="3013" y="9691"/>
                      <a:pt x="3021" y="9691"/>
                      <a:pt x="3029" y="9689"/>
                    </a:cubicBezTo>
                    <a:cubicBezTo>
                      <a:pt x="3073" y="9682"/>
                      <a:pt x="2959" y="9565"/>
                      <a:pt x="3039" y="9565"/>
                    </a:cubicBezTo>
                    <a:cubicBezTo>
                      <a:pt x="3056" y="9565"/>
                      <a:pt x="3081" y="9570"/>
                      <a:pt x="3118" y="9582"/>
                    </a:cubicBezTo>
                    <a:cubicBezTo>
                      <a:pt x="3135" y="9587"/>
                      <a:pt x="3148" y="9590"/>
                      <a:pt x="3159" y="9590"/>
                    </a:cubicBezTo>
                    <a:cubicBezTo>
                      <a:pt x="3256" y="9590"/>
                      <a:pt x="3121" y="9391"/>
                      <a:pt x="3145" y="9351"/>
                    </a:cubicBezTo>
                    <a:cubicBezTo>
                      <a:pt x="2922" y="9244"/>
                      <a:pt x="2922" y="9279"/>
                      <a:pt x="2726" y="9190"/>
                    </a:cubicBezTo>
                    <a:cubicBezTo>
                      <a:pt x="2729" y="9186"/>
                      <a:pt x="2736" y="9185"/>
                      <a:pt x="2748" y="9185"/>
                    </a:cubicBezTo>
                    <a:cubicBezTo>
                      <a:pt x="2802" y="9185"/>
                      <a:pt x="2939" y="9222"/>
                      <a:pt x="2976" y="9222"/>
                    </a:cubicBezTo>
                    <a:cubicBezTo>
                      <a:pt x="2984" y="9222"/>
                      <a:pt x="2987" y="9221"/>
                      <a:pt x="2984" y="9217"/>
                    </a:cubicBezTo>
                    <a:cubicBezTo>
                      <a:pt x="2886" y="9137"/>
                      <a:pt x="2779" y="9066"/>
                      <a:pt x="2673" y="8994"/>
                    </a:cubicBezTo>
                    <a:lnTo>
                      <a:pt x="2673" y="8994"/>
                    </a:lnTo>
                    <a:cubicBezTo>
                      <a:pt x="2791" y="9038"/>
                      <a:pt x="3268" y="9159"/>
                      <a:pt x="3392" y="9159"/>
                    </a:cubicBezTo>
                    <a:cubicBezTo>
                      <a:pt x="3446" y="9159"/>
                      <a:pt x="3433" y="9136"/>
                      <a:pt x="3296" y="9074"/>
                    </a:cubicBezTo>
                    <a:cubicBezTo>
                      <a:pt x="3252" y="9074"/>
                      <a:pt x="3323" y="9119"/>
                      <a:pt x="3332" y="9128"/>
                    </a:cubicBezTo>
                    <a:cubicBezTo>
                      <a:pt x="3234" y="9092"/>
                      <a:pt x="3127" y="9039"/>
                      <a:pt x="3038" y="8985"/>
                    </a:cubicBezTo>
                    <a:cubicBezTo>
                      <a:pt x="2966" y="8932"/>
                      <a:pt x="2958" y="8896"/>
                      <a:pt x="2984" y="8887"/>
                    </a:cubicBezTo>
                    <a:cubicBezTo>
                      <a:pt x="2989" y="8886"/>
                      <a:pt x="2994" y="8885"/>
                      <a:pt x="2999" y="8885"/>
                    </a:cubicBezTo>
                    <a:cubicBezTo>
                      <a:pt x="3086" y="8885"/>
                      <a:pt x="3339" y="9050"/>
                      <a:pt x="3446" y="9050"/>
                    </a:cubicBezTo>
                    <a:cubicBezTo>
                      <a:pt x="3453" y="9050"/>
                      <a:pt x="3460" y="9049"/>
                      <a:pt x="3465" y="9048"/>
                    </a:cubicBezTo>
                    <a:cubicBezTo>
                      <a:pt x="3501" y="9030"/>
                      <a:pt x="3537" y="8994"/>
                      <a:pt x="3510" y="8959"/>
                    </a:cubicBezTo>
                    <a:cubicBezTo>
                      <a:pt x="3483" y="8914"/>
                      <a:pt x="3278" y="8843"/>
                      <a:pt x="3287" y="8789"/>
                    </a:cubicBezTo>
                    <a:cubicBezTo>
                      <a:pt x="3292" y="8763"/>
                      <a:pt x="3292" y="8747"/>
                      <a:pt x="3309" y="8747"/>
                    </a:cubicBezTo>
                    <a:cubicBezTo>
                      <a:pt x="3327" y="8747"/>
                      <a:pt x="3363" y="8763"/>
                      <a:pt x="3439" y="8798"/>
                    </a:cubicBezTo>
                    <a:cubicBezTo>
                      <a:pt x="3501" y="8843"/>
                      <a:pt x="3563" y="8878"/>
                      <a:pt x="3626" y="8905"/>
                    </a:cubicBezTo>
                    <a:cubicBezTo>
                      <a:pt x="3628" y="8906"/>
                      <a:pt x="3630" y="8906"/>
                      <a:pt x="3631" y="8906"/>
                    </a:cubicBezTo>
                    <a:cubicBezTo>
                      <a:pt x="3668" y="8906"/>
                      <a:pt x="3243" y="8594"/>
                      <a:pt x="3323" y="8594"/>
                    </a:cubicBezTo>
                    <a:cubicBezTo>
                      <a:pt x="3330" y="8594"/>
                      <a:pt x="3342" y="8597"/>
                      <a:pt x="3358" y="8602"/>
                    </a:cubicBezTo>
                    <a:cubicBezTo>
                      <a:pt x="3496" y="8646"/>
                      <a:pt x="3627" y="8712"/>
                      <a:pt x="3695" y="8712"/>
                    </a:cubicBezTo>
                    <a:cubicBezTo>
                      <a:pt x="3711" y="8712"/>
                      <a:pt x="3724" y="8709"/>
                      <a:pt x="3733" y="8700"/>
                    </a:cubicBezTo>
                    <a:cubicBezTo>
                      <a:pt x="3741" y="8665"/>
                      <a:pt x="3733" y="8630"/>
                      <a:pt x="3707" y="8595"/>
                    </a:cubicBezTo>
                    <a:lnTo>
                      <a:pt x="3707" y="8595"/>
                    </a:lnTo>
                    <a:cubicBezTo>
                      <a:pt x="3708" y="8597"/>
                      <a:pt x="3703" y="8598"/>
                      <a:pt x="3694" y="8598"/>
                    </a:cubicBezTo>
                    <a:cubicBezTo>
                      <a:pt x="3623" y="8598"/>
                      <a:pt x="3277" y="8528"/>
                      <a:pt x="3332" y="8504"/>
                    </a:cubicBezTo>
                    <a:cubicBezTo>
                      <a:pt x="3385" y="8469"/>
                      <a:pt x="3456" y="8469"/>
                      <a:pt x="3474" y="8424"/>
                    </a:cubicBezTo>
                    <a:lnTo>
                      <a:pt x="3510" y="8371"/>
                    </a:lnTo>
                    <a:cubicBezTo>
                      <a:pt x="3537" y="8371"/>
                      <a:pt x="3519" y="8353"/>
                      <a:pt x="3465" y="8326"/>
                    </a:cubicBezTo>
                    <a:lnTo>
                      <a:pt x="3465" y="8326"/>
                    </a:lnTo>
                    <a:cubicBezTo>
                      <a:pt x="3572" y="8371"/>
                      <a:pt x="3688" y="8433"/>
                      <a:pt x="3795" y="8487"/>
                    </a:cubicBezTo>
                    <a:cubicBezTo>
                      <a:pt x="3824" y="8500"/>
                      <a:pt x="3840" y="8506"/>
                      <a:pt x="3848" y="8506"/>
                    </a:cubicBezTo>
                    <a:cubicBezTo>
                      <a:pt x="3875" y="8506"/>
                      <a:pt x="3787" y="8434"/>
                      <a:pt x="3759" y="8406"/>
                    </a:cubicBezTo>
                    <a:cubicBezTo>
                      <a:pt x="3725" y="8381"/>
                      <a:pt x="3551" y="8281"/>
                      <a:pt x="3616" y="8281"/>
                    </a:cubicBezTo>
                    <a:cubicBezTo>
                      <a:pt x="3619" y="8281"/>
                      <a:pt x="3622" y="8281"/>
                      <a:pt x="3626" y="8282"/>
                    </a:cubicBezTo>
                    <a:cubicBezTo>
                      <a:pt x="3710" y="8310"/>
                      <a:pt x="3789" y="8338"/>
                      <a:pt x="3866" y="8375"/>
                    </a:cubicBezTo>
                    <a:lnTo>
                      <a:pt x="3866" y="8375"/>
                    </a:lnTo>
                    <a:cubicBezTo>
                      <a:pt x="3759" y="8315"/>
                      <a:pt x="3665" y="8238"/>
                      <a:pt x="3590" y="8148"/>
                    </a:cubicBezTo>
                    <a:cubicBezTo>
                      <a:pt x="3572" y="8112"/>
                      <a:pt x="3563" y="8077"/>
                      <a:pt x="3617" y="8068"/>
                    </a:cubicBezTo>
                    <a:cubicBezTo>
                      <a:pt x="3666" y="8068"/>
                      <a:pt x="3731" y="8113"/>
                      <a:pt x="3775" y="8113"/>
                    </a:cubicBezTo>
                    <a:cubicBezTo>
                      <a:pt x="3779" y="8113"/>
                      <a:pt x="3783" y="8113"/>
                      <a:pt x="3786" y="8112"/>
                    </a:cubicBezTo>
                    <a:cubicBezTo>
                      <a:pt x="3822" y="8112"/>
                      <a:pt x="3911" y="8059"/>
                      <a:pt x="3768" y="7997"/>
                    </a:cubicBezTo>
                    <a:cubicBezTo>
                      <a:pt x="3635" y="7925"/>
                      <a:pt x="3599" y="7908"/>
                      <a:pt x="3599" y="7872"/>
                    </a:cubicBezTo>
                    <a:cubicBezTo>
                      <a:pt x="3599" y="7872"/>
                      <a:pt x="3599" y="7833"/>
                      <a:pt x="3621" y="7833"/>
                    </a:cubicBezTo>
                    <a:cubicBezTo>
                      <a:pt x="3625" y="7833"/>
                      <a:pt x="3629" y="7834"/>
                      <a:pt x="3635" y="7836"/>
                    </a:cubicBezTo>
                    <a:cubicBezTo>
                      <a:pt x="3686" y="7862"/>
                      <a:pt x="3942" y="8060"/>
                      <a:pt x="4034" y="8060"/>
                    </a:cubicBezTo>
                    <a:cubicBezTo>
                      <a:pt x="4038" y="8060"/>
                      <a:pt x="4041" y="8060"/>
                      <a:pt x="4044" y="8059"/>
                    </a:cubicBezTo>
                    <a:cubicBezTo>
                      <a:pt x="4131" y="8033"/>
                      <a:pt x="3857" y="7898"/>
                      <a:pt x="3970" y="7898"/>
                    </a:cubicBezTo>
                    <a:cubicBezTo>
                      <a:pt x="3974" y="7898"/>
                      <a:pt x="3978" y="7898"/>
                      <a:pt x="3982" y="7899"/>
                    </a:cubicBezTo>
                    <a:cubicBezTo>
                      <a:pt x="3995" y="7900"/>
                      <a:pt x="4006" y="7901"/>
                      <a:pt x="4015" y="7901"/>
                    </a:cubicBezTo>
                    <a:cubicBezTo>
                      <a:pt x="4121" y="7901"/>
                      <a:pt x="4001" y="7811"/>
                      <a:pt x="3920" y="7729"/>
                    </a:cubicBezTo>
                    <a:cubicBezTo>
                      <a:pt x="3879" y="7689"/>
                      <a:pt x="3876" y="7680"/>
                      <a:pt x="3889" y="7680"/>
                    </a:cubicBezTo>
                    <a:cubicBezTo>
                      <a:pt x="3899" y="7680"/>
                      <a:pt x="3918" y="7685"/>
                      <a:pt x="3937" y="7685"/>
                    </a:cubicBezTo>
                    <a:cubicBezTo>
                      <a:pt x="3982" y="7685"/>
                      <a:pt x="3902" y="7623"/>
                      <a:pt x="3911" y="7614"/>
                    </a:cubicBezTo>
                    <a:cubicBezTo>
                      <a:pt x="3816" y="7553"/>
                      <a:pt x="3690" y="7456"/>
                      <a:pt x="3745" y="7456"/>
                    </a:cubicBezTo>
                    <a:cubicBezTo>
                      <a:pt x="3762" y="7456"/>
                      <a:pt x="3797" y="7465"/>
                      <a:pt x="3857" y="7489"/>
                    </a:cubicBezTo>
                    <a:cubicBezTo>
                      <a:pt x="3903" y="7509"/>
                      <a:pt x="4197" y="7621"/>
                      <a:pt x="4243" y="7621"/>
                    </a:cubicBezTo>
                    <a:cubicBezTo>
                      <a:pt x="4260" y="7621"/>
                      <a:pt x="4246" y="7606"/>
                      <a:pt x="4178" y="7569"/>
                    </a:cubicBezTo>
                    <a:cubicBezTo>
                      <a:pt x="4062" y="7498"/>
                      <a:pt x="3964" y="7453"/>
                      <a:pt x="4009" y="7427"/>
                    </a:cubicBezTo>
                    <a:cubicBezTo>
                      <a:pt x="4010" y="7426"/>
                      <a:pt x="4011" y="7426"/>
                      <a:pt x="4013" y="7426"/>
                    </a:cubicBezTo>
                    <a:cubicBezTo>
                      <a:pt x="4042" y="7426"/>
                      <a:pt x="4164" y="7490"/>
                      <a:pt x="4231" y="7507"/>
                    </a:cubicBezTo>
                    <a:cubicBezTo>
                      <a:pt x="4246" y="7511"/>
                      <a:pt x="4258" y="7513"/>
                      <a:pt x="4268" y="7513"/>
                    </a:cubicBezTo>
                    <a:cubicBezTo>
                      <a:pt x="4298" y="7513"/>
                      <a:pt x="4305" y="7496"/>
                      <a:pt x="4311" y="7489"/>
                    </a:cubicBezTo>
                    <a:lnTo>
                      <a:pt x="4044" y="7364"/>
                    </a:lnTo>
                    <a:cubicBezTo>
                      <a:pt x="3982" y="7364"/>
                      <a:pt x="3920" y="7346"/>
                      <a:pt x="3857" y="7329"/>
                    </a:cubicBezTo>
                    <a:cubicBezTo>
                      <a:pt x="3715" y="7275"/>
                      <a:pt x="3786" y="7213"/>
                      <a:pt x="3786" y="7213"/>
                    </a:cubicBezTo>
                    <a:cubicBezTo>
                      <a:pt x="3791" y="7205"/>
                      <a:pt x="3800" y="7201"/>
                      <a:pt x="3812" y="7201"/>
                    </a:cubicBezTo>
                    <a:cubicBezTo>
                      <a:pt x="3865" y="7201"/>
                      <a:pt x="3977" y="7266"/>
                      <a:pt x="4071" y="7266"/>
                    </a:cubicBezTo>
                    <a:cubicBezTo>
                      <a:pt x="4089" y="7266"/>
                      <a:pt x="4258" y="7266"/>
                      <a:pt x="4222" y="7240"/>
                    </a:cubicBezTo>
                    <a:cubicBezTo>
                      <a:pt x="4116" y="7177"/>
                      <a:pt x="4009" y="7151"/>
                      <a:pt x="4018" y="7106"/>
                    </a:cubicBezTo>
                    <a:cubicBezTo>
                      <a:pt x="4018" y="7079"/>
                      <a:pt x="4080" y="7079"/>
                      <a:pt x="4000" y="7035"/>
                    </a:cubicBezTo>
                    <a:cubicBezTo>
                      <a:pt x="3830" y="6928"/>
                      <a:pt x="3982" y="6839"/>
                      <a:pt x="4009" y="6812"/>
                    </a:cubicBezTo>
                    <a:cubicBezTo>
                      <a:pt x="4018" y="6805"/>
                      <a:pt x="4029" y="6801"/>
                      <a:pt x="4042" y="6801"/>
                    </a:cubicBezTo>
                    <a:cubicBezTo>
                      <a:pt x="4075" y="6801"/>
                      <a:pt x="4123" y="6824"/>
                      <a:pt x="4213" y="6857"/>
                    </a:cubicBezTo>
                    <a:cubicBezTo>
                      <a:pt x="4244" y="6867"/>
                      <a:pt x="4267" y="6871"/>
                      <a:pt x="4284" y="6871"/>
                    </a:cubicBezTo>
                    <a:cubicBezTo>
                      <a:pt x="4340" y="6871"/>
                      <a:pt x="4331" y="6826"/>
                      <a:pt x="4338" y="6812"/>
                    </a:cubicBezTo>
                    <a:cubicBezTo>
                      <a:pt x="4409" y="6812"/>
                      <a:pt x="4481" y="6794"/>
                      <a:pt x="4311" y="6705"/>
                    </a:cubicBezTo>
                    <a:cubicBezTo>
                      <a:pt x="4213" y="6652"/>
                      <a:pt x="4258" y="6652"/>
                      <a:pt x="4276" y="6625"/>
                    </a:cubicBezTo>
                    <a:cubicBezTo>
                      <a:pt x="4285" y="6598"/>
                      <a:pt x="4187" y="6563"/>
                      <a:pt x="4178" y="6527"/>
                    </a:cubicBezTo>
                    <a:cubicBezTo>
                      <a:pt x="4160" y="6482"/>
                      <a:pt x="4231" y="6491"/>
                      <a:pt x="4258" y="6456"/>
                    </a:cubicBezTo>
                    <a:cubicBezTo>
                      <a:pt x="4285" y="6429"/>
                      <a:pt x="3793" y="6095"/>
                      <a:pt x="3664" y="6073"/>
                    </a:cubicBezTo>
                    <a:lnTo>
                      <a:pt x="3664" y="6073"/>
                    </a:lnTo>
                    <a:cubicBezTo>
                      <a:pt x="3680" y="6078"/>
                      <a:pt x="3688" y="6127"/>
                      <a:pt x="3679" y="6135"/>
                    </a:cubicBezTo>
                    <a:cubicBezTo>
                      <a:pt x="3657" y="6144"/>
                      <a:pt x="3632" y="6148"/>
                      <a:pt x="3607" y="6148"/>
                    </a:cubicBezTo>
                    <a:cubicBezTo>
                      <a:pt x="3581" y="6148"/>
                      <a:pt x="3554" y="6144"/>
                      <a:pt x="3528" y="6135"/>
                    </a:cubicBezTo>
                    <a:cubicBezTo>
                      <a:pt x="3403" y="6135"/>
                      <a:pt x="3314" y="6162"/>
                      <a:pt x="3314" y="6224"/>
                    </a:cubicBezTo>
                    <a:cubicBezTo>
                      <a:pt x="3314" y="6269"/>
                      <a:pt x="3652" y="6376"/>
                      <a:pt x="3679" y="6447"/>
                    </a:cubicBezTo>
                    <a:cubicBezTo>
                      <a:pt x="3690" y="6474"/>
                      <a:pt x="3667" y="6485"/>
                      <a:pt x="3622" y="6485"/>
                    </a:cubicBezTo>
                    <a:cubicBezTo>
                      <a:pt x="3593" y="6485"/>
                      <a:pt x="3555" y="6480"/>
                      <a:pt x="3510" y="6474"/>
                    </a:cubicBezTo>
                    <a:cubicBezTo>
                      <a:pt x="3440" y="6436"/>
                      <a:pt x="3406" y="6421"/>
                      <a:pt x="3388" y="6421"/>
                    </a:cubicBezTo>
                    <a:cubicBezTo>
                      <a:pt x="3376" y="6421"/>
                      <a:pt x="3371" y="6427"/>
                      <a:pt x="3367" y="6438"/>
                    </a:cubicBezTo>
                    <a:cubicBezTo>
                      <a:pt x="3341" y="6474"/>
                      <a:pt x="3367" y="6456"/>
                      <a:pt x="3537" y="6545"/>
                    </a:cubicBezTo>
                    <a:cubicBezTo>
                      <a:pt x="3598" y="6583"/>
                      <a:pt x="3633" y="6628"/>
                      <a:pt x="3595" y="6628"/>
                    </a:cubicBezTo>
                    <a:cubicBezTo>
                      <a:pt x="3590" y="6628"/>
                      <a:pt x="3582" y="6627"/>
                      <a:pt x="3572" y="6625"/>
                    </a:cubicBezTo>
                    <a:cubicBezTo>
                      <a:pt x="3445" y="6595"/>
                      <a:pt x="3274" y="6477"/>
                      <a:pt x="3196" y="6477"/>
                    </a:cubicBezTo>
                    <a:cubicBezTo>
                      <a:pt x="3181" y="6477"/>
                      <a:pt x="3170" y="6481"/>
                      <a:pt x="3162" y="6491"/>
                    </a:cubicBezTo>
                    <a:cubicBezTo>
                      <a:pt x="3154" y="6509"/>
                      <a:pt x="3260" y="6625"/>
                      <a:pt x="3394" y="6687"/>
                    </a:cubicBezTo>
                    <a:cubicBezTo>
                      <a:pt x="3412" y="6705"/>
                      <a:pt x="3376" y="6714"/>
                      <a:pt x="3385" y="6732"/>
                    </a:cubicBezTo>
                    <a:cubicBezTo>
                      <a:pt x="3385" y="6749"/>
                      <a:pt x="3548" y="6973"/>
                      <a:pt x="3521" y="6973"/>
                    </a:cubicBezTo>
                    <a:cubicBezTo>
                      <a:pt x="3520" y="6973"/>
                      <a:pt x="3519" y="6973"/>
                      <a:pt x="3519" y="6972"/>
                    </a:cubicBezTo>
                    <a:cubicBezTo>
                      <a:pt x="3403" y="6946"/>
                      <a:pt x="3189" y="6750"/>
                      <a:pt x="3109" y="6714"/>
                    </a:cubicBezTo>
                    <a:lnTo>
                      <a:pt x="3109" y="6714"/>
                    </a:lnTo>
                    <a:cubicBezTo>
                      <a:pt x="3207" y="6759"/>
                      <a:pt x="3234" y="6946"/>
                      <a:pt x="3296" y="6999"/>
                    </a:cubicBezTo>
                    <a:cubicBezTo>
                      <a:pt x="3355" y="7047"/>
                      <a:pt x="3362" y="7066"/>
                      <a:pt x="3328" y="7066"/>
                    </a:cubicBezTo>
                    <a:cubicBezTo>
                      <a:pt x="3305" y="7066"/>
                      <a:pt x="3264" y="7058"/>
                      <a:pt x="3207" y="7044"/>
                    </a:cubicBezTo>
                    <a:cubicBezTo>
                      <a:pt x="3157" y="7032"/>
                      <a:pt x="3128" y="7027"/>
                      <a:pt x="3113" y="7027"/>
                    </a:cubicBezTo>
                    <a:cubicBezTo>
                      <a:pt x="3062" y="7027"/>
                      <a:pt x="3178" y="7085"/>
                      <a:pt x="3171" y="7106"/>
                    </a:cubicBezTo>
                    <a:cubicBezTo>
                      <a:pt x="3159" y="7125"/>
                      <a:pt x="3164" y="7140"/>
                      <a:pt x="3125" y="7140"/>
                    </a:cubicBezTo>
                    <a:cubicBezTo>
                      <a:pt x="3110" y="7140"/>
                      <a:pt x="3088" y="7138"/>
                      <a:pt x="3056" y="7133"/>
                    </a:cubicBezTo>
                    <a:cubicBezTo>
                      <a:pt x="3045" y="7130"/>
                      <a:pt x="3037" y="7129"/>
                      <a:pt x="3031" y="7129"/>
                    </a:cubicBezTo>
                    <a:cubicBezTo>
                      <a:pt x="3015" y="7129"/>
                      <a:pt x="3011" y="7135"/>
                      <a:pt x="3011" y="7142"/>
                    </a:cubicBezTo>
                    <a:cubicBezTo>
                      <a:pt x="3073" y="7204"/>
                      <a:pt x="3162" y="7248"/>
                      <a:pt x="3252" y="7266"/>
                    </a:cubicBezTo>
                    <a:cubicBezTo>
                      <a:pt x="3341" y="7302"/>
                      <a:pt x="3510" y="7373"/>
                      <a:pt x="3430" y="7373"/>
                    </a:cubicBezTo>
                    <a:cubicBezTo>
                      <a:pt x="3350" y="7373"/>
                      <a:pt x="3198" y="7311"/>
                      <a:pt x="3127" y="7311"/>
                    </a:cubicBezTo>
                    <a:cubicBezTo>
                      <a:pt x="3056" y="7320"/>
                      <a:pt x="3109" y="7382"/>
                      <a:pt x="3162" y="7436"/>
                    </a:cubicBezTo>
                    <a:cubicBezTo>
                      <a:pt x="3155" y="7451"/>
                      <a:pt x="3140" y="7473"/>
                      <a:pt x="3097" y="7473"/>
                    </a:cubicBezTo>
                    <a:cubicBezTo>
                      <a:pt x="3090" y="7473"/>
                      <a:pt x="3082" y="7472"/>
                      <a:pt x="3073" y="7471"/>
                    </a:cubicBezTo>
                    <a:cubicBezTo>
                      <a:pt x="3030" y="7465"/>
                      <a:pt x="3004" y="7455"/>
                      <a:pt x="2992" y="7455"/>
                    </a:cubicBezTo>
                    <a:cubicBezTo>
                      <a:pt x="2987" y="7455"/>
                      <a:pt x="2984" y="7457"/>
                      <a:pt x="2984" y="7462"/>
                    </a:cubicBezTo>
                    <a:cubicBezTo>
                      <a:pt x="2966" y="7498"/>
                      <a:pt x="3091" y="7542"/>
                      <a:pt x="3082" y="7578"/>
                    </a:cubicBezTo>
                    <a:cubicBezTo>
                      <a:pt x="3078" y="7600"/>
                      <a:pt x="3058" y="7605"/>
                      <a:pt x="3034" y="7605"/>
                    </a:cubicBezTo>
                    <a:cubicBezTo>
                      <a:pt x="3019" y="7605"/>
                      <a:pt x="3002" y="7603"/>
                      <a:pt x="2987" y="7603"/>
                    </a:cubicBezTo>
                    <a:cubicBezTo>
                      <a:pt x="2979" y="7603"/>
                      <a:pt x="2972" y="7603"/>
                      <a:pt x="2966" y="7605"/>
                    </a:cubicBezTo>
                    <a:cubicBezTo>
                      <a:pt x="2904" y="7640"/>
                      <a:pt x="2904" y="7729"/>
                      <a:pt x="3047" y="7845"/>
                    </a:cubicBezTo>
                    <a:cubicBezTo>
                      <a:pt x="3093" y="7892"/>
                      <a:pt x="3120" y="7919"/>
                      <a:pt x="3104" y="7919"/>
                    </a:cubicBezTo>
                    <a:cubicBezTo>
                      <a:pt x="3089" y="7919"/>
                      <a:pt x="3037" y="7896"/>
                      <a:pt x="2931" y="7845"/>
                    </a:cubicBezTo>
                    <a:cubicBezTo>
                      <a:pt x="2880" y="7807"/>
                      <a:pt x="2847" y="7795"/>
                      <a:pt x="2825" y="7795"/>
                    </a:cubicBezTo>
                    <a:cubicBezTo>
                      <a:pt x="2800" y="7795"/>
                      <a:pt x="2789" y="7809"/>
                      <a:pt x="2779" y="7819"/>
                    </a:cubicBezTo>
                    <a:cubicBezTo>
                      <a:pt x="2771" y="7836"/>
                      <a:pt x="2726" y="7872"/>
                      <a:pt x="2771" y="7925"/>
                    </a:cubicBezTo>
                    <a:cubicBezTo>
                      <a:pt x="2815" y="7979"/>
                      <a:pt x="2922" y="8041"/>
                      <a:pt x="2833" y="8041"/>
                    </a:cubicBezTo>
                    <a:cubicBezTo>
                      <a:pt x="2763" y="8011"/>
                      <a:pt x="2717" y="7999"/>
                      <a:pt x="2688" y="7999"/>
                    </a:cubicBezTo>
                    <a:cubicBezTo>
                      <a:pt x="2622" y="7999"/>
                      <a:pt x="2636" y="8055"/>
                      <a:pt x="2655" y="8086"/>
                    </a:cubicBezTo>
                    <a:cubicBezTo>
                      <a:pt x="2672" y="8128"/>
                      <a:pt x="2955" y="8292"/>
                      <a:pt x="2913" y="8292"/>
                    </a:cubicBezTo>
                    <a:cubicBezTo>
                      <a:pt x="2911" y="8292"/>
                      <a:pt x="2908" y="8291"/>
                      <a:pt x="2904" y="8291"/>
                    </a:cubicBezTo>
                    <a:cubicBezTo>
                      <a:pt x="2763" y="8250"/>
                      <a:pt x="2681" y="8224"/>
                      <a:pt x="2628" y="8224"/>
                    </a:cubicBezTo>
                    <a:cubicBezTo>
                      <a:pt x="2600" y="8224"/>
                      <a:pt x="2581" y="8231"/>
                      <a:pt x="2566" y="8246"/>
                    </a:cubicBezTo>
                    <a:cubicBezTo>
                      <a:pt x="2494" y="8300"/>
                      <a:pt x="2459" y="8389"/>
                      <a:pt x="2468" y="8478"/>
                    </a:cubicBezTo>
                    <a:cubicBezTo>
                      <a:pt x="2477" y="8513"/>
                      <a:pt x="2486" y="8558"/>
                      <a:pt x="2503" y="8593"/>
                    </a:cubicBezTo>
                    <a:cubicBezTo>
                      <a:pt x="2521" y="8611"/>
                      <a:pt x="2619" y="8674"/>
                      <a:pt x="2610" y="8691"/>
                    </a:cubicBezTo>
                    <a:cubicBezTo>
                      <a:pt x="2609" y="8692"/>
                      <a:pt x="2607" y="8692"/>
                      <a:pt x="2604" y="8692"/>
                    </a:cubicBezTo>
                    <a:cubicBezTo>
                      <a:pt x="2567" y="8692"/>
                      <a:pt x="2392" y="8637"/>
                      <a:pt x="2334" y="8629"/>
                    </a:cubicBezTo>
                    <a:cubicBezTo>
                      <a:pt x="2311" y="8626"/>
                      <a:pt x="2290" y="8624"/>
                      <a:pt x="2269" y="8624"/>
                    </a:cubicBezTo>
                    <a:cubicBezTo>
                      <a:pt x="2233" y="8624"/>
                      <a:pt x="2199" y="8630"/>
                      <a:pt x="2165" y="8647"/>
                    </a:cubicBezTo>
                    <a:cubicBezTo>
                      <a:pt x="2120" y="8665"/>
                      <a:pt x="2138" y="8709"/>
                      <a:pt x="2325" y="8798"/>
                    </a:cubicBezTo>
                    <a:cubicBezTo>
                      <a:pt x="2304" y="8790"/>
                      <a:pt x="2290" y="8786"/>
                      <a:pt x="2281" y="8786"/>
                    </a:cubicBezTo>
                    <a:cubicBezTo>
                      <a:pt x="2230" y="8786"/>
                      <a:pt x="2390" y="8927"/>
                      <a:pt x="2405" y="8950"/>
                    </a:cubicBezTo>
                    <a:cubicBezTo>
                      <a:pt x="2408" y="8954"/>
                      <a:pt x="2404" y="8956"/>
                      <a:pt x="2395" y="8956"/>
                    </a:cubicBezTo>
                    <a:cubicBezTo>
                      <a:pt x="2352" y="8956"/>
                      <a:pt x="2192" y="8913"/>
                      <a:pt x="2139" y="8913"/>
                    </a:cubicBezTo>
                    <a:cubicBezTo>
                      <a:pt x="2135" y="8913"/>
                      <a:pt x="2132" y="8914"/>
                      <a:pt x="2129" y="8914"/>
                    </a:cubicBezTo>
                    <a:cubicBezTo>
                      <a:pt x="2085" y="8923"/>
                      <a:pt x="2031" y="8950"/>
                      <a:pt x="2067" y="9003"/>
                    </a:cubicBezTo>
                    <a:cubicBezTo>
                      <a:pt x="2165" y="9074"/>
                      <a:pt x="2272" y="9128"/>
                      <a:pt x="2388" y="9172"/>
                    </a:cubicBezTo>
                    <a:cubicBezTo>
                      <a:pt x="2379" y="9181"/>
                      <a:pt x="2388" y="9226"/>
                      <a:pt x="2361" y="9226"/>
                    </a:cubicBezTo>
                    <a:lnTo>
                      <a:pt x="2236" y="9172"/>
                    </a:lnTo>
                    <a:cubicBezTo>
                      <a:pt x="2232" y="9171"/>
                      <a:pt x="2229" y="9171"/>
                      <a:pt x="2226" y="9171"/>
                    </a:cubicBezTo>
                    <a:cubicBezTo>
                      <a:pt x="2200" y="9171"/>
                      <a:pt x="2200" y="9201"/>
                      <a:pt x="2200" y="9217"/>
                    </a:cubicBezTo>
                    <a:cubicBezTo>
                      <a:pt x="2200" y="9218"/>
                      <a:pt x="2198" y="9218"/>
                      <a:pt x="2197" y="9218"/>
                    </a:cubicBezTo>
                    <a:cubicBezTo>
                      <a:pt x="2176" y="9218"/>
                      <a:pt x="2089" y="9180"/>
                      <a:pt x="2050" y="9180"/>
                    </a:cubicBezTo>
                    <a:cubicBezTo>
                      <a:pt x="2046" y="9180"/>
                      <a:pt x="2043" y="9181"/>
                      <a:pt x="2040" y="9181"/>
                    </a:cubicBezTo>
                    <a:cubicBezTo>
                      <a:pt x="2022" y="9181"/>
                      <a:pt x="1996" y="9208"/>
                      <a:pt x="2005" y="9235"/>
                    </a:cubicBezTo>
                    <a:cubicBezTo>
                      <a:pt x="2005" y="9306"/>
                      <a:pt x="2129" y="9386"/>
                      <a:pt x="2236" y="9493"/>
                    </a:cubicBezTo>
                    <a:cubicBezTo>
                      <a:pt x="2288" y="9542"/>
                      <a:pt x="2300" y="9561"/>
                      <a:pt x="2283" y="9561"/>
                    </a:cubicBezTo>
                    <a:cubicBezTo>
                      <a:pt x="2255" y="9561"/>
                      <a:pt x="2141" y="9502"/>
                      <a:pt x="2005" y="9440"/>
                    </a:cubicBezTo>
                    <a:lnTo>
                      <a:pt x="2005" y="9440"/>
                    </a:lnTo>
                    <a:cubicBezTo>
                      <a:pt x="2129" y="9502"/>
                      <a:pt x="2005" y="9484"/>
                      <a:pt x="2094" y="9547"/>
                    </a:cubicBezTo>
                    <a:lnTo>
                      <a:pt x="2263" y="9636"/>
                    </a:lnTo>
                    <a:cubicBezTo>
                      <a:pt x="2262" y="9639"/>
                      <a:pt x="2258" y="9640"/>
                      <a:pt x="2252" y="9640"/>
                    </a:cubicBezTo>
                    <a:cubicBezTo>
                      <a:pt x="2213" y="9640"/>
                      <a:pt x="2084" y="9580"/>
                      <a:pt x="2048" y="9580"/>
                    </a:cubicBezTo>
                    <a:cubicBezTo>
                      <a:pt x="2044" y="9580"/>
                      <a:pt x="2042" y="9581"/>
                      <a:pt x="2040" y="9582"/>
                    </a:cubicBezTo>
                    <a:cubicBezTo>
                      <a:pt x="2031" y="9600"/>
                      <a:pt x="2192" y="9716"/>
                      <a:pt x="2218" y="9760"/>
                    </a:cubicBezTo>
                    <a:cubicBezTo>
                      <a:pt x="2233" y="9782"/>
                      <a:pt x="2234" y="9791"/>
                      <a:pt x="2226" y="9791"/>
                    </a:cubicBezTo>
                    <a:cubicBezTo>
                      <a:pt x="2205" y="9791"/>
                      <a:pt x="2124" y="9730"/>
                      <a:pt x="2085" y="9698"/>
                    </a:cubicBezTo>
                    <a:cubicBezTo>
                      <a:pt x="2014" y="9642"/>
                      <a:pt x="1844" y="9563"/>
                      <a:pt x="1793" y="9563"/>
                    </a:cubicBezTo>
                    <a:cubicBezTo>
                      <a:pt x="1780" y="9563"/>
                      <a:pt x="1774" y="9569"/>
                      <a:pt x="1782" y="9582"/>
                    </a:cubicBezTo>
                    <a:cubicBezTo>
                      <a:pt x="1868" y="9683"/>
                      <a:pt x="1967" y="9771"/>
                      <a:pt x="2086" y="9827"/>
                    </a:cubicBezTo>
                    <a:lnTo>
                      <a:pt x="2086" y="9827"/>
                    </a:lnTo>
                    <a:cubicBezTo>
                      <a:pt x="2014" y="9799"/>
                      <a:pt x="1965" y="9788"/>
                      <a:pt x="1929" y="9788"/>
                    </a:cubicBezTo>
                    <a:cubicBezTo>
                      <a:pt x="1790" y="9788"/>
                      <a:pt x="1878" y="9964"/>
                      <a:pt x="1767" y="9964"/>
                    </a:cubicBezTo>
                    <a:cubicBezTo>
                      <a:pt x="1740" y="9964"/>
                      <a:pt x="1703" y="9954"/>
                      <a:pt x="1648" y="9930"/>
                    </a:cubicBezTo>
                    <a:cubicBezTo>
                      <a:pt x="1615" y="9923"/>
                      <a:pt x="1591" y="9920"/>
                      <a:pt x="1574" y="9920"/>
                    </a:cubicBezTo>
                    <a:cubicBezTo>
                      <a:pt x="1458" y="9920"/>
                      <a:pt x="1676" y="10063"/>
                      <a:pt x="1684" y="10125"/>
                    </a:cubicBezTo>
                    <a:cubicBezTo>
                      <a:pt x="1684" y="10170"/>
                      <a:pt x="1666" y="10215"/>
                      <a:pt x="1648" y="10250"/>
                    </a:cubicBezTo>
                    <a:cubicBezTo>
                      <a:pt x="1622" y="10313"/>
                      <a:pt x="1719" y="10419"/>
                      <a:pt x="1702" y="10464"/>
                    </a:cubicBezTo>
                    <a:cubicBezTo>
                      <a:pt x="1692" y="10483"/>
                      <a:pt x="1667" y="10487"/>
                      <a:pt x="1638" y="10487"/>
                    </a:cubicBezTo>
                    <a:cubicBezTo>
                      <a:pt x="1616" y="10487"/>
                      <a:pt x="1591" y="10485"/>
                      <a:pt x="1569" y="10485"/>
                    </a:cubicBezTo>
                    <a:cubicBezTo>
                      <a:pt x="1540" y="10485"/>
                      <a:pt x="1515" y="10489"/>
                      <a:pt x="1506" y="10509"/>
                    </a:cubicBezTo>
                    <a:cubicBezTo>
                      <a:pt x="1506" y="10526"/>
                      <a:pt x="1479" y="10553"/>
                      <a:pt x="1550" y="10606"/>
                    </a:cubicBezTo>
                    <a:cubicBezTo>
                      <a:pt x="1586" y="10624"/>
                      <a:pt x="1702" y="10669"/>
                      <a:pt x="1693" y="10687"/>
                    </a:cubicBezTo>
                    <a:cubicBezTo>
                      <a:pt x="1688" y="10691"/>
                      <a:pt x="1681" y="10693"/>
                      <a:pt x="1670" y="10693"/>
                    </a:cubicBezTo>
                    <a:cubicBezTo>
                      <a:pt x="1592" y="10693"/>
                      <a:pt x="1366" y="10591"/>
                      <a:pt x="1256" y="10544"/>
                    </a:cubicBezTo>
                    <a:lnTo>
                      <a:pt x="1256" y="10544"/>
                    </a:lnTo>
                    <a:cubicBezTo>
                      <a:pt x="1524" y="10660"/>
                      <a:pt x="1230" y="10936"/>
                      <a:pt x="1194" y="10972"/>
                    </a:cubicBezTo>
                    <a:cubicBezTo>
                      <a:pt x="1158" y="11007"/>
                      <a:pt x="1007" y="11007"/>
                      <a:pt x="1007" y="11052"/>
                    </a:cubicBezTo>
                    <a:cubicBezTo>
                      <a:pt x="998" y="11105"/>
                      <a:pt x="1034" y="11177"/>
                      <a:pt x="1105" y="11248"/>
                    </a:cubicBezTo>
                    <a:cubicBezTo>
                      <a:pt x="1122" y="11273"/>
                      <a:pt x="1380" y="11446"/>
                      <a:pt x="1421" y="11446"/>
                    </a:cubicBezTo>
                    <a:cubicBezTo>
                      <a:pt x="1422" y="11446"/>
                      <a:pt x="1423" y="11446"/>
                      <a:pt x="1424" y="11445"/>
                    </a:cubicBezTo>
                    <a:lnTo>
                      <a:pt x="1424" y="11445"/>
                    </a:lnTo>
                    <a:cubicBezTo>
                      <a:pt x="1422" y="11447"/>
                      <a:pt x="1419" y="11448"/>
                      <a:pt x="1415" y="11448"/>
                    </a:cubicBezTo>
                    <a:cubicBezTo>
                      <a:pt x="1365" y="11448"/>
                      <a:pt x="1163" y="11347"/>
                      <a:pt x="1110" y="11347"/>
                    </a:cubicBezTo>
                    <a:cubicBezTo>
                      <a:pt x="1094" y="11347"/>
                      <a:pt x="1093" y="11356"/>
                      <a:pt x="1114" y="11381"/>
                    </a:cubicBezTo>
                    <a:cubicBezTo>
                      <a:pt x="1131" y="11390"/>
                      <a:pt x="1282" y="11517"/>
                      <a:pt x="1247" y="11517"/>
                    </a:cubicBezTo>
                    <a:cubicBezTo>
                      <a:pt x="1245" y="11517"/>
                      <a:pt x="1242" y="11516"/>
                      <a:pt x="1239" y="11515"/>
                    </a:cubicBezTo>
                    <a:cubicBezTo>
                      <a:pt x="1215" y="11507"/>
                      <a:pt x="970" y="11357"/>
                      <a:pt x="931" y="11357"/>
                    </a:cubicBezTo>
                    <a:cubicBezTo>
                      <a:pt x="927" y="11357"/>
                      <a:pt x="925" y="11359"/>
                      <a:pt x="927" y="11364"/>
                    </a:cubicBezTo>
                    <a:cubicBezTo>
                      <a:pt x="989" y="11488"/>
                      <a:pt x="1105" y="11586"/>
                      <a:pt x="1239" y="11631"/>
                    </a:cubicBezTo>
                    <a:cubicBezTo>
                      <a:pt x="1242" y="11637"/>
                      <a:pt x="1236" y="11640"/>
                      <a:pt x="1225" y="11640"/>
                    </a:cubicBezTo>
                    <a:cubicBezTo>
                      <a:pt x="1174" y="11640"/>
                      <a:pt x="996" y="11582"/>
                      <a:pt x="945" y="11560"/>
                    </a:cubicBezTo>
                    <a:cubicBezTo>
                      <a:pt x="927" y="11560"/>
                      <a:pt x="722" y="11560"/>
                      <a:pt x="758" y="11577"/>
                    </a:cubicBezTo>
                    <a:cubicBezTo>
                      <a:pt x="855" y="11640"/>
                      <a:pt x="1060" y="11729"/>
                      <a:pt x="1069" y="11773"/>
                    </a:cubicBezTo>
                    <a:cubicBezTo>
                      <a:pt x="1069" y="11827"/>
                      <a:pt x="962" y="11791"/>
                      <a:pt x="980" y="11836"/>
                    </a:cubicBezTo>
                    <a:cubicBezTo>
                      <a:pt x="1007" y="11889"/>
                      <a:pt x="1087" y="11925"/>
                      <a:pt x="1069" y="11960"/>
                    </a:cubicBezTo>
                    <a:cubicBezTo>
                      <a:pt x="1065" y="11969"/>
                      <a:pt x="1052" y="11972"/>
                      <a:pt x="1034" y="11972"/>
                    </a:cubicBezTo>
                    <a:cubicBezTo>
                      <a:pt x="989" y="11972"/>
                      <a:pt x="913" y="11954"/>
                      <a:pt x="861" y="11954"/>
                    </a:cubicBezTo>
                    <a:cubicBezTo>
                      <a:pt x="844" y="11954"/>
                      <a:pt x="830" y="11955"/>
                      <a:pt x="820" y="11960"/>
                    </a:cubicBezTo>
                    <a:cubicBezTo>
                      <a:pt x="784" y="11978"/>
                      <a:pt x="793" y="12041"/>
                      <a:pt x="980" y="12121"/>
                    </a:cubicBezTo>
                    <a:cubicBezTo>
                      <a:pt x="946" y="12114"/>
                      <a:pt x="772" y="12086"/>
                      <a:pt x="729" y="12086"/>
                    </a:cubicBezTo>
                    <a:cubicBezTo>
                      <a:pt x="716" y="12086"/>
                      <a:pt x="715" y="12088"/>
                      <a:pt x="731" y="12094"/>
                    </a:cubicBezTo>
                    <a:cubicBezTo>
                      <a:pt x="802" y="12121"/>
                      <a:pt x="1069" y="12201"/>
                      <a:pt x="1025" y="12236"/>
                    </a:cubicBezTo>
                    <a:cubicBezTo>
                      <a:pt x="1018" y="12241"/>
                      <a:pt x="1007" y="12243"/>
                      <a:pt x="993" y="12243"/>
                    </a:cubicBezTo>
                    <a:cubicBezTo>
                      <a:pt x="952" y="12243"/>
                      <a:pt x="887" y="12228"/>
                      <a:pt x="847" y="12228"/>
                    </a:cubicBezTo>
                    <a:cubicBezTo>
                      <a:pt x="749" y="12236"/>
                      <a:pt x="686" y="12308"/>
                      <a:pt x="882" y="12424"/>
                    </a:cubicBezTo>
                    <a:cubicBezTo>
                      <a:pt x="785" y="12379"/>
                      <a:pt x="682" y="12359"/>
                      <a:pt x="578" y="12359"/>
                    </a:cubicBezTo>
                    <a:cubicBezTo>
                      <a:pt x="557" y="12359"/>
                      <a:pt x="537" y="12360"/>
                      <a:pt x="517" y="12361"/>
                    </a:cubicBezTo>
                    <a:cubicBezTo>
                      <a:pt x="695" y="12441"/>
                      <a:pt x="633" y="12441"/>
                      <a:pt x="624" y="12468"/>
                    </a:cubicBezTo>
                    <a:cubicBezTo>
                      <a:pt x="615" y="12495"/>
                      <a:pt x="597" y="12486"/>
                      <a:pt x="704" y="12548"/>
                    </a:cubicBezTo>
                    <a:cubicBezTo>
                      <a:pt x="855" y="12637"/>
                      <a:pt x="570" y="12611"/>
                      <a:pt x="544" y="12628"/>
                    </a:cubicBezTo>
                    <a:cubicBezTo>
                      <a:pt x="526" y="12646"/>
                      <a:pt x="633" y="12691"/>
                      <a:pt x="633" y="12726"/>
                    </a:cubicBezTo>
                    <a:cubicBezTo>
                      <a:pt x="642" y="12762"/>
                      <a:pt x="615" y="12798"/>
                      <a:pt x="597" y="12833"/>
                    </a:cubicBezTo>
                    <a:cubicBezTo>
                      <a:pt x="576" y="12889"/>
                      <a:pt x="583" y="12933"/>
                      <a:pt x="715" y="13025"/>
                    </a:cubicBezTo>
                    <a:lnTo>
                      <a:pt x="715" y="13025"/>
                    </a:lnTo>
                    <a:cubicBezTo>
                      <a:pt x="657" y="12991"/>
                      <a:pt x="597" y="12960"/>
                      <a:pt x="535" y="12931"/>
                    </a:cubicBezTo>
                    <a:cubicBezTo>
                      <a:pt x="507" y="12921"/>
                      <a:pt x="490" y="12917"/>
                      <a:pt x="481" y="12917"/>
                    </a:cubicBezTo>
                    <a:cubicBezTo>
                      <a:pt x="443" y="12917"/>
                      <a:pt x="540" y="12992"/>
                      <a:pt x="562" y="13020"/>
                    </a:cubicBezTo>
                    <a:cubicBezTo>
                      <a:pt x="706" y="13122"/>
                      <a:pt x="728" y="13159"/>
                      <a:pt x="657" y="13159"/>
                    </a:cubicBezTo>
                    <a:cubicBezTo>
                      <a:pt x="610" y="13159"/>
                      <a:pt x="522" y="13143"/>
                      <a:pt x="401" y="13118"/>
                    </a:cubicBezTo>
                    <a:cubicBezTo>
                      <a:pt x="390" y="13117"/>
                      <a:pt x="381" y="13116"/>
                      <a:pt x="374" y="13116"/>
                    </a:cubicBezTo>
                    <a:cubicBezTo>
                      <a:pt x="268" y="13116"/>
                      <a:pt x="704" y="13330"/>
                      <a:pt x="643" y="13330"/>
                    </a:cubicBezTo>
                    <a:cubicBezTo>
                      <a:pt x="632" y="13330"/>
                      <a:pt x="604" y="13322"/>
                      <a:pt x="553" y="13305"/>
                    </a:cubicBezTo>
                    <a:cubicBezTo>
                      <a:pt x="512" y="13292"/>
                      <a:pt x="476" y="13286"/>
                      <a:pt x="448" y="13286"/>
                    </a:cubicBezTo>
                    <a:cubicBezTo>
                      <a:pt x="317" y="13286"/>
                      <a:pt x="328" y="13411"/>
                      <a:pt x="552" y="13474"/>
                    </a:cubicBezTo>
                    <a:lnTo>
                      <a:pt x="552" y="13474"/>
                    </a:lnTo>
                    <a:cubicBezTo>
                      <a:pt x="513" y="13466"/>
                      <a:pt x="472" y="13462"/>
                      <a:pt x="431" y="13462"/>
                    </a:cubicBezTo>
                    <a:cubicBezTo>
                      <a:pt x="387" y="13462"/>
                      <a:pt x="343" y="13467"/>
                      <a:pt x="303" y="13475"/>
                    </a:cubicBezTo>
                    <a:cubicBezTo>
                      <a:pt x="259" y="13492"/>
                      <a:pt x="330" y="13528"/>
                      <a:pt x="321" y="13555"/>
                    </a:cubicBezTo>
                    <a:cubicBezTo>
                      <a:pt x="303" y="13608"/>
                      <a:pt x="205" y="13608"/>
                      <a:pt x="187" y="13662"/>
                    </a:cubicBezTo>
                    <a:cubicBezTo>
                      <a:pt x="161" y="13706"/>
                      <a:pt x="285" y="13751"/>
                      <a:pt x="277" y="13795"/>
                    </a:cubicBezTo>
                    <a:cubicBezTo>
                      <a:pt x="268" y="13849"/>
                      <a:pt x="250" y="13902"/>
                      <a:pt x="214" y="13947"/>
                    </a:cubicBezTo>
                    <a:cubicBezTo>
                      <a:pt x="161" y="14018"/>
                      <a:pt x="72" y="14080"/>
                      <a:pt x="125" y="14160"/>
                    </a:cubicBezTo>
                    <a:cubicBezTo>
                      <a:pt x="143" y="14205"/>
                      <a:pt x="366" y="14223"/>
                      <a:pt x="366" y="14241"/>
                    </a:cubicBezTo>
                    <a:cubicBezTo>
                      <a:pt x="366" y="14258"/>
                      <a:pt x="116" y="14303"/>
                      <a:pt x="72" y="14339"/>
                    </a:cubicBezTo>
                    <a:cubicBezTo>
                      <a:pt x="0" y="14392"/>
                      <a:pt x="196" y="14392"/>
                      <a:pt x="277" y="14392"/>
                    </a:cubicBezTo>
                    <a:cubicBezTo>
                      <a:pt x="330" y="14392"/>
                      <a:pt x="489" y="14373"/>
                      <a:pt x="575" y="14373"/>
                    </a:cubicBezTo>
                    <a:cubicBezTo>
                      <a:pt x="633" y="14373"/>
                      <a:pt x="658" y="14381"/>
                      <a:pt x="597" y="14410"/>
                    </a:cubicBezTo>
                    <a:cubicBezTo>
                      <a:pt x="472" y="14463"/>
                      <a:pt x="294" y="14517"/>
                      <a:pt x="232" y="14597"/>
                    </a:cubicBezTo>
                    <a:cubicBezTo>
                      <a:pt x="152" y="14704"/>
                      <a:pt x="704" y="14597"/>
                      <a:pt x="446" y="14739"/>
                    </a:cubicBezTo>
                    <a:cubicBezTo>
                      <a:pt x="285" y="14828"/>
                      <a:pt x="428" y="14962"/>
                      <a:pt x="472" y="14998"/>
                    </a:cubicBezTo>
                    <a:cubicBezTo>
                      <a:pt x="526" y="15033"/>
                      <a:pt x="606" y="15051"/>
                      <a:pt x="588" y="15122"/>
                    </a:cubicBezTo>
                    <a:cubicBezTo>
                      <a:pt x="588" y="15139"/>
                      <a:pt x="430" y="15338"/>
                      <a:pt x="449" y="15338"/>
                    </a:cubicBezTo>
                    <a:cubicBezTo>
                      <a:pt x="450" y="15338"/>
                      <a:pt x="452" y="15338"/>
                      <a:pt x="455" y="15336"/>
                    </a:cubicBezTo>
                    <a:cubicBezTo>
                      <a:pt x="535" y="15292"/>
                      <a:pt x="588" y="15211"/>
                      <a:pt x="677" y="15211"/>
                    </a:cubicBezTo>
                    <a:cubicBezTo>
                      <a:pt x="731" y="15211"/>
                      <a:pt x="749" y="15229"/>
                      <a:pt x="749" y="15256"/>
                    </a:cubicBezTo>
                    <a:cubicBezTo>
                      <a:pt x="766" y="15301"/>
                      <a:pt x="749" y="15407"/>
                      <a:pt x="579" y="15523"/>
                    </a:cubicBezTo>
                    <a:cubicBezTo>
                      <a:pt x="722" y="15427"/>
                      <a:pt x="785" y="15391"/>
                      <a:pt x="802" y="15391"/>
                    </a:cubicBezTo>
                    <a:cubicBezTo>
                      <a:pt x="849" y="15391"/>
                      <a:pt x="570" y="15649"/>
                      <a:pt x="642" y="15675"/>
                    </a:cubicBezTo>
                    <a:cubicBezTo>
                      <a:pt x="652" y="15679"/>
                      <a:pt x="663" y="15681"/>
                      <a:pt x="676" y="15681"/>
                    </a:cubicBezTo>
                    <a:cubicBezTo>
                      <a:pt x="774" y="15681"/>
                      <a:pt x="936" y="15555"/>
                      <a:pt x="1013" y="15555"/>
                    </a:cubicBezTo>
                    <a:cubicBezTo>
                      <a:pt x="1021" y="15555"/>
                      <a:pt x="1028" y="15556"/>
                      <a:pt x="1034" y="15559"/>
                    </a:cubicBezTo>
                    <a:cubicBezTo>
                      <a:pt x="1051" y="15568"/>
                      <a:pt x="980" y="15710"/>
                      <a:pt x="980" y="15746"/>
                    </a:cubicBezTo>
                    <a:cubicBezTo>
                      <a:pt x="978" y="15788"/>
                      <a:pt x="989" y="15802"/>
                      <a:pt x="1007" y="15802"/>
                    </a:cubicBezTo>
                    <a:cubicBezTo>
                      <a:pt x="1041" y="15802"/>
                      <a:pt x="1100" y="15753"/>
                      <a:pt x="1139" y="15753"/>
                    </a:cubicBezTo>
                    <a:cubicBezTo>
                      <a:pt x="1158" y="15753"/>
                      <a:pt x="1172" y="15765"/>
                      <a:pt x="1176" y="15799"/>
                    </a:cubicBezTo>
                    <a:cubicBezTo>
                      <a:pt x="1185" y="15897"/>
                      <a:pt x="1194" y="15960"/>
                      <a:pt x="1265" y="15995"/>
                    </a:cubicBezTo>
                    <a:cubicBezTo>
                      <a:pt x="1319" y="15986"/>
                      <a:pt x="1372" y="15978"/>
                      <a:pt x="1417" y="15951"/>
                    </a:cubicBezTo>
                    <a:lnTo>
                      <a:pt x="1417" y="15951"/>
                    </a:lnTo>
                    <a:cubicBezTo>
                      <a:pt x="1473" y="16023"/>
                      <a:pt x="1348" y="16457"/>
                      <a:pt x="1486" y="16457"/>
                    </a:cubicBezTo>
                    <a:cubicBezTo>
                      <a:pt x="1501" y="16457"/>
                      <a:pt x="1519" y="16452"/>
                      <a:pt x="1541" y="16441"/>
                    </a:cubicBezTo>
                    <a:cubicBezTo>
                      <a:pt x="1633" y="16395"/>
                      <a:pt x="1640" y="16309"/>
                      <a:pt x="1679" y="16309"/>
                    </a:cubicBezTo>
                    <a:cubicBezTo>
                      <a:pt x="1686" y="16309"/>
                      <a:pt x="1693" y="16311"/>
                      <a:pt x="1702" y="16316"/>
                    </a:cubicBezTo>
                    <a:cubicBezTo>
                      <a:pt x="1684" y="16369"/>
                      <a:pt x="1684" y="16432"/>
                      <a:pt x="1711" y="16485"/>
                    </a:cubicBezTo>
                    <a:cubicBezTo>
                      <a:pt x="1711" y="16487"/>
                      <a:pt x="1712" y="16487"/>
                      <a:pt x="1714" y="16487"/>
                    </a:cubicBezTo>
                    <a:cubicBezTo>
                      <a:pt x="1727" y="16487"/>
                      <a:pt x="1767" y="16404"/>
                      <a:pt x="1800" y="16387"/>
                    </a:cubicBezTo>
                    <a:cubicBezTo>
                      <a:pt x="1812" y="16380"/>
                      <a:pt x="1824" y="16377"/>
                      <a:pt x="1836" y="16377"/>
                    </a:cubicBezTo>
                    <a:cubicBezTo>
                      <a:pt x="1951" y="16377"/>
                      <a:pt x="2054" y="16671"/>
                      <a:pt x="2185" y="16671"/>
                    </a:cubicBezTo>
                    <a:cubicBezTo>
                      <a:pt x="2228" y="16671"/>
                      <a:pt x="2274" y="16640"/>
                      <a:pt x="2325" y="16556"/>
                    </a:cubicBezTo>
                    <a:lnTo>
                      <a:pt x="2325" y="16556"/>
                    </a:lnTo>
                    <a:cubicBezTo>
                      <a:pt x="2328" y="16559"/>
                      <a:pt x="2330" y="16561"/>
                      <a:pt x="2331" y="16564"/>
                    </a:cubicBezTo>
                    <a:lnTo>
                      <a:pt x="2331" y="16564"/>
                    </a:lnTo>
                    <a:cubicBezTo>
                      <a:pt x="2360" y="16545"/>
                      <a:pt x="2412" y="16339"/>
                      <a:pt x="2459" y="16107"/>
                    </a:cubicBezTo>
                    <a:lnTo>
                      <a:pt x="2459" y="16107"/>
                    </a:lnTo>
                    <a:cubicBezTo>
                      <a:pt x="2461" y="16242"/>
                      <a:pt x="2496" y="16358"/>
                      <a:pt x="2534" y="16358"/>
                    </a:cubicBezTo>
                    <a:cubicBezTo>
                      <a:pt x="2567" y="16358"/>
                      <a:pt x="2602" y="16268"/>
                      <a:pt x="2618" y="16022"/>
                    </a:cubicBezTo>
                    <a:lnTo>
                      <a:pt x="2618" y="16022"/>
                    </a:lnTo>
                    <a:cubicBezTo>
                      <a:pt x="2613" y="16190"/>
                      <a:pt x="2790" y="16181"/>
                      <a:pt x="2824" y="16396"/>
                    </a:cubicBezTo>
                    <a:cubicBezTo>
                      <a:pt x="2833" y="16452"/>
                      <a:pt x="2841" y="16473"/>
                      <a:pt x="2847" y="16473"/>
                    </a:cubicBezTo>
                    <a:cubicBezTo>
                      <a:pt x="2860" y="16473"/>
                      <a:pt x="2872" y="16404"/>
                      <a:pt x="2895" y="16369"/>
                    </a:cubicBezTo>
                    <a:cubicBezTo>
                      <a:pt x="2931" y="16307"/>
                      <a:pt x="2966" y="16343"/>
                      <a:pt x="3002" y="16307"/>
                    </a:cubicBezTo>
                    <a:cubicBezTo>
                      <a:pt x="3171" y="16165"/>
                      <a:pt x="3350" y="16156"/>
                      <a:pt x="3537" y="16156"/>
                    </a:cubicBezTo>
                    <a:cubicBezTo>
                      <a:pt x="3582" y="16156"/>
                      <a:pt x="3671" y="16184"/>
                      <a:pt x="3745" y="16184"/>
                    </a:cubicBezTo>
                    <a:cubicBezTo>
                      <a:pt x="3859" y="16184"/>
                      <a:pt x="3934" y="16115"/>
                      <a:pt x="3750" y="15764"/>
                    </a:cubicBezTo>
                    <a:cubicBezTo>
                      <a:pt x="3735" y="15733"/>
                      <a:pt x="3584" y="15431"/>
                      <a:pt x="3599" y="15431"/>
                    </a:cubicBezTo>
                    <a:cubicBezTo>
                      <a:pt x="3601" y="15431"/>
                      <a:pt x="3606" y="15437"/>
                      <a:pt x="3617" y="15452"/>
                    </a:cubicBezTo>
                    <a:cubicBezTo>
                      <a:pt x="3697" y="15568"/>
                      <a:pt x="3777" y="15684"/>
                      <a:pt x="3848" y="15808"/>
                    </a:cubicBezTo>
                    <a:cubicBezTo>
                      <a:pt x="3883" y="15861"/>
                      <a:pt x="4283" y="16494"/>
                      <a:pt x="4302" y="16494"/>
                    </a:cubicBezTo>
                    <a:cubicBezTo>
                      <a:pt x="4302" y="16494"/>
                      <a:pt x="4302" y="16494"/>
                      <a:pt x="4303" y="16494"/>
                    </a:cubicBezTo>
                    <a:cubicBezTo>
                      <a:pt x="4303" y="16450"/>
                      <a:pt x="4258" y="16405"/>
                      <a:pt x="4267" y="16352"/>
                    </a:cubicBezTo>
                    <a:cubicBezTo>
                      <a:pt x="4267" y="16316"/>
                      <a:pt x="4294" y="16280"/>
                      <a:pt x="4329" y="16254"/>
                    </a:cubicBezTo>
                    <a:cubicBezTo>
                      <a:pt x="4348" y="16242"/>
                      <a:pt x="4374" y="16228"/>
                      <a:pt x="4406" y="16228"/>
                    </a:cubicBezTo>
                    <a:cubicBezTo>
                      <a:pt x="4447" y="16228"/>
                      <a:pt x="4500" y="16251"/>
                      <a:pt x="4565" y="16334"/>
                    </a:cubicBezTo>
                    <a:lnTo>
                      <a:pt x="4565" y="16334"/>
                    </a:lnTo>
                    <a:cubicBezTo>
                      <a:pt x="4348" y="16046"/>
                      <a:pt x="4602" y="16186"/>
                      <a:pt x="4427" y="15942"/>
                    </a:cubicBezTo>
                    <a:cubicBezTo>
                      <a:pt x="4352" y="15833"/>
                      <a:pt x="4209" y="15640"/>
                      <a:pt x="4255" y="15640"/>
                    </a:cubicBezTo>
                    <a:cubicBezTo>
                      <a:pt x="4268" y="15640"/>
                      <a:pt x="4300" y="15658"/>
                      <a:pt x="4356" y="15701"/>
                    </a:cubicBezTo>
                    <a:cubicBezTo>
                      <a:pt x="4395" y="15727"/>
                      <a:pt x="4431" y="15757"/>
                      <a:pt x="4465" y="15789"/>
                    </a:cubicBezTo>
                    <a:lnTo>
                      <a:pt x="4465" y="15789"/>
                    </a:lnTo>
                    <a:cubicBezTo>
                      <a:pt x="4460" y="15786"/>
                      <a:pt x="4456" y="15785"/>
                      <a:pt x="4452" y="15785"/>
                    </a:cubicBezTo>
                    <a:cubicBezTo>
                      <a:pt x="4400" y="15785"/>
                      <a:pt x="4541" y="16010"/>
                      <a:pt x="4614" y="16010"/>
                    </a:cubicBezTo>
                    <a:cubicBezTo>
                      <a:pt x="4621" y="16010"/>
                      <a:pt x="4627" y="16009"/>
                      <a:pt x="4632" y="16004"/>
                    </a:cubicBezTo>
                    <a:cubicBezTo>
                      <a:pt x="4650" y="16004"/>
                      <a:pt x="4650" y="15978"/>
                      <a:pt x="4668" y="15969"/>
                    </a:cubicBezTo>
                    <a:cubicBezTo>
                      <a:pt x="4658" y="15958"/>
                      <a:pt x="4648" y="15948"/>
                      <a:pt x="4639" y="15939"/>
                    </a:cubicBezTo>
                    <a:lnTo>
                      <a:pt x="4639" y="15939"/>
                    </a:lnTo>
                    <a:cubicBezTo>
                      <a:pt x="4657" y="15950"/>
                      <a:pt x="4675" y="15960"/>
                      <a:pt x="4694" y="15969"/>
                    </a:cubicBezTo>
                    <a:cubicBezTo>
                      <a:pt x="4714" y="15977"/>
                      <a:pt x="4731" y="15982"/>
                      <a:pt x="4743" y="15982"/>
                    </a:cubicBezTo>
                    <a:cubicBezTo>
                      <a:pt x="4781" y="15982"/>
                      <a:pt x="4779" y="15940"/>
                      <a:pt x="4712" y="15853"/>
                    </a:cubicBezTo>
                    <a:cubicBezTo>
                      <a:pt x="4623" y="15746"/>
                      <a:pt x="4659" y="15773"/>
                      <a:pt x="4703" y="15728"/>
                    </a:cubicBezTo>
                    <a:cubicBezTo>
                      <a:pt x="4705" y="15726"/>
                      <a:pt x="4707" y="15726"/>
                      <a:pt x="4710" y="15726"/>
                    </a:cubicBezTo>
                    <a:cubicBezTo>
                      <a:pt x="4733" y="15726"/>
                      <a:pt x="4790" y="15794"/>
                      <a:pt x="4846" y="15826"/>
                    </a:cubicBezTo>
                    <a:cubicBezTo>
                      <a:pt x="4880" y="15848"/>
                      <a:pt x="4903" y="15857"/>
                      <a:pt x="4917" y="15857"/>
                    </a:cubicBezTo>
                    <a:cubicBezTo>
                      <a:pt x="4995" y="15857"/>
                      <a:pt x="4833" y="15592"/>
                      <a:pt x="4953" y="15592"/>
                    </a:cubicBezTo>
                    <a:cubicBezTo>
                      <a:pt x="4966" y="15592"/>
                      <a:pt x="4984" y="15595"/>
                      <a:pt x="5006" y="15603"/>
                    </a:cubicBezTo>
                    <a:cubicBezTo>
                      <a:pt x="5049" y="15561"/>
                      <a:pt x="4774" y="15299"/>
                      <a:pt x="4812" y="15299"/>
                    </a:cubicBezTo>
                    <a:cubicBezTo>
                      <a:pt x="4814" y="15299"/>
                      <a:pt x="4816" y="15299"/>
                      <a:pt x="4819" y="15301"/>
                    </a:cubicBezTo>
                    <a:cubicBezTo>
                      <a:pt x="4858" y="15316"/>
                      <a:pt x="5041" y="15414"/>
                      <a:pt x="5079" y="15414"/>
                    </a:cubicBezTo>
                    <a:cubicBezTo>
                      <a:pt x="5085" y="15414"/>
                      <a:pt x="5088" y="15412"/>
                      <a:pt x="5086" y="15407"/>
                    </a:cubicBezTo>
                    <a:cubicBezTo>
                      <a:pt x="5051" y="15345"/>
                      <a:pt x="4882" y="15265"/>
                      <a:pt x="4828" y="15194"/>
                    </a:cubicBezTo>
                    <a:lnTo>
                      <a:pt x="4828" y="15194"/>
                    </a:lnTo>
                    <a:lnTo>
                      <a:pt x="5273" y="15381"/>
                    </a:lnTo>
                    <a:cubicBezTo>
                      <a:pt x="5095" y="15229"/>
                      <a:pt x="4980" y="15122"/>
                      <a:pt x="5149" y="15105"/>
                    </a:cubicBezTo>
                    <a:cubicBezTo>
                      <a:pt x="5229" y="15105"/>
                      <a:pt x="5300" y="15105"/>
                      <a:pt x="5300" y="15060"/>
                    </a:cubicBezTo>
                    <a:cubicBezTo>
                      <a:pt x="5300" y="15053"/>
                      <a:pt x="5246" y="14998"/>
                      <a:pt x="5222" y="14998"/>
                    </a:cubicBezTo>
                    <a:cubicBezTo>
                      <a:pt x="5219" y="14998"/>
                      <a:pt x="5216" y="14998"/>
                      <a:pt x="5214" y="15001"/>
                    </a:cubicBezTo>
                    <a:lnTo>
                      <a:pt x="5214" y="15001"/>
                    </a:lnTo>
                    <a:lnTo>
                      <a:pt x="5247" y="14935"/>
                    </a:lnTo>
                    <a:cubicBezTo>
                      <a:pt x="5265" y="14891"/>
                      <a:pt x="5247" y="14926"/>
                      <a:pt x="5140" y="14855"/>
                    </a:cubicBezTo>
                    <a:cubicBezTo>
                      <a:pt x="5077" y="14802"/>
                      <a:pt x="5282" y="14802"/>
                      <a:pt x="5309" y="14793"/>
                    </a:cubicBezTo>
                    <a:cubicBezTo>
                      <a:pt x="5336" y="14784"/>
                      <a:pt x="5443" y="14748"/>
                      <a:pt x="5345" y="14677"/>
                    </a:cubicBezTo>
                    <a:cubicBezTo>
                      <a:pt x="5275" y="14628"/>
                      <a:pt x="5094" y="14551"/>
                      <a:pt x="5159" y="14551"/>
                    </a:cubicBezTo>
                    <a:cubicBezTo>
                      <a:pt x="5177" y="14551"/>
                      <a:pt x="5213" y="14557"/>
                      <a:pt x="5273" y="14570"/>
                    </a:cubicBezTo>
                    <a:cubicBezTo>
                      <a:pt x="5346" y="14594"/>
                      <a:pt x="5412" y="14607"/>
                      <a:pt x="5448" y="14607"/>
                    </a:cubicBezTo>
                    <a:cubicBezTo>
                      <a:pt x="5504" y="14607"/>
                      <a:pt x="5485" y="14577"/>
                      <a:pt x="5300" y="14517"/>
                    </a:cubicBezTo>
                    <a:cubicBezTo>
                      <a:pt x="5087" y="14421"/>
                      <a:pt x="5026" y="14356"/>
                      <a:pt x="5115" y="14356"/>
                    </a:cubicBezTo>
                    <a:cubicBezTo>
                      <a:pt x="5134" y="14356"/>
                      <a:pt x="5160" y="14359"/>
                      <a:pt x="5193" y="14365"/>
                    </a:cubicBezTo>
                    <a:cubicBezTo>
                      <a:pt x="5273" y="14382"/>
                      <a:pt x="5383" y="14422"/>
                      <a:pt x="5427" y="14422"/>
                    </a:cubicBezTo>
                    <a:cubicBezTo>
                      <a:pt x="5452" y="14422"/>
                      <a:pt x="5457" y="14409"/>
                      <a:pt x="5425" y="14374"/>
                    </a:cubicBezTo>
                    <a:cubicBezTo>
                      <a:pt x="5408" y="14357"/>
                      <a:pt x="5162" y="14168"/>
                      <a:pt x="5196" y="14168"/>
                    </a:cubicBezTo>
                    <a:cubicBezTo>
                      <a:pt x="5198" y="14168"/>
                      <a:pt x="5200" y="14169"/>
                      <a:pt x="5202" y="14169"/>
                    </a:cubicBezTo>
                    <a:cubicBezTo>
                      <a:pt x="5256" y="14187"/>
                      <a:pt x="5389" y="14312"/>
                      <a:pt x="5478" y="14330"/>
                    </a:cubicBezTo>
                    <a:cubicBezTo>
                      <a:pt x="5481" y="14330"/>
                      <a:pt x="5483" y="14330"/>
                      <a:pt x="5485" y="14330"/>
                    </a:cubicBezTo>
                    <a:cubicBezTo>
                      <a:pt x="5556" y="14330"/>
                      <a:pt x="5370" y="14186"/>
                      <a:pt x="5336" y="14152"/>
                    </a:cubicBezTo>
                    <a:cubicBezTo>
                      <a:pt x="5351" y="14121"/>
                      <a:pt x="5353" y="14085"/>
                      <a:pt x="5423" y="14085"/>
                    </a:cubicBezTo>
                    <a:cubicBezTo>
                      <a:pt x="5436" y="14085"/>
                      <a:pt x="5451" y="14086"/>
                      <a:pt x="5469" y="14089"/>
                    </a:cubicBezTo>
                    <a:cubicBezTo>
                      <a:pt x="5521" y="14097"/>
                      <a:pt x="5559" y="14102"/>
                      <a:pt x="5588" y="14102"/>
                    </a:cubicBezTo>
                    <a:cubicBezTo>
                      <a:pt x="5623" y="14102"/>
                      <a:pt x="5646" y="14095"/>
                      <a:pt x="5665" y="14080"/>
                    </a:cubicBezTo>
                    <a:cubicBezTo>
                      <a:pt x="5692" y="14045"/>
                      <a:pt x="5692" y="14000"/>
                      <a:pt x="5656" y="13938"/>
                    </a:cubicBezTo>
                    <a:cubicBezTo>
                      <a:pt x="5620" y="13887"/>
                      <a:pt x="5497" y="13807"/>
                      <a:pt x="5541" y="13807"/>
                    </a:cubicBezTo>
                    <a:cubicBezTo>
                      <a:pt x="5551" y="13807"/>
                      <a:pt x="5571" y="13812"/>
                      <a:pt x="5603" y="13822"/>
                    </a:cubicBezTo>
                    <a:cubicBezTo>
                      <a:pt x="5681" y="13847"/>
                      <a:pt x="5739" y="13857"/>
                      <a:pt x="5779" y="13857"/>
                    </a:cubicBezTo>
                    <a:cubicBezTo>
                      <a:pt x="5840" y="13857"/>
                      <a:pt x="5860" y="13833"/>
                      <a:pt x="5844" y="13795"/>
                    </a:cubicBezTo>
                    <a:cubicBezTo>
                      <a:pt x="5820" y="13748"/>
                      <a:pt x="5694" y="13695"/>
                      <a:pt x="5586" y="13646"/>
                    </a:cubicBezTo>
                    <a:lnTo>
                      <a:pt x="5586" y="13646"/>
                    </a:lnTo>
                    <a:cubicBezTo>
                      <a:pt x="5689" y="13692"/>
                      <a:pt x="5757" y="13710"/>
                      <a:pt x="5798" y="13710"/>
                    </a:cubicBezTo>
                    <a:cubicBezTo>
                      <a:pt x="5896" y="13710"/>
                      <a:pt x="5836" y="13607"/>
                      <a:pt x="5728" y="13528"/>
                    </a:cubicBezTo>
                    <a:cubicBezTo>
                      <a:pt x="5666" y="13485"/>
                      <a:pt x="5656" y="13455"/>
                      <a:pt x="5702" y="13455"/>
                    </a:cubicBezTo>
                    <a:cubicBezTo>
                      <a:pt x="5723" y="13455"/>
                      <a:pt x="5755" y="13461"/>
                      <a:pt x="5799" y="13475"/>
                    </a:cubicBezTo>
                    <a:cubicBezTo>
                      <a:pt x="5888" y="13510"/>
                      <a:pt x="5924" y="13564"/>
                      <a:pt x="6013" y="13581"/>
                    </a:cubicBezTo>
                    <a:cubicBezTo>
                      <a:pt x="6022" y="13583"/>
                      <a:pt x="6030" y="13584"/>
                      <a:pt x="6036" y="13584"/>
                    </a:cubicBezTo>
                    <a:cubicBezTo>
                      <a:pt x="6087" y="13584"/>
                      <a:pt x="5983" y="13516"/>
                      <a:pt x="5959" y="13492"/>
                    </a:cubicBezTo>
                    <a:cubicBezTo>
                      <a:pt x="5906" y="13445"/>
                      <a:pt x="5913" y="13408"/>
                      <a:pt x="5977" y="13408"/>
                    </a:cubicBezTo>
                    <a:cubicBezTo>
                      <a:pt x="5998" y="13408"/>
                      <a:pt x="6024" y="13412"/>
                      <a:pt x="6057" y="13421"/>
                    </a:cubicBezTo>
                    <a:cubicBezTo>
                      <a:pt x="6105" y="13443"/>
                      <a:pt x="6130" y="13452"/>
                      <a:pt x="6140" y="13452"/>
                    </a:cubicBezTo>
                    <a:cubicBezTo>
                      <a:pt x="6180" y="13452"/>
                      <a:pt x="5991" y="13318"/>
                      <a:pt x="5977" y="13296"/>
                    </a:cubicBezTo>
                    <a:cubicBezTo>
                      <a:pt x="5950" y="13225"/>
                      <a:pt x="6093" y="13225"/>
                      <a:pt x="5977" y="13127"/>
                    </a:cubicBezTo>
                    <a:cubicBezTo>
                      <a:pt x="5870" y="13029"/>
                      <a:pt x="5941" y="13003"/>
                      <a:pt x="5995" y="12976"/>
                    </a:cubicBezTo>
                    <a:cubicBezTo>
                      <a:pt x="6048" y="12958"/>
                      <a:pt x="6227" y="12931"/>
                      <a:pt x="6075" y="12815"/>
                    </a:cubicBezTo>
                    <a:cubicBezTo>
                      <a:pt x="6065" y="12808"/>
                      <a:pt x="6068" y="12805"/>
                      <a:pt x="6078" y="12805"/>
                    </a:cubicBezTo>
                    <a:cubicBezTo>
                      <a:pt x="6116" y="12805"/>
                      <a:pt x="6254" y="12844"/>
                      <a:pt x="6289" y="12851"/>
                    </a:cubicBezTo>
                    <a:cubicBezTo>
                      <a:pt x="6369" y="12851"/>
                      <a:pt x="6235" y="12780"/>
                      <a:pt x="6253" y="12744"/>
                    </a:cubicBezTo>
                    <a:cubicBezTo>
                      <a:pt x="6271" y="12717"/>
                      <a:pt x="6307" y="12682"/>
                      <a:pt x="6289" y="12637"/>
                    </a:cubicBezTo>
                    <a:cubicBezTo>
                      <a:pt x="6273" y="12590"/>
                      <a:pt x="6154" y="12536"/>
                      <a:pt x="6223" y="12536"/>
                    </a:cubicBezTo>
                    <a:cubicBezTo>
                      <a:pt x="6232" y="12536"/>
                      <a:pt x="6245" y="12537"/>
                      <a:pt x="6262" y="12539"/>
                    </a:cubicBezTo>
                    <a:cubicBezTo>
                      <a:pt x="6295" y="12543"/>
                      <a:pt x="6333" y="12547"/>
                      <a:pt x="6367" y="12547"/>
                    </a:cubicBezTo>
                    <a:cubicBezTo>
                      <a:pt x="6480" y="12547"/>
                      <a:pt x="6546" y="12512"/>
                      <a:pt x="6218" y="12361"/>
                    </a:cubicBezTo>
                    <a:lnTo>
                      <a:pt x="6218" y="12361"/>
                    </a:lnTo>
                    <a:cubicBezTo>
                      <a:pt x="6324" y="12409"/>
                      <a:pt x="6402" y="12428"/>
                      <a:pt x="6459" y="12428"/>
                    </a:cubicBezTo>
                    <a:cubicBezTo>
                      <a:pt x="6634" y="12428"/>
                      <a:pt x="6591" y="12242"/>
                      <a:pt x="6476" y="12147"/>
                    </a:cubicBezTo>
                    <a:cubicBezTo>
                      <a:pt x="6454" y="12130"/>
                      <a:pt x="6458" y="12124"/>
                      <a:pt x="6476" y="12124"/>
                    </a:cubicBezTo>
                    <a:cubicBezTo>
                      <a:pt x="6528" y="12124"/>
                      <a:pt x="6702" y="12176"/>
                      <a:pt x="6767" y="12176"/>
                    </a:cubicBezTo>
                    <a:cubicBezTo>
                      <a:pt x="6810" y="12176"/>
                      <a:pt x="6805" y="12153"/>
                      <a:pt x="6681" y="12076"/>
                    </a:cubicBezTo>
                    <a:cubicBezTo>
                      <a:pt x="6548" y="11995"/>
                      <a:pt x="6374" y="11902"/>
                      <a:pt x="6447" y="11902"/>
                    </a:cubicBezTo>
                    <a:cubicBezTo>
                      <a:pt x="6462" y="11902"/>
                      <a:pt x="6489" y="11906"/>
                      <a:pt x="6529" y="11916"/>
                    </a:cubicBezTo>
                    <a:cubicBezTo>
                      <a:pt x="6538" y="11907"/>
                      <a:pt x="6554" y="11818"/>
                      <a:pt x="6533" y="11810"/>
                    </a:cubicBezTo>
                    <a:lnTo>
                      <a:pt x="6533" y="11810"/>
                    </a:lnTo>
                    <a:cubicBezTo>
                      <a:pt x="6556" y="11816"/>
                      <a:pt x="6631" y="11881"/>
                      <a:pt x="6699" y="11889"/>
                    </a:cubicBezTo>
                    <a:cubicBezTo>
                      <a:pt x="6761" y="11889"/>
                      <a:pt x="6734" y="11853"/>
                      <a:pt x="6743" y="11836"/>
                    </a:cubicBezTo>
                    <a:cubicBezTo>
                      <a:pt x="6779" y="11782"/>
                      <a:pt x="6975" y="11809"/>
                      <a:pt x="6957" y="11738"/>
                    </a:cubicBezTo>
                    <a:cubicBezTo>
                      <a:pt x="6716" y="11693"/>
                      <a:pt x="6485" y="11595"/>
                      <a:pt x="6271" y="11462"/>
                    </a:cubicBezTo>
                    <a:cubicBezTo>
                      <a:pt x="6274" y="11456"/>
                      <a:pt x="6281" y="11454"/>
                      <a:pt x="6290" y="11454"/>
                    </a:cubicBezTo>
                    <a:cubicBezTo>
                      <a:pt x="6357" y="11454"/>
                      <a:pt x="6567" y="11582"/>
                      <a:pt x="6645" y="11613"/>
                    </a:cubicBezTo>
                    <a:cubicBezTo>
                      <a:pt x="6680" y="11630"/>
                      <a:pt x="6703" y="11636"/>
                      <a:pt x="6716" y="11636"/>
                    </a:cubicBezTo>
                    <a:cubicBezTo>
                      <a:pt x="6762" y="11636"/>
                      <a:pt x="6716" y="11566"/>
                      <a:pt x="6743" y="11560"/>
                    </a:cubicBezTo>
                    <a:cubicBezTo>
                      <a:pt x="6745" y="11559"/>
                      <a:pt x="6748" y="11559"/>
                      <a:pt x="6752" y="11559"/>
                    </a:cubicBezTo>
                    <a:cubicBezTo>
                      <a:pt x="6794" y="11559"/>
                      <a:pt x="6929" y="11592"/>
                      <a:pt x="6971" y="11592"/>
                    </a:cubicBezTo>
                    <a:cubicBezTo>
                      <a:pt x="6986" y="11592"/>
                      <a:pt x="6990" y="11588"/>
                      <a:pt x="6975" y="11577"/>
                    </a:cubicBezTo>
                    <a:cubicBezTo>
                      <a:pt x="6912" y="11542"/>
                      <a:pt x="6770" y="11470"/>
                      <a:pt x="6832" y="11462"/>
                    </a:cubicBezTo>
                    <a:cubicBezTo>
                      <a:pt x="6851" y="11458"/>
                      <a:pt x="6871" y="11457"/>
                      <a:pt x="6893" y="11457"/>
                    </a:cubicBezTo>
                    <a:cubicBezTo>
                      <a:pt x="6939" y="11457"/>
                      <a:pt x="6989" y="11462"/>
                      <a:pt x="7032" y="11462"/>
                    </a:cubicBezTo>
                    <a:cubicBezTo>
                      <a:pt x="7076" y="11462"/>
                      <a:pt x="7112" y="11457"/>
                      <a:pt x="7126" y="11435"/>
                    </a:cubicBezTo>
                    <a:cubicBezTo>
                      <a:pt x="6948" y="11399"/>
                      <a:pt x="7099" y="11212"/>
                      <a:pt x="7073" y="11168"/>
                    </a:cubicBezTo>
                    <a:cubicBezTo>
                      <a:pt x="7037" y="11132"/>
                      <a:pt x="6797" y="11070"/>
                      <a:pt x="6716" y="10998"/>
                    </a:cubicBezTo>
                    <a:cubicBezTo>
                      <a:pt x="6694" y="10980"/>
                      <a:pt x="6693" y="10972"/>
                      <a:pt x="6707" y="10972"/>
                    </a:cubicBezTo>
                    <a:cubicBezTo>
                      <a:pt x="6758" y="10972"/>
                      <a:pt x="7009" y="11079"/>
                      <a:pt x="7073" y="11114"/>
                    </a:cubicBezTo>
                    <a:cubicBezTo>
                      <a:pt x="7000" y="11074"/>
                      <a:pt x="6860" y="10996"/>
                      <a:pt x="6910" y="10996"/>
                    </a:cubicBezTo>
                    <a:cubicBezTo>
                      <a:pt x="6915" y="10996"/>
                      <a:pt x="6921" y="10997"/>
                      <a:pt x="6930" y="10998"/>
                    </a:cubicBezTo>
                    <a:cubicBezTo>
                      <a:pt x="7028" y="11016"/>
                      <a:pt x="7180" y="11096"/>
                      <a:pt x="7242" y="11105"/>
                    </a:cubicBezTo>
                    <a:cubicBezTo>
                      <a:pt x="7278" y="11105"/>
                      <a:pt x="6912" y="10918"/>
                      <a:pt x="6975" y="10892"/>
                    </a:cubicBezTo>
                    <a:cubicBezTo>
                      <a:pt x="6988" y="10892"/>
                      <a:pt x="7187" y="10940"/>
                      <a:pt x="7228" y="10940"/>
                    </a:cubicBezTo>
                    <a:cubicBezTo>
                      <a:pt x="7242" y="10940"/>
                      <a:pt x="7237" y="10934"/>
                      <a:pt x="7197" y="10918"/>
                    </a:cubicBezTo>
                    <a:cubicBezTo>
                      <a:pt x="7117" y="10874"/>
                      <a:pt x="7028" y="10865"/>
                      <a:pt x="6975" y="10811"/>
                    </a:cubicBezTo>
                    <a:cubicBezTo>
                      <a:pt x="6960" y="10797"/>
                      <a:pt x="6963" y="10782"/>
                      <a:pt x="6985" y="10782"/>
                    </a:cubicBezTo>
                    <a:cubicBezTo>
                      <a:pt x="6989" y="10782"/>
                      <a:pt x="6995" y="10783"/>
                      <a:pt x="7001" y="10785"/>
                    </a:cubicBezTo>
                    <a:cubicBezTo>
                      <a:pt x="7092" y="10801"/>
                      <a:pt x="7310" y="10930"/>
                      <a:pt x="7379" y="10930"/>
                    </a:cubicBezTo>
                    <a:cubicBezTo>
                      <a:pt x="7385" y="10930"/>
                      <a:pt x="7390" y="10929"/>
                      <a:pt x="7393" y="10927"/>
                    </a:cubicBezTo>
                    <a:cubicBezTo>
                      <a:pt x="7429" y="10900"/>
                      <a:pt x="7447" y="10883"/>
                      <a:pt x="7420" y="10847"/>
                    </a:cubicBezTo>
                    <a:cubicBezTo>
                      <a:pt x="7384" y="10820"/>
                      <a:pt x="7349" y="10794"/>
                      <a:pt x="7304" y="10776"/>
                    </a:cubicBezTo>
                    <a:cubicBezTo>
                      <a:pt x="7331" y="10731"/>
                      <a:pt x="7367" y="10696"/>
                      <a:pt x="7358" y="10633"/>
                    </a:cubicBezTo>
                    <a:cubicBezTo>
                      <a:pt x="7350" y="10577"/>
                      <a:pt x="7249" y="10515"/>
                      <a:pt x="7145" y="10515"/>
                    </a:cubicBezTo>
                    <a:cubicBezTo>
                      <a:pt x="7133" y="10515"/>
                      <a:pt x="7121" y="10516"/>
                      <a:pt x="7108" y="10517"/>
                    </a:cubicBezTo>
                    <a:cubicBezTo>
                      <a:pt x="7122" y="10484"/>
                      <a:pt x="7130" y="10451"/>
                      <a:pt x="7203" y="10451"/>
                    </a:cubicBezTo>
                    <a:cubicBezTo>
                      <a:pt x="7228" y="10451"/>
                      <a:pt x="7261" y="10455"/>
                      <a:pt x="7304" y="10464"/>
                    </a:cubicBezTo>
                    <a:cubicBezTo>
                      <a:pt x="7377" y="10483"/>
                      <a:pt x="7469" y="10506"/>
                      <a:pt x="7521" y="10506"/>
                    </a:cubicBezTo>
                    <a:cubicBezTo>
                      <a:pt x="7564" y="10506"/>
                      <a:pt x="7580" y="10490"/>
                      <a:pt x="7536" y="10446"/>
                    </a:cubicBezTo>
                    <a:cubicBezTo>
                      <a:pt x="7456" y="10375"/>
                      <a:pt x="7393" y="10348"/>
                      <a:pt x="7393" y="10304"/>
                    </a:cubicBezTo>
                    <a:cubicBezTo>
                      <a:pt x="7402" y="10286"/>
                      <a:pt x="7438" y="10268"/>
                      <a:pt x="7420" y="10241"/>
                    </a:cubicBezTo>
                    <a:cubicBezTo>
                      <a:pt x="7384" y="10232"/>
                      <a:pt x="7340" y="10206"/>
                      <a:pt x="7313" y="10188"/>
                    </a:cubicBezTo>
                    <a:cubicBezTo>
                      <a:pt x="7242" y="10117"/>
                      <a:pt x="7358" y="10099"/>
                      <a:pt x="7322" y="10036"/>
                    </a:cubicBezTo>
                    <a:cubicBezTo>
                      <a:pt x="7293" y="9986"/>
                      <a:pt x="7211" y="9918"/>
                      <a:pt x="7282" y="9918"/>
                    </a:cubicBezTo>
                    <a:cubicBezTo>
                      <a:pt x="7298" y="9918"/>
                      <a:pt x="7323" y="9921"/>
                      <a:pt x="7358" y="9930"/>
                    </a:cubicBezTo>
                    <a:cubicBezTo>
                      <a:pt x="7375" y="9935"/>
                      <a:pt x="7390" y="9938"/>
                      <a:pt x="7403" y="9938"/>
                    </a:cubicBezTo>
                    <a:cubicBezTo>
                      <a:pt x="7473" y="9938"/>
                      <a:pt x="7485" y="9866"/>
                      <a:pt x="7402" y="9814"/>
                    </a:cubicBezTo>
                    <a:cubicBezTo>
                      <a:pt x="7360" y="9783"/>
                      <a:pt x="7305" y="9766"/>
                      <a:pt x="7249" y="9766"/>
                    </a:cubicBezTo>
                    <a:cubicBezTo>
                      <a:pt x="7223" y="9766"/>
                      <a:pt x="7196" y="9770"/>
                      <a:pt x="7171" y="9778"/>
                    </a:cubicBezTo>
                    <a:cubicBezTo>
                      <a:pt x="7187" y="9754"/>
                      <a:pt x="7188" y="9723"/>
                      <a:pt x="7246" y="9723"/>
                    </a:cubicBezTo>
                    <a:cubicBezTo>
                      <a:pt x="7252" y="9723"/>
                      <a:pt x="7260" y="9724"/>
                      <a:pt x="7269" y="9725"/>
                    </a:cubicBezTo>
                    <a:cubicBezTo>
                      <a:pt x="7349" y="9734"/>
                      <a:pt x="7420" y="9751"/>
                      <a:pt x="7500" y="9751"/>
                    </a:cubicBezTo>
                    <a:cubicBezTo>
                      <a:pt x="7580" y="9725"/>
                      <a:pt x="7393" y="9627"/>
                      <a:pt x="7518" y="9627"/>
                    </a:cubicBezTo>
                    <a:cubicBezTo>
                      <a:pt x="7548" y="9627"/>
                      <a:pt x="7740" y="9682"/>
                      <a:pt x="7788" y="9682"/>
                    </a:cubicBezTo>
                    <a:cubicBezTo>
                      <a:pt x="7812" y="9682"/>
                      <a:pt x="7800" y="9668"/>
                      <a:pt x="7714" y="9627"/>
                    </a:cubicBezTo>
                    <a:cubicBezTo>
                      <a:pt x="7580" y="9564"/>
                      <a:pt x="7355" y="9452"/>
                      <a:pt x="7441" y="9452"/>
                    </a:cubicBezTo>
                    <a:cubicBezTo>
                      <a:pt x="7453" y="9452"/>
                      <a:pt x="7469" y="9453"/>
                      <a:pt x="7491" y="9457"/>
                    </a:cubicBezTo>
                    <a:cubicBezTo>
                      <a:pt x="7589" y="9484"/>
                      <a:pt x="7687" y="9502"/>
                      <a:pt x="7785" y="9511"/>
                    </a:cubicBezTo>
                    <a:cubicBezTo>
                      <a:pt x="7812" y="9511"/>
                      <a:pt x="7928" y="9440"/>
                      <a:pt x="7821" y="9395"/>
                    </a:cubicBezTo>
                    <a:cubicBezTo>
                      <a:pt x="7750" y="9359"/>
                      <a:pt x="7411" y="9244"/>
                      <a:pt x="7474" y="9217"/>
                    </a:cubicBezTo>
                    <a:cubicBezTo>
                      <a:pt x="7479" y="9214"/>
                      <a:pt x="7486" y="9213"/>
                      <a:pt x="7494" y="9213"/>
                    </a:cubicBezTo>
                    <a:cubicBezTo>
                      <a:pt x="7564" y="9213"/>
                      <a:pt x="7725" y="9310"/>
                      <a:pt x="7821" y="9342"/>
                    </a:cubicBezTo>
                    <a:lnTo>
                      <a:pt x="7571" y="9172"/>
                    </a:lnTo>
                    <a:cubicBezTo>
                      <a:pt x="7520" y="9134"/>
                      <a:pt x="7512" y="9120"/>
                      <a:pt x="7529" y="9120"/>
                    </a:cubicBezTo>
                    <a:cubicBezTo>
                      <a:pt x="7548" y="9120"/>
                      <a:pt x="7596" y="9136"/>
                      <a:pt x="7652" y="9155"/>
                    </a:cubicBezTo>
                    <a:cubicBezTo>
                      <a:pt x="7701" y="9168"/>
                      <a:pt x="7751" y="9175"/>
                      <a:pt x="7794" y="9175"/>
                    </a:cubicBezTo>
                    <a:cubicBezTo>
                      <a:pt x="7891" y="9175"/>
                      <a:pt x="7956" y="9144"/>
                      <a:pt x="7919" y="9101"/>
                    </a:cubicBezTo>
                    <a:cubicBezTo>
                      <a:pt x="7874" y="9039"/>
                      <a:pt x="7393" y="8861"/>
                      <a:pt x="7393" y="8843"/>
                    </a:cubicBezTo>
                    <a:cubicBezTo>
                      <a:pt x="7395" y="8840"/>
                      <a:pt x="7399" y="8839"/>
                      <a:pt x="7405" y="8839"/>
                    </a:cubicBezTo>
                    <a:cubicBezTo>
                      <a:pt x="7441" y="8839"/>
                      <a:pt x="7555" y="8880"/>
                      <a:pt x="7616" y="8887"/>
                    </a:cubicBezTo>
                    <a:cubicBezTo>
                      <a:pt x="7647" y="8901"/>
                      <a:pt x="7681" y="8907"/>
                      <a:pt x="7714" y="8907"/>
                    </a:cubicBezTo>
                    <a:cubicBezTo>
                      <a:pt x="7747" y="8907"/>
                      <a:pt x="7781" y="8901"/>
                      <a:pt x="7812" y="8887"/>
                    </a:cubicBezTo>
                    <a:cubicBezTo>
                      <a:pt x="7819" y="8882"/>
                      <a:pt x="7837" y="8880"/>
                      <a:pt x="7862" y="8880"/>
                    </a:cubicBezTo>
                    <a:cubicBezTo>
                      <a:pt x="7925" y="8880"/>
                      <a:pt x="8028" y="8892"/>
                      <a:pt x="8092" y="8892"/>
                    </a:cubicBezTo>
                    <a:cubicBezTo>
                      <a:pt x="8134" y="8892"/>
                      <a:pt x="8159" y="8887"/>
                      <a:pt x="8142" y="8870"/>
                    </a:cubicBezTo>
                    <a:cubicBezTo>
                      <a:pt x="8117" y="8845"/>
                      <a:pt x="7921" y="8724"/>
                      <a:pt x="7956" y="8724"/>
                    </a:cubicBezTo>
                    <a:cubicBezTo>
                      <a:pt x="7959" y="8724"/>
                      <a:pt x="7965" y="8725"/>
                      <a:pt x="7972" y="8727"/>
                    </a:cubicBezTo>
                    <a:cubicBezTo>
                      <a:pt x="8052" y="8749"/>
                      <a:pt x="8108" y="8776"/>
                      <a:pt x="8141" y="8776"/>
                    </a:cubicBezTo>
                    <a:cubicBezTo>
                      <a:pt x="8148" y="8776"/>
                      <a:pt x="8154" y="8775"/>
                      <a:pt x="8159" y="8772"/>
                    </a:cubicBezTo>
                    <a:cubicBezTo>
                      <a:pt x="8222" y="8727"/>
                      <a:pt x="7821" y="8513"/>
                      <a:pt x="7821" y="8442"/>
                    </a:cubicBezTo>
                    <a:cubicBezTo>
                      <a:pt x="7821" y="8433"/>
                      <a:pt x="7832" y="8429"/>
                      <a:pt x="7851" y="8429"/>
                    </a:cubicBezTo>
                    <a:cubicBezTo>
                      <a:pt x="7897" y="8429"/>
                      <a:pt x="7991" y="8453"/>
                      <a:pt x="8083" y="8475"/>
                    </a:cubicBezTo>
                    <a:lnTo>
                      <a:pt x="8083" y="8475"/>
                    </a:lnTo>
                    <a:cubicBezTo>
                      <a:pt x="8127" y="8515"/>
                      <a:pt x="8251" y="8585"/>
                      <a:pt x="8305" y="8585"/>
                    </a:cubicBezTo>
                    <a:cubicBezTo>
                      <a:pt x="8316" y="8585"/>
                      <a:pt x="8325" y="8582"/>
                      <a:pt x="8329" y="8576"/>
                    </a:cubicBezTo>
                    <a:cubicBezTo>
                      <a:pt x="8338" y="8576"/>
                      <a:pt x="8338" y="8558"/>
                      <a:pt x="8338" y="8549"/>
                    </a:cubicBezTo>
                    <a:cubicBezTo>
                      <a:pt x="8307" y="8535"/>
                      <a:pt x="8280" y="8523"/>
                      <a:pt x="8256" y="8512"/>
                    </a:cubicBezTo>
                    <a:lnTo>
                      <a:pt x="8256" y="8512"/>
                    </a:lnTo>
                    <a:cubicBezTo>
                      <a:pt x="8268" y="8514"/>
                      <a:pt x="8278" y="8515"/>
                      <a:pt x="8287" y="8515"/>
                    </a:cubicBezTo>
                    <a:cubicBezTo>
                      <a:pt x="8305" y="8515"/>
                      <a:pt x="8316" y="8512"/>
                      <a:pt x="8320" y="8504"/>
                    </a:cubicBezTo>
                    <a:cubicBezTo>
                      <a:pt x="8329" y="8495"/>
                      <a:pt x="8106" y="8433"/>
                      <a:pt x="8106" y="8433"/>
                    </a:cubicBezTo>
                    <a:cubicBezTo>
                      <a:pt x="8109" y="8427"/>
                      <a:pt x="8118" y="8425"/>
                      <a:pt x="8131" y="8425"/>
                    </a:cubicBezTo>
                    <a:cubicBezTo>
                      <a:pt x="8181" y="8425"/>
                      <a:pt x="8287" y="8460"/>
                      <a:pt x="8329" y="8460"/>
                    </a:cubicBezTo>
                    <a:cubicBezTo>
                      <a:pt x="8340" y="8460"/>
                      <a:pt x="8346" y="8457"/>
                      <a:pt x="8346" y="8451"/>
                    </a:cubicBezTo>
                    <a:cubicBezTo>
                      <a:pt x="8346" y="8407"/>
                      <a:pt x="8287" y="8339"/>
                      <a:pt x="8301" y="8294"/>
                    </a:cubicBezTo>
                    <a:lnTo>
                      <a:pt x="8301" y="8294"/>
                    </a:lnTo>
                    <a:cubicBezTo>
                      <a:pt x="8300" y="8296"/>
                      <a:pt x="8299" y="8298"/>
                      <a:pt x="8298" y="8298"/>
                    </a:cubicBezTo>
                    <a:cubicBezTo>
                      <a:pt x="8294" y="8298"/>
                      <a:pt x="8292" y="8254"/>
                      <a:pt x="8248" y="8210"/>
                    </a:cubicBezTo>
                    <a:cubicBezTo>
                      <a:pt x="8177" y="8157"/>
                      <a:pt x="8222" y="8157"/>
                      <a:pt x="8266" y="8157"/>
                    </a:cubicBezTo>
                    <a:cubicBezTo>
                      <a:pt x="8364" y="8148"/>
                      <a:pt x="8382" y="8086"/>
                      <a:pt x="8320" y="8006"/>
                    </a:cubicBezTo>
                    <a:cubicBezTo>
                      <a:pt x="8304" y="7982"/>
                      <a:pt x="8100" y="7844"/>
                      <a:pt x="8135" y="7844"/>
                    </a:cubicBezTo>
                    <a:cubicBezTo>
                      <a:pt x="8140" y="7844"/>
                      <a:pt x="8151" y="7847"/>
                      <a:pt x="8168" y="7854"/>
                    </a:cubicBezTo>
                    <a:cubicBezTo>
                      <a:pt x="8326" y="7922"/>
                      <a:pt x="8488" y="7993"/>
                      <a:pt x="8529" y="7993"/>
                    </a:cubicBezTo>
                    <a:cubicBezTo>
                      <a:pt x="8552" y="7993"/>
                      <a:pt x="8535" y="7970"/>
                      <a:pt x="8453" y="7908"/>
                    </a:cubicBezTo>
                    <a:cubicBezTo>
                      <a:pt x="8330" y="7801"/>
                      <a:pt x="8025" y="7618"/>
                      <a:pt x="8167" y="7618"/>
                    </a:cubicBezTo>
                    <a:cubicBezTo>
                      <a:pt x="8179" y="7618"/>
                      <a:pt x="8194" y="7620"/>
                      <a:pt x="8213" y="7623"/>
                    </a:cubicBezTo>
                    <a:cubicBezTo>
                      <a:pt x="8330" y="7646"/>
                      <a:pt x="8496" y="7697"/>
                      <a:pt x="8576" y="7697"/>
                    </a:cubicBezTo>
                    <a:cubicBezTo>
                      <a:pt x="8588" y="7697"/>
                      <a:pt x="8597" y="7696"/>
                      <a:pt x="8605" y="7694"/>
                    </a:cubicBezTo>
                    <a:cubicBezTo>
                      <a:pt x="8676" y="7676"/>
                      <a:pt x="8542" y="7614"/>
                      <a:pt x="8560" y="7578"/>
                    </a:cubicBezTo>
                    <a:cubicBezTo>
                      <a:pt x="8562" y="7574"/>
                      <a:pt x="8569" y="7572"/>
                      <a:pt x="8579" y="7572"/>
                    </a:cubicBezTo>
                    <a:cubicBezTo>
                      <a:pt x="8623" y="7572"/>
                      <a:pt x="8730" y="7602"/>
                      <a:pt x="8778" y="7602"/>
                    </a:cubicBezTo>
                    <a:cubicBezTo>
                      <a:pt x="8790" y="7602"/>
                      <a:pt x="8798" y="7600"/>
                      <a:pt x="8801" y="7596"/>
                    </a:cubicBezTo>
                    <a:cubicBezTo>
                      <a:pt x="8801" y="7596"/>
                      <a:pt x="8676" y="7525"/>
                      <a:pt x="8658" y="7507"/>
                    </a:cubicBezTo>
                    <a:cubicBezTo>
                      <a:pt x="8606" y="7465"/>
                      <a:pt x="8610" y="7451"/>
                      <a:pt x="8642" y="7451"/>
                    </a:cubicBezTo>
                    <a:cubicBezTo>
                      <a:pt x="8709" y="7451"/>
                      <a:pt x="8898" y="7512"/>
                      <a:pt x="8960" y="7512"/>
                    </a:cubicBezTo>
                    <a:cubicBezTo>
                      <a:pt x="8970" y="7512"/>
                      <a:pt x="8976" y="7510"/>
                      <a:pt x="8979" y="7507"/>
                    </a:cubicBezTo>
                    <a:lnTo>
                      <a:pt x="8979" y="7507"/>
                    </a:lnTo>
                    <a:cubicBezTo>
                      <a:pt x="8978" y="7507"/>
                      <a:pt x="8977" y="7508"/>
                      <a:pt x="8975" y="7508"/>
                    </a:cubicBezTo>
                    <a:cubicBezTo>
                      <a:pt x="8927" y="7508"/>
                      <a:pt x="8450" y="7297"/>
                      <a:pt x="8590" y="7297"/>
                    </a:cubicBezTo>
                    <a:cubicBezTo>
                      <a:pt x="8602" y="7297"/>
                      <a:pt x="8618" y="7298"/>
                      <a:pt x="8640" y="7302"/>
                    </a:cubicBezTo>
                    <a:cubicBezTo>
                      <a:pt x="8725" y="7316"/>
                      <a:pt x="8767" y="7328"/>
                      <a:pt x="8792" y="7328"/>
                    </a:cubicBezTo>
                    <a:cubicBezTo>
                      <a:pt x="8815" y="7328"/>
                      <a:pt x="8824" y="7318"/>
                      <a:pt x="8836" y="7293"/>
                    </a:cubicBezTo>
                    <a:cubicBezTo>
                      <a:pt x="8896" y="7293"/>
                      <a:pt x="8931" y="7301"/>
                      <a:pt x="9060" y="7357"/>
                    </a:cubicBezTo>
                    <a:lnTo>
                      <a:pt x="9060" y="7357"/>
                    </a:lnTo>
                    <a:cubicBezTo>
                      <a:pt x="8714" y="7204"/>
                      <a:pt x="9072" y="7193"/>
                      <a:pt x="8729" y="7044"/>
                    </a:cubicBezTo>
                    <a:lnTo>
                      <a:pt x="8729" y="7044"/>
                    </a:lnTo>
                    <a:cubicBezTo>
                      <a:pt x="8784" y="7067"/>
                      <a:pt x="8825" y="7077"/>
                      <a:pt x="8855" y="7077"/>
                    </a:cubicBezTo>
                    <a:cubicBezTo>
                      <a:pt x="8938" y="7077"/>
                      <a:pt x="8943" y="7007"/>
                      <a:pt x="8943" y="6981"/>
                    </a:cubicBezTo>
                    <a:cubicBezTo>
                      <a:pt x="8943" y="6937"/>
                      <a:pt x="8925" y="6901"/>
                      <a:pt x="8890" y="6874"/>
                    </a:cubicBezTo>
                    <a:cubicBezTo>
                      <a:pt x="8890" y="6874"/>
                      <a:pt x="8699" y="6758"/>
                      <a:pt x="8710" y="6758"/>
                    </a:cubicBezTo>
                    <a:cubicBezTo>
                      <a:pt x="8710" y="6758"/>
                      <a:pt x="8711" y="6758"/>
                      <a:pt x="8712" y="6759"/>
                    </a:cubicBezTo>
                    <a:cubicBezTo>
                      <a:pt x="8810" y="6794"/>
                      <a:pt x="9059" y="6919"/>
                      <a:pt x="9175" y="6972"/>
                    </a:cubicBezTo>
                    <a:cubicBezTo>
                      <a:pt x="9095" y="6901"/>
                      <a:pt x="8997" y="6830"/>
                      <a:pt x="8899" y="6776"/>
                    </a:cubicBezTo>
                    <a:cubicBezTo>
                      <a:pt x="8738" y="6696"/>
                      <a:pt x="8533" y="6598"/>
                      <a:pt x="8560" y="6554"/>
                    </a:cubicBezTo>
                    <a:lnTo>
                      <a:pt x="8560" y="6554"/>
                    </a:lnTo>
                    <a:cubicBezTo>
                      <a:pt x="8649" y="6598"/>
                      <a:pt x="8970" y="6759"/>
                      <a:pt x="9023" y="6767"/>
                    </a:cubicBezTo>
                    <a:cubicBezTo>
                      <a:pt x="9027" y="6768"/>
                      <a:pt x="9030" y="6768"/>
                      <a:pt x="9032" y="6768"/>
                    </a:cubicBezTo>
                    <a:cubicBezTo>
                      <a:pt x="9099" y="6768"/>
                      <a:pt x="8923" y="6659"/>
                      <a:pt x="8863" y="6625"/>
                    </a:cubicBezTo>
                    <a:cubicBezTo>
                      <a:pt x="8870" y="6603"/>
                      <a:pt x="8884" y="6587"/>
                      <a:pt x="8923" y="6587"/>
                    </a:cubicBezTo>
                    <a:cubicBezTo>
                      <a:pt x="8931" y="6587"/>
                      <a:pt x="8941" y="6588"/>
                      <a:pt x="8952" y="6589"/>
                    </a:cubicBezTo>
                    <a:cubicBezTo>
                      <a:pt x="8993" y="6589"/>
                      <a:pt x="9121" y="6626"/>
                      <a:pt x="9151" y="6626"/>
                    </a:cubicBezTo>
                    <a:cubicBezTo>
                      <a:pt x="9154" y="6626"/>
                      <a:pt x="9156" y="6626"/>
                      <a:pt x="9157" y="6625"/>
                    </a:cubicBezTo>
                    <a:cubicBezTo>
                      <a:pt x="9166" y="6607"/>
                      <a:pt x="8854" y="6447"/>
                      <a:pt x="8890" y="6438"/>
                    </a:cubicBezTo>
                    <a:lnTo>
                      <a:pt x="8890" y="6438"/>
                    </a:lnTo>
                    <a:lnTo>
                      <a:pt x="9050" y="6474"/>
                    </a:lnTo>
                    <a:cubicBezTo>
                      <a:pt x="9077" y="6474"/>
                      <a:pt x="9104" y="6465"/>
                      <a:pt x="9121" y="6447"/>
                    </a:cubicBezTo>
                    <a:cubicBezTo>
                      <a:pt x="9148" y="6411"/>
                      <a:pt x="9077" y="6349"/>
                      <a:pt x="9077" y="6295"/>
                    </a:cubicBezTo>
                    <a:cubicBezTo>
                      <a:pt x="9079" y="6283"/>
                      <a:pt x="9094" y="6280"/>
                      <a:pt x="9112" y="6280"/>
                    </a:cubicBezTo>
                    <a:cubicBezTo>
                      <a:pt x="9138" y="6280"/>
                      <a:pt x="9172" y="6287"/>
                      <a:pt x="9193" y="6287"/>
                    </a:cubicBezTo>
                    <a:cubicBezTo>
                      <a:pt x="9212" y="6287"/>
                      <a:pt x="9220" y="6281"/>
                      <a:pt x="9202" y="6260"/>
                    </a:cubicBezTo>
                    <a:cubicBezTo>
                      <a:pt x="9168" y="6232"/>
                      <a:pt x="9130" y="6203"/>
                      <a:pt x="9089" y="6180"/>
                    </a:cubicBezTo>
                    <a:lnTo>
                      <a:pt x="9089" y="6180"/>
                    </a:lnTo>
                    <a:cubicBezTo>
                      <a:pt x="9223" y="6243"/>
                      <a:pt x="9307" y="6277"/>
                      <a:pt x="9355" y="6277"/>
                    </a:cubicBezTo>
                    <a:cubicBezTo>
                      <a:pt x="9374" y="6277"/>
                      <a:pt x="9388" y="6271"/>
                      <a:pt x="9397" y="6260"/>
                    </a:cubicBezTo>
                    <a:lnTo>
                      <a:pt x="9264" y="6197"/>
                    </a:lnTo>
                    <a:cubicBezTo>
                      <a:pt x="9282" y="6162"/>
                      <a:pt x="9442" y="6082"/>
                      <a:pt x="9317" y="6001"/>
                    </a:cubicBezTo>
                    <a:cubicBezTo>
                      <a:pt x="9299" y="5993"/>
                      <a:pt x="8988" y="5886"/>
                      <a:pt x="9032" y="5868"/>
                    </a:cubicBezTo>
                    <a:cubicBezTo>
                      <a:pt x="9036" y="5867"/>
                      <a:pt x="9041" y="5867"/>
                      <a:pt x="9047" y="5867"/>
                    </a:cubicBezTo>
                    <a:cubicBezTo>
                      <a:pt x="9101" y="5867"/>
                      <a:pt x="9223" y="5896"/>
                      <a:pt x="9282" y="5896"/>
                    </a:cubicBezTo>
                    <a:cubicBezTo>
                      <a:pt x="9289" y="5896"/>
                      <a:pt x="9295" y="5895"/>
                      <a:pt x="9299" y="5895"/>
                    </a:cubicBezTo>
                    <a:cubicBezTo>
                      <a:pt x="9451" y="5886"/>
                      <a:pt x="9558" y="5841"/>
                      <a:pt x="9549" y="5752"/>
                    </a:cubicBezTo>
                    <a:cubicBezTo>
                      <a:pt x="9549" y="5708"/>
                      <a:pt x="9415" y="5618"/>
                      <a:pt x="9424" y="5574"/>
                    </a:cubicBezTo>
                    <a:cubicBezTo>
                      <a:pt x="9442" y="5512"/>
                      <a:pt x="9346" y="5468"/>
                      <a:pt x="9145" y="5355"/>
                    </a:cubicBezTo>
                    <a:lnTo>
                      <a:pt x="9145" y="5355"/>
                    </a:lnTo>
                    <a:cubicBezTo>
                      <a:pt x="9207" y="5387"/>
                      <a:pt x="9448" y="5450"/>
                      <a:pt x="9529" y="5450"/>
                    </a:cubicBezTo>
                    <a:cubicBezTo>
                      <a:pt x="9567" y="5450"/>
                      <a:pt x="9569" y="5435"/>
                      <a:pt x="9495" y="5396"/>
                    </a:cubicBezTo>
                    <a:cubicBezTo>
                      <a:pt x="9353" y="5325"/>
                      <a:pt x="9032" y="5298"/>
                      <a:pt x="8881" y="5218"/>
                    </a:cubicBezTo>
                    <a:lnTo>
                      <a:pt x="8881" y="5218"/>
                    </a:lnTo>
                    <a:lnTo>
                      <a:pt x="9219" y="5271"/>
                    </a:lnTo>
                    <a:cubicBezTo>
                      <a:pt x="9406" y="5307"/>
                      <a:pt x="9602" y="5360"/>
                      <a:pt x="9780" y="5440"/>
                    </a:cubicBezTo>
                    <a:cubicBezTo>
                      <a:pt x="9451" y="5289"/>
                      <a:pt x="9638" y="5280"/>
                      <a:pt x="9478" y="5164"/>
                    </a:cubicBezTo>
                    <a:cubicBezTo>
                      <a:pt x="9487" y="5145"/>
                      <a:pt x="9500" y="5135"/>
                      <a:pt x="9520" y="5135"/>
                    </a:cubicBezTo>
                    <a:cubicBezTo>
                      <a:pt x="9556" y="5135"/>
                      <a:pt x="9617" y="5164"/>
                      <a:pt x="9736" y="5227"/>
                    </a:cubicBezTo>
                    <a:cubicBezTo>
                      <a:pt x="9811" y="5262"/>
                      <a:pt x="9844" y="5268"/>
                      <a:pt x="9869" y="5268"/>
                    </a:cubicBezTo>
                    <a:cubicBezTo>
                      <a:pt x="9880" y="5268"/>
                      <a:pt x="9889" y="5267"/>
                      <a:pt x="9900" y="5267"/>
                    </a:cubicBezTo>
                    <a:cubicBezTo>
                      <a:pt x="9919" y="5267"/>
                      <a:pt x="9942" y="5270"/>
                      <a:pt x="9985" y="5289"/>
                    </a:cubicBezTo>
                    <a:lnTo>
                      <a:pt x="9389" y="5022"/>
                    </a:lnTo>
                    <a:cubicBezTo>
                      <a:pt x="9391" y="5017"/>
                      <a:pt x="9399" y="5015"/>
                      <a:pt x="9410" y="5015"/>
                    </a:cubicBezTo>
                    <a:cubicBezTo>
                      <a:pt x="9506" y="5015"/>
                      <a:pt x="9876" y="5164"/>
                      <a:pt x="9887" y="5164"/>
                    </a:cubicBezTo>
                    <a:cubicBezTo>
                      <a:pt x="9888" y="5164"/>
                      <a:pt x="9888" y="5164"/>
                      <a:pt x="9887" y="5164"/>
                    </a:cubicBezTo>
                    <a:cubicBezTo>
                      <a:pt x="9815" y="5100"/>
                      <a:pt x="9570" y="4935"/>
                      <a:pt x="9664" y="4935"/>
                    </a:cubicBezTo>
                    <a:cubicBezTo>
                      <a:pt x="9675" y="4935"/>
                      <a:pt x="9690" y="4937"/>
                      <a:pt x="9709" y="4942"/>
                    </a:cubicBezTo>
                    <a:cubicBezTo>
                      <a:pt x="9751" y="4949"/>
                      <a:pt x="9808" y="4955"/>
                      <a:pt x="9861" y="4955"/>
                    </a:cubicBezTo>
                    <a:cubicBezTo>
                      <a:pt x="9991" y="4955"/>
                      <a:pt x="10099" y="4922"/>
                      <a:pt x="9896" y="4808"/>
                    </a:cubicBezTo>
                    <a:cubicBezTo>
                      <a:pt x="9763" y="4737"/>
                      <a:pt x="9959" y="4737"/>
                      <a:pt x="9834" y="4648"/>
                    </a:cubicBezTo>
                    <a:cubicBezTo>
                      <a:pt x="9763" y="4597"/>
                      <a:pt x="9753" y="4580"/>
                      <a:pt x="9776" y="4580"/>
                    </a:cubicBezTo>
                    <a:cubicBezTo>
                      <a:pt x="9828" y="4580"/>
                      <a:pt x="10042" y="4667"/>
                      <a:pt x="10093" y="4667"/>
                    </a:cubicBezTo>
                    <a:cubicBezTo>
                      <a:pt x="10097" y="4667"/>
                      <a:pt x="10099" y="4666"/>
                      <a:pt x="10101" y="4665"/>
                    </a:cubicBezTo>
                    <a:cubicBezTo>
                      <a:pt x="10155" y="4656"/>
                      <a:pt x="9968" y="4550"/>
                      <a:pt x="9994" y="4523"/>
                    </a:cubicBezTo>
                    <a:cubicBezTo>
                      <a:pt x="9999" y="4514"/>
                      <a:pt x="10007" y="4510"/>
                      <a:pt x="10018" y="4510"/>
                    </a:cubicBezTo>
                    <a:cubicBezTo>
                      <a:pt x="10054" y="4510"/>
                      <a:pt x="10123" y="4547"/>
                      <a:pt x="10217" y="4594"/>
                    </a:cubicBezTo>
                    <a:cubicBezTo>
                      <a:pt x="10246" y="4610"/>
                      <a:pt x="10263" y="4616"/>
                      <a:pt x="10273" y="4616"/>
                    </a:cubicBezTo>
                    <a:cubicBezTo>
                      <a:pt x="10305" y="4616"/>
                      <a:pt x="10233" y="4537"/>
                      <a:pt x="10226" y="4523"/>
                    </a:cubicBezTo>
                    <a:cubicBezTo>
                      <a:pt x="10171" y="4485"/>
                      <a:pt x="10177" y="4480"/>
                      <a:pt x="10198" y="4480"/>
                    </a:cubicBezTo>
                    <a:cubicBezTo>
                      <a:pt x="10205" y="4480"/>
                      <a:pt x="10213" y="4480"/>
                      <a:pt x="10221" y="4480"/>
                    </a:cubicBezTo>
                    <a:cubicBezTo>
                      <a:pt x="10229" y="4480"/>
                      <a:pt x="10237" y="4480"/>
                      <a:pt x="10244" y="4478"/>
                    </a:cubicBezTo>
                    <a:cubicBezTo>
                      <a:pt x="10323" y="4471"/>
                      <a:pt x="9807" y="4268"/>
                      <a:pt x="9863" y="4268"/>
                    </a:cubicBezTo>
                    <a:cubicBezTo>
                      <a:pt x="9877" y="4268"/>
                      <a:pt x="9924" y="4280"/>
                      <a:pt x="10021" y="4309"/>
                    </a:cubicBezTo>
                    <a:cubicBezTo>
                      <a:pt x="10104" y="4334"/>
                      <a:pt x="10163" y="4345"/>
                      <a:pt x="10200" y="4345"/>
                    </a:cubicBezTo>
                    <a:cubicBezTo>
                      <a:pt x="10280" y="4345"/>
                      <a:pt x="10250" y="4291"/>
                      <a:pt x="10128" y="4211"/>
                    </a:cubicBezTo>
                    <a:cubicBezTo>
                      <a:pt x="10010" y="4125"/>
                      <a:pt x="9950" y="4072"/>
                      <a:pt x="9999" y="4072"/>
                    </a:cubicBezTo>
                    <a:cubicBezTo>
                      <a:pt x="10031" y="4072"/>
                      <a:pt x="10110" y="4096"/>
                      <a:pt x="10253" y="4149"/>
                    </a:cubicBezTo>
                    <a:cubicBezTo>
                      <a:pt x="10277" y="4157"/>
                      <a:pt x="10293" y="4160"/>
                      <a:pt x="10305" y="4160"/>
                    </a:cubicBezTo>
                    <a:cubicBezTo>
                      <a:pt x="10379" y="4160"/>
                      <a:pt x="10195" y="4001"/>
                      <a:pt x="10271" y="4001"/>
                    </a:cubicBezTo>
                    <a:cubicBezTo>
                      <a:pt x="10283" y="4001"/>
                      <a:pt x="10302" y="4005"/>
                      <a:pt x="10329" y="4014"/>
                    </a:cubicBezTo>
                    <a:lnTo>
                      <a:pt x="10329" y="4014"/>
                    </a:lnTo>
                    <a:cubicBezTo>
                      <a:pt x="10187" y="3964"/>
                      <a:pt x="9951" y="3755"/>
                      <a:pt x="10014" y="3755"/>
                    </a:cubicBezTo>
                    <a:cubicBezTo>
                      <a:pt x="10035" y="3755"/>
                      <a:pt x="10089" y="3778"/>
                      <a:pt x="10190" y="3837"/>
                    </a:cubicBezTo>
                    <a:cubicBezTo>
                      <a:pt x="10298" y="3886"/>
                      <a:pt x="10357" y="3905"/>
                      <a:pt x="10385" y="3905"/>
                    </a:cubicBezTo>
                    <a:cubicBezTo>
                      <a:pt x="10465" y="3905"/>
                      <a:pt x="10304" y="3756"/>
                      <a:pt x="10297" y="3703"/>
                    </a:cubicBezTo>
                    <a:cubicBezTo>
                      <a:pt x="10288" y="3650"/>
                      <a:pt x="10333" y="3597"/>
                      <a:pt x="10386" y="3597"/>
                    </a:cubicBezTo>
                    <a:cubicBezTo>
                      <a:pt x="10391" y="3596"/>
                      <a:pt x="10397" y="3595"/>
                      <a:pt x="10402" y="3595"/>
                    </a:cubicBezTo>
                    <a:cubicBezTo>
                      <a:pt x="10431" y="3595"/>
                      <a:pt x="10464" y="3607"/>
                      <a:pt x="10490" y="3607"/>
                    </a:cubicBezTo>
                    <a:cubicBezTo>
                      <a:pt x="10502" y="3607"/>
                      <a:pt x="10512" y="3604"/>
                      <a:pt x="10520" y="3597"/>
                    </a:cubicBezTo>
                    <a:cubicBezTo>
                      <a:pt x="10537" y="3571"/>
                      <a:pt x="10521" y="3390"/>
                      <a:pt x="10339" y="3343"/>
                    </a:cubicBezTo>
                    <a:lnTo>
                      <a:pt x="10339" y="3343"/>
                    </a:lnTo>
                    <a:cubicBezTo>
                      <a:pt x="10438" y="3365"/>
                      <a:pt x="10532" y="3387"/>
                      <a:pt x="10595" y="3387"/>
                    </a:cubicBezTo>
                    <a:cubicBezTo>
                      <a:pt x="10634" y="3387"/>
                      <a:pt x="10661" y="3379"/>
                      <a:pt x="10671" y="3356"/>
                    </a:cubicBezTo>
                    <a:cubicBezTo>
                      <a:pt x="10697" y="3313"/>
                      <a:pt x="10458" y="3204"/>
                      <a:pt x="10600" y="3204"/>
                    </a:cubicBezTo>
                    <a:cubicBezTo>
                      <a:pt x="10605" y="3204"/>
                      <a:pt x="10611" y="3204"/>
                      <a:pt x="10618" y="3205"/>
                    </a:cubicBezTo>
                    <a:lnTo>
                      <a:pt x="10618" y="3205"/>
                    </a:lnTo>
                    <a:cubicBezTo>
                      <a:pt x="10608" y="3204"/>
                      <a:pt x="10573" y="3151"/>
                      <a:pt x="10511" y="3142"/>
                    </a:cubicBezTo>
                    <a:cubicBezTo>
                      <a:pt x="10413" y="3133"/>
                      <a:pt x="10493" y="3107"/>
                      <a:pt x="10520" y="3089"/>
                    </a:cubicBezTo>
                    <a:cubicBezTo>
                      <a:pt x="10636" y="3035"/>
                      <a:pt x="10814" y="2920"/>
                      <a:pt x="10351" y="2911"/>
                    </a:cubicBezTo>
                    <a:cubicBezTo>
                      <a:pt x="10383" y="2911"/>
                      <a:pt x="10451" y="2913"/>
                      <a:pt x="10516" y="2913"/>
                    </a:cubicBezTo>
                    <a:cubicBezTo>
                      <a:pt x="10630" y="2913"/>
                      <a:pt x="10738" y="2906"/>
                      <a:pt x="10636" y="2866"/>
                    </a:cubicBezTo>
                    <a:cubicBezTo>
                      <a:pt x="10493" y="2813"/>
                      <a:pt x="10457" y="2831"/>
                      <a:pt x="10457" y="2759"/>
                    </a:cubicBezTo>
                    <a:lnTo>
                      <a:pt x="10457" y="2759"/>
                    </a:lnTo>
                    <a:cubicBezTo>
                      <a:pt x="10457" y="2773"/>
                      <a:pt x="10504" y="2780"/>
                      <a:pt x="10562" y="2780"/>
                    </a:cubicBezTo>
                    <a:cubicBezTo>
                      <a:pt x="10654" y="2780"/>
                      <a:pt x="10776" y="2762"/>
                      <a:pt x="10787" y="2724"/>
                    </a:cubicBezTo>
                    <a:cubicBezTo>
                      <a:pt x="10796" y="2670"/>
                      <a:pt x="10778" y="2617"/>
                      <a:pt x="10734" y="2581"/>
                    </a:cubicBezTo>
                    <a:cubicBezTo>
                      <a:pt x="10669" y="2527"/>
                      <a:pt x="10621" y="2509"/>
                      <a:pt x="10536" y="2509"/>
                    </a:cubicBezTo>
                    <a:cubicBezTo>
                      <a:pt x="10480" y="2509"/>
                      <a:pt x="10408" y="2517"/>
                      <a:pt x="10306" y="2528"/>
                    </a:cubicBezTo>
                    <a:cubicBezTo>
                      <a:pt x="10306" y="2448"/>
                      <a:pt x="10359" y="2456"/>
                      <a:pt x="10538" y="2403"/>
                    </a:cubicBezTo>
                    <a:cubicBezTo>
                      <a:pt x="10538" y="2403"/>
                      <a:pt x="10270" y="2403"/>
                      <a:pt x="10199" y="2412"/>
                    </a:cubicBezTo>
                    <a:cubicBezTo>
                      <a:pt x="10431" y="2376"/>
                      <a:pt x="10653" y="2323"/>
                      <a:pt x="10867" y="2243"/>
                    </a:cubicBezTo>
                    <a:cubicBezTo>
                      <a:pt x="10725" y="2225"/>
                      <a:pt x="10582" y="2216"/>
                      <a:pt x="10440" y="2216"/>
                    </a:cubicBezTo>
                    <a:cubicBezTo>
                      <a:pt x="10172" y="2216"/>
                      <a:pt x="10261" y="2118"/>
                      <a:pt x="10306" y="2020"/>
                    </a:cubicBezTo>
                    <a:cubicBezTo>
                      <a:pt x="10328" y="1975"/>
                      <a:pt x="10388" y="1832"/>
                      <a:pt x="10273" y="1832"/>
                    </a:cubicBezTo>
                    <a:cubicBezTo>
                      <a:pt x="10250" y="1832"/>
                      <a:pt x="10220" y="1837"/>
                      <a:pt x="10181" y="1851"/>
                    </a:cubicBezTo>
                    <a:lnTo>
                      <a:pt x="9611" y="2091"/>
                    </a:lnTo>
                    <a:cubicBezTo>
                      <a:pt x="9602" y="2047"/>
                      <a:pt x="9950" y="1913"/>
                      <a:pt x="10057" y="1860"/>
                    </a:cubicBezTo>
                    <a:lnTo>
                      <a:pt x="10057" y="1860"/>
                    </a:lnTo>
                    <a:cubicBezTo>
                      <a:pt x="10034" y="1870"/>
                      <a:pt x="10020" y="1875"/>
                      <a:pt x="10012" y="1875"/>
                    </a:cubicBezTo>
                    <a:cubicBezTo>
                      <a:pt x="9970" y="1875"/>
                      <a:pt x="10145" y="1726"/>
                      <a:pt x="10244" y="1673"/>
                    </a:cubicBezTo>
                    <a:cubicBezTo>
                      <a:pt x="10342" y="1628"/>
                      <a:pt x="10511" y="1548"/>
                      <a:pt x="10484" y="1503"/>
                    </a:cubicBezTo>
                    <a:lnTo>
                      <a:pt x="10484" y="1503"/>
                    </a:lnTo>
                    <a:lnTo>
                      <a:pt x="9913" y="1793"/>
                    </a:lnTo>
                    <a:lnTo>
                      <a:pt x="9913" y="1793"/>
                    </a:lnTo>
                    <a:cubicBezTo>
                      <a:pt x="10224" y="1633"/>
                      <a:pt x="10119" y="1405"/>
                      <a:pt x="10074" y="1352"/>
                    </a:cubicBezTo>
                    <a:lnTo>
                      <a:pt x="10074" y="1352"/>
                    </a:lnTo>
                    <a:cubicBezTo>
                      <a:pt x="10101" y="1396"/>
                      <a:pt x="9941" y="1494"/>
                      <a:pt x="9852" y="1548"/>
                    </a:cubicBezTo>
                    <a:cubicBezTo>
                      <a:pt x="9836" y="1485"/>
                      <a:pt x="10178" y="1176"/>
                      <a:pt x="10049" y="1176"/>
                    </a:cubicBezTo>
                    <a:cubicBezTo>
                      <a:pt x="10033" y="1176"/>
                      <a:pt x="10009" y="1181"/>
                      <a:pt x="9976" y="1192"/>
                    </a:cubicBezTo>
                    <a:cubicBezTo>
                      <a:pt x="9940" y="1210"/>
                      <a:pt x="9798" y="1277"/>
                      <a:pt x="9754" y="1277"/>
                    </a:cubicBezTo>
                    <a:cubicBezTo>
                      <a:pt x="9733" y="1277"/>
                      <a:pt x="9734" y="1261"/>
                      <a:pt x="9780" y="1218"/>
                    </a:cubicBezTo>
                    <a:cubicBezTo>
                      <a:pt x="9843" y="1156"/>
                      <a:pt x="10137" y="1013"/>
                      <a:pt x="10074" y="978"/>
                    </a:cubicBezTo>
                    <a:cubicBezTo>
                      <a:pt x="10062" y="972"/>
                      <a:pt x="10048" y="970"/>
                      <a:pt x="10032" y="970"/>
                    </a:cubicBezTo>
                    <a:cubicBezTo>
                      <a:pt x="9992" y="970"/>
                      <a:pt x="9945" y="983"/>
                      <a:pt x="9906" y="983"/>
                    </a:cubicBezTo>
                    <a:cubicBezTo>
                      <a:pt x="9870" y="983"/>
                      <a:pt x="9841" y="971"/>
                      <a:pt x="9834" y="924"/>
                    </a:cubicBezTo>
                    <a:cubicBezTo>
                      <a:pt x="9825" y="844"/>
                      <a:pt x="9852" y="720"/>
                      <a:pt x="9789" y="666"/>
                    </a:cubicBezTo>
                    <a:cubicBezTo>
                      <a:pt x="9784" y="662"/>
                      <a:pt x="9777" y="660"/>
                      <a:pt x="9768" y="660"/>
                    </a:cubicBezTo>
                    <a:cubicBezTo>
                      <a:pt x="9682" y="660"/>
                      <a:pt x="9466" y="851"/>
                      <a:pt x="9531" y="915"/>
                    </a:cubicBezTo>
                    <a:cubicBezTo>
                      <a:pt x="9495" y="880"/>
                      <a:pt x="9451" y="862"/>
                      <a:pt x="9442" y="800"/>
                    </a:cubicBezTo>
                    <a:cubicBezTo>
                      <a:pt x="9451" y="720"/>
                      <a:pt x="9469" y="639"/>
                      <a:pt x="9495" y="559"/>
                    </a:cubicBezTo>
                    <a:cubicBezTo>
                      <a:pt x="9495" y="534"/>
                      <a:pt x="9484" y="527"/>
                      <a:pt x="9468" y="527"/>
                    </a:cubicBezTo>
                    <a:cubicBezTo>
                      <a:pt x="9449" y="527"/>
                      <a:pt x="9425" y="537"/>
                      <a:pt x="9406" y="541"/>
                    </a:cubicBezTo>
                    <a:cubicBezTo>
                      <a:pt x="9326" y="577"/>
                      <a:pt x="9282" y="675"/>
                      <a:pt x="9184" y="818"/>
                    </a:cubicBezTo>
                    <a:cubicBezTo>
                      <a:pt x="9212" y="794"/>
                      <a:pt x="9230" y="784"/>
                      <a:pt x="9239" y="784"/>
                    </a:cubicBezTo>
                    <a:cubicBezTo>
                      <a:pt x="9261" y="784"/>
                      <a:pt x="9229" y="841"/>
                      <a:pt x="9166" y="898"/>
                    </a:cubicBezTo>
                    <a:cubicBezTo>
                      <a:pt x="9115" y="942"/>
                      <a:pt x="9064" y="982"/>
                      <a:pt x="9039" y="982"/>
                    </a:cubicBezTo>
                    <a:cubicBezTo>
                      <a:pt x="9029" y="982"/>
                      <a:pt x="9023" y="975"/>
                      <a:pt x="9023" y="960"/>
                    </a:cubicBezTo>
                    <a:cubicBezTo>
                      <a:pt x="9006" y="862"/>
                      <a:pt x="9308" y="595"/>
                      <a:pt x="9237" y="550"/>
                    </a:cubicBezTo>
                    <a:cubicBezTo>
                      <a:pt x="9225" y="549"/>
                      <a:pt x="9213" y="548"/>
                      <a:pt x="9201" y="548"/>
                    </a:cubicBezTo>
                    <a:cubicBezTo>
                      <a:pt x="9072" y="548"/>
                      <a:pt x="8958" y="633"/>
                      <a:pt x="8925" y="755"/>
                    </a:cubicBezTo>
                    <a:cubicBezTo>
                      <a:pt x="8908" y="880"/>
                      <a:pt x="8854" y="987"/>
                      <a:pt x="8774" y="1076"/>
                    </a:cubicBezTo>
                    <a:cubicBezTo>
                      <a:pt x="8739" y="1121"/>
                      <a:pt x="8704" y="1157"/>
                      <a:pt x="8685" y="1157"/>
                    </a:cubicBezTo>
                    <a:cubicBezTo>
                      <a:pt x="8670" y="1157"/>
                      <a:pt x="8664" y="1135"/>
                      <a:pt x="8676" y="1076"/>
                    </a:cubicBezTo>
                    <a:cubicBezTo>
                      <a:pt x="8712" y="898"/>
                      <a:pt x="9006" y="408"/>
                      <a:pt x="9006" y="372"/>
                    </a:cubicBezTo>
                    <a:cubicBezTo>
                      <a:pt x="9001" y="339"/>
                      <a:pt x="8984" y="325"/>
                      <a:pt x="8961" y="325"/>
                    </a:cubicBezTo>
                    <a:cubicBezTo>
                      <a:pt x="8934" y="325"/>
                      <a:pt x="8901" y="344"/>
                      <a:pt x="8872" y="372"/>
                    </a:cubicBezTo>
                    <a:cubicBezTo>
                      <a:pt x="8792" y="443"/>
                      <a:pt x="8765" y="595"/>
                      <a:pt x="8703" y="675"/>
                    </a:cubicBezTo>
                    <a:cubicBezTo>
                      <a:pt x="8689" y="690"/>
                      <a:pt x="8680" y="697"/>
                      <a:pt x="8674" y="697"/>
                    </a:cubicBezTo>
                    <a:cubicBezTo>
                      <a:pt x="8628" y="697"/>
                      <a:pt x="8770" y="308"/>
                      <a:pt x="8722" y="308"/>
                    </a:cubicBezTo>
                    <a:cubicBezTo>
                      <a:pt x="8717" y="308"/>
                      <a:pt x="8711" y="311"/>
                      <a:pt x="8703" y="319"/>
                    </a:cubicBezTo>
                    <a:cubicBezTo>
                      <a:pt x="8632" y="411"/>
                      <a:pt x="8571" y="514"/>
                      <a:pt x="8526" y="621"/>
                    </a:cubicBezTo>
                    <a:lnTo>
                      <a:pt x="8526" y="621"/>
                    </a:lnTo>
                    <a:cubicBezTo>
                      <a:pt x="8551" y="529"/>
                      <a:pt x="8572" y="436"/>
                      <a:pt x="8587" y="345"/>
                    </a:cubicBezTo>
                    <a:cubicBezTo>
                      <a:pt x="8602" y="206"/>
                      <a:pt x="8578" y="0"/>
                      <a:pt x="85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116;p41"/>
              <p:cNvSpPr/>
              <p:nvPr/>
            </p:nvSpPr>
            <p:spPr>
              <a:xfrm>
                <a:off x="3374875" y="3982025"/>
                <a:ext cx="11470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6859" extrusionOk="0">
                    <a:moveTo>
                      <a:pt x="4588" y="0"/>
                    </a:moveTo>
                    <a:lnTo>
                      <a:pt x="0" y="6859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117;p41"/>
              <p:cNvSpPr/>
              <p:nvPr/>
            </p:nvSpPr>
            <p:spPr>
              <a:xfrm>
                <a:off x="3368850" y="3976875"/>
                <a:ext cx="140375" cy="186200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7448" extrusionOk="0">
                    <a:moveTo>
                      <a:pt x="5284" y="882"/>
                    </a:moveTo>
                    <a:cubicBezTo>
                      <a:pt x="5316" y="903"/>
                      <a:pt x="5356" y="929"/>
                      <a:pt x="5408" y="963"/>
                    </a:cubicBezTo>
                    <a:cubicBezTo>
                      <a:pt x="5367" y="932"/>
                      <a:pt x="5327" y="905"/>
                      <a:pt x="5284" y="882"/>
                    </a:cubicBezTo>
                    <a:close/>
                    <a:moveTo>
                      <a:pt x="4063" y="1293"/>
                    </a:moveTo>
                    <a:cubicBezTo>
                      <a:pt x="4063" y="1295"/>
                      <a:pt x="4064" y="1299"/>
                      <a:pt x="4069" y="1306"/>
                    </a:cubicBezTo>
                    <a:lnTo>
                      <a:pt x="4069" y="1306"/>
                    </a:lnTo>
                    <a:cubicBezTo>
                      <a:pt x="4067" y="1299"/>
                      <a:pt x="4063" y="1293"/>
                      <a:pt x="4063" y="1293"/>
                    </a:cubicBezTo>
                    <a:close/>
                    <a:moveTo>
                      <a:pt x="3938" y="1409"/>
                    </a:moveTo>
                    <a:cubicBezTo>
                      <a:pt x="4027" y="1453"/>
                      <a:pt x="4107" y="1507"/>
                      <a:pt x="4187" y="1569"/>
                    </a:cubicBezTo>
                    <a:cubicBezTo>
                      <a:pt x="4098" y="1524"/>
                      <a:pt x="4018" y="1471"/>
                      <a:pt x="3938" y="1409"/>
                    </a:cubicBezTo>
                    <a:close/>
                    <a:moveTo>
                      <a:pt x="3315" y="1614"/>
                    </a:moveTo>
                    <a:lnTo>
                      <a:pt x="3315" y="1614"/>
                    </a:lnTo>
                    <a:cubicBezTo>
                      <a:pt x="3341" y="1631"/>
                      <a:pt x="3371" y="1653"/>
                      <a:pt x="3402" y="1675"/>
                    </a:cubicBezTo>
                    <a:lnTo>
                      <a:pt x="3402" y="1675"/>
                    </a:lnTo>
                    <a:cubicBezTo>
                      <a:pt x="3373" y="1653"/>
                      <a:pt x="3343" y="1633"/>
                      <a:pt x="3315" y="1614"/>
                    </a:cubicBezTo>
                    <a:close/>
                    <a:moveTo>
                      <a:pt x="4954" y="1863"/>
                    </a:moveTo>
                    <a:cubicBezTo>
                      <a:pt x="4962" y="1869"/>
                      <a:pt x="4971" y="1875"/>
                      <a:pt x="4980" y="1881"/>
                    </a:cubicBezTo>
                    <a:cubicBezTo>
                      <a:pt x="4972" y="1875"/>
                      <a:pt x="4963" y="1869"/>
                      <a:pt x="4954" y="1863"/>
                    </a:cubicBezTo>
                    <a:close/>
                    <a:moveTo>
                      <a:pt x="3582" y="2264"/>
                    </a:moveTo>
                    <a:lnTo>
                      <a:pt x="3582" y="2264"/>
                    </a:lnTo>
                    <a:cubicBezTo>
                      <a:pt x="3671" y="2308"/>
                      <a:pt x="3751" y="2371"/>
                      <a:pt x="3831" y="2433"/>
                    </a:cubicBezTo>
                    <a:cubicBezTo>
                      <a:pt x="3742" y="2380"/>
                      <a:pt x="3662" y="2326"/>
                      <a:pt x="3582" y="2264"/>
                    </a:cubicBezTo>
                    <a:close/>
                    <a:moveTo>
                      <a:pt x="4043" y="2667"/>
                    </a:moveTo>
                    <a:cubicBezTo>
                      <a:pt x="4047" y="2671"/>
                      <a:pt x="4051" y="2673"/>
                      <a:pt x="4054" y="2673"/>
                    </a:cubicBezTo>
                    <a:cubicBezTo>
                      <a:pt x="4051" y="2672"/>
                      <a:pt x="4047" y="2669"/>
                      <a:pt x="4043" y="2667"/>
                    </a:cubicBezTo>
                    <a:close/>
                    <a:moveTo>
                      <a:pt x="4489" y="1"/>
                    </a:moveTo>
                    <a:cubicBezTo>
                      <a:pt x="4478" y="1"/>
                      <a:pt x="4480" y="10"/>
                      <a:pt x="4526" y="46"/>
                    </a:cubicBezTo>
                    <a:cubicBezTo>
                      <a:pt x="4660" y="140"/>
                      <a:pt x="4789" y="229"/>
                      <a:pt x="4776" y="229"/>
                    </a:cubicBezTo>
                    <a:cubicBezTo>
                      <a:pt x="4772" y="229"/>
                      <a:pt x="4752" y="219"/>
                      <a:pt x="4713" y="197"/>
                    </a:cubicBezTo>
                    <a:cubicBezTo>
                      <a:pt x="4666" y="180"/>
                      <a:pt x="4620" y="162"/>
                      <a:pt x="4600" y="162"/>
                    </a:cubicBezTo>
                    <a:cubicBezTo>
                      <a:pt x="4590" y="162"/>
                      <a:pt x="4588" y="167"/>
                      <a:pt x="4597" y="179"/>
                    </a:cubicBezTo>
                    <a:cubicBezTo>
                      <a:pt x="4622" y="213"/>
                      <a:pt x="4857" y="368"/>
                      <a:pt x="4842" y="368"/>
                    </a:cubicBezTo>
                    <a:cubicBezTo>
                      <a:pt x="4841" y="368"/>
                      <a:pt x="4840" y="367"/>
                      <a:pt x="4838" y="367"/>
                    </a:cubicBezTo>
                    <a:cubicBezTo>
                      <a:pt x="4766" y="340"/>
                      <a:pt x="4410" y="90"/>
                      <a:pt x="4348" y="73"/>
                    </a:cubicBezTo>
                    <a:cubicBezTo>
                      <a:pt x="4346" y="72"/>
                      <a:pt x="4345" y="71"/>
                      <a:pt x="4344" y="71"/>
                    </a:cubicBezTo>
                    <a:lnTo>
                      <a:pt x="4344" y="71"/>
                    </a:lnTo>
                    <a:cubicBezTo>
                      <a:pt x="4337" y="71"/>
                      <a:pt x="4573" y="226"/>
                      <a:pt x="4633" y="269"/>
                    </a:cubicBezTo>
                    <a:cubicBezTo>
                      <a:pt x="4633" y="269"/>
                      <a:pt x="4391" y="111"/>
                      <a:pt x="4377" y="111"/>
                    </a:cubicBezTo>
                    <a:cubicBezTo>
                      <a:pt x="4375" y="111"/>
                      <a:pt x="4379" y="116"/>
                      <a:pt x="4392" y="126"/>
                    </a:cubicBezTo>
                    <a:cubicBezTo>
                      <a:pt x="4415" y="149"/>
                      <a:pt x="4898" y="470"/>
                      <a:pt x="4881" y="470"/>
                    </a:cubicBezTo>
                    <a:cubicBezTo>
                      <a:pt x="4879" y="470"/>
                      <a:pt x="4865" y="463"/>
                      <a:pt x="4838" y="447"/>
                    </a:cubicBezTo>
                    <a:cubicBezTo>
                      <a:pt x="4740" y="384"/>
                      <a:pt x="4588" y="277"/>
                      <a:pt x="4499" y="233"/>
                    </a:cubicBezTo>
                    <a:cubicBezTo>
                      <a:pt x="4483" y="221"/>
                      <a:pt x="4472" y="216"/>
                      <a:pt x="4468" y="216"/>
                    </a:cubicBezTo>
                    <a:cubicBezTo>
                      <a:pt x="4463" y="216"/>
                      <a:pt x="4467" y="223"/>
                      <a:pt x="4481" y="233"/>
                    </a:cubicBezTo>
                    <a:cubicBezTo>
                      <a:pt x="4544" y="286"/>
                      <a:pt x="4838" y="465"/>
                      <a:pt x="4820" y="482"/>
                    </a:cubicBezTo>
                    <a:cubicBezTo>
                      <a:pt x="4677" y="384"/>
                      <a:pt x="4552" y="304"/>
                      <a:pt x="4446" y="233"/>
                    </a:cubicBezTo>
                    <a:cubicBezTo>
                      <a:pt x="4406" y="215"/>
                      <a:pt x="4361" y="192"/>
                      <a:pt x="4354" y="192"/>
                    </a:cubicBezTo>
                    <a:cubicBezTo>
                      <a:pt x="4346" y="192"/>
                      <a:pt x="4381" y="218"/>
                      <a:pt x="4508" y="304"/>
                    </a:cubicBezTo>
                    <a:cubicBezTo>
                      <a:pt x="4349" y="197"/>
                      <a:pt x="4282" y="156"/>
                      <a:pt x="4273" y="156"/>
                    </a:cubicBezTo>
                    <a:cubicBezTo>
                      <a:pt x="4263" y="156"/>
                      <a:pt x="4322" y="204"/>
                      <a:pt x="4410" y="269"/>
                    </a:cubicBezTo>
                    <a:cubicBezTo>
                      <a:pt x="4341" y="221"/>
                      <a:pt x="4310" y="204"/>
                      <a:pt x="4300" y="204"/>
                    </a:cubicBezTo>
                    <a:cubicBezTo>
                      <a:pt x="4277" y="204"/>
                      <a:pt x="4372" y="298"/>
                      <a:pt x="4365" y="304"/>
                    </a:cubicBezTo>
                    <a:cubicBezTo>
                      <a:pt x="4366" y="303"/>
                      <a:pt x="4367" y="303"/>
                      <a:pt x="4369" y="303"/>
                    </a:cubicBezTo>
                    <a:cubicBezTo>
                      <a:pt x="4404" y="303"/>
                      <a:pt x="4635" y="455"/>
                      <a:pt x="4612" y="455"/>
                    </a:cubicBezTo>
                    <a:cubicBezTo>
                      <a:pt x="4609" y="455"/>
                      <a:pt x="4601" y="453"/>
                      <a:pt x="4588" y="447"/>
                    </a:cubicBezTo>
                    <a:cubicBezTo>
                      <a:pt x="4535" y="423"/>
                      <a:pt x="4501" y="415"/>
                      <a:pt x="4479" y="415"/>
                    </a:cubicBezTo>
                    <a:cubicBezTo>
                      <a:pt x="4468" y="415"/>
                      <a:pt x="4460" y="417"/>
                      <a:pt x="4455" y="420"/>
                    </a:cubicBezTo>
                    <a:cubicBezTo>
                      <a:pt x="4579" y="509"/>
                      <a:pt x="4713" y="580"/>
                      <a:pt x="4864" y="625"/>
                    </a:cubicBezTo>
                    <a:cubicBezTo>
                      <a:pt x="4855" y="634"/>
                      <a:pt x="4855" y="652"/>
                      <a:pt x="4829" y="652"/>
                    </a:cubicBezTo>
                    <a:cubicBezTo>
                      <a:pt x="4811" y="652"/>
                      <a:pt x="4775" y="643"/>
                      <a:pt x="4633" y="545"/>
                    </a:cubicBezTo>
                    <a:cubicBezTo>
                      <a:pt x="4490" y="456"/>
                      <a:pt x="4428" y="402"/>
                      <a:pt x="4330" y="349"/>
                    </a:cubicBezTo>
                    <a:cubicBezTo>
                      <a:pt x="4292" y="326"/>
                      <a:pt x="4274" y="317"/>
                      <a:pt x="4269" y="317"/>
                    </a:cubicBezTo>
                    <a:cubicBezTo>
                      <a:pt x="4249" y="317"/>
                      <a:pt x="4465" y="477"/>
                      <a:pt x="4472" y="491"/>
                    </a:cubicBezTo>
                    <a:cubicBezTo>
                      <a:pt x="4472" y="494"/>
                      <a:pt x="4470" y="496"/>
                      <a:pt x="4466" y="496"/>
                    </a:cubicBezTo>
                    <a:cubicBezTo>
                      <a:pt x="4435" y="496"/>
                      <a:pt x="4298" y="415"/>
                      <a:pt x="4134" y="313"/>
                    </a:cubicBezTo>
                    <a:lnTo>
                      <a:pt x="4134" y="313"/>
                    </a:lnTo>
                    <a:cubicBezTo>
                      <a:pt x="4294" y="420"/>
                      <a:pt x="4490" y="571"/>
                      <a:pt x="4561" y="616"/>
                    </a:cubicBezTo>
                    <a:cubicBezTo>
                      <a:pt x="4580" y="633"/>
                      <a:pt x="4586" y="640"/>
                      <a:pt x="4582" y="640"/>
                    </a:cubicBezTo>
                    <a:cubicBezTo>
                      <a:pt x="4566" y="640"/>
                      <a:pt x="4392" y="518"/>
                      <a:pt x="4392" y="518"/>
                    </a:cubicBezTo>
                    <a:lnTo>
                      <a:pt x="4392" y="518"/>
                    </a:lnTo>
                    <a:cubicBezTo>
                      <a:pt x="4383" y="518"/>
                      <a:pt x="4579" y="652"/>
                      <a:pt x="4659" y="705"/>
                    </a:cubicBezTo>
                    <a:cubicBezTo>
                      <a:pt x="4579" y="652"/>
                      <a:pt x="4312" y="473"/>
                      <a:pt x="4259" y="438"/>
                    </a:cubicBezTo>
                    <a:cubicBezTo>
                      <a:pt x="4233" y="423"/>
                      <a:pt x="4219" y="418"/>
                      <a:pt x="4212" y="418"/>
                    </a:cubicBezTo>
                    <a:cubicBezTo>
                      <a:pt x="4199" y="418"/>
                      <a:pt x="4217" y="441"/>
                      <a:pt x="4223" y="447"/>
                    </a:cubicBezTo>
                    <a:cubicBezTo>
                      <a:pt x="4267" y="509"/>
                      <a:pt x="4321" y="554"/>
                      <a:pt x="4392" y="598"/>
                    </a:cubicBezTo>
                    <a:cubicBezTo>
                      <a:pt x="4464" y="646"/>
                      <a:pt x="4514" y="680"/>
                      <a:pt x="4505" y="680"/>
                    </a:cubicBezTo>
                    <a:cubicBezTo>
                      <a:pt x="4504" y="680"/>
                      <a:pt x="4502" y="679"/>
                      <a:pt x="4499" y="678"/>
                    </a:cubicBezTo>
                    <a:cubicBezTo>
                      <a:pt x="4455" y="660"/>
                      <a:pt x="4401" y="634"/>
                      <a:pt x="4357" y="598"/>
                    </a:cubicBezTo>
                    <a:cubicBezTo>
                      <a:pt x="4301" y="563"/>
                      <a:pt x="4285" y="553"/>
                      <a:pt x="4283" y="553"/>
                    </a:cubicBezTo>
                    <a:cubicBezTo>
                      <a:pt x="4280" y="553"/>
                      <a:pt x="4285" y="559"/>
                      <a:pt x="4285" y="562"/>
                    </a:cubicBezTo>
                    <a:cubicBezTo>
                      <a:pt x="4276" y="562"/>
                      <a:pt x="4401" y="660"/>
                      <a:pt x="4437" y="687"/>
                    </a:cubicBezTo>
                    <a:cubicBezTo>
                      <a:pt x="4457" y="714"/>
                      <a:pt x="4462" y="726"/>
                      <a:pt x="4451" y="726"/>
                    </a:cubicBezTo>
                    <a:cubicBezTo>
                      <a:pt x="4448" y="726"/>
                      <a:pt x="4443" y="725"/>
                      <a:pt x="4437" y="723"/>
                    </a:cubicBezTo>
                    <a:cubicBezTo>
                      <a:pt x="4401" y="714"/>
                      <a:pt x="4259" y="625"/>
                      <a:pt x="4259" y="625"/>
                    </a:cubicBezTo>
                    <a:lnTo>
                      <a:pt x="4259" y="625"/>
                    </a:lnTo>
                    <a:cubicBezTo>
                      <a:pt x="4259" y="634"/>
                      <a:pt x="4348" y="687"/>
                      <a:pt x="4348" y="687"/>
                    </a:cubicBezTo>
                    <a:lnTo>
                      <a:pt x="4321" y="714"/>
                    </a:lnTo>
                    <a:cubicBezTo>
                      <a:pt x="4312" y="723"/>
                      <a:pt x="4221" y="690"/>
                      <a:pt x="4471" y="856"/>
                    </a:cubicBezTo>
                    <a:lnTo>
                      <a:pt x="4471" y="856"/>
                    </a:lnTo>
                    <a:cubicBezTo>
                      <a:pt x="4330" y="764"/>
                      <a:pt x="4276" y="745"/>
                      <a:pt x="4258" y="745"/>
                    </a:cubicBezTo>
                    <a:cubicBezTo>
                      <a:pt x="4252" y="745"/>
                      <a:pt x="4250" y="747"/>
                      <a:pt x="4250" y="750"/>
                    </a:cubicBezTo>
                    <a:cubicBezTo>
                      <a:pt x="4241" y="758"/>
                      <a:pt x="4389" y="857"/>
                      <a:pt x="4369" y="857"/>
                    </a:cubicBezTo>
                    <a:cubicBezTo>
                      <a:pt x="4368" y="857"/>
                      <a:pt x="4367" y="857"/>
                      <a:pt x="4365" y="856"/>
                    </a:cubicBezTo>
                    <a:cubicBezTo>
                      <a:pt x="4348" y="856"/>
                      <a:pt x="4187" y="750"/>
                      <a:pt x="4134" y="714"/>
                    </a:cubicBezTo>
                    <a:cubicBezTo>
                      <a:pt x="4103" y="696"/>
                      <a:pt x="4089" y="689"/>
                      <a:pt x="4085" y="689"/>
                    </a:cubicBezTo>
                    <a:cubicBezTo>
                      <a:pt x="4080" y="689"/>
                      <a:pt x="4085" y="696"/>
                      <a:pt x="4089" y="705"/>
                    </a:cubicBezTo>
                    <a:cubicBezTo>
                      <a:pt x="4116" y="741"/>
                      <a:pt x="4152" y="767"/>
                      <a:pt x="4187" y="794"/>
                    </a:cubicBezTo>
                    <a:cubicBezTo>
                      <a:pt x="4223" y="821"/>
                      <a:pt x="4339" y="892"/>
                      <a:pt x="4410" y="945"/>
                    </a:cubicBezTo>
                    <a:cubicBezTo>
                      <a:pt x="4292" y="868"/>
                      <a:pt x="4251" y="844"/>
                      <a:pt x="4244" y="844"/>
                    </a:cubicBezTo>
                    <a:cubicBezTo>
                      <a:pt x="4233" y="844"/>
                      <a:pt x="4318" y="910"/>
                      <a:pt x="4312" y="910"/>
                    </a:cubicBezTo>
                    <a:cubicBezTo>
                      <a:pt x="4296" y="902"/>
                      <a:pt x="3893" y="626"/>
                      <a:pt x="3871" y="626"/>
                    </a:cubicBezTo>
                    <a:cubicBezTo>
                      <a:pt x="3869" y="626"/>
                      <a:pt x="3870" y="628"/>
                      <a:pt x="3876" y="634"/>
                    </a:cubicBezTo>
                    <a:cubicBezTo>
                      <a:pt x="3947" y="696"/>
                      <a:pt x="4339" y="954"/>
                      <a:pt x="4535" y="1097"/>
                    </a:cubicBezTo>
                    <a:cubicBezTo>
                      <a:pt x="4561" y="1114"/>
                      <a:pt x="4572" y="1121"/>
                      <a:pt x="4572" y="1121"/>
                    </a:cubicBezTo>
                    <a:cubicBezTo>
                      <a:pt x="4572" y="1121"/>
                      <a:pt x="4246" y="916"/>
                      <a:pt x="4223" y="901"/>
                    </a:cubicBezTo>
                    <a:lnTo>
                      <a:pt x="4223" y="901"/>
                    </a:lnTo>
                    <a:cubicBezTo>
                      <a:pt x="4276" y="937"/>
                      <a:pt x="4339" y="981"/>
                      <a:pt x="4383" y="1026"/>
                    </a:cubicBezTo>
                    <a:lnTo>
                      <a:pt x="4383" y="1026"/>
                    </a:lnTo>
                    <a:cubicBezTo>
                      <a:pt x="4383" y="1026"/>
                      <a:pt x="4379" y="1024"/>
                      <a:pt x="4376" y="1024"/>
                    </a:cubicBezTo>
                    <a:cubicBezTo>
                      <a:pt x="4372" y="1024"/>
                      <a:pt x="4371" y="1027"/>
                      <a:pt x="4392" y="1043"/>
                    </a:cubicBezTo>
                    <a:cubicBezTo>
                      <a:pt x="4428" y="1070"/>
                      <a:pt x="4517" y="1133"/>
                      <a:pt x="4570" y="1168"/>
                    </a:cubicBezTo>
                    <a:cubicBezTo>
                      <a:pt x="4624" y="1204"/>
                      <a:pt x="4615" y="1204"/>
                      <a:pt x="4615" y="1213"/>
                    </a:cubicBezTo>
                    <a:cubicBezTo>
                      <a:pt x="4490" y="1130"/>
                      <a:pt x="4409" y="1073"/>
                      <a:pt x="4395" y="1073"/>
                    </a:cubicBezTo>
                    <a:cubicBezTo>
                      <a:pt x="4391" y="1073"/>
                      <a:pt x="4393" y="1078"/>
                      <a:pt x="4401" y="1088"/>
                    </a:cubicBezTo>
                    <a:cubicBezTo>
                      <a:pt x="4423" y="1105"/>
                      <a:pt x="4453" y="1129"/>
                      <a:pt x="4448" y="1129"/>
                    </a:cubicBezTo>
                    <a:cubicBezTo>
                      <a:pt x="4443" y="1129"/>
                      <a:pt x="4399" y="1103"/>
                      <a:pt x="4267" y="1017"/>
                    </a:cubicBezTo>
                    <a:cubicBezTo>
                      <a:pt x="4231" y="988"/>
                      <a:pt x="4207" y="976"/>
                      <a:pt x="4199" y="976"/>
                    </a:cubicBezTo>
                    <a:cubicBezTo>
                      <a:pt x="4190" y="976"/>
                      <a:pt x="4202" y="993"/>
                      <a:pt x="4241" y="1017"/>
                    </a:cubicBezTo>
                    <a:cubicBezTo>
                      <a:pt x="4294" y="1052"/>
                      <a:pt x="4348" y="1088"/>
                      <a:pt x="4401" y="1124"/>
                    </a:cubicBezTo>
                    <a:cubicBezTo>
                      <a:pt x="4412" y="1141"/>
                      <a:pt x="4409" y="1147"/>
                      <a:pt x="4397" y="1147"/>
                    </a:cubicBezTo>
                    <a:cubicBezTo>
                      <a:pt x="4389" y="1147"/>
                      <a:pt x="4378" y="1145"/>
                      <a:pt x="4365" y="1141"/>
                    </a:cubicBezTo>
                    <a:cubicBezTo>
                      <a:pt x="4351" y="1134"/>
                      <a:pt x="4322" y="1117"/>
                      <a:pt x="4287" y="1096"/>
                    </a:cubicBezTo>
                    <a:lnTo>
                      <a:pt x="4287" y="1096"/>
                    </a:lnTo>
                    <a:lnTo>
                      <a:pt x="4196" y="1026"/>
                    </a:lnTo>
                    <a:cubicBezTo>
                      <a:pt x="4125" y="985"/>
                      <a:pt x="4095" y="969"/>
                      <a:pt x="4090" y="969"/>
                    </a:cubicBezTo>
                    <a:cubicBezTo>
                      <a:pt x="4085" y="969"/>
                      <a:pt x="4100" y="981"/>
                      <a:pt x="4124" y="998"/>
                    </a:cubicBezTo>
                    <a:lnTo>
                      <a:pt x="4124" y="998"/>
                    </a:lnTo>
                    <a:cubicBezTo>
                      <a:pt x="4096" y="984"/>
                      <a:pt x="4076" y="976"/>
                      <a:pt x="4070" y="976"/>
                    </a:cubicBezTo>
                    <a:cubicBezTo>
                      <a:pt x="4059" y="976"/>
                      <a:pt x="4079" y="995"/>
                      <a:pt x="4143" y="1043"/>
                    </a:cubicBezTo>
                    <a:cubicBezTo>
                      <a:pt x="4177" y="1069"/>
                      <a:pt x="4186" y="1079"/>
                      <a:pt x="4181" y="1079"/>
                    </a:cubicBezTo>
                    <a:cubicBezTo>
                      <a:pt x="4165" y="1079"/>
                      <a:pt x="3996" y="979"/>
                      <a:pt x="3982" y="972"/>
                    </a:cubicBezTo>
                    <a:lnTo>
                      <a:pt x="3982" y="972"/>
                    </a:lnTo>
                    <a:cubicBezTo>
                      <a:pt x="4152" y="1097"/>
                      <a:pt x="4383" y="1231"/>
                      <a:pt x="4481" y="1293"/>
                    </a:cubicBezTo>
                    <a:cubicBezTo>
                      <a:pt x="4495" y="1302"/>
                      <a:pt x="4504" y="1311"/>
                      <a:pt x="4499" y="1311"/>
                    </a:cubicBezTo>
                    <a:cubicBezTo>
                      <a:pt x="4495" y="1311"/>
                      <a:pt x="4477" y="1302"/>
                      <a:pt x="4437" y="1275"/>
                    </a:cubicBezTo>
                    <a:cubicBezTo>
                      <a:pt x="4376" y="1237"/>
                      <a:pt x="4351" y="1224"/>
                      <a:pt x="4346" y="1224"/>
                    </a:cubicBezTo>
                    <a:cubicBezTo>
                      <a:pt x="4338" y="1224"/>
                      <a:pt x="4366" y="1249"/>
                      <a:pt x="4392" y="1275"/>
                    </a:cubicBezTo>
                    <a:cubicBezTo>
                      <a:pt x="4411" y="1290"/>
                      <a:pt x="4418" y="1297"/>
                      <a:pt x="4416" y="1297"/>
                    </a:cubicBezTo>
                    <a:cubicBezTo>
                      <a:pt x="4408" y="1297"/>
                      <a:pt x="4237" y="1178"/>
                      <a:pt x="4107" y="1106"/>
                    </a:cubicBezTo>
                    <a:cubicBezTo>
                      <a:pt x="4087" y="1093"/>
                      <a:pt x="4078" y="1088"/>
                      <a:pt x="4077" y="1088"/>
                    </a:cubicBezTo>
                    <a:lnTo>
                      <a:pt x="4077" y="1088"/>
                    </a:lnTo>
                    <a:cubicBezTo>
                      <a:pt x="4074" y="1088"/>
                      <a:pt x="4184" y="1163"/>
                      <a:pt x="4205" y="1177"/>
                    </a:cubicBezTo>
                    <a:cubicBezTo>
                      <a:pt x="4339" y="1266"/>
                      <a:pt x="4321" y="1266"/>
                      <a:pt x="4321" y="1266"/>
                    </a:cubicBezTo>
                    <a:cubicBezTo>
                      <a:pt x="4321" y="1267"/>
                      <a:pt x="4320" y="1267"/>
                      <a:pt x="4318" y="1267"/>
                    </a:cubicBezTo>
                    <a:cubicBezTo>
                      <a:pt x="4314" y="1267"/>
                      <a:pt x="4308" y="1266"/>
                      <a:pt x="4303" y="1266"/>
                    </a:cubicBezTo>
                    <a:cubicBezTo>
                      <a:pt x="4288" y="1266"/>
                      <a:pt x="4288" y="1278"/>
                      <a:pt x="4419" y="1373"/>
                    </a:cubicBezTo>
                    <a:cubicBezTo>
                      <a:pt x="4427" y="1381"/>
                      <a:pt x="4496" y="1430"/>
                      <a:pt x="4495" y="1430"/>
                    </a:cubicBezTo>
                    <a:cubicBezTo>
                      <a:pt x="4495" y="1430"/>
                      <a:pt x="4493" y="1429"/>
                      <a:pt x="4490" y="1426"/>
                    </a:cubicBezTo>
                    <a:cubicBezTo>
                      <a:pt x="4419" y="1391"/>
                      <a:pt x="4134" y="1177"/>
                      <a:pt x="4054" y="1141"/>
                    </a:cubicBezTo>
                    <a:cubicBezTo>
                      <a:pt x="4035" y="1134"/>
                      <a:pt x="4024" y="1132"/>
                      <a:pt x="4017" y="1132"/>
                    </a:cubicBezTo>
                    <a:cubicBezTo>
                      <a:pt x="3998" y="1132"/>
                      <a:pt x="4013" y="1153"/>
                      <a:pt x="4000" y="1159"/>
                    </a:cubicBezTo>
                    <a:cubicBezTo>
                      <a:pt x="3991" y="1168"/>
                      <a:pt x="4000" y="1150"/>
                      <a:pt x="4116" y="1222"/>
                    </a:cubicBezTo>
                    <a:cubicBezTo>
                      <a:pt x="4169" y="1257"/>
                      <a:pt x="4089" y="1231"/>
                      <a:pt x="4223" y="1320"/>
                    </a:cubicBezTo>
                    <a:cubicBezTo>
                      <a:pt x="4213" y="1312"/>
                      <a:pt x="4210" y="1309"/>
                      <a:pt x="4211" y="1309"/>
                    </a:cubicBezTo>
                    <a:cubicBezTo>
                      <a:pt x="4219" y="1309"/>
                      <a:pt x="4359" y="1394"/>
                      <a:pt x="4374" y="1409"/>
                    </a:cubicBezTo>
                    <a:cubicBezTo>
                      <a:pt x="4403" y="1438"/>
                      <a:pt x="4519" y="1523"/>
                      <a:pt x="4510" y="1523"/>
                    </a:cubicBezTo>
                    <a:cubicBezTo>
                      <a:pt x="4506" y="1523"/>
                      <a:pt x="4466" y="1498"/>
                      <a:pt x="4357" y="1426"/>
                    </a:cubicBezTo>
                    <a:cubicBezTo>
                      <a:pt x="4285" y="1364"/>
                      <a:pt x="4205" y="1320"/>
                      <a:pt x="4125" y="1266"/>
                    </a:cubicBezTo>
                    <a:cubicBezTo>
                      <a:pt x="4107" y="1260"/>
                      <a:pt x="4092" y="1257"/>
                      <a:pt x="4082" y="1257"/>
                    </a:cubicBezTo>
                    <a:cubicBezTo>
                      <a:pt x="4062" y="1257"/>
                      <a:pt x="4060" y="1269"/>
                      <a:pt x="4089" y="1293"/>
                    </a:cubicBezTo>
                    <a:cubicBezTo>
                      <a:pt x="4134" y="1337"/>
                      <a:pt x="4339" y="1462"/>
                      <a:pt x="4446" y="1533"/>
                    </a:cubicBezTo>
                    <a:cubicBezTo>
                      <a:pt x="4357" y="1498"/>
                      <a:pt x="4267" y="1453"/>
                      <a:pt x="4187" y="1400"/>
                    </a:cubicBezTo>
                    <a:cubicBezTo>
                      <a:pt x="4115" y="1354"/>
                      <a:pt x="4082" y="1323"/>
                      <a:pt x="4069" y="1306"/>
                    </a:cubicBezTo>
                    <a:lnTo>
                      <a:pt x="4069" y="1306"/>
                    </a:lnTo>
                    <a:cubicBezTo>
                      <a:pt x="4071" y="1311"/>
                      <a:pt x="4070" y="1316"/>
                      <a:pt x="4062" y="1316"/>
                    </a:cubicBezTo>
                    <a:cubicBezTo>
                      <a:pt x="4051" y="1316"/>
                      <a:pt x="4026" y="1306"/>
                      <a:pt x="3974" y="1275"/>
                    </a:cubicBezTo>
                    <a:cubicBezTo>
                      <a:pt x="3876" y="1222"/>
                      <a:pt x="3662" y="1070"/>
                      <a:pt x="3546" y="990"/>
                    </a:cubicBezTo>
                    <a:lnTo>
                      <a:pt x="3546" y="990"/>
                    </a:lnTo>
                    <a:cubicBezTo>
                      <a:pt x="3742" y="1133"/>
                      <a:pt x="3938" y="1266"/>
                      <a:pt x="4098" y="1391"/>
                    </a:cubicBezTo>
                    <a:cubicBezTo>
                      <a:pt x="4133" y="1418"/>
                      <a:pt x="4141" y="1426"/>
                      <a:pt x="4142" y="1430"/>
                    </a:cubicBezTo>
                    <a:lnTo>
                      <a:pt x="4142" y="1430"/>
                    </a:lnTo>
                    <a:cubicBezTo>
                      <a:pt x="4140" y="1429"/>
                      <a:pt x="4137" y="1428"/>
                      <a:pt x="4134" y="1426"/>
                    </a:cubicBezTo>
                    <a:lnTo>
                      <a:pt x="4134" y="1426"/>
                    </a:lnTo>
                    <a:cubicBezTo>
                      <a:pt x="4137" y="1429"/>
                      <a:pt x="4140" y="1431"/>
                      <a:pt x="4143" y="1433"/>
                    </a:cubicBezTo>
                    <a:lnTo>
                      <a:pt x="4143" y="1433"/>
                    </a:lnTo>
                    <a:cubicBezTo>
                      <a:pt x="4143" y="1432"/>
                      <a:pt x="4143" y="1432"/>
                      <a:pt x="4142" y="1430"/>
                    </a:cubicBezTo>
                    <a:lnTo>
                      <a:pt x="4142" y="1430"/>
                    </a:lnTo>
                    <a:cubicBezTo>
                      <a:pt x="4237" y="1474"/>
                      <a:pt x="4314" y="1527"/>
                      <a:pt x="4392" y="1596"/>
                    </a:cubicBezTo>
                    <a:lnTo>
                      <a:pt x="4383" y="1596"/>
                    </a:lnTo>
                    <a:cubicBezTo>
                      <a:pt x="4297" y="1544"/>
                      <a:pt x="4220" y="1493"/>
                      <a:pt x="4143" y="1433"/>
                    </a:cubicBezTo>
                    <a:lnTo>
                      <a:pt x="4143" y="1433"/>
                    </a:lnTo>
                    <a:cubicBezTo>
                      <a:pt x="4142" y="1436"/>
                      <a:pt x="4141" y="1438"/>
                      <a:pt x="4161" y="1453"/>
                    </a:cubicBezTo>
                    <a:cubicBezTo>
                      <a:pt x="4175" y="1467"/>
                      <a:pt x="4303" y="1558"/>
                      <a:pt x="4294" y="1558"/>
                    </a:cubicBezTo>
                    <a:cubicBezTo>
                      <a:pt x="4292" y="1558"/>
                      <a:pt x="4279" y="1551"/>
                      <a:pt x="4250" y="1533"/>
                    </a:cubicBezTo>
                    <a:cubicBezTo>
                      <a:pt x="4098" y="1435"/>
                      <a:pt x="3920" y="1311"/>
                      <a:pt x="3760" y="1195"/>
                    </a:cubicBezTo>
                    <a:cubicBezTo>
                      <a:pt x="3716" y="1167"/>
                      <a:pt x="3697" y="1157"/>
                      <a:pt x="3694" y="1157"/>
                    </a:cubicBezTo>
                    <a:cubicBezTo>
                      <a:pt x="3687" y="1157"/>
                      <a:pt x="3756" y="1209"/>
                      <a:pt x="3786" y="1239"/>
                    </a:cubicBezTo>
                    <a:cubicBezTo>
                      <a:pt x="3840" y="1284"/>
                      <a:pt x="3929" y="1337"/>
                      <a:pt x="3947" y="1364"/>
                    </a:cubicBezTo>
                    <a:cubicBezTo>
                      <a:pt x="3965" y="1382"/>
                      <a:pt x="3956" y="1382"/>
                      <a:pt x="3947" y="1391"/>
                    </a:cubicBezTo>
                    <a:cubicBezTo>
                      <a:pt x="3929" y="1400"/>
                      <a:pt x="3840" y="1373"/>
                      <a:pt x="3965" y="1480"/>
                    </a:cubicBezTo>
                    <a:cubicBezTo>
                      <a:pt x="3997" y="1504"/>
                      <a:pt x="4109" y="1572"/>
                      <a:pt x="4091" y="1572"/>
                    </a:cubicBezTo>
                    <a:cubicBezTo>
                      <a:pt x="4089" y="1572"/>
                      <a:pt x="4086" y="1571"/>
                      <a:pt x="4080" y="1569"/>
                    </a:cubicBezTo>
                    <a:cubicBezTo>
                      <a:pt x="4009" y="1524"/>
                      <a:pt x="3867" y="1435"/>
                      <a:pt x="3804" y="1400"/>
                    </a:cubicBezTo>
                    <a:cubicBezTo>
                      <a:pt x="3729" y="1360"/>
                      <a:pt x="3680" y="1337"/>
                      <a:pt x="3664" y="1337"/>
                    </a:cubicBezTo>
                    <a:cubicBezTo>
                      <a:pt x="3648" y="1337"/>
                      <a:pt x="3666" y="1360"/>
                      <a:pt x="3724" y="1409"/>
                    </a:cubicBezTo>
                    <a:cubicBezTo>
                      <a:pt x="3750" y="1426"/>
                      <a:pt x="3909" y="1543"/>
                      <a:pt x="3903" y="1543"/>
                    </a:cubicBezTo>
                    <a:cubicBezTo>
                      <a:pt x="3903" y="1543"/>
                      <a:pt x="3903" y="1543"/>
                      <a:pt x="3902" y="1542"/>
                    </a:cubicBezTo>
                    <a:cubicBezTo>
                      <a:pt x="3850" y="1508"/>
                      <a:pt x="3621" y="1355"/>
                      <a:pt x="3601" y="1355"/>
                    </a:cubicBezTo>
                    <a:cubicBezTo>
                      <a:pt x="3600" y="1355"/>
                      <a:pt x="3600" y="1355"/>
                      <a:pt x="3599" y="1355"/>
                    </a:cubicBezTo>
                    <a:cubicBezTo>
                      <a:pt x="3599" y="1355"/>
                      <a:pt x="3804" y="1489"/>
                      <a:pt x="3813" y="1498"/>
                    </a:cubicBezTo>
                    <a:cubicBezTo>
                      <a:pt x="3813" y="1507"/>
                      <a:pt x="3795" y="1498"/>
                      <a:pt x="3902" y="1578"/>
                    </a:cubicBezTo>
                    <a:cubicBezTo>
                      <a:pt x="4143" y="1738"/>
                      <a:pt x="4125" y="1729"/>
                      <a:pt x="4285" y="1854"/>
                    </a:cubicBezTo>
                    <a:cubicBezTo>
                      <a:pt x="4236" y="1821"/>
                      <a:pt x="3885" y="1595"/>
                      <a:pt x="3858" y="1578"/>
                    </a:cubicBezTo>
                    <a:lnTo>
                      <a:pt x="3858" y="1578"/>
                    </a:lnTo>
                    <a:cubicBezTo>
                      <a:pt x="3874" y="1583"/>
                      <a:pt x="3907" y="1604"/>
                      <a:pt x="3913" y="1604"/>
                    </a:cubicBezTo>
                    <a:cubicBezTo>
                      <a:pt x="3917" y="1604"/>
                      <a:pt x="3907" y="1593"/>
                      <a:pt x="3867" y="1560"/>
                    </a:cubicBezTo>
                    <a:cubicBezTo>
                      <a:pt x="3831" y="1533"/>
                      <a:pt x="3786" y="1507"/>
                      <a:pt x="3742" y="1489"/>
                    </a:cubicBezTo>
                    <a:cubicBezTo>
                      <a:pt x="3740" y="1488"/>
                      <a:pt x="3738" y="1487"/>
                      <a:pt x="3738" y="1487"/>
                    </a:cubicBezTo>
                    <a:cubicBezTo>
                      <a:pt x="3730" y="1487"/>
                      <a:pt x="3793" y="1541"/>
                      <a:pt x="3783" y="1541"/>
                    </a:cubicBezTo>
                    <a:cubicBezTo>
                      <a:pt x="3778" y="1541"/>
                      <a:pt x="3755" y="1528"/>
                      <a:pt x="3697" y="1489"/>
                    </a:cubicBezTo>
                    <a:cubicBezTo>
                      <a:pt x="3666" y="1467"/>
                      <a:pt x="3650" y="1458"/>
                      <a:pt x="3644" y="1458"/>
                    </a:cubicBezTo>
                    <a:cubicBezTo>
                      <a:pt x="3638" y="1458"/>
                      <a:pt x="3644" y="1468"/>
                      <a:pt x="3655" y="1482"/>
                    </a:cubicBezTo>
                    <a:lnTo>
                      <a:pt x="3655" y="1482"/>
                    </a:lnTo>
                    <a:cubicBezTo>
                      <a:pt x="3648" y="1478"/>
                      <a:pt x="3642" y="1475"/>
                      <a:pt x="3635" y="1471"/>
                    </a:cubicBezTo>
                    <a:lnTo>
                      <a:pt x="3635" y="1471"/>
                    </a:lnTo>
                    <a:lnTo>
                      <a:pt x="3659" y="1487"/>
                    </a:lnTo>
                    <a:lnTo>
                      <a:pt x="3659" y="1487"/>
                    </a:lnTo>
                    <a:cubicBezTo>
                      <a:pt x="3658" y="1485"/>
                      <a:pt x="3656" y="1484"/>
                      <a:pt x="3655" y="1482"/>
                    </a:cubicBezTo>
                    <a:lnTo>
                      <a:pt x="3655" y="1482"/>
                    </a:lnTo>
                    <a:cubicBezTo>
                      <a:pt x="3781" y="1551"/>
                      <a:pt x="3899" y="1636"/>
                      <a:pt x="4009" y="1720"/>
                    </a:cubicBezTo>
                    <a:lnTo>
                      <a:pt x="3659" y="1487"/>
                    </a:lnTo>
                    <a:lnTo>
                      <a:pt x="3659" y="1487"/>
                    </a:lnTo>
                    <a:cubicBezTo>
                      <a:pt x="3685" y="1518"/>
                      <a:pt x="3729" y="1564"/>
                      <a:pt x="3724" y="1569"/>
                    </a:cubicBezTo>
                    <a:cubicBezTo>
                      <a:pt x="3929" y="1703"/>
                      <a:pt x="3929" y="1694"/>
                      <a:pt x="4098" y="1809"/>
                    </a:cubicBezTo>
                    <a:cubicBezTo>
                      <a:pt x="4098" y="1810"/>
                      <a:pt x="4098" y="1810"/>
                      <a:pt x="4098" y="1810"/>
                    </a:cubicBezTo>
                    <a:cubicBezTo>
                      <a:pt x="4085" y="1810"/>
                      <a:pt x="3893" y="1692"/>
                      <a:pt x="3884" y="1692"/>
                    </a:cubicBezTo>
                    <a:cubicBezTo>
                      <a:pt x="3883" y="1692"/>
                      <a:pt x="3883" y="1693"/>
                      <a:pt x="3884" y="1694"/>
                    </a:cubicBezTo>
                    <a:cubicBezTo>
                      <a:pt x="3919" y="1720"/>
                      <a:pt x="4100" y="1849"/>
                      <a:pt x="4191" y="1913"/>
                    </a:cubicBezTo>
                    <a:lnTo>
                      <a:pt x="4191" y="1913"/>
                    </a:lnTo>
                    <a:cubicBezTo>
                      <a:pt x="4065" y="1825"/>
                      <a:pt x="3576" y="1528"/>
                      <a:pt x="3554" y="1528"/>
                    </a:cubicBezTo>
                    <a:cubicBezTo>
                      <a:pt x="3548" y="1528"/>
                      <a:pt x="3580" y="1553"/>
                      <a:pt x="3671" y="1614"/>
                    </a:cubicBezTo>
                    <a:cubicBezTo>
                      <a:pt x="3675" y="1616"/>
                      <a:pt x="3677" y="1618"/>
                      <a:pt x="3677" y="1618"/>
                    </a:cubicBezTo>
                    <a:cubicBezTo>
                      <a:pt x="3679" y="1618"/>
                      <a:pt x="3634" y="1584"/>
                      <a:pt x="3626" y="1569"/>
                    </a:cubicBezTo>
                    <a:cubicBezTo>
                      <a:pt x="3626" y="1569"/>
                      <a:pt x="3626" y="1569"/>
                      <a:pt x="3626" y="1569"/>
                    </a:cubicBezTo>
                    <a:lnTo>
                      <a:pt x="3626" y="1569"/>
                    </a:lnTo>
                    <a:cubicBezTo>
                      <a:pt x="3629" y="1569"/>
                      <a:pt x="3868" y="1739"/>
                      <a:pt x="3902" y="1756"/>
                    </a:cubicBezTo>
                    <a:cubicBezTo>
                      <a:pt x="3955" y="1801"/>
                      <a:pt x="3982" y="1821"/>
                      <a:pt x="3973" y="1821"/>
                    </a:cubicBezTo>
                    <a:cubicBezTo>
                      <a:pt x="3972" y="1821"/>
                      <a:pt x="3969" y="1820"/>
                      <a:pt x="3965" y="1818"/>
                    </a:cubicBezTo>
                    <a:cubicBezTo>
                      <a:pt x="3911" y="1801"/>
                      <a:pt x="3608" y="1578"/>
                      <a:pt x="3546" y="1551"/>
                    </a:cubicBezTo>
                    <a:cubicBezTo>
                      <a:pt x="3533" y="1548"/>
                      <a:pt x="3522" y="1546"/>
                      <a:pt x="3516" y="1546"/>
                    </a:cubicBezTo>
                    <a:cubicBezTo>
                      <a:pt x="3504" y="1546"/>
                      <a:pt x="3506" y="1552"/>
                      <a:pt x="3528" y="1569"/>
                    </a:cubicBezTo>
                    <a:cubicBezTo>
                      <a:pt x="3555" y="1596"/>
                      <a:pt x="3742" y="1720"/>
                      <a:pt x="3751" y="1729"/>
                    </a:cubicBezTo>
                    <a:cubicBezTo>
                      <a:pt x="3754" y="1735"/>
                      <a:pt x="3757" y="1741"/>
                      <a:pt x="3753" y="1741"/>
                    </a:cubicBezTo>
                    <a:cubicBezTo>
                      <a:pt x="3747" y="1741"/>
                      <a:pt x="3716" y="1722"/>
                      <a:pt x="3617" y="1658"/>
                    </a:cubicBezTo>
                    <a:cubicBezTo>
                      <a:pt x="3582" y="1640"/>
                      <a:pt x="3493" y="1569"/>
                      <a:pt x="3439" y="1542"/>
                    </a:cubicBezTo>
                    <a:cubicBezTo>
                      <a:pt x="3436" y="1540"/>
                      <a:pt x="3434" y="1539"/>
                      <a:pt x="3434" y="1539"/>
                    </a:cubicBezTo>
                    <a:lnTo>
                      <a:pt x="3434" y="1539"/>
                    </a:lnTo>
                    <a:cubicBezTo>
                      <a:pt x="3433" y="1539"/>
                      <a:pt x="3783" y="1798"/>
                      <a:pt x="3766" y="1798"/>
                    </a:cubicBezTo>
                    <a:cubicBezTo>
                      <a:pt x="3764" y="1798"/>
                      <a:pt x="3751" y="1791"/>
                      <a:pt x="3724" y="1774"/>
                    </a:cubicBezTo>
                    <a:cubicBezTo>
                      <a:pt x="3673" y="1737"/>
                      <a:pt x="3620" y="1702"/>
                      <a:pt x="3565" y="1669"/>
                    </a:cubicBezTo>
                    <a:lnTo>
                      <a:pt x="3565" y="1669"/>
                    </a:lnTo>
                    <a:lnTo>
                      <a:pt x="3493" y="1614"/>
                    </a:lnTo>
                    <a:cubicBezTo>
                      <a:pt x="3430" y="1576"/>
                      <a:pt x="3396" y="1556"/>
                      <a:pt x="3392" y="1556"/>
                    </a:cubicBezTo>
                    <a:cubicBezTo>
                      <a:pt x="3388" y="1556"/>
                      <a:pt x="3420" y="1579"/>
                      <a:pt x="3490" y="1625"/>
                    </a:cubicBezTo>
                    <a:lnTo>
                      <a:pt x="3490" y="1625"/>
                    </a:lnTo>
                    <a:cubicBezTo>
                      <a:pt x="3462" y="1609"/>
                      <a:pt x="3433" y="1594"/>
                      <a:pt x="3403" y="1578"/>
                    </a:cubicBezTo>
                    <a:cubicBezTo>
                      <a:pt x="3395" y="1578"/>
                      <a:pt x="3421" y="1605"/>
                      <a:pt x="3448" y="1631"/>
                    </a:cubicBezTo>
                    <a:cubicBezTo>
                      <a:pt x="3564" y="1694"/>
                      <a:pt x="3671" y="1756"/>
                      <a:pt x="3778" y="1827"/>
                    </a:cubicBezTo>
                    <a:cubicBezTo>
                      <a:pt x="3747" y="1820"/>
                      <a:pt x="3696" y="1799"/>
                      <a:pt x="3683" y="1799"/>
                    </a:cubicBezTo>
                    <a:cubicBezTo>
                      <a:pt x="3681" y="1799"/>
                      <a:pt x="3680" y="1799"/>
                      <a:pt x="3680" y="1801"/>
                    </a:cubicBezTo>
                    <a:lnTo>
                      <a:pt x="3662" y="1809"/>
                    </a:lnTo>
                    <a:cubicBezTo>
                      <a:pt x="3655" y="1805"/>
                      <a:pt x="3651" y="1803"/>
                      <a:pt x="3650" y="1803"/>
                    </a:cubicBezTo>
                    <a:lnTo>
                      <a:pt x="3650" y="1803"/>
                    </a:lnTo>
                    <a:cubicBezTo>
                      <a:pt x="3648" y="1803"/>
                      <a:pt x="3659" y="1812"/>
                      <a:pt x="3682" y="1828"/>
                    </a:cubicBezTo>
                    <a:lnTo>
                      <a:pt x="3682" y="1828"/>
                    </a:lnTo>
                    <a:cubicBezTo>
                      <a:pt x="3612" y="1780"/>
                      <a:pt x="3424" y="1652"/>
                      <a:pt x="3403" y="1631"/>
                    </a:cubicBezTo>
                    <a:cubicBezTo>
                      <a:pt x="3369" y="1609"/>
                      <a:pt x="3354" y="1601"/>
                      <a:pt x="3350" y="1601"/>
                    </a:cubicBezTo>
                    <a:cubicBezTo>
                      <a:pt x="3342" y="1601"/>
                      <a:pt x="3416" y="1659"/>
                      <a:pt x="3448" y="1685"/>
                    </a:cubicBezTo>
                    <a:cubicBezTo>
                      <a:pt x="3478" y="1708"/>
                      <a:pt x="3612" y="1801"/>
                      <a:pt x="3602" y="1801"/>
                    </a:cubicBezTo>
                    <a:cubicBezTo>
                      <a:pt x="3600" y="1801"/>
                      <a:pt x="3594" y="1798"/>
                      <a:pt x="3582" y="1792"/>
                    </a:cubicBezTo>
                    <a:cubicBezTo>
                      <a:pt x="3534" y="1768"/>
                      <a:pt x="3466" y="1720"/>
                      <a:pt x="3402" y="1675"/>
                    </a:cubicBezTo>
                    <a:lnTo>
                      <a:pt x="3402" y="1675"/>
                    </a:lnTo>
                    <a:cubicBezTo>
                      <a:pt x="3482" y="1733"/>
                      <a:pt x="3563" y="1798"/>
                      <a:pt x="3635" y="1863"/>
                    </a:cubicBezTo>
                    <a:cubicBezTo>
                      <a:pt x="3654" y="1876"/>
                      <a:pt x="3668" y="1888"/>
                      <a:pt x="3659" y="1888"/>
                    </a:cubicBezTo>
                    <a:cubicBezTo>
                      <a:pt x="3656" y="1888"/>
                      <a:pt x="3648" y="1886"/>
                      <a:pt x="3635" y="1881"/>
                    </a:cubicBezTo>
                    <a:cubicBezTo>
                      <a:pt x="3599" y="1863"/>
                      <a:pt x="3528" y="1809"/>
                      <a:pt x="3493" y="1792"/>
                    </a:cubicBezTo>
                    <a:cubicBezTo>
                      <a:pt x="3478" y="1784"/>
                      <a:pt x="3460" y="1777"/>
                      <a:pt x="3453" y="1777"/>
                    </a:cubicBezTo>
                    <a:cubicBezTo>
                      <a:pt x="3443" y="1777"/>
                      <a:pt x="3454" y="1792"/>
                      <a:pt x="3528" y="1845"/>
                    </a:cubicBezTo>
                    <a:cubicBezTo>
                      <a:pt x="3591" y="1881"/>
                      <a:pt x="3644" y="1916"/>
                      <a:pt x="3697" y="1970"/>
                    </a:cubicBezTo>
                    <a:cubicBezTo>
                      <a:pt x="3697" y="1970"/>
                      <a:pt x="3701" y="1978"/>
                      <a:pt x="3693" y="1978"/>
                    </a:cubicBezTo>
                    <a:cubicBezTo>
                      <a:pt x="3689" y="1978"/>
                      <a:pt x="3683" y="1976"/>
                      <a:pt x="3671" y="1970"/>
                    </a:cubicBezTo>
                    <a:cubicBezTo>
                      <a:pt x="3626" y="1934"/>
                      <a:pt x="3359" y="1729"/>
                      <a:pt x="3297" y="1703"/>
                    </a:cubicBezTo>
                    <a:cubicBezTo>
                      <a:pt x="3292" y="1701"/>
                      <a:pt x="3289" y="1700"/>
                      <a:pt x="3287" y="1700"/>
                    </a:cubicBezTo>
                    <a:cubicBezTo>
                      <a:pt x="3265" y="1700"/>
                      <a:pt x="3420" y="1808"/>
                      <a:pt x="3409" y="1808"/>
                    </a:cubicBezTo>
                    <a:cubicBezTo>
                      <a:pt x="3407" y="1808"/>
                      <a:pt x="3397" y="1803"/>
                      <a:pt x="3377" y="1792"/>
                    </a:cubicBezTo>
                    <a:cubicBezTo>
                      <a:pt x="3349" y="1777"/>
                      <a:pt x="3335" y="1771"/>
                      <a:pt x="3330" y="1771"/>
                    </a:cubicBezTo>
                    <a:cubicBezTo>
                      <a:pt x="3320" y="1771"/>
                      <a:pt x="3354" y="1799"/>
                      <a:pt x="3401" y="1835"/>
                    </a:cubicBezTo>
                    <a:lnTo>
                      <a:pt x="3401" y="1835"/>
                    </a:lnTo>
                    <a:cubicBezTo>
                      <a:pt x="3389" y="1829"/>
                      <a:pt x="3382" y="1826"/>
                      <a:pt x="3379" y="1826"/>
                    </a:cubicBezTo>
                    <a:cubicBezTo>
                      <a:pt x="3369" y="1826"/>
                      <a:pt x="3431" y="1870"/>
                      <a:pt x="3513" y="1925"/>
                    </a:cubicBezTo>
                    <a:lnTo>
                      <a:pt x="3513" y="1925"/>
                    </a:lnTo>
                    <a:cubicBezTo>
                      <a:pt x="3512" y="1923"/>
                      <a:pt x="3502" y="1913"/>
                      <a:pt x="3475" y="1890"/>
                    </a:cubicBezTo>
                    <a:cubicBezTo>
                      <a:pt x="3450" y="1872"/>
                      <a:pt x="3424" y="1852"/>
                      <a:pt x="3401" y="1835"/>
                    </a:cubicBezTo>
                    <a:lnTo>
                      <a:pt x="3401" y="1835"/>
                    </a:lnTo>
                    <a:cubicBezTo>
                      <a:pt x="3406" y="1837"/>
                      <a:pt x="3413" y="1841"/>
                      <a:pt x="3421" y="1845"/>
                    </a:cubicBezTo>
                    <a:cubicBezTo>
                      <a:pt x="3493" y="1881"/>
                      <a:pt x="3582" y="1943"/>
                      <a:pt x="3671" y="2005"/>
                    </a:cubicBezTo>
                    <a:cubicBezTo>
                      <a:pt x="3772" y="2069"/>
                      <a:pt x="3842" y="2124"/>
                      <a:pt x="3835" y="2124"/>
                    </a:cubicBezTo>
                    <a:cubicBezTo>
                      <a:pt x="3832" y="2124"/>
                      <a:pt x="3817" y="2115"/>
                      <a:pt x="3786" y="2095"/>
                    </a:cubicBezTo>
                    <a:cubicBezTo>
                      <a:pt x="3715" y="2055"/>
                      <a:pt x="3602" y="1984"/>
                      <a:pt x="3513" y="1925"/>
                    </a:cubicBezTo>
                    <a:lnTo>
                      <a:pt x="3513" y="1925"/>
                    </a:lnTo>
                    <a:cubicBezTo>
                      <a:pt x="3513" y="1925"/>
                      <a:pt x="3513" y="1925"/>
                      <a:pt x="3512" y="1925"/>
                    </a:cubicBezTo>
                    <a:cubicBezTo>
                      <a:pt x="3510" y="1925"/>
                      <a:pt x="3486" y="1909"/>
                      <a:pt x="3466" y="1899"/>
                    </a:cubicBezTo>
                    <a:cubicBezTo>
                      <a:pt x="3461" y="1896"/>
                      <a:pt x="3459" y="1895"/>
                      <a:pt x="3458" y="1895"/>
                    </a:cubicBezTo>
                    <a:cubicBezTo>
                      <a:pt x="3449" y="1895"/>
                      <a:pt x="3510" y="1943"/>
                      <a:pt x="3510" y="1943"/>
                    </a:cubicBezTo>
                    <a:cubicBezTo>
                      <a:pt x="3583" y="1998"/>
                      <a:pt x="3689" y="2077"/>
                      <a:pt x="3679" y="2077"/>
                    </a:cubicBezTo>
                    <a:cubicBezTo>
                      <a:pt x="3674" y="2077"/>
                      <a:pt x="3644" y="2060"/>
                      <a:pt x="3573" y="2014"/>
                    </a:cubicBezTo>
                    <a:cubicBezTo>
                      <a:pt x="3531" y="1986"/>
                      <a:pt x="3237" y="1794"/>
                      <a:pt x="3228" y="1794"/>
                    </a:cubicBezTo>
                    <a:lnTo>
                      <a:pt x="3228" y="1794"/>
                    </a:lnTo>
                    <a:cubicBezTo>
                      <a:pt x="3226" y="1794"/>
                      <a:pt x="3245" y="1809"/>
                      <a:pt x="3297" y="1845"/>
                    </a:cubicBezTo>
                    <a:cubicBezTo>
                      <a:pt x="3396" y="1919"/>
                      <a:pt x="3479" y="1971"/>
                      <a:pt x="3470" y="1971"/>
                    </a:cubicBezTo>
                    <a:cubicBezTo>
                      <a:pt x="3469" y="1971"/>
                      <a:pt x="3468" y="1970"/>
                      <a:pt x="3466" y="1970"/>
                    </a:cubicBezTo>
                    <a:cubicBezTo>
                      <a:pt x="3439" y="1970"/>
                      <a:pt x="3323" y="1881"/>
                      <a:pt x="3270" y="1845"/>
                    </a:cubicBezTo>
                    <a:cubicBezTo>
                      <a:pt x="3234" y="1821"/>
                      <a:pt x="3218" y="1817"/>
                      <a:pt x="3212" y="1817"/>
                    </a:cubicBezTo>
                    <a:cubicBezTo>
                      <a:pt x="3209" y="1817"/>
                      <a:pt x="3208" y="1818"/>
                      <a:pt x="3208" y="1818"/>
                    </a:cubicBezTo>
                    <a:lnTo>
                      <a:pt x="3457" y="1988"/>
                    </a:lnTo>
                    <a:cubicBezTo>
                      <a:pt x="3484" y="2005"/>
                      <a:pt x="3537" y="2032"/>
                      <a:pt x="3608" y="2077"/>
                    </a:cubicBezTo>
                    <a:cubicBezTo>
                      <a:pt x="3742" y="2157"/>
                      <a:pt x="3697" y="2157"/>
                      <a:pt x="3697" y="2157"/>
                    </a:cubicBezTo>
                    <a:cubicBezTo>
                      <a:pt x="3697" y="2157"/>
                      <a:pt x="3555" y="2068"/>
                      <a:pt x="3457" y="2014"/>
                    </a:cubicBezTo>
                    <a:cubicBezTo>
                      <a:pt x="3442" y="2007"/>
                      <a:pt x="3344" y="1955"/>
                      <a:pt x="3336" y="1955"/>
                    </a:cubicBezTo>
                    <a:cubicBezTo>
                      <a:pt x="3334" y="1955"/>
                      <a:pt x="3336" y="1957"/>
                      <a:pt x="3341" y="1961"/>
                    </a:cubicBezTo>
                    <a:cubicBezTo>
                      <a:pt x="3403" y="2005"/>
                      <a:pt x="3475" y="2050"/>
                      <a:pt x="3537" y="2103"/>
                    </a:cubicBezTo>
                    <a:cubicBezTo>
                      <a:pt x="3537" y="2105"/>
                      <a:pt x="3536" y="2105"/>
                      <a:pt x="3534" y="2105"/>
                    </a:cubicBezTo>
                    <a:cubicBezTo>
                      <a:pt x="3531" y="2105"/>
                      <a:pt x="3527" y="2104"/>
                      <a:pt x="3525" y="2104"/>
                    </a:cubicBezTo>
                    <a:cubicBezTo>
                      <a:pt x="3520" y="2104"/>
                      <a:pt x="3524" y="2109"/>
                      <a:pt x="3564" y="2139"/>
                    </a:cubicBezTo>
                    <a:cubicBezTo>
                      <a:pt x="3671" y="2210"/>
                      <a:pt x="3663" y="2226"/>
                      <a:pt x="3640" y="2226"/>
                    </a:cubicBezTo>
                    <a:cubicBezTo>
                      <a:pt x="3629" y="2226"/>
                      <a:pt x="3614" y="2222"/>
                      <a:pt x="3608" y="2219"/>
                    </a:cubicBezTo>
                    <a:cubicBezTo>
                      <a:pt x="3546" y="2192"/>
                      <a:pt x="3484" y="2157"/>
                      <a:pt x="3430" y="2112"/>
                    </a:cubicBezTo>
                    <a:cubicBezTo>
                      <a:pt x="3372" y="2077"/>
                      <a:pt x="3350" y="2068"/>
                      <a:pt x="3342" y="2068"/>
                    </a:cubicBezTo>
                    <a:cubicBezTo>
                      <a:pt x="3334" y="2068"/>
                      <a:pt x="3341" y="2077"/>
                      <a:pt x="3341" y="2077"/>
                    </a:cubicBezTo>
                    <a:cubicBezTo>
                      <a:pt x="3315" y="2062"/>
                      <a:pt x="3291" y="2052"/>
                      <a:pt x="3283" y="2052"/>
                    </a:cubicBezTo>
                    <a:cubicBezTo>
                      <a:pt x="3271" y="2052"/>
                      <a:pt x="3291" y="2073"/>
                      <a:pt x="3386" y="2130"/>
                    </a:cubicBezTo>
                    <a:cubicBezTo>
                      <a:pt x="3451" y="2178"/>
                      <a:pt x="3453" y="2186"/>
                      <a:pt x="3447" y="2186"/>
                    </a:cubicBezTo>
                    <a:cubicBezTo>
                      <a:pt x="3444" y="2186"/>
                      <a:pt x="3439" y="2184"/>
                      <a:pt x="3439" y="2184"/>
                    </a:cubicBezTo>
                    <a:lnTo>
                      <a:pt x="3439" y="2184"/>
                    </a:lnTo>
                    <a:cubicBezTo>
                      <a:pt x="3430" y="2184"/>
                      <a:pt x="3519" y="2246"/>
                      <a:pt x="3537" y="2264"/>
                    </a:cubicBezTo>
                    <a:cubicBezTo>
                      <a:pt x="3542" y="2268"/>
                      <a:pt x="3542" y="2270"/>
                      <a:pt x="3538" y="2270"/>
                    </a:cubicBezTo>
                    <a:cubicBezTo>
                      <a:pt x="3531" y="2270"/>
                      <a:pt x="3509" y="2262"/>
                      <a:pt x="3494" y="2262"/>
                    </a:cubicBezTo>
                    <a:cubicBezTo>
                      <a:pt x="3490" y="2262"/>
                      <a:pt x="3486" y="2262"/>
                      <a:pt x="3484" y="2264"/>
                    </a:cubicBezTo>
                    <a:cubicBezTo>
                      <a:pt x="3475" y="2272"/>
                      <a:pt x="3926" y="2590"/>
                      <a:pt x="4043" y="2667"/>
                    </a:cubicBezTo>
                    <a:lnTo>
                      <a:pt x="4043" y="2667"/>
                    </a:lnTo>
                    <a:cubicBezTo>
                      <a:pt x="4033" y="2656"/>
                      <a:pt x="4021" y="2638"/>
                      <a:pt x="4027" y="2638"/>
                    </a:cubicBezTo>
                    <a:cubicBezTo>
                      <a:pt x="4072" y="2656"/>
                      <a:pt x="4107" y="2673"/>
                      <a:pt x="4152" y="2700"/>
                    </a:cubicBezTo>
                    <a:cubicBezTo>
                      <a:pt x="4220" y="2743"/>
                      <a:pt x="4275" y="2770"/>
                      <a:pt x="4296" y="2770"/>
                    </a:cubicBezTo>
                    <a:cubicBezTo>
                      <a:pt x="4306" y="2770"/>
                      <a:pt x="4309" y="2765"/>
                      <a:pt x="4303" y="2754"/>
                    </a:cubicBezTo>
                    <a:cubicBezTo>
                      <a:pt x="4285" y="2727"/>
                      <a:pt x="3991" y="2549"/>
                      <a:pt x="3956" y="2513"/>
                    </a:cubicBezTo>
                    <a:cubicBezTo>
                      <a:pt x="3946" y="2502"/>
                      <a:pt x="3944" y="2497"/>
                      <a:pt x="3948" y="2497"/>
                    </a:cubicBezTo>
                    <a:cubicBezTo>
                      <a:pt x="3959" y="2497"/>
                      <a:pt x="4017" y="2536"/>
                      <a:pt x="4089" y="2576"/>
                    </a:cubicBezTo>
                    <a:cubicBezTo>
                      <a:pt x="4196" y="2647"/>
                      <a:pt x="4205" y="2656"/>
                      <a:pt x="4214" y="2656"/>
                    </a:cubicBezTo>
                    <a:cubicBezTo>
                      <a:pt x="4223" y="2647"/>
                      <a:pt x="4205" y="2638"/>
                      <a:pt x="4054" y="2531"/>
                    </a:cubicBezTo>
                    <a:cubicBezTo>
                      <a:pt x="4003" y="2499"/>
                      <a:pt x="3966" y="2472"/>
                      <a:pt x="3971" y="2472"/>
                    </a:cubicBezTo>
                    <a:cubicBezTo>
                      <a:pt x="3973" y="2472"/>
                      <a:pt x="3982" y="2476"/>
                      <a:pt x="4000" y="2486"/>
                    </a:cubicBezTo>
                    <a:cubicBezTo>
                      <a:pt x="4130" y="2564"/>
                      <a:pt x="4327" y="2709"/>
                      <a:pt x="4363" y="2709"/>
                    </a:cubicBezTo>
                    <a:cubicBezTo>
                      <a:pt x="4364" y="2709"/>
                      <a:pt x="4365" y="2709"/>
                      <a:pt x="4365" y="2709"/>
                    </a:cubicBezTo>
                    <a:cubicBezTo>
                      <a:pt x="4294" y="2647"/>
                      <a:pt x="4214" y="2584"/>
                      <a:pt x="4134" y="2540"/>
                    </a:cubicBezTo>
                    <a:cubicBezTo>
                      <a:pt x="4120" y="2531"/>
                      <a:pt x="4123" y="2531"/>
                      <a:pt x="4127" y="2531"/>
                    </a:cubicBezTo>
                    <a:cubicBezTo>
                      <a:pt x="4132" y="2531"/>
                      <a:pt x="4138" y="2531"/>
                      <a:pt x="4134" y="2522"/>
                    </a:cubicBezTo>
                    <a:cubicBezTo>
                      <a:pt x="4072" y="2478"/>
                      <a:pt x="4018" y="2424"/>
                      <a:pt x="3965" y="2371"/>
                    </a:cubicBezTo>
                    <a:lnTo>
                      <a:pt x="3965" y="2371"/>
                    </a:lnTo>
                    <a:cubicBezTo>
                      <a:pt x="4072" y="2433"/>
                      <a:pt x="4285" y="2602"/>
                      <a:pt x="4357" y="2647"/>
                    </a:cubicBezTo>
                    <a:cubicBezTo>
                      <a:pt x="4267" y="2584"/>
                      <a:pt x="4205" y="2504"/>
                      <a:pt x="4134" y="2451"/>
                    </a:cubicBezTo>
                    <a:cubicBezTo>
                      <a:pt x="4092" y="2420"/>
                      <a:pt x="4076" y="2406"/>
                      <a:pt x="4081" y="2406"/>
                    </a:cubicBezTo>
                    <a:cubicBezTo>
                      <a:pt x="4089" y="2406"/>
                      <a:pt x="4134" y="2432"/>
                      <a:pt x="4205" y="2478"/>
                    </a:cubicBezTo>
                    <a:cubicBezTo>
                      <a:pt x="4263" y="2511"/>
                      <a:pt x="4285" y="2523"/>
                      <a:pt x="4288" y="2523"/>
                    </a:cubicBezTo>
                    <a:cubicBezTo>
                      <a:pt x="4295" y="2523"/>
                      <a:pt x="4208" y="2466"/>
                      <a:pt x="4214" y="2460"/>
                    </a:cubicBezTo>
                    <a:cubicBezTo>
                      <a:pt x="4218" y="2460"/>
                      <a:pt x="4217" y="2457"/>
                      <a:pt x="4220" y="2457"/>
                    </a:cubicBezTo>
                    <a:cubicBezTo>
                      <a:pt x="4226" y="2457"/>
                      <a:pt x="4241" y="2463"/>
                      <a:pt x="4294" y="2495"/>
                    </a:cubicBezTo>
                    <a:cubicBezTo>
                      <a:pt x="4317" y="2512"/>
                      <a:pt x="4329" y="2518"/>
                      <a:pt x="4332" y="2518"/>
                    </a:cubicBezTo>
                    <a:cubicBezTo>
                      <a:pt x="4334" y="2518"/>
                      <a:pt x="4333" y="2516"/>
                      <a:pt x="4330" y="2513"/>
                    </a:cubicBezTo>
                    <a:cubicBezTo>
                      <a:pt x="4259" y="2460"/>
                      <a:pt x="4187" y="2406"/>
                      <a:pt x="4107" y="2362"/>
                    </a:cubicBezTo>
                    <a:cubicBezTo>
                      <a:pt x="4046" y="2316"/>
                      <a:pt x="3921" y="2238"/>
                      <a:pt x="3924" y="2238"/>
                    </a:cubicBezTo>
                    <a:lnTo>
                      <a:pt x="3924" y="2238"/>
                    </a:lnTo>
                    <a:cubicBezTo>
                      <a:pt x="3924" y="2238"/>
                      <a:pt x="3929" y="2241"/>
                      <a:pt x="3938" y="2246"/>
                    </a:cubicBezTo>
                    <a:cubicBezTo>
                      <a:pt x="4009" y="2273"/>
                      <a:pt x="4143" y="2371"/>
                      <a:pt x="4205" y="2397"/>
                    </a:cubicBezTo>
                    <a:cubicBezTo>
                      <a:pt x="4215" y="2402"/>
                      <a:pt x="4221" y="2405"/>
                      <a:pt x="4224" y="2405"/>
                    </a:cubicBezTo>
                    <a:cubicBezTo>
                      <a:pt x="4235" y="2405"/>
                      <a:pt x="4186" y="2364"/>
                      <a:pt x="4143" y="2335"/>
                    </a:cubicBezTo>
                    <a:lnTo>
                      <a:pt x="4143" y="2335"/>
                    </a:lnTo>
                    <a:cubicBezTo>
                      <a:pt x="4143" y="2335"/>
                      <a:pt x="4161" y="2335"/>
                      <a:pt x="4214" y="2353"/>
                    </a:cubicBezTo>
                    <a:cubicBezTo>
                      <a:pt x="4232" y="2371"/>
                      <a:pt x="4259" y="2388"/>
                      <a:pt x="4285" y="2397"/>
                    </a:cubicBezTo>
                    <a:cubicBezTo>
                      <a:pt x="4294" y="2397"/>
                      <a:pt x="4178" y="2326"/>
                      <a:pt x="4178" y="2308"/>
                    </a:cubicBezTo>
                    <a:cubicBezTo>
                      <a:pt x="4177" y="2307"/>
                      <a:pt x="4177" y="2307"/>
                      <a:pt x="4178" y="2307"/>
                    </a:cubicBezTo>
                    <a:cubicBezTo>
                      <a:pt x="4183" y="2307"/>
                      <a:pt x="4235" y="2336"/>
                      <a:pt x="4259" y="2344"/>
                    </a:cubicBezTo>
                    <a:cubicBezTo>
                      <a:pt x="4266" y="2347"/>
                      <a:pt x="4271" y="2348"/>
                      <a:pt x="4275" y="2348"/>
                    </a:cubicBezTo>
                    <a:cubicBezTo>
                      <a:pt x="4294" y="2348"/>
                      <a:pt x="4262" y="2309"/>
                      <a:pt x="4143" y="2219"/>
                    </a:cubicBezTo>
                    <a:cubicBezTo>
                      <a:pt x="4102" y="2183"/>
                      <a:pt x="4076" y="2161"/>
                      <a:pt x="4079" y="2161"/>
                    </a:cubicBezTo>
                    <a:lnTo>
                      <a:pt x="4079" y="2161"/>
                    </a:lnTo>
                    <a:cubicBezTo>
                      <a:pt x="4082" y="2161"/>
                      <a:pt x="4126" y="2191"/>
                      <a:pt x="4232" y="2264"/>
                    </a:cubicBezTo>
                    <a:cubicBezTo>
                      <a:pt x="4312" y="2324"/>
                      <a:pt x="4342" y="2339"/>
                      <a:pt x="4352" y="2339"/>
                    </a:cubicBezTo>
                    <a:cubicBezTo>
                      <a:pt x="4355" y="2339"/>
                      <a:pt x="4357" y="2337"/>
                      <a:pt x="4357" y="2335"/>
                    </a:cubicBezTo>
                    <a:cubicBezTo>
                      <a:pt x="4365" y="2335"/>
                      <a:pt x="4392" y="2335"/>
                      <a:pt x="4339" y="2299"/>
                    </a:cubicBezTo>
                    <a:cubicBezTo>
                      <a:pt x="4304" y="2265"/>
                      <a:pt x="4237" y="2214"/>
                      <a:pt x="4243" y="2214"/>
                    </a:cubicBezTo>
                    <a:cubicBezTo>
                      <a:pt x="4244" y="2214"/>
                      <a:pt x="4252" y="2218"/>
                      <a:pt x="4267" y="2228"/>
                    </a:cubicBezTo>
                    <a:cubicBezTo>
                      <a:pt x="4370" y="2295"/>
                      <a:pt x="4410" y="2315"/>
                      <a:pt x="4421" y="2315"/>
                    </a:cubicBezTo>
                    <a:cubicBezTo>
                      <a:pt x="4432" y="2315"/>
                      <a:pt x="4414" y="2295"/>
                      <a:pt x="4401" y="2282"/>
                    </a:cubicBezTo>
                    <a:cubicBezTo>
                      <a:pt x="4377" y="2257"/>
                      <a:pt x="4135" y="2088"/>
                      <a:pt x="4141" y="2088"/>
                    </a:cubicBezTo>
                    <a:lnTo>
                      <a:pt x="4141" y="2088"/>
                    </a:lnTo>
                    <a:cubicBezTo>
                      <a:pt x="4141" y="2088"/>
                      <a:pt x="4145" y="2090"/>
                      <a:pt x="4152" y="2095"/>
                    </a:cubicBezTo>
                    <a:cubicBezTo>
                      <a:pt x="4241" y="2157"/>
                      <a:pt x="4339" y="2210"/>
                      <a:pt x="4437" y="2255"/>
                    </a:cubicBezTo>
                    <a:cubicBezTo>
                      <a:pt x="4444" y="2256"/>
                      <a:pt x="4451" y="2257"/>
                      <a:pt x="4456" y="2257"/>
                    </a:cubicBezTo>
                    <a:cubicBezTo>
                      <a:pt x="4483" y="2257"/>
                      <a:pt x="4486" y="2239"/>
                      <a:pt x="4463" y="2201"/>
                    </a:cubicBezTo>
                    <a:cubicBezTo>
                      <a:pt x="4446" y="2184"/>
                      <a:pt x="4428" y="2157"/>
                      <a:pt x="4410" y="2139"/>
                    </a:cubicBezTo>
                    <a:cubicBezTo>
                      <a:pt x="4392" y="2130"/>
                      <a:pt x="4294" y="2059"/>
                      <a:pt x="4303" y="2059"/>
                    </a:cubicBezTo>
                    <a:cubicBezTo>
                      <a:pt x="4312" y="2059"/>
                      <a:pt x="4490" y="2175"/>
                      <a:pt x="4535" y="2201"/>
                    </a:cubicBezTo>
                    <a:cubicBezTo>
                      <a:pt x="4579" y="2228"/>
                      <a:pt x="4624" y="2246"/>
                      <a:pt x="4677" y="2264"/>
                    </a:cubicBezTo>
                    <a:cubicBezTo>
                      <a:pt x="4681" y="2265"/>
                      <a:pt x="4684" y="2266"/>
                      <a:pt x="4685" y="2266"/>
                    </a:cubicBezTo>
                    <a:cubicBezTo>
                      <a:pt x="4694" y="2266"/>
                      <a:pt x="4653" y="2239"/>
                      <a:pt x="4508" y="2139"/>
                    </a:cubicBezTo>
                    <a:lnTo>
                      <a:pt x="4508" y="2139"/>
                    </a:lnTo>
                    <a:cubicBezTo>
                      <a:pt x="4535" y="2157"/>
                      <a:pt x="4548" y="2165"/>
                      <a:pt x="4551" y="2165"/>
                    </a:cubicBezTo>
                    <a:cubicBezTo>
                      <a:pt x="4562" y="2165"/>
                      <a:pt x="4424" y="2055"/>
                      <a:pt x="4410" y="2041"/>
                    </a:cubicBezTo>
                    <a:cubicBezTo>
                      <a:pt x="4408" y="2040"/>
                      <a:pt x="4408" y="2039"/>
                      <a:pt x="4408" y="2039"/>
                    </a:cubicBezTo>
                    <a:lnTo>
                      <a:pt x="4408" y="2039"/>
                    </a:lnTo>
                    <a:cubicBezTo>
                      <a:pt x="4410" y="2039"/>
                      <a:pt x="4608" y="2158"/>
                      <a:pt x="4642" y="2175"/>
                    </a:cubicBezTo>
                    <a:cubicBezTo>
                      <a:pt x="4655" y="2184"/>
                      <a:pt x="4673" y="2190"/>
                      <a:pt x="4682" y="2190"/>
                    </a:cubicBezTo>
                    <a:cubicBezTo>
                      <a:pt x="4691" y="2190"/>
                      <a:pt x="4691" y="2184"/>
                      <a:pt x="4668" y="2166"/>
                    </a:cubicBezTo>
                    <a:cubicBezTo>
                      <a:pt x="4633" y="2130"/>
                      <a:pt x="4472" y="2023"/>
                      <a:pt x="4374" y="1961"/>
                    </a:cubicBezTo>
                    <a:cubicBezTo>
                      <a:pt x="4374" y="1961"/>
                      <a:pt x="4364" y="1946"/>
                      <a:pt x="4371" y="1946"/>
                    </a:cubicBezTo>
                    <a:cubicBezTo>
                      <a:pt x="4373" y="1946"/>
                      <a:pt x="4377" y="1948"/>
                      <a:pt x="4383" y="1952"/>
                    </a:cubicBezTo>
                    <a:cubicBezTo>
                      <a:pt x="4401" y="1961"/>
                      <a:pt x="4455" y="1997"/>
                      <a:pt x="4490" y="2023"/>
                    </a:cubicBezTo>
                    <a:cubicBezTo>
                      <a:pt x="4502" y="2029"/>
                      <a:pt x="4509" y="2031"/>
                      <a:pt x="4513" y="2031"/>
                    </a:cubicBezTo>
                    <a:cubicBezTo>
                      <a:pt x="4521" y="2031"/>
                      <a:pt x="4517" y="2023"/>
                      <a:pt x="4517" y="2023"/>
                    </a:cubicBezTo>
                    <a:lnTo>
                      <a:pt x="4517" y="2023"/>
                    </a:lnTo>
                    <a:cubicBezTo>
                      <a:pt x="4517" y="2023"/>
                      <a:pt x="4633" y="2086"/>
                      <a:pt x="4650" y="2095"/>
                    </a:cubicBezTo>
                    <a:cubicBezTo>
                      <a:pt x="4658" y="2102"/>
                      <a:pt x="4664" y="2105"/>
                      <a:pt x="4668" y="2105"/>
                    </a:cubicBezTo>
                    <a:cubicBezTo>
                      <a:pt x="4673" y="2105"/>
                      <a:pt x="4673" y="2100"/>
                      <a:pt x="4668" y="2095"/>
                    </a:cubicBezTo>
                    <a:cubicBezTo>
                      <a:pt x="4588" y="2023"/>
                      <a:pt x="4508" y="1952"/>
                      <a:pt x="4419" y="1890"/>
                    </a:cubicBezTo>
                    <a:cubicBezTo>
                      <a:pt x="4376" y="1858"/>
                      <a:pt x="4360" y="1844"/>
                      <a:pt x="4363" y="1844"/>
                    </a:cubicBezTo>
                    <a:cubicBezTo>
                      <a:pt x="4370" y="1844"/>
                      <a:pt x="4486" y="1920"/>
                      <a:pt x="4624" y="2014"/>
                    </a:cubicBezTo>
                    <a:cubicBezTo>
                      <a:pt x="4508" y="1934"/>
                      <a:pt x="4615" y="1997"/>
                      <a:pt x="4526" y="1934"/>
                    </a:cubicBezTo>
                    <a:lnTo>
                      <a:pt x="4365" y="1827"/>
                    </a:lnTo>
                    <a:lnTo>
                      <a:pt x="4365" y="1827"/>
                    </a:lnTo>
                    <a:cubicBezTo>
                      <a:pt x="4374" y="1827"/>
                      <a:pt x="4540" y="1935"/>
                      <a:pt x="4560" y="1935"/>
                    </a:cubicBezTo>
                    <a:cubicBezTo>
                      <a:pt x="4561" y="1935"/>
                      <a:pt x="4561" y="1935"/>
                      <a:pt x="4561" y="1934"/>
                    </a:cubicBezTo>
                    <a:cubicBezTo>
                      <a:pt x="4561" y="1925"/>
                      <a:pt x="4410" y="1827"/>
                      <a:pt x="4374" y="1783"/>
                    </a:cubicBezTo>
                    <a:cubicBezTo>
                      <a:pt x="4364" y="1774"/>
                      <a:pt x="4361" y="1771"/>
                      <a:pt x="4362" y="1771"/>
                    </a:cubicBezTo>
                    <a:cubicBezTo>
                      <a:pt x="4369" y="1771"/>
                      <a:pt x="4465" y="1836"/>
                      <a:pt x="4508" y="1872"/>
                    </a:cubicBezTo>
                    <a:cubicBezTo>
                      <a:pt x="4588" y="1943"/>
                      <a:pt x="4677" y="1997"/>
                      <a:pt x="4775" y="2050"/>
                    </a:cubicBezTo>
                    <a:cubicBezTo>
                      <a:pt x="4681" y="1970"/>
                      <a:pt x="4586" y="1896"/>
                      <a:pt x="4487" y="1828"/>
                    </a:cubicBezTo>
                    <a:lnTo>
                      <a:pt x="4487" y="1828"/>
                    </a:lnTo>
                    <a:cubicBezTo>
                      <a:pt x="4597" y="1900"/>
                      <a:pt x="4639" y="1920"/>
                      <a:pt x="4653" y="1920"/>
                    </a:cubicBezTo>
                    <a:cubicBezTo>
                      <a:pt x="4672" y="1920"/>
                      <a:pt x="4647" y="1886"/>
                      <a:pt x="4665" y="1886"/>
                    </a:cubicBezTo>
                    <a:cubicBezTo>
                      <a:pt x="4678" y="1886"/>
                      <a:pt x="4713" y="1903"/>
                      <a:pt x="4802" y="1961"/>
                    </a:cubicBezTo>
                    <a:cubicBezTo>
                      <a:pt x="4859" y="1995"/>
                      <a:pt x="4884" y="2008"/>
                      <a:pt x="4889" y="2008"/>
                    </a:cubicBezTo>
                    <a:cubicBezTo>
                      <a:pt x="4903" y="2008"/>
                      <a:pt x="4750" y="1898"/>
                      <a:pt x="4731" y="1872"/>
                    </a:cubicBezTo>
                    <a:cubicBezTo>
                      <a:pt x="4704" y="1836"/>
                      <a:pt x="4731" y="1845"/>
                      <a:pt x="4731" y="1836"/>
                    </a:cubicBezTo>
                    <a:cubicBezTo>
                      <a:pt x="4731" y="1827"/>
                      <a:pt x="4633" y="1738"/>
                      <a:pt x="4642" y="1720"/>
                    </a:cubicBezTo>
                    <a:cubicBezTo>
                      <a:pt x="4642" y="1720"/>
                      <a:pt x="4643" y="1720"/>
                      <a:pt x="4644" y="1720"/>
                    </a:cubicBezTo>
                    <a:cubicBezTo>
                      <a:pt x="4661" y="1720"/>
                      <a:pt x="4764" y="1792"/>
                      <a:pt x="4782" y="1792"/>
                    </a:cubicBezTo>
                    <a:cubicBezTo>
                      <a:pt x="4783" y="1792"/>
                      <a:pt x="4784" y="1792"/>
                      <a:pt x="4784" y="1792"/>
                    </a:cubicBezTo>
                    <a:cubicBezTo>
                      <a:pt x="4784" y="1774"/>
                      <a:pt x="4793" y="1783"/>
                      <a:pt x="4722" y="1729"/>
                    </a:cubicBezTo>
                    <a:cubicBezTo>
                      <a:pt x="4686" y="1703"/>
                      <a:pt x="4588" y="1640"/>
                      <a:pt x="4597" y="1640"/>
                    </a:cubicBezTo>
                    <a:cubicBezTo>
                      <a:pt x="4605" y="1640"/>
                      <a:pt x="4830" y="1779"/>
                      <a:pt x="4954" y="1863"/>
                    </a:cubicBezTo>
                    <a:lnTo>
                      <a:pt x="4954" y="1863"/>
                    </a:lnTo>
                    <a:cubicBezTo>
                      <a:pt x="4790" y="1748"/>
                      <a:pt x="4863" y="1738"/>
                      <a:pt x="4910" y="1738"/>
                    </a:cubicBezTo>
                    <a:cubicBezTo>
                      <a:pt x="4921" y="1738"/>
                      <a:pt x="4931" y="1738"/>
                      <a:pt x="4935" y="1738"/>
                    </a:cubicBezTo>
                    <a:cubicBezTo>
                      <a:pt x="4951" y="1738"/>
                      <a:pt x="5049" y="1786"/>
                      <a:pt x="5067" y="1786"/>
                    </a:cubicBezTo>
                    <a:cubicBezTo>
                      <a:pt x="5069" y="1786"/>
                      <a:pt x="5070" y="1785"/>
                      <a:pt x="5069" y="1783"/>
                    </a:cubicBezTo>
                    <a:cubicBezTo>
                      <a:pt x="5033" y="1738"/>
                      <a:pt x="4989" y="1694"/>
                      <a:pt x="4944" y="1658"/>
                    </a:cubicBezTo>
                    <a:cubicBezTo>
                      <a:pt x="4932" y="1650"/>
                      <a:pt x="4869" y="1603"/>
                      <a:pt x="4803" y="1556"/>
                    </a:cubicBezTo>
                    <a:lnTo>
                      <a:pt x="4803" y="1556"/>
                    </a:lnTo>
                    <a:cubicBezTo>
                      <a:pt x="4863" y="1593"/>
                      <a:pt x="4918" y="1624"/>
                      <a:pt x="4926" y="1624"/>
                    </a:cubicBezTo>
                    <a:cubicBezTo>
                      <a:pt x="4930" y="1624"/>
                      <a:pt x="4925" y="1619"/>
                      <a:pt x="4909" y="1605"/>
                    </a:cubicBezTo>
                    <a:cubicBezTo>
                      <a:pt x="4893" y="1597"/>
                      <a:pt x="4759" y="1492"/>
                      <a:pt x="4765" y="1492"/>
                    </a:cubicBezTo>
                    <a:lnTo>
                      <a:pt x="4765" y="1492"/>
                    </a:lnTo>
                    <a:cubicBezTo>
                      <a:pt x="4766" y="1492"/>
                      <a:pt x="4769" y="1494"/>
                      <a:pt x="4775" y="1498"/>
                    </a:cubicBezTo>
                    <a:cubicBezTo>
                      <a:pt x="4800" y="1506"/>
                      <a:pt x="5054" y="1696"/>
                      <a:pt x="5062" y="1696"/>
                    </a:cubicBezTo>
                    <a:cubicBezTo>
                      <a:pt x="5062" y="1696"/>
                      <a:pt x="5062" y="1695"/>
                      <a:pt x="5060" y="1694"/>
                    </a:cubicBezTo>
                    <a:cubicBezTo>
                      <a:pt x="4962" y="1596"/>
                      <a:pt x="4855" y="1516"/>
                      <a:pt x="4748" y="1444"/>
                    </a:cubicBezTo>
                    <a:cubicBezTo>
                      <a:pt x="4747" y="1443"/>
                      <a:pt x="4746" y="1443"/>
                      <a:pt x="4746" y="1443"/>
                    </a:cubicBezTo>
                    <a:lnTo>
                      <a:pt x="4746" y="1443"/>
                    </a:lnTo>
                    <a:cubicBezTo>
                      <a:pt x="4747" y="1443"/>
                      <a:pt x="4948" y="1571"/>
                      <a:pt x="5007" y="1605"/>
                    </a:cubicBezTo>
                    <a:cubicBezTo>
                      <a:pt x="5051" y="1631"/>
                      <a:pt x="5105" y="1658"/>
                      <a:pt x="5149" y="1676"/>
                    </a:cubicBezTo>
                    <a:cubicBezTo>
                      <a:pt x="5060" y="1614"/>
                      <a:pt x="4864" y="1480"/>
                      <a:pt x="4855" y="1462"/>
                    </a:cubicBezTo>
                    <a:cubicBezTo>
                      <a:pt x="4854" y="1460"/>
                      <a:pt x="4855" y="1459"/>
                      <a:pt x="4856" y="1459"/>
                    </a:cubicBezTo>
                    <a:cubicBezTo>
                      <a:pt x="4865" y="1459"/>
                      <a:pt x="4902" y="1482"/>
                      <a:pt x="4911" y="1482"/>
                    </a:cubicBezTo>
                    <a:cubicBezTo>
                      <a:pt x="4915" y="1482"/>
                      <a:pt x="4915" y="1479"/>
                      <a:pt x="4909" y="1471"/>
                    </a:cubicBezTo>
                    <a:cubicBezTo>
                      <a:pt x="4882" y="1444"/>
                      <a:pt x="4811" y="1391"/>
                      <a:pt x="4811" y="1391"/>
                    </a:cubicBezTo>
                    <a:cubicBezTo>
                      <a:pt x="4811" y="1390"/>
                      <a:pt x="4812" y="1390"/>
                      <a:pt x="4813" y="1390"/>
                    </a:cubicBezTo>
                    <a:cubicBezTo>
                      <a:pt x="4833" y="1390"/>
                      <a:pt x="4982" y="1481"/>
                      <a:pt x="5016" y="1498"/>
                    </a:cubicBezTo>
                    <a:cubicBezTo>
                      <a:pt x="5019" y="1499"/>
                      <a:pt x="5022" y="1499"/>
                      <a:pt x="5024" y="1499"/>
                    </a:cubicBezTo>
                    <a:cubicBezTo>
                      <a:pt x="5043" y="1499"/>
                      <a:pt x="4999" y="1461"/>
                      <a:pt x="4846" y="1364"/>
                    </a:cubicBezTo>
                    <a:lnTo>
                      <a:pt x="4846" y="1364"/>
                    </a:lnTo>
                    <a:cubicBezTo>
                      <a:pt x="4877" y="1379"/>
                      <a:pt x="5052" y="1480"/>
                      <a:pt x="5061" y="1480"/>
                    </a:cubicBezTo>
                    <a:cubicBezTo>
                      <a:pt x="5063" y="1480"/>
                      <a:pt x="5060" y="1477"/>
                      <a:pt x="5051" y="1471"/>
                    </a:cubicBezTo>
                    <a:cubicBezTo>
                      <a:pt x="4962" y="1418"/>
                      <a:pt x="4873" y="1355"/>
                      <a:pt x="4784" y="1284"/>
                    </a:cubicBezTo>
                    <a:cubicBezTo>
                      <a:pt x="4802" y="1284"/>
                      <a:pt x="4891" y="1346"/>
                      <a:pt x="4927" y="1364"/>
                    </a:cubicBezTo>
                    <a:cubicBezTo>
                      <a:pt x="4954" y="1380"/>
                      <a:pt x="4977" y="1389"/>
                      <a:pt x="4986" y="1389"/>
                    </a:cubicBezTo>
                    <a:cubicBezTo>
                      <a:pt x="5005" y="1389"/>
                      <a:pt x="4978" y="1357"/>
                      <a:pt x="4855" y="1275"/>
                    </a:cubicBezTo>
                    <a:lnTo>
                      <a:pt x="4855" y="1275"/>
                    </a:lnTo>
                    <a:cubicBezTo>
                      <a:pt x="4953" y="1337"/>
                      <a:pt x="5060" y="1400"/>
                      <a:pt x="5167" y="1453"/>
                    </a:cubicBezTo>
                    <a:cubicBezTo>
                      <a:pt x="5007" y="1346"/>
                      <a:pt x="5051" y="1373"/>
                      <a:pt x="5060" y="1364"/>
                    </a:cubicBezTo>
                    <a:cubicBezTo>
                      <a:pt x="5062" y="1364"/>
                      <a:pt x="5064" y="1364"/>
                      <a:pt x="5065" y="1364"/>
                    </a:cubicBezTo>
                    <a:cubicBezTo>
                      <a:pt x="5068" y="1364"/>
                      <a:pt x="5058" y="1359"/>
                      <a:pt x="4980" y="1302"/>
                    </a:cubicBezTo>
                    <a:cubicBezTo>
                      <a:pt x="4942" y="1275"/>
                      <a:pt x="4930" y="1266"/>
                      <a:pt x="4935" y="1266"/>
                    </a:cubicBezTo>
                    <a:cubicBezTo>
                      <a:pt x="4946" y="1266"/>
                      <a:pt x="5074" y="1337"/>
                      <a:pt x="5087" y="1337"/>
                    </a:cubicBezTo>
                    <a:cubicBezTo>
                      <a:pt x="5105" y="1337"/>
                      <a:pt x="5007" y="1275"/>
                      <a:pt x="4998" y="1257"/>
                    </a:cubicBezTo>
                    <a:cubicBezTo>
                      <a:pt x="4980" y="1239"/>
                      <a:pt x="4998" y="1239"/>
                      <a:pt x="4998" y="1231"/>
                    </a:cubicBezTo>
                    <a:cubicBezTo>
                      <a:pt x="4998" y="1222"/>
                      <a:pt x="4980" y="1186"/>
                      <a:pt x="4713" y="999"/>
                    </a:cubicBezTo>
                    <a:lnTo>
                      <a:pt x="4713" y="999"/>
                    </a:lnTo>
                    <a:cubicBezTo>
                      <a:pt x="4802" y="1062"/>
                      <a:pt x="4927" y="1151"/>
                      <a:pt x="5033" y="1222"/>
                    </a:cubicBezTo>
                    <a:cubicBezTo>
                      <a:pt x="5068" y="1244"/>
                      <a:pt x="5083" y="1253"/>
                      <a:pt x="5085" y="1253"/>
                    </a:cubicBezTo>
                    <a:cubicBezTo>
                      <a:pt x="5091" y="1253"/>
                      <a:pt x="5015" y="1196"/>
                      <a:pt x="4989" y="1177"/>
                    </a:cubicBezTo>
                    <a:cubicBezTo>
                      <a:pt x="4890" y="1105"/>
                      <a:pt x="4848" y="1073"/>
                      <a:pt x="4852" y="1073"/>
                    </a:cubicBezTo>
                    <a:cubicBezTo>
                      <a:pt x="4858" y="1073"/>
                      <a:pt x="4948" y="1130"/>
                      <a:pt x="5096" y="1222"/>
                    </a:cubicBezTo>
                    <a:cubicBezTo>
                      <a:pt x="5116" y="1233"/>
                      <a:pt x="5127" y="1238"/>
                      <a:pt x="5130" y="1238"/>
                    </a:cubicBezTo>
                    <a:cubicBezTo>
                      <a:pt x="5147" y="1238"/>
                      <a:pt x="4851" y="1033"/>
                      <a:pt x="4854" y="1033"/>
                    </a:cubicBezTo>
                    <a:lnTo>
                      <a:pt x="4854" y="1033"/>
                    </a:lnTo>
                    <a:cubicBezTo>
                      <a:pt x="4854" y="1033"/>
                      <a:pt x="4878" y="1049"/>
                      <a:pt x="4935" y="1088"/>
                    </a:cubicBezTo>
                    <a:cubicBezTo>
                      <a:pt x="5023" y="1149"/>
                      <a:pt x="5074" y="1179"/>
                      <a:pt x="5084" y="1179"/>
                    </a:cubicBezTo>
                    <a:cubicBezTo>
                      <a:pt x="5095" y="1179"/>
                      <a:pt x="5059" y="1145"/>
                      <a:pt x="4968" y="1079"/>
                    </a:cubicBezTo>
                    <a:lnTo>
                      <a:pt x="4968" y="1079"/>
                    </a:lnTo>
                    <a:cubicBezTo>
                      <a:pt x="5028" y="1118"/>
                      <a:pt x="5073" y="1143"/>
                      <a:pt x="5123" y="1168"/>
                    </a:cubicBezTo>
                    <a:cubicBezTo>
                      <a:pt x="5128" y="1171"/>
                      <a:pt x="5132" y="1172"/>
                      <a:pt x="5133" y="1172"/>
                    </a:cubicBezTo>
                    <a:cubicBezTo>
                      <a:pt x="5139" y="1172"/>
                      <a:pt x="5097" y="1141"/>
                      <a:pt x="5105" y="1141"/>
                    </a:cubicBezTo>
                    <a:cubicBezTo>
                      <a:pt x="5105" y="1141"/>
                      <a:pt x="5105" y="1140"/>
                      <a:pt x="5106" y="1140"/>
                    </a:cubicBezTo>
                    <a:cubicBezTo>
                      <a:pt x="5117" y="1140"/>
                      <a:pt x="5187" y="1186"/>
                      <a:pt x="5212" y="1186"/>
                    </a:cubicBezTo>
                    <a:cubicBezTo>
                      <a:pt x="5213" y="1186"/>
                      <a:pt x="5214" y="1187"/>
                      <a:pt x="5215" y="1187"/>
                    </a:cubicBezTo>
                    <a:cubicBezTo>
                      <a:pt x="5227" y="1187"/>
                      <a:pt x="5132" y="1115"/>
                      <a:pt x="5140" y="1115"/>
                    </a:cubicBezTo>
                    <a:cubicBezTo>
                      <a:pt x="5149" y="1115"/>
                      <a:pt x="5158" y="1115"/>
                      <a:pt x="5194" y="1124"/>
                    </a:cubicBezTo>
                    <a:cubicBezTo>
                      <a:pt x="5221" y="1130"/>
                      <a:pt x="5283" y="1162"/>
                      <a:pt x="5297" y="1162"/>
                    </a:cubicBezTo>
                    <a:cubicBezTo>
                      <a:pt x="5301" y="1162"/>
                      <a:pt x="5301" y="1159"/>
                      <a:pt x="5292" y="1150"/>
                    </a:cubicBezTo>
                    <a:cubicBezTo>
                      <a:pt x="5274" y="1133"/>
                      <a:pt x="5105" y="1008"/>
                      <a:pt x="5105" y="1008"/>
                    </a:cubicBezTo>
                    <a:cubicBezTo>
                      <a:pt x="5105" y="1008"/>
                      <a:pt x="5105" y="1007"/>
                      <a:pt x="5105" y="1007"/>
                    </a:cubicBezTo>
                    <a:cubicBezTo>
                      <a:pt x="5117" y="1007"/>
                      <a:pt x="5320" y="1142"/>
                      <a:pt x="5363" y="1168"/>
                    </a:cubicBezTo>
                    <a:cubicBezTo>
                      <a:pt x="5371" y="1173"/>
                      <a:pt x="5375" y="1175"/>
                      <a:pt x="5377" y="1175"/>
                    </a:cubicBezTo>
                    <a:cubicBezTo>
                      <a:pt x="5385" y="1175"/>
                      <a:pt x="5257" y="1082"/>
                      <a:pt x="5203" y="1043"/>
                    </a:cubicBezTo>
                    <a:cubicBezTo>
                      <a:pt x="5142" y="1006"/>
                      <a:pt x="4902" y="839"/>
                      <a:pt x="4918" y="839"/>
                    </a:cubicBezTo>
                    <a:cubicBezTo>
                      <a:pt x="4921" y="839"/>
                      <a:pt x="4932" y="844"/>
                      <a:pt x="4953" y="856"/>
                    </a:cubicBezTo>
                    <a:cubicBezTo>
                      <a:pt x="5060" y="928"/>
                      <a:pt x="5221" y="1026"/>
                      <a:pt x="5283" y="1061"/>
                    </a:cubicBezTo>
                    <a:cubicBezTo>
                      <a:pt x="5289" y="1064"/>
                      <a:pt x="5292" y="1066"/>
                      <a:pt x="5294" y="1066"/>
                    </a:cubicBezTo>
                    <a:cubicBezTo>
                      <a:pt x="5309" y="1066"/>
                      <a:pt x="5075" y="900"/>
                      <a:pt x="5084" y="900"/>
                    </a:cubicBezTo>
                    <a:lnTo>
                      <a:pt x="5084" y="900"/>
                    </a:lnTo>
                    <a:cubicBezTo>
                      <a:pt x="5086" y="900"/>
                      <a:pt x="5108" y="913"/>
                      <a:pt x="5158" y="945"/>
                    </a:cubicBezTo>
                    <a:cubicBezTo>
                      <a:pt x="5214" y="978"/>
                      <a:pt x="5241" y="989"/>
                      <a:pt x="5251" y="989"/>
                    </a:cubicBezTo>
                    <a:cubicBezTo>
                      <a:pt x="5270" y="989"/>
                      <a:pt x="5241" y="957"/>
                      <a:pt x="5229" y="945"/>
                    </a:cubicBezTo>
                    <a:cubicBezTo>
                      <a:pt x="5214" y="930"/>
                      <a:pt x="5172" y="888"/>
                      <a:pt x="5189" y="888"/>
                    </a:cubicBezTo>
                    <a:cubicBezTo>
                      <a:pt x="5192" y="888"/>
                      <a:pt x="5196" y="890"/>
                      <a:pt x="5203" y="892"/>
                    </a:cubicBezTo>
                    <a:cubicBezTo>
                      <a:pt x="5211" y="892"/>
                      <a:pt x="5396" y="1002"/>
                      <a:pt x="5402" y="1002"/>
                    </a:cubicBezTo>
                    <a:cubicBezTo>
                      <a:pt x="5403" y="1002"/>
                      <a:pt x="5402" y="1001"/>
                      <a:pt x="5399" y="999"/>
                    </a:cubicBezTo>
                    <a:cubicBezTo>
                      <a:pt x="5319" y="945"/>
                      <a:pt x="5247" y="910"/>
                      <a:pt x="5185" y="856"/>
                    </a:cubicBezTo>
                    <a:cubicBezTo>
                      <a:pt x="5149" y="830"/>
                      <a:pt x="5149" y="821"/>
                      <a:pt x="5149" y="821"/>
                    </a:cubicBezTo>
                    <a:lnTo>
                      <a:pt x="5149" y="821"/>
                    </a:lnTo>
                    <a:cubicBezTo>
                      <a:pt x="5198" y="839"/>
                      <a:pt x="5242" y="858"/>
                      <a:pt x="5284" y="882"/>
                    </a:cubicBezTo>
                    <a:lnTo>
                      <a:pt x="5284" y="882"/>
                    </a:lnTo>
                    <a:cubicBezTo>
                      <a:pt x="5215" y="836"/>
                      <a:pt x="5190" y="818"/>
                      <a:pt x="5192" y="818"/>
                    </a:cubicBezTo>
                    <a:lnTo>
                      <a:pt x="5192" y="818"/>
                    </a:lnTo>
                    <a:cubicBezTo>
                      <a:pt x="5198" y="818"/>
                      <a:pt x="5434" y="967"/>
                      <a:pt x="5452" y="967"/>
                    </a:cubicBezTo>
                    <a:cubicBezTo>
                      <a:pt x="5454" y="967"/>
                      <a:pt x="5454" y="966"/>
                      <a:pt x="5452" y="963"/>
                    </a:cubicBezTo>
                    <a:cubicBezTo>
                      <a:pt x="5408" y="928"/>
                      <a:pt x="5167" y="767"/>
                      <a:pt x="5149" y="732"/>
                    </a:cubicBezTo>
                    <a:cubicBezTo>
                      <a:pt x="5149" y="731"/>
                      <a:pt x="5150" y="731"/>
                      <a:pt x="5150" y="731"/>
                    </a:cubicBezTo>
                    <a:cubicBezTo>
                      <a:pt x="5162" y="731"/>
                      <a:pt x="5275" y="803"/>
                      <a:pt x="5301" y="812"/>
                    </a:cubicBezTo>
                    <a:cubicBezTo>
                      <a:pt x="5316" y="820"/>
                      <a:pt x="5324" y="823"/>
                      <a:pt x="5326" y="823"/>
                    </a:cubicBezTo>
                    <a:cubicBezTo>
                      <a:pt x="5337" y="823"/>
                      <a:pt x="5185" y="729"/>
                      <a:pt x="5215" y="729"/>
                    </a:cubicBezTo>
                    <a:cubicBezTo>
                      <a:pt x="5218" y="729"/>
                      <a:pt x="5222" y="730"/>
                      <a:pt x="5229" y="732"/>
                    </a:cubicBezTo>
                    <a:cubicBezTo>
                      <a:pt x="5274" y="751"/>
                      <a:pt x="5310" y="766"/>
                      <a:pt x="5320" y="766"/>
                    </a:cubicBezTo>
                    <a:cubicBezTo>
                      <a:pt x="5324" y="766"/>
                      <a:pt x="5323" y="763"/>
                      <a:pt x="5319" y="758"/>
                    </a:cubicBezTo>
                    <a:cubicBezTo>
                      <a:pt x="5310" y="732"/>
                      <a:pt x="5221" y="669"/>
                      <a:pt x="5221" y="669"/>
                    </a:cubicBezTo>
                    <a:cubicBezTo>
                      <a:pt x="5257" y="669"/>
                      <a:pt x="5554" y="853"/>
                      <a:pt x="5580" y="853"/>
                    </a:cubicBezTo>
                    <a:cubicBezTo>
                      <a:pt x="5586" y="853"/>
                      <a:pt x="5578" y="844"/>
                      <a:pt x="5550" y="821"/>
                    </a:cubicBezTo>
                    <a:cubicBezTo>
                      <a:pt x="5470" y="758"/>
                      <a:pt x="5390" y="714"/>
                      <a:pt x="5399" y="705"/>
                    </a:cubicBezTo>
                    <a:lnTo>
                      <a:pt x="5399" y="705"/>
                    </a:lnTo>
                    <a:cubicBezTo>
                      <a:pt x="5443" y="732"/>
                      <a:pt x="5488" y="758"/>
                      <a:pt x="5532" y="776"/>
                    </a:cubicBezTo>
                    <a:cubicBezTo>
                      <a:pt x="5541" y="776"/>
                      <a:pt x="5452" y="723"/>
                      <a:pt x="5434" y="705"/>
                    </a:cubicBezTo>
                    <a:cubicBezTo>
                      <a:pt x="5414" y="686"/>
                      <a:pt x="5413" y="679"/>
                      <a:pt x="5422" y="679"/>
                    </a:cubicBezTo>
                    <a:cubicBezTo>
                      <a:pt x="5450" y="679"/>
                      <a:pt x="5568" y="735"/>
                      <a:pt x="5596" y="735"/>
                    </a:cubicBezTo>
                    <a:cubicBezTo>
                      <a:pt x="5614" y="735"/>
                      <a:pt x="5595" y="712"/>
                      <a:pt x="5488" y="634"/>
                    </a:cubicBezTo>
                    <a:lnTo>
                      <a:pt x="5488" y="634"/>
                    </a:lnTo>
                    <a:cubicBezTo>
                      <a:pt x="5500" y="646"/>
                      <a:pt x="5556" y="697"/>
                      <a:pt x="5552" y="697"/>
                    </a:cubicBezTo>
                    <a:cubicBezTo>
                      <a:pt x="5551" y="697"/>
                      <a:pt x="5538" y="688"/>
                      <a:pt x="5506" y="660"/>
                    </a:cubicBezTo>
                    <a:lnTo>
                      <a:pt x="5497" y="660"/>
                    </a:lnTo>
                    <a:cubicBezTo>
                      <a:pt x="5506" y="652"/>
                      <a:pt x="4588" y="37"/>
                      <a:pt x="4526" y="10"/>
                    </a:cubicBezTo>
                    <a:cubicBezTo>
                      <a:pt x="4514" y="6"/>
                      <a:pt x="4498" y="1"/>
                      <a:pt x="4489" y="1"/>
                    </a:cubicBezTo>
                    <a:close/>
                    <a:moveTo>
                      <a:pt x="2709" y="2754"/>
                    </a:moveTo>
                    <a:lnTo>
                      <a:pt x="2709" y="2754"/>
                    </a:lnTo>
                    <a:cubicBezTo>
                      <a:pt x="2748" y="2778"/>
                      <a:pt x="2783" y="2800"/>
                      <a:pt x="2815" y="2819"/>
                    </a:cubicBezTo>
                    <a:lnTo>
                      <a:pt x="2815" y="2819"/>
                    </a:lnTo>
                    <a:cubicBezTo>
                      <a:pt x="2772" y="2790"/>
                      <a:pt x="2733" y="2766"/>
                      <a:pt x="2709" y="2754"/>
                    </a:cubicBezTo>
                    <a:close/>
                    <a:moveTo>
                      <a:pt x="2967" y="2798"/>
                    </a:moveTo>
                    <a:lnTo>
                      <a:pt x="2967" y="2798"/>
                    </a:lnTo>
                    <a:cubicBezTo>
                      <a:pt x="3001" y="2822"/>
                      <a:pt x="3027" y="2838"/>
                      <a:pt x="3045" y="2850"/>
                    </a:cubicBezTo>
                    <a:lnTo>
                      <a:pt x="3045" y="2850"/>
                    </a:lnTo>
                    <a:cubicBezTo>
                      <a:pt x="3012" y="2828"/>
                      <a:pt x="2984" y="2809"/>
                      <a:pt x="2967" y="2798"/>
                    </a:cubicBezTo>
                    <a:close/>
                    <a:moveTo>
                      <a:pt x="4029" y="2875"/>
                    </a:moveTo>
                    <a:cubicBezTo>
                      <a:pt x="4023" y="2875"/>
                      <a:pt x="4093" y="2923"/>
                      <a:pt x="4241" y="3021"/>
                    </a:cubicBezTo>
                    <a:lnTo>
                      <a:pt x="4250" y="3021"/>
                    </a:lnTo>
                    <a:lnTo>
                      <a:pt x="4134" y="2932"/>
                    </a:lnTo>
                    <a:cubicBezTo>
                      <a:pt x="4068" y="2894"/>
                      <a:pt x="4033" y="2875"/>
                      <a:pt x="4029" y="2875"/>
                    </a:cubicBezTo>
                    <a:close/>
                    <a:moveTo>
                      <a:pt x="2344" y="3119"/>
                    </a:moveTo>
                    <a:cubicBezTo>
                      <a:pt x="2351" y="3123"/>
                      <a:pt x="2359" y="3126"/>
                      <a:pt x="2366" y="3130"/>
                    </a:cubicBezTo>
                    <a:lnTo>
                      <a:pt x="2366" y="3130"/>
                    </a:lnTo>
                    <a:cubicBezTo>
                      <a:pt x="2361" y="3127"/>
                      <a:pt x="2357" y="3123"/>
                      <a:pt x="2352" y="3119"/>
                    </a:cubicBezTo>
                    <a:close/>
                    <a:moveTo>
                      <a:pt x="2254" y="3003"/>
                    </a:moveTo>
                    <a:lnTo>
                      <a:pt x="2263" y="3012"/>
                    </a:lnTo>
                    <a:cubicBezTo>
                      <a:pt x="2335" y="3065"/>
                      <a:pt x="2370" y="3101"/>
                      <a:pt x="2504" y="3181"/>
                    </a:cubicBezTo>
                    <a:cubicBezTo>
                      <a:pt x="2513" y="3163"/>
                      <a:pt x="2424" y="3110"/>
                      <a:pt x="2254" y="3003"/>
                    </a:cubicBezTo>
                    <a:close/>
                    <a:moveTo>
                      <a:pt x="3029" y="2184"/>
                    </a:moveTo>
                    <a:lnTo>
                      <a:pt x="3279" y="2353"/>
                    </a:lnTo>
                    <a:cubicBezTo>
                      <a:pt x="3278" y="2353"/>
                      <a:pt x="3278" y="2353"/>
                      <a:pt x="3277" y="2353"/>
                    </a:cubicBezTo>
                    <a:cubicBezTo>
                      <a:pt x="3260" y="2353"/>
                      <a:pt x="3126" y="2264"/>
                      <a:pt x="3118" y="2264"/>
                    </a:cubicBezTo>
                    <a:cubicBezTo>
                      <a:pt x="3117" y="2264"/>
                      <a:pt x="3120" y="2266"/>
                      <a:pt x="3127" y="2273"/>
                    </a:cubicBezTo>
                    <a:cubicBezTo>
                      <a:pt x="3208" y="2353"/>
                      <a:pt x="3297" y="2415"/>
                      <a:pt x="3386" y="2478"/>
                    </a:cubicBezTo>
                    <a:cubicBezTo>
                      <a:pt x="3448" y="2531"/>
                      <a:pt x="3493" y="2549"/>
                      <a:pt x="3484" y="2549"/>
                    </a:cubicBezTo>
                    <a:cubicBezTo>
                      <a:pt x="3448" y="2540"/>
                      <a:pt x="3421" y="2522"/>
                      <a:pt x="3395" y="2504"/>
                    </a:cubicBezTo>
                    <a:cubicBezTo>
                      <a:pt x="3326" y="2467"/>
                      <a:pt x="3237" y="2417"/>
                      <a:pt x="3224" y="2417"/>
                    </a:cubicBezTo>
                    <a:cubicBezTo>
                      <a:pt x="3219" y="2417"/>
                      <a:pt x="3228" y="2426"/>
                      <a:pt x="3261" y="2451"/>
                    </a:cubicBezTo>
                    <a:cubicBezTo>
                      <a:pt x="3351" y="2518"/>
                      <a:pt x="3403" y="2573"/>
                      <a:pt x="3386" y="2573"/>
                    </a:cubicBezTo>
                    <a:cubicBezTo>
                      <a:pt x="3382" y="2573"/>
                      <a:pt x="3376" y="2571"/>
                      <a:pt x="3368" y="2567"/>
                    </a:cubicBezTo>
                    <a:cubicBezTo>
                      <a:pt x="3345" y="2551"/>
                      <a:pt x="3132" y="2414"/>
                      <a:pt x="3119" y="2414"/>
                    </a:cubicBezTo>
                    <a:cubicBezTo>
                      <a:pt x="3117" y="2414"/>
                      <a:pt x="3119" y="2417"/>
                      <a:pt x="3127" y="2424"/>
                    </a:cubicBezTo>
                    <a:cubicBezTo>
                      <a:pt x="3288" y="2540"/>
                      <a:pt x="3546" y="2691"/>
                      <a:pt x="3528" y="2700"/>
                    </a:cubicBezTo>
                    <a:cubicBezTo>
                      <a:pt x="3528" y="2701"/>
                      <a:pt x="3527" y="2701"/>
                      <a:pt x="3526" y="2701"/>
                    </a:cubicBezTo>
                    <a:cubicBezTo>
                      <a:pt x="3488" y="2701"/>
                      <a:pt x="3050" y="2379"/>
                      <a:pt x="3030" y="2379"/>
                    </a:cubicBezTo>
                    <a:cubicBezTo>
                      <a:pt x="3030" y="2379"/>
                      <a:pt x="3029" y="2379"/>
                      <a:pt x="3029" y="2380"/>
                    </a:cubicBezTo>
                    <a:cubicBezTo>
                      <a:pt x="3012" y="2397"/>
                      <a:pt x="3216" y="2513"/>
                      <a:pt x="3261" y="2549"/>
                    </a:cubicBezTo>
                    <a:cubicBezTo>
                      <a:pt x="3289" y="2576"/>
                      <a:pt x="3288" y="2585"/>
                      <a:pt x="3276" y="2585"/>
                    </a:cubicBezTo>
                    <a:cubicBezTo>
                      <a:pt x="3261" y="2585"/>
                      <a:pt x="3227" y="2572"/>
                      <a:pt x="3208" y="2567"/>
                    </a:cubicBezTo>
                    <a:cubicBezTo>
                      <a:pt x="3146" y="2546"/>
                      <a:pt x="2994" y="2472"/>
                      <a:pt x="2956" y="2472"/>
                    </a:cubicBezTo>
                    <a:cubicBezTo>
                      <a:pt x="2945" y="2472"/>
                      <a:pt x="2944" y="2479"/>
                      <a:pt x="2958" y="2495"/>
                    </a:cubicBezTo>
                    <a:cubicBezTo>
                      <a:pt x="2976" y="2522"/>
                      <a:pt x="3083" y="2593"/>
                      <a:pt x="3172" y="2656"/>
                    </a:cubicBezTo>
                    <a:cubicBezTo>
                      <a:pt x="3224" y="2695"/>
                      <a:pt x="3241" y="2710"/>
                      <a:pt x="3238" y="2710"/>
                    </a:cubicBezTo>
                    <a:cubicBezTo>
                      <a:pt x="3230" y="2710"/>
                      <a:pt x="3083" y="2610"/>
                      <a:pt x="3038" y="2584"/>
                    </a:cubicBezTo>
                    <a:cubicBezTo>
                      <a:pt x="3015" y="2569"/>
                      <a:pt x="3003" y="2563"/>
                      <a:pt x="3000" y="2563"/>
                    </a:cubicBezTo>
                    <a:cubicBezTo>
                      <a:pt x="2989" y="2563"/>
                      <a:pt x="3064" y="2626"/>
                      <a:pt x="3118" y="2673"/>
                    </a:cubicBezTo>
                    <a:cubicBezTo>
                      <a:pt x="3231" y="2752"/>
                      <a:pt x="3276" y="2784"/>
                      <a:pt x="3274" y="2784"/>
                    </a:cubicBezTo>
                    <a:cubicBezTo>
                      <a:pt x="3272" y="2784"/>
                      <a:pt x="3184" y="2724"/>
                      <a:pt x="3065" y="2647"/>
                    </a:cubicBezTo>
                    <a:cubicBezTo>
                      <a:pt x="3064" y="2646"/>
                      <a:pt x="3064" y="2646"/>
                      <a:pt x="3063" y="2646"/>
                    </a:cubicBezTo>
                    <a:lnTo>
                      <a:pt x="3063" y="2646"/>
                    </a:lnTo>
                    <a:cubicBezTo>
                      <a:pt x="3054" y="2646"/>
                      <a:pt x="3519" y="2967"/>
                      <a:pt x="3519" y="2967"/>
                    </a:cubicBezTo>
                    <a:cubicBezTo>
                      <a:pt x="3510" y="2967"/>
                      <a:pt x="3261" y="2798"/>
                      <a:pt x="3208" y="2763"/>
                    </a:cubicBezTo>
                    <a:cubicBezTo>
                      <a:pt x="3160" y="2733"/>
                      <a:pt x="3139" y="2722"/>
                      <a:pt x="3134" y="2722"/>
                    </a:cubicBezTo>
                    <a:cubicBezTo>
                      <a:pt x="3124" y="2722"/>
                      <a:pt x="3178" y="2766"/>
                      <a:pt x="3208" y="2789"/>
                    </a:cubicBezTo>
                    <a:cubicBezTo>
                      <a:pt x="3218" y="2800"/>
                      <a:pt x="3280" y="2858"/>
                      <a:pt x="3264" y="2858"/>
                    </a:cubicBezTo>
                    <a:cubicBezTo>
                      <a:pt x="3254" y="2858"/>
                      <a:pt x="3213" y="2835"/>
                      <a:pt x="3110" y="2763"/>
                    </a:cubicBezTo>
                    <a:cubicBezTo>
                      <a:pt x="3017" y="2698"/>
                      <a:pt x="2980" y="2675"/>
                      <a:pt x="2977" y="2675"/>
                    </a:cubicBezTo>
                    <a:cubicBezTo>
                      <a:pt x="2967" y="2675"/>
                      <a:pt x="3150" y="2815"/>
                      <a:pt x="3163" y="2834"/>
                    </a:cubicBezTo>
                    <a:cubicBezTo>
                      <a:pt x="3165" y="2836"/>
                      <a:pt x="3166" y="2837"/>
                      <a:pt x="3165" y="2837"/>
                    </a:cubicBezTo>
                    <a:cubicBezTo>
                      <a:pt x="3149" y="2837"/>
                      <a:pt x="2726" y="2555"/>
                      <a:pt x="2714" y="2555"/>
                    </a:cubicBezTo>
                    <a:lnTo>
                      <a:pt x="2714" y="2555"/>
                    </a:lnTo>
                    <a:cubicBezTo>
                      <a:pt x="2712" y="2555"/>
                      <a:pt x="2726" y="2567"/>
                      <a:pt x="2762" y="2593"/>
                    </a:cubicBezTo>
                    <a:cubicBezTo>
                      <a:pt x="3029" y="2771"/>
                      <a:pt x="3421" y="3003"/>
                      <a:pt x="3582" y="3110"/>
                    </a:cubicBezTo>
                    <a:cubicBezTo>
                      <a:pt x="3596" y="3117"/>
                      <a:pt x="3801" y="3238"/>
                      <a:pt x="3812" y="3238"/>
                    </a:cubicBezTo>
                    <a:cubicBezTo>
                      <a:pt x="3815" y="3238"/>
                      <a:pt x="3808" y="3231"/>
                      <a:pt x="3786" y="3217"/>
                    </a:cubicBezTo>
                    <a:cubicBezTo>
                      <a:pt x="3734" y="3176"/>
                      <a:pt x="3708" y="3158"/>
                      <a:pt x="3714" y="3158"/>
                    </a:cubicBezTo>
                    <a:cubicBezTo>
                      <a:pt x="3717" y="3158"/>
                      <a:pt x="3729" y="3163"/>
                      <a:pt x="3751" y="3172"/>
                    </a:cubicBezTo>
                    <a:cubicBezTo>
                      <a:pt x="3808" y="3204"/>
                      <a:pt x="3901" y="3258"/>
                      <a:pt x="3911" y="3258"/>
                    </a:cubicBezTo>
                    <a:cubicBezTo>
                      <a:pt x="3916" y="3258"/>
                      <a:pt x="3907" y="3249"/>
                      <a:pt x="3876" y="3226"/>
                    </a:cubicBezTo>
                    <a:cubicBezTo>
                      <a:pt x="3813" y="3175"/>
                      <a:pt x="3751" y="3131"/>
                      <a:pt x="3755" y="3131"/>
                    </a:cubicBezTo>
                    <a:lnTo>
                      <a:pt x="3755" y="3131"/>
                    </a:lnTo>
                    <a:cubicBezTo>
                      <a:pt x="3757" y="3131"/>
                      <a:pt x="3781" y="3145"/>
                      <a:pt x="3840" y="3181"/>
                    </a:cubicBezTo>
                    <a:cubicBezTo>
                      <a:pt x="3846" y="3175"/>
                      <a:pt x="3703" y="3063"/>
                      <a:pt x="3718" y="3063"/>
                    </a:cubicBezTo>
                    <a:cubicBezTo>
                      <a:pt x="3726" y="3063"/>
                      <a:pt x="3778" y="3094"/>
                      <a:pt x="3920" y="3190"/>
                    </a:cubicBezTo>
                    <a:cubicBezTo>
                      <a:pt x="3772" y="3088"/>
                      <a:pt x="3748" y="3065"/>
                      <a:pt x="3761" y="3065"/>
                    </a:cubicBezTo>
                    <a:cubicBezTo>
                      <a:pt x="3771" y="3065"/>
                      <a:pt x="3806" y="3081"/>
                      <a:pt x="3815" y="3081"/>
                    </a:cubicBezTo>
                    <a:cubicBezTo>
                      <a:pt x="3818" y="3081"/>
                      <a:pt x="3818" y="3079"/>
                      <a:pt x="3813" y="3074"/>
                    </a:cubicBezTo>
                    <a:cubicBezTo>
                      <a:pt x="3769" y="3048"/>
                      <a:pt x="3644" y="2967"/>
                      <a:pt x="3555" y="2896"/>
                    </a:cubicBezTo>
                    <a:cubicBezTo>
                      <a:pt x="3539" y="2884"/>
                      <a:pt x="3534" y="2878"/>
                      <a:pt x="3537" y="2878"/>
                    </a:cubicBezTo>
                    <a:cubicBezTo>
                      <a:pt x="3548" y="2878"/>
                      <a:pt x="3728" y="2995"/>
                      <a:pt x="3786" y="3039"/>
                    </a:cubicBezTo>
                    <a:cubicBezTo>
                      <a:pt x="3921" y="3129"/>
                      <a:pt x="3969" y="3158"/>
                      <a:pt x="3975" y="3158"/>
                    </a:cubicBezTo>
                    <a:cubicBezTo>
                      <a:pt x="3985" y="3158"/>
                      <a:pt x="3860" y="3065"/>
                      <a:pt x="3849" y="3048"/>
                    </a:cubicBezTo>
                    <a:lnTo>
                      <a:pt x="3849" y="3048"/>
                    </a:lnTo>
                    <a:cubicBezTo>
                      <a:pt x="3911" y="3056"/>
                      <a:pt x="3965" y="3074"/>
                      <a:pt x="4009" y="3101"/>
                    </a:cubicBezTo>
                    <a:cubicBezTo>
                      <a:pt x="3965" y="3065"/>
                      <a:pt x="4009" y="3101"/>
                      <a:pt x="3893" y="3030"/>
                    </a:cubicBezTo>
                    <a:cubicBezTo>
                      <a:pt x="3831" y="2985"/>
                      <a:pt x="3849" y="2985"/>
                      <a:pt x="3849" y="2985"/>
                    </a:cubicBezTo>
                    <a:cubicBezTo>
                      <a:pt x="3853" y="2985"/>
                      <a:pt x="3853" y="2980"/>
                      <a:pt x="3861" y="2980"/>
                    </a:cubicBezTo>
                    <a:cubicBezTo>
                      <a:pt x="3870" y="2980"/>
                      <a:pt x="3890" y="2987"/>
                      <a:pt x="3938" y="3021"/>
                    </a:cubicBezTo>
                    <a:cubicBezTo>
                      <a:pt x="4003" y="3060"/>
                      <a:pt x="4073" y="3104"/>
                      <a:pt x="4081" y="3104"/>
                    </a:cubicBezTo>
                    <a:cubicBezTo>
                      <a:pt x="4085" y="3104"/>
                      <a:pt x="4079" y="3098"/>
                      <a:pt x="4063" y="3083"/>
                    </a:cubicBezTo>
                    <a:cubicBezTo>
                      <a:pt x="4009" y="3039"/>
                      <a:pt x="3849" y="2932"/>
                      <a:pt x="3804" y="2896"/>
                    </a:cubicBezTo>
                    <a:cubicBezTo>
                      <a:pt x="3793" y="2887"/>
                      <a:pt x="3791" y="2883"/>
                      <a:pt x="3794" y="2883"/>
                    </a:cubicBezTo>
                    <a:cubicBezTo>
                      <a:pt x="3809" y="2883"/>
                      <a:pt x="3958" y="2972"/>
                      <a:pt x="4009" y="2994"/>
                    </a:cubicBezTo>
                    <a:cubicBezTo>
                      <a:pt x="4061" y="3024"/>
                      <a:pt x="4106" y="3041"/>
                      <a:pt x="4120" y="3041"/>
                    </a:cubicBezTo>
                    <a:cubicBezTo>
                      <a:pt x="4123" y="3041"/>
                      <a:pt x="4125" y="3040"/>
                      <a:pt x="4125" y="3039"/>
                    </a:cubicBezTo>
                    <a:cubicBezTo>
                      <a:pt x="4125" y="3021"/>
                      <a:pt x="4089" y="2994"/>
                      <a:pt x="4009" y="2923"/>
                    </a:cubicBezTo>
                    <a:cubicBezTo>
                      <a:pt x="3974" y="2896"/>
                      <a:pt x="3786" y="2763"/>
                      <a:pt x="3786" y="2754"/>
                    </a:cubicBezTo>
                    <a:lnTo>
                      <a:pt x="3786" y="2754"/>
                    </a:lnTo>
                    <a:cubicBezTo>
                      <a:pt x="3787" y="2754"/>
                      <a:pt x="4009" y="2914"/>
                      <a:pt x="4054" y="2941"/>
                    </a:cubicBezTo>
                    <a:cubicBezTo>
                      <a:pt x="4089" y="2962"/>
                      <a:pt x="4106" y="2969"/>
                      <a:pt x="4113" y="2969"/>
                    </a:cubicBezTo>
                    <a:cubicBezTo>
                      <a:pt x="4123" y="2969"/>
                      <a:pt x="4109" y="2952"/>
                      <a:pt x="4098" y="2941"/>
                    </a:cubicBezTo>
                    <a:cubicBezTo>
                      <a:pt x="4072" y="2923"/>
                      <a:pt x="3938" y="2825"/>
                      <a:pt x="3920" y="2807"/>
                    </a:cubicBezTo>
                    <a:cubicBezTo>
                      <a:pt x="3914" y="2801"/>
                      <a:pt x="3914" y="2798"/>
                      <a:pt x="3919" y="2798"/>
                    </a:cubicBezTo>
                    <a:cubicBezTo>
                      <a:pt x="3928" y="2798"/>
                      <a:pt x="3951" y="2808"/>
                      <a:pt x="3974" y="2825"/>
                    </a:cubicBezTo>
                    <a:cubicBezTo>
                      <a:pt x="4057" y="2863"/>
                      <a:pt x="4201" y="2953"/>
                      <a:pt x="4218" y="2953"/>
                    </a:cubicBezTo>
                    <a:cubicBezTo>
                      <a:pt x="4224" y="2953"/>
                      <a:pt x="4212" y="2940"/>
                      <a:pt x="4169" y="2905"/>
                    </a:cubicBezTo>
                    <a:cubicBezTo>
                      <a:pt x="4036" y="2807"/>
                      <a:pt x="4054" y="2807"/>
                      <a:pt x="4063" y="2807"/>
                    </a:cubicBezTo>
                    <a:cubicBezTo>
                      <a:pt x="4072" y="2798"/>
                      <a:pt x="3822" y="2638"/>
                      <a:pt x="3831" y="2629"/>
                    </a:cubicBezTo>
                    <a:lnTo>
                      <a:pt x="3831" y="2629"/>
                    </a:lnTo>
                    <a:cubicBezTo>
                      <a:pt x="3929" y="2700"/>
                      <a:pt x="4027" y="2763"/>
                      <a:pt x="4134" y="2825"/>
                    </a:cubicBezTo>
                    <a:cubicBezTo>
                      <a:pt x="4105" y="2802"/>
                      <a:pt x="4032" y="2746"/>
                      <a:pt x="3960" y="2692"/>
                    </a:cubicBezTo>
                    <a:lnTo>
                      <a:pt x="3960" y="2692"/>
                    </a:lnTo>
                    <a:cubicBezTo>
                      <a:pt x="3982" y="2707"/>
                      <a:pt x="3993" y="2712"/>
                      <a:pt x="3998" y="2712"/>
                    </a:cubicBezTo>
                    <a:cubicBezTo>
                      <a:pt x="4008" y="2712"/>
                      <a:pt x="3993" y="2691"/>
                      <a:pt x="4005" y="2691"/>
                    </a:cubicBezTo>
                    <a:cubicBezTo>
                      <a:pt x="4006" y="2691"/>
                      <a:pt x="4008" y="2691"/>
                      <a:pt x="4009" y="2691"/>
                    </a:cubicBezTo>
                    <a:cubicBezTo>
                      <a:pt x="4052" y="2709"/>
                      <a:pt x="4229" y="2834"/>
                      <a:pt x="4248" y="2834"/>
                    </a:cubicBezTo>
                    <a:cubicBezTo>
                      <a:pt x="4249" y="2834"/>
                      <a:pt x="4249" y="2834"/>
                      <a:pt x="4250" y="2834"/>
                    </a:cubicBezTo>
                    <a:cubicBezTo>
                      <a:pt x="4045" y="2691"/>
                      <a:pt x="3840" y="2558"/>
                      <a:pt x="3626" y="2424"/>
                    </a:cubicBezTo>
                    <a:lnTo>
                      <a:pt x="3635" y="2424"/>
                    </a:lnTo>
                    <a:cubicBezTo>
                      <a:pt x="3546" y="2344"/>
                      <a:pt x="3448" y="2273"/>
                      <a:pt x="3341" y="2219"/>
                    </a:cubicBezTo>
                    <a:lnTo>
                      <a:pt x="3341" y="2219"/>
                    </a:lnTo>
                    <a:lnTo>
                      <a:pt x="3350" y="2228"/>
                    </a:lnTo>
                    <a:cubicBezTo>
                      <a:pt x="3342" y="2224"/>
                      <a:pt x="3337" y="2222"/>
                      <a:pt x="3333" y="2222"/>
                    </a:cubicBezTo>
                    <a:cubicBezTo>
                      <a:pt x="3322" y="2222"/>
                      <a:pt x="3336" y="2243"/>
                      <a:pt x="3350" y="2264"/>
                    </a:cubicBezTo>
                    <a:cubicBezTo>
                      <a:pt x="3412" y="2326"/>
                      <a:pt x="3475" y="2380"/>
                      <a:pt x="3546" y="2415"/>
                    </a:cubicBezTo>
                    <a:cubicBezTo>
                      <a:pt x="3671" y="2507"/>
                      <a:pt x="3573" y="2454"/>
                      <a:pt x="3638" y="2501"/>
                    </a:cubicBezTo>
                    <a:lnTo>
                      <a:pt x="3638" y="2501"/>
                    </a:lnTo>
                    <a:cubicBezTo>
                      <a:pt x="3564" y="2459"/>
                      <a:pt x="3487" y="2423"/>
                      <a:pt x="3403" y="2397"/>
                    </a:cubicBezTo>
                    <a:cubicBezTo>
                      <a:pt x="3368" y="2380"/>
                      <a:pt x="3323" y="2362"/>
                      <a:pt x="3288" y="2344"/>
                    </a:cubicBezTo>
                    <a:cubicBezTo>
                      <a:pt x="3208" y="2282"/>
                      <a:pt x="3127" y="2228"/>
                      <a:pt x="3029" y="2184"/>
                    </a:cubicBezTo>
                    <a:close/>
                    <a:moveTo>
                      <a:pt x="2366" y="3130"/>
                    </a:moveTo>
                    <a:cubicBezTo>
                      <a:pt x="2435" y="3188"/>
                      <a:pt x="2518" y="3238"/>
                      <a:pt x="2593" y="3288"/>
                    </a:cubicBezTo>
                    <a:cubicBezTo>
                      <a:pt x="2528" y="3231"/>
                      <a:pt x="2447" y="3174"/>
                      <a:pt x="2366" y="3130"/>
                    </a:cubicBezTo>
                    <a:close/>
                    <a:moveTo>
                      <a:pt x="1313" y="3239"/>
                    </a:moveTo>
                    <a:cubicBezTo>
                      <a:pt x="1310" y="3239"/>
                      <a:pt x="1314" y="3244"/>
                      <a:pt x="1310" y="3244"/>
                    </a:cubicBezTo>
                    <a:cubicBezTo>
                      <a:pt x="1408" y="3304"/>
                      <a:pt x="1430" y="3326"/>
                      <a:pt x="1439" y="3326"/>
                    </a:cubicBezTo>
                    <a:cubicBezTo>
                      <a:pt x="1441" y="3326"/>
                      <a:pt x="1443" y="3325"/>
                      <a:pt x="1444" y="3324"/>
                    </a:cubicBezTo>
                    <a:cubicBezTo>
                      <a:pt x="1444" y="3324"/>
                      <a:pt x="1471" y="3324"/>
                      <a:pt x="1399" y="3279"/>
                    </a:cubicBezTo>
                    <a:lnTo>
                      <a:pt x="1399" y="3279"/>
                    </a:lnTo>
                    <a:lnTo>
                      <a:pt x="1408" y="3288"/>
                    </a:lnTo>
                    <a:cubicBezTo>
                      <a:pt x="1337" y="3247"/>
                      <a:pt x="1318" y="3239"/>
                      <a:pt x="1313" y="3239"/>
                    </a:cubicBezTo>
                    <a:close/>
                    <a:moveTo>
                      <a:pt x="2931" y="3377"/>
                    </a:moveTo>
                    <a:lnTo>
                      <a:pt x="3065" y="3457"/>
                    </a:lnTo>
                    <a:cubicBezTo>
                      <a:pt x="3065" y="3457"/>
                      <a:pt x="3070" y="3462"/>
                      <a:pt x="3067" y="3462"/>
                    </a:cubicBezTo>
                    <a:cubicBezTo>
                      <a:pt x="3062" y="3462"/>
                      <a:pt x="3036" y="3449"/>
                      <a:pt x="2931" y="3377"/>
                    </a:cubicBezTo>
                    <a:close/>
                    <a:moveTo>
                      <a:pt x="2566" y="3563"/>
                    </a:moveTo>
                    <a:cubicBezTo>
                      <a:pt x="2565" y="3563"/>
                      <a:pt x="2566" y="3564"/>
                      <a:pt x="2566" y="3564"/>
                    </a:cubicBezTo>
                    <a:cubicBezTo>
                      <a:pt x="2566" y="3564"/>
                      <a:pt x="2567" y="3564"/>
                      <a:pt x="2568" y="3565"/>
                    </a:cubicBezTo>
                    <a:lnTo>
                      <a:pt x="2568" y="3565"/>
                    </a:lnTo>
                    <a:cubicBezTo>
                      <a:pt x="2567" y="3564"/>
                      <a:pt x="2566" y="3563"/>
                      <a:pt x="2566" y="3563"/>
                    </a:cubicBezTo>
                    <a:close/>
                    <a:moveTo>
                      <a:pt x="3425" y="3909"/>
                    </a:moveTo>
                    <a:lnTo>
                      <a:pt x="3425" y="3909"/>
                    </a:lnTo>
                    <a:cubicBezTo>
                      <a:pt x="3442" y="3920"/>
                      <a:pt x="3462" y="3933"/>
                      <a:pt x="3484" y="3947"/>
                    </a:cubicBezTo>
                    <a:cubicBezTo>
                      <a:pt x="3465" y="3935"/>
                      <a:pt x="3445" y="3922"/>
                      <a:pt x="3425" y="3909"/>
                    </a:cubicBezTo>
                    <a:close/>
                    <a:moveTo>
                      <a:pt x="2050" y="3947"/>
                    </a:moveTo>
                    <a:cubicBezTo>
                      <a:pt x="2050" y="3948"/>
                      <a:pt x="2051" y="3949"/>
                      <a:pt x="2053" y="3950"/>
                    </a:cubicBezTo>
                    <a:lnTo>
                      <a:pt x="2053" y="3950"/>
                    </a:lnTo>
                    <a:lnTo>
                      <a:pt x="2050" y="3947"/>
                    </a:lnTo>
                    <a:close/>
                    <a:moveTo>
                      <a:pt x="2058" y="4045"/>
                    </a:moveTo>
                    <a:cubicBezTo>
                      <a:pt x="2070" y="4053"/>
                      <a:pt x="2081" y="4060"/>
                      <a:pt x="2091" y="4067"/>
                    </a:cubicBezTo>
                    <a:lnTo>
                      <a:pt x="2091" y="4067"/>
                    </a:lnTo>
                    <a:cubicBezTo>
                      <a:pt x="2080" y="4059"/>
                      <a:pt x="2069" y="4052"/>
                      <a:pt x="2058" y="4045"/>
                    </a:cubicBezTo>
                    <a:close/>
                    <a:moveTo>
                      <a:pt x="3590" y="4049"/>
                    </a:moveTo>
                    <a:cubicBezTo>
                      <a:pt x="3604" y="4059"/>
                      <a:pt x="3619" y="4070"/>
                      <a:pt x="3635" y="4081"/>
                    </a:cubicBezTo>
                    <a:cubicBezTo>
                      <a:pt x="3624" y="4073"/>
                      <a:pt x="3608" y="4062"/>
                      <a:pt x="3590" y="4049"/>
                    </a:cubicBezTo>
                    <a:close/>
                    <a:moveTo>
                      <a:pt x="2188" y="4008"/>
                    </a:moveTo>
                    <a:cubicBezTo>
                      <a:pt x="2194" y="4008"/>
                      <a:pt x="2212" y="4017"/>
                      <a:pt x="2308" y="4081"/>
                    </a:cubicBezTo>
                    <a:lnTo>
                      <a:pt x="2317" y="4081"/>
                    </a:lnTo>
                    <a:lnTo>
                      <a:pt x="2299" y="4099"/>
                    </a:lnTo>
                    <a:cubicBezTo>
                      <a:pt x="2192" y="4027"/>
                      <a:pt x="2183" y="4018"/>
                      <a:pt x="2183" y="4010"/>
                    </a:cubicBezTo>
                    <a:cubicBezTo>
                      <a:pt x="2186" y="4010"/>
                      <a:pt x="2186" y="4008"/>
                      <a:pt x="2188" y="4008"/>
                    </a:cubicBezTo>
                    <a:close/>
                    <a:moveTo>
                      <a:pt x="1961" y="4214"/>
                    </a:moveTo>
                    <a:cubicBezTo>
                      <a:pt x="1994" y="4237"/>
                      <a:pt x="2015" y="4251"/>
                      <a:pt x="2027" y="4257"/>
                    </a:cubicBezTo>
                    <a:lnTo>
                      <a:pt x="2027" y="4257"/>
                    </a:lnTo>
                    <a:cubicBezTo>
                      <a:pt x="1997" y="4237"/>
                      <a:pt x="1973" y="4221"/>
                      <a:pt x="1961" y="4214"/>
                    </a:cubicBezTo>
                    <a:close/>
                    <a:moveTo>
                      <a:pt x="2197" y="4348"/>
                    </a:moveTo>
                    <a:cubicBezTo>
                      <a:pt x="2201" y="4350"/>
                      <a:pt x="2205" y="4354"/>
                      <a:pt x="2210" y="4357"/>
                    </a:cubicBezTo>
                    <a:lnTo>
                      <a:pt x="2201" y="4348"/>
                    </a:lnTo>
                    <a:cubicBezTo>
                      <a:pt x="2201" y="4348"/>
                      <a:pt x="2201" y="4349"/>
                      <a:pt x="2200" y="4349"/>
                    </a:cubicBezTo>
                    <a:cubicBezTo>
                      <a:pt x="2199" y="4349"/>
                      <a:pt x="2198" y="4348"/>
                      <a:pt x="2197" y="4348"/>
                    </a:cubicBezTo>
                    <a:close/>
                    <a:moveTo>
                      <a:pt x="2088" y="4358"/>
                    </a:moveTo>
                    <a:lnTo>
                      <a:pt x="2088" y="4358"/>
                    </a:lnTo>
                    <a:cubicBezTo>
                      <a:pt x="2095" y="4362"/>
                      <a:pt x="2099" y="4365"/>
                      <a:pt x="2099" y="4365"/>
                    </a:cubicBezTo>
                    <a:cubicBezTo>
                      <a:pt x="2099" y="4365"/>
                      <a:pt x="2096" y="4363"/>
                      <a:pt x="2088" y="4358"/>
                    </a:cubicBezTo>
                    <a:close/>
                    <a:moveTo>
                      <a:pt x="3261" y="4463"/>
                    </a:moveTo>
                    <a:cubicBezTo>
                      <a:pt x="3261" y="4464"/>
                      <a:pt x="3261" y="4464"/>
                      <a:pt x="3261" y="4464"/>
                    </a:cubicBezTo>
                    <a:cubicBezTo>
                      <a:pt x="3262" y="4465"/>
                      <a:pt x="3263" y="4465"/>
                      <a:pt x="3263" y="4465"/>
                    </a:cubicBezTo>
                    <a:cubicBezTo>
                      <a:pt x="3263" y="4465"/>
                      <a:pt x="3262" y="4464"/>
                      <a:pt x="3261" y="4463"/>
                    </a:cubicBezTo>
                    <a:close/>
                    <a:moveTo>
                      <a:pt x="2169" y="4325"/>
                    </a:moveTo>
                    <a:cubicBezTo>
                      <a:pt x="2174" y="4325"/>
                      <a:pt x="2224" y="4356"/>
                      <a:pt x="2281" y="4401"/>
                    </a:cubicBezTo>
                    <a:cubicBezTo>
                      <a:pt x="2335" y="4446"/>
                      <a:pt x="2379" y="4482"/>
                      <a:pt x="2450" y="4526"/>
                    </a:cubicBezTo>
                    <a:cubicBezTo>
                      <a:pt x="2361" y="4473"/>
                      <a:pt x="2281" y="4419"/>
                      <a:pt x="2210" y="4357"/>
                    </a:cubicBezTo>
                    <a:cubicBezTo>
                      <a:pt x="2205" y="4353"/>
                      <a:pt x="2200" y="4350"/>
                      <a:pt x="2197" y="4347"/>
                    </a:cubicBezTo>
                    <a:lnTo>
                      <a:pt x="2197" y="4347"/>
                    </a:lnTo>
                    <a:cubicBezTo>
                      <a:pt x="2197" y="4347"/>
                      <a:pt x="2197" y="4347"/>
                      <a:pt x="2197" y="4348"/>
                    </a:cubicBezTo>
                    <a:lnTo>
                      <a:pt x="2197" y="4348"/>
                    </a:lnTo>
                    <a:cubicBezTo>
                      <a:pt x="2196" y="4347"/>
                      <a:pt x="2195" y="4346"/>
                      <a:pt x="2194" y="4345"/>
                    </a:cubicBezTo>
                    <a:lnTo>
                      <a:pt x="2194" y="4345"/>
                    </a:lnTo>
                    <a:cubicBezTo>
                      <a:pt x="2174" y="4331"/>
                      <a:pt x="2167" y="4325"/>
                      <a:pt x="2169" y="4325"/>
                    </a:cubicBezTo>
                    <a:close/>
                    <a:moveTo>
                      <a:pt x="2858" y="4596"/>
                    </a:moveTo>
                    <a:cubicBezTo>
                      <a:pt x="2862" y="4596"/>
                      <a:pt x="2890" y="4613"/>
                      <a:pt x="2896" y="4624"/>
                    </a:cubicBezTo>
                    <a:cubicBezTo>
                      <a:pt x="2864" y="4603"/>
                      <a:pt x="2856" y="4596"/>
                      <a:pt x="2858" y="4596"/>
                    </a:cubicBezTo>
                    <a:close/>
                    <a:moveTo>
                      <a:pt x="2174" y="4571"/>
                    </a:moveTo>
                    <a:cubicBezTo>
                      <a:pt x="2254" y="4615"/>
                      <a:pt x="2335" y="4669"/>
                      <a:pt x="2415" y="4731"/>
                    </a:cubicBezTo>
                    <a:lnTo>
                      <a:pt x="2415" y="4740"/>
                    </a:lnTo>
                    <a:cubicBezTo>
                      <a:pt x="2326" y="4695"/>
                      <a:pt x="2246" y="4633"/>
                      <a:pt x="2174" y="4571"/>
                    </a:cubicBezTo>
                    <a:close/>
                    <a:moveTo>
                      <a:pt x="2601" y="5027"/>
                    </a:moveTo>
                    <a:lnTo>
                      <a:pt x="2601" y="5027"/>
                    </a:lnTo>
                    <a:cubicBezTo>
                      <a:pt x="2652" y="5066"/>
                      <a:pt x="2705" y="5101"/>
                      <a:pt x="2762" y="5132"/>
                    </a:cubicBezTo>
                    <a:cubicBezTo>
                      <a:pt x="2707" y="5095"/>
                      <a:pt x="2653" y="5060"/>
                      <a:pt x="2601" y="5027"/>
                    </a:cubicBezTo>
                    <a:close/>
                    <a:moveTo>
                      <a:pt x="2869" y="5147"/>
                    </a:moveTo>
                    <a:lnTo>
                      <a:pt x="2887" y="5159"/>
                    </a:lnTo>
                    <a:cubicBezTo>
                      <a:pt x="2880" y="5154"/>
                      <a:pt x="2874" y="5150"/>
                      <a:pt x="2869" y="5147"/>
                    </a:cubicBezTo>
                    <a:close/>
                    <a:moveTo>
                      <a:pt x="1141" y="5248"/>
                    </a:moveTo>
                    <a:cubicBezTo>
                      <a:pt x="1203" y="5283"/>
                      <a:pt x="1301" y="5346"/>
                      <a:pt x="1390" y="5408"/>
                    </a:cubicBezTo>
                    <a:cubicBezTo>
                      <a:pt x="1393" y="5410"/>
                      <a:pt x="1393" y="5411"/>
                      <a:pt x="1392" y="5411"/>
                    </a:cubicBezTo>
                    <a:cubicBezTo>
                      <a:pt x="1384" y="5411"/>
                      <a:pt x="1296" y="5357"/>
                      <a:pt x="1132" y="5248"/>
                    </a:cubicBezTo>
                    <a:close/>
                    <a:moveTo>
                      <a:pt x="1934" y="5319"/>
                    </a:moveTo>
                    <a:cubicBezTo>
                      <a:pt x="2014" y="5381"/>
                      <a:pt x="2094" y="5444"/>
                      <a:pt x="2174" y="5497"/>
                    </a:cubicBezTo>
                    <a:cubicBezTo>
                      <a:pt x="2174" y="5497"/>
                      <a:pt x="2192" y="5488"/>
                      <a:pt x="2058" y="5399"/>
                    </a:cubicBezTo>
                    <a:cubicBezTo>
                      <a:pt x="2050" y="5390"/>
                      <a:pt x="1934" y="5319"/>
                      <a:pt x="1934" y="5319"/>
                    </a:cubicBezTo>
                    <a:close/>
                    <a:moveTo>
                      <a:pt x="2574" y="5575"/>
                    </a:moveTo>
                    <a:cubicBezTo>
                      <a:pt x="2590" y="5586"/>
                      <a:pt x="2608" y="5599"/>
                      <a:pt x="2629" y="5613"/>
                    </a:cubicBezTo>
                    <a:cubicBezTo>
                      <a:pt x="2611" y="5600"/>
                      <a:pt x="2593" y="5588"/>
                      <a:pt x="2574" y="5575"/>
                    </a:cubicBezTo>
                    <a:close/>
                    <a:moveTo>
                      <a:pt x="2044" y="5614"/>
                    </a:moveTo>
                    <a:cubicBezTo>
                      <a:pt x="2034" y="5614"/>
                      <a:pt x="2253" y="5765"/>
                      <a:pt x="2279" y="5765"/>
                    </a:cubicBezTo>
                    <a:cubicBezTo>
                      <a:pt x="2280" y="5765"/>
                      <a:pt x="2281" y="5765"/>
                      <a:pt x="2281" y="5764"/>
                    </a:cubicBezTo>
                    <a:cubicBezTo>
                      <a:pt x="2110" y="5651"/>
                      <a:pt x="2049" y="5614"/>
                      <a:pt x="2044" y="5614"/>
                    </a:cubicBezTo>
                    <a:close/>
                    <a:moveTo>
                      <a:pt x="2281" y="5764"/>
                    </a:moveTo>
                    <a:lnTo>
                      <a:pt x="2281" y="5773"/>
                    </a:lnTo>
                    <a:cubicBezTo>
                      <a:pt x="2281" y="5773"/>
                      <a:pt x="2283" y="5775"/>
                      <a:pt x="2285" y="5775"/>
                    </a:cubicBezTo>
                    <a:cubicBezTo>
                      <a:pt x="2286" y="5775"/>
                      <a:pt x="2286" y="5773"/>
                      <a:pt x="2281" y="5764"/>
                    </a:cubicBezTo>
                    <a:close/>
                    <a:moveTo>
                      <a:pt x="1132" y="5818"/>
                    </a:moveTo>
                    <a:lnTo>
                      <a:pt x="1257" y="5898"/>
                    </a:lnTo>
                    <a:cubicBezTo>
                      <a:pt x="1319" y="5944"/>
                      <a:pt x="1387" y="5990"/>
                      <a:pt x="1381" y="5990"/>
                    </a:cubicBezTo>
                    <a:cubicBezTo>
                      <a:pt x="1380" y="5990"/>
                      <a:pt x="1377" y="5989"/>
                      <a:pt x="1373" y="5987"/>
                    </a:cubicBezTo>
                    <a:cubicBezTo>
                      <a:pt x="1284" y="5934"/>
                      <a:pt x="1203" y="5880"/>
                      <a:pt x="1132" y="5818"/>
                    </a:cubicBezTo>
                    <a:close/>
                    <a:moveTo>
                      <a:pt x="1" y="6352"/>
                    </a:moveTo>
                    <a:cubicBezTo>
                      <a:pt x="11" y="6359"/>
                      <a:pt x="21" y="6366"/>
                      <a:pt x="33" y="6374"/>
                    </a:cubicBezTo>
                    <a:lnTo>
                      <a:pt x="33" y="6374"/>
                    </a:lnTo>
                    <a:cubicBezTo>
                      <a:pt x="23" y="6367"/>
                      <a:pt x="12" y="6360"/>
                      <a:pt x="1" y="6352"/>
                    </a:cubicBezTo>
                    <a:close/>
                    <a:moveTo>
                      <a:pt x="1873" y="6422"/>
                    </a:moveTo>
                    <a:lnTo>
                      <a:pt x="1873" y="6422"/>
                    </a:lnTo>
                    <a:cubicBezTo>
                      <a:pt x="1879" y="6426"/>
                      <a:pt x="1884" y="6429"/>
                      <a:pt x="1889" y="6432"/>
                    </a:cubicBezTo>
                    <a:cubicBezTo>
                      <a:pt x="1897" y="6436"/>
                      <a:pt x="1900" y="6438"/>
                      <a:pt x="1900" y="6438"/>
                    </a:cubicBezTo>
                    <a:cubicBezTo>
                      <a:pt x="1900" y="6438"/>
                      <a:pt x="1889" y="6432"/>
                      <a:pt x="1873" y="6422"/>
                    </a:cubicBezTo>
                    <a:close/>
                    <a:moveTo>
                      <a:pt x="264" y="6538"/>
                    </a:moveTo>
                    <a:cubicBezTo>
                      <a:pt x="282" y="6538"/>
                      <a:pt x="337" y="6569"/>
                      <a:pt x="455" y="6664"/>
                    </a:cubicBezTo>
                    <a:lnTo>
                      <a:pt x="455" y="6655"/>
                    </a:lnTo>
                    <a:cubicBezTo>
                      <a:pt x="521" y="6702"/>
                      <a:pt x="522" y="6710"/>
                      <a:pt x="514" y="6710"/>
                    </a:cubicBezTo>
                    <a:cubicBezTo>
                      <a:pt x="510" y="6710"/>
                      <a:pt x="503" y="6708"/>
                      <a:pt x="500" y="6708"/>
                    </a:cubicBezTo>
                    <a:cubicBezTo>
                      <a:pt x="420" y="6655"/>
                      <a:pt x="339" y="6602"/>
                      <a:pt x="259" y="6539"/>
                    </a:cubicBezTo>
                    <a:cubicBezTo>
                      <a:pt x="260" y="6538"/>
                      <a:pt x="262" y="6538"/>
                      <a:pt x="264" y="6538"/>
                    </a:cubicBezTo>
                    <a:close/>
                    <a:moveTo>
                      <a:pt x="464" y="6931"/>
                    </a:moveTo>
                    <a:lnTo>
                      <a:pt x="464" y="6931"/>
                    </a:lnTo>
                    <a:cubicBezTo>
                      <a:pt x="464" y="6931"/>
                      <a:pt x="518" y="6949"/>
                      <a:pt x="660" y="7038"/>
                    </a:cubicBezTo>
                    <a:lnTo>
                      <a:pt x="660" y="7047"/>
                    </a:lnTo>
                    <a:cubicBezTo>
                      <a:pt x="725" y="7094"/>
                      <a:pt x="727" y="7098"/>
                      <a:pt x="719" y="7098"/>
                    </a:cubicBezTo>
                    <a:cubicBezTo>
                      <a:pt x="717" y="7098"/>
                      <a:pt x="715" y="7098"/>
                      <a:pt x="713" y="7098"/>
                    </a:cubicBezTo>
                    <a:cubicBezTo>
                      <a:pt x="710" y="7098"/>
                      <a:pt x="706" y="7099"/>
                      <a:pt x="705" y="7100"/>
                    </a:cubicBezTo>
                    <a:cubicBezTo>
                      <a:pt x="624" y="7047"/>
                      <a:pt x="544" y="6985"/>
                      <a:pt x="464" y="6931"/>
                    </a:cubicBezTo>
                    <a:close/>
                    <a:moveTo>
                      <a:pt x="2685" y="2670"/>
                    </a:moveTo>
                    <a:cubicBezTo>
                      <a:pt x="2677" y="2670"/>
                      <a:pt x="2741" y="2718"/>
                      <a:pt x="2842" y="2789"/>
                    </a:cubicBezTo>
                    <a:cubicBezTo>
                      <a:pt x="2951" y="2862"/>
                      <a:pt x="2989" y="2896"/>
                      <a:pt x="2973" y="2896"/>
                    </a:cubicBezTo>
                    <a:cubicBezTo>
                      <a:pt x="2958" y="2896"/>
                      <a:pt x="2902" y="2869"/>
                      <a:pt x="2815" y="2819"/>
                    </a:cubicBezTo>
                    <a:lnTo>
                      <a:pt x="2815" y="2819"/>
                    </a:lnTo>
                    <a:cubicBezTo>
                      <a:pt x="2900" y="2875"/>
                      <a:pt x="2997" y="2944"/>
                      <a:pt x="3003" y="2950"/>
                    </a:cubicBezTo>
                    <a:cubicBezTo>
                      <a:pt x="3012" y="2959"/>
                      <a:pt x="3020" y="2985"/>
                      <a:pt x="3163" y="3083"/>
                    </a:cubicBezTo>
                    <a:cubicBezTo>
                      <a:pt x="2949" y="2941"/>
                      <a:pt x="2866" y="2913"/>
                      <a:pt x="2834" y="2913"/>
                    </a:cubicBezTo>
                    <a:cubicBezTo>
                      <a:pt x="2819" y="2913"/>
                      <a:pt x="2816" y="2920"/>
                      <a:pt x="2816" y="2923"/>
                    </a:cubicBezTo>
                    <a:cubicBezTo>
                      <a:pt x="2816" y="2940"/>
                      <a:pt x="2988" y="3088"/>
                      <a:pt x="3249" y="3279"/>
                    </a:cubicBezTo>
                    <a:lnTo>
                      <a:pt x="3249" y="3279"/>
                    </a:lnTo>
                    <a:cubicBezTo>
                      <a:pt x="3184" y="3232"/>
                      <a:pt x="2944" y="3062"/>
                      <a:pt x="2878" y="3021"/>
                    </a:cubicBezTo>
                    <a:lnTo>
                      <a:pt x="2878" y="3021"/>
                    </a:lnTo>
                    <a:lnTo>
                      <a:pt x="2896" y="3039"/>
                    </a:lnTo>
                    <a:cubicBezTo>
                      <a:pt x="2896" y="3039"/>
                      <a:pt x="2896" y="3039"/>
                      <a:pt x="2896" y="3039"/>
                    </a:cubicBezTo>
                    <a:cubicBezTo>
                      <a:pt x="2894" y="3039"/>
                      <a:pt x="2883" y="3034"/>
                      <a:pt x="2807" y="2985"/>
                    </a:cubicBezTo>
                    <a:cubicBezTo>
                      <a:pt x="2721" y="2933"/>
                      <a:pt x="2661" y="2896"/>
                      <a:pt x="2656" y="2896"/>
                    </a:cubicBezTo>
                    <a:cubicBezTo>
                      <a:pt x="2652" y="2896"/>
                      <a:pt x="2689" y="2924"/>
                      <a:pt x="2789" y="2994"/>
                    </a:cubicBezTo>
                    <a:cubicBezTo>
                      <a:pt x="2869" y="3030"/>
                      <a:pt x="2931" y="3083"/>
                      <a:pt x="3003" y="3137"/>
                    </a:cubicBezTo>
                    <a:cubicBezTo>
                      <a:pt x="3003" y="3137"/>
                      <a:pt x="3003" y="3145"/>
                      <a:pt x="2992" y="3145"/>
                    </a:cubicBezTo>
                    <a:cubicBezTo>
                      <a:pt x="2987" y="3145"/>
                      <a:pt x="2979" y="3143"/>
                      <a:pt x="2967" y="3137"/>
                    </a:cubicBezTo>
                    <a:cubicBezTo>
                      <a:pt x="2940" y="3128"/>
                      <a:pt x="2860" y="3074"/>
                      <a:pt x="2860" y="3074"/>
                    </a:cubicBezTo>
                    <a:cubicBezTo>
                      <a:pt x="2860" y="3074"/>
                      <a:pt x="2842" y="3083"/>
                      <a:pt x="2842" y="3092"/>
                    </a:cubicBezTo>
                    <a:cubicBezTo>
                      <a:pt x="2976" y="3190"/>
                      <a:pt x="3118" y="3288"/>
                      <a:pt x="3270" y="3377"/>
                    </a:cubicBezTo>
                    <a:cubicBezTo>
                      <a:pt x="3261" y="3377"/>
                      <a:pt x="2860" y="3137"/>
                      <a:pt x="2780" y="3092"/>
                    </a:cubicBezTo>
                    <a:cubicBezTo>
                      <a:pt x="2742" y="3073"/>
                      <a:pt x="2719" y="3061"/>
                      <a:pt x="2717" y="3061"/>
                    </a:cubicBezTo>
                    <a:lnTo>
                      <a:pt x="2717" y="3061"/>
                    </a:lnTo>
                    <a:cubicBezTo>
                      <a:pt x="2714" y="3061"/>
                      <a:pt x="2750" y="3084"/>
                      <a:pt x="2842" y="3146"/>
                    </a:cubicBezTo>
                    <a:cubicBezTo>
                      <a:pt x="2925" y="3198"/>
                      <a:pt x="3121" y="3320"/>
                      <a:pt x="3112" y="3320"/>
                    </a:cubicBezTo>
                    <a:cubicBezTo>
                      <a:pt x="3110" y="3320"/>
                      <a:pt x="3101" y="3316"/>
                      <a:pt x="3083" y="3306"/>
                    </a:cubicBezTo>
                    <a:cubicBezTo>
                      <a:pt x="3020" y="3270"/>
                      <a:pt x="2931" y="3226"/>
                      <a:pt x="2833" y="3163"/>
                    </a:cubicBezTo>
                    <a:cubicBezTo>
                      <a:pt x="2816" y="3154"/>
                      <a:pt x="2718" y="3092"/>
                      <a:pt x="2718" y="3092"/>
                    </a:cubicBezTo>
                    <a:lnTo>
                      <a:pt x="2718" y="3092"/>
                    </a:lnTo>
                    <a:cubicBezTo>
                      <a:pt x="2718" y="3101"/>
                      <a:pt x="3020" y="3297"/>
                      <a:pt x="3083" y="3333"/>
                    </a:cubicBezTo>
                    <a:cubicBezTo>
                      <a:pt x="3087" y="3335"/>
                      <a:pt x="3088" y="3336"/>
                      <a:pt x="3088" y="3336"/>
                    </a:cubicBezTo>
                    <a:cubicBezTo>
                      <a:pt x="3084" y="3336"/>
                      <a:pt x="2768" y="3144"/>
                      <a:pt x="2735" y="3128"/>
                    </a:cubicBezTo>
                    <a:cubicBezTo>
                      <a:pt x="2640" y="3071"/>
                      <a:pt x="2601" y="3048"/>
                      <a:pt x="2599" y="3048"/>
                    </a:cubicBezTo>
                    <a:lnTo>
                      <a:pt x="2599" y="3048"/>
                    </a:lnTo>
                    <a:cubicBezTo>
                      <a:pt x="2590" y="3048"/>
                      <a:pt x="3078" y="3352"/>
                      <a:pt x="3092" y="3359"/>
                    </a:cubicBezTo>
                    <a:cubicBezTo>
                      <a:pt x="3096" y="3363"/>
                      <a:pt x="3098" y="3364"/>
                      <a:pt x="3097" y="3364"/>
                    </a:cubicBezTo>
                    <a:cubicBezTo>
                      <a:pt x="3090" y="3364"/>
                      <a:pt x="2868" y="3233"/>
                      <a:pt x="2857" y="3233"/>
                    </a:cubicBezTo>
                    <a:cubicBezTo>
                      <a:pt x="2854" y="3233"/>
                      <a:pt x="2872" y="3246"/>
                      <a:pt x="2922" y="3279"/>
                    </a:cubicBezTo>
                    <a:cubicBezTo>
                      <a:pt x="2820" y="3212"/>
                      <a:pt x="2772" y="3192"/>
                      <a:pt x="2751" y="3192"/>
                    </a:cubicBezTo>
                    <a:cubicBezTo>
                      <a:pt x="2723" y="3192"/>
                      <a:pt x="2739" y="3225"/>
                      <a:pt x="2744" y="3235"/>
                    </a:cubicBezTo>
                    <a:cubicBezTo>
                      <a:pt x="2744" y="3244"/>
                      <a:pt x="2825" y="3306"/>
                      <a:pt x="2851" y="3342"/>
                    </a:cubicBezTo>
                    <a:cubicBezTo>
                      <a:pt x="2855" y="3345"/>
                      <a:pt x="2856" y="3347"/>
                      <a:pt x="2854" y="3347"/>
                    </a:cubicBezTo>
                    <a:cubicBezTo>
                      <a:pt x="2842" y="3347"/>
                      <a:pt x="2704" y="3259"/>
                      <a:pt x="2702" y="3259"/>
                    </a:cubicBezTo>
                    <a:lnTo>
                      <a:pt x="2702" y="3259"/>
                    </a:lnTo>
                    <a:cubicBezTo>
                      <a:pt x="2701" y="3259"/>
                      <a:pt x="2706" y="3263"/>
                      <a:pt x="2718" y="3270"/>
                    </a:cubicBezTo>
                    <a:cubicBezTo>
                      <a:pt x="2762" y="3306"/>
                      <a:pt x="2958" y="3448"/>
                      <a:pt x="2958" y="3457"/>
                    </a:cubicBezTo>
                    <a:cubicBezTo>
                      <a:pt x="2951" y="3457"/>
                      <a:pt x="2540" y="3159"/>
                      <a:pt x="2529" y="3159"/>
                    </a:cubicBezTo>
                    <a:lnTo>
                      <a:pt x="2529" y="3159"/>
                    </a:lnTo>
                    <a:cubicBezTo>
                      <a:pt x="2526" y="3159"/>
                      <a:pt x="2540" y="3171"/>
                      <a:pt x="2575" y="3199"/>
                    </a:cubicBezTo>
                    <a:cubicBezTo>
                      <a:pt x="2655" y="3261"/>
                      <a:pt x="2735" y="3324"/>
                      <a:pt x="2825" y="3386"/>
                    </a:cubicBezTo>
                    <a:cubicBezTo>
                      <a:pt x="2878" y="3422"/>
                      <a:pt x="2889" y="3431"/>
                      <a:pt x="2886" y="3431"/>
                    </a:cubicBezTo>
                    <a:cubicBezTo>
                      <a:pt x="2882" y="3431"/>
                      <a:pt x="2865" y="3422"/>
                      <a:pt x="2861" y="3422"/>
                    </a:cubicBezTo>
                    <a:cubicBezTo>
                      <a:pt x="2861" y="3422"/>
                      <a:pt x="2861" y="3422"/>
                      <a:pt x="2863" y="3424"/>
                    </a:cubicBezTo>
                    <a:lnTo>
                      <a:pt x="2863" y="3424"/>
                    </a:lnTo>
                    <a:cubicBezTo>
                      <a:pt x="2758" y="3352"/>
                      <a:pt x="2652" y="3286"/>
                      <a:pt x="2539" y="3226"/>
                    </a:cubicBezTo>
                    <a:cubicBezTo>
                      <a:pt x="2538" y="3225"/>
                      <a:pt x="2538" y="3225"/>
                      <a:pt x="2537" y="3225"/>
                    </a:cubicBezTo>
                    <a:cubicBezTo>
                      <a:pt x="2520" y="3225"/>
                      <a:pt x="2987" y="3539"/>
                      <a:pt x="3065" y="3600"/>
                    </a:cubicBezTo>
                    <a:cubicBezTo>
                      <a:pt x="3096" y="3624"/>
                      <a:pt x="3107" y="3635"/>
                      <a:pt x="3102" y="3635"/>
                    </a:cubicBezTo>
                    <a:cubicBezTo>
                      <a:pt x="3074" y="3635"/>
                      <a:pt x="2502" y="3260"/>
                      <a:pt x="2335" y="3146"/>
                    </a:cubicBezTo>
                    <a:lnTo>
                      <a:pt x="2335" y="3146"/>
                    </a:lnTo>
                    <a:cubicBezTo>
                      <a:pt x="2557" y="3306"/>
                      <a:pt x="2735" y="3440"/>
                      <a:pt x="2922" y="3573"/>
                    </a:cubicBezTo>
                    <a:cubicBezTo>
                      <a:pt x="2771" y="3475"/>
                      <a:pt x="2664" y="3413"/>
                      <a:pt x="2548" y="3333"/>
                    </a:cubicBezTo>
                    <a:lnTo>
                      <a:pt x="2548" y="3333"/>
                    </a:lnTo>
                    <a:cubicBezTo>
                      <a:pt x="2709" y="3448"/>
                      <a:pt x="2637" y="3413"/>
                      <a:pt x="2664" y="3448"/>
                    </a:cubicBezTo>
                    <a:cubicBezTo>
                      <a:pt x="2694" y="3479"/>
                      <a:pt x="2833" y="3579"/>
                      <a:pt x="2907" y="3631"/>
                    </a:cubicBezTo>
                    <a:lnTo>
                      <a:pt x="2907" y="3631"/>
                    </a:lnTo>
                    <a:cubicBezTo>
                      <a:pt x="2769" y="3536"/>
                      <a:pt x="2569" y="3398"/>
                      <a:pt x="2553" y="3398"/>
                    </a:cubicBezTo>
                    <a:cubicBezTo>
                      <a:pt x="2549" y="3398"/>
                      <a:pt x="2558" y="3408"/>
                      <a:pt x="2584" y="3431"/>
                    </a:cubicBezTo>
                    <a:cubicBezTo>
                      <a:pt x="2616" y="3457"/>
                      <a:pt x="2629" y="3470"/>
                      <a:pt x="2624" y="3470"/>
                    </a:cubicBezTo>
                    <a:cubicBezTo>
                      <a:pt x="2613" y="3470"/>
                      <a:pt x="2524" y="3414"/>
                      <a:pt x="2361" y="3306"/>
                    </a:cubicBezTo>
                    <a:lnTo>
                      <a:pt x="2361" y="3306"/>
                    </a:lnTo>
                    <a:cubicBezTo>
                      <a:pt x="2424" y="3350"/>
                      <a:pt x="2486" y="3395"/>
                      <a:pt x="2548" y="3440"/>
                    </a:cubicBezTo>
                    <a:cubicBezTo>
                      <a:pt x="2655" y="3520"/>
                      <a:pt x="2557" y="3466"/>
                      <a:pt x="2620" y="3511"/>
                    </a:cubicBezTo>
                    <a:cubicBezTo>
                      <a:pt x="2682" y="3564"/>
                      <a:pt x="2816" y="3644"/>
                      <a:pt x="2896" y="3707"/>
                    </a:cubicBezTo>
                    <a:cubicBezTo>
                      <a:pt x="2976" y="3769"/>
                      <a:pt x="2878" y="3707"/>
                      <a:pt x="2994" y="3787"/>
                    </a:cubicBezTo>
                    <a:cubicBezTo>
                      <a:pt x="2846" y="3688"/>
                      <a:pt x="2821" y="3668"/>
                      <a:pt x="2812" y="3668"/>
                    </a:cubicBezTo>
                    <a:cubicBezTo>
                      <a:pt x="2810" y="3668"/>
                      <a:pt x="2809" y="3669"/>
                      <a:pt x="2807" y="3671"/>
                    </a:cubicBezTo>
                    <a:lnTo>
                      <a:pt x="2789" y="3689"/>
                    </a:lnTo>
                    <a:cubicBezTo>
                      <a:pt x="2709" y="3635"/>
                      <a:pt x="2629" y="3573"/>
                      <a:pt x="2548" y="3520"/>
                    </a:cubicBezTo>
                    <a:cubicBezTo>
                      <a:pt x="2513" y="3484"/>
                      <a:pt x="2477" y="3457"/>
                      <a:pt x="2441" y="3431"/>
                    </a:cubicBezTo>
                    <a:lnTo>
                      <a:pt x="2441" y="3431"/>
                    </a:lnTo>
                    <a:cubicBezTo>
                      <a:pt x="2557" y="3537"/>
                      <a:pt x="2682" y="3627"/>
                      <a:pt x="2807" y="3725"/>
                    </a:cubicBezTo>
                    <a:cubicBezTo>
                      <a:pt x="2827" y="3740"/>
                      <a:pt x="2834" y="3747"/>
                      <a:pt x="2833" y="3747"/>
                    </a:cubicBezTo>
                    <a:cubicBezTo>
                      <a:pt x="2827" y="3747"/>
                      <a:pt x="2591" y="3576"/>
                      <a:pt x="2568" y="3565"/>
                    </a:cubicBezTo>
                    <a:lnTo>
                      <a:pt x="2568" y="3565"/>
                    </a:lnTo>
                    <a:cubicBezTo>
                      <a:pt x="2581" y="3574"/>
                      <a:pt x="2646" y="3627"/>
                      <a:pt x="2646" y="3627"/>
                    </a:cubicBezTo>
                    <a:cubicBezTo>
                      <a:pt x="2701" y="3668"/>
                      <a:pt x="2728" y="3688"/>
                      <a:pt x="2725" y="3688"/>
                    </a:cubicBezTo>
                    <a:cubicBezTo>
                      <a:pt x="2723" y="3688"/>
                      <a:pt x="2694" y="3670"/>
                      <a:pt x="2637" y="3635"/>
                    </a:cubicBezTo>
                    <a:cubicBezTo>
                      <a:pt x="2570" y="3598"/>
                      <a:pt x="2522" y="3575"/>
                      <a:pt x="2512" y="3575"/>
                    </a:cubicBezTo>
                    <a:cubicBezTo>
                      <a:pt x="2498" y="3575"/>
                      <a:pt x="2557" y="3619"/>
                      <a:pt x="2738" y="3729"/>
                    </a:cubicBezTo>
                    <a:lnTo>
                      <a:pt x="2738" y="3729"/>
                    </a:lnTo>
                    <a:cubicBezTo>
                      <a:pt x="2739" y="3732"/>
                      <a:pt x="2780" y="3762"/>
                      <a:pt x="2788" y="3777"/>
                    </a:cubicBezTo>
                    <a:lnTo>
                      <a:pt x="2788" y="3777"/>
                    </a:lnTo>
                    <a:cubicBezTo>
                      <a:pt x="2768" y="3760"/>
                      <a:pt x="2519" y="3589"/>
                      <a:pt x="2477" y="3564"/>
                    </a:cubicBezTo>
                    <a:cubicBezTo>
                      <a:pt x="2434" y="3533"/>
                      <a:pt x="2419" y="3522"/>
                      <a:pt x="2417" y="3522"/>
                    </a:cubicBezTo>
                    <a:lnTo>
                      <a:pt x="2417" y="3522"/>
                    </a:lnTo>
                    <a:cubicBezTo>
                      <a:pt x="2415" y="3522"/>
                      <a:pt x="2435" y="3540"/>
                      <a:pt x="2450" y="3555"/>
                    </a:cubicBezTo>
                    <a:cubicBezTo>
                      <a:pt x="2575" y="3662"/>
                      <a:pt x="2967" y="3920"/>
                      <a:pt x="2949" y="3929"/>
                    </a:cubicBezTo>
                    <a:cubicBezTo>
                      <a:pt x="2825" y="3840"/>
                      <a:pt x="2673" y="3742"/>
                      <a:pt x="2548" y="3671"/>
                    </a:cubicBezTo>
                    <a:cubicBezTo>
                      <a:pt x="2478" y="3625"/>
                      <a:pt x="2446" y="3607"/>
                      <a:pt x="2441" y="3607"/>
                    </a:cubicBezTo>
                    <a:cubicBezTo>
                      <a:pt x="2434" y="3607"/>
                      <a:pt x="2474" y="3637"/>
                      <a:pt x="2537" y="3680"/>
                    </a:cubicBezTo>
                    <a:lnTo>
                      <a:pt x="2537" y="3680"/>
                    </a:lnTo>
                    <a:cubicBezTo>
                      <a:pt x="2462" y="3634"/>
                      <a:pt x="2385" y="3588"/>
                      <a:pt x="2308" y="3546"/>
                    </a:cubicBezTo>
                    <a:lnTo>
                      <a:pt x="2308" y="3546"/>
                    </a:lnTo>
                    <a:cubicBezTo>
                      <a:pt x="2381" y="3590"/>
                      <a:pt x="2733" y="3822"/>
                      <a:pt x="2725" y="3822"/>
                    </a:cubicBezTo>
                    <a:cubicBezTo>
                      <a:pt x="2723" y="3822"/>
                      <a:pt x="2705" y="3812"/>
                      <a:pt x="2664" y="3787"/>
                    </a:cubicBezTo>
                    <a:cubicBezTo>
                      <a:pt x="2543" y="3718"/>
                      <a:pt x="2338" y="3582"/>
                      <a:pt x="2318" y="3582"/>
                    </a:cubicBezTo>
                    <a:cubicBezTo>
                      <a:pt x="2318" y="3582"/>
                      <a:pt x="2317" y="3582"/>
                      <a:pt x="2317" y="3582"/>
                    </a:cubicBezTo>
                    <a:cubicBezTo>
                      <a:pt x="2309" y="3590"/>
                      <a:pt x="2409" y="3656"/>
                      <a:pt x="2403" y="3656"/>
                    </a:cubicBezTo>
                    <a:cubicBezTo>
                      <a:pt x="2402" y="3656"/>
                      <a:pt x="2401" y="3655"/>
                      <a:pt x="2397" y="3653"/>
                    </a:cubicBezTo>
                    <a:cubicBezTo>
                      <a:pt x="2306" y="3597"/>
                      <a:pt x="2266" y="3581"/>
                      <a:pt x="2250" y="3581"/>
                    </a:cubicBezTo>
                    <a:cubicBezTo>
                      <a:pt x="2234" y="3581"/>
                      <a:pt x="2245" y="3600"/>
                      <a:pt x="2254" y="3609"/>
                    </a:cubicBezTo>
                    <a:cubicBezTo>
                      <a:pt x="2272" y="3627"/>
                      <a:pt x="2513" y="3778"/>
                      <a:pt x="2566" y="3814"/>
                    </a:cubicBezTo>
                    <a:cubicBezTo>
                      <a:pt x="2587" y="3829"/>
                      <a:pt x="2595" y="3836"/>
                      <a:pt x="2592" y="3836"/>
                    </a:cubicBezTo>
                    <a:cubicBezTo>
                      <a:pt x="2578" y="3836"/>
                      <a:pt x="2227" y="3611"/>
                      <a:pt x="2174" y="3573"/>
                    </a:cubicBezTo>
                    <a:cubicBezTo>
                      <a:pt x="2121" y="3537"/>
                      <a:pt x="2096" y="3529"/>
                      <a:pt x="2085" y="3529"/>
                    </a:cubicBezTo>
                    <a:cubicBezTo>
                      <a:pt x="2074" y="3529"/>
                      <a:pt x="2076" y="3537"/>
                      <a:pt x="2076" y="3537"/>
                    </a:cubicBezTo>
                    <a:cubicBezTo>
                      <a:pt x="2076" y="3546"/>
                      <a:pt x="2112" y="3591"/>
                      <a:pt x="2174" y="3653"/>
                    </a:cubicBezTo>
                    <a:cubicBezTo>
                      <a:pt x="2191" y="3670"/>
                      <a:pt x="2367" y="3808"/>
                      <a:pt x="2358" y="3808"/>
                    </a:cubicBezTo>
                    <a:cubicBezTo>
                      <a:pt x="2358" y="3808"/>
                      <a:pt x="2356" y="3807"/>
                      <a:pt x="2352" y="3805"/>
                    </a:cubicBezTo>
                    <a:cubicBezTo>
                      <a:pt x="2303" y="3771"/>
                      <a:pt x="1927" y="3498"/>
                      <a:pt x="1906" y="3498"/>
                    </a:cubicBezTo>
                    <a:cubicBezTo>
                      <a:pt x="1904" y="3498"/>
                      <a:pt x="1905" y="3499"/>
                      <a:pt x="1907" y="3502"/>
                    </a:cubicBezTo>
                    <a:cubicBezTo>
                      <a:pt x="2026" y="3604"/>
                      <a:pt x="2153" y="3706"/>
                      <a:pt x="2288" y="3800"/>
                    </a:cubicBezTo>
                    <a:lnTo>
                      <a:pt x="2288" y="3800"/>
                    </a:lnTo>
                    <a:cubicBezTo>
                      <a:pt x="2205" y="3743"/>
                      <a:pt x="2123" y="3694"/>
                      <a:pt x="2041" y="3653"/>
                    </a:cubicBezTo>
                    <a:cubicBezTo>
                      <a:pt x="2023" y="3653"/>
                      <a:pt x="2032" y="3671"/>
                      <a:pt x="2067" y="3707"/>
                    </a:cubicBezTo>
                    <a:cubicBezTo>
                      <a:pt x="2112" y="3742"/>
                      <a:pt x="2201" y="3805"/>
                      <a:pt x="2246" y="3831"/>
                    </a:cubicBezTo>
                    <a:cubicBezTo>
                      <a:pt x="2269" y="3853"/>
                      <a:pt x="2274" y="3861"/>
                      <a:pt x="2267" y="3861"/>
                    </a:cubicBezTo>
                    <a:cubicBezTo>
                      <a:pt x="2241" y="3861"/>
                      <a:pt x="2053" y="3749"/>
                      <a:pt x="1969" y="3707"/>
                    </a:cubicBezTo>
                    <a:cubicBezTo>
                      <a:pt x="1965" y="3703"/>
                      <a:pt x="1962" y="3702"/>
                      <a:pt x="1962" y="3702"/>
                    </a:cubicBezTo>
                    <a:lnTo>
                      <a:pt x="1962" y="3702"/>
                    </a:lnTo>
                    <a:cubicBezTo>
                      <a:pt x="1960" y="3702"/>
                      <a:pt x="1999" y="3731"/>
                      <a:pt x="2050" y="3760"/>
                    </a:cubicBezTo>
                    <a:cubicBezTo>
                      <a:pt x="2058" y="3778"/>
                      <a:pt x="2041" y="3769"/>
                      <a:pt x="2032" y="3778"/>
                    </a:cubicBezTo>
                    <a:cubicBezTo>
                      <a:pt x="2032" y="3778"/>
                      <a:pt x="2139" y="3867"/>
                      <a:pt x="2139" y="3876"/>
                    </a:cubicBezTo>
                    <a:cubicBezTo>
                      <a:pt x="2137" y="3877"/>
                      <a:pt x="2136" y="3878"/>
                      <a:pt x="2133" y="3878"/>
                    </a:cubicBezTo>
                    <a:cubicBezTo>
                      <a:pt x="2118" y="3878"/>
                      <a:pt x="2079" y="3856"/>
                      <a:pt x="2041" y="3840"/>
                    </a:cubicBezTo>
                    <a:cubicBezTo>
                      <a:pt x="2034" y="3837"/>
                      <a:pt x="2025" y="3834"/>
                      <a:pt x="2020" y="3834"/>
                    </a:cubicBezTo>
                    <a:cubicBezTo>
                      <a:pt x="2011" y="3834"/>
                      <a:pt x="2014" y="3843"/>
                      <a:pt x="2058" y="3876"/>
                    </a:cubicBezTo>
                    <a:cubicBezTo>
                      <a:pt x="2131" y="3928"/>
                      <a:pt x="2122" y="3934"/>
                      <a:pt x="2104" y="3934"/>
                    </a:cubicBezTo>
                    <a:cubicBezTo>
                      <a:pt x="2098" y="3934"/>
                      <a:pt x="2090" y="3934"/>
                      <a:pt x="2084" y="3934"/>
                    </a:cubicBezTo>
                    <a:cubicBezTo>
                      <a:pt x="2078" y="3934"/>
                      <a:pt x="2074" y="3934"/>
                      <a:pt x="2076" y="3938"/>
                    </a:cubicBezTo>
                    <a:cubicBezTo>
                      <a:pt x="2076" y="3947"/>
                      <a:pt x="2253" y="4090"/>
                      <a:pt x="2247" y="4090"/>
                    </a:cubicBezTo>
                    <a:cubicBezTo>
                      <a:pt x="2246" y="4090"/>
                      <a:pt x="2246" y="4090"/>
                      <a:pt x="2246" y="4090"/>
                    </a:cubicBezTo>
                    <a:cubicBezTo>
                      <a:pt x="2220" y="4073"/>
                      <a:pt x="2081" y="3975"/>
                      <a:pt x="2053" y="3950"/>
                    </a:cubicBezTo>
                    <a:lnTo>
                      <a:pt x="2053" y="3950"/>
                    </a:lnTo>
                    <a:lnTo>
                      <a:pt x="2156" y="4045"/>
                    </a:lnTo>
                    <a:cubicBezTo>
                      <a:pt x="2183" y="4063"/>
                      <a:pt x="2406" y="4223"/>
                      <a:pt x="2406" y="4223"/>
                    </a:cubicBezTo>
                    <a:cubicBezTo>
                      <a:pt x="2397" y="4223"/>
                      <a:pt x="2219" y="4099"/>
                      <a:pt x="2183" y="4081"/>
                    </a:cubicBezTo>
                    <a:cubicBezTo>
                      <a:pt x="2152" y="4063"/>
                      <a:pt x="2139" y="4059"/>
                      <a:pt x="2133" y="4059"/>
                    </a:cubicBezTo>
                    <a:cubicBezTo>
                      <a:pt x="2128" y="4059"/>
                      <a:pt x="2130" y="4063"/>
                      <a:pt x="2130" y="4063"/>
                    </a:cubicBezTo>
                    <a:cubicBezTo>
                      <a:pt x="2166" y="4094"/>
                      <a:pt x="2216" y="4136"/>
                      <a:pt x="2207" y="4136"/>
                    </a:cubicBezTo>
                    <a:cubicBezTo>
                      <a:pt x="2201" y="4136"/>
                      <a:pt x="2169" y="4118"/>
                      <a:pt x="2091" y="4067"/>
                    </a:cubicBezTo>
                    <a:lnTo>
                      <a:pt x="2091" y="4067"/>
                    </a:lnTo>
                    <a:cubicBezTo>
                      <a:pt x="2142" y="4102"/>
                      <a:pt x="2202" y="4150"/>
                      <a:pt x="2245" y="4181"/>
                    </a:cubicBezTo>
                    <a:lnTo>
                      <a:pt x="2245" y="4181"/>
                    </a:lnTo>
                    <a:cubicBezTo>
                      <a:pt x="2142" y="4111"/>
                      <a:pt x="2113" y="4095"/>
                      <a:pt x="2102" y="4095"/>
                    </a:cubicBezTo>
                    <a:cubicBezTo>
                      <a:pt x="2098" y="4095"/>
                      <a:pt x="2096" y="4097"/>
                      <a:pt x="2094" y="4099"/>
                    </a:cubicBezTo>
                    <a:cubicBezTo>
                      <a:pt x="2085" y="4108"/>
                      <a:pt x="2058" y="4099"/>
                      <a:pt x="2112" y="4134"/>
                    </a:cubicBezTo>
                    <a:cubicBezTo>
                      <a:pt x="2139" y="4152"/>
                      <a:pt x="2165" y="4179"/>
                      <a:pt x="2192" y="4197"/>
                    </a:cubicBezTo>
                    <a:cubicBezTo>
                      <a:pt x="2192" y="4197"/>
                      <a:pt x="2191" y="4197"/>
                      <a:pt x="2189" y="4197"/>
                    </a:cubicBezTo>
                    <a:cubicBezTo>
                      <a:pt x="2170" y="4197"/>
                      <a:pt x="2066" y="4134"/>
                      <a:pt x="2050" y="4134"/>
                    </a:cubicBezTo>
                    <a:cubicBezTo>
                      <a:pt x="2041" y="4139"/>
                      <a:pt x="2047" y="4153"/>
                      <a:pt x="2035" y="4153"/>
                    </a:cubicBezTo>
                    <a:cubicBezTo>
                      <a:pt x="2023" y="4153"/>
                      <a:pt x="1990" y="4136"/>
                      <a:pt x="1898" y="4072"/>
                    </a:cubicBezTo>
                    <a:lnTo>
                      <a:pt x="1898" y="4072"/>
                    </a:lnTo>
                    <a:cubicBezTo>
                      <a:pt x="1889" y="4090"/>
                      <a:pt x="2139" y="4232"/>
                      <a:pt x="2192" y="4286"/>
                    </a:cubicBezTo>
                    <a:cubicBezTo>
                      <a:pt x="2130" y="4250"/>
                      <a:pt x="2067" y="4214"/>
                      <a:pt x="2005" y="4179"/>
                    </a:cubicBezTo>
                    <a:cubicBezTo>
                      <a:pt x="1969" y="4161"/>
                      <a:pt x="1934" y="4134"/>
                      <a:pt x="1916" y="4125"/>
                    </a:cubicBezTo>
                    <a:cubicBezTo>
                      <a:pt x="1914" y="4125"/>
                      <a:pt x="1913" y="4124"/>
                      <a:pt x="1912" y="4124"/>
                    </a:cubicBezTo>
                    <a:cubicBezTo>
                      <a:pt x="1890" y="4124"/>
                      <a:pt x="2055" y="4262"/>
                      <a:pt x="2039" y="4262"/>
                    </a:cubicBezTo>
                    <a:cubicBezTo>
                      <a:pt x="2037" y="4262"/>
                      <a:pt x="2033" y="4261"/>
                      <a:pt x="2027" y="4257"/>
                    </a:cubicBezTo>
                    <a:lnTo>
                      <a:pt x="2027" y="4257"/>
                    </a:lnTo>
                    <a:cubicBezTo>
                      <a:pt x="2150" y="4339"/>
                      <a:pt x="2377" y="4499"/>
                      <a:pt x="2370" y="4499"/>
                    </a:cubicBezTo>
                    <a:cubicBezTo>
                      <a:pt x="2361" y="4499"/>
                      <a:pt x="2228" y="4410"/>
                      <a:pt x="2192" y="4393"/>
                    </a:cubicBezTo>
                    <a:cubicBezTo>
                      <a:pt x="2174" y="4375"/>
                      <a:pt x="2148" y="4366"/>
                      <a:pt x="2130" y="4357"/>
                    </a:cubicBezTo>
                    <a:cubicBezTo>
                      <a:pt x="2097" y="4338"/>
                      <a:pt x="2076" y="4327"/>
                      <a:pt x="2070" y="4327"/>
                    </a:cubicBezTo>
                    <a:cubicBezTo>
                      <a:pt x="2064" y="4327"/>
                      <a:pt x="2068" y="4336"/>
                      <a:pt x="2085" y="4356"/>
                    </a:cubicBezTo>
                    <a:lnTo>
                      <a:pt x="2085" y="4356"/>
                    </a:lnTo>
                    <a:cubicBezTo>
                      <a:pt x="2078" y="4352"/>
                      <a:pt x="2070" y="4347"/>
                      <a:pt x="2058" y="4339"/>
                    </a:cubicBezTo>
                    <a:cubicBezTo>
                      <a:pt x="1961" y="4277"/>
                      <a:pt x="1765" y="4143"/>
                      <a:pt x="1729" y="4116"/>
                    </a:cubicBezTo>
                    <a:cubicBezTo>
                      <a:pt x="1725" y="4114"/>
                      <a:pt x="1723" y="4113"/>
                      <a:pt x="1722" y="4113"/>
                    </a:cubicBezTo>
                    <a:lnTo>
                      <a:pt x="1722" y="4113"/>
                    </a:lnTo>
                    <a:cubicBezTo>
                      <a:pt x="1715" y="4113"/>
                      <a:pt x="1872" y="4233"/>
                      <a:pt x="1880" y="4241"/>
                    </a:cubicBezTo>
                    <a:cubicBezTo>
                      <a:pt x="1880" y="4242"/>
                      <a:pt x="1880" y="4242"/>
                      <a:pt x="1879" y="4242"/>
                    </a:cubicBezTo>
                    <a:cubicBezTo>
                      <a:pt x="1863" y="4242"/>
                      <a:pt x="1743" y="4186"/>
                      <a:pt x="1684" y="4161"/>
                    </a:cubicBezTo>
                    <a:cubicBezTo>
                      <a:pt x="1682" y="4160"/>
                      <a:pt x="1681" y="4160"/>
                      <a:pt x="1681" y="4160"/>
                    </a:cubicBezTo>
                    <a:cubicBezTo>
                      <a:pt x="1665" y="4160"/>
                      <a:pt x="2080" y="4429"/>
                      <a:pt x="2064" y="4429"/>
                    </a:cubicBezTo>
                    <a:cubicBezTo>
                      <a:pt x="2061" y="4429"/>
                      <a:pt x="2041" y="4418"/>
                      <a:pt x="1996" y="4393"/>
                    </a:cubicBezTo>
                    <a:cubicBezTo>
                      <a:pt x="1882" y="4328"/>
                      <a:pt x="1762" y="4253"/>
                      <a:pt x="1746" y="4253"/>
                    </a:cubicBezTo>
                    <a:cubicBezTo>
                      <a:pt x="1742" y="4253"/>
                      <a:pt x="1745" y="4257"/>
                      <a:pt x="1756" y="4268"/>
                    </a:cubicBezTo>
                    <a:cubicBezTo>
                      <a:pt x="1769" y="4281"/>
                      <a:pt x="1979" y="4432"/>
                      <a:pt x="1965" y="4432"/>
                    </a:cubicBezTo>
                    <a:cubicBezTo>
                      <a:pt x="1961" y="4432"/>
                      <a:pt x="1929" y="4414"/>
                      <a:pt x="1854" y="4366"/>
                    </a:cubicBezTo>
                    <a:cubicBezTo>
                      <a:pt x="1739" y="4288"/>
                      <a:pt x="1695" y="4260"/>
                      <a:pt x="1692" y="4260"/>
                    </a:cubicBezTo>
                    <a:lnTo>
                      <a:pt x="1692" y="4260"/>
                    </a:lnTo>
                    <a:cubicBezTo>
                      <a:pt x="1686" y="4260"/>
                      <a:pt x="1820" y="4358"/>
                      <a:pt x="1889" y="4410"/>
                    </a:cubicBezTo>
                    <a:cubicBezTo>
                      <a:pt x="1942" y="4451"/>
                      <a:pt x="1958" y="4466"/>
                      <a:pt x="1952" y="4466"/>
                    </a:cubicBezTo>
                    <a:cubicBezTo>
                      <a:pt x="1937" y="4466"/>
                      <a:pt x="1762" y="4355"/>
                      <a:pt x="1729" y="4348"/>
                    </a:cubicBezTo>
                    <a:cubicBezTo>
                      <a:pt x="1727" y="4347"/>
                      <a:pt x="1726" y="4347"/>
                      <a:pt x="1725" y="4347"/>
                    </a:cubicBezTo>
                    <a:cubicBezTo>
                      <a:pt x="1701" y="4347"/>
                      <a:pt x="2062" y="4582"/>
                      <a:pt x="2174" y="4651"/>
                    </a:cubicBezTo>
                    <a:cubicBezTo>
                      <a:pt x="2186" y="4659"/>
                      <a:pt x="2190" y="4662"/>
                      <a:pt x="2190" y="4662"/>
                    </a:cubicBezTo>
                    <a:cubicBezTo>
                      <a:pt x="2184" y="4662"/>
                      <a:pt x="1917" y="4498"/>
                      <a:pt x="1908" y="4498"/>
                    </a:cubicBezTo>
                    <a:lnTo>
                      <a:pt x="1908" y="4498"/>
                    </a:lnTo>
                    <a:cubicBezTo>
                      <a:pt x="1906" y="4498"/>
                      <a:pt x="1914" y="4503"/>
                      <a:pt x="1934" y="4517"/>
                    </a:cubicBezTo>
                    <a:cubicBezTo>
                      <a:pt x="1969" y="4544"/>
                      <a:pt x="2041" y="4589"/>
                      <a:pt x="2112" y="4633"/>
                    </a:cubicBezTo>
                    <a:cubicBezTo>
                      <a:pt x="2128" y="4644"/>
                      <a:pt x="2131" y="4652"/>
                      <a:pt x="2123" y="4652"/>
                    </a:cubicBezTo>
                    <a:cubicBezTo>
                      <a:pt x="2117" y="4652"/>
                      <a:pt x="2108" y="4649"/>
                      <a:pt x="2094" y="4642"/>
                    </a:cubicBezTo>
                    <a:cubicBezTo>
                      <a:pt x="1961" y="4553"/>
                      <a:pt x="1800" y="4437"/>
                      <a:pt x="1720" y="4401"/>
                    </a:cubicBezTo>
                    <a:cubicBezTo>
                      <a:pt x="1691" y="4389"/>
                      <a:pt x="1671" y="4384"/>
                      <a:pt x="1659" y="4384"/>
                    </a:cubicBezTo>
                    <a:cubicBezTo>
                      <a:pt x="1628" y="4384"/>
                      <a:pt x="1655" y="4423"/>
                      <a:pt x="1720" y="4482"/>
                    </a:cubicBezTo>
                    <a:cubicBezTo>
                      <a:pt x="1747" y="4517"/>
                      <a:pt x="1791" y="4544"/>
                      <a:pt x="1791" y="4553"/>
                    </a:cubicBezTo>
                    <a:cubicBezTo>
                      <a:pt x="1825" y="4577"/>
                      <a:pt x="1838" y="4587"/>
                      <a:pt x="1836" y="4587"/>
                    </a:cubicBezTo>
                    <a:cubicBezTo>
                      <a:pt x="1829" y="4587"/>
                      <a:pt x="1480" y="4348"/>
                      <a:pt x="1480" y="4348"/>
                    </a:cubicBezTo>
                    <a:lnTo>
                      <a:pt x="1480" y="4348"/>
                    </a:lnTo>
                    <a:cubicBezTo>
                      <a:pt x="1473" y="4348"/>
                      <a:pt x="1754" y="4540"/>
                      <a:pt x="1741" y="4540"/>
                    </a:cubicBezTo>
                    <a:cubicBezTo>
                      <a:pt x="1737" y="4540"/>
                      <a:pt x="1708" y="4524"/>
                      <a:pt x="1640" y="4482"/>
                    </a:cubicBezTo>
                    <a:cubicBezTo>
                      <a:pt x="1631" y="4482"/>
                      <a:pt x="1649" y="4499"/>
                      <a:pt x="1658" y="4508"/>
                    </a:cubicBezTo>
                    <a:cubicBezTo>
                      <a:pt x="1665" y="4515"/>
                      <a:pt x="1832" y="4672"/>
                      <a:pt x="1799" y="4672"/>
                    </a:cubicBezTo>
                    <a:cubicBezTo>
                      <a:pt x="1790" y="4672"/>
                      <a:pt x="1763" y="4658"/>
                      <a:pt x="1711" y="4624"/>
                    </a:cubicBezTo>
                    <a:lnTo>
                      <a:pt x="1711" y="4624"/>
                    </a:lnTo>
                    <a:lnTo>
                      <a:pt x="2016" y="4851"/>
                    </a:lnTo>
                    <a:lnTo>
                      <a:pt x="2016" y="4851"/>
                    </a:lnTo>
                    <a:cubicBezTo>
                      <a:pt x="1947" y="4802"/>
                      <a:pt x="1874" y="4760"/>
                      <a:pt x="1800" y="4731"/>
                    </a:cubicBezTo>
                    <a:cubicBezTo>
                      <a:pt x="1702" y="4678"/>
                      <a:pt x="1604" y="4615"/>
                      <a:pt x="1515" y="4553"/>
                    </a:cubicBezTo>
                    <a:cubicBezTo>
                      <a:pt x="1508" y="4549"/>
                      <a:pt x="1504" y="4547"/>
                      <a:pt x="1502" y="4547"/>
                    </a:cubicBezTo>
                    <a:cubicBezTo>
                      <a:pt x="1486" y="4547"/>
                      <a:pt x="1897" y="4830"/>
                      <a:pt x="1889" y="4838"/>
                    </a:cubicBezTo>
                    <a:cubicBezTo>
                      <a:pt x="1827" y="4793"/>
                      <a:pt x="1471" y="4553"/>
                      <a:pt x="1444" y="4535"/>
                    </a:cubicBezTo>
                    <a:cubicBezTo>
                      <a:pt x="1438" y="4532"/>
                      <a:pt x="1435" y="4531"/>
                      <a:pt x="1433" y="4531"/>
                    </a:cubicBezTo>
                    <a:cubicBezTo>
                      <a:pt x="1419" y="4531"/>
                      <a:pt x="1538" y="4625"/>
                      <a:pt x="1658" y="4704"/>
                    </a:cubicBezTo>
                    <a:cubicBezTo>
                      <a:pt x="1729" y="4749"/>
                      <a:pt x="1800" y="4802"/>
                      <a:pt x="1871" y="4856"/>
                    </a:cubicBezTo>
                    <a:cubicBezTo>
                      <a:pt x="1871" y="4856"/>
                      <a:pt x="1854" y="4856"/>
                      <a:pt x="1765" y="4793"/>
                    </a:cubicBezTo>
                    <a:cubicBezTo>
                      <a:pt x="1631" y="4713"/>
                      <a:pt x="1435" y="4571"/>
                      <a:pt x="1310" y="4491"/>
                    </a:cubicBezTo>
                    <a:cubicBezTo>
                      <a:pt x="1310" y="4490"/>
                      <a:pt x="1309" y="4490"/>
                      <a:pt x="1309" y="4490"/>
                    </a:cubicBezTo>
                    <a:lnTo>
                      <a:pt x="1309" y="4490"/>
                    </a:lnTo>
                    <a:cubicBezTo>
                      <a:pt x="1305" y="4490"/>
                      <a:pt x="1485" y="4616"/>
                      <a:pt x="1489" y="4616"/>
                    </a:cubicBezTo>
                    <a:cubicBezTo>
                      <a:pt x="1489" y="4616"/>
                      <a:pt x="1489" y="4616"/>
                      <a:pt x="1488" y="4615"/>
                    </a:cubicBezTo>
                    <a:lnTo>
                      <a:pt x="1488" y="4615"/>
                    </a:lnTo>
                    <a:cubicBezTo>
                      <a:pt x="1524" y="4642"/>
                      <a:pt x="1569" y="4678"/>
                      <a:pt x="1595" y="4713"/>
                    </a:cubicBezTo>
                    <a:cubicBezTo>
                      <a:pt x="1595" y="4714"/>
                      <a:pt x="1595" y="4714"/>
                      <a:pt x="1594" y="4714"/>
                    </a:cubicBezTo>
                    <a:cubicBezTo>
                      <a:pt x="1587" y="4714"/>
                      <a:pt x="1550" y="4688"/>
                      <a:pt x="1550" y="4688"/>
                    </a:cubicBezTo>
                    <a:lnTo>
                      <a:pt x="1550" y="4688"/>
                    </a:lnTo>
                    <a:cubicBezTo>
                      <a:pt x="1550" y="4688"/>
                      <a:pt x="1552" y="4690"/>
                      <a:pt x="1560" y="4695"/>
                    </a:cubicBezTo>
                    <a:cubicBezTo>
                      <a:pt x="1622" y="4749"/>
                      <a:pt x="1702" y="4802"/>
                      <a:pt x="1773" y="4856"/>
                    </a:cubicBezTo>
                    <a:cubicBezTo>
                      <a:pt x="1789" y="4867"/>
                      <a:pt x="1795" y="4872"/>
                      <a:pt x="1793" y="4872"/>
                    </a:cubicBezTo>
                    <a:cubicBezTo>
                      <a:pt x="1787" y="4872"/>
                      <a:pt x="1616" y="4759"/>
                      <a:pt x="1605" y="4759"/>
                    </a:cubicBezTo>
                    <a:cubicBezTo>
                      <a:pt x="1603" y="4759"/>
                      <a:pt x="1608" y="4764"/>
                      <a:pt x="1622" y="4776"/>
                    </a:cubicBezTo>
                    <a:cubicBezTo>
                      <a:pt x="1675" y="4811"/>
                      <a:pt x="1773" y="4882"/>
                      <a:pt x="1791" y="4900"/>
                    </a:cubicBezTo>
                    <a:cubicBezTo>
                      <a:pt x="1818" y="4918"/>
                      <a:pt x="1800" y="4918"/>
                      <a:pt x="1791" y="4918"/>
                    </a:cubicBezTo>
                    <a:cubicBezTo>
                      <a:pt x="1720" y="4847"/>
                      <a:pt x="1631" y="4784"/>
                      <a:pt x="1542" y="4731"/>
                    </a:cubicBezTo>
                    <a:cubicBezTo>
                      <a:pt x="1525" y="4731"/>
                      <a:pt x="1556" y="4778"/>
                      <a:pt x="1707" y="4880"/>
                    </a:cubicBezTo>
                    <a:lnTo>
                      <a:pt x="1707" y="4880"/>
                    </a:lnTo>
                    <a:cubicBezTo>
                      <a:pt x="1570" y="4791"/>
                      <a:pt x="1512" y="4765"/>
                      <a:pt x="1488" y="4765"/>
                    </a:cubicBezTo>
                    <a:cubicBezTo>
                      <a:pt x="1458" y="4765"/>
                      <a:pt x="1484" y="4806"/>
                      <a:pt x="1480" y="4811"/>
                    </a:cubicBezTo>
                    <a:cubicBezTo>
                      <a:pt x="1595" y="4909"/>
                      <a:pt x="1711" y="4989"/>
                      <a:pt x="1845" y="5061"/>
                    </a:cubicBezTo>
                    <a:cubicBezTo>
                      <a:pt x="1949" y="5137"/>
                      <a:pt x="2000" y="5175"/>
                      <a:pt x="1996" y="5175"/>
                    </a:cubicBezTo>
                    <a:cubicBezTo>
                      <a:pt x="1992" y="5175"/>
                      <a:pt x="1937" y="5140"/>
                      <a:pt x="1827" y="5070"/>
                    </a:cubicBezTo>
                    <a:cubicBezTo>
                      <a:pt x="1478" y="4837"/>
                      <a:pt x="1330" y="4775"/>
                      <a:pt x="1305" y="4775"/>
                    </a:cubicBezTo>
                    <a:cubicBezTo>
                      <a:pt x="1303" y="4775"/>
                      <a:pt x="1302" y="4775"/>
                      <a:pt x="1301" y="4776"/>
                    </a:cubicBezTo>
                    <a:cubicBezTo>
                      <a:pt x="1284" y="4784"/>
                      <a:pt x="1284" y="4784"/>
                      <a:pt x="1408" y="4874"/>
                    </a:cubicBezTo>
                    <a:cubicBezTo>
                      <a:pt x="1586" y="5007"/>
                      <a:pt x="1640" y="5052"/>
                      <a:pt x="1631" y="5061"/>
                    </a:cubicBezTo>
                    <a:cubicBezTo>
                      <a:pt x="1560" y="4989"/>
                      <a:pt x="1480" y="4936"/>
                      <a:pt x="1390" y="4891"/>
                    </a:cubicBezTo>
                    <a:cubicBezTo>
                      <a:pt x="1373" y="4900"/>
                      <a:pt x="1364" y="4909"/>
                      <a:pt x="1364" y="4927"/>
                    </a:cubicBezTo>
                    <a:cubicBezTo>
                      <a:pt x="1364" y="4945"/>
                      <a:pt x="1364" y="4963"/>
                      <a:pt x="1631" y="5150"/>
                    </a:cubicBezTo>
                    <a:cubicBezTo>
                      <a:pt x="1515" y="5070"/>
                      <a:pt x="1426" y="5007"/>
                      <a:pt x="1284" y="4909"/>
                    </a:cubicBezTo>
                    <a:cubicBezTo>
                      <a:pt x="1236" y="4883"/>
                      <a:pt x="1195" y="4860"/>
                      <a:pt x="1191" y="4860"/>
                    </a:cubicBezTo>
                    <a:cubicBezTo>
                      <a:pt x="1189" y="4860"/>
                      <a:pt x="1204" y="4871"/>
                      <a:pt x="1248" y="4900"/>
                    </a:cubicBezTo>
                    <a:cubicBezTo>
                      <a:pt x="1327" y="4955"/>
                      <a:pt x="1335" y="4965"/>
                      <a:pt x="1327" y="4965"/>
                    </a:cubicBezTo>
                    <a:cubicBezTo>
                      <a:pt x="1323" y="4965"/>
                      <a:pt x="1313" y="4961"/>
                      <a:pt x="1310" y="4961"/>
                    </a:cubicBezTo>
                    <a:cubicBezTo>
                      <a:pt x="1309" y="4961"/>
                      <a:pt x="1309" y="4962"/>
                      <a:pt x="1310" y="4963"/>
                    </a:cubicBezTo>
                    <a:cubicBezTo>
                      <a:pt x="1310" y="4980"/>
                      <a:pt x="1444" y="5061"/>
                      <a:pt x="1488" y="5096"/>
                    </a:cubicBezTo>
                    <a:cubicBezTo>
                      <a:pt x="1502" y="5107"/>
                      <a:pt x="1507" y="5111"/>
                      <a:pt x="1505" y="5111"/>
                    </a:cubicBezTo>
                    <a:cubicBezTo>
                      <a:pt x="1498" y="5111"/>
                      <a:pt x="1383" y="5039"/>
                      <a:pt x="1355" y="5025"/>
                    </a:cubicBezTo>
                    <a:cubicBezTo>
                      <a:pt x="1334" y="5015"/>
                      <a:pt x="1322" y="5010"/>
                      <a:pt x="1318" y="5010"/>
                    </a:cubicBezTo>
                    <a:cubicBezTo>
                      <a:pt x="1315" y="5010"/>
                      <a:pt x="1316" y="5012"/>
                      <a:pt x="1319" y="5016"/>
                    </a:cubicBezTo>
                    <a:cubicBezTo>
                      <a:pt x="1355" y="5061"/>
                      <a:pt x="1399" y="5105"/>
                      <a:pt x="1453" y="5132"/>
                    </a:cubicBezTo>
                    <a:cubicBezTo>
                      <a:pt x="1509" y="5173"/>
                      <a:pt x="1515" y="5181"/>
                      <a:pt x="1511" y="5181"/>
                    </a:cubicBezTo>
                    <a:cubicBezTo>
                      <a:pt x="1507" y="5181"/>
                      <a:pt x="1497" y="5176"/>
                      <a:pt x="1497" y="5176"/>
                    </a:cubicBezTo>
                    <a:cubicBezTo>
                      <a:pt x="1387" y="5103"/>
                      <a:pt x="1331" y="5063"/>
                      <a:pt x="1325" y="5063"/>
                    </a:cubicBezTo>
                    <a:cubicBezTo>
                      <a:pt x="1322" y="5063"/>
                      <a:pt x="1329" y="5071"/>
                      <a:pt x="1346" y="5087"/>
                    </a:cubicBezTo>
                    <a:cubicBezTo>
                      <a:pt x="1382" y="5123"/>
                      <a:pt x="1426" y="5159"/>
                      <a:pt x="1471" y="5203"/>
                    </a:cubicBezTo>
                    <a:cubicBezTo>
                      <a:pt x="1470" y="5203"/>
                      <a:pt x="1470" y="5202"/>
                      <a:pt x="1470" y="5202"/>
                    </a:cubicBezTo>
                    <a:lnTo>
                      <a:pt x="1470" y="5202"/>
                    </a:lnTo>
                    <a:cubicBezTo>
                      <a:pt x="1472" y="5202"/>
                      <a:pt x="1525" y="5243"/>
                      <a:pt x="1519" y="5243"/>
                    </a:cubicBezTo>
                    <a:cubicBezTo>
                      <a:pt x="1516" y="5243"/>
                      <a:pt x="1505" y="5237"/>
                      <a:pt x="1480" y="5221"/>
                    </a:cubicBezTo>
                    <a:cubicBezTo>
                      <a:pt x="1453" y="5194"/>
                      <a:pt x="1426" y="5176"/>
                      <a:pt x="1346" y="5123"/>
                    </a:cubicBezTo>
                    <a:lnTo>
                      <a:pt x="1346" y="5123"/>
                    </a:lnTo>
                    <a:cubicBezTo>
                      <a:pt x="1337" y="5132"/>
                      <a:pt x="1382" y="5159"/>
                      <a:pt x="1471" y="5239"/>
                    </a:cubicBezTo>
                    <a:cubicBezTo>
                      <a:pt x="1512" y="5269"/>
                      <a:pt x="1574" y="5315"/>
                      <a:pt x="1567" y="5315"/>
                    </a:cubicBezTo>
                    <a:cubicBezTo>
                      <a:pt x="1564" y="5315"/>
                      <a:pt x="1544" y="5304"/>
                      <a:pt x="1497" y="5274"/>
                    </a:cubicBezTo>
                    <a:cubicBezTo>
                      <a:pt x="1408" y="5212"/>
                      <a:pt x="1310" y="5150"/>
                      <a:pt x="1212" y="5096"/>
                    </a:cubicBezTo>
                    <a:cubicBezTo>
                      <a:pt x="1168" y="5070"/>
                      <a:pt x="1114" y="5052"/>
                      <a:pt x="1070" y="5034"/>
                    </a:cubicBezTo>
                    <a:lnTo>
                      <a:pt x="1070" y="5034"/>
                    </a:lnTo>
                    <a:cubicBezTo>
                      <a:pt x="1132" y="5087"/>
                      <a:pt x="1194" y="5132"/>
                      <a:pt x="1266" y="5167"/>
                    </a:cubicBezTo>
                    <a:cubicBezTo>
                      <a:pt x="1337" y="5219"/>
                      <a:pt x="1389" y="5257"/>
                      <a:pt x="1382" y="5257"/>
                    </a:cubicBezTo>
                    <a:cubicBezTo>
                      <a:pt x="1379" y="5257"/>
                      <a:pt x="1368" y="5251"/>
                      <a:pt x="1346" y="5239"/>
                    </a:cubicBezTo>
                    <a:cubicBezTo>
                      <a:pt x="1314" y="5218"/>
                      <a:pt x="1260" y="5190"/>
                      <a:pt x="1250" y="5190"/>
                    </a:cubicBezTo>
                    <a:cubicBezTo>
                      <a:pt x="1243" y="5190"/>
                      <a:pt x="1256" y="5203"/>
                      <a:pt x="1310" y="5239"/>
                    </a:cubicBezTo>
                    <a:cubicBezTo>
                      <a:pt x="1190" y="5159"/>
                      <a:pt x="1143" y="5133"/>
                      <a:pt x="1132" y="5133"/>
                    </a:cubicBezTo>
                    <a:cubicBezTo>
                      <a:pt x="1114" y="5133"/>
                      <a:pt x="1215" y="5218"/>
                      <a:pt x="1221" y="5230"/>
                    </a:cubicBezTo>
                    <a:cubicBezTo>
                      <a:pt x="1223" y="5233"/>
                      <a:pt x="1222" y="5234"/>
                      <a:pt x="1220" y="5234"/>
                    </a:cubicBezTo>
                    <a:cubicBezTo>
                      <a:pt x="1210" y="5234"/>
                      <a:pt x="1161" y="5200"/>
                      <a:pt x="1123" y="5185"/>
                    </a:cubicBezTo>
                    <a:cubicBezTo>
                      <a:pt x="1102" y="5175"/>
                      <a:pt x="1091" y="5171"/>
                      <a:pt x="1083" y="5171"/>
                    </a:cubicBezTo>
                    <a:cubicBezTo>
                      <a:pt x="1077" y="5171"/>
                      <a:pt x="1073" y="5173"/>
                      <a:pt x="1070" y="5176"/>
                    </a:cubicBezTo>
                    <a:cubicBezTo>
                      <a:pt x="1065" y="5176"/>
                      <a:pt x="1073" y="5197"/>
                      <a:pt x="1053" y="5197"/>
                    </a:cubicBezTo>
                    <a:cubicBezTo>
                      <a:pt x="1036" y="5197"/>
                      <a:pt x="997" y="5181"/>
                      <a:pt x="909" y="5123"/>
                    </a:cubicBezTo>
                    <a:lnTo>
                      <a:pt x="909" y="5123"/>
                    </a:lnTo>
                    <a:cubicBezTo>
                      <a:pt x="901" y="5132"/>
                      <a:pt x="927" y="5150"/>
                      <a:pt x="1114" y="5274"/>
                    </a:cubicBezTo>
                    <a:cubicBezTo>
                      <a:pt x="1194" y="5328"/>
                      <a:pt x="1275" y="5390"/>
                      <a:pt x="1346" y="5453"/>
                    </a:cubicBezTo>
                    <a:cubicBezTo>
                      <a:pt x="1346" y="5453"/>
                      <a:pt x="1070" y="5265"/>
                      <a:pt x="1034" y="5248"/>
                    </a:cubicBezTo>
                    <a:cubicBezTo>
                      <a:pt x="978" y="5218"/>
                      <a:pt x="952" y="5204"/>
                      <a:pt x="946" y="5204"/>
                    </a:cubicBezTo>
                    <a:cubicBezTo>
                      <a:pt x="939" y="5204"/>
                      <a:pt x="957" y="5220"/>
                      <a:pt x="990" y="5248"/>
                    </a:cubicBezTo>
                    <a:cubicBezTo>
                      <a:pt x="1025" y="5274"/>
                      <a:pt x="1061" y="5310"/>
                      <a:pt x="1097" y="5346"/>
                    </a:cubicBezTo>
                    <a:cubicBezTo>
                      <a:pt x="1097" y="5346"/>
                      <a:pt x="954" y="5257"/>
                      <a:pt x="927" y="5239"/>
                    </a:cubicBezTo>
                    <a:cubicBezTo>
                      <a:pt x="918" y="5234"/>
                      <a:pt x="912" y="5231"/>
                      <a:pt x="911" y="5231"/>
                    </a:cubicBezTo>
                    <a:cubicBezTo>
                      <a:pt x="893" y="5231"/>
                      <a:pt x="1327" y="5524"/>
                      <a:pt x="1319" y="5524"/>
                    </a:cubicBezTo>
                    <a:cubicBezTo>
                      <a:pt x="1319" y="5524"/>
                      <a:pt x="1319" y="5524"/>
                      <a:pt x="1318" y="5524"/>
                    </a:cubicBezTo>
                    <a:cubicBezTo>
                      <a:pt x="1298" y="5524"/>
                      <a:pt x="962" y="5283"/>
                      <a:pt x="901" y="5257"/>
                    </a:cubicBezTo>
                    <a:cubicBezTo>
                      <a:pt x="892" y="5253"/>
                      <a:pt x="887" y="5251"/>
                      <a:pt x="884" y="5251"/>
                    </a:cubicBezTo>
                    <a:cubicBezTo>
                      <a:pt x="855" y="5251"/>
                      <a:pt x="1130" y="5458"/>
                      <a:pt x="1203" y="5515"/>
                    </a:cubicBezTo>
                    <a:cubicBezTo>
                      <a:pt x="1214" y="5526"/>
                      <a:pt x="1248" y="5566"/>
                      <a:pt x="1235" y="5566"/>
                    </a:cubicBezTo>
                    <a:cubicBezTo>
                      <a:pt x="1226" y="5566"/>
                      <a:pt x="1198" y="5549"/>
                      <a:pt x="1132" y="5497"/>
                    </a:cubicBezTo>
                    <a:cubicBezTo>
                      <a:pt x="1070" y="5435"/>
                      <a:pt x="999" y="5381"/>
                      <a:pt x="909" y="5346"/>
                    </a:cubicBezTo>
                    <a:cubicBezTo>
                      <a:pt x="906" y="5344"/>
                      <a:pt x="902" y="5344"/>
                      <a:pt x="900" y="5344"/>
                    </a:cubicBezTo>
                    <a:cubicBezTo>
                      <a:pt x="886" y="5344"/>
                      <a:pt x="906" y="5370"/>
                      <a:pt x="1043" y="5461"/>
                    </a:cubicBezTo>
                    <a:cubicBezTo>
                      <a:pt x="1088" y="5488"/>
                      <a:pt x="1248" y="5586"/>
                      <a:pt x="1301" y="5622"/>
                    </a:cubicBezTo>
                    <a:cubicBezTo>
                      <a:pt x="1302" y="5622"/>
                      <a:pt x="1302" y="5622"/>
                      <a:pt x="1301" y="5622"/>
                    </a:cubicBezTo>
                    <a:cubicBezTo>
                      <a:pt x="1297" y="5622"/>
                      <a:pt x="924" y="5395"/>
                      <a:pt x="915" y="5395"/>
                    </a:cubicBezTo>
                    <a:lnTo>
                      <a:pt x="915" y="5395"/>
                    </a:lnTo>
                    <a:cubicBezTo>
                      <a:pt x="913" y="5395"/>
                      <a:pt x="922" y="5402"/>
                      <a:pt x="945" y="5417"/>
                    </a:cubicBezTo>
                    <a:cubicBezTo>
                      <a:pt x="1043" y="5488"/>
                      <a:pt x="1159" y="5559"/>
                      <a:pt x="1257" y="5631"/>
                    </a:cubicBezTo>
                    <a:cubicBezTo>
                      <a:pt x="1355" y="5702"/>
                      <a:pt x="1390" y="5729"/>
                      <a:pt x="1453" y="5782"/>
                    </a:cubicBezTo>
                    <a:cubicBezTo>
                      <a:pt x="1216" y="5621"/>
                      <a:pt x="1100" y="5541"/>
                      <a:pt x="1073" y="5541"/>
                    </a:cubicBezTo>
                    <a:cubicBezTo>
                      <a:pt x="1072" y="5541"/>
                      <a:pt x="1071" y="5541"/>
                      <a:pt x="1070" y="5542"/>
                    </a:cubicBezTo>
                    <a:cubicBezTo>
                      <a:pt x="1141" y="5613"/>
                      <a:pt x="1221" y="5675"/>
                      <a:pt x="1301" y="5720"/>
                    </a:cubicBezTo>
                    <a:lnTo>
                      <a:pt x="1292" y="5729"/>
                    </a:lnTo>
                    <a:cubicBezTo>
                      <a:pt x="1194" y="5675"/>
                      <a:pt x="1088" y="5595"/>
                      <a:pt x="1007" y="5542"/>
                    </a:cubicBezTo>
                    <a:cubicBezTo>
                      <a:pt x="947" y="5503"/>
                      <a:pt x="914" y="5485"/>
                      <a:pt x="903" y="5485"/>
                    </a:cubicBezTo>
                    <a:cubicBezTo>
                      <a:pt x="897" y="5485"/>
                      <a:pt x="899" y="5492"/>
                      <a:pt x="909" y="5506"/>
                    </a:cubicBezTo>
                    <a:cubicBezTo>
                      <a:pt x="960" y="5550"/>
                      <a:pt x="1183" y="5705"/>
                      <a:pt x="1172" y="5705"/>
                    </a:cubicBezTo>
                    <a:cubicBezTo>
                      <a:pt x="1168" y="5705"/>
                      <a:pt x="1123" y="5678"/>
                      <a:pt x="1007" y="5604"/>
                    </a:cubicBezTo>
                    <a:cubicBezTo>
                      <a:pt x="885" y="5523"/>
                      <a:pt x="839" y="5493"/>
                      <a:pt x="836" y="5493"/>
                    </a:cubicBezTo>
                    <a:lnTo>
                      <a:pt x="836" y="5493"/>
                    </a:lnTo>
                    <a:cubicBezTo>
                      <a:pt x="828" y="5493"/>
                      <a:pt x="1085" y="5675"/>
                      <a:pt x="1079" y="5675"/>
                    </a:cubicBezTo>
                    <a:cubicBezTo>
                      <a:pt x="1078" y="5675"/>
                      <a:pt x="1078" y="5676"/>
                      <a:pt x="1077" y="5676"/>
                    </a:cubicBezTo>
                    <a:cubicBezTo>
                      <a:pt x="1060" y="5676"/>
                      <a:pt x="896" y="5575"/>
                      <a:pt x="888" y="5575"/>
                    </a:cubicBezTo>
                    <a:cubicBezTo>
                      <a:pt x="886" y="5575"/>
                      <a:pt x="890" y="5578"/>
                      <a:pt x="901" y="5586"/>
                    </a:cubicBezTo>
                    <a:cubicBezTo>
                      <a:pt x="918" y="5595"/>
                      <a:pt x="1132" y="5755"/>
                      <a:pt x="1141" y="5764"/>
                    </a:cubicBezTo>
                    <a:cubicBezTo>
                      <a:pt x="999" y="5675"/>
                      <a:pt x="945" y="5622"/>
                      <a:pt x="847" y="5577"/>
                    </a:cubicBezTo>
                    <a:cubicBezTo>
                      <a:pt x="830" y="5569"/>
                      <a:pt x="807" y="5558"/>
                      <a:pt x="801" y="5558"/>
                    </a:cubicBezTo>
                    <a:cubicBezTo>
                      <a:pt x="795" y="5558"/>
                      <a:pt x="809" y="5571"/>
                      <a:pt x="874" y="5613"/>
                    </a:cubicBezTo>
                    <a:cubicBezTo>
                      <a:pt x="950" y="5667"/>
                      <a:pt x="953" y="5675"/>
                      <a:pt x="942" y="5675"/>
                    </a:cubicBezTo>
                    <a:cubicBezTo>
                      <a:pt x="937" y="5675"/>
                      <a:pt x="930" y="5674"/>
                      <a:pt x="925" y="5674"/>
                    </a:cubicBezTo>
                    <a:cubicBezTo>
                      <a:pt x="922" y="5674"/>
                      <a:pt x="920" y="5674"/>
                      <a:pt x="918" y="5675"/>
                    </a:cubicBezTo>
                    <a:cubicBezTo>
                      <a:pt x="909" y="5675"/>
                      <a:pt x="1159" y="5844"/>
                      <a:pt x="1150" y="5844"/>
                    </a:cubicBezTo>
                    <a:lnTo>
                      <a:pt x="909" y="5684"/>
                    </a:lnTo>
                    <a:lnTo>
                      <a:pt x="909" y="5684"/>
                    </a:lnTo>
                    <a:cubicBezTo>
                      <a:pt x="909" y="5684"/>
                      <a:pt x="892" y="5684"/>
                      <a:pt x="1016" y="5773"/>
                    </a:cubicBezTo>
                    <a:cubicBezTo>
                      <a:pt x="1071" y="5814"/>
                      <a:pt x="1098" y="5834"/>
                      <a:pt x="1095" y="5834"/>
                    </a:cubicBezTo>
                    <a:cubicBezTo>
                      <a:pt x="1093" y="5834"/>
                      <a:pt x="1064" y="5817"/>
                      <a:pt x="1007" y="5782"/>
                    </a:cubicBezTo>
                    <a:lnTo>
                      <a:pt x="1007" y="5782"/>
                    </a:lnTo>
                    <a:cubicBezTo>
                      <a:pt x="1007" y="5782"/>
                      <a:pt x="1016" y="5800"/>
                      <a:pt x="1123" y="5871"/>
                    </a:cubicBezTo>
                    <a:cubicBezTo>
                      <a:pt x="1248" y="5960"/>
                      <a:pt x="1230" y="5960"/>
                      <a:pt x="1230" y="5960"/>
                    </a:cubicBezTo>
                    <a:lnTo>
                      <a:pt x="811" y="5684"/>
                    </a:lnTo>
                    <a:lnTo>
                      <a:pt x="811" y="5684"/>
                    </a:lnTo>
                    <a:cubicBezTo>
                      <a:pt x="972" y="5791"/>
                      <a:pt x="990" y="5827"/>
                      <a:pt x="981" y="5836"/>
                    </a:cubicBezTo>
                    <a:cubicBezTo>
                      <a:pt x="972" y="5836"/>
                      <a:pt x="847" y="5755"/>
                      <a:pt x="803" y="5738"/>
                    </a:cubicBezTo>
                    <a:cubicBezTo>
                      <a:pt x="734" y="5705"/>
                      <a:pt x="697" y="5695"/>
                      <a:pt x="674" y="5695"/>
                    </a:cubicBezTo>
                    <a:cubicBezTo>
                      <a:pt x="640" y="5695"/>
                      <a:pt x="640" y="5718"/>
                      <a:pt x="624" y="5729"/>
                    </a:cubicBezTo>
                    <a:cubicBezTo>
                      <a:pt x="580" y="5702"/>
                      <a:pt x="535" y="5675"/>
                      <a:pt x="491" y="5648"/>
                    </a:cubicBezTo>
                    <a:lnTo>
                      <a:pt x="491" y="5648"/>
                    </a:lnTo>
                    <a:cubicBezTo>
                      <a:pt x="491" y="5648"/>
                      <a:pt x="491" y="5666"/>
                      <a:pt x="500" y="5675"/>
                    </a:cubicBezTo>
                    <a:cubicBezTo>
                      <a:pt x="518" y="5711"/>
                      <a:pt x="535" y="5746"/>
                      <a:pt x="562" y="5773"/>
                    </a:cubicBezTo>
                    <a:cubicBezTo>
                      <a:pt x="589" y="5836"/>
                      <a:pt x="624" y="5889"/>
                      <a:pt x="669" y="5934"/>
                    </a:cubicBezTo>
                    <a:cubicBezTo>
                      <a:pt x="714" y="5978"/>
                      <a:pt x="758" y="6023"/>
                      <a:pt x="811" y="6058"/>
                    </a:cubicBezTo>
                    <a:cubicBezTo>
                      <a:pt x="883" y="6103"/>
                      <a:pt x="856" y="6094"/>
                      <a:pt x="856" y="6103"/>
                    </a:cubicBezTo>
                    <a:cubicBezTo>
                      <a:pt x="820" y="6067"/>
                      <a:pt x="785" y="6049"/>
                      <a:pt x="740" y="6023"/>
                    </a:cubicBezTo>
                    <a:cubicBezTo>
                      <a:pt x="727" y="6018"/>
                      <a:pt x="719" y="6017"/>
                      <a:pt x="713" y="6017"/>
                    </a:cubicBezTo>
                    <a:cubicBezTo>
                      <a:pt x="694" y="6017"/>
                      <a:pt x="702" y="6034"/>
                      <a:pt x="696" y="6040"/>
                    </a:cubicBezTo>
                    <a:cubicBezTo>
                      <a:pt x="687" y="6049"/>
                      <a:pt x="642" y="6040"/>
                      <a:pt x="749" y="6112"/>
                    </a:cubicBezTo>
                    <a:cubicBezTo>
                      <a:pt x="820" y="6156"/>
                      <a:pt x="1079" y="6334"/>
                      <a:pt x="1168" y="6388"/>
                    </a:cubicBezTo>
                    <a:cubicBezTo>
                      <a:pt x="1034" y="6317"/>
                      <a:pt x="901" y="6236"/>
                      <a:pt x="776" y="6147"/>
                    </a:cubicBezTo>
                    <a:cubicBezTo>
                      <a:pt x="678" y="6080"/>
                      <a:pt x="647" y="6063"/>
                      <a:pt x="639" y="6063"/>
                    </a:cubicBezTo>
                    <a:cubicBezTo>
                      <a:pt x="631" y="6063"/>
                      <a:pt x="647" y="6080"/>
                      <a:pt x="642" y="6085"/>
                    </a:cubicBezTo>
                    <a:cubicBezTo>
                      <a:pt x="637" y="6090"/>
                      <a:pt x="642" y="6103"/>
                      <a:pt x="627" y="6103"/>
                    </a:cubicBezTo>
                    <a:cubicBezTo>
                      <a:pt x="618" y="6103"/>
                      <a:pt x="601" y="6098"/>
                      <a:pt x="571" y="6085"/>
                    </a:cubicBezTo>
                    <a:cubicBezTo>
                      <a:pt x="562" y="6076"/>
                      <a:pt x="482" y="6032"/>
                      <a:pt x="482" y="6031"/>
                    </a:cubicBezTo>
                    <a:lnTo>
                      <a:pt x="482" y="6031"/>
                    </a:lnTo>
                    <a:cubicBezTo>
                      <a:pt x="482" y="6032"/>
                      <a:pt x="580" y="6112"/>
                      <a:pt x="642" y="6156"/>
                    </a:cubicBezTo>
                    <a:cubicBezTo>
                      <a:pt x="674" y="6181"/>
                      <a:pt x="683" y="6190"/>
                      <a:pt x="677" y="6190"/>
                    </a:cubicBezTo>
                    <a:cubicBezTo>
                      <a:pt x="661" y="6190"/>
                      <a:pt x="522" y="6109"/>
                      <a:pt x="482" y="6103"/>
                    </a:cubicBezTo>
                    <a:cubicBezTo>
                      <a:pt x="479" y="6101"/>
                      <a:pt x="476" y="6101"/>
                      <a:pt x="475" y="6101"/>
                    </a:cubicBezTo>
                    <a:cubicBezTo>
                      <a:pt x="461" y="6101"/>
                      <a:pt x="610" y="6200"/>
                      <a:pt x="758" y="6308"/>
                    </a:cubicBezTo>
                    <a:cubicBezTo>
                      <a:pt x="830" y="6361"/>
                      <a:pt x="855" y="6382"/>
                      <a:pt x="851" y="6382"/>
                    </a:cubicBezTo>
                    <a:cubicBezTo>
                      <a:pt x="839" y="6382"/>
                      <a:pt x="571" y="6198"/>
                      <a:pt x="518" y="6165"/>
                    </a:cubicBezTo>
                    <a:cubicBezTo>
                      <a:pt x="479" y="6140"/>
                      <a:pt x="463" y="6129"/>
                      <a:pt x="461" y="6129"/>
                    </a:cubicBezTo>
                    <a:lnTo>
                      <a:pt x="461" y="6129"/>
                    </a:lnTo>
                    <a:cubicBezTo>
                      <a:pt x="455" y="6129"/>
                      <a:pt x="673" y="6285"/>
                      <a:pt x="687" y="6299"/>
                    </a:cubicBezTo>
                    <a:cubicBezTo>
                      <a:pt x="712" y="6319"/>
                      <a:pt x="720" y="6327"/>
                      <a:pt x="716" y="6327"/>
                    </a:cubicBezTo>
                    <a:cubicBezTo>
                      <a:pt x="701" y="6327"/>
                      <a:pt x="503" y="6201"/>
                      <a:pt x="446" y="6165"/>
                    </a:cubicBezTo>
                    <a:cubicBezTo>
                      <a:pt x="423" y="6153"/>
                      <a:pt x="409" y="6148"/>
                      <a:pt x="402" y="6148"/>
                    </a:cubicBezTo>
                    <a:cubicBezTo>
                      <a:pt x="388" y="6148"/>
                      <a:pt x="402" y="6168"/>
                      <a:pt x="420" y="6192"/>
                    </a:cubicBezTo>
                    <a:cubicBezTo>
                      <a:pt x="435" y="6207"/>
                      <a:pt x="475" y="6248"/>
                      <a:pt x="459" y="6248"/>
                    </a:cubicBezTo>
                    <a:cubicBezTo>
                      <a:pt x="448" y="6248"/>
                      <a:pt x="408" y="6228"/>
                      <a:pt x="313" y="6165"/>
                    </a:cubicBezTo>
                    <a:cubicBezTo>
                      <a:pt x="306" y="6162"/>
                      <a:pt x="301" y="6161"/>
                      <a:pt x="298" y="6161"/>
                    </a:cubicBezTo>
                    <a:cubicBezTo>
                      <a:pt x="282" y="6161"/>
                      <a:pt x="318" y="6196"/>
                      <a:pt x="348" y="6219"/>
                    </a:cubicBezTo>
                    <a:cubicBezTo>
                      <a:pt x="446" y="6317"/>
                      <a:pt x="393" y="6325"/>
                      <a:pt x="482" y="6414"/>
                    </a:cubicBezTo>
                    <a:cubicBezTo>
                      <a:pt x="521" y="6454"/>
                      <a:pt x="563" y="6490"/>
                      <a:pt x="606" y="6523"/>
                    </a:cubicBezTo>
                    <a:lnTo>
                      <a:pt x="606" y="6523"/>
                    </a:lnTo>
                    <a:cubicBezTo>
                      <a:pt x="534" y="6475"/>
                      <a:pt x="463" y="6430"/>
                      <a:pt x="420" y="6406"/>
                    </a:cubicBezTo>
                    <a:cubicBezTo>
                      <a:pt x="402" y="6396"/>
                      <a:pt x="394" y="6392"/>
                      <a:pt x="392" y="6392"/>
                    </a:cubicBezTo>
                    <a:cubicBezTo>
                      <a:pt x="384" y="6392"/>
                      <a:pt x="441" y="6433"/>
                      <a:pt x="432" y="6433"/>
                    </a:cubicBezTo>
                    <a:cubicBezTo>
                      <a:pt x="431" y="6433"/>
                      <a:pt x="430" y="6433"/>
                      <a:pt x="428" y="6432"/>
                    </a:cubicBezTo>
                    <a:lnTo>
                      <a:pt x="366" y="6397"/>
                    </a:lnTo>
                    <a:cubicBezTo>
                      <a:pt x="328" y="6378"/>
                      <a:pt x="308" y="6372"/>
                      <a:pt x="297" y="6372"/>
                    </a:cubicBezTo>
                    <a:cubicBezTo>
                      <a:pt x="281" y="6372"/>
                      <a:pt x="282" y="6383"/>
                      <a:pt x="277" y="6388"/>
                    </a:cubicBezTo>
                    <a:cubicBezTo>
                      <a:pt x="375" y="6468"/>
                      <a:pt x="339" y="6468"/>
                      <a:pt x="348" y="6477"/>
                    </a:cubicBezTo>
                    <a:cubicBezTo>
                      <a:pt x="571" y="6637"/>
                      <a:pt x="838" y="6806"/>
                      <a:pt x="1070" y="6967"/>
                    </a:cubicBezTo>
                    <a:cubicBezTo>
                      <a:pt x="927" y="6895"/>
                      <a:pt x="785" y="6806"/>
                      <a:pt x="651" y="6708"/>
                    </a:cubicBezTo>
                    <a:cubicBezTo>
                      <a:pt x="461" y="6568"/>
                      <a:pt x="370" y="6512"/>
                      <a:pt x="351" y="6512"/>
                    </a:cubicBezTo>
                    <a:cubicBezTo>
                      <a:pt x="350" y="6512"/>
                      <a:pt x="349" y="6512"/>
                      <a:pt x="348" y="6512"/>
                    </a:cubicBezTo>
                    <a:cubicBezTo>
                      <a:pt x="330" y="6521"/>
                      <a:pt x="313" y="6512"/>
                      <a:pt x="402" y="6575"/>
                    </a:cubicBezTo>
                    <a:cubicBezTo>
                      <a:pt x="461" y="6621"/>
                      <a:pt x="501" y="6647"/>
                      <a:pt x="500" y="6647"/>
                    </a:cubicBezTo>
                    <a:cubicBezTo>
                      <a:pt x="499" y="6647"/>
                      <a:pt x="494" y="6644"/>
                      <a:pt x="482" y="6637"/>
                    </a:cubicBezTo>
                    <a:cubicBezTo>
                      <a:pt x="441" y="6621"/>
                      <a:pt x="172" y="6468"/>
                      <a:pt x="33" y="6374"/>
                    </a:cubicBezTo>
                    <a:lnTo>
                      <a:pt x="33" y="6374"/>
                    </a:lnTo>
                    <a:cubicBezTo>
                      <a:pt x="169" y="6469"/>
                      <a:pt x="161" y="6477"/>
                      <a:pt x="161" y="6486"/>
                    </a:cubicBezTo>
                    <a:cubicBezTo>
                      <a:pt x="152" y="6495"/>
                      <a:pt x="161" y="6504"/>
                      <a:pt x="233" y="6566"/>
                    </a:cubicBezTo>
                    <a:cubicBezTo>
                      <a:pt x="249" y="6582"/>
                      <a:pt x="363" y="6666"/>
                      <a:pt x="361" y="6666"/>
                    </a:cubicBezTo>
                    <a:cubicBezTo>
                      <a:pt x="361" y="6666"/>
                      <a:pt x="359" y="6665"/>
                      <a:pt x="357" y="6664"/>
                    </a:cubicBezTo>
                    <a:cubicBezTo>
                      <a:pt x="304" y="6637"/>
                      <a:pt x="161" y="6548"/>
                      <a:pt x="152" y="6539"/>
                    </a:cubicBezTo>
                    <a:cubicBezTo>
                      <a:pt x="135" y="6539"/>
                      <a:pt x="224" y="6610"/>
                      <a:pt x="224" y="6619"/>
                    </a:cubicBezTo>
                    <a:lnTo>
                      <a:pt x="206" y="6637"/>
                    </a:lnTo>
                    <a:cubicBezTo>
                      <a:pt x="161" y="6610"/>
                      <a:pt x="141" y="6599"/>
                      <a:pt x="138" y="6599"/>
                    </a:cubicBezTo>
                    <a:cubicBezTo>
                      <a:pt x="127" y="6599"/>
                      <a:pt x="336" y="6742"/>
                      <a:pt x="420" y="6798"/>
                    </a:cubicBezTo>
                    <a:cubicBezTo>
                      <a:pt x="544" y="6878"/>
                      <a:pt x="553" y="6895"/>
                      <a:pt x="553" y="6904"/>
                    </a:cubicBezTo>
                    <a:cubicBezTo>
                      <a:pt x="295" y="6726"/>
                      <a:pt x="215" y="6673"/>
                      <a:pt x="179" y="6673"/>
                    </a:cubicBezTo>
                    <a:cubicBezTo>
                      <a:pt x="126" y="6673"/>
                      <a:pt x="117" y="6700"/>
                      <a:pt x="108" y="6717"/>
                    </a:cubicBezTo>
                    <a:cubicBezTo>
                      <a:pt x="108" y="6717"/>
                      <a:pt x="63" y="6735"/>
                      <a:pt x="170" y="6798"/>
                    </a:cubicBezTo>
                    <a:cubicBezTo>
                      <a:pt x="312" y="6885"/>
                      <a:pt x="336" y="6911"/>
                      <a:pt x="320" y="6911"/>
                    </a:cubicBezTo>
                    <a:cubicBezTo>
                      <a:pt x="315" y="6911"/>
                      <a:pt x="306" y="6909"/>
                      <a:pt x="295" y="6904"/>
                    </a:cubicBezTo>
                    <a:cubicBezTo>
                      <a:pt x="259" y="6887"/>
                      <a:pt x="152" y="6806"/>
                      <a:pt x="99" y="6780"/>
                    </a:cubicBezTo>
                    <a:cubicBezTo>
                      <a:pt x="72" y="6762"/>
                      <a:pt x="61" y="6757"/>
                      <a:pt x="57" y="6757"/>
                    </a:cubicBezTo>
                    <a:cubicBezTo>
                      <a:pt x="52" y="6757"/>
                      <a:pt x="54" y="6762"/>
                      <a:pt x="54" y="6762"/>
                    </a:cubicBezTo>
                    <a:cubicBezTo>
                      <a:pt x="51" y="6762"/>
                      <a:pt x="38" y="6758"/>
                      <a:pt x="28" y="6758"/>
                    </a:cubicBezTo>
                    <a:cubicBezTo>
                      <a:pt x="13" y="6758"/>
                      <a:pt x="9" y="6769"/>
                      <a:pt x="81" y="6824"/>
                    </a:cubicBezTo>
                    <a:cubicBezTo>
                      <a:pt x="151" y="6872"/>
                      <a:pt x="146" y="6872"/>
                      <a:pt x="141" y="6872"/>
                    </a:cubicBezTo>
                    <a:lnTo>
                      <a:pt x="141" y="6872"/>
                    </a:lnTo>
                    <a:cubicBezTo>
                      <a:pt x="138" y="6872"/>
                      <a:pt x="135" y="6872"/>
                      <a:pt x="152" y="6887"/>
                    </a:cubicBezTo>
                    <a:cubicBezTo>
                      <a:pt x="170" y="6913"/>
                      <a:pt x="339" y="7029"/>
                      <a:pt x="339" y="7029"/>
                    </a:cubicBezTo>
                    <a:cubicBezTo>
                      <a:pt x="339" y="7029"/>
                      <a:pt x="215" y="6958"/>
                      <a:pt x="179" y="6931"/>
                    </a:cubicBezTo>
                    <a:cubicBezTo>
                      <a:pt x="102" y="6889"/>
                      <a:pt x="64" y="6875"/>
                      <a:pt x="51" y="6875"/>
                    </a:cubicBezTo>
                    <a:cubicBezTo>
                      <a:pt x="47" y="6875"/>
                      <a:pt x="45" y="6876"/>
                      <a:pt x="45" y="6878"/>
                    </a:cubicBezTo>
                    <a:cubicBezTo>
                      <a:pt x="45" y="6887"/>
                      <a:pt x="45" y="6913"/>
                      <a:pt x="72" y="6949"/>
                    </a:cubicBezTo>
                    <a:cubicBezTo>
                      <a:pt x="143" y="7011"/>
                      <a:pt x="224" y="7065"/>
                      <a:pt x="295" y="7109"/>
                    </a:cubicBezTo>
                    <a:cubicBezTo>
                      <a:pt x="456" y="7231"/>
                      <a:pt x="720" y="7388"/>
                      <a:pt x="744" y="7388"/>
                    </a:cubicBezTo>
                    <a:cubicBezTo>
                      <a:pt x="757" y="7388"/>
                      <a:pt x="700" y="7342"/>
                      <a:pt x="517" y="7219"/>
                    </a:cubicBezTo>
                    <a:lnTo>
                      <a:pt x="517" y="7219"/>
                    </a:lnTo>
                    <a:cubicBezTo>
                      <a:pt x="610" y="7274"/>
                      <a:pt x="631" y="7254"/>
                      <a:pt x="785" y="7350"/>
                    </a:cubicBezTo>
                    <a:cubicBezTo>
                      <a:pt x="833" y="7380"/>
                      <a:pt x="852" y="7391"/>
                      <a:pt x="853" y="7391"/>
                    </a:cubicBezTo>
                    <a:cubicBezTo>
                      <a:pt x="857" y="7391"/>
                      <a:pt x="796" y="7350"/>
                      <a:pt x="767" y="7332"/>
                    </a:cubicBezTo>
                    <a:cubicBezTo>
                      <a:pt x="731" y="7296"/>
                      <a:pt x="758" y="7305"/>
                      <a:pt x="740" y="7278"/>
                    </a:cubicBezTo>
                    <a:cubicBezTo>
                      <a:pt x="651" y="7181"/>
                      <a:pt x="696" y="7172"/>
                      <a:pt x="758" y="7172"/>
                    </a:cubicBezTo>
                    <a:cubicBezTo>
                      <a:pt x="778" y="7172"/>
                      <a:pt x="853" y="7203"/>
                      <a:pt x="879" y="7203"/>
                    </a:cubicBezTo>
                    <a:cubicBezTo>
                      <a:pt x="910" y="7203"/>
                      <a:pt x="868" y="7157"/>
                      <a:pt x="571" y="6958"/>
                    </a:cubicBezTo>
                    <a:cubicBezTo>
                      <a:pt x="553" y="6946"/>
                      <a:pt x="373" y="6823"/>
                      <a:pt x="302" y="6775"/>
                    </a:cubicBezTo>
                    <a:lnTo>
                      <a:pt x="302" y="6775"/>
                    </a:lnTo>
                    <a:cubicBezTo>
                      <a:pt x="424" y="6845"/>
                      <a:pt x="537" y="6924"/>
                      <a:pt x="651" y="7002"/>
                    </a:cubicBezTo>
                    <a:cubicBezTo>
                      <a:pt x="704" y="7038"/>
                      <a:pt x="1332" y="7448"/>
                      <a:pt x="1337" y="7448"/>
                    </a:cubicBezTo>
                    <a:cubicBezTo>
                      <a:pt x="1337" y="7448"/>
                      <a:pt x="1337" y="7448"/>
                      <a:pt x="1337" y="7448"/>
                    </a:cubicBezTo>
                    <a:cubicBezTo>
                      <a:pt x="1310" y="7430"/>
                      <a:pt x="1257" y="7394"/>
                      <a:pt x="1230" y="7368"/>
                    </a:cubicBezTo>
                    <a:cubicBezTo>
                      <a:pt x="1203" y="7341"/>
                      <a:pt x="1194" y="7332"/>
                      <a:pt x="1203" y="7332"/>
                    </a:cubicBezTo>
                    <a:cubicBezTo>
                      <a:pt x="1203" y="7330"/>
                      <a:pt x="1205" y="7327"/>
                      <a:pt x="1210" y="7327"/>
                    </a:cubicBezTo>
                    <a:cubicBezTo>
                      <a:pt x="1224" y="7327"/>
                      <a:pt x="1266" y="7345"/>
                      <a:pt x="1390" y="7430"/>
                    </a:cubicBezTo>
                    <a:cubicBezTo>
                      <a:pt x="1070" y="7207"/>
                      <a:pt x="1319" y="7359"/>
                      <a:pt x="1061" y="7181"/>
                    </a:cubicBezTo>
                    <a:cubicBezTo>
                      <a:pt x="956" y="7115"/>
                      <a:pt x="770" y="6987"/>
                      <a:pt x="781" y="6987"/>
                    </a:cubicBezTo>
                    <a:cubicBezTo>
                      <a:pt x="784" y="6987"/>
                      <a:pt x="814" y="7004"/>
                      <a:pt x="883" y="7047"/>
                    </a:cubicBezTo>
                    <a:cubicBezTo>
                      <a:pt x="906" y="7060"/>
                      <a:pt x="930" y="7074"/>
                      <a:pt x="953" y="7089"/>
                    </a:cubicBezTo>
                    <a:lnTo>
                      <a:pt x="953" y="7089"/>
                    </a:lnTo>
                    <a:cubicBezTo>
                      <a:pt x="955" y="7096"/>
                      <a:pt x="1167" y="7243"/>
                      <a:pt x="1192" y="7243"/>
                    </a:cubicBezTo>
                    <a:cubicBezTo>
                      <a:pt x="1193" y="7243"/>
                      <a:pt x="1194" y="7243"/>
                      <a:pt x="1194" y="7243"/>
                    </a:cubicBezTo>
                    <a:cubicBezTo>
                      <a:pt x="1194" y="7243"/>
                      <a:pt x="1193" y="7242"/>
                      <a:pt x="1193" y="7242"/>
                    </a:cubicBezTo>
                    <a:lnTo>
                      <a:pt x="1193" y="7242"/>
                    </a:lnTo>
                    <a:cubicBezTo>
                      <a:pt x="1209" y="7252"/>
                      <a:pt x="1224" y="7261"/>
                      <a:pt x="1239" y="7270"/>
                    </a:cubicBezTo>
                    <a:cubicBezTo>
                      <a:pt x="1266" y="7287"/>
                      <a:pt x="1283" y="7296"/>
                      <a:pt x="1287" y="7296"/>
                    </a:cubicBezTo>
                    <a:cubicBezTo>
                      <a:pt x="1294" y="7296"/>
                      <a:pt x="1266" y="7271"/>
                      <a:pt x="1194" y="7216"/>
                    </a:cubicBezTo>
                    <a:cubicBezTo>
                      <a:pt x="1079" y="7136"/>
                      <a:pt x="1114" y="7163"/>
                      <a:pt x="1123" y="7154"/>
                    </a:cubicBezTo>
                    <a:lnTo>
                      <a:pt x="1123" y="7154"/>
                    </a:lnTo>
                    <a:cubicBezTo>
                      <a:pt x="1132" y="7154"/>
                      <a:pt x="1203" y="7207"/>
                      <a:pt x="1266" y="7252"/>
                    </a:cubicBezTo>
                    <a:cubicBezTo>
                      <a:pt x="1313" y="7281"/>
                      <a:pt x="1333" y="7292"/>
                      <a:pt x="1338" y="7292"/>
                    </a:cubicBezTo>
                    <a:cubicBezTo>
                      <a:pt x="1354" y="7292"/>
                      <a:pt x="1202" y="7175"/>
                      <a:pt x="1221" y="7175"/>
                    </a:cubicBezTo>
                    <a:cubicBezTo>
                      <a:pt x="1226" y="7175"/>
                      <a:pt x="1244" y="7184"/>
                      <a:pt x="1284" y="7207"/>
                    </a:cubicBezTo>
                    <a:cubicBezTo>
                      <a:pt x="1292" y="7207"/>
                      <a:pt x="1009" y="7006"/>
                      <a:pt x="1016" y="7006"/>
                    </a:cubicBezTo>
                    <a:lnTo>
                      <a:pt x="1016" y="7006"/>
                    </a:lnTo>
                    <a:cubicBezTo>
                      <a:pt x="1016" y="7006"/>
                      <a:pt x="1019" y="7007"/>
                      <a:pt x="1025" y="7011"/>
                    </a:cubicBezTo>
                    <a:cubicBezTo>
                      <a:pt x="1058" y="7028"/>
                      <a:pt x="1249" y="7157"/>
                      <a:pt x="1259" y="7157"/>
                    </a:cubicBezTo>
                    <a:cubicBezTo>
                      <a:pt x="1260" y="7157"/>
                      <a:pt x="1259" y="7156"/>
                      <a:pt x="1257" y="7154"/>
                    </a:cubicBezTo>
                    <a:cubicBezTo>
                      <a:pt x="1221" y="7118"/>
                      <a:pt x="1061" y="7020"/>
                      <a:pt x="999" y="6967"/>
                    </a:cubicBezTo>
                    <a:lnTo>
                      <a:pt x="999" y="6967"/>
                    </a:lnTo>
                    <a:lnTo>
                      <a:pt x="1399" y="7225"/>
                    </a:lnTo>
                    <a:cubicBezTo>
                      <a:pt x="1258" y="7124"/>
                      <a:pt x="1152" y="7048"/>
                      <a:pt x="1167" y="7048"/>
                    </a:cubicBezTo>
                    <a:cubicBezTo>
                      <a:pt x="1171" y="7048"/>
                      <a:pt x="1189" y="7056"/>
                      <a:pt x="1221" y="7074"/>
                    </a:cubicBezTo>
                    <a:cubicBezTo>
                      <a:pt x="1270" y="7101"/>
                      <a:pt x="1313" y="7124"/>
                      <a:pt x="1330" y="7124"/>
                    </a:cubicBezTo>
                    <a:cubicBezTo>
                      <a:pt x="1334" y="7124"/>
                      <a:pt x="1337" y="7122"/>
                      <a:pt x="1337" y="7118"/>
                    </a:cubicBezTo>
                    <a:cubicBezTo>
                      <a:pt x="1337" y="7109"/>
                      <a:pt x="1248" y="7056"/>
                      <a:pt x="1248" y="7056"/>
                    </a:cubicBezTo>
                    <a:lnTo>
                      <a:pt x="1257" y="7047"/>
                    </a:lnTo>
                    <a:cubicBezTo>
                      <a:pt x="1266" y="7038"/>
                      <a:pt x="1257" y="7038"/>
                      <a:pt x="1159" y="6967"/>
                    </a:cubicBezTo>
                    <a:cubicBezTo>
                      <a:pt x="1144" y="6955"/>
                      <a:pt x="1139" y="6951"/>
                      <a:pt x="1142" y="6951"/>
                    </a:cubicBezTo>
                    <a:cubicBezTo>
                      <a:pt x="1154" y="6951"/>
                      <a:pt x="1263" y="7011"/>
                      <a:pt x="1284" y="7011"/>
                    </a:cubicBezTo>
                    <a:cubicBezTo>
                      <a:pt x="1293" y="7016"/>
                      <a:pt x="1317" y="7028"/>
                      <a:pt x="1325" y="7028"/>
                    </a:cubicBezTo>
                    <a:cubicBezTo>
                      <a:pt x="1332" y="7028"/>
                      <a:pt x="1326" y="7018"/>
                      <a:pt x="1284" y="6985"/>
                    </a:cubicBezTo>
                    <a:cubicBezTo>
                      <a:pt x="1215" y="6941"/>
                      <a:pt x="1078" y="6850"/>
                      <a:pt x="1085" y="6850"/>
                    </a:cubicBezTo>
                    <a:cubicBezTo>
                      <a:pt x="1088" y="6850"/>
                      <a:pt x="1119" y="6867"/>
                      <a:pt x="1194" y="6913"/>
                    </a:cubicBezTo>
                    <a:cubicBezTo>
                      <a:pt x="1286" y="6971"/>
                      <a:pt x="1362" y="7013"/>
                      <a:pt x="1369" y="7013"/>
                    </a:cubicBezTo>
                    <a:cubicBezTo>
                      <a:pt x="1375" y="7013"/>
                      <a:pt x="1331" y="6982"/>
                      <a:pt x="1203" y="6904"/>
                    </a:cubicBezTo>
                    <a:cubicBezTo>
                      <a:pt x="1051" y="6799"/>
                      <a:pt x="979" y="6743"/>
                      <a:pt x="992" y="6743"/>
                    </a:cubicBezTo>
                    <a:cubicBezTo>
                      <a:pt x="998" y="6743"/>
                      <a:pt x="1027" y="6758"/>
                      <a:pt x="1079" y="6789"/>
                    </a:cubicBezTo>
                    <a:cubicBezTo>
                      <a:pt x="1168" y="6837"/>
                      <a:pt x="1294" y="6922"/>
                      <a:pt x="1303" y="6922"/>
                    </a:cubicBezTo>
                    <a:cubicBezTo>
                      <a:pt x="1305" y="6922"/>
                      <a:pt x="1297" y="6914"/>
                      <a:pt x="1275" y="6895"/>
                    </a:cubicBezTo>
                    <a:cubicBezTo>
                      <a:pt x="1258" y="6887"/>
                      <a:pt x="1031" y="6713"/>
                      <a:pt x="1036" y="6713"/>
                    </a:cubicBezTo>
                    <a:lnTo>
                      <a:pt x="1036" y="6713"/>
                    </a:lnTo>
                    <a:cubicBezTo>
                      <a:pt x="1037" y="6713"/>
                      <a:pt x="1039" y="6714"/>
                      <a:pt x="1043" y="6717"/>
                    </a:cubicBezTo>
                    <a:cubicBezTo>
                      <a:pt x="1088" y="6744"/>
                      <a:pt x="1230" y="6851"/>
                      <a:pt x="1301" y="6895"/>
                    </a:cubicBezTo>
                    <a:cubicBezTo>
                      <a:pt x="1312" y="6901"/>
                      <a:pt x="1318" y="6904"/>
                      <a:pt x="1320" y="6904"/>
                    </a:cubicBezTo>
                    <a:cubicBezTo>
                      <a:pt x="1332" y="6904"/>
                      <a:pt x="1181" y="6793"/>
                      <a:pt x="1150" y="6762"/>
                    </a:cubicBezTo>
                    <a:cubicBezTo>
                      <a:pt x="1150" y="6762"/>
                      <a:pt x="1150" y="6759"/>
                      <a:pt x="1156" y="6759"/>
                    </a:cubicBezTo>
                    <a:cubicBezTo>
                      <a:pt x="1166" y="6759"/>
                      <a:pt x="1189" y="6765"/>
                      <a:pt x="1248" y="6798"/>
                    </a:cubicBezTo>
                    <a:cubicBezTo>
                      <a:pt x="1292" y="6833"/>
                      <a:pt x="1346" y="6860"/>
                      <a:pt x="1399" y="6878"/>
                    </a:cubicBezTo>
                    <a:cubicBezTo>
                      <a:pt x="1417" y="6878"/>
                      <a:pt x="1408" y="6860"/>
                      <a:pt x="1355" y="6815"/>
                    </a:cubicBezTo>
                    <a:cubicBezTo>
                      <a:pt x="1323" y="6783"/>
                      <a:pt x="1227" y="6715"/>
                      <a:pt x="1231" y="6715"/>
                    </a:cubicBezTo>
                    <a:lnTo>
                      <a:pt x="1231" y="6715"/>
                    </a:lnTo>
                    <a:cubicBezTo>
                      <a:pt x="1233" y="6715"/>
                      <a:pt x="1250" y="6725"/>
                      <a:pt x="1292" y="6753"/>
                    </a:cubicBezTo>
                    <a:cubicBezTo>
                      <a:pt x="1409" y="6821"/>
                      <a:pt x="1471" y="6850"/>
                      <a:pt x="1486" y="6850"/>
                    </a:cubicBezTo>
                    <a:cubicBezTo>
                      <a:pt x="1493" y="6850"/>
                      <a:pt x="1491" y="6844"/>
                      <a:pt x="1480" y="6833"/>
                    </a:cubicBezTo>
                    <a:cubicBezTo>
                      <a:pt x="1457" y="6815"/>
                      <a:pt x="1410" y="6782"/>
                      <a:pt x="1357" y="6747"/>
                    </a:cubicBezTo>
                    <a:lnTo>
                      <a:pt x="1357" y="6747"/>
                    </a:lnTo>
                    <a:cubicBezTo>
                      <a:pt x="1416" y="6783"/>
                      <a:pt x="1445" y="6798"/>
                      <a:pt x="1454" y="6798"/>
                    </a:cubicBezTo>
                    <a:cubicBezTo>
                      <a:pt x="1470" y="6798"/>
                      <a:pt x="1409" y="6744"/>
                      <a:pt x="1328" y="6682"/>
                    </a:cubicBezTo>
                    <a:cubicBezTo>
                      <a:pt x="1284" y="6651"/>
                      <a:pt x="1264" y="6633"/>
                      <a:pt x="1270" y="6633"/>
                    </a:cubicBezTo>
                    <a:cubicBezTo>
                      <a:pt x="1277" y="6633"/>
                      <a:pt x="1310" y="6651"/>
                      <a:pt x="1373" y="6691"/>
                    </a:cubicBezTo>
                    <a:cubicBezTo>
                      <a:pt x="1453" y="6744"/>
                      <a:pt x="1497" y="6780"/>
                      <a:pt x="1569" y="6824"/>
                    </a:cubicBezTo>
                    <a:cubicBezTo>
                      <a:pt x="1585" y="6834"/>
                      <a:pt x="1594" y="6837"/>
                      <a:pt x="1596" y="6837"/>
                    </a:cubicBezTo>
                    <a:cubicBezTo>
                      <a:pt x="1604" y="6837"/>
                      <a:pt x="1527" y="6783"/>
                      <a:pt x="1506" y="6762"/>
                    </a:cubicBezTo>
                    <a:cubicBezTo>
                      <a:pt x="1473" y="6737"/>
                      <a:pt x="1459" y="6724"/>
                      <a:pt x="1465" y="6724"/>
                    </a:cubicBezTo>
                    <a:cubicBezTo>
                      <a:pt x="1473" y="6724"/>
                      <a:pt x="1507" y="6742"/>
                      <a:pt x="1569" y="6780"/>
                    </a:cubicBezTo>
                    <a:cubicBezTo>
                      <a:pt x="1622" y="6815"/>
                      <a:pt x="1644" y="6829"/>
                      <a:pt x="1647" y="6829"/>
                    </a:cubicBezTo>
                    <a:cubicBezTo>
                      <a:pt x="1657" y="6829"/>
                      <a:pt x="1493" y="6706"/>
                      <a:pt x="1480" y="6700"/>
                    </a:cubicBezTo>
                    <a:cubicBezTo>
                      <a:pt x="1435" y="6655"/>
                      <a:pt x="1551" y="6708"/>
                      <a:pt x="1435" y="6628"/>
                    </a:cubicBezTo>
                    <a:cubicBezTo>
                      <a:pt x="1372" y="6576"/>
                      <a:pt x="1362" y="6560"/>
                      <a:pt x="1373" y="6560"/>
                    </a:cubicBezTo>
                    <a:cubicBezTo>
                      <a:pt x="1381" y="6560"/>
                      <a:pt x="1399" y="6568"/>
                      <a:pt x="1417" y="6575"/>
                    </a:cubicBezTo>
                    <a:cubicBezTo>
                      <a:pt x="1442" y="6585"/>
                      <a:pt x="1496" y="6609"/>
                      <a:pt x="1512" y="6609"/>
                    </a:cubicBezTo>
                    <a:cubicBezTo>
                      <a:pt x="1525" y="6609"/>
                      <a:pt x="1515" y="6595"/>
                      <a:pt x="1453" y="6548"/>
                    </a:cubicBezTo>
                    <a:lnTo>
                      <a:pt x="1453" y="6548"/>
                    </a:lnTo>
                    <a:cubicBezTo>
                      <a:pt x="1515" y="6575"/>
                      <a:pt x="1569" y="6610"/>
                      <a:pt x="1631" y="6646"/>
                    </a:cubicBezTo>
                    <a:cubicBezTo>
                      <a:pt x="1641" y="6652"/>
                      <a:pt x="1647" y="6654"/>
                      <a:pt x="1648" y="6654"/>
                    </a:cubicBezTo>
                    <a:cubicBezTo>
                      <a:pt x="1655" y="6654"/>
                      <a:pt x="1569" y="6593"/>
                      <a:pt x="1569" y="6593"/>
                    </a:cubicBezTo>
                    <a:cubicBezTo>
                      <a:pt x="1578" y="6584"/>
                      <a:pt x="1604" y="6593"/>
                      <a:pt x="1578" y="6566"/>
                    </a:cubicBezTo>
                    <a:cubicBezTo>
                      <a:pt x="1564" y="6540"/>
                      <a:pt x="1484" y="6489"/>
                      <a:pt x="1488" y="6489"/>
                    </a:cubicBezTo>
                    <a:lnTo>
                      <a:pt x="1488" y="6489"/>
                    </a:lnTo>
                    <a:cubicBezTo>
                      <a:pt x="1490" y="6489"/>
                      <a:pt x="1502" y="6496"/>
                      <a:pt x="1533" y="6512"/>
                    </a:cubicBezTo>
                    <a:cubicBezTo>
                      <a:pt x="1597" y="6544"/>
                      <a:pt x="1678" y="6588"/>
                      <a:pt x="1689" y="6588"/>
                    </a:cubicBezTo>
                    <a:cubicBezTo>
                      <a:pt x="1699" y="6588"/>
                      <a:pt x="1648" y="6549"/>
                      <a:pt x="1462" y="6423"/>
                    </a:cubicBezTo>
                    <a:lnTo>
                      <a:pt x="1462" y="6423"/>
                    </a:lnTo>
                    <a:cubicBezTo>
                      <a:pt x="1636" y="6539"/>
                      <a:pt x="1717" y="6580"/>
                      <a:pt x="1742" y="6580"/>
                    </a:cubicBezTo>
                    <a:cubicBezTo>
                      <a:pt x="1774" y="6580"/>
                      <a:pt x="1708" y="6511"/>
                      <a:pt x="1622" y="6450"/>
                    </a:cubicBezTo>
                    <a:cubicBezTo>
                      <a:pt x="1608" y="6439"/>
                      <a:pt x="1603" y="6434"/>
                      <a:pt x="1606" y="6434"/>
                    </a:cubicBezTo>
                    <a:cubicBezTo>
                      <a:pt x="1620" y="6434"/>
                      <a:pt x="1863" y="6587"/>
                      <a:pt x="1879" y="6587"/>
                    </a:cubicBezTo>
                    <a:cubicBezTo>
                      <a:pt x="1885" y="6587"/>
                      <a:pt x="1858" y="6565"/>
                      <a:pt x="1773" y="6504"/>
                    </a:cubicBezTo>
                    <a:cubicBezTo>
                      <a:pt x="1655" y="6425"/>
                      <a:pt x="1513" y="6327"/>
                      <a:pt x="1528" y="6327"/>
                    </a:cubicBezTo>
                    <a:cubicBezTo>
                      <a:pt x="1534" y="6327"/>
                      <a:pt x="1559" y="6339"/>
                      <a:pt x="1613" y="6370"/>
                    </a:cubicBezTo>
                    <a:cubicBezTo>
                      <a:pt x="1613" y="6370"/>
                      <a:pt x="1613" y="6352"/>
                      <a:pt x="1598" y="6336"/>
                    </a:cubicBezTo>
                    <a:lnTo>
                      <a:pt x="1598" y="6336"/>
                    </a:lnTo>
                    <a:cubicBezTo>
                      <a:pt x="1626" y="6359"/>
                      <a:pt x="1694" y="6410"/>
                      <a:pt x="1738" y="6432"/>
                    </a:cubicBezTo>
                    <a:cubicBezTo>
                      <a:pt x="1756" y="6441"/>
                      <a:pt x="1764" y="6444"/>
                      <a:pt x="1767" y="6444"/>
                    </a:cubicBezTo>
                    <a:cubicBezTo>
                      <a:pt x="1772" y="6444"/>
                      <a:pt x="1759" y="6432"/>
                      <a:pt x="1765" y="6432"/>
                    </a:cubicBezTo>
                    <a:cubicBezTo>
                      <a:pt x="1765" y="6432"/>
                      <a:pt x="1888" y="6494"/>
                      <a:pt x="1914" y="6494"/>
                    </a:cubicBezTo>
                    <a:cubicBezTo>
                      <a:pt x="1919" y="6494"/>
                      <a:pt x="1920" y="6492"/>
                      <a:pt x="1916" y="6486"/>
                    </a:cubicBezTo>
                    <a:cubicBezTo>
                      <a:pt x="1809" y="6432"/>
                      <a:pt x="1453" y="6201"/>
                      <a:pt x="1301" y="6076"/>
                    </a:cubicBezTo>
                    <a:cubicBezTo>
                      <a:pt x="1302" y="6076"/>
                      <a:pt x="1302" y="6076"/>
                      <a:pt x="1302" y="6076"/>
                    </a:cubicBezTo>
                    <a:cubicBezTo>
                      <a:pt x="1322" y="6076"/>
                      <a:pt x="1553" y="6247"/>
                      <a:pt x="1631" y="6299"/>
                    </a:cubicBezTo>
                    <a:cubicBezTo>
                      <a:pt x="1679" y="6334"/>
                      <a:pt x="1698" y="6345"/>
                      <a:pt x="1704" y="6345"/>
                    </a:cubicBezTo>
                    <a:cubicBezTo>
                      <a:pt x="1713" y="6345"/>
                      <a:pt x="1687" y="6316"/>
                      <a:pt x="1691" y="6316"/>
                    </a:cubicBezTo>
                    <a:cubicBezTo>
                      <a:pt x="1692" y="6316"/>
                      <a:pt x="1692" y="6316"/>
                      <a:pt x="1693" y="6317"/>
                    </a:cubicBezTo>
                    <a:cubicBezTo>
                      <a:pt x="1711" y="6328"/>
                      <a:pt x="1821" y="6392"/>
                      <a:pt x="1873" y="6422"/>
                    </a:cubicBezTo>
                    <a:lnTo>
                      <a:pt x="1873" y="6422"/>
                    </a:lnTo>
                    <a:cubicBezTo>
                      <a:pt x="1812" y="6385"/>
                      <a:pt x="1717" y="6314"/>
                      <a:pt x="1737" y="6314"/>
                    </a:cubicBezTo>
                    <a:cubicBezTo>
                      <a:pt x="1739" y="6314"/>
                      <a:pt x="1742" y="6315"/>
                      <a:pt x="1747" y="6317"/>
                    </a:cubicBezTo>
                    <a:cubicBezTo>
                      <a:pt x="1818" y="6361"/>
                      <a:pt x="1898" y="6397"/>
                      <a:pt x="1978" y="6432"/>
                    </a:cubicBezTo>
                    <a:cubicBezTo>
                      <a:pt x="1827" y="6343"/>
                      <a:pt x="1907" y="6325"/>
                      <a:pt x="1871" y="6299"/>
                    </a:cubicBezTo>
                    <a:cubicBezTo>
                      <a:pt x="1845" y="6272"/>
                      <a:pt x="1631" y="6138"/>
                      <a:pt x="1551" y="6076"/>
                    </a:cubicBezTo>
                    <a:cubicBezTo>
                      <a:pt x="1535" y="6064"/>
                      <a:pt x="1529" y="6059"/>
                      <a:pt x="1531" y="6059"/>
                    </a:cubicBezTo>
                    <a:lnTo>
                      <a:pt x="1531" y="6059"/>
                    </a:lnTo>
                    <a:cubicBezTo>
                      <a:pt x="1539" y="6059"/>
                      <a:pt x="1802" y="6234"/>
                      <a:pt x="1863" y="6272"/>
                    </a:cubicBezTo>
                    <a:cubicBezTo>
                      <a:pt x="1797" y="6228"/>
                      <a:pt x="1688" y="6154"/>
                      <a:pt x="1697" y="6154"/>
                    </a:cubicBezTo>
                    <a:cubicBezTo>
                      <a:pt x="1699" y="6154"/>
                      <a:pt x="1706" y="6157"/>
                      <a:pt x="1720" y="6165"/>
                    </a:cubicBezTo>
                    <a:cubicBezTo>
                      <a:pt x="1800" y="6210"/>
                      <a:pt x="1943" y="6317"/>
                      <a:pt x="1996" y="6343"/>
                    </a:cubicBezTo>
                    <a:cubicBezTo>
                      <a:pt x="1997" y="6344"/>
                      <a:pt x="1998" y="6344"/>
                      <a:pt x="1999" y="6344"/>
                    </a:cubicBezTo>
                    <a:cubicBezTo>
                      <a:pt x="2008" y="6344"/>
                      <a:pt x="1718" y="6137"/>
                      <a:pt x="1734" y="6137"/>
                    </a:cubicBezTo>
                    <a:cubicBezTo>
                      <a:pt x="1735" y="6137"/>
                      <a:pt x="1736" y="6138"/>
                      <a:pt x="1738" y="6138"/>
                    </a:cubicBezTo>
                    <a:cubicBezTo>
                      <a:pt x="1745" y="6138"/>
                      <a:pt x="1953" y="6268"/>
                      <a:pt x="1958" y="6268"/>
                    </a:cubicBezTo>
                    <a:cubicBezTo>
                      <a:pt x="1959" y="6268"/>
                      <a:pt x="1950" y="6262"/>
                      <a:pt x="1925" y="6245"/>
                    </a:cubicBezTo>
                    <a:cubicBezTo>
                      <a:pt x="1845" y="6192"/>
                      <a:pt x="1773" y="6156"/>
                      <a:pt x="1720" y="6112"/>
                    </a:cubicBezTo>
                    <a:cubicBezTo>
                      <a:pt x="1711" y="6103"/>
                      <a:pt x="1707" y="6098"/>
                      <a:pt x="1708" y="6098"/>
                    </a:cubicBezTo>
                    <a:lnTo>
                      <a:pt x="1708" y="6098"/>
                    </a:lnTo>
                    <a:cubicBezTo>
                      <a:pt x="1709" y="6098"/>
                      <a:pt x="1716" y="6103"/>
                      <a:pt x="1729" y="6112"/>
                    </a:cubicBezTo>
                    <a:cubicBezTo>
                      <a:pt x="1818" y="6165"/>
                      <a:pt x="2058" y="6334"/>
                      <a:pt x="2076" y="6334"/>
                    </a:cubicBezTo>
                    <a:cubicBezTo>
                      <a:pt x="2103" y="6334"/>
                      <a:pt x="2112" y="6334"/>
                      <a:pt x="2076" y="6308"/>
                    </a:cubicBezTo>
                    <a:cubicBezTo>
                      <a:pt x="2067" y="6299"/>
                      <a:pt x="1978" y="6236"/>
                      <a:pt x="1978" y="6236"/>
                    </a:cubicBezTo>
                    <a:cubicBezTo>
                      <a:pt x="1978" y="6236"/>
                      <a:pt x="2005" y="6236"/>
                      <a:pt x="1987" y="6201"/>
                    </a:cubicBezTo>
                    <a:cubicBezTo>
                      <a:pt x="1916" y="6138"/>
                      <a:pt x="1845" y="6085"/>
                      <a:pt x="1765" y="6049"/>
                    </a:cubicBezTo>
                    <a:cubicBezTo>
                      <a:pt x="1768" y="6046"/>
                      <a:pt x="1769" y="6042"/>
                      <a:pt x="1775" y="6042"/>
                    </a:cubicBezTo>
                    <a:cubicBezTo>
                      <a:pt x="1787" y="6042"/>
                      <a:pt x="1817" y="6055"/>
                      <a:pt x="1907" y="6112"/>
                    </a:cubicBezTo>
                    <a:cubicBezTo>
                      <a:pt x="1992" y="6164"/>
                      <a:pt x="2109" y="6235"/>
                      <a:pt x="2125" y="6235"/>
                    </a:cubicBezTo>
                    <a:cubicBezTo>
                      <a:pt x="2131" y="6235"/>
                      <a:pt x="2123" y="6225"/>
                      <a:pt x="2094" y="6201"/>
                    </a:cubicBezTo>
                    <a:cubicBezTo>
                      <a:pt x="2041" y="6165"/>
                      <a:pt x="1987" y="6129"/>
                      <a:pt x="1943" y="6085"/>
                    </a:cubicBezTo>
                    <a:cubicBezTo>
                      <a:pt x="1943" y="6085"/>
                      <a:pt x="1969" y="6085"/>
                      <a:pt x="1952" y="6076"/>
                    </a:cubicBezTo>
                    <a:lnTo>
                      <a:pt x="1845" y="5996"/>
                    </a:lnTo>
                    <a:cubicBezTo>
                      <a:pt x="1773" y="5942"/>
                      <a:pt x="1863" y="5987"/>
                      <a:pt x="1818" y="5942"/>
                    </a:cubicBezTo>
                    <a:cubicBezTo>
                      <a:pt x="1789" y="5913"/>
                      <a:pt x="1733" y="5869"/>
                      <a:pt x="1740" y="5869"/>
                    </a:cubicBezTo>
                    <a:cubicBezTo>
                      <a:pt x="1744" y="5869"/>
                      <a:pt x="1765" y="5882"/>
                      <a:pt x="1818" y="5916"/>
                    </a:cubicBezTo>
                    <a:cubicBezTo>
                      <a:pt x="1857" y="5940"/>
                      <a:pt x="1882" y="5951"/>
                      <a:pt x="1892" y="5951"/>
                    </a:cubicBezTo>
                    <a:cubicBezTo>
                      <a:pt x="1908" y="5951"/>
                      <a:pt x="1889" y="5927"/>
                      <a:pt x="1836" y="5889"/>
                    </a:cubicBezTo>
                    <a:cubicBezTo>
                      <a:pt x="1773" y="5844"/>
                      <a:pt x="1702" y="5809"/>
                      <a:pt x="1640" y="5782"/>
                    </a:cubicBezTo>
                    <a:cubicBezTo>
                      <a:pt x="1640" y="5782"/>
                      <a:pt x="1640" y="5778"/>
                      <a:pt x="1648" y="5778"/>
                    </a:cubicBezTo>
                    <a:cubicBezTo>
                      <a:pt x="1655" y="5778"/>
                      <a:pt x="1671" y="5782"/>
                      <a:pt x="1702" y="5800"/>
                    </a:cubicBezTo>
                    <a:cubicBezTo>
                      <a:pt x="1773" y="5836"/>
                      <a:pt x="1863" y="5889"/>
                      <a:pt x="1898" y="5907"/>
                    </a:cubicBezTo>
                    <a:cubicBezTo>
                      <a:pt x="1904" y="5910"/>
                      <a:pt x="1907" y="5911"/>
                      <a:pt x="1908" y="5911"/>
                    </a:cubicBezTo>
                    <a:cubicBezTo>
                      <a:pt x="1916" y="5911"/>
                      <a:pt x="1841" y="5857"/>
                      <a:pt x="1850" y="5857"/>
                    </a:cubicBezTo>
                    <a:cubicBezTo>
                      <a:pt x="1853" y="5857"/>
                      <a:pt x="1862" y="5861"/>
                      <a:pt x="1880" y="5871"/>
                    </a:cubicBezTo>
                    <a:cubicBezTo>
                      <a:pt x="1913" y="5884"/>
                      <a:pt x="2116" y="6009"/>
                      <a:pt x="2123" y="6009"/>
                    </a:cubicBezTo>
                    <a:cubicBezTo>
                      <a:pt x="2126" y="6009"/>
                      <a:pt x="2104" y="5993"/>
                      <a:pt x="2041" y="5951"/>
                    </a:cubicBezTo>
                    <a:cubicBezTo>
                      <a:pt x="1929" y="5875"/>
                      <a:pt x="1759" y="5760"/>
                      <a:pt x="1765" y="5760"/>
                    </a:cubicBezTo>
                    <a:lnTo>
                      <a:pt x="1765" y="5760"/>
                    </a:lnTo>
                    <a:cubicBezTo>
                      <a:pt x="1767" y="5760"/>
                      <a:pt x="1783" y="5769"/>
                      <a:pt x="1818" y="5791"/>
                    </a:cubicBezTo>
                    <a:cubicBezTo>
                      <a:pt x="1925" y="5844"/>
                      <a:pt x="2014" y="5907"/>
                      <a:pt x="2076" y="5934"/>
                    </a:cubicBezTo>
                    <a:cubicBezTo>
                      <a:pt x="2085" y="5938"/>
                      <a:pt x="2110" y="5947"/>
                      <a:pt x="2120" y="5947"/>
                    </a:cubicBezTo>
                    <a:cubicBezTo>
                      <a:pt x="2130" y="5947"/>
                      <a:pt x="2125" y="5938"/>
                      <a:pt x="2076" y="5907"/>
                    </a:cubicBezTo>
                    <a:cubicBezTo>
                      <a:pt x="1961" y="5836"/>
                      <a:pt x="1854" y="5764"/>
                      <a:pt x="1756" y="5684"/>
                    </a:cubicBezTo>
                    <a:lnTo>
                      <a:pt x="1756" y="5684"/>
                    </a:lnTo>
                    <a:cubicBezTo>
                      <a:pt x="1791" y="5693"/>
                      <a:pt x="1969" y="5818"/>
                      <a:pt x="2058" y="5880"/>
                    </a:cubicBezTo>
                    <a:cubicBezTo>
                      <a:pt x="2058" y="5880"/>
                      <a:pt x="1836" y="5720"/>
                      <a:pt x="1818" y="5702"/>
                    </a:cubicBezTo>
                    <a:cubicBezTo>
                      <a:pt x="1780" y="5671"/>
                      <a:pt x="1766" y="5659"/>
                      <a:pt x="1769" y="5659"/>
                    </a:cubicBezTo>
                    <a:cubicBezTo>
                      <a:pt x="1773" y="5659"/>
                      <a:pt x="1820" y="5690"/>
                      <a:pt x="1880" y="5729"/>
                    </a:cubicBezTo>
                    <a:cubicBezTo>
                      <a:pt x="1988" y="5796"/>
                      <a:pt x="2080" y="5843"/>
                      <a:pt x="2096" y="5843"/>
                    </a:cubicBezTo>
                    <a:cubicBezTo>
                      <a:pt x="2101" y="5843"/>
                      <a:pt x="2098" y="5838"/>
                      <a:pt x="2085" y="5827"/>
                    </a:cubicBezTo>
                    <a:cubicBezTo>
                      <a:pt x="2032" y="5782"/>
                      <a:pt x="1604" y="5506"/>
                      <a:pt x="1604" y="5488"/>
                    </a:cubicBezTo>
                    <a:cubicBezTo>
                      <a:pt x="1604" y="5488"/>
                      <a:pt x="1605" y="5488"/>
                      <a:pt x="1605" y="5488"/>
                    </a:cubicBezTo>
                    <a:cubicBezTo>
                      <a:pt x="1617" y="5488"/>
                      <a:pt x="1741" y="5570"/>
                      <a:pt x="1800" y="5604"/>
                    </a:cubicBezTo>
                    <a:cubicBezTo>
                      <a:pt x="1845" y="5631"/>
                      <a:pt x="1898" y="5657"/>
                      <a:pt x="1952" y="5684"/>
                    </a:cubicBezTo>
                    <a:cubicBezTo>
                      <a:pt x="1975" y="5692"/>
                      <a:pt x="2208" y="5825"/>
                      <a:pt x="2224" y="5825"/>
                    </a:cubicBezTo>
                    <a:cubicBezTo>
                      <a:pt x="2227" y="5825"/>
                      <a:pt x="2225" y="5823"/>
                      <a:pt x="2219" y="5818"/>
                    </a:cubicBezTo>
                    <a:cubicBezTo>
                      <a:pt x="2188" y="5795"/>
                      <a:pt x="2029" y="5682"/>
                      <a:pt x="2032" y="5682"/>
                    </a:cubicBezTo>
                    <a:lnTo>
                      <a:pt x="2032" y="5682"/>
                    </a:lnTo>
                    <a:cubicBezTo>
                      <a:pt x="2032" y="5682"/>
                      <a:pt x="2038" y="5685"/>
                      <a:pt x="2050" y="5693"/>
                    </a:cubicBezTo>
                    <a:cubicBezTo>
                      <a:pt x="2103" y="5729"/>
                      <a:pt x="2148" y="5755"/>
                      <a:pt x="2210" y="5782"/>
                    </a:cubicBezTo>
                    <a:cubicBezTo>
                      <a:pt x="2211" y="5782"/>
                      <a:pt x="2211" y="5782"/>
                      <a:pt x="2211" y="5782"/>
                    </a:cubicBezTo>
                    <a:cubicBezTo>
                      <a:pt x="2233" y="5782"/>
                      <a:pt x="1871" y="5532"/>
                      <a:pt x="1863" y="5506"/>
                    </a:cubicBezTo>
                    <a:cubicBezTo>
                      <a:pt x="1862" y="5505"/>
                      <a:pt x="1863" y="5504"/>
                      <a:pt x="1864" y="5504"/>
                    </a:cubicBezTo>
                    <a:cubicBezTo>
                      <a:pt x="1890" y="5504"/>
                      <a:pt x="2251" y="5747"/>
                      <a:pt x="2272" y="5747"/>
                    </a:cubicBezTo>
                    <a:cubicBezTo>
                      <a:pt x="2272" y="5747"/>
                      <a:pt x="2272" y="5747"/>
                      <a:pt x="2272" y="5746"/>
                    </a:cubicBezTo>
                    <a:cubicBezTo>
                      <a:pt x="2277" y="5741"/>
                      <a:pt x="2215" y="5701"/>
                      <a:pt x="2161" y="5668"/>
                    </a:cubicBezTo>
                    <a:lnTo>
                      <a:pt x="2161" y="5668"/>
                    </a:lnTo>
                    <a:cubicBezTo>
                      <a:pt x="2215" y="5700"/>
                      <a:pt x="2278" y="5738"/>
                      <a:pt x="2281" y="5738"/>
                    </a:cubicBezTo>
                    <a:cubicBezTo>
                      <a:pt x="2282" y="5738"/>
                      <a:pt x="2281" y="5738"/>
                      <a:pt x="2281" y="5738"/>
                    </a:cubicBezTo>
                    <a:cubicBezTo>
                      <a:pt x="2272" y="5720"/>
                      <a:pt x="2210" y="5666"/>
                      <a:pt x="2219" y="5657"/>
                    </a:cubicBezTo>
                    <a:cubicBezTo>
                      <a:pt x="2228" y="5648"/>
                      <a:pt x="2219" y="5640"/>
                      <a:pt x="2156" y="5595"/>
                    </a:cubicBezTo>
                    <a:cubicBezTo>
                      <a:pt x="2119" y="5570"/>
                      <a:pt x="2109" y="5560"/>
                      <a:pt x="2112" y="5560"/>
                    </a:cubicBezTo>
                    <a:cubicBezTo>
                      <a:pt x="2116" y="5560"/>
                      <a:pt x="2138" y="5572"/>
                      <a:pt x="2156" y="5586"/>
                    </a:cubicBezTo>
                    <a:cubicBezTo>
                      <a:pt x="2182" y="5599"/>
                      <a:pt x="2198" y="5605"/>
                      <a:pt x="2206" y="5605"/>
                    </a:cubicBezTo>
                    <a:cubicBezTo>
                      <a:pt x="2220" y="5605"/>
                      <a:pt x="2206" y="5585"/>
                      <a:pt x="2165" y="5550"/>
                    </a:cubicBezTo>
                    <a:cubicBezTo>
                      <a:pt x="2143" y="5528"/>
                      <a:pt x="1963" y="5397"/>
                      <a:pt x="1966" y="5397"/>
                    </a:cubicBezTo>
                    <a:lnTo>
                      <a:pt x="1966" y="5397"/>
                    </a:lnTo>
                    <a:cubicBezTo>
                      <a:pt x="1967" y="5397"/>
                      <a:pt x="1976" y="5403"/>
                      <a:pt x="1996" y="5417"/>
                    </a:cubicBezTo>
                    <a:cubicBezTo>
                      <a:pt x="2151" y="5522"/>
                      <a:pt x="2319" y="5632"/>
                      <a:pt x="2332" y="5632"/>
                    </a:cubicBezTo>
                    <a:cubicBezTo>
                      <a:pt x="2337" y="5632"/>
                      <a:pt x="2313" y="5611"/>
                      <a:pt x="2246" y="5559"/>
                    </a:cubicBezTo>
                    <a:cubicBezTo>
                      <a:pt x="2138" y="5480"/>
                      <a:pt x="1902" y="5314"/>
                      <a:pt x="1923" y="5314"/>
                    </a:cubicBezTo>
                    <a:cubicBezTo>
                      <a:pt x="1928" y="5314"/>
                      <a:pt x="1948" y="5323"/>
                      <a:pt x="1987" y="5346"/>
                    </a:cubicBezTo>
                    <a:cubicBezTo>
                      <a:pt x="2103" y="5408"/>
                      <a:pt x="2272" y="5515"/>
                      <a:pt x="2326" y="5542"/>
                    </a:cubicBezTo>
                    <a:cubicBezTo>
                      <a:pt x="2330" y="5543"/>
                      <a:pt x="2333" y="5544"/>
                      <a:pt x="2335" y="5544"/>
                    </a:cubicBezTo>
                    <a:cubicBezTo>
                      <a:pt x="2348" y="5544"/>
                      <a:pt x="2255" y="5479"/>
                      <a:pt x="2263" y="5479"/>
                    </a:cubicBezTo>
                    <a:cubicBezTo>
                      <a:pt x="2263" y="5479"/>
                      <a:pt x="2264" y="5479"/>
                      <a:pt x="2264" y="5479"/>
                    </a:cubicBezTo>
                    <a:cubicBezTo>
                      <a:pt x="2277" y="5479"/>
                      <a:pt x="2451" y="5586"/>
                      <a:pt x="2459" y="5586"/>
                    </a:cubicBezTo>
                    <a:cubicBezTo>
                      <a:pt x="2468" y="5586"/>
                      <a:pt x="2344" y="5506"/>
                      <a:pt x="2317" y="5488"/>
                    </a:cubicBezTo>
                    <a:cubicBezTo>
                      <a:pt x="2284" y="5462"/>
                      <a:pt x="2274" y="5452"/>
                      <a:pt x="2278" y="5452"/>
                    </a:cubicBezTo>
                    <a:cubicBezTo>
                      <a:pt x="2298" y="5452"/>
                      <a:pt x="2577" y="5631"/>
                      <a:pt x="2584" y="5631"/>
                    </a:cubicBezTo>
                    <a:cubicBezTo>
                      <a:pt x="2584" y="5623"/>
                      <a:pt x="2194" y="5374"/>
                      <a:pt x="2204" y="5374"/>
                    </a:cubicBezTo>
                    <a:lnTo>
                      <a:pt x="2204" y="5374"/>
                    </a:lnTo>
                    <a:cubicBezTo>
                      <a:pt x="2206" y="5374"/>
                      <a:pt x="2223" y="5384"/>
                      <a:pt x="2263" y="5408"/>
                    </a:cubicBezTo>
                    <a:cubicBezTo>
                      <a:pt x="2378" y="5473"/>
                      <a:pt x="2401" y="5491"/>
                      <a:pt x="2414" y="5491"/>
                    </a:cubicBezTo>
                    <a:cubicBezTo>
                      <a:pt x="2417" y="5491"/>
                      <a:pt x="2420" y="5490"/>
                      <a:pt x="2424" y="5488"/>
                    </a:cubicBezTo>
                    <a:cubicBezTo>
                      <a:pt x="2475" y="5514"/>
                      <a:pt x="2526" y="5544"/>
                      <a:pt x="2574" y="5575"/>
                    </a:cubicBezTo>
                    <a:lnTo>
                      <a:pt x="2574" y="5575"/>
                    </a:lnTo>
                    <a:cubicBezTo>
                      <a:pt x="2339" y="5412"/>
                      <a:pt x="2562" y="5523"/>
                      <a:pt x="2301" y="5350"/>
                    </a:cubicBezTo>
                    <a:lnTo>
                      <a:pt x="2301" y="5350"/>
                    </a:lnTo>
                    <a:cubicBezTo>
                      <a:pt x="2390" y="5408"/>
                      <a:pt x="2427" y="5423"/>
                      <a:pt x="2440" y="5423"/>
                    </a:cubicBezTo>
                    <a:cubicBezTo>
                      <a:pt x="2451" y="5423"/>
                      <a:pt x="2445" y="5412"/>
                      <a:pt x="2441" y="5408"/>
                    </a:cubicBezTo>
                    <a:cubicBezTo>
                      <a:pt x="2424" y="5381"/>
                      <a:pt x="2397" y="5355"/>
                      <a:pt x="2370" y="5337"/>
                    </a:cubicBezTo>
                    <a:cubicBezTo>
                      <a:pt x="2370" y="5337"/>
                      <a:pt x="2187" y="5212"/>
                      <a:pt x="2191" y="5212"/>
                    </a:cubicBezTo>
                    <a:lnTo>
                      <a:pt x="2191" y="5212"/>
                    </a:lnTo>
                    <a:cubicBezTo>
                      <a:pt x="2191" y="5212"/>
                      <a:pt x="2192" y="5212"/>
                      <a:pt x="2192" y="5212"/>
                    </a:cubicBezTo>
                    <a:cubicBezTo>
                      <a:pt x="2290" y="5274"/>
                      <a:pt x="2522" y="5426"/>
                      <a:pt x="2620" y="5497"/>
                    </a:cubicBezTo>
                    <a:cubicBezTo>
                      <a:pt x="2539" y="5435"/>
                      <a:pt x="2495" y="5399"/>
                      <a:pt x="2352" y="5301"/>
                    </a:cubicBezTo>
                    <a:cubicBezTo>
                      <a:pt x="2246" y="5230"/>
                      <a:pt x="2130" y="5159"/>
                      <a:pt x="2032" y="5070"/>
                    </a:cubicBezTo>
                    <a:lnTo>
                      <a:pt x="2032" y="5070"/>
                    </a:lnTo>
                    <a:cubicBezTo>
                      <a:pt x="2112" y="5123"/>
                      <a:pt x="2406" y="5319"/>
                      <a:pt x="2450" y="5346"/>
                    </a:cubicBezTo>
                    <a:cubicBezTo>
                      <a:pt x="2461" y="5352"/>
                      <a:pt x="2466" y="5355"/>
                      <a:pt x="2467" y="5355"/>
                    </a:cubicBezTo>
                    <a:cubicBezTo>
                      <a:pt x="2474" y="5355"/>
                      <a:pt x="2343" y="5259"/>
                      <a:pt x="2290" y="5221"/>
                    </a:cubicBezTo>
                    <a:lnTo>
                      <a:pt x="2290" y="5221"/>
                    </a:lnTo>
                    <a:cubicBezTo>
                      <a:pt x="2290" y="5221"/>
                      <a:pt x="2299" y="5221"/>
                      <a:pt x="2352" y="5248"/>
                    </a:cubicBezTo>
                    <a:cubicBezTo>
                      <a:pt x="2403" y="5273"/>
                      <a:pt x="2510" y="5346"/>
                      <a:pt x="2528" y="5346"/>
                    </a:cubicBezTo>
                    <a:cubicBezTo>
                      <a:pt x="2529" y="5346"/>
                      <a:pt x="2530" y="5346"/>
                      <a:pt x="2531" y="5346"/>
                    </a:cubicBezTo>
                    <a:cubicBezTo>
                      <a:pt x="2531" y="5346"/>
                      <a:pt x="2250" y="5158"/>
                      <a:pt x="2270" y="5158"/>
                    </a:cubicBezTo>
                    <a:cubicBezTo>
                      <a:pt x="2271" y="5158"/>
                      <a:pt x="2271" y="5158"/>
                      <a:pt x="2272" y="5159"/>
                    </a:cubicBezTo>
                    <a:cubicBezTo>
                      <a:pt x="2281" y="5159"/>
                      <a:pt x="2379" y="5230"/>
                      <a:pt x="2406" y="5239"/>
                    </a:cubicBezTo>
                    <a:cubicBezTo>
                      <a:pt x="2424" y="5257"/>
                      <a:pt x="2441" y="5257"/>
                      <a:pt x="2459" y="5265"/>
                    </a:cubicBezTo>
                    <a:cubicBezTo>
                      <a:pt x="2477" y="5265"/>
                      <a:pt x="2397" y="5203"/>
                      <a:pt x="2397" y="5185"/>
                    </a:cubicBezTo>
                    <a:cubicBezTo>
                      <a:pt x="2396" y="5184"/>
                      <a:pt x="2397" y="5183"/>
                      <a:pt x="2398" y="5183"/>
                    </a:cubicBezTo>
                    <a:cubicBezTo>
                      <a:pt x="2409" y="5183"/>
                      <a:pt x="2489" y="5233"/>
                      <a:pt x="2497" y="5233"/>
                    </a:cubicBezTo>
                    <a:cubicBezTo>
                      <a:pt x="2498" y="5233"/>
                      <a:pt x="2497" y="5231"/>
                      <a:pt x="2492" y="5226"/>
                    </a:cubicBezTo>
                    <a:lnTo>
                      <a:pt x="2492" y="5226"/>
                    </a:lnTo>
                    <a:cubicBezTo>
                      <a:pt x="2570" y="5277"/>
                      <a:pt x="2616" y="5304"/>
                      <a:pt x="2632" y="5304"/>
                    </a:cubicBezTo>
                    <a:cubicBezTo>
                      <a:pt x="2635" y="5304"/>
                      <a:pt x="2637" y="5303"/>
                      <a:pt x="2637" y="5301"/>
                    </a:cubicBezTo>
                    <a:lnTo>
                      <a:pt x="2513" y="5221"/>
                    </a:lnTo>
                    <a:cubicBezTo>
                      <a:pt x="2516" y="5221"/>
                      <a:pt x="2537" y="5225"/>
                      <a:pt x="2553" y="5225"/>
                    </a:cubicBezTo>
                    <a:cubicBezTo>
                      <a:pt x="2576" y="5225"/>
                      <a:pt x="2588" y="5216"/>
                      <a:pt x="2513" y="5167"/>
                    </a:cubicBezTo>
                    <a:cubicBezTo>
                      <a:pt x="2504" y="5159"/>
                      <a:pt x="2233" y="4989"/>
                      <a:pt x="2252" y="4989"/>
                    </a:cubicBezTo>
                    <a:cubicBezTo>
                      <a:pt x="2253" y="4989"/>
                      <a:pt x="2254" y="4989"/>
                      <a:pt x="2254" y="4989"/>
                    </a:cubicBezTo>
                    <a:cubicBezTo>
                      <a:pt x="2290" y="5007"/>
                      <a:pt x="2433" y="5096"/>
                      <a:pt x="2477" y="5114"/>
                    </a:cubicBezTo>
                    <a:cubicBezTo>
                      <a:pt x="2558" y="5157"/>
                      <a:pt x="2621" y="5183"/>
                      <a:pt x="2643" y="5183"/>
                    </a:cubicBezTo>
                    <a:cubicBezTo>
                      <a:pt x="2653" y="5183"/>
                      <a:pt x="2655" y="5178"/>
                      <a:pt x="2646" y="5167"/>
                    </a:cubicBezTo>
                    <a:cubicBezTo>
                      <a:pt x="2629" y="5141"/>
                      <a:pt x="2504" y="5052"/>
                      <a:pt x="2504" y="5043"/>
                    </a:cubicBezTo>
                    <a:cubicBezTo>
                      <a:pt x="2440" y="4979"/>
                      <a:pt x="2365" y="4921"/>
                      <a:pt x="2283" y="4868"/>
                    </a:cubicBezTo>
                    <a:lnTo>
                      <a:pt x="2283" y="4868"/>
                    </a:lnTo>
                    <a:cubicBezTo>
                      <a:pt x="2388" y="4932"/>
                      <a:pt x="2569" y="5040"/>
                      <a:pt x="2574" y="5040"/>
                    </a:cubicBezTo>
                    <a:cubicBezTo>
                      <a:pt x="2576" y="5040"/>
                      <a:pt x="2559" y="5028"/>
                      <a:pt x="2513" y="4998"/>
                    </a:cubicBezTo>
                    <a:cubicBezTo>
                      <a:pt x="2388" y="4909"/>
                      <a:pt x="2121" y="4758"/>
                      <a:pt x="1978" y="4660"/>
                    </a:cubicBezTo>
                    <a:lnTo>
                      <a:pt x="1978" y="4660"/>
                    </a:lnTo>
                    <a:lnTo>
                      <a:pt x="2263" y="4820"/>
                    </a:lnTo>
                    <a:cubicBezTo>
                      <a:pt x="2358" y="4877"/>
                      <a:pt x="2474" y="4947"/>
                      <a:pt x="2601" y="5027"/>
                    </a:cubicBezTo>
                    <a:lnTo>
                      <a:pt x="2601" y="5027"/>
                    </a:lnTo>
                    <a:cubicBezTo>
                      <a:pt x="2549" y="4988"/>
                      <a:pt x="2500" y="4945"/>
                      <a:pt x="2450" y="4900"/>
                    </a:cubicBezTo>
                    <a:cubicBezTo>
                      <a:pt x="2452" y="4899"/>
                      <a:pt x="2453" y="4898"/>
                      <a:pt x="2456" y="4898"/>
                    </a:cubicBezTo>
                    <a:cubicBezTo>
                      <a:pt x="2472" y="4898"/>
                      <a:pt x="2520" y="4926"/>
                      <a:pt x="2673" y="5034"/>
                    </a:cubicBezTo>
                    <a:cubicBezTo>
                      <a:pt x="2823" y="5134"/>
                      <a:pt x="2786" y="5093"/>
                      <a:pt x="2869" y="5147"/>
                    </a:cubicBezTo>
                    <a:lnTo>
                      <a:pt x="2869" y="5147"/>
                    </a:lnTo>
                    <a:lnTo>
                      <a:pt x="2344" y="4802"/>
                    </a:lnTo>
                    <a:cubicBezTo>
                      <a:pt x="2344" y="4802"/>
                      <a:pt x="2344" y="4802"/>
                      <a:pt x="2344" y="4802"/>
                    </a:cubicBezTo>
                    <a:cubicBezTo>
                      <a:pt x="2365" y="4802"/>
                      <a:pt x="2776" y="5070"/>
                      <a:pt x="2780" y="5070"/>
                    </a:cubicBezTo>
                    <a:cubicBezTo>
                      <a:pt x="2780" y="5070"/>
                      <a:pt x="2780" y="5070"/>
                      <a:pt x="2780" y="5070"/>
                    </a:cubicBezTo>
                    <a:cubicBezTo>
                      <a:pt x="2715" y="5019"/>
                      <a:pt x="2515" y="4874"/>
                      <a:pt x="2532" y="4874"/>
                    </a:cubicBezTo>
                    <a:cubicBezTo>
                      <a:pt x="2536" y="4874"/>
                      <a:pt x="2552" y="4882"/>
                      <a:pt x="2584" y="4900"/>
                    </a:cubicBezTo>
                    <a:cubicBezTo>
                      <a:pt x="2662" y="4951"/>
                      <a:pt x="2797" y="5022"/>
                      <a:pt x="2820" y="5022"/>
                    </a:cubicBezTo>
                    <a:cubicBezTo>
                      <a:pt x="2834" y="5022"/>
                      <a:pt x="2808" y="4997"/>
                      <a:pt x="2709" y="4927"/>
                    </a:cubicBezTo>
                    <a:cubicBezTo>
                      <a:pt x="2584" y="4847"/>
                      <a:pt x="2744" y="4927"/>
                      <a:pt x="2620" y="4838"/>
                    </a:cubicBezTo>
                    <a:cubicBezTo>
                      <a:pt x="2566" y="4799"/>
                      <a:pt x="2547" y="4783"/>
                      <a:pt x="2551" y="4783"/>
                    </a:cubicBezTo>
                    <a:cubicBezTo>
                      <a:pt x="2562" y="4783"/>
                      <a:pt x="2815" y="4949"/>
                      <a:pt x="2842" y="4963"/>
                    </a:cubicBezTo>
                    <a:cubicBezTo>
                      <a:pt x="2845" y="4964"/>
                      <a:pt x="2846" y="4964"/>
                      <a:pt x="2847" y="4964"/>
                    </a:cubicBezTo>
                    <a:cubicBezTo>
                      <a:pt x="2857" y="4964"/>
                      <a:pt x="2709" y="4847"/>
                      <a:pt x="2718" y="4847"/>
                    </a:cubicBezTo>
                    <a:lnTo>
                      <a:pt x="2718" y="4847"/>
                    </a:lnTo>
                    <a:cubicBezTo>
                      <a:pt x="2789" y="4882"/>
                      <a:pt x="2860" y="4927"/>
                      <a:pt x="2922" y="4972"/>
                    </a:cubicBezTo>
                    <a:cubicBezTo>
                      <a:pt x="2961" y="4999"/>
                      <a:pt x="2976" y="5009"/>
                      <a:pt x="2977" y="5009"/>
                    </a:cubicBezTo>
                    <a:cubicBezTo>
                      <a:pt x="2981" y="5009"/>
                      <a:pt x="2920" y="4960"/>
                      <a:pt x="2914" y="4954"/>
                    </a:cubicBezTo>
                    <a:cubicBezTo>
                      <a:pt x="2878" y="4929"/>
                      <a:pt x="2868" y="4921"/>
                      <a:pt x="2870" y="4921"/>
                    </a:cubicBezTo>
                    <a:lnTo>
                      <a:pt x="2870" y="4921"/>
                    </a:lnTo>
                    <a:cubicBezTo>
                      <a:pt x="2873" y="4921"/>
                      <a:pt x="2903" y="4939"/>
                      <a:pt x="2914" y="4945"/>
                    </a:cubicBezTo>
                    <a:cubicBezTo>
                      <a:pt x="2916" y="4946"/>
                      <a:pt x="2918" y="4947"/>
                      <a:pt x="2919" y="4947"/>
                    </a:cubicBezTo>
                    <a:cubicBezTo>
                      <a:pt x="2937" y="4947"/>
                      <a:pt x="2546" y="4690"/>
                      <a:pt x="2552" y="4690"/>
                    </a:cubicBezTo>
                    <a:lnTo>
                      <a:pt x="2552" y="4690"/>
                    </a:lnTo>
                    <a:cubicBezTo>
                      <a:pt x="2554" y="4690"/>
                      <a:pt x="2593" y="4713"/>
                      <a:pt x="2691" y="4776"/>
                    </a:cubicBezTo>
                    <a:cubicBezTo>
                      <a:pt x="2809" y="4850"/>
                      <a:pt x="2869" y="4884"/>
                      <a:pt x="2880" y="4884"/>
                    </a:cubicBezTo>
                    <a:cubicBezTo>
                      <a:pt x="2890" y="4884"/>
                      <a:pt x="2848" y="4848"/>
                      <a:pt x="2762" y="4784"/>
                    </a:cubicBezTo>
                    <a:cubicBezTo>
                      <a:pt x="2667" y="4712"/>
                      <a:pt x="2607" y="4668"/>
                      <a:pt x="2613" y="4668"/>
                    </a:cubicBezTo>
                    <a:cubicBezTo>
                      <a:pt x="2619" y="4668"/>
                      <a:pt x="2689" y="4710"/>
                      <a:pt x="2851" y="4811"/>
                    </a:cubicBezTo>
                    <a:cubicBezTo>
                      <a:pt x="2887" y="4835"/>
                      <a:pt x="2903" y="4844"/>
                      <a:pt x="2906" y="4844"/>
                    </a:cubicBezTo>
                    <a:cubicBezTo>
                      <a:pt x="2915" y="4844"/>
                      <a:pt x="2803" y="4756"/>
                      <a:pt x="2814" y="4756"/>
                    </a:cubicBezTo>
                    <a:cubicBezTo>
                      <a:pt x="2818" y="4756"/>
                      <a:pt x="2836" y="4766"/>
                      <a:pt x="2878" y="4793"/>
                    </a:cubicBezTo>
                    <a:cubicBezTo>
                      <a:pt x="2766" y="4712"/>
                      <a:pt x="2549" y="4549"/>
                      <a:pt x="2560" y="4549"/>
                    </a:cubicBezTo>
                    <a:cubicBezTo>
                      <a:pt x="2564" y="4549"/>
                      <a:pt x="2611" y="4579"/>
                      <a:pt x="2727" y="4660"/>
                    </a:cubicBezTo>
                    <a:cubicBezTo>
                      <a:pt x="2861" y="4750"/>
                      <a:pt x="2909" y="4779"/>
                      <a:pt x="2915" y="4779"/>
                    </a:cubicBezTo>
                    <a:cubicBezTo>
                      <a:pt x="2925" y="4779"/>
                      <a:pt x="2800" y="4686"/>
                      <a:pt x="2789" y="4669"/>
                    </a:cubicBezTo>
                    <a:cubicBezTo>
                      <a:pt x="2781" y="4656"/>
                      <a:pt x="2776" y="4650"/>
                      <a:pt x="2780" y="4650"/>
                    </a:cubicBezTo>
                    <a:cubicBezTo>
                      <a:pt x="2784" y="4650"/>
                      <a:pt x="2800" y="4659"/>
                      <a:pt x="2833" y="4678"/>
                    </a:cubicBezTo>
                    <a:cubicBezTo>
                      <a:pt x="2869" y="4695"/>
                      <a:pt x="2931" y="4740"/>
                      <a:pt x="2949" y="4740"/>
                    </a:cubicBezTo>
                    <a:cubicBezTo>
                      <a:pt x="2962" y="4740"/>
                      <a:pt x="2937" y="4706"/>
                      <a:pt x="2854" y="4645"/>
                    </a:cubicBezTo>
                    <a:lnTo>
                      <a:pt x="2854" y="4645"/>
                    </a:lnTo>
                    <a:cubicBezTo>
                      <a:pt x="2919" y="4686"/>
                      <a:pt x="2985" y="4724"/>
                      <a:pt x="3047" y="4758"/>
                    </a:cubicBezTo>
                    <a:cubicBezTo>
                      <a:pt x="3061" y="4758"/>
                      <a:pt x="2937" y="4671"/>
                      <a:pt x="2941" y="4671"/>
                    </a:cubicBezTo>
                    <a:lnTo>
                      <a:pt x="2941" y="4671"/>
                    </a:lnTo>
                    <a:cubicBezTo>
                      <a:pt x="2942" y="4671"/>
                      <a:pt x="2957" y="4680"/>
                      <a:pt x="2994" y="4704"/>
                    </a:cubicBezTo>
                    <a:cubicBezTo>
                      <a:pt x="2985" y="4695"/>
                      <a:pt x="2949" y="4660"/>
                      <a:pt x="2896" y="4624"/>
                    </a:cubicBezTo>
                    <a:lnTo>
                      <a:pt x="2896" y="4624"/>
                    </a:lnTo>
                    <a:cubicBezTo>
                      <a:pt x="2946" y="4649"/>
                      <a:pt x="3006" y="4680"/>
                      <a:pt x="3016" y="4680"/>
                    </a:cubicBezTo>
                    <a:cubicBezTo>
                      <a:pt x="3027" y="4680"/>
                      <a:pt x="2974" y="4641"/>
                      <a:pt x="2771" y="4508"/>
                    </a:cubicBezTo>
                    <a:lnTo>
                      <a:pt x="2771" y="4508"/>
                    </a:lnTo>
                    <a:cubicBezTo>
                      <a:pt x="2828" y="4544"/>
                      <a:pt x="3030" y="4678"/>
                      <a:pt x="3041" y="4678"/>
                    </a:cubicBezTo>
                    <a:cubicBezTo>
                      <a:pt x="3044" y="4678"/>
                      <a:pt x="3036" y="4670"/>
                      <a:pt x="3012" y="4651"/>
                    </a:cubicBezTo>
                    <a:cubicBezTo>
                      <a:pt x="2896" y="4571"/>
                      <a:pt x="2860" y="4553"/>
                      <a:pt x="2869" y="4544"/>
                    </a:cubicBezTo>
                    <a:lnTo>
                      <a:pt x="2869" y="4544"/>
                    </a:lnTo>
                    <a:cubicBezTo>
                      <a:pt x="2958" y="4615"/>
                      <a:pt x="3056" y="4669"/>
                      <a:pt x="3154" y="4722"/>
                    </a:cubicBezTo>
                    <a:cubicBezTo>
                      <a:pt x="3172" y="4722"/>
                      <a:pt x="3154" y="4704"/>
                      <a:pt x="3118" y="4678"/>
                    </a:cubicBezTo>
                    <a:cubicBezTo>
                      <a:pt x="3012" y="4589"/>
                      <a:pt x="2905" y="4508"/>
                      <a:pt x="2780" y="4437"/>
                    </a:cubicBezTo>
                    <a:cubicBezTo>
                      <a:pt x="2782" y="4436"/>
                      <a:pt x="2784" y="4436"/>
                      <a:pt x="2786" y="4436"/>
                    </a:cubicBezTo>
                    <a:cubicBezTo>
                      <a:pt x="2808" y="4436"/>
                      <a:pt x="2857" y="4473"/>
                      <a:pt x="2994" y="4562"/>
                    </a:cubicBezTo>
                    <a:cubicBezTo>
                      <a:pt x="2994" y="4562"/>
                      <a:pt x="2780" y="4410"/>
                      <a:pt x="2727" y="4366"/>
                    </a:cubicBezTo>
                    <a:lnTo>
                      <a:pt x="2727" y="4366"/>
                    </a:lnTo>
                    <a:cubicBezTo>
                      <a:pt x="2931" y="4508"/>
                      <a:pt x="3092" y="4615"/>
                      <a:pt x="3297" y="4749"/>
                    </a:cubicBezTo>
                    <a:cubicBezTo>
                      <a:pt x="3190" y="4660"/>
                      <a:pt x="3092" y="4589"/>
                      <a:pt x="2967" y="4499"/>
                    </a:cubicBezTo>
                    <a:cubicBezTo>
                      <a:pt x="2855" y="4420"/>
                      <a:pt x="2828" y="4397"/>
                      <a:pt x="2839" y="4397"/>
                    </a:cubicBezTo>
                    <a:cubicBezTo>
                      <a:pt x="2849" y="4397"/>
                      <a:pt x="2889" y="4416"/>
                      <a:pt x="2922" y="4428"/>
                    </a:cubicBezTo>
                    <a:cubicBezTo>
                      <a:pt x="2941" y="4437"/>
                      <a:pt x="2985" y="4458"/>
                      <a:pt x="2997" y="4458"/>
                    </a:cubicBezTo>
                    <a:cubicBezTo>
                      <a:pt x="3008" y="4458"/>
                      <a:pt x="2991" y="4440"/>
                      <a:pt x="2896" y="4375"/>
                    </a:cubicBezTo>
                    <a:cubicBezTo>
                      <a:pt x="2727" y="4259"/>
                      <a:pt x="2548" y="4143"/>
                      <a:pt x="2379" y="4027"/>
                    </a:cubicBezTo>
                    <a:cubicBezTo>
                      <a:pt x="2379" y="4027"/>
                      <a:pt x="2380" y="4027"/>
                      <a:pt x="2380" y="4027"/>
                    </a:cubicBezTo>
                    <a:cubicBezTo>
                      <a:pt x="2401" y="4027"/>
                      <a:pt x="2702" y="4234"/>
                      <a:pt x="2807" y="4303"/>
                    </a:cubicBezTo>
                    <a:cubicBezTo>
                      <a:pt x="2772" y="4280"/>
                      <a:pt x="2760" y="4270"/>
                      <a:pt x="2763" y="4270"/>
                    </a:cubicBezTo>
                    <a:cubicBezTo>
                      <a:pt x="2772" y="4270"/>
                      <a:pt x="2932" y="4367"/>
                      <a:pt x="3020" y="4428"/>
                    </a:cubicBezTo>
                    <a:cubicBezTo>
                      <a:pt x="3101" y="4482"/>
                      <a:pt x="3181" y="4535"/>
                      <a:pt x="3270" y="4589"/>
                    </a:cubicBezTo>
                    <a:lnTo>
                      <a:pt x="2718" y="4214"/>
                    </a:lnTo>
                    <a:lnTo>
                      <a:pt x="2718" y="4214"/>
                    </a:lnTo>
                    <a:cubicBezTo>
                      <a:pt x="2929" y="4355"/>
                      <a:pt x="3007" y="4381"/>
                      <a:pt x="3037" y="4381"/>
                    </a:cubicBezTo>
                    <a:cubicBezTo>
                      <a:pt x="3049" y="4381"/>
                      <a:pt x="3054" y="4377"/>
                      <a:pt x="3056" y="4375"/>
                    </a:cubicBezTo>
                    <a:cubicBezTo>
                      <a:pt x="3056" y="4366"/>
                      <a:pt x="2887" y="4277"/>
                      <a:pt x="2798" y="4214"/>
                    </a:cubicBezTo>
                    <a:cubicBezTo>
                      <a:pt x="2826" y="4214"/>
                      <a:pt x="3126" y="4411"/>
                      <a:pt x="3140" y="4411"/>
                    </a:cubicBezTo>
                    <a:cubicBezTo>
                      <a:pt x="3144" y="4411"/>
                      <a:pt x="3126" y="4396"/>
                      <a:pt x="3074" y="4357"/>
                    </a:cubicBezTo>
                    <a:cubicBezTo>
                      <a:pt x="3039" y="4329"/>
                      <a:pt x="2882" y="4216"/>
                      <a:pt x="2891" y="4216"/>
                    </a:cubicBezTo>
                    <a:cubicBezTo>
                      <a:pt x="2894" y="4216"/>
                      <a:pt x="2911" y="4226"/>
                      <a:pt x="2949" y="4250"/>
                    </a:cubicBezTo>
                    <a:cubicBezTo>
                      <a:pt x="3013" y="4290"/>
                      <a:pt x="3236" y="4446"/>
                      <a:pt x="3261" y="4463"/>
                    </a:cubicBezTo>
                    <a:lnTo>
                      <a:pt x="3261" y="4463"/>
                    </a:lnTo>
                    <a:cubicBezTo>
                      <a:pt x="3244" y="4439"/>
                      <a:pt x="3123" y="4353"/>
                      <a:pt x="3147" y="4353"/>
                    </a:cubicBezTo>
                    <a:cubicBezTo>
                      <a:pt x="3150" y="4353"/>
                      <a:pt x="3155" y="4354"/>
                      <a:pt x="3163" y="4357"/>
                    </a:cubicBezTo>
                    <a:cubicBezTo>
                      <a:pt x="3220" y="4381"/>
                      <a:pt x="3291" y="4420"/>
                      <a:pt x="3304" y="4420"/>
                    </a:cubicBezTo>
                    <a:cubicBezTo>
                      <a:pt x="3305" y="4420"/>
                      <a:pt x="3305" y="4420"/>
                      <a:pt x="3305" y="4419"/>
                    </a:cubicBezTo>
                    <a:cubicBezTo>
                      <a:pt x="3216" y="4339"/>
                      <a:pt x="3118" y="4277"/>
                      <a:pt x="3020" y="4214"/>
                    </a:cubicBezTo>
                    <a:cubicBezTo>
                      <a:pt x="3020" y="4214"/>
                      <a:pt x="3020" y="4207"/>
                      <a:pt x="3028" y="4207"/>
                    </a:cubicBezTo>
                    <a:cubicBezTo>
                      <a:pt x="3032" y="4207"/>
                      <a:pt x="3038" y="4208"/>
                      <a:pt x="3047" y="4214"/>
                    </a:cubicBezTo>
                    <a:cubicBezTo>
                      <a:pt x="3083" y="4241"/>
                      <a:pt x="3181" y="4295"/>
                      <a:pt x="3243" y="4330"/>
                    </a:cubicBezTo>
                    <a:cubicBezTo>
                      <a:pt x="3255" y="4337"/>
                      <a:pt x="3260" y="4340"/>
                      <a:pt x="3262" y="4340"/>
                    </a:cubicBezTo>
                    <a:cubicBezTo>
                      <a:pt x="3267" y="4340"/>
                      <a:pt x="3239" y="4317"/>
                      <a:pt x="3225" y="4303"/>
                    </a:cubicBezTo>
                    <a:cubicBezTo>
                      <a:pt x="3163" y="4250"/>
                      <a:pt x="3074" y="4188"/>
                      <a:pt x="2940" y="4099"/>
                    </a:cubicBezTo>
                    <a:lnTo>
                      <a:pt x="2940" y="4099"/>
                    </a:lnTo>
                    <a:cubicBezTo>
                      <a:pt x="2973" y="4125"/>
                      <a:pt x="2984" y="4135"/>
                      <a:pt x="2981" y="4135"/>
                    </a:cubicBezTo>
                    <a:cubicBezTo>
                      <a:pt x="2975" y="4135"/>
                      <a:pt x="2926" y="4103"/>
                      <a:pt x="2869" y="4063"/>
                    </a:cubicBezTo>
                    <a:cubicBezTo>
                      <a:pt x="2807" y="4017"/>
                      <a:pt x="2746" y="3970"/>
                      <a:pt x="2759" y="3970"/>
                    </a:cubicBezTo>
                    <a:cubicBezTo>
                      <a:pt x="2761" y="3970"/>
                      <a:pt x="2765" y="3972"/>
                      <a:pt x="2771" y="3974"/>
                    </a:cubicBezTo>
                    <a:cubicBezTo>
                      <a:pt x="2841" y="4009"/>
                      <a:pt x="3134" y="4232"/>
                      <a:pt x="3153" y="4232"/>
                    </a:cubicBezTo>
                    <a:cubicBezTo>
                      <a:pt x="3154" y="4232"/>
                      <a:pt x="3154" y="4232"/>
                      <a:pt x="3154" y="4232"/>
                    </a:cubicBezTo>
                    <a:cubicBezTo>
                      <a:pt x="3083" y="4143"/>
                      <a:pt x="2994" y="4072"/>
                      <a:pt x="2896" y="4018"/>
                    </a:cubicBezTo>
                    <a:cubicBezTo>
                      <a:pt x="2798" y="3965"/>
                      <a:pt x="2691" y="3894"/>
                      <a:pt x="2602" y="3823"/>
                    </a:cubicBezTo>
                    <a:cubicBezTo>
                      <a:pt x="2549" y="3788"/>
                      <a:pt x="2508" y="3753"/>
                      <a:pt x="2516" y="3753"/>
                    </a:cubicBezTo>
                    <a:cubicBezTo>
                      <a:pt x="2520" y="3753"/>
                      <a:pt x="2538" y="3762"/>
                      <a:pt x="2575" y="3787"/>
                    </a:cubicBezTo>
                    <a:cubicBezTo>
                      <a:pt x="2727" y="3876"/>
                      <a:pt x="3190" y="4206"/>
                      <a:pt x="3216" y="4214"/>
                    </a:cubicBezTo>
                    <a:cubicBezTo>
                      <a:pt x="3231" y="4222"/>
                      <a:pt x="3240" y="4225"/>
                      <a:pt x="3243" y="4225"/>
                    </a:cubicBezTo>
                    <a:cubicBezTo>
                      <a:pt x="3253" y="4225"/>
                      <a:pt x="3228" y="4202"/>
                      <a:pt x="3190" y="4170"/>
                    </a:cubicBezTo>
                    <a:cubicBezTo>
                      <a:pt x="3110" y="4116"/>
                      <a:pt x="2985" y="4036"/>
                      <a:pt x="2905" y="3974"/>
                    </a:cubicBezTo>
                    <a:cubicBezTo>
                      <a:pt x="2886" y="3960"/>
                      <a:pt x="2879" y="3954"/>
                      <a:pt x="2881" y="3954"/>
                    </a:cubicBezTo>
                    <a:lnTo>
                      <a:pt x="2881" y="3954"/>
                    </a:lnTo>
                    <a:cubicBezTo>
                      <a:pt x="2891" y="3954"/>
                      <a:pt x="3195" y="4155"/>
                      <a:pt x="3204" y="4155"/>
                    </a:cubicBezTo>
                    <a:cubicBezTo>
                      <a:pt x="3205" y="4155"/>
                      <a:pt x="3201" y="4151"/>
                      <a:pt x="3190" y="4143"/>
                    </a:cubicBezTo>
                    <a:cubicBezTo>
                      <a:pt x="3120" y="4086"/>
                      <a:pt x="3014" y="4011"/>
                      <a:pt x="2894" y="3927"/>
                    </a:cubicBezTo>
                    <a:lnTo>
                      <a:pt x="2894" y="3927"/>
                    </a:lnTo>
                    <a:cubicBezTo>
                      <a:pt x="2987" y="3990"/>
                      <a:pt x="3084" y="4053"/>
                      <a:pt x="3163" y="4099"/>
                    </a:cubicBezTo>
                    <a:cubicBezTo>
                      <a:pt x="3258" y="4165"/>
                      <a:pt x="3414" y="4255"/>
                      <a:pt x="3426" y="4255"/>
                    </a:cubicBezTo>
                    <a:cubicBezTo>
                      <a:pt x="3429" y="4255"/>
                      <a:pt x="3425" y="4251"/>
                      <a:pt x="3412" y="4241"/>
                    </a:cubicBezTo>
                    <a:cubicBezTo>
                      <a:pt x="3386" y="4214"/>
                      <a:pt x="3225" y="4125"/>
                      <a:pt x="3163" y="4072"/>
                    </a:cubicBezTo>
                    <a:cubicBezTo>
                      <a:pt x="3125" y="4039"/>
                      <a:pt x="3118" y="4028"/>
                      <a:pt x="3124" y="4028"/>
                    </a:cubicBezTo>
                    <a:cubicBezTo>
                      <a:pt x="3129" y="4028"/>
                      <a:pt x="3146" y="4037"/>
                      <a:pt x="3163" y="4045"/>
                    </a:cubicBezTo>
                    <a:cubicBezTo>
                      <a:pt x="3197" y="4054"/>
                      <a:pt x="3329" y="4144"/>
                      <a:pt x="3340" y="4144"/>
                    </a:cubicBezTo>
                    <a:cubicBezTo>
                      <a:pt x="3341" y="4144"/>
                      <a:pt x="3341" y="4144"/>
                      <a:pt x="3341" y="4143"/>
                    </a:cubicBezTo>
                    <a:cubicBezTo>
                      <a:pt x="3333" y="4128"/>
                      <a:pt x="3130" y="3991"/>
                      <a:pt x="3142" y="3991"/>
                    </a:cubicBezTo>
                    <a:cubicBezTo>
                      <a:pt x="3144" y="3991"/>
                      <a:pt x="3150" y="3994"/>
                      <a:pt x="3163" y="4001"/>
                    </a:cubicBezTo>
                    <a:cubicBezTo>
                      <a:pt x="3207" y="4022"/>
                      <a:pt x="3411" y="4157"/>
                      <a:pt x="3421" y="4157"/>
                    </a:cubicBezTo>
                    <a:cubicBezTo>
                      <a:pt x="3423" y="4157"/>
                      <a:pt x="3416" y="4151"/>
                      <a:pt x="3395" y="4134"/>
                    </a:cubicBezTo>
                    <a:cubicBezTo>
                      <a:pt x="3279" y="4054"/>
                      <a:pt x="3003" y="3867"/>
                      <a:pt x="3012" y="3858"/>
                    </a:cubicBezTo>
                    <a:lnTo>
                      <a:pt x="3012" y="3858"/>
                    </a:lnTo>
                    <a:lnTo>
                      <a:pt x="3172" y="3965"/>
                    </a:lnTo>
                    <a:cubicBezTo>
                      <a:pt x="3208" y="3983"/>
                      <a:pt x="3243" y="4010"/>
                      <a:pt x="3279" y="4036"/>
                    </a:cubicBezTo>
                    <a:cubicBezTo>
                      <a:pt x="3286" y="4041"/>
                      <a:pt x="3290" y="4043"/>
                      <a:pt x="3291" y="4043"/>
                    </a:cubicBezTo>
                    <a:cubicBezTo>
                      <a:pt x="3299" y="4043"/>
                      <a:pt x="3197" y="3955"/>
                      <a:pt x="3190" y="3947"/>
                    </a:cubicBezTo>
                    <a:cubicBezTo>
                      <a:pt x="3190" y="3947"/>
                      <a:pt x="3190" y="3947"/>
                      <a:pt x="3191" y="3947"/>
                    </a:cubicBezTo>
                    <a:cubicBezTo>
                      <a:pt x="3200" y="3947"/>
                      <a:pt x="3274" y="3992"/>
                      <a:pt x="3284" y="3992"/>
                    </a:cubicBezTo>
                    <a:cubicBezTo>
                      <a:pt x="3286" y="3992"/>
                      <a:pt x="3285" y="3989"/>
                      <a:pt x="3279" y="3983"/>
                    </a:cubicBezTo>
                    <a:cubicBezTo>
                      <a:pt x="3243" y="3956"/>
                      <a:pt x="3181" y="3903"/>
                      <a:pt x="3190" y="3903"/>
                    </a:cubicBezTo>
                    <a:cubicBezTo>
                      <a:pt x="3190" y="3900"/>
                      <a:pt x="3191" y="3898"/>
                      <a:pt x="3194" y="3898"/>
                    </a:cubicBezTo>
                    <a:cubicBezTo>
                      <a:pt x="3201" y="3898"/>
                      <a:pt x="3221" y="3908"/>
                      <a:pt x="3270" y="3938"/>
                    </a:cubicBezTo>
                    <a:cubicBezTo>
                      <a:pt x="3285" y="3945"/>
                      <a:pt x="3294" y="3948"/>
                      <a:pt x="3297" y="3948"/>
                    </a:cubicBezTo>
                    <a:cubicBezTo>
                      <a:pt x="3323" y="3948"/>
                      <a:pt x="3127" y="3812"/>
                      <a:pt x="3127" y="3805"/>
                    </a:cubicBezTo>
                    <a:lnTo>
                      <a:pt x="3127" y="3805"/>
                    </a:lnTo>
                    <a:cubicBezTo>
                      <a:pt x="3136" y="3805"/>
                      <a:pt x="3408" y="3974"/>
                      <a:pt x="3429" y="3974"/>
                    </a:cubicBezTo>
                    <a:cubicBezTo>
                      <a:pt x="3430" y="3974"/>
                      <a:pt x="3430" y="3974"/>
                      <a:pt x="3430" y="3974"/>
                    </a:cubicBezTo>
                    <a:cubicBezTo>
                      <a:pt x="3439" y="3974"/>
                      <a:pt x="3234" y="3831"/>
                      <a:pt x="3190" y="3787"/>
                    </a:cubicBezTo>
                    <a:cubicBezTo>
                      <a:pt x="3184" y="3782"/>
                      <a:pt x="3182" y="3780"/>
                      <a:pt x="3184" y="3780"/>
                    </a:cubicBezTo>
                    <a:cubicBezTo>
                      <a:pt x="3195" y="3780"/>
                      <a:pt x="3463" y="3960"/>
                      <a:pt x="3590" y="4049"/>
                    </a:cubicBezTo>
                    <a:lnTo>
                      <a:pt x="3590" y="4049"/>
                    </a:lnTo>
                    <a:cubicBezTo>
                      <a:pt x="3496" y="3981"/>
                      <a:pt x="3420" y="3917"/>
                      <a:pt x="3297" y="3840"/>
                    </a:cubicBezTo>
                    <a:cubicBezTo>
                      <a:pt x="3197" y="3767"/>
                      <a:pt x="3161" y="3739"/>
                      <a:pt x="3165" y="3739"/>
                    </a:cubicBezTo>
                    <a:lnTo>
                      <a:pt x="3165" y="3739"/>
                    </a:lnTo>
                    <a:cubicBezTo>
                      <a:pt x="3171" y="3739"/>
                      <a:pt x="3301" y="3827"/>
                      <a:pt x="3425" y="3909"/>
                    </a:cubicBezTo>
                    <a:lnTo>
                      <a:pt x="3425" y="3909"/>
                    </a:lnTo>
                    <a:cubicBezTo>
                      <a:pt x="3212" y="3767"/>
                      <a:pt x="3395" y="3856"/>
                      <a:pt x="3181" y="3716"/>
                    </a:cubicBezTo>
                    <a:lnTo>
                      <a:pt x="3181" y="3716"/>
                    </a:lnTo>
                    <a:cubicBezTo>
                      <a:pt x="3270" y="3769"/>
                      <a:pt x="3350" y="3823"/>
                      <a:pt x="3448" y="3867"/>
                    </a:cubicBezTo>
                    <a:cubicBezTo>
                      <a:pt x="3337" y="3787"/>
                      <a:pt x="3324" y="3779"/>
                      <a:pt x="3327" y="3779"/>
                    </a:cubicBezTo>
                    <a:cubicBezTo>
                      <a:pt x="3327" y="3779"/>
                      <a:pt x="3329" y="3780"/>
                      <a:pt x="3330" y="3780"/>
                    </a:cubicBezTo>
                    <a:cubicBezTo>
                      <a:pt x="3331" y="3780"/>
                      <a:pt x="3332" y="3779"/>
                      <a:pt x="3332" y="3778"/>
                    </a:cubicBezTo>
                    <a:cubicBezTo>
                      <a:pt x="3332" y="3760"/>
                      <a:pt x="3136" y="3618"/>
                      <a:pt x="3136" y="3618"/>
                    </a:cubicBezTo>
                    <a:cubicBezTo>
                      <a:pt x="3136" y="3618"/>
                      <a:pt x="3137" y="3617"/>
                      <a:pt x="3137" y="3617"/>
                    </a:cubicBezTo>
                    <a:cubicBezTo>
                      <a:pt x="3155" y="3617"/>
                      <a:pt x="3526" y="3851"/>
                      <a:pt x="3536" y="3851"/>
                    </a:cubicBezTo>
                    <a:cubicBezTo>
                      <a:pt x="3538" y="3851"/>
                      <a:pt x="3523" y="3840"/>
                      <a:pt x="3484" y="3814"/>
                    </a:cubicBezTo>
                    <a:cubicBezTo>
                      <a:pt x="3414" y="3760"/>
                      <a:pt x="3038" y="3519"/>
                      <a:pt x="3053" y="3519"/>
                    </a:cubicBezTo>
                    <a:cubicBezTo>
                      <a:pt x="3056" y="3519"/>
                      <a:pt x="3068" y="3524"/>
                      <a:pt x="3092" y="3537"/>
                    </a:cubicBezTo>
                    <a:cubicBezTo>
                      <a:pt x="3158" y="3576"/>
                      <a:pt x="3218" y="3615"/>
                      <a:pt x="3219" y="3615"/>
                    </a:cubicBezTo>
                    <a:cubicBezTo>
                      <a:pt x="3220" y="3615"/>
                      <a:pt x="3199" y="3601"/>
                      <a:pt x="3145" y="3564"/>
                    </a:cubicBezTo>
                    <a:cubicBezTo>
                      <a:pt x="3145" y="3564"/>
                      <a:pt x="2961" y="3430"/>
                      <a:pt x="2966" y="3430"/>
                    </a:cubicBezTo>
                    <a:lnTo>
                      <a:pt x="2966" y="3430"/>
                    </a:lnTo>
                    <a:cubicBezTo>
                      <a:pt x="2966" y="3430"/>
                      <a:pt x="2966" y="3430"/>
                      <a:pt x="2967" y="3431"/>
                    </a:cubicBezTo>
                    <a:cubicBezTo>
                      <a:pt x="3092" y="3511"/>
                      <a:pt x="3368" y="3707"/>
                      <a:pt x="3439" y="3751"/>
                    </a:cubicBezTo>
                    <a:cubicBezTo>
                      <a:pt x="3442" y="3753"/>
                      <a:pt x="3443" y="3754"/>
                      <a:pt x="3443" y="3754"/>
                    </a:cubicBezTo>
                    <a:cubicBezTo>
                      <a:pt x="3446" y="3754"/>
                      <a:pt x="3349" y="3680"/>
                      <a:pt x="3341" y="3680"/>
                    </a:cubicBezTo>
                    <a:cubicBezTo>
                      <a:pt x="3279" y="3631"/>
                      <a:pt x="3281" y="3626"/>
                      <a:pt x="3285" y="3626"/>
                    </a:cubicBezTo>
                    <a:cubicBezTo>
                      <a:pt x="3286" y="3626"/>
                      <a:pt x="3288" y="3627"/>
                      <a:pt x="3288" y="3627"/>
                    </a:cubicBezTo>
                    <a:cubicBezTo>
                      <a:pt x="3341" y="3671"/>
                      <a:pt x="3403" y="3707"/>
                      <a:pt x="3457" y="3742"/>
                    </a:cubicBezTo>
                    <a:cubicBezTo>
                      <a:pt x="3407" y="3707"/>
                      <a:pt x="3398" y="3700"/>
                      <a:pt x="3403" y="3700"/>
                    </a:cubicBezTo>
                    <a:cubicBezTo>
                      <a:pt x="3407" y="3700"/>
                      <a:pt x="3419" y="3705"/>
                      <a:pt x="3424" y="3705"/>
                    </a:cubicBezTo>
                    <a:cubicBezTo>
                      <a:pt x="3427" y="3705"/>
                      <a:pt x="3427" y="3703"/>
                      <a:pt x="3421" y="3698"/>
                    </a:cubicBezTo>
                    <a:cubicBezTo>
                      <a:pt x="3395" y="3680"/>
                      <a:pt x="3332" y="3644"/>
                      <a:pt x="3314" y="3627"/>
                    </a:cubicBezTo>
                    <a:cubicBezTo>
                      <a:pt x="3286" y="3607"/>
                      <a:pt x="3273" y="3594"/>
                      <a:pt x="3279" y="3594"/>
                    </a:cubicBezTo>
                    <a:cubicBezTo>
                      <a:pt x="3287" y="3594"/>
                      <a:pt x="3325" y="3613"/>
                      <a:pt x="3403" y="3662"/>
                    </a:cubicBezTo>
                    <a:cubicBezTo>
                      <a:pt x="3508" y="3730"/>
                      <a:pt x="3566" y="3764"/>
                      <a:pt x="3573" y="3764"/>
                    </a:cubicBezTo>
                    <a:cubicBezTo>
                      <a:pt x="3580" y="3764"/>
                      <a:pt x="3540" y="3732"/>
                      <a:pt x="3448" y="3671"/>
                    </a:cubicBezTo>
                    <a:cubicBezTo>
                      <a:pt x="3441" y="3664"/>
                      <a:pt x="3444" y="3663"/>
                      <a:pt x="3449" y="3663"/>
                    </a:cubicBezTo>
                    <a:cubicBezTo>
                      <a:pt x="3451" y="3663"/>
                      <a:pt x="3454" y="3664"/>
                      <a:pt x="3456" y="3664"/>
                    </a:cubicBezTo>
                    <a:cubicBezTo>
                      <a:pt x="3468" y="3664"/>
                      <a:pt x="3469" y="3657"/>
                      <a:pt x="3341" y="3573"/>
                    </a:cubicBezTo>
                    <a:lnTo>
                      <a:pt x="3341" y="3573"/>
                    </a:lnTo>
                    <a:cubicBezTo>
                      <a:pt x="3440" y="3626"/>
                      <a:pt x="3670" y="3759"/>
                      <a:pt x="3696" y="3759"/>
                    </a:cubicBezTo>
                    <a:cubicBezTo>
                      <a:pt x="3709" y="3759"/>
                      <a:pt x="3666" y="3722"/>
                      <a:pt x="3519" y="3618"/>
                    </a:cubicBezTo>
                    <a:lnTo>
                      <a:pt x="3519" y="3618"/>
                    </a:lnTo>
                    <a:cubicBezTo>
                      <a:pt x="3734" y="3761"/>
                      <a:pt x="3814" y="3812"/>
                      <a:pt x="3819" y="3812"/>
                    </a:cubicBezTo>
                    <a:cubicBezTo>
                      <a:pt x="3831" y="3812"/>
                      <a:pt x="3366" y="3485"/>
                      <a:pt x="3380" y="3485"/>
                    </a:cubicBezTo>
                    <a:cubicBezTo>
                      <a:pt x="3381" y="3485"/>
                      <a:pt x="3386" y="3488"/>
                      <a:pt x="3395" y="3493"/>
                    </a:cubicBezTo>
                    <a:cubicBezTo>
                      <a:pt x="3489" y="3547"/>
                      <a:pt x="3675" y="3672"/>
                      <a:pt x="3687" y="3672"/>
                    </a:cubicBezTo>
                    <a:cubicBezTo>
                      <a:pt x="3691" y="3672"/>
                      <a:pt x="3676" y="3659"/>
                      <a:pt x="3635" y="3627"/>
                    </a:cubicBezTo>
                    <a:cubicBezTo>
                      <a:pt x="3600" y="3599"/>
                      <a:pt x="3338" y="3409"/>
                      <a:pt x="3212" y="3322"/>
                    </a:cubicBezTo>
                    <a:lnTo>
                      <a:pt x="3212" y="3322"/>
                    </a:lnTo>
                    <a:cubicBezTo>
                      <a:pt x="3336" y="3403"/>
                      <a:pt x="3454" y="3484"/>
                      <a:pt x="3469" y="3484"/>
                    </a:cubicBezTo>
                    <a:cubicBezTo>
                      <a:pt x="3471" y="3484"/>
                      <a:pt x="3471" y="3481"/>
                      <a:pt x="3466" y="3475"/>
                    </a:cubicBezTo>
                    <a:cubicBezTo>
                      <a:pt x="3439" y="3448"/>
                      <a:pt x="3216" y="3306"/>
                      <a:pt x="3234" y="3297"/>
                    </a:cubicBezTo>
                    <a:lnTo>
                      <a:pt x="3234" y="3297"/>
                    </a:lnTo>
                    <a:cubicBezTo>
                      <a:pt x="3341" y="3377"/>
                      <a:pt x="3617" y="3564"/>
                      <a:pt x="3706" y="3618"/>
                    </a:cubicBezTo>
                    <a:cubicBezTo>
                      <a:pt x="3728" y="3630"/>
                      <a:pt x="3741" y="3635"/>
                      <a:pt x="3746" y="3635"/>
                    </a:cubicBezTo>
                    <a:cubicBezTo>
                      <a:pt x="3760" y="3635"/>
                      <a:pt x="3715" y="3594"/>
                      <a:pt x="3617" y="3529"/>
                    </a:cubicBezTo>
                    <a:cubicBezTo>
                      <a:pt x="3501" y="3457"/>
                      <a:pt x="3501" y="3431"/>
                      <a:pt x="3501" y="3422"/>
                    </a:cubicBezTo>
                    <a:cubicBezTo>
                      <a:pt x="3501" y="3417"/>
                      <a:pt x="3497" y="3405"/>
                      <a:pt x="3510" y="3405"/>
                    </a:cubicBezTo>
                    <a:cubicBezTo>
                      <a:pt x="3523" y="3405"/>
                      <a:pt x="3556" y="3420"/>
                      <a:pt x="3635" y="3475"/>
                    </a:cubicBezTo>
                    <a:cubicBezTo>
                      <a:pt x="3776" y="3561"/>
                      <a:pt x="3883" y="3626"/>
                      <a:pt x="3893" y="3626"/>
                    </a:cubicBezTo>
                    <a:cubicBezTo>
                      <a:pt x="3897" y="3626"/>
                      <a:pt x="3882" y="3613"/>
                      <a:pt x="3840" y="3582"/>
                    </a:cubicBezTo>
                    <a:cubicBezTo>
                      <a:pt x="3786" y="3537"/>
                      <a:pt x="3635" y="3440"/>
                      <a:pt x="3617" y="3422"/>
                    </a:cubicBezTo>
                    <a:cubicBezTo>
                      <a:pt x="3613" y="3415"/>
                      <a:pt x="3614" y="3412"/>
                      <a:pt x="3619" y="3412"/>
                    </a:cubicBezTo>
                    <a:cubicBezTo>
                      <a:pt x="3633" y="3412"/>
                      <a:pt x="3682" y="3437"/>
                      <a:pt x="3715" y="3457"/>
                    </a:cubicBezTo>
                    <a:cubicBezTo>
                      <a:pt x="3721" y="3457"/>
                      <a:pt x="3798" y="3488"/>
                      <a:pt x="3815" y="3488"/>
                    </a:cubicBezTo>
                    <a:cubicBezTo>
                      <a:pt x="3823" y="3488"/>
                      <a:pt x="3819" y="3482"/>
                      <a:pt x="3795" y="3466"/>
                    </a:cubicBezTo>
                    <a:cubicBezTo>
                      <a:pt x="3651" y="3374"/>
                      <a:pt x="3618" y="3348"/>
                      <a:pt x="3628" y="3348"/>
                    </a:cubicBezTo>
                    <a:cubicBezTo>
                      <a:pt x="3640" y="3348"/>
                      <a:pt x="3714" y="3386"/>
                      <a:pt x="3724" y="3386"/>
                    </a:cubicBezTo>
                    <a:cubicBezTo>
                      <a:pt x="3751" y="3386"/>
                      <a:pt x="3751" y="3386"/>
                      <a:pt x="3733" y="3368"/>
                    </a:cubicBezTo>
                    <a:cubicBezTo>
                      <a:pt x="3706" y="3342"/>
                      <a:pt x="3680" y="3315"/>
                      <a:pt x="3644" y="3297"/>
                    </a:cubicBezTo>
                    <a:cubicBezTo>
                      <a:pt x="3623" y="3282"/>
                      <a:pt x="3619" y="3277"/>
                      <a:pt x="3623" y="3277"/>
                    </a:cubicBezTo>
                    <a:cubicBezTo>
                      <a:pt x="3631" y="3277"/>
                      <a:pt x="3671" y="3297"/>
                      <a:pt x="3671" y="3297"/>
                    </a:cubicBezTo>
                    <a:cubicBezTo>
                      <a:pt x="3671" y="3297"/>
                      <a:pt x="3671" y="3288"/>
                      <a:pt x="3653" y="3261"/>
                    </a:cubicBezTo>
                    <a:cubicBezTo>
                      <a:pt x="3634" y="3249"/>
                      <a:pt x="3553" y="3182"/>
                      <a:pt x="3562" y="3182"/>
                    </a:cubicBezTo>
                    <a:cubicBezTo>
                      <a:pt x="3566" y="3182"/>
                      <a:pt x="3588" y="3196"/>
                      <a:pt x="3644" y="3235"/>
                    </a:cubicBezTo>
                    <a:cubicBezTo>
                      <a:pt x="3779" y="3323"/>
                      <a:pt x="3837" y="3353"/>
                      <a:pt x="3847" y="3353"/>
                    </a:cubicBezTo>
                    <a:cubicBezTo>
                      <a:pt x="3853" y="3353"/>
                      <a:pt x="3846" y="3345"/>
                      <a:pt x="3831" y="3333"/>
                    </a:cubicBezTo>
                    <a:cubicBezTo>
                      <a:pt x="3786" y="3288"/>
                      <a:pt x="3599" y="3172"/>
                      <a:pt x="3608" y="3163"/>
                    </a:cubicBezTo>
                    <a:lnTo>
                      <a:pt x="3608" y="3163"/>
                    </a:lnTo>
                    <a:cubicBezTo>
                      <a:pt x="3688" y="3226"/>
                      <a:pt x="3778" y="3279"/>
                      <a:pt x="3867" y="3324"/>
                    </a:cubicBezTo>
                    <a:cubicBezTo>
                      <a:pt x="3884" y="3324"/>
                      <a:pt x="3323" y="2976"/>
                      <a:pt x="3279" y="2950"/>
                    </a:cubicBezTo>
                    <a:lnTo>
                      <a:pt x="3279" y="2959"/>
                    </a:lnTo>
                    <a:cubicBezTo>
                      <a:pt x="3268" y="2953"/>
                      <a:pt x="3263" y="2952"/>
                      <a:pt x="3260" y="2952"/>
                    </a:cubicBezTo>
                    <a:cubicBezTo>
                      <a:pt x="3255" y="2952"/>
                      <a:pt x="3255" y="2954"/>
                      <a:pt x="3250" y="2954"/>
                    </a:cubicBezTo>
                    <a:cubicBezTo>
                      <a:pt x="3241" y="2954"/>
                      <a:pt x="3217" y="2943"/>
                      <a:pt x="3110" y="2869"/>
                    </a:cubicBezTo>
                    <a:cubicBezTo>
                      <a:pt x="3103" y="2866"/>
                      <a:pt x="3100" y="2864"/>
                      <a:pt x="3098" y="2864"/>
                    </a:cubicBezTo>
                    <a:cubicBezTo>
                      <a:pt x="3093" y="2864"/>
                      <a:pt x="3100" y="2874"/>
                      <a:pt x="3093" y="2874"/>
                    </a:cubicBezTo>
                    <a:cubicBezTo>
                      <a:pt x="3088" y="2874"/>
                      <a:pt x="3076" y="2869"/>
                      <a:pt x="3045" y="2850"/>
                    </a:cubicBezTo>
                    <a:lnTo>
                      <a:pt x="3045" y="2850"/>
                    </a:lnTo>
                    <a:cubicBezTo>
                      <a:pt x="3172" y="2933"/>
                      <a:pt x="3379" y="3067"/>
                      <a:pt x="3386" y="3074"/>
                    </a:cubicBezTo>
                    <a:cubicBezTo>
                      <a:pt x="3386" y="3075"/>
                      <a:pt x="3385" y="3075"/>
                      <a:pt x="3384" y="3075"/>
                    </a:cubicBezTo>
                    <a:cubicBezTo>
                      <a:pt x="3363" y="3075"/>
                      <a:pt x="3137" y="2935"/>
                      <a:pt x="3122" y="2935"/>
                    </a:cubicBezTo>
                    <a:cubicBezTo>
                      <a:pt x="3119" y="2935"/>
                      <a:pt x="3123" y="2939"/>
                      <a:pt x="3136" y="2950"/>
                    </a:cubicBezTo>
                    <a:cubicBezTo>
                      <a:pt x="3163" y="2967"/>
                      <a:pt x="3279" y="3048"/>
                      <a:pt x="3314" y="3065"/>
                    </a:cubicBezTo>
                    <a:cubicBezTo>
                      <a:pt x="3439" y="3154"/>
                      <a:pt x="3421" y="3154"/>
                      <a:pt x="3421" y="3154"/>
                    </a:cubicBezTo>
                    <a:cubicBezTo>
                      <a:pt x="3332" y="3119"/>
                      <a:pt x="3252" y="3074"/>
                      <a:pt x="3172" y="3012"/>
                    </a:cubicBezTo>
                    <a:cubicBezTo>
                      <a:pt x="3029" y="2905"/>
                      <a:pt x="3047" y="2887"/>
                      <a:pt x="2842" y="2763"/>
                    </a:cubicBezTo>
                    <a:cubicBezTo>
                      <a:pt x="2739" y="2697"/>
                      <a:pt x="2692" y="2670"/>
                      <a:pt x="2685" y="2670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118;p41"/>
              <p:cNvSpPr/>
              <p:nvPr/>
            </p:nvSpPr>
            <p:spPr>
              <a:xfrm>
                <a:off x="3324100" y="3937225"/>
                <a:ext cx="216475" cy="261075"/>
              </a:xfrm>
              <a:custGeom>
                <a:avLst/>
                <a:gdLst/>
                <a:ahLst/>
                <a:cxnLst/>
                <a:rect l="l" t="t" r="r" b="b"/>
                <a:pathLst>
                  <a:path w="8659" h="10443" extrusionOk="0">
                    <a:moveTo>
                      <a:pt x="6619" y="1"/>
                    </a:moveTo>
                    <a:cubicBezTo>
                      <a:pt x="6042" y="1"/>
                      <a:pt x="5478" y="280"/>
                      <a:pt x="5131" y="795"/>
                    </a:cubicBezTo>
                    <a:lnTo>
                      <a:pt x="544" y="7662"/>
                    </a:lnTo>
                    <a:cubicBezTo>
                      <a:pt x="1" y="8481"/>
                      <a:pt x="214" y="9586"/>
                      <a:pt x="1043" y="10138"/>
                    </a:cubicBezTo>
                    <a:cubicBezTo>
                      <a:pt x="1248" y="10272"/>
                      <a:pt x="1479" y="10370"/>
                      <a:pt x="1720" y="10414"/>
                    </a:cubicBezTo>
                    <a:cubicBezTo>
                      <a:pt x="1824" y="10433"/>
                      <a:pt x="1928" y="10442"/>
                      <a:pt x="2031" y="10442"/>
                    </a:cubicBezTo>
                    <a:cubicBezTo>
                      <a:pt x="2620" y="10442"/>
                      <a:pt x="3186" y="10148"/>
                      <a:pt x="3519" y="9648"/>
                    </a:cubicBezTo>
                    <a:lnTo>
                      <a:pt x="8106" y="2781"/>
                    </a:lnTo>
                    <a:cubicBezTo>
                      <a:pt x="8658" y="1961"/>
                      <a:pt x="8436" y="848"/>
                      <a:pt x="7616" y="305"/>
                    </a:cubicBezTo>
                    <a:cubicBezTo>
                      <a:pt x="7308" y="99"/>
                      <a:pt x="6961" y="1"/>
                      <a:pt x="66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119;p41"/>
              <p:cNvSpPr/>
              <p:nvPr/>
            </p:nvSpPr>
            <p:spPr>
              <a:xfrm>
                <a:off x="3304725" y="3910975"/>
                <a:ext cx="259450" cy="309600"/>
              </a:xfrm>
              <a:custGeom>
                <a:avLst/>
                <a:gdLst/>
                <a:ahLst/>
                <a:cxnLst/>
                <a:rect l="l" t="t" r="r" b="b"/>
                <a:pathLst>
                  <a:path w="10378" h="12384" extrusionOk="0">
                    <a:moveTo>
                      <a:pt x="6126" y="1145"/>
                    </a:moveTo>
                    <a:cubicBezTo>
                      <a:pt x="6143" y="1145"/>
                      <a:pt x="6172" y="1168"/>
                      <a:pt x="6236" y="1257"/>
                    </a:cubicBezTo>
                    <a:lnTo>
                      <a:pt x="6209" y="1266"/>
                    </a:lnTo>
                    <a:lnTo>
                      <a:pt x="6093" y="1168"/>
                    </a:lnTo>
                    <a:cubicBezTo>
                      <a:pt x="6105" y="1160"/>
                      <a:pt x="6112" y="1145"/>
                      <a:pt x="6126" y="1145"/>
                    </a:cubicBezTo>
                    <a:close/>
                    <a:moveTo>
                      <a:pt x="6718" y="1346"/>
                    </a:moveTo>
                    <a:cubicBezTo>
                      <a:pt x="6718" y="1346"/>
                      <a:pt x="6717" y="1346"/>
                      <a:pt x="6717" y="1346"/>
                    </a:cubicBezTo>
                    <a:cubicBezTo>
                      <a:pt x="6681" y="1355"/>
                      <a:pt x="6815" y="1613"/>
                      <a:pt x="6832" y="1622"/>
                    </a:cubicBezTo>
                    <a:lnTo>
                      <a:pt x="6841" y="1613"/>
                    </a:lnTo>
                    <a:cubicBezTo>
                      <a:pt x="6859" y="1604"/>
                      <a:pt x="6747" y="1346"/>
                      <a:pt x="6718" y="1346"/>
                    </a:cubicBezTo>
                    <a:close/>
                    <a:moveTo>
                      <a:pt x="6681" y="1515"/>
                    </a:moveTo>
                    <a:cubicBezTo>
                      <a:pt x="6637" y="1542"/>
                      <a:pt x="6690" y="1631"/>
                      <a:pt x="6806" y="1791"/>
                    </a:cubicBezTo>
                    <a:lnTo>
                      <a:pt x="6806" y="1782"/>
                    </a:lnTo>
                    <a:cubicBezTo>
                      <a:pt x="6770" y="1684"/>
                      <a:pt x="6726" y="1595"/>
                      <a:pt x="6681" y="1515"/>
                    </a:cubicBezTo>
                    <a:close/>
                    <a:moveTo>
                      <a:pt x="9041" y="2014"/>
                    </a:moveTo>
                    <a:lnTo>
                      <a:pt x="9068" y="2085"/>
                    </a:lnTo>
                    <a:cubicBezTo>
                      <a:pt x="8995" y="2119"/>
                      <a:pt x="8961" y="2131"/>
                      <a:pt x="8943" y="2131"/>
                    </a:cubicBezTo>
                    <a:cubicBezTo>
                      <a:pt x="8933" y="2131"/>
                      <a:pt x="8929" y="2127"/>
                      <a:pt x="8926" y="2121"/>
                    </a:cubicBezTo>
                    <a:cubicBezTo>
                      <a:pt x="8926" y="2103"/>
                      <a:pt x="8899" y="2085"/>
                      <a:pt x="9041" y="2014"/>
                    </a:cubicBezTo>
                    <a:close/>
                    <a:moveTo>
                      <a:pt x="7914" y="2356"/>
                    </a:moveTo>
                    <a:cubicBezTo>
                      <a:pt x="7908" y="2356"/>
                      <a:pt x="7894" y="2363"/>
                      <a:pt x="7866" y="2397"/>
                    </a:cubicBezTo>
                    <a:lnTo>
                      <a:pt x="7875" y="2397"/>
                    </a:lnTo>
                    <a:cubicBezTo>
                      <a:pt x="7803" y="2469"/>
                      <a:pt x="7803" y="2478"/>
                      <a:pt x="7808" y="2478"/>
                    </a:cubicBezTo>
                    <a:cubicBezTo>
                      <a:pt x="7810" y="2478"/>
                      <a:pt x="7812" y="2477"/>
                      <a:pt x="7812" y="2477"/>
                    </a:cubicBezTo>
                    <a:cubicBezTo>
                      <a:pt x="7848" y="2441"/>
                      <a:pt x="7892" y="2406"/>
                      <a:pt x="7919" y="2361"/>
                    </a:cubicBezTo>
                    <a:cubicBezTo>
                      <a:pt x="7919" y="2361"/>
                      <a:pt x="7919" y="2356"/>
                      <a:pt x="7914" y="2356"/>
                    </a:cubicBezTo>
                    <a:close/>
                    <a:moveTo>
                      <a:pt x="5347" y="2754"/>
                    </a:moveTo>
                    <a:cubicBezTo>
                      <a:pt x="5377" y="2772"/>
                      <a:pt x="5401" y="2788"/>
                      <a:pt x="5416" y="2798"/>
                    </a:cubicBezTo>
                    <a:cubicBezTo>
                      <a:pt x="5388" y="2778"/>
                      <a:pt x="5365" y="2764"/>
                      <a:pt x="5347" y="2754"/>
                    </a:cubicBezTo>
                    <a:close/>
                    <a:moveTo>
                      <a:pt x="4205" y="2807"/>
                    </a:moveTo>
                    <a:lnTo>
                      <a:pt x="4205" y="2807"/>
                    </a:lnTo>
                    <a:cubicBezTo>
                      <a:pt x="4209" y="2810"/>
                      <a:pt x="4214" y="2812"/>
                      <a:pt x="4218" y="2815"/>
                    </a:cubicBezTo>
                    <a:lnTo>
                      <a:pt x="4218" y="2815"/>
                    </a:lnTo>
                    <a:cubicBezTo>
                      <a:pt x="4214" y="2812"/>
                      <a:pt x="4209" y="2810"/>
                      <a:pt x="4205" y="2807"/>
                    </a:cubicBezTo>
                    <a:close/>
                    <a:moveTo>
                      <a:pt x="8988" y="3020"/>
                    </a:moveTo>
                    <a:cubicBezTo>
                      <a:pt x="9003" y="3022"/>
                      <a:pt x="9017" y="3023"/>
                      <a:pt x="9028" y="3023"/>
                    </a:cubicBezTo>
                    <a:lnTo>
                      <a:pt x="9028" y="3023"/>
                    </a:lnTo>
                    <a:cubicBezTo>
                      <a:pt x="9010" y="3021"/>
                      <a:pt x="8997" y="3020"/>
                      <a:pt x="8988" y="3020"/>
                    </a:cubicBezTo>
                    <a:close/>
                    <a:moveTo>
                      <a:pt x="9287" y="2954"/>
                    </a:moveTo>
                    <a:cubicBezTo>
                      <a:pt x="9312" y="2954"/>
                      <a:pt x="9348" y="2958"/>
                      <a:pt x="9389" y="2967"/>
                    </a:cubicBezTo>
                    <a:lnTo>
                      <a:pt x="9594" y="3029"/>
                    </a:lnTo>
                    <a:cubicBezTo>
                      <a:pt x="9478" y="3020"/>
                      <a:pt x="9300" y="3011"/>
                      <a:pt x="9300" y="2985"/>
                    </a:cubicBezTo>
                    <a:cubicBezTo>
                      <a:pt x="9230" y="2967"/>
                      <a:pt x="9240" y="2954"/>
                      <a:pt x="9287" y="2954"/>
                    </a:cubicBezTo>
                    <a:close/>
                    <a:moveTo>
                      <a:pt x="3448" y="3599"/>
                    </a:moveTo>
                    <a:lnTo>
                      <a:pt x="3430" y="3617"/>
                    </a:lnTo>
                    <a:lnTo>
                      <a:pt x="3537" y="3715"/>
                    </a:lnTo>
                    <a:cubicBezTo>
                      <a:pt x="3598" y="3742"/>
                      <a:pt x="3636" y="3756"/>
                      <a:pt x="3649" y="3756"/>
                    </a:cubicBezTo>
                    <a:cubicBezTo>
                      <a:pt x="3676" y="3756"/>
                      <a:pt x="3612" y="3705"/>
                      <a:pt x="3448" y="3599"/>
                    </a:cubicBezTo>
                    <a:close/>
                    <a:moveTo>
                      <a:pt x="9193" y="3715"/>
                    </a:moveTo>
                    <a:lnTo>
                      <a:pt x="9193" y="3715"/>
                    </a:lnTo>
                    <a:cubicBezTo>
                      <a:pt x="9291" y="3742"/>
                      <a:pt x="9451" y="3786"/>
                      <a:pt x="9460" y="3840"/>
                    </a:cubicBezTo>
                    <a:cubicBezTo>
                      <a:pt x="9457" y="3846"/>
                      <a:pt x="9449" y="3848"/>
                      <a:pt x="9438" y="3848"/>
                    </a:cubicBezTo>
                    <a:cubicBezTo>
                      <a:pt x="9369" y="3848"/>
                      <a:pt x="9177" y="3738"/>
                      <a:pt x="9193" y="3715"/>
                    </a:cubicBezTo>
                    <a:close/>
                    <a:moveTo>
                      <a:pt x="3403" y="4276"/>
                    </a:moveTo>
                    <a:cubicBezTo>
                      <a:pt x="3404" y="4276"/>
                      <a:pt x="3404" y="4277"/>
                      <a:pt x="3405" y="4277"/>
                    </a:cubicBezTo>
                    <a:lnTo>
                      <a:pt x="3405" y="4277"/>
                    </a:lnTo>
                    <a:cubicBezTo>
                      <a:pt x="3404" y="4276"/>
                      <a:pt x="3404" y="4276"/>
                      <a:pt x="3403" y="4276"/>
                    </a:cubicBezTo>
                    <a:close/>
                    <a:moveTo>
                      <a:pt x="9778" y="4491"/>
                    </a:moveTo>
                    <a:lnTo>
                      <a:pt x="9816" y="4517"/>
                    </a:lnTo>
                    <a:cubicBezTo>
                      <a:pt x="9801" y="4505"/>
                      <a:pt x="9789" y="4497"/>
                      <a:pt x="9778" y="4491"/>
                    </a:cubicBezTo>
                    <a:close/>
                    <a:moveTo>
                      <a:pt x="2851" y="4659"/>
                    </a:moveTo>
                    <a:lnTo>
                      <a:pt x="2851" y="4659"/>
                    </a:lnTo>
                    <a:cubicBezTo>
                      <a:pt x="2860" y="4666"/>
                      <a:pt x="2871" y="4675"/>
                      <a:pt x="2883" y="4686"/>
                    </a:cubicBezTo>
                    <a:lnTo>
                      <a:pt x="2883" y="4686"/>
                    </a:lnTo>
                    <a:cubicBezTo>
                      <a:pt x="2874" y="4676"/>
                      <a:pt x="2863" y="4667"/>
                      <a:pt x="2851" y="4659"/>
                    </a:cubicBezTo>
                    <a:close/>
                    <a:moveTo>
                      <a:pt x="4453" y="2555"/>
                    </a:moveTo>
                    <a:cubicBezTo>
                      <a:pt x="4446" y="2555"/>
                      <a:pt x="4451" y="2561"/>
                      <a:pt x="4472" y="2575"/>
                    </a:cubicBezTo>
                    <a:cubicBezTo>
                      <a:pt x="4534" y="2637"/>
                      <a:pt x="4553" y="2661"/>
                      <a:pt x="4526" y="2661"/>
                    </a:cubicBezTo>
                    <a:cubicBezTo>
                      <a:pt x="4518" y="2661"/>
                      <a:pt x="4506" y="2659"/>
                      <a:pt x="4490" y="2655"/>
                    </a:cubicBezTo>
                    <a:cubicBezTo>
                      <a:pt x="4437" y="2639"/>
                      <a:pt x="4356" y="2611"/>
                      <a:pt x="4317" y="2611"/>
                    </a:cubicBezTo>
                    <a:cubicBezTo>
                      <a:pt x="4291" y="2611"/>
                      <a:pt x="4284" y="2624"/>
                      <a:pt x="4321" y="2664"/>
                    </a:cubicBezTo>
                    <a:cubicBezTo>
                      <a:pt x="4381" y="2731"/>
                      <a:pt x="4446" y="2781"/>
                      <a:pt x="4428" y="2781"/>
                    </a:cubicBezTo>
                    <a:cubicBezTo>
                      <a:pt x="4419" y="2781"/>
                      <a:pt x="4393" y="2770"/>
                      <a:pt x="4338" y="2744"/>
                    </a:cubicBezTo>
                    <a:lnTo>
                      <a:pt x="4338" y="2744"/>
                    </a:lnTo>
                    <a:cubicBezTo>
                      <a:pt x="4314" y="2769"/>
                      <a:pt x="4456" y="2922"/>
                      <a:pt x="4409" y="2922"/>
                    </a:cubicBezTo>
                    <a:cubicBezTo>
                      <a:pt x="4389" y="2922"/>
                      <a:pt x="4335" y="2894"/>
                      <a:pt x="4218" y="2815"/>
                    </a:cubicBezTo>
                    <a:lnTo>
                      <a:pt x="4218" y="2815"/>
                    </a:lnTo>
                    <a:cubicBezTo>
                      <a:pt x="4518" y="3018"/>
                      <a:pt x="4241" y="2941"/>
                      <a:pt x="4267" y="2994"/>
                    </a:cubicBezTo>
                    <a:cubicBezTo>
                      <a:pt x="4285" y="3047"/>
                      <a:pt x="4428" y="3109"/>
                      <a:pt x="4508" y="3198"/>
                    </a:cubicBezTo>
                    <a:cubicBezTo>
                      <a:pt x="4526" y="3217"/>
                      <a:pt x="4530" y="3225"/>
                      <a:pt x="4523" y="3225"/>
                    </a:cubicBezTo>
                    <a:cubicBezTo>
                      <a:pt x="4496" y="3225"/>
                      <a:pt x="4322" y="3116"/>
                      <a:pt x="4258" y="3074"/>
                    </a:cubicBezTo>
                    <a:cubicBezTo>
                      <a:pt x="4137" y="2993"/>
                      <a:pt x="4084" y="2965"/>
                      <a:pt x="4068" y="2965"/>
                    </a:cubicBezTo>
                    <a:cubicBezTo>
                      <a:pt x="4034" y="2965"/>
                      <a:pt x="4160" y="3088"/>
                      <a:pt x="4160" y="3118"/>
                    </a:cubicBezTo>
                    <a:cubicBezTo>
                      <a:pt x="4123" y="3140"/>
                      <a:pt x="4078" y="3152"/>
                      <a:pt x="4033" y="3152"/>
                    </a:cubicBezTo>
                    <a:cubicBezTo>
                      <a:pt x="4004" y="3152"/>
                      <a:pt x="3975" y="3147"/>
                      <a:pt x="3947" y="3136"/>
                    </a:cubicBezTo>
                    <a:lnTo>
                      <a:pt x="3947" y="3136"/>
                    </a:lnTo>
                    <a:cubicBezTo>
                      <a:pt x="4000" y="3181"/>
                      <a:pt x="3964" y="3118"/>
                      <a:pt x="4071" y="3216"/>
                    </a:cubicBezTo>
                    <a:cubicBezTo>
                      <a:pt x="4125" y="3261"/>
                      <a:pt x="4107" y="3270"/>
                      <a:pt x="4098" y="3288"/>
                    </a:cubicBezTo>
                    <a:cubicBezTo>
                      <a:pt x="4092" y="3293"/>
                      <a:pt x="4087" y="3313"/>
                      <a:pt x="4058" y="3313"/>
                    </a:cubicBezTo>
                    <a:cubicBezTo>
                      <a:pt x="4041" y="3313"/>
                      <a:pt x="4018" y="3307"/>
                      <a:pt x="3982" y="3288"/>
                    </a:cubicBezTo>
                    <a:cubicBezTo>
                      <a:pt x="3922" y="3251"/>
                      <a:pt x="3857" y="3211"/>
                      <a:pt x="3839" y="3211"/>
                    </a:cubicBezTo>
                    <a:cubicBezTo>
                      <a:pt x="3830" y="3211"/>
                      <a:pt x="3831" y="3220"/>
                      <a:pt x="3849" y="3243"/>
                    </a:cubicBezTo>
                    <a:cubicBezTo>
                      <a:pt x="3893" y="3296"/>
                      <a:pt x="4053" y="3412"/>
                      <a:pt x="4080" y="3457"/>
                    </a:cubicBezTo>
                    <a:cubicBezTo>
                      <a:pt x="4096" y="3475"/>
                      <a:pt x="4093" y="3482"/>
                      <a:pt x="4077" y="3482"/>
                    </a:cubicBezTo>
                    <a:cubicBezTo>
                      <a:pt x="4033" y="3482"/>
                      <a:pt x="3892" y="3425"/>
                      <a:pt x="3840" y="3412"/>
                    </a:cubicBezTo>
                    <a:cubicBezTo>
                      <a:pt x="3814" y="3405"/>
                      <a:pt x="3786" y="3401"/>
                      <a:pt x="3763" y="3401"/>
                    </a:cubicBezTo>
                    <a:cubicBezTo>
                      <a:pt x="3729" y="3401"/>
                      <a:pt x="3702" y="3409"/>
                      <a:pt x="3697" y="3430"/>
                    </a:cubicBezTo>
                    <a:cubicBezTo>
                      <a:pt x="3688" y="3457"/>
                      <a:pt x="3706" y="3510"/>
                      <a:pt x="3768" y="3590"/>
                    </a:cubicBezTo>
                    <a:cubicBezTo>
                      <a:pt x="3840" y="3653"/>
                      <a:pt x="3902" y="3724"/>
                      <a:pt x="3973" y="3795"/>
                    </a:cubicBezTo>
                    <a:cubicBezTo>
                      <a:pt x="3973" y="3795"/>
                      <a:pt x="3751" y="3626"/>
                      <a:pt x="3706" y="3599"/>
                    </a:cubicBezTo>
                    <a:cubicBezTo>
                      <a:pt x="3685" y="3589"/>
                      <a:pt x="3670" y="3585"/>
                      <a:pt x="3659" y="3585"/>
                    </a:cubicBezTo>
                    <a:cubicBezTo>
                      <a:pt x="3621" y="3585"/>
                      <a:pt x="3628" y="3630"/>
                      <a:pt x="3635" y="3644"/>
                    </a:cubicBezTo>
                    <a:cubicBezTo>
                      <a:pt x="3662" y="3688"/>
                      <a:pt x="3786" y="3760"/>
                      <a:pt x="3795" y="3804"/>
                    </a:cubicBezTo>
                    <a:cubicBezTo>
                      <a:pt x="3795" y="3828"/>
                      <a:pt x="3779" y="3832"/>
                      <a:pt x="3756" y="3832"/>
                    </a:cubicBezTo>
                    <a:cubicBezTo>
                      <a:pt x="3744" y="3832"/>
                      <a:pt x="3730" y="3831"/>
                      <a:pt x="3715" y="3831"/>
                    </a:cubicBezTo>
                    <a:cubicBezTo>
                      <a:pt x="3622" y="3813"/>
                      <a:pt x="3495" y="3743"/>
                      <a:pt x="3452" y="3743"/>
                    </a:cubicBezTo>
                    <a:cubicBezTo>
                      <a:pt x="3430" y="3743"/>
                      <a:pt x="3431" y="3763"/>
                      <a:pt x="3474" y="3822"/>
                    </a:cubicBezTo>
                    <a:cubicBezTo>
                      <a:pt x="3590" y="3929"/>
                      <a:pt x="3564" y="3947"/>
                      <a:pt x="3537" y="3973"/>
                    </a:cubicBezTo>
                    <a:cubicBezTo>
                      <a:pt x="3519" y="4000"/>
                      <a:pt x="3777" y="4152"/>
                      <a:pt x="3751" y="4178"/>
                    </a:cubicBezTo>
                    <a:cubicBezTo>
                      <a:pt x="3683" y="4133"/>
                      <a:pt x="3475" y="3973"/>
                      <a:pt x="3445" y="3973"/>
                    </a:cubicBezTo>
                    <a:cubicBezTo>
                      <a:pt x="3439" y="3973"/>
                      <a:pt x="3439" y="3979"/>
                      <a:pt x="3448" y="3991"/>
                    </a:cubicBezTo>
                    <a:cubicBezTo>
                      <a:pt x="3506" y="4056"/>
                      <a:pt x="3570" y="4117"/>
                      <a:pt x="3634" y="4176"/>
                    </a:cubicBezTo>
                    <a:lnTo>
                      <a:pt x="3634" y="4176"/>
                    </a:lnTo>
                    <a:cubicBezTo>
                      <a:pt x="3604" y="4152"/>
                      <a:pt x="3583" y="4143"/>
                      <a:pt x="3569" y="4143"/>
                    </a:cubicBezTo>
                    <a:cubicBezTo>
                      <a:pt x="3532" y="4143"/>
                      <a:pt x="3541" y="4205"/>
                      <a:pt x="3519" y="4205"/>
                    </a:cubicBezTo>
                    <a:cubicBezTo>
                      <a:pt x="3462" y="4205"/>
                      <a:pt x="3314" y="4077"/>
                      <a:pt x="3270" y="4077"/>
                    </a:cubicBezTo>
                    <a:cubicBezTo>
                      <a:pt x="3266" y="4077"/>
                      <a:pt x="3263" y="4078"/>
                      <a:pt x="3261" y="4080"/>
                    </a:cubicBezTo>
                    <a:cubicBezTo>
                      <a:pt x="3235" y="4114"/>
                      <a:pt x="3799" y="4492"/>
                      <a:pt x="3877" y="4492"/>
                    </a:cubicBezTo>
                    <a:cubicBezTo>
                      <a:pt x="3880" y="4492"/>
                      <a:pt x="3883" y="4492"/>
                      <a:pt x="3884" y="4490"/>
                    </a:cubicBezTo>
                    <a:lnTo>
                      <a:pt x="3884" y="4490"/>
                    </a:lnTo>
                    <a:lnTo>
                      <a:pt x="3866" y="4517"/>
                    </a:lnTo>
                    <a:cubicBezTo>
                      <a:pt x="3840" y="4534"/>
                      <a:pt x="4053" y="4722"/>
                      <a:pt x="4120" y="4722"/>
                    </a:cubicBezTo>
                    <a:cubicBezTo>
                      <a:pt x="4122" y="4722"/>
                      <a:pt x="4123" y="4722"/>
                      <a:pt x="4125" y="4722"/>
                    </a:cubicBezTo>
                    <a:cubicBezTo>
                      <a:pt x="4178" y="4713"/>
                      <a:pt x="4178" y="4668"/>
                      <a:pt x="4160" y="4615"/>
                    </a:cubicBezTo>
                    <a:cubicBezTo>
                      <a:pt x="4151" y="4570"/>
                      <a:pt x="4134" y="4535"/>
                      <a:pt x="4000" y="4428"/>
                    </a:cubicBezTo>
                    <a:cubicBezTo>
                      <a:pt x="3842" y="4296"/>
                      <a:pt x="4090" y="4406"/>
                      <a:pt x="3801" y="4215"/>
                    </a:cubicBezTo>
                    <a:lnTo>
                      <a:pt x="3801" y="4215"/>
                    </a:lnTo>
                    <a:cubicBezTo>
                      <a:pt x="3962" y="4320"/>
                      <a:pt x="4054" y="4342"/>
                      <a:pt x="4116" y="4342"/>
                    </a:cubicBezTo>
                    <a:cubicBezTo>
                      <a:pt x="4163" y="4342"/>
                      <a:pt x="4193" y="4330"/>
                      <a:pt x="4223" y="4330"/>
                    </a:cubicBezTo>
                    <a:cubicBezTo>
                      <a:pt x="4267" y="4330"/>
                      <a:pt x="4312" y="4339"/>
                      <a:pt x="4356" y="4356"/>
                    </a:cubicBezTo>
                    <a:cubicBezTo>
                      <a:pt x="4466" y="4427"/>
                      <a:pt x="4591" y="4484"/>
                      <a:pt x="4624" y="4484"/>
                    </a:cubicBezTo>
                    <a:cubicBezTo>
                      <a:pt x="4629" y="4484"/>
                      <a:pt x="4631" y="4483"/>
                      <a:pt x="4632" y="4481"/>
                    </a:cubicBezTo>
                    <a:lnTo>
                      <a:pt x="4392" y="4321"/>
                    </a:lnTo>
                    <a:cubicBezTo>
                      <a:pt x="4394" y="4316"/>
                      <a:pt x="4400" y="4314"/>
                      <a:pt x="4407" y="4314"/>
                    </a:cubicBezTo>
                    <a:cubicBezTo>
                      <a:pt x="4446" y="4314"/>
                      <a:pt x="4544" y="4365"/>
                      <a:pt x="4574" y="4365"/>
                    </a:cubicBezTo>
                    <a:cubicBezTo>
                      <a:pt x="4583" y="4365"/>
                      <a:pt x="4586" y="4360"/>
                      <a:pt x="4579" y="4348"/>
                    </a:cubicBezTo>
                    <a:cubicBezTo>
                      <a:pt x="4517" y="4250"/>
                      <a:pt x="4436" y="4160"/>
                      <a:pt x="4338" y="4089"/>
                    </a:cubicBezTo>
                    <a:cubicBezTo>
                      <a:pt x="4285" y="4045"/>
                      <a:pt x="4240" y="4018"/>
                      <a:pt x="4258" y="4009"/>
                    </a:cubicBezTo>
                    <a:cubicBezTo>
                      <a:pt x="4268" y="4007"/>
                      <a:pt x="4278" y="4006"/>
                      <a:pt x="4288" y="4006"/>
                    </a:cubicBezTo>
                    <a:cubicBezTo>
                      <a:pt x="4317" y="4006"/>
                      <a:pt x="4346" y="4014"/>
                      <a:pt x="4365" y="4027"/>
                    </a:cubicBezTo>
                    <a:cubicBezTo>
                      <a:pt x="4435" y="4048"/>
                      <a:pt x="4521" y="4079"/>
                      <a:pt x="4557" y="4079"/>
                    </a:cubicBezTo>
                    <a:cubicBezTo>
                      <a:pt x="4580" y="4079"/>
                      <a:pt x="4582" y="4066"/>
                      <a:pt x="4543" y="4027"/>
                    </a:cubicBezTo>
                    <a:cubicBezTo>
                      <a:pt x="4445" y="3920"/>
                      <a:pt x="4401" y="3840"/>
                      <a:pt x="4481" y="3840"/>
                    </a:cubicBezTo>
                    <a:cubicBezTo>
                      <a:pt x="4511" y="3840"/>
                      <a:pt x="4722" y="3969"/>
                      <a:pt x="4746" y="3969"/>
                    </a:cubicBezTo>
                    <a:cubicBezTo>
                      <a:pt x="4750" y="3969"/>
                      <a:pt x="4749" y="3965"/>
                      <a:pt x="4739" y="3956"/>
                    </a:cubicBezTo>
                    <a:cubicBezTo>
                      <a:pt x="4606" y="3813"/>
                      <a:pt x="4312" y="3706"/>
                      <a:pt x="4356" y="3653"/>
                    </a:cubicBezTo>
                    <a:cubicBezTo>
                      <a:pt x="4359" y="3649"/>
                      <a:pt x="4363" y="3648"/>
                      <a:pt x="4369" y="3648"/>
                    </a:cubicBezTo>
                    <a:cubicBezTo>
                      <a:pt x="4448" y="3648"/>
                      <a:pt x="4790" y="3952"/>
                      <a:pt x="4869" y="3952"/>
                    </a:cubicBezTo>
                    <a:cubicBezTo>
                      <a:pt x="4875" y="3952"/>
                      <a:pt x="4879" y="3950"/>
                      <a:pt x="4882" y="3947"/>
                    </a:cubicBezTo>
                    <a:cubicBezTo>
                      <a:pt x="4909" y="3920"/>
                      <a:pt x="4695" y="3813"/>
                      <a:pt x="4659" y="3760"/>
                    </a:cubicBezTo>
                    <a:cubicBezTo>
                      <a:pt x="4606" y="3679"/>
                      <a:pt x="4704" y="3679"/>
                      <a:pt x="4757" y="3671"/>
                    </a:cubicBezTo>
                    <a:cubicBezTo>
                      <a:pt x="4873" y="3644"/>
                      <a:pt x="5149" y="3688"/>
                      <a:pt x="5122" y="3564"/>
                    </a:cubicBezTo>
                    <a:cubicBezTo>
                      <a:pt x="5113" y="3528"/>
                      <a:pt x="5006" y="3457"/>
                      <a:pt x="4926" y="3377"/>
                    </a:cubicBezTo>
                    <a:cubicBezTo>
                      <a:pt x="4877" y="3327"/>
                      <a:pt x="4862" y="3309"/>
                      <a:pt x="4869" y="3309"/>
                    </a:cubicBezTo>
                    <a:cubicBezTo>
                      <a:pt x="4884" y="3309"/>
                      <a:pt x="5019" y="3414"/>
                      <a:pt x="5069" y="3439"/>
                    </a:cubicBezTo>
                    <a:cubicBezTo>
                      <a:pt x="5084" y="3445"/>
                      <a:pt x="5096" y="3448"/>
                      <a:pt x="5104" y="3448"/>
                    </a:cubicBezTo>
                    <a:cubicBezTo>
                      <a:pt x="5153" y="3448"/>
                      <a:pt x="5085" y="3348"/>
                      <a:pt x="5024" y="3288"/>
                    </a:cubicBezTo>
                    <a:cubicBezTo>
                      <a:pt x="4910" y="3197"/>
                      <a:pt x="4871" y="3162"/>
                      <a:pt x="4881" y="3162"/>
                    </a:cubicBezTo>
                    <a:cubicBezTo>
                      <a:pt x="4894" y="3162"/>
                      <a:pt x="4985" y="3218"/>
                      <a:pt x="5104" y="3288"/>
                    </a:cubicBezTo>
                    <a:cubicBezTo>
                      <a:pt x="5105" y="3288"/>
                      <a:pt x="5105" y="3288"/>
                      <a:pt x="5106" y="3288"/>
                    </a:cubicBezTo>
                    <a:cubicBezTo>
                      <a:pt x="5108" y="3288"/>
                      <a:pt x="4716" y="2992"/>
                      <a:pt x="4665" y="2961"/>
                    </a:cubicBezTo>
                    <a:lnTo>
                      <a:pt x="4665" y="2961"/>
                    </a:lnTo>
                    <a:cubicBezTo>
                      <a:pt x="4778" y="3013"/>
                      <a:pt x="4883" y="3075"/>
                      <a:pt x="4989" y="3145"/>
                    </a:cubicBezTo>
                    <a:cubicBezTo>
                      <a:pt x="5025" y="3167"/>
                      <a:pt x="5046" y="3176"/>
                      <a:pt x="5056" y="3176"/>
                    </a:cubicBezTo>
                    <a:cubicBezTo>
                      <a:pt x="5082" y="3176"/>
                      <a:pt x="5035" y="3115"/>
                      <a:pt x="5015" y="3083"/>
                    </a:cubicBezTo>
                    <a:cubicBezTo>
                      <a:pt x="5003" y="3059"/>
                      <a:pt x="4947" y="2961"/>
                      <a:pt x="4991" y="2961"/>
                    </a:cubicBezTo>
                    <a:cubicBezTo>
                      <a:pt x="5012" y="2961"/>
                      <a:pt x="5056" y="2984"/>
                      <a:pt x="5140" y="3047"/>
                    </a:cubicBezTo>
                    <a:cubicBezTo>
                      <a:pt x="5222" y="3110"/>
                      <a:pt x="5261" y="3134"/>
                      <a:pt x="5274" y="3134"/>
                    </a:cubicBezTo>
                    <a:cubicBezTo>
                      <a:pt x="5309" y="3134"/>
                      <a:pt x="5138" y="2949"/>
                      <a:pt x="5131" y="2922"/>
                    </a:cubicBezTo>
                    <a:cubicBezTo>
                      <a:pt x="5129" y="2916"/>
                      <a:pt x="5131" y="2913"/>
                      <a:pt x="5138" y="2913"/>
                    </a:cubicBezTo>
                    <a:cubicBezTo>
                      <a:pt x="5194" y="2913"/>
                      <a:pt x="5560" y="3153"/>
                      <a:pt x="5600" y="3153"/>
                    </a:cubicBezTo>
                    <a:cubicBezTo>
                      <a:pt x="5610" y="3153"/>
                      <a:pt x="5600" y="3138"/>
                      <a:pt x="5559" y="3101"/>
                    </a:cubicBezTo>
                    <a:cubicBezTo>
                      <a:pt x="5283" y="2931"/>
                      <a:pt x="4998" y="2789"/>
                      <a:pt x="4704" y="2655"/>
                    </a:cubicBezTo>
                    <a:cubicBezTo>
                      <a:pt x="4689" y="2648"/>
                      <a:pt x="4481" y="2555"/>
                      <a:pt x="4453" y="2555"/>
                    </a:cubicBezTo>
                    <a:close/>
                    <a:moveTo>
                      <a:pt x="3514" y="4708"/>
                    </a:moveTo>
                    <a:cubicBezTo>
                      <a:pt x="3571" y="4708"/>
                      <a:pt x="3767" y="4849"/>
                      <a:pt x="3751" y="4873"/>
                    </a:cubicBezTo>
                    <a:cubicBezTo>
                      <a:pt x="3662" y="4828"/>
                      <a:pt x="3501" y="4757"/>
                      <a:pt x="3501" y="4713"/>
                    </a:cubicBezTo>
                    <a:cubicBezTo>
                      <a:pt x="3504" y="4709"/>
                      <a:pt x="3508" y="4708"/>
                      <a:pt x="3514" y="4708"/>
                    </a:cubicBezTo>
                    <a:close/>
                    <a:moveTo>
                      <a:pt x="3163" y="5516"/>
                    </a:moveTo>
                    <a:cubicBezTo>
                      <a:pt x="3173" y="5516"/>
                      <a:pt x="3190" y="5521"/>
                      <a:pt x="3216" y="5532"/>
                    </a:cubicBezTo>
                    <a:cubicBezTo>
                      <a:pt x="3367" y="5604"/>
                      <a:pt x="3680" y="5809"/>
                      <a:pt x="3615" y="5809"/>
                    </a:cubicBezTo>
                    <a:cubicBezTo>
                      <a:pt x="3607" y="5809"/>
                      <a:pt x="3593" y="5806"/>
                      <a:pt x="3572" y="5799"/>
                    </a:cubicBezTo>
                    <a:cubicBezTo>
                      <a:pt x="3483" y="5755"/>
                      <a:pt x="3394" y="5710"/>
                      <a:pt x="3314" y="5657"/>
                    </a:cubicBezTo>
                    <a:cubicBezTo>
                      <a:pt x="3201" y="5586"/>
                      <a:pt x="3128" y="5516"/>
                      <a:pt x="3163" y="5516"/>
                    </a:cubicBezTo>
                    <a:close/>
                    <a:moveTo>
                      <a:pt x="8776" y="5935"/>
                    </a:moveTo>
                    <a:cubicBezTo>
                      <a:pt x="8800" y="5955"/>
                      <a:pt x="8831" y="5977"/>
                      <a:pt x="8872" y="6004"/>
                    </a:cubicBezTo>
                    <a:cubicBezTo>
                      <a:pt x="8841" y="5977"/>
                      <a:pt x="8809" y="5954"/>
                      <a:pt x="8776" y="5935"/>
                    </a:cubicBezTo>
                    <a:close/>
                    <a:moveTo>
                      <a:pt x="8765" y="6084"/>
                    </a:moveTo>
                    <a:lnTo>
                      <a:pt x="8765" y="6084"/>
                    </a:lnTo>
                    <a:cubicBezTo>
                      <a:pt x="8765" y="6084"/>
                      <a:pt x="8765" y="6085"/>
                      <a:pt x="8765" y="6085"/>
                    </a:cubicBezTo>
                    <a:lnTo>
                      <a:pt x="8765" y="6085"/>
                    </a:lnTo>
                    <a:cubicBezTo>
                      <a:pt x="8765" y="6085"/>
                      <a:pt x="8765" y="6084"/>
                      <a:pt x="8765" y="6084"/>
                    </a:cubicBezTo>
                    <a:close/>
                    <a:moveTo>
                      <a:pt x="3118" y="6369"/>
                    </a:moveTo>
                    <a:lnTo>
                      <a:pt x="3109" y="6387"/>
                    </a:lnTo>
                    <a:lnTo>
                      <a:pt x="3216" y="6485"/>
                    </a:lnTo>
                    <a:cubicBezTo>
                      <a:pt x="3277" y="6513"/>
                      <a:pt x="3314" y="6526"/>
                      <a:pt x="3326" y="6526"/>
                    </a:cubicBezTo>
                    <a:cubicBezTo>
                      <a:pt x="3350" y="6526"/>
                      <a:pt x="3282" y="6475"/>
                      <a:pt x="3118" y="6369"/>
                    </a:cubicBezTo>
                    <a:close/>
                    <a:moveTo>
                      <a:pt x="8106" y="6565"/>
                    </a:moveTo>
                    <a:cubicBezTo>
                      <a:pt x="8105" y="6567"/>
                      <a:pt x="8104" y="6568"/>
                      <a:pt x="8103" y="6569"/>
                    </a:cubicBezTo>
                    <a:lnTo>
                      <a:pt x="8103" y="6569"/>
                    </a:lnTo>
                    <a:cubicBezTo>
                      <a:pt x="8103" y="6569"/>
                      <a:pt x="8103" y="6569"/>
                      <a:pt x="8104" y="6569"/>
                    </a:cubicBezTo>
                    <a:cubicBezTo>
                      <a:pt x="8104" y="6569"/>
                      <a:pt x="8105" y="6568"/>
                      <a:pt x="8106" y="6565"/>
                    </a:cubicBezTo>
                    <a:close/>
                    <a:moveTo>
                      <a:pt x="7840" y="6636"/>
                    </a:moveTo>
                    <a:cubicBezTo>
                      <a:pt x="7802" y="6636"/>
                      <a:pt x="8000" y="6802"/>
                      <a:pt x="8058" y="6802"/>
                    </a:cubicBezTo>
                    <a:cubicBezTo>
                      <a:pt x="8064" y="6802"/>
                      <a:pt x="8068" y="6800"/>
                      <a:pt x="8071" y="6797"/>
                    </a:cubicBezTo>
                    <a:cubicBezTo>
                      <a:pt x="8088" y="6797"/>
                      <a:pt x="8088" y="6779"/>
                      <a:pt x="8088" y="6779"/>
                    </a:cubicBezTo>
                    <a:cubicBezTo>
                      <a:pt x="7928" y="6672"/>
                      <a:pt x="7858" y="6636"/>
                      <a:pt x="7840" y="6636"/>
                    </a:cubicBezTo>
                    <a:close/>
                    <a:moveTo>
                      <a:pt x="6681" y="6646"/>
                    </a:moveTo>
                    <a:cubicBezTo>
                      <a:pt x="6770" y="6690"/>
                      <a:pt x="6859" y="6735"/>
                      <a:pt x="6939" y="6797"/>
                    </a:cubicBezTo>
                    <a:cubicBezTo>
                      <a:pt x="6939" y="6808"/>
                      <a:pt x="6934" y="6814"/>
                      <a:pt x="6923" y="6814"/>
                    </a:cubicBezTo>
                    <a:cubicBezTo>
                      <a:pt x="6889" y="6814"/>
                      <a:pt x="6804" y="6764"/>
                      <a:pt x="6663" y="6663"/>
                    </a:cubicBezTo>
                    <a:lnTo>
                      <a:pt x="6681" y="6646"/>
                    </a:lnTo>
                    <a:close/>
                    <a:moveTo>
                      <a:pt x="2773" y="7009"/>
                    </a:moveTo>
                    <a:cubicBezTo>
                      <a:pt x="2772" y="7009"/>
                      <a:pt x="2772" y="7010"/>
                      <a:pt x="2771" y="7010"/>
                    </a:cubicBezTo>
                    <a:lnTo>
                      <a:pt x="2771" y="7010"/>
                    </a:lnTo>
                    <a:cubicBezTo>
                      <a:pt x="2777" y="7014"/>
                      <a:pt x="2783" y="7017"/>
                      <a:pt x="2789" y="7020"/>
                    </a:cubicBezTo>
                    <a:lnTo>
                      <a:pt x="2773" y="7009"/>
                    </a:lnTo>
                    <a:close/>
                    <a:moveTo>
                      <a:pt x="2193" y="7508"/>
                    </a:moveTo>
                    <a:lnTo>
                      <a:pt x="2193" y="7508"/>
                    </a:lnTo>
                    <a:cubicBezTo>
                      <a:pt x="2190" y="7510"/>
                      <a:pt x="2187" y="7512"/>
                      <a:pt x="2185" y="7515"/>
                    </a:cubicBezTo>
                    <a:lnTo>
                      <a:pt x="2185" y="7515"/>
                    </a:lnTo>
                    <a:cubicBezTo>
                      <a:pt x="2187" y="7516"/>
                      <a:pt x="2189" y="7517"/>
                      <a:pt x="2192" y="7518"/>
                    </a:cubicBezTo>
                    <a:cubicBezTo>
                      <a:pt x="2194" y="7516"/>
                      <a:pt x="2194" y="7512"/>
                      <a:pt x="2193" y="7508"/>
                    </a:cubicBezTo>
                    <a:close/>
                    <a:moveTo>
                      <a:pt x="1644" y="7514"/>
                    </a:moveTo>
                    <a:cubicBezTo>
                      <a:pt x="1701" y="7514"/>
                      <a:pt x="1896" y="7655"/>
                      <a:pt x="1880" y="7679"/>
                    </a:cubicBezTo>
                    <a:cubicBezTo>
                      <a:pt x="1876" y="7684"/>
                      <a:pt x="1868" y="7687"/>
                      <a:pt x="1859" y="7687"/>
                    </a:cubicBezTo>
                    <a:cubicBezTo>
                      <a:pt x="1789" y="7687"/>
                      <a:pt x="1599" y="7558"/>
                      <a:pt x="1631" y="7518"/>
                    </a:cubicBezTo>
                    <a:cubicBezTo>
                      <a:pt x="1633" y="7515"/>
                      <a:pt x="1638" y="7514"/>
                      <a:pt x="1644" y="7514"/>
                    </a:cubicBezTo>
                    <a:close/>
                    <a:moveTo>
                      <a:pt x="1631" y="7991"/>
                    </a:moveTo>
                    <a:lnTo>
                      <a:pt x="1631" y="7991"/>
                    </a:lnTo>
                    <a:cubicBezTo>
                      <a:pt x="1634" y="7993"/>
                      <a:pt x="1636" y="7994"/>
                      <a:pt x="1639" y="7996"/>
                    </a:cubicBezTo>
                    <a:lnTo>
                      <a:pt x="1639" y="7996"/>
                    </a:lnTo>
                    <a:cubicBezTo>
                      <a:pt x="1637" y="7995"/>
                      <a:pt x="1634" y="7993"/>
                      <a:pt x="1631" y="7991"/>
                    </a:cubicBezTo>
                    <a:close/>
                    <a:moveTo>
                      <a:pt x="5639" y="8106"/>
                    </a:moveTo>
                    <a:lnTo>
                      <a:pt x="5663" y="8122"/>
                    </a:lnTo>
                    <a:lnTo>
                      <a:pt x="5663" y="8122"/>
                    </a:lnTo>
                    <a:cubicBezTo>
                      <a:pt x="5655" y="8117"/>
                      <a:pt x="5647" y="8112"/>
                      <a:pt x="5639" y="8106"/>
                    </a:cubicBezTo>
                    <a:close/>
                    <a:moveTo>
                      <a:pt x="1844" y="8178"/>
                    </a:moveTo>
                    <a:cubicBezTo>
                      <a:pt x="1843" y="8179"/>
                      <a:pt x="1842" y="8180"/>
                      <a:pt x="1841" y="8181"/>
                    </a:cubicBezTo>
                    <a:lnTo>
                      <a:pt x="1841" y="8181"/>
                    </a:lnTo>
                    <a:cubicBezTo>
                      <a:pt x="1844" y="8179"/>
                      <a:pt x="1844" y="8178"/>
                      <a:pt x="1844" y="8178"/>
                    </a:cubicBezTo>
                    <a:close/>
                    <a:moveTo>
                      <a:pt x="1675" y="8649"/>
                    </a:moveTo>
                    <a:lnTo>
                      <a:pt x="1675" y="8649"/>
                    </a:lnTo>
                    <a:cubicBezTo>
                      <a:pt x="1675" y="8649"/>
                      <a:pt x="1675" y="8650"/>
                      <a:pt x="1675" y="8650"/>
                    </a:cubicBezTo>
                    <a:cubicBezTo>
                      <a:pt x="1675" y="8650"/>
                      <a:pt x="1675" y="8649"/>
                      <a:pt x="1675" y="8649"/>
                    </a:cubicBezTo>
                    <a:close/>
                    <a:moveTo>
                      <a:pt x="1263" y="8683"/>
                    </a:moveTo>
                    <a:cubicBezTo>
                      <a:pt x="1260" y="8683"/>
                      <a:pt x="1258" y="8684"/>
                      <a:pt x="1257" y="8685"/>
                    </a:cubicBezTo>
                    <a:lnTo>
                      <a:pt x="1372" y="8792"/>
                    </a:lnTo>
                    <a:cubicBezTo>
                      <a:pt x="1435" y="8822"/>
                      <a:pt x="1468" y="8833"/>
                      <a:pt x="1481" y="8833"/>
                    </a:cubicBezTo>
                    <a:cubicBezTo>
                      <a:pt x="1526" y="8833"/>
                      <a:pt x="1306" y="8683"/>
                      <a:pt x="1263" y="8683"/>
                    </a:cubicBezTo>
                    <a:close/>
                    <a:moveTo>
                      <a:pt x="1220" y="9090"/>
                    </a:moveTo>
                    <a:lnTo>
                      <a:pt x="1220" y="9090"/>
                    </a:lnTo>
                    <a:cubicBezTo>
                      <a:pt x="1223" y="9092"/>
                      <a:pt x="1227" y="9093"/>
                      <a:pt x="1230" y="9095"/>
                    </a:cubicBezTo>
                    <a:cubicBezTo>
                      <a:pt x="1229" y="9094"/>
                      <a:pt x="1225" y="9092"/>
                      <a:pt x="1220" y="9090"/>
                    </a:cubicBezTo>
                    <a:close/>
                    <a:moveTo>
                      <a:pt x="3754" y="10882"/>
                    </a:moveTo>
                    <a:cubicBezTo>
                      <a:pt x="3782" y="10882"/>
                      <a:pt x="3825" y="10931"/>
                      <a:pt x="3902" y="11046"/>
                    </a:cubicBezTo>
                    <a:lnTo>
                      <a:pt x="3911" y="11037"/>
                    </a:lnTo>
                    <a:cubicBezTo>
                      <a:pt x="3973" y="11144"/>
                      <a:pt x="3920" y="11117"/>
                      <a:pt x="3911" y="11126"/>
                    </a:cubicBezTo>
                    <a:cubicBezTo>
                      <a:pt x="3840" y="11046"/>
                      <a:pt x="3724" y="10894"/>
                      <a:pt x="3742" y="10885"/>
                    </a:cubicBezTo>
                    <a:cubicBezTo>
                      <a:pt x="3745" y="10883"/>
                      <a:pt x="3749" y="10882"/>
                      <a:pt x="3754" y="10882"/>
                    </a:cubicBezTo>
                    <a:close/>
                    <a:moveTo>
                      <a:pt x="3329" y="11517"/>
                    </a:moveTo>
                    <a:cubicBezTo>
                      <a:pt x="3356" y="11517"/>
                      <a:pt x="3396" y="11574"/>
                      <a:pt x="3421" y="11732"/>
                    </a:cubicBezTo>
                    <a:lnTo>
                      <a:pt x="3421" y="11723"/>
                    </a:lnTo>
                    <a:lnTo>
                      <a:pt x="3421" y="11723"/>
                    </a:lnTo>
                    <a:cubicBezTo>
                      <a:pt x="3432" y="11801"/>
                      <a:pt x="3419" y="11812"/>
                      <a:pt x="3403" y="11812"/>
                    </a:cubicBezTo>
                    <a:cubicBezTo>
                      <a:pt x="3396" y="11812"/>
                      <a:pt x="3389" y="11810"/>
                      <a:pt x="3383" y="11810"/>
                    </a:cubicBezTo>
                    <a:cubicBezTo>
                      <a:pt x="3381" y="11810"/>
                      <a:pt x="3378" y="11811"/>
                      <a:pt x="3376" y="11812"/>
                    </a:cubicBezTo>
                    <a:cubicBezTo>
                      <a:pt x="3341" y="11705"/>
                      <a:pt x="3296" y="11527"/>
                      <a:pt x="3323" y="11518"/>
                    </a:cubicBezTo>
                    <a:cubicBezTo>
                      <a:pt x="3325" y="11517"/>
                      <a:pt x="3327" y="11517"/>
                      <a:pt x="3329" y="11517"/>
                    </a:cubicBezTo>
                    <a:close/>
                    <a:moveTo>
                      <a:pt x="4022" y="11760"/>
                    </a:moveTo>
                    <a:cubicBezTo>
                      <a:pt x="3989" y="11760"/>
                      <a:pt x="4093" y="12009"/>
                      <a:pt x="4145" y="12009"/>
                    </a:cubicBezTo>
                    <a:cubicBezTo>
                      <a:pt x="4147" y="12009"/>
                      <a:pt x="4149" y="12009"/>
                      <a:pt x="4151" y="12008"/>
                    </a:cubicBezTo>
                    <a:cubicBezTo>
                      <a:pt x="4155" y="12009"/>
                      <a:pt x="4158" y="12010"/>
                      <a:pt x="4161" y="12010"/>
                    </a:cubicBezTo>
                    <a:cubicBezTo>
                      <a:pt x="4173" y="12010"/>
                      <a:pt x="4180" y="11997"/>
                      <a:pt x="4187" y="11990"/>
                    </a:cubicBezTo>
                    <a:cubicBezTo>
                      <a:pt x="4086" y="11818"/>
                      <a:pt x="4038" y="11760"/>
                      <a:pt x="4022" y="11760"/>
                    </a:cubicBezTo>
                    <a:close/>
                    <a:moveTo>
                      <a:pt x="6628" y="1"/>
                    </a:moveTo>
                    <a:cubicBezTo>
                      <a:pt x="6628" y="143"/>
                      <a:pt x="6637" y="286"/>
                      <a:pt x="6654" y="419"/>
                    </a:cubicBezTo>
                    <a:cubicBezTo>
                      <a:pt x="6678" y="543"/>
                      <a:pt x="6682" y="591"/>
                      <a:pt x="6674" y="591"/>
                    </a:cubicBezTo>
                    <a:cubicBezTo>
                      <a:pt x="6658" y="591"/>
                      <a:pt x="6592" y="394"/>
                      <a:pt x="6539" y="233"/>
                    </a:cubicBezTo>
                    <a:lnTo>
                      <a:pt x="6539" y="233"/>
                    </a:lnTo>
                    <a:cubicBezTo>
                      <a:pt x="6654" y="580"/>
                      <a:pt x="6441" y="375"/>
                      <a:pt x="6539" y="642"/>
                    </a:cubicBezTo>
                    <a:cubicBezTo>
                      <a:pt x="6467" y="526"/>
                      <a:pt x="6378" y="402"/>
                      <a:pt x="6334" y="402"/>
                    </a:cubicBezTo>
                    <a:cubicBezTo>
                      <a:pt x="6405" y="571"/>
                      <a:pt x="6369" y="535"/>
                      <a:pt x="6334" y="562"/>
                    </a:cubicBezTo>
                    <a:cubicBezTo>
                      <a:pt x="6298" y="580"/>
                      <a:pt x="6369" y="820"/>
                      <a:pt x="6334" y="838"/>
                    </a:cubicBezTo>
                    <a:cubicBezTo>
                      <a:pt x="6334" y="838"/>
                      <a:pt x="6066" y="483"/>
                      <a:pt x="6020" y="483"/>
                    </a:cubicBezTo>
                    <a:cubicBezTo>
                      <a:pt x="6009" y="483"/>
                      <a:pt x="6010" y="503"/>
                      <a:pt x="6031" y="553"/>
                    </a:cubicBezTo>
                    <a:cubicBezTo>
                      <a:pt x="6070" y="631"/>
                      <a:pt x="6331" y="998"/>
                      <a:pt x="6298" y="998"/>
                    </a:cubicBezTo>
                    <a:cubicBezTo>
                      <a:pt x="6293" y="998"/>
                      <a:pt x="6282" y="990"/>
                      <a:pt x="6262" y="972"/>
                    </a:cubicBezTo>
                    <a:cubicBezTo>
                      <a:pt x="6209" y="918"/>
                      <a:pt x="6165" y="865"/>
                      <a:pt x="6152" y="865"/>
                    </a:cubicBezTo>
                    <a:cubicBezTo>
                      <a:pt x="6143" y="865"/>
                      <a:pt x="6148" y="889"/>
                      <a:pt x="6173" y="954"/>
                    </a:cubicBezTo>
                    <a:cubicBezTo>
                      <a:pt x="6173" y="954"/>
                      <a:pt x="6250" y="1113"/>
                      <a:pt x="6268" y="1146"/>
                    </a:cubicBezTo>
                    <a:lnTo>
                      <a:pt x="6268" y="1146"/>
                    </a:lnTo>
                    <a:cubicBezTo>
                      <a:pt x="6170" y="1036"/>
                      <a:pt x="6030" y="731"/>
                      <a:pt x="5968" y="669"/>
                    </a:cubicBezTo>
                    <a:cubicBezTo>
                      <a:pt x="5967" y="668"/>
                      <a:pt x="5967" y="667"/>
                      <a:pt x="5966" y="667"/>
                    </a:cubicBezTo>
                    <a:cubicBezTo>
                      <a:pt x="5957" y="667"/>
                      <a:pt x="6004" y="794"/>
                      <a:pt x="6004" y="794"/>
                    </a:cubicBezTo>
                    <a:cubicBezTo>
                      <a:pt x="6038" y="887"/>
                      <a:pt x="6023" y="875"/>
                      <a:pt x="5998" y="889"/>
                    </a:cubicBezTo>
                    <a:lnTo>
                      <a:pt x="5998" y="889"/>
                    </a:lnTo>
                    <a:cubicBezTo>
                      <a:pt x="6014" y="873"/>
                      <a:pt x="5939" y="781"/>
                      <a:pt x="5888" y="713"/>
                    </a:cubicBezTo>
                    <a:lnTo>
                      <a:pt x="5888" y="713"/>
                    </a:lnTo>
                    <a:cubicBezTo>
                      <a:pt x="5968" y="829"/>
                      <a:pt x="5862" y="758"/>
                      <a:pt x="5862" y="802"/>
                    </a:cubicBezTo>
                    <a:cubicBezTo>
                      <a:pt x="5888" y="838"/>
                      <a:pt x="5915" y="874"/>
                      <a:pt x="5933" y="909"/>
                    </a:cubicBezTo>
                    <a:cubicBezTo>
                      <a:pt x="5942" y="951"/>
                      <a:pt x="5934" y="981"/>
                      <a:pt x="5910" y="981"/>
                    </a:cubicBezTo>
                    <a:cubicBezTo>
                      <a:pt x="5887" y="981"/>
                      <a:pt x="5850" y="956"/>
                      <a:pt x="5799" y="892"/>
                    </a:cubicBezTo>
                    <a:cubicBezTo>
                      <a:pt x="5733" y="809"/>
                      <a:pt x="5675" y="774"/>
                      <a:pt x="5644" y="774"/>
                    </a:cubicBezTo>
                    <a:cubicBezTo>
                      <a:pt x="5604" y="774"/>
                      <a:pt x="5607" y="832"/>
                      <a:pt x="5692" y="927"/>
                    </a:cubicBezTo>
                    <a:cubicBezTo>
                      <a:pt x="5692" y="972"/>
                      <a:pt x="5550" y="927"/>
                      <a:pt x="5710" y="1096"/>
                    </a:cubicBezTo>
                    <a:cubicBezTo>
                      <a:pt x="5629" y="1053"/>
                      <a:pt x="5437" y="980"/>
                      <a:pt x="5334" y="980"/>
                    </a:cubicBezTo>
                    <a:cubicBezTo>
                      <a:pt x="5244" y="980"/>
                      <a:pt x="5220" y="1035"/>
                      <a:pt x="5390" y="1212"/>
                    </a:cubicBezTo>
                    <a:cubicBezTo>
                      <a:pt x="5202" y="1060"/>
                      <a:pt x="5120" y="1004"/>
                      <a:pt x="5102" y="1004"/>
                    </a:cubicBezTo>
                    <a:cubicBezTo>
                      <a:pt x="5050" y="1004"/>
                      <a:pt x="5487" y="1441"/>
                      <a:pt x="5448" y="1441"/>
                    </a:cubicBezTo>
                    <a:cubicBezTo>
                      <a:pt x="5446" y="1441"/>
                      <a:pt x="5441" y="1439"/>
                      <a:pt x="5434" y="1435"/>
                    </a:cubicBezTo>
                    <a:cubicBezTo>
                      <a:pt x="5341" y="1392"/>
                      <a:pt x="5171" y="1293"/>
                      <a:pt x="5124" y="1293"/>
                    </a:cubicBezTo>
                    <a:cubicBezTo>
                      <a:pt x="5103" y="1293"/>
                      <a:pt x="5105" y="1312"/>
                      <a:pt x="5149" y="1364"/>
                    </a:cubicBezTo>
                    <a:cubicBezTo>
                      <a:pt x="5194" y="1399"/>
                      <a:pt x="5585" y="1720"/>
                      <a:pt x="5612" y="1738"/>
                    </a:cubicBezTo>
                    <a:cubicBezTo>
                      <a:pt x="5476" y="1666"/>
                      <a:pt x="5335" y="1555"/>
                      <a:pt x="5289" y="1555"/>
                    </a:cubicBezTo>
                    <a:cubicBezTo>
                      <a:pt x="5278" y="1555"/>
                      <a:pt x="5272" y="1562"/>
                      <a:pt x="5274" y="1577"/>
                    </a:cubicBezTo>
                    <a:cubicBezTo>
                      <a:pt x="5283" y="1631"/>
                      <a:pt x="5523" y="1747"/>
                      <a:pt x="5496" y="1782"/>
                    </a:cubicBezTo>
                    <a:cubicBezTo>
                      <a:pt x="5345" y="1666"/>
                      <a:pt x="5185" y="1568"/>
                      <a:pt x="5015" y="1470"/>
                    </a:cubicBezTo>
                    <a:cubicBezTo>
                      <a:pt x="5003" y="1466"/>
                      <a:pt x="4993" y="1464"/>
                      <a:pt x="4985" y="1464"/>
                    </a:cubicBezTo>
                    <a:cubicBezTo>
                      <a:pt x="4948" y="1464"/>
                      <a:pt x="4968" y="1513"/>
                      <a:pt x="5078" y="1586"/>
                    </a:cubicBezTo>
                    <a:cubicBezTo>
                      <a:pt x="5194" y="1666"/>
                      <a:pt x="5158" y="1738"/>
                      <a:pt x="5158" y="1756"/>
                    </a:cubicBezTo>
                    <a:cubicBezTo>
                      <a:pt x="5158" y="1761"/>
                      <a:pt x="5154" y="1801"/>
                      <a:pt x="5107" y="1801"/>
                    </a:cubicBezTo>
                    <a:cubicBezTo>
                      <a:pt x="5082" y="1801"/>
                      <a:pt x="5045" y="1790"/>
                      <a:pt x="4989" y="1756"/>
                    </a:cubicBezTo>
                    <a:cubicBezTo>
                      <a:pt x="4863" y="1685"/>
                      <a:pt x="4761" y="1634"/>
                      <a:pt x="4725" y="1634"/>
                    </a:cubicBezTo>
                    <a:cubicBezTo>
                      <a:pt x="4703" y="1634"/>
                      <a:pt x="4707" y="1654"/>
                      <a:pt x="4748" y="1702"/>
                    </a:cubicBezTo>
                    <a:cubicBezTo>
                      <a:pt x="4793" y="1764"/>
                      <a:pt x="4944" y="1862"/>
                      <a:pt x="4944" y="1898"/>
                    </a:cubicBezTo>
                    <a:cubicBezTo>
                      <a:pt x="4948" y="1917"/>
                      <a:pt x="4936" y="1923"/>
                      <a:pt x="4916" y="1923"/>
                    </a:cubicBezTo>
                    <a:cubicBezTo>
                      <a:pt x="4890" y="1923"/>
                      <a:pt x="4850" y="1912"/>
                      <a:pt x="4819" y="1907"/>
                    </a:cubicBezTo>
                    <a:cubicBezTo>
                      <a:pt x="4811" y="1907"/>
                      <a:pt x="4615" y="1907"/>
                      <a:pt x="4713" y="1960"/>
                    </a:cubicBezTo>
                    <a:cubicBezTo>
                      <a:pt x="4938" y="2089"/>
                      <a:pt x="4880" y="2100"/>
                      <a:pt x="4809" y="2100"/>
                    </a:cubicBezTo>
                    <a:cubicBezTo>
                      <a:pt x="4794" y="2100"/>
                      <a:pt x="4779" y="2099"/>
                      <a:pt x="4766" y="2099"/>
                    </a:cubicBezTo>
                    <a:cubicBezTo>
                      <a:pt x="4750" y="2099"/>
                      <a:pt x="4736" y="2100"/>
                      <a:pt x="4730" y="2103"/>
                    </a:cubicBezTo>
                    <a:cubicBezTo>
                      <a:pt x="4695" y="2112"/>
                      <a:pt x="4686" y="2130"/>
                      <a:pt x="4695" y="2165"/>
                    </a:cubicBezTo>
                    <a:cubicBezTo>
                      <a:pt x="4704" y="2201"/>
                      <a:pt x="4721" y="2210"/>
                      <a:pt x="4775" y="2245"/>
                    </a:cubicBezTo>
                    <a:cubicBezTo>
                      <a:pt x="4816" y="2269"/>
                      <a:pt x="4783" y="2273"/>
                      <a:pt x="4756" y="2273"/>
                    </a:cubicBezTo>
                    <a:cubicBezTo>
                      <a:pt x="4742" y="2273"/>
                      <a:pt x="4730" y="2272"/>
                      <a:pt x="4730" y="2272"/>
                    </a:cubicBezTo>
                    <a:cubicBezTo>
                      <a:pt x="4713" y="2290"/>
                      <a:pt x="4713" y="2317"/>
                      <a:pt x="4730" y="2334"/>
                    </a:cubicBezTo>
                    <a:cubicBezTo>
                      <a:pt x="4744" y="2361"/>
                      <a:pt x="4821" y="2456"/>
                      <a:pt x="4787" y="2456"/>
                    </a:cubicBezTo>
                    <a:cubicBezTo>
                      <a:pt x="4775" y="2456"/>
                      <a:pt x="4750" y="2445"/>
                      <a:pt x="4704" y="2415"/>
                    </a:cubicBezTo>
                    <a:cubicBezTo>
                      <a:pt x="4597" y="2342"/>
                      <a:pt x="4532" y="2314"/>
                      <a:pt x="4500" y="2314"/>
                    </a:cubicBezTo>
                    <a:cubicBezTo>
                      <a:pt x="4473" y="2314"/>
                      <a:pt x="4469" y="2333"/>
                      <a:pt x="4481" y="2361"/>
                    </a:cubicBezTo>
                    <a:cubicBezTo>
                      <a:pt x="4517" y="2424"/>
                      <a:pt x="4713" y="2513"/>
                      <a:pt x="4686" y="2548"/>
                    </a:cubicBezTo>
                    <a:cubicBezTo>
                      <a:pt x="4573" y="2468"/>
                      <a:pt x="4467" y="2394"/>
                      <a:pt x="4435" y="2394"/>
                    </a:cubicBezTo>
                    <a:cubicBezTo>
                      <a:pt x="4432" y="2394"/>
                      <a:pt x="4429" y="2395"/>
                      <a:pt x="4428" y="2397"/>
                    </a:cubicBezTo>
                    <a:cubicBezTo>
                      <a:pt x="4410" y="2424"/>
                      <a:pt x="4980" y="2717"/>
                      <a:pt x="5042" y="2726"/>
                    </a:cubicBezTo>
                    <a:cubicBezTo>
                      <a:pt x="5045" y="2727"/>
                      <a:pt x="5047" y="2727"/>
                      <a:pt x="5050" y="2727"/>
                    </a:cubicBezTo>
                    <a:cubicBezTo>
                      <a:pt x="5078" y="2727"/>
                      <a:pt x="5075" y="2700"/>
                      <a:pt x="5102" y="2700"/>
                    </a:cubicBezTo>
                    <a:cubicBezTo>
                      <a:pt x="5123" y="2700"/>
                      <a:pt x="5162" y="2716"/>
                      <a:pt x="5247" y="2771"/>
                    </a:cubicBezTo>
                    <a:cubicBezTo>
                      <a:pt x="5249" y="2771"/>
                      <a:pt x="5251" y="2771"/>
                      <a:pt x="5253" y="2771"/>
                    </a:cubicBezTo>
                    <a:cubicBezTo>
                      <a:pt x="5278" y="2771"/>
                      <a:pt x="5263" y="2733"/>
                      <a:pt x="5291" y="2733"/>
                    </a:cubicBezTo>
                    <a:cubicBezTo>
                      <a:pt x="5302" y="2733"/>
                      <a:pt x="5319" y="2738"/>
                      <a:pt x="5347" y="2754"/>
                    </a:cubicBezTo>
                    <a:lnTo>
                      <a:pt x="5347" y="2754"/>
                    </a:lnTo>
                    <a:cubicBezTo>
                      <a:pt x="5220" y="2676"/>
                      <a:pt x="4998" y="2542"/>
                      <a:pt x="4998" y="2513"/>
                    </a:cubicBezTo>
                    <a:cubicBezTo>
                      <a:pt x="4998" y="2510"/>
                      <a:pt x="5002" y="2508"/>
                      <a:pt x="5007" y="2508"/>
                    </a:cubicBezTo>
                    <a:cubicBezTo>
                      <a:pt x="5052" y="2508"/>
                      <a:pt x="5246" y="2607"/>
                      <a:pt x="5291" y="2607"/>
                    </a:cubicBezTo>
                    <a:cubicBezTo>
                      <a:pt x="5303" y="2607"/>
                      <a:pt x="5305" y="2601"/>
                      <a:pt x="5292" y="2584"/>
                    </a:cubicBezTo>
                    <a:cubicBezTo>
                      <a:pt x="5229" y="2548"/>
                      <a:pt x="5167" y="2504"/>
                      <a:pt x="5104" y="2477"/>
                    </a:cubicBezTo>
                    <a:cubicBezTo>
                      <a:pt x="4980" y="2388"/>
                      <a:pt x="4998" y="2361"/>
                      <a:pt x="5015" y="2352"/>
                    </a:cubicBezTo>
                    <a:cubicBezTo>
                      <a:pt x="5018" y="2350"/>
                      <a:pt x="5025" y="2348"/>
                      <a:pt x="5037" y="2348"/>
                    </a:cubicBezTo>
                    <a:cubicBezTo>
                      <a:pt x="5074" y="2348"/>
                      <a:pt x="5156" y="2368"/>
                      <a:pt x="5283" y="2468"/>
                    </a:cubicBezTo>
                    <a:cubicBezTo>
                      <a:pt x="5416" y="2575"/>
                      <a:pt x="5381" y="2637"/>
                      <a:pt x="5585" y="2762"/>
                    </a:cubicBezTo>
                    <a:cubicBezTo>
                      <a:pt x="5680" y="2813"/>
                      <a:pt x="5731" y="2834"/>
                      <a:pt x="5749" y="2834"/>
                    </a:cubicBezTo>
                    <a:cubicBezTo>
                      <a:pt x="5778" y="2834"/>
                      <a:pt x="5717" y="2777"/>
                      <a:pt x="5612" y="2700"/>
                    </a:cubicBezTo>
                    <a:cubicBezTo>
                      <a:pt x="5480" y="2598"/>
                      <a:pt x="5473" y="2540"/>
                      <a:pt x="5540" y="2540"/>
                    </a:cubicBezTo>
                    <a:cubicBezTo>
                      <a:pt x="5591" y="2540"/>
                      <a:pt x="5684" y="2573"/>
                      <a:pt x="5799" y="2646"/>
                    </a:cubicBezTo>
                    <a:cubicBezTo>
                      <a:pt x="5701" y="2584"/>
                      <a:pt x="5603" y="2522"/>
                      <a:pt x="5514" y="2441"/>
                    </a:cubicBezTo>
                    <a:cubicBezTo>
                      <a:pt x="5514" y="2415"/>
                      <a:pt x="5523" y="2373"/>
                      <a:pt x="5385" y="2281"/>
                    </a:cubicBezTo>
                    <a:lnTo>
                      <a:pt x="5385" y="2281"/>
                    </a:lnTo>
                    <a:cubicBezTo>
                      <a:pt x="5505" y="2359"/>
                      <a:pt x="5593" y="2384"/>
                      <a:pt x="5657" y="2384"/>
                    </a:cubicBezTo>
                    <a:cubicBezTo>
                      <a:pt x="5757" y="2384"/>
                      <a:pt x="5797" y="2320"/>
                      <a:pt x="5808" y="2299"/>
                    </a:cubicBezTo>
                    <a:cubicBezTo>
                      <a:pt x="5844" y="2219"/>
                      <a:pt x="5683" y="2058"/>
                      <a:pt x="5434" y="1827"/>
                    </a:cubicBezTo>
                    <a:lnTo>
                      <a:pt x="5434" y="1827"/>
                    </a:lnTo>
                    <a:cubicBezTo>
                      <a:pt x="5550" y="1934"/>
                      <a:pt x="5675" y="2032"/>
                      <a:pt x="5808" y="2121"/>
                    </a:cubicBezTo>
                    <a:lnTo>
                      <a:pt x="5799" y="2076"/>
                    </a:lnTo>
                    <a:cubicBezTo>
                      <a:pt x="5802" y="2074"/>
                      <a:pt x="5802" y="2072"/>
                      <a:pt x="5804" y="2072"/>
                    </a:cubicBezTo>
                    <a:cubicBezTo>
                      <a:pt x="5808" y="2072"/>
                      <a:pt x="5820" y="2084"/>
                      <a:pt x="5897" y="2130"/>
                    </a:cubicBezTo>
                    <a:cubicBezTo>
                      <a:pt x="5973" y="2176"/>
                      <a:pt x="6033" y="2202"/>
                      <a:pt x="6051" y="2202"/>
                    </a:cubicBezTo>
                    <a:cubicBezTo>
                      <a:pt x="6072" y="2202"/>
                      <a:pt x="6042" y="2169"/>
                      <a:pt x="5924" y="2094"/>
                    </a:cubicBezTo>
                    <a:cubicBezTo>
                      <a:pt x="5790" y="1996"/>
                      <a:pt x="5719" y="1960"/>
                      <a:pt x="5728" y="1934"/>
                    </a:cubicBezTo>
                    <a:cubicBezTo>
                      <a:pt x="5742" y="1906"/>
                      <a:pt x="5745" y="1895"/>
                      <a:pt x="5761" y="1895"/>
                    </a:cubicBezTo>
                    <a:cubicBezTo>
                      <a:pt x="5767" y="1895"/>
                      <a:pt x="5773" y="1896"/>
                      <a:pt x="5781" y="1898"/>
                    </a:cubicBezTo>
                    <a:cubicBezTo>
                      <a:pt x="5826" y="1916"/>
                      <a:pt x="5862" y="1934"/>
                      <a:pt x="5897" y="1951"/>
                    </a:cubicBezTo>
                    <a:lnTo>
                      <a:pt x="5951" y="1889"/>
                    </a:lnTo>
                    <a:cubicBezTo>
                      <a:pt x="5977" y="1846"/>
                      <a:pt x="5576" y="1585"/>
                      <a:pt x="5535" y="1585"/>
                    </a:cubicBezTo>
                    <a:cubicBezTo>
                      <a:pt x="5534" y="1585"/>
                      <a:pt x="5533" y="1586"/>
                      <a:pt x="5532" y="1586"/>
                    </a:cubicBezTo>
                    <a:cubicBezTo>
                      <a:pt x="5534" y="1585"/>
                      <a:pt x="5536" y="1584"/>
                      <a:pt x="5540" y="1584"/>
                    </a:cubicBezTo>
                    <a:cubicBezTo>
                      <a:pt x="5605" y="1584"/>
                      <a:pt x="5982" y="1785"/>
                      <a:pt x="6066" y="1827"/>
                    </a:cubicBezTo>
                    <a:cubicBezTo>
                      <a:pt x="6094" y="1839"/>
                      <a:pt x="6115" y="1846"/>
                      <a:pt x="6124" y="1846"/>
                    </a:cubicBezTo>
                    <a:cubicBezTo>
                      <a:pt x="6142" y="1846"/>
                      <a:pt x="6116" y="1820"/>
                      <a:pt x="6004" y="1756"/>
                    </a:cubicBezTo>
                    <a:cubicBezTo>
                      <a:pt x="5918" y="1701"/>
                      <a:pt x="5707" y="1570"/>
                      <a:pt x="5749" y="1570"/>
                    </a:cubicBezTo>
                    <a:cubicBezTo>
                      <a:pt x="5755" y="1570"/>
                      <a:pt x="5765" y="1572"/>
                      <a:pt x="5781" y="1577"/>
                    </a:cubicBezTo>
                    <a:cubicBezTo>
                      <a:pt x="5879" y="1604"/>
                      <a:pt x="5968" y="1649"/>
                      <a:pt x="6049" y="1702"/>
                    </a:cubicBezTo>
                    <a:lnTo>
                      <a:pt x="6164" y="1764"/>
                    </a:lnTo>
                    <a:cubicBezTo>
                      <a:pt x="6164" y="1764"/>
                      <a:pt x="5870" y="1542"/>
                      <a:pt x="5826" y="1497"/>
                    </a:cubicBezTo>
                    <a:cubicBezTo>
                      <a:pt x="5820" y="1489"/>
                      <a:pt x="5819" y="1485"/>
                      <a:pt x="5824" y="1485"/>
                    </a:cubicBezTo>
                    <a:cubicBezTo>
                      <a:pt x="5858" y="1485"/>
                      <a:pt x="6150" y="1687"/>
                      <a:pt x="6173" y="1711"/>
                    </a:cubicBezTo>
                    <a:cubicBezTo>
                      <a:pt x="6262" y="1774"/>
                      <a:pt x="6301" y="1799"/>
                      <a:pt x="6307" y="1799"/>
                    </a:cubicBezTo>
                    <a:cubicBezTo>
                      <a:pt x="6329" y="1799"/>
                      <a:pt x="5867" y="1433"/>
                      <a:pt x="5853" y="1426"/>
                    </a:cubicBezTo>
                    <a:cubicBezTo>
                      <a:pt x="5849" y="1420"/>
                      <a:pt x="5849" y="1418"/>
                      <a:pt x="5852" y="1418"/>
                    </a:cubicBezTo>
                    <a:cubicBezTo>
                      <a:pt x="5875" y="1418"/>
                      <a:pt x="6072" y="1553"/>
                      <a:pt x="6100" y="1553"/>
                    </a:cubicBezTo>
                    <a:cubicBezTo>
                      <a:pt x="6109" y="1553"/>
                      <a:pt x="6098" y="1535"/>
                      <a:pt x="6049" y="1488"/>
                    </a:cubicBezTo>
                    <a:lnTo>
                      <a:pt x="6049" y="1488"/>
                    </a:lnTo>
                    <a:cubicBezTo>
                      <a:pt x="6120" y="1557"/>
                      <a:pt x="6173" y="1579"/>
                      <a:pt x="6213" y="1579"/>
                    </a:cubicBezTo>
                    <a:cubicBezTo>
                      <a:pt x="6286" y="1579"/>
                      <a:pt x="6313" y="1500"/>
                      <a:pt x="6325" y="1488"/>
                    </a:cubicBezTo>
                    <a:cubicBezTo>
                      <a:pt x="6343" y="1462"/>
                      <a:pt x="6316" y="1355"/>
                      <a:pt x="6316" y="1301"/>
                    </a:cubicBezTo>
                    <a:cubicBezTo>
                      <a:pt x="6317" y="1296"/>
                      <a:pt x="6320" y="1293"/>
                      <a:pt x="6324" y="1293"/>
                    </a:cubicBezTo>
                    <a:cubicBezTo>
                      <a:pt x="6352" y="1293"/>
                      <a:pt x="6445" y="1411"/>
                      <a:pt x="6461" y="1411"/>
                    </a:cubicBezTo>
                    <a:cubicBezTo>
                      <a:pt x="6465" y="1411"/>
                      <a:pt x="6464" y="1405"/>
                      <a:pt x="6458" y="1390"/>
                    </a:cubicBezTo>
                    <a:cubicBezTo>
                      <a:pt x="6415" y="1303"/>
                      <a:pt x="6371" y="1207"/>
                      <a:pt x="6344" y="1110"/>
                    </a:cubicBezTo>
                    <a:lnTo>
                      <a:pt x="6344" y="1110"/>
                    </a:lnTo>
                    <a:cubicBezTo>
                      <a:pt x="6365" y="1161"/>
                      <a:pt x="6579" y="1563"/>
                      <a:pt x="6594" y="1563"/>
                    </a:cubicBezTo>
                    <a:cubicBezTo>
                      <a:pt x="6597" y="1563"/>
                      <a:pt x="6591" y="1546"/>
                      <a:pt x="6574" y="1506"/>
                    </a:cubicBezTo>
                    <a:cubicBezTo>
                      <a:pt x="6539" y="1390"/>
                      <a:pt x="6592" y="1408"/>
                      <a:pt x="6476" y="1203"/>
                    </a:cubicBezTo>
                    <a:cubicBezTo>
                      <a:pt x="6440" y="1142"/>
                      <a:pt x="6440" y="1128"/>
                      <a:pt x="6450" y="1128"/>
                    </a:cubicBezTo>
                    <a:cubicBezTo>
                      <a:pt x="6457" y="1128"/>
                      <a:pt x="6470" y="1136"/>
                      <a:pt x="6478" y="1136"/>
                    </a:cubicBezTo>
                    <a:cubicBezTo>
                      <a:pt x="6485" y="1136"/>
                      <a:pt x="6488" y="1131"/>
                      <a:pt x="6482" y="1113"/>
                    </a:cubicBezTo>
                    <a:lnTo>
                      <a:pt x="6482" y="1113"/>
                    </a:lnTo>
                    <a:cubicBezTo>
                      <a:pt x="6541" y="1236"/>
                      <a:pt x="6614" y="1351"/>
                      <a:pt x="6708" y="1453"/>
                    </a:cubicBezTo>
                    <a:cubicBezTo>
                      <a:pt x="6709" y="1453"/>
                      <a:pt x="6709" y="1454"/>
                      <a:pt x="6710" y="1454"/>
                    </a:cubicBezTo>
                    <a:cubicBezTo>
                      <a:pt x="6732" y="1454"/>
                      <a:pt x="6503" y="951"/>
                      <a:pt x="6494" y="838"/>
                    </a:cubicBezTo>
                    <a:cubicBezTo>
                      <a:pt x="6493" y="795"/>
                      <a:pt x="6499" y="776"/>
                      <a:pt x="6510" y="776"/>
                    </a:cubicBezTo>
                    <a:cubicBezTo>
                      <a:pt x="6577" y="776"/>
                      <a:pt x="6828" y="1405"/>
                      <a:pt x="6904" y="1595"/>
                    </a:cubicBezTo>
                    <a:cubicBezTo>
                      <a:pt x="6832" y="1364"/>
                      <a:pt x="6770" y="1123"/>
                      <a:pt x="6743" y="883"/>
                    </a:cubicBezTo>
                    <a:lnTo>
                      <a:pt x="6743" y="883"/>
                    </a:lnTo>
                    <a:lnTo>
                      <a:pt x="6922" y="1292"/>
                    </a:lnTo>
                    <a:cubicBezTo>
                      <a:pt x="6868" y="1096"/>
                      <a:pt x="6922" y="1168"/>
                      <a:pt x="6939" y="1123"/>
                    </a:cubicBezTo>
                    <a:cubicBezTo>
                      <a:pt x="6939" y="1007"/>
                      <a:pt x="6930" y="892"/>
                      <a:pt x="6913" y="776"/>
                    </a:cubicBezTo>
                    <a:lnTo>
                      <a:pt x="6913" y="776"/>
                    </a:lnTo>
                    <a:cubicBezTo>
                      <a:pt x="6970" y="934"/>
                      <a:pt x="7010" y="1221"/>
                      <a:pt x="7038" y="1221"/>
                    </a:cubicBezTo>
                    <a:cubicBezTo>
                      <a:pt x="7044" y="1221"/>
                      <a:pt x="7050" y="1205"/>
                      <a:pt x="7055" y="1168"/>
                    </a:cubicBezTo>
                    <a:cubicBezTo>
                      <a:pt x="7063" y="1128"/>
                      <a:pt x="7072" y="1108"/>
                      <a:pt x="7081" y="1108"/>
                    </a:cubicBezTo>
                    <a:cubicBezTo>
                      <a:pt x="7104" y="1108"/>
                      <a:pt x="7131" y="1215"/>
                      <a:pt x="7162" y="1408"/>
                    </a:cubicBezTo>
                    <a:cubicBezTo>
                      <a:pt x="7189" y="1408"/>
                      <a:pt x="7153" y="1266"/>
                      <a:pt x="7153" y="1177"/>
                    </a:cubicBezTo>
                    <a:cubicBezTo>
                      <a:pt x="7153" y="1052"/>
                      <a:pt x="7198" y="1150"/>
                      <a:pt x="7215" y="1070"/>
                    </a:cubicBezTo>
                    <a:cubicBezTo>
                      <a:pt x="7224" y="981"/>
                      <a:pt x="7198" y="829"/>
                      <a:pt x="7198" y="731"/>
                    </a:cubicBezTo>
                    <a:cubicBezTo>
                      <a:pt x="7201" y="690"/>
                      <a:pt x="7212" y="687"/>
                      <a:pt x="7221" y="687"/>
                    </a:cubicBezTo>
                    <a:cubicBezTo>
                      <a:pt x="7223" y="687"/>
                      <a:pt x="7225" y="687"/>
                      <a:pt x="7227" y="687"/>
                    </a:cubicBezTo>
                    <a:cubicBezTo>
                      <a:pt x="7238" y="687"/>
                      <a:pt x="7247" y="682"/>
                      <a:pt x="7242" y="615"/>
                    </a:cubicBezTo>
                    <a:lnTo>
                      <a:pt x="7242" y="615"/>
                    </a:lnTo>
                    <a:cubicBezTo>
                      <a:pt x="7258" y="807"/>
                      <a:pt x="7253" y="821"/>
                      <a:pt x="7274" y="821"/>
                    </a:cubicBezTo>
                    <a:cubicBezTo>
                      <a:pt x="7278" y="821"/>
                      <a:pt x="7282" y="820"/>
                      <a:pt x="7287" y="820"/>
                    </a:cubicBezTo>
                    <a:lnTo>
                      <a:pt x="7367" y="820"/>
                    </a:lnTo>
                    <a:cubicBezTo>
                      <a:pt x="7367" y="927"/>
                      <a:pt x="7367" y="1114"/>
                      <a:pt x="7349" y="1114"/>
                    </a:cubicBezTo>
                    <a:cubicBezTo>
                      <a:pt x="7340" y="1177"/>
                      <a:pt x="7322" y="1114"/>
                      <a:pt x="7331" y="1266"/>
                    </a:cubicBezTo>
                    <a:cubicBezTo>
                      <a:pt x="7385" y="1257"/>
                      <a:pt x="7394" y="945"/>
                      <a:pt x="7456" y="794"/>
                    </a:cubicBezTo>
                    <a:cubicBezTo>
                      <a:pt x="7465" y="772"/>
                      <a:pt x="7471" y="762"/>
                      <a:pt x="7475" y="762"/>
                    </a:cubicBezTo>
                    <a:cubicBezTo>
                      <a:pt x="7499" y="762"/>
                      <a:pt x="7447" y="1087"/>
                      <a:pt x="7447" y="1087"/>
                    </a:cubicBezTo>
                    <a:cubicBezTo>
                      <a:pt x="7465" y="1052"/>
                      <a:pt x="7483" y="1016"/>
                      <a:pt x="7492" y="981"/>
                    </a:cubicBezTo>
                    <a:cubicBezTo>
                      <a:pt x="7509" y="919"/>
                      <a:pt x="7520" y="888"/>
                      <a:pt x="7528" y="888"/>
                    </a:cubicBezTo>
                    <a:cubicBezTo>
                      <a:pt x="7536" y="888"/>
                      <a:pt x="7541" y="922"/>
                      <a:pt x="7545" y="990"/>
                    </a:cubicBezTo>
                    <a:cubicBezTo>
                      <a:pt x="7553" y="1073"/>
                      <a:pt x="7569" y="1131"/>
                      <a:pt x="7586" y="1131"/>
                    </a:cubicBezTo>
                    <a:cubicBezTo>
                      <a:pt x="7605" y="1131"/>
                      <a:pt x="7625" y="1055"/>
                      <a:pt x="7634" y="856"/>
                    </a:cubicBezTo>
                    <a:cubicBezTo>
                      <a:pt x="7638" y="863"/>
                      <a:pt x="7641" y="866"/>
                      <a:pt x="7644" y="866"/>
                    </a:cubicBezTo>
                    <a:cubicBezTo>
                      <a:pt x="7659" y="866"/>
                      <a:pt x="7671" y="817"/>
                      <a:pt x="7679" y="802"/>
                    </a:cubicBezTo>
                    <a:cubicBezTo>
                      <a:pt x="7679" y="802"/>
                      <a:pt x="7679" y="802"/>
                      <a:pt x="7679" y="802"/>
                    </a:cubicBezTo>
                    <a:lnTo>
                      <a:pt x="7679" y="802"/>
                    </a:lnTo>
                    <a:cubicBezTo>
                      <a:pt x="7684" y="802"/>
                      <a:pt x="7625" y="1124"/>
                      <a:pt x="7625" y="1177"/>
                    </a:cubicBezTo>
                    <a:cubicBezTo>
                      <a:pt x="7617" y="1236"/>
                      <a:pt x="7616" y="1255"/>
                      <a:pt x="7620" y="1255"/>
                    </a:cubicBezTo>
                    <a:cubicBezTo>
                      <a:pt x="7624" y="1255"/>
                      <a:pt x="7634" y="1231"/>
                      <a:pt x="7643" y="1212"/>
                    </a:cubicBezTo>
                    <a:cubicBezTo>
                      <a:pt x="7721" y="1056"/>
                      <a:pt x="7799" y="614"/>
                      <a:pt x="7877" y="614"/>
                    </a:cubicBezTo>
                    <a:cubicBezTo>
                      <a:pt x="7879" y="614"/>
                      <a:pt x="7881" y="615"/>
                      <a:pt x="7884" y="615"/>
                    </a:cubicBezTo>
                    <a:cubicBezTo>
                      <a:pt x="7848" y="767"/>
                      <a:pt x="7812" y="945"/>
                      <a:pt x="7786" y="1087"/>
                    </a:cubicBezTo>
                    <a:cubicBezTo>
                      <a:pt x="7776" y="1178"/>
                      <a:pt x="7778" y="1215"/>
                      <a:pt x="7788" y="1215"/>
                    </a:cubicBezTo>
                    <a:cubicBezTo>
                      <a:pt x="7806" y="1215"/>
                      <a:pt x="7845" y="1111"/>
                      <a:pt x="7884" y="972"/>
                    </a:cubicBezTo>
                    <a:lnTo>
                      <a:pt x="7884" y="972"/>
                    </a:lnTo>
                    <a:cubicBezTo>
                      <a:pt x="7839" y="1150"/>
                      <a:pt x="7794" y="1364"/>
                      <a:pt x="7821" y="1373"/>
                    </a:cubicBezTo>
                    <a:cubicBezTo>
                      <a:pt x="7843" y="1293"/>
                      <a:pt x="7947" y="890"/>
                      <a:pt x="7966" y="890"/>
                    </a:cubicBezTo>
                    <a:cubicBezTo>
                      <a:pt x="7970" y="890"/>
                      <a:pt x="7970" y="911"/>
                      <a:pt x="7964" y="963"/>
                    </a:cubicBezTo>
                    <a:cubicBezTo>
                      <a:pt x="7946" y="1105"/>
                      <a:pt x="7866" y="1355"/>
                      <a:pt x="7901" y="1364"/>
                    </a:cubicBezTo>
                    <a:cubicBezTo>
                      <a:pt x="7903" y="1365"/>
                      <a:pt x="7905" y="1365"/>
                      <a:pt x="7906" y="1365"/>
                    </a:cubicBezTo>
                    <a:cubicBezTo>
                      <a:pt x="7929" y="1365"/>
                      <a:pt x="7962" y="1275"/>
                      <a:pt x="7982" y="1275"/>
                    </a:cubicBezTo>
                    <a:cubicBezTo>
                      <a:pt x="7985" y="1275"/>
                      <a:pt x="7988" y="1277"/>
                      <a:pt x="7990" y="1283"/>
                    </a:cubicBezTo>
                    <a:cubicBezTo>
                      <a:pt x="7927" y="1446"/>
                      <a:pt x="7976" y="1474"/>
                      <a:pt x="8012" y="1474"/>
                    </a:cubicBezTo>
                    <a:cubicBezTo>
                      <a:pt x="8021" y="1474"/>
                      <a:pt x="8029" y="1472"/>
                      <a:pt x="8035" y="1470"/>
                    </a:cubicBezTo>
                    <a:cubicBezTo>
                      <a:pt x="8088" y="1444"/>
                      <a:pt x="8160" y="1185"/>
                      <a:pt x="8195" y="1123"/>
                    </a:cubicBezTo>
                    <a:cubicBezTo>
                      <a:pt x="8209" y="1106"/>
                      <a:pt x="8218" y="1098"/>
                      <a:pt x="8223" y="1098"/>
                    </a:cubicBezTo>
                    <a:cubicBezTo>
                      <a:pt x="8259" y="1098"/>
                      <a:pt x="8083" y="1497"/>
                      <a:pt x="8044" y="1560"/>
                    </a:cubicBezTo>
                    <a:cubicBezTo>
                      <a:pt x="7997" y="1669"/>
                      <a:pt x="8025" y="1675"/>
                      <a:pt x="8039" y="1675"/>
                    </a:cubicBezTo>
                    <a:cubicBezTo>
                      <a:pt x="8041" y="1675"/>
                      <a:pt x="8043" y="1675"/>
                      <a:pt x="8044" y="1675"/>
                    </a:cubicBezTo>
                    <a:cubicBezTo>
                      <a:pt x="8050" y="1677"/>
                      <a:pt x="8056" y="1678"/>
                      <a:pt x="8063" y="1678"/>
                    </a:cubicBezTo>
                    <a:cubicBezTo>
                      <a:pt x="8097" y="1678"/>
                      <a:pt x="8144" y="1658"/>
                      <a:pt x="8204" y="1613"/>
                    </a:cubicBezTo>
                    <a:cubicBezTo>
                      <a:pt x="8220" y="1597"/>
                      <a:pt x="8382" y="1463"/>
                      <a:pt x="8413" y="1463"/>
                    </a:cubicBezTo>
                    <a:cubicBezTo>
                      <a:pt x="8417" y="1463"/>
                      <a:pt x="8419" y="1465"/>
                      <a:pt x="8418" y="1470"/>
                    </a:cubicBezTo>
                    <a:cubicBezTo>
                      <a:pt x="8375" y="1522"/>
                      <a:pt x="8040" y="1890"/>
                      <a:pt x="8067" y="1890"/>
                    </a:cubicBezTo>
                    <a:cubicBezTo>
                      <a:pt x="8067" y="1890"/>
                      <a:pt x="8069" y="1890"/>
                      <a:pt x="8071" y="1889"/>
                    </a:cubicBezTo>
                    <a:cubicBezTo>
                      <a:pt x="8213" y="1782"/>
                      <a:pt x="8347" y="1675"/>
                      <a:pt x="8471" y="1560"/>
                    </a:cubicBezTo>
                    <a:lnTo>
                      <a:pt x="8471" y="1560"/>
                    </a:lnTo>
                    <a:cubicBezTo>
                      <a:pt x="8338" y="1720"/>
                      <a:pt x="8302" y="1791"/>
                      <a:pt x="8302" y="1827"/>
                    </a:cubicBezTo>
                    <a:cubicBezTo>
                      <a:pt x="8302" y="1840"/>
                      <a:pt x="8309" y="1847"/>
                      <a:pt x="8322" y="1847"/>
                    </a:cubicBezTo>
                    <a:cubicBezTo>
                      <a:pt x="8336" y="1847"/>
                      <a:pt x="8356" y="1840"/>
                      <a:pt x="8382" y="1827"/>
                    </a:cubicBezTo>
                    <a:cubicBezTo>
                      <a:pt x="8436" y="1800"/>
                      <a:pt x="8516" y="1720"/>
                      <a:pt x="8560" y="1702"/>
                    </a:cubicBezTo>
                    <a:cubicBezTo>
                      <a:pt x="8576" y="1695"/>
                      <a:pt x="8587" y="1692"/>
                      <a:pt x="8595" y="1692"/>
                    </a:cubicBezTo>
                    <a:cubicBezTo>
                      <a:pt x="8658" y="1692"/>
                      <a:pt x="8482" y="1900"/>
                      <a:pt x="8427" y="1987"/>
                    </a:cubicBezTo>
                    <a:cubicBezTo>
                      <a:pt x="8420" y="1993"/>
                      <a:pt x="8419" y="1996"/>
                      <a:pt x="8420" y="1996"/>
                    </a:cubicBezTo>
                    <a:cubicBezTo>
                      <a:pt x="8426" y="1996"/>
                      <a:pt x="8466" y="1968"/>
                      <a:pt x="8507" y="1934"/>
                    </a:cubicBezTo>
                    <a:cubicBezTo>
                      <a:pt x="8525" y="1934"/>
                      <a:pt x="8525" y="1960"/>
                      <a:pt x="8525" y="1969"/>
                    </a:cubicBezTo>
                    <a:cubicBezTo>
                      <a:pt x="8526" y="1972"/>
                      <a:pt x="8530" y="1973"/>
                      <a:pt x="8536" y="1973"/>
                    </a:cubicBezTo>
                    <a:cubicBezTo>
                      <a:pt x="8562" y="1973"/>
                      <a:pt x="8626" y="1953"/>
                      <a:pt x="8661" y="1953"/>
                    </a:cubicBezTo>
                    <a:cubicBezTo>
                      <a:pt x="8673" y="1953"/>
                      <a:pt x="8681" y="1955"/>
                      <a:pt x="8685" y="1960"/>
                    </a:cubicBezTo>
                    <a:cubicBezTo>
                      <a:pt x="8712" y="1978"/>
                      <a:pt x="8667" y="2023"/>
                      <a:pt x="8641" y="2067"/>
                    </a:cubicBezTo>
                    <a:cubicBezTo>
                      <a:pt x="8634" y="2080"/>
                      <a:pt x="8623" y="2107"/>
                      <a:pt x="8648" y="2107"/>
                    </a:cubicBezTo>
                    <a:cubicBezTo>
                      <a:pt x="8658" y="2107"/>
                      <a:pt x="8672" y="2104"/>
                      <a:pt x="8694" y="2094"/>
                    </a:cubicBezTo>
                    <a:cubicBezTo>
                      <a:pt x="8722" y="2082"/>
                      <a:pt x="8742" y="2077"/>
                      <a:pt x="8756" y="2077"/>
                    </a:cubicBezTo>
                    <a:cubicBezTo>
                      <a:pt x="8815" y="2077"/>
                      <a:pt x="8778" y="2162"/>
                      <a:pt x="8792" y="2183"/>
                    </a:cubicBezTo>
                    <a:cubicBezTo>
                      <a:pt x="8832" y="2179"/>
                      <a:pt x="8874" y="2176"/>
                      <a:pt x="8917" y="2176"/>
                    </a:cubicBezTo>
                    <a:cubicBezTo>
                      <a:pt x="8959" y="2176"/>
                      <a:pt x="9001" y="2179"/>
                      <a:pt x="9041" y="2183"/>
                    </a:cubicBezTo>
                    <a:cubicBezTo>
                      <a:pt x="9015" y="2201"/>
                      <a:pt x="8837" y="2254"/>
                      <a:pt x="8819" y="2263"/>
                    </a:cubicBezTo>
                    <a:lnTo>
                      <a:pt x="8970" y="2245"/>
                    </a:lnTo>
                    <a:cubicBezTo>
                      <a:pt x="9068" y="2228"/>
                      <a:pt x="9175" y="2201"/>
                      <a:pt x="9273" y="2192"/>
                    </a:cubicBezTo>
                    <a:lnTo>
                      <a:pt x="9273" y="2192"/>
                    </a:lnTo>
                    <a:lnTo>
                      <a:pt x="9024" y="2290"/>
                    </a:lnTo>
                    <a:cubicBezTo>
                      <a:pt x="8961" y="2326"/>
                      <a:pt x="8997" y="2343"/>
                      <a:pt x="8997" y="2361"/>
                    </a:cubicBezTo>
                    <a:cubicBezTo>
                      <a:pt x="9077" y="2361"/>
                      <a:pt x="9220" y="2370"/>
                      <a:pt x="8943" y="2441"/>
                    </a:cubicBezTo>
                    <a:lnTo>
                      <a:pt x="9211" y="2397"/>
                    </a:lnTo>
                    <a:lnTo>
                      <a:pt x="9211" y="2397"/>
                    </a:lnTo>
                    <a:cubicBezTo>
                      <a:pt x="9015" y="2468"/>
                      <a:pt x="9015" y="2477"/>
                      <a:pt x="9024" y="2513"/>
                    </a:cubicBezTo>
                    <a:cubicBezTo>
                      <a:pt x="9024" y="2530"/>
                      <a:pt x="8997" y="2557"/>
                      <a:pt x="9068" y="2566"/>
                    </a:cubicBezTo>
                    <a:cubicBezTo>
                      <a:pt x="9098" y="2566"/>
                      <a:pt x="9131" y="2558"/>
                      <a:pt x="9153" y="2558"/>
                    </a:cubicBezTo>
                    <a:cubicBezTo>
                      <a:pt x="9164" y="2558"/>
                      <a:pt x="9172" y="2560"/>
                      <a:pt x="9175" y="2566"/>
                    </a:cubicBezTo>
                    <a:cubicBezTo>
                      <a:pt x="9175" y="2611"/>
                      <a:pt x="9033" y="2637"/>
                      <a:pt x="9033" y="2673"/>
                    </a:cubicBezTo>
                    <a:cubicBezTo>
                      <a:pt x="9033" y="2691"/>
                      <a:pt x="9086" y="2780"/>
                      <a:pt x="8872" y="2789"/>
                    </a:cubicBezTo>
                    <a:cubicBezTo>
                      <a:pt x="8872" y="2803"/>
                      <a:pt x="8918" y="2806"/>
                      <a:pt x="8978" y="2806"/>
                    </a:cubicBezTo>
                    <a:cubicBezTo>
                      <a:pt x="9018" y="2806"/>
                      <a:pt x="9064" y="2805"/>
                      <a:pt x="9107" y="2805"/>
                    </a:cubicBezTo>
                    <a:cubicBezTo>
                      <a:pt x="9161" y="2805"/>
                      <a:pt x="9211" y="2807"/>
                      <a:pt x="9237" y="2815"/>
                    </a:cubicBezTo>
                    <a:cubicBezTo>
                      <a:pt x="9282" y="2833"/>
                      <a:pt x="9077" y="2842"/>
                      <a:pt x="9015" y="2851"/>
                    </a:cubicBezTo>
                    <a:lnTo>
                      <a:pt x="8917" y="2878"/>
                    </a:lnTo>
                    <a:cubicBezTo>
                      <a:pt x="8868" y="2894"/>
                      <a:pt x="9202" y="3023"/>
                      <a:pt x="9042" y="3023"/>
                    </a:cubicBezTo>
                    <a:cubicBezTo>
                      <a:pt x="9038" y="3023"/>
                      <a:pt x="9033" y="3023"/>
                      <a:pt x="9028" y="3023"/>
                    </a:cubicBezTo>
                    <a:lnTo>
                      <a:pt x="9028" y="3023"/>
                    </a:lnTo>
                    <a:cubicBezTo>
                      <a:pt x="9158" y="3037"/>
                      <a:pt x="9495" y="3094"/>
                      <a:pt x="9487" y="3109"/>
                    </a:cubicBezTo>
                    <a:cubicBezTo>
                      <a:pt x="9451" y="3114"/>
                      <a:pt x="9416" y="3116"/>
                      <a:pt x="9380" y="3116"/>
                    </a:cubicBezTo>
                    <a:cubicBezTo>
                      <a:pt x="9344" y="3116"/>
                      <a:pt x="9309" y="3114"/>
                      <a:pt x="9273" y="3109"/>
                    </a:cubicBezTo>
                    <a:cubicBezTo>
                      <a:pt x="9246" y="3109"/>
                      <a:pt x="9220" y="3118"/>
                      <a:pt x="9193" y="3127"/>
                    </a:cubicBezTo>
                    <a:cubicBezTo>
                      <a:pt x="9131" y="3145"/>
                      <a:pt x="9113" y="3154"/>
                      <a:pt x="9148" y="3181"/>
                    </a:cubicBezTo>
                    <a:cubicBezTo>
                      <a:pt x="9166" y="3198"/>
                      <a:pt x="9175" y="3207"/>
                      <a:pt x="9122" y="3207"/>
                    </a:cubicBezTo>
                    <a:cubicBezTo>
                      <a:pt x="8997" y="3190"/>
                      <a:pt x="8774" y="3118"/>
                      <a:pt x="8721" y="3109"/>
                    </a:cubicBezTo>
                    <a:cubicBezTo>
                      <a:pt x="8667" y="3109"/>
                      <a:pt x="8899" y="3198"/>
                      <a:pt x="8899" y="3216"/>
                    </a:cubicBezTo>
                    <a:cubicBezTo>
                      <a:pt x="8908" y="3261"/>
                      <a:pt x="8748" y="3252"/>
                      <a:pt x="8676" y="3261"/>
                    </a:cubicBezTo>
                    <a:cubicBezTo>
                      <a:pt x="8612" y="3269"/>
                      <a:pt x="9200" y="3456"/>
                      <a:pt x="9091" y="3456"/>
                    </a:cubicBezTo>
                    <a:cubicBezTo>
                      <a:pt x="9079" y="3456"/>
                      <a:pt x="9057" y="3453"/>
                      <a:pt x="9024" y="3448"/>
                    </a:cubicBezTo>
                    <a:cubicBezTo>
                      <a:pt x="8912" y="3430"/>
                      <a:pt x="8800" y="3401"/>
                      <a:pt x="8753" y="3401"/>
                    </a:cubicBezTo>
                    <a:cubicBezTo>
                      <a:pt x="8728" y="3401"/>
                      <a:pt x="8720" y="3409"/>
                      <a:pt x="8739" y="3430"/>
                    </a:cubicBezTo>
                    <a:cubicBezTo>
                      <a:pt x="8752" y="3444"/>
                      <a:pt x="8989" y="3587"/>
                      <a:pt x="8958" y="3587"/>
                    </a:cubicBezTo>
                    <a:cubicBezTo>
                      <a:pt x="8948" y="3587"/>
                      <a:pt x="8913" y="3573"/>
                      <a:pt x="8837" y="3537"/>
                    </a:cubicBezTo>
                    <a:cubicBezTo>
                      <a:pt x="8724" y="3486"/>
                      <a:pt x="8671" y="3467"/>
                      <a:pt x="8655" y="3467"/>
                    </a:cubicBezTo>
                    <a:cubicBezTo>
                      <a:pt x="8617" y="3467"/>
                      <a:pt x="8777" y="3573"/>
                      <a:pt x="8845" y="3635"/>
                    </a:cubicBezTo>
                    <a:cubicBezTo>
                      <a:pt x="8906" y="3686"/>
                      <a:pt x="8912" y="3704"/>
                      <a:pt x="8892" y="3704"/>
                    </a:cubicBezTo>
                    <a:cubicBezTo>
                      <a:pt x="8849" y="3704"/>
                      <a:pt x="8686" y="3626"/>
                      <a:pt x="8650" y="3626"/>
                    </a:cubicBezTo>
                    <a:cubicBezTo>
                      <a:pt x="8596" y="3635"/>
                      <a:pt x="8988" y="3858"/>
                      <a:pt x="9086" y="3938"/>
                    </a:cubicBezTo>
                    <a:cubicBezTo>
                      <a:pt x="9100" y="3949"/>
                      <a:pt x="9104" y="3953"/>
                      <a:pt x="9099" y="3953"/>
                    </a:cubicBezTo>
                    <a:cubicBezTo>
                      <a:pt x="9076" y="3953"/>
                      <a:pt x="8831" y="3827"/>
                      <a:pt x="8802" y="3827"/>
                    </a:cubicBezTo>
                    <a:cubicBezTo>
                      <a:pt x="8795" y="3827"/>
                      <a:pt x="8799" y="3833"/>
                      <a:pt x="8819" y="3849"/>
                    </a:cubicBezTo>
                    <a:cubicBezTo>
                      <a:pt x="8854" y="3884"/>
                      <a:pt x="8943" y="3920"/>
                      <a:pt x="8997" y="3965"/>
                    </a:cubicBezTo>
                    <a:cubicBezTo>
                      <a:pt x="9019" y="3986"/>
                      <a:pt x="9011" y="4002"/>
                      <a:pt x="8987" y="4002"/>
                    </a:cubicBezTo>
                    <a:cubicBezTo>
                      <a:pt x="8982" y="4002"/>
                      <a:pt x="8976" y="4002"/>
                      <a:pt x="8970" y="4000"/>
                    </a:cubicBezTo>
                    <a:cubicBezTo>
                      <a:pt x="8819" y="3929"/>
                      <a:pt x="8676" y="3777"/>
                      <a:pt x="8578" y="3777"/>
                    </a:cubicBezTo>
                    <a:cubicBezTo>
                      <a:pt x="8445" y="3777"/>
                      <a:pt x="8427" y="3867"/>
                      <a:pt x="8489" y="4000"/>
                    </a:cubicBezTo>
                    <a:cubicBezTo>
                      <a:pt x="8516" y="4036"/>
                      <a:pt x="8552" y="4062"/>
                      <a:pt x="8543" y="4089"/>
                    </a:cubicBezTo>
                    <a:cubicBezTo>
                      <a:pt x="8576" y="4121"/>
                      <a:pt x="8586" y="4134"/>
                      <a:pt x="8579" y="4134"/>
                    </a:cubicBezTo>
                    <a:cubicBezTo>
                      <a:pt x="8551" y="4134"/>
                      <a:pt x="8222" y="3893"/>
                      <a:pt x="8222" y="3893"/>
                    </a:cubicBezTo>
                    <a:lnTo>
                      <a:pt x="8222" y="3893"/>
                    </a:lnTo>
                    <a:cubicBezTo>
                      <a:pt x="8201" y="3922"/>
                      <a:pt x="8512" y="4122"/>
                      <a:pt x="8465" y="4122"/>
                    </a:cubicBezTo>
                    <a:cubicBezTo>
                      <a:pt x="8454" y="4122"/>
                      <a:pt x="8421" y="4110"/>
                      <a:pt x="8356" y="4080"/>
                    </a:cubicBezTo>
                    <a:cubicBezTo>
                      <a:pt x="8347" y="4080"/>
                      <a:pt x="8356" y="4116"/>
                      <a:pt x="8356" y="4125"/>
                    </a:cubicBezTo>
                    <a:cubicBezTo>
                      <a:pt x="8363" y="4154"/>
                      <a:pt x="8493" y="4393"/>
                      <a:pt x="8419" y="4393"/>
                    </a:cubicBezTo>
                    <a:cubicBezTo>
                      <a:pt x="8401" y="4393"/>
                      <a:pt x="8373" y="4380"/>
                      <a:pt x="8329" y="4348"/>
                    </a:cubicBezTo>
                    <a:lnTo>
                      <a:pt x="8329" y="4348"/>
                    </a:lnTo>
                    <a:lnTo>
                      <a:pt x="8650" y="4650"/>
                    </a:lnTo>
                    <a:cubicBezTo>
                      <a:pt x="8507" y="4560"/>
                      <a:pt x="8435" y="4535"/>
                      <a:pt x="8397" y="4535"/>
                    </a:cubicBezTo>
                    <a:cubicBezTo>
                      <a:pt x="8382" y="4535"/>
                      <a:pt x="8372" y="4539"/>
                      <a:pt x="8364" y="4543"/>
                    </a:cubicBezTo>
                    <a:cubicBezTo>
                      <a:pt x="8362" y="4545"/>
                      <a:pt x="8358" y="4546"/>
                      <a:pt x="8354" y="4546"/>
                    </a:cubicBezTo>
                    <a:cubicBezTo>
                      <a:pt x="8306" y="4546"/>
                      <a:pt x="8176" y="4458"/>
                      <a:pt x="8062" y="4392"/>
                    </a:cubicBezTo>
                    <a:cubicBezTo>
                      <a:pt x="8055" y="4388"/>
                      <a:pt x="8051" y="4387"/>
                      <a:pt x="8049" y="4387"/>
                    </a:cubicBezTo>
                    <a:cubicBezTo>
                      <a:pt x="8026" y="4387"/>
                      <a:pt x="8426" y="4697"/>
                      <a:pt x="8409" y="4731"/>
                    </a:cubicBezTo>
                    <a:cubicBezTo>
                      <a:pt x="8338" y="4686"/>
                      <a:pt x="7990" y="4428"/>
                      <a:pt x="7964" y="4428"/>
                    </a:cubicBezTo>
                    <a:cubicBezTo>
                      <a:pt x="7961" y="4427"/>
                      <a:pt x="7959" y="4427"/>
                      <a:pt x="7957" y="4427"/>
                    </a:cubicBezTo>
                    <a:cubicBezTo>
                      <a:pt x="7900" y="4427"/>
                      <a:pt x="8012" y="4555"/>
                      <a:pt x="8142" y="4641"/>
                    </a:cubicBezTo>
                    <a:cubicBezTo>
                      <a:pt x="8240" y="4713"/>
                      <a:pt x="8356" y="4757"/>
                      <a:pt x="8356" y="4793"/>
                    </a:cubicBezTo>
                    <a:cubicBezTo>
                      <a:pt x="8353" y="4801"/>
                      <a:pt x="8348" y="4805"/>
                      <a:pt x="8340" y="4805"/>
                    </a:cubicBezTo>
                    <a:cubicBezTo>
                      <a:pt x="8324" y="4805"/>
                      <a:pt x="8294" y="4787"/>
                      <a:pt x="8240" y="4757"/>
                    </a:cubicBezTo>
                    <a:cubicBezTo>
                      <a:pt x="8097" y="4677"/>
                      <a:pt x="7910" y="4535"/>
                      <a:pt x="7777" y="4454"/>
                    </a:cubicBezTo>
                    <a:cubicBezTo>
                      <a:pt x="7776" y="4454"/>
                      <a:pt x="7776" y="4454"/>
                      <a:pt x="7776" y="4454"/>
                    </a:cubicBezTo>
                    <a:lnTo>
                      <a:pt x="7776" y="4454"/>
                    </a:lnTo>
                    <a:cubicBezTo>
                      <a:pt x="7769" y="4454"/>
                      <a:pt x="7946" y="4597"/>
                      <a:pt x="7946" y="4597"/>
                    </a:cubicBezTo>
                    <a:cubicBezTo>
                      <a:pt x="8017" y="4659"/>
                      <a:pt x="8044" y="4695"/>
                      <a:pt x="8035" y="4722"/>
                    </a:cubicBezTo>
                    <a:cubicBezTo>
                      <a:pt x="8034" y="4724"/>
                      <a:pt x="8031" y="4725"/>
                      <a:pt x="8027" y="4725"/>
                    </a:cubicBezTo>
                    <a:cubicBezTo>
                      <a:pt x="8013" y="4725"/>
                      <a:pt x="7986" y="4709"/>
                      <a:pt x="7978" y="4709"/>
                    </a:cubicBezTo>
                    <a:cubicBezTo>
                      <a:pt x="7974" y="4709"/>
                      <a:pt x="7974" y="4712"/>
                      <a:pt x="7981" y="4722"/>
                    </a:cubicBezTo>
                    <a:cubicBezTo>
                      <a:pt x="8044" y="4784"/>
                      <a:pt x="8115" y="4837"/>
                      <a:pt x="8186" y="4900"/>
                    </a:cubicBezTo>
                    <a:cubicBezTo>
                      <a:pt x="8202" y="4912"/>
                      <a:pt x="8206" y="4917"/>
                      <a:pt x="8202" y="4917"/>
                    </a:cubicBezTo>
                    <a:cubicBezTo>
                      <a:pt x="8185" y="4917"/>
                      <a:pt x="8026" y="4825"/>
                      <a:pt x="8003" y="4825"/>
                    </a:cubicBezTo>
                    <a:cubicBezTo>
                      <a:pt x="7997" y="4825"/>
                      <a:pt x="8000" y="4831"/>
                      <a:pt x="8017" y="4846"/>
                    </a:cubicBezTo>
                    <a:cubicBezTo>
                      <a:pt x="8062" y="4891"/>
                      <a:pt x="8151" y="4962"/>
                      <a:pt x="8169" y="4989"/>
                    </a:cubicBezTo>
                    <a:cubicBezTo>
                      <a:pt x="8186" y="5016"/>
                      <a:pt x="8169" y="5024"/>
                      <a:pt x="8160" y="5042"/>
                    </a:cubicBezTo>
                    <a:cubicBezTo>
                      <a:pt x="8176" y="5009"/>
                      <a:pt x="8004" y="4833"/>
                      <a:pt x="7928" y="4833"/>
                    </a:cubicBezTo>
                    <a:cubicBezTo>
                      <a:pt x="7921" y="4833"/>
                      <a:pt x="7915" y="4835"/>
                      <a:pt x="7910" y="4837"/>
                    </a:cubicBezTo>
                    <a:cubicBezTo>
                      <a:pt x="7884" y="4855"/>
                      <a:pt x="7901" y="4935"/>
                      <a:pt x="8079" y="5060"/>
                    </a:cubicBezTo>
                    <a:cubicBezTo>
                      <a:pt x="7969" y="4987"/>
                      <a:pt x="7897" y="4961"/>
                      <a:pt x="7848" y="4961"/>
                    </a:cubicBezTo>
                    <a:cubicBezTo>
                      <a:pt x="7743" y="4961"/>
                      <a:pt x="7747" y="5080"/>
                      <a:pt x="7723" y="5105"/>
                    </a:cubicBezTo>
                    <a:cubicBezTo>
                      <a:pt x="7696" y="5149"/>
                      <a:pt x="7875" y="5238"/>
                      <a:pt x="8079" y="5381"/>
                    </a:cubicBezTo>
                    <a:cubicBezTo>
                      <a:pt x="8184" y="5466"/>
                      <a:pt x="8232" y="5506"/>
                      <a:pt x="8221" y="5506"/>
                    </a:cubicBezTo>
                    <a:cubicBezTo>
                      <a:pt x="8210" y="5506"/>
                      <a:pt x="8152" y="5475"/>
                      <a:pt x="8044" y="5416"/>
                    </a:cubicBezTo>
                    <a:cubicBezTo>
                      <a:pt x="7786" y="5238"/>
                      <a:pt x="7617" y="5187"/>
                      <a:pt x="7525" y="5187"/>
                    </a:cubicBezTo>
                    <a:cubicBezTo>
                      <a:pt x="7484" y="5187"/>
                      <a:pt x="7458" y="5198"/>
                      <a:pt x="7447" y="5212"/>
                    </a:cubicBezTo>
                    <a:cubicBezTo>
                      <a:pt x="7429" y="5238"/>
                      <a:pt x="7411" y="5265"/>
                      <a:pt x="7527" y="5363"/>
                    </a:cubicBezTo>
                    <a:cubicBezTo>
                      <a:pt x="7682" y="5509"/>
                      <a:pt x="7729" y="5564"/>
                      <a:pt x="7708" y="5599"/>
                    </a:cubicBezTo>
                    <a:lnTo>
                      <a:pt x="7708" y="5599"/>
                    </a:lnTo>
                    <a:cubicBezTo>
                      <a:pt x="7723" y="5561"/>
                      <a:pt x="7553" y="5425"/>
                      <a:pt x="7487" y="5425"/>
                    </a:cubicBezTo>
                    <a:cubicBezTo>
                      <a:pt x="7477" y="5425"/>
                      <a:pt x="7469" y="5428"/>
                      <a:pt x="7465" y="5434"/>
                    </a:cubicBezTo>
                    <a:cubicBezTo>
                      <a:pt x="7429" y="5470"/>
                      <a:pt x="7403" y="5505"/>
                      <a:pt x="7385" y="5550"/>
                    </a:cubicBezTo>
                    <a:cubicBezTo>
                      <a:pt x="7362" y="5595"/>
                      <a:pt x="7359" y="5627"/>
                      <a:pt x="7506" y="5758"/>
                    </a:cubicBezTo>
                    <a:lnTo>
                      <a:pt x="7506" y="5758"/>
                    </a:lnTo>
                    <a:cubicBezTo>
                      <a:pt x="7429" y="5697"/>
                      <a:pt x="7349" y="5644"/>
                      <a:pt x="7269" y="5595"/>
                    </a:cubicBezTo>
                    <a:cubicBezTo>
                      <a:pt x="7232" y="5570"/>
                      <a:pt x="7195" y="5556"/>
                      <a:pt x="7176" y="5556"/>
                    </a:cubicBezTo>
                    <a:cubicBezTo>
                      <a:pt x="7155" y="5556"/>
                      <a:pt x="7158" y="5574"/>
                      <a:pt x="7215" y="5612"/>
                    </a:cubicBezTo>
                    <a:cubicBezTo>
                      <a:pt x="7349" y="5701"/>
                      <a:pt x="7251" y="5684"/>
                      <a:pt x="7242" y="5710"/>
                    </a:cubicBezTo>
                    <a:cubicBezTo>
                      <a:pt x="7242" y="5737"/>
                      <a:pt x="7385" y="5817"/>
                      <a:pt x="7420" y="5853"/>
                    </a:cubicBezTo>
                    <a:cubicBezTo>
                      <a:pt x="7435" y="5868"/>
                      <a:pt x="7437" y="5874"/>
                      <a:pt x="7430" y="5874"/>
                    </a:cubicBezTo>
                    <a:cubicBezTo>
                      <a:pt x="7408" y="5874"/>
                      <a:pt x="7303" y="5817"/>
                      <a:pt x="7269" y="5817"/>
                    </a:cubicBezTo>
                    <a:cubicBezTo>
                      <a:pt x="7257" y="5815"/>
                      <a:pt x="7248" y="5814"/>
                      <a:pt x="7240" y="5814"/>
                    </a:cubicBezTo>
                    <a:cubicBezTo>
                      <a:pt x="7220" y="5814"/>
                      <a:pt x="7213" y="5822"/>
                      <a:pt x="7207" y="5835"/>
                    </a:cubicBezTo>
                    <a:cubicBezTo>
                      <a:pt x="7207" y="5862"/>
                      <a:pt x="7233" y="5897"/>
                      <a:pt x="7322" y="5969"/>
                    </a:cubicBezTo>
                    <a:cubicBezTo>
                      <a:pt x="7411" y="6040"/>
                      <a:pt x="7358" y="6031"/>
                      <a:pt x="7349" y="6049"/>
                    </a:cubicBezTo>
                    <a:cubicBezTo>
                      <a:pt x="7239" y="5980"/>
                      <a:pt x="7186" y="5937"/>
                      <a:pt x="7174" y="5937"/>
                    </a:cubicBezTo>
                    <a:cubicBezTo>
                      <a:pt x="7167" y="5937"/>
                      <a:pt x="7173" y="5949"/>
                      <a:pt x="7189" y="5978"/>
                    </a:cubicBezTo>
                    <a:cubicBezTo>
                      <a:pt x="7215" y="6031"/>
                      <a:pt x="7251" y="6076"/>
                      <a:pt x="7287" y="6129"/>
                    </a:cubicBezTo>
                    <a:cubicBezTo>
                      <a:pt x="7286" y="6128"/>
                      <a:pt x="7285" y="6127"/>
                      <a:pt x="7285" y="6127"/>
                    </a:cubicBezTo>
                    <a:lnTo>
                      <a:pt x="7285" y="6127"/>
                    </a:lnTo>
                    <a:cubicBezTo>
                      <a:pt x="7283" y="6127"/>
                      <a:pt x="7333" y="6187"/>
                      <a:pt x="7321" y="6187"/>
                    </a:cubicBezTo>
                    <a:cubicBezTo>
                      <a:pt x="7317" y="6187"/>
                      <a:pt x="7307" y="6181"/>
                      <a:pt x="7287" y="6165"/>
                    </a:cubicBezTo>
                    <a:cubicBezTo>
                      <a:pt x="7242" y="6120"/>
                      <a:pt x="7198" y="6093"/>
                      <a:pt x="7153" y="6058"/>
                    </a:cubicBezTo>
                    <a:lnTo>
                      <a:pt x="7153" y="6058"/>
                    </a:lnTo>
                    <a:cubicBezTo>
                      <a:pt x="7126" y="6093"/>
                      <a:pt x="7180" y="6120"/>
                      <a:pt x="7260" y="6200"/>
                    </a:cubicBezTo>
                    <a:cubicBezTo>
                      <a:pt x="7306" y="6240"/>
                      <a:pt x="7367" y="6309"/>
                      <a:pt x="7334" y="6309"/>
                    </a:cubicBezTo>
                    <a:cubicBezTo>
                      <a:pt x="7322" y="6309"/>
                      <a:pt x="7299" y="6301"/>
                      <a:pt x="7260" y="6280"/>
                    </a:cubicBezTo>
                    <a:cubicBezTo>
                      <a:pt x="7082" y="6173"/>
                      <a:pt x="7055" y="6129"/>
                      <a:pt x="6957" y="6120"/>
                    </a:cubicBezTo>
                    <a:cubicBezTo>
                      <a:pt x="6917" y="6120"/>
                      <a:pt x="6847" y="6105"/>
                      <a:pt x="6807" y="6105"/>
                    </a:cubicBezTo>
                    <a:cubicBezTo>
                      <a:pt x="6793" y="6105"/>
                      <a:pt x="6783" y="6107"/>
                      <a:pt x="6779" y="6111"/>
                    </a:cubicBezTo>
                    <a:cubicBezTo>
                      <a:pt x="6761" y="6129"/>
                      <a:pt x="6904" y="6200"/>
                      <a:pt x="6975" y="6254"/>
                    </a:cubicBezTo>
                    <a:cubicBezTo>
                      <a:pt x="7050" y="6308"/>
                      <a:pt x="7094" y="6358"/>
                      <a:pt x="7070" y="6358"/>
                    </a:cubicBezTo>
                    <a:cubicBezTo>
                      <a:pt x="7063" y="6358"/>
                      <a:pt x="7049" y="6353"/>
                      <a:pt x="7028" y="6343"/>
                    </a:cubicBezTo>
                    <a:cubicBezTo>
                      <a:pt x="7002" y="6334"/>
                      <a:pt x="6955" y="6320"/>
                      <a:pt x="6932" y="6320"/>
                    </a:cubicBezTo>
                    <a:cubicBezTo>
                      <a:pt x="6909" y="6320"/>
                      <a:pt x="6908" y="6333"/>
                      <a:pt x="6969" y="6374"/>
                    </a:cubicBezTo>
                    <a:lnTo>
                      <a:pt x="6969" y="6374"/>
                    </a:lnTo>
                    <a:cubicBezTo>
                      <a:pt x="6878" y="6313"/>
                      <a:pt x="6827" y="6291"/>
                      <a:pt x="6802" y="6291"/>
                    </a:cubicBezTo>
                    <a:cubicBezTo>
                      <a:pt x="6738" y="6291"/>
                      <a:pt x="6832" y="6433"/>
                      <a:pt x="6832" y="6459"/>
                    </a:cubicBezTo>
                    <a:cubicBezTo>
                      <a:pt x="6830" y="6465"/>
                      <a:pt x="6826" y="6467"/>
                      <a:pt x="6820" y="6467"/>
                    </a:cubicBezTo>
                    <a:cubicBezTo>
                      <a:pt x="6799" y="6467"/>
                      <a:pt x="6758" y="6439"/>
                      <a:pt x="6717" y="6432"/>
                    </a:cubicBezTo>
                    <a:cubicBezTo>
                      <a:pt x="6681" y="6432"/>
                      <a:pt x="6645" y="6441"/>
                      <a:pt x="6628" y="6476"/>
                    </a:cubicBezTo>
                    <a:cubicBezTo>
                      <a:pt x="6621" y="6489"/>
                      <a:pt x="6606" y="6570"/>
                      <a:pt x="6530" y="6570"/>
                    </a:cubicBezTo>
                    <a:cubicBezTo>
                      <a:pt x="6499" y="6570"/>
                      <a:pt x="6459" y="6557"/>
                      <a:pt x="6405" y="6521"/>
                    </a:cubicBezTo>
                    <a:lnTo>
                      <a:pt x="6405" y="6521"/>
                    </a:lnTo>
                    <a:cubicBezTo>
                      <a:pt x="6387" y="6548"/>
                      <a:pt x="6405" y="6574"/>
                      <a:pt x="6592" y="6699"/>
                    </a:cubicBezTo>
                    <a:cubicBezTo>
                      <a:pt x="6672" y="6761"/>
                      <a:pt x="6824" y="6886"/>
                      <a:pt x="6815" y="6904"/>
                    </a:cubicBezTo>
                    <a:lnTo>
                      <a:pt x="6485" y="6708"/>
                    </a:lnTo>
                    <a:cubicBezTo>
                      <a:pt x="6449" y="6693"/>
                      <a:pt x="6423" y="6686"/>
                      <a:pt x="6408" y="6686"/>
                    </a:cubicBezTo>
                    <a:cubicBezTo>
                      <a:pt x="6378" y="6686"/>
                      <a:pt x="6385" y="6711"/>
                      <a:pt x="6414" y="6752"/>
                    </a:cubicBezTo>
                    <a:cubicBezTo>
                      <a:pt x="6458" y="6815"/>
                      <a:pt x="6494" y="6868"/>
                      <a:pt x="6494" y="6886"/>
                    </a:cubicBezTo>
                    <a:lnTo>
                      <a:pt x="6316" y="6806"/>
                    </a:lnTo>
                    <a:cubicBezTo>
                      <a:pt x="6308" y="6803"/>
                      <a:pt x="6302" y="6802"/>
                      <a:pt x="6299" y="6802"/>
                    </a:cubicBezTo>
                    <a:cubicBezTo>
                      <a:pt x="6242" y="6802"/>
                      <a:pt x="6697" y="7110"/>
                      <a:pt x="6672" y="7135"/>
                    </a:cubicBezTo>
                    <a:cubicBezTo>
                      <a:pt x="6671" y="7138"/>
                      <a:pt x="6669" y="7139"/>
                      <a:pt x="6666" y="7139"/>
                    </a:cubicBezTo>
                    <a:cubicBezTo>
                      <a:pt x="6614" y="7139"/>
                      <a:pt x="6312" y="6894"/>
                      <a:pt x="6245" y="6886"/>
                    </a:cubicBezTo>
                    <a:cubicBezTo>
                      <a:pt x="6243" y="6886"/>
                      <a:pt x="6241" y="6886"/>
                      <a:pt x="6239" y="6886"/>
                    </a:cubicBezTo>
                    <a:cubicBezTo>
                      <a:pt x="6130" y="6886"/>
                      <a:pt x="6433" y="7146"/>
                      <a:pt x="6485" y="7242"/>
                    </a:cubicBezTo>
                    <a:cubicBezTo>
                      <a:pt x="6491" y="7254"/>
                      <a:pt x="6513" y="7331"/>
                      <a:pt x="6481" y="7331"/>
                    </a:cubicBezTo>
                    <a:cubicBezTo>
                      <a:pt x="6465" y="7331"/>
                      <a:pt x="6437" y="7313"/>
                      <a:pt x="6387" y="7260"/>
                    </a:cubicBezTo>
                    <a:cubicBezTo>
                      <a:pt x="6414" y="7225"/>
                      <a:pt x="6271" y="7118"/>
                      <a:pt x="6173" y="7109"/>
                    </a:cubicBezTo>
                    <a:cubicBezTo>
                      <a:pt x="6138" y="7109"/>
                      <a:pt x="6120" y="7162"/>
                      <a:pt x="6280" y="7260"/>
                    </a:cubicBezTo>
                    <a:cubicBezTo>
                      <a:pt x="6369" y="7304"/>
                      <a:pt x="6457" y="7357"/>
                      <a:pt x="6537" y="7419"/>
                    </a:cubicBezTo>
                    <a:lnTo>
                      <a:pt x="6537" y="7419"/>
                    </a:lnTo>
                    <a:cubicBezTo>
                      <a:pt x="6509" y="7403"/>
                      <a:pt x="6166" y="7240"/>
                      <a:pt x="6117" y="7240"/>
                    </a:cubicBezTo>
                    <a:cubicBezTo>
                      <a:pt x="6106" y="7240"/>
                      <a:pt x="6111" y="7248"/>
                      <a:pt x="6138" y="7269"/>
                    </a:cubicBezTo>
                    <a:lnTo>
                      <a:pt x="6449" y="7492"/>
                    </a:lnTo>
                    <a:cubicBezTo>
                      <a:pt x="6512" y="7545"/>
                      <a:pt x="6574" y="7599"/>
                      <a:pt x="6637" y="7661"/>
                    </a:cubicBezTo>
                    <a:cubicBezTo>
                      <a:pt x="6426" y="7523"/>
                      <a:pt x="6316" y="7444"/>
                      <a:pt x="6263" y="7444"/>
                    </a:cubicBezTo>
                    <a:cubicBezTo>
                      <a:pt x="6251" y="7444"/>
                      <a:pt x="6242" y="7448"/>
                      <a:pt x="6236" y="7456"/>
                    </a:cubicBezTo>
                    <a:cubicBezTo>
                      <a:pt x="6262" y="7554"/>
                      <a:pt x="6343" y="7634"/>
                      <a:pt x="6432" y="7679"/>
                    </a:cubicBezTo>
                    <a:lnTo>
                      <a:pt x="6405" y="7714"/>
                    </a:lnTo>
                    <a:cubicBezTo>
                      <a:pt x="6307" y="7652"/>
                      <a:pt x="6209" y="7572"/>
                      <a:pt x="6120" y="7527"/>
                    </a:cubicBezTo>
                    <a:cubicBezTo>
                      <a:pt x="6069" y="7502"/>
                      <a:pt x="6034" y="7491"/>
                      <a:pt x="6014" y="7491"/>
                    </a:cubicBezTo>
                    <a:cubicBezTo>
                      <a:pt x="5991" y="7491"/>
                      <a:pt x="5986" y="7504"/>
                      <a:pt x="5995" y="7527"/>
                    </a:cubicBezTo>
                    <a:cubicBezTo>
                      <a:pt x="6028" y="7593"/>
                      <a:pt x="6267" y="7773"/>
                      <a:pt x="6226" y="7773"/>
                    </a:cubicBezTo>
                    <a:cubicBezTo>
                      <a:pt x="6212" y="7773"/>
                      <a:pt x="6160" y="7749"/>
                      <a:pt x="6049" y="7688"/>
                    </a:cubicBezTo>
                    <a:cubicBezTo>
                      <a:pt x="5934" y="7610"/>
                      <a:pt x="5888" y="7581"/>
                      <a:pt x="5880" y="7581"/>
                    </a:cubicBezTo>
                    <a:cubicBezTo>
                      <a:pt x="5860" y="7581"/>
                      <a:pt x="6115" y="7784"/>
                      <a:pt x="6102" y="7803"/>
                    </a:cubicBezTo>
                    <a:cubicBezTo>
                      <a:pt x="6099" y="7808"/>
                      <a:pt x="6093" y="7809"/>
                      <a:pt x="6085" y="7809"/>
                    </a:cubicBezTo>
                    <a:cubicBezTo>
                      <a:pt x="6034" y="7809"/>
                      <a:pt x="5901" y="7743"/>
                      <a:pt x="5879" y="7743"/>
                    </a:cubicBezTo>
                    <a:cubicBezTo>
                      <a:pt x="5873" y="7743"/>
                      <a:pt x="5875" y="7747"/>
                      <a:pt x="5888" y="7759"/>
                    </a:cubicBezTo>
                    <a:lnTo>
                      <a:pt x="6111" y="7955"/>
                    </a:lnTo>
                    <a:cubicBezTo>
                      <a:pt x="5960" y="7884"/>
                      <a:pt x="5915" y="7821"/>
                      <a:pt x="5808" y="7795"/>
                    </a:cubicBezTo>
                    <a:cubicBezTo>
                      <a:pt x="5792" y="7792"/>
                      <a:pt x="5774" y="7789"/>
                      <a:pt x="5761" y="7789"/>
                    </a:cubicBezTo>
                    <a:cubicBezTo>
                      <a:pt x="5730" y="7789"/>
                      <a:pt x="5721" y="7804"/>
                      <a:pt x="5808" y="7866"/>
                    </a:cubicBezTo>
                    <a:cubicBezTo>
                      <a:pt x="5924" y="7964"/>
                      <a:pt x="5844" y="7946"/>
                      <a:pt x="5826" y="7964"/>
                    </a:cubicBezTo>
                    <a:cubicBezTo>
                      <a:pt x="5809" y="7981"/>
                      <a:pt x="6035" y="8127"/>
                      <a:pt x="6041" y="8164"/>
                    </a:cubicBezTo>
                    <a:lnTo>
                      <a:pt x="6041" y="8164"/>
                    </a:lnTo>
                    <a:lnTo>
                      <a:pt x="6031" y="8160"/>
                    </a:lnTo>
                    <a:lnTo>
                      <a:pt x="6031" y="8160"/>
                    </a:lnTo>
                    <a:cubicBezTo>
                      <a:pt x="6030" y="8161"/>
                      <a:pt x="6030" y="8162"/>
                      <a:pt x="6031" y="8163"/>
                    </a:cubicBezTo>
                    <a:lnTo>
                      <a:pt x="6031" y="8163"/>
                    </a:lnTo>
                    <a:lnTo>
                      <a:pt x="6040" y="8169"/>
                    </a:lnTo>
                    <a:cubicBezTo>
                      <a:pt x="6041" y="8167"/>
                      <a:pt x="6041" y="8166"/>
                      <a:pt x="6041" y="8164"/>
                    </a:cubicBezTo>
                    <a:lnTo>
                      <a:pt x="6041" y="8164"/>
                    </a:lnTo>
                    <a:lnTo>
                      <a:pt x="6173" y="8222"/>
                    </a:lnTo>
                    <a:cubicBezTo>
                      <a:pt x="6245" y="8284"/>
                      <a:pt x="6316" y="8347"/>
                      <a:pt x="6262" y="8347"/>
                    </a:cubicBezTo>
                    <a:cubicBezTo>
                      <a:pt x="6177" y="8287"/>
                      <a:pt x="6036" y="8187"/>
                      <a:pt x="6031" y="8163"/>
                    </a:cubicBezTo>
                    <a:lnTo>
                      <a:pt x="6031" y="8163"/>
                    </a:lnTo>
                    <a:lnTo>
                      <a:pt x="5790" y="8008"/>
                    </a:lnTo>
                    <a:lnTo>
                      <a:pt x="5790" y="8008"/>
                    </a:lnTo>
                    <a:cubicBezTo>
                      <a:pt x="5781" y="8017"/>
                      <a:pt x="5755" y="8035"/>
                      <a:pt x="5888" y="8124"/>
                    </a:cubicBezTo>
                    <a:cubicBezTo>
                      <a:pt x="5941" y="8177"/>
                      <a:pt x="5963" y="8202"/>
                      <a:pt x="5945" y="8202"/>
                    </a:cubicBezTo>
                    <a:cubicBezTo>
                      <a:pt x="5933" y="8202"/>
                      <a:pt x="5903" y="8190"/>
                      <a:pt x="5853" y="8169"/>
                    </a:cubicBezTo>
                    <a:lnTo>
                      <a:pt x="5853" y="8169"/>
                    </a:lnTo>
                    <a:cubicBezTo>
                      <a:pt x="5844" y="8178"/>
                      <a:pt x="5853" y="8195"/>
                      <a:pt x="5968" y="8267"/>
                    </a:cubicBezTo>
                    <a:cubicBezTo>
                      <a:pt x="6102" y="8356"/>
                      <a:pt x="6066" y="8374"/>
                      <a:pt x="6058" y="8382"/>
                    </a:cubicBezTo>
                    <a:lnTo>
                      <a:pt x="5663" y="8122"/>
                    </a:lnTo>
                    <a:lnTo>
                      <a:pt x="5663" y="8122"/>
                    </a:lnTo>
                    <a:cubicBezTo>
                      <a:pt x="5806" y="8221"/>
                      <a:pt x="5789" y="8294"/>
                      <a:pt x="5773" y="8311"/>
                    </a:cubicBezTo>
                    <a:cubicBezTo>
                      <a:pt x="5770" y="8313"/>
                      <a:pt x="5766" y="8314"/>
                      <a:pt x="5762" y="8314"/>
                    </a:cubicBezTo>
                    <a:cubicBezTo>
                      <a:pt x="5722" y="8314"/>
                      <a:pt x="5616" y="8249"/>
                      <a:pt x="5568" y="8249"/>
                    </a:cubicBezTo>
                    <a:cubicBezTo>
                      <a:pt x="5553" y="8248"/>
                      <a:pt x="5540" y="8247"/>
                      <a:pt x="5527" y="8247"/>
                    </a:cubicBezTo>
                    <a:cubicBezTo>
                      <a:pt x="5359" y="8247"/>
                      <a:pt x="5331" y="8353"/>
                      <a:pt x="5265" y="8436"/>
                    </a:cubicBezTo>
                    <a:cubicBezTo>
                      <a:pt x="5265" y="8436"/>
                      <a:pt x="5164" y="8371"/>
                      <a:pt x="5131" y="8371"/>
                    </a:cubicBezTo>
                    <a:cubicBezTo>
                      <a:pt x="5127" y="8371"/>
                      <a:pt x="5124" y="8372"/>
                      <a:pt x="5122" y="8374"/>
                    </a:cubicBezTo>
                    <a:cubicBezTo>
                      <a:pt x="5113" y="8382"/>
                      <a:pt x="5113" y="8400"/>
                      <a:pt x="5113" y="8427"/>
                    </a:cubicBezTo>
                    <a:cubicBezTo>
                      <a:pt x="5104" y="8489"/>
                      <a:pt x="5096" y="8561"/>
                      <a:pt x="5104" y="8623"/>
                    </a:cubicBezTo>
                    <a:cubicBezTo>
                      <a:pt x="5087" y="8721"/>
                      <a:pt x="5096" y="8819"/>
                      <a:pt x="5113" y="8917"/>
                    </a:cubicBezTo>
                    <a:cubicBezTo>
                      <a:pt x="5131" y="8979"/>
                      <a:pt x="5176" y="9042"/>
                      <a:pt x="5229" y="9086"/>
                    </a:cubicBezTo>
                    <a:cubicBezTo>
                      <a:pt x="5292" y="9140"/>
                      <a:pt x="5256" y="9148"/>
                      <a:pt x="5247" y="9157"/>
                    </a:cubicBezTo>
                    <a:cubicBezTo>
                      <a:pt x="5255" y="9149"/>
                      <a:pt x="5185" y="9085"/>
                      <a:pt x="5147" y="9085"/>
                    </a:cubicBezTo>
                    <a:cubicBezTo>
                      <a:pt x="5144" y="9085"/>
                      <a:pt x="5142" y="9086"/>
                      <a:pt x="5140" y="9086"/>
                    </a:cubicBezTo>
                    <a:cubicBezTo>
                      <a:pt x="5069" y="9086"/>
                      <a:pt x="5069" y="9148"/>
                      <a:pt x="5042" y="9184"/>
                    </a:cubicBezTo>
                    <a:cubicBezTo>
                      <a:pt x="5033" y="9193"/>
                      <a:pt x="4962" y="9211"/>
                      <a:pt x="5060" y="9291"/>
                    </a:cubicBezTo>
                    <a:cubicBezTo>
                      <a:pt x="5131" y="9353"/>
                      <a:pt x="5398" y="9514"/>
                      <a:pt x="5487" y="9567"/>
                    </a:cubicBezTo>
                    <a:cubicBezTo>
                      <a:pt x="5485" y="9569"/>
                      <a:pt x="5482" y="9570"/>
                      <a:pt x="5477" y="9570"/>
                    </a:cubicBezTo>
                    <a:cubicBezTo>
                      <a:pt x="5423" y="9570"/>
                      <a:pt x="5209" y="9435"/>
                      <a:pt x="5078" y="9353"/>
                    </a:cubicBezTo>
                    <a:cubicBezTo>
                      <a:pt x="4998" y="9299"/>
                      <a:pt x="4960" y="9282"/>
                      <a:pt x="4941" y="9282"/>
                    </a:cubicBezTo>
                    <a:cubicBezTo>
                      <a:pt x="4913" y="9282"/>
                      <a:pt x="4928" y="9320"/>
                      <a:pt x="4917" y="9336"/>
                    </a:cubicBezTo>
                    <a:cubicBezTo>
                      <a:pt x="4892" y="9361"/>
                      <a:pt x="4883" y="9425"/>
                      <a:pt x="4800" y="9425"/>
                    </a:cubicBezTo>
                    <a:cubicBezTo>
                      <a:pt x="4795" y="9425"/>
                      <a:pt x="4790" y="9425"/>
                      <a:pt x="4784" y="9425"/>
                    </a:cubicBezTo>
                    <a:lnTo>
                      <a:pt x="4686" y="9389"/>
                    </a:lnTo>
                    <a:lnTo>
                      <a:pt x="4686" y="9389"/>
                    </a:lnTo>
                    <a:cubicBezTo>
                      <a:pt x="4686" y="9416"/>
                      <a:pt x="4775" y="9487"/>
                      <a:pt x="4819" y="9549"/>
                    </a:cubicBezTo>
                    <a:cubicBezTo>
                      <a:pt x="4861" y="9591"/>
                      <a:pt x="4853" y="9604"/>
                      <a:pt x="4824" y="9604"/>
                    </a:cubicBezTo>
                    <a:cubicBezTo>
                      <a:pt x="4775" y="9604"/>
                      <a:pt x="4664" y="9567"/>
                      <a:pt x="4622" y="9567"/>
                    </a:cubicBezTo>
                    <a:cubicBezTo>
                      <a:pt x="4619" y="9567"/>
                      <a:pt x="4617" y="9567"/>
                      <a:pt x="4615" y="9567"/>
                    </a:cubicBezTo>
                    <a:cubicBezTo>
                      <a:pt x="4552" y="9585"/>
                      <a:pt x="4704" y="9701"/>
                      <a:pt x="4855" y="9825"/>
                    </a:cubicBezTo>
                    <a:cubicBezTo>
                      <a:pt x="4925" y="9886"/>
                      <a:pt x="4946" y="9909"/>
                      <a:pt x="4938" y="9909"/>
                    </a:cubicBezTo>
                    <a:cubicBezTo>
                      <a:pt x="4916" y="9909"/>
                      <a:pt x="4658" y="9725"/>
                      <a:pt x="4606" y="9692"/>
                    </a:cubicBezTo>
                    <a:cubicBezTo>
                      <a:pt x="4573" y="9674"/>
                      <a:pt x="4555" y="9667"/>
                      <a:pt x="4547" y="9667"/>
                    </a:cubicBezTo>
                    <a:cubicBezTo>
                      <a:pt x="4508" y="9667"/>
                      <a:pt x="4733" y="9855"/>
                      <a:pt x="4748" y="9870"/>
                    </a:cubicBezTo>
                    <a:cubicBezTo>
                      <a:pt x="4774" y="9901"/>
                      <a:pt x="4777" y="9912"/>
                      <a:pt x="4763" y="9912"/>
                    </a:cubicBezTo>
                    <a:cubicBezTo>
                      <a:pt x="4724" y="9912"/>
                      <a:pt x="4541" y="9801"/>
                      <a:pt x="4481" y="9781"/>
                    </a:cubicBezTo>
                    <a:cubicBezTo>
                      <a:pt x="4463" y="9776"/>
                      <a:pt x="4449" y="9774"/>
                      <a:pt x="4438" y="9774"/>
                    </a:cubicBezTo>
                    <a:cubicBezTo>
                      <a:pt x="4380" y="9774"/>
                      <a:pt x="4395" y="9825"/>
                      <a:pt x="4410" y="9870"/>
                    </a:cubicBezTo>
                    <a:cubicBezTo>
                      <a:pt x="4416" y="9889"/>
                      <a:pt x="4445" y="9991"/>
                      <a:pt x="4379" y="9991"/>
                    </a:cubicBezTo>
                    <a:cubicBezTo>
                      <a:pt x="4353" y="9991"/>
                      <a:pt x="4312" y="9975"/>
                      <a:pt x="4249" y="9932"/>
                    </a:cubicBezTo>
                    <a:cubicBezTo>
                      <a:pt x="4245" y="9932"/>
                      <a:pt x="4242" y="9931"/>
                      <a:pt x="4239" y="9931"/>
                    </a:cubicBezTo>
                    <a:cubicBezTo>
                      <a:pt x="4193" y="9931"/>
                      <a:pt x="4233" y="9989"/>
                      <a:pt x="4249" y="10030"/>
                    </a:cubicBezTo>
                    <a:cubicBezTo>
                      <a:pt x="4303" y="10191"/>
                      <a:pt x="4223" y="10253"/>
                      <a:pt x="4267" y="10404"/>
                    </a:cubicBezTo>
                    <a:cubicBezTo>
                      <a:pt x="4274" y="10446"/>
                      <a:pt x="4308" y="10504"/>
                      <a:pt x="4419" y="10590"/>
                    </a:cubicBezTo>
                    <a:lnTo>
                      <a:pt x="4419" y="10590"/>
                    </a:lnTo>
                    <a:cubicBezTo>
                      <a:pt x="4338" y="10537"/>
                      <a:pt x="4253" y="10491"/>
                      <a:pt x="4169" y="10449"/>
                    </a:cubicBezTo>
                    <a:cubicBezTo>
                      <a:pt x="4159" y="10445"/>
                      <a:pt x="4152" y="10443"/>
                      <a:pt x="4148" y="10443"/>
                    </a:cubicBezTo>
                    <a:cubicBezTo>
                      <a:pt x="4123" y="10443"/>
                      <a:pt x="4191" y="10502"/>
                      <a:pt x="4160" y="10502"/>
                    </a:cubicBezTo>
                    <a:lnTo>
                      <a:pt x="4089" y="10493"/>
                    </a:lnTo>
                    <a:cubicBezTo>
                      <a:pt x="4071" y="10491"/>
                      <a:pt x="4055" y="10489"/>
                      <a:pt x="4041" y="10489"/>
                    </a:cubicBezTo>
                    <a:cubicBezTo>
                      <a:pt x="3970" y="10489"/>
                      <a:pt x="3960" y="10524"/>
                      <a:pt x="3938" y="10547"/>
                    </a:cubicBezTo>
                    <a:cubicBezTo>
                      <a:pt x="4036" y="10636"/>
                      <a:pt x="3964" y="10681"/>
                      <a:pt x="3973" y="10698"/>
                    </a:cubicBezTo>
                    <a:cubicBezTo>
                      <a:pt x="4169" y="10885"/>
                      <a:pt x="4419" y="11072"/>
                      <a:pt x="4615" y="11286"/>
                    </a:cubicBezTo>
                    <a:cubicBezTo>
                      <a:pt x="4620" y="11293"/>
                      <a:pt x="4620" y="11297"/>
                      <a:pt x="4616" y="11297"/>
                    </a:cubicBezTo>
                    <a:cubicBezTo>
                      <a:pt x="4584" y="11297"/>
                      <a:pt x="4345" y="11153"/>
                      <a:pt x="4214" y="10983"/>
                    </a:cubicBezTo>
                    <a:cubicBezTo>
                      <a:pt x="4090" y="10813"/>
                      <a:pt x="3986" y="10757"/>
                      <a:pt x="3944" y="10757"/>
                    </a:cubicBezTo>
                    <a:cubicBezTo>
                      <a:pt x="3937" y="10757"/>
                      <a:pt x="3932" y="10758"/>
                      <a:pt x="3929" y="10761"/>
                    </a:cubicBezTo>
                    <a:cubicBezTo>
                      <a:pt x="3911" y="10778"/>
                      <a:pt x="3875" y="10778"/>
                      <a:pt x="3938" y="10868"/>
                    </a:cubicBezTo>
                    <a:cubicBezTo>
                      <a:pt x="3995" y="10932"/>
                      <a:pt x="4029" y="10962"/>
                      <a:pt x="4013" y="10962"/>
                    </a:cubicBezTo>
                    <a:cubicBezTo>
                      <a:pt x="4009" y="10962"/>
                      <a:pt x="4002" y="10960"/>
                      <a:pt x="3991" y="10957"/>
                    </a:cubicBezTo>
                    <a:cubicBezTo>
                      <a:pt x="3831" y="10859"/>
                      <a:pt x="3688" y="10734"/>
                      <a:pt x="3564" y="10591"/>
                    </a:cubicBezTo>
                    <a:lnTo>
                      <a:pt x="3564" y="10591"/>
                    </a:lnTo>
                    <a:cubicBezTo>
                      <a:pt x="3688" y="10752"/>
                      <a:pt x="3679" y="10761"/>
                      <a:pt x="3653" y="10787"/>
                    </a:cubicBezTo>
                    <a:cubicBezTo>
                      <a:pt x="3626" y="10805"/>
                      <a:pt x="3617" y="10823"/>
                      <a:pt x="3653" y="10921"/>
                    </a:cubicBezTo>
                    <a:cubicBezTo>
                      <a:pt x="3661" y="10938"/>
                      <a:pt x="3725" y="11074"/>
                      <a:pt x="3710" y="11074"/>
                    </a:cubicBezTo>
                    <a:cubicBezTo>
                      <a:pt x="3709" y="11074"/>
                      <a:pt x="3708" y="11073"/>
                      <a:pt x="3706" y="11072"/>
                    </a:cubicBezTo>
                    <a:cubicBezTo>
                      <a:pt x="3670" y="11028"/>
                      <a:pt x="3564" y="10894"/>
                      <a:pt x="3555" y="10885"/>
                    </a:cubicBezTo>
                    <a:cubicBezTo>
                      <a:pt x="3554" y="10885"/>
                      <a:pt x="3553" y="10885"/>
                      <a:pt x="3553" y="10885"/>
                    </a:cubicBezTo>
                    <a:cubicBezTo>
                      <a:pt x="3539" y="10885"/>
                      <a:pt x="3572" y="10993"/>
                      <a:pt x="3555" y="11001"/>
                    </a:cubicBezTo>
                    <a:lnTo>
                      <a:pt x="3483" y="11028"/>
                    </a:lnTo>
                    <a:cubicBezTo>
                      <a:pt x="3456" y="10985"/>
                      <a:pt x="3443" y="10968"/>
                      <a:pt x="3438" y="10968"/>
                    </a:cubicBezTo>
                    <a:cubicBezTo>
                      <a:pt x="3423" y="10968"/>
                      <a:pt x="3529" y="11195"/>
                      <a:pt x="3564" y="11286"/>
                    </a:cubicBezTo>
                    <a:cubicBezTo>
                      <a:pt x="3617" y="11411"/>
                      <a:pt x="3617" y="11455"/>
                      <a:pt x="3590" y="11455"/>
                    </a:cubicBezTo>
                    <a:cubicBezTo>
                      <a:pt x="3466" y="11179"/>
                      <a:pt x="3430" y="11081"/>
                      <a:pt x="3385" y="11081"/>
                    </a:cubicBezTo>
                    <a:cubicBezTo>
                      <a:pt x="3371" y="11080"/>
                      <a:pt x="3357" y="11079"/>
                      <a:pt x="3344" y="11079"/>
                    </a:cubicBezTo>
                    <a:cubicBezTo>
                      <a:pt x="3280" y="11079"/>
                      <a:pt x="3221" y="11095"/>
                      <a:pt x="3163" y="11117"/>
                    </a:cubicBezTo>
                    <a:cubicBezTo>
                      <a:pt x="3163" y="11117"/>
                      <a:pt x="3161" y="11117"/>
                      <a:pt x="3158" y="11117"/>
                    </a:cubicBezTo>
                    <a:cubicBezTo>
                      <a:pt x="3141" y="11117"/>
                      <a:pt x="3078" y="11123"/>
                      <a:pt x="3109" y="11224"/>
                    </a:cubicBezTo>
                    <a:cubicBezTo>
                      <a:pt x="3152" y="11371"/>
                      <a:pt x="3140" y="11417"/>
                      <a:pt x="3120" y="11417"/>
                    </a:cubicBezTo>
                    <a:cubicBezTo>
                      <a:pt x="3111" y="11417"/>
                      <a:pt x="3100" y="11407"/>
                      <a:pt x="3091" y="11393"/>
                    </a:cubicBezTo>
                    <a:cubicBezTo>
                      <a:pt x="3065" y="11322"/>
                      <a:pt x="3047" y="11242"/>
                      <a:pt x="3029" y="11161"/>
                    </a:cubicBezTo>
                    <a:cubicBezTo>
                      <a:pt x="3023" y="11130"/>
                      <a:pt x="3012" y="11125"/>
                      <a:pt x="3003" y="11125"/>
                    </a:cubicBezTo>
                    <a:cubicBezTo>
                      <a:pt x="2999" y="11125"/>
                      <a:pt x="2996" y="11126"/>
                      <a:pt x="2993" y="11126"/>
                    </a:cubicBezTo>
                    <a:cubicBezTo>
                      <a:pt x="2989" y="11126"/>
                      <a:pt x="2967" y="11103"/>
                      <a:pt x="2945" y="11103"/>
                    </a:cubicBezTo>
                    <a:cubicBezTo>
                      <a:pt x="2927" y="11103"/>
                      <a:pt x="2909" y="11121"/>
                      <a:pt x="2904" y="11188"/>
                    </a:cubicBezTo>
                    <a:cubicBezTo>
                      <a:pt x="2900" y="11256"/>
                      <a:pt x="2894" y="11267"/>
                      <a:pt x="2886" y="11267"/>
                    </a:cubicBezTo>
                    <a:cubicBezTo>
                      <a:pt x="2881" y="11267"/>
                      <a:pt x="2877" y="11264"/>
                      <a:pt x="2872" y="11264"/>
                    </a:cubicBezTo>
                    <a:cubicBezTo>
                      <a:pt x="2865" y="11264"/>
                      <a:pt x="2859" y="11268"/>
                      <a:pt x="2851" y="11286"/>
                    </a:cubicBezTo>
                    <a:cubicBezTo>
                      <a:pt x="2833" y="11313"/>
                      <a:pt x="2824" y="11518"/>
                      <a:pt x="2806" y="11518"/>
                    </a:cubicBezTo>
                    <a:cubicBezTo>
                      <a:pt x="2798" y="11455"/>
                      <a:pt x="2789" y="11393"/>
                      <a:pt x="2789" y="11331"/>
                    </a:cubicBezTo>
                    <a:cubicBezTo>
                      <a:pt x="2764" y="11233"/>
                      <a:pt x="2747" y="11187"/>
                      <a:pt x="2724" y="11187"/>
                    </a:cubicBezTo>
                    <a:cubicBezTo>
                      <a:pt x="2722" y="11187"/>
                      <a:pt x="2720" y="11187"/>
                      <a:pt x="2717" y="11188"/>
                    </a:cubicBezTo>
                    <a:cubicBezTo>
                      <a:pt x="2664" y="11188"/>
                      <a:pt x="2619" y="11206"/>
                      <a:pt x="2584" y="11242"/>
                    </a:cubicBezTo>
                    <a:cubicBezTo>
                      <a:pt x="2539" y="11322"/>
                      <a:pt x="2512" y="11411"/>
                      <a:pt x="2504" y="11509"/>
                    </a:cubicBezTo>
                    <a:cubicBezTo>
                      <a:pt x="2422" y="11706"/>
                      <a:pt x="2454" y="12035"/>
                      <a:pt x="2504" y="12035"/>
                    </a:cubicBezTo>
                    <a:cubicBezTo>
                      <a:pt x="2529" y="12035"/>
                      <a:pt x="2559" y="11949"/>
                      <a:pt x="2581" y="11715"/>
                    </a:cubicBezTo>
                    <a:lnTo>
                      <a:pt x="2581" y="11715"/>
                    </a:lnTo>
                    <a:cubicBezTo>
                      <a:pt x="2577" y="11864"/>
                      <a:pt x="2701" y="11863"/>
                      <a:pt x="2726" y="12070"/>
                    </a:cubicBezTo>
                    <a:cubicBezTo>
                      <a:pt x="2729" y="12126"/>
                      <a:pt x="2734" y="12146"/>
                      <a:pt x="2739" y="12146"/>
                    </a:cubicBezTo>
                    <a:cubicBezTo>
                      <a:pt x="2749" y="12146"/>
                      <a:pt x="2762" y="12078"/>
                      <a:pt x="2780" y="12043"/>
                    </a:cubicBezTo>
                    <a:cubicBezTo>
                      <a:pt x="2806" y="11990"/>
                      <a:pt x="2842" y="12017"/>
                      <a:pt x="2869" y="11990"/>
                    </a:cubicBezTo>
                    <a:cubicBezTo>
                      <a:pt x="2952" y="11906"/>
                      <a:pt x="3036" y="11882"/>
                      <a:pt x="3124" y="11882"/>
                    </a:cubicBezTo>
                    <a:cubicBezTo>
                      <a:pt x="3176" y="11882"/>
                      <a:pt x="3231" y="11891"/>
                      <a:pt x="3287" y="11901"/>
                    </a:cubicBezTo>
                    <a:cubicBezTo>
                      <a:pt x="3329" y="11909"/>
                      <a:pt x="3419" y="11970"/>
                      <a:pt x="3481" y="11970"/>
                    </a:cubicBezTo>
                    <a:cubicBezTo>
                      <a:pt x="3553" y="11970"/>
                      <a:pt x="3589" y="11890"/>
                      <a:pt x="3474" y="11562"/>
                    </a:cubicBezTo>
                    <a:cubicBezTo>
                      <a:pt x="3467" y="11532"/>
                      <a:pt x="3360" y="11215"/>
                      <a:pt x="3370" y="11215"/>
                    </a:cubicBezTo>
                    <a:lnTo>
                      <a:pt x="3370" y="11215"/>
                    </a:lnTo>
                    <a:cubicBezTo>
                      <a:pt x="3372" y="11215"/>
                      <a:pt x="3377" y="11223"/>
                      <a:pt x="3385" y="11242"/>
                    </a:cubicBezTo>
                    <a:lnTo>
                      <a:pt x="3555" y="11625"/>
                    </a:lnTo>
                    <a:cubicBezTo>
                      <a:pt x="3581" y="11687"/>
                      <a:pt x="3875" y="12373"/>
                      <a:pt x="3875" y="12382"/>
                    </a:cubicBezTo>
                    <a:cubicBezTo>
                      <a:pt x="3875" y="12346"/>
                      <a:pt x="3849" y="12284"/>
                      <a:pt x="3857" y="12239"/>
                    </a:cubicBezTo>
                    <a:cubicBezTo>
                      <a:pt x="3857" y="12213"/>
                      <a:pt x="3884" y="12186"/>
                      <a:pt x="3911" y="12168"/>
                    </a:cubicBezTo>
                    <a:cubicBezTo>
                      <a:pt x="3924" y="12163"/>
                      <a:pt x="3939" y="12157"/>
                      <a:pt x="3955" y="12157"/>
                    </a:cubicBezTo>
                    <a:cubicBezTo>
                      <a:pt x="3995" y="12157"/>
                      <a:pt x="4044" y="12188"/>
                      <a:pt x="4107" y="12319"/>
                    </a:cubicBezTo>
                    <a:cubicBezTo>
                      <a:pt x="3938" y="11963"/>
                      <a:pt x="4143" y="12186"/>
                      <a:pt x="4009" y="11901"/>
                    </a:cubicBezTo>
                    <a:cubicBezTo>
                      <a:pt x="3956" y="11783"/>
                      <a:pt x="3860" y="11577"/>
                      <a:pt x="3888" y="11577"/>
                    </a:cubicBezTo>
                    <a:cubicBezTo>
                      <a:pt x="3898" y="11577"/>
                      <a:pt x="3924" y="11604"/>
                      <a:pt x="3973" y="11669"/>
                    </a:cubicBezTo>
                    <a:cubicBezTo>
                      <a:pt x="4053" y="11785"/>
                      <a:pt x="4143" y="11892"/>
                      <a:pt x="4232" y="11999"/>
                    </a:cubicBezTo>
                    <a:cubicBezTo>
                      <a:pt x="4253" y="12017"/>
                      <a:pt x="4271" y="12027"/>
                      <a:pt x="4283" y="12027"/>
                    </a:cubicBezTo>
                    <a:cubicBezTo>
                      <a:pt x="4306" y="12027"/>
                      <a:pt x="4305" y="11989"/>
                      <a:pt x="4258" y="11901"/>
                    </a:cubicBezTo>
                    <a:cubicBezTo>
                      <a:pt x="4187" y="11776"/>
                      <a:pt x="4223" y="11812"/>
                      <a:pt x="4258" y="11794"/>
                    </a:cubicBezTo>
                    <a:cubicBezTo>
                      <a:pt x="4259" y="11793"/>
                      <a:pt x="4260" y="11793"/>
                      <a:pt x="4261" y="11793"/>
                    </a:cubicBezTo>
                    <a:cubicBezTo>
                      <a:pt x="4281" y="11793"/>
                      <a:pt x="4323" y="11868"/>
                      <a:pt x="4365" y="11928"/>
                    </a:cubicBezTo>
                    <a:cubicBezTo>
                      <a:pt x="4399" y="11962"/>
                      <a:pt x="4420" y="11976"/>
                      <a:pt x="4432" y="11976"/>
                    </a:cubicBezTo>
                    <a:cubicBezTo>
                      <a:pt x="4484" y="11976"/>
                      <a:pt x="4404" y="11750"/>
                      <a:pt x="4470" y="11750"/>
                    </a:cubicBezTo>
                    <a:cubicBezTo>
                      <a:pt x="4484" y="11750"/>
                      <a:pt x="4505" y="11760"/>
                      <a:pt x="4534" y="11785"/>
                    </a:cubicBezTo>
                    <a:cubicBezTo>
                      <a:pt x="4568" y="11760"/>
                      <a:pt x="4378" y="11459"/>
                      <a:pt x="4401" y="11459"/>
                    </a:cubicBezTo>
                    <a:cubicBezTo>
                      <a:pt x="4402" y="11459"/>
                      <a:pt x="4405" y="11461"/>
                      <a:pt x="4410" y="11464"/>
                    </a:cubicBezTo>
                    <a:cubicBezTo>
                      <a:pt x="4434" y="11489"/>
                      <a:pt x="4600" y="11647"/>
                      <a:pt x="4621" y="11647"/>
                    </a:cubicBezTo>
                    <a:cubicBezTo>
                      <a:pt x="4623" y="11647"/>
                      <a:pt x="4624" y="11646"/>
                      <a:pt x="4623" y="11642"/>
                    </a:cubicBezTo>
                    <a:cubicBezTo>
                      <a:pt x="4606" y="11589"/>
                      <a:pt x="4463" y="11464"/>
                      <a:pt x="4428" y="11384"/>
                    </a:cubicBezTo>
                    <a:lnTo>
                      <a:pt x="4428" y="11384"/>
                    </a:lnTo>
                    <a:lnTo>
                      <a:pt x="4793" y="11696"/>
                    </a:lnTo>
                    <a:cubicBezTo>
                      <a:pt x="4672" y="11537"/>
                      <a:pt x="4596" y="11417"/>
                      <a:pt x="4674" y="11417"/>
                    </a:cubicBezTo>
                    <a:cubicBezTo>
                      <a:pt x="4687" y="11417"/>
                      <a:pt x="4706" y="11421"/>
                      <a:pt x="4730" y="11429"/>
                    </a:cubicBezTo>
                    <a:cubicBezTo>
                      <a:pt x="4766" y="11438"/>
                      <a:pt x="4802" y="11444"/>
                      <a:pt x="4829" y="11444"/>
                    </a:cubicBezTo>
                    <a:cubicBezTo>
                      <a:pt x="4857" y="11444"/>
                      <a:pt x="4877" y="11438"/>
                      <a:pt x="4882" y="11420"/>
                    </a:cubicBezTo>
                    <a:cubicBezTo>
                      <a:pt x="4882" y="11405"/>
                      <a:pt x="4850" y="11332"/>
                      <a:pt x="4824" y="11332"/>
                    </a:cubicBezTo>
                    <a:cubicBezTo>
                      <a:pt x="4821" y="11332"/>
                      <a:pt x="4818" y="11333"/>
                      <a:pt x="4816" y="11335"/>
                    </a:cubicBezTo>
                    <a:lnTo>
                      <a:pt x="4816" y="11335"/>
                    </a:lnTo>
                    <a:lnTo>
                      <a:pt x="4873" y="11277"/>
                    </a:lnTo>
                    <a:cubicBezTo>
                      <a:pt x="4909" y="11233"/>
                      <a:pt x="4873" y="11259"/>
                      <a:pt x="4793" y="11161"/>
                    </a:cubicBezTo>
                    <a:cubicBezTo>
                      <a:pt x="4764" y="11132"/>
                      <a:pt x="4795" y="11125"/>
                      <a:pt x="4839" y="11125"/>
                    </a:cubicBezTo>
                    <a:cubicBezTo>
                      <a:pt x="4889" y="11125"/>
                      <a:pt x="4957" y="11135"/>
                      <a:pt x="4971" y="11135"/>
                    </a:cubicBezTo>
                    <a:cubicBezTo>
                      <a:pt x="4998" y="11126"/>
                      <a:pt x="5096" y="11135"/>
                      <a:pt x="5015" y="11046"/>
                    </a:cubicBezTo>
                    <a:cubicBezTo>
                      <a:pt x="4950" y="10987"/>
                      <a:pt x="4800" y="10895"/>
                      <a:pt x="4827" y="10895"/>
                    </a:cubicBezTo>
                    <a:cubicBezTo>
                      <a:pt x="4838" y="10895"/>
                      <a:pt x="4872" y="10908"/>
                      <a:pt x="4944" y="10939"/>
                    </a:cubicBezTo>
                    <a:cubicBezTo>
                      <a:pt x="5032" y="10987"/>
                      <a:pt x="5111" y="11018"/>
                      <a:pt x="5134" y="11018"/>
                    </a:cubicBezTo>
                    <a:cubicBezTo>
                      <a:pt x="5159" y="11018"/>
                      <a:pt x="5125" y="10985"/>
                      <a:pt x="4980" y="10903"/>
                    </a:cubicBezTo>
                    <a:cubicBezTo>
                      <a:pt x="4807" y="10795"/>
                      <a:pt x="4740" y="10727"/>
                      <a:pt x="4778" y="10727"/>
                    </a:cubicBezTo>
                    <a:cubicBezTo>
                      <a:pt x="4793" y="10727"/>
                      <a:pt x="4825" y="10738"/>
                      <a:pt x="4873" y="10761"/>
                    </a:cubicBezTo>
                    <a:cubicBezTo>
                      <a:pt x="4962" y="10792"/>
                      <a:pt x="5078" y="10865"/>
                      <a:pt x="5108" y="10865"/>
                    </a:cubicBezTo>
                    <a:cubicBezTo>
                      <a:pt x="5120" y="10865"/>
                      <a:pt x="5118" y="10854"/>
                      <a:pt x="5096" y="10823"/>
                    </a:cubicBezTo>
                    <a:cubicBezTo>
                      <a:pt x="5087" y="10806"/>
                      <a:pt x="4878" y="10597"/>
                      <a:pt x="4893" y="10597"/>
                    </a:cubicBezTo>
                    <a:cubicBezTo>
                      <a:pt x="4894" y="10597"/>
                      <a:pt x="4896" y="10598"/>
                      <a:pt x="4900" y="10600"/>
                    </a:cubicBezTo>
                    <a:cubicBezTo>
                      <a:pt x="4980" y="10672"/>
                      <a:pt x="5060" y="10734"/>
                      <a:pt x="5149" y="10796"/>
                    </a:cubicBezTo>
                    <a:cubicBezTo>
                      <a:pt x="5154" y="10798"/>
                      <a:pt x="5158" y="10799"/>
                      <a:pt x="5161" y="10799"/>
                    </a:cubicBezTo>
                    <a:cubicBezTo>
                      <a:pt x="5198" y="10799"/>
                      <a:pt x="5057" y="10651"/>
                      <a:pt x="5024" y="10609"/>
                    </a:cubicBezTo>
                    <a:cubicBezTo>
                      <a:pt x="5036" y="10598"/>
                      <a:pt x="5044" y="10579"/>
                      <a:pt x="5076" y="10579"/>
                    </a:cubicBezTo>
                    <a:cubicBezTo>
                      <a:pt x="5094" y="10579"/>
                      <a:pt x="5120" y="10585"/>
                      <a:pt x="5158" y="10600"/>
                    </a:cubicBezTo>
                    <a:cubicBezTo>
                      <a:pt x="5236" y="10626"/>
                      <a:pt x="5281" y="10643"/>
                      <a:pt x="5310" y="10643"/>
                    </a:cubicBezTo>
                    <a:cubicBezTo>
                      <a:pt x="5320" y="10643"/>
                      <a:pt x="5329" y="10641"/>
                      <a:pt x="5336" y="10636"/>
                    </a:cubicBezTo>
                    <a:cubicBezTo>
                      <a:pt x="5363" y="10618"/>
                      <a:pt x="5372" y="10583"/>
                      <a:pt x="5336" y="10520"/>
                    </a:cubicBezTo>
                    <a:cubicBezTo>
                      <a:pt x="5309" y="10479"/>
                      <a:pt x="5210" y="10392"/>
                      <a:pt x="5234" y="10392"/>
                    </a:cubicBezTo>
                    <a:cubicBezTo>
                      <a:pt x="5242" y="10392"/>
                      <a:pt x="5262" y="10401"/>
                      <a:pt x="5300" y="10422"/>
                    </a:cubicBezTo>
                    <a:cubicBezTo>
                      <a:pt x="5390" y="10470"/>
                      <a:pt x="5453" y="10489"/>
                      <a:pt x="5489" y="10489"/>
                    </a:cubicBezTo>
                    <a:cubicBezTo>
                      <a:pt x="5520" y="10489"/>
                      <a:pt x="5531" y="10474"/>
                      <a:pt x="5523" y="10449"/>
                    </a:cubicBezTo>
                    <a:cubicBezTo>
                      <a:pt x="5475" y="10400"/>
                      <a:pt x="5420" y="10355"/>
                      <a:pt x="5362" y="10315"/>
                    </a:cubicBezTo>
                    <a:lnTo>
                      <a:pt x="5362" y="10315"/>
                    </a:lnTo>
                    <a:cubicBezTo>
                      <a:pt x="5436" y="10357"/>
                      <a:pt x="5482" y="10374"/>
                      <a:pt x="5507" y="10374"/>
                    </a:cubicBezTo>
                    <a:cubicBezTo>
                      <a:pt x="5562" y="10374"/>
                      <a:pt x="5512" y="10290"/>
                      <a:pt x="5425" y="10208"/>
                    </a:cubicBezTo>
                    <a:cubicBezTo>
                      <a:pt x="5378" y="10166"/>
                      <a:pt x="5368" y="10140"/>
                      <a:pt x="5393" y="10140"/>
                    </a:cubicBezTo>
                    <a:cubicBezTo>
                      <a:pt x="5411" y="10140"/>
                      <a:pt x="5445" y="10153"/>
                      <a:pt x="5496" y="10182"/>
                    </a:cubicBezTo>
                    <a:cubicBezTo>
                      <a:pt x="5585" y="10226"/>
                      <a:pt x="5612" y="10280"/>
                      <a:pt x="5692" y="10315"/>
                    </a:cubicBezTo>
                    <a:cubicBezTo>
                      <a:pt x="5708" y="10323"/>
                      <a:pt x="5718" y="10327"/>
                      <a:pt x="5722" y="10327"/>
                    </a:cubicBezTo>
                    <a:cubicBezTo>
                      <a:pt x="5743" y="10327"/>
                      <a:pt x="5662" y="10257"/>
                      <a:pt x="5648" y="10235"/>
                    </a:cubicBezTo>
                    <a:cubicBezTo>
                      <a:pt x="5610" y="10192"/>
                      <a:pt x="5608" y="10168"/>
                      <a:pt x="5640" y="10168"/>
                    </a:cubicBezTo>
                    <a:cubicBezTo>
                      <a:pt x="5661" y="10168"/>
                      <a:pt x="5697" y="10178"/>
                      <a:pt x="5746" y="10200"/>
                    </a:cubicBezTo>
                    <a:cubicBezTo>
                      <a:pt x="5794" y="10232"/>
                      <a:pt x="5817" y="10244"/>
                      <a:pt x="5824" y="10244"/>
                    </a:cubicBezTo>
                    <a:cubicBezTo>
                      <a:pt x="5849" y="10244"/>
                      <a:pt x="5681" y="10096"/>
                      <a:pt x="5675" y="10075"/>
                    </a:cubicBezTo>
                    <a:cubicBezTo>
                      <a:pt x="5648" y="10012"/>
                      <a:pt x="5773" y="10039"/>
                      <a:pt x="5683" y="9941"/>
                    </a:cubicBezTo>
                    <a:cubicBezTo>
                      <a:pt x="5585" y="9834"/>
                      <a:pt x="5648" y="9825"/>
                      <a:pt x="5701" y="9825"/>
                    </a:cubicBezTo>
                    <a:cubicBezTo>
                      <a:pt x="5713" y="9825"/>
                      <a:pt x="5730" y="9826"/>
                      <a:pt x="5748" y="9826"/>
                    </a:cubicBezTo>
                    <a:cubicBezTo>
                      <a:pt x="5812" y="9826"/>
                      <a:pt x="5887" y="9816"/>
                      <a:pt x="5790" y="9719"/>
                    </a:cubicBezTo>
                    <a:cubicBezTo>
                      <a:pt x="5783" y="9711"/>
                      <a:pt x="5782" y="9708"/>
                      <a:pt x="5787" y="9708"/>
                    </a:cubicBezTo>
                    <a:cubicBezTo>
                      <a:pt x="5808" y="9708"/>
                      <a:pt x="5949" y="9782"/>
                      <a:pt x="5986" y="9790"/>
                    </a:cubicBezTo>
                    <a:cubicBezTo>
                      <a:pt x="5995" y="9793"/>
                      <a:pt x="6001" y="9794"/>
                      <a:pt x="6004" y="9794"/>
                    </a:cubicBezTo>
                    <a:cubicBezTo>
                      <a:pt x="6032" y="9794"/>
                      <a:pt x="5943" y="9716"/>
                      <a:pt x="5951" y="9701"/>
                    </a:cubicBezTo>
                    <a:cubicBezTo>
                      <a:pt x="5968" y="9683"/>
                      <a:pt x="6004" y="9665"/>
                      <a:pt x="5995" y="9621"/>
                    </a:cubicBezTo>
                    <a:cubicBezTo>
                      <a:pt x="5988" y="9585"/>
                      <a:pt x="5897" y="9527"/>
                      <a:pt x="5926" y="9527"/>
                    </a:cubicBezTo>
                    <a:cubicBezTo>
                      <a:pt x="5934" y="9527"/>
                      <a:pt x="5950" y="9531"/>
                      <a:pt x="5977" y="9540"/>
                    </a:cubicBezTo>
                    <a:cubicBezTo>
                      <a:pt x="6031" y="9558"/>
                      <a:pt x="6099" y="9578"/>
                      <a:pt x="6136" y="9578"/>
                    </a:cubicBezTo>
                    <a:cubicBezTo>
                      <a:pt x="6190" y="9578"/>
                      <a:pt x="6177" y="9536"/>
                      <a:pt x="5953" y="9387"/>
                    </a:cubicBezTo>
                    <a:lnTo>
                      <a:pt x="5953" y="9387"/>
                    </a:lnTo>
                    <a:cubicBezTo>
                      <a:pt x="6078" y="9469"/>
                      <a:pt x="6161" y="9501"/>
                      <a:pt x="6212" y="9501"/>
                    </a:cubicBezTo>
                    <a:cubicBezTo>
                      <a:pt x="6319" y="9501"/>
                      <a:pt x="6284" y="9360"/>
                      <a:pt x="6200" y="9264"/>
                    </a:cubicBezTo>
                    <a:cubicBezTo>
                      <a:pt x="6185" y="9250"/>
                      <a:pt x="6183" y="9244"/>
                      <a:pt x="6190" y="9244"/>
                    </a:cubicBezTo>
                    <a:cubicBezTo>
                      <a:pt x="6221" y="9244"/>
                      <a:pt x="6440" y="9363"/>
                      <a:pt x="6484" y="9363"/>
                    </a:cubicBezTo>
                    <a:cubicBezTo>
                      <a:pt x="6504" y="9363"/>
                      <a:pt x="6486" y="9337"/>
                      <a:pt x="6396" y="9264"/>
                    </a:cubicBezTo>
                    <a:cubicBezTo>
                      <a:pt x="6280" y="9169"/>
                      <a:pt x="6132" y="9062"/>
                      <a:pt x="6166" y="9062"/>
                    </a:cubicBezTo>
                    <a:cubicBezTo>
                      <a:pt x="6177" y="9062"/>
                      <a:pt x="6204" y="9072"/>
                      <a:pt x="6253" y="9095"/>
                    </a:cubicBezTo>
                    <a:cubicBezTo>
                      <a:pt x="6261" y="9087"/>
                      <a:pt x="6281" y="9029"/>
                      <a:pt x="6266" y="9006"/>
                    </a:cubicBezTo>
                    <a:lnTo>
                      <a:pt x="6266" y="9006"/>
                    </a:lnTo>
                    <a:cubicBezTo>
                      <a:pt x="6295" y="9029"/>
                      <a:pt x="6360" y="9089"/>
                      <a:pt x="6405" y="9104"/>
                    </a:cubicBezTo>
                    <a:cubicBezTo>
                      <a:pt x="6419" y="9110"/>
                      <a:pt x="6429" y="9112"/>
                      <a:pt x="6435" y="9112"/>
                    </a:cubicBezTo>
                    <a:cubicBezTo>
                      <a:pt x="6457" y="9112"/>
                      <a:pt x="6445" y="9084"/>
                      <a:pt x="6458" y="9077"/>
                    </a:cubicBezTo>
                    <a:cubicBezTo>
                      <a:pt x="6464" y="9069"/>
                      <a:pt x="6478" y="9067"/>
                      <a:pt x="6496" y="9067"/>
                    </a:cubicBezTo>
                    <a:cubicBezTo>
                      <a:pt x="6532" y="9067"/>
                      <a:pt x="6584" y="9077"/>
                      <a:pt x="6620" y="9077"/>
                    </a:cubicBezTo>
                    <a:cubicBezTo>
                      <a:pt x="6647" y="9077"/>
                      <a:pt x="6666" y="9071"/>
                      <a:pt x="6663" y="9050"/>
                    </a:cubicBezTo>
                    <a:cubicBezTo>
                      <a:pt x="6432" y="8953"/>
                      <a:pt x="6218" y="8819"/>
                      <a:pt x="6031" y="8659"/>
                    </a:cubicBezTo>
                    <a:cubicBezTo>
                      <a:pt x="6033" y="8657"/>
                      <a:pt x="6035" y="8656"/>
                      <a:pt x="6039" y="8656"/>
                    </a:cubicBezTo>
                    <a:cubicBezTo>
                      <a:pt x="6089" y="8656"/>
                      <a:pt x="6303" y="8822"/>
                      <a:pt x="6378" y="8872"/>
                    </a:cubicBezTo>
                    <a:cubicBezTo>
                      <a:pt x="6418" y="8901"/>
                      <a:pt x="6440" y="8912"/>
                      <a:pt x="6451" y="8912"/>
                    </a:cubicBezTo>
                    <a:cubicBezTo>
                      <a:pt x="6478" y="8912"/>
                      <a:pt x="6448" y="8855"/>
                      <a:pt x="6467" y="8855"/>
                    </a:cubicBezTo>
                    <a:cubicBezTo>
                      <a:pt x="6497" y="8855"/>
                      <a:pt x="6659" y="8939"/>
                      <a:pt x="6685" y="8939"/>
                    </a:cubicBezTo>
                    <a:cubicBezTo>
                      <a:pt x="6691" y="8939"/>
                      <a:pt x="6690" y="8935"/>
                      <a:pt x="6681" y="8926"/>
                    </a:cubicBezTo>
                    <a:cubicBezTo>
                      <a:pt x="6630" y="8883"/>
                      <a:pt x="6505" y="8792"/>
                      <a:pt x="6549" y="8792"/>
                    </a:cubicBezTo>
                    <a:cubicBezTo>
                      <a:pt x="6551" y="8792"/>
                      <a:pt x="6554" y="8792"/>
                      <a:pt x="6556" y="8792"/>
                    </a:cubicBezTo>
                    <a:cubicBezTo>
                      <a:pt x="6628" y="8807"/>
                      <a:pt x="6740" y="8855"/>
                      <a:pt x="6800" y="8855"/>
                    </a:cubicBezTo>
                    <a:cubicBezTo>
                      <a:pt x="6814" y="8855"/>
                      <a:pt x="6826" y="8853"/>
                      <a:pt x="6832" y="8846"/>
                    </a:cubicBezTo>
                    <a:cubicBezTo>
                      <a:pt x="6672" y="8774"/>
                      <a:pt x="6815" y="8659"/>
                      <a:pt x="6797" y="8614"/>
                    </a:cubicBezTo>
                    <a:cubicBezTo>
                      <a:pt x="6770" y="8578"/>
                      <a:pt x="6539" y="8463"/>
                      <a:pt x="6467" y="8391"/>
                    </a:cubicBezTo>
                    <a:cubicBezTo>
                      <a:pt x="6452" y="8375"/>
                      <a:pt x="6450" y="8367"/>
                      <a:pt x="6456" y="8367"/>
                    </a:cubicBezTo>
                    <a:cubicBezTo>
                      <a:pt x="6490" y="8367"/>
                      <a:pt x="6739" y="8533"/>
                      <a:pt x="6806" y="8570"/>
                    </a:cubicBezTo>
                    <a:cubicBezTo>
                      <a:pt x="6738" y="8524"/>
                      <a:pt x="6626" y="8435"/>
                      <a:pt x="6646" y="8435"/>
                    </a:cubicBezTo>
                    <a:cubicBezTo>
                      <a:pt x="6650" y="8435"/>
                      <a:pt x="6658" y="8438"/>
                      <a:pt x="6672" y="8445"/>
                    </a:cubicBezTo>
                    <a:cubicBezTo>
                      <a:pt x="6770" y="8480"/>
                      <a:pt x="6895" y="8587"/>
                      <a:pt x="6957" y="8605"/>
                    </a:cubicBezTo>
                    <a:cubicBezTo>
                      <a:pt x="6958" y="8605"/>
                      <a:pt x="6958" y="8605"/>
                      <a:pt x="6959" y="8605"/>
                    </a:cubicBezTo>
                    <a:cubicBezTo>
                      <a:pt x="6981" y="8605"/>
                      <a:pt x="6664" y="8365"/>
                      <a:pt x="6717" y="8365"/>
                    </a:cubicBezTo>
                    <a:cubicBezTo>
                      <a:pt x="6731" y="8365"/>
                      <a:pt x="6935" y="8463"/>
                      <a:pt x="6960" y="8463"/>
                    </a:cubicBezTo>
                    <a:cubicBezTo>
                      <a:pt x="6967" y="8463"/>
                      <a:pt x="6959" y="8455"/>
                      <a:pt x="6930" y="8436"/>
                    </a:cubicBezTo>
                    <a:cubicBezTo>
                      <a:pt x="6859" y="8400"/>
                      <a:pt x="6788" y="8356"/>
                      <a:pt x="6726" y="8302"/>
                    </a:cubicBezTo>
                    <a:cubicBezTo>
                      <a:pt x="6719" y="8290"/>
                      <a:pt x="6717" y="8277"/>
                      <a:pt x="6729" y="8277"/>
                    </a:cubicBezTo>
                    <a:cubicBezTo>
                      <a:pt x="6734" y="8277"/>
                      <a:pt x="6742" y="8279"/>
                      <a:pt x="6752" y="8284"/>
                    </a:cubicBezTo>
                    <a:cubicBezTo>
                      <a:pt x="6839" y="8319"/>
                      <a:pt x="7062" y="8499"/>
                      <a:pt x="7106" y="8499"/>
                    </a:cubicBezTo>
                    <a:cubicBezTo>
                      <a:pt x="7107" y="8499"/>
                      <a:pt x="7108" y="8498"/>
                      <a:pt x="7109" y="8498"/>
                    </a:cubicBezTo>
                    <a:cubicBezTo>
                      <a:pt x="7144" y="8489"/>
                      <a:pt x="7162" y="8472"/>
                      <a:pt x="7144" y="8436"/>
                    </a:cubicBezTo>
                    <a:cubicBezTo>
                      <a:pt x="7109" y="8409"/>
                      <a:pt x="7073" y="8374"/>
                      <a:pt x="7046" y="8347"/>
                    </a:cubicBezTo>
                    <a:cubicBezTo>
                      <a:pt x="7064" y="8320"/>
                      <a:pt x="7109" y="8302"/>
                      <a:pt x="7100" y="8249"/>
                    </a:cubicBezTo>
                    <a:cubicBezTo>
                      <a:pt x="7091" y="8204"/>
                      <a:pt x="6975" y="8106"/>
                      <a:pt x="6877" y="8089"/>
                    </a:cubicBezTo>
                    <a:cubicBezTo>
                      <a:pt x="6887" y="8073"/>
                      <a:pt x="6894" y="8056"/>
                      <a:pt x="6926" y="8056"/>
                    </a:cubicBezTo>
                    <a:cubicBezTo>
                      <a:pt x="6950" y="8056"/>
                      <a:pt x="6989" y="8066"/>
                      <a:pt x="7055" y="8097"/>
                    </a:cubicBezTo>
                    <a:cubicBezTo>
                      <a:pt x="7139" y="8134"/>
                      <a:pt x="7256" y="8186"/>
                      <a:pt x="7293" y="8186"/>
                    </a:cubicBezTo>
                    <a:cubicBezTo>
                      <a:pt x="7310" y="8186"/>
                      <a:pt x="7310" y="8174"/>
                      <a:pt x="7278" y="8142"/>
                    </a:cubicBezTo>
                    <a:cubicBezTo>
                      <a:pt x="7215" y="8062"/>
                      <a:pt x="7153" y="8026"/>
                      <a:pt x="7153" y="7982"/>
                    </a:cubicBezTo>
                    <a:cubicBezTo>
                      <a:pt x="7162" y="7973"/>
                      <a:pt x="7198" y="7973"/>
                      <a:pt x="7189" y="7946"/>
                    </a:cubicBezTo>
                    <a:cubicBezTo>
                      <a:pt x="7144" y="7928"/>
                      <a:pt x="7117" y="7901"/>
                      <a:pt x="7082" y="7875"/>
                    </a:cubicBezTo>
                    <a:cubicBezTo>
                      <a:pt x="7028" y="7795"/>
                      <a:pt x="7126" y="7812"/>
                      <a:pt x="7100" y="7750"/>
                    </a:cubicBezTo>
                    <a:cubicBezTo>
                      <a:pt x="7074" y="7706"/>
                      <a:pt x="7017" y="7643"/>
                      <a:pt x="7048" y="7643"/>
                    </a:cubicBezTo>
                    <a:cubicBezTo>
                      <a:pt x="7060" y="7643"/>
                      <a:pt x="7087" y="7653"/>
                      <a:pt x="7135" y="7679"/>
                    </a:cubicBezTo>
                    <a:cubicBezTo>
                      <a:pt x="7161" y="7693"/>
                      <a:pt x="7182" y="7699"/>
                      <a:pt x="7198" y="7699"/>
                    </a:cubicBezTo>
                    <a:cubicBezTo>
                      <a:pt x="7244" y="7699"/>
                      <a:pt x="7248" y="7649"/>
                      <a:pt x="7189" y="7590"/>
                    </a:cubicBezTo>
                    <a:cubicBezTo>
                      <a:pt x="7126" y="7536"/>
                      <a:pt x="7055" y="7510"/>
                      <a:pt x="6975" y="7501"/>
                    </a:cubicBezTo>
                    <a:cubicBezTo>
                      <a:pt x="6981" y="7488"/>
                      <a:pt x="6987" y="7472"/>
                      <a:pt x="7015" y="7472"/>
                    </a:cubicBezTo>
                    <a:cubicBezTo>
                      <a:pt x="7027" y="7472"/>
                      <a:pt x="7042" y="7475"/>
                      <a:pt x="7064" y="7483"/>
                    </a:cubicBezTo>
                    <a:cubicBezTo>
                      <a:pt x="7135" y="7518"/>
                      <a:pt x="7207" y="7545"/>
                      <a:pt x="7278" y="7563"/>
                    </a:cubicBezTo>
                    <a:cubicBezTo>
                      <a:pt x="7350" y="7563"/>
                      <a:pt x="7219" y="7461"/>
                      <a:pt x="7278" y="7461"/>
                    </a:cubicBezTo>
                    <a:cubicBezTo>
                      <a:pt x="7285" y="7461"/>
                      <a:pt x="7293" y="7462"/>
                      <a:pt x="7305" y="7465"/>
                    </a:cubicBezTo>
                    <a:cubicBezTo>
                      <a:pt x="7336" y="7478"/>
                      <a:pt x="7530" y="7578"/>
                      <a:pt x="7559" y="7578"/>
                    </a:cubicBezTo>
                    <a:cubicBezTo>
                      <a:pt x="7571" y="7578"/>
                      <a:pt x="7554" y="7560"/>
                      <a:pt x="7483" y="7510"/>
                    </a:cubicBezTo>
                    <a:cubicBezTo>
                      <a:pt x="7371" y="7428"/>
                      <a:pt x="7185" y="7297"/>
                      <a:pt x="7230" y="7297"/>
                    </a:cubicBezTo>
                    <a:cubicBezTo>
                      <a:pt x="7239" y="7297"/>
                      <a:pt x="7257" y="7302"/>
                      <a:pt x="7287" y="7314"/>
                    </a:cubicBezTo>
                    <a:cubicBezTo>
                      <a:pt x="7376" y="7367"/>
                      <a:pt x="7465" y="7403"/>
                      <a:pt x="7563" y="7429"/>
                    </a:cubicBezTo>
                    <a:cubicBezTo>
                      <a:pt x="7581" y="7429"/>
                      <a:pt x="7696" y="7412"/>
                      <a:pt x="7598" y="7340"/>
                    </a:cubicBezTo>
                    <a:cubicBezTo>
                      <a:pt x="7536" y="7296"/>
                      <a:pt x="7224" y="7118"/>
                      <a:pt x="7287" y="7109"/>
                    </a:cubicBezTo>
                    <a:cubicBezTo>
                      <a:pt x="7340" y="7109"/>
                      <a:pt x="7500" y="7242"/>
                      <a:pt x="7607" y="7296"/>
                    </a:cubicBezTo>
                    <a:lnTo>
                      <a:pt x="7376" y="7100"/>
                    </a:lnTo>
                    <a:cubicBezTo>
                      <a:pt x="7337" y="7061"/>
                      <a:pt x="7328" y="7046"/>
                      <a:pt x="7340" y="7046"/>
                    </a:cubicBezTo>
                    <a:cubicBezTo>
                      <a:pt x="7355" y="7046"/>
                      <a:pt x="7401" y="7070"/>
                      <a:pt x="7456" y="7100"/>
                    </a:cubicBezTo>
                    <a:cubicBezTo>
                      <a:pt x="7536" y="7145"/>
                      <a:pt x="7619" y="7167"/>
                      <a:pt x="7670" y="7167"/>
                    </a:cubicBezTo>
                    <a:cubicBezTo>
                      <a:pt x="7710" y="7167"/>
                      <a:pt x="7730" y="7154"/>
                      <a:pt x="7714" y="7127"/>
                    </a:cubicBezTo>
                    <a:cubicBezTo>
                      <a:pt x="7670" y="7064"/>
                      <a:pt x="7224" y="6806"/>
                      <a:pt x="7233" y="6788"/>
                    </a:cubicBezTo>
                    <a:cubicBezTo>
                      <a:pt x="7233" y="6788"/>
                      <a:pt x="7234" y="6787"/>
                      <a:pt x="7234" y="6787"/>
                    </a:cubicBezTo>
                    <a:cubicBezTo>
                      <a:pt x="7248" y="6787"/>
                      <a:pt x="7379" y="6861"/>
                      <a:pt x="7438" y="6886"/>
                    </a:cubicBezTo>
                    <a:cubicBezTo>
                      <a:pt x="7482" y="6908"/>
                      <a:pt x="7532" y="6924"/>
                      <a:pt x="7583" y="6924"/>
                    </a:cubicBezTo>
                    <a:cubicBezTo>
                      <a:pt x="7594" y="6924"/>
                      <a:pt x="7605" y="6923"/>
                      <a:pt x="7616" y="6922"/>
                    </a:cubicBezTo>
                    <a:cubicBezTo>
                      <a:pt x="7618" y="6921"/>
                      <a:pt x="7619" y="6921"/>
                      <a:pt x="7621" y="6921"/>
                    </a:cubicBezTo>
                    <a:cubicBezTo>
                      <a:pt x="7669" y="6921"/>
                      <a:pt x="7871" y="7009"/>
                      <a:pt x="7921" y="7009"/>
                    </a:cubicBezTo>
                    <a:cubicBezTo>
                      <a:pt x="7933" y="7009"/>
                      <a:pt x="7936" y="7004"/>
                      <a:pt x="7928" y="6993"/>
                    </a:cubicBezTo>
                    <a:cubicBezTo>
                      <a:pt x="7904" y="6969"/>
                      <a:pt x="7734" y="6834"/>
                      <a:pt x="7757" y="6834"/>
                    </a:cubicBezTo>
                    <a:cubicBezTo>
                      <a:pt x="7760" y="6834"/>
                      <a:pt x="7766" y="6836"/>
                      <a:pt x="7777" y="6842"/>
                    </a:cubicBezTo>
                    <a:cubicBezTo>
                      <a:pt x="7856" y="6881"/>
                      <a:pt x="7908" y="6914"/>
                      <a:pt x="7937" y="6914"/>
                    </a:cubicBezTo>
                    <a:cubicBezTo>
                      <a:pt x="7940" y="6914"/>
                      <a:pt x="7943" y="6914"/>
                      <a:pt x="7946" y="6913"/>
                    </a:cubicBezTo>
                    <a:cubicBezTo>
                      <a:pt x="8008" y="6895"/>
                      <a:pt x="7643" y="6619"/>
                      <a:pt x="7652" y="6565"/>
                    </a:cubicBezTo>
                    <a:cubicBezTo>
                      <a:pt x="7652" y="6560"/>
                      <a:pt x="7656" y="6558"/>
                      <a:pt x="7663" y="6558"/>
                    </a:cubicBezTo>
                    <a:cubicBezTo>
                      <a:pt x="7725" y="6558"/>
                      <a:pt x="8044" y="6745"/>
                      <a:pt x="8099" y="6745"/>
                    </a:cubicBezTo>
                    <a:cubicBezTo>
                      <a:pt x="8103" y="6745"/>
                      <a:pt x="8105" y="6745"/>
                      <a:pt x="8106" y="6744"/>
                    </a:cubicBezTo>
                    <a:cubicBezTo>
                      <a:pt x="8044" y="6699"/>
                      <a:pt x="7981" y="6663"/>
                      <a:pt x="7910" y="6628"/>
                    </a:cubicBezTo>
                    <a:cubicBezTo>
                      <a:pt x="7913" y="6625"/>
                      <a:pt x="7916" y="6624"/>
                      <a:pt x="7921" y="6624"/>
                    </a:cubicBezTo>
                    <a:cubicBezTo>
                      <a:pt x="7962" y="6624"/>
                      <a:pt x="8086" y="6708"/>
                      <a:pt x="8123" y="6708"/>
                    </a:cubicBezTo>
                    <a:cubicBezTo>
                      <a:pt x="8129" y="6708"/>
                      <a:pt x="8133" y="6705"/>
                      <a:pt x="8133" y="6699"/>
                    </a:cubicBezTo>
                    <a:cubicBezTo>
                      <a:pt x="8133" y="6665"/>
                      <a:pt x="8084" y="6598"/>
                      <a:pt x="8103" y="6569"/>
                    </a:cubicBezTo>
                    <a:lnTo>
                      <a:pt x="8103" y="6569"/>
                    </a:lnTo>
                    <a:cubicBezTo>
                      <a:pt x="8102" y="6565"/>
                      <a:pt x="8104" y="6528"/>
                      <a:pt x="8062" y="6485"/>
                    </a:cubicBezTo>
                    <a:cubicBezTo>
                      <a:pt x="8024" y="6447"/>
                      <a:pt x="8026" y="6436"/>
                      <a:pt x="8047" y="6436"/>
                    </a:cubicBezTo>
                    <a:cubicBezTo>
                      <a:pt x="8055" y="6436"/>
                      <a:pt x="8067" y="6438"/>
                      <a:pt x="8079" y="6441"/>
                    </a:cubicBezTo>
                    <a:cubicBezTo>
                      <a:pt x="8093" y="6443"/>
                      <a:pt x="8104" y="6445"/>
                      <a:pt x="8115" y="6445"/>
                    </a:cubicBezTo>
                    <a:cubicBezTo>
                      <a:pt x="8172" y="6445"/>
                      <a:pt x="8178" y="6403"/>
                      <a:pt x="8133" y="6343"/>
                    </a:cubicBezTo>
                    <a:cubicBezTo>
                      <a:pt x="8118" y="6313"/>
                      <a:pt x="7951" y="6156"/>
                      <a:pt x="7968" y="6156"/>
                    </a:cubicBezTo>
                    <a:cubicBezTo>
                      <a:pt x="7972" y="6156"/>
                      <a:pt x="7981" y="6161"/>
                      <a:pt x="7999" y="6173"/>
                    </a:cubicBezTo>
                    <a:cubicBezTo>
                      <a:pt x="8146" y="6273"/>
                      <a:pt x="8301" y="6377"/>
                      <a:pt x="8333" y="6377"/>
                    </a:cubicBezTo>
                    <a:cubicBezTo>
                      <a:pt x="8349" y="6377"/>
                      <a:pt x="8333" y="6350"/>
                      <a:pt x="8267" y="6280"/>
                    </a:cubicBezTo>
                    <a:cubicBezTo>
                      <a:pt x="8214" y="6232"/>
                      <a:pt x="8130" y="6159"/>
                      <a:pt x="8065" y="6097"/>
                    </a:cubicBezTo>
                    <a:lnTo>
                      <a:pt x="8065" y="6097"/>
                    </a:lnTo>
                    <a:cubicBezTo>
                      <a:pt x="8103" y="6127"/>
                      <a:pt x="8142" y="6156"/>
                      <a:pt x="8186" y="6182"/>
                    </a:cubicBezTo>
                    <a:cubicBezTo>
                      <a:pt x="8195" y="6165"/>
                      <a:pt x="8231" y="6147"/>
                      <a:pt x="8097" y="6058"/>
                    </a:cubicBezTo>
                    <a:lnTo>
                      <a:pt x="7984" y="6008"/>
                    </a:lnTo>
                    <a:lnTo>
                      <a:pt x="7984" y="6008"/>
                    </a:lnTo>
                    <a:cubicBezTo>
                      <a:pt x="7971" y="5989"/>
                      <a:pt x="7970" y="5977"/>
                      <a:pt x="7988" y="5977"/>
                    </a:cubicBezTo>
                    <a:cubicBezTo>
                      <a:pt x="8000" y="5977"/>
                      <a:pt x="8021" y="5983"/>
                      <a:pt x="8053" y="5995"/>
                    </a:cubicBezTo>
                    <a:cubicBezTo>
                      <a:pt x="8169" y="6058"/>
                      <a:pt x="8293" y="6111"/>
                      <a:pt x="8418" y="6147"/>
                    </a:cubicBezTo>
                    <a:cubicBezTo>
                      <a:pt x="8480" y="6147"/>
                      <a:pt x="8364" y="6067"/>
                      <a:pt x="8373" y="6049"/>
                    </a:cubicBezTo>
                    <a:cubicBezTo>
                      <a:pt x="8375" y="6047"/>
                      <a:pt x="8377" y="6047"/>
                      <a:pt x="8381" y="6047"/>
                    </a:cubicBezTo>
                    <a:cubicBezTo>
                      <a:pt x="8417" y="6047"/>
                      <a:pt x="8561" y="6122"/>
                      <a:pt x="8591" y="6122"/>
                    </a:cubicBezTo>
                    <a:cubicBezTo>
                      <a:pt x="8594" y="6122"/>
                      <a:pt x="8595" y="6121"/>
                      <a:pt x="8596" y="6120"/>
                    </a:cubicBezTo>
                    <a:lnTo>
                      <a:pt x="8471" y="6013"/>
                    </a:lnTo>
                    <a:cubicBezTo>
                      <a:pt x="8433" y="5975"/>
                      <a:pt x="8429" y="5960"/>
                      <a:pt x="8445" y="5960"/>
                    </a:cubicBezTo>
                    <a:cubicBezTo>
                      <a:pt x="8493" y="5960"/>
                      <a:pt x="8719" y="6086"/>
                      <a:pt x="8760" y="6086"/>
                    </a:cubicBezTo>
                    <a:cubicBezTo>
                      <a:pt x="8762" y="6086"/>
                      <a:pt x="8764" y="6086"/>
                      <a:pt x="8765" y="6085"/>
                    </a:cubicBezTo>
                    <a:lnTo>
                      <a:pt x="8765" y="6085"/>
                    </a:lnTo>
                    <a:cubicBezTo>
                      <a:pt x="8765" y="6085"/>
                      <a:pt x="8764" y="6085"/>
                      <a:pt x="8764" y="6085"/>
                    </a:cubicBezTo>
                    <a:cubicBezTo>
                      <a:pt x="8734" y="6085"/>
                      <a:pt x="8332" y="5824"/>
                      <a:pt x="8398" y="5824"/>
                    </a:cubicBezTo>
                    <a:cubicBezTo>
                      <a:pt x="8408" y="5824"/>
                      <a:pt x="8428" y="5830"/>
                      <a:pt x="8462" y="5844"/>
                    </a:cubicBezTo>
                    <a:cubicBezTo>
                      <a:pt x="8556" y="5882"/>
                      <a:pt x="8595" y="5900"/>
                      <a:pt x="8617" y="5900"/>
                    </a:cubicBezTo>
                    <a:cubicBezTo>
                      <a:pt x="8632" y="5900"/>
                      <a:pt x="8639" y="5893"/>
                      <a:pt x="8650" y="5880"/>
                    </a:cubicBezTo>
                    <a:cubicBezTo>
                      <a:pt x="8694" y="5894"/>
                      <a:pt x="8736" y="5912"/>
                      <a:pt x="8776" y="5935"/>
                    </a:cubicBezTo>
                    <a:lnTo>
                      <a:pt x="8776" y="5935"/>
                    </a:lnTo>
                    <a:cubicBezTo>
                      <a:pt x="8607" y="5797"/>
                      <a:pt x="8835" y="5836"/>
                      <a:pt x="8569" y="5648"/>
                    </a:cubicBezTo>
                    <a:lnTo>
                      <a:pt x="8569" y="5648"/>
                    </a:lnTo>
                    <a:cubicBezTo>
                      <a:pt x="8641" y="5696"/>
                      <a:pt x="8687" y="5712"/>
                      <a:pt x="8716" y="5712"/>
                    </a:cubicBezTo>
                    <a:cubicBezTo>
                      <a:pt x="8762" y="5712"/>
                      <a:pt x="8765" y="5670"/>
                      <a:pt x="8765" y="5648"/>
                    </a:cubicBezTo>
                    <a:cubicBezTo>
                      <a:pt x="8765" y="5612"/>
                      <a:pt x="8748" y="5577"/>
                      <a:pt x="8721" y="5550"/>
                    </a:cubicBezTo>
                    <a:cubicBezTo>
                      <a:pt x="8721" y="5550"/>
                      <a:pt x="8544" y="5407"/>
                      <a:pt x="8559" y="5407"/>
                    </a:cubicBezTo>
                    <a:cubicBezTo>
                      <a:pt x="8559" y="5407"/>
                      <a:pt x="8560" y="5407"/>
                      <a:pt x="8560" y="5407"/>
                    </a:cubicBezTo>
                    <a:cubicBezTo>
                      <a:pt x="8658" y="5461"/>
                      <a:pt x="8881" y="5621"/>
                      <a:pt x="8988" y="5692"/>
                    </a:cubicBezTo>
                    <a:cubicBezTo>
                      <a:pt x="8908" y="5612"/>
                      <a:pt x="8828" y="5541"/>
                      <a:pt x="8739" y="5470"/>
                    </a:cubicBezTo>
                    <a:cubicBezTo>
                      <a:pt x="8587" y="5372"/>
                      <a:pt x="8400" y="5238"/>
                      <a:pt x="8427" y="5203"/>
                    </a:cubicBezTo>
                    <a:lnTo>
                      <a:pt x="8427" y="5203"/>
                    </a:lnTo>
                    <a:cubicBezTo>
                      <a:pt x="8507" y="5256"/>
                      <a:pt x="8801" y="5470"/>
                      <a:pt x="8845" y="5488"/>
                    </a:cubicBezTo>
                    <a:cubicBezTo>
                      <a:pt x="8855" y="5492"/>
                      <a:pt x="8862" y="5493"/>
                      <a:pt x="8866" y="5493"/>
                    </a:cubicBezTo>
                    <a:cubicBezTo>
                      <a:pt x="8899" y="5493"/>
                      <a:pt x="8759" y="5376"/>
                      <a:pt x="8703" y="5336"/>
                    </a:cubicBezTo>
                    <a:cubicBezTo>
                      <a:pt x="8714" y="5325"/>
                      <a:pt x="8722" y="5318"/>
                      <a:pt x="8741" y="5318"/>
                    </a:cubicBezTo>
                    <a:cubicBezTo>
                      <a:pt x="8752" y="5318"/>
                      <a:pt x="8768" y="5320"/>
                      <a:pt x="8792" y="5327"/>
                    </a:cubicBezTo>
                    <a:cubicBezTo>
                      <a:pt x="8854" y="5354"/>
                      <a:pt x="8917" y="5381"/>
                      <a:pt x="8979" y="5407"/>
                    </a:cubicBezTo>
                    <a:cubicBezTo>
                      <a:pt x="8997" y="5381"/>
                      <a:pt x="8716" y="5193"/>
                      <a:pt x="8745" y="5193"/>
                    </a:cubicBezTo>
                    <a:cubicBezTo>
                      <a:pt x="8746" y="5193"/>
                      <a:pt x="8747" y="5193"/>
                      <a:pt x="8748" y="5194"/>
                    </a:cubicBezTo>
                    <a:lnTo>
                      <a:pt x="8890" y="5256"/>
                    </a:lnTo>
                    <a:cubicBezTo>
                      <a:pt x="8899" y="5260"/>
                      <a:pt x="8910" y="5263"/>
                      <a:pt x="8921" y="5263"/>
                    </a:cubicBezTo>
                    <a:cubicBezTo>
                      <a:pt x="8932" y="5263"/>
                      <a:pt x="8943" y="5260"/>
                      <a:pt x="8952" y="5256"/>
                    </a:cubicBezTo>
                    <a:cubicBezTo>
                      <a:pt x="8988" y="5238"/>
                      <a:pt x="8926" y="5158"/>
                      <a:pt x="8926" y="5122"/>
                    </a:cubicBezTo>
                    <a:cubicBezTo>
                      <a:pt x="8927" y="5117"/>
                      <a:pt x="8932" y="5114"/>
                      <a:pt x="8940" y="5114"/>
                    </a:cubicBezTo>
                    <a:cubicBezTo>
                      <a:pt x="8967" y="5114"/>
                      <a:pt x="9024" y="5144"/>
                      <a:pt x="9043" y="5144"/>
                    </a:cubicBezTo>
                    <a:cubicBezTo>
                      <a:pt x="9051" y="5144"/>
                      <a:pt x="9053" y="5138"/>
                      <a:pt x="9041" y="5122"/>
                    </a:cubicBezTo>
                    <a:cubicBezTo>
                      <a:pt x="8988" y="5069"/>
                      <a:pt x="8935" y="5024"/>
                      <a:pt x="8872" y="4980"/>
                    </a:cubicBezTo>
                    <a:lnTo>
                      <a:pt x="8872" y="4980"/>
                    </a:lnTo>
                    <a:cubicBezTo>
                      <a:pt x="9051" y="5101"/>
                      <a:pt x="9149" y="5171"/>
                      <a:pt x="9195" y="5171"/>
                    </a:cubicBezTo>
                    <a:cubicBezTo>
                      <a:pt x="9206" y="5171"/>
                      <a:pt x="9214" y="5167"/>
                      <a:pt x="9220" y="5158"/>
                    </a:cubicBezTo>
                    <a:lnTo>
                      <a:pt x="9095" y="5078"/>
                    </a:lnTo>
                    <a:cubicBezTo>
                      <a:pt x="9122" y="5051"/>
                      <a:pt x="9273" y="5033"/>
                      <a:pt x="9157" y="4935"/>
                    </a:cubicBezTo>
                    <a:cubicBezTo>
                      <a:pt x="9148" y="4926"/>
                      <a:pt x="8854" y="4757"/>
                      <a:pt x="8899" y="4757"/>
                    </a:cubicBezTo>
                    <a:cubicBezTo>
                      <a:pt x="8943" y="4757"/>
                      <a:pt x="9095" y="4837"/>
                      <a:pt x="9157" y="4846"/>
                    </a:cubicBezTo>
                    <a:cubicBezTo>
                      <a:pt x="9200" y="4855"/>
                      <a:pt x="9241" y="4860"/>
                      <a:pt x="9275" y="4860"/>
                    </a:cubicBezTo>
                    <a:cubicBezTo>
                      <a:pt x="9348" y="4860"/>
                      <a:pt x="9395" y="4838"/>
                      <a:pt x="9389" y="4784"/>
                    </a:cubicBezTo>
                    <a:cubicBezTo>
                      <a:pt x="9389" y="4748"/>
                      <a:pt x="9273" y="4650"/>
                      <a:pt x="9282" y="4615"/>
                    </a:cubicBezTo>
                    <a:cubicBezTo>
                      <a:pt x="9300" y="4561"/>
                      <a:pt x="9211" y="4508"/>
                      <a:pt x="9024" y="4365"/>
                    </a:cubicBezTo>
                    <a:lnTo>
                      <a:pt x="9024" y="4365"/>
                    </a:lnTo>
                    <a:cubicBezTo>
                      <a:pt x="9070" y="4399"/>
                      <a:pt x="9347" y="4537"/>
                      <a:pt x="9397" y="4537"/>
                    </a:cubicBezTo>
                    <a:cubicBezTo>
                      <a:pt x="9413" y="4537"/>
                      <a:pt x="9405" y="4521"/>
                      <a:pt x="9353" y="4481"/>
                    </a:cubicBezTo>
                    <a:cubicBezTo>
                      <a:pt x="9228" y="4392"/>
                      <a:pt x="8926" y="4294"/>
                      <a:pt x="8792" y="4187"/>
                    </a:cubicBezTo>
                    <a:lnTo>
                      <a:pt x="8792" y="4187"/>
                    </a:lnTo>
                    <a:lnTo>
                      <a:pt x="9104" y="4312"/>
                    </a:lnTo>
                    <a:cubicBezTo>
                      <a:pt x="9282" y="4383"/>
                      <a:pt x="9460" y="4481"/>
                      <a:pt x="9620" y="4588"/>
                    </a:cubicBezTo>
                    <a:cubicBezTo>
                      <a:pt x="9318" y="4383"/>
                      <a:pt x="9496" y="4428"/>
                      <a:pt x="9353" y="4294"/>
                    </a:cubicBezTo>
                    <a:cubicBezTo>
                      <a:pt x="9361" y="4284"/>
                      <a:pt x="9369" y="4278"/>
                      <a:pt x="9382" y="4278"/>
                    </a:cubicBezTo>
                    <a:cubicBezTo>
                      <a:pt x="9413" y="4278"/>
                      <a:pt x="9467" y="4313"/>
                      <a:pt x="9594" y="4401"/>
                    </a:cubicBezTo>
                    <a:cubicBezTo>
                      <a:pt x="9723" y="4500"/>
                      <a:pt x="9716" y="4456"/>
                      <a:pt x="9778" y="4491"/>
                    </a:cubicBezTo>
                    <a:lnTo>
                      <a:pt x="9778" y="4491"/>
                    </a:lnTo>
                    <a:lnTo>
                      <a:pt x="9273" y="4152"/>
                    </a:lnTo>
                    <a:cubicBezTo>
                      <a:pt x="9275" y="4149"/>
                      <a:pt x="9278" y="4148"/>
                      <a:pt x="9282" y="4148"/>
                    </a:cubicBezTo>
                    <a:cubicBezTo>
                      <a:pt x="9350" y="4148"/>
                      <a:pt x="9719" y="4375"/>
                      <a:pt x="9736" y="4375"/>
                    </a:cubicBezTo>
                    <a:cubicBezTo>
                      <a:pt x="9736" y="4375"/>
                      <a:pt x="9736" y="4375"/>
                      <a:pt x="9736" y="4374"/>
                    </a:cubicBezTo>
                    <a:cubicBezTo>
                      <a:pt x="9680" y="4294"/>
                      <a:pt x="9452" y="4099"/>
                      <a:pt x="9548" y="4099"/>
                    </a:cubicBezTo>
                    <a:cubicBezTo>
                      <a:pt x="9559" y="4099"/>
                      <a:pt x="9574" y="4102"/>
                      <a:pt x="9594" y="4107"/>
                    </a:cubicBezTo>
                    <a:cubicBezTo>
                      <a:pt x="9639" y="4124"/>
                      <a:pt x="9705" y="4134"/>
                      <a:pt x="9765" y="4134"/>
                    </a:cubicBezTo>
                    <a:cubicBezTo>
                      <a:pt x="9893" y="4134"/>
                      <a:pt x="9993" y="4089"/>
                      <a:pt x="9799" y="3973"/>
                    </a:cubicBezTo>
                    <a:cubicBezTo>
                      <a:pt x="9674" y="3893"/>
                      <a:pt x="9870" y="3884"/>
                      <a:pt x="9736" y="3795"/>
                    </a:cubicBezTo>
                    <a:cubicBezTo>
                      <a:pt x="9662" y="3746"/>
                      <a:pt x="9655" y="3730"/>
                      <a:pt x="9681" y="3730"/>
                    </a:cubicBezTo>
                    <a:cubicBezTo>
                      <a:pt x="9735" y="3730"/>
                      <a:pt x="9931" y="3798"/>
                      <a:pt x="9996" y="3798"/>
                    </a:cubicBezTo>
                    <a:cubicBezTo>
                      <a:pt x="10003" y="3798"/>
                      <a:pt x="10009" y="3797"/>
                      <a:pt x="10012" y="3795"/>
                    </a:cubicBezTo>
                    <a:cubicBezTo>
                      <a:pt x="10066" y="3777"/>
                      <a:pt x="9879" y="3679"/>
                      <a:pt x="9905" y="3644"/>
                    </a:cubicBezTo>
                    <a:cubicBezTo>
                      <a:pt x="9914" y="3632"/>
                      <a:pt x="9928" y="3627"/>
                      <a:pt x="9948" y="3627"/>
                    </a:cubicBezTo>
                    <a:cubicBezTo>
                      <a:pt x="9989" y="3627"/>
                      <a:pt x="10053" y="3649"/>
                      <a:pt x="10137" y="3679"/>
                    </a:cubicBezTo>
                    <a:cubicBezTo>
                      <a:pt x="10162" y="3689"/>
                      <a:pt x="10179" y="3693"/>
                      <a:pt x="10189" y="3693"/>
                    </a:cubicBezTo>
                    <a:cubicBezTo>
                      <a:pt x="10239" y="3693"/>
                      <a:pt x="10152" y="3607"/>
                      <a:pt x="10137" y="3599"/>
                    </a:cubicBezTo>
                    <a:cubicBezTo>
                      <a:pt x="10048" y="3546"/>
                      <a:pt x="10119" y="3555"/>
                      <a:pt x="10155" y="3546"/>
                    </a:cubicBezTo>
                    <a:cubicBezTo>
                      <a:pt x="10238" y="3508"/>
                      <a:pt x="9626" y="3400"/>
                      <a:pt x="9748" y="3400"/>
                    </a:cubicBezTo>
                    <a:cubicBezTo>
                      <a:pt x="9770" y="3400"/>
                      <a:pt x="9817" y="3404"/>
                      <a:pt x="9897" y="3412"/>
                    </a:cubicBezTo>
                    <a:cubicBezTo>
                      <a:pt x="9923" y="3414"/>
                      <a:pt x="9947" y="3415"/>
                      <a:pt x="9969" y="3415"/>
                    </a:cubicBezTo>
                    <a:cubicBezTo>
                      <a:pt x="10174" y="3415"/>
                      <a:pt x="10171" y="3342"/>
                      <a:pt x="9986" y="3270"/>
                    </a:cubicBezTo>
                    <a:cubicBezTo>
                      <a:pt x="9785" y="3189"/>
                      <a:pt x="9714" y="3153"/>
                      <a:pt x="9989" y="3153"/>
                    </a:cubicBezTo>
                    <a:cubicBezTo>
                      <a:pt x="10019" y="3153"/>
                      <a:pt x="10054" y="3153"/>
                      <a:pt x="10092" y="3154"/>
                    </a:cubicBezTo>
                    <a:cubicBezTo>
                      <a:pt x="10324" y="3154"/>
                      <a:pt x="9879" y="2985"/>
                      <a:pt x="10119" y="2976"/>
                    </a:cubicBezTo>
                    <a:cubicBezTo>
                      <a:pt x="9954" y="2976"/>
                      <a:pt x="9591" y="2855"/>
                      <a:pt x="9767" y="2855"/>
                    </a:cubicBezTo>
                    <a:cubicBezTo>
                      <a:pt x="9799" y="2855"/>
                      <a:pt x="9850" y="2859"/>
                      <a:pt x="9923" y="2869"/>
                    </a:cubicBezTo>
                    <a:cubicBezTo>
                      <a:pt x="10378" y="2869"/>
                      <a:pt x="10012" y="2789"/>
                      <a:pt x="9977" y="2735"/>
                    </a:cubicBezTo>
                    <a:cubicBezTo>
                      <a:pt x="9959" y="2709"/>
                      <a:pt x="9941" y="2664"/>
                      <a:pt x="10012" y="2628"/>
                    </a:cubicBezTo>
                    <a:cubicBezTo>
                      <a:pt x="10057" y="2602"/>
                      <a:pt x="10128" y="2611"/>
                      <a:pt x="10137" y="2584"/>
                    </a:cubicBezTo>
                    <a:cubicBezTo>
                      <a:pt x="10145" y="2560"/>
                      <a:pt x="10066" y="2455"/>
                      <a:pt x="9906" y="2455"/>
                    </a:cubicBezTo>
                    <a:cubicBezTo>
                      <a:pt x="9889" y="2455"/>
                      <a:pt x="9871" y="2457"/>
                      <a:pt x="9852" y="2459"/>
                    </a:cubicBezTo>
                    <a:cubicBezTo>
                      <a:pt x="10021" y="2432"/>
                      <a:pt x="10190" y="2424"/>
                      <a:pt x="10199" y="2361"/>
                    </a:cubicBezTo>
                    <a:cubicBezTo>
                      <a:pt x="10208" y="2326"/>
                      <a:pt x="9932" y="2326"/>
                      <a:pt x="10110" y="2272"/>
                    </a:cubicBezTo>
                    <a:cubicBezTo>
                      <a:pt x="10066" y="2263"/>
                      <a:pt x="10021" y="2263"/>
                      <a:pt x="9977" y="2263"/>
                    </a:cubicBezTo>
                    <a:cubicBezTo>
                      <a:pt x="9962" y="2266"/>
                      <a:pt x="9952" y="2267"/>
                      <a:pt x="9944" y="2267"/>
                    </a:cubicBezTo>
                    <a:cubicBezTo>
                      <a:pt x="9907" y="2267"/>
                      <a:pt x="9953" y="2235"/>
                      <a:pt x="9968" y="2228"/>
                    </a:cubicBezTo>
                    <a:cubicBezTo>
                      <a:pt x="10043" y="2171"/>
                      <a:pt x="10132" y="2088"/>
                      <a:pt x="10024" y="2088"/>
                    </a:cubicBezTo>
                    <a:cubicBezTo>
                      <a:pt x="9988" y="2088"/>
                      <a:pt x="9932" y="2096"/>
                      <a:pt x="9848" y="2118"/>
                    </a:cubicBezTo>
                    <a:lnTo>
                      <a:pt x="9848" y="2118"/>
                    </a:lnTo>
                    <a:cubicBezTo>
                      <a:pt x="9964" y="2083"/>
                      <a:pt x="10139" y="2022"/>
                      <a:pt x="10047" y="2022"/>
                    </a:cubicBezTo>
                    <a:cubicBezTo>
                      <a:pt x="10042" y="2022"/>
                      <a:pt x="10037" y="2022"/>
                      <a:pt x="10030" y="2023"/>
                    </a:cubicBezTo>
                    <a:cubicBezTo>
                      <a:pt x="9954" y="2023"/>
                      <a:pt x="9908" y="2029"/>
                      <a:pt x="9879" y="2029"/>
                    </a:cubicBezTo>
                    <a:cubicBezTo>
                      <a:pt x="9850" y="2029"/>
                      <a:pt x="9839" y="2023"/>
                      <a:pt x="9834" y="1996"/>
                    </a:cubicBezTo>
                    <a:lnTo>
                      <a:pt x="9834" y="1996"/>
                    </a:lnTo>
                    <a:cubicBezTo>
                      <a:pt x="9835" y="2001"/>
                      <a:pt x="9842" y="2003"/>
                      <a:pt x="9853" y="2003"/>
                    </a:cubicBezTo>
                    <a:cubicBezTo>
                      <a:pt x="9919" y="2003"/>
                      <a:pt x="10137" y="1917"/>
                      <a:pt x="10137" y="1871"/>
                    </a:cubicBezTo>
                    <a:cubicBezTo>
                      <a:pt x="10146" y="1818"/>
                      <a:pt x="10101" y="1800"/>
                      <a:pt x="10057" y="1782"/>
                    </a:cubicBezTo>
                    <a:cubicBezTo>
                      <a:pt x="10024" y="1772"/>
                      <a:pt x="9996" y="1767"/>
                      <a:pt x="9967" y="1767"/>
                    </a:cubicBezTo>
                    <a:cubicBezTo>
                      <a:pt x="9892" y="1767"/>
                      <a:pt x="9811" y="1801"/>
                      <a:pt x="9638" y="1871"/>
                    </a:cubicBezTo>
                    <a:cubicBezTo>
                      <a:pt x="9611" y="1818"/>
                      <a:pt x="9674" y="1809"/>
                      <a:pt x="9834" y="1711"/>
                    </a:cubicBezTo>
                    <a:lnTo>
                      <a:pt x="9834" y="1711"/>
                    </a:lnTo>
                    <a:cubicBezTo>
                      <a:pt x="9834" y="1711"/>
                      <a:pt x="9576" y="1791"/>
                      <a:pt x="9514" y="1818"/>
                    </a:cubicBezTo>
                    <a:cubicBezTo>
                      <a:pt x="9727" y="1720"/>
                      <a:pt x="9923" y="1613"/>
                      <a:pt x="10119" y="1488"/>
                    </a:cubicBezTo>
                    <a:lnTo>
                      <a:pt x="10119" y="1488"/>
                    </a:lnTo>
                    <a:cubicBezTo>
                      <a:pt x="9977" y="1515"/>
                      <a:pt x="9843" y="1551"/>
                      <a:pt x="9709" y="1595"/>
                    </a:cubicBezTo>
                    <a:cubicBezTo>
                      <a:pt x="9641" y="1619"/>
                      <a:pt x="9595" y="1629"/>
                      <a:pt x="9566" y="1629"/>
                    </a:cubicBezTo>
                    <a:cubicBezTo>
                      <a:pt x="9487" y="1629"/>
                      <a:pt x="9532" y="1554"/>
                      <a:pt x="9558" y="1488"/>
                    </a:cubicBezTo>
                    <a:cubicBezTo>
                      <a:pt x="9571" y="1449"/>
                      <a:pt x="9599" y="1342"/>
                      <a:pt x="9534" y="1342"/>
                    </a:cubicBezTo>
                    <a:cubicBezTo>
                      <a:pt x="9511" y="1342"/>
                      <a:pt x="9476" y="1355"/>
                      <a:pt x="9424" y="1390"/>
                    </a:cubicBezTo>
                    <a:lnTo>
                      <a:pt x="8926" y="1756"/>
                    </a:lnTo>
                    <a:cubicBezTo>
                      <a:pt x="8908" y="1720"/>
                      <a:pt x="9210" y="1506"/>
                      <a:pt x="9317" y="1426"/>
                    </a:cubicBezTo>
                    <a:lnTo>
                      <a:pt x="9317" y="1426"/>
                    </a:lnTo>
                    <a:cubicBezTo>
                      <a:pt x="9290" y="1447"/>
                      <a:pt x="9275" y="1455"/>
                      <a:pt x="9269" y="1455"/>
                    </a:cubicBezTo>
                    <a:cubicBezTo>
                      <a:pt x="9244" y="1455"/>
                      <a:pt x="9383" y="1302"/>
                      <a:pt x="9469" y="1230"/>
                    </a:cubicBezTo>
                    <a:cubicBezTo>
                      <a:pt x="9549" y="1168"/>
                      <a:pt x="9701" y="1052"/>
                      <a:pt x="9683" y="1016"/>
                    </a:cubicBezTo>
                    <a:lnTo>
                      <a:pt x="9683" y="1016"/>
                    </a:lnTo>
                    <a:lnTo>
                      <a:pt x="9177" y="1417"/>
                    </a:lnTo>
                    <a:lnTo>
                      <a:pt x="9177" y="1417"/>
                    </a:lnTo>
                    <a:cubicBezTo>
                      <a:pt x="9448" y="1199"/>
                      <a:pt x="9326" y="1043"/>
                      <a:pt x="9291" y="1007"/>
                    </a:cubicBezTo>
                    <a:lnTo>
                      <a:pt x="9291" y="1007"/>
                    </a:lnTo>
                    <a:cubicBezTo>
                      <a:pt x="9318" y="1034"/>
                      <a:pt x="9184" y="1159"/>
                      <a:pt x="9104" y="1239"/>
                    </a:cubicBezTo>
                    <a:cubicBezTo>
                      <a:pt x="9089" y="1186"/>
                      <a:pt x="9348" y="865"/>
                      <a:pt x="9271" y="865"/>
                    </a:cubicBezTo>
                    <a:cubicBezTo>
                      <a:pt x="9257" y="865"/>
                      <a:pt x="9233" y="876"/>
                      <a:pt x="9193" y="900"/>
                    </a:cubicBezTo>
                    <a:cubicBezTo>
                      <a:pt x="9167" y="926"/>
                      <a:pt x="9031" y="1030"/>
                      <a:pt x="9003" y="1030"/>
                    </a:cubicBezTo>
                    <a:cubicBezTo>
                      <a:pt x="8992" y="1030"/>
                      <a:pt x="8998" y="1014"/>
                      <a:pt x="9033" y="972"/>
                    </a:cubicBezTo>
                    <a:cubicBezTo>
                      <a:pt x="9077" y="900"/>
                      <a:pt x="9335" y="704"/>
                      <a:pt x="9273" y="687"/>
                    </a:cubicBezTo>
                    <a:cubicBezTo>
                      <a:pt x="9269" y="686"/>
                      <a:pt x="9265" y="685"/>
                      <a:pt x="9260" y="685"/>
                    </a:cubicBezTo>
                    <a:cubicBezTo>
                      <a:pt x="9213" y="685"/>
                      <a:pt x="9141" y="741"/>
                      <a:pt x="9099" y="741"/>
                    </a:cubicBezTo>
                    <a:cubicBezTo>
                      <a:pt x="9082" y="741"/>
                      <a:pt x="9071" y="731"/>
                      <a:pt x="9068" y="704"/>
                    </a:cubicBezTo>
                    <a:cubicBezTo>
                      <a:pt x="9059" y="633"/>
                      <a:pt x="9086" y="509"/>
                      <a:pt x="9033" y="482"/>
                    </a:cubicBezTo>
                    <a:cubicBezTo>
                      <a:pt x="9029" y="480"/>
                      <a:pt x="9025" y="479"/>
                      <a:pt x="9021" y="479"/>
                    </a:cubicBezTo>
                    <a:cubicBezTo>
                      <a:pt x="8953" y="479"/>
                      <a:pt x="8763" y="703"/>
                      <a:pt x="8806" y="754"/>
                    </a:cubicBezTo>
                    <a:lnTo>
                      <a:pt x="8806" y="754"/>
                    </a:lnTo>
                    <a:cubicBezTo>
                      <a:pt x="8779" y="731"/>
                      <a:pt x="8738" y="728"/>
                      <a:pt x="8730" y="678"/>
                    </a:cubicBezTo>
                    <a:cubicBezTo>
                      <a:pt x="8739" y="598"/>
                      <a:pt x="8756" y="517"/>
                      <a:pt x="8783" y="446"/>
                    </a:cubicBezTo>
                    <a:cubicBezTo>
                      <a:pt x="8783" y="425"/>
                      <a:pt x="8776" y="418"/>
                      <a:pt x="8766" y="418"/>
                    </a:cubicBezTo>
                    <a:cubicBezTo>
                      <a:pt x="8751" y="418"/>
                      <a:pt x="8728" y="435"/>
                      <a:pt x="8712" y="446"/>
                    </a:cubicBezTo>
                    <a:cubicBezTo>
                      <a:pt x="8641" y="491"/>
                      <a:pt x="8605" y="589"/>
                      <a:pt x="8525" y="740"/>
                    </a:cubicBezTo>
                    <a:cubicBezTo>
                      <a:pt x="8550" y="713"/>
                      <a:pt x="8564" y="701"/>
                      <a:pt x="8570" y="701"/>
                    </a:cubicBezTo>
                    <a:cubicBezTo>
                      <a:pt x="8583" y="701"/>
                      <a:pt x="8554" y="759"/>
                      <a:pt x="8498" y="820"/>
                    </a:cubicBezTo>
                    <a:cubicBezTo>
                      <a:pt x="8459" y="873"/>
                      <a:pt x="8414" y="921"/>
                      <a:pt x="8394" y="921"/>
                    </a:cubicBezTo>
                    <a:cubicBezTo>
                      <a:pt x="8387" y="921"/>
                      <a:pt x="8382" y="914"/>
                      <a:pt x="8382" y="900"/>
                    </a:cubicBezTo>
                    <a:cubicBezTo>
                      <a:pt x="8373" y="811"/>
                      <a:pt x="8623" y="509"/>
                      <a:pt x="8569" y="482"/>
                    </a:cubicBezTo>
                    <a:lnTo>
                      <a:pt x="8569" y="482"/>
                    </a:lnTo>
                    <a:cubicBezTo>
                      <a:pt x="8436" y="500"/>
                      <a:pt x="8329" y="598"/>
                      <a:pt x="8311" y="722"/>
                    </a:cubicBezTo>
                    <a:cubicBezTo>
                      <a:pt x="8293" y="847"/>
                      <a:pt x="8249" y="954"/>
                      <a:pt x="8177" y="1052"/>
                    </a:cubicBezTo>
                    <a:cubicBezTo>
                      <a:pt x="8146" y="1103"/>
                      <a:pt x="8113" y="1143"/>
                      <a:pt x="8096" y="1143"/>
                    </a:cubicBezTo>
                    <a:cubicBezTo>
                      <a:pt x="8085" y="1143"/>
                      <a:pt x="8082" y="1122"/>
                      <a:pt x="8097" y="1070"/>
                    </a:cubicBezTo>
                    <a:cubicBezTo>
                      <a:pt x="8124" y="892"/>
                      <a:pt x="8382" y="384"/>
                      <a:pt x="8382" y="348"/>
                    </a:cubicBezTo>
                    <a:cubicBezTo>
                      <a:pt x="8378" y="321"/>
                      <a:pt x="8366" y="309"/>
                      <a:pt x="8350" y="309"/>
                    </a:cubicBezTo>
                    <a:cubicBezTo>
                      <a:pt x="8329" y="309"/>
                      <a:pt x="8301" y="330"/>
                      <a:pt x="8275" y="366"/>
                    </a:cubicBezTo>
                    <a:cubicBezTo>
                      <a:pt x="8213" y="437"/>
                      <a:pt x="8186" y="598"/>
                      <a:pt x="8133" y="678"/>
                    </a:cubicBezTo>
                    <a:cubicBezTo>
                      <a:pt x="8121" y="695"/>
                      <a:pt x="8113" y="703"/>
                      <a:pt x="8108" y="703"/>
                    </a:cubicBezTo>
                    <a:cubicBezTo>
                      <a:pt x="8072" y="703"/>
                      <a:pt x="8196" y="319"/>
                      <a:pt x="8157" y="319"/>
                    </a:cubicBezTo>
                    <a:cubicBezTo>
                      <a:pt x="8154" y="319"/>
                      <a:pt x="8149" y="323"/>
                      <a:pt x="8142" y="330"/>
                    </a:cubicBezTo>
                    <a:cubicBezTo>
                      <a:pt x="8086" y="422"/>
                      <a:pt x="8038" y="520"/>
                      <a:pt x="8001" y="620"/>
                    </a:cubicBezTo>
                    <a:lnTo>
                      <a:pt x="8001" y="620"/>
                    </a:lnTo>
                    <a:cubicBezTo>
                      <a:pt x="8022" y="534"/>
                      <a:pt x="8039" y="447"/>
                      <a:pt x="8053" y="357"/>
                    </a:cubicBezTo>
                    <a:cubicBezTo>
                      <a:pt x="8068" y="226"/>
                      <a:pt x="8057" y="29"/>
                      <a:pt x="8008" y="29"/>
                    </a:cubicBezTo>
                    <a:cubicBezTo>
                      <a:pt x="8000" y="29"/>
                      <a:pt x="7991" y="34"/>
                      <a:pt x="7981" y="45"/>
                    </a:cubicBezTo>
                    <a:cubicBezTo>
                      <a:pt x="7955" y="72"/>
                      <a:pt x="7973" y="268"/>
                      <a:pt x="7919" y="348"/>
                    </a:cubicBezTo>
                    <a:cubicBezTo>
                      <a:pt x="7900" y="375"/>
                      <a:pt x="7884" y="386"/>
                      <a:pt x="7870" y="386"/>
                    </a:cubicBezTo>
                    <a:cubicBezTo>
                      <a:pt x="7851" y="386"/>
                      <a:pt x="7836" y="368"/>
                      <a:pt x="7821" y="348"/>
                    </a:cubicBezTo>
                    <a:cubicBezTo>
                      <a:pt x="7804" y="305"/>
                      <a:pt x="7795" y="134"/>
                      <a:pt x="7761" y="134"/>
                    </a:cubicBezTo>
                    <a:cubicBezTo>
                      <a:pt x="7761" y="134"/>
                      <a:pt x="7760" y="134"/>
                      <a:pt x="7759" y="134"/>
                    </a:cubicBezTo>
                    <a:cubicBezTo>
                      <a:pt x="7714" y="142"/>
                      <a:pt x="7687" y="373"/>
                      <a:pt x="7659" y="373"/>
                    </a:cubicBezTo>
                    <a:cubicBezTo>
                      <a:pt x="7654" y="373"/>
                      <a:pt x="7648" y="366"/>
                      <a:pt x="7643" y="348"/>
                    </a:cubicBezTo>
                    <a:cubicBezTo>
                      <a:pt x="7628" y="296"/>
                      <a:pt x="7644" y="39"/>
                      <a:pt x="7619" y="39"/>
                    </a:cubicBezTo>
                    <a:cubicBezTo>
                      <a:pt x="7614" y="39"/>
                      <a:pt x="7607" y="49"/>
                      <a:pt x="7598" y="72"/>
                    </a:cubicBezTo>
                    <a:cubicBezTo>
                      <a:pt x="7546" y="213"/>
                      <a:pt x="7536" y="535"/>
                      <a:pt x="7476" y="535"/>
                    </a:cubicBezTo>
                    <a:cubicBezTo>
                      <a:pt x="7475" y="535"/>
                      <a:pt x="7475" y="535"/>
                      <a:pt x="7474" y="535"/>
                    </a:cubicBezTo>
                    <a:lnTo>
                      <a:pt x="7483" y="357"/>
                    </a:lnTo>
                    <a:cubicBezTo>
                      <a:pt x="7474" y="268"/>
                      <a:pt x="7483" y="223"/>
                      <a:pt x="7500" y="223"/>
                    </a:cubicBezTo>
                    <a:cubicBezTo>
                      <a:pt x="7502" y="212"/>
                      <a:pt x="7500" y="207"/>
                      <a:pt x="7495" y="207"/>
                    </a:cubicBezTo>
                    <a:cubicBezTo>
                      <a:pt x="7471" y="207"/>
                      <a:pt x="7383" y="332"/>
                      <a:pt x="7376" y="339"/>
                    </a:cubicBezTo>
                    <a:cubicBezTo>
                      <a:pt x="7374" y="340"/>
                      <a:pt x="7372" y="341"/>
                      <a:pt x="7370" y="341"/>
                    </a:cubicBezTo>
                    <a:cubicBezTo>
                      <a:pt x="7342" y="341"/>
                      <a:pt x="7325" y="242"/>
                      <a:pt x="7300" y="242"/>
                    </a:cubicBezTo>
                    <a:cubicBezTo>
                      <a:pt x="7296" y="242"/>
                      <a:pt x="7291" y="244"/>
                      <a:pt x="7287" y="250"/>
                    </a:cubicBezTo>
                    <a:cubicBezTo>
                      <a:pt x="7251" y="295"/>
                      <a:pt x="7251" y="384"/>
                      <a:pt x="7215" y="384"/>
                    </a:cubicBezTo>
                    <a:cubicBezTo>
                      <a:pt x="7171" y="384"/>
                      <a:pt x="7162" y="384"/>
                      <a:pt x="7109" y="304"/>
                    </a:cubicBezTo>
                    <a:cubicBezTo>
                      <a:pt x="7097" y="286"/>
                      <a:pt x="7089" y="278"/>
                      <a:pt x="7082" y="278"/>
                    </a:cubicBezTo>
                    <a:cubicBezTo>
                      <a:pt x="7044" y="278"/>
                      <a:pt x="7056" y="500"/>
                      <a:pt x="7011" y="500"/>
                    </a:cubicBezTo>
                    <a:cubicBezTo>
                      <a:pt x="7010" y="500"/>
                      <a:pt x="7009" y="500"/>
                      <a:pt x="7009" y="500"/>
                    </a:cubicBezTo>
                    <a:cubicBezTo>
                      <a:pt x="6965" y="500"/>
                      <a:pt x="6887" y="188"/>
                      <a:pt x="6835" y="188"/>
                    </a:cubicBezTo>
                    <a:cubicBezTo>
                      <a:pt x="6834" y="188"/>
                      <a:pt x="6833" y="188"/>
                      <a:pt x="6832" y="188"/>
                    </a:cubicBezTo>
                    <a:cubicBezTo>
                      <a:pt x="6779" y="206"/>
                      <a:pt x="6824" y="446"/>
                      <a:pt x="6806" y="509"/>
                    </a:cubicBezTo>
                    <a:cubicBezTo>
                      <a:pt x="6803" y="517"/>
                      <a:pt x="6800" y="521"/>
                      <a:pt x="6796" y="521"/>
                    </a:cubicBezTo>
                    <a:cubicBezTo>
                      <a:pt x="6759" y="521"/>
                      <a:pt x="6660" y="106"/>
                      <a:pt x="6628" y="1"/>
                    </a:cubicBezTo>
                    <a:close/>
                    <a:moveTo>
                      <a:pt x="3135" y="4269"/>
                    </a:moveTo>
                    <a:cubicBezTo>
                      <a:pt x="3092" y="4269"/>
                      <a:pt x="3065" y="4282"/>
                      <a:pt x="3065" y="4312"/>
                    </a:cubicBezTo>
                    <a:cubicBezTo>
                      <a:pt x="3065" y="4348"/>
                      <a:pt x="3376" y="4517"/>
                      <a:pt x="3403" y="4588"/>
                    </a:cubicBezTo>
                    <a:cubicBezTo>
                      <a:pt x="3406" y="4601"/>
                      <a:pt x="3400" y="4607"/>
                      <a:pt x="3386" y="4607"/>
                    </a:cubicBezTo>
                    <a:cubicBezTo>
                      <a:pt x="3360" y="4607"/>
                      <a:pt x="3311" y="4589"/>
                      <a:pt x="3243" y="4561"/>
                    </a:cubicBezTo>
                    <a:cubicBezTo>
                      <a:pt x="3166" y="4510"/>
                      <a:pt x="3135" y="4491"/>
                      <a:pt x="3121" y="4491"/>
                    </a:cubicBezTo>
                    <a:cubicBezTo>
                      <a:pt x="3115" y="4491"/>
                      <a:pt x="3112" y="4494"/>
                      <a:pt x="3109" y="4499"/>
                    </a:cubicBezTo>
                    <a:cubicBezTo>
                      <a:pt x="3091" y="4517"/>
                      <a:pt x="3109" y="4517"/>
                      <a:pt x="3261" y="4633"/>
                    </a:cubicBezTo>
                    <a:cubicBezTo>
                      <a:pt x="3309" y="4674"/>
                      <a:pt x="3341" y="4715"/>
                      <a:pt x="3324" y="4715"/>
                    </a:cubicBezTo>
                    <a:cubicBezTo>
                      <a:pt x="3319" y="4715"/>
                      <a:pt x="3310" y="4712"/>
                      <a:pt x="3296" y="4704"/>
                    </a:cubicBezTo>
                    <a:cubicBezTo>
                      <a:pt x="3169" y="4648"/>
                      <a:pt x="2998" y="4492"/>
                      <a:pt x="2938" y="4492"/>
                    </a:cubicBezTo>
                    <a:cubicBezTo>
                      <a:pt x="2931" y="4492"/>
                      <a:pt x="2926" y="4494"/>
                      <a:pt x="2922" y="4499"/>
                    </a:cubicBezTo>
                    <a:cubicBezTo>
                      <a:pt x="2904" y="4508"/>
                      <a:pt x="2993" y="4624"/>
                      <a:pt x="3127" y="4713"/>
                    </a:cubicBezTo>
                    <a:cubicBezTo>
                      <a:pt x="3136" y="4731"/>
                      <a:pt x="3109" y="4731"/>
                      <a:pt x="3109" y="4748"/>
                    </a:cubicBezTo>
                    <a:cubicBezTo>
                      <a:pt x="3118" y="4765"/>
                      <a:pt x="3250" y="4972"/>
                      <a:pt x="3228" y="4972"/>
                    </a:cubicBezTo>
                    <a:cubicBezTo>
                      <a:pt x="3228" y="4972"/>
                      <a:pt x="3226" y="4972"/>
                      <a:pt x="3225" y="4971"/>
                    </a:cubicBezTo>
                    <a:cubicBezTo>
                      <a:pt x="3124" y="4924"/>
                      <a:pt x="2968" y="4762"/>
                      <a:pt x="2883" y="4686"/>
                    </a:cubicBezTo>
                    <a:lnTo>
                      <a:pt x="2883" y="4686"/>
                    </a:lnTo>
                    <a:cubicBezTo>
                      <a:pt x="2952" y="4759"/>
                      <a:pt x="2965" y="4890"/>
                      <a:pt x="3020" y="4944"/>
                    </a:cubicBezTo>
                    <a:cubicBezTo>
                      <a:pt x="3063" y="4988"/>
                      <a:pt x="3073" y="5006"/>
                      <a:pt x="3056" y="5006"/>
                    </a:cubicBezTo>
                    <a:cubicBezTo>
                      <a:pt x="3039" y="5006"/>
                      <a:pt x="2991" y="4985"/>
                      <a:pt x="2922" y="4953"/>
                    </a:cubicBezTo>
                    <a:cubicBezTo>
                      <a:pt x="2866" y="4929"/>
                      <a:pt x="2840" y="4920"/>
                      <a:pt x="2830" y="4920"/>
                    </a:cubicBezTo>
                    <a:cubicBezTo>
                      <a:pt x="2804" y="4920"/>
                      <a:pt x="2900" y="4985"/>
                      <a:pt x="2887" y="4998"/>
                    </a:cubicBezTo>
                    <a:cubicBezTo>
                      <a:pt x="2882" y="5007"/>
                      <a:pt x="2882" y="5017"/>
                      <a:pt x="2869" y="5017"/>
                    </a:cubicBezTo>
                    <a:cubicBezTo>
                      <a:pt x="2857" y="5017"/>
                      <a:pt x="2834" y="5010"/>
                      <a:pt x="2789" y="4989"/>
                    </a:cubicBezTo>
                    <a:cubicBezTo>
                      <a:pt x="2771" y="4984"/>
                      <a:pt x="2757" y="4982"/>
                      <a:pt x="2750" y="4982"/>
                    </a:cubicBezTo>
                    <a:cubicBezTo>
                      <a:pt x="2742" y="4982"/>
                      <a:pt x="2740" y="4984"/>
                      <a:pt x="2744" y="4989"/>
                    </a:cubicBezTo>
                    <a:cubicBezTo>
                      <a:pt x="2798" y="5060"/>
                      <a:pt x="2878" y="5114"/>
                      <a:pt x="2958" y="5158"/>
                    </a:cubicBezTo>
                    <a:cubicBezTo>
                      <a:pt x="3031" y="5199"/>
                      <a:pt x="3173" y="5285"/>
                      <a:pt x="3133" y="5285"/>
                    </a:cubicBezTo>
                    <a:cubicBezTo>
                      <a:pt x="3130" y="5285"/>
                      <a:pt x="3125" y="5284"/>
                      <a:pt x="3118" y="5283"/>
                    </a:cubicBezTo>
                    <a:cubicBezTo>
                      <a:pt x="3047" y="5265"/>
                      <a:pt x="2895" y="5176"/>
                      <a:pt x="2842" y="5158"/>
                    </a:cubicBezTo>
                    <a:cubicBezTo>
                      <a:pt x="2838" y="5157"/>
                      <a:pt x="2834" y="5157"/>
                      <a:pt x="2831" y="5157"/>
                    </a:cubicBezTo>
                    <a:cubicBezTo>
                      <a:pt x="2785" y="5157"/>
                      <a:pt x="2827" y="5216"/>
                      <a:pt x="2869" y="5274"/>
                    </a:cubicBezTo>
                    <a:cubicBezTo>
                      <a:pt x="2856" y="5280"/>
                      <a:pt x="2848" y="5290"/>
                      <a:pt x="2824" y="5290"/>
                    </a:cubicBezTo>
                    <a:cubicBezTo>
                      <a:pt x="2813" y="5290"/>
                      <a:pt x="2799" y="5288"/>
                      <a:pt x="2780" y="5283"/>
                    </a:cubicBezTo>
                    <a:cubicBezTo>
                      <a:pt x="2753" y="5265"/>
                      <a:pt x="2726" y="5256"/>
                      <a:pt x="2700" y="5247"/>
                    </a:cubicBezTo>
                    <a:lnTo>
                      <a:pt x="2700" y="5247"/>
                    </a:lnTo>
                    <a:cubicBezTo>
                      <a:pt x="2682" y="5274"/>
                      <a:pt x="2798" y="5336"/>
                      <a:pt x="2789" y="5372"/>
                    </a:cubicBezTo>
                    <a:cubicBezTo>
                      <a:pt x="2786" y="5379"/>
                      <a:pt x="2779" y="5382"/>
                      <a:pt x="2769" y="5382"/>
                    </a:cubicBezTo>
                    <a:cubicBezTo>
                      <a:pt x="2747" y="5382"/>
                      <a:pt x="2714" y="5370"/>
                      <a:pt x="2693" y="5370"/>
                    </a:cubicBezTo>
                    <a:cubicBezTo>
                      <a:pt x="2689" y="5370"/>
                      <a:pt x="2685" y="5371"/>
                      <a:pt x="2682" y="5372"/>
                    </a:cubicBezTo>
                    <a:cubicBezTo>
                      <a:pt x="2619" y="5381"/>
                      <a:pt x="2619" y="5452"/>
                      <a:pt x="2735" y="5586"/>
                    </a:cubicBezTo>
                    <a:cubicBezTo>
                      <a:pt x="2779" y="5629"/>
                      <a:pt x="2805" y="5656"/>
                      <a:pt x="2797" y="5656"/>
                    </a:cubicBezTo>
                    <a:cubicBezTo>
                      <a:pt x="2788" y="5656"/>
                      <a:pt x="2742" y="5627"/>
                      <a:pt x="2637" y="5559"/>
                    </a:cubicBezTo>
                    <a:cubicBezTo>
                      <a:pt x="2578" y="5499"/>
                      <a:pt x="2544" y="5483"/>
                      <a:pt x="2526" y="5483"/>
                    </a:cubicBezTo>
                    <a:cubicBezTo>
                      <a:pt x="2513" y="5483"/>
                      <a:pt x="2507" y="5490"/>
                      <a:pt x="2504" y="5497"/>
                    </a:cubicBezTo>
                    <a:cubicBezTo>
                      <a:pt x="2486" y="5505"/>
                      <a:pt x="2450" y="5532"/>
                      <a:pt x="2486" y="5586"/>
                    </a:cubicBezTo>
                    <a:cubicBezTo>
                      <a:pt x="2526" y="5633"/>
                      <a:pt x="2601" y="5695"/>
                      <a:pt x="2553" y="5695"/>
                    </a:cubicBezTo>
                    <a:cubicBezTo>
                      <a:pt x="2547" y="5695"/>
                      <a:pt x="2540" y="5694"/>
                      <a:pt x="2530" y="5692"/>
                    </a:cubicBezTo>
                    <a:cubicBezTo>
                      <a:pt x="2453" y="5640"/>
                      <a:pt x="2409" y="5622"/>
                      <a:pt x="2385" y="5622"/>
                    </a:cubicBezTo>
                    <a:cubicBezTo>
                      <a:pt x="2348" y="5622"/>
                      <a:pt x="2359" y="5665"/>
                      <a:pt x="2370" y="5692"/>
                    </a:cubicBezTo>
                    <a:cubicBezTo>
                      <a:pt x="2386" y="5733"/>
                      <a:pt x="2616" y="5921"/>
                      <a:pt x="2604" y="5921"/>
                    </a:cubicBezTo>
                    <a:cubicBezTo>
                      <a:pt x="2603" y="5921"/>
                      <a:pt x="2599" y="5919"/>
                      <a:pt x="2593" y="5915"/>
                    </a:cubicBezTo>
                    <a:cubicBezTo>
                      <a:pt x="2434" y="5836"/>
                      <a:pt x="2357" y="5792"/>
                      <a:pt x="2310" y="5792"/>
                    </a:cubicBezTo>
                    <a:cubicBezTo>
                      <a:pt x="2299" y="5792"/>
                      <a:pt x="2289" y="5794"/>
                      <a:pt x="2281" y="5799"/>
                    </a:cubicBezTo>
                    <a:cubicBezTo>
                      <a:pt x="2210" y="5826"/>
                      <a:pt x="2174" y="5897"/>
                      <a:pt x="2183" y="5969"/>
                    </a:cubicBezTo>
                    <a:cubicBezTo>
                      <a:pt x="2183" y="6004"/>
                      <a:pt x="2192" y="6040"/>
                      <a:pt x="2210" y="6067"/>
                    </a:cubicBezTo>
                    <a:cubicBezTo>
                      <a:pt x="2219" y="6093"/>
                      <a:pt x="2308" y="6165"/>
                      <a:pt x="2299" y="6173"/>
                    </a:cubicBezTo>
                    <a:cubicBezTo>
                      <a:pt x="2210" y="6147"/>
                      <a:pt x="2121" y="6102"/>
                      <a:pt x="2040" y="6067"/>
                    </a:cubicBezTo>
                    <a:cubicBezTo>
                      <a:pt x="1987" y="6040"/>
                      <a:pt x="1934" y="6031"/>
                      <a:pt x="1880" y="6031"/>
                    </a:cubicBezTo>
                    <a:cubicBezTo>
                      <a:pt x="1844" y="6040"/>
                      <a:pt x="1853" y="6084"/>
                      <a:pt x="2023" y="6200"/>
                    </a:cubicBezTo>
                    <a:cubicBezTo>
                      <a:pt x="1998" y="6184"/>
                      <a:pt x="1985" y="6177"/>
                      <a:pt x="1979" y="6177"/>
                    </a:cubicBezTo>
                    <a:cubicBezTo>
                      <a:pt x="1952" y="6177"/>
                      <a:pt x="2079" y="6314"/>
                      <a:pt x="2094" y="6343"/>
                    </a:cubicBezTo>
                    <a:cubicBezTo>
                      <a:pt x="2096" y="6345"/>
                      <a:pt x="2095" y="6347"/>
                      <a:pt x="2092" y="6347"/>
                    </a:cubicBezTo>
                    <a:cubicBezTo>
                      <a:pt x="2066" y="6347"/>
                      <a:pt x="1875" y="6253"/>
                      <a:pt x="1836" y="6245"/>
                    </a:cubicBezTo>
                    <a:cubicBezTo>
                      <a:pt x="1800" y="6245"/>
                      <a:pt x="1746" y="6254"/>
                      <a:pt x="1773" y="6298"/>
                    </a:cubicBezTo>
                    <a:cubicBezTo>
                      <a:pt x="1862" y="6387"/>
                      <a:pt x="1960" y="6459"/>
                      <a:pt x="2067" y="6521"/>
                    </a:cubicBezTo>
                    <a:cubicBezTo>
                      <a:pt x="2058" y="6530"/>
                      <a:pt x="2067" y="6556"/>
                      <a:pt x="2040" y="6556"/>
                    </a:cubicBezTo>
                    <a:lnTo>
                      <a:pt x="1925" y="6485"/>
                    </a:lnTo>
                    <a:cubicBezTo>
                      <a:pt x="1916" y="6481"/>
                      <a:pt x="1910" y="6479"/>
                      <a:pt x="1906" y="6479"/>
                    </a:cubicBezTo>
                    <a:cubicBezTo>
                      <a:pt x="1892" y="6479"/>
                      <a:pt x="1896" y="6496"/>
                      <a:pt x="1889" y="6503"/>
                    </a:cubicBezTo>
                    <a:cubicBezTo>
                      <a:pt x="1844" y="6476"/>
                      <a:pt x="1791" y="6459"/>
                      <a:pt x="1746" y="6441"/>
                    </a:cubicBezTo>
                    <a:cubicBezTo>
                      <a:pt x="1711" y="6441"/>
                      <a:pt x="1702" y="6459"/>
                      <a:pt x="1702" y="6476"/>
                    </a:cubicBezTo>
                    <a:cubicBezTo>
                      <a:pt x="1702" y="6530"/>
                      <a:pt x="1818" y="6628"/>
                      <a:pt x="1916" y="6744"/>
                    </a:cubicBezTo>
                    <a:cubicBezTo>
                      <a:pt x="1954" y="6790"/>
                      <a:pt x="1964" y="6809"/>
                      <a:pt x="1954" y="6809"/>
                    </a:cubicBezTo>
                    <a:cubicBezTo>
                      <a:pt x="1933" y="6809"/>
                      <a:pt x="1828" y="6729"/>
                      <a:pt x="1702" y="6646"/>
                    </a:cubicBezTo>
                    <a:lnTo>
                      <a:pt x="1702" y="6646"/>
                    </a:lnTo>
                    <a:cubicBezTo>
                      <a:pt x="1809" y="6726"/>
                      <a:pt x="1693" y="6681"/>
                      <a:pt x="1773" y="6752"/>
                    </a:cubicBezTo>
                    <a:lnTo>
                      <a:pt x="1934" y="6859"/>
                    </a:lnTo>
                    <a:cubicBezTo>
                      <a:pt x="1932" y="6861"/>
                      <a:pt x="1930" y="6861"/>
                      <a:pt x="1928" y="6861"/>
                    </a:cubicBezTo>
                    <a:cubicBezTo>
                      <a:pt x="1894" y="6861"/>
                      <a:pt x="1748" y="6761"/>
                      <a:pt x="1722" y="6761"/>
                    </a:cubicBezTo>
                    <a:cubicBezTo>
                      <a:pt x="1721" y="6761"/>
                      <a:pt x="1720" y="6761"/>
                      <a:pt x="1720" y="6761"/>
                    </a:cubicBezTo>
                    <a:cubicBezTo>
                      <a:pt x="1711" y="6779"/>
                      <a:pt x="1853" y="6904"/>
                      <a:pt x="1880" y="6948"/>
                    </a:cubicBezTo>
                    <a:cubicBezTo>
                      <a:pt x="1891" y="6968"/>
                      <a:pt x="1892" y="6976"/>
                      <a:pt x="1886" y="6976"/>
                    </a:cubicBezTo>
                    <a:cubicBezTo>
                      <a:pt x="1868" y="6976"/>
                      <a:pt x="1789" y="6902"/>
                      <a:pt x="1755" y="6868"/>
                    </a:cubicBezTo>
                    <a:cubicBezTo>
                      <a:pt x="1687" y="6800"/>
                      <a:pt x="1517" y="6687"/>
                      <a:pt x="1483" y="6687"/>
                    </a:cubicBezTo>
                    <a:cubicBezTo>
                      <a:pt x="1477" y="6687"/>
                      <a:pt x="1475" y="6691"/>
                      <a:pt x="1479" y="6699"/>
                    </a:cubicBezTo>
                    <a:cubicBezTo>
                      <a:pt x="1554" y="6815"/>
                      <a:pt x="1660" y="6909"/>
                      <a:pt x="1775" y="6986"/>
                    </a:cubicBezTo>
                    <a:lnTo>
                      <a:pt x="1775" y="6986"/>
                    </a:lnTo>
                    <a:cubicBezTo>
                      <a:pt x="1673" y="6920"/>
                      <a:pt x="1613" y="6897"/>
                      <a:pt x="1577" y="6897"/>
                    </a:cubicBezTo>
                    <a:cubicBezTo>
                      <a:pt x="1496" y="6897"/>
                      <a:pt x="1531" y="7010"/>
                      <a:pt x="1466" y="7010"/>
                    </a:cubicBezTo>
                    <a:cubicBezTo>
                      <a:pt x="1441" y="7010"/>
                      <a:pt x="1402" y="6994"/>
                      <a:pt x="1337" y="6948"/>
                    </a:cubicBezTo>
                    <a:cubicBezTo>
                      <a:pt x="1291" y="6928"/>
                      <a:pt x="1264" y="6920"/>
                      <a:pt x="1249" y="6920"/>
                    </a:cubicBezTo>
                    <a:cubicBezTo>
                      <a:pt x="1185" y="6920"/>
                      <a:pt x="1356" y="7074"/>
                      <a:pt x="1363" y="7118"/>
                    </a:cubicBezTo>
                    <a:cubicBezTo>
                      <a:pt x="1372" y="7171"/>
                      <a:pt x="1337" y="7180"/>
                      <a:pt x="1319" y="7216"/>
                    </a:cubicBezTo>
                    <a:cubicBezTo>
                      <a:pt x="1301" y="7242"/>
                      <a:pt x="1381" y="7367"/>
                      <a:pt x="1355" y="7403"/>
                    </a:cubicBezTo>
                    <a:cubicBezTo>
                      <a:pt x="1351" y="7407"/>
                      <a:pt x="1345" y="7408"/>
                      <a:pt x="1337" y="7408"/>
                    </a:cubicBezTo>
                    <a:cubicBezTo>
                      <a:pt x="1303" y="7408"/>
                      <a:pt x="1238" y="7376"/>
                      <a:pt x="1201" y="7376"/>
                    </a:cubicBezTo>
                    <a:cubicBezTo>
                      <a:pt x="1190" y="7376"/>
                      <a:pt x="1181" y="7378"/>
                      <a:pt x="1176" y="7385"/>
                    </a:cubicBezTo>
                    <a:cubicBezTo>
                      <a:pt x="1168" y="7403"/>
                      <a:pt x="1150" y="7420"/>
                      <a:pt x="1212" y="7474"/>
                    </a:cubicBezTo>
                    <a:cubicBezTo>
                      <a:pt x="1248" y="7501"/>
                      <a:pt x="1355" y="7572"/>
                      <a:pt x="1337" y="7572"/>
                    </a:cubicBezTo>
                    <a:cubicBezTo>
                      <a:pt x="1335" y="7574"/>
                      <a:pt x="1332" y="7575"/>
                      <a:pt x="1328" y="7575"/>
                    </a:cubicBezTo>
                    <a:cubicBezTo>
                      <a:pt x="1275" y="7575"/>
                      <a:pt x="1052" y="7424"/>
                      <a:pt x="936" y="7349"/>
                    </a:cubicBezTo>
                    <a:lnTo>
                      <a:pt x="936" y="7349"/>
                    </a:lnTo>
                    <a:cubicBezTo>
                      <a:pt x="1185" y="7518"/>
                      <a:pt x="900" y="7670"/>
                      <a:pt x="865" y="7688"/>
                    </a:cubicBezTo>
                    <a:cubicBezTo>
                      <a:pt x="854" y="7692"/>
                      <a:pt x="839" y="7693"/>
                      <a:pt x="821" y="7693"/>
                    </a:cubicBezTo>
                    <a:cubicBezTo>
                      <a:pt x="797" y="7693"/>
                      <a:pt x="768" y="7691"/>
                      <a:pt x="743" y="7691"/>
                    </a:cubicBezTo>
                    <a:cubicBezTo>
                      <a:pt x="709" y="7691"/>
                      <a:pt x="682" y="7695"/>
                      <a:pt x="678" y="7714"/>
                    </a:cubicBezTo>
                    <a:cubicBezTo>
                      <a:pt x="669" y="7750"/>
                      <a:pt x="704" y="7812"/>
                      <a:pt x="767" y="7893"/>
                    </a:cubicBezTo>
                    <a:cubicBezTo>
                      <a:pt x="847" y="7982"/>
                      <a:pt x="945" y="8062"/>
                      <a:pt x="1052" y="8133"/>
                    </a:cubicBezTo>
                    <a:cubicBezTo>
                      <a:pt x="1051" y="8134"/>
                      <a:pt x="1050" y="8134"/>
                      <a:pt x="1049" y="8134"/>
                    </a:cubicBezTo>
                    <a:cubicBezTo>
                      <a:pt x="1018" y="8134"/>
                      <a:pt x="793" y="7970"/>
                      <a:pt x="757" y="7970"/>
                    </a:cubicBezTo>
                    <a:cubicBezTo>
                      <a:pt x="749" y="7970"/>
                      <a:pt x="751" y="7979"/>
                      <a:pt x="767" y="7999"/>
                    </a:cubicBezTo>
                    <a:cubicBezTo>
                      <a:pt x="775" y="8016"/>
                      <a:pt x="911" y="8145"/>
                      <a:pt x="891" y="8145"/>
                    </a:cubicBezTo>
                    <a:cubicBezTo>
                      <a:pt x="890" y="8145"/>
                      <a:pt x="887" y="8144"/>
                      <a:pt x="882" y="8142"/>
                    </a:cubicBezTo>
                    <a:cubicBezTo>
                      <a:pt x="850" y="8134"/>
                      <a:pt x="625" y="7940"/>
                      <a:pt x="592" y="7940"/>
                    </a:cubicBezTo>
                    <a:cubicBezTo>
                      <a:pt x="589" y="7940"/>
                      <a:pt x="588" y="7942"/>
                      <a:pt x="589" y="7946"/>
                    </a:cubicBezTo>
                    <a:cubicBezTo>
                      <a:pt x="651" y="8071"/>
                      <a:pt x="749" y="8169"/>
                      <a:pt x="874" y="8240"/>
                    </a:cubicBezTo>
                    <a:cubicBezTo>
                      <a:pt x="875" y="8242"/>
                      <a:pt x="875" y="8244"/>
                      <a:pt x="872" y="8244"/>
                    </a:cubicBezTo>
                    <a:cubicBezTo>
                      <a:pt x="849" y="8244"/>
                      <a:pt x="654" y="8139"/>
                      <a:pt x="597" y="8106"/>
                    </a:cubicBezTo>
                    <a:cubicBezTo>
                      <a:pt x="583" y="8106"/>
                      <a:pt x="455" y="8072"/>
                      <a:pt x="422" y="8072"/>
                    </a:cubicBezTo>
                    <a:cubicBezTo>
                      <a:pt x="414" y="8072"/>
                      <a:pt x="412" y="8074"/>
                      <a:pt x="419" y="8080"/>
                    </a:cubicBezTo>
                    <a:cubicBezTo>
                      <a:pt x="508" y="8151"/>
                      <a:pt x="704" y="8267"/>
                      <a:pt x="704" y="8311"/>
                    </a:cubicBezTo>
                    <a:cubicBezTo>
                      <a:pt x="695" y="8356"/>
                      <a:pt x="589" y="8311"/>
                      <a:pt x="606" y="8374"/>
                    </a:cubicBezTo>
                    <a:cubicBezTo>
                      <a:pt x="624" y="8436"/>
                      <a:pt x="695" y="8480"/>
                      <a:pt x="669" y="8507"/>
                    </a:cubicBezTo>
                    <a:cubicBezTo>
                      <a:pt x="665" y="8515"/>
                      <a:pt x="654" y="8517"/>
                      <a:pt x="639" y="8517"/>
                    </a:cubicBezTo>
                    <a:cubicBezTo>
                      <a:pt x="597" y="8517"/>
                      <a:pt x="521" y="8497"/>
                      <a:pt x="467" y="8497"/>
                    </a:cubicBezTo>
                    <a:cubicBezTo>
                      <a:pt x="447" y="8497"/>
                      <a:pt x="431" y="8500"/>
                      <a:pt x="419" y="8507"/>
                    </a:cubicBezTo>
                    <a:cubicBezTo>
                      <a:pt x="384" y="8534"/>
                      <a:pt x="393" y="8605"/>
                      <a:pt x="571" y="8685"/>
                    </a:cubicBezTo>
                    <a:cubicBezTo>
                      <a:pt x="545" y="8679"/>
                      <a:pt x="383" y="8658"/>
                      <a:pt x="328" y="8658"/>
                    </a:cubicBezTo>
                    <a:cubicBezTo>
                      <a:pt x="309" y="8658"/>
                      <a:pt x="303" y="8660"/>
                      <a:pt x="321" y="8667"/>
                    </a:cubicBezTo>
                    <a:cubicBezTo>
                      <a:pt x="384" y="8694"/>
                      <a:pt x="669" y="8765"/>
                      <a:pt x="615" y="8801"/>
                    </a:cubicBezTo>
                    <a:cubicBezTo>
                      <a:pt x="608" y="8806"/>
                      <a:pt x="596" y="8807"/>
                      <a:pt x="582" y="8807"/>
                    </a:cubicBezTo>
                    <a:cubicBezTo>
                      <a:pt x="549" y="8807"/>
                      <a:pt x="502" y="8799"/>
                      <a:pt x="464" y="8799"/>
                    </a:cubicBezTo>
                    <a:cubicBezTo>
                      <a:pt x="454" y="8799"/>
                      <a:pt x="445" y="8800"/>
                      <a:pt x="437" y="8801"/>
                    </a:cubicBezTo>
                    <a:cubicBezTo>
                      <a:pt x="339" y="8819"/>
                      <a:pt x="277" y="8917"/>
                      <a:pt x="491" y="9006"/>
                    </a:cubicBezTo>
                    <a:cubicBezTo>
                      <a:pt x="428" y="8984"/>
                      <a:pt x="364" y="8973"/>
                      <a:pt x="299" y="8973"/>
                    </a:cubicBezTo>
                    <a:cubicBezTo>
                      <a:pt x="234" y="8973"/>
                      <a:pt x="170" y="8984"/>
                      <a:pt x="108" y="9006"/>
                    </a:cubicBezTo>
                    <a:cubicBezTo>
                      <a:pt x="304" y="9059"/>
                      <a:pt x="250" y="9077"/>
                      <a:pt x="232" y="9122"/>
                    </a:cubicBezTo>
                    <a:cubicBezTo>
                      <a:pt x="223" y="9166"/>
                      <a:pt x="206" y="9140"/>
                      <a:pt x="321" y="9175"/>
                    </a:cubicBezTo>
                    <a:cubicBezTo>
                      <a:pt x="491" y="9229"/>
                      <a:pt x="206" y="9282"/>
                      <a:pt x="188" y="9318"/>
                    </a:cubicBezTo>
                    <a:cubicBezTo>
                      <a:pt x="170" y="9353"/>
                      <a:pt x="286" y="9353"/>
                      <a:pt x="304" y="9389"/>
                    </a:cubicBezTo>
                    <a:cubicBezTo>
                      <a:pt x="312" y="9416"/>
                      <a:pt x="304" y="9478"/>
                      <a:pt x="304" y="9514"/>
                    </a:cubicBezTo>
                    <a:cubicBezTo>
                      <a:pt x="304" y="9583"/>
                      <a:pt x="323" y="9632"/>
                      <a:pt x="532" y="9667"/>
                    </a:cubicBezTo>
                    <a:lnTo>
                      <a:pt x="532" y="9667"/>
                    </a:lnTo>
                    <a:cubicBezTo>
                      <a:pt x="444" y="9656"/>
                      <a:pt x="354" y="9647"/>
                      <a:pt x="268" y="9647"/>
                    </a:cubicBezTo>
                    <a:cubicBezTo>
                      <a:pt x="116" y="9647"/>
                      <a:pt x="286" y="9701"/>
                      <a:pt x="330" y="9710"/>
                    </a:cubicBezTo>
                    <a:cubicBezTo>
                      <a:pt x="615" y="9754"/>
                      <a:pt x="517" y="9781"/>
                      <a:pt x="223" y="9825"/>
                    </a:cubicBezTo>
                    <a:cubicBezTo>
                      <a:pt x="1" y="9870"/>
                      <a:pt x="802" y="9888"/>
                      <a:pt x="428" y="9914"/>
                    </a:cubicBezTo>
                    <a:cubicBezTo>
                      <a:pt x="218" y="9930"/>
                      <a:pt x="204" y="10033"/>
                      <a:pt x="403" y="10033"/>
                    </a:cubicBezTo>
                    <a:cubicBezTo>
                      <a:pt x="426" y="10033"/>
                      <a:pt x="453" y="10032"/>
                      <a:pt x="483" y="10028"/>
                    </a:cubicBezTo>
                    <a:lnTo>
                      <a:pt x="483" y="10028"/>
                    </a:lnTo>
                    <a:cubicBezTo>
                      <a:pt x="403" y="10043"/>
                      <a:pt x="325" y="10074"/>
                      <a:pt x="259" y="10110"/>
                    </a:cubicBezTo>
                    <a:cubicBezTo>
                      <a:pt x="214" y="10128"/>
                      <a:pt x="295" y="10137"/>
                      <a:pt x="295" y="10164"/>
                    </a:cubicBezTo>
                    <a:cubicBezTo>
                      <a:pt x="295" y="10182"/>
                      <a:pt x="206" y="10235"/>
                      <a:pt x="206" y="10271"/>
                    </a:cubicBezTo>
                    <a:cubicBezTo>
                      <a:pt x="197" y="10306"/>
                      <a:pt x="321" y="10306"/>
                      <a:pt x="321" y="10342"/>
                    </a:cubicBezTo>
                    <a:cubicBezTo>
                      <a:pt x="330" y="10387"/>
                      <a:pt x="321" y="10431"/>
                      <a:pt x="304" y="10467"/>
                    </a:cubicBezTo>
                    <a:cubicBezTo>
                      <a:pt x="277" y="10538"/>
                      <a:pt x="206" y="10609"/>
                      <a:pt x="268" y="10654"/>
                    </a:cubicBezTo>
                    <a:cubicBezTo>
                      <a:pt x="275" y="10659"/>
                      <a:pt x="290" y="10661"/>
                      <a:pt x="309" y="10661"/>
                    </a:cubicBezTo>
                    <a:cubicBezTo>
                      <a:pt x="367" y="10661"/>
                      <a:pt x="464" y="10641"/>
                      <a:pt x="502" y="10641"/>
                    </a:cubicBezTo>
                    <a:cubicBezTo>
                      <a:pt x="510" y="10641"/>
                      <a:pt x="516" y="10642"/>
                      <a:pt x="517" y="10645"/>
                    </a:cubicBezTo>
                    <a:cubicBezTo>
                      <a:pt x="517" y="10654"/>
                      <a:pt x="295" y="10761"/>
                      <a:pt x="250" y="10805"/>
                    </a:cubicBezTo>
                    <a:cubicBezTo>
                      <a:pt x="239" y="10819"/>
                      <a:pt x="248" y="10824"/>
                      <a:pt x="268" y="10824"/>
                    </a:cubicBezTo>
                    <a:cubicBezTo>
                      <a:pt x="314" y="10824"/>
                      <a:pt x="414" y="10797"/>
                      <a:pt x="464" y="10778"/>
                    </a:cubicBezTo>
                    <a:cubicBezTo>
                      <a:pt x="526" y="10758"/>
                      <a:pt x="751" y="10658"/>
                      <a:pt x="791" y="10658"/>
                    </a:cubicBezTo>
                    <a:cubicBezTo>
                      <a:pt x="802" y="10658"/>
                      <a:pt x="797" y="10667"/>
                      <a:pt x="767" y="10689"/>
                    </a:cubicBezTo>
                    <a:cubicBezTo>
                      <a:pt x="660" y="10778"/>
                      <a:pt x="499" y="10868"/>
                      <a:pt x="455" y="10948"/>
                    </a:cubicBezTo>
                    <a:cubicBezTo>
                      <a:pt x="444" y="10971"/>
                      <a:pt x="456" y="10979"/>
                      <a:pt x="479" y="10979"/>
                    </a:cubicBezTo>
                    <a:cubicBezTo>
                      <a:pt x="540" y="10979"/>
                      <a:pt x="682" y="10922"/>
                      <a:pt x="726" y="10922"/>
                    </a:cubicBezTo>
                    <a:cubicBezTo>
                      <a:pt x="750" y="10922"/>
                      <a:pt x="743" y="10939"/>
                      <a:pt x="678" y="10992"/>
                    </a:cubicBezTo>
                    <a:cubicBezTo>
                      <a:pt x="535" y="11117"/>
                      <a:pt x="687" y="11179"/>
                      <a:pt x="740" y="11188"/>
                    </a:cubicBezTo>
                    <a:cubicBezTo>
                      <a:pt x="785" y="11206"/>
                      <a:pt x="865" y="11188"/>
                      <a:pt x="847" y="11259"/>
                    </a:cubicBezTo>
                    <a:cubicBezTo>
                      <a:pt x="838" y="11276"/>
                      <a:pt x="719" y="11484"/>
                      <a:pt x="743" y="11484"/>
                    </a:cubicBezTo>
                    <a:cubicBezTo>
                      <a:pt x="745" y="11484"/>
                      <a:pt x="746" y="11484"/>
                      <a:pt x="749" y="11482"/>
                    </a:cubicBezTo>
                    <a:cubicBezTo>
                      <a:pt x="811" y="11420"/>
                      <a:pt x="856" y="11349"/>
                      <a:pt x="936" y="11313"/>
                    </a:cubicBezTo>
                    <a:cubicBezTo>
                      <a:pt x="949" y="11308"/>
                      <a:pt x="960" y="11306"/>
                      <a:pt x="969" y="11306"/>
                    </a:cubicBezTo>
                    <a:cubicBezTo>
                      <a:pt x="990" y="11306"/>
                      <a:pt x="1001" y="11318"/>
                      <a:pt x="1007" y="11331"/>
                    </a:cubicBezTo>
                    <a:cubicBezTo>
                      <a:pt x="1025" y="11366"/>
                      <a:pt x="1007" y="11464"/>
                      <a:pt x="865" y="11607"/>
                    </a:cubicBezTo>
                    <a:cubicBezTo>
                      <a:pt x="993" y="11479"/>
                      <a:pt x="1046" y="11433"/>
                      <a:pt x="1058" y="11433"/>
                    </a:cubicBezTo>
                    <a:cubicBezTo>
                      <a:pt x="1089" y="11433"/>
                      <a:pt x="872" y="11714"/>
                      <a:pt x="936" y="11714"/>
                    </a:cubicBezTo>
                    <a:cubicBezTo>
                      <a:pt x="1023" y="11714"/>
                      <a:pt x="1204" y="11509"/>
                      <a:pt x="1262" y="11509"/>
                    </a:cubicBezTo>
                    <a:cubicBezTo>
                      <a:pt x="1263" y="11509"/>
                      <a:pt x="1264" y="11509"/>
                      <a:pt x="1265" y="11509"/>
                    </a:cubicBezTo>
                    <a:cubicBezTo>
                      <a:pt x="1283" y="11509"/>
                      <a:pt x="1221" y="11660"/>
                      <a:pt x="1221" y="11687"/>
                    </a:cubicBezTo>
                    <a:cubicBezTo>
                      <a:pt x="1221" y="11722"/>
                      <a:pt x="1230" y="11735"/>
                      <a:pt x="1243" y="11735"/>
                    </a:cubicBezTo>
                    <a:cubicBezTo>
                      <a:pt x="1277" y="11735"/>
                      <a:pt x="1339" y="11657"/>
                      <a:pt x="1371" y="11657"/>
                    </a:cubicBezTo>
                    <a:cubicBezTo>
                      <a:pt x="1381" y="11657"/>
                      <a:pt x="1389" y="11665"/>
                      <a:pt x="1390" y="11687"/>
                    </a:cubicBezTo>
                    <a:cubicBezTo>
                      <a:pt x="1399" y="11776"/>
                      <a:pt x="1408" y="11838"/>
                      <a:pt x="1470" y="11847"/>
                    </a:cubicBezTo>
                    <a:cubicBezTo>
                      <a:pt x="1488" y="11847"/>
                      <a:pt x="1595" y="11776"/>
                      <a:pt x="1595" y="11776"/>
                    </a:cubicBezTo>
                    <a:lnTo>
                      <a:pt x="1595" y="11776"/>
                    </a:lnTo>
                    <a:cubicBezTo>
                      <a:pt x="1634" y="11839"/>
                      <a:pt x="1534" y="12244"/>
                      <a:pt x="1634" y="12244"/>
                    </a:cubicBezTo>
                    <a:cubicBezTo>
                      <a:pt x="1647" y="12244"/>
                      <a:pt x="1664" y="12237"/>
                      <a:pt x="1684" y="12221"/>
                    </a:cubicBezTo>
                    <a:cubicBezTo>
                      <a:pt x="1763" y="12158"/>
                      <a:pt x="1765" y="12074"/>
                      <a:pt x="1802" y="12074"/>
                    </a:cubicBezTo>
                    <a:cubicBezTo>
                      <a:pt x="1806" y="12074"/>
                      <a:pt x="1812" y="12076"/>
                      <a:pt x="1818" y="12079"/>
                    </a:cubicBezTo>
                    <a:cubicBezTo>
                      <a:pt x="1800" y="12132"/>
                      <a:pt x="1800" y="12186"/>
                      <a:pt x="1818" y="12239"/>
                    </a:cubicBezTo>
                    <a:cubicBezTo>
                      <a:pt x="1818" y="12240"/>
                      <a:pt x="1819" y="12240"/>
                      <a:pt x="1819" y="12240"/>
                    </a:cubicBezTo>
                    <a:cubicBezTo>
                      <a:pt x="1830" y="12240"/>
                      <a:pt x="1863" y="12149"/>
                      <a:pt x="1889" y="12132"/>
                    </a:cubicBezTo>
                    <a:cubicBezTo>
                      <a:pt x="1901" y="12122"/>
                      <a:pt x="1913" y="12118"/>
                      <a:pt x="1925" y="12118"/>
                    </a:cubicBezTo>
                    <a:cubicBezTo>
                      <a:pt x="2014" y="12118"/>
                      <a:pt x="2083" y="12383"/>
                      <a:pt x="2184" y="12383"/>
                    </a:cubicBezTo>
                    <a:cubicBezTo>
                      <a:pt x="2220" y="12383"/>
                      <a:pt x="2261" y="12349"/>
                      <a:pt x="2308" y="12257"/>
                    </a:cubicBezTo>
                    <a:lnTo>
                      <a:pt x="2308" y="12257"/>
                    </a:lnTo>
                    <a:cubicBezTo>
                      <a:pt x="2286" y="12303"/>
                      <a:pt x="2284" y="12318"/>
                      <a:pt x="2288" y="12318"/>
                    </a:cubicBezTo>
                    <a:cubicBezTo>
                      <a:pt x="2297" y="12318"/>
                      <a:pt x="2331" y="12263"/>
                      <a:pt x="2308" y="12257"/>
                    </a:cubicBezTo>
                    <a:lnTo>
                      <a:pt x="2308" y="12257"/>
                    </a:lnTo>
                    <a:cubicBezTo>
                      <a:pt x="2308" y="12257"/>
                      <a:pt x="2308" y="12257"/>
                      <a:pt x="2308" y="12257"/>
                    </a:cubicBezTo>
                    <a:lnTo>
                      <a:pt x="2308" y="12248"/>
                    </a:lnTo>
                    <a:cubicBezTo>
                      <a:pt x="2308" y="12248"/>
                      <a:pt x="2308" y="12248"/>
                      <a:pt x="2309" y="12248"/>
                    </a:cubicBezTo>
                    <a:cubicBezTo>
                      <a:pt x="2364" y="12248"/>
                      <a:pt x="2557" y="11170"/>
                      <a:pt x="2530" y="11099"/>
                    </a:cubicBezTo>
                    <a:cubicBezTo>
                      <a:pt x="2525" y="11083"/>
                      <a:pt x="2509" y="11053"/>
                      <a:pt x="2490" y="11053"/>
                    </a:cubicBezTo>
                    <a:cubicBezTo>
                      <a:pt x="2478" y="11053"/>
                      <a:pt x="2464" y="11065"/>
                      <a:pt x="2450" y="11099"/>
                    </a:cubicBezTo>
                    <a:cubicBezTo>
                      <a:pt x="2399" y="11253"/>
                      <a:pt x="2357" y="11397"/>
                      <a:pt x="2337" y="11397"/>
                    </a:cubicBezTo>
                    <a:cubicBezTo>
                      <a:pt x="2330" y="11397"/>
                      <a:pt x="2325" y="11375"/>
                      <a:pt x="2325" y="11322"/>
                    </a:cubicBezTo>
                    <a:cubicBezTo>
                      <a:pt x="2302" y="11244"/>
                      <a:pt x="2285" y="11166"/>
                      <a:pt x="2246" y="11166"/>
                    </a:cubicBezTo>
                    <a:cubicBezTo>
                      <a:pt x="2240" y="11166"/>
                      <a:pt x="2234" y="11167"/>
                      <a:pt x="2227" y="11170"/>
                    </a:cubicBezTo>
                    <a:cubicBezTo>
                      <a:pt x="2195" y="11187"/>
                      <a:pt x="2065" y="11435"/>
                      <a:pt x="2037" y="11435"/>
                    </a:cubicBezTo>
                    <a:cubicBezTo>
                      <a:pt x="2034" y="11435"/>
                      <a:pt x="2032" y="11433"/>
                      <a:pt x="2032" y="11429"/>
                    </a:cubicBezTo>
                    <a:cubicBezTo>
                      <a:pt x="2023" y="11340"/>
                      <a:pt x="2210" y="10939"/>
                      <a:pt x="2210" y="10868"/>
                    </a:cubicBezTo>
                    <a:cubicBezTo>
                      <a:pt x="2210" y="10864"/>
                      <a:pt x="2209" y="10863"/>
                      <a:pt x="2208" y="10863"/>
                    </a:cubicBezTo>
                    <a:cubicBezTo>
                      <a:pt x="2191" y="10863"/>
                      <a:pt x="2073" y="11113"/>
                      <a:pt x="2040" y="11179"/>
                    </a:cubicBezTo>
                    <a:cubicBezTo>
                      <a:pt x="2025" y="11164"/>
                      <a:pt x="2160" y="10895"/>
                      <a:pt x="2139" y="10895"/>
                    </a:cubicBezTo>
                    <a:cubicBezTo>
                      <a:pt x="2136" y="10895"/>
                      <a:pt x="2130" y="10900"/>
                      <a:pt x="2121" y="10912"/>
                    </a:cubicBezTo>
                    <a:cubicBezTo>
                      <a:pt x="2105" y="10935"/>
                      <a:pt x="1827" y="11407"/>
                      <a:pt x="1798" y="11407"/>
                    </a:cubicBezTo>
                    <a:cubicBezTo>
                      <a:pt x="1793" y="11407"/>
                      <a:pt x="1795" y="11392"/>
                      <a:pt x="1809" y="11357"/>
                    </a:cubicBezTo>
                    <a:cubicBezTo>
                      <a:pt x="1844" y="11242"/>
                      <a:pt x="1960" y="11099"/>
                      <a:pt x="1987" y="10992"/>
                    </a:cubicBezTo>
                    <a:cubicBezTo>
                      <a:pt x="1999" y="10962"/>
                      <a:pt x="1995" y="10948"/>
                      <a:pt x="1982" y="10948"/>
                    </a:cubicBezTo>
                    <a:cubicBezTo>
                      <a:pt x="1976" y="10948"/>
                      <a:pt x="1969" y="10951"/>
                      <a:pt x="1960" y="10957"/>
                    </a:cubicBezTo>
                    <a:cubicBezTo>
                      <a:pt x="1886" y="10998"/>
                      <a:pt x="1751" y="11274"/>
                      <a:pt x="1682" y="11274"/>
                    </a:cubicBezTo>
                    <a:cubicBezTo>
                      <a:pt x="1676" y="11274"/>
                      <a:pt x="1671" y="11272"/>
                      <a:pt x="1666" y="11268"/>
                    </a:cubicBezTo>
                    <a:cubicBezTo>
                      <a:pt x="1764" y="11153"/>
                      <a:pt x="1844" y="11028"/>
                      <a:pt x="1916" y="10894"/>
                    </a:cubicBezTo>
                    <a:cubicBezTo>
                      <a:pt x="1936" y="10849"/>
                      <a:pt x="1958" y="10793"/>
                      <a:pt x="1940" y="10793"/>
                    </a:cubicBezTo>
                    <a:cubicBezTo>
                      <a:pt x="1926" y="10793"/>
                      <a:pt x="1886" y="10828"/>
                      <a:pt x="1800" y="10930"/>
                    </a:cubicBezTo>
                    <a:cubicBezTo>
                      <a:pt x="1936" y="10764"/>
                      <a:pt x="1977" y="10702"/>
                      <a:pt x="1961" y="10702"/>
                    </a:cubicBezTo>
                    <a:cubicBezTo>
                      <a:pt x="1947" y="10702"/>
                      <a:pt x="1895" y="10745"/>
                      <a:pt x="1827" y="10805"/>
                    </a:cubicBezTo>
                    <a:cubicBezTo>
                      <a:pt x="1918" y="10705"/>
                      <a:pt x="1901" y="10682"/>
                      <a:pt x="1858" y="10682"/>
                    </a:cubicBezTo>
                    <a:cubicBezTo>
                      <a:pt x="1819" y="10682"/>
                      <a:pt x="1759" y="10700"/>
                      <a:pt x="1737" y="10700"/>
                    </a:cubicBezTo>
                    <a:cubicBezTo>
                      <a:pt x="1733" y="10700"/>
                      <a:pt x="1730" y="10700"/>
                      <a:pt x="1729" y="10698"/>
                    </a:cubicBezTo>
                    <a:lnTo>
                      <a:pt x="1729" y="10698"/>
                    </a:lnTo>
                    <a:cubicBezTo>
                      <a:pt x="1757" y="10734"/>
                      <a:pt x="1589" y="10909"/>
                      <a:pt x="1541" y="10909"/>
                    </a:cubicBezTo>
                    <a:cubicBezTo>
                      <a:pt x="1528" y="10909"/>
                      <a:pt x="1523" y="10897"/>
                      <a:pt x="1533" y="10868"/>
                    </a:cubicBezTo>
                    <a:cubicBezTo>
                      <a:pt x="1559" y="10814"/>
                      <a:pt x="1559" y="10743"/>
                      <a:pt x="1542" y="10681"/>
                    </a:cubicBezTo>
                    <a:lnTo>
                      <a:pt x="1542" y="10681"/>
                    </a:lnTo>
                    <a:cubicBezTo>
                      <a:pt x="1274" y="10885"/>
                      <a:pt x="1319" y="11028"/>
                      <a:pt x="1301" y="11108"/>
                    </a:cubicBezTo>
                    <a:cubicBezTo>
                      <a:pt x="1274" y="11081"/>
                      <a:pt x="1248" y="11037"/>
                      <a:pt x="1221" y="11001"/>
                    </a:cubicBezTo>
                    <a:cubicBezTo>
                      <a:pt x="1212" y="10966"/>
                      <a:pt x="1221" y="10903"/>
                      <a:pt x="1346" y="10796"/>
                    </a:cubicBezTo>
                    <a:cubicBezTo>
                      <a:pt x="1444" y="10725"/>
                      <a:pt x="1542" y="10645"/>
                      <a:pt x="1631" y="10565"/>
                    </a:cubicBezTo>
                    <a:cubicBezTo>
                      <a:pt x="1674" y="10517"/>
                      <a:pt x="1676" y="10500"/>
                      <a:pt x="1658" y="10500"/>
                    </a:cubicBezTo>
                    <a:cubicBezTo>
                      <a:pt x="1616" y="10500"/>
                      <a:pt x="1471" y="10580"/>
                      <a:pt x="1417" y="10580"/>
                    </a:cubicBezTo>
                    <a:cubicBezTo>
                      <a:pt x="1409" y="10580"/>
                      <a:pt x="1402" y="10578"/>
                      <a:pt x="1399" y="10574"/>
                    </a:cubicBezTo>
                    <a:cubicBezTo>
                      <a:pt x="1355" y="10529"/>
                      <a:pt x="1488" y="10422"/>
                      <a:pt x="1675" y="10297"/>
                    </a:cubicBezTo>
                    <a:lnTo>
                      <a:pt x="1675" y="10297"/>
                    </a:lnTo>
                    <a:cubicBezTo>
                      <a:pt x="1515" y="10378"/>
                      <a:pt x="1355" y="10440"/>
                      <a:pt x="1185" y="10476"/>
                    </a:cubicBezTo>
                    <a:cubicBezTo>
                      <a:pt x="1176" y="10477"/>
                      <a:pt x="1169" y="10478"/>
                      <a:pt x="1163" y="10478"/>
                    </a:cubicBezTo>
                    <a:cubicBezTo>
                      <a:pt x="1093" y="10478"/>
                      <a:pt x="1354" y="10377"/>
                      <a:pt x="1346" y="10369"/>
                    </a:cubicBezTo>
                    <a:cubicBezTo>
                      <a:pt x="1346" y="10368"/>
                      <a:pt x="1345" y="10368"/>
                      <a:pt x="1344" y="10368"/>
                    </a:cubicBezTo>
                    <a:cubicBezTo>
                      <a:pt x="1325" y="10368"/>
                      <a:pt x="1119" y="10450"/>
                      <a:pt x="1034" y="10476"/>
                    </a:cubicBezTo>
                    <a:cubicBezTo>
                      <a:pt x="1132" y="10440"/>
                      <a:pt x="1426" y="10324"/>
                      <a:pt x="1479" y="10289"/>
                    </a:cubicBezTo>
                    <a:cubicBezTo>
                      <a:pt x="1559" y="10235"/>
                      <a:pt x="1497" y="10217"/>
                      <a:pt x="1470" y="10208"/>
                    </a:cubicBezTo>
                    <a:cubicBezTo>
                      <a:pt x="1460" y="10198"/>
                      <a:pt x="1437" y="10184"/>
                      <a:pt x="1386" y="10184"/>
                    </a:cubicBezTo>
                    <a:cubicBezTo>
                      <a:pt x="1351" y="10184"/>
                      <a:pt x="1304" y="10190"/>
                      <a:pt x="1239" y="10208"/>
                    </a:cubicBezTo>
                    <a:cubicBezTo>
                      <a:pt x="1182" y="10219"/>
                      <a:pt x="1138" y="10229"/>
                      <a:pt x="1113" y="10229"/>
                    </a:cubicBezTo>
                    <a:cubicBezTo>
                      <a:pt x="1096" y="10229"/>
                      <a:pt x="1089" y="10223"/>
                      <a:pt x="1096" y="10208"/>
                    </a:cubicBezTo>
                    <a:cubicBezTo>
                      <a:pt x="1141" y="10164"/>
                      <a:pt x="1194" y="10137"/>
                      <a:pt x="1248" y="10128"/>
                    </a:cubicBezTo>
                    <a:cubicBezTo>
                      <a:pt x="1355" y="10093"/>
                      <a:pt x="1319" y="10093"/>
                      <a:pt x="1319" y="10075"/>
                    </a:cubicBezTo>
                    <a:cubicBezTo>
                      <a:pt x="1319" y="10057"/>
                      <a:pt x="1159" y="10066"/>
                      <a:pt x="1105" y="10048"/>
                    </a:cubicBezTo>
                    <a:cubicBezTo>
                      <a:pt x="1061" y="10030"/>
                      <a:pt x="1052" y="10004"/>
                      <a:pt x="1070" y="9968"/>
                    </a:cubicBezTo>
                    <a:cubicBezTo>
                      <a:pt x="1096" y="9932"/>
                      <a:pt x="1265" y="9897"/>
                      <a:pt x="1265" y="9888"/>
                    </a:cubicBezTo>
                    <a:lnTo>
                      <a:pt x="1265" y="9888"/>
                    </a:lnTo>
                    <a:lnTo>
                      <a:pt x="1150" y="9897"/>
                    </a:lnTo>
                    <a:lnTo>
                      <a:pt x="1150" y="9870"/>
                    </a:lnTo>
                    <a:lnTo>
                      <a:pt x="1150" y="9763"/>
                    </a:lnTo>
                    <a:cubicBezTo>
                      <a:pt x="1150" y="9719"/>
                      <a:pt x="1257" y="9647"/>
                      <a:pt x="918" y="9638"/>
                    </a:cubicBezTo>
                    <a:cubicBezTo>
                      <a:pt x="1168" y="9638"/>
                      <a:pt x="1194" y="9576"/>
                      <a:pt x="1194" y="9549"/>
                    </a:cubicBezTo>
                    <a:cubicBezTo>
                      <a:pt x="1203" y="9523"/>
                      <a:pt x="1016" y="9478"/>
                      <a:pt x="1052" y="9442"/>
                    </a:cubicBezTo>
                    <a:cubicBezTo>
                      <a:pt x="1055" y="9439"/>
                      <a:pt x="1063" y="9438"/>
                      <a:pt x="1075" y="9438"/>
                    </a:cubicBezTo>
                    <a:cubicBezTo>
                      <a:pt x="1126" y="9438"/>
                      <a:pt x="1245" y="9461"/>
                      <a:pt x="1307" y="9461"/>
                    </a:cubicBezTo>
                    <a:cubicBezTo>
                      <a:pt x="1315" y="9461"/>
                      <a:pt x="1322" y="9461"/>
                      <a:pt x="1328" y="9460"/>
                    </a:cubicBezTo>
                    <a:cubicBezTo>
                      <a:pt x="1390" y="9460"/>
                      <a:pt x="1381" y="9442"/>
                      <a:pt x="1372" y="9425"/>
                    </a:cubicBezTo>
                    <a:cubicBezTo>
                      <a:pt x="1346" y="9380"/>
                      <a:pt x="1301" y="9353"/>
                      <a:pt x="1257" y="9336"/>
                    </a:cubicBezTo>
                    <a:cubicBezTo>
                      <a:pt x="1207" y="9319"/>
                      <a:pt x="1155" y="9306"/>
                      <a:pt x="1101" y="9294"/>
                    </a:cubicBezTo>
                    <a:lnTo>
                      <a:pt x="1101" y="9294"/>
                    </a:lnTo>
                    <a:cubicBezTo>
                      <a:pt x="1133" y="9300"/>
                      <a:pt x="1155" y="9302"/>
                      <a:pt x="1168" y="9302"/>
                    </a:cubicBezTo>
                    <a:cubicBezTo>
                      <a:pt x="1237" y="9302"/>
                      <a:pt x="1101" y="9239"/>
                      <a:pt x="1114" y="9220"/>
                    </a:cubicBezTo>
                    <a:cubicBezTo>
                      <a:pt x="1116" y="9218"/>
                      <a:pt x="1120" y="9217"/>
                      <a:pt x="1125" y="9217"/>
                    </a:cubicBezTo>
                    <a:cubicBezTo>
                      <a:pt x="1197" y="9217"/>
                      <a:pt x="1555" y="9339"/>
                      <a:pt x="1613" y="9339"/>
                    </a:cubicBezTo>
                    <a:cubicBezTo>
                      <a:pt x="1623" y="9339"/>
                      <a:pt x="1624" y="9335"/>
                      <a:pt x="1613" y="9327"/>
                    </a:cubicBezTo>
                    <a:cubicBezTo>
                      <a:pt x="1542" y="9273"/>
                      <a:pt x="1087" y="9131"/>
                      <a:pt x="865" y="9033"/>
                    </a:cubicBezTo>
                    <a:cubicBezTo>
                      <a:pt x="822" y="9014"/>
                      <a:pt x="820" y="9006"/>
                      <a:pt x="841" y="9006"/>
                    </a:cubicBezTo>
                    <a:cubicBezTo>
                      <a:pt x="903" y="9006"/>
                      <a:pt x="1165" y="9069"/>
                      <a:pt x="1220" y="9090"/>
                    </a:cubicBezTo>
                    <a:lnTo>
                      <a:pt x="1220" y="9090"/>
                    </a:lnTo>
                    <a:cubicBezTo>
                      <a:pt x="1119" y="9041"/>
                      <a:pt x="1052" y="9023"/>
                      <a:pt x="1052" y="8997"/>
                    </a:cubicBezTo>
                    <a:cubicBezTo>
                      <a:pt x="1052" y="8988"/>
                      <a:pt x="1087" y="8970"/>
                      <a:pt x="1052" y="8953"/>
                    </a:cubicBezTo>
                    <a:lnTo>
                      <a:pt x="865" y="8855"/>
                    </a:lnTo>
                    <a:cubicBezTo>
                      <a:pt x="793" y="8819"/>
                      <a:pt x="820" y="8801"/>
                      <a:pt x="829" y="8783"/>
                    </a:cubicBezTo>
                    <a:lnTo>
                      <a:pt x="829" y="8783"/>
                    </a:lnTo>
                    <a:cubicBezTo>
                      <a:pt x="943" y="8837"/>
                      <a:pt x="1028" y="8875"/>
                      <a:pt x="1062" y="8875"/>
                    </a:cubicBezTo>
                    <a:cubicBezTo>
                      <a:pt x="1078" y="8875"/>
                      <a:pt x="1081" y="8866"/>
                      <a:pt x="1070" y="8846"/>
                    </a:cubicBezTo>
                    <a:cubicBezTo>
                      <a:pt x="1041" y="8803"/>
                      <a:pt x="1008" y="8771"/>
                      <a:pt x="1024" y="8771"/>
                    </a:cubicBezTo>
                    <a:cubicBezTo>
                      <a:pt x="1038" y="8771"/>
                      <a:pt x="1091" y="8796"/>
                      <a:pt x="1221" y="8863"/>
                    </a:cubicBezTo>
                    <a:cubicBezTo>
                      <a:pt x="1249" y="8876"/>
                      <a:pt x="1271" y="8882"/>
                      <a:pt x="1287" y="8882"/>
                    </a:cubicBezTo>
                    <a:cubicBezTo>
                      <a:pt x="1327" y="8882"/>
                      <a:pt x="1328" y="8848"/>
                      <a:pt x="1283" y="8810"/>
                    </a:cubicBezTo>
                    <a:cubicBezTo>
                      <a:pt x="1185" y="8748"/>
                      <a:pt x="1132" y="8739"/>
                      <a:pt x="1123" y="8703"/>
                    </a:cubicBezTo>
                    <a:cubicBezTo>
                      <a:pt x="1105" y="8659"/>
                      <a:pt x="1141" y="8632"/>
                      <a:pt x="1194" y="8623"/>
                    </a:cubicBezTo>
                    <a:cubicBezTo>
                      <a:pt x="1283" y="8650"/>
                      <a:pt x="1372" y="8685"/>
                      <a:pt x="1461" y="8721"/>
                    </a:cubicBezTo>
                    <a:cubicBezTo>
                      <a:pt x="1481" y="8727"/>
                      <a:pt x="1498" y="8731"/>
                      <a:pt x="1510" y="8731"/>
                    </a:cubicBezTo>
                    <a:cubicBezTo>
                      <a:pt x="1548" y="8731"/>
                      <a:pt x="1547" y="8699"/>
                      <a:pt x="1479" y="8632"/>
                    </a:cubicBezTo>
                    <a:cubicBezTo>
                      <a:pt x="1436" y="8591"/>
                      <a:pt x="1439" y="8577"/>
                      <a:pt x="1465" y="8577"/>
                    </a:cubicBezTo>
                    <a:cubicBezTo>
                      <a:pt x="1517" y="8577"/>
                      <a:pt x="1661" y="8637"/>
                      <a:pt x="1675" y="8649"/>
                    </a:cubicBezTo>
                    <a:lnTo>
                      <a:pt x="1675" y="8649"/>
                    </a:lnTo>
                    <a:cubicBezTo>
                      <a:pt x="1515" y="8498"/>
                      <a:pt x="1257" y="8418"/>
                      <a:pt x="1159" y="8347"/>
                    </a:cubicBezTo>
                    <a:cubicBezTo>
                      <a:pt x="1141" y="8341"/>
                      <a:pt x="1139" y="8314"/>
                      <a:pt x="1164" y="8314"/>
                    </a:cubicBezTo>
                    <a:cubicBezTo>
                      <a:pt x="1176" y="8314"/>
                      <a:pt x="1195" y="8321"/>
                      <a:pt x="1221" y="8338"/>
                    </a:cubicBezTo>
                    <a:cubicBezTo>
                      <a:pt x="1270" y="8372"/>
                      <a:pt x="1298" y="8384"/>
                      <a:pt x="1312" y="8384"/>
                    </a:cubicBezTo>
                    <a:cubicBezTo>
                      <a:pt x="1339" y="8384"/>
                      <a:pt x="1315" y="8340"/>
                      <a:pt x="1292" y="8311"/>
                    </a:cubicBezTo>
                    <a:cubicBezTo>
                      <a:pt x="1271" y="8283"/>
                      <a:pt x="1267" y="8272"/>
                      <a:pt x="1277" y="8272"/>
                    </a:cubicBezTo>
                    <a:cubicBezTo>
                      <a:pt x="1307" y="8272"/>
                      <a:pt x="1466" y="8386"/>
                      <a:pt x="1595" y="8454"/>
                    </a:cubicBezTo>
                    <a:cubicBezTo>
                      <a:pt x="1614" y="8463"/>
                      <a:pt x="1624" y="8467"/>
                      <a:pt x="1627" y="8467"/>
                    </a:cubicBezTo>
                    <a:cubicBezTo>
                      <a:pt x="1645" y="8467"/>
                      <a:pt x="1521" y="8378"/>
                      <a:pt x="1506" y="8356"/>
                    </a:cubicBezTo>
                    <a:cubicBezTo>
                      <a:pt x="1381" y="8276"/>
                      <a:pt x="1408" y="8249"/>
                      <a:pt x="1417" y="8240"/>
                    </a:cubicBezTo>
                    <a:cubicBezTo>
                      <a:pt x="1444" y="8195"/>
                      <a:pt x="1524" y="8249"/>
                      <a:pt x="1355" y="8080"/>
                    </a:cubicBezTo>
                    <a:cubicBezTo>
                      <a:pt x="1346" y="8072"/>
                      <a:pt x="1279" y="7997"/>
                      <a:pt x="1294" y="7997"/>
                    </a:cubicBezTo>
                    <a:cubicBezTo>
                      <a:pt x="1296" y="7997"/>
                      <a:pt x="1298" y="7998"/>
                      <a:pt x="1301" y="7999"/>
                    </a:cubicBezTo>
                    <a:cubicBezTo>
                      <a:pt x="1372" y="8035"/>
                      <a:pt x="1640" y="8276"/>
                      <a:pt x="1729" y="8284"/>
                    </a:cubicBezTo>
                    <a:cubicBezTo>
                      <a:pt x="1815" y="8284"/>
                      <a:pt x="1809" y="8218"/>
                      <a:pt x="1841" y="8181"/>
                    </a:cubicBezTo>
                    <a:lnTo>
                      <a:pt x="1841" y="8181"/>
                    </a:lnTo>
                    <a:cubicBezTo>
                      <a:pt x="1838" y="8184"/>
                      <a:pt x="1832" y="8186"/>
                      <a:pt x="1822" y="8186"/>
                    </a:cubicBezTo>
                    <a:cubicBezTo>
                      <a:pt x="1804" y="8186"/>
                      <a:pt x="1773" y="8178"/>
                      <a:pt x="1720" y="8142"/>
                    </a:cubicBezTo>
                    <a:cubicBezTo>
                      <a:pt x="1667" y="8107"/>
                      <a:pt x="1760" y="8081"/>
                      <a:pt x="1639" y="7996"/>
                    </a:cubicBezTo>
                    <a:lnTo>
                      <a:pt x="1639" y="7996"/>
                    </a:lnTo>
                    <a:cubicBezTo>
                      <a:pt x="1647" y="8002"/>
                      <a:pt x="1646" y="8005"/>
                      <a:pt x="1640" y="8005"/>
                    </a:cubicBezTo>
                    <a:cubicBezTo>
                      <a:pt x="1611" y="8005"/>
                      <a:pt x="1477" y="7958"/>
                      <a:pt x="1470" y="7937"/>
                    </a:cubicBezTo>
                    <a:cubicBezTo>
                      <a:pt x="1446" y="7895"/>
                      <a:pt x="1331" y="7782"/>
                      <a:pt x="1358" y="7782"/>
                    </a:cubicBezTo>
                    <a:cubicBezTo>
                      <a:pt x="1371" y="7782"/>
                      <a:pt x="1415" y="7807"/>
                      <a:pt x="1515" y="7875"/>
                    </a:cubicBezTo>
                    <a:cubicBezTo>
                      <a:pt x="1595" y="7937"/>
                      <a:pt x="1711" y="8026"/>
                      <a:pt x="1755" y="8026"/>
                    </a:cubicBezTo>
                    <a:cubicBezTo>
                      <a:pt x="1818" y="8026"/>
                      <a:pt x="1862" y="7982"/>
                      <a:pt x="1836" y="7919"/>
                    </a:cubicBezTo>
                    <a:cubicBezTo>
                      <a:pt x="1818" y="7857"/>
                      <a:pt x="1586" y="7750"/>
                      <a:pt x="1488" y="7679"/>
                    </a:cubicBezTo>
                    <a:cubicBezTo>
                      <a:pt x="1502" y="7678"/>
                      <a:pt x="1515" y="7677"/>
                      <a:pt x="1528" y="7677"/>
                    </a:cubicBezTo>
                    <a:cubicBezTo>
                      <a:pt x="1620" y="7677"/>
                      <a:pt x="1705" y="7703"/>
                      <a:pt x="1791" y="7750"/>
                    </a:cubicBezTo>
                    <a:cubicBezTo>
                      <a:pt x="1844" y="7777"/>
                      <a:pt x="1880" y="7830"/>
                      <a:pt x="1889" y="7893"/>
                    </a:cubicBezTo>
                    <a:cubicBezTo>
                      <a:pt x="1902" y="7873"/>
                      <a:pt x="1896" y="7817"/>
                      <a:pt x="1944" y="7817"/>
                    </a:cubicBezTo>
                    <a:cubicBezTo>
                      <a:pt x="1960" y="7817"/>
                      <a:pt x="1983" y="7824"/>
                      <a:pt x="2014" y="7839"/>
                    </a:cubicBezTo>
                    <a:cubicBezTo>
                      <a:pt x="2165" y="7928"/>
                      <a:pt x="2317" y="8017"/>
                      <a:pt x="2450" y="8124"/>
                    </a:cubicBezTo>
                    <a:cubicBezTo>
                      <a:pt x="2263" y="7973"/>
                      <a:pt x="2067" y="7821"/>
                      <a:pt x="1916" y="7688"/>
                    </a:cubicBezTo>
                    <a:cubicBezTo>
                      <a:pt x="1844" y="7616"/>
                      <a:pt x="1916" y="7634"/>
                      <a:pt x="1880" y="7581"/>
                    </a:cubicBezTo>
                    <a:cubicBezTo>
                      <a:pt x="1873" y="7559"/>
                      <a:pt x="1745" y="7463"/>
                      <a:pt x="1764" y="7463"/>
                    </a:cubicBezTo>
                    <a:cubicBezTo>
                      <a:pt x="1769" y="7463"/>
                      <a:pt x="1783" y="7469"/>
                      <a:pt x="1809" y="7483"/>
                    </a:cubicBezTo>
                    <a:cubicBezTo>
                      <a:pt x="1969" y="7563"/>
                      <a:pt x="2129" y="7723"/>
                      <a:pt x="2299" y="7821"/>
                    </a:cubicBezTo>
                    <a:cubicBezTo>
                      <a:pt x="2334" y="7841"/>
                      <a:pt x="2354" y="7849"/>
                      <a:pt x="2363" y="7849"/>
                    </a:cubicBezTo>
                    <a:cubicBezTo>
                      <a:pt x="2392" y="7849"/>
                      <a:pt x="2323" y="7775"/>
                      <a:pt x="2290" y="7741"/>
                    </a:cubicBezTo>
                    <a:cubicBezTo>
                      <a:pt x="2245" y="7697"/>
                      <a:pt x="2165" y="7634"/>
                      <a:pt x="2156" y="7599"/>
                    </a:cubicBezTo>
                    <a:cubicBezTo>
                      <a:pt x="2147" y="7572"/>
                      <a:pt x="2165" y="7545"/>
                      <a:pt x="2174" y="7527"/>
                    </a:cubicBezTo>
                    <a:cubicBezTo>
                      <a:pt x="2177" y="7523"/>
                      <a:pt x="2181" y="7519"/>
                      <a:pt x="2185" y="7515"/>
                    </a:cubicBezTo>
                    <a:lnTo>
                      <a:pt x="2185" y="7515"/>
                    </a:lnTo>
                    <a:cubicBezTo>
                      <a:pt x="2095" y="7470"/>
                      <a:pt x="1951" y="7401"/>
                      <a:pt x="1951" y="7358"/>
                    </a:cubicBezTo>
                    <a:cubicBezTo>
                      <a:pt x="1953" y="7355"/>
                      <a:pt x="1957" y="7353"/>
                      <a:pt x="1962" y="7353"/>
                    </a:cubicBezTo>
                    <a:cubicBezTo>
                      <a:pt x="2009" y="7353"/>
                      <a:pt x="2176" y="7467"/>
                      <a:pt x="2193" y="7508"/>
                    </a:cubicBezTo>
                    <a:lnTo>
                      <a:pt x="2193" y="7508"/>
                    </a:lnTo>
                    <a:cubicBezTo>
                      <a:pt x="2239" y="7469"/>
                      <a:pt x="2320" y="7446"/>
                      <a:pt x="2227" y="7323"/>
                    </a:cubicBezTo>
                    <a:cubicBezTo>
                      <a:pt x="2203" y="7290"/>
                      <a:pt x="2090" y="7213"/>
                      <a:pt x="2117" y="7213"/>
                    </a:cubicBezTo>
                    <a:cubicBezTo>
                      <a:pt x="2120" y="7213"/>
                      <a:pt x="2124" y="7214"/>
                      <a:pt x="2129" y="7216"/>
                    </a:cubicBezTo>
                    <a:cubicBezTo>
                      <a:pt x="2210" y="7242"/>
                      <a:pt x="2352" y="7323"/>
                      <a:pt x="2432" y="7358"/>
                    </a:cubicBezTo>
                    <a:cubicBezTo>
                      <a:pt x="2476" y="7370"/>
                      <a:pt x="2514" y="7377"/>
                      <a:pt x="2544" y="7377"/>
                    </a:cubicBezTo>
                    <a:cubicBezTo>
                      <a:pt x="2623" y="7377"/>
                      <a:pt x="2644" y="7333"/>
                      <a:pt x="2566" y="7242"/>
                    </a:cubicBezTo>
                    <a:cubicBezTo>
                      <a:pt x="2548" y="7216"/>
                      <a:pt x="2388" y="7091"/>
                      <a:pt x="2406" y="7091"/>
                    </a:cubicBezTo>
                    <a:cubicBezTo>
                      <a:pt x="2464" y="7107"/>
                      <a:pt x="2668" y="7263"/>
                      <a:pt x="2711" y="7263"/>
                    </a:cubicBezTo>
                    <a:cubicBezTo>
                      <a:pt x="2714" y="7263"/>
                      <a:pt x="2716" y="7262"/>
                      <a:pt x="2717" y="7260"/>
                    </a:cubicBezTo>
                    <a:cubicBezTo>
                      <a:pt x="2717" y="7260"/>
                      <a:pt x="2521" y="7118"/>
                      <a:pt x="2530" y="7091"/>
                    </a:cubicBezTo>
                    <a:cubicBezTo>
                      <a:pt x="2539" y="7064"/>
                      <a:pt x="2557" y="7073"/>
                      <a:pt x="2450" y="6993"/>
                    </a:cubicBezTo>
                    <a:cubicBezTo>
                      <a:pt x="2317" y="6904"/>
                      <a:pt x="2201" y="6806"/>
                      <a:pt x="2094" y="6690"/>
                    </a:cubicBezTo>
                    <a:lnTo>
                      <a:pt x="2094" y="6690"/>
                    </a:lnTo>
                    <a:cubicBezTo>
                      <a:pt x="2146" y="6716"/>
                      <a:pt x="2542" y="6949"/>
                      <a:pt x="2531" y="6949"/>
                    </a:cubicBezTo>
                    <a:cubicBezTo>
                      <a:pt x="2531" y="6949"/>
                      <a:pt x="2531" y="6949"/>
                      <a:pt x="2530" y="6948"/>
                    </a:cubicBezTo>
                    <a:cubicBezTo>
                      <a:pt x="2513" y="6944"/>
                      <a:pt x="2484" y="6934"/>
                      <a:pt x="2468" y="6934"/>
                    </a:cubicBezTo>
                    <a:cubicBezTo>
                      <a:pt x="2450" y="6934"/>
                      <a:pt x="2448" y="6946"/>
                      <a:pt x="2495" y="6993"/>
                    </a:cubicBezTo>
                    <a:cubicBezTo>
                      <a:pt x="2530" y="7029"/>
                      <a:pt x="2575" y="7046"/>
                      <a:pt x="2619" y="7064"/>
                    </a:cubicBezTo>
                    <a:cubicBezTo>
                      <a:pt x="2660" y="7064"/>
                      <a:pt x="2575" y="6959"/>
                      <a:pt x="2623" y="6959"/>
                    </a:cubicBezTo>
                    <a:cubicBezTo>
                      <a:pt x="2637" y="6959"/>
                      <a:pt x="2663" y="6968"/>
                      <a:pt x="2708" y="6993"/>
                    </a:cubicBezTo>
                    <a:cubicBezTo>
                      <a:pt x="2732" y="7007"/>
                      <a:pt x="2749" y="7013"/>
                      <a:pt x="2760" y="7013"/>
                    </a:cubicBezTo>
                    <a:cubicBezTo>
                      <a:pt x="2764" y="7013"/>
                      <a:pt x="2768" y="7012"/>
                      <a:pt x="2771" y="7010"/>
                    </a:cubicBezTo>
                    <a:lnTo>
                      <a:pt x="2771" y="7010"/>
                    </a:lnTo>
                    <a:cubicBezTo>
                      <a:pt x="2646" y="6943"/>
                      <a:pt x="2389" y="6804"/>
                      <a:pt x="2423" y="6770"/>
                    </a:cubicBezTo>
                    <a:lnTo>
                      <a:pt x="2423" y="6770"/>
                    </a:lnTo>
                    <a:lnTo>
                      <a:pt x="2773" y="7009"/>
                    </a:lnTo>
                    <a:lnTo>
                      <a:pt x="2773" y="7009"/>
                    </a:lnTo>
                    <a:cubicBezTo>
                      <a:pt x="2807" y="6983"/>
                      <a:pt x="2732" y="6835"/>
                      <a:pt x="2753" y="6815"/>
                    </a:cubicBezTo>
                    <a:lnTo>
                      <a:pt x="2361" y="6583"/>
                    </a:lnTo>
                    <a:cubicBezTo>
                      <a:pt x="2362" y="6582"/>
                      <a:pt x="2364" y="6582"/>
                      <a:pt x="2367" y="6582"/>
                    </a:cubicBezTo>
                    <a:cubicBezTo>
                      <a:pt x="2404" y="6582"/>
                      <a:pt x="2579" y="6676"/>
                      <a:pt x="2600" y="6676"/>
                    </a:cubicBezTo>
                    <a:cubicBezTo>
                      <a:pt x="2603" y="6676"/>
                      <a:pt x="2603" y="6675"/>
                      <a:pt x="2602" y="6672"/>
                    </a:cubicBezTo>
                    <a:cubicBezTo>
                      <a:pt x="2512" y="6574"/>
                      <a:pt x="2415" y="6494"/>
                      <a:pt x="2317" y="6405"/>
                    </a:cubicBezTo>
                    <a:lnTo>
                      <a:pt x="2317" y="6405"/>
                    </a:lnTo>
                    <a:cubicBezTo>
                      <a:pt x="2437" y="6479"/>
                      <a:pt x="2940" y="6723"/>
                      <a:pt x="3008" y="6723"/>
                    </a:cubicBezTo>
                    <a:cubicBezTo>
                      <a:pt x="3031" y="6723"/>
                      <a:pt x="3006" y="6696"/>
                      <a:pt x="2904" y="6628"/>
                    </a:cubicBezTo>
                    <a:cubicBezTo>
                      <a:pt x="2860" y="6628"/>
                      <a:pt x="2922" y="6672"/>
                      <a:pt x="2931" y="6681"/>
                    </a:cubicBezTo>
                    <a:cubicBezTo>
                      <a:pt x="2842" y="6628"/>
                      <a:pt x="2753" y="6565"/>
                      <a:pt x="2664" y="6494"/>
                    </a:cubicBezTo>
                    <a:cubicBezTo>
                      <a:pt x="2602" y="6441"/>
                      <a:pt x="2593" y="6405"/>
                      <a:pt x="2619" y="6405"/>
                    </a:cubicBezTo>
                    <a:cubicBezTo>
                      <a:pt x="2691" y="6405"/>
                      <a:pt x="2967" y="6646"/>
                      <a:pt x="3065" y="6646"/>
                    </a:cubicBezTo>
                    <a:cubicBezTo>
                      <a:pt x="3100" y="6646"/>
                      <a:pt x="3136" y="6628"/>
                      <a:pt x="3109" y="6583"/>
                    </a:cubicBezTo>
                    <a:cubicBezTo>
                      <a:pt x="3083" y="6539"/>
                      <a:pt x="2895" y="6432"/>
                      <a:pt x="2904" y="6396"/>
                    </a:cubicBezTo>
                    <a:cubicBezTo>
                      <a:pt x="2912" y="6377"/>
                      <a:pt x="2913" y="6364"/>
                      <a:pt x="2924" y="6364"/>
                    </a:cubicBezTo>
                    <a:cubicBezTo>
                      <a:pt x="2939" y="6364"/>
                      <a:pt x="2970" y="6385"/>
                      <a:pt x="3056" y="6441"/>
                    </a:cubicBezTo>
                    <a:cubicBezTo>
                      <a:pt x="3091" y="6467"/>
                      <a:pt x="3181" y="6548"/>
                      <a:pt x="3225" y="6574"/>
                    </a:cubicBezTo>
                    <a:cubicBezTo>
                      <a:pt x="3228" y="6576"/>
                      <a:pt x="3230" y="6576"/>
                      <a:pt x="3231" y="6576"/>
                    </a:cubicBezTo>
                    <a:cubicBezTo>
                      <a:pt x="3257" y="6576"/>
                      <a:pt x="2897" y="6238"/>
                      <a:pt x="2953" y="6238"/>
                    </a:cubicBezTo>
                    <a:cubicBezTo>
                      <a:pt x="2960" y="6238"/>
                      <a:pt x="2973" y="6243"/>
                      <a:pt x="2993" y="6254"/>
                    </a:cubicBezTo>
                    <a:cubicBezTo>
                      <a:pt x="3134" y="6336"/>
                      <a:pt x="3266" y="6434"/>
                      <a:pt x="3320" y="6434"/>
                    </a:cubicBezTo>
                    <a:cubicBezTo>
                      <a:pt x="3325" y="6434"/>
                      <a:pt x="3329" y="6433"/>
                      <a:pt x="3332" y="6432"/>
                    </a:cubicBezTo>
                    <a:cubicBezTo>
                      <a:pt x="3341" y="6432"/>
                      <a:pt x="3332" y="6361"/>
                      <a:pt x="3314" y="6343"/>
                    </a:cubicBezTo>
                    <a:lnTo>
                      <a:pt x="3314" y="6343"/>
                    </a:lnTo>
                    <a:cubicBezTo>
                      <a:pt x="3315" y="6344"/>
                      <a:pt x="3315" y="6344"/>
                      <a:pt x="3314" y="6344"/>
                    </a:cubicBezTo>
                    <a:cubicBezTo>
                      <a:pt x="3293" y="6344"/>
                      <a:pt x="2916" y="6182"/>
                      <a:pt x="2967" y="6173"/>
                    </a:cubicBezTo>
                    <a:cubicBezTo>
                      <a:pt x="3020" y="6156"/>
                      <a:pt x="3074" y="6173"/>
                      <a:pt x="3100" y="6147"/>
                    </a:cubicBezTo>
                    <a:lnTo>
                      <a:pt x="3136" y="6102"/>
                    </a:lnTo>
                    <a:cubicBezTo>
                      <a:pt x="3141" y="6104"/>
                      <a:pt x="3144" y="6104"/>
                      <a:pt x="3147" y="6104"/>
                    </a:cubicBezTo>
                    <a:cubicBezTo>
                      <a:pt x="3158" y="6104"/>
                      <a:pt x="3145" y="6087"/>
                      <a:pt x="3100" y="6058"/>
                    </a:cubicBezTo>
                    <a:cubicBezTo>
                      <a:pt x="3099" y="6056"/>
                      <a:pt x="3098" y="6055"/>
                      <a:pt x="3099" y="6055"/>
                    </a:cubicBezTo>
                    <a:lnTo>
                      <a:pt x="3099" y="6055"/>
                    </a:lnTo>
                    <a:cubicBezTo>
                      <a:pt x="3106" y="6055"/>
                      <a:pt x="3370" y="6255"/>
                      <a:pt x="3403" y="6271"/>
                    </a:cubicBezTo>
                    <a:cubicBezTo>
                      <a:pt x="3434" y="6291"/>
                      <a:pt x="3450" y="6299"/>
                      <a:pt x="3456" y="6299"/>
                    </a:cubicBezTo>
                    <a:cubicBezTo>
                      <a:pt x="3475" y="6299"/>
                      <a:pt x="3403" y="6227"/>
                      <a:pt x="3376" y="6200"/>
                    </a:cubicBezTo>
                    <a:cubicBezTo>
                      <a:pt x="3337" y="6169"/>
                      <a:pt x="3207" y="6061"/>
                      <a:pt x="3233" y="6061"/>
                    </a:cubicBezTo>
                    <a:cubicBezTo>
                      <a:pt x="3236" y="6061"/>
                      <a:pt x="3242" y="6062"/>
                      <a:pt x="3252" y="6067"/>
                    </a:cubicBezTo>
                    <a:cubicBezTo>
                      <a:pt x="3332" y="6093"/>
                      <a:pt x="3448" y="6191"/>
                      <a:pt x="3528" y="6236"/>
                    </a:cubicBezTo>
                    <a:cubicBezTo>
                      <a:pt x="3412" y="6156"/>
                      <a:pt x="3314" y="6058"/>
                      <a:pt x="3234" y="5942"/>
                    </a:cubicBezTo>
                    <a:cubicBezTo>
                      <a:pt x="3218" y="5918"/>
                      <a:pt x="3209" y="5887"/>
                      <a:pt x="3246" y="5887"/>
                    </a:cubicBezTo>
                    <a:cubicBezTo>
                      <a:pt x="3250" y="5887"/>
                      <a:pt x="3255" y="5887"/>
                      <a:pt x="3261" y="5888"/>
                    </a:cubicBezTo>
                    <a:cubicBezTo>
                      <a:pt x="3305" y="5906"/>
                      <a:pt x="3368" y="5960"/>
                      <a:pt x="3412" y="5969"/>
                    </a:cubicBezTo>
                    <a:cubicBezTo>
                      <a:pt x="3417" y="5970"/>
                      <a:pt x="3423" y="5970"/>
                      <a:pt x="3429" y="5970"/>
                    </a:cubicBezTo>
                    <a:cubicBezTo>
                      <a:pt x="3473" y="5970"/>
                      <a:pt x="3522" y="5940"/>
                      <a:pt x="3412" y="5862"/>
                    </a:cubicBezTo>
                    <a:cubicBezTo>
                      <a:pt x="3296" y="5782"/>
                      <a:pt x="3252" y="5755"/>
                      <a:pt x="3261" y="5728"/>
                    </a:cubicBezTo>
                    <a:cubicBezTo>
                      <a:pt x="3261" y="5728"/>
                      <a:pt x="3261" y="5697"/>
                      <a:pt x="3281" y="5697"/>
                    </a:cubicBezTo>
                    <a:cubicBezTo>
                      <a:pt x="3285" y="5697"/>
                      <a:pt x="3290" y="5698"/>
                      <a:pt x="3296" y="5701"/>
                    </a:cubicBezTo>
                    <a:cubicBezTo>
                      <a:pt x="3341" y="5737"/>
                      <a:pt x="3590" y="5978"/>
                      <a:pt x="3670" y="5978"/>
                    </a:cubicBezTo>
                    <a:cubicBezTo>
                      <a:pt x="3743" y="5978"/>
                      <a:pt x="3529" y="5830"/>
                      <a:pt x="3590" y="5830"/>
                    </a:cubicBezTo>
                    <a:cubicBezTo>
                      <a:pt x="3596" y="5830"/>
                      <a:pt x="3605" y="5832"/>
                      <a:pt x="3617" y="5835"/>
                    </a:cubicBezTo>
                    <a:cubicBezTo>
                      <a:pt x="3643" y="5845"/>
                      <a:pt x="3661" y="5849"/>
                      <a:pt x="3671" y="5849"/>
                    </a:cubicBezTo>
                    <a:cubicBezTo>
                      <a:pt x="3718" y="5849"/>
                      <a:pt x="3629" y="5763"/>
                      <a:pt x="3564" y="5684"/>
                    </a:cubicBezTo>
                    <a:cubicBezTo>
                      <a:pt x="3535" y="5647"/>
                      <a:pt x="3529" y="5637"/>
                      <a:pt x="3534" y="5637"/>
                    </a:cubicBezTo>
                    <a:cubicBezTo>
                      <a:pt x="3540" y="5637"/>
                      <a:pt x="3562" y="5652"/>
                      <a:pt x="3581" y="5657"/>
                    </a:cubicBezTo>
                    <a:cubicBezTo>
                      <a:pt x="3584" y="5657"/>
                      <a:pt x="3586" y="5658"/>
                      <a:pt x="3588" y="5658"/>
                    </a:cubicBezTo>
                    <a:cubicBezTo>
                      <a:pt x="3618" y="5658"/>
                      <a:pt x="3555" y="5594"/>
                      <a:pt x="3555" y="5586"/>
                    </a:cubicBezTo>
                    <a:cubicBezTo>
                      <a:pt x="3477" y="5521"/>
                      <a:pt x="3376" y="5419"/>
                      <a:pt x="3412" y="5419"/>
                    </a:cubicBezTo>
                    <a:cubicBezTo>
                      <a:pt x="3425" y="5419"/>
                      <a:pt x="3458" y="5433"/>
                      <a:pt x="3519" y="5470"/>
                    </a:cubicBezTo>
                    <a:cubicBezTo>
                      <a:pt x="3560" y="5497"/>
                      <a:pt x="3844" y="5674"/>
                      <a:pt x="3878" y="5674"/>
                    </a:cubicBezTo>
                    <a:cubicBezTo>
                      <a:pt x="3888" y="5674"/>
                      <a:pt x="3875" y="5657"/>
                      <a:pt x="3822" y="5612"/>
                    </a:cubicBezTo>
                    <a:cubicBezTo>
                      <a:pt x="3706" y="5523"/>
                      <a:pt x="3626" y="5470"/>
                      <a:pt x="3662" y="5461"/>
                    </a:cubicBezTo>
                    <a:cubicBezTo>
                      <a:pt x="3662" y="5461"/>
                      <a:pt x="3663" y="5460"/>
                      <a:pt x="3664" y="5460"/>
                    </a:cubicBezTo>
                    <a:cubicBezTo>
                      <a:pt x="3690" y="5460"/>
                      <a:pt x="3806" y="5551"/>
                      <a:pt x="3857" y="5577"/>
                    </a:cubicBezTo>
                    <a:cubicBezTo>
                      <a:pt x="3882" y="5587"/>
                      <a:pt x="3900" y="5591"/>
                      <a:pt x="3912" y="5591"/>
                    </a:cubicBezTo>
                    <a:cubicBezTo>
                      <a:pt x="3931" y="5591"/>
                      <a:pt x="3938" y="5582"/>
                      <a:pt x="3938" y="5577"/>
                    </a:cubicBezTo>
                    <a:lnTo>
                      <a:pt x="3697" y="5416"/>
                    </a:lnTo>
                    <a:cubicBezTo>
                      <a:pt x="3635" y="5399"/>
                      <a:pt x="3581" y="5372"/>
                      <a:pt x="3528" y="5336"/>
                    </a:cubicBezTo>
                    <a:cubicBezTo>
                      <a:pt x="3394" y="5265"/>
                      <a:pt x="3466" y="5229"/>
                      <a:pt x="3466" y="5229"/>
                    </a:cubicBezTo>
                    <a:cubicBezTo>
                      <a:pt x="3469" y="5225"/>
                      <a:pt x="3474" y="5223"/>
                      <a:pt x="3481" y="5223"/>
                    </a:cubicBezTo>
                    <a:cubicBezTo>
                      <a:pt x="3525" y="5223"/>
                      <a:pt x="3631" y="5313"/>
                      <a:pt x="3724" y="5336"/>
                    </a:cubicBezTo>
                    <a:cubicBezTo>
                      <a:pt x="3738" y="5336"/>
                      <a:pt x="3844" y="5370"/>
                      <a:pt x="3867" y="5370"/>
                    </a:cubicBezTo>
                    <a:cubicBezTo>
                      <a:pt x="3873" y="5370"/>
                      <a:pt x="3874" y="5368"/>
                      <a:pt x="3866" y="5363"/>
                    </a:cubicBezTo>
                    <a:cubicBezTo>
                      <a:pt x="3777" y="5283"/>
                      <a:pt x="3670" y="5229"/>
                      <a:pt x="3688" y="5194"/>
                    </a:cubicBezTo>
                    <a:cubicBezTo>
                      <a:pt x="3688" y="5176"/>
                      <a:pt x="3742" y="5194"/>
                      <a:pt x="3670" y="5140"/>
                    </a:cubicBezTo>
                    <a:cubicBezTo>
                      <a:pt x="3519" y="5007"/>
                      <a:pt x="3662" y="4971"/>
                      <a:pt x="3688" y="4953"/>
                    </a:cubicBezTo>
                    <a:cubicBezTo>
                      <a:pt x="3692" y="4952"/>
                      <a:pt x="3696" y="4952"/>
                      <a:pt x="3699" y="4952"/>
                    </a:cubicBezTo>
                    <a:cubicBezTo>
                      <a:pt x="3734" y="4952"/>
                      <a:pt x="3780" y="4986"/>
                      <a:pt x="3884" y="5042"/>
                    </a:cubicBezTo>
                    <a:cubicBezTo>
                      <a:pt x="3925" y="5068"/>
                      <a:pt x="3951" y="5076"/>
                      <a:pt x="3966" y="5076"/>
                    </a:cubicBezTo>
                    <a:cubicBezTo>
                      <a:pt x="3995" y="5076"/>
                      <a:pt x="3991" y="5048"/>
                      <a:pt x="3991" y="5042"/>
                    </a:cubicBezTo>
                    <a:lnTo>
                      <a:pt x="3991" y="5042"/>
                    </a:lnTo>
                    <a:cubicBezTo>
                      <a:pt x="4009" y="5047"/>
                      <a:pt x="4026" y="5050"/>
                      <a:pt x="4040" y="5050"/>
                    </a:cubicBezTo>
                    <a:cubicBezTo>
                      <a:pt x="4080" y="5050"/>
                      <a:pt x="4087" y="5024"/>
                      <a:pt x="3973" y="4944"/>
                    </a:cubicBezTo>
                    <a:cubicBezTo>
                      <a:pt x="3884" y="4873"/>
                      <a:pt x="3929" y="4882"/>
                      <a:pt x="3938" y="4864"/>
                    </a:cubicBezTo>
                    <a:cubicBezTo>
                      <a:pt x="3955" y="4855"/>
                      <a:pt x="3866" y="4793"/>
                      <a:pt x="3857" y="4766"/>
                    </a:cubicBezTo>
                    <a:cubicBezTo>
                      <a:pt x="3840" y="4722"/>
                      <a:pt x="3911" y="4748"/>
                      <a:pt x="3938" y="4731"/>
                    </a:cubicBezTo>
                    <a:cubicBezTo>
                      <a:pt x="3964" y="4713"/>
                      <a:pt x="3514" y="4315"/>
                      <a:pt x="3405" y="4277"/>
                    </a:cubicBezTo>
                    <a:lnTo>
                      <a:pt x="3405" y="4277"/>
                    </a:lnTo>
                    <a:cubicBezTo>
                      <a:pt x="3412" y="4282"/>
                      <a:pt x="3412" y="4330"/>
                      <a:pt x="3412" y="4330"/>
                    </a:cubicBezTo>
                    <a:cubicBezTo>
                      <a:pt x="3368" y="4330"/>
                      <a:pt x="3314" y="4321"/>
                      <a:pt x="3270" y="4294"/>
                    </a:cubicBezTo>
                    <a:cubicBezTo>
                      <a:pt x="3218" y="4278"/>
                      <a:pt x="3171" y="4269"/>
                      <a:pt x="3135" y="42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57188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1813" y="447041"/>
            <a:ext cx="7886700" cy="994172"/>
          </a:xfrm>
        </p:spPr>
        <p:txBody>
          <a:bodyPr/>
          <a:lstStyle/>
          <a:p>
            <a:r>
              <a:rPr lang="en-US" dirty="0" err="1" smtClean="0"/>
              <a:t>Definisi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83413" y="1035641"/>
            <a:ext cx="7886700" cy="1707559"/>
          </a:xfrm>
        </p:spPr>
        <p:txBody>
          <a:bodyPr>
            <a:noAutofit/>
          </a:bodyPr>
          <a:lstStyle/>
          <a:p>
            <a:r>
              <a:rPr lang="en-US" sz="2000" dirty="0" err="1" smtClean="0"/>
              <a:t>Pemikiran</a:t>
            </a:r>
            <a:r>
              <a:rPr lang="en-US" sz="2000" dirty="0" smtClean="0"/>
              <a:t> </a:t>
            </a:r>
            <a:r>
              <a:rPr lang="en-US" sz="2000" dirty="0" err="1" smtClean="0"/>
              <a:t>kritis</a:t>
            </a:r>
            <a:r>
              <a:rPr lang="en-US" sz="2000" dirty="0" smtClean="0"/>
              <a:t> </a:t>
            </a:r>
            <a:r>
              <a:rPr lang="en-US" sz="2000" dirty="0" err="1" smtClean="0"/>
              <a:t>adalah</a:t>
            </a:r>
            <a:r>
              <a:rPr lang="en-US" sz="2000" dirty="0" smtClean="0"/>
              <a:t> </a:t>
            </a:r>
            <a:r>
              <a:rPr lang="en-US" sz="2000" dirty="0" err="1" smtClean="0"/>
              <a:t>hasil</a:t>
            </a:r>
            <a:r>
              <a:rPr lang="en-US" sz="2000" dirty="0" smtClean="0"/>
              <a:t> </a:t>
            </a:r>
            <a:r>
              <a:rPr lang="en-US" sz="2000" dirty="0" err="1" smtClean="0"/>
              <a:t>dari</a:t>
            </a:r>
            <a:r>
              <a:rPr lang="en-US" sz="2000" dirty="0" smtClean="0"/>
              <a:t> </a:t>
            </a:r>
            <a:r>
              <a:rPr lang="en-US" sz="2000" dirty="0" err="1" smtClean="0"/>
              <a:t>berpikir</a:t>
            </a:r>
            <a:r>
              <a:rPr lang="en-US" sz="2000" dirty="0" smtClean="0"/>
              <a:t> </a:t>
            </a:r>
            <a:r>
              <a:rPr lang="en-US" sz="2000" dirty="0" err="1" smtClean="0"/>
              <a:t>kritis</a:t>
            </a:r>
            <a:endParaRPr lang="en-US" sz="2000" dirty="0" smtClean="0"/>
          </a:p>
          <a:p>
            <a:r>
              <a:rPr lang="en-US" sz="2000" dirty="0" err="1" smtClean="0"/>
              <a:t>Berpikir</a:t>
            </a:r>
            <a:r>
              <a:rPr lang="en-US" sz="2000" dirty="0" smtClean="0"/>
              <a:t> </a:t>
            </a:r>
            <a:r>
              <a:rPr lang="en-US" sz="2000" dirty="0" err="1" smtClean="0"/>
              <a:t>kritis</a:t>
            </a:r>
            <a:r>
              <a:rPr lang="en-US" sz="2000" dirty="0" smtClean="0"/>
              <a:t> </a:t>
            </a:r>
            <a:r>
              <a:rPr lang="en-US" sz="2000" dirty="0" err="1" smtClean="0"/>
              <a:t>dalah</a:t>
            </a:r>
            <a:r>
              <a:rPr lang="en-US" sz="2000" dirty="0" smtClean="0"/>
              <a:t> </a:t>
            </a:r>
            <a:r>
              <a:rPr lang="en-US" sz="2000" dirty="0" err="1" smtClean="0"/>
              <a:t>sebuah</a:t>
            </a:r>
            <a:r>
              <a:rPr lang="en-US" sz="2000" dirty="0" smtClean="0"/>
              <a:t> </a:t>
            </a:r>
            <a:r>
              <a:rPr lang="en-US" sz="2000" dirty="0" err="1" smtClean="0"/>
              <a:t>keterampilan</a:t>
            </a:r>
            <a:r>
              <a:rPr lang="en-US" sz="2000" dirty="0" smtClean="0"/>
              <a:t> </a:t>
            </a:r>
            <a:r>
              <a:rPr lang="en-US" sz="2000" dirty="0" err="1" smtClean="0"/>
              <a:t>tingkat</a:t>
            </a:r>
            <a:r>
              <a:rPr lang="en-US" sz="2000" dirty="0" smtClean="0"/>
              <a:t> </a:t>
            </a:r>
            <a:r>
              <a:rPr lang="en-US" sz="2000" dirty="0" err="1" smtClean="0"/>
              <a:t>tinggi</a:t>
            </a:r>
            <a:r>
              <a:rPr lang="en-US" sz="2000" dirty="0"/>
              <a:t>.</a:t>
            </a:r>
            <a:r>
              <a:rPr lang="en-US" sz="2000" dirty="0" smtClean="0"/>
              <a:t> </a:t>
            </a:r>
            <a:r>
              <a:rPr lang="en-US" sz="2000" dirty="0" err="1"/>
              <a:t>S</a:t>
            </a:r>
            <a:r>
              <a:rPr lang="en-US" sz="2000" dirty="0" err="1" smtClean="0"/>
              <a:t>ebagai</a:t>
            </a:r>
            <a:r>
              <a:rPr lang="en-US" sz="2000" dirty="0" smtClean="0"/>
              <a:t> </a:t>
            </a:r>
            <a:r>
              <a:rPr lang="en-US" sz="2000" dirty="0" err="1" smtClean="0"/>
              <a:t>mahasiswa</a:t>
            </a:r>
            <a:r>
              <a:rPr lang="en-US" sz="2000" dirty="0" smtClean="0"/>
              <a:t>, </a:t>
            </a:r>
            <a:r>
              <a:rPr lang="en-US" sz="2000" dirty="0" err="1" smtClean="0"/>
              <a:t>penting</a:t>
            </a:r>
            <a:r>
              <a:rPr lang="en-US" sz="2000" dirty="0" smtClean="0"/>
              <a:t> </a:t>
            </a:r>
            <a:r>
              <a:rPr lang="en-US" sz="2000" dirty="0" err="1" smtClean="0"/>
              <a:t>untuk</a:t>
            </a:r>
            <a:r>
              <a:rPr lang="en-US" sz="2000" dirty="0" smtClean="0"/>
              <a:t> </a:t>
            </a:r>
            <a:r>
              <a:rPr lang="en-US" sz="2000" dirty="0" err="1" smtClean="0"/>
              <a:t>dapat</a:t>
            </a:r>
            <a:r>
              <a:rPr lang="en-US" sz="2000" dirty="0" smtClean="0"/>
              <a:t> </a:t>
            </a:r>
            <a:r>
              <a:rPr lang="en-US" sz="2000" dirty="0" err="1" smtClean="0"/>
              <a:t>menguasainya</a:t>
            </a:r>
            <a:endParaRPr lang="en-US" sz="2000" dirty="0" smtClean="0"/>
          </a:p>
          <a:p>
            <a:r>
              <a:rPr lang="en-US" sz="2000" dirty="0" err="1" smtClean="0"/>
              <a:t>Dikutip</a:t>
            </a:r>
            <a:r>
              <a:rPr lang="en-US" sz="2000" dirty="0" smtClean="0"/>
              <a:t> </a:t>
            </a:r>
            <a:r>
              <a:rPr lang="en-US" sz="2000" dirty="0" err="1" smtClean="0"/>
              <a:t>dari</a:t>
            </a:r>
            <a:r>
              <a:rPr lang="en-US" sz="2000" dirty="0" smtClean="0"/>
              <a:t> 5 </a:t>
            </a:r>
            <a:r>
              <a:rPr lang="en-US" sz="2000" dirty="0" err="1" smtClean="0"/>
              <a:t>ahli</a:t>
            </a:r>
            <a:r>
              <a:rPr lang="en-US" sz="2000" dirty="0" smtClean="0"/>
              <a:t>, </a:t>
            </a:r>
            <a:r>
              <a:rPr lang="en-US" sz="2000" dirty="0" err="1" smtClean="0"/>
              <a:t>definisi</a:t>
            </a:r>
            <a:r>
              <a:rPr lang="en-US" sz="2000" dirty="0" smtClean="0"/>
              <a:t> </a:t>
            </a:r>
            <a:r>
              <a:rPr lang="en-US" sz="2000" dirty="0" err="1" smtClean="0"/>
              <a:t>dari</a:t>
            </a:r>
            <a:r>
              <a:rPr lang="en-US" sz="2000" dirty="0" smtClean="0"/>
              <a:t> </a:t>
            </a:r>
            <a:r>
              <a:rPr lang="en-US" sz="2000" dirty="0" err="1" smtClean="0"/>
              <a:t>berpikir</a:t>
            </a:r>
            <a:r>
              <a:rPr lang="en-US" sz="2000" dirty="0" smtClean="0"/>
              <a:t> </a:t>
            </a:r>
            <a:r>
              <a:rPr lang="en-US" sz="2000" dirty="0" err="1" smtClean="0"/>
              <a:t>Kritis</a:t>
            </a:r>
            <a:r>
              <a:rPr lang="en-US" sz="2000" dirty="0" smtClean="0"/>
              <a:t> </a:t>
            </a:r>
            <a:r>
              <a:rPr lang="en-US" sz="2000" dirty="0" err="1" smtClean="0"/>
              <a:t>adalah</a:t>
            </a:r>
            <a:r>
              <a:rPr lang="en-US" sz="2000" dirty="0" smtClean="0"/>
              <a:t>:</a:t>
            </a:r>
          </a:p>
          <a:p>
            <a:pPr marL="228600" lvl="1" indent="0">
              <a:buNone/>
            </a:pPr>
            <a:endParaRPr lang="id-ID" sz="2000" dirty="0"/>
          </a:p>
        </p:txBody>
      </p:sp>
    </p:spTree>
    <p:extLst>
      <p:ext uri="{BB962C8B-B14F-4D97-AF65-F5344CB8AC3E}">
        <p14:creationId xmlns:p14="http://schemas.microsoft.com/office/powerpoint/2010/main" val="88427619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4564" y="402037"/>
            <a:ext cx="7886700" cy="994172"/>
          </a:xfrm>
        </p:spPr>
        <p:txBody>
          <a:bodyPr/>
          <a:lstStyle/>
          <a:p>
            <a:r>
              <a:rPr lang="en-US" dirty="0" err="1" smtClean="0"/>
              <a:t>Definisi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endParaRPr lang="id-ID" dirty="0"/>
          </a:p>
        </p:txBody>
      </p:sp>
      <p:sp>
        <p:nvSpPr>
          <p:cNvPr id="4" name="TextBox 3"/>
          <p:cNvSpPr txBox="1"/>
          <p:nvPr/>
        </p:nvSpPr>
        <p:spPr>
          <a:xfrm>
            <a:off x="664565" y="1509525"/>
            <a:ext cx="4049676" cy="738664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Mustaji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(2012) </a:t>
            </a:r>
          </a:p>
          <a:p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kritis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adalah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secara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beralasan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reflektif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dengan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menekankan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pembuatan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keputusan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tentang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apa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harus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dipercayai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dilakukan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id-ID" sz="10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661077" y="1474499"/>
            <a:ext cx="3996513" cy="106182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Walker (2006) </a:t>
            </a:r>
          </a:p>
          <a:p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kritis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adalah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suatu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proses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intelektual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dalam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pembuatan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konsep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mengaplikasikan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menganalisis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mensintesis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atau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mengevaluasi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berbagai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informasi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didapat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dari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hasil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observasi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pengalaman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refleksi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yang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kemudian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hasilnya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dipakai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sebagai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dasar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tindakan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id-ID" sz="10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64564" y="2237712"/>
            <a:ext cx="3996513" cy="738664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Hassoubah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(2007)</a:t>
            </a:r>
          </a:p>
          <a:p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kritis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adalah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kemampuan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memberi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alasan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secara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terorganisasi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mengevaluasi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kualitas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suatu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alasan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secara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sistematis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id-ID" sz="10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661077" y="2526340"/>
            <a:ext cx="3996513" cy="415498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Halpern (1985)</a:t>
            </a:r>
          </a:p>
          <a:p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kritis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adalah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pemberdayaan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kognitif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dalam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mencapai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tujuan</a:t>
            </a:r>
            <a:endParaRPr lang="en-US" sz="10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09657" y="2913889"/>
            <a:ext cx="3996513" cy="900246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Chance (1986)</a:t>
            </a:r>
          </a:p>
          <a:p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kritis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adalah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kemampuan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untuk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menganalisis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fakta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mencetuskan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menata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gagasan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mempertahankan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pendapat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membuat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perbandingan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menarik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kesimpulan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dan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memecahkan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050" dirty="0" err="1">
                <a:latin typeface="Calibri" panose="020F0502020204030204" pitchFamily="34" charset="0"/>
                <a:cs typeface="Calibri" panose="020F0502020204030204" pitchFamily="34" charset="0"/>
              </a:rPr>
              <a:t>masalah</a:t>
            </a:r>
            <a:r>
              <a:rPr lang="en-US" sz="105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lang="id-ID" sz="105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915313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845860" y="902225"/>
            <a:ext cx="8520600" cy="572700"/>
          </a:xfrm>
        </p:spPr>
        <p:txBody>
          <a:bodyPr/>
          <a:lstStyle/>
          <a:p>
            <a:r>
              <a:rPr lang="en-US" dirty="0" err="1" smtClean="0"/>
              <a:t>Mudahnya</a:t>
            </a:r>
            <a:r>
              <a:rPr lang="en-US" dirty="0" smtClean="0"/>
              <a:t>, </a:t>
            </a:r>
            <a:r>
              <a:rPr lang="en-US" dirty="0" err="1" smtClean="0"/>
              <a:t>Berpikir</a:t>
            </a:r>
            <a:r>
              <a:rPr lang="en-US" dirty="0" smtClean="0"/>
              <a:t> </a:t>
            </a:r>
            <a:r>
              <a:rPr lang="en-US" dirty="0" err="1" smtClean="0"/>
              <a:t>Kritis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endParaRPr lang="id-ID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969770" y="1694339"/>
            <a:ext cx="5060950" cy="736028"/>
          </a:xfrm>
        </p:spPr>
        <p:txBody>
          <a:bodyPr/>
          <a:lstStyle/>
          <a:p>
            <a:pPr marL="0" indent="0" algn="ctr">
              <a:buNone/>
            </a:pPr>
            <a:r>
              <a:rPr lang="en-US" i="1" dirty="0" smtClean="0"/>
              <a:t>Proses </a:t>
            </a:r>
            <a:r>
              <a:rPr lang="en-US" i="1" dirty="0" err="1" smtClean="0"/>
              <a:t>kognitif</a:t>
            </a:r>
            <a:r>
              <a:rPr lang="en-US" i="1" dirty="0"/>
              <a:t> </a:t>
            </a:r>
            <a:r>
              <a:rPr lang="en-US" i="1" dirty="0" err="1" smtClean="0"/>
              <a:t>melihat</a:t>
            </a:r>
            <a:r>
              <a:rPr lang="en-US" i="1" dirty="0" smtClean="0"/>
              <a:t> </a:t>
            </a:r>
            <a:r>
              <a:rPr lang="en-US" i="1" dirty="0" err="1" smtClean="0"/>
              <a:t>sekitar</a:t>
            </a:r>
            <a:r>
              <a:rPr lang="en-US" i="1" dirty="0" smtClean="0"/>
              <a:t> </a:t>
            </a:r>
            <a:r>
              <a:rPr lang="en-US" i="1" dirty="0" err="1" smtClean="0"/>
              <a:t>untuk</a:t>
            </a:r>
            <a:r>
              <a:rPr lang="en-US" i="1" dirty="0" smtClean="0"/>
              <a:t> </a:t>
            </a:r>
            <a:r>
              <a:rPr lang="en-US" i="1" dirty="0" err="1" smtClean="0"/>
              <a:t>direfleksikan</a:t>
            </a:r>
            <a:r>
              <a:rPr lang="en-US" i="1" dirty="0" smtClean="0"/>
              <a:t> </a:t>
            </a:r>
            <a:r>
              <a:rPr lang="en-US" i="1" dirty="0" err="1" smtClean="0"/>
              <a:t>dengan</a:t>
            </a:r>
            <a:r>
              <a:rPr lang="en-US" i="1" dirty="0" smtClean="0"/>
              <a:t> </a:t>
            </a:r>
            <a:r>
              <a:rPr lang="en-US" i="1" dirty="0" err="1" smtClean="0"/>
              <a:t>diri</a:t>
            </a:r>
            <a:r>
              <a:rPr lang="en-US" i="1" dirty="0" smtClean="0"/>
              <a:t> </a:t>
            </a:r>
            <a:r>
              <a:rPr lang="en-US" i="1" dirty="0" err="1" smtClean="0"/>
              <a:t>dan</a:t>
            </a:r>
            <a:r>
              <a:rPr lang="en-US" i="1" dirty="0" smtClean="0"/>
              <a:t> </a:t>
            </a:r>
            <a:r>
              <a:rPr lang="en-US" i="1" dirty="0" err="1" smtClean="0"/>
              <a:t>hasilnya</a:t>
            </a:r>
            <a:r>
              <a:rPr lang="en-US" i="1" dirty="0" smtClean="0"/>
              <a:t> </a:t>
            </a:r>
            <a:r>
              <a:rPr lang="en-US" i="1" dirty="0" err="1" smtClean="0"/>
              <a:t>digunakan</a:t>
            </a:r>
            <a:r>
              <a:rPr lang="en-US" i="1" dirty="0" smtClean="0"/>
              <a:t> </a:t>
            </a:r>
            <a:r>
              <a:rPr lang="en-US" i="1" dirty="0" err="1" smtClean="0"/>
              <a:t>sesuai</a:t>
            </a:r>
            <a:r>
              <a:rPr lang="en-US" i="1" dirty="0" smtClean="0"/>
              <a:t> </a:t>
            </a:r>
            <a:r>
              <a:rPr lang="en-US" i="1" dirty="0" err="1" smtClean="0"/>
              <a:t>dengan</a:t>
            </a:r>
            <a:r>
              <a:rPr lang="en-US" i="1" dirty="0" smtClean="0"/>
              <a:t> </a:t>
            </a:r>
            <a:r>
              <a:rPr lang="en-US" i="1" dirty="0" err="1" smtClean="0"/>
              <a:t>tujuan</a:t>
            </a:r>
            <a:r>
              <a:rPr lang="en-US" i="1" dirty="0" smtClean="0"/>
              <a:t> </a:t>
            </a:r>
            <a:r>
              <a:rPr lang="en-US" i="1" dirty="0" err="1" smtClean="0"/>
              <a:t>individu</a:t>
            </a:r>
            <a:r>
              <a:rPr lang="en-US" i="1" dirty="0" smtClean="0"/>
              <a:t> </a:t>
            </a:r>
            <a:r>
              <a:rPr lang="en-US" i="1" dirty="0" err="1" smtClean="0"/>
              <a:t>tersebut</a:t>
            </a:r>
            <a:r>
              <a:rPr lang="en-US" i="1" dirty="0" smtClean="0"/>
              <a:t>.</a:t>
            </a:r>
            <a:endParaRPr lang="id-ID" i="1" dirty="0"/>
          </a:p>
        </p:txBody>
      </p:sp>
      <p:grpSp>
        <p:nvGrpSpPr>
          <p:cNvPr id="4" name="Google Shape;1032;p41"/>
          <p:cNvGrpSpPr/>
          <p:nvPr/>
        </p:nvGrpSpPr>
        <p:grpSpPr>
          <a:xfrm>
            <a:off x="4061612" y="2732690"/>
            <a:ext cx="1330196" cy="1643555"/>
            <a:chOff x="3159094" y="1175314"/>
            <a:chExt cx="2471205" cy="3197059"/>
          </a:xfrm>
        </p:grpSpPr>
        <p:sp>
          <p:nvSpPr>
            <p:cNvPr id="5" name="Google Shape;1033;p41"/>
            <p:cNvSpPr/>
            <p:nvPr/>
          </p:nvSpPr>
          <p:spPr>
            <a:xfrm>
              <a:off x="4031172" y="2007811"/>
              <a:ext cx="1599127" cy="1750118"/>
            </a:xfrm>
            <a:custGeom>
              <a:avLst/>
              <a:gdLst/>
              <a:ahLst/>
              <a:cxnLst/>
              <a:rect l="l" t="t" r="r" b="b"/>
              <a:pathLst>
                <a:path w="6099" h="6675" extrusionOk="0">
                  <a:moveTo>
                    <a:pt x="2740" y="4938"/>
                  </a:moveTo>
                  <a:cubicBezTo>
                    <a:pt x="2899" y="4969"/>
                    <a:pt x="3060" y="4984"/>
                    <a:pt x="3220" y="4984"/>
                  </a:cubicBezTo>
                  <a:cubicBezTo>
                    <a:pt x="3303" y="4984"/>
                    <a:pt x="3387" y="4979"/>
                    <a:pt x="3471" y="4971"/>
                  </a:cubicBezTo>
                  <a:cubicBezTo>
                    <a:pt x="3582" y="5193"/>
                    <a:pt x="3622" y="5443"/>
                    <a:pt x="3528" y="5685"/>
                  </a:cubicBezTo>
                  <a:cubicBezTo>
                    <a:pt x="3427" y="5944"/>
                    <a:pt x="3168" y="6223"/>
                    <a:pt x="2888" y="6307"/>
                  </a:cubicBezTo>
                  <a:cubicBezTo>
                    <a:pt x="2993" y="6267"/>
                    <a:pt x="3070" y="6173"/>
                    <a:pt x="3087" y="6062"/>
                  </a:cubicBezTo>
                  <a:cubicBezTo>
                    <a:pt x="3094" y="5991"/>
                    <a:pt x="3111" y="5920"/>
                    <a:pt x="3131" y="5853"/>
                  </a:cubicBezTo>
                  <a:cubicBezTo>
                    <a:pt x="3218" y="5587"/>
                    <a:pt x="3067" y="5294"/>
                    <a:pt x="2845" y="5153"/>
                  </a:cubicBezTo>
                  <a:cubicBezTo>
                    <a:pt x="2784" y="5113"/>
                    <a:pt x="2720" y="5082"/>
                    <a:pt x="2656" y="5055"/>
                  </a:cubicBezTo>
                  <a:cubicBezTo>
                    <a:pt x="2686" y="5018"/>
                    <a:pt x="2717" y="4978"/>
                    <a:pt x="2740" y="4938"/>
                  </a:cubicBezTo>
                  <a:close/>
                  <a:moveTo>
                    <a:pt x="3713" y="1"/>
                  </a:moveTo>
                  <a:cubicBezTo>
                    <a:pt x="3707" y="1"/>
                    <a:pt x="3700" y="1"/>
                    <a:pt x="3693" y="1"/>
                  </a:cubicBezTo>
                  <a:cubicBezTo>
                    <a:pt x="3299" y="7"/>
                    <a:pt x="2946" y="192"/>
                    <a:pt x="2838" y="590"/>
                  </a:cubicBezTo>
                  <a:cubicBezTo>
                    <a:pt x="2811" y="684"/>
                    <a:pt x="2804" y="781"/>
                    <a:pt x="2814" y="876"/>
                  </a:cubicBezTo>
                  <a:cubicBezTo>
                    <a:pt x="2710" y="889"/>
                    <a:pt x="2606" y="909"/>
                    <a:pt x="2505" y="936"/>
                  </a:cubicBezTo>
                  <a:cubicBezTo>
                    <a:pt x="2279" y="1010"/>
                    <a:pt x="2071" y="1131"/>
                    <a:pt x="1892" y="1286"/>
                  </a:cubicBezTo>
                  <a:cubicBezTo>
                    <a:pt x="1728" y="959"/>
                    <a:pt x="1394" y="764"/>
                    <a:pt x="1066" y="764"/>
                  </a:cubicBezTo>
                  <a:cubicBezTo>
                    <a:pt x="803" y="764"/>
                    <a:pt x="544" y="889"/>
                    <a:pt x="378" y="1172"/>
                  </a:cubicBezTo>
                  <a:cubicBezTo>
                    <a:pt x="1" y="1811"/>
                    <a:pt x="65" y="2602"/>
                    <a:pt x="317" y="3349"/>
                  </a:cubicBezTo>
                  <a:cubicBezTo>
                    <a:pt x="321" y="3417"/>
                    <a:pt x="344" y="3477"/>
                    <a:pt x="381" y="3531"/>
                  </a:cubicBezTo>
                  <a:cubicBezTo>
                    <a:pt x="543" y="3945"/>
                    <a:pt x="748" y="4339"/>
                    <a:pt x="997" y="4709"/>
                  </a:cubicBezTo>
                  <a:cubicBezTo>
                    <a:pt x="947" y="5217"/>
                    <a:pt x="1074" y="5732"/>
                    <a:pt x="1435" y="6102"/>
                  </a:cubicBezTo>
                  <a:cubicBezTo>
                    <a:pt x="1789" y="6463"/>
                    <a:pt x="2365" y="6675"/>
                    <a:pt x="2917" y="6675"/>
                  </a:cubicBezTo>
                  <a:cubicBezTo>
                    <a:pt x="3451" y="6675"/>
                    <a:pt x="3963" y="6478"/>
                    <a:pt x="4235" y="6028"/>
                  </a:cubicBezTo>
                  <a:cubicBezTo>
                    <a:pt x="4347" y="6118"/>
                    <a:pt x="4490" y="6164"/>
                    <a:pt x="4633" y="6164"/>
                  </a:cubicBezTo>
                  <a:cubicBezTo>
                    <a:pt x="4928" y="6164"/>
                    <a:pt x="5219" y="5971"/>
                    <a:pt x="5224" y="5584"/>
                  </a:cubicBezTo>
                  <a:cubicBezTo>
                    <a:pt x="5224" y="5362"/>
                    <a:pt x="5194" y="5140"/>
                    <a:pt x="5136" y="4928"/>
                  </a:cubicBezTo>
                  <a:cubicBezTo>
                    <a:pt x="5873" y="4120"/>
                    <a:pt x="6099" y="3252"/>
                    <a:pt x="5793" y="2192"/>
                  </a:cubicBezTo>
                  <a:cubicBezTo>
                    <a:pt x="5535" y="1299"/>
                    <a:pt x="4786" y="1"/>
                    <a:pt x="3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034;p41"/>
            <p:cNvSpPr/>
            <p:nvPr/>
          </p:nvSpPr>
          <p:spPr>
            <a:xfrm>
              <a:off x="3182425" y="1320670"/>
              <a:ext cx="1599128" cy="1684196"/>
            </a:xfrm>
            <a:custGeom>
              <a:avLst/>
              <a:gdLst/>
              <a:ahLst/>
              <a:cxnLst/>
              <a:rect l="l" t="t" r="r" b="b"/>
              <a:pathLst>
                <a:path w="6335" h="6672" extrusionOk="0">
                  <a:moveTo>
                    <a:pt x="4453" y="4043"/>
                  </a:moveTo>
                  <a:lnTo>
                    <a:pt x="4453" y="4043"/>
                  </a:lnTo>
                  <a:cubicBezTo>
                    <a:pt x="4339" y="4269"/>
                    <a:pt x="4124" y="4420"/>
                    <a:pt x="3878" y="4454"/>
                  </a:cubicBezTo>
                  <a:cubicBezTo>
                    <a:pt x="3850" y="4458"/>
                    <a:pt x="3819" y="4460"/>
                    <a:pt x="3787" y="4460"/>
                  </a:cubicBezTo>
                  <a:cubicBezTo>
                    <a:pt x="3617" y="4460"/>
                    <a:pt x="3399" y="4400"/>
                    <a:pt x="3269" y="4279"/>
                  </a:cubicBezTo>
                  <a:cubicBezTo>
                    <a:pt x="3673" y="4262"/>
                    <a:pt x="4073" y="4185"/>
                    <a:pt x="4453" y="4043"/>
                  </a:cubicBezTo>
                  <a:close/>
                  <a:moveTo>
                    <a:pt x="2886" y="0"/>
                  </a:moveTo>
                  <a:cubicBezTo>
                    <a:pt x="2363" y="0"/>
                    <a:pt x="1834" y="132"/>
                    <a:pt x="1344" y="425"/>
                  </a:cubicBezTo>
                  <a:cubicBezTo>
                    <a:pt x="519" y="920"/>
                    <a:pt x="1" y="1886"/>
                    <a:pt x="314" y="2822"/>
                  </a:cubicBezTo>
                  <a:cubicBezTo>
                    <a:pt x="125" y="3505"/>
                    <a:pt x="233" y="4151"/>
                    <a:pt x="533" y="4716"/>
                  </a:cubicBezTo>
                  <a:lnTo>
                    <a:pt x="533" y="4723"/>
                  </a:lnTo>
                  <a:cubicBezTo>
                    <a:pt x="563" y="4854"/>
                    <a:pt x="600" y="4982"/>
                    <a:pt x="647" y="5107"/>
                  </a:cubicBezTo>
                  <a:cubicBezTo>
                    <a:pt x="748" y="5366"/>
                    <a:pt x="920" y="5608"/>
                    <a:pt x="1058" y="5850"/>
                  </a:cubicBezTo>
                  <a:cubicBezTo>
                    <a:pt x="1080" y="5884"/>
                    <a:pt x="1114" y="5899"/>
                    <a:pt x="1147" y="5899"/>
                  </a:cubicBezTo>
                  <a:cubicBezTo>
                    <a:pt x="1201" y="5899"/>
                    <a:pt x="1254" y="5861"/>
                    <a:pt x="1256" y="5797"/>
                  </a:cubicBezTo>
                  <a:cubicBezTo>
                    <a:pt x="1256" y="5753"/>
                    <a:pt x="1260" y="5706"/>
                    <a:pt x="1263" y="5659"/>
                  </a:cubicBezTo>
                  <a:cubicBezTo>
                    <a:pt x="1727" y="6089"/>
                    <a:pt x="2276" y="6416"/>
                    <a:pt x="2875" y="6621"/>
                  </a:cubicBezTo>
                  <a:cubicBezTo>
                    <a:pt x="2977" y="6656"/>
                    <a:pt x="3073" y="6671"/>
                    <a:pt x="3164" y="6671"/>
                  </a:cubicBezTo>
                  <a:cubicBezTo>
                    <a:pt x="3569" y="6671"/>
                    <a:pt x="3856" y="6357"/>
                    <a:pt x="3955" y="5988"/>
                  </a:cubicBezTo>
                  <a:cubicBezTo>
                    <a:pt x="4066" y="5982"/>
                    <a:pt x="4174" y="5965"/>
                    <a:pt x="4285" y="5941"/>
                  </a:cubicBezTo>
                  <a:cubicBezTo>
                    <a:pt x="5372" y="5712"/>
                    <a:pt x="6038" y="4780"/>
                    <a:pt x="6224" y="3727"/>
                  </a:cubicBezTo>
                  <a:cubicBezTo>
                    <a:pt x="6335" y="3091"/>
                    <a:pt x="6234" y="2438"/>
                    <a:pt x="5937" y="1866"/>
                  </a:cubicBezTo>
                  <a:cubicBezTo>
                    <a:pt x="5832" y="1034"/>
                    <a:pt x="5222" y="266"/>
                    <a:pt x="4325" y="266"/>
                  </a:cubicBezTo>
                  <a:cubicBezTo>
                    <a:pt x="4304" y="266"/>
                    <a:pt x="4283" y="266"/>
                    <a:pt x="4261" y="267"/>
                  </a:cubicBezTo>
                  <a:cubicBezTo>
                    <a:pt x="4245" y="267"/>
                    <a:pt x="4224" y="274"/>
                    <a:pt x="4208" y="277"/>
                  </a:cubicBezTo>
                  <a:cubicBezTo>
                    <a:pt x="3790" y="99"/>
                    <a:pt x="3340" y="0"/>
                    <a:pt x="28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035;p41"/>
            <p:cNvSpPr/>
            <p:nvPr/>
          </p:nvSpPr>
          <p:spPr>
            <a:xfrm>
              <a:off x="3159094" y="2607645"/>
              <a:ext cx="1776056" cy="1764729"/>
            </a:xfrm>
            <a:custGeom>
              <a:avLst/>
              <a:gdLst/>
              <a:ahLst/>
              <a:cxnLst/>
              <a:rect l="l" t="t" r="r" b="b"/>
              <a:pathLst>
                <a:path w="6762" h="6719" extrusionOk="0">
                  <a:moveTo>
                    <a:pt x="3012" y="2676"/>
                  </a:moveTo>
                  <a:cubicBezTo>
                    <a:pt x="3635" y="2676"/>
                    <a:pt x="3652" y="3413"/>
                    <a:pt x="3362" y="3797"/>
                  </a:cubicBezTo>
                  <a:cubicBezTo>
                    <a:pt x="3158" y="4069"/>
                    <a:pt x="2923" y="4180"/>
                    <a:pt x="2688" y="4180"/>
                  </a:cubicBezTo>
                  <a:cubicBezTo>
                    <a:pt x="2528" y="4180"/>
                    <a:pt x="2368" y="4129"/>
                    <a:pt x="2218" y="4043"/>
                  </a:cubicBezTo>
                  <a:cubicBezTo>
                    <a:pt x="2279" y="3598"/>
                    <a:pt x="2454" y="2676"/>
                    <a:pt x="3012" y="2676"/>
                  </a:cubicBezTo>
                  <a:close/>
                  <a:moveTo>
                    <a:pt x="3655" y="4780"/>
                  </a:moveTo>
                  <a:lnTo>
                    <a:pt x="3655" y="4780"/>
                  </a:lnTo>
                  <a:cubicBezTo>
                    <a:pt x="3534" y="4975"/>
                    <a:pt x="3389" y="5153"/>
                    <a:pt x="3228" y="5318"/>
                  </a:cubicBezTo>
                  <a:cubicBezTo>
                    <a:pt x="3009" y="5247"/>
                    <a:pt x="2804" y="5136"/>
                    <a:pt x="2629" y="4992"/>
                  </a:cubicBezTo>
                  <a:lnTo>
                    <a:pt x="2629" y="4992"/>
                  </a:lnTo>
                  <a:cubicBezTo>
                    <a:pt x="2653" y="4992"/>
                    <a:pt x="2677" y="4993"/>
                    <a:pt x="2701" y="4993"/>
                  </a:cubicBezTo>
                  <a:cubicBezTo>
                    <a:pt x="2892" y="4993"/>
                    <a:pt x="3083" y="4969"/>
                    <a:pt x="3272" y="4921"/>
                  </a:cubicBezTo>
                  <a:lnTo>
                    <a:pt x="3272" y="4924"/>
                  </a:lnTo>
                  <a:cubicBezTo>
                    <a:pt x="3403" y="4887"/>
                    <a:pt x="3534" y="4840"/>
                    <a:pt x="3655" y="4780"/>
                  </a:cubicBezTo>
                  <a:close/>
                  <a:moveTo>
                    <a:pt x="3788" y="0"/>
                  </a:moveTo>
                  <a:cubicBezTo>
                    <a:pt x="3048" y="0"/>
                    <a:pt x="2406" y="309"/>
                    <a:pt x="2131" y="1010"/>
                  </a:cubicBezTo>
                  <a:cubicBezTo>
                    <a:pt x="2030" y="960"/>
                    <a:pt x="1922" y="920"/>
                    <a:pt x="1814" y="893"/>
                  </a:cubicBezTo>
                  <a:cubicBezTo>
                    <a:pt x="1710" y="868"/>
                    <a:pt x="1607" y="857"/>
                    <a:pt x="1508" y="857"/>
                  </a:cubicBezTo>
                  <a:cubicBezTo>
                    <a:pt x="833" y="857"/>
                    <a:pt x="293" y="1385"/>
                    <a:pt x="135" y="2054"/>
                  </a:cubicBezTo>
                  <a:cubicBezTo>
                    <a:pt x="0" y="2626"/>
                    <a:pt x="115" y="3171"/>
                    <a:pt x="384" y="3639"/>
                  </a:cubicBezTo>
                  <a:cubicBezTo>
                    <a:pt x="334" y="4218"/>
                    <a:pt x="589" y="4847"/>
                    <a:pt x="899" y="5318"/>
                  </a:cubicBezTo>
                  <a:cubicBezTo>
                    <a:pt x="1470" y="6181"/>
                    <a:pt x="2371" y="6718"/>
                    <a:pt x="3364" y="6718"/>
                  </a:cubicBezTo>
                  <a:cubicBezTo>
                    <a:pt x="3587" y="6718"/>
                    <a:pt x="3816" y="6691"/>
                    <a:pt x="4046" y="6634"/>
                  </a:cubicBezTo>
                  <a:cubicBezTo>
                    <a:pt x="4429" y="6540"/>
                    <a:pt x="4550" y="6129"/>
                    <a:pt x="4456" y="5806"/>
                  </a:cubicBezTo>
                  <a:cubicBezTo>
                    <a:pt x="5065" y="5597"/>
                    <a:pt x="5594" y="5271"/>
                    <a:pt x="6024" y="4685"/>
                  </a:cubicBezTo>
                  <a:cubicBezTo>
                    <a:pt x="6667" y="3800"/>
                    <a:pt x="6761" y="2633"/>
                    <a:pt x="6267" y="1657"/>
                  </a:cubicBezTo>
                  <a:cubicBezTo>
                    <a:pt x="5846" y="832"/>
                    <a:pt x="5035" y="115"/>
                    <a:pt x="4096" y="18"/>
                  </a:cubicBezTo>
                  <a:cubicBezTo>
                    <a:pt x="3992" y="6"/>
                    <a:pt x="3889" y="0"/>
                    <a:pt x="3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" name="Google Shape;1036;p41"/>
            <p:cNvGrpSpPr/>
            <p:nvPr/>
          </p:nvGrpSpPr>
          <p:grpSpPr>
            <a:xfrm rot="-922854">
              <a:off x="3587155" y="1659517"/>
              <a:ext cx="919947" cy="1245668"/>
              <a:chOff x="1322000" y="2105525"/>
              <a:chExt cx="1065975" cy="1443400"/>
            </a:xfrm>
          </p:grpSpPr>
          <p:sp>
            <p:nvSpPr>
              <p:cNvPr id="61" name="Google Shape;1037;p41"/>
              <p:cNvSpPr/>
              <p:nvPr/>
            </p:nvSpPr>
            <p:spPr>
              <a:xfrm>
                <a:off x="1746200" y="3354275"/>
                <a:ext cx="217800" cy="179725"/>
              </a:xfrm>
              <a:custGeom>
                <a:avLst/>
                <a:gdLst/>
                <a:ahLst/>
                <a:cxnLst/>
                <a:rect l="l" t="t" r="r" b="b"/>
                <a:pathLst>
                  <a:path w="8712" h="7189" extrusionOk="0">
                    <a:moveTo>
                      <a:pt x="0" y="1"/>
                    </a:moveTo>
                    <a:lnTo>
                      <a:pt x="0" y="3395"/>
                    </a:lnTo>
                    <a:cubicBezTo>
                      <a:pt x="0" y="5488"/>
                      <a:pt x="1951" y="7189"/>
                      <a:pt x="4356" y="7189"/>
                    </a:cubicBezTo>
                    <a:cubicBezTo>
                      <a:pt x="6761" y="7189"/>
                      <a:pt x="8712" y="5488"/>
                      <a:pt x="8712" y="3395"/>
                    </a:cubicBezTo>
                    <a:lnTo>
                      <a:pt x="8712" y="50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038;p41"/>
              <p:cNvSpPr/>
              <p:nvPr/>
            </p:nvSpPr>
            <p:spPr>
              <a:xfrm>
                <a:off x="1731500" y="3339600"/>
                <a:ext cx="247200" cy="209325"/>
              </a:xfrm>
              <a:custGeom>
                <a:avLst/>
                <a:gdLst/>
                <a:ahLst/>
                <a:cxnLst/>
                <a:rect l="l" t="t" r="r" b="b"/>
                <a:pathLst>
                  <a:path w="9888" h="8373" extrusionOk="0">
                    <a:moveTo>
                      <a:pt x="588" y="0"/>
                    </a:moveTo>
                    <a:cubicBezTo>
                      <a:pt x="295" y="0"/>
                      <a:pt x="1" y="196"/>
                      <a:pt x="1" y="588"/>
                    </a:cubicBezTo>
                    <a:lnTo>
                      <a:pt x="1" y="3982"/>
                    </a:lnTo>
                    <a:cubicBezTo>
                      <a:pt x="1" y="6404"/>
                      <a:pt x="2219" y="8373"/>
                      <a:pt x="4944" y="8373"/>
                    </a:cubicBezTo>
                    <a:cubicBezTo>
                      <a:pt x="7670" y="8373"/>
                      <a:pt x="9888" y="6404"/>
                      <a:pt x="9888" y="3982"/>
                    </a:cubicBezTo>
                    <a:lnTo>
                      <a:pt x="9888" y="1087"/>
                    </a:lnTo>
                    <a:cubicBezTo>
                      <a:pt x="9888" y="695"/>
                      <a:pt x="9594" y="499"/>
                      <a:pt x="9300" y="499"/>
                    </a:cubicBezTo>
                    <a:cubicBezTo>
                      <a:pt x="9006" y="499"/>
                      <a:pt x="8712" y="695"/>
                      <a:pt x="8712" y="1087"/>
                    </a:cubicBezTo>
                    <a:lnTo>
                      <a:pt x="8712" y="3982"/>
                    </a:lnTo>
                    <a:cubicBezTo>
                      <a:pt x="8712" y="5754"/>
                      <a:pt x="7019" y="7188"/>
                      <a:pt x="4944" y="7188"/>
                    </a:cubicBezTo>
                    <a:cubicBezTo>
                      <a:pt x="2869" y="7188"/>
                      <a:pt x="1176" y="5754"/>
                      <a:pt x="1176" y="3982"/>
                    </a:cubicBezTo>
                    <a:lnTo>
                      <a:pt x="1176" y="588"/>
                    </a:lnTo>
                    <a:cubicBezTo>
                      <a:pt x="1176" y="196"/>
                      <a:pt x="882" y="0"/>
                      <a:pt x="588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1039;p41"/>
              <p:cNvSpPr/>
              <p:nvPr/>
            </p:nvSpPr>
            <p:spPr>
              <a:xfrm>
                <a:off x="1331350" y="2127775"/>
                <a:ext cx="1047500" cy="1062650"/>
              </a:xfrm>
              <a:custGeom>
                <a:avLst/>
                <a:gdLst/>
                <a:ahLst/>
                <a:cxnLst/>
                <a:rect l="l" t="t" r="r" b="b"/>
                <a:pathLst>
                  <a:path w="41900" h="42506" extrusionOk="0">
                    <a:moveTo>
                      <a:pt x="20442" y="0"/>
                    </a:moveTo>
                    <a:cubicBezTo>
                      <a:pt x="16060" y="54"/>
                      <a:pt x="10965" y="1880"/>
                      <a:pt x="7705" y="4810"/>
                    </a:cubicBezTo>
                    <a:cubicBezTo>
                      <a:pt x="4445" y="7732"/>
                      <a:pt x="1452" y="11580"/>
                      <a:pt x="1105" y="15944"/>
                    </a:cubicBezTo>
                    <a:cubicBezTo>
                      <a:pt x="0" y="29670"/>
                      <a:pt x="7153" y="31345"/>
                      <a:pt x="8801" y="33741"/>
                    </a:cubicBezTo>
                    <a:cubicBezTo>
                      <a:pt x="10529" y="36252"/>
                      <a:pt x="10760" y="39459"/>
                      <a:pt x="10947" y="42505"/>
                    </a:cubicBezTo>
                    <a:lnTo>
                      <a:pt x="30953" y="42505"/>
                    </a:lnTo>
                    <a:cubicBezTo>
                      <a:pt x="31140" y="39459"/>
                      <a:pt x="31371" y="36252"/>
                      <a:pt x="33099" y="33741"/>
                    </a:cubicBezTo>
                    <a:cubicBezTo>
                      <a:pt x="34747" y="31336"/>
                      <a:pt x="41900" y="29661"/>
                      <a:pt x="40795" y="15944"/>
                    </a:cubicBezTo>
                    <a:cubicBezTo>
                      <a:pt x="40448" y="11580"/>
                      <a:pt x="37455" y="7732"/>
                      <a:pt x="34195" y="4810"/>
                    </a:cubicBezTo>
                    <a:cubicBezTo>
                      <a:pt x="30935" y="1880"/>
                      <a:pt x="24816" y="54"/>
                      <a:pt x="204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1040;p41"/>
              <p:cNvSpPr/>
              <p:nvPr/>
            </p:nvSpPr>
            <p:spPr>
              <a:xfrm>
                <a:off x="1351400" y="2125975"/>
                <a:ext cx="1006750" cy="1064350"/>
              </a:xfrm>
              <a:custGeom>
                <a:avLst/>
                <a:gdLst/>
                <a:ahLst/>
                <a:cxnLst/>
                <a:rect l="l" t="t" r="r" b="b"/>
                <a:pathLst>
                  <a:path w="40270" h="42574" extrusionOk="0">
                    <a:moveTo>
                      <a:pt x="15317" y="232"/>
                    </a:moveTo>
                    <a:cubicBezTo>
                      <a:pt x="15257" y="232"/>
                      <a:pt x="15187" y="257"/>
                      <a:pt x="15107" y="277"/>
                    </a:cubicBezTo>
                    <a:cubicBezTo>
                      <a:pt x="15117" y="302"/>
                      <a:pt x="15124" y="313"/>
                      <a:pt x="15144" y="313"/>
                    </a:cubicBezTo>
                    <a:cubicBezTo>
                      <a:pt x="15160" y="313"/>
                      <a:pt x="15184" y="307"/>
                      <a:pt x="15222" y="295"/>
                    </a:cubicBezTo>
                    <a:cubicBezTo>
                      <a:pt x="15231" y="295"/>
                      <a:pt x="15409" y="259"/>
                      <a:pt x="15374" y="241"/>
                    </a:cubicBezTo>
                    <a:cubicBezTo>
                      <a:pt x="15356" y="235"/>
                      <a:pt x="15337" y="232"/>
                      <a:pt x="15317" y="232"/>
                    </a:cubicBezTo>
                    <a:close/>
                    <a:moveTo>
                      <a:pt x="24540" y="575"/>
                    </a:moveTo>
                    <a:cubicBezTo>
                      <a:pt x="24451" y="575"/>
                      <a:pt x="24434" y="647"/>
                      <a:pt x="24566" y="678"/>
                    </a:cubicBezTo>
                    <a:cubicBezTo>
                      <a:pt x="24587" y="683"/>
                      <a:pt x="24605" y="686"/>
                      <a:pt x="24620" y="686"/>
                    </a:cubicBezTo>
                    <a:cubicBezTo>
                      <a:pt x="24701" y="686"/>
                      <a:pt x="24675" y="610"/>
                      <a:pt x="24584" y="580"/>
                    </a:cubicBezTo>
                    <a:cubicBezTo>
                      <a:pt x="24568" y="577"/>
                      <a:pt x="24553" y="575"/>
                      <a:pt x="24540" y="575"/>
                    </a:cubicBezTo>
                    <a:close/>
                    <a:moveTo>
                      <a:pt x="25181" y="678"/>
                    </a:moveTo>
                    <a:cubicBezTo>
                      <a:pt x="25118" y="696"/>
                      <a:pt x="25047" y="696"/>
                      <a:pt x="25056" y="749"/>
                    </a:cubicBezTo>
                    <a:cubicBezTo>
                      <a:pt x="25124" y="768"/>
                      <a:pt x="25173" y="777"/>
                      <a:pt x="25203" y="777"/>
                    </a:cubicBezTo>
                    <a:cubicBezTo>
                      <a:pt x="25261" y="777"/>
                      <a:pt x="25254" y="745"/>
                      <a:pt x="25190" y="687"/>
                    </a:cubicBezTo>
                    <a:lnTo>
                      <a:pt x="25181" y="678"/>
                    </a:lnTo>
                    <a:close/>
                    <a:moveTo>
                      <a:pt x="15632" y="883"/>
                    </a:moveTo>
                    <a:lnTo>
                      <a:pt x="15632" y="883"/>
                    </a:lnTo>
                    <a:cubicBezTo>
                      <a:pt x="15627" y="883"/>
                      <a:pt x="15622" y="884"/>
                      <a:pt x="15616" y="885"/>
                    </a:cubicBezTo>
                    <a:lnTo>
                      <a:pt x="15616" y="885"/>
                    </a:lnTo>
                    <a:cubicBezTo>
                      <a:pt x="15621" y="884"/>
                      <a:pt x="15626" y="884"/>
                      <a:pt x="15632" y="883"/>
                    </a:cubicBezTo>
                    <a:close/>
                    <a:moveTo>
                      <a:pt x="25973" y="1159"/>
                    </a:moveTo>
                    <a:lnTo>
                      <a:pt x="26071" y="1186"/>
                    </a:lnTo>
                    <a:lnTo>
                      <a:pt x="26152" y="1266"/>
                    </a:lnTo>
                    <a:cubicBezTo>
                      <a:pt x="26054" y="1239"/>
                      <a:pt x="25956" y="1221"/>
                      <a:pt x="25973" y="1159"/>
                    </a:cubicBezTo>
                    <a:close/>
                    <a:moveTo>
                      <a:pt x="13347" y="1205"/>
                    </a:moveTo>
                    <a:cubicBezTo>
                      <a:pt x="13369" y="1205"/>
                      <a:pt x="13385" y="1212"/>
                      <a:pt x="13388" y="1230"/>
                    </a:cubicBezTo>
                    <a:lnTo>
                      <a:pt x="13111" y="1328"/>
                    </a:lnTo>
                    <a:cubicBezTo>
                      <a:pt x="13094" y="1284"/>
                      <a:pt x="13111" y="1275"/>
                      <a:pt x="13192" y="1248"/>
                    </a:cubicBezTo>
                    <a:cubicBezTo>
                      <a:pt x="13239" y="1230"/>
                      <a:pt x="13305" y="1205"/>
                      <a:pt x="13347" y="1205"/>
                    </a:cubicBezTo>
                    <a:close/>
                    <a:moveTo>
                      <a:pt x="9486" y="2931"/>
                    </a:moveTo>
                    <a:lnTo>
                      <a:pt x="9486" y="2931"/>
                    </a:lnTo>
                    <a:cubicBezTo>
                      <a:pt x="9487" y="2933"/>
                      <a:pt x="9488" y="2935"/>
                      <a:pt x="9490" y="2936"/>
                    </a:cubicBezTo>
                    <a:lnTo>
                      <a:pt x="9490" y="2936"/>
                    </a:lnTo>
                    <a:cubicBezTo>
                      <a:pt x="9488" y="2934"/>
                      <a:pt x="9487" y="2932"/>
                      <a:pt x="9486" y="2931"/>
                    </a:cubicBezTo>
                    <a:close/>
                    <a:moveTo>
                      <a:pt x="9864" y="2816"/>
                    </a:moveTo>
                    <a:cubicBezTo>
                      <a:pt x="9881" y="2816"/>
                      <a:pt x="9884" y="2832"/>
                      <a:pt x="9851" y="2869"/>
                    </a:cubicBezTo>
                    <a:cubicBezTo>
                      <a:pt x="9807" y="2914"/>
                      <a:pt x="9771" y="2958"/>
                      <a:pt x="9745" y="3012"/>
                    </a:cubicBezTo>
                    <a:cubicBezTo>
                      <a:pt x="9727" y="2976"/>
                      <a:pt x="9691" y="2931"/>
                      <a:pt x="9780" y="2878"/>
                    </a:cubicBezTo>
                    <a:cubicBezTo>
                      <a:pt x="9782" y="2875"/>
                      <a:pt x="9784" y="2872"/>
                      <a:pt x="9786" y="2869"/>
                    </a:cubicBezTo>
                    <a:lnTo>
                      <a:pt x="9786" y="2869"/>
                    </a:lnTo>
                    <a:cubicBezTo>
                      <a:pt x="9810" y="2836"/>
                      <a:pt x="9846" y="2816"/>
                      <a:pt x="9864" y="2816"/>
                    </a:cubicBezTo>
                    <a:close/>
                    <a:moveTo>
                      <a:pt x="7580" y="4450"/>
                    </a:moveTo>
                    <a:cubicBezTo>
                      <a:pt x="7620" y="4450"/>
                      <a:pt x="7636" y="4470"/>
                      <a:pt x="7562" y="4544"/>
                    </a:cubicBezTo>
                    <a:cubicBezTo>
                      <a:pt x="7528" y="4570"/>
                      <a:pt x="7500" y="4581"/>
                      <a:pt x="7480" y="4581"/>
                    </a:cubicBezTo>
                    <a:cubicBezTo>
                      <a:pt x="7433" y="4581"/>
                      <a:pt x="7431" y="4520"/>
                      <a:pt x="7500" y="4463"/>
                    </a:cubicBezTo>
                    <a:cubicBezTo>
                      <a:pt x="7526" y="4457"/>
                      <a:pt x="7557" y="4450"/>
                      <a:pt x="7580" y="4450"/>
                    </a:cubicBezTo>
                    <a:close/>
                    <a:moveTo>
                      <a:pt x="6794" y="5486"/>
                    </a:moveTo>
                    <a:lnTo>
                      <a:pt x="6796" y="5488"/>
                    </a:lnTo>
                    <a:cubicBezTo>
                      <a:pt x="6796" y="5487"/>
                      <a:pt x="6795" y="5486"/>
                      <a:pt x="6794" y="5486"/>
                    </a:cubicBezTo>
                    <a:close/>
                    <a:moveTo>
                      <a:pt x="6269" y="5931"/>
                    </a:moveTo>
                    <a:lnTo>
                      <a:pt x="6269" y="5931"/>
                    </a:lnTo>
                    <a:cubicBezTo>
                      <a:pt x="6270" y="5932"/>
                      <a:pt x="6270" y="5933"/>
                      <a:pt x="6271" y="5933"/>
                    </a:cubicBezTo>
                    <a:cubicBezTo>
                      <a:pt x="6270" y="5933"/>
                      <a:pt x="6270" y="5932"/>
                      <a:pt x="6269" y="5931"/>
                    </a:cubicBezTo>
                    <a:close/>
                    <a:moveTo>
                      <a:pt x="35370" y="7278"/>
                    </a:moveTo>
                    <a:cubicBezTo>
                      <a:pt x="35371" y="7278"/>
                      <a:pt x="35371" y="7278"/>
                      <a:pt x="35371" y="7278"/>
                    </a:cubicBezTo>
                    <a:lnTo>
                      <a:pt x="35371" y="7278"/>
                    </a:lnTo>
                    <a:cubicBezTo>
                      <a:pt x="35371" y="7278"/>
                      <a:pt x="35371" y="7278"/>
                      <a:pt x="35370" y="7278"/>
                    </a:cubicBezTo>
                    <a:close/>
                    <a:moveTo>
                      <a:pt x="37085" y="9394"/>
                    </a:moveTo>
                    <a:cubicBezTo>
                      <a:pt x="37068" y="9394"/>
                      <a:pt x="37049" y="9401"/>
                      <a:pt x="37027" y="9416"/>
                    </a:cubicBezTo>
                    <a:lnTo>
                      <a:pt x="37081" y="9496"/>
                    </a:lnTo>
                    <a:lnTo>
                      <a:pt x="37170" y="9549"/>
                    </a:lnTo>
                    <a:cubicBezTo>
                      <a:pt x="37157" y="9446"/>
                      <a:pt x="37130" y="9394"/>
                      <a:pt x="37085" y="9394"/>
                    </a:cubicBezTo>
                    <a:close/>
                    <a:moveTo>
                      <a:pt x="2292" y="10997"/>
                    </a:moveTo>
                    <a:cubicBezTo>
                      <a:pt x="2294" y="10998"/>
                      <a:pt x="2296" y="11000"/>
                      <a:pt x="2298" y="11001"/>
                    </a:cubicBezTo>
                    <a:cubicBezTo>
                      <a:pt x="2296" y="11000"/>
                      <a:pt x="2294" y="10998"/>
                      <a:pt x="2292" y="10997"/>
                    </a:cubicBezTo>
                    <a:close/>
                    <a:moveTo>
                      <a:pt x="32939" y="4321"/>
                    </a:moveTo>
                    <a:lnTo>
                      <a:pt x="32939" y="4321"/>
                    </a:lnTo>
                    <a:cubicBezTo>
                      <a:pt x="32876" y="4401"/>
                      <a:pt x="33010" y="4713"/>
                      <a:pt x="33072" y="4846"/>
                    </a:cubicBezTo>
                    <a:cubicBezTo>
                      <a:pt x="33081" y="4863"/>
                      <a:pt x="33166" y="5064"/>
                      <a:pt x="33199" y="5064"/>
                    </a:cubicBezTo>
                    <a:cubicBezTo>
                      <a:pt x="33202" y="5064"/>
                      <a:pt x="33204" y="5063"/>
                      <a:pt x="33206" y="5060"/>
                    </a:cubicBezTo>
                    <a:cubicBezTo>
                      <a:pt x="33286" y="5078"/>
                      <a:pt x="33348" y="5123"/>
                      <a:pt x="33375" y="5194"/>
                    </a:cubicBezTo>
                    <a:cubicBezTo>
                      <a:pt x="33446" y="5301"/>
                      <a:pt x="33536" y="5452"/>
                      <a:pt x="33660" y="5514"/>
                    </a:cubicBezTo>
                    <a:cubicBezTo>
                      <a:pt x="33776" y="5568"/>
                      <a:pt x="33812" y="5541"/>
                      <a:pt x="33856" y="5666"/>
                    </a:cubicBezTo>
                    <a:cubicBezTo>
                      <a:pt x="33981" y="5791"/>
                      <a:pt x="34310" y="5915"/>
                      <a:pt x="34195" y="6031"/>
                    </a:cubicBezTo>
                    <a:cubicBezTo>
                      <a:pt x="34205" y="6020"/>
                      <a:pt x="34218" y="6016"/>
                      <a:pt x="34231" y="6016"/>
                    </a:cubicBezTo>
                    <a:cubicBezTo>
                      <a:pt x="34331" y="6016"/>
                      <a:pt x="34500" y="6273"/>
                      <a:pt x="34587" y="6352"/>
                    </a:cubicBezTo>
                    <a:cubicBezTo>
                      <a:pt x="34615" y="6375"/>
                      <a:pt x="34632" y="6383"/>
                      <a:pt x="34645" y="6383"/>
                    </a:cubicBezTo>
                    <a:cubicBezTo>
                      <a:pt x="34668" y="6383"/>
                      <a:pt x="34676" y="6358"/>
                      <a:pt x="34709" y="6358"/>
                    </a:cubicBezTo>
                    <a:cubicBezTo>
                      <a:pt x="34721" y="6358"/>
                      <a:pt x="34736" y="6361"/>
                      <a:pt x="34756" y="6370"/>
                    </a:cubicBezTo>
                    <a:cubicBezTo>
                      <a:pt x="34809" y="6405"/>
                      <a:pt x="34836" y="6485"/>
                      <a:pt x="34791" y="6548"/>
                    </a:cubicBezTo>
                    <a:cubicBezTo>
                      <a:pt x="34685" y="6646"/>
                      <a:pt x="34934" y="6726"/>
                      <a:pt x="35041" y="6833"/>
                    </a:cubicBezTo>
                    <a:cubicBezTo>
                      <a:pt x="35094" y="6877"/>
                      <a:pt x="35399" y="7278"/>
                      <a:pt x="35371" y="7278"/>
                    </a:cubicBezTo>
                    <a:cubicBezTo>
                      <a:pt x="35371" y="7278"/>
                      <a:pt x="35371" y="7278"/>
                      <a:pt x="35371" y="7278"/>
                    </a:cubicBezTo>
                    <a:lnTo>
                      <a:pt x="35371" y="7278"/>
                    </a:lnTo>
                    <a:cubicBezTo>
                      <a:pt x="35373" y="7279"/>
                      <a:pt x="35375" y="7279"/>
                      <a:pt x="35376" y="7279"/>
                    </a:cubicBezTo>
                    <a:cubicBezTo>
                      <a:pt x="35401" y="7279"/>
                      <a:pt x="35330" y="7222"/>
                      <a:pt x="35369" y="7222"/>
                    </a:cubicBezTo>
                    <a:cubicBezTo>
                      <a:pt x="35374" y="7222"/>
                      <a:pt x="35380" y="7223"/>
                      <a:pt x="35388" y="7225"/>
                    </a:cubicBezTo>
                    <a:cubicBezTo>
                      <a:pt x="35442" y="7260"/>
                      <a:pt x="35495" y="7296"/>
                      <a:pt x="35531" y="7349"/>
                    </a:cubicBezTo>
                    <a:cubicBezTo>
                      <a:pt x="35602" y="7412"/>
                      <a:pt x="35655" y="7492"/>
                      <a:pt x="35691" y="7581"/>
                    </a:cubicBezTo>
                    <a:cubicBezTo>
                      <a:pt x="35700" y="7643"/>
                      <a:pt x="35664" y="7661"/>
                      <a:pt x="35771" y="7741"/>
                    </a:cubicBezTo>
                    <a:cubicBezTo>
                      <a:pt x="35843" y="7795"/>
                      <a:pt x="35896" y="7759"/>
                      <a:pt x="35958" y="7804"/>
                    </a:cubicBezTo>
                    <a:cubicBezTo>
                      <a:pt x="36056" y="7875"/>
                      <a:pt x="36119" y="8062"/>
                      <a:pt x="36163" y="8160"/>
                    </a:cubicBezTo>
                    <a:cubicBezTo>
                      <a:pt x="36217" y="8276"/>
                      <a:pt x="36288" y="8383"/>
                      <a:pt x="36368" y="8489"/>
                    </a:cubicBezTo>
                    <a:cubicBezTo>
                      <a:pt x="36457" y="8587"/>
                      <a:pt x="36546" y="8677"/>
                      <a:pt x="36644" y="8757"/>
                    </a:cubicBezTo>
                    <a:cubicBezTo>
                      <a:pt x="36689" y="8792"/>
                      <a:pt x="36822" y="8837"/>
                      <a:pt x="36858" y="8890"/>
                    </a:cubicBezTo>
                    <a:cubicBezTo>
                      <a:pt x="36855" y="8887"/>
                      <a:pt x="36839" y="8885"/>
                      <a:pt x="36821" y="8885"/>
                    </a:cubicBezTo>
                    <a:cubicBezTo>
                      <a:pt x="36789" y="8885"/>
                      <a:pt x="36748" y="8891"/>
                      <a:pt x="36742" y="8908"/>
                    </a:cubicBezTo>
                    <a:cubicBezTo>
                      <a:pt x="36733" y="8953"/>
                      <a:pt x="36885" y="9131"/>
                      <a:pt x="36920" y="9175"/>
                    </a:cubicBezTo>
                    <a:cubicBezTo>
                      <a:pt x="36983" y="9238"/>
                      <a:pt x="37000" y="9175"/>
                      <a:pt x="37072" y="9264"/>
                    </a:cubicBezTo>
                    <a:cubicBezTo>
                      <a:pt x="37134" y="9336"/>
                      <a:pt x="37179" y="9407"/>
                      <a:pt x="37214" y="9496"/>
                    </a:cubicBezTo>
                    <a:cubicBezTo>
                      <a:pt x="37321" y="9728"/>
                      <a:pt x="37241" y="9772"/>
                      <a:pt x="37446" y="9959"/>
                    </a:cubicBezTo>
                    <a:cubicBezTo>
                      <a:pt x="37553" y="10030"/>
                      <a:pt x="37633" y="10128"/>
                      <a:pt x="37677" y="10244"/>
                    </a:cubicBezTo>
                    <a:cubicBezTo>
                      <a:pt x="37713" y="10298"/>
                      <a:pt x="37811" y="10271"/>
                      <a:pt x="37882" y="10387"/>
                    </a:cubicBezTo>
                    <a:cubicBezTo>
                      <a:pt x="37856" y="10413"/>
                      <a:pt x="37713" y="10387"/>
                      <a:pt x="37811" y="10503"/>
                    </a:cubicBezTo>
                    <a:cubicBezTo>
                      <a:pt x="37869" y="10546"/>
                      <a:pt x="37928" y="10584"/>
                      <a:pt x="37991" y="10616"/>
                    </a:cubicBezTo>
                    <a:lnTo>
                      <a:pt x="37991" y="10616"/>
                    </a:lnTo>
                    <a:cubicBezTo>
                      <a:pt x="37989" y="10616"/>
                      <a:pt x="37988" y="10615"/>
                      <a:pt x="37987" y="10615"/>
                    </a:cubicBezTo>
                    <a:cubicBezTo>
                      <a:pt x="37927" y="10615"/>
                      <a:pt x="38117" y="10878"/>
                      <a:pt x="38141" y="10948"/>
                    </a:cubicBezTo>
                    <a:cubicBezTo>
                      <a:pt x="38185" y="11073"/>
                      <a:pt x="38060" y="10992"/>
                      <a:pt x="38141" y="11135"/>
                    </a:cubicBezTo>
                    <a:cubicBezTo>
                      <a:pt x="38164" y="11185"/>
                      <a:pt x="38204" y="11207"/>
                      <a:pt x="38244" y="11207"/>
                    </a:cubicBezTo>
                    <a:cubicBezTo>
                      <a:pt x="38322" y="11207"/>
                      <a:pt x="38398" y="11122"/>
                      <a:pt x="38341" y="11001"/>
                    </a:cubicBezTo>
                    <a:lnTo>
                      <a:pt x="38341" y="11001"/>
                    </a:lnTo>
                    <a:lnTo>
                      <a:pt x="38399" y="11117"/>
                    </a:lnTo>
                    <a:cubicBezTo>
                      <a:pt x="38437" y="11188"/>
                      <a:pt x="38516" y="11256"/>
                      <a:pt x="38552" y="11256"/>
                    </a:cubicBezTo>
                    <a:cubicBezTo>
                      <a:pt x="38575" y="11256"/>
                      <a:pt x="38581" y="11230"/>
                      <a:pt x="38550" y="11162"/>
                    </a:cubicBezTo>
                    <a:cubicBezTo>
                      <a:pt x="38488" y="11028"/>
                      <a:pt x="38417" y="10903"/>
                      <a:pt x="38337" y="10788"/>
                    </a:cubicBezTo>
                    <a:cubicBezTo>
                      <a:pt x="38247" y="10645"/>
                      <a:pt x="38221" y="10609"/>
                      <a:pt x="38123" y="10574"/>
                    </a:cubicBezTo>
                    <a:cubicBezTo>
                      <a:pt x="38045" y="10535"/>
                      <a:pt x="38008" y="10367"/>
                      <a:pt x="37928" y="10367"/>
                    </a:cubicBezTo>
                    <a:cubicBezTo>
                      <a:pt x="37917" y="10367"/>
                      <a:pt x="37906" y="10370"/>
                      <a:pt x="37893" y="10377"/>
                    </a:cubicBezTo>
                    <a:lnTo>
                      <a:pt x="37893" y="10377"/>
                    </a:lnTo>
                    <a:cubicBezTo>
                      <a:pt x="37987" y="10320"/>
                      <a:pt x="37793" y="9976"/>
                      <a:pt x="37722" y="9826"/>
                    </a:cubicBezTo>
                    <a:cubicBezTo>
                      <a:pt x="37677" y="9763"/>
                      <a:pt x="37651" y="9692"/>
                      <a:pt x="37624" y="9612"/>
                    </a:cubicBezTo>
                    <a:cubicBezTo>
                      <a:pt x="37668" y="9585"/>
                      <a:pt x="37651" y="9478"/>
                      <a:pt x="37597" y="9389"/>
                    </a:cubicBezTo>
                    <a:lnTo>
                      <a:pt x="37517" y="9443"/>
                    </a:lnTo>
                    <a:cubicBezTo>
                      <a:pt x="37428" y="9318"/>
                      <a:pt x="37481" y="9256"/>
                      <a:pt x="37375" y="9140"/>
                    </a:cubicBezTo>
                    <a:cubicBezTo>
                      <a:pt x="37294" y="9042"/>
                      <a:pt x="37196" y="8970"/>
                      <a:pt x="37081" y="8926"/>
                    </a:cubicBezTo>
                    <a:cubicBezTo>
                      <a:pt x="37074" y="8924"/>
                      <a:pt x="37069" y="8924"/>
                      <a:pt x="37065" y="8924"/>
                    </a:cubicBezTo>
                    <a:cubicBezTo>
                      <a:pt x="37058" y="8924"/>
                      <a:pt x="37053" y="8925"/>
                      <a:pt x="37048" y="8925"/>
                    </a:cubicBezTo>
                    <a:cubicBezTo>
                      <a:pt x="37038" y="8925"/>
                      <a:pt x="37029" y="8920"/>
                      <a:pt x="37009" y="8890"/>
                    </a:cubicBezTo>
                    <a:cubicBezTo>
                      <a:pt x="36974" y="8837"/>
                      <a:pt x="36938" y="8766"/>
                      <a:pt x="36911" y="8703"/>
                    </a:cubicBezTo>
                    <a:cubicBezTo>
                      <a:pt x="36876" y="8587"/>
                      <a:pt x="36822" y="8436"/>
                      <a:pt x="36706" y="8356"/>
                    </a:cubicBezTo>
                    <a:cubicBezTo>
                      <a:pt x="36573" y="8267"/>
                      <a:pt x="36466" y="8151"/>
                      <a:pt x="36377" y="8017"/>
                    </a:cubicBezTo>
                    <a:cubicBezTo>
                      <a:pt x="36341" y="7955"/>
                      <a:pt x="36386" y="7830"/>
                      <a:pt x="36315" y="7795"/>
                    </a:cubicBezTo>
                    <a:cubicBezTo>
                      <a:pt x="36290" y="7780"/>
                      <a:pt x="36272" y="7774"/>
                      <a:pt x="36259" y="7774"/>
                    </a:cubicBezTo>
                    <a:cubicBezTo>
                      <a:pt x="36208" y="7774"/>
                      <a:pt x="36218" y="7857"/>
                      <a:pt x="36185" y="7857"/>
                    </a:cubicBezTo>
                    <a:cubicBezTo>
                      <a:pt x="36169" y="7857"/>
                      <a:pt x="36142" y="7837"/>
                      <a:pt x="36092" y="7777"/>
                    </a:cubicBezTo>
                    <a:cubicBezTo>
                      <a:pt x="35932" y="7590"/>
                      <a:pt x="36306" y="7723"/>
                      <a:pt x="36119" y="7501"/>
                    </a:cubicBezTo>
                    <a:cubicBezTo>
                      <a:pt x="36085" y="7464"/>
                      <a:pt x="36064" y="7454"/>
                      <a:pt x="36048" y="7454"/>
                    </a:cubicBezTo>
                    <a:cubicBezTo>
                      <a:pt x="36024" y="7454"/>
                      <a:pt x="36013" y="7477"/>
                      <a:pt x="35990" y="7477"/>
                    </a:cubicBezTo>
                    <a:cubicBezTo>
                      <a:pt x="35980" y="7477"/>
                      <a:pt x="35967" y="7472"/>
                      <a:pt x="35949" y="7456"/>
                    </a:cubicBezTo>
                    <a:cubicBezTo>
                      <a:pt x="35825" y="7332"/>
                      <a:pt x="35709" y="7189"/>
                      <a:pt x="35602" y="7038"/>
                    </a:cubicBezTo>
                    <a:cubicBezTo>
                      <a:pt x="35379" y="6753"/>
                      <a:pt x="35130" y="6370"/>
                      <a:pt x="34845" y="6129"/>
                    </a:cubicBezTo>
                    <a:cubicBezTo>
                      <a:pt x="34765" y="6049"/>
                      <a:pt x="34720" y="6067"/>
                      <a:pt x="34631" y="6031"/>
                    </a:cubicBezTo>
                    <a:cubicBezTo>
                      <a:pt x="34444" y="5951"/>
                      <a:pt x="34604" y="5969"/>
                      <a:pt x="34587" y="5915"/>
                    </a:cubicBezTo>
                    <a:cubicBezTo>
                      <a:pt x="34506" y="5808"/>
                      <a:pt x="34400" y="5719"/>
                      <a:pt x="34275" y="5675"/>
                    </a:cubicBezTo>
                    <a:cubicBezTo>
                      <a:pt x="34123" y="5675"/>
                      <a:pt x="34150" y="5630"/>
                      <a:pt x="34150" y="5514"/>
                    </a:cubicBezTo>
                    <a:cubicBezTo>
                      <a:pt x="34150" y="5511"/>
                      <a:pt x="34142" y="5510"/>
                      <a:pt x="34129" y="5510"/>
                    </a:cubicBezTo>
                    <a:cubicBezTo>
                      <a:pt x="34071" y="5510"/>
                      <a:pt x="33915" y="5539"/>
                      <a:pt x="33936" y="5568"/>
                    </a:cubicBezTo>
                    <a:cubicBezTo>
                      <a:pt x="33883" y="5514"/>
                      <a:pt x="33945" y="5434"/>
                      <a:pt x="33945" y="5408"/>
                    </a:cubicBezTo>
                    <a:cubicBezTo>
                      <a:pt x="33945" y="5336"/>
                      <a:pt x="33803" y="5256"/>
                      <a:pt x="33740" y="5221"/>
                    </a:cubicBezTo>
                    <a:cubicBezTo>
                      <a:pt x="33678" y="5185"/>
                      <a:pt x="33313" y="4936"/>
                      <a:pt x="33455" y="4918"/>
                    </a:cubicBezTo>
                    <a:cubicBezTo>
                      <a:pt x="33625" y="4891"/>
                      <a:pt x="33206" y="4731"/>
                      <a:pt x="33135" y="4686"/>
                    </a:cubicBezTo>
                    <a:cubicBezTo>
                      <a:pt x="32948" y="4553"/>
                      <a:pt x="33161" y="4383"/>
                      <a:pt x="32939" y="4321"/>
                    </a:cubicBezTo>
                    <a:close/>
                    <a:moveTo>
                      <a:pt x="38993" y="12359"/>
                    </a:moveTo>
                    <a:cubicBezTo>
                      <a:pt x="39016" y="12359"/>
                      <a:pt x="39047" y="12384"/>
                      <a:pt x="39067" y="12435"/>
                    </a:cubicBezTo>
                    <a:cubicBezTo>
                      <a:pt x="39061" y="12486"/>
                      <a:pt x="39056" y="12547"/>
                      <a:pt x="39034" y="12547"/>
                    </a:cubicBezTo>
                    <a:cubicBezTo>
                      <a:pt x="39022" y="12547"/>
                      <a:pt x="39004" y="12527"/>
                      <a:pt x="38978" y="12471"/>
                    </a:cubicBezTo>
                    <a:cubicBezTo>
                      <a:pt x="38948" y="12397"/>
                      <a:pt x="38965" y="12359"/>
                      <a:pt x="38993" y="12359"/>
                    </a:cubicBezTo>
                    <a:close/>
                    <a:moveTo>
                      <a:pt x="726" y="15042"/>
                    </a:moveTo>
                    <a:cubicBezTo>
                      <a:pt x="609" y="15042"/>
                      <a:pt x="644" y="15219"/>
                      <a:pt x="691" y="15219"/>
                    </a:cubicBezTo>
                    <a:cubicBezTo>
                      <a:pt x="708" y="15219"/>
                      <a:pt x="726" y="15196"/>
                      <a:pt x="739" y="15134"/>
                    </a:cubicBezTo>
                    <a:cubicBezTo>
                      <a:pt x="748" y="15108"/>
                      <a:pt x="748" y="15072"/>
                      <a:pt x="757" y="15045"/>
                    </a:cubicBezTo>
                    <a:cubicBezTo>
                      <a:pt x="746" y="15043"/>
                      <a:pt x="735" y="15042"/>
                      <a:pt x="726" y="15042"/>
                    </a:cubicBezTo>
                    <a:close/>
                    <a:moveTo>
                      <a:pt x="40011" y="15694"/>
                    </a:moveTo>
                    <a:cubicBezTo>
                      <a:pt x="40052" y="15694"/>
                      <a:pt x="40083" y="15746"/>
                      <a:pt x="40064" y="15882"/>
                    </a:cubicBezTo>
                    <a:cubicBezTo>
                      <a:pt x="40047" y="15936"/>
                      <a:pt x="40011" y="15980"/>
                      <a:pt x="39975" y="15989"/>
                    </a:cubicBezTo>
                    <a:cubicBezTo>
                      <a:pt x="39922" y="15989"/>
                      <a:pt x="39877" y="15882"/>
                      <a:pt x="39904" y="15793"/>
                    </a:cubicBezTo>
                    <a:cubicBezTo>
                      <a:pt x="39929" y="15735"/>
                      <a:pt x="39974" y="15694"/>
                      <a:pt x="40011" y="15694"/>
                    </a:cubicBezTo>
                    <a:close/>
                    <a:moveTo>
                      <a:pt x="232" y="17655"/>
                    </a:moveTo>
                    <a:cubicBezTo>
                      <a:pt x="232" y="17806"/>
                      <a:pt x="196" y="17851"/>
                      <a:pt x="125" y="17851"/>
                    </a:cubicBezTo>
                    <a:lnTo>
                      <a:pt x="125" y="17744"/>
                    </a:lnTo>
                    <a:cubicBezTo>
                      <a:pt x="160" y="17700"/>
                      <a:pt x="196" y="17655"/>
                      <a:pt x="232" y="17655"/>
                    </a:cubicBezTo>
                    <a:close/>
                    <a:moveTo>
                      <a:pt x="40207" y="18323"/>
                    </a:moveTo>
                    <a:lnTo>
                      <a:pt x="40207" y="18323"/>
                    </a:lnTo>
                    <a:cubicBezTo>
                      <a:pt x="40207" y="18325"/>
                      <a:pt x="40208" y="18328"/>
                      <a:pt x="40208" y="18330"/>
                    </a:cubicBezTo>
                    <a:lnTo>
                      <a:pt x="40208" y="18330"/>
                    </a:lnTo>
                    <a:cubicBezTo>
                      <a:pt x="40208" y="18327"/>
                      <a:pt x="40208" y="18325"/>
                      <a:pt x="40207" y="18323"/>
                    </a:cubicBezTo>
                    <a:close/>
                    <a:moveTo>
                      <a:pt x="40162" y="18875"/>
                    </a:moveTo>
                    <a:lnTo>
                      <a:pt x="40162" y="18973"/>
                    </a:lnTo>
                    <a:lnTo>
                      <a:pt x="40207" y="19080"/>
                    </a:lnTo>
                    <a:cubicBezTo>
                      <a:pt x="40269" y="18947"/>
                      <a:pt x="40260" y="18875"/>
                      <a:pt x="40162" y="18875"/>
                    </a:cubicBezTo>
                    <a:close/>
                    <a:moveTo>
                      <a:pt x="39990" y="21857"/>
                    </a:moveTo>
                    <a:cubicBezTo>
                      <a:pt x="39989" y="21865"/>
                      <a:pt x="39988" y="21873"/>
                      <a:pt x="39987" y="21881"/>
                    </a:cubicBezTo>
                    <a:lnTo>
                      <a:pt x="39987" y="21881"/>
                    </a:lnTo>
                    <a:cubicBezTo>
                      <a:pt x="39993" y="21873"/>
                      <a:pt x="39998" y="21866"/>
                      <a:pt x="40002" y="21859"/>
                    </a:cubicBezTo>
                    <a:lnTo>
                      <a:pt x="39990" y="21857"/>
                    </a:lnTo>
                    <a:close/>
                    <a:moveTo>
                      <a:pt x="39450" y="22981"/>
                    </a:moveTo>
                    <a:cubicBezTo>
                      <a:pt x="39450" y="22982"/>
                      <a:pt x="39451" y="22982"/>
                      <a:pt x="39451" y="22982"/>
                    </a:cubicBezTo>
                    <a:lnTo>
                      <a:pt x="39451" y="22982"/>
                    </a:lnTo>
                    <a:cubicBezTo>
                      <a:pt x="39451" y="22982"/>
                      <a:pt x="39450" y="22982"/>
                      <a:pt x="39450" y="22981"/>
                    </a:cubicBezTo>
                    <a:close/>
                    <a:moveTo>
                      <a:pt x="873" y="24255"/>
                    </a:moveTo>
                    <a:cubicBezTo>
                      <a:pt x="926" y="24300"/>
                      <a:pt x="962" y="24362"/>
                      <a:pt x="980" y="24433"/>
                    </a:cubicBezTo>
                    <a:cubicBezTo>
                      <a:pt x="966" y="24437"/>
                      <a:pt x="948" y="24443"/>
                      <a:pt x="930" y="24443"/>
                    </a:cubicBezTo>
                    <a:cubicBezTo>
                      <a:pt x="901" y="24443"/>
                      <a:pt x="872" y="24428"/>
                      <a:pt x="855" y="24362"/>
                    </a:cubicBezTo>
                    <a:lnTo>
                      <a:pt x="873" y="24255"/>
                    </a:lnTo>
                    <a:close/>
                    <a:moveTo>
                      <a:pt x="39333" y="24806"/>
                    </a:moveTo>
                    <a:cubicBezTo>
                      <a:pt x="39324" y="24834"/>
                      <a:pt x="39315" y="24861"/>
                      <a:pt x="39307" y="24888"/>
                    </a:cubicBezTo>
                    <a:lnTo>
                      <a:pt x="39307" y="24888"/>
                    </a:lnTo>
                    <a:cubicBezTo>
                      <a:pt x="39313" y="24882"/>
                      <a:pt x="39319" y="24876"/>
                      <a:pt x="39325" y="24870"/>
                    </a:cubicBezTo>
                    <a:cubicBezTo>
                      <a:pt x="39333" y="24845"/>
                      <a:pt x="39335" y="24824"/>
                      <a:pt x="39333" y="24806"/>
                    </a:cubicBezTo>
                    <a:close/>
                    <a:moveTo>
                      <a:pt x="945" y="25083"/>
                    </a:moveTo>
                    <a:cubicBezTo>
                      <a:pt x="944" y="25083"/>
                      <a:pt x="944" y="25084"/>
                      <a:pt x="944" y="25084"/>
                    </a:cubicBezTo>
                    <a:lnTo>
                      <a:pt x="945" y="25083"/>
                    </a:lnTo>
                    <a:close/>
                    <a:moveTo>
                      <a:pt x="38836" y="25958"/>
                    </a:moveTo>
                    <a:cubicBezTo>
                      <a:pt x="38867" y="25958"/>
                      <a:pt x="38884" y="26004"/>
                      <a:pt x="38853" y="26072"/>
                    </a:cubicBezTo>
                    <a:cubicBezTo>
                      <a:pt x="38812" y="26170"/>
                      <a:pt x="38770" y="26216"/>
                      <a:pt x="38745" y="26216"/>
                    </a:cubicBezTo>
                    <a:cubicBezTo>
                      <a:pt x="38715" y="26216"/>
                      <a:pt x="38711" y="26152"/>
                      <a:pt x="38764" y="26037"/>
                    </a:cubicBezTo>
                    <a:cubicBezTo>
                      <a:pt x="38786" y="25981"/>
                      <a:pt x="38814" y="25958"/>
                      <a:pt x="38836" y="25958"/>
                    </a:cubicBezTo>
                    <a:close/>
                    <a:moveTo>
                      <a:pt x="38167" y="26856"/>
                    </a:moveTo>
                    <a:lnTo>
                      <a:pt x="38167" y="26856"/>
                    </a:lnTo>
                    <a:cubicBezTo>
                      <a:pt x="38168" y="26857"/>
                      <a:pt x="38169" y="26857"/>
                      <a:pt x="38170" y="26858"/>
                    </a:cubicBezTo>
                    <a:lnTo>
                      <a:pt x="38170" y="26858"/>
                    </a:lnTo>
                    <a:cubicBezTo>
                      <a:pt x="38169" y="26857"/>
                      <a:pt x="38168" y="26857"/>
                      <a:pt x="38167" y="26856"/>
                    </a:cubicBezTo>
                    <a:close/>
                    <a:moveTo>
                      <a:pt x="37054" y="29412"/>
                    </a:moveTo>
                    <a:cubicBezTo>
                      <a:pt x="37054" y="29412"/>
                      <a:pt x="37054" y="29412"/>
                      <a:pt x="37054" y="29412"/>
                    </a:cubicBezTo>
                    <a:cubicBezTo>
                      <a:pt x="37054" y="29412"/>
                      <a:pt x="37054" y="29412"/>
                      <a:pt x="37054" y="29412"/>
                    </a:cubicBezTo>
                    <a:close/>
                    <a:moveTo>
                      <a:pt x="36363" y="30130"/>
                    </a:moveTo>
                    <a:cubicBezTo>
                      <a:pt x="36343" y="30130"/>
                      <a:pt x="36316" y="30141"/>
                      <a:pt x="36288" y="30170"/>
                    </a:cubicBezTo>
                    <a:lnTo>
                      <a:pt x="36252" y="30276"/>
                    </a:lnTo>
                    <a:cubicBezTo>
                      <a:pt x="36422" y="30218"/>
                      <a:pt x="36419" y="30130"/>
                      <a:pt x="36363" y="30130"/>
                    </a:cubicBezTo>
                    <a:close/>
                    <a:moveTo>
                      <a:pt x="35157" y="31300"/>
                    </a:moveTo>
                    <a:cubicBezTo>
                      <a:pt x="35157" y="31300"/>
                      <a:pt x="35157" y="31301"/>
                      <a:pt x="35157" y="31301"/>
                    </a:cubicBezTo>
                    <a:cubicBezTo>
                      <a:pt x="35157" y="31300"/>
                      <a:pt x="35157" y="31300"/>
                      <a:pt x="35157" y="31300"/>
                    </a:cubicBezTo>
                    <a:close/>
                    <a:moveTo>
                      <a:pt x="8961" y="36218"/>
                    </a:moveTo>
                    <a:cubicBezTo>
                      <a:pt x="8961" y="36218"/>
                      <a:pt x="8962" y="36218"/>
                      <a:pt x="8963" y="36219"/>
                    </a:cubicBezTo>
                    <a:lnTo>
                      <a:pt x="8963" y="36219"/>
                    </a:lnTo>
                    <a:cubicBezTo>
                      <a:pt x="8962" y="36218"/>
                      <a:pt x="8961" y="36218"/>
                      <a:pt x="8961" y="36218"/>
                    </a:cubicBezTo>
                    <a:close/>
                    <a:moveTo>
                      <a:pt x="9161" y="36301"/>
                    </a:moveTo>
                    <a:cubicBezTo>
                      <a:pt x="9169" y="36301"/>
                      <a:pt x="9179" y="36306"/>
                      <a:pt x="9192" y="36315"/>
                    </a:cubicBezTo>
                    <a:cubicBezTo>
                      <a:pt x="9255" y="36351"/>
                      <a:pt x="9264" y="36449"/>
                      <a:pt x="9290" y="36538"/>
                    </a:cubicBezTo>
                    <a:cubicBezTo>
                      <a:pt x="9278" y="36541"/>
                      <a:pt x="9262" y="36545"/>
                      <a:pt x="9246" y="36545"/>
                    </a:cubicBezTo>
                    <a:cubicBezTo>
                      <a:pt x="9216" y="36545"/>
                      <a:pt x="9183" y="36531"/>
                      <a:pt x="9166" y="36467"/>
                    </a:cubicBezTo>
                    <a:cubicBezTo>
                      <a:pt x="9144" y="36387"/>
                      <a:pt x="9128" y="36301"/>
                      <a:pt x="9161" y="36301"/>
                    </a:cubicBezTo>
                    <a:close/>
                    <a:moveTo>
                      <a:pt x="9780" y="37242"/>
                    </a:moveTo>
                    <a:lnTo>
                      <a:pt x="9780" y="37242"/>
                    </a:lnTo>
                    <a:cubicBezTo>
                      <a:pt x="9634" y="37274"/>
                      <a:pt x="9737" y="37441"/>
                      <a:pt x="9789" y="37441"/>
                    </a:cubicBezTo>
                    <a:cubicBezTo>
                      <a:pt x="9810" y="37441"/>
                      <a:pt x="9822" y="37414"/>
                      <a:pt x="9807" y="37340"/>
                    </a:cubicBezTo>
                    <a:cubicBezTo>
                      <a:pt x="9798" y="37304"/>
                      <a:pt x="9789" y="37277"/>
                      <a:pt x="9780" y="37242"/>
                    </a:cubicBezTo>
                    <a:close/>
                    <a:moveTo>
                      <a:pt x="9994" y="37821"/>
                    </a:moveTo>
                    <a:cubicBezTo>
                      <a:pt x="9994" y="37821"/>
                      <a:pt x="9994" y="37821"/>
                      <a:pt x="9993" y="37821"/>
                    </a:cubicBezTo>
                    <a:lnTo>
                      <a:pt x="9993" y="37821"/>
                    </a:lnTo>
                    <a:cubicBezTo>
                      <a:pt x="9994" y="37821"/>
                      <a:pt x="9994" y="37821"/>
                      <a:pt x="9994" y="37821"/>
                    </a:cubicBezTo>
                    <a:close/>
                    <a:moveTo>
                      <a:pt x="30765" y="37892"/>
                    </a:moveTo>
                    <a:cubicBezTo>
                      <a:pt x="30765" y="37894"/>
                      <a:pt x="30765" y="37895"/>
                      <a:pt x="30764" y="37897"/>
                    </a:cubicBezTo>
                    <a:lnTo>
                      <a:pt x="30764" y="37897"/>
                    </a:lnTo>
                    <a:cubicBezTo>
                      <a:pt x="30765" y="37896"/>
                      <a:pt x="30765" y="37894"/>
                      <a:pt x="30765" y="37892"/>
                    </a:cubicBezTo>
                    <a:close/>
                    <a:moveTo>
                      <a:pt x="9914" y="39089"/>
                    </a:moveTo>
                    <a:cubicBezTo>
                      <a:pt x="9924" y="39089"/>
                      <a:pt x="9935" y="39096"/>
                      <a:pt x="9949" y="39112"/>
                    </a:cubicBezTo>
                    <a:cubicBezTo>
                      <a:pt x="9994" y="39157"/>
                      <a:pt x="9994" y="39255"/>
                      <a:pt x="10003" y="39344"/>
                    </a:cubicBezTo>
                    <a:cubicBezTo>
                      <a:pt x="9994" y="39344"/>
                      <a:pt x="9983" y="39345"/>
                      <a:pt x="9972" y="39345"/>
                    </a:cubicBezTo>
                    <a:cubicBezTo>
                      <a:pt x="9939" y="39345"/>
                      <a:pt x="9900" y="39335"/>
                      <a:pt x="9887" y="39255"/>
                    </a:cubicBezTo>
                    <a:cubicBezTo>
                      <a:pt x="9873" y="39172"/>
                      <a:pt x="9881" y="39089"/>
                      <a:pt x="9914" y="39089"/>
                    </a:cubicBezTo>
                    <a:close/>
                    <a:moveTo>
                      <a:pt x="29892" y="42443"/>
                    </a:moveTo>
                    <a:lnTo>
                      <a:pt x="29892" y="42443"/>
                    </a:lnTo>
                    <a:cubicBezTo>
                      <a:pt x="29892" y="42444"/>
                      <a:pt x="29893" y="42444"/>
                      <a:pt x="29893" y="42444"/>
                    </a:cubicBezTo>
                    <a:cubicBezTo>
                      <a:pt x="29893" y="42444"/>
                      <a:pt x="29893" y="42444"/>
                      <a:pt x="29893" y="42444"/>
                    </a:cubicBezTo>
                    <a:lnTo>
                      <a:pt x="29893" y="42444"/>
                    </a:lnTo>
                    <a:cubicBezTo>
                      <a:pt x="29893" y="42444"/>
                      <a:pt x="29892" y="42444"/>
                      <a:pt x="29892" y="42443"/>
                    </a:cubicBezTo>
                    <a:close/>
                    <a:moveTo>
                      <a:pt x="19371" y="0"/>
                    </a:moveTo>
                    <a:cubicBezTo>
                      <a:pt x="19363" y="0"/>
                      <a:pt x="19355" y="0"/>
                      <a:pt x="19346" y="1"/>
                    </a:cubicBezTo>
                    <a:cubicBezTo>
                      <a:pt x="19346" y="23"/>
                      <a:pt x="19396" y="163"/>
                      <a:pt x="19315" y="163"/>
                    </a:cubicBezTo>
                    <a:cubicBezTo>
                      <a:pt x="19299" y="163"/>
                      <a:pt x="19277" y="157"/>
                      <a:pt x="19248" y="143"/>
                    </a:cubicBezTo>
                    <a:cubicBezTo>
                      <a:pt x="19159" y="99"/>
                      <a:pt x="19159" y="19"/>
                      <a:pt x="18990" y="19"/>
                    </a:cubicBezTo>
                    <a:cubicBezTo>
                      <a:pt x="18892" y="19"/>
                      <a:pt x="18857" y="72"/>
                      <a:pt x="18741" y="72"/>
                    </a:cubicBezTo>
                    <a:cubicBezTo>
                      <a:pt x="18741" y="42"/>
                      <a:pt x="18677" y="32"/>
                      <a:pt x="18592" y="32"/>
                    </a:cubicBezTo>
                    <a:cubicBezTo>
                      <a:pt x="18449" y="32"/>
                      <a:pt x="18248" y="61"/>
                      <a:pt x="18197" y="72"/>
                    </a:cubicBezTo>
                    <a:cubicBezTo>
                      <a:pt x="18055" y="99"/>
                      <a:pt x="18260" y="161"/>
                      <a:pt x="18215" y="188"/>
                    </a:cubicBezTo>
                    <a:cubicBezTo>
                      <a:pt x="18196" y="200"/>
                      <a:pt x="18176" y="205"/>
                      <a:pt x="18157" y="205"/>
                    </a:cubicBezTo>
                    <a:cubicBezTo>
                      <a:pt x="18058" y="205"/>
                      <a:pt x="17963" y="78"/>
                      <a:pt x="17948" y="63"/>
                    </a:cubicBezTo>
                    <a:cubicBezTo>
                      <a:pt x="17937" y="49"/>
                      <a:pt x="17906" y="44"/>
                      <a:pt x="17869" y="44"/>
                    </a:cubicBezTo>
                    <a:cubicBezTo>
                      <a:pt x="17789" y="44"/>
                      <a:pt x="17676" y="66"/>
                      <a:pt x="17627" y="72"/>
                    </a:cubicBezTo>
                    <a:cubicBezTo>
                      <a:pt x="17449" y="99"/>
                      <a:pt x="17271" y="135"/>
                      <a:pt x="17093" y="179"/>
                    </a:cubicBezTo>
                    <a:cubicBezTo>
                      <a:pt x="16968" y="241"/>
                      <a:pt x="16835" y="286"/>
                      <a:pt x="16710" y="331"/>
                    </a:cubicBezTo>
                    <a:cubicBezTo>
                      <a:pt x="16660" y="314"/>
                      <a:pt x="16917" y="122"/>
                      <a:pt x="16856" y="122"/>
                    </a:cubicBezTo>
                    <a:cubicBezTo>
                      <a:pt x="16851" y="122"/>
                      <a:pt x="16844" y="123"/>
                      <a:pt x="16835" y="126"/>
                    </a:cubicBezTo>
                    <a:cubicBezTo>
                      <a:pt x="16728" y="161"/>
                      <a:pt x="16269" y="347"/>
                      <a:pt x="16273" y="392"/>
                    </a:cubicBezTo>
                    <a:lnTo>
                      <a:pt x="16273" y="392"/>
                    </a:lnTo>
                    <a:cubicBezTo>
                      <a:pt x="16267" y="349"/>
                      <a:pt x="16216" y="331"/>
                      <a:pt x="16142" y="331"/>
                    </a:cubicBezTo>
                    <a:cubicBezTo>
                      <a:pt x="16112" y="331"/>
                      <a:pt x="16078" y="334"/>
                      <a:pt x="16042" y="339"/>
                    </a:cubicBezTo>
                    <a:cubicBezTo>
                      <a:pt x="15935" y="357"/>
                      <a:pt x="15828" y="384"/>
                      <a:pt x="15730" y="429"/>
                    </a:cubicBezTo>
                    <a:cubicBezTo>
                      <a:pt x="15650" y="455"/>
                      <a:pt x="15632" y="500"/>
                      <a:pt x="15561" y="535"/>
                    </a:cubicBezTo>
                    <a:cubicBezTo>
                      <a:pt x="15450" y="584"/>
                      <a:pt x="15349" y="596"/>
                      <a:pt x="15250" y="596"/>
                    </a:cubicBezTo>
                    <a:cubicBezTo>
                      <a:pt x="15168" y="596"/>
                      <a:pt x="15086" y="588"/>
                      <a:pt x="14999" y="588"/>
                    </a:cubicBezTo>
                    <a:cubicBezTo>
                      <a:pt x="14982" y="588"/>
                      <a:pt x="14964" y="588"/>
                      <a:pt x="14946" y="589"/>
                    </a:cubicBezTo>
                    <a:cubicBezTo>
                      <a:pt x="14893" y="589"/>
                      <a:pt x="14893" y="616"/>
                      <a:pt x="14902" y="633"/>
                    </a:cubicBezTo>
                    <a:cubicBezTo>
                      <a:pt x="14831" y="660"/>
                      <a:pt x="14750" y="669"/>
                      <a:pt x="14679" y="687"/>
                    </a:cubicBezTo>
                    <a:cubicBezTo>
                      <a:pt x="14545" y="722"/>
                      <a:pt x="14448" y="803"/>
                      <a:pt x="14305" y="847"/>
                    </a:cubicBezTo>
                    <a:cubicBezTo>
                      <a:pt x="14189" y="874"/>
                      <a:pt x="14082" y="901"/>
                      <a:pt x="13967" y="909"/>
                    </a:cubicBezTo>
                    <a:cubicBezTo>
                      <a:pt x="13895" y="918"/>
                      <a:pt x="13824" y="945"/>
                      <a:pt x="13762" y="990"/>
                    </a:cubicBezTo>
                    <a:cubicBezTo>
                      <a:pt x="13699" y="1052"/>
                      <a:pt x="13316" y="1150"/>
                      <a:pt x="13192" y="1203"/>
                    </a:cubicBezTo>
                    <a:cubicBezTo>
                      <a:pt x="13129" y="1221"/>
                      <a:pt x="12791" y="1426"/>
                      <a:pt x="12773" y="1426"/>
                    </a:cubicBezTo>
                    <a:cubicBezTo>
                      <a:pt x="12764" y="1426"/>
                      <a:pt x="12800" y="1337"/>
                      <a:pt x="12809" y="1328"/>
                    </a:cubicBezTo>
                    <a:lnTo>
                      <a:pt x="12809" y="1328"/>
                    </a:lnTo>
                    <a:lnTo>
                      <a:pt x="12639" y="1444"/>
                    </a:lnTo>
                    <a:cubicBezTo>
                      <a:pt x="12622" y="1462"/>
                      <a:pt x="12524" y="1595"/>
                      <a:pt x="12497" y="1604"/>
                    </a:cubicBezTo>
                    <a:cubicBezTo>
                      <a:pt x="12493" y="1606"/>
                      <a:pt x="12490" y="1607"/>
                      <a:pt x="12487" y="1607"/>
                    </a:cubicBezTo>
                    <a:cubicBezTo>
                      <a:pt x="12462" y="1607"/>
                      <a:pt x="12466" y="1542"/>
                      <a:pt x="12426" y="1542"/>
                    </a:cubicBezTo>
                    <a:cubicBezTo>
                      <a:pt x="12337" y="1560"/>
                      <a:pt x="12256" y="1586"/>
                      <a:pt x="12176" y="1622"/>
                    </a:cubicBezTo>
                    <a:cubicBezTo>
                      <a:pt x="12102" y="1669"/>
                      <a:pt x="11992" y="1747"/>
                      <a:pt x="11931" y="1747"/>
                    </a:cubicBezTo>
                    <a:cubicBezTo>
                      <a:pt x="11912" y="1747"/>
                      <a:pt x="11898" y="1739"/>
                      <a:pt x="11891" y="1720"/>
                    </a:cubicBezTo>
                    <a:lnTo>
                      <a:pt x="11891" y="1720"/>
                    </a:lnTo>
                    <a:cubicBezTo>
                      <a:pt x="11900" y="1747"/>
                      <a:pt x="11811" y="1827"/>
                      <a:pt x="11829" y="1836"/>
                    </a:cubicBezTo>
                    <a:cubicBezTo>
                      <a:pt x="11803" y="1828"/>
                      <a:pt x="11780" y="1824"/>
                      <a:pt x="11756" y="1824"/>
                    </a:cubicBezTo>
                    <a:cubicBezTo>
                      <a:pt x="11700" y="1824"/>
                      <a:pt x="11640" y="1848"/>
                      <a:pt x="11526" y="1898"/>
                    </a:cubicBezTo>
                    <a:cubicBezTo>
                      <a:pt x="11446" y="1925"/>
                      <a:pt x="11366" y="1961"/>
                      <a:pt x="11294" y="2014"/>
                    </a:cubicBezTo>
                    <a:cubicBezTo>
                      <a:pt x="11259" y="2050"/>
                      <a:pt x="11303" y="2050"/>
                      <a:pt x="11250" y="2076"/>
                    </a:cubicBezTo>
                    <a:cubicBezTo>
                      <a:pt x="11090" y="2148"/>
                      <a:pt x="11027" y="2130"/>
                      <a:pt x="10858" y="2210"/>
                    </a:cubicBezTo>
                    <a:cubicBezTo>
                      <a:pt x="10798" y="2233"/>
                      <a:pt x="10551" y="2377"/>
                      <a:pt x="10456" y="2377"/>
                    </a:cubicBezTo>
                    <a:cubicBezTo>
                      <a:pt x="10439" y="2377"/>
                      <a:pt x="10427" y="2372"/>
                      <a:pt x="10421" y="2361"/>
                    </a:cubicBezTo>
                    <a:lnTo>
                      <a:pt x="10421" y="2361"/>
                    </a:lnTo>
                    <a:cubicBezTo>
                      <a:pt x="10252" y="2450"/>
                      <a:pt x="10448" y="2450"/>
                      <a:pt x="10350" y="2540"/>
                    </a:cubicBezTo>
                    <a:cubicBezTo>
                      <a:pt x="10327" y="2558"/>
                      <a:pt x="10298" y="2565"/>
                      <a:pt x="10270" y="2565"/>
                    </a:cubicBezTo>
                    <a:cubicBezTo>
                      <a:pt x="10232" y="2565"/>
                      <a:pt x="10196" y="2554"/>
                      <a:pt x="10181" y="2548"/>
                    </a:cubicBezTo>
                    <a:cubicBezTo>
                      <a:pt x="10128" y="2557"/>
                      <a:pt x="10083" y="2575"/>
                      <a:pt x="10038" y="2593"/>
                    </a:cubicBezTo>
                    <a:cubicBezTo>
                      <a:pt x="9925" y="2634"/>
                      <a:pt x="9589" y="2941"/>
                      <a:pt x="9504" y="2941"/>
                    </a:cubicBezTo>
                    <a:cubicBezTo>
                      <a:pt x="9498" y="2941"/>
                      <a:pt x="9493" y="2939"/>
                      <a:pt x="9490" y="2936"/>
                    </a:cubicBezTo>
                    <a:lnTo>
                      <a:pt x="9490" y="2936"/>
                    </a:lnTo>
                    <a:cubicBezTo>
                      <a:pt x="9508" y="2967"/>
                      <a:pt x="9536" y="3103"/>
                      <a:pt x="9477" y="3136"/>
                    </a:cubicBezTo>
                    <a:cubicBezTo>
                      <a:pt x="9469" y="3141"/>
                      <a:pt x="9459" y="3142"/>
                      <a:pt x="9448" y="3142"/>
                    </a:cubicBezTo>
                    <a:cubicBezTo>
                      <a:pt x="9414" y="3142"/>
                      <a:pt x="9375" y="3125"/>
                      <a:pt x="9362" y="3118"/>
                    </a:cubicBezTo>
                    <a:cubicBezTo>
                      <a:pt x="9326" y="3127"/>
                      <a:pt x="9290" y="3145"/>
                      <a:pt x="9255" y="3154"/>
                    </a:cubicBezTo>
                    <a:cubicBezTo>
                      <a:pt x="9166" y="3181"/>
                      <a:pt x="9094" y="3225"/>
                      <a:pt x="9032" y="3288"/>
                    </a:cubicBezTo>
                    <a:cubicBezTo>
                      <a:pt x="9000" y="3304"/>
                      <a:pt x="8968" y="3334"/>
                      <a:pt x="8937" y="3334"/>
                    </a:cubicBezTo>
                    <a:cubicBezTo>
                      <a:pt x="8933" y="3334"/>
                      <a:pt x="8929" y="3333"/>
                      <a:pt x="8925" y="3332"/>
                    </a:cubicBezTo>
                    <a:cubicBezTo>
                      <a:pt x="8873" y="3324"/>
                      <a:pt x="8930" y="3198"/>
                      <a:pt x="8902" y="3198"/>
                    </a:cubicBezTo>
                    <a:cubicBezTo>
                      <a:pt x="8901" y="3198"/>
                      <a:pt x="8900" y="3198"/>
                      <a:pt x="8898" y="3199"/>
                    </a:cubicBezTo>
                    <a:cubicBezTo>
                      <a:pt x="8863" y="3199"/>
                      <a:pt x="8720" y="3386"/>
                      <a:pt x="8676" y="3421"/>
                    </a:cubicBezTo>
                    <a:cubicBezTo>
                      <a:pt x="8515" y="3519"/>
                      <a:pt x="8346" y="3608"/>
                      <a:pt x="8177" y="3680"/>
                    </a:cubicBezTo>
                    <a:cubicBezTo>
                      <a:pt x="7999" y="3778"/>
                      <a:pt x="8284" y="3884"/>
                      <a:pt x="8008" y="3965"/>
                    </a:cubicBezTo>
                    <a:cubicBezTo>
                      <a:pt x="7865" y="4000"/>
                      <a:pt x="7785" y="3991"/>
                      <a:pt x="7634" y="4134"/>
                    </a:cubicBezTo>
                    <a:cubicBezTo>
                      <a:pt x="7587" y="4180"/>
                      <a:pt x="7541" y="4361"/>
                      <a:pt x="7471" y="4361"/>
                    </a:cubicBezTo>
                    <a:cubicBezTo>
                      <a:pt x="7460" y="4361"/>
                      <a:pt x="7449" y="4357"/>
                      <a:pt x="7438" y="4348"/>
                    </a:cubicBezTo>
                    <a:cubicBezTo>
                      <a:pt x="7424" y="4338"/>
                      <a:pt x="7411" y="4334"/>
                      <a:pt x="7397" y="4334"/>
                    </a:cubicBezTo>
                    <a:cubicBezTo>
                      <a:pt x="7308" y="4334"/>
                      <a:pt x="7208" y="4513"/>
                      <a:pt x="7161" y="4606"/>
                    </a:cubicBezTo>
                    <a:cubicBezTo>
                      <a:pt x="7072" y="4793"/>
                      <a:pt x="6939" y="4740"/>
                      <a:pt x="6787" y="4846"/>
                    </a:cubicBezTo>
                    <a:cubicBezTo>
                      <a:pt x="6636" y="4962"/>
                      <a:pt x="6841" y="4989"/>
                      <a:pt x="6841" y="5042"/>
                    </a:cubicBezTo>
                    <a:cubicBezTo>
                      <a:pt x="6832" y="5105"/>
                      <a:pt x="6565" y="5105"/>
                      <a:pt x="6547" y="5185"/>
                    </a:cubicBezTo>
                    <a:cubicBezTo>
                      <a:pt x="6547" y="5212"/>
                      <a:pt x="6627" y="5176"/>
                      <a:pt x="6600" y="5229"/>
                    </a:cubicBezTo>
                    <a:cubicBezTo>
                      <a:pt x="6565" y="5274"/>
                      <a:pt x="6529" y="5319"/>
                      <a:pt x="6476" y="5345"/>
                    </a:cubicBezTo>
                    <a:cubicBezTo>
                      <a:pt x="6464" y="5349"/>
                      <a:pt x="6455" y="5350"/>
                      <a:pt x="6447" y="5350"/>
                    </a:cubicBezTo>
                    <a:cubicBezTo>
                      <a:pt x="6397" y="5350"/>
                      <a:pt x="6403" y="5293"/>
                      <a:pt x="6363" y="5293"/>
                    </a:cubicBezTo>
                    <a:cubicBezTo>
                      <a:pt x="6344" y="5293"/>
                      <a:pt x="6314" y="5306"/>
                      <a:pt x="6262" y="5345"/>
                    </a:cubicBezTo>
                    <a:cubicBezTo>
                      <a:pt x="6012" y="5541"/>
                      <a:pt x="5790" y="5764"/>
                      <a:pt x="5594" y="6013"/>
                    </a:cubicBezTo>
                    <a:cubicBezTo>
                      <a:pt x="5558" y="6076"/>
                      <a:pt x="5514" y="6138"/>
                      <a:pt x="5469" y="6191"/>
                    </a:cubicBezTo>
                    <a:cubicBezTo>
                      <a:pt x="5452" y="6241"/>
                      <a:pt x="5434" y="6259"/>
                      <a:pt x="5418" y="6259"/>
                    </a:cubicBezTo>
                    <a:cubicBezTo>
                      <a:pt x="5378" y="6259"/>
                      <a:pt x="5345" y="6155"/>
                      <a:pt x="5337" y="6155"/>
                    </a:cubicBezTo>
                    <a:cubicBezTo>
                      <a:pt x="5336" y="6155"/>
                      <a:pt x="5336" y="6155"/>
                      <a:pt x="5335" y="6156"/>
                    </a:cubicBezTo>
                    <a:cubicBezTo>
                      <a:pt x="5211" y="6281"/>
                      <a:pt x="5398" y="6352"/>
                      <a:pt x="5157" y="6441"/>
                    </a:cubicBezTo>
                    <a:cubicBezTo>
                      <a:pt x="5122" y="6468"/>
                      <a:pt x="5095" y="6512"/>
                      <a:pt x="5068" y="6548"/>
                    </a:cubicBezTo>
                    <a:cubicBezTo>
                      <a:pt x="5000" y="6633"/>
                      <a:pt x="4617" y="7211"/>
                      <a:pt x="4519" y="7211"/>
                    </a:cubicBezTo>
                    <a:cubicBezTo>
                      <a:pt x="4515" y="7211"/>
                      <a:pt x="4510" y="7210"/>
                      <a:pt x="4507" y="7207"/>
                    </a:cubicBezTo>
                    <a:lnTo>
                      <a:pt x="4418" y="7528"/>
                    </a:lnTo>
                    <a:cubicBezTo>
                      <a:pt x="4408" y="7518"/>
                      <a:pt x="4396" y="7513"/>
                      <a:pt x="4382" y="7513"/>
                    </a:cubicBezTo>
                    <a:cubicBezTo>
                      <a:pt x="4323" y="7513"/>
                      <a:pt x="4234" y="7598"/>
                      <a:pt x="4169" y="7670"/>
                    </a:cubicBezTo>
                    <a:cubicBezTo>
                      <a:pt x="4088" y="7759"/>
                      <a:pt x="4044" y="7723"/>
                      <a:pt x="3964" y="7741"/>
                    </a:cubicBezTo>
                    <a:cubicBezTo>
                      <a:pt x="3884" y="7759"/>
                      <a:pt x="3955" y="8000"/>
                      <a:pt x="3866" y="8098"/>
                    </a:cubicBezTo>
                    <a:cubicBezTo>
                      <a:pt x="3850" y="8089"/>
                      <a:pt x="3789" y="7970"/>
                      <a:pt x="3751" y="7970"/>
                    </a:cubicBezTo>
                    <a:cubicBezTo>
                      <a:pt x="3747" y="7970"/>
                      <a:pt x="3744" y="7971"/>
                      <a:pt x="3741" y="7973"/>
                    </a:cubicBezTo>
                    <a:cubicBezTo>
                      <a:pt x="3661" y="8053"/>
                      <a:pt x="3581" y="8240"/>
                      <a:pt x="3616" y="8276"/>
                    </a:cubicBezTo>
                    <a:cubicBezTo>
                      <a:pt x="3661" y="8320"/>
                      <a:pt x="3732" y="8258"/>
                      <a:pt x="3661" y="8356"/>
                    </a:cubicBezTo>
                    <a:cubicBezTo>
                      <a:pt x="3643" y="8400"/>
                      <a:pt x="3599" y="8427"/>
                      <a:pt x="3545" y="8445"/>
                    </a:cubicBezTo>
                    <a:cubicBezTo>
                      <a:pt x="3540" y="8446"/>
                      <a:pt x="3535" y="8447"/>
                      <a:pt x="3530" y="8447"/>
                    </a:cubicBezTo>
                    <a:cubicBezTo>
                      <a:pt x="3469" y="8447"/>
                      <a:pt x="3461" y="8354"/>
                      <a:pt x="3400" y="8354"/>
                    </a:cubicBezTo>
                    <a:cubicBezTo>
                      <a:pt x="3395" y="8354"/>
                      <a:pt x="3390" y="8355"/>
                      <a:pt x="3385" y="8356"/>
                    </a:cubicBezTo>
                    <a:cubicBezTo>
                      <a:pt x="3367" y="8356"/>
                      <a:pt x="3385" y="8472"/>
                      <a:pt x="3385" y="8472"/>
                    </a:cubicBezTo>
                    <a:cubicBezTo>
                      <a:pt x="3367" y="8552"/>
                      <a:pt x="3331" y="8623"/>
                      <a:pt x="3287" y="8685"/>
                    </a:cubicBezTo>
                    <a:cubicBezTo>
                      <a:pt x="3242" y="8748"/>
                      <a:pt x="3216" y="8739"/>
                      <a:pt x="3198" y="8783"/>
                    </a:cubicBezTo>
                    <a:cubicBezTo>
                      <a:pt x="3180" y="8846"/>
                      <a:pt x="3171" y="8908"/>
                      <a:pt x="3180" y="8962"/>
                    </a:cubicBezTo>
                    <a:cubicBezTo>
                      <a:pt x="3180" y="9042"/>
                      <a:pt x="3029" y="8997"/>
                      <a:pt x="3002" y="9113"/>
                    </a:cubicBezTo>
                    <a:cubicBezTo>
                      <a:pt x="2984" y="9166"/>
                      <a:pt x="3011" y="9193"/>
                      <a:pt x="2984" y="9256"/>
                    </a:cubicBezTo>
                    <a:cubicBezTo>
                      <a:pt x="2948" y="9309"/>
                      <a:pt x="2913" y="9371"/>
                      <a:pt x="2868" y="9425"/>
                    </a:cubicBezTo>
                    <a:cubicBezTo>
                      <a:pt x="2938" y="9323"/>
                      <a:pt x="2985" y="9167"/>
                      <a:pt x="2948" y="9167"/>
                    </a:cubicBezTo>
                    <a:cubicBezTo>
                      <a:pt x="2934" y="9167"/>
                      <a:pt x="2905" y="9192"/>
                      <a:pt x="2859" y="9256"/>
                    </a:cubicBezTo>
                    <a:cubicBezTo>
                      <a:pt x="2788" y="9353"/>
                      <a:pt x="2673" y="9566"/>
                      <a:pt x="2725" y="9603"/>
                    </a:cubicBezTo>
                    <a:lnTo>
                      <a:pt x="2725" y="9603"/>
                    </a:lnTo>
                    <a:cubicBezTo>
                      <a:pt x="2719" y="9598"/>
                      <a:pt x="2712" y="9596"/>
                      <a:pt x="2705" y="9596"/>
                    </a:cubicBezTo>
                    <a:cubicBezTo>
                      <a:pt x="2569" y="9596"/>
                      <a:pt x="2222" y="10227"/>
                      <a:pt x="2129" y="10387"/>
                    </a:cubicBezTo>
                    <a:cubicBezTo>
                      <a:pt x="2031" y="10565"/>
                      <a:pt x="2129" y="10520"/>
                      <a:pt x="2191" y="10565"/>
                    </a:cubicBezTo>
                    <a:cubicBezTo>
                      <a:pt x="2218" y="10681"/>
                      <a:pt x="2209" y="10698"/>
                      <a:pt x="2093" y="10734"/>
                    </a:cubicBezTo>
                    <a:cubicBezTo>
                      <a:pt x="2081" y="10728"/>
                      <a:pt x="2069" y="10725"/>
                      <a:pt x="2055" y="10725"/>
                    </a:cubicBezTo>
                    <a:cubicBezTo>
                      <a:pt x="1909" y="10725"/>
                      <a:pt x="1684" y="11062"/>
                      <a:pt x="1586" y="11242"/>
                    </a:cubicBezTo>
                    <a:cubicBezTo>
                      <a:pt x="1514" y="11340"/>
                      <a:pt x="1479" y="11464"/>
                      <a:pt x="1470" y="11580"/>
                    </a:cubicBezTo>
                    <a:cubicBezTo>
                      <a:pt x="1488" y="11723"/>
                      <a:pt x="1452" y="11865"/>
                      <a:pt x="1381" y="11990"/>
                    </a:cubicBezTo>
                    <a:cubicBezTo>
                      <a:pt x="1440" y="11871"/>
                      <a:pt x="1444" y="11778"/>
                      <a:pt x="1411" y="11778"/>
                    </a:cubicBezTo>
                    <a:cubicBezTo>
                      <a:pt x="1390" y="11778"/>
                      <a:pt x="1355" y="11816"/>
                      <a:pt x="1309" y="11910"/>
                    </a:cubicBezTo>
                    <a:cubicBezTo>
                      <a:pt x="1211" y="12097"/>
                      <a:pt x="1149" y="12284"/>
                      <a:pt x="1069" y="12471"/>
                    </a:cubicBezTo>
                    <a:cubicBezTo>
                      <a:pt x="980" y="12694"/>
                      <a:pt x="944" y="12792"/>
                      <a:pt x="1007" y="12943"/>
                    </a:cubicBezTo>
                    <a:cubicBezTo>
                      <a:pt x="982" y="12885"/>
                      <a:pt x="964" y="12826"/>
                      <a:pt x="911" y="12826"/>
                    </a:cubicBezTo>
                    <a:cubicBezTo>
                      <a:pt x="908" y="12826"/>
                      <a:pt x="904" y="12827"/>
                      <a:pt x="900" y="12827"/>
                    </a:cubicBezTo>
                    <a:cubicBezTo>
                      <a:pt x="864" y="12836"/>
                      <a:pt x="793" y="12979"/>
                      <a:pt x="828" y="13005"/>
                    </a:cubicBezTo>
                    <a:cubicBezTo>
                      <a:pt x="864" y="13023"/>
                      <a:pt x="802" y="13157"/>
                      <a:pt x="766" y="13255"/>
                    </a:cubicBezTo>
                    <a:cubicBezTo>
                      <a:pt x="757" y="13308"/>
                      <a:pt x="802" y="13326"/>
                      <a:pt x="811" y="13380"/>
                    </a:cubicBezTo>
                    <a:cubicBezTo>
                      <a:pt x="811" y="13460"/>
                      <a:pt x="730" y="13504"/>
                      <a:pt x="695" y="13567"/>
                    </a:cubicBezTo>
                    <a:cubicBezTo>
                      <a:pt x="668" y="13629"/>
                      <a:pt x="641" y="13700"/>
                      <a:pt x="633" y="13771"/>
                    </a:cubicBezTo>
                    <a:cubicBezTo>
                      <a:pt x="606" y="13843"/>
                      <a:pt x="606" y="13914"/>
                      <a:pt x="633" y="13985"/>
                    </a:cubicBezTo>
                    <a:cubicBezTo>
                      <a:pt x="659" y="14021"/>
                      <a:pt x="615" y="14101"/>
                      <a:pt x="597" y="14190"/>
                    </a:cubicBezTo>
                    <a:cubicBezTo>
                      <a:pt x="569" y="14186"/>
                      <a:pt x="552" y="14172"/>
                      <a:pt x="540" y="14172"/>
                    </a:cubicBezTo>
                    <a:cubicBezTo>
                      <a:pt x="525" y="14172"/>
                      <a:pt x="518" y="14194"/>
                      <a:pt x="508" y="14288"/>
                    </a:cubicBezTo>
                    <a:cubicBezTo>
                      <a:pt x="499" y="14386"/>
                      <a:pt x="499" y="14484"/>
                      <a:pt x="499" y="14582"/>
                    </a:cubicBezTo>
                    <a:cubicBezTo>
                      <a:pt x="499" y="14581"/>
                      <a:pt x="499" y="14581"/>
                      <a:pt x="499" y="14581"/>
                    </a:cubicBezTo>
                    <a:lnTo>
                      <a:pt x="499" y="14581"/>
                    </a:lnTo>
                    <a:cubicBezTo>
                      <a:pt x="500" y="14581"/>
                      <a:pt x="512" y="14722"/>
                      <a:pt x="490" y="14722"/>
                    </a:cubicBezTo>
                    <a:cubicBezTo>
                      <a:pt x="488" y="14722"/>
                      <a:pt x="485" y="14720"/>
                      <a:pt x="481" y="14716"/>
                    </a:cubicBezTo>
                    <a:cubicBezTo>
                      <a:pt x="473" y="14707"/>
                      <a:pt x="472" y="14661"/>
                      <a:pt x="444" y="14661"/>
                    </a:cubicBezTo>
                    <a:cubicBezTo>
                      <a:pt x="442" y="14661"/>
                      <a:pt x="439" y="14661"/>
                      <a:pt x="437" y="14662"/>
                    </a:cubicBezTo>
                    <a:cubicBezTo>
                      <a:pt x="410" y="14733"/>
                      <a:pt x="419" y="14814"/>
                      <a:pt x="445" y="14885"/>
                    </a:cubicBezTo>
                    <a:cubicBezTo>
                      <a:pt x="463" y="14956"/>
                      <a:pt x="472" y="15108"/>
                      <a:pt x="410" y="15152"/>
                    </a:cubicBezTo>
                    <a:cubicBezTo>
                      <a:pt x="394" y="15164"/>
                      <a:pt x="381" y="15166"/>
                      <a:pt x="369" y="15166"/>
                    </a:cubicBezTo>
                    <a:cubicBezTo>
                      <a:pt x="363" y="15166"/>
                      <a:pt x="357" y="15165"/>
                      <a:pt x="352" y="15165"/>
                    </a:cubicBezTo>
                    <a:cubicBezTo>
                      <a:pt x="328" y="15165"/>
                      <a:pt x="309" y="15176"/>
                      <a:pt x="276" y="15295"/>
                    </a:cubicBezTo>
                    <a:cubicBezTo>
                      <a:pt x="232" y="15419"/>
                      <a:pt x="205" y="15544"/>
                      <a:pt x="178" y="15678"/>
                    </a:cubicBezTo>
                    <a:cubicBezTo>
                      <a:pt x="174" y="15731"/>
                      <a:pt x="183" y="15745"/>
                      <a:pt x="197" y="15745"/>
                    </a:cubicBezTo>
                    <a:cubicBezTo>
                      <a:pt x="211" y="15745"/>
                      <a:pt x="230" y="15730"/>
                      <a:pt x="244" y="15730"/>
                    </a:cubicBezTo>
                    <a:cubicBezTo>
                      <a:pt x="246" y="15730"/>
                      <a:pt x="248" y="15730"/>
                      <a:pt x="250" y="15731"/>
                    </a:cubicBezTo>
                    <a:cubicBezTo>
                      <a:pt x="276" y="15749"/>
                      <a:pt x="303" y="15856"/>
                      <a:pt x="267" y="15918"/>
                    </a:cubicBezTo>
                    <a:cubicBezTo>
                      <a:pt x="241" y="15961"/>
                      <a:pt x="190" y="16149"/>
                      <a:pt x="237" y="16158"/>
                    </a:cubicBezTo>
                    <a:lnTo>
                      <a:pt x="237" y="16158"/>
                    </a:lnTo>
                    <a:cubicBezTo>
                      <a:pt x="236" y="16158"/>
                      <a:pt x="235" y="16158"/>
                      <a:pt x="234" y="16158"/>
                    </a:cubicBezTo>
                    <a:cubicBezTo>
                      <a:pt x="110" y="16158"/>
                      <a:pt x="187" y="16633"/>
                      <a:pt x="187" y="16746"/>
                    </a:cubicBezTo>
                    <a:cubicBezTo>
                      <a:pt x="187" y="16862"/>
                      <a:pt x="160" y="16844"/>
                      <a:pt x="143" y="16933"/>
                    </a:cubicBezTo>
                    <a:cubicBezTo>
                      <a:pt x="125" y="17049"/>
                      <a:pt x="107" y="17165"/>
                      <a:pt x="107" y="17281"/>
                    </a:cubicBezTo>
                    <a:cubicBezTo>
                      <a:pt x="107" y="17361"/>
                      <a:pt x="98" y="17949"/>
                      <a:pt x="27" y="17949"/>
                    </a:cubicBezTo>
                    <a:cubicBezTo>
                      <a:pt x="18" y="18100"/>
                      <a:pt x="27" y="18136"/>
                      <a:pt x="98" y="18154"/>
                    </a:cubicBezTo>
                    <a:cubicBezTo>
                      <a:pt x="134" y="18163"/>
                      <a:pt x="187" y="18261"/>
                      <a:pt x="187" y="18341"/>
                    </a:cubicBezTo>
                    <a:cubicBezTo>
                      <a:pt x="187" y="18340"/>
                      <a:pt x="187" y="18340"/>
                      <a:pt x="186" y="18340"/>
                    </a:cubicBezTo>
                    <a:cubicBezTo>
                      <a:pt x="172" y="18340"/>
                      <a:pt x="70" y="18396"/>
                      <a:pt x="54" y="18421"/>
                    </a:cubicBezTo>
                    <a:cubicBezTo>
                      <a:pt x="18" y="18528"/>
                      <a:pt x="18" y="18644"/>
                      <a:pt x="54" y="18751"/>
                    </a:cubicBezTo>
                    <a:cubicBezTo>
                      <a:pt x="80" y="18849"/>
                      <a:pt x="98" y="18947"/>
                      <a:pt x="107" y="19044"/>
                    </a:cubicBezTo>
                    <a:cubicBezTo>
                      <a:pt x="107" y="19053"/>
                      <a:pt x="54" y="19116"/>
                      <a:pt x="45" y="19151"/>
                    </a:cubicBezTo>
                    <a:cubicBezTo>
                      <a:pt x="0" y="19312"/>
                      <a:pt x="205" y="19312"/>
                      <a:pt x="214" y="19454"/>
                    </a:cubicBezTo>
                    <a:cubicBezTo>
                      <a:pt x="214" y="19533"/>
                      <a:pt x="193" y="19551"/>
                      <a:pt x="166" y="19551"/>
                    </a:cubicBezTo>
                    <a:cubicBezTo>
                      <a:pt x="143" y="19551"/>
                      <a:pt x="116" y="19539"/>
                      <a:pt x="94" y="19539"/>
                    </a:cubicBezTo>
                    <a:cubicBezTo>
                      <a:pt x="74" y="19539"/>
                      <a:pt x="59" y="19549"/>
                      <a:pt x="54" y="19588"/>
                    </a:cubicBezTo>
                    <a:cubicBezTo>
                      <a:pt x="27" y="19819"/>
                      <a:pt x="160" y="20060"/>
                      <a:pt x="205" y="20256"/>
                    </a:cubicBezTo>
                    <a:cubicBezTo>
                      <a:pt x="205" y="20285"/>
                      <a:pt x="242" y="20595"/>
                      <a:pt x="214" y="20595"/>
                    </a:cubicBezTo>
                    <a:cubicBezTo>
                      <a:pt x="208" y="20595"/>
                      <a:pt x="199" y="20582"/>
                      <a:pt x="187" y="20550"/>
                    </a:cubicBezTo>
                    <a:cubicBezTo>
                      <a:pt x="187" y="20436"/>
                      <a:pt x="168" y="20372"/>
                      <a:pt x="146" y="20372"/>
                    </a:cubicBezTo>
                    <a:cubicBezTo>
                      <a:pt x="129" y="20372"/>
                      <a:pt x="110" y="20414"/>
                      <a:pt x="98" y="20505"/>
                    </a:cubicBezTo>
                    <a:cubicBezTo>
                      <a:pt x="81" y="20573"/>
                      <a:pt x="112" y="20792"/>
                      <a:pt x="169" y="20792"/>
                    </a:cubicBezTo>
                    <a:cubicBezTo>
                      <a:pt x="172" y="20792"/>
                      <a:pt x="175" y="20792"/>
                      <a:pt x="178" y="20790"/>
                    </a:cubicBezTo>
                    <a:cubicBezTo>
                      <a:pt x="186" y="20783"/>
                      <a:pt x="223" y="20697"/>
                      <a:pt x="251" y="20697"/>
                    </a:cubicBezTo>
                    <a:cubicBezTo>
                      <a:pt x="257" y="20697"/>
                      <a:pt x="263" y="20701"/>
                      <a:pt x="267" y="20710"/>
                    </a:cubicBezTo>
                    <a:cubicBezTo>
                      <a:pt x="267" y="20719"/>
                      <a:pt x="107" y="21102"/>
                      <a:pt x="178" y="21147"/>
                    </a:cubicBezTo>
                    <a:cubicBezTo>
                      <a:pt x="188" y="21151"/>
                      <a:pt x="198" y="21152"/>
                      <a:pt x="207" y="21152"/>
                    </a:cubicBezTo>
                    <a:cubicBezTo>
                      <a:pt x="224" y="21152"/>
                      <a:pt x="240" y="21148"/>
                      <a:pt x="256" y="21148"/>
                    </a:cubicBezTo>
                    <a:cubicBezTo>
                      <a:pt x="271" y="21148"/>
                      <a:pt x="287" y="21151"/>
                      <a:pt x="303" y="21164"/>
                    </a:cubicBezTo>
                    <a:cubicBezTo>
                      <a:pt x="347" y="21200"/>
                      <a:pt x="374" y="21280"/>
                      <a:pt x="410" y="21334"/>
                    </a:cubicBezTo>
                    <a:cubicBezTo>
                      <a:pt x="303" y="21343"/>
                      <a:pt x="258" y="21325"/>
                      <a:pt x="285" y="21556"/>
                    </a:cubicBezTo>
                    <a:cubicBezTo>
                      <a:pt x="285" y="21610"/>
                      <a:pt x="345" y="21862"/>
                      <a:pt x="390" y="21862"/>
                    </a:cubicBezTo>
                    <a:cubicBezTo>
                      <a:pt x="397" y="21862"/>
                      <a:pt x="404" y="21856"/>
                      <a:pt x="410" y="21841"/>
                    </a:cubicBezTo>
                    <a:lnTo>
                      <a:pt x="428" y="22037"/>
                    </a:lnTo>
                    <a:cubicBezTo>
                      <a:pt x="424" y="22038"/>
                      <a:pt x="421" y="22039"/>
                      <a:pt x="417" y="22039"/>
                    </a:cubicBezTo>
                    <a:cubicBezTo>
                      <a:pt x="398" y="22039"/>
                      <a:pt x="377" y="22028"/>
                      <a:pt x="359" y="22028"/>
                    </a:cubicBezTo>
                    <a:cubicBezTo>
                      <a:pt x="344" y="22028"/>
                      <a:pt x="331" y="22034"/>
                      <a:pt x="321" y="22055"/>
                    </a:cubicBezTo>
                    <a:cubicBezTo>
                      <a:pt x="285" y="22144"/>
                      <a:pt x="285" y="22242"/>
                      <a:pt x="312" y="22331"/>
                    </a:cubicBezTo>
                    <a:cubicBezTo>
                      <a:pt x="365" y="22536"/>
                      <a:pt x="535" y="22563"/>
                      <a:pt x="428" y="22741"/>
                    </a:cubicBezTo>
                    <a:cubicBezTo>
                      <a:pt x="258" y="22759"/>
                      <a:pt x="490" y="22892"/>
                      <a:pt x="517" y="23044"/>
                    </a:cubicBezTo>
                    <a:cubicBezTo>
                      <a:pt x="543" y="23142"/>
                      <a:pt x="472" y="23302"/>
                      <a:pt x="517" y="23373"/>
                    </a:cubicBezTo>
                    <a:cubicBezTo>
                      <a:pt x="561" y="23427"/>
                      <a:pt x="606" y="23462"/>
                      <a:pt x="650" y="23507"/>
                    </a:cubicBezTo>
                    <a:cubicBezTo>
                      <a:pt x="606" y="23587"/>
                      <a:pt x="561" y="23498"/>
                      <a:pt x="561" y="23658"/>
                    </a:cubicBezTo>
                    <a:cubicBezTo>
                      <a:pt x="561" y="23739"/>
                      <a:pt x="570" y="23881"/>
                      <a:pt x="633" y="23917"/>
                    </a:cubicBezTo>
                    <a:cubicBezTo>
                      <a:pt x="686" y="23943"/>
                      <a:pt x="686" y="24086"/>
                      <a:pt x="704" y="24184"/>
                    </a:cubicBezTo>
                    <a:cubicBezTo>
                      <a:pt x="722" y="24246"/>
                      <a:pt x="820" y="24255"/>
                      <a:pt x="855" y="24389"/>
                    </a:cubicBezTo>
                    <a:lnTo>
                      <a:pt x="766" y="24407"/>
                    </a:lnTo>
                    <a:cubicBezTo>
                      <a:pt x="783" y="24473"/>
                      <a:pt x="815" y="24586"/>
                      <a:pt x="855" y="24586"/>
                    </a:cubicBezTo>
                    <a:cubicBezTo>
                      <a:pt x="858" y="24586"/>
                      <a:pt x="861" y="24586"/>
                      <a:pt x="864" y="24585"/>
                    </a:cubicBezTo>
                    <a:cubicBezTo>
                      <a:pt x="926" y="24629"/>
                      <a:pt x="953" y="24709"/>
                      <a:pt x="926" y="24781"/>
                    </a:cubicBezTo>
                    <a:cubicBezTo>
                      <a:pt x="948" y="24845"/>
                      <a:pt x="958" y="24864"/>
                      <a:pt x="980" y="24864"/>
                    </a:cubicBezTo>
                    <a:cubicBezTo>
                      <a:pt x="985" y="24864"/>
                      <a:pt x="991" y="24863"/>
                      <a:pt x="998" y="24861"/>
                    </a:cubicBezTo>
                    <a:cubicBezTo>
                      <a:pt x="999" y="24861"/>
                      <a:pt x="1001" y="24860"/>
                      <a:pt x="1003" y="24860"/>
                    </a:cubicBezTo>
                    <a:cubicBezTo>
                      <a:pt x="1045" y="24860"/>
                      <a:pt x="1087" y="24970"/>
                      <a:pt x="1105" y="25039"/>
                    </a:cubicBezTo>
                    <a:lnTo>
                      <a:pt x="945" y="25083"/>
                    </a:lnTo>
                    <a:lnTo>
                      <a:pt x="945" y="25083"/>
                    </a:lnTo>
                    <a:cubicBezTo>
                      <a:pt x="946" y="25083"/>
                      <a:pt x="948" y="25083"/>
                      <a:pt x="950" y="25083"/>
                    </a:cubicBezTo>
                    <a:cubicBezTo>
                      <a:pt x="1013" y="25083"/>
                      <a:pt x="1114" y="25371"/>
                      <a:pt x="1140" y="25458"/>
                    </a:cubicBezTo>
                    <a:cubicBezTo>
                      <a:pt x="1176" y="25600"/>
                      <a:pt x="1131" y="25609"/>
                      <a:pt x="1140" y="25707"/>
                    </a:cubicBezTo>
                    <a:cubicBezTo>
                      <a:pt x="1238" y="26135"/>
                      <a:pt x="1443" y="26553"/>
                      <a:pt x="1612" y="26963"/>
                    </a:cubicBezTo>
                    <a:cubicBezTo>
                      <a:pt x="1612" y="26963"/>
                      <a:pt x="1577" y="27007"/>
                      <a:pt x="1612" y="27088"/>
                    </a:cubicBezTo>
                    <a:cubicBezTo>
                      <a:pt x="1639" y="27159"/>
                      <a:pt x="1675" y="27221"/>
                      <a:pt x="1719" y="27284"/>
                    </a:cubicBezTo>
                    <a:lnTo>
                      <a:pt x="2093" y="27898"/>
                    </a:lnTo>
                    <a:cubicBezTo>
                      <a:pt x="2254" y="28174"/>
                      <a:pt x="2441" y="28442"/>
                      <a:pt x="2654" y="28691"/>
                    </a:cubicBezTo>
                    <a:cubicBezTo>
                      <a:pt x="2717" y="28780"/>
                      <a:pt x="2797" y="28860"/>
                      <a:pt x="2895" y="28923"/>
                    </a:cubicBezTo>
                    <a:cubicBezTo>
                      <a:pt x="2939" y="28940"/>
                      <a:pt x="3002" y="29038"/>
                      <a:pt x="3037" y="29092"/>
                    </a:cubicBezTo>
                    <a:cubicBezTo>
                      <a:pt x="3018" y="29067"/>
                      <a:pt x="2990" y="29048"/>
                      <a:pt x="2976" y="29048"/>
                    </a:cubicBezTo>
                    <a:cubicBezTo>
                      <a:pt x="2966" y="29048"/>
                      <a:pt x="2964" y="29060"/>
                      <a:pt x="2984" y="29092"/>
                    </a:cubicBezTo>
                    <a:cubicBezTo>
                      <a:pt x="3082" y="29252"/>
                      <a:pt x="3198" y="29404"/>
                      <a:pt x="3322" y="29537"/>
                    </a:cubicBezTo>
                    <a:cubicBezTo>
                      <a:pt x="3376" y="29599"/>
                      <a:pt x="3501" y="29778"/>
                      <a:pt x="3572" y="29787"/>
                    </a:cubicBezTo>
                    <a:cubicBezTo>
                      <a:pt x="3574" y="29787"/>
                      <a:pt x="3575" y="29787"/>
                      <a:pt x="3577" y="29787"/>
                    </a:cubicBezTo>
                    <a:cubicBezTo>
                      <a:pt x="3619" y="29787"/>
                      <a:pt x="3653" y="29687"/>
                      <a:pt x="3679" y="29662"/>
                    </a:cubicBezTo>
                    <a:cubicBezTo>
                      <a:pt x="3750" y="29733"/>
                      <a:pt x="3750" y="29840"/>
                      <a:pt x="3688" y="29911"/>
                    </a:cubicBezTo>
                    <a:cubicBezTo>
                      <a:pt x="3634" y="29965"/>
                      <a:pt x="3759" y="30072"/>
                      <a:pt x="3866" y="30178"/>
                    </a:cubicBezTo>
                    <a:cubicBezTo>
                      <a:pt x="4008" y="30321"/>
                      <a:pt x="4142" y="30463"/>
                      <a:pt x="4276" y="30624"/>
                    </a:cubicBezTo>
                    <a:cubicBezTo>
                      <a:pt x="4293" y="30651"/>
                      <a:pt x="4302" y="30713"/>
                      <a:pt x="4320" y="30722"/>
                    </a:cubicBezTo>
                    <a:cubicBezTo>
                      <a:pt x="4382" y="30766"/>
                      <a:pt x="4454" y="30793"/>
                      <a:pt x="4525" y="30820"/>
                    </a:cubicBezTo>
                    <a:cubicBezTo>
                      <a:pt x="4685" y="30891"/>
                      <a:pt x="4792" y="31114"/>
                      <a:pt x="4917" y="31238"/>
                    </a:cubicBezTo>
                    <a:cubicBezTo>
                      <a:pt x="4983" y="31321"/>
                      <a:pt x="5087" y="31373"/>
                      <a:pt x="5202" y="31373"/>
                    </a:cubicBezTo>
                    <a:cubicBezTo>
                      <a:pt x="5211" y="31373"/>
                      <a:pt x="5220" y="31373"/>
                      <a:pt x="5229" y="31372"/>
                    </a:cubicBezTo>
                    <a:cubicBezTo>
                      <a:pt x="5433" y="31390"/>
                      <a:pt x="5273" y="31497"/>
                      <a:pt x="5264" y="31523"/>
                    </a:cubicBezTo>
                    <a:cubicBezTo>
                      <a:pt x="5246" y="31604"/>
                      <a:pt x="5496" y="31639"/>
                      <a:pt x="5523" y="31639"/>
                    </a:cubicBezTo>
                    <a:cubicBezTo>
                      <a:pt x="5683" y="31702"/>
                      <a:pt x="5629" y="31817"/>
                      <a:pt x="5710" y="31906"/>
                    </a:cubicBezTo>
                    <a:cubicBezTo>
                      <a:pt x="5808" y="32022"/>
                      <a:pt x="5923" y="32120"/>
                      <a:pt x="6057" y="32191"/>
                    </a:cubicBezTo>
                    <a:cubicBezTo>
                      <a:pt x="6128" y="32236"/>
                      <a:pt x="6556" y="32512"/>
                      <a:pt x="6493" y="32583"/>
                    </a:cubicBezTo>
                    <a:cubicBezTo>
                      <a:pt x="6574" y="32664"/>
                      <a:pt x="6672" y="32726"/>
                      <a:pt x="6770" y="32788"/>
                    </a:cubicBezTo>
                    <a:cubicBezTo>
                      <a:pt x="7108" y="33011"/>
                      <a:pt x="7429" y="33278"/>
                      <a:pt x="7714" y="33563"/>
                    </a:cubicBezTo>
                    <a:cubicBezTo>
                      <a:pt x="7797" y="33646"/>
                      <a:pt x="7899" y="33742"/>
                      <a:pt x="7972" y="33742"/>
                    </a:cubicBezTo>
                    <a:cubicBezTo>
                      <a:pt x="7979" y="33742"/>
                      <a:pt x="7986" y="33741"/>
                      <a:pt x="7992" y="33739"/>
                    </a:cubicBezTo>
                    <a:lnTo>
                      <a:pt x="7992" y="33739"/>
                    </a:lnTo>
                    <a:cubicBezTo>
                      <a:pt x="7953" y="33756"/>
                      <a:pt x="7896" y="33779"/>
                      <a:pt x="7927" y="33857"/>
                    </a:cubicBezTo>
                    <a:cubicBezTo>
                      <a:pt x="7963" y="33937"/>
                      <a:pt x="8008" y="33937"/>
                      <a:pt x="8043" y="34009"/>
                    </a:cubicBezTo>
                    <a:lnTo>
                      <a:pt x="8097" y="34142"/>
                    </a:lnTo>
                    <a:cubicBezTo>
                      <a:pt x="8177" y="34320"/>
                      <a:pt x="8275" y="34481"/>
                      <a:pt x="8373" y="34668"/>
                    </a:cubicBezTo>
                    <a:cubicBezTo>
                      <a:pt x="8435" y="34730"/>
                      <a:pt x="8489" y="34801"/>
                      <a:pt x="8524" y="34890"/>
                    </a:cubicBezTo>
                    <a:lnTo>
                      <a:pt x="8622" y="35068"/>
                    </a:lnTo>
                    <a:cubicBezTo>
                      <a:pt x="8639" y="35074"/>
                      <a:pt x="8655" y="35076"/>
                      <a:pt x="8671" y="35076"/>
                    </a:cubicBezTo>
                    <a:cubicBezTo>
                      <a:pt x="8735" y="35076"/>
                      <a:pt x="8790" y="35039"/>
                      <a:pt x="8863" y="35039"/>
                    </a:cubicBezTo>
                    <a:cubicBezTo>
                      <a:pt x="8885" y="35039"/>
                      <a:pt x="8908" y="35042"/>
                      <a:pt x="8934" y="35051"/>
                    </a:cubicBezTo>
                    <a:cubicBezTo>
                      <a:pt x="8964" y="35066"/>
                      <a:pt x="8975" y="35279"/>
                      <a:pt x="8897" y="35279"/>
                    </a:cubicBezTo>
                    <a:cubicBezTo>
                      <a:pt x="8882" y="35279"/>
                      <a:pt x="8865" y="35272"/>
                      <a:pt x="8845" y="35256"/>
                    </a:cubicBezTo>
                    <a:cubicBezTo>
                      <a:pt x="8808" y="35226"/>
                      <a:pt x="8783" y="35213"/>
                      <a:pt x="8767" y="35213"/>
                    </a:cubicBezTo>
                    <a:cubicBezTo>
                      <a:pt x="8725" y="35213"/>
                      <a:pt x="8749" y="35307"/>
                      <a:pt x="8800" y="35443"/>
                    </a:cubicBezTo>
                    <a:cubicBezTo>
                      <a:pt x="8827" y="35532"/>
                      <a:pt x="8872" y="35621"/>
                      <a:pt x="8934" y="35701"/>
                    </a:cubicBezTo>
                    <a:cubicBezTo>
                      <a:pt x="8979" y="35737"/>
                      <a:pt x="8987" y="35701"/>
                      <a:pt x="9014" y="35808"/>
                    </a:cubicBezTo>
                    <a:cubicBezTo>
                      <a:pt x="9031" y="35876"/>
                      <a:pt x="9024" y="36220"/>
                      <a:pt x="8969" y="36220"/>
                    </a:cubicBezTo>
                    <a:cubicBezTo>
                      <a:pt x="8967" y="36220"/>
                      <a:pt x="8965" y="36219"/>
                      <a:pt x="8963" y="36219"/>
                    </a:cubicBezTo>
                    <a:lnTo>
                      <a:pt x="8963" y="36219"/>
                    </a:lnTo>
                    <a:cubicBezTo>
                      <a:pt x="9050" y="36263"/>
                      <a:pt x="9077" y="36317"/>
                      <a:pt x="9121" y="36485"/>
                    </a:cubicBezTo>
                    <a:cubicBezTo>
                      <a:pt x="9157" y="36618"/>
                      <a:pt x="9210" y="36752"/>
                      <a:pt x="9281" y="36877"/>
                    </a:cubicBezTo>
                    <a:cubicBezTo>
                      <a:pt x="9317" y="36921"/>
                      <a:pt x="9353" y="36984"/>
                      <a:pt x="9379" y="37037"/>
                    </a:cubicBezTo>
                    <a:cubicBezTo>
                      <a:pt x="9370" y="37081"/>
                      <a:pt x="9326" y="37144"/>
                      <a:pt x="9335" y="37197"/>
                    </a:cubicBezTo>
                    <a:cubicBezTo>
                      <a:pt x="9353" y="37295"/>
                      <a:pt x="9415" y="37375"/>
                      <a:pt x="9442" y="37473"/>
                    </a:cubicBezTo>
                    <a:lnTo>
                      <a:pt x="9513" y="37803"/>
                    </a:lnTo>
                    <a:cubicBezTo>
                      <a:pt x="9468" y="37963"/>
                      <a:pt x="9602" y="37981"/>
                      <a:pt x="9647" y="37990"/>
                    </a:cubicBezTo>
                    <a:cubicBezTo>
                      <a:pt x="9691" y="37999"/>
                      <a:pt x="9718" y="38079"/>
                      <a:pt x="9736" y="38168"/>
                    </a:cubicBezTo>
                    <a:cubicBezTo>
                      <a:pt x="9638" y="38186"/>
                      <a:pt x="9593" y="38159"/>
                      <a:pt x="9620" y="38373"/>
                    </a:cubicBezTo>
                    <a:cubicBezTo>
                      <a:pt x="9673" y="38756"/>
                      <a:pt x="9727" y="39130"/>
                      <a:pt x="9780" y="39504"/>
                    </a:cubicBezTo>
                    <a:cubicBezTo>
                      <a:pt x="9780" y="39529"/>
                      <a:pt x="9819" y="39885"/>
                      <a:pt x="9853" y="39885"/>
                    </a:cubicBezTo>
                    <a:cubicBezTo>
                      <a:pt x="9855" y="39885"/>
                      <a:pt x="9858" y="39883"/>
                      <a:pt x="9860" y="39878"/>
                    </a:cubicBezTo>
                    <a:cubicBezTo>
                      <a:pt x="9872" y="39857"/>
                      <a:pt x="9882" y="39847"/>
                      <a:pt x="9891" y="39847"/>
                    </a:cubicBezTo>
                    <a:cubicBezTo>
                      <a:pt x="9928" y="39847"/>
                      <a:pt x="9939" y="40018"/>
                      <a:pt x="9932" y="40083"/>
                    </a:cubicBezTo>
                    <a:cubicBezTo>
                      <a:pt x="9932" y="40172"/>
                      <a:pt x="9878" y="40119"/>
                      <a:pt x="9869" y="40190"/>
                    </a:cubicBezTo>
                    <a:cubicBezTo>
                      <a:pt x="9860" y="40244"/>
                      <a:pt x="9860" y="40306"/>
                      <a:pt x="9869" y="40359"/>
                    </a:cubicBezTo>
                    <a:cubicBezTo>
                      <a:pt x="9878" y="40457"/>
                      <a:pt x="9878" y="40751"/>
                      <a:pt x="9932" y="40831"/>
                    </a:cubicBezTo>
                    <a:cubicBezTo>
                      <a:pt x="9985" y="40903"/>
                      <a:pt x="9949" y="40983"/>
                      <a:pt x="9976" y="41108"/>
                    </a:cubicBezTo>
                    <a:cubicBezTo>
                      <a:pt x="9994" y="41170"/>
                      <a:pt x="10065" y="41250"/>
                      <a:pt x="10074" y="41286"/>
                    </a:cubicBezTo>
                    <a:cubicBezTo>
                      <a:pt x="10074" y="41321"/>
                      <a:pt x="10030" y="41357"/>
                      <a:pt x="10021" y="41401"/>
                    </a:cubicBezTo>
                    <a:cubicBezTo>
                      <a:pt x="9985" y="41517"/>
                      <a:pt x="9985" y="41651"/>
                      <a:pt x="9994" y="41776"/>
                    </a:cubicBezTo>
                    <a:cubicBezTo>
                      <a:pt x="10012" y="41972"/>
                      <a:pt x="10030" y="42194"/>
                      <a:pt x="10056" y="42390"/>
                    </a:cubicBezTo>
                    <a:cubicBezTo>
                      <a:pt x="10074" y="42497"/>
                      <a:pt x="10101" y="42533"/>
                      <a:pt x="10154" y="42533"/>
                    </a:cubicBezTo>
                    <a:cubicBezTo>
                      <a:pt x="10169" y="42561"/>
                      <a:pt x="10185" y="42573"/>
                      <a:pt x="10200" y="42573"/>
                    </a:cubicBezTo>
                    <a:cubicBezTo>
                      <a:pt x="10295" y="42573"/>
                      <a:pt x="10376" y="42121"/>
                      <a:pt x="10226" y="42121"/>
                    </a:cubicBezTo>
                    <a:cubicBezTo>
                      <a:pt x="10215" y="42121"/>
                      <a:pt x="10203" y="42123"/>
                      <a:pt x="10189" y="42128"/>
                    </a:cubicBezTo>
                    <a:lnTo>
                      <a:pt x="10189" y="42128"/>
                    </a:lnTo>
                    <a:cubicBezTo>
                      <a:pt x="10239" y="42084"/>
                      <a:pt x="10202" y="41629"/>
                      <a:pt x="10270" y="41544"/>
                    </a:cubicBezTo>
                    <a:cubicBezTo>
                      <a:pt x="10315" y="41482"/>
                      <a:pt x="10270" y="41455"/>
                      <a:pt x="10252" y="41375"/>
                    </a:cubicBezTo>
                    <a:cubicBezTo>
                      <a:pt x="10226" y="41295"/>
                      <a:pt x="10226" y="41179"/>
                      <a:pt x="10208" y="41090"/>
                    </a:cubicBezTo>
                    <a:cubicBezTo>
                      <a:pt x="10136" y="40644"/>
                      <a:pt x="10101" y="40146"/>
                      <a:pt x="10065" y="39682"/>
                    </a:cubicBezTo>
                    <a:cubicBezTo>
                      <a:pt x="10048" y="39392"/>
                      <a:pt x="10065" y="38756"/>
                      <a:pt x="9851" y="38756"/>
                    </a:cubicBezTo>
                    <a:cubicBezTo>
                      <a:pt x="9848" y="38756"/>
                      <a:pt x="9846" y="38756"/>
                      <a:pt x="9843" y="38756"/>
                    </a:cubicBezTo>
                    <a:cubicBezTo>
                      <a:pt x="9834" y="38756"/>
                      <a:pt x="9673" y="38720"/>
                      <a:pt x="9718" y="38667"/>
                    </a:cubicBezTo>
                    <a:cubicBezTo>
                      <a:pt x="9753" y="38614"/>
                      <a:pt x="9798" y="38560"/>
                      <a:pt x="9843" y="38551"/>
                    </a:cubicBezTo>
                    <a:cubicBezTo>
                      <a:pt x="9932" y="38524"/>
                      <a:pt x="10012" y="38480"/>
                      <a:pt x="10092" y="38426"/>
                    </a:cubicBezTo>
                    <a:cubicBezTo>
                      <a:pt x="10074" y="38391"/>
                      <a:pt x="10056" y="38426"/>
                      <a:pt x="10038" y="38355"/>
                    </a:cubicBezTo>
                    <a:cubicBezTo>
                      <a:pt x="10012" y="38275"/>
                      <a:pt x="9994" y="38204"/>
                      <a:pt x="9976" y="38133"/>
                    </a:cubicBezTo>
                    <a:cubicBezTo>
                      <a:pt x="9958" y="38017"/>
                      <a:pt x="9923" y="37831"/>
                      <a:pt x="9993" y="37821"/>
                    </a:cubicBezTo>
                    <a:lnTo>
                      <a:pt x="9993" y="37821"/>
                    </a:lnTo>
                    <a:cubicBezTo>
                      <a:pt x="9989" y="37821"/>
                      <a:pt x="9985" y="37822"/>
                      <a:pt x="9981" y="37822"/>
                    </a:cubicBezTo>
                    <a:cubicBezTo>
                      <a:pt x="9863" y="37822"/>
                      <a:pt x="9901" y="37579"/>
                      <a:pt x="9798" y="37554"/>
                    </a:cubicBezTo>
                    <a:cubicBezTo>
                      <a:pt x="9682" y="37536"/>
                      <a:pt x="9611" y="37420"/>
                      <a:pt x="9664" y="37313"/>
                    </a:cubicBezTo>
                    <a:cubicBezTo>
                      <a:pt x="9691" y="37233"/>
                      <a:pt x="9753" y="37260"/>
                      <a:pt x="9762" y="37153"/>
                    </a:cubicBezTo>
                    <a:cubicBezTo>
                      <a:pt x="9771" y="37073"/>
                      <a:pt x="9745" y="36975"/>
                      <a:pt x="9691" y="36957"/>
                    </a:cubicBezTo>
                    <a:cubicBezTo>
                      <a:pt x="9638" y="36939"/>
                      <a:pt x="9647" y="36912"/>
                      <a:pt x="9620" y="36788"/>
                    </a:cubicBezTo>
                    <a:cubicBezTo>
                      <a:pt x="9602" y="36725"/>
                      <a:pt x="9638" y="36752"/>
                      <a:pt x="9655" y="36725"/>
                    </a:cubicBezTo>
                    <a:cubicBezTo>
                      <a:pt x="9718" y="36618"/>
                      <a:pt x="9451" y="36351"/>
                      <a:pt x="9477" y="36164"/>
                    </a:cubicBezTo>
                    <a:cubicBezTo>
                      <a:pt x="9433" y="36039"/>
                      <a:pt x="9255" y="35915"/>
                      <a:pt x="9264" y="35870"/>
                    </a:cubicBezTo>
                    <a:cubicBezTo>
                      <a:pt x="9272" y="35852"/>
                      <a:pt x="9335" y="35772"/>
                      <a:pt x="9308" y="35737"/>
                    </a:cubicBezTo>
                    <a:cubicBezTo>
                      <a:pt x="9286" y="35701"/>
                      <a:pt x="9266" y="35701"/>
                      <a:pt x="9244" y="35701"/>
                    </a:cubicBezTo>
                    <a:cubicBezTo>
                      <a:pt x="9221" y="35701"/>
                      <a:pt x="9197" y="35701"/>
                      <a:pt x="9166" y="35665"/>
                    </a:cubicBezTo>
                    <a:cubicBezTo>
                      <a:pt x="9166" y="35665"/>
                      <a:pt x="9272" y="35487"/>
                      <a:pt x="9264" y="35478"/>
                    </a:cubicBezTo>
                    <a:cubicBezTo>
                      <a:pt x="9130" y="35416"/>
                      <a:pt x="9041" y="35282"/>
                      <a:pt x="9032" y="35131"/>
                    </a:cubicBezTo>
                    <a:cubicBezTo>
                      <a:pt x="9014" y="35024"/>
                      <a:pt x="8979" y="34926"/>
                      <a:pt x="8934" y="34837"/>
                    </a:cubicBezTo>
                    <a:cubicBezTo>
                      <a:pt x="8922" y="34813"/>
                      <a:pt x="8876" y="34759"/>
                      <a:pt x="8866" y="34759"/>
                    </a:cubicBezTo>
                    <a:cubicBezTo>
                      <a:pt x="8864" y="34759"/>
                      <a:pt x="8863" y="34761"/>
                      <a:pt x="8864" y="34765"/>
                    </a:cubicBezTo>
                    <a:lnTo>
                      <a:pt x="8864" y="34765"/>
                    </a:lnTo>
                    <a:cubicBezTo>
                      <a:pt x="8834" y="34699"/>
                      <a:pt x="8802" y="34639"/>
                      <a:pt x="8765" y="34579"/>
                    </a:cubicBezTo>
                    <a:cubicBezTo>
                      <a:pt x="8731" y="34518"/>
                      <a:pt x="8722" y="34504"/>
                      <a:pt x="8718" y="34504"/>
                    </a:cubicBezTo>
                    <a:cubicBezTo>
                      <a:pt x="8714" y="34504"/>
                      <a:pt x="8713" y="34514"/>
                      <a:pt x="8702" y="34514"/>
                    </a:cubicBezTo>
                    <a:cubicBezTo>
                      <a:pt x="8695" y="34514"/>
                      <a:pt x="8684" y="34510"/>
                      <a:pt x="8667" y="34498"/>
                    </a:cubicBezTo>
                    <a:cubicBezTo>
                      <a:pt x="8613" y="34454"/>
                      <a:pt x="8542" y="34187"/>
                      <a:pt x="8506" y="34124"/>
                    </a:cubicBezTo>
                    <a:cubicBezTo>
                      <a:pt x="8453" y="34000"/>
                      <a:pt x="8382" y="33884"/>
                      <a:pt x="8293" y="33795"/>
                    </a:cubicBezTo>
                    <a:cubicBezTo>
                      <a:pt x="8272" y="33782"/>
                      <a:pt x="8253" y="33781"/>
                      <a:pt x="8236" y="33781"/>
                    </a:cubicBezTo>
                    <a:cubicBezTo>
                      <a:pt x="8234" y="33781"/>
                      <a:pt x="8232" y="33781"/>
                      <a:pt x="8230" y="33781"/>
                    </a:cubicBezTo>
                    <a:cubicBezTo>
                      <a:pt x="8193" y="33781"/>
                      <a:pt x="8165" y="33777"/>
                      <a:pt x="8141" y="33634"/>
                    </a:cubicBezTo>
                    <a:cubicBezTo>
                      <a:pt x="8148" y="33567"/>
                      <a:pt x="8073" y="33423"/>
                      <a:pt x="8032" y="33423"/>
                    </a:cubicBezTo>
                    <a:cubicBezTo>
                      <a:pt x="8019" y="33423"/>
                      <a:pt x="8010" y="33437"/>
                      <a:pt x="8008" y="33474"/>
                    </a:cubicBezTo>
                    <a:cubicBezTo>
                      <a:pt x="7993" y="33484"/>
                      <a:pt x="7977" y="33489"/>
                      <a:pt x="7960" y="33489"/>
                    </a:cubicBezTo>
                    <a:cubicBezTo>
                      <a:pt x="7890" y="33489"/>
                      <a:pt x="7812" y="33401"/>
                      <a:pt x="7776" y="33278"/>
                    </a:cubicBezTo>
                    <a:cubicBezTo>
                      <a:pt x="7740" y="33180"/>
                      <a:pt x="7794" y="33136"/>
                      <a:pt x="7616" y="33029"/>
                    </a:cubicBezTo>
                    <a:cubicBezTo>
                      <a:pt x="7518" y="32993"/>
                      <a:pt x="7420" y="32940"/>
                      <a:pt x="7322" y="32886"/>
                    </a:cubicBezTo>
                    <a:cubicBezTo>
                      <a:pt x="7322" y="32885"/>
                      <a:pt x="7323" y="32884"/>
                      <a:pt x="7326" y="32884"/>
                    </a:cubicBezTo>
                    <a:cubicBezTo>
                      <a:pt x="7345" y="32884"/>
                      <a:pt x="7414" y="32911"/>
                      <a:pt x="7449" y="32911"/>
                    </a:cubicBezTo>
                    <a:cubicBezTo>
                      <a:pt x="7469" y="32911"/>
                      <a:pt x="7479" y="32903"/>
                      <a:pt x="7464" y="32877"/>
                    </a:cubicBezTo>
                    <a:cubicBezTo>
                      <a:pt x="7420" y="32797"/>
                      <a:pt x="7224" y="32726"/>
                      <a:pt x="7170" y="32708"/>
                    </a:cubicBezTo>
                    <a:cubicBezTo>
                      <a:pt x="7081" y="32637"/>
                      <a:pt x="6992" y="32548"/>
                      <a:pt x="6930" y="32459"/>
                    </a:cubicBezTo>
                    <a:cubicBezTo>
                      <a:pt x="6876" y="32370"/>
                      <a:pt x="6814" y="32298"/>
                      <a:pt x="6734" y="32236"/>
                    </a:cubicBezTo>
                    <a:cubicBezTo>
                      <a:pt x="6636" y="32147"/>
                      <a:pt x="6529" y="32067"/>
                      <a:pt x="6413" y="32004"/>
                    </a:cubicBezTo>
                    <a:cubicBezTo>
                      <a:pt x="6297" y="31942"/>
                      <a:pt x="6208" y="31951"/>
                      <a:pt x="6182" y="31862"/>
                    </a:cubicBezTo>
                    <a:cubicBezTo>
                      <a:pt x="6128" y="31728"/>
                      <a:pt x="6030" y="31621"/>
                      <a:pt x="5914" y="31550"/>
                    </a:cubicBezTo>
                    <a:cubicBezTo>
                      <a:pt x="5890" y="31535"/>
                      <a:pt x="5870" y="31529"/>
                      <a:pt x="5855" y="31529"/>
                    </a:cubicBezTo>
                    <a:cubicBezTo>
                      <a:pt x="5821" y="31529"/>
                      <a:pt x="5805" y="31557"/>
                      <a:pt x="5790" y="31582"/>
                    </a:cubicBezTo>
                    <a:lnTo>
                      <a:pt x="5790" y="31582"/>
                    </a:lnTo>
                    <a:cubicBezTo>
                      <a:pt x="5854" y="31462"/>
                      <a:pt x="5527" y="31246"/>
                      <a:pt x="5398" y="31221"/>
                    </a:cubicBezTo>
                    <a:cubicBezTo>
                      <a:pt x="5327" y="31203"/>
                      <a:pt x="5229" y="31105"/>
                      <a:pt x="5220" y="31042"/>
                    </a:cubicBezTo>
                    <a:cubicBezTo>
                      <a:pt x="5220" y="31028"/>
                      <a:pt x="5229" y="31025"/>
                      <a:pt x="5240" y="31025"/>
                    </a:cubicBezTo>
                    <a:cubicBezTo>
                      <a:pt x="5251" y="31025"/>
                      <a:pt x="5264" y="31028"/>
                      <a:pt x="5274" y="31028"/>
                    </a:cubicBezTo>
                    <a:cubicBezTo>
                      <a:pt x="5288" y="31028"/>
                      <a:pt x="5298" y="31023"/>
                      <a:pt x="5291" y="30998"/>
                    </a:cubicBezTo>
                    <a:cubicBezTo>
                      <a:pt x="5264" y="30936"/>
                      <a:pt x="5184" y="30927"/>
                      <a:pt x="5140" y="30909"/>
                    </a:cubicBezTo>
                    <a:cubicBezTo>
                      <a:pt x="5042" y="30855"/>
                      <a:pt x="4952" y="30766"/>
                      <a:pt x="4899" y="30659"/>
                    </a:cubicBezTo>
                    <a:cubicBezTo>
                      <a:pt x="4961" y="30597"/>
                      <a:pt x="4739" y="30570"/>
                      <a:pt x="4694" y="30526"/>
                    </a:cubicBezTo>
                    <a:cubicBezTo>
                      <a:pt x="4561" y="30419"/>
                      <a:pt x="4463" y="30259"/>
                      <a:pt x="4329" y="30187"/>
                    </a:cubicBezTo>
                    <a:cubicBezTo>
                      <a:pt x="4204" y="30107"/>
                      <a:pt x="4097" y="30009"/>
                      <a:pt x="4008" y="29885"/>
                    </a:cubicBezTo>
                    <a:cubicBezTo>
                      <a:pt x="3919" y="29760"/>
                      <a:pt x="3786" y="29519"/>
                      <a:pt x="3652" y="29448"/>
                    </a:cubicBezTo>
                    <a:cubicBezTo>
                      <a:pt x="3599" y="29421"/>
                      <a:pt x="3608" y="29314"/>
                      <a:pt x="3581" y="29261"/>
                    </a:cubicBezTo>
                    <a:cubicBezTo>
                      <a:pt x="3545" y="29181"/>
                      <a:pt x="3483" y="29181"/>
                      <a:pt x="3412" y="29101"/>
                    </a:cubicBezTo>
                    <a:cubicBezTo>
                      <a:pt x="3340" y="29021"/>
                      <a:pt x="3269" y="28896"/>
                      <a:pt x="3189" y="28807"/>
                    </a:cubicBezTo>
                    <a:cubicBezTo>
                      <a:pt x="3109" y="28718"/>
                      <a:pt x="3082" y="28771"/>
                      <a:pt x="3037" y="28629"/>
                    </a:cubicBezTo>
                    <a:cubicBezTo>
                      <a:pt x="2998" y="28502"/>
                      <a:pt x="2903" y="28250"/>
                      <a:pt x="2788" y="28250"/>
                    </a:cubicBezTo>
                    <a:cubicBezTo>
                      <a:pt x="2774" y="28250"/>
                      <a:pt x="2759" y="28254"/>
                      <a:pt x="2744" y="28263"/>
                    </a:cubicBezTo>
                    <a:cubicBezTo>
                      <a:pt x="2859" y="28192"/>
                      <a:pt x="2441" y="27551"/>
                      <a:pt x="2316" y="27435"/>
                    </a:cubicBezTo>
                    <a:cubicBezTo>
                      <a:pt x="2200" y="27346"/>
                      <a:pt x="2343" y="27079"/>
                      <a:pt x="2138" y="26999"/>
                    </a:cubicBezTo>
                    <a:cubicBezTo>
                      <a:pt x="2040" y="26972"/>
                      <a:pt x="1951" y="26972"/>
                      <a:pt x="1969" y="26803"/>
                    </a:cubicBezTo>
                    <a:cubicBezTo>
                      <a:pt x="1924" y="26696"/>
                      <a:pt x="1880" y="26598"/>
                      <a:pt x="1826" y="26500"/>
                    </a:cubicBezTo>
                    <a:cubicBezTo>
                      <a:pt x="1826" y="26499"/>
                      <a:pt x="1826" y="26499"/>
                      <a:pt x="1827" y="26499"/>
                    </a:cubicBezTo>
                    <a:cubicBezTo>
                      <a:pt x="1831" y="26499"/>
                      <a:pt x="1859" y="26527"/>
                      <a:pt x="1876" y="26527"/>
                    </a:cubicBezTo>
                    <a:cubicBezTo>
                      <a:pt x="1885" y="26527"/>
                      <a:pt x="1891" y="26518"/>
                      <a:pt x="1888" y="26491"/>
                    </a:cubicBezTo>
                    <a:cubicBezTo>
                      <a:pt x="1871" y="26420"/>
                      <a:pt x="1844" y="26348"/>
                      <a:pt x="1808" y="26286"/>
                    </a:cubicBezTo>
                    <a:cubicBezTo>
                      <a:pt x="1737" y="26126"/>
                      <a:pt x="1719" y="25921"/>
                      <a:pt x="1648" y="25778"/>
                    </a:cubicBezTo>
                    <a:lnTo>
                      <a:pt x="1648" y="25778"/>
                    </a:lnTo>
                    <a:cubicBezTo>
                      <a:pt x="1661" y="25891"/>
                      <a:pt x="1610" y="25984"/>
                      <a:pt x="1536" y="25984"/>
                    </a:cubicBezTo>
                    <a:cubicBezTo>
                      <a:pt x="1510" y="25984"/>
                      <a:pt x="1482" y="25973"/>
                      <a:pt x="1452" y="25948"/>
                    </a:cubicBezTo>
                    <a:cubicBezTo>
                      <a:pt x="1415" y="25859"/>
                      <a:pt x="1446" y="25840"/>
                      <a:pt x="1485" y="25840"/>
                    </a:cubicBezTo>
                    <a:cubicBezTo>
                      <a:pt x="1513" y="25840"/>
                      <a:pt x="1544" y="25850"/>
                      <a:pt x="1559" y="25850"/>
                    </a:cubicBezTo>
                    <a:cubicBezTo>
                      <a:pt x="1612" y="25850"/>
                      <a:pt x="1479" y="25654"/>
                      <a:pt x="1479" y="25573"/>
                    </a:cubicBezTo>
                    <a:cubicBezTo>
                      <a:pt x="1470" y="25502"/>
                      <a:pt x="1514" y="25369"/>
                      <a:pt x="1479" y="25333"/>
                    </a:cubicBezTo>
                    <a:cubicBezTo>
                      <a:pt x="1443" y="25306"/>
                      <a:pt x="1381" y="25297"/>
                      <a:pt x="1372" y="25190"/>
                    </a:cubicBezTo>
                    <a:cubicBezTo>
                      <a:pt x="1372" y="25048"/>
                      <a:pt x="1354" y="24896"/>
                      <a:pt x="1327" y="24754"/>
                    </a:cubicBezTo>
                    <a:cubicBezTo>
                      <a:pt x="1326" y="24764"/>
                      <a:pt x="1323" y="24769"/>
                      <a:pt x="1319" y="24769"/>
                    </a:cubicBezTo>
                    <a:cubicBezTo>
                      <a:pt x="1277" y="24769"/>
                      <a:pt x="1102" y="24169"/>
                      <a:pt x="1078" y="24104"/>
                    </a:cubicBezTo>
                    <a:cubicBezTo>
                      <a:pt x="1075" y="24094"/>
                      <a:pt x="1070" y="24091"/>
                      <a:pt x="1065" y="24091"/>
                    </a:cubicBezTo>
                    <a:cubicBezTo>
                      <a:pt x="1046" y="24091"/>
                      <a:pt x="1016" y="24130"/>
                      <a:pt x="984" y="24130"/>
                    </a:cubicBezTo>
                    <a:cubicBezTo>
                      <a:pt x="971" y="24130"/>
                      <a:pt x="957" y="24123"/>
                      <a:pt x="944" y="24104"/>
                    </a:cubicBezTo>
                    <a:cubicBezTo>
                      <a:pt x="882" y="23997"/>
                      <a:pt x="1007" y="23926"/>
                      <a:pt x="1033" y="23926"/>
                    </a:cubicBezTo>
                    <a:cubicBezTo>
                      <a:pt x="971" y="23917"/>
                      <a:pt x="935" y="23854"/>
                      <a:pt x="944" y="23801"/>
                    </a:cubicBezTo>
                    <a:cubicBezTo>
                      <a:pt x="962" y="23721"/>
                      <a:pt x="1024" y="23747"/>
                      <a:pt x="1033" y="23676"/>
                    </a:cubicBezTo>
                    <a:cubicBezTo>
                      <a:pt x="1033" y="23632"/>
                      <a:pt x="891" y="23587"/>
                      <a:pt x="873" y="23454"/>
                    </a:cubicBezTo>
                    <a:cubicBezTo>
                      <a:pt x="873" y="23419"/>
                      <a:pt x="950" y="23204"/>
                      <a:pt x="903" y="23204"/>
                    </a:cubicBezTo>
                    <a:cubicBezTo>
                      <a:pt x="902" y="23204"/>
                      <a:pt x="901" y="23204"/>
                      <a:pt x="900" y="23204"/>
                    </a:cubicBezTo>
                    <a:cubicBezTo>
                      <a:pt x="882" y="23210"/>
                      <a:pt x="872" y="23252"/>
                      <a:pt x="854" y="23252"/>
                    </a:cubicBezTo>
                    <a:cubicBezTo>
                      <a:pt x="845" y="23252"/>
                      <a:pt x="834" y="23242"/>
                      <a:pt x="820" y="23213"/>
                    </a:cubicBezTo>
                    <a:cubicBezTo>
                      <a:pt x="802" y="23177"/>
                      <a:pt x="793" y="23142"/>
                      <a:pt x="802" y="23106"/>
                    </a:cubicBezTo>
                    <a:cubicBezTo>
                      <a:pt x="820" y="23017"/>
                      <a:pt x="926" y="23106"/>
                      <a:pt x="909" y="22990"/>
                    </a:cubicBezTo>
                    <a:cubicBezTo>
                      <a:pt x="900" y="22901"/>
                      <a:pt x="882" y="22812"/>
                      <a:pt x="855" y="22723"/>
                    </a:cubicBezTo>
                    <a:cubicBezTo>
                      <a:pt x="846" y="22696"/>
                      <a:pt x="802" y="22661"/>
                      <a:pt x="802" y="22661"/>
                    </a:cubicBezTo>
                    <a:cubicBezTo>
                      <a:pt x="766" y="22509"/>
                      <a:pt x="757" y="22349"/>
                      <a:pt x="730" y="22207"/>
                    </a:cubicBezTo>
                    <a:cubicBezTo>
                      <a:pt x="712" y="22113"/>
                      <a:pt x="691" y="22061"/>
                      <a:pt x="672" y="22061"/>
                    </a:cubicBezTo>
                    <a:cubicBezTo>
                      <a:pt x="656" y="22061"/>
                      <a:pt x="641" y="22104"/>
                      <a:pt x="633" y="22198"/>
                    </a:cubicBezTo>
                    <a:cubicBezTo>
                      <a:pt x="615" y="22064"/>
                      <a:pt x="615" y="21930"/>
                      <a:pt x="641" y="21797"/>
                    </a:cubicBezTo>
                    <a:cubicBezTo>
                      <a:pt x="704" y="21690"/>
                      <a:pt x="713" y="21556"/>
                      <a:pt x="677" y="21441"/>
                    </a:cubicBezTo>
                    <a:cubicBezTo>
                      <a:pt x="624" y="21369"/>
                      <a:pt x="597" y="21298"/>
                      <a:pt x="588" y="21218"/>
                    </a:cubicBezTo>
                    <a:cubicBezTo>
                      <a:pt x="579" y="21155"/>
                      <a:pt x="579" y="21084"/>
                      <a:pt x="561" y="21022"/>
                    </a:cubicBezTo>
                    <a:cubicBezTo>
                      <a:pt x="558" y="21022"/>
                      <a:pt x="553" y="21023"/>
                      <a:pt x="548" y="21023"/>
                    </a:cubicBezTo>
                    <a:cubicBezTo>
                      <a:pt x="537" y="21023"/>
                      <a:pt x="523" y="21019"/>
                      <a:pt x="517" y="20995"/>
                    </a:cubicBezTo>
                    <a:cubicBezTo>
                      <a:pt x="490" y="20853"/>
                      <a:pt x="472" y="20710"/>
                      <a:pt x="454" y="20559"/>
                    </a:cubicBezTo>
                    <a:cubicBezTo>
                      <a:pt x="437" y="20425"/>
                      <a:pt x="383" y="20318"/>
                      <a:pt x="445" y="20229"/>
                    </a:cubicBezTo>
                    <a:cubicBezTo>
                      <a:pt x="481" y="20096"/>
                      <a:pt x="472" y="19953"/>
                      <a:pt x="428" y="19819"/>
                    </a:cubicBezTo>
                    <a:cubicBezTo>
                      <a:pt x="423" y="19810"/>
                      <a:pt x="418" y="19805"/>
                      <a:pt x="414" y="19805"/>
                    </a:cubicBezTo>
                    <a:cubicBezTo>
                      <a:pt x="385" y="19805"/>
                      <a:pt x="365" y="19977"/>
                      <a:pt x="365" y="20015"/>
                    </a:cubicBezTo>
                    <a:cubicBezTo>
                      <a:pt x="356" y="19917"/>
                      <a:pt x="356" y="19819"/>
                      <a:pt x="374" y="19721"/>
                    </a:cubicBezTo>
                    <a:cubicBezTo>
                      <a:pt x="410" y="19650"/>
                      <a:pt x="428" y="19579"/>
                      <a:pt x="445" y="19499"/>
                    </a:cubicBezTo>
                    <a:cubicBezTo>
                      <a:pt x="463" y="19338"/>
                      <a:pt x="392" y="19294"/>
                      <a:pt x="419" y="19142"/>
                    </a:cubicBezTo>
                    <a:cubicBezTo>
                      <a:pt x="437" y="19080"/>
                      <a:pt x="570" y="18902"/>
                      <a:pt x="472" y="18866"/>
                    </a:cubicBezTo>
                    <a:cubicBezTo>
                      <a:pt x="419" y="18849"/>
                      <a:pt x="321" y="18813"/>
                      <a:pt x="374" y="18653"/>
                    </a:cubicBezTo>
                    <a:cubicBezTo>
                      <a:pt x="419" y="18581"/>
                      <a:pt x="454" y="18501"/>
                      <a:pt x="472" y="18412"/>
                    </a:cubicBezTo>
                    <a:cubicBezTo>
                      <a:pt x="481" y="18376"/>
                      <a:pt x="517" y="18047"/>
                      <a:pt x="481" y="18038"/>
                    </a:cubicBezTo>
                    <a:cubicBezTo>
                      <a:pt x="478" y="18037"/>
                      <a:pt x="475" y="18036"/>
                      <a:pt x="472" y="18036"/>
                    </a:cubicBezTo>
                    <a:cubicBezTo>
                      <a:pt x="450" y="18036"/>
                      <a:pt x="415" y="18057"/>
                      <a:pt x="389" y="18057"/>
                    </a:cubicBezTo>
                    <a:cubicBezTo>
                      <a:pt x="362" y="18057"/>
                      <a:pt x="344" y="18036"/>
                      <a:pt x="356" y="17949"/>
                    </a:cubicBezTo>
                    <a:cubicBezTo>
                      <a:pt x="365" y="17888"/>
                      <a:pt x="384" y="17875"/>
                      <a:pt x="406" y="17875"/>
                    </a:cubicBezTo>
                    <a:cubicBezTo>
                      <a:pt x="421" y="17875"/>
                      <a:pt x="438" y="17881"/>
                      <a:pt x="453" y="17881"/>
                    </a:cubicBezTo>
                    <a:cubicBezTo>
                      <a:pt x="464" y="17881"/>
                      <a:pt x="473" y="17879"/>
                      <a:pt x="481" y="17869"/>
                    </a:cubicBezTo>
                    <a:cubicBezTo>
                      <a:pt x="454" y="17815"/>
                      <a:pt x="419" y="17771"/>
                      <a:pt x="392" y="17708"/>
                    </a:cubicBezTo>
                    <a:cubicBezTo>
                      <a:pt x="356" y="17610"/>
                      <a:pt x="383" y="17593"/>
                      <a:pt x="419" y="17548"/>
                    </a:cubicBezTo>
                    <a:cubicBezTo>
                      <a:pt x="499" y="17397"/>
                      <a:pt x="526" y="17227"/>
                      <a:pt x="517" y="17049"/>
                    </a:cubicBezTo>
                    <a:cubicBezTo>
                      <a:pt x="510" y="17000"/>
                      <a:pt x="483" y="16987"/>
                      <a:pt x="452" y="16987"/>
                    </a:cubicBezTo>
                    <a:cubicBezTo>
                      <a:pt x="416" y="16987"/>
                      <a:pt x="374" y="17005"/>
                      <a:pt x="350" y="17005"/>
                    </a:cubicBezTo>
                    <a:cubicBezTo>
                      <a:pt x="337" y="17005"/>
                      <a:pt x="330" y="17000"/>
                      <a:pt x="330" y="16987"/>
                    </a:cubicBezTo>
                    <a:cubicBezTo>
                      <a:pt x="330" y="16889"/>
                      <a:pt x="383" y="16880"/>
                      <a:pt x="410" y="16836"/>
                    </a:cubicBezTo>
                    <a:cubicBezTo>
                      <a:pt x="445" y="16755"/>
                      <a:pt x="472" y="16666"/>
                      <a:pt x="481" y="16568"/>
                    </a:cubicBezTo>
                    <a:cubicBezTo>
                      <a:pt x="490" y="16444"/>
                      <a:pt x="615" y="16203"/>
                      <a:pt x="597" y="16105"/>
                    </a:cubicBezTo>
                    <a:cubicBezTo>
                      <a:pt x="588" y="16052"/>
                      <a:pt x="508" y="15963"/>
                      <a:pt x="543" y="15918"/>
                    </a:cubicBezTo>
                    <a:cubicBezTo>
                      <a:pt x="588" y="15874"/>
                      <a:pt x="606" y="15882"/>
                      <a:pt x="624" y="15793"/>
                    </a:cubicBezTo>
                    <a:cubicBezTo>
                      <a:pt x="659" y="15597"/>
                      <a:pt x="517" y="15491"/>
                      <a:pt x="535" y="15286"/>
                    </a:cubicBezTo>
                    <a:cubicBezTo>
                      <a:pt x="552" y="15090"/>
                      <a:pt x="748" y="15018"/>
                      <a:pt x="775" y="14867"/>
                    </a:cubicBezTo>
                    <a:cubicBezTo>
                      <a:pt x="777" y="14853"/>
                      <a:pt x="773" y="14847"/>
                      <a:pt x="765" y="14847"/>
                    </a:cubicBezTo>
                    <a:cubicBezTo>
                      <a:pt x="744" y="14847"/>
                      <a:pt x="699" y="14886"/>
                      <a:pt x="695" y="14901"/>
                    </a:cubicBezTo>
                    <a:lnTo>
                      <a:pt x="695" y="14901"/>
                    </a:lnTo>
                    <a:cubicBezTo>
                      <a:pt x="714" y="14778"/>
                      <a:pt x="793" y="14777"/>
                      <a:pt x="811" y="14671"/>
                    </a:cubicBezTo>
                    <a:cubicBezTo>
                      <a:pt x="820" y="14537"/>
                      <a:pt x="837" y="14413"/>
                      <a:pt x="864" y="14279"/>
                    </a:cubicBezTo>
                    <a:lnTo>
                      <a:pt x="864" y="14279"/>
                    </a:lnTo>
                    <a:cubicBezTo>
                      <a:pt x="861" y="14291"/>
                      <a:pt x="860" y="14296"/>
                      <a:pt x="860" y="14296"/>
                    </a:cubicBezTo>
                    <a:cubicBezTo>
                      <a:pt x="860" y="14296"/>
                      <a:pt x="889" y="14172"/>
                      <a:pt x="882" y="14128"/>
                    </a:cubicBezTo>
                    <a:cubicBezTo>
                      <a:pt x="873" y="14056"/>
                      <a:pt x="891" y="13994"/>
                      <a:pt x="926" y="13932"/>
                    </a:cubicBezTo>
                    <a:cubicBezTo>
                      <a:pt x="989" y="13789"/>
                      <a:pt x="1033" y="13638"/>
                      <a:pt x="1060" y="13478"/>
                    </a:cubicBezTo>
                    <a:cubicBezTo>
                      <a:pt x="1069" y="13425"/>
                      <a:pt x="1035" y="13219"/>
                      <a:pt x="1075" y="13219"/>
                    </a:cubicBezTo>
                    <a:cubicBezTo>
                      <a:pt x="1076" y="13219"/>
                      <a:pt x="1077" y="13219"/>
                      <a:pt x="1078" y="13219"/>
                    </a:cubicBezTo>
                    <a:cubicBezTo>
                      <a:pt x="1106" y="13225"/>
                      <a:pt x="1135" y="13232"/>
                      <a:pt x="1160" y="13232"/>
                    </a:cubicBezTo>
                    <a:cubicBezTo>
                      <a:pt x="1213" y="13232"/>
                      <a:pt x="1250" y="13198"/>
                      <a:pt x="1238" y="13041"/>
                    </a:cubicBezTo>
                    <a:cubicBezTo>
                      <a:pt x="1229" y="12968"/>
                      <a:pt x="1210" y="12880"/>
                      <a:pt x="1214" y="12791"/>
                    </a:cubicBezTo>
                    <a:lnTo>
                      <a:pt x="1214" y="12791"/>
                    </a:lnTo>
                    <a:cubicBezTo>
                      <a:pt x="1220" y="12838"/>
                      <a:pt x="1254" y="12872"/>
                      <a:pt x="1274" y="12872"/>
                    </a:cubicBezTo>
                    <a:cubicBezTo>
                      <a:pt x="1301" y="12801"/>
                      <a:pt x="1354" y="12685"/>
                      <a:pt x="1301" y="12667"/>
                    </a:cubicBezTo>
                    <a:lnTo>
                      <a:pt x="1301" y="12667"/>
                    </a:lnTo>
                    <a:cubicBezTo>
                      <a:pt x="1274" y="12685"/>
                      <a:pt x="1247" y="12711"/>
                      <a:pt x="1220" y="12738"/>
                    </a:cubicBezTo>
                    <a:cubicBezTo>
                      <a:pt x="1220" y="12740"/>
                      <a:pt x="1219" y="12743"/>
                      <a:pt x="1218" y="12745"/>
                    </a:cubicBezTo>
                    <a:lnTo>
                      <a:pt x="1218" y="12745"/>
                    </a:lnTo>
                    <a:cubicBezTo>
                      <a:pt x="1228" y="12677"/>
                      <a:pt x="1253" y="12611"/>
                      <a:pt x="1309" y="12551"/>
                    </a:cubicBezTo>
                    <a:cubicBezTo>
                      <a:pt x="1399" y="12480"/>
                      <a:pt x="1479" y="12400"/>
                      <a:pt x="1550" y="12302"/>
                    </a:cubicBezTo>
                    <a:cubicBezTo>
                      <a:pt x="1612" y="12195"/>
                      <a:pt x="1577" y="12159"/>
                      <a:pt x="1621" y="12070"/>
                    </a:cubicBezTo>
                    <a:cubicBezTo>
                      <a:pt x="1666" y="11981"/>
                      <a:pt x="1755" y="11963"/>
                      <a:pt x="1808" y="11865"/>
                    </a:cubicBezTo>
                    <a:cubicBezTo>
                      <a:pt x="1817" y="11847"/>
                      <a:pt x="1782" y="11803"/>
                      <a:pt x="1782" y="11776"/>
                    </a:cubicBezTo>
                    <a:cubicBezTo>
                      <a:pt x="1790" y="11598"/>
                      <a:pt x="1986" y="11554"/>
                      <a:pt x="2049" y="11456"/>
                    </a:cubicBezTo>
                    <a:lnTo>
                      <a:pt x="2049" y="11456"/>
                    </a:lnTo>
                    <a:cubicBezTo>
                      <a:pt x="2041" y="11467"/>
                      <a:pt x="2027" y="11472"/>
                      <a:pt x="2010" y="11472"/>
                    </a:cubicBezTo>
                    <a:cubicBezTo>
                      <a:pt x="1945" y="11472"/>
                      <a:pt x="1849" y="11395"/>
                      <a:pt x="2004" y="11269"/>
                    </a:cubicBezTo>
                    <a:cubicBezTo>
                      <a:pt x="2093" y="11215"/>
                      <a:pt x="2156" y="11135"/>
                      <a:pt x="2191" y="11046"/>
                    </a:cubicBezTo>
                    <a:cubicBezTo>
                      <a:pt x="2224" y="11002"/>
                      <a:pt x="2244" y="10985"/>
                      <a:pt x="2262" y="10985"/>
                    </a:cubicBezTo>
                    <a:cubicBezTo>
                      <a:pt x="2272" y="10985"/>
                      <a:pt x="2281" y="10989"/>
                      <a:pt x="2292" y="10997"/>
                    </a:cubicBezTo>
                    <a:lnTo>
                      <a:pt x="2292" y="10997"/>
                    </a:lnTo>
                    <a:cubicBezTo>
                      <a:pt x="2196" y="10915"/>
                      <a:pt x="2519" y="10564"/>
                      <a:pt x="2423" y="10503"/>
                    </a:cubicBezTo>
                    <a:lnTo>
                      <a:pt x="2423" y="10503"/>
                    </a:lnTo>
                    <a:cubicBezTo>
                      <a:pt x="2426" y="10504"/>
                      <a:pt x="2430" y="10505"/>
                      <a:pt x="2434" y="10505"/>
                    </a:cubicBezTo>
                    <a:cubicBezTo>
                      <a:pt x="2503" y="10505"/>
                      <a:pt x="2657" y="10231"/>
                      <a:pt x="2699" y="10155"/>
                    </a:cubicBezTo>
                    <a:cubicBezTo>
                      <a:pt x="2744" y="10084"/>
                      <a:pt x="2779" y="10004"/>
                      <a:pt x="2806" y="9932"/>
                    </a:cubicBezTo>
                    <a:cubicBezTo>
                      <a:pt x="2806" y="9932"/>
                      <a:pt x="2788" y="9817"/>
                      <a:pt x="2797" y="9817"/>
                    </a:cubicBezTo>
                    <a:cubicBezTo>
                      <a:pt x="2803" y="9815"/>
                      <a:pt x="2808" y="9814"/>
                      <a:pt x="2814" y="9814"/>
                    </a:cubicBezTo>
                    <a:cubicBezTo>
                      <a:pt x="2869" y="9814"/>
                      <a:pt x="2915" y="9890"/>
                      <a:pt x="2939" y="9906"/>
                    </a:cubicBezTo>
                    <a:cubicBezTo>
                      <a:pt x="2957" y="9826"/>
                      <a:pt x="2993" y="9736"/>
                      <a:pt x="2957" y="9683"/>
                    </a:cubicBezTo>
                    <a:cubicBezTo>
                      <a:pt x="2931" y="9639"/>
                      <a:pt x="2877" y="9576"/>
                      <a:pt x="2966" y="9443"/>
                    </a:cubicBezTo>
                    <a:cubicBezTo>
                      <a:pt x="2989" y="9458"/>
                      <a:pt x="3039" y="9547"/>
                      <a:pt x="3081" y="9547"/>
                    </a:cubicBezTo>
                    <a:cubicBezTo>
                      <a:pt x="3088" y="9547"/>
                      <a:pt x="3094" y="9545"/>
                      <a:pt x="3100" y="9541"/>
                    </a:cubicBezTo>
                    <a:cubicBezTo>
                      <a:pt x="3162" y="9496"/>
                      <a:pt x="3162" y="9371"/>
                      <a:pt x="3153" y="9336"/>
                    </a:cubicBezTo>
                    <a:cubicBezTo>
                      <a:pt x="3198" y="9273"/>
                      <a:pt x="3251" y="9220"/>
                      <a:pt x="3305" y="9166"/>
                    </a:cubicBezTo>
                    <a:cubicBezTo>
                      <a:pt x="3340" y="9140"/>
                      <a:pt x="3429" y="9122"/>
                      <a:pt x="3456" y="9068"/>
                    </a:cubicBezTo>
                    <a:cubicBezTo>
                      <a:pt x="3518" y="8988"/>
                      <a:pt x="3429" y="8908"/>
                      <a:pt x="3483" y="8864"/>
                    </a:cubicBezTo>
                    <a:cubicBezTo>
                      <a:pt x="3492" y="8855"/>
                      <a:pt x="3563" y="8837"/>
                      <a:pt x="3590" y="8810"/>
                    </a:cubicBezTo>
                    <a:cubicBezTo>
                      <a:pt x="3625" y="8775"/>
                      <a:pt x="3661" y="8739"/>
                      <a:pt x="3697" y="8703"/>
                    </a:cubicBezTo>
                    <a:cubicBezTo>
                      <a:pt x="3795" y="8587"/>
                      <a:pt x="3830" y="8489"/>
                      <a:pt x="3910" y="8383"/>
                    </a:cubicBezTo>
                    <a:cubicBezTo>
                      <a:pt x="3982" y="8285"/>
                      <a:pt x="4053" y="8294"/>
                      <a:pt x="4097" y="8204"/>
                    </a:cubicBezTo>
                    <a:cubicBezTo>
                      <a:pt x="4123" y="8137"/>
                      <a:pt x="4124" y="8102"/>
                      <a:pt x="4102" y="8083"/>
                    </a:cubicBezTo>
                    <a:lnTo>
                      <a:pt x="4102" y="8083"/>
                    </a:lnTo>
                    <a:cubicBezTo>
                      <a:pt x="4131" y="8105"/>
                      <a:pt x="4153" y="8122"/>
                      <a:pt x="4178" y="8122"/>
                    </a:cubicBezTo>
                    <a:cubicBezTo>
                      <a:pt x="4212" y="8122"/>
                      <a:pt x="4251" y="8093"/>
                      <a:pt x="4320" y="8009"/>
                    </a:cubicBezTo>
                    <a:cubicBezTo>
                      <a:pt x="4311" y="8000"/>
                      <a:pt x="4302" y="7991"/>
                      <a:pt x="4284" y="7982"/>
                    </a:cubicBezTo>
                    <a:cubicBezTo>
                      <a:pt x="4365" y="7884"/>
                      <a:pt x="4667" y="7590"/>
                      <a:pt x="4685" y="7501"/>
                    </a:cubicBezTo>
                    <a:cubicBezTo>
                      <a:pt x="4685" y="7492"/>
                      <a:pt x="4543" y="7483"/>
                      <a:pt x="4614" y="7421"/>
                    </a:cubicBezTo>
                    <a:cubicBezTo>
                      <a:pt x="4685" y="7349"/>
                      <a:pt x="4792" y="7323"/>
                      <a:pt x="4863" y="7269"/>
                    </a:cubicBezTo>
                    <a:cubicBezTo>
                      <a:pt x="5059" y="7118"/>
                      <a:pt x="5246" y="6949"/>
                      <a:pt x="5407" y="6762"/>
                    </a:cubicBezTo>
                    <a:cubicBezTo>
                      <a:pt x="5496" y="6664"/>
                      <a:pt x="5505" y="6574"/>
                      <a:pt x="5603" y="6476"/>
                    </a:cubicBezTo>
                    <a:cubicBezTo>
                      <a:pt x="5745" y="6316"/>
                      <a:pt x="5710" y="6307"/>
                      <a:pt x="5710" y="6191"/>
                    </a:cubicBezTo>
                    <a:lnTo>
                      <a:pt x="5710" y="6191"/>
                    </a:lnTo>
                    <a:cubicBezTo>
                      <a:pt x="5710" y="6199"/>
                      <a:pt x="5719" y="6203"/>
                      <a:pt x="5736" y="6203"/>
                    </a:cubicBezTo>
                    <a:cubicBezTo>
                      <a:pt x="5815" y="6203"/>
                      <a:pt x="6045" y="6121"/>
                      <a:pt x="6030" y="6040"/>
                    </a:cubicBezTo>
                    <a:cubicBezTo>
                      <a:pt x="6028" y="6030"/>
                      <a:pt x="6018" y="6027"/>
                      <a:pt x="6003" y="6027"/>
                    </a:cubicBezTo>
                    <a:cubicBezTo>
                      <a:pt x="5938" y="6027"/>
                      <a:pt x="5778" y="6102"/>
                      <a:pt x="5712" y="6102"/>
                    </a:cubicBezTo>
                    <a:cubicBezTo>
                      <a:pt x="5695" y="6102"/>
                      <a:pt x="5684" y="6097"/>
                      <a:pt x="5683" y="6085"/>
                    </a:cubicBezTo>
                    <a:cubicBezTo>
                      <a:pt x="5683" y="6085"/>
                      <a:pt x="5950" y="5969"/>
                      <a:pt x="5968" y="5960"/>
                    </a:cubicBezTo>
                    <a:cubicBezTo>
                      <a:pt x="6039" y="5936"/>
                      <a:pt x="6130" y="5908"/>
                      <a:pt x="6196" y="5908"/>
                    </a:cubicBezTo>
                    <a:cubicBezTo>
                      <a:pt x="6228" y="5908"/>
                      <a:pt x="6254" y="5915"/>
                      <a:pt x="6269" y="5931"/>
                    </a:cubicBezTo>
                    <a:lnTo>
                      <a:pt x="6269" y="5931"/>
                    </a:lnTo>
                    <a:cubicBezTo>
                      <a:pt x="6194" y="5842"/>
                      <a:pt x="6414" y="5701"/>
                      <a:pt x="6467" y="5559"/>
                    </a:cubicBezTo>
                    <a:cubicBezTo>
                      <a:pt x="6538" y="5497"/>
                      <a:pt x="6574" y="5471"/>
                      <a:pt x="6597" y="5471"/>
                    </a:cubicBezTo>
                    <a:cubicBezTo>
                      <a:pt x="6618" y="5471"/>
                      <a:pt x="6628" y="5490"/>
                      <a:pt x="6645" y="5523"/>
                    </a:cubicBezTo>
                    <a:cubicBezTo>
                      <a:pt x="6650" y="5536"/>
                      <a:pt x="6658" y="5540"/>
                      <a:pt x="6667" y="5540"/>
                    </a:cubicBezTo>
                    <a:cubicBezTo>
                      <a:pt x="6701" y="5540"/>
                      <a:pt x="6755" y="5482"/>
                      <a:pt x="6784" y="5482"/>
                    </a:cubicBezTo>
                    <a:cubicBezTo>
                      <a:pt x="6788" y="5482"/>
                      <a:pt x="6791" y="5483"/>
                      <a:pt x="6794" y="5486"/>
                    </a:cubicBezTo>
                    <a:lnTo>
                      <a:pt x="6794" y="5486"/>
                    </a:lnTo>
                    <a:lnTo>
                      <a:pt x="6654" y="5327"/>
                    </a:lnTo>
                    <a:cubicBezTo>
                      <a:pt x="6705" y="5280"/>
                      <a:pt x="6762" y="5267"/>
                      <a:pt x="6813" y="5267"/>
                    </a:cubicBezTo>
                    <a:cubicBezTo>
                      <a:pt x="6873" y="5267"/>
                      <a:pt x="6923" y="5285"/>
                      <a:pt x="6941" y="5285"/>
                    </a:cubicBezTo>
                    <a:cubicBezTo>
                      <a:pt x="6945" y="5285"/>
                      <a:pt x="6947" y="5285"/>
                      <a:pt x="6948" y="5283"/>
                    </a:cubicBezTo>
                    <a:cubicBezTo>
                      <a:pt x="7001" y="5194"/>
                      <a:pt x="7055" y="4989"/>
                      <a:pt x="7197" y="4953"/>
                    </a:cubicBezTo>
                    <a:cubicBezTo>
                      <a:pt x="7313" y="4927"/>
                      <a:pt x="7696" y="4731"/>
                      <a:pt x="7696" y="4579"/>
                    </a:cubicBezTo>
                    <a:cubicBezTo>
                      <a:pt x="7696" y="4517"/>
                      <a:pt x="7936" y="4410"/>
                      <a:pt x="7972" y="4321"/>
                    </a:cubicBezTo>
                    <a:cubicBezTo>
                      <a:pt x="8005" y="4238"/>
                      <a:pt x="8048" y="4221"/>
                      <a:pt x="8094" y="4221"/>
                    </a:cubicBezTo>
                    <a:cubicBezTo>
                      <a:pt x="8126" y="4221"/>
                      <a:pt x="8158" y="4229"/>
                      <a:pt x="8189" y="4229"/>
                    </a:cubicBezTo>
                    <a:cubicBezTo>
                      <a:pt x="8210" y="4229"/>
                      <a:pt x="8230" y="4225"/>
                      <a:pt x="8248" y="4214"/>
                    </a:cubicBezTo>
                    <a:cubicBezTo>
                      <a:pt x="8337" y="4170"/>
                      <a:pt x="8364" y="4063"/>
                      <a:pt x="8453" y="4000"/>
                    </a:cubicBezTo>
                    <a:cubicBezTo>
                      <a:pt x="8500" y="3973"/>
                      <a:pt x="8527" y="3963"/>
                      <a:pt x="8543" y="3963"/>
                    </a:cubicBezTo>
                    <a:cubicBezTo>
                      <a:pt x="8568" y="3963"/>
                      <a:pt x="8563" y="3990"/>
                      <a:pt x="8569" y="4018"/>
                    </a:cubicBezTo>
                    <a:cubicBezTo>
                      <a:pt x="8569" y="4026"/>
                      <a:pt x="8572" y="4029"/>
                      <a:pt x="8578" y="4029"/>
                    </a:cubicBezTo>
                    <a:cubicBezTo>
                      <a:pt x="8611" y="4029"/>
                      <a:pt x="8720" y="3919"/>
                      <a:pt x="8720" y="3911"/>
                    </a:cubicBezTo>
                    <a:cubicBezTo>
                      <a:pt x="8765" y="3840"/>
                      <a:pt x="8800" y="3840"/>
                      <a:pt x="8854" y="3822"/>
                    </a:cubicBezTo>
                    <a:cubicBezTo>
                      <a:pt x="8982" y="3766"/>
                      <a:pt x="8756" y="3630"/>
                      <a:pt x="8900" y="3630"/>
                    </a:cubicBezTo>
                    <a:cubicBezTo>
                      <a:pt x="8915" y="3630"/>
                      <a:pt x="8935" y="3632"/>
                      <a:pt x="8961" y="3635"/>
                    </a:cubicBezTo>
                    <a:cubicBezTo>
                      <a:pt x="9121" y="3635"/>
                      <a:pt x="9264" y="3555"/>
                      <a:pt x="9344" y="3421"/>
                    </a:cubicBezTo>
                    <a:cubicBezTo>
                      <a:pt x="9404" y="3314"/>
                      <a:pt x="9459" y="3247"/>
                      <a:pt x="9547" y="3247"/>
                    </a:cubicBezTo>
                    <a:cubicBezTo>
                      <a:pt x="9576" y="3247"/>
                      <a:pt x="9609" y="3254"/>
                      <a:pt x="9647" y="3270"/>
                    </a:cubicBezTo>
                    <a:cubicBezTo>
                      <a:pt x="9650" y="3271"/>
                      <a:pt x="9654" y="3272"/>
                      <a:pt x="9658" y="3272"/>
                    </a:cubicBezTo>
                    <a:cubicBezTo>
                      <a:pt x="9741" y="3272"/>
                      <a:pt x="9938" y="3026"/>
                      <a:pt x="10046" y="3026"/>
                    </a:cubicBezTo>
                    <a:cubicBezTo>
                      <a:pt x="10053" y="3026"/>
                      <a:pt x="10059" y="3027"/>
                      <a:pt x="10065" y="3029"/>
                    </a:cubicBezTo>
                    <a:cubicBezTo>
                      <a:pt x="10002" y="3008"/>
                      <a:pt x="10218" y="2769"/>
                      <a:pt x="10281" y="2769"/>
                    </a:cubicBezTo>
                    <a:cubicBezTo>
                      <a:pt x="10298" y="2769"/>
                      <a:pt x="10303" y="2787"/>
                      <a:pt x="10288" y="2833"/>
                    </a:cubicBezTo>
                    <a:cubicBezTo>
                      <a:pt x="10304" y="2863"/>
                      <a:pt x="10323" y="2875"/>
                      <a:pt x="10344" y="2875"/>
                    </a:cubicBezTo>
                    <a:cubicBezTo>
                      <a:pt x="10419" y="2875"/>
                      <a:pt x="10523" y="2728"/>
                      <a:pt x="10626" y="2673"/>
                    </a:cubicBezTo>
                    <a:cubicBezTo>
                      <a:pt x="10707" y="2629"/>
                      <a:pt x="10796" y="2584"/>
                      <a:pt x="10894" y="2566"/>
                    </a:cubicBezTo>
                    <a:cubicBezTo>
                      <a:pt x="10900" y="2565"/>
                      <a:pt x="10906" y="2564"/>
                      <a:pt x="10910" y="2564"/>
                    </a:cubicBezTo>
                    <a:cubicBezTo>
                      <a:pt x="10929" y="2564"/>
                      <a:pt x="10935" y="2572"/>
                      <a:pt x="10955" y="2572"/>
                    </a:cubicBezTo>
                    <a:cubicBezTo>
                      <a:pt x="10964" y="2572"/>
                      <a:pt x="10975" y="2571"/>
                      <a:pt x="10992" y="2566"/>
                    </a:cubicBezTo>
                    <a:cubicBezTo>
                      <a:pt x="11090" y="2522"/>
                      <a:pt x="11366" y="2352"/>
                      <a:pt x="11339" y="2299"/>
                    </a:cubicBezTo>
                    <a:lnTo>
                      <a:pt x="11339" y="2299"/>
                    </a:lnTo>
                    <a:cubicBezTo>
                      <a:pt x="11358" y="2337"/>
                      <a:pt x="11363" y="2375"/>
                      <a:pt x="11412" y="2375"/>
                    </a:cubicBezTo>
                    <a:cubicBezTo>
                      <a:pt x="11432" y="2375"/>
                      <a:pt x="11460" y="2368"/>
                      <a:pt x="11499" y="2352"/>
                    </a:cubicBezTo>
                    <a:cubicBezTo>
                      <a:pt x="11571" y="2329"/>
                      <a:pt x="11656" y="2213"/>
                      <a:pt x="11718" y="2213"/>
                    </a:cubicBezTo>
                    <a:cubicBezTo>
                      <a:pt x="11726" y="2213"/>
                      <a:pt x="11733" y="2215"/>
                      <a:pt x="11740" y="2219"/>
                    </a:cubicBezTo>
                    <a:cubicBezTo>
                      <a:pt x="11740" y="2219"/>
                      <a:pt x="11820" y="2165"/>
                      <a:pt x="11811" y="2148"/>
                    </a:cubicBezTo>
                    <a:cubicBezTo>
                      <a:pt x="11811" y="2121"/>
                      <a:pt x="11882" y="2103"/>
                      <a:pt x="11918" y="2103"/>
                    </a:cubicBezTo>
                    <a:cubicBezTo>
                      <a:pt x="12067" y="2068"/>
                      <a:pt x="12286" y="2041"/>
                      <a:pt x="12240" y="1904"/>
                    </a:cubicBezTo>
                    <a:lnTo>
                      <a:pt x="12240" y="1904"/>
                    </a:lnTo>
                    <a:cubicBezTo>
                      <a:pt x="12249" y="1927"/>
                      <a:pt x="12273" y="1978"/>
                      <a:pt x="12316" y="1978"/>
                    </a:cubicBezTo>
                    <a:cubicBezTo>
                      <a:pt x="12334" y="1978"/>
                      <a:pt x="12356" y="1968"/>
                      <a:pt x="12381" y="1943"/>
                    </a:cubicBezTo>
                    <a:cubicBezTo>
                      <a:pt x="12467" y="1857"/>
                      <a:pt x="12428" y="1862"/>
                      <a:pt x="12555" y="1814"/>
                    </a:cubicBezTo>
                    <a:lnTo>
                      <a:pt x="12555" y="1814"/>
                    </a:lnTo>
                    <a:cubicBezTo>
                      <a:pt x="12499" y="1840"/>
                      <a:pt x="12529" y="1901"/>
                      <a:pt x="12595" y="1901"/>
                    </a:cubicBezTo>
                    <a:cubicBezTo>
                      <a:pt x="12611" y="1901"/>
                      <a:pt x="12629" y="1897"/>
                      <a:pt x="12648" y="1889"/>
                    </a:cubicBezTo>
                    <a:cubicBezTo>
                      <a:pt x="12746" y="1863"/>
                      <a:pt x="12826" y="1818"/>
                      <a:pt x="12907" y="1773"/>
                    </a:cubicBezTo>
                    <a:cubicBezTo>
                      <a:pt x="13085" y="1676"/>
                      <a:pt x="13085" y="1658"/>
                      <a:pt x="13067" y="1569"/>
                    </a:cubicBezTo>
                    <a:cubicBezTo>
                      <a:pt x="13136" y="1547"/>
                      <a:pt x="13171" y="1538"/>
                      <a:pt x="13193" y="1538"/>
                    </a:cubicBezTo>
                    <a:cubicBezTo>
                      <a:pt x="13226" y="1538"/>
                      <a:pt x="13233" y="1556"/>
                      <a:pt x="13281" y="1578"/>
                    </a:cubicBezTo>
                    <a:cubicBezTo>
                      <a:pt x="13281" y="1578"/>
                      <a:pt x="13343" y="1471"/>
                      <a:pt x="13334" y="1444"/>
                    </a:cubicBezTo>
                    <a:lnTo>
                      <a:pt x="13334" y="1444"/>
                    </a:lnTo>
                    <a:cubicBezTo>
                      <a:pt x="13370" y="1524"/>
                      <a:pt x="13423" y="1586"/>
                      <a:pt x="13494" y="1631"/>
                    </a:cubicBezTo>
                    <a:cubicBezTo>
                      <a:pt x="13566" y="1560"/>
                      <a:pt x="13628" y="1488"/>
                      <a:pt x="13690" y="1417"/>
                    </a:cubicBezTo>
                    <a:cubicBezTo>
                      <a:pt x="13779" y="1293"/>
                      <a:pt x="13984" y="1275"/>
                      <a:pt x="14154" y="1248"/>
                    </a:cubicBezTo>
                    <a:cubicBezTo>
                      <a:pt x="14243" y="1230"/>
                      <a:pt x="14572" y="1186"/>
                      <a:pt x="14563" y="1097"/>
                    </a:cubicBezTo>
                    <a:cubicBezTo>
                      <a:pt x="14563" y="1034"/>
                      <a:pt x="14545" y="972"/>
                      <a:pt x="14519" y="901"/>
                    </a:cubicBezTo>
                    <a:cubicBezTo>
                      <a:pt x="14535" y="896"/>
                      <a:pt x="14550" y="895"/>
                      <a:pt x="14562" y="895"/>
                    </a:cubicBezTo>
                    <a:cubicBezTo>
                      <a:pt x="14658" y="895"/>
                      <a:pt x="14645" y="1004"/>
                      <a:pt x="14652" y="1043"/>
                    </a:cubicBezTo>
                    <a:cubicBezTo>
                      <a:pt x="14649" y="1021"/>
                      <a:pt x="14674" y="1012"/>
                      <a:pt x="14708" y="1012"/>
                    </a:cubicBezTo>
                    <a:cubicBezTo>
                      <a:pt x="14769" y="1012"/>
                      <a:pt x="14860" y="1041"/>
                      <a:pt x="14866" y="1070"/>
                    </a:cubicBezTo>
                    <a:cubicBezTo>
                      <a:pt x="14874" y="1101"/>
                      <a:pt x="14882" y="1145"/>
                      <a:pt x="14947" y="1145"/>
                    </a:cubicBezTo>
                    <a:cubicBezTo>
                      <a:pt x="14957" y="1145"/>
                      <a:pt x="14969" y="1144"/>
                      <a:pt x="14982" y="1141"/>
                    </a:cubicBezTo>
                    <a:lnTo>
                      <a:pt x="14937" y="927"/>
                    </a:lnTo>
                    <a:lnTo>
                      <a:pt x="14937" y="927"/>
                    </a:lnTo>
                    <a:cubicBezTo>
                      <a:pt x="14945" y="960"/>
                      <a:pt x="14992" y="972"/>
                      <a:pt x="15059" y="972"/>
                    </a:cubicBezTo>
                    <a:cubicBezTo>
                      <a:pt x="15220" y="972"/>
                      <a:pt x="15496" y="903"/>
                      <a:pt x="15616" y="885"/>
                    </a:cubicBezTo>
                    <a:lnTo>
                      <a:pt x="15616" y="885"/>
                    </a:lnTo>
                    <a:cubicBezTo>
                      <a:pt x="15609" y="886"/>
                      <a:pt x="15603" y="886"/>
                      <a:pt x="15598" y="886"/>
                    </a:cubicBezTo>
                    <a:cubicBezTo>
                      <a:pt x="15523" y="886"/>
                      <a:pt x="15516" y="834"/>
                      <a:pt x="15516" y="803"/>
                    </a:cubicBezTo>
                    <a:cubicBezTo>
                      <a:pt x="15536" y="799"/>
                      <a:pt x="15555" y="798"/>
                      <a:pt x="15573" y="798"/>
                    </a:cubicBezTo>
                    <a:cubicBezTo>
                      <a:pt x="15684" y="798"/>
                      <a:pt x="15774" y="855"/>
                      <a:pt x="15870" y="855"/>
                    </a:cubicBezTo>
                    <a:cubicBezTo>
                      <a:pt x="15916" y="855"/>
                      <a:pt x="15963" y="842"/>
                      <a:pt x="16015" y="803"/>
                    </a:cubicBezTo>
                    <a:cubicBezTo>
                      <a:pt x="16030" y="780"/>
                      <a:pt x="16138" y="683"/>
                      <a:pt x="16194" y="683"/>
                    </a:cubicBezTo>
                    <a:cubicBezTo>
                      <a:pt x="16205" y="683"/>
                      <a:pt x="16214" y="687"/>
                      <a:pt x="16220" y="696"/>
                    </a:cubicBezTo>
                    <a:cubicBezTo>
                      <a:pt x="16236" y="719"/>
                      <a:pt x="16140" y="826"/>
                      <a:pt x="16210" y="826"/>
                    </a:cubicBezTo>
                    <a:cubicBezTo>
                      <a:pt x="16219" y="826"/>
                      <a:pt x="16231" y="825"/>
                      <a:pt x="16247" y="820"/>
                    </a:cubicBezTo>
                    <a:cubicBezTo>
                      <a:pt x="16380" y="785"/>
                      <a:pt x="16434" y="714"/>
                      <a:pt x="16630" y="705"/>
                    </a:cubicBezTo>
                    <a:cubicBezTo>
                      <a:pt x="16772" y="705"/>
                      <a:pt x="16906" y="705"/>
                      <a:pt x="17048" y="687"/>
                    </a:cubicBezTo>
                    <a:cubicBezTo>
                      <a:pt x="17201" y="655"/>
                      <a:pt x="17304" y="549"/>
                      <a:pt x="17163" y="549"/>
                    </a:cubicBezTo>
                    <a:cubicBezTo>
                      <a:pt x="17149" y="549"/>
                      <a:pt x="17131" y="551"/>
                      <a:pt x="17111" y="553"/>
                    </a:cubicBezTo>
                    <a:cubicBezTo>
                      <a:pt x="17209" y="535"/>
                      <a:pt x="17316" y="526"/>
                      <a:pt x="17414" y="518"/>
                    </a:cubicBezTo>
                    <a:cubicBezTo>
                      <a:pt x="17494" y="526"/>
                      <a:pt x="17565" y="544"/>
                      <a:pt x="17636" y="571"/>
                    </a:cubicBezTo>
                    <a:cubicBezTo>
                      <a:pt x="17690" y="571"/>
                      <a:pt x="17743" y="562"/>
                      <a:pt x="17788" y="535"/>
                    </a:cubicBezTo>
                    <a:cubicBezTo>
                      <a:pt x="17903" y="500"/>
                      <a:pt x="17859" y="464"/>
                      <a:pt x="17850" y="411"/>
                    </a:cubicBezTo>
                    <a:lnTo>
                      <a:pt x="17850" y="411"/>
                    </a:lnTo>
                    <a:cubicBezTo>
                      <a:pt x="17821" y="429"/>
                      <a:pt x="17795" y="436"/>
                      <a:pt x="17779" y="436"/>
                    </a:cubicBezTo>
                    <a:cubicBezTo>
                      <a:pt x="17755" y="436"/>
                      <a:pt x="17751" y="419"/>
                      <a:pt x="17788" y="393"/>
                    </a:cubicBezTo>
                    <a:cubicBezTo>
                      <a:pt x="17850" y="348"/>
                      <a:pt x="17930" y="322"/>
                      <a:pt x="18010" y="322"/>
                    </a:cubicBezTo>
                    <a:cubicBezTo>
                      <a:pt x="18153" y="338"/>
                      <a:pt x="17924" y="466"/>
                      <a:pt x="18061" y="466"/>
                    </a:cubicBezTo>
                    <a:cubicBezTo>
                      <a:pt x="18069" y="466"/>
                      <a:pt x="18079" y="465"/>
                      <a:pt x="18091" y="464"/>
                    </a:cubicBezTo>
                    <a:cubicBezTo>
                      <a:pt x="18171" y="464"/>
                      <a:pt x="18589" y="384"/>
                      <a:pt x="18474" y="331"/>
                    </a:cubicBezTo>
                    <a:cubicBezTo>
                      <a:pt x="18376" y="286"/>
                      <a:pt x="18322" y="277"/>
                      <a:pt x="18429" y="215"/>
                    </a:cubicBezTo>
                    <a:cubicBezTo>
                      <a:pt x="18483" y="184"/>
                      <a:pt x="18542" y="167"/>
                      <a:pt x="18602" y="167"/>
                    </a:cubicBezTo>
                    <a:cubicBezTo>
                      <a:pt x="18630" y="167"/>
                      <a:pt x="18659" y="171"/>
                      <a:pt x="18687" y="179"/>
                    </a:cubicBezTo>
                    <a:cubicBezTo>
                      <a:pt x="18812" y="224"/>
                      <a:pt x="18652" y="429"/>
                      <a:pt x="18687" y="437"/>
                    </a:cubicBezTo>
                    <a:cubicBezTo>
                      <a:pt x="18785" y="437"/>
                      <a:pt x="18874" y="429"/>
                      <a:pt x="18963" y="402"/>
                    </a:cubicBezTo>
                    <a:cubicBezTo>
                      <a:pt x="19061" y="366"/>
                      <a:pt x="18981" y="322"/>
                      <a:pt x="19070" y="286"/>
                    </a:cubicBezTo>
                    <a:cubicBezTo>
                      <a:pt x="19092" y="276"/>
                      <a:pt x="19110" y="271"/>
                      <a:pt x="19126" y="271"/>
                    </a:cubicBezTo>
                    <a:cubicBezTo>
                      <a:pt x="19205" y="271"/>
                      <a:pt x="19207" y="390"/>
                      <a:pt x="19292" y="390"/>
                    </a:cubicBezTo>
                    <a:cubicBezTo>
                      <a:pt x="19303" y="390"/>
                      <a:pt x="19315" y="388"/>
                      <a:pt x="19329" y="384"/>
                    </a:cubicBezTo>
                    <a:cubicBezTo>
                      <a:pt x="19457" y="344"/>
                      <a:pt x="19506" y="282"/>
                      <a:pt x="19514" y="218"/>
                    </a:cubicBezTo>
                    <a:lnTo>
                      <a:pt x="19514" y="218"/>
                    </a:lnTo>
                    <a:cubicBezTo>
                      <a:pt x="19510" y="262"/>
                      <a:pt x="19498" y="319"/>
                      <a:pt x="19551" y="357"/>
                    </a:cubicBezTo>
                    <a:cubicBezTo>
                      <a:pt x="19648" y="429"/>
                      <a:pt x="19765" y="465"/>
                      <a:pt x="19885" y="465"/>
                    </a:cubicBezTo>
                    <a:cubicBezTo>
                      <a:pt x="19899" y="465"/>
                      <a:pt x="19912" y="465"/>
                      <a:pt x="19925" y="464"/>
                    </a:cubicBezTo>
                    <a:cubicBezTo>
                      <a:pt x="19970" y="455"/>
                      <a:pt x="19836" y="384"/>
                      <a:pt x="19934" y="357"/>
                    </a:cubicBezTo>
                    <a:cubicBezTo>
                      <a:pt x="19979" y="348"/>
                      <a:pt x="20023" y="344"/>
                      <a:pt x="20068" y="344"/>
                    </a:cubicBezTo>
                    <a:cubicBezTo>
                      <a:pt x="20112" y="344"/>
                      <a:pt x="20157" y="348"/>
                      <a:pt x="20202" y="357"/>
                    </a:cubicBezTo>
                    <a:cubicBezTo>
                      <a:pt x="20300" y="375"/>
                      <a:pt x="20362" y="437"/>
                      <a:pt x="20442" y="437"/>
                    </a:cubicBezTo>
                    <a:cubicBezTo>
                      <a:pt x="20551" y="437"/>
                      <a:pt x="20577" y="372"/>
                      <a:pt x="20655" y="372"/>
                    </a:cubicBezTo>
                    <a:cubicBezTo>
                      <a:pt x="20673" y="372"/>
                      <a:pt x="20693" y="376"/>
                      <a:pt x="20718" y="384"/>
                    </a:cubicBezTo>
                    <a:cubicBezTo>
                      <a:pt x="20772" y="407"/>
                      <a:pt x="20779" y="498"/>
                      <a:pt x="20850" y="498"/>
                    </a:cubicBezTo>
                    <a:cubicBezTo>
                      <a:pt x="20861" y="498"/>
                      <a:pt x="20873" y="496"/>
                      <a:pt x="20887" y="491"/>
                    </a:cubicBezTo>
                    <a:cubicBezTo>
                      <a:pt x="20994" y="450"/>
                      <a:pt x="21003" y="355"/>
                      <a:pt x="21151" y="355"/>
                    </a:cubicBezTo>
                    <a:cubicBezTo>
                      <a:pt x="21163" y="355"/>
                      <a:pt x="21176" y="356"/>
                      <a:pt x="21190" y="357"/>
                    </a:cubicBezTo>
                    <a:lnTo>
                      <a:pt x="21181" y="420"/>
                    </a:lnTo>
                    <a:cubicBezTo>
                      <a:pt x="21199" y="446"/>
                      <a:pt x="21181" y="455"/>
                      <a:pt x="21137" y="455"/>
                    </a:cubicBezTo>
                    <a:cubicBezTo>
                      <a:pt x="21195" y="460"/>
                      <a:pt x="21253" y="462"/>
                      <a:pt x="21310" y="462"/>
                    </a:cubicBezTo>
                    <a:cubicBezTo>
                      <a:pt x="21368" y="462"/>
                      <a:pt x="21426" y="460"/>
                      <a:pt x="21484" y="455"/>
                    </a:cubicBezTo>
                    <a:cubicBezTo>
                      <a:pt x="21591" y="464"/>
                      <a:pt x="21627" y="518"/>
                      <a:pt x="21725" y="518"/>
                    </a:cubicBezTo>
                    <a:cubicBezTo>
                      <a:pt x="21805" y="500"/>
                      <a:pt x="21885" y="500"/>
                      <a:pt x="21965" y="500"/>
                    </a:cubicBezTo>
                    <a:cubicBezTo>
                      <a:pt x="22054" y="509"/>
                      <a:pt x="22143" y="535"/>
                      <a:pt x="22223" y="571"/>
                    </a:cubicBezTo>
                    <a:cubicBezTo>
                      <a:pt x="22264" y="588"/>
                      <a:pt x="22301" y="594"/>
                      <a:pt x="22335" y="594"/>
                    </a:cubicBezTo>
                    <a:cubicBezTo>
                      <a:pt x="22410" y="594"/>
                      <a:pt x="22474" y="566"/>
                      <a:pt x="22551" y="566"/>
                    </a:cubicBezTo>
                    <a:cubicBezTo>
                      <a:pt x="22568" y="566"/>
                      <a:pt x="22587" y="567"/>
                      <a:pt x="22606" y="571"/>
                    </a:cubicBezTo>
                    <a:cubicBezTo>
                      <a:pt x="22749" y="589"/>
                      <a:pt x="22785" y="705"/>
                      <a:pt x="22918" y="731"/>
                    </a:cubicBezTo>
                    <a:cubicBezTo>
                      <a:pt x="22931" y="733"/>
                      <a:pt x="22944" y="734"/>
                      <a:pt x="22956" y="734"/>
                    </a:cubicBezTo>
                    <a:cubicBezTo>
                      <a:pt x="23052" y="734"/>
                      <a:pt x="23126" y="678"/>
                      <a:pt x="23221" y="678"/>
                    </a:cubicBezTo>
                    <a:cubicBezTo>
                      <a:pt x="23372" y="678"/>
                      <a:pt x="23301" y="838"/>
                      <a:pt x="23292" y="874"/>
                    </a:cubicBezTo>
                    <a:cubicBezTo>
                      <a:pt x="23381" y="856"/>
                      <a:pt x="23470" y="829"/>
                      <a:pt x="23560" y="794"/>
                    </a:cubicBezTo>
                    <a:cubicBezTo>
                      <a:pt x="23605" y="770"/>
                      <a:pt x="23637" y="760"/>
                      <a:pt x="23659" y="760"/>
                    </a:cubicBezTo>
                    <a:cubicBezTo>
                      <a:pt x="23719" y="760"/>
                      <a:pt x="23706" y="833"/>
                      <a:pt x="23693" y="892"/>
                    </a:cubicBezTo>
                    <a:cubicBezTo>
                      <a:pt x="23701" y="858"/>
                      <a:pt x="23737" y="848"/>
                      <a:pt x="23785" y="848"/>
                    </a:cubicBezTo>
                    <a:cubicBezTo>
                      <a:pt x="23863" y="848"/>
                      <a:pt x="23973" y="875"/>
                      <a:pt x="24044" y="875"/>
                    </a:cubicBezTo>
                    <a:cubicBezTo>
                      <a:pt x="24080" y="875"/>
                      <a:pt x="24105" y="868"/>
                      <a:pt x="24112" y="847"/>
                    </a:cubicBezTo>
                    <a:cubicBezTo>
                      <a:pt x="24183" y="927"/>
                      <a:pt x="24272" y="981"/>
                      <a:pt x="24370" y="1016"/>
                    </a:cubicBezTo>
                    <a:cubicBezTo>
                      <a:pt x="24378" y="988"/>
                      <a:pt x="24395" y="978"/>
                      <a:pt x="24421" y="978"/>
                    </a:cubicBezTo>
                    <a:cubicBezTo>
                      <a:pt x="24452" y="978"/>
                      <a:pt x="24495" y="993"/>
                      <a:pt x="24548" y="1007"/>
                    </a:cubicBezTo>
                    <a:cubicBezTo>
                      <a:pt x="24578" y="1013"/>
                      <a:pt x="24607" y="1015"/>
                      <a:pt x="24634" y="1015"/>
                    </a:cubicBezTo>
                    <a:cubicBezTo>
                      <a:pt x="24709" y="1015"/>
                      <a:pt x="24776" y="1000"/>
                      <a:pt x="24845" y="1000"/>
                    </a:cubicBezTo>
                    <a:cubicBezTo>
                      <a:pt x="24870" y="1000"/>
                      <a:pt x="24896" y="1002"/>
                      <a:pt x="24922" y="1007"/>
                    </a:cubicBezTo>
                    <a:cubicBezTo>
                      <a:pt x="24954" y="1007"/>
                      <a:pt x="25110" y="1239"/>
                      <a:pt x="25212" y="1239"/>
                    </a:cubicBezTo>
                    <a:cubicBezTo>
                      <a:pt x="25223" y="1239"/>
                      <a:pt x="25233" y="1236"/>
                      <a:pt x="25243" y="1230"/>
                    </a:cubicBezTo>
                    <a:cubicBezTo>
                      <a:pt x="25279" y="1209"/>
                      <a:pt x="25210" y="1059"/>
                      <a:pt x="25267" y="1059"/>
                    </a:cubicBezTo>
                    <a:cubicBezTo>
                      <a:pt x="25281" y="1059"/>
                      <a:pt x="25301" y="1067"/>
                      <a:pt x="25332" y="1088"/>
                    </a:cubicBezTo>
                    <a:cubicBezTo>
                      <a:pt x="25408" y="1143"/>
                      <a:pt x="25425" y="1177"/>
                      <a:pt x="25487" y="1177"/>
                    </a:cubicBezTo>
                    <a:cubicBezTo>
                      <a:pt x="25505" y="1177"/>
                      <a:pt x="25527" y="1174"/>
                      <a:pt x="25555" y="1168"/>
                    </a:cubicBezTo>
                    <a:cubicBezTo>
                      <a:pt x="25555" y="1168"/>
                      <a:pt x="25638" y="1122"/>
                      <a:pt x="25658" y="1122"/>
                    </a:cubicBezTo>
                    <a:cubicBezTo>
                      <a:pt x="25660" y="1122"/>
                      <a:pt x="25661" y="1123"/>
                      <a:pt x="25662" y="1123"/>
                    </a:cubicBezTo>
                    <a:cubicBezTo>
                      <a:pt x="25715" y="1186"/>
                      <a:pt x="25510" y="1248"/>
                      <a:pt x="25555" y="1293"/>
                    </a:cubicBezTo>
                    <a:cubicBezTo>
                      <a:pt x="25557" y="1294"/>
                      <a:pt x="25562" y="1295"/>
                      <a:pt x="25569" y="1295"/>
                    </a:cubicBezTo>
                    <a:cubicBezTo>
                      <a:pt x="25599" y="1295"/>
                      <a:pt x="25662" y="1284"/>
                      <a:pt x="25662" y="1284"/>
                    </a:cubicBezTo>
                    <a:cubicBezTo>
                      <a:pt x="25679" y="1281"/>
                      <a:pt x="25697" y="1280"/>
                      <a:pt x="25714" y="1280"/>
                    </a:cubicBezTo>
                    <a:cubicBezTo>
                      <a:pt x="25764" y="1280"/>
                      <a:pt x="25811" y="1290"/>
                      <a:pt x="25858" y="1310"/>
                    </a:cubicBezTo>
                    <a:cubicBezTo>
                      <a:pt x="25844" y="1305"/>
                      <a:pt x="25834" y="1303"/>
                      <a:pt x="25826" y="1303"/>
                    </a:cubicBezTo>
                    <a:cubicBezTo>
                      <a:pt x="25792" y="1303"/>
                      <a:pt x="25802" y="1342"/>
                      <a:pt x="25795" y="1364"/>
                    </a:cubicBezTo>
                    <a:cubicBezTo>
                      <a:pt x="25799" y="1353"/>
                      <a:pt x="25809" y="1349"/>
                      <a:pt x="25822" y="1349"/>
                    </a:cubicBezTo>
                    <a:cubicBezTo>
                      <a:pt x="25864" y="1349"/>
                      <a:pt x="25943" y="1393"/>
                      <a:pt x="25991" y="1399"/>
                    </a:cubicBezTo>
                    <a:cubicBezTo>
                      <a:pt x="25991" y="1390"/>
                      <a:pt x="26000" y="1364"/>
                      <a:pt x="26027" y="1364"/>
                    </a:cubicBezTo>
                    <a:cubicBezTo>
                      <a:pt x="26134" y="1373"/>
                      <a:pt x="26294" y="1426"/>
                      <a:pt x="26285" y="1480"/>
                    </a:cubicBezTo>
                    <a:cubicBezTo>
                      <a:pt x="26272" y="1539"/>
                      <a:pt x="26416" y="1604"/>
                      <a:pt x="26502" y="1604"/>
                    </a:cubicBezTo>
                    <a:cubicBezTo>
                      <a:pt x="26532" y="1604"/>
                      <a:pt x="26554" y="1596"/>
                      <a:pt x="26561" y="1578"/>
                    </a:cubicBezTo>
                    <a:cubicBezTo>
                      <a:pt x="26620" y="1591"/>
                      <a:pt x="26736" y="1652"/>
                      <a:pt x="26805" y="1652"/>
                    </a:cubicBezTo>
                    <a:cubicBezTo>
                      <a:pt x="26830" y="1652"/>
                      <a:pt x="26848" y="1643"/>
                      <a:pt x="26855" y="1622"/>
                    </a:cubicBezTo>
                    <a:cubicBezTo>
                      <a:pt x="27018" y="1731"/>
                      <a:pt x="27343" y="1988"/>
                      <a:pt x="27577" y="1988"/>
                    </a:cubicBezTo>
                    <a:cubicBezTo>
                      <a:pt x="27612" y="1988"/>
                      <a:pt x="27645" y="1982"/>
                      <a:pt x="27675" y="1969"/>
                    </a:cubicBezTo>
                    <a:lnTo>
                      <a:pt x="27675" y="1969"/>
                    </a:lnTo>
                    <a:cubicBezTo>
                      <a:pt x="27623" y="2073"/>
                      <a:pt x="27652" y="2103"/>
                      <a:pt x="27715" y="2103"/>
                    </a:cubicBezTo>
                    <a:cubicBezTo>
                      <a:pt x="27796" y="2103"/>
                      <a:pt x="27932" y="2054"/>
                      <a:pt x="28017" y="2054"/>
                    </a:cubicBezTo>
                    <a:cubicBezTo>
                      <a:pt x="28047" y="2054"/>
                      <a:pt x="28071" y="2060"/>
                      <a:pt x="28084" y="2076"/>
                    </a:cubicBezTo>
                    <a:cubicBezTo>
                      <a:pt x="28165" y="2165"/>
                      <a:pt x="28156" y="2272"/>
                      <a:pt x="28343" y="2272"/>
                    </a:cubicBezTo>
                    <a:cubicBezTo>
                      <a:pt x="28450" y="2254"/>
                      <a:pt x="28548" y="2228"/>
                      <a:pt x="28646" y="2183"/>
                    </a:cubicBezTo>
                    <a:lnTo>
                      <a:pt x="28646" y="2183"/>
                    </a:lnTo>
                    <a:cubicBezTo>
                      <a:pt x="28699" y="2272"/>
                      <a:pt x="28556" y="2290"/>
                      <a:pt x="28797" y="2379"/>
                    </a:cubicBezTo>
                    <a:cubicBezTo>
                      <a:pt x="28822" y="2389"/>
                      <a:pt x="28840" y="2392"/>
                      <a:pt x="28853" y="2392"/>
                    </a:cubicBezTo>
                    <a:cubicBezTo>
                      <a:pt x="28899" y="2392"/>
                      <a:pt x="28891" y="2349"/>
                      <a:pt x="28936" y="2349"/>
                    </a:cubicBezTo>
                    <a:cubicBezTo>
                      <a:pt x="28952" y="2349"/>
                      <a:pt x="28975" y="2355"/>
                      <a:pt x="29011" y="2370"/>
                    </a:cubicBezTo>
                    <a:cubicBezTo>
                      <a:pt x="28984" y="2406"/>
                      <a:pt x="28904" y="2486"/>
                      <a:pt x="28966" y="2557"/>
                    </a:cubicBezTo>
                    <a:cubicBezTo>
                      <a:pt x="29011" y="2602"/>
                      <a:pt x="29106" y="2638"/>
                      <a:pt x="29166" y="2638"/>
                    </a:cubicBezTo>
                    <a:cubicBezTo>
                      <a:pt x="29190" y="2638"/>
                      <a:pt x="29208" y="2632"/>
                      <a:pt x="29216" y="2620"/>
                    </a:cubicBezTo>
                    <a:cubicBezTo>
                      <a:pt x="29218" y="2613"/>
                      <a:pt x="29226" y="2611"/>
                      <a:pt x="29238" y="2611"/>
                    </a:cubicBezTo>
                    <a:cubicBezTo>
                      <a:pt x="29312" y="2611"/>
                      <a:pt x="29534" y="2711"/>
                      <a:pt x="29572" y="2727"/>
                    </a:cubicBezTo>
                    <a:cubicBezTo>
                      <a:pt x="29661" y="2771"/>
                      <a:pt x="29901" y="2878"/>
                      <a:pt x="29919" y="2949"/>
                    </a:cubicBezTo>
                    <a:cubicBezTo>
                      <a:pt x="29937" y="3047"/>
                      <a:pt x="30017" y="3145"/>
                      <a:pt x="30204" y="3181"/>
                    </a:cubicBezTo>
                    <a:cubicBezTo>
                      <a:pt x="30218" y="3184"/>
                      <a:pt x="30231" y="3185"/>
                      <a:pt x="30242" y="3185"/>
                    </a:cubicBezTo>
                    <a:cubicBezTo>
                      <a:pt x="30279" y="3185"/>
                      <a:pt x="30308" y="3174"/>
                      <a:pt x="30341" y="3174"/>
                    </a:cubicBezTo>
                    <a:cubicBezTo>
                      <a:pt x="30365" y="3174"/>
                      <a:pt x="30392" y="3180"/>
                      <a:pt x="30427" y="3199"/>
                    </a:cubicBezTo>
                    <a:cubicBezTo>
                      <a:pt x="30525" y="3243"/>
                      <a:pt x="30614" y="3306"/>
                      <a:pt x="30694" y="3377"/>
                    </a:cubicBezTo>
                    <a:cubicBezTo>
                      <a:pt x="30710" y="3393"/>
                      <a:pt x="30997" y="3607"/>
                      <a:pt x="31044" y="3607"/>
                    </a:cubicBezTo>
                    <a:cubicBezTo>
                      <a:pt x="31049" y="3607"/>
                      <a:pt x="31051" y="3604"/>
                      <a:pt x="31050" y="3599"/>
                    </a:cubicBezTo>
                    <a:cubicBezTo>
                      <a:pt x="31043" y="3565"/>
                      <a:pt x="31051" y="3550"/>
                      <a:pt x="31070" y="3550"/>
                    </a:cubicBezTo>
                    <a:cubicBezTo>
                      <a:pt x="31137" y="3550"/>
                      <a:pt x="31341" y="3735"/>
                      <a:pt x="31425" y="3804"/>
                    </a:cubicBezTo>
                    <a:cubicBezTo>
                      <a:pt x="31514" y="3867"/>
                      <a:pt x="31603" y="3920"/>
                      <a:pt x="31692" y="3974"/>
                    </a:cubicBezTo>
                    <a:cubicBezTo>
                      <a:pt x="31735" y="3993"/>
                      <a:pt x="31756" y="4001"/>
                      <a:pt x="31765" y="4001"/>
                    </a:cubicBezTo>
                    <a:cubicBezTo>
                      <a:pt x="31778" y="4001"/>
                      <a:pt x="31772" y="3989"/>
                      <a:pt x="31772" y="3974"/>
                    </a:cubicBezTo>
                    <a:cubicBezTo>
                      <a:pt x="31772" y="3969"/>
                      <a:pt x="31774" y="3968"/>
                      <a:pt x="31777" y="3968"/>
                    </a:cubicBezTo>
                    <a:cubicBezTo>
                      <a:pt x="31804" y="3968"/>
                      <a:pt x="31917" y="4073"/>
                      <a:pt x="31932" y="4080"/>
                    </a:cubicBezTo>
                    <a:cubicBezTo>
                      <a:pt x="31986" y="4125"/>
                      <a:pt x="32048" y="4161"/>
                      <a:pt x="32110" y="4196"/>
                    </a:cubicBezTo>
                    <a:cubicBezTo>
                      <a:pt x="32173" y="4232"/>
                      <a:pt x="32404" y="4312"/>
                      <a:pt x="32369" y="4374"/>
                    </a:cubicBezTo>
                    <a:cubicBezTo>
                      <a:pt x="32333" y="4437"/>
                      <a:pt x="32485" y="4561"/>
                      <a:pt x="32591" y="4624"/>
                    </a:cubicBezTo>
                    <a:cubicBezTo>
                      <a:pt x="32615" y="4637"/>
                      <a:pt x="32632" y="4641"/>
                      <a:pt x="32644" y="4641"/>
                    </a:cubicBezTo>
                    <a:cubicBezTo>
                      <a:pt x="32672" y="4641"/>
                      <a:pt x="32676" y="4616"/>
                      <a:pt x="32700" y="4616"/>
                    </a:cubicBezTo>
                    <a:cubicBezTo>
                      <a:pt x="32715" y="4616"/>
                      <a:pt x="32737" y="4626"/>
                      <a:pt x="32778" y="4659"/>
                    </a:cubicBezTo>
                    <a:cubicBezTo>
                      <a:pt x="32743" y="4695"/>
                      <a:pt x="32689" y="4713"/>
                      <a:pt x="32787" y="4793"/>
                    </a:cubicBezTo>
                    <a:cubicBezTo>
                      <a:pt x="32810" y="4810"/>
                      <a:pt x="32828" y="4817"/>
                      <a:pt x="32840" y="4817"/>
                    </a:cubicBezTo>
                    <a:cubicBezTo>
                      <a:pt x="32921" y="4817"/>
                      <a:pt x="32812" y="4514"/>
                      <a:pt x="32743" y="4437"/>
                    </a:cubicBezTo>
                    <a:cubicBezTo>
                      <a:pt x="32654" y="4348"/>
                      <a:pt x="32476" y="4259"/>
                      <a:pt x="32520" y="4196"/>
                    </a:cubicBezTo>
                    <a:cubicBezTo>
                      <a:pt x="32467" y="4134"/>
                      <a:pt x="32271" y="4045"/>
                      <a:pt x="32315" y="3982"/>
                    </a:cubicBezTo>
                    <a:lnTo>
                      <a:pt x="32315" y="3982"/>
                    </a:lnTo>
                    <a:cubicBezTo>
                      <a:pt x="32293" y="3997"/>
                      <a:pt x="32302" y="4116"/>
                      <a:pt x="32244" y="4116"/>
                    </a:cubicBezTo>
                    <a:cubicBezTo>
                      <a:pt x="32233" y="4116"/>
                      <a:pt x="32218" y="4111"/>
                      <a:pt x="32199" y="4098"/>
                    </a:cubicBezTo>
                    <a:cubicBezTo>
                      <a:pt x="32101" y="4027"/>
                      <a:pt x="32048" y="3822"/>
                      <a:pt x="31923" y="3795"/>
                    </a:cubicBezTo>
                    <a:cubicBezTo>
                      <a:pt x="31921" y="3795"/>
                      <a:pt x="31919" y="3795"/>
                      <a:pt x="31917" y="3795"/>
                    </a:cubicBezTo>
                    <a:cubicBezTo>
                      <a:pt x="31890" y="3795"/>
                      <a:pt x="31906" y="3850"/>
                      <a:pt x="31906" y="3867"/>
                    </a:cubicBezTo>
                    <a:cubicBezTo>
                      <a:pt x="31900" y="3877"/>
                      <a:pt x="31889" y="3881"/>
                      <a:pt x="31877" y="3881"/>
                    </a:cubicBezTo>
                    <a:cubicBezTo>
                      <a:pt x="31833" y="3881"/>
                      <a:pt x="31758" y="3832"/>
                      <a:pt x="31710" y="3804"/>
                    </a:cubicBezTo>
                    <a:cubicBezTo>
                      <a:pt x="31629" y="3751"/>
                      <a:pt x="31478" y="3626"/>
                      <a:pt x="31576" y="3608"/>
                    </a:cubicBezTo>
                    <a:cubicBezTo>
                      <a:pt x="31581" y="3607"/>
                      <a:pt x="31585" y="3607"/>
                      <a:pt x="31591" y="3607"/>
                    </a:cubicBezTo>
                    <a:cubicBezTo>
                      <a:pt x="31666" y="3607"/>
                      <a:pt x="31818" y="3689"/>
                      <a:pt x="31884" y="3689"/>
                    </a:cubicBezTo>
                    <a:cubicBezTo>
                      <a:pt x="31906" y="3689"/>
                      <a:pt x="31919" y="3679"/>
                      <a:pt x="31914" y="3653"/>
                    </a:cubicBezTo>
                    <a:cubicBezTo>
                      <a:pt x="31892" y="3561"/>
                      <a:pt x="31810" y="3496"/>
                      <a:pt x="31714" y="3496"/>
                    </a:cubicBezTo>
                    <a:cubicBezTo>
                      <a:pt x="31698" y="3496"/>
                      <a:pt x="31682" y="3498"/>
                      <a:pt x="31665" y="3501"/>
                    </a:cubicBezTo>
                    <a:cubicBezTo>
                      <a:pt x="31658" y="3505"/>
                      <a:pt x="31649" y="3506"/>
                      <a:pt x="31639" y="3506"/>
                    </a:cubicBezTo>
                    <a:cubicBezTo>
                      <a:pt x="31502" y="3506"/>
                      <a:pt x="31134" y="3238"/>
                      <a:pt x="31184" y="3163"/>
                    </a:cubicBezTo>
                    <a:lnTo>
                      <a:pt x="31184" y="3163"/>
                    </a:lnTo>
                    <a:cubicBezTo>
                      <a:pt x="31169" y="3178"/>
                      <a:pt x="31160" y="3243"/>
                      <a:pt x="31116" y="3243"/>
                    </a:cubicBezTo>
                    <a:cubicBezTo>
                      <a:pt x="31108" y="3243"/>
                      <a:pt x="31098" y="3240"/>
                      <a:pt x="31086" y="3234"/>
                    </a:cubicBezTo>
                    <a:cubicBezTo>
                      <a:pt x="31030" y="3213"/>
                      <a:pt x="30918" y="3159"/>
                      <a:pt x="30860" y="3159"/>
                    </a:cubicBezTo>
                    <a:cubicBezTo>
                      <a:pt x="30845" y="3159"/>
                      <a:pt x="30834" y="3162"/>
                      <a:pt x="30828" y="3172"/>
                    </a:cubicBezTo>
                    <a:lnTo>
                      <a:pt x="30828" y="3172"/>
                    </a:lnTo>
                    <a:cubicBezTo>
                      <a:pt x="30898" y="3056"/>
                      <a:pt x="30231" y="2700"/>
                      <a:pt x="30071" y="2629"/>
                    </a:cubicBezTo>
                    <a:cubicBezTo>
                      <a:pt x="29860" y="2519"/>
                      <a:pt x="29629" y="2465"/>
                      <a:pt x="29396" y="2465"/>
                    </a:cubicBezTo>
                    <a:cubicBezTo>
                      <a:pt x="29375" y="2465"/>
                      <a:pt x="29354" y="2465"/>
                      <a:pt x="29333" y="2466"/>
                    </a:cubicBezTo>
                    <a:lnTo>
                      <a:pt x="29333" y="2466"/>
                    </a:lnTo>
                    <a:cubicBezTo>
                      <a:pt x="29407" y="2460"/>
                      <a:pt x="29551" y="2439"/>
                      <a:pt x="29501" y="2388"/>
                    </a:cubicBezTo>
                    <a:lnTo>
                      <a:pt x="29385" y="2352"/>
                    </a:lnTo>
                    <a:cubicBezTo>
                      <a:pt x="29331" y="2326"/>
                      <a:pt x="29376" y="2352"/>
                      <a:pt x="29358" y="2299"/>
                    </a:cubicBezTo>
                    <a:cubicBezTo>
                      <a:pt x="29345" y="2242"/>
                      <a:pt x="29292" y="2190"/>
                      <a:pt x="29247" y="2190"/>
                    </a:cubicBezTo>
                    <a:cubicBezTo>
                      <a:pt x="29228" y="2190"/>
                      <a:pt x="29211" y="2198"/>
                      <a:pt x="29198" y="2219"/>
                    </a:cubicBezTo>
                    <a:cubicBezTo>
                      <a:pt x="29175" y="2254"/>
                      <a:pt x="29170" y="2281"/>
                      <a:pt x="29136" y="2281"/>
                    </a:cubicBezTo>
                    <a:cubicBezTo>
                      <a:pt x="29117" y="2281"/>
                      <a:pt x="29090" y="2273"/>
                      <a:pt x="29046" y="2254"/>
                    </a:cubicBezTo>
                    <a:cubicBezTo>
                      <a:pt x="28984" y="2219"/>
                      <a:pt x="28913" y="2192"/>
                      <a:pt x="28850" y="2156"/>
                    </a:cubicBezTo>
                    <a:cubicBezTo>
                      <a:pt x="28806" y="2121"/>
                      <a:pt x="28833" y="2094"/>
                      <a:pt x="28797" y="2085"/>
                    </a:cubicBezTo>
                    <a:lnTo>
                      <a:pt x="28476" y="1952"/>
                    </a:lnTo>
                    <a:cubicBezTo>
                      <a:pt x="28444" y="1938"/>
                      <a:pt x="28417" y="1932"/>
                      <a:pt x="28395" y="1932"/>
                    </a:cubicBezTo>
                    <a:cubicBezTo>
                      <a:pt x="28294" y="1932"/>
                      <a:pt x="28298" y="2053"/>
                      <a:pt x="28339" y="2075"/>
                    </a:cubicBezTo>
                    <a:lnTo>
                      <a:pt x="28339" y="2075"/>
                    </a:lnTo>
                    <a:cubicBezTo>
                      <a:pt x="28249" y="2034"/>
                      <a:pt x="28092" y="1817"/>
                      <a:pt x="28004" y="1747"/>
                    </a:cubicBezTo>
                    <a:cubicBezTo>
                      <a:pt x="27960" y="1707"/>
                      <a:pt x="27912" y="1676"/>
                      <a:pt x="27893" y="1676"/>
                    </a:cubicBezTo>
                    <a:cubicBezTo>
                      <a:pt x="27877" y="1676"/>
                      <a:pt x="27880" y="1695"/>
                      <a:pt x="27915" y="1747"/>
                    </a:cubicBezTo>
                    <a:cubicBezTo>
                      <a:pt x="27953" y="1791"/>
                      <a:pt x="27996" y="1873"/>
                      <a:pt x="27955" y="1873"/>
                    </a:cubicBezTo>
                    <a:cubicBezTo>
                      <a:pt x="27939" y="1873"/>
                      <a:pt x="27910" y="1860"/>
                      <a:pt x="27862" y="1827"/>
                    </a:cubicBezTo>
                    <a:cubicBezTo>
                      <a:pt x="27782" y="1773"/>
                      <a:pt x="27710" y="1711"/>
                      <a:pt x="27639" y="1640"/>
                    </a:cubicBezTo>
                    <a:cubicBezTo>
                      <a:pt x="27630" y="1631"/>
                      <a:pt x="27586" y="1578"/>
                      <a:pt x="27568" y="1569"/>
                    </a:cubicBezTo>
                    <a:lnTo>
                      <a:pt x="27568" y="1569"/>
                    </a:lnTo>
                    <a:cubicBezTo>
                      <a:pt x="27603" y="1587"/>
                      <a:pt x="27594" y="1711"/>
                      <a:pt x="27568" y="1720"/>
                    </a:cubicBezTo>
                    <a:cubicBezTo>
                      <a:pt x="27567" y="1720"/>
                      <a:pt x="27566" y="1720"/>
                      <a:pt x="27565" y="1720"/>
                    </a:cubicBezTo>
                    <a:cubicBezTo>
                      <a:pt x="27525" y="1720"/>
                      <a:pt x="27363" y="1524"/>
                      <a:pt x="27345" y="1497"/>
                    </a:cubicBezTo>
                    <a:cubicBezTo>
                      <a:pt x="27287" y="1433"/>
                      <a:pt x="27258" y="1408"/>
                      <a:pt x="27247" y="1408"/>
                    </a:cubicBezTo>
                    <a:cubicBezTo>
                      <a:pt x="27213" y="1408"/>
                      <a:pt x="27359" y="1649"/>
                      <a:pt x="27345" y="1649"/>
                    </a:cubicBezTo>
                    <a:cubicBezTo>
                      <a:pt x="27344" y="1649"/>
                      <a:pt x="27343" y="1649"/>
                      <a:pt x="27342" y="1649"/>
                    </a:cubicBezTo>
                    <a:cubicBezTo>
                      <a:pt x="27285" y="1649"/>
                      <a:pt x="27118" y="1453"/>
                      <a:pt x="27049" y="1453"/>
                    </a:cubicBezTo>
                    <a:cubicBezTo>
                      <a:pt x="27038" y="1453"/>
                      <a:pt x="27029" y="1458"/>
                      <a:pt x="27024" y="1471"/>
                    </a:cubicBezTo>
                    <a:cubicBezTo>
                      <a:pt x="27060" y="1382"/>
                      <a:pt x="26365" y="1195"/>
                      <a:pt x="26249" y="1159"/>
                    </a:cubicBezTo>
                    <a:cubicBezTo>
                      <a:pt x="26107" y="1123"/>
                      <a:pt x="25964" y="1105"/>
                      <a:pt x="25822" y="1088"/>
                    </a:cubicBezTo>
                    <a:cubicBezTo>
                      <a:pt x="25711" y="1071"/>
                      <a:pt x="25673" y="971"/>
                      <a:pt x="25592" y="971"/>
                    </a:cubicBezTo>
                    <a:cubicBezTo>
                      <a:pt x="25588" y="971"/>
                      <a:pt x="25585" y="971"/>
                      <a:pt x="25581" y="972"/>
                    </a:cubicBezTo>
                    <a:cubicBezTo>
                      <a:pt x="25501" y="990"/>
                      <a:pt x="25421" y="1007"/>
                      <a:pt x="25341" y="1007"/>
                    </a:cubicBezTo>
                    <a:cubicBezTo>
                      <a:pt x="25349" y="1007"/>
                      <a:pt x="25602" y="862"/>
                      <a:pt x="25455" y="862"/>
                    </a:cubicBezTo>
                    <a:cubicBezTo>
                      <a:pt x="25443" y="862"/>
                      <a:pt x="25429" y="863"/>
                      <a:pt x="25412" y="865"/>
                    </a:cubicBezTo>
                    <a:cubicBezTo>
                      <a:pt x="25398" y="867"/>
                      <a:pt x="25382" y="868"/>
                      <a:pt x="25367" y="868"/>
                    </a:cubicBezTo>
                    <a:cubicBezTo>
                      <a:pt x="25311" y="868"/>
                      <a:pt x="25251" y="857"/>
                      <a:pt x="25204" y="857"/>
                    </a:cubicBezTo>
                    <a:cubicBezTo>
                      <a:pt x="25166" y="857"/>
                      <a:pt x="25137" y="864"/>
                      <a:pt x="25127" y="892"/>
                    </a:cubicBezTo>
                    <a:cubicBezTo>
                      <a:pt x="25121" y="908"/>
                      <a:pt x="25109" y="913"/>
                      <a:pt x="25093" y="913"/>
                    </a:cubicBezTo>
                    <a:cubicBezTo>
                      <a:pt x="25051" y="913"/>
                      <a:pt x="24985" y="875"/>
                      <a:pt x="24948" y="875"/>
                    </a:cubicBezTo>
                    <a:cubicBezTo>
                      <a:pt x="24935" y="875"/>
                      <a:pt x="24926" y="879"/>
                      <a:pt x="24922" y="892"/>
                    </a:cubicBezTo>
                    <a:cubicBezTo>
                      <a:pt x="24940" y="812"/>
                      <a:pt x="24922" y="758"/>
                      <a:pt x="24771" y="696"/>
                    </a:cubicBezTo>
                    <a:cubicBezTo>
                      <a:pt x="24762" y="692"/>
                      <a:pt x="24753" y="691"/>
                      <a:pt x="24744" y="691"/>
                    </a:cubicBezTo>
                    <a:cubicBezTo>
                      <a:pt x="24656" y="691"/>
                      <a:pt x="24573" y="838"/>
                      <a:pt x="24459" y="838"/>
                    </a:cubicBezTo>
                    <a:cubicBezTo>
                      <a:pt x="24449" y="839"/>
                      <a:pt x="24440" y="839"/>
                      <a:pt x="24430" y="839"/>
                    </a:cubicBezTo>
                    <a:cubicBezTo>
                      <a:pt x="24133" y="839"/>
                      <a:pt x="24184" y="569"/>
                      <a:pt x="24201" y="491"/>
                    </a:cubicBezTo>
                    <a:lnTo>
                      <a:pt x="24201" y="491"/>
                    </a:lnTo>
                    <a:cubicBezTo>
                      <a:pt x="24058" y="553"/>
                      <a:pt x="23907" y="607"/>
                      <a:pt x="23755" y="642"/>
                    </a:cubicBezTo>
                    <a:cubicBezTo>
                      <a:pt x="23711" y="571"/>
                      <a:pt x="23658" y="509"/>
                      <a:pt x="23595" y="464"/>
                    </a:cubicBezTo>
                    <a:cubicBezTo>
                      <a:pt x="23589" y="485"/>
                      <a:pt x="23566" y="492"/>
                      <a:pt x="23536" y="492"/>
                    </a:cubicBezTo>
                    <a:cubicBezTo>
                      <a:pt x="23474" y="492"/>
                      <a:pt x="23381" y="464"/>
                      <a:pt x="23328" y="464"/>
                    </a:cubicBezTo>
                    <a:cubicBezTo>
                      <a:pt x="23284" y="464"/>
                      <a:pt x="23064" y="508"/>
                      <a:pt x="23078" y="526"/>
                    </a:cubicBezTo>
                    <a:lnTo>
                      <a:pt x="23078" y="526"/>
                    </a:lnTo>
                    <a:cubicBezTo>
                      <a:pt x="23011" y="449"/>
                      <a:pt x="23162" y="357"/>
                      <a:pt x="22910" y="357"/>
                    </a:cubicBezTo>
                    <a:cubicBezTo>
                      <a:pt x="22899" y="357"/>
                      <a:pt x="22887" y="357"/>
                      <a:pt x="22874" y="357"/>
                    </a:cubicBezTo>
                    <a:cubicBezTo>
                      <a:pt x="22856" y="358"/>
                      <a:pt x="22839" y="358"/>
                      <a:pt x="22823" y="358"/>
                    </a:cubicBezTo>
                    <a:cubicBezTo>
                      <a:pt x="22651" y="358"/>
                      <a:pt x="22608" y="314"/>
                      <a:pt x="22624" y="233"/>
                    </a:cubicBezTo>
                    <a:cubicBezTo>
                      <a:pt x="22608" y="230"/>
                      <a:pt x="22595" y="229"/>
                      <a:pt x="22584" y="229"/>
                    </a:cubicBezTo>
                    <a:cubicBezTo>
                      <a:pt x="22517" y="229"/>
                      <a:pt x="22537" y="271"/>
                      <a:pt x="22491" y="286"/>
                    </a:cubicBezTo>
                    <a:cubicBezTo>
                      <a:pt x="22476" y="293"/>
                      <a:pt x="22458" y="296"/>
                      <a:pt x="22438" y="296"/>
                    </a:cubicBezTo>
                    <a:cubicBezTo>
                      <a:pt x="22371" y="296"/>
                      <a:pt x="22279" y="265"/>
                      <a:pt x="22206" y="265"/>
                    </a:cubicBezTo>
                    <a:cubicBezTo>
                      <a:pt x="22193" y="265"/>
                      <a:pt x="22181" y="266"/>
                      <a:pt x="22170" y="268"/>
                    </a:cubicBezTo>
                    <a:cubicBezTo>
                      <a:pt x="22081" y="286"/>
                      <a:pt x="22134" y="348"/>
                      <a:pt x="22081" y="375"/>
                    </a:cubicBezTo>
                    <a:cubicBezTo>
                      <a:pt x="22067" y="381"/>
                      <a:pt x="22050" y="383"/>
                      <a:pt x="22033" y="383"/>
                    </a:cubicBezTo>
                    <a:cubicBezTo>
                      <a:pt x="21996" y="383"/>
                      <a:pt x="21954" y="374"/>
                      <a:pt x="21926" y="374"/>
                    </a:cubicBezTo>
                    <a:cubicBezTo>
                      <a:pt x="21909" y="374"/>
                      <a:pt x="21897" y="378"/>
                      <a:pt x="21894" y="388"/>
                    </a:cubicBezTo>
                    <a:lnTo>
                      <a:pt x="21894" y="388"/>
                    </a:lnTo>
                    <a:cubicBezTo>
                      <a:pt x="21904" y="313"/>
                      <a:pt x="21927" y="321"/>
                      <a:pt x="21787" y="304"/>
                    </a:cubicBezTo>
                    <a:lnTo>
                      <a:pt x="21511" y="268"/>
                    </a:lnTo>
                    <a:cubicBezTo>
                      <a:pt x="21511" y="237"/>
                      <a:pt x="21511" y="185"/>
                      <a:pt x="21584" y="185"/>
                    </a:cubicBezTo>
                    <a:cubicBezTo>
                      <a:pt x="21594" y="185"/>
                      <a:pt x="21605" y="186"/>
                      <a:pt x="21618" y="188"/>
                    </a:cubicBezTo>
                    <a:cubicBezTo>
                      <a:pt x="21662" y="170"/>
                      <a:pt x="21716" y="197"/>
                      <a:pt x="21734" y="152"/>
                    </a:cubicBezTo>
                    <a:cubicBezTo>
                      <a:pt x="21692" y="147"/>
                      <a:pt x="21656" y="145"/>
                      <a:pt x="21623" y="145"/>
                    </a:cubicBezTo>
                    <a:cubicBezTo>
                      <a:pt x="21440" y="145"/>
                      <a:pt x="21381" y="219"/>
                      <a:pt x="21199" y="241"/>
                    </a:cubicBezTo>
                    <a:cubicBezTo>
                      <a:pt x="21171" y="246"/>
                      <a:pt x="21150" y="248"/>
                      <a:pt x="21135" y="248"/>
                    </a:cubicBezTo>
                    <a:cubicBezTo>
                      <a:pt x="21029" y="248"/>
                      <a:pt x="21199" y="152"/>
                      <a:pt x="21199" y="152"/>
                    </a:cubicBezTo>
                    <a:cubicBezTo>
                      <a:pt x="21137" y="152"/>
                      <a:pt x="21083" y="161"/>
                      <a:pt x="21030" y="170"/>
                    </a:cubicBezTo>
                    <a:cubicBezTo>
                      <a:pt x="21000" y="185"/>
                      <a:pt x="20969" y="192"/>
                      <a:pt x="20939" y="192"/>
                    </a:cubicBezTo>
                    <a:cubicBezTo>
                      <a:pt x="20896" y="192"/>
                      <a:pt x="20856" y="178"/>
                      <a:pt x="20825" y="152"/>
                    </a:cubicBezTo>
                    <a:cubicBezTo>
                      <a:pt x="20770" y="116"/>
                      <a:pt x="20665" y="89"/>
                      <a:pt x="20590" y="89"/>
                    </a:cubicBezTo>
                    <a:cubicBezTo>
                      <a:pt x="20518" y="89"/>
                      <a:pt x="20474" y="114"/>
                      <a:pt x="20531" y="179"/>
                    </a:cubicBezTo>
                    <a:cubicBezTo>
                      <a:pt x="20513" y="175"/>
                      <a:pt x="20499" y="173"/>
                      <a:pt x="20487" y="173"/>
                    </a:cubicBezTo>
                    <a:cubicBezTo>
                      <a:pt x="20450" y="173"/>
                      <a:pt x="20435" y="188"/>
                      <a:pt x="20415" y="188"/>
                    </a:cubicBezTo>
                    <a:cubicBezTo>
                      <a:pt x="20414" y="188"/>
                      <a:pt x="20413" y="189"/>
                      <a:pt x="20413" y="189"/>
                    </a:cubicBezTo>
                    <a:cubicBezTo>
                      <a:pt x="20392" y="189"/>
                      <a:pt x="20442" y="80"/>
                      <a:pt x="20433" y="63"/>
                    </a:cubicBezTo>
                    <a:cubicBezTo>
                      <a:pt x="20433" y="44"/>
                      <a:pt x="20411" y="38"/>
                      <a:pt x="20383" y="38"/>
                    </a:cubicBezTo>
                    <a:cubicBezTo>
                      <a:pt x="20360" y="38"/>
                      <a:pt x="20332" y="42"/>
                      <a:pt x="20308" y="45"/>
                    </a:cubicBezTo>
                    <a:cubicBezTo>
                      <a:pt x="20066" y="97"/>
                      <a:pt x="20101" y="242"/>
                      <a:pt x="19858" y="242"/>
                    </a:cubicBezTo>
                    <a:cubicBezTo>
                      <a:pt x="19851" y="242"/>
                      <a:pt x="19844" y="242"/>
                      <a:pt x="19836" y="241"/>
                    </a:cubicBezTo>
                    <a:cubicBezTo>
                      <a:pt x="19836" y="188"/>
                      <a:pt x="19854" y="126"/>
                      <a:pt x="19801" y="81"/>
                    </a:cubicBezTo>
                    <a:cubicBezTo>
                      <a:pt x="19768" y="48"/>
                      <a:pt x="19724" y="35"/>
                      <a:pt x="19682" y="35"/>
                    </a:cubicBezTo>
                    <a:cubicBezTo>
                      <a:pt x="19610" y="35"/>
                      <a:pt x="19542" y="75"/>
                      <a:pt x="19542" y="126"/>
                    </a:cubicBezTo>
                    <a:cubicBezTo>
                      <a:pt x="19542" y="67"/>
                      <a:pt x="19503" y="0"/>
                      <a:pt x="19371" y="0"/>
                    </a:cubicBezTo>
                    <a:close/>
                    <a:moveTo>
                      <a:pt x="38385" y="11357"/>
                    </a:moveTo>
                    <a:cubicBezTo>
                      <a:pt x="38363" y="11357"/>
                      <a:pt x="38350" y="11368"/>
                      <a:pt x="38354" y="11393"/>
                    </a:cubicBezTo>
                    <a:cubicBezTo>
                      <a:pt x="38381" y="11429"/>
                      <a:pt x="38408" y="11473"/>
                      <a:pt x="38434" y="11518"/>
                    </a:cubicBezTo>
                    <a:cubicBezTo>
                      <a:pt x="38461" y="11589"/>
                      <a:pt x="38479" y="11652"/>
                      <a:pt x="38479" y="11732"/>
                    </a:cubicBezTo>
                    <a:cubicBezTo>
                      <a:pt x="38515" y="11901"/>
                      <a:pt x="38577" y="12070"/>
                      <a:pt x="38657" y="12222"/>
                    </a:cubicBezTo>
                    <a:cubicBezTo>
                      <a:pt x="38674" y="12258"/>
                      <a:pt x="38692" y="12267"/>
                      <a:pt x="38711" y="12267"/>
                    </a:cubicBezTo>
                    <a:cubicBezTo>
                      <a:pt x="38729" y="12267"/>
                      <a:pt x="38749" y="12259"/>
                      <a:pt x="38770" y="12259"/>
                    </a:cubicBezTo>
                    <a:cubicBezTo>
                      <a:pt x="38795" y="12259"/>
                      <a:pt x="38823" y="12271"/>
                      <a:pt x="38853" y="12328"/>
                    </a:cubicBezTo>
                    <a:cubicBezTo>
                      <a:pt x="38898" y="12418"/>
                      <a:pt x="38915" y="12507"/>
                      <a:pt x="38915" y="12605"/>
                    </a:cubicBezTo>
                    <a:cubicBezTo>
                      <a:pt x="38871" y="12622"/>
                      <a:pt x="38871" y="12631"/>
                      <a:pt x="38907" y="12720"/>
                    </a:cubicBezTo>
                    <a:cubicBezTo>
                      <a:pt x="38932" y="12785"/>
                      <a:pt x="38939" y="12800"/>
                      <a:pt x="38949" y="12800"/>
                    </a:cubicBezTo>
                    <a:cubicBezTo>
                      <a:pt x="38957" y="12800"/>
                      <a:pt x="38967" y="12789"/>
                      <a:pt x="38991" y="12789"/>
                    </a:cubicBezTo>
                    <a:cubicBezTo>
                      <a:pt x="38997" y="12789"/>
                      <a:pt x="39005" y="12790"/>
                      <a:pt x="39013" y="12792"/>
                    </a:cubicBezTo>
                    <a:cubicBezTo>
                      <a:pt x="39058" y="12827"/>
                      <a:pt x="39094" y="12890"/>
                      <a:pt x="39094" y="12943"/>
                    </a:cubicBezTo>
                    <a:cubicBezTo>
                      <a:pt x="39076" y="13059"/>
                      <a:pt x="38942" y="12916"/>
                      <a:pt x="39005" y="13130"/>
                    </a:cubicBezTo>
                    <a:cubicBezTo>
                      <a:pt x="39030" y="13198"/>
                      <a:pt x="39119" y="13345"/>
                      <a:pt x="39174" y="13345"/>
                    </a:cubicBezTo>
                    <a:cubicBezTo>
                      <a:pt x="39177" y="13345"/>
                      <a:pt x="39180" y="13345"/>
                      <a:pt x="39183" y="13344"/>
                    </a:cubicBezTo>
                    <a:cubicBezTo>
                      <a:pt x="39200" y="13380"/>
                      <a:pt x="39209" y="13451"/>
                      <a:pt x="39236" y="13486"/>
                    </a:cubicBezTo>
                    <a:cubicBezTo>
                      <a:pt x="39316" y="13638"/>
                      <a:pt x="39388" y="13789"/>
                      <a:pt x="39441" y="13941"/>
                    </a:cubicBezTo>
                    <a:cubicBezTo>
                      <a:pt x="39438" y="13954"/>
                      <a:pt x="39433" y="13959"/>
                      <a:pt x="39425" y="13959"/>
                    </a:cubicBezTo>
                    <a:cubicBezTo>
                      <a:pt x="39380" y="13959"/>
                      <a:pt x="39264" y="13780"/>
                      <a:pt x="39238" y="13780"/>
                    </a:cubicBezTo>
                    <a:cubicBezTo>
                      <a:pt x="39237" y="13780"/>
                      <a:pt x="39237" y="13780"/>
                      <a:pt x="39236" y="13780"/>
                    </a:cubicBezTo>
                    <a:cubicBezTo>
                      <a:pt x="39236" y="13780"/>
                      <a:pt x="39237" y="13780"/>
                      <a:pt x="39237" y="13780"/>
                    </a:cubicBezTo>
                    <a:cubicBezTo>
                      <a:pt x="39275" y="13780"/>
                      <a:pt x="39432" y="14262"/>
                      <a:pt x="39477" y="14315"/>
                    </a:cubicBezTo>
                    <a:cubicBezTo>
                      <a:pt x="39539" y="14386"/>
                      <a:pt x="39548" y="14484"/>
                      <a:pt x="39512" y="14564"/>
                    </a:cubicBezTo>
                    <a:cubicBezTo>
                      <a:pt x="39468" y="14725"/>
                      <a:pt x="39539" y="14698"/>
                      <a:pt x="39557" y="14787"/>
                    </a:cubicBezTo>
                    <a:cubicBezTo>
                      <a:pt x="39575" y="14858"/>
                      <a:pt x="39584" y="14929"/>
                      <a:pt x="39566" y="14992"/>
                    </a:cubicBezTo>
                    <a:cubicBezTo>
                      <a:pt x="39557" y="15027"/>
                      <a:pt x="39557" y="15054"/>
                      <a:pt x="39566" y="15090"/>
                    </a:cubicBezTo>
                    <a:cubicBezTo>
                      <a:pt x="39577" y="15131"/>
                      <a:pt x="39609" y="15164"/>
                      <a:pt x="39634" y="15164"/>
                    </a:cubicBezTo>
                    <a:cubicBezTo>
                      <a:pt x="39646" y="15164"/>
                      <a:pt x="39658" y="15155"/>
                      <a:pt x="39664" y="15134"/>
                    </a:cubicBezTo>
                    <a:cubicBezTo>
                      <a:pt x="39675" y="15119"/>
                      <a:pt x="39692" y="15107"/>
                      <a:pt x="39707" y="15107"/>
                    </a:cubicBezTo>
                    <a:cubicBezTo>
                      <a:pt x="39727" y="15107"/>
                      <a:pt x="39744" y="15127"/>
                      <a:pt x="39744" y="15188"/>
                    </a:cubicBezTo>
                    <a:cubicBezTo>
                      <a:pt x="39744" y="15303"/>
                      <a:pt x="39681" y="15321"/>
                      <a:pt x="39673" y="15410"/>
                    </a:cubicBezTo>
                    <a:cubicBezTo>
                      <a:pt x="39673" y="15517"/>
                      <a:pt x="39699" y="15615"/>
                      <a:pt x="39735" y="15713"/>
                    </a:cubicBezTo>
                    <a:cubicBezTo>
                      <a:pt x="39753" y="15784"/>
                      <a:pt x="39753" y="15865"/>
                      <a:pt x="39735" y="15936"/>
                    </a:cubicBezTo>
                    <a:cubicBezTo>
                      <a:pt x="39726" y="15954"/>
                      <a:pt x="39717" y="15989"/>
                      <a:pt x="39717" y="16016"/>
                    </a:cubicBezTo>
                    <a:cubicBezTo>
                      <a:pt x="39726" y="16141"/>
                      <a:pt x="39771" y="16105"/>
                      <a:pt x="39779" y="16230"/>
                    </a:cubicBezTo>
                    <a:cubicBezTo>
                      <a:pt x="39779" y="16301"/>
                      <a:pt x="39771" y="16381"/>
                      <a:pt x="39762" y="16452"/>
                    </a:cubicBezTo>
                    <a:cubicBezTo>
                      <a:pt x="39753" y="16657"/>
                      <a:pt x="39779" y="16853"/>
                      <a:pt x="39842" y="17049"/>
                    </a:cubicBezTo>
                    <a:cubicBezTo>
                      <a:pt x="39886" y="17156"/>
                      <a:pt x="39895" y="17192"/>
                      <a:pt x="39815" y="17192"/>
                    </a:cubicBezTo>
                    <a:cubicBezTo>
                      <a:pt x="39804" y="17167"/>
                      <a:pt x="39796" y="17157"/>
                      <a:pt x="39789" y="17157"/>
                    </a:cubicBezTo>
                    <a:cubicBezTo>
                      <a:pt x="39771" y="17157"/>
                      <a:pt x="39771" y="17247"/>
                      <a:pt x="39771" y="17308"/>
                    </a:cubicBezTo>
                    <a:cubicBezTo>
                      <a:pt x="39771" y="17414"/>
                      <a:pt x="39779" y="17530"/>
                      <a:pt x="39797" y="17637"/>
                    </a:cubicBezTo>
                    <a:cubicBezTo>
                      <a:pt x="39842" y="17717"/>
                      <a:pt x="39851" y="17806"/>
                      <a:pt x="39842" y="17887"/>
                    </a:cubicBezTo>
                    <a:cubicBezTo>
                      <a:pt x="39762" y="17887"/>
                      <a:pt x="39797" y="18163"/>
                      <a:pt x="39815" y="18252"/>
                    </a:cubicBezTo>
                    <a:cubicBezTo>
                      <a:pt x="39833" y="18350"/>
                      <a:pt x="39958" y="18474"/>
                      <a:pt x="39931" y="18519"/>
                    </a:cubicBezTo>
                    <a:cubicBezTo>
                      <a:pt x="39851" y="18599"/>
                      <a:pt x="39815" y="18706"/>
                      <a:pt x="39815" y="18822"/>
                    </a:cubicBezTo>
                    <a:cubicBezTo>
                      <a:pt x="39797" y="19089"/>
                      <a:pt x="39788" y="19356"/>
                      <a:pt x="39797" y="19623"/>
                    </a:cubicBezTo>
                    <a:cubicBezTo>
                      <a:pt x="39797" y="19721"/>
                      <a:pt x="39806" y="19819"/>
                      <a:pt x="39815" y="19908"/>
                    </a:cubicBezTo>
                    <a:cubicBezTo>
                      <a:pt x="39824" y="19971"/>
                      <a:pt x="39860" y="20015"/>
                      <a:pt x="39851" y="20060"/>
                    </a:cubicBezTo>
                    <a:cubicBezTo>
                      <a:pt x="39851" y="20140"/>
                      <a:pt x="39779" y="20194"/>
                      <a:pt x="39762" y="20256"/>
                    </a:cubicBezTo>
                    <a:cubicBezTo>
                      <a:pt x="39726" y="20336"/>
                      <a:pt x="39708" y="20425"/>
                      <a:pt x="39699" y="20505"/>
                    </a:cubicBezTo>
                    <a:cubicBezTo>
                      <a:pt x="39690" y="20630"/>
                      <a:pt x="39681" y="20737"/>
                      <a:pt x="39753" y="20746"/>
                    </a:cubicBezTo>
                    <a:cubicBezTo>
                      <a:pt x="39699" y="20746"/>
                      <a:pt x="39753" y="21022"/>
                      <a:pt x="39762" y="21084"/>
                    </a:cubicBezTo>
                    <a:cubicBezTo>
                      <a:pt x="39762" y="21120"/>
                      <a:pt x="39664" y="21253"/>
                      <a:pt x="39655" y="21325"/>
                    </a:cubicBezTo>
                    <a:cubicBezTo>
                      <a:pt x="39619" y="21432"/>
                      <a:pt x="39601" y="21547"/>
                      <a:pt x="39610" y="21663"/>
                    </a:cubicBezTo>
                    <a:cubicBezTo>
                      <a:pt x="39610" y="21719"/>
                      <a:pt x="39638" y="21729"/>
                      <a:pt x="39668" y="21729"/>
                    </a:cubicBezTo>
                    <a:cubicBezTo>
                      <a:pt x="39685" y="21729"/>
                      <a:pt x="39704" y="21726"/>
                      <a:pt x="39717" y="21726"/>
                    </a:cubicBezTo>
                    <a:cubicBezTo>
                      <a:pt x="39717" y="21797"/>
                      <a:pt x="39708" y="21859"/>
                      <a:pt x="39690" y="21921"/>
                    </a:cubicBezTo>
                    <a:cubicBezTo>
                      <a:pt x="39681" y="21921"/>
                      <a:pt x="39664" y="21921"/>
                      <a:pt x="39655" y="21930"/>
                    </a:cubicBezTo>
                    <a:cubicBezTo>
                      <a:pt x="39637" y="21984"/>
                      <a:pt x="39628" y="22037"/>
                      <a:pt x="39628" y="22091"/>
                    </a:cubicBezTo>
                    <a:cubicBezTo>
                      <a:pt x="39628" y="22126"/>
                      <a:pt x="39584" y="22135"/>
                      <a:pt x="39566" y="22189"/>
                    </a:cubicBezTo>
                    <a:cubicBezTo>
                      <a:pt x="39548" y="22260"/>
                      <a:pt x="39539" y="22322"/>
                      <a:pt x="39539" y="22385"/>
                    </a:cubicBezTo>
                    <a:cubicBezTo>
                      <a:pt x="39530" y="22545"/>
                      <a:pt x="39539" y="22696"/>
                      <a:pt x="39566" y="22848"/>
                    </a:cubicBezTo>
                    <a:cubicBezTo>
                      <a:pt x="39576" y="22973"/>
                      <a:pt x="39562" y="23004"/>
                      <a:pt x="39532" y="23004"/>
                    </a:cubicBezTo>
                    <a:cubicBezTo>
                      <a:pt x="39512" y="23004"/>
                      <a:pt x="39484" y="22989"/>
                      <a:pt x="39451" y="22982"/>
                    </a:cubicBezTo>
                    <a:lnTo>
                      <a:pt x="39451" y="22982"/>
                    </a:lnTo>
                    <a:cubicBezTo>
                      <a:pt x="39493" y="22992"/>
                      <a:pt x="39432" y="23107"/>
                      <a:pt x="39450" y="23169"/>
                    </a:cubicBezTo>
                    <a:cubicBezTo>
                      <a:pt x="39450" y="23177"/>
                      <a:pt x="39512" y="23195"/>
                      <a:pt x="39512" y="23204"/>
                    </a:cubicBezTo>
                    <a:cubicBezTo>
                      <a:pt x="39494" y="23293"/>
                      <a:pt x="39423" y="23258"/>
                      <a:pt x="39405" y="23338"/>
                    </a:cubicBezTo>
                    <a:cubicBezTo>
                      <a:pt x="39388" y="23436"/>
                      <a:pt x="39432" y="23516"/>
                      <a:pt x="39432" y="23623"/>
                    </a:cubicBezTo>
                    <a:cubicBezTo>
                      <a:pt x="39429" y="23685"/>
                      <a:pt x="39421" y="23707"/>
                      <a:pt x="39413" y="23707"/>
                    </a:cubicBezTo>
                    <a:cubicBezTo>
                      <a:pt x="39400" y="23707"/>
                      <a:pt x="39384" y="23652"/>
                      <a:pt x="39379" y="23614"/>
                    </a:cubicBezTo>
                    <a:cubicBezTo>
                      <a:pt x="39370" y="23569"/>
                      <a:pt x="39347" y="23544"/>
                      <a:pt x="39324" y="23544"/>
                    </a:cubicBezTo>
                    <a:cubicBezTo>
                      <a:pt x="39298" y="23544"/>
                      <a:pt x="39272" y="23578"/>
                      <a:pt x="39272" y="23649"/>
                    </a:cubicBezTo>
                    <a:cubicBezTo>
                      <a:pt x="39263" y="23792"/>
                      <a:pt x="39281" y="23943"/>
                      <a:pt x="39352" y="23970"/>
                    </a:cubicBezTo>
                    <a:cubicBezTo>
                      <a:pt x="39348" y="23969"/>
                      <a:pt x="39345" y="23969"/>
                      <a:pt x="39341" y="23969"/>
                    </a:cubicBezTo>
                    <a:cubicBezTo>
                      <a:pt x="39200" y="23969"/>
                      <a:pt x="39113" y="24773"/>
                      <a:pt x="38996" y="24773"/>
                    </a:cubicBezTo>
                    <a:cubicBezTo>
                      <a:pt x="38993" y="24773"/>
                      <a:pt x="38990" y="24773"/>
                      <a:pt x="38987" y="24772"/>
                    </a:cubicBezTo>
                    <a:cubicBezTo>
                      <a:pt x="38853" y="24905"/>
                      <a:pt x="38915" y="25092"/>
                      <a:pt x="38871" y="25271"/>
                    </a:cubicBezTo>
                    <a:cubicBezTo>
                      <a:pt x="38844" y="25404"/>
                      <a:pt x="38800" y="25538"/>
                      <a:pt x="38755" y="25671"/>
                    </a:cubicBezTo>
                    <a:cubicBezTo>
                      <a:pt x="38684" y="25850"/>
                      <a:pt x="38657" y="26028"/>
                      <a:pt x="38586" y="26188"/>
                    </a:cubicBezTo>
                    <a:cubicBezTo>
                      <a:pt x="38532" y="26313"/>
                      <a:pt x="38470" y="26322"/>
                      <a:pt x="38399" y="26491"/>
                    </a:cubicBezTo>
                    <a:cubicBezTo>
                      <a:pt x="38363" y="26553"/>
                      <a:pt x="38345" y="26624"/>
                      <a:pt x="38337" y="26705"/>
                    </a:cubicBezTo>
                    <a:cubicBezTo>
                      <a:pt x="38337" y="26731"/>
                      <a:pt x="38390" y="26731"/>
                      <a:pt x="38363" y="26785"/>
                    </a:cubicBezTo>
                    <a:cubicBezTo>
                      <a:pt x="38344" y="26841"/>
                      <a:pt x="38291" y="26875"/>
                      <a:pt x="38235" y="26875"/>
                    </a:cubicBezTo>
                    <a:cubicBezTo>
                      <a:pt x="38213" y="26875"/>
                      <a:pt x="38191" y="26870"/>
                      <a:pt x="38170" y="26858"/>
                    </a:cubicBezTo>
                    <a:lnTo>
                      <a:pt x="38170" y="26858"/>
                    </a:lnTo>
                    <a:cubicBezTo>
                      <a:pt x="38252" y="26922"/>
                      <a:pt x="37659" y="27873"/>
                      <a:pt x="37588" y="28005"/>
                    </a:cubicBezTo>
                    <a:cubicBezTo>
                      <a:pt x="37508" y="28139"/>
                      <a:pt x="37348" y="28263"/>
                      <a:pt x="37277" y="28388"/>
                    </a:cubicBezTo>
                    <a:cubicBezTo>
                      <a:pt x="37196" y="28504"/>
                      <a:pt x="37134" y="28629"/>
                      <a:pt x="37081" y="28762"/>
                    </a:cubicBezTo>
                    <a:cubicBezTo>
                      <a:pt x="37065" y="28800"/>
                      <a:pt x="37057" y="28964"/>
                      <a:pt x="37083" y="28964"/>
                    </a:cubicBezTo>
                    <a:cubicBezTo>
                      <a:pt x="37085" y="28964"/>
                      <a:pt x="37087" y="28963"/>
                      <a:pt x="37089" y="28961"/>
                    </a:cubicBezTo>
                    <a:lnTo>
                      <a:pt x="37089" y="28961"/>
                    </a:lnTo>
                    <a:cubicBezTo>
                      <a:pt x="37074" y="28977"/>
                      <a:pt x="37059" y="28981"/>
                      <a:pt x="37044" y="28981"/>
                    </a:cubicBezTo>
                    <a:cubicBezTo>
                      <a:pt x="37026" y="28981"/>
                      <a:pt x="37007" y="28975"/>
                      <a:pt x="36987" y="28975"/>
                    </a:cubicBezTo>
                    <a:cubicBezTo>
                      <a:pt x="36958" y="28975"/>
                      <a:pt x="36927" y="28989"/>
                      <a:pt x="36894" y="29056"/>
                    </a:cubicBezTo>
                    <a:cubicBezTo>
                      <a:pt x="36885" y="29074"/>
                      <a:pt x="36831" y="29252"/>
                      <a:pt x="36796" y="29270"/>
                    </a:cubicBezTo>
                    <a:cubicBezTo>
                      <a:pt x="36795" y="29270"/>
                      <a:pt x="36794" y="29270"/>
                      <a:pt x="36794" y="29270"/>
                    </a:cubicBezTo>
                    <a:cubicBezTo>
                      <a:pt x="36774" y="29270"/>
                      <a:pt x="36775" y="29157"/>
                      <a:pt x="36744" y="29157"/>
                    </a:cubicBezTo>
                    <a:cubicBezTo>
                      <a:pt x="36737" y="29157"/>
                      <a:pt x="36727" y="29164"/>
                      <a:pt x="36715" y="29181"/>
                    </a:cubicBezTo>
                    <a:cubicBezTo>
                      <a:pt x="36653" y="29279"/>
                      <a:pt x="36537" y="29484"/>
                      <a:pt x="36591" y="29537"/>
                    </a:cubicBezTo>
                    <a:cubicBezTo>
                      <a:pt x="36537" y="29582"/>
                      <a:pt x="36466" y="29617"/>
                      <a:pt x="36395" y="29617"/>
                    </a:cubicBezTo>
                    <a:cubicBezTo>
                      <a:pt x="36315" y="29671"/>
                      <a:pt x="36243" y="29733"/>
                      <a:pt x="36172" y="29795"/>
                    </a:cubicBezTo>
                    <a:cubicBezTo>
                      <a:pt x="36172" y="29849"/>
                      <a:pt x="36234" y="29893"/>
                      <a:pt x="36145" y="29991"/>
                    </a:cubicBezTo>
                    <a:cubicBezTo>
                      <a:pt x="36074" y="30072"/>
                      <a:pt x="36003" y="30098"/>
                      <a:pt x="35932" y="30187"/>
                    </a:cubicBezTo>
                    <a:cubicBezTo>
                      <a:pt x="35896" y="30259"/>
                      <a:pt x="35843" y="30330"/>
                      <a:pt x="35789" y="30392"/>
                    </a:cubicBezTo>
                    <a:cubicBezTo>
                      <a:pt x="35691" y="30490"/>
                      <a:pt x="35629" y="30472"/>
                      <a:pt x="35513" y="30570"/>
                    </a:cubicBezTo>
                    <a:cubicBezTo>
                      <a:pt x="35433" y="30624"/>
                      <a:pt x="35317" y="30749"/>
                      <a:pt x="35362" y="30793"/>
                    </a:cubicBezTo>
                    <a:cubicBezTo>
                      <a:pt x="35335" y="30802"/>
                      <a:pt x="35112" y="30882"/>
                      <a:pt x="35139" y="30891"/>
                    </a:cubicBezTo>
                    <a:cubicBezTo>
                      <a:pt x="35166" y="30900"/>
                      <a:pt x="35326" y="30882"/>
                      <a:pt x="35192" y="30989"/>
                    </a:cubicBezTo>
                    <a:cubicBezTo>
                      <a:pt x="35130" y="31034"/>
                      <a:pt x="35068" y="31060"/>
                      <a:pt x="35005" y="31087"/>
                    </a:cubicBezTo>
                    <a:cubicBezTo>
                      <a:pt x="34881" y="31167"/>
                      <a:pt x="34643" y="31343"/>
                      <a:pt x="34631" y="31450"/>
                    </a:cubicBezTo>
                    <a:lnTo>
                      <a:pt x="34631" y="31450"/>
                    </a:lnTo>
                    <a:cubicBezTo>
                      <a:pt x="34632" y="31439"/>
                      <a:pt x="34623" y="31434"/>
                      <a:pt x="34607" y="31434"/>
                    </a:cubicBezTo>
                    <a:cubicBezTo>
                      <a:pt x="34542" y="31434"/>
                      <a:pt x="34371" y="31513"/>
                      <a:pt x="34328" y="31541"/>
                    </a:cubicBezTo>
                    <a:cubicBezTo>
                      <a:pt x="34373" y="31595"/>
                      <a:pt x="34293" y="31639"/>
                      <a:pt x="34212" y="31710"/>
                    </a:cubicBezTo>
                    <a:cubicBezTo>
                      <a:pt x="34123" y="31773"/>
                      <a:pt x="34150" y="31746"/>
                      <a:pt x="34141" y="31800"/>
                    </a:cubicBezTo>
                    <a:cubicBezTo>
                      <a:pt x="34132" y="31889"/>
                      <a:pt x="33847" y="31996"/>
                      <a:pt x="33767" y="32049"/>
                    </a:cubicBezTo>
                    <a:cubicBezTo>
                      <a:pt x="33714" y="32093"/>
                      <a:pt x="33732" y="32129"/>
                      <a:pt x="33669" y="32191"/>
                    </a:cubicBezTo>
                    <a:cubicBezTo>
                      <a:pt x="33571" y="32272"/>
                      <a:pt x="33473" y="32352"/>
                      <a:pt x="33375" y="32423"/>
                    </a:cubicBezTo>
                    <a:cubicBezTo>
                      <a:pt x="33188" y="32583"/>
                      <a:pt x="33099" y="32672"/>
                      <a:pt x="33081" y="32824"/>
                    </a:cubicBezTo>
                    <a:cubicBezTo>
                      <a:pt x="33081" y="32770"/>
                      <a:pt x="33117" y="32681"/>
                      <a:pt x="33081" y="32664"/>
                    </a:cubicBezTo>
                    <a:cubicBezTo>
                      <a:pt x="33077" y="32661"/>
                      <a:pt x="33072" y="32660"/>
                      <a:pt x="33068" y="32660"/>
                    </a:cubicBezTo>
                    <a:cubicBezTo>
                      <a:pt x="33022" y="32660"/>
                      <a:pt x="32957" y="32765"/>
                      <a:pt x="32957" y="32797"/>
                    </a:cubicBezTo>
                    <a:cubicBezTo>
                      <a:pt x="32933" y="32924"/>
                      <a:pt x="32832" y="33015"/>
                      <a:pt x="32709" y="33015"/>
                    </a:cubicBezTo>
                    <a:cubicBezTo>
                      <a:pt x="32694" y="33015"/>
                      <a:pt x="32678" y="33014"/>
                      <a:pt x="32663" y="33011"/>
                    </a:cubicBezTo>
                    <a:cubicBezTo>
                      <a:pt x="32575" y="33011"/>
                      <a:pt x="32573" y="33282"/>
                      <a:pt x="32516" y="33282"/>
                    </a:cubicBezTo>
                    <a:cubicBezTo>
                      <a:pt x="32509" y="33282"/>
                      <a:pt x="32502" y="33278"/>
                      <a:pt x="32493" y="33269"/>
                    </a:cubicBezTo>
                    <a:cubicBezTo>
                      <a:pt x="32489" y="33264"/>
                      <a:pt x="32483" y="33262"/>
                      <a:pt x="32475" y="33262"/>
                    </a:cubicBezTo>
                    <a:cubicBezTo>
                      <a:pt x="32395" y="33262"/>
                      <a:pt x="32165" y="33548"/>
                      <a:pt x="32243" y="33607"/>
                    </a:cubicBezTo>
                    <a:lnTo>
                      <a:pt x="32243" y="33607"/>
                    </a:lnTo>
                    <a:cubicBezTo>
                      <a:pt x="32235" y="33601"/>
                      <a:pt x="32226" y="33599"/>
                      <a:pt x="32216" y="33599"/>
                    </a:cubicBezTo>
                    <a:cubicBezTo>
                      <a:pt x="32182" y="33599"/>
                      <a:pt x="32136" y="33629"/>
                      <a:pt x="32075" y="33670"/>
                    </a:cubicBezTo>
                    <a:cubicBezTo>
                      <a:pt x="32048" y="33688"/>
                      <a:pt x="32039" y="33750"/>
                      <a:pt x="31995" y="33813"/>
                    </a:cubicBezTo>
                    <a:cubicBezTo>
                      <a:pt x="31932" y="33902"/>
                      <a:pt x="31888" y="33928"/>
                      <a:pt x="31816" y="34026"/>
                    </a:cubicBezTo>
                    <a:cubicBezTo>
                      <a:pt x="31772" y="34107"/>
                      <a:pt x="31736" y="34196"/>
                      <a:pt x="31710" y="34285"/>
                    </a:cubicBezTo>
                    <a:cubicBezTo>
                      <a:pt x="31647" y="34383"/>
                      <a:pt x="31585" y="34481"/>
                      <a:pt x="31523" y="34579"/>
                    </a:cubicBezTo>
                    <a:cubicBezTo>
                      <a:pt x="31425" y="34694"/>
                      <a:pt x="31344" y="34837"/>
                      <a:pt x="31291" y="34979"/>
                    </a:cubicBezTo>
                    <a:cubicBezTo>
                      <a:pt x="31255" y="35068"/>
                      <a:pt x="31282" y="35175"/>
                      <a:pt x="31264" y="35211"/>
                    </a:cubicBezTo>
                    <a:cubicBezTo>
                      <a:pt x="31246" y="35247"/>
                      <a:pt x="31148" y="35256"/>
                      <a:pt x="31113" y="35309"/>
                    </a:cubicBezTo>
                    <a:cubicBezTo>
                      <a:pt x="31077" y="35371"/>
                      <a:pt x="31077" y="35443"/>
                      <a:pt x="31113" y="35496"/>
                    </a:cubicBezTo>
                    <a:cubicBezTo>
                      <a:pt x="31131" y="35532"/>
                      <a:pt x="31246" y="35594"/>
                      <a:pt x="31148" y="35674"/>
                    </a:cubicBezTo>
                    <a:cubicBezTo>
                      <a:pt x="31059" y="35763"/>
                      <a:pt x="30997" y="35763"/>
                      <a:pt x="30926" y="35888"/>
                    </a:cubicBezTo>
                    <a:cubicBezTo>
                      <a:pt x="30837" y="36048"/>
                      <a:pt x="30979" y="36191"/>
                      <a:pt x="30837" y="36307"/>
                    </a:cubicBezTo>
                    <a:cubicBezTo>
                      <a:pt x="30757" y="36378"/>
                      <a:pt x="30676" y="36743"/>
                      <a:pt x="30650" y="36868"/>
                    </a:cubicBezTo>
                    <a:cubicBezTo>
                      <a:pt x="30641" y="36984"/>
                      <a:pt x="30614" y="37108"/>
                      <a:pt x="30578" y="37224"/>
                    </a:cubicBezTo>
                    <a:cubicBezTo>
                      <a:pt x="30525" y="37313"/>
                      <a:pt x="30480" y="37402"/>
                      <a:pt x="30436" y="37491"/>
                    </a:cubicBezTo>
                    <a:cubicBezTo>
                      <a:pt x="30458" y="37486"/>
                      <a:pt x="30484" y="37456"/>
                      <a:pt x="30502" y="37456"/>
                    </a:cubicBezTo>
                    <a:cubicBezTo>
                      <a:pt x="30513" y="37456"/>
                      <a:pt x="30522" y="37467"/>
                      <a:pt x="30525" y="37500"/>
                    </a:cubicBezTo>
                    <a:cubicBezTo>
                      <a:pt x="30525" y="37562"/>
                      <a:pt x="30516" y="37616"/>
                      <a:pt x="30498" y="37678"/>
                    </a:cubicBezTo>
                    <a:cubicBezTo>
                      <a:pt x="30472" y="37783"/>
                      <a:pt x="30412" y="37955"/>
                      <a:pt x="30343" y="37955"/>
                    </a:cubicBezTo>
                    <a:cubicBezTo>
                      <a:pt x="30341" y="37955"/>
                      <a:pt x="30340" y="37955"/>
                      <a:pt x="30338" y="37954"/>
                    </a:cubicBezTo>
                    <a:lnTo>
                      <a:pt x="30338" y="37954"/>
                    </a:lnTo>
                    <a:cubicBezTo>
                      <a:pt x="30543" y="37999"/>
                      <a:pt x="30276" y="38124"/>
                      <a:pt x="30267" y="38293"/>
                    </a:cubicBezTo>
                    <a:cubicBezTo>
                      <a:pt x="30258" y="38444"/>
                      <a:pt x="30347" y="38480"/>
                      <a:pt x="30329" y="38649"/>
                    </a:cubicBezTo>
                    <a:cubicBezTo>
                      <a:pt x="30311" y="38729"/>
                      <a:pt x="30276" y="38809"/>
                      <a:pt x="30240" y="38881"/>
                    </a:cubicBezTo>
                    <a:cubicBezTo>
                      <a:pt x="30169" y="39121"/>
                      <a:pt x="30276" y="39041"/>
                      <a:pt x="30213" y="39290"/>
                    </a:cubicBezTo>
                    <a:cubicBezTo>
                      <a:pt x="30178" y="39442"/>
                      <a:pt x="30142" y="39593"/>
                      <a:pt x="30133" y="39745"/>
                    </a:cubicBezTo>
                    <a:cubicBezTo>
                      <a:pt x="30133" y="39798"/>
                      <a:pt x="30151" y="39959"/>
                      <a:pt x="30151" y="39967"/>
                    </a:cubicBezTo>
                    <a:cubicBezTo>
                      <a:pt x="30106" y="40226"/>
                      <a:pt x="29919" y="40493"/>
                      <a:pt x="29955" y="40769"/>
                    </a:cubicBezTo>
                    <a:cubicBezTo>
                      <a:pt x="29982" y="40903"/>
                      <a:pt x="30017" y="40787"/>
                      <a:pt x="29999" y="40947"/>
                    </a:cubicBezTo>
                    <a:cubicBezTo>
                      <a:pt x="29973" y="41001"/>
                      <a:pt x="29946" y="41063"/>
                      <a:pt x="29937" y="41125"/>
                    </a:cubicBezTo>
                    <a:cubicBezTo>
                      <a:pt x="29937" y="41161"/>
                      <a:pt x="29973" y="41152"/>
                      <a:pt x="29973" y="41206"/>
                    </a:cubicBezTo>
                    <a:cubicBezTo>
                      <a:pt x="29998" y="41521"/>
                      <a:pt x="29796" y="42097"/>
                      <a:pt x="29879" y="42403"/>
                    </a:cubicBezTo>
                    <a:lnTo>
                      <a:pt x="29879" y="42403"/>
                    </a:lnTo>
                    <a:cubicBezTo>
                      <a:pt x="29882" y="42406"/>
                      <a:pt x="29886" y="42415"/>
                      <a:pt x="29893" y="42435"/>
                    </a:cubicBezTo>
                    <a:cubicBezTo>
                      <a:pt x="29892" y="42438"/>
                      <a:pt x="29892" y="42441"/>
                      <a:pt x="29892" y="42443"/>
                    </a:cubicBezTo>
                    <a:lnTo>
                      <a:pt x="29892" y="42443"/>
                    </a:lnTo>
                    <a:cubicBezTo>
                      <a:pt x="29887" y="42431"/>
                      <a:pt x="29883" y="42417"/>
                      <a:pt x="29879" y="42403"/>
                    </a:cubicBezTo>
                    <a:lnTo>
                      <a:pt x="29879" y="42403"/>
                    </a:lnTo>
                    <a:cubicBezTo>
                      <a:pt x="29879" y="42403"/>
                      <a:pt x="29879" y="42403"/>
                      <a:pt x="29878" y="42403"/>
                    </a:cubicBezTo>
                    <a:cubicBezTo>
                      <a:pt x="29873" y="42403"/>
                      <a:pt x="29884" y="42467"/>
                      <a:pt x="29889" y="42467"/>
                    </a:cubicBezTo>
                    <a:cubicBezTo>
                      <a:pt x="29891" y="42467"/>
                      <a:pt x="29892" y="42461"/>
                      <a:pt x="29893" y="42444"/>
                    </a:cubicBezTo>
                    <a:lnTo>
                      <a:pt x="29893" y="42444"/>
                    </a:lnTo>
                    <a:cubicBezTo>
                      <a:pt x="29897" y="42517"/>
                      <a:pt x="30010" y="42574"/>
                      <a:pt x="30114" y="42574"/>
                    </a:cubicBezTo>
                    <a:cubicBezTo>
                      <a:pt x="30195" y="42574"/>
                      <a:pt x="30269" y="42540"/>
                      <a:pt x="30284" y="42453"/>
                    </a:cubicBezTo>
                    <a:cubicBezTo>
                      <a:pt x="30293" y="42390"/>
                      <a:pt x="30329" y="42114"/>
                      <a:pt x="30293" y="42078"/>
                    </a:cubicBezTo>
                    <a:cubicBezTo>
                      <a:pt x="30231" y="41998"/>
                      <a:pt x="30160" y="41989"/>
                      <a:pt x="30231" y="41767"/>
                    </a:cubicBezTo>
                    <a:cubicBezTo>
                      <a:pt x="30276" y="41553"/>
                      <a:pt x="30311" y="41348"/>
                      <a:pt x="30320" y="41134"/>
                    </a:cubicBezTo>
                    <a:cubicBezTo>
                      <a:pt x="30320" y="41001"/>
                      <a:pt x="30213" y="40894"/>
                      <a:pt x="30240" y="40787"/>
                    </a:cubicBezTo>
                    <a:cubicBezTo>
                      <a:pt x="30284" y="40627"/>
                      <a:pt x="30427" y="40627"/>
                      <a:pt x="30463" y="40431"/>
                    </a:cubicBezTo>
                    <a:cubicBezTo>
                      <a:pt x="30475" y="40377"/>
                      <a:pt x="30457" y="40364"/>
                      <a:pt x="30432" y="40364"/>
                    </a:cubicBezTo>
                    <a:cubicBezTo>
                      <a:pt x="30407" y="40364"/>
                      <a:pt x="30374" y="40378"/>
                      <a:pt x="30360" y="40378"/>
                    </a:cubicBezTo>
                    <a:cubicBezTo>
                      <a:pt x="30358" y="40378"/>
                      <a:pt x="30357" y="40378"/>
                      <a:pt x="30356" y="40377"/>
                    </a:cubicBezTo>
                    <a:cubicBezTo>
                      <a:pt x="30365" y="40270"/>
                      <a:pt x="30498" y="40244"/>
                      <a:pt x="30463" y="40128"/>
                    </a:cubicBezTo>
                    <a:cubicBezTo>
                      <a:pt x="30454" y="40101"/>
                      <a:pt x="30213" y="40039"/>
                      <a:pt x="30311" y="39878"/>
                    </a:cubicBezTo>
                    <a:cubicBezTo>
                      <a:pt x="30356" y="39807"/>
                      <a:pt x="30409" y="39896"/>
                      <a:pt x="30454" y="39763"/>
                    </a:cubicBezTo>
                    <a:cubicBezTo>
                      <a:pt x="30480" y="39691"/>
                      <a:pt x="30489" y="39611"/>
                      <a:pt x="30489" y="39540"/>
                    </a:cubicBezTo>
                    <a:cubicBezTo>
                      <a:pt x="30480" y="39380"/>
                      <a:pt x="30338" y="39567"/>
                      <a:pt x="30374" y="39273"/>
                    </a:cubicBezTo>
                    <a:lnTo>
                      <a:pt x="30374" y="39273"/>
                    </a:lnTo>
                    <a:cubicBezTo>
                      <a:pt x="30386" y="39277"/>
                      <a:pt x="30399" y="39279"/>
                      <a:pt x="30411" y="39279"/>
                    </a:cubicBezTo>
                    <a:cubicBezTo>
                      <a:pt x="30455" y="39279"/>
                      <a:pt x="30500" y="39254"/>
                      <a:pt x="30534" y="39192"/>
                    </a:cubicBezTo>
                    <a:cubicBezTo>
                      <a:pt x="30578" y="39086"/>
                      <a:pt x="30650" y="38916"/>
                      <a:pt x="30552" y="38899"/>
                    </a:cubicBezTo>
                    <a:lnTo>
                      <a:pt x="30552" y="38899"/>
                    </a:lnTo>
                    <a:cubicBezTo>
                      <a:pt x="30558" y="38900"/>
                      <a:pt x="30565" y="38900"/>
                      <a:pt x="30571" y="38900"/>
                    </a:cubicBezTo>
                    <a:cubicBezTo>
                      <a:pt x="30676" y="38900"/>
                      <a:pt x="30673" y="38757"/>
                      <a:pt x="30623" y="38614"/>
                    </a:cubicBezTo>
                    <a:lnTo>
                      <a:pt x="30623" y="38614"/>
                    </a:lnTo>
                    <a:cubicBezTo>
                      <a:pt x="30624" y="38614"/>
                      <a:pt x="30625" y="38614"/>
                      <a:pt x="30627" y="38614"/>
                    </a:cubicBezTo>
                    <a:cubicBezTo>
                      <a:pt x="30720" y="38614"/>
                      <a:pt x="30747" y="37990"/>
                      <a:pt x="30764" y="37897"/>
                    </a:cubicBezTo>
                    <a:lnTo>
                      <a:pt x="30764" y="37897"/>
                    </a:lnTo>
                    <a:cubicBezTo>
                      <a:pt x="30736" y="38026"/>
                      <a:pt x="30698" y="38085"/>
                      <a:pt x="30673" y="38085"/>
                    </a:cubicBezTo>
                    <a:cubicBezTo>
                      <a:pt x="30642" y="38085"/>
                      <a:pt x="30631" y="37995"/>
                      <a:pt x="30685" y="37839"/>
                    </a:cubicBezTo>
                    <a:cubicBezTo>
                      <a:pt x="30757" y="37643"/>
                      <a:pt x="30810" y="37438"/>
                      <a:pt x="30872" y="37242"/>
                    </a:cubicBezTo>
                    <a:cubicBezTo>
                      <a:pt x="30869" y="37241"/>
                      <a:pt x="30866" y="37241"/>
                      <a:pt x="30863" y="37241"/>
                    </a:cubicBezTo>
                    <a:cubicBezTo>
                      <a:pt x="30750" y="37241"/>
                      <a:pt x="30622" y="37727"/>
                      <a:pt x="30569" y="37883"/>
                    </a:cubicBezTo>
                    <a:cubicBezTo>
                      <a:pt x="30605" y="37732"/>
                      <a:pt x="30632" y="37562"/>
                      <a:pt x="30676" y="37411"/>
                    </a:cubicBezTo>
                    <a:cubicBezTo>
                      <a:pt x="30712" y="37304"/>
                      <a:pt x="30765" y="37144"/>
                      <a:pt x="30828" y="37117"/>
                    </a:cubicBezTo>
                    <a:cubicBezTo>
                      <a:pt x="30838" y="37112"/>
                      <a:pt x="30847" y="37110"/>
                      <a:pt x="30854" y="37110"/>
                    </a:cubicBezTo>
                    <a:cubicBezTo>
                      <a:pt x="30880" y="37110"/>
                      <a:pt x="30891" y="37134"/>
                      <a:pt x="30909" y="37134"/>
                    </a:cubicBezTo>
                    <a:cubicBezTo>
                      <a:pt x="30921" y="37134"/>
                      <a:pt x="30936" y="37122"/>
                      <a:pt x="30961" y="37081"/>
                    </a:cubicBezTo>
                    <a:cubicBezTo>
                      <a:pt x="31095" y="36841"/>
                      <a:pt x="30997" y="36734"/>
                      <a:pt x="31068" y="36494"/>
                    </a:cubicBezTo>
                    <a:cubicBezTo>
                      <a:pt x="31113" y="36315"/>
                      <a:pt x="31211" y="36164"/>
                      <a:pt x="31344" y="36048"/>
                    </a:cubicBezTo>
                    <a:cubicBezTo>
                      <a:pt x="31291" y="36022"/>
                      <a:pt x="31264" y="35834"/>
                      <a:pt x="31282" y="35728"/>
                    </a:cubicBezTo>
                    <a:cubicBezTo>
                      <a:pt x="31295" y="35648"/>
                      <a:pt x="31315" y="35632"/>
                      <a:pt x="31335" y="35632"/>
                    </a:cubicBezTo>
                    <a:cubicBezTo>
                      <a:pt x="31349" y="35632"/>
                      <a:pt x="31364" y="35641"/>
                      <a:pt x="31375" y="35641"/>
                    </a:cubicBezTo>
                    <a:cubicBezTo>
                      <a:pt x="31381" y="35641"/>
                      <a:pt x="31386" y="35638"/>
                      <a:pt x="31389" y="35630"/>
                    </a:cubicBezTo>
                    <a:cubicBezTo>
                      <a:pt x="31399" y="35606"/>
                      <a:pt x="31402" y="35588"/>
                      <a:pt x="31402" y="35573"/>
                    </a:cubicBezTo>
                    <a:lnTo>
                      <a:pt x="31402" y="35573"/>
                    </a:lnTo>
                    <a:cubicBezTo>
                      <a:pt x="31415" y="35583"/>
                      <a:pt x="31429" y="35590"/>
                      <a:pt x="31442" y="35590"/>
                    </a:cubicBezTo>
                    <a:cubicBezTo>
                      <a:pt x="31452" y="35590"/>
                      <a:pt x="31461" y="35586"/>
                      <a:pt x="31469" y="35576"/>
                    </a:cubicBezTo>
                    <a:cubicBezTo>
                      <a:pt x="31531" y="35460"/>
                      <a:pt x="31594" y="35345"/>
                      <a:pt x="31629" y="35211"/>
                    </a:cubicBezTo>
                    <a:cubicBezTo>
                      <a:pt x="31674" y="35104"/>
                      <a:pt x="31754" y="34917"/>
                      <a:pt x="31736" y="34828"/>
                    </a:cubicBezTo>
                    <a:cubicBezTo>
                      <a:pt x="31727" y="34775"/>
                      <a:pt x="31710" y="34757"/>
                      <a:pt x="31772" y="34668"/>
                    </a:cubicBezTo>
                    <a:cubicBezTo>
                      <a:pt x="31808" y="34614"/>
                      <a:pt x="31852" y="34570"/>
                      <a:pt x="31879" y="34570"/>
                    </a:cubicBezTo>
                    <a:cubicBezTo>
                      <a:pt x="31914" y="34570"/>
                      <a:pt x="31932" y="34543"/>
                      <a:pt x="31968" y="34472"/>
                    </a:cubicBezTo>
                    <a:cubicBezTo>
                      <a:pt x="32030" y="34365"/>
                      <a:pt x="32039" y="34249"/>
                      <a:pt x="32093" y="34133"/>
                    </a:cubicBezTo>
                    <a:cubicBezTo>
                      <a:pt x="32146" y="34026"/>
                      <a:pt x="32217" y="33919"/>
                      <a:pt x="32289" y="33821"/>
                    </a:cubicBezTo>
                    <a:cubicBezTo>
                      <a:pt x="32342" y="33759"/>
                      <a:pt x="32458" y="33715"/>
                      <a:pt x="32493" y="33679"/>
                    </a:cubicBezTo>
                    <a:cubicBezTo>
                      <a:pt x="32520" y="33643"/>
                      <a:pt x="32449" y="33661"/>
                      <a:pt x="32476" y="33634"/>
                    </a:cubicBezTo>
                    <a:lnTo>
                      <a:pt x="32538" y="33563"/>
                    </a:lnTo>
                    <a:cubicBezTo>
                      <a:pt x="32636" y="33438"/>
                      <a:pt x="32752" y="33323"/>
                      <a:pt x="32876" y="33216"/>
                    </a:cubicBezTo>
                    <a:cubicBezTo>
                      <a:pt x="32992" y="33109"/>
                      <a:pt x="33259" y="32904"/>
                      <a:pt x="33197" y="32824"/>
                    </a:cubicBezTo>
                    <a:lnTo>
                      <a:pt x="33197" y="32824"/>
                    </a:lnTo>
                    <a:cubicBezTo>
                      <a:pt x="33204" y="32832"/>
                      <a:pt x="33214" y="32836"/>
                      <a:pt x="33227" y="32836"/>
                    </a:cubicBezTo>
                    <a:cubicBezTo>
                      <a:pt x="33315" y="32836"/>
                      <a:pt x="33523" y="32671"/>
                      <a:pt x="33616" y="32601"/>
                    </a:cubicBezTo>
                    <a:cubicBezTo>
                      <a:pt x="33758" y="32476"/>
                      <a:pt x="33740" y="32414"/>
                      <a:pt x="33883" y="32316"/>
                    </a:cubicBezTo>
                    <a:cubicBezTo>
                      <a:pt x="33896" y="32307"/>
                      <a:pt x="33906" y="32303"/>
                      <a:pt x="33914" y="32303"/>
                    </a:cubicBezTo>
                    <a:cubicBezTo>
                      <a:pt x="33938" y="32303"/>
                      <a:pt x="33947" y="32334"/>
                      <a:pt x="33977" y="32334"/>
                    </a:cubicBezTo>
                    <a:cubicBezTo>
                      <a:pt x="33985" y="32334"/>
                      <a:pt x="33995" y="32331"/>
                      <a:pt x="34008" y="32325"/>
                    </a:cubicBezTo>
                    <a:cubicBezTo>
                      <a:pt x="34079" y="32289"/>
                      <a:pt x="34141" y="32245"/>
                      <a:pt x="34204" y="32191"/>
                    </a:cubicBezTo>
                    <a:cubicBezTo>
                      <a:pt x="34275" y="32129"/>
                      <a:pt x="34337" y="32058"/>
                      <a:pt x="34400" y="31987"/>
                    </a:cubicBezTo>
                    <a:cubicBezTo>
                      <a:pt x="34416" y="31953"/>
                      <a:pt x="34405" y="31933"/>
                      <a:pt x="34390" y="31919"/>
                    </a:cubicBezTo>
                    <a:lnTo>
                      <a:pt x="34390" y="31919"/>
                    </a:lnTo>
                    <a:cubicBezTo>
                      <a:pt x="34395" y="31921"/>
                      <a:pt x="34400" y="31922"/>
                      <a:pt x="34406" y="31922"/>
                    </a:cubicBezTo>
                    <a:cubicBezTo>
                      <a:pt x="34478" y="31922"/>
                      <a:pt x="34575" y="31760"/>
                      <a:pt x="34649" y="31702"/>
                    </a:cubicBezTo>
                    <a:cubicBezTo>
                      <a:pt x="34664" y="31690"/>
                      <a:pt x="34677" y="31686"/>
                      <a:pt x="34688" y="31686"/>
                    </a:cubicBezTo>
                    <a:cubicBezTo>
                      <a:pt x="34737" y="31686"/>
                      <a:pt x="34756" y="31777"/>
                      <a:pt x="34807" y="31777"/>
                    </a:cubicBezTo>
                    <a:cubicBezTo>
                      <a:pt x="34826" y="31777"/>
                      <a:pt x="34849" y="31764"/>
                      <a:pt x="34881" y="31728"/>
                    </a:cubicBezTo>
                    <a:cubicBezTo>
                      <a:pt x="35041" y="31550"/>
                      <a:pt x="34872" y="31497"/>
                      <a:pt x="34881" y="31381"/>
                    </a:cubicBezTo>
                    <a:cubicBezTo>
                      <a:pt x="34894" y="31313"/>
                      <a:pt x="35052" y="31297"/>
                      <a:pt x="35123" y="31297"/>
                    </a:cubicBezTo>
                    <a:cubicBezTo>
                      <a:pt x="35142" y="31297"/>
                      <a:pt x="35156" y="31298"/>
                      <a:pt x="35157" y="31300"/>
                    </a:cubicBezTo>
                    <a:lnTo>
                      <a:pt x="35157" y="31300"/>
                    </a:lnTo>
                    <a:cubicBezTo>
                      <a:pt x="35165" y="31247"/>
                      <a:pt x="35121" y="31256"/>
                      <a:pt x="35210" y="31167"/>
                    </a:cubicBezTo>
                    <a:cubicBezTo>
                      <a:pt x="35237" y="31140"/>
                      <a:pt x="35317" y="31087"/>
                      <a:pt x="35326" y="31051"/>
                    </a:cubicBezTo>
                    <a:cubicBezTo>
                      <a:pt x="35335" y="31025"/>
                      <a:pt x="35290" y="31016"/>
                      <a:pt x="35299" y="30980"/>
                    </a:cubicBezTo>
                    <a:cubicBezTo>
                      <a:pt x="35317" y="30944"/>
                      <a:pt x="35388" y="30882"/>
                      <a:pt x="35424" y="30846"/>
                    </a:cubicBezTo>
                    <a:cubicBezTo>
                      <a:pt x="35440" y="30870"/>
                      <a:pt x="35455" y="30885"/>
                      <a:pt x="35477" y="30885"/>
                    </a:cubicBezTo>
                    <a:cubicBezTo>
                      <a:pt x="35503" y="30885"/>
                      <a:pt x="35539" y="30861"/>
                      <a:pt x="35593" y="30802"/>
                    </a:cubicBezTo>
                    <a:cubicBezTo>
                      <a:pt x="35684" y="30698"/>
                      <a:pt x="35709" y="30646"/>
                      <a:pt x="35746" y="30646"/>
                    </a:cubicBezTo>
                    <a:cubicBezTo>
                      <a:pt x="35760" y="30646"/>
                      <a:pt x="35776" y="30654"/>
                      <a:pt x="35798" y="30668"/>
                    </a:cubicBezTo>
                    <a:cubicBezTo>
                      <a:pt x="35800" y="30670"/>
                      <a:pt x="35803" y="30671"/>
                      <a:pt x="35807" y="30671"/>
                    </a:cubicBezTo>
                    <a:cubicBezTo>
                      <a:pt x="35856" y="30671"/>
                      <a:pt x="36012" y="30506"/>
                      <a:pt x="36012" y="30472"/>
                    </a:cubicBezTo>
                    <a:cubicBezTo>
                      <a:pt x="36012" y="30428"/>
                      <a:pt x="35940" y="30463"/>
                      <a:pt x="36012" y="30374"/>
                    </a:cubicBezTo>
                    <a:cubicBezTo>
                      <a:pt x="36092" y="30276"/>
                      <a:pt x="36190" y="30178"/>
                      <a:pt x="36288" y="30098"/>
                    </a:cubicBezTo>
                    <a:cubicBezTo>
                      <a:pt x="36395" y="30009"/>
                      <a:pt x="36448" y="30036"/>
                      <a:pt x="36537" y="29965"/>
                    </a:cubicBezTo>
                    <a:cubicBezTo>
                      <a:pt x="36644" y="29893"/>
                      <a:pt x="36715" y="29787"/>
                      <a:pt x="36760" y="29671"/>
                    </a:cubicBezTo>
                    <a:cubicBezTo>
                      <a:pt x="36794" y="29553"/>
                      <a:pt x="37034" y="29411"/>
                      <a:pt x="37053" y="29411"/>
                    </a:cubicBezTo>
                    <a:cubicBezTo>
                      <a:pt x="37054" y="29411"/>
                      <a:pt x="37054" y="29411"/>
                      <a:pt x="37054" y="29412"/>
                    </a:cubicBezTo>
                    <a:lnTo>
                      <a:pt x="37054" y="29412"/>
                    </a:lnTo>
                    <a:cubicBezTo>
                      <a:pt x="37067" y="29363"/>
                      <a:pt x="37052" y="29347"/>
                      <a:pt x="37023" y="29347"/>
                    </a:cubicBezTo>
                    <a:cubicBezTo>
                      <a:pt x="36964" y="29347"/>
                      <a:pt x="36849" y="29415"/>
                      <a:pt x="36813" y="29415"/>
                    </a:cubicBezTo>
                    <a:cubicBezTo>
                      <a:pt x="36809" y="29415"/>
                      <a:pt x="36806" y="29414"/>
                      <a:pt x="36804" y="29412"/>
                    </a:cubicBezTo>
                    <a:cubicBezTo>
                      <a:pt x="36796" y="29412"/>
                      <a:pt x="36882" y="29295"/>
                      <a:pt x="36914" y="29295"/>
                    </a:cubicBezTo>
                    <a:cubicBezTo>
                      <a:pt x="36917" y="29295"/>
                      <a:pt x="36919" y="29296"/>
                      <a:pt x="36920" y="29297"/>
                    </a:cubicBezTo>
                    <a:cubicBezTo>
                      <a:pt x="36925" y="29299"/>
                      <a:pt x="36929" y="29300"/>
                      <a:pt x="36934" y="29300"/>
                    </a:cubicBezTo>
                    <a:cubicBezTo>
                      <a:pt x="36989" y="29300"/>
                      <a:pt x="37075" y="29166"/>
                      <a:pt x="37107" y="29092"/>
                    </a:cubicBezTo>
                    <a:cubicBezTo>
                      <a:pt x="37141" y="29008"/>
                      <a:pt x="37164" y="28991"/>
                      <a:pt x="37191" y="28991"/>
                    </a:cubicBezTo>
                    <a:cubicBezTo>
                      <a:pt x="37209" y="28991"/>
                      <a:pt x="37229" y="28999"/>
                      <a:pt x="37255" y="28999"/>
                    </a:cubicBezTo>
                    <a:cubicBezTo>
                      <a:pt x="37271" y="28999"/>
                      <a:pt x="37290" y="28996"/>
                      <a:pt x="37312" y="28985"/>
                    </a:cubicBezTo>
                    <a:cubicBezTo>
                      <a:pt x="37383" y="28949"/>
                      <a:pt x="37339" y="28896"/>
                      <a:pt x="37348" y="28869"/>
                    </a:cubicBezTo>
                    <a:cubicBezTo>
                      <a:pt x="37303" y="28833"/>
                      <a:pt x="37383" y="28727"/>
                      <a:pt x="37419" y="28664"/>
                    </a:cubicBezTo>
                    <a:cubicBezTo>
                      <a:pt x="37535" y="28513"/>
                      <a:pt x="37579" y="28504"/>
                      <a:pt x="37606" y="28326"/>
                    </a:cubicBezTo>
                    <a:cubicBezTo>
                      <a:pt x="37624" y="28272"/>
                      <a:pt x="37642" y="28219"/>
                      <a:pt x="37668" y="28174"/>
                    </a:cubicBezTo>
                    <a:cubicBezTo>
                      <a:pt x="37671" y="28173"/>
                      <a:pt x="37674" y="28172"/>
                      <a:pt x="37676" y="28172"/>
                    </a:cubicBezTo>
                    <a:cubicBezTo>
                      <a:pt x="37709" y="28172"/>
                      <a:pt x="37701" y="28299"/>
                      <a:pt x="37752" y="28299"/>
                    </a:cubicBezTo>
                    <a:cubicBezTo>
                      <a:pt x="37768" y="28299"/>
                      <a:pt x="37790" y="28287"/>
                      <a:pt x="37820" y="28254"/>
                    </a:cubicBezTo>
                    <a:cubicBezTo>
                      <a:pt x="37945" y="28085"/>
                      <a:pt x="38051" y="27907"/>
                      <a:pt x="38141" y="27720"/>
                    </a:cubicBezTo>
                    <a:lnTo>
                      <a:pt x="38141" y="27720"/>
                    </a:lnTo>
                    <a:cubicBezTo>
                      <a:pt x="38125" y="27744"/>
                      <a:pt x="38067" y="27851"/>
                      <a:pt x="38036" y="27851"/>
                    </a:cubicBezTo>
                    <a:cubicBezTo>
                      <a:pt x="38032" y="27851"/>
                      <a:pt x="38028" y="27849"/>
                      <a:pt x="38025" y="27845"/>
                    </a:cubicBezTo>
                    <a:cubicBezTo>
                      <a:pt x="37998" y="27809"/>
                      <a:pt x="38176" y="27569"/>
                      <a:pt x="38141" y="27542"/>
                    </a:cubicBezTo>
                    <a:lnTo>
                      <a:pt x="38141" y="27542"/>
                    </a:lnTo>
                    <a:cubicBezTo>
                      <a:pt x="38156" y="27557"/>
                      <a:pt x="38023" y="27694"/>
                      <a:pt x="38000" y="27694"/>
                    </a:cubicBezTo>
                    <a:cubicBezTo>
                      <a:pt x="37997" y="27694"/>
                      <a:pt x="37996" y="27691"/>
                      <a:pt x="37998" y="27684"/>
                    </a:cubicBezTo>
                    <a:cubicBezTo>
                      <a:pt x="38037" y="27567"/>
                      <a:pt x="38049" y="27380"/>
                      <a:pt x="38124" y="27380"/>
                    </a:cubicBezTo>
                    <a:cubicBezTo>
                      <a:pt x="38134" y="27380"/>
                      <a:pt x="38146" y="27383"/>
                      <a:pt x="38158" y="27390"/>
                    </a:cubicBezTo>
                    <a:cubicBezTo>
                      <a:pt x="38170" y="27420"/>
                      <a:pt x="38178" y="27464"/>
                      <a:pt x="38199" y="27464"/>
                    </a:cubicBezTo>
                    <a:cubicBezTo>
                      <a:pt x="38211" y="27464"/>
                      <a:pt x="38226" y="27451"/>
                      <a:pt x="38247" y="27417"/>
                    </a:cubicBezTo>
                    <a:cubicBezTo>
                      <a:pt x="38363" y="27275"/>
                      <a:pt x="38452" y="27105"/>
                      <a:pt x="38515" y="26927"/>
                    </a:cubicBezTo>
                    <a:cubicBezTo>
                      <a:pt x="38535" y="26857"/>
                      <a:pt x="38504" y="26849"/>
                      <a:pt x="38468" y="26849"/>
                    </a:cubicBezTo>
                    <a:cubicBezTo>
                      <a:pt x="38458" y="26849"/>
                      <a:pt x="38447" y="26850"/>
                      <a:pt x="38437" y="26850"/>
                    </a:cubicBezTo>
                    <a:cubicBezTo>
                      <a:pt x="38420" y="26850"/>
                      <a:pt x="38406" y="26848"/>
                      <a:pt x="38399" y="26838"/>
                    </a:cubicBezTo>
                    <a:cubicBezTo>
                      <a:pt x="38470" y="26705"/>
                      <a:pt x="38550" y="26589"/>
                      <a:pt x="38657" y="26473"/>
                    </a:cubicBezTo>
                    <a:cubicBezTo>
                      <a:pt x="38659" y="26472"/>
                      <a:pt x="38661" y="26472"/>
                      <a:pt x="38662" y="26472"/>
                    </a:cubicBezTo>
                    <a:cubicBezTo>
                      <a:pt x="38704" y="26472"/>
                      <a:pt x="38621" y="26697"/>
                      <a:pt x="38604" y="26731"/>
                    </a:cubicBezTo>
                    <a:cubicBezTo>
                      <a:pt x="38657" y="26624"/>
                      <a:pt x="38728" y="26384"/>
                      <a:pt x="38817" y="26313"/>
                    </a:cubicBezTo>
                    <a:cubicBezTo>
                      <a:pt x="38833" y="26301"/>
                      <a:pt x="38849" y="26297"/>
                      <a:pt x="38865" y="26297"/>
                    </a:cubicBezTo>
                    <a:cubicBezTo>
                      <a:pt x="38910" y="26297"/>
                      <a:pt x="38954" y="26335"/>
                      <a:pt x="38987" y="26348"/>
                    </a:cubicBezTo>
                    <a:cubicBezTo>
                      <a:pt x="38933" y="26241"/>
                      <a:pt x="38898" y="26135"/>
                      <a:pt x="38880" y="26019"/>
                    </a:cubicBezTo>
                    <a:cubicBezTo>
                      <a:pt x="38880" y="25939"/>
                      <a:pt x="38951" y="25841"/>
                      <a:pt x="38960" y="25752"/>
                    </a:cubicBezTo>
                    <a:cubicBezTo>
                      <a:pt x="38978" y="25707"/>
                      <a:pt x="38915" y="25609"/>
                      <a:pt x="38987" y="25565"/>
                    </a:cubicBezTo>
                    <a:cubicBezTo>
                      <a:pt x="38993" y="25560"/>
                      <a:pt x="39000" y="25558"/>
                      <a:pt x="39006" y="25558"/>
                    </a:cubicBezTo>
                    <a:cubicBezTo>
                      <a:pt x="39052" y="25558"/>
                      <a:pt x="39080" y="25683"/>
                      <a:pt x="39140" y="25683"/>
                    </a:cubicBezTo>
                    <a:cubicBezTo>
                      <a:pt x="39145" y="25683"/>
                      <a:pt x="39151" y="25682"/>
                      <a:pt x="39156" y="25680"/>
                    </a:cubicBezTo>
                    <a:cubicBezTo>
                      <a:pt x="39227" y="25654"/>
                      <a:pt x="39218" y="25484"/>
                      <a:pt x="39218" y="25422"/>
                    </a:cubicBezTo>
                    <a:cubicBezTo>
                      <a:pt x="39209" y="25369"/>
                      <a:pt x="39183" y="25342"/>
                      <a:pt x="39200" y="25244"/>
                    </a:cubicBezTo>
                    <a:cubicBezTo>
                      <a:pt x="39218" y="25155"/>
                      <a:pt x="39254" y="25048"/>
                      <a:pt x="39290" y="24950"/>
                    </a:cubicBezTo>
                    <a:cubicBezTo>
                      <a:pt x="39295" y="24930"/>
                      <a:pt x="39301" y="24909"/>
                      <a:pt x="39307" y="24888"/>
                    </a:cubicBezTo>
                    <a:lnTo>
                      <a:pt x="39307" y="24888"/>
                    </a:lnTo>
                    <a:cubicBezTo>
                      <a:pt x="39281" y="24913"/>
                      <a:pt x="39253" y="24938"/>
                      <a:pt x="39236" y="24938"/>
                    </a:cubicBezTo>
                    <a:cubicBezTo>
                      <a:pt x="39218" y="24938"/>
                      <a:pt x="39211" y="24914"/>
                      <a:pt x="39227" y="24843"/>
                    </a:cubicBezTo>
                    <a:cubicBezTo>
                      <a:pt x="39246" y="24782"/>
                      <a:pt x="39273" y="24757"/>
                      <a:pt x="39295" y="24757"/>
                    </a:cubicBezTo>
                    <a:cubicBezTo>
                      <a:pt x="39314" y="24757"/>
                      <a:pt x="39329" y="24776"/>
                      <a:pt x="39333" y="24806"/>
                    </a:cubicBezTo>
                    <a:lnTo>
                      <a:pt x="39333" y="24806"/>
                    </a:lnTo>
                    <a:cubicBezTo>
                      <a:pt x="39403" y="24592"/>
                      <a:pt x="39502" y="24345"/>
                      <a:pt x="39494" y="24157"/>
                    </a:cubicBezTo>
                    <a:cubicBezTo>
                      <a:pt x="39494" y="24095"/>
                      <a:pt x="39450" y="24068"/>
                      <a:pt x="39477" y="24006"/>
                    </a:cubicBezTo>
                    <a:cubicBezTo>
                      <a:pt x="39521" y="23926"/>
                      <a:pt x="39584" y="23926"/>
                      <a:pt x="39628" y="23837"/>
                    </a:cubicBezTo>
                    <a:cubicBezTo>
                      <a:pt x="39726" y="23614"/>
                      <a:pt x="39779" y="23373"/>
                      <a:pt x="39788" y="23133"/>
                    </a:cubicBezTo>
                    <a:cubicBezTo>
                      <a:pt x="39788" y="23088"/>
                      <a:pt x="39735" y="22999"/>
                      <a:pt x="39744" y="22973"/>
                    </a:cubicBezTo>
                    <a:cubicBezTo>
                      <a:pt x="39779" y="22901"/>
                      <a:pt x="39851" y="22990"/>
                      <a:pt x="39886" y="22866"/>
                    </a:cubicBezTo>
                    <a:cubicBezTo>
                      <a:pt x="39842" y="22830"/>
                      <a:pt x="39815" y="22768"/>
                      <a:pt x="39833" y="22714"/>
                    </a:cubicBezTo>
                    <a:cubicBezTo>
                      <a:pt x="39842" y="22643"/>
                      <a:pt x="39869" y="22563"/>
                      <a:pt x="39824" y="22536"/>
                    </a:cubicBezTo>
                    <a:cubicBezTo>
                      <a:pt x="39735" y="22492"/>
                      <a:pt x="39744" y="22456"/>
                      <a:pt x="39699" y="22313"/>
                    </a:cubicBezTo>
                    <a:cubicBezTo>
                      <a:pt x="39713" y="22285"/>
                      <a:pt x="39823" y="22218"/>
                      <a:pt x="39859" y="22218"/>
                    </a:cubicBezTo>
                    <a:cubicBezTo>
                      <a:pt x="39868" y="22218"/>
                      <a:pt x="39872" y="22222"/>
                      <a:pt x="39869" y="22233"/>
                    </a:cubicBezTo>
                    <a:cubicBezTo>
                      <a:pt x="39842" y="22287"/>
                      <a:pt x="39833" y="22358"/>
                      <a:pt x="39851" y="22420"/>
                    </a:cubicBezTo>
                    <a:cubicBezTo>
                      <a:pt x="39857" y="22439"/>
                      <a:pt x="39863" y="22447"/>
                      <a:pt x="39869" y="22447"/>
                    </a:cubicBezTo>
                    <a:cubicBezTo>
                      <a:pt x="39881" y="22447"/>
                      <a:pt x="39893" y="22419"/>
                      <a:pt x="39904" y="22385"/>
                    </a:cubicBezTo>
                    <a:cubicBezTo>
                      <a:pt x="39931" y="22296"/>
                      <a:pt x="39877" y="22028"/>
                      <a:pt x="39958" y="21966"/>
                    </a:cubicBezTo>
                    <a:cubicBezTo>
                      <a:pt x="39971" y="21956"/>
                      <a:pt x="39981" y="21925"/>
                      <a:pt x="39987" y="21881"/>
                    </a:cubicBezTo>
                    <a:lnTo>
                      <a:pt x="39987" y="21881"/>
                    </a:lnTo>
                    <a:cubicBezTo>
                      <a:pt x="39961" y="21914"/>
                      <a:pt x="39923" y="21946"/>
                      <a:pt x="39895" y="21946"/>
                    </a:cubicBezTo>
                    <a:cubicBezTo>
                      <a:pt x="39869" y="21946"/>
                      <a:pt x="39852" y="21919"/>
                      <a:pt x="39860" y="21841"/>
                    </a:cubicBezTo>
                    <a:lnTo>
                      <a:pt x="39860" y="21832"/>
                    </a:lnTo>
                    <a:lnTo>
                      <a:pt x="39990" y="21857"/>
                    </a:lnTo>
                    <a:lnTo>
                      <a:pt x="39990" y="21857"/>
                    </a:lnTo>
                    <a:cubicBezTo>
                      <a:pt x="40009" y="21690"/>
                      <a:pt x="39998" y="21382"/>
                      <a:pt x="40011" y="21262"/>
                    </a:cubicBezTo>
                    <a:cubicBezTo>
                      <a:pt x="40005" y="21261"/>
                      <a:pt x="39999" y="21260"/>
                      <a:pt x="39994" y="21260"/>
                    </a:cubicBezTo>
                    <a:cubicBezTo>
                      <a:pt x="39933" y="21260"/>
                      <a:pt x="39926" y="21343"/>
                      <a:pt x="39868" y="21343"/>
                    </a:cubicBezTo>
                    <a:cubicBezTo>
                      <a:pt x="39865" y="21343"/>
                      <a:pt x="39862" y="21343"/>
                      <a:pt x="39860" y="21343"/>
                    </a:cubicBezTo>
                    <a:cubicBezTo>
                      <a:pt x="39869" y="21227"/>
                      <a:pt x="39967" y="21138"/>
                      <a:pt x="39967" y="21093"/>
                    </a:cubicBezTo>
                    <a:cubicBezTo>
                      <a:pt x="39949" y="21004"/>
                      <a:pt x="39913" y="20915"/>
                      <a:pt x="39869" y="20844"/>
                    </a:cubicBezTo>
                    <a:cubicBezTo>
                      <a:pt x="39949" y="20808"/>
                      <a:pt x="40269" y="20283"/>
                      <a:pt x="40100" y="20265"/>
                    </a:cubicBezTo>
                    <a:lnTo>
                      <a:pt x="40100" y="20265"/>
                    </a:lnTo>
                    <a:cubicBezTo>
                      <a:pt x="40100" y="20300"/>
                      <a:pt x="40100" y="20345"/>
                      <a:pt x="40118" y="20381"/>
                    </a:cubicBezTo>
                    <a:cubicBezTo>
                      <a:pt x="40120" y="20393"/>
                      <a:pt x="40116" y="20397"/>
                      <a:pt x="40109" y="20397"/>
                    </a:cubicBezTo>
                    <a:cubicBezTo>
                      <a:pt x="40084" y="20397"/>
                      <a:pt x="40018" y="20341"/>
                      <a:pt x="40011" y="20327"/>
                    </a:cubicBezTo>
                    <a:cubicBezTo>
                      <a:pt x="39984" y="20265"/>
                      <a:pt x="39984" y="20194"/>
                      <a:pt x="39993" y="20131"/>
                    </a:cubicBezTo>
                    <a:cubicBezTo>
                      <a:pt x="40004" y="20062"/>
                      <a:pt x="40028" y="20050"/>
                      <a:pt x="40055" y="20050"/>
                    </a:cubicBezTo>
                    <a:cubicBezTo>
                      <a:pt x="40067" y="20050"/>
                      <a:pt x="40081" y="20053"/>
                      <a:pt x="40094" y="20053"/>
                    </a:cubicBezTo>
                    <a:cubicBezTo>
                      <a:pt x="40124" y="20053"/>
                      <a:pt x="40151" y="20040"/>
                      <a:pt x="40162" y="19953"/>
                    </a:cubicBezTo>
                    <a:cubicBezTo>
                      <a:pt x="40180" y="19846"/>
                      <a:pt x="40180" y="19739"/>
                      <a:pt x="40171" y="19632"/>
                    </a:cubicBezTo>
                    <a:cubicBezTo>
                      <a:pt x="40162" y="19525"/>
                      <a:pt x="40091" y="19597"/>
                      <a:pt x="40091" y="19436"/>
                    </a:cubicBezTo>
                    <a:cubicBezTo>
                      <a:pt x="40091" y="19330"/>
                      <a:pt x="40091" y="19267"/>
                      <a:pt x="40145" y="19267"/>
                    </a:cubicBezTo>
                    <a:cubicBezTo>
                      <a:pt x="40153" y="19284"/>
                      <a:pt x="40184" y="19331"/>
                      <a:pt x="40210" y="19331"/>
                    </a:cubicBezTo>
                    <a:cubicBezTo>
                      <a:pt x="40212" y="19331"/>
                      <a:pt x="40214" y="19330"/>
                      <a:pt x="40216" y="19330"/>
                    </a:cubicBezTo>
                    <a:cubicBezTo>
                      <a:pt x="40234" y="19321"/>
                      <a:pt x="40029" y="18857"/>
                      <a:pt x="40100" y="18786"/>
                    </a:cubicBezTo>
                    <a:cubicBezTo>
                      <a:pt x="40171" y="18715"/>
                      <a:pt x="40216" y="18777"/>
                      <a:pt x="40234" y="18590"/>
                    </a:cubicBezTo>
                    <a:cubicBezTo>
                      <a:pt x="40234" y="18504"/>
                      <a:pt x="40225" y="18417"/>
                      <a:pt x="40208" y="18330"/>
                    </a:cubicBezTo>
                    <a:lnTo>
                      <a:pt x="40208" y="18330"/>
                    </a:lnTo>
                    <a:cubicBezTo>
                      <a:pt x="40210" y="18379"/>
                      <a:pt x="40122" y="18588"/>
                      <a:pt x="40092" y="18588"/>
                    </a:cubicBezTo>
                    <a:cubicBezTo>
                      <a:pt x="40085" y="18588"/>
                      <a:pt x="40081" y="18575"/>
                      <a:pt x="40082" y="18546"/>
                    </a:cubicBezTo>
                    <a:cubicBezTo>
                      <a:pt x="40100" y="18412"/>
                      <a:pt x="40109" y="18287"/>
                      <a:pt x="40109" y="18154"/>
                    </a:cubicBezTo>
                    <a:lnTo>
                      <a:pt x="40100" y="17931"/>
                    </a:lnTo>
                    <a:cubicBezTo>
                      <a:pt x="40109" y="17887"/>
                      <a:pt x="40100" y="17869"/>
                      <a:pt x="40073" y="17860"/>
                    </a:cubicBezTo>
                    <a:cubicBezTo>
                      <a:pt x="40071" y="17848"/>
                      <a:pt x="40076" y="17844"/>
                      <a:pt x="40084" y="17844"/>
                    </a:cubicBezTo>
                    <a:cubicBezTo>
                      <a:pt x="40113" y="17844"/>
                      <a:pt x="40191" y="17904"/>
                      <a:pt x="40198" y="17904"/>
                    </a:cubicBezTo>
                    <a:cubicBezTo>
                      <a:pt x="40252" y="17878"/>
                      <a:pt x="40189" y="17744"/>
                      <a:pt x="40171" y="17717"/>
                    </a:cubicBezTo>
                    <a:cubicBezTo>
                      <a:pt x="40154" y="17691"/>
                      <a:pt x="40082" y="17610"/>
                      <a:pt x="40100" y="17530"/>
                    </a:cubicBezTo>
                    <a:cubicBezTo>
                      <a:pt x="40113" y="17489"/>
                      <a:pt x="40131" y="17480"/>
                      <a:pt x="40150" y="17480"/>
                    </a:cubicBezTo>
                    <a:cubicBezTo>
                      <a:pt x="40163" y="17480"/>
                      <a:pt x="40176" y="17484"/>
                      <a:pt x="40187" y="17484"/>
                    </a:cubicBezTo>
                    <a:cubicBezTo>
                      <a:pt x="40195" y="17484"/>
                      <a:pt x="40201" y="17482"/>
                      <a:pt x="40207" y="17477"/>
                    </a:cubicBezTo>
                    <a:lnTo>
                      <a:pt x="40207" y="17477"/>
                    </a:lnTo>
                    <a:cubicBezTo>
                      <a:pt x="40204" y="17480"/>
                      <a:pt x="40200" y="17482"/>
                      <a:pt x="40197" y="17482"/>
                    </a:cubicBezTo>
                    <a:cubicBezTo>
                      <a:pt x="40150" y="17482"/>
                      <a:pt x="40072" y="17231"/>
                      <a:pt x="40056" y="17165"/>
                    </a:cubicBezTo>
                    <a:cubicBezTo>
                      <a:pt x="40038" y="17085"/>
                      <a:pt x="40038" y="17005"/>
                      <a:pt x="40047" y="16925"/>
                    </a:cubicBezTo>
                    <a:cubicBezTo>
                      <a:pt x="40056" y="16853"/>
                      <a:pt x="40091" y="16889"/>
                      <a:pt x="40100" y="16818"/>
                    </a:cubicBezTo>
                    <a:cubicBezTo>
                      <a:pt x="40109" y="16746"/>
                      <a:pt x="40109" y="16488"/>
                      <a:pt x="40064" y="16488"/>
                    </a:cubicBezTo>
                    <a:cubicBezTo>
                      <a:pt x="40011" y="16479"/>
                      <a:pt x="39993" y="16461"/>
                      <a:pt x="39984" y="16363"/>
                    </a:cubicBezTo>
                    <a:cubicBezTo>
                      <a:pt x="39984" y="16363"/>
                      <a:pt x="39975" y="16212"/>
                      <a:pt x="39984" y="16212"/>
                    </a:cubicBezTo>
                    <a:cubicBezTo>
                      <a:pt x="39998" y="16212"/>
                      <a:pt x="40069" y="16359"/>
                      <a:pt x="40113" y="16359"/>
                    </a:cubicBezTo>
                    <a:cubicBezTo>
                      <a:pt x="40128" y="16359"/>
                      <a:pt x="40140" y="16341"/>
                      <a:pt x="40145" y="16292"/>
                    </a:cubicBezTo>
                    <a:cubicBezTo>
                      <a:pt x="40154" y="16141"/>
                      <a:pt x="40056" y="16087"/>
                      <a:pt x="40082" y="15936"/>
                    </a:cubicBezTo>
                    <a:cubicBezTo>
                      <a:pt x="40109" y="15758"/>
                      <a:pt x="40047" y="15651"/>
                      <a:pt x="39984" y="15517"/>
                    </a:cubicBezTo>
                    <a:cubicBezTo>
                      <a:pt x="39940" y="15410"/>
                      <a:pt x="39967" y="15437"/>
                      <a:pt x="39967" y="15375"/>
                    </a:cubicBezTo>
                    <a:cubicBezTo>
                      <a:pt x="39958" y="15312"/>
                      <a:pt x="39949" y="15250"/>
                      <a:pt x="39931" y="15197"/>
                    </a:cubicBezTo>
                    <a:cubicBezTo>
                      <a:pt x="39877" y="15152"/>
                      <a:pt x="39771" y="14974"/>
                      <a:pt x="39842" y="14912"/>
                    </a:cubicBezTo>
                    <a:cubicBezTo>
                      <a:pt x="39860" y="14894"/>
                      <a:pt x="40029" y="14787"/>
                      <a:pt x="39913" y="14698"/>
                    </a:cubicBezTo>
                    <a:cubicBezTo>
                      <a:pt x="39860" y="14662"/>
                      <a:pt x="39824" y="14680"/>
                      <a:pt x="39806" y="14546"/>
                    </a:cubicBezTo>
                    <a:cubicBezTo>
                      <a:pt x="39797" y="14475"/>
                      <a:pt x="39860" y="14511"/>
                      <a:pt x="39877" y="14475"/>
                    </a:cubicBezTo>
                    <a:cubicBezTo>
                      <a:pt x="39886" y="14413"/>
                      <a:pt x="39877" y="14350"/>
                      <a:pt x="39851" y="14288"/>
                    </a:cubicBezTo>
                    <a:lnTo>
                      <a:pt x="39762" y="14306"/>
                    </a:lnTo>
                    <a:cubicBezTo>
                      <a:pt x="39762" y="14359"/>
                      <a:pt x="39753" y="14413"/>
                      <a:pt x="39735" y="14466"/>
                    </a:cubicBezTo>
                    <a:cubicBezTo>
                      <a:pt x="39731" y="14470"/>
                      <a:pt x="39727" y="14472"/>
                      <a:pt x="39724" y="14472"/>
                    </a:cubicBezTo>
                    <a:cubicBezTo>
                      <a:pt x="39683" y="14472"/>
                      <a:pt x="39645" y="14268"/>
                      <a:pt x="39637" y="14244"/>
                    </a:cubicBezTo>
                    <a:cubicBezTo>
                      <a:pt x="39592" y="14083"/>
                      <a:pt x="39673" y="14154"/>
                      <a:pt x="39664" y="14003"/>
                    </a:cubicBezTo>
                    <a:cubicBezTo>
                      <a:pt x="39673" y="13914"/>
                      <a:pt x="39664" y="13825"/>
                      <a:pt x="39637" y="13736"/>
                    </a:cubicBezTo>
                    <a:cubicBezTo>
                      <a:pt x="39592" y="13691"/>
                      <a:pt x="39575" y="13763"/>
                      <a:pt x="39530" y="13620"/>
                    </a:cubicBezTo>
                    <a:cubicBezTo>
                      <a:pt x="39503" y="13558"/>
                      <a:pt x="39494" y="13478"/>
                      <a:pt x="39459" y="13460"/>
                    </a:cubicBezTo>
                    <a:cubicBezTo>
                      <a:pt x="39370" y="13406"/>
                      <a:pt x="39254" y="12952"/>
                      <a:pt x="39218" y="12845"/>
                    </a:cubicBezTo>
                    <a:cubicBezTo>
                      <a:pt x="39183" y="12729"/>
                      <a:pt x="39209" y="12747"/>
                      <a:pt x="39236" y="12694"/>
                    </a:cubicBezTo>
                    <a:cubicBezTo>
                      <a:pt x="39263" y="12640"/>
                      <a:pt x="39174" y="12471"/>
                      <a:pt x="39147" y="12409"/>
                    </a:cubicBezTo>
                    <a:cubicBezTo>
                      <a:pt x="39138" y="12320"/>
                      <a:pt x="39094" y="12168"/>
                      <a:pt x="39022" y="12150"/>
                    </a:cubicBezTo>
                    <a:cubicBezTo>
                      <a:pt x="38978" y="12133"/>
                      <a:pt x="38960" y="12070"/>
                      <a:pt x="38924" y="11990"/>
                    </a:cubicBezTo>
                    <a:cubicBezTo>
                      <a:pt x="38907" y="11945"/>
                      <a:pt x="38862" y="11945"/>
                      <a:pt x="38826" y="11883"/>
                    </a:cubicBezTo>
                    <a:cubicBezTo>
                      <a:pt x="38782" y="11785"/>
                      <a:pt x="38737" y="11687"/>
                      <a:pt x="38702" y="11589"/>
                    </a:cubicBezTo>
                    <a:cubicBezTo>
                      <a:pt x="38667" y="11492"/>
                      <a:pt x="38464" y="11357"/>
                      <a:pt x="38385" y="113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1041;p41"/>
              <p:cNvSpPr/>
              <p:nvPr/>
            </p:nvSpPr>
            <p:spPr>
              <a:xfrm>
                <a:off x="1322000" y="2113075"/>
                <a:ext cx="1065975" cy="1092050"/>
              </a:xfrm>
              <a:custGeom>
                <a:avLst/>
                <a:gdLst/>
                <a:ahLst/>
                <a:cxnLst/>
                <a:rect l="l" t="t" r="r" b="b"/>
                <a:pathLst>
                  <a:path w="42639" h="43682" extrusionOk="0">
                    <a:moveTo>
                      <a:pt x="20799" y="0"/>
                    </a:moveTo>
                    <a:cubicBezTo>
                      <a:pt x="16113" y="54"/>
                      <a:pt x="10965" y="2004"/>
                      <a:pt x="7678" y="4953"/>
                    </a:cubicBezTo>
                    <a:cubicBezTo>
                      <a:pt x="3483" y="8720"/>
                      <a:pt x="1203" y="12604"/>
                      <a:pt x="891" y="16488"/>
                    </a:cubicBezTo>
                    <a:cubicBezTo>
                      <a:pt x="0" y="27577"/>
                      <a:pt x="4463" y="31104"/>
                      <a:pt x="7126" y="33215"/>
                    </a:cubicBezTo>
                    <a:cubicBezTo>
                      <a:pt x="7803" y="33759"/>
                      <a:pt x="8382" y="34222"/>
                      <a:pt x="8694" y="34667"/>
                    </a:cubicBezTo>
                    <a:cubicBezTo>
                      <a:pt x="10377" y="37117"/>
                      <a:pt x="10573" y="40448"/>
                      <a:pt x="10733" y="43129"/>
                    </a:cubicBezTo>
                    <a:cubicBezTo>
                      <a:pt x="10759" y="43438"/>
                      <a:pt x="11017" y="43673"/>
                      <a:pt x="11324" y="43673"/>
                    </a:cubicBezTo>
                    <a:cubicBezTo>
                      <a:pt x="11335" y="43673"/>
                      <a:pt x="11346" y="43673"/>
                      <a:pt x="11357" y="43672"/>
                    </a:cubicBezTo>
                    <a:cubicBezTo>
                      <a:pt x="11678" y="43645"/>
                      <a:pt x="11918" y="43378"/>
                      <a:pt x="11909" y="43058"/>
                    </a:cubicBezTo>
                    <a:cubicBezTo>
                      <a:pt x="11740" y="40225"/>
                      <a:pt x="11535" y="36716"/>
                      <a:pt x="9665" y="33990"/>
                    </a:cubicBezTo>
                    <a:cubicBezTo>
                      <a:pt x="9255" y="33411"/>
                      <a:pt x="8605" y="32895"/>
                      <a:pt x="7856" y="32298"/>
                    </a:cubicBezTo>
                    <a:cubicBezTo>
                      <a:pt x="5211" y="30205"/>
                      <a:pt x="1221" y="27051"/>
                      <a:pt x="2067" y="16585"/>
                    </a:cubicBezTo>
                    <a:cubicBezTo>
                      <a:pt x="2423" y="12132"/>
                      <a:pt x="5745" y="8284"/>
                      <a:pt x="8471" y="5835"/>
                    </a:cubicBezTo>
                    <a:cubicBezTo>
                      <a:pt x="11508" y="3109"/>
                      <a:pt x="16470" y="1230"/>
                      <a:pt x="20799" y="1176"/>
                    </a:cubicBezTo>
                    <a:cubicBezTo>
                      <a:pt x="24825" y="1230"/>
                      <a:pt x="30881" y="2877"/>
                      <a:pt x="34177" y="5835"/>
                    </a:cubicBezTo>
                    <a:cubicBezTo>
                      <a:pt x="36903" y="8284"/>
                      <a:pt x="40225" y="12132"/>
                      <a:pt x="40581" y="16585"/>
                    </a:cubicBezTo>
                    <a:cubicBezTo>
                      <a:pt x="41419" y="27043"/>
                      <a:pt x="37428" y="30205"/>
                      <a:pt x="34792" y="32298"/>
                    </a:cubicBezTo>
                    <a:cubicBezTo>
                      <a:pt x="34044" y="32895"/>
                      <a:pt x="33393" y="33411"/>
                      <a:pt x="32984" y="33990"/>
                    </a:cubicBezTo>
                    <a:cubicBezTo>
                      <a:pt x="31113" y="36716"/>
                      <a:pt x="30908" y="40234"/>
                      <a:pt x="30739" y="43058"/>
                    </a:cubicBezTo>
                    <a:cubicBezTo>
                      <a:pt x="30721" y="43387"/>
                      <a:pt x="30971" y="43663"/>
                      <a:pt x="31291" y="43681"/>
                    </a:cubicBezTo>
                    <a:lnTo>
                      <a:pt x="31327" y="43681"/>
                    </a:lnTo>
                    <a:cubicBezTo>
                      <a:pt x="31639" y="43672"/>
                      <a:pt x="31888" y="43432"/>
                      <a:pt x="31906" y="43129"/>
                    </a:cubicBezTo>
                    <a:cubicBezTo>
                      <a:pt x="32066" y="40448"/>
                      <a:pt x="32262" y="37117"/>
                      <a:pt x="33946" y="34667"/>
                    </a:cubicBezTo>
                    <a:cubicBezTo>
                      <a:pt x="34257" y="34222"/>
                      <a:pt x="34836" y="33750"/>
                      <a:pt x="35513" y="33215"/>
                    </a:cubicBezTo>
                    <a:cubicBezTo>
                      <a:pt x="38185" y="31104"/>
                      <a:pt x="42639" y="27577"/>
                      <a:pt x="41748" y="16488"/>
                    </a:cubicBezTo>
                    <a:cubicBezTo>
                      <a:pt x="41445" y="12604"/>
                      <a:pt x="39156" y="8720"/>
                      <a:pt x="34961" y="4953"/>
                    </a:cubicBezTo>
                    <a:cubicBezTo>
                      <a:pt x="31452" y="1809"/>
                      <a:pt x="25056" y="54"/>
                      <a:pt x="20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1042;p41"/>
              <p:cNvSpPr/>
              <p:nvPr/>
            </p:nvSpPr>
            <p:spPr>
              <a:xfrm>
                <a:off x="1331900" y="2105525"/>
                <a:ext cx="1046075" cy="1106425"/>
              </a:xfrm>
              <a:custGeom>
                <a:avLst/>
                <a:gdLst/>
                <a:ahLst/>
                <a:cxnLst/>
                <a:rect l="l" t="t" r="r" b="b"/>
                <a:pathLst>
                  <a:path w="41843" h="44257" extrusionOk="0">
                    <a:moveTo>
                      <a:pt x="17921" y="187"/>
                    </a:moveTo>
                    <a:cubicBezTo>
                      <a:pt x="17892" y="187"/>
                      <a:pt x="17853" y="189"/>
                      <a:pt x="17802" y="195"/>
                    </a:cubicBezTo>
                    <a:cubicBezTo>
                      <a:pt x="17730" y="204"/>
                      <a:pt x="17659" y="213"/>
                      <a:pt x="17597" y="222"/>
                    </a:cubicBezTo>
                    <a:cubicBezTo>
                      <a:pt x="17602" y="277"/>
                      <a:pt x="17655" y="296"/>
                      <a:pt x="17721" y="296"/>
                    </a:cubicBezTo>
                    <a:cubicBezTo>
                      <a:pt x="17878" y="296"/>
                      <a:pt x="18107" y="187"/>
                      <a:pt x="17921" y="187"/>
                    </a:cubicBezTo>
                    <a:close/>
                    <a:moveTo>
                      <a:pt x="23502" y="302"/>
                    </a:moveTo>
                    <a:cubicBezTo>
                      <a:pt x="23502" y="302"/>
                      <a:pt x="23502" y="302"/>
                      <a:pt x="23502" y="302"/>
                    </a:cubicBezTo>
                    <a:lnTo>
                      <a:pt x="23502" y="302"/>
                    </a:lnTo>
                    <a:cubicBezTo>
                      <a:pt x="23503" y="302"/>
                      <a:pt x="23502" y="302"/>
                      <a:pt x="23502" y="302"/>
                    </a:cubicBezTo>
                    <a:close/>
                    <a:moveTo>
                      <a:pt x="23075" y="507"/>
                    </a:moveTo>
                    <a:cubicBezTo>
                      <a:pt x="23378" y="552"/>
                      <a:pt x="23467" y="596"/>
                      <a:pt x="23449" y="668"/>
                    </a:cubicBezTo>
                    <a:lnTo>
                      <a:pt x="23253" y="641"/>
                    </a:lnTo>
                    <a:cubicBezTo>
                      <a:pt x="23155" y="596"/>
                      <a:pt x="23057" y="543"/>
                      <a:pt x="23075" y="507"/>
                    </a:cubicBezTo>
                    <a:close/>
                    <a:moveTo>
                      <a:pt x="22606" y="1513"/>
                    </a:moveTo>
                    <a:cubicBezTo>
                      <a:pt x="22605" y="1513"/>
                      <a:pt x="22604" y="1514"/>
                      <a:pt x="22603" y="1514"/>
                    </a:cubicBezTo>
                    <a:cubicBezTo>
                      <a:pt x="22608" y="1514"/>
                      <a:pt x="22613" y="1514"/>
                      <a:pt x="22618" y="1514"/>
                    </a:cubicBezTo>
                    <a:lnTo>
                      <a:pt x="22618" y="1514"/>
                    </a:lnTo>
                    <a:cubicBezTo>
                      <a:pt x="22613" y="1514"/>
                      <a:pt x="22609" y="1513"/>
                      <a:pt x="22606" y="1513"/>
                    </a:cubicBezTo>
                    <a:close/>
                    <a:moveTo>
                      <a:pt x="23798" y="1676"/>
                    </a:moveTo>
                    <a:cubicBezTo>
                      <a:pt x="23741" y="1676"/>
                      <a:pt x="23706" y="1697"/>
                      <a:pt x="23698" y="1736"/>
                    </a:cubicBezTo>
                    <a:lnTo>
                      <a:pt x="23894" y="1781"/>
                    </a:lnTo>
                    <a:lnTo>
                      <a:pt x="24108" y="1772"/>
                    </a:lnTo>
                    <a:cubicBezTo>
                      <a:pt x="23975" y="1708"/>
                      <a:pt x="23869" y="1676"/>
                      <a:pt x="23798" y="1676"/>
                    </a:cubicBezTo>
                    <a:close/>
                    <a:moveTo>
                      <a:pt x="17641" y="1656"/>
                    </a:moveTo>
                    <a:cubicBezTo>
                      <a:pt x="17739" y="1665"/>
                      <a:pt x="17846" y="1683"/>
                      <a:pt x="17846" y="1719"/>
                    </a:cubicBezTo>
                    <a:cubicBezTo>
                      <a:pt x="17846" y="1769"/>
                      <a:pt x="17662" y="1844"/>
                      <a:pt x="17483" y="1844"/>
                    </a:cubicBezTo>
                    <a:cubicBezTo>
                      <a:pt x="17474" y="1844"/>
                      <a:pt x="17464" y="1844"/>
                      <a:pt x="17454" y="1843"/>
                    </a:cubicBezTo>
                    <a:cubicBezTo>
                      <a:pt x="17205" y="1825"/>
                      <a:pt x="17125" y="1683"/>
                      <a:pt x="17641" y="1656"/>
                    </a:cubicBezTo>
                    <a:close/>
                    <a:moveTo>
                      <a:pt x="9001" y="3455"/>
                    </a:moveTo>
                    <a:cubicBezTo>
                      <a:pt x="9002" y="3456"/>
                      <a:pt x="9002" y="3456"/>
                      <a:pt x="9002" y="3457"/>
                    </a:cubicBezTo>
                    <a:lnTo>
                      <a:pt x="9002" y="3457"/>
                    </a:lnTo>
                    <a:cubicBezTo>
                      <a:pt x="9002" y="3456"/>
                      <a:pt x="9002" y="3456"/>
                      <a:pt x="9001" y="3455"/>
                    </a:cubicBezTo>
                    <a:close/>
                    <a:moveTo>
                      <a:pt x="29523" y="3438"/>
                    </a:moveTo>
                    <a:cubicBezTo>
                      <a:pt x="29628" y="3510"/>
                      <a:pt x="29733" y="3624"/>
                      <a:pt x="29644" y="3624"/>
                    </a:cubicBezTo>
                    <a:cubicBezTo>
                      <a:pt x="29612" y="3624"/>
                      <a:pt x="29554" y="3609"/>
                      <a:pt x="29461" y="3571"/>
                    </a:cubicBezTo>
                    <a:lnTo>
                      <a:pt x="29523" y="3438"/>
                    </a:lnTo>
                    <a:close/>
                    <a:moveTo>
                      <a:pt x="11010" y="4179"/>
                    </a:moveTo>
                    <a:cubicBezTo>
                      <a:pt x="11058" y="4179"/>
                      <a:pt x="11049" y="4207"/>
                      <a:pt x="10890" y="4302"/>
                    </a:cubicBezTo>
                    <a:lnTo>
                      <a:pt x="10881" y="4302"/>
                    </a:lnTo>
                    <a:cubicBezTo>
                      <a:pt x="10793" y="4350"/>
                      <a:pt x="10734" y="4370"/>
                      <a:pt x="10703" y="4370"/>
                    </a:cubicBezTo>
                    <a:cubicBezTo>
                      <a:pt x="10643" y="4370"/>
                      <a:pt x="10689" y="4295"/>
                      <a:pt x="10836" y="4213"/>
                    </a:cubicBezTo>
                    <a:cubicBezTo>
                      <a:pt x="10899" y="4197"/>
                      <a:pt x="10973" y="4179"/>
                      <a:pt x="11010" y="4179"/>
                    </a:cubicBezTo>
                    <a:close/>
                    <a:moveTo>
                      <a:pt x="31493" y="4835"/>
                    </a:moveTo>
                    <a:cubicBezTo>
                      <a:pt x="31493" y="4835"/>
                      <a:pt x="31492" y="4836"/>
                      <a:pt x="31492" y="4836"/>
                    </a:cubicBezTo>
                    <a:cubicBezTo>
                      <a:pt x="31492" y="4836"/>
                      <a:pt x="31493" y="4835"/>
                      <a:pt x="31493" y="4835"/>
                    </a:cubicBezTo>
                    <a:close/>
                    <a:moveTo>
                      <a:pt x="35313" y="5852"/>
                    </a:moveTo>
                    <a:lnTo>
                      <a:pt x="35313" y="5852"/>
                    </a:lnTo>
                    <a:cubicBezTo>
                      <a:pt x="35438" y="5914"/>
                      <a:pt x="35545" y="5994"/>
                      <a:pt x="35634" y="6101"/>
                    </a:cubicBezTo>
                    <a:cubicBezTo>
                      <a:pt x="35621" y="6114"/>
                      <a:pt x="35606" y="6132"/>
                      <a:pt x="35578" y="6132"/>
                    </a:cubicBezTo>
                    <a:cubicBezTo>
                      <a:pt x="35547" y="6132"/>
                      <a:pt x="35500" y="6109"/>
                      <a:pt x="35420" y="6030"/>
                    </a:cubicBezTo>
                    <a:lnTo>
                      <a:pt x="35313" y="5852"/>
                    </a:lnTo>
                    <a:close/>
                    <a:moveTo>
                      <a:pt x="34665" y="6933"/>
                    </a:moveTo>
                    <a:lnTo>
                      <a:pt x="34665" y="6933"/>
                    </a:lnTo>
                    <a:cubicBezTo>
                      <a:pt x="34674" y="6942"/>
                      <a:pt x="34683" y="6951"/>
                      <a:pt x="34692" y="6961"/>
                    </a:cubicBezTo>
                    <a:lnTo>
                      <a:pt x="34692" y="6961"/>
                    </a:lnTo>
                    <a:cubicBezTo>
                      <a:pt x="34691" y="6959"/>
                      <a:pt x="34691" y="6957"/>
                      <a:pt x="34690" y="6956"/>
                    </a:cubicBezTo>
                    <a:cubicBezTo>
                      <a:pt x="34681" y="6948"/>
                      <a:pt x="34673" y="6940"/>
                      <a:pt x="34665" y="6933"/>
                    </a:cubicBezTo>
                    <a:close/>
                    <a:moveTo>
                      <a:pt x="36267" y="8776"/>
                    </a:moveTo>
                    <a:cubicBezTo>
                      <a:pt x="36296" y="8776"/>
                      <a:pt x="36360" y="8819"/>
                      <a:pt x="36435" y="8907"/>
                    </a:cubicBezTo>
                    <a:cubicBezTo>
                      <a:pt x="36600" y="9110"/>
                      <a:pt x="36654" y="9224"/>
                      <a:pt x="36619" y="9224"/>
                    </a:cubicBezTo>
                    <a:cubicBezTo>
                      <a:pt x="36590" y="9224"/>
                      <a:pt x="36498" y="9144"/>
                      <a:pt x="36355" y="8969"/>
                    </a:cubicBezTo>
                    <a:cubicBezTo>
                      <a:pt x="36247" y="8841"/>
                      <a:pt x="36231" y="8776"/>
                      <a:pt x="36267" y="8776"/>
                    </a:cubicBezTo>
                    <a:close/>
                    <a:moveTo>
                      <a:pt x="5706" y="8987"/>
                    </a:moveTo>
                    <a:lnTo>
                      <a:pt x="5706" y="8987"/>
                    </a:lnTo>
                    <a:cubicBezTo>
                      <a:pt x="5501" y="9138"/>
                      <a:pt x="5421" y="9263"/>
                      <a:pt x="5483" y="9316"/>
                    </a:cubicBezTo>
                    <a:lnTo>
                      <a:pt x="5608" y="9165"/>
                    </a:lnTo>
                    <a:lnTo>
                      <a:pt x="5706" y="8987"/>
                    </a:lnTo>
                    <a:close/>
                    <a:moveTo>
                      <a:pt x="37284" y="9918"/>
                    </a:moveTo>
                    <a:lnTo>
                      <a:pt x="37284" y="9918"/>
                    </a:lnTo>
                    <a:cubicBezTo>
                      <a:pt x="37303" y="9941"/>
                      <a:pt x="37322" y="9964"/>
                      <a:pt x="37341" y="9988"/>
                    </a:cubicBezTo>
                    <a:lnTo>
                      <a:pt x="37341" y="9988"/>
                    </a:lnTo>
                    <a:cubicBezTo>
                      <a:pt x="37328" y="9972"/>
                      <a:pt x="37308" y="9947"/>
                      <a:pt x="37284" y="9918"/>
                    </a:cubicBezTo>
                    <a:close/>
                    <a:moveTo>
                      <a:pt x="37341" y="9988"/>
                    </a:moveTo>
                    <a:cubicBezTo>
                      <a:pt x="37346" y="9994"/>
                      <a:pt x="37350" y="9999"/>
                      <a:pt x="37353" y="10002"/>
                    </a:cubicBezTo>
                    <a:cubicBezTo>
                      <a:pt x="37349" y="9997"/>
                      <a:pt x="37345" y="9993"/>
                      <a:pt x="37341" y="9988"/>
                    </a:cubicBezTo>
                    <a:close/>
                    <a:moveTo>
                      <a:pt x="718" y="13957"/>
                    </a:moveTo>
                    <a:cubicBezTo>
                      <a:pt x="718" y="13957"/>
                      <a:pt x="718" y="13957"/>
                      <a:pt x="718" y="13957"/>
                    </a:cubicBezTo>
                    <a:lnTo>
                      <a:pt x="718" y="13957"/>
                    </a:lnTo>
                    <a:cubicBezTo>
                      <a:pt x="718" y="13957"/>
                      <a:pt x="718" y="13957"/>
                      <a:pt x="718" y="13957"/>
                    </a:cubicBezTo>
                    <a:close/>
                    <a:moveTo>
                      <a:pt x="40261" y="17640"/>
                    </a:moveTo>
                    <a:cubicBezTo>
                      <a:pt x="40237" y="17640"/>
                      <a:pt x="40214" y="17707"/>
                      <a:pt x="40221" y="17841"/>
                    </a:cubicBezTo>
                    <a:lnTo>
                      <a:pt x="40274" y="18037"/>
                    </a:lnTo>
                    <a:cubicBezTo>
                      <a:pt x="40326" y="17771"/>
                      <a:pt x="40293" y="17640"/>
                      <a:pt x="40261" y="17640"/>
                    </a:cubicBezTo>
                    <a:close/>
                    <a:moveTo>
                      <a:pt x="328" y="17643"/>
                    </a:moveTo>
                    <a:cubicBezTo>
                      <a:pt x="353" y="17643"/>
                      <a:pt x="375" y="17722"/>
                      <a:pt x="370" y="17858"/>
                    </a:cubicBezTo>
                    <a:cubicBezTo>
                      <a:pt x="344" y="17937"/>
                      <a:pt x="312" y="18037"/>
                      <a:pt x="291" y="18037"/>
                    </a:cubicBezTo>
                    <a:cubicBezTo>
                      <a:pt x="277" y="18037"/>
                      <a:pt x="269" y="17989"/>
                      <a:pt x="272" y="17849"/>
                    </a:cubicBezTo>
                    <a:cubicBezTo>
                      <a:pt x="281" y="17706"/>
                      <a:pt x="305" y="17643"/>
                      <a:pt x="328" y="17643"/>
                    </a:cubicBezTo>
                    <a:close/>
                    <a:moveTo>
                      <a:pt x="8647" y="5641"/>
                    </a:moveTo>
                    <a:cubicBezTo>
                      <a:pt x="8628" y="5641"/>
                      <a:pt x="8580" y="5668"/>
                      <a:pt x="8494" y="5736"/>
                    </a:cubicBezTo>
                    <a:lnTo>
                      <a:pt x="8494" y="5727"/>
                    </a:lnTo>
                    <a:cubicBezTo>
                      <a:pt x="8253" y="5914"/>
                      <a:pt x="8031" y="6110"/>
                      <a:pt x="7826" y="6324"/>
                    </a:cubicBezTo>
                    <a:cubicBezTo>
                      <a:pt x="7585" y="6555"/>
                      <a:pt x="7523" y="6626"/>
                      <a:pt x="7443" y="6787"/>
                    </a:cubicBezTo>
                    <a:cubicBezTo>
                      <a:pt x="7354" y="6965"/>
                      <a:pt x="7016" y="7160"/>
                      <a:pt x="7095" y="7259"/>
                    </a:cubicBezTo>
                    <a:lnTo>
                      <a:pt x="7095" y="7259"/>
                    </a:lnTo>
                    <a:cubicBezTo>
                      <a:pt x="7090" y="7252"/>
                      <a:pt x="7082" y="7249"/>
                      <a:pt x="7073" y="7249"/>
                    </a:cubicBezTo>
                    <a:cubicBezTo>
                      <a:pt x="6943" y="7249"/>
                      <a:pt x="6428" y="7756"/>
                      <a:pt x="6205" y="7971"/>
                    </a:cubicBezTo>
                    <a:cubicBezTo>
                      <a:pt x="6115" y="8060"/>
                      <a:pt x="5937" y="8230"/>
                      <a:pt x="5857" y="8292"/>
                    </a:cubicBezTo>
                    <a:cubicBezTo>
                      <a:pt x="5853" y="8288"/>
                      <a:pt x="5847" y="8286"/>
                      <a:pt x="5839" y="8286"/>
                    </a:cubicBezTo>
                    <a:cubicBezTo>
                      <a:pt x="5783" y="8286"/>
                      <a:pt x="5645" y="8392"/>
                      <a:pt x="5528" y="8533"/>
                    </a:cubicBezTo>
                    <a:lnTo>
                      <a:pt x="5599" y="8595"/>
                    </a:lnTo>
                    <a:cubicBezTo>
                      <a:pt x="5385" y="8827"/>
                      <a:pt x="5305" y="8809"/>
                      <a:pt x="5127" y="9067"/>
                    </a:cubicBezTo>
                    <a:cubicBezTo>
                      <a:pt x="4975" y="9254"/>
                      <a:pt x="4860" y="9468"/>
                      <a:pt x="4771" y="9690"/>
                    </a:cubicBezTo>
                    <a:cubicBezTo>
                      <a:pt x="4753" y="9762"/>
                      <a:pt x="4806" y="9717"/>
                      <a:pt x="4717" y="9824"/>
                    </a:cubicBezTo>
                    <a:cubicBezTo>
                      <a:pt x="4637" y="9931"/>
                      <a:pt x="4530" y="10047"/>
                      <a:pt x="4441" y="10145"/>
                    </a:cubicBezTo>
                    <a:cubicBezTo>
                      <a:pt x="4272" y="10323"/>
                      <a:pt x="4049" y="10537"/>
                      <a:pt x="3942" y="10777"/>
                    </a:cubicBezTo>
                    <a:cubicBezTo>
                      <a:pt x="3809" y="11080"/>
                      <a:pt x="3657" y="11365"/>
                      <a:pt x="3479" y="11632"/>
                    </a:cubicBezTo>
                    <a:cubicBezTo>
                      <a:pt x="3399" y="11757"/>
                      <a:pt x="3238" y="11810"/>
                      <a:pt x="3185" y="11971"/>
                    </a:cubicBezTo>
                    <a:cubicBezTo>
                      <a:pt x="3149" y="12077"/>
                      <a:pt x="3161" y="12103"/>
                      <a:pt x="3186" y="12103"/>
                    </a:cubicBezTo>
                    <a:cubicBezTo>
                      <a:pt x="3209" y="12103"/>
                      <a:pt x="3243" y="12082"/>
                      <a:pt x="3261" y="12082"/>
                    </a:cubicBezTo>
                    <a:cubicBezTo>
                      <a:pt x="3287" y="12082"/>
                      <a:pt x="3283" y="12122"/>
                      <a:pt x="3176" y="12318"/>
                    </a:cubicBezTo>
                    <a:cubicBezTo>
                      <a:pt x="3116" y="12438"/>
                      <a:pt x="3082" y="12474"/>
                      <a:pt x="3059" y="12474"/>
                    </a:cubicBezTo>
                    <a:cubicBezTo>
                      <a:pt x="3022" y="12474"/>
                      <a:pt x="3014" y="12380"/>
                      <a:pt x="2973" y="12380"/>
                    </a:cubicBezTo>
                    <a:cubicBezTo>
                      <a:pt x="2945" y="12380"/>
                      <a:pt x="2901" y="12427"/>
                      <a:pt x="2820" y="12585"/>
                    </a:cubicBezTo>
                    <a:cubicBezTo>
                      <a:pt x="2677" y="12870"/>
                      <a:pt x="2855" y="12692"/>
                      <a:pt x="2784" y="12879"/>
                    </a:cubicBezTo>
                    <a:cubicBezTo>
                      <a:pt x="2686" y="13191"/>
                      <a:pt x="2455" y="13592"/>
                      <a:pt x="2339" y="13904"/>
                    </a:cubicBezTo>
                    <a:cubicBezTo>
                      <a:pt x="2045" y="14572"/>
                      <a:pt x="1751" y="15453"/>
                      <a:pt x="1662" y="16202"/>
                    </a:cubicBezTo>
                    <a:cubicBezTo>
                      <a:pt x="1653" y="16353"/>
                      <a:pt x="1662" y="16504"/>
                      <a:pt x="1689" y="16647"/>
                    </a:cubicBezTo>
                    <a:cubicBezTo>
                      <a:pt x="1706" y="16843"/>
                      <a:pt x="1695" y="16879"/>
                      <a:pt x="1675" y="16879"/>
                    </a:cubicBezTo>
                    <a:cubicBezTo>
                      <a:pt x="1664" y="16879"/>
                      <a:pt x="1649" y="16867"/>
                      <a:pt x="1636" y="16867"/>
                    </a:cubicBezTo>
                    <a:cubicBezTo>
                      <a:pt x="1626" y="16867"/>
                      <a:pt x="1616" y="16873"/>
                      <a:pt x="1608" y="16896"/>
                    </a:cubicBezTo>
                    <a:cubicBezTo>
                      <a:pt x="1573" y="17155"/>
                      <a:pt x="1573" y="17422"/>
                      <a:pt x="1608" y="17680"/>
                    </a:cubicBezTo>
                    <a:cubicBezTo>
                      <a:pt x="1706" y="17921"/>
                      <a:pt x="1662" y="17930"/>
                      <a:pt x="1564" y="18090"/>
                    </a:cubicBezTo>
                    <a:cubicBezTo>
                      <a:pt x="1556" y="18106"/>
                      <a:pt x="1695" y="18353"/>
                      <a:pt x="1733" y="18353"/>
                    </a:cubicBezTo>
                    <a:cubicBezTo>
                      <a:pt x="1738" y="18353"/>
                      <a:pt x="1741" y="18349"/>
                      <a:pt x="1742" y="18340"/>
                    </a:cubicBezTo>
                    <a:lnTo>
                      <a:pt x="1742" y="18340"/>
                    </a:lnTo>
                    <a:cubicBezTo>
                      <a:pt x="1724" y="18491"/>
                      <a:pt x="1626" y="18491"/>
                      <a:pt x="1600" y="18535"/>
                    </a:cubicBezTo>
                    <a:cubicBezTo>
                      <a:pt x="1537" y="18633"/>
                      <a:pt x="1573" y="18963"/>
                      <a:pt x="1600" y="19096"/>
                    </a:cubicBezTo>
                    <a:cubicBezTo>
                      <a:pt x="1608" y="19250"/>
                      <a:pt x="1667" y="19976"/>
                      <a:pt x="1591" y="19976"/>
                    </a:cubicBezTo>
                    <a:cubicBezTo>
                      <a:pt x="1584" y="19976"/>
                      <a:pt x="1575" y="19968"/>
                      <a:pt x="1564" y="19952"/>
                    </a:cubicBezTo>
                    <a:cubicBezTo>
                      <a:pt x="1550" y="19926"/>
                      <a:pt x="1539" y="19914"/>
                      <a:pt x="1531" y="19914"/>
                    </a:cubicBezTo>
                    <a:cubicBezTo>
                      <a:pt x="1469" y="19914"/>
                      <a:pt x="1577" y="20596"/>
                      <a:pt x="1608" y="20753"/>
                    </a:cubicBezTo>
                    <a:cubicBezTo>
                      <a:pt x="1662" y="21216"/>
                      <a:pt x="1386" y="21118"/>
                      <a:pt x="1510" y="21528"/>
                    </a:cubicBezTo>
                    <a:cubicBezTo>
                      <a:pt x="1608" y="21528"/>
                      <a:pt x="1724" y="20896"/>
                      <a:pt x="1769" y="20629"/>
                    </a:cubicBezTo>
                    <a:cubicBezTo>
                      <a:pt x="1769" y="20602"/>
                      <a:pt x="1885" y="20121"/>
                      <a:pt x="1840" y="20121"/>
                    </a:cubicBezTo>
                    <a:cubicBezTo>
                      <a:pt x="1804" y="19978"/>
                      <a:pt x="1796" y="19827"/>
                      <a:pt x="1822" y="19684"/>
                    </a:cubicBezTo>
                    <a:cubicBezTo>
                      <a:pt x="1849" y="19435"/>
                      <a:pt x="1902" y="19105"/>
                      <a:pt x="1858" y="18820"/>
                    </a:cubicBezTo>
                    <a:cubicBezTo>
                      <a:pt x="1831" y="18580"/>
                      <a:pt x="1796" y="18562"/>
                      <a:pt x="1858" y="18313"/>
                    </a:cubicBezTo>
                    <a:cubicBezTo>
                      <a:pt x="1884" y="17952"/>
                      <a:pt x="1781" y="17315"/>
                      <a:pt x="1932" y="17315"/>
                    </a:cubicBezTo>
                    <a:cubicBezTo>
                      <a:pt x="1934" y="17315"/>
                      <a:pt x="1936" y="17315"/>
                      <a:pt x="1938" y="17315"/>
                    </a:cubicBezTo>
                    <a:cubicBezTo>
                      <a:pt x="1876" y="17306"/>
                      <a:pt x="1876" y="17110"/>
                      <a:pt x="1902" y="16887"/>
                    </a:cubicBezTo>
                    <a:cubicBezTo>
                      <a:pt x="1920" y="16665"/>
                      <a:pt x="1983" y="16424"/>
                      <a:pt x="1991" y="16291"/>
                    </a:cubicBezTo>
                    <a:cubicBezTo>
                      <a:pt x="2009" y="15997"/>
                      <a:pt x="1920" y="16228"/>
                      <a:pt x="1920" y="16015"/>
                    </a:cubicBezTo>
                    <a:cubicBezTo>
                      <a:pt x="1920" y="15843"/>
                      <a:pt x="2036" y="15729"/>
                      <a:pt x="2068" y="15729"/>
                    </a:cubicBezTo>
                    <a:cubicBezTo>
                      <a:pt x="2070" y="15729"/>
                      <a:pt x="2071" y="15729"/>
                      <a:pt x="2072" y="15730"/>
                    </a:cubicBezTo>
                    <a:cubicBezTo>
                      <a:pt x="2078" y="15732"/>
                      <a:pt x="2085" y="15732"/>
                      <a:pt x="2091" y="15732"/>
                    </a:cubicBezTo>
                    <a:cubicBezTo>
                      <a:pt x="2219" y="15732"/>
                      <a:pt x="2182" y="15289"/>
                      <a:pt x="2259" y="14999"/>
                    </a:cubicBezTo>
                    <a:cubicBezTo>
                      <a:pt x="2321" y="14803"/>
                      <a:pt x="2383" y="14598"/>
                      <a:pt x="2464" y="14402"/>
                    </a:cubicBezTo>
                    <a:cubicBezTo>
                      <a:pt x="2508" y="14260"/>
                      <a:pt x="2570" y="14117"/>
                      <a:pt x="2651" y="13975"/>
                    </a:cubicBezTo>
                    <a:cubicBezTo>
                      <a:pt x="2652" y="13962"/>
                      <a:pt x="2651" y="13956"/>
                      <a:pt x="2650" y="13956"/>
                    </a:cubicBezTo>
                    <a:cubicBezTo>
                      <a:pt x="2643" y="13956"/>
                      <a:pt x="2615" y="14045"/>
                      <a:pt x="2602" y="14045"/>
                    </a:cubicBezTo>
                    <a:cubicBezTo>
                      <a:pt x="2598" y="14045"/>
                      <a:pt x="2595" y="14031"/>
                      <a:pt x="2597" y="13993"/>
                    </a:cubicBezTo>
                    <a:cubicBezTo>
                      <a:pt x="2615" y="13877"/>
                      <a:pt x="2651" y="13761"/>
                      <a:pt x="2704" y="13645"/>
                    </a:cubicBezTo>
                    <a:cubicBezTo>
                      <a:pt x="2775" y="13476"/>
                      <a:pt x="2855" y="13307"/>
                      <a:pt x="2953" y="13155"/>
                    </a:cubicBezTo>
                    <a:cubicBezTo>
                      <a:pt x="3051" y="13075"/>
                      <a:pt x="3114" y="12968"/>
                      <a:pt x="3141" y="12853"/>
                    </a:cubicBezTo>
                    <a:cubicBezTo>
                      <a:pt x="3203" y="12674"/>
                      <a:pt x="3158" y="12630"/>
                      <a:pt x="3203" y="12496"/>
                    </a:cubicBezTo>
                    <a:cubicBezTo>
                      <a:pt x="3283" y="12256"/>
                      <a:pt x="3541" y="11980"/>
                      <a:pt x="3657" y="11810"/>
                    </a:cubicBezTo>
                    <a:cubicBezTo>
                      <a:pt x="3800" y="11606"/>
                      <a:pt x="3960" y="11392"/>
                      <a:pt x="4102" y="11160"/>
                    </a:cubicBezTo>
                    <a:cubicBezTo>
                      <a:pt x="4254" y="10938"/>
                      <a:pt x="4388" y="10706"/>
                      <a:pt x="4503" y="10492"/>
                    </a:cubicBezTo>
                    <a:cubicBezTo>
                      <a:pt x="4557" y="10394"/>
                      <a:pt x="4619" y="10154"/>
                      <a:pt x="4699" y="10056"/>
                    </a:cubicBezTo>
                    <a:lnTo>
                      <a:pt x="4699" y="10056"/>
                    </a:lnTo>
                    <a:cubicBezTo>
                      <a:pt x="4682" y="10081"/>
                      <a:pt x="4681" y="10217"/>
                      <a:pt x="4711" y="10217"/>
                    </a:cubicBezTo>
                    <a:cubicBezTo>
                      <a:pt x="4713" y="10217"/>
                      <a:pt x="4715" y="10217"/>
                      <a:pt x="4717" y="10216"/>
                    </a:cubicBezTo>
                    <a:cubicBezTo>
                      <a:pt x="4779" y="10180"/>
                      <a:pt x="5064" y="9788"/>
                      <a:pt x="5127" y="9699"/>
                    </a:cubicBezTo>
                    <a:cubicBezTo>
                      <a:pt x="5225" y="9539"/>
                      <a:pt x="5127" y="9584"/>
                      <a:pt x="5269" y="9405"/>
                    </a:cubicBezTo>
                    <a:cubicBezTo>
                      <a:pt x="5385" y="9254"/>
                      <a:pt x="5501" y="9112"/>
                      <a:pt x="5635" y="8978"/>
                    </a:cubicBezTo>
                    <a:cubicBezTo>
                      <a:pt x="6000" y="8631"/>
                      <a:pt x="6053" y="8684"/>
                      <a:pt x="6374" y="8248"/>
                    </a:cubicBezTo>
                    <a:cubicBezTo>
                      <a:pt x="6507" y="8034"/>
                      <a:pt x="6668" y="7838"/>
                      <a:pt x="6855" y="7677"/>
                    </a:cubicBezTo>
                    <a:cubicBezTo>
                      <a:pt x="6944" y="7588"/>
                      <a:pt x="6917" y="7473"/>
                      <a:pt x="7113" y="7277"/>
                    </a:cubicBezTo>
                    <a:cubicBezTo>
                      <a:pt x="7137" y="7283"/>
                      <a:pt x="7121" y="7378"/>
                      <a:pt x="7165" y="7378"/>
                    </a:cubicBezTo>
                    <a:cubicBezTo>
                      <a:pt x="7187" y="7378"/>
                      <a:pt x="7225" y="7352"/>
                      <a:pt x="7291" y="7277"/>
                    </a:cubicBezTo>
                    <a:cubicBezTo>
                      <a:pt x="7369" y="7170"/>
                      <a:pt x="7442" y="7058"/>
                      <a:pt x="7504" y="6944"/>
                    </a:cubicBezTo>
                    <a:lnTo>
                      <a:pt x="7504" y="6944"/>
                    </a:lnTo>
                    <a:cubicBezTo>
                      <a:pt x="7504" y="6950"/>
                      <a:pt x="7506" y="6952"/>
                      <a:pt x="7510" y="6952"/>
                    </a:cubicBezTo>
                    <a:cubicBezTo>
                      <a:pt x="7562" y="6952"/>
                      <a:pt x="7967" y="6535"/>
                      <a:pt x="8066" y="6457"/>
                    </a:cubicBezTo>
                    <a:cubicBezTo>
                      <a:pt x="8140" y="6401"/>
                      <a:pt x="8172" y="6388"/>
                      <a:pt x="8191" y="6388"/>
                    </a:cubicBezTo>
                    <a:cubicBezTo>
                      <a:pt x="8207" y="6388"/>
                      <a:pt x="8213" y="6397"/>
                      <a:pt x="8229" y="6397"/>
                    </a:cubicBezTo>
                    <a:cubicBezTo>
                      <a:pt x="8250" y="6397"/>
                      <a:pt x="8287" y="6380"/>
                      <a:pt x="8387" y="6297"/>
                    </a:cubicBezTo>
                    <a:cubicBezTo>
                      <a:pt x="8548" y="6158"/>
                      <a:pt x="8545" y="6027"/>
                      <a:pt x="8436" y="6027"/>
                    </a:cubicBezTo>
                    <a:cubicBezTo>
                      <a:pt x="8377" y="6027"/>
                      <a:pt x="8286" y="6066"/>
                      <a:pt x="8173" y="6163"/>
                    </a:cubicBezTo>
                    <a:lnTo>
                      <a:pt x="8387" y="5976"/>
                    </a:lnTo>
                    <a:cubicBezTo>
                      <a:pt x="8543" y="5840"/>
                      <a:pt x="8699" y="5641"/>
                      <a:pt x="8647" y="5641"/>
                    </a:cubicBezTo>
                    <a:close/>
                    <a:moveTo>
                      <a:pt x="655" y="22909"/>
                    </a:moveTo>
                    <a:lnTo>
                      <a:pt x="655" y="22909"/>
                    </a:lnTo>
                    <a:cubicBezTo>
                      <a:pt x="654" y="22909"/>
                      <a:pt x="654" y="22909"/>
                      <a:pt x="653" y="22909"/>
                    </a:cubicBezTo>
                    <a:lnTo>
                      <a:pt x="653" y="22909"/>
                    </a:lnTo>
                    <a:cubicBezTo>
                      <a:pt x="654" y="22909"/>
                      <a:pt x="655" y="22909"/>
                      <a:pt x="655" y="22909"/>
                    </a:cubicBezTo>
                    <a:close/>
                    <a:moveTo>
                      <a:pt x="40034" y="23060"/>
                    </a:moveTo>
                    <a:cubicBezTo>
                      <a:pt x="40037" y="23061"/>
                      <a:pt x="40040" y="23061"/>
                      <a:pt x="40043" y="23061"/>
                    </a:cubicBezTo>
                    <a:lnTo>
                      <a:pt x="40043" y="23061"/>
                    </a:lnTo>
                    <a:cubicBezTo>
                      <a:pt x="40042" y="23061"/>
                      <a:pt x="40042" y="23061"/>
                      <a:pt x="40041" y="23061"/>
                    </a:cubicBezTo>
                    <a:cubicBezTo>
                      <a:pt x="40039" y="23061"/>
                      <a:pt x="40036" y="23061"/>
                      <a:pt x="40034" y="23060"/>
                    </a:cubicBezTo>
                    <a:close/>
                    <a:moveTo>
                      <a:pt x="538" y="23318"/>
                    </a:moveTo>
                    <a:cubicBezTo>
                      <a:pt x="568" y="23318"/>
                      <a:pt x="606" y="23328"/>
                      <a:pt x="636" y="23458"/>
                    </a:cubicBezTo>
                    <a:lnTo>
                      <a:pt x="636" y="23458"/>
                    </a:lnTo>
                    <a:cubicBezTo>
                      <a:pt x="632" y="23458"/>
                      <a:pt x="632" y="23473"/>
                      <a:pt x="638" y="23514"/>
                    </a:cubicBezTo>
                    <a:cubicBezTo>
                      <a:pt x="681" y="23619"/>
                      <a:pt x="690" y="23741"/>
                      <a:pt x="671" y="23741"/>
                    </a:cubicBezTo>
                    <a:cubicBezTo>
                      <a:pt x="662" y="23741"/>
                      <a:pt x="648" y="23717"/>
                      <a:pt x="629" y="23657"/>
                    </a:cubicBezTo>
                    <a:lnTo>
                      <a:pt x="522" y="23318"/>
                    </a:lnTo>
                    <a:cubicBezTo>
                      <a:pt x="527" y="23318"/>
                      <a:pt x="532" y="23318"/>
                      <a:pt x="538" y="23318"/>
                    </a:cubicBezTo>
                    <a:close/>
                    <a:moveTo>
                      <a:pt x="1528" y="27692"/>
                    </a:moveTo>
                    <a:cubicBezTo>
                      <a:pt x="1528" y="27692"/>
                      <a:pt x="1528" y="27692"/>
                      <a:pt x="1528" y="27692"/>
                    </a:cubicBezTo>
                    <a:cubicBezTo>
                      <a:pt x="1528" y="27692"/>
                      <a:pt x="1528" y="27692"/>
                      <a:pt x="1528" y="27692"/>
                    </a:cubicBezTo>
                    <a:close/>
                    <a:moveTo>
                      <a:pt x="2152" y="28111"/>
                    </a:moveTo>
                    <a:lnTo>
                      <a:pt x="2152" y="28111"/>
                    </a:lnTo>
                    <a:cubicBezTo>
                      <a:pt x="2151" y="28111"/>
                      <a:pt x="2151" y="28111"/>
                      <a:pt x="2150" y="28111"/>
                    </a:cubicBezTo>
                    <a:lnTo>
                      <a:pt x="2150" y="28111"/>
                    </a:lnTo>
                    <a:cubicBezTo>
                      <a:pt x="2151" y="28111"/>
                      <a:pt x="2151" y="28111"/>
                      <a:pt x="2152" y="28111"/>
                    </a:cubicBezTo>
                    <a:close/>
                    <a:moveTo>
                      <a:pt x="3477" y="30371"/>
                    </a:moveTo>
                    <a:cubicBezTo>
                      <a:pt x="3503" y="30371"/>
                      <a:pt x="3535" y="30406"/>
                      <a:pt x="3621" y="30507"/>
                    </a:cubicBezTo>
                    <a:cubicBezTo>
                      <a:pt x="3711" y="30631"/>
                      <a:pt x="3871" y="30827"/>
                      <a:pt x="3835" y="30854"/>
                    </a:cubicBezTo>
                    <a:lnTo>
                      <a:pt x="3452" y="30382"/>
                    </a:lnTo>
                    <a:cubicBezTo>
                      <a:pt x="3461" y="30375"/>
                      <a:pt x="3469" y="30371"/>
                      <a:pt x="3477" y="30371"/>
                    </a:cubicBezTo>
                    <a:close/>
                    <a:moveTo>
                      <a:pt x="6844" y="32167"/>
                    </a:moveTo>
                    <a:cubicBezTo>
                      <a:pt x="6850" y="32175"/>
                      <a:pt x="6856" y="32183"/>
                      <a:pt x="6864" y="32190"/>
                    </a:cubicBezTo>
                    <a:cubicBezTo>
                      <a:pt x="6857" y="32182"/>
                      <a:pt x="6851" y="32174"/>
                      <a:pt x="6844" y="32167"/>
                    </a:cubicBezTo>
                    <a:close/>
                    <a:moveTo>
                      <a:pt x="35958" y="32777"/>
                    </a:moveTo>
                    <a:cubicBezTo>
                      <a:pt x="35972" y="32777"/>
                      <a:pt x="35971" y="32793"/>
                      <a:pt x="35946" y="32831"/>
                    </a:cubicBezTo>
                    <a:lnTo>
                      <a:pt x="35946" y="32822"/>
                    </a:lnTo>
                    <a:cubicBezTo>
                      <a:pt x="35848" y="32956"/>
                      <a:pt x="35723" y="33063"/>
                      <a:pt x="35589" y="33161"/>
                    </a:cubicBezTo>
                    <a:cubicBezTo>
                      <a:pt x="35563" y="33125"/>
                      <a:pt x="35518" y="33090"/>
                      <a:pt x="35687" y="32947"/>
                    </a:cubicBezTo>
                    <a:cubicBezTo>
                      <a:pt x="35789" y="32871"/>
                      <a:pt x="35921" y="32777"/>
                      <a:pt x="35958" y="32777"/>
                    </a:cubicBezTo>
                    <a:close/>
                    <a:moveTo>
                      <a:pt x="6926" y="33161"/>
                    </a:moveTo>
                    <a:lnTo>
                      <a:pt x="6926" y="33161"/>
                    </a:lnTo>
                    <a:cubicBezTo>
                      <a:pt x="6899" y="33188"/>
                      <a:pt x="6908" y="33205"/>
                      <a:pt x="7051" y="33321"/>
                    </a:cubicBezTo>
                    <a:cubicBezTo>
                      <a:pt x="7067" y="33329"/>
                      <a:pt x="7292" y="33519"/>
                      <a:pt x="7318" y="33519"/>
                    </a:cubicBezTo>
                    <a:cubicBezTo>
                      <a:pt x="7322" y="33519"/>
                      <a:pt x="7322" y="33515"/>
                      <a:pt x="7318" y="33508"/>
                    </a:cubicBezTo>
                    <a:cubicBezTo>
                      <a:pt x="7247" y="33401"/>
                      <a:pt x="7086" y="33286"/>
                      <a:pt x="6926" y="33161"/>
                    </a:cubicBezTo>
                    <a:close/>
                    <a:moveTo>
                      <a:pt x="9180" y="33998"/>
                    </a:moveTo>
                    <a:cubicBezTo>
                      <a:pt x="9313" y="34158"/>
                      <a:pt x="9429" y="34328"/>
                      <a:pt x="9376" y="34354"/>
                    </a:cubicBezTo>
                    <a:cubicBezTo>
                      <a:pt x="9340" y="34301"/>
                      <a:pt x="9304" y="34248"/>
                      <a:pt x="9260" y="34185"/>
                    </a:cubicBezTo>
                    <a:cubicBezTo>
                      <a:pt x="9224" y="34132"/>
                      <a:pt x="9206" y="34061"/>
                      <a:pt x="9171" y="33998"/>
                    </a:cubicBezTo>
                    <a:close/>
                    <a:moveTo>
                      <a:pt x="34444" y="34379"/>
                    </a:moveTo>
                    <a:cubicBezTo>
                      <a:pt x="34326" y="34379"/>
                      <a:pt x="34151" y="34634"/>
                      <a:pt x="34209" y="34634"/>
                    </a:cubicBezTo>
                    <a:cubicBezTo>
                      <a:pt x="34228" y="34634"/>
                      <a:pt x="34272" y="34606"/>
                      <a:pt x="34351" y="34533"/>
                    </a:cubicBezTo>
                    <a:lnTo>
                      <a:pt x="34503" y="34408"/>
                    </a:lnTo>
                    <a:cubicBezTo>
                      <a:pt x="34486" y="34387"/>
                      <a:pt x="34466" y="34379"/>
                      <a:pt x="34444" y="34379"/>
                    </a:cubicBezTo>
                    <a:close/>
                    <a:moveTo>
                      <a:pt x="32267" y="35005"/>
                    </a:moveTo>
                    <a:cubicBezTo>
                      <a:pt x="32252" y="35022"/>
                      <a:pt x="32230" y="35061"/>
                      <a:pt x="32204" y="35115"/>
                    </a:cubicBezTo>
                    <a:lnTo>
                      <a:pt x="32204" y="35115"/>
                    </a:lnTo>
                    <a:cubicBezTo>
                      <a:pt x="32224" y="35082"/>
                      <a:pt x="32245" y="35045"/>
                      <a:pt x="32267" y="35005"/>
                    </a:cubicBezTo>
                    <a:close/>
                    <a:moveTo>
                      <a:pt x="10008" y="35888"/>
                    </a:moveTo>
                    <a:cubicBezTo>
                      <a:pt x="9989" y="35888"/>
                      <a:pt x="9989" y="35945"/>
                      <a:pt x="10008" y="36056"/>
                    </a:cubicBezTo>
                    <a:lnTo>
                      <a:pt x="10008" y="36047"/>
                    </a:lnTo>
                    <a:cubicBezTo>
                      <a:pt x="10064" y="36131"/>
                      <a:pt x="10120" y="36220"/>
                      <a:pt x="10154" y="36220"/>
                    </a:cubicBezTo>
                    <a:cubicBezTo>
                      <a:pt x="10164" y="36220"/>
                      <a:pt x="10171" y="36214"/>
                      <a:pt x="10177" y="36198"/>
                    </a:cubicBezTo>
                    <a:cubicBezTo>
                      <a:pt x="10091" y="35989"/>
                      <a:pt x="10033" y="35888"/>
                      <a:pt x="10008" y="35888"/>
                    </a:cubicBezTo>
                    <a:close/>
                    <a:moveTo>
                      <a:pt x="10465" y="36975"/>
                    </a:moveTo>
                    <a:cubicBezTo>
                      <a:pt x="10438" y="36975"/>
                      <a:pt x="10433" y="37047"/>
                      <a:pt x="10462" y="37160"/>
                    </a:cubicBezTo>
                    <a:cubicBezTo>
                      <a:pt x="10498" y="37280"/>
                      <a:pt x="10542" y="37347"/>
                      <a:pt x="10568" y="37347"/>
                    </a:cubicBezTo>
                    <a:cubicBezTo>
                      <a:pt x="10594" y="37347"/>
                      <a:pt x="10600" y="37280"/>
                      <a:pt x="10560" y="37133"/>
                    </a:cubicBezTo>
                    <a:cubicBezTo>
                      <a:pt x="10520" y="37022"/>
                      <a:pt x="10486" y="36975"/>
                      <a:pt x="10465" y="36975"/>
                    </a:cubicBezTo>
                    <a:close/>
                    <a:moveTo>
                      <a:pt x="32500" y="37337"/>
                    </a:moveTo>
                    <a:cubicBezTo>
                      <a:pt x="32509" y="37337"/>
                      <a:pt x="32515" y="37351"/>
                      <a:pt x="32516" y="37383"/>
                    </a:cubicBezTo>
                    <a:lnTo>
                      <a:pt x="32516" y="37383"/>
                    </a:lnTo>
                    <a:cubicBezTo>
                      <a:pt x="32489" y="37544"/>
                      <a:pt x="32454" y="37704"/>
                      <a:pt x="32401" y="37855"/>
                    </a:cubicBezTo>
                    <a:cubicBezTo>
                      <a:pt x="32365" y="37837"/>
                      <a:pt x="32303" y="37837"/>
                      <a:pt x="32365" y="37632"/>
                    </a:cubicBezTo>
                    <a:cubicBezTo>
                      <a:pt x="32399" y="37497"/>
                      <a:pt x="32468" y="37337"/>
                      <a:pt x="32500" y="37337"/>
                    </a:cubicBezTo>
                    <a:close/>
                    <a:moveTo>
                      <a:pt x="30480" y="44144"/>
                    </a:moveTo>
                    <a:cubicBezTo>
                      <a:pt x="30465" y="44144"/>
                      <a:pt x="30621" y="44205"/>
                      <a:pt x="30638" y="44205"/>
                    </a:cubicBezTo>
                    <a:cubicBezTo>
                      <a:pt x="30645" y="44205"/>
                      <a:pt x="30628" y="44195"/>
                      <a:pt x="30566" y="44165"/>
                    </a:cubicBezTo>
                    <a:lnTo>
                      <a:pt x="30566" y="44165"/>
                    </a:lnTo>
                    <a:lnTo>
                      <a:pt x="30566" y="44170"/>
                    </a:lnTo>
                    <a:cubicBezTo>
                      <a:pt x="30509" y="44151"/>
                      <a:pt x="30485" y="44144"/>
                      <a:pt x="30480" y="44144"/>
                    </a:cubicBezTo>
                    <a:close/>
                    <a:moveTo>
                      <a:pt x="19953" y="1"/>
                    </a:moveTo>
                    <a:cubicBezTo>
                      <a:pt x="19910" y="1"/>
                      <a:pt x="19872" y="3"/>
                      <a:pt x="19841" y="8"/>
                    </a:cubicBezTo>
                    <a:cubicBezTo>
                      <a:pt x="19744" y="25"/>
                      <a:pt x="19588" y="100"/>
                      <a:pt x="19487" y="100"/>
                    </a:cubicBezTo>
                    <a:cubicBezTo>
                      <a:pt x="19477" y="100"/>
                      <a:pt x="19467" y="99"/>
                      <a:pt x="19458" y="97"/>
                    </a:cubicBezTo>
                    <a:cubicBezTo>
                      <a:pt x="19385" y="68"/>
                      <a:pt x="19311" y="51"/>
                      <a:pt x="19232" y="51"/>
                    </a:cubicBezTo>
                    <a:cubicBezTo>
                      <a:pt x="19216" y="51"/>
                      <a:pt x="19199" y="51"/>
                      <a:pt x="19182" y="53"/>
                    </a:cubicBezTo>
                    <a:cubicBezTo>
                      <a:pt x="18746" y="80"/>
                      <a:pt x="18577" y="240"/>
                      <a:pt x="18176" y="311"/>
                    </a:cubicBezTo>
                    <a:cubicBezTo>
                      <a:pt x="18089" y="324"/>
                      <a:pt x="18012" y="328"/>
                      <a:pt x="17941" y="328"/>
                    </a:cubicBezTo>
                    <a:cubicBezTo>
                      <a:pt x="17725" y="328"/>
                      <a:pt x="17568" y="285"/>
                      <a:pt x="17394" y="285"/>
                    </a:cubicBezTo>
                    <a:cubicBezTo>
                      <a:pt x="17337" y="285"/>
                      <a:pt x="17277" y="290"/>
                      <a:pt x="17214" y="302"/>
                    </a:cubicBezTo>
                    <a:cubicBezTo>
                      <a:pt x="17108" y="319"/>
                      <a:pt x="17254" y="357"/>
                      <a:pt x="17308" y="357"/>
                    </a:cubicBezTo>
                    <a:cubicBezTo>
                      <a:pt x="17311" y="357"/>
                      <a:pt x="17314" y="357"/>
                      <a:pt x="17316" y="357"/>
                    </a:cubicBezTo>
                    <a:lnTo>
                      <a:pt x="17316" y="357"/>
                    </a:lnTo>
                    <a:cubicBezTo>
                      <a:pt x="17251" y="368"/>
                      <a:pt x="17199" y="371"/>
                      <a:pt x="17154" y="371"/>
                    </a:cubicBezTo>
                    <a:cubicBezTo>
                      <a:pt x="17069" y="371"/>
                      <a:pt x="17009" y="358"/>
                      <a:pt x="16932" y="358"/>
                    </a:cubicBezTo>
                    <a:cubicBezTo>
                      <a:pt x="16891" y="358"/>
                      <a:pt x="16844" y="362"/>
                      <a:pt x="16786" y="374"/>
                    </a:cubicBezTo>
                    <a:cubicBezTo>
                      <a:pt x="16509" y="443"/>
                      <a:pt x="16307" y="512"/>
                      <a:pt x="16009" y="582"/>
                    </a:cubicBezTo>
                    <a:lnTo>
                      <a:pt x="16009" y="582"/>
                    </a:lnTo>
                    <a:cubicBezTo>
                      <a:pt x="16017" y="580"/>
                      <a:pt x="16022" y="579"/>
                      <a:pt x="16022" y="579"/>
                    </a:cubicBezTo>
                    <a:lnTo>
                      <a:pt x="16022" y="579"/>
                    </a:lnTo>
                    <a:cubicBezTo>
                      <a:pt x="16022" y="579"/>
                      <a:pt x="16010" y="581"/>
                      <a:pt x="15985" y="587"/>
                    </a:cubicBezTo>
                    <a:cubicBezTo>
                      <a:pt x="15993" y="585"/>
                      <a:pt x="16001" y="584"/>
                      <a:pt x="16009" y="582"/>
                    </a:cubicBezTo>
                    <a:lnTo>
                      <a:pt x="16009" y="582"/>
                    </a:lnTo>
                    <a:cubicBezTo>
                      <a:pt x="15956" y="595"/>
                      <a:pt x="15750" y="649"/>
                      <a:pt x="15673" y="694"/>
                    </a:cubicBezTo>
                    <a:cubicBezTo>
                      <a:pt x="15548" y="757"/>
                      <a:pt x="15415" y="792"/>
                      <a:pt x="15281" y="810"/>
                    </a:cubicBezTo>
                    <a:cubicBezTo>
                      <a:pt x="14951" y="872"/>
                      <a:pt x="14631" y="961"/>
                      <a:pt x="14319" y="1095"/>
                    </a:cubicBezTo>
                    <a:cubicBezTo>
                      <a:pt x="14221" y="1128"/>
                      <a:pt x="13938" y="1323"/>
                      <a:pt x="13869" y="1323"/>
                    </a:cubicBezTo>
                    <a:cubicBezTo>
                      <a:pt x="13863" y="1323"/>
                      <a:pt x="13858" y="1322"/>
                      <a:pt x="13856" y="1318"/>
                    </a:cubicBezTo>
                    <a:cubicBezTo>
                      <a:pt x="13828" y="1281"/>
                      <a:pt x="13810" y="1236"/>
                      <a:pt x="13742" y="1236"/>
                    </a:cubicBezTo>
                    <a:cubicBezTo>
                      <a:pt x="13680" y="1236"/>
                      <a:pt x="13576" y="1274"/>
                      <a:pt x="13384" y="1389"/>
                    </a:cubicBezTo>
                    <a:cubicBezTo>
                      <a:pt x="13279" y="1451"/>
                      <a:pt x="13171" y="1535"/>
                      <a:pt x="13049" y="1616"/>
                    </a:cubicBezTo>
                    <a:lnTo>
                      <a:pt x="13049" y="1616"/>
                    </a:lnTo>
                    <a:cubicBezTo>
                      <a:pt x="13084" y="1578"/>
                      <a:pt x="13092" y="1545"/>
                      <a:pt x="13072" y="1540"/>
                    </a:cubicBezTo>
                    <a:lnTo>
                      <a:pt x="13072" y="1540"/>
                    </a:lnTo>
                    <a:cubicBezTo>
                      <a:pt x="12938" y="1594"/>
                      <a:pt x="12689" y="1683"/>
                      <a:pt x="12707" y="1736"/>
                    </a:cubicBezTo>
                    <a:cubicBezTo>
                      <a:pt x="12770" y="1728"/>
                      <a:pt x="12834" y="1720"/>
                      <a:pt x="12892" y="1713"/>
                    </a:cubicBezTo>
                    <a:lnTo>
                      <a:pt x="12892" y="1713"/>
                    </a:lnTo>
                    <a:cubicBezTo>
                      <a:pt x="12772" y="1778"/>
                      <a:pt x="12639" y="1834"/>
                      <a:pt x="12484" y="1861"/>
                    </a:cubicBezTo>
                    <a:cubicBezTo>
                      <a:pt x="12261" y="1888"/>
                      <a:pt x="12039" y="1941"/>
                      <a:pt x="11825" y="2013"/>
                    </a:cubicBezTo>
                    <a:cubicBezTo>
                      <a:pt x="11576" y="2111"/>
                      <a:pt x="11558" y="2164"/>
                      <a:pt x="11380" y="2253"/>
                    </a:cubicBezTo>
                    <a:cubicBezTo>
                      <a:pt x="11210" y="2333"/>
                      <a:pt x="11041" y="2342"/>
                      <a:pt x="10845" y="2440"/>
                    </a:cubicBezTo>
                    <a:cubicBezTo>
                      <a:pt x="10801" y="2458"/>
                      <a:pt x="10774" y="2529"/>
                      <a:pt x="10738" y="2547"/>
                    </a:cubicBezTo>
                    <a:cubicBezTo>
                      <a:pt x="10471" y="2779"/>
                      <a:pt x="10168" y="2761"/>
                      <a:pt x="9946" y="2885"/>
                    </a:cubicBezTo>
                    <a:cubicBezTo>
                      <a:pt x="9965" y="2876"/>
                      <a:pt x="9985" y="2871"/>
                      <a:pt x="10003" y="2871"/>
                    </a:cubicBezTo>
                    <a:cubicBezTo>
                      <a:pt x="10100" y="2871"/>
                      <a:pt x="10139" y="3002"/>
                      <a:pt x="9741" y="3153"/>
                    </a:cubicBezTo>
                    <a:cubicBezTo>
                      <a:pt x="9554" y="3215"/>
                      <a:pt x="9376" y="3304"/>
                      <a:pt x="9215" y="3420"/>
                    </a:cubicBezTo>
                    <a:cubicBezTo>
                      <a:pt x="9116" y="3467"/>
                      <a:pt x="9069" y="3489"/>
                      <a:pt x="9042" y="3489"/>
                    </a:cubicBezTo>
                    <a:cubicBezTo>
                      <a:pt x="9022" y="3489"/>
                      <a:pt x="9013" y="3478"/>
                      <a:pt x="9002" y="3457"/>
                    </a:cubicBezTo>
                    <a:lnTo>
                      <a:pt x="9002" y="3457"/>
                    </a:lnTo>
                    <a:cubicBezTo>
                      <a:pt x="9057" y="3575"/>
                      <a:pt x="8164" y="4062"/>
                      <a:pt x="8235" y="4177"/>
                    </a:cubicBezTo>
                    <a:cubicBezTo>
                      <a:pt x="8233" y="4173"/>
                      <a:pt x="8228" y="4171"/>
                      <a:pt x="8221" y="4171"/>
                    </a:cubicBezTo>
                    <a:cubicBezTo>
                      <a:pt x="8120" y="4171"/>
                      <a:pt x="7612" y="4578"/>
                      <a:pt x="7478" y="4711"/>
                    </a:cubicBezTo>
                    <a:cubicBezTo>
                      <a:pt x="7345" y="4818"/>
                      <a:pt x="7211" y="4952"/>
                      <a:pt x="7104" y="5068"/>
                    </a:cubicBezTo>
                    <a:cubicBezTo>
                      <a:pt x="7077" y="5130"/>
                      <a:pt x="7051" y="5192"/>
                      <a:pt x="7015" y="5246"/>
                    </a:cubicBezTo>
                    <a:cubicBezTo>
                      <a:pt x="7003" y="5250"/>
                      <a:pt x="6992" y="5252"/>
                      <a:pt x="6983" y="5252"/>
                    </a:cubicBezTo>
                    <a:cubicBezTo>
                      <a:pt x="6917" y="5252"/>
                      <a:pt x="6914" y="5153"/>
                      <a:pt x="6890" y="5130"/>
                    </a:cubicBezTo>
                    <a:cubicBezTo>
                      <a:pt x="6801" y="5255"/>
                      <a:pt x="6668" y="5406"/>
                      <a:pt x="6668" y="5477"/>
                    </a:cubicBezTo>
                    <a:cubicBezTo>
                      <a:pt x="6668" y="5558"/>
                      <a:pt x="6694" y="5638"/>
                      <a:pt x="6445" y="5869"/>
                    </a:cubicBezTo>
                    <a:cubicBezTo>
                      <a:pt x="6430" y="5846"/>
                      <a:pt x="6434" y="5716"/>
                      <a:pt x="6378" y="5716"/>
                    </a:cubicBezTo>
                    <a:cubicBezTo>
                      <a:pt x="6369" y="5716"/>
                      <a:pt x="6359" y="5720"/>
                      <a:pt x="6347" y="5727"/>
                    </a:cubicBezTo>
                    <a:cubicBezTo>
                      <a:pt x="6240" y="5825"/>
                      <a:pt x="6151" y="5941"/>
                      <a:pt x="6098" y="6074"/>
                    </a:cubicBezTo>
                    <a:cubicBezTo>
                      <a:pt x="5991" y="6190"/>
                      <a:pt x="5875" y="6288"/>
                      <a:pt x="5750" y="6386"/>
                    </a:cubicBezTo>
                    <a:cubicBezTo>
                      <a:pt x="5643" y="6439"/>
                      <a:pt x="5545" y="6511"/>
                      <a:pt x="5456" y="6591"/>
                    </a:cubicBezTo>
                    <a:cubicBezTo>
                      <a:pt x="5314" y="6742"/>
                      <a:pt x="5376" y="6840"/>
                      <a:pt x="5269" y="6938"/>
                    </a:cubicBezTo>
                    <a:cubicBezTo>
                      <a:pt x="5252" y="6956"/>
                      <a:pt x="5145" y="7009"/>
                      <a:pt x="5091" y="7054"/>
                    </a:cubicBezTo>
                    <a:cubicBezTo>
                      <a:pt x="5002" y="7125"/>
                      <a:pt x="4922" y="7196"/>
                      <a:pt x="4851" y="7277"/>
                    </a:cubicBezTo>
                    <a:cubicBezTo>
                      <a:pt x="4655" y="7499"/>
                      <a:pt x="4530" y="7677"/>
                      <a:pt x="4343" y="7900"/>
                    </a:cubicBezTo>
                    <a:cubicBezTo>
                      <a:pt x="4192" y="8087"/>
                      <a:pt x="4102" y="8114"/>
                      <a:pt x="3987" y="8292"/>
                    </a:cubicBezTo>
                    <a:cubicBezTo>
                      <a:pt x="3907" y="8408"/>
                      <a:pt x="3889" y="8470"/>
                      <a:pt x="3915" y="8497"/>
                    </a:cubicBezTo>
                    <a:cubicBezTo>
                      <a:pt x="3893" y="8478"/>
                      <a:pt x="3874" y="8460"/>
                      <a:pt x="3847" y="8460"/>
                    </a:cubicBezTo>
                    <a:cubicBezTo>
                      <a:pt x="3799" y="8460"/>
                      <a:pt x="3725" y="8517"/>
                      <a:pt x="3559" y="8729"/>
                    </a:cubicBezTo>
                    <a:cubicBezTo>
                      <a:pt x="3567" y="8729"/>
                      <a:pt x="3597" y="8765"/>
                      <a:pt x="3596" y="8765"/>
                    </a:cubicBezTo>
                    <a:cubicBezTo>
                      <a:pt x="3596" y="8765"/>
                      <a:pt x="3596" y="8765"/>
                      <a:pt x="3595" y="8764"/>
                    </a:cubicBezTo>
                    <a:cubicBezTo>
                      <a:pt x="3443" y="8960"/>
                      <a:pt x="2891" y="9655"/>
                      <a:pt x="2847" y="9824"/>
                    </a:cubicBezTo>
                    <a:cubicBezTo>
                      <a:pt x="2847" y="9825"/>
                      <a:pt x="2847" y="9825"/>
                      <a:pt x="2848" y="9825"/>
                    </a:cubicBezTo>
                    <a:cubicBezTo>
                      <a:pt x="2857" y="9825"/>
                      <a:pt x="2905" y="9806"/>
                      <a:pt x="2935" y="9806"/>
                    </a:cubicBezTo>
                    <a:cubicBezTo>
                      <a:pt x="2964" y="9806"/>
                      <a:pt x="2977" y="9824"/>
                      <a:pt x="2918" y="9895"/>
                    </a:cubicBezTo>
                    <a:cubicBezTo>
                      <a:pt x="2811" y="10038"/>
                      <a:pt x="2642" y="10180"/>
                      <a:pt x="2526" y="10341"/>
                    </a:cubicBezTo>
                    <a:cubicBezTo>
                      <a:pt x="2214" y="10742"/>
                      <a:pt x="1938" y="11187"/>
                      <a:pt x="1706" y="11641"/>
                    </a:cubicBezTo>
                    <a:cubicBezTo>
                      <a:pt x="1600" y="11891"/>
                      <a:pt x="1573" y="12060"/>
                      <a:pt x="1448" y="12309"/>
                    </a:cubicBezTo>
                    <a:cubicBezTo>
                      <a:pt x="1279" y="12719"/>
                      <a:pt x="1323" y="12701"/>
                      <a:pt x="1332" y="12888"/>
                    </a:cubicBezTo>
                    <a:cubicBezTo>
                      <a:pt x="1332" y="12884"/>
                      <a:pt x="1330" y="12882"/>
                      <a:pt x="1326" y="12882"/>
                    </a:cubicBezTo>
                    <a:cubicBezTo>
                      <a:pt x="1277" y="12882"/>
                      <a:pt x="934" y="13360"/>
                      <a:pt x="976" y="13485"/>
                    </a:cubicBezTo>
                    <a:cubicBezTo>
                      <a:pt x="978" y="13490"/>
                      <a:pt x="980" y="13492"/>
                      <a:pt x="984" y="13492"/>
                    </a:cubicBezTo>
                    <a:cubicBezTo>
                      <a:pt x="1038" y="13492"/>
                      <a:pt x="1298" y="13020"/>
                      <a:pt x="1358" y="13020"/>
                    </a:cubicBezTo>
                    <a:cubicBezTo>
                      <a:pt x="1362" y="13020"/>
                      <a:pt x="1366" y="13024"/>
                      <a:pt x="1368" y="13031"/>
                    </a:cubicBezTo>
                    <a:cubicBezTo>
                      <a:pt x="1368" y="13031"/>
                      <a:pt x="1297" y="13155"/>
                      <a:pt x="1225" y="13280"/>
                    </a:cubicBezTo>
                    <a:lnTo>
                      <a:pt x="1065" y="13547"/>
                    </a:lnTo>
                    <a:cubicBezTo>
                      <a:pt x="946" y="13709"/>
                      <a:pt x="803" y="13959"/>
                      <a:pt x="728" y="13959"/>
                    </a:cubicBezTo>
                    <a:cubicBezTo>
                      <a:pt x="725" y="13959"/>
                      <a:pt x="721" y="13958"/>
                      <a:pt x="718" y="13957"/>
                    </a:cubicBezTo>
                    <a:lnTo>
                      <a:pt x="718" y="13957"/>
                    </a:lnTo>
                    <a:cubicBezTo>
                      <a:pt x="842" y="14003"/>
                      <a:pt x="611" y="14510"/>
                      <a:pt x="611" y="14794"/>
                    </a:cubicBezTo>
                    <a:cubicBezTo>
                      <a:pt x="555" y="15048"/>
                      <a:pt x="530" y="15121"/>
                      <a:pt x="501" y="15121"/>
                    </a:cubicBezTo>
                    <a:cubicBezTo>
                      <a:pt x="489" y="15121"/>
                      <a:pt x="476" y="15107"/>
                      <a:pt x="459" y="15088"/>
                    </a:cubicBezTo>
                    <a:cubicBezTo>
                      <a:pt x="455" y="15084"/>
                      <a:pt x="450" y="15082"/>
                      <a:pt x="446" y="15082"/>
                    </a:cubicBezTo>
                    <a:cubicBezTo>
                      <a:pt x="391" y="15082"/>
                      <a:pt x="351" y="15356"/>
                      <a:pt x="318" y="15356"/>
                    </a:cubicBezTo>
                    <a:cubicBezTo>
                      <a:pt x="318" y="15356"/>
                      <a:pt x="317" y="15356"/>
                      <a:pt x="317" y="15355"/>
                    </a:cubicBezTo>
                    <a:lnTo>
                      <a:pt x="317" y="15355"/>
                    </a:lnTo>
                    <a:lnTo>
                      <a:pt x="522" y="15409"/>
                    </a:lnTo>
                    <a:cubicBezTo>
                      <a:pt x="459" y="15747"/>
                      <a:pt x="272" y="15836"/>
                      <a:pt x="272" y="15872"/>
                    </a:cubicBezTo>
                    <a:cubicBezTo>
                      <a:pt x="263" y="16095"/>
                      <a:pt x="353" y="16460"/>
                      <a:pt x="255" y="16736"/>
                    </a:cubicBezTo>
                    <a:cubicBezTo>
                      <a:pt x="192" y="16950"/>
                      <a:pt x="41" y="17823"/>
                      <a:pt x="139" y="18019"/>
                    </a:cubicBezTo>
                    <a:cubicBezTo>
                      <a:pt x="183" y="18108"/>
                      <a:pt x="94" y="18633"/>
                      <a:pt x="139" y="18820"/>
                    </a:cubicBezTo>
                    <a:cubicBezTo>
                      <a:pt x="237" y="19168"/>
                      <a:pt x="68" y="19186"/>
                      <a:pt x="59" y="19408"/>
                    </a:cubicBezTo>
                    <a:cubicBezTo>
                      <a:pt x="41" y="19658"/>
                      <a:pt x="112" y="19773"/>
                      <a:pt x="112" y="20023"/>
                    </a:cubicBezTo>
                    <a:cubicBezTo>
                      <a:pt x="112" y="20189"/>
                      <a:pt x="100" y="20234"/>
                      <a:pt x="83" y="20234"/>
                    </a:cubicBezTo>
                    <a:cubicBezTo>
                      <a:pt x="71" y="20234"/>
                      <a:pt x="56" y="20211"/>
                      <a:pt x="41" y="20192"/>
                    </a:cubicBezTo>
                    <a:cubicBezTo>
                      <a:pt x="39" y="20190"/>
                      <a:pt x="37" y="20189"/>
                      <a:pt x="35" y="20189"/>
                    </a:cubicBezTo>
                    <a:cubicBezTo>
                      <a:pt x="1" y="20189"/>
                      <a:pt x="41" y="20576"/>
                      <a:pt x="41" y="20602"/>
                    </a:cubicBezTo>
                    <a:cubicBezTo>
                      <a:pt x="68" y="20709"/>
                      <a:pt x="76" y="20816"/>
                      <a:pt x="68" y="20922"/>
                    </a:cubicBezTo>
                    <a:cubicBezTo>
                      <a:pt x="59" y="21252"/>
                      <a:pt x="326" y="20905"/>
                      <a:pt x="183" y="21332"/>
                    </a:cubicBezTo>
                    <a:cubicBezTo>
                      <a:pt x="112" y="21555"/>
                      <a:pt x="139" y="21982"/>
                      <a:pt x="228" y="22232"/>
                    </a:cubicBezTo>
                    <a:cubicBezTo>
                      <a:pt x="335" y="22526"/>
                      <a:pt x="388" y="22722"/>
                      <a:pt x="290" y="22944"/>
                    </a:cubicBezTo>
                    <a:cubicBezTo>
                      <a:pt x="237" y="23069"/>
                      <a:pt x="468" y="23773"/>
                      <a:pt x="433" y="23942"/>
                    </a:cubicBezTo>
                    <a:cubicBezTo>
                      <a:pt x="435" y="23934"/>
                      <a:pt x="438" y="23930"/>
                      <a:pt x="443" y="23930"/>
                    </a:cubicBezTo>
                    <a:cubicBezTo>
                      <a:pt x="503" y="23930"/>
                      <a:pt x="746" y="24586"/>
                      <a:pt x="684" y="24586"/>
                    </a:cubicBezTo>
                    <a:cubicBezTo>
                      <a:pt x="674" y="24586"/>
                      <a:pt x="656" y="24569"/>
                      <a:pt x="629" y="24530"/>
                    </a:cubicBezTo>
                    <a:lnTo>
                      <a:pt x="629" y="24530"/>
                    </a:lnTo>
                    <a:cubicBezTo>
                      <a:pt x="477" y="24557"/>
                      <a:pt x="682" y="24984"/>
                      <a:pt x="771" y="25287"/>
                    </a:cubicBezTo>
                    <a:cubicBezTo>
                      <a:pt x="834" y="25474"/>
                      <a:pt x="887" y="25670"/>
                      <a:pt x="932" y="25875"/>
                    </a:cubicBezTo>
                    <a:cubicBezTo>
                      <a:pt x="940" y="25973"/>
                      <a:pt x="905" y="25919"/>
                      <a:pt x="940" y="26071"/>
                    </a:cubicBezTo>
                    <a:cubicBezTo>
                      <a:pt x="984" y="26280"/>
                      <a:pt x="1233" y="26891"/>
                      <a:pt x="1310" y="26891"/>
                    </a:cubicBezTo>
                    <a:cubicBezTo>
                      <a:pt x="1311" y="26891"/>
                      <a:pt x="1312" y="26891"/>
                      <a:pt x="1314" y="26891"/>
                    </a:cubicBezTo>
                    <a:lnTo>
                      <a:pt x="1314" y="26891"/>
                    </a:lnTo>
                    <a:cubicBezTo>
                      <a:pt x="1260" y="26908"/>
                      <a:pt x="1190" y="26883"/>
                      <a:pt x="1288" y="27175"/>
                    </a:cubicBezTo>
                    <a:cubicBezTo>
                      <a:pt x="1359" y="27344"/>
                      <a:pt x="1537" y="27602"/>
                      <a:pt x="1528" y="27692"/>
                    </a:cubicBezTo>
                    <a:lnTo>
                      <a:pt x="1528" y="27692"/>
                    </a:lnTo>
                    <a:cubicBezTo>
                      <a:pt x="1528" y="27692"/>
                      <a:pt x="1528" y="27692"/>
                      <a:pt x="1528" y="27692"/>
                    </a:cubicBezTo>
                    <a:cubicBezTo>
                      <a:pt x="1533" y="27692"/>
                      <a:pt x="1627" y="27861"/>
                      <a:pt x="1653" y="27861"/>
                    </a:cubicBezTo>
                    <a:cubicBezTo>
                      <a:pt x="1671" y="27861"/>
                      <a:pt x="1733" y="28021"/>
                      <a:pt x="1751" y="28075"/>
                    </a:cubicBezTo>
                    <a:cubicBezTo>
                      <a:pt x="1850" y="28372"/>
                      <a:pt x="1987" y="28768"/>
                      <a:pt x="2127" y="28768"/>
                    </a:cubicBezTo>
                    <a:cubicBezTo>
                      <a:pt x="2138" y="28768"/>
                      <a:pt x="2150" y="28766"/>
                      <a:pt x="2161" y="28761"/>
                    </a:cubicBezTo>
                    <a:lnTo>
                      <a:pt x="2161" y="28761"/>
                    </a:lnTo>
                    <a:cubicBezTo>
                      <a:pt x="2134" y="28779"/>
                      <a:pt x="2027" y="28823"/>
                      <a:pt x="2196" y="29010"/>
                    </a:cubicBezTo>
                    <a:cubicBezTo>
                      <a:pt x="2312" y="29117"/>
                      <a:pt x="2410" y="29242"/>
                      <a:pt x="2481" y="29384"/>
                    </a:cubicBezTo>
                    <a:cubicBezTo>
                      <a:pt x="2447" y="29328"/>
                      <a:pt x="2416" y="29303"/>
                      <a:pt x="2396" y="29303"/>
                    </a:cubicBezTo>
                    <a:cubicBezTo>
                      <a:pt x="2358" y="29303"/>
                      <a:pt x="2356" y="29391"/>
                      <a:pt x="2437" y="29536"/>
                    </a:cubicBezTo>
                    <a:cubicBezTo>
                      <a:pt x="2544" y="29705"/>
                      <a:pt x="2660" y="29874"/>
                      <a:pt x="2784" y="30026"/>
                    </a:cubicBezTo>
                    <a:cubicBezTo>
                      <a:pt x="2985" y="30274"/>
                      <a:pt x="3050" y="30335"/>
                      <a:pt x="3104" y="30335"/>
                    </a:cubicBezTo>
                    <a:cubicBezTo>
                      <a:pt x="3122" y="30335"/>
                      <a:pt x="3138" y="30328"/>
                      <a:pt x="3158" y="30319"/>
                    </a:cubicBezTo>
                    <a:cubicBezTo>
                      <a:pt x="3390" y="30613"/>
                      <a:pt x="3319" y="30560"/>
                      <a:pt x="3354" y="30694"/>
                    </a:cubicBezTo>
                    <a:cubicBezTo>
                      <a:pt x="3354" y="30694"/>
                      <a:pt x="3514" y="30785"/>
                      <a:pt x="3552" y="30785"/>
                    </a:cubicBezTo>
                    <a:cubicBezTo>
                      <a:pt x="3555" y="30785"/>
                      <a:pt x="3557" y="30784"/>
                      <a:pt x="3559" y="30783"/>
                    </a:cubicBezTo>
                    <a:lnTo>
                      <a:pt x="3559" y="30783"/>
                    </a:lnTo>
                    <a:cubicBezTo>
                      <a:pt x="3497" y="30837"/>
                      <a:pt x="3506" y="30943"/>
                      <a:pt x="3506" y="31086"/>
                    </a:cubicBezTo>
                    <a:cubicBezTo>
                      <a:pt x="3648" y="31192"/>
                      <a:pt x="3800" y="31299"/>
                      <a:pt x="3951" y="31388"/>
                    </a:cubicBezTo>
                    <a:cubicBezTo>
                      <a:pt x="4200" y="31531"/>
                      <a:pt x="4441" y="31843"/>
                      <a:pt x="4690" y="32110"/>
                    </a:cubicBezTo>
                    <a:cubicBezTo>
                      <a:pt x="4803" y="32257"/>
                      <a:pt x="5270" y="32717"/>
                      <a:pt x="5369" y="32717"/>
                    </a:cubicBezTo>
                    <a:cubicBezTo>
                      <a:pt x="5372" y="32717"/>
                      <a:pt x="5374" y="32716"/>
                      <a:pt x="5376" y="32716"/>
                    </a:cubicBezTo>
                    <a:cubicBezTo>
                      <a:pt x="5456" y="32680"/>
                      <a:pt x="5474" y="32618"/>
                      <a:pt x="5528" y="32573"/>
                    </a:cubicBezTo>
                    <a:cubicBezTo>
                      <a:pt x="5750" y="32769"/>
                      <a:pt x="5590" y="32796"/>
                      <a:pt x="5563" y="32831"/>
                    </a:cubicBezTo>
                    <a:cubicBezTo>
                      <a:pt x="5566" y="32829"/>
                      <a:pt x="5569" y="32827"/>
                      <a:pt x="5572" y="32827"/>
                    </a:cubicBezTo>
                    <a:cubicBezTo>
                      <a:pt x="5629" y="32827"/>
                      <a:pt x="5847" y="33118"/>
                      <a:pt x="5822" y="33143"/>
                    </a:cubicBezTo>
                    <a:cubicBezTo>
                      <a:pt x="5795" y="33179"/>
                      <a:pt x="5741" y="33205"/>
                      <a:pt x="5911" y="33348"/>
                    </a:cubicBezTo>
                    <a:lnTo>
                      <a:pt x="6061" y="33188"/>
                    </a:lnTo>
                    <a:lnTo>
                      <a:pt x="6061" y="33188"/>
                    </a:lnTo>
                    <a:cubicBezTo>
                      <a:pt x="5979" y="33281"/>
                      <a:pt x="6856" y="33972"/>
                      <a:pt x="7077" y="34167"/>
                    </a:cubicBezTo>
                    <a:cubicBezTo>
                      <a:pt x="6917" y="34025"/>
                      <a:pt x="6971" y="33989"/>
                      <a:pt x="6988" y="33963"/>
                    </a:cubicBezTo>
                    <a:lnTo>
                      <a:pt x="6988" y="33963"/>
                    </a:lnTo>
                    <a:cubicBezTo>
                      <a:pt x="7300" y="34230"/>
                      <a:pt x="7318" y="34479"/>
                      <a:pt x="7665" y="34684"/>
                    </a:cubicBezTo>
                    <a:cubicBezTo>
                      <a:pt x="7710" y="34693"/>
                      <a:pt x="8013" y="34871"/>
                      <a:pt x="8004" y="34960"/>
                    </a:cubicBezTo>
                    <a:cubicBezTo>
                      <a:pt x="8004" y="34964"/>
                      <a:pt x="8000" y="34966"/>
                      <a:pt x="7994" y="34966"/>
                    </a:cubicBezTo>
                    <a:cubicBezTo>
                      <a:pt x="7969" y="34966"/>
                      <a:pt x="7901" y="34938"/>
                      <a:pt x="7866" y="34938"/>
                    </a:cubicBezTo>
                    <a:cubicBezTo>
                      <a:pt x="7836" y="34938"/>
                      <a:pt x="7832" y="34959"/>
                      <a:pt x="7906" y="35040"/>
                    </a:cubicBezTo>
                    <a:cubicBezTo>
                      <a:pt x="8084" y="35236"/>
                      <a:pt x="8191" y="35325"/>
                      <a:pt x="8360" y="35655"/>
                    </a:cubicBezTo>
                    <a:cubicBezTo>
                      <a:pt x="8485" y="35913"/>
                      <a:pt x="8565" y="36136"/>
                      <a:pt x="8699" y="36412"/>
                    </a:cubicBezTo>
                    <a:cubicBezTo>
                      <a:pt x="8784" y="36599"/>
                      <a:pt x="8886" y="36748"/>
                      <a:pt x="8919" y="36748"/>
                    </a:cubicBezTo>
                    <a:cubicBezTo>
                      <a:pt x="8940" y="36748"/>
                      <a:pt x="8932" y="36682"/>
                      <a:pt x="8868" y="36519"/>
                    </a:cubicBezTo>
                    <a:lnTo>
                      <a:pt x="8868" y="36519"/>
                    </a:lnTo>
                    <a:cubicBezTo>
                      <a:pt x="8948" y="36706"/>
                      <a:pt x="9037" y="36902"/>
                      <a:pt x="9090" y="37089"/>
                    </a:cubicBezTo>
                    <a:cubicBezTo>
                      <a:pt x="9126" y="37231"/>
                      <a:pt x="9144" y="37374"/>
                      <a:pt x="9162" y="37516"/>
                    </a:cubicBezTo>
                    <a:cubicBezTo>
                      <a:pt x="9180" y="37623"/>
                      <a:pt x="9215" y="37721"/>
                      <a:pt x="9260" y="37810"/>
                    </a:cubicBezTo>
                    <a:cubicBezTo>
                      <a:pt x="9308" y="37926"/>
                      <a:pt x="9333" y="37956"/>
                      <a:pt x="9354" y="37956"/>
                    </a:cubicBezTo>
                    <a:cubicBezTo>
                      <a:pt x="9371" y="37956"/>
                      <a:pt x="9387" y="37934"/>
                      <a:pt x="9411" y="37926"/>
                    </a:cubicBezTo>
                    <a:cubicBezTo>
                      <a:pt x="9355" y="37826"/>
                      <a:pt x="9338" y="37743"/>
                      <a:pt x="9358" y="37743"/>
                    </a:cubicBezTo>
                    <a:cubicBezTo>
                      <a:pt x="9366" y="37743"/>
                      <a:pt x="9381" y="37758"/>
                      <a:pt x="9402" y="37793"/>
                    </a:cubicBezTo>
                    <a:cubicBezTo>
                      <a:pt x="9482" y="37926"/>
                      <a:pt x="9536" y="38078"/>
                      <a:pt x="9563" y="38229"/>
                    </a:cubicBezTo>
                    <a:cubicBezTo>
                      <a:pt x="9576" y="38309"/>
                      <a:pt x="9569" y="38334"/>
                      <a:pt x="9553" y="38334"/>
                    </a:cubicBezTo>
                    <a:cubicBezTo>
                      <a:pt x="9525" y="38334"/>
                      <a:pt x="9469" y="38256"/>
                      <a:pt x="9444" y="38256"/>
                    </a:cubicBezTo>
                    <a:cubicBezTo>
                      <a:pt x="9429" y="38256"/>
                      <a:pt x="9427" y="38289"/>
                      <a:pt x="9456" y="38398"/>
                    </a:cubicBezTo>
                    <a:cubicBezTo>
                      <a:pt x="9495" y="38531"/>
                      <a:pt x="9664" y="39198"/>
                      <a:pt x="9717" y="39198"/>
                    </a:cubicBezTo>
                    <a:cubicBezTo>
                      <a:pt x="9724" y="39198"/>
                      <a:pt x="9730" y="39185"/>
                      <a:pt x="9732" y="39155"/>
                    </a:cubicBezTo>
                    <a:cubicBezTo>
                      <a:pt x="9737" y="39041"/>
                      <a:pt x="9736" y="38957"/>
                      <a:pt x="9756" y="38957"/>
                    </a:cubicBezTo>
                    <a:cubicBezTo>
                      <a:pt x="9770" y="38957"/>
                      <a:pt x="9792" y="38992"/>
                      <a:pt x="9830" y="39075"/>
                    </a:cubicBezTo>
                    <a:cubicBezTo>
                      <a:pt x="9910" y="39236"/>
                      <a:pt x="9946" y="39414"/>
                      <a:pt x="9946" y="39592"/>
                    </a:cubicBezTo>
                    <a:cubicBezTo>
                      <a:pt x="9941" y="39660"/>
                      <a:pt x="9917" y="39683"/>
                      <a:pt x="9886" y="39683"/>
                    </a:cubicBezTo>
                    <a:cubicBezTo>
                      <a:pt x="9821" y="39683"/>
                      <a:pt x="9724" y="39585"/>
                      <a:pt x="9696" y="39585"/>
                    </a:cubicBezTo>
                    <a:cubicBezTo>
                      <a:pt x="9689" y="39585"/>
                      <a:pt x="9686" y="39589"/>
                      <a:pt x="9687" y="39601"/>
                    </a:cubicBezTo>
                    <a:cubicBezTo>
                      <a:pt x="9696" y="39788"/>
                      <a:pt x="9732" y="39975"/>
                      <a:pt x="9785" y="40162"/>
                    </a:cubicBezTo>
                    <a:cubicBezTo>
                      <a:pt x="9848" y="40349"/>
                      <a:pt x="9874" y="40189"/>
                      <a:pt x="9928" y="40358"/>
                    </a:cubicBezTo>
                    <a:cubicBezTo>
                      <a:pt x="10026" y="40679"/>
                      <a:pt x="9803" y="40616"/>
                      <a:pt x="9874" y="40901"/>
                    </a:cubicBezTo>
                    <a:cubicBezTo>
                      <a:pt x="9950" y="41180"/>
                      <a:pt x="10018" y="41267"/>
                      <a:pt x="10086" y="41275"/>
                    </a:cubicBezTo>
                    <a:lnTo>
                      <a:pt x="10086" y="41275"/>
                    </a:lnTo>
                    <a:cubicBezTo>
                      <a:pt x="10064" y="41272"/>
                      <a:pt x="10040" y="41264"/>
                      <a:pt x="10017" y="41264"/>
                    </a:cubicBezTo>
                    <a:cubicBezTo>
                      <a:pt x="9985" y="41264"/>
                      <a:pt x="9956" y="41279"/>
                      <a:pt x="9937" y="41347"/>
                    </a:cubicBezTo>
                    <a:cubicBezTo>
                      <a:pt x="9883" y="41605"/>
                      <a:pt x="9874" y="41872"/>
                      <a:pt x="9910" y="42130"/>
                    </a:cubicBezTo>
                    <a:cubicBezTo>
                      <a:pt x="9913" y="42143"/>
                      <a:pt x="9916" y="42149"/>
                      <a:pt x="9919" y="42149"/>
                    </a:cubicBezTo>
                    <a:cubicBezTo>
                      <a:pt x="9932" y="42149"/>
                      <a:pt x="9951" y="42067"/>
                      <a:pt x="9973" y="42067"/>
                    </a:cubicBezTo>
                    <a:cubicBezTo>
                      <a:pt x="9984" y="42067"/>
                      <a:pt x="9996" y="42086"/>
                      <a:pt x="10008" y="42139"/>
                    </a:cubicBezTo>
                    <a:cubicBezTo>
                      <a:pt x="10044" y="42317"/>
                      <a:pt x="10061" y="42505"/>
                      <a:pt x="10052" y="42692"/>
                    </a:cubicBezTo>
                    <a:cubicBezTo>
                      <a:pt x="10052" y="42888"/>
                      <a:pt x="10008" y="43039"/>
                      <a:pt x="10017" y="43208"/>
                    </a:cubicBezTo>
                    <a:cubicBezTo>
                      <a:pt x="10052" y="43458"/>
                      <a:pt x="10097" y="43511"/>
                      <a:pt x="10248" y="43849"/>
                    </a:cubicBezTo>
                    <a:cubicBezTo>
                      <a:pt x="10355" y="44001"/>
                      <a:pt x="10302" y="44152"/>
                      <a:pt x="10640" y="44250"/>
                    </a:cubicBezTo>
                    <a:cubicBezTo>
                      <a:pt x="10669" y="44255"/>
                      <a:pt x="10698" y="44257"/>
                      <a:pt x="10727" y="44257"/>
                    </a:cubicBezTo>
                    <a:cubicBezTo>
                      <a:pt x="10813" y="44257"/>
                      <a:pt x="10899" y="44237"/>
                      <a:pt x="10979" y="44197"/>
                    </a:cubicBezTo>
                    <a:cubicBezTo>
                      <a:pt x="11130" y="44143"/>
                      <a:pt x="11273" y="44072"/>
                      <a:pt x="11397" y="43974"/>
                    </a:cubicBezTo>
                    <a:lnTo>
                      <a:pt x="11433" y="44028"/>
                    </a:lnTo>
                    <a:cubicBezTo>
                      <a:pt x="11442" y="44025"/>
                      <a:pt x="11450" y="44024"/>
                      <a:pt x="11456" y="44024"/>
                    </a:cubicBezTo>
                    <a:cubicBezTo>
                      <a:pt x="11490" y="44024"/>
                      <a:pt x="11467" y="44066"/>
                      <a:pt x="11353" y="44135"/>
                    </a:cubicBezTo>
                    <a:cubicBezTo>
                      <a:pt x="11495" y="44063"/>
                      <a:pt x="11602" y="43947"/>
                      <a:pt x="11665" y="43814"/>
                    </a:cubicBezTo>
                    <a:cubicBezTo>
                      <a:pt x="11754" y="43645"/>
                      <a:pt x="11780" y="43458"/>
                      <a:pt x="11754" y="43279"/>
                    </a:cubicBezTo>
                    <a:cubicBezTo>
                      <a:pt x="11736" y="43057"/>
                      <a:pt x="11780" y="42959"/>
                      <a:pt x="11754" y="42763"/>
                    </a:cubicBezTo>
                    <a:cubicBezTo>
                      <a:pt x="11718" y="42611"/>
                      <a:pt x="11691" y="42451"/>
                      <a:pt x="11682" y="42282"/>
                    </a:cubicBezTo>
                    <a:cubicBezTo>
                      <a:pt x="11665" y="42104"/>
                      <a:pt x="11656" y="41917"/>
                      <a:pt x="11674" y="41730"/>
                    </a:cubicBezTo>
                    <a:cubicBezTo>
                      <a:pt x="11682" y="41391"/>
                      <a:pt x="11567" y="41266"/>
                      <a:pt x="11540" y="40972"/>
                    </a:cubicBezTo>
                    <a:cubicBezTo>
                      <a:pt x="11513" y="40670"/>
                      <a:pt x="11611" y="40545"/>
                      <a:pt x="11576" y="40251"/>
                    </a:cubicBezTo>
                    <a:cubicBezTo>
                      <a:pt x="11549" y="40019"/>
                      <a:pt x="11451" y="39895"/>
                      <a:pt x="11397" y="39690"/>
                    </a:cubicBezTo>
                    <a:cubicBezTo>
                      <a:pt x="11343" y="39451"/>
                      <a:pt x="11429" y="39432"/>
                      <a:pt x="11493" y="39432"/>
                    </a:cubicBezTo>
                    <a:cubicBezTo>
                      <a:pt x="11505" y="39432"/>
                      <a:pt x="11517" y="39433"/>
                      <a:pt x="11526" y="39433"/>
                    </a:cubicBezTo>
                    <a:cubicBezTo>
                      <a:pt x="11531" y="39433"/>
                      <a:pt x="11536" y="39432"/>
                      <a:pt x="11540" y="39432"/>
                    </a:cubicBezTo>
                    <a:cubicBezTo>
                      <a:pt x="11478" y="39271"/>
                      <a:pt x="11406" y="39111"/>
                      <a:pt x="11317" y="38959"/>
                    </a:cubicBezTo>
                    <a:cubicBezTo>
                      <a:pt x="11139" y="38674"/>
                      <a:pt x="11246" y="38648"/>
                      <a:pt x="11326" y="38630"/>
                    </a:cubicBezTo>
                    <a:lnTo>
                      <a:pt x="11326" y="38630"/>
                    </a:lnTo>
                    <a:cubicBezTo>
                      <a:pt x="11325" y="38630"/>
                      <a:pt x="11324" y="38630"/>
                      <a:pt x="11323" y="38630"/>
                    </a:cubicBezTo>
                    <a:cubicBezTo>
                      <a:pt x="11218" y="38630"/>
                      <a:pt x="11122" y="37855"/>
                      <a:pt x="11027" y="37855"/>
                    </a:cubicBezTo>
                    <a:cubicBezTo>
                      <a:pt x="11025" y="37855"/>
                      <a:pt x="11024" y="37855"/>
                      <a:pt x="11023" y="37855"/>
                    </a:cubicBezTo>
                    <a:cubicBezTo>
                      <a:pt x="11032" y="37641"/>
                      <a:pt x="11006" y="37436"/>
                      <a:pt x="10952" y="37240"/>
                    </a:cubicBezTo>
                    <a:cubicBezTo>
                      <a:pt x="10950" y="37241"/>
                      <a:pt x="10948" y="37241"/>
                      <a:pt x="10946" y="37241"/>
                    </a:cubicBezTo>
                    <a:cubicBezTo>
                      <a:pt x="10889" y="37241"/>
                      <a:pt x="10870" y="37109"/>
                      <a:pt x="10801" y="36902"/>
                    </a:cubicBezTo>
                    <a:cubicBezTo>
                      <a:pt x="10694" y="36617"/>
                      <a:pt x="10578" y="36474"/>
                      <a:pt x="10471" y="36225"/>
                    </a:cubicBezTo>
                    <a:cubicBezTo>
                      <a:pt x="10444" y="36163"/>
                      <a:pt x="10444" y="35584"/>
                      <a:pt x="10275" y="35459"/>
                    </a:cubicBezTo>
                    <a:cubicBezTo>
                      <a:pt x="10273" y="35457"/>
                      <a:pt x="10270" y="35457"/>
                      <a:pt x="10268" y="35457"/>
                    </a:cubicBezTo>
                    <a:cubicBezTo>
                      <a:pt x="10236" y="35457"/>
                      <a:pt x="10212" y="35603"/>
                      <a:pt x="10173" y="35603"/>
                    </a:cubicBezTo>
                    <a:cubicBezTo>
                      <a:pt x="10153" y="35603"/>
                      <a:pt x="10129" y="35565"/>
                      <a:pt x="10097" y="35450"/>
                    </a:cubicBezTo>
                    <a:cubicBezTo>
                      <a:pt x="10035" y="35227"/>
                      <a:pt x="10052" y="35192"/>
                      <a:pt x="9883" y="35005"/>
                    </a:cubicBezTo>
                    <a:cubicBezTo>
                      <a:pt x="9883" y="35005"/>
                      <a:pt x="9732" y="34889"/>
                      <a:pt x="9732" y="34871"/>
                    </a:cubicBezTo>
                    <a:cubicBezTo>
                      <a:pt x="9726" y="34840"/>
                      <a:pt x="9735" y="34828"/>
                      <a:pt x="9752" y="34828"/>
                    </a:cubicBezTo>
                    <a:cubicBezTo>
                      <a:pt x="9798" y="34828"/>
                      <a:pt x="9903" y="34910"/>
                      <a:pt x="9942" y="34910"/>
                    </a:cubicBezTo>
                    <a:cubicBezTo>
                      <a:pt x="9954" y="34910"/>
                      <a:pt x="9959" y="34902"/>
                      <a:pt x="9954" y="34880"/>
                    </a:cubicBezTo>
                    <a:cubicBezTo>
                      <a:pt x="9910" y="34818"/>
                      <a:pt x="9865" y="34764"/>
                      <a:pt x="9803" y="34702"/>
                    </a:cubicBezTo>
                    <a:cubicBezTo>
                      <a:pt x="9714" y="34604"/>
                      <a:pt x="9634" y="34497"/>
                      <a:pt x="9571" y="34372"/>
                    </a:cubicBezTo>
                    <a:lnTo>
                      <a:pt x="9571" y="34372"/>
                    </a:lnTo>
                    <a:cubicBezTo>
                      <a:pt x="9607" y="34432"/>
                      <a:pt x="9627" y="34449"/>
                      <a:pt x="9639" y="34449"/>
                    </a:cubicBezTo>
                    <a:cubicBezTo>
                      <a:pt x="9655" y="34449"/>
                      <a:pt x="9660" y="34422"/>
                      <a:pt x="9669" y="34417"/>
                    </a:cubicBezTo>
                    <a:lnTo>
                      <a:pt x="9669" y="34417"/>
                    </a:lnTo>
                    <a:cubicBezTo>
                      <a:pt x="9668" y="34417"/>
                      <a:pt x="9666" y="34418"/>
                      <a:pt x="9665" y="34418"/>
                    </a:cubicBezTo>
                    <a:cubicBezTo>
                      <a:pt x="9618" y="34418"/>
                      <a:pt x="9523" y="34190"/>
                      <a:pt x="9429" y="34069"/>
                    </a:cubicBezTo>
                    <a:cubicBezTo>
                      <a:pt x="9425" y="34074"/>
                      <a:pt x="9418" y="34081"/>
                      <a:pt x="9407" y="34081"/>
                    </a:cubicBezTo>
                    <a:cubicBezTo>
                      <a:pt x="9396" y="34081"/>
                      <a:pt x="9380" y="34074"/>
                      <a:pt x="9358" y="34052"/>
                    </a:cubicBezTo>
                    <a:cubicBezTo>
                      <a:pt x="9206" y="33882"/>
                      <a:pt x="8975" y="33633"/>
                      <a:pt x="9001" y="33588"/>
                    </a:cubicBezTo>
                    <a:cubicBezTo>
                      <a:pt x="9043" y="33514"/>
                      <a:pt x="8667" y="33146"/>
                      <a:pt x="8572" y="33146"/>
                    </a:cubicBezTo>
                    <a:cubicBezTo>
                      <a:pt x="8565" y="33146"/>
                      <a:pt x="8560" y="33148"/>
                      <a:pt x="8556" y="33152"/>
                    </a:cubicBezTo>
                    <a:cubicBezTo>
                      <a:pt x="8426" y="33047"/>
                      <a:pt x="8156" y="32779"/>
                      <a:pt x="8069" y="32779"/>
                    </a:cubicBezTo>
                    <a:cubicBezTo>
                      <a:pt x="8060" y="32779"/>
                      <a:pt x="8053" y="32781"/>
                      <a:pt x="8048" y="32787"/>
                    </a:cubicBezTo>
                    <a:cubicBezTo>
                      <a:pt x="7737" y="32466"/>
                      <a:pt x="7060" y="31709"/>
                      <a:pt x="6677" y="31611"/>
                    </a:cubicBezTo>
                    <a:cubicBezTo>
                      <a:pt x="6926" y="31415"/>
                      <a:pt x="6115" y="31264"/>
                      <a:pt x="5991" y="31086"/>
                    </a:cubicBezTo>
                    <a:cubicBezTo>
                      <a:pt x="5893" y="30916"/>
                      <a:pt x="5911" y="30774"/>
                      <a:pt x="5608" y="30578"/>
                    </a:cubicBezTo>
                    <a:cubicBezTo>
                      <a:pt x="5456" y="30498"/>
                      <a:pt x="5296" y="30417"/>
                      <a:pt x="5127" y="30346"/>
                    </a:cubicBezTo>
                    <a:cubicBezTo>
                      <a:pt x="5064" y="30186"/>
                      <a:pt x="5287" y="30319"/>
                      <a:pt x="4922" y="29945"/>
                    </a:cubicBezTo>
                    <a:cubicBezTo>
                      <a:pt x="4845" y="29858"/>
                      <a:pt x="4813" y="29845"/>
                      <a:pt x="4791" y="29845"/>
                    </a:cubicBezTo>
                    <a:cubicBezTo>
                      <a:pt x="4781" y="29845"/>
                      <a:pt x="4773" y="29847"/>
                      <a:pt x="4764" y="29847"/>
                    </a:cubicBezTo>
                    <a:cubicBezTo>
                      <a:pt x="4740" y="29847"/>
                      <a:pt x="4709" y="29831"/>
                      <a:pt x="4619" y="29714"/>
                    </a:cubicBezTo>
                    <a:cubicBezTo>
                      <a:pt x="4655" y="29687"/>
                      <a:pt x="4797" y="29687"/>
                      <a:pt x="4717" y="29536"/>
                    </a:cubicBezTo>
                    <a:cubicBezTo>
                      <a:pt x="4657" y="29423"/>
                      <a:pt x="4429" y="29152"/>
                      <a:pt x="4390" y="29152"/>
                    </a:cubicBezTo>
                    <a:cubicBezTo>
                      <a:pt x="4389" y="29152"/>
                      <a:pt x="4388" y="29152"/>
                      <a:pt x="4388" y="29153"/>
                    </a:cubicBezTo>
                    <a:cubicBezTo>
                      <a:pt x="4387" y="29153"/>
                      <a:pt x="4386" y="29154"/>
                      <a:pt x="4384" y="29154"/>
                    </a:cubicBezTo>
                    <a:cubicBezTo>
                      <a:pt x="4334" y="29154"/>
                      <a:pt x="3976" y="28652"/>
                      <a:pt x="3924" y="28565"/>
                    </a:cubicBezTo>
                    <a:cubicBezTo>
                      <a:pt x="3826" y="28404"/>
                      <a:pt x="3541" y="27932"/>
                      <a:pt x="3550" y="27825"/>
                    </a:cubicBezTo>
                    <a:cubicBezTo>
                      <a:pt x="3559" y="27683"/>
                      <a:pt x="3515" y="27442"/>
                      <a:pt x="3310" y="27140"/>
                    </a:cubicBezTo>
                    <a:cubicBezTo>
                      <a:pt x="3212" y="26988"/>
                      <a:pt x="3149" y="27006"/>
                      <a:pt x="3051" y="26792"/>
                    </a:cubicBezTo>
                    <a:cubicBezTo>
                      <a:pt x="2971" y="26587"/>
                      <a:pt x="2909" y="26383"/>
                      <a:pt x="2855" y="26178"/>
                    </a:cubicBezTo>
                    <a:cubicBezTo>
                      <a:pt x="2855" y="26151"/>
                      <a:pt x="2775" y="25937"/>
                      <a:pt x="2722" y="25732"/>
                    </a:cubicBezTo>
                    <a:cubicBezTo>
                      <a:pt x="2673" y="25543"/>
                      <a:pt x="2631" y="25354"/>
                      <a:pt x="2618" y="25354"/>
                    </a:cubicBezTo>
                    <a:cubicBezTo>
                      <a:pt x="2617" y="25354"/>
                      <a:pt x="2616" y="25355"/>
                      <a:pt x="2615" y="25358"/>
                    </a:cubicBezTo>
                    <a:cubicBezTo>
                      <a:pt x="2608" y="25391"/>
                      <a:pt x="2599" y="25405"/>
                      <a:pt x="2589" y="25405"/>
                    </a:cubicBezTo>
                    <a:cubicBezTo>
                      <a:pt x="2522" y="25405"/>
                      <a:pt x="2395" y="24763"/>
                      <a:pt x="2357" y="24539"/>
                    </a:cubicBezTo>
                    <a:cubicBezTo>
                      <a:pt x="2321" y="24325"/>
                      <a:pt x="2277" y="24102"/>
                      <a:pt x="2223" y="23897"/>
                    </a:cubicBezTo>
                    <a:cubicBezTo>
                      <a:pt x="2192" y="23774"/>
                      <a:pt x="2182" y="23740"/>
                      <a:pt x="2176" y="23740"/>
                    </a:cubicBezTo>
                    <a:cubicBezTo>
                      <a:pt x="2171" y="23740"/>
                      <a:pt x="2168" y="23758"/>
                      <a:pt x="2161" y="23773"/>
                    </a:cubicBezTo>
                    <a:cubicBezTo>
                      <a:pt x="2160" y="23774"/>
                      <a:pt x="2159" y="23775"/>
                      <a:pt x="2158" y="23775"/>
                    </a:cubicBezTo>
                    <a:cubicBezTo>
                      <a:pt x="2139" y="23775"/>
                      <a:pt x="2098" y="23415"/>
                      <a:pt x="2089" y="23381"/>
                    </a:cubicBezTo>
                    <a:cubicBezTo>
                      <a:pt x="2072" y="23238"/>
                      <a:pt x="2054" y="23096"/>
                      <a:pt x="2027" y="22953"/>
                    </a:cubicBezTo>
                    <a:cubicBezTo>
                      <a:pt x="2000" y="22820"/>
                      <a:pt x="1867" y="22330"/>
                      <a:pt x="1938" y="22303"/>
                    </a:cubicBezTo>
                    <a:cubicBezTo>
                      <a:pt x="2000" y="22285"/>
                      <a:pt x="1974" y="21884"/>
                      <a:pt x="1947" y="21635"/>
                    </a:cubicBezTo>
                    <a:cubicBezTo>
                      <a:pt x="1920" y="21386"/>
                      <a:pt x="1849" y="21653"/>
                      <a:pt x="1831" y="21314"/>
                    </a:cubicBezTo>
                    <a:cubicBezTo>
                      <a:pt x="1849" y="21314"/>
                      <a:pt x="1865" y="21321"/>
                      <a:pt x="1879" y="21321"/>
                    </a:cubicBezTo>
                    <a:cubicBezTo>
                      <a:pt x="1908" y="21321"/>
                      <a:pt x="1926" y="21293"/>
                      <a:pt x="1920" y="21118"/>
                    </a:cubicBezTo>
                    <a:cubicBezTo>
                      <a:pt x="1914" y="21028"/>
                      <a:pt x="1902" y="20992"/>
                      <a:pt x="1886" y="20992"/>
                    </a:cubicBezTo>
                    <a:cubicBezTo>
                      <a:pt x="1828" y="20992"/>
                      <a:pt x="1722" y="21484"/>
                      <a:pt x="1715" y="21680"/>
                    </a:cubicBezTo>
                    <a:cubicBezTo>
                      <a:pt x="1706" y="21929"/>
                      <a:pt x="1787" y="22321"/>
                      <a:pt x="1706" y="22330"/>
                    </a:cubicBezTo>
                    <a:cubicBezTo>
                      <a:pt x="1715" y="22499"/>
                      <a:pt x="1813" y="22927"/>
                      <a:pt x="1733" y="22935"/>
                    </a:cubicBezTo>
                    <a:cubicBezTo>
                      <a:pt x="1734" y="22936"/>
                      <a:pt x="1736" y="22936"/>
                      <a:pt x="1737" y="22936"/>
                    </a:cubicBezTo>
                    <a:cubicBezTo>
                      <a:pt x="1762" y="22936"/>
                      <a:pt x="1810" y="22842"/>
                      <a:pt x="1852" y="22842"/>
                    </a:cubicBezTo>
                    <a:cubicBezTo>
                      <a:pt x="1875" y="22842"/>
                      <a:pt x="1896" y="22869"/>
                      <a:pt x="1911" y="22953"/>
                    </a:cubicBezTo>
                    <a:cubicBezTo>
                      <a:pt x="1938" y="23167"/>
                      <a:pt x="1849" y="23550"/>
                      <a:pt x="1947" y="23773"/>
                    </a:cubicBezTo>
                    <a:cubicBezTo>
                      <a:pt x="1954" y="23793"/>
                      <a:pt x="1960" y="23801"/>
                      <a:pt x="1967" y="23801"/>
                    </a:cubicBezTo>
                    <a:cubicBezTo>
                      <a:pt x="1985" y="23801"/>
                      <a:pt x="2000" y="23733"/>
                      <a:pt x="2000" y="23719"/>
                    </a:cubicBezTo>
                    <a:cubicBezTo>
                      <a:pt x="2001" y="23719"/>
                      <a:pt x="2002" y="23719"/>
                      <a:pt x="2003" y="23719"/>
                    </a:cubicBezTo>
                    <a:cubicBezTo>
                      <a:pt x="2055" y="23719"/>
                      <a:pt x="2099" y="23962"/>
                      <a:pt x="2134" y="24102"/>
                    </a:cubicBezTo>
                    <a:cubicBezTo>
                      <a:pt x="2164" y="24270"/>
                      <a:pt x="2208" y="24587"/>
                      <a:pt x="2164" y="24587"/>
                    </a:cubicBezTo>
                    <a:cubicBezTo>
                      <a:pt x="2157" y="24587"/>
                      <a:pt x="2147" y="24577"/>
                      <a:pt x="2134" y="24557"/>
                    </a:cubicBezTo>
                    <a:cubicBezTo>
                      <a:pt x="2054" y="24461"/>
                      <a:pt x="1946" y="23945"/>
                      <a:pt x="1892" y="23945"/>
                    </a:cubicBezTo>
                    <a:cubicBezTo>
                      <a:pt x="1886" y="23945"/>
                      <a:pt x="1880" y="23953"/>
                      <a:pt x="1876" y="23969"/>
                    </a:cubicBezTo>
                    <a:cubicBezTo>
                      <a:pt x="1831" y="24174"/>
                      <a:pt x="1876" y="24378"/>
                      <a:pt x="1991" y="24548"/>
                    </a:cubicBezTo>
                    <a:cubicBezTo>
                      <a:pt x="2098" y="24681"/>
                      <a:pt x="2374" y="25688"/>
                      <a:pt x="2268" y="25723"/>
                    </a:cubicBezTo>
                    <a:cubicBezTo>
                      <a:pt x="2278" y="25723"/>
                      <a:pt x="2305" y="25692"/>
                      <a:pt x="2334" y="25692"/>
                    </a:cubicBezTo>
                    <a:cubicBezTo>
                      <a:pt x="2357" y="25692"/>
                      <a:pt x="2382" y="25711"/>
                      <a:pt x="2401" y="25777"/>
                    </a:cubicBezTo>
                    <a:cubicBezTo>
                      <a:pt x="2445" y="25950"/>
                      <a:pt x="2580" y="26250"/>
                      <a:pt x="2637" y="26250"/>
                    </a:cubicBezTo>
                    <a:cubicBezTo>
                      <a:pt x="2638" y="26250"/>
                      <a:pt x="2640" y="26249"/>
                      <a:pt x="2641" y="26249"/>
                    </a:cubicBezTo>
                    <a:lnTo>
                      <a:pt x="2641" y="26249"/>
                    </a:lnTo>
                    <a:cubicBezTo>
                      <a:pt x="2580" y="26269"/>
                      <a:pt x="2678" y="26642"/>
                      <a:pt x="2820" y="27042"/>
                    </a:cubicBezTo>
                    <a:cubicBezTo>
                      <a:pt x="2989" y="27425"/>
                      <a:pt x="3176" y="27861"/>
                      <a:pt x="3265" y="28004"/>
                    </a:cubicBezTo>
                    <a:cubicBezTo>
                      <a:pt x="3408" y="28253"/>
                      <a:pt x="3568" y="28502"/>
                      <a:pt x="3746" y="28734"/>
                    </a:cubicBezTo>
                    <a:cubicBezTo>
                      <a:pt x="3892" y="28896"/>
                      <a:pt x="4045" y="29050"/>
                      <a:pt x="4205" y="29197"/>
                    </a:cubicBezTo>
                    <a:lnTo>
                      <a:pt x="4205" y="29197"/>
                    </a:lnTo>
                    <a:cubicBezTo>
                      <a:pt x="4128" y="29130"/>
                      <a:pt x="3991" y="29020"/>
                      <a:pt x="3948" y="29020"/>
                    </a:cubicBezTo>
                    <a:cubicBezTo>
                      <a:pt x="3933" y="29020"/>
                      <a:pt x="3929" y="29032"/>
                      <a:pt x="3942" y="29064"/>
                    </a:cubicBezTo>
                    <a:lnTo>
                      <a:pt x="4094" y="29268"/>
                    </a:lnTo>
                    <a:cubicBezTo>
                      <a:pt x="4165" y="29366"/>
                      <a:pt x="4111" y="29286"/>
                      <a:pt x="4120" y="29366"/>
                    </a:cubicBezTo>
                    <a:cubicBezTo>
                      <a:pt x="4120" y="29482"/>
                      <a:pt x="4235" y="29673"/>
                      <a:pt x="4322" y="29673"/>
                    </a:cubicBezTo>
                    <a:cubicBezTo>
                      <a:pt x="4329" y="29673"/>
                      <a:pt x="4336" y="29672"/>
                      <a:pt x="4343" y="29669"/>
                    </a:cubicBezTo>
                    <a:cubicBezTo>
                      <a:pt x="4365" y="29658"/>
                      <a:pt x="4376" y="29643"/>
                      <a:pt x="4393" y="29643"/>
                    </a:cubicBezTo>
                    <a:cubicBezTo>
                      <a:pt x="4419" y="29643"/>
                      <a:pt x="4456" y="29676"/>
                      <a:pt x="4557" y="29803"/>
                    </a:cubicBezTo>
                    <a:cubicBezTo>
                      <a:pt x="4646" y="29919"/>
                      <a:pt x="4753" y="30043"/>
                      <a:pt x="4833" y="30150"/>
                    </a:cubicBezTo>
                    <a:cubicBezTo>
                      <a:pt x="4895" y="30239"/>
                      <a:pt x="4851" y="30239"/>
                      <a:pt x="4904" y="30302"/>
                    </a:cubicBezTo>
                    <a:cubicBezTo>
                      <a:pt x="5064" y="30471"/>
                      <a:pt x="5216" y="30658"/>
                      <a:pt x="5385" y="30818"/>
                    </a:cubicBezTo>
                    <a:cubicBezTo>
                      <a:pt x="5495" y="30928"/>
                      <a:pt x="5566" y="30966"/>
                      <a:pt x="5608" y="30966"/>
                    </a:cubicBezTo>
                    <a:cubicBezTo>
                      <a:pt x="5679" y="30966"/>
                      <a:pt x="5667" y="30860"/>
                      <a:pt x="5617" y="30809"/>
                    </a:cubicBezTo>
                    <a:lnTo>
                      <a:pt x="5617" y="30809"/>
                    </a:lnTo>
                    <a:cubicBezTo>
                      <a:pt x="5759" y="30952"/>
                      <a:pt x="5991" y="31388"/>
                      <a:pt x="6124" y="31540"/>
                    </a:cubicBezTo>
                    <a:cubicBezTo>
                      <a:pt x="6216" y="31643"/>
                      <a:pt x="6304" y="31735"/>
                      <a:pt x="6322" y="31735"/>
                    </a:cubicBezTo>
                    <a:cubicBezTo>
                      <a:pt x="6332" y="31735"/>
                      <a:pt x="6320" y="31707"/>
                      <a:pt x="6276" y="31638"/>
                    </a:cubicBezTo>
                    <a:cubicBezTo>
                      <a:pt x="6231" y="31564"/>
                      <a:pt x="6175" y="31448"/>
                      <a:pt x="6208" y="31448"/>
                    </a:cubicBezTo>
                    <a:cubicBezTo>
                      <a:pt x="6227" y="31448"/>
                      <a:pt x="6276" y="31486"/>
                      <a:pt x="6374" y="31593"/>
                    </a:cubicBezTo>
                    <a:cubicBezTo>
                      <a:pt x="6516" y="31754"/>
                      <a:pt x="6641" y="31896"/>
                      <a:pt x="6739" y="32030"/>
                    </a:cubicBezTo>
                    <a:cubicBezTo>
                      <a:pt x="6777" y="32083"/>
                      <a:pt x="6808" y="32123"/>
                      <a:pt x="6844" y="32167"/>
                    </a:cubicBezTo>
                    <a:lnTo>
                      <a:pt x="6844" y="32167"/>
                    </a:lnTo>
                    <a:cubicBezTo>
                      <a:pt x="6810" y="32108"/>
                      <a:pt x="6833" y="32011"/>
                      <a:pt x="6876" y="32011"/>
                    </a:cubicBezTo>
                    <a:cubicBezTo>
                      <a:pt x="6878" y="32011"/>
                      <a:pt x="6880" y="32012"/>
                      <a:pt x="6882" y="32012"/>
                    </a:cubicBezTo>
                    <a:cubicBezTo>
                      <a:pt x="6935" y="32030"/>
                      <a:pt x="7211" y="32439"/>
                      <a:pt x="7247" y="32475"/>
                    </a:cubicBezTo>
                    <a:cubicBezTo>
                      <a:pt x="7353" y="32620"/>
                      <a:pt x="7399" y="32672"/>
                      <a:pt x="7412" y="32672"/>
                    </a:cubicBezTo>
                    <a:cubicBezTo>
                      <a:pt x="7444" y="32672"/>
                      <a:pt x="7231" y="32297"/>
                      <a:pt x="7246" y="32297"/>
                    </a:cubicBezTo>
                    <a:cubicBezTo>
                      <a:pt x="7246" y="32297"/>
                      <a:pt x="7247" y="32297"/>
                      <a:pt x="7247" y="32297"/>
                    </a:cubicBezTo>
                    <a:cubicBezTo>
                      <a:pt x="7338" y="32339"/>
                      <a:pt x="7673" y="32802"/>
                      <a:pt x="7766" y="32802"/>
                    </a:cubicBezTo>
                    <a:cubicBezTo>
                      <a:pt x="7772" y="32802"/>
                      <a:pt x="7777" y="32800"/>
                      <a:pt x="7781" y="32796"/>
                    </a:cubicBezTo>
                    <a:lnTo>
                      <a:pt x="7781" y="32796"/>
                    </a:lnTo>
                    <a:cubicBezTo>
                      <a:pt x="7728" y="32858"/>
                      <a:pt x="8859" y="33767"/>
                      <a:pt x="9001" y="33989"/>
                    </a:cubicBezTo>
                    <a:cubicBezTo>
                      <a:pt x="9197" y="34203"/>
                      <a:pt x="9376" y="34426"/>
                      <a:pt x="9545" y="34666"/>
                    </a:cubicBezTo>
                    <a:cubicBezTo>
                      <a:pt x="9678" y="34844"/>
                      <a:pt x="9652" y="35031"/>
                      <a:pt x="9767" y="35156"/>
                    </a:cubicBezTo>
                    <a:cubicBezTo>
                      <a:pt x="9882" y="35262"/>
                      <a:pt x="9980" y="35386"/>
                      <a:pt x="10059" y="35518"/>
                    </a:cubicBezTo>
                    <a:lnTo>
                      <a:pt x="10059" y="35518"/>
                    </a:lnTo>
                    <a:cubicBezTo>
                      <a:pt x="10039" y="35491"/>
                      <a:pt x="9865" y="35357"/>
                      <a:pt x="9817" y="35357"/>
                    </a:cubicBezTo>
                    <a:cubicBezTo>
                      <a:pt x="9790" y="35357"/>
                      <a:pt x="9802" y="35398"/>
                      <a:pt x="9901" y="35521"/>
                    </a:cubicBezTo>
                    <a:cubicBezTo>
                      <a:pt x="10014" y="35677"/>
                      <a:pt x="10134" y="35967"/>
                      <a:pt x="10215" y="35967"/>
                    </a:cubicBezTo>
                    <a:cubicBezTo>
                      <a:pt x="10217" y="35967"/>
                      <a:pt x="10219" y="35967"/>
                      <a:pt x="10222" y="35967"/>
                    </a:cubicBezTo>
                    <a:cubicBezTo>
                      <a:pt x="10222" y="35967"/>
                      <a:pt x="10223" y="35966"/>
                      <a:pt x="10224" y="35966"/>
                    </a:cubicBezTo>
                    <a:cubicBezTo>
                      <a:pt x="10292" y="35966"/>
                      <a:pt x="10352" y="36333"/>
                      <a:pt x="10404" y="36333"/>
                    </a:cubicBezTo>
                    <a:cubicBezTo>
                      <a:pt x="10405" y="36333"/>
                      <a:pt x="10405" y="36333"/>
                      <a:pt x="10406" y="36333"/>
                    </a:cubicBezTo>
                    <a:lnTo>
                      <a:pt x="10406" y="36333"/>
                    </a:lnTo>
                    <a:cubicBezTo>
                      <a:pt x="10337" y="36360"/>
                      <a:pt x="10321" y="36433"/>
                      <a:pt x="10409" y="36750"/>
                    </a:cubicBezTo>
                    <a:cubicBezTo>
                      <a:pt x="10462" y="36964"/>
                      <a:pt x="10676" y="36982"/>
                      <a:pt x="10783" y="37214"/>
                    </a:cubicBezTo>
                    <a:cubicBezTo>
                      <a:pt x="11059" y="37810"/>
                      <a:pt x="10756" y="37917"/>
                      <a:pt x="10685" y="37926"/>
                    </a:cubicBezTo>
                    <a:cubicBezTo>
                      <a:pt x="10845" y="38167"/>
                      <a:pt x="10988" y="38416"/>
                      <a:pt x="11104" y="38674"/>
                    </a:cubicBezTo>
                    <a:cubicBezTo>
                      <a:pt x="11059" y="38808"/>
                      <a:pt x="11041" y="38951"/>
                      <a:pt x="11032" y="39093"/>
                    </a:cubicBezTo>
                    <a:cubicBezTo>
                      <a:pt x="11033" y="39093"/>
                      <a:pt x="11034" y="39093"/>
                      <a:pt x="11035" y="39093"/>
                    </a:cubicBezTo>
                    <a:cubicBezTo>
                      <a:pt x="11095" y="39093"/>
                      <a:pt x="11131" y="39443"/>
                      <a:pt x="11166" y="39610"/>
                    </a:cubicBezTo>
                    <a:cubicBezTo>
                      <a:pt x="11191" y="39693"/>
                      <a:pt x="11318" y="40060"/>
                      <a:pt x="11341" y="40060"/>
                    </a:cubicBezTo>
                    <a:cubicBezTo>
                      <a:pt x="11342" y="40060"/>
                      <a:pt x="11343" y="40059"/>
                      <a:pt x="11343" y="40057"/>
                    </a:cubicBezTo>
                    <a:lnTo>
                      <a:pt x="11343" y="40057"/>
                    </a:lnTo>
                    <a:cubicBezTo>
                      <a:pt x="11298" y="40240"/>
                      <a:pt x="11140" y="39951"/>
                      <a:pt x="11264" y="40545"/>
                    </a:cubicBezTo>
                    <a:cubicBezTo>
                      <a:pt x="11353" y="40964"/>
                      <a:pt x="11335" y="41088"/>
                      <a:pt x="11237" y="41088"/>
                    </a:cubicBezTo>
                    <a:cubicBezTo>
                      <a:pt x="11264" y="41329"/>
                      <a:pt x="11299" y="41231"/>
                      <a:pt x="11335" y="41320"/>
                    </a:cubicBezTo>
                    <a:cubicBezTo>
                      <a:pt x="11389" y="41453"/>
                      <a:pt x="11389" y="41792"/>
                      <a:pt x="11424" y="41970"/>
                    </a:cubicBezTo>
                    <a:cubicBezTo>
                      <a:pt x="11460" y="42148"/>
                      <a:pt x="11504" y="42015"/>
                      <a:pt x="11549" y="42121"/>
                    </a:cubicBezTo>
                    <a:cubicBezTo>
                      <a:pt x="11584" y="42237"/>
                      <a:pt x="11567" y="42496"/>
                      <a:pt x="11611" y="42496"/>
                    </a:cubicBezTo>
                    <a:cubicBezTo>
                      <a:pt x="11592" y="42496"/>
                      <a:pt x="11578" y="42492"/>
                      <a:pt x="11568" y="42492"/>
                    </a:cubicBezTo>
                    <a:cubicBezTo>
                      <a:pt x="11541" y="42492"/>
                      <a:pt x="11545" y="42520"/>
                      <a:pt x="11558" y="42727"/>
                    </a:cubicBezTo>
                    <a:lnTo>
                      <a:pt x="11584" y="43306"/>
                    </a:lnTo>
                    <a:cubicBezTo>
                      <a:pt x="11582" y="43306"/>
                      <a:pt x="11579" y="43306"/>
                      <a:pt x="11576" y="43306"/>
                    </a:cubicBezTo>
                    <a:cubicBezTo>
                      <a:pt x="11540" y="43306"/>
                      <a:pt x="11486" y="43299"/>
                      <a:pt x="11478" y="43101"/>
                    </a:cubicBezTo>
                    <a:cubicBezTo>
                      <a:pt x="11451" y="43021"/>
                      <a:pt x="11460" y="42896"/>
                      <a:pt x="11415" y="42896"/>
                    </a:cubicBezTo>
                    <a:cubicBezTo>
                      <a:pt x="11433" y="43092"/>
                      <a:pt x="11460" y="43279"/>
                      <a:pt x="11495" y="43466"/>
                    </a:cubicBezTo>
                    <a:cubicBezTo>
                      <a:pt x="11513" y="43645"/>
                      <a:pt x="11442" y="43823"/>
                      <a:pt x="11299" y="43939"/>
                    </a:cubicBezTo>
                    <a:cubicBezTo>
                      <a:pt x="11177" y="44010"/>
                      <a:pt x="11122" y="44035"/>
                      <a:pt x="11105" y="44035"/>
                    </a:cubicBezTo>
                    <a:cubicBezTo>
                      <a:pt x="11061" y="44035"/>
                      <a:pt x="11254" y="43876"/>
                      <a:pt x="11228" y="43876"/>
                    </a:cubicBezTo>
                    <a:cubicBezTo>
                      <a:pt x="11184" y="43903"/>
                      <a:pt x="11130" y="43930"/>
                      <a:pt x="11077" y="43956"/>
                    </a:cubicBezTo>
                    <a:cubicBezTo>
                      <a:pt x="11023" y="43974"/>
                      <a:pt x="10970" y="43992"/>
                      <a:pt x="10916" y="43992"/>
                    </a:cubicBezTo>
                    <a:cubicBezTo>
                      <a:pt x="10882" y="44005"/>
                      <a:pt x="10846" y="44011"/>
                      <a:pt x="10811" y="44011"/>
                    </a:cubicBezTo>
                    <a:cubicBezTo>
                      <a:pt x="10701" y="44011"/>
                      <a:pt x="10594" y="43951"/>
                      <a:pt x="10533" y="43849"/>
                    </a:cubicBezTo>
                    <a:cubicBezTo>
                      <a:pt x="10348" y="43694"/>
                      <a:pt x="10373" y="43235"/>
                      <a:pt x="10309" y="43235"/>
                    </a:cubicBezTo>
                    <a:cubicBezTo>
                      <a:pt x="10296" y="43235"/>
                      <a:pt x="10280" y="43254"/>
                      <a:pt x="10257" y="43297"/>
                    </a:cubicBezTo>
                    <a:cubicBezTo>
                      <a:pt x="10257" y="43217"/>
                      <a:pt x="10248" y="43137"/>
                      <a:pt x="10231" y="43066"/>
                    </a:cubicBezTo>
                    <a:cubicBezTo>
                      <a:pt x="10226" y="43046"/>
                      <a:pt x="10231" y="43040"/>
                      <a:pt x="10242" y="43040"/>
                    </a:cubicBezTo>
                    <a:cubicBezTo>
                      <a:pt x="10271" y="43040"/>
                      <a:pt x="10334" y="43084"/>
                      <a:pt x="10352" y="43084"/>
                    </a:cubicBezTo>
                    <a:cubicBezTo>
                      <a:pt x="10354" y="43084"/>
                      <a:pt x="10355" y="43084"/>
                      <a:pt x="10355" y="43083"/>
                    </a:cubicBezTo>
                    <a:cubicBezTo>
                      <a:pt x="10391" y="43066"/>
                      <a:pt x="10364" y="42923"/>
                      <a:pt x="10355" y="42816"/>
                    </a:cubicBezTo>
                    <a:cubicBezTo>
                      <a:pt x="10266" y="42335"/>
                      <a:pt x="10115" y="42424"/>
                      <a:pt x="10079" y="41881"/>
                    </a:cubicBezTo>
                    <a:cubicBezTo>
                      <a:pt x="10096" y="41881"/>
                      <a:pt x="10114" y="41884"/>
                      <a:pt x="10131" y="41884"/>
                    </a:cubicBezTo>
                    <a:cubicBezTo>
                      <a:pt x="10169" y="41884"/>
                      <a:pt x="10206" y="41871"/>
                      <a:pt x="10231" y="41792"/>
                    </a:cubicBezTo>
                    <a:cubicBezTo>
                      <a:pt x="10293" y="41605"/>
                      <a:pt x="10222" y="41275"/>
                      <a:pt x="10142" y="41275"/>
                    </a:cubicBezTo>
                    <a:cubicBezTo>
                      <a:pt x="10204" y="41275"/>
                      <a:pt x="10266" y="41168"/>
                      <a:pt x="10240" y="40866"/>
                    </a:cubicBezTo>
                    <a:cubicBezTo>
                      <a:pt x="10222" y="40866"/>
                      <a:pt x="10168" y="40910"/>
                      <a:pt x="10125" y="40910"/>
                    </a:cubicBezTo>
                    <a:cubicBezTo>
                      <a:pt x="10081" y="40910"/>
                      <a:pt x="10048" y="40866"/>
                      <a:pt x="10070" y="40687"/>
                    </a:cubicBezTo>
                    <a:cubicBezTo>
                      <a:pt x="10097" y="40509"/>
                      <a:pt x="10186" y="40491"/>
                      <a:pt x="10142" y="40162"/>
                    </a:cubicBezTo>
                    <a:cubicBezTo>
                      <a:pt x="10115" y="39957"/>
                      <a:pt x="10052" y="39895"/>
                      <a:pt x="10035" y="39663"/>
                    </a:cubicBezTo>
                    <a:cubicBezTo>
                      <a:pt x="10106" y="39654"/>
                      <a:pt x="9919" y="38737"/>
                      <a:pt x="9874" y="38568"/>
                    </a:cubicBezTo>
                    <a:cubicBezTo>
                      <a:pt x="9853" y="38492"/>
                      <a:pt x="9837" y="38465"/>
                      <a:pt x="9825" y="38465"/>
                    </a:cubicBezTo>
                    <a:cubicBezTo>
                      <a:pt x="9796" y="38465"/>
                      <a:pt x="9785" y="38616"/>
                      <a:pt x="9762" y="38616"/>
                    </a:cubicBezTo>
                    <a:cubicBezTo>
                      <a:pt x="9758" y="38616"/>
                      <a:pt x="9754" y="38612"/>
                      <a:pt x="9750" y="38603"/>
                    </a:cubicBezTo>
                    <a:cubicBezTo>
                      <a:pt x="9643" y="38380"/>
                      <a:pt x="9759" y="38113"/>
                      <a:pt x="9776" y="38078"/>
                    </a:cubicBezTo>
                    <a:cubicBezTo>
                      <a:pt x="9812" y="38006"/>
                      <a:pt x="9669" y="37570"/>
                      <a:pt x="9634" y="37445"/>
                    </a:cubicBezTo>
                    <a:cubicBezTo>
                      <a:pt x="9518" y="37089"/>
                      <a:pt x="9376" y="36742"/>
                      <a:pt x="9206" y="36403"/>
                    </a:cubicBezTo>
                    <a:lnTo>
                      <a:pt x="8770" y="35699"/>
                    </a:lnTo>
                    <a:cubicBezTo>
                      <a:pt x="8768" y="35690"/>
                      <a:pt x="8771" y="35686"/>
                      <a:pt x="8776" y="35686"/>
                    </a:cubicBezTo>
                    <a:cubicBezTo>
                      <a:pt x="8820" y="35686"/>
                      <a:pt x="9067" y="35966"/>
                      <a:pt x="9102" y="35966"/>
                    </a:cubicBezTo>
                    <a:cubicBezTo>
                      <a:pt x="9110" y="35966"/>
                      <a:pt x="9106" y="35948"/>
                      <a:pt x="9082" y="35904"/>
                    </a:cubicBezTo>
                    <a:cubicBezTo>
                      <a:pt x="8966" y="35708"/>
                      <a:pt x="8832" y="35512"/>
                      <a:pt x="8690" y="35325"/>
                    </a:cubicBezTo>
                    <a:cubicBezTo>
                      <a:pt x="8519" y="35113"/>
                      <a:pt x="8365" y="34932"/>
                      <a:pt x="8329" y="34932"/>
                    </a:cubicBezTo>
                    <a:cubicBezTo>
                      <a:pt x="8327" y="34932"/>
                      <a:pt x="8326" y="34932"/>
                      <a:pt x="8325" y="34933"/>
                    </a:cubicBezTo>
                    <a:lnTo>
                      <a:pt x="8325" y="34933"/>
                    </a:lnTo>
                    <a:cubicBezTo>
                      <a:pt x="8386" y="34896"/>
                      <a:pt x="8297" y="34710"/>
                      <a:pt x="8102" y="34515"/>
                    </a:cubicBezTo>
                    <a:cubicBezTo>
                      <a:pt x="7950" y="34354"/>
                      <a:pt x="7781" y="34212"/>
                      <a:pt x="7603" y="34087"/>
                    </a:cubicBezTo>
                    <a:cubicBezTo>
                      <a:pt x="7469" y="33980"/>
                      <a:pt x="7407" y="33989"/>
                      <a:pt x="7265" y="33891"/>
                    </a:cubicBezTo>
                    <a:cubicBezTo>
                      <a:pt x="6846" y="33615"/>
                      <a:pt x="6668" y="33330"/>
                      <a:pt x="6374" y="33054"/>
                    </a:cubicBezTo>
                    <a:cubicBezTo>
                      <a:pt x="6321" y="33001"/>
                      <a:pt x="6296" y="32986"/>
                      <a:pt x="6281" y="32986"/>
                    </a:cubicBezTo>
                    <a:cubicBezTo>
                      <a:pt x="6271" y="32986"/>
                      <a:pt x="6265" y="32993"/>
                      <a:pt x="6258" y="33001"/>
                    </a:cubicBezTo>
                    <a:lnTo>
                      <a:pt x="5911" y="32707"/>
                    </a:lnTo>
                    <a:cubicBezTo>
                      <a:pt x="5706" y="32537"/>
                      <a:pt x="5501" y="32413"/>
                      <a:pt x="5269" y="32208"/>
                    </a:cubicBezTo>
                    <a:cubicBezTo>
                      <a:pt x="5100" y="32056"/>
                      <a:pt x="4940" y="31896"/>
                      <a:pt x="4797" y="31718"/>
                    </a:cubicBezTo>
                    <a:cubicBezTo>
                      <a:pt x="4699" y="31602"/>
                      <a:pt x="4592" y="31495"/>
                      <a:pt x="4477" y="31406"/>
                    </a:cubicBezTo>
                    <a:cubicBezTo>
                      <a:pt x="4334" y="31326"/>
                      <a:pt x="3826" y="30711"/>
                      <a:pt x="3666" y="30489"/>
                    </a:cubicBezTo>
                    <a:cubicBezTo>
                      <a:pt x="3443" y="30266"/>
                      <a:pt x="3238" y="30026"/>
                      <a:pt x="3051" y="29776"/>
                    </a:cubicBezTo>
                    <a:cubicBezTo>
                      <a:pt x="3048" y="29768"/>
                      <a:pt x="3050" y="29765"/>
                      <a:pt x="3056" y="29765"/>
                    </a:cubicBezTo>
                    <a:cubicBezTo>
                      <a:pt x="3081" y="29765"/>
                      <a:pt x="3178" y="29831"/>
                      <a:pt x="3185" y="29839"/>
                    </a:cubicBezTo>
                    <a:lnTo>
                      <a:pt x="2918" y="29527"/>
                    </a:lnTo>
                    <a:cubicBezTo>
                      <a:pt x="2811" y="29447"/>
                      <a:pt x="2713" y="29358"/>
                      <a:pt x="2624" y="29251"/>
                    </a:cubicBezTo>
                    <a:cubicBezTo>
                      <a:pt x="2606" y="29215"/>
                      <a:pt x="2686" y="29215"/>
                      <a:pt x="2660" y="29135"/>
                    </a:cubicBezTo>
                    <a:cubicBezTo>
                      <a:pt x="2588" y="28975"/>
                      <a:pt x="2499" y="28814"/>
                      <a:pt x="2410" y="28663"/>
                    </a:cubicBezTo>
                    <a:cubicBezTo>
                      <a:pt x="2260" y="28486"/>
                      <a:pt x="2074" y="28151"/>
                      <a:pt x="2150" y="28111"/>
                    </a:cubicBezTo>
                    <a:lnTo>
                      <a:pt x="2150" y="28111"/>
                    </a:lnTo>
                    <a:cubicBezTo>
                      <a:pt x="2149" y="28112"/>
                      <a:pt x="2149" y="28112"/>
                      <a:pt x="2148" y="28112"/>
                    </a:cubicBezTo>
                    <a:cubicBezTo>
                      <a:pt x="2116" y="28112"/>
                      <a:pt x="2005" y="27964"/>
                      <a:pt x="1985" y="27964"/>
                    </a:cubicBezTo>
                    <a:cubicBezTo>
                      <a:pt x="1984" y="27964"/>
                      <a:pt x="1983" y="27965"/>
                      <a:pt x="1983" y="27967"/>
                    </a:cubicBezTo>
                    <a:lnTo>
                      <a:pt x="1983" y="27967"/>
                    </a:lnTo>
                    <a:cubicBezTo>
                      <a:pt x="1991" y="27816"/>
                      <a:pt x="1929" y="27700"/>
                      <a:pt x="1796" y="27389"/>
                    </a:cubicBezTo>
                    <a:cubicBezTo>
                      <a:pt x="1742" y="27220"/>
                      <a:pt x="1671" y="27051"/>
                      <a:pt x="1600" y="26890"/>
                    </a:cubicBezTo>
                    <a:cubicBezTo>
                      <a:pt x="1546" y="26810"/>
                      <a:pt x="1555" y="26890"/>
                      <a:pt x="1519" y="26774"/>
                    </a:cubicBezTo>
                    <a:cubicBezTo>
                      <a:pt x="1386" y="26454"/>
                      <a:pt x="1395" y="26329"/>
                      <a:pt x="1306" y="25973"/>
                    </a:cubicBezTo>
                    <a:cubicBezTo>
                      <a:pt x="1261" y="25821"/>
                      <a:pt x="1021" y="25091"/>
                      <a:pt x="1101" y="25082"/>
                    </a:cubicBezTo>
                    <a:cubicBezTo>
                      <a:pt x="1069" y="24929"/>
                      <a:pt x="1047" y="24897"/>
                      <a:pt x="1027" y="24897"/>
                    </a:cubicBezTo>
                    <a:cubicBezTo>
                      <a:pt x="1012" y="24897"/>
                      <a:pt x="998" y="24914"/>
                      <a:pt x="983" y="24914"/>
                    </a:cubicBezTo>
                    <a:cubicBezTo>
                      <a:pt x="966" y="24914"/>
                      <a:pt x="947" y="24895"/>
                      <a:pt x="923" y="24815"/>
                    </a:cubicBezTo>
                    <a:cubicBezTo>
                      <a:pt x="896" y="24708"/>
                      <a:pt x="896" y="24601"/>
                      <a:pt x="923" y="24503"/>
                    </a:cubicBezTo>
                    <a:cubicBezTo>
                      <a:pt x="914" y="24396"/>
                      <a:pt x="914" y="24298"/>
                      <a:pt x="896" y="24191"/>
                    </a:cubicBezTo>
                    <a:cubicBezTo>
                      <a:pt x="834" y="23954"/>
                      <a:pt x="581" y="22941"/>
                      <a:pt x="653" y="22909"/>
                    </a:cubicBezTo>
                    <a:lnTo>
                      <a:pt x="653" y="22909"/>
                    </a:lnTo>
                    <a:cubicBezTo>
                      <a:pt x="652" y="22910"/>
                      <a:pt x="651" y="22910"/>
                      <a:pt x="651" y="22910"/>
                    </a:cubicBezTo>
                    <a:cubicBezTo>
                      <a:pt x="618" y="22910"/>
                      <a:pt x="476" y="22846"/>
                      <a:pt x="459" y="22704"/>
                    </a:cubicBezTo>
                    <a:cubicBezTo>
                      <a:pt x="459" y="22633"/>
                      <a:pt x="477" y="22570"/>
                      <a:pt x="504" y="22517"/>
                    </a:cubicBezTo>
                    <a:lnTo>
                      <a:pt x="504" y="22294"/>
                    </a:lnTo>
                    <a:cubicBezTo>
                      <a:pt x="513" y="22116"/>
                      <a:pt x="504" y="21938"/>
                      <a:pt x="477" y="21760"/>
                    </a:cubicBezTo>
                    <a:cubicBezTo>
                      <a:pt x="468" y="21688"/>
                      <a:pt x="468" y="21617"/>
                      <a:pt x="477" y="21537"/>
                    </a:cubicBezTo>
                    <a:cubicBezTo>
                      <a:pt x="483" y="21521"/>
                      <a:pt x="491" y="21515"/>
                      <a:pt x="499" y="21515"/>
                    </a:cubicBezTo>
                    <a:cubicBezTo>
                      <a:pt x="537" y="21515"/>
                      <a:pt x="594" y="21645"/>
                      <a:pt x="614" y="21645"/>
                    </a:cubicBezTo>
                    <a:cubicBezTo>
                      <a:pt x="617" y="21645"/>
                      <a:pt x="619" y="21642"/>
                      <a:pt x="620" y="21635"/>
                    </a:cubicBezTo>
                    <a:cubicBezTo>
                      <a:pt x="629" y="21564"/>
                      <a:pt x="522" y="21127"/>
                      <a:pt x="504" y="21003"/>
                    </a:cubicBezTo>
                    <a:cubicBezTo>
                      <a:pt x="468" y="20629"/>
                      <a:pt x="531" y="20219"/>
                      <a:pt x="549" y="19871"/>
                    </a:cubicBezTo>
                    <a:cubicBezTo>
                      <a:pt x="566" y="19479"/>
                      <a:pt x="308" y="19809"/>
                      <a:pt x="415" y="19266"/>
                    </a:cubicBezTo>
                    <a:cubicBezTo>
                      <a:pt x="486" y="18998"/>
                      <a:pt x="522" y="18722"/>
                      <a:pt x="522" y="18446"/>
                    </a:cubicBezTo>
                    <a:cubicBezTo>
                      <a:pt x="522" y="18304"/>
                      <a:pt x="388" y="17921"/>
                      <a:pt x="513" y="17867"/>
                    </a:cubicBezTo>
                    <a:cubicBezTo>
                      <a:pt x="647" y="17805"/>
                      <a:pt x="566" y="17333"/>
                      <a:pt x="531" y="17119"/>
                    </a:cubicBezTo>
                    <a:cubicBezTo>
                      <a:pt x="468" y="16718"/>
                      <a:pt x="620" y="16594"/>
                      <a:pt x="673" y="16237"/>
                    </a:cubicBezTo>
                    <a:cubicBezTo>
                      <a:pt x="699" y="16060"/>
                      <a:pt x="671" y="16026"/>
                      <a:pt x="631" y="16026"/>
                    </a:cubicBezTo>
                    <a:cubicBezTo>
                      <a:pt x="606" y="16026"/>
                      <a:pt x="576" y="16040"/>
                      <a:pt x="553" y="16040"/>
                    </a:cubicBezTo>
                    <a:cubicBezTo>
                      <a:pt x="539" y="16040"/>
                      <a:pt x="527" y="16034"/>
                      <a:pt x="522" y="16015"/>
                    </a:cubicBezTo>
                    <a:cubicBezTo>
                      <a:pt x="486" y="15917"/>
                      <a:pt x="744" y="15551"/>
                      <a:pt x="718" y="15409"/>
                    </a:cubicBezTo>
                    <a:cubicBezTo>
                      <a:pt x="717" y="15403"/>
                      <a:pt x="714" y="15400"/>
                      <a:pt x="712" y="15400"/>
                    </a:cubicBezTo>
                    <a:cubicBezTo>
                      <a:pt x="699" y="15400"/>
                      <a:pt x="671" y="15451"/>
                      <a:pt x="657" y="15451"/>
                    </a:cubicBezTo>
                    <a:cubicBezTo>
                      <a:pt x="651" y="15451"/>
                      <a:pt x="647" y="15443"/>
                      <a:pt x="647" y="15418"/>
                    </a:cubicBezTo>
                    <a:cubicBezTo>
                      <a:pt x="655" y="15293"/>
                      <a:pt x="682" y="15177"/>
                      <a:pt x="727" y="15070"/>
                    </a:cubicBezTo>
                    <a:cubicBezTo>
                      <a:pt x="752" y="15017"/>
                      <a:pt x="770" y="15002"/>
                      <a:pt x="785" y="15002"/>
                    </a:cubicBezTo>
                    <a:cubicBezTo>
                      <a:pt x="802" y="15002"/>
                      <a:pt x="815" y="15023"/>
                      <a:pt x="832" y="15023"/>
                    </a:cubicBezTo>
                    <a:cubicBezTo>
                      <a:pt x="854" y="15023"/>
                      <a:pt x="884" y="14985"/>
                      <a:pt x="940" y="14803"/>
                    </a:cubicBezTo>
                    <a:cubicBezTo>
                      <a:pt x="1110" y="14251"/>
                      <a:pt x="1341" y="13538"/>
                      <a:pt x="1528" y="12995"/>
                    </a:cubicBezTo>
                    <a:cubicBezTo>
                      <a:pt x="1591" y="12808"/>
                      <a:pt x="1582" y="12781"/>
                      <a:pt x="1662" y="12594"/>
                    </a:cubicBezTo>
                    <a:cubicBezTo>
                      <a:pt x="1685" y="12462"/>
                      <a:pt x="1713" y="12422"/>
                      <a:pt x="1740" y="12422"/>
                    </a:cubicBezTo>
                    <a:cubicBezTo>
                      <a:pt x="1781" y="12422"/>
                      <a:pt x="1818" y="12517"/>
                      <a:pt x="1829" y="12517"/>
                    </a:cubicBezTo>
                    <a:cubicBezTo>
                      <a:pt x="1830" y="12517"/>
                      <a:pt x="1831" y="12516"/>
                      <a:pt x="1831" y="12514"/>
                    </a:cubicBezTo>
                    <a:cubicBezTo>
                      <a:pt x="1983" y="12202"/>
                      <a:pt x="1751" y="12256"/>
                      <a:pt x="2054" y="11891"/>
                    </a:cubicBezTo>
                    <a:lnTo>
                      <a:pt x="2179" y="11632"/>
                    </a:lnTo>
                    <a:cubicBezTo>
                      <a:pt x="2257" y="11450"/>
                      <a:pt x="2910" y="10133"/>
                      <a:pt x="3034" y="10133"/>
                    </a:cubicBezTo>
                    <a:cubicBezTo>
                      <a:pt x="3037" y="10133"/>
                      <a:pt x="3040" y="10134"/>
                      <a:pt x="3043" y="10136"/>
                    </a:cubicBezTo>
                    <a:lnTo>
                      <a:pt x="3274" y="9548"/>
                    </a:lnTo>
                    <a:cubicBezTo>
                      <a:pt x="3279" y="9552"/>
                      <a:pt x="3284" y="9554"/>
                      <a:pt x="3291" y="9554"/>
                    </a:cubicBezTo>
                    <a:cubicBezTo>
                      <a:pt x="3360" y="9554"/>
                      <a:pt x="3536" y="9344"/>
                      <a:pt x="3675" y="9165"/>
                    </a:cubicBezTo>
                    <a:cubicBezTo>
                      <a:pt x="3853" y="8942"/>
                      <a:pt x="3880" y="9005"/>
                      <a:pt x="3996" y="8924"/>
                    </a:cubicBezTo>
                    <a:cubicBezTo>
                      <a:pt x="4085" y="8871"/>
                      <a:pt x="4129" y="8515"/>
                      <a:pt x="4307" y="8301"/>
                    </a:cubicBezTo>
                    <a:cubicBezTo>
                      <a:pt x="4322" y="8316"/>
                      <a:pt x="4344" y="8451"/>
                      <a:pt x="4387" y="8451"/>
                    </a:cubicBezTo>
                    <a:cubicBezTo>
                      <a:pt x="4395" y="8451"/>
                      <a:pt x="4404" y="8446"/>
                      <a:pt x="4414" y="8435"/>
                    </a:cubicBezTo>
                    <a:cubicBezTo>
                      <a:pt x="4566" y="8274"/>
                      <a:pt x="4779" y="7945"/>
                      <a:pt x="4753" y="7900"/>
                    </a:cubicBezTo>
                    <a:cubicBezTo>
                      <a:pt x="4748" y="7890"/>
                      <a:pt x="4738" y="7886"/>
                      <a:pt x="4726" y="7886"/>
                    </a:cubicBezTo>
                    <a:cubicBezTo>
                      <a:pt x="4706" y="7886"/>
                      <a:pt x="4680" y="7897"/>
                      <a:pt x="4669" y="7897"/>
                    </a:cubicBezTo>
                    <a:cubicBezTo>
                      <a:pt x="4653" y="7897"/>
                      <a:pt x="4662" y="7879"/>
                      <a:pt x="4735" y="7793"/>
                    </a:cubicBezTo>
                    <a:cubicBezTo>
                      <a:pt x="4797" y="7713"/>
                      <a:pt x="4868" y="7651"/>
                      <a:pt x="4949" y="7606"/>
                    </a:cubicBezTo>
                    <a:cubicBezTo>
                      <a:pt x="4969" y="7595"/>
                      <a:pt x="4984" y="7591"/>
                      <a:pt x="4997" y="7591"/>
                    </a:cubicBezTo>
                    <a:cubicBezTo>
                      <a:pt x="5054" y="7591"/>
                      <a:pt x="5039" y="7689"/>
                      <a:pt x="5095" y="7689"/>
                    </a:cubicBezTo>
                    <a:cubicBezTo>
                      <a:pt x="5106" y="7689"/>
                      <a:pt x="5119" y="7686"/>
                      <a:pt x="5136" y="7677"/>
                    </a:cubicBezTo>
                    <a:cubicBezTo>
                      <a:pt x="5162" y="7615"/>
                      <a:pt x="5189" y="7553"/>
                      <a:pt x="5207" y="7490"/>
                    </a:cubicBezTo>
                    <a:cubicBezTo>
                      <a:pt x="5278" y="7357"/>
                      <a:pt x="5376" y="7232"/>
                      <a:pt x="5483" y="7125"/>
                    </a:cubicBezTo>
                    <a:cubicBezTo>
                      <a:pt x="5590" y="7009"/>
                      <a:pt x="5617" y="7018"/>
                      <a:pt x="5679" y="6929"/>
                    </a:cubicBezTo>
                    <a:cubicBezTo>
                      <a:pt x="5741" y="6840"/>
                      <a:pt x="5795" y="6742"/>
                      <a:pt x="5839" y="6644"/>
                    </a:cubicBezTo>
                    <a:cubicBezTo>
                      <a:pt x="5902" y="6520"/>
                      <a:pt x="6062" y="6555"/>
                      <a:pt x="6196" y="6368"/>
                    </a:cubicBezTo>
                    <a:cubicBezTo>
                      <a:pt x="6258" y="6270"/>
                      <a:pt x="6240" y="6235"/>
                      <a:pt x="6329" y="6145"/>
                    </a:cubicBezTo>
                    <a:cubicBezTo>
                      <a:pt x="6418" y="6039"/>
                      <a:pt x="6516" y="5941"/>
                      <a:pt x="6623" y="5852"/>
                    </a:cubicBezTo>
                    <a:lnTo>
                      <a:pt x="6623" y="5852"/>
                    </a:lnTo>
                    <a:cubicBezTo>
                      <a:pt x="6447" y="6015"/>
                      <a:pt x="6258" y="6267"/>
                      <a:pt x="6302" y="6267"/>
                    </a:cubicBezTo>
                    <a:cubicBezTo>
                      <a:pt x="6321" y="6267"/>
                      <a:pt x="6380" y="6223"/>
                      <a:pt x="6499" y="6110"/>
                    </a:cubicBezTo>
                    <a:cubicBezTo>
                      <a:pt x="6685" y="5941"/>
                      <a:pt x="7023" y="5603"/>
                      <a:pt x="6980" y="5549"/>
                    </a:cubicBezTo>
                    <a:lnTo>
                      <a:pt x="6980" y="5549"/>
                    </a:lnTo>
                    <a:cubicBezTo>
                      <a:pt x="6982" y="5552"/>
                      <a:pt x="6987" y="5554"/>
                      <a:pt x="6993" y="5554"/>
                    </a:cubicBezTo>
                    <a:cubicBezTo>
                      <a:pt x="7142" y="5554"/>
                      <a:pt x="8240" y="4551"/>
                      <a:pt x="8565" y="4337"/>
                    </a:cubicBezTo>
                    <a:cubicBezTo>
                      <a:pt x="8868" y="4115"/>
                      <a:pt x="8716" y="4159"/>
                      <a:pt x="8672" y="4088"/>
                    </a:cubicBezTo>
                    <a:cubicBezTo>
                      <a:pt x="8770" y="3919"/>
                      <a:pt x="8814" y="3883"/>
                      <a:pt x="9001" y="3856"/>
                    </a:cubicBezTo>
                    <a:cubicBezTo>
                      <a:pt x="9010" y="3871"/>
                      <a:pt x="9028" y="3878"/>
                      <a:pt x="9055" y="3878"/>
                    </a:cubicBezTo>
                    <a:cubicBezTo>
                      <a:pt x="9255" y="3878"/>
                      <a:pt x="9920" y="3501"/>
                      <a:pt x="10266" y="3304"/>
                    </a:cubicBezTo>
                    <a:cubicBezTo>
                      <a:pt x="10480" y="3197"/>
                      <a:pt x="10685" y="3064"/>
                      <a:pt x="10872" y="2912"/>
                    </a:cubicBezTo>
                    <a:cubicBezTo>
                      <a:pt x="11068" y="2725"/>
                      <a:pt x="11299" y="2574"/>
                      <a:pt x="11558" y="2458"/>
                    </a:cubicBezTo>
                    <a:lnTo>
                      <a:pt x="11558" y="2458"/>
                    </a:lnTo>
                    <a:cubicBezTo>
                      <a:pt x="11303" y="2585"/>
                      <a:pt x="11165" y="2701"/>
                      <a:pt x="11231" y="2701"/>
                    </a:cubicBezTo>
                    <a:cubicBezTo>
                      <a:pt x="11267" y="2701"/>
                      <a:pt x="11362" y="2667"/>
                      <a:pt x="11531" y="2583"/>
                    </a:cubicBezTo>
                    <a:cubicBezTo>
                      <a:pt x="11896" y="2404"/>
                      <a:pt x="12270" y="2244"/>
                      <a:pt x="12644" y="2075"/>
                    </a:cubicBezTo>
                    <a:cubicBezTo>
                      <a:pt x="13099" y="1897"/>
                      <a:pt x="13295" y="1808"/>
                      <a:pt x="13473" y="1630"/>
                    </a:cubicBezTo>
                    <a:lnTo>
                      <a:pt x="13473" y="1630"/>
                    </a:lnTo>
                    <a:cubicBezTo>
                      <a:pt x="13393" y="1710"/>
                      <a:pt x="13304" y="1781"/>
                      <a:pt x="13393" y="1808"/>
                    </a:cubicBezTo>
                    <a:cubicBezTo>
                      <a:pt x="13398" y="1809"/>
                      <a:pt x="13405" y="1810"/>
                      <a:pt x="13415" y="1810"/>
                    </a:cubicBezTo>
                    <a:cubicBezTo>
                      <a:pt x="13502" y="1810"/>
                      <a:pt x="13749" y="1741"/>
                      <a:pt x="13749" y="1701"/>
                    </a:cubicBezTo>
                    <a:cubicBezTo>
                      <a:pt x="13758" y="1656"/>
                      <a:pt x="14043" y="1567"/>
                      <a:pt x="14239" y="1496"/>
                    </a:cubicBezTo>
                    <a:cubicBezTo>
                      <a:pt x="14337" y="1469"/>
                      <a:pt x="14319" y="1416"/>
                      <a:pt x="14408" y="1362"/>
                    </a:cubicBezTo>
                    <a:cubicBezTo>
                      <a:pt x="14551" y="1291"/>
                      <a:pt x="14693" y="1318"/>
                      <a:pt x="14836" y="1282"/>
                    </a:cubicBezTo>
                    <a:cubicBezTo>
                      <a:pt x="14969" y="1255"/>
                      <a:pt x="15112" y="1211"/>
                      <a:pt x="15254" y="1175"/>
                    </a:cubicBezTo>
                    <a:cubicBezTo>
                      <a:pt x="15388" y="1149"/>
                      <a:pt x="15521" y="1086"/>
                      <a:pt x="15637" y="1015"/>
                    </a:cubicBezTo>
                    <a:cubicBezTo>
                      <a:pt x="15691" y="961"/>
                      <a:pt x="15860" y="926"/>
                      <a:pt x="16047" y="890"/>
                    </a:cubicBezTo>
                    <a:lnTo>
                      <a:pt x="16047" y="890"/>
                    </a:lnTo>
                    <a:cubicBezTo>
                      <a:pt x="16057" y="925"/>
                      <a:pt x="16031" y="951"/>
                      <a:pt x="16061" y="951"/>
                    </a:cubicBezTo>
                    <a:cubicBezTo>
                      <a:pt x="16085" y="951"/>
                      <a:pt x="16144" y="934"/>
                      <a:pt x="16287" y="890"/>
                    </a:cubicBezTo>
                    <a:cubicBezTo>
                      <a:pt x="16475" y="837"/>
                      <a:pt x="16662" y="774"/>
                      <a:pt x="16831" y="712"/>
                    </a:cubicBezTo>
                    <a:lnTo>
                      <a:pt x="16831" y="712"/>
                    </a:lnTo>
                    <a:cubicBezTo>
                      <a:pt x="16830" y="712"/>
                      <a:pt x="16830" y="713"/>
                      <a:pt x="16830" y="713"/>
                    </a:cubicBezTo>
                    <a:cubicBezTo>
                      <a:pt x="16837" y="713"/>
                      <a:pt x="17051" y="644"/>
                      <a:pt x="17108" y="644"/>
                    </a:cubicBezTo>
                    <a:cubicBezTo>
                      <a:pt x="17121" y="644"/>
                      <a:pt x="17126" y="649"/>
                      <a:pt x="17116" y="659"/>
                    </a:cubicBezTo>
                    <a:cubicBezTo>
                      <a:pt x="17089" y="676"/>
                      <a:pt x="16991" y="703"/>
                      <a:pt x="17036" y="730"/>
                    </a:cubicBezTo>
                    <a:cubicBezTo>
                      <a:pt x="17187" y="712"/>
                      <a:pt x="17330" y="668"/>
                      <a:pt x="17463" y="596"/>
                    </a:cubicBezTo>
                    <a:cubicBezTo>
                      <a:pt x="17557" y="553"/>
                      <a:pt x="17780" y="486"/>
                      <a:pt x="17918" y="486"/>
                    </a:cubicBezTo>
                    <a:cubicBezTo>
                      <a:pt x="17950" y="486"/>
                      <a:pt x="17977" y="490"/>
                      <a:pt x="17998" y="498"/>
                    </a:cubicBezTo>
                    <a:cubicBezTo>
                      <a:pt x="18126" y="536"/>
                      <a:pt x="17993" y="574"/>
                      <a:pt x="18196" y="574"/>
                    </a:cubicBezTo>
                    <a:cubicBezTo>
                      <a:pt x="18233" y="574"/>
                      <a:pt x="18282" y="572"/>
                      <a:pt x="18345" y="570"/>
                    </a:cubicBezTo>
                    <a:lnTo>
                      <a:pt x="19084" y="534"/>
                    </a:lnTo>
                    <a:cubicBezTo>
                      <a:pt x="19334" y="516"/>
                      <a:pt x="19164" y="480"/>
                      <a:pt x="19182" y="454"/>
                    </a:cubicBezTo>
                    <a:cubicBezTo>
                      <a:pt x="19274" y="404"/>
                      <a:pt x="19372" y="377"/>
                      <a:pt x="19476" y="377"/>
                    </a:cubicBezTo>
                    <a:cubicBezTo>
                      <a:pt x="19502" y="377"/>
                      <a:pt x="19529" y="379"/>
                      <a:pt x="19556" y="383"/>
                    </a:cubicBezTo>
                    <a:cubicBezTo>
                      <a:pt x="19606" y="392"/>
                      <a:pt x="19750" y="405"/>
                      <a:pt x="19868" y="405"/>
                    </a:cubicBezTo>
                    <a:cubicBezTo>
                      <a:pt x="19961" y="405"/>
                      <a:pt x="20037" y="397"/>
                      <a:pt x="20037" y="374"/>
                    </a:cubicBezTo>
                    <a:cubicBezTo>
                      <a:pt x="20037" y="431"/>
                      <a:pt x="20191" y="436"/>
                      <a:pt x="20390" y="436"/>
                    </a:cubicBezTo>
                    <a:cubicBezTo>
                      <a:pt x="20439" y="436"/>
                      <a:pt x="20492" y="436"/>
                      <a:pt x="20545" y="436"/>
                    </a:cubicBezTo>
                    <a:lnTo>
                      <a:pt x="21240" y="418"/>
                    </a:lnTo>
                    <a:cubicBezTo>
                      <a:pt x="21365" y="436"/>
                      <a:pt x="21489" y="454"/>
                      <a:pt x="21614" y="480"/>
                    </a:cubicBezTo>
                    <a:cubicBezTo>
                      <a:pt x="21837" y="516"/>
                      <a:pt x="22077" y="534"/>
                      <a:pt x="22300" y="570"/>
                    </a:cubicBezTo>
                    <a:cubicBezTo>
                      <a:pt x="22469" y="578"/>
                      <a:pt x="23636" y="721"/>
                      <a:pt x="23627" y="801"/>
                    </a:cubicBezTo>
                    <a:cubicBezTo>
                      <a:pt x="23768" y="827"/>
                      <a:pt x="23860" y="840"/>
                      <a:pt x="23922" y="840"/>
                    </a:cubicBezTo>
                    <a:cubicBezTo>
                      <a:pt x="23990" y="840"/>
                      <a:pt x="24022" y="825"/>
                      <a:pt x="24046" y="792"/>
                    </a:cubicBezTo>
                    <a:cubicBezTo>
                      <a:pt x="24052" y="768"/>
                      <a:pt x="24156" y="753"/>
                      <a:pt x="24271" y="753"/>
                    </a:cubicBezTo>
                    <a:cubicBezTo>
                      <a:pt x="24328" y="753"/>
                      <a:pt x="24387" y="757"/>
                      <a:pt x="24438" y="766"/>
                    </a:cubicBezTo>
                    <a:cubicBezTo>
                      <a:pt x="24411" y="766"/>
                      <a:pt x="24518" y="899"/>
                      <a:pt x="24571" y="926"/>
                    </a:cubicBezTo>
                    <a:cubicBezTo>
                      <a:pt x="24776" y="997"/>
                      <a:pt x="24990" y="1051"/>
                      <a:pt x="25212" y="1077"/>
                    </a:cubicBezTo>
                    <a:cubicBezTo>
                      <a:pt x="25391" y="1095"/>
                      <a:pt x="25595" y="1122"/>
                      <a:pt x="25800" y="1157"/>
                    </a:cubicBezTo>
                    <a:cubicBezTo>
                      <a:pt x="25827" y="1166"/>
                      <a:pt x="25934" y="1255"/>
                      <a:pt x="25987" y="1273"/>
                    </a:cubicBezTo>
                    <a:cubicBezTo>
                      <a:pt x="26065" y="1305"/>
                      <a:pt x="26126" y="1316"/>
                      <a:pt x="26178" y="1316"/>
                    </a:cubicBezTo>
                    <a:cubicBezTo>
                      <a:pt x="26295" y="1316"/>
                      <a:pt x="26370" y="1262"/>
                      <a:pt x="26489" y="1262"/>
                    </a:cubicBezTo>
                    <a:cubicBezTo>
                      <a:pt x="26527" y="1262"/>
                      <a:pt x="26570" y="1268"/>
                      <a:pt x="26620" y="1282"/>
                    </a:cubicBezTo>
                    <a:cubicBezTo>
                      <a:pt x="27021" y="1389"/>
                      <a:pt x="26566" y="1407"/>
                      <a:pt x="26825" y="1505"/>
                    </a:cubicBezTo>
                    <a:cubicBezTo>
                      <a:pt x="27261" y="1674"/>
                      <a:pt x="27769" y="1683"/>
                      <a:pt x="28152" y="1790"/>
                    </a:cubicBezTo>
                    <a:cubicBezTo>
                      <a:pt x="28216" y="1798"/>
                      <a:pt x="28927" y="2022"/>
                      <a:pt x="28793" y="2022"/>
                    </a:cubicBezTo>
                    <a:cubicBezTo>
                      <a:pt x="28778" y="2022"/>
                      <a:pt x="28752" y="2019"/>
                      <a:pt x="28713" y="2013"/>
                    </a:cubicBezTo>
                    <a:cubicBezTo>
                      <a:pt x="28541" y="1948"/>
                      <a:pt x="28421" y="1917"/>
                      <a:pt x="28376" y="1917"/>
                    </a:cubicBezTo>
                    <a:cubicBezTo>
                      <a:pt x="28321" y="1917"/>
                      <a:pt x="28378" y="1964"/>
                      <a:pt x="28588" y="2057"/>
                    </a:cubicBezTo>
                    <a:cubicBezTo>
                      <a:pt x="28700" y="2102"/>
                      <a:pt x="29037" y="2234"/>
                      <a:pt x="29133" y="2234"/>
                    </a:cubicBezTo>
                    <a:cubicBezTo>
                      <a:pt x="29152" y="2234"/>
                      <a:pt x="29161" y="2229"/>
                      <a:pt x="29158" y="2217"/>
                    </a:cubicBezTo>
                    <a:cubicBezTo>
                      <a:pt x="29158" y="2192"/>
                      <a:pt x="28969" y="2064"/>
                      <a:pt x="29043" y="2064"/>
                    </a:cubicBezTo>
                    <a:cubicBezTo>
                      <a:pt x="29048" y="2064"/>
                      <a:pt x="29054" y="2065"/>
                      <a:pt x="29060" y="2066"/>
                    </a:cubicBezTo>
                    <a:cubicBezTo>
                      <a:pt x="29078" y="2075"/>
                      <a:pt x="29669" y="2512"/>
                      <a:pt x="29793" y="2512"/>
                    </a:cubicBezTo>
                    <a:cubicBezTo>
                      <a:pt x="29795" y="2512"/>
                      <a:pt x="29798" y="2512"/>
                      <a:pt x="29800" y="2511"/>
                    </a:cubicBezTo>
                    <a:cubicBezTo>
                      <a:pt x="29862" y="2502"/>
                      <a:pt x="29826" y="2431"/>
                      <a:pt x="29907" y="2422"/>
                    </a:cubicBezTo>
                    <a:cubicBezTo>
                      <a:pt x="30031" y="2440"/>
                      <a:pt x="30156" y="2467"/>
                      <a:pt x="30272" y="2502"/>
                    </a:cubicBezTo>
                    <a:cubicBezTo>
                      <a:pt x="30227" y="2591"/>
                      <a:pt x="30174" y="2609"/>
                      <a:pt x="30592" y="2796"/>
                    </a:cubicBezTo>
                    <a:cubicBezTo>
                      <a:pt x="30670" y="2839"/>
                      <a:pt x="31085" y="3016"/>
                      <a:pt x="31172" y="3016"/>
                    </a:cubicBezTo>
                    <a:cubicBezTo>
                      <a:pt x="31195" y="3016"/>
                      <a:pt x="31195" y="3004"/>
                      <a:pt x="31162" y="2974"/>
                    </a:cubicBezTo>
                    <a:lnTo>
                      <a:pt x="31162" y="2974"/>
                    </a:lnTo>
                    <a:lnTo>
                      <a:pt x="31528" y="3162"/>
                    </a:lnTo>
                    <a:cubicBezTo>
                      <a:pt x="31528" y="3197"/>
                      <a:pt x="31412" y="3188"/>
                      <a:pt x="31483" y="3260"/>
                    </a:cubicBezTo>
                    <a:cubicBezTo>
                      <a:pt x="31617" y="3384"/>
                      <a:pt x="31777" y="3491"/>
                      <a:pt x="31946" y="3562"/>
                    </a:cubicBezTo>
                    <a:cubicBezTo>
                      <a:pt x="32320" y="3732"/>
                      <a:pt x="32516" y="3660"/>
                      <a:pt x="32694" y="3954"/>
                    </a:cubicBezTo>
                    <a:cubicBezTo>
                      <a:pt x="32596" y="4097"/>
                      <a:pt x="32988" y="4088"/>
                      <a:pt x="33238" y="4275"/>
                    </a:cubicBezTo>
                    <a:cubicBezTo>
                      <a:pt x="33416" y="4400"/>
                      <a:pt x="33585" y="4640"/>
                      <a:pt x="33737" y="4711"/>
                    </a:cubicBezTo>
                    <a:cubicBezTo>
                      <a:pt x="33771" y="4720"/>
                      <a:pt x="34020" y="4828"/>
                      <a:pt x="34038" y="4828"/>
                    </a:cubicBezTo>
                    <a:cubicBezTo>
                      <a:pt x="34039" y="4828"/>
                      <a:pt x="34039" y="4828"/>
                      <a:pt x="34039" y="4827"/>
                    </a:cubicBezTo>
                    <a:lnTo>
                      <a:pt x="34039" y="4827"/>
                    </a:lnTo>
                    <a:cubicBezTo>
                      <a:pt x="34111" y="4952"/>
                      <a:pt x="33950" y="4854"/>
                      <a:pt x="34173" y="5085"/>
                    </a:cubicBezTo>
                    <a:cubicBezTo>
                      <a:pt x="34280" y="5192"/>
                      <a:pt x="34494" y="5388"/>
                      <a:pt x="34583" y="5415"/>
                    </a:cubicBezTo>
                    <a:cubicBezTo>
                      <a:pt x="34672" y="5442"/>
                      <a:pt x="34859" y="5638"/>
                      <a:pt x="35010" y="5780"/>
                    </a:cubicBezTo>
                    <a:cubicBezTo>
                      <a:pt x="35108" y="5869"/>
                      <a:pt x="35215" y="5834"/>
                      <a:pt x="35420" y="6039"/>
                    </a:cubicBezTo>
                    <a:lnTo>
                      <a:pt x="35349" y="6101"/>
                    </a:lnTo>
                    <a:cubicBezTo>
                      <a:pt x="35446" y="6198"/>
                      <a:pt x="35603" y="6355"/>
                      <a:pt x="35657" y="6355"/>
                    </a:cubicBezTo>
                    <a:cubicBezTo>
                      <a:pt x="35662" y="6355"/>
                      <a:pt x="35666" y="6353"/>
                      <a:pt x="35669" y="6350"/>
                    </a:cubicBezTo>
                    <a:cubicBezTo>
                      <a:pt x="35794" y="6413"/>
                      <a:pt x="35892" y="6520"/>
                      <a:pt x="35954" y="6635"/>
                    </a:cubicBezTo>
                    <a:cubicBezTo>
                      <a:pt x="36054" y="6728"/>
                      <a:pt x="36089" y="6762"/>
                      <a:pt x="36112" y="6762"/>
                    </a:cubicBezTo>
                    <a:cubicBezTo>
                      <a:pt x="36120" y="6762"/>
                      <a:pt x="36126" y="6758"/>
                      <a:pt x="36133" y="6751"/>
                    </a:cubicBezTo>
                    <a:cubicBezTo>
                      <a:pt x="36136" y="6748"/>
                      <a:pt x="36140" y="6747"/>
                      <a:pt x="36145" y="6747"/>
                    </a:cubicBezTo>
                    <a:cubicBezTo>
                      <a:pt x="36198" y="6747"/>
                      <a:pt x="36355" y="6912"/>
                      <a:pt x="36453" y="7009"/>
                    </a:cubicBezTo>
                    <a:lnTo>
                      <a:pt x="36320" y="7125"/>
                    </a:lnTo>
                    <a:cubicBezTo>
                      <a:pt x="36322" y="7123"/>
                      <a:pt x="36325" y="7122"/>
                      <a:pt x="36329" y="7122"/>
                    </a:cubicBezTo>
                    <a:cubicBezTo>
                      <a:pt x="36414" y="7122"/>
                      <a:pt x="36833" y="7551"/>
                      <a:pt x="36952" y="7695"/>
                    </a:cubicBezTo>
                    <a:cubicBezTo>
                      <a:pt x="37139" y="7918"/>
                      <a:pt x="37086" y="7936"/>
                      <a:pt x="37210" y="8096"/>
                    </a:cubicBezTo>
                    <a:cubicBezTo>
                      <a:pt x="37727" y="8800"/>
                      <a:pt x="38306" y="9521"/>
                      <a:pt x="38796" y="10269"/>
                    </a:cubicBezTo>
                    <a:lnTo>
                      <a:pt x="38796" y="10269"/>
                    </a:lnTo>
                    <a:cubicBezTo>
                      <a:pt x="38795" y="10276"/>
                      <a:pt x="38795" y="10346"/>
                      <a:pt x="38867" y="10474"/>
                    </a:cubicBezTo>
                    <a:lnTo>
                      <a:pt x="39108" y="10848"/>
                    </a:lnTo>
                    <a:cubicBezTo>
                      <a:pt x="39366" y="11249"/>
                      <a:pt x="39606" y="11650"/>
                      <a:pt x="39829" y="12069"/>
                    </a:cubicBezTo>
                    <a:cubicBezTo>
                      <a:pt x="40123" y="12648"/>
                      <a:pt x="40390" y="13236"/>
                      <a:pt x="40631" y="13832"/>
                    </a:cubicBezTo>
                    <a:cubicBezTo>
                      <a:pt x="40702" y="14046"/>
                      <a:pt x="40782" y="14242"/>
                      <a:pt x="40880" y="14438"/>
                    </a:cubicBezTo>
                    <a:cubicBezTo>
                      <a:pt x="40951" y="14572"/>
                      <a:pt x="40996" y="14723"/>
                      <a:pt x="41014" y="14874"/>
                    </a:cubicBezTo>
                    <a:cubicBezTo>
                      <a:pt x="40997" y="14797"/>
                      <a:pt x="40971" y="14731"/>
                      <a:pt x="40959" y="14731"/>
                    </a:cubicBezTo>
                    <a:cubicBezTo>
                      <a:pt x="40952" y="14731"/>
                      <a:pt x="40950" y="14756"/>
                      <a:pt x="40960" y="14821"/>
                    </a:cubicBezTo>
                    <a:cubicBezTo>
                      <a:pt x="41032" y="15177"/>
                      <a:pt x="41121" y="15578"/>
                      <a:pt x="41183" y="15934"/>
                    </a:cubicBezTo>
                    <a:cubicBezTo>
                      <a:pt x="41219" y="16086"/>
                      <a:pt x="41236" y="16522"/>
                      <a:pt x="41299" y="16629"/>
                    </a:cubicBezTo>
                    <a:cubicBezTo>
                      <a:pt x="41306" y="16644"/>
                      <a:pt x="41316" y="16650"/>
                      <a:pt x="41327" y="16650"/>
                    </a:cubicBezTo>
                    <a:cubicBezTo>
                      <a:pt x="41370" y="16650"/>
                      <a:pt x="41431" y="16567"/>
                      <a:pt x="41459" y="16567"/>
                    </a:cubicBezTo>
                    <a:cubicBezTo>
                      <a:pt x="41495" y="16870"/>
                      <a:pt x="41388" y="16950"/>
                      <a:pt x="41343" y="16968"/>
                    </a:cubicBezTo>
                    <a:cubicBezTo>
                      <a:pt x="41263" y="16994"/>
                      <a:pt x="41308" y="17315"/>
                      <a:pt x="41325" y="17609"/>
                    </a:cubicBezTo>
                    <a:cubicBezTo>
                      <a:pt x="41343" y="18001"/>
                      <a:pt x="41379" y="18437"/>
                      <a:pt x="41370" y="18820"/>
                    </a:cubicBezTo>
                    <a:cubicBezTo>
                      <a:pt x="41361" y="18892"/>
                      <a:pt x="41334" y="18990"/>
                      <a:pt x="41334" y="19025"/>
                    </a:cubicBezTo>
                    <a:cubicBezTo>
                      <a:pt x="41343" y="19186"/>
                      <a:pt x="41361" y="19337"/>
                      <a:pt x="41397" y="19497"/>
                    </a:cubicBezTo>
                    <a:cubicBezTo>
                      <a:pt x="41450" y="19827"/>
                      <a:pt x="41361" y="20299"/>
                      <a:pt x="41334" y="20646"/>
                    </a:cubicBezTo>
                    <a:cubicBezTo>
                      <a:pt x="41299" y="20869"/>
                      <a:pt x="41325" y="21092"/>
                      <a:pt x="41406" y="21305"/>
                    </a:cubicBezTo>
                    <a:cubicBezTo>
                      <a:pt x="41462" y="21524"/>
                      <a:pt x="41415" y="21556"/>
                      <a:pt x="41364" y="21556"/>
                    </a:cubicBezTo>
                    <a:cubicBezTo>
                      <a:pt x="41344" y="21556"/>
                      <a:pt x="41323" y="21551"/>
                      <a:pt x="41307" y="21551"/>
                    </a:cubicBezTo>
                    <a:cubicBezTo>
                      <a:pt x="41300" y="21551"/>
                      <a:pt x="41294" y="21552"/>
                      <a:pt x="41290" y="21555"/>
                    </a:cubicBezTo>
                    <a:cubicBezTo>
                      <a:pt x="41219" y="21626"/>
                      <a:pt x="41325" y="22054"/>
                      <a:pt x="41325" y="22107"/>
                    </a:cubicBezTo>
                    <a:cubicBezTo>
                      <a:pt x="41352" y="22437"/>
                      <a:pt x="41219" y="22508"/>
                      <a:pt x="41165" y="22722"/>
                    </a:cubicBezTo>
                    <a:cubicBezTo>
                      <a:pt x="41094" y="23025"/>
                      <a:pt x="41058" y="23327"/>
                      <a:pt x="41032" y="23639"/>
                    </a:cubicBezTo>
                    <a:cubicBezTo>
                      <a:pt x="41023" y="23807"/>
                      <a:pt x="40856" y="24779"/>
                      <a:pt x="40775" y="24779"/>
                    </a:cubicBezTo>
                    <a:cubicBezTo>
                      <a:pt x="40775" y="24779"/>
                      <a:pt x="40774" y="24779"/>
                      <a:pt x="40773" y="24779"/>
                    </a:cubicBezTo>
                    <a:cubicBezTo>
                      <a:pt x="40711" y="24993"/>
                      <a:pt x="40666" y="25251"/>
                      <a:pt x="40613" y="25465"/>
                    </a:cubicBezTo>
                    <a:cubicBezTo>
                      <a:pt x="40426" y="26276"/>
                      <a:pt x="40159" y="27068"/>
                      <a:pt x="39838" y="27834"/>
                    </a:cubicBezTo>
                    <a:cubicBezTo>
                      <a:pt x="39723" y="28090"/>
                      <a:pt x="39609" y="28407"/>
                      <a:pt x="39667" y="28457"/>
                    </a:cubicBezTo>
                    <a:lnTo>
                      <a:pt x="39667" y="28457"/>
                    </a:lnTo>
                    <a:cubicBezTo>
                      <a:pt x="39647" y="28441"/>
                      <a:pt x="39627" y="28408"/>
                      <a:pt x="39597" y="28408"/>
                    </a:cubicBezTo>
                    <a:cubicBezTo>
                      <a:pt x="39573" y="28408"/>
                      <a:pt x="39542" y="28428"/>
                      <a:pt x="39500" y="28494"/>
                    </a:cubicBezTo>
                    <a:cubicBezTo>
                      <a:pt x="39402" y="28609"/>
                      <a:pt x="39393" y="28707"/>
                      <a:pt x="39304" y="28841"/>
                    </a:cubicBezTo>
                    <a:lnTo>
                      <a:pt x="39143" y="29072"/>
                    </a:lnTo>
                    <a:cubicBezTo>
                      <a:pt x="38929" y="29411"/>
                      <a:pt x="38689" y="29714"/>
                      <a:pt x="38457" y="30061"/>
                    </a:cubicBezTo>
                    <a:cubicBezTo>
                      <a:pt x="38377" y="30222"/>
                      <a:pt x="38270" y="30373"/>
                      <a:pt x="38155" y="30515"/>
                    </a:cubicBezTo>
                    <a:lnTo>
                      <a:pt x="37887" y="30845"/>
                    </a:lnTo>
                    <a:cubicBezTo>
                      <a:pt x="37861" y="31023"/>
                      <a:pt x="38012" y="31005"/>
                      <a:pt x="37950" y="31210"/>
                    </a:cubicBezTo>
                    <a:cubicBezTo>
                      <a:pt x="37937" y="31249"/>
                      <a:pt x="37700" y="31433"/>
                      <a:pt x="37619" y="31433"/>
                    </a:cubicBezTo>
                    <a:cubicBezTo>
                      <a:pt x="37587" y="31433"/>
                      <a:pt x="37580" y="31404"/>
                      <a:pt x="37620" y="31326"/>
                    </a:cubicBezTo>
                    <a:cubicBezTo>
                      <a:pt x="37679" y="31216"/>
                      <a:pt x="37689" y="31168"/>
                      <a:pt x="37664" y="31168"/>
                    </a:cubicBezTo>
                    <a:cubicBezTo>
                      <a:pt x="37625" y="31168"/>
                      <a:pt x="37496" y="31288"/>
                      <a:pt x="37326" y="31469"/>
                    </a:cubicBezTo>
                    <a:cubicBezTo>
                      <a:pt x="37193" y="31593"/>
                      <a:pt x="37059" y="31736"/>
                      <a:pt x="36943" y="31887"/>
                    </a:cubicBezTo>
                    <a:cubicBezTo>
                      <a:pt x="36890" y="31976"/>
                      <a:pt x="36943" y="31958"/>
                      <a:pt x="36774" y="32092"/>
                    </a:cubicBezTo>
                    <a:cubicBezTo>
                      <a:pt x="36664" y="32178"/>
                      <a:pt x="36176" y="32485"/>
                      <a:pt x="36096" y="32485"/>
                    </a:cubicBezTo>
                    <a:cubicBezTo>
                      <a:pt x="36085" y="32485"/>
                      <a:pt x="36082" y="32479"/>
                      <a:pt x="36088" y="32466"/>
                    </a:cubicBezTo>
                    <a:lnTo>
                      <a:pt x="36088" y="32466"/>
                    </a:lnTo>
                    <a:cubicBezTo>
                      <a:pt x="36017" y="32609"/>
                      <a:pt x="35919" y="32689"/>
                      <a:pt x="35661" y="32911"/>
                    </a:cubicBezTo>
                    <a:cubicBezTo>
                      <a:pt x="35429" y="33090"/>
                      <a:pt x="35215" y="33277"/>
                      <a:pt x="35010" y="33473"/>
                    </a:cubicBezTo>
                    <a:cubicBezTo>
                      <a:pt x="34957" y="33526"/>
                      <a:pt x="34779" y="33740"/>
                      <a:pt x="34743" y="33758"/>
                    </a:cubicBezTo>
                    <a:cubicBezTo>
                      <a:pt x="34645" y="33784"/>
                      <a:pt x="34556" y="33820"/>
                      <a:pt x="34467" y="33873"/>
                    </a:cubicBezTo>
                    <a:cubicBezTo>
                      <a:pt x="34298" y="33998"/>
                      <a:pt x="34191" y="34150"/>
                      <a:pt x="34031" y="34292"/>
                    </a:cubicBezTo>
                    <a:cubicBezTo>
                      <a:pt x="33852" y="34452"/>
                      <a:pt x="33683" y="34631"/>
                      <a:pt x="33541" y="34818"/>
                    </a:cubicBezTo>
                    <a:cubicBezTo>
                      <a:pt x="33291" y="35040"/>
                      <a:pt x="33362" y="35174"/>
                      <a:pt x="33371" y="35227"/>
                    </a:cubicBezTo>
                    <a:cubicBezTo>
                      <a:pt x="33380" y="35290"/>
                      <a:pt x="33300" y="35432"/>
                      <a:pt x="33220" y="35593"/>
                    </a:cubicBezTo>
                    <a:cubicBezTo>
                      <a:pt x="33186" y="35572"/>
                      <a:pt x="33166" y="35550"/>
                      <a:pt x="33141" y="35550"/>
                    </a:cubicBezTo>
                    <a:cubicBezTo>
                      <a:pt x="33101" y="35550"/>
                      <a:pt x="33050" y="35612"/>
                      <a:pt x="32917" y="35851"/>
                    </a:cubicBezTo>
                    <a:cubicBezTo>
                      <a:pt x="32552" y="36555"/>
                      <a:pt x="32276" y="37294"/>
                      <a:pt x="32089" y="38060"/>
                    </a:cubicBezTo>
                    <a:cubicBezTo>
                      <a:pt x="32072" y="38110"/>
                      <a:pt x="31899" y="38827"/>
                      <a:pt x="31936" y="38827"/>
                    </a:cubicBezTo>
                    <a:cubicBezTo>
                      <a:pt x="31938" y="38827"/>
                      <a:pt x="31942" y="38824"/>
                      <a:pt x="31946" y="38817"/>
                    </a:cubicBezTo>
                    <a:cubicBezTo>
                      <a:pt x="31964" y="38786"/>
                      <a:pt x="31976" y="38773"/>
                      <a:pt x="31983" y="38773"/>
                    </a:cubicBezTo>
                    <a:cubicBezTo>
                      <a:pt x="32023" y="38773"/>
                      <a:pt x="31948" y="39121"/>
                      <a:pt x="31911" y="39262"/>
                    </a:cubicBezTo>
                    <a:cubicBezTo>
                      <a:pt x="31875" y="39432"/>
                      <a:pt x="31848" y="39316"/>
                      <a:pt x="31804" y="39440"/>
                    </a:cubicBezTo>
                    <a:cubicBezTo>
                      <a:pt x="31768" y="39547"/>
                      <a:pt x="31741" y="39663"/>
                      <a:pt x="31732" y="39788"/>
                    </a:cubicBezTo>
                    <a:cubicBezTo>
                      <a:pt x="31697" y="39993"/>
                      <a:pt x="31599" y="40581"/>
                      <a:pt x="31617" y="40750"/>
                    </a:cubicBezTo>
                    <a:cubicBezTo>
                      <a:pt x="31643" y="40910"/>
                      <a:pt x="31599" y="41070"/>
                      <a:pt x="31590" y="41311"/>
                    </a:cubicBezTo>
                    <a:cubicBezTo>
                      <a:pt x="31590" y="41453"/>
                      <a:pt x="31643" y="41623"/>
                      <a:pt x="31634" y="41703"/>
                    </a:cubicBezTo>
                    <a:cubicBezTo>
                      <a:pt x="31634" y="41783"/>
                      <a:pt x="31581" y="41836"/>
                      <a:pt x="31563" y="41917"/>
                    </a:cubicBezTo>
                    <a:cubicBezTo>
                      <a:pt x="31501" y="42166"/>
                      <a:pt x="31474" y="42415"/>
                      <a:pt x="31456" y="42674"/>
                    </a:cubicBezTo>
                    <a:cubicBezTo>
                      <a:pt x="31447" y="42870"/>
                      <a:pt x="31439" y="43083"/>
                      <a:pt x="31430" y="43297"/>
                    </a:cubicBezTo>
                    <a:cubicBezTo>
                      <a:pt x="31447" y="43484"/>
                      <a:pt x="31376" y="43671"/>
                      <a:pt x="31234" y="43796"/>
                    </a:cubicBezTo>
                    <a:cubicBezTo>
                      <a:pt x="31091" y="43912"/>
                      <a:pt x="31011" y="43930"/>
                      <a:pt x="31020" y="43983"/>
                    </a:cubicBezTo>
                    <a:cubicBezTo>
                      <a:pt x="30972" y="43998"/>
                      <a:pt x="30944" y="44011"/>
                      <a:pt x="30933" y="44023"/>
                    </a:cubicBezTo>
                    <a:lnTo>
                      <a:pt x="30933" y="44023"/>
                    </a:lnTo>
                    <a:cubicBezTo>
                      <a:pt x="30927" y="43943"/>
                      <a:pt x="30858" y="43875"/>
                      <a:pt x="30735" y="43814"/>
                    </a:cubicBezTo>
                    <a:cubicBezTo>
                      <a:pt x="30637" y="43760"/>
                      <a:pt x="30566" y="43680"/>
                      <a:pt x="30521" y="43582"/>
                    </a:cubicBezTo>
                    <a:cubicBezTo>
                      <a:pt x="30485" y="43484"/>
                      <a:pt x="30468" y="43386"/>
                      <a:pt x="30459" y="43288"/>
                    </a:cubicBezTo>
                    <a:cubicBezTo>
                      <a:pt x="30396" y="43128"/>
                      <a:pt x="30325" y="43128"/>
                      <a:pt x="30414" y="42656"/>
                    </a:cubicBezTo>
                    <a:cubicBezTo>
                      <a:pt x="30468" y="42255"/>
                      <a:pt x="30530" y="41801"/>
                      <a:pt x="30548" y="41382"/>
                    </a:cubicBezTo>
                    <a:cubicBezTo>
                      <a:pt x="30566" y="41115"/>
                      <a:pt x="30477" y="40892"/>
                      <a:pt x="30512" y="40687"/>
                    </a:cubicBezTo>
                    <a:cubicBezTo>
                      <a:pt x="30575" y="40358"/>
                      <a:pt x="30726" y="40340"/>
                      <a:pt x="30797" y="39939"/>
                    </a:cubicBezTo>
                    <a:cubicBezTo>
                      <a:pt x="30817" y="39841"/>
                      <a:pt x="30804" y="39816"/>
                      <a:pt x="30780" y="39816"/>
                    </a:cubicBezTo>
                    <a:cubicBezTo>
                      <a:pt x="30755" y="39816"/>
                      <a:pt x="30719" y="39845"/>
                      <a:pt x="30699" y="39845"/>
                    </a:cubicBezTo>
                    <a:cubicBezTo>
                      <a:pt x="30696" y="39845"/>
                      <a:pt x="30693" y="39844"/>
                      <a:pt x="30690" y="39841"/>
                    </a:cubicBezTo>
                    <a:cubicBezTo>
                      <a:pt x="30726" y="39636"/>
                      <a:pt x="30868" y="39565"/>
                      <a:pt x="30860" y="39351"/>
                    </a:cubicBezTo>
                    <a:cubicBezTo>
                      <a:pt x="30860" y="39289"/>
                      <a:pt x="30628" y="39164"/>
                      <a:pt x="30771" y="38853"/>
                    </a:cubicBezTo>
                    <a:cubicBezTo>
                      <a:pt x="30833" y="38710"/>
                      <a:pt x="30860" y="38888"/>
                      <a:pt x="30949" y="38612"/>
                    </a:cubicBezTo>
                    <a:cubicBezTo>
                      <a:pt x="30993" y="38461"/>
                      <a:pt x="31029" y="38318"/>
                      <a:pt x="31056" y="38167"/>
                    </a:cubicBezTo>
                    <a:cubicBezTo>
                      <a:pt x="31109" y="37846"/>
                      <a:pt x="30895" y="38220"/>
                      <a:pt x="31047" y="37632"/>
                    </a:cubicBezTo>
                    <a:lnTo>
                      <a:pt x="31047" y="37632"/>
                    </a:lnTo>
                    <a:cubicBezTo>
                      <a:pt x="31058" y="37643"/>
                      <a:pt x="31070" y="37649"/>
                      <a:pt x="31083" y="37649"/>
                    </a:cubicBezTo>
                    <a:cubicBezTo>
                      <a:pt x="31123" y="37649"/>
                      <a:pt x="31173" y="37597"/>
                      <a:pt x="31234" y="37490"/>
                    </a:cubicBezTo>
                    <a:cubicBezTo>
                      <a:pt x="31332" y="37276"/>
                      <a:pt x="31474" y="36938"/>
                      <a:pt x="31385" y="36902"/>
                    </a:cubicBezTo>
                    <a:lnTo>
                      <a:pt x="31385" y="36902"/>
                    </a:lnTo>
                    <a:cubicBezTo>
                      <a:pt x="31393" y="36905"/>
                      <a:pt x="31401" y="36906"/>
                      <a:pt x="31409" y="36906"/>
                    </a:cubicBezTo>
                    <a:cubicBezTo>
                      <a:pt x="31519" y="36906"/>
                      <a:pt x="31584" y="36624"/>
                      <a:pt x="31626" y="36341"/>
                    </a:cubicBezTo>
                    <a:cubicBezTo>
                      <a:pt x="31627" y="36341"/>
                      <a:pt x="31628" y="36341"/>
                      <a:pt x="31629" y="36341"/>
                    </a:cubicBezTo>
                    <a:cubicBezTo>
                      <a:pt x="31698" y="36341"/>
                      <a:pt x="32042" y="35445"/>
                      <a:pt x="32204" y="35115"/>
                    </a:cubicBezTo>
                    <a:lnTo>
                      <a:pt x="32204" y="35115"/>
                    </a:lnTo>
                    <a:cubicBezTo>
                      <a:pt x="32108" y="35276"/>
                      <a:pt x="32043" y="35350"/>
                      <a:pt x="32019" y="35350"/>
                    </a:cubicBezTo>
                    <a:cubicBezTo>
                      <a:pt x="31985" y="35350"/>
                      <a:pt x="32044" y="35184"/>
                      <a:pt x="32231" y="34898"/>
                    </a:cubicBezTo>
                    <a:cubicBezTo>
                      <a:pt x="32463" y="34559"/>
                      <a:pt x="32686" y="34203"/>
                      <a:pt x="32979" y="33891"/>
                    </a:cubicBezTo>
                    <a:cubicBezTo>
                      <a:pt x="32976" y="33888"/>
                      <a:pt x="32972" y="33887"/>
                      <a:pt x="32966" y="33887"/>
                    </a:cubicBezTo>
                    <a:cubicBezTo>
                      <a:pt x="32906" y="33887"/>
                      <a:pt x="32713" y="34047"/>
                      <a:pt x="32534" y="34274"/>
                    </a:cubicBezTo>
                    <a:cubicBezTo>
                      <a:pt x="32353" y="34505"/>
                      <a:pt x="32172" y="34773"/>
                      <a:pt x="32082" y="34932"/>
                    </a:cubicBezTo>
                    <a:lnTo>
                      <a:pt x="32082" y="34932"/>
                    </a:lnTo>
                    <a:cubicBezTo>
                      <a:pt x="32237" y="34652"/>
                      <a:pt x="32400" y="34388"/>
                      <a:pt x="32588" y="34132"/>
                    </a:cubicBezTo>
                    <a:cubicBezTo>
                      <a:pt x="32721" y="33945"/>
                      <a:pt x="32971" y="33704"/>
                      <a:pt x="33086" y="33677"/>
                    </a:cubicBezTo>
                    <a:cubicBezTo>
                      <a:pt x="33096" y="33674"/>
                      <a:pt x="33104" y="33673"/>
                      <a:pt x="33109" y="33673"/>
                    </a:cubicBezTo>
                    <a:cubicBezTo>
                      <a:pt x="33150" y="33673"/>
                      <a:pt x="33114" y="33738"/>
                      <a:pt x="33145" y="33738"/>
                    </a:cubicBezTo>
                    <a:cubicBezTo>
                      <a:pt x="33161" y="33738"/>
                      <a:pt x="33192" y="33722"/>
                      <a:pt x="33256" y="33677"/>
                    </a:cubicBezTo>
                    <a:cubicBezTo>
                      <a:pt x="33701" y="33357"/>
                      <a:pt x="33745" y="33170"/>
                      <a:pt x="34137" y="32840"/>
                    </a:cubicBezTo>
                    <a:cubicBezTo>
                      <a:pt x="34405" y="32618"/>
                      <a:pt x="34707" y="32430"/>
                      <a:pt x="35028" y="32279"/>
                    </a:cubicBezTo>
                    <a:cubicBezTo>
                      <a:pt x="34992" y="32235"/>
                      <a:pt x="35206" y="31950"/>
                      <a:pt x="35349" y="31789"/>
                    </a:cubicBezTo>
                    <a:cubicBezTo>
                      <a:pt x="35451" y="31680"/>
                      <a:pt x="35497" y="31654"/>
                      <a:pt x="35524" y="31654"/>
                    </a:cubicBezTo>
                    <a:cubicBezTo>
                      <a:pt x="35548" y="31654"/>
                      <a:pt x="35557" y="31673"/>
                      <a:pt x="35574" y="31673"/>
                    </a:cubicBezTo>
                    <a:cubicBezTo>
                      <a:pt x="35582" y="31673"/>
                      <a:pt x="35592" y="31669"/>
                      <a:pt x="35607" y="31656"/>
                    </a:cubicBezTo>
                    <a:cubicBezTo>
                      <a:pt x="35641" y="31627"/>
                      <a:pt x="35665" y="31603"/>
                      <a:pt x="35680" y="31582"/>
                    </a:cubicBezTo>
                    <a:lnTo>
                      <a:pt x="35680" y="31582"/>
                    </a:lnTo>
                    <a:cubicBezTo>
                      <a:pt x="35685" y="31598"/>
                      <a:pt x="35694" y="31609"/>
                      <a:pt x="35709" y="31609"/>
                    </a:cubicBezTo>
                    <a:cubicBezTo>
                      <a:pt x="35720" y="31609"/>
                      <a:pt x="35733" y="31604"/>
                      <a:pt x="35750" y="31593"/>
                    </a:cubicBezTo>
                    <a:cubicBezTo>
                      <a:pt x="35972" y="31433"/>
                      <a:pt x="36177" y="31246"/>
                      <a:pt x="36364" y="31041"/>
                    </a:cubicBezTo>
                    <a:cubicBezTo>
                      <a:pt x="36533" y="30881"/>
                      <a:pt x="36810" y="30551"/>
                      <a:pt x="36872" y="30409"/>
                    </a:cubicBezTo>
                    <a:cubicBezTo>
                      <a:pt x="36899" y="30302"/>
                      <a:pt x="36970" y="30213"/>
                      <a:pt x="37059" y="30141"/>
                    </a:cubicBezTo>
                    <a:cubicBezTo>
                      <a:pt x="37112" y="30061"/>
                      <a:pt x="37193" y="29999"/>
                      <a:pt x="37282" y="29954"/>
                    </a:cubicBezTo>
                    <a:cubicBezTo>
                      <a:pt x="37344" y="29936"/>
                      <a:pt x="37362" y="29892"/>
                      <a:pt x="37469" y="29758"/>
                    </a:cubicBezTo>
                    <a:cubicBezTo>
                      <a:pt x="37611" y="29562"/>
                      <a:pt x="37736" y="29358"/>
                      <a:pt x="37834" y="29144"/>
                    </a:cubicBezTo>
                    <a:cubicBezTo>
                      <a:pt x="37959" y="28930"/>
                      <a:pt x="38119" y="28716"/>
                      <a:pt x="38244" y="28502"/>
                    </a:cubicBezTo>
                    <a:cubicBezTo>
                      <a:pt x="38324" y="28369"/>
                      <a:pt x="38484" y="28208"/>
                      <a:pt x="38538" y="28119"/>
                    </a:cubicBezTo>
                    <a:cubicBezTo>
                      <a:pt x="38548" y="28099"/>
                      <a:pt x="38544" y="28095"/>
                      <a:pt x="38537" y="28095"/>
                    </a:cubicBezTo>
                    <a:cubicBezTo>
                      <a:pt x="38533" y="28095"/>
                      <a:pt x="38529" y="28096"/>
                      <a:pt x="38525" y="28096"/>
                    </a:cubicBezTo>
                    <a:cubicBezTo>
                      <a:pt x="38518" y="28096"/>
                      <a:pt x="38514" y="28092"/>
                      <a:pt x="38529" y="28066"/>
                    </a:cubicBezTo>
                    <a:lnTo>
                      <a:pt x="38627" y="27888"/>
                    </a:lnTo>
                    <a:lnTo>
                      <a:pt x="39054" y="26997"/>
                    </a:lnTo>
                    <a:cubicBezTo>
                      <a:pt x="39170" y="26686"/>
                      <a:pt x="39436" y="26047"/>
                      <a:pt x="39340" y="26009"/>
                    </a:cubicBezTo>
                    <a:lnTo>
                      <a:pt x="39340" y="26009"/>
                    </a:lnTo>
                    <a:cubicBezTo>
                      <a:pt x="39342" y="26009"/>
                      <a:pt x="39344" y="26010"/>
                      <a:pt x="39346" y="26010"/>
                    </a:cubicBezTo>
                    <a:cubicBezTo>
                      <a:pt x="39438" y="26010"/>
                      <a:pt x="39626" y="25378"/>
                      <a:pt x="39695" y="25127"/>
                    </a:cubicBezTo>
                    <a:cubicBezTo>
                      <a:pt x="39802" y="24761"/>
                      <a:pt x="39749" y="24699"/>
                      <a:pt x="39829" y="24343"/>
                    </a:cubicBezTo>
                    <a:cubicBezTo>
                      <a:pt x="39865" y="24200"/>
                      <a:pt x="39909" y="24316"/>
                      <a:pt x="39954" y="24182"/>
                    </a:cubicBezTo>
                    <a:cubicBezTo>
                      <a:pt x="40007" y="24022"/>
                      <a:pt x="40043" y="23871"/>
                      <a:pt x="40070" y="23710"/>
                    </a:cubicBezTo>
                    <a:cubicBezTo>
                      <a:pt x="40105" y="23514"/>
                      <a:pt x="40123" y="23327"/>
                      <a:pt x="40114" y="23131"/>
                    </a:cubicBezTo>
                    <a:cubicBezTo>
                      <a:pt x="40114" y="23068"/>
                      <a:pt x="40098" y="23055"/>
                      <a:pt x="40079" y="23055"/>
                    </a:cubicBezTo>
                    <a:cubicBezTo>
                      <a:pt x="40072" y="23055"/>
                      <a:pt x="40064" y="23057"/>
                      <a:pt x="40056" y="23059"/>
                    </a:cubicBezTo>
                    <a:lnTo>
                      <a:pt x="40056" y="23059"/>
                    </a:lnTo>
                    <a:cubicBezTo>
                      <a:pt x="40154" y="23025"/>
                      <a:pt x="40125" y="22583"/>
                      <a:pt x="40159" y="22383"/>
                    </a:cubicBezTo>
                    <a:cubicBezTo>
                      <a:pt x="40172" y="22283"/>
                      <a:pt x="40200" y="22266"/>
                      <a:pt x="40231" y="22266"/>
                    </a:cubicBezTo>
                    <a:cubicBezTo>
                      <a:pt x="40247" y="22266"/>
                      <a:pt x="40264" y="22270"/>
                      <a:pt x="40280" y="22270"/>
                    </a:cubicBezTo>
                    <a:cubicBezTo>
                      <a:pt x="40320" y="22270"/>
                      <a:pt x="40355" y="22244"/>
                      <a:pt x="40364" y="22063"/>
                    </a:cubicBezTo>
                    <a:cubicBezTo>
                      <a:pt x="40364" y="21573"/>
                      <a:pt x="40203" y="21760"/>
                      <a:pt x="40132" y="21582"/>
                    </a:cubicBezTo>
                    <a:cubicBezTo>
                      <a:pt x="40080" y="21442"/>
                      <a:pt x="40266" y="21055"/>
                      <a:pt x="40283" y="21055"/>
                    </a:cubicBezTo>
                    <a:cubicBezTo>
                      <a:pt x="40283" y="21055"/>
                      <a:pt x="40283" y="21056"/>
                      <a:pt x="40283" y="21056"/>
                    </a:cubicBezTo>
                    <a:cubicBezTo>
                      <a:pt x="40257" y="20976"/>
                      <a:pt x="40221" y="21047"/>
                      <a:pt x="40239" y="20789"/>
                    </a:cubicBezTo>
                    <a:cubicBezTo>
                      <a:pt x="40248" y="20682"/>
                      <a:pt x="40257" y="20575"/>
                      <a:pt x="40248" y="20468"/>
                    </a:cubicBezTo>
                    <a:cubicBezTo>
                      <a:pt x="40244" y="20438"/>
                      <a:pt x="40235" y="20433"/>
                      <a:pt x="40225" y="20433"/>
                    </a:cubicBezTo>
                    <a:cubicBezTo>
                      <a:pt x="40220" y="20433"/>
                      <a:pt x="40215" y="20434"/>
                      <a:pt x="40210" y="20434"/>
                    </a:cubicBezTo>
                    <a:cubicBezTo>
                      <a:pt x="40199" y="20434"/>
                      <a:pt x="40187" y="20430"/>
                      <a:pt x="40176" y="20406"/>
                    </a:cubicBezTo>
                    <a:cubicBezTo>
                      <a:pt x="40159" y="20281"/>
                      <a:pt x="40159" y="20156"/>
                      <a:pt x="40159" y="20032"/>
                    </a:cubicBezTo>
                    <a:lnTo>
                      <a:pt x="40159" y="20032"/>
                    </a:lnTo>
                    <a:cubicBezTo>
                      <a:pt x="40168" y="20036"/>
                      <a:pt x="40178" y="20038"/>
                      <a:pt x="40186" y="20038"/>
                    </a:cubicBezTo>
                    <a:cubicBezTo>
                      <a:pt x="40231" y="20038"/>
                      <a:pt x="40254" y="19969"/>
                      <a:pt x="40239" y="19729"/>
                    </a:cubicBezTo>
                    <a:cubicBezTo>
                      <a:pt x="40212" y="19337"/>
                      <a:pt x="40185" y="19275"/>
                      <a:pt x="40292" y="19230"/>
                    </a:cubicBezTo>
                    <a:cubicBezTo>
                      <a:pt x="40319" y="19212"/>
                      <a:pt x="40328" y="18696"/>
                      <a:pt x="40292" y="18642"/>
                    </a:cubicBezTo>
                    <a:cubicBezTo>
                      <a:pt x="40282" y="18624"/>
                      <a:pt x="40274" y="18619"/>
                      <a:pt x="40267" y="18619"/>
                    </a:cubicBezTo>
                    <a:cubicBezTo>
                      <a:pt x="40257" y="18619"/>
                      <a:pt x="40250" y="18628"/>
                      <a:pt x="40244" y="18628"/>
                    </a:cubicBezTo>
                    <a:cubicBezTo>
                      <a:pt x="40236" y="18628"/>
                      <a:pt x="40229" y="18607"/>
                      <a:pt x="40221" y="18500"/>
                    </a:cubicBezTo>
                    <a:cubicBezTo>
                      <a:pt x="40194" y="18241"/>
                      <a:pt x="40185" y="17947"/>
                      <a:pt x="40185" y="17689"/>
                    </a:cubicBezTo>
                    <a:cubicBezTo>
                      <a:pt x="40185" y="17422"/>
                      <a:pt x="40230" y="17377"/>
                      <a:pt x="40239" y="17146"/>
                    </a:cubicBezTo>
                    <a:cubicBezTo>
                      <a:pt x="40266" y="16896"/>
                      <a:pt x="40230" y="16647"/>
                      <a:pt x="40159" y="16407"/>
                    </a:cubicBezTo>
                    <a:cubicBezTo>
                      <a:pt x="40105" y="16148"/>
                      <a:pt x="40078" y="15890"/>
                      <a:pt x="40087" y="15623"/>
                    </a:cubicBezTo>
                    <a:cubicBezTo>
                      <a:pt x="40064" y="15570"/>
                      <a:pt x="40047" y="15549"/>
                      <a:pt x="40033" y="15549"/>
                    </a:cubicBezTo>
                    <a:cubicBezTo>
                      <a:pt x="39973" y="15549"/>
                      <a:pt x="39992" y="15970"/>
                      <a:pt x="39963" y="15970"/>
                    </a:cubicBezTo>
                    <a:cubicBezTo>
                      <a:pt x="39954" y="15970"/>
                      <a:pt x="39874" y="15649"/>
                      <a:pt x="39909" y="15632"/>
                    </a:cubicBezTo>
                    <a:cubicBezTo>
                      <a:pt x="39954" y="15596"/>
                      <a:pt x="39874" y="15249"/>
                      <a:pt x="39793" y="15088"/>
                    </a:cubicBezTo>
                    <a:cubicBezTo>
                      <a:pt x="39651" y="14732"/>
                      <a:pt x="39785" y="14874"/>
                      <a:pt x="39785" y="14661"/>
                    </a:cubicBezTo>
                    <a:cubicBezTo>
                      <a:pt x="39785" y="14509"/>
                      <a:pt x="39704" y="14483"/>
                      <a:pt x="39687" y="14438"/>
                    </a:cubicBezTo>
                    <a:cubicBezTo>
                      <a:pt x="39685" y="14439"/>
                      <a:pt x="39683" y="14439"/>
                      <a:pt x="39681" y="14439"/>
                    </a:cubicBezTo>
                    <a:cubicBezTo>
                      <a:pt x="39627" y="14439"/>
                      <a:pt x="39543" y="14193"/>
                      <a:pt x="39500" y="14055"/>
                    </a:cubicBezTo>
                    <a:cubicBezTo>
                      <a:pt x="39366" y="13690"/>
                      <a:pt x="39375" y="13610"/>
                      <a:pt x="39161" y="13342"/>
                    </a:cubicBezTo>
                    <a:cubicBezTo>
                      <a:pt x="39108" y="13244"/>
                      <a:pt x="39054" y="13146"/>
                      <a:pt x="39010" y="13049"/>
                    </a:cubicBezTo>
                    <a:cubicBezTo>
                      <a:pt x="39007" y="13035"/>
                      <a:pt x="39010" y="13029"/>
                      <a:pt x="39017" y="13029"/>
                    </a:cubicBezTo>
                    <a:cubicBezTo>
                      <a:pt x="39043" y="13029"/>
                      <a:pt x="39131" y="13125"/>
                      <a:pt x="39169" y="13125"/>
                    </a:cubicBezTo>
                    <a:cubicBezTo>
                      <a:pt x="39194" y="13125"/>
                      <a:pt x="39197" y="13086"/>
                      <a:pt x="39152" y="12959"/>
                    </a:cubicBezTo>
                    <a:cubicBezTo>
                      <a:pt x="38992" y="12576"/>
                      <a:pt x="38805" y="12202"/>
                      <a:pt x="38591" y="11846"/>
                    </a:cubicBezTo>
                    <a:lnTo>
                      <a:pt x="38591" y="11846"/>
                    </a:lnTo>
                    <a:cubicBezTo>
                      <a:pt x="38609" y="11882"/>
                      <a:pt x="38769" y="12149"/>
                      <a:pt x="38716" y="12149"/>
                    </a:cubicBezTo>
                    <a:cubicBezTo>
                      <a:pt x="38690" y="12149"/>
                      <a:pt x="38417" y="11614"/>
                      <a:pt x="38363" y="11614"/>
                    </a:cubicBezTo>
                    <a:cubicBezTo>
                      <a:pt x="38362" y="11614"/>
                      <a:pt x="38360" y="11614"/>
                      <a:pt x="38359" y="11614"/>
                    </a:cubicBezTo>
                    <a:cubicBezTo>
                      <a:pt x="38360" y="11614"/>
                      <a:pt x="38360" y="11614"/>
                      <a:pt x="38360" y="11614"/>
                    </a:cubicBezTo>
                    <a:cubicBezTo>
                      <a:pt x="38379" y="11614"/>
                      <a:pt x="38532" y="11991"/>
                      <a:pt x="38506" y="11991"/>
                    </a:cubicBezTo>
                    <a:cubicBezTo>
                      <a:pt x="38504" y="11991"/>
                      <a:pt x="38499" y="11987"/>
                      <a:pt x="38493" y="11980"/>
                    </a:cubicBezTo>
                    <a:cubicBezTo>
                      <a:pt x="38342" y="11739"/>
                      <a:pt x="38048" y="11436"/>
                      <a:pt x="38155" y="11383"/>
                    </a:cubicBezTo>
                    <a:lnTo>
                      <a:pt x="38155" y="11383"/>
                    </a:lnTo>
                    <a:cubicBezTo>
                      <a:pt x="38186" y="11406"/>
                      <a:pt x="38232" y="11437"/>
                      <a:pt x="38254" y="11437"/>
                    </a:cubicBezTo>
                    <a:cubicBezTo>
                      <a:pt x="38275" y="11437"/>
                      <a:pt x="38274" y="11408"/>
                      <a:pt x="38217" y="11312"/>
                    </a:cubicBezTo>
                    <a:cubicBezTo>
                      <a:pt x="38039" y="10982"/>
                      <a:pt x="37825" y="10661"/>
                      <a:pt x="37593" y="10359"/>
                    </a:cubicBezTo>
                    <a:cubicBezTo>
                      <a:pt x="37546" y="10299"/>
                      <a:pt x="37519" y="10278"/>
                      <a:pt x="37503" y="10278"/>
                    </a:cubicBezTo>
                    <a:cubicBezTo>
                      <a:pt x="37465" y="10278"/>
                      <a:pt x="37487" y="10394"/>
                      <a:pt x="37454" y="10394"/>
                    </a:cubicBezTo>
                    <a:cubicBezTo>
                      <a:pt x="37453" y="10394"/>
                      <a:pt x="37452" y="10394"/>
                      <a:pt x="37451" y="10394"/>
                    </a:cubicBezTo>
                    <a:cubicBezTo>
                      <a:pt x="37353" y="10243"/>
                      <a:pt x="37014" y="9717"/>
                      <a:pt x="36997" y="9619"/>
                    </a:cubicBezTo>
                    <a:cubicBezTo>
                      <a:pt x="36994" y="9609"/>
                      <a:pt x="36995" y="9605"/>
                      <a:pt x="36999" y="9605"/>
                    </a:cubicBezTo>
                    <a:cubicBezTo>
                      <a:pt x="37027" y="9605"/>
                      <a:pt x="37187" y="9799"/>
                      <a:pt x="37284" y="9918"/>
                    </a:cubicBezTo>
                    <a:lnTo>
                      <a:pt x="37284" y="9918"/>
                    </a:lnTo>
                    <a:cubicBezTo>
                      <a:pt x="37106" y="9696"/>
                      <a:pt x="36942" y="9473"/>
                      <a:pt x="36792" y="9236"/>
                    </a:cubicBezTo>
                    <a:cubicBezTo>
                      <a:pt x="36729" y="9103"/>
                      <a:pt x="36836" y="9103"/>
                      <a:pt x="36881" y="9076"/>
                    </a:cubicBezTo>
                    <a:cubicBezTo>
                      <a:pt x="36694" y="8996"/>
                      <a:pt x="36516" y="8898"/>
                      <a:pt x="36346" y="8782"/>
                    </a:cubicBezTo>
                    <a:cubicBezTo>
                      <a:pt x="36239" y="8711"/>
                      <a:pt x="36088" y="8506"/>
                      <a:pt x="35954" y="8381"/>
                    </a:cubicBezTo>
                    <a:cubicBezTo>
                      <a:pt x="35892" y="8319"/>
                      <a:pt x="35732" y="8265"/>
                      <a:pt x="35687" y="8141"/>
                    </a:cubicBezTo>
                    <a:cubicBezTo>
                      <a:pt x="35666" y="8093"/>
                      <a:pt x="35678" y="8078"/>
                      <a:pt x="35704" y="8078"/>
                    </a:cubicBezTo>
                    <a:cubicBezTo>
                      <a:pt x="35746" y="8078"/>
                      <a:pt x="35824" y="8114"/>
                      <a:pt x="35866" y="8114"/>
                    </a:cubicBezTo>
                    <a:cubicBezTo>
                      <a:pt x="35887" y="8114"/>
                      <a:pt x="35898" y="8105"/>
                      <a:pt x="35892" y="8078"/>
                    </a:cubicBezTo>
                    <a:cubicBezTo>
                      <a:pt x="35874" y="7971"/>
                      <a:pt x="35616" y="7767"/>
                      <a:pt x="35527" y="7704"/>
                    </a:cubicBezTo>
                    <a:cubicBezTo>
                      <a:pt x="35429" y="7651"/>
                      <a:pt x="35331" y="7580"/>
                      <a:pt x="35251" y="7508"/>
                    </a:cubicBezTo>
                    <a:cubicBezTo>
                      <a:pt x="35099" y="7366"/>
                      <a:pt x="34948" y="7205"/>
                      <a:pt x="34797" y="7063"/>
                    </a:cubicBezTo>
                    <a:cubicBezTo>
                      <a:pt x="34763" y="7030"/>
                      <a:pt x="34728" y="6996"/>
                      <a:pt x="34692" y="6961"/>
                    </a:cubicBezTo>
                    <a:lnTo>
                      <a:pt x="34692" y="6961"/>
                    </a:lnTo>
                    <a:cubicBezTo>
                      <a:pt x="34739" y="7036"/>
                      <a:pt x="34797" y="7134"/>
                      <a:pt x="34766" y="7134"/>
                    </a:cubicBezTo>
                    <a:cubicBezTo>
                      <a:pt x="34749" y="7134"/>
                      <a:pt x="34705" y="7105"/>
                      <a:pt x="34618" y="7027"/>
                    </a:cubicBezTo>
                    <a:lnTo>
                      <a:pt x="34618" y="7018"/>
                    </a:lnTo>
                    <a:cubicBezTo>
                      <a:pt x="34493" y="6903"/>
                      <a:pt x="34472" y="6841"/>
                      <a:pt x="34511" y="6841"/>
                    </a:cubicBezTo>
                    <a:cubicBezTo>
                      <a:pt x="34538" y="6841"/>
                      <a:pt x="34595" y="6871"/>
                      <a:pt x="34665" y="6933"/>
                    </a:cubicBezTo>
                    <a:lnTo>
                      <a:pt x="34665" y="6933"/>
                    </a:lnTo>
                    <a:cubicBezTo>
                      <a:pt x="34326" y="6597"/>
                      <a:pt x="33904" y="6169"/>
                      <a:pt x="33558" y="5949"/>
                    </a:cubicBezTo>
                    <a:cubicBezTo>
                      <a:pt x="33460" y="5887"/>
                      <a:pt x="33407" y="5905"/>
                      <a:pt x="33309" y="5798"/>
                    </a:cubicBezTo>
                    <a:cubicBezTo>
                      <a:pt x="33184" y="5664"/>
                      <a:pt x="33193" y="5593"/>
                      <a:pt x="33051" y="5460"/>
                    </a:cubicBezTo>
                    <a:cubicBezTo>
                      <a:pt x="32873" y="5299"/>
                      <a:pt x="32694" y="5139"/>
                      <a:pt x="32498" y="4996"/>
                    </a:cubicBezTo>
                    <a:cubicBezTo>
                      <a:pt x="32294" y="4863"/>
                      <a:pt x="32080" y="4738"/>
                      <a:pt x="31857" y="4631"/>
                    </a:cubicBezTo>
                    <a:cubicBezTo>
                      <a:pt x="31777" y="4596"/>
                      <a:pt x="31599" y="4560"/>
                      <a:pt x="31563" y="4542"/>
                    </a:cubicBezTo>
                    <a:cubicBezTo>
                      <a:pt x="31430" y="4444"/>
                      <a:pt x="31617" y="4435"/>
                      <a:pt x="31385" y="4302"/>
                    </a:cubicBezTo>
                    <a:cubicBezTo>
                      <a:pt x="31363" y="4305"/>
                      <a:pt x="31341" y="4307"/>
                      <a:pt x="31319" y="4307"/>
                    </a:cubicBezTo>
                    <a:cubicBezTo>
                      <a:pt x="31238" y="4307"/>
                      <a:pt x="31162" y="4282"/>
                      <a:pt x="31091" y="4239"/>
                    </a:cubicBezTo>
                    <a:cubicBezTo>
                      <a:pt x="30982" y="4177"/>
                      <a:pt x="30852" y="4101"/>
                      <a:pt x="30786" y="4101"/>
                    </a:cubicBezTo>
                    <a:cubicBezTo>
                      <a:pt x="30776" y="4101"/>
                      <a:pt x="30768" y="4102"/>
                      <a:pt x="30762" y="4106"/>
                    </a:cubicBezTo>
                    <a:cubicBezTo>
                      <a:pt x="30725" y="4124"/>
                      <a:pt x="30694" y="4132"/>
                      <a:pt x="30658" y="4132"/>
                    </a:cubicBezTo>
                    <a:cubicBezTo>
                      <a:pt x="30587" y="4132"/>
                      <a:pt x="30498" y="4102"/>
                      <a:pt x="30316" y="4061"/>
                    </a:cubicBezTo>
                    <a:cubicBezTo>
                      <a:pt x="30260" y="4013"/>
                      <a:pt x="30138" y="3804"/>
                      <a:pt x="30174" y="3804"/>
                    </a:cubicBezTo>
                    <a:cubicBezTo>
                      <a:pt x="30178" y="3804"/>
                      <a:pt x="30184" y="3807"/>
                      <a:pt x="30192" y="3812"/>
                    </a:cubicBezTo>
                    <a:cubicBezTo>
                      <a:pt x="30298" y="3892"/>
                      <a:pt x="30423" y="3954"/>
                      <a:pt x="30548" y="3990"/>
                    </a:cubicBezTo>
                    <a:cubicBezTo>
                      <a:pt x="30563" y="3993"/>
                      <a:pt x="30574" y="3994"/>
                      <a:pt x="30581" y="3994"/>
                    </a:cubicBezTo>
                    <a:cubicBezTo>
                      <a:pt x="30624" y="3994"/>
                      <a:pt x="30562" y="3955"/>
                      <a:pt x="30494" y="3910"/>
                    </a:cubicBezTo>
                    <a:cubicBezTo>
                      <a:pt x="30334" y="3812"/>
                      <a:pt x="29817" y="3651"/>
                      <a:pt x="29711" y="3527"/>
                    </a:cubicBezTo>
                    <a:cubicBezTo>
                      <a:pt x="29639" y="3420"/>
                      <a:pt x="28677" y="3117"/>
                      <a:pt x="28374" y="3010"/>
                    </a:cubicBezTo>
                    <a:lnTo>
                      <a:pt x="28374" y="3010"/>
                    </a:lnTo>
                    <a:cubicBezTo>
                      <a:pt x="28348" y="3081"/>
                      <a:pt x="28535" y="3153"/>
                      <a:pt x="28508" y="3215"/>
                    </a:cubicBezTo>
                    <a:cubicBezTo>
                      <a:pt x="28294" y="3126"/>
                      <a:pt x="28143" y="2983"/>
                      <a:pt x="28045" y="2957"/>
                    </a:cubicBezTo>
                    <a:cubicBezTo>
                      <a:pt x="27906" y="2935"/>
                      <a:pt x="27766" y="2919"/>
                      <a:pt x="27627" y="2919"/>
                    </a:cubicBezTo>
                    <a:cubicBezTo>
                      <a:pt x="27597" y="2919"/>
                      <a:pt x="27567" y="2919"/>
                      <a:pt x="27537" y="2921"/>
                    </a:cubicBezTo>
                    <a:cubicBezTo>
                      <a:pt x="27498" y="2834"/>
                      <a:pt x="26717" y="2345"/>
                      <a:pt x="26502" y="2345"/>
                    </a:cubicBezTo>
                    <a:cubicBezTo>
                      <a:pt x="26475" y="2345"/>
                      <a:pt x="26457" y="2352"/>
                      <a:pt x="26451" y="2369"/>
                    </a:cubicBezTo>
                    <a:cubicBezTo>
                      <a:pt x="26531" y="2396"/>
                      <a:pt x="26602" y="2413"/>
                      <a:pt x="26682" y="2422"/>
                    </a:cubicBezTo>
                    <a:cubicBezTo>
                      <a:pt x="26789" y="2440"/>
                      <a:pt x="26602" y="2494"/>
                      <a:pt x="26557" y="2494"/>
                    </a:cubicBezTo>
                    <a:cubicBezTo>
                      <a:pt x="26424" y="2485"/>
                      <a:pt x="26290" y="2458"/>
                      <a:pt x="26166" y="2413"/>
                    </a:cubicBezTo>
                    <a:cubicBezTo>
                      <a:pt x="25827" y="2306"/>
                      <a:pt x="26237" y="2289"/>
                      <a:pt x="25845" y="2164"/>
                    </a:cubicBezTo>
                    <a:cubicBezTo>
                      <a:pt x="25640" y="2093"/>
                      <a:pt x="25426" y="2039"/>
                      <a:pt x="25212" y="2004"/>
                    </a:cubicBezTo>
                    <a:cubicBezTo>
                      <a:pt x="25179" y="1998"/>
                      <a:pt x="25153" y="1996"/>
                      <a:pt x="25133" y="1996"/>
                    </a:cubicBezTo>
                    <a:cubicBezTo>
                      <a:pt x="25055" y="1996"/>
                      <a:pt x="25058" y="2029"/>
                      <a:pt x="24983" y="2029"/>
                    </a:cubicBezTo>
                    <a:cubicBezTo>
                      <a:pt x="24949" y="2029"/>
                      <a:pt x="24900" y="2022"/>
                      <a:pt x="24821" y="2004"/>
                    </a:cubicBezTo>
                    <a:cubicBezTo>
                      <a:pt x="24607" y="1959"/>
                      <a:pt x="24473" y="1941"/>
                      <a:pt x="24482" y="1879"/>
                    </a:cubicBezTo>
                    <a:cubicBezTo>
                      <a:pt x="24518" y="1879"/>
                      <a:pt x="24633" y="1861"/>
                      <a:pt x="24616" y="1834"/>
                    </a:cubicBezTo>
                    <a:cubicBezTo>
                      <a:pt x="24607" y="1817"/>
                      <a:pt x="23645" y="1834"/>
                      <a:pt x="23511" y="1754"/>
                    </a:cubicBezTo>
                    <a:cubicBezTo>
                      <a:pt x="23413" y="1683"/>
                      <a:pt x="23511" y="1638"/>
                      <a:pt x="23146" y="1567"/>
                    </a:cubicBezTo>
                    <a:cubicBezTo>
                      <a:pt x="22973" y="1541"/>
                      <a:pt x="22791" y="1524"/>
                      <a:pt x="22618" y="1514"/>
                    </a:cubicBezTo>
                    <a:lnTo>
                      <a:pt x="22618" y="1514"/>
                    </a:lnTo>
                    <a:cubicBezTo>
                      <a:pt x="22722" y="1530"/>
                      <a:pt x="23203" y="1710"/>
                      <a:pt x="23095" y="1710"/>
                    </a:cubicBezTo>
                    <a:cubicBezTo>
                      <a:pt x="23081" y="1710"/>
                      <a:pt x="23057" y="1707"/>
                      <a:pt x="23021" y="1701"/>
                    </a:cubicBezTo>
                    <a:cubicBezTo>
                      <a:pt x="22745" y="1647"/>
                      <a:pt x="22505" y="1603"/>
                      <a:pt x="22220" y="1567"/>
                    </a:cubicBezTo>
                    <a:cubicBezTo>
                      <a:pt x="22077" y="1549"/>
                      <a:pt x="21935" y="1532"/>
                      <a:pt x="21783" y="1523"/>
                    </a:cubicBezTo>
                    <a:cubicBezTo>
                      <a:pt x="21739" y="1514"/>
                      <a:pt x="21705" y="1509"/>
                      <a:pt x="21682" y="1509"/>
                    </a:cubicBezTo>
                    <a:cubicBezTo>
                      <a:pt x="21658" y="1509"/>
                      <a:pt x="21645" y="1514"/>
                      <a:pt x="21641" y="1523"/>
                    </a:cubicBezTo>
                    <a:cubicBezTo>
                      <a:pt x="21525" y="1523"/>
                      <a:pt x="21748" y="1425"/>
                      <a:pt x="21739" y="1416"/>
                    </a:cubicBezTo>
                    <a:cubicBezTo>
                      <a:pt x="21720" y="1394"/>
                      <a:pt x="21664" y="1387"/>
                      <a:pt x="21599" y="1387"/>
                    </a:cubicBezTo>
                    <a:cubicBezTo>
                      <a:pt x="21506" y="1387"/>
                      <a:pt x="21396" y="1402"/>
                      <a:pt x="21365" y="1407"/>
                    </a:cubicBezTo>
                    <a:cubicBezTo>
                      <a:pt x="21273" y="1437"/>
                      <a:pt x="21182" y="1451"/>
                      <a:pt x="21091" y="1451"/>
                    </a:cubicBezTo>
                    <a:cubicBezTo>
                      <a:pt x="21048" y="1451"/>
                      <a:pt x="21006" y="1448"/>
                      <a:pt x="20964" y="1442"/>
                    </a:cubicBezTo>
                    <a:cubicBezTo>
                      <a:pt x="20812" y="1407"/>
                      <a:pt x="20928" y="1362"/>
                      <a:pt x="20866" y="1327"/>
                    </a:cubicBezTo>
                    <a:lnTo>
                      <a:pt x="20866" y="1327"/>
                    </a:lnTo>
                    <a:cubicBezTo>
                      <a:pt x="20964" y="1389"/>
                      <a:pt x="20367" y="1425"/>
                      <a:pt x="20224" y="1451"/>
                    </a:cubicBezTo>
                    <a:cubicBezTo>
                      <a:pt x="20098" y="1471"/>
                      <a:pt x="19976" y="1481"/>
                      <a:pt x="19851" y="1481"/>
                    </a:cubicBezTo>
                    <a:cubicBezTo>
                      <a:pt x="19810" y="1481"/>
                      <a:pt x="19768" y="1480"/>
                      <a:pt x="19726" y="1478"/>
                    </a:cubicBezTo>
                    <a:cubicBezTo>
                      <a:pt x="19592" y="1469"/>
                      <a:pt x="19663" y="1434"/>
                      <a:pt x="19521" y="1434"/>
                    </a:cubicBezTo>
                    <a:cubicBezTo>
                      <a:pt x="19396" y="1434"/>
                      <a:pt x="18853" y="1460"/>
                      <a:pt x="18844" y="1514"/>
                    </a:cubicBezTo>
                    <a:cubicBezTo>
                      <a:pt x="18826" y="1558"/>
                      <a:pt x="18790" y="1576"/>
                      <a:pt x="18586" y="1612"/>
                    </a:cubicBezTo>
                    <a:cubicBezTo>
                      <a:pt x="18488" y="1630"/>
                      <a:pt x="18390" y="1638"/>
                      <a:pt x="18292" y="1638"/>
                    </a:cubicBezTo>
                    <a:cubicBezTo>
                      <a:pt x="18292" y="1622"/>
                      <a:pt x="18754" y="1466"/>
                      <a:pt x="18524" y="1466"/>
                    </a:cubicBezTo>
                    <a:cubicBezTo>
                      <a:pt x="18507" y="1466"/>
                      <a:pt x="18486" y="1467"/>
                      <a:pt x="18461" y="1469"/>
                    </a:cubicBezTo>
                    <a:cubicBezTo>
                      <a:pt x="18149" y="1496"/>
                      <a:pt x="18042" y="1603"/>
                      <a:pt x="17730" y="1612"/>
                    </a:cubicBezTo>
                    <a:cubicBezTo>
                      <a:pt x="17445" y="1630"/>
                      <a:pt x="17160" y="1701"/>
                      <a:pt x="16893" y="1817"/>
                    </a:cubicBezTo>
                    <a:cubicBezTo>
                      <a:pt x="16804" y="1861"/>
                      <a:pt x="16706" y="1879"/>
                      <a:pt x="16608" y="1879"/>
                    </a:cubicBezTo>
                    <a:cubicBezTo>
                      <a:pt x="16510" y="1888"/>
                      <a:pt x="16341" y="1959"/>
                      <a:pt x="16243" y="1977"/>
                    </a:cubicBezTo>
                    <a:cubicBezTo>
                      <a:pt x="16175" y="2037"/>
                      <a:pt x="15908" y="2169"/>
                      <a:pt x="15752" y="2169"/>
                    </a:cubicBezTo>
                    <a:cubicBezTo>
                      <a:pt x="15725" y="2169"/>
                      <a:pt x="15701" y="2164"/>
                      <a:pt x="15682" y="2155"/>
                    </a:cubicBezTo>
                    <a:cubicBezTo>
                      <a:pt x="15664" y="2149"/>
                      <a:pt x="15570" y="2086"/>
                      <a:pt x="15457" y="2086"/>
                    </a:cubicBezTo>
                    <a:cubicBezTo>
                      <a:pt x="15398" y="2086"/>
                      <a:pt x="15333" y="2103"/>
                      <a:pt x="15272" y="2155"/>
                    </a:cubicBezTo>
                    <a:cubicBezTo>
                      <a:pt x="15192" y="2235"/>
                      <a:pt x="15219" y="2262"/>
                      <a:pt x="14960" y="2333"/>
                    </a:cubicBezTo>
                    <a:cubicBezTo>
                      <a:pt x="14934" y="2340"/>
                      <a:pt x="14916" y="2342"/>
                      <a:pt x="14902" y="2342"/>
                    </a:cubicBezTo>
                    <a:cubicBezTo>
                      <a:pt x="14842" y="2342"/>
                      <a:pt x="14885" y="2289"/>
                      <a:pt x="14827" y="2289"/>
                    </a:cubicBezTo>
                    <a:cubicBezTo>
                      <a:pt x="14702" y="2306"/>
                      <a:pt x="14586" y="2342"/>
                      <a:pt x="14470" y="2387"/>
                    </a:cubicBezTo>
                    <a:lnTo>
                      <a:pt x="14497" y="2476"/>
                    </a:lnTo>
                    <a:cubicBezTo>
                      <a:pt x="14571" y="2456"/>
                      <a:pt x="14644" y="2446"/>
                      <a:pt x="14718" y="2446"/>
                    </a:cubicBezTo>
                    <a:cubicBezTo>
                      <a:pt x="14742" y="2446"/>
                      <a:pt x="14767" y="2447"/>
                      <a:pt x="14791" y="2449"/>
                    </a:cubicBezTo>
                    <a:cubicBezTo>
                      <a:pt x="14871" y="2467"/>
                      <a:pt x="14399" y="2609"/>
                      <a:pt x="14337" y="2636"/>
                    </a:cubicBezTo>
                    <a:cubicBezTo>
                      <a:pt x="14214" y="2680"/>
                      <a:pt x="14160" y="2691"/>
                      <a:pt x="14123" y="2691"/>
                    </a:cubicBezTo>
                    <a:cubicBezTo>
                      <a:pt x="14089" y="2691"/>
                      <a:pt x="14071" y="2682"/>
                      <a:pt x="14030" y="2682"/>
                    </a:cubicBezTo>
                    <a:cubicBezTo>
                      <a:pt x="13998" y="2682"/>
                      <a:pt x="13952" y="2688"/>
                      <a:pt x="13874" y="2707"/>
                    </a:cubicBezTo>
                    <a:cubicBezTo>
                      <a:pt x="13695" y="2743"/>
                      <a:pt x="13526" y="2796"/>
                      <a:pt x="13357" y="2859"/>
                    </a:cubicBezTo>
                    <a:cubicBezTo>
                      <a:pt x="13268" y="2939"/>
                      <a:pt x="13402" y="2921"/>
                      <a:pt x="13134" y="3037"/>
                    </a:cubicBezTo>
                    <a:cubicBezTo>
                      <a:pt x="13019" y="3072"/>
                      <a:pt x="12903" y="3126"/>
                      <a:pt x="12796" y="3188"/>
                    </a:cubicBezTo>
                    <a:cubicBezTo>
                      <a:pt x="12680" y="3304"/>
                      <a:pt x="11816" y="3678"/>
                      <a:pt x="11602" y="3785"/>
                    </a:cubicBezTo>
                    <a:cubicBezTo>
                      <a:pt x="11481" y="3850"/>
                      <a:pt x="11437" y="3865"/>
                      <a:pt x="11406" y="3865"/>
                    </a:cubicBezTo>
                    <a:cubicBezTo>
                      <a:pt x="11382" y="3865"/>
                      <a:pt x="11365" y="3856"/>
                      <a:pt x="11326" y="3856"/>
                    </a:cubicBezTo>
                    <a:cubicBezTo>
                      <a:pt x="11228" y="3856"/>
                      <a:pt x="10916" y="4043"/>
                      <a:pt x="10792" y="4115"/>
                    </a:cubicBezTo>
                    <a:cubicBezTo>
                      <a:pt x="10614" y="4177"/>
                      <a:pt x="10346" y="4337"/>
                      <a:pt x="10293" y="4435"/>
                    </a:cubicBezTo>
                    <a:cubicBezTo>
                      <a:pt x="10266" y="4498"/>
                      <a:pt x="10142" y="4560"/>
                      <a:pt x="9999" y="4649"/>
                    </a:cubicBezTo>
                    <a:cubicBezTo>
                      <a:pt x="9901" y="4702"/>
                      <a:pt x="9901" y="4756"/>
                      <a:pt x="9776" y="4845"/>
                    </a:cubicBezTo>
                    <a:cubicBezTo>
                      <a:pt x="9571" y="4996"/>
                      <a:pt x="9429" y="5059"/>
                      <a:pt x="9233" y="5201"/>
                    </a:cubicBezTo>
                    <a:cubicBezTo>
                      <a:pt x="9030" y="5347"/>
                      <a:pt x="8695" y="5803"/>
                      <a:pt x="8784" y="5803"/>
                    </a:cubicBezTo>
                    <a:cubicBezTo>
                      <a:pt x="8793" y="5803"/>
                      <a:pt x="8806" y="5799"/>
                      <a:pt x="8823" y="5789"/>
                    </a:cubicBezTo>
                    <a:lnTo>
                      <a:pt x="8823" y="5789"/>
                    </a:lnTo>
                    <a:cubicBezTo>
                      <a:pt x="8823" y="5789"/>
                      <a:pt x="8823" y="5789"/>
                      <a:pt x="8823" y="5789"/>
                    </a:cubicBezTo>
                    <a:cubicBezTo>
                      <a:pt x="8825" y="5789"/>
                      <a:pt x="9029" y="5619"/>
                      <a:pt x="9064" y="5602"/>
                    </a:cubicBezTo>
                    <a:cubicBezTo>
                      <a:pt x="9180" y="5513"/>
                      <a:pt x="9304" y="5442"/>
                      <a:pt x="9429" y="5379"/>
                    </a:cubicBezTo>
                    <a:cubicBezTo>
                      <a:pt x="9732" y="5219"/>
                      <a:pt x="10035" y="5023"/>
                      <a:pt x="10346" y="4827"/>
                    </a:cubicBezTo>
                    <a:cubicBezTo>
                      <a:pt x="10560" y="4685"/>
                      <a:pt x="10293" y="4711"/>
                      <a:pt x="10578" y="4515"/>
                    </a:cubicBezTo>
                    <a:cubicBezTo>
                      <a:pt x="10738" y="4409"/>
                      <a:pt x="10908" y="4328"/>
                      <a:pt x="11095" y="4275"/>
                    </a:cubicBezTo>
                    <a:cubicBezTo>
                      <a:pt x="11101" y="4292"/>
                      <a:pt x="11108" y="4301"/>
                      <a:pt x="11123" y="4301"/>
                    </a:cubicBezTo>
                    <a:cubicBezTo>
                      <a:pt x="11147" y="4301"/>
                      <a:pt x="11191" y="4277"/>
                      <a:pt x="11291" y="4221"/>
                    </a:cubicBezTo>
                    <a:cubicBezTo>
                      <a:pt x="11549" y="4079"/>
                      <a:pt x="11406" y="4150"/>
                      <a:pt x="11460" y="4052"/>
                    </a:cubicBezTo>
                    <a:cubicBezTo>
                      <a:pt x="11540" y="3972"/>
                      <a:pt x="11647" y="3910"/>
                      <a:pt x="11763" y="3874"/>
                    </a:cubicBezTo>
                    <a:cubicBezTo>
                      <a:pt x="11780" y="3870"/>
                      <a:pt x="11794" y="3869"/>
                      <a:pt x="11805" y="3869"/>
                    </a:cubicBezTo>
                    <a:cubicBezTo>
                      <a:pt x="11883" y="3869"/>
                      <a:pt x="11808" y="3956"/>
                      <a:pt x="11865" y="3956"/>
                    </a:cubicBezTo>
                    <a:cubicBezTo>
                      <a:pt x="11893" y="3956"/>
                      <a:pt x="11952" y="3935"/>
                      <a:pt x="12074" y="3874"/>
                    </a:cubicBezTo>
                    <a:cubicBezTo>
                      <a:pt x="12217" y="3803"/>
                      <a:pt x="12538" y="3607"/>
                      <a:pt x="12520" y="3562"/>
                    </a:cubicBezTo>
                    <a:cubicBezTo>
                      <a:pt x="12591" y="3518"/>
                      <a:pt x="12725" y="3473"/>
                      <a:pt x="12805" y="3429"/>
                    </a:cubicBezTo>
                    <a:cubicBezTo>
                      <a:pt x="12903" y="3366"/>
                      <a:pt x="13669" y="2983"/>
                      <a:pt x="13722" y="2974"/>
                    </a:cubicBezTo>
                    <a:cubicBezTo>
                      <a:pt x="13727" y="2974"/>
                      <a:pt x="13730" y="2974"/>
                      <a:pt x="13734" y="2974"/>
                    </a:cubicBezTo>
                    <a:cubicBezTo>
                      <a:pt x="13845" y="2974"/>
                      <a:pt x="13366" y="3260"/>
                      <a:pt x="13375" y="3286"/>
                    </a:cubicBezTo>
                    <a:cubicBezTo>
                      <a:pt x="13526" y="3188"/>
                      <a:pt x="13695" y="3099"/>
                      <a:pt x="13865" y="3037"/>
                    </a:cubicBezTo>
                    <a:cubicBezTo>
                      <a:pt x="14123" y="2921"/>
                      <a:pt x="14399" y="2814"/>
                      <a:pt x="14453" y="2779"/>
                    </a:cubicBezTo>
                    <a:cubicBezTo>
                      <a:pt x="14604" y="2689"/>
                      <a:pt x="14773" y="2636"/>
                      <a:pt x="14951" y="2636"/>
                    </a:cubicBezTo>
                    <a:cubicBezTo>
                      <a:pt x="15245" y="2618"/>
                      <a:pt x="15210" y="2556"/>
                      <a:pt x="15388" y="2502"/>
                    </a:cubicBezTo>
                    <a:cubicBezTo>
                      <a:pt x="15521" y="2458"/>
                      <a:pt x="15664" y="2431"/>
                      <a:pt x="15806" y="2422"/>
                    </a:cubicBezTo>
                    <a:cubicBezTo>
                      <a:pt x="15869" y="2413"/>
                      <a:pt x="15922" y="2404"/>
                      <a:pt x="15985" y="2387"/>
                    </a:cubicBezTo>
                    <a:cubicBezTo>
                      <a:pt x="16127" y="2342"/>
                      <a:pt x="16216" y="2262"/>
                      <a:pt x="16092" y="2262"/>
                    </a:cubicBezTo>
                    <a:cubicBezTo>
                      <a:pt x="16029" y="2253"/>
                      <a:pt x="15994" y="2200"/>
                      <a:pt x="16207" y="2164"/>
                    </a:cubicBezTo>
                    <a:cubicBezTo>
                      <a:pt x="16249" y="2158"/>
                      <a:pt x="16283" y="2156"/>
                      <a:pt x="16314" y="2156"/>
                    </a:cubicBezTo>
                    <a:cubicBezTo>
                      <a:pt x="16398" y="2156"/>
                      <a:pt x="16454" y="2172"/>
                      <a:pt x="16541" y="2172"/>
                    </a:cubicBezTo>
                    <a:cubicBezTo>
                      <a:pt x="16573" y="2172"/>
                      <a:pt x="16609" y="2170"/>
                      <a:pt x="16653" y="2164"/>
                    </a:cubicBezTo>
                    <a:cubicBezTo>
                      <a:pt x="16866" y="2128"/>
                      <a:pt x="17071" y="2084"/>
                      <a:pt x="17285" y="2021"/>
                    </a:cubicBezTo>
                    <a:cubicBezTo>
                      <a:pt x="17428" y="1986"/>
                      <a:pt x="17579" y="1968"/>
                      <a:pt x="17730" y="1959"/>
                    </a:cubicBezTo>
                    <a:cubicBezTo>
                      <a:pt x="17753" y="1964"/>
                      <a:pt x="17777" y="1966"/>
                      <a:pt x="17803" y="1966"/>
                    </a:cubicBezTo>
                    <a:cubicBezTo>
                      <a:pt x="17828" y="1966"/>
                      <a:pt x="17855" y="1964"/>
                      <a:pt x="17882" y="1959"/>
                    </a:cubicBezTo>
                    <a:cubicBezTo>
                      <a:pt x="18140" y="1923"/>
                      <a:pt x="18069" y="1888"/>
                      <a:pt x="18318" y="1852"/>
                    </a:cubicBezTo>
                    <a:cubicBezTo>
                      <a:pt x="18488" y="1825"/>
                      <a:pt x="18603" y="1834"/>
                      <a:pt x="18764" y="1817"/>
                    </a:cubicBezTo>
                    <a:cubicBezTo>
                      <a:pt x="19173" y="1799"/>
                      <a:pt x="19574" y="1754"/>
                      <a:pt x="19966" y="1683"/>
                    </a:cubicBezTo>
                    <a:cubicBezTo>
                      <a:pt x="20077" y="1661"/>
                      <a:pt x="20151" y="1645"/>
                      <a:pt x="20195" y="1645"/>
                    </a:cubicBezTo>
                    <a:cubicBezTo>
                      <a:pt x="20240" y="1645"/>
                      <a:pt x="20256" y="1661"/>
                      <a:pt x="20251" y="1701"/>
                    </a:cubicBezTo>
                    <a:cubicBezTo>
                      <a:pt x="20132" y="1740"/>
                      <a:pt x="20193" y="1748"/>
                      <a:pt x="20291" y="1748"/>
                    </a:cubicBezTo>
                    <a:cubicBezTo>
                      <a:pt x="20346" y="1748"/>
                      <a:pt x="20413" y="1745"/>
                      <a:pt x="20465" y="1745"/>
                    </a:cubicBezTo>
                    <a:cubicBezTo>
                      <a:pt x="20638" y="1753"/>
                      <a:pt x="20840" y="1766"/>
                      <a:pt x="21015" y="1766"/>
                    </a:cubicBezTo>
                    <a:cubicBezTo>
                      <a:pt x="21056" y="1766"/>
                      <a:pt x="21096" y="1765"/>
                      <a:pt x="21133" y="1763"/>
                    </a:cubicBezTo>
                    <a:cubicBezTo>
                      <a:pt x="21218" y="1750"/>
                      <a:pt x="21304" y="1743"/>
                      <a:pt x="21391" y="1743"/>
                    </a:cubicBezTo>
                    <a:cubicBezTo>
                      <a:pt x="21478" y="1743"/>
                      <a:pt x="21565" y="1750"/>
                      <a:pt x="21650" y="1763"/>
                    </a:cubicBezTo>
                    <a:cubicBezTo>
                      <a:pt x="21641" y="1843"/>
                      <a:pt x="22193" y="1870"/>
                      <a:pt x="22380" y="1888"/>
                    </a:cubicBezTo>
                    <a:cubicBezTo>
                      <a:pt x="22395" y="1889"/>
                      <a:pt x="22411" y="1890"/>
                      <a:pt x="22428" y="1890"/>
                    </a:cubicBezTo>
                    <a:cubicBezTo>
                      <a:pt x="22569" y="1890"/>
                      <a:pt x="22752" y="1840"/>
                      <a:pt x="22858" y="1840"/>
                    </a:cubicBezTo>
                    <a:cubicBezTo>
                      <a:pt x="22886" y="1840"/>
                      <a:pt x="22908" y="1844"/>
                      <a:pt x="22923" y="1852"/>
                    </a:cubicBezTo>
                    <a:cubicBezTo>
                      <a:pt x="23101" y="1968"/>
                      <a:pt x="23306" y="2030"/>
                      <a:pt x="23511" y="2057"/>
                    </a:cubicBezTo>
                    <a:lnTo>
                      <a:pt x="25114" y="2378"/>
                    </a:lnTo>
                    <a:lnTo>
                      <a:pt x="25676" y="2485"/>
                    </a:lnTo>
                    <a:cubicBezTo>
                      <a:pt x="25791" y="2511"/>
                      <a:pt x="25889" y="2494"/>
                      <a:pt x="25987" y="2529"/>
                    </a:cubicBezTo>
                    <a:cubicBezTo>
                      <a:pt x="26112" y="2574"/>
                      <a:pt x="26237" y="2636"/>
                      <a:pt x="26353" y="2716"/>
                    </a:cubicBezTo>
                    <a:cubicBezTo>
                      <a:pt x="26504" y="2787"/>
                      <a:pt x="26673" y="2859"/>
                      <a:pt x="26834" y="2912"/>
                    </a:cubicBezTo>
                    <a:cubicBezTo>
                      <a:pt x="27001" y="2968"/>
                      <a:pt x="27151" y="3011"/>
                      <a:pt x="27238" y="3011"/>
                    </a:cubicBezTo>
                    <a:cubicBezTo>
                      <a:pt x="27277" y="3011"/>
                      <a:pt x="27304" y="3002"/>
                      <a:pt x="27315" y="2983"/>
                    </a:cubicBezTo>
                    <a:lnTo>
                      <a:pt x="27315" y="2983"/>
                    </a:lnTo>
                    <a:cubicBezTo>
                      <a:pt x="27288" y="3037"/>
                      <a:pt x="27840" y="3135"/>
                      <a:pt x="27965" y="3162"/>
                    </a:cubicBezTo>
                    <a:cubicBezTo>
                      <a:pt x="28036" y="3179"/>
                      <a:pt x="28285" y="3358"/>
                      <a:pt x="28428" y="3429"/>
                    </a:cubicBezTo>
                    <a:cubicBezTo>
                      <a:pt x="28633" y="3527"/>
                      <a:pt x="28847" y="3616"/>
                      <a:pt x="29069" y="3687"/>
                    </a:cubicBezTo>
                    <a:cubicBezTo>
                      <a:pt x="29111" y="3702"/>
                      <a:pt x="29140" y="3707"/>
                      <a:pt x="29161" y="3707"/>
                    </a:cubicBezTo>
                    <a:cubicBezTo>
                      <a:pt x="29229" y="3707"/>
                      <a:pt x="29205" y="3645"/>
                      <a:pt x="29212" y="3625"/>
                    </a:cubicBezTo>
                    <a:lnTo>
                      <a:pt x="29212" y="3625"/>
                    </a:lnTo>
                    <a:cubicBezTo>
                      <a:pt x="29301" y="3660"/>
                      <a:pt x="29497" y="3732"/>
                      <a:pt x="29586" y="3785"/>
                    </a:cubicBezTo>
                    <a:cubicBezTo>
                      <a:pt x="29568" y="3794"/>
                      <a:pt x="29568" y="3812"/>
                      <a:pt x="29586" y="3830"/>
                    </a:cubicBezTo>
                    <a:cubicBezTo>
                      <a:pt x="29675" y="3883"/>
                      <a:pt x="29773" y="3928"/>
                      <a:pt x="29871" y="3963"/>
                    </a:cubicBezTo>
                    <a:cubicBezTo>
                      <a:pt x="29942" y="3999"/>
                      <a:pt x="29960" y="4052"/>
                      <a:pt x="30058" y="4115"/>
                    </a:cubicBezTo>
                    <a:cubicBezTo>
                      <a:pt x="30156" y="4168"/>
                      <a:pt x="30298" y="4239"/>
                      <a:pt x="30414" y="4293"/>
                    </a:cubicBezTo>
                    <a:cubicBezTo>
                      <a:pt x="30788" y="4462"/>
                      <a:pt x="30949" y="4507"/>
                      <a:pt x="31269" y="4622"/>
                    </a:cubicBezTo>
                    <a:cubicBezTo>
                      <a:pt x="31676" y="4782"/>
                      <a:pt x="31547" y="4774"/>
                      <a:pt x="31493" y="4835"/>
                    </a:cubicBezTo>
                    <a:lnTo>
                      <a:pt x="31493" y="4835"/>
                    </a:lnTo>
                    <a:cubicBezTo>
                      <a:pt x="31496" y="4832"/>
                      <a:pt x="31499" y="4831"/>
                      <a:pt x="31504" y="4831"/>
                    </a:cubicBezTo>
                    <a:cubicBezTo>
                      <a:pt x="31555" y="4831"/>
                      <a:pt x="31726" y="4972"/>
                      <a:pt x="31830" y="4996"/>
                    </a:cubicBezTo>
                    <a:cubicBezTo>
                      <a:pt x="31845" y="4996"/>
                      <a:pt x="31876" y="4974"/>
                      <a:pt x="31902" y="4974"/>
                    </a:cubicBezTo>
                    <a:cubicBezTo>
                      <a:pt x="31908" y="4974"/>
                      <a:pt x="31914" y="4975"/>
                      <a:pt x="31920" y="4979"/>
                    </a:cubicBezTo>
                    <a:cubicBezTo>
                      <a:pt x="32071" y="5077"/>
                      <a:pt x="31991" y="5112"/>
                      <a:pt x="32124" y="5201"/>
                    </a:cubicBezTo>
                    <a:cubicBezTo>
                      <a:pt x="32311" y="5308"/>
                      <a:pt x="32454" y="5353"/>
                      <a:pt x="32623" y="5451"/>
                    </a:cubicBezTo>
                    <a:cubicBezTo>
                      <a:pt x="32757" y="5530"/>
                      <a:pt x="32785" y="5557"/>
                      <a:pt x="32764" y="5557"/>
                    </a:cubicBezTo>
                    <a:cubicBezTo>
                      <a:pt x="32741" y="5557"/>
                      <a:pt x="32658" y="5523"/>
                      <a:pt x="32596" y="5495"/>
                    </a:cubicBezTo>
                    <a:cubicBezTo>
                      <a:pt x="32554" y="5475"/>
                      <a:pt x="32522" y="5466"/>
                      <a:pt x="32500" y="5466"/>
                    </a:cubicBezTo>
                    <a:cubicBezTo>
                      <a:pt x="32434" y="5466"/>
                      <a:pt x="32469" y="5548"/>
                      <a:pt x="32650" y="5656"/>
                    </a:cubicBezTo>
                    <a:cubicBezTo>
                      <a:pt x="32848" y="5785"/>
                      <a:pt x="33071" y="5908"/>
                      <a:pt x="33160" y="5908"/>
                    </a:cubicBezTo>
                    <a:cubicBezTo>
                      <a:pt x="33175" y="5908"/>
                      <a:pt x="33186" y="5904"/>
                      <a:pt x="33193" y="5897"/>
                    </a:cubicBezTo>
                    <a:lnTo>
                      <a:pt x="33193" y="5897"/>
                    </a:lnTo>
                    <a:cubicBezTo>
                      <a:pt x="33133" y="5969"/>
                      <a:pt x="33479" y="6226"/>
                      <a:pt x="33808" y="6537"/>
                    </a:cubicBezTo>
                    <a:cubicBezTo>
                      <a:pt x="34146" y="6858"/>
                      <a:pt x="34476" y="7152"/>
                      <a:pt x="34431" y="7196"/>
                    </a:cubicBezTo>
                    <a:cubicBezTo>
                      <a:pt x="34618" y="7490"/>
                      <a:pt x="34912" y="7642"/>
                      <a:pt x="35188" y="7900"/>
                    </a:cubicBezTo>
                    <a:cubicBezTo>
                      <a:pt x="35393" y="8105"/>
                      <a:pt x="35589" y="8310"/>
                      <a:pt x="35776" y="8524"/>
                    </a:cubicBezTo>
                    <a:cubicBezTo>
                      <a:pt x="36035" y="8818"/>
                      <a:pt x="36302" y="9067"/>
                      <a:pt x="36525" y="9343"/>
                    </a:cubicBezTo>
                    <a:cubicBezTo>
                      <a:pt x="36703" y="9566"/>
                      <a:pt x="36712" y="9646"/>
                      <a:pt x="36925" y="9940"/>
                    </a:cubicBezTo>
                    <a:cubicBezTo>
                      <a:pt x="37014" y="10065"/>
                      <a:pt x="37112" y="10180"/>
                      <a:pt x="37228" y="10287"/>
                    </a:cubicBezTo>
                    <a:cubicBezTo>
                      <a:pt x="37239" y="10298"/>
                      <a:pt x="37247" y="10300"/>
                      <a:pt x="37255" y="10300"/>
                    </a:cubicBezTo>
                    <a:cubicBezTo>
                      <a:pt x="37260" y="10300"/>
                      <a:pt x="37264" y="10299"/>
                      <a:pt x="37268" y="10299"/>
                    </a:cubicBezTo>
                    <a:cubicBezTo>
                      <a:pt x="37283" y="10299"/>
                      <a:pt x="37301" y="10305"/>
                      <a:pt x="37335" y="10359"/>
                    </a:cubicBezTo>
                    <a:cubicBezTo>
                      <a:pt x="37486" y="10590"/>
                      <a:pt x="37424" y="10670"/>
                      <a:pt x="37380" y="10697"/>
                    </a:cubicBezTo>
                    <a:cubicBezTo>
                      <a:pt x="37381" y="10696"/>
                      <a:pt x="37382" y="10696"/>
                      <a:pt x="37384" y="10696"/>
                    </a:cubicBezTo>
                    <a:cubicBezTo>
                      <a:pt x="37442" y="10696"/>
                      <a:pt x="37772" y="11157"/>
                      <a:pt x="38092" y="11677"/>
                    </a:cubicBezTo>
                    <a:cubicBezTo>
                      <a:pt x="38413" y="12211"/>
                      <a:pt x="38680" y="12808"/>
                      <a:pt x="38751" y="12959"/>
                    </a:cubicBezTo>
                    <a:cubicBezTo>
                      <a:pt x="38885" y="13244"/>
                      <a:pt x="38992" y="13610"/>
                      <a:pt x="39108" y="13886"/>
                    </a:cubicBezTo>
                    <a:cubicBezTo>
                      <a:pt x="39197" y="14162"/>
                      <a:pt x="39339" y="14429"/>
                      <a:pt x="39437" y="14679"/>
                    </a:cubicBezTo>
                    <a:cubicBezTo>
                      <a:pt x="39466" y="14743"/>
                      <a:pt x="39606" y="14960"/>
                      <a:pt x="39634" y="14960"/>
                    </a:cubicBezTo>
                    <a:cubicBezTo>
                      <a:pt x="39641" y="14960"/>
                      <a:pt x="39642" y="14949"/>
                      <a:pt x="39634" y="14923"/>
                    </a:cubicBezTo>
                    <a:lnTo>
                      <a:pt x="39634" y="14923"/>
                    </a:lnTo>
                    <a:cubicBezTo>
                      <a:pt x="39693" y="15131"/>
                      <a:pt x="39509" y="15010"/>
                      <a:pt x="39642" y="15347"/>
                    </a:cubicBezTo>
                    <a:cubicBezTo>
                      <a:pt x="39704" y="15489"/>
                      <a:pt x="39758" y="15640"/>
                      <a:pt x="39793" y="15792"/>
                    </a:cubicBezTo>
                    <a:cubicBezTo>
                      <a:pt x="39793" y="15794"/>
                      <a:pt x="39793" y="15795"/>
                      <a:pt x="39791" y="15795"/>
                    </a:cubicBezTo>
                    <a:cubicBezTo>
                      <a:pt x="39778" y="15795"/>
                      <a:pt x="39697" y="15680"/>
                      <a:pt x="39669" y="15680"/>
                    </a:cubicBezTo>
                    <a:cubicBezTo>
                      <a:pt x="39657" y="15680"/>
                      <a:pt x="39654" y="15700"/>
                      <a:pt x="39669" y="15756"/>
                    </a:cubicBezTo>
                    <a:cubicBezTo>
                      <a:pt x="39749" y="15997"/>
                      <a:pt x="39838" y="16451"/>
                      <a:pt x="39918" y="16451"/>
                    </a:cubicBezTo>
                    <a:cubicBezTo>
                      <a:pt x="39927" y="16585"/>
                      <a:pt x="39909" y="16718"/>
                      <a:pt x="39865" y="16843"/>
                    </a:cubicBezTo>
                    <a:cubicBezTo>
                      <a:pt x="39874" y="16887"/>
                      <a:pt x="39829" y="17395"/>
                      <a:pt x="39847" y="17431"/>
                    </a:cubicBezTo>
                    <a:cubicBezTo>
                      <a:pt x="39891" y="17511"/>
                      <a:pt x="39954" y="17475"/>
                      <a:pt x="39980" y="17751"/>
                    </a:cubicBezTo>
                    <a:cubicBezTo>
                      <a:pt x="39998" y="17965"/>
                      <a:pt x="39972" y="18117"/>
                      <a:pt x="39998" y="18348"/>
                    </a:cubicBezTo>
                    <a:cubicBezTo>
                      <a:pt x="40034" y="18509"/>
                      <a:pt x="40052" y="18669"/>
                      <a:pt x="40061" y="18838"/>
                    </a:cubicBezTo>
                    <a:cubicBezTo>
                      <a:pt x="40061" y="19132"/>
                      <a:pt x="39998" y="19203"/>
                      <a:pt x="39989" y="19506"/>
                    </a:cubicBezTo>
                    <a:cubicBezTo>
                      <a:pt x="39980" y="19711"/>
                      <a:pt x="39989" y="20050"/>
                      <a:pt x="40061" y="20050"/>
                    </a:cubicBezTo>
                    <a:cubicBezTo>
                      <a:pt x="40025" y="20210"/>
                      <a:pt x="39998" y="20370"/>
                      <a:pt x="39980" y="20531"/>
                    </a:cubicBezTo>
                    <a:cubicBezTo>
                      <a:pt x="39997" y="20514"/>
                      <a:pt x="40039" y="20413"/>
                      <a:pt x="40064" y="20413"/>
                    </a:cubicBezTo>
                    <a:cubicBezTo>
                      <a:pt x="40080" y="20413"/>
                      <a:pt x="40089" y="20456"/>
                      <a:pt x="40078" y="20593"/>
                    </a:cubicBezTo>
                    <a:cubicBezTo>
                      <a:pt x="40070" y="20762"/>
                      <a:pt x="40025" y="20842"/>
                      <a:pt x="40007" y="20994"/>
                    </a:cubicBezTo>
                    <a:cubicBezTo>
                      <a:pt x="39954" y="21302"/>
                      <a:pt x="39910" y="21880"/>
                      <a:pt x="39970" y="22057"/>
                    </a:cubicBezTo>
                    <a:lnTo>
                      <a:pt x="39970" y="22057"/>
                    </a:lnTo>
                    <a:cubicBezTo>
                      <a:pt x="39968" y="22053"/>
                      <a:pt x="39965" y="22051"/>
                      <a:pt x="39963" y="22051"/>
                    </a:cubicBezTo>
                    <a:cubicBezTo>
                      <a:pt x="39922" y="22051"/>
                      <a:pt x="39800" y="22510"/>
                      <a:pt x="39776" y="22633"/>
                    </a:cubicBezTo>
                    <a:cubicBezTo>
                      <a:pt x="39838" y="22642"/>
                      <a:pt x="39802" y="22802"/>
                      <a:pt x="39776" y="23025"/>
                    </a:cubicBezTo>
                    <a:cubicBezTo>
                      <a:pt x="39740" y="23283"/>
                      <a:pt x="39758" y="23167"/>
                      <a:pt x="39785" y="23247"/>
                    </a:cubicBezTo>
                    <a:cubicBezTo>
                      <a:pt x="39838" y="23381"/>
                      <a:pt x="39615" y="23942"/>
                      <a:pt x="39580" y="24120"/>
                    </a:cubicBezTo>
                    <a:cubicBezTo>
                      <a:pt x="39553" y="24254"/>
                      <a:pt x="39580" y="24289"/>
                      <a:pt x="39553" y="24459"/>
                    </a:cubicBezTo>
                    <a:cubicBezTo>
                      <a:pt x="39508" y="24699"/>
                      <a:pt x="39446" y="24940"/>
                      <a:pt x="39375" y="25180"/>
                    </a:cubicBezTo>
                    <a:cubicBezTo>
                      <a:pt x="39241" y="25643"/>
                      <a:pt x="39188" y="25884"/>
                      <a:pt x="39206" y="26133"/>
                    </a:cubicBezTo>
                    <a:cubicBezTo>
                      <a:pt x="39197" y="26058"/>
                      <a:pt x="39204" y="25890"/>
                      <a:pt x="39162" y="25890"/>
                    </a:cubicBezTo>
                    <a:cubicBezTo>
                      <a:pt x="39159" y="25890"/>
                      <a:pt x="39156" y="25891"/>
                      <a:pt x="39152" y="25893"/>
                    </a:cubicBezTo>
                    <a:cubicBezTo>
                      <a:pt x="39108" y="25919"/>
                      <a:pt x="39054" y="26187"/>
                      <a:pt x="39045" y="26249"/>
                    </a:cubicBezTo>
                    <a:cubicBezTo>
                      <a:pt x="39019" y="26570"/>
                      <a:pt x="38929" y="26739"/>
                      <a:pt x="38760" y="26881"/>
                    </a:cubicBezTo>
                    <a:cubicBezTo>
                      <a:pt x="38650" y="26966"/>
                      <a:pt x="38685" y="27437"/>
                      <a:pt x="38597" y="27437"/>
                    </a:cubicBezTo>
                    <a:cubicBezTo>
                      <a:pt x="38592" y="27437"/>
                      <a:pt x="38587" y="27436"/>
                      <a:pt x="38582" y="27434"/>
                    </a:cubicBezTo>
                    <a:cubicBezTo>
                      <a:pt x="38580" y="27433"/>
                      <a:pt x="38578" y="27432"/>
                      <a:pt x="38576" y="27432"/>
                    </a:cubicBezTo>
                    <a:cubicBezTo>
                      <a:pt x="38536" y="27432"/>
                      <a:pt x="38436" y="27594"/>
                      <a:pt x="38359" y="27772"/>
                    </a:cubicBezTo>
                    <a:cubicBezTo>
                      <a:pt x="38279" y="27950"/>
                      <a:pt x="38190" y="28128"/>
                      <a:pt x="38235" y="28155"/>
                    </a:cubicBezTo>
                    <a:cubicBezTo>
                      <a:pt x="38232" y="28154"/>
                      <a:pt x="38228" y="28153"/>
                      <a:pt x="38225" y="28153"/>
                    </a:cubicBezTo>
                    <a:cubicBezTo>
                      <a:pt x="38187" y="28153"/>
                      <a:pt x="38119" y="28236"/>
                      <a:pt x="38021" y="28342"/>
                    </a:cubicBezTo>
                    <a:cubicBezTo>
                      <a:pt x="37976" y="28404"/>
                      <a:pt x="37950" y="28511"/>
                      <a:pt x="37870" y="28618"/>
                    </a:cubicBezTo>
                    <a:cubicBezTo>
                      <a:pt x="37745" y="28805"/>
                      <a:pt x="37665" y="28868"/>
                      <a:pt x="37540" y="29037"/>
                    </a:cubicBezTo>
                    <a:cubicBezTo>
                      <a:pt x="37406" y="29215"/>
                      <a:pt x="37371" y="29358"/>
                      <a:pt x="37246" y="29500"/>
                    </a:cubicBezTo>
                    <a:cubicBezTo>
                      <a:pt x="37103" y="29669"/>
                      <a:pt x="36970" y="29847"/>
                      <a:pt x="36818" y="30008"/>
                    </a:cubicBezTo>
                    <a:cubicBezTo>
                      <a:pt x="36578" y="30230"/>
                      <a:pt x="36409" y="30391"/>
                      <a:pt x="36177" y="30649"/>
                    </a:cubicBezTo>
                    <a:cubicBezTo>
                      <a:pt x="36061" y="30774"/>
                      <a:pt x="35981" y="30943"/>
                      <a:pt x="35919" y="30996"/>
                    </a:cubicBezTo>
                    <a:cubicBezTo>
                      <a:pt x="35848" y="31077"/>
                      <a:pt x="35741" y="31059"/>
                      <a:pt x="35643" y="31121"/>
                    </a:cubicBezTo>
                    <a:cubicBezTo>
                      <a:pt x="35545" y="31192"/>
                      <a:pt x="35473" y="31290"/>
                      <a:pt x="35438" y="31397"/>
                    </a:cubicBezTo>
                    <a:cubicBezTo>
                      <a:pt x="35420" y="31451"/>
                      <a:pt x="35482" y="31567"/>
                      <a:pt x="35269" y="31673"/>
                    </a:cubicBezTo>
                    <a:cubicBezTo>
                      <a:pt x="35099" y="31762"/>
                      <a:pt x="35001" y="31762"/>
                      <a:pt x="34770" y="31914"/>
                    </a:cubicBezTo>
                    <a:cubicBezTo>
                      <a:pt x="34476" y="32119"/>
                      <a:pt x="34449" y="32377"/>
                      <a:pt x="34146" y="32493"/>
                    </a:cubicBezTo>
                    <a:cubicBezTo>
                      <a:pt x="33959" y="32564"/>
                      <a:pt x="33407" y="33045"/>
                      <a:pt x="33220" y="33232"/>
                    </a:cubicBezTo>
                    <a:cubicBezTo>
                      <a:pt x="33042" y="33410"/>
                      <a:pt x="32890" y="33588"/>
                      <a:pt x="32686" y="33784"/>
                    </a:cubicBezTo>
                    <a:cubicBezTo>
                      <a:pt x="32632" y="33811"/>
                      <a:pt x="32222" y="34230"/>
                      <a:pt x="32258" y="34230"/>
                    </a:cubicBezTo>
                    <a:cubicBezTo>
                      <a:pt x="32280" y="34224"/>
                      <a:pt x="32336" y="34167"/>
                      <a:pt x="32357" y="34167"/>
                    </a:cubicBezTo>
                    <a:cubicBezTo>
                      <a:pt x="32370" y="34167"/>
                      <a:pt x="32369" y="34189"/>
                      <a:pt x="32338" y="34256"/>
                    </a:cubicBezTo>
                    <a:cubicBezTo>
                      <a:pt x="32285" y="34363"/>
                      <a:pt x="32231" y="34470"/>
                      <a:pt x="32160" y="34568"/>
                    </a:cubicBezTo>
                    <a:cubicBezTo>
                      <a:pt x="32033" y="34746"/>
                      <a:pt x="31850" y="35052"/>
                      <a:pt x="31779" y="35052"/>
                    </a:cubicBezTo>
                    <a:cubicBezTo>
                      <a:pt x="31775" y="35052"/>
                      <a:pt x="31771" y="35051"/>
                      <a:pt x="31768" y="35049"/>
                    </a:cubicBezTo>
                    <a:lnTo>
                      <a:pt x="31768" y="35049"/>
                    </a:lnTo>
                    <a:cubicBezTo>
                      <a:pt x="31946" y="35156"/>
                      <a:pt x="31563" y="35379"/>
                      <a:pt x="31439" y="35699"/>
                    </a:cubicBezTo>
                    <a:cubicBezTo>
                      <a:pt x="31323" y="35984"/>
                      <a:pt x="31412" y="36056"/>
                      <a:pt x="31287" y="36385"/>
                    </a:cubicBezTo>
                    <a:cubicBezTo>
                      <a:pt x="31251" y="36483"/>
                      <a:pt x="31118" y="36724"/>
                      <a:pt x="31073" y="36831"/>
                    </a:cubicBezTo>
                    <a:cubicBezTo>
                      <a:pt x="30877" y="37312"/>
                      <a:pt x="31038" y="37151"/>
                      <a:pt x="30860" y="37650"/>
                    </a:cubicBezTo>
                    <a:cubicBezTo>
                      <a:pt x="30753" y="37953"/>
                      <a:pt x="30673" y="38256"/>
                      <a:pt x="30619" y="38559"/>
                    </a:cubicBezTo>
                    <a:cubicBezTo>
                      <a:pt x="30592" y="38666"/>
                      <a:pt x="30583" y="38986"/>
                      <a:pt x="30575" y="39004"/>
                    </a:cubicBezTo>
                    <a:cubicBezTo>
                      <a:pt x="30459" y="39521"/>
                      <a:pt x="30218" y="40082"/>
                      <a:pt x="30227" y="40634"/>
                    </a:cubicBezTo>
                    <a:cubicBezTo>
                      <a:pt x="30227" y="40910"/>
                      <a:pt x="30281" y="40661"/>
                      <a:pt x="30245" y="40999"/>
                    </a:cubicBezTo>
                    <a:cubicBezTo>
                      <a:pt x="30209" y="41115"/>
                      <a:pt x="30183" y="41240"/>
                      <a:pt x="30165" y="41364"/>
                    </a:cubicBezTo>
                    <a:cubicBezTo>
                      <a:pt x="30156" y="41436"/>
                      <a:pt x="30192" y="41427"/>
                      <a:pt x="30192" y="41534"/>
                    </a:cubicBezTo>
                    <a:cubicBezTo>
                      <a:pt x="30192" y="41863"/>
                      <a:pt x="30120" y="42344"/>
                      <a:pt x="30067" y="42816"/>
                    </a:cubicBezTo>
                    <a:cubicBezTo>
                      <a:pt x="30058" y="42932"/>
                      <a:pt x="30049" y="43048"/>
                      <a:pt x="30031" y="43164"/>
                    </a:cubicBezTo>
                    <a:cubicBezTo>
                      <a:pt x="30031" y="43217"/>
                      <a:pt x="30022" y="43271"/>
                      <a:pt x="30022" y="43333"/>
                    </a:cubicBezTo>
                    <a:cubicBezTo>
                      <a:pt x="30013" y="43413"/>
                      <a:pt x="30022" y="43493"/>
                      <a:pt x="30040" y="43573"/>
                    </a:cubicBezTo>
                    <a:cubicBezTo>
                      <a:pt x="30094" y="43849"/>
                      <a:pt x="30290" y="44072"/>
                      <a:pt x="30557" y="44161"/>
                    </a:cubicBezTo>
                    <a:cubicBezTo>
                      <a:pt x="30560" y="44163"/>
                      <a:pt x="30563" y="44164"/>
                      <a:pt x="30566" y="44165"/>
                    </a:cubicBezTo>
                    <a:lnTo>
                      <a:pt x="30566" y="44165"/>
                    </a:lnTo>
                    <a:lnTo>
                      <a:pt x="30566" y="44161"/>
                    </a:lnTo>
                    <a:cubicBezTo>
                      <a:pt x="30618" y="44186"/>
                      <a:pt x="30668" y="44196"/>
                      <a:pt x="30713" y="44196"/>
                    </a:cubicBezTo>
                    <a:cubicBezTo>
                      <a:pt x="30831" y="44196"/>
                      <a:pt x="30918" y="44127"/>
                      <a:pt x="30931" y="44063"/>
                    </a:cubicBezTo>
                    <a:cubicBezTo>
                      <a:pt x="30932" y="44057"/>
                      <a:pt x="30933" y="44052"/>
                      <a:pt x="30933" y="44046"/>
                    </a:cubicBezTo>
                    <a:lnTo>
                      <a:pt x="30933" y="44046"/>
                    </a:lnTo>
                    <a:cubicBezTo>
                      <a:pt x="30941" y="44055"/>
                      <a:pt x="30959" y="44064"/>
                      <a:pt x="30984" y="44072"/>
                    </a:cubicBezTo>
                    <a:cubicBezTo>
                      <a:pt x="31019" y="44079"/>
                      <a:pt x="31055" y="44082"/>
                      <a:pt x="31090" y="44082"/>
                    </a:cubicBezTo>
                    <a:cubicBezTo>
                      <a:pt x="31199" y="44082"/>
                      <a:pt x="31307" y="44050"/>
                      <a:pt x="31394" y="43983"/>
                    </a:cubicBezTo>
                    <a:cubicBezTo>
                      <a:pt x="31537" y="43894"/>
                      <a:pt x="31634" y="43743"/>
                      <a:pt x="31670" y="43573"/>
                    </a:cubicBezTo>
                    <a:cubicBezTo>
                      <a:pt x="31677" y="43464"/>
                      <a:pt x="31657" y="43407"/>
                      <a:pt x="31620" y="43407"/>
                    </a:cubicBezTo>
                    <a:cubicBezTo>
                      <a:pt x="31611" y="43407"/>
                      <a:pt x="31601" y="43410"/>
                      <a:pt x="31590" y="43416"/>
                    </a:cubicBezTo>
                    <a:lnTo>
                      <a:pt x="31590" y="43416"/>
                    </a:lnTo>
                    <a:cubicBezTo>
                      <a:pt x="31648" y="43333"/>
                      <a:pt x="31692" y="42425"/>
                      <a:pt x="31777" y="42264"/>
                    </a:cubicBezTo>
                    <a:cubicBezTo>
                      <a:pt x="31839" y="42139"/>
                      <a:pt x="31795" y="42095"/>
                      <a:pt x="31795" y="41917"/>
                    </a:cubicBezTo>
                    <a:cubicBezTo>
                      <a:pt x="31786" y="41738"/>
                      <a:pt x="31822" y="41525"/>
                      <a:pt x="31822" y="41338"/>
                    </a:cubicBezTo>
                    <a:cubicBezTo>
                      <a:pt x="31866" y="40394"/>
                      <a:pt x="32009" y="39449"/>
                      <a:pt x="32240" y="38532"/>
                    </a:cubicBezTo>
                    <a:cubicBezTo>
                      <a:pt x="32356" y="37953"/>
                      <a:pt x="32873" y="36795"/>
                      <a:pt x="32712" y="36688"/>
                    </a:cubicBezTo>
                    <a:cubicBezTo>
                      <a:pt x="32703" y="36688"/>
                      <a:pt x="32614" y="36510"/>
                      <a:pt x="32686" y="36439"/>
                    </a:cubicBezTo>
                    <a:cubicBezTo>
                      <a:pt x="32756" y="36384"/>
                      <a:pt x="32827" y="36329"/>
                      <a:pt x="32873" y="36329"/>
                    </a:cubicBezTo>
                    <a:cubicBezTo>
                      <a:pt x="32879" y="36329"/>
                      <a:pt x="32885" y="36330"/>
                      <a:pt x="32890" y="36332"/>
                    </a:cubicBezTo>
                    <a:cubicBezTo>
                      <a:pt x="32894" y="36333"/>
                      <a:pt x="32905" y="36334"/>
                      <a:pt x="32923" y="36334"/>
                    </a:cubicBezTo>
                    <a:cubicBezTo>
                      <a:pt x="33003" y="36334"/>
                      <a:pt x="33204" y="36318"/>
                      <a:pt x="33211" y="36296"/>
                    </a:cubicBezTo>
                    <a:cubicBezTo>
                      <a:pt x="33229" y="36216"/>
                      <a:pt x="33184" y="36261"/>
                      <a:pt x="33229" y="36127"/>
                    </a:cubicBezTo>
                    <a:cubicBezTo>
                      <a:pt x="33291" y="35993"/>
                      <a:pt x="33354" y="35860"/>
                      <a:pt x="33425" y="35726"/>
                    </a:cubicBezTo>
                    <a:cubicBezTo>
                      <a:pt x="33526" y="35541"/>
                      <a:pt x="33714" y="35269"/>
                      <a:pt x="33780" y="35269"/>
                    </a:cubicBezTo>
                    <a:cubicBezTo>
                      <a:pt x="33784" y="35269"/>
                      <a:pt x="33787" y="35270"/>
                      <a:pt x="33790" y="35272"/>
                    </a:cubicBezTo>
                    <a:cubicBezTo>
                      <a:pt x="33683" y="35174"/>
                      <a:pt x="34013" y="34889"/>
                      <a:pt x="34022" y="34764"/>
                    </a:cubicBezTo>
                    <a:cubicBezTo>
                      <a:pt x="34013" y="34684"/>
                      <a:pt x="34057" y="34470"/>
                      <a:pt x="34342" y="34354"/>
                    </a:cubicBezTo>
                    <a:cubicBezTo>
                      <a:pt x="34379" y="34340"/>
                      <a:pt x="34404" y="34336"/>
                      <a:pt x="34424" y="34336"/>
                    </a:cubicBezTo>
                    <a:cubicBezTo>
                      <a:pt x="34447" y="34336"/>
                      <a:pt x="34465" y="34341"/>
                      <a:pt x="34488" y="34341"/>
                    </a:cubicBezTo>
                    <a:cubicBezTo>
                      <a:pt x="34519" y="34341"/>
                      <a:pt x="34560" y="34332"/>
                      <a:pt x="34636" y="34292"/>
                    </a:cubicBezTo>
                    <a:cubicBezTo>
                      <a:pt x="34761" y="34221"/>
                      <a:pt x="34912" y="34096"/>
                      <a:pt x="34930" y="34016"/>
                    </a:cubicBezTo>
                    <a:cubicBezTo>
                      <a:pt x="34948" y="33945"/>
                      <a:pt x="35001" y="33918"/>
                      <a:pt x="35197" y="33767"/>
                    </a:cubicBezTo>
                    <a:cubicBezTo>
                      <a:pt x="35231" y="33739"/>
                      <a:pt x="35248" y="33730"/>
                      <a:pt x="35258" y="33730"/>
                    </a:cubicBezTo>
                    <a:cubicBezTo>
                      <a:pt x="35273" y="33730"/>
                      <a:pt x="35271" y="33751"/>
                      <a:pt x="35290" y="33751"/>
                    </a:cubicBezTo>
                    <a:cubicBezTo>
                      <a:pt x="35294" y="33751"/>
                      <a:pt x="35299" y="33751"/>
                      <a:pt x="35304" y="33749"/>
                    </a:cubicBezTo>
                    <a:cubicBezTo>
                      <a:pt x="35500" y="33713"/>
                      <a:pt x="35901" y="33161"/>
                      <a:pt x="36222" y="33001"/>
                    </a:cubicBezTo>
                    <a:cubicBezTo>
                      <a:pt x="36427" y="32840"/>
                      <a:pt x="36605" y="32502"/>
                      <a:pt x="36676" y="32475"/>
                    </a:cubicBezTo>
                    <a:cubicBezTo>
                      <a:pt x="36720" y="32457"/>
                      <a:pt x="36854" y="32448"/>
                      <a:pt x="36916" y="32386"/>
                    </a:cubicBezTo>
                    <a:cubicBezTo>
                      <a:pt x="37023" y="32261"/>
                      <a:pt x="36908" y="32279"/>
                      <a:pt x="37014" y="32145"/>
                    </a:cubicBezTo>
                    <a:cubicBezTo>
                      <a:pt x="37014" y="32137"/>
                      <a:pt x="37308" y="32074"/>
                      <a:pt x="37308" y="32074"/>
                    </a:cubicBezTo>
                    <a:cubicBezTo>
                      <a:pt x="37380" y="31896"/>
                      <a:pt x="37531" y="31682"/>
                      <a:pt x="37834" y="31415"/>
                    </a:cubicBezTo>
                    <a:cubicBezTo>
                      <a:pt x="38003" y="31281"/>
                      <a:pt x="38155" y="31130"/>
                      <a:pt x="38279" y="30970"/>
                    </a:cubicBezTo>
                    <a:cubicBezTo>
                      <a:pt x="38319" y="30924"/>
                      <a:pt x="38397" y="30795"/>
                      <a:pt x="38382" y="30795"/>
                    </a:cubicBezTo>
                    <a:cubicBezTo>
                      <a:pt x="38376" y="30795"/>
                      <a:pt x="38359" y="30812"/>
                      <a:pt x="38324" y="30854"/>
                    </a:cubicBezTo>
                    <a:lnTo>
                      <a:pt x="38636" y="30480"/>
                    </a:lnTo>
                    <a:cubicBezTo>
                      <a:pt x="38840" y="30213"/>
                      <a:pt x="38680" y="30417"/>
                      <a:pt x="38742" y="30257"/>
                    </a:cubicBezTo>
                    <a:cubicBezTo>
                      <a:pt x="38787" y="30141"/>
                      <a:pt x="39152" y="29723"/>
                      <a:pt x="39241" y="29598"/>
                    </a:cubicBezTo>
                    <a:cubicBezTo>
                      <a:pt x="39402" y="29384"/>
                      <a:pt x="39526" y="29162"/>
                      <a:pt x="39642" y="28921"/>
                    </a:cubicBezTo>
                    <a:cubicBezTo>
                      <a:pt x="39678" y="28779"/>
                      <a:pt x="39553" y="28823"/>
                      <a:pt x="39811" y="28529"/>
                    </a:cubicBezTo>
                    <a:cubicBezTo>
                      <a:pt x="39910" y="28453"/>
                      <a:pt x="40113" y="28123"/>
                      <a:pt x="40048" y="28123"/>
                    </a:cubicBezTo>
                    <a:cubicBezTo>
                      <a:pt x="40037" y="28123"/>
                      <a:pt x="40018" y="28133"/>
                      <a:pt x="39989" y="28155"/>
                    </a:cubicBezTo>
                    <a:cubicBezTo>
                      <a:pt x="39909" y="28111"/>
                      <a:pt x="40016" y="27843"/>
                      <a:pt x="40194" y="27612"/>
                    </a:cubicBezTo>
                    <a:cubicBezTo>
                      <a:pt x="40301" y="27442"/>
                      <a:pt x="40364" y="27487"/>
                      <a:pt x="40470" y="27095"/>
                    </a:cubicBezTo>
                    <a:cubicBezTo>
                      <a:pt x="40479" y="27042"/>
                      <a:pt x="40568" y="26498"/>
                      <a:pt x="40595" y="26489"/>
                    </a:cubicBezTo>
                    <a:cubicBezTo>
                      <a:pt x="40596" y="26489"/>
                      <a:pt x="40596" y="26489"/>
                      <a:pt x="40597" y="26489"/>
                    </a:cubicBezTo>
                    <a:cubicBezTo>
                      <a:pt x="40615" y="26489"/>
                      <a:pt x="40566" y="26739"/>
                      <a:pt x="40599" y="26739"/>
                    </a:cubicBezTo>
                    <a:cubicBezTo>
                      <a:pt x="40606" y="26739"/>
                      <a:pt x="40616" y="26728"/>
                      <a:pt x="40631" y="26703"/>
                    </a:cubicBezTo>
                    <a:cubicBezTo>
                      <a:pt x="40720" y="26570"/>
                      <a:pt x="40755" y="26151"/>
                      <a:pt x="40773" y="26044"/>
                    </a:cubicBezTo>
                    <a:cubicBezTo>
                      <a:pt x="40836" y="25812"/>
                      <a:pt x="40916" y="25581"/>
                      <a:pt x="41005" y="25358"/>
                    </a:cubicBezTo>
                    <a:cubicBezTo>
                      <a:pt x="41094" y="25180"/>
                      <a:pt x="41156" y="24993"/>
                      <a:pt x="41192" y="24797"/>
                    </a:cubicBezTo>
                    <a:cubicBezTo>
                      <a:pt x="41263" y="24530"/>
                      <a:pt x="41308" y="24263"/>
                      <a:pt x="41343" y="23987"/>
                    </a:cubicBezTo>
                    <a:cubicBezTo>
                      <a:pt x="41388" y="23728"/>
                      <a:pt x="41317" y="23586"/>
                      <a:pt x="41406" y="23434"/>
                    </a:cubicBezTo>
                    <a:cubicBezTo>
                      <a:pt x="41504" y="23167"/>
                      <a:pt x="41566" y="22900"/>
                      <a:pt x="41584" y="22615"/>
                    </a:cubicBezTo>
                    <a:cubicBezTo>
                      <a:pt x="41597" y="22461"/>
                      <a:pt x="41564" y="22446"/>
                      <a:pt x="41531" y="22446"/>
                    </a:cubicBezTo>
                    <a:cubicBezTo>
                      <a:pt x="41522" y="22446"/>
                      <a:pt x="41514" y="22447"/>
                      <a:pt x="41506" y="22447"/>
                    </a:cubicBezTo>
                    <a:cubicBezTo>
                      <a:pt x="41502" y="22447"/>
                      <a:pt x="41498" y="22446"/>
                      <a:pt x="41495" y="22446"/>
                    </a:cubicBezTo>
                    <a:lnTo>
                      <a:pt x="41495" y="22446"/>
                    </a:lnTo>
                    <a:cubicBezTo>
                      <a:pt x="41497" y="22446"/>
                      <a:pt x="41500" y="22446"/>
                      <a:pt x="41502" y="22446"/>
                    </a:cubicBezTo>
                    <a:cubicBezTo>
                      <a:pt x="41655" y="22446"/>
                      <a:pt x="41663" y="21604"/>
                      <a:pt x="41619" y="21350"/>
                    </a:cubicBezTo>
                    <a:cubicBezTo>
                      <a:pt x="41593" y="21181"/>
                      <a:pt x="41611" y="21012"/>
                      <a:pt x="41673" y="20842"/>
                    </a:cubicBezTo>
                    <a:cubicBezTo>
                      <a:pt x="41677" y="20836"/>
                      <a:pt x="41681" y="20834"/>
                      <a:pt x="41684" y="20834"/>
                    </a:cubicBezTo>
                    <a:cubicBezTo>
                      <a:pt x="41703" y="20834"/>
                      <a:pt x="41709" y="20922"/>
                      <a:pt x="41725" y="20922"/>
                    </a:cubicBezTo>
                    <a:cubicBezTo>
                      <a:pt x="41730" y="20922"/>
                      <a:pt x="41736" y="20912"/>
                      <a:pt x="41744" y="20887"/>
                    </a:cubicBezTo>
                    <a:cubicBezTo>
                      <a:pt x="41771" y="20771"/>
                      <a:pt x="41762" y="20646"/>
                      <a:pt x="41735" y="20531"/>
                    </a:cubicBezTo>
                    <a:cubicBezTo>
                      <a:pt x="41708" y="20290"/>
                      <a:pt x="41717" y="20050"/>
                      <a:pt x="41762" y="19809"/>
                    </a:cubicBezTo>
                    <a:cubicBezTo>
                      <a:pt x="41842" y="19809"/>
                      <a:pt x="41726" y="19435"/>
                      <a:pt x="41726" y="19301"/>
                    </a:cubicBezTo>
                    <a:cubicBezTo>
                      <a:pt x="41708" y="18963"/>
                      <a:pt x="41744" y="18562"/>
                      <a:pt x="41673" y="18277"/>
                    </a:cubicBezTo>
                    <a:cubicBezTo>
                      <a:pt x="41628" y="17974"/>
                      <a:pt x="41602" y="17671"/>
                      <a:pt x="41611" y="17360"/>
                    </a:cubicBezTo>
                    <a:lnTo>
                      <a:pt x="41611" y="16763"/>
                    </a:lnTo>
                    <a:cubicBezTo>
                      <a:pt x="41602" y="16567"/>
                      <a:pt x="41575" y="16380"/>
                      <a:pt x="41521" y="16184"/>
                    </a:cubicBezTo>
                    <a:cubicBezTo>
                      <a:pt x="41495" y="16077"/>
                      <a:pt x="41539" y="15890"/>
                      <a:pt x="41530" y="15783"/>
                    </a:cubicBezTo>
                    <a:cubicBezTo>
                      <a:pt x="41521" y="15596"/>
                      <a:pt x="41459" y="15516"/>
                      <a:pt x="41415" y="15293"/>
                    </a:cubicBezTo>
                    <a:cubicBezTo>
                      <a:pt x="41361" y="15053"/>
                      <a:pt x="41308" y="14785"/>
                      <a:pt x="41236" y="14545"/>
                    </a:cubicBezTo>
                    <a:cubicBezTo>
                      <a:pt x="41147" y="14287"/>
                      <a:pt x="41121" y="14376"/>
                      <a:pt x="41076" y="14073"/>
                    </a:cubicBezTo>
                    <a:cubicBezTo>
                      <a:pt x="41033" y="13788"/>
                      <a:pt x="40873" y="13162"/>
                      <a:pt x="40734" y="13162"/>
                    </a:cubicBezTo>
                    <a:cubicBezTo>
                      <a:pt x="40729" y="13162"/>
                      <a:pt x="40724" y="13163"/>
                      <a:pt x="40720" y="13164"/>
                    </a:cubicBezTo>
                    <a:cubicBezTo>
                      <a:pt x="40800" y="13138"/>
                      <a:pt x="40666" y="12755"/>
                      <a:pt x="40488" y="12336"/>
                    </a:cubicBezTo>
                    <a:cubicBezTo>
                      <a:pt x="40328" y="11997"/>
                      <a:pt x="40141" y="11668"/>
                      <a:pt x="39927" y="11365"/>
                    </a:cubicBezTo>
                    <a:cubicBezTo>
                      <a:pt x="39749" y="11151"/>
                      <a:pt x="39793" y="10715"/>
                      <a:pt x="39482" y="10492"/>
                    </a:cubicBezTo>
                    <a:cubicBezTo>
                      <a:pt x="39348" y="10394"/>
                      <a:pt x="39241" y="10367"/>
                      <a:pt x="39134" y="10074"/>
                    </a:cubicBezTo>
                    <a:cubicBezTo>
                      <a:pt x="39092" y="9997"/>
                      <a:pt x="38747" y="9512"/>
                      <a:pt x="38733" y="9510"/>
                    </a:cubicBezTo>
                    <a:lnTo>
                      <a:pt x="38733" y="9510"/>
                    </a:lnTo>
                    <a:cubicBezTo>
                      <a:pt x="38733" y="9509"/>
                      <a:pt x="38734" y="9509"/>
                      <a:pt x="38734" y="9509"/>
                    </a:cubicBezTo>
                    <a:cubicBezTo>
                      <a:pt x="38743" y="9509"/>
                      <a:pt x="38799" y="9563"/>
                      <a:pt x="38818" y="9563"/>
                    </a:cubicBezTo>
                    <a:cubicBezTo>
                      <a:pt x="38828" y="9563"/>
                      <a:pt x="38827" y="9549"/>
                      <a:pt x="38805" y="9503"/>
                    </a:cubicBezTo>
                    <a:cubicBezTo>
                      <a:pt x="38725" y="9370"/>
                      <a:pt x="38636" y="9245"/>
                      <a:pt x="38538" y="9129"/>
                    </a:cubicBezTo>
                    <a:cubicBezTo>
                      <a:pt x="38324" y="8827"/>
                      <a:pt x="38119" y="8461"/>
                      <a:pt x="37887" y="8203"/>
                    </a:cubicBezTo>
                    <a:lnTo>
                      <a:pt x="37887" y="8203"/>
                    </a:lnTo>
                    <a:cubicBezTo>
                      <a:pt x="38018" y="8413"/>
                      <a:pt x="38043" y="8574"/>
                      <a:pt x="37955" y="8574"/>
                    </a:cubicBezTo>
                    <a:cubicBezTo>
                      <a:pt x="37924" y="8574"/>
                      <a:pt x="37877" y="8553"/>
                      <a:pt x="37816" y="8506"/>
                    </a:cubicBezTo>
                    <a:cubicBezTo>
                      <a:pt x="37690" y="8353"/>
                      <a:pt x="37710" y="8322"/>
                      <a:pt x="37756" y="8322"/>
                    </a:cubicBezTo>
                    <a:cubicBezTo>
                      <a:pt x="37789" y="8322"/>
                      <a:pt x="37834" y="8337"/>
                      <a:pt x="37852" y="8337"/>
                    </a:cubicBezTo>
                    <a:cubicBezTo>
                      <a:pt x="37914" y="8328"/>
                      <a:pt x="37576" y="7980"/>
                      <a:pt x="37486" y="7865"/>
                    </a:cubicBezTo>
                    <a:cubicBezTo>
                      <a:pt x="37397" y="7749"/>
                      <a:pt x="37299" y="7499"/>
                      <a:pt x="37228" y="7464"/>
                    </a:cubicBezTo>
                    <a:cubicBezTo>
                      <a:pt x="37112" y="7419"/>
                      <a:pt x="37014" y="7339"/>
                      <a:pt x="36952" y="7241"/>
                    </a:cubicBezTo>
                    <a:cubicBezTo>
                      <a:pt x="36747" y="6983"/>
                      <a:pt x="36640" y="6796"/>
                      <a:pt x="36391" y="6520"/>
                    </a:cubicBezTo>
                    <a:lnTo>
                      <a:pt x="36391" y="6520"/>
                    </a:lnTo>
                    <a:cubicBezTo>
                      <a:pt x="36401" y="6537"/>
                      <a:pt x="36403" y="6545"/>
                      <a:pt x="36398" y="6545"/>
                    </a:cubicBezTo>
                    <a:cubicBezTo>
                      <a:pt x="36341" y="6545"/>
                      <a:pt x="35435" y="5613"/>
                      <a:pt x="35313" y="5540"/>
                    </a:cubicBezTo>
                    <a:cubicBezTo>
                      <a:pt x="35300" y="5530"/>
                      <a:pt x="35292" y="5525"/>
                      <a:pt x="35286" y="5525"/>
                    </a:cubicBezTo>
                    <a:cubicBezTo>
                      <a:pt x="35258" y="5525"/>
                      <a:pt x="35287" y="5614"/>
                      <a:pt x="35243" y="5614"/>
                    </a:cubicBezTo>
                    <a:cubicBezTo>
                      <a:pt x="35230" y="5614"/>
                      <a:pt x="35210" y="5606"/>
                      <a:pt x="35180" y="5584"/>
                    </a:cubicBezTo>
                    <a:cubicBezTo>
                      <a:pt x="34975" y="5460"/>
                      <a:pt x="35010" y="5308"/>
                      <a:pt x="35028" y="5281"/>
                    </a:cubicBezTo>
                    <a:lnTo>
                      <a:pt x="35028" y="5281"/>
                    </a:lnTo>
                    <a:cubicBezTo>
                      <a:pt x="35025" y="5286"/>
                      <a:pt x="35018" y="5289"/>
                      <a:pt x="35008" y="5289"/>
                    </a:cubicBezTo>
                    <a:cubicBezTo>
                      <a:pt x="34963" y="5289"/>
                      <a:pt x="34859" y="5239"/>
                      <a:pt x="34779" y="5130"/>
                    </a:cubicBezTo>
                    <a:cubicBezTo>
                      <a:pt x="34681" y="4996"/>
                      <a:pt x="34788" y="5023"/>
                      <a:pt x="34681" y="4907"/>
                    </a:cubicBezTo>
                    <a:cubicBezTo>
                      <a:pt x="34618" y="4836"/>
                      <a:pt x="34414" y="4845"/>
                      <a:pt x="34209" y="4658"/>
                    </a:cubicBezTo>
                    <a:cubicBezTo>
                      <a:pt x="34159" y="4600"/>
                      <a:pt x="33933" y="4296"/>
                      <a:pt x="33872" y="4296"/>
                    </a:cubicBezTo>
                    <a:cubicBezTo>
                      <a:pt x="33867" y="4296"/>
                      <a:pt x="33864" y="4298"/>
                      <a:pt x="33861" y="4302"/>
                    </a:cubicBezTo>
                    <a:cubicBezTo>
                      <a:pt x="33848" y="4314"/>
                      <a:pt x="33914" y="4387"/>
                      <a:pt x="33885" y="4387"/>
                    </a:cubicBezTo>
                    <a:cubicBezTo>
                      <a:pt x="33874" y="4387"/>
                      <a:pt x="33849" y="4376"/>
                      <a:pt x="33799" y="4346"/>
                    </a:cubicBezTo>
                    <a:cubicBezTo>
                      <a:pt x="33728" y="4311"/>
                      <a:pt x="33674" y="4266"/>
                      <a:pt x="33621" y="4221"/>
                    </a:cubicBezTo>
                    <a:cubicBezTo>
                      <a:pt x="33496" y="4088"/>
                      <a:pt x="33737" y="4141"/>
                      <a:pt x="33532" y="3990"/>
                    </a:cubicBezTo>
                    <a:cubicBezTo>
                      <a:pt x="33380" y="3865"/>
                      <a:pt x="33220" y="3758"/>
                      <a:pt x="33051" y="3669"/>
                    </a:cubicBezTo>
                    <a:cubicBezTo>
                      <a:pt x="33006" y="3651"/>
                      <a:pt x="32953" y="3634"/>
                      <a:pt x="32908" y="3625"/>
                    </a:cubicBezTo>
                    <a:cubicBezTo>
                      <a:pt x="32641" y="3447"/>
                      <a:pt x="32356" y="3277"/>
                      <a:pt x="32071" y="3135"/>
                    </a:cubicBezTo>
                    <a:cubicBezTo>
                      <a:pt x="31917" y="3054"/>
                      <a:pt x="31818" y="3013"/>
                      <a:pt x="31787" y="3013"/>
                    </a:cubicBezTo>
                    <a:cubicBezTo>
                      <a:pt x="31749" y="3013"/>
                      <a:pt x="31807" y="3072"/>
                      <a:pt x="31982" y="3188"/>
                    </a:cubicBezTo>
                    <a:cubicBezTo>
                      <a:pt x="31741" y="3064"/>
                      <a:pt x="31510" y="2921"/>
                      <a:pt x="31287" y="2761"/>
                    </a:cubicBezTo>
                    <a:cubicBezTo>
                      <a:pt x="31100" y="2591"/>
                      <a:pt x="30886" y="2458"/>
                      <a:pt x="30655" y="2378"/>
                    </a:cubicBezTo>
                    <a:cubicBezTo>
                      <a:pt x="30485" y="2351"/>
                      <a:pt x="30334" y="2306"/>
                      <a:pt x="30174" y="2235"/>
                    </a:cubicBezTo>
                    <a:cubicBezTo>
                      <a:pt x="30085" y="2200"/>
                      <a:pt x="29898" y="2102"/>
                      <a:pt x="29800" y="2075"/>
                    </a:cubicBezTo>
                    <a:cubicBezTo>
                      <a:pt x="29800" y="2082"/>
                      <a:pt x="29800" y="2099"/>
                      <a:pt x="29772" y="2099"/>
                    </a:cubicBezTo>
                    <a:cubicBezTo>
                      <a:pt x="29764" y="2099"/>
                      <a:pt x="29752" y="2097"/>
                      <a:pt x="29737" y="2093"/>
                    </a:cubicBezTo>
                    <a:cubicBezTo>
                      <a:pt x="29497" y="2021"/>
                      <a:pt x="29140" y="1852"/>
                      <a:pt x="28873" y="1772"/>
                    </a:cubicBezTo>
                    <a:cubicBezTo>
                      <a:pt x="28615" y="1692"/>
                      <a:pt x="28374" y="1656"/>
                      <a:pt x="28214" y="1540"/>
                    </a:cubicBezTo>
                    <a:cubicBezTo>
                      <a:pt x="27965" y="1416"/>
                      <a:pt x="27689" y="1327"/>
                      <a:pt x="27413" y="1282"/>
                    </a:cubicBezTo>
                    <a:cubicBezTo>
                      <a:pt x="27270" y="1282"/>
                      <a:pt x="27689" y="1442"/>
                      <a:pt x="27769" y="1469"/>
                    </a:cubicBezTo>
                    <a:cubicBezTo>
                      <a:pt x="27582" y="1416"/>
                      <a:pt x="27395" y="1353"/>
                      <a:pt x="27217" y="1273"/>
                    </a:cubicBezTo>
                    <a:cubicBezTo>
                      <a:pt x="27083" y="1202"/>
                      <a:pt x="26940" y="1131"/>
                      <a:pt x="26798" y="1077"/>
                    </a:cubicBezTo>
                    <a:cubicBezTo>
                      <a:pt x="26486" y="961"/>
                      <a:pt x="26370" y="1006"/>
                      <a:pt x="26076" y="890"/>
                    </a:cubicBezTo>
                    <a:cubicBezTo>
                      <a:pt x="25979" y="845"/>
                      <a:pt x="25734" y="685"/>
                      <a:pt x="25602" y="685"/>
                    </a:cubicBezTo>
                    <a:cubicBezTo>
                      <a:pt x="25578" y="685"/>
                      <a:pt x="25557" y="691"/>
                      <a:pt x="25542" y="703"/>
                    </a:cubicBezTo>
                    <a:cubicBezTo>
                      <a:pt x="25506" y="729"/>
                      <a:pt x="25464" y="766"/>
                      <a:pt x="25376" y="766"/>
                    </a:cubicBezTo>
                    <a:cubicBezTo>
                      <a:pt x="25311" y="766"/>
                      <a:pt x="25220" y="746"/>
                      <a:pt x="25088" y="685"/>
                    </a:cubicBezTo>
                    <a:cubicBezTo>
                      <a:pt x="24945" y="605"/>
                      <a:pt x="24785" y="543"/>
                      <a:pt x="24625" y="498"/>
                    </a:cubicBezTo>
                    <a:cubicBezTo>
                      <a:pt x="24554" y="475"/>
                      <a:pt x="24029" y="348"/>
                      <a:pt x="23885" y="348"/>
                    </a:cubicBezTo>
                    <a:cubicBezTo>
                      <a:pt x="23865" y="348"/>
                      <a:pt x="23853" y="350"/>
                      <a:pt x="23850" y="356"/>
                    </a:cubicBezTo>
                    <a:cubicBezTo>
                      <a:pt x="23835" y="370"/>
                      <a:pt x="23967" y="473"/>
                      <a:pt x="23818" y="473"/>
                    </a:cubicBezTo>
                    <a:cubicBezTo>
                      <a:pt x="23783" y="473"/>
                      <a:pt x="23733" y="467"/>
                      <a:pt x="23663" y="454"/>
                    </a:cubicBezTo>
                    <a:cubicBezTo>
                      <a:pt x="23387" y="400"/>
                      <a:pt x="23600" y="356"/>
                      <a:pt x="23502" y="302"/>
                    </a:cubicBezTo>
                    <a:lnTo>
                      <a:pt x="23502" y="302"/>
                    </a:lnTo>
                    <a:cubicBezTo>
                      <a:pt x="23498" y="305"/>
                      <a:pt x="23216" y="356"/>
                      <a:pt x="23182" y="356"/>
                    </a:cubicBezTo>
                    <a:cubicBezTo>
                      <a:pt x="23158" y="359"/>
                      <a:pt x="23134" y="361"/>
                      <a:pt x="23110" y="361"/>
                    </a:cubicBezTo>
                    <a:cubicBezTo>
                      <a:pt x="23016" y="361"/>
                      <a:pt x="22921" y="334"/>
                      <a:pt x="22843" y="285"/>
                    </a:cubicBezTo>
                    <a:cubicBezTo>
                      <a:pt x="22514" y="178"/>
                      <a:pt x="22166" y="115"/>
                      <a:pt x="21819" y="97"/>
                    </a:cubicBezTo>
                    <a:cubicBezTo>
                      <a:pt x="21540" y="97"/>
                      <a:pt x="21806" y="285"/>
                      <a:pt x="21694" y="285"/>
                    </a:cubicBezTo>
                    <a:cubicBezTo>
                      <a:pt x="21691" y="285"/>
                      <a:pt x="21688" y="285"/>
                      <a:pt x="21685" y="285"/>
                    </a:cubicBezTo>
                    <a:cubicBezTo>
                      <a:pt x="21498" y="267"/>
                      <a:pt x="21480" y="213"/>
                      <a:pt x="21382" y="187"/>
                    </a:cubicBezTo>
                    <a:cubicBezTo>
                      <a:pt x="21204" y="133"/>
                      <a:pt x="21017" y="106"/>
                      <a:pt x="20830" y="97"/>
                    </a:cubicBezTo>
                    <a:cubicBezTo>
                      <a:pt x="20603" y="75"/>
                      <a:pt x="20196" y="1"/>
                      <a:pt x="199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043;p41"/>
              <p:cNvSpPr/>
              <p:nvPr/>
            </p:nvSpPr>
            <p:spPr>
              <a:xfrm>
                <a:off x="1840400" y="2808275"/>
                <a:ext cx="294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5874" extrusionOk="0">
                    <a:moveTo>
                      <a:pt x="588" y="1"/>
                    </a:moveTo>
                    <a:cubicBezTo>
                      <a:pt x="294" y="1"/>
                      <a:pt x="0" y="196"/>
                      <a:pt x="0" y="588"/>
                    </a:cubicBezTo>
                    <a:lnTo>
                      <a:pt x="0" y="15285"/>
                    </a:lnTo>
                    <a:cubicBezTo>
                      <a:pt x="0" y="15606"/>
                      <a:pt x="259" y="15873"/>
                      <a:pt x="588" y="15873"/>
                    </a:cubicBezTo>
                    <a:cubicBezTo>
                      <a:pt x="909" y="15873"/>
                      <a:pt x="1176" y="15606"/>
                      <a:pt x="1176" y="15285"/>
                    </a:cubicBezTo>
                    <a:lnTo>
                      <a:pt x="1176" y="588"/>
                    </a:lnTo>
                    <a:cubicBezTo>
                      <a:pt x="1176" y="196"/>
                      <a:pt x="882" y="1"/>
                      <a:pt x="588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044;p41"/>
              <p:cNvSpPr/>
              <p:nvPr/>
            </p:nvSpPr>
            <p:spPr>
              <a:xfrm>
                <a:off x="1832250" y="2804400"/>
                <a:ext cx="44475" cy="405300"/>
              </a:xfrm>
              <a:custGeom>
                <a:avLst/>
                <a:gdLst/>
                <a:ahLst/>
                <a:cxnLst/>
                <a:rect l="l" t="t" r="r" b="b"/>
                <a:pathLst>
                  <a:path w="1779" h="16212" extrusionOk="0">
                    <a:moveTo>
                      <a:pt x="380" y="1091"/>
                    </a:moveTo>
                    <a:cubicBezTo>
                      <a:pt x="364" y="1091"/>
                      <a:pt x="348" y="1100"/>
                      <a:pt x="353" y="1117"/>
                    </a:cubicBezTo>
                    <a:cubicBezTo>
                      <a:pt x="353" y="1134"/>
                      <a:pt x="364" y="1141"/>
                      <a:pt x="378" y="1141"/>
                    </a:cubicBezTo>
                    <a:cubicBezTo>
                      <a:pt x="393" y="1141"/>
                      <a:pt x="411" y="1132"/>
                      <a:pt x="415" y="1117"/>
                    </a:cubicBezTo>
                    <a:lnTo>
                      <a:pt x="406" y="1117"/>
                    </a:lnTo>
                    <a:cubicBezTo>
                      <a:pt x="411" y="1100"/>
                      <a:pt x="395" y="1091"/>
                      <a:pt x="380" y="1091"/>
                    </a:cubicBezTo>
                    <a:close/>
                    <a:moveTo>
                      <a:pt x="1285" y="1176"/>
                    </a:moveTo>
                    <a:cubicBezTo>
                      <a:pt x="1284" y="1176"/>
                      <a:pt x="1282" y="1177"/>
                      <a:pt x="1279" y="1180"/>
                    </a:cubicBezTo>
                    <a:cubicBezTo>
                      <a:pt x="1244" y="1198"/>
                      <a:pt x="1253" y="1224"/>
                      <a:pt x="1253" y="1251"/>
                    </a:cubicBezTo>
                    <a:cubicBezTo>
                      <a:pt x="1279" y="1251"/>
                      <a:pt x="1288" y="1251"/>
                      <a:pt x="1288" y="1224"/>
                    </a:cubicBezTo>
                    <a:cubicBezTo>
                      <a:pt x="1288" y="1217"/>
                      <a:pt x="1295" y="1176"/>
                      <a:pt x="1285" y="1176"/>
                    </a:cubicBezTo>
                    <a:close/>
                    <a:moveTo>
                      <a:pt x="393" y="1258"/>
                    </a:moveTo>
                    <a:cubicBezTo>
                      <a:pt x="389" y="1258"/>
                      <a:pt x="385" y="1258"/>
                      <a:pt x="380" y="1260"/>
                    </a:cubicBezTo>
                    <a:cubicBezTo>
                      <a:pt x="385" y="1296"/>
                      <a:pt x="393" y="1315"/>
                      <a:pt x="406" y="1315"/>
                    </a:cubicBezTo>
                    <a:cubicBezTo>
                      <a:pt x="415" y="1315"/>
                      <a:pt x="427" y="1305"/>
                      <a:pt x="442" y="1287"/>
                    </a:cubicBezTo>
                    <a:lnTo>
                      <a:pt x="433" y="1287"/>
                    </a:lnTo>
                    <a:cubicBezTo>
                      <a:pt x="419" y="1272"/>
                      <a:pt x="410" y="1258"/>
                      <a:pt x="393" y="1258"/>
                    </a:cubicBezTo>
                    <a:close/>
                    <a:moveTo>
                      <a:pt x="300" y="1545"/>
                    </a:moveTo>
                    <a:lnTo>
                      <a:pt x="300" y="1572"/>
                    </a:lnTo>
                    <a:lnTo>
                      <a:pt x="264" y="1607"/>
                    </a:lnTo>
                    <a:cubicBezTo>
                      <a:pt x="264" y="1572"/>
                      <a:pt x="255" y="1545"/>
                      <a:pt x="300" y="1545"/>
                    </a:cubicBezTo>
                    <a:close/>
                    <a:moveTo>
                      <a:pt x="1520" y="1803"/>
                    </a:moveTo>
                    <a:lnTo>
                      <a:pt x="1520" y="1884"/>
                    </a:lnTo>
                    <a:cubicBezTo>
                      <a:pt x="1493" y="1884"/>
                      <a:pt x="1493" y="1884"/>
                      <a:pt x="1493" y="1857"/>
                    </a:cubicBezTo>
                    <a:cubicBezTo>
                      <a:pt x="1493" y="1830"/>
                      <a:pt x="1484" y="1803"/>
                      <a:pt x="1511" y="1803"/>
                    </a:cubicBezTo>
                    <a:close/>
                    <a:moveTo>
                      <a:pt x="1457" y="1973"/>
                    </a:moveTo>
                    <a:cubicBezTo>
                      <a:pt x="1457" y="1973"/>
                      <a:pt x="1458" y="1974"/>
                      <a:pt x="1459" y="1975"/>
                    </a:cubicBezTo>
                    <a:lnTo>
                      <a:pt x="1459" y="1975"/>
                    </a:lnTo>
                    <a:lnTo>
                      <a:pt x="1457" y="1973"/>
                    </a:lnTo>
                    <a:close/>
                    <a:moveTo>
                      <a:pt x="1530" y="2917"/>
                    </a:moveTo>
                    <a:cubicBezTo>
                      <a:pt x="1534" y="2917"/>
                      <a:pt x="1540" y="2922"/>
                      <a:pt x="1547" y="2935"/>
                    </a:cubicBezTo>
                    <a:cubicBezTo>
                      <a:pt x="1564" y="2961"/>
                      <a:pt x="1573" y="2961"/>
                      <a:pt x="1591" y="2979"/>
                    </a:cubicBezTo>
                    <a:cubicBezTo>
                      <a:pt x="1573" y="2979"/>
                      <a:pt x="1529" y="2979"/>
                      <a:pt x="1529" y="2952"/>
                    </a:cubicBezTo>
                    <a:cubicBezTo>
                      <a:pt x="1517" y="2935"/>
                      <a:pt x="1521" y="2917"/>
                      <a:pt x="1530" y="2917"/>
                    </a:cubicBezTo>
                    <a:close/>
                    <a:moveTo>
                      <a:pt x="401" y="3166"/>
                    </a:moveTo>
                    <a:cubicBezTo>
                      <a:pt x="399" y="3166"/>
                      <a:pt x="396" y="3166"/>
                      <a:pt x="394" y="3167"/>
                    </a:cubicBezTo>
                    <a:lnTo>
                      <a:pt x="394" y="3167"/>
                    </a:lnTo>
                    <a:cubicBezTo>
                      <a:pt x="399" y="3166"/>
                      <a:pt x="403" y="3166"/>
                      <a:pt x="406" y="3166"/>
                    </a:cubicBezTo>
                    <a:cubicBezTo>
                      <a:pt x="405" y="3166"/>
                      <a:pt x="403" y="3166"/>
                      <a:pt x="401" y="3166"/>
                    </a:cubicBezTo>
                    <a:close/>
                    <a:moveTo>
                      <a:pt x="353" y="3558"/>
                    </a:moveTo>
                    <a:cubicBezTo>
                      <a:pt x="348" y="3558"/>
                      <a:pt x="344" y="3559"/>
                      <a:pt x="340" y="3560"/>
                    </a:cubicBezTo>
                    <a:lnTo>
                      <a:pt x="340" y="3560"/>
                    </a:lnTo>
                    <a:cubicBezTo>
                      <a:pt x="346" y="3559"/>
                      <a:pt x="350" y="3558"/>
                      <a:pt x="353" y="3558"/>
                    </a:cubicBezTo>
                    <a:close/>
                    <a:moveTo>
                      <a:pt x="1588" y="3730"/>
                    </a:moveTo>
                    <a:cubicBezTo>
                      <a:pt x="1597" y="3730"/>
                      <a:pt x="1605" y="3736"/>
                      <a:pt x="1609" y="3754"/>
                    </a:cubicBezTo>
                    <a:cubicBezTo>
                      <a:pt x="1613" y="3772"/>
                      <a:pt x="1598" y="3781"/>
                      <a:pt x="1581" y="3781"/>
                    </a:cubicBezTo>
                    <a:cubicBezTo>
                      <a:pt x="1564" y="3781"/>
                      <a:pt x="1547" y="3772"/>
                      <a:pt x="1547" y="3754"/>
                    </a:cubicBezTo>
                    <a:cubicBezTo>
                      <a:pt x="1557" y="3743"/>
                      <a:pt x="1574" y="3730"/>
                      <a:pt x="1588" y="3730"/>
                    </a:cubicBezTo>
                    <a:close/>
                    <a:moveTo>
                      <a:pt x="194" y="3834"/>
                    </a:moveTo>
                    <a:cubicBezTo>
                      <a:pt x="185" y="3843"/>
                      <a:pt x="176" y="3851"/>
                      <a:pt x="168" y="3858"/>
                    </a:cubicBezTo>
                    <a:lnTo>
                      <a:pt x="168" y="3858"/>
                    </a:lnTo>
                    <a:cubicBezTo>
                      <a:pt x="178" y="3859"/>
                      <a:pt x="189" y="3861"/>
                      <a:pt x="202" y="3861"/>
                    </a:cubicBezTo>
                    <a:cubicBezTo>
                      <a:pt x="202" y="3847"/>
                      <a:pt x="198" y="3839"/>
                      <a:pt x="194" y="3834"/>
                    </a:cubicBezTo>
                    <a:close/>
                    <a:moveTo>
                      <a:pt x="161" y="3857"/>
                    </a:moveTo>
                    <a:cubicBezTo>
                      <a:pt x="147" y="3857"/>
                      <a:pt x="139" y="3863"/>
                      <a:pt x="139" y="3888"/>
                    </a:cubicBezTo>
                    <a:cubicBezTo>
                      <a:pt x="139" y="3885"/>
                      <a:pt x="151" y="3873"/>
                      <a:pt x="168" y="3858"/>
                    </a:cubicBezTo>
                    <a:lnTo>
                      <a:pt x="168" y="3858"/>
                    </a:lnTo>
                    <a:cubicBezTo>
                      <a:pt x="166" y="3858"/>
                      <a:pt x="163" y="3857"/>
                      <a:pt x="161" y="3857"/>
                    </a:cubicBezTo>
                    <a:close/>
                    <a:moveTo>
                      <a:pt x="1728" y="4154"/>
                    </a:moveTo>
                    <a:cubicBezTo>
                      <a:pt x="1726" y="4154"/>
                      <a:pt x="1725" y="4154"/>
                      <a:pt x="1724" y="4155"/>
                    </a:cubicBezTo>
                    <a:lnTo>
                      <a:pt x="1734" y="4155"/>
                    </a:lnTo>
                    <a:cubicBezTo>
                      <a:pt x="1731" y="4154"/>
                      <a:pt x="1730" y="4154"/>
                      <a:pt x="1728" y="4154"/>
                    </a:cubicBezTo>
                    <a:close/>
                    <a:moveTo>
                      <a:pt x="121" y="5660"/>
                    </a:moveTo>
                    <a:lnTo>
                      <a:pt x="121" y="5687"/>
                    </a:lnTo>
                    <a:lnTo>
                      <a:pt x="148" y="5714"/>
                    </a:lnTo>
                    <a:cubicBezTo>
                      <a:pt x="184" y="5678"/>
                      <a:pt x="175" y="5660"/>
                      <a:pt x="121" y="5660"/>
                    </a:cubicBezTo>
                    <a:close/>
                    <a:moveTo>
                      <a:pt x="415" y="3772"/>
                    </a:moveTo>
                    <a:cubicBezTo>
                      <a:pt x="353" y="3772"/>
                      <a:pt x="264" y="3861"/>
                      <a:pt x="228" y="3897"/>
                    </a:cubicBezTo>
                    <a:cubicBezTo>
                      <a:pt x="228" y="3897"/>
                      <a:pt x="157" y="3968"/>
                      <a:pt x="184" y="3968"/>
                    </a:cubicBezTo>
                    <a:cubicBezTo>
                      <a:pt x="202" y="3986"/>
                      <a:pt x="202" y="4003"/>
                      <a:pt x="193" y="4030"/>
                    </a:cubicBezTo>
                    <a:cubicBezTo>
                      <a:pt x="175" y="4057"/>
                      <a:pt x="139" y="4110"/>
                      <a:pt x="166" y="4155"/>
                    </a:cubicBezTo>
                    <a:cubicBezTo>
                      <a:pt x="193" y="4190"/>
                      <a:pt x="210" y="4190"/>
                      <a:pt x="175" y="4226"/>
                    </a:cubicBezTo>
                    <a:cubicBezTo>
                      <a:pt x="175" y="4280"/>
                      <a:pt x="255" y="4369"/>
                      <a:pt x="157" y="4369"/>
                    </a:cubicBezTo>
                    <a:cubicBezTo>
                      <a:pt x="237" y="4369"/>
                      <a:pt x="184" y="4484"/>
                      <a:pt x="193" y="4520"/>
                    </a:cubicBezTo>
                    <a:cubicBezTo>
                      <a:pt x="202" y="4556"/>
                      <a:pt x="228" y="4529"/>
                      <a:pt x="255" y="4556"/>
                    </a:cubicBezTo>
                    <a:cubicBezTo>
                      <a:pt x="282" y="4582"/>
                      <a:pt x="219" y="4600"/>
                      <a:pt x="202" y="4600"/>
                    </a:cubicBezTo>
                    <a:cubicBezTo>
                      <a:pt x="112" y="4600"/>
                      <a:pt x="184" y="4663"/>
                      <a:pt x="193" y="4716"/>
                    </a:cubicBezTo>
                    <a:cubicBezTo>
                      <a:pt x="193" y="4733"/>
                      <a:pt x="169" y="4869"/>
                      <a:pt x="159" y="4869"/>
                    </a:cubicBezTo>
                    <a:cubicBezTo>
                      <a:pt x="158" y="4869"/>
                      <a:pt x="157" y="4868"/>
                      <a:pt x="157" y="4867"/>
                    </a:cubicBezTo>
                    <a:lnTo>
                      <a:pt x="157" y="4867"/>
                    </a:lnTo>
                    <a:cubicBezTo>
                      <a:pt x="159" y="4871"/>
                      <a:pt x="160" y="4872"/>
                      <a:pt x="160" y="4872"/>
                    </a:cubicBezTo>
                    <a:cubicBezTo>
                      <a:pt x="163" y="4872"/>
                      <a:pt x="162" y="4859"/>
                      <a:pt x="170" y="4859"/>
                    </a:cubicBezTo>
                    <a:cubicBezTo>
                      <a:pt x="173" y="4859"/>
                      <a:pt x="177" y="4861"/>
                      <a:pt x="184" y="4867"/>
                    </a:cubicBezTo>
                    <a:cubicBezTo>
                      <a:pt x="210" y="4894"/>
                      <a:pt x="193" y="4912"/>
                      <a:pt x="193" y="4921"/>
                    </a:cubicBezTo>
                    <a:cubicBezTo>
                      <a:pt x="193" y="4939"/>
                      <a:pt x="193" y="4992"/>
                      <a:pt x="175" y="5001"/>
                    </a:cubicBezTo>
                    <a:cubicBezTo>
                      <a:pt x="157" y="5019"/>
                      <a:pt x="130" y="5019"/>
                      <a:pt x="148" y="5054"/>
                    </a:cubicBezTo>
                    <a:cubicBezTo>
                      <a:pt x="166" y="5090"/>
                      <a:pt x="202" y="5090"/>
                      <a:pt x="210" y="5108"/>
                    </a:cubicBezTo>
                    <a:cubicBezTo>
                      <a:pt x="219" y="5126"/>
                      <a:pt x="184" y="5197"/>
                      <a:pt x="166" y="5215"/>
                    </a:cubicBezTo>
                    <a:cubicBezTo>
                      <a:pt x="157" y="5250"/>
                      <a:pt x="148" y="5286"/>
                      <a:pt x="148" y="5331"/>
                    </a:cubicBezTo>
                    <a:cubicBezTo>
                      <a:pt x="148" y="5366"/>
                      <a:pt x="157" y="5402"/>
                      <a:pt x="175" y="5437"/>
                    </a:cubicBezTo>
                    <a:cubicBezTo>
                      <a:pt x="184" y="5455"/>
                      <a:pt x="228" y="5491"/>
                      <a:pt x="228" y="5509"/>
                    </a:cubicBezTo>
                    <a:cubicBezTo>
                      <a:pt x="210" y="5500"/>
                      <a:pt x="193" y="5491"/>
                      <a:pt x="166" y="5491"/>
                    </a:cubicBezTo>
                    <a:cubicBezTo>
                      <a:pt x="148" y="5500"/>
                      <a:pt x="157" y="5571"/>
                      <a:pt x="157" y="5589"/>
                    </a:cubicBezTo>
                    <a:cubicBezTo>
                      <a:pt x="166" y="5598"/>
                      <a:pt x="202" y="5598"/>
                      <a:pt x="202" y="5633"/>
                    </a:cubicBezTo>
                    <a:cubicBezTo>
                      <a:pt x="210" y="5660"/>
                      <a:pt x="202" y="5687"/>
                      <a:pt x="193" y="5714"/>
                    </a:cubicBezTo>
                    <a:cubicBezTo>
                      <a:pt x="166" y="5785"/>
                      <a:pt x="112" y="5785"/>
                      <a:pt x="157" y="5865"/>
                    </a:cubicBezTo>
                    <a:cubicBezTo>
                      <a:pt x="184" y="5892"/>
                      <a:pt x="193" y="5936"/>
                      <a:pt x="184" y="5972"/>
                    </a:cubicBezTo>
                    <a:cubicBezTo>
                      <a:pt x="184" y="5990"/>
                      <a:pt x="237" y="5999"/>
                      <a:pt x="237" y="6043"/>
                    </a:cubicBezTo>
                    <a:cubicBezTo>
                      <a:pt x="227" y="6043"/>
                      <a:pt x="202" y="6035"/>
                      <a:pt x="183" y="6035"/>
                    </a:cubicBezTo>
                    <a:cubicBezTo>
                      <a:pt x="168" y="6035"/>
                      <a:pt x="158" y="6041"/>
                      <a:pt x="166" y="6061"/>
                    </a:cubicBezTo>
                    <a:cubicBezTo>
                      <a:pt x="178" y="6092"/>
                      <a:pt x="199" y="6101"/>
                      <a:pt x="217" y="6110"/>
                    </a:cubicBezTo>
                    <a:lnTo>
                      <a:pt x="217" y="6110"/>
                    </a:lnTo>
                    <a:cubicBezTo>
                      <a:pt x="217" y="6110"/>
                      <a:pt x="216" y="6110"/>
                      <a:pt x="216" y="6110"/>
                    </a:cubicBezTo>
                    <a:cubicBezTo>
                      <a:pt x="192" y="6110"/>
                      <a:pt x="209" y="6199"/>
                      <a:pt x="202" y="6221"/>
                    </a:cubicBezTo>
                    <a:cubicBezTo>
                      <a:pt x="202" y="6248"/>
                      <a:pt x="148" y="6221"/>
                      <a:pt x="148" y="6266"/>
                    </a:cubicBezTo>
                    <a:cubicBezTo>
                      <a:pt x="148" y="6292"/>
                      <a:pt x="181" y="6305"/>
                      <a:pt x="215" y="6305"/>
                    </a:cubicBezTo>
                    <a:cubicBezTo>
                      <a:pt x="252" y="6305"/>
                      <a:pt x="291" y="6289"/>
                      <a:pt x="291" y="6257"/>
                    </a:cubicBezTo>
                    <a:lnTo>
                      <a:pt x="291" y="6301"/>
                    </a:lnTo>
                    <a:cubicBezTo>
                      <a:pt x="284" y="6320"/>
                      <a:pt x="308" y="6351"/>
                      <a:pt x="326" y="6351"/>
                    </a:cubicBezTo>
                    <a:cubicBezTo>
                      <a:pt x="334" y="6351"/>
                      <a:pt x="341" y="6345"/>
                      <a:pt x="344" y="6328"/>
                    </a:cubicBezTo>
                    <a:lnTo>
                      <a:pt x="353" y="6328"/>
                    </a:lnTo>
                    <a:cubicBezTo>
                      <a:pt x="362" y="6284"/>
                      <a:pt x="362" y="6239"/>
                      <a:pt x="353" y="6203"/>
                    </a:cubicBezTo>
                    <a:cubicBezTo>
                      <a:pt x="344" y="6150"/>
                      <a:pt x="335" y="6141"/>
                      <a:pt x="300" y="6114"/>
                    </a:cubicBezTo>
                    <a:cubicBezTo>
                      <a:pt x="264" y="6088"/>
                      <a:pt x="317" y="6034"/>
                      <a:pt x="246" y="6034"/>
                    </a:cubicBezTo>
                    <a:cubicBezTo>
                      <a:pt x="317" y="6034"/>
                      <a:pt x="317" y="5918"/>
                      <a:pt x="335" y="5874"/>
                    </a:cubicBezTo>
                    <a:cubicBezTo>
                      <a:pt x="335" y="5847"/>
                      <a:pt x="344" y="5820"/>
                      <a:pt x="353" y="5803"/>
                    </a:cubicBezTo>
                    <a:cubicBezTo>
                      <a:pt x="389" y="5803"/>
                      <a:pt x="415" y="5776"/>
                      <a:pt x="415" y="5749"/>
                    </a:cubicBezTo>
                    <a:lnTo>
                      <a:pt x="353" y="5749"/>
                    </a:lnTo>
                    <a:cubicBezTo>
                      <a:pt x="353" y="5705"/>
                      <a:pt x="406" y="5696"/>
                      <a:pt x="389" y="5651"/>
                    </a:cubicBezTo>
                    <a:cubicBezTo>
                      <a:pt x="380" y="5616"/>
                      <a:pt x="353" y="5580"/>
                      <a:pt x="326" y="5553"/>
                    </a:cubicBezTo>
                    <a:cubicBezTo>
                      <a:pt x="308" y="5544"/>
                      <a:pt x="300" y="5553"/>
                      <a:pt x="300" y="5535"/>
                    </a:cubicBezTo>
                    <a:cubicBezTo>
                      <a:pt x="300" y="5509"/>
                      <a:pt x="308" y="5491"/>
                      <a:pt x="317" y="5473"/>
                    </a:cubicBezTo>
                    <a:cubicBezTo>
                      <a:pt x="344" y="5437"/>
                      <a:pt x="380" y="5393"/>
                      <a:pt x="344" y="5366"/>
                    </a:cubicBezTo>
                    <a:cubicBezTo>
                      <a:pt x="317" y="5322"/>
                      <a:pt x="308" y="5268"/>
                      <a:pt x="317" y="5224"/>
                    </a:cubicBezTo>
                    <a:cubicBezTo>
                      <a:pt x="326" y="5206"/>
                      <a:pt x="389" y="5188"/>
                      <a:pt x="371" y="5161"/>
                    </a:cubicBezTo>
                    <a:cubicBezTo>
                      <a:pt x="361" y="5147"/>
                      <a:pt x="350" y="5143"/>
                      <a:pt x="339" y="5143"/>
                    </a:cubicBezTo>
                    <a:cubicBezTo>
                      <a:pt x="322" y="5143"/>
                      <a:pt x="304" y="5152"/>
                      <a:pt x="292" y="5152"/>
                    </a:cubicBezTo>
                    <a:cubicBezTo>
                      <a:pt x="280" y="5152"/>
                      <a:pt x="273" y="5145"/>
                      <a:pt x="273" y="5117"/>
                    </a:cubicBezTo>
                    <a:cubicBezTo>
                      <a:pt x="276" y="5092"/>
                      <a:pt x="289" y="5085"/>
                      <a:pt x="305" y="5085"/>
                    </a:cubicBezTo>
                    <a:cubicBezTo>
                      <a:pt x="326" y="5085"/>
                      <a:pt x="351" y="5095"/>
                      <a:pt x="371" y="5095"/>
                    </a:cubicBezTo>
                    <a:cubicBezTo>
                      <a:pt x="386" y="5095"/>
                      <a:pt x="397" y="5088"/>
                      <a:pt x="397" y="5063"/>
                    </a:cubicBezTo>
                    <a:cubicBezTo>
                      <a:pt x="397" y="5019"/>
                      <a:pt x="353" y="5054"/>
                      <a:pt x="335" y="5019"/>
                    </a:cubicBezTo>
                    <a:cubicBezTo>
                      <a:pt x="326" y="4965"/>
                      <a:pt x="335" y="4912"/>
                      <a:pt x="344" y="4867"/>
                    </a:cubicBezTo>
                    <a:cubicBezTo>
                      <a:pt x="380" y="4752"/>
                      <a:pt x="397" y="4636"/>
                      <a:pt x="397" y="4520"/>
                    </a:cubicBezTo>
                    <a:cubicBezTo>
                      <a:pt x="389" y="4493"/>
                      <a:pt x="362" y="4484"/>
                      <a:pt x="344" y="4458"/>
                    </a:cubicBezTo>
                    <a:cubicBezTo>
                      <a:pt x="322" y="4431"/>
                      <a:pt x="324" y="4427"/>
                      <a:pt x="334" y="4427"/>
                    </a:cubicBezTo>
                    <a:cubicBezTo>
                      <a:pt x="339" y="4427"/>
                      <a:pt x="346" y="4428"/>
                      <a:pt x="353" y="4428"/>
                    </a:cubicBezTo>
                    <a:cubicBezTo>
                      <a:pt x="360" y="4428"/>
                      <a:pt x="366" y="4427"/>
                      <a:pt x="371" y="4422"/>
                    </a:cubicBezTo>
                    <a:cubicBezTo>
                      <a:pt x="389" y="4413"/>
                      <a:pt x="362" y="4333"/>
                      <a:pt x="344" y="4315"/>
                    </a:cubicBezTo>
                    <a:cubicBezTo>
                      <a:pt x="282" y="4280"/>
                      <a:pt x="308" y="4280"/>
                      <a:pt x="362" y="4262"/>
                    </a:cubicBezTo>
                    <a:cubicBezTo>
                      <a:pt x="369" y="4262"/>
                      <a:pt x="279" y="4222"/>
                      <a:pt x="253" y="4222"/>
                    </a:cubicBezTo>
                    <a:cubicBezTo>
                      <a:pt x="249" y="4222"/>
                      <a:pt x="246" y="4224"/>
                      <a:pt x="246" y="4226"/>
                    </a:cubicBezTo>
                    <a:cubicBezTo>
                      <a:pt x="246" y="4199"/>
                      <a:pt x="308" y="4199"/>
                      <a:pt x="326" y="4190"/>
                    </a:cubicBezTo>
                    <a:cubicBezTo>
                      <a:pt x="353" y="4182"/>
                      <a:pt x="335" y="4137"/>
                      <a:pt x="326" y="4110"/>
                    </a:cubicBezTo>
                    <a:cubicBezTo>
                      <a:pt x="318" y="4094"/>
                      <a:pt x="288" y="3991"/>
                      <a:pt x="329" y="3991"/>
                    </a:cubicBezTo>
                    <a:cubicBezTo>
                      <a:pt x="333" y="3991"/>
                      <a:pt x="338" y="3992"/>
                      <a:pt x="344" y="3995"/>
                    </a:cubicBezTo>
                    <a:cubicBezTo>
                      <a:pt x="350" y="3997"/>
                      <a:pt x="355" y="3998"/>
                      <a:pt x="359" y="3998"/>
                    </a:cubicBezTo>
                    <a:cubicBezTo>
                      <a:pt x="392" y="3998"/>
                      <a:pt x="334" y="3903"/>
                      <a:pt x="326" y="3879"/>
                    </a:cubicBezTo>
                    <a:cubicBezTo>
                      <a:pt x="317" y="3816"/>
                      <a:pt x="478" y="3834"/>
                      <a:pt x="415" y="3772"/>
                    </a:cubicBezTo>
                    <a:close/>
                    <a:moveTo>
                      <a:pt x="281" y="6693"/>
                    </a:moveTo>
                    <a:cubicBezTo>
                      <a:pt x="297" y="6693"/>
                      <a:pt x="313" y="6702"/>
                      <a:pt x="308" y="6720"/>
                    </a:cubicBezTo>
                    <a:cubicBezTo>
                      <a:pt x="292" y="6731"/>
                      <a:pt x="273" y="6748"/>
                      <a:pt x="260" y="6748"/>
                    </a:cubicBezTo>
                    <a:cubicBezTo>
                      <a:pt x="252" y="6748"/>
                      <a:pt x="246" y="6741"/>
                      <a:pt x="246" y="6720"/>
                    </a:cubicBezTo>
                    <a:cubicBezTo>
                      <a:pt x="246" y="6702"/>
                      <a:pt x="264" y="6693"/>
                      <a:pt x="281" y="6693"/>
                    </a:cubicBezTo>
                    <a:close/>
                    <a:moveTo>
                      <a:pt x="348" y="7707"/>
                    </a:moveTo>
                    <a:cubicBezTo>
                      <a:pt x="377" y="7707"/>
                      <a:pt x="400" y="7722"/>
                      <a:pt x="380" y="7762"/>
                    </a:cubicBezTo>
                    <a:cubicBezTo>
                      <a:pt x="362" y="7780"/>
                      <a:pt x="344" y="7789"/>
                      <a:pt x="317" y="7789"/>
                    </a:cubicBezTo>
                    <a:cubicBezTo>
                      <a:pt x="291" y="7789"/>
                      <a:pt x="264" y="7753"/>
                      <a:pt x="291" y="7727"/>
                    </a:cubicBezTo>
                    <a:cubicBezTo>
                      <a:pt x="302" y="7715"/>
                      <a:pt x="327" y="7707"/>
                      <a:pt x="348" y="7707"/>
                    </a:cubicBezTo>
                    <a:close/>
                    <a:moveTo>
                      <a:pt x="1502" y="8270"/>
                    </a:moveTo>
                    <a:lnTo>
                      <a:pt x="1502" y="8270"/>
                    </a:lnTo>
                    <a:cubicBezTo>
                      <a:pt x="1502" y="8315"/>
                      <a:pt x="1493" y="8323"/>
                      <a:pt x="1449" y="8323"/>
                    </a:cubicBezTo>
                    <a:lnTo>
                      <a:pt x="1449" y="8297"/>
                    </a:lnTo>
                    <a:cubicBezTo>
                      <a:pt x="1456" y="8281"/>
                      <a:pt x="1478" y="8272"/>
                      <a:pt x="1502" y="8270"/>
                    </a:cubicBezTo>
                    <a:close/>
                    <a:moveTo>
                      <a:pt x="389" y="8475"/>
                    </a:moveTo>
                    <a:cubicBezTo>
                      <a:pt x="389" y="8475"/>
                      <a:pt x="389" y="8476"/>
                      <a:pt x="389" y="8477"/>
                    </a:cubicBezTo>
                    <a:lnTo>
                      <a:pt x="389" y="8477"/>
                    </a:lnTo>
                    <a:cubicBezTo>
                      <a:pt x="389" y="8476"/>
                      <a:pt x="389" y="8475"/>
                      <a:pt x="389" y="8475"/>
                    </a:cubicBezTo>
                    <a:close/>
                    <a:moveTo>
                      <a:pt x="371" y="8626"/>
                    </a:moveTo>
                    <a:lnTo>
                      <a:pt x="371" y="8653"/>
                    </a:lnTo>
                    <a:lnTo>
                      <a:pt x="397" y="8680"/>
                    </a:lnTo>
                    <a:cubicBezTo>
                      <a:pt x="433" y="8644"/>
                      <a:pt x="424" y="8626"/>
                      <a:pt x="371" y="8626"/>
                    </a:cubicBezTo>
                    <a:close/>
                    <a:moveTo>
                      <a:pt x="386" y="9481"/>
                    </a:moveTo>
                    <a:cubicBezTo>
                      <a:pt x="386" y="9482"/>
                      <a:pt x="386" y="9482"/>
                      <a:pt x="386" y="9483"/>
                    </a:cubicBezTo>
                    <a:lnTo>
                      <a:pt x="386" y="9483"/>
                    </a:lnTo>
                    <a:cubicBezTo>
                      <a:pt x="387" y="9482"/>
                      <a:pt x="388" y="9482"/>
                      <a:pt x="389" y="9481"/>
                    </a:cubicBezTo>
                    <a:close/>
                    <a:moveTo>
                      <a:pt x="166" y="9829"/>
                    </a:moveTo>
                    <a:cubicBezTo>
                      <a:pt x="168" y="9829"/>
                      <a:pt x="170" y="9830"/>
                      <a:pt x="173" y="9830"/>
                    </a:cubicBezTo>
                    <a:lnTo>
                      <a:pt x="173" y="9830"/>
                    </a:lnTo>
                    <a:cubicBezTo>
                      <a:pt x="171" y="9829"/>
                      <a:pt x="169" y="9829"/>
                      <a:pt x="166" y="9829"/>
                    </a:cubicBezTo>
                    <a:close/>
                    <a:moveTo>
                      <a:pt x="1510" y="10230"/>
                    </a:moveTo>
                    <a:cubicBezTo>
                      <a:pt x="1510" y="10232"/>
                      <a:pt x="1510" y="10235"/>
                      <a:pt x="1511" y="10237"/>
                    </a:cubicBezTo>
                    <a:lnTo>
                      <a:pt x="1511" y="10237"/>
                    </a:lnTo>
                    <a:cubicBezTo>
                      <a:pt x="1511" y="10234"/>
                      <a:pt x="1510" y="10232"/>
                      <a:pt x="1510" y="10230"/>
                    </a:cubicBezTo>
                    <a:close/>
                    <a:moveTo>
                      <a:pt x="342" y="10363"/>
                    </a:moveTo>
                    <a:cubicBezTo>
                      <a:pt x="342" y="10367"/>
                      <a:pt x="342" y="10371"/>
                      <a:pt x="341" y="10375"/>
                    </a:cubicBezTo>
                    <a:lnTo>
                      <a:pt x="341" y="10375"/>
                    </a:lnTo>
                    <a:cubicBezTo>
                      <a:pt x="342" y="10374"/>
                      <a:pt x="343" y="10373"/>
                      <a:pt x="344" y="10372"/>
                    </a:cubicBezTo>
                    <a:cubicBezTo>
                      <a:pt x="344" y="10369"/>
                      <a:pt x="343" y="10366"/>
                      <a:pt x="342" y="10363"/>
                    </a:cubicBezTo>
                    <a:close/>
                    <a:moveTo>
                      <a:pt x="301" y="10725"/>
                    </a:moveTo>
                    <a:cubicBezTo>
                      <a:pt x="302" y="10729"/>
                      <a:pt x="305" y="10734"/>
                      <a:pt x="308" y="10737"/>
                    </a:cubicBezTo>
                    <a:cubicBezTo>
                      <a:pt x="309" y="10737"/>
                      <a:pt x="309" y="10738"/>
                      <a:pt x="309" y="10738"/>
                    </a:cubicBezTo>
                    <a:lnTo>
                      <a:pt x="309" y="10738"/>
                    </a:lnTo>
                    <a:cubicBezTo>
                      <a:pt x="308" y="10732"/>
                      <a:pt x="305" y="10728"/>
                      <a:pt x="301" y="10725"/>
                    </a:cubicBezTo>
                    <a:close/>
                    <a:moveTo>
                      <a:pt x="300" y="11227"/>
                    </a:moveTo>
                    <a:cubicBezTo>
                      <a:pt x="301" y="11228"/>
                      <a:pt x="302" y="11228"/>
                      <a:pt x="303" y="11229"/>
                    </a:cubicBezTo>
                    <a:lnTo>
                      <a:pt x="303" y="11229"/>
                    </a:lnTo>
                    <a:cubicBezTo>
                      <a:pt x="302" y="11228"/>
                      <a:pt x="301" y="11227"/>
                      <a:pt x="300" y="11227"/>
                    </a:cubicBezTo>
                    <a:close/>
                    <a:moveTo>
                      <a:pt x="348" y="12131"/>
                    </a:moveTo>
                    <a:cubicBezTo>
                      <a:pt x="333" y="12131"/>
                      <a:pt x="317" y="12141"/>
                      <a:pt x="317" y="12162"/>
                    </a:cubicBezTo>
                    <a:lnTo>
                      <a:pt x="344" y="12189"/>
                    </a:lnTo>
                    <a:cubicBezTo>
                      <a:pt x="386" y="12152"/>
                      <a:pt x="369" y="12131"/>
                      <a:pt x="348" y="12131"/>
                    </a:cubicBezTo>
                    <a:close/>
                    <a:moveTo>
                      <a:pt x="1475" y="14518"/>
                    </a:moveTo>
                    <a:cubicBezTo>
                      <a:pt x="1480" y="14518"/>
                      <a:pt x="1486" y="14519"/>
                      <a:pt x="1493" y="14523"/>
                    </a:cubicBezTo>
                    <a:lnTo>
                      <a:pt x="1484" y="14523"/>
                    </a:lnTo>
                    <a:cubicBezTo>
                      <a:pt x="1511" y="14541"/>
                      <a:pt x="1502" y="14567"/>
                      <a:pt x="1502" y="14594"/>
                    </a:cubicBezTo>
                    <a:cubicBezTo>
                      <a:pt x="1484" y="14594"/>
                      <a:pt x="1440" y="14594"/>
                      <a:pt x="1440" y="14567"/>
                    </a:cubicBezTo>
                    <a:cubicBezTo>
                      <a:pt x="1440" y="14546"/>
                      <a:pt x="1451" y="14518"/>
                      <a:pt x="1475" y="14518"/>
                    </a:cubicBezTo>
                    <a:close/>
                    <a:moveTo>
                      <a:pt x="1548" y="15354"/>
                    </a:moveTo>
                    <a:cubicBezTo>
                      <a:pt x="1553" y="15354"/>
                      <a:pt x="1558" y="15356"/>
                      <a:pt x="1564" y="15360"/>
                    </a:cubicBezTo>
                    <a:cubicBezTo>
                      <a:pt x="1591" y="15378"/>
                      <a:pt x="1582" y="15405"/>
                      <a:pt x="1573" y="15431"/>
                    </a:cubicBezTo>
                    <a:cubicBezTo>
                      <a:pt x="1555" y="15431"/>
                      <a:pt x="1520" y="15431"/>
                      <a:pt x="1520" y="15405"/>
                    </a:cubicBezTo>
                    <a:cubicBezTo>
                      <a:pt x="1520" y="15377"/>
                      <a:pt x="1531" y="15354"/>
                      <a:pt x="1548" y="15354"/>
                    </a:cubicBezTo>
                    <a:close/>
                    <a:moveTo>
                      <a:pt x="1008" y="1"/>
                    </a:moveTo>
                    <a:cubicBezTo>
                      <a:pt x="1000" y="1"/>
                      <a:pt x="993" y="2"/>
                      <a:pt x="985" y="4"/>
                    </a:cubicBezTo>
                    <a:cubicBezTo>
                      <a:pt x="968" y="4"/>
                      <a:pt x="1021" y="49"/>
                      <a:pt x="985" y="58"/>
                    </a:cubicBezTo>
                    <a:cubicBezTo>
                      <a:pt x="968" y="62"/>
                      <a:pt x="950" y="64"/>
                      <a:pt x="932" y="64"/>
                    </a:cubicBezTo>
                    <a:cubicBezTo>
                      <a:pt x="914" y="64"/>
                      <a:pt x="896" y="62"/>
                      <a:pt x="878" y="58"/>
                    </a:cubicBezTo>
                    <a:cubicBezTo>
                      <a:pt x="855" y="58"/>
                      <a:pt x="824" y="29"/>
                      <a:pt x="799" y="29"/>
                    </a:cubicBezTo>
                    <a:cubicBezTo>
                      <a:pt x="795" y="29"/>
                      <a:pt x="792" y="30"/>
                      <a:pt x="789" y="31"/>
                    </a:cubicBezTo>
                    <a:cubicBezTo>
                      <a:pt x="739" y="47"/>
                      <a:pt x="752" y="103"/>
                      <a:pt x="710" y="103"/>
                    </a:cubicBezTo>
                    <a:cubicBezTo>
                      <a:pt x="707" y="103"/>
                      <a:pt x="704" y="103"/>
                      <a:pt x="700" y="102"/>
                    </a:cubicBezTo>
                    <a:cubicBezTo>
                      <a:pt x="680" y="102"/>
                      <a:pt x="660" y="61"/>
                      <a:pt x="635" y="61"/>
                    </a:cubicBezTo>
                    <a:cubicBezTo>
                      <a:pt x="628" y="61"/>
                      <a:pt x="620" y="65"/>
                      <a:pt x="611" y="75"/>
                    </a:cubicBezTo>
                    <a:cubicBezTo>
                      <a:pt x="585" y="111"/>
                      <a:pt x="620" y="173"/>
                      <a:pt x="567" y="200"/>
                    </a:cubicBezTo>
                    <a:lnTo>
                      <a:pt x="549" y="173"/>
                    </a:lnTo>
                    <a:cubicBezTo>
                      <a:pt x="531" y="164"/>
                      <a:pt x="531" y="156"/>
                      <a:pt x="549" y="138"/>
                    </a:cubicBezTo>
                    <a:cubicBezTo>
                      <a:pt x="549" y="137"/>
                      <a:pt x="549" y="137"/>
                      <a:pt x="548" y="137"/>
                    </a:cubicBezTo>
                    <a:cubicBezTo>
                      <a:pt x="541" y="137"/>
                      <a:pt x="460" y="227"/>
                      <a:pt x="460" y="236"/>
                    </a:cubicBezTo>
                    <a:cubicBezTo>
                      <a:pt x="433" y="262"/>
                      <a:pt x="397" y="253"/>
                      <a:pt x="380" y="280"/>
                    </a:cubicBezTo>
                    <a:cubicBezTo>
                      <a:pt x="362" y="316"/>
                      <a:pt x="371" y="325"/>
                      <a:pt x="344" y="360"/>
                    </a:cubicBezTo>
                    <a:cubicBezTo>
                      <a:pt x="326" y="387"/>
                      <a:pt x="300" y="414"/>
                      <a:pt x="273" y="441"/>
                    </a:cubicBezTo>
                    <a:cubicBezTo>
                      <a:pt x="219" y="476"/>
                      <a:pt x="273" y="530"/>
                      <a:pt x="255" y="574"/>
                    </a:cubicBezTo>
                    <a:cubicBezTo>
                      <a:pt x="228" y="619"/>
                      <a:pt x="166" y="628"/>
                      <a:pt x="157" y="681"/>
                    </a:cubicBezTo>
                    <a:cubicBezTo>
                      <a:pt x="148" y="743"/>
                      <a:pt x="202" y="752"/>
                      <a:pt x="210" y="797"/>
                    </a:cubicBezTo>
                    <a:cubicBezTo>
                      <a:pt x="219" y="832"/>
                      <a:pt x="130" y="832"/>
                      <a:pt x="95" y="832"/>
                    </a:cubicBezTo>
                    <a:cubicBezTo>
                      <a:pt x="121" y="859"/>
                      <a:pt x="148" y="877"/>
                      <a:pt x="175" y="904"/>
                    </a:cubicBezTo>
                    <a:cubicBezTo>
                      <a:pt x="255" y="948"/>
                      <a:pt x="184" y="948"/>
                      <a:pt x="139" y="948"/>
                    </a:cubicBezTo>
                    <a:cubicBezTo>
                      <a:pt x="210" y="948"/>
                      <a:pt x="157" y="1055"/>
                      <a:pt x="210" y="1064"/>
                    </a:cubicBezTo>
                    <a:cubicBezTo>
                      <a:pt x="184" y="1082"/>
                      <a:pt x="157" y="1109"/>
                      <a:pt x="148" y="1144"/>
                    </a:cubicBezTo>
                    <a:cubicBezTo>
                      <a:pt x="193" y="1144"/>
                      <a:pt x="175" y="1162"/>
                      <a:pt x="184" y="1198"/>
                    </a:cubicBezTo>
                    <a:cubicBezTo>
                      <a:pt x="184" y="1224"/>
                      <a:pt x="228" y="1260"/>
                      <a:pt x="228" y="1305"/>
                    </a:cubicBezTo>
                    <a:cubicBezTo>
                      <a:pt x="228" y="1313"/>
                      <a:pt x="95" y="1385"/>
                      <a:pt x="148" y="1411"/>
                    </a:cubicBezTo>
                    <a:cubicBezTo>
                      <a:pt x="151" y="1412"/>
                      <a:pt x="154" y="1413"/>
                      <a:pt x="158" y="1413"/>
                    </a:cubicBezTo>
                    <a:cubicBezTo>
                      <a:pt x="178" y="1413"/>
                      <a:pt x="214" y="1402"/>
                      <a:pt x="236" y="1402"/>
                    </a:cubicBezTo>
                    <a:cubicBezTo>
                      <a:pt x="252" y="1402"/>
                      <a:pt x="260" y="1408"/>
                      <a:pt x="246" y="1429"/>
                    </a:cubicBezTo>
                    <a:cubicBezTo>
                      <a:pt x="219" y="1456"/>
                      <a:pt x="202" y="1465"/>
                      <a:pt x="237" y="1492"/>
                    </a:cubicBezTo>
                    <a:cubicBezTo>
                      <a:pt x="237" y="1492"/>
                      <a:pt x="282" y="1518"/>
                      <a:pt x="273" y="1527"/>
                    </a:cubicBezTo>
                    <a:cubicBezTo>
                      <a:pt x="269" y="1530"/>
                      <a:pt x="264" y="1531"/>
                      <a:pt x="259" y="1531"/>
                    </a:cubicBezTo>
                    <a:cubicBezTo>
                      <a:pt x="234" y="1531"/>
                      <a:pt x="197" y="1506"/>
                      <a:pt x="176" y="1506"/>
                    </a:cubicBezTo>
                    <a:cubicBezTo>
                      <a:pt x="172" y="1506"/>
                      <a:pt x="169" y="1507"/>
                      <a:pt x="166" y="1509"/>
                    </a:cubicBezTo>
                    <a:cubicBezTo>
                      <a:pt x="148" y="1518"/>
                      <a:pt x="193" y="1536"/>
                      <a:pt x="193" y="1536"/>
                    </a:cubicBezTo>
                    <a:cubicBezTo>
                      <a:pt x="210" y="1554"/>
                      <a:pt x="202" y="1563"/>
                      <a:pt x="202" y="1590"/>
                    </a:cubicBezTo>
                    <a:cubicBezTo>
                      <a:pt x="202" y="1581"/>
                      <a:pt x="197" y="1578"/>
                      <a:pt x="190" y="1578"/>
                    </a:cubicBezTo>
                    <a:cubicBezTo>
                      <a:pt x="184" y="1578"/>
                      <a:pt x="175" y="1581"/>
                      <a:pt x="166" y="1581"/>
                    </a:cubicBezTo>
                    <a:cubicBezTo>
                      <a:pt x="193" y="1581"/>
                      <a:pt x="166" y="1616"/>
                      <a:pt x="175" y="1643"/>
                    </a:cubicBezTo>
                    <a:lnTo>
                      <a:pt x="202" y="1643"/>
                    </a:lnTo>
                    <a:cubicBezTo>
                      <a:pt x="219" y="1679"/>
                      <a:pt x="219" y="1723"/>
                      <a:pt x="184" y="1723"/>
                    </a:cubicBezTo>
                    <a:cubicBezTo>
                      <a:pt x="148" y="1732"/>
                      <a:pt x="130" y="1812"/>
                      <a:pt x="175" y="1812"/>
                    </a:cubicBezTo>
                    <a:cubicBezTo>
                      <a:pt x="184" y="1839"/>
                      <a:pt x="157" y="1901"/>
                      <a:pt x="202" y="1901"/>
                    </a:cubicBezTo>
                    <a:cubicBezTo>
                      <a:pt x="166" y="1964"/>
                      <a:pt x="68" y="2106"/>
                      <a:pt x="166" y="2160"/>
                    </a:cubicBezTo>
                    <a:cubicBezTo>
                      <a:pt x="158" y="2159"/>
                      <a:pt x="151" y="2159"/>
                      <a:pt x="144" y="2159"/>
                    </a:cubicBezTo>
                    <a:cubicBezTo>
                      <a:pt x="1" y="2159"/>
                      <a:pt x="236" y="2250"/>
                      <a:pt x="202" y="2284"/>
                    </a:cubicBezTo>
                    <a:cubicBezTo>
                      <a:pt x="166" y="2311"/>
                      <a:pt x="104" y="2320"/>
                      <a:pt x="148" y="2373"/>
                    </a:cubicBezTo>
                    <a:cubicBezTo>
                      <a:pt x="184" y="2400"/>
                      <a:pt x="219" y="2427"/>
                      <a:pt x="264" y="2445"/>
                    </a:cubicBezTo>
                    <a:cubicBezTo>
                      <a:pt x="228" y="2462"/>
                      <a:pt x="184" y="2427"/>
                      <a:pt x="193" y="2507"/>
                    </a:cubicBezTo>
                    <a:cubicBezTo>
                      <a:pt x="202" y="2552"/>
                      <a:pt x="246" y="2507"/>
                      <a:pt x="246" y="2560"/>
                    </a:cubicBezTo>
                    <a:cubicBezTo>
                      <a:pt x="231" y="2560"/>
                      <a:pt x="204" y="2555"/>
                      <a:pt x="180" y="2555"/>
                    </a:cubicBezTo>
                    <a:cubicBezTo>
                      <a:pt x="163" y="2555"/>
                      <a:pt x="147" y="2558"/>
                      <a:pt x="139" y="2569"/>
                    </a:cubicBezTo>
                    <a:cubicBezTo>
                      <a:pt x="121" y="2596"/>
                      <a:pt x="130" y="2641"/>
                      <a:pt x="157" y="2650"/>
                    </a:cubicBezTo>
                    <a:cubicBezTo>
                      <a:pt x="193" y="2650"/>
                      <a:pt x="193" y="2739"/>
                      <a:pt x="193" y="2756"/>
                    </a:cubicBezTo>
                    <a:cubicBezTo>
                      <a:pt x="193" y="2774"/>
                      <a:pt x="202" y="2872"/>
                      <a:pt x="166" y="2881"/>
                    </a:cubicBezTo>
                    <a:cubicBezTo>
                      <a:pt x="130" y="2890"/>
                      <a:pt x="86" y="2926"/>
                      <a:pt x="121" y="2979"/>
                    </a:cubicBezTo>
                    <a:cubicBezTo>
                      <a:pt x="130" y="3006"/>
                      <a:pt x="166" y="3006"/>
                      <a:pt x="175" y="3041"/>
                    </a:cubicBezTo>
                    <a:cubicBezTo>
                      <a:pt x="175" y="3077"/>
                      <a:pt x="166" y="3104"/>
                      <a:pt x="157" y="3139"/>
                    </a:cubicBezTo>
                    <a:cubicBezTo>
                      <a:pt x="157" y="3148"/>
                      <a:pt x="124" y="3265"/>
                      <a:pt x="138" y="3265"/>
                    </a:cubicBezTo>
                    <a:cubicBezTo>
                      <a:pt x="138" y="3265"/>
                      <a:pt x="139" y="3264"/>
                      <a:pt x="139" y="3264"/>
                    </a:cubicBezTo>
                    <a:cubicBezTo>
                      <a:pt x="148" y="3259"/>
                      <a:pt x="156" y="3257"/>
                      <a:pt x="161" y="3257"/>
                    </a:cubicBezTo>
                    <a:cubicBezTo>
                      <a:pt x="199" y="3257"/>
                      <a:pt x="165" y="3350"/>
                      <a:pt x="157" y="3389"/>
                    </a:cubicBezTo>
                    <a:cubicBezTo>
                      <a:pt x="157" y="3416"/>
                      <a:pt x="157" y="3451"/>
                      <a:pt x="157" y="3478"/>
                    </a:cubicBezTo>
                    <a:cubicBezTo>
                      <a:pt x="157" y="3498"/>
                      <a:pt x="160" y="3504"/>
                      <a:pt x="165" y="3504"/>
                    </a:cubicBezTo>
                    <a:cubicBezTo>
                      <a:pt x="170" y="3504"/>
                      <a:pt x="176" y="3500"/>
                      <a:pt x="184" y="3496"/>
                    </a:cubicBezTo>
                    <a:cubicBezTo>
                      <a:pt x="193" y="3496"/>
                      <a:pt x="184" y="3549"/>
                      <a:pt x="184" y="3558"/>
                    </a:cubicBezTo>
                    <a:cubicBezTo>
                      <a:pt x="175" y="3576"/>
                      <a:pt x="184" y="3594"/>
                      <a:pt x="184" y="3620"/>
                    </a:cubicBezTo>
                    <a:cubicBezTo>
                      <a:pt x="193" y="3638"/>
                      <a:pt x="237" y="3709"/>
                      <a:pt x="184" y="3709"/>
                    </a:cubicBezTo>
                    <a:cubicBezTo>
                      <a:pt x="139" y="3718"/>
                      <a:pt x="130" y="3772"/>
                      <a:pt x="148" y="3807"/>
                    </a:cubicBezTo>
                    <a:cubicBezTo>
                      <a:pt x="155" y="3834"/>
                      <a:pt x="181" y="3821"/>
                      <a:pt x="194" y="3834"/>
                    </a:cubicBezTo>
                    <a:lnTo>
                      <a:pt x="194" y="3834"/>
                    </a:lnTo>
                    <a:cubicBezTo>
                      <a:pt x="232" y="3799"/>
                      <a:pt x="277" y="3756"/>
                      <a:pt x="282" y="3736"/>
                    </a:cubicBezTo>
                    <a:cubicBezTo>
                      <a:pt x="300" y="3701"/>
                      <a:pt x="273" y="3647"/>
                      <a:pt x="326" y="3647"/>
                    </a:cubicBezTo>
                    <a:cubicBezTo>
                      <a:pt x="334" y="3623"/>
                      <a:pt x="314" y="3572"/>
                      <a:pt x="340" y="3560"/>
                    </a:cubicBezTo>
                    <a:lnTo>
                      <a:pt x="340" y="3560"/>
                    </a:lnTo>
                    <a:cubicBezTo>
                      <a:pt x="323" y="3565"/>
                      <a:pt x="296" y="3574"/>
                      <a:pt x="276" y="3574"/>
                    </a:cubicBezTo>
                    <a:cubicBezTo>
                      <a:pt x="264" y="3574"/>
                      <a:pt x="255" y="3570"/>
                      <a:pt x="255" y="3558"/>
                    </a:cubicBezTo>
                    <a:cubicBezTo>
                      <a:pt x="255" y="3514"/>
                      <a:pt x="335" y="3469"/>
                      <a:pt x="308" y="3442"/>
                    </a:cubicBezTo>
                    <a:cubicBezTo>
                      <a:pt x="306" y="3440"/>
                      <a:pt x="302" y="3439"/>
                      <a:pt x="297" y="3439"/>
                    </a:cubicBezTo>
                    <a:cubicBezTo>
                      <a:pt x="285" y="3439"/>
                      <a:pt x="270" y="3445"/>
                      <a:pt x="264" y="3451"/>
                    </a:cubicBezTo>
                    <a:cubicBezTo>
                      <a:pt x="237" y="3451"/>
                      <a:pt x="237" y="3416"/>
                      <a:pt x="237" y="3389"/>
                    </a:cubicBezTo>
                    <a:cubicBezTo>
                      <a:pt x="237" y="3373"/>
                      <a:pt x="251" y="3323"/>
                      <a:pt x="284" y="3323"/>
                    </a:cubicBezTo>
                    <a:cubicBezTo>
                      <a:pt x="289" y="3323"/>
                      <a:pt x="294" y="3324"/>
                      <a:pt x="300" y="3326"/>
                    </a:cubicBezTo>
                    <a:cubicBezTo>
                      <a:pt x="331" y="3350"/>
                      <a:pt x="335" y="3420"/>
                      <a:pt x="365" y="3420"/>
                    </a:cubicBezTo>
                    <a:cubicBezTo>
                      <a:pt x="369" y="3420"/>
                      <a:pt x="374" y="3419"/>
                      <a:pt x="380" y="3416"/>
                    </a:cubicBezTo>
                    <a:cubicBezTo>
                      <a:pt x="424" y="3398"/>
                      <a:pt x="415" y="3344"/>
                      <a:pt x="380" y="3335"/>
                    </a:cubicBezTo>
                    <a:cubicBezTo>
                      <a:pt x="338" y="3319"/>
                      <a:pt x="343" y="3180"/>
                      <a:pt x="394" y="3167"/>
                    </a:cubicBezTo>
                    <a:lnTo>
                      <a:pt x="394" y="3167"/>
                    </a:lnTo>
                    <a:cubicBezTo>
                      <a:pt x="388" y="3167"/>
                      <a:pt x="381" y="3168"/>
                      <a:pt x="374" y="3168"/>
                    </a:cubicBezTo>
                    <a:cubicBezTo>
                      <a:pt x="354" y="3168"/>
                      <a:pt x="335" y="3164"/>
                      <a:pt x="335" y="3148"/>
                    </a:cubicBezTo>
                    <a:cubicBezTo>
                      <a:pt x="335" y="3131"/>
                      <a:pt x="326" y="3077"/>
                      <a:pt x="291" y="3077"/>
                    </a:cubicBezTo>
                    <a:cubicBezTo>
                      <a:pt x="371" y="3077"/>
                      <a:pt x="371" y="2854"/>
                      <a:pt x="362" y="2810"/>
                    </a:cubicBezTo>
                    <a:cubicBezTo>
                      <a:pt x="362" y="2726"/>
                      <a:pt x="322" y="2650"/>
                      <a:pt x="266" y="2597"/>
                    </a:cubicBezTo>
                    <a:lnTo>
                      <a:pt x="266" y="2597"/>
                    </a:lnTo>
                    <a:cubicBezTo>
                      <a:pt x="284" y="2612"/>
                      <a:pt x="318" y="2638"/>
                      <a:pt x="339" y="2638"/>
                    </a:cubicBezTo>
                    <a:cubicBezTo>
                      <a:pt x="345" y="2638"/>
                      <a:pt x="350" y="2636"/>
                      <a:pt x="353" y="2632"/>
                    </a:cubicBezTo>
                    <a:lnTo>
                      <a:pt x="344" y="2596"/>
                    </a:lnTo>
                    <a:cubicBezTo>
                      <a:pt x="344" y="2590"/>
                      <a:pt x="344" y="2588"/>
                      <a:pt x="345" y="2588"/>
                    </a:cubicBezTo>
                    <a:cubicBezTo>
                      <a:pt x="346" y="2588"/>
                      <a:pt x="348" y="2590"/>
                      <a:pt x="352" y="2590"/>
                    </a:cubicBezTo>
                    <a:cubicBezTo>
                      <a:pt x="355" y="2590"/>
                      <a:pt x="358" y="2589"/>
                      <a:pt x="362" y="2587"/>
                    </a:cubicBezTo>
                    <a:cubicBezTo>
                      <a:pt x="389" y="2569"/>
                      <a:pt x="415" y="2534"/>
                      <a:pt x="362" y="2534"/>
                    </a:cubicBezTo>
                    <a:cubicBezTo>
                      <a:pt x="335" y="2534"/>
                      <a:pt x="317" y="2534"/>
                      <a:pt x="317" y="2498"/>
                    </a:cubicBezTo>
                    <a:cubicBezTo>
                      <a:pt x="308" y="2480"/>
                      <a:pt x="308" y="2454"/>
                      <a:pt x="317" y="2436"/>
                    </a:cubicBezTo>
                    <a:cubicBezTo>
                      <a:pt x="317" y="2418"/>
                      <a:pt x="344" y="2418"/>
                      <a:pt x="344" y="2409"/>
                    </a:cubicBezTo>
                    <a:lnTo>
                      <a:pt x="344" y="2311"/>
                    </a:lnTo>
                    <a:cubicBezTo>
                      <a:pt x="344" y="2278"/>
                      <a:pt x="314" y="2268"/>
                      <a:pt x="286" y="2268"/>
                    </a:cubicBezTo>
                    <a:cubicBezTo>
                      <a:pt x="261" y="2268"/>
                      <a:pt x="237" y="2276"/>
                      <a:pt x="237" y="2284"/>
                    </a:cubicBezTo>
                    <a:cubicBezTo>
                      <a:pt x="237" y="2258"/>
                      <a:pt x="335" y="2195"/>
                      <a:pt x="353" y="2160"/>
                    </a:cubicBezTo>
                    <a:cubicBezTo>
                      <a:pt x="365" y="2142"/>
                      <a:pt x="369" y="2125"/>
                      <a:pt x="360" y="2125"/>
                    </a:cubicBezTo>
                    <a:cubicBezTo>
                      <a:pt x="355" y="2125"/>
                      <a:pt x="347" y="2130"/>
                      <a:pt x="335" y="2142"/>
                    </a:cubicBezTo>
                    <a:cubicBezTo>
                      <a:pt x="320" y="2152"/>
                      <a:pt x="294" y="2164"/>
                      <a:pt x="279" y="2164"/>
                    </a:cubicBezTo>
                    <a:cubicBezTo>
                      <a:pt x="267" y="2164"/>
                      <a:pt x="261" y="2157"/>
                      <a:pt x="273" y="2133"/>
                    </a:cubicBezTo>
                    <a:cubicBezTo>
                      <a:pt x="291" y="2097"/>
                      <a:pt x="308" y="2071"/>
                      <a:pt x="335" y="2053"/>
                    </a:cubicBezTo>
                    <a:cubicBezTo>
                      <a:pt x="335" y="2053"/>
                      <a:pt x="362" y="2035"/>
                      <a:pt x="362" y="2026"/>
                    </a:cubicBezTo>
                    <a:lnTo>
                      <a:pt x="362" y="2026"/>
                    </a:lnTo>
                    <a:cubicBezTo>
                      <a:pt x="362" y="2032"/>
                      <a:pt x="322" y="2039"/>
                      <a:pt x="295" y="2039"/>
                    </a:cubicBezTo>
                    <a:cubicBezTo>
                      <a:pt x="284" y="2039"/>
                      <a:pt x="275" y="2038"/>
                      <a:pt x="273" y="2035"/>
                    </a:cubicBezTo>
                    <a:cubicBezTo>
                      <a:pt x="255" y="2035"/>
                      <a:pt x="344" y="1964"/>
                      <a:pt x="353" y="1955"/>
                    </a:cubicBezTo>
                    <a:cubicBezTo>
                      <a:pt x="382" y="1929"/>
                      <a:pt x="387" y="1919"/>
                      <a:pt x="379" y="1919"/>
                    </a:cubicBezTo>
                    <a:cubicBezTo>
                      <a:pt x="361" y="1919"/>
                      <a:pt x="270" y="1973"/>
                      <a:pt x="264" y="1973"/>
                    </a:cubicBezTo>
                    <a:cubicBezTo>
                      <a:pt x="264" y="1973"/>
                      <a:pt x="362" y="1866"/>
                      <a:pt x="300" y="1866"/>
                    </a:cubicBezTo>
                    <a:cubicBezTo>
                      <a:pt x="362" y="1866"/>
                      <a:pt x="344" y="1661"/>
                      <a:pt x="335" y="1625"/>
                    </a:cubicBezTo>
                    <a:cubicBezTo>
                      <a:pt x="335" y="1581"/>
                      <a:pt x="326" y="1545"/>
                      <a:pt x="308" y="1501"/>
                    </a:cubicBezTo>
                    <a:cubicBezTo>
                      <a:pt x="300" y="1474"/>
                      <a:pt x="362" y="1447"/>
                      <a:pt x="335" y="1429"/>
                    </a:cubicBezTo>
                    <a:cubicBezTo>
                      <a:pt x="317" y="1403"/>
                      <a:pt x="282" y="1376"/>
                      <a:pt x="282" y="1358"/>
                    </a:cubicBezTo>
                    <a:lnTo>
                      <a:pt x="282" y="1358"/>
                    </a:lnTo>
                    <a:cubicBezTo>
                      <a:pt x="282" y="1358"/>
                      <a:pt x="350" y="1396"/>
                      <a:pt x="374" y="1396"/>
                    </a:cubicBezTo>
                    <a:cubicBezTo>
                      <a:pt x="385" y="1396"/>
                      <a:pt x="387" y="1389"/>
                      <a:pt x="371" y="1367"/>
                    </a:cubicBezTo>
                    <a:cubicBezTo>
                      <a:pt x="344" y="1340"/>
                      <a:pt x="353" y="1296"/>
                      <a:pt x="308" y="1296"/>
                    </a:cubicBezTo>
                    <a:cubicBezTo>
                      <a:pt x="264" y="1287"/>
                      <a:pt x="317" y="1233"/>
                      <a:pt x="282" y="1233"/>
                    </a:cubicBezTo>
                    <a:cubicBezTo>
                      <a:pt x="326" y="1233"/>
                      <a:pt x="362" y="1224"/>
                      <a:pt x="371" y="1180"/>
                    </a:cubicBezTo>
                    <a:cubicBezTo>
                      <a:pt x="380" y="1153"/>
                      <a:pt x="264" y="1135"/>
                      <a:pt x="246" y="1100"/>
                    </a:cubicBezTo>
                    <a:cubicBezTo>
                      <a:pt x="193" y="1011"/>
                      <a:pt x="371" y="1011"/>
                      <a:pt x="415" y="1011"/>
                    </a:cubicBezTo>
                    <a:cubicBezTo>
                      <a:pt x="362" y="975"/>
                      <a:pt x="317" y="930"/>
                      <a:pt x="273" y="886"/>
                    </a:cubicBezTo>
                    <a:cubicBezTo>
                      <a:pt x="308" y="877"/>
                      <a:pt x="335" y="859"/>
                      <a:pt x="362" y="832"/>
                    </a:cubicBezTo>
                    <a:cubicBezTo>
                      <a:pt x="326" y="832"/>
                      <a:pt x="335" y="779"/>
                      <a:pt x="326" y="761"/>
                    </a:cubicBezTo>
                    <a:cubicBezTo>
                      <a:pt x="317" y="734"/>
                      <a:pt x="273" y="681"/>
                      <a:pt x="264" y="681"/>
                    </a:cubicBezTo>
                    <a:cubicBezTo>
                      <a:pt x="271" y="678"/>
                      <a:pt x="279" y="677"/>
                      <a:pt x="288" y="677"/>
                    </a:cubicBezTo>
                    <a:cubicBezTo>
                      <a:pt x="305" y="677"/>
                      <a:pt x="322" y="681"/>
                      <a:pt x="336" y="681"/>
                    </a:cubicBezTo>
                    <a:cubicBezTo>
                      <a:pt x="357" y="681"/>
                      <a:pt x="371" y="672"/>
                      <a:pt x="362" y="628"/>
                    </a:cubicBezTo>
                    <a:cubicBezTo>
                      <a:pt x="349" y="583"/>
                      <a:pt x="359" y="566"/>
                      <a:pt x="385" y="566"/>
                    </a:cubicBezTo>
                    <a:cubicBezTo>
                      <a:pt x="395" y="566"/>
                      <a:pt x="409" y="569"/>
                      <a:pt x="424" y="574"/>
                    </a:cubicBezTo>
                    <a:cubicBezTo>
                      <a:pt x="433" y="547"/>
                      <a:pt x="406" y="547"/>
                      <a:pt x="397" y="530"/>
                    </a:cubicBezTo>
                    <a:cubicBezTo>
                      <a:pt x="380" y="512"/>
                      <a:pt x="415" y="467"/>
                      <a:pt x="415" y="441"/>
                    </a:cubicBezTo>
                    <a:cubicBezTo>
                      <a:pt x="424" y="405"/>
                      <a:pt x="380" y="405"/>
                      <a:pt x="380" y="378"/>
                    </a:cubicBezTo>
                    <a:cubicBezTo>
                      <a:pt x="371" y="351"/>
                      <a:pt x="415" y="334"/>
                      <a:pt x="397" y="316"/>
                    </a:cubicBezTo>
                    <a:lnTo>
                      <a:pt x="397" y="316"/>
                    </a:lnTo>
                    <a:cubicBezTo>
                      <a:pt x="412" y="330"/>
                      <a:pt x="416" y="339"/>
                      <a:pt x="422" y="339"/>
                    </a:cubicBezTo>
                    <a:cubicBezTo>
                      <a:pt x="427" y="339"/>
                      <a:pt x="434" y="332"/>
                      <a:pt x="451" y="316"/>
                    </a:cubicBezTo>
                    <a:cubicBezTo>
                      <a:pt x="469" y="298"/>
                      <a:pt x="487" y="280"/>
                      <a:pt x="513" y="262"/>
                    </a:cubicBezTo>
                    <a:cubicBezTo>
                      <a:pt x="531" y="271"/>
                      <a:pt x="549" y="307"/>
                      <a:pt x="531" y="325"/>
                    </a:cubicBezTo>
                    <a:cubicBezTo>
                      <a:pt x="531" y="343"/>
                      <a:pt x="504" y="343"/>
                      <a:pt x="531" y="360"/>
                    </a:cubicBezTo>
                    <a:cubicBezTo>
                      <a:pt x="585" y="316"/>
                      <a:pt x="549" y="262"/>
                      <a:pt x="593" y="200"/>
                    </a:cubicBezTo>
                    <a:cubicBezTo>
                      <a:pt x="603" y="186"/>
                      <a:pt x="610" y="181"/>
                      <a:pt x="615" y="181"/>
                    </a:cubicBezTo>
                    <a:cubicBezTo>
                      <a:pt x="631" y="181"/>
                      <a:pt x="622" y="245"/>
                      <a:pt x="629" y="245"/>
                    </a:cubicBezTo>
                    <a:lnTo>
                      <a:pt x="656" y="209"/>
                    </a:lnTo>
                    <a:cubicBezTo>
                      <a:pt x="668" y="185"/>
                      <a:pt x="676" y="173"/>
                      <a:pt x="687" y="173"/>
                    </a:cubicBezTo>
                    <a:cubicBezTo>
                      <a:pt x="693" y="173"/>
                      <a:pt x="700" y="176"/>
                      <a:pt x="709" y="182"/>
                    </a:cubicBezTo>
                    <a:cubicBezTo>
                      <a:pt x="721" y="188"/>
                      <a:pt x="740" y="192"/>
                      <a:pt x="758" y="192"/>
                    </a:cubicBezTo>
                    <a:cubicBezTo>
                      <a:pt x="793" y="192"/>
                      <a:pt x="825" y="176"/>
                      <a:pt x="789" y="129"/>
                    </a:cubicBezTo>
                    <a:cubicBezTo>
                      <a:pt x="816" y="129"/>
                      <a:pt x="816" y="120"/>
                      <a:pt x="825" y="111"/>
                    </a:cubicBezTo>
                    <a:cubicBezTo>
                      <a:pt x="834" y="111"/>
                      <a:pt x="825" y="173"/>
                      <a:pt x="834" y="191"/>
                    </a:cubicBezTo>
                    <a:cubicBezTo>
                      <a:pt x="838" y="196"/>
                      <a:pt x="843" y="198"/>
                      <a:pt x="848" y="198"/>
                    </a:cubicBezTo>
                    <a:cubicBezTo>
                      <a:pt x="854" y="198"/>
                      <a:pt x="861" y="196"/>
                      <a:pt x="870" y="191"/>
                    </a:cubicBezTo>
                    <a:cubicBezTo>
                      <a:pt x="929" y="157"/>
                      <a:pt x="924" y="66"/>
                      <a:pt x="1001" y="66"/>
                    </a:cubicBezTo>
                    <a:cubicBezTo>
                      <a:pt x="1005" y="66"/>
                      <a:pt x="1008" y="66"/>
                      <a:pt x="1012" y="66"/>
                    </a:cubicBezTo>
                    <a:cubicBezTo>
                      <a:pt x="1003" y="102"/>
                      <a:pt x="1003" y="138"/>
                      <a:pt x="1012" y="164"/>
                    </a:cubicBezTo>
                    <a:cubicBezTo>
                      <a:pt x="1020" y="188"/>
                      <a:pt x="1034" y="197"/>
                      <a:pt x="1049" y="197"/>
                    </a:cubicBezTo>
                    <a:cubicBezTo>
                      <a:pt x="1067" y="197"/>
                      <a:pt x="1085" y="183"/>
                      <a:pt x="1091" y="160"/>
                    </a:cubicBezTo>
                    <a:lnTo>
                      <a:pt x="1091" y="160"/>
                    </a:lnTo>
                    <a:cubicBezTo>
                      <a:pt x="1083" y="195"/>
                      <a:pt x="1085" y="236"/>
                      <a:pt x="1119" y="253"/>
                    </a:cubicBezTo>
                    <a:cubicBezTo>
                      <a:pt x="1126" y="240"/>
                      <a:pt x="1144" y="160"/>
                      <a:pt x="1164" y="160"/>
                    </a:cubicBezTo>
                    <a:cubicBezTo>
                      <a:pt x="1170" y="160"/>
                      <a:pt x="1175" y="167"/>
                      <a:pt x="1181" y="182"/>
                    </a:cubicBezTo>
                    <a:cubicBezTo>
                      <a:pt x="1190" y="218"/>
                      <a:pt x="1172" y="262"/>
                      <a:pt x="1208" y="289"/>
                    </a:cubicBezTo>
                    <a:cubicBezTo>
                      <a:pt x="1226" y="298"/>
                      <a:pt x="1237" y="298"/>
                      <a:pt x="1246" y="298"/>
                    </a:cubicBezTo>
                    <a:cubicBezTo>
                      <a:pt x="1255" y="298"/>
                      <a:pt x="1261" y="298"/>
                      <a:pt x="1270" y="307"/>
                    </a:cubicBezTo>
                    <a:cubicBezTo>
                      <a:pt x="1253" y="343"/>
                      <a:pt x="1342" y="414"/>
                      <a:pt x="1351" y="432"/>
                    </a:cubicBezTo>
                    <a:cubicBezTo>
                      <a:pt x="1356" y="436"/>
                      <a:pt x="1361" y="438"/>
                      <a:pt x="1366" y="438"/>
                    </a:cubicBezTo>
                    <a:cubicBezTo>
                      <a:pt x="1389" y="438"/>
                      <a:pt x="1398" y="387"/>
                      <a:pt x="1413" y="387"/>
                    </a:cubicBezTo>
                    <a:cubicBezTo>
                      <a:pt x="1466" y="396"/>
                      <a:pt x="1386" y="485"/>
                      <a:pt x="1377" y="503"/>
                    </a:cubicBezTo>
                    <a:cubicBezTo>
                      <a:pt x="1368" y="512"/>
                      <a:pt x="1386" y="565"/>
                      <a:pt x="1386" y="583"/>
                    </a:cubicBezTo>
                    <a:cubicBezTo>
                      <a:pt x="1395" y="592"/>
                      <a:pt x="1422" y="645"/>
                      <a:pt x="1449" y="708"/>
                    </a:cubicBezTo>
                    <a:cubicBezTo>
                      <a:pt x="1449" y="717"/>
                      <a:pt x="1502" y="815"/>
                      <a:pt x="1493" y="824"/>
                    </a:cubicBezTo>
                    <a:cubicBezTo>
                      <a:pt x="1493" y="824"/>
                      <a:pt x="1492" y="824"/>
                      <a:pt x="1491" y="824"/>
                    </a:cubicBezTo>
                    <a:cubicBezTo>
                      <a:pt x="1478" y="824"/>
                      <a:pt x="1413" y="762"/>
                      <a:pt x="1393" y="762"/>
                    </a:cubicBezTo>
                    <a:cubicBezTo>
                      <a:pt x="1389" y="762"/>
                      <a:pt x="1386" y="765"/>
                      <a:pt x="1386" y="770"/>
                    </a:cubicBezTo>
                    <a:cubicBezTo>
                      <a:pt x="1386" y="815"/>
                      <a:pt x="1449" y="948"/>
                      <a:pt x="1484" y="948"/>
                    </a:cubicBezTo>
                    <a:cubicBezTo>
                      <a:pt x="1440" y="948"/>
                      <a:pt x="1431" y="975"/>
                      <a:pt x="1422" y="1011"/>
                    </a:cubicBezTo>
                    <a:cubicBezTo>
                      <a:pt x="1422" y="1037"/>
                      <a:pt x="1422" y="1073"/>
                      <a:pt x="1431" y="1100"/>
                    </a:cubicBezTo>
                    <a:cubicBezTo>
                      <a:pt x="1440" y="1126"/>
                      <a:pt x="1466" y="1135"/>
                      <a:pt x="1475" y="1153"/>
                    </a:cubicBezTo>
                    <a:cubicBezTo>
                      <a:pt x="1502" y="1224"/>
                      <a:pt x="1440" y="1269"/>
                      <a:pt x="1413" y="1331"/>
                    </a:cubicBezTo>
                    <a:cubicBezTo>
                      <a:pt x="1413" y="1349"/>
                      <a:pt x="1413" y="1349"/>
                      <a:pt x="1440" y="1349"/>
                    </a:cubicBezTo>
                    <a:cubicBezTo>
                      <a:pt x="1440" y="1367"/>
                      <a:pt x="1440" y="1394"/>
                      <a:pt x="1440" y="1411"/>
                    </a:cubicBezTo>
                    <a:cubicBezTo>
                      <a:pt x="1440" y="1447"/>
                      <a:pt x="1466" y="1483"/>
                      <a:pt x="1466" y="1527"/>
                    </a:cubicBezTo>
                    <a:cubicBezTo>
                      <a:pt x="1457" y="1554"/>
                      <a:pt x="1457" y="1590"/>
                      <a:pt x="1440" y="1616"/>
                    </a:cubicBezTo>
                    <a:cubicBezTo>
                      <a:pt x="1440" y="1634"/>
                      <a:pt x="1431" y="1670"/>
                      <a:pt x="1449" y="1688"/>
                    </a:cubicBezTo>
                    <a:cubicBezTo>
                      <a:pt x="1466" y="1696"/>
                      <a:pt x="1457" y="1821"/>
                      <a:pt x="1457" y="1857"/>
                    </a:cubicBezTo>
                    <a:cubicBezTo>
                      <a:pt x="1457" y="1875"/>
                      <a:pt x="1511" y="1990"/>
                      <a:pt x="1502" y="1990"/>
                    </a:cubicBezTo>
                    <a:cubicBezTo>
                      <a:pt x="1502" y="1992"/>
                      <a:pt x="1500" y="1993"/>
                      <a:pt x="1498" y="1993"/>
                    </a:cubicBezTo>
                    <a:cubicBezTo>
                      <a:pt x="1488" y="1993"/>
                      <a:pt x="1464" y="1983"/>
                      <a:pt x="1459" y="1975"/>
                    </a:cubicBezTo>
                    <a:lnTo>
                      <a:pt x="1459" y="1975"/>
                    </a:lnTo>
                    <a:lnTo>
                      <a:pt x="1484" y="2035"/>
                    </a:lnTo>
                    <a:cubicBezTo>
                      <a:pt x="1493" y="2044"/>
                      <a:pt x="1547" y="2079"/>
                      <a:pt x="1547" y="2088"/>
                    </a:cubicBezTo>
                    <a:cubicBezTo>
                      <a:pt x="1547" y="2093"/>
                      <a:pt x="1535" y="2093"/>
                      <a:pt x="1523" y="2093"/>
                    </a:cubicBezTo>
                    <a:cubicBezTo>
                      <a:pt x="1511" y="2093"/>
                      <a:pt x="1498" y="2093"/>
                      <a:pt x="1493" y="2097"/>
                    </a:cubicBezTo>
                    <a:cubicBezTo>
                      <a:pt x="1484" y="2124"/>
                      <a:pt x="1475" y="2151"/>
                      <a:pt x="1484" y="2177"/>
                    </a:cubicBezTo>
                    <a:cubicBezTo>
                      <a:pt x="1502" y="2213"/>
                      <a:pt x="1529" y="2267"/>
                      <a:pt x="1466" y="2267"/>
                    </a:cubicBezTo>
                    <a:cubicBezTo>
                      <a:pt x="1484" y="2267"/>
                      <a:pt x="1511" y="2293"/>
                      <a:pt x="1520" y="2293"/>
                    </a:cubicBezTo>
                    <a:cubicBezTo>
                      <a:pt x="1484" y="2311"/>
                      <a:pt x="1484" y="2329"/>
                      <a:pt x="1484" y="2382"/>
                    </a:cubicBezTo>
                    <a:cubicBezTo>
                      <a:pt x="1475" y="2409"/>
                      <a:pt x="1475" y="2436"/>
                      <a:pt x="1484" y="2454"/>
                    </a:cubicBezTo>
                    <a:cubicBezTo>
                      <a:pt x="1489" y="2462"/>
                      <a:pt x="1495" y="2462"/>
                      <a:pt x="1501" y="2462"/>
                    </a:cubicBezTo>
                    <a:cubicBezTo>
                      <a:pt x="1506" y="2462"/>
                      <a:pt x="1511" y="2462"/>
                      <a:pt x="1511" y="2471"/>
                    </a:cubicBezTo>
                    <a:cubicBezTo>
                      <a:pt x="1511" y="2525"/>
                      <a:pt x="1475" y="2543"/>
                      <a:pt x="1475" y="2596"/>
                    </a:cubicBezTo>
                    <a:cubicBezTo>
                      <a:pt x="1475" y="2614"/>
                      <a:pt x="1484" y="2721"/>
                      <a:pt x="1449" y="2721"/>
                    </a:cubicBezTo>
                    <a:cubicBezTo>
                      <a:pt x="1449" y="2745"/>
                      <a:pt x="1457" y="2751"/>
                      <a:pt x="1468" y="2751"/>
                    </a:cubicBezTo>
                    <a:cubicBezTo>
                      <a:pt x="1476" y="2751"/>
                      <a:pt x="1486" y="2748"/>
                      <a:pt x="1495" y="2748"/>
                    </a:cubicBezTo>
                    <a:cubicBezTo>
                      <a:pt x="1505" y="2748"/>
                      <a:pt x="1514" y="2751"/>
                      <a:pt x="1520" y="2765"/>
                    </a:cubicBezTo>
                    <a:cubicBezTo>
                      <a:pt x="1529" y="2783"/>
                      <a:pt x="1484" y="2810"/>
                      <a:pt x="1475" y="2810"/>
                    </a:cubicBezTo>
                    <a:cubicBezTo>
                      <a:pt x="1466" y="2828"/>
                      <a:pt x="1457" y="2837"/>
                      <a:pt x="1457" y="2854"/>
                    </a:cubicBezTo>
                    <a:cubicBezTo>
                      <a:pt x="1440" y="2890"/>
                      <a:pt x="1520" y="3041"/>
                      <a:pt x="1466" y="3041"/>
                    </a:cubicBezTo>
                    <a:cubicBezTo>
                      <a:pt x="1484" y="3041"/>
                      <a:pt x="1573" y="3050"/>
                      <a:pt x="1573" y="3068"/>
                    </a:cubicBezTo>
                    <a:cubicBezTo>
                      <a:pt x="1564" y="3095"/>
                      <a:pt x="1538" y="3095"/>
                      <a:pt x="1529" y="3095"/>
                    </a:cubicBezTo>
                    <a:cubicBezTo>
                      <a:pt x="1520" y="3104"/>
                      <a:pt x="1520" y="3122"/>
                      <a:pt x="1511" y="3131"/>
                    </a:cubicBezTo>
                    <a:cubicBezTo>
                      <a:pt x="1502" y="3157"/>
                      <a:pt x="1493" y="3184"/>
                      <a:pt x="1511" y="3202"/>
                    </a:cubicBezTo>
                    <a:cubicBezTo>
                      <a:pt x="1511" y="3220"/>
                      <a:pt x="1511" y="3228"/>
                      <a:pt x="1502" y="3237"/>
                    </a:cubicBezTo>
                    <a:cubicBezTo>
                      <a:pt x="1501" y="3238"/>
                      <a:pt x="1499" y="3239"/>
                      <a:pt x="1497" y="3239"/>
                    </a:cubicBezTo>
                    <a:cubicBezTo>
                      <a:pt x="1482" y="3239"/>
                      <a:pt x="1442" y="3218"/>
                      <a:pt x="1427" y="3218"/>
                    </a:cubicBezTo>
                    <a:cubicBezTo>
                      <a:pt x="1424" y="3218"/>
                      <a:pt x="1423" y="3219"/>
                      <a:pt x="1422" y="3220"/>
                    </a:cubicBezTo>
                    <a:cubicBezTo>
                      <a:pt x="1413" y="3228"/>
                      <a:pt x="1457" y="3291"/>
                      <a:pt x="1457" y="3309"/>
                    </a:cubicBezTo>
                    <a:cubicBezTo>
                      <a:pt x="1457" y="3371"/>
                      <a:pt x="1440" y="3424"/>
                      <a:pt x="1422" y="3478"/>
                    </a:cubicBezTo>
                    <a:cubicBezTo>
                      <a:pt x="1404" y="3531"/>
                      <a:pt x="1555" y="3487"/>
                      <a:pt x="1493" y="3558"/>
                    </a:cubicBezTo>
                    <a:cubicBezTo>
                      <a:pt x="1466" y="3603"/>
                      <a:pt x="1431" y="3612"/>
                      <a:pt x="1440" y="3674"/>
                    </a:cubicBezTo>
                    <a:cubicBezTo>
                      <a:pt x="1440" y="3692"/>
                      <a:pt x="1538" y="3745"/>
                      <a:pt x="1466" y="3754"/>
                    </a:cubicBezTo>
                    <a:cubicBezTo>
                      <a:pt x="1404" y="3763"/>
                      <a:pt x="1457" y="3834"/>
                      <a:pt x="1475" y="3870"/>
                    </a:cubicBezTo>
                    <a:cubicBezTo>
                      <a:pt x="1529" y="3923"/>
                      <a:pt x="1457" y="3941"/>
                      <a:pt x="1449" y="3995"/>
                    </a:cubicBezTo>
                    <a:cubicBezTo>
                      <a:pt x="1444" y="4019"/>
                      <a:pt x="1461" y="4025"/>
                      <a:pt x="1482" y="4025"/>
                    </a:cubicBezTo>
                    <a:cubicBezTo>
                      <a:pt x="1502" y="4025"/>
                      <a:pt x="1526" y="4020"/>
                      <a:pt x="1543" y="4020"/>
                    </a:cubicBezTo>
                    <a:cubicBezTo>
                      <a:pt x="1548" y="4020"/>
                      <a:pt x="1552" y="4020"/>
                      <a:pt x="1555" y="4021"/>
                    </a:cubicBezTo>
                    <a:cubicBezTo>
                      <a:pt x="1573" y="4030"/>
                      <a:pt x="1466" y="4092"/>
                      <a:pt x="1502" y="4110"/>
                    </a:cubicBezTo>
                    <a:cubicBezTo>
                      <a:pt x="1508" y="4110"/>
                      <a:pt x="1518" y="4102"/>
                      <a:pt x="1526" y="4102"/>
                    </a:cubicBezTo>
                    <a:cubicBezTo>
                      <a:pt x="1531" y="4102"/>
                      <a:pt x="1535" y="4104"/>
                      <a:pt x="1538" y="4110"/>
                    </a:cubicBezTo>
                    <a:cubicBezTo>
                      <a:pt x="1547" y="4128"/>
                      <a:pt x="1547" y="4146"/>
                      <a:pt x="1538" y="4164"/>
                    </a:cubicBezTo>
                    <a:cubicBezTo>
                      <a:pt x="1531" y="4170"/>
                      <a:pt x="1524" y="4172"/>
                      <a:pt x="1516" y="4172"/>
                    </a:cubicBezTo>
                    <a:cubicBezTo>
                      <a:pt x="1506" y="4172"/>
                      <a:pt x="1495" y="4169"/>
                      <a:pt x="1486" y="4169"/>
                    </a:cubicBezTo>
                    <a:cubicBezTo>
                      <a:pt x="1470" y="4169"/>
                      <a:pt x="1457" y="4176"/>
                      <a:pt x="1449" y="4208"/>
                    </a:cubicBezTo>
                    <a:cubicBezTo>
                      <a:pt x="1431" y="4297"/>
                      <a:pt x="1431" y="4386"/>
                      <a:pt x="1457" y="4475"/>
                    </a:cubicBezTo>
                    <a:cubicBezTo>
                      <a:pt x="1466" y="4502"/>
                      <a:pt x="1475" y="4511"/>
                      <a:pt x="1475" y="4538"/>
                    </a:cubicBezTo>
                    <a:cubicBezTo>
                      <a:pt x="1500" y="4558"/>
                      <a:pt x="1487" y="4564"/>
                      <a:pt x="1466" y="4564"/>
                    </a:cubicBezTo>
                    <a:cubicBezTo>
                      <a:pt x="1441" y="4564"/>
                      <a:pt x="1404" y="4556"/>
                      <a:pt x="1404" y="4556"/>
                    </a:cubicBezTo>
                    <a:lnTo>
                      <a:pt x="1404" y="4556"/>
                    </a:lnTo>
                    <a:cubicBezTo>
                      <a:pt x="1404" y="4609"/>
                      <a:pt x="1520" y="4582"/>
                      <a:pt x="1449" y="4654"/>
                    </a:cubicBezTo>
                    <a:cubicBezTo>
                      <a:pt x="1449" y="4663"/>
                      <a:pt x="1449" y="4680"/>
                      <a:pt x="1457" y="4689"/>
                    </a:cubicBezTo>
                    <a:cubicBezTo>
                      <a:pt x="1457" y="4725"/>
                      <a:pt x="1529" y="4939"/>
                      <a:pt x="1475" y="4939"/>
                    </a:cubicBezTo>
                    <a:lnTo>
                      <a:pt x="1564" y="5028"/>
                    </a:lnTo>
                    <a:cubicBezTo>
                      <a:pt x="1511" y="5028"/>
                      <a:pt x="1502" y="5072"/>
                      <a:pt x="1502" y="5108"/>
                    </a:cubicBezTo>
                    <a:cubicBezTo>
                      <a:pt x="1502" y="5144"/>
                      <a:pt x="1466" y="5144"/>
                      <a:pt x="1431" y="5161"/>
                    </a:cubicBezTo>
                    <a:cubicBezTo>
                      <a:pt x="1404" y="5179"/>
                      <a:pt x="1529" y="5215"/>
                      <a:pt x="1529" y="5259"/>
                    </a:cubicBezTo>
                    <a:cubicBezTo>
                      <a:pt x="1517" y="5259"/>
                      <a:pt x="1477" y="5251"/>
                      <a:pt x="1450" y="5251"/>
                    </a:cubicBezTo>
                    <a:cubicBezTo>
                      <a:pt x="1436" y="5251"/>
                      <a:pt x="1425" y="5253"/>
                      <a:pt x="1422" y="5259"/>
                    </a:cubicBezTo>
                    <a:cubicBezTo>
                      <a:pt x="1413" y="5295"/>
                      <a:pt x="1440" y="5331"/>
                      <a:pt x="1475" y="5348"/>
                    </a:cubicBezTo>
                    <a:cubicBezTo>
                      <a:pt x="1491" y="5348"/>
                      <a:pt x="1504" y="5339"/>
                      <a:pt x="1514" y="5339"/>
                    </a:cubicBezTo>
                    <a:cubicBezTo>
                      <a:pt x="1520" y="5339"/>
                      <a:pt x="1525" y="5343"/>
                      <a:pt x="1529" y="5357"/>
                    </a:cubicBezTo>
                    <a:cubicBezTo>
                      <a:pt x="1529" y="5393"/>
                      <a:pt x="1529" y="5384"/>
                      <a:pt x="1502" y="5393"/>
                    </a:cubicBezTo>
                    <a:cubicBezTo>
                      <a:pt x="1495" y="5398"/>
                      <a:pt x="1485" y="5399"/>
                      <a:pt x="1475" y="5399"/>
                    </a:cubicBezTo>
                    <a:cubicBezTo>
                      <a:pt x="1458" y="5399"/>
                      <a:pt x="1439" y="5395"/>
                      <a:pt x="1422" y="5395"/>
                    </a:cubicBezTo>
                    <a:cubicBezTo>
                      <a:pt x="1412" y="5395"/>
                      <a:pt x="1402" y="5397"/>
                      <a:pt x="1395" y="5402"/>
                    </a:cubicBezTo>
                    <a:cubicBezTo>
                      <a:pt x="1386" y="5402"/>
                      <a:pt x="1431" y="5429"/>
                      <a:pt x="1431" y="5429"/>
                    </a:cubicBezTo>
                    <a:cubicBezTo>
                      <a:pt x="1449" y="5446"/>
                      <a:pt x="1457" y="5473"/>
                      <a:pt x="1457" y="5500"/>
                    </a:cubicBezTo>
                    <a:cubicBezTo>
                      <a:pt x="1457" y="5518"/>
                      <a:pt x="1449" y="5518"/>
                      <a:pt x="1457" y="5535"/>
                    </a:cubicBezTo>
                    <a:cubicBezTo>
                      <a:pt x="1466" y="5553"/>
                      <a:pt x="1484" y="5571"/>
                      <a:pt x="1511" y="5580"/>
                    </a:cubicBezTo>
                    <a:cubicBezTo>
                      <a:pt x="1529" y="5598"/>
                      <a:pt x="1449" y="5616"/>
                      <a:pt x="1475" y="5642"/>
                    </a:cubicBezTo>
                    <a:cubicBezTo>
                      <a:pt x="1484" y="5660"/>
                      <a:pt x="1511" y="5660"/>
                      <a:pt x="1511" y="5678"/>
                    </a:cubicBezTo>
                    <a:cubicBezTo>
                      <a:pt x="1520" y="5705"/>
                      <a:pt x="1520" y="5722"/>
                      <a:pt x="1511" y="5740"/>
                    </a:cubicBezTo>
                    <a:cubicBezTo>
                      <a:pt x="1511" y="5710"/>
                      <a:pt x="1487" y="5672"/>
                      <a:pt x="1468" y="5672"/>
                    </a:cubicBezTo>
                    <a:cubicBezTo>
                      <a:pt x="1459" y="5672"/>
                      <a:pt x="1451" y="5681"/>
                      <a:pt x="1449" y="5705"/>
                    </a:cubicBezTo>
                    <a:cubicBezTo>
                      <a:pt x="1449" y="5740"/>
                      <a:pt x="1457" y="5803"/>
                      <a:pt x="1502" y="5812"/>
                    </a:cubicBezTo>
                    <a:cubicBezTo>
                      <a:pt x="1422" y="5812"/>
                      <a:pt x="1449" y="6034"/>
                      <a:pt x="1449" y="6088"/>
                    </a:cubicBezTo>
                    <a:cubicBezTo>
                      <a:pt x="1449" y="6121"/>
                      <a:pt x="1461" y="6129"/>
                      <a:pt x="1480" y="6129"/>
                    </a:cubicBezTo>
                    <a:cubicBezTo>
                      <a:pt x="1496" y="6129"/>
                      <a:pt x="1517" y="6123"/>
                      <a:pt x="1538" y="6123"/>
                    </a:cubicBezTo>
                    <a:cubicBezTo>
                      <a:pt x="1591" y="6150"/>
                      <a:pt x="1591" y="6159"/>
                      <a:pt x="1538" y="6186"/>
                    </a:cubicBezTo>
                    <a:cubicBezTo>
                      <a:pt x="1449" y="6186"/>
                      <a:pt x="1422" y="6310"/>
                      <a:pt x="1422" y="6373"/>
                    </a:cubicBezTo>
                    <a:cubicBezTo>
                      <a:pt x="1413" y="6417"/>
                      <a:pt x="1422" y="6453"/>
                      <a:pt x="1449" y="6480"/>
                    </a:cubicBezTo>
                    <a:cubicBezTo>
                      <a:pt x="1484" y="6506"/>
                      <a:pt x="1511" y="6551"/>
                      <a:pt x="1502" y="6595"/>
                    </a:cubicBezTo>
                    <a:cubicBezTo>
                      <a:pt x="1502" y="6560"/>
                      <a:pt x="1485" y="6537"/>
                      <a:pt x="1470" y="6537"/>
                    </a:cubicBezTo>
                    <a:cubicBezTo>
                      <a:pt x="1459" y="6537"/>
                      <a:pt x="1449" y="6551"/>
                      <a:pt x="1449" y="6586"/>
                    </a:cubicBezTo>
                    <a:lnTo>
                      <a:pt x="1449" y="6756"/>
                    </a:lnTo>
                    <a:cubicBezTo>
                      <a:pt x="1449" y="6827"/>
                      <a:pt x="1449" y="6863"/>
                      <a:pt x="1511" y="6889"/>
                    </a:cubicBezTo>
                    <a:cubicBezTo>
                      <a:pt x="1489" y="6882"/>
                      <a:pt x="1473" y="6869"/>
                      <a:pt x="1449" y="6869"/>
                    </a:cubicBezTo>
                    <a:cubicBezTo>
                      <a:pt x="1444" y="6869"/>
                      <a:pt x="1438" y="6870"/>
                      <a:pt x="1431" y="6872"/>
                    </a:cubicBezTo>
                    <a:cubicBezTo>
                      <a:pt x="1395" y="6889"/>
                      <a:pt x="1395" y="6925"/>
                      <a:pt x="1422" y="6925"/>
                    </a:cubicBezTo>
                    <a:cubicBezTo>
                      <a:pt x="1449" y="6934"/>
                      <a:pt x="1440" y="6970"/>
                      <a:pt x="1440" y="7005"/>
                    </a:cubicBezTo>
                    <a:cubicBezTo>
                      <a:pt x="1449" y="7032"/>
                      <a:pt x="1475" y="7014"/>
                      <a:pt x="1484" y="7032"/>
                    </a:cubicBezTo>
                    <a:cubicBezTo>
                      <a:pt x="1493" y="7050"/>
                      <a:pt x="1466" y="7076"/>
                      <a:pt x="1457" y="7094"/>
                    </a:cubicBezTo>
                    <a:cubicBezTo>
                      <a:pt x="1449" y="7112"/>
                      <a:pt x="1449" y="7139"/>
                      <a:pt x="1449" y="7157"/>
                    </a:cubicBezTo>
                    <a:cubicBezTo>
                      <a:pt x="1449" y="7174"/>
                      <a:pt x="1457" y="7201"/>
                      <a:pt x="1484" y="7210"/>
                    </a:cubicBezTo>
                    <a:cubicBezTo>
                      <a:pt x="1502" y="7219"/>
                      <a:pt x="1493" y="7246"/>
                      <a:pt x="1493" y="7272"/>
                    </a:cubicBezTo>
                    <a:cubicBezTo>
                      <a:pt x="1483" y="7272"/>
                      <a:pt x="1475" y="7272"/>
                      <a:pt x="1469" y="7272"/>
                    </a:cubicBezTo>
                    <a:cubicBezTo>
                      <a:pt x="1454" y="7272"/>
                      <a:pt x="1451" y="7276"/>
                      <a:pt x="1457" y="7308"/>
                    </a:cubicBezTo>
                    <a:cubicBezTo>
                      <a:pt x="1466" y="7335"/>
                      <a:pt x="1475" y="7361"/>
                      <a:pt x="1493" y="7388"/>
                    </a:cubicBezTo>
                    <a:cubicBezTo>
                      <a:pt x="1493" y="7388"/>
                      <a:pt x="1516" y="7434"/>
                      <a:pt x="1498" y="7434"/>
                    </a:cubicBezTo>
                    <a:cubicBezTo>
                      <a:pt x="1497" y="7434"/>
                      <a:pt x="1495" y="7433"/>
                      <a:pt x="1493" y="7433"/>
                    </a:cubicBezTo>
                    <a:cubicBezTo>
                      <a:pt x="1466" y="7415"/>
                      <a:pt x="1484" y="7415"/>
                      <a:pt x="1457" y="7415"/>
                    </a:cubicBezTo>
                    <a:cubicBezTo>
                      <a:pt x="1457" y="7459"/>
                      <a:pt x="1475" y="7450"/>
                      <a:pt x="1493" y="7477"/>
                    </a:cubicBezTo>
                    <a:cubicBezTo>
                      <a:pt x="1520" y="7504"/>
                      <a:pt x="1538" y="7540"/>
                      <a:pt x="1502" y="7557"/>
                    </a:cubicBezTo>
                    <a:cubicBezTo>
                      <a:pt x="1466" y="7575"/>
                      <a:pt x="1449" y="7548"/>
                      <a:pt x="1431" y="7602"/>
                    </a:cubicBezTo>
                    <a:cubicBezTo>
                      <a:pt x="1422" y="7638"/>
                      <a:pt x="1413" y="7682"/>
                      <a:pt x="1404" y="7718"/>
                    </a:cubicBezTo>
                    <a:cubicBezTo>
                      <a:pt x="1404" y="7732"/>
                      <a:pt x="1408" y="7736"/>
                      <a:pt x="1415" y="7736"/>
                    </a:cubicBezTo>
                    <a:cubicBezTo>
                      <a:pt x="1424" y="7736"/>
                      <a:pt x="1438" y="7727"/>
                      <a:pt x="1449" y="7727"/>
                    </a:cubicBezTo>
                    <a:cubicBezTo>
                      <a:pt x="1475" y="7736"/>
                      <a:pt x="1484" y="7762"/>
                      <a:pt x="1475" y="7780"/>
                    </a:cubicBezTo>
                    <a:cubicBezTo>
                      <a:pt x="1457" y="7798"/>
                      <a:pt x="1431" y="7851"/>
                      <a:pt x="1475" y="7851"/>
                    </a:cubicBezTo>
                    <a:cubicBezTo>
                      <a:pt x="1395" y="7851"/>
                      <a:pt x="1457" y="7994"/>
                      <a:pt x="1457" y="8021"/>
                    </a:cubicBezTo>
                    <a:cubicBezTo>
                      <a:pt x="1457" y="8056"/>
                      <a:pt x="1449" y="8047"/>
                      <a:pt x="1440" y="8074"/>
                    </a:cubicBezTo>
                    <a:cubicBezTo>
                      <a:pt x="1431" y="8110"/>
                      <a:pt x="1422" y="8145"/>
                      <a:pt x="1422" y="8181"/>
                    </a:cubicBezTo>
                    <a:cubicBezTo>
                      <a:pt x="1422" y="8199"/>
                      <a:pt x="1440" y="8368"/>
                      <a:pt x="1395" y="8368"/>
                    </a:cubicBezTo>
                    <a:cubicBezTo>
                      <a:pt x="1395" y="8412"/>
                      <a:pt x="1404" y="8421"/>
                      <a:pt x="1440" y="8430"/>
                    </a:cubicBezTo>
                    <a:cubicBezTo>
                      <a:pt x="1466" y="8430"/>
                      <a:pt x="1502" y="8457"/>
                      <a:pt x="1502" y="8484"/>
                    </a:cubicBezTo>
                    <a:cubicBezTo>
                      <a:pt x="1475" y="8484"/>
                      <a:pt x="1449" y="8493"/>
                      <a:pt x="1431" y="8510"/>
                    </a:cubicBezTo>
                    <a:cubicBezTo>
                      <a:pt x="1404" y="8537"/>
                      <a:pt x="1404" y="8573"/>
                      <a:pt x="1422" y="8600"/>
                    </a:cubicBezTo>
                    <a:cubicBezTo>
                      <a:pt x="1431" y="8626"/>
                      <a:pt x="1440" y="8653"/>
                      <a:pt x="1449" y="8689"/>
                    </a:cubicBezTo>
                    <a:cubicBezTo>
                      <a:pt x="1449" y="8689"/>
                      <a:pt x="1413" y="8706"/>
                      <a:pt x="1413" y="8715"/>
                    </a:cubicBezTo>
                    <a:cubicBezTo>
                      <a:pt x="1386" y="8760"/>
                      <a:pt x="1502" y="8760"/>
                      <a:pt x="1502" y="8804"/>
                    </a:cubicBezTo>
                    <a:cubicBezTo>
                      <a:pt x="1502" y="8825"/>
                      <a:pt x="1490" y="8830"/>
                      <a:pt x="1474" y="8830"/>
                    </a:cubicBezTo>
                    <a:cubicBezTo>
                      <a:pt x="1461" y="8830"/>
                      <a:pt x="1446" y="8827"/>
                      <a:pt x="1433" y="8827"/>
                    </a:cubicBezTo>
                    <a:cubicBezTo>
                      <a:pt x="1420" y="8827"/>
                      <a:pt x="1409" y="8829"/>
                      <a:pt x="1404" y="8840"/>
                    </a:cubicBezTo>
                    <a:cubicBezTo>
                      <a:pt x="1386" y="8902"/>
                      <a:pt x="1466" y="8974"/>
                      <a:pt x="1484" y="9036"/>
                    </a:cubicBezTo>
                    <a:cubicBezTo>
                      <a:pt x="1484" y="9043"/>
                      <a:pt x="1502" y="9129"/>
                      <a:pt x="1484" y="9129"/>
                    </a:cubicBezTo>
                    <a:cubicBezTo>
                      <a:pt x="1480" y="9129"/>
                      <a:pt x="1474" y="9126"/>
                      <a:pt x="1466" y="9116"/>
                    </a:cubicBezTo>
                    <a:cubicBezTo>
                      <a:pt x="1466" y="9086"/>
                      <a:pt x="1458" y="9068"/>
                      <a:pt x="1448" y="9068"/>
                    </a:cubicBezTo>
                    <a:cubicBezTo>
                      <a:pt x="1439" y="9068"/>
                      <a:pt x="1430" y="9080"/>
                      <a:pt x="1422" y="9107"/>
                    </a:cubicBezTo>
                    <a:cubicBezTo>
                      <a:pt x="1413" y="9124"/>
                      <a:pt x="1421" y="9188"/>
                      <a:pt x="1444" y="9188"/>
                    </a:cubicBezTo>
                    <a:cubicBezTo>
                      <a:pt x="1445" y="9188"/>
                      <a:pt x="1447" y="9188"/>
                      <a:pt x="1449" y="9187"/>
                    </a:cubicBezTo>
                    <a:cubicBezTo>
                      <a:pt x="1463" y="9187"/>
                      <a:pt x="1488" y="9165"/>
                      <a:pt x="1503" y="9165"/>
                    </a:cubicBezTo>
                    <a:cubicBezTo>
                      <a:pt x="1506" y="9165"/>
                      <a:pt x="1509" y="9166"/>
                      <a:pt x="1511" y="9170"/>
                    </a:cubicBezTo>
                    <a:cubicBezTo>
                      <a:pt x="1529" y="9178"/>
                      <a:pt x="1395" y="9276"/>
                      <a:pt x="1431" y="9285"/>
                    </a:cubicBezTo>
                    <a:cubicBezTo>
                      <a:pt x="1449" y="9290"/>
                      <a:pt x="1462" y="9290"/>
                      <a:pt x="1473" y="9290"/>
                    </a:cubicBezTo>
                    <a:cubicBezTo>
                      <a:pt x="1484" y="9290"/>
                      <a:pt x="1493" y="9290"/>
                      <a:pt x="1502" y="9294"/>
                    </a:cubicBezTo>
                    <a:cubicBezTo>
                      <a:pt x="1529" y="9312"/>
                      <a:pt x="1538" y="9330"/>
                      <a:pt x="1555" y="9348"/>
                    </a:cubicBezTo>
                    <a:cubicBezTo>
                      <a:pt x="1543" y="9348"/>
                      <a:pt x="1532" y="9347"/>
                      <a:pt x="1522" y="9347"/>
                    </a:cubicBezTo>
                    <a:cubicBezTo>
                      <a:pt x="1483" y="9347"/>
                      <a:pt x="1466" y="9353"/>
                      <a:pt x="1466" y="9410"/>
                    </a:cubicBezTo>
                    <a:cubicBezTo>
                      <a:pt x="1466" y="9426"/>
                      <a:pt x="1487" y="9495"/>
                      <a:pt x="1510" y="9495"/>
                    </a:cubicBezTo>
                    <a:cubicBezTo>
                      <a:pt x="1513" y="9495"/>
                      <a:pt x="1516" y="9494"/>
                      <a:pt x="1520" y="9490"/>
                    </a:cubicBezTo>
                    <a:lnTo>
                      <a:pt x="1520" y="9553"/>
                    </a:lnTo>
                    <a:cubicBezTo>
                      <a:pt x="1508" y="9553"/>
                      <a:pt x="1492" y="9545"/>
                      <a:pt x="1478" y="9545"/>
                    </a:cubicBezTo>
                    <a:cubicBezTo>
                      <a:pt x="1470" y="9545"/>
                      <a:pt x="1463" y="9547"/>
                      <a:pt x="1457" y="9553"/>
                    </a:cubicBezTo>
                    <a:cubicBezTo>
                      <a:pt x="1431" y="9570"/>
                      <a:pt x="1422" y="9597"/>
                      <a:pt x="1440" y="9633"/>
                    </a:cubicBezTo>
                    <a:cubicBezTo>
                      <a:pt x="1457" y="9686"/>
                      <a:pt x="1555" y="9704"/>
                      <a:pt x="1466" y="9749"/>
                    </a:cubicBezTo>
                    <a:cubicBezTo>
                      <a:pt x="1359" y="9749"/>
                      <a:pt x="1484" y="9793"/>
                      <a:pt x="1484" y="9838"/>
                    </a:cubicBezTo>
                    <a:cubicBezTo>
                      <a:pt x="1484" y="9882"/>
                      <a:pt x="1422" y="9909"/>
                      <a:pt x="1440" y="9936"/>
                    </a:cubicBezTo>
                    <a:lnTo>
                      <a:pt x="1502" y="9980"/>
                    </a:lnTo>
                    <a:cubicBezTo>
                      <a:pt x="1466" y="9998"/>
                      <a:pt x="1457" y="9971"/>
                      <a:pt x="1431" y="10016"/>
                    </a:cubicBezTo>
                    <a:cubicBezTo>
                      <a:pt x="1422" y="10034"/>
                      <a:pt x="1413" y="10078"/>
                      <a:pt x="1440" y="10096"/>
                    </a:cubicBezTo>
                    <a:cubicBezTo>
                      <a:pt x="1475" y="10105"/>
                      <a:pt x="1457" y="10140"/>
                      <a:pt x="1457" y="10176"/>
                    </a:cubicBezTo>
                    <a:cubicBezTo>
                      <a:pt x="1457" y="10200"/>
                      <a:pt x="1502" y="10203"/>
                      <a:pt x="1510" y="10230"/>
                    </a:cubicBezTo>
                    <a:lnTo>
                      <a:pt x="1510" y="10230"/>
                    </a:lnTo>
                    <a:cubicBezTo>
                      <a:pt x="1510" y="10227"/>
                      <a:pt x="1510" y="10224"/>
                      <a:pt x="1511" y="10221"/>
                    </a:cubicBezTo>
                    <a:lnTo>
                      <a:pt x="1538" y="10194"/>
                    </a:lnTo>
                    <a:cubicBezTo>
                      <a:pt x="1555" y="10212"/>
                      <a:pt x="1573" y="10230"/>
                      <a:pt x="1564" y="10256"/>
                    </a:cubicBezTo>
                    <a:cubicBezTo>
                      <a:pt x="1550" y="10256"/>
                      <a:pt x="1517" y="10256"/>
                      <a:pt x="1511" y="10237"/>
                    </a:cubicBezTo>
                    <a:lnTo>
                      <a:pt x="1511" y="10237"/>
                    </a:lnTo>
                    <a:cubicBezTo>
                      <a:pt x="1511" y="10237"/>
                      <a:pt x="1511" y="10238"/>
                      <a:pt x="1511" y="10238"/>
                    </a:cubicBezTo>
                    <a:lnTo>
                      <a:pt x="1457" y="10238"/>
                    </a:lnTo>
                    <a:cubicBezTo>
                      <a:pt x="1457" y="10256"/>
                      <a:pt x="1457" y="10292"/>
                      <a:pt x="1484" y="10292"/>
                    </a:cubicBezTo>
                    <a:cubicBezTo>
                      <a:pt x="1511" y="10319"/>
                      <a:pt x="1511" y="10328"/>
                      <a:pt x="1484" y="10354"/>
                    </a:cubicBezTo>
                    <a:cubicBezTo>
                      <a:pt x="1484" y="10381"/>
                      <a:pt x="1484" y="10381"/>
                      <a:pt x="1511" y="10381"/>
                    </a:cubicBezTo>
                    <a:cubicBezTo>
                      <a:pt x="1538" y="10381"/>
                      <a:pt x="1538" y="10417"/>
                      <a:pt x="1538" y="10443"/>
                    </a:cubicBezTo>
                    <a:lnTo>
                      <a:pt x="1440" y="10443"/>
                    </a:lnTo>
                    <a:cubicBezTo>
                      <a:pt x="1484" y="10443"/>
                      <a:pt x="1484" y="10532"/>
                      <a:pt x="1484" y="10559"/>
                    </a:cubicBezTo>
                    <a:cubicBezTo>
                      <a:pt x="1484" y="10586"/>
                      <a:pt x="1457" y="10604"/>
                      <a:pt x="1449" y="10630"/>
                    </a:cubicBezTo>
                    <a:cubicBezTo>
                      <a:pt x="1422" y="10755"/>
                      <a:pt x="1404" y="10889"/>
                      <a:pt x="1413" y="11013"/>
                    </a:cubicBezTo>
                    <a:cubicBezTo>
                      <a:pt x="1413" y="11013"/>
                      <a:pt x="1386" y="11022"/>
                      <a:pt x="1386" y="11040"/>
                    </a:cubicBezTo>
                    <a:lnTo>
                      <a:pt x="1386" y="11111"/>
                    </a:lnTo>
                    <a:cubicBezTo>
                      <a:pt x="1395" y="11174"/>
                      <a:pt x="1395" y="11245"/>
                      <a:pt x="1404" y="11307"/>
                    </a:cubicBezTo>
                    <a:cubicBezTo>
                      <a:pt x="1413" y="11405"/>
                      <a:pt x="1422" y="11503"/>
                      <a:pt x="1440" y="11592"/>
                    </a:cubicBezTo>
                    <a:cubicBezTo>
                      <a:pt x="1440" y="11628"/>
                      <a:pt x="1457" y="11655"/>
                      <a:pt x="1475" y="11681"/>
                    </a:cubicBezTo>
                    <a:cubicBezTo>
                      <a:pt x="1493" y="11699"/>
                      <a:pt x="1493" y="11726"/>
                      <a:pt x="1493" y="11744"/>
                    </a:cubicBezTo>
                    <a:cubicBezTo>
                      <a:pt x="1493" y="11733"/>
                      <a:pt x="1483" y="11725"/>
                      <a:pt x="1475" y="11725"/>
                    </a:cubicBezTo>
                    <a:cubicBezTo>
                      <a:pt x="1470" y="11725"/>
                      <a:pt x="1466" y="11728"/>
                      <a:pt x="1466" y="11735"/>
                    </a:cubicBezTo>
                    <a:cubicBezTo>
                      <a:pt x="1457" y="11797"/>
                      <a:pt x="1457" y="11851"/>
                      <a:pt x="1457" y="11904"/>
                    </a:cubicBezTo>
                    <a:cubicBezTo>
                      <a:pt x="1457" y="11922"/>
                      <a:pt x="1449" y="11984"/>
                      <a:pt x="1475" y="12002"/>
                    </a:cubicBezTo>
                    <a:cubicBezTo>
                      <a:pt x="1482" y="12007"/>
                      <a:pt x="1490" y="12008"/>
                      <a:pt x="1499" y="12008"/>
                    </a:cubicBezTo>
                    <a:cubicBezTo>
                      <a:pt x="1526" y="12008"/>
                      <a:pt x="1560" y="11993"/>
                      <a:pt x="1573" y="11993"/>
                    </a:cubicBezTo>
                    <a:cubicBezTo>
                      <a:pt x="1573" y="12038"/>
                      <a:pt x="1520" y="12047"/>
                      <a:pt x="1484" y="12055"/>
                    </a:cubicBezTo>
                    <a:cubicBezTo>
                      <a:pt x="1449" y="12055"/>
                      <a:pt x="1457" y="12100"/>
                      <a:pt x="1457" y="12145"/>
                    </a:cubicBezTo>
                    <a:cubicBezTo>
                      <a:pt x="1457" y="12198"/>
                      <a:pt x="1457" y="12260"/>
                      <a:pt x="1440" y="12314"/>
                    </a:cubicBezTo>
                    <a:cubicBezTo>
                      <a:pt x="1440" y="12323"/>
                      <a:pt x="1422" y="12341"/>
                      <a:pt x="1422" y="12341"/>
                    </a:cubicBezTo>
                    <a:cubicBezTo>
                      <a:pt x="1422" y="12376"/>
                      <a:pt x="1449" y="12385"/>
                      <a:pt x="1466" y="12412"/>
                    </a:cubicBezTo>
                    <a:cubicBezTo>
                      <a:pt x="1493" y="12456"/>
                      <a:pt x="1440" y="12519"/>
                      <a:pt x="1431" y="12572"/>
                    </a:cubicBezTo>
                    <a:cubicBezTo>
                      <a:pt x="1422" y="12626"/>
                      <a:pt x="1457" y="12643"/>
                      <a:pt x="1493" y="12670"/>
                    </a:cubicBezTo>
                    <a:cubicBezTo>
                      <a:pt x="1544" y="12702"/>
                      <a:pt x="1504" y="12706"/>
                      <a:pt x="1470" y="12706"/>
                    </a:cubicBezTo>
                    <a:cubicBezTo>
                      <a:pt x="1457" y="12706"/>
                      <a:pt x="1445" y="12706"/>
                      <a:pt x="1440" y="12706"/>
                    </a:cubicBezTo>
                    <a:cubicBezTo>
                      <a:pt x="1395" y="12715"/>
                      <a:pt x="1484" y="12777"/>
                      <a:pt x="1484" y="12786"/>
                    </a:cubicBezTo>
                    <a:cubicBezTo>
                      <a:pt x="1520" y="12830"/>
                      <a:pt x="1449" y="12839"/>
                      <a:pt x="1431" y="12875"/>
                    </a:cubicBezTo>
                    <a:cubicBezTo>
                      <a:pt x="1422" y="12919"/>
                      <a:pt x="1422" y="12964"/>
                      <a:pt x="1431" y="13009"/>
                    </a:cubicBezTo>
                    <a:cubicBezTo>
                      <a:pt x="1431" y="13026"/>
                      <a:pt x="1466" y="13169"/>
                      <a:pt x="1413" y="13169"/>
                    </a:cubicBezTo>
                    <a:cubicBezTo>
                      <a:pt x="1404" y="13205"/>
                      <a:pt x="1413" y="13240"/>
                      <a:pt x="1422" y="13276"/>
                    </a:cubicBezTo>
                    <a:cubicBezTo>
                      <a:pt x="1449" y="13383"/>
                      <a:pt x="1440" y="13516"/>
                      <a:pt x="1466" y="13632"/>
                    </a:cubicBezTo>
                    <a:cubicBezTo>
                      <a:pt x="1475" y="13668"/>
                      <a:pt x="1493" y="13721"/>
                      <a:pt x="1538" y="13721"/>
                    </a:cubicBezTo>
                    <a:cubicBezTo>
                      <a:pt x="1527" y="13721"/>
                      <a:pt x="1515" y="13720"/>
                      <a:pt x="1503" y="13720"/>
                    </a:cubicBezTo>
                    <a:cubicBezTo>
                      <a:pt x="1485" y="13720"/>
                      <a:pt x="1468" y="13723"/>
                      <a:pt x="1457" y="13739"/>
                    </a:cubicBezTo>
                    <a:cubicBezTo>
                      <a:pt x="1440" y="13766"/>
                      <a:pt x="1466" y="13775"/>
                      <a:pt x="1457" y="13792"/>
                    </a:cubicBezTo>
                    <a:lnTo>
                      <a:pt x="1440" y="13837"/>
                    </a:lnTo>
                    <a:cubicBezTo>
                      <a:pt x="1431" y="13890"/>
                      <a:pt x="1422" y="13953"/>
                      <a:pt x="1422" y="14006"/>
                    </a:cubicBezTo>
                    <a:cubicBezTo>
                      <a:pt x="1449" y="14033"/>
                      <a:pt x="1449" y="14140"/>
                      <a:pt x="1449" y="14149"/>
                    </a:cubicBezTo>
                    <a:cubicBezTo>
                      <a:pt x="1502" y="14166"/>
                      <a:pt x="1564" y="14149"/>
                      <a:pt x="1618" y="14175"/>
                    </a:cubicBezTo>
                    <a:cubicBezTo>
                      <a:pt x="1632" y="14182"/>
                      <a:pt x="1596" y="14233"/>
                      <a:pt x="1555" y="14233"/>
                    </a:cubicBezTo>
                    <a:cubicBezTo>
                      <a:pt x="1543" y="14233"/>
                      <a:pt x="1531" y="14230"/>
                      <a:pt x="1520" y="14220"/>
                    </a:cubicBezTo>
                    <a:cubicBezTo>
                      <a:pt x="1506" y="14206"/>
                      <a:pt x="1493" y="14200"/>
                      <a:pt x="1483" y="14200"/>
                    </a:cubicBezTo>
                    <a:cubicBezTo>
                      <a:pt x="1461" y="14200"/>
                      <a:pt x="1449" y="14228"/>
                      <a:pt x="1449" y="14264"/>
                    </a:cubicBezTo>
                    <a:cubicBezTo>
                      <a:pt x="1449" y="14291"/>
                      <a:pt x="1449" y="14327"/>
                      <a:pt x="1466" y="14345"/>
                    </a:cubicBezTo>
                    <a:cubicBezTo>
                      <a:pt x="1484" y="14362"/>
                      <a:pt x="1493" y="14354"/>
                      <a:pt x="1484" y="14380"/>
                    </a:cubicBezTo>
                    <a:cubicBezTo>
                      <a:pt x="1476" y="14414"/>
                      <a:pt x="1411" y="14497"/>
                      <a:pt x="1381" y="14497"/>
                    </a:cubicBezTo>
                    <a:cubicBezTo>
                      <a:pt x="1380" y="14497"/>
                      <a:pt x="1379" y="14496"/>
                      <a:pt x="1377" y="14496"/>
                    </a:cubicBezTo>
                    <a:lnTo>
                      <a:pt x="1377" y="14496"/>
                    </a:lnTo>
                    <a:cubicBezTo>
                      <a:pt x="1413" y="14514"/>
                      <a:pt x="1413" y="14532"/>
                      <a:pt x="1413" y="14585"/>
                    </a:cubicBezTo>
                    <a:cubicBezTo>
                      <a:pt x="1413" y="14621"/>
                      <a:pt x="1422" y="14665"/>
                      <a:pt x="1440" y="14701"/>
                    </a:cubicBezTo>
                    <a:cubicBezTo>
                      <a:pt x="1440" y="14719"/>
                      <a:pt x="1475" y="14754"/>
                      <a:pt x="1466" y="14763"/>
                    </a:cubicBezTo>
                    <a:cubicBezTo>
                      <a:pt x="1466" y="14763"/>
                      <a:pt x="1422" y="14781"/>
                      <a:pt x="1422" y="14799"/>
                    </a:cubicBezTo>
                    <a:cubicBezTo>
                      <a:pt x="1422" y="14817"/>
                      <a:pt x="1440" y="14852"/>
                      <a:pt x="1440" y="14888"/>
                    </a:cubicBezTo>
                    <a:lnTo>
                      <a:pt x="1440" y="14986"/>
                    </a:lnTo>
                    <a:cubicBezTo>
                      <a:pt x="1395" y="15030"/>
                      <a:pt x="1466" y="15039"/>
                      <a:pt x="1493" y="15048"/>
                    </a:cubicBezTo>
                    <a:cubicBezTo>
                      <a:pt x="1520" y="15048"/>
                      <a:pt x="1529" y="15075"/>
                      <a:pt x="1529" y="15102"/>
                    </a:cubicBezTo>
                    <a:cubicBezTo>
                      <a:pt x="1515" y="15102"/>
                      <a:pt x="1503" y="15101"/>
                      <a:pt x="1493" y="15101"/>
                    </a:cubicBezTo>
                    <a:cubicBezTo>
                      <a:pt x="1459" y="15101"/>
                      <a:pt x="1447" y="15107"/>
                      <a:pt x="1440" y="15155"/>
                    </a:cubicBezTo>
                    <a:cubicBezTo>
                      <a:pt x="1431" y="15262"/>
                      <a:pt x="1440" y="15378"/>
                      <a:pt x="1431" y="15485"/>
                    </a:cubicBezTo>
                    <a:cubicBezTo>
                      <a:pt x="1431" y="15493"/>
                      <a:pt x="1414" y="15592"/>
                      <a:pt x="1437" y="15592"/>
                    </a:cubicBezTo>
                    <a:cubicBezTo>
                      <a:pt x="1438" y="15592"/>
                      <a:pt x="1439" y="15592"/>
                      <a:pt x="1440" y="15592"/>
                    </a:cubicBezTo>
                    <a:cubicBezTo>
                      <a:pt x="1447" y="15588"/>
                      <a:pt x="1452" y="15586"/>
                      <a:pt x="1456" y="15586"/>
                    </a:cubicBezTo>
                    <a:cubicBezTo>
                      <a:pt x="1479" y="15586"/>
                      <a:pt x="1464" y="15639"/>
                      <a:pt x="1449" y="15654"/>
                    </a:cubicBezTo>
                    <a:cubicBezTo>
                      <a:pt x="1442" y="15661"/>
                      <a:pt x="1435" y="15662"/>
                      <a:pt x="1429" y="15662"/>
                    </a:cubicBezTo>
                    <a:cubicBezTo>
                      <a:pt x="1423" y="15662"/>
                      <a:pt x="1416" y="15660"/>
                      <a:pt x="1411" y="15660"/>
                    </a:cubicBezTo>
                    <a:cubicBezTo>
                      <a:pt x="1408" y="15660"/>
                      <a:pt x="1406" y="15661"/>
                      <a:pt x="1404" y="15663"/>
                    </a:cubicBezTo>
                    <a:cubicBezTo>
                      <a:pt x="1386" y="15672"/>
                      <a:pt x="1377" y="15681"/>
                      <a:pt x="1368" y="15699"/>
                    </a:cubicBezTo>
                    <a:cubicBezTo>
                      <a:pt x="1359" y="15716"/>
                      <a:pt x="1306" y="15770"/>
                      <a:pt x="1315" y="15805"/>
                    </a:cubicBezTo>
                    <a:cubicBezTo>
                      <a:pt x="1324" y="15841"/>
                      <a:pt x="1288" y="15841"/>
                      <a:pt x="1279" y="15868"/>
                    </a:cubicBezTo>
                    <a:cubicBezTo>
                      <a:pt x="1261" y="15903"/>
                      <a:pt x="1279" y="15930"/>
                      <a:pt x="1261" y="15939"/>
                    </a:cubicBezTo>
                    <a:cubicBezTo>
                      <a:pt x="1260" y="15941"/>
                      <a:pt x="1258" y="15942"/>
                      <a:pt x="1255" y="15942"/>
                    </a:cubicBezTo>
                    <a:cubicBezTo>
                      <a:pt x="1245" y="15942"/>
                      <a:pt x="1231" y="15930"/>
                      <a:pt x="1217" y="15930"/>
                    </a:cubicBezTo>
                    <a:cubicBezTo>
                      <a:pt x="1181" y="15930"/>
                      <a:pt x="1146" y="15939"/>
                      <a:pt x="1119" y="15948"/>
                    </a:cubicBezTo>
                    <a:cubicBezTo>
                      <a:pt x="1066" y="15975"/>
                      <a:pt x="1012" y="15992"/>
                      <a:pt x="959" y="16001"/>
                    </a:cubicBezTo>
                    <a:cubicBezTo>
                      <a:pt x="932" y="16010"/>
                      <a:pt x="923" y="16028"/>
                      <a:pt x="923" y="16055"/>
                    </a:cubicBezTo>
                    <a:cubicBezTo>
                      <a:pt x="920" y="16058"/>
                      <a:pt x="918" y="16061"/>
                      <a:pt x="916" y="16064"/>
                    </a:cubicBezTo>
                    <a:lnTo>
                      <a:pt x="916" y="16064"/>
                    </a:lnTo>
                    <a:cubicBezTo>
                      <a:pt x="917" y="16011"/>
                      <a:pt x="908" y="15961"/>
                      <a:pt x="887" y="15957"/>
                    </a:cubicBezTo>
                    <a:cubicBezTo>
                      <a:pt x="872" y="15957"/>
                      <a:pt x="818" y="15937"/>
                      <a:pt x="797" y="15937"/>
                    </a:cubicBezTo>
                    <a:cubicBezTo>
                      <a:pt x="793" y="15937"/>
                      <a:pt x="791" y="15938"/>
                      <a:pt x="789" y="15939"/>
                    </a:cubicBezTo>
                    <a:cubicBezTo>
                      <a:pt x="772" y="15968"/>
                      <a:pt x="759" y="15993"/>
                      <a:pt x="737" y="15993"/>
                    </a:cubicBezTo>
                    <a:cubicBezTo>
                      <a:pt x="725" y="15993"/>
                      <a:pt x="711" y="15985"/>
                      <a:pt x="691" y="15966"/>
                    </a:cubicBezTo>
                    <a:cubicBezTo>
                      <a:pt x="656" y="15921"/>
                      <a:pt x="611" y="15886"/>
                      <a:pt x="558" y="15850"/>
                    </a:cubicBezTo>
                    <a:cubicBezTo>
                      <a:pt x="531" y="15832"/>
                      <a:pt x="460" y="15850"/>
                      <a:pt x="451" y="15823"/>
                    </a:cubicBezTo>
                    <a:cubicBezTo>
                      <a:pt x="433" y="15779"/>
                      <a:pt x="495" y="15725"/>
                      <a:pt x="487" y="15681"/>
                    </a:cubicBezTo>
                    <a:cubicBezTo>
                      <a:pt x="484" y="15672"/>
                      <a:pt x="480" y="15668"/>
                      <a:pt x="474" y="15668"/>
                    </a:cubicBezTo>
                    <a:cubicBezTo>
                      <a:pt x="457" y="15668"/>
                      <a:pt x="429" y="15699"/>
                      <a:pt x="415" y="15699"/>
                    </a:cubicBezTo>
                    <a:cubicBezTo>
                      <a:pt x="406" y="15672"/>
                      <a:pt x="469" y="15636"/>
                      <a:pt x="442" y="15618"/>
                    </a:cubicBezTo>
                    <a:cubicBezTo>
                      <a:pt x="437" y="15618"/>
                      <a:pt x="392" y="15628"/>
                      <a:pt x="356" y="15628"/>
                    </a:cubicBezTo>
                    <a:cubicBezTo>
                      <a:pt x="325" y="15628"/>
                      <a:pt x="301" y="15621"/>
                      <a:pt x="317" y="15592"/>
                    </a:cubicBezTo>
                    <a:cubicBezTo>
                      <a:pt x="335" y="15565"/>
                      <a:pt x="380" y="15574"/>
                      <a:pt x="389" y="15538"/>
                    </a:cubicBezTo>
                    <a:cubicBezTo>
                      <a:pt x="397" y="15511"/>
                      <a:pt x="397" y="15494"/>
                      <a:pt x="389" y="15476"/>
                    </a:cubicBezTo>
                    <a:cubicBezTo>
                      <a:pt x="371" y="15431"/>
                      <a:pt x="300" y="15494"/>
                      <a:pt x="300" y="15405"/>
                    </a:cubicBezTo>
                    <a:lnTo>
                      <a:pt x="300" y="15405"/>
                    </a:lnTo>
                    <a:cubicBezTo>
                      <a:pt x="308" y="15407"/>
                      <a:pt x="317" y="15408"/>
                      <a:pt x="326" y="15408"/>
                    </a:cubicBezTo>
                    <a:cubicBezTo>
                      <a:pt x="352" y="15408"/>
                      <a:pt x="375" y="15398"/>
                      <a:pt x="389" y="15378"/>
                    </a:cubicBezTo>
                    <a:cubicBezTo>
                      <a:pt x="406" y="15351"/>
                      <a:pt x="433" y="15298"/>
                      <a:pt x="371" y="15289"/>
                    </a:cubicBezTo>
                    <a:cubicBezTo>
                      <a:pt x="451" y="15289"/>
                      <a:pt x="433" y="15244"/>
                      <a:pt x="397" y="15209"/>
                    </a:cubicBezTo>
                    <a:cubicBezTo>
                      <a:pt x="451" y="15209"/>
                      <a:pt x="397" y="15013"/>
                      <a:pt x="397" y="14995"/>
                    </a:cubicBezTo>
                    <a:cubicBezTo>
                      <a:pt x="397" y="15036"/>
                      <a:pt x="380" y="15054"/>
                      <a:pt x="365" y="15054"/>
                    </a:cubicBezTo>
                    <a:cubicBezTo>
                      <a:pt x="346" y="15054"/>
                      <a:pt x="330" y="15029"/>
                      <a:pt x="344" y="14986"/>
                    </a:cubicBezTo>
                    <a:cubicBezTo>
                      <a:pt x="362" y="14924"/>
                      <a:pt x="371" y="14861"/>
                      <a:pt x="371" y="14808"/>
                    </a:cubicBezTo>
                    <a:cubicBezTo>
                      <a:pt x="300" y="14808"/>
                      <a:pt x="291" y="14959"/>
                      <a:pt x="282" y="15004"/>
                    </a:cubicBezTo>
                    <a:lnTo>
                      <a:pt x="282" y="14861"/>
                    </a:lnTo>
                    <a:cubicBezTo>
                      <a:pt x="282" y="14817"/>
                      <a:pt x="291" y="14781"/>
                      <a:pt x="317" y="14772"/>
                    </a:cubicBezTo>
                    <a:cubicBezTo>
                      <a:pt x="325" y="14768"/>
                      <a:pt x="333" y="14767"/>
                      <a:pt x="339" y="14767"/>
                    </a:cubicBezTo>
                    <a:cubicBezTo>
                      <a:pt x="351" y="14767"/>
                      <a:pt x="361" y="14771"/>
                      <a:pt x="370" y="14771"/>
                    </a:cubicBezTo>
                    <a:cubicBezTo>
                      <a:pt x="379" y="14771"/>
                      <a:pt x="388" y="14768"/>
                      <a:pt x="397" y="14754"/>
                    </a:cubicBezTo>
                    <a:cubicBezTo>
                      <a:pt x="433" y="14674"/>
                      <a:pt x="353" y="14647"/>
                      <a:pt x="353" y="14576"/>
                    </a:cubicBezTo>
                    <a:cubicBezTo>
                      <a:pt x="353" y="14523"/>
                      <a:pt x="380" y="14469"/>
                      <a:pt x="433" y="14434"/>
                    </a:cubicBezTo>
                    <a:cubicBezTo>
                      <a:pt x="389" y="14416"/>
                      <a:pt x="344" y="14389"/>
                      <a:pt x="326" y="14354"/>
                    </a:cubicBezTo>
                    <a:cubicBezTo>
                      <a:pt x="300" y="14300"/>
                      <a:pt x="362" y="14327"/>
                      <a:pt x="362" y="14309"/>
                    </a:cubicBezTo>
                    <a:cubicBezTo>
                      <a:pt x="362" y="14302"/>
                      <a:pt x="354" y="14296"/>
                      <a:pt x="344" y="14292"/>
                    </a:cubicBezTo>
                    <a:lnTo>
                      <a:pt x="344" y="14292"/>
                    </a:lnTo>
                    <a:cubicBezTo>
                      <a:pt x="352" y="14293"/>
                      <a:pt x="361" y="14294"/>
                      <a:pt x="368" y="14294"/>
                    </a:cubicBezTo>
                    <a:cubicBezTo>
                      <a:pt x="381" y="14294"/>
                      <a:pt x="392" y="14291"/>
                      <a:pt x="397" y="14282"/>
                    </a:cubicBezTo>
                    <a:cubicBezTo>
                      <a:pt x="406" y="14264"/>
                      <a:pt x="406" y="14193"/>
                      <a:pt x="397" y="14175"/>
                    </a:cubicBezTo>
                    <a:cubicBezTo>
                      <a:pt x="397" y="14149"/>
                      <a:pt x="389" y="14077"/>
                      <a:pt x="353" y="14060"/>
                    </a:cubicBezTo>
                    <a:cubicBezTo>
                      <a:pt x="326" y="14042"/>
                      <a:pt x="326" y="14051"/>
                      <a:pt x="326" y="14015"/>
                    </a:cubicBezTo>
                    <a:cubicBezTo>
                      <a:pt x="335" y="13997"/>
                      <a:pt x="344" y="13979"/>
                      <a:pt x="362" y="13979"/>
                    </a:cubicBezTo>
                    <a:cubicBezTo>
                      <a:pt x="389" y="13971"/>
                      <a:pt x="380" y="13962"/>
                      <a:pt x="380" y="13935"/>
                    </a:cubicBezTo>
                    <a:cubicBezTo>
                      <a:pt x="380" y="13908"/>
                      <a:pt x="344" y="13873"/>
                      <a:pt x="335" y="13837"/>
                    </a:cubicBezTo>
                    <a:cubicBezTo>
                      <a:pt x="335" y="13801"/>
                      <a:pt x="335" y="13766"/>
                      <a:pt x="335" y="13721"/>
                    </a:cubicBezTo>
                    <a:cubicBezTo>
                      <a:pt x="335" y="13703"/>
                      <a:pt x="380" y="13668"/>
                      <a:pt x="380" y="13659"/>
                    </a:cubicBezTo>
                    <a:cubicBezTo>
                      <a:pt x="380" y="13652"/>
                      <a:pt x="376" y="13650"/>
                      <a:pt x="371" y="13650"/>
                    </a:cubicBezTo>
                    <a:cubicBezTo>
                      <a:pt x="366" y="13650"/>
                      <a:pt x="360" y="13653"/>
                      <a:pt x="356" y="13653"/>
                    </a:cubicBezTo>
                    <a:cubicBezTo>
                      <a:pt x="354" y="13653"/>
                      <a:pt x="353" y="13652"/>
                      <a:pt x="353" y="13650"/>
                    </a:cubicBezTo>
                    <a:lnTo>
                      <a:pt x="353" y="13481"/>
                    </a:lnTo>
                    <a:cubicBezTo>
                      <a:pt x="353" y="13436"/>
                      <a:pt x="380" y="13338"/>
                      <a:pt x="308" y="13338"/>
                    </a:cubicBezTo>
                    <a:cubicBezTo>
                      <a:pt x="362" y="13338"/>
                      <a:pt x="362" y="13240"/>
                      <a:pt x="362" y="13205"/>
                    </a:cubicBezTo>
                    <a:cubicBezTo>
                      <a:pt x="362" y="13160"/>
                      <a:pt x="326" y="13142"/>
                      <a:pt x="335" y="13089"/>
                    </a:cubicBezTo>
                    <a:cubicBezTo>
                      <a:pt x="335" y="13071"/>
                      <a:pt x="380" y="13089"/>
                      <a:pt x="389" y="13062"/>
                    </a:cubicBezTo>
                    <a:cubicBezTo>
                      <a:pt x="397" y="13044"/>
                      <a:pt x="397" y="13017"/>
                      <a:pt x="397" y="13000"/>
                    </a:cubicBezTo>
                    <a:cubicBezTo>
                      <a:pt x="397" y="12964"/>
                      <a:pt x="389" y="12937"/>
                      <a:pt x="371" y="12911"/>
                    </a:cubicBezTo>
                    <a:cubicBezTo>
                      <a:pt x="362" y="12902"/>
                      <a:pt x="335" y="12902"/>
                      <a:pt x="317" y="12902"/>
                    </a:cubicBezTo>
                    <a:cubicBezTo>
                      <a:pt x="389" y="12902"/>
                      <a:pt x="335" y="12839"/>
                      <a:pt x="335" y="12804"/>
                    </a:cubicBezTo>
                    <a:cubicBezTo>
                      <a:pt x="344" y="12777"/>
                      <a:pt x="460" y="12813"/>
                      <a:pt x="442" y="12759"/>
                    </a:cubicBezTo>
                    <a:cubicBezTo>
                      <a:pt x="424" y="12706"/>
                      <a:pt x="326" y="12715"/>
                      <a:pt x="282" y="12697"/>
                    </a:cubicBezTo>
                    <a:cubicBezTo>
                      <a:pt x="228" y="12670"/>
                      <a:pt x="344" y="12617"/>
                      <a:pt x="353" y="12617"/>
                    </a:cubicBezTo>
                    <a:cubicBezTo>
                      <a:pt x="326" y="12608"/>
                      <a:pt x="317" y="12617"/>
                      <a:pt x="308" y="12581"/>
                    </a:cubicBezTo>
                    <a:lnTo>
                      <a:pt x="308" y="12536"/>
                    </a:lnTo>
                    <a:cubicBezTo>
                      <a:pt x="308" y="12532"/>
                      <a:pt x="302" y="12532"/>
                      <a:pt x="294" y="12532"/>
                    </a:cubicBezTo>
                    <a:cubicBezTo>
                      <a:pt x="286" y="12532"/>
                      <a:pt x="277" y="12532"/>
                      <a:pt x="273" y="12528"/>
                    </a:cubicBezTo>
                    <a:cubicBezTo>
                      <a:pt x="255" y="12519"/>
                      <a:pt x="255" y="12492"/>
                      <a:pt x="255" y="12474"/>
                    </a:cubicBezTo>
                    <a:cubicBezTo>
                      <a:pt x="300" y="12474"/>
                      <a:pt x="317" y="12474"/>
                      <a:pt x="308" y="12430"/>
                    </a:cubicBezTo>
                    <a:cubicBezTo>
                      <a:pt x="291" y="12385"/>
                      <a:pt x="273" y="12367"/>
                      <a:pt x="335" y="12358"/>
                    </a:cubicBezTo>
                    <a:cubicBezTo>
                      <a:pt x="353" y="12358"/>
                      <a:pt x="353" y="12287"/>
                      <a:pt x="335" y="12278"/>
                    </a:cubicBezTo>
                    <a:cubicBezTo>
                      <a:pt x="329" y="12275"/>
                      <a:pt x="323" y="12275"/>
                      <a:pt x="318" y="12275"/>
                    </a:cubicBezTo>
                    <a:lnTo>
                      <a:pt x="318" y="12275"/>
                    </a:lnTo>
                    <a:cubicBezTo>
                      <a:pt x="307" y="12275"/>
                      <a:pt x="300" y="12275"/>
                      <a:pt x="300" y="12251"/>
                    </a:cubicBezTo>
                    <a:cubicBezTo>
                      <a:pt x="291" y="12216"/>
                      <a:pt x="291" y="12180"/>
                      <a:pt x="300" y="12145"/>
                    </a:cubicBezTo>
                    <a:cubicBezTo>
                      <a:pt x="308" y="12100"/>
                      <a:pt x="335" y="12100"/>
                      <a:pt x="353" y="12064"/>
                    </a:cubicBezTo>
                    <a:cubicBezTo>
                      <a:pt x="371" y="12029"/>
                      <a:pt x="371" y="11993"/>
                      <a:pt x="344" y="11958"/>
                    </a:cubicBezTo>
                    <a:cubicBezTo>
                      <a:pt x="308" y="11922"/>
                      <a:pt x="371" y="11851"/>
                      <a:pt x="380" y="11851"/>
                    </a:cubicBezTo>
                    <a:cubicBezTo>
                      <a:pt x="371" y="11842"/>
                      <a:pt x="361" y="11838"/>
                      <a:pt x="352" y="11838"/>
                    </a:cubicBezTo>
                    <a:cubicBezTo>
                      <a:pt x="315" y="11838"/>
                      <a:pt x="278" y="11895"/>
                      <a:pt x="264" y="11895"/>
                    </a:cubicBezTo>
                    <a:cubicBezTo>
                      <a:pt x="264" y="11895"/>
                      <a:pt x="255" y="11842"/>
                      <a:pt x="273" y="11842"/>
                    </a:cubicBezTo>
                    <a:cubicBezTo>
                      <a:pt x="291" y="11842"/>
                      <a:pt x="291" y="11788"/>
                      <a:pt x="282" y="11762"/>
                    </a:cubicBezTo>
                    <a:cubicBezTo>
                      <a:pt x="255" y="11708"/>
                      <a:pt x="308" y="11735"/>
                      <a:pt x="344" y="11708"/>
                    </a:cubicBezTo>
                    <a:cubicBezTo>
                      <a:pt x="380" y="11672"/>
                      <a:pt x="326" y="11681"/>
                      <a:pt x="317" y="11672"/>
                    </a:cubicBezTo>
                    <a:cubicBezTo>
                      <a:pt x="291" y="11672"/>
                      <a:pt x="291" y="11628"/>
                      <a:pt x="291" y="11610"/>
                    </a:cubicBezTo>
                    <a:cubicBezTo>
                      <a:pt x="291" y="11557"/>
                      <a:pt x="308" y="11548"/>
                      <a:pt x="264" y="11503"/>
                    </a:cubicBezTo>
                    <a:cubicBezTo>
                      <a:pt x="264" y="11503"/>
                      <a:pt x="237" y="11459"/>
                      <a:pt x="246" y="11450"/>
                    </a:cubicBezTo>
                    <a:cubicBezTo>
                      <a:pt x="252" y="11450"/>
                      <a:pt x="290" y="11474"/>
                      <a:pt x="317" y="11474"/>
                    </a:cubicBezTo>
                    <a:cubicBezTo>
                      <a:pt x="330" y="11474"/>
                      <a:pt x="341" y="11468"/>
                      <a:pt x="344" y="11450"/>
                    </a:cubicBezTo>
                    <a:cubicBezTo>
                      <a:pt x="362" y="11396"/>
                      <a:pt x="362" y="11334"/>
                      <a:pt x="353" y="11281"/>
                    </a:cubicBezTo>
                    <a:lnTo>
                      <a:pt x="353" y="11281"/>
                    </a:lnTo>
                    <a:cubicBezTo>
                      <a:pt x="353" y="11281"/>
                      <a:pt x="353" y="11325"/>
                      <a:pt x="326" y="11325"/>
                    </a:cubicBezTo>
                    <a:cubicBezTo>
                      <a:pt x="309" y="11317"/>
                      <a:pt x="325" y="11243"/>
                      <a:pt x="303" y="11229"/>
                    </a:cubicBezTo>
                    <a:lnTo>
                      <a:pt x="303" y="11229"/>
                    </a:lnTo>
                    <a:cubicBezTo>
                      <a:pt x="309" y="11239"/>
                      <a:pt x="277" y="11290"/>
                      <a:pt x="266" y="11290"/>
                    </a:cubicBezTo>
                    <a:cubicBezTo>
                      <a:pt x="265" y="11290"/>
                      <a:pt x="264" y="11290"/>
                      <a:pt x="264" y="11289"/>
                    </a:cubicBezTo>
                    <a:cubicBezTo>
                      <a:pt x="256" y="11248"/>
                      <a:pt x="201" y="11191"/>
                      <a:pt x="252" y="11191"/>
                    </a:cubicBezTo>
                    <a:cubicBezTo>
                      <a:pt x="255" y="11191"/>
                      <a:pt x="259" y="11191"/>
                      <a:pt x="264" y="11191"/>
                    </a:cubicBezTo>
                    <a:cubicBezTo>
                      <a:pt x="280" y="11197"/>
                      <a:pt x="296" y="11206"/>
                      <a:pt x="307" y="11206"/>
                    </a:cubicBezTo>
                    <a:cubicBezTo>
                      <a:pt x="313" y="11206"/>
                      <a:pt x="317" y="11202"/>
                      <a:pt x="317" y="11191"/>
                    </a:cubicBezTo>
                    <a:cubicBezTo>
                      <a:pt x="335" y="11138"/>
                      <a:pt x="335" y="11076"/>
                      <a:pt x="317" y="11022"/>
                    </a:cubicBezTo>
                    <a:cubicBezTo>
                      <a:pt x="314" y="11010"/>
                      <a:pt x="307" y="11006"/>
                      <a:pt x="299" y="11006"/>
                    </a:cubicBezTo>
                    <a:cubicBezTo>
                      <a:pt x="281" y="11006"/>
                      <a:pt x="255" y="11022"/>
                      <a:pt x="237" y="11022"/>
                    </a:cubicBezTo>
                    <a:cubicBezTo>
                      <a:pt x="246" y="10969"/>
                      <a:pt x="264" y="10924"/>
                      <a:pt x="291" y="10889"/>
                    </a:cubicBezTo>
                    <a:cubicBezTo>
                      <a:pt x="292" y="10888"/>
                      <a:pt x="294" y="10888"/>
                      <a:pt x="295" y="10888"/>
                    </a:cubicBezTo>
                    <a:cubicBezTo>
                      <a:pt x="318" y="10888"/>
                      <a:pt x="326" y="10952"/>
                      <a:pt x="326" y="10960"/>
                    </a:cubicBezTo>
                    <a:cubicBezTo>
                      <a:pt x="326" y="10933"/>
                      <a:pt x="308" y="10853"/>
                      <a:pt x="344" y="10826"/>
                    </a:cubicBezTo>
                    <a:cubicBezTo>
                      <a:pt x="357" y="10817"/>
                      <a:pt x="375" y="10815"/>
                      <a:pt x="393" y="10815"/>
                    </a:cubicBezTo>
                    <a:cubicBezTo>
                      <a:pt x="411" y="10815"/>
                      <a:pt x="429" y="10817"/>
                      <a:pt x="442" y="10817"/>
                    </a:cubicBezTo>
                    <a:cubicBezTo>
                      <a:pt x="398" y="10800"/>
                      <a:pt x="353" y="10773"/>
                      <a:pt x="309" y="10738"/>
                    </a:cubicBezTo>
                    <a:lnTo>
                      <a:pt x="309" y="10738"/>
                    </a:lnTo>
                    <a:cubicBezTo>
                      <a:pt x="309" y="10740"/>
                      <a:pt x="309" y="10743"/>
                      <a:pt x="308" y="10746"/>
                    </a:cubicBezTo>
                    <a:cubicBezTo>
                      <a:pt x="304" y="10782"/>
                      <a:pt x="288" y="10800"/>
                      <a:pt x="274" y="10800"/>
                    </a:cubicBezTo>
                    <a:cubicBezTo>
                      <a:pt x="259" y="10800"/>
                      <a:pt x="246" y="10782"/>
                      <a:pt x="246" y="10746"/>
                    </a:cubicBezTo>
                    <a:cubicBezTo>
                      <a:pt x="246" y="10728"/>
                      <a:pt x="264" y="10719"/>
                      <a:pt x="281" y="10719"/>
                    </a:cubicBezTo>
                    <a:cubicBezTo>
                      <a:pt x="288" y="10719"/>
                      <a:pt x="295" y="10721"/>
                      <a:pt x="301" y="10725"/>
                    </a:cubicBezTo>
                    <a:lnTo>
                      <a:pt x="301" y="10725"/>
                    </a:lnTo>
                    <a:cubicBezTo>
                      <a:pt x="293" y="10706"/>
                      <a:pt x="298" y="10679"/>
                      <a:pt x="291" y="10657"/>
                    </a:cubicBezTo>
                    <a:cubicBezTo>
                      <a:pt x="282" y="10639"/>
                      <a:pt x="237" y="10630"/>
                      <a:pt x="264" y="10613"/>
                    </a:cubicBezTo>
                    <a:cubicBezTo>
                      <a:pt x="271" y="10607"/>
                      <a:pt x="279" y="10605"/>
                      <a:pt x="287" y="10605"/>
                    </a:cubicBezTo>
                    <a:cubicBezTo>
                      <a:pt x="312" y="10605"/>
                      <a:pt x="340" y="10625"/>
                      <a:pt x="369" y="10625"/>
                    </a:cubicBezTo>
                    <a:cubicBezTo>
                      <a:pt x="375" y="10625"/>
                      <a:pt x="382" y="10624"/>
                      <a:pt x="389" y="10621"/>
                    </a:cubicBezTo>
                    <a:cubicBezTo>
                      <a:pt x="424" y="10613"/>
                      <a:pt x="389" y="10568"/>
                      <a:pt x="380" y="10550"/>
                    </a:cubicBezTo>
                    <a:cubicBezTo>
                      <a:pt x="371" y="10532"/>
                      <a:pt x="344" y="10532"/>
                      <a:pt x="335" y="10497"/>
                    </a:cubicBezTo>
                    <a:cubicBezTo>
                      <a:pt x="335" y="10470"/>
                      <a:pt x="335" y="10443"/>
                      <a:pt x="335" y="10408"/>
                    </a:cubicBezTo>
                    <a:cubicBezTo>
                      <a:pt x="338" y="10397"/>
                      <a:pt x="339" y="10386"/>
                      <a:pt x="341" y="10375"/>
                    </a:cubicBezTo>
                    <a:lnTo>
                      <a:pt x="341" y="10375"/>
                    </a:lnTo>
                    <a:cubicBezTo>
                      <a:pt x="326" y="10389"/>
                      <a:pt x="309" y="10403"/>
                      <a:pt x="297" y="10403"/>
                    </a:cubicBezTo>
                    <a:cubicBezTo>
                      <a:pt x="288" y="10403"/>
                      <a:pt x="282" y="10395"/>
                      <a:pt x="282" y="10372"/>
                    </a:cubicBezTo>
                    <a:cubicBezTo>
                      <a:pt x="282" y="10354"/>
                      <a:pt x="297" y="10345"/>
                      <a:pt x="313" y="10345"/>
                    </a:cubicBezTo>
                    <a:cubicBezTo>
                      <a:pt x="325" y="10345"/>
                      <a:pt x="338" y="10351"/>
                      <a:pt x="342" y="10363"/>
                    </a:cubicBezTo>
                    <a:lnTo>
                      <a:pt x="342" y="10363"/>
                    </a:lnTo>
                    <a:cubicBezTo>
                      <a:pt x="349" y="10298"/>
                      <a:pt x="341" y="10234"/>
                      <a:pt x="326" y="10176"/>
                    </a:cubicBezTo>
                    <a:cubicBezTo>
                      <a:pt x="317" y="10158"/>
                      <a:pt x="282" y="10158"/>
                      <a:pt x="300" y="10132"/>
                    </a:cubicBezTo>
                    <a:cubicBezTo>
                      <a:pt x="308" y="10114"/>
                      <a:pt x="344" y="10105"/>
                      <a:pt x="362" y="10078"/>
                    </a:cubicBezTo>
                    <a:cubicBezTo>
                      <a:pt x="397" y="10007"/>
                      <a:pt x="397" y="9936"/>
                      <a:pt x="371" y="9864"/>
                    </a:cubicBezTo>
                    <a:cubicBezTo>
                      <a:pt x="362" y="9855"/>
                      <a:pt x="326" y="9829"/>
                      <a:pt x="326" y="9829"/>
                    </a:cubicBezTo>
                    <a:cubicBezTo>
                      <a:pt x="344" y="9802"/>
                      <a:pt x="397" y="9829"/>
                      <a:pt x="397" y="9784"/>
                    </a:cubicBezTo>
                    <a:cubicBezTo>
                      <a:pt x="397" y="9784"/>
                      <a:pt x="353" y="9775"/>
                      <a:pt x="344" y="9749"/>
                    </a:cubicBezTo>
                    <a:cubicBezTo>
                      <a:pt x="344" y="9713"/>
                      <a:pt x="344" y="9704"/>
                      <a:pt x="326" y="9695"/>
                    </a:cubicBezTo>
                    <a:cubicBezTo>
                      <a:pt x="264" y="9686"/>
                      <a:pt x="273" y="9677"/>
                      <a:pt x="237" y="9642"/>
                    </a:cubicBezTo>
                    <a:cubicBezTo>
                      <a:pt x="244" y="9627"/>
                      <a:pt x="310" y="9601"/>
                      <a:pt x="330" y="9601"/>
                    </a:cubicBezTo>
                    <a:cubicBezTo>
                      <a:pt x="335" y="9601"/>
                      <a:pt x="337" y="9603"/>
                      <a:pt x="335" y="9606"/>
                    </a:cubicBezTo>
                    <a:cubicBezTo>
                      <a:pt x="326" y="9624"/>
                      <a:pt x="308" y="9642"/>
                      <a:pt x="335" y="9659"/>
                    </a:cubicBezTo>
                    <a:cubicBezTo>
                      <a:pt x="344" y="9668"/>
                      <a:pt x="348" y="9671"/>
                      <a:pt x="352" y="9671"/>
                    </a:cubicBezTo>
                    <a:cubicBezTo>
                      <a:pt x="358" y="9671"/>
                      <a:pt x="356" y="9657"/>
                      <a:pt x="362" y="9651"/>
                    </a:cubicBezTo>
                    <a:cubicBezTo>
                      <a:pt x="371" y="9642"/>
                      <a:pt x="326" y="9544"/>
                      <a:pt x="371" y="9526"/>
                    </a:cubicBezTo>
                    <a:cubicBezTo>
                      <a:pt x="384" y="9520"/>
                      <a:pt x="388" y="9504"/>
                      <a:pt x="386" y="9483"/>
                    </a:cubicBezTo>
                    <a:lnTo>
                      <a:pt x="386" y="9483"/>
                    </a:lnTo>
                    <a:cubicBezTo>
                      <a:pt x="366" y="9498"/>
                      <a:pt x="338" y="9512"/>
                      <a:pt x="317" y="9512"/>
                    </a:cubicBezTo>
                    <a:cubicBezTo>
                      <a:pt x="302" y="9512"/>
                      <a:pt x="291" y="9504"/>
                      <a:pt x="291" y="9481"/>
                    </a:cubicBezTo>
                    <a:lnTo>
                      <a:pt x="386" y="9481"/>
                    </a:lnTo>
                    <a:cubicBezTo>
                      <a:pt x="382" y="9432"/>
                      <a:pt x="353" y="9358"/>
                      <a:pt x="353" y="9321"/>
                    </a:cubicBezTo>
                    <a:cubicBezTo>
                      <a:pt x="308" y="9321"/>
                      <a:pt x="308" y="9348"/>
                      <a:pt x="264" y="9348"/>
                    </a:cubicBezTo>
                    <a:cubicBezTo>
                      <a:pt x="264" y="9321"/>
                      <a:pt x="317" y="9294"/>
                      <a:pt x="317" y="9276"/>
                    </a:cubicBezTo>
                    <a:cubicBezTo>
                      <a:pt x="308" y="9259"/>
                      <a:pt x="264" y="9232"/>
                      <a:pt x="237" y="9205"/>
                    </a:cubicBezTo>
                    <a:cubicBezTo>
                      <a:pt x="273" y="9196"/>
                      <a:pt x="460" y="9036"/>
                      <a:pt x="362" y="9036"/>
                    </a:cubicBezTo>
                    <a:cubicBezTo>
                      <a:pt x="353" y="9054"/>
                      <a:pt x="371" y="9063"/>
                      <a:pt x="371" y="9072"/>
                    </a:cubicBezTo>
                    <a:cubicBezTo>
                      <a:pt x="371" y="9073"/>
                      <a:pt x="369" y="9074"/>
                      <a:pt x="366" y="9074"/>
                    </a:cubicBezTo>
                    <a:cubicBezTo>
                      <a:pt x="352" y="9074"/>
                      <a:pt x="316" y="9061"/>
                      <a:pt x="308" y="9054"/>
                    </a:cubicBezTo>
                    <a:cubicBezTo>
                      <a:pt x="291" y="9036"/>
                      <a:pt x="282" y="9018"/>
                      <a:pt x="291" y="9000"/>
                    </a:cubicBezTo>
                    <a:cubicBezTo>
                      <a:pt x="295" y="8974"/>
                      <a:pt x="315" y="8974"/>
                      <a:pt x="336" y="8974"/>
                    </a:cubicBezTo>
                    <a:cubicBezTo>
                      <a:pt x="357" y="8974"/>
                      <a:pt x="380" y="8974"/>
                      <a:pt x="389" y="8947"/>
                    </a:cubicBezTo>
                    <a:cubicBezTo>
                      <a:pt x="397" y="8911"/>
                      <a:pt x="397" y="8885"/>
                      <a:pt x="389" y="8849"/>
                    </a:cubicBezTo>
                    <a:cubicBezTo>
                      <a:pt x="380" y="8822"/>
                      <a:pt x="335" y="8840"/>
                      <a:pt x="335" y="8795"/>
                    </a:cubicBezTo>
                    <a:cubicBezTo>
                      <a:pt x="335" y="8751"/>
                      <a:pt x="326" y="8751"/>
                      <a:pt x="362" y="8751"/>
                    </a:cubicBezTo>
                    <a:cubicBezTo>
                      <a:pt x="371" y="8751"/>
                      <a:pt x="397" y="8769"/>
                      <a:pt x="406" y="8769"/>
                    </a:cubicBezTo>
                    <a:cubicBezTo>
                      <a:pt x="415" y="8760"/>
                      <a:pt x="291" y="8626"/>
                      <a:pt x="335" y="8608"/>
                    </a:cubicBezTo>
                    <a:cubicBezTo>
                      <a:pt x="371" y="8591"/>
                      <a:pt x="397" y="8608"/>
                      <a:pt x="406" y="8555"/>
                    </a:cubicBezTo>
                    <a:cubicBezTo>
                      <a:pt x="406" y="8529"/>
                      <a:pt x="398" y="8503"/>
                      <a:pt x="389" y="8477"/>
                    </a:cubicBezTo>
                    <a:lnTo>
                      <a:pt x="389" y="8477"/>
                    </a:lnTo>
                    <a:cubicBezTo>
                      <a:pt x="389" y="8490"/>
                      <a:pt x="339" y="8552"/>
                      <a:pt x="322" y="8552"/>
                    </a:cubicBezTo>
                    <a:cubicBezTo>
                      <a:pt x="318" y="8552"/>
                      <a:pt x="316" y="8548"/>
                      <a:pt x="317" y="8537"/>
                    </a:cubicBezTo>
                    <a:cubicBezTo>
                      <a:pt x="326" y="8502"/>
                      <a:pt x="335" y="8466"/>
                      <a:pt x="335" y="8430"/>
                    </a:cubicBezTo>
                    <a:lnTo>
                      <a:pt x="335" y="8359"/>
                    </a:lnTo>
                    <a:cubicBezTo>
                      <a:pt x="335" y="8347"/>
                      <a:pt x="335" y="8339"/>
                      <a:pt x="332" y="8335"/>
                    </a:cubicBezTo>
                    <a:lnTo>
                      <a:pt x="332" y="8335"/>
                    </a:lnTo>
                    <a:cubicBezTo>
                      <a:pt x="349" y="8340"/>
                      <a:pt x="391" y="8350"/>
                      <a:pt x="397" y="8350"/>
                    </a:cubicBezTo>
                    <a:cubicBezTo>
                      <a:pt x="424" y="8341"/>
                      <a:pt x="397" y="8306"/>
                      <a:pt x="389" y="8297"/>
                    </a:cubicBezTo>
                    <a:cubicBezTo>
                      <a:pt x="371" y="8288"/>
                      <a:pt x="335" y="8261"/>
                      <a:pt x="353" y="8234"/>
                    </a:cubicBezTo>
                    <a:cubicBezTo>
                      <a:pt x="360" y="8228"/>
                      <a:pt x="367" y="8226"/>
                      <a:pt x="375" y="8226"/>
                    </a:cubicBezTo>
                    <a:cubicBezTo>
                      <a:pt x="384" y="8226"/>
                      <a:pt x="394" y="8228"/>
                      <a:pt x="402" y="8228"/>
                    </a:cubicBezTo>
                    <a:cubicBezTo>
                      <a:pt x="407" y="8228"/>
                      <a:pt x="411" y="8227"/>
                      <a:pt x="415" y="8225"/>
                    </a:cubicBezTo>
                    <a:lnTo>
                      <a:pt x="415" y="8225"/>
                    </a:lnTo>
                    <a:cubicBezTo>
                      <a:pt x="414" y="8226"/>
                      <a:pt x="412" y="8226"/>
                      <a:pt x="411" y="8226"/>
                    </a:cubicBezTo>
                    <a:cubicBezTo>
                      <a:pt x="384" y="8226"/>
                      <a:pt x="344" y="8153"/>
                      <a:pt x="335" y="8136"/>
                    </a:cubicBezTo>
                    <a:cubicBezTo>
                      <a:pt x="326" y="8110"/>
                      <a:pt x="326" y="8083"/>
                      <a:pt x="335" y="8065"/>
                    </a:cubicBezTo>
                    <a:cubicBezTo>
                      <a:pt x="344" y="8047"/>
                      <a:pt x="362" y="8056"/>
                      <a:pt x="371" y="8029"/>
                    </a:cubicBezTo>
                    <a:cubicBezTo>
                      <a:pt x="380" y="8012"/>
                      <a:pt x="389" y="7940"/>
                      <a:pt x="362" y="7940"/>
                    </a:cubicBezTo>
                    <a:cubicBezTo>
                      <a:pt x="326" y="7931"/>
                      <a:pt x="317" y="7931"/>
                      <a:pt x="317" y="7896"/>
                    </a:cubicBezTo>
                    <a:lnTo>
                      <a:pt x="317" y="7860"/>
                    </a:lnTo>
                    <a:cubicBezTo>
                      <a:pt x="317" y="7860"/>
                      <a:pt x="364" y="7902"/>
                      <a:pt x="390" y="7902"/>
                    </a:cubicBezTo>
                    <a:cubicBezTo>
                      <a:pt x="398" y="7902"/>
                      <a:pt x="404" y="7898"/>
                      <a:pt x="406" y="7887"/>
                    </a:cubicBezTo>
                    <a:cubicBezTo>
                      <a:pt x="424" y="7833"/>
                      <a:pt x="353" y="7825"/>
                      <a:pt x="380" y="7780"/>
                    </a:cubicBezTo>
                    <a:cubicBezTo>
                      <a:pt x="406" y="7736"/>
                      <a:pt x="380" y="7700"/>
                      <a:pt x="353" y="7655"/>
                    </a:cubicBezTo>
                    <a:cubicBezTo>
                      <a:pt x="326" y="7620"/>
                      <a:pt x="353" y="7629"/>
                      <a:pt x="353" y="7611"/>
                    </a:cubicBezTo>
                    <a:cubicBezTo>
                      <a:pt x="362" y="7593"/>
                      <a:pt x="344" y="7575"/>
                      <a:pt x="344" y="7557"/>
                    </a:cubicBezTo>
                    <a:cubicBezTo>
                      <a:pt x="317" y="7548"/>
                      <a:pt x="273" y="7495"/>
                      <a:pt x="326" y="7477"/>
                    </a:cubicBezTo>
                    <a:cubicBezTo>
                      <a:pt x="335" y="7477"/>
                      <a:pt x="451" y="7450"/>
                      <a:pt x="389" y="7424"/>
                    </a:cubicBezTo>
                    <a:cubicBezTo>
                      <a:pt x="362" y="7406"/>
                      <a:pt x="344" y="7415"/>
                      <a:pt x="344" y="7370"/>
                    </a:cubicBezTo>
                    <a:cubicBezTo>
                      <a:pt x="344" y="7353"/>
                      <a:pt x="380" y="7361"/>
                      <a:pt x="397" y="7353"/>
                    </a:cubicBezTo>
                    <a:cubicBezTo>
                      <a:pt x="406" y="7344"/>
                      <a:pt x="406" y="7317"/>
                      <a:pt x="406" y="7299"/>
                    </a:cubicBezTo>
                    <a:lnTo>
                      <a:pt x="353" y="7299"/>
                    </a:lnTo>
                    <a:cubicBezTo>
                      <a:pt x="344" y="7317"/>
                      <a:pt x="335" y="7335"/>
                      <a:pt x="317" y="7344"/>
                    </a:cubicBezTo>
                    <a:cubicBezTo>
                      <a:pt x="316" y="7344"/>
                      <a:pt x="315" y="7344"/>
                      <a:pt x="314" y="7344"/>
                    </a:cubicBezTo>
                    <a:cubicBezTo>
                      <a:pt x="298" y="7344"/>
                      <a:pt x="291" y="7281"/>
                      <a:pt x="291" y="7272"/>
                    </a:cubicBezTo>
                    <a:cubicBezTo>
                      <a:pt x="291" y="7228"/>
                      <a:pt x="326" y="7255"/>
                      <a:pt x="344" y="7210"/>
                    </a:cubicBezTo>
                    <a:cubicBezTo>
                      <a:pt x="344" y="7201"/>
                      <a:pt x="380" y="7139"/>
                      <a:pt x="371" y="7130"/>
                    </a:cubicBezTo>
                    <a:cubicBezTo>
                      <a:pt x="362" y="7130"/>
                      <a:pt x="326" y="7130"/>
                      <a:pt x="326" y="7094"/>
                    </a:cubicBezTo>
                    <a:cubicBezTo>
                      <a:pt x="326" y="7076"/>
                      <a:pt x="335" y="7050"/>
                      <a:pt x="317" y="7041"/>
                    </a:cubicBezTo>
                    <a:cubicBezTo>
                      <a:pt x="273" y="7023"/>
                      <a:pt x="291" y="6889"/>
                      <a:pt x="300" y="6854"/>
                    </a:cubicBezTo>
                    <a:cubicBezTo>
                      <a:pt x="300" y="6818"/>
                      <a:pt x="317" y="6827"/>
                      <a:pt x="335" y="6809"/>
                    </a:cubicBezTo>
                    <a:cubicBezTo>
                      <a:pt x="362" y="6800"/>
                      <a:pt x="353" y="6747"/>
                      <a:pt x="353" y="6729"/>
                    </a:cubicBezTo>
                    <a:cubicBezTo>
                      <a:pt x="353" y="6711"/>
                      <a:pt x="380" y="6658"/>
                      <a:pt x="344" y="6640"/>
                    </a:cubicBezTo>
                    <a:cubicBezTo>
                      <a:pt x="308" y="6631"/>
                      <a:pt x="326" y="6613"/>
                      <a:pt x="326" y="6595"/>
                    </a:cubicBezTo>
                    <a:cubicBezTo>
                      <a:pt x="335" y="6569"/>
                      <a:pt x="308" y="6569"/>
                      <a:pt x="308" y="6551"/>
                    </a:cubicBezTo>
                    <a:cubicBezTo>
                      <a:pt x="308" y="6524"/>
                      <a:pt x="308" y="6489"/>
                      <a:pt x="317" y="6462"/>
                    </a:cubicBezTo>
                    <a:cubicBezTo>
                      <a:pt x="317" y="6424"/>
                      <a:pt x="236" y="6356"/>
                      <a:pt x="194" y="6356"/>
                    </a:cubicBezTo>
                    <a:cubicBezTo>
                      <a:pt x="186" y="6356"/>
                      <a:pt x="179" y="6358"/>
                      <a:pt x="175" y="6364"/>
                    </a:cubicBezTo>
                    <a:cubicBezTo>
                      <a:pt x="184" y="6373"/>
                      <a:pt x="184" y="6391"/>
                      <a:pt x="184" y="6408"/>
                    </a:cubicBezTo>
                    <a:cubicBezTo>
                      <a:pt x="184" y="6426"/>
                      <a:pt x="175" y="6453"/>
                      <a:pt x="157" y="6462"/>
                    </a:cubicBezTo>
                    <a:cubicBezTo>
                      <a:pt x="130" y="6515"/>
                      <a:pt x="121" y="6569"/>
                      <a:pt x="121" y="6622"/>
                    </a:cubicBezTo>
                    <a:cubicBezTo>
                      <a:pt x="121" y="6658"/>
                      <a:pt x="202" y="6622"/>
                      <a:pt x="210" y="6676"/>
                    </a:cubicBezTo>
                    <a:cubicBezTo>
                      <a:pt x="219" y="6702"/>
                      <a:pt x="202" y="6738"/>
                      <a:pt x="184" y="6756"/>
                    </a:cubicBezTo>
                    <a:cubicBezTo>
                      <a:pt x="157" y="6756"/>
                      <a:pt x="157" y="6756"/>
                      <a:pt x="148" y="6782"/>
                    </a:cubicBezTo>
                    <a:cubicBezTo>
                      <a:pt x="148" y="6827"/>
                      <a:pt x="148" y="6800"/>
                      <a:pt x="193" y="6818"/>
                    </a:cubicBezTo>
                    <a:cubicBezTo>
                      <a:pt x="210" y="6827"/>
                      <a:pt x="219" y="6845"/>
                      <a:pt x="202" y="6863"/>
                    </a:cubicBezTo>
                    <a:cubicBezTo>
                      <a:pt x="193" y="6874"/>
                      <a:pt x="182" y="6876"/>
                      <a:pt x="171" y="6876"/>
                    </a:cubicBezTo>
                    <a:cubicBezTo>
                      <a:pt x="162" y="6876"/>
                      <a:pt x="154" y="6875"/>
                      <a:pt x="146" y="6875"/>
                    </a:cubicBezTo>
                    <a:cubicBezTo>
                      <a:pt x="132" y="6875"/>
                      <a:pt x="121" y="6880"/>
                      <a:pt x="121" y="6907"/>
                    </a:cubicBezTo>
                    <a:cubicBezTo>
                      <a:pt x="121" y="6934"/>
                      <a:pt x="148" y="6987"/>
                      <a:pt x="175" y="6987"/>
                    </a:cubicBezTo>
                    <a:lnTo>
                      <a:pt x="175" y="7032"/>
                    </a:lnTo>
                    <a:cubicBezTo>
                      <a:pt x="193" y="7076"/>
                      <a:pt x="210" y="7130"/>
                      <a:pt x="219" y="7174"/>
                    </a:cubicBezTo>
                    <a:cubicBezTo>
                      <a:pt x="217" y="7178"/>
                      <a:pt x="214" y="7179"/>
                      <a:pt x="211" y="7179"/>
                    </a:cubicBezTo>
                    <a:cubicBezTo>
                      <a:pt x="188" y="7179"/>
                      <a:pt x="146" y="7112"/>
                      <a:pt x="130" y="7112"/>
                    </a:cubicBezTo>
                    <a:lnTo>
                      <a:pt x="130" y="7112"/>
                    </a:lnTo>
                    <a:cubicBezTo>
                      <a:pt x="148" y="7112"/>
                      <a:pt x="166" y="7263"/>
                      <a:pt x="184" y="7281"/>
                    </a:cubicBezTo>
                    <a:cubicBezTo>
                      <a:pt x="202" y="7299"/>
                      <a:pt x="202" y="7335"/>
                      <a:pt x="175" y="7361"/>
                    </a:cubicBezTo>
                    <a:cubicBezTo>
                      <a:pt x="139" y="7388"/>
                      <a:pt x="175" y="7397"/>
                      <a:pt x="175" y="7424"/>
                    </a:cubicBezTo>
                    <a:cubicBezTo>
                      <a:pt x="175" y="7450"/>
                      <a:pt x="175" y="7459"/>
                      <a:pt x="157" y="7486"/>
                    </a:cubicBezTo>
                    <a:cubicBezTo>
                      <a:pt x="148" y="7495"/>
                      <a:pt x="148" y="7504"/>
                      <a:pt x="148" y="7513"/>
                    </a:cubicBezTo>
                    <a:cubicBezTo>
                      <a:pt x="148" y="7530"/>
                      <a:pt x="163" y="7540"/>
                      <a:pt x="178" y="7540"/>
                    </a:cubicBezTo>
                    <a:cubicBezTo>
                      <a:pt x="187" y="7540"/>
                      <a:pt x="195" y="7537"/>
                      <a:pt x="202" y="7531"/>
                    </a:cubicBezTo>
                    <a:cubicBezTo>
                      <a:pt x="208" y="7527"/>
                      <a:pt x="217" y="7525"/>
                      <a:pt x="225" y="7525"/>
                    </a:cubicBezTo>
                    <a:cubicBezTo>
                      <a:pt x="238" y="7525"/>
                      <a:pt x="248" y="7532"/>
                      <a:pt x="237" y="7548"/>
                    </a:cubicBezTo>
                    <a:cubicBezTo>
                      <a:pt x="228" y="7584"/>
                      <a:pt x="193" y="7584"/>
                      <a:pt x="184" y="7611"/>
                    </a:cubicBezTo>
                    <a:cubicBezTo>
                      <a:pt x="175" y="7646"/>
                      <a:pt x="175" y="7673"/>
                      <a:pt x="193" y="7700"/>
                    </a:cubicBezTo>
                    <a:cubicBezTo>
                      <a:pt x="202" y="7727"/>
                      <a:pt x="193" y="7744"/>
                      <a:pt x="184" y="7771"/>
                    </a:cubicBezTo>
                    <a:cubicBezTo>
                      <a:pt x="175" y="7771"/>
                      <a:pt x="166" y="7780"/>
                      <a:pt x="166" y="7789"/>
                    </a:cubicBezTo>
                    <a:cubicBezTo>
                      <a:pt x="166" y="7825"/>
                      <a:pt x="193" y="7816"/>
                      <a:pt x="193" y="7851"/>
                    </a:cubicBezTo>
                    <a:cubicBezTo>
                      <a:pt x="193" y="7887"/>
                      <a:pt x="184" y="7896"/>
                      <a:pt x="175" y="7923"/>
                    </a:cubicBezTo>
                    <a:cubicBezTo>
                      <a:pt x="166" y="7976"/>
                      <a:pt x="175" y="8038"/>
                      <a:pt x="210" y="8092"/>
                    </a:cubicBezTo>
                    <a:cubicBezTo>
                      <a:pt x="237" y="8127"/>
                      <a:pt x="237" y="8136"/>
                      <a:pt x="193" y="8136"/>
                    </a:cubicBezTo>
                    <a:cubicBezTo>
                      <a:pt x="186" y="8129"/>
                      <a:pt x="180" y="8127"/>
                      <a:pt x="175" y="8127"/>
                    </a:cubicBezTo>
                    <a:cubicBezTo>
                      <a:pt x="162" y="8127"/>
                      <a:pt x="157" y="8150"/>
                      <a:pt x="157" y="8163"/>
                    </a:cubicBezTo>
                    <a:cubicBezTo>
                      <a:pt x="157" y="8199"/>
                      <a:pt x="157" y="8234"/>
                      <a:pt x="166" y="8261"/>
                    </a:cubicBezTo>
                    <a:cubicBezTo>
                      <a:pt x="175" y="8288"/>
                      <a:pt x="202" y="8306"/>
                      <a:pt x="184" y="8332"/>
                    </a:cubicBezTo>
                    <a:cubicBezTo>
                      <a:pt x="139" y="8332"/>
                      <a:pt x="157" y="8412"/>
                      <a:pt x="157" y="8448"/>
                    </a:cubicBezTo>
                    <a:cubicBezTo>
                      <a:pt x="166" y="8475"/>
                      <a:pt x="237" y="8510"/>
                      <a:pt x="219" y="8519"/>
                    </a:cubicBezTo>
                    <a:cubicBezTo>
                      <a:pt x="184" y="8555"/>
                      <a:pt x="166" y="8555"/>
                      <a:pt x="157" y="8608"/>
                    </a:cubicBezTo>
                    <a:cubicBezTo>
                      <a:pt x="148" y="8689"/>
                      <a:pt x="148" y="8769"/>
                      <a:pt x="157" y="8849"/>
                    </a:cubicBezTo>
                    <a:cubicBezTo>
                      <a:pt x="157" y="8876"/>
                      <a:pt x="166" y="8902"/>
                      <a:pt x="175" y="8929"/>
                    </a:cubicBezTo>
                    <a:cubicBezTo>
                      <a:pt x="175" y="8947"/>
                      <a:pt x="202" y="8956"/>
                      <a:pt x="202" y="8974"/>
                    </a:cubicBezTo>
                    <a:cubicBezTo>
                      <a:pt x="193" y="8991"/>
                      <a:pt x="157" y="9009"/>
                      <a:pt x="148" y="9027"/>
                    </a:cubicBezTo>
                    <a:cubicBezTo>
                      <a:pt x="130" y="9054"/>
                      <a:pt x="121" y="9081"/>
                      <a:pt x="112" y="9107"/>
                    </a:cubicBezTo>
                    <a:cubicBezTo>
                      <a:pt x="112" y="9143"/>
                      <a:pt x="112" y="9170"/>
                      <a:pt x="157" y="9170"/>
                    </a:cubicBezTo>
                    <a:cubicBezTo>
                      <a:pt x="121" y="9170"/>
                      <a:pt x="175" y="9250"/>
                      <a:pt x="184" y="9268"/>
                    </a:cubicBezTo>
                    <a:cubicBezTo>
                      <a:pt x="193" y="9285"/>
                      <a:pt x="139" y="9321"/>
                      <a:pt x="130" y="9348"/>
                    </a:cubicBezTo>
                    <a:cubicBezTo>
                      <a:pt x="121" y="9374"/>
                      <a:pt x="121" y="9410"/>
                      <a:pt x="130" y="9446"/>
                    </a:cubicBezTo>
                    <a:cubicBezTo>
                      <a:pt x="136" y="9462"/>
                      <a:pt x="154" y="9465"/>
                      <a:pt x="171" y="9465"/>
                    </a:cubicBezTo>
                    <a:cubicBezTo>
                      <a:pt x="183" y="9465"/>
                      <a:pt x="194" y="9464"/>
                      <a:pt x="202" y="9464"/>
                    </a:cubicBezTo>
                    <a:cubicBezTo>
                      <a:pt x="202" y="9481"/>
                      <a:pt x="202" y="9499"/>
                      <a:pt x="202" y="9517"/>
                    </a:cubicBezTo>
                    <a:lnTo>
                      <a:pt x="175" y="9517"/>
                    </a:lnTo>
                    <a:cubicBezTo>
                      <a:pt x="166" y="9526"/>
                      <a:pt x="175" y="9553"/>
                      <a:pt x="175" y="9570"/>
                    </a:cubicBezTo>
                    <a:cubicBezTo>
                      <a:pt x="175" y="9579"/>
                      <a:pt x="157" y="9579"/>
                      <a:pt x="148" y="9597"/>
                    </a:cubicBezTo>
                    <a:cubicBezTo>
                      <a:pt x="148" y="9615"/>
                      <a:pt x="148" y="9642"/>
                      <a:pt x="148" y="9659"/>
                    </a:cubicBezTo>
                    <a:cubicBezTo>
                      <a:pt x="157" y="9704"/>
                      <a:pt x="184" y="9749"/>
                      <a:pt x="210" y="9793"/>
                    </a:cubicBezTo>
                    <a:cubicBezTo>
                      <a:pt x="233" y="9826"/>
                      <a:pt x="227" y="9835"/>
                      <a:pt x="209" y="9835"/>
                    </a:cubicBezTo>
                    <a:cubicBezTo>
                      <a:pt x="200" y="9835"/>
                      <a:pt x="187" y="9833"/>
                      <a:pt x="173" y="9830"/>
                    </a:cubicBezTo>
                    <a:lnTo>
                      <a:pt x="173" y="9830"/>
                    </a:lnTo>
                    <a:cubicBezTo>
                      <a:pt x="188" y="9838"/>
                      <a:pt x="169" y="9874"/>
                      <a:pt x="193" y="9882"/>
                    </a:cubicBezTo>
                    <a:cubicBezTo>
                      <a:pt x="193" y="9882"/>
                      <a:pt x="228" y="9882"/>
                      <a:pt x="228" y="9891"/>
                    </a:cubicBezTo>
                    <a:cubicBezTo>
                      <a:pt x="228" y="9918"/>
                      <a:pt x="184" y="9918"/>
                      <a:pt x="184" y="9936"/>
                    </a:cubicBezTo>
                    <a:cubicBezTo>
                      <a:pt x="184" y="9962"/>
                      <a:pt x="219" y="9989"/>
                      <a:pt x="228" y="10016"/>
                    </a:cubicBezTo>
                    <a:cubicBezTo>
                      <a:pt x="235" y="10034"/>
                      <a:pt x="234" y="10040"/>
                      <a:pt x="229" y="10040"/>
                    </a:cubicBezTo>
                    <a:cubicBezTo>
                      <a:pt x="222" y="10040"/>
                      <a:pt x="207" y="10026"/>
                      <a:pt x="202" y="10016"/>
                    </a:cubicBezTo>
                    <a:cubicBezTo>
                      <a:pt x="194" y="10008"/>
                      <a:pt x="179" y="10004"/>
                      <a:pt x="165" y="10004"/>
                    </a:cubicBezTo>
                    <a:cubicBezTo>
                      <a:pt x="146" y="10004"/>
                      <a:pt x="129" y="10013"/>
                      <a:pt x="139" y="10034"/>
                    </a:cubicBezTo>
                    <a:cubicBezTo>
                      <a:pt x="148" y="10078"/>
                      <a:pt x="175" y="10123"/>
                      <a:pt x="219" y="10123"/>
                    </a:cubicBezTo>
                    <a:cubicBezTo>
                      <a:pt x="112" y="10123"/>
                      <a:pt x="219" y="10381"/>
                      <a:pt x="139" y="10381"/>
                    </a:cubicBezTo>
                    <a:cubicBezTo>
                      <a:pt x="86" y="10425"/>
                      <a:pt x="157" y="10470"/>
                      <a:pt x="166" y="10523"/>
                    </a:cubicBezTo>
                    <a:cubicBezTo>
                      <a:pt x="166" y="10568"/>
                      <a:pt x="166" y="10613"/>
                      <a:pt x="166" y="10648"/>
                    </a:cubicBezTo>
                    <a:cubicBezTo>
                      <a:pt x="166" y="10711"/>
                      <a:pt x="193" y="10764"/>
                      <a:pt x="193" y="10808"/>
                    </a:cubicBezTo>
                    <a:cubicBezTo>
                      <a:pt x="184" y="10862"/>
                      <a:pt x="157" y="10862"/>
                      <a:pt x="157" y="10915"/>
                    </a:cubicBezTo>
                    <a:cubicBezTo>
                      <a:pt x="157" y="10933"/>
                      <a:pt x="157" y="10960"/>
                      <a:pt x="175" y="10978"/>
                    </a:cubicBezTo>
                    <a:cubicBezTo>
                      <a:pt x="184" y="10987"/>
                      <a:pt x="193" y="10987"/>
                      <a:pt x="198" y="10987"/>
                    </a:cubicBezTo>
                    <a:cubicBezTo>
                      <a:pt x="204" y="10987"/>
                      <a:pt x="206" y="10987"/>
                      <a:pt x="202" y="10996"/>
                    </a:cubicBezTo>
                    <a:cubicBezTo>
                      <a:pt x="202" y="11040"/>
                      <a:pt x="139" y="11040"/>
                      <a:pt x="112" y="11040"/>
                    </a:cubicBezTo>
                    <a:cubicBezTo>
                      <a:pt x="175" y="11040"/>
                      <a:pt x="139" y="11370"/>
                      <a:pt x="139" y="11423"/>
                    </a:cubicBezTo>
                    <a:cubicBezTo>
                      <a:pt x="130" y="11477"/>
                      <a:pt x="112" y="11521"/>
                      <a:pt x="112" y="11566"/>
                    </a:cubicBezTo>
                    <a:cubicBezTo>
                      <a:pt x="112" y="11610"/>
                      <a:pt x="130" y="11655"/>
                      <a:pt x="148" y="11690"/>
                    </a:cubicBezTo>
                    <a:cubicBezTo>
                      <a:pt x="148" y="11705"/>
                      <a:pt x="194" y="11742"/>
                      <a:pt x="212" y="11742"/>
                    </a:cubicBezTo>
                    <a:cubicBezTo>
                      <a:pt x="217" y="11742"/>
                      <a:pt x="219" y="11740"/>
                      <a:pt x="219" y="11735"/>
                    </a:cubicBezTo>
                    <a:lnTo>
                      <a:pt x="219" y="11735"/>
                    </a:lnTo>
                    <a:cubicBezTo>
                      <a:pt x="219" y="11770"/>
                      <a:pt x="130" y="11744"/>
                      <a:pt x="157" y="11797"/>
                    </a:cubicBezTo>
                    <a:cubicBezTo>
                      <a:pt x="157" y="11806"/>
                      <a:pt x="202" y="11851"/>
                      <a:pt x="193" y="11868"/>
                    </a:cubicBezTo>
                    <a:cubicBezTo>
                      <a:pt x="192" y="11869"/>
                      <a:pt x="191" y="11869"/>
                      <a:pt x="189" y="11869"/>
                    </a:cubicBezTo>
                    <a:cubicBezTo>
                      <a:pt x="178" y="11869"/>
                      <a:pt x="143" y="11847"/>
                      <a:pt x="128" y="11847"/>
                    </a:cubicBezTo>
                    <a:cubicBezTo>
                      <a:pt x="122" y="11847"/>
                      <a:pt x="119" y="11850"/>
                      <a:pt x="121" y="11860"/>
                    </a:cubicBezTo>
                    <a:cubicBezTo>
                      <a:pt x="130" y="11886"/>
                      <a:pt x="157" y="11958"/>
                      <a:pt x="202" y="11958"/>
                    </a:cubicBezTo>
                    <a:cubicBezTo>
                      <a:pt x="210" y="11984"/>
                      <a:pt x="157" y="12011"/>
                      <a:pt x="139" y="12020"/>
                    </a:cubicBezTo>
                    <a:cubicBezTo>
                      <a:pt x="130" y="12029"/>
                      <a:pt x="104" y="12100"/>
                      <a:pt x="112" y="12100"/>
                    </a:cubicBezTo>
                    <a:cubicBezTo>
                      <a:pt x="121" y="12109"/>
                      <a:pt x="175" y="12109"/>
                      <a:pt x="184" y="12153"/>
                    </a:cubicBezTo>
                    <a:cubicBezTo>
                      <a:pt x="184" y="12189"/>
                      <a:pt x="166" y="12198"/>
                      <a:pt x="175" y="12234"/>
                    </a:cubicBezTo>
                    <a:cubicBezTo>
                      <a:pt x="184" y="12269"/>
                      <a:pt x="193" y="12269"/>
                      <a:pt x="193" y="12305"/>
                    </a:cubicBezTo>
                    <a:cubicBezTo>
                      <a:pt x="193" y="12341"/>
                      <a:pt x="157" y="12358"/>
                      <a:pt x="148" y="12403"/>
                    </a:cubicBezTo>
                    <a:cubicBezTo>
                      <a:pt x="148" y="12447"/>
                      <a:pt x="148" y="12474"/>
                      <a:pt x="193" y="12483"/>
                    </a:cubicBezTo>
                    <a:cubicBezTo>
                      <a:pt x="184" y="12483"/>
                      <a:pt x="136" y="12546"/>
                      <a:pt x="146" y="12546"/>
                    </a:cubicBezTo>
                    <a:cubicBezTo>
                      <a:pt x="146" y="12546"/>
                      <a:pt x="147" y="12546"/>
                      <a:pt x="148" y="12545"/>
                    </a:cubicBezTo>
                    <a:cubicBezTo>
                      <a:pt x="159" y="12545"/>
                      <a:pt x="183" y="12532"/>
                      <a:pt x="199" y="12532"/>
                    </a:cubicBezTo>
                    <a:cubicBezTo>
                      <a:pt x="208" y="12532"/>
                      <a:pt x="214" y="12537"/>
                      <a:pt x="210" y="12554"/>
                    </a:cubicBezTo>
                    <a:cubicBezTo>
                      <a:pt x="210" y="12581"/>
                      <a:pt x="184" y="12590"/>
                      <a:pt x="184" y="12617"/>
                    </a:cubicBezTo>
                    <a:cubicBezTo>
                      <a:pt x="166" y="12661"/>
                      <a:pt x="157" y="12740"/>
                      <a:pt x="200" y="12767"/>
                    </a:cubicBezTo>
                    <a:lnTo>
                      <a:pt x="200" y="12767"/>
                    </a:lnTo>
                    <a:cubicBezTo>
                      <a:pt x="198" y="12766"/>
                      <a:pt x="196" y="12766"/>
                      <a:pt x="193" y="12766"/>
                    </a:cubicBezTo>
                    <a:cubicBezTo>
                      <a:pt x="166" y="12766"/>
                      <a:pt x="130" y="12832"/>
                      <a:pt x="130" y="12848"/>
                    </a:cubicBezTo>
                    <a:cubicBezTo>
                      <a:pt x="166" y="12848"/>
                      <a:pt x="157" y="12875"/>
                      <a:pt x="157" y="12911"/>
                    </a:cubicBezTo>
                    <a:cubicBezTo>
                      <a:pt x="157" y="12946"/>
                      <a:pt x="157" y="12928"/>
                      <a:pt x="175" y="12937"/>
                    </a:cubicBezTo>
                    <a:cubicBezTo>
                      <a:pt x="202" y="12955"/>
                      <a:pt x="157" y="13044"/>
                      <a:pt x="157" y="13071"/>
                    </a:cubicBezTo>
                    <a:cubicBezTo>
                      <a:pt x="157" y="13098"/>
                      <a:pt x="175" y="13098"/>
                      <a:pt x="184" y="13115"/>
                    </a:cubicBezTo>
                    <a:cubicBezTo>
                      <a:pt x="184" y="13160"/>
                      <a:pt x="184" y="13196"/>
                      <a:pt x="184" y="13231"/>
                    </a:cubicBezTo>
                    <a:cubicBezTo>
                      <a:pt x="184" y="13302"/>
                      <a:pt x="193" y="13338"/>
                      <a:pt x="255" y="13365"/>
                    </a:cubicBezTo>
                    <a:cubicBezTo>
                      <a:pt x="232" y="13357"/>
                      <a:pt x="209" y="13336"/>
                      <a:pt x="186" y="13336"/>
                    </a:cubicBezTo>
                    <a:cubicBezTo>
                      <a:pt x="182" y="13336"/>
                      <a:pt x="179" y="13337"/>
                      <a:pt x="175" y="13338"/>
                    </a:cubicBezTo>
                    <a:cubicBezTo>
                      <a:pt x="148" y="13347"/>
                      <a:pt x="175" y="13383"/>
                      <a:pt x="193" y="13392"/>
                    </a:cubicBezTo>
                    <a:cubicBezTo>
                      <a:pt x="246" y="13436"/>
                      <a:pt x="228" y="13463"/>
                      <a:pt x="166" y="13490"/>
                    </a:cubicBezTo>
                    <a:cubicBezTo>
                      <a:pt x="104" y="13516"/>
                      <a:pt x="273" y="13579"/>
                      <a:pt x="202" y="13579"/>
                    </a:cubicBezTo>
                    <a:cubicBezTo>
                      <a:pt x="157" y="13579"/>
                      <a:pt x="157" y="13686"/>
                      <a:pt x="219" y="13686"/>
                    </a:cubicBezTo>
                    <a:cubicBezTo>
                      <a:pt x="193" y="13686"/>
                      <a:pt x="184" y="13703"/>
                      <a:pt x="166" y="13721"/>
                    </a:cubicBezTo>
                    <a:cubicBezTo>
                      <a:pt x="148" y="13748"/>
                      <a:pt x="175" y="13748"/>
                      <a:pt x="175" y="13775"/>
                    </a:cubicBezTo>
                    <a:cubicBezTo>
                      <a:pt x="175" y="13792"/>
                      <a:pt x="157" y="13819"/>
                      <a:pt x="148" y="13846"/>
                    </a:cubicBezTo>
                    <a:cubicBezTo>
                      <a:pt x="148" y="13881"/>
                      <a:pt x="175" y="13899"/>
                      <a:pt x="175" y="13926"/>
                    </a:cubicBezTo>
                    <a:cubicBezTo>
                      <a:pt x="175" y="13962"/>
                      <a:pt x="166" y="13988"/>
                      <a:pt x="157" y="14024"/>
                    </a:cubicBezTo>
                    <a:cubicBezTo>
                      <a:pt x="148" y="14069"/>
                      <a:pt x="139" y="14113"/>
                      <a:pt x="139" y="14158"/>
                    </a:cubicBezTo>
                    <a:cubicBezTo>
                      <a:pt x="139" y="14184"/>
                      <a:pt x="193" y="14202"/>
                      <a:pt x="193" y="14220"/>
                    </a:cubicBezTo>
                    <a:cubicBezTo>
                      <a:pt x="193" y="14229"/>
                      <a:pt x="139" y="14238"/>
                      <a:pt x="130" y="14256"/>
                    </a:cubicBezTo>
                    <a:cubicBezTo>
                      <a:pt x="112" y="14273"/>
                      <a:pt x="148" y="14300"/>
                      <a:pt x="166" y="14309"/>
                    </a:cubicBezTo>
                    <a:cubicBezTo>
                      <a:pt x="184" y="14318"/>
                      <a:pt x="264" y="14318"/>
                      <a:pt x="228" y="14354"/>
                    </a:cubicBezTo>
                    <a:cubicBezTo>
                      <a:pt x="202" y="14380"/>
                      <a:pt x="166" y="14389"/>
                      <a:pt x="148" y="14425"/>
                    </a:cubicBezTo>
                    <a:cubicBezTo>
                      <a:pt x="139" y="14469"/>
                      <a:pt x="246" y="14505"/>
                      <a:pt x="184" y="14550"/>
                    </a:cubicBezTo>
                    <a:cubicBezTo>
                      <a:pt x="148" y="14576"/>
                      <a:pt x="166" y="14683"/>
                      <a:pt x="175" y="14719"/>
                    </a:cubicBezTo>
                    <a:cubicBezTo>
                      <a:pt x="184" y="14754"/>
                      <a:pt x="184" y="14790"/>
                      <a:pt x="184" y="14817"/>
                    </a:cubicBezTo>
                    <a:cubicBezTo>
                      <a:pt x="184" y="14826"/>
                      <a:pt x="130" y="14906"/>
                      <a:pt x="139" y="14906"/>
                    </a:cubicBezTo>
                    <a:cubicBezTo>
                      <a:pt x="145" y="14906"/>
                      <a:pt x="159" y="14894"/>
                      <a:pt x="173" y="14894"/>
                    </a:cubicBezTo>
                    <a:cubicBezTo>
                      <a:pt x="180" y="14894"/>
                      <a:pt x="187" y="14897"/>
                      <a:pt x="193" y="14906"/>
                    </a:cubicBezTo>
                    <a:cubicBezTo>
                      <a:pt x="202" y="14924"/>
                      <a:pt x="202" y="14933"/>
                      <a:pt x="202" y="14950"/>
                    </a:cubicBezTo>
                    <a:cubicBezTo>
                      <a:pt x="202" y="14986"/>
                      <a:pt x="184" y="15039"/>
                      <a:pt x="139" y="15039"/>
                    </a:cubicBezTo>
                    <a:cubicBezTo>
                      <a:pt x="264" y="15039"/>
                      <a:pt x="121" y="15093"/>
                      <a:pt x="139" y="15137"/>
                    </a:cubicBezTo>
                    <a:cubicBezTo>
                      <a:pt x="148" y="15191"/>
                      <a:pt x="202" y="15182"/>
                      <a:pt x="210" y="15235"/>
                    </a:cubicBezTo>
                    <a:cubicBezTo>
                      <a:pt x="210" y="15253"/>
                      <a:pt x="184" y="15289"/>
                      <a:pt x="175" y="15307"/>
                    </a:cubicBezTo>
                    <a:cubicBezTo>
                      <a:pt x="157" y="15378"/>
                      <a:pt x="219" y="15351"/>
                      <a:pt x="193" y="15422"/>
                    </a:cubicBezTo>
                    <a:cubicBezTo>
                      <a:pt x="184" y="15476"/>
                      <a:pt x="184" y="15529"/>
                      <a:pt x="193" y="15583"/>
                    </a:cubicBezTo>
                    <a:cubicBezTo>
                      <a:pt x="210" y="15609"/>
                      <a:pt x="219" y="15627"/>
                      <a:pt x="237" y="15645"/>
                    </a:cubicBezTo>
                    <a:cubicBezTo>
                      <a:pt x="255" y="15734"/>
                      <a:pt x="219" y="15886"/>
                      <a:pt x="317" y="15939"/>
                    </a:cubicBezTo>
                    <a:cubicBezTo>
                      <a:pt x="329" y="15946"/>
                      <a:pt x="337" y="15948"/>
                      <a:pt x="342" y="15948"/>
                    </a:cubicBezTo>
                    <a:cubicBezTo>
                      <a:pt x="349" y="15948"/>
                      <a:pt x="353" y="15945"/>
                      <a:pt x="358" y="15945"/>
                    </a:cubicBezTo>
                    <a:cubicBezTo>
                      <a:pt x="364" y="15945"/>
                      <a:pt x="372" y="15949"/>
                      <a:pt x="389" y="15966"/>
                    </a:cubicBezTo>
                    <a:cubicBezTo>
                      <a:pt x="389" y="15992"/>
                      <a:pt x="397" y="16010"/>
                      <a:pt x="415" y="16028"/>
                    </a:cubicBezTo>
                    <a:cubicBezTo>
                      <a:pt x="418" y="16034"/>
                      <a:pt x="422" y="16036"/>
                      <a:pt x="427" y="16036"/>
                    </a:cubicBezTo>
                    <a:cubicBezTo>
                      <a:pt x="436" y="16036"/>
                      <a:pt x="448" y="16028"/>
                      <a:pt x="460" y="16028"/>
                    </a:cubicBezTo>
                    <a:cubicBezTo>
                      <a:pt x="533" y="16072"/>
                      <a:pt x="678" y="16211"/>
                      <a:pt x="796" y="16211"/>
                    </a:cubicBezTo>
                    <a:cubicBezTo>
                      <a:pt x="822" y="16211"/>
                      <a:pt x="847" y="16205"/>
                      <a:pt x="870" y="16188"/>
                    </a:cubicBezTo>
                    <a:lnTo>
                      <a:pt x="870" y="16188"/>
                    </a:lnTo>
                    <a:cubicBezTo>
                      <a:pt x="858" y="16197"/>
                      <a:pt x="858" y="16200"/>
                      <a:pt x="862" y="16200"/>
                    </a:cubicBezTo>
                    <a:cubicBezTo>
                      <a:pt x="870" y="16200"/>
                      <a:pt x="893" y="16188"/>
                      <a:pt x="870" y="16188"/>
                    </a:cubicBezTo>
                    <a:cubicBezTo>
                      <a:pt x="893" y="16188"/>
                      <a:pt x="908" y="16145"/>
                      <a:pt x="913" y="16096"/>
                    </a:cubicBezTo>
                    <a:lnTo>
                      <a:pt x="913" y="16096"/>
                    </a:lnTo>
                    <a:cubicBezTo>
                      <a:pt x="926" y="16127"/>
                      <a:pt x="976" y="16152"/>
                      <a:pt x="1014" y="16152"/>
                    </a:cubicBezTo>
                    <a:cubicBezTo>
                      <a:pt x="1047" y="16152"/>
                      <a:pt x="1070" y="16133"/>
                      <a:pt x="1050" y="16078"/>
                    </a:cubicBezTo>
                    <a:lnTo>
                      <a:pt x="1050" y="16078"/>
                    </a:lnTo>
                    <a:cubicBezTo>
                      <a:pt x="1056" y="16088"/>
                      <a:pt x="1071" y="16091"/>
                      <a:pt x="1090" y="16091"/>
                    </a:cubicBezTo>
                    <a:cubicBezTo>
                      <a:pt x="1129" y="16091"/>
                      <a:pt x="1187" y="16078"/>
                      <a:pt x="1226" y="16078"/>
                    </a:cubicBezTo>
                    <a:cubicBezTo>
                      <a:pt x="1236" y="16078"/>
                      <a:pt x="1246" y="16079"/>
                      <a:pt x="1253" y="16082"/>
                    </a:cubicBezTo>
                    <a:cubicBezTo>
                      <a:pt x="1263" y="16086"/>
                      <a:pt x="1269" y="16087"/>
                      <a:pt x="1274" y="16087"/>
                    </a:cubicBezTo>
                    <a:cubicBezTo>
                      <a:pt x="1291" y="16087"/>
                      <a:pt x="1283" y="16067"/>
                      <a:pt x="1297" y="16046"/>
                    </a:cubicBezTo>
                    <a:cubicBezTo>
                      <a:pt x="1315" y="16019"/>
                      <a:pt x="1351" y="16001"/>
                      <a:pt x="1368" y="15975"/>
                    </a:cubicBezTo>
                    <a:cubicBezTo>
                      <a:pt x="1466" y="15859"/>
                      <a:pt x="1547" y="15716"/>
                      <a:pt x="1582" y="15574"/>
                    </a:cubicBezTo>
                    <a:cubicBezTo>
                      <a:pt x="1609" y="15467"/>
                      <a:pt x="1662" y="15289"/>
                      <a:pt x="1538" y="15280"/>
                    </a:cubicBezTo>
                    <a:cubicBezTo>
                      <a:pt x="1529" y="15280"/>
                      <a:pt x="1440" y="15262"/>
                      <a:pt x="1475" y="15253"/>
                    </a:cubicBezTo>
                    <a:cubicBezTo>
                      <a:pt x="1493" y="15235"/>
                      <a:pt x="1529" y="15226"/>
                      <a:pt x="1555" y="15226"/>
                    </a:cubicBezTo>
                    <a:cubicBezTo>
                      <a:pt x="1609" y="15218"/>
                      <a:pt x="1662" y="15218"/>
                      <a:pt x="1716" y="15200"/>
                    </a:cubicBezTo>
                    <a:cubicBezTo>
                      <a:pt x="1707" y="15191"/>
                      <a:pt x="1698" y="15200"/>
                      <a:pt x="1689" y="15182"/>
                    </a:cubicBezTo>
                    <a:cubicBezTo>
                      <a:pt x="1680" y="15155"/>
                      <a:pt x="1680" y="15137"/>
                      <a:pt x="1680" y="15111"/>
                    </a:cubicBezTo>
                    <a:cubicBezTo>
                      <a:pt x="1680" y="15084"/>
                      <a:pt x="1680" y="15030"/>
                      <a:pt x="1725" y="15030"/>
                    </a:cubicBezTo>
                    <a:cubicBezTo>
                      <a:pt x="1644" y="15030"/>
                      <a:pt x="1707" y="14959"/>
                      <a:pt x="1644" y="14941"/>
                    </a:cubicBezTo>
                    <a:cubicBezTo>
                      <a:pt x="1609" y="14933"/>
                      <a:pt x="1529" y="14906"/>
                      <a:pt x="1600" y="14870"/>
                    </a:cubicBezTo>
                    <a:cubicBezTo>
                      <a:pt x="1608" y="14862"/>
                      <a:pt x="1617" y="14858"/>
                      <a:pt x="1625" y="14855"/>
                    </a:cubicBezTo>
                    <a:lnTo>
                      <a:pt x="1625" y="14855"/>
                    </a:lnTo>
                    <a:cubicBezTo>
                      <a:pt x="1628" y="14870"/>
                      <a:pt x="1648" y="14886"/>
                      <a:pt x="1663" y="14886"/>
                    </a:cubicBezTo>
                    <a:cubicBezTo>
                      <a:pt x="1672" y="14886"/>
                      <a:pt x="1680" y="14879"/>
                      <a:pt x="1680" y="14861"/>
                    </a:cubicBezTo>
                    <a:cubicBezTo>
                      <a:pt x="1680" y="14852"/>
                      <a:pt x="1680" y="14835"/>
                      <a:pt x="1680" y="14826"/>
                    </a:cubicBezTo>
                    <a:cubicBezTo>
                      <a:pt x="1707" y="14799"/>
                      <a:pt x="1698" y="14781"/>
                      <a:pt x="1671" y="14772"/>
                    </a:cubicBezTo>
                    <a:cubicBezTo>
                      <a:pt x="1636" y="14763"/>
                      <a:pt x="1653" y="14754"/>
                      <a:pt x="1653" y="14719"/>
                    </a:cubicBezTo>
                    <a:cubicBezTo>
                      <a:pt x="1653" y="14710"/>
                      <a:pt x="1658" y="14708"/>
                      <a:pt x="1663" y="14708"/>
                    </a:cubicBezTo>
                    <a:cubicBezTo>
                      <a:pt x="1669" y="14708"/>
                      <a:pt x="1676" y="14710"/>
                      <a:pt x="1680" y="14710"/>
                    </a:cubicBezTo>
                    <a:cubicBezTo>
                      <a:pt x="1742" y="14683"/>
                      <a:pt x="1627" y="14585"/>
                      <a:pt x="1680" y="14541"/>
                    </a:cubicBezTo>
                    <a:cubicBezTo>
                      <a:pt x="1680" y="14505"/>
                      <a:pt x="1600" y="14452"/>
                      <a:pt x="1618" y="14443"/>
                    </a:cubicBezTo>
                    <a:cubicBezTo>
                      <a:pt x="1636" y="14434"/>
                      <a:pt x="1680" y="14425"/>
                      <a:pt x="1671" y="14407"/>
                    </a:cubicBezTo>
                    <a:cubicBezTo>
                      <a:pt x="1671" y="14398"/>
                      <a:pt x="1627" y="14398"/>
                      <a:pt x="1609" y="14371"/>
                    </a:cubicBezTo>
                    <a:lnTo>
                      <a:pt x="1707" y="14336"/>
                    </a:lnTo>
                    <a:cubicBezTo>
                      <a:pt x="1662" y="14318"/>
                      <a:pt x="1627" y="14282"/>
                      <a:pt x="1662" y="14229"/>
                    </a:cubicBezTo>
                    <a:cubicBezTo>
                      <a:pt x="1671" y="14202"/>
                      <a:pt x="1680" y="14166"/>
                      <a:pt x="1680" y="14140"/>
                    </a:cubicBezTo>
                    <a:cubicBezTo>
                      <a:pt x="1680" y="14133"/>
                      <a:pt x="1670" y="14112"/>
                      <a:pt x="1665" y="14112"/>
                    </a:cubicBezTo>
                    <a:cubicBezTo>
                      <a:pt x="1664" y="14112"/>
                      <a:pt x="1662" y="14115"/>
                      <a:pt x="1662" y="14122"/>
                    </a:cubicBezTo>
                    <a:lnTo>
                      <a:pt x="1662" y="14060"/>
                    </a:lnTo>
                    <a:cubicBezTo>
                      <a:pt x="1662" y="14033"/>
                      <a:pt x="1662" y="14028"/>
                      <a:pt x="1659" y="14028"/>
                    </a:cubicBezTo>
                    <a:cubicBezTo>
                      <a:pt x="1657" y="14028"/>
                      <a:pt x="1655" y="14030"/>
                      <a:pt x="1651" y="14030"/>
                    </a:cubicBezTo>
                    <a:cubicBezTo>
                      <a:pt x="1647" y="14030"/>
                      <a:pt x="1642" y="14028"/>
                      <a:pt x="1636" y="14024"/>
                    </a:cubicBezTo>
                    <a:cubicBezTo>
                      <a:pt x="1609" y="13997"/>
                      <a:pt x="1653" y="13926"/>
                      <a:pt x="1662" y="13908"/>
                    </a:cubicBezTo>
                    <a:cubicBezTo>
                      <a:pt x="1662" y="13890"/>
                      <a:pt x="1680" y="13828"/>
                      <a:pt x="1662" y="13801"/>
                    </a:cubicBezTo>
                    <a:cubicBezTo>
                      <a:pt x="1644" y="13775"/>
                      <a:pt x="1582" y="13801"/>
                      <a:pt x="1636" y="13739"/>
                    </a:cubicBezTo>
                    <a:cubicBezTo>
                      <a:pt x="1671" y="13725"/>
                      <a:pt x="1696" y="13676"/>
                      <a:pt x="1667" y="13676"/>
                    </a:cubicBezTo>
                    <a:cubicBezTo>
                      <a:pt x="1660" y="13676"/>
                      <a:pt x="1649" y="13679"/>
                      <a:pt x="1636" y="13686"/>
                    </a:cubicBezTo>
                    <a:cubicBezTo>
                      <a:pt x="1582" y="13686"/>
                      <a:pt x="1573" y="13641"/>
                      <a:pt x="1609" y="13605"/>
                    </a:cubicBezTo>
                    <a:cubicBezTo>
                      <a:pt x="1644" y="13561"/>
                      <a:pt x="1671" y="13579"/>
                      <a:pt x="1644" y="13516"/>
                    </a:cubicBezTo>
                    <a:cubicBezTo>
                      <a:pt x="1644" y="13516"/>
                      <a:pt x="1582" y="13436"/>
                      <a:pt x="1591" y="13436"/>
                    </a:cubicBezTo>
                    <a:cubicBezTo>
                      <a:pt x="1592" y="13435"/>
                      <a:pt x="1593" y="13435"/>
                      <a:pt x="1594" y="13435"/>
                    </a:cubicBezTo>
                    <a:cubicBezTo>
                      <a:pt x="1604" y="13435"/>
                      <a:pt x="1628" y="13466"/>
                      <a:pt x="1645" y="13466"/>
                    </a:cubicBezTo>
                    <a:cubicBezTo>
                      <a:pt x="1648" y="13466"/>
                      <a:pt x="1651" y="13465"/>
                      <a:pt x="1653" y="13463"/>
                    </a:cubicBezTo>
                    <a:cubicBezTo>
                      <a:pt x="1671" y="13436"/>
                      <a:pt x="1627" y="13383"/>
                      <a:pt x="1618" y="13365"/>
                    </a:cubicBezTo>
                    <a:cubicBezTo>
                      <a:pt x="1609" y="13329"/>
                      <a:pt x="1618" y="13294"/>
                      <a:pt x="1636" y="13267"/>
                    </a:cubicBezTo>
                    <a:cubicBezTo>
                      <a:pt x="1653" y="13240"/>
                      <a:pt x="1662" y="13213"/>
                      <a:pt x="1671" y="13178"/>
                    </a:cubicBezTo>
                    <a:cubicBezTo>
                      <a:pt x="1671" y="13142"/>
                      <a:pt x="1662" y="13107"/>
                      <a:pt x="1653" y="13071"/>
                    </a:cubicBezTo>
                    <a:cubicBezTo>
                      <a:pt x="1644" y="13035"/>
                      <a:pt x="1600" y="13017"/>
                      <a:pt x="1636" y="12991"/>
                    </a:cubicBezTo>
                    <a:cubicBezTo>
                      <a:pt x="1671" y="12964"/>
                      <a:pt x="1680" y="12919"/>
                      <a:pt x="1671" y="12884"/>
                    </a:cubicBezTo>
                    <a:cubicBezTo>
                      <a:pt x="1671" y="12860"/>
                      <a:pt x="1655" y="12856"/>
                      <a:pt x="1637" y="12856"/>
                    </a:cubicBezTo>
                    <a:cubicBezTo>
                      <a:pt x="1628" y="12856"/>
                      <a:pt x="1618" y="12857"/>
                      <a:pt x="1609" y="12857"/>
                    </a:cubicBezTo>
                    <a:cubicBezTo>
                      <a:pt x="1698" y="12857"/>
                      <a:pt x="1671" y="12741"/>
                      <a:pt x="1636" y="12706"/>
                    </a:cubicBezTo>
                    <a:cubicBezTo>
                      <a:pt x="1609" y="12679"/>
                      <a:pt x="1618" y="12643"/>
                      <a:pt x="1644" y="12634"/>
                    </a:cubicBezTo>
                    <a:cubicBezTo>
                      <a:pt x="1647" y="12633"/>
                      <a:pt x="1650" y="12633"/>
                      <a:pt x="1652" y="12633"/>
                    </a:cubicBezTo>
                    <a:cubicBezTo>
                      <a:pt x="1661" y="12633"/>
                      <a:pt x="1668" y="12641"/>
                      <a:pt x="1677" y="12641"/>
                    </a:cubicBezTo>
                    <a:cubicBezTo>
                      <a:pt x="1680" y="12641"/>
                      <a:pt x="1684" y="12639"/>
                      <a:pt x="1689" y="12634"/>
                    </a:cubicBezTo>
                    <a:cubicBezTo>
                      <a:pt x="1707" y="12608"/>
                      <a:pt x="1680" y="12590"/>
                      <a:pt x="1671" y="12581"/>
                    </a:cubicBezTo>
                    <a:cubicBezTo>
                      <a:pt x="1653" y="12545"/>
                      <a:pt x="1662" y="12510"/>
                      <a:pt x="1689" y="12483"/>
                    </a:cubicBezTo>
                    <a:cubicBezTo>
                      <a:pt x="1734" y="12483"/>
                      <a:pt x="1662" y="12430"/>
                      <a:pt x="1662" y="12412"/>
                    </a:cubicBezTo>
                    <a:cubicBezTo>
                      <a:pt x="1653" y="12358"/>
                      <a:pt x="1671" y="12305"/>
                      <a:pt x="1644" y="12260"/>
                    </a:cubicBezTo>
                    <a:cubicBezTo>
                      <a:pt x="1627" y="12225"/>
                      <a:pt x="1627" y="12180"/>
                      <a:pt x="1636" y="12136"/>
                    </a:cubicBezTo>
                    <a:cubicBezTo>
                      <a:pt x="1644" y="12091"/>
                      <a:pt x="1671" y="12011"/>
                      <a:pt x="1636" y="11966"/>
                    </a:cubicBezTo>
                    <a:cubicBezTo>
                      <a:pt x="1627" y="11949"/>
                      <a:pt x="1671" y="11931"/>
                      <a:pt x="1680" y="11913"/>
                    </a:cubicBezTo>
                    <a:cubicBezTo>
                      <a:pt x="1689" y="11895"/>
                      <a:pt x="1662" y="11877"/>
                      <a:pt x="1662" y="11842"/>
                    </a:cubicBezTo>
                    <a:cubicBezTo>
                      <a:pt x="1662" y="11806"/>
                      <a:pt x="1662" y="11770"/>
                      <a:pt x="1662" y="11735"/>
                    </a:cubicBezTo>
                    <a:cubicBezTo>
                      <a:pt x="1653" y="11690"/>
                      <a:pt x="1627" y="11708"/>
                      <a:pt x="1653" y="11664"/>
                    </a:cubicBezTo>
                    <a:cubicBezTo>
                      <a:pt x="1680" y="11619"/>
                      <a:pt x="1725" y="11530"/>
                      <a:pt x="1627" y="11530"/>
                    </a:cubicBezTo>
                    <a:cubicBezTo>
                      <a:pt x="1725" y="11530"/>
                      <a:pt x="1698" y="11298"/>
                      <a:pt x="1653" y="11254"/>
                    </a:cubicBezTo>
                    <a:cubicBezTo>
                      <a:pt x="1618" y="11209"/>
                      <a:pt x="1778" y="11165"/>
                      <a:pt x="1689" y="11111"/>
                    </a:cubicBezTo>
                    <a:cubicBezTo>
                      <a:pt x="1653" y="11094"/>
                      <a:pt x="1600" y="11085"/>
                      <a:pt x="1644" y="11040"/>
                    </a:cubicBezTo>
                    <a:cubicBezTo>
                      <a:pt x="1644" y="11026"/>
                      <a:pt x="1644" y="10970"/>
                      <a:pt x="1640" y="10949"/>
                    </a:cubicBezTo>
                    <a:lnTo>
                      <a:pt x="1640" y="10949"/>
                    </a:lnTo>
                    <a:cubicBezTo>
                      <a:pt x="1645" y="10952"/>
                      <a:pt x="1650" y="10954"/>
                      <a:pt x="1656" y="10954"/>
                    </a:cubicBezTo>
                    <a:cubicBezTo>
                      <a:pt x="1662" y="10954"/>
                      <a:pt x="1668" y="10951"/>
                      <a:pt x="1671" y="10942"/>
                    </a:cubicBezTo>
                    <a:cubicBezTo>
                      <a:pt x="1680" y="10915"/>
                      <a:pt x="1680" y="10898"/>
                      <a:pt x="1671" y="10880"/>
                    </a:cubicBezTo>
                    <a:cubicBezTo>
                      <a:pt x="1671" y="10826"/>
                      <a:pt x="1716" y="10764"/>
                      <a:pt x="1707" y="10719"/>
                    </a:cubicBezTo>
                    <a:lnTo>
                      <a:pt x="1707" y="10719"/>
                    </a:lnTo>
                    <a:cubicBezTo>
                      <a:pt x="1684" y="10748"/>
                      <a:pt x="1651" y="10765"/>
                      <a:pt x="1616" y="10765"/>
                    </a:cubicBezTo>
                    <a:cubicBezTo>
                      <a:pt x="1596" y="10765"/>
                      <a:pt x="1575" y="10759"/>
                      <a:pt x="1555" y="10746"/>
                    </a:cubicBezTo>
                    <a:cubicBezTo>
                      <a:pt x="1555" y="10723"/>
                      <a:pt x="1567" y="10717"/>
                      <a:pt x="1581" y="10717"/>
                    </a:cubicBezTo>
                    <a:cubicBezTo>
                      <a:pt x="1601" y="10717"/>
                      <a:pt x="1625" y="10728"/>
                      <a:pt x="1636" y="10728"/>
                    </a:cubicBezTo>
                    <a:cubicBezTo>
                      <a:pt x="1662" y="10728"/>
                      <a:pt x="1644" y="10666"/>
                      <a:pt x="1653" y="10648"/>
                    </a:cubicBezTo>
                    <a:cubicBezTo>
                      <a:pt x="1653" y="10621"/>
                      <a:pt x="1707" y="10586"/>
                      <a:pt x="1698" y="10577"/>
                    </a:cubicBezTo>
                    <a:cubicBezTo>
                      <a:pt x="1680" y="10568"/>
                      <a:pt x="1653" y="10559"/>
                      <a:pt x="1662" y="10532"/>
                    </a:cubicBezTo>
                    <a:cubicBezTo>
                      <a:pt x="1671" y="10497"/>
                      <a:pt x="1707" y="10452"/>
                      <a:pt x="1707" y="10399"/>
                    </a:cubicBezTo>
                    <a:lnTo>
                      <a:pt x="1707" y="10399"/>
                    </a:lnTo>
                    <a:cubicBezTo>
                      <a:pt x="1705" y="10401"/>
                      <a:pt x="1703" y="10403"/>
                      <a:pt x="1701" y="10403"/>
                    </a:cubicBezTo>
                    <a:cubicBezTo>
                      <a:pt x="1681" y="10403"/>
                      <a:pt x="1688" y="10219"/>
                      <a:pt x="1680" y="10194"/>
                    </a:cubicBezTo>
                    <a:cubicBezTo>
                      <a:pt x="1678" y="10190"/>
                      <a:pt x="1674" y="10189"/>
                      <a:pt x="1669" y="10189"/>
                    </a:cubicBezTo>
                    <a:cubicBezTo>
                      <a:pt x="1657" y="10189"/>
                      <a:pt x="1638" y="10195"/>
                      <a:pt x="1623" y="10195"/>
                    </a:cubicBezTo>
                    <a:cubicBezTo>
                      <a:pt x="1614" y="10195"/>
                      <a:pt x="1605" y="10193"/>
                      <a:pt x="1600" y="10185"/>
                    </a:cubicBezTo>
                    <a:cubicBezTo>
                      <a:pt x="1582" y="10158"/>
                      <a:pt x="1653" y="10140"/>
                      <a:pt x="1671" y="10140"/>
                    </a:cubicBezTo>
                    <a:cubicBezTo>
                      <a:pt x="1653" y="10140"/>
                      <a:pt x="1618" y="10123"/>
                      <a:pt x="1636" y="10105"/>
                    </a:cubicBezTo>
                    <a:cubicBezTo>
                      <a:pt x="1662" y="10078"/>
                      <a:pt x="1689" y="10096"/>
                      <a:pt x="1707" y="10069"/>
                    </a:cubicBezTo>
                    <a:cubicBezTo>
                      <a:pt x="1716" y="10051"/>
                      <a:pt x="1627" y="10034"/>
                      <a:pt x="1636" y="9998"/>
                    </a:cubicBezTo>
                    <a:cubicBezTo>
                      <a:pt x="1636" y="9989"/>
                      <a:pt x="1716" y="9927"/>
                      <a:pt x="1680" y="9927"/>
                    </a:cubicBezTo>
                    <a:cubicBezTo>
                      <a:pt x="1662" y="9927"/>
                      <a:pt x="1652" y="9939"/>
                      <a:pt x="1645" y="9939"/>
                    </a:cubicBezTo>
                    <a:cubicBezTo>
                      <a:pt x="1642" y="9939"/>
                      <a:pt x="1639" y="9936"/>
                      <a:pt x="1636" y="9927"/>
                    </a:cubicBezTo>
                    <a:cubicBezTo>
                      <a:pt x="1627" y="9918"/>
                      <a:pt x="1627" y="9909"/>
                      <a:pt x="1636" y="9900"/>
                    </a:cubicBezTo>
                    <a:cubicBezTo>
                      <a:pt x="1642" y="9891"/>
                      <a:pt x="1651" y="9889"/>
                      <a:pt x="1662" y="9889"/>
                    </a:cubicBezTo>
                    <a:cubicBezTo>
                      <a:pt x="1671" y="9889"/>
                      <a:pt x="1680" y="9890"/>
                      <a:pt x="1689" y="9890"/>
                    </a:cubicBezTo>
                    <a:cubicBezTo>
                      <a:pt x="1701" y="9890"/>
                      <a:pt x="1712" y="9887"/>
                      <a:pt x="1716" y="9873"/>
                    </a:cubicBezTo>
                    <a:cubicBezTo>
                      <a:pt x="1725" y="9847"/>
                      <a:pt x="1725" y="9820"/>
                      <a:pt x="1716" y="9793"/>
                    </a:cubicBezTo>
                    <a:cubicBezTo>
                      <a:pt x="1716" y="9784"/>
                      <a:pt x="1689" y="9766"/>
                      <a:pt x="1689" y="9766"/>
                    </a:cubicBezTo>
                    <a:cubicBezTo>
                      <a:pt x="1698" y="9722"/>
                      <a:pt x="1698" y="9677"/>
                      <a:pt x="1689" y="9633"/>
                    </a:cubicBezTo>
                    <a:cubicBezTo>
                      <a:pt x="1684" y="9604"/>
                      <a:pt x="1674" y="9588"/>
                      <a:pt x="1663" y="9588"/>
                    </a:cubicBezTo>
                    <a:cubicBezTo>
                      <a:pt x="1654" y="9588"/>
                      <a:pt x="1644" y="9599"/>
                      <a:pt x="1636" y="9624"/>
                    </a:cubicBezTo>
                    <a:cubicBezTo>
                      <a:pt x="1627" y="9588"/>
                      <a:pt x="1644" y="9544"/>
                      <a:pt x="1671" y="9517"/>
                    </a:cubicBezTo>
                    <a:cubicBezTo>
                      <a:pt x="1689" y="9490"/>
                      <a:pt x="1734" y="9455"/>
                      <a:pt x="1707" y="9410"/>
                    </a:cubicBezTo>
                    <a:cubicBezTo>
                      <a:pt x="1680" y="9374"/>
                      <a:pt x="1671" y="9383"/>
                      <a:pt x="1671" y="9348"/>
                    </a:cubicBezTo>
                    <a:cubicBezTo>
                      <a:pt x="1671" y="9321"/>
                      <a:pt x="1671" y="9303"/>
                      <a:pt x="1671" y="9285"/>
                    </a:cubicBezTo>
                    <a:cubicBezTo>
                      <a:pt x="1662" y="9285"/>
                      <a:pt x="1644" y="9285"/>
                      <a:pt x="1644" y="9276"/>
                    </a:cubicBezTo>
                    <a:cubicBezTo>
                      <a:pt x="1627" y="9241"/>
                      <a:pt x="1644" y="9187"/>
                      <a:pt x="1636" y="9152"/>
                    </a:cubicBezTo>
                    <a:cubicBezTo>
                      <a:pt x="1618" y="9107"/>
                      <a:pt x="1591" y="9081"/>
                      <a:pt x="1636" y="9054"/>
                    </a:cubicBezTo>
                    <a:cubicBezTo>
                      <a:pt x="1653" y="9018"/>
                      <a:pt x="1653" y="8965"/>
                      <a:pt x="1636" y="8929"/>
                    </a:cubicBezTo>
                    <a:cubicBezTo>
                      <a:pt x="1632" y="8927"/>
                      <a:pt x="1629" y="8926"/>
                      <a:pt x="1626" y="8926"/>
                    </a:cubicBezTo>
                    <a:cubicBezTo>
                      <a:pt x="1605" y="8926"/>
                      <a:pt x="1591" y="8976"/>
                      <a:pt x="1591" y="8991"/>
                    </a:cubicBezTo>
                    <a:cubicBezTo>
                      <a:pt x="1582" y="8956"/>
                      <a:pt x="1591" y="8929"/>
                      <a:pt x="1600" y="8902"/>
                    </a:cubicBezTo>
                    <a:cubicBezTo>
                      <a:pt x="1618" y="8885"/>
                      <a:pt x="1636" y="8867"/>
                      <a:pt x="1644" y="8840"/>
                    </a:cubicBezTo>
                    <a:cubicBezTo>
                      <a:pt x="1653" y="8795"/>
                      <a:pt x="1618" y="8778"/>
                      <a:pt x="1636" y="8733"/>
                    </a:cubicBezTo>
                    <a:cubicBezTo>
                      <a:pt x="1644" y="8715"/>
                      <a:pt x="1734" y="8671"/>
                      <a:pt x="1671" y="8653"/>
                    </a:cubicBezTo>
                    <a:cubicBezTo>
                      <a:pt x="1636" y="8644"/>
                      <a:pt x="1582" y="8644"/>
                      <a:pt x="1618" y="8591"/>
                    </a:cubicBezTo>
                    <a:cubicBezTo>
                      <a:pt x="1644" y="8564"/>
                      <a:pt x="1662" y="8564"/>
                      <a:pt x="1680" y="8519"/>
                    </a:cubicBezTo>
                    <a:cubicBezTo>
                      <a:pt x="1680" y="8510"/>
                      <a:pt x="1698" y="8412"/>
                      <a:pt x="1680" y="8412"/>
                    </a:cubicBezTo>
                    <a:cubicBezTo>
                      <a:pt x="1667" y="8412"/>
                      <a:pt x="1644" y="8419"/>
                      <a:pt x="1627" y="8419"/>
                    </a:cubicBezTo>
                    <a:cubicBezTo>
                      <a:pt x="1609" y="8419"/>
                      <a:pt x="1595" y="8412"/>
                      <a:pt x="1600" y="8386"/>
                    </a:cubicBezTo>
                    <a:cubicBezTo>
                      <a:pt x="1603" y="8365"/>
                      <a:pt x="1611" y="8359"/>
                      <a:pt x="1620" y="8359"/>
                    </a:cubicBezTo>
                    <a:cubicBezTo>
                      <a:pt x="1633" y="8359"/>
                      <a:pt x="1649" y="8369"/>
                      <a:pt x="1663" y="8369"/>
                    </a:cubicBezTo>
                    <a:cubicBezTo>
                      <a:pt x="1666" y="8369"/>
                      <a:pt x="1669" y="8369"/>
                      <a:pt x="1671" y="8368"/>
                    </a:cubicBezTo>
                    <a:cubicBezTo>
                      <a:pt x="1671" y="8368"/>
                      <a:pt x="1618" y="8323"/>
                      <a:pt x="1609" y="8323"/>
                    </a:cubicBezTo>
                    <a:cubicBezTo>
                      <a:pt x="1591" y="8288"/>
                      <a:pt x="1600" y="8288"/>
                      <a:pt x="1627" y="8270"/>
                    </a:cubicBezTo>
                    <a:cubicBezTo>
                      <a:pt x="1662" y="8234"/>
                      <a:pt x="1680" y="8181"/>
                      <a:pt x="1671" y="8127"/>
                    </a:cubicBezTo>
                    <a:cubicBezTo>
                      <a:pt x="1665" y="8111"/>
                      <a:pt x="1648" y="8107"/>
                      <a:pt x="1629" y="8107"/>
                    </a:cubicBezTo>
                    <a:cubicBezTo>
                      <a:pt x="1605" y="8107"/>
                      <a:pt x="1578" y="8114"/>
                      <a:pt x="1564" y="8114"/>
                    </a:cubicBezTo>
                    <a:cubicBezTo>
                      <a:pt x="1559" y="8114"/>
                      <a:pt x="1555" y="8113"/>
                      <a:pt x="1555" y="8110"/>
                    </a:cubicBezTo>
                    <a:cubicBezTo>
                      <a:pt x="1555" y="8092"/>
                      <a:pt x="1591" y="8083"/>
                      <a:pt x="1600" y="8065"/>
                    </a:cubicBezTo>
                    <a:cubicBezTo>
                      <a:pt x="1618" y="8038"/>
                      <a:pt x="1636" y="8012"/>
                      <a:pt x="1636" y="7985"/>
                    </a:cubicBezTo>
                    <a:cubicBezTo>
                      <a:pt x="1644" y="7949"/>
                      <a:pt x="1707" y="7878"/>
                      <a:pt x="1698" y="7851"/>
                    </a:cubicBezTo>
                    <a:cubicBezTo>
                      <a:pt x="1680" y="7825"/>
                      <a:pt x="1636" y="7807"/>
                      <a:pt x="1653" y="7798"/>
                    </a:cubicBezTo>
                    <a:cubicBezTo>
                      <a:pt x="1671" y="7780"/>
                      <a:pt x="1689" y="7780"/>
                      <a:pt x="1689" y="7753"/>
                    </a:cubicBezTo>
                    <a:cubicBezTo>
                      <a:pt x="1698" y="7700"/>
                      <a:pt x="1609" y="7673"/>
                      <a:pt x="1600" y="7611"/>
                    </a:cubicBezTo>
                    <a:cubicBezTo>
                      <a:pt x="1600" y="7583"/>
                      <a:pt x="1626" y="7560"/>
                      <a:pt x="1651" y="7539"/>
                    </a:cubicBezTo>
                    <a:lnTo>
                      <a:pt x="1651" y="7539"/>
                    </a:lnTo>
                    <a:cubicBezTo>
                      <a:pt x="1658" y="7546"/>
                      <a:pt x="1669" y="7552"/>
                      <a:pt x="1678" y="7552"/>
                    </a:cubicBezTo>
                    <a:cubicBezTo>
                      <a:pt x="1689" y="7552"/>
                      <a:pt x="1698" y="7544"/>
                      <a:pt x="1698" y="7522"/>
                    </a:cubicBezTo>
                    <a:cubicBezTo>
                      <a:pt x="1698" y="7513"/>
                      <a:pt x="1698" y="7504"/>
                      <a:pt x="1698" y="7495"/>
                    </a:cubicBezTo>
                    <a:cubicBezTo>
                      <a:pt x="1696" y="7495"/>
                      <a:pt x="1695" y="7495"/>
                      <a:pt x="1693" y="7495"/>
                    </a:cubicBezTo>
                    <a:lnTo>
                      <a:pt x="1693" y="7495"/>
                    </a:lnTo>
                    <a:cubicBezTo>
                      <a:pt x="1696" y="7489"/>
                      <a:pt x="1698" y="7483"/>
                      <a:pt x="1698" y="7477"/>
                    </a:cubicBezTo>
                    <a:cubicBezTo>
                      <a:pt x="1698" y="7473"/>
                      <a:pt x="1695" y="7471"/>
                      <a:pt x="1691" y="7471"/>
                    </a:cubicBezTo>
                    <a:cubicBezTo>
                      <a:pt x="1679" y="7471"/>
                      <a:pt x="1653" y="7488"/>
                      <a:pt x="1653" y="7495"/>
                    </a:cubicBezTo>
                    <a:cubicBezTo>
                      <a:pt x="1653" y="7459"/>
                      <a:pt x="1698" y="7450"/>
                      <a:pt x="1698" y="7415"/>
                    </a:cubicBezTo>
                    <a:cubicBezTo>
                      <a:pt x="1689" y="7379"/>
                      <a:pt x="1680" y="7344"/>
                      <a:pt x="1680" y="7308"/>
                    </a:cubicBezTo>
                    <a:cubicBezTo>
                      <a:pt x="1680" y="7310"/>
                      <a:pt x="1680" y="7312"/>
                      <a:pt x="1680" y="7312"/>
                    </a:cubicBezTo>
                    <a:cubicBezTo>
                      <a:pt x="1680" y="7312"/>
                      <a:pt x="1678" y="7271"/>
                      <a:pt x="1662" y="7263"/>
                    </a:cubicBezTo>
                    <a:cubicBezTo>
                      <a:pt x="1644" y="7246"/>
                      <a:pt x="1653" y="7228"/>
                      <a:pt x="1662" y="7201"/>
                    </a:cubicBezTo>
                    <a:cubicBezTo>
                      <a:pt x="1680" y="7157"/>
                      <a:pt x="1680" y="7103"/>
                      <a:pt x="1662" y="7059"/>
                    </a:cubicBezTo>
                    <a:cubicBezTo>
                      <a:pt x="1653" y="7050"/>
                      <a:pt x="1591" y="6987"/>
                      <a:pt x="1618" y="6987"/>
                    </a:cubicBezTo>
                    <a:cubicBezTo>
                      <a:pt x="1671" y="6987"/>
                      <a:pt x="1734" y="6987"/>
                      <a:pt x="1680" y="6925"/>
                    </a:cubicBezTo>
                    <a:cubicBezTo>
                      <a:pt x="1653" y="6891"/>
                      <a:pt x="1600" y="6857"/>
                      <a:pt x="1596" y="6819"/>
                    </a:cubicBezTo>
                    <a:lnTo>
                      <a:pt x="1596" y="6819"/>
                    </a:lnTo>
                    <a:cubicBezTo>
                      <a:pt x="1608" y="6830"/>
                      <a:pt x="1637" y="6836"/>
                      <a:pt x="1644" y="6836"/>
                    </a:cubicBezTo>
                    <a:cubicBezTo>
                      <a:pt x="1644" y="6809"/>
                      <a:pt x="1653" y="6774"/>
                      <a:pt x="1618" y="6774"/>
                    </a:cubicBezTo>
                    <a:cubicBezTo>
                      <a:pt x="1614" y="6777"/>
                      <a:pt x="1610" y="6781"/>
                      <a:pt x="1606" y="6786"/>
                    </a:cubicBezTo>
                    <a:lnTo>
                      <a:pt x="1606" y="6786"/>
                    </a:lnTo>
                    <a:cubicBezTo>
                      <a:pt x="1607" y="6785"/>
                      <a:pt x="1608" y="6784"/>
                      <a:pt x="1609" y="6782"/>
                    </a:cubicBezTo>
                    <a:cubicBezTo>
                      <a:pt x="1636" y="6747"/>
                      <a:pt x="1671" y="6729"/>
                      <a:pt x="1689" y="6684"/>
                    </a:cubicBezTo>
                    <a:cubicBezTo>
                      <a:pt x="1698" y="6649"/>
                      <a:pt x="1671" y="6649"/>
                      <a:pt x="1671" y="6613"/>
                    </a:cubicBezTo>
                    <a:cubicBezTo>
                      <a:pt x="1671" y="6586"/>
                      <a:pt x="1716" y="6569"/>
                      <a:pt x="1716" y="6542"/>
                    </a:cubicBezTo>
                    <a:cubicBezTo>
                      <a:pt x="1716" y="6533"/>
                      <a:pt x="1689" y="6524"/>
                      <a:pt x="1680" y="6515"/>
                    </a:cubicBezTo>
                    <a:cubicBezTo>
                      <a:pt x="1636" y="6471"/>
                      <a:pt x="1734" y="6435"/>
                      <a:pt x="1734" y="6399"/>
                    </a:cubicBezTo>
                    <a:lnTo>
                      <a:pt x="1734" y="6399"/>
                    </a:lnTo>
                    <a:cubicBezTo>
                      <a:pt x="1734" y="6406"/>
                      <a:pt x="1715" y="6412"/>
                      <a:pt x="1695" y="6412"/>
                    </a:cubicBezTo>
                    <a:cubicBezTo>
                      <a:pt x="1663" y="6412"/>
                      <a:pt x="1630" y="6398"/>
                      <a:pt x="1662" y="6355"/>
                    </a:cubicBezTo>
                    <a:cubicBezTo>
                      <a:pt x="1689" y="6310"/>
                      <a:pt x="1698" y="6328"/>
                      <a:pt x="1698" y="6275"/>
                    </a:cubicBezTo>
                    <a:cubicBezTo>
                      <a:pt x="1707" y="6248"/>
                      <a:pt x="1716" y="6239"/>
                      <a:pt x="1742" y="6239"/>
                    </a:cubicBezTo>
                    <a:cubicBezTo>
                      <a:pt x="1662" y="6239"/>
                      <a:pt x="1734" y="6097"/>
                      <a:pt x="1653" y="6097"/>
                    </a:cubicBezTo>
                    <a:cubicBezTo>
                      <a:pt x="1698" y="6097"/>
                      <a:pt x="1689" y="5999"/>
                      <a:pt x="1689" y="5972"/>
                    </a:cubicBezTo>
                    <a:cubicBezTo>
                      <a:pt x="1689" y="5945"/>
                      <a:pt x="1680" y="5918"/>
                      <a:pt x="1671" y="5901"/>
                    </a:cubicBezTo>
                    <a:cubicBezTo>
                      <a:pt x="1671" y="5901"/>
                      <a:pt x="1627" y="5874"/>
                      <a:pt x="1627" y="5874"/>
                    </a:cubicBezTo>
                    <a:cubicBezTo>
                      <a:pt x="1630" y="5871"/>
                      <a:pt x="1640" y="5870"/>
                      <a:pt x="1652" y="5870"/>
                    </a:cubicBezTo>
                    <a:cubicBezTo>
                      <a:pt x="1678" y="5870"/>
                      <a:pt x="1716" y="5874"/>
                      <a:pt x="1734" y="5874"/>
                    </a:cubicBezTo>
                    <a:cubicBezTo>
                      <a:pt x="1707" y="5847"/>
                      <a:pt x="1698" y="5820"/>
                      <a:pt x="1662" y="5812"/>
                    </a:cubicBezTo>
                    <a:cubicBezTo>
                      <a:pt x="1636" y="5803"/>
                      <a:pt x="1582" y="5803"/>
                      <a:pt x="1582" y="5749"/>
                    </a:cubicBezTo>
                    <a:cubicBezTo>
                      <a:pt x="1600" y="5749"/>
                      <a:pt x="1634" y="5757"/>
                      <a:pt x="1659" y="5757"/>
                    </a:cubicBezTo>
                    <a:cubicBezTo>
                      <a:pt x="1672" y="5757"/>
                      <a:pt x="1683" y="5755"/>
                      <a:pt x="1689" y="5749"/>
                    </a:cubicBezTo>
                    <a:cubicBezTo>
                      <a:pt x="1698" y="5740"/>
                      <a:pt x="1662" y="5705"/>
                      <a:pt x="1644" y="5696"/>
                    </a:cubicBezTo>
                    <a:cubicBezTo>
                      <a:pt x="1644" y="5669"/>
                      <a:pt x="1644" y="5651"/>
                      <a:pt x="1662" y="5625"/>
                    </a:cubicBezTo>
                    <a:cubicBezTo>
                      <a:pt x="1671" y="5616"/>
                      <a:pt x="1698" y="5598"/>
                      <a:pt x="1698" y="5580"/>
                    </a:cubicBezTo>
                    <a:cubicBezTo>
                      <a:pt x="1698" y="5562"/>
                      <a:pt x="1627" y="5544"/>
                      <a:pt x="1636" y="5527"/>
                    </a:cubicBezTo>
                    <a:cubicBezTo>
                      <a:pt x="1644" y="5500"/>
                      <a:pt x="1662" y="5509"/>
                      <a:pt x="1671" y="5500"/>
                    </a:cubicBezTo>
                    <a:cubicBezTo>
                      <a:pt x="1671" y="5482"/>
                      <a:pt x="1680" y="5464"/>
                      <a:pt x="1680" y="5446"/>
                    </a:cubicBezTo>
                    <a:cubicBezTo>
                      <a:pt x="1671" y="5411"/>
                      <a:pt x="1671" y="5375"/>
                      <a:pt x="1662" y="5339"/>
                    </a:cubicBezTo>
                    <a:cubicBezTo>
                      <a:pt x="1662" y="5304"/>
                      <a:pt x="1689" y="5295"/>
                      <a:pt x="1680" y="5259"/>
                    </a:cubicBezTo>
                    <a:cubicBezTo>
                      <a:pt x="1671" y="5242"/>
                      <a:pt x="1653" y="5233"/>
                      <a:pt x="1636" y="5233"/>
                    </a:cubicBezTo>
                    <a:cubicBezTo>
                      <a:pt x="1689" y="5233"/>
                      <a:pt x="1707" y="5233"/>
                      <a:pt x="1716" y="5179"/>
                    </a:cubicBezTo>
                    <a:lnTo>
                      <a:pt x="1680" y="5179"/>
                    </a:lnTo>
                    <a:cubicBezTo>
                      <a:pt x="1680" y="5144"/>
                      <a:pt x="1707" y="5019"/>
                      <a:pt x="1680" y="4992"/>
                    </a:cubicBezTo>
                    <a:cubicBezTo>
                      <a:pt x="1680" y="4992"/>
                      <a:pt x="1648" y="5004"/>
                      <a:pt x="1630" y="5004"/>
                    </a:cubicBezTo>
                    <a:cubicBezTo>
                      <a:pt x="1621" y="5004"/>
                      <a:pt x="1615" y="5001"/>
                      <a:pt x="1618" y="4992"/>
                    </a:cubicBezTo>
                    <a:cubicBezTo>
                      <a:pt x="1627" y="4974"/>
                      <a:pt x="1653" y="4939"/>
                      <a:pt x="1662" y="4912"/>
                    </a:cubicBezTo>
                    <a:cubicBezTo>
                      <a:pt x="1689" y="4841"/>
                      <a:pt x="1707" y="4769"/>
                      <a:pt x="1698" y="4698"/>
                    </a:cubicBezTo>
                    <a:cubicBezTo>
                      <a:pt x="1698" y="4663"/>
                      <a:pt x="1662" y="4636"/>
                      <a:pt x="1662" y="4600"/>
                    </a:cubicBezTo>
                    <a:cubicBezTo>
                      <a:pt x="1662" y="4538"/>
                      <a:pt x="1636" y="4538"/>
                      <a:pt x="1592" y="4520"/>
                    </a:cubicBezTo>
                    <a:lnTo>
                      <a:pt x="1592" y="4520"/>
                    </a:lnTo>
                    <a:cubicBezTo>
                      <a:pt x="1593" y="4521"/>
                      <a:pt x="1593" y="4521"/>
                      <a:pt x="1594" y="4521"/>
                    </a:cubicBezTo>
                    <a:cubicBezTo>
                      <a:pt x="1618" y="4521"/>
                      <a:pt x="1705" y="4439"/>
                      <a:pt x="1662" y="4422"/>
                    </a:cubicBezTo>
                    <a:cubicBezTo>
                      <a:pt x="1661" y="4422"/>
                      <a:pt x="1659" y="4421"/>
                      <a:pt x="1657" y="4421"/>
                    </a:cubicBezTo>
                    <a:cubicBezTo>
                      <a:pt x="1623" y="4421"/>
                      <a:pt x="1568" y="4503"/>
                      <a:pt x="1541" y="4503"/>
                    </a:cubicBezTo>
                    <a:cubicBezTo>
                      <a:pt x="1540" y="4503"/>
                      <a:pt x="1539" y="4503"/>
                      <a:pt x="1538" y="4502"/>
                    </a:cubicBezTo>
                    <a:lnTo>
                      <a:pt x="1600" y="4413"/>
                    </a:lnTo>
                    <a:cubicBezTo>
                      <a:pt x="1627" y="4386"/>
                      <a:pt x="1671" y="4351"/>
                      <a:pt x="1707" y="4351"/>
                    </a:cubicBezTo>
                    <a:cubicBezTo>
                      <a:pt x="1636" y="4351"/>
                      <a:pt x="1671" y="4271"/>
                      <a:pt x="1636" y="4235"/>
                    </a:cubicBezTo>
                    <a:cubicBezTo>
                      <a:pt x="1636" y="4197"/>
                      <a:pt x="1640" y="4186"/>
                      <a:pt x="1655" y="4186"/>
                    </a:cubicBezTo>
                    <a:cubicBezTo>
                      <a:pt x="1662" y="4186"/>
                      <a:pt x="1670" y="4188"/>
                      <a:pt x="1680" y="4190"/>
                    </a:cubicBezTo>
                    <a:cubicBezTo>
                      <a:pt x="1684" y="4191"/>
                      <a:pt x="1687" y="4191"/>
                      <a:pt x="1689" y="4191"/>
                    </a:cubicBezTo>
                    <a:cubicBezTo>
                      <a:pt x="1716" y="4191"/>
                      <a:pt x="1712" y="4161"/>
                      <a:pt x="1724" y="4155"/>
                    </a:cubicBezTo>
                    <a:lnTo>
                      <a:pt x="1609" y="4155"/>
                    </a:lnTo>
                    <a:cubicBezTo>
                      <a:pt x="1609" y="4101"/>
                      <a:pt x="1707" y="4084"/>
                      <a:pt x="1707" y="4084"/>
                    </a:cubicBezTo>
                    <a:cubicBezTo>
                      <a:pt x="1689" y="4048"/>
                      <a:pt x="1618" y="4003"/>
                      <a:pt x="1653" y="3959"/>
                    </a:cubicBezTo>
                    <a:cubicBezTo>
                      <a:pt x="1689" y="3923"/>
                      <a:pt x="1742" y="3807"/>
                      <a:pt x="1680" y="3781"/>
                    </a:cubicBezTo>
                    <a:cubicBezTo>
                      <a:pt x="1653" y="3772"/>
                      <a:pt x="1689" y="3692"/>
                      <a:pt x="1653" y="3665"/>
                    </a:cubicBezTo>
                    <a:cubicBezTo>
                      <a:pt x="1600" y="3620"/>
                      <a:pt x="1698" y="3620"/>
                      <a:pt x="1707" y="3585"/>
                    </a:cubicBezTo>
                    <a:cubicBezTo>
                      <a:pt x="1716" y="3558"/>
                      <a:pt x="1671" y="3531"/>
                      <a:pt x="1671" y="3496"/>
                    </a:cubicBezTo>
                    <a:cubicBezTo>
                      <a:pt x="1677" y="3479"/>
                      <a:pt x="1682" y="3473"/>
                      <a:pt x="1693" y="3473"/>
                    </a:cubicBezTo>
                    <a:cubicBezTo>
                      <a:pt x="1699" y="3473"/>
                      <a:pt x="1706" y="3475"/>
                      <a:pt x="1716" y="3478"/>
                    </a:cubicBezTo>
                    <a:cubicBezTo>
                      <a:pt x="1742" y="3478"/>
                      <a:pt x="1716" y="3424"/>
                      <a:pt x="1716" y="3416"/>
                    </a:cubicBezTo>
                    <a:cubicBezTo>
                      <a:pt x="1698" y="3398"/>
                      <a:pt x="1716" y="3389"/>
                      <a:pt x="1716" y="3371"/>
                    </a:cubicBezTo>
                    <a:cubicBezTo>
                      <a:pt x="1734" y="3326"/>
                      <a:pt x="1564" y="3371"/>
                      <a:pt x="1662" y="3318"/>
                    </a:cubicBezTo>
                    <a:cubicBezTo>
                      <a:pt x="1716" y="3291"/>
                      <a:pt x="1725" y="3220"/>
                      <a:pt x="1680" y="3184"/>
                    </a:cubicBezTo>
                    <a:cubicBezTo>
                      <a:pt x="1627" y="3148"/>
                      <a:pt x="1618" y="3113"/>
                      <a:pt x="1689" y="3086"/>
                    </a:cubicBezTo>
                    <a:cubicBezTo>
                      <a:pt x="1734" y="3068"/>
                      <a:pt x="1644" y="2970"/>
                      <a:pt x="1689" y="2943"/>
                    </a:cubicBezTo>
                    <a:lnTo>
                      <a:pt x="1689" y="2943"/>
                    </a:lnTo>
                    <a:cubicBezTo>
                      <a:pt x="1687" y="2944"/>
                      <a:pt x="1685" y="2945"/>
                      <a:pt x="1683" y="2945"/>
                    </a:cubicBezTo>
                    <a:cubicBezTo>
                      <a:pt x="1650" y="2945"/>
                      <a:pt x="1592" y="2852"/>
                      <a:pt x="1624" y="2852"/>
                    </a:cubicBezTo>
                    <a:cubicBezTo>
                      <a:pt x="1631" y="2852"/>
                      <a:pt x="1640" y="2855"/>
                      <a:pt x="1653" y="2863"/>
                    </a:cubicBezTo>
                    <a:cubicBezTo>
                      <a:pt x="1742" y="2863"/>
                      <a:pt x="1671" y="2792"/>
                      <a:pt x="1662" y="2748"/>
                    </a:cubicBezTo>
                    <a:cubicBezTo>
                      <a:pt x="1653" y="2721"/>
                      <a:pt x="1662" y="2685"/>
                      <a:pt x="1671" y="2667"/>
                    </a:cubicBezTo>
                    <a:cubicBezTo>
                      <a:pt x="1680" y="2650"/>
                      <a:pt x="1698" y="2658"/>
                      <a:pt x="1698" y="2641"/>
                    </a:cubicBezTo>
                    <a:cubicBezTo>
                      <a:pt x="1698" y="2614"/>
                      <a:pt x="1689" y="2507"/>
                      <a:pt x="1644" y="2507"/>
                    </a:cubicBezTo>
                    <a:cubicBezTo>
                      <a:pt x="1655" y="2507"/>
                      <a:pt x="1665" y="2508"/>
                      <a:pt x="1674" y="2508"/>
                    </a:cubicBezTo>
                    <a:cubicBezTo>
                      <a:pt x="1698" y="2508"/>
                      <a:pt x="1716" y="2503"/>
                      <a:pt x="1716" y="2471"/>
                    </a:cubicBezTo>
                    <a:cubicBezTo>
                      <a:pt x="1716" y="2436"/>
                      <a:pt x="1662" y="2409"/>
                      <a:pt x="1698" y="2391"/>
                    </a:cubicBezTo>
                    <a:cubicBezTo>
                      <a:pt x="1698" y="2391"/>
                      <a:pt x="1689" y="2364"/>
                      <a:pt x="1680" y="2364"/>
                    </a:cubicBezTo>
                    <a:cubicBezTo>
                      <a:pt x="1662" y="2364"/>
                      <a:pt x="1680" y="2338"/>
                      <a:pt x="1680" y="2338"/>
                    </a:cubicBezTo>
                    <a:cubicBezTo>
                      <a:pt x="1698" y="2284"/>
                      <a:pt x="1734" y="2222"/>
                      <a:pt x="1644" y="2222"/>
                    </a:cubicBezTo>
                    <a:cubicBezTo>
                      <a:pt x="1662" y="2222"/>
                      <a:pt x="1734" y="2222"/>
                      <a:pt x="1698" y="2186"/>
                    </a:cubicBezTo>
                    <a:cubicBezTo>
                      <a:pt x="1671" y="2160"/>
                      <a:pt x="1662" y="2169"/>
                      <a:pt x="1662" y="2124"/>
                    </a:cubicBezTo>
                    <a:lnTo>
                      <a:pt x="1662" y="2124"/>
                    </a:lnTo>
                    <a:cubicBezTo>
                      <a:pt x="1662" y="2135"/>
                      <a:pt x="1673" y="2140"/>
                      <a:pt x="1687" y="2140"/>
                    </a:cubicBezTo>
                    <a:cubicBezTo>
                      <a:pt x="1705" y="2140"/>
                      <a:pt x="1728" y="2131"/>
                      <a:pt x="1734" y="2115"/>
                    </a:cubicBezTo>
                    <a:cubicBezTo>
                      <a:pt x="1734" y="2079"/>
                      <a:pt x="1725" y="2053"/>
                      <a:pt x="1716" y="2026"/>
                    </a:cubicBezTo>
                    <a:cubicBezTo>
                      <a:pt x="1698" y="1973"/>
                      <a:pt x="1689" y="1964"/>
                      <a:pt x="1636" y="1964"/>
                    </a:cubicBezTo>
                    <a:cubicBezTo>
                      <a:pt x="1636" y="1910"/>
                      <a:pt x="1644" y="1919"/>
                      <a:pt x="1689" y="1910"/>
                    </a:cubicBezTo>
                    <a:cubicBezTo>
                      <a:pt x="1662" y="1892"/>
                      <a:pt x="1644" y="1884"/>
                      <a:pt x="1618" y="1875"/>
                    </a:cubicBezTo>
                    <a:cubicBezTo>
                      <a:pt x="1662" y="1875"/>
                      <a:pt x="1707" y="1866"/>
                      <a:pt x="1751" y="1848"/>
                    </a:cubicBezTo>
                    <a:cubicBezTo>
                      <a:pt x="1734" y="1821"/>
                      <a:pt x="1698" y="1794"/>
                      <a:pt x="1671" y="1777"/>
                    </a:cubicBezTo>
                    <a:cubicBezTo>
                      <a:pt x="1618" y="1741"/>
                      <a:pt x="1644" y="1688"/>
                      <a:pt x="1662" y="1634"/>
                    </a:cubicBezTo>
                    <a:cubicBezTo>
                      <a:pt x="1671" y="1607"/>
                      <a:pt x="1698" y="1509"/>
                      <a:pt x="1644" y="1501"/>
                    </a:cubicBezTo>
                    <a:lnTo>
                      <a:pt x="1529" y="1501"/>
                    </a:lnTo>
                    <a:cubicBezTo>
                      <a:pt x="1529" y="1477"/>
                      <a:pt x="1560" y="1473"/>
                      <a:pt x="1589" y="1473"/>
                    </a:cubicBezTo>
                    <a:cubicBezTo>
                      <a:pt x="1604" y="1473"/>
                      <a:pt x="1618" y="1474"/>
                      <a:pt x="1627" y="1474"/>
                    </a:cubicBezTo>
                    <a:cubicBezTo>
                      <a:pt x="1591" y="1474"/>
                      <a:pt x="1644" y="1420"/>
                      <a:pt x="1671" y="1420"/>
                    </a:cubicBezTo>
                    <a:cubicBezTo>
                      <a:pt x="1698" y="1420"/>
                      <a:pt x="1734" y="1420"/>
                      <a:pt x="1734" y="1394"/>
                    </a:cubicBezTo>
                    <a:lnTo>
                      <a:pt x="1600" y="1394"/>
                    </a:lnTo>
                    <a:cubicBezTo>
                      <a:pt x="1671" y="1394"/>
                      <a:pt x="1680" y="1233"/>
                      <a:pt x="1680" y="1189"/>
                    </a:cubicBezTo>
                    <a:lnTo>
                      <a:pt x="1680" y="1189"/>
                    </a:lnTo>
                    <a:cubicBezTo>
                      <a:pt x="1680" y="1213"/>
                      <a:pt x="1660" y="1216"/>
                      <a:pt x="1642" y="1216"/>
                    </a:cubicBezTo>
                    <a:cubicBezTo>
                      <a:pt x="1633" y="1216"/>
                      <a:pt x="1624" y="1215"/>
                      <a:pt x="1618" y="1215"/>
                    </a:cubicBezTo>
                    <a:cubicBezTo>
                      <a:pt x="1618" y="1162"/>
                      <a:pt x="1734" y="1135"/>
                      <a:pt x="1680" y="1073"/>
                    </a:cubicBezTo>
                    <a:cubicBezTo>
                      <a:pt x="1671" y="1073"/>
                      <a:pt x="1609" y="1020"/>
                      <a:pt x="1644" y="1011"/>
                    </a:cubicBezTo>
                    <a:cubicBezTo>
                      <a:pt x="1656" y="1011"/>
                      <a:pt x="1688" y="1030"/>
                      <a:pt x="1708" y="1030"/>
                    </a:cubicBezTo>
                    <a:cubicBezTo>
                      <a:pt x="1718" y="1030"/>
                      <a:pt x="1725" y="1025"/>
                      <a:pt x="1725" y="1011"/>
                    </a:cubicBezTo>
                    <a:cubicBezTo>
                      <a:pt x="1716" y="966"/>
                      <a:pt x="1680" y="948"/>
                      <a:pt x="1689" y="904"/>
                    </a:cubicBezTo>
                    <a:cubicBezTo>
                      <a:pt x="1707" y="859"/>
                      <a:pt x="1725" y="815"/>
                      <a:pt x="1725" y="770"/>
                    </a:cubicBezTo>
                    <a:cubicBezTo>
                      <a:pt x="1725" y="727"/>
                      <a:pt x="1695" y="694"/>
                      <a:pt x="1674" y="694"/>
                    </a:cubicBezTo>
                    <a:cubicBezTo>
                      <a:pt x="1660" y="694"/>
                      <a:pt x="1650" y="708"/>
                      <a:pt x="1653" y="743"/>
                    </a:cubicBezTo>
                    <a:lnTo>
                      <a:pt x="1636" y="628"/>
                    </a:lnTo>
                    <a:cubicBezTo>
                      <a:pt x="1636" y="592"/>
                      <a:pt x="1653" y="574"/>
                      <a:pt x="1662" y="539"/>
                    </a:cubicBezTo>
                    <a:cubicBezTo>
                      <a:pt x="1662" y="521"/>
                      <a:pt x="1644" y="503"/>
                      <a:pt x="1636" y="485"/>
                    </a:cubicBezTo>
                    <a:cubicBezTo>
                      <a:pt x="1622" y="475"/>
                      <a:pt x="1612" y="471"/>
                      <a:pt x="1603" y="471"/>
                    </a:cubicBezTo>
                    <a:cubicBezTo>
                      <a:pt x="1589" y="471"/>
                      <a:pt x="1577" y="480"/>
                      <a:pt x="1555" y="485"/>
                    </a:cubicBezTo>
                    <a:cubicBezTo>
                      <a:pt x="1583" y="499"/>
                      <a:pt x="1584" y="518"/>
                      <a:pt x="1571" y="518"/>
                    </a:cubicBezTo>
                    <a:cubicBezTo>
                      <a:pt x="1567" y="518"/>
                      <a:pt x="1562" y="516"/>
                      <a:pt x="1555" y="512"/>
                    </a:cubicBezTo>
                    <a:cubicBezTo>
                      <a:pt x="1520" y="503"/>
                      <a:pt x="1502" y="485"/>
                      <a:pt x="1493" y="458"/>
                    </a:cubicBezTo>
                    <a:cubicBezTo>
                      <a:pt x="1475" y="405"/>
                      <a:pt x="1600" y="449"/>
                      <a:pt x="1555" y="387"/>
                    </a:cubicBezTo>
                    <a:cubicBezTo>
                      <a:pt x="1548" y="366"/>
                      <a:pt x="1469" y="300"/>
                      <a:pt x="1436" y="300"/>
                    </a:cubicBezTo>
                    <a:cubicBezTo>
                      <a:pt x="1427" y="300"/>
                      <a:pt x="1422" y="305"/>
                      <a:pt x="1422" y="316"/>
                    </a:cubicBezTo>
                    <a:cubicBezTo>
                      <a:pt x="1422" y="378"/>
                      <a:pt x="1422" y="378"/>
                      <a:pt x="1377" y="378"/>
                    </a:cubicBezTo>
                    <a:cubicBezTo>
                      <a:pt x="1351" y="378"/>
                      <a:pt x="1315" y="360"/>
                      <a:pt x="1315" y="325"/>
                    </a:cubicBezTo>
                    <a:cubicBezTo>
                      <a:pt x="1315" y="289"/>
                      <a:pt x="1422" y="227"/>
                      <a:pt x="1413" y="218"/>
                    </a:cubicBezTo>
                    <a:cubicBezTo>
                      <a:pt x="1395" y="182"/>
                      <a:pt x="1359" y="164"/>
                      <a:pt x="1324" y="164"/>
                    </a:cubicBezTo>
                    <a:cubicBezTo>
                      <a:pt x="1288" y="164"/>
                      <a:pt x="1297" y="200"/>
                      <a:pt x="1261" y="200"/>
                    </a:cubicBezTo>
                    <a:cubicBezTo>
                      <a:pt x="1259" y="200"/>
                      <a:pt x="1257" y="201"/>
                      <a:pt x="1255" y="201"/>
                    </a:cubicBezTo>
                    <a:cubicBezTo>
                      <a:pt x="1204" y="201"/>
                      <a:pt x="1259" y="102"/>
                      <a:pt x="1199" y="102"/>
                    </a:cubicBezTo>
                    <a:cubicBezTo>
                      <a:pt x="1167" y="102"/>
                      <a:pt x="1134" y="121"/>
                      <a:pt x="1116" y="148"/>
                    </a:cubicBezTo>
                    <a:lnTo>
                      <a:pt x="1116" y="148"/>
                    </a:lnTo>
                    <a:cubicBezTo>
                      <a:pt x="1124" y="128"/>
                      <a:pt x="1130" y="106"/>
                      <a:pt x="1119" y="84"/>
                    </a:cubicBezTo>
                    <a:cubicBezTo>
                      <a:pt x="1111" y="53"/>
                      <a:pt x="1062" y="1"/>
                      <a:pt x="1008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045;p41"/>
              <p:cNvSpPr/>
              <p:nvPr/>
            </p:nvSpPr>
            <p:spPr>
              <a:xfrm>
                <a:off x="1602575" y="3190175"/>
                <a:ext cx="505275" cy="163900"/>
              </a:xfrm>
              <a:custGeom>
                <a:avLst/>
                <a:gdLst/>
                <a:ahLst/>
                <a:cxnLst/>
                <a:rect l="l" t="t" r="r" b="b"/>
                <a:pathLst>
                  <a:path w="20211" h="6556" extrusionOk="0">
                    <a:moveTo>
                      <a:pt x="20211" y="0"/>
                    </a:moveTo>
                    <a:lnTo>
                      <a:pt x="0" y="9"/>
                    </a:lnTo>
                    <a:lnTo>
                      <a:pt x="0" y="4614"/>
                    </a:lnTo>
                    <a:cubicBezTo>
                      <a:pt x="0" y="5683"/>
                      <a:pt x="775" y="6556"/>
                      <a:pt x="1728" y="6556"/>
                    </a:cubicBezTo>
                    <a:lnTo>
                      <a:pt x="18483" y="6556"/>
                    </a:lnTo>
                    <a:cubicBezTo>
                      <a:pt x="19436" y="6556"/>
                      <a:pt x="20211" y="5683"/>
                      <a:pt x="20211" y="4614"/>
                    </a:cubicBezTo>
                    <a:lnTo>
                      <a:pt x="20211" y="0"/>
                    </a:ln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046;p41"/>
              <p:cNvSpPr/>
              <p:nvPr/>
            </p:nvSpPr>
            <p:spPr>
              <a:xfrm>
                <a:off x="1597450" y="3184825"/>
                <a:ext cx="520875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20835" h="6984" extrusionOk="0">
                    <a:moveTo>
                      <a:pt x="3020" y="125"/>
                    </a:moveTo>
                    <a:cubicBezTo>
                      <a:pt x="3065" y="134"/>
                      <a:pt x="3118" y="152"/>
                      <a:pt x="3082" y="205"/>
                    </a:cubicBezTo>
                    <a:cubicBezTo>
                      <a:pt x="3069" y="223"/>
                      <a:pt x="3051" y="228"/>
                      <a:pt x="3032" y="228"/>
                    </a:cubicBezTo>
                    <a:cubicBezTo>
                      <a:pt x="3013" y="228"/>
                      <a:pt x="2993" y="223"/>
                      <a:pt x="2976" y="223"/>
                    </a:cubicBezTo>
                    <a:cubicBezTo>
                      <a:pt x="2976" y="188"/>
                      <a:pt x="2976" y="125"/>
                      <a:pt x="3020" y="125"/>
                    </a:cubicBezTo>
                    <a:close/>
                    <a:moveTo>
                      <a:pt x="12862" y="134"/>
                    </a:moveTo>
                    <a:cubicBezTo>
                      <a:pt x="12889" y="161"/>
                      <a:pt x="12907" y="196"/>
                      <a:pt x="12907" y="232"/>
                    </a:cubicBezTo>
                    <a:cubicBezTo>
                      <a:pt x="12900" y="233"/>
                      <a:pt x="12893" y="233"/>
                      <a:pt x="12887" y="233"/>
                    </a:cubicBezTo>
                    <a:cubicBezTo>
                      <a:pt x="12832" y="233"/>
                      <a:pt x="12818" y="198"/>
                      <a:pt x="12818" y="134"/>
                    </a:cubicBezTo>
                    <a:close/>
                    <a:moveTo>
                      <a:pt x="478" y="259"/>
                    </a:moveTo>
                    <a:cubicBezTo>
                      <a:pt x="478" y="259"/>
                      <a:pt x="481" y="264"/>
                      <a:pt x="484" y="270"/>
                    </a:cubicBezTo>
                    <a:lnTo>
                      <a:pt x="484" y="270"/>
                    </a:lnTo>
                    <a:cubicBezTo>
                      <a:pt x="483" y="269"/>
                      <a:pt x="482" y="268"/>
                      <a:pt x="482" y="268"/>
                    </a:cubicBezTo>
                    <a:cubicBezTo>
                      <a:pt x="478" y="262"/>
                      <a:pt x="477" y="259"/>
                      <a:pt x="478" y="259"/>
                    </a:cubicBezTo>
                    <a:close/>
                    <a:moveTo>
                      <a:pt x="9834" y="232"/>
                    </a:moveTo>
                    <a:lnTo>
                      <a:pt x="9879" y="286"/>
                    </a:lnTo>
                    <a:cubicBezTo>
                      <a:pt x="9855" y="309"/>
                      <a:pt x="9839" y="332"/>
                      <a:pt x="9806" y="332"/>
                    </a:cubicBezTo>
                    <a:cubicBezTo>
                      <a:pt x="9801" y="332"/>
                      <a:pt x="9795" y="331"/>
                      <a:pt x="9789" y="330"/>
                    </a:cubicBezTo>
                    <a:cubicBezTo>
                      <a:pt x="9789" y="294"/>
                      <a:pt x="9789" y="232"/>
                      <a:pt x="9834" y="232"/>
                    </a:cubicBezTo>
                    <a:close/>
                    <a:moveTo>
                      <a:pt x="1711" y="259"/>
                    </a:moveTo>
                    <a:cubicBezTo>
                      <a:pt x="1755" y="259"/>
                      <a:pt x="1809" y="277"/>
                      <a:pt x="1773" y="330"/>
                    </a:cubicBezTo>
                    <a:cubicBezTo>
                      <a:pt x="1758" y="350"/>
                      <a:pt x="1738" y="356"/>
                      <a:pt x="1715" y="356"/>
                    </a:cubicBezTo>
                    <a:cubicBezTo>
                      <a:pt x="1697" y="356"/>
                      <a:pt x="1677" y="352"/>
                      <a:pt x="1657" y="348"/>
                    </a:cubicBezTo>
                    <a:cubicBezTo>
                      <a:pt x="1657" y="312"/>
                      <a:pt x="1657" y="259"/>
                      <a:pt x="1711" y="259"/>
                    </a:cubicBezTo>
                    <a:close/>
                    <a:moveTo>
                      <a:pt x="19997" y="286"/>
                    </a:moveTo>
                    <a:cubicBezTo>
                      <a:pt x="20024" y="321"/>
                      <a:pt x="20042" y="375"/>
                      <a:pt x="19997" y="384"/>
                    </a:cubicBezTo>
                    <a:cubicBezTo>
                      <a:pt x="19926" y="384"/>
                      <a:pt x="19935" y="286"/>
                      <a:pt x="19997" y="286"/>
                    </a:cubicBezTo>
                    <a:close/>
                    <a:moveTo>
                      <a:pt x="2573" y="422"/>
                    </a:moveTo>
                    <a:cubicBezTo>
                      <a:pt x="2534" y="422"/>
                      <a:pt x="2489" y="517"/>
                      <a:pt x="2566" y="517"/>
                    </a:cubicBezTo>
                    <a:lnTo>
                      <a:pt x="2610" y="517"/>
                    </a:lnTo>
                    <a:cubicBezTo>
                      <a:pt x="2610" y="446"/>
                      <a:pt x="2592" y="422"/>
                      <a:pt x="2573" y="422"/>
                    </a:cubicBezTo>
                    <a:close/>
                    <a:moveTo>
                      <a:pt x="14088" y="449"/>
                    </a:moveTo>
                    <a:cubicBezTo>
                      <a:pt x="14047" y="449"/>
                      <a:pt x="14000" y="544"/>
                      <a:pt x="14083" y="544"/>
                    </a:cubicBezTo>
                    <a:lnTo>
                      <a:pt x="14127" y="544"/>
                    </a:lnTo>
                    <a:cubicBezTo>
                      <a:pt x="14127" y="473"/>
                      <a:pt x="14108" y="449"/>
                      <a:pt x="14088" y="449"/>
                    </a:cubicBezTo>
                    <a:close/>
                    <a:moveTo>
                      <a:pt x="20273" y="1025"/>
                    </a:moveTo>
                    <a:cubicBezTo>
                      <a:pt x="20309" y="1025"/>
                      <a:pt x="20371" y="1025"/>
                      <a:pt x="20371" y="1069"/>
                    </a:cubicBezTo>
                    <a:cubicBezTo>
                      <a:pt x="20396" y="1094"/>
                      <a:pt x="20390" y="1124"/>
                      <a:pt x="20373" y="1124"/>
                    </a:cubicBezTo>
                    <a:cubicBezTo>
                      <a:pt x="20365" y="1124"/>
                      <a:pt x="20355" y="1118"/>
                      <a:pt x="20344" y="1105"/>
                    </a:cubicBezTo>
                    <a:cubicBezTo>
                      <a:pt x="20327" y="1078"/>
                      <a:pt x="20300" y="1052"/>
                      <a:pt x="20273" y="1025"/>
                    </a:cubicBezTo>
                    <a:close/>
                    <a:moveTo>
                      <a:pt x="20495" y="2608"/>
                    </a:moveTo>
                    <a:lnTo>
                      <a:pt x="20496" y="2610"/>
                    </a:lnTo>
                    <a:cubicBezTo>
                      <a:pt x="20496" y="2610"/>
                      <a:pt x="20496" y="2609"/>
                      <a:pt x="20495" y="2608"/>
                    </a:cubicBezTo>
                    <a:close/>
                    <a:moveTo>
                      <a:pt x="20389" y="2744"/>
                    </a:moveTo>
                    <a:cubicBezTo>
                      <a:pt x="20434" y="2744"/>
                      <a:pt x="20442" y="2753"/>
                      <a:pt x="20442" y="2788"/>
                    </a:cubicBezTo>
                    <a:cubicBezTo>
                      <a:pt x="20442" y="2824"/>
                      <a:pt x="20442" y="2878"/>
                      <a:pt x="20389" y="2878"/>
                    </a:cubicBezTo>
                    <a:lnTo>
                      <a:pt x="20389" y="2744"/>
                    </a:lnTo>
                    <a:close/>
                    <a:moveTo>
                      <a:pt x="20202" y="3448"/>
                    </a:moveTo>
                    <a:cubicBezTo>
                      <a:pt x="20205" y="3448"/>
                      <a:pt x="20209" y="3449"/>
                      <a:pt x="20213" y="3450"/>
                    </a:cubicBezTo>
                    <a:lnTo>
                      <a:pt x="20213" y="3450"/>
                    </a:lnTo>
                    <a:cubicBezTo>
                      <a:pt x="20210" y="3448"/>
                      <a:pt x="20206" y="3448"/>
                      <a:pt x="20202" y="3448"/>
                    </a:cubicBezTo>
                    <a:close/>
                    <a:moveTo>
                      <a:pt x="20817" y="3750"/>
                    </a:moveTo>
                    <a:cubicBezTo>
                      <a:pt x="20781" y="3750"/>
                      <a:pt x="20772" y="3750"/>
                      <a:pt x="20772" y="3795"/>
                    </a:cubicBezTo>
                    <a:cubicBezTo>
                      <a:pt x="20772" y="3795"/>
                      <a:pt x="20765" y="3860"/>
                      <a:pt x="20783" y="3860"/>
                    </a:cubicBezTo>
                    <a:cubicBezTo>
                      <a:pt x="20785" y="3860"/>
                      <a:pt x="20787" y="3859"/>
                      <a:pt x="20790" y="3857"/>
                    </a:cubicBezTo>
                    <a:cubicBezTo>
                      <a:pt x="20834" y="3831"/>
                      <a:pt x="20817" y="3786"/>
                      <a:pt x="20817" y="3750"/>
                    </a:cubicBezTo>
                    <a:close/>
                    <a:moveTo>
                      <a:pt x="18697" y="6440"/>
                    </a:moveTo>
                    <a:cubicBezTo>
                      <a:pt x="18697" y="6449"/>
                      <a:pt x="18697" y="6457"/>
                      <a:pt x="18697" y="6466"/>
                    </a:cubicBezTo>
                    <a:lnTo>
                      <a:pt x="18697" y="6466"/>
                    </a:lnTo>
                    <a:cubicBezTo>
                      <a:pt x="18698" y="6458"/>
                      <a:pt x="18698" y="6450"/>
                      <a:pt x="18697" y="6440"/>
                    </a:cubicBezTo>
                    <a:close/>
                    <a:moveTo>
                      <a:pt x="13290" y="6485"/>
                    </a:moveTo>
                    <a:cubicBezTo>
                      <a:pt x="13290" y="6488"/>
                      <a:pt x="13290" y="6491"/>
                      <a:pt x="13290" y="6494"/>
                    </a:cubicBezTo>
                    <a:lnTo>
                      <a:pt x="13290" y="6494"/>
                    </a:lnTo>
                    <a:cubicBezTo>
                      <a:pt x="13290" y="6491"/>
                      <a:pt x="13290" y="6488"/>
                      <a:pt x="13290" y="6485"/>
                    </a:cubicBezTo>
                    <a:close/>
                    <a:moveTo>
                      <a:pt x="11197" y="6423"/>
                    </a:moveTo>
                    <a:lnTo>
                      <a:pt x="11152" y="6467"/>
                    </a:lnTo>
                    <a:cubicBezTo>
                      <a:pt x="11178" y="6493"/>
                      <a:pt x="11198" y="6507"/>
                      <a:pt x="11212" y="6507"/>
                    </a:cubicBezTo>
                    <a:cubicBezTo>
                      <a:pt x="11232" y="6507"/>
                      <a:pt x="11241" y="6480"/>
                      <a:pt x="11241" y="6423"/>
                    </a:cubicBezTo>
                    <a:close/>
                    <a:moveTo>
                      <a:pt x="1096" y="6503"/>
                    </a:moveTo>
                    <a:lnTo>
                      <a:pt x="1034" y="6521"/>
                    </a:lnTo>
                    <a:cubicBezTo>
                      <a:pt x="1040" y="6573"/>
                      <a:pt x="1056" y="6591"/>
                      <a:pt x="1071" y="6591"/>
                    </a:cubicBezTo>
                    <a:cubicBezTo>
                      <a:pt x="1101" y="6591"/>
                      <a:pt x="1131" y="6526"/>
                      <a:pt x="1096" y="6503"/>
                    </a:cubicBezTo>
                    <a:close/>
                    <a:moveTo>
                      <a:pt x="17653" y="6661"/>
                    </a:moveTo>
                    <a:cubicBezTo>
                      <a:pt x="17679" y="6661"/>
                      <a:pt x="17699" y="6669"/>
                      <a:pt x="17699" y="6717"/>
                    </a:cubicBezTo>
                    <a:lnTo>
                      <a:pt x="17654" y="6717"/>
                    </a:lnTo>
                    <a:lnTo>
                      <a:pt x="17610" y="6663"/>
                    </a:lnTo>
                    <a:cubicBezTo>
                      <a:pt x="17625" y="6663"/>
                      <a:pt x="17640" y="6661"/>
                      <a:pt x="17653" y="6661"/>
                    </a:cubicBezTo>
                    <a:close/>
                    <a:moveTo>
                      <a:pt x="9567" y="6636"/>
                    </a:moveTo>
                    <a:cubicBezTo>
                      <a:pt x="9638" y="6636"/>
                      <a:pt x="9629" y="6734"/>
                      <a:pt x="9567" y="6734"/>
                    </a:cubicBezTo>
                    <a:cubicBezTo>
                      <a:pt x="9540" y="6708"/>
                      <a:pt x="9496" y="6654"/>
                      <a:pt x="9567" y="6645"/>
                    </a:cubicBezTo>
                    <a:lnTo>
                      <a:pt x="9567" y="6636"/>
                    </a:lnTo>
                    <a:close/>
                    <a:moveTo>
                      <a:pt x="3252" y="6636"/>
                    </a:moveTo>
                    <a:cubicBezTo>
                      <a:pt x="3314" y="6636"/>
                      <a:pt x="3305" y="6734"/>
                      <a:pt x="3252" y="6734"/>
                    </a:cubicBezTo>
                    <a:cubicBezTo>
                      <a:pt x="3247" y="6735"/>
                      <a:pt x="3243" y="6735"/>
                      <a:pt x="3238" y="6735"/>
                    </a:cubicBezTo>
                    <a:cubicBezTo>
                      <a:pt x="3144" y="6735"/>
                      <a:pt x="3141" y="6645"/>
                      <a:pt x="3252" y="6645"/>
                    </a:cubicBezTo>
                    <a:lnTo>
                      <a:pt x="3252" y="6636"/>
                    </a:lnTo>
                    <a:close/>
                    <a:moveTo>
                      <a:pt x="3840" y="6699"/>
                    </a:moveTo>
                    <a:cubicBezTo>
                      <a:pt x="3902" y="6699"/>
                      <a:pt x="3893" y="6797"/>
                      <a:pt x="3840" y="6797"/>
                    </a:cubicBezTo>
                    <a:cubicBezTo>
                      <a:pt x="3804" y="6770"/>
                      <a:pt x="3768" y="6717"/>
                      <a:pt x="3831" y="6699"/>
                    </a:cubicBezTo>
                    <a:close/>
                    <a:moveTo>
                      <a:pt x="14535" y="6799"/>
                    </a:moveTo>
                    <a:lnTo>
                      <a:pt x="14535" y="6799"/>
                    </a:lnTo>
                    <a:cubicBezTo>
                      <a:pt x="14536" y="6805"/>
                      <a:pt x="14537" y="6810"/>
                      <a:pt x="14537" y="6815"/>
                    </a:cubicBezTo>
                    <a:cubicBezTo>
                      <a:pt x="14537" y="6809"/>
                      <a:pt x="14536" y="6803"/>
                      <a:pt x="14535" y="6799"/>
                    </a:cubicBezTo>
                    <a:close/>
                    <a:moveTo>
                      <a:pt x="16959" y="6823"/>
                    </a:moveTo>
                    <a:cubicBezTo>
                      <a:pt x="16959" y="6823"/>
                      <a:pt x="16959" y="6823"/>
                      <a:pt x="16960" y="6823"/>
                    </a:cubicBezTo>
                    <a:cubicBezTo>
                      <a:pt x="16959" y="6823"/>
                      <a:pt x="16959" y="6823"/>
                      <a:pt x="16959" y="6823"/>
                    </a:cubicBezTo>
                    <a:close/>
                    <a:moveTo>
                      <a:pt x="7958" y="6693"/>
                    </a:moveTo>
                    <a:cubicBezTo>
                      <a:pt x="7969" y="6693"/>
                      <a:pt x="7980" y="6698"/>
                      <a:pt x="7990" y="6708"/>
                    </a:cubicBezTo>
                    <a:cubicBezTo>
                      <a:pt x="8028" y="6745"/>
                      <a:pt x="8053" y="6873"/>
                      <a:pt x="7989" y="6873"/>
                    </a:cubicBezTo>
                    <a:cubicBezTo>
                      <a:pt x="7978" y="6873"/>
                      <a:pt x="7963" y="6869"/>
                      <a:pt x="7946" y="6859"/>
                    </a:cubicBezTo>
                    <a:cubicBezTo>
                      <a:pt x="7919" y="6832"/>
                      <a:pt x="7901" y="6797"/>
                      <a:pt x="7901" y="6761"/>
                    </a:cubicBezTo>
                    <a:cubicBezTo>
                      <a:pt x="7901" y="6723"/>
                      <a:pt x="7929" y="6693"/>
                      <a:pt x="7958" y="6693"/>
                    </a:cubicBezTo>
                    <a:close/>
                    <a:moveTo>
                      <a:pt x="15169" y="6892"/>
                    </a:moveTo>
                    <a:lnTo>
                      <a:pt x="15169" y="6892"/>
                    </a:lnTo>
                    <a:cubicBezTo>
                      <a:pt x="15169" y="6893"/>
                      <a:pt x="15169" y="6894"/>
                      <a:pt x="15169" y="6895"/>
                    </a:cubicBezTo>
                    <a:lnTo>
                      <a:pt x="15169" y="6895"/>
                    </a:lnTo>
                    <a:cubicBezTo>
                      <a:pt x="15169" y="6894"/>
                      <a:pt x="15169" y="6893"/>
                      <a:pt x="15169" y="6892"/>
                    </a:cubicBezTo>
                    <a:close/>
                    <a:moveTo>
                      <a:pt x="18376" y="6823"/>
                    </a:moveTo>
                    <a:cubicBezTo>
                      <a:pt x="18305" y="6823"/>
                      <a:pt x="18323" y="6921"/>
                      <a:pt x="18376" y="6921"/>
                    </a:cubicBezTo>
                    <a:cubicBezTo>
                      <a:pt x="18429" y="6921"/>
                      <a:pt x="18438" y="6832"/>
                      <a:pt x="18376" y="6823"/>
                    </a:cubicBezTo>
                    <a:close/>
                    <a:moveTo>
                      <a:pt x="6547" y="6841"/>
                    </a:moveTo>
                    <a:lnTo>
                      <a:pt x="6494" y="6886"/>
                    </a:lnTo>
                    <a:cubicBezTo>
                      <a:pt x="6519" y="6911"/>
                      <a:pt x="6538" y="6923"/>
                      <a:pt x="6552" y="6923"/>
                    </a:cubicBezTo>
                    <a:cubicBezTo>
                      <a:pt x="6575" y="6923"/>
                      <a:pt x="6586" y="6895"/>
                      <a:pt x="6592" y="6841"/>
                    </a:cubicBezTo>
                    <a:close/>
                    <a:moveTo>
                      <a:pt x="7221" y="6922"/>
                    </a:moveTo>
                    <a:cubicBezTo>
                      <a:pt x="7222" y="6925"/>
                      <a:pt x="7223" y="6927"/>
                      <a:pt x="7224" y="6930"/>
                    </a:cubicBezTo>
                    <a:cubicBezTo>
                      <a:pt x="7223" y="6927"/>
                      <a:pt x="7222" y="6924"/>
                      <a:pt x="7221" y="6922"/>
                    </a:cubicBezTo>
                    <a:close/>
                    <a:moveTo>
                      <a:pt x="11003" y="6446"/>
                    </a:moveTo>
                    <a:cubicBezTo>
                      <a:pt x="10984" y="6446"/>
                      <a:pt x="10960" y="6452"/>
                      <a:pt x="10930" y="6467"/>
                    </a:cubicBezTo>
                    <a:cubicBezTo>
                      <a:pt x="10896" y="6507"/>
                      <a:pt x="10858" y="6512"/>
                      <a:pt x="10814" y="6512"/>
                    </a:cubicBezTo>
                    <a:cubicBezTo>
                      <a:pt x="10800" y="6512"/>
                      <a:pt x="10785" y="6512"/>
                      <a:pt x="10769" y="6512"/>
                    </a:cubicBezTo>
                    <a:cubicBezTo>
                      <a:pt x="10734" y="6512"/>
                      <a:pt x="10725" y="6610"/>
                      <a:pt x="10653" y="6610"/>
                    </a:cubicBezTo>
                    <a:cubicBezTo>
                      <a:pt x="10653" y="6579"/>
                      <a:pt x="10687" y="6487"/>
                      <a:pt x="10649" y="6487"/>
                    </a:cubicBezTo>
                    <a:cubicBezTo>
                      <a:pt x="10643" y="6487"/>
                      <a:pt x="10636" y="6489"/>
                      <a:pt x="10627" y="6494"/>
                    </a:cubicBezTo>
                    <a:cubicBezTo>
                      <a:pt x="10582" y="6512"/>
                      <a:pt x="10555" y="6574"/>
                      <a:pt x="10511" y="6601"/>
                    </a:cubicBezTo>
                    <a:cubicBezTo>
                      <a:pt x="10558" y="6554"/>
                      <a:pt x="10525" y="6544"/>
                      <a:pt x="10479" y="6544"/>
                    </a:cubicBezTo>
                    <a:cubicBezTo>
                      <a:pt x="10446" y="6544"/>
                      <a:pt x="10407" y="6549"/>
                      <a:pt x="10384" y="6549"/>
                    </a:cubicBezTo>
                    <a:cubicBezTo>
                      <a:pt x="10377" y="6549"/>
                      <a:pt x="10372" y="6548"/>
                      <a:pt x="10368" y="6547"/>
                    </a:cubicBezTo>
                    <a:cubicBezTo>
                      <a:pt x="10306" y="6529"/>
                      <a:pt x="10368" y="6449"/>
                      <a:pt x="10288" y="6449"/>
                    </a:cubicBezTo>
                    <a:cubicBezTo>
                      <a:pt x="10217" y="6449"/>
                      <a:pt x="10208" y="6699"/>
                      <a:pt x="10306" y="6699"/>
                    </a:cubicBezTo>
                    <a:lnTo>
                      <a:pt x="10244" y="6699"/>
                    </a:lnTo>
                    <a:cubicBezTo>
                      <a:pt x="10181" y="6699"/>
                      <a:pt x="10110" y="6797"/>
                      <a:pt x="10199" y="6815"/>
                    </a:cubicBezTo>
                    <a:cubicBezTo>
                      <a:pt x="10217" y="6817"/>
                      <a:pt x="10236" y="6818"/>
                      <a:pt x="10256" y="6818"/>
                    </a:cubicBezTo>
                    <a:cubicBezTo>
                      <a:pt x="10303" y="6818"/>
                      <a:pt x="10351" y="6812"/>
                      <a:pt x="10395" y="6806"/>
                    </a:cubicBezTo>
                    <a:cubicBezTo>
                      <a:pt x="10466" y="6788"/>
                      <a:pt x="10493" y="6779"/>
                      <a:pt x="10529" y="6725"/>
                    </a:cubicBezTo>
                    <a:cubicBezTo>
                      <a:pt x="10564" y="6663"/>
                      <a:pt x="10653" y="6743"/>
                      <a:pt x="10653" y="6619"/>
                    </a:cubicBezTo>
                    <a:cubicBezTo>
                      <a:pt x="10653" y="6734"/>
                      <a:pt x="10832" y="6743"/>
                      <a:pt x="10912" y="6761"/>
                    </a:cubicBezTo>
                    <a:cubicBezTo>
                      <a:pt x="10947" y="6770"/>
                      <a:pt x="10983" y="6788"/>
                      <a:pt x="11010" y="6806"/>
                    </a:cubicBezTo>
                    <a:cubicBezTo>
                      <a:pt x="11019" y="6859"/>
                      <a:pt x="11054" y="6895"/>
                      <a:pt x="11099" y="6904"/>
                    </a:cubicBezTo>
                    <a:lnTo>
                      <a:pt x="11099" y="6806"/>
                    </a:lnTo>
                    <a:cubicBezTo>
                      <a:pt x="11163" y="6806"/>
                      <a:pt x="11177" y="6871"/>
                      <a:pt x="11231" y="6871"/>
                    </a:cubicBezTo>
                    <a:cubicBezTo>
                      <a:pt x="11237" y="6871"/>
                      <a:pt x="11243" y="6870"/>
                      <a:pt x="11250" y="6868"/>
                    </a:cubicBezTo>
                    <a:cubicBezTo>
                      <a:pt x="11313" y="6850"/>
                      <a:pt x="11375" y="6806"/>
                      <a:pt x="11411" y="6752"/>
                    </a:cubicBezTo>
                    <a:cubicBezTo>
                      <a:pt x="11419" y="6725"/>
                      <a:pt x="11411" y="6717"/>
                      <a:pt x="11437" y="6717"/>
                    </a:cubicBezTo>
                    <a:cubicBezTo>
                      <a:pt x="11473" y="6717"/>
                      <a:pt x="11509" y="6725"/>
                      <a:pt x="11535" y="6752"/>
                    </a:cubicBezTo>
                    <a:cubicBezTo>
                      <a:pt x="11574" y="6778"/>
                      <a:pt x="11623" y="6814"/>
                      <a:pt x="11667" y="6814"/>
                    </a:cubicBezTo>
                    <a:cubicBezTo>
                      <a:pt x="11683" y="6814"/>
                      <a:pt x="11699" y="6809"/>
                      <a:pt x="11713" y="6797"/>
                    </a:cubicBezTo>
                    <a:cubicBezTo>
                      <a:pt x="11760" y="6757"/>
                      <a:pt x="11817" y="6737"/>
                      <a:pt x="11876" y="6737"/>
                    </a:cubicBezTo>
                    <a:cubicBezTo>
                      <a:pt x="11896" y="6737"/>
                      <a:pt x="11916" y="6739"/>
                      <a:pt x="11936" y="6743"/>
                    </a:cubicBezTo>
                    <a:cubicBezTo>
                      <a:pt x="11968" y="6751"/>
                      <a:pt x="11993" y="6845"/>
                      <a:pt x="12023" y="6845"/>
                    </a:cubicBezTo>
                    <a:cubicBezTo>
                      <a:pt x="12027" y="6845"/>
                      <a:pt x="12030" y="6844"/>
                      <a:pt x="12034" y="6841"/>
                    </a:cubicBezTo>
                    <a:cubicBezTo>
                      <a:pt x="12114" y="6770"/>
                      <a:pt x="11981" y="6672"/>
                      <a:pt x="12105" y="6672"/>
                    </a:cubicBezTo>
                    <a:cubicBezTo>
                      <a:pt x="12230" y="6681"/>
                      <a:pt x="12061" y="6868"/>
                      <a:pt x="12194" y="6868"/>
                    </a:cubicBezTo>
                    <a:cubicBezTo>
                      <a:pt x="12266" y="6868"/>
                      <a:pt x="12212" y="6797"/>
                      <a:pt x="12257" y="6779"/>
                    </a:cubicBezTo>
                    <a:cubicBezTo>
                      <a:pt x="12293" y="6771"/>
                      <a:pt x="12331" y="6766"/>
                      <a:pt x="12369" y="6766"/>
                    </a:cubicBezTo>
                    <a:cubicBezTo>
                      <a:pt x="12415" y="6766"/>
                      <a:pt x="12462" y="6773"/>
                      <a:pt x="12506" y="6788"/>
                    </a:cubicBezTo>
                    <a:cubicBezTo>
                      <a:pt x="12640" y="6810"/>
                      <a:pt x="12806" y="6876"/>
                      <a:pt x="12955" y="6876"/>
                    </a:cubicBezTo>
                    <a:cubicBezTo>
                      <a:pt x="12985" y="6876"/>
                      <a:pt x="13013" y="6874"/>
                      <a:pt x="13041" y="6868"/>
                    </a:cubicBezTo>
                    <a:cubicBezTo>
                      <a:pt x="13094" y="6859"/>
                      <a:pt x="13094" y="6815"/>
                      <a:pt x="13139" y="6788"/>
                    </a:cubicBezTo>
                    <a:cubicBezTo>
                      <a:pt x="13161" y="6765"/>
                      <a:pt x="13173" y="6757"/>
                      <a:pt x="13179" y="6757"/>
                    </a:cubicBezTo>
                    <a:cubicBezTo>
                      <a:pt x="13195" y="6757"/>
                      <a:pt x="13173" y="6813"/>
                      <a:pt x="13192" y="6832"/>
                    </a:cubicBezTo>
                    <a:cubicBezTo>
                      <a:pt x="13199" y="6839"/>
                      <a:pt x="13211" y="6842"/>
                      <a:pt x="13226" y="6842"/>
                    </a:cubicBezTo>
                    <a:cubicBezTo>
                      <a:pt x="13272" y="6842"/>
                      <a:pt x="13343" y="6817"/>
                      <a:pt x="13370" y="6797"/>
                    </a:cubicBezTo>
                    <a:cubicBezTo>
                      <a:pt x="13389" y="6749"/>
                      <a:pt x="13401" y="6730"/>
                      <a:pt x="13412" y="6730"/>
                    </a:cubicBezTo>
                    <a:cubicBezTo>
                      <a:pt x="13427" y="6730"/>
                      <a:pt x="13438" y="6768"/>
                      <a:pt x="13459" y="6815"/>
                    </a:cubicBezTo>
                    <a:cubicBezTo>
                      <a:pt x="13459" y="6815"/>
                      <a:pt x="13459" y="6815"/>
                      <a:pt x="13459" y="6815"/>
                    </a:cubicBezTo>
                    <a:cubicBezTo>
                      <a:pt x="13462" y="6815"/>
                      <a:pt x="13530" y="6636"/>
                      <a:pt x="13513" y="6627"/>
                    </a:cubicBezTo>
                    <a:cubicBezTo>
                      <a:pt x="13548" y="6627"/>
                      <a:pt x="13548" y="6734"/>
                      <a:pt x="13557" y="6752"/>
                    </a:cubicBezTo>
                    <a:cubicBezTo>
                      <a:pt x="13564" y="6772"/>
                      <a:pt x="13578" y="6778"/>
                      <a:pt x="13596" y="6778"/>
                    </a:cubicBezTo>
                    <a:cubicBezTo>
                      <a:pt x="13626" y="6778"/>
                      <a:pt x="13665" y="6758"/>
                      <a:pt x="13682" y="6752"/>
                    </a:cubicBezTo>
                    <a:cubicBezTo>
                      <a:pt x="13702" y="6747"/>
                      <a:pt x="13773" y="6722"/>
                      <a:pt x="13823" y="6722"/>
                    </a:cubicBezTo>
                    <a:cubicBezTo>
                      <a:pt x="13862" y="6722"/>
                      <a:pt x="13888" y="6737"/>
                      <a:pt x="13869" y="6788"/>
                    </a:cubicBezTo>
                    <a:cubicBezTo>
                      <a:pt x="13856" y="6825"/>
                      <a:pt x="13863" y="6839"/>
                      <a:pt x="13882" y="6839"/>
                    </a:cubicBezTo>
                    <a:cubicBezTo>
                      <a:pt x="13924" y="6839"/>
                      <a:pt x="14025" y="6767"/>
                      <a:pt x="14056" y="6761"/>
                    </a:cubicBezTo>
                    <a:cubicBezTo>
                      <a:pt x="14061" y="6760"/>
                      <a:pt x="14065" y="6759"/>
                      <a:pt x="14069" y="6759"/>
                    </a:cubicBezTo>
                    <a:cubicBezTo>
                      <a:pt x="14139" y="6759"/>
                      <a:pt x="14136" y="6934"/>
                      <a:pt x="14188" y="6934"/>
                    </a:cubicBezTo>
                    <a:cubicBezTo>
                      <a:pt x="14198" y="6934"/>
                      <a:pt x="14210" y="6927"/>
                      <a:pt x="14225" y="6913"/>
                    </a:cubicBezTo>
                    <a:cubicBezTo>
                      <a:pt x="14225" y="6806"/>
                      <a:pt x="14083" y="6654"/>
                      <a:pt x="14029" y="6592"/>
                    </a:cubicBezTo>
                    <a:cubicBezTo>
                      <a:pt x="14022" y="6584"/>
                      <a:pt x="13945" y="6502"/>
                      <a:pt x="13921" y="6502"/>
                    </a:cubicBezTo>
                    <a:cubicBezTo>
                      <a:pt x="13916" y="6502"/>
                      <a:pt x="13913" y="6505"/>
                      <a:pt x="13913" y="6512"/>
                    </a:cubicBezTo>
                    <a:cubicBezTo>
                      <a:pt x="13892" y="6533"/>
                      <a:pt x="13877" y="6545"/>
                      <a:pt x="13858" y="6545"/>
                    </a:cubicBezTo>
                    <a:cubicBezTo>
                      <a:pt x="13846" y="6545"/>
                      <a:pt x="13833" y="6540"/>
                      <a:pt x="13816" y="6529"/>
                    </a:cubicBezTo>
                    <a:cubicBezTo>
                      <a:pt x="13781" y="6516"/>
                      <a:pt x="13718" y="6474"/>
                      <a:pt x="13663" y="6474"/>
                    </a:cubicBezTo>
                    <a:cubicBezTo>
                      <a:pt x="13648" y="6474"/>
                      <a:pt x="13633" y="6477"/>
                      <a:pt x="13620" y="6485"/>
                    </a:cubicBezTo>
                    <a:cubicBezTo>
                      <a:pt x="13579" y="6514"/>
                      <a:pt x="13569" y="6539"/>
                      <a:pt x="13552" y="6539"/>
                    </a:cubicBezTo>
                    <a:cubicBezTo>
                      <a:pt x="13543" y="6539"/>
                      <a:pt x="13532" y="6531"/>
                      <a:pt x="13513" y="6512"/>
                    </a:cubicBezTo>
                    <a:cubicBezTo>
                      <a:pt x="13457" y="6512"/>
                      <a:pt x="13380" y="6564"/>
                      <a:pt x="13333" y="6564"/>
                    </a:cubicBezTo>
                    <a:cubicBezTo>
                      <a:pt x="13306" y="6564"/>
                      <a:pt x="13289" y="6547"/>
                      <a:pt x="13290" y="6494"/>
                    </a:cubicBezTo>
                    <a:lnTo>
                      <a:pt x="13290" y="6494"/>
                    </a:lnTo>
                    <a:cubicBezTo>
                      <a:pt x="13286" y="6540"/>
                      <a:pt x="13254" y="6553"/>
                      <a:pt x="13214" y="6553"/>
                    </a:cubicBezTo>
                    <a:cubicBezTo>
                      <a:pt x="13168" y="6553"/>
                      <a:pt x="13110" y="6536"/>
                      <a:pt x="13071" y="6536"/>
                    </a:cubicBezTo>
                    <a:cubicBezTo>
                      <a:pt x="13063" y="6536"/>
                      <a:pt x="13056" y="6537"/>
                      <a:pt x="13049" y="6538"/>
                    </a:cubicBezTo>
                    <a:cubicBezTo>
                      <a:pt x="12996" y="6547"/>
                      <a:pt x="13041" y="6601"/>
                      <a:pt x="12996" y="6636"/>
                    </a:cubicBezTo>
                    <a:cubicBezTo>
                      <a:pt x="12989" y="6644"/>
                      <a:pt x="12982" y="6647"/>
                      <a:pt x="12975" y="6647"/>
                    </a:cubicBezTo>
                    <a:cubicBezTo>
                      <a:pt x="12943" y="6647"/>
                      <a:pt x="12925" y="6570"/>
                      <a:pt x="12925" y="6547"/>
                    </a:cubicBezTo>
                    <a:cubicBezTo>
                      <a:pt x="12925" y="6491"/>
                      <a:pt x="12910" y="6473"/>
                      <a:pt x="12888" y="6473"/>
                    </a:cubicBezTo>
                    <a:cubicBezTo>
                      <a:pt x="12851" y="6473"/>
                      <a:pt x="12795" y="6524"/>
                      <a:pt x="12756" y="6529"/>
                    </a:cubicBezTo>
                    <a:cubicBezTo>
                      <a:pt x="12720" y="6529"/>
                      <a:pt x="12488" y="6494"/>
                      <a:pt x="12506" y="6476"/>
                    </a:cubicBezTo>
                    <a:lnTo>
                      <a:pt x="12506" y="6476"/>
                    </a:lnTo>
                    <a:cubicBezTo>
                      <a:pt x="12479" y="6494"/>
                      <a:pt x="12542" y="6476"/>
                      <a:pt x="12506" y="6521"/>
                    </a:cubicBezTo>
                    <a:cubicBezTo>
                      <a:pt x="12495" y="6537"/>
                      <a:pt x="12478" y="6540"/>
                      <a:pt x="12461" y="6540"/>
                    </a:cubicBezTo>
                    <a:cubicBezTo>
                      <a:pt x="12449" y="6540"/>
                      <a:pt x="12437" y="6538"/>
                      <a:pt x="12426" y="6538"/>
                    </a:cubicBezTo>
                    <a:cubicBezTo>
                      <a:pt x="12399" y="6538"/>
                      <a:pt x="12328" y="6538"/>
                      <a:pt x="12301" y="6512"/>
                    </a:cubicBezTo>
                    <a:cubicBezTo>
                      <a:pt x="12280" y="6491"/>
                      <a:pt x="12276" y="6459"/>
                      <a:pt x="12249" y="6459"/>
                    </a:cubicBezTo>
                    <a:cubicBezTo>
                      <a:pt x="12242" y="6459"/>
                      <a:pt x="12233" y="6461"/>
                      <a:pt x="12221" y="6467"/>
                    </a:cubicBezTo>
                    <a:cubicBezTo>
                      <a:pt x="12159" y="6494"/>
                      <a:pt x="12177" y="6556"/>
                      <a:pt x="12141" y="6565"/>
                    </a:cubicBezTo>
                    <a:cubicBezTo>
                      <a:pt x="12132" y="6571"/>
                      <a:pt x="12121" y="6574"/>
                      <a:pt x="12110" y="6574"/>
                    </a:cubicBezTo>
                    <a:cubicBezTo>
                      <a:pt x="12057" y="6574"/>
                      <a:pt x="11991" y="6516"/>
                      <a:pt x="11954" y="6494"/>
                    </a:cubicBezTo>
                    <a:cubicBezTo>
                      <a:pt x="11900" y="6467"/>
                      <a:pt x="11838" y="6458"/>
                      <a:pt x="11776" y="6458"/>
                    </a:cubicBezTo>
                    <a:cubicBezTo>
                      <a:pt x="11713" y="6458"/>
                      <a:pt x="11660" y="6476"/>
                      <a:pt x="11598" y="6512"/>
                    </a:cubicBezTo>
                    <a:cubicBezTo>
                      <a:pt x="11580" y="6521"/>
                      <a:pt x="11526" y="6601"/>
                      <a:pt x="11491" y="6601"/>
                    </a:cubicBezTo>
                    <a:cubicBezTo>
                      <a:pt x="11509" y="6565"/>
                      <a:pt x="11517" y="6529"/>
                      <a:pt x="11517" y="6485"/>
                    </a:cubicBezTo>
                    <a:cubicBezTo>
                      <a:pt x="11509" y="6472"/>
                      <a:pt x="11477" y="6467"/>
                      <a:pt x="11445" y="6467"/>
                    </a:cubicBezTo>
                    <a:cubicBezTo>
                      <a:pt x="11413" y="6467"/>
                      <a:pt x="11379" y="6472"/>
                      <a:pt x="11366" y="6476"/>
                    </a:cubicBezTo>
                    <a:cubicBezTo>
                      <a:pt x="11339" y="6485"/>
                      <a:pt x="11348" y="6538"/>
                      <a:pt x="11295" y="6547"/>
                    </a:cubicBezTo>
                    <a:cubicBezTo>
                      <a:pt x="11283" y="6550"/>
                      <a:pt x="11271" y="6551"/>
                      <a:pt x="11259" y="6551"/>
                    </a:cubicBezTo>
                    <a:cubicBezTo>
                      <a:pt x="11227" y="6551"/>
                      <a:pt x="11196" y="6543"/>
                      <a:pt x="11170" y="6529"/>
                    </a:cubicBezTo>
                    <a:cubicBezTo>
                      <a:pt x="11083" y="6503"/>
                      <a:pt x="11061" y="6446"/>
                      <a:pt x="11003" y="6446"/>
                    </a:cubicBezTo>
                    <a:close/>
                    <a:moveTo>
                      <a:pt x="18120" y="6876"/>
                    </a:moveTo>
                    <a:cubicBezTo>
                      <a:pt x="18054" y="6876"/>
                      <a:pt x="18052" y="6910"/>
                      <a:pt x="18100" y="6966"/>
                    </a:cubicBezTo>
                    <a:cubicBezTo>
                      <a:pt x="18127" y="6939"/>
                      <a:pt x="18162" y="6921"/>
                      <a:pt x="18144" y="6877"/>
                    </a:cubicBezTo>
                    <a:cubicBezTo>
                      <a:pt x="18135" y="6876"/>
                      <a:pt x="18127" y="6876"/>
                      <a:pt x="18120" y="6876"/>
                    </a:cubicBezTo>
                    <a:close/>
                    <a:moveTo>
                      <a:pt x="3145" y="1"/>
                    </a:moveTo>
                    <a:cubicBezTo>
                      <a:pt x="3118" y="72"/>
                      <a:pt x="3082" y="72"/>
                      <a:pt x="3011" y="72"/>
                    </a:cubicBezTo>
                    <a:cubicBezTo>
                      <a:pt x="2999" y="70"/>
                      <a:pt x="2986" y="69"/>
                      <a:pt x="2974" y="69"/>
                    </a:cubicBezTo>
                    <a:cubicBezTo>
                      <a:pt x="2918" y="69"/>
                      <a:pt x="2866" y="85"/>
                      <a:pt x="2815" y="107"/>
                    </a:cubicBezTo>
                    <a:cubicBezTo>
                      <a:pt x="2800" y="115"/>
                      <a:pt x="2758" y="156"/>
                      <a:pt x="2741" y="156"/>
                    </a:cubicBezTo>
                    <a:cubicBezTo>
                      <a:pt x="2738" y="156"/>
                      <a:pt x="2736" y="154"/>
                      <a:pt x="2735" y="152"/>
                    </a:cubicBezTo>
                    <a:cubicBezTo>
                      <a:pt x="2726" y="143"/>
                      <a:pt x="2690" y="81"/>
                      <a:pt x="2664" y="81"/>
                    </a:cubicBezTo>
                    <a:cubicBezTo>
                      <a:pt x="2659" y="80"/>
                      <a:pt x="2654" y="79"/>
                      <a:pt x="2649" y="79"/>
                    </a:cubicBezTo>
                    <a:cubicBezTo>
                      <a:pt x="2611" y="79"/>
                      <a:pt x="2578" y="107"/>
                      <a:pt x="2530" y="107"/>
                    </a:cubicBezTo>
                    <a:lnTo>
                      <a:pt x="2379" y="107"/>
                    </a:lnTo>
                    <a:cubicBezTo>
                      <a:pt x="2363" y="91"/>
                      <a:pt x="2349" y="85"/>
                      <a:pt x="2338" y="85"/>
                    </a:cubicBezTo>
                    <a:cubicBezTo>
                      <a:pt x="2300" y="85"/>
                      <a:pt x="2288" y="162"/>
                      <a:pt x="2281" y="196"/>
                    </a:cubicBezTo>
                    <a:cubicBezTo>
                      <a:pt x="2273" y="234"/>
                      <a:pt x="2247" y="252"/>
                      <a:pt x="2213" y="252"/>
                    </a:cubicBezTo>
                    <a:cubicBezTo>
                      <a:pt x="2206" y="252"/>
                      <a:pt x="2199" y="251"/>
                      <a:pt x="2192" y="250"/>
                    </a:cubicBezTo>
                    <a:cubicBezTo>
                      <a:pt x="2192" y="152"/>
                      <a:pt x="2209" y="116"/>
                      <a:pt x="2112" y="107"/>
                    </a:cubicBezTo>
                    <a:cubicBezTo>
                      <a:pt x="1942" y="99"/>
                      <a:pt x="1764" y="99"/>
                      <a:pt x="1586" y="99"/>
                    </a:cubicBezTo>
                    <a:cubicBezTo>
                      <a:pt x="1583" y="99"/>
                      <a:pt x="1566" y="98"/>
                      <a:pt x="1544" y="98"/>
                    </a:cubicBezTo>
                    <a:cubicBezTo>
                      <a:pt x="1488" y="98"/>
                      <a:pt x="1398" y="102"/>
                      <a:pt x="1417" y="134"/>
                    </a:cubicBezTo>
                    <a:cubicBezTo>
                      <a:pt x="1446" y="182"/>
                      <a:pt x="1409" y="194"/>
                      <a:pt x="1370" y="194"/>
                    </a:cubicBezTo>
                    <a:cubicBezTo>
                      <a:pt x="1350" y="194"/>
                      <a:pt x="1331" y="191"/>
                      <a:pt x="1319" y="188"/>
                    </a:cubicBezTo>
                    <a:cubicBezTo>
                      <a:pt x="1283" y="170"/>
                      <a:pt x="1301" y="125"/>
                      <a:pt x="1274" y="107"/>
                    </a:cubicBezTo>
                    <a:cubicBezTo>
                      <a:pt x="1256" y="99"/>
                      <a:pt x="1221" y="90"/>
                      <a:pt x="1194" y="90"/>
                    </a:cubicBezTo>
                    <a:cubicBezTo>
                      <a:pt x="1172" y="90"/>
                      <a:pt x="1127" y="83"/>
                      <a:pt x="1084" y="83"/>
                    </a:cubicBezTo>
                    <a:cubicBezTo>
                      <a:pt x="1040" y="83"/>
                      <a:pt x="998" y="90"/>
                      <a:pt x="980" y="116"/>
                    </a:cubicBezTo>
                    <a:cubicBezTo>
                      <a:pt x="965" y="136"/>
                      <a:pt x="949" y="140"/>
                      <a:pt x="932" y="140"/>
                    </a:cubicBezTo>
                    <a:cubicBezTo>
                      <a:pt x="919" y="140"/>
                      <a:pt x="906" y="138"/>
                      <a:pt x="891" y="138"/>
                    </a:cubicBezTo>
                    <a:cubicBezTo>
                      <a:pt x="880" y="138"/>
                      <a:pt x="868" y="139"/>
                      <a:pt x="856" y="143"/>
                    </a:cubicBezTo>
                    <a:cubicBezTo>
                      <a:pt x="829" y="152"/>
                      <a:pt x="793" y="223"/>
                      <a:pt x="775" y="223"/>
                    </a:cubicBezTo>
                    <a:cubicBezTo>
                      <a:pt x="758" y="223"/>
                      <a:pt x="740" y="170"/>
                      <a:pt x="722" y="161"/>
                    </a:cubicBezTo>
                    <a:cubicBezTo>
                      <a:pt x="677" y="125"/>
                      <a:pt x="615" y="107"/>
                      <a:pt x="553" y="107"/>
                    </a:cubicBezTo>
                    <a:cubicBezTo>
                      <a:pt x="455" y="107"/>
                      <a:pt x="366" y="116"/>
                      <a:pt x="268" y="134"/>
                    </a:cubicBezTo>
                    <a:cubicBezTo>
                      <a:pt x="225" y="143"/>
                      <a:pt x="207" y="168"/>
                      <a:pt x="205" y="218"/>
                    </a:cubicBezTo>
                    <a:lnTo>
                      <a:pt x="205" y="218"/>
                    </a:lnTo>
                    <a:cubicBezTo>
                      <a:pt x="143" y="223"/>
                      <a:pt x="90" y="241"/>
                      <a:pt x="81" y="277"/>
                    </a:cubicBezTo>
                    <a:cubicBezTo>
                      <a:pt x="72" y="303"/>
                      <a:pt x="54" y="428"/>
                      <a:pt x="90" y="446"/>
                    </a:cubicBezTo>
                    <a:cubicBezTo>
                      <a:pt x="161" y="482"/>
                      <a:pt x="232" y="482"/>
                      <a:pt x="170" y="588"/>
                    </a:cubicBezTo>
                    <a:cubicBezTo>
                      <a:pt x="134" y="677"/>
                      <a:pt x="125" y="775"/>
                      <a:pt x="134" y="873"/>
                    </a:cubicBezTo>
                    <a:cubicBezTo>
                      <a:pt x="143" y="936"/>
                      <a:pt x="250" y="989"/>
                      <a:pt x="232" y="1025"/>
                    </a:cubicBezTo>
                    <a:cubicBezTo>
                      <a:pt x="214" y="1105"/>
                      <a:pt x="63" y="1105"/>
                      <a:pt x="45" y="1203"/>
                    </a:cubicBezTo>
                    <a:cubicBezTo>
                      <a:pt x="42" y="1224"/>
                      <a:pt x="54" y="1230"/>
                      <a:pt x="72" y="1230"/>
                    </a:cubicBezTo>
                    <a:cubicBezTo>
                      <a:pt x="96" y="1230"/>
                      <a:pt x="129" y="1220"/>
                      <a:pt x="145" y="1220"/>
                    </a:cubicBezTo>
                    <a:cubicBezTo>
                      <a:pt x="148" y="1220"/>
                      <a:pt x="150" y="1220"/>
                      <a:pt x="152" y="1221"/>
                    </a:cubicBezTo>
                    <a:cubicBezTo>
                      <a:pt x="152" y="1265"/>
                      <a:pt x="27" y="1283"/>
                      <a:pt x="63" y="1328"/>
                    </a:cubicBezTo>
                    <a:cubicBezTo>
                      <a:pt x="72" y="1346"/>
                      <a:pt x="330" y="1363"/>
                      <a:pt x="241" y="1435"/>
                    </a:cubicBezTo>
                    <a:cubicBezTo>
                      <a:pt x="205" y="1470"/>
                      <a:pt x="143" y="1435"/>
                      <a:pt x="107" y="1497"/>
                    </a:cubicBezTo>
                    <a:cubicBezTo>
                      <a:pt x="98" y="1533"/>
                      <a:pt x="98" y="1568"/>
                      <a:pt x="107" y="1595"/>
                    </a:cubicBezTo>
                    <a:cubicBezTo>
                      <a:pt x="134" y="1666"/>
                      <a:pt x="250" y="1577"/>
                      <a:pt x="250" y="1711"/>
                    </a:cubicBezTo>
                    <a:cubicBezTo>
                      <a:pt x="241" y="1709"/>
                      <a:pt x="232" y="1708"/>
                      <a:pt x="222" y="1708"/>
                    </a:cubicBezTo>
                    <a:cubicBezTo>
                      <a:pt x="179" y="1708"/>
                      <a:pt x="137" y="1726"/>
                      <a:pt x="107" y="1755"/>
                    </a:cubicBezTo>
                    <a:cubicBezTo>
                      <a:pt x="72" y="1800"/>
                      <a:pt x="36" y="1889"/>
                      <a:pt x="134" y="1889"/>
                    </a:cubicBezTo>
                    <a:cubicBezTo>
                      <a:pt x="1" y="1889"/>
                      <a:pt x="27" y="1960"/>
                      <a:pt x="98" y="2022"/>
                    </a:cubicBezTo>
                    <a:cubicBezTo>
                      <a:pt x="9" y="2022"/>
                      <a:pt x="98" y="2325"/>
                      <a:pt x="98" y="2361"/>
                    </a:cubicBezTo>
                    <a:cubicBezTo>
                      <a:pt x="98" y="2294"/>
                      <a:pt x="126" y="2263"/>
                      <a:pt x="151" y="2263"/>
                    </a:cubicBezTo>
                    <a:cubicBezTo>
                      <a:pt x="180" y="2263"/>
                      <a:pt x="206" y="2303"/>
                      <a:pt x="188" y="2379"/>
                    </a:cubicBezTo>
                    <a:cubicBezTo>
                      <a:pt x="161" y="2468"/>
                      <a:pt x="143" y="2557"/>
                      <a:pt x="143" y="2655"/>
                    </a:cubicBezTo>
                    <a:cubicBezTo>
                      <a:pt x="250" y="2655"/>
                      <a:pt x="277" y="2414"/>
                      <a:pt x="294" y="2343"/>
                    </a:cubicBezTo>
                    <a:lnTo>
                      <a:pt x="294" y="2566"/>
                    </a:lnTo>
                    <a:cubicBezTo>
                      <a:pt x="294" y="2610"/>
                      <a:pt x="277" y="2691"/>
                      <a:pt x="223" y="2708"/>
                    </a:cubicBezTo>
                    <a:cubicBezTo>
                      <a:pt x="211" y="2715"/>
                      <a:pt x="199" y="2716"/>
                      <a:pt x="189" y="2716"/>
                    </a:cubicBezTo>
                    <a:cubicBezTo>
                      <a:pt x="172" y="2716"/>
                      <a:pt x="158" y="2712"/>
                      <a:pt x="144" y="2712"/>
                    </a:cubicBezTo>
                    <a:cubicBezTo>
                      <a:pt x="128" y="2712"/>
                      <a:pt x="113" y="2718"/>
                      <a:pt x="98" y="2744"/>
                    </a:cubicBezTo>
                    <a:cubicBezTo>
                      <a:pt x="27" y="2860"/>
                      <a:pt x="161" y="2895"/>
                      <a:pt x="170" y="3011"/>
                    </a:cubicBezTo>
                    <a:cubicBezTo>
                      <a:pt x="161" y="3109"/>
                      <a:pt x="116" y="3189"/>
                      <a:pt x="45" y="3243"/>
                    </a:cubicBezTo>
                    <a:cubicBezTo>
                      <a:pt x="107" y="3269"/>
                      <a:pt x="170" y="3314"/>
                      <a:pt x="205" y="3385"/>
                    </a:cubicBezTo>
                    <a:cubicBezTo>
                      <a:pt x="229" y="3433"/>
                      <a:pt x="190" y="3433"/>
                      <a:pt x="161" y="3433"/>
                    </a:cubicBezTo>
                    <a:lnTo>
                      <a:pt x="161" y="3433"/>
                    </a:lnTo>
                    <a:cubicBezTo>
                      <a:pt x="146" y="3433"/>
                      <a:pt x="134" y="3433"/>
                      <a:pt x="134" y="3439"/>
                    </a:cubicBezTo>
                    <a:cubicBezTo>
                      <a:pt x="134" y="3451"/>
                      <a:pt x="138" y="3460"/>
                      <a:pt x="145" y="3466"/>
                    </a:cubicBezTo>
                    <a:lnTo>
                      <a:pt x="145" y="3466"/>
                    </a:lnTo>
                    <a:cubicBezTo>
                      <a:pt x="136" y="3465"/>
                      <a:pt x="128" y="3464"/>
                      <a:pt x="121" y="3464"/>
                    </a:cubicBezTo>
                    <a:cubicBezTo>
                      <a:pt x="106" y="3464"/>
                      <a:pt x="94" y="3467"/>
                      <a:pt x="90" y="3474"/>
                    </a:cubicBezTo>
                    <a:cubicBezTo>
                      <a:pt x="63" y="3501"/>
                      <a:pt x="72" y="3617"/>
                      <a:pt x="81" y="3661"/>
                    </a:cubicBezTo>
                    <a:cubicBezTo>
                      <a:pt x="90" y="3706"/>
                      <a:pt x="98" y="3804"/>
                      <a:pt x="152" y="3840"/>
                    </a:cubicBezTo>
                    <a:cubicBezTo>
                      <a:pt x="188" y="3857"/>
                      <a:pt x="205" y="3866"/>
                      <a:pt x="196" y="3911"/>
                    </a:cubicBezTo>
                    <a:cubicBezTo>
                      <a:pt x="196" y="3938"/>
                      <a:pt x="170" y="3964"/>
                      <a:pt x="143" y="3973"/>
                    </a:cubicBezTo>
                    <a:cubicBezTo>
                      <a:pt x="107" y="3982"/>
                      <a:pt x="116" y="4000"/>
                      <a:pt x="116" y="4035"/>
                    </a:cubicBezTo>
                    <a:cubicBezTo>
                      <a:pt x="116" y="4071"/>
                      <a:pt x="170" y="4133"/>
                      <a:pt x="179" y="4196"/>
                    </a:cubicBezTo>
                    <a:cubicBezTo>
                      <a:pt x="196" y="4249"/>
                      <a:pt x="196" y="4303"/>
                      <a:pt x="188" y="4365"/>
                    </a:cubicBezTo>
                    <a:cubicBezTo>
                      <a:pt x="179" y="4401"/>
                      <a:pt x="125" y="4445"/>
                      <a:pt x="125" y="4472"/>
                    </a:cubicBezTo>
                    <a:cubicBezTo>
                      <a:pt x="125" y="4481"/>
                      <a:pt x="130" y="4484"/>
                      <a:pt x="136" y="4484"/>
                    </a:cubicBezTo>
                    <a:cubicBezTo>
                      <a:pt x="143" y="4484"/>
                      <a:pt x="154" y="4479"/>
                      <a:pt x="159" y="4479"/>
                    </a:cubicBezTo>
                    <a:cubicBezTo>
                      <a:pt x="160" y="4479"/>
                      <a:pt x="161" y="4479"/>
                      <a:pt x="161" y="4481"/>
                    </a:cubicBezTo>
                    <a:lnTo>
                      <a:pt x="161" y="4534"/>
                    </a:lnTo>
                    <a:lnTo>
                      <a:pt x="161" y="4757"/>
                    </a:lnTo>
                    <a:cubicBezTo>
                      <a:pt x="161" y="4826"/>
                      <a:pt x="136" y="4980"/>
                      <a:pt x="233" y="4980"/>
                    </a:cubicBezTo>
                    <a:cubicBezTo>
                      <a:pt x="233" y="4980"/>
                      <a:pt x="234" y="4980"/>
                      <a:pt x="234" y="4980"/>
                    </a:cubicBezTo>
                    <a:lnTo>
                      <a:pt x="234" y="4980"/>
                    </a:lnTo>
                    <a:cubicBezTo>
                      <a:pt x="152" y="4988"/>
                      <a:pt x="161" y="5142"/>
                      <a:pt x="179" y="5202"/>
                    </a:cubicBezTo>
                    <a:cubicBezTo>
                      <a:pt x="188" y="5282"/>
                      <a:pt x="259" y="5282"/>
                      <a:pt x="259" y="5363"/>
                    </a:cubicBezTo>
                    <a:cubicBezTo>
                      <a:pt x="259" y="5398"/>
                      <a:pt x="196" y="5389"/>
                      <a:pt x="188" y="5425"/>
                    </a:cubicBezTo>
                    <a:cubicBezTo>
                      <a:pt x="179" y="5461"/>
                      <a:pt x="188" y="5505"/>
                      <a:pt x="205" y="5532"/>
                    </a:cubicBezTo>
                    <a:cubicBezTo>
                      <a:pt x="223" y="5576"/>
                      <a:pt x="250" y="5621"/>
                      <a:pt x="286" y="5648"/>
                    </a:cubicBezTo>
                    <a:cubicBezTo>
                      <a:pt x="292" y="5652"/>
                      <a:pt x="299" y="5654"/>
                      <a:pt x="306" y="5654"/>
                    </a:cubicBezTo>
                    <a:cubicBezTo>
                      <a:pt x="329" y="5654"/>
                      <a:pt x="354" y="5637"/>
                      <a:pt x="375" y="5630"/>
                    </a:cubicBezTo>
                    <a:lnTo>
                      <a:pt x="375" y="5630"/>
                    </a:lnTo>
                    <a:cubicBezTo>
                      <a:pt x="268" y="5674"/>
                      <a:pt x="392" y="5737"/>
                      <a:pt x="410" y="5781"/>
                    </a:cubicBezTo>
                    <a:cubicBezTo>
                      <a:pt x="428" y="5826"/>
                      <a:pt x="223" y="5861"/>
                      <a:pt x="294" y="5924"/>
                    </a:cubicBezTo>
                    <a:cubicBezTo>
                      <a:pt x="313" y="5943"/>
                      <a:pt x="336" y="5950"/>
                      <a:pt x="360" y="5950"/>
                    </a:cubicBezTo>
                    <a:cubicBezTo>
                      <a:pt x="429" y="5950"/>
                      <a:pt x="514" y="5895"/>
                      <a:pt x="579" y="5888"/>
                    </a:cubicBezTo>
                    <a:cubicBezTo>
                      <a:pt x="582" y="5888"/>
                      <a:pt x="584" y="5888"/>
                      <a:pt x="586" y="5888"/>
                    </a:cubicBezTo>
                    <a:cubicBezTo>
                      <a:pt x="663" y="5888"/>
                      <a:pt x="553" y="6049"/>
                      <a:pt x="544" y="6049"/>
                    </a:cubicBezTo>
                    <a:cubicBezTo>
                      <a:pt x="571" y="6049"/>
                      <a:pt x="585" y="6035"/>
                      <a:pt x="600" y="6035"/>
                    </a:cubicBezTo>
                    <a:cubicBezTo>
                      <a:pt x="609" y="6035"/>
                      <a:pt x="619" y="6040"/>
                      <a:pt x="633" y="6057"/>
                    </a:cubicBezTo>
                    <a:cubicBezTo>
                      <a:pt x="642" y="6066"/>
                      <a:pt x="660" y="6111"/>
                      <a:pt x="677" y="6111"/>
                    </a:cubicBezTo>
                    <a:cubicBezTo>
                      <a:pt x="695" y="6111"/>
                      <a:pt x="722" y="6084"/>
                      <a:pt x="740" y="6075"/>
                    </a:cubicBezTo>
                    <a:cubicBezTo>
                      <a:pt x="767" y="6075"/>
                      <a:pt x="793" y="6111"/>
                      <a:pt x="802" y="6129"/>
                    </a:cubicBezTo>
                    <a:cubicBezTo>
                      <a:pt x="758" y="6164"/>
                      <a:pt x="731" y="6200"/>
                      <a:pt x="793" y="6227"/>
                    </a:cubicBezTo>
                    <a:cubicBezTo>
                      <a:pt x="873" y="6271"/>
                      <a:pt x="900" y="6262"/>
                      <a:pt x="838" y="6342"/>
                    </a:cubicBezTo>
                    <a:cubicBezTo>
                      <a:pt x="813" y="6368"/>
                      <a:pt x="898" y="6432"/>
                      <a:pt x="930" y="6432"/>
                    </a:cubicBezTo>
                    <a:cubicBezTo>
                      <a:pt x="932" y="6432"/>
                      <a:pt x="934" y="6432"/>
                      <a:pt x="936" y="6432"/>
                    </a:cubicBezTo>
                    <a:cubicBezTo>
                      <a:pt x="957" y="6417"/>
                      <a:pt x="956" y="6391"/>
                      <a:pt x="978" y="6391"/>
                    </a:cubicBezTo>
                    <a:cubicBezTo>
                      <a:pt x="983" y="6391"/>
                      <a:pt x="990" y="6392"/>
                      <a:pt x="998" y="6396"/>
                    </a:cubicBezTo>
                    <a:cubicBezTo>
                      <a:pt x="1052" y="6423"/>
                      <a:pt x="1096" y="6458"/>
                      <a:pt x="1132" y="6503"/>
                    </a:cubicBezTo>
                    <a:cubicBezTo>
                      <a:pt x="1176" y="6547"/>
                      <a:pt x="1167" y="6592"/>
                      <a:pt x="1194" y="6645"/>
                    </a:cubicBezTo>
                    <a:cubicBezTo>
                      <a:pt x="1221" y="6685"/>
                      <a:pt x="1263" y="6705"/>
                      <a:pt x="1308" y="6705"/>
                    </a:cubicBezTo>
                    <a:cubicBezTo>
                      <a:pt x="1323" y="6705"/>
                      <a:pt x="1339" y="6703"/>
                      <a:pt x="1354" y="6699"/>
                    </a:cubicBezTo>
                    <a:cubicBezTo>
                      <a:pt x="1361" y="6696"/>
                      <a:pt x="1367" y="6695"/>
                      <a:pt x="1374" y="6695"/>
                    </a:cubicBezTo>
                    <a:cubicBezTo>
                      <a:pt x="1441" y="6695"/>
                      <a:pt x="1515" y="6806"/>
                      <a:pt x="1515" y="6815"/>
                    </a:cubicBezTo>
                    <a:cubicBezTo>
                      <a:pt x="1595" y="6761"/>
                      <a:pt x="1479" y="6636"/>
                      <a:pt x="1497" y="6601"/>
                    </a:cubicBezTo>
                    <a:cubicBezTo>
                      <a:pt x="1497" y="6599"/>
                      <a:pt x="1501" y="6598"/>
                      <a:pt x="1507" y="6598"/>
                    </a:cubicBezTo>
                    <a:cubicBezTo>
                      <a:pt x="1527" y="6598"/>
                      <a:pt x="1568" y="6609"/>
                      <a:pt x="1568" y="6636"/>
                    </a:cubicBezTo>
                    <a:cubicBezTo>
                      <a:pt x="1557" y="6677"/>
                      <a:pt x="1590" y="6687"/>
                      <a:pt x="1624" y="6687"/>
                    </a:cubicBezTo>
                    <a:cubicBezTo>
                      <a:pt x="1643" y="6687"/>
                      <a:pt x="1662" y="6684"/>
                      <a:pt x="1675" y="6681"/>
                    </a:cubicBezTo>
                    <a:cubicBezTo>
                      <a:pt x="1689" y="6675"/>
                      <a:pt x="1700" y="6673"/>
                      <a:pt x="1708" y="6673"/>
                    </a:cubicBezTo>
                    <a:cubicBezTo>
                      <a:pt x="1749" y="6673"/>
                      <a:pt x="1716" y="6744"/>
                      <a:pt x="1746" y="6797"/>
                    </a:cubicBezTo>
                    <a:cubicBezTo>
                      <a:pt x="1753" y="6807"/>
                      <a:pt x="1759" y="6811"/>
                      <a:pt x="1765" y="6811"/>
                    </a:cubicBezTo>
                    <a:cubicBezTo>
                      <a:pt x="1785" y="6811"/>
                      <a:pt x="1802" y="6768"/>
                      <a:pt x="1809" y="6761"/>
                    </a:cubicBezTo>
                    <a:cubicBezTo>
                      <a:pt x="1809" y="6730"/>
                      <a:pt x="1838" y="6721"/>
                      <a:pt x="1866" y="6721"/>
                    </a:cubicBezTo>
                    <a:cubicBezTo>
                      <a:pt x="1878" y="6721"/>
                      <a:pt x="1889" y="6723"/>
                      <a:pt x="1898" y="6725"/>
                    </a:cubicBezTo>
                    <a:cubicBezTo>
                      <a:pt x="1936" y="6725"/>
                      <a:pt x="1961" y="6730"/>
                      <a:pt x="1983" y="6730"/>
                    </a:cubicBezTo>
                    <a:cubicBezTo>
                      <a:pt x="2012" y="6730"/>
                      <a:pt x="2035" y="6722"/>
                      <a:pt x="2076" y="6681"/>
                    </a:cubicBezTo>
                    <a:cubicBezTo>
                      <a:pt x="2084" y="6681"/>
                      <a:pt x="2129" y="6644"/>
                      <a:pt x="2150" y="6644"/>
                    </a:cubicBezTo>
                    <a:cubicBezTo>
                      <a:pt x="2153" y="6644"/>
                      <a:pt x="2154" y="6644"/>
                      <a:pt x="2156" y="6645"/>
                    </a:cubicBezTo>
                    <a:cubicBezTo>
                      <a:pt x="2174" y="6672"/>
                      <a:pt x="2067" y="6797"/>
                      <a:pt x="2156" y="6815"/>
                    </a:cubicBezTo>
                    <a:cubicBezTo>
                      <a:pt x="2221" y="6828"/>
                      <a:pt x="2291" y="6836"/>
                      <a:pt x="2359" y="6836"/>
                    </a:cubicBezTo>
                    <a:cubicBezTo>
                      <a:pt x="2384" y="6836"/>
                      <a:pt x="2408" y="6835"/>
                      <a:pt x="2432" y="6832"/>
                    </a:cubicBezTo>
                    <a:cubicBezTo>
                      <a:pt x="2423" y="6832"/>
                      <a:pt x="2361" y="6832"/>
                      <a:pt x="2361" y="6788"/>
                    </a:cubicBezTo>
                    <a:cubicBezTo>
                      <a:pt x="2361" y="6770"/>
                      <a:pt x="2503" y="6788"/>
                      <a:pt x="2503" y="6743"/>
                    </a:cubicBezTo>
                    <a:lnTo>
                      <a:pt x="2503" y="6743"/>
                    </a:lnTo>
                    <a:cubicBezTo>
                      <a:pt x="2503" y="6747"/>
                      <a:pt x="2501" y="6749"/>
                      <a:pt x="2498" y="6749"/>
                    </a:cubicBezTo>
                    <a:cubicBezTo>
                      <a:pt x="2476" y="6749"/>
                      <a:pt x="2400" y="6689"/>
                      <a:pt x="2423" y="6681"/>
                    </a:cubicBezTo>
                    <a:cubicBezTo>
                      <a:pt x="2463" y="6670"/>
                      <a:pt x="2514" y="6625"/>
                      <a:pt x="2545" y="6625"/>
                    </a:cubicBezTo>
                    <a:cubicBezTo>
                      <a:pt x="2563" y="6625"/>
                      <a:pt x="2575" y="6639"/>
                      <a:pt x="2575" y="6681"/>
                    </a:cubicBezTo>
                    <a:cubicBezTo>
                      <a:pt x="2557" y="6717"/>
                      <a:pt x="2530" y="6761"/>
                      <a:pt x="2575" y="6779"/>
                    </a:cubicBezTo>
                    <a:cubicBezTo>
                      <a:pt x="2615" y="6783"/>
                      <a:pt x="2657" y="6786"/>
                      <a:pt x="2700" y="6786"/>
                    </a:cubicBezTo>
                    <a:cubicBezTo>
                      <a:pt x="2744" y="6786"/>
                      <a:pt x="2788" y="6783"/>
                      <a:pt x="2833" y="6779"/>
                    </a:cubicBezTo>
                    <a:cubicBezTo>
                      <a:pt x="2886" y="6761"/>
                      <a:pt x="2833" y="6672"/>
                      <a:pt x="2842" y="6636"/>
                    </a:cubicBezTo>
                    <a:lnTo>
                      <a:pt x="2842" y="6636"/>
                    </a:lnTo>
                    <a:cubicBezTo>
                      <a:pt x="2913" y="6645"/>
                      <a:pt x="2984" y="6681"/>
                      <a:pt x="3047" y="6725"/>
                    </a:cubicBezTo>
                    <a:cubicBezTo>
                      <a:pt x="3065" y="6770"/>
                      <a:pt x="2940" y="6779"/>
                      <a:pt x="2931" y="6779"/>
                    </a:cubicBezTo>
                    <a:cubicBezTo>
                      <a:pt x="2955" y="6779"/>
                      <a:pt x="2991" y="6775"/>
                      <a:pt x="3027" y="6775"/>
                    </a:cubicBezTo>
                    <a:cubicBezTo>
                      <a:pt x="3073" y="6775"/>
                      <a:pt x="3120" y="6781"/>
                      <a:pt x="3145" y="6806"/>
                    </a:cubicBezTo>
                    <a:cubicBezTo>
                      <a:pt x="3180" y="6859"/>
                      <a:pt x="3163" y="6930"/>
                      <a:pt x="3154" y="6984"/>
                    </a:cubicBezTo>
                    <a:cubicBezTo>
                      <a:pt x="3189" y="6904"/>
                      <a:pt x="3234" y="6823"/>
                      <a:pt x="3278" y="6761"/>
                    </a:cubicBezTo>
                    <a:cubicBezTo>
                      <a:pt x="3314" y="6725"/>
                      <a:pt x="3367" y="6752"/>
                      <a:pt x="3403" y="6725"/>
                    </a:cubicBezTo>
                    <a:cubicBezTo>
                      <a:pt x="3424" y="6719"/>
                      <a:pt x="3444" y="6675"/>
                      <a:pt x="3468" y="6675"/>
                    </a:cubicBezTo>
                    <a:cubicBezTo>
                      <a:pt x="3476" y="6675"/>
                      <a:pt x="3484" y="6679"/>
                      <a:pt x="3492" y="6690"/>
                    </a:cubicBezTo>
                    <a:cubicBezTo>
                      <a:pt x="3519" y="6743"/>
                      <a:pt x="3448" y="6823"/>
                      <a:pt x="3465" y="6886"/>
                    </a:cubicBezTo>
                    <a:cubicBezTo>
                      <a:pt x="3474" y="6909"/>
                      <a:pt x="3487" y="6917"/>
                      <a:pt x="3502" y="6917"/>
                    </a:cubicBezTo>
                    <a:cubicBezTo>
                      <a:pt x="3532" y="6917"/>
                      <a:pt x="3569" y="6880"/>
                      <a:pt x="3581" y="6868"/>
                    </a:cubicBezTo>
                    <a:cubicBezTo>
                      <a:pt x="3599" y="6850"/>
                      <a:pt x="3608" y="6815"/>
                      <a:pt x="3652" y="6806"/>
                    </a:cubicBezTo>
                    <a:cubicBezTo>
                      <a:pt x="3697" y="6797"/>
                      <a:pt x="3750" y="6797"/>
                      <a:pt x="3795" y="6797"/>
                    </a:cubicBezTo>
                    <a:cubicBezTo>
                      <a:pt x="3856" y="6797"/>
                      <a:pt x="3935" y="6808"/>
                      <a:pt x="4011" y="6808"/>
                    </a:cubicBezTo>
                    <a:cubicBezTo>
                      <a:pt x="4068" y="6808"/>
                      <a:pt x="4123" y="6802"/>
                      <a:pt x="4169" y="6779"/>
                    </a:cubicBezTo>
                    <a:cubicBezTo>
                      <a:pt x="4192" y="6764"/>
                      <a:pt x="4195" y="6722"/>
                      <a:pt x="4218" y="6722"/>
                    </a:cubicBezTo>
                    <a:cubicBezTo>
                      <a:pt x="4222" y="6722"/>
                      <a:pt x="4226" y="6723"/>
                      <a:pt x="4231" y="6725"/>
                    </a:cubicBezTo>
                    <a:cubicBezTo>
                      <a:pt x="4258" y="6752"/>
                      <a:pt x="4276" y="6815"/>
                      <a:pt x="4320" y="6841"/>
                    </a:cubicBezTo>
                    <a:cubicBezTo>
                      <a:pt x="4376" y="6872"/>
                      <a:pt x="4440" y="6888"/>
                      <a:pt x="4505" y="6888"/>
                    </a:cubicBezTo>
                    <a:cubicBezTo>
                      <a:pt x="4554" y="6888"/>
                      <a:pt x="4604" y="6878"/>
                      <a:pt x="4650" y="6859"/>
                    </a:cubicBezTo>
                    <a:cubicBezTo>
                      <a:pt x="4667" y="6851"/>
                      <a:pt x="4699" y="6787"/>
                      <a:pt x="4711" y="6787"/>
                    </a:cubicBezTo>
                    <a:cubicBezTo>
                      <a:pt x="4711" y="6787"/>
                      <a:pt x="4712" y="6787"/>
                      <a:pt x="4712" y="6788"/>
                    </a:cubicBezTo>
                    <a:cubicBezTo>
                      <a:pt x="4748" y="6806"/>
                      <a:pt x="4712" y="6895"/>
                      <a:pt x="4775" y="6895"/>
                    </a:cubicBezTo>
                    <a:cubicBezTo>
                      <a:pt x="4775" y="6895"/>
                      <a:pt x="4793" y="6815"/>
                      <a:pt x="4837" y="6815"/>
                    </a:cubicBezTo>
                    <a:cubicBezTo>
                      <a:pt x="4882" y="6806"/>
                      <a:pt x="4908" y="6815"/>
                      <a:pt x="4917" y="6770"/>
                    </a:cubicBezTo>
                    <a:cubicBezTo>
                      <a:pt x="4935" y="6681"/>
                      <a:pt x="4944" y="6681"/>
                      <a:pt x="5006" y="6619"/>
                    </a:cubicBezTo>
                    <a:cubicBezTo>
                      <a:pt x="5024" y="6636"/>
                      <a:pt x="5075" y="6788"/>
                      <a:pt x="5061" y="6788"/>
                    </a:cubicBezTo>
                    <a:cubicBezTo>
                      <a:pt x="5061" y="6788"/>
                      <a:pt x="5060" y="6788"/>
                      <a:pt x="5060" y="6788"/>
                    </a:cubicBezTo>
                    <a:cubicBezTo>
                      <a:pt x="5043" y="6782"/>
                      <a:pt x="5022" y="6766"/>
                      <a:pt x="5003" y="6766"/>
                    </a:cubicBezTo>
                    <a:cubicBezTo>
                      <a:pt x="4992" y="6766"/>
                      <a:pt x="4981" y="6771"/>
                      <a:pt x="4971" y="6788"/>
                    </a:cubicBezTo>
                    <a:cubicBezTo>
                      <a:pt x="4935" y="6823"/>
                      <a:pt x="4971" y="6823"/>
                      <a:pt x="4989" y="6832"/>
                    </a:cubicBezTo>
                    <a:cubicBezTo>
                      <a:pt x="4993" y="6834"/>
                      <a:pt x="4999" y="6835"/>
                      <a:pt x="5005" y="6835"/>
                    </a:cubicBezTo>
                    <a:cubicBezTo>
                      <a:pt x="5038" y="6835"/>
                      <a:pt x="5090" y="6811"/>
                      <a:pt x="5131" y="6811"/>
                    </a:cubicBezTo>
                    <a:cubicBezTo>
                      <a:pt x="5154" y="6811"/>
                      <a:pt x="5173" y="6819"/>
                      <a:pt x="5184" y="6841"/>
                    </a:cubicBezTo>
                    <a:cubicBezTo>
                      <a:pt x="5189" y="6858"/>
                      <a:pt x="5208" y="6864"/>
                      <a:pt x="5234" y="6865"/>
                    </a:cubicBezTo>
                    <a:lnTo>
                      <a:pt x="5234" y="6865"/>
                    </a:lnTo>
                    <a:cubicBezTo>
                      <a:pt x="5191" y="6827"/>
                      <a:pt x="5151" y="6725"/>
                      <a:pt x="5238" y="6725"/>
                    </a:cubicBezTo>
                    <a:lnTo>
                      <a:pt x="5238" y="6865"/>
                    </a:lnTo>
                    <a:lnTo>
                      <a:pt x="5238" y="6865"/>
                    </a:lnTo>
                    <a:cubicBezTo>
                      <a:pt x="5237" y="6865"/>
                      <a:pt x="5235" y="6865"/>
                      <a:pt x="5234" y="6865"/>
                    </a:cubicBezTo>
                    <a:lnTo>
                      <a:pt x="5234" y="6865"/>
                    </a:lnTo>
                    <a:cubicBezTo>
                      <a:pt x="5236" y="6866"/>
                      <a:pt x="5237" y="6867"/>
                      <a:pt x="5238" y="6868"/>
                    </a:cubicBezTo>
                    <a:lnTo>
                      <a:pt x="5238" y="6865"/>
                    </a:lnTo>
                    <a:lnTo>
                      <a:pt x="5238" y="6865"/>
                    </a:lnTo>
                    <a:cubicBezTo>
                      <a:pt x="5239" y="6865"/>
                      <a:pt x="5239" y="6865"/>
                      <a:pt x="5240" y="6865"/>
                    </a:cubicBezTo>
                    <a:cubicBezTo>
                      <a:pt x="5316" y="6865"/>
                      <a:pt x="5447" y="6823"/>
                      <a:pt x="5505" y="6823"/>
                    </a:cubicBezTo>
                    <a:cubicBezTo>
                      <a:pt x="5505" y="6743"/>
                      <a:pt x="5461" y="6743"/>
                      <a:pt x="5461" y="6672"/>
                    </a:cubicBezTo>
                    <a:cubicBezTo>
                      <a:pt x="5512" y="6672"/>
                      <a:pt x="5546" y="6753"/>
                      <a:pt x="5573" y="6753"/>
                    </a:cubicBezTo>
                    <a:cubicBezTo>
                      <a:pt x="5574" y="6753"/>
                      <a:pt x="5575" y="6753"/>
                      <a:pt x="5576" y="6752"/>
                    </a:cubicBezTo>
                    <a:cubicBezTo>
                      <a:pt x="5621" y="6743"/>
                      <a:pt x="5657" y="6663"/>
                      <a:pt x="5692" y="6627"/>
                    </a:cubicBezTo>
                    <a:cubicBezTo>
                      <a:pt x="5706" y="6677"/>
                      <a:pt x="5861" y="6879"/>
                      <a:pt x="5929" y="6879"/>
                    </a:cubicBezTo>
                    <a:cubicBezTo>
                      <a:pt x="5946" y="6879"/>
                      <a:pt x="5958" y="6865"/>
                      <a:pt x="5959" y="6832"/>
                    </a:cubicBezTo>
                    <a:cubicBezTo>
                      <a:pt x="5951" y="6828"/>
                      <a:pt x="5944" y="6826"/>
                      <a:pt x="5938" y="6826"/>
                    </a:cubicBezTo>
                    <a:cubicBezTo>
                      <a:pt x="5919" y="6826"/>
                      <a:pt x="5913" y="6843"/>
                      <a:pt x="5906" y="6850"/>
                    </a:cubicBezTo>
                    <a:cubicBezTo>
                      <a:pt x="5888" y="6850"/>
                      <a:pt x="5915" y="6752"/>
                      <a:pt x="5924" y="6734"/>
                    </a:cubicBezTo>
                    <a:cubicBezTo>
                      <a:pt x="5944" y="6714"/>
                      <a:pt x="5969" y="6704"/>
                      <a:pt x="5991" y="6704"/>
                    </a:cubicBezTo>
                    <a:cubicBezTo>
                      <a:pt x="5999" y="6704"/>
                      <a:pt x="6006" y="6705"/>
                      <a:pt x="6013" y="6708"/>
                    </a:cubicBezTo>
                    <a:cubicBezTo>
                      <a:pt x="6093" y="6725"/>
                      <a:pt x="6004" y="6850"/>
                      <a:pt x="6102" y="6868"/>
                    </a:cubicBezTo>
                    <a:cubicBezTo>
                      <a:pt x="6124" y="6877"/>
                      <a:pt x="6149" y="6881"/>
                      <a:pt x="6173" y="6881"/>
                    </a:cubicBezTo>
                    <a:cubicBezTo>
                      <a:pt x="6198" y="6881"/>
                      <a:pt x="6222" y="6877"/>
                      <a:pt x="6244" y="6868"/>
                    </a:cubicBezTo>
                    <a:cubicBezTo>
                      <a:pt x="6298" y="6850"/>
                      <a:pt x="6262" y="6788"/>
                      <a:pt x="6334" y="6788"/>
                    </a:cubicBezTo>
                    <a:cubicBezTo>
                      <a:pt x="6350" y="6788"/>
                      <a:pt x="6364" y="6785"/>
                      <a:pt x="6375" y="6785"/>
                    </a:cubicBezTo>
                    <a:cubicBezTo>
                      <a:pt x="6394" y="6785"/>
                      <a:pt x="6405" y="6793"/>
                      <a:pt x="6405" y="6832"/>
                    </a:cubicBezTo>
                    <a:cubicBezTo>
                      <a:pt x="6405" y="6841"/>
                      <a:pt x="6378" y="6886"/>
                      <a:pt x="6378" y="6904"/>
                    </a:cubicBezTo>
                    <a:cubicBezTo>
                      <a:pt x="6378" y="6904"/>
                      <a:pt x="6379" y="6905"/>
                      <a:pt x="6380" y="6905"/>
                    </a:cubicBezTo>
                    <a:cubicBezTo>
                      <a:pt x="6400" y="6905"/>
                      <a:pt x="6540" y="6764"/>
                      <a:pt x="6603" y="6764"/>
                    </a:cubicBezTo>
                    <a:cubicBezTo>
                      <a:pt x="6614" y="6764"/>
                      <a:pt x="6622" y="6769"/>
                      <a:pt x="6627" y="6779"/>
                    </a:cubicBezTo>
                    <a:cubicBezTo>
                      <a:pt x="6663" y="6859"/>
                      <a:pt x="6627" y="6895"/>
                      <a:pt x="6717" y="6904"/>
                    </a:cubicBezTo>
                    <a:cubicBezTo>
                      <a:pt x="6752" y="6904"/>
                      <a:pt x="6795" y="6895"/>
                      <a:pt x="6831" y="6886"/>
                    </a:cubicBezTo>
                    <a:lnTo>
                      <a:pt x="6831" y="6886"/>
                    </a:lnTo>
                    <a:cubicBezTo>
                      <a:pt x="6831" y="6886"/>
                      <a:pt x="6831" y="6886"/>
                      <a:pt x="6831" y="6886"/>
                    </a:cubicBezTo>
                    <a:cubicBezTo>
                      <a:pt x="6832" y="6886"/>
                      <a:pt x="6832" y="6886"/>
                      <a:pt x="6832" y="6886"/>
                    </a:cubicBezTo>
                    <a:lnTo>
                      <a:pt x="6832" y="6886"/>
                    </a:lnTo>
                    <a:cubicBezTo>
                      <a:pt x="6832" y="6886"/>
                      <a:pt x="6831" y="6886"/>
                      <a:pt x="6831" y="6886"/>
                    </a:cubicBezTo>
                    <a:lnTo>
                      <a:pt x="6831" y="6886"/>
                    </a:lnTo>
                    <a:cubicBezTo>
                      <a:pt x="6814" y="6885"/>
                      <a:pt x="6682" y="6760"/>
                      <a:pt x="6725" y="6760"/>
                    </a:cubicBezTo>
                    <a:cubicBezTo>
                      <a:pt x="6727" y="6760"/>
                      <a:pt x="6730" y="6760"/>
                      <a:pt x="6734" y="6761"/>
                    </a:cubicBezTo>
                    <a:cubicBezTo>
                      <a:pt x="6797" y="6770"/>
                      <a:pt x="6859" y="6788"/>
                      <a:pt x="6912" y="6788"/>
                    </a:cubicBezTo>
                    <a:lnTo>
                      <a:pt x="7010" y="6788"/>
                    </a:lnTo>
                    <a:cubicBezTo>
                      <a:pt x="7018" y="6790"/>
                      <a:pt x="7023" y="6791"/>
                      <a:pt x="7028" y="6791"/>
                    </a:cubicBezTo>
                    <a:cubicBezTo>
                      <a:pt x="7041" y="6791"/>
                      <a:pt x="7046" y="6783"/>
                      <a:pt x="7046" y="6770"/>
                    </a:cubicBezTo>
                    <a:cubicBezTo>
                      <a:pt x="7047" y="6770"/>
                      <a:pt x="7048" y="6770"/>
                      <a:pt x="7049" y="6770"/>
                    </a:cubicBezTo>
                    <a:cubicBezTo>
                      <a:pt x="7070" y="6770"/>
                      <a:pt x="7028" y="6886"/>
                      <a:pt x="7028" y="6895"/>
                    </a:cubicBezTo>
                    <a:cubicBezTo>
                      <a:pt x="7031" y="6907"/>
                      <a:pt x="7037" y="6912"/>
                      <a:pt x="7046" y="6912"/>
                    </a:cubicBezTo>
                    <a:cubicBezTo>
                      <a:pt x="7068" y="6912"/>
                      <a:pt x="7102" y="6881"/>
                      <a:pt x="7108" y="6868"/>
                    </a:cubicBezTo>
                    <a:cubicBezTo>
                      <a:pt x="7123" y="6860"/>
                      <a:pt x="7151" y="6809"/>
                      <a:pt x="7181" y="6809"/>
                    </a:cubicBezTo>
                    <a:cubicBezTo>
                      <a:pt x="7186" y="6809"/>
                      <a:pt x="7192" y="6810"/>
                      <a:pt x="7197" y="6815"/>
                    </a:cubicBezTo>
                    <a:cubicBezTo>
                      <a:pt x="7231" y="6839"/>
                      <a:pt x="7210" y="6880"/>
                      <a:pt x="7221" y="6922"/>
                    </a:cubicBezTo>
                    <a:lnTo>
                      <a:pt x="7221" y="6922"/>
                    </a:lnTo>
                    <a:cubicBezTo>
                      <a:pt x="7212" y="6869"/>
                      <a:pt x="7333" y="6805"/>
                      <a:pt x="7367" y="6788"/>
                    </a:cubicBezTo>
                    <a:cubicBezTo>
                      <a:pt x="7385" y="6783"/>
                      <a:pt x="7402" y="6781"/>
                      <a:pt x="7420" y="6781"/>
                    </a:cubicBezTo>
                    <a:cubicBezTo>
                      <a:pt x="7438" y="6781"/>
                      <a:pt x="7456" y="6783"/>
                      <a:pt x="7474" y="6788"/>
                    </a:cubicBezTo>
                    <a:cubicBezTo>
                      <a:pt x="7509" y="6806"/>
                      <a:pt x="7491" y="6832"/>
                      <a:pt x="7518" y="6850"/>
                    </a:cubicBezTo>
                    <a:cubicBezTo>
                      <a:pt x="7536" y="6855"/>
                      <a:pt x="7574" y="6861"/>
                      <a:pt x="7607" y="6861"/>
                    </a:cubicBezTo>
                    <a:cubicBezTo>
                      <a:pt x="7641" y="6861"/>
                      <a:pt x="7670" y="6855"/>
                      <a:pt x="7670" y="6832"/>
                    </a:cubicBezTo>
                    <a:cubicBezTo>
                      <a:pt x="7678" y="6779"/>
                      <a:pt x="7687" y="6761"/>
                      <a:pt x="7732" y="6761"/>
                    </a:cubicBezTo>
                    <a:cubicBezTo>
                      <a:pt x="7732" y="6761"/>
                      <a:pt x="7794" y="6761"/>
                      <a:pt x="7794" y="6770"/>
                    </a:cubicBezTo>
                    <a:cubicBezTo>
                      <a:pt x="7794" y="6770"/>
                      <a:pt x="7678" y="6895"/>
                      <a:pt x="7759" y="6921"/>
                    </a:cubicBezTo>
                    <a:cubicBezTo>
                      <a:pt x="7765" y="6923"/>
                      <a:pt x="7771" y="6923"/>
                      <a:pt x="7776" y="6923"/>
                    </a:cubicBezTo>
                    <a:cubicBezTo>
                      <a:pt x="7828" y="6923"/>
                      <a:pt x="7847" y="6866"/>
                      <a:pt x="7887" y="6866"/>
                    </a:cubicBezTo>
                    <a:cubicBezTo>
                      <a:pt x="7896" y="6866"/>
                      <a:pt x="7907" y="6869"/>
                      <a:pt x="7919" y="6877"/>
                    </a:cubicBezTo>
                    <a:cubicBezTo>
                      <a:pt x="7940" y="6890"/>
                      <a:pt x="7960" y="6895"/>
                      <a:pt x="7980" y="6895"/>
                    </a:cubicBezTo>
                    <a:cubicBezTo>
                      <a:pt x="8027" y="6895"/>
                      <a:pt x="8071" y="6864"/>
                      <a:pt x="8115" y="6832"/>
                    </a:cubicBezTo>
                    <a:cubicBezTo>
                      <a:pt x="8138" y="6816"/>
                      <a:pt x="8149" y="6810"/>
                      <a:pt x="8155" y="6810"/>
                    </a:cubicBezTo>
                    <a:cubicBezTo>
                      <a:pt x="8165" y="6810"/>
                      <a:pt x="8160" y="6827"/>
                      <a:pt x="8177" y="6832"/>
                    </a:cubicBezTo>
                    <a:cubicBezTo>
                      <a:pt x="8183" y="6836"/>
                      <a:pt x="8188" y="6837"/>
                      <a:pt x="8194" y="6837"/>
                    </a:cubicBezTo>
                    <a:cubicBezTo>
                      <a:pt x="8218" y="6837"/>
                      <a:pt x="8243" y="6815"/>
                      <a:pt x="8257" y="6815"/>
                    </a:cubicBezTo>
                    <a:cubicBezTo>
                      <a:pt x="8275" y="6786"/>
                      <a:pt x="8319" y="6745"/>
                      <a:pt x="8352" y="6745"/>
                    </a:cubicBezTo>
                    <a:cubicBezTo>
                      <a:pt x="8370" y="6745"/>
                      <a:pt x="8385" y="6757"/>
                      <a:pt x="8391" y="6788"/>
                    </a:cubicBezTo>
                    <a:cubicBezTo>
                      <a:pt x="8398" y="6802"/>
                      <a:pt x="8422" y="6923"/>
                      <a:pt x="8454" y="6923"/>
                    </a:cubicBezTo>
                    <a:cubicBezTo>
                      <a:pt x="8462" y="6923"/>
                      <a:pt x="8471" y="6915"/>
                      <a:pt x="8480" y="6895"/>
                    </a:cubicBezTo>
                    <a:cubicBezTo>
                      <a:pt x="8496" y="6855"/>
                      <a:pt x="8498" y="6822"/>
                      <a:pt x="8543" y="6822"/>
                    </a:cubicBezTo>
                    <a:cubicBezTo>
                      <a:pt x="8548" y="6822"/>
                      <a:pt x="8554" y="6823"/>
                      <a:pt x="8560" y="6823"/>
                    </a:cubicBezTo>
                    <a:cubicBezTo>
                      <a:pt x="8587" y="6823"/>
                      <a:pt x="8569" y="6886"/>
                      <a:pt x="8587" y="6904"/>
                    </a:cubicBezTo>
                    <a:cubicBezTo>
                      <a:pt x="8596" y="6921"/>
                      <a:pt x="8640" y="6921"/>
                      <a:pt x="8667" y="6921"/>
                    </a:cubicBezTo>
                    <a:lnTo>
                      <a:pt x="8667" y="6823"/>
                    </a:lnTo>
                    <a:cubicBezTo>
                      <a:pt x="8640" y="6815"/>
                      <a:pt x="8605" y="6797"/>
                      <a:pt x="8596" y="6770"/>
                    </a:cubicBezTo>
                    <a:cubicBezTo>
                      <a:pt x="8591" y="6738"/>
                      <a:pt x="8627" y="6732"/>
                      <a:pt x="8661" y="6732"/>
                    </a:cubicBezTo>
                    <a:cubicBezTo>
                      <a:pt x="8683" y="6732"/>
                      <a:pt x="8705" y="6734"/>
                      <a:pt x="8712" y="6734"/>
                    </a:cubicBezTo>
                    <a:cubicBezTo>
                      <a:pt x="8783" y="6734"/>
                      <a:pt x="8747" y="6788"/>
                      <a:pt x="8819" y="6823"/>
                    </a:cubicBezTo>
                    <a:cubicBezTo>
                      <a:pt x="8827" y="6823"/>
                      <a:pt x="8911" y="6869"/>
                      <a:pt x="8931" y="6869"/>
                    </a:cubicBezTo>
                    <a:cubicBezTo>
                      <a:pt x="8932" y="6869"/>
                      <a:pt x="8934" y="6869"/>
                      <a:pt x="8934" y="6868"/>
                    </a:cubicBezTo>
                    <a:cubicBezTo>
                      <a:pt x="8961" y="6823"/>
                      <a:pt x="8934" y="6788"/>
                      <a:pt x="8997" y="6788"/>
                    </a:cubicBezTo>
                    <a:cubicBezTo>
                      <a:pt x="9011" y="6788"/>
                      <a:pt x="9024" y="6789"/>
                      <a:pt x="9035" y="6789"/>
                    </a:cubicBezTo>
                    <a:cubicBezTo>
                      <a:pt x="9052" y="6789"/>
                      <a:pt x="9066" y="6786"/>
                      <a:pt x="9077" y="6770"/>
                    </a:cubicBezTo>
                    <a:cubicBezTo>
                      <a:pt x="9095" y="6739"/>
                      <a:pt x="9155" y="6730"/>
                      <a:pt x="9218" y="6730"/>
                    </a:cubicBezTo>
                    <a:cubicBezTo>
                      <a:pt x="9282" y="6730"/>
                      <a:pt x="9349" y="6739"/>
                      <a:pt x="9380" y="6743"/>
                    </a:cubicBezTo>
                    <a:cubicBezTo>
                      <a:pt x="9433" y="6752"/>
                      <a:pt x="9424" y="6770"/>
                      <a:pt x="9442" y="6815"/>
                    </a:cubicBezTo>
                    <a:cubicBezTo>
                      <a:pt x="9454" y="6838"/>
                      <a:pt x="9494" y="6842"/>
                      <a:pt x="9527" y="6842"/>
                    </a:cubicBezTo>
                    <a:cubicBezTo>
                      <a:pt x="9543" y="6842"/>
                      <a:pt x="9558" y="6841"/>
                      <a:pt x="9567" y="6841"/>
                    </a:cubicBezTo>
                    <a:cubicBezTo>
                      <a:pt x="9587" y="6853"/>
                      <a:pt x="9612" y="6862"/>
                      <a:pt x="9636" y="6862"/>
                    </a:cubicBezTo>
                    <a:cubicBezTo>
                      <a:pt x="9664" y="6862"/>
                      <a:pt x="9691" y="6849"/>
                      <a:pt x="9700" y="6815"/>
                    </a:cubicBezTo>
                    <a:cubicBezTo>
                      <a:pt x="9709" y="6797"/>
                      <a:pt x="9720" y="6792"/>
                      <a:pt x="9734" y="6792"/>
                    </a:cubicBezTo>
                    <a:cubicBezTo>
                      <a:pt x="9747" y="6792"/>
                      <a:pt x="9763" y="6797"/>
                      <a:pt x="9781" y="6797"/>
                    </a:cubicBezTo>
                    <a:cubicBezTo>
                      <a:pt x="9825" y="6797"/>
                      <a:pt x="9816" y="6761"/>
                      <a:pt x="9852" y="6752"/>
                    </a:cubicBezTo>
                    <a:cubicBezTo>
                      <a:pt x="9859" y="6751"/>
                      <a:pt x="9867" y="6750"/>
                      <a:pt x="9874" y="6750"/>
                    </a:cubicBezTo>
                    <a:cubicBezTo>
                      <a:pt x="9916" y="6750"/>
                      <a:pt x="9949" y="6770"/>
                      <a:pt x="9994" y="6770"/>
                    </a:cubicBezTo>
                    <a:cubicBezTo>
                      <a:pt x="10048" y="6770"/>
                      <a:pt x="10199" y="6574"/>
                      <a:pt x="10146" y="6538"/>
                    </a:cubicBezTo>
                    <a:lnTo>
                      <a:pt x="10146" y="6538"/>
                    </a:lnTo>
                    <a:cubicBezTo>
                      <a:pt x="10119" y="6547"/>
                      <a:pt x="10101" y="6556"/>
                      <a:pt x="10075" y="6556"/>
                    </a:cubicBezTo>
                    <a:cubicBezTo>
                      <a:pt x="10039" y="6547"/>
                      <a:pt x="10003" y="6529"/>
                      <a:pt x="9977" y="6503"/>
                    </a:cubicBezTo>
                    <a:cubicBezTo>
                      <a:pt x="9917" y="6473"/>
                      <a:pt x="9846" y="6456"/>
                      <a:pt x="9778" y="6456"/>
                    </a:cubicBezTo>
                    <a:cubicBezTo>
                      <a:pt x="9764" y="6456"/>
                      <a:pt x="9750" y="6457"/>
                      <a:pt x="9736" y="6458"/>
                    </a:cubicBezTo>
                    <a:cubicBezTo>
                      <a:pt x="9683" y="6458"/>
                      <a:pt x="9736" y="6574"/>
                      <a:pt x="9656" y="6592"/>
                    </a:cubicBezTo>
                    <a:cubicBezTo>
                      <a:pt x="9648" y="6593"/>
                      <a:pt x="9640" y="6594"/>
                      <a:pt x="9632" y="6594"/>
                    </a:cubicBezTo>
                    <a:cubicBezTo>
                      <a:pt x="9594" y="6594"/>
                      <a:pt x="9553" y="6577"/>
                      <a:pt x="9531" y="6547"/>
                    </a:cubicBezTo>
                    <a:cubicBezTo>
                      <a:pt x="9531" y="6503"/>
                      <a:pt x="9531" y="6503"/>
                      <a:pt x="9487" y="6494"/>
                    </a:cubicBezTo>
                    <a:cubicBezTo>
                      <a:pt x="9415" y="6494"/>
                      <a:pt x="9451" y="6494"/>
                      <a:pt x="9433" y="6565"/>
                    </a:cubicBezTo>
                    <a:cubicBezTo>
                      <a:pt x="9427" y="6584"/>
                      <a:pt x="9397" y="6599"/>
                      <a:pt x="9375" y="6599"/>
                    </a:cubicBezTo>
                    <a:cubicBezTo>
                      <a:pt x="9366" y="6599"/>
                      <a:pt x="9358" y="6597"/>
                      <a:pt x="9353" y="6592"/>
                    </a:cubicBezTo>
                    <a:cubicBezTo>
                      <a:pt x="9308" y="6538"/>
                      <a:pt x="9389" y="6449"/>
                      <a:pt x="9291" y="6449"/>
                    </a:cubicBezTo>
                    <a:cubicBezTo>
                      <a:pt x="9255" y="6449"/>
                      <a:pt x="9166" y="6494"/>
                      <a:pt x="9166" y="6538"/>
                    </a:cubicBezTo>
                    <a:cubicBezTo>
                      <a:pt x="9160" y="6541"/>
                      <a:pt x="9153" y="6542"/>
                      <a:pt x="9146" y="6542"/>
                    </a:cubicBezTo>
                    <a:cubicBezTo>
                      <a:pt x="9130" y="6542"/>
                      <a:pt x="9113" y="6538"/>
                      <a:pt x="9095" y="6538"/>
                    </a:cubicBezTo>
                    <a:cubicBezTo>
                      <a:pt x="9023" y="6574"/>
                      <a:pt x="8943" y="6601"/>
                      <a:pt x="8863" y="6619"/>
                    </a:cubicBezTo>
                    <a:cubicBezTo>
                      <a:pt x="8836" y="6574"/>
                      <a:pt x="8961" y="6485"/>
                      <a:pt x="8961" y="6458"/>
                    </a:cubicBezTo>
                    <a:lnTo>
                      <a:pt x="8961" y="6458"/>
                    </a:lnTo>
                    <a:cubicBezTo>
                      <a:pt x="8961" y="6494"/>
                      <a:pt x="8730" y="6530"/>
                      <a:pt x="8694" y="6556"/>
                    </a:cubicBezTo>
                    <a:cubicBezTo>
                      <a:pt x="8684" y="6566"/>
                      <a:pt x="8671" y="6571"/>
                      <a:pt x="8658" y="6571"/>
                    </a:cubicBezTo>
                    <a:cubicBezTo>
                      <a:pt x="8635" y="6571"/>
                      <a:pt x="8609" y="6557"/>
                      <a:pt x="8587" y="6529"/>
                    </a:cubicBezTo>
                    <a:cubicBezTo>
                      <a:pt x="8563" y="6506"/>
                      <a:pt x="8548" y="6498"/>
                      <a:pt x="8538" y="6498"/>
                    </a:cubicBezTo>
                    <a:cubicBezTo>
                      <a:pt x="8516" y="6498"/>
                      <a:pt x="8510" y="6529"/>
                      <a:pt x="8480" y="6529"/>
                    </a:cubicBezTo>
                    <a:cubicBezTo>
                      <a:pt x="8436" y="6529"/>
                      <a:pt x="8418" y="6529"/>
                      <a:pt x="8382" y="6503"/>
                    </a:cubicBezTo>
                    <a:cubicBezTo>
                      <a:pt x="8373" y="6494"/>
                      <a:pt x="8355" y="6485"/>
                      <a:pt x="8347" y="6485"/>
                    </a:cubicBezTo>
                    <a:cubicBezTo>
                      <a:pt x="8302" y="6503"/>
                      <a:pt x="8293" y="6547"/>
                      <a:pt x="8311" y="6574"/>
                    </a:cubicBezTo>
                    <a:cubicBezTo>
                      <a:pt x="8326" y="6604"/>
                      <a:pt x="8328" y="6652"/>
                      <a:pt x="8303" y="6652"/>
                    </a:cubicBezTo>
                    <a:cubicBezTo>
                      <a:pt x="8298" y="6652"/>
                      <a:pt x="8292" y="6650"/>
                      <a:pt x="8284" y="6645"/>
                    </a:cubicBezTo>
                    <a:cubicBezTo>
                      <a:pt x="8231" y="6619"/>
                      <a:pt x="8231" y="6565"/>
                      <a:pt x="8186" y="6547"/>
                    </a:cubicBezTo>
                    <a:cubicBezTo>
                      <a:pt x="8173" y="6545"/>
                      <a:pt x="8159" y="6544"/>
                      <a:pt x="8146" y="6544"/>
                    </a:cubicBezTo>
                    <a:cubicBezTo>
                      <a:pt x="8107" y="6544"/>
                      <a:pt x="8070" y="6554"/>
                      <a:pt x="8044" y="6574"/>
                    </a:cubicBezTo>
                    <a:cubicBezTo>
                      <a:pt x="8008" y="6574"/>
                      <a:pt x="7972" y="6565"/>
                      <a:pt x="7937" y="6547"/>
                    </a:cubicBezTo>
                    <a:cubicBezTo>
                      <a:pt x="7937" y="6529"/>
                      <a:pt x="7919" y="6521"/>
                      <a:pt x="7910" y="6521"/>
                    </a:cubicBezTo>
                    <a:cubicBezTo>
                      <a:pt x="7848" y="6521"/>
                      <a:pt x="7866" y="6565"/>
                      <a:pt x="7803" y="6565"/>
                    </a:cubicBezTo>
                    <a:cubicBezTo>
                      <a:pt x="7768" y="6565"/>
                      <a:pt x="7741" y="6547"/>
                      <a:pt x="7705" y="6538"/>
                    </a:cubicBezTo>
                    <a:cubicBezTo>
                      <a:pt x="7681" y="6534"/>
                      <a:pt x="7656" y="6532"/>
                      <a:pt x="7632" y="6532"/>
                    </a:cubicBezTo>
                    <a:cubicBezTo>
                      <a:pt x="7559" y="6532"/>
                      <a:pt x="7489" y="6552"/>
                      <a:pt x="7429" y="6592"/>
                    </a:cubicBezTo>
                    <a:cubicBezTo>
                      <a:pt x="7404" y="6612"/>
                      <a:pt x="7389" y="6625"/>
                      <a:pt x="7380" y="6625"/>
                    </a:cubicBezTo>
                    <a:cubicBezTo>
                      <a:pt x="7369" y="6625"/>
                      <a:pt x="7367" y="6608"/>
                      <a:pt x="7367" y="6565"/>
                    </a:cubicBezTo>
                    <a:cubicBezTo>
                      <a:pt x="7411" y="6521"/>
                      <a:pt x="7349" y="6512"/>
                      <a:pt x="7313" y="6512"/>
                    </a:cubicBezTo>
                    <a:cubicBezTo>
                      <a:pt x="7269" y="6512"/>
                      <a:pt x="7215" y="6512"/>
                      <a:pt x="7162" y="6529"/>
                    </a:cubicBezTo>
                    <a:cubicBezTo>
                      <a:pt x="7141" y="6536"/>
                      <a:pt x="7115" y="6565"/>
                      <a:pt x="7084" y="6565"/>
                    </a:cubicBezTo>
                    <a:cubicBezTo>
                      <a:pt x="7075" y="6565"/>
                      <a:pt x="7065" y="6562"/>
                      <a:pt x="7055" y="6556"/>
                    </a:cubicBezTo>
                    <a:cubicBezTo>
                      <a:pt x="7055" y="6512"/>
                      <a:pt x="7017" y="6500"/>
                      <a:pt x="6975" y="6500"/>
                    </a:cubicBezTo>
                    <a:cubicBezTo>
                      <a:pt x="6941" y="6500"/>
                      <a:pt x="6906" y="6508"/>
                      <a:pt x="6886" y="6512"/>
                    </a:cubicBezTo>
                    <a:cubicBezTo>
                      <a:pt x="6855" y="6519"/>
                      <a:pt x="6803" y="6616"/>
                      <a:pt x="6779" y="6616"/>
                    </a:cubicBezTo>
                    <a:cubicBezTo>
                      <a:pt x="6775" y="6616"/>
                      <a:pt x="6772" y="6614"/>
                      <a:pt x="6770" y="6610"/>
                    </a:cubicBezTo>
                    <a:cubicBezTo>
                      <a:pt x="6725" y="6547"/>
                      <a:pt x="6708" y="6512"/>
                      <a:pt x="6627" y="6503"/>
                    </a:cubicBezTo>
                    <a:cubicBezTo>
                      <a:pt x="6565" y="6494"/>
                      <a:pt x="6503" y="6489"/>
                      <a:pt x="6442" y="6489"/>
                    </a:cubicBezTo>
                    <a:cubicBezTo>
                      <a:pt x="6380" y="6489"/>
                      <a:pt x="6320" y="6494"/>
                      <a:pt x="6262" y="6503"/>
                    </a:cubicBezTo>
                    <a:cubicBezTo>
                      <a:pt x="6218" y="6512"/>
                      <a:pt x="6173" y="6521"/>
                      <a:pt x="6129" y="6529"/>
                    </a:cubicBezTo>
                    <a:cubicBezTo>
                      <a:pt x="6102" y="6538"/>
                      <a:pt x="6084" y="6574"/>
                      <a:pt x="6057" y="6574"/>
                    </a:cubicBezTo>
                    <a:cubicBezTo>
                      <a:pt x="6040" y="6574"/>
                      <a:pt x="5995" y="6503"/>
                      <a:pt x="5968" y="6485"/>
                    </a:cubicBezTo>
                    <a:cubicBezTo>
                      <a:pt x="5933" y="6458"/>
                      <a:pt x="5897" y="6440"/>
                      <a:pt x="5853" y="6432"/>
                    </a:cubicBezTo>
                    <a:cubicBezTo>
                      <a:pt x="5842" y="6430"/>
                      <a:pt x="5831" y="6429"/>
                      <a:pt x="5820" y="6429"/>
                    </a:cubicBezTo>
                    <a:cubicBezTo>
                      <a:pt x="5777" y="6429"/>
                      <a:pt x="5737" y="6446"/>
                      <a:pt x="5737" y="6503"/>
                    </a:cubicBezTo>
                    <a:cubicBezTo>
                      <a:pt x="5737" y="6491"/>
                      <a:pt x="5730" y="6486"/>
                      <a:pt x="5720" y="6486"/>
                    </a:cubicBezTo>
                    <a:cubicBezTo>
                      <a:pt x="5685" y="6486"/>
                      <a:pt x="5606" y="6540"/>
                      <a:pt x="5585" y="6547"/>
                    </a:cubicBezTo>
                    <a:cubicBezTo>
                      <a:pt x="5584" y="6548"/>
                      <a:pt x="5583" y="6548"/>
                      <a:pt x="5581" y="6548"/>
                    </a:cubicBezTo>
                    <a:cubicBezTo>
                      <a:pt x="5554" y="6548"/>
                      <a:pt x="5504" y="6467"/>
                      <a:pt x="5478" y="6458"/>
                    </a:cubicBezTo>
                    <a:cubicBezTo>
                      <a:pt x="5447" y="6448"/>
                      <a:pt x="5416" y="6443"/>
                      <a:pt x="5384" y="6443"/>
                    </a:cubicBezTo>
                    <a:cubicBezTo>
                      <a:pt x="5362" y="6443"/>
                      <a:pt x="5340" y="6446"/>
                      <a:pt x="5318" y="6449"/>
                    </a:cubicBezTo>
                    <a:cubicBezTo>
                      <a:pt x="5274" y="6467"/>
                      <a:pt x="5291" y="6529"/>
                      <a:pt x="5291" y="6574"/>
                    </a:cubicBezTo>
                    <a:lnTo>
                      <a:pt x="5202" y="6574"/>
                    </a:lnTo>
                    <a:cubicBezTo>
                      <a:pt x="5202" y="6556"/>
                      <a:pt x="5202" y="6547"/>
                      <a:pt x="5202" y="6529"/>
                    </a:cubicBezTo>
                    <a:cubicBezTo>
                      <a:pt x="5198" y="6521"/>
                      <a:pt x="5184" y="6518"/>
                      <a:pt x="5170" y="6518"/>
                    </a:cubicBezTo>
                    <a:cubicBezTo>
                      <a:pt x="5156" y="6518"/>
                      <a:pt x="5140" y="6521"/>
                      <a:pt x="5131" y="6521"/>
                    </a:cubicBezTo>
                    <a:cubicBezTo>
                      <a:pt x="5113" y="6521"/>
                      <a:pt x="5104" y="6485"/>
                      <a:pt x="5078" y="6476"/>
                    </a:cubicBezTo>
                    <a:cubicBezTo>
                      <a:pt x="5064" y="6472"/>
                      <a:pt x="5049" y="6469"/>
                      <a:pt x="5033" y="6469"/>
                    </a:cubicBezTo>
                    <a:cubicBezTo>
                      <a:pt x="5017" y="6469"/>
                      <a:pt x="5002" y="6472"/>
                      <a:pt x="4989" y="6476"/>
                    </a:cubicBezTo>
                    <a:cubicBezTo>
                      <a:pt x="4891" y="6485"/>
                      <a:pt x="4855" y="6529"/>
                      <a:pt x="4784" y="6583"/>
                    </a:cubicBezTo>
                    <a:cubicBezTo>
                      <a:pt x="4755" y="6601"/>
                      <a:pt x="4737" y="6609"/>
                      <a:pt x="4726" y="6609"/>
                    </a:cubicBezTo>
                    <a:cubicBezTo>
                      <a:pt x="4699" y="6609"/>
                      <a:pt x="4712" y="6562"/>
                      <a:pt x="4712" y="6512"/>
                    </a:cubicBezTo>
                    <a:lnTo>
                      <a:pt x="4712" y="6512"/>
                    </a:lnTo>
                    <a:cubicBezTo>
                      <a:pt x="4712" y="6530"/>
                      <a:pt x="4702" y="6533"/>
                      <a:pt x="4688" y="6533"/>
                    </a:cubicBezTo>
                    <a:cubicBezTo>
                      <a:pt x="4681" y="6533"/>
                      <a:pt x="4672" y="6532"/>
                      <a:pt x="4663" y="6532"/>
                    </a:cubicBezTo>
                    <a:cubicBezTo>
                      <a:pt x="4651" y="6532"/>
                      <a:pt x="4639" y="6535"/>
                      <a:pt x="4632" y="6547"/>
                    </a:cubicBezTo>
                    <a:cubicBezTo>
                      <a:pt x="4632" y="6556"/>
                      <a:pt x="4623" y="6610"/>
                      <a:pt x="4614" y="6610"/>
                    </a:cubicBezTo>
                    <a:cubicBezTo>
                      <a:pt x="4570" y="6610"/>
                      <a:pt x="4579" y="6538"/>
                      <a:pt x="4552" y="6538"/>
                    </a:cubicBezTo>
                    <a:cubicBezTo>
                      <a:pt x="4516" y="6538"/>
                      <a:pt x="4463" y="6601"/>
                      <a:pt x="4418" y="6619"/>
                    </a:cubicBezTo>
                    <a:cubicBezTo>
                      <a:pt x="4409" y="6621"/>
                      <a:pt x="4401" y="6622"/>
                      <a:pt x="4395" y="6622"/>
                    </a:cubicBezTo>
                    <a:cubicBezTo>
                      <a:pt x="4359" y="6622"/>
                      <a:pt x="4395" y="6580"/>
                      <a:pt x="4418" y="6565"/>
                    </a:cubicBezTo>
                    <a:cubicBezTo>
                      <a:pt x="4451" y="6541"/>
                      <a:pt x="4454" y="6456"/>
                      <a:pt x="4406" y="6456"/>
                    </a:cubicBezTo>
                    <a:cubicBezTo>
                      <a:pt x="4402" y="6456"/>
                      <a:pt x="4397" y="6457"/>
                      <a:pt x="4392" y="6458"/>
                    </a:cubicBezTo>
                    <a:cubicBezTo>
                      <a:pt x="4320" y="6476"/>
                      <a:pt x="4267" y="6529"/>
                      <a:pt x="4258" y="6601"/>
                    </a:cubicBezTo>
                    <a:cubicBezTo>
                      <a:pt x="4258" y="6527"/>
                      <a:pt x="4189" y="6513"/>
                      <a:pt x="4107" y="6513"/>
                    </a:cubicBezTo>
                    <a:cubicBezTo>
                      <a:pt x="4059" y="6513"/>
                      <a:pt x="4006" y="6518"/>
                      <a:pt x="3961" y="6518"/>
                    </a:cubicBezTo>
                    <a:cubicBezTo>
                      <a:pt x="3902" y="6518"/>
                      <a:pt x="3857" y="6509"/>
                      <a:pt x="3857" y="6467"/>
                    </a:cubicBezTo>
                    <a:cubicBezTo>
                      <a:pt x="3834" y="6442"/>
                      <a:pt x="3812" y="6432"/>
                      <a:pt x="3790" y="6432"/>
                    </a:cubicBezTo>
                    <a:cubicBezTo>
                      <a:pt x="3735" y="6432"/>
                      <a:pt x="3683" y="6490"/>
                      <a:pt x="3626" y="6503"/>
                    </a:cubicBezTo>
                    <a:cubicBezTo>
                      <a:pt x="3590" y="6507"/>
                      <a:pt x="3557" y="6509"/>
                      <a:pt x="3524" y="6509"/>
                    </a:cubicBezTo>
                    <a:cubicBezTo>
                      <a:pt x="3492" y="6509"/>
                      <a:pt x="3461" y="6507"/>
                      <a:pt x="3430" y="6503"/>
                    </a:cubicBezTo>
                    <a:cubicBezTo>
                      <a:pt x="3341" y="6503"/>
                      <a:pt x="3261" y="6547"/>
                      <a:pt x="3180" y="6547"/>
                    </a:cubicBezTo>
                    <a:cubicBezTo>
                      <a:pt x="3100" y="6547"/>
                      <a:pt x="3100" y="6494"/>
                      <a:pt x="3020" y="6494"/>
                    </a:cubicBezTo>
                    <a:cubicBezTo>
                      <a:pt x="2984" y="6494"/>
                      <a:pt x="2940" y="6494"/>
                      <a:pt x="2913" y="6521"/>
                    </a:cubicBezTo>
                    <a:cubicBezTo>
                      <a:pt x="2895" y="6547"/>
                      <a:pt x="2913" y="6574"/>
                      <a:pt x="2886" y="6574"/>
                    </a:cubicBezTo>
                    <a:cubicBezTo>
                      <a:pt x="2824" y="6565"/>
                      <a:pt x="2815" y="6467"/>
                      <a:pt x="2815" y="6423"/>
                    </a:cubicBezTo>
                    <a:cubicBezTo>
                      <a:pt x="2815" y="6469"/>
                      <a:pt x="2695" y="6482"/>
                      <a:pt x="2562" y="6482"/>
                    </a:cubicBezTo>
                    <a:cubicBezTo>
                      <a:pt x="2416" y="6482"/>
                      <a:pt x="2256" y="6467"/>
                      <a:pt x="2218" y="6467"/>
                    </a:cubicBezTo>
                    <a:cubicBezTo>
                      <a:pt x="2138" y="6440"/>
                      <a:pt x="2067" y="6432"/>
                      <a:pt x="1987" y="6423"/>
                    </a:cubicBezTo>
                    <a:cubicBezTo>
                      <a:pt x="1924" y="6423"/>
                      <a:pt x="1871" y="6440"/>
                      <a:pt x="1818" y="6467"/>
                    </a:cubicBezTo>
                    <a:cubicBezTo>
                      <a:pt x="1810" y="6475"/>
                      <a:pt x="1737" y="6562"/>
                      <a:pt x="1748" y="6580"/>
                    </a:cubicBezTo>
                    <a:lnTo>
                      <a:pt x="1748" y="6580"/>
                    </a:lnTo>
                    <a:cubicBezTo>
                      <a:pt x="1721" y="6560"/>
                      <a:pt x="1751" y="6461"/>
                      <a:pt x="1712" y="6461"/>
                    </a:cubicBezTo>
                    <a:cubicBezTo>
                      <a:pt x="1707" y="6461"/>
                      <a:pt x="1701" y="6463"/>
                      <a:pt x="1693" y="6467"/>
                    </a:cubicBezTo>
                    <a:cubicBezTo>
                      <a:pt x="1685" y="6475"/>
                      <a:pt x="1628" y="6507"/>
                      <a:pt x="1599" y="6507"/>
                    </a:cubicBezTo>
                    <a:cubicBezTo>
                      <a:pt x="1594" y="6507"/>
                      <a:pt x="1589" y="6506"/>
                      <a:pt x="1586" y="6503"/>
                    </a:cubicBezTo>
                    <a:cubicBezTo>
                      <a:pt x="1577" y="6476"/>
                      <a:pt x="1675" y="6387"/>
                      <a:pt x="1631" y="6387"/>
                    </a:cubicBezTo>
                    <a:cubicBezTo>
                      <a:pt x="1595" y="6387"/>
                      <a:pt x="1488" y="6405"/>
                      <a:pt x="1461" y="6467"/>
                    </a:cubicBezTo>
                    <a:cubicBezTo>
                      <a:pt x="1426" y="6467"/>
                      <a:pt x="1426" y="6378"/>
                      <a:pt x="1435" y="6351"/>
                    </a:cubicBezTo>
                    <a:cubicBezTo>
                      <a:pt x="1426" y="6351"/>
                      <a:pt x="1380" y="6252"/>
                      <a:pt x="1366" y="6252"/>
                    </a:cubicBezTo>
                    <a:cubicBezTo>
                      <a:pt x="1365" y="6252"/>
                      <a:pt x="1364" y="6252"/>
                      <a:pt x="1363" y="6253"/>
                    </a:cubicBezTo>
                    <a:cubicBezTo>
                      <a:pt x="1333" y="6276"/>
                      <a:pt x="1309" y="6331"/>
                      <a:pt x="1270" y="6331"/>
                    </a:cubicBezTo>
                    <a:cubicBezTo>
                      <a:pt x="1263" y="6331"/>
                      <a:pt x="1256" y="6329"/>
                      <a:pt x="1248" y="6325"/>
                    </a:cubicBezTo>
                    <a:cubicBezTo>
                      <a:pt x="1203" y="6307"/>
                      <a:pt x="1212" y="6262"/>
                      <a:pt x="1167" y="6253"/>
                    </a:cubicBezTo>
                    <a:cubicBezTo>
                      <a:pt x="1123" y="6236"/>
                      <a:pt x="1105" y="6253"/>
                      <a:pt x="1069" y="6227"/>
                    </a:cubicBezTo>
                    <a:cubicBezTo>
                      <a:pt x="1025" y="6200"/>
                      <a:pt x="1052" y="6138"/>
                      <a:pt x="1016" y="6084"/>
                    </a:cubicBezTo>
                    <a:cubicBezTo>
                      <a:pt x="1005" y="6056"/>
                      <a:pt x="976" y="6038"/>
                      <a:pt x="944" y="6038"/>
                    </a:cubicBezTo>
                    <a:cubicBezTo>
                      <a:pt x="926" y="6038"/>
                      <a:pt x="908" y="6044"/>
                      <a:pt x="891" y="6057"/>
                    </a:cubicBezTo>
                    <a:cubicBezTo>
                      <a:pt x="891" y="6041"/>
                      <a:pt x="907" y="5931"/>
                      <a:pt x="894" y="5931"/>
                    </a:cubicBezTo>
                    <a:cubicBezTo>
                      <a:pt x="893" y="5931"/>
                      <a:pt x="892" y="5932"/>
                      <a:pt x="891" y="5933"/>
                    </a:cubicBezTo>
                    <a:cubicBezTo>
                      <a:pt x="884" y="5947"/>
                      <a:pt x="855" y="6011"/>
                      <a:pt x="825" y="6011"/>
                    </a:cubicBezTo>
                    <a:cubicBezTo>
                      <a:pt x="818" y="6011"/>
                      <a:pt x="810" y="6006"/>
                      <a:pt x="802" y="5995"/>
                    </a:cubicBezTo>
                    <a:cubicBezTo>
                      <a:pt x="784" y="5959"/>
                      <a:pt x="802" y="5924"/>
                      <a:pt x="793" y="5897"/>
                    </a:cubicBezTo>
                    <a:cubicBezTo>
                      <a:pt x="785" y="5829"/>
                      <a:pt x="735" y="5736"/>
                      <a:pt x="669" y="5736"/>
                    </a:cubicBezTo>
                    <a:cubicBezTo>
                      <a:pt x="666" y="5736"/>
                      <a:pt x="663" y="5736"/>
                      <a:pt x="660" y="5737"/>
                    </a:cubicBezTo>
                    <a:cubicBezTo>
                      <a:pt x="704" y="5728"/>
                      <a:pt x="713" y="5603"/>
                      <a:pt x="713" y="5576"/>
                    </a:cubicBezTo>
                    <a:lnTo>
                      <a:pt x="713" y="5576"/>
                    </a:lnTo>
                    <a:cubicBezTo>
                      <a:pt x="698" y="5583"/>
                      <a:pt x="687" y="5586"/>
                      <a:pt x="678" y="5586"/>
                    </a:cubicBezTo>
                    <a:cubicBezTo>
                      <a:pt x="650" y="5586"/>
                      <a:pt x="646" y="5557"/>
                      <a:pt x="633" y="5523"/>
                    </a:cubicBezTo>
                    <a:cubicBezTo>
                      <a:pt x="627" y="5499"/>
                      <a:pt x="629" y="5495"/>
                      <a:pt x="618" y="5495"/>
                    </a:cubicBezTo>
                    <a:cubicBezTo>
                      <a:pt x="612" y="5495"/>
                      <a:pt x="603" y="5496"/>
                      <a:pt x="588" y="5496"/>
                    </a:cubicBezTo>
                    <a:cubicBezTo>
                      <a:pt x="535" y="5496"/>
                      <a:pt x="571" y="5354"/>
                      <a:pt x="571" y="5318"/>
                    </a:cubicBezTo>
                    <a:cubicBezTo>
                      <a:pt x="562" y="5282"/>
                      <a:pt x="526" y="5300"/>
                      <a:pt x="517" y="5265"/>
                    </a:cubicBezTo>
                    <a:cubicBezTo>
                      <a:pt x="499" y="5220"/>
                      <a:pt x="482" y="5167"/>
                      <a:pt x="482" y="5113"/>
                    </a:cubicBezTo>
                    <a:cubicBezTo>
                      <a:pt x="482" y="5047"/>
                      <a:pt x="446" y="4982"/>
                      <a:pt x="388" y="4950"/>
                    </a:cubicBezTo>
                    <a:lnTo>
                      <a:pt x="388" y="4950"/>
                    </a:lnTo>
                    <a:cubicBezTo>
                      <a:pt x="413" y="4961"/>
                      <a:pt x="439" y="4972"/>
                      <a:pt x="460" y="4972"/>
                    </a:cubicBezTo>
                    <a:cubicBezTo>
                      <a:pt x="465" y="4972"/>
                      <a:pt x="469" y="4972"/>
                      <a:pt x="473" y="4971"/>
                    </a:cubicBezTo>
                    <a:cubicBezTo>
                      <a:pt x="517" y="4953"/>
                      <a:pt x="464" y="4908"/>
                      <a:pt x="446" y="4891"/>
                    </a:cubicBezTo>
                    <a:cubicBezTo>
                      <a:pt x="357" y="4837"/>
                      <a:pt x="384" y="4784"/>
                      <a:pt x="490" y="4748"/>
                    </a:cubicBezTo>
                    <a:cubicBezTo>
                      <a:pt x="562" y="4712"/>
                      <a:pt x="294" y="4614"/>
                      <a:pt x="419" y="4614"/>
                    </a:cubicBezTo>
                    <a:cubicBezTo>
                      <a:pt x="499" y="4614"/>
                      <a:pt x="499" y="4436"/>
                      <a:pt x="392" y="4427"/>
                    </a:cubicBezTo>
                    <a:cubicBezTo>
                      <a:pt x="437" y="4427"/>
                      <a:pt x="455" y="4401"/>
                      <a:pt x="482" y="4374"/>
                    </a:cubicBezTo>
                    <a:cubicBezTo>
                      <a:pt x="508" y="4338"/>
                      <a:pt x="473" y="4329"/>
                      <a:pt x="473" y="4294"/>
                    </a:cubicBezTo>
                    <a:cubicBezTo>
                      <a:pt x="473" y="4249"/>
                      <a:pt x="508" y="4223"/>
                      <a:pt x="508" y="4178"/>
                    </a:cubicBezTo>
                    <a:cubicBezTo>
                      <a:pt x="517" y="4125"/>
                      <a:pt x="473" y="4098"/>
                      <a:pt x="473" y="4053"/>
                    </a:cubicBezTo>
                    <a:cubicBezTo>
                      <a:pt x="473" y="4000"/>
                      <a:pt x="482" y="3955"/>
                      <a:pt x="490" y="3902"/>
                    </a:cubicBezTo>
                    <a:cubicBezTo>
                      <a:pt x="517" y="3840"/>
                      <a:pt x="526" y="3768"/>
                      <a:pt x="526" y="3697"/>
                    </a:cubicBezTo>
                    <a:cubicBezTo>
                      <a:pt x="517" y="3652"/>
                      <a:pt x="446" y="3617"/>
                      <a:pt x="446" y="3599"/>
                    </a:cubicBezTo>
                    <a:cubicBezTo>
                      <a:pt x="446" y="3581"/>
                      <a:pt x="535" y="3554"/>
                      <a:pt x="544" y="3528"/>
                    </a:cubicBezTo>
                    <a:cubicBezTo>
                      <a:pt x="562" y="3501"/>
                      <a:pt x="508" y="3465"/>
                      <a:pt x="482" y="3457"/>
                    </a:cubicBezTo>
                    <a:cubicBezTo>
                      <a:pt x="455" y="3439"/>
                      <a:pt x="321" y="3439"/>
                      <a:pt x="375" y="3385"/>
                    </a:cubicBezTo>
                    <a:cubicBezTo>
                      <a:pt x="428" y="3332"/>
                      <a:pt x="482" y="3323"/>
                      <a:pt x="508" y="3261"/>
                    </a:cubicBezTo>
                    <a:cubicBezTo>
                      <a:pt x="544" y="3180"/>
                      <a:pt x="357" y="3145"/>
                      <a:pt x="455" y="3074"/>
                    </a:cubicBezTo>
                    <a:cubicBezTo>
                      <a:pt x="508" y="3029"/>
                      <a:pt x="482" y="2869"/>
                      <a:pt x="473" y="2815"/>
                    </a:cubicBezTo>
                    <a:cubicBezTo>
                      <a:pt x="455" y="2762"/>
                      <a:pt x="446" y="2699"/>
                      <a:pt x="455" y="2646"/>
                    </a:cubicBezTo>
                    <a:cubicBezTo>
                      <a:pt x="455" y="2637"/>
                      <a:pt x="538" y="2521"/>
                      <a:pt x="528" y="2521"/>
                    </a:cubicBezTo>
                    <a:cubicBezTo>
                      <a:pt x="527" y="2521"/>
                      <a:pt x="527" y="2521"/>
                      <a:pt x="526" y="2521"/>
                    </a:cubicBezTo>
                    <a:cubicBezTo>
                      <a:pt x="514" y="2521"/>
                      <a:pt x="494" y="2541"/>
                      <a:pt x="475" y="2541"/>
                    </a:cubicBezTo>
                    <a:cubicBezTo>
                      <a:pt x="465" y="2541"/>
                      <a:pt x="455" y="2536"/>
                      <a:pt x="446" y="2521"/>
                    </a:cubicBezTo>
                    <a:cubicBezTo>
                      <a:pt x="428" y="2495"/>
                      <a:pt x="428" y="2468"/>
                      <a:pt x="428" y="2441"/>
                    </a:cubicBezTo>
                    <a:cubicBezTo>
                      <a:pt x="428" y="2388"/>
                      <a:pt x="455" y="2307"/>
                      <a:pt x="526" y="2307"/>
                    </a:cubicBezTo>
                    <a:cubicBezTo>
                      <a:pt x="312" y="2307"/>
                      <a:pt x="553" y="2218"/>
                      <a:pt x="535" y="2147"/>
                    </a:cubicBezTo>
                    <a:cubicBezTo>
                      <a:pt x="517" y="2076"/>
                      <a:pt x="428" y="2076"/>
                      <a:pt x="410" y="1996"/>
                    </a:cubicBezTo>
                    <a:cubicBezTo>
                      <a:pt x="410" y="1978"/>
                      <a:pt x="455" y="1916"/>
                      <a:pt x="464" y="1880"/>
                    </a:cubicBezTo>
                    <a:cubicBezTo>
                      <a:pt x="508" y="1773"/>
                      <a:pt x="401" y="1818"/>
                      <a:pt x="437" y="1702"/>
                    </a:cubicBezTo>
                    <a:cubicBezTo>
                      <a:pt x="455" y="1631"/>
                      <a:pt x="464" y="1559"/>
                      <a:pt x="464" y="1488"/>
                    </a:cubicBezTo>
                    <a:cubicBezTo>
                      <a:pt x="455" y="1461"/>
                      <a:pt x="437" y="1426"/>
                      <a:pt x="419" y="1390"/>
                    </a:cubicBezTo>
                    <a:cubicBezTo>
                      <a:pt x="428" y="1283"/>
                      <a:pt x="606" y="1150"/>
                      <a:pt x="535" y="1025"/>
                    </a:cubicBezTo>
                    <a:cubicBezTo>
                      <a:pt x="499" y="963"/>
                      <a:pt x="473" y="1025"/>
                      <a:pt x="473" y="945"/>
                    </a:cubicBezTo>
                    <a:cubicBezTo>
                      <a:pt x="499" y="927"/>
                      <a:pt x="517" y="900"/>
                      <a:pt x="517" y="865"/>
                    </a:cubicBezTo>
                    <a:cubicBezTo>
                      <a:pt x="517" y="847"/>
                      <a:pt x="490" y="847"/>
                      <a:pt x="482" y="829"/>
                    </a:cubicBezTo>
                    <a:cubicBezTo>
                      <a:pt x="437" y="702"/>
                      <a:pt x="560" y="483"/>
                      <a:pt x="524" y="341"/>
                    </a:cubicBezTo>
                    <a:lnTo>
                      <a:pt x="524" y="341"/>
                    </a:lnTo>
                    <a:cubicBezTo>
                      <a:pt x="578" y="354"/>
                      <a:pt x="631" y="370"/>
                      <a:pt x="651" y="401"/>
                    </a:cubicBezTo>
                    <a:cubicBezTo>
                      <a:pt x="660" y="420"/>
                      <a:pt x="667" y="427"/>
                      <a:pt x="675" y="427"/>
                    </a:cubicBezTo>
                    <a:cubicBezTo>
                      <a:pt x="688" y="427"/>
                      <a:pt x="702" y="404"/>
                      <a:pt x="731" y="392"/>
                    </a:cubicBezTo>
                    <a:cubicBezTo>
                      <a:pt x="767" y="384"/>
                      <a:pt x="811" y="375"/>
                      <a:pt x="856" y="375"/>
                    </a:cubicBezTo>
                    <a:cubicBezTo>
                      <a:pt x="985" y="353"/>
                      <a:pt x="1115" y="341"/>
                      <a:pt x="1244" y="341"/>
                    </a:cubicBezTo>
                    <a:cubicBezTo>
                      <a:pt x="1328" y="341"/>
                      <a:pt x="1413" y="346"/>
                      <a:pt x="1497" y="357"/>
                    </a:cubicBezTo>
                    <a:cubicBezTo>
                      <a:pt x="1566" y="366"/>
                      <a:pt x="1676" y="399"/>
                      <a:pt x="1767" y="399"/>
                    </a:cubicBezTo>
                    <a:cubicBezTo>
                      <a:pt x="1852" y="399"/>
                      <a:pt x="1920" y="371"/>
                      <a:pt x="1924" y="268"/>
                    </a:cubicBezTo>
                    <a:cubicBezTo>
                      <a:pt x="1924" y="260"/>
                      <a:pt x="1944" y="152"/>
                      <a:pt x="1961" y="152"/>
                    </a:cubicBezTo>
                    <a:cubicBezTo>
                      <a:pt x="1964" y="152"/>
                      <a:pt x="1967" y="155"/>
                      <a:pt x="1969" y="161"/>
                    </a:cubicBezTo>
                    <a:cubicBezTo>
                      <a:pt x="1996" y="205"/>
                      <a:pt x="2005" y="250"/>
                      <a:pt x="2014" y="303"/>
                    </a:cubicBezTo>
                    <a:cubicBezTo>
                      <a:pt x="2022" y="392"/>
                      <a:pt x="2031" y="482"/>
                      <a:pt x="2049" y="571"/>
                    </a:cubicBezTo>
                    <a:cubicBezTo>
                      <a:pt x="2067" y="553"/>
                      <a:pt x="2049" y="535"/>
                      <a:pt x="2085" y="526"/>
                    </a:cubicBezTo>
                    <a:cubicBezTo>
                      <a:pt x="2120" y="508"/>
                      <a:pt x="2156" y="508"/>
                      <a:pt x="2192" y="508"/>
                    </a:cubicBezTo>
                    <a:cubicBezTo>
                      <a:pt x="2245" y="508"/>
                      <a:pt x="2325" y="508"/>
                      <a:pt x="2325" y="580"/>
                    </a:cubicBezTo>
                    <a:cubicBezTo>
                      <a:pt x="2325" y="455"/>
                      <a:pt x="2432" y="544"/>
                      <a:pt x="2459" y="446"/>
                    </a:cubicBezTo>
                    <a:cubicBezTo>
                      <a:pt x="2465" y="408"/>
                      <a:pt x="2490" y="333"/>
                      <a:pt x="2526" y="333"/>
                    </a:cubicBezTo>
                    <a:cubicBezTo>
                      <a:pt x="2541" y="333"/>
                      <a:pt x="2557" y="344"/>
                      <a:pt x="2575" y="375"/>
                    </a:cubicBezTo>
                    <a:cubicBezTo>
                      <a:pt x="2610" y="419"/>
                      <a:pt x="2592" y="473"/>
                      <a:pt x="2637" y="508"/>
                    </a:cubicBezTo>
                    <a:cubicBezTo>
                      <a:pt x="2655" y="526"/>
                      <a:pt x="2672" y="534"/>
                      <a:pt x="2685" y="534"/>
                    </a:cubicBezTo>
                    <a:cubicBezTo>
                      <a:pt x="2706" y="534"/>
                      <a:pt x="2721" y="517"/>
                      <a:pt x="2726" y="490"/>
                    </a:cubicBezTo>
                    <a:cubicBezTo>
                      <a:pt x="2739" y="459"/>
                      <a:pt x="2747" y="454"/>
                      <a:pt x="2770" y="454"/>
                    </a:cubicBezTo>
                    <a:cubicBezTo>
                      <a:pt x="2779" y="454"/>
                      <a:pt x="2791" y="455"/>
                      <a:pt x="2806" y="455"/>
                    </a:cubicBezTo>
                    <a:cubicBezTo>
                      <a:pt x="2833" y="455"/>
                      <a:pt x="2815" y="490"/>
                      <a:pt x="2833" y="517"/>
                    </a:cubicBezTo>
                    <a:cubicBezTo>
                      <a:pt x="2841" y="536"/>
                      <a:pt x="2853" y="543"/>
                      <a:pt x="2868" y="543"/>
                    </a:cubicBezTo>
                    <a:cubicBezTo>
                      <a:pt x="2911" y="543"/>
                      <a:pt x="2977" y="491"/>
                      <a:pt x="3034" y="491"/>
                    </a:cubicBezTo>
                    <a:cubicBezTo>
                      <a:pt x="3055" y="491"/>
                      <a:pt x="3074" y="498"/>
                      <a:pt x="3091" y="517"/>
                    </a:cubicBezTo>
                    <a:cubicBezTo>
                      <a:pt x="3150" y="517"/>
                      <a:pt x="3216" y="400"/>
                      <a:pt x="3239" y="400"/>
                    </a:cubicBezTo>
                    <a:cubicBezTo>
                      <a:pt x="3240" y="400"/>
                      <a:pt x="3242" y="400"/>
                      <a:pt x="3243" y="401"/>
                    </a:cubicBezTo>
                    <a:cubicBezTo>
                      <a:pt x="3259" y="427"/>
                      <a:pt x="3276" y="491"/>
                      <a:pt x="3293" y="491"/>
                    </a:cubicBezTo>
                    <a:cubicBezTo>
                      <a:pt x="3294" y="491"/>
                      <a:pt x="3295" y="491"/>
                      <a:pt x="3296" y="490"/>
                    </a:cubicBezTo>
                    <a:cubicBezTo>
                      <a:pt x="3314" y="482"/>
                      <a:pt x="3314" y="410"/>
                      <a:pt x="3350" y="384"/>
                    </a:cubicBezTo>
                    <a:lnTo>
                      <a:pt x="3403" y="544"/>
                    </a:lnTo>
                    <a:cubicBezTo>
                      <a:pt x="3429" y="486"/>
                      <a:pt x="3468" y="442"/>
                      <a:pt x="3522" y="442"/>
                    </a:cubicBezTo>
                    <a:cubicBezTo>
                      <a:pt x="3542" y="442"/>
                      <a:pt x="3565" y="449"/>
                      <a:pt x="3590" y="464"/>
                    </a:cubicBezTo>
                    <a:cubicBezTo>
                      <a:pt x="3635" y="490"/>
                      <a:pt x="3679" y="499"/>
                      <a:pt x="3724" y="499"/>
                    </a:cubicBezTo>
                    <a:cubicBezTo>
                      <a:pt x="3742" y="499"/>
                      <a:pt x="3795" y="464"/>
                      <a:pt x="3750" y="464"/>
                    </a:cubicBezTo>
                    <a:lnTo>
                      <a:pt x="3866" y="464"/>
                    </a:lnTo>
                    <a:cubicBezTo>
                      <a:pt x="3937" y="464"/>
                      <a:pt x="3875" y="464"/>
                      <a:pt x="3920" y="419"/>
                    </a:cubicBezTo>
                    <a:cubicBezTo>
                      <a:pt x="3927" y="412"/>
                      <a:pt x="3937" y="409"/>
                      <a:pt x="3948" y="409"/>
                    </a:cubicBezTo>
                    <a:cubicBezTo>
                      <a:pt x="3995" y="409"/>
                      <a:pt x="4069" y="457"/>
                      <a:pt x="4098" y="464"/>
                    </a:cubicBezTo>
                    <a:cubicBezTo>
                      <a:pt x="4114" y="469"/>
                      <a:pt x="4162" y="482"/>
                      <a:pt x="4204" y="482"/>
                    </a:cubicBezTo>
                    <a:cubicBezTo>
                      <a:pt x="4230" y="482"/>
                      <a:pt x="4254" y="477"/>
                      <a:pt x="4267" y="464"/>
                    </a:cubicBezTo>
                    <a:cubicBezTo>
                      <a:pt x="4298" y="439"/>
                      <a:pt x="4290" y="386"/>
                      <a:pt x="4312" y="386"/>
                    </a:cubicBezTo>
                    <a:cubicBezTo>
                      <a:pt x="4321" y="386"/>
                      <a:pt x="4337" y="397"/>
                      <a:pt x="4365" y="428"/>
                    </a:cubicBezTo>
                    <a:cubicBezTo>
                      <a:pt x="4380" y="463"/>
                      <a:pt x="4420" y="493"/>
                      <a:pt x="4445" y="493"/>
                    </a:cubicBezTo>
                    <a:cubicBezTo>
                      <a:pt x="4464" y="493"/>
                      <a:pt x="4474" y="475"/>
                      <a:pt x="4454" y="428"/>
                    </a:cubicBezTo>
                    <a:cubicBezTo>
                      <a:pt x="4454" y="368"/>
                      <a:pt x="4477" y="338"/>
                      <a:pt x="4510" y="338"/>
                    </a:cubicBezTo>
                    <a:cubicBezTo>
                      <a:pt x="4530" y="338"/>
                      <a:pt x="4555" y="350"/>
                      <a:pt x="4579" y="375"/>
                    </a:cubicBezTo>
                    <a:cubicBezTo>
                      <a:pt x="4615" y="403"/>
                      <a:pt x="4622" y="456"/>
                      <a:pt x="4670" y="456"/>
                    </a:cubicBezTo>
                    <a:cubicBezTo>
                      <a:pt x="4682" y="456"/>
                      <a:pt x="4695" y="453"/>
                      <a:pt x="4712" y="446"/>
                    </a:cubicBezTo>
                    <a:cubicBezTo>
                      <a:pt x="4721" y="446"/>
                      <a:pt x="4821" y="346"/>
                      <a:pt x="4843" y="346"/>
                    </a:cubicBezTo>
                    <a:cubicBezTo>
                      <a:pt x="4844" y="346"/>
                      <a:pt x="4845" y="347"/>
                      <a:pt x="4846" y="348"/>
                    </a:cubicBezTo>
                    <a:cubicBezTo>
                      <a:pt x="4855" y="366"/>
                      <a:pt x="4766" y="428"/>
                      <a:pt x="4801" y="455"/>
                    </a:cubicBezTo>
                    <a:cubicBezTo>
                      <a:pt x="4806" y="459"/>
                      <a:pt x="4813" y="460"/>
                      <a:pt x="4819" y="460"/>
                    </a:cubicBezTo>
                    <a:cubicBezTo>
                      <a:pt x="4861" y="460"/>
                      <a:pt x="4930" y="399"/>
                      <a:pt x="4953" y="384"/>
                    </a:cubicBezTo>
                    <a:cubicBezTo>
                      <a:pt x="4962" y="382"/>
                      <a:pt x="4972" y="381"/>
                      <a:pt x="4981" y="381"/>
                    </a:cubicBezTo>
                    <a:cubicBezTo>
                      <a:pt x="5025" y="381"/>
                      <a:pt x="5069" y="397"/>
                      <a:pt x="5113" y="419"/>
                    </a:cubicBezTo>
                    <a:cubicBezTo>
                      <a:pt x="5149" y="446"/>
                      <a:pt x="5193" y="473"/>
                      <a:pt x="5238" y="473"/>
                    </a:cubicBezTo>
                    <a:cubicBezTo>
                      <a:pt x="5255" y="475"/>
                      <a:pt x="5271" y="476"/>
                      <a:pt x="5288" y="476"/>
                    </a:cubicBezTo>
                    <a:cubicBezTo>
                      <a:pt x="5334" y="476"/>
                      <a:pt x="5379" y="468"/>
                      <a:pt x="5425" y="455"/>
                    </a:cubicBezTo>
                    <a:cubicBezTo>
                      <a:pt x="5463" y="436"/>
                      <a:pt x="5488" y="398"/>
                      <a:pt x="5512" y="398"/>
                    </a:cubicBezTo>
                    <a:cubicBezTo>
                      <a:pt x="5521" y="398"/>
                      <a:pt x="5531" y="404"/>
                      <a:pt x="5541" y="419"/>
                    </a:cubicBezTo>
                    <a:cubicBezTo>
                      <a:pt x="5576" y="469"/>
                      <a:pt x="5629" y="496"/>
                      <a:pt x="5684" y="496"/>
                    </a:cubicBezTo>
                    <a:cubicBezTo>
                      <a:pt x="5699" y="496"/>
                      <a:pt x="5713" y="494"/>
                      <a:pt x="5728" y="490"/>
                    </a:cubicBezTo>
                    <a:cubicBezTo>
                      <a:pt x="5772" y="473"/>
                      <a:pt x="5763" y="419"/>
                      <a:pt x="5763" y="375"/>
                    </a:cubicBezTo>
                    <a:lnTo>
                      <a:pt x="5763" y="375"/>
                    </a:lnTo>
                    <a:cubicBezTo>
                      <a:pt x="5763" y="449"/>
                      <a:pt x="5814" y="477"/>
                      <a:pt x="5870" y="477"/>
                    </a:cubicBezTo>
                    <a:cubicBezTo>
                      <a:pt x="5922" y="477"/>
                      <a:pt x="5978" y="453"/>
                      <a:pt x="6004" y="419"/>
                    </a:cubicBezTo>
                    <a:cubicBezTo>
                      <a:pt x="6019" y="404"/>
                      <a:pt x="6037" y="397"/>
                      <a:pt x="6055" y="397"/>
                    </a:cubicBezTo>
                    <a:cubicBezTo>
                      <a:pt x="6080" y="397"/>
                      <a:pt x="6104" y="411"/>
                      <a:pt x="6120" y="437"/>
                    </a:cubicBezTo>
                    <a:cubicBezTo>
                      <a:pt x="6129" y="464"/>
                      <a:pt x="6084" y="482"/>
                      <a:pt x="6111" y="508"/>
                    </a:cubicBezTo>
                    <a:cubicBezTo>
                      <a:pt x="6118" y="518"/>
                      <a:pt x="6125" y="522"/>
                      <a:pt x="6133" y="522"/>
                    </a:cubicBezTo>
                    <a:cubicBezTo>
                      <a:pt x="6152" y="522"/>
                      <a:pt x="6172" y="495"/>
                      <a:pt x="6191" y="482"/>
                    </a:cubicBezTo>
                    <a:cubicBezTo>
                      <a:pt x="6208" y="472"/>
                      <a:pt x="6228" y="466"/>
                      <a:pt x="6249" y="466"/>
                    </a:cubicBezTo>
                    <a:cubicBezTo>
                      <a:pt x="6284" y="466"/>
                      <a:pt x="6320" y="480"/>
                      <a:pt x="6342" y="508"/>
                    </a:cubicBezTo>
                    <a:cubicBezTo>
                      <a:pt x="6342" y="529"/>
                      <a:pt x="6348" y="536"/>
                      <a:pt x="6357" y="536"/>
                    </a:cubicBezTo>
                    <a:cubicBezTo>
                      <a:pt x="6384" y="536"/>
                      <a:pt x="6438" y="470"/>
                      <a:pt x="6458" y="464"/>
                    </a:cubicBezTo>
                    <a:cubicBezTo>
                      <a:pt x="6475" y="459"/>
                      <a:pt x="6493" y="458"/>
                      <a:pt x="6511" y="458"/>
                    </a:cubicBezTo>
                    <a:cubicBezTo>
                      <a:pt x="6536" y="458"/>
                      <a:pt x="6562" y="461"/>
                      <a:pt x="6588" y="461"/>
                    </a:cubicBezTo>
                    <a:cubicBezTo>
                      <a:pt x="6621" y="461"/>
                      <a:pt x="6654" y="456"/>
                      <a:pt x="6681" y="437"/>
                    </a:cubicBezTo>
                    <a:cubicBezTo>
                      <a:pt x="6717" y="421"/>
                      <a:pt x="6756" y="412"/>
                      <a:pt x="6797" y="412"/>
                    </a:cubicBezTo>
                    <a:cubicBezTo>
                      <a:pt x="6826" y="412"/>
                      <a:pt x="6856" y="417"/>
                      <a:pt x="6886" y="428"/>
                    </a:cubicBezTo>
                    <a:cubicBezTo>
                      <a:pt x="6932" y="434"/>
                      <a:pt x="6999" y="458"/>
                      <a:pt x="7058" y="458"/>
                    </a:cubicBezTo>
                    <a:cubicBezTo>
                      <a:pt x="7091" y="458"/>
                      <a:pt x="7122" y="450"/>
                      <a:pt x="7144" y="428"/>
                    </a:cubicBezTo>
                    <a:cubicBezTo>
                      <a:pt x="7148" y="424"/>
                      <a:pt x="7152" y="423"/>
                      <a:pt x="7156" y="423"/>
                    </a:cubicBezTo>
                    <a:cubicBezTo>
                      <a:pt x="7181" y="423"/>
                      <a:pt x="7210" y="483"/>
                      <a:pt x="7233" y="490"/>
                    </a:cubicBezTo>
                    <a:cubicBezTo>
                      <a:pt x="7238" y="493"/>
                      <a:pt x="7242" y="495"/>
                      <a:pt x="7247" y="495"/>
                    </a:cubicBezTo>
                    <a:cubicBezTo>
                      <a:pt x="7269" y="495"/>
                      <a:pt x="7295" y="464"/>
                      <a:pt x="7340" y="464"/>
                    </a:cubicBezTo>
                    <a:cubicBezTo>
                      <a:pt x="7371" y="468"/>
                      <a:pt x="7400" y="470"/>
                      <a:pt x="7428" y="470"/>
                    </a:cubicBezTo>
                    <a:cubicBezTo>
                      <a:pt x="7456" y="470"/>
                      <a:pt x="7483" y="468"/>
                      <a:pt x="7509" y="464"/>
                    </a:cubicBezTo>
                    <a:cubicBezTo>
                      <a:pt x="7554" y="457"/>
                      <a:pt x="7557" y="428"/>
                      <a:pt x="7582" y="428"/>
                    </a:cubicBezTo>
                    <a:cubicBezTo>
                      <a:pt x="7591" y="428"/>
                      <a:pt x="7605" y="433"/>
                      <a:pt x="7625" y="446"/>
                    </a:cubicBezTo>
                    <a:cubicBezTo>
                      <a:pt x="7663" y="470"/>
                      <a:pt x="7722" y="499"/>
                      <a:pt x="7768" y="499"/>
                    </a:cubicBezTo>
                    <a:cubicBezTo>
                      <a:pt x="7808" y="499"/>
                      <a:pt x="7839" y="477"/>
                      <a:pt x="7839" y="410"/>
                    </a:cubicBezTo>
                    <a:cubicBezTo>
                      <a:pt x="7839" y="486"/>
                      <a:pt x="7928" y="513"/>
                      <a:pt x="8027" y="513"/>
                    </a:cubicBezTo>
                    <a:cubicBezTo>
                      <a:pt x="8126" y="513"/>
                      <a:pt x="8235" y="486"/>
                      <a:pt x="8275" y="455"/>
                    </a:cubicBezTo>
                    <a:cubicBezTo>
                      <a:pt x="8283" y="448"/>
                      <a:pt x="8291" y="445"/>
                      <a:pt x="8299" y="445"/>
                    </a:cubicBezTo>
                    <a:cubicBezTo>
                      <a:pt x="8345" y="445"/>
                      <a:pt x="8389" y="552"/>
                      <a:pt x="8438" y="552"/>
                    </a:cubicBezTo>
                    <a:cubicBezTo>
                      <a:pt x="8454" y="552"/>
                      <a:pt x="8471" y="540"/>
                      <a:pt x="8489" y="508"/>
                    </a:cubicBezTo>
                    <a:cubicBezTo>
                      <a:pt x="8515" y="463"/>
                      <a:pt x="8531" y="409"/>
                      <a:pt x="8562" y="409"/>
                    </a:cubicBezTo>
                    <a:cubicBezTo>
                      <a:pt x="8574" y="409"/>
                      <a:pt x="8587" y="417"/>
                      <a:pt x="8605" y="437"/>
                    </a:cubicBezTo>
                    <a:cubicBezTo>
                      <a:pt x="8658" y="437"/>
                      <a:pt x="8712" y="437"/>
                      <a:pt x="8756" y="428"/>
                    </a:cubicBezTo>
                    <a:cubicBezTo>
                      <a:pt x="8765" y="428"/>
                      <a:pt x="8721" y="464"/>
                      <a:pt x="8756" y="482"/>
                    </a:cubicBezTo>
                    <a:cubicBezTo>
                      <a:pt x="8775" y="488"/>
                      <a:pt x="8798" y="494"/>
                      <a:pt x="8823" y="494"/>
                    </a:cubicBezTo>
                    <a:cubicBezTo>
                      <a:pt x="8833" y="494"/>
                      <a:pt x="8844" y="493"/>
                      <a:pt x="8854" y="490"/>
                    </a:cubicBezTo>
                    <a:cubicBezTo>
                      <a:pt x="8929" y="490"/>
                      <a:pt x="9012" y="545"/>
                      <a:pt x="9087" y="545"/>
                    </a:cubicBezTo>
                    <a:cubicBezTo>
                      <a:pt x="9093" y="545"/>
                      <a:pt x="9098" y="544"/>
                      <a:pt x="9104" y="544"/>
                    </a:cubicBezTo>
                    <a:cubicBezTo>
                      <a:pt x="9023" y="490"/>
                      <a:pt x="9006" y="375"/>
                      <a:pt x="9059" y="303"/>
                    </a:cubicBezTo>
                    <a:cubicBezTo>
                      <a:pt x="9130" y="303"/>
                      <a:pt x="9086" y="401"/>
                      <a:pt x="9086" y="437"/>
                    </a:cubicBezTo>
                    <a:cubicBezTo>
                      <a:pt x="9082" y="458"/>
                      <a:pt x="9097" y="464"/>
                      <a:pt x="9117" y="464"/>
                    </a:cubicBezTo>
                    <a:cubicBezTo>
                      <a:pt x="9143" y="464"/>
                      <a:pt x="9180" y="454"/>
                      <a:pt x="9201" y="454"/>
                    </a:cubicBezTo>
                    <a:cubicBezTo>
                      <a:pt x="9205" y="454"/>
                      <a:pt x="9208" y="454"/>
                      <a:pt x="9211" y="455"/>
                    </a:cubicBezTo>
                    <a:cubicBezTo>
                      <a:pt x="9242" y="463"/>
                      <a:pt x="9286" y="531"/>
                      <a:pt x="9315" y="531"/>
                    </a:cubicBezTo>
                    <a:cubicBezTo>
                      <a:pt x="9319" y="531"/>
                      <a:pt x="9323" y="530"/>
                      <a:pt x="9326" y="526"/>
                    </a:cubicBezTo>
                    <a:cubicBezTo>
                      <a:pt x="9349" y="503"/>
                      <a:pt x="9353" y="460"/>
                      <a:pt x="9387" y="460"/>
                    </a:cubicBezTo>
                    <a:cubicBezTo>
                      <a:pt x="9393" y="460"/>
                      <a:pt x="9399" y="461"/>
                      <a:pt x="9406" y="464"/>
                    </a:cubicBezTo>
                    <a:cubicBezTo>
                      <a:pt x="9478" y="499"/>
                      <a:pt x="9522" y="553"/>
                      <a:pt x="9602" y="553"/>
                    </a:cubicBezTo>
                    <a:cubicBezTo>
                      <a:pt x="9549" y="499"/>
                      <a:pt x="9887" y="517"/>
                      <a:pt x="9923" y="499"/>
                    </a:cubicBezTo>
                    <a:cubicBezTo>
                      <a:pt x="9959" y="482"/>
                      <a:pt x="9896" y="401"/>
                      <a:pt x="9941" y="375"/>
                    </a:cubicBezTo>
                    <a:cubicBezTo>
                      <a:pt x="9945" y="370"/>
                      <a:pt x="9950" y="368"/>
                      <a:pt x="9954" y="368"/>
                    </a:cubicBezTo>
                    <a:cubicBezTo>
                      <a:pt x="9985" y="368"/>
                      <a:pt x="10012" y="467"/>
                      <a:pt x="10012" y="490"/>
                    </a:cubicBezTo>
                    <a:cubicBezTo>
                      <a:pt x="10012" y="469"/>
                      <a:pt x="10029" y="426"/>
                      <a:pt x="10053" y="426"/>
                    </a:cubicBezTo>
                    <a:cubicBezTo>
                      <a:pt x="10060" y="426"/>
                      <a:pt x="10067" y="429"/>
                      <a:pt x="10075" y="437"/>
                    </a:cubicBezTo>
                    <a:cubicBezTo>
                      <a:pt x="10110" y="464"/>
                      <a:pt x="10092" y="526"/>
                      <a:pt x="10119" y="544"/>
                    </a:cubicBezTo>
                    <a:cubicBezTo>
                      <a:pt x="10122" y="546"/>
                      <a:pt x="10125" y="547"/>
                      <a:pt x="10127" y="547"/>
                    </a:cubicBezTo>
                    <a:cubicBezTo>
                      <a:pt x="10156" y="547"/>
                      <a:pt x="10175" y="436"/>
                      <a:pt x="10225" y="436"/>
                    </a:cubicBezTo>
                    <a:cubicBezTo>
                      <a:pt x="10228" y="436"/>
                      <a:pt x="10231" y="436"/>
                      <a:pt x="10235" y="437"/>
                    </a:cubicBezTo>
                    <a:cubicBezTo>
                      <a:pt x="10250" y="437"/>
                      <a:pt x="10315" y="518"/>
                      <a:pt x="10335" y="518"/>
                    </a:cubicBezTo>
                    <a:cubicBezTo>
                      <a:pt x="10339" y="518"/>
                      <a:pt x="10342" y="515"/>
                      <a:pt x="10342" y="508"/>
                    </a:cubicBezTo>
                    <a:cubicBezTo>
                      <a:pt x="10342" y="473"/>
                      <a:pt x="10306" y="446"/>
                      <a:pt x="10351" y="419"/>
                    </a:cubicBezTo>
                    <a:cubicBezTo>
                      <a:pt x="10360" y="415"/>
                      <a:pt x="10368" y="412"/>
                      <a:pt x="10376" y="412"/>
                    </a:cubicBezTo>
                    <a:cubicBezTo>
                      <a:pt x="10384" y="412"/>
                      <a:pt x="10391" y="415"/>
                      <a:pt x="10395" y="419"/>
                    </a:cubicBezTo>
                    <a:cubicBezTo>
                      <a:pt x="10440" y="455"/>
                      <a:pt x="10386" y="553"/>
                      <a:pt x="10440" y="562"/>
                    </a:cubicBezTo>
                    <a:cubicBezTo>
                      <a:pt x="10462" y="566"/>
                      <a:pt x="10484" y="568"/>
                      <a:pt x="10507" y="568"/>
                    </a:cubicBezTo>
                    <a:cubicBezTo>
                      <a:pt x="10529" y="568"/>
                      <a:pt x="10551" y="566"/>
                      <a:pt x="10573" y="562"/>
                    </a:cubicBezTo>
                    <a:cubicBezTo>
                      <a:pt x="10582" y="562"/>
                      <a:pt x="10600" y="517"/>
                      <a:pt x="10600" y="517"/>
                    </a:cubicBezTo>
                    <a:cubicBezTo>
                      <a:pt x="10636" y="522"/>
                      <a:pt x="10671" y="524"/>
                      <a:pt x="10707" y="524"/>
                    </a:cubicBezTo>
                    <a:cubicBezTo>
                      <a:pt x="10743" y="524"/>
                      <a:pt x="10778" y="522"/>
                      <a:pt x="10814" y="517"/>
                    </a:cubicBezTo>
                    <a:cubicBezTo>
                      <a:pt x="10903" y="508"/>
                      <a:pt x="10912" y="455"/>
                      <a:pt x="10823" y="428"/>
                    </a:cubicBezTo>
                    <a:cubicBezTo>
                      <a:pt x="10835" y="427"/>
                      <a:pt x="10846" y="426"/>
                      <a:pt x="10858" y="426"/>
                    </a:cubicBezTo>
                    <a:cubicBezTo>
                      <a:pt x="10914" y="426"/>
                      <a:pt x="10964" y="444"/>
                      <a:pt x="11001" y="482"/>
                    </a:cubicBezTo>
                    <a:cubicBezTo>
                      <a:pt x="11035" y="515"/>
                      <a:pt x="11079" y="559"/>
                      <a:pt x="11125" y="559"/>
                    </a:cubicBezTo>
                    <a:cubicBezTo>
                      <a:pt x="11140" y="559"/>
                      <a:pt x="11155" y="555"/>
                      <a:pt x="11170" y="544"/>
                    </a:cubicBezTo>
                    <a:cubicBezTo>
                      <a:pt x="11224" y="499"/>
                      <a:pt x="11215" y="490"/>
                      <a:pt x="11277" y="482"/>
                    </a:cubicBezTo>
                    <a:lnTo>
                      <a:pt x="11366" y="482"/>
                    </a:lnTo>
                    <a:cubicBezTo>
                      <a:pt x="11366" y="473"/>
                      <a:pt x="11366" y="446"/>
                      <a:pt x="11384" y="437"/>
                    </a:cubicBezTo>
                    <a:cubicBezTo>
                      <a:pt x="11405" y="427"/>
                      <a:pt x="11429" y="424"/>
                      <a:pt x="11456" y="424"/>
                    </a:cubicBezTo>
                    <a:cubicBezTo>
                      <a:pt x="11477" y="424"/>
                      <a:pt x="11499" y="426"/>
                      <a:pt x="11521" y="426"/>
                    </a:cubicBezTo>
                    <a:cubicBezTo>
                      <a:pt x="11541" y="426"/>
                      <a:pt x="11561" y="424"/>
                      <a:pt x="11580" y="419"/>
                    </a:cubicBezTo>
                    <a:cubicBezTo>
                      <a:pt x="11618" y="408"/>
                      <a:pt x="11653" y="387"/>
                      <a:pt x="11685" y="387"/>
                    </a:cubicBezTo>
                    <a:cubicBezTo>
                      <a:pt x="11705" y="387"/>
                      <a:pt x="11723" y="395"/>
                      <a:pt x="11740" y="419"/>
                    </a:cubicBezTo>
                    <a:cubicBezTo>
                      <a:pt x="11767" y="441"/>
                      <a:pt x="11800" y="453"/>
                      <a:pt x="11834" y="453"/>
                    </a:cubicBezTo>
                    <a:cubicBezTo>
                      <a:pt x="11867" y="453"/>
                      <a:pt x="11900" y="441"/>
                      <a:pt x="11927" y="419"/>
                    </a:cubicBezTo>
                    <a:cubicBezTo>
                      <a:pt x="11954" y="384"/>
                      <a:pt x="11856" y="348"/>
                      <a:pt x="11838" y="348"/>
                    </a:cubicBezTo>
                    <a:cubicBezTo>
                      <a:pt x="11849" y="346"/>
                      <a:pt x="11860" y="345"/>
                      <a:pt x="11872" y="345"/>
                    </a:cubicBezTo>
                    <a:cubicBezTo>
                      <a:pt x="11905" y="345"/>
                      <a:pt x="11938" y="355"/>
                      <a:pt x="11972" y="375"/>
                    </a:cubicBezTo>
                    <a:cubicBezTo>
                      <a:pt x="12007" y="392"/>
                      <a:pt x="12025" y="428"/>
                      <a:pt x="12070" y="446"/>
                    </a:cubicBezTo>
                    <a:cubicBezTo>
                      <a:pt x="12078" y="448"/>
                      <a:pt x="12085" y="449"/>
                      <a:pt x="12093" y="449"/>
                    </a:cubicBezTo>
                    <a:cubicBezTo>
                      <a:pt x="12135" y="449"/>
                      <a:pt x="12161" y="418"/>
                      <a:pt x="12195" y="418"/>
                    </a:cubicBezTo>
                    <a:cubicBezTo>
                      <a:pt x="12206" y="418"/>
                      <a:pt x="12217" y="421"/>
                      <a:pt x="12230" y="428"/>
                    </a:cubicBezTo>
                    <a:cubicBezTo>
                      <a:pt x="12257" y="441"/>
                      <a:pt x="12308" y="525"/>
                      <a:pt x="12336" y="525"/>
                    </a:cubicBezTo>
                    <a:cubicBezTo>
                      <a:pt x="12346" y="525"/>
                      <a:pt x="12352" y="515"/>
                      <a:pt x="12355" y="490"/>
                    </a:cubicBezTo>
                    <a:cubicBezTo>
                      <a:pt x="12369" y="449"/>
                      <a:pt x="12377" y="381"/>
                      <a:pt x="12417" y="381"/>
                    </a:cubicBezTo>
                    <a:cubicBezTo>
                      <a:pt x="12429" y="381"/>
                      <a:pt x="12443" y="387"/>
                      <a:pt x="12462" y="401"/>
                    </a:cubicBezTo>
                    <a:cubicBezTo>
                      <a:pt x="12506" y="437"/>
                      <a:pt x="12506" y="473"/>
                      <a:pt x="12569" y="499"/>
                    </a:cubicBezTo>
                    <a:cubicBezTo>
                      <a:pt x="12580" y="499"/>
                      <a:pt x="12652" y="511"/>
                      <a:pt x="12700" y="511"/>
                    </a:cubicBezTo>
                    <a:cubicBezTo>
                      <a:pt x="12725" y="511"/>
                      <a:pt x="12744" y="508"/>
                      <a:pt x="12747" y="499"/>
                    </a:cubicBezTo>
                    <a:cubicBezTo>
                      <a:pt x="12747" y="466"/>
                      <a:pt x="12700" y="364"/>
                      <a:pt x="12765" y="364"/>
                    </a:cubicBezTo>
                    <a:cubicBezTo>
                      <a:pt x="12770" y="364"/>
                      <a:pt x="12776" y="364"/>
                      <a:pt x="12782" y="366"/>
                    </a:cubicBezTo>
                    <a:cubicBezTo>
                      <a:pt x="12845" y="384"/>
                      <a:pt x="12800" y="446"/>
                      <a:pt x="12818" y="490"/>
                    </a:cubicBezTo>
                    <a:cubicBezTo>
                      <a:pt x="12845" y="455"/>
                      <a:pt x="12862" y="419"/>
                      <a:pt x="12889" y="384"/>
                    </a:cubicBezTo>
                    <a:cubicBezTo>
                      <a:pt x="12904" y="372"/>
                      <a:pt x="12915" y="367"/>
                      <a:pt x="12923" y="367"/>
                    </a:cubicBezTo>
                    <a:cubicBezTo>
                      <a:pt x="12941" y="367"/>
                      <a:pt x="12949" y="387"/>
                      <a:pt x="12960" y="410"/>
                    </a:cubicBezTo>
                    <a:cubicBezTo>
                      <a:pt x="13010" y="460"/>
                      <a:pt x="13077" y="487"/>
                      <a:pt x="13142" y="487"/>
                    </a:cubicBezTo>
                    <a:cubicBezTo>
                      <a:pt x="13159" y="487"/>
                      <a:pt x="13176" y="485"/>
                      <a:pt x="13192" y="482"/>
                    </a:cubicBezTo>
                    <a:cubicBezTo>
                      <a:pt x="13254" y="455"/>
                      <a:pt x="13192" y="294"/>
                      <a:pt x="13219" y="294"/>
                    </a:cubicBezTo>
                    <a:cubicBezTo>
                      <a:pt x="13245" y="294"/>
                      <a:pt x="13263" y="339"/>
                      <a:pt x="13290" y="366"/>
                    </a:cubicBezTo>
                    <a:cubicBezTo>
                      <a:pt x="13326" y="392"/>
                      <a:pt x="13370" y="419"/>
                      <a:pt x="13415" y="419"/>
                    </a:cubicBezTo>
                    <a:cubicBezTo>
                      <a:pt x="13463" y="427"/>
                      <a:pt x="13561" y="521"/>
                      <a:pt x="13619" y="521"/>
                    </a:cubicBezTo>
                    <a:cubicBezTo>
                      <a:pt x="13626" y="521"/>
                      <a:pt x="13632" y="520"/>
                      <a:pt x="13637" y="517"/>
                    </a:cubicBezTo>
                    <a:cubicBezTo>
                      <a:pt x="13652" y="510"/>
                      <a:pt x="13686" y="446"/>
                      <a:pt x="13707" y="446"/>
                    </a:cubicBezTo>
                    <a:cubicBezTo>
                      <a:pt x="13711" y="446"/>
                      <a:pt x="13715" y="449"/>
                      <a:pt x="13718" y="455"/>
                    </a:cubicBezTo>
                    <a:cubicBezTo>
                      <a:pt x="13744" y="482"/>
                      <a:pt x="13735" y="508"/>
                      <a:pt x="13780" y="508"/>
                    </a:cubicBezTo>
                    <a:cubicBezTo>
                      <a:pt x="13785" y="509"/>
                      <a:pt x="13790" y="510"/>
                      <a:pt x="13794" y="510"/>
                    </a:cubicBezTo>
                    <a:cubicBezTo>
                      <a:pt x="13874" y="510"/>
                      <a:pt x="13918" y="374"/>
                      <a:pt x="14003" y="366"/>
                    </a:cubicBezTo>
                    <a:cubicBezTo>
                      <a:pt x="14005" y="366"/>
                      <a:pt x="14007" y="365"/>
                      <a:pt x="14009" y="365"/>
                    </a:cubicBezTo>
                    <a:cubicBezTo>
                      <a:pt x="14085" y="365"/>
                      <a:pt x="14138" y="526"/>
                      <a:pt x="14207" y="526"/>
                    </a:cubicBezTo>
                    <a:cubicBezTo>
                      <a:pt x="14234" y="526"/>
                      <a:pt x="14199" y="446"/>
                      <a:pt x="14190" y="446"/>
                    </a:cubicBezTo>
                    <a:cubicBezTo>
                      <a:pt x="14243" y="446"/>
                      <a:pt x="14252" y="526"/>
                      <a:pt x="14297" y="526"/>
                    </a:cubicBezTo>
                    <a:cubicBezTo>
                      <a:pt x="14359" y="508"/>
                      <a:pt x="14421" y="499"/>
                      <a:pt x="14484" y="490"/>
                    </a:cubicBezTo>
                    <a:cubicBezTo>
                      <a:pt x="14448" y="490"/>
                      <a:pt x="14528" y="490"/>
                      <a:pt x="14555" y="464"/>
                    </a:cubicBezTo>
                    <a:cubicBezTo>
                      <a:pt x="14567" y="452"/>
                      <a:pt x="14579" y="447"/>
                      <a:pt x="14592" y="447"/>
                    </a:cubicBezTo>
                    <a:cubicBezTo>
                      <a:pt x="14607" y="447"/>
                      <a:pt x="14624" y="454"/>
                      <a:pt x="14644" y="464"/>
                    </a:cubicBezTo>
                    <a:cubicBezTo>
                      <a:pt x="14680" y="477"/>
                      <a:pt x="14717" y="484"/>
                      <a:pt x="14755" y="484"/>
                    </a:cubicBezTo>
                    <a:cubicBezTo>
                      <a:pt x="14793" y="484"/>
                      <a:pt x="14831" y="477"/>
                      <a:pt x="14867" y="464"/>
                    </a:cubicBezTo>
                    <a:cubicBezTo>
                      <a:pt x="14889" y="456"/>
                      <a:pt x="14948" y="382"/>
                      <a:pt x="14967" y="382"/>
                    </a:cubicBezTo>
                    <a:cubicBezTo>
                      <a:pt x="14971" y="382"/>
                      <a:pt x="14973" y="385"/>
                      <a:pt x="14973" y="392"/>
                    </a:cubicBezTo>
                    <a:cubicBezTo>
                      <a:pt x="14980" y="457"/>
                      <a:pt x="14977" y="526"/>
                      <a:pt x="15015" y="526"/>
                    </a:cubicBezTo>
                    <a:cubicBezTo>
                      <a:pt x="15030" y="526"/>
                      <a:pt x="15051" y="515"/>
                      <a:pt x="15080" y="490"/>
                    </a:cubicBezTo>
                    <a:cubicBezTo>
                      <a:pt x="15113" y="462"/>
                      <a:pt x="15148" y="412"/>
                      <a:pt x="15187" y="381"/>
                    </a:cubicBezTo>
                    <a:lnTo>
                      <a:pt x="15187" y="381"/>
                    </a:lnTo>
                    <a:cubicBezTo>
                      <a:pt x="15169" y="404"/>
                      <a:pt x="15160" y="445"/>
                      <a:pt x="15160" y="464"/>
                    </a:cubicBezTo>
                    <a:cubicBezTo>
                      <a:pt x="15196" y="464"/>
                      <a:pt x="15250" y="464"/>
                      <a:pt x="15258" y="410"/>
                    </a:cubicBezTo>
                    <a:cubicBezTo>
                      <a:pt x="15241" y="392"/>
                      <a:pt x="15223" y="375"/>
                      <a:pt x="15214" y="366"/>
                    </a:cubicBezTo>
                    <a:cubicBezTo>
                      <a:pt x="15212" y="366"/>
                      <a:pt x="15211" y="366"/>
                      <a:pt x="15209" y="366"/>
                    </a:cubicBezTo>
                    <a:lnTo>
                      <a:pt x="15209" y="366"/>
                    </a:lnTo>
                    <a:cubicBezTo>
                      <a:pt x="15223" y="359"/>
                      <a:pt x="15237" y="354"/>
                      <a:pt x="15251" y="354"/>
                    </a:cubicBezTo>
                    <a:cubicBezTo>
                      <a:pt x="15268" y="354"/>
                      <a:pt x="15285" y="360"/>
                      <a:pt x="15303" y="375"/>
                    </a:cubicBezTo>
                    <a:cubicBezTo>
                      <a:pt x="15348" y="419"/>
                      <a:pt x="15383" y="490"/>
                      <a:pt x="15446" y="508"/>
                    </a:cubicBezTo>
                    <a:cubicBezTo>
                      <a:pt x="15451" y="509"/>
                      <a:pt x="15457" y="509"/>
                      <a:pt x="15461" y="509"/>
                    </a:cubicBezTo>
                    <a:cubicBezTo>
                      <a:pt x="15505" y="509"/>
                      <a:pt x="15518" y="480"/>
                      <a:pt x="15550" y="480"/>
                    </a:cubicBezTo>
                    <a:cubicBezTo>
                      <a:pt x="15553" y="480"/>
                      <a:pt x="15557" y="481"/>
                      <a:pt x="15561" y="482"/>
                    </a:cubicBezTo>
                    <a:cubicBezTo>
                      <a:pt x="15606" y="482"/>
                      <a:pt x="15633" y="553"/>
                      <a:pt x="15686" y="553"/>
                    </a:cubicBezTo>
                    <a:cubicBezTo>
                      <a:pt x="15695" y="553"/>
                      <a:pt x="15704" y="508"/>
                      <a:pt x="15713" y="499"/>
                    </a:cubicBezTo>
                    <a:cubicBezTo>
                      <a:pt x="15727" y="486"/>
                      <a:pt x="15741" y="481"/>
                      <a:pt x="15754" y="481"/>
                    </a:cubicBezTo>
                    <a:cubicBezTo>
                      <a:pt x="15812" y="481"/>
                      <a:pt x="15856" y="588"/>
                      <a:pt x="15900" y="588"/>
                    </a:cubicBezTo>
                    <a:cubicBezTo>
                      <a:pt x="15878" y="588"/>
                      <a:pt x="15868" y="439"/>
                      <a:pt x="15924" y="439"/>
                    </a:cubicBezTo>
                    <a:cubicBezTo>
                      <a:pt x="15936" y="439"/>
                      <a:pt x="15952" y="446"/>
                      <a:pt x="15971" y="464"/>
                    </a:cubicBezTo>
                    <a:cubicBezTo>
                      <a:pt x="16033" y="517"/>
                      <a:pt x="16016" y="517"/>
                      <a:pt x="16105" y="526"/>
                    </a:cubicBezTo>
                    <a:cubicBezTo>
                      <a:pt x="16140" y="544"/>
                      <a:pt x="16149" y="553"/>
                      <a:pt x="16149" y="606"/>
                    </a:cubicBezTo>
                    <a:cubicBezTo>
                      <a:pt x="16149" y="473"/>
                      <a:pt x="16372" y="580"/>
                      <a:pt x="16372" y="455"/>
                    </a:cubicBezTo>
                    <a:cubicBezTo>
                      <a:pt x="16372" y="510"/>
                      <a:pt x="16449" y="519"/>
                      <a:pt x="16511" y="519"/>
                    </a:cubicBezTo>
                    <a:cubicBezTo>
                      <a:pt x="16538" y="519"/>
                      <a:pt x="16563" y="517"/>
                      <a:pt x="16577" y="517"/>
                    </a:cubicBezTo>
                    <a:cubicBezTo>
                      <a:pt x="16612" y="508"/>
                      <a:pt x="16648" y="499"/>
                      <a:pt x="16684" y="482"/>
                    </a:cubicBezTo>
                    <a:cubicBezTo>
                      <a:pt x="16684" y="482"/>
                      <a:pt x="16716" y="410"/>
                      <a:pt x="16727" y="410"/>
                    </a:cubicBezTo>
                    <a:cubicBezTo>
                      <a:pt x="16727" y="410"/>
                      <a:pt x="16728" y="410"/>
                      <a:pt x="16728" y="410"/>
                    </a:cubicBezTo>
                    <a:cubicBezTo>
                      <a:pt x="16746" y="446"/>
                      <a:pt x="16728" y="535"/>
                      <a:pt x="16728" y="580"/>
                    </a:cubicBezTo>
                    <a:cubicBezTo>
                      <a:pt x="16764" y="544"/>
                      <a:pt x="16808" y="526"/>
                      <a:pt x="16817" y="473"/>
                    </a:cubicBezTo>
                    <a:cubicBezTo>
                      <a:pt x="16826" y="410"/>
                      <a:pt x="16835" y="339"/>
                      <a:pt x="16906" y="339"/>
                    </a:cubicBezTo>
                    <a:cubicBezTo>
                      <a:pt x="16906" y="366"/>
                      <a:pt x="16880" y="482"/>
                      <a:pt x="16906" y="499"/>
                    </a:cubicBezTo>
                    <a:cubicBezTo>
                      <a:pt x="16909" y="502"/>
                      <a:pt x="16912" y="503"/>
                      <a:pt x="16916" y="503"/>
                    </a:cubicBezTo>
                    <a:cubicBezTo>
                      <a:pt x="16940" y="503"/>
                      <a:pt x="16988" y="460"/>
                      <a:pt x="16995" y="437"/>
                    </a:cubicBezTo>
                    <a:cubicBezTo>
                      <a:pt x="17005" y="435"/>
                      <a:pt x="17014" y="433"/>
                      <a:pt x="17024" y="433"/>
                    </a:cubicBezTo>
                    <a:cubicBezTo>
                      <a:pt x="17050" y="433"/>
                      <a:pt x="17076" y="442"/>
                      <a:pt x="17102" y="455"/>
                    </a:cubicBezTo>
                    <a:cubicBezTo>
                      <a:pt x="17120" y="473"/>
                      <a:pt x="17156" y="526"/>
                      <a:pt x="17182" y="526"/>
                    </a:cubicBezTo>
                    <a:cubicBezTo>
                      <a:pt x="17225" y="526"/>
                      <a:pt x="17235" y="419"/>
                      <a:pt x="17260" y="419"/>
                    </a:cubicBezTo>
                    <a:cubicBezTo>
                      <a:pt x="17261" y="419"/>
                      <a:pt x="17262" y="419"/>
                      <a:pt x="17263" y="419"/>
                    </a:cubicBezTo>
                    <a:cubicBezTo>
                      <a:pt x="17271" y="419"/>
                      <a:pt x="17298" y="464"/>
                      <a:pt x="17307" y="473"/>
                    </a:cubicBezTo>
                    <a:cubicBezTo>
                      <a:pt x="17334" y="482"/>
                      <a:pt x="17361" y="490"/>
                      <a:pt x="17378" y="490"/>
                    </a:cubicBezTo>
                    <a:cubicBezTo>
                      <a:pt x="17441" y="482"/>
                      <a:pt x="17503" y="473"/>
                      <a:pt x="17557" y="455"/>
                    </a:cubicBezTo>
                    <a:cubicBezTo>
                      <a:pt x="17602" y="455"/>
                      <a:pt x="17622" y="494"/>
                      <a:pt x="17655" y="494"/>
                    </a:cubicBezTo>
                    <a:cubicBezTo>
                      <a:pt x="17660" y="494"/>
                      <a:pt x="17666" y="493"/>
                      <a:pt x="17672" y="490"/>
                    </a:cubicBezTo>
                    <a:cubicBezTo>
                      <a:pt x="17708" y="473"/>
                      <a:pt x="17726" y="446"/>
                      <a:pt x="17726" y="419"/>
                    </a:cubicBezTo>
                    <a:cubicBezTo>
                      <a:pt x="17726" y="499"/>
                      <a:pt x="17726" y="544"/>
                      <a:pt x="17815" y="544"/>
                    </a:cubicBezTo>
                    <a:lnTo>
                      <a:pt x="17815" y="499"/>
                    </a:lnTo>
                    <a:cubicBezTo>
                      <a:pt x="17848" y="499"/>
                      <a:pt x="17935" y="513"/>
                      <a:pt x="18005" y="513"/>
                    </a:cubicBezTo>
                    <a:cubicBezTo>
                      <a:pt x="18049" y="513"/>
                      <a:pt x="18086" y="508"/>
                      <a:pt x="18100" y="490"/>
                    </a:cubicBezTo>
                    <a:cubicBezTo>
                      <a:pt x="18100" y="490"/>
                      <a:pt x="18059" y="383"/>
                      <a:pt x="18095" y="383"/>
                    </a:cubicBezTo>
                    <a:cubicBezTo>
                      <a:pt x="18097" y="383"/>
                      <a:pt x="18098" y="383"/>
                      <a:pt x="18100" y="384"/>
                    </a:cubicBezTo>
                    <a:cubicBezTo>
                      <a:pt x="18144" y="392"/>
                      <a:pt x="18189" y="455"/>
                      <a:pt x="18233" y="473"/>
                    </a:cubicBezTo>
                    <a:cubicBezTo>
                      <a:pt x="18323" y="510"/>
                      <a:pt x="18412" y="528"/>
                      <a:pt x="18506" y="528"/>
                    </a:cubicBezTo>
                    <a:cubicBezTo>
                      <a:pt x="18525" y="528"/>
                      <a:pt x="18544" y="528"/>
                      <a:pt x="18563" y="526"/>
                    </a:cubicBezTo>
                    <a:cubicBezTo>
                      <a:pt x="18625" y="517"/>
                      <a:pt x="18661" y="464"/>
                      <a:pt x="18723" y="464"/>
                    </a:cubicBezTo>
                    <a:cubicBezTo>
                      <a:pt x="18821" y="464"/>
                      <a:pt x="18812" y="419"/>
                      <a:pt x="18848" y="348"/>
                    </a:cubicBezTo>
                    <a:lnTo>
                      <a:pt x="18848" y="348"/>
                    </a:lnTo>
                    <a:cubicBezTo>
                      <a:pt x="18841" y="370"/>
                      <a:pt x="18927" y="485"/>
                      <a:pt x="18975" y="485"/>
                    </a:cubicBezTo>
                    <a:cubicBezTo>
                      <a:pt x="18986" y="485"/>
                      <a:pt x="18994" y="479"/>
                      <a:pt x="18999" y="464"/>
                    </a:cubicBezTo>
                    <a:cubicBezTo>
                      <a:pt x="19017" y="410"/>
                      <a:pt x="18857" y="312"/>
                      <a:pt x="18875" y="250"/>
                    </a:cubicBezTo>
                    <a:lnTo>
                      <a:pt x="18875" y="250"/>
                    </a:lnTo>
                    <a:lnTo>
                      <a:pt x="19008" y="366"/>
                    </a:lnTo>
                    <a:cubicBezTo>
                      <a:pt x="19053" y="419"/>
                      <a:pt x="19115" y="482"/>
                      <a:pt x="19115" y="562"/>
                    </a:cubicBezTo>
                    <a:cubicBezTo>
                      <a:pt x="19115" y="437"/>
                      <a:pt x="19240" y="490"/>
                      <a:pt x="19302" y="428"/>
                    </a:cubicBezTo>
                    <a:cubicBezTo>
                      <a:pt x="19382" y="428"/>
                      <a:pt x="19382" y="446"/>
                      <a:pt x="19374" y="517"/>
                    </a:cubicBezTo>
                    <a:cubicBezTo>
                      <a:pt x="19356" y="588"/>
                      <a:pt x="19436" y="553"/>
                      <a:pt x="19436" y="597"/>
                    </a:cubicBezTo>
                    <a:lnTo>
                      <a:pt x="19436" y="384"/>
                    </a:lnTo>
                    <a:cubicBezTo>
                      <a:pt x="19507" y="384"/>
                      <a:pt x="19534" y="553"/>
                      <a:pt x="19543" y="553"/>
                    </a:cubicBezTo>
                    <a:cubicBezTo>
                      <a:pt x="19578" y="524"/>
                      <a:pt x="19636" y="446"/>
                      <a:pt x="19690" y="446"/>
                    </a:cubicBezTo>
                    <a:cubicBezTo>
                      <a:pt x="19703" y="446"/>
                      <a:pt x="19717" y="451"/>
                      <a:pt x="19730" y="464"/>
                    </a:cubicBezTo>
                    <a:cubicBezTo>
                      <a:pt x="19754" y="500"/>
                      <a:pt x="19867" y="556"/>
                      <a:pt x="19936" y="556"/>
                    </a:cubicBezTo>
                    <a:cubicBezTo>
                      <a:pt x="19969" y="556"/>
                      <a:pt x="19991" y="543"/>
                      <a:pt x="19988" y="508"/>
                    </a:cubicBezTo>
                    <a:cubicBezTo>
                      <a:pt x="19995" y="489"/>
                      <a:pt x="20002" y="485"/>
                      <a:pt x="20011" y="485"/>
                    </a:cubicBezTo>
                    <a:cubicBezTo>
                      <a:pt x="20018" y="485"/>
                      <a:pt x="20025" y="487"/>
                      <a:pt x="20033" y="487"/>
                    </a:cubicBezTo>
                    <a:cubicBezTo>
                      <a:pt x="20044" y="487"/>
                      <a:pt x="20055" y="483"/>
                      <a:pt x="20068" y="464"/>
                    </a:cubicBezTo>
                    <a:cubicBezTo>
                      <a:pt x="20088" y="442"/>
                      <a:pt x="20099" y="433"/>
                      <a:pt x="20103" y="433"/>
                    </a:cubicBezTo>
                    <a:cubicBezTo>
                      <a:pt x="20118" y="433"/>
                      <a:pt x="20057" y="539"/>
                      <a:pt x="20051" y="553"/>
                    </a:cubicBezTo>
                    <a:cubicBezTo>
                      <a:pt x="20049" y="554"/>
                      <a:pt x="20048" y="555"/>
                      <a:pt x="20049" y="555"/>
                    </a:cubicBezTo>
                    <a:cubicBezTo>
                      <a:pt x="20051" y="555"/>
                      <a:pt x="20072" y="541"/>
                      <a:pt x="20086" y="526"/>
                    </a:cubicBezTo>
                    <a:cubicBezTo>
                      <a:pt x="20102" y="516"/>
                      <a:pt x="20111" y="511"/>
                      <a:pt x="20117" y="511"/>
                    </a:cubicBezTo>
                    <a:cubicBezTo>
                      <a:pt x="20120" y="511"/>
                      <a:pt x="20122" y="513"/>
                      <a:pt x="20122" y="517"/>
                    </a:cubicBezTo>
                    <a:cubicBezTo>
                      <a:pt x="20113" y="535"/>
                      <a:pt x="20086" y="562"/>
                      <a:pt x="20042" y="588"/>
                    </a:cubicBezTo>
                    <a:cubicBezTo>
                      <a:pt x="20024" y="603"/>
                      <a:pt x="20020" y="607"/>
                      <a:pt x="20023" y="607"/>
                    </a:cubicBezTo>
                    <a:cubicBezTo>
                      <a:pt x="20027" y="607"/>
                      <a:pt x="20045" y="597"/>
                      <a:pt x="20051" y="597"/>
                    </a:cubicBezTo>
                    <a:cubicBezTo>
                      <a:pt x="20058" y="595"/>
                      <a:pt x="20062" y="594"/>
                      <a:pt x="20063" y="594"/>
                    </a:cubicBezTo>
                    <a:cubicBezTo>
                      <a:pt x="20068" y="594"/>
                      <a:pt x="20057" y="602"/>
                      <a:pt x="20051" y="615"/>
                    </a:cubicBezTo>
                    <a:cubicBezTo>
                      <a:pt x="20048" y="617"/>
                      <a:pt x="20048" y="618"/>
                      <a:pt x="20051" y="618"/>
                    </a:cubicBezTo>
                    <a:cubicBezTo>
                      <a:pt x="20066" y="618"/>
                      <a:pt x="20171" y="587"/>
                      <a:pt x="20190" y="587"/>
                    </a:cubicBezTo>
                    <a:cubicBezTo>
                      <a:pt x="20200" y="587"/>
                      <a:pt x="20189" y="594"/>
                      <a:pt x="20140" y="615"/>
                    </a:cubicBezTo>
                    <a:cubicBezTo>
                      <a:pt x="20051" y="615"/>
                      <a:pt x="20051" y="731"/>
                      <a:pt x="20122" y="784"/>
                    </a:cubicBezTo>
                    <a:cubicBezTo>
                      <a:pt x="20193" y="829"/>
                      <a:pt x="20220" y="891"/>
                      <a:pt x="20095" y="936"/>
                    </a:cubicBezTo>
                    <a:cubicBezTo>
                      <a:pt x="20015" y="963"/>
                      <a:pt x="20166" y="1123"/>
                      <a:pt x="20086" y="1158"/>
                    </a:cubicBezTo>
                    <a:cubicBezTo>
                      <a:pt x="20089" y="1157"/>
                      <a:pt x="20093" y="1156"/>
                      <a:pt x="20097" y="1156"/>
                    </a:cubicBezTo>
                    <a:cubicBezTo>
                      <a:pt x="20154" y="1156"/>
                      <a:pt x="20261" y="1309"/>
                      <a:pt x="20199" y="1309"/>
                    </a:cubicBezTo>
                    <a:cubicBezTo>
                      <a:pt x="20188" y="1309"/>
                      <a:pt x="20172" y="1304"/>
                      <a:pt x="20149" y="1292"/>
                    </a:cubicBezTo>
                    <a:cubicBezTo>
                      <a:pt x="20006" y="1292"/>
                      <a:pt x="20122" y="1390"/>
                      <a:pt x="20131" y="1461"/>
                    </a:cubicBezTo>
                    <a:cubicBezTo>
                      <a:pt x="20149" y="1506"/>
                      <a:pt x="20140" y="1550"/>
                      <a:pt x="20122" y="1595"/>
                    </a:cubicBezTo>
                    <a:cubicBezTo>
                      <a:pt x="20104" y="1622"/>
                      <a:pt x="20086" y="1604"/>
                      <a:pt x="20077" y="1639"/>
                    </a:cubicBezTo>
                    <a:cubicBezTo>
                      <a:pt x="20077" y="1675"/>
                      <a:pt x="20095" y="1835"/>
                      <a:pt x="20166" y="1835"/>
                    </a:cubicBezTo>
                    <a:cubicBezTo>
                      <a:pt x="20152" y="1835"/>
                      <a:pt x="20139" y="1835"/>
                      <a:pt x="20127" y="1835"/>
                    </a:cubicBezTo>
                    <a:cubicBezTo>
                      <a:pt x="20083" y="1835"/>
                      <a:pt x="20051" y="1840"/>
                      <a:pt x="20051" y="1889"/>
                    </a:cubicBezTo>
                    <a:cubicBezTo>
                      <a:pt x="20051" y="1933"/>
                      <a:pt x="20131" y="2005"/>
                      <a:pt x="20068" y="2014"/>
                    </a:cubicBezTo>
                    <a:cubicBezTo>
                      <a:pt x="20068" y="2014"/>
                      <a:pt x="20095" y="2058"/>
                      <a:pt x="20113" y="2058"/>
                    </a:cubicBezTo>
                    <a:cubicBezTo>
                      <a:pt x="20131" y="2067"/>
                      <a:pt x="20122" y="2103"/>
                      <a:pt x="20113" y="2112"/>
                    </a:cubicBezTo>
                    <a:cubicBezTo>
                      <a:pt x="20077" y="2183"/>
                      <a:pt x="20024" y="2290"/>
                      <a:pt x="20175" y="2290"/>
                    </a:cubicBezTo>
                    <a:cubicBezTo>
                      <a:pt x="20140" y="2290"/>
                      <a:pt x="20024" y="2290"/>
                      <a:pt x="20077" y="2343"/>
                    </a:cubicBezTo>
                    <a:cubicBezTo>
                      <a:pt x="20131" y="2388"/>
                      <a:pt x="20140" y="2370"/>
                      <a:pt x="20140" y="2441"/>
                    </a:cubicBezTo>
                    <a:cubicBezTo>
                      <a:pt x="20140" y="2423"/>
                      <a:pt x="20121" y="2413"/>
                      <a:pt x="20099" y="2413"/>
                    </a:cubicBezTo>
                    <a:cubicBezTo>
                      <a:pt x="20068" y="2413"/>
                      <a:pt x="20029" y="2431"/>
                      <a:pt x="20024" y="2468"/>
                    </a:cubicBezTo>
                    <a:cubicBezTo>
                      <a:pt x="20024" y="2512"/>
                      <a:pt x="20024" y="2557"/>
                      <a:pt x="20042" y="2593"/>
                    </a:cubicBezTo>
                    <a:cubicBezTo>
                      <a:pt x="20077" y="2682"/>
                      <a:pt x="20095" y="2691"/>
                      <a:pt x="20184" y="2691"/>
                    </a:cubicBezTo>
                    <a:cubicBezTo>
                      <a:pt x="20184" y="2780"/>
                      <a:pt x="20157" y="2762"/>
                      <a:pt x="20095" y="2788"/>
                    </a:cubicBezTo>
                    <a:cubicBezTo>
                      <a:pt x="20131" y="2806"/>
                      <a:pt x="20175" y="2815"/>
                      <a:pt x="20211" y="2833"/>
                    </a:cubicBezTo>
                    <a:cubicBezTo>
                      <a:pt x="20131" y="2833"/>
                      <a:pt x="20059" y="2842"/>
                      <a:pt x="19988" y="2869"/>
                    </a:cubicBezTo>
                    <a:cubicBezTo>
                      <a:pt x="20033" y="2913"/>
                      <a:pt x="20077" y="2949"/>
                      <a:pt x="20122" y="2984"/>
                    </a:cubicBezTo>
                    <a:cubicBezTo>
                      <a:pt x="20211" y="3047"/>
                      <a:pt x="20175" y="3136"/>
                      <a:pt x="20149" y="3207"/>
                    </a:cubicBezTo>
                    <a:cubicBezTo>
                      <a:pt x="20140" y="3252"/>
                      <a:pt x="20086" y="3394"/>
                      <a:pt x="20166" y="3412"/>
                    </a:cubicBezTo>
                    <a:lnTo>
                      <a:pt x="20371" y="3412"/>
                    </a:lnTo>
                    <a:cubicBezTo>
                      <a:pt x="20371" y="3447"/>
                      <a:pt x="20331" y="3457"/>
                      <a:pt x="20288" y="3457"/>
                    </a:cubicBezTo>
                    <a:cubicBezTo>
                      <a:pt x="20261" y="3457"/>
                      <a:pt x="20232" y="3453"/>
                      <a:pt x="20213" y="3450"/>
                    </a:cubicBezTo>
                    <a:lnTo>
                      <a:pt x="20213" y="3450"/>
                    </a:lnTo>
                    <a:cubicBezTo>
                      <a:pt x="20239" y="3463"/>
                      <a:pt x="20170" y="3537"/>
                      <a:pt x="20128" y="3537"/>
                    </a:cubicBezTo>
                    <a:cubicBezTo>
                      <a:pt x="20126" y="3537"/>
                      <a:pt x="20124" y="3537"/>
                      <a:pt x="20122" y="3537"/>
                    </a:cubicBezTo>
                    <a:cubicBezTo>
                      <a:pt x="20077" y="3537"/>
                      <a:pt x="20024" y="3537"/>
                      <a:pt x="20024" y="3581"/>
                    </a:cubicBezTo>
                    <a:lnTo>
                      <a:pt x="20238" y="3581"/>
                    </a:lnTo>
                    <a:cubicBezTo>
                      <a:pt x="20122" y="3581"/>
                      <a:pt x="20122" y="3831"/>
                      <a:pt x="20122" y="3902"/>
                    </a:cubicBezTo>
                    <a:cubicBezTo>
                      <a:pt x="20122" y="3862"/>
                      <a:pt x="20157" y="3857"/>
                      <a:pt x="20189" y="3857"/>
                    </a:cubicBezTo>
                    <a:cubicBezTo>
                      <a:pt x="20200" y="3857"/>
                      <a:pt x="20211" y="3857"/>
                      <a:pt x="20220" y="3857"/>
                    </a:cubicBezTo>
                    <a:cubicBezTo>
                      <a:pt x="20211" y="3946"/>
                      <a:pt x="20015" y="3991"/>
                      <a:pt x="20113" y="4080"/>
                    </a:cubicBezTo>
                    <a:cubicBezTo>
                      <a:pt x="20131" y="4089"/>
                      <a:pt x="20238" y="4169"/>
                      <a:pt x="20166" y="4178"/>
                    </a:cubicBezTo>
                    <a:cubicBezTo>
                      <a:pt x="20149" y="4178"/>
                      <a:pt x="20095" y="4150"/>
                      <a:pt x="20064" y="4150"/>
                    </a:cubicBezTo>
                    <a:cubicBezTo>
                      <a:pt x="20049" y="4150"/>
                      <a:pt x="20039" y="4157"/>
                      <a:pt x="20042" y="4178"/>
                    </a:cubicBezTo>
                    <a:cubicBezTo>
                      <a:pt x="20059" y="4249"/>
                      <a:pt x="20113" y="4276"/>
                      <a:pt x="20095" y="4365"/>
                    </a:cubicBezTo>
                    <a:cubicBezTo>
                      <a:pt x="20068" y="4427"/>
                      <a:pt x="20051" y="4490"/>
                      <a:pt x="20042" y="4552"/>
                    </a:cubicBezTo>
                    <a:cubicBezTo>
                      <a:pt x="20042" y="4603"/>
                      <a:pt x="20085" y="4647"/>
                      <a:pt x="20116" y="4647"/>
                    </a:cubicBezTo>
                    <a:cubicBezTo>
                      <a:pt x="20134" y="4647"/>
                      <a:pt x="20149" y="4632"/>
                      <a:pt x="20149" y="4597"/>
                    </a:cubicBezTo>
                    <a:lnTo>
                      <a:pt x="20149" y="4597"/>
                    </a:lnTo>
                    <a:cubicBezTo>
                      <a:pt x="20157" y="4641"/>
                      <a:pt x="20157" y="4686"/>
                      <a:pt x="20140" y="4730"/>
                    </a:cubicBezTo>
                    <a:cubicBezTo>
                      <a:pt x="20131" y="4775"/>
                      <a:pt x="20095" y="4802"/>
                      <a:pt x="20068" y="4828"/>
                    </a:cubicBezTo>
                    <a:cubicBezTo>
                      <a:pt x="20042" y="4864"/>
                      <a:pt x="20068" y="4873"/>
                      <a:pt x="20077" y="4891"/>
                    </a:cubicBezTo>
                    <a:cubicBezTo>
                      <a:pt x="20096" y="4922"/>
                      <a:pt x="20120" y="4927"/>
                      <a:pt x="20148" y="4927"/>
                    </a:cubicBezTo>
                    <a:cubicBezTo>
                      <a:pt x="20159" y="4927"/>
                      <a:pt x="20171" y="4926"/>
                      <a:pt x="20184" y="4926"/>
                    </a:cubicBezTo>
                    <a:cubicBezTo>
                      <a:pt x="20160" y="4902"/>
                      <a:pt x="20168" y="4887"/>
                      <a:pt x="20187" y="4887"/>
                    </a:cubicBezTo>
                    <a:cubicBezTo>
                      <a:pt x="20196" y="4887"/>
                      <a:pt x="20208" y="4891"/>
                      <a:pt x="20220" y="4899"/>
                    </a:cubicBezTo>
                    <a:cubicBezTo>
                      <a:pt x="20246" y="4926"/>
                      <a:pt x="20264" y="4962"/>
                      <a:pt x="20255" y="5006"/>
                    </a:cubicBezTo>
                    <a:cubicBezTo>
                      <a:pt x="20249" y="5016"/>
                      <a:pt x="20239" y="5020"/>
                      <a:pt x="20228" y="5020"/>
                    </a:cubicBezTo>
                    <a:cubicBezTo>
                      <a:pt x="20195" y="5020"/>
                      <a:pt x="20150" y="4988"/>
                      <a:pt x="20124" y="4988"/>
                    </a:cubicBezTo>
                    <a:cubicBezTo>
                      <a:pt x="20112" y="4988"/>
                      <a:pt x="20104" y="4995"/>
                      <a:pt x="20104" y="5015"/>
                    </a:cubicBezTo>
                    <a:cubicBezTo>
                      <a:pt x="20104" y="5040"/>
                      <a:pt x="20111" y="5198"/>
                      <a:pt x="20167" y="5198"/>
                    </a:cubicBezTo>
                    <a:cubicBezTo>
                      <a:pt x="20172" y="5198"/>
                      <a:pt x="20178" y="5196"/>
                      <a:pt x="20184" y="5193"/>
                    </a:cubicBezTo>
                    <a:cubicBezTo>
                      <a:pt x="20221" y="5175"/>
                      <a:pt x="20239" y="5161"/>
                      <a:pt x="20254" y="5161"/>
                    </a:cubicBezTo>
                    <a:cubicBezTo>
                      <a:pt x="20268" y="5161"/>
                      <a:pt x="20279" y="5173"/>
                      <a:pt x="20300" y="5202"/>
                    </a:cubicBezTo>
                    <a:cubicBezTo>
                      <a:pt x="20327" y="5238"/>
                      <a:pt x="20336" y="5291"/>
                      <a:pt x="20291" y="5309"/>
                    </a:cubicBezTo>
                    <a:cubicBezTo>
                      <a:pt x="20281" y="5314"/>
                      <a:pt x="20270" y="5316"/>
                      <a:pt x="20258" y="5316"/>
                    </a:cubicBezTo>
                    <a:cubicBezTo>
                      <a:pt x="20186" y="5316"/>
                      <a:pt x="20077" y="5245"/>
                      <a:pt x="20048" y="5245"/>
                    </a:cubicBezTo>
                    <a:cubicBezTo>
                      <a:pt x="20045" y="5245"/>
                      <a:pt x="20043" y="5246"/>
                      <a:pt x="20042" y="5247"/>
                    </a:cubicBezTo>
                    <a:cubicBezTo>
                      <a:pt x="20024" y="5274"/>
                      <a:pt x="20015" y="5318"/>
                      <a:pt x="20033" y="5354"/>
                    </a:cubicBezTo>
                    <a:cubicBezTo>
                      <a:pt x="20051" y="5398"/>
                      <a:pt x="20104" y="5389"/>
                      <a:pt x="20122" y="5434"/>
                    </a:cubicBezTo>
                    <a:cubicBezTo>
                      <a:pt x="20136" y="5466"/>
                      <a:pt x="20114" y="5473"/>
                      <a:pt x="20084" y="5473"/>
                    </a:cubicBezTo>
                    <a:cubicBezTo>
                      <a:pt x="20065" y="5473"/>
                      <a:pt x="20044" y="5470"/>
                      <a:pt x="20026" y="5470"/>
                    </a:cubicBezTo>
                    <a:cubicBezTo>
                      <a:pt x="20000" y="5470"/>
                      <a:pt x="19982" y="5475"/>
                      <a:pt x="19988" y="5496"/>
                    </a:cubicBezTo>
                    <a:cubicBezTo>
                      <a:pt x="20002" y="5543"/>
                      <a:pt x="20036" y="5586"/>
                      <a:pt x="20078" y="5615"/>
                    </a:cubicBezTo>
                    <a:lnTo>
                      <a:pt x="20078" y="5615"/>
                    </a:lnTo>
                    <a:cubicBezTo>
                      <a:pt x="20044" y="5598"/>
                      <a:pt x="20007" y="5585"/>
                      <a:pt x="19970" y="5585"/>
                    </a:cubicBezTo>
                    <a:cubicBezTo>
                      <a:pt x="19908" y="5585"/>
                      <a:pt x="19810" y="5612"/>
                      <a:pt x="19819" y="5674"/>
                    </a:cubicBezTo>
                    <a:cubicBezTo>
                      <a:pt x="19819" y="5692"/>
                      <a:pt x="19890" y="5674"/>
                      <a:pt x="19899" y="5728"/>
                    </a:cubicBezTo>
                    <a:cubicBezTo>
                      <a:pt x="19899" y="5763"/>
                      <a:pt x="19881" y="5799"/>
                      <a:pt x="19855" y="5817"/>
                    </a:cubicBezTo>
                    <a:cubicBezTo>
                      <a:pt x="19819" y="5844"/>
                      <a:pt x="19757" y="5835"/>
                      <a:pt x="19739" y="5861"/>
                    </a:cubicBezTo>
                    <a:cubicBezTo>
                      <a:pt x="19721" y="5888"/>
                      <a:pt x="19792" y="5977"/>
                      <a:pt x="19730" y="5986"/>
                    </a:cubicBezTo>
                    <a:cubicBezTo>
                      <a:pt x="19728" y="5987"/>
                      <a:pt x="19726" y="5987"/>
                      <a:pt x="19724" y="5987"/>
                    </a:cubicBezTo>
                    <a:cubicBezTo>
                      <a:pt x="19703" y="5987"/>
                      <a:pt x="19661" y="5960"/>
                      <a:pt x="19638" y="5960"/>
                    </a:cubicBezTo>
                    <a:cubicBezTo>
                      <a:pt x="19627" y="5960"/>
                      <a:pt x="19620" y="5967"/>
                      <a:pt x="19623" y="5986"/>
                    </a:cubicBezTo>
                    <a:cubicBezTo>
                      <a:pt x="19632" y="6057"/>
                      <a:pt x="19712" y="6120"/>
                      <a:pt x="19650" y="6182"/>
                    </a:cubicBezTo>
                    <a:lnTo>
                      <a:pt x="19614" y="6138"/>
                    </a:lnTo>
                    <a:cubicBezTo>
                      <a:pt x="19587" y="6120"/>
                      <a:pt x="19578" y="6111"/>
                      <a:pt x="19596" y="6093"/>
                    </a:cubicBezTo>
                    <a:cubicBezTo>
                      <a:pt x="19596" y="6092"/>
                      <a:pt x="19595" y="6091"/>
                      <a:pt x="19594" y="6091"/>
                    </a:cubicBezTo>
                    <a:cubicBezTo>
                      <a:pt x="19580" y="6091"/>
                      <a:pt x="19533" y="6201"/>
                      <a:pt x="19516" y="6209"/>
                    </a:cubicBezTo>
                    <a:cubicBezTo>
                      <a:pt x="19503" y="6227"/>
                      <a:pt x="19485" y="6227"/>
                      <a:pt x="19467" y="6227"/>
                    </a:cubicBezTo>
                    <a:cubicBezTo>
                      <a:pt x="19449" y="6227"/>
                      <a:pt x="19431" y="6227"/>
                      <a:pt x="19418" y="6244"/>
                    </a:cubicBezTo>
                    <a:cubicBezTo>
                      <a:pt x="19400" y="6280"/>
                      <a:pt x="19409" y="6307"/>
                      <a:pt x="19365" y="6334"/>
                    </a:cubicBezTo>
                    <a:cubicBezTo>
                      <a:pt x="19338" y="6351"/>
                      <a:pt x="19293" y="6360"/>
                      <a:pt x="19258" y="6360"/>
                    </a:cubicBezTo>
                    <a:cubicBezTo>
                      <a:pt x="19187" y="6360"/>
                      <a:pt x="19204" y="6449"/>
                      <a:pt x="19142" y="6467"/>
                    </a:cubicBezTo>
                    <a:cubicBezTo>
                      <a:pt x="19138" y="6469"/>
                      <a:pt x="19133" y="6469"/>
                      <a:pt x="19129" y="6469"/>
                    </a:cubicBezTo>
                    <a:cubicBezTo>
                      <a:pt x="19084" y="6469"/>
                      <a:pt x="19040" y="6403"/>
                      <a:pt x="18995" y="6403"/>
                    </a:cubicBezTo>
                    <a:cubicBezTo>
                      <a:pt x="18991" y="6403"/>
                      <a:pt x="18986" y="6403"/>
                      <a:pt x="18982" y="6405"/>
                    </a:cubicBezTo>
                    <a:cubicBezTo>
                      <a:pt x="18937" y="6423"/>
                      <a:pt x="18937" y="6503"/>
                      <a:pt x="18901" y="6529"/>
                    </a:cubicBezTo>
                    <a:cubicBezTo>
                      <a:pt x="18896" y="6533"/>
                      <a:pt x="18892" y="6534"/>
                      <a:pt x="18888" y="6534"/>
                    </a:cubicBezTo>
                    <a:cubicBezTo>
                      <a:pt x="18846" y="6534"/>
                      <a:pt x="18838" y="6393"/>
                      <a:pt x="18830" y="6360"/>
                    </a:cubicBezTo>
                    <a:cubicBezTo>
                      <a:pt x="18812" y="6414"/>
                      <a:pt x="18786" y="6449"/>
                      <a:pt x="18759" y="6503"/>
                    </a:cubicBezTo>
                    <a:cubicBezTo>
                      <a:pt x="18744" y="6544"/>
                      <a:pt x="18733" y="6560"/>
                      <a:pt x="18723" y="6560"/>
                    </a:cubicBezTo>
                    <a:cubicBezTo>
                      <a:pt x="18707" y="6560"/>
                      <a:pt x="18699" y="6513"/>
                      <a:pt x="18697" y="6466"/>
                    </a:cubicBezTo>
                    <a:lnTo>
                      <a:pt x="18697" y="6466"/>
                    </a:lnTo>
                    <a:cubicBezTo>
                      <a:pt x="18686" y="6544"/>
                      <a:pt x="18536" y="6484"/>
                      <a:pt x="18527" y="6565"/>
                    </a:cubicBezTo>
                    <a:cubicBezTo>
                      <a:pt x="18492" y="6521"/>
                      <a:pt x="18456" y="6476"/>
                      <a:pt x="18394" y="6467"/>
                    </a:cubicBezTo>
                    <a:cubicBezTo>
                      <a:pt x="18394" y="6507"/>
                      <a:pt x="18383" y="6514"/>
                      <a:pt x="18361" y="6514"/>
                    </a:cubicBezTo>
                    <a:cubicBezTo>
                      <a:pt x="18349" y="6514"/>
                      <a:pt x="18333" y="6512"/>
                      <a:pt x="18314" y="6512"/>
                    </a:cubicBezTo>
                    <a:cubicBezTo>
                      <a:pt x="18251" y="6512"/>
                      <a:pt x="18207" y="6601"/>
                      <a:pt x="18153" y="6601"/>
                    </a:cubicBezTo>
                    <a:cubicBezTo>
                      <a:pt x="18138" y="6601"/>
                      <a:pt x="18056" y="6446"/>
                      <a:pt x="18008" y="6446"/>
                    </a:cubicBezTo>
                    <a:cubicBezTo>
                      <a:pt x="17998" y="6446"/>
                      <a:pt x="17990" y="6452"/>
                      <a:pt x="17984" y="6467"/>
                    </a:cubicBezTo>
                    <a:cubicBezTo>
                      <a:pt x="17969" y="6490"/>
                      <a:pt x="18026" y="6640"/>
                      <a:pt x="17985" y="6640"/>
                    </a:cubicBezTo>
                    <a:cubicBezTo>
                      <a:pt x="17978" y="6640"/>
                      <a:pt x="17969" y="6636"/>
                      <a:pt x="17957" y="6627"/>
                    </a:cubicBezTo>
                    <a:cubicBezTo>
                      <a:pt x="17929" y="6599"/>
                      <a:pt x="17915" y="6574"/>
                      <a:pt x="17894" y="6574"/>
                    </a:cubicBezTo>
                    <a:cubicBezTo>
                      <a:pt x="17883" y="6574"/>
                      <a:pt x="17870" y="6582"/>
                      <a:pt x="17850" y="6601"/>
                    </a:cubicBezTo>
                    <a:cubicBezTo>
                      <a:pt x="17850" y="6601"/>
                      <a:pt x="17818" y="6673"/>
                      <a:pt x="17808" y="6673"/>
                    </a:cubicBezTo>
                    <a:cubicBezTo>
                      <a:pt x="17807" y="6673"/>
                      <a:pt x="17806" y="6672"/>
                      <a:pt x="17806" y="6672"/>
                    </a:cubicBezTo>
                    <a:cubicBezTo>
                      <a:pt x="17779" y="6627"/>
                      <a:pt x="17859" y="6521"/>
                      <a:pt x="17833" y="6485"/>
                    </a:cubicBezTo>
                    <a:cubicBezTo>
                      <a:pt x="17832" y="6484"/>
                      <a:pt x="17831" y="6484"/>
                      <a:pt x="17830" y="6484"/>
                    </a:cubicBezTo>
                    <a:cubicBezTo>
                      <a:pt x="17818" y="6484"/>
                      <a:pt x="17788" y="6529"/>
                      <a:pt x="17788" y="6529"/>
                    </a:cubicBezTo>
                    <a:cubicBezTo>
                      <a:pt x="17764" y="6553"/>
                      <a:pt x="17749" y="6557"/>
                      <a:pt x="17730" y="6557"/>
                    </a:cubicBezTo>
                    <a:cubicBezTo>
                      <a:pt x="17721" y="6557"/>
                      <a:pt x="17711" y="6556"/>
                      <a:pt x="17699" y="6556"/>
                    </a:cubicBezTo>
                    <a:cubicBezTo>
                      <a:pt x="17735" y="6556"/>
                      <a:pt x="17717" y="6512"/>
                      <a:pt x="17717" y="6485"/>
                    </a:cubicBezTo>
                    <a:lnTo>
                      <a:pt x="17717" y="6485"/>
                    </a:lnTo>
                    <a:cubicBezTo>
                      <a:pt x="17717" y="6503"/>
                      <a:pt x="17707" y="6508"/>
                      <a:pt x="17693" y="6508"/>
                    </a:cubicBezTo>
                    <a:cubicBezTo>
                      <a:pt x="17676" y="6508"/>
                      <a:pt x="17655" y="6501"/>
                      <a:pt x="17639" y="6501"/>
                    </a:cubicBezTo>
                    <a:cubicBezTo>
                      <a:pt x="17635" y="6501"/>
                      <a:pt x="17631" y="6502"/>
                      <a:pt x="17628" y="6503"/>
                    </a:cubicBezTo>
                    <a:cubicBezTo>
                      <a:pt x="17628" y="6521"/>
                      <a:pt x="17628" y="6538"/>
                      <a:pt x="17610" y="6547"/>
                    </a:cubicBezTo>
                    <a:cubicBezTo>
                      <a:pt x="17592" y="6558"/>
                      <a:pt x="17571" y="6564"/>
                      <a:pt x="17550" y="6564"/>
                    </a:cubicBezTo>
                    <a:cubicBezTo>
                      <a:pt x="17519" y="6564"/>
                      <a:pt x="17491" y="6549"/>
                      <a:pt x="17485" y="6512"/>
                    </a:cubicBezTo>
                    <a:cubicBezTo>
                      <a:pt x="17485" y="6469"/>
                      <a:pt x="17448" y="6447"/>
                      <a:pt x="17413" y="6447"/>
                    </a:cubicBezTo>
                    <a:cubicBezTo>
                      <a:pt x="17381" y="6447"/>
                      <a:pt x="17352" y="6465"/>
                      <a:pt x="17352" y="6503"/>
                    </a:cubicBezTo>
                    <a:cubicBezTo>
                      <a:pt x="17348" y="6504"/>
                      <a:pt x="17344" y="6504"/>
                      <a:pt x="17339" y="6504"/>
                    </a:cubicBezTo>
                    <a:cubicBezTo>
                      <a:pt x="17321" y="6504"/>
                      <a:pt x="17295" y="6498"/>
                      <a:pt x="17271" y="6498"/>
                    </a:cubicBezTo>
                    <a:cubicBezTo>
                      <a:pt x="17243" y="6498"/>
                      <a:pt x="17218" y="6507"/>
                      <a:pt x="17218" y="6547"/>
                    </a:cubicBezTo>
                    <a:cubicBezTo>
                      <a:pt x="17151" y="6511"/>
                      <a:pt x="17026" y="6420"/>
                      <a:pt x="16925" y="6420"/>
                    </a:cubicBezTo>
                    <a:cubicBezTo>
                      <a:pt x="16878" y="6420"/>
                      <a:pt x="16837" y="6440"/>
                      <a:pt x="16808" y="6494"/>
                    </a:cubicBezTo>
                    <a:cubicBezTo>
                      <a:pt x="16813" y="6405"/>
                      <a:pt x="16804" y="6374"/>
                      <a:pt x="16788" y="6374"/>
                    </a:cubicBezTo>
                    <a:cubicBezTo>
                      <a:pt x="16750" y="6374"/>
                      <a:pt x="16669" y="6552"/>
                      <a:pt x="16631" y="6552"/>
                    </a:cubicBezTo>
                    <a:cubicBezTo>
                      <a:pt x="16627" y="6552"/>
                      <a:pt x="16624" y="6551"/>
                      <a:pt x="16621" y="6547"/>
                    </a:cubicBezTo>
                    <a:cubicBezTo>
                      <a:pt x="16580" y="6506"/>
                      <a:pt x="16566" y="6435"/>
                      <a:pt x="16525" y="6435"/>
                    </a:cubicBezTo>
                    <a:cubicBezTo>
                      <a:pt x="16513" y="6435"/>
                      <a:pt x="16498" y="6441"/>
                      <a:pt x="16479" y="6458"/>
                    </a:cubicBezTo>
                    <a:cubicBezTo>
                      <a:pt x="16434" y="6521"/>
                      <a:pt x="16399" y="6583"/>
                      <a:pt x="16363" y="6654"/>
                    </a:cubicBezTo>
                    <a:cubicBezTo>
                      <a:pt x="16331" y="6598"/>
                      <a:pt x="16371" y="6527"/>
                      <a:pt x="16294" y="6527"/>
                    </a:cubicBezTo>
                    <a:cubicBezTo>
                      <a:pt x="16286" y="6527"/>
                      <a:pt x="16276" y="6528"/>
                      <a:pt x="16265" y="6529"/>
                    </a:cubicBezTo>
                    <a:cubicBezTo>
                      <a:pt x="16194" y="6547"/>
                      <a:pt x="16256" y="6627"/>
                      <a:pt x="16176" y="6627"/>
                    </a:cubicBezTo>
                    <a:cubicBezTo>
                      <a:pt x="16176" y="6583"/>
                      <a:pt x="16203" y="6476"/>
                      <a:pt x="16167" y="6440"/>
                    </a:cubicBezTo>
                    <a:cubicBezTo>
                      <a:pt x="16153" y="6429"/>
                      <a:pt x="16135" y="6424"/>
                      <a:pt x="16119" y="6424"/>
                    </a:cubicBezTo>
                    <a:cubicBezTo>
                      <a:pt x="16084" y="6424"/>
                      <a:pt x="16051" y="6446"/>
                      <a:pt x="16051" y="6476"/>
                    </a:cubicBezTo>
                    <a:cubicBezTo>
                      <a:pt x="16051" y="6529"/>
                      <a:pt x="15909" y="6529"/>
                      <a:pt x="15882" y="6529"/>
                    </a:cubicBezTo>
                    <a:cubicBezTo>
                      <a:pt x="15866" y="6529"/>
                      <a:pt x="15839" y="6532"/>
                      <a:pt x="15811" y="6532"/>
                    </a:cubicBezTo>
                    <a:cubicBezTo>
                      <a:pt x="15761" y="6532"/>
                      <a:pt x="15706" y="6525"/>
                      <a:pt x="15695" y="6485"/>
                    </a:cubicBezTo>
                    <a:cubicBezTo>
                      <a:pt x="15675" y="6427"/>
                      <a:pt x="15642" y="6387"/>
                      <a:pt x="15591" y="6387"/>
                    </a:cubicBezTo>
                    <a:cubicBezTo>
                      <a:pt x="15572" y="6387"/>
                      <a:pt x="15550" y="6393"/>
                      <a:pt x="15526" y="6405"/>
                    </a:cubicBezTo>
                    <a:cubicBezTo>
                      <a:pt x="15490" y="6432"/>
                      <a:pt x="15481" y="6494"/>
                      <a:pt x="15428" y="6503"/>
                    </a:cubicBezTo>
                    <a:cubicBezTo>
                      <a:pt x="15383" y="6503"/>
                      <a:pt x="15330" y="6494"/>
                      <a:pt x="15285" y="6467"/>
                    </a:cubicBezTo>
                    <a:cubicBezTo>
                      <a:pt x="15278" y="6467"/>
                      <a:pt x="15151" y="6433"/>
                      <a:pt x="15105" y="6433"/>
                    </a:cubicBezTo>
                    <a:cubicBezTo>
                      <a:pt x="15094" y="6433"/>
                      <a:pt x="15087" y="6435"/>
                      <a:pt x="15089" y="6440"/>
                    </a:cubicBezTo>
                    <a:cubicBezTo>
                      <a:pt x="15112" y="6494"/>
                      <a:pt x="15091" y="6510"/>
                      <a:pt x="15054" y="6510"/>
                    </a:cubicBezTo>
                    <a:cubicBezTo>
                      <a:pt x="15006" y="6510"/>
                      <a:pt x="14929" y="6481"/>
                      <a:pt x="14893" y="6476"/>
                    </a:cubicBezTo>
                    <a:cubicBezTo>
                      <a:pt x="14871" y="6472"/>
                      <a:pt x="14847" y="6469"/>
                      <a:pt x="14821" y="6469"/>
                    </a:cubicBezTo>
                    <a:cubicBezTo>
                      <a:pt x="14795" y="6469"/>
                      <a:pt x="14769" y="6472"/>
                      <a:pt x="14742" y="6476"/>
                    </a:cubicBezTo>
                    <a:cubicBezTo>
                      <a:pt x="14697" y="6485"/>
                      <a:pt x="14706" y="6494"/>
                      <a:pt x="14715" y="6512"/>
                    </a:cubicBezTo>
                    <a:cubicBezTo>
                      <a:pt x="14718" y="6519"/>
                      <a:pt x="14713" y="6522"/>
                      <a:pt x="14704" y="6522"/>
                    </a:cubicBezTo>
                    <a:cubicBezTo>
                      <a:pt x="14681" y="6522"/>
                      <a:pt x="14633" y="6503"/>
                      <a:pt x="14626" y="6503"/>
                    </a:cubicBezTo>
                    <a:cubicBezTo>
                      <a:pt x="14590" y="6503"/>
                      <a:pt x="14564" y="6512"/>
                      <a:pt x="14528" y="6521"/>
                    </a:cubicBezTo>
                    <a:cubicBezTo>
                      <a:pt x="14504" y="6527"/>
                      <a:pt x="14448" y="6557"/>
                      <a:pt x="14411" y="6557"/>
                    </a:cubicBezTo>
                    <a:cubicBezTo>
                      <a:pt x="14393" y="6557"/>
                      <a:pt x="14380" y="6550"/>
                      <a:pt x="14377" y="6529"/>
                    </a:cubicBezTo>
                    <a:cubicBezTo>
                      <a:pt x="14377" y="6475"/>
                      <a:pt x="14325" y="6452"/>
                      <a:pt x="14272" y="6452"/>
                    </a:cubicBezTo>
                    <a:cubicBezTo>
                      <a:pt x="14256" y="6452"/>
                      <a:pt x="14240" y="6454"/>
                      <a:pt x="14225" y="6458"/>
                    </a:cubicBezTo>
                    <a:cubicBezTo>
                      <a:pt x="14172" y="6476"/>
                      <a:pt x="14225" y="6547"/>
                      <a:pt x="14154" y="6547"/>
                    </a:cubicBezTo>
                    <a:cubicBezTo>
                      <a:pt x="14154" y="6494"/>
                      <a:pt x="14172" y="6449"/>
                      <a:pt x="14109" y="6449"/>
                    </a:cubicBezTo>
                    <a:cubicBezTo>
                      <a:pt x="14038" y="6467"/>
                      <a:pt x="14199" y="6681"/>
                      <a:pt x="14261" y="6699"/>
                    </a:cubicBezTo>
                    <a:cubicBezTo>
                      <a:pt x="14314" y="6717"/>
                      <a:pt x="14403" y="6681"/>
                      <a:pt x="14403" y="6761"/>
                    </a:cubicBezTo>
                    <a:cubicBezTo>
                      <a:pt x="14411" y="6765"/>
                      <a:pt x="14421" y="6766"/>
                      <a:pt x="14432" y="6766"/>
                    </a:cubicBezTo>
                    <a:cubicBezTo>
                      <a:pt x="14446" y="6766"/>
                      <a:pt x="14462" y="6764"/>
                      <a:pt x="14476" y="6764"/>
                    </a:cubicBezTo>
                    <a:cubicBezTo>
                      <a:pt x="14504" y="6764"/>
                      <a:pt x="14529" y="6769"/>
                      <a:pt x="14535" y="6799"/>
                    </a:cubicBezTo>
                    <a:lnTo>
                      <a:pt x="14535" y="6799"/>
                    </a:lnTo>
                    <a:cubicBezTo>
                      <a:pt x="14528" y="6750"/>
                      <a:pt x="14499" y="6645"/>
                      <a:pt x="14546" y="6645"/>
                    </a:cubicBezTo>
                    <a:cubicBezTo>
                      <a:pt x="14599" y="6645"/>
                      <a:pt x="14659" y="6743"/>
                      <a:pt x="14709" y="6743"/>
                    </a:cubicBezTo>
                    <a:cubicBezTo>
                      <a:pt x="14717" y="6743"/>
                      <a:pt x="14725" y="6741"/>
                      <a:pt x="14733" y="6734"/>
                    </a:cubicBezTo>
                    <a:cubicBezTo>
                      <a:pt x="14751" y="6725"/>
                      <a:pt x="14733" y="6681"/>
                      <a:pt x="14715" y="6663"/>
                    </a:cubicBezTo>
                    <a:cubicBezTo>
                      <a:pt x="14715" y="6619"/>
                      <a:pt x="14777" y="6619"/>
                      <a:pt x="14813" y="6619"/>
                    </a:cubicBezTo>
                    <a:cubicBezTo>
                      <a:pt x="14840" y="6619"/>
                      <a:pt x="14947" y="6645"/>
                      <a:pt x="14911" y="6717"/>
                    </a:cubicBezTo>
                    <a:cubicBezTo>
                      <a:pt x="14875" y="6788"/>
                      <a:pt x="14733" y="6770"/>
                      <a:pt x="14769" y="6850"/>
                    </a:cubicBezTo>
                    <a:cubicBezTo>
                      <a:pt x="14786" y="6889"/>
                      <a:pt x="14812" y="6907"/>
                      <a:pt x="14836" y="6907"/>
                    </a:cubicBezTo>
                    <a:cubicBezTo>
                      <a:pt x="14863" y="6907"/>
                      <a:pt x="14888" y="6887"/>
                      <a:pt x="14902" y="6850"/>
                    </a:cubicBezTo>
                    <a:cubicBezTo>
                      <a:pt x="14917" y="6810"/>
                      <a:pt x="14963" y="6793"/>
                      <a:pt x="15013" y="6793"/>
                    </a:cubicBezTo>
                    <a:cubicBezTo>
                      <a:pt x="15086" y="6793"/>
                      <a:pt x="15167" y="6830"/>
                      <a:pt x="15169" y="6892"/>
                    </a:cubicBezTo>
                    <a:lnTo>
                      <a:pt x="15169" y="6892"/>
                    </a:lnTo>
                    <a:cubicBezTo>
                      <a:pt x="15168" y="6862"/>
                      <a:pt x="15153" y="6779"/>
                      <a:pt x="15187" y="6779"/>
                    </a:cubicBezTo>
                    <a:cubicBezTo>
                      <a:pt x="15223" y="6779"/>
                      <a:pt x="15303" y="6770"/>
                      <a:pt x="15303" y="6708"/>
                    </a:cubicBezTo>
                    <a:cubicBezTo>
                      <a:pt x="15303" y="6826"/>
                      <a:pt x="15573" y="6832"/>
                      <a:pt x="15686" y="6832"/>
                    </a:cubicBezTo>
                    <a:cubicBezTo>
                      <a:pt x="15701" y="6832"/>
                      <a:pt x="15713" y="6832"/>
                      <a:pt x="15722" y="6832"/>
                    </a:cubicBezTo>
                    <a:cubicBezTo>
                      <a:pt x="15849" y="6824"/>
                      <a:pt x="15963" y="6766"/>
                      <a:pt x="16049" y="6677"/>
                    </a:cubicBezTo>
                    <a:lnTo>
                      <a:pt x="16049" y="6677"/>
                    </a:lnTo>
                    <a:cubicBezTo>
                      <a:pt x="16016" y="6717"/>
                      <a:pt x="15972" y="6780"/>
                      <a:pt x="15998" y="6806"/>
                    </a:cubicBezTo>
                    <a:lnTo>
                      <a:pt x="16060" y="6788"/>
                    </a:lnTo>
                    <a:cubicBezTo>
                      <a:pt x="16087" y="6788"/>
                      <a:pt x="16060" y="6788"/>
                      <a:pt x="16078" y="6832"/>
                    </a:cubicBezTo>
                    <a:cubicBezTo>
                      <a:pt x="16093" y="6862"/>
                      <a:pt x="16115" y="6883"/>
                      <a:pt x="16133" y="6883"/>
                    </a:cubicBezTo>
                    <a:cubicBezTo>
                      <a:pt x="16147" y="6883"/>
                      <a:pt x="16158" y="6869"/>
                      <a:pt x="16158" y="6832"/>
                    </a:cubicBezTo>
                    <a:cubicBezTo>
                      <a:pt x="16158" y="6770"/>
                      <a:pt x="16158" y="6743"/>
                      <a:pt x="16212" y="6743"/>
                    </a:cubicBezTo>
                    <a:cubicBezTo>
                      <a:pt x="16247" y="6743"/>
                      <a:pt x="16283" y="6743"/>
                      <a:pt x="16318" y="6752"/>
                    </a:cubicBezTo>
                    <a:cubicBezTo>
                      <a:pt x="16336" y="6761"/>
                      <a:pt x="16336" y="6797"/>
                      <a:pt x="16354" y="6797"/>
                    </a:cubicBezTo>
                    <a:lnTo>
                      <a:pt x="16505" y="6797"/>
                    </a:lnTo>
                    <a:cubicBezTo>
                      <a:pt x="16603" y="6797"/>
                      <a:pt x="16568" y="6627"/>
                      <a:pt x="16541" y="6627"/>
                    </a:cubicBezTo>
                    <a:cubicBezTo>
                      <a:pt x="16586" y="6627"/>
                      <a:pt x="16693" y="6779"/>
                      <a:pt x="16737" y="6815"/>
                    </a:cubicBezTo>
                    <a:cubicBezTo>
                      <a:pt x="16756" y="6826"/>
                      <a:pt x="16775" y="6834"/>
                      <a:pt x="16787" y="6834"/>
                    </a:cubicBezTo>
                    <a:cubicBezTo>
                      <a:pt x="16803" y="6834"/>
                      <a:pt x="16807" y="6820"/>
                      <a:pt x="16782" y="6779"/>
                    </a:cubicBezTo>
                    <a:cubicBezTo>
                      <a:pt x="16752" y="6750"/>
                      <a:pt x="16717" y="6678"/>
                      <a:pt x="16755" y="6678"/>
                    </a:cubicBezTo>
                    <a:cubicBezTo>
                      <a:pt x="16763" y="6678"/>
                      <a:pt x="16775" y="6682"/>
                      <a:pt x="16791" y="6690"/>
                    </a:cubicBezTo>
                    <a:cubicBezTo>
                      <a:pt x="16835" y="6717"/>
                      <a:pt x="16880" y="6743"/>
                      <a:pt x="16915" y="6788"/>
                    </a:cubicBezTo>
                    <a:cubicBezTo>
                      <a:pt x="16915" y="6788"/>
                      <a:pt x="16948" y="6821"/>
                      <a:pt x="16959" y="6823"/>
                    </a:cubicBezTo>
                    <a:lnTo>
                      <a:pt x="16959" y="6823"/>
                    </a:lnTo>
                    <a:cubicBezTo>
                      <a:pt x="16941" y="6819"/>
                      <a:pt x="16924" y="6707"/>
                      <a:pt x="16933" y="6681"/>
                    </a:cubicBezTo>
                    <a:cubicBezTo>
                      <a:pt x="16934" y="6680"/>
                      <a:pt x="16935" y="6679"/>
                      <a:pt x="16937" y="6679"/>
                    </a:cubicBezTo>
                    <a:cubicBezTo>
                      <a:pt x="16963" y="6679"/>
                      <a:pt x="17058" y="6806"/>
                      <a:pt x="17067" y="6815"/>
                    </a:cubicBezTo>
                    <a:cubicBezTo>
                      <a:pt x="17098" y="6851"/>
                      <a:pt x="17113" y="6866"/>
                      <a:pt x="17119" y="6866"/>
                    </a:cubicBezTo>
                    <a:cubicBezTo>
                      <a:pt x="17140" y="6866"/>
                      <a:pt x="17033" y="6679"/>
                      <a:pt x="17040" y="6672"/>
                    </a:cubicBezTo>
                    <a:cubicBezTo>
                      <a:pt x="17041" y="6671"/>
                      <a:pt x="17043" y="6671"/>
                      <a:pt x="17044" y="6671"/>
                    </a:cubicBezTo>
                    <a:cubicBezTo>
                      <a:pt x="17071" y="6671"/>
                      <a:pt x="17149" y="6764"/>
                      <a:pt x="17184" y="6764"/>
                    </a:cubicBezTo>
                    <a:cubicBezTo>
                      <a:pt x="17194" y="6764"/>
                      <a:pt x="17200" y="6756"/>
                      <a:pt x="17200" y="6734"/>
                    </a:cubicBezTo>
                    <a:cubicBezTo>
                      <a:pt x="17200" y="6791"/>
                      <a:pt x="17308" y="6803"/>
                      <a:pt x="17410" y="6803"/>
                    </a:cubicBezTo>
                    <a:cubicBezTo>
                      <a:pt x="17485" y="6803"/>
                      <a:pt x="17557" y="6797"/>
                      <a:pt x="17583" y="6797"/>
                    </a:cubicBezTo>
                    <a:cubicBezTo>
                      <a:pt x="17646" y="6788"/>
                      <a:pt x="17717" y="6770"/>
                      <a:pt x="17779" y="6743"/>
                    </a:cubicBezTo>
                    <a:cubicBezTo>
                      <a:pt x="17781" y="6743"/>
                      <a:pt x="17783" y="6743"/>
                      <a:pt x="17786" y="6743"/>
                    </a:cubicBezTo>
                    <a:cubicBezTo>
                      <a:pt x="17821" y="6743"/>
                      <a:pt x="17852" y="6802"/>
                      <a:pt x="17881" y="6802"/>
                    </a:cubicBezTo>
                    <a:cubicBezTo>
                      <a:pt x="17886" y="6802"/>
                      <a:pt x="17890" y="6800"/>
                      <a:pt x="17895" y="6797"/>
                    </a:cubicBezTo>
                    <a:cubicBezTo>
                      <a:pt x="17931" y="6761"/>
                      <a:pt x="17966" y="6699"/>
                      <a:pt x="18002" y="6699"/>
                    </a:cubicBezTo>
                    <a:cubicBezTo>
                      <a:pt x="18002" y="6699"/>
                      <a:pt x="17919" y="6870"/>
                      <a:pt x="17953" y="6870"/>
                    </a:cubicBezTo>
                    <a:cubicBezTo>
                      <a:pt x="17959" y="6870"/>
                      <a:pt x="17969" y="6864"/>
                      <a:pt x="17984" y="6850"/>
                    </a:cubicBezTo>
                    <a:cubicBezTo>
                      <a:pt x="18029" y="6806"/>
                      <a:pt x="18091" y="6823"/>
                      <a:pt x="18100" y="6743"/>
                    </a:cubicBezTo>
                    <a:cubicBezTo>
                      <a:pt x="18103" y="6722"/>
                      <a:pt x="18113" y="6716"/>
                      <a:pt x="18125" y="6716"/>
                    </a:cubicBezTo>
                    <a:cubicBezTo>
                      <a:pt x="18142" y="6716"/>
                      <a:pt x="18163" y="6726"/>
                      <a:pt x="18178" y="6726"/>
                    </a:cubicBezTo>
                    <a:cubicBezTo>
                      <a:pt x="18190" y="6726"/>
                      <a:pt x="18198" y="6720"/>
                      <a:pt x="18198" y="6699"/>
                    </a:cubicBezTo>
                    <a:cubicBezTo>
                      <a:pt x="18198" y="6779"/>
                      <a:pt x="18207" y="6832"/>
                      <a:pt x="18278" y="6850"/>
                    </a:cubicBezTo>
                    <a:cubicBezTo>
                      <a:pt x="18280" y="6851"/>
                      <a:pt x="18283" y="6851"/>
                      <a:pt x="18285" y="6851"/>
                    </a:cubicBezTo>
                    <a:cubicBezTo>
                      <a:pt x="18333" y="6851"/>
                      <a:pt x="18352" y="6671"/>
                      <a:pt x="18403" y="6645"/>
                    </a:cubicBezTo>
                    <a:cubicBezTo>
                      <a:pt x="18424" y="6632"/>
                      <a:pt x="18442" y="6626"/>
                      <a:pt x="18458" y="6626"/>
                    </a:cubicBezTo>
                    <a:cubicBezTo>
                      <a:pt x="18554" y="6626"/>
                      <a:pt x="18554" y="6852"/>
                      <a:pt x="18554" y="6921"/>
                    </a:cubicBezTo>
                    <a:cubicBezTo>
                      <a:pt x="18608" y="6841"/>
                      <a:pt x="18670" y="6761"/>
                      <a:pt x="18732" y="6681"/>
                    </a:cubicBezTo>
                    <a:cubicBezTo>
                      <a:pt x="18759" y="6734"/>
                      <a:pt x="18786" y="6779"/>
                      <a:pt x="18830" y="6823"/>
                    </a:cubicBezTo>
                    <a:cubicBezTo>
                      <a:pt x="18830" y="6761"/>
                      <a:pt x="18910" y="6770"/>
                      <a:pt x="18946" y="6752"/>
                    </a:cubicBezTo>
                    <a:cubicBezTo>
                      <a:pt x="18973" y="6734"/>
                      <a:pt x="19035" y="6645"/>
                      <a:pt x="19017" y="6619"/>
                    </a:cubicBezTo>
                    <a:lnTo>
                      <a:pt x="19017" y="6619"/>
                    </a:lnTo>
                    <a:cubicBezTo>
                      <a:pt x="19058" y="6666"/>
                      <a:pt x="19047" y="6759"/>
                      <a:pt x="19090" y="6759"/>
                    </a:cubicBezTo>
                    <a:cubicBezTo>
                      <a:pt x="19104" y="6759"/>
                      <a:pt x="19123" y="6749"/>
                      <a:pt x="19151" y="6725"/>
                    </a:cubicBezTo>
                    <a:cubicBezTo>
                      <a:pt x="19185" y="6699"/>
                      <a:pt x="19211" y="6685"/>
                      <a:pt x="19233" y="6685"/>
                    </a:cubicBezTo>
                    <a:cubicBezTo>
                      <a:pt x="19261" y="6685"/>
                      <a:pt x="19282" y="6710"/>
                      <a:pt x="19302" y="6761"/>
                    </a:cubicBezTo>
                    <a:cubicBezTo>
                      <a:pt x="19356" y="6743"/>
                      <a:pt x="19311" y="6708"/>
                      <a:pt x="19320" y="6672"/>
                    </a:cubicBezTo>
                    <a:cubicBezTo>
                      <a:pt x="19329" y="6636"/>
                      <a:pt x="19418" y="6619"/>
                      <a:pt x="19445" y="6574"/>
                    </a:cubicBezTo>
                    <a:cubicBezTo>
                      <a:pt x="19463" y="6529"/>
                      <a:pt x="19409" y="6503"/>
                      <a:pt x="19418" y="6467"/>
                    </a:cubicBezTo>
                    <a:cubicBezTo>
                      <a:pt x="19427" y="6424"/>
                      <a:pt x="19486" y="6431"/>
                      <a:pt x="19464" y="6390"/>
                    </a:cubicBezTo>
                    <a:lnTo>
                      <a:pt x="19464" y="6390"/>
                    </a:lnTo>
                    <a:cubicBezTo>
                      <a:pt x="19485" y="6426"/>
                      <a:pt x="19490" y="6443"/>
                      <a:pt x="19503" y="6443"/>
                    </a:cubicBezTo>
                    <a:cubicBezTo>
                      <a:pt x="19511" y="6443"/>
                      <a:pt x="19522" y="6436"/>
                      <a:pt x="19543" y="6423"/>
                    </a:cubicBezTo>
                    <a:cubicBezTo>
                      <a:pt x="19578" y="6396"/>
                      <a:pt x="19605" y="6378"/>
                      <a:pt x="19641" y="6351"/>
                    </a:cubicBezTo>
                    <a:cubicBezTo>
                      <a:pt x="19659" y="6378"/>
                      <a:pt x="19703" y="6423"/>
                      <a:pt x="19668" y="6458"/>
                    </a:cubicBezTo>
                    <a:cubicBezTo>
                      <a:pt x="19668" y="6485"/>
                      <a:pt x="19623" y="6485"/>
                      <a:pt x="19659" y="6521"/>
                    </a:cubicBezTo>
                    <a:cubicBezTo>
                      <a:pt x="19757" y="6440"/>
                      <a:pt x="19703" y="6351"/>
                      <a:pt x="19739" y="6253"/>
                    </a:cubicBezTo>
                    <a:cubicBezTo>
                      <a:pt x="19747" y="6230"/>
                      <a:pt x="19755" y="6222"/>
                      <a:pt x="19763" y="6222"/>
                    </a:cubicBezTo>
                    <a:cubicBezTo>
                      <a:pt x="19789" y="6222"/>
                      <a:pt x="19810" y="6316"/>
                      <a:pt x="19810" y="6316"/>
                    </a:cubicBezTo>
                    <a:cubicBezTo>
                      <a:pt x="19819" y="6289"/>
                      <a:pt x="19828" y="6271"/>
                      <a:pt x="19837" y="6236"/>
                    </a:cubicBezTo>
                    <a:cubicBezTo>
                      <a:pt x="19837" y="6182"/>
                      <a:pt x="19837" y="6173"/>
                      <a:pt x="19899" y="6173"/>
                    </a:cubicBezTo>
                    <a:cubicBezTo>
                      <a:pt x="19979" y="6173"/>
                      <a:pt x="20077" y="6075"/>
                      <a:pt x="19944" y="6040"/>
                    </a:cubicBezTo>
                    <a:cubicBezTo>
                      <a:pt x="19970" y="6031"/>
                      <a:pt x="19953" y="6004"/>
                      <a:pt x="19961" y="5995"/>
                    </a:cubicBezTo>
                    <a:cubicBezTo>
                      <a:pt x="19961" y="5993"/>
                      <a:pt x="19962" y="5992"/>
                      <a:pt x="19964" y="5992"/>
                    </a:cubicBezTo>
                    <a:cubicBezTo>
                      <a:pt x="19977" y="5992"/>
                      <a:pt x="20043" y="6058"/>
                      <a:pt x="20059" y="6066"/>
                    </a:cubicBezTo>
                    <a:cubicBezTo>
                      <a:pt x="20067" y="6072"/>
                      <a:pt x="20073" y="6075"/>
                      <a:pt x="20078" y="6075"/>
                    </a:cubicBezTo>
                    <a:cubicBezTo>
                      <a:pt x="20095" y="6075"/>
                      <a:pt x="20095" y="6043"/>
                      <a:pt x="20095" y="6022"/>
                    </a:cubicBezTo>
                    <a:cubicBezTo>
                      <a:pt x="20113" y="5897"/>
                      <a:pt x="19970" y="5835"/>
                      <a:pt x="20024" y="5737"/>
                    </a:cubicBezTo>
                    <a:lnTo>
                      <a:pt x="20024" y="5737"/>
                    </a:lnTo>
                    <a:cubicBezTo>
                      <a:pt x="20068" y="5772"/>
                      <a:pt x="20122" y="5790"/>
                      <a:pt x="20175" y="5799"/>
                    </a:cubicBezTo>
                    <a:cubicBezTo>
                      <a:pt x="20273" y="5799"/>
                      <a:pt x="20255" y="5710"/>
                      <a:pt x="20184" y="5674"/>
                    </a:cubicBezTo>
                    <a:lnTo>
                      <a:pt x="20184" y="5674"/>
                    </a:lnTo>
                    <a:cubicBezTo>
                      <a:pt x="20208" y="5686"/>
                      <a:pt x="20237" y="5695"/>
                      <a:pt x="20265" y="5695"/>
                    </a:cubicBezTo>
                    <a:cubicBezTo>
                      <a:pt x="20299" y="5695"/>
                      <a:pt x="20330" y="5682"/>
                      <a:pt x="20344" y="5648"/>
                    </a:cubicBezTo>
                    <a:cubicBezTo>
                      <a:pt x="20309" y="5630"/>
                      <a:pt x="20122" y="5594"/>
                      <a:pt x="20229" y="5550"/>
                    </a:cubicBezTo>
                    <a:cubicBezTo>
                      <a:pt x="20282" y="5532"/>
                      <a:pt x="20362" y="5559"/>
                      <a:pt x="20389" y="5487"/>
                    </a:cubicBezTo>
                    <a:cubicBezTo>
                      <a:pt x="20407" y="5443"/>
                      <a:pt x="20371" y="5416"/>
                      <a:pt x="20389" y="5363"/>
                    </a:cubicBezTo>
                    <a:lnTo>
                      <a:pt x="20389" y="5363"/>
                    </a:lnTo>
                    <a:cubicBezTo>
                      <a:pt x="20393" y="5364"/>
                      <a:pt x="20397" y="5365"/>
                      <a:pt x="20401" y="5365"/>
                    </a:cubicBezTo>
                    <a:cubicBezTo>
                      <a:pt x="20464" y="5365"/>
                      <a:pt x="20495" y="5164"/>
                      <a:pt x="20487" y="5122"/>
                    </a:cubicBezTo>
                    <a:cubicBezTo>
                      <a:pt x="20484" y="5104"/>
                      <a:pt x="20474" y="5098"/>
                      <a:pt x="20460" y="5098"/>
                    </a:cubicBezTo>
                    <a:cubicBezTo>
                      <a:pt x="20434" y="5098"/>
                      <a:pt x="20397" y="5119"/>
                      <a:pt x="20375" y="5119"/>
                    </a:cubicBezTo>
                    <a:cubicBezTo>
                      <a:pt x="20370" y="5119"/>
                      <a:pt x="20365" y="5117"/>
                      <a:pt x="20362" y="5113"/>
                    </a:cubicBezTo>
                    <a:cubicBezTo>
                      <a:pt x="20309" y="5051"/>
                      <a:pt x="20505" y="5015"/>
                      <a:pt x="20523" y="5015"/>
                    </a:cubicBezTo>
                    <a:cubicBezTo>
                      <a:pt x="20567" y="5006"/>
                      <a:pt x="20567" y="4891"/>
                      <a:pt x="20567" y="4864"/>
                    </a:cubicBezTo>
                    <a:cubicBezTo>
                      <a:pt x="20567" y="4775"/>
                      <a:pt x="20549" y="4695"/>
                      <a:pt x="20523" y="4614"/>
                    </a:cubicBezTo>
                    <a:cubicBezTo>
                      <a:pt x="20514" y="4588"/>
                      <a:pt x="20425" y="4445"/>
                      <a:pt x="20442" y="4427"/>
                    </a:cubicBezTo>
                    <a:cubicBezTo>
                      <a:pt x="20443" y="4427"/>
                      <a:pt x="20444" y="4427"/>
                      <a:pt x="20445" y="4427"/>
                    </a:cubicBezTo>
                    <a:cubicBezTo>
                      <a:pt x="20466" y="4427"/>
                      <a:pt x="20581" y="4514"/>
                      <a:pt x="20613" y="4514"/>
                    </a:cubicBezTo>
                    <a:cubicBezTo>
                      <a:pt x="20621" y="4514"/>
                      <a:pt x="20624" y="4510"/>
                      <a:pt x="20621" y="4499"/>
                    </a:cubicBezTo>
                    <a:cubicBezTo>
                      <a:pt x="20603" y="4445"/>
                      <a:pt x="20514" y="4231"/>
                      <a:pt x="20451" y="4231"/>
                    </a:cubicBezTo>
                    <a:cubicBezTo>
                      <a:pt x="20523" y="4231"/>
                      <a:pt x="20549" y="4187"/>
                      <a:pt x="20558" y="4133"/>
                    </a:cubicBezTo>
                    <a:cubicBezTo>
                      <a:pt x="20558" y="4080"/>
                      <a:pt x="20558" y="4035"/>
                      <a:pt x="20540" y="3991"/>
                    </a:cubicBezTo>
                    <a:cubicBezTo>
                      <a:pt x="20523" y="3946"/>
                      <a:pt x="20487" y="3938"/>
                      <a:pt x="20469" y="3902"/>
                    </a:cubicBezTo>
                    <a:cubicBezTo>
                      <a:pt x="20425" y="3786"/>
                      <a:pt x="20532" y="3724"/>
                      <a:pt x="20567" y="3626"/>
                    </a:cubicBezTo>
                    <a:cubicBezTo>
                      <a:pt x="20576" y="3599"/>
                      <a:pt x="20558" y="3599"/>
                      <a:pt x="20532" y="3599"/>
                    </a:cubicBezTo>
                    <a:cubicBezTo>
                      <a:pt x="20532" y="3563"/>
                      <a:pt x="20532" y="3537"/>
                      <a:pt x="20532" y="3501"/>
                    </a:cubicBezTo>
                    <a:cubicBezTo>
                      <a:pt x="20532" y="3439"/>
                      <a:pt x="20487" y="3385"/>
                      <a:pt x="20487" y="3314"/>
                    </a:cubicBezTo>
                    <a:cubicBezTo>
                      <a:pt x="20487" y="3269"/>
                      <a:pt x="20505" y="3216"/>
                      <a:pt x="20523" y="3163"/>
                    </a:cubicBezTo>
                    <a:cubicBezTo>
                      <a:pt x="20532" y="3136"/>
                      <a:pt x="20540" y="3082"/>
                      <a:pt x="20514" y="3065"/>
                    </a:cubicBezTo>
                    <a:cubicBezTo>
                      <a:pt x="20460" y="3029"/>
                      <a:pt x="20496" y="2851"/>
                      <a:pt x="20496" y="2788"/>
                    </a:cubicBezTo>
                    <a:cubicBezTo>
                      <a:pt x="20496" y="2762"/>
                      <a:pt x="20416" y="2584"/>
                      <a:pt x="20416" y="2575"/>
                    </a:cubicBezTo>
                    <a:cubicBezTo>
                      <a:pt x="20417" y="2574"/>
                      <a:pt x="20418" y="2573"/>
                      <a:pt x="20421" y="2573"/>
                    </a:cubicBezTo>
                    <a:cubicBezTo>
                      <a:pt x="20438" y="2573"/>
                      <a:pt x="20487" y="2598"/>
                      <a:pt x="20495" y="2608"/>
                    </a:cubicBezTo>
                    <a:lnTo>
                      <a:pt x="20495" y="2608"/>
                    </a:lnTo>
                    <a:lnTo>
                      <a:pt x="20451" y="2512"/>
                    </a:lnTo>
                    <a:cubicBezTo>
                      <a:pt x="20442" y="2503"/>
                      <a:pt x="20344" y="2441"/>
                      <a:pt x="20353" y="2432"/>
                    </a:cubicBezTo>
                    <a:cubicBezTo>
                      <a:pt x="20353" y="2423"/>
                      <a:pt x="20371" y="2423"/>
                      <a:pt x="20391" y="2423"/>
                    </a:cubicBezTo>
                    <a:cubicBezTo>
                      <a:pt x="20411" y="2423"/>
                      <a:pt x="20434" y="2423"/>
                      <a:pt x="20442" y="2414"/>
                    </a:cubicBezTo>
                    <a:cubicBezTo>
                      <a:pt x="20451" y="2388"/>
                      <a:pt x="20451" y="2325"/>
                      <a:pt x="20451" y="2290"/>
                    </a:cubicBezTo>
                    <a:cubicBezTo>
                      <a:pt x="20425" y="2236"/>
                      <a:pt x="20380" y="2156"/>
                      <a:pt x="20478" y="2156"/>
                    </a:cubicBezTo>
                    <a:cubicBezTo>
                      <a:pt x="20453" y="2156"/>
                      <a:pt x="20414" y="2111"/>
                      <a:pt x="20394" y="2111"/>
                    </a:cubicBezTo>
                    <a:cubicBezTo>
                      <a:pt x="20392" y="2111"/>
                      <a:pt x="20390" y="2111"/>
                      <a:pt x="20389" y="2112"/>
                    </a:cubicBezTo>
                    <a:cubicBezTo>
                      <a:pt x="20460" y="2076"/>
                      <a:pt x="20460" y="2049"/>
                      <a:pt x="20460" y="1978"/>
                    </a:cubicBezTo>
                    <a:cubicBezTo>
                      <a:pt x="20469" y="1933"/>
                      <a:pt x="20460" y="1889"/>
                      <a:pt x="20451" y="1853"/>
                    </a:cubicBezTo>
                    <a:cubicBezTo>
                      <a:pt x="20434" y="1835"/>
                      <a:pt x="20416" y="1853"/>
                      <a:pt x="20416" y="1827"/>
                    </a:cubicBezTo>
                    <a:cubicBezTo>
                      <a:pt x="20416" y="1746"/>
                      <a:pt x="20460" y="1720"/>
                      <a:pt x="20460" y="1639"/>
                    </a:cubicBezTo>
                    <a:cubicBezTo>
                      <a:pt x="20460" y="1604"/>
                      <a:pt x="20451" y="1435"/>
                      <a:pt x="20514" y="1435"/>
                    </a:cubicBezTo>
                    <a:cubicBezTo>
                      <a:pt x="20514" y="1395"/>
                      <a:pt x="20496" y="1389"/>
                      <a:pt x="20474" y="1389"/>
                    </a:cubicBezTo>
                    <a:cubicBezTo>
                      <a:pt x="20464" y="1389"/>
                      <a:pt x="20454" y="1390"/>
                      <a:pt x="20444" y="1390"/>
                    </a:cubicBezTo>
                    <a:cubicBezTo>
                      <a:pt x="20425" y="1390"/>
                      <a:pt x="20408" y="1386"/>
                      <a:pt x="20398" y="1363"/>
                    </a:cubicBezTo>
                    <a:cubicBezTo>
                      <a:pt x="20380" y="1337"/>
                      <a:pt x="20451" y="1301"/>
                      <a:pt x="20469" y="1301"/>
                    </a:cubicBezTo>
                    <a:cubicBezTo>
                      <a:pt x="20487" y="1274"/>
                      <a:pt x="20496" y="1256"/>
                      <a:pt x="20505" y="1230"/>
                    </a:cubicBezTo>
                    <a:cubicBezTo>
                      <a:pt x="20523" y="1176"/>
                      <a:pt x="20389" y="936"/>
                      <a:pt x="20478" y="936"/>
                    </a:cubicBezTo>
                    <a:cubicBezTo>
                      <a:pt x="20451" y="936"/>
                      <a:pt x="20309" y="918"/>
                      <a:pt x="20309" y="882"/>
                    </a:cubicBezTo>
                    <a:cubicBezTo>
                      <a:pt x="20309" y="847"/>
                      <a:pt x="20371" y="847"/>
                      <a:pt x="20380" y="847"/>
                    </a:cubicBezTo>
                    <a:cubicBezTo>
                      <a:pt x="20389" y="829"/>
                      <a:pt x="20398" y="811"/>
                      <a:pt x="20407" y="793"/>
                    </a:cubicBezTo>
                    <a:cubicBezTo>
                      <a:pt x="20425" y="758"/>
                      <a:pt x="20434" y="713"/>
                      <a:pt x="20416" y="677"/>
                    </a:cubicBezTo>
                    <a:cubicBezTo>
                      <a:pt x="20416" y="660"/>
                      <a:pt x="20407" y="633"/>
                      <a:pt x="20425" y="624"/>
                    </a:cubicBezTo>
                    <a:cubicBezTo>
                      <a:pt x="20430" y="622"/>
                      <a:pt x="20436" y="621"/>
                      <a:pt x="20443" y="621"/>
                    </a:cubicBezTo>
                    <a:cubicBezTo>
                      <a:pt x="20480" y="621"/>
                      <a:pt x="20527" y="654"/>
                      <a:pt x="20549" y="654"/>
                    </a:cubicBezTo>
                    <a:cubicBezTo>
                      <a:pt x="20553" y="654"/>
                      <a:pt x="20556" y="653"/>
                      <a:pt x="20558" y="651"/>
                    </a:cubicBezTo>
                    <a:cubicBezTo>
                      <a:pt x="20576" y="633"/>
                      <a:pt x="20496" y="508"/>
                      <a:pt x="20496" y="482"/>
                    </a:cubicBezTo>
                    <a:cubicBezTo>
                      <a:pt x="20505" y="357"/>
                      <a:pt x="20532" y="241"/>
                      <a:pt x="20558" y="116"/>
                    </a:cubicBezTo>
                    <a:cubicBezTo>
                      <a:pt x="20558" y="90"/>
                      <a:pt x="20558" y="81"/>
                      <a:pt x="20549" y="81"/>
                    </a:cubicBezTo>
                    <a:cubicBezTo>
                      <a:pt x="20478" y="117"/>
                      <a:pt x="20394" y="228"/>
                      <a:pt x="20351" y="228"/>
                    </a:cubicBezTo>
                    <a:cubicBezTo>
                      <a:pt x="20340" y="228"/>
                      <a:pt x="20332" y="221"/>
                      <a:pt x="20327" y="205"/>
                    </a:cubicBezTo>
                    <a:cubicBezTo>
                      <a:pt x="20304" y="161"/>
                      <a:pt x="20301" y="110"/>
                      <a:pt x="20222" y="110"/>
                    </a:cubicBezTo>
                    <a:cubicBezTo>
                      <a:pt x="20207" y="110"/>
                      <a:pt x="20188" y="112"/>
                      <a:pt x="20166" y="116"/>
                    </a:cubicBezTo>
                    <a:cubicBezTo>
                      <a:pt x="20127" y="116"/>
                      <a:pt x="20064" y="203"/>
                      <a:pt x="20029" y="203"/>
                    </a:cubicBezTo>
                    <a:cubicBezTo>
                      <a:pt x="20017" y="203"/>
                      <a:pt x="20008" y="192"/>
                      <a:pt x="20006" y="161"/>
                    </a:cubicBezTo>
                    <a:cubicBezTo>
                      <a:pt x="20000" y="113"/>
                      <a:pt x="19982" y="96"/>
                      <a:pt x="19959" y="96"/>
                    </a:cubicBezTo>
                    <a:cubicBezTo>
                      <a:pt x="19919" y="96"/>
                      <a:pt x="19865" y="150"/>
                      <a:pt x="19837" y="179"/>
                    </a:cubicBezTo>
                    <a:cubicBezTo>
                      <a:pt x="19815" y="198"/>
                      <a:pt x="19798" y="205"/>
                      <a:pt x="19782" y="205"/>
                    </a:cubicBezTo>
                    <a:cubicBezTo>
                      <a:pt x="19731" y="205"/>
                      <a:pt x="19700" y="130"/>
                      <a:pt x="19632" y="116"/>
                    </a:cubicBezTo>
                    <a:cubicBezTo>
                      <a:pt x="19629" y="116"/>
                      <a:pt x="19627" y="116"/>
                      <a:pt x="19625" y="116"/>
                    </a:cubicBezTo>
                    <a:cubicBezTo>
                      <a:pt x="19555" y="116"/>
                      <a:pt x="19614" y="251"/>
                      <a:pt x="19596" y="294"/>
                    </a:cubicBezTo>
                    <a:cubicBezTo>
                      <a:pt x="19593" y="299"/>
                      <a:pt x="19590" y="301"/>
                      <a:pt x="19586" y="301"/>
                    </a:cubicBezTo>
                    <a:cubicBezTo>
                      <a:pt x="19556" y="301"/>
                      <a:pt x="19498" y="196"/>
                      <a:pt x="19467" y="196"/>
                    </a:cubicBezTo>
                    <a:cubicBezTo>
                      <a:pt x="19462" y="196"/>
                      <a:pt x="19457" y="199"/>
                      <a:pt x="19454" y="205"/>
                    </a:cubicBezTo>
                    <a:cubicBezTo>
                      <a:pt x="19445" y="223"/>
                      <a:pt x="19480" y="250"/>
                      <a:pt x="19454" y="277"/>
                    </a:cubicBezTo>
                    <a:cubicBezTo>
                      <a:pt x="19440" y="281"/>
                      <a:pt x="19427" y="283"/>
                      <a:pt x="19414" y="283"/>
                    </a:cubicBezTo>
                    <a:cubicBezTo>
                      <a:pt x="19400" y="283"/>
                      <a:pt x="19387" y="281"/>
                      <a:pt x="19374" y="277"/>
                    </a:cubicBezTo>
                    <a:cubicBezTo>
                      <a:pt x="19329" y="223"/>
                      <a:pt x="19400" y="152"/>
                      <a:pt x="19302" y="125"/>
                    </a:cubicBezTo>
                    <a:cubicBezTo>
                      <a:pt x="19240" y="114"/>
                      <a:pt x="19178" y="107"/>
                      <a:pt x="19116" y="107"/>
                    </a:cubicBezTo>
                    <a:cubicBezTo>
                      <a:pt x="19035" y="107"/>
                      <a:pt x="18955" y="118"/>
                      <a:pt x="18875" y="143"/>
                    </a:cubicBezTo>
                    <a:cubicBezTo>
                      <a:pt x="18830" y="161"/>
                      <a:pt x="18830" y="170"/>
                      <a:pt x="18786" y="179"/>
                    </a:cubicBezTo>
                    <a:cubicBezTo>
                      <a:pt x="18773" y="192"/>
                      <a:pt x="18763" y="197"/>
                      <a:pt x="18756" y="197"/>
                    </a:cubicBezTo>
                    <a:cubicBezTo>
                      <a:pt x="18721" y="197"/>
                      <a:pt x="18758" y="54"/>
                      <a:pt x="18750" y="54"/>
                    </a:cubicBezTo>
                    <a:cubicBezTo>
                      <a:pt x="18689" y="54"/>
                      <a:pt x="18695" y="163"/>
                      <a:pt x="18654" y="163"/>
                    </a:cubicBezTo>
                    <a:cubicBezTo>
                      <a:pt x="18641" y="163"/>
                      <a:pt x="18624" y="153"/>
                      <a:pt x="18599" y="125"/>
                    </a:cubicBezTo>
                    <a:cubicBezTo>
                      <a:pt x="18581" y="125"/>
                      <a:pt x="18554" y="125"/>
                      <a:pt x="18536" y="134"/>
                    </a:cubicBezTo>
                    <a:cubicBezTo>
                      <a:pt x="18505" y="140"/>
                      <a:pt x="18322" y="200"/>
                      <a:pt x="18221" y="200"/>
                    </a:cubicBezTo>
                    <a:cubicBezTo>
                      <a:pt x="18179" y="200"/>
                      <a:pt x="18151" y="190"/>
                      <a:pt x="18153" y="161"/>
                    </a:cubicBezTo>
                    <a:lnTo>
                      <a:pt x="18153" y="161"/>
                    </a:lnTo>
                    <a:lnTo>
                      <a:pt x="18011" y="312"/>
                    </a:lnTo>
                    <a:cubicBezTo>
                      <a:pt x="18011" y="232"/>
                      <a:pt x="17948" y="214"/>
                      <a:pt x="17886" y="205"/>
                    </a:cubicBezTo>
                    <a:cubicBezTo>
                      <a:pt x="17833" y="205"/>
                      <a:pt x="17833" y="143"/>
                      <a:pt x="17806" y="99"/>
                    </a:cubicBezTo>
                    <a:cubicBezTo>
                      <a:pt x="17802" y="92"/>
                      <a:pt x="17797" y="90"/>
                      <a:pt x="17793" y="90"/>
                    </a:cubicBezTo>
                    <a:cubicBezTo>
                      <a:pt x="17758" y="90"/>
                      <a:pt x="17710" y="250"/>
                      <a:pt x="17654" y="250"/>
                    </a:cubicBezTo>
                    <a:cubicBezTo>
                      <a:pt x="17654" y="223"/>
                      <a:pt x="17681" y="81"/>
                      <a:pt x="17663" y="72"/>
                    </a:cubicBezTo>
                    <a:cubicBezTo>
                      <a:pt x="17657" y="71"/>
                      <a:pt x="17651" y="71"/>
                      <a:pt x="17645" y="71"/>
                    </a:cubicBezTo>
                    <a:cubicBezTo>
                      <a:pt x="17583" y="71"/>
                      <a:pt x="17537" y="113"/>
                      <a:pt x="17521" y="170"/>
                    </a:cubicBezTo>
                    <a:cubicBezTo>
                      <a:pt x="17521" y="205"/>
                      <a:pt x="17557" y="250"/>
                      <a:pt x="17503" y="250"/>
                    </a:cubicBezTo>
                    <a:cubicBezTo>
                      <a:pt x="17467" y="250"/>
                      <a:pt x="17459" y="241"/>
                      <a:pt x="17441" y="214"/>
                    </a:cubicBezTo>
                    <a:cubicBezTo>
                      <a:pt x="17405" y="161"/>
                      <a:pt x="17450" y="81"/>
                      <a:pt x="17423" y="27"/>
                    </a:cubicBezTo>
                    <a:cubicBezTo>
                      <a:pt x="17423" y="27"/>
                      <a:pt x="17423" y="27"/>
                      <a:pt x="17423" y="27"/>
                    </a:cubicBezTo>
                    <a:cubicBezTo>
                      <a:pt x="17419" y="27"/>
                      <a:pt x="17387" y="99"/>
                      <a:pt x="17387" y="99"/>
                    </a:cubicBezTo>
                    <a:cubicBezTo>
                      <a:pt x="17361" y="134"/>
                      <a:pt x="17316" y="152"/>
                      <a:pt x="17280" y="152"/>
                    </a:cubicBezTo>
                    <a:cubicBezTo>
                      <a:pt x="17252" y="152"/>
                      <a:pt x="17246" y="129"/>
                      <a:pt x="17231" y="129"/>
                    </a:cubicBezTo>
                    <a:cubicBezTo>
                      <a:pt x="17228" y="129"/>
                      <a:pt x="17223" y="131"/>
                      <a:pt x="17218" y="134"/>
                    </a:cubicBezTo>
                    <a:cubicBezTo>
                      <a:pt x="17191" y="161"/>
                      <a:pt x="17165" y="188"/>
                      <a:pt x="17147" y="223"/>
                    </a:cubicBezTo>
                    <a:cubicBezTo>
                      <a:pt x="17143" y="229"/>
                      <a:pt x="17140" y="232"/>
                      <a:pt x="17136" y="232"/>
                    </a:cubicBezTo>
                    <a:cubicBezTo>
                      <a:pt x="17118" y="232"/>
                      <a:pt x="17101" y="161"/>
                      <a:pt x="17069" y="161"/>
                    </a:cubicBezTo>
                    <a:cubicBezTo>
                      <a:pt x="17063" y="161"/>
                      <a:pt x="17056" y="164"/>
                      <a:pt x="17049" y="170"/>
                    </a:cubicBezTo>
                    <a:cubicBezTo>
                      <a:pt x="17022" y="188"/>
                      <a:pt x="17022" y="223"/>
                      <a:pt x="16995" y="232"/>
                    </a:cubicBezTo>
                    <a:cubicBezTo>
                      <a:pt x="16978" y="237"/>
                      <a:pt x="16962" y="239"/>
                      <a:pt x="16946" y="239"/>
                    </a:cubicBezTo>
                    <a:cubicBezTo>
                      <a:pt x="16931" y="239"/>
                      <a:pt x="16915" y="237"/>
                      <a:pt x="16897" y="232"/>
                    </a:cubicBezTo>
                    <a:cubicBezTo>
                      <a:pt x="16978" y="232"/>
                      <a:pt x="17084" y="143"/>
                      <a:pt x="16960" y="134"/>
                    </a:cubicBezTo>
                    <a:cubicBezTo>
                      <a:pt x="16906" y="134"/>
                      <a:pt x="16799" y="143"/>
                      <a:pt x="16791" y="214"/>
                    </a:cubicBezTo>
                    <a:cubicBezTo>
                      <a:pt x="16791" y="136"/>
                      <a:pt x="16668" y="122"/>
                      <a:pt x="16549" y="122"/>
                    </a:cubicBezTo>
                    <a:cubicBezTo>
                      <a:pt x="16482" y="122"/>
                      <a:pt x="16417" y="126"/>
                      <a:pt x="16374" y="126"/>
                    </a:cubicBezTo>
                    <a:cubicBezTo>
                      <a:pt x="16363" y="126"/>
                      <a:pt x="16353" y="126"/>
                      <a:pt x="16345" y="125"/>
                    </a:cubicBezTo>
                    <a:cubicBezTo>
                      <a:pt x="16256" y="125"/>
                      <a:pt x="16301" y="196"/>
                      <a:pt x="16301" y="277"/>
                    </a:cubicBezTo>
                    <a:cubicBezTo>
                      <a:pt x="16278" y="317"/>
                      <a:pt x="16265" y="337"/>
                      <a:pt x="16253" y="337"/>
                    </a:cubicBezTo>
                    <a:cubicBezTo>
                      <a:pt x="16240" y="337"/>
                      <a:pt x="16229" y="317"/>
                      <a:pt x="16212" y="277"/>
                    </a:cubicBezTo>
                    <a:cubicBezTo>
                      <a:pt x="16212" y="125"/>
                      <a:pt x="16007" y="72"/>
                      <a:pt x="15900" y="72"/>
                    </a:cubicBezTo>
                    <a:cubicBezTo>
                      <a:pt x="15891" y="70"/>
                      <a:pt x="15882" y="70"/>
                      <a:pt x="15872" y="70"/>
                    </a:cubicBezTo>
                    <a:cubicBezTo>
                      <a:pt x="15826" y="70"/>
                      <a:pt x="15777" y="88"/>
                      <a:pt x="15739" y="125"/>
                    </a:cubicBezTo>
                    <a:cubicBezTo>
                      <a:pt x="15707" y="181"/>
                      <a:pt x="15647" y="216"/>
                      <a:pt x="15583" y="216"/>
                    </a:cubicBezTo>
                    <a:cubicBezTo>
                      <a:pt x="15576" y="216"/>
                      <a:pt x="15569" y="215"/>
                      <a:pt x="15561" y="214"/>
                    </a:cubicBezTo>
                    <a:cubicBezTo>
                      <a:pt x="15650" y="214"/>
                      <a:pt x="15695" y="116"/>
                      <a:pt x="15579" y="116"/>
                    </a:cubicBezTo>
                    <a:lnTo>
                      <a:pt x="15303" y="116"/>
                    </a:lnTo>
                    <a:cubicBezTo>
                      <a:pt x="15199" y="116"/>
                      <a:pt x="15153" y="123"/>
                      <a:pt x="15106" y="201"/>
                    </a:cubicBezTo>
                    <a:lnTo>
                      <a:pt x="15106" y="201"/>
                    </a:lnTo>
                    <a:cubicBezTo>
                      <a:pt x="15123" y="167"/>
                      <a:pt x="15132" y="131"/>
                      <a:pt x="15125" y="90"/>
                    </a:cubicBezTo>
                    <a:cubicBezTo>
                      <a:pt x="15119" y="73"/>
                      <a:pt x="15091" y="57"/>
                      <a:pt x="15067" y="57"/>
                    </a:cubicBezTo>
                    <a:cubicBezTo>
                      <a:pt x="15052" y="57"/>
                      <a:pt x="15039" y="63"/>
                      <a:pt x="15036" y="81"/>
                    </a:cubicBezTo>
                    <a:cubicBezTo>
                      <a:pt x="15031" y="103"/>
                      <a:pt x="15014" y="107"/>
                      <a:pt x="14991" y="107"/>
                    </a:cubicBezTo>
                    <a:cubicBezTo>
                      <a:pt x="14976" y="107"/>
                      <a:pt x="14960" y="105"/>
                      <a:pt x="14943" y="105"/>
                    </a:cubicBezTo>
                    <a:cubicBezTo>
                      <a:pt x="14935" y="105"/>
                      <a:pt x="14927" y="106"/>
                      <a:pt x="14920" y="107"/>
                    </a:cubicBezTo>
                    <a:cubicBezTo>
                      <a:pt x="14893" y="107"/>
                      <a:pt x="14893" y="161"/>
                      <a:pt x="14875" y="179"/>
                    </a:cubicBezTo>
                    <a:cubicBezTo>
                      <a:pt x="14872" y="181"/>
                      <a:pt x="14868" y="182"/>
                      <a:pt x="14863" y="182"/>
                    </a:cubicBezTo>
                    <a:cubicBezTo>
                      <a:pt x="14837" y="182"/>
                      <a:pt x="14800" y="142"/>
                      <a:pt x="14777" y="134"/>
                    </a:cubicBezTo>
                    <a:cubicBezTo>
                      <a:pt x="14742" y="116"/>
                      <a:pt x="14715" y="116"/>
                      <a:pt x="14680" y="116"/>
                    </a:cubicBezTo>
                    <a:cubicBezTo>
                      <a:pt x="14644" y="116"/>
                      <a:pt x="14608" y="143"/>
                      <a:pt x="14590" y="179"/>
                    </a:cubicBezTo>
                    <a:cubicBezTo>
                      <a:pt x="14582" y="196"/>
                      <a:pt x="14568" y="201"/>
                      <a:pt x="14551" y="201"/>
                    </a:cubicBezTo>
                    <a:cubicBezTo>
                      <a:pt x="14535" y="201"/>
                      <a:pt x="14515" y="196"/>
                      <a:pt x="14492" y="196"/>
                    </a:cubicBezTo>
                    <a:cubicBezTo>
                      <a:pt x="14492" y="153"/>
                      <a:pt x="14506" y="131"/>
                      <a:pt x="14486" y="131"/>
                    </a:cubicBezTo>
                    <a:cubicBezTo>
                      <a:pt x="14477" y="131"/>
                      <a:pt x="14463" y="135"/>
                      <a:pt x="14439" y="143"/>
                    </a:cubicBezTo>
                    <a:cubicBezTo>
                      <a:pt x="14394" y="152"/>
                      <a:pt x="14350" y="170"/>
                      <a:pt x="14314" y="196"/>
                    </a:cubicBezTo>
                    <a:cubicBezTo>
                      <a:pt x="14314" y="196"/>
                      <a:pt x="14279" y="216"/>
                      <a:pt x="14260" y="216"/>
                    </a:cubicBezTo>
                    <a:cubicBezTo>
                      <a:pt x="14251" y="216"/>
                      <a:pt x="14246" y="211"/>
                      <a:pt x="14252" y="196"/>
                    </a:cubicBezTo>
                    <a:cubicBezTo>
                      <a:pt x="14252" y="179"/>
                      <a:pt x="14279" y="170"/>
                      <a:pt x="14270" y="143"/>
                    </a:cubicBezTo>
                    <a:cubicBezTo>
                      <a:pt x="14199" y="143"/>
                      <a:pt x="14207" y="161"/>
                      <a:pt x="14172" y="196"/>
                    </a:cubicBezTo>
                    <a:cubicBezTo>
                      <a:pt x="14145" y="218"/>
                      <a:pt x="14116" y="236"/>
                      <a:pt x="14091" y="236"/>
                    </a:cubicBezTo>
                    <a:cubicBezTo>
                      <a:pt x="14073" y="236"/>
                      <a:pt x="14058" y="227"/>
                      <a:pt x="14047" y="205"/>
                    </a:cubicBezTo>
                    <a:cubicBezTo>
                      <a:pt x="14020" y="152"/>
                      <a:pt x="14065" y="125"/>
                      <a:pt x="13976" y="99"/>
                    </a:cubicBezTo>
                    <a:cubicBezTo>
                      <a:pt x="13922" y="72"/>
                      <a:pt x="13860" y="54"/>
                      <a:pt x="13807" y="45"/>
                    </a:cubicBezTo>
                    <a:cubicBezTo>
                      <a:pt x="13753" y="45"/>
                      <a:pt x="13789" y="99"/>
                      <a:pt x="13780" y="125"/>
                    </a:cubicBezTo>
                    <a:cubicBezTo>
                      <a:pt x="13780" y="155"/>
                      <a:pt x="13755" y="173"/>
                      <a:pt x="13731" y="173"/>
                    </a:cubicBezTo>
                    <a:cubicBezTo>
                      <a:pt x="13720" y="173"/>
                      <a:pt x="13708" y="169"/>
                      <a:pt x="13700" y="161"/>
                    </a:cubicBezTo>
                    <a:cubicBezTo>
                      <a:pt x="13688" y="149"/>
                      <a:pt x="13643" y="127"/>
                      <a:pt x="13612" y="127"/>
                    </a:cubicBezTo>
                    <a:cubicBezTo>
                      <a:pt x="13596" y="127"/>
                      <a:pt x="13584" y="133"/>
                      <a:pt x="13584" y="152"/>
                    </a:cubicBezTo>
                    <a:cubicBezTo>
                      <a:pt x="13584" y="101"/>
                      <a:pt x="13552" y="85"/>
                      <a:pt x="13510" y="85"/>
                    </a:cubicBezTo>
                    <a:cubicBezTo>
                      <a:pt x="13443" y="85"/>
                      <a:pt x="13350" y="125"/>
                      <a:pt x="13317" y="125"/>
                    </a:cubicBezTo>
                    <a:cubicBezTo>
                      <a:pt x="13309" y="126"/>
                      <a:pt x="13303" y="127"/>
                      <a:pt x="13298" y="127"/>
                    </a:cubicBezTo>
                    <a:cubicBezTo>
                      <a:pt x="13267" y="127"/>
                      <a:pt x="13275" y="105"/>
                      <a:pt x="13237" y="90"/>
                    </a:cubicBezTo>
                    <a:cubicBezTo>
                      <a:pt x="13183" y="81"/>
                      <a:pt x="13130" y="72"/>
                      <a:pt x="13076" y="72"/>
                    </a:cubicBezTo>
                    <a:cubicBezTo>
                      <a:pt x="13062" y="72"/>
                      <a:pt x="13011" y="76"/>
                      <a:pt x="12954" y="76"/>
                    </a:cubicBezTo>
                    <a:cubicBezTo>
                      <a:pt x="12870" y="76"/>
                      <a:pt x="12773" y="66"/>
                      <a:pt x="12773" y="18"/>
                    </a:cubicBezTo>
                    <a:cubicBezTo>
                      <a:pt x="12711" y="18"/>
                      <a:pt x="12693" y="27"/>
                      <a:pt x="12684" y="107"/>
                    </a:cubicBezTo>
                    <a:cubicBezTo>
                      <a:pt x="12684" y="133"/>
                      <a:pt x="12637" y="197"/>
                      <a:pt x="12602" y="197"/>
                    </a:cubicBezTo>
                    <a:cubicBezTo>
                      <a:pt x="12599" y="197"/>
                      <a:pt x="12597" y="197"/>
                      <a:pt x="12595" y="196"/>
                    </a:cubicBezTo>
                    <a:cubicBezTo>
                      <a:pt x="12595" y="161"/>
                      <a:pt x="12577" y="116"/>
                      <a:pt x="12560" y="81"/>
                    </a:cubicBezTo>
                    <a:cubicBezTo>
                      <a:pt x="12538" y="59"/>
                      <a:pt x="12507" y="47"/>
                      <a:pt x="12475" y="47"/>
                    </a:cubicBezTo>
                    <a:cubicBezTo>
                      <a:pt x="12455" y="47"/>
                      <a:pt x="12435" y="52"/>
                      <a:pt x="12417" y="63"/>
                    </a:cubicBezTo>
                    <a:cubicBezTo>
                      <a:pt x="12373" y="90"/>
                      <a:pt x="12328" y="107"/>
                      <a:pt x="12283" y="107"/>
                    </a:cubicBezTo>
                    <a:cubicBezTo>
                      <a:pt x="12275" y="107"/>
                      <a:pt x="12248" y="54"/>
                      <a:pt x="12230" y="45"/>
                    </a:cubicBezTo>
                    <a:cubicBezTo>
                      <a:pt x="12223" y="41"/>
                      <a:pt x="12217" y="39"/>
                      <a:pt x="12211" y="39"/>
                    </a:cubicBezTo>
                    <a:cubicBezTo>
                      <a:pt x="12158" y="39"/>
                      <a:pt x="12153" y="205"/>
                      <a:pt x="12096" y="205"/>
                    </a:cubicBezTo>
                    <a:cubicBezTo>
                      <a:pt x="12007" y="205"/>
                      <a:pt x="12096" y="63"/>
                      <a:pt x="12043" y="45"/>
                    </a:cubicBezTo>
                    <a:cubicBezTo>
                      <a:pt x="12031" y="41"/>
                      <a:pt x="12018" y="39"/>
                      <a:pt x="12005" y="39"/>
                    </a:cubicBezTo>
                    <a:cubicBezTo>
                      <a:pt x="11910" y="39"/>
                      <a:pt x="11811" y="146"/>
                      <a:pt x="11740" y="170"/>
                    </a:cubicBezTo>
                    <a:cubicBezTo>
                      <a:pt x="11730" y="175"/>
                      <a:pt x="11658" y="192"/>
                      <a:pt x="11614" y="192"/>
                    </a:cubicBezTo>
                    <a:cubicBezTo>
                      <a:pt x="11581" y="192"/>
                      <a:pt x="11563" y="182"/>
                      <a:pt x="11598" y="152"/>
                    </a:cubicBezTo>
                    <a:cubicBezTo>
                      <a:pt x="11696" y="152"/>
                      <a:pt x="11722" y="90"/>
                      <a:pt x="11624" y="63"/>
                    </a:cubicBezTo>
                    <a:cubicBezTo>
                      <a:pt x="11617" y="61"/>
                      <a:pt x="11606" y="60"/>
                      <a:pt x="11593" y="60"/>
                    </a:cubicBezTo>
                    <a:cubicBezTo>
                      <a:pt x="11548" y="60"/>
                      <a:pt x="11484" y="74"/>
                      <a:pt x="11491" y="116"/>
                    </a:cubicBezTo>
                    <a:cubicBezTo>
                      <a:pt x="11491" y="134"/>
                      <a:pt x="11553" y="196"/>
                      <a:pt x="11526" y="223"/>
                    </a:cubicBezTo>
                    <a:cubicBezTo>
                      <a:pt x="11526" y="223"/>
                      <a:pt x="11399" y="69"/>
                      <a:pt x="11348" y="69"/>
                    </a:cubicBezTo>
                    <a:cubicBezTo>
                      <a:pt x="11340" y="69"/>
                      <a:pt x="11334" y="72"/>
                      <a:pt x="11330" y="81"/>
                    </a:cubicBezTo>
                    <a:cubicBezTo>
                      <a:pt x="11322" y="125"/>
                      <a:pt x="11330" y="170"/>
                      <a:pt x="11322" y="205"/>
                    </a:cubicBezTo>
                    <a:cubicBezTo>
                      <a:pt x="11304" y="250"/>
                      <a:pt x="11268" y="268"/>
                      <a:pt x="11241" y="294"/>
                    </a:cubicBezTo>
                    <a:cubicBezTo>
                      <a:pt x="11241" y="188"/>
                      <a:pt x="11250" y="143"/>
                      <a:pt x="11143" y="143"/>
                    </a:cubicBezTo>
                    <a:cubicBezTo>
                      <a:pt x="11117" y="143"/>
                      <a:pt x="10965" y="188"/>
                      <a:pt x="11010" y="241"/>
                    </a:cubicBezTo>
                    <a:lnTo>
                      <a:pt x="10921" y="241"/>
                    </a:lnTo>
                    <a:cubicBezTo>
                      <a:pt x="10921" y="205"/>
                      <a:pt x="10939" y="161"/>
                      <a:pt x="10921" y="125"/>
                    </a:cubicBezTo>
                    <a:cubicBezTo>
                      <a:pt x="10901" y="99"/>
                      <a:pt x="10867" y="83"/>
                      <a:pt x="10833" y="83"/>
                    </a:cubicBezTo>
                    <a:cubicBezTo>
                      <a:pt x="10820" y="83"/>
                      <a:pt x="10808" y="85"/>
                      <a:pt x="10796" y="90"/>
                    </a:cubicBezTo>
                    <a:cubicBezTo>
                      <a:pt x="10735" y="114"/>
                      <a:pt x="10703" y="202"/>
                      <a:pt x="10666" y="202"/>
                    </a:cubicBezTo>
                    <a:cubicBezTo>
                      <a:pt x="10649" y="202"/>
                      <a:pt x="10631" y="184"/>
                      <a:pt x="10609" y="134"/>
                    </a:cubicBezTo>
                    <a:cubicBezTo>
                      <a:pt x="10609" y="85"/>
                      <a:pt x="10603" y="67"/>
                      <a:pt x="10592" y="67"/>
                    </a:cubicBezTo>
                    <a:cubicBezTo>
                      <a:pt x="10567" y="67"/>
                      <a:pt x="10517" y="170"/>
                      <a:pt x="10466" y="170"/>
                    </a:cubicBezTo>
                    <a:cubicBezTo>
                      <a:pt x="10429" y="170"/>
                      <a:pt x="10378" y="100"/>
                      <a:pt x="10342" y="100"/>
                    </a:cubicBezTo>
                    <a:cubicBezTo>
                      <a:pt x="10336" y="100"/>
                      <a:pt x="10329" y="102"/>
                      <a:pt x="10324" y="107"/>
                    </a:cubicBezTo>
                    <a:cubicBezTo>
                      <a:pt x="10297" y="134"/>
                      <a:pt x="10270" y="170"/>
                      <a:pt x="10253" y="205"/>
                    </a:cubicBezTo>
                    <a:cubicBezTo>
                      <a:pt x="10217" y="152"/>
                      <a:pt x="10262" y="125"/>
                      <a:pt x="10190" y="90"/>
                    </a:cubicBezTo>
                    <a:cubicBezTo>
                      <a:pt x="10172" y="81"/>
                      <a:pt x="10148" y="72"/>
                      <a:pt x="10126" y="72"/>
                    </a:cubicBezTo>
                    <a:cubicBezTo>
                      <a:pt x="10103" y="72"/>
                      <a:pt x="10083" y="81"/>
                      <a:pt x="10075" y="107"/>
                    </a:cubicBezTo>
                    <a:cubicBezTo>
                      <a:pt x="10062" y="128"/>
                      <a:pt x="10045" y="133"/>
                      <a:pt x="10024" y="133"/>
                    </a:cubicBezTo>
                    <a:cubicBezTo>
                      <a:pt x="9999" y="133"/>
                      <a:pt x="9970" y="125"/>
                      <a:pt x="9941" y="125"/>
                    </a:cubicBezTo>
                    <a:cubicBezTo>
                      <a:pt x="9914" y="125"/>
                      <a:pt x="9905" y="223"/>
                      <a:pt x="9843" y="223"/>
                    </a:cubicBezTo>
                    <a:lnTo>
                      <a:pt x="9843" y="125"/>
                    </a:lnTo>
                    <a:cubicBezTo>
                      <a:pt x="9807" y="125"/>
                      <a:pt x="9754" y="125"/>
                      <a:pt x="9745" y="170"/>
                    </a:cubicBezTo>
                    <a:cubicBezTo>
                      <a:pt x="9727" y="192"/>
                      <a:pt x="9716" y="203"/>
                      <a:pt x="9704" y="203"/>
                    </a:cubicBezTo>
                    <a:cubicBezTo>
                      <a:pt x="9692" y="203"/>
                      <a:pt x="9678" y="192"/>
                      <a:pt x="9656" y="170"/>
                    </a:cubicBezTo>
                    <a:cubicBezTo>
                      <a:pt x="9620" y="170"/>
                      <a:pt x="9611" y="170"/>
                      <a:pt x="9611" y="223"/>
                    </a:cubicBezTo>
                    <a:cubicBezTo>
                      <a:pt x="9611" y="268"/>
                      <a:pt x="9558" y="268"/>
                      <a:pt x="9522" y="268"/>
                    </a:cubicBezTo>
                    <a:lnTo>
                      <a:pt x="9522" y="99"/>
                    </a:lnTo>
                    <a:cubicBezTo>
                      <a:pt x="9522" y="170"/>
                      <a:pt x="9380" y="179"/>
                      <a:pt x="9335" y="179"/>
                    </a:cubicBezTo>
                    <a:cubicBezTo>
                      <a:pt x="9273" y="179"/>
                      <a:pt x="9273" y="125"/>
                      <a:pt x="9219" y="107"/>
                    </a:cubicBezTo>
                    <a:cubicBezTo>
                      <a:pt x="9074" y="74"/>
                      <a:pt x="8924" y="56"/>
                      <a:pt x="8772" y="56"/>
                    </a:cubicBezTo>
                    <a:cubicBezTo>
                      <a:pt x="8720" y="56"/>
                      <a:pt x="8667" y="58"/>
                      <a:pt x="8614" y="63"/>
                    </a:cubicBezTo>
                    <a:cubicBezTo>
                      <a:pt x="8614" y="63"/>
                      <a:pt x="8605" y="9"/>
                      <a:pt x="8569" y="9"/>
                    </a:cubicBezTo>
                    <a:lnTo>
                      <a:pt x="8471" y="9"/>
                    </a:lnTo>
                    <a:lnTo>
                      <a:pt x="8151" y="45"/>
                    </a:lnTo>
                    <a:cubicBezTo>
                      <a:pt x="7999" y="54"/>
                      <a:pt x="7857" y="72"/>
                      <a:pt x="7714" y="99"/>
                    </a:cubicBezTo>
                    <a:cubicBezTo>
                      <a:pt x="7661" y="107"/>
                      <a:pt x="7607" y="125"/>
                      <a:pt x="7563" y="161"/>
                    </a:cubicBezTo>
                    <a:cubicBezTo>
                      <a:pt x="7554" y="179"/>
                      <a:pt x="7536" y="183"/>
                      <a:pt x="7517" y="183"/>
                    </a:cubicBezTo>
                    <a:cubicBezTo>
                      <a:pt x="7498" y="183"/>
                      <a:pt x="7478" y="179"/>
                      <a:pt x="7465" y="179"/>
                    </a:cubicBezTo>
                    <a:cubicBezTo>
                      <a:pt x="7491" y="179"/>
                      <a:pt x="7518" y="152"/>
                      <a:pt x="7483" y="143"/>
                    </a:cubicBezTo>
                    <a:cubicBezTo>
                      <a:pt x="7430" y="133"/>
                      <a:pt x="7378" y="128"/>
                      <a:pt x="7328" y="128"/>
                    </a:cubicBezTo>
                    <a:cubicBezTo>
                      <a:pt x="7292" y="128"/>
                      <a:pt x="7257" y="130"/>
                      <a:pt x="7224" y="134"/>
                    </a:cubicBezTo>
                    <a:cubicBezTo>
                      <a:pt x="7208" y="134"/>
                      <a:pt x="7180" y="131"/>
                      <a:pt x="7151" y="131"/>
                    </a:cubicBezTo>
                    <a:cubicBezTo>
                      <a:pt x="7116" y="131"/>
                      <a:pt x="7079" y="136"/>
                      <a:pt x="7064" y="161"/>
                    </a:cubicBezTo>
                    <a:cubicBezTo>
                      <a:pt x="7037" y="196"/>
                      <a:pt x="7073" y="286"/>
                      <a:pt x="7073" y="321"/>
                    </a:cubicBezTo>
                    <a:cubicBezTo>
                      <a:pt x="7010" y="321"/>
                      <a:pt x="6993" y="223"/>
                      <a:pt x="6993" y="170"/>
                    </a:cubicBezTo>
                    <a:cubicBezTo>
                      <a:pt x="6988" y="129"/>
                      <a:pt x="6962" y="120"/>
                      <a:pt x="6928" y="120"/>
                    </a:cubicBezTo>
                    <a:cubicBezTo>
                      <a:pt x="6902" y="120"/>
                      <a:pt x="6872" y="125"/>
                      <a:pt x="6841" y="125"/>
                    </a:cubicBezTo>
                    <a:cubicBezTo>
                      <a:pt x="6817" y="128"/>
                      <a:pt x="6793" y="129"/>
                      <a:pt x="6770" y="129"/>
                    </a:cubicBezTo>
                    <a:cubicBezTo>
                      <a:pt x="6704" y="129"/>
                      <a:pt x="6639" y="120"/>
                      <a:pt x="6574" y="107"/>
                    </a:cubicBezTo>
                    <a:cubicBezTo>
                      <a:pt x="6556" y="107"/>
                      <a:pt x="6538" y="72"/>
                      <a:pt x="6529" y="72"/>
                    </a:cubicBezTo>
                    <a:cubicBezTo>
                      <a:pt x="6485" y="81"/>
                      <a:pt x="6458" y="116"/>
                      <a:pt x="6414" y="134"/>
                    </a:cubicBezTo>
                    <a:cubicBezTo>
                      <a:pt x="6398" y="146"/>
                      <a:pt x="6380" y="151"/>
                      <a:pt x="6361" y="151"/>
                    </a:cubicBezTo>
                    <a:cubicBezTo>
                      <a:pt x="6296" y="151"/>
                      <a:pt x="6219" y="94"/>
                      <a:pt x="6164" y="81"/>
                    </a:cubicBezTo>
                    <a:cubicBezTo>
                      <a:pt x="6159" y="80"/>
                      <a:pt x="6154" y="80"/>
                      <a:pt x="6149" y="80"/>
                    </a:cubicBezTo>
                    <a:cubicBezTo>
                      <a:pt x="6081" y="80"/>
                      <a:pt x="6055" y="138"/>
                      <a:pt x="6013" y="196"/>
                    </a:cubicBezTo>
                    <a:cubicBezTo>
                      <a:pt x="5996" y="224"/>
                      <a:pt x="5984" y="235"/>
                      <a:pt x="5975" y="235"/>
                    </a:cubicBezTo>
                    <a:cubicBezTo>
                      <a:pt x="5949" y="235"/>
                      <a:pt x="5959" y="128"/>
                      <a:pt x="5959" y="107"/>
                    </a:cubicBezTo>
                    <a:cubicBezTo>
                      <a:pt x="5956" y="90"/>
                      <a:pt x="5948" y="83"/>
                      <a:pt x="5938" y="83"/>
                    </a:cubicBezTo>
                    <a:cubicBezTo>
                      <a:pt x="5903" y="83"/>
                      <a:pt x="5842" y="172"/>
                      <a:pt x="5835" y="179"/>
                    </a:cubicBezTo>
                    <a:cubicBezTo>
                      <a:pt x="5822" y="188"/>
                      <a:pt x="5810" y="193"/>
                      <a:pt x="5800" y="193"/>
                    </a:cubicBezTo>
                    <a:cubicBezTo>
                      <a:pt x="5756" y="193"/>
                      <a:pt x="5736" y="111"/>
                      <a:pt x="5692" y="90"/>
                    </a:cubicBezTo>
                    <a:cubicBezTo>
                      <a:pt x="5657" y="76"/>
                      <a:pt x="5621" y="70"/>
                      <a:pt x="5586" y="70"/>
                    </a:cubicBezTo>
                    <a:cubicBezTo>
                      <a:pt x="5552" y="70"/>
                      <a:pt x="5518" y="76"/>
                      <a:pt x="5487" y="90"/>
                    </a:cubicBezTo>
                    <a:cubicBezTo>
                      <a:pt x="5469" y="94"/>
                      <a:pt x="5397" y="109"/>
                      <a:pt x="5332" y="109"/>
                    </a:cubicBezTo>
                    <a:cubicBezTo>
                      <a:pt x="5273" y="109"/>
                      <a:pt x="5220" y="97"/>
                      <a:pt x="5220" y="54"/>
                    </a:cubicBezTo>
                    <a:cubicBezTo>
                      <a:pt x="5206" y="52"/>
                      <a:pt x="5191" y="50"/>
                      <a:pt x="5177" y="50"/>
                    </a:cubicBezTo>
                    <a:cubicBezTo>
                      <a:pt x="5138" y="50"/>
                      <a:pt x="5099" y="59"/>
                      <a:pt x="5060" y="72"/>
                    </a:cubicBezTo>
                    <a:cubicBezTo>
                      <a:pt x="4882" y="116"/>
                      <a:pt x="4686" y="107"/>
                      <a:pt x="4508" y="143"/>
                    </a:cubicBezTo>
                    <a:cubicBezTo>
                      <a:pt x="4445" y="161"/>
                      <a:pt x="4365" y="188"/>
                      <a:pt x="4365" y="268"/>
                    </a:cubicBezTo>
                    <a:cubicBezTo>
                      <a:pt x="4365" y="223"/>
                      <a:pt x="4383" y="152"/>
                      <a:pt x="4338" y="125"/>
                    </a:cubicBezTo>
                    <a:cubicBezTo>
                      <a:pt x="4328" y="119"/>
                      <a:pt x="4319" y="117"/>
                      <a:pt x="4312" y="117"/>
                    </a:cubicBezTo>
                    <a:cubicBezTo>
                      <a:pt x="4291" y="117"/>
                      <a:pt x="4279" y="135"/>
                      <a:pt x="4259" y="135"/>
                    </a:cubicBezTo>
                    <a:cubicBezTo>
                      <a:pt x="4256" y="135"/>
                      <a:pt x="4253" y="135"/>
                      <a:pt x="4249" y="134"/>
                    </a:cubicBezTo>
                    <a:lnTo>
                      <a:pt x="4187" y="107"/>
                    </a:lnTo>
                    <a:cubicBezTo>
                      <a:pt x="4114" y="93"/>
                      <a:pt x="4041" y="78"/>
                      <a:pt x="3964" y="78"/>
                    </a:cubicBezTo>
                    <a:cubicBezTo>
                      <a:pt x="3946" y="78"/>
                      <a:pt x="3929" y="79"/>
                      <a:pt x="3911" y="81"/>
                    </a:cubicBezTo>
                    <a:cubicBezTo>
                      <a:pt x="3875" y="125"/>
                      <a:pt x="3697" y="116"/>
                      <a:pt x="3688" y="125"/>
                    </a:cubicBezTo>
                    <a:cubicBezTo>
                      <a:pt x="3661" y="214"/>
                      <a:pt x="3679" y="312"/>
                      <a:pt x="3644" y="410"/>
                    </a:cubicBezTo>
                    <a:cubicBezTo>
                      <a:pt x="3642" y="412"/>
                      <a:pt x="3640" y="412"/>
                      <a:pt x="3638" y="412"/>
                    </a:cubicBezTo>
                    <a:cubicBezTo>
                      <a:pt x="3609" y="412"/>
                      <a:pt x="3515" y="315"/>
                      <a:pt x="3572" y="241"/>
                    </a:cubicBezTo>
                    <a:cubicBezTo>
                      <a:pt x="3635" y="161"/>
                      <a:pt x="3590" y="125"/>
                      <a:pt x="3501" y="125"/>
                    </a:cubicBezTo>
                    <a:cubicBezTo>
                      <a:pt x="3489" y="125"/>
                      <a:pt x="3474" y="124"/>
                      <a:pt x="3459" y="124"/>
                    </a:cubicBezTo>
                    <a:cubicBezTo>
                      <a:pt x="3428" y="124"/>
                      <a:pt x="3394" y="128"/>
                      <a:pt x="3376" y="152"/>
                    </a:cubicBezTo>
                    <a:cubicBezTo>
                      <a:pt x="3357" y="178"/>
                      <a:pt x="3361" y="195"/>
                      <a:pt x="3344" y="195"/>
                    </a:cubicBezTo>
                    <a:cubicBezTo>
                      <a:pt x="3338" y="195"/>
                      <a:pt x="3328" y="192"/>
                      <a:pt x="3314" y="188"/>
                    </a:cubicBezTo>
                    <a:cubicBezTo>
                      <a:pt x="3269" y="170"/>
                      <a:pt x="3127" y="54"/>
                      <a:pt x="3145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1047;p41"/>
              <p:cNvSpPr/>
              <p:nvPr/>
            </p:nvSpPr>
            <p:spPr>
              <a:xfrm>
                <a:off x="1587650" y="3175700"/>
                <a:ext cx="53490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7732" extrusionOk="0">
                    <a:moveTo>
                      <a:pt x="20220" y="1167"/>
                    </a:moveTo>
                    <a:lnTo>
                      <a:pt x="20220" y="5193"/>
                    </a:lnTo>
                    <a:cubicBezTo>
                      <a:pt x="20220" y="5941"/>
                      <a:pt x="19703" y="6547"/>
                      <a:pt x="19080" y="6547"/>
                    </a:cubicBezTo>
                    <a:lnTo>
                      <a:pt x="2325" y="6547"/>
                    </a:lnTo>
                    <a:cubicBezTo>
                      <a:pt x="1693" y="6547"/>
                      <a:pt x="1185" y="5941"/>
                      <a:pt x="1185" y="5193"/>
                    </a:cubicBezTo>
                    <a:lnTo>
                      <a:pt x="1185" y="1176"/>
                    </a:lnTo>
                    <a:lnTo>
                      <a:pt x="20220" y="1167"/>
                    </a:lnTo>
                    <a:close/>
                    <a:moveTo>
                      <a:pt x="588" y="0"/>
                    </a:moveTo>
                    <a:cubicBezTo>
                      <a:pt x="268" y="0"/>
                      <a:pt x="1" y="259"/>
                      <a:pt x="1" y="588"/>
                    </a:cubicBezTo>
                    <a:lnTo>
                      <a:pt x="1" y="5202"/>
                    </a:lnTo>
                    <a:cubicBezTo>
                      <a:pt x="1" y="6592"/>
                      <a:pt x="1043" y="7732"/>
                      <a:pt x="2325" y="7732"/>
                    </a:cubicBezTo>
                    <a:lnTo>
                      <a:pt x="19080" y="7732"/>
                    </a:lnTo>
                    <a:cubicBezTo>
                      <a:pt x="20353" y="7732"/>
                      <a:pt x="21396" y="6592"/>
                      <a:pt x="21396" y="5193"/>
                    </a:cubicBezTo>
                    <a:lnTo>
                      <a:pt x="21396" y="588"/>
                    </a:lnTo>
                    <a:cubicBezTo>
                      <a:pt x="21396" y="259"/>
                      <a:pt x="21128" y="0"/>
                      <a:pt x="20808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1048;p41"/>
              <p:cNvSpPr/>
              <p:nvPr/>
            </p:nvSpPr>
            <p:spPr>
              <a:xfrm>
                <a:off x="1587650" y="3175700"/>
                <a:ext cx="534900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7732" extrusionOk="0">
                    <a:moveTo>
                      <a:pt x="20220" y="1167"/>
                    </a:moveTo>
                    <a:lnTo>
                      <a:pt x="20220" y="5193"/>
                    </a:lnTo>
                    <a:cubicBezTo>
                      <a:pt x="20220" y="5941"/>
                      <a:pt x="19703" y="6547"/>
                      <a:pt x="19080" y="6547"/>
                    </a:cubicBezTo>
                    <a:lnTo>
                      <a:pt x="2325" y="6547"/>
                    </a:lnTo>
                    <a:cubicBezTo>
                      <a:pt x="1693" y="6547"/>
                      <a:pt x="1185" y="5941"/>
                      <a:pt x="1185" y="5193"/>
                    </a:cubicBezTo>
                    <a:lnTo>
                      <a:pt x="1185" y="1176"/>
                    </a:lnTo>
                    <a:lnTo>
                      <a:pt x="20220" y="1167"/>
                    </a:lnTo>
                    <a:close/>
                    <a:moveTo>
                      <a:pt x="588" y="0"/>
                    </a:moveTo>
                    <a:cubicBezTo>
                      <a:pt x="268" y="0"/>
                      <a:pt x="1" y="259"/>
                      <a:pt x="1" y="588"/>
                    </a:cubicBezTo>
                    <a:lnTo>
                      <a:pt x="1" y="5202"/>
                    </a:lnTo>
                    <a:cubicBezTo>
                      <a:pt x="1" y="6592"/>
                      <a:pt x="1043" y="7732"/>
                      <a:pt x="2325" y="7732"/>
                    </a:cubicBezTo>
                    <a:lnTo>
                      <a:pt x="19080" y="7732"/>
                    </a:lnTo>
                    <a:cubicBezTo>
                      <a:pt x="20353" y="7732"/>
                      <a:pt x="21396" y="6592"/>
                      <a:pt x="21396" y="5193"/>
                    </a:cubicBezTo>
                    <a:lnTo>
                      <a:pt x="21396" y="588"/>
                    </a:lnTo>
                    <a:cubicBezTo>
                      <a:pt x="21396" y="259"/>
                      <a:pt x="21128" y="0"/>
                      <a:pt x="20808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1049;p41"/>
              <p:cNvSpPr/>
              <p:nvPr/>
            </p:nvSpPr>
            <p:spPr>
              <a:xfrm>
                <a:off x="1612150" y="3199975"/>
                <a:ext cx="491475" cy="144750"/>
              </a:xfrm>
              <a:custGeom>
                <a:avLst/>
                <a:gdLst/>
                <a:ahLst/>
                <a:cxnLst/>
                <a:rect l="l" t="t" r="r" b="b"/>
                <a:pathLst>
                  <a:path w="19659" h="5790" extrusionOk="0">
                    <a:moveTo>
                      <a:pt x="2789" y="115"/>
                    </a:moveTo>
                    <a:cubicBezTo>
                      <a:pt x="2792" y="115"/>
                      <a:pt x="2794" y="115"/>
                      <a:pt x="2797" y="116"/>
                    </a:cubicBezTo>
                    <a:cubicBezTo>
                      <a:pt x="2833" y="116"/>
                      <a:pt x="2886" y="134"/>
                      <a:pt x="2851" y="187"/>
                    </a:cubicBezTo>
                    <a:cubicBezTo>
                      <a:pt x="2837" y="205"/>
                      <a:pt x="2822" y="210"/>
                      <a:pt x="2805" y="210"/>
                    </a:cubicBezTo>
                    <a:cubicBezTo>
                      <a:pt x="2788" y="210"/>
                      <a:pt x="2771" y="205"/>
                      <a:pt x="2753" y="205"/>
                    </a:cubicBezTo>
                    <a:cubicBezTo>
                      <a:pt x="2753" y="172"/>
                      <a:pt x="2753" y="115"/>
                      <a:pt x="2789" y="115"/>
                    </a:cubicBezTo>
                    <a:close/>
                    <a:moveTo>
                      <a:pt x="11847" y="116"/>
                    </a:moveTo>
                    <a:cubicBezTo>
                      <a:pt x="11865" y="143"/>
                      <a:pt x="11883" y="178"/>
                      <a:pt x="11883" y="214"/>
                    </a:cubicBezTo>
                    <a:cubicBezTo>
                      <a:pt x="11876" y="215"/>
                      <a:pt x="11870" y="215"/>
                      <a:pt x="11865" y="215"/>
                    </a:cubicBezTo>
                    <a:cubicBezTo>
                      <a:pt x="11817" y="215"/>
                      <a:pt x="11802" y="180"/>
                      <a:pt x="11802" y="116"/>
                    </a:cubicBezTo>
                    <a:close/>
                    <a:moveTo>
                      <a:pt x="475" y="250"/>
                    </a:moveTo>
                    <a:cubicBezTo>
                      <a:pt x="485" y="250"/>
                      <a:pt x="495" y="271"/>
                      <a:pt x="486" y="271"/>
                    </a:cubicBezTo>
                    <a:cubicBezTo>
                      <a:pt x="482" y="271"/>
                      <a:pt x="476" y="268"/>
                      <a:pt x="465" y="260"/>
                    </a:cubicBezTo>
                    <a:lnTo>
                      <a:pt x="465" y="260"/>
                    </a:lnTo>
                    <a:cubicBezTo>
                      <a:pt x="468" y="253"/>
                      <a:pt x="471" y="250"/>
                      <a:pt x="475" y="250"/>
                    </a:cubicBezTo>
                    <a:close/>
                    <a:moveTo>
                      <a:pt x="1586" y="241"/>
                    </a:moveTo>
                    <a:cubicBezTo>
                      <a:pt x="1630" y="241"/>
                      <a:pt x="1675" y="259"/>
                      <a:pt x="1648" y="312"/>
                    </a:cubicBezTo>
                    <a:cubicBezTo>
                      <a:pt x="1633" y="337"/>
                      <a:pt x="1616" y="342"/>
                      <a:pt x="1595" y="342"/>
                    </a:cubicBezTo>
                    <a:cubicBezTo>
                      <a:pt x="1579" y="342"/>
                      <a:pt x="1561" y="339"/>
                      <a:pt x="1541" y="339"/>
                    </a:cubicBezTo>
                    <a:cubicBezTo>
                      <a:pt x="1541" y="303"/>
                      <a:pt x="1541" y="241"/>
                      <a:pt x="1586" y="241"/>
                    </a:cubicBezTo>
                    <a:close/>
                    <a:moveTo>
                      <a:pt x="18403" y="276"/>
                    </a:moveTo>
                    <a:cubicBezTo>
                      <a:pt x="18429" y="303"/>
                      <a:pt x="18464" y="364"/>
                      <a:pt x="18396" y="374"/>
                    </a:cubicBezTo>
                    <a:lnTo>
                      <a:pt x="18396" y="374"/>
                    </a:lnTo>
                    <a:cubicBezTo>
                      <a:pt x="18341" y="368"/>
                      <a:pt x="18351" y="276"/>
                      <a:pt x="18403" y="276"/>
                    </a:cubicBezTo>
                    <a:close/>
                    <a:moveTo>
                      <a:pt x="19293" y="392"/>
                    </a:moveTo>
                    <a:cubicBezTo>
                      <a:pt x="19291" y="393"/>
                      <a:pt x="19290" y="394"/>
                      <a:pt x="19288" y="394"/>
                    </a:cubicBezTo>
                    <a:lnTo>
                      <a:pt x="19288" y="394"/>
                    </a:lnTo>
                    <a:cubicBezTo>
                      <a:pt x="19290" y="394"/>
                      <a:pt x="19292" y="393"/>
                      <a:pt x="19293" y="392"/>
                    </a:cubicBezTo>
                    <a:close/>
                    <a:moveTo>
                      <a:pt x="2379" y="404"/>
                    </a:moveTo>
                    <a:cubicBezTo>
                      <a:pt x="2342" y="404"/>
                      <a:pt x="2298" y="499"/>
                      <a:pt x="2370" y="499"/>
                    </a:cubicBezTo>
                    <a:lnTo>
                      <a:pt x="2414" y="499"/>
                    </a:lnTo>
                    <a:cubicBezTo>
                      <a:pt x="2414" y="428"/>
                      <a:pt x="2397" y="404"/>
                      <a:pt x="2379" y="404"/>
                    </a:cubicBezTo>
                    <a:close/>
                    <a:moveTo>
                      <a:pt x="12963" y="431"/>
                    </a:moveTo>
                    <a:cubicBezTo>
                      <a:pt x="12929" y="431"/>
                      <a:pt x="12889" y="526"/>
                      <a:pt x="12960" y="526"/>
                    </a:cubicBezTo>
                    <a:lnTo>
                      <a:pt x="12996" y="526"/>
                    </a:lnTo>
                    <a:cubicBezTo>
                      <a:pt x="12996" y="454"/>
                      <a:pt x="12980" y="431"/>
                      <a:pt x="12963" y="431"/>
                    </a:cubicBezTo>
                    <a:close/>
                    <a:moveTo>
                      <a:pt x="19165" y="513"/>
                    </a:moveTo>
                    <a:cubicBezTo>
                      <a:pt x="19183" y="513"/>
                      <a:pt x="19195" y="519"/>
                      <a:pt x="19195" y="535"/>
                    </a:cubicBezTo>
                    <a:cubicBezTo>
                      <a:pt x="19195" y="535"/>
                      <a:pt x="19195" y="535"/>
                      <a:pt x="19195" y="535"/>
                    </a:cubicBezTo>
                    <a:lnTo>
                      <a:pt x="19195" y="535"/>
                    </a:lnTo>
                    <a:cubicBezTo>
                      <a:pt x="19196" y="535"/>
                      <a:pt x="19197" y="536"/>
                      <a:pt x="19198" y="536"/>
                    </a:cubicBezTo>
                    <a:lnTo>
                      <a:pt x="19198" y="536"/>
                    </a:lnTo>
                    <a:cubicBezTo>
                      <a:pt x="19222" y="556"/>
                      <a:pt x="19213" y="580"/>
                      <a:pt x="19193" y="580"/>
                    </a:cubicBezTo>
                    <a:cubicBezTo>
                      <a:pt x="19186" y="580"/>
                      <a:pt x="19177" y="577"/>
                      <a:pt x="19169" y="570"/>
                    </a:cubicBezTo>
                    <a:cubicBezTo>
                      <a:pt x="19151" y="552"/>
                      <a:pt x="19124" y="535"/>
                      <a:pt x="19097" y="526"/>
                    </a:cubicBezTo>
                    <a:cubicBezTo>
                      <a:pt x="19117" y="521"/>
                      <a:pt x="19144" y="513"/>
                      <a:pt x="19165" y="513"/>
                    </a:cubicBezTo>
                    <a:close/>
                    <a:moveTo>
                      <a:pt x="17895" y="593"/>
                    </a:moveTo>
                    <a:lnTo>
                      <a:pt x="17895" y="606"/>
                    </a:lnTo>
                    <a:cubicBezTo>
                      <a:pt x="17896" y="601"/>
                      <a:pt x="17896" y="596"/>
                      <a:pt x="17895" y="593"/>
                    </a:cubicBezTo>
                    <a:close/>
                    <a:moveTo>
                      <a:pt x="18937" y="638"/>
                    </a:moveTo>
                    <a:cubicBezTo>
                      <a:pt x="18934" y="639"/>
                      <a:pt x="18931" y="640"/>
                      <a:pt x="18928" y="642"/>
                    </a:cubicBezTo>
                    <a:cubicBezTo>
                      <a:pt x="18932" y="640"/>
                      <a:pt x="18935" y="639"/>
                      <a:pt x="18937" y="638"/>
                    </a:cubicBezTo>
                    <a:close/>
                    <a:moveTo>
                      <a:pt x="19222" y="2067"/>
                    </a:moveTo>
                    <a:cubicBezTo>
                      <a:pt x="19267" y="2067"/>
                      <a:pt x="19267" y="2067"/>
                      <a:pt x="19267" y="2111"/>
                    </a:cubicBezTo>
                    <a:cubicBezTo>
                      <a:pt x="19267" y="2145"/>
                      <a:pt x="19267" y="2186"/>
                      <a:pt x="19222" y="2191"/>
                    </a:cubicBezTo>
                    <a:lnTo>
                      <a:pt x="19222" y="2191"/>
                    </a:lnTo>
                    <a:lnTo>
                      <a:pt x="19222" y="2067"/>
                    </a:lnTo>
                    <a:close/>
                    <a:moveTo>
                      <a:pt x="19641" y="2975"/>
                    </a:moveTo>
                    <a:cubicBezTo>
                      <a:pt x="19596" y="2975"/>
                      <a:pt x="19596" y="2975"/>
                      <a:pt x="19596" y="3020"/>
                    </a:cubicBezTo>
                    <a:cubicBezTo>
                      <a:pt x="19596" y="3028"/>
                      <a:pt x="19589" y="3094"/>
                      <a:pt x="19607" y="3094"/>
                    </a:cubicBezTo>
                    <a:cubicBezTo>
                      <a:pt x="19609" y="3094"/>
                      <a:pt x="19611" y="3093"/>
                      <a:pt x="19614" y="3091"/>
                    </a:cubicBezTo>
                    <a:cubicBezTo>
                      <a:pt x="19658" y="3064"/>
                      <a:pt x="19641" y="3029"/>
                      <a:pt x="19641" y="2975"/>
                    </a:cubicBezTo>
                    <a:close/>
                    <a:moveTo>
                      <a:pt x="11954" y="5282"/>
                    </a:moveTo>
                    <a:cubicBezTo>
                      <a:pt x="11953" y="5283"/>
                      <a:pt x="11953" y="5283"/>
                      <a:pt x="11953" y="5284"/>
                    </a:cubicBezTo>
                    <a:lnTo>
                      <a:pt x="11953" y="5284"/>
                    </a:lnTo>
                    <a:cubicBezTo>
                      <a:pt x="11953" y="5283"/>
                      <a:pt x="11953" y="5283"/>
                      <a:pt x="11954" y="5282"/>
                    </a:cubicBezTo>
                    <a:close/>
                    <a:moveTo>
                      <a:pt x="10769" y="5229"/>
                    </a:moveTo>
                    <a:lnTo>
                      <a:pt x="10725" y="5273"/>
                    </a:lnTo>
                    <a:cubicBezTo>
                      <a:pt x="10746" y="5302"/>
                      <a:pt x="10764" y="5317"/>
                      <a:pt x="10777" y="5317"/>
                    </a:cubicBezTo>
                    <a:cubicBezTo>
                      <a:pt x="10795" y="5317"/>
                      <a:pt x="10805" y="5287"/>
                      <a:pt x="10805" y="5229"/>
                    </a:cubicBezTo>
                    <a:close/>
                    <a:moveTo>
                      <a:pt x="16703" y="5476"/>
                    </a:moveTo>
                    <a:cubicBezTo>
                      <a:pt x="16727" y="5476"/>
                      <a:pt x="16743" y="5483"/>
                      <a:pt x="16737" y="5523"/>
                    </a:cubicBezTo>
                    <a:lnTo>
                      <a:pt x="16701" y="5523"/>
                    </a:lnTo>
                    <a:lnTo>
                      <a:pt x="16657" y="5478"/>
                    </a:lnTo>
                    <a:cubicBezTo>
                      <a:pt x="16673" y="5478"/>
                      <a:pt x="16689" y="5476"/>
                      <a:pt x="16703" y="5476"/>
                    </a:cubicBezTo>
                    <a:close/>
                    <a:moveTo>
                      <a:pt x="3456" y="5451"/>
                    </a:moveTo>
                    <a:cubicBezTo>
                      <a:pt x="3519" y="5451"/>
                      <a:pt x="3510" y="5549"/>
                      <a:pt x="3456" y="5549"/>
                    </a:cubicBezTo>
                    <a:cubicBezTo>
                      <a:pt x="3358" y="5549"/>
                      <a:pt x="3358" y="5451"/>
                      <a:pt x="3456" y="5451"/>
                    </a:cubicBezTo>
                    <a:close/>
                    <a:moveTo>
                      <a:pt x="9273" y="5451"/>
                    </a:moveTo>
                    <a:cubicBezTo>
                      <a:pt x="9335" y="5451"/>
                      <a:pt x="9326" y="5549"/>
                      <a:pt x="9273" y="5549"/>
                    </a:cubicBezTo>
                    <a:cubicBezTo>
                      <a:pt x="9246" y="5514"/>
                      <a:pt x="9201" y="5460"/>
                      <a:pt x="9273" y="5451"/>
                    </a:cubicBezTo>
                    <a:close/>
                    <a:moveTo>
                      <a:pt x="4000" y="5505"/>
                    </a:moveTo>
                    <a:cubicBezTo>
                      <a:pt x="4062" y="5505"/>
                      <a:pt x="4053" y="5603"/>
                      <a:pt x="4000" y="5603"/>
                    </a:cubicBezTo>
                    <a:cubicBezTo>
                      <a:pt x="3973" y="5567"/>
                      <a:pt x="3928" y="5514"/>
                      <a:pt x="4000" y="5505"/>
                    </a:cubicBezTo>
                    <a:close/>
                    <a:moveTo>
                      <a:pt x="16057" y="5638"/>
                    </a:moveTo>
                    <a:cubicBezTo>
                      <a:pt x="16058" y="5638"/>
                      <a:pt x="16059" y="5638"/>
                      <a:pt x="16060" y="5638"/>
                    </a:cubicBezTo>
                    <a:cubicBezTo>
                      <a:pt x="16059" y="5638"/>
                      <a:pt x="16058" y="5638"/>
                      <a:pt x="16057" y="5638"/>
                    </a:cubicBezTo>
                    <a:close/>
                    <a:moveTo>
                      <a:pt x="1426" y="5558"/>
                    </a:moveTo>
                    <a:lnTo>
                      <a:pt x="1381" y="5612"/>
                    </a:lnTo>
                    <a:cubicBezTo>
                      <a:pt x="1404" y="5639"/>
                      <a:pt x="1423" y="5650"/>
                      <a:pt x="1437" y="5650"/>
                    </a:cubicBezTo>
                    <a:cubicBezTo>
                      <a:pt x="1477" y="5650"/>
                      <a:pt x="1478" y="5565"/>
                      <a:pt x="1426" y="5558"/>
                    </a:cubicBezTo>
                    <a:close/>
                    <a:moveTo>
                      <a:pt x="1880" y="5674"/>
                    </a:moveTo>
                    <a:lnTo>
                      <a:pt x="1880" y="5674"/>
                    </a:lnTo>
                    <a:cubicBezTo>
                      <a:pt x="1880" y="5674"/>
                      <a:pt x="1880" y="5674"/>
                      <a:pt x="1880" y="5674"/>
                    </a:cubicBezTo>
                    <a:cubicBezTo>
                      <a:pt x="1880" y="5674"/>
                      <a:pt x="1880" y="5674"/>
                      <a:pt x="1880" y="5674"/>
                    </a:cubicBezTo>
                    <a:close/>
                    <a:moveTo>
                      <a:pt x="5282" y="5532"/>
                    </a:moveTo>
                    <a:lnTo>
                      <a:pt x="5282" y="5674"/>
                    </a:lnTo>
                    <a:cubicBezTo>
                      <a:pt x="5247" y="5630"/>
                      <a:pt x="5211" y="5532"/>
                      <a:pt x="5282" y="5532"/>
                    </a:cubicBezTo>
                    <a:close/>
                    <a:moveTo>
                      <a:pt x="7780" y="5503"/>
                    </a:moveTo>
                    <a:cubicBezTo>
                      <a:pt x="7793" y="5503"/>
                      <a:pt x="7807" y="5509"/>
                      <a:pt x="7821" y="5523"/>
                    </a:cubicBezTo>
                    <a:cubicBezTo>
                      <a:pt x="7851" y="5560"/>
                      <a:pt x="7868" y="5679"/>
                      <a:pt x="7815" y="5679"/>
                    </a:cubicBezTo>
                    <a:cubicBezTo>
                      <a:pt x="7805" y="5679"/>
                      <a:pt x="7792" y="5675"/>
                      <a:pt x="7776" y="5665"/>
                    </a:cubicBezTo>
                    <a:cubicBezTo>
                      <a:pt x="7750" y="5638"/>
                      <a:pt x="7732" y="5603"/>
                      <a:pt x="7732" y="5567"/>
                    </a:cubicBezTo>
                    <a:cubicBezTo>
                      <a:pt x="7732" y="5531"/>
                      <a:pt x="7753" y="5503"/>
                      <a:pt x="7780" y="5503"/>
                    </a:cubicBezTo>
                    <a:close/>
                    <a:moveTo>
                      <a:pt x="6743" y="5692"/>
                    </a:moveTo>
                    <a:lnTo>
                      <a:pt x="6743" y="5692"/>
                    </a:lnTo>
                    <a:cubicBezTo>
                      <a:pt x="6743" y="5692"/>
                      <a:pt x="6743" y="5692"/>
                      <a:pt x="6742" y="5692"/>
                    </a:cubicBezTo>
                    <a:lnTo>
                      <a:pt x="6742" y="5692"/>
                    </a:lnTo>
                    <a:cubicBezTo>
                      <a:pt x="6743" y="5692"/>
                      <a:pt x="6743" y="5692"/>
                      <a:pt x="6743" y="5692"/>
                    </a:cubicBezTo>
                    <a:close/>
                    <a:moveTo>
                      <a:pt x="17360" y="5630"/>
                    </a:moveTo>
                    <a:cubicBezTo>
                      <a:pt x="17298" y="5630"/>
                      <a:pt x="17316" y="5728"/>
                      <a:pt x="17360" y="5728"/>
                    </a:cubicBezTo>
                    <a:cubicBezTo>
                      <a:pt x="17414" y="5728"/>
                      <a:pt x="17423" y="5630"/>
                      <a:pt x="17360" y="5630"/>
                    </a:cubicBezTo>
                    <a:close/>
                    <a:moveTo>
                      <a:pt x="6485" y="5647"/>
                    </a:moveTo>
                    <a:lnTo>
                      <a:pt x="6449" y="5692"/>
                    </a:lnTo>
                    <a:cubicBezTo>
                      <a:pt x="6468" y="5718"/>
                      <a:pt x="6485" y="5731"/>
                      <a:pt x="6498" y="5731"/>
                    </a:cubicBezTo>
                    <a:cubicBezTo>
                      <a:pt x="6517" y="5731"/>
                      <a:pt x="6529" y="5705"/>
                      <a:pt x="6529" y="5647"/>
                    </a:cubicBezTo>
                    <a:close/>
                    <a:moveTo>
                      <a:pt x="10591" y="5252"/>
                    </a:moveTo>
                    <a:cubicBezTo>
                      <a:pt x="10575" y="5252"/>
                      <a:pt x="10555" y="5258"/>
                      <a:pt x="10529" y="5273"/>
                    </a:cubicBezTo>
                    <a:cubicBezTo>
                      <a:pt x="10495" y="5313"/>
                      <a:pt x="10457" y="5318"/>
                      <a:pt x="10413" y="5318"/>
                    </a:cubicBezTo>
                    <a:cubicBezTo>
                      <a:pt x="10399" y="5318"/>
                      <a:pt x="10384" y="5318"/>
                      <a:pt x="10368" y="5318"/>
                    </a:cubicBezTo>
                    <a:cubicBezTo>
                      <a:pt x="10351" y="5318"/>
                      <a:pt x="10333" y="5416"/>
                      <a:pt x="10279" y="5416"/>
                    </a:cubicBezTo>
                    <a:cubicBezTo>
                      <a:pt x="10279" y="5385"/>
                      <a:pt x="10306" y="5293"/>
                      <a:pt x="10272" y="5293"/>
                    </a:cubicBezTo>
                    <a:cubicBezTo>
                      <a:pt x="10267" y="5293"/>
                      <a:pt x="10261" y="5295"/>
                      <a:pt x="10253" y="5300"/>
                    </a:cubicBezTo>
                    <a:cubicBezTo>
                      <a:pt x="10208" y="5318"/>
                      <a:pt x="10181" y="5380"/>
                      <a:pt x="10155" y="5407"/>
                    </a:cubicBezTo>
                    <a:cubicBezTo>
                      <a:pt x="10192" y="5360"/>
                      <a:pt x="10160" y="5350"/>
                      <a:pt x="10117" y="5350"/>
                    </a:cubicBezTo>
                    <a:cubicBezTo>
                      <a:pt x="10088" y="5350"/>
                      <a:pt x="10053" y="5355"/>
                      <a:pt x="10033" y="5355"/>
                    </a:cubicBezTo>
                    <a:cubicBezTo>
                      <a:pt x="10028" y="5355"/>
                      <a:pt x="10024" y="5354"/>
                      <a:pt x="10021" y="5353"/>
                    </a:cubicBezTo>
                    <a:cubicBezTo>
                      <a:pt x="9959" y="5336"/>
                      <a:pt x="10021" y="5264"/>
                      <a:pt x="9950" y="5264"/>
                    </a:cubicBezTo>
                    <a:cubicBezTo>
                      <a:pt x="9948" y="5264"/>
                      <a:pt x="9947" y="5264"/>
                      <a:pt x="9946" y="5264"/>
                    </a:cubicBezTo>
                    <a:cubicBezTo>
                      <a:pt x="9878" y="5264"/>
                      <a:pt x="9871" y="5505"/>
                      <a:pt x="9959" y="5505"/>
                    </a:cubicBezTo>
                    <a:lnTo>
                      <a:pt x="9905" y="5505"/>
                    </a:lnTo>
                    <a:cubicBezTo>
                      <a:pt x="9834" y="5505"/>
                      <a:pt x="9763" y="5603"/>
                      <a:pt x="9843" y="5621"/>
                    </a:cubicBezTo>
                    <a:cubicBezTo>
                      <a:pt x="9869" y="5624"/>
                      <a:pt x="9894" y="5627"/>
                      <a:pt x="9920" y="5627"/>
                    </a:cubicBezTo>
                    <a:cubicBezTo>
                      <a:pt x="9957" y="5627"/>
                      <a:pt x="9993" y="5622"/>
                      <a:pt x="10030" y="5612"/>
                    </a:cubicBezTo>
                    <a:cubicBezTo>
                      <a:pt x="10074" y="5612"/>
                      <a:pt x="10128" y="5576"/>
                      <a:pt x="10146" y="5532"/>
                    </a:cubicBezTo>
                    <a:cubicBezTo>
                      <a:pt x="10163" y="5508"/>
                      <a:pt x="10183" y="5506"/>
                      <a:pt x="10203" y="5506"/>
                    </a:cubicBezTo>
                    <a:cubicBezTo>
                      <a:pt x="10207" y="5506"/>
                      <a:pt x="10210" y="5506"/>
                      <a:pt x="10214" y="5506"/>
                    </a:cubicBezTo>
                    <a:cubicBezTo>
                      <a:pt x="10242" y="5506"/>
                      <a:pt x="10265" y="5502"/>
                      <a:pt x="10270" y="5434"/>
                    </a:cubicBezTo>
                    <a:cubicBezTo>
                      <a:pt x="10270" y="5540"/>
                      <a:pt x="10431" y="5558"/>
                      <a:pt x="10502" y="5576"/>
                    </a:cubicBezTo>
                    <a:cubicBezTo>
                      <a:pt x="10538" y="5585"/>
                      <a:pt x="10564" y="5594"/>
                      <a:pt x="10600" y="5612"/>
                    </a:cubicBezTo>
                    <a:cubicBezTo>
                      <a:pt x="10591" y="5665"/>
                      <a:pt x="10627" y="5710"/>
                      <a:pt x="10680" y="5719"/>
                    </a:cubicBezTo>
                    <a:lnTo>
                      <a:pt x="10680" y="5621"/>
                    </a:lnTo>
                    <a:cubicBezTo>
                      <a:pt x="10734" y="5621"/>
                      <a:pt x="10748" y="5680"/>
                      <a:pt x="10790" y="5680"/>
                    </a:cubicBezTo>
                    <a:cubicBezTo>
                      <a:pt x="10797" y="5680"/>
                      <a:pt x="10805" y="5678"/>
                      <a:pt x="10814" y="5674"/>
                    </a:cubicBezTo>
                    <a:cubicBezTo>
                      <a:pt x="10876" y="5656"/>
                      <a:pt x="10929" y="5621"/>
                      <a:pt x="10956" y="5567"/>
                    </a:cubicBezTo>
                    <a:cubicBezTo>
                      <a:pt x="10974" y="5540"/>
                      <a:pt x="10956" y="5523"/>
                      <a:pt x="10992" y="5523"/>
                    </a:cubicBezTo>
                    <a:cubicBezTo>
                      <a:pt x="11019" y="5532"/>
                      <a:pt x="11045" y="5540"/>
                      <a:pt x="11072" y="5558"/>
                    </a:cubicBezTo>
                    <a:cubicBezTo>
                      <a:pt x="11111" y="5584"/>
                      <a:pt x="11155" y="5620"/>
                      <a:pt x="11196" y="5620"/>
                    </a:cubicBezTo>
                    <a:cubicBezTo>
                      <a:pt x="11212" y="5620"/>
                      <a:pt x="11227" y="5615"/>
                      <a:pt x="11241" y="5603"/>
                    </a:cubicBezTo>
                    <a:cubicBezTo>
                      <a:pt x="11281" y="5570"/>
                      <a:pt x="11330" y="5551"/>
                      <a:pt x="11382" y="5551"/>
                    </a:cubicBezTo>
                    <a:cubicBezTo>
                      <a:pt x="11400" y="5551"/>
                      <a:pt x="11419" y="5554"/>
                      <a:pt x="11437" y="5558"/>
                    </a:cubicBezTo>
                    <a:cubicBezTo>
                      <a:pt x="11469" y="5566"/>
                      <a:pt x="11494" y="5652"/>
                      <a:pt x="11517" y="5652"/>
                    </a:cubicBezTo>
                    <a:cubicBezTo>
                      <a:pt x="11520" y="5652"/>
                      <a:pt x="11523" y="5650"/>
                      <a:pt x="11526" y="5647"/>
                    </a:cubicBezTo>
                    <a:cubicBezTo>
                      <a:pt x="11606" y="5585"/>
                      <a:pt x="11482" y="5487"/>
                      <a:pt x="11598" y="5487"/>
                    </a:cubicBezTo>
                    <a:cubicBezTo>
                      <a:pt x="11713" y="5487"/>
                      <a:pt x="11553" y="5683"/>
                      <a:pt x="11678" y="5683"/>
                    </a:cubicBezTo>
                    <a:cubicBezTo>
                      <a:pt x="11740" y="5683"/>
                      <a:pt x="11687" y="5603"/>
                      <a:pt x="11731" y="5585"/>
                    </a:cubicBezTo>
                    <a:cubicBezTo>
                      <a:pt x="11762" y="5578"/>
                      <a:pt x="11791" y="5575"/>
                      <a:pt x="11820" y="5575"/>
                    </a:cubicBezTo>
                    <a:cubicBezTo>
                      <a:pt x="11867" y="5575"/>
                      <a:pt x="11913" y="5583"/>
                      <a:pt x="11963" y="5594"/>
                    </a:cubicBezTo>
                    <a:cubicBezTo>
                      <a:pt x="12093" y="5625"/>
                      <a:pt x="12243" y="5688"/>
                      <a:pt x="12385" y="5688"/>
                    </a:cubicBezTo>
                    <a:cubicBezTo>
                      <a:pt x="12408" y="5688"/>
                      <a:pt x="12430" y="5687"/>
                      <a:pt x="12453" y="5683"/>
                    </a:cubicBezTo>
                    <a:cubicBezTo>
                      <a:pt x="12497" y="5674"/>
                      <a:pt x="12506" y="5630"/>
                      <a:pt x="12542" y="5594"/>
                    </a:cubicBezTo>
                    <a:cubicBezTo>
                      <a:pt x="12563" y="5573"/>
                      <a:pt x="12575" y="5565"/>
                      <a:pt x="12581" y="5565"/>
                    </a:cubicBezTo>
                    <a:cubicBezTo>
                      <a:pt x="12599" y="5565"/>
                      <a:pt x="12575" y="5628"/>
                      <a:pt x="12595" y="5647"/>
                    </a:cubicBezTo>
                    <a:cubicBezTo>
                      <a:pt x="12599" y="5651"/>
                      <a:pt x="12608" y="5653"/>
                      <a:pt x="12619" y="5653"/>
                    </a:cubicBezTo>
                    <a:cubicBezTo>
                      <a:pt x="12659" y="5653"/>
                      <a:pt x="12735" y="5631"/>
                      <a:pt x="12755" y="5603"/>
                    </a:cubicBezTo>
                    <a:cubicBezTo>
                      <a:pt x="12774" y="5558"/>
                      <a:pt x="12785" y="5540"/>
                      <a:pt x="12794" y="5540"/>
                    </a:cubicBezTo>
                    <a:cubicBezTo>
                      <a:pt x="12806" y="5540"/>
                      <a:pt x="12815" y="5574"/>
                      <a:pt x="12836" y="5621"/>
                    </a:cubicBezTo>
                    <a:cubicBezTo>
                      <a:pt x="12836" y="5621"/>
                      <a:pt x="12836" y="5622"/>
                      <a:pt x="12837" y="5622"/>
                    </a:cubicBezTo>
                    <a:cubicBezTo>
                      <a:pt x="12850" y="5622"/>
                      <a:pt x="12906" y="5443"/>
                      <a:pt x="12889" y="5443"/>
                    </a:cubicBezTo>
                    <a:cubicBezTo>
                      <a:pt x="12916" y="5443"/>
                      <a:pt x="12925" y="5540"/>
                      <a:pt x="12925" y="5567"/>
                    </a:cubicBezTo>
                    <a:cubicBezTo>
                      <a:pt x="12934" y="5587"/>
                      <a:pt x="12949" y="5593"/>
                      <a:pt x="12965" y="5593"/>
                    </a:cubicBezTo>
                    <a:cubicBezTo>
                      <a:pt x="12993" y="5593"/>
                      <a:pt x="13027" y="5573"/>
                      <a:pt x="13049" y="5567"/>
                    </a:cubicBezTo>
                    <a:cubicBezTo>
                      <a:pt x="13064" y="5557"/>
                      <a:pt x="13128" y="5533"/>
                      <a:pt x="13174" y="5533"/>
                    </a:cubicBezTo>
                    <a:cubicBezTo>
                      <a:pt x="13209" y="5533"/>
                      <a:pt x="13234" y="5547"/>
                      <a:pt x="13219" y="5594"/>
                    </a:cubicBezTo>
                    <a:cubicBezTo>
                      <a:pt x="13205" y="5634"/>
                      <a:pt x="13212" y="5649"/>
                      <a:pt x="13229" y="5649"/>
                    </a:cubicBezTo>
                    <a:cubicBezTo>
                      <a:pt x="13269" y="5649"/>
                      <a:pt x="13363" y="5573"/>
                      <a:pt x="13388" y="5567"/>
                    </a:cubicBezTo>
                    <a:cubicBezTo>
                      <a:pt x="13391" y="5567"/>
                      <a:pt x="13394" y="5566"/>
                      <a:pt x="13396" y="5566"/>
                    </a:cubicBezTo>
                    <a:cubicBezTo>
                      <a:pt x="13463" y="5566"/>
                      <a:pt x="13464" y="5740"/>
                      <a:pt x="13508" y="5740"/>
                    </a:cubicBezTo>
                    <a:cubicBezTo>
                      <a:pt x="13517" y="5740"/>
                      <a:pt x="13527" y="5734"/>
                      <a:pt x="13539" y="5719"/>
                    </a:cubicBezTo>
                    <a:cubicBezTo>
                      <a:pt x="13539" y="5612"/>
                      <a:pt x="13415" y="5460"/>
                      <a:pt x="13361" y="5398"/>
                    </a:cubicBezTo>
                    <a:cubicBezTo>
                      <a:pt x="13354" y="5398"/>
                      <a:pt x="13284" y="5317"/>
                      <a:pt x="13261" y="5317"/>
                    </a:cubicBezTo>
                    <a:cubicBezTo>
                      <a:pt x="13257" y="5317"/>
                      <a:pt x="13254" y="5320"/>
                      <a:pt x="13254" y="5327"/>
                    </a:cubicBezTo>
                    <a:cubicBezTo>
                      <a:pt x="13239" y="5348"/>
                      <a:pt x="13226" y="5356"/>
                      <a:pt x="13209" y="5356"/>
                    </a:cubicBezTo>
                    <a:cubicBezTo>
                      <a:pt x="13197" y="5356"/>
                      <a:pt x="13184" y="5352"/>
                      <a:pt x="13165" y="5345"/>
                    </a:cubicBezTo>
                    <a:cubicBezTo>
                      <a:pt x="13132" y="5324"/>
                      <a:pt x="13078" y="5284"/>
                      <a:pt x="13031" y="5284"/>
                    </a:cubicBezTo>
                    <a:cubicBezTo>
                      <a:pt x="13015" y="5284"/>
                      <a:pt x="13000" y="5289"/>
                      <a:pt x="12987" y="5300"/>
                    </a:cubicBezTo>
                    <a:cubicBezTo>
                      <a:pt x="12949" y="5327"/>
                      <a:pt x="12937" y="5351"/>
                      <a:pt x="12922" y="5351"/>
                    </a:cubicBezTo>
                    <a:cubicBezTo>
                      <a:pt x="12912" y="5351"/>
                      <a:pt x="12901" y="5342"/>
                      <a:pt x="12880" y="5318"/>
                    </a:cubicBezTo>
                    <a:cubicBezTo>
                      <a:pt x="12835" y="5318"/>
                      <a:pt x="12766" y="5374"/>
                      <a:pt x="12721" y="5374"/>
                    </a:cubicBezTo>
                    <a:cubicBezTo>
                      <a:pt x="12694" y="5374"/>
                      <a:pt x="12675" y="5354"/>
                      <a:pt x="12675" y="5291"/>
                    </a:cubicBezTo>
                    <a:cubicBezTo>
                      <a:pt x="12675" y="5345"/>
                      <a:pt x="12645" y="5359"/>
                      <a:pt x="12607" y="5359"/>
                    </a:cubicBezTo>
                    <a:cubicBezTo>
                      <a:pt x="12566" y="5359"/>
                      <a:pt x="12514" y="5342"/>
                      <a:pt x="12480" y="5342"/>
                    </a:cubicBezTo>
                    <a:cubicBezTo>
                      <a:pt x="12473" y="5342"/>
                      <a:pt x="12467" y="5343"/>
                      <a:pt x="12461" y="5345"/>
                    </a:cubicBezTo>
                    <a:cubicBezTo>
                      <a:pt x="12408" y="5362"/>
                      <a:pt x="12453" y="5407"/>
                      <a:pt x="12408" y="5451"/>
                    </a:cubicBezTo>
                    <a:cubicBezTo>
                      <a:pt x="12401" y="5457"/>
                      <a:pt x="12395" y="5459"/>
                      <a:pt x="12390" y="5459"/>
                    </a:cubicBezTo>
                    <a:cubicBezTo>
                      <a:pt x="12359" y="5459"/>
                      <a:pt x="12346" y="5384"/>
                      <a:pt x="12346" y="5353"/>
                    </a:cubicBezTo>
                    <a:cubicBezTo>
                      <a:pt x="12346" y="5300"/>
                      <a:pt x="12332" y="5283"/>
                      <a:pt x="12311" y="5283"/>
                    </a:cubicBezTo>
                    <a:cubicBezTo>
                      <a:pt x="12277" y="5283"/>
                      <a:pt x="12224" y="5330"/>
                      <a:pt x="12185" y="5336"/>
                    </a:cubicBezTo>
                    <a:cubicBezTo>
                      <a:pt x="12159" y="5336"/>
                      <a:pt x="11947" y="5302"/>
                      <a:pt x="11953" y="5284"/>
                    </a:cubicBezTo>
                    <a:lnTo>
                      <a:pt x="11953" y="5284"/>
                    </a:lnTo>
                    <a:cubicBezTo>
                      <a:pt x="11938" y="5308"/>
                      <a:pt x="11989" y="5283"/>
                      <a:pt x="11963" y="5327"/>
                    </a:cubicBezTo>
                    <a:cubicBezTo>
                      <a:pt x="11945" y="5353"/>
                      <a:pt x="11909" y="5353"/>
                      <a:pt x="11883" y="5353"/>
                    </a:cubicBezTo>
                    <a:cubicBezTo>
                      <a:pt x="11865" y="5353"/>
                      <a:pt x="11793" y="5353"/>
                      <a:pt x="11776" y="5318"/>
                    </a:cubicBezTo>
                    <a:cubicBezTo>
                      <a:pt x="11762" y="5297"/>
                      <a:pt x="11759" y="5265"/>
                      <a:pt x="11732" y="5265"/>
                    </a:cubicBezTo>
                    <a:cubicBezTo>
                      <a:pt x="11725" y="5265"/>
                      <a:pt x="11716" y="5267"/>
                      <a:pt x="11704" y="5273"/>
                    </a:cubicBezTo>
                    <a:cubicBezTo>
                      <a:pt x="11642" y="5309"/>
                      <a:pt x="11660" y="5362"/>
                      <a:pt x="11624" y="5380"/>
                    </a:cubicBezTo>
                    <a:cubicBezTo>
                      <a:pt x="11618" y="5384"/>
                      <a:pt x="11611" y="5386"/>
                      <a:pt x="11604" y="5386"/>
                    </a:cubicBezTo>
                    <a:cubicBezTo>
                      <a:pt x="11558" y="5386"/>
                      <a:pt x="11493" y="5324"/>
                      <a:pt x="11455" y="5309"/>
                    </a:cubicBezTo>
                    <a:cubicBezTo>
                      <a:pt x="11410" y="5273"/>
                      <a:pt x="11348" y="5264"/>
                      <a:pt x="11295" y="5264"/>
                    </a:cubicBezTo>
                    <a:cubicBezTo>
                      <a:pt x="11232" y="5273"/>
                      <a:pt x="11179" y="5282"/>
                      <a:pt x="11134" y="5318"/>
                    </a:cubicBezTo>
                    <a:cubicBezTo>
                      <a:pt x="11108" y="5336"/>
                      <a:pt x="11063" y="5407"/>
                      <a:pt x="11036" y="5407"/>
                    </a:cubicBezTo>
                    <a:cubicBezTo>
                      <a:pt x="11054" y="5371"/>
                      <a:pt x="11063" y="5336"/>
                      <a:pt x="11063" y="5300"/>
                    </a:cubicBezTo>
                    <a:cubicBezTo>
                      <a:pt x="11055" y="5284"/>
                      <a:pt x="11030" y="5279"/>
                      <a:pt x="11004" y="5279"/>
                    </a:cubicBezTo>
                    <a:cubicBezTo>
                      <a:pt x="10971" y="5279"/>
                      <a:pt x="10935" y="5286"/>
                      <a:pt x="10921" y="5291"/>
                    </a:cubicBezTo>
                    <a:cubicBezTo>
                      <a:pt x="10885" y="5300"/>
                      <a:pt x="10903" y="5353"/>
                      <a:pt x="10858" y="5362"/>
                    </a:cubicBezTo>
                    <a:cubicBezTo>
                      <a:pt x="10814" y="5362"/>
                      <a:pt x="10778" y="5353"/>
                      <a:pt x="10742" y="5345"/>
                    </a:cubicBezTo>
                    <a:cubicBezTo>
                      <a:pt x="10662" y="5311"/>
                      <a:pt x="10642" y="5252"/>
                      <a:pt x="10591" y="5252"/>
                    </a:cubicBezTo>
                    <a:close/>
                    <a:moveTo>
                      <a:pt x="17156" y="5674"/>
                    </a:moveTo>
                    <a:cubicBezTo>
                      <a:pt x="17075" y="5674"/>
                      <a:pt x="17058" y="5710"/>
                      <a:pt x="17111" y="5772"/>
                    </a:cubicBezTo>
                    <a:cubicBezTo>
                      <a:pt x="17138" y="5745"/>
                      <a:pt x="17164" y="5728"/>
                      <a:pt x="17156" y="5674"/>
                    </a:cubicBezTo>
                    <a:close/>
                    <a:moveTo>
                      <a:pt x="2922" y="0"/>
                    </a:moveTo>
                    <a:lnTo>
                      <a:pt x="2922" y="0"/>
                    </a:lnTo>
                    <a:cubicBezTo>
                      <a:pt x="2895" y="63"/>
                      <a:pt x="2868" y="63"/>
                      <a:pt x="2797" y="63"/>
                    </a:cubicBezTo>
                    <a:cubicBezTo>
                      <a:pt x="2735" y="63"/>
                      <a:pt x="2673" y="71"/>
                      <a:pt x="2619" y="98"/>
                    </a:cubicBezTo>
                    <a:cubicBezTo>
                      <a:pt x="2611" y="106"/>
                      <a:pt x="2565" y="153"/>
                      <a:pt x="2551" y="153"/>
                    </a:cubicBezTo>
                    <a:cubicBezTo>
                      <a:pt x="2549" y="153"/>
                      <a:pt x="2549" y="152"/>
                      <a:pt x="2548" y="152"/>
                    </a:cubicBezTo>
                    <a:cubicBezTo>
                      <a:pt x="2539" y="143"/>
                      <a:pt x="2503" y="80"/>
                      <a:pt x="2485" y="71"/>
                    </a:cubicBezTo>
                    <a:cubicBezTo>
                      <a:pt x="2481" y="71"/>
                      <a:pt x="2477" y="70"/>
                      <a:pt x="2474" y="70"/>
                    </a:cubicBezTo>
                    <a:cubicBezTo>
                      <a:pt x="2434" y="70"/>
                      <a:pt x="2401" y="107"/>
                      <a:pt x="2361" y="107"/>
                    </a:cubicBezTo>
                    <a:lnTo>
                      <a:pt x="2218" y="107"/>
                    </a:lnTo>
                    <a:cubicBezTo>
                      <a:pt x="2204" y="88"/>
                      <a:pt x="2192" y="81"/>
                      <a:pt x="2181" y="81"/>
                    </a:cubicBezTo>
                    <a:cubicBezTo>
                      <a:pt x="2148" y="81"/>
                      <a:pt x="2136" y="162"/>
                      <a:pt x="2129" y="196"/>
                    </a:cubicBezTo>
                    <a:cubicBezTo>
                      <a:pt x="2120" y="232"/>
                      <a:pt x="2085" y="250"/>
                      <a:pt x="2049" y="250"/>
                    </a:cubicBezTo>
                    <a:cubicBezTo>
                      <a:pt x="2049" y="152"/>
                      <a:pt x="2067" y="116"/>
                      <a:pt x="1978" y="107"/>
                    </a:cubicBezTo>
                    <a:cubicBezTo>
                      <a:pt x="1898" y="98"/>
                      <a:pt x="1817" y="96"/>
                      <a:pt x="1737" y="96"/>
                    </a:cubicBezTo>
                    <a:cubicBezTo>
                      <a:pt x="1657" y="96"/>
                      <a:pt x="1577" y="98"/>
                      <a:pt x="1497" y="98"/>
                    </a:cubicBezTo>
                    <a:cubicBezTo>
                      <a:pt x="1491" y="98"/>
                      <a:pt x="1468" y="97"/>
                      <a:pt x="1441" y="97"/>
                    </a:cubicBezTo>
                    <a:cubicBezTo>
                      <a:pt x="1388" y="97"/>
                      <a:pt x="1319" y="101"/>
                      <a:pt x="1336" y="125"/>
                    </a:cubicBezTo>
                    <a:cubicBezTo>
                      <a:pt x="1366" y="172"/>
                      <a:pt x="1333" y="188"/>
                      <a:pt x="1296" y="188"/>
                    </a:cubicBezTo>
                    <a:cubicBezTo>
                      <a:pt x="1278" y="188"/>
                      <a:pt x="1259" y="184"/>
                      <a:pt x="1247" y="178"/>
                    </a:cubicBezTo>
                    <a:cubicBezTo>
                      <a:pt x="1212" y="169"/>
                      <a:pt x="1230" y="125"/>
                      <a:pt x="1212" y="107"/>
                    </a:cubicBezTo>
                    <a:cubicBezTo>
                      <a:pt x="1185" y="89"/>
                      <a:pt x="1158" y="89"/>
                      <a:pt x="1132" y="89"/>
                    </a:cubicBezTo>
                    <a:cubicBezTo>
                      <a:pt x="1112" y="89"/>
                      <a:pt x="1066" y="81"/>
                      <a:pt x="1023" y="81"/>
                    </a:cubicBezTo>
                    <a:cubicBezTo>
                      <a:pt x="986" y="81"/>
                      <a:pt x="952" y="87"/>
                      <a:pt x="936" y="107"/>
                    </a:cubicBezTo>
                    <a:cubicBezTo>
                      <a:pt x="920" y="127"/>
                      <a:pt x="906" y="131"/>
                      <a:pt x="892" y="131"/>
                    </a:cubicBezTo>
                    <a:cubicBezTo>
                      <a:pt x="881" y="131"/>
                      <a:pt x="870" y="128"/>
                      <a:pt x="858" y="128"/>
                    </a:cubicBezTo>
                    <a:cubicBezTo>
                      <a:pt x="849" y="128"/>
                      <a:pt x="839" y="130"/>
                      <a:pt x="829" y="134"/>
                    </a:cubicBezTo>
                    <a:cubicBezTo>
                      <a:pt x="793" y="152"/>
                      <a:pt x="766" y="214"/>
                      <a:pt x="749" y="214"/>
                    </a:cubicBezTo>
                    <a:cubicBezTo>
                      <a:pt x="731" y="214"/>
                      <a:pt x="722" y="169"/>
                      <a:pt x="704" y="152"/>
                    </a:cubicBezTo>
                    <a:cubicBezTo>
                      <a:pt x="660" y="125"/>
                      <a:pt x="606" y="107"/>
                      <a:pt x="544" y="107"/>
                    </a:cubicBezTo>
                    <a:cubicBezTo>
                      <a:pt x="464" y="107"/>
                      <a:pt x="374" y="116"/>
                      <a:pt x="285" y="125"/>
                    </a:cubicBezTo>
                    <a:cubicBezTo>
                      <a:pt x="254" y="133"/>
                      <a:pt x="236" y="161"/>
                      <a:pt x="233" y="204"/>
                    </a:cubicBezTo>
                    <a:lnTo>
                      <a:pt x="233" y="204"/>
                    </a:lnTo>
                    <a:cubicBezTo>
                      <a:pt x="158" y="206"/>
                      <a:pt x="92" y="222"/>
                      <a:pt x="81" y="259"/>
                    </a:cubicBezTo>
                    <a:cubicBezTo>
                      <a:pt x="72" y="285"/>
                      <a:pt x="54" y="401"/>
                      <a:pt x="89" y="419"/>
                    </a:cubicBezTo>
                    <a:cubicBezTo>
                      <a:pt x="161" y="446"/>
                      <a:pt x="232" y="446"/>
                      <a:pt x="170" y="544"/>
                    </a:cubicBezTo>
                    <a:cubicBezTo>
                      <a:pt x="134" y="633"/>
                      <a:pt x="125" y="722"/>
                      <a:pt x="134" y="811"/>
                    </a:cubicBezTo>
                    <a:cubicBezTo>
                      <a:pt x="143" y="864"/>
                      <a:pt x="241" y="909"/>
                      <a:pt x="232" y="944"/>
                    </a:cubicBezTo>
                    <a:cubicBezTo>
                      <a:pt x="205" y="1025"/>
                      <a:pt x="63" y="1025"/>
                      <a:pt x="45" y="1114"/>
                    </a:cubicBezTo>
                    <a:cubicBezTo>
                      <a:pt x="38" y="1131"/>
                      <a:pt x="50" y="1136"/>
                      <a:pt x="68" y="1136"/>
                    </a:cubicBezTo>
                    <a:cubicBezTo>
                      <a:pt x="96" y="1136"/>
                      <a:pt x="141" y="1123"/>
                      <a:pt x="152" y="1123"/>
                    </a:cubicBezTo>
                    <a:cubicBezTo>
                      <a:pt x="152" y="1167"/>
                      <a:pt x="27" y="1185"/>
                      <a:pt x="63" y="1238"/>
                    </a:cubicBezTo>
                    <a:cubicBezTo>
                      <a:pt x="72" y="1247"/>
                      <a:pt x="330" y="1265"/>
                      <a:pt x="241" y="1336"/>
                    </a:cubicBezTo>
                    <a:cubicBezTo>
                      <a:pt x="205" y="1363"/>
                      <a:pt x="143" y="1336"/>
                      <a:pt x="107" y="1390"/>
                    </a:cubicBezTo>
                    <a:cubicBezTo>
                      <a:pt x="98" y="1416"/>
                      <a:pt x="98" y="1452"/>
                      <a:pt x="107" y="1488"/>
                    </a:cubicBezTo>
                    <a:cubicBezTo>
                      <a:pt x="134" y="1550"/>
                      <a:pt x="250" y="1470"/>
                      <a:pt x="250" y="1586"/>
                    </a:cubicBezTo>
                    <a:cubicBezTo>
                      <a:pt x="196" y="1586"/>
                      <a:pt x="143" y="1595"/>
                      <a:pt x="98" y="1630"/>
                    </a:cubicBezTo>
                    <a:cubicBezTo>
                      <a:pt x="72" y="1675"/>
                      <a:pt x="36" y="1755"/>
                      <a:pt x="134" y="1755"/>
                    </a:cubicBezTo>
                    <a:cubicBezTo>
                      <a:pt x="0" y="1755"/>
                      <a:pt x="27" y="1817"/>
                      <a:pt x="98" y="1880"/>
                    </a:cubicBezTo>
                    <a:cubicBezTo>
                      <a:pt x="0" y="1880"/>
                      <a:pt x="98" y="2156"/>
                      <a:pt x="98" y="2182"/>
                    </a:cubicBezTo>
                    <a:cubicBezTo>
                      <a:pt x="98" y="2125"/>
                      <a:pt x="125" y="2097"/>
                      <a:pt x="151" y="2097"/>
                    </a:cubicBezTo>
                    <a:cubicBezTo>
                      <a:pt x="180" y="2097"/>
                      <a:pt x="207" y="2134"/>
                      <a:pt x="187" y="2200"/>
                    </a:cubicBezTo>
                    <a:cubicBezTo>
                      <a:pt x="161" y="2289"/>
                      <a:pt x="143" y="2370"/>
                      <a:pt x="143" y="2459"/>
                    </a:cubicBezTo>
                    <a:cubicBezTo>
                      <a:pt x="250" y="2459"/>
                      <a:pt x="268" y="2236"/>
                      <a:pt x="294" y="2174"/>
                    </a:cubicBezTo>
                    <a:lnTo>
                      <a:pt x="294" y="2370"/>
                    </a:lnTo>
                    <a:cubicBezTo>
                      <a:pt x="294" y="2414"/>
                      <a:pt x="277" y="2485"/>
                      <a:pt x="223" y="2503"/>
                    </a:cubicBezTo>
                    <a:cubicBezTo>
                      <a:pt x="209" y="2509"/>
                      <a:pt x="197" y="2511"/>
                      <a:pt x="186" y="2511"/>
                    </a:cubicBezTo>
                    <a:cubicBezTo>
                      <a:pt x="166" y="2511"/>
                      <a:pt x="151" y="2505"/>
                      <a:pt x="136" y="2505"/>
                    </a:cubicBezTo>
                    <a:cubicBezTo>
                      <a:pt x="123" y="2505"/>
                      <a:pt x="112" y="2510"/>
                      <a:pt x="98" y="2530"/>
                    </a:cubicBezTo>
                    <a:cubicBezTo>
                      <a:pt x="27" y="2646"/>
                      <a:pt x="161" y="2681"/>
                      <a:pt x="161" y="2788"/>
                    </a:cubicBezTo>
                    <a:cubicBezTo>
                      <a:pt x="161" y="2868"/>
                      <a:pt x="116" y="2948"/>
                      <a:pt x="36" y="3002"/>
                    </a:cubicBezTo>
                    <a:cubicBezTo>
                      <a:pt x="107" y="3011"/>
                      <a:pt x="170" y="3046"/>
                      <a:pt x="214" y="3109"/>
                    </a:cubicBezTo>
                    <a:cubicBezTo>
                      <a:pt x="250" y="3180"/>
                      <a:pt x="143" y="3144"/>
                      <a:pt x="143" y="3171"/>
                    </a:cubicBezTo>
                    <a:cubicBezTo>
                      <a:pt x="143" y="3179"/>
                      <a:pt x="145" y="3184"/>
                      <a:pt x="149" y="3189"/>
                    </a:cubicBezTo>
                    <a:lnTo>
                      <a:pt x="149" y="3189"/>
                    </a:lnTo>
                    <a:cubicBezTo>
                      <a:pt x="142" y="3188"/>
                      <a:pt x="136" y="3188"/>
                      <a:pt x="130" y="3188"/>
                    </a:cubicBezTo>
                    <a:cubicBezTo>
                      <a:pt x="115" y="3188"/>
                      <a:pt x="103" y="3191"/>
                      <a:pt x="98" y="3198"/>
                    </a:cubicBezTo>
                    <a:cubicBezTo>
                      <a:pt x="81" y="3225"/>
                      <a:pt x="81" y="3323"/>
                      <a:pt x="89" y="3367"/>
                    </a:cubicBezTo>
                    <a:cubicBezTo>
                      <a:pt x="98" y="3412"/>
                      <a:pt x="107" y="3501"/>
                      <a:pt x="161" y="3527"/>
                    </a:cubicBezTo>
                    <a:cubicBezTo>
                      <a:pt x="196" y="3554"/>
                      <a:pt x="214" y="3554"/>
                      <a:pt x="205" y="3599"/>
                    </a:cubicBezTo>
                    <a:cubicBezTo>
                      <a:pt x="205" y="3625"/>
                      <a:pt x="179" y="3652"/>
                      <a:pt x="152" y="3652"/>
                    </a:cubicBezTo>
                    <a:cubicBezTo>
                      <a:pt x="116" y="3670"/>
                      <a:pt x="125" y="3679"/>
                      <a:pt x="125" y="3715"/>
                    </a:cubicBezTo>
                    <a:cubicBezTo>
                      <a:pt x="125" y="3750"/>
                      <a:pt x="179" y="3804"/>
                      <a:pt x="196" y="3857"/>
                    </a:cubicBezTo>
                    <a:cubicBezTo>
                      <a:pt x="205" y="3910"/>
                      <a:pt x="205" y="3964"/>
                      <a:pt x="196" y="4008"/>
                    </a:cubicBezTo>
                    <a:cubicBezTo>
                      <a:pt x="196" y="4044"/>
                      <a:pt x="134" y="4089"/>
                      <a:pt x="134" y="4115"/>
                    </a:cubicBezTo>
                    <a:cubicBezTo>
                      <a:pt x="134" y="4122"/>
                      <a:pt x="139" y="4124"/>
                      <a:pt x="145" y="4124"/>
                    </a:cubicBezTo>
                    <a:cubicBezTo>
                      <a:pt x="152" y="4124"/>
                      <a:pt x="160" y="4122"/>
                      <a:pt x="165" y="4122"/>
                    </a:cubicBezTo>
                    <a:cubicBezTo>
                      <a:pt x="168" y="4122"/>
                      <a:pt x="170" y="4122"/>
                      <a:pt x="170" y="4124"/>
                    </a:cubicBezTo>
                    <a:lnTo>
                      <a:pt x="170" y="4160"/>
                    </a:lnTo>
                    <a:lnTo>
                      <a:pt x="170" y="4365"/>
                    </a:lnTo>
                    <a:cubicBezTo>
                      <a:pt x="170" y="4430"/>
                      <a:pt x="170" y="4564"/>
                      <a:pt x="253" y="4564"/>
                    </a:cubicBezTo>
                    <a:cubicBezTo>
                      <a:pt x="260" y="4564"/>
                      <a:pt x="267" y="4563"/>
                      <a:pt x="274" y="4561"/>
                    </a:cubicBezTo>
                    <a:lnTo>
                      <a:pt x="274" y="4561"/>
                    </a:lnTo>
                    <a:cubicBezTo>
                      <a:pt x="197" y="4581"/>
                      <a:pt x="223" y="4722"/>
                      <a:pt x="241" y="4783"/>
                    </a:cubicBezTo>
                    <a:cubicBezTo>
                      <a:pt x="277" y="4855"/>
                      <a:pt x="339" y="4837"/>
                      <a:pt x="357" y="4908"/>
                    </a:cubicBezTo>
                    <a:cubicBezTo>
                      <a:pt x="366" y="4944"/>
                      <a:pt x="294" y="4953"/>
                      <a:pt x="294" y="4988"/>
                    </a:cubicBezTo>
                    <a:cubicBezTo>
                      <a:pt x="294" y="5024"/>
                      <a:pt x="303" y="5060"/>
                      <a:pt x="330" y="5086"/>
                    </a:cubicBezTo>
                    <a:cubicBezTo>
                      <a:pt x="357" y="5122"/>
                      <a:pt x="392" y="5149"/>
                      <a:pt x="437" y="5166"/>
                    </a:cubicBezTo>
                    <a:cubicBezTo>
                      <a:pt x="440" y="5167"/>
                      <a:pt x="443" y="5168"/>
                      <a:pt x="446" y="5168"/>
                    </a:cubicBezTo>
                    <a:cubicBezTo>
                      <a:pt x="460" y="5168"/>
                      <a:pt x="477" y="5158"/>
                      <a:pt x="491" y="5146"/>
                    </a:cubicBezTo>
                    <a:lnTo>
                      <a:pt x="491" y="5146"/>
                    </a:lnTo>
                    <a:cubicBezTo>
                      <a:pt x="450" y="5200"/>
                      <a:pt x="556" y="5224"/>
                      <a:pt x="579" y="5255"/>
                    </a:cubicBezTo>
                    <a:cubicBezTo>
                      <a:pt x="615" y="5282"/>
                      <a:pt x="428" y="5380"/>
                      <a:pt x="517" y="5425"/>
                    </a:cubicBezTo>
                    <a:cubicBezTo>
                      <a:pt x="531" y="5431"/>
                      <a:pt x="545" y="5433"/>
                      <a:pt x="557" y="5433"/>
                    </a:cubicBezTo>
                    <a:cubicBezTo>
                      <a:pt x="641" y="5433"/>
                      <a:pt x="697" y="5322"/>
                      <a:pt x="766" y="5291"/>
                    </a:cubicBezTo>
                    <a:cubicBezTo>
                      <a:pt x="772" y="5287"/>
                      <a:pt x="776" y="5285"/>
                      <a:pt x="780" y="5285"/>
                    </a:cubicBezTo>
                    <a:cubicBezTo>
                      <a:pt x="813" y="5285"/>
                      <a:pt x="784" y="5443"/>
                      <a:pt x="784" y="5451"/>
                    </a:cubicBezTo>
                    <a:cubicBezTo>
                      <a:pt x="812" y="5431"/>
                      <a:pt x="818" y="5410"/>
                      <a:pt x="840" y="5410"/>
                    </a:cubicBezTo>
                    <a:cubicBezTo>
                      <a:pt x="847" y="5410"/>
                      <a:pt x="854" y="5412"/>
                      <a:pt x="864" y="5416"/>
                    </a:cubicBezTo>
                    <a:cubicBezTo>
                      <a:pt x="872" y="5416"/>
                      <a:pt x="894" y="5444"/>
                      <a:pt x="912" y="5444"/>
                    </a:cubicBezTo>
                    <a:cubicBezTo>
                      <a:pt x="914" y="5444"/>
                      <a:pt x="916" y="5443"/>
                      <a:pt x="918" y="5443"/>
                    </a:cubicBezTo>
                    <a:cubicBezTo>
                      <a:pt x="936" y="5443"/>
                      <a:pt x="945" y="5398"/>
                      <a:pt x="962" y="5389"/>
                    </a:cubicBezTo>
                    <a:cubicBezTo>
                      <a:pt x="971" y="5384"/>
                      <a:pt x="979" y="5381"/>
                      <a:pt x="987" y="5381"/>
                    </a:cubicBezTo>
                    <a:cubicBezTo>
                      <a:pt x="1005" y="5381"/>
                      <a:pt x="1021" y="5392"/>
                      <a:pt x="1034" y="5398"/>
                    </a:cubicBezTo>
                    <a:cubicBezTo>
                      <a:pt x="1007" y="5451"/>
                      <a:pt x="998" y="5496"/>
                      <a:pt x="1060" y="5496"/>
                    </a:cubicBezTo>
                    <a:cubicBezTo>
                      <a:pt x="1089" y="5496"/>
                      <a:pt x="1109" y="5493"/>
                      <a:pt x="1123" y="5493"/>
                    </a:cubicBezTo>
                    <a:cubicBezTo>
                      <a:pt x="1149" y="5493"/>
                      <a:pt x="1152" y="5504"/>
                      <a:pt x="1141" y="5567"/>
                    </a:cubicBezTo>
                    <a:cubicBezTo>
                      <a:pt x="1141" y="5591"/>
                      <a:pt x="1188" y="5607"/>
                      <a:pt x="1225" y="5607"/>
                    </a:cubicBezTo>
                    <a:cubicBezTo>
                      <a:pt x="1243" y="5607"/>
                      <a:pt x="1259" y="5603"/>
                      <a:pt x="1265" y="5594"/>
                    </a:cubicBezTo>
                    <a:cubicBezTo>
                      <a:pt x="1274" y="5558"/>
                      <a:pt x="1247" y="5540"/>
                      <a:pt x="1292" y="5532"/>
                    </a:cubicBezTo>
                    <a:cubicBezTo>
                      <a:pt x="1314" y="5528"/>
                      <a:pt x="1338" y="5526"/>
                      <a:pt x="1362" y="5526"/>
                    </a:cubicBezTo>
                    <a:cubicBezTo>
                      <a:pt x="1395" y="5526"/>
                      <a:pt x="1430" y="5530"/>
                      <a:pt x="1461" y="5540"/>
                    </a:cubicBezTo>
                    <a:cubicBezTo>
                      <a:pt x="1515" y="5549"/>
                      <a:pt x="1524" y="5603"/>
                      <a:pt x="1568" y="5630"/>
                    </a:cubicBezTo>
                    <a:cubicBezTo>
                      <a:pt x="1588" y="5645"/>
                      <a:pt x="1612" y="5652"/>
                      <a:pt x="1637" y="5652"/>
                    </a:cubicBezTo>
                    <a:cubicBezTo>
                      <a:pt x="1668" y="5652"/>
                      <a:pt x="1699" y="5641"/>
                      <a:pt x="1719" y="5621"/>
                    </a:cubicBezTo>
                    <a:cubicBezTo>
                      <a:pt x="1731" y="5607"/>
                      <a:pt x="1747" y="5601"/>
                      <a:pt x="1763" y="5601"/>
                    </a:cubicBezTo>
                    <a:cubicBezTo>
                      <a:pt x="1818" y="5601"/>
                      <a:pt x="1886" y="5666"/>
                      <a:pt x="1880" y="5674"/>
                    </a:cubicBezTo>
                    <a:lnTo>
                      <a:pt x="1880" y="5674"/>
                    </a:lnTo>
                    <a:cubicBezTo>
                      <a:pt x="1942" y="5603"/>
                      <a:pt x="1817" y="5514"/>
                      <a:pt x="1817" y="5478"/>
                    </a:cubicBezTo>
                    <a:cubicBezTo>
                      <a:pt x="1817" y="5474"/>
                      <a:pt x="1832" y="5470"/>
                      <a:pt x="1847" y="5470"/>
                    </a:cubicBezTo>
                    <a:cubicBezTo>
                      <a:pt x="1867" y="5470"/>
                      <a:pt x="1889" y="5476"/>
                      <a:pt x="1889" y="5496"/>
                    </a:cubicBezTo>
                    <a:cubicBezTo>
                      <a:pt x="1889" y="5521"/>
                      <a:pt x="1907" y="5531"/>
                      <a:pt x="1929" y="5531"/>
                    </a:cubicBezTo>
                    <a:cubicBezTo>
                      <a:pt x="1955" y="5531"/>
                      <a:pt x="1986" y="5519"/>
                      <a:pt x="2004" y="5505"/>
                    </a:cubicBezTo>
                    <a:cubicBezTo>
                      <a:pt x="2016" y="5499"/>
                      <a:pt x="2024" y="5497"/>
                      <a:pt x="2031" y="5497"/>
                    </a:cubicBezTo>
                    <a:cubicBezTo>
                      <a:pt x="2066" y="5497"/>
                      <a:pt x="2047" y="5568"/>
                      <a:pt x="2085" y="5621"/>
                    </a:cubicBezTo>
                    <a:cubicBezTo>
                      <a:pt x="2091" y="5628"/>
                      <a:pt x="2096" y="5632"/>
                      <a:pt x="2101" y="5632"/>
                    </a:cubicBezTo>
                    <a:cubicBezTo>
                      <a:pt x="2119" y="5632"/>
                      <a:pt x="2131" y="5592"/>
                      <a:pt x="2138" y="5585"/>
                    </a:cubicBezTo>
                    <a:cubicBezTo>
                      <a:pt x="2138" y="5532"/>
                      <a:pt x="2192" y="5532"/>
                      <a:pt x="2218" y="5532"/>
                    </a:cubicBezTo>
                    <a:cubicBezTo>
                      <a:pt x="2260" y="5532"/>
                      <a:pt x="2284" y="5539"/>
                      <a:pt x="2306" y="5539"/>
                    </a:cubicBezTo>
                    <a:cubicBezTo>
                      <a:pt x="2330" y="5539"/>
                      <a:pt x="2350" y="5529"/>
                      <a:pt x="2388" y="5487"/>
                    </a:cubicBezTo>
                    <a:cubicBezTo>
                      <a:pt x="2388" y="5487"/>
                      <a:pt x="2425" y="5456"/>
                      <a:pt x="2442" y="5456"/>
                    </a:cubicBezTo>
                    <a:cubicBezTo>
                      <a:pt x="2446" y="5456"/>
                      <a:pt x="2448" y="5457"/>
                      <a:pt x="2450" y="5460"/>
                    </a:cubicBezTo>
                    <a:cubicBezTo>
                      <a:pt x="2477" y="5487"/>
                      <a:pt x="2379" y="5603"/>
                      <a:pt x="2450" y="5630"/>
                    </a:cubicBezTo>
                    <a:cubicBezTo>
                      <a:pt x="2502" y="5640"/>
                      <a:pt x="2551" y="5644"/>
                      <a:pt x="2601" y="5644"/>
                    </a:cubicBezTo>
                    <a:cubicBezTo>
                      <a:pt x="2636" y="5644"/>
                      <a:pt x="2671" y="5642"/>
                      <a:pt x="2708" y="5638"/>
                    </a:cubicBezTo>
                    <a:cubicBezTo>
                      <a:pt x="2699" y="5638"/>
                      <a:pt x="2637" y="5638"/>
                      <a:pt x="2646" y="5594"/>
                    </a:cubicBezTo>
                    <a:cubicBezTo>
                      <a:pt x="2646" y="5576"/>
                      <a:pt x="2770" y="5594"/>
                      <a:pt x="2771" y="5549"/>
                    </a:cubicBezTo>
                    <a:lnTo>
                      <a:pt x="2771" y="5549"/>
                    </a:lnTo>
                    <a:cubicBezTo>
                      <a:pt x="2771" y="5554"/>
                      <a:pt x="2768" y="5555"/>
                      <a:pt x="2764" y="5555"/>
                    </a:cubicBezTo>
                    <a:cubicBezTo>
                      <a:pt x="2743" y="5555"/>
                      <a:pt x="2677" y="5503"/>
                      <a:pt x="2699" y="5496"/>
                    </a:cubicBezTo>
                    <a:cubicBezTo>
                      <a:pt x="2733" y="5479"/>
                      <a:pt x="2781" y="5434"/>
                      <a:pt x="2809" y="5434"/>
                    </a:cubicBezTo>
                    <a:cubicBezTo>
                      <a:pt x="2826" y="5434"/>
                      <a:pt x="2836" y="5450"/>
                      <a:pt x="2833" y="5496"/>
                    </a:cubicBezTo>
                    <a:cubicBezTo>
                      <a:pt x="2824" y="5523"/>
                      <a:pt x="2797" y="5576"/>
                      <a:pt x="2833" y="5585"/>
                    </a:cubicBezTo>
                    <a:cubicBezTo>
                      <a:pt x="2873" y="5594"/>
                      <a:pt x="2913" y="5598"/>
                      <a:pt x="2953" y="5598"/>
                    </a:cubicBezTo>
                    <a:cubicBezTo>
                      <a:pt x="2993" y="5598"/>
                      <a:pt x="3033" y="5594"/>
                      <a:pt x="3073" y="5585"/>
                    </a:cubicBezTo>
                    <a:cubicBezTo>
                      <a:pt x="3127" y="5567"/>
                      <a:pt x="3073" y="5487"/>
                      <a:pt x="3082" y="5443"/>
                    </a:cubicBezTo>
                    <a:lnTo>
                      <a:pt x="3082" y="5443"/>
                    </a:lnTo>
                    <a:cubicBezTo>
                      <a:pt x="3154" y="5451"/>
                      <a:pt x="3216" y="5487"/>
                      <a:pt x="3269" y="5540"/>
                    </a:cubicBezTo>
                    <a:cubicBezTo>
                      <a:pt x="3287" y="5576"/>
                      <a:pt x="3171" y="5594"/>
                      <a:pt x="3154" y="5594"/>
                    </a:cubicBezTo>
                    <a:cubicBezTo>
                      <a:pt x="3180" y="5594"/>
                      <a:pt x="3220" y="5587"/>
                      <a:pt x="3258" y="5587"/>
                    </a:cubicBezTo>
                    <a:cubicBezTo>
                      <a:pt x="3296" y="5587"/>
                      <a:pt x="3332" y="5594"/>
                      <a:pt x="3349" y="5621"/>
                    </a:cubicBezTo>
                    <a:cubicBezTo>
                      <a:pt x="3385" y="5665"/>
                      <a:pt x="3367" y="5745"/>
                      <a:pt x="3367" y="5790"/>
                    </a:cubicBezTo>
                    <a:cubicBezTo>
                      <a:pt x="3394" y="5710"/>
                      <a:pt x="3430" y="5638"/>
                      <a:pt x="3474" y="5567"/>
                    </a:cubicBezTo>
                    <a:cubicBezTo>
                      <a:pt x="3488" y="5549"/>
                      <a:pt x="3508" y="5547"/>
                      <a:pt x="3529" y="5547"/>
                    </a:cubicBezTo>
                    <a:cubicBezTo>
                      <a:pt x="3536" y="5547"/>
                      <a:pt x="3543" y="5547"/>
                      <a:pt x="3550" y="5547"/>
                    </a:cubicBezTo>
                    <a:cubicBezTo>
                      <a:pt x="3564" y="5547"/>
                      <a:pt x="3578" y="5546"/>
                      <a:pt x="3590" y="5540"/>
                    </a:cubicBezTo>
                    <a:cubicBezTo>
                      <a:pt x="3603" y="5534"/>
                      <a:pt x="3622" y="5487"/>
                      <a:pt x="3642" y="5487"/>
                    </a:cubicBezTo>
                    <a:cubicBezTo>
                      <a:pt x="3648" y="5487"/>
                      <a:pt x="3655" y="5492"/>
                      <a:pt x="3661" y="5505"/>
                    </a:cubicBezTo>
                    <a:cubicBezTo>
                      <a:pt x="3688" y="5549"/>
                      <a:pt x="3617" y="5630"/>
                      <a:pt x="3643" y="5701"/>
                    </a:cubicBezTo>
                    <a:cubicBezTo>
                      <a:pt x="3649" y="5721"/>
                      <a:pt x="3659" y="5728"/>
                      <a:pt x="3671" y="5728"/>
                    </a:cubicBezTo>
                    <a:cubicBezTo>
                      <a:pt x="3697" y="5728"/>
                      <a:pt x="3732" y="5695"/>
                      <a:pt x="3750" y="5683"/>
                    </a:cubicBezTo>
                    <a:cubicBezTo>
                      <a:pt x="3777" y="5665"/>
                      <a:pt x="3786" y="5621"/>
                      <a:pt x="3822" y="5621"/>
                    </a:cubicBezTo>
                    <a:cubicBezTo>
                      <a:pt x="3853" y="5614"/>
                      <a:pt x="3885" y="5608"/>
                      <a:pt x="3916" y="5608"/>
                    </a:cubicBezTo>
                    <a:cubicBezTo>
                      <a:pt x="3929" y="5608"/>
                      <a:pt x="3942" y="5609"/>
                      <a:pt x="3955" y="5612"/>
                    </a:cubicBezTo>
                    <a:cubicBezTo>
                      <a:pt x="4004" y="5612"/>
                      <a:pt x="4064" y="5618"/>
                      <a:pt x="4124" y="5618"/>
                    </a:cubicBezTo>
                    <a:cubicBezTo>
                      <a:pt x="4185" y="5618"/>
                      <a:pt x="4245" y="5612"/>
                      <a:pt x="4294" y="5585"/>
                    </a:cubicBezTo>
                    <a:cubicBezTo>
                      <a:pt x="4317" y="5577"/>
                      <a:pt x="4320" y="5537"/>
                      <a:pt x="4343" y="5537"/>
                    </a:cubicBezTo>
                    <a:cubicBezTo>
                      <a:pt x="4347" y="5537"/>
                      <a:pt x="4351" y="5538"/>
                      <a:pt x="4356" y="5540"/>
                    </a:cubicBezTo>
                    <a:cubicBezTo>
                      <a:pt x="4383" y="5558"/>
                      <a:pt x="4401" y="5621"/>
                      <a:pt x="4436" y="5647"/>
                    </a:cubicBezTo>
                    <a:cubicBezTo>
                      <a:pt x="4484" y="5681"/>
                      <a:pt x="4541" y="5697"/>
                      <a:pt x="4597" y="5697"/>
                    </a:cubicBezTo>
                    <a:cubicBezTo>
                      <a:pt x="4646" y="5697"/>
                      <a:pt x="4694" y="5686"/>
                      <a:pt x="4739" y="5665"/>
                    </a:cubicBezTo>
                    <a:cubicBezTo>
                      <a:pt x="4748" y="5656"/>
                      <a:pt x="4784" y="5594"/>
                      <a:pt x="4792" y="5594"/>
                    </a:cubicBezTo>
                    <a:cubicBezTo>
                      <a:pt x="4828" y="5621"/>
                      <a:pt x="4792" y="5710"/>
                      <a:pt x="4855" y="5710"/>
                    </a:cubicBezTo>
                    <a:cubicBezTo>
                      <a:pt x="4855" y="5710"/>
                      <a:pt x="4864" y="5621"/>
                      <a:pt x="4908" y="5621"/>
                    </a:cubicBezTo>
                    <a:cubicBezTo>
                      <a:pt x="4953" y="5621"/>
                      <a:pt x="4979" y="5621"/>
                      <a:pt x="4979" y="5585"/>
                    </a:cubicBezTo>
                    <a:cubicBezTo>
                      <a:pt x="4997" y="5487"/>
                      <a:pt x="5015" y="5496"/>
                      <a:pt x="5069" y="5434"/>
                    </a:cubicBezTo>
                    <a:cubicBezTo>
                      <a:pt x="5086" y="5451"/>
                      <a:pt x="5128" y="5594"/>
                      <a:pt x="5114" y="5594"/>
                    </a:cubicBezTo>
                    <a:cubicBezTo>
                      <a:pt x="5114" y="5594"/>
                      <a:pt x="5114" y="5594"/>
                      <a:pt x="5113" y="5594"/>
                    </a:cubicBezTo>
                    <a:cubicBezTo>
                      <a:pt x="5102" y="5588"/>
                      <a:pt x="5084" y="5576"/>
                      <a:pt x="5066" y="5576"/>
                    </a:cubicBezTo>
                    <a:cubicBezTo>
                      <a:pt x="5054" y="5576"/>
                      <a:pt x="5043" y="5580"/>
                      <a:pt x="5033" y="5594"/>
                    </a:cubicBezTo>
                    <a:cubicBezTo>
                      <a:pt x="5006" y="5638"/>
                      <a:pt x="5033" y="5638"/>
                      <a:pt x="5051" y="5647"/>
                    </a:cubicBezTo>
                    <a:cubicBezTo>
                      <a:pt x="5053" y="5648"/>
                      <a:pt x="5055" y="5648"/>
                      <a:pt x="5058" y="5648"/>
                    </a:cubicBezTo>
                    <a:cubicBezTo>
                      <a:pt x="5085" y="5648"/>
                      <a:pt x="5137" y="5624"/>
                      <a:pt x="5177" y="5624"/>
                    </a:cubicBezTo>
                    <a:cubicBezTo>
                      <a:pt x="5200" y="5624"/>
                      <a:pt x="5220" y="5632"/>
                      <a:pt x="5229" y="5656"/>
                    </a:cubicBezTo>
                    <a:cubicBezTo>
                      <a:pt x="5236" y="5675"/>
                      <a:pt x="5255" y="5682"/>
                      <a:pt x="5281" y="5682"/>
                    </a:cubicBezTo>
                    <a:cubicBezTo>
                      <a:pt x="5351" y="5682"/>
                      <a:pt x="5471" y="5630"/>
                      <a:pt x="5523" y="5630"/>
                    </a:cubicBezTo>
                    <a:cubicBezTo>
                      <a:pt x="5523" y="5549"/>
                      <a:pt x="5478" y="5558"/>
                      <a:pt x="5478" y="5487"/>
                    </a:cubicBezTo>
                    <a:cubicBezTo>
                      <a:pt x="5529" y="5487"/>
                      <a:pt x="5564" y="5568"/>
                      <a:pt x="5590" y="5568"/>
                    </a:cubicBezTo>
                    <a:cubicBezTo>
                      <a:pt x="5592" y="5568"/>
                      <a:pt x="5593" y="5568"/>
                      <a:pt x="5594" y="5567"/>
                    </a:cubicBezTo>
                    <a:cubicBezTo>
                      <a:pt x="5630" y="5549"/>
                      <a:pt x="5665" y="5478"/>
                      <a:pt x="5692" y="5443"/>
                    </a:cubicBezTo>
                    <a:cubicBezTo>
                      <a:pt x="5706" y="5492"/>
                      <a:pt x="5852" y="5689"/>
                      <a:pt x="5914" y="5689"/>
                    </a:cubicBezTo>
                    <a:cubicBezTo>
                      <a:pt x="5931" y="5689"/>
                      <a:pt x="5941" y="5675"/>
                      <a:pt x="5941" y="5638"/>
                    </a:cubicBezTo>
                    <a:cubicBezTo>
                      <a:pt x="5938" y="5637"/>
                      <a:pt x="5934" y="5637"/>
                      <a:pt x="5931" y="5637"/>
                    </a:cubicBezTo>
                    <a:cubicBezTo>
                      <a:pt x="5912" y="5637"/>
                      <a:pt x="5905" y="5656"/>
                      <a:pt x="5897" y="5656"/>
                    </a:cubicBezTo>
                    <a:cubicBezTo>
                      <a:pt x="5896" y="5657"/>
                      <a:pt x="5896" y="5657"/>
                      <a:pt x="5895" y="5657"/>
                    </a:cubicBezTo>
                    <a:cubicBezTo>
                      <a:pt x="5881" y="5657"/>
                      <a:pt x="5906" y="5558"/>
                      <a:pt x="5915" y="5549"/>
                    </a:cubicBezTo>
                    <a:cubicBezTo>
                      <a:pt x="5928" y="5530"/>
                      <a:pt x="5950" y="5516"/>
                      <a:pt x="5971" y="5516"/>
                    </a:cubicBezTo>
                    <a:cubicBezTo>
                      <a:pt x="5979" y="5516"/>
                      <a:pt x="5987" y="5518"/>
                      <a:pt x="5995" y="5523"/>
                    </a:cubicBezTo>
                    <a:cubicBezTo>
                      <a:pt x="6066" y="5540"/>
                      <a:pt x="5986" y="5656"/>
                      <a:pt x="6075" y="5683"/>
                    </a:cubicBezTo>
                    <a:cubicBezTo>
                      <a:pt x="6093" y="5687"/>
                      <a:pt x="6115" y="5690"/>
                      <a:pt x="6139" y="5690"/>
                    </a:cubicBezTo>
                    <a:cubicBezTo>
                      <a:pt x="6162" y="5690"/>
                      <a:pt x="6186" y="5687"/>
                      <a:pt x="6209" y="5683"/>
                    </a:cubicBezTo>
                    <a:cubicBezTo>
                      <a:pt x="6253" y="5665"/>
                      <a:pt x="6218" y="5594"/>
                      <a:pt x="6280" y="5594"/>
                    </a:cubicBezTo>
                    <a:cubicBezTo>
                      <a:pt x="6290" y="5594"/>
                      <a:pt x="6299" y="5593"/>
                      <a:pt x="6308" y="5593"/>
                    </a:cubicBezTo>
                    <a:cubicBezTo>
                      <a:pt x="6338" y="5593"/>
                      <a:pt x="6358" y="5599"/>
                      <a:pt x="6351" y="5647"/>
                    </a:cubicBezTo>
                    <a:cubicBezTo>
                      <a:pt x="6351" y="5656"/>
                      <a:pt x="6324" y="5692"/>
                      <a:pt x="6333" y="5710"/>
                    </a:cubicBezTo>
                    <a:cubicBezTo>
                      <a:pt x="6333" y="5710"/>
                      <a:pt x="6334" y="5711"/>
                      <a:pt x="6334" y="5711"/>
                    </a:cubicBezTo>
                    <a:cubicBezTo>
                      <a:pt x="6347" y="5711"/>
                      <a:pt x="6478" y="5579"/>
                      <a:pt x="6534" y="5579"/>
                    </a:cubicBezTo>
                    <a:cubicBezTo>
                      <a:pt x="6544" y="5579"/>
                      <a:pt x="6552" y="5583"/>
                      <a:pt x="6556" y="5594"/>
                    </a:cubicBezTo>
                    <a:cubicBezTo>
                      <a:pt x="6583" y="5665"/>
                      <a:pt x="6556" y="5701"/>
                      <a:pt x="6636" y="5719"/>
                    </a:cubicBezTo>
                    <a:cubicBezTo>
                      <a:pt x="6672" y="5719"/>
                      <a:pt x="6707" y="5710"/>
                      <a:pt x="6742" y="5692"/>
                    </a:cubicBezTo>
                    <a:lnTo>
                      <a:pt x="6742" y="5692"/>
                    </a:lnTo>
                    <a:cubicBezTo>
                      <a:pt x="6742" y="5692"/>
                      <a:pt x="6742" y="5692"/>
                      <a:pt x="6742" y="5692"/>
                    </a:cubicBezTo>
                    <a:cubicBezTo>
                      <a:pt x="6726" y="5692"/>
                      <a:pt x="6594" y="5567"/>
                      <a:pt x="6648" y="5567"/>
                    </a:cubicBezTo>
                    <a:cubicBezTo>
                      <a:pt x="6650" y="5567"/>
                      <a:pt x="6652" y="5567"/>
                      <a:pt x="6654" y="5567"/>
                    </a:cubicBezTo>
                    <a:cubicBezTo>
                      <a:pt x="6707" y="5585"/>
                      <a:pt x="6761" y="5594"/>
                      <a:pt x="6814" y="5603"/>
                    </a:cubicBezTo>
                    <a:lnTo>
                      <a:pt x="6912" y="5603"/>
                    </a:lnTo>
                    <a:cubicBezTo>
                      <a:pt x="6917" y="5605"/>
                      <a:pt x="6921" y="5606"/>
                      <a:pt x="6925" y="5606"/>
                    </a:cubicBezTo>
                    <a:cubicBezTo>
                      <a:pt x="6934" y="5606"/>
                      <a:pt x="6939" y="5598"/>
                      <a:pt x="6939" y="5585"/>
                    </a:cubicBezTo>
                    <a:cubicBezTo>
                      <a:pt x="6940" y="5585"/>
                      <a:pt x="6941" y="5585"/>
                      <a:pt x="6942" y="5585"/>
                    </a:cubicBezTo>
                    <a:cubicBezTo>
                      <a:pt x="6963" y="5585"/>
                      <a:pt x="6921" y="5693"/>
                      <a:pt x="6921" y="5710"/>
                    </a:cubicBezTo>
                    <a:cubicBezTo>
                      <a:pt x="6924" y="5723"/>
                      <a:pt x="6931" y="5729"/>
                      <a:pt x="6940" y="5729"/>
                    </a:cubicBezTo>
                    <a:cubicBezTo>
                      <a:pt x="6960" y="5729"/>
                      <a:pt x="6989" y="5702"/>
                      <a:pt x="7001" y="5683"/>
                    </a:cubicBezTo>
                    <a:cubicBezTo>
                      <a:pt x="7009" y="5669"/>
                      <a:pt x="7033" y="5620"/>
                      <a:pt x="7061" y="5620"/>
                    </a:cubicBezTo>
                    <a:cubicBezTo>
                      <a:pt x="7068" y="5620"/>
                      <a:pt x="7075" y="5623"/>
                      <a:pt x="7082" y="5630"/>
                    </a:cubicBezTo>
                    <a:cubicBezTo>
                      <a:pt x="7117" y="5656"/>
                      <a:pt x="7082" y="5701"/>
                      <a:pt x="7099" y="5736"/>
                    </a:cubicBezTo>
                    <a:cubicBezTo>
                      <a:pt x="7082" y="5692"/>
                      <a:pt x="7197" y="5612"/>
                      <a:pt x="7233" y="5603"/>
                    </a:cubicBezTo>
                    <a:cubicBezTo>
                      <a:pt x="7246" y="5598"/>
                      <a:pt x="7262" y="5596"/>
                      <a:pt x="7279" y="5596"/>
                    </a:cubicBezTo>
                    <a:cubicBezTo>
                      <a:pt x="7295" y="5596"/>
                      <a:pt x="7313" y="5598"/>
                      <a:pt x="7331" y="5603"/>
                    </a:cubicBezTo>
                    <a:cubicBezTo>
                      <a:pt x="7358" y="5621"/>
                      <a:pt x="7340" y="5647"/>
                      <a:pt x="7376" y="5656"/>
                    </a:cubicBezTo>
                    <a:cubicBezTo>
                      <a:pt x="7389" y="5665"/>
                      <a:pt x="7422" y="5674"/>
                      <a:pt x="7452" y="5674"/>
                    </a:cubicBezTo>
                    <a:cubicBezTo>
                      <a:pt x="7482" y="5674"/>
                      <a:pt x="7509" y="5665"/>
                      <a:pt x="7509" y="5638"/>
                    </a:cubicBezTo>
                    <a:cubicBezTo>
                      <a:pt x="7518" y="5594"/>
                      <a:pt x="7527" y="5576"/>
                      <a:pt x="7563" y="5576"/>
                    </a:cubicBezTo>
                    <a:lnTo>
                      <a:pt x="7625" y="5576"/>
                    </a:lnTo>
                    <a:cubicBezTo>
                      <a:pt x="7625" y="5585"/>
                      <a:pt x="7518" y="5710"/>
                      <a:pt x="7589" y="5728"/>
                    </a:cubicBezTo>
                    <a:cubicBezTo>
                      <a:pt x="7597" y="5731"/>
                      <a:pt x="7605" y="5732"/>
                      <a:pt x="7612" y="5732"/>
                    </a:cubicBezTo>
                    <a:cubicBezTo>
                      <a:pt x="7655" y="5732"/>
                      <a:pt x="7676" y="5681"/>
                      <a:pt x="7711" y="5681"/>
                    </a:cubicBezTo>
                    <a:cubicBezTo>
                      <a:pt x="7720" y="5681"/>
                      <a:pt x="7730" y="5684"/>
                      <a:pt x="7741" y="5692"/>
                    </a:cubicBezTo>
                    <a:cubicBezTo>
                      <a:pt x="7759" y="5705"/>
                      <a:pt x="7776" y="5710"/>
                      <a:pt x="7794" y="5710"/>
                    </a:cubicBezTo>
                    <a:cubicBezTo>
                      <a:pt x="7835" y="5710"/>
                      <a:pt x="7875" y="5679"/>
                      <a:pt x="7919" y="5647"/>
                    </a:cubicBezTo>
                    <a:cubicBezTo>
                      <a:pt x="7939" y="5631"/>
                      <a:pt x="7949" y="5625"/>
                      <a:pt x="7954" y="5625"/>
                    </a:cubicBezTo>
                    <a:cubicBezTo>
                      <a:pt x="7964" y="5625"/>
                      <a:pt x="7961" y="5642"/>
                      <a:pt x="7972" y="5647"/>
                    </a:cubicBezTo>
                    <a:cubicBezTo>
                      <a:pt x="7976" y="5649"/>
                      <a:pt x="7980" y="5649"/>
                      <a:pt x="7984" y="5649"/>
                    </a:cubicBezTo>
                    <a:cubicBezTo>
                      <a:pt x="8009" y="5649"/>
                      <a:pt x="8037" y="5630"/>
                      <a:pt x="8052" y="5630"/>
                    </a:cubicBezTo>
                    <a:cubicBezTo>
                      <a:pt x="8064" y="5594"/>
                      <a:pt x="8103" y="5552"/>
                      <a:pt x="8135" y="5552"/>
                    </a:cubicBezTo>
                    <a:cubicBezTo>
                      <a:pt x="8153" y="5552"/>
                      <a:pt x="8168" y="5563"/>
                      <a:pt x="8177" y="5594"/>
                    </a:cubicBezTo>
                    <a:cubicBezTo>
                      <a:pt x="8177" y="5615"/>
                      <a:pt x="8200" y="5734"/>
                      <a:pt x="8232" y="5734"/>
                    </a:cubicBezTo>
                    <a:cubicBezTo>
                      <a:pt x="8240" y="5734"/>
                      <a:pt x="8249" y="5727"/>
                      <a:pt x="8257" y="5710"/>
                    </a:cubicBezTo>
                    <a:cubicBezTo>
                      <a:pt x="8273" y="5670"/>
                      <a:pt x="8268" y="5637"/>
                      <a:pt x="8311" y="5637"/>
                    </a:cubicBezTo>
                    <a:cubicBezTo>
                      <a:pt x="8316" y="5637"/>
                      <a:pt x="8322" y="5638"/>
                      <a:pt x="8329" y="5638"/>
                    </a:cubicBezTo>
                    <a:cubicBezTo>
                      <a:pt x="8355" y="5638"/>
                      <a:pt x="8337" y="5692"/>
                      <a:pt x="8346" y="5710"/>
                    </a:cubicBezTo>
                    <a:cubicBezTo>
                      <a:pt x="8364" y="5736"/>
                      <a:pt x="8400" y="5736"/>
                      <a:pt x="8427" y="5736"/>
                    </a:cubicBezTo>
                    <a:lnTo>
                      <a:pt x="8427" y="5638"/>
                    </a:lnTo>
                    <a:cubicBezTo>
                      <a:pt x="8409" y="5630"/>
                      <a:pt x="8373" y="5603"/>
                      <a:pt x="8364" y="5576"/>
                    </a:cubicBezTo>
                    <a:cubicBezTo>
                      <a:pt x="8351" y="5544"/>
                      <a:pt x="8402" y="5540"/>
                      <a:pt x="8436" y="5540"/>
                    </a:cubicBezTo>
                    <a:cubicBezTo>
                      <a:pt x="8449" y="5540"/>
                      <a:pt x="8460" y="5540"/>
                      <a:pt x="8462" y="5540"/>
                    </a:cubicBezTo>
                    <a:cubicBezTo>
                      <a:pt x="8533" y="5540"/>
                      <a:pt x="8498" y="5594"/>
                      <a:pt x="8560" y="5630"/>
                    </a:cubicBezTo>
                    <a:cubicBezTo>
                      <a:pt x="8568" y="5637"/>
                      <a:pt x="8635" y="5678"/>
                      <a:pt x="8665" y="5678"/>
                    </a:cubicBezTo>
                    <a:cubicBezTo>
                      <a:pt x="8670" y="5678"/>
                      <a:pt x="8673" y="5677"/>
                      <a:pt x="8676" y="5674"/>
                    </a:cubicBezTo>
                    <a:cubicBezTo>
                      <a:pt x="8694" y="5638"/>
                      <a:pt x="8676" y="5603"/>
                      <a:pt x="8729" y="5594"/>
                    </a:cubicBezTo>
                    <a:cubicBezTo>
                      <a:pt x="8745" y="5594"/>
                      <a:pt x="8763" y="5600"/>
                      <a:pt x="8777" y="5600"/>
                    </a:cubicBezTo>
                    <a:cubicBezTo>
                      <a:pt x="8788" y="5600"/>
                      <a:pt x="8797" y="5596"/>
                      <a:pt x="8801" y="5585"/>
                    </a:cubicBezTo>
                    <a:cubicBezTo>
                      <a:pt x="8818" y="5549"/>
                      <a:pt x="8874" y="5540"/>
                      <a:pt x="8932" y="5540"/>
                    </a:cubicBezTo>
                    <a:cubicBezTo>
                      <a:pt x="8990" y="5540"/>
                      <a:pt x="9050" y="5549"/>
                      <a:pt x="9077" y="5549"/>
                    </a:cubicBezTo>
                    <a:cubicBezTo>
                      <a:pt x="9130" y="5558"/>
                      <a:pt x="9121" y="5576"/>
                      <a:pt x="9139" y="5621"/>
                    </a:cubicBezTo>
                    <a:cubicBezTo>
                      <a:pt x="9144" y="5645"/>
                      <a:pt x="9171" y="5651"/>
                      <a:pt x="9199" y="5651"/>
                    </a:cubicBezTo>
                    <a:cubicBezTo>
                      <a:pt x="9221" y="5651"/>
                      <a:pt x="9243" y="5647"/>
                      <a:pt x="9255" y="5647"/>
                    </a:cubicBezTo>
                    <a:cubicBezTo>
                      <a:pt x="9273" y="5661"/>
                      <a:pt x="9299" y="5672"/>
                      <a:pt x="9324" y="5672"/>
                    </a:cubicBezTo>
                    <a:cubicBezTo>
                      <a:pt x="9348" y="5672"/>
                      <a:pt x="9371" y="5661"/>
                      <a:pt x="9380" y="5630"/>
                    </a:cubicBezTo>
                    <a:cubicBezTo>
                      <a:pt x="9386" y="5606"/>
                      <a:pt x="9399" y="5602"/>
                      <a:pt x="9419" y="5602"/>
                    </a:cubicBezTo>
                    <a:cubicBezTo>
                      <a:pt x="9428" y="5602"/>
                      <a:pt x="9439" y="5603"/>
                      <a:pt x="9451" y="5603"/>
                    </a:cubicBezTo>
                    <a:cubicBezTo>
                      <a:pt x="9487" y="5603"/>
                      <a:pt x="9478" y="5567"/>
                      <a:pt x="9513" y="5567"/>
                    </a:cubicBezTo>
                    <a:cubicBezTo>
                      <a:pt x="9527" y="5563"/>
                      <a:pt x="9538" y="5561"/>
                      <a:pt x="9549" y="5561"/>
                    </a:cubicBezTo>
                    <a:cubicBezTo>
                      <a:pt x="9582" y="5561"/>
                      <a:pt x="9607" y="5576"/>
                      <a:pt x="9647" y="5576"/>
                    </a:cubicBezTo>
                    <a:cubicBezTo>
                      <a:pt x="9648" y="5576"/>
                      <a:pt x="9649" y="5576"/>
                      <a:pt x="9650" y="5576"/>
                    </a:cubicBezTo>
                    <a:cubicBezTo>
                      <a:pt x="9698" y="5576"/>
                      <a:pt x="9833" y="5388"/>
                      <a:pt x="9789" y="5353"/>
                    </a:cubicBezTo>
                    <a:lnTo>
                      <a:pt x="9789" y="5353"/>
                    </a:lnTo>
                    <a:cubicBezTo>
                      <a:pt x="9763" y="5362"/>
                      <a:pt x="9745" y="5362"/>
                      <a:pt x="9718" y="5362"/>
                    </a:cubicBezTo>
                    <a:cubicBezTo>
                      <a:pt x="9691" y="5362"/>
                      <a:pt x="9656" y="5345"/>
                      <a:pt x="9638" y="5318"/>
                    </a:cubicBezTo>
                    <a:cubicBezTo>
                      <a:pt x="9579" y="5281"/>
                      <a:pt x="9513" y="5262"/>
                      <a:pt x="9452" y="5262"/>
                    </a:cubicBezTo>
                    <a:cubicBezTo>
                      <a:pt x="9439" y="5262"/>
                      <a:pt x="9427" y="5263"/>
                      <a:pt x="9415" y="5264"/>
                    </a:cubicBezTo>
                    <a:cubicBezTo>
                      <a:pt x="9362" y="5273"/>
                      <a:pt x="9415" y="5389"/>
                      <a:pt x="9335" y="5407"/>
                    </a:cubicBezTo>
                    <a:cubicBezTo>
                      <a:pt x="9327" y="5408"/>
                      <a:pt x="9320" y="5409"/>
                      <a:pt x="9312" y="5409"/>
                    </a:cubicBezTo>
                    <a:cubicBezTo>
                      <a:pt x="9276" y="5409"/>
                      <a:pt x="9241" y="5392"/>
                      <a:pt x="9219" y="5362"/>
                    </a:cubicBezTo>
                    <a:cubicBezTo>
                      <a:pt x="9219" y="5318"/>
                      <a:pt x="9219" y="5309"/>
                      <a:pt x="9175" y="5309"/>
                    </a:cubicBezTo>
                    <a:cubicBezTo>
                      <a:pt x="9112" y="5309"/>
                      <a:pt x="9148" y="5309"/>
                      <a:pt x="9130" y="5371"/>
                    </a:cubicBezTo>
                    <a:cubicBezTo>
                      <a:pt x="9124" y="5390"/>
                      <a:pt x="9100" y="5409"/>
                      <a:pt x="9080" y="5409"/>
                    </a:cubicBezTo>
                    <a:cubicBezTo>
                      <a:pt x="9072" y="5409"/>
                      <a:pt x="9064" y="5406"/>
                      <a:pt x="9059" y="5398"/>
                    </a:cubicBezTo>
                    <a:cubicBezTo>
                      <a:pt x="9014" y="5345"/>
                      <a:pt x="9095" y="5264"/>
                      <a:pt x="8997" y="5255"/>
                    </a:cubicBezTo>
                    <a:cubicBezTo>
                      <a:pt x="8961" y="5255"/>
                      <a:pt x="8890" y="5300"/>
                      <a:pt x="8890" y="5353"/>
                    </a:cubicBezTo>
                    <a:cubicBezTo>
                      <a:pt x="8884" y="5356"/>
                      <a:pt x="8877" y="5357"/>
                      <a:pt x="8870" y="5357"/>
                    </a:cubicBezTo>
                    <a:cubicBezTo>
                      <a:pt x="8855" y="5357"/>
                      <a:pt x="8839" y="5353"/>
                      <a:pt x="8827" y="5353"/>
                    </a:cubicBezTo>
                    <a:cubicBezTo>
                      <a:pt x="8756" y="5380"/>
                      <a:pt x="8685" y="5407"/>
                      <a:pt x="8614" y="5425"/>
                    </a:cubicBezTo>
                    <a:cubicBezTo>
                      <a:pt x="8578" y="5389"/>
                      <a:pt x="8703" y="5300"/>
                      <a:pt x="8703" y="5264"/>
                    </a:cubicBezTo>
                    <a:lnTo>
                      <a:pt x="8703" y="5264"/>
                    </a:lnTo>
                    <a:cubicBezTo>
                      <a:pt x="8703" y="5300"/>
                      <a:pt x="8480" y="5336"/>
                      <a:pt x="8453" y="5362"/>
                    </a:cubicBezTo>
                    <a:cubicBezTo>
                      <a:pt x="8446" y="5374"/>
                      <a:pt x="8433" y="5381"/>
                      <a:pt x="8417" y="5381"/>
                    </a:cubicBezTo>
                    <a:cubicBezTo>
                      <a:pt x="8397" y="5381"/>
                      <a:pt x="8371" y="5370"/>
                      <a:pt x="8346" y="5345"/>
                    </a:cubicBezTo>
                    <a:cubicBezTo>
                      <a:pt x="8326" y="5318"/>
                      <a:pt x="8313" y="5309"/>
                      <a:pt x="8303" y="5309"/>
                    </a:cubicBezTo>
                    <a:cubicBezTo>
                      <a:pt x="8284" y="5309"/>
                      <a:pt x="8278" y="5345"/>
                      <a:pt x="8248" y="5345"/>
                    </a:cubicBezTo>
                    <a:cubicBezTo>
                      <a:pt x="8213" y="5345"/>
                      <a:pt x="8195" y="5345"/>
                      <a:pt x="8159" y="5309"/>
                    </a:cubicBezTo>
                    <a:cubicBezTo>
                      <a:pt x="8150" y="5300"/>
                      <a:pt x="8142" y="5300"/>
                      <a:pt x="8124" y="5300"/>
                    </a:cubicBezTo>
                    <a:cubicBezTo>
                      <a:pt x="8088" y="5318"/>
                      <a:pt x="8070" y="5353"/>
                      <a:pt x="8097" y="5389"/>
                    </a:cubicBezTo>
                    <a:cubicBezTo>
                      <a:pt x="8105" y="5413"/>
                      <a:pt x="8113" y="5463"/>
                      <a:pt x="8084" y="5463"/>
                    </a:cubicBezTo>
                    <a:cubicBezTo>
                      <a:pt x="8080" y="5463"/>
                      <a:pt x="8076" y="5462"/>
                      <a:pt x="8070" y="5460"/>
                    </a:cubicBezTo>
                    <a:cubicBezTo>
                      <a:pt x="8017" y="5434"/>
                      <a:pt x="8017" y="5380"/>
                      <a:pt x="7972" y="5353"/>
                    </a:cubicBezTo>
                    <a:cubicBezTo>
                      <a:pt x="7961" y="5351"/>
                      <a:pt x="7950" y="5350"/>
                      <a:pt x="7939" y="5350"/>
                    </a:cubicBezTo>
                    <a:cubicBezTo>
                      <a:pt x="7906" y="5350"/>
                      <a:pt x="7874" y="5360"/>
                      <a:pt x="7848" y="5380"/>
                    </a:cubicBezTo>
                    <a:cubicBezTo>
                      <a:pt x="7838" y="5383"/>
                      <a:pt x="7828" y="5384"/>
                      <a:pt x="7819" y="5384"/>
                    </a:cubicBezTo>
                    <a:cubicBezTo>
                      <a:pt x="7794" y="5384"/>
                      <a:pt x="7769" y="5375"/>
                      <a:pt x="7750" y="5362"/>
                    </a:cubicBezTo>
                    <a:cubicBezTo>
                      <a:pt x="7741" y="5345"/>
                      <a:pt x="7732" y="5336"/>
                      <a:pt x="7723" y="5336"/>
                    </a:cubicBezTo>
                    <a:cubicBezTo>
                      <a:pt x="7669" y="5336"/>
                      <a:pt x="7678" y="5380"/>
                      <a:pt x="7625" y="5380"/>
                    </a:cubicBezTo>
                    <a:cubicBezTo>
                      <a:pt x="7589" y="5380"/>
                      <a:pt x="7571" y="5362"/>
                      <a:pt x="7536" y="5353"/>
                    </a:cubicBezTo>
                    <a:cubicBezTo>
                      <a:pt x="7514" y="5349"/>
                      <a:pt x="7491" y="5347"/>
                      <a:pt x="7469" y="5347"/>
                    </a:cubicBezTo>
                    <a:cubicBezTo>
                      <a:pt x="7403" y="5347"/>
                      <a:pt x="7340" y="5367"/>
                      <a:pt x="7286" y="5407"/>
                    </a:cubicBezTo>
                    <a:cubicBezTo>
                      <a:pt x="7263" y="5423"/>
                      <a:pt x="7248" y="5433"/>
                      <a:pt x="7239" y="5433"/>
                    </a:cubicBezTo>
                    <a:cubicBezTo>
                      <a:pt x="7227" y="5433"/>
                      <a:pt x="7224" y="5416"/>
                      <a:pt x="7224" y="5371"/>
                    </a:cubicBezTo>
                    <a:cubicBezTo>
                      <a:pt x="7260" y="5327"/>
                      <a:pt x="7206" y="5327"/>
                      <a:pt x="7180" y="5327"/>
                    </a:cubicBezTo>
                    <a:cubicBezTo>
                      <a:pt x="7161" y="5323"/>
                      <a:pt x="7141" y="5321"/>
                      <a:pt x="7121" y="5321"/>
                    </a:cubicBezTo>
                    <a:cubicBezTo>
                      <a:pt x="7092" y="5321"/>
                      <a:pt x="7063" y="5325"/>
                      <a:pt x="7037" y="5336"/>
                    </a:cubicBezTo>
                    <a:cubicBezTo>
                      <a:pt x="7016" y="5349"/>
                      <a:pt x="6995" y="5380"/>
                      <a:pt x="6962" y="5380"/>
                    </a:cubicBezTo>
                    <a:cubicBezTo>
                      <a:pt x="6952" y="5380"/>
                      <a:pt x="6942" y="5377"/>
                      <a:pt x="6930" y="5371"/>
                    </a:cubicBezTo>
                    <a:cubicBezTo>
                      <a:pt x="6930" y="5325"/>
                      <a:pt x="6892" y="5312"/>
                      <a:pt x="6853" y="5312"/>
                    </a:cubicBezTo>
                    <a:cubicBezTo>
                      <a:pt x="6824" y="5312"/>
                      <a:pt x="6794" y="5319"/>
                      <a:pt x="6779" y="5327"/>
                    </a:cubicBezTo>
                    <a:cubicBezTo>
                      <a:pt x="6739" y="5335"/>
                      <a:pt x="6692" y="5429"/>
                      <a:pt x="6670" y="5429"/>
                    </a:cubicBezTo>
                    <a:cubicBezTo>
                      <a:pt x="6667" y="5429"/>
                      <a:pt x="6665" y="5427"/>
                      <a:pt x="6663" y="5425"/>
                    </a:cubicBezTo>
                    <a:cubicBezTo>
                      <a:pt x="6627" y="5353"/>
                      <a:pt x="6609" y="5327"/>
                      <a:pt x="6538" y="5309"/>
                    </a:cubicBezTo>
                    <a:cubicBezTo>
                      <a:pt x="6480" y="5304"/>
                      <a:pt x="6425" y="5302"/>
                      <a:pt x="6369" y="5302"/>
                    </a:cubicBezTo>
                    <a:cubicBezTo>
                      <a:pt x="6313" y="5302"/>
                      <a:pt x="6258" y="5304"/>
                      <a:pt x="6200" y="5309"/>
                    </a:cubicBezTo>
                    <a:cubicBezTo>
                      <a:pt x="6164" y="5318"/>
                      <a:pt x="6120" y="5327"/>
                      <a:pt x="6084" y="5336"/>
                    </a:cubicBezTo>
                    <a:cubicBezTo>
                      <a:pt x="6057" y="5345"/>
                      <a:pt x="6039" y="5380"/>
                      <a:pt x="6022" y="5380"/>
                    </a:cubicBezTo>
                    <a:cubicBezTo>
                      <a:pt x="5995" y="5380"/>
                      <a:pt x="5959" y="5309"/>
                      <a:pt x="5933" y="5291"/>
                    </a:cubicBezTo>
                    <a:cubicBezTo>
                      <a:pt x="5906" y="5264"/>
                      <a:pt x="5861" y="5247"/>
                      <a:pt x="5826" y="5247"/>
                    </a:cubicBezTo>
                    <a:cubicBezTo>
                      <a:pt x="5815" y="5245"/>
                      <a:pt x="5804" y="5244"/>
                      <a:pt x="5794" y="5244"/>
                    </a:cubicBezTo>
                    <a:cubicBezTo>
                      <a:pt x="5756" y="5244"/>
                      <a:pt x="5728" y="5259"/>
                      <a:pt x="5728" y="5309"/>
                    </a:cubicBezTo>
                    <a:cubicBezTo>
                      <a:pt x="5728" y="5299"/>
                      <a:pt x="5722" y="5296"/>
                      <a:pt x="5714" y="5296"/>
                    </a:cubicBezTo>
                    <a:cubicBezTo>
                      <a:pt x="5682" y="5296"/>
                      <a:pt x="5606" y="5346"/>
                      <a:pt x="5585" y="5353"/>
                    </a:cubicBezTo>
                    <a:cubicBezTo>
                      <a:pt x="5583" y="5355"/>
                      <a:pt x="5580" y="5356"/>
                      <a:pt x="5577" y="5356"/>
                    </a:cubicBezTo>
                    <a:cubicBezTo>
                      <a:pt x="5549" y="5356"/>
                      <a:pt x="5502" y="5281"/>
                      <a:pt x="5469" y="5273"/>
                    </a:cubicBezTo>
                    <a:cubicBezTo>
                      <a:pt x="5442" y="5262"/>
                      <a:pt x="5414" y="5255"/>
                      <a:pt x="5385" y="5255"/>
                    </a:cubicBezTo>
                    <a:cubicBezTo>
                      <a:pt x="5366" y="5255"/>
                      <a:pt x="5347" y="5258"/>
                      <a:pt x="5327" y="5264"/>
                    </a:cubicBezTo>
                    <a:cubicBezTo>
                      <a:pt x="5291" y="5282"/>
                      <a:pt x="5309" y="5345"/>
                      <a:pt x="5309" y="5380"/>
                    </a:cubicBezTo>
                    <a:cubicBezTo>
                      <a:pt x="5296" y="5385"/>
                      <a:pt x="5280" y="5387"/>
                      <a:pt x="5265" y="5387"/>
                    </a:cubicBezTo>
                    <a:cubicBezTo>
                      <a:pt x="5249" y="5387"/>
                      <a:pt x="5233" y="5385"/>
                      <a:pt x="5220" y="5380"/>
                    </a:cubicBezTo>
                    <a:cubicBezTo>
                      <a:pt x="5229" y="5371"/>
                      <a:pt x="5229" y="5353"/>
                      <a:pt x="5220" y="5336"/>
                    </a:cubicBezTo>
                    <a:cubicBezTo>
                      <a:pt x="5217" y="5333"/>
                      <a:pt x="5211" y="5332"/>
                      <a:pt x="5204" y="5332"/>
                    </a:cubicBezTo>
                    <a:cubicBezTo>
                      <a:pt x="5189" y="5332"/>
                      <a:pt x="5170" y="5336"/>
                      <a:pt x="5158" y="5336"/>
                    </a:cubicBezTo>
                    <a:cubicBezTo>
                      <a:pt x="5140" y="5336"/>
                      <a:pt x="5131" y="5291"/>
                      <a:pt x="5113" y="5282"/>
                    </a:cubicBezTo>
                    <a:cubicBezTo>
                      <a:pt x="5095" y="5278"/>
                      <a:pt x="5080" y="5275"/>
                      <a:pt x="5065" y="5275"/>
                    </a:cubicBezTo>
                    <a:cubicBezTo>
                      <a:pt x="5051" y="5275"/>
                      <a:pt x="5037" y="5278"/>
                      <a:pt x="5024" y="5282"/>
                    </a:cubicBezTo>
                    <a:cubicBezTo>
                      <a:pt x="4944" y="5291"/>
                      <a:pt x="4908" y="5345"/>
                      <a:pt x="4837" y="5398"/>
                    </a:cubicBezTo>
                    <a:cubicBezTo>
                      <a:pt x="4812" y="5413"/>
                      <a:pt x="4796" y="5419"/>
                      <a:pt x="4786" y="5419"/>
                    </a:cubicBezTo>
                    <a:cubicBezTo>
                      <a:pt x="4761" y="5419"/>
                      <a:pt x="4775" y="5376"/>
                      <a:pt x="4775" y="5318"/>
                    </a:cubicBezTo>
                    <a:lnTo>
                      <a:pt x="4775" y="5318"/>
                    </a:lnTo>
                    <a:cubicBezTo>
                      <a:pt x="4775" y="5336"/>
                      <a:pt x="4766" y="5339"/>
                      <a:pt x="4753" y="5339"/>
                    </a:cubicBezTo>
                    <a:cubicBezTo>
                      <a:pt x="4746" y="5339"/>
                      <a:pt x="4738" y="5338"/>
                      <a:pt x="4730" y="5338"/>
                    </a:cubicBezTo>
                    <a:cubicBezTo>
                      <a:pt x="4717" y="5338"/>
                      <a:pt x="4704" y="5341"/>
                      <a:pt x="4694" y="5353"/>
                    </a:cubicBezTo>
                    <a:cubicBezTo>
                      <a:pt x="4694" y="5362"/>
                      <a:pt x="4686" y="5425"/>
                      <a:pt x="4686" y="5425"/>
                    </a:cubicBezTo>
                    <a:cubicBezTo>
                      <a:pt x="4650" y="5425"/>
                      <a:pt x="4650" y="5345"/>
                      <a:pt x="4623" y="5345"/>
                    </a:cubicBezTo>
                    <a:cubicBezTo>
                      <a:pt x="4588" y="5345"/>
                      <a:pt x="4543" y="5407"/>
                      <a:pt x="4507" y="5425"/>
                    </a:cubicBezTo>
                    <a:cubicBezTo>
                      <a:pt x="4496" y="5430"/>
                      <a:pt x="4487" y="5432"/>
                      <a:pt x="4482" y="5432"/>
                    </a:cubicBezTo>
                    <a:cubicBezTo>
                      <a:pt x="4458" y="5432"/>
                      <a:pt x="4486" y="5393"/>
                      <a:pt x="4507" y="5371"/>
                    </a:cubicBezTo>
                    <a:cubicBezTo>
                      <a:pt x="4532" y="5355"/>
                      <a:pt x="4541" y="5271"/>
                      <a:pt x="4495" y="5271"/>
                    </a:cubicBezTo>
                    <a:cubicBezTo>
                      <a:pt x="4491" y="5271"/>
                      <a:pt x="4486" y="5272"/>
                      <a:pt x="4481" y="5273"/>
                    </a:cubicBezTo>
                    <a:cubicBezTo>
                      <a:pt x="4418" y="5291"/>
                      <a:pt x="4365" y="5345"/>
                      <a:pt x="4365" y="5416"/>
                    </a:cubicBezTo>
                    <a:cubicBezTo>
                      <a:pt x="4365" y="5338"/>
                      <a:pt x="4299" y="5323"/>
                      <a:pt x="4223" y="5323"/>
                    </a:cubicBezTo>
                    <a:cubicBezTo>
                      <a:pt x="4179" y="5323"/>
                      <a:pt x="4131" y="5328"/>
                      <a:pt x="4091" y="5328"/>
                    </a:cubicBezTo>
                    <a:cubicBezTo>
                      <a:pt x="4034" y="5328"/>
                      <a:pt x="3991" y="5319"/>
                      <a:pt x="3991" y="5273"/>
                    </a:cubicBezTo>
                    <a:cubicBezTo>
                      <a:pt x="3972" y="5252"/>
                      <a:pt x="3952" y="5244"/>
                      <a:pt x="3933" y="5244"/>
                    </a:cubicBezTo>
                    <a:cubicBezTo>
                      <a:pt x="3881" y="5244"/>
                      <a:pt x="3829" y="5302"/>
                      <a:pt x="3777" y="5309"/>
                    </a:cubicBezTo>
                    <a:cubicBezTo>
                      <a:pt x="3746" y="5313"/>
                      <a:pt x="3715" y="5316"/>
                      <a:pt x="3685" y="5316"/>
                    </a:cubicBezTo>
                    <a:cubicBezTo>
                      <a:pt x="3655" y="5316"/>
                      <a:pt x="3626" y="5313"/>
                      <a:pt x="3599" y="5309"/>
                    </a:cubicBezTo>
                    <a:cubicBezTo>
                      <a:pt x="3525" y="5309"/>
                      <a:pt x="3451" y="5354"/>
                      <a:pt x="3384" y="5354"/>
                    </a:cubicBezTo>
                    <a:cubicBezTo>
                      <a:pt x="3378" y="5354"/>
                      <a:pt x="3373" y="5354"/>
                      <a:pt x="3367" y="5353"/>
                    </a:cubicBezTo>
                    <a:cubicBezTo>
                      <a:pt x="3296" y="5353"/>
                      <a:pt x="3296" y="5309"/>
                      <a:pt x="3216" y="5309"/>
                    </a:cubicBezTo>
                    <a:cubicBezTo>
                      <a:pt x="3189" y="5309"/>
                      <a:pt x="3145" y="5309"/>
                      <a:pt x="3127" y="5336"/>
                    </a:cubicBezTo>
                    <a:cubicBezTo>
                      <a:pt x="3100" y="5362"/>
                      <a:pt x="3127" y="5389"/>
                      <a:pt x="3100" y="5389"/>
                    </a:cubicBezTo>
                    <a:cubicBezTo>
                      <a:pt x="3038" y="5380"/>
                      <a:pt x="3038" y="5282"/>
                      <a:pt x="3038" y="5238"/>
                    </a:cubicBezTo>
                    <a:cubicBezTo>
                      <a:pt x="3038" y="5283"/>
                      <a:pt x="2934" y="5296"/>
                      <a:pt x="2814" y="5296"/>
                    </a:cubicBezTo>
                    <a:cubicBezTo>
                      <a:pt x="2675" y="5296"/>
                      <a:pt x="2515" y="5278"/>
                      <a:pt x="2477" y="5273"/>
                    </a:cubicBezTo>
                    <a:cubicBezTo>
                      <a:pt x="2414" y="5255"/>
                      <a:pt x="2352" y="5238"/>
                      <a:pt x="2290" y="5229"/>
                    </a:cubicBezTo>
                    <a:cubicBezTo>
                      <a:pt x="2218" y="5229"/>
                      <a:pt x="2156" y="5247"/>
                      <a:pt x="2102" y="5282"/>
                    </a:cubicBezTo>
                    <a:cubicBezTo>
                      <a:pt x="2085" y="5291"/>
                      <a:pt x="2013" y="5398"/>
                      <a:pt x="2040" y="5407"/>
                    </a:cubicBezTo>
                    <a:cubicBezTo>
                      <a:pt x="2001" y="5407"/>
                      <a:pt x="2023" y="5292"/>
                      <a:pt x="1982" y="5292"/>
                    </a:cubicBezTo>
                    <a:cubicBezTo>
                      <a:pt x="1976" y="5292"/>
                      <a:pt x="1969" y="5294"/>
                      <a:pt x="1960" y="5300"/>
                    </a:cubicBezTo>
                    <a:cubicBezTo>
                      <a:pt x="1952" y="5300"/>
                      <a:pt x="1892" y="5359"/>
                      <a:pt x="1870" y="5359"/>
                    </a:cubicBezTo>
                    <a:cubicBezTo>
                      <a:pt x="1866" y="5359"/>
                      <a:pt x="1863" y="5357"/>
                      <a:pt x="1862" y="5353"/>
                    </a:cubicBezTo>
                    <a:cubicBezTo>
                      <a:pt x="1846" y="5337"/>
                      <a:pt x="1905" y="5245"/>
                      <a:pt x="1879" y="5245"/>
                    </a:cubicBezTo>
                    <a:cubicBezTo>
                      <a:pt x="1877" y="5245"/>
                      <a:pt x="1874" y="5245"/>
                      <a:pt x="1871" y="5247"/>
                    </a:cubicBezTo>
                    <a:cubicBezTo>
                      <a:pt x="1826" y="5264"/>
                      <a:pt x="1719" y="5300"/>
                      <a:pt x="1719" y="5380"/>
                    </a:cubicBezTo>
                    <a:cubicBezTo>
                      <a:pt x="1718" y="5381"/>
                      <a:pt x="1716" y="5381"/>
                      <a:pt x="1714" y="5381"/>
                    </a:cubicBezTo>
                    <a:cubicBezTo>
                      <a:pt x="1681" y="5381"/>
                      <a:pt x="1648" y="5299"/>
                      <a:pt x="1639" y="5282"/>
                    </a:cubicBezTo>
                    <a:cubicBezTo>
                      <a:pt x="1623" y="5282"/>
                      <a:pt x="1535" y="5219"/>
                      <a:pt x="1517" y="5219"/>
                    </a:cubicBezTo>
                    <a:cubicBezTo>
                      <a:pt x="1516" y="5219"/>
                      <a:pt x="1515" y="5219"/>
                      <a:pt x="1515" y="5220"/>
                    </a:cubicBezTo>
                    <a:cubicBezTo>
                      <a:pt x="1497" y="5264"/>
                      <a:pt x="1506" y="5336"/>
                      <a:pt x="1443" y="5345"/>
                    </a:cubicBezTo>
                    <a:cubicBezTo>
                      <a:pt x="1413" y="5345"/>
                      <a:pt x="1382" y="5325"/>
                      <a:pt x="1352" y="5325"/>
                    </a:cubicBezTo>
                    <a:cubicBezTo>
                      <a:pt x="1347" y="5325"/>
                      <a:pt x="1342" y="5325"/>
                      <a:pt x="1336" y="5327"/>
                    </a:cubicBezTo>
                    <a:cubicBezTo>
                      <a:pt x="1305" y="5335"/>
                      <a:pt x="1294" y="5364"/>
                      <a:pt x="1267" y="5364"/>
                    </a:cubicBezTo>
                    <a:cubicBezTo>
                      <a:pt x="1264" y="5364"/>
                      <a:pt x="1260" y="5363"/>
                      <a:pt x="1256" y="5362"/>
                    </a:cubicBezTo>
                    <a:cubicBezTo>
                      <a:pt x="1221" y="5362"/>
                      <a:pt x="1212" y="5291"/>
                      <a:pt x="1167" y="5273"/>
                    </a:cubicBezTo>
                    <a:cubicBezTo>
                      <a:pt x="1156" y="5265"/>
                      <a:pt x="1143" y="5261"/>
                      <a:pt x="1130" y="5261"/>
                    </a:cubicBezTo>
                    <a:cubicBezTo>
                      <a:pt x="1102" y="5261"/>
                      <a:pt x="1075" y="5279"/>
                      <a:pt x="1069" y="5309"/>
                    </a:cubicBezTo>
                    <a:cubicBezTo>
                      <a:pt x="1069" y="5293"/>
                      <a:pt x="1048" y="5207"/>
                      <a:pt x="1037" y="5207"/>
                    </a:cubicBezTo>
                    <a:cubicBezTo>
                      <a:pt x="1036" y="5207"/>
                      <a:pt x="1035" y="5208"/>
                      <a:pt x="1034" y="5211"/>
                    </a:cubicBezTo>
                    <a:cubicBezTo>
                      <a:pt x="1026" y="5226"/>
                      <a:pt x="1025" y="5307"/>
                      <a:pt x="997" y="5307"/>
                    </a:cubicBezTo>
                    <a:cubicBezTo>
                      <a:pt x="992" y="5307"/>
                      <a:pt x="986" y="5305"/>
                      <a:pt x="980" y="5300"/>
                    </a:cubicBezTo>
                    <a:cubicBezTo>
                      <a:pt x="953" y="5282"/>
                      <a:pt x="962" y="5247"/>
                      <a:pt x="945" y="5220"/>
                    </a:cubicBezTo>
                    <a:cubicBezTo>
                      <a:pt x="923" y="5176"/>
                      <a:pt x="877" y="5133"/>
                      <a:pt x="822" y="5133"/>
                    </a:cubicBezTo>
                    <a:cubicBezTo>
                      <a:pt x="810" y="5133"/>
                      <a:pt x="797" y="5135"/>
                      <a:pt x="784" y="5140"/>
                    </a:cubicBezTo>
                    <a:cubicBezTo>
                      <a:pt x="820" y="5122"/>
                      <a:pt x="811" y="5006"/>
                      <a:pt x="802" y="4988"/>
                    </a:cubicBezTo>
                    <a:lnTo>
                      <a:pt x="802" y="4988"/>
                    </a:lnTo>
                    <a:cubicBezTo>
                      <a:pt x="787" y="5004"/>
                      <a:pt x="776" y="5009"/>
                      <a:pt x="767" y="5009"/>
                    </a:cubicBezTo>
                    <a:cubicBezTo>
                      <a:pt x="750" y="5009"/>
                      <a:pt x="742" y="4988"/>
                      <a:pt x="731" y="4970"/>
                    </a:cubicBezTo>
                    <a:cubicBezTo>
                      <a:pt x="717" y="4953"/>
                      <a:pt x="715" y="4946"/>
                      <a:pt x="711" y="4946"/>
                    </a:cubicBezTo>
                    <a:cubicBezTo>
                      <a:pt x="706" y="4946"/>
                      <a:pt x="700" y="4953"/>
                      <a:pt x="677" y="4962"/>
                    </a:cubicBezTo>
                    <a:cubicBezTo>
                      <a:pt x="675" y="4962"/>
                      <a:pt x="673" y="4962"/>
                      <a:pt x="672" y="4962"/>
                    </a:cubicBezTo>
                    <a:cubicBezTo>
                      <a:pt x="616" y="4962"/>
                      <a:pt x="633" y="4836"/>
                      <a:pt x="633" y="4810"/>
                    </a:cubicBezTo>
                    <a:cubicBezTo>
                      <a:pt x="624" y="4783"/>
                      <a:pt x="588" y="4801"/>
                      <a:pt x="570" y="4783"/>
                    </a:cubicBezTo>
                    <a:cubicBezTo>
                      <a:pt x="544" y="4739"/>
                      <a:pt x="526" y="4703"/>
                      <a:pt x="517" y="4659"/>
                    </a:cubicBezTo>
                    <a:cubicBezTo>
                      <a:pt x="510" y="4599"/>
                      <a:pt x="470" y="4555"/>
                      <a:pt x="416" y="4535"/>
                    </a:cubicBezTo>
                    <a:lnTo>
                      <a:pt x="416" y="4535"/>
                    </a:lnTo>
                    <a:cubicBezTo>
                      <a:pt x="428" y="4537"/>
                      <a:pt x="440" y="4538"/>
                      <a:pt x="451" y="4538"/>
                    </a:cubicBezTo>
                    <a:cubicBezTo>
                      <a:pt x="464" y="4538"/>
                      <a:pt x="477" y="4537"/>
                      <a:pt x="490" y="4534"/>
                    </a:cubicBezTo>
                    <a:cubicBezTo>
                      <a:pt x="535" y="4516"/>
                      <a:pt x="472" y="4481"/>
                      <a:pt x="455" y="4472"/>
                    </a:cubicBezTo>
                    <a:cubicBezTo>
                      <a:pt x="357" y="4436"/>
                      <a:pt x="383" y="4383"/>
                      <a:pt x="481" y="4347"/>
                    </a:cubicBezTo>
                    <a:cubicBezTo>
                      <a:pt x="553" y="4320"/>
                      <a:pt x="285" y="4249"/>
                      <a:pt x="410" y="4249"/>
                    </a:cubicBezTo>
                    <a:cubicBezTo>
                      <a:pt x="490" y="4249"/>
                      <a:pt x="481" y="4080"/>
                      <a:pt x="374" y="4080"/>
                    </a:cubicBezTo>
                    <a:cubicBezTo>
                      <a:pt x="419" y="4080"/>
                      <a:pt x="455" y="4062"/>
                      <a:pt x="472" y="4026"/>
                    </a:cubicBezTo>
                    <a:cubicBezTo>
                      <a:pt x="481" y="4008"/>
                      <a:pt x="464" y="3991"/>
                      <a:pt x="464" y="3955"/>
                    </a:cubicBezTo>
                    <a:cubicBezTo>
                      <a:pt x="464" y="3910"/>
                      <a:pt x="490" y="3893"/>
                      <a:pt x="499" y="3848"/>
                    </a:cubicBezTo>
                    <a:cubicBezTo>
                      <a:pt x="508" y="3804"/>
                      <a:pt x="464" y="3777"/>
                      <a:pt x="464" y="3732"/>
                    </a:cubicBezTo>
                    <a:cubicBezTo>
                      <a:pt x="464" y="3688"/>
                      <a:pt x="472" y="3643"/>
                      <a:pt x="481" y="3599"/>
                    </a:cubicBezTo>
                    <a:cubicBezTo>
                      <a:pt x="508" y="3536"/>
                      <a:pt x="517" y="3474"/>
                      <a:pt x="517" y="3403"/>
                    </a:cubicBezTo>
                    <a:cubicBezTo>
                      <a:pt x="508" y="3367"/>
                      <a:pt x="437" y="3332"/>
                      <a:pt x="437" y="3314"/>
                    </a:cubicBezTo>
                    <a:cubicBezTo>
                      <a:pt x="437" y="3296"/>
                      <a:pt x="517" y="3278"/>
                      <a:pt x="535" y="3260"/>
                    </a:cubicBezTo>
                    <a:cubicBezTo>
                      <a:pt x="553" y="3234"/>
                      <a:pt x="499" y="3198"/>
                      <a:pt x="472" y="3189"/>
                    </a:cubicBezTo>
                    <a:cubicBezTo>
                      <a:pt x="446" y="3180"/>
                      <a:pt x="312" y="3171"/>
                      <a:pt x="366" y="3127"/>
                    </a:cubicBezTo>
                    <a:cubicBezTo>
                      <a:pt x="419" y="3073"/>
                      <a:pt x="481" y="3064"/>
                      <a:pt x="499" y="3011"/>
                    </a:cubicBezTo>
                    <a:cubicBezTo>
                      <a:pt x="535" y="2940"/>
                      <a:pt x="348" y="2904"/>
                      <a:pt x="446" y="2833"/>
                    </a:cubicBezTo>
                    <a:cubicBezTo>
                      <a:pt x="499" y="2797"/>
                      <a:pt x="472" y="2646"/>
                      <a:pt x="464" y="2592"/>
                    </a:cubicBezTo>
                    <a:cubicBezTo>
                      <a:pt x="446" y="2548"/>
                      <a:pt x="437" y="2494"/>
                      <a:pt x="446" y="2450"/>
                    </a:cubicBezTo>
                    <a:cubicBezTo>
                      <a:pt x="446" y="2432"/>
                      <a:pt x="535" y="2325"/>
                      <a:pt x="517" y="2325"/>
                    </a:cubicBezTo>
                    <a:cubicBezTo>
                      <a:pt x="505" y="2325"/>
                      <a:pt x="481" y="2345"/>
                      <a:pt x="459" y="2345"/>
                    </a:cubicBezTo>
                    <a:cubicBezTo>
                      <a:pt x="448" y="2345"/>
                      <a:pt x="437" y="2340"/>
                      <a:pt x="428" y="2325"/>
                    </a:cubicBezTo>
                    <a:cubicBezTo>
                      <a:pt x="419" y="2307"/>
                      <a:pt x="410" y="2280"/>
                      <a:pt x="419" y="2254"/>
                    </a:cubicBezTo>
                    <a:cubicBezTo>
                      <a:pt x="419" y="2209"/>
                      <a:pt x="446" y="2129"/>
                      <a:pt x="517" y="2129"/>
                    </a:cubicBezTo>
                    <a:cubicBezTo>
                      <a:pt x="303" y="2129"/>
                      <a:pt x="544" y="2058"/>
                      <a:pt x="526" y="1987"/>
                    </a:cubicBezTo>
                    <a:cubicBezTo>
                      <a:pt x="508" y="1915"/>
                      <a:pt x="410" y="1915"/>
                      <a:pt x="401" y="1844"/>
                    </a:cubicBezTo>
                    <a:cubicBezTo>
                      <a:pt x="401" y="1826"/>
                      <a:pt x="446" y="1773"/>
                      <a:pt x="455" y="1746"/>
                    </a:cubicBezTo>
                    <a:cubicBezTo>
                      <a:pt x="490" y="1648"/>
                      <a:pt x="392" y="1684"/>
                      <a:pt x="419" y="1577"/>
                    </a:cubicBezTo>
                    <a:cubicBezTo>
                      <a:pt x="446" y="1514"/>
                      <a:pt x="455" y="1452"/>
                      <a:pt x="455" y="1390"/>
                    </a:cubicBezTo>
                    <a:cubicBezTo>
                      <a:pt x="437" y="1354"/>
                      <a:pt x="428" y="1327"/>
                      <a:pt x="410" y="1301"/>
                    </a:cubicBezTo>
                    <a:cubicBezTo>
                      <a:pt x="419" y="1185"/>
                      <a:pt x="588" y="1078"/>
                      <a:pt x="517" y="962"/>
                    </a:cubicBezTo>
                    <a:cubicBezTo>
                      <a:pt x="490" y="909"/>
                      <a:pt x="455" y="962"/>
                      <a:pt x="464" y="891"/>
                    </a:cubicBezTo>
                    <a:cubicBezTo>
                      <a:pt x="481" y="873"/>
                      <a:pt x="499" y="846"/>
                      <a:pt x="508" y="811"/>
                    </a:cubicBezTo>
                    <a:cubicBezTo>
                      <a:pt x="508" y="802"/>
                      <a:pt x="472" y="802"/>
                      <a:pt x="464" y="784"/>
                    </a:cubicBezTo>
                    <a:cubicBezTo>
                      <a:pt x="426" y="671"/>
                      <a:pt x="554" y="462"/>
                      <a:pt x="508" y="330"/>
                    </a:cubicBezTo>
                    <a:lnTo>
                      <a:pt x="508" y="330"/>
                    </a:lnTo>
                    <a:cubicBezTo>
                      <a:pt x="561" y="345"/>
                      <a:pt x="616" y="363"/>
                      <a:pt x="633" y="401"/>
                    </a:cubicBezTo>
                    <a:cubicBezTo>
                      <a:pt x="642" y="417"/>
                      <a:pt x="650" y="423"/>
                      <a:pt x="656" y="423"/>
                    </a:cubicBezTo>
                    <a:cubicBezTo>
                      <a:pt x="669" y="423"/>
                      <a:pt x="681" y="404"/>
                      <a:pt x="704" y="392"/>
                    </a:cubicBezTo>
                    <a:cubicBezTo>
                      <a:pt x="740" y="374"/>
                      <a:pt x="784" y="383"/>
                      <a:pt x="829" y="374"/>
                    </a:cubicBezTo>
                    <a:cubicBezTo>
                      <a:pt x="942" y="353"/>
                      <a:pt x="1062" y="341"/>
                      <a:pt x="1182" y="341"/>
                    </a:cubicBezTo>
                    <a:cubicBezTo>
                      <a:pt x="1261" y="341"/>
                      <a:pt x="1339" y="346"/>
                      <a:pt x="1417" y="357"/>
                    </a:cubicBezTo>
                    <a:cubicBezTo>
                      <a:pt x="1478" y="361"/>
                      <a:pt x="1581" y="396"/>
                      <a:pt x="1667" y="396"/>
                    </a:cubicBezTo>
                    <a:cubicBezTo>
                      <a:pt x="1743" y="396"/>
                      <a:pt x="1804" y="368"/>
                      <a:pt x="1809" y="267"/>
                    </a:cubicBezTo>
                    <a:cubicBezTo>
                      <a:pt x="1809" y="260"/>
                      <a:pt x="1829" y="143"/>
                      <a:pt x="1846" y="143"/>
                    </a:cubicBezTo>
                    <a:cubicBezTo>
                      <a:pt x="1848" y="143"/>
                      <a:pt x="1851" y="146"/>
                      <a:pt x="1853" y="152"/>
                    </a:cubicBezTo>
                    <a:cubicBezTo>
                      <a:pt x="1871" y="196"/>
                      <a:pt x="1880" y="250"/>
                      <a:pt x="1889" y="294"/>
                    </a:cubicBezTo>
                    <a:cubicBezTo>
                      <a:pt x="1898" y="383"/>
                      <a:pt x="1907" y="472"/>
                      <a:pt x="1924" y="561"/>
                    </a:cubicBezTo>
                    <a:cubicBezTo>
                      <a:pt x="1942" y="552"/>
                      <a:pt x="1924" y="535"/>
                      <a:pt x="1960" y="517"/>
                    </a:cubicBezTo>
                    <a:cubicBezTo>
                      <a:pt x="1979" y="511"/>
                      <a:pt x="2002" y="504"/>
                      <a:pt x="2024" y="504"/>
                    </a:cubicBezTo>
                    <a:cubicBezTo>
                      <a:pt x="2033" y="504"/>
                      <a:pt x="2041" y="505"/>
                      <a:pt x="2049" y="508"/>
                    </a:cubicBezTo>
                    <a:cubicBezTo>
                      <a:pt x="2102" y="508"/>
                      <a:pt x="2174" y="508"/>
                      <a:pt x="2174" y="579"/>
                    </a:cubicBezTo>
                    <a:cubicBezTo>
                      <a:pt x="2174" y="446"/>
                      <a:pt x="2281" y="544"/>
                      <a:pt x="2298" y="437"/>
                    </a:cubicBezTo>
                    <a:cubicBezTo>
                      <a:pt x="2305" y="398"/>
                      <a:pt x="2325" y="327"/>
                      <a:pt x="2359" y="327"/>
                    </a:cubicBezTo>
                    <a:cubicBezTo>
                      <a:pt x="2373" y="327"/>
                      <a:pt x="2388" y="338"/>
                      <a:pt x="2405" y="365"/>
                    </a:cubicBezTo>
                    <a:cubicBezTo>
                      <a:pt x="2441" y="410"/>
                      <a:pt x="2423" y="463"/>
                      <a:pt x="2468" y="508"/>
                    </a:cubicBezTo>
                    <a:cubicBezTo>
                      <a:pt x="2482" y="522"/>
                      <a:pt x="2496" y="529"/>
                      <a:pt x="2509" y="529"/>
                    </a:cubicBezTo>
                    <a:cubicBezTo>
                      <a:pt x="2528" y="529"/>
                      <a:pt x="2542" y="513"/>
                      <a:pt x="2548" y="481"/>
                    </a:cubicBezTo>
                    <a:cubicBezTo>
                      <a:pt x="2553" y="456"/>
                      <a:pt x="2560" y="451"/>
                      <a:pt x="2574" y="451"/>
                    </a:cubicBezTo>
                    <a:cubicBezTo>
                      <a:pt x="2585" y="451"/>
                      <a:pt x="2599" y="454"/>
                      <a:pt x="2619" y="454"/>
                    </a:cubicBezTo>
                    <a:cubicBezTo>
                      <a:pt x="2646" y="454"/>
                      <a:pt x="2637" y="481"/>
                      <a:pt x="2646" y="508"/>
                    </a:cubicBezTo>
                    <a:cubicBezTo>
                      <a:pt x="2654" y="529"/>
                      <a:pt x="2666" y="537"/>
                      <a:pt x="2682" y="537"/>
                    </a:cubicBezTo>
                    <a:cubicBezTo>
                      <a:pt x="2723" y="537"/>
                      <a:pt x="2784" y="483"/>
                      <a:pt x="2836" y="483"/>
                    </a:cubicBezTo>
                    <a:cubicBezTo>
                      <a:pt x="2855" y="483"/>
                      <a:pt x="2872" y="490"/>
                      <a:pt x="2886" y="508"/>
                    </a:cubicBezTo>
                    <a:cubicBezTo>
                      <a:pt x="2935" y="508"/>
                      <a:pt x="2998" y="398"/>
                      <a:pt x="3016" y="398"/>
                    </a:cubicBezTo>
                    <a:cubicBezTo>
                      <a:pt x="3018" y="398"/>
                      <a:pt x="3019" y="399"/>
                      <a:pt x="3020" y="401"/>
                    </a:cubicBezTo>
                    <a:cubicBezTo>
                      <a:pt x="3037" y="418"/>
                      <a:pt x="3054" y="491"/>
                      <a:pt x="3071" y="491"/>
                    </a:cubicBezTo>
                    <a:cubicBezTo>
                      <a:pt x="3071" y="491"/>
                      <a:pt x="3072" y="491"/>
                      <a:pt x="3073" y="490"/>
                    </a:cubicBezTo>
                    <a:cubicBezTo>
                      <a:pt x="3091" y="481"/>
                      <a:pt x="3082" y="410"/>
                      <a:pt x="3118" y="374"/>
                    </a:cubicBezTo>
                    <a:cubicBezTo>
                      <a:pt x="3118" y="374"/>
                      <a:pt x="3171" y="535"/>
                      <a:pt x="3171" y="535"/>
                    </a:cubicBezTo>
                    <a:cubicBezTo>
                      <a:pt x="3197" y="476"/>
                      <a:pt x="3233" y="437"/>
                      <a:pt x="3281" y="437"/>
                    </a:cubicBezTo>
                    <a:cubicBezTo>
                      <a:pt x="3299" y="437"/>
                      <a:pt x="3319" y="442"/>
                      <a:pt x="3341" y="454"/>
                    </a:cubicBezTo>
                    <a:cubicBezTo>
                      <a:pt x="3376" y="481"/>
                      <a:pt x="3421" y="499"/>
                      <a:pt x="3465" y="499"/>
                    </a:cubicBezTo>
                    <a:cubicBezTo>
                      <a:pt x="3483" y="499"/>
                      <a:pt x="3537" y="463"/>
                      <a:pt x="3492" y="463"/>
                    </a:cubicBezTo>
                    <a:lnTo>
                      <a:pt x="3590" y="463"/>
                    </a:lnTo>
                    <a:cubicBezTo>
                      <a:pt x="3652" y="463"/>
                      <a:pt x="3599" y="463"/>
                      <a:pt x="3635" y="419"/>
                    </a:cubicBezTo>
                    <a:cubicBezTo>
                      <a:pt x="3642" y="409"/>
                      <a:pt x="3653" y="405"/>
                      <a:pt x="3666" y="405"/>
                    </a:cubicBezTo>
                    <a:cubicBezTo>
                      <a:pt x="3712" y="405"/>
                      <a:pt x="3783" y="456"/>
                      <a:pt x="3804" y="463"/>
                    </a:cubicBezTo>
                    <a:cubicBezTo>
                      <a:pt x="3822" y="463"/>
                      <a:pt x="3871" y="475"/>
                      <a:pt x="3913" y="475"/>
                    </a:cubicBezTo>
                    <a:cubicBezTo>
                      <a:pt x="3933" y="475"/>
                      <a:pt x="3952" y="472"/>
                      <a:pt x="3964" y="463"/>
                    </a:cubicBezTo>
                    <a:cubicBezTo>
                      <a:pt x="3989" y="438"/>
                      <a:pt x="3983" y="382"/>
                      <a:pt x="4002" y="382"/>
                    </a:cubicBezTo>
                    <a:cubicBezTo>
                      <a:pt x="4011" y="382"/>
                      <a:pt x="4023" y="392"/>
                      <a:pt x="4044" y="419"/>
                    </a:cubicBezTo>
                    <a:cubicBezTo>
                      <a:pt x="4059" y="459"/>
                      <a:pt x="4099" y="490"/>
                      <a:pt x="4124" y="490"/>
                    </a:cubicBezTo>
                    <a:cubicBezTo>
                      <a:pt x="4143" y="490"/>
                      <a:pt x="4153" y="470"/>
                      <a:pt x="4133" y="419"/>
                    </a:cubicBezTo>
                    <a:cubicBezTo>
                      <a:pt x="4133" y="363"/>
                      <a:pt x="4154" y="335"/>
                      <a:pt x="4185" y="335"/>
                    </a:cubicBezTo>
                    <a:cubicBezTo>
                      <a:pt x="4204" y="335"/>
                      <a:pt x="4226" y="345"/>
                      <a:pt x="4249" y="365"/>
                    </a:cubicBezTo>
                    <a:cubicBezTo>
                      <a:pt x="4277" y="400"/>
                      <a:pt x="4283" y="451"/>
                      <a:pt x="4322" y="451"/>
                    </a:cubicBezTo>
                    <a:cubicBezTo>
                      <a:pt x="4333" y="451"/>
                      <a:pt x="4347" y="447"/>
                      <a:pt x="4365" y="437"/>
                    </a:cubicBezTo>
                    <a:cubicBezTo>
                      <a:pt x="4373" y="437"/>
                      <a:pt x="4472" y="346"/>
                      <a:pt x="4488" y="346"/>
                    </a:cubicBezTo>
                    <a:cubicBezTo>
                      <a:pt x="4489" y="346"/>
                      <a:pt x="4490" y="346"/>
                      <a:pt x="4490" y="348"/>
                    </a:cubicBezTo>
                    <a:cubicBezTo>
                      <a:pt x="4499" y="357"/>
                      <a:pt x="4418" y="419"/>
                      <a:pt x="4454" y="454"/>
                    </a:cubicBezTo>
                    <a:cubicBezTo>
                      <a:pt x="4460" y="460"/>
                      <a:pt x="4467" y="463"/>
                      <a:pt x="4474" y="463"/>
                    </a:cubicBezTo>
                    <a:cubicBezTo>
                      <a:pt x="4512" y="463"/>
                      <a:pt x="4565" y="400"/>
                      <a:pt x="4588" y="392"/>
                    </a:cubicBezTo>
                    <a:cubicBezTo>
                      <a:pt x="4601" y="390"/>
                      <a:pt x="4614" y="389"/>
                      <a:pt x="4628" y="389"/>
                    </a:cubicBezTo>
                    <a:cubicBezTo>
                      <a:pt x="4667" y="389"/>
                      <a:pt x="4706" y="399"/>
                      <a:pt x="4739" y="419"/>
                    </a:cubicBezTo>
                    <a:cubicBezTo>
                      <a:pt x="4766" y="454"/>
                      <a:pt x="4810" y="472"/>
                      <a:pt x="4855" y="472"/>
                    </a:cubicBezTo>
                    <a:cubicBezTo>
                      <a:pt x="4869" y="475"/>
                      <a:pt x="4884" y="476"/>
                      <a:pt x="4899" y="476"/>
                    </a:cubicBezTo>
                    <a:cubicBezTo>
                      <a:pt x="4941" y="476"/>
                      <a:pt x="4985" y="468"/>
                      <a:pt x="5024" y="454"/>
                    </a:cubicBezTo>
                    <a:cubicBezTo>
                      <a:pt x="5061" y="436"/>
                      <a:pt x="5081" y="401"/>
                      <a:pt x="5101" y="401"/>
                    </a:cubicBezTo>
                    <a:cubicBezTo>
                      <a:pt x="5110" y="401"/>
                      <a:pt x="5120" y="408"/>
                      <a:pt x="5131" y="428"/>
                    </a:cubicBezTo>
                    <a:cubicBezTo>
                      <a:pt x="5159" y="470"/>
                      <a:pt x="5210" y="496"/>
                      <a:pt x="5260" y="496"/>
                    </a:cubicBezTo>
                    <a:cubicBezTo>
                      <a:pt x="5274" y="496"/>
                      <a:pt x="5287" y="494"/>
                      <a:pt x="5300" y="490"/>
                    </a:cubicBezTo>
                    <a:cubicBezTo>
                      <a:pt x="5345" y="481"/>
                      <a:pt x="5336" y="419"/>
                      <a:pt x="5336" y="383"/>
                    </a:cubicBezTo>
                    <a:lnTo>
                      <a:pt x="5336" y="383"/>
                    </a:lnTo>
                    <a:cubicBezTo>
                      <a:pt x="5336" y="453"/>
                      <a:pt x="5376" y="478"/>
                      <a:pt x="5424" y="478"/>
                    </a:cubicBezTo>
                    <a:cubicBezTo>
                      <a:pt x="5474" y="478"/>
                      <a:pt x="5531" y="451"/>
                      <a:pt x="5558" y="419"/>
                    </a:cubicBezTo>
                    <a:cubicBezTo>
                      <a:pt x="5570" y="404"/>
                      <a:pt x="5585" y="397"/>
                      <a:pt x="5601" y="397"/>
                    </a:cubicBezTo>
                    <a:cubicBezTo>
                      <a:pt x="5624" y="397"/>
                      <a:pt x="5646" y="411"/>
                      <a:pt x="5656" y="437"/>
                    </a:cubicBezTo>
                    <a:cubicBezTo>
                      <a:pt x="5674" y="463"/>
                      <a:pt x="5630" y="481"/>
                      <a:pt x="5648" y="517"/>
                    </a:cubicBezTo>
                    <a:cubicBezTo>
                      <a:pt x="5653" y="523"/>
                      <a:pt x="5659" y="525"/>
                      <a:pt x="5665" y="525"/>
                    </a:cubicBezTo>
                    <a:cubicBezTo>
                      <a:pt x="5686" y="525"/>
                      <a:pt x="5705" y="495"/>
                      <a:pt x="5719" y="481"/>
                    </a:cubicBezTo>
                    <a:cubicBezTo>
                      <a:pt x="5739" y="471"/>
                      <a:pt x="5760" y="466"/>
                      <a:pt x="5781" y="466"/>
                    </a:cubicBezTo>
                    <a:cubicBezTo>
                      <a:pt x="5815" y="466"/>
                      <a:pt x="5848" y="480"/>
                      <a:pt x="5870" y="508"/>
                    </a:cubicBezTo>
                    <a:cubicBezTo>
                      <a:pt x="5870" y="528"/>
                      <a:pt x="5875" y="536"/>
                      <a:pt x="5882" y="536"/>
                    </a:cubicBezTo>
                    <a:cubicBezTo>
                      <a:pt x="5904" y="536"/>
                      <a:pt x="5948" y="470"/>
                      <a:pt x="5968" y="463"/>
                    </a:cubicBezTo>
                    <a:cubicBezTo>
                      <a:pt x="5981" y="460"/>
                      <a:pt x="5995" y="459"/>
                      <a:pt x="6008" y="459"/>
                    </a:cubicBezTo>
                    <a:cubicBezTo>
                      <a:pt x="6042" y="459"/>
                      <a:pt x="6076" y="466"/>
                      <a:pt x="6109" y="466"/>
                    </a:cubicBezTo>
                    <a:cubicBezTo>
                      <a:pt x="6135" y="466"/>
                      <a:pt x="6159" y="462"/>
                      <a:pt x="6182" y="446"/>
                    </a:cubicBezTo>
                    <a:cubicBezTo>
                      <a:pt x="6214" y="424"/>
                      <a:pt x="6253" y="412"/>
                      <a:pt x="6293" y="412"/>
                    </a:cubicBezTo>
                    <a:cubicBezTo>
                      <a:pt x="6318" y="412"/>
                      <a:pt x="6344" y="417"/>
                      <a:pt x="6369" y="428"/>
                    </a:cubicBezTo>
                    <a:cubicBezTo>
                      <a:pt x="6407" y="439"/>
                      <a:pt x="6466" y="460"/>
                      <a:pt x="6520" y="460"/>
                    </a:cubicBezTo>
                    <a:cubicBezTo>
                      <a:pt x="6554" y="460"/>
                      <a:pt x="6586" y="452"/>
                      <a:pt x="6609" y="428"/>
                    </a:cubicBezTo>
                    <a:cubicBezTo>
                      <a:pt x="6612" y="424"/>
                      <a:pt x="6615" y="422"/>
                      <a:pt x="6618" y="422"/>
                    </a:cubicBezTo>
                    <a:cubicBezTo>
                      <a:pt x="6637" y="422"/>
                      <a:pt x="6667" y="482"/>
                      <a:pt x="6690" y="490"/>
                    </a:cubicBezTo>
                    <a:cubicBezTo>
                      <a:pt x="6693" y="493"/>
                      <a:pt x="6696" y="494"/>
                      <a:pt x="6700" y="494"/>
                    </a:cubicBezTo>
                    <a:cubicBezTo>
                      <a:pt x="6720" y="494"/>
                      <a:pt x="6751" y="463"/>
                      <a:pt x="6788" y="463"/>
                    </a:cubicBezTo>
                    <a:cubicBezTo>
                      <a:pt x="6814" y="468"/>
                      <a:pt x="6839" y="470"/>
                      <a:pt x="6863" y="470"/>
                    </a:cubicBezTo>
                    <a:cubicBezTo>
                      <a:pt x="6888" y="470"/>
                      <a:pt x="6912" y="468"/>
                      <a:pt x="6939" y="463"/>
                    </a:cubicBezTo>
                    <a:cubicBezTo>
                      <a:pt x="6983" y="457"/>
                      <a:pt x="6987" y="428"/>
                      <a:pt x="7008" y="428"/>
                    </a:cubicBezTo>
                    <a:cubicBezTo>
                      <a:pt x="7017" y="428"/>
                      <a:pt x="7028" y="433"/>
                      <a:pt x="7046" y="446"/>
                    </a:cubicBezTo>
                    <a:cubicBezTo>
                      <a:pt x="7075" y="470"/>
                      <a:pt x="7128" y="502"/>
                      <a:pt x="7171" y="502"/>
                    </a:cubicBezTo>
                    <a:cubicBezTo>
                      <a:pt x="7208" y="502"/>
                      <a:pt x="7238" y="479"/>
                      <a:pt x="7242" y="410"/>
                    </a:cubicBezTo>
                    <a:cubicBezTo>
                      <a:pt x="7242" y="489"/>
                      <a:pt x="7321" y="516"/>
                      <a:pt x="7409" y="516"/>
                    </a:cubicBezTo>
                    <a:cubicBezTo>
                      <a:pt x="7501" y="516"/>
                      <a:pt x="7602" y="486"/>
                      <a:pt x="7634" y="454"/>
                    </a:cubicBezTo>
                    <a:cubicBezTo>
                      <a:pt x="7641" y="448"/>
                      <a:pt x="7648" y="445"/>
                      <a:pt x="7655" y="445"/>
                    </a:cubicBezTo>
                    <a:cubicBezTo>
                      <a:pt x="7698" y="445"/>
                      <a:pt x="7744" y="551"/>
                      <a:pt x="7791" y="551"/>
                    </a:cubicBezTo>
                    <a:cubicBezTo>
                      <a:pt x="7807" y="551"/>
                      <a:pt x="7823" y="540"/>
                      <a:pt x="7839" y="508"/>
                    </a:cubicBezTo>
                    <a:cubicBezTo>
                      <a:pt x="7857" y="464"/>
                      <a:pt x="7872" y="412"/>
                      <a:pt x="7900" y="412"/>
                    </a:cubicBezTo>
                    <a:cubicBezTo>
                      <a:pt x="7912" y="412"/>
                      <a:pt x="7927" y="422"/>
                      <a:pt x="7946" y="446"/>
                    </a:cubicBezTo>
                    <a:cubicBezTo>
                      <a:pt x="7961" y="446"/>
                      <a:pt x="8059" y="446"/>
                      <a:pt x="8083" y="435"/>
                    </a:cubicBezTo>
                    <a:lnTo>
                      <a:pt x="8083" y="435"/>
                    </a:lnTo>
                    <a:cubicBezTo>
                      <a:pt x="8075" y="448"/>
                      <a:pt x="8061" y="477"/>
                      <a:pt x="8088" y="490"/>
                    </a:cubicBezTo>
                    <a:cubicBezTo>
                      <a:pt x="8100" y="496"/>
                      <a:pt x="8111" y="498"/>
                      <a:pt x="8121" y="498"/>
                    </a:cubicBezTo>
                    <a:cubicBezTo>
                      <a:pt x="8142" y="498"/>
                      <a:pt x="8159" y="490"/>
                      <a:pt x="8177" y="490"/>
                    </a:cubicBezTo>
                    <a:cubicBezTo>
                      <a:pt x="8248" y="490"/>
                      <a:pt x="8320" y="546"/>
                      <a:pt x="8385" y="546"/>
                    </a:cubicBezTo>
                    <a:cubicBezTo>
                      <a:pt x="8393" y="546"/>
                      <a:pt x="8401" y="546"/>
                      <a:pt x="8409" y="544"/>
                    </a:cubicBezTo>
                    <a:cubicBezTo>
                      <a:pt x="8329" y="490"/>
                      <a:pt x="8320" y="383"/>
                      <a:pt x="8364" y="303"/>
                    </a:cubicBezTo>
                    <a:cubicBezTo>
                      <a:pt x="8435" y="303"/>
                      <a:pt x="8400" y="401"/>
                      <a:pt x="8391" y="437"/>
                    </a:cubicBezTo>
                    <a:cubicBezTo>
                      <a:pt x="8387" y="458"/>
                      <a:pt x="8400" y="463"/>
                      <a:pt x="8419" y="463"/>
                    </a:cubicBezTo>
                    <a:cubicBezTo>
                      <a:pt x="8444" y="463"/>
                      <a:pt x="8480" y="453"/>
                      <a:pt x="8504" y="453"/>
                    </a:cubicBezTo>
                    <a:cubicBezTo>
                      <a:pt x="8508" y="453"/>
                      <a:pt x="8512" y="454"/>
                      <a:pt x="8516" y="454"/>
                    </a:cubicBezTo>
                    <a:cubicBezTo>
                      <a:pt x="8539" y="470"/>
                      <a:pt x="8581" y="531"/>
                      <a:pt x="8598" y="531"/>
                    </a:cubicBezTo>
                    <a:cubicBezTo>
                      <a:pt x="8601" y="531"/>
                      <a:pt x="8603" y="530"/>
                      <a:pt x="8605" y="526"/>
                    </a:cubicBezTo>
                    <a:cubicBezTo>
                      <a:pt x="8620" y="510"/>
                      <a:pt x="8635" y="469"/>
                      <a:pt x="8662" y="469"/>
                    </a:cubicBezTo>
                    <a:cubicBezTo>
                      <a:pt x="8666" y="469"/>
                      <a:pt x="8671" y="470"/>
                      <a:pt x="8676" y="472"/>
                    </a:cubicBezTo>
                    <a:cubicBezTo>
                      <a:pt x="8747" y="499"/>
                      <a:pt x="8792" y="552"/>
                      <a:pt x="8863" y="552"/>
                    </a:cubicBezTo>
                    <a:cubicBezTo>
                      <a:pt x="8818" y="499"/>
                      <a:pt x="9130" y="517"/>
                      <a:pt x="9157" y="499"/>
                    </a:cubicBezTo>
                    <a:cubicBezTo>
                      <a:pt x="9193" y="490"/>
                      <a:pt x="9139" y="410"/>
                      <a:pt x="9175" y="374"/>
                    </a:cubicBezTo>
                    <a:cubicBezTo>
                      <a:pt x="9179" y="370"/>
                      <a:pt x="9183" y="368"/>
                      <a:pt x="9187" y="368"/>
                    </a:cubicBezTo>
                    <a:cubicBezTo>
                      <a:pt x="9217" y="368"/>
                      <a:pt x="9237" y="468"/>
                      <a:pt x="9237" y="499"/>
                    </a:cubicBezTo>
                    <a:cubicBezTo>
                      <a:pt x="9237" y="471"/>
                      <a:pt x="9254" y="426"/>
                      <a:pt x="9278" y="426"/>
                    </a:cubicBezTo>
                    <a:cubicBezTo>
                      <a:pt x="9285" y="426"/>
                      <a:pt x="9292" y="429"/>
                      <a:pt x="9299" y="437"/>
                    </a:cubicBezTo>
                    <a:cubicBezTo>
                      <a:pt x="9326" y="472"/>
                      <a:pt x="9308" y="526"/>
                      <a:pt x="9344" y="544"/>
                    </a:cubicBezTo>
                    <a:cubicBezTo>
                      <a:pt x="9346" y="546"/>
                      <a:pt x="9349" y="547"/>
                      <a:pt x="9351" y="547"/>
                    </a:cubicBezTo>
                    <a:cubicBezTo>
                      <a:pt x="9373" y="547"/>
                      <a:pt x="9392" y="436"/>
                      <a:pt x="9437" y="436"/>
                    </a:cubicBezTo>
                    <a:cubicBezTo>
                      <a:pt x="9439" y="436"/>
                      <a:pt x="9440" y="436"/>
                      <a:pt x="9442" y="437"/>
                    </a:cubicBezTo>
                    <a:cubicBezTo>
                      <a:pt x="9457" y="437"/>
                      <a:pt x="9520" y="521"/>
                      <a:pt x="9541" y="521"/>
                    </a:cubicBezTo>
                    <a:cubicBezTo>
                      <a:pt x="9546" y="521"/>
                      <a:pt x="9549" y="517"/>
                      <a:pt x="9549" y="508"/>
                    </a:cubicBezTo>
                    <a:cubicBezTo>
                      <a:pt x="9549" y="481"/>
                      <a:pt x="9504" y="446"/>
                      <a:pt x="9549" y="428"/>
                    </a:cubicBezTo>
                    <a:cubicBezTo>
                      <a:pt x="9553" y="423"/>
                      <a:pt x="9560" y="421"/>
                      <a:pt x="9568" y="421"/>
                    </a:cubicBezTo>
                    <a:cubicBezTo>
                      <a:pt x="9576" y="421"/>
                      <a:pt x="9584" y="423"/>
                      <a:pt x="9593" y="428"/>
                    </a:cubicBezTo>
                    <a:cubicBezTo>
                      <a:pt x="9629" y="463"/>
                      <a:pt x="9576" y="552"/>
                      <a:pt x="9629" y="561"/>
                    </a:cubicBezTo>
                    <a:cubicBezTo>
                      <a:pt x="9647" y="566"/>
                      <a:pt x="9667" y="568"/>
                      <a:pt x="9687" y="568"/>
                    </a:cubicBezTo>
                    <a:cubicBezTo>
                      <a:pt x="9707" y="568"/>
                      <a:pt x="9727" y="566"/>
                      <a:pt x="9745" y="561"/>
                    </a:cubicBezTo>
                    <a:cubicBezTo>
                      <a:pt x="9754" y="561"/>
                      <a:pt x="9772" y="517"/>
                      <a:pt x="9772" y="517"/>
                    </a:cubicBezTo>
                    <a:cubicBezTo>
                      <a:pt x="9803" y="521"/>
                      <a:pt x="9836" y="524"/>
                      <a:pt x="9870" y="524"/>
                    </a:cubicBezTo>
                    <a:cubicBezTo>
                      <a:pt x="9903" y="524"/>
                      <a:pt x="9936" y="521"/>
                      <a:pt x="9967" y="517"/>
                    </a:cubicBezTo>
                    <a:cubicBezTo>
                      <a:pt x="10048" y="508"/>
                      <a:pt x="10057" y="463"/>
                      <a:pt x="9976" y="428"/>
                    </a:cubicBezTo>
                    <a:cubicBezTo>
                      <a:pt x="10039" y="428"/>
                      <a:pt x="10101" y="428"/>
                      <a:pt x="10146" y="481"/>
                    </a:cubicBezTo>
                    <a:cubicBezTo>
                      <a:pt x="10180" y="522"/>
                      <a:pt x="10213" y="568"/>
                      <a:pt x="10251" y="568"/>
                    </a:cubicBezTo>
                    <a:cubicBezTo>
                      <a:pt x="10263" y="568"/>
                      <a:pt x="10275" y="563"/>
                      <a:pt x="10288" y="552"/>
                    </a:cubicBezTo>
                    <a:cubicBezTo>
                      <a:pt x="10351" y="508"/>
                      <a:pt x="10333" y="490"/>
                      <a:pt x="10395" y="481"/>
                    </a:cubicBezTo>
                    <a:cubicBezTo>
                      <a:pt x="10408" y="486"/>
                      <a:pt x="10422" y="488"/>
                      <a:pt x="10435" y="488"/>
                    </a:cubicBezTo>
                    <a:cubicBezTo>
                      <a:pt x="10448" y="488"/>
                      <a:pt x="10462" y="486"/>
                      <a:pt x="10475" y="481"/>
                    </a:cubicBezTo>
                    <a:cubicBezTo>
                      <a:pt x="10475" y="472"/>
                      <a:pt x="10475" y="446"/>
                      <a:pt x="10484" y="446"/>
                    </a:cubicBezTo>
                    <a:cubicBezTo>
                      <a:pt x="10504" y="432"/>
                      <a:pt x="10527" y="429"/>
                      <a:pt x="10552" y="429"/>
                    </a:cubicBezTo>
                    <a:cubicBezTo>
                      <a:pt x="10578" y="429"/>
                      <a:pt x="10606" y="433"/>
                      <a:pt x="10631" y="433"/>
                    </a:cubicBezTo>
                    <a:cubicBezTo>
                      <a:pt x="10646" y="433"/>
                      <a:pt x="10659" y="432"/>
                      <a:pt x="10671" y="428"/>
                    </a:cubicBezTo>
                    <a:cubicBezTo>
                      <a:pt x="10704" y="417"/>
                      <a:pt x="10738" y="392"/>
                      <a:pt x="10767" y="392"/>
                    </a:cubicBezTo>
                    <a:cubicBezTo>
                      <a:pt x="10784" y="392"/>
                      <a:pt x="10800" y="401"/>
                      <a:pt x="10814" y="428"/>
                    </a:cubicBezTo>
                    <a:cubicBezTo>
                      <a:pt x="10840" y="446"/>
                      <a:pt x="10872" y="454"/>
                      <a:pt x="10902" y="454"/>
                    </a:cubicBezTo>
                    <a:cubicBezTo>
                      <a:pt x="10932" y="454"/>
                      <a:pt x="10961" y="446"/>
                      <a:pt x="10983" y="428"/>
                    </a:cubicBezTo>
                    <a:cubicBezTo>
                      <a:pt x="11010" y="383"/>
                      <a:pt x="10921" y="348"/>
                      <a:pt x="10903" y="348"/>
                    </a:cubicBezTo>
                    <a:cubicBezTo>
                      <a:pt x="10947" y="348"/>
                      <a:pt x="10992" y="357"/>
                      <a:pt x="11027" y="374"/>
                    </a:cubicBezTo>
                    <a:cubicBezTo>
                      <a:pt x="11063" y="392"/>
                      <a:pt x="11081" y="437"/>
                      <a:pt x="11117" y="446"/>
                    </a:cubicBezTo>
                    <a:cubicBezTo>
                      <a:pt x="11126" y="448"/>
                      <a:pt x="11134" y="449"/>
                      <a:pt x="11142" y="449"/>
                    </a:cubicBezTo>
                    <a:cubicBezTo>
                      <a:pt x="11180" y="449"/>
                      <a:pt x="11201" y="425"/>
                      <a:pt x="11231" y="425"/>
                    </a:cubicBezTo>
                    <a:cubicBezTo>
                      <a:pt x="11242" y="425"/>
                      <a:pt x="11254" y="428"/>
                      <a:pt x="11268" y="437"/>
                    </a:cubicBezTo>
                    <a:cubicBezTo>
                      <a:pt x="11288" y="443"/>
                      <a:pt x="11333" y="524"/>
                      <a:pt x="11361" y="524"/>
                    </a:cubicBezTo>
                    <a:cubicBezTo>
                      <a:pt x="11371" y="524"/>
                      <a:pt x="11379" y="515"/>
                      <a:pt x="11384" y="490"/>
                    </a:cubicBezTo>
                    <a:cubicBezTo>
                      <a:pt x="11391" y="449"/>
                      <a:pt x="11397" y="381"/>
                      <a:pt x="11433" y="381"/>
                    </a:cubicBezTo>
                    <a:cubicBezTo>
                      <a:pt x="11444" y="381"/>
                      <a:pt x="11457" y="387"/>
                      <a:pt x="11473" y="401"/>
                    </a:cubicBezTo>
                    <a:cubicBezTo>
                      <a:pt x="11517" y="446"/>
                      <a:pt x="11517" y="481"/>
                      <a:pt x="11571" y="499"/>
                    </a:cubicBezTo>
                    <a:cubicBezTo>
                      <a:pt x="11582" y="505"/>
                      <a:pt x="11641" y="517"/>
                      <a:pt x="11685" y="517"/>
                    </a:cubicBezTo>
                    <a:cubicBezTo>
                      <a:pt x="11711" y="517"/>
                      <a:pt x="11731" y="512"/>
                      <a:pt x="11731" y="499"/>
                    </a:cubicBezTo>
                    <a:cubicBezTo>
                      <a:pt x="11731" y="466"/>
                      <a:pt x="11693" y="372"/>
                      <a:pt x="11751" y="372"/>
                    </a:cubicBezTo>
                    <a:cubicBezTo>
                      <a:pt x="11755" y="372"/>
                      <a:pt x="11761" y="373"/>
                      <a:pt x="11767" y="374"/>
                    </a:cubicBezTo>
                    <a:cubicBezTo>
                      <a:pt x="11820" y="383"/>
                      <a:pt x="11785" y="454"/>
                      <a:pt x="11802" y="490"/>
                    </a:cubicBezTo>
                    <a:cubicBezTo>
                      <a:pt x="11820" y="454"/>
                      <a:pt x="11847" y="428"/>
                      <a:pt x="11865" y="392"/>
                    </a:cubicBezTo>
                    <a:cubicBezTo>
                      <a:pt x="11881" y="376"/>
                      <a:pt x="11893" y="369"/>
                      <a:pt x="11902" y="369"/>
                    </a:cubicBezTo>
                    <a:cubicBezTo>
                      <a:pt x="11917" y="369"/>
                      <a:pt x="11925" y="388"/>
                      <a:pt x="11936" y="410"/>
                    </a:cubicBezTo>
                    <a:cubicBezTo>
                      <a:pt x="11980" y="461"/>
                      <a:pt x="12042" y="495"/>
                      <a:pt x="12108" y="495"/>
                    </a:cubicBezTo>
                    <a:cubicBezTo>
                      <a:pt x="12122" y="495"/>
                      <a:pt x="12136" y="493"/>
                      <a:pt x="12150" y="490"/>
                    </a:cubicBezTo>
                    <a:cubicBezTo>
                      <a:pt x="12203" y="463"/>
                      <a:pt x="12150" y="294"/>
                      <a:pt x="12168" y="294"/>
                    </a:cubicBezTo>
                    <a:cubicBezTo>
                      <a:pt x="12194" y="294"/>
                      <a:pt x="12212" y="348"/>
                      <a:pt x="12230" y="374"/>
                    </a:cubicBezTo>
                    <a:cubicBezTo>
                      <a:pt x="12266" y="401"/>
                      <a:pt x="12301" y="419"/>
                      <a:pt x="12346" y="428"/>
                    </a:cubicBezTo>
                    <a:cubicBezTo>
                      <a:pt x="12395" y="436"/>
                      <a:pt x="12490" y="528"/>
                      <a:pt x="12532" y="528"/>
                    </a:cubicBezTo>
                    <a:cubicBezTo>
                      <a:pt x="12536" y="528"/>
                      <a:pt x="12539" y="527"/>
                      <a:pt x="12542" y="526"/>
                    </a:cubicBezTo>
                    <a:cubicBezTo>
                      <a:pt x="12565" y="518"/>
                      <a:pt x="12595" y="450"/>
                      <a:pt x="12614" y="450"/>
                    </a:cubicBezTo>
                    <a:cubicBezTo>
                      <a:pt x="12617" y="450"/>
                      <a:pt x="12620" y="451"/>
                      <a:pt x="12622" y="454"/>
                    </a:cubicBezTo>
                    <a:cubicBezTo>
                      <a:pt x="12640" y="490"/>
                      <a:pt x="12640" y="508"/>
                      <a:pt x="12675" y="517"/>
                    </a:cubicBezTo>
                    <a:cubicBezTo>
                      <a:pt x="12678" y="517"/>
                      <a:pt x="12680" y="517"/>
                      <a:pt x="12683" y="517"/>
                    </a:cubicBezTo>
                    <a:cubicBezTo>
                      <a:pt x="12766" y="517"/>
                      <a:pt x="12803" y="374"/>
                      <a:pt x="12889" y="374"/>
                    </a:cubicBezTo>
                    <a:cubicBezTo>
                      <a:pt x="12891" y="374"/>
                      <a:pt x="12893" y="374"/>
                      <a:pt x="12895" y="374"/>
                    </a:cubicBezTo>
                    <a:cubicBezTo>
                      <a:pt x="12972" y="374"/>
                      <a:pt x="13015" y="526"/>
                      <a:pt x="13076" y="526"/>
                    </a:cubicBezTo>
                    <a:cubicBezTo>
                      <a:pt x="13103" y="526"/>
                      <a:pt x="13067" y="454"/>
                      <a:pt x="13058" y="454"/>
                    </a:cubicBezTo>
                    <a:cubicBezTo>
                      <a:pt x="13109" y="454"/>
                      <a:pt x="13120" y="526"/>
                      <a:pt x="13166" y="526"/>
                    </a:cubicBezTo>
                    <a:cubicBezTo>
                      <a:pt x="13169" y="526"/>
                      <a:pt x="13171" y="526"/>
                      <a:pt x="13174" y="526"/>
                    </a:cubicBezTo>
                    <a:cubicBezTo>
                      <a:pt x="13228" y="517"/>
                      <a:pt x="13281" y="499"/>
                      <a:pt x="13334" y="499"/>
                    </a:cubicBezTo>
                    <a:cubicBezTo>
                      <a:pt x="13308" y="499"/>
                      <a:pt x="13379" y="499"/>
                      <a:pt x="13406" y="472"/>
                    </a:cubicBezTo>
                    <a:cubicBezTo>
                      <a:pt x="13413" y="457"/>
                      <a:pt x="13424" y="452"/>
                      <a:pt x="13436" y="452"/>
                    </a:cubicBezTo>
                    <a:cubicBezTo>
                      <a:pt x="13452" y="452"/>
                      <a:pt x="13470" y="462"/>
                      <a:pt x="13486" y="472"/>
                    </a:cubicBezTo>
                    <a:cubicBezTo>
                      <a:pt x="13517" y="486"/>
                      <a:pt x="13553" y="492"/>
                      <a:pt x="13588" y="492"/>
                    </a:cubicBezTo>
                    <a:cubicBezTo>
                      <a:pt x="13624" y="492"/>
                      <a:pt x="13660" y="486"/>
                      <a:pt x="13691" y="472"/>
                    </a:cubicBezTo>
                    <a:cubicBezTo>
                      <a:pt x="13713" y="458"/>
                      <a:pt x="13764" y="390"/>
                      <a:pt x="13787" y="390"/>
                    </a:cubicBezTo>
                    <a:cubicBezTo>
                      <a:pt x="13792" y="390"/>
                      <a:pt x="13796" y="393"/>
                      <a:pt x="13798" y="401"/>
                    </a:cubicBezTo>
                    <a:cubicBezTo>
                      <a:pt x="13798" y="465"/>
                      <a:pt x="13798" y="534"/>
                      <a:pt x="13831" y="534"/>
                    </a:cubicBezTo>
                    <a:cubicBezTo>
                      <a:pt x="13844" y="534"/>
                      <a:pt x="13862" y="524"/>
                      <a:pt x="13887" y="499"/>
                    </a:cubicBezTo>
                    <a:cubicBezTo>
                      <a:pt x="13910" y="476"/>
                      <a:pt x="13932" y="444"/>
                      <a:pt x="13956" y="416"/>
                    </a:cubicBezTo>
                    <a:lnTo>
                      <a:pt x="13956" y="416"/>
                    </a:lnTo>
                    <a:cubicBezTo>
                      <a:pt x="13955" y="427"/>
                      <a:pt x="13955" y="438"/>
                      <a:pt x="13958" y="446"/>
                    </a:cubicBezTo>
                    <a:cubicBezTo>
                      <a:pt x="13985" y="446"/>
                      <a:pt x="14038" y="446"/>
                      <a:pt x="14038" y="392"/>
                    </a:cubicBezTo>
                    <a:cubicBezTo>
                      <a:pt x="14033" y="382"/>
                      <a:pt x="14025" y="372"/>
                      <a:pt x="14016" y="364"/>
                    </a:cubicBezTo>
                    <a:lnTo>
                      <a:pt x="14016" y="364"/>
                    </a:lnTo>
                    <a:cubicBezTo>
                      <a:pt x="14024" y="360"/>
                      <a:pt x="14033" y="358"/>
                      <a:pt x="14041" y="358"/>
                    </a:cubicBezTo>
                    <a:cubicBezTo>
                      <a:pt x="14057" y="358"/>
                      <a:pt x="14074" y="366"/>
                      <a:pt x="14092" y="383"/>
                    </a:cubicBezTo>
                    <a:cubicBezTo>
                      <a:pt x="14136" y="428"/>
                      <a:pt x="14172" y="499"/>
                      <a:pt x="14234" y="508"/>
                    </a:cubicBezTo>
                    <a:cubicBezTo>
                      <a:pt x="14243" y="511"/>
                      <a:pt x="14251" y="512"/>
                      <a:pt x="14257" y="512"/>
                    </a:cubicBezTo>
                    <a:cubicBezTo>
                      <a:pt x="14291" y="512"/>
                      <a:pt x="14302" y="481"/>
                      <a:pt x="14332" y="481"/>
                    </a:cubicBezTo>
                    <a:cubicBezTo>
                      <a:pt x="14377" y="481"/>
                      <a:pt x="14403" y="552"/>
                      <a:pt x="14448" y="561"/>
                    </a:cubicBezTo>
                    <a:cubicBezTo>
                      <a:pt x="14457" y="561"/>
                      <a:pt x="14466" y="508"/>
                      <a:pt x="14475" y="499"/>
                    </a:cubicBezTo>
                    <a:cubicBezTo>
                      <a:pt x="14487" y="487"/>
                      <a:pt x="14499" y="482"/>
                      <a:pt x="14510" y="482"/>
                    </a:cubicBezTo>
                    <a:cubicBezTo>
                      <a:pt x="14564" y="482"/>
                      <a:pt x="14609" y="597"/>
                      <a:pt x="14653" y="597"/>
                    </a:cubicBezTo>
                    <a:cubicBezTo>
                      <a:pt x="14623" y="597"/>
                      <a:pt x="14612" y="447"/>
                      <a:pt x="14668" y="447"/>
                    </a:cubicBezTo>
                    <a:cubicBezTo>
                      <a:pt x="14680" y="447"/>
                      <a:pt x="14696" y="455"/>
                      <a:pt x="14715" y="472"/>
                    </a:cubicBezTo>
                    <a:cubicBezTo>
                      <a:pt x="14768" y="526"/>
                      <a:pt x="14751" y="526"/>
                      <a:pt x="14831" y="526"/>
                    </a:cubicBezTo>
                    <a:cubicBezTo>
                      <a:pt x="14866" y="544"/>
                      <a:pt x="14875" y="561"/>
                      <a:pt x="14875" y="606"/>
                    </a:cubicBezTo>
                    <a:cubicBezTo>
                      <a:pt x="14875" y="472"/>
                      <a:pt x="15080" y="588"/>
                      <a:pt x="15080" y="463"/>
                    </a:cubicBezTo>
                    <a:cubicBezTo>
                      <a:pt x="15080" y="511"/>
                      <a:pt x="15144" y="523"/>
                      <a:pt x="15199" y="523"/>
                    </a:cubicBezTo>
                    <a:cubicBezTo>
                      <a:pt x="15227" y="523"/>
                      <a:pt x="15252" y="520"/>
                      <a:pt x="15267" y="517"/>
                    </a:cubicBezTo>
                    <a:cubicBezTo>
                      <a:pt x="15303" y="517"/>
                      <a:pt x="15339" y="508"/>
                      <a:pt x="15374" y="490"/>
                    </a:cubicBezTo>
                    <a:cubicBezTo>
                      <a:pt x="15374" y="490"/>
                      <a:pt x="15398" y="418"/>
                      <a:pt x="15408" y="418"/>
                    </a:cubicBezTo>
                    <a:cubicBezTo>
                      <a:pt x="15409" y="418"/>
                      <a:pt x="15409" y="418"/>
                      <a:pt x="15410" y="419"/>
                    </a:cubicBezTo>
                    <a:cubicBezTo>
                      <a:pt x="15419" y="472"/>
                      <a:pt x="15419" y="526"/>
                      <a:pt x="15410" y="588"/>
                    </a:cubicBezTo>
                    <a:cubicBezTo>
                      <a:pt x="15445" y="552"/>
                      <a:pt x="15481" y="535"/>
                      <a:pt x="15490" y="472"/>
                    </a:cubicBezTo>
                    <a:cubicBezTo>
                      <a:pt x="15499" y="419"/>
                      <a:pt x="15508" y="339"/>
                      <a:pt x="15579" y="339"/>
                    </a:cubicBezTo>
                    <a:cubicBezTo>
                      <a:pt x="15579" y="374"/>
                      <a:pt x="15552" y="490"/>
                      <a:pt x="15570" y="508"/>
                    </a:cubicBezTo>
                    <a:cubicBezTo>
                      <a:pt x="15573" y="510"/>
                      <a:pt x="15577" y="511"/>
                      <a:pt x="15581" y="511"/>
                    </a:cubicBezTo>
                    <a:cubicBezTo>
                      <a:pt x="15609" y="511"/>
                      <a:pt x="15651" y="460"/>
                      <a:pt x="15659" y="437"/>
                    </a:cubicBezTo>
                    <a:cubicBezTo>
                      <a:pt x="15695" y="437"/>
                      <a:pt x="15722" y="446"/>
                      <a:pt x="15757" y="463"/>
                    </a:cubicBezTo>
                    <a:cubicBezTo>
                      <a:pt x="15775" y="472"/>
                      <a:pt x="15802" y="526"/>
                      <a:pt x="15828" y="526"/>
                    </a:cubicBezTo>
                    <a:cubicBezTo>
                      <a:pt x="15871" y="526"/>
                      <a:pt x="15873" y="418"/>
                      <a:pt x="15897" y="418"/>
                    </a:cubicBezTo>
                    <a:cubicBezTo>
                      <a:pt x="15898" y="418"/>
                      <a:pt x="15899" y="419"/>
                      <a:pt x="15900" y="419"/>
                    </a:cubicBezTo>
                    <a:cubicBezTo>
                      <a:pt x="15909" y="419"/>
                      <a:pt x="15935" y="463"/>
                      <a:pt x="15944" y="472"/>
                    </a:cubicBezTo>
                    <a:cubicBezTo>
                      <a:pt x="15971" y="490"/>
                      <a:pt x="15989" y="490"/>
                      <a:pt x="16015" y="490"/>
                    </a:cubicBezTo>
                    <a:cubicBezTo>
                      <a:pt x="16078" y="490"/>
                      <a:pt x="16113" y="463"/>
                      <a:pt x="16176" y="463"/>
                    </a:cubicBezTo>
                    <a:cubicBezTo>
                      <a:pt x="16180" y="463"/>
                      <a:pt x="16184" y="463"/>
                      <a:pt x="16188" y="463"/>
                    </a:cubicBezTo>
                    <a:cubicBezTo>
                      <a:pt x="16229" y="463"/>
                      <a:pt x="16239" y="497"/>
                      <a:pt x="16267" y="497"/>
                    </a:cubicBezTo>
                    <a:cubicBezTo>
                      <a:pt x="16274" y="497"/>
                      <a:pt x="16282" y="495"/>
                      <a:pt x="16292" y="490"/>
                    </a:cubicBezTo>
                    <a:cubicBezTo>
                      <a:pt x="16318" y="481"/>
                      <a:pt x="16327" y="454"/>
                      <a:pt x="16327" y="419"/>
                    </a:cubicBezTo>
                    <a:cubicBezTo>
                      <a:pt x="16327" y="508"/>
                      <a:pt x="16327" y="552"/>
                      <a:pt x="16407" y="552"/>
                    </a:cubicBezTo>
                    <a:lnTo>
                      <a:pt x="16407" y="499"/>
                    </a:lnTo>
                    <a:cubicBezTo>
                      <a:pt x="16441" y="499"/>
                      <a:pt x="16523" y="516"/>
                      <a:pt x="16588" y="516"/>
                    </a:cubicBezTo>
                    <a:cubicBezTo>
                      <a:pt x="16628" y="516"/>
                      <a:pt x="16661" y="510"/>
                      <a:pt x="16675" y="490"/>
                    </a:cubicBezTo>
                    <a:cubicBezTo>
                      <a:pt x="16675" y="490"/>
                      <a:pt x="16642" y="392"/>
                      <a:pt x="16671" y="392"/>
                    </a:cubicBezTo>
                    <a:cubicBezTo>
                      <a:pt x="16672" y="392"/>
                      <a:pt x="16673" y="392"/>
                      <a:pt x="16675" y="392"/>
                    </a:cubicBezTo>
                    <a:cubicBezTo>
                      <a:pt x="16710" y="392"/>
                      <a:pt x="16755" y="454"/>
                      <a:pt x="16790" y="472"/>
                    </a:cubicBezTo>
                    <a:cubicBezTo>
                      <a:pt x="16872" y="509"/>
                      <a:pt x="16960" y="528"/>
                      <a:pt x="17049" y="528"/>
                    </a:cubicBezTo>
                    <a:cubicBezTo>
                      <a:pt x="17066" y="528"/>
                      <a:pt x="17084" y="527"/>
                      <a:pt x="17102" y="526"/>
                    </a:cubicBezTo>
                    <a:cubicBezTo>
                      <a:pt x="17156" y="517"/>
                      <a:pt x="17191" y="472"/>
                      <a:pt x="17245" y="463"/>
                    </a:cubicBezTo>
                    <a:cubicBezTo>
                      <a:pt x="17334" y="463"/>
                      <a:pt x="17334" y="428"/>
                      <a:pt x="17360" y="357"/>
                    </a:cubicBezTo>
                    <a:lnTo>
                      <a:pt x="17360" y="357"/>
                    </a:lnTo>
                    <a:cubicBezTo>
                      <a:pt x="17353" y="378"/>
                      <a:pt x="17431" y="489"/>
                      <a:pt x="17476" y="489"/>
                    </a:cubicBezTo>
                    <a:cubicBezTo>
                      <a:pt x="17488" y="489"/>
                      <a:pt x="17497" y="482"/>
                      <a:pt x="17503" y="463"/>
                    </a:cubicBezTo>
                    <a:cubicBezTo>
                      <a:pt x="17512" y="419"/>
                      <a:pt x="17369" y="312"/>
                      <a:pt x="17387" y="259"/>
                    </a:cubicBezTo>
                    <a:lnTo>
                      <a:pt x="17387" y="259"/>
                    </a:lnTo>
                    <a:lnTo>
                      <a:pt x="17512" y="374"/>
                    </a:lnTo>
                    <a:cubicBezTo>
                      <a:pt x="17565" y="419"/>
                      <a:pt x="17601" y="490"/>
                      <a:pt x="17610" y="561"/>
                    </a:cubicBezTo>
                    <a:cubicBezTo>
                      <a:pt x="17610" y="446"/>
                      <a:pt x="17717" y="499"/>
                      <a:pt x="17779" y="437"/>
                    </a:cubicBezTo>
                    <a:cubicBezTo>
                      <a:pt x="17850" y="437"/>
                      <a:pt x="17850" y="454"/>
                      <a:pt x="17841" y="526"/>
                    </a:cubicBezTo>
                    <a:cubicBezTo>
                      <a:pt x="17834" y="581"/>
                      <a:pt x="17888" y="567"/>
                      <a:pt x="17895" y="593"/>
                    </a:cubicBezTo>
                    <a:lnTo>
                      <a:pt x="17895" y="593"/>
                    </a:lnTo>
                    <a:lnTo>
                      <a:pt x="17895" y="392"/>
                    </a:lnTo>
                    <a:cubicBezTo>
                      <a:pt x="17966" y="392"/>
                      <a:pt x="17993" y="561"/>
                      <a:pt x="18002" y="561"/>
                    </a:cubicBezTo>
                    <a:cubicBezTo>
                      <a:pt x="18037" y="533"/>
                      <a:pt x="18084" y="454"/>
                      <a:pt x="18133" y="454"/>
                    </a:cubicBezTo>
                    <a:cubicBezTo>
                      <a:pt x="18145" y="454"/>
                      <a:pt x="18158" y="459"/>
                      <a:pt x="18171" y="472"/>
                    </a:cubicBezTo>
                    <a:cubicBezTo>
                      <a:pt x="18211" y="513"/>
                      <a:pt x="18293" y="564"/>
                      <a:pt x="18357" y="564"/>
                    </a:cubicBezTo>
                    <a:cubicBezTo>
                      <a:pt x="18392" y="564"/>
                      <a:pt x="18422" y="549"/>
                      <a:pt x="18438" y="508"/>
                    </a:cubicBezTo>
                    <a:cubicBezTo>
                      <a:pt x="18441" y="494"/>
                      <a:pt x="18454" y="491"/>
                      <a:pt x="18471" y="491"/>
                    </a:cubicBezTo>
                    <a:cubicBezTo>
                      <a:pt x="18491" y="491"/>
                      <a:pt x="18517" y="495"/>
                      <a:pt x="18541" y="495"/>
                    </a:cubicBezTo>
                    <a:cubicBezTo>
                      <a:pt x="18564" y="495"/>
                      <a:pt x="18586" y="491"/>
                      <a:pt x="18599" y="472"/>
                    </a:cubicBezTo>
                    <a:cubicBezTo>
                      <a:pt x="18614" y="451"/>
                      <a:pt x="18627" y="442"/>
                      <a:pt x="18637" y="442"/>
                    </a:cubicBezTo>
                    <a:cubicBezTo>
                      <a:pt x="18672" y="442"/>
                      <a:pt x="18680" y="548"/>
                      <a:pt x="18714" y="561"/>
                    </a:cubicBezTo>
                    <a:cubicBezTo>
                      <a:pt x="18717" y="562"/>
                      <a:pt x="18720" y="562"/>
                      <a:pt x="18722" y="562"/>
                    </a:cubicBezTo>
                    <a:cubicBezTo>
                      <a:pt x="18761" y="562"/>
                      <a:pt x="18800" y="507"/>
                      <a:pt x="18825" y="507"/>
                    </a:cubicBezTo>
                    <a:cubicBezTo>
                      <a:pt x="18827" y="507"/>
                      <a:pt x="18829" y="507"/>
                      <a:pt x="18830" y="508"/>
                    </a:cubicBezTo>
                    <a:cubicBezTo>
                      <a:pt x="18857" y="508"/>
                      <a:pt x="18839" y="535"/>
                      <a:pt x="18830" y="579"/>
                    </a:cubicBezTo>
                    <a:cubicBezTo>
                      <a:pt x="18827" y="594"/>
                      <a:pt x="18827" y="599"/>
                      <a:pt x="18828" y="599"/>
                    </a:cubicBezTo>
                    <a:cubicBezTo>
                      <a:pt x="18831" y="599"/>
                      <a:pt x="18839" y="579"/>
                      <a:pt x="18839" y="579"/>
                    </a:cubicBezTo>
                    <a:cubicBezTo>
                      <a:pt x="18846" y="566"/>
                      <a:pt x="18850" y="561"/>
                      <a:pt x="18852" y="561"/>
                    </a:cubicBezTo>
                    <a:cubicBezTo>
                      <a:pt x="18856" y="561"/>
                      <a:pt x="18853" y="574"/>
                      <a:pt x="18848" y="579"/>
                    </a:cubicBezTo>
                    <a:cubicBezTo>
                      <a:pt x="18848" y="580"/>
                      <a:pt x="18848" y="581"/>
                      <a:pt x="18849" y="581"/>
                    </a:cubicBezTo>
                    <a:cubicBezTo>
                      <a:pt x="18858" y="581"/>
                      <a:pt x="18939" y="428"/>
                      <a:pt x="18947" y="428"/>
                    </a:cubicBezTo>
                    <a:lnTo>
                      <a:pt x="18947" y="428"/>
                    </a:lnTo>
                    <a:cubicBezTo>
                      <a:pt x="18949" y="428"/>
                      <a:pt x="18944" y="443"/>
                      <a:pt x="18928" y="481"/>
                    </a:cubicBezTo>
                    <a:cubicBezTo>
                      <a:pt x="18908" y="528"/>
                      <a:pt x="18893" y="550"/>
                      <a:pt x="18898" y="550"/>
                    </a:cubicBezTo>
                    <a:cubicBezTo>
                      <a:pt x="18900" y="550"/>
                      <a:pt x="18904" y="548"/>
                      <a:pt x="18910" y="544"/>
                    </a:cubicBezTo>
                    <a:lnTo>
                      <a:pt x="18955" y="526"/>
                    </a:lnTo>
                    <a:cubicBezTo>
                      <a:pt x="18981" y="508"/>
                      <a:pt x="19001" y="500"/>
                      <a:pt x="19011" y="500"/>
                    </a:cubicBezTo>
                    <a:cubicBezTo>
                      <a:pt x="19031" y="500"/>
                      <a:pt x="19012" y="534"/>
                      <a:pt x="18928" y="588"/>
                    </a:cubicBezTo>
                    <a:cubicBezTo>
                      <a:pt x="18860" y="614"/>
                      <a:pt x="18996" y="615"/>
                      <a:pt x="18937" y="638"/>
                    </a:cubicBezTo>
                    <a:lnTo>
                      <a:pt x="18937" y="638"/>
                    </a:lnTo>
                    <a:cubicBezTo>
                      <a:pt x="18939" y="638"/>
                      <a:pt x="18941" y="638"/>
                      <a:pt x="18944" y="638"/>
                    </a:cubicBezTo>
                    <a:cubicBezTo>
                      <a:pt x="19002" y="638"/>
                      <a:pt x="19102" y="771"/>
                      <a:pt x="19040" y="771"/>
                    </a:cubicBezTo>
                    <a:cubicBezTo>
                      <a:pt x="19029" y="771"/>
                      <a:pt x="19013" y="767"/>
                      <a:pt x="18990" y="757"/>
                    </a:cubicBezTo>
                    <a:cubicBezTo>
                      <a:pt x="18839" y="757"/>
                      <a:pt x="18964" y="855"/>
                      <a:pt x="18973" y="918"/>
                    </a:cubicBezTo>
                    <a:cubicBezTo>
                      <a:pt x="18982" y="962"/>
                      <a:pt x="18973" y="998"/>
                      <a:pt x="18955" y="1042"/>
                    </a:cubicBezTo>
                    <a:cubicBezTo>
                      <a:pt x="18946" y="1060"/>
                      <a:pt x="18919" y="1051"/>
                      <a:pt x="18919" y="1078"/>
                    </a:cubicBezTo>
                    <a:cubicBezTo>
                      <a:pt x="18910" y="1105"/>
                      <a:pt x="18937" y="1256"/>
                      <a:pt x="18999" y="1256"/>
                    </a:cubicBezTo>
                    <a:cubicBezTo>
                      <a:pt x="18987" y="1256"/>
                      <a:pt x="18976" y="1256"/>
                      <a:pt x="18964" y="1256"/>
                    </a:cubicBezTo>
                    <a:cubicBezTo>
                      <a:pt x="18924" y="1256"/>
                      <a:pt x="18890" y="1261"/>
                      <a:pt x="18884" y="1310"/>
                    </a:cubicBezTo>
                    <a:cubicBezTo>
                      <a:pt x="18884" y="1345"/>
                      <a:pt x="18973" y="1408"/>
                      <a:pt x="18910" y="1425"/>
                    </a:cubicBezTo>
                    <a:cubicBezTo>
                      <a:pt x="18910" y="1425"/>
                      <a:pt x="18928" y="1461"/>
                      <a:pt x="18955" y="1461"/>
                    </a:cubicBezTo>
                    <a:cubicBezTo>
                      <a:pt x="18973" y="1470"/>
                      <a:pt x="18955" y="1497"/>
                      <a:pt x="18955" y="1514"/>
                    </a:cubicBezTo>
                    <a:cubicBezTo>
                      <a:pt x="18910" y="1577"/>
                      <a:pt x="18857" y="1675"/>
                      <a:pt x="19008" y="1675"/>
                    </a:cubicBezTo>
                    <a:cubicBezTo>
                      <a:pt x="18982" y="1675"/>
                      <a:pt x="18866" y="1675"/>
                      <a:pt x="18919" y="1719"/>
                    </a:cubicBezTo>
                    <a:cubicBezTo>
                      <a:pt x="18973" y="1764"/>
                      <a:pt x="18973" y="1755"/>
                      <a:pt x="18973" y="1817"/>
                    </a:cubicBezTo>
                    <a:cubicBezTo>
                      <a:pt x="18973" y="1798"/>
                      <a:pt x="18954" y="1789"/>
                      <a:pt x="18933" y="1789"/>
                    </a:cubicBezTo>
                    <a:cubicBezTo>
                      <a:pt x="18905" y="1789"/>
                      <a:pt x="18871" y="1805"/>
                      <a:pt x="18866" y="1835"/>
                    </a:cubicBezTo>
                    <a:cubicBezTo>
                      <a:pt x="18857" y="1871"/>
                      <a:pt x="18866" y="1915"/>
                      <a:pt x="18884" y="1951"/>
                    </a:cubicBezTo>
                    <a:cubicBezTo>
                      <a:pt x="18910" y="2040"/>
                      <a:pt x="18928" y="2040"/>
                      <a:pt x="19017" y="2049"/>
                    </a:cubicBezTo>
                    <a:cubicBezTo>
                      <a:pt x="19017" y="2120"/>
                      <a:pt x="18999" y="2102"/>
                      <a:pt x="18937" y="2129"/>
                    </a:cubicBezTo>
                    <a:cubicBezTo>
                      <a:pt x="18973" y="2147"/>
                      <a:pt x="19008" y="2165"/>
                      <a:pt x="19053" y="2174"/>
                    </a:cubicBezTo>
                    <a:cubicBezTo>
                      <a:pt x="18973" y="2174"/>
                      <a:pt x="18901" y="2182"/>
                      <a:pt x="18830" y="2209"/>
                    </a:cubicBezTo>
                    <a:cubicBezTo>
                      <a:pt x="18866" y="2254"/>
                      <a:pt x="18910" y="2289"/>
                      <a:pt x="18964" y="2316"/>
                    </a:cubicBezTo>
                    <a:cubicBezTo>
                      <a:pt x="19053" y="2378"/>
                      <a:pt x="19008" y="2459"/>
                      <a:pt x="18990" y="2530"/>
                    </a:cubicBezTo>
                    <a:cubicBezTo>
                      <a:pt x="18973" y="2565"/>
                      <a:pt x="18928" y="2708"/>
                      <a:pt x="19008" y="2717"/>
                    </a:cubicBezTo>
                    <a:cubicBezTo>
                      <a:pt x="19035" y="2720"/>
                      <a:pt x="19059" y="2721"/>
                      <a:pt x="19081" y="2721"/>
                    </a:cubicBezTo>
                    <a:cubicBezTo>
                      <a:pt x="19125" y="2721"/>
                      <a:pt x="19163" y="2717"/>
                      <a:pt x="19204" y="2717"/>
                    </a:cubicBezTo>
                    <a:cubicBezTo>
                      <a:pt x="19204" y="2749"/>
                      <a:pt x="19163" y="2755"/>
                      <a:pt x="19120" y="2755"/>
                    </a:cubicBezTo>
                    <a:cubicBezTo>
                      <a:pt x="19091" y="2755"/>
                      <a:pt x="19062" y="2753"/>
                      <a:pt x="19044" y="2753"/>
                    </a:cubicBezTo>
                    <a:cubicBezTo>
                      <a:pt x="19097" y="2753"/>
                      <a:pt x="19008" y="2833"/>
                      <a:pt x="18964" y="2833"/>
                    </a:cubicBezTo>
                    <a:cubicBezTo>
                      <a:pt x="18919" y="2833"/>
                      <a:pt x="18866" y="2833"/>
                      <a:pt x="18866" y="2877"/>
                    </a:cubicBezTo>
                    <a:lnTo>
                      <a:pt x="19080" y="2877"/>
                    </a:lnTo>
                    <a:cubicBezTo>
                      <a:pt x="18964" y="2877"/>
                      <a:pt x="18955" y="3100"/>
                      <a:pt x="18955" y="3162"/>
                    </a:cubicBezTo>
                    <a:cubicBezTo>
                      <a:pt x="18955" y="3130"/>
                      <a:pt x="18987" y="3126"/>
                      <a:pt x="19018" y="3126"/>
                    </a:cubicBezTo>
                    <a:cubicBezTo>
                      <a:pt x="19030" y="3126"/>
                      <a:pt x="19043" y="3127"/>
                      <a:pt x="19053" y="3127"/>
                    </a:cubicBezTo>
                    <a:cubicBezTo>
                      <a:pt x="19044" y="3207"/>
                      <a:pt x="18857" y="3242"/>
                      <a:pt x="18955" y="3332"/>
                    </a:cubicBezTo>
                    <a:cubicBezTo>
                      <a:pt x="18973" y="3340"/>
                      <a:pt x="19071" y="3412"/>
                      <a:pt x="19008" y="3421"/>
                    </a:cubicBezTo>
                    <a:cubicBezTo>
                      <a:pt x="19006" y="3421"/>
                      <a:pt x="19004" y="3421"/>
                      <a:pt x="19002" y="3421"/>
                    </a:cubicBezTo>
                    <a:cubicBezTo>
                      <a:pt x="18979" y="3421"/>
                      <a:pt x="18930" y="3399"/>
                      <a:pt x="18902" y="3399"/>
                    </a:cubicBezTo>
                    <a:cubicBezTo>
                      <a:pt x="18889" y="3399"/>
                      <a:pt x="18881" y="3404"/>
                      <a:pt x="18884" y="3421"/>
                    </a:cubicBezTo>
                    <a:cubicBezTo>
                      <a:pt x="18892" y="3483"/>
                      <a:pt x="18955" y="3510"/>
                      <a:pt x="18928" y="3590"/>
                    </a:cubicBezTo>
                    <a:cubicBezTo>
                      <a:pt x="18901" y="3652"/>
                      <a:pt x="18884" y="3706"/>
                      <a:pt x="18875" y="3768"/>
                    </a:cubicBezTo>
                    <a:cubicBezTo>
                      <a:pt x="18875" y="3813"/>
                      <a:pt x="18920" y="3850"/>
                      <a:pt x="18954" y="3850"/>
                    </a:cubicBezTo>
                    <a:cubicBezTo>
                      <a:pt x="18974" y="3850"/>
                      <a:pt x="18990" y="3837"/>
                      <a:pt x="18990" y="3804"/>
                    </a:cubicBezTo>
                    <a:lnTo>
                      <a:pt x="18990" y="3804"/>
                    </a:lnTo>
                    <a:cubicBezTo>
                      <a:pt x="18990" y="3848"/>
                      <a:pt x="18990" y="3893"/>
                      <a:pt x="18982" y="3937"/>
                    </a:cubicBezTo>
                    <a:cubicBezTo>
                      <a:pt x="18973" y="3973"/>
                      <a:pt x="18928" y="3991"/>
                      <a:pt x="18910" y="4026"/>
                    </a:cubicBezTo>
                    <a:cubicBezTo>
                      <a:pt x="18884" y="4053"/>
                      <a:pt x="18910" y="4071"/>
                      <a:pt x="18919" y="4089"/>
                    </a:cubicBezTo>
                    <a:cubicBezTo>
                      <a:pt x="18946" y="4133"/>
                      <a:pt x="18982" y="4115"/>
                      <a:pt x="19026" y="4124"/>
                    </a:cubicBezTo>
                    <a:cubicBezTo>
                      <a:pt x="19002" y="4100"/>
                      <a:pt x="19006" y="4085"/>
                      <a:pt x="19025" y="4085"/>
                    </a:cubicBezTo>
                    <a:cubicBezTo>
                      <a:pt x="19034" y="4085"/>
                      <a:pt x="19047" y="4089"/>
                      <a:pt x="19062" y="4098"/>
                    </a:cubicBezTo>
                    <a:cubicBezTo>
                      <a:pt x="19088" y="4115"/>
                      <a:pt x="19106" y="4151"/>
                      <a:pt x="19097" y="4187"/>
                    </a:cubicBezTo>
                    <a:cubicBezTo>
                      <a:pt x="19090" y="4205"/>
                      <a:pt x="19077" y="4211"/>
                      <a:pt x="19061" y="4211"/>
                    </a:cubicBezTo>
                    <a:cubicBezTo>
                      <a:pt x="19031" y="4211"/>
                      <a:pt x="18991" y="4189"/>
                      <a:pt x="18967" y="4189"/>
                    </a:cubicBezTo>
                    <a:cubicBezTo>
                      <a:pt x="18954" y="4189"/>
                      <a:pt x="18946" y="4195"/>
                      <a:pt x="18946" y="4213"/>
                    </a:cubicBezTo>
                    <a:cubicBezTo>
                      <a:pt x="18946" y="4254"/>
                      <a:pt x="18976" y="4377"/>
                      <a:pt x="19035" y="4377"/>
                    </a:cubicBezTo>
                    <a:cubicBezTo>
                      <a:pt x="19041" y="4377"/>
                      <a:pt x="19047" y="4376"/>
                      <a:pt x="19053" y="4374"/>
                    </a:cubicBezTo>
                    <a:cubicBezTo>
                      <a:pt x="19087" y="4354"/>
                      <a:pt x="19102" y="4340"/>
                      <a:pt x="19118" y="4340"/>
                    </a:cubicBezTo>
                    <a:cubicBezTo>
                      <a:pt x="19131" y="4340"/>
                      <a:pt x="19144" y="4350"/>
                      <a:pt x="19169" y="4374"/>
                    </a:cubicBezTo>
                    <a:cubicBezTo>
                      <a:pt x="19204" y="4400"/>
                      <a:pt x="19213" y="4454"/>
                      <a:pt x="19169" y="4481"/>
                    </a:cubicBezTo>
                    <a:cubicBezTo>
                      <a:pt x="19158" y="4487"/>
                      <a:pt x="19144" y="4489"/>
                      <a:pt x="19129" y="4489"/>
                    </a:cubicBezTo>
                    <a:cubicBezTo>
                      <a:pt x="19055" y="4489"/>
                      <a:pt x="18939" y="4435"/>
                      <a:pt x="18914" y="4435"/>
                    </a:cubicBezTo>
                    <a:cubicBezTo>
                      <a:pt x="18912" y="4435"/>
                      <a:pt x="18911" y="4436"/>
                      <a:pt x="18910" y="4436"/>
                    </a:cubicBezTo>
                    <a:cubicBezTo>
                      <a:pt x="18892" y="4472"/>
                      <a:pt x="18892" y="4507"/>
                      <a:pt x="18910" y="4534"/>
                    </a:cubicBezTo>
                    <a:cubicBezTo>
                      <a:pt x="18937" y="4579"/>
                      <a:pt x="18990" y="4561"/>
                      <a:pt x="19017" y="4596"/>
                    </a:cubicBezTo>
                    <a:cubicBezTo>
                      <a:pt x="19035" y="4629"/>
                      <a:pt x="19012" y="4635"/>
                      <a:pt x="18981" y="4635"/>
                    </a:cubicBezTo>
                    <a:cubicBezTo>
                      <a:pt x="18961" y="4635"/>
                      <a:pt x="18938" y="4633"/>
                      <a:pt x="18919" y="4633"/>
                    </a:cubicBezTo>
                    <a:cubicBezTo>
                      <a:pt x="18893" y="4633"/>
                      <a:pt x="18874" y="4637"/>
                      <a:pt x="18884" y="4659"/>
                    </a:cubicBezTo>
                    <a:cubicBezTo>
                      <a:pt x="18904" y="4708"/>
                      <a:pt x="18942" y="4745"/>
                      <a:pt x="18991" y="4772"/>
                    </a:cubicBezTo>
                    <a:lnTo>
                      <a:pt x="18991" y="4772"/>
                    </a:lnTo>
                    <a:cubicBezTo>
                      <a:pt x="18952" y="4757"/>
                      <a:pt x="18914" y="4745"/>
                      <a:pt x="18875" y="4739"/>
                    </a:cubicBezTo>
                    <a:cubicBezTo>
                      <a:pt x="18821" y="4739"/>
                      <a:pt x="18732" y="4766"/>
                      <a:pt x="18732" y="4810"/>
                    </a:cubicBezTo>
                    <a:cubicBezTo>
                      <a:pt x="18732" y="4837"/>
                      <a:pt x="18812" y="4819"/>
                      <a:pt x="18821" y="4864"/>
                    </a:cubicBezTo>
                    <a:cubicBezTo>
                      <a:pt x="18830" y="4899"/>
                      <a:pt x="18812" y="4935"/>
                      <a:pt x="18777" y="4944"/>
                    </a:cubicBezTo>
                    <a:cubicBezTo>
                      <a:pt x="18750" y="4970"/>
                      <a:pt x="18688" y="4953"/>
                      <a:pt x="18679" y="4979"/>
                    </a:cubicBezTo>
                    <a:cubicBezTo>
                      <a:pt x="18661" y="4997"/>
                      <a:pt x="18741" y="5086"/>
                      <a:pt x="18679" y="5086"/>
                    </a:cubicBezTo>
                    <a:cubicBezTo>
                      <a:pt x="18653" y="5086"/>
                      <a:pt x="18603" y="5049"/>
                      <a:pt x="18582" y="5049"/>
                    </a:cubicBezTo>
                    <a:cubicBezTo>
                      <a:pt x="18574" y="5049"/>
                      <a:pt x="18569" y="5054"/>
                      <a:pt x="18572" y="5068"/>
                    </a:cubicBezTo>
                    <a:cubicBezTo>
                      <a:pt x="18581" y="5122"/>
                      <a:pt x="18661" y="5202"/>
                      <a:pt x="18607" y="5247"/>
                    </a:cubicBezTo>
                    <a:lnTo>
                      <a:pt x="18563" y="5202"/>
                    </a:lnTo>
                    <a:cubicBezTo>
                      <a:pt x="18545" y="5184"/>
                      <a:pt x="18536" y="5166"/>
                      <a:pt x="18554" y="5157"/>
                    </a:cubicBezTo>
                    <a:cubicBezTo>
                      <a:pt x="18553" y="5156"/>
                      <a:pt x="18552" y="5155"/>
                      <a:pt x="18551" y="5155"/>
                    </a:cubicBezTo>
                    <a:cubicBezTo>
                      <a:pt x="18537" y="5155"/>
                      <a:pt x="18491" y="5247"/>
                      <a:pt x="18483" y="5255"/>
                    </a:cubicBezTo>
                    <a:cubicBezTo>
                      <a:pt x="18481" y="5257"/>
                      <a:pt x="18479" y="5257"/>
                      <a:pt x="18476" y="5257"/>
                    </a:cubicBezTo>
                    <a:cubicBezTo>
                      <a:pt x="18465" y="5257"/>
                      <a:pt x="18447" y="5252"/>
                      <a:pt x="18429" y="5252"/>
                    </a:cubicBezTo>
                    <a:cubicBezTo>
                      <a:pt x="18416" y="5252"/>
                      <a:pt x="18403" y="5255"/>
                      <a:pt x="18394" y="5264"/>
                    </a:cubicBezTo>
                    <a:cubicBezTo>
                      <a:pt x="18376" y="5291"/>
                      <a:pt x="18385" y="5318"/>
                      <a:pt x="18340" y="5336"/>
                    </a:cubicBezTo>
                    <a:cubicBezTo>
                      <a:pt x="18327" y="5345"/>
                      <a:pt x="18311" y="5349"/>
                      <a:pt x="18296" y="5349"/>
                    </a:cubicBezTo>
                    <a:cubicBezTo>
                      <a:pt x="18280" y="5349"/>
                      <a:pt x="18265" y="5345"/>
                      <a:pt x="18251" y="5336"/>
                    </a:cubicBezTo>
                    <a:cubicBezTo>
                      <a:pt x="18244" y="5331"/>
                      <a:pt x="18238" y="5329"/>
                      <a:pt x="18232" y="5329"/>
                    </a:cubicBezTo>
                    <a:cubicBezTo>
                      <a:pt x="18197" y="5329"/>
                      <a:pt x="18191" y="5416"/>
                      <a:pt x="18144" y="5416"/>
                    </a:cubicBezTo>
                    <a:cubicBezTo>
                      <a:pt x="18091" y="5416"/>
                      <a:pt x="18073" y="5300"/>
                      <a:pt x="18011" y="5300"/>
                    </a:cubicBezTo>
                    <a:cubicBezTo>
                      <a:pt x="17948" y="5300"/>
                      <a:pt x="17939" y="5389"/>
                      <a:pt x="17895" y="5407"/>
                    </a:cubicBezTo>
                    <a:cubicBezTo>
                      <a:pt x="17890" y="5409"/>
                      <a:pt x="17886" y="5410"/>
                      <a:pt x="17883" y="5410"/>
                    </a:cubicBezTo>
                    <a:cubicBezTo>
                      <a:pt x="17835" y="5410"/>
                      <a:pt x="17850" y="5262"/>
                      <a:pt x="17850" y="5229"/>
                    </a:cubicBezTo>
                    <a:lnTo>
                      <a:pt x="17850" y="5229"/>
                    </a:lnTo>
                    <a:cubicBezTo>
                      <a:pt x="17815" y="5264"/>
                      <a:pt x="17788" y="5300"/>
                      <a:pt x="17761" y="5336"/>
                    </a:cubicBezTo>
                    <a:cubicBezTo>
                      <a:pt x="17741" y="5375"/>
                      <a:pt x="17728" y="5391"/>
                      <a:pt x="17719" y="5391"/>
                    </a:cubicBezTo>
                    <a:cubicBezTo>
                      <a:pt x="17699" y="5391"/>
                      <a:pt x="17699" y="5319"/>
                      <a:pt x="17699" y="5264"/>
                    </a:cubicBezTo>
                    <a:cubicBezTo>
                      <a:pt x="17699" y="5389"/>
                      <a:pt x="17530" y="5300"/>
                      <a:pt x="17530" y="5389"/>
                    </a:cubicBezTo>
                    <a:cubicBezTo>
                      <a:pt x="17494" y="5345"/>
                      <a:pt x="17458" y="5300"/>
                      <a:pt x="17405" y="5291"/>
                    </a:cubicBezTo>
                    <a:cubicBezTo>
                      <a:pt x="17405" y="5353"/>
                      <a:pt x="17378" y="5336"/>
                      <a:pt x="17334" y="5345"/>
                    </a:cubicBezTo>
                    <a:cubicBezTo>
                      <a:pt x="17271" y="5345"/>
                      <a:pt x="17236" y="5425"/>
                      <a:pt x="17182" y="5425"/>
                    </a:cubicBezTo>
                    <a:cubicBezTo>
                      <a:pt x="17167" y="5425"/>
                      <a:pt x="17091" y="5270"/>
                      <a:pt x="17045" y="5270"/>
                    </a:cubicBezTo>
                    <a:cubicBezTo>
                      <a:pt x="17036" y="5270"/>
                      <a:pt x="17028" y="5276"/>
                      <a:pt x="17022" y="5291"/>
                    </a:cubicBezTo>
                    <a:cubicBezTo>
                      <a:pt x="17014" y="5322"/>
                      <a:pt x="17066" y="5464"/>
                      <a:pt x="17030" y="5464"/>
                    </a:cubicBezTo>
                    <a:cubicBezTo>
                      <a:pt x="17024" y="5464"/>
                      <a:pt x="17015" y="5460"/>
                      <a:pt x="17004" y="5451"/>
                    </a:cubicBezTo>
                    <a:cubicBezTo>
                      <a:pt x="16976" y="5423"/>
                      <a:pt x="16965" y="5398"/>
                      <a:pt x="16947" y="5398"/>
                    </a:cubicBezTo>
                    <a:cubicBezTo>
                      <a:pt x="16938" y="5398"/>
                      <a:pt x="16925" y="5406"/>
                      <a:pt x="16906" y="5425"/>
                    </a:cubicBezTo>
                    <a:cubicBezTo>
                      <a:pt x="16906" y="5425"/>
                      <a:pt x="16874" y="5505"/>
                      <a:pt x="16871" y="5505"/>
                    </a:cubicBezTo>
                    <a:cubicBezTo>
                      <a:pt x="16871" y="5505"/>
                      <a:pt x="16871" y="5505"/>
                      <a:pt x="16871" y="5505"/>
                    </a:cubicBezTo>
                    <a:cubicBezTo>
                      <a:pt x="16844" y="5451"/>
                      <a:pt x="16915" y="5345"/>
                      <a:pt x="16888" y="5318"/>
                    </a:cubicBezTo>
                    <a:cubicBezTo>
                      <a:pt x="16888" y="5317"/>
                      <a:pt x="16888" y="5317"/>
                      <a:pt x="16887" y="5317"/>
                    </a:cubicBezTo>
                    <a:cubicBezTo>
                      <a:pt x="16881" y="5317"/>
                      <a:pt x="16844" y="5353"/>
                      <a:pt x="16844" y="5353"/>
                    </a:cubicBezTo>
                    <a:cubicBezTo>
                      <a:pt x="16826" y="5377"/>
                      <a:pt x="16812" y="5381"/>
                      <a:pt x="16794" y="5381"/>
                    </a:cubicBezTo>
                    <a:cubicBezTo>
                      <a:pt x="16785" y="5381"/>
                      <a:pt x="16776" y="5380"/>
                      <a:pt x="16764" y="5380"/>
                    </a:cubicBezTo>
                    <a:cubicBezTo>
                      <a:pt x="16799" y="5380"/>
                      <a:pt x="16781" y="5336"/>
                      <a:pt x="16781" y="5309"/>
                    </a:cubicBezTo>
                    <a:lnTo>
                      <a:pt x="16781" y="5309"/>
                    </a:lnTo>
                    <a:cubicBezTo>
                      <a:pt x="16781" y="5330"/>
                      <a:pt x="16773" y="5336"/>
                      <a:pt x="16762" y="5336"/>
                    </a:cubicBezTo>
                    <a:cubicBezTo>
                      <a:pt x="16747" y="5336"/>
                      <a:pt x="16726" y="5325"/>
                      <a:pt x="16710" y="5325"/>
                    </a:cubicBezTo>
                    <a:cubicBezTo>
                      <a:pt x="16707" y="5325"/>
                      <a:pt x="16704" y="5326"/>
                      <a:pt x="16701" y="5327"/>
                    </a:cubicBezTo>
                    <a:cubicBezTo>
                      <a:pt x="16701" y="5345"/>
                      <a:pt x="16701" y="5362"/>
                      <a:pt x="16692" y="5371"/>
                    </a:cubicBezTo>
                    <a:cubicBezTo>
                      <a:pt x="16675" y="5382"/>
                      <a:pt x="16653" y="5388"/>
                      <a:pt x="16633" y="5388"/>
                    </a:cubicBezTo>
                    <a:cubicBezTo>
                      <a:pt x="16603" y="5388"/>
                      <a:pt x="16577" y="5373"/>
                      <a:pt x="16577" y="5336"/>
                    </a:cubicBezTo>
                    <a:cubicBezTo>
                      <a:pt x="16577" y="5293"/>
                      <a:pt x="16542" y="5271"/>
                      <a:pt x="16509" y="5271"/>
                    </a:cubicBezTo>
                    <a:cubicBezTo>
                      <a:pt x="16480" y="5271"/>
                      <a:pt x="16452" y="5289"/>
                      <a:pt x="16452" y="5327"/>
                    </a:cubicBezTo>
                    <a:cubicBezTo>
                      <a:pt x="16448" y="5328"/>
                      <a:pt x="16444" y="5328"/>
                      <a:pt x="16440" y="5328"/>
                    </a:cubicBezTo>
                    <a:cubicBezTo>
                      <a:pt x="16422" y="5328"/>
                      <a:pt x="16398" y="5322"/>
                      <a:pt x="16376" y="5322"/>
                    </a:cubicBezTo>
                    <a:cubicBezTo>
                      <a:pt x="16349" y="5322"/>
                      <a:pt x="16327" y="5331"/>
                      <a:pt x="16327" y="5371"/>
                    </a:cubicBezTo>
                    <a:cubicBezTo>
                      <a:pt x="16266" y="5335"/>
                      <a:pt x="16152" y="5244"/>
                      <a:pt x="16060" y="5244"/>
                    </a:cubicBezTo>
                    <a:cubicBezTo>
                      <a:pt x="16017" y="5244"/>
                      <a:pt x="15979" y="5264"/>
                      <a:pt x="15953" y="5318"/>
                    </a:cubicBezTo>
                    <a:cubicBezTo>
                      <a:pt x="15958" y="5229"/>
                      <a:pt x="15950" y="5197"/>
                      <a:pt x="15935" y="5197"/>
                    </a:cubicBezTo>
                    <a:cubicBezTo>
                      <a:pt x="15898" y="5197"/>
                      <a:pt x="15821" y="5376"/>
                      <a:pt x="15784" y="5376"/>
                    </a:cubicBezTo>
                    <a:cubicBezTo>
                      <a:pt x="15781" y="5376"/>
                      <a:pt x="15778" y="5374"/>
                      <a:pt x="15775" y="5371"/>
                    </a:cubicBezTo>
                    <a:cubicBezTo>
                      <a:pt x="15741" y="5330"/>
                      <a:pt x="15728" y="5258"/>
                      <a:pt x="15692" y="5258"/>
                    </a:cubicBezTo>
                    <a:cubicBezTo>
                      <a:pt x="15680" y="5258"/>
                      <a:pt x="15667" y="5265"/>
                      <a:pt x="15650" y="5282"/>
                    </a:cubicBezTo>
                    <a:cubicBezTo>
                      <a:pt x="15606" y="5345"/>
                      <a:pt x="15570" y="5407"/>
                      <a:pt x="15543" y="5478"/>
                    </a:cubicBezTo>
                    <a:cubicBezTo>
                      <a:pt x="15513" y="5424"/>
                      <a:pt x="15548" y="5357"/>
                      <a:pt x="15490" y="5357"/>
                    </a:cubicBezTo>
                    <a:cubicBezTo>
                      <a:pt x="15480" y="5357"/>
                      <a:pt x="15469" y="5359"/>
                      <a:pt x="15454" y="5362"/>
                    </a:cubicBezTo>
                    <a:cubicBezTo>
                      <a:pt x="15392" y="5371"/>
                      <a:pt x="15445" y="5451"/>
                      <a:pt x="15374" y="5451"/>
                    </a:cubicBezTo>
                    <a:cubicBezTo>
                      <a:pt x="15374" y="5407"/>
                      <a:pt x="15392" y="5300"/>
                      <a:pt x="15356" y="5264"/>
                    </a:cubicBezTo>
                    <a:cubicBezTo>
                      <a:pt x="15345" y="5253"/>
                      <a:pt x="15330" y="5248"/>
                      <a:pt x="15316" y="5248"/>
                    </a:cubicBezTo>
                    <a:cubicBezTo>
                      <a:pt x="15283" y="5248"/>
                      <a:pt x="15249" y="5272"/>
                      <a:pt x="15249" y="5309"/>
                    </a:cubicBezTo>
                    <a:cubicBezTo>
                      <a:pt x="15249" y="5353"/>
                      <a:pt x="15116" y="5353"/>
                      <a:pt x="15089" y="5353"/>
                    </a:cubicBezTo>
                    <a:cubicBezTo>
                      <a:pt x="15076" y="5353"/>
                      <a:pt x="15053" y="5356"/>
                      <a:pt x="15027" y="5356"/>
                    </a:cubicBezTo>
                    <a:cubicBezTo>
                      <a:pt x="14982" y="5356"/>
                      <a:pt x="14931" y="5349"/>
                      <a:pt x="14920" y="5309"/>
                    </a:cubicBezTo>
                    <a:cubicBezTo>
                      <a:pt x="14901" y="5253"/>
                      <a:pt x="14870" y="5214"/>
                      <a:pt x="14828" y="5214"/>
                    </a:cubicBezTo>
                    <a:cubicBezTo>
                      <a:pt x="14810" y="5214"/>
                      <a:pt x="14790" y="5222"/>
                      <a:pt x="14768" y="5238"/>
                    </a:cubicBezTo>
                    <a:cubicBezTo>
                      <a:pt x="14724" y="5255"/>
                      <a:pt x="14724" y="5318"/>
                      <a:pt x="14679" y="5327"/>
                    </a:cubicBezTo>
                    <a:cubicBezTo>
                      <a:pt x="14626" y="5327"/>
                      <a:pt x="14581" y="5318"/>
                      <a:pt x="14546" y="5291"/>
                    </a:cubicBezTo>
                    <a:cubicBezTo>
                      <a:pt x="14532" y="5291"/>
                      <a:pt x="14429" y="5261"/>
                      <a:pt x="14382" y="5261"/>
                    </a:cubicBezTo>
                    <a:cubicBezTo>
                      <a:pt x="14366" y="5261"/>
                      <a:pt x="14356" y="5264"/>
                      <a:pt x="14359" y="5273"/>
                    </a:cubicBezTo>
                    <a:cubicBezTo>
                      <a:pt x="14381" y="5321"/>
                      <a:pt x="14365" y="5335"/>
                      <a:pt x="14335" y="5335"/>
                    </a:cubicBezTo>
                    <a:cubicBezTo>
                      <a:pt x="14291" y="5335"/>
                      <a:pt x="14217" y="5305"/>
                      <a:pt x="14181" y="5300"/>
                    </a:cubicBezTo>
                    <a:cubicBezTo>
                      <a:pt x="14158" y="5296"/>
                      <a:pt x="14136" y="5293"/>
                      <a:pt x="14114" y="5293"/>
                    </a:cubicBezTo>
                    <a:cubicBezTo>
                      <a:pt x="14092" y="5293"/>
                      <a:pt x="14069" y="5296"/>
                      <a:pt x="14047" y="5300"/>
                    </a:cubicBezTo>
                    <a:cubicBezTo>
                      <a:pt x="14002" y="5309"/>
                      <a:pt x="14011" y="5318"/>
                      <a:pt x="14020" y="5336"/>
                    </a:cubicBezTo>
                    <a:cubicBezTo>
                      <a:pt x="14023" y="5343"/>
                      <a:pt x="14018" y="5346"/>
                      <a:pt x="14009" y="5346"/>
                    </a:cubicBezTo>
                    <a:cubicBezTo>
                      <a:pt x="13987" y="5346"/>
                      <a:pt x="13940" y="5327"/>
                      <a:pt x="13940" y="5327"/>
                    </a:cubicBezTo>
                    <a:cubicBezTo>
                      <a:pt x="13904" y="5327"/>
                      <a:pt x="13878" y="5336"/>
                      <a:pt x="13842" y="5345"/>
                    </a:cubicBezTo>
                    <a:cubicBezTo>
                      <a:pt x="13824" y="5351"/>
                      <a:pt x="13770" y="5385"/>
                      <a:pt x="13736" y="5385"/>
                    </a:cubicBezTo>
                    <a:cubicBezTo>
                      <a:pt x="13720" y="5385"/>
                      <a:pt x="13709" y="5377"/>
                      <a:pt x="13709" y="5353"/>
                    </a:cubicBezTo>
                    <a:cubicBezTo>
                      <a:pt x="13709" y="5299"/>
                      <a:pt x="13662" y="5276"/>
                      <a:pt x="13616" y="5276"/>
                    </a:cubicBezTo>
                    <a:cubicBezTo>
                      <a:pt x="13602" y="5276"/>
                      <a:pt x="13588" y="5278"/>
                      <a:pt x="13575" y="5282"/>
                    </a:cubicBezTo>
                    <a:cubicBezTo>
                      <a:pt x="13521" y="5300"/>
                      <a:pt x="13575" y="5371"/>
                      <a:pt x="13504" y="5371"/>
                    </a:cubicBezTo>
                    <a:cubicBezTo>
                      <a:pt x="13504" y="5318"/>
                      <a:pt x="13521" y="5273"/>
                      <a:pt x="13459" y="5273"/>
                    </a:cubicBezTo>
                    <a:cubicBezTo>
                      <a:pt x="13379" y="5273"/>
                      <a:pt x="13530" y="5487"/>
                      <a:pt x="13575" y="5505"/>
                    </a:cubicBezTo>
                    <a:cubicBezTo>
                      <a:pt x="13628" y="5523"/>
                      <a:pt x="13709" y="5487"/>
                      <a:pt x="13709" y="5567"/>
                    </a:cubicBezTo>
                    <a:cubicBezTo>
                      <a:pt x="13716" y="5571"/>
                      <a:pt x="13726" y="5572"/>
                      <a:pt x="13736" y="5572"/>
                    </a:cubicBezTo>
                    <a:cubicBezTo>
                      <a:pt x="13749" y="5572"/>
                      <a:pt x="13764" y="5570"/>
                      <a:pt x="13778" y="5570"/>
                    </a:cubicBezTo>
                    <a:cubicBezTo>
                      <a:pt x="13807" y="5570"/>
                      <a:pt x="13833" y="5577"/>
                      <a:pt x="13833" y="5621"/>
                    </a:cubicBezTo>
                    <a:cubicBezTo>
                      <a:pt x="13842" y="5594"/>
                      <a:pt x="13789" y="5460"/>
                      <a:pt x="13842" y="5460"/>
                    </a:cubicBezTo>
                    <a:cubicBezTo>
                      <a:pt x="13844" y="5460"/>
                      <a:pt x="13846" y="5460"/>
                      <a:pt x="13847" y="5460"/>
                    </a:cubicBezTo>
                    <a:cubicBezTo>
                      <a:pt x="13894" y="5460"/>
                      <a:pt x="13952" y="5555"/>
                      <a:pt x="13995" y="5555"/>
                    </a:cubicBezTo>
                    <a:cubicBezTo>
                      <a:pt x="14000" y="5555"/>
                      <a:pt x="14006" y="5554"/>
                      <a:pt x="14011" y="5549"/>
                    </a:cubicBezTo>
                    <a:cubicBezTo>
                      <a:pt x="14029" y="5532"/>
                      <a:pt x="14011" y="5487"/>
                      <a:pt x="14002" y="5478"/>
                    </a:cubicBezTo>
                    <a:cubicBezTo>
                      <a:pt x="14002" y="5438"/>
                      <a:pt x="14032" y="5433"/>
                      <a:pt x="14059" y="5433"/>
                    </a:cubicBezTo>
                    <a:cubicBezTo>
                      <a:pt x="14068" y="5433"/>
                      <a:pt x="14076" y="5434"/>
                      <a:pt x="14083" y="5434"/>
                    </a:cubicBezTo>
                    <a:cubicBezTo>
                      <a:pt x="14118" y="5434"/>
                      <a:pt x="14207" y="5451"/>
                      <a:pt x="14181" y="5523"/>
                    </a:cubicBezTo>
                    <a:cubicBezTo>
                      <a:pt x="14145" y="5594"/>
                      <a:pt x="14020" y="5585"/>
                      <a:pt x="14047" y="5656"/>
                    </a:cubicBezTo>
                    <a:cubicBezTo>
                      <a:pt x="14064" y="5695"/>
                      <a:pt x="14088" y="5713"/>
                      <a:pt x="14111" y="5713"/>
                    </a:cubicBezTo>
                    <a:cubicBezTo>
                      <a:pt x="14135" y="5713"/>
                      <a:pt x="14158" y="5693"/>
                      <a:pt x="14172" y="5656"/>
                    </a:cubicBezTo>
                    <a:cubicBezTo>
                      <a:pt x="14183" y="5620"/>
                      <a:pt x="14225" y="5603"/>
                      <a:pt x="14271" y="5603"/>
                    </a:cubicBezTo>
                    <a:cubicBezTo>
                      <a:pt x="14338" y="5603"/>
                      <a:pt x="14412" y="5638"/>
                      <a:pt x="14412" y="5701"/>
                    </a:cubicBezTo>
                    <a:cubicBezTo>
                      <a:pt x="14412" y="5674"/>
                      <a:pt x="14403" y="5594"/>
                      <a:pt x="14430" y="5594"/>
                    </a:cubicBezTo>
                    <a:cubicBezTo>
                      <a:pt x="14466" y="5594"/>
                      <a:pt x="14546" y="5576"/>
                      <a:pt x="14546" y="5523"/>
                    </a:cubicBezTo>
                    <a:cubicBezTo>
                      <a:pt x="14546" y="5647"/>
                      <a:pt x="14858" y="5647"/>
                      <a:pt x="14929" y="5647"/>
                    </a:cubicBezTo>
                    <a:cubicBezTo>
                      <a:pt x="15046" y="5640"/>
                      <a:pt x="15149" y="5584"/>
                      <a:pt x="15221" y="5499"/>
                    </a:cubicBezTo>
                    <a:lnTo>
                      <a:pt x="15221" y="5499"/>
                    </a:lnTo>
                    <a:cubicBezTo>
                      <a:pt x="15194" y="5538"/>
                      <a:pt x="15164" y="5594"/>
                      <a:pt x="15187" y="5612"/>
                    </a:cubicBezTo>
                    <a:lnTo>
                      <a:pt x="15241" y="5603"/>
                    </a:lnTo>
                    <a:cubicBezTo>
                      <a:pt x="15258" y="5603"/>
                      <a:pt x="15241" y="5603"/>
                      <a:pt x="15258" y="5638"/>
                    </a:cubicBezTo>
                    <a:cubicBezTo>
                      <a:pt x="15268" y="5672"/>
                      <a:pt x="15288" y="5696"/>
                      <a:pt x="15305" y="5696"/>
                    </a:cubicBezTo>
                    <a:cubicBezTo>
                      <a:pt x="15318" y="5696"/>
                      <a:pt x="15330" y="5679"/>
                      <a:pt x="15330" y="5638"/>
                    </a:cubicBezTo>
                    <a:cubicBezTo>
                      <a:pt x="15330" y="5585"/>
                      <a:pt x="15330" y="5558"/>
                      <a:pt x="15383" y="5558"/>
                    </a:cubicBezTo>
                    <a:cubicBezTo>
                      <a:pt x="15392" y="5555"/>
                      <a:pt x="15402" y="5554"/>
                      <a:pt x="15412" y="5554"/>
                    </a:cubicBezTo>
                    <a:cubicBezTo>
                      <a:pt x="15433" y="5554"/>
                      <a:pt x="15454" y="5558"/>
                      <a:pt x="15472" y="5558"/>
                    </a:cubicBezTo>
                    <a:cubicBezTo>
                      <a:pt x="15499" y="5567"/>
                      <a:pt x="15490" y="5603"/>
                      <a:pt x="15508" y="5603"/>
                    </a:cubicBezTo>
                    <a:lnTo>
                      <a:pt x="15650" y="5603"/>
                    </a:lnTo>
                    <a:cubicBezTo>
                      <a:pt x="15739" y="5603"/>
                      <a:pt x="15704" y="5434"/>
                      <a:pt x="15686" y="5434"/>
                    </a:cubicBezTo>
                    <a:cubicBezTo>
                      <a:pt x="15722" y="5434"/>
                      <a:pt x="15819" y="5594"/>
                      <a:pt x="15864" y="5621"/>
                    </a:cubicBezTo>
                    <a:cubicBezTo>
                      <a:pt x="15883" y="5636"/>
                      <a:pt x="15901" y="5645"/>
                      <a:pt x="15911" y="5645"/>
                    </a:cubicBezTo>
                    <a:cubicBezTo>
                      <a:pt x="15924" y="5645"/>
                      <a:pt x="15925" y="5629"/>
                      <a:pt x="15900" y="5594"/>
                    </a:cubicBezTo>
                    <a:cubicBezTo>
                      <a:pt x="15878" y="5565"/>
                      <a:pt x="15844" y="5493"/>
                      <a:pt x="15877" y="5493"/>
                    </a:cubicBezTo>
                    <a:cubicBezTo>
                      <a:pt x="15884" y="5493"/>
                      <a:pt x="15894" y="5497"/>
                      <a:pt x="15909" y="5505"/>
                    </a:cubicBezTo>
                    <a:cubicBezTo>
                      <a:pt x="15953" y="5523"/>
                      <a:pt x="15989" y="5558"/>
                      <a:pt x="16024" y="5594"/>
                    </a:cubicBezTo>
                    <a:cubicBezTo>
                      <a:pt x="16024" y="5594"/>
                      <a:pt x="16047" y="5632"/>
                      <a:pt x="16057" y="5638"/>
                    </a:cubicBezTo>
                    <a:lnTo>
                      <a:pt x="16057" y="5638"/>
                    </a:lnTo>
                    <a:cubicBezTo>
                      <a:pt x="16041" y="5627"/>
                      <a:pt x="16034" y="5513"/>
                      <a:pt x="16042" y="5496"/>
                    </a:cubicBezTo>
                    <a:cubicBezTo>
                      <a:pt x="16043" y="5494"/>
                      <a:pt x="16044" y="5493"/>
                      <a:pt x="16046" y="5493"/>
                    </a:cubicBezTo>
                    <a:cubicBezTo>
                      <a:pt x="16067" y="5493"/>
                      <a:pt x="16150" y="5613"/>
                      <a:pt x="16158" y="5630"/>
                    </a:cubicBezTo>
                    <a:cubicBezTo>
                      <a:pt x="16187" y="5666"/>
                      <a:pt x="16202" y="5681"/>
                      <a:pt x="16208" y="5681"/>
                    </a:cubicBezTo>
                    <a:cubicBezTo>
                      <a:pt x="16229" y="5681"/>
                      <a:pt x="16131" y="5494"/>
                      <a:pt x="16131" y="5487"/>
                    </a:cubicBezTo>
                    <a:cubicBezTo>
                      <a:pt x="16133" y="5485"/>
                      <a:pt x="16136" y="5484"/>
                      <a:pt x="16138" y="5484"/>
                    </a:cubicBezTo>
                    <a:cubicBezTo>
                      <a:pt x="16167" y="5484"/>
                      <a:pt x="16239" y="5575"/>
                      <a:pt x="16269" y="5575"/>
                    </a:cubicBezTo>
                    <a:cubicBezTo>
                      <a:pt x="16278" y="5575"/>
                      <a:pt x="16283" y="5567"/>
                      <a:pt x="16283" y="5549"/>
                    </a:cubicBezTo>
                    <a:cubicBezTo>
                      <a:pt x="16283" y="5601"/>
                      <a:pt x="16380" y="5614"/>
                      <a:pt x="16473" y="5614"/>
                    </a:cubicBezTo>
                    <a:cubicBezTo>
                      <a:pt x="16542" y="5614"/>
                      <a:pt x="16607" y="5607"/>
                      <a:pt x="16630" y="5603"/>
                    </a:cubicBezTo>
                    <a:cubicBezTo>
                      <a:pt x="16692" y="5594"/>
                      <a:pt x="16755" y="5576"/>
                      <a:pt x="16808" y="5558"/>
                    </a:cubicBezTo>
                    <a:cubicBezTo>
                      <a:pt x="16810" y="5558"/>
                      <a:pt x="16812" y="5558"/>
                      <a:pt x="16815" y="5558"/>
                    </a:cubicBezTo>
                    <a:cubicBezTo>
                      <a:pt x="16849" y="5558"/>
                      <a:pt x="16878" y="5611"/>
                      <a:pt x="16906" y="5611"/>
                    </a:cubicBezTo>
                    <a:cubicBezTo>
                      <a:pt x="16912" y="5611"/>
                      <a:pt x="16918" y="5609"/>
                      <a:pt x="16924" y="5603"/>
                    </a:cubicBezTo>
                    <a:cubicBezTo>
                      <a:pt x="16960" y="5576"/>
                      <a:pt x="16986" y="5505"/>
                      <a:pt x="17013" y="5505"/>
                    </a:cubicBezTo>
                    <a:cubicBezTo>
                      <a:pt x="17013" y="5505"/>
                      <a:pt x="16937" y="5676"/>
                      <a:pt x="16972" y="5676"/>
                    </a:cubicBezTo>
                    <a:cubicBezTo>
                      <a:pt x="16979" y="5676"/>
                      <a:pt x="16989" y="5670"/>
                      <a:pt x="17004" y="5656"/>
                    </a:cubicBezTo>
                    <a:cubicBezTo>
                      <a:pt x="17040" y="5621"/>
                      <a:pt x="17111" y="5630"/>
                      <a:pt x="17111" y="5558"/>
                    </a:cubicBezTo>
                    <a:cubicBezTo>
                      <a:pt x="17111" y="5532"/>
                      <a:pt x="17120" y="5525"/>
                      <a:pt x="17133" y="5525"/>
                    </a:cubicBezTo>
                    <a:cubicBezTo>
                      <a:pt x="17149" y="5525"/>
                      <a:pt x="17170" y="5536"/>
                      <a:pt x="17184" y="5536"/>
                    </a:cubicBezTo>
                    <a:cubicBezTo>
                      <a:pt x="17193" y="5536"/>
                      <a:pt x="17200" y="5531"/>
                      <a:pt x="17200" y="5514"/>
                    </a:cubicBezTo>
                    <a:cubicBezTo>
                      <a:pt x="17200" y="5585"/>
                      <a:pt x="17209" y="5638"/>
                      <a:pt x="17280" y="5665"/>
                    </a:cubicBezTo>
                    <a:cubicBezTo>
                      <a:pt x="17281" y="5665"/>
                      <a:pt x="17282" y="5665"/>
                      <a:pt x="17283" y="5665"/>
                    </a:cubicBezTo>
                    <a:cubicBezTo>
                      <a:pt x="17326" y="5665"/>
                      <a:pt x="17344" y="5486"/>
                      <a:pt x="17387" y="5451"/>
                    </a:cubicBezTo>
                    <a:cubicBezTo>
                      <a:pt x="17404" y="5440"/>
                      <a:pt x="17420" y="5435"/>
                      <a:pt x="17433" y="5435"/>
                    </a:cubicBezTo>
                    <a:cubicBezTo>
                      <a:pt x="17523" y="5435"/>
                      <a:pt x="17530" y="5667"/>
                      <a:pt x="17530" y="5736"/>
                    </a:cubicBezTo>
                    <a:cubicBezTo>
                      <a:pt x="17574" y="5647"/>
                      <a:pt x="17628" y="5567"/>
                      <a:pt x="17690" y="5496"/>
                    </a:cubicBezTo>
                    <a:cubicBezTo>
                      <a:pt x="17717" y="5549"/>
                      <a:pt x="17743" y="5594"/>
                      <a:pt x="17779" y="5638"/>
                    </a:cubicBezTo>
                    <a:cubicBezTo>
                      <a:pt x="17779" y="5576"/>
                      <a:pt x="17850" y="5603"/>
                      <a:pt x="17886" y="5585"/>
                    </a:cubicBezTo>
                    <a:cubicBezTo>
                      <a:pt x="17919" y="5577"/>
                      <a:pt x="17991" y="5506"/>
                      <a:pt x="17986" y="5483"/>
                    </a:cubicBezTo>
                    <a:lnTo>
                      <a:pt x="17986" y="5483"/>
                    </a:lnTo>
                    <a:cubicBezTo>
                      <a:pt x="18011" y="5535"/>
                      <a:pt x="17978" y="5628"/>
                      <a:pt x="18031" y="5628"/>
                    </a:cubicBezTo>
                    <a:cubicBezTo>
                      <a:pt x="18043" y="5628"/>
                      <a:pt x="18059" y="5623"/>
                      <a:pt x="18082" y="5612"/>
                    </a:cubicBezTo>
                    <a:cubicBezTo>
                      <a:pt x="18110" y="5598"/>
                      <a:pt x="18131" y="5591"/>
                      <a:pt x="18147" y="5591"/>
                    </a:cubicBezTo>
                    <a:cubicBezTo>
                      <a:pt x="18182" y="5591"/>
                      <a:pt x="18194" y="5625"/>
                      <a:pt x="18207" y="5692"/>
                    </a:cubicBezTo>
                    <a:cubicBezTo>
                      <a:pt x="18260" y="5692"/>
                      <a:pt x="18233" y="5638"/>
                      <a:pt x="18251" y="5612"/>
                    </a:cubicBezTo>
                    <a:cubicBezTo>
                      <a:pt x="18269" y="5558"/>
                      <a:pt x="18340" y="5585"/>
                      <a:pt x="18376" y="5549"/>
                    </a:cubicBezTo>
                    <a:cubicBezTo>
                      <a:pt x="18403" y="5505"/>
                      <a:pt x="18358" y="5469"/>
                      <a:pt x="18376" y="5434"/>
                    </a:cubicBezTo>
                    <a:cubicBezTo>
                      <a:pt x="18385" y="5399"/>
                      <a:pt x="18436" y="5415"/>
                      <a:pt x="18422" y="5375"/>
                    </a:cubicBezTo>
                    <a:lnTo>
                      <a:pt x="18422" y="5375"/>
                    </a:lnTo>
                    <a:cubicBezTo>
                      <a:pt x="18438" y="5419"/>
                      <a:pt x="18441" y="5435"/>
                      <a:pt x="18455" y="5435"/>
                    </a:cubicBezTo>
                    <a:cubicBezTo>
                      <a:pt x="18463" y="5435"/>
                      <a:pt x="18474" y="5431"/>
                      <a:pt x="18492" y="5425"/>
                    </a:cubicBezTo>
                    <a:cubicBezTo>
                      <a:pt x="18536" y="5398"/>
                      <a:pt x="18554" y="5389"/>
                      <a:pt x="18590" y="5371"/>
                    </a:cubicBezTo>
                    <a:cubicBezTo>
                      <a:pt x="18607" y="5398"/>
                      <a:pt x="18643" y="5451"/>
                      <a:pt x="18599" y="5478"/>
                    </a:cubicBezTo>
                    <a:cubicBezTo>
                      <a:pt x="18599" y="5505"/>
                      <a:pt x="18563" y="5496"/>
                      <a:pt x="18581" y="5540"/>
                    </a:cubicBezTo>
                    <a:cubicBezTo>
                      <a:pt x="18697" y="5478"/>
                      <a:pt x="18643" y="5380"/>
                      <a:pt x="18679" y="5291"/>
                    </a:cubicBezTo>
                    <a:cubicBezTo>
                      <a:pt x="18686" y="5272"/>
                      <a:pt x="18694" y="5264"/>
                      <a:pt x="18700" y="5264"/>
                    </a:cubicBezTo>
                    <a:cubicBezTo>
                      <a:pt x="18725" y="5264"/>
                      <a:pt x="18741" y="5362"/>
                      <a:pt x="18741" y="5362"/>
                    </a:cubicBezTo>
                    <a:cubicBezTo>
                      <a:pt x="18759" y="5345"/>
                      <a:pt x="18768" y="5318"/>
                      <a:pt x="18777" y="5291"/>
                    </a:cubicBezTo>
                    <a:cubicBezTo>
                      <a:pt x="18777" y="5249"/>
                      <a:pt x="18777" y="5235"/>
                      <a:pt x="18802" y="5235"/>
                    </a:cubicBezTo>
                    <a:cubicBezTo>
                      <a:pt x="18810" y="5235"/>
                      <a:pt x="18819" y="5236"/>
                      <a:pt x="18830" y="5238"/>
                    </a:cubicBezTo>
                    <a:cubicBezTo>
                      <a:pt x="18834" y="5238"/>
                      <a:pt x="18837" y="5238"/>
                      <a:pt x="18841" y="5238"/>
                    </a:cubicBezTo>
                    <a:cubicBezTo>
                      <a:pt x="18918" y="5238"/>
                      <a:pt x="19002" y="5147"/>
                      <a:pt x="18875" y="5113"/>
                    </a:cubicBezTo>
                    <a:cubicBezTo>
                      <a:pt x="18901" y="5104"/>
                      <a:pt x="18884" y="5077"/>
                      <a:pt x="18892" y="5068"/>
                    </a:cubicBezTo>
                    <a:cubicBezTo>
                      <a:pt x="18892" y="5068"/>
                      <a:pt x="18893" y="5068"/>
                      <a:pt x="18893" y="5068"/>
                    </a:cubicBezTo>
                    <a:cubicBezTo>
                      <a:pt x="18901" y="5068"/>
                      <a:pt x="18973" y="5140"/>
                      <a:pt x="18982" y="5149"/>
                    </a:cubicBezTo>
                    <a:cubicBezTo>
                      <a:pt x="18988" y="5152"/>
                      <a:pt x="18994" y="5153"/>
                      <a:pt x="18999" y="5153"/>
                    </a:cubicBezTo>
                    <a:cubicBezTo>
                      <a:pt x="19020" y="5153"/>
                      <a:pt x="19026" y="5126"/>
                      <a:pt x="19026" y="5104"/>
                    </a:cubicBezTo>
                    <a:cubicBezTo>
                      <a:pt x="19035" y="4988"/>
                      <a:pt x="18892" y="4926"/>
                      <a:pt x="18937" y="4837"/>
                    </a:cubicBezTo>
                    <a:lnTo>
                      <a:pt x="18937" y="4837"/>
                    </a:lnTo>
                    <a:cubicBezTo>
                      <a:pt x="18982" y="4872"/>
                      <a:pt x="19035" y="4890"/>
                      <a:pt x="19088" y="4899"/>
                    </a:cubicBezTo>
                    <a:cubicBezTo>
                      <a:pt x="19172" y="4899"/>
                      <a:pt x="19161" y="4821"/>
                      <a:pt x="19101" y="4789"/>
                    </a:cubicBezTo>
                    <a:lnTo>
                      <a:pt x="19101" y="4789"/>
                    </a:lnTo>
                    <a:cubicBezTo>
                      <a:pt x="19119" y="4796"/>
                      <a:pt x="19139" y="4800"/>
                      <a:pt x="19159" y="4800"/>
                    </a:cubicBezTo>
                    <a:cubicBezTo>
                      <a:pt x="19196" y="4800"/>
                      <a:pt x="19229" y="4785"/>
                      <a:pt x="19240" y="4748"/>
                    </a:cubicBezTo>
                    <a:cubicBezTo>
                      <a:pt x="19213" y="4739"/>
                      <a:pt x="19008" y="4703"/>
                      <a:pt x="19115" y="4668"/>
                    </a:cubicBezTo>
                    <a:cubicBezTo>
                      <a:pt x="19169" y="4650"/>
                      <a:pt x="19258" y="4668"/>
                      <a:pt x="19275" y="4596"/>
                    </a:cubicBezTo>
                    <a:cubicBezTo>
                      <a:pt x="19284" y="4552"/>
                      <a:pt x="19240" y="4534"/>
                      <a:pt x="19258" y="4489"/>
                    </a:cubicBezTo>
                    <a:lnTo>
                      <a:pt x="19258" y="4489"/>
                    </a:lnTo>
                    <a:cubicBezTo>
                      <a:pt x="19259" y="4490"/>
                      <a:pt x="19261" y="4490"/>
                      <a:pt x="19263" y="4490"/>
                    </a:cubicBezTo>
                    <a:cubicBezTo>
                      <a:pt x="19338" y="4490"/>
                      <a:pt x="19338" y="4293"/>
                      <a:pt x="19329" y="4258"/>
                    </a:cubicBezTo>
                    <a:cubicBezTo>
                      <a:pt x="19324" y="4240"/>
                      <a:pt x="19313" y="4234"/>
                      <a:pt x="19299" y="4234"/>
                    </a:cubicBezTo>
                    <a:cubicBezTo>
                      <a:pt x="19270" y="4234"/>
                      <a:pt x="19231" y="4261"/>
                      <a:pt x="19212" y="4261"/>
                    </a:cubicBezTo>
                    <a:cubicBezTo>
                      <a:pt x="19209" y="4261"/>
                      <a:pt x="19206" y="4260"/>
                      <a:pt x="19204" y="4258"/>
                    </a:cubicBezTo>
                    <a:cubicBezTo>
                      <a:pt x="19142" y="4204"/>
                      <a:pt x="19329" y="4160"/>
                      <a:pt x="19356" y="4151"/>
                    </a:cubicBezTo>
                    <a:cubicBezTo>
                      <a:pt x="19400" y="4142"/>
                      <a:pt x="19391" y="4053"/>
                      <a:pt x="19391" y="4026"/>
                    </a:cubicBezTo>
                    <a:cubicBezTo>
                      <a:pt x="19382" y="3946"/>
                      <a:pt x="19365" y="3875"/>
                      <a:pt x="19338" y="3804"/>
                    </a:cubicBezTo>
                    <a:cubicBezTo>
                      <a:pt x="19338" y="3777"/>
                      <a:pt x="19249" y="3643"/>
                      <a:pt x="19267" y="3634"/>
                    </a:cubicBezTo>
                    <a:cubicBezTo>
                      <a:pt x="19267" y="3633"/>
                      <a:pt x="19268" y="3633"/>
                      <a:pt x="19270" y="3633"/>
                    </a:cubicBezTo>
                    <a:cubicBezTo>
                      <a:pt x="19293" y="3633"/>
                      <a:pt x="19407" y="3709"/>
                      <a:pt x="19433" y="3709"/>
                    </a:cubicBezTo>
                    <a:cubicBezTo>
                      <a:pt x="19439" y="3709"/>
                      <a:pt x="19440" y="3706"/>
                      <a:pt x="19436" y="3697"/>
                    </a:cubicBezTo>
                    <a:cubicBezTo>
                      <a:pt x="19419" y="3645"/>
                      <a:pt x="19335" y="3462"/>
                      <a:pt x="19282" y="3448"/>
                    </a:cubicBezTo>
                    <a:lnTo>
                      <a:pt x="19282" y="3448"/>
                    </a:lnTo>
                    <a:cubicBezTo>
                      <a:pt x="19284" y="3448"/>
                      <a:pt x="19287" y="3448"/>
                      <a:pt x="19289" y="3448"/>
                    </a:cubicBezTo>
                    <a:cubicBezTo>
                      <a:pt x="19336" y="3448"/>
                      <a:pt x="19373" y="3407"/>
                      <a:pt x="19373" y="3358"/>
                    </a:cubicBezTo>
                    <a:cubicBezTo>
                      <a:pt x="19382" y="3314"/>
                      <a:pt x="19373" y="3269"/>
                      <a:pt x="19356" y="3225"/>
                    </a:cubicBezTo>
                    <a:cubicBezTo>
                      <a:pt x="19347" y="3189"/>
                      <a:pt x="19302" y="3180"/>
                      <a:pt x="19284" y="3144"/>
                    </a:cubicBezTo>
                    <a:cubicBezTo>
                      <a:pt x="19240" y="3046"/>
                      <a:pt x="19347" y="2975"/>
                      <a:pt x="19382" y="2895"/>
                    </a:cubicBezTo>
                    <a:cubicBezTo>
                      <a:pt x="19400" y="2868"/>
                      <a:pt x="19382" y="2868"/>
                      <a:pt x="19356" y="2868"/>
                    </a:cubicBezTo>
                    <a:cubicBezTo>
                      <a:pt x="19356" y="2842"/>
                      <a:pt x="19356" y="2806"/>
                      <a:pt x="19356" y="2779"/>
                    </a:cubicBezTo>
                    <a:cubicBezTo>
                      <a:pt x="19356" y="2717"/>
                      <a:pt x="19311" y="2672"/>
                      <a:pt x="19311" y="2610"/>
                    </a:cubicBezTo>
                    <a:cubicBezTo>
                      <a:pt x="19311" y="2565"/>
                      <a:pt x="19320" y="2512"/>
                      <a:pt x="19338" y="2468"/>
                    </a:cubicBezTo>
                    <a:cubicBezTo>
                      <a:pt x="19347" y="2441"/>
                      <a:pt x="19356" y="2396"/>
                      <a:pt x="19329" y="2378"/>
                    </a:cubicBezTo>
                    <a:cubicBezTo>
                      <a:pt x="19275" y="2343"/>
                      <a:pt x="19320" y="2182"/>
                      <a:pt x="19311" y="2120"/>
                    </a:cubicBezTo>
                    <a:cubicBezTo>
                      <a:pt x="19311" y="2102"/>
                      <a:pt x="19231" y="1933"/>
                      <a:pt x="19240" y="1933"/>
                    </a:cubicBezTo>
                    <a:cubicBezTo>
                      <a:pt x="19241" y="1932"/>
                      <a:pt x="19243" y="1931"/>
                      <a:pt x="19246" y="1931"/>
                    </a:cubicBezTo>
                    <a:cubicBezTo>
                      <a:pt x="19265" y="1931"/>
                      <a:pt x="19312" y="1952"/>
                      <a:pt x="19320" y="1960"/>
                    </a:cubicBezTo>
                    <a:lnTo>
                      <a:pt x="19267" y="1871"/>
                    </a:lnTo>
                    <a:cubicBezTo>
                      <a:pt x="19258" y="1862"/>
                      <a:pt x="19169" y="1808"/>
                      <a:pt x="19169" y="1791"/>
                    </a:cubicBezTo>
                    <a:cubicBezTo>
                      <a:pt x="19169" y="1782"/>
                      <a:pt x="19240" y="1791"/>
                      <a:pt x="19258" y="1773"/>
                    </a:cubicBezTo>
                    <a:cubicBezTo>
                      <a:pt x="19275" y="1755"/>
                      <a:pt x="19275" y="1701"/>
                      <a:pt x="19275" y="1666"/>
                    </a:cubicBezTo>
                    <a:cubicBezTo>
                      <a:pt x="19249" y="1621"/>
                      <a:pt x="19204" y="1541"/>
                      <a:pt x="19293" y="1541"/>
                    </a:cubicBezTo>
                    <a:cubicBezTo>
                      <a:pt x="19269" y="1541"/>
                      <a:pt x="19229" y="1496"/>
                      <a:pt x="19209" y="1496"/>
                    </a:cubicBezTo>
                    <a:cubicBezTo>
                      <a:pt x="19208" y="1496"/>
                      <a:pt x="19207" y="1496"/>
                      <a:pt x="19206" y="1496"/>
                    </a:cubicBezTo>
                    <a:lnTo>
                      <a:pt x="19206" y="1496"/>
                    </a:lnTo>
                    <a:cubicBezTo>
                      <a:pt x="19275" y="1469"/>
                      <a:pt x="19275" y="1443"/>
                      <a:pt x="19275" y="1372"/>
                    </a:cubicBezTo>
                    <a:cubicBezTo>
                      <a:pt x="19275" y="1345"/>
                      <a:pt x="19284" y="1292"/>
                      <a:pt x="19267" y="1265"/>
                    </a:cubicBezTo>
                    <a:cubicBezTo>
                      <a:pt x="19256" y="1251"/>
                      <a:pt x="19248" y="1248"/>
                      <a:pt x="19242" y="1248"/>
                    </a:cubicBezTo>
                    <a:cubicBezTo>
                      <a:pt x="19239" y="1248"/>
                      <a:pt x="19236" y="1249"/>
                      <a:pt x="19234" y="1249"/>
                    </a:cubicBezTo>
                    <a:cubicBezTo>
                      <a:pt x="19232" y="1249"/>
                      <a:pt x="19231" y="1247"/>
                      <a:pt x="19231" y="1238"/>
                    </a:cubicBezTo>
                    <a:cubicBezTo>
                      <a:pt x="19231" y="1167"/>
                      <a:pt x="19284" y="1140"/>
                      <a:pt x="19284" y="1060"/>
                    </a:cubicBezTo>
                    <a:cubicBezTo>
                      <a:pt x="19284" y="1033"/>
                      <a:pt x="19267" y="873"/>
                      <a:pt x="19338" y="873"/>
                    </a:cubicBezTo>
                    <a:cubicBezTo>
                      <a:pt x="19338" y="837"/>
                      <a:pt x="19318" y="832"/>
                      <a:pt x="19294" y="832"/>
                    </a:cubicBezTo>
                    <a:cubicBezTo>
                      <a:pt x="19283" y="832"/>
                      <a:pt x="19271" y="833"/>
                      <a:pt x="19260" y="833"/>
                    </a:cubicBezTo>
                    <a:cubicBezTo>
                      <a:pt x="19241" y="833"/>
                      <a:pt x="19222" y="829"/>
                      <a:pt x="19213" y="811"/>
                    </a:cubicBezTo>
                    <a:cubicBezTo>
                      <a:pt x="19204" y="784"/>
                      <a:pt x="19275" y="757"/>
                      <a:pt x="19284" y="748"/>
                    </a:cubicBezTo>
                    <a:cubicBezTo>
                      <a:pt x="19302" y="731"/>
                      <a:pt x="19311" y="713"/>
                      <a:pt x="19320" y="686"/>
                    </a:cubicBezTo>
                    <a:cubicBezTo>
                      <a:pt x="19320" y="633"/>
                      <a:pt x="19302" y="579"/>
                      <a:pt x="19284" y="526"/>
                    </a:cubicBezTo>
                    <a:cubicBezTo>
                      <a:pt x="19259" y="457"/>
                      <a:pt x="19250" y="414"/>
                      <a:pt x="19288" y="394"/>
                    </a:cubicBezTo>
                    <a:lnTo>
                      <a:pt x="19288" y="394"/>
                    </a:lnTo>
                    <a:cubicBezTo>
                      <a:pt x="19261" y="406"/>
                      <a:pt x="19162" y="440"/>
                      <a:pt x="19138" y="440"/>
                    </a:cubicBezTo>
                    <a:cubicBezTo>
                      <a:pt x="19134" y="440"/>
                      <a:pt x="19132" y="439"/>
                      <a:pt x="19133" y="437"/>
                    </a:cubicBezTo>
                    <a:cubicBezTo>
                      <a:pt x="19133" y="410"/>
                      <a:pt x="19186" y="374"/>
                      <a:pt x="19195" y="357"/>
                    </a:cubicBezTo>
                    <a:cubicBezTo>
                      <a:pt x="19204" y="339"/>
                      <a:pt x="19213" y="321"/>
                      <a:pt x="19222" y="294"/>
                    </a:cubicBezTo>
                    <a:cubicBezTo>
                      <a:pt x="19240" y="267"/>
                      <a:pt x="19240" y="241"/>
                      <a:pt x="19240" y="205"/>
                    </a:cubicBezTo>
                    <a:lnTo>
                      <a:pt x="19240" y="205"/>
                    </a:lnTo>
                    <a:cubicBezTo>
                      <a:pt x="19231" y="214"/>
                      <a:pt x="19213" y="214"/>
                      <a:pt x="19195" y="214"/>
                    </a:cubicBezTo>
                    <a:cubicBezTo>
                      <a:pt x="19186" y="214"/>
                      <a:pt x="19175" y="216"/>
                      <a:pt x="19167" y="216"/>
                    </a:cubicBezTo>
                    <a:cubicBezTo>
                      <a:pt x="19160" y="216"/>
                      <a:pt x="19155" y="214"/>
                      <a:pt x="19160" y="205"/>
                    </a:cubicBezTo>
                    <a:cubicBezTo>
                      <a:pt x="19169" y="169"/>
                      <a:pt x="19293" y="98"/>
                      <a:pt x="19293" y="71"/>
                    </a:cubicBezTo>
                    <a:cubicBezTo>
                      <a:pt x="19293" y="70"/>
                      <a:pt x="19292" y="69"/>
                      <a:pt x="19288" y="69"/>
                    </a:cubicBezTo>
                    <a:cubicBezTo>
                      <a:pt x="19259" y="69"/>
                      <a:pt x="19112" y="134"/>
                      <a:pt x="19088" y="134"/>
                    </a:cubicBezTo>
                    <a:cubicBezTo>
                      <a:pt x="18990" y="125"/>
                      <a:pt x="18892" y="107"/>
                      <a:pt x="18803" y="71"/>
                    </a:cubicBezTo>
                    <a:cubicBezTo>
                      <a:pt x="18799" y="70"/>
                      <a:pt x="18796" y="70"/>
                      <a:pt x="18793" y="70"/>
                    </a:cubicBezTo>
                    <a:cubicBezTo>
                      <a:pt x="18741" y="70"/>
                      <a:pt x="18772" y="222"/>
                      <a:pt x="18729" y="222"/>
                    </a:cubicBezTo>
                    <a:cubicBezTo>
                      <a:pt x="18719" y="222"/>
                      <a:pt x="18706" y="215"/>
                      <a:pt x="18688" y="196"/>
                    </a:cubicBezTo>
                    <a:cubicBezTo>
                      <a:pt x="18634" y="150"/>
                      <a:pt x="18613" y="104"/>
                      <a:pt x="18551" y="104"/>
                    </a:cubicBezTo>
                    <a:cubicBezTo>
                      <a:pt x="18541" y="104"/>
                      <a:pt x="18530" y="105"/>
                      <a:pt x="18518" y="107"/>
                    </a:cubicBezTo>
                    <a:cubicBezTo>
                      <a:pt x="18493" y="114"/>
                      <a:pt x="18443" y="195"/>
                      <a:pt x="18415" y="195"/>
                    </a:cubicBezTo>
                    <a:cubicBezTo>
                      <a:pt x="18404" y="195"/>
                      <a:pt x="18396" y="183"/>
                      <a:pt x="18394" y="152"/>
                    </a:cubicBezTo>
                    <a:cubicBezTo>
                      <a:pt x="18390" y="104"/>
                      <a:pt x="18376" y="87"/>
                      <a:pt x="18356" y="87"/>
                    </a:cubicBezTo>
                    <a:cubicBezTo>
                      <a:pt x="18321" y="87"/>
                      <a:pt x="18271" y="141"/>
                      <a:pt x="18242" y="169"/>
                    </a:cubicBezTo>
                    <a:cubicBezTo>
                      <a:pt x="18222" y="190"/>
                      <a:pt x="18205" y="197"/>
                      <a:pt x="18190" y="197"/>
                    </a:cubicBezTo>
                    <a:cubicBezTo>
                      <a:pt x="18145" y="197"/>
                      <a:pt x="18115" y="129"/>
                      <a:pt x="18055" y="116"/>
                    </a:cubicBezTo>
                    <a:cubicBezTo>
                      <a:pt x="18051" y="115"/>
                      <a:pt x="18048" y="115"/>
                      <a:pt x="18045" y="115"/>
                    </a:cubicBezTo>
                    <a:cubicBezTo>
                      <a:pt x="17990" y="115"/>
                      <a:pt x="18036" y="252"/>
                      <a:pt x="18020" y="294"/>
                    </a:cubicBezTo>
                    <a:cubicBezTo>
                      <a:pt x="18018" y="297"/>
                      <a:pt x="18016" y="299"/>
                      <a:pt x="18013" y="299"/>
                    </a:cubicBezTo>
                    <a:cubicBezTo>
                      <a:pt x="17990" y="299"/>
                      <a:pt x="17931" y="195"/>
                      <a:pt x="17900" y="195"/>
                    </a:cubicBezTo>
                    <a:cubicBezTo>
                      <a:pt x="17894" y="195"/>
                      <a:pt x="17889" y="198"/>
                      <a:pt x="17886" y="205"/>
                    </a:cubicBezTo>
                    <a:cubicBezTo>
                      <a:pt x="17886" y="223"/>
                      <a:pt x="17913" y="250"/>
                      <a:pt x="17886" y="276"/>
                    </a:cubicBezTo>
                    <a:cubicBezTo>
                      <a:pt x="17877" y="281"/>
                      <a:pt x="17866" y="283"/>
                      <a:pt x="17854" y="283"/>
                    </a:cubicBezTo>
                    <a:cubicBezTo>
                      <a:pt x="17841" y="283"/>
                      <a:pt x="17828" y="281"/>
                      <a:pt x="17815" y="276"/>
                    </a:cubicBezTo>
                    <a:cubicBezTo>
                      <a:pt x="17770" y="223"/>
                      <a:pt x="17850" y="152"/>
                      <a:pt x="17752" y="125"/>
                    </a:cubicBezTo>
                    <a:cubicBezTo>
                      <a:pt x="17700" y="110"/>
                      <a:pt x="17645" y="103"/>
                      <a:pt x="17589" y="103"/>
                    </a:cubicBezTo>
                    <a:cubicBezTo>
                      <a:pt x="17512" y="103"/>
                      <a:pt x="17433" y="117"/>
                      <a:pt x="17360" y="143"/>
                    </a:cubicBezTo>
                    <a:cubicBezTo>
                      <a:pt x="17325" y="152"/>
                      <a:pt x="17316" y="169"/>
                      <a:pt x="17271" y="169"/>
                    </a:cubicBezTo>
                    <a:cubicBezTo>
                      <a:pt x="17259" y="183"/>
                      <a:pt x="17251" y="189"/>
                      <a:pt x="17245" y="189"/>
                    </a:cubicBezTo>
                    <a:cubicBezTo>
                      <a:pt x="17216" y="189"/>
                      <a:pt x="17252" y="52"/>
                      <a:pt x="17245" y="45"/>
                    </a:cubicBezTo>
                    <a:cubicBezTo>
                      <a:pt x="17191" y="45"/>
                      <a:pt x="17198" y="158"/>
                      <a:pt x="17162" y="158"/>
                    </a:cubicBezTo>
                    <a:cubicBezTo>
                      <a:pt x="17151" y="158"/>
                      <a:pt x="17135" y="146"/>
                      <a:pt x="17111" y="116"/>
                    </a:cubicBezTo>
                    <a:cubicBezTo>
                      <a:pt x="17084" y="116"/>
                      <a:pt x="17066" y="125"/>
                      <a:pt x="17049" y="125"/>
                    </a:cubicBezTo>
                    <a:cubicBezTo>
                      <a:pt x="17017" y="131"/>
                      <a:pt x="16846" y="198"/>
                      <a:pt x="16753" y="198"/>
                    </a:cubicBezTo>
                    <a:cubicBezTo>
                      <a:pt x="16717" y="198"/>
                      <a:pt x="16692" y="188"/>
                      <a:pt x="16692" y="161"/>
                    </a:cubicBezTo>
                    <a:lnTo>
                      <a:pt x="16568" y="303"/>
                    </a:lnTo>
                    <a:cubicBezTo>
                      <a:pt x="16568" y="232"/>
                      <a:pt x="16505" y="214"/>
                      <a:pt x="16452" y="205"/>
                    </a:cubicBezTo>
                    <a:cubicBezTo>
                      <a:pt x="16407" y="205"/>
                      <a:pt x="16407" y="143"/>
                      <a:pt x="16381" y="98"/>
                    </a:cubicBezTo>
                    <a:cubicBezTo>
                      <a:pt x="16378" y="92"/>
                      <a:pt x="16374" y="89"/>
                      <a:pt x="16370" y="89"/>
                    </a:cubicBezTo>
                    <a:cubicBezTo>
                      <a:pt x="16340" y="89"/>
                      <a:pt x="16285" y="250"/>
                      <a:pt x="16238" y="250"/>
                    </a:cubicBezTo>
                    <a:cubicBezTo>
                      <a:pt x="16238" y="223"/>
                      <a:pt x="16265" y="80"/>
                      <a:pt x="16247" y="71"/>
                    </a:cubicBezTo>
                    <a:cubicBezTo>
                      <a:pt x="16242" y="71"/>
                      <a:pt x="16236" y="70"/>
                      <a:pt x="16231" y="70"/>
                    </a:cubicBezTo>
                    <a:cubicBezTo>
                      <a:pt x="16174" y="70"/>
                      <a:pt x="16122" y="112"/>
                      <a:pt x="16113" y="161"/>
                    </a:cubicBezTo>
                    <a:cubicBezTo>
                      <a:pt x="16113" y="205"/>
                      <a:pt x="16149" y="241"/>
                      <a:pt x="16105" y="250"/>
                    </a:cubicBezTo>
                    <a:cubicBezTo>
                      <a:pt x="16051" y="250"/>
                      <a:pt x="16060" y="241"/>
                      <a:pt x="16042" y="214"/>
                    </a:cubicBezTo>
                    <a:cubicBezTo>
                      <a:pt x="16015" y="161"/>
                      <a:pt x="16051" y="80"/>
                      <a:pt x="16024" y="27"/>
                    </a:cubicBezTo>
                    <a:cubicBezTo>
                      <a:pt x="16024" y="26"/>
                      <a:pt x="16024" y="26"/>
                      <a:pt x="16024" y="26"/>
                    </a:cubicBezTo>
                    <a:cubicBezTo>
                      <a:pt x="16021" y="26"/>
                      <a:pt x="15989" y="98"/>
                      <a:pt x="15989" y="98"/>
                    </a:cubicBezTo>
                    <a:cubicBezTo>
                      <a:pt x="15962" y="125"/>
                      <a:pt x="15935" y="143"/>
                      <a:pt x="15900" y="143"/>
                    </a:cubicBezTo>
                    <a:cubicBezTo>
                      <a:pt x="15873" y="143"/>
                      <a:pt x="15866" y="128"/>
                      <a:pt x="15853" y="128"/>
                    </a:cubicBezTo>
                    <a:cubicBezTo>
                      <a:pt x="15849" y="128"/>
                      <a:pt x="15844" y="129"/>
                      <a:pt x="15837" y="134"/>
                    </a:cubicBezTo>
                    <a:cubicBezTo>
                      <a:pt x="15811" y="161"/>
                      <a:pt x="15793" y="187"/>
                      <a:pt x="15775" y="223"/>
                    </a:cubicBezTo>
                    <a:cubicBezTo>
                      <a:pt x="15771" y="229"/>
                      <a:pt x="15768" y="232"/>
                      <a:pt x="15764" y="232"/>
                    </a:cubicBezTo>
                    <a:cubicBezTo>
                      <a:pt x="15746" y="232"/>
                      <a:pt x="15729" y="161"/>
                      <a:pt x="15697" y="161"/>
                    </a:cubicBezTo>
                    <a:cubicBezTo>
                      <a:pt x="15691" y="161"/>
                      <a:pt x="15684" y="163"/>
                      <a:pt x="15677" y="169"/>
                    </a:cubicBezTo>
                    <a:cubicBezTo>
                      <a:pt x="15659" y="187"/>
                      <a:pt x="15659" y="223"/>
                      <a:pt x="15632" y="232"/>
                    </a:cubicBezTo>
                    <a:cubicBezTo>
                      <a:pt x="15615" y="236"/>
                      <a:pt x="15599" y="238"/>
                      <a:pt x="15585" y="238"/>
                    </a:cubicBezTo>
                    <a:cubicBezTo>
                      <a:pt x="15570" y="238"/>
                      <a:pt x="15557" y="236"/>
                      <a:pt x="15543" y="232"/>
                    </a:cubicBezTo>
                    <a:cubicBezTo>
                      <a:pt x="15615" y="232"/>
                      <a:pt x="15713" y="143"/>
                      <a:pt x="15597" y="134"/>
                    </a:cubicBezTo>
                    <a:cubicBezTo>
                      <a:pt x="15543" y="134"/>
                      <a:pt x="15445" y="143"/>
                      <a:pt x="15445" y="214"/>
                    </a:cubicBezTo>
                    <a:cubicBezTo>
                      <a:pt x="15445" y="136"/>
                      <a:pt x="15335" y="122"/>
                      <a:pt x="15226" y="122"/>
                    </a:cubicBezTo>
                    <a:cubicBezTo>
                      <a:pt x="15165" y="122"/>
                      <a:pt x="15104" y="126"/>
                      <a:pt x="15064" y="126"/>
                    </a:cubicBezTo>
                    <a:cubicBezTo>
                      <a:pt x="15053" y="126"/>
                      <a:pt x="15043" y="126"/>
                      <a:pt x="15036" y="125"/>
                    </a:cubicBezTo>
                    <a:cubicBezTo>
                      <a:pt x="14956" y="125"/>
                      <a:pt x="14991" y="196"/>
                      <a:pt x="14991" y="276"/>
                    </a:cubicBezTo>
                    <a:cubicBezTo>
                      <a:pt x="14973" y="316"/>
                      <a:pt x="14960" y="336"/>
                      <a:pt x="14948" y="336"/>
                    </a:cubicBezTo>
                    <a:cubicBezTo>
                      <a:pt x="14935" y="336"/>
                      <a:pt x="14924" y="316"/>
                      <a:pt x="14911" y="276"/>
                    </a:cubicBezTo>
                    <a:cubicBezTo>
                      <a:pt x="14911" y="125"/>
                      <a:pt x="14715" y="71"/>
                      <a:pt x="14626" y="71"/>
                    </a:cubicBezTo>
                    <a:cubicBezTo>
                      <a:pt x="14617" y="70"/>
                      <a:pt x="14608" y="69"/>
                      <a:pt x="14599" y="69"/>
                    </a:cubicBezTo>
                    <a:cubicBezTo>
                      <a:pt x="14555" y="69"/>
                      <a:pt x="14512" y="88"/>
                      <a:pt x="14475" y="125"/>
                    </a:cubicBezTo>
                    <a:cubicBezTo>
                      <a:pt x="14451" y="181"/>
                      <a:pt x="14391" y="215"/>
                      <a:pt x="14327" y="215"/>
                    </a:cubicBezTo>
                    <a:cubicBezTo>
                      <a:pt x="14320" y="215"/>
                      <a:pt x="14313" y="215"/>
                      <a:pt x="14305" y="214"/>
                    </a:cubicBezTo>
                    <a:cubicBezTo>
                      <a:pt x="14403" y="214"/>
                      <a:pt x="14439" y="116"/>
                      <a:pt x="14323" y="116"/>
                    </a:cubicBezTo>
                    <a:lnTo>
                      <a:pt x="14074" y="116"/>
                    </a:lnTo>
                    <a:cubicBezTo>
                      <a:pt x="13988" y="116"/>
                      <a:pt x="13944" y="123"/>
                      <a:pt x="13904" y="195"/>
                    </a:cubicBezTo>
                    <a:lnTo>
                      <a:pt x="13904" y="195"/>
                    </a:lnTo>
                    <a:cubicBezTo>
                      <a:pt x="13917" y="160"/>
                      <a:pt x="13920" y="122"/>
                      <a:pt x="13913" y="89"/>
                    </a:cubicBezTo>
                    <a:cubicBezTo>
                      <a:pt x="13908" y="73"/>
                      <a:pt x="13882" y="57"/>
                      <a:pt x="13861" y="57"/>
                    </a:cubicBezTo>
                    <a:cubicBezTo>
                      <a:pt x="13848" y="57"/>
                      <a:pt x="13837" y="63"/>
                      <a:pt x="13833" y="80"/>
                    </a:cubicBezTo>
                    <a:cubicBezTo>
                      <a:pt x="13833" y="103"/>
                      <a:pt x="13818" y="107"/>
                      <a:pt x="13796" y="107"/>
                    </a:cubicBezTo>
                    <a:cubicBezTo>
                      <a:pt x="13782" y="107"/>
                      <a:pt x="13766" y="105"/>
                      <a:pt x="13750" y="105"/>
                    </a:cubicBezTo>
                    <a:cubicBezTo>
                      <a:pt x="13742" y="105"/>
                      <a:pt x="13734" y="106"/>
                      <a:pt x="13726" y="107"/>
                    </a:cubicBezTo>
                    <a:cubicBezTo>
                      <a:pt x="13700" y="107"/>
                      <a:pt x="13700" y="161"/>
                      <a:pt x="13682" y="178"/>
                    </a:cubicBezTo>
                    <a:cubicBezTo>
                      <a:pt x="13679" y="181"/>
                      <a:pt x="13676" y="182"/>
                      <a:pt x="13673" y="182"/>
                    </a:cubicBezTo>
                    <a:cubicBezTo>
                      <a:pt x="13652" y="182"/>
                      <a:pt x="13616" y="141"/>
                      <a:pt x="13593" y="134"/>
                    </a:cubicBezTo>
                    <a:cubicBezTo>
                      <a:pt x="13566" y="116"/>
                      <a:pt x="13530" y="116"/>
                      <a:pt x="13504" y="116"/>
                    </a:cubicBezTo>
                    <a:cubicBezTo>
                      <a:pt x="13468" y="116"/>
                      <a:pt x="13432" y="143"/>
                      <a:pt x="13415" y="178"/>
                    </a:cubicBezTo>
                    <a:cubicBezTo>
                      <a:pt x="13410" y="196"/>
                      <a:pt x="13399" y="201"/>
                      <a:pt x="13385" y="201"/>
                    </a:cubicBezTo>
                    <a:cubicBezTo>
                      <a:pt x="13370" y="201"/>
                      <a:pt x="13352" y="196"/>
                      <a:pt x="13334" y="196"/>
                    </a:cubicBezTo>
                    <a:cubicBezTo>
                      <a:pt x="13334" y="153"/>
                      <a:pt x="13343" y="131"/>
                      <a:pt x="13324" y="131"/>
                    </a:cubicBezTo>
                    <a:cubicBezTo>
                      <a:pt x="13316" y="131"/>
                      <a:pt x="13302" y="135"/>
                      <a:pt x="13281" y="143"/>
                    </a:cubicBezTo>
                    <a:cubicBezTo>
                      <a:pt x="13245" y="152"/>
                      <a:pt x="13201" y="169"/>
                      <a:pt x="13165" y="196"/>
                    </a:cubicBezTo>
                    <a:cubicBezTo>
                      <a:pt x="13171" y="196"/>
                      <a:pt x="13137" y="216"/>
                      <a:pt x="13117" y="216"/>
                    </a:cubicBezTo>
                    <a:cubicBezTo>
                      <a:pt x="13107" y="216"/>
                      <a:pt x="13100" y="211"/>
                      <a:pt x="13103" y="196"/>
                    </a:cubicBezTo>
                    <a:cubicBezTo>
                      <a:pt x="13112" y="178"/>
                      <a:pt x="13130" y="169"/>
                      <a:pt x="13121" y="134"/>
                    </a:cubicBezTo>
                    <a:cubicBezTo>
                      <a:pt x="13058" y="134"/>
                      <a:pt x="13076" y="152"/>
                      <a:pt x="13032" y="196"/>
                    </a:cubicBezTo>
                    <a:cubicBezTo>
                      <a:pt x="13010" y="217"/>
                      <a:pt x="12983" y="235"/>
                      <a:pt x="12961" y="235"/>
                    </a:cubicBezTo>
                    <a:cubicBezTo>
                      <a:pt x="12945" y="235"/>
                      <a:pt x="12932" y="227"/>
                      <a:pt x="12925" y="205"/>
                    </a:cubicBezTo>
                    <a:cubicBezTo>
                      <a:pt x="12898" y="152"/>
                      <a:pt x="12934" y="125"/>
                      <a:pt x="12853" y="98"/>
                    </a:cubicBezTo>
                    <a:cubicBezTo>
                      <a:pt x="12809" y="71"/>
                      <a:pt x="12755" y="54"/>
                      <a:pt x="12702" y="45"/>
                    </a:cubicBezTo>
                    <a:cubicBezTo>
                      <a:pt x="12649" y="45"/>
                      <a:pt x="12684" y="98"/>
                      <a:pt x="12684" y="125"/>
                    </a:cubicBezTo>
                    <a:cubicBezTo>
                      <a:pt x="12677" y="145"/>
                      <a:pt x="12651" y="170"/>
                      <a:pt x="12627" y="170"/>
                    </a:cubicBezTo>
                    <a:cubicBezTo>
                      <a:pt x="12618" y="170"/>
                      <a:pt x="12611" y="167"/>
                      <a:pt x="12604" y="161"/>
                    </a:cubicBezTo>
                    <a:cubicBezTo>
                      <a:pt x="12587" y="144"/>
                      <a:pt x="12554" y="124"/>
                      <a:pt x="12530" y="124"/>
                    </a:cubicBezTo>
                    <a:cubicBezTo>
                      <a:pt x="12516" y="124"/>
                      <a:pt x="12506" y="131"/>
                      <a:pt x="12506" y="152"/>
                    </a:cubicBezTo>
                    <a:cubicBezTo>
                      <a:pt x="12506" y="98"/>
                      <a:pt x="12474" y="82"/>
                      <a:pt x="12432" y="82"/>
                    </a:cubicBezTo>
                    <a:cubicBezTo>
                      <a:pt x="12368" y="82"/>
                      <a:pt x="12283" y="120"/>
                      <a:pt x="12257" y="125"/>
                    </a:cubicBezTo>
                    <a:cubicBezTo>
                      <a:pt x="12249" y="126"/>
                      <a:pt x="12243" y="127"/>
                      <a:pt x="12238" y="127"/>
                    </a:cubicBezTo>
                    <a:cubicBezTo>
                      <a:pt x="12207" y="127"/>
                      <a:pt x="12215" y="105"/>
                      <a:pt x="12176" y="89"/>
                    </a:cubicBezTo>
                    <a:cubicBezTo>
                      <a:pt x="12132" y="80"/>
                      <a:pt x="12078" y="71"/>
                      <a:pt x="12034" y="71"/>
                    </a:cubicBezTo>
                    <a:cubicBezTo>
                      <a:pt x="12022" y="71"/>
                      <a:pt x="11987" y="73"/>
                      <a:pt x="11947" y="73"/>
                    </a:cubicBezTo>
                    <a:cubicBezTo>
                      <a:pt x="11865" y="73"/>
                      <a:pt x="11758" y="66"/>
                      <a:pt x="11758" y="18"/>
                    </a:cubicBezTo>
                    <a:cubicBezTo>
                      <a:pt x="11695" y="18"/>
                      <a:pt x="11678" y="27"/>
                      <a:pt x="11669" y="107"/>
                    </a:cubicBezTo>
                    <a:cubicBezTo>
                      <a:pt x="11669" y="132"/>
                      <a:pt x="11629" y="197"/>
                      <a:pt x="11602" y="197"/>
                    </a:cubicBezTo>
                    <a:cubicBezTo>
                      <a:pt x="11601" y="197"/>
                      <a:pt x="11599" y="197"/>
                      <a:pt x="11598" y="196"/>
                    </a:cubicBezTo>
                    <a:cubicBezTo>
                      <a:pt x="11589" y="161"/>
                      <a:pt x="11580" y="116"/>
                      <a:pt x="11562" y="80"/>
                    </a:cubicBezTo>
                    <a:cubicBezTo>
                      <a:pt x="11540" y="59"/>
                      <a:pt x="11509" y="47"/>
                      <a:pt x="11480" y="47"/>
                    </a:cubicBezTo>
                    <a:cubicBezTo>
                      <a:pt x="11461" y="47"/>
                      <a:pt x="11442" y="52"/>
                      <a:pt x="11428" y="63"/>
                    </a:cubicBezTo>
                    <a:cubicBezTo>
                      <a:pt x="11384" y="89"/>
                      <a:pt x="11348" y="98"/>
                      <a:pt x="11304" y="107"/>
                    </a:cubicBezTo>
                    <a:cubicBezTo>
                      <a:pt x="11304" y="107"/>
                      <a:pt x="11268" y="54"/>
                      <a:pt x="11259" y="45"/>
                    </a:cubicBezTo>
                    <a:cubicBezTo>
                      <a:pt x="11252" y="40"/>
                      <a:pt x="11246" y="38"/>
                      <a:pt x="11240" y="38"/>
                    </a:cubicBezTo>
                    <a:cubicBezTo>
                      <a:pt x="11187" y="38"/>
                      <a:pt x="11183" y="205"/>
                      <a:pt x="11134" y="205"/>
                    </a:cubicBezTo>
                    <a:cubicBezTo>
                      <a:pt x="11045" y="205"/>
                      <a:pt x="11134" y="63"/>
                      <a:pt x="11081" y="45"/>
                    </a:cubicBezTo>
                    <a:cubicBezTo>
                      <a:pt x="11069" y="41"/>
                      <a:pt x="11058" y="39"/>
                      <a:pt x="11047" y="39"/>
                    </a:cubicBezTo>
                    <a:cubicBezTo>
                      <a:pt x="10960" y="39"/>
                      <a:pt x="10876" y="146"/>
                      <a:pt x="10805" y="169"/>
                    </a:cubicBezTo>
                    <a:cubicBezTo>
                      <a:pt x="10795" y="175"/>
                      <a:pt x="10729" y="191"/>
                      <a:pt x="10690" y="191"/>
                    </a:cubicBezTo>
                    <a:cubicBezTo>
                      <a:pt x="10660" y="191"/>
                      <a:pt x="10646" y="182"/>
                      <a:pt x="10680" y="152"/>
                    </a:cubicBezTo>
                    <a:cubicBezTo>
                      <a:pt x="10760" y="152"/>
                      <a:pt x="10787" y="89"/>
                      <a:pt x="10698" y="63"/>
                    </a:cubicBezTo>
                    <a:cubicBezTo>
                      <a:pt x="10692" y="61"/>
                      <a:pt x="10683" y="60"/>
                      <a:pt x="10671" y="60"/>
                    </a:cubicBezTo>
                    <a:cubicBezTo>
                      <a:pt x="10631" y="60"/>
                      <a:pt x="10566" y="74"/>
                      <a:pt x="10573" y="116"/>
                    </a:cubicBezTo>
                    <a:cubicBezTo>
                      <a:pt x="10573" y="134"/>
                      <a:pt x="10627" y="196"/>
                      <a:pt x="10609" y="223"/>
                    </a:cubicBezTo>
                    <a:cubicBezTo>
                      <a:pt x="10609" y="223"/>
                      <a:pt x="10488" y="69"/>
                      <a:pt x="10444" y="69"/>
                    </a:cubicBezTo>
                    <a:cubicBezTo>
                      <a:pt x="10438" y="69"/>
                      <a:pt x="10433" y="72"/>
                      <a:pt x="10431" y="80"/>
                    </a:cubicBezTo>
                    <a:cubicBezTo>
                      <a:pt x="10422" y="125"/>
                      <a:pt x="10431" y="169"/>
                      <a:pt x="10422" y="205"/>
                    </a:cubicBezTo>
                    <a:cubicBezTo>
                      <a:pt x="10404" y="250"/>
                      <a:pt x="10368" y="259"/>
                      <a:pt x="10342" y="285"/>
                    </a:cubicBezTo>
                    <a:cubicBezTo>
                      <a:pt x="10342" y="187"/>
                      <a:pt x="10351" y="143"/>
                      <a:pt x="10261" y="143"/>
                    </a:cubicBezTo>
                    <a:cubicBezTo>
                      <a:pt x="10235" y="143"/>
                      <a:pt x="10092" y="187"/>
                      <a:pt x="10137" y="241"/>
                    </a:cubicBezTo>
                    <a:lnTo>
                      <a:pt x="10057" y="241"/>
                    </a:lnTo>
                    <a:cubicBezTo>
                      <a:pt x="10057" y="196"/>
                      <a:pt x="10074" y="161"/>
                      <a:pt x="10057" y="125"/>
                    </a:cubicBezTo>
                    <a:cubicBezTo>
                      <a:pt x="10037" y="99"/>
                      <a:pt x="10008" y="82"/>
                      <a:pt x="9976" y="82"/>
                    </a:cubicBezTo>
                    <a:cubicBezTo>
                      <a:pt x="9965" y="82"/>
                      <a:pt x="9953" y="85"/>
                      <a:pt x="9941" y="89"/>
                    </a:cubicBezTo>
                    <a:cubicBezTo>
                      <a:pt x="9879" y="108"/>
                      <a:pt x="9851" y="196"/>
                      <a:pt x="9819" y="196"/>
                    </a:cubicBezTo>
                    <a:cubicBezTo>
                      <a:pt x="9805" y="196"/>
                      <a:pt x="9790" y="180"/>
                      <a:pt x="9772" y="134"/>
                    </a:cubicBezTo>
                    <a:cubicBezTo>
                      <a:pt x="9772" y="84"/>
                      <a:pt x="9765" y="67"/>
                      <a:pt x="9755" y="67"/>
                    </a:cubicBezTo>
                    <a:cubicBezTo>
                      <a:pt x="9731" y="67"/>
                      <a:pt x="9682" y="169"/>
                      <a:pt x="9638" y="169"/>
                    </a:cubicBezTo>
                    <a:cubicBezTo>
                      <a:pt x="9599" y="169"/>
                      <a:pt x="9546" y="94"/>
                      <a:pt x="9515" y="94"/>
                    </a:cubicBezTo>
                    <a:cubicBezTo>
                      <a:pt x="9511" y="94"/>
                      <a:pt x="9508" y="95"/>
                      <a:pt x="9504" y="98"/>
                    </a:cubicBezTo>
                    <a:cubicBezTo>
                      <a:pt x="9478" y="134"/>
                      <a:pt x="9460" y="169"/>
                      <a:pt x="9442" y="205"/>
                    </a:cubicBezTo>
                    <a:cubicBezTo>
                      <a:pt x="9406" y="143"/>
                      <a:pt x="9451" y="125"/>
                      <a:pt x="9380" y="89"/>
                    </a:cubicBezTo>
                    <a:cubicBezTo>
                      <a:pt x="9366" y="80"/>
                      <a:pt x="9344" y="71"/>
                      <a:pt x="9323" y="71"/>
                    </a:cubicBezTo>
                    <a:cubicBezTo>
                      <a:pt x="9302" y="71"/>
                      <a:pt x="9282" y="80"/>
                      <a:pt x="9273" y="107"/>
                    </a:cubicBezTo>
                    <a:cubicBezTo>
                      <a:pt x="9261" y="127"/>
                      <a:pt x="9243" y="133"/>
                      <a:pt x="9224" y="133"/>
                    </a:cubicBezTo>
                    <a:cubicBezTo>
                      <a:pt x="9201" y="133"/>
                      <a:pt x="9176" y="125"/>
                      <a:pt x="9157" y="125"/>
                    </a:cubicBezTo>
                    <a:cubicBezTo>
                      <a:pt x="9123" y="125"/>
                      <a:pt x="9121" y="215"/>
                      <a:pt x="9066" y="222"/>
                    </a:cubicBezTo>
                    <a:lnTo>
                      <a:pt x="9066" y="222"/>
                    </a:lnTo>
                    <a:lnTo>
                      <a:pt x="9059" y="214"/>
                    </a:lnTo>
                    <a:lnTo>
                      <a:pt x="9059" y="223"/>
                    </a:lnTo>
                    <a:cubicBezTo>
                      <a:pt x="9061" y="223"/>
                      <a:pt x="9064" y="223"/>
                      <a:pt x="9066" y="222"/>
                    </a:cubicBezTo>
                    <a:lnTo>
                      <a:pt x="9066" y="222"/>
                    </a:lnTo>
                    <a:lnTo>
                      <a:pt x="9104" y="267"/>
                    </a:lnTo>
                    <a:cubicBezTo>
                      <a:pt x="9082" y="289"/>
                      <a:pt x="9066" y="317"/>
                      <a:pt x="9037" y="317"/>
                    </a:cubicBezTo>
                    <a:cubicBezTo>
                      <a:pt x="9030" y="317"/>
                      <a:pt x="9023" y="315"/>
                      <a:pt x="9014" y="312"/>
                    </a:cubicBezTo>
                    <a:cubicBezTo>
                      <a:pt x="9014" y="276"/>
                      <a:pt x="9014" y="214"/>
                      <a:pt x="9059" y="214"/>
                    </a:cubicBezTo>
                    <a:lnTo>
                      <a:pt x="9059" y="125"/>
                    </a:lnTo>
                    <a:cubicBezTo>
                      <a:pt x="9052" y="125"/>
                      <a:pt x="9044" y="124"/>
                      <a:pt x="9035" y="124"/>
                    </a:cubicBezTo>
                    <a:cubicBezTo>
                      <a:pt x="9009" y="124"/>
                      <a:pt x="8979" y="129"/>
                      <a:pt x="8979" y="169"/>
                    </a:cubicBezTo>
                    <a:cubicBezTo>
                      <a:pt x="8961" y="192"/>
                      <a:pt x="8950" y="203"/>
                      <a:pt x="8939" y="203"/>
                    </a:cubicBezTo>
                    <a:cubicBezTo>
                      <a:pt x="8928" y="203"/>
                      <a:pt x="8916" y="192"/>
                      <a:pt x="8899" y="169"/>
                    </a:cubicBezTo>
                    <a:cubicBezTo>
                      <a:pt x="8863" y="169"/>
                      <a:pt x="8854" y="169"/>
                      <a:pt x="8854" y="223"/>
                    </a:cubicBezTo>
                    <a:cubicBezTo>
                      <a:pt x="8854" y="267"/>
                      <a:pt x="8801" y="267"/>
                      <a:pt x="8774" y="267"/>
                    </a:cubicBezTo>
                    <a:lnTo>
                      <a:pt x="8774" y="98"/>
                    </a:lnTo>
                    <a:cubicBezTo>
                      <a:pt x="8774" y="169"/>
                      <a:pt x="8640" y="178"/>
                      <a:pt x="8596" y="178"/>
                    </a:cubicBezTo>
                    <a:cubicBezTo>
                      <a:pt x="8533" y="178"/>
                      <a:pt x="8542" y="125"/>
                      <a:pt x="8498" y="107"/>
                    </a:cubicBezTo>
                    <a:cubicBezTo>
                      <a:pt x="8366" y="74"/>
                      <a:pt x="8229" y="56"/>
                      <a:pt x="8090" y="56"/>
                    </a:cubicBezTo>
                    <a:cubicBezTo>
                      <a:pt x="8042" y="56"/>
                      <a:pt x="7994" y="58"/>
                      <a:pt x="7946" y="63"/>
                    </a:cubicBezTo>
                    <a:cubicBezTo>
                      <a:pt x="7946" y="63"/>
                      <a:pt x="7937" y="9"/>
                      <a:pt x="7901" y="9"/>
                    </a:cubicBezTo>
                    <a:lnTo>
                      <a:pt x="7803" y="9"/>
                    </a:lnTo>
                    <a:lnTo>
                      <a:pt x="7509" y="45"/>
                    </a:lnTo>
                    <a:cubicBezTo>
                      <a:pt x="7376" y="54"/>
                      <a:pt x="7242" y="71"/>
                      <a:pt x="7108" y="98"/>
                    </a:cubicBezTo>
                    <a:cubicBezTo>
                      <a:pt x="7055" y="116"/>
                      <a:pt x="7001" y="125"/>
                      <a:pt x="6975" y="161"/>
                    </a:cubicBezTo>
                    <a:cubicBezTo>
                      <a:pt x="6960" y="185"/>
                      <a:pt x="6942" y="191"/>
                      <a:pt x="6925" y="191"/>
                    </a:cubicBezTo>
                    <a:cubicBezTo>
                      <a:pt x="6911" y="191"/>
                      <a:pt x="6897" y="187"/>
                      <a:pt x="6886" y="187"/>
                    </a:cubicBezTo>
                    <a:cubicBezTo>
                      <a:pt x="6912" y="187"/>
                      <a:pt x="6930" y="152"/>
                      <a:pt x="6895" y="143"/>
                    </a:cubicBezTo>
                    <a:cubicBezTo>
                      <a:pt x="6848" y="132"/>
                      <a:pt x="6804" y="128"/>
                      <a:pt x="6759" y="128"/>
                    </a:cubicBezTo>
                    <a:cubicBezTo>
                      <a:pt x="6728" y="128"/>
                      <a:pt x="6696" y="130"/>
                      <a:pt x="6663" y="134"/>
                    </a:cubicBezTo>
                    <a:cubicBezTo>
                      <a:pt x="6647" y="134"/>
                      <a:pt x="6621" y="130"/>
                      <a:pt x="6595" y="130"/>
                    </a:cubicBezTo>
                    <a:cubicBezTo>
                      <a:pt x="6562" y="130"/>
                      <a:pt x="6530" y="136"/>
                      <a:pt x="6520" y="161"/>
                    </a:cubicBezTo>
                    <a:cubicBezTo>
                      <a:pt x="6494" y="196"/>
                      <a:pt x="6529" y="285"/>
                      <a:pt x="6529" y="321"/>
                    </a:cubicBezTo>
                    <a:cubicBezTo>
                      <a:pt x="6467" y="321"/>
                      <a:pt x="6449" y="232"/>
                      <a:pt x="6449" y="169"/>
                    </a:cubicBezTo>
                    <a:cubicBezTo>
                      <a:pt x="6449" y="129"/>
                      <a:pt x="6426" y="120"/>
                      <a:pt x="6394" y="120"/>
                    </a:cubicBezTo>
                    <a:cubicBezTo>
                      <a:pt x="6371" y="120"/>
                      <a:pt x="6342" y="125"/>
                      <a:pt x="6316" y="125"/>
                    </a:cubicBezTo>
                    <a:cubicBezTo>
                      <a:pt x="6235" y="125"/>
                      <a:pt x="6146" y="125"/>
                      <a:pt x="6075" y="107"/>
                    </a:cubicBezTo>
                    <a:cubicBezTo>
                      <a:pt x="6057" y="107"/>
                      <a:pt x="6039" y="71"/>
                      <a:pt x="6031" y="71"/>
                    </a:cubicBezTo>
                    <a:cubicBezTo>
                      <a:pt x="5986" y="71"/>
                      <a:pt x="5968" y="107"/>
                      <a:pt x="5933" y="134"/>
                    </a:cubicBezTo>
                    <a:cubicBezTo>
                      <a:pt x="5916" y="146"/>
                      <a:pt x="5899" y="151"/>
                      <a:pt x="5881" y="151"/>
                    </a:cubicBezTo>
                    <a:cubicBezTo>
                      <a:pt x="5818" y="151"/>
                      <a:pt x="5747" y="94"/>
                      <a:pt x="5692" y="80"/>
                    </a:cubicBezTo>
                    <a:cubicBezTo>
                      <a:pt x="5687" y="80"/>
                      <a:pt x="5682" y="79"/>
                      <a:pt x="5677" y="79"/>
                    </a:cubicBezTo>
                    <a:cubicBezTo>
                      <a:pt x="5618" y="79"/>
                      <a:pt x="5600" y="130"/>
                      <a:pt x="5558" y="196"/>
                    </a:cubicBezTo>
                    <a:cubicBezTo>
                      <a:pt x="5542" y="221"/>
                      <a:pt x="5530" y="231"/>
                      <a:pt x="5523" y="231"/>
                    </a:cubicBezTo>
                    <a:cubicBezTo>
                      <a:pt x="5498" y="231"/>
                      <a:pt x="5512" y="125"/>
                      <a:pt x="5505" y="98"/>
                    </a:cubicBezTo>
                    <a:cubicBezTo>
                      <a:pt x="5501" y="83"/>
                      <a:pt x="5495" y="77"/>
                      <a:pt x="5487" y="77"/>
                    </a:cubicBezTo>
                    <a:cubicBezTo>
                      <a:pt x="5457" y="77"/>
                      <a:pt x="5405" y="162"/>
                      <a:pt x="5398" y="169"/>
                    </a:cubicBezTo>
                    <a:cubicBezTo>
                      <a:pt x="5385" y="179"/>
                      <a:pt x="5374" y="183"/>
                      <a:pt x="5364" y="183"/>
                    </a:cubicBezTo>
                    <a:cubicBezTo>
                      <a:pt x="5319" y="183"/>
                      <a:pt x="5301" y="102"/>
                      <a:pt x="5265" y="80"/>
                    </a:cubicBezTo>
                    <a:cubicBezTo>
                      <a:pt x="5233" y="71"/>
                      <a:pt x="5202" y="67"/>
                      <a:pt x="5171" y="67"/>
                    </a:cubicBezTo>
                    <a:cubicBezTo>
                      <a:pt x="5140" y="67"/>
                      <a:pt x="5109" y="71"/>
                      <a:pt x="5077" y="80"/>
                    </a:cubicBezTo>
                    <a:cubicBezTo>
                      <a:pt x="5057" y="85"/>
                      <a:pt x="4981" y="104"/>
                      <a:pt x="4920" y="104"/>
                    </a:cubicBezTo>
                    <a:cubicBezTo>
                      <a:pt x="4872" y="104"/>
                      <a:pt x="4833" y="93"/>
                      <a:pt x="4837" y="54"/>
                    </a:cubicBezTo>
                    <a:cubicBezTo>
                      <a:pt x="4817" y="50"/>
                      <a:pt x="4798" y="48"/>
                      <a:pt x="4779" y="48"/>
                    </a:cubicBezTo>
                    <a:cubicBezTo>
                      <a:pt x="4746" y="48"/>
                      <a:pt x="4714" y="55"/>
                      <a:pt x="4686" y="71"/>
                    </a:cubicBezTo>
                    <a:cubicBezTo>
                      <a:pt x="4516" y="116"/>
                      <a:pt x="4338" y="98"/>
                      <a:pt x="4169" y="143"/>
                    </a:cubicBezTo>
                    <a:cubicBezTo>
                      <a:pt x="4115" y="152"/>
                      <a:pt x="4044" y="178"/>
                      <a:pt x="4044" y="259"/>
                    </a:cubicBezTo>
                    <a:cubicBezTo>
                      <a:pt x="4044" y="214"/>
                      <a:pt x="4053" y="152"/>
                      <a:pt x="4018" y="125"/>
                    </a:cubicBezTo>
                    <a:cubicBezTo>
                      <a:pt x="4008" y="116"/>
                      <a:pt x="4001" y="112"/>
                      <a:pt x="3994" y="112"/>
                    </a:cubicBezTo>
                    <a:cubicBezTo>
                      <a:pt x="3979" y="112"/>
                      <a:pt x="3969" y="129"/>
                      <a:pt x="3952" y="129"/>
                    </a:cubicBezTo>
                    <a:cubicBezTo>
                      <a:pt x="3947" y="129"/>
                      <a:pt x="3943" y="128"/>
                      <a:pt x="3937" y="125"/>
                    </a:cubicBezTo>
                    <a:lnTo>
                      <a:pt x="3875" y="107"/>
                    </a:lnTo>
                    <a:cubicBezTo>
                      <a:pt x="3815" y="87"/>
                      <a:pt x="3755" y="77"/>
                      <a:pt x="3691" y="77"/>
                    </a:cubicBezTo>
                    <a:cubicBezTo>
                      <a:pt x="3670" y="77"/>
                      <a:pt x="3648" y="78"/>
                      <a:pt x="3626" y="80"/>
                    </a:cubicBezTo>
                    <a:cubicBezTo>
                      <a:pt x="3590" y="125"/>
                      <a:pt x="3430" y="107"/>
                      <a:pt x="3430" y="116"/>
                    </a:cubicBezTo>
                    <a:cubicBezTo>
                      <a:pt x="3394" y="205"/>
                      <a:pt x="3421" y="312"/>
                      <a:pt x="3376" y="401"/>
                    </a:cubicBezTo>
                    <a:cubicBezTo>
                      <a:pt x="3375" y="404"/>
                      <a:pt x="3373" y="405"/>
                      <a:pt x="3370" y="405"/>
                    </a:cubicBezTo>
                    <a:cubicBezTo>
                      <a:pt x="3346" y="405"/>
                      <a:pt x="3266" y="312"/>
                      <a:pt x="3314" y="241"/>
                    </a:cubicBezTo>
                    <a:cubicBezTo>
                      <a:pt x="3376" y="161"/>
                      <a:pt x="3341" y="125"/>
                      <a:pt x="3252" y="125"/>
                    </a:cubicBezTo>
                    <a:cubicBezTo>
                      <a:pt x="3243" y="125"/>
                      <a:pt x="3230" y="124"/>
                      <a:pt x="3216" y="124"/>
                    </a:cubicBezTo>
                    <a:cubicBezTo>
                      <a:pt x="3187" y="124"/>
                      <a:pt x="3154" y="128"/>
                      <a:pt x="3136" y="152"/>
                    </a:cubicBezTo>
                    <a:cubicBezTo>
                      <a:pt x="3116" y="171"/>
                      <a:pt x="3120" y="186"/>
                      <a:pt x="3107" y="186"/>
                    </a:cubicBezTo>
                    <a:cubicBezTo>
                      <a:pt x="3102" y="186"/>
                      <a:pt x="3095" y="183"/>
                      <a:pt x="3082" y="178"/>
                    </a:cubicBezTo>
                    <a:cubicBezTo>
                      <a:pt x="3038" y="169"/>
                      <a:pt x="2904" y="45"/>
                      <a:pt x="2922" y="0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1050;p41"/>
              <p:cNvSpPr/>
              <p:nvPr/>
            </p:nvSpPr>
            <p:spPr>
              <a:xfrm>
                <a:off x="1574200" y="3165000"/>
                <a:ext cx="557700" cy="212975"/>
              </a:xfrm>
              <a:custGeom>
                <a:avLst/>
                <a:gdLst/>
                <a:ahLst/>
                <a:cxnLst/>
                <a:rect l="l" t="t" r="r" b="b"/>
                <a:pathLst>
                  <a:path w="22308" h="8519" extrusionOk="0">
                    <a:moveTo>
                      <a:pt x="13614" y="36"/>
                    </a:moveTo>
                    <a:cubicBezTo>
                      <a:pt x="13613" y="45"/>
                      <a:pt x="13612" y="53"/>
                      <a:pt x="13611" y="60"/>
                    </a:cubicBezTo>
                    <a:lnTo>
                      <a:pt x="13611" y="60"/>
                    </a:lnTo>
                    <a:cubicBezTo>
                      <a:pt x="13613" y="53"/>
                      <a:pt x="13614" y="45"/>
                      <a:pt x="13614" y="36"/>
                    </a:cubicBezTo>
                    <a:close/>
                    <a:moveTo>
                      <a:pt x="15798" y="101"/>
                    </a:moveTo>
                    <a:cubicBezTo>
                      <a:pt x="15790" y="101"/>
                      <a:pt x="15783" y="103"/>
                      <a:pt x="15779" y="108"/>
                    </a:cubicBezTo>
                    <a:cubicBezTo>
                      <a:pt x="15779" y="176"/>
                      <a:pt x="15798" y="199"/>
                      <a:pt x="15818" y="199"/>
                    </a:cubicBezTo>
                    <a:cubicBezTo>
                      <a:pt x="15859" y="199"/>
                      <a:pt x="15906" y="108"/>
                      <a:pt x="15823" y="108"/>
                    </a:cubicBezTo>
                    <a:cubicBezTo>
                      <a:pt x="15814" y="103"/>
                      <a:pt x="15805" y="101"/>
                      <a:pt x="15798" y="101"/>
                    </a:cubicBezTo>
                    <a:close/>
                    <a:moveTo>
                      <a:pt x="9481" y="259"/>
                    </a:moveTo>
                    <a:cubicBezTo>
                      <a:pt x="9544" y="259"/>
                      <a:pt x="9544" y="357"/>
                      <a:pt x="9481" y="357"/>
                    </a:cubicBezTo>
                    <a:cubicBezTo>
                      <a:pt x="9455" y="321"/>
                      <a:pt x="9401" y="268"/>
                      <a:pt x="9481" y="259"/>
                    </a:cubicBezTo>
                    <a:close/>
                    <a:moveTo>
                      <a:pt x="8181" y="295"/>
                    </a:moveTo>
                    <a:cubicBezTo>
                      <a:pt x="8181" y="330"/>
                      <a:pt x="8181" y="393"/>
                      <a:pt x="8127" y="393"/>
                    </a:cubicBezTo>
                    <a:cubicBezTo>
                      <a:pt x="8127" y="393"/>
                      <a:pt x="8127" y="393"/>
                      <a:pt x="8127" y="393"/>
                    </a:cubicBezTo>
                    <a:lnTo>
                      <a:pt x="8127" y="393"/>
                    </a:lnTo>
                    <a:cubicBezTo>
                      <a:pt x="8116" y="404"/>
                      <a:pt x="8104" y="409"/>
                      <a:pt x="8094" y="409"/>
                    </a:cubicBezTo>
                    <a:cubicBezTo>
                      <a:pt x="8073" y="409"/>
                      <a:pt x="8065" y="387"/>
                      <a:pt x="8101" y="357"/>
                    </a:cubicBezTo>
                    <a:cubicBezTo>
                      <a:pt x="8127" y="339"/>
                      <a:pt x="8154" y="313"/>
                      <a:pt x="8181" y="295"/>
                    </a:cubicBezTo>
                    <a:close/>
                    <a:moveTo>
                      <a:pt x="20400" y="311"/>
                    </a:moveTo>
                    <a:cubicBezTo>
                      <a:pt x="20406" y="311"/>
                      <a:pt x="20412" y="311"/>
                      <a:pt x="20419" y="313"/>
                    </a:cubicBezTo>
                    <a:cubicBezTo>
                      <a:pt x="20419" y="348"/>
                      <a:pt x="20419" y="411"/>
                      <a:pt x="20366" y="411"/>
                    </a:cubicBezTo>
                    <a:lnTo>
                      <a:pt x="20321" y="366"/>
                    </a:lnTo>
                    <a:cubicBezTo>
                      <a:pt x="20345" y="335"/>
                      <a:pt x="20361" y="311"/>
                      <a:pt x="20400" y="311"/>
                    </a:cubicBezTo>
                    <a:close/>
                    <a:moveTo>
                      <a:pt x="6337" y="411"/>
                    </a:moveTo>
                    <a:cubicBezTo>
                      <a:pt x="6337" y="455"/>
                      <a:pt x="6328" y="455"/>
                      <a:pt x="6293" y="455"/>
                    </a:cubicBezTo>
                    <a:cubicBezTo>
                      <a:pt x="6248" y="455"/>
                      <a:pt x="6195" y="455"/>
                      <a:pt x="6195" y="411"/>
                    </a:cubicBezTo>
                    <a:close/>
                    <a:moveTo>
                      <a:pt x="6473" y="499"/>
                    </a:moveTo>
                    <a:lnTo>
                      <a:pt x="6471" y="500"/>
                    </a:lnTo>
                    <a:cubicBezTo>
                      <a:pt x="6471" y="500"/>
                      <a:pt x="6472" y="499"/>
                      <a:pt x="6473" y="499"/>
                    </a:cubicBezTo>
                    <a:close/>
                    <a:moveTo>
                      <a:pt x="17103" y="418"/>
                    </a:moveTo>
                    <a:cubicBezTo>
                      <a:pt x="17157" y="418"/>
                      <a:pt x="17177" y="447"/>
                      <a:pt x="17177" y="517"/>
                    </a:cubicBezTo>
                    <a:lnTo>
                      <a:pt x="17124" y="517"/>
                    </a:lnTo>
                    <a:cubicBezTo>
                      <a:pt x="17097" y="491"/>
                      <a:pt x="17079" y="455"/>
                      <a:pt x="17079" y="419"/>
                    </a:cubicBezTo>
                    <a:cubicBezTo>
                      <a:pt x="17088" y="418"/>
                      <a:pt x="17096" y="418"/>
                      <a:pt x="17103" y="418"/>
                    </a:cubicBezTo>
                    <a:close/>
                    <a:moveTo>
                      <a:pt x="779" y="615"/>
                    </a:moveTo>
                    <a:cubicBezTo>
                      <a:pt x="771" y="615"/>
                      <a:pt x="762" y="618"/>
                      <a:pt x="752" y="624"/>
                    </a:cubicBezTo>
                    <a:cubicBezTo>
                      <a:pt x="709" y="661"/>
                      <a:pt x="766" y="703"/>
                      <a:pt x="803" y="703"/>
                    </a:cubicBezTo>
                    <a:cubicBezTo>
                      <a:pt x="811" y="703"/>
                      <a:pt x="819" y="701"/>
                      <a:pt x="824" y="696"/>
                    </a:cubicBezTo>
                    <a:lnTo>
                      <a:pt x="815" y="696"/>
                    </a:lnTo>
                    <a:cubicBezTo>
                      <a:pt x="844" y="674"/>
                      <a:pt x="819" y="615"/>
                      <a:pt x="779" y="615"/>
                    </a:cubicBezTo>
                    <a:close/>
                    <a:moveTo>
                      <a:pt x="5185" y="783"/>
                    </a:moveTo>
                    <a:cubicBezTo>
                      <a:pt x="5161" y="783"/>
                      <a:pt x="5133" y="786"/>
                      <a:pt x="5144" y="802"/>
                    </a:cubicBezTo>
                    <a:cubicBezTo>
                      <a:pt x="5158" y="827"/>
                      <a:pt x="5179" y="833"/>
                      <a:pt x="5203" y="833"/>
                    </a:cubicBezTo>
                    <a:cubicBezTo>
                      <a:pt x="5223" y="833"/>
                      <a:pt x="5245" y="829"/>
                      <a:pt x="5268" y="829"/>
                    </a:cubicBezTo>
                    <a:cubicBezTo>
                      <a:pt x="5268" y="785"/>
                      <a:pt x="5268" y="785"/>
                      <a:pt x="5215" y="785"/>
                    </a:cubicBezTo>
                    <a:cubicBezTo>
                      <a:pt x="5215" y="785"/>
                      <a:pt x="5201" y="783"/>
                      <a:pt x="5185" y="783"/>
                    </a:cubicBezTo>
                    <a:close/>
                    <a:moveTo>
                      <a:pt x="663" y="829"/>
                    </a:moveTo>
                    <a:lnTo>
                      <a:pt x="663" y="829"/>
                    </a:lnTo>
                    <a:cubicBezTo>
                      <a:pt x="651" y="880"/>
                      <a:pt x="669" y="903"/>
                      <a:pt x="703" y="903"/>
                    </a:cubicBezTo>
                    <a:cubicBezTo>
                      <a:pt x="718" y="903"/>
                      <a:pt x="734" y="899"/>
                      <a:pt x="752" y="892"/>
                    </a:cubicBezTo>
                    <a:lnTo>
                      <a:pt x="743" y="892"/>
                    </a:lnTo>
                    <a:cubicBezTo>
                      <a:pt x="726" y="865"/>
                      <a:pt x="717" y="838"/>
                      <a:pt x="663" y="829"/>
                    </a:cubicBezTo>
                    <a:close/>
                    <a:moveTo>
                      <a:pt x="485" y="1266"/>
                    </a:moveTo>
                    <a:lnTo>
                      <a:pt x="485" y="1319"/>
                    </a:lnTo>
                    <a:lnTo>
                      <a:pt x="432" y="1364"/>
                    </a:lnTo>
                    <a:cubicBezTo>
                      <a:pt x="432" y="1310"/>
                      <a:pt x="414" y="1266"/>
                      <a:pt x="485" y="1266"/>
                    </a:cubicBezTo>
                    <a:close/>
                    <a:moveTo>
                      <a:pt x="574" y="4650"/>
                    </a:moveTo>
                    <a:cubicBezTo>
                      <a:pt x="567" y="4650"/>
                      <a:pt x="561" y="4651"/>
                      <a:pt x="556" y="4653"/>
                    </a:cubicBezTo>
                    <a:lnTo>
                      <a:pt x="556" y="4653"/>
                    </a:lnTo>
                    <a:cubicBezTo>
                      <a:pt x="564" y="4652"/>
                      <a:pt x="570" y="4650"/>
                      <a:pt x="574" y="4650"/>
                    </a:cubicBezTo>
                    <a:close/>
                    <a:moveTo>
                      <a:pt x="285" y="6048"/>
                    </a:moveTo>
                    <a:lnTo>
                      <a:pt x="285" y="6048"/>
                    </a:lnTo>
                    <a:cubicBezTo>
                      <a:pt x="283" y="6048"/>
                      <a:pt x="282" y="6049"/>
                      <a:pt x="280" y="6049"/>
                    </a:cubicBezTo>
                    <a:cubicBezTo>
                      <a:pt x="282" y="6049"/>
                      <a:pt x="283" y="6048"/>
                      <a:pt x="285" y="6048"/>
                    </a:cubicBezTo>
                    <a:close/>
                    <a:moveTo>
                      <a:pt x="21649" y="6218"/>
                    </a:moveTo>
                    <a:cubicBezTo>
                      <a:pt x="21649" y="6219"/>
                      <a:pt x="21650" y="6219"/>
                      <a:pt x="21651" y="6220"/>
                    </a:cubicBezTo>
                    <a:lnTo>
                      <a:pt x="21651" y="6220"/>
                    </a:lnTo>
                    <a:cubicBezTo>
                      <a:pt x="21650" y="6219"/>
                      <a:pt x="21649" y="6219"/>
                      <a:pt x="21649" y="6218"/>
                    </a:cubicBezTo>
                    <a:close/>
                    <a:moveTo>
                      <a:pt x="21783" y="6315"/>
                    </a:moveTo>
                    <a:cubicBezTo>
                      <a:pt x="21793" y="6315"/>
                      <a:pt x="21805" y="6321"/>
                      <a:pt x="21818" y="6334"/>
                    </a:cubicBezTo>
                    <a:cubicBezTo>
                      <a:pt x="21853" y="6369"/>
                      <a:pt x="21818" y="6414"/>
                      <a:pt x="21809" y="6459"/>
                    </a:cubicBezTo>
                    <a:cubicBezTo>
                      <a:pt x="21773" y="6441"/>
                      <a:pt x="21711" y="6423"/>
                      <a:pt x="21729" y="6378"/>
                    </a:cubicBezTo>
                    <a:cubicBezTo>
                      <a:pt x="21741" y="6347"/>
                      <a:pt x="21758" y="6315"/>
                      <a:pt x="21783" y="6315"/>
                    </a:cubicBezTo>
                    <a:close/>
                    <a:moveTo>
                      <a:pt x="21848" y="6926"/>
                    </a:moveTo>
                    <a:cubicBezTo>
                      <a:pt x="21785" y="6926"/>
                      <a:pt x="21814" y="7023"/>
                      <a:pt x="21857" y="7023"/>
                    </a:cubicBezTo>
                    <a:cubicBezTo>
                      <a:pt x="21870" y="7023"/>
                      <a:pt x="21884" y="7015"/>
                      <a:pt x="21898" y="6993"/>
                    </a:cubicBezTo>
                    <a:cubicBezTo>
                      <a:pt x="21907" y="6975"/>
                      <a:pt x="21916" y="6957"/>
                      <a:pt x="21916" y="6948"/>
                    </a:cubicBezTo>
                    <a:cubicBezTo>
                      <a:pt x="21886" y="6932"/>
                      <a:pt x="21864" y="6926"/>
                      <a:pt x="21848" y="6926"/>
                    </a:cubicBezTo>
                    <a:close/>
                    <a:moveTo>
                      <a:pt x="21168" y="7567"/>
                    </a:moveTo>
                    <a:cubicBezTo>
                      <a:pt x="21185" y="7567"/>
                      <a:pt x="21199" y="7581"/>
                      <a:pt x="21203" y="7616"/>
                    </a:cubicBezTo>
                    <a:cubicBezTo>
                      <a:pt x="21212" y="7661"/>
                      <a:pt x="21168" y="7688"/>
                      <a:pt x="21132" y="7714"/>
                    </a:cubicBezTo>
                    <a:cubicBezTo>
                      <a:pt x="21105" y="7688"/>
                      <a:pt x="21061" y="7643"/>
                      <a:pt x="21105" y="7599"/>
                    </a:cubicBezTo>
                    <a:cubicBezTo>
                      <a:pt x="21127" y="7581"/>
                      <a:pt x="21150" y="7567"/>
                      <a:pt x="21168" y="7567"/>
                    </a:cubicBezTo>
                    <a:close/>
                    <a:moveTo>
                      <a:pt x="6338" y="8062"/>
                    </a:moveTo>
                    <a:cubicBezTo>
                      <a:pt x="6337" y="8062"/>
                      <a:pt x="6337" y="8062"/>
                      <a:pt x="6337" y="8062"/>
                    </a:cubicBezTo>
                    <a:cubicBezTo>
                      <a:pt x="6337" y="8062"/>
                      <a:pt x="6337" y="8062"/>
                      <a:pt x="6338" y="8062"/>
                    </a:cubicBezTo>
                    <a:close/>
                    <a:moveTo>
                      <a:pt x="8038" y="8071"/>
                    </a:moveTo>
                    <a:lnTo>
                      <a:pt x="8038" y="8079"/>
                    </a:lnTo>
                    <a:lnTo>
                      <a:pt x="8038" y="8079"/>
                    </a:lnTo>
                    <a:cubicBezTo>
                      <a:pt x="8042" y="8079"/>
                      <a:pt x="8045" y="8079"/>
                      <a:pt x="8048" y="8079"/>
                    </a:cubicBezTo>
                    <a:lnTo>
                      <a:pt x="8048" y="8079"/>
                    </a:lnTo>
                    <a:cubicBezTo>
                      <a:pt x="8045" y="8076"/>
                      <a:pt x="8042" y="8073"/>
                      <a:pt x="8038" y="8071"/>
                    </a:cubicBezTo>
                    <a:close/>
                    <a:moveTo>
                      <a:pt x="12020" y="8080"/>
                    </a:moveTo>
                    <a:lnTo>
                      <a:pt x="12020" y="8080"/>
                    </a:lnTo>
                    <a:cubicBezTo>
                      <a:pt x="12019" y="8080"/>
                      <a:pt x="12019" y="8080"/>
                      <a:pt x="12019" y="8081"/>
                    </a:cubicBezTo>
                    <a:lnTo>
                      <a:pt x="12019" y="8081"/>
                    </a:lnTo>
                    <a:cubicBezTo>
                      <a:pt x="12019" y="8080"/>
                      <a:pt x="12020" y="8080"/>
                      <a:pt x="12020" y="8080"/>
                    </a:cubicBezTo>
                    <a:close/>
                    <a:moveTo>
                      <a:pt x="6621" y="8013"/>
                    </a:moveTo>
                    <a:cubicBezTo>
                      <a:pt x="6599" y="8013"/>
                      <a:pt x="6587" y="8040"/>
                      <a:pt x="6587" y="8097"/>
                    </a:cubicBezTo>
                    <a:lnTo>
                      <a:pt x="6631" y="8097"/>
                    </a:lnTo>
                    <a:lnTo>
                      <a:pt x="6685" y="8053"/>
                    </a:lnTo>
                    <a:cubicBezTo>
                      <a:pt x="6659" y="8027"/>
                      <a:pt x="6637" y="8013"/>
                      <a:pt x="6621" y="8013"/>
                    </a:cubicBezTo>
                    <a:close/>
                    <a:moveTo>
                      <a:pt x="1545" y="8042"/>
                    </a:moveTo>
                    <a:cubicBezTo>
                      <a:pt x="1526" y="8042"/>
                      <a:pt x="1503" y="8060"/>
                      <a:pt x="1474" y="8097"/>
                    </a:cubicBezTo>
                    <a:lnTo>
                      <a:pt x="1527" y="8124"/>
                    </a:lnTo>
                    <a:lnTo>
                      <a:pt x="1599" y="8115"/>
                    </a:lnTo>
                    <a:cubicBezTo>
                      <a:pt x="1584" y="8067"/>
                      <a:pt x="1567" y="8042"/>
                      <a:pt x="1545" y="8042"/>
                    </a:cubicBezTo>
                    <a:close/>
                    <a:moveTo>
                      <a:pt x="12516" y="8095"/>
                    </a:moveTo>
                    <a:cubicBezTo>
                      <a:pt x="12472" y="8095"/>
                      <a:pt x="12477" y="8180"/>
                      <a:pt x="12537" y="8186"/>
                    </a:cubicBezTo>
                    <a:lnTo>
                      <a:pt x="12581" y="8133"/>
                    </a:lnTo>
                    <a:cubicBezTo>
                      <a:pt x="12553" y="8105"/>
                      <a:pt x="12532" y="8095"/>
                      <a:pt x="12516" y="8095"/>
                    </a:cubicBezTo>
                    <a:close/>
                    <a:moveTo>
                      <a:pt x="10970" y="8201"/>
                    </a:moveTo>
                    <a:lnTo>
                      <a:pt x="10970" y="8201"/>
                    </a:lnTo>
                    <a:cubicBezTo>
                      <a:pt x="10969" y="8202"/>
                      <a:pt x="10969" y="8203"/>
                      <a:pt x="10969" y="8204"/>
                    </a:cubicBezTo>
                    <a:cubicBezTo>
                      <a:pt x="10969" y="8203"/>
                      <a:pt x="10969" y="8202"/>
                      <a:pt x="10970" y="8201"/>
                    </a:cubicBezTo>
                    <a:close/>
                    <a:moveTo>
                      <a:pt x="5091" y="8057"/>
                    </a:moveTo>
                    <a:cubicBezTo>
                      <a:pt x="5103" y="8057"/>
                      <a:pt x="5117" y="8061"/>
                      <a:pt x="5135" y="8071"/>
                    </a:cubicBezTo>
                    <a:cubicBezTo>
                      <a:pt x="5161" y="8097"/>
                      <a:pt x="5179" y="8133"/>
                      <a:pt x="5188" y="8169"/>
                    </a:cubicBezTo>
                    <a:cubicBezTo>
                      <a:pt x="5188" y="8207"/>
                      <a:pt x="5156" y="8240"/>
                      <a:pt x="5125" y="8240"/>
                    </a:cubicBezTo>
                    <a:cubicBezTo>
                      <a:pt x="5113" y="8240"/>
                      <a:pt x="5100" y="8235"/>
                      <a:pt x="5090" y="8222"/>
                    </a:cubicBezTo>
                    <a:cubicBezTo>
                      <a:pt x="5052" y="8184"/>
                      <a:pt x="5027" y="8057"/>
                      <a:pt x="5091" y="8057"/>
                    </a:cubicBezTo>
                    <a:close/>
                    <a:moveTo>
                      <a:pt x="3398" y="8195"/>
                    </a:moveTo>
                    <a:cubicBezTo>
                      <a:pt x="3425" y="8231"/>
                      <a:pt x="3469" y="8284"/>
                      <a:pt x="3398" y="8293"/>
                    </a:cubicBezTo>
                    <a:cubicBezTo>
                      <a:pt x="3327" y="8293"/>
                      <a:pt x="3327" y="8195"/>
                      <a:pt x="3398" y="8195"/>
                    </a:cubicBezTo>
                    <a:close/>
                    <a:moveTo>
                      <a:pt x="10167" y="8195"/>
                    </a:moveTo>
                    <a:cubicBezTo>
                      <a:pt x="10283" y="8195"/>
                      <a:pt x="10283" y="8293"/>
                      <a:pt x="10167" y="8293"/>
                    </a:cubicBezTo>
                    <a:cubicBezTo>
                      <a:pt x="10096" y="8293"/>
                      <a:pt x="10096" y="8195"/>
                      <a:pt x="10167" y="8195"/>
                    </a:cubicBezTo>
                    <a:close/>
                    <a:moveTo>
                      <a:pt x="672" y="4998"/>
                    </a:moveTo>
                    <a:cubicBezTo>
                      <a:pt x="565" y="4998"/>
                      <a:pt x="423" y="5149"/>
                      <a:pt x="360" y="5211"/>
                    </a:cubicBezTo>
                    <a:cubicBezTo>
                      <a:pt x="352" y="5211"/>
                      <a:pt x="236" y="5336"/>
                      <a:pt x="280" y="5336"/>
                    </a:cubicBezTo>
                    <a:cubicBezTo>
                      <a:pt x="316" y="5354"/>
                      <a:pt x="325" y="5407"/>
                      <a:pt x="298" y="5434"/>
                    </a:cubicBezTo>
                    <a:cubicBezTo>
                      <a:pt x="271" y="5497"/>
                      <a:pt x="209" y="5577"/>
                      <a:pt x="254" y="5648"/>
                    </a:cubicBezTo>
                    <a:cubicBezTo>
                      <a:pt x="298" y="5719"/>
                      <a:pt x="334" y="5710"/>
                      <a:pt x="280" y="5782"/>
                    </a:cubicBezTo>
                    <a:cubicBezTo>
                      <a:pt x="280" y="5879"/>
                      <a:pt x="437" y="6028"/>
                      <a:pt x="285" y="6048"/>
                    </a:cubicBezTo>
                    <a:lnTo>
                      <a:pt x="285" y="6048"/>
                    </a:lnTo>
                    <a:cubicBezTo>
                      <a:pt x="288" y="6048"/>
                      <a:pt x="291" y="6048"/>
                      <a:pt x="294" y="6048"/>
                    </a:cubicBezTo>
                    <a:cubicBezTo>
                      <a:pt x="400" y="6048"/>
                      <a:pt x="344" y="6247"/>
                      <a:pt x="378" y="6307"/>
                    </a:cubicBezTo>
                    <a:cubicBezTo>
                      <a:pt x="392" y="6334"/>
                      <a:pt x="404" y="6341"/>
                      <a:pt x="417" y="6341"/>
                    </a:cubicBezTo>
                    <a:cubicBezTo>
                      <a:pt x="429" y="6341"/>
                      <a:pt x="441" y="6336"/>
                      <a:pt x="455" y="6336"/>
                    </a:cubicBezTo>
                    <a:cubicBezTo>
                      <a:pt x="466" y="6336"/>
                      <a:pt x="479" y="6339"/>
                      <a:pt x="494" y="6352"/>
                    </a:cubicBezTo>
                    <a:cubicBezTo>
                      <a:pt x="539" y="6396"/>
                      <a:pt x="450" y="6441"/>
                      <a:pt x="423" y="6450"/>
                    </a:cubicBezTo>
                    <a:cubicBezTo>
                      <a:pt x="280" y="6494"/>
                      <a:pt x="432" y="6574"/>
                      <a:pt x="467" y="6646"/>
                    </a:cubicBezTo>
                    <a:cubicBezTo>
                      <a:pt x="476" y="6681"/>
                      <a:pt x="554" y="6940"/>
                      <a:pt x="531" y="6940"/>
                    </a:cubicBezTo>
                    <a:cubicBezTo>
                      <a:pt x="531" y="6940"/>
                      <a:pt x="530" y="6940"/>
                      <a:pt x="530" y="6939"/>
                    </a:cubicBezTo>
                    <a:lnTo>
                      <a:pt x="530" y="6939"/>
                    </a:lnTo>
                    <a:cubicBezTo>
                      <a:pt x="533" y="6942"/>
                      <a:pt x="535" y="6943"/>
                      <a:pt x="537" y="6943"/>
                    </a:cubicBezTo>
                    <a:cubicBezTo>
                      <a:pt x="545" y="6943"/>
                      <a:pt x="526" y="6910"/>
                      <a:pt x="549" y="6910"/>
                    </a:cubicBezTo>
                    <a:cubicBezTo>
                      <a:pt x="553" y="6910"/>
                      <a:pt x="559" y="6910"/>
                      <a:pt x="565" y="6913"/>
                    </a:cubicBezTo>
                    <a:cubicBezTo>
                      <a:pt x="601" y="6922"/>
                      <a:pt x="619" y="6966"/>
                      <a:pt x="628" y="6993"/>
                    </a:cubicBezTo>
                    <a:cubicBezTo>
                      <a:pt x="645" y="7020"/>
                      <a:pt x="690" y="7091"/>
                      <a:pt x="672" y="7135"/>
                    </a:cubicBezTo>
                    <a:cubicBezTo>
                      <a:pt x="663" y="7180"/>
                      <a:pt x="619" y="7198"/>
                      <a:pt x="690" y="7242"/>
                    </a:cubicBezTo>
                    <a:cubicBezTo>
                      <a:pt x="707" y="7253"/>
                      <a:pt x="726" y="7255"/>
                      <a:pt x="744" y="7255"/>
                    </a:cubicBezTo>
                    <a:cubicBezTo>
                      <a:pt x="759" y="7255"/>
                      <a:pt x="774" y="7253"/>
                      <a:pt x="788" y="7253"/>
                    </a:cubicBezTo>
                    <a:cubicBezTo>
                      <a:pt x="801" y="7253"/>
                      <a:pt x="813" y="7255"/>
                      <a:pt x="824" y="7260"/>
                    </a:cubicBezTo>
                    <a:cubicBezTo>
                      <a:pt x="886" y="7296"/>
                      <a:pt x="877" y="7420"/>
                      <a:pt x="895" y="7483"/>
                    </a:cubicBezTo>
                    <a:cubicBezTo>
                      <a:pt x="922" y="7554"/>
                      <a:pt x="957" y="7616"/>
                      <a:pt x="1011" y="7670"/>
                    </a:cubicBezTo>
                    <a:cubicBezTo>
                      <a:pt x="1064" y="7723"/>
                      <a:pt x="1126" y="7759"/>
                      <a:pt x="1189" y="7786"/>
                    </a:cubicBezTo>
                    <a:cubicBezTo>
                      <a:pt x="1194" y="7787"/>
                      <a:pt x="1201" y="7788"/>
                      <a:pt x="1209" y="7788"/>
                    </a:cubicBezTo>
                    <a:cubicBezTo>
                      <a:pt x="1235" y="7788"/>
                      <a:pt x="1270" y="7782"/>
                      <a:pt x="1300" y="7782"/>
                    </a:cubicBezTo>
                    <a:cubicBezTo>
                      <a:pt x="1321" y="7782"/>
                      <a:pt x="1340" y="7785"/>
                      <a:pt x="1349" y="7795"/>
                    </a:cubicBezTo>
                    <a:cubicBezTo>
                      <a:pt x="1314" y="7803"/>
                      <a:pt x="1278" y="7830"/>
                      <a:pt x="1251" y="7857"/>
                    </a:cubicBezTo>
                    <a:cubicBezTo>
                      <a:pt x="1251" y="7893"/>
                      <a:pt x="1358" y="7964"/>
                      <a:pt x="1385" y="7973"/>
                    </a:cubicBezTo>
                    <a:cubicBezTo>
                      <a:pt x="1393" y="7975"/>
                      <a:pt x="1400" y="7976"/>
                      <a:pt x="1406" y="7976"/>
                    </a:cubicBezTo>
                    <a:cubicBezTo>
                      <a:pt x="1433" y="7976"/>
                      <a:pt x="1447" y="7956"/>
                      <a:pt x="1472" y="7956"/>
                    </a:cubicBezTo>
                    <a:cubicBezTo>
                      <a:pt x="1480" y="7956"/>
                      <a:pt x="1489" y="7958"/>
                      <a:pt x="1501" y="7964"/>
                    </a:cubicBezTo>
                    <a:cubicBezTo>
                      <a:pt x="1545" y="7991"/>
                      <a:pt x="1581" y="8026"/>
                      <a:pt x="1607" y="8062"/>
                    </a:cubicBezTo>
                    <a:cubicBezTo>
                      <a:pt x="1705" y="8160"/>
                      <a:pt x="1670" y="8249"/>
                      <a:pt x="1830" y="8258"/>
                    </a:cubicBezTo>
                    <a:cubicBezTo>
                      <a:pt x="1854" y="8252"/>
                      <a:pt x="1879" y="8249"/>
                      <a:pt x="1903" y="8249"/>
                    </a:cubicBezTo>
                    <a:cubicBezTo>
                      <a:pt x="1952" y="8249"/>
                      <a:pt x="1999" y="8261"/>
                      <a:pt x="2035" y="8284"/>
                    </a:cubicBezTo>
                    <a:cubicBezTo>
                      <a:pt x="2038" y="8286"/>
                      <a:pt x="2042" y="8287"/>
                      <a:pt x="2045" y="8287"/>
                    </a:cubicBezTo>
                    <a:cubicBezTo>
                      <a:pt x="2076" y="8287"/>
                      <a:pt x="2113" y="8229"/>
                      <a:pt x="2167" y="8229"/>
                    </a:cubicBezTo>
                    <a:cubicBezTo>
                      <a:pt x="2174" y="8229"/>
                      <a:pt x="2180" y="8229"/>
                      <a:pt x="2186" y="8231"/>
                    </a:cubicBezTo>
                    <a:cubicBezTo>
                      <a:pt x="2186" y="8265"/>
                      <a:pt x="2105" y="8356"/>
                      <a:pt x="2176" y="8356"/>
                    </a:cubicBezTo>
                    <a:cubicBezTo>
                      <a:pt x="2179" y="8356"/>
                      <a:pt x="2183" y="8356"/>
                      <a:pt x="2186" y="8356"/>
                    </a:cubicBezTo>
                    <a:cubicBezTo>
                      <a:pt x="2230" y="8356"/>
                      <a:pt x="2279" y="8321"/>
                      <a:pt x="2315" y="8293"/>
                    </a:cubicBezTo>
                    <a:lnTo>
                      <a:pt x="2315" y="8293"/>
                    </a:lnTo>
                    <a:cubicBezTo>
                      <a:pt x="2262" y="8348"/>
                      <a:pt x="2458" y="8357"/>
                      <a:pt x="2498" y="8365"/>
                    </a:cubicBezTo>
                    <a:cubicBezTo>
                      <a:pt x="2569" y="8391"/>
                      <a:pt x="2480" y="8454"/>
                      <a:pt x="2578" y="8480"/>
                    </a:cubicBezTo>
                    <a:cubicBezTo>
                      <a:pt x="2581" y="8481"/>
                      <a:pt x="2584" y="8481"/>
                      <a:pt x="2587" y="8481"/>
                    </a:cubicBezTo>
                    <a:cubicBezTo>
                      <a:pt x="2668" y="8481"/>
                      <a:pt x="2682" y="8240"/>
                      <a:pt x="2587" y="8231"/>
                    </a:cubicBezTo>
                    <a:cubicBezTo>
                      <a:pt x="2614" y="8231"/>
                      <a:pt x="2632" y="8240"/>
                      <a:pt x="2659" y="8240"/>
                    </a:cubicBezTo>
                    <a:cubicBezTo>
                      <a:pt x="2739" y="8231"/>
                      <a:pt x="2819" y="8133"/>
                      <a:pt x="2730" y="8115"/>
                    </a:cubicBezTo>
                    <a:cubicBezTo>
                      <a:pt x="2659" y="8106"/>
                      <a:pt x="2587" y="8097"/>
                      <a:pt x="2516" y="8097"/>
                    </a:cubicBezTo>
                    <a:cubicBezTo>
                      <a:pt x="2509" y="8096"/>
                      <a:pt x="2502" y="8096"/>
                      <a:pt x="2495" y="8096"/>
                    </a:cubicBezTo>
                    <a:cubicBezTo>
                      <a:pt x="2447" y="8096"/>
                      <a:pt x="2396" y="8120"/>
                      <a:pt x="2365" y="8151"/>
                    </a:cubicBezTo>
                    <a:cubicBezTo>
                      <a:pt x="2350" y="8163"/>
                      <a:pt x="2335" y="8167"/>
                      <a:pt x="2321" y="8167"/>
                    </a:cubicBezTo>
                    <a:cubicBezTo>
                      <a:pt x="2297" y="8167"/>
                      <a:pt x="2272" y="8157"/>
                      <a:pt x="2251" y="8157"/>
                    </a:cubicBezTo>
                    <a:cubicBezTo>
                      <a:pt x="2229" y="8157"/>
                      <a:pt x="2209" y="8168"/>
                      <a:pt x="2195" y="8213"/>
                    </a:cubicBezTo>
                    <a:cubicBezTo>
                      <a:pt x="2231" y="8097"/>
                      <a:pt x="2044" y="8026"/>
                      <a:pt x="1982" y="7982"/>
                    </a:cubicBezTo>
                    <a:cubicBezTo>
                      <a:pt x="1946" y="7955"/>
                      <a:pt x="1919" y="7928"/>
                      <a:pt x="1901" y="7893"/>
                    </a:cubicBezTo>
                    <a:cubicBezTo>
                      <a:pt x="1919" y="7848"/>
                      <a:pt x="1910" y="7795"/>
                      <a:pt x="1866" y="7768"/>
                    </a:cubicBezTo>
                    <a:lnTo>
                      <a:pt x="1812" y="7848"/>
                    </a:lnTo>
                    <a:cubicBezTo>
                      <a:pt x="1750" y="7812"/>
                      <a:pt x="1786" y="7741"/>
                      <a:pt x="1714" y="7714"/>
                    </a:cubicBezTo>
                    <a:cubicBezTo>
                      <a:pt x="1683" y="7706"/>
                      <a:pt x="1650" y="7701"/>
                      <a:pt x="1616" y="7701"/>
                    </a:cubicBezTo>
                    <a:cubicBezTo>
                      <a:pt x="1583" y="7701"/>
                      <a:pt x="1550" y="7706"/>
                      <a:pt x="1518" y="7714"/>
                    </a:cubicBezTo>
                    <a:cubicBezTo>
                      <a:pt x="1501" y="7726"/>
                      <a:pt x="1495" y="7737"/>
                      <a:pt x="1486" y="7737"/>
                    </a:cubicBezTo>
                    <a:cubicBezTo>
                      <a:pt x="1481" y="7737"/>
                      <a:pt x="1475" y="7733"/>
                      <a:pt x="1465" y="7723"/>
                    </a:cubicBezTo>
                    <a:cubicBezTo>
                      <a:pt x="1438" y="7706"/>
                      <a:pt x="1420" y="7670"/>
                      <a:pt x="1403" y="7634"/>
                    </a:cubicBezTo>
                    <a:cubicBezTo>
                      <a:pt x="1385" y="7572"/>
                      <a:pt x="1376" y="7483"/>
                      <a:pt x="1296" y="7474"/>
                    </a:cubicBezTo>
                    <a:cubicBezTo>
                      <a:pt x="1216" y="7456"/>
                      <a:pt x="1135" y="7403"/>
                      <a:pt x="1100" y="7331"/>
                    </a:cubicBezTo>
                    <a:cubicBezTo>
                      <a:pt x="1091" y="7296"/>
                      <a:pt x="1153" y="7207"/>
                      <a:pt x="1109" y="7189"/>
                    </a:cubicBezTo>
                    <a:cubicBezTo>
                      <a:pt x="1102" y="7187"/>
                      <a:pt x="1095" y="7186"/>
                      <a:pt x="1089" y="7186"/>
                    </a:cubicBezTo>
                    <a:cubicBezTo>
                      <a:pt x="1032" y="7186"/>
                      <a:pt x="1018" y="7264"/>
                      <a:pt x="986" y="7264"/>
                    </a:cubicBezTo>
                    <a:cubicBezTo>
                      <a:pt x="974" y="7264"/>
                      <a:pt x="959" y="7253"/>
                      <a:pt x="939" y="7225"/>
                    </a:cubicBezTo>
                    <a:cubicBezTo>
                      <a:pt x="859" y="7109"/>
                      <a:pt x="1126" y="7153"/>
                      <a:pt x="1046" y="7037"/>
                    </a:cubicBezTo>
                    <a:cubicBezTo>
                      <a:pt x="1037" y="7021"/>
                      <a:pt x="1027" y="7015"/>
                      <a:pt x="1017" y="7015"/>
                    </a:cubicBezTo>
                    <a:cubicBezTo>
                      <a:pt x="996" y="7015"/>
                      <a:pt x="975" y="7043"/>
                      <a:pt x="954" y="7043"/>
                    </a:cubicBezTo>
                    <a:cubicBezTo>
                      <a:pt x="949" y="7043"/>
                      <a:pt x="944" y="7041"/>
                      <a:pt x="939" y="7037"/>
                    </a:cubicBezTo>
                    <a:cubicBezTo>
                      <a:pt x="877" y="6966"/>
                      <a:pt x="841" y="6886"/>
                      <a:pt x="824" y="6797"/>
                    </a:cubicBezTo>
                    <a:cubicBezTo>
                      <a:pt x="779" y="6628"/>
                      <a:pt x="779" y="6405"/>
                      <a:pt x="717" y="6245"/>
                    </a:cubicBezTo>
                    <a:cubicBezTo>
                      <a:pt x="690" y="6191"/>
                      <a:pt x="645" y="6191"/>
                      <a:pt x="601" y="6156"/>
                    </a:cubicBezTo>
                    <a:cubicBezTo>
                      <a:pt x="512" y="6084"/>
                      <a:pt x="619" y="6120"/>
                      <a:pt x="645" y="6093"/>
                    </a:cubicBezTo>
                    <a:cubicBezTo>
                      <a:pt x="663" y="6067"/>
                      <a:pt x="619" y="5942"/>
                      <a:pt x="583" y="5915"/>
                    </a:cubicBezTo>
                    <a:cubicBezTo>
                      <a:pt x="467" y="5871"/>
                      <a:pt x="512" y="5862"/>
                      <a:pt x="592" y="5817"/>
                    </a:cubicBezTo>
                    <a:cubicBezTo>
                      <a:pt x="600" y="5817"/>
                      <a:pt x="462" y="5767"/>
                      <a:pt x="418" y="5767"/>
                    </a:cubicBezTo>
                    <a:cubicBezTo>
                      <a:pt x="410" y="5767"/>
                      <a:pt x="405" y="5768"/>
                      <a:pt x="405" y="5773"/>
                    </a:cubicBezTo>
                    <a:cubicBezTo>
                      <a:pt x="405" y="5728"/>
                      <a:pt x="512" y="5728"/>
                      <a:pt x="530" y="5719"/>
                    </a:cubicBezTo>
                    <a:cubicBezTo>
                      <a:pt x="583" y="5692"/>
                      <a:pt x="539" y="5612"/>
                      <a:pt x="521" y="5577"/>
                    </a:cubicBezTo>
                    <a:cubicBezTo>
                      <a:pt x="505" y="5545"/>
                      <a:pt x="454" y="5372"/>
                      <a:pt x="518" y="5372"/>
                    </a:cubicBezTo>
                    <a:cubicBezTo>
                      <a:pt x="526" y="5372"/>
                      <a:pt x="536" y="5375"/>
                      <a:pt x="548" y="5381"/>
                    </a:cubicBezTo>
                    <a:cubicBezTo>
                      <a:pt x="561" y="5385"/>
                      <a:pt x="572" y="5387"/>
                      <a:pt x="580" y="5387"/>
                    </a:cubicBezTo>
                    <a:cubicBezTo>
                      <a:pt x="652" y="5387"/>
                      <a:pt x="529" y="5225"/>
                      <a:pt x="521" y="5185"/>
                    </a:cubicBezTo>
                    <a:cubicBezTo>
                      <a:pt x="503" y="5069"/>
                      <a:pt x="770" y="5096"/>
                      <a:pt x="672" y="4998"/>
                    </a:cubicBezTo>
                    <a:close/>
                    <a:moveTo>
                      <a:pt x="6195" y="1"/>
                    </a:moveTo>
                    <a:cubicBezTo>
                      <a:pt x="6150" y="45"/>
                      <a:pt x="6114" y="90"/>
                      <a:pt x="6079" y="143"/>
                    </a:cubicBezTo>
                    <a:cubicBezTo>
                      <a:pt x="6047" y="183"/>
                      <a:pt x="6012" y="196"/>
                      <a:pt x="5974" y="196"/>
                    </a:cubicBezTo>
                    <a:cubicBezTo>
                      <a:pt x="5928" y="196"/>
                      <a:pt x="5879" y="176"/>
                      <a:pt x="5829" y="161"/>
                    </a:cubicBezTo>
                    <a:cubicBezTo>
                      <a:pt x="5805" y="156"/>
                      <a:pt x="5746" y="141"/>
                      <a:pt x="5695" y="141"/>
                    </a:cubicBezTo>
                    <a:cubicBezTo>
                      <a:pt x="5652" y="141"/>
                      <a:pt x="5615" y="151"/>
                      <a:pt x="5607" y="188"/>
                    </a:cubicBezTo>
                    <a:cubicBezTo>
                      <a:pt x="5607" y="250"/>
                      <a:pt x="5607" y="321"/>
                      <a:pt x="5607" y="384"/>
                    </a:cubicBezTo>
                    <a:cubicBezTo>
                      <a:pt x="5544" y="384"/>
                      <a:pt x="5562" y="268"/>
                      <a:pt x="5562" y="224"/>
                    </a:cubicBezTo>
                    <a:lnTo>
                      <a:pt x="5562" y="224"/>
                    </a:lnTo>
                    <a:cubicBezTo>
                      <a:pt x="5562" y="235"/>
                      <a:pt x="5558" y="240"/>
                      <a:pt x="5550" y="240"/>
                    </a:cubicBezTo>
                    <a:cubicBezTo>
                      <a:pt x="5524" y="240"/>
                      <a:pt x="5464" y="178"/>
                      <a:pt x="5464" y="143"/>
                    </a:cubicBezTo>
                    <a:cubicBezTo>
                      <a:pt x="5464" y="99"/>
                      <a:pt x="5473" y="45"/>
                      <a:pt x="5420" y="45"/>
                    </a:cubicBezTo>
                    <a:lnTo>
                      <a:pt x="5420" y="259"/>
                    </a:lnTo>
                    <a:cubicBezTo>
                      <a:pt x="5420" y="143"/>
                      <a:pt x="5161" y="134"/>
                      <a:pt x="5090" y="134"/>
                    </a:cubicBezTo>
                    <a:cubicBezTo>
                      <a:pt x="5135" y="134"/>
                      <a:pt x="5135" y="197"/>
                      <a:pt x="5135" y="232"/>
                    </a:cubicBezTo>
                    <a:cubicBezTo>
                      <a:pt x="5057" y="225"/>
                      <a:pt x="5013" y="106"/>
                      <a:pt x="4949" y="106"/>
                    </a:cubicBezTo>
                    <a:cubicBezTo>
                      <a:pt x="4932" y="106"/>
                      <a:pt x="4914" y="114"/>
                      <a:pt x="4894" y="134"/>
                    </a:cubicBezTo>
                    <a:cubicBezTo>
                      <a:pt x="4887" y="148"/>
                      <a:pt x="4834" y="208"/>
                      <a:pt x="4801" y="208"/>
                    </a:cubicBezTo>
                    <a:cubicBezTo>
                      <a:pt x="4791" y="208"/>
                      <a:pt x="4783" y="203"/>
                      <a:pt x="4778" y="188"/>
                    </a:cubicBezTo>
                    <a:cubicBezTo>
                      <a:pt x="4778" y="162"/>
                      <a:pt x="4844" y="63"/>
                      <a:pt x="4786" y="63"/>
                    </a:cubicBezTo>
                    <a:cubicBezTo>
                      <a:pt x="4784" y="63"/>
                      <a:pt x="4781" y="63"/>
                      <a:pt x="4778" y="63"/>
                    </a:cubicBezTo>
                    <a:cubicBezTo>
                      <a:pt x="4720" y="71"/>
                      <a:pt x="4691" y="114"/>
                      <a:pt x="4628" y="114"/>
                    </a:cubicBezTo>
                    <a:cubicBezTo>
                      <a:pt x="4614" y="114"/>
                      <a:pt x="4600" y="112"/>
                      <a:pt x="4582" y="108"/>
                    </a:cubicBezTo>
                    <a:cubicBezTo>
                      <a:pt x="4520" y="81"/>
                      <a:pt x="4449" y="63"/>
                      <a:pt x="4378" y="54"/>
                    </a:cubicBezTo>
                    <a:cubicBezTo>
                      <a:pt x="4297" y="54"/>
                      <a:pt x="4235" y="170"/>
                      <a:pt x="4342" y="170"/>
                    </a:cubicBezTo>
                    <a:cubicBezTo>
                      <a:pt x="4289" y="170"/>
                      <a:pt x="4244" y="170"/>
                      <a:pt x="4191" y="161"/>
                    </a:cubicBezTo>
                    <a:cubicBezTo>
                      <a:pt x="4146" y="152"/>
                      <a:pt x="4119" y="108"/>
                      <a:pt x="4084" y="90"/>
                    </a:cubicBezTo>
                    <a:cubicBezTo>
                      <a:pt x="4072" y="81"/>
                      <a:pt x="4063" y="78"/>
                      <a:pt x="4055" y="78"/>
                    </a:cubicBezTo>
                    <a:cubicBezTo>
                      <a:pt x="4037" y="78"/>
                      <a:pt x="4025" y="93"/>
                      <a:pt x="4012" y="99"/>
                    </a:cubicBezTo>
                    <a:cubicBezTo>
                      <a:pt x="3950" y="126"/>
                      <a:pt x="3968" y="161"/>
                      <a:pt x="3968" y="206"/>
                    </a:cubicBezTo>
                    <a:cubicBezTo>
                      <a:pt x="3983" y="194"/>
                      <a:pt x="3995" y="189"/>
                      <a:pt x="4003" y="189"/>
                    </a:cubicBezTo>
                    <a:cubicBezTo>
                      <a:pt x="4019" y="189"/>
                      <a:pt x="4021" y="209"/>
                      <a:pt x="4003" y="232"/>
                    </a:cubicBezTo>
                    <a:cubicBezTo>
                      <a:pt x="3981" y="262"/>
                      <a:pt x="3947" y="279"/>
                      <a:pt x="3911" y="279"/>
                    </a:cubicBezTo>
                    <a:cubicBezTo>
                      <a:pt x="3903" y="279"/>
                      <a:pt x="3895" y="278"/>
                      <a:pt x="3888" y="277"/>
                    </a:cubicBezTo>
                    <a:cubicBezTo>
                      <a:pt x="3816" y="250"/>
                      <a:pt x="3950" y="126"/>
                      <a:pt x="3861" y="126"/>
                    </a:cubicBezTo>
                    <a:cubicBezTo>
                      <a:pt x="3816" y="126"/>
                      <a:pt x="3612" y="170"/>
                      <a:pt x="3665" y="241"/>
                    </a:cubicBezTo>
                    <a:cubicBezTo>
                      <a:pt x="3718" y="304"/>
                      <a:pt x="3736" y="304"/>
                      <a:pt x="3683" y="348"/>
                    </a:cubicBezTo>
                    <a:cubicBezTo>
                      <a:pt x="3661" y="371"/>
                      <a:pt x="3631" y="389"/>
                      <a:pt x="3601" y="389"/>
                    </a:cubicBezTo>
                    <a:cubicBezTo>
                      <a:pt x="3584" y="389"/>
                      <a:pt x="3566" y="383"/>
                      <a:pt x="3549" y="366"/>
                    </a:cubicBezTo>
                    <a:cubicBezTo>
                      <a:pt x="3496" y="304"/>
                      <a:pt x="3585" y="117"/>
                      <a:pt x="3558" y="108"/>
                    </a:cubicBezTo>
                    <a:cubicBezTo>
                      <a:pt x="3542" y="104"/>
                      <a:pt x="3526" y="102"/>
                      <a:pt x="3509" y="102"/>
                    </a:cubicBezTo>
                    <a:cubicBezTo>
                      <a:pt x="3481" y="102"/>
                      <a:pt x="3453" y="109"/>
                      <a:pt x="3425" y="126"/>
                    </a:cubicBezTo>
                    <a:cubicBezTo>
                      <a:pt x="3371" y="161"/>
                      <a:pt x="3416" y="206"/>
                      <a:pt x="3371" y="241"/>
                    </a:cubicBezTo>
                    <a:cubicBezTo>
                      <a:pt x="3362" y="248"/>
                      <a:pt x="3354" y="250"/>
                      <a:pt x="3347" y="250"/>
                    </a:cubicBezTo>
                    <a:cubicBezTo>
                      <a:pt x="3299" y="250"/>
                      <a:pt x="3300" y="121"/>
                      <a:pt x="3253" y="121"/>
                    </a:cubicBezTo>
                    <a:cubicBezTo>
                      <a:pt x="3248" y="121"/>
                      <a:pt x="3243" y="123"/>
                      <a:pt x="3237" y="126"/>
                    </a:cubicBezTo>
                    <a:cubicBezTo>
                      <a:pt x="3186" y="168"/>
                      <a:pt x="3151" y="228"/>
                      <a:pt x="3149" y="304"/>
                    </a:cubicBezTo>
                    <a:lnTo>
                      <a:pt x="3149" y="304"/>
                    </a:lnTo>
                    <a:cubicBezTo>
                      <a:pt x="3150" y="252"/>
                      <a:pt x="3164" y="185"/>
                      <a:pt x="3131" y="143"/>
                    </a:cubicBezTo>
                    <a:cubicBezTo>
                      <a:pt x="3108" y="105"/>
                      <a:pt x="3038" y="40"/>
                      <a:pt x="2974" y="40"/>
                    </a:cubicBezTo>
                    <a:cubicBezTo>
                      <a:pt x="2963" y="40"/>
                      <a:pt x="2953" y="42"/>
                      <a:pt x="2944" y="45"/>
                    </a:cubicBezTo>
                    <a:cubicBezTo>
                      <a:pt x="2926" y="63"/>
                      <a:pt x="2988" y="117"/>
                      <a:pt x="2944" y="152"/>
                    </a:cubicBezTo>
                    <a:cubicBezTo>
                      <a:pt x="2926" y="161"/>
                      <a:pt x="2903" y="166"/>
                      <a:pt x="2880" y="166"/>
                    </a:cubicBezTo>
                    <a:cubicBezTo>
                      <a:pt x="2857" y="166"/>
                      <a:pt x="2832" y="161"/>
                      <a:pt x="2810" y="152"/>
                    </a:cubicBezTo>
                    <a:cubicBezTo>
                      <a:pt x="2765" y="134"/>
                      <a:pt x="2730" y="81"/>
                      <a:pt x="2694" y="81"/>
                    </a:cubicBezTo>
                    <a:cubicBezTo>
                      <a:pt x="2632" y="81"/>
                      <a:pt x="2624" y="168"/>
                      <a:pt x="2582" y="168"/>
                    </a:cubicBezTo>
                    <a:cubicBezTo>
                      <a:pt x="2576" y="168"/>
                      <a:pt x="2569" y="166"/>
                      <a:pt x="2561" y="161"/>
                    </a:cubicBezTo>
                    <a:cubicBezTo>
                      <a:pt x="2531" y="139"/>
                      <a:pt x="2526" y="58"/>
                      <a:pt x="2496" y="58"/>
                    </a:cubicBezTo>
                    <a:cubicBezTo>
                      <a:pt x="2489" y="58"/>
                      <a:pt x="2481" y="62"/>
                      <a:pt x="2471" y="72"/>
                    </a:cubicBezTo>
                    <a:cubicBezTo>
                      <a:pt x="2418" y="117"/>
                      <a:pt x="2427" y="223"/>
                      <a:pt x="2329" y="223"/>
                    </a:cubicBezTo>
                    <a:lnTo>
                      <a:pt x="2329" y="161"/>
                    </a:lnTo>
                    <a:cubicBezTo>
                      <a:pt x="2320" y="134"/>
                      <a:pt x="2329" y="126"/>
                      <a:pt x="2347" y="117"/>
                    </a:cubicBezTo>
                    <a:cubicBezTo>
                      <a:pt x="2348" y="114"/>
                      <a:pt x="2346" y="113"/>
                      <a:pt x="2343" y="113"/>
                    </a:cubicBezTo>
                    <a:cubicBezTo>
                      <a:pt x="2318" y="113"/>
                      <a:pt x="2193" y="161"/>
                      <a:pt x="2178" y="161"/>
                    </a:cubicBezTo>
                    <a:cubicBezTo>
                      <a:pt x="2137" y="161"/>
                      <a:pt x="2111" y="124"/>
                      <a:pt x="2073" y="124"/>
                    </a:cubicBezTo>
                    <a:cubicBezTo>
                      <a:pt x="2070" y="124"/>
                      <a:pt x="2066" y="125"/>
                      <a:pt x="2062" y="126"/>
                    </a:cubicBezTo>
                    <a:cubicBezTo>
                      <a:pt x="2017" y="143"/>
                      <a:pt x="1999" y="170"/>
                      <a:pt x="1946" y="170"/>
                    </a:cubicBezTo>
                    <a:cubicBezTo>
                      <a:pt x="1901" y="170"/>
                      <a:pt x="1857" y="161"/>
                      <a:pt x="1812" y="143"/>
                    </a:cubicBezTo>
                    <a:cubicBezTo>
                      <a:pt x="1800" y="136"/>
                      <a:pt x="1789" y="132"/>
                      <a:pt x="1778" y="132"/>
                    </a:cubicBezTo>
                    <a:cubicBezTo>
                      <a:pt x="1728" y="132"/>
                      <a:pt x="1693" y="206"/>
                      <a:pt x="1634" y="206"/>
                    </a:cubicBezTo>
                    <a:cubicBezTo>
                      <a:pt x="1563" y="197"/>
                      <a:pt x="1536" y="90"/>
                      <a:pt x="1465" y="90"/>
                    </a:cubicBezTo>
                    <a:cubicBezTo>
                      <a:pt x="1394" y="90"/>
                      <a:pt x="1376" y="170"/>
                      <a:pt x="1322" y="188"/>
                    </a:cubicBezTo>
                    <a:cubicBezTo>
                      <a:pt x="1317" y="190"/>
                      <a:pt x="1312" y="191"/>
                      <a:pt x="1308" y="191"/>
                    </a:cubicBezTo>
                    <a:cubicBezTo>
                      <a:pt x="1254" y="191"/>
                      <a:pt x="1269" y="52"/>
                      <a:pt x="1269" y="19"/>
                    </a:cubicBezTo>
                    <a:lnTo>
                      <a:pt x="1269" y="19"/>
                    </a:lnTo>
                    <a:cubicBezTo>
                      <a:pt x="1224" y="54"/>
                      <a:pt x="1189" y="99"/>
                      <a:pt x="1153" y="152"/>
                    </a:cubicBezTo>
                    <a:cubicBezTo>
                      <a:pt x="1125" y="192"/>
                      <a:pt x="1105" y="207"/>
                      <a:pt x="1090" y="207"/>
                    </a:cubicBezTo>
                    <a:cubicBezTo>
                      <a:pt x="1058" y="207"/>
                      <a:pt x="1052" y="136"/>
                      <a:pt x="1046" y="81"/>
                    </a:cubicBezTo>
                    <a:lnTo>
                      <a:pt x="1046" y="81"/>
                    </a:lnTo>
                    <a:cubicBezTo>
                      <a:pt x="1055" y="197"/>
                      <a:pt x="770" y="179"/>
                      <a:pt x="806" y="277"/>
                    </a:cubicBezTo>
                    <a:cubicBezTo>
                      <a:pt x="778" y="266"/>
                      <a:pt x="748" y="261"/>
                      <a:pt x="718" y="261"/>
                    </a:cubicBezTo>
                    <a:cubicBezTo>
                      <a:pt x="673" y="261"/>
                      <a:pt x="626" y="273"/>
                      <a:pt x="583" y="295"/>
                    </a:cubicBezTo>
                    <a:cubicBezTo>
                      <a:pt x="619" y="348"/>
                      <a:pt x="574" y="366"/>
                      <a:pt x="530" y="419"/>
                    </a:cubicBezTo>
                    <a:cubicBezTo>
                      <a:pt x="458" y="500"/>
                      <a:pt x="494" y="589"/>
                      <a:pt x="458" y="660"/>
                    </a:cubicBezTo>
                    <a:cubicBezTo>
                      <a:pt x="450" y="660"/>
                      <a:pt x="182" y="767"/>
                      <a:pt x="262" y="865"/>
                    </a:cubicBezTo>
                    <a:cubicBezTo>
                      <a:pt x="266" y="867"/>
                      <a:pt x="272" y="868"/>
                      <a:pt x="279" y="868"/>
                    </a:cubicBezTo>
                    <a:cubicBezTo>
                      <a:pt x="307" y="868"/>
                      <a:pt x="360" y="856"/>
                      <a:pt x="396" y="856"/>
                    </a:cubicBezTo>
                    <a:cubicBezTo>
                      <a:pt x="430" y="856"/>
                      <a:pt x="449" y="867"/>
                      <a:pt x="414" y="909"/>
                    </a:cubicBezTo>
                    <a:cubicBezTo>
                      <a:pt x="369" y="972"/>
                      <a:pt x="334" y="989"/>
                      <a:pt x="396" y="1043"/>
                    </a:cubicBezTo>
                    <a:cubicBezTo>
                      <a:pt x="396" y="1043"/>
                      <a:pt x="476" y="1079"/>
                      <a:pt x="467" y="1087"/>
                    </a:cubicBezTo>
                    <a:cubicBezTo>
                      <a:pt x="460" y="1091"/>
                      <a:pt x="451" y="1093"/>
                      <a:pt x="441" y="1093"/>
                    </a:cubicBezTo>
                    <a:cubicBezTo>
                      <a:pt x="394" y="1093"/>
                      <a:pt x="330" y="1055"/>
                      <a:pt x="297" y="1055"/>
                    </a:cubicBezTo>
                    <a:cubicBezTo>
                      <a:pt x="290" y="1055"/>
                      <a:pt x="284" y="1057"/>
                      <a:pt x="280" y="1061"/>
                    </a:cubicBezTo>
                    <a:cubicBezTo>
                      <a:pt x="271" y="1070"/>
                      <a:pt x="316" y="1105"/>
                      <a:pt x="316" y="1114"/>
                    </a:cubicBezTo>
                    <a:cubicBezTo>
                      <a:pt x="352" y="1141"/>
                      <a:pt x="343" y="1159"/>
                      <a:pt x="343" y="1203"/>
                    </a:cubicBezTo>
                    <a:cubicBezTo>
                      <a:pt x="343" y="1185"/>
                      <a:pt x="332" y="1181"/>
                      <a:pt x="317" y="1181"/>
                    </a:cubicBezTo>
                    <a:cubicBezTo>
                      <a:pt x="303" y="1181"/>
                      <a:pt x="285" y="1185"/>
                      <a:pt x="271" y="1185"/>
                    </a:cubicBezTo>
                    <a:cubicBezTo>
                      <a:pt x="325" y="1185"/>
                      <a:pt x="280" y="1248"/>
                      <a:pt x="289" y="1283"/>
                    </a:cubicBezTo>
                    <a:cubicBezTo>
                      <a:pt x="307" y="1283"/>
                      <a:pt x="325" y="1283"/>
                      <a:pt x="334" y="1292"/>
                    </a:cubicBezTo>
                    <a:cubicBezTo>
                      <a:pt x="360" y="1346"/>
                      <a:pt x="360" y="1426"/>
                      <a:pt x="307" y="1426"/>
                    </a:cubicBezTo>
                    <a:cubicBezTo>
                      <a:pt x="218" y="1426"/>
                      <a:pt x="209" y="1568"/>
                      <a:pt x="289" y="1568"/>
                    </a:cubicBezTo>
                    <a:cubicBezTo>
                      <a:pt x="298" y="1613"/>
                      <a:pt x="254" y="1720"/>
                      <a:pt x="334" y="1720"/>
                    </a:cubicBezTo>
                    <a:cubicBezTo>
                      <a:pt x="280" y="1827"/>
                      <a:pt x="111" y="2067"/>
                      <a:pt x="280" y="2156"/>
                    </a:cubicBezTo>
                    <a:cubicBezTo>
                      <a:pt x="264" y="2155"/>
                      <a:pt x="250" y="2155"/>
                      <a:pt x="238" y="2155"/>
                    </a:cubicBezTo>
                    <a:cubicBezTo>
                      <a:pt x="1" y="2155"/>
                      <a:pt x="385" y="2310"/>
                      <a:pt x="334" y="2361"/>
                    </a:cubicBezTo>
                    <a:cubicBezTo>
                      <a:pt x="280" y="2415"/>
                      <a:pt x="173" y="2424"/>
                      <a:pt x="245" y="2513"/>
                    </a:cubicBezTo>
                    <a:cubicBezTo>
                      <a:pt x="307" y="2557"/>
                      <a:pt x="369" y="2602"/>
                      <a:pt x="441" y="2637"/>
                    </a:cubicBezTo>
                    <a:cubicBezTo>
                      <a:pt x="378" y="2673"/>
                      <a:pt x="298" y="2611"/>
                      <a:pt x="325" y="2744"/>
                    </a:cubicBezTo>
                    <a:cubicBezTo>
                      <a:pt x="334" y="2815"/>
                      <a:pt x="414" y="2753"/>
                      <a:pt x="414" y="2833"/>
                    </a:cubicBezTo>
                    <a:cubicBezTo>
                      <a:pt x="392" y="2833"/>
                      <a:pt x="354" y="2829"/>
                      <a:pt x="317" y="2829"/>
                    </a:cubicBezTo>
                    <a:cubicBezTo>
                      <a:pt x="280" y="2829"/>
                      <a:pt x="245" y="2833"/>
                      <a:pt x="227" y="2851"/>
                    </a:cubicBezTo>
                    <a:cubicBezTo>
                      <a:pt x="191" y="2896"/>
                      <a:pt x="218" y="2976"/>
                      <a:pt x="271" y="2976"/>
                    </a:cubicBezTo>
                    <a:cubicBezTo>
                      <a:pt x="316" y="2985"/>
                      <a:pt x="316" y="3136"/>
                      <a:pt x="316" y="3163"/>
                    </a:cubicBezTo>
                    <a:cubicBezTo>
                      <a:pt x="316" y="3207"/>
                      <a:pt x="334" y="3341"/>
                      <a:pt x="271" y="3368"/>
                    </a:cubicBezTo>
                    <a:cubicBezTo>
                      <a:pt x="191" y="3394"/>
                      <a:pt x="147" y="3448"/>
                      <a:pt x="200" y="3546"/>
                    </a:cubicBezTo>
                    <a:cubicBezTo>
                      <a:pt x="218" y="3581"/>
                      <a:pt x="280" y="3590"/>
                      <a:pt x="289" y="3644"/>
                    </a:cubicBezTo>
                    <a:cubicBezTo>
                      <a:pt x="289" y="3697"/>
                      <a:pt x="280" y="3751"/>
                      <a:pt x="254" y="3804"/>
                    </a:cubicBezTo>
                    <a:cubicBezTo>
                      <a:pt x="254" y="3813"/>
                      <a:pt x="204" y="4010"/>
                      <a:pt x="232" y="4010"/>
                    </a:cubicBezTo>
                    <a:cubicBezTo>
                      <a:pt x="233" y="4010"/>
                      <a:pt x="234" y="4010"/>
                      <a:pt x="236" y="4009"/>
                    </a:cubicBezTo>
                    <a:cubicBezTo>
                      <a:pt x="250" y="4003"/>
                      <a:pt x="262" y="4000"/>
                      <a:pt x="271" y="4000"/>
                    </a:cubicBezTo>
                    <a:cubicBezTo>
                      <a:pt x="341" y="4000"/>
                      <a:pt x="270" y="4160"/>
                      <a:pt x="262" y="4223"/>
                    </a:cubicBezTo>
                    <a:cubicBezTo>
                      <a:pt x="262" y="4276"/>
                      <a:pt x="262" y="4330"/>
                      <a:pt x="262" y="4383"/>
                    </a:cubicBezTo>
                    <a:cubicBezTo>
                      <a:pt x="267" y="4412"/>
                      <a:pt x="272" y="4420"/>
                      <a:pt x="278" y="4420"/>
                    </a:cubicBezTo>
                    <a:cubicBezTo>
                      <a:pt x="284" y="4420"/>
                      <a:pt x="290" y="4414"/>
                      <a:pt x="298" y="4410"/>
                    </a:cubicBezTo>
                    <a:cubicBezTo>
                      <a:pt x="299" y="4409"/>
                      <a:pt x="300" y="4409"/>
                      <a:pt x="301" y="4409"/>
                    </a:cubicBezTo>
                    <a:cubicBezTo>
                      <a:pt x="323" y="4409"/>
                      <a:pt x="298" y="4499"/>
                      <a:pt x="298" y="4508"/>
                    </a:cubicBezTo>
                    <a:cubicBezTo>
                      <a:pt x="289" y="4543"/>
                      <a:pt x="298" y="4579"/>
                      <a:pt x="307" y="4615"/>
                    </a:cubicBezTo>
                    <a:cubicBezTo>
                      <a:pt x="316" y="4659"/>
                      <a:pt x="387" y="4775"/>
                      <a:pt x="316" y="4775"/>
                    </a:cubicBezTo>
                    <a:cubicBezTo>
                      <a:pt x="245" y="4784"/>
                      <a:pt x="227" y="4873"/>
                      <a:pt x="245" y="4935"/>
                    </a:cubicBezTo>
                    <a:cubicBezTo>
                      <a:pt x="262" y="4998"/>
                      <a:pt x="334" y="4935"/>
                      <a:pt x="334" y="5016"/>
                    </a:cubicBezTo>
                    <a:cubicBezTo>
                      <a:pt x="316" y="5016"/>
                      <a:pt x="299" y="5014"/>
                      <a:pt x="285" y="5014"/>
                    </a:cubicBezTo>
                    <a:cubicBezTo>
                      <a:pt x="256" y="5014"/>
                      <a:pt x="236" y="5021"/>
                      <a:pt x="236" y="5069"/>
                    </a:cubicBezTo>
                    <a:cubicBezTo>
                      <a:pt x="234" y="5096"/>
                      <a:pt x="245" y="5107"/>
                      <a:pt x="263" y="5107"/>
                    </a:cubicBezTo>
                    <a:cubicBezTo>
                      <a:pt x="321" y="5107"/>
                      <a:pt x="454" y="4994"/>
                      <a:pt x="467" y="4953"/>
                    </a:cubicBezTo>
                    <a:cubicBezTo>
                      <a:pt x="484" y="4894"/>
                      <a:pt x="452" y="4801"/>
                      <a:pt x="520" y="4801"/>
                    </a:cubicBezTo>
                    <a:cubicBezTo>
                      <a:pt x="523" y="4801"/>
                      <a:pt x="526" y="4801"/>
                      <a:pt x="530" y="4802"/>
                    </a:cubicBezTo>
                    <a:cubicBezTo>
                      <a:pt x="538" y="4762"/>
                      <a:pt x="510" y="4671"/>
                      <a:pt x="556" y="4653"/>
                    </a:cubicBezTo>
                    <a:lnTo>
                      <a:pt x="556" y="4653"/>
                    </a:lnTo>
                    <a:cubicBezTo>
                      <a:pt x="530" y="4659"/>
                      <a:pt x="488" y="4672"/>
                      <a:pt x="456" y="4672"/>
                    </a:cubicBezTo>
                    <a:cubicBezTo>
                      <a:pt x="432" y="4672"/>
                      <a:pt x="414" y="4664"/>
                      <a:pt x="414" y="4641"/>
                    </a:cubicBezTo>
                    <a:cubicBezTo>
                      <a:pt x="405" y="4579"/>
                      <a:pt x="539" y="4508"/>
                      <a:pt x="503" y="4445"/>
                    </a:cubicBezTo>
                    <a:cubicBezTo>
                      <a:pt x="500" y="4440"/>
                      <a:pt x="495" y="4438"/>
                      <a:pt x="488" y="4438"/>
                    </a:cubicBezTo>
                    <a:cubicBezTo>
                      <a:pt x="470" y="4438"/>
                      <a:pt x="444" y="4451"/>
                      <a:pt x="432" y="4463"/>
                    </a:cubicBezTo>
                    <a:cubicBezTo>
                      <a:pt x="378" y="4463"/>
                      <a:pt x="387" y="4401"/>
                      <a:pt x="387" y="4356"/>
                    </a:cubicBezTo>
                    <a:cubicBezTo>
                      <a:pt x="387" y="4326"/>
                      <a:pt x="407" y="4242"/>
                      <a:pt x="458" y="4242"/>
                    </a:cubicBezTo>
                    <a:cubicBezTo>
                      <a:pt x="466" y="4242"/>
                      <a:pt x="475" y="4245"/>
                      <a:pt x="485" y="4250"/>
                    </a:cubicBezTo>
                    <a:cubicBezTo>
                      <a:pt x="541" y="4281"/>
                      <a:pt x="540" y="4406"/>
                      <a:pt x="596" y="4406"/>
                    </a:cubicBezTo>
                    <a:cubicBezTo>
                      <a:pt x="603" y="4406"/>
                      <a:pt x="610" y="4405"/>
                      <a:pt x="619" y="4401"/>
                    </a:cubicBezTo>
                    <a:cubicBezTo>
                      <a:pt x="690" y="4365"/>
                      <a:pt x="681" y="4285"/>
                      <a:pt x="619" y="4258"/>
                    </a:cubicBezTo>
                    <a:cubicBezTo>
                      <a:pt x="521" y="4223"/>
                      <a:pt x="556" y="3973"/>
                      <a:pt x="654" y="3973"/>
                    </a:cubicBezTo>
                    <a:lnTo>
                      <a:pt x="654" y="3973"/>
                    </a:lnTo>
                    <a:cubicBezTo>
                      <a:pt x="643" y="3973"/>
                      <a:pt x="620" y="3977"/>
                      <a:pt x="599" y="3977"/>
                    </a:cubicBezTo>
                    <a:cubicBezTo>
                      <a:pt x="572" y="3977"/>
                      <a:pt x="548" y="3971"/>
                      <a:pt x="548" y="3947"/>
                    </a:cubicBezTo>
                    <a:cubicBezTo>
                      <a:pt x="548" y="3911"/>
                      <a:pt x="539" y="3822"/>
                      <a:pt x="476" y="3822"/>
                    </a:cubicBezTo>
                    <a:cubicBezTo>
                      <a:pt x="601" y="3822"/>
                      <a:pt x="601" y="3457"/>
                      <a:pt x="601" y="3377"/>
                    </a:cubicBezTo>
                    <a:cubicBezTo>
                      <a:pt x="593" y="3247"/>
                      <a:pt x="533" y="3125"/>
                      <a:pt x="442" y="3030"/>
                    </a:cubicBezTo>
                    <a:lnTo>
                      <a:pt x="442" y="3030"/>
                    </a:lnTo>
                    <a:cubicBezTo>
                      <a:pt x="474" y="3055"/>
                      <a:pt x="523" y="3088"/>
                      <a:pt x="551" y="3088"/>
                    </a:cubicBezTo>
                    <a:cubicBezTo>
                      <a:pt x="557" y="3088"/>
                      <a:pt x="562" y="3086"/>
                      <a:pt x="565" y="3083"/>
                    </a:cubicBezTo>
                    <a:lnTo>
                      <a:pt x="556" y="3020"/>
                    </a:lnTo>
                    <a:cubicBezTo>
                      <a:pt x="556" y="2994"/>
                      <a:pt x="556" y="3011"/>
                      <a:pt x="592" y="2994"/>
                    </a:cubicBezTo>
                    <a:cubicBezTo>
                      <a:pt x="654" y="2976"/>
                      <a:pt x="681" y="2913"/>
                      <a:pt x="592" y="2905"/>
                    </a:cubicBezTo>
                    <a:cubicBezTo>
                      <a:pt x="580" y="2905"/>
                      <a:pt x="570" y="2905"/>
                      <a:pt x="560" y="2905"/>
                    </a:cubicBezTo>
                    <a:cubicBezTo>
                      <a:pt x="528" y="2905"/>
                      <a:pt x="512" y="2900"/>
                      <a:pt x="512" y="2851"/>
                    </a:cubicBezTo>
                    <a:cubicBezTo>
                      <a:pt x="503" y="2815"/>
                      <a:pt x="512" y="2780"/>
                      <a:pt x="521" y="2735"/>
                    </a:cubicBezTo>
                    <a:cubicBezTo>
                      <a:pt x="530" y="2709"/>
                      <a:pt x="565" y="2717"/>
                      <a:pt x="565" y="2700"/>
                    </a:cubicBezTo>
                    <a:lnTo>
                      <a:pt x="565" y="2530"/>
                    </a:lnTo>
                    <a:cubicBezTo>
                      <a:pt x="565" y="2481"/>
                      <a:pt x="523" y="2466"/>
                      <a:pt x="480" y="2466"/>
                    </a:cubicBezTo>
                    <a:cubicBezTo>
                      <a:pt x="436" y="2466"/>
                      <a:pt x="392" y="2481"/>
                      <a:pt x="387" y="2495"/>
                    </a:cubicBezTo>
                    <a:cubicBezTo>
                      <a:pt x="387" y="2441"/>
                      <a:pt x="548" y="2334"/>
                      <a:pt x="583" y="2281"/>
                    </a:cubicBezTo>
                    <a:cubicBezTo>
                      <a:pt x="601" y="2251"/>
                      <a:pt x="607" y="2221"/>
                      <a:pt x="590" y="2221"/>
                    </a:cubicBezTo>
                    <a:cubicBezTo>
                      <a:pt x="582" y="2221"/>
                      <a:pt x="568" y="2228"/>
                      <a:pt x="548" y="2245"/>
                    </a:cubicBezTo>
                    <a:cubicBezTo>
                      <a:pt x="527" y="2261"/>
                      <a:pt x="484" y="2286"/>
                      <a:pt x="462" y="2286"/>
                    </a:cubicBezTo>
                    <a:cubicBezTo>
                      <a:pt x="446" y="2286"/>
                      <a:pt x="440" y="2273"/>
                      <a:pt x="458" y="2236"/>
                    </a:cubicBezTo>
                    <a:cubicBezTo>
                      <a:pt x="476" y="2183"/>
                      <a:pt x="512" y="2139"/>
                      <a:pt x="548" y="2094"/>
                    </a:cubicBezTo>
                    <a:cubicBezTo>
                      <a:pt x="548" y="2094"/>
                      <a:pt x="592" y="2067"/>
                      <a:pt x="592" y="2049"/>
                    </a:cubicBezTo>
                    <a:lnTo>
                      <a:pt x="592" y="2049"/>
                    </a:lnTo>
                    <a:cubicBezTo>
                      <a:pt x="592" y="2064"/>
                      <a:pt x="515" y="2079"/>
                      <a:pt x="472" y="2079"/>
                    </a:cubicBezTo>
                    <a:cubicBezTo>
                      <a:pt x="462" y="2079"/>
                      <a:pt x="454" y="2078"/>
                      <a:pt x="450" y="2076"/>
                    </a:cubicBezTo>
                    <a:cubicBezTo>
                      <a:pt x="432" y="2058"/>
                      <a:pt x="574" y="1951"/>
                      <a:pt x="583" y="1934"/>
                    </a:cubicBezTo>
                    <a:cubicBezTo>
                      <a:pt x="632" y="1890"/>
                      <a:pt x="642" y="1874"/>
                      <a:pt x="630" y="1874"/>
                    </a:cubicBezTo>
                    <a:cubicBezTo>
                      <a:pt x="602" y="1874"/>
                      <a:pt x="457" y="1961"/>
                      <a:pt x="442" y="1961"/>
                    </a:cubicBezTo>
                    <a:cubicBezTo>
                      <a:pt x="441" y="1961"/>
                      <a:pt x="441" y="1961"/>
                      <a:pt x="441" y="1960"/>
                    </a:cubicBezTo>
                    <a:cubicBezTo>
                      <a:pt x="414" y="1943"/>
                      <a:pt x="592" y="1791"/>
                      <a:pt x="503" y="1791"/>
                    </a:cubicBezTo>
                    <a:cubicBezTo>
                      <a:pt x="592" y="1791"/>
                      <a:pt x="565" y="1444"/>
                      <a:pt x="565" y="1381"/>
                    </a:cubicBezTo>
                    <a:cubicBezTo>
                      <a:pt x="548" y="1310"/>
                      <a:pt x="539" y="1239"/>
                      <a:pt x="512" y="1177"/>
                    </a:cubicBezTo>
                    <a:cubicBezTo>
                      <a:pt x="503" y="1123"/>
                      <a:pt x="592" y="1087"/>
                      <a:pt x="565" y="1043"/>
                    </a:cubicBezTo>
                    <a:cubicBezTo>
                      <a:pt x="548" y="1025"/>
                      <a:pt x="467" y="963"/>
                      <a:pt x="467" y="936"/>
                    </a:cubicBezTo>
                    <a:lnTo>
                      <a:pt x="467" y="936"/>
                    </a:lnTo>
                    <a:cubicBezTo>
                      <a:pt x="467" y="948"/>
                      <a:pt x="578" y="1008"/>
                      <a:pt x="620" y="1008"/>
                    </a:cubicBezTo>
                    <a:cubicBezTo>
                      <a:pt x="639" y="1008"/>
                      <a:pt x="643" y="996"/>
                      <a:pt x="619" y="963"/>
                    </a:cubicBezTo>
                    <a:cubicBezTo>
                      <a:pt x="583" y="918"/>
                      <a:pt x="619" y="856"/>
                      <a:pt x="548" y="820"/>
                    </a:cubicBezTo>
                    <a:cubicBezTo>
                      <a:pt x="477" y="797"/>
                      <a:pt x="572" y="746"/>
                      <a:pt x="559" y="722"/>
                    </a:cubicBezTo>
                    <a:lnTo>
                      <a:pt x="559" y="722"/>
                    </a:lnTo>
                    <a:cubicBezTo>
                      <a:pt x="580" y="734"/>
                      <a:pt x="604" y="740"/>
                      <a:pt x="629" y="740"/>
                    </a:cubicBezTo>
                    <a:cubicBezTo>
                      <a:pt x="659" y="740"/>
                      <a:pt x="690" y="731"/>
                      <a:pt x="717" y="713"/>
                    </a:cubicBezTo>
                    <a:cubicBezTo>
                      <a:pt x="752" y="687"/>
                      <a:pt x="628" y="544"/>
                      <a:pt x="663" y="464"/>
                    </a:cubicBezTo>
                    <a:cubicBezTo>
                      <a:pt x="690" y="414"/>
                      <a:pt x="720" y="395"/>
                      <a:pt x="749" y="395"/>
                    </a:cubicBezTo>
                    <a:cubicBezTo>
                      <a:pt x="835" y="395"/>
                      <a:pt x="919" y="562"/>
                      <a:pt x="939" y="615"/>
                    </a:cubicBezTo>
                    <a:cubicBezTo>
                      <a:pt x="939" y="509"/>
                      <a:pt x="984" y="411"/>
                      <a:pt x="1055" y="339"/>
                    </a:cubicBezTo>
                    <a:cubicBezTo>
                      <a:pt x="1082" y="384"/>
                      <a:pt x="1118" y="437"/>
                      <a:pt x="1162" y="482"/>
                    </a:cubicBezTo>
                    <a:cubicBezTo>
                      <a:pt x="1162" y="434"/>
                      <a:pt x="1198" y="430"/>
                      <a:pt x="1235" y="430"/>
                    </a:cubicBezTo>
                    <a:cubicBezTo>
                      <a:pt x="1242" y="430"/>
                      <a:pt x="1250" y="430"/>
                      <a:pt x="1257" y="430"/>
                    </a:cubicBezTo>
                    <a:cubicBezTo>
                      <a:pt x="1268" y="430"/>
                      <a:pt x="1278" y="430"/>
                      <a:pt x="1287" y="428"/>
                    </a:cubicBezTo>
                    <a:cubicBezTo>
                      <a:pt x="1304" y="420"/>
                      <a:pt x="1402" y="338"/>
                      <a:pt x="1395" y="315"/>
                    </a:cubicBezTo>
                    <a:lnTo>
                      <a:pt x="1395" y="315"/>
                    </a:lnTo>
                    <a:cubicBezTo>
                      <a:pt x="1429" y="375"/>
                      <a:pt x="1389" y="468"/>
                      <a:pt x="1454" y="468"/>
                    </a:cubicBezTo>
                    <a:cubicBezTo>
                      <a:pt x="1468" y="468"/>
                      <a:pt x="1485" y="464"/>
                      <a:pt x="1509" y="455"/>
                    </a:cubicBezTo>
                    <a:cubicBezTo>
                      <a:pt x="1538" y="442"/>
                      <a:pt x="1561" y="436"/>
                      <a:pt x="1580" y="436"/>
                    </a:cubicBezTo>
                    <a:cubicBezTo>
                      <a:pt x="1624" y="436"/>
                      <a:pt x="1640" y="472"/>
                      <a:pt x="1634" y="535"/>
                    </a:cubicBezTo>
                    <a:cubicBezTo>
                      <a:pt x="1697" y="535"/>
                      <a:pt x="1670" y="491"/>
                      <a:pt x="1697" y="464"/>
                    </a:cubicBezTo>
                    <a:cubicBezTo>
                      <a:pt x="1714" y="428"/>
                      <a:pt x="1803" y="455"/>
                      <a:pt x="1848" y="428"/>
                    </a:cubicBezTo>
                    <a:cubicBezTo>
                      <a:pt x="1901" y="402"/>
                      <a:pt x="1866" y="348"/>
                      <a:pt x="1892" y="313"/>
                    </a:cubicBezTo>
                    <a:cubicBezTo>
                      <a:pt x="1919" y="286"/>
                      <a:pt x="1982" y="313"/>
                      <a:pt x="1982" y="277"/>
                    </a:cubicBezTo>
                    <a:lnTo>
                      <a:pt x="1982" y="277"/>
                    </a:lnTo>
                    <a:cubicBezTo>
                      <a:pt x="1982" y="348"/>
                      <a:pt x="1964" y="348"/>
                      <a:pt x="2035" y="348"/>
                    </a:cubicBezTo>
                    <a:lnTo>
                      <a:pt x="2169" y="348"/>
                    </a:lnTo>
                    <a:cubicBezTo>
                      <a:pt x="2169" y="384"/>
                      <a:pt x="2169" y="446"/>
                      <a:pt x="2124" y="446"/>
                    </a:cubicBezTo>
                    <a:cubicBezTo>
                      <a:pt x="2106" y="464"/>
                      <a:pt x="2071" y="446"/>
                      <a:pt x="2071" y="491"/>
                    </a:cubicBezTo>
                    <a:cubicBezTo>
                      <a:pt x="2204" y="491"/>
                      <a:pt x="2222" y="384"/>
                      <a:pt x="2329" y="339"/>
                    </a:cubicBezTo>
                    <a:cubicBezTo>
                      <a:pt x="2344" y="331"/>
                      <a:pt x="2354" y="328"/>
                      <a:pt x="2361" y="328"/>
                    </a:cubicBezTo>
                    <a:cubicBezTo>
                      <a:pt x="2400" y="328"/>
                      <a:pt x="2329" y="437"/>
                      <a:pt x="2329" y="437"/>
                    </a:cubicBezTo>
                    <a:cubicBezTo>
                      <a:pt x="2356" y="428"/>
                      <a:pt x="2382" y="411"/>
                      <a:pt x="2409" y="402"/>
                    </a:cubicBezTo>
                    <a:cubicBezTo>
                      <a:pt x="2431" y="379"/>
                      <a:pt x="2445" y="368"/>
                      <a:pt x="2458" y="368"/>
                    </a:cubicBezTo>
                    <a:cubicBezTo>
                      <a:pt x="2471" y="368"/>
                      <a:pt x="2485" y="379"/>
                      <a:pt x="2507" y="402"/>
                    </a:cubicBezTo>
                    <a:cubicBezTo>
                      <a:pt x="2524" y="418"/>
                      <a:pt x="2570" y="435"/>
                      <a:pt x="2608" y="435"/>
                    </a:cubicBezTo>
                    <a:cubicBezTo>
                      <a:pt x="2651" y="435"/>
                      <a:pt x="2683" y="414"/>
                      <a:pt x="2650" y="348"/>
                    </a:cubicBezTo>
                    <a:lnTo>
                      <a:pt x="2650" y="348"/>
                    </a:lnTo>
                    <a:cubicBezTo>
                      <a:pt x="2658" y="352"/>
                      <a:pt x="2665" y="354"/>
                      <a:pt x="2671" y="354"/>
                    </a:cubicBezTo>
                    <a:cubicBezTo>
                      <a:pt x="2690" y="354"/>
                      <a:pt x="2696" y="337"/>
                      <a:pt x="2703" y="330"/>
                    </a:cubicBezTo>
                    <a:cubicBezTo>
                      <a:pt x="2721" y="330"/>
                      <a:pt x="2694" y="446"/>
                      <a:pt x="2694" y="455"/>
                    </a:cubicBezTo>
                    <a:cubicBezTo>
                      <a:pt x="2694" y="476"/>
                      <a:pt x="2704" y="483"/>
                      <a:pt x="2717" y="483"/>
                    </a:cubicBezTo>
                    <a:cubicBezTo>
                      <a:pt x="2732" y="483"/>
                      <a:pt x="2751" y="473"/>
                      <a:pt x="2765" y="464"/>
                    </a:cubicBezTo>
                    <a:cubicBezTo>
                      <a:pt x="2881" y="411"/>
                      <a:pt x="2863" y="259"/>
                      <a:pt x="2988" y="259"/>
                    </a:cubicBezTo>
                    <a:cubicBezTo>
                      <a:pt x="2979" y="313"/>
                      <a:pt x="2979" y="366"/>
                      <a:pt x="3006" y="419"/>
                    </a:cubicBezTo>
                    <a:cubicBezTo>
                      <a:pt x="3022" y="448"/>
                      <a:pt x="3042" y="459"/>
                      <a:pt x="3062" y="459"/>
                    </a:cubicBezTo>
                    <a:cubicBezTo>
                      <a:pt x="3097" y="459"/>
                      <a:pt x="3131" y="421"/>
                      <a:pt x="3131" y="375"/>
                    </a:cubicBezTo>
                    <a:cubicBezTo>
                      <a:pt x="3131" y="437"/>
                      <a:pt x="3148" y="509"/>
                      <a:pt x="3220" y="509"/>
                    </a:cubicBezTo>
                    <a:cubicBezTo>
                      <a:pt x="3220" y="479"/>
                      <a:pt x="3196" y="343"/>
                      <a:pt x="3236" y="343"/>
                    </a:cubicBezTo>
                    <a:cubicBezTo>
                      <a:pt x="3245" y="343"/>
                      <a:pt x="3257" y="350"/>
                      <a:pt x="3273" y="366"/>
                    </a:cubicBezTo>
                    <a:cubicBezTo>
                      <a:pt x="3309" y="411"/>
                      <a:pt x="3309" y="500"/>
                      <a:pt x="3389" y="500"/>
                    </a:cubicBezTo>
                    <a:cubicBezTo>
                      <a:pt x="3435" y="500"/>
                      <a:pt x="3454" y="460"/>
                      <a:pt x="3493" y="460"/>
                    </a:cubicBezTo>
                    <a:cubicBezTo>
                      <a:pt x="3499" y="460"/>
                      <a:pt x="3506" y="461"/>
                      <a:pt x="3514" y="464"/>
                    </a:cubicBezTo>
                    <a:cubicBezTo>
                      <a:pt x="3514" y="506"/>
                      <a:pt x="3592" y="517"/>
                      <a:pt x="3665" y="517"/>
                    </a:cubicBezTo>
                    <a:cubicBezTo>
                      <a:pt x="3715" y="517"/>
                      <a:pt x="3763" y="512"/>
                      <a:pt x="3781" y="509"/>
                    </a:cubicBezTo>
                    <a:cubicBezTo>
                      <a:pt x="3852" y="500"/>
                      <a:pt x="3754" y="411"/>
                      <a:pt x="3781" y="384"/>
                    </a:cubicBezTo>
                    <a:cubicBezTo>
                      <a:pt x="3788" y="377"/>
                      <a:pt x="3795" y="374"/>
                      <a:pt x="3801" y="374"/>
                    </a:cubicBezTo>
                    <a:cubicBezTo>
                      <a:pt x="3847" y="374"/>
                      <a:pt x="3889" y="512"/>
                      <a:pt x="3897" y="535"/>
                    </a:cubicBezTo>
                    <a:cubicBezTo>
                      <a:pt x="3909" y="567"/>
                      <a:pt x="3967" y="572"/>
                      <a:pt x="4013" y="572"/>
                    </a:cubicBezTo>
                    <a:cubicBezTo>
                      <a:pt x="4031" y="572"/>
                      <a:pt x="4047" y="571"/>
                      <a:pt x="4057" y="571"/>
                    </a:cubicBezTo>
                    <a:cubicBezTo>
                      <a:pt x="4146" y="571"/>
                      <a:pt x="4235" y="553"/>
                      <a:pt x="4315" y="526"/>
                    </a:cubicBezTo>
                    <a:cubicBezTo>
                      <a:pt x="4340" y="518"/>
                      <a:pt x="4474" y="444"/>
                      <a:pt x="4505" y="444"/>
                    </a:cubicBezTo>
                    <a:cubicBezTo>
                      <a:pt x="4508" y="444"/>
                      <a:pt x="4510" y="445"/>
                      <a:pt x="4511" y="446"/>
                    </a:cubicBezTo>
                    <a:cubicBezTo>
                      <a:pt x="4528" y="463"/>
                      <a:pt x="4392" y="626"/>
                      <a:pt x="4432" y="626"/>
                    </a:cubicBezTo>
                    <a:cubicBezTo>
                      <a:pt x="4434" y="626"/>
                      <a:pt x="4437" y="625"/>
                      <a:pt x="4440" y="624"/>
                    </a:cubicBezTo>
                    <a:cubicBezTo>
                      <a:pt x="4502" y="606"/>
                      <a:pt x="4725" y="509"/>
                      <a:pt x="4725" y="455"/>
                    </a:cubicBezTo>
                    <a:cubicBezTo>
                      <a:pt x="4725" y="526"/>
                      <a:pt x="4770" y="553"/>
                      <a:pt x="4841" y="562"/>
                    </a:cubicBezTo>
                    <a:cubicBezTo>
                      <a:pt x="4855" y="564"/>
                      <a:pt x="4869" y="565"/>
                      <a:pt x="4884" y="565"/>
                    </a:cubicBezTo>
                    <a:cubicBezTo>
                      <a:pt x="4922" y="565"/>
                      <a:pt x="4960" y="557"/>
                      <a:pt x="4992" y="544"/>
                    </a:cubicBezTo>
                    <a:cubicBezTo>
                      <a:pt x="5037" y="526"/>
                      <a:pt x="5046" y="491"/>
                      <a:pt x="5090" y="473"/>
                    </a:cubicBezTo>
                    <a:cubicBezTo>
                      <a:pt x="5110" y="465"/>
                      <a:pt x="5128" y="462"/>
                      <a:pt x="5145" y="462"/>
                    </a:cubicBezTo>
                    <a:cubicBezTo>
                      <a:pt x="5231" y="462"/>
                      <a:pt x="5294" y="541"/>
                      <a:pt x="5375" y="571"/>
                    </a:cubicBezTo>
                    <a:cubicBezTo>
                      <a:pt x="5381" y="572"/>
                      <a:pt x="5387" y="573"/>
                      <a:pt x="5391" y="573"/>
                    </a:cubicBezTo>
                    <a:cubicBezTo>
                      <a:pt x="5411" y="573"/>
                      <a:pt x="5411" y="557"/>
                      <a:pt x="5411" y="535"/>
                    </a:cubicBezTo>
                    <a:lnTo>
                      <a:pt x="5518" y="535"/>
                    </a:lnTo>
                    <a:cubicBezTo>
                      <a:pt x="5580" y="535"/>
                      <a:pt x="5642" y="491"/>
                      <a:pt x="5714" y="491"/>
                    </a:cubicBezTo>
                    <a:cubicBezTo>
                      <a:pt x="5767" y="500"/>
                      <a:pt x="5821" y="509"/>
                      <a:pt x="5874" y="526"/>
                    </a:cubicBezTo>
                    <a:cubicBezTo>
                      <a:pt x="5892" y="531"/>
                      <a:pt x="5914" y="535"/>
                      <a:pt x="5935" y="535"/>
                    </a:cubicBezTo>
                    <a:cubicBezTo>
                      <a:pt x="5956" y="535"/>
                      <a:pt x="5976" y="531"/>
                      <a:pt x="5990" y="517"/>
                    </a:cubicBezTo>
                    <a:cubicBezTo>
                      <a:pt x="6005" y="495"/>
                      <a:pt x="6048" y="488"/>
                      <a:pt x="6098" y="488"/>
                    </a:cubicBezTo>
                    <a:cubicBezTo>
                      <a:pt x="6164" y="488"/>
                      <a:pt x="6243" y="500"/>
                      <a:pt x="6284" y="500"/>
                    </a:cubicBezTo>
                    <a:cubicBezTo>
                      <a:pt x="6309" y="500"/>
                      <a:pt x="6486" y="428"/>
                      <a:pt x="6505" y="428"/>
                    </a:cubicBezTo>
                    <a:cubicBezTo>
                      <a:pt x="6506" y="428"/>
                      <a:pt x="6506" y="428"/>
                      <a:pt x="6506" y="428"/>
                    </a:cubicBezTo>
                    <a:cubicBezTo>
                      <a:pt x="6506" y="428"/>
                      <a:pt x="6483" y="490"/>
                      <a:pt x="6473" y="499"/>
                    </a:cubicBezTo>
                    <a:lnTo>
                      <a:pt x="6473" y="499"/>
                    </a:lnTo>
                    <a:lnTo>
                      <a:pt x="6569" y="455"/>
                    </a:lnTo>
                    <a:cubicBezTo>
                      <a:pt x="6577" y="447"/>
                      <a:pt x="6643" y="357"/>
                      <a:pt x="6664" y="357"/>
                    </a:cubicBezTo>
                    <a:cubicBezTo>
                      <a:pt x="6665" y="357"/>
                      <a:pt x="6666" y="357"/>
                      <a:pt x="6667" y="357"/>
                    </a:cubicBezTo>
                    <a:cubicBezTo>
                      <a:pt x="6685" y="357"/>
                      <a:pt x="6667" y="428"/>
                      <a:pt x="6685" y="446"/>
                    </a:cubicBezTo>
                    <a:cubicBezTo>
                      <a:pt x="6716" y="452"/>
                      <a:pt x="6748" y="459"/>
                      <a:pt x="6776" y="459"/>
                    </a:cubicBezTo>
                    <a:cubicBezTo>
                      <a:pt x="6788" y="459"/>
                      <a:pt x="6799" y="458"/>
                      <a:pt x="6809" y="455"/>
                    </a:cubicBezTo>
                    <a:cubicBezTo>
                      <a:pt x="6842" y="441"/>
                      <a:pt x="6881" y="425"/>
                      <a:pt x="6912" y="425"/>
                    </a:cubicBezTo>
                    <a:cubicBezTo>
                      <a:pt x="6940" y="425"/>
                      <a:pt x="6961" y="439"/>
                      <a:pt x="6961" y="482"/>
                    </a:cubicBezTo>
                    <a:cubicBezTo>
                      <a:pt x="6961" y="455"/>
                      <a:pt x="7014" y="411"/>
                      <a:pt x="7005" y="393"/>
                    </a:cubicBezTo>
                    <a:lnTo>
                      <a:pt x="7005" y="393"/>
                    </a:lnTo>
                    <a:cubicBezTo>
                      <a:pt x="7041" y="464"/>
                      <a:pt x="7068" y="464"/>
                      <a:pt x="7148" y="464"/>
                    </a:cubicBezTo>
                    <a:cubicBezTo>
                      <a:pt x="7161" y="467"/>
                      <a:pt x="7174" y="468"/>
                      <a:pt x="7187" y="468"/>
                    </a:cubicBezTo>
                    <a:cubicBezTo>
                      <a:pt x="7218" y="468"/>
                      <a:pt x="7250" y="461"/>
                      <a:pt x="7281" y="455"/>
                    </a:cubicBezTo>
                    <a:cubicBezTo>
                      <a:pt x="7299" y="437"/>
                      <a:pt x="7281" y="419"/>
                      <a:pt x="7308" y="419"/>
                    </a:cubicBezTo>
                    <a:cubicBezTo>
                      <a:pt x="7397" y="419"/>
                      <a:pt x="7424" y="464"/>
                      <a:pt x="7513" y="473"/>
                    </a:cubicBezTo>
                    <a:cubicBezTo>
                      <a:pt x="7526" y="473"/>
                      <a:pt x="7559" y="471"/>
                      <a:pt x="7596" y="471"/>
                    </a:cubicBezTo>
                    <a:cubicBezTo>
                      <a:pt x="7660" y="471"/>
                      <a:pt x="7736" y="478"/>
                      <a:pt x="7736" y="517"/>
                    </a:cubicBezTo>
                    <a:cubicBezTo>
                      <a:pt x="7825" y="517"/>
                      <a:pt x="7744" y="428"/>
                      <a:pt x="7807" y="402"/>
                    </a:cubicBezTo>
                    <a:cubicBezTo>
                      <a:pt x="7811" y="400"/>
                      <a:pt x="7815" y="399"/>
                      <a:pt x="7818" y="399"/>
                    </a:cubicBezTo>
                    <a:cubicBezTo>
                      <a:pt x="7848" y="399"/>
                      <a:pt x="7870" y="457"/>
                      <a:pt x="7878" y="473"/>
                    </a:cubicBezTo>
                    <a:cubicBezTo>
                      <a:pt x="7905" y="491"/>
                      <a:pt x="7932" y="500"/>
                      <a:pt x="7949" y="509"/>
                    </a:cubicBezTo>
                    <a:cubicBezTo>
                      <a:pt x="7953" y="510"/>
                      <a:pt x="7958" y="510"/>
                      <a:pt x="7964" y="510"/>
                    </a:cubicBezTo>
                    <a:cubicBezTo>
                      <a:pt x="8022" y="510"/>
                      <a:pt x="8158" y="451"/>
                      <a:pt x="8227" y="451"/>
                    </a:cubicBezTo>
                    <a:cubicBezTo>
                      <a:pt x="8253" y="451"/>
                      <a:pt x="8270" y="459"/>
                      <a:pt x="8270" y="482"/>
                    </a:cubicBezTo>
                    <a:cubicBezTo>
                      <a:pt x="8270" y="455"/>
                      <a:pt x="8288" y="313"/>
                      <a:pt x="8323" y="313"/>
                    </a:cubicBezTo>
                    <a:cubicBezTo>
                      <a:pt x="8359" y="313"/>
                      <a:pt x="8359" y="375"/>
                      <a:pt x="8368" y="384"/>
                    </a:cubicBezTo>
                    <a:cubicBezTo>
                      <a:pt x="8386" y="393"/>
                      <a:pt x="8404" y="402"/>
                      <a:pt x="8421" y="411"/>
                    </a:cubicBezTo>
                    <a:cubicBezTo>
                      <a:pt x="8443" y="422"/>
                      <a:pt x="8469" y="429"/>
                      <a:pt x="8496" y="429"/>
                    </a:cubicBezTo>
                    <a:cubicBezTo>
                      <a:pt x="8512" y="429"/>
                      <a:pt x="8529" y="426"/>
                      <a:pt x="8546" y="419"/>
                    </a:cubicBezTo>
                    <a:cubicBezTo>
                      <a:pt x="8555" y="419"/>
                      <a:pt x="8566" y="417"/>
                      <a:pt x="8576" y="417"/>
                    </a:cubicBezTo>
                    <a:cubicBezTo>
                      <a:pt x="8586" y="417"/>
                      <a:pt x="8595" y="419"/>
                      <a:pt x="8600" y="428"/>
                    </a:cubicBezTo>
                    <a:cubicBezTo>
                      <a:pt x="8617" y="473"/>
                      <a:pt x="8555" y="544"/>
                      <a:pt x="8573" y="562"/>
                    </a:cubicBezTo>
                    <a:cubicBezTo>
                      <a:pt x="8575" y="565"/>
                      <a:pt x="8579" y="567"/>
                      <a:pt x="8584" y="567"/>
                    </a:cubicBezTo>
                    <a:cubicBezTo>
                      <a:pt x="8617" y="567"/>
                      <a:pt x="8701" y="500"/>
                      <a:pt x="8724" y="500"/>
                    </a:cubicBezTo>
                    <a:cubicBezTo>
                      <a:pt x="8822" y="509"/>
                      <a:pt x="8911" y="526"/>
                      <a:pt x="9000" y="562"/>
                    </a:cubicBezTo>
                    <a:cubicBezTo>
                      <a:pt x="9005" y="563"/>
                      <a:pt x="9009" y="564"/>
                      <a:pt x="9012" y="564"/>
                    </a:cubicBezTo>
                    <a:cubicBezTo>
                      <a:pt x="9069" y="564"/>
                      <a:pt x="9036" y="411"/>
                      <a:pt x="9091" y="411"/>
                    </a:cubicBezTo>
                    <a:cubicBezTo>
                      <a:pt x="9103" y="411"/>
                      <a:pt x="9120" y="419"/>
                      <a:pt x="9143" y="437"/>
                    </a:cubicBezTo>
                    <a:cubicBezTo>
                      <a:pt x="9205" y="484"/>
                      <a:pt x="9226" y="530"/>
                      <a:pt x="9300" y="530"/>
                    </a:cubicBezTo>
                    <a:cubicBezTo>
                      <a:pt x="9312" y="530"/>
                      <a:pt x="9325" y="529"/>
                      <a:pt x="9339" y="526"/>
                    </a:cubicBezTo>
                    <a:cubicBezTo>
                      <a:pt x="9365" y="520"/>
                      <a:pt x="9419" y="438"/>
                      <a:pt x="9453" y="438"/>
                    </a:cubicBezTo>
                    <a:cubicBezTo>
                      <a:pt x="9466" y="438"/>
                      <a:pt x="9476" y="450"/>
                      <a:pt x="9481" y="482"/>
                    </a:cubicBezTo>
                    <a:cubicBezTo>
                      <a:pt x="9488" y="530"/>
                      <a:pt x="9506" y="547"/>
                      <a:pt x="9528" y="547"/>
                    </a:cubicBezTo>
                    <a:cubicBezTo>
                      <a:pt x="9569" y="547"/>
                      <a:pt x="9625" y="493"/>
                      <a:pt x="9660" y="464"/>
                    </a:cubicBezTo>
                    <a:cubicBezTo>
                      <a:pt x="9681" y="445"/>
                      <a:pt x="9699" y="437"/>
                      <a:pt x="9716" y="437"/>
                    </a:cubicBezTo>
                    <a:cubicBezTo>
                      <a:pt x="9769" y="437"/>
                      <a:pt x="9806" y="511"/>
                      <a:pt x="9873" y="517"/>
                    </a:cubicBezTo>
                    <a:cubicBezTo>
                      <a:pt x="9878" y="518"/>
                      <a:pt x="9883" y="519"/>
                      <a:pt x="9887" y="519"/>
                    </a:cubicBezTo>
                    <a:cubicBezTo>
                      <a:pt x="9956" y="519"/>
                      <a:pt x="9901" y="382"/>
                      <a:pt x="9918" y="348"/>
                    </a:cubicBezTo>
                    <a:cubicBezTo>
                      <a:pt x="9920" y="343"/>
                      <a:pt x="9923" y="341"/>
                      <a:pt x="9926" y="341"/>
                    </a:cubicBezTo>
                    <a:cubicBezTo>
                      <a:pt x="9952" y="341"/>
                      <a:pt x="10015" y="447"/>
                      <a:pt x="10053" y="447"/>
                    </a:cubicBezTo>
                    <a:cubicBezTo>
                      <a:pt x="10059" y="447"/>
                      <a:pt x="10065" y="444"/>
                      <a:pt x="10069" y="437"/>
                    </a:cubicBezTo>
                    <a:cubicBezTo>
                      <a:pt x="10078" y="419"/>
                      <a:pt x="10043" y="393"/>
                      <a:pt x="10060" y="366"/>
                    </a:cubicBezTo>
                    <a:cubicBezTo>
                      <a:pt x="10074" y="362"/>
                      <a:pt x="10089" y="359"/>
                      <a:pt x="10105" y="359"/>
                    </a:cubicBezTo>
                    <a:cubicBezTo>
                      <a:pt x="10120" y="359"/>
                      <a:pt x="10136" y="362"/>
                      <a:pt x="10149" y="366"/>
                    </a:cubicBezTo>
                    <a:cubicBezTo>
                      <a:pt x="10203" y="419"/>
                      <a:pt x="10114" y="482"/>
                      <a:pt x="10221" y="509"/>
                    </a:cubicBezTo>
                    <a:cubicBezTo>
                      <a:pt x="10292" y="525"/>
                      <a:pt x="10366" y="534"/>
                      <a:pt x="10439" y="534"/>
                    </a:cubicBezTo>
                    <a:cubicBezTo>
                      <a:pt x="10522" y="534"/>
                      <a:pt x="10604" y="523"/>
                      <a:pt x="10684" y="500"/>
                    </a:cubicBezTo>
                    <a:cubicBezTo>
                      <a:pt x="10728" y="482"/>
                      <a:pt x="10737" y="464"/>
                      <a:pt x="10782" y="464"/>
                    </a:cubicBezTo>
                    <a:cubicBezTo>
                      <a:pt x="10795" y="451"/>
                      <a:pt x="10804" y="445"/>
                      <a:pt x="10811" y="445"/>
                    </a:cubicBezTo>
                    <a:cubicBezTo>
                      <a:pt x="10846" y="445"/>
                      <a:pt x="10810" y="589"/>
                      <a:pt x="10817" y="589"/>
                    </a:cubicBezTo>
                    <a:cubicBezTo>
                      <a:pt x="10879" y="589"/>
                      <a:pt x="10872" y="480"/>
                      <a:pt x="10918" y="480"/>
                    </a:cubicBezTo>
                    <a:cubicBezTo>
                      <a:pt x="10932" y="480"/>
                      <a:pt x="10950" y="490"/>
                      <a:pt x="10978" y="517"/>
                    </a:cubicBezTo>
                    <a:cubicBezTo>
                      <a:pt x="10996" y="517"/>
                      <a:pt x="11022" y="517"/>
                      <a:pt x="11040" y="509"/>
                    </a:cubicBezTo>
                    <a:cubicBezTo>
                      <a:pt x="11079" y="502"/>
                      <a:pt x="11282" y="439"/>
                      <a:pt x="11390" y="439"/>
                    </a:cubicBezTo>
                    <a:cubicBezTo>
                      <a:pt x="11431" y="439"/>
                      <a:pt x="11459" y="448"/>
                      <a:pt x="11459" y="473"/>
                    </a:cubicBezTo>
                    <a:lnTo>
                      <a:pt x="11610" y="330"/>
                    </a:lnTo>
                    <a:cubicBezTo>
                      <a:pt x="11610" y="411"/>
                      <a:pt x="11681" y="428"/>
                      <a:pt x="11735" y="428"/>
                    </a:cubicBezTo>
                    <a:cubicBezTo>
                      <a:pt x="11797" y="437"/>
                      <a:pt x="11797" y="491"/>
                      <a:pt x="11824" y="544"/>
                    </a:cubicBezTo>
                    <a:cubicBezTo>
                      <a:pt x="11827" y="549"/>
                      <a:pt x="11831" y="550"/>
                      <a:pt x="11835" y="550"/>
                    </a:cubicBezTo>
                    <a:cubicBezTo>
                      <a:pt x="11872" y="550"/>
                      <a:pt x="11929" y="384"/>
                      <a:pt x="11993" y="384"/>
                    </a:cubicBezTo>
                    <a:cubicBezTo>
                      <a:pt x="11993" y="411"/>
                      <a:pt x="11958" y="553"/>
                      <a:pt x="11984" y="562"/>
                    </a:cubicBezTo>
                    <a:cubicBezTo>
                      <a:pt x="11994" y="565"/>
                      <a:pt x="12003" y="566"/>
                      <a:pt x="12013" y="566"/>
                    </a:cubicBezTo>
                    <a:cubicBezTo>
                      <a:pt x="12067" y="566"/>
                      <a:pt x="12121" y="526"/>
                      <a:pt x="12136" y="473"/>
                    </a:cubicBezTo>
                    <a:cubicBezTo>
                      <a:pt x="12136" y="437"/>
                      <a:pt x="12091" y="393"/>
                      <a:pt x="12154" y="393"/>
                    </a:cubicBezTo>
                    <a:cubicBezTo>
                      <a:pt x="12189" y="393"/>
                      <a:pt x="12198" y="393"/>
                      <a:pt x="12216" y="428"/>
                    </a:cubicBezTo>
                    <a:cubicBezTo>
                      <a:pt x="12252" y="482"/>
                      <a:pt x="12207" y="562"/>
                      <a:pt x="12234" y="606"/>
                    </a:cubicBezTo>
                    <a:cubicBezTo>
                      <a:pt x="12234" y="607"/>
                      <a:pt x="12235" y="607"/>
                      <a:pt x="12235" y="607"/>
                    </a:cubicBezTo>
                    <a:cubicBezTo>
                      <a:pt x="12246" y="607"/>
                      <a:pt x="12278" y="535"/>
                      <a:pt x="12278" y="535"/>
                    </a:cubicBezTo>
                    <a:cubicBezTo>
                      <a:pt x="12314" y="509"/>
                      <a:pt x="12349" y="491"/>
                      <a:pt x="12394" y="491"/>
                    </a:cubicBezTo>
                    <a:cubicBezTo>
                      <a:pt x="12421" y="491"/>
                      <a:pt x="12427" y="506"/>
                      <a:pt x="12440" y="506"/>
                    </a:cubicBezTo>
                    <a:cubicBezTo>
                      <a:pt x="12445" y="506"/>
                      <a:pt x="12450" y="504"/>
                      <a:pt x="12456" y="500"/>
                    </a:cubicBezTo>
                    <a:cubicBezTo>
                      <a:pt x="12492" y="482"/>
                      <a:pt x="12510" y="446"/>
                      <a:pt x="12537" y="419"/>
                    </a:cubicBezTo>
                    <a:cubicBezTo>
                      <a:pt x="12540" y="413"/>
                      <a:pt x="12544" y="411"/>
                      <a:pt x="12548" y="411"/>
                    </a:cubicBezTo>
                    <a:cubicBezTo>
                      <a:pt x="12567" y="411"/>
                      <a:pt x="12589" y="482"/>
                      <a:pt x="12623" y="482"/>
                    </a:cubicBezTo>
                    <a:cubicBezTo>
                      <a:pt x="12629" y="482"/>
                      <a:pt x="12636" y="479"/>
                      <a:pt x="12643" y="473"/>
                    </a:cubicBezTo>
                    <a:cubicBezTo>
                      <a:pt x="12670" y="455"/>
                      <a:pt x="12670" y="411"/>
                      <a:pt x="12706" y="402"/>
                    </a:cubicBezTo>
                    <a:lnTo>
                      <a:pt x="12804" y="402"/>
                    </a:lnTo>
                    <a:cubicBezTo>
                      <a:pt x="12724" y="402"/>
                      <a:pt x="12608" y="500"/>
                      <a:pt x="12741" y="509"/>
                    </a:cubicBezTo>
                    <a:cubicBezTo>
                      <a:pt x="12795" y="509"/>
                      <a:pt x="12911" y="491"/>
                      <a:pt x="12920" y="419"/>
                    </a:cubicBezTo>
                    <a:cubicBezTo>
                      <a:pt x="12920" y="501"/>
                      <a:pt x="13042" y="518"/>
                      <a:pt x="13165" y="518"/>
                    </a:cubicBezTo>
                    <a:cubicBezTo>
                      <a:pt x="13257" y="518"/>
                      <a:pt x="13350" y="509"/>
                      <a:pt x="13392" y="509"/>
                    </a:cubicBezTo>
                    <a:cubicBezTo>
                      <a:pt x="13490" y="509"/>
                      <a:pt x="13445" y="446"/>
                      <a:pt x="13445" y="366"/>
                    </a:cubicBezTo>
                    <a:cubicBezTo>
                      <a:pt x="13467" y="321"/>
                      <a:pt x="13483" y="299"/>
                      <a:pt x="13497" y="299"/>
                    </a:cubicBezTo>
                    <a:cubicBezTo>
                      <a:pt x="13512" y="299"/>
                      <a:pt x="13525" y="321"/>
                      <a:pt x="13543" y="366"/>
                    </a:cubicBezTo>
                    <a:cubicBezTo>
                      <a:pt x="13543" y="509"/>
                      <a:pt x="13766" y="562"/>
                      <a:pt x="13882" y="562"/>
                    </a:cubicBezTo>
                    <a:cubicBezTo>
                      <a:pt x="13892" y="563"/>
                      <a:pt x="13903" y="564"/>
                      <a:pt x="13914" y="564"/>
                    </a:cubicBezTo>
                    <a:cubicBezTo>
                      <a:pt x="13965" y="564"/>
                      <a:pt x="14014" y="547"/>
                      <a:pt x="14051" y="517"/>
                    </a:cubicBezTo>
                    <a:cubicBezTo>
                      <a:pt x="14091" y="453"/>
                      <a:pt x="14152" y="418"/>
                      <a:pt x="14223" y="418"/>
                    </a:cubicBezTo>
                    <a:cubicBezTo>
                      <a:pt x="14231" y="418"/>
                      <a:pt x="14239" y="419"/>
                      <a:pt x="14247" y="419"/>
                    </a:cubicBezTo>
                    <a:cubicBezTo>
                      <a:pt x="14140" y="419"/>
                      <a:pt x="14104" y="517"/>
                      <a:pt x="14229" y="517"/>
                    </a:cubicBezTo>
                    <a:lnTo>
                      <a:pt x="14523" y="517"/>
                    </a:lnTo>
                    <a:cubicBezTo>
                      <a:pt x="14625" y="517"/>
                      <a:pt x="14679" y="510"/>
                      <a:pt x="14727" y="441"/>
                    </a:cubicBezTo>
                    <a:lnTo>
                      <a:pt x="14727" y="441"/>
                    </a:lnTo>
                    <a:cubicBezTo>
                      <a:pt x="14711" y="473"/>
                      <a:pt x="14703" y="511"/>
                      <a:pt x="14710" y="544"/>
                    </a:cubicBezTo>
                    <a:cubicBezTo>
                      <a:pt x="14721" y="566"/>
                      <a:pt x="14752" y="581"/>
                      <a:pt x="14777" y="581"/>
                    </a:cubicBezTo>
                    <a:cubicBezTo>
                      <a:pt x="14792" y="581"/>
                      <a:pt x="14804" y="576"/>
                      <a:pt x="14808" y="562"/>
                    </a:cubicBezTo>
                    <a:cubicBezTo>
                      <a:pt x="14808" y="517"/>
                      <a:pt x="14879" y="535"/>
                      <a:pt x="14933" y="526"/>
                    </a:cubicBezTo>
                    <a:cubicBezTo>
                      <a:pt x="14959" y="526"/>
                      <a:pt x="14959" y="473"/>
                      <a:pt x="14977" y="455"/>
                    </a:cubicBezTo>
                    <a:cubicBezTo>
                      <a:pt x="14981" y="453"/>
                      <a:pt x="14985" y="451"/>
                      <a:pt x="14989" y="451"/>
                    </a:cubicBezTo>
                    <a:cubicBezTo>
                      <a:pt x="15016" y="451"/>
                      <a:pt x="15053" y="493"/>
                      <a:pt x="15084" y="509"/>
                    </a:cubicBezTo>
                    <a:cubicBezTo>
                      <a:pt x="15120" y="517"/>
                      <a:pt x="15155" y="517"/>
                      <a:pt x="15182" y="517"/>
                    </a:cubicBezTo>
                    <a:cubicBezTo>
                      <a:pt x="15227" y="517"/>
                      <a:pt x="15262" y="500"/>
                      <a:pt x="15289" y="464"/>
                    </a:cubicBezTo>
                    <a:cubicBezTo>
                      <a:pt x="15294" y="439"/>
                      <a:pt x="15310" y="434"/>
                      <a:pt x="15331" y="434"/>
                    </a:cubicBezTo>
                    <a:cubicBezTo>
                      <a:pt x="15347" y="434"/>
                      <a:pt x="15367" y="437"/>
                      <a:pt x="15387" y="437"/>
                    </a:cubicBezTo>
                    <a:cubicBezTo>
                      <a:pt x="15387" y="488"/>
                      <a:pt x="15373" y="511"/>
                      <a:pt x="15394" y="511"/>
                    </a:cubicBezTo>
                    <a:cubicBezTo>
                      <a:pt x="15403" y="511"/>
                      <a:pt x="15417" y="507"/>
                      <a:pt x="15440" y="500"/>
                    </a:cubicBezTo>
                    <a:cubicBezTo>
                      <a:pt x="15494" y="482"/>
                      <a:pt x="15538" y="464"/>
                      <a:pt x="15583" y="446"/>
                    </a:cubicBezTo>
                    <a:cubicBezTo>
                      <a:pt x="15576" y="446"/>
                      <a:pt x="15620" y="423"/>
                      <a:pt x="15639" y="423"/>
                    </a:cubicBezTo>
                    <a:cubicBezTo>
                      <a:pt x="15647" y="423"/>
                      <a:pt x="15650" y="427"/>
                      <a:pt x="15645" y="437"/>
                    </a:cubicBezTo>
                    <a:cubicBezTo>
                      <a:pt x="15645" y="446"/>
                      <a:pt x="15618" y="464"/>
                      <a:pt x="15627" y="491"/>
                    </a:cubicBezTo>
                    <a:cubicBezTo>
                      <a:pt x="15699" y="491"/>
                      <a:pt x="15690" y="473"/>
                      <a:pt x="15734" y="437"/>
                    </a:cubicBezTo>
                    <a:cubicBezTo>
                      <a:pt x="15762" y="415"/>
                      <a:pt x="15798" y="392"/>
                      <a:pt x="15827" y="392"/>
                    </a:cubicBezTo>
                    <a:cubicBezTo>
                      <a:pt x="15843" y="392"/>
                      <a:pt x="15858" y="400"/>
                      <a:pt x="15868" y="419"/>
                    </a:cubicBezTo>
                    <a:cubicBezTo>
                      <a:pt x="15895" y="491"/>
                      <a:pt x="15850" y="509"/>
                      <a:pt x="15939" y="535"/>
                    </a:cubicBezTo>
                    <a:cubicBezTo>
                      <a:pt x="16001" y="562"/>
                      <a:pt x="16064" y="571"/>
                      <a:pt x="16126" y="580"/>
                    </a:cubicBezTo>
                    <a:cubicBezTo>
                      <a:pt x="16180" y="580"/>
                      <a:pt x="16144" y="535"/>
                      <a:pt x="16144" y="509"/>
                    </a:cubicBezTo>
                    <a:cubicBezTo>
                      <a:pt x="16150" y="478"/>
                      <a:pt x="16177" y="460"/>
                      <a:pt x="16201" y="460"/>
                    </a:cubicBezTo>
                    <a:cubicBezTo>
                      <a:pt x="16213" y="460"/>
                      <a:pt x="16224" y="464"/>
                      <a:pt x="16233" y="473"/>
                    </a:cubicBezTo>
                    <a:cubicBezTo>
                      <a:pt x="16250" y="484"/>
                      <a:pt x="16294" y="507"/>
                      <a:pt x="16322" y="507"/>
                    </a:cubicBezTo>
                    <a:cubicBezTo>
                      <a:pt x="16338" y="507"/>
                      <a:pt x="16349" y="501"/>
                      <a:pt x="16349" y="482"/>
                    </a:cubicBezTo>
                    <a:cubicBezTo>
                      <a:pt x="16349" y="533"/>
                      <a:pt x="16383" y="549"/>
                      <a:pt x="16428" y="549"/>
                    </a:cubicBezTo>
                    <a:cubicBezTo>
                      <a:pt x="16501" y="549"/>
                      <a:pt x="16601" y="509"/>
                      <a:pt x="16634" y="509"/>
                    </a:cubicBezTo>
                    <a:cubicBezTo>
                      <a:pt x="16642" y="507"/>
                      <a:pt x="16649" y="507"/>
                      <a:pt x="16655" y="507"/>
                    </a:cubicBezTo>
                    <a:cubicBezTo>
                      <a:pt x="16692" y="507"/>
                      <a:pt x="16684" y="529"/>
                      <a:pt x="16723" y="544"/>
                    </a:cubicBezTo>
                    <a:cubicBezTo>
                      <a:pt x="16767" y="550"/>
                      <a:pt x="16807" y="557"/>
                      <a:pt x="16845" y="557"/>
                    </a:cubicBezTo>
                    <a:cubicBezTo>
                      <a:pt x="16861" y="557"/>
                      <a:pt x="16876" y="556"/>
                      <a:pt x="16892" y="553"/>
                    </a:cubicBezTo>
                    <a:cubicBezTo>
                      <a:pt x="16907" y="553"/>
                      <a:pt x="16949" y="551"/>
                      <a:pt x="16997" y="551"/>
                    </a:cubicBezTo>
                    <a:cubicBezTo>
                      <a:pt x="17094" y="551"/>
                      <a:pt x="17219" y="559"/>
                      <a:pt x="17213" y="606"/>
                    </a:cubicBezTo>
                    <a:cubicBezTo>
                      <a:pt x="17293" y="606"/>
                      <a:pt x="17311" y="598"/>
                      <a:pt x="17320" y="526"/>
                    </a:cubicBezTo>
                    <a:cubicBezTo>
                      <a:pt x="17320" y="491"/>
                      <a:pt x="17373" y="428"/>
                      <a:pt x="17409" y="428"/>
                    </a:cubicBezTo>
                    <a:cubicBezTo>
                      <a:pt x="17409" y="473"/>
                      <a:pt x="17427" y="517"/>
                      <a:pt x="17444" y="553"/>
                    </a:cubicBezTo>
                    <a:cubicBezTo>
                      <a:pt x="17471" y="575"/>
                      <a:pt x="17505" y="586"/>
                      <a:pt x="17539" y="586"/>
                    </a:cubicBezTo>
                    <a:cubicBezTo>
                      <a:pt x="17561" y="586"/>
                      <a:pt x="17584" y="581"/>
                      <a:pt x="17605" y="571"/>
                    </a:cubicBezTo>
                    <a:cubicBezTo>
                      <a:pt x="17649" y="544"/>
                      <a:pt x="17694" y="526"/>
                      <a:pt x="17747" y="517"/>
                    </a:cubicBezTo>
                    <a:cubicBezTo>
                      <a:pt x="17756" y="517"/>
                      <a:pt x="17783" y="580"/>
                      <a:pt x="17801" y="589"/>
                    </a:cubicBezTo>
                    <a:cubicBezTo>
                      <a:pt x="17808" y="593"/>
                      <a:pt x="17814" y="595"/>
                      <a:pt x="17820" y="595"/>
                    </a:cubicBezTo>
                    <a:cubicBezTo>
                      <a:pt x="17873" y="595"/>
                      <a:pt x="17879" y="428"/>
                      <a:pt x="17943" y="428"/>
                    </a:cubicBezTo>
                    <a:cubicBezTo>
                      <a:pt x="18041" y="428"/>
                      <a:pt x="17943" y="571"/>
                      <a:pt x="18006" y="589"/>
                    </a:cubicBezTo>
                    <a:cubicBezTo>
                      <a:pt x="18019" y="593"/>
                      <a:pt x="18032" y="595"/>
                      <a:pt x="18046" y="595"/>
                    </a:cubicBezTo>
                    <a:cubicBezTo>
                      <a:pt x="18148" y="595"/>
                      <a:pt x="18248" y="487"/>
                      <a:pt x="18335" y="455"/>
                    </a:cubicBezTo>
                    <a:cubicBezTo>
                      <a:pt x="18345" y="455"/>
                      <a:pt x="18415" y="441"/>
                      <a:pt x="18461" y="441"/>
                    </a:cubicBezTo>
                    <a:cubicBezTo>
                      <a:pt x="18497" y="441"/>
                      <a:pt x="18517" y="450"/>
                      <a:pt x="18478" y="482"/>
                    </a:cubicBezTo>
                    <a:cubicBezTo>
                      <a:pt x="18380" y="482"/>
                      <a:pt x="18353" y="535"/>
                      <a:pt x="18451" y="571"/>
                    </a:cubicBezTo>
                    <a:cubicBezTo>
                      <a:pt x="18458" y="573"/>
                      <a:pt x="18469" y="574"/>
                      <a:pt x="18482" y="574"/>
                    </a:cubicBezTo>
                    <a:cubicBezTo>
                      <a:pt x="18529" y="574"/>
                      <a:pt x="18600" y="558"/>
                      <a:pt x="18593" y="509"/>
                    </a:cubicBezTo>
                    <a:cubicBezTo>
                      <a:pt x="18593" y="500"/>
                      <a:pt x="18531" y="437"/>
                      <a:pt x="18558" y="411"/>
                    </a:cubicBezTo>
                    <a:lnTo>
                      <a:pt x="18558" y="411"/>
                    </a:lnTo>
                    <a:cubicBezTo>
                      <a:pt x="18558" y="411"/>
                      <a:pt x="18687" y="559"/>
                      <a:pt x="18742" y="559"/>
                    </a:cubicBezTo>
                    <a:cubicBezTo>
                      <a:pt x="18751" y="559"/>
                      <a:pt x="18759" y="555"/>
                      <a:pt x="18763" y="544"/>
                    </a:cubicBezTo>
                    <a:cubicBezTo>
                      <a:pt x="18772" y="509"/>
                      <a:pt x="18763" y="464"/>
                      <a:pt x="18780" y="419"/>
                    </a:cubicBezTo>
                    <a:cubicBezTo>
                      <a:pt x="18798" y="384"/>
                      <a:pt x="18834" y="366"/>
                      <a:pt x="18861" y="339"/>
                    </a:cubicBezTo>
                    <a:lnTo>
                      <a:pt x="18861" y="339"/>
                    </a:lnTo>
                    <a:cubicBezTo>
                      <a:pt x="18861" y="437"/>
                      <a:pt x="18852" y="482"/>
                      <a:pt x="18968" y="491"/>
                    </a:cubicBezTo>
                    <a:cubicBezTo>
                      <a:pt x="18994" y="491"/>
                      <a:pt x="19155" y="446"/>
                      <a:pt x="19110" y="393"/>
                    </a:cubicBezTo>
                    <a:lnTo>
                      <a:pt x="19199" y="393"/>
                    </a:lnTo>
                    <a:cubicBezTo>
                      <a:pt x="19199" y="428"/>
                      <a:pt x="19181" y="473"/>
                      <a:pt x="19199" y="509"/>
                    </a:cubicBezTo>
                    <a:cubicBezTo>
                      <a:pt x="19226" y="536"/>
                      <a:pt x="19264" y="547"/>
                      <a:pt x="19300" y="547"/>
                    </a:cubicBezTo>
                    <a:cubicBezTo>
                      <a:pt x="19311" y="547"/>
                      <a:pt x="19322" y="546"/>
                      <a:pt x="19333" y="544"/>
                    </a:cubicBezTo>
                    <a:cubicBezTo>
                      <a:pt x="19406" y="520"/>
                      <a:pt x="19442" y="432"/>
                      <a:pt x="19480" y="432"/>
                    </a:cubicBezTo>
                    <a:cubicBezTo>
                      <a:pt x="19498" y="432"/>
                      <a:pt x="19515" y="450"/>
                      <a:pt x="19538" y="500"/>
                    </a:cubicBezTo>
                    <a:cubicBezTo>
                      <a:pt x="19538" y="546"/>
                      <a:pt x="19544" y="563"/>
                      <a:pt x="19556" y="563"/>
                    </a:cubicBezTo>
                    <a:cubicBezTo>
                      <a:pt x="19583" y="563"/>
                      <a:pt x="19638" y="464"/>
                      <a:pt x="19689" y="464"/>
                    </a:cubicBezTo>
                    <a:cubicBezTo>
                      <a:pt x="19734" y="464"/>
                      <a:pt x="19792" y="534"/>
                      <a:pt x="19831" y="534"/>
                    </a:cubicBezTo>
                    <a:cubicBezTo>
                      <a:pt x="19838" y="534"/>
                      <a:pt x="19844" y="532"/>
                      <a:pt x="19849" y="526"/>
                    </a:cubicBezTo>
                    <a:cubicBezTo>
                      <a:pt x="19876" y="500"/>
                      <a:pt x="19903" y="464"/>
                      <a:pt x="19921" y="428"/>
                    </a:cubicBezTo>
                    <a:lnTo>
                      <a:pt x="19921" y="428"/>
                    </a:lnTo>
                    <a:cubicBezTo>
                      <a:pt x="19956" y="482"/>
                      <a:pt x="19912" y="509"/>
                      <a:pt x="19992" y="544"/>
                    </a:cubicBezTo>
                    <a:cubicBezTo>
                      <a:pt x="20011" y="549"/>
                      <a:pt x="20040" y="559"/>
                      <a:pt x="20066" y="559"/>
                    </a:cubicBezTo>
                    <a:cubicBezTo>
                      <a:pt x="20088" y="559"/>
                      <a:pt x="20108" y="551"/>
                      <a:pt x="20117" y="526"/>
                    </a:cubicBezTo>
                    <a:cubicBezTo>
                      <a:pt x="20125" y="506"/>
                      <a:pt x="20142" y="501"/>
                      <a:pt x="20163" y="501"/>
                    </a:cubicBezTo>
                    <a:cubicBezTo>
                      <a:pt x="20189" y="501"/>
                      <a:pt x="20221" y="509"/>
                      <a:pt x="20250" y="509"/>
                    </a:cubicBezTo>
                    <a:cubicBezTo>
                      <a:pt x="20277" y="509"/>
                      <a:pt x="20295" y="411"/>
                      <a:pt x="20357" y="411"/>
                    </a:cubicBezTo>
                    <a:lnTo>
                      <a:pt x="20357" y="509"/>
                    </a:lnTo>
                    <a:cubicBezTo>
                      <a:pt x="20393" y="509"/>
                      <a:pt x="20455" y="509"/>
                      <a:pt x="20455" y="455"/>
                    </a:cubicBezTo>
                    <a:cubicBezTo>
                      <a:pt x="20477" y="437"/>
                      <a:pt x="20493" y="428"/>
                      <a:pt x="20507" y="428"/>
                    </a:cubicBezTo>
                    <a:cubicBezTo>
                      <a:pt x="20522" y="428"/>
                      <a:pt x="20535" y="437"/>
                      <a:pt x="20553" y="455"/>
                    </a:cubicBezTo>
                    <a:cubicBezTo>
                      <a:pt x="20598" y="455"/>
                      <a:pt x="20606" y="455"/>
                      <a:pt x="20606" y="411"/>
                    </a:cubicBezTo>
                    <a:cubicBezTo>
                      <a:pt x="20606" y="370"/>
                      <a:pt x="20641" y="365"/>
                      <a:pt x="20674" y="365"/>
                    </a:cubicBezTo>
                    <a:cubicBezTo>
                      <a:pt x="20685" y="365"/>
                      <a:pt x="20695" y="366"/>
                      <a:pt x="20704" y="366"/>
                    </a:cubicBezTo>
                    <a:lnTo>
                      <a:pt x="20704" y="526"/>
                    </a:lnTo>
                    <a:cubicBezTo>
                      <a:pt x="20704" y="464"/>
                      <a:pt x="20856" y="455"/>
                      <a:pt x="20900" y="455"/>
                    </a:cubicBezTo>
                    <a:cubicBezTo>
                      <a:pt x="20972" y="455"/>
                      <a:pt x="20972" y="509"/>
                      <a:pt x="21016" y="517"/>
                    </a:cubicBezTo>
                    <a:cubicBezTo>
                      <a:pt x="21123" y="553"/>
                      <a:pt x="21230" y="571"/>
                      <a:pt x="21337" y="571"/>
                    </a:cubicBezTo>
                    <a:cubicBezTo>
                      <a:pt x="21417" y="571"/>
                      <a:pt x="21497" y="598"/>
                      <a:pt x="21568" y="633"/>
                    </a:cubicBezTo>
                    <a:cubicBezTo>
                      <a:pt x="21568" y="633"/>
                      <a:pt x="21551" y="678"/>
                      <a:pt x="21568" y="696"/>
                    </a:cubicBezTo>
                    <a:lnTo>
                      <a:pt x="21622" y="740"/>
                    </a:lnTo>
                    <a:cubicBezTo>
                      <a:pt x="21684" y="794"/>
                      <a:pt x="21729" y="865"/>
                      <a:pt x="21755" y="936"/>
                    </a:cubicBezTo>
                    <a:cubicBezTo>
                      <a:pt x="21782" y="1034"/>
                      <a:pt x="21782" y="1239"/>
                      <a:pt x="21818" y="1381"/>
                    </a:cubicBezTo>
                    <a:cubicBezTo>
                      <a:pt x="21836" y="1444"/>
                      <a:pt x="21836" y="1506"/>
                      <a:pt x="21880" y="1542"/>
                    </a:cubicBezTo>
                    <a:cubicBezTo>
                      <a:pt x="21925" y="1568"/>
                      <a:pt x="21898" y="1613"/>
                      <a:pt x="21898" y="1649"/>
                    </a:cubicBezTo>
                    <a:cubicBezTo>
                      <a:pt x="21898" y="1631"/>
                      <a:pt x="21883" y="1614"/>
                      <a:pt x="21870" y="1614"/>
                    </a:cubicBezTo>
                    <a:cubicBezTo>
                      <a:pt x="21863" y="1614"/>
                      <a:pt x="21856" y="1619"/>
                      <a:pt x="21853" y="1631"/>
                    </a:cubicBezTo>
                    <a:cubicBezTo>
                      <a:pt x="21845" y="1729"/>
                      <a:pt x="21845" y="1818"/>
                      <a:pt x="21845" y="1907"/>
                    </a:cubicBezTo>
                    <a:cubicBezTo>
                      <a:pt x="21845" y="1943"/>
                      <a:pt x="21836" y="2049"/>
                      <a:pt x="21871" y="2076"/>
                    </a:cubicBezTo>
                    <a:cubicBezTo>
                      <a:pt x="21883" y="2083"/>
                      <a:pt x="21899" y="2086"/>
                      <a:pt x="21916" y="2086"/>
                    </a:cubicBezTo>
                    <a:cubicBezTo>
                      <a:pt x="21960" y="2086"/>
                      <a:pt x="22015" y="2067"/>
                      <a:pt x="22040" y="2067"/>
                    </a:cubicBezTo>
                    <a:cubicBezTo>
                      <a:pt x="22040" y="2139"/>
                      <a:pt x="21942" y="2156"/>
                      <a:pt x="21889" y="2156"/>
                    </a:cubicBezTo>
                    <a:cubicBezTo>
                      <a:pt x="21809" y="2156"/>
                      <a:pt x="21845" y="2245"/>
                      <a:pt x="21845" y="2317"/>
                    </a:cubicBezTo>
                    <a:cubicBezTo>
                      <a:pt x="21853" y="2415"/>
                      <a:pt x="21845" y="2504"/>
                      <a:pt x="21827" y="2602"/>
                    </a:cubicBezTo>
                    <a:cubicBezTo>
                      <a:pt x="21827" y="2620"/>
                      <a:pt x="21791" y="2646"/>
                      <a:pt x="21791" y="2655"/>
                    </a:cubicBezTo>
                    <a:cubicBezTo>
                      <a:pt x="21791" y="2700"/>
                      <a:pt x="21827" y="2726"/>
                      <a:pt x="21853" y="2762"/>
                    </a:cubicBezTo>
                    <a:cubicBezTo>
                      <a:pt x="21907" y="2842"/>
                      <a:pt x="21818" y="2958"/>
                      <a:pt x="21800" y="3038"/>
                    </a:cubicBezTo>
                    <a:cubicBezTo>
                      <a:pt x="21791" y="3118"/>
                      <a:pt x="21845" y="3145"/>
                      <a:pt x="21916" y="3198"/>
                    </a:cubicBezTo>
                    <a:cubicBezTo>
                      <a:pt x="21996" y="3259"/>
                      <a:pt x="21921" y="3259"/>
                      <a:pt x="21863" y="3259"/>
                    </a:cubicBezTo>
                    <a:lnTo>
                      <a:pt x="21863" y="3259"/>
                    </a:lnTo>
                    <a:cubicBezTo>
                      <a:pt x="21844" y="3259"/>
                      <a:pt x="21827" y="3259"/>
                      <a:pt x="21818" y="3261"/>
                    </a:cubicBezTo>
                    <a:cubicBezTo>
                      <a:pt x="21747" y="3279"/>
                      <a:pt x="21880" y="3377"/>
                      <a:pt x="21889" y="3386"/>
                    </a:cubicBezTo>
                    <a:cubicBezTo>
                      <a:pt x="21942" y="3466"/>
                      <a:pt x="21827" y="3484"/>
                      <a:pt x="21800" y="3537"/>
                    </a:cubicBezTo>
                    <a:cubicBezTo>
                      <a:pt x="21782" y="3617"/>
                      <a:pt x="21782" y="3688"/>
                      <a:pt x="21800" y="3760"/>
                    </a:cubicBezTo>
                    <a:cubicBezTo>
                      <a:pt x="21809" y="3804"/>
                      <a:pt x="21862" y="4045"/>
                      <a:pt x="21773" y="4045"/>
                    </a:cubicBezTo>
                    <a:cubicBezTo>
                      <a:pt x="21764" y="4107"/>
                      <a:pt x="21764" y="4160"/>
                      <a:pt x="21791" y="4214"/>
                    </a:cubicBezTo>
                    <a:cubicBezTo>
                      <a:pt x="21836" y="4410"/>
                      <a:pt x="21818" y="4615"/>
                      <a:pt x="21862" y="4820"/>
                    </a:cubicBezTo>
                    <a:cubicBezTo>
                      <a:pt x="21871" y="4882"/>
                      <a:pt x="21898" y="4962"/>
                      <a:pt x="21987" y="4971"/>
                    </a:cubicBezTo>
                    <a:cubicBezTo>
                      <a:pt x="21967" y="4971"/>
                      <a:pt x="21942" y="4967"/>
                      <a:pt x="21918" y="4967"/>
                    </a:cubicBezTo>
                    <a:cubicBezTo>
                      <a:pt x="21888" y="4967"/>
                      <a:pt x="21859" y="4973"/>
                      <a:pt x="21845" y="4998"/>
                    </a:cubicBezTo>
                    <a:cubicBezTo>
                      <a:pt x="21809" y="5042"/>
                      <a:pt x="21862" y="5051"/>
                      <a:pt x="21853" y="5087"/>
                    </a:cubicBezTo>
                    <a:cubicBezTo>
                      <a:pt x="21845" y="5114"/>
                      <a:pt x="21836" y="5131"/>
                      <a:pt x="21827" y="5158"/>
                    </a:cubicBezTo>
                    <a:cubicBezTo>
                      <a:pt x="21800" y="5256"/>
                      <a:pt x="21791" y="5354"/>
                      <a:pt x="21800" y="5452"/>
                    </a:cubicBezTo>
                    <a:cubicBezTo>
                      <a:pt x="21845" y="5488"/>
                      <a:pt x="21836" y="5684"/>
                      <a:pt x="21836" y="5684"/>
                    </a:cubicBezTo>
                    <a:cubicBezTo>
                      <a:pt x="21925" y="5719"/>
                      <a:pt x="22023" y="5692"/>
                      <a:pt x="22121" y="5746"/>
                    </a:cubicBezTo>
                    <a:cubicBezTo>
                      <a:pt x="22134" y="5760"/>
                      <a:pt x="22074" y="5843"/>
                      <a:pt x="22008" y="5843"/>
                    </a:cubicBezTo>
                    <a:cubicBezTo>
                      <a:pt x="21989" y="5843"/>
                      <a:pt x="21970" y="5835"/>
                      <a:pt x="21951" y="5817"/>
                    </a:cubicBezTo>
                    <a:cubicBezTo>
                      <a:pt x="21926" y="5788"/>
                      <a:pt x="21904" y="5776"/>
                      <a:pt x="21886" y="5776"/>
                    </a:cubicBezTo>
                    <a:cubicBezTo>
                      <a:pt x="21853" y="5776"/>
                      <a:pt x="21832" y="5817"/>
                      <a:pt x="21827" y="5880"/>
                    </a:cubicBezTo>
                    <a:cubicBezTo>
                      <a:pt x="21827" y="5915"/>
                      <a:pt x="21809" y="5978"/>
                      <a:pt x="21836" y="6013"/>
                    </a:cubicBezTo>
                    <a:cubicBezTo>
                      <a:pt x="21871" y="6049"/>
                      <a:pt x="21889" y="6031"/>
                      <a:pt x="21862" y="6075"/>
                    </a:cubicBezTo>
                    <a:cubicBezTo>
                      <a:pt x="21847" y="6122"/>
                      <a:pt x="21721" y="6224"/>
                      <a:pt x="21667" y="6224"/>
                    </a:cubicBezTo>
                    <a:cubicBezTo>
                      <a:pt x="21660" y="6224"/>
                      <a:pt x="21655" y="6223"/>
                      <a:pt x="21651" y="6220"/>
                    </a:cubicBezTo>
                    <a:lnTo>
                      <a:pt x="21651" y="6220"/>
                    </a:lnTo>
                    <a:cubicBezTo>
                      <a:pt x="21702" y="6263"/>
                      <a:pt x="21702" y="6290"/>
                      <a:pt x="21675" y="6361"/>
                    </a:cubicBezTo>
                    <a:cubicBezTo>
                      <a:pt x="21657" y="6432"/>
                      <a:pt x="21640" y="6494"/>
                      <a:pt x="21649" y="6565"/>
                    </a:cubicBezTo>
                    <a:cubicBezTo>
                      <a:pt x="21649" y="6583"/>
                      <a:pt x="21675" y="6654"/>
                      <a:pt x="21657" y="6663"/>
                    </a:cubicBezTo>
                    <a:cubicBezTo>
                      <a:pt x="21649" y="6672"/>
                      <a:pt x="21577" y="6672"/>
                      <a:pt x="21559" y="6690"/>
                    </a:cubicBezTo>
                    <a:cubicBezTo>
                      <a:pt x="21533" y="6735"/>
                      <a:pt x="21559" y="6788"/>
                      <a:pt x="21533" y="6833"/>
                    </a:cubicBezTo>
                    <a:lnTo>
                      <a:pt x="21453" y="6966"/>
                    </a:lnTo>
                    <a:cubicBezTo>
                      <a:pt x="21355" y="6993"/>
                      <a:pt x="21444" y="7064"/>
                      <a:pt x="21470" y="7100"/>
                    </a:cubicBezTo>
                    <a:cubicBezTo>
                      <a:pt x="21506" y="7135"/>
                      <a:pt x="21488" y="7171"/>
                      <a:pt x="21462" y="7216"/>
                    </a:cubicBezTo>
                    <a:cubicBezTo>
                      <a:pt x="21415" y="7179"/>
                      <a:pt x="21389" y="7155"/>
                      <a:pt x="21364" y="7155"/>
                    </a:cubicBezTo>
                    <a:cubicBezTo>
                      <a:pt x="21346" y="7155"/>
                      <a:pt x="21327" y="7168"/>
                      <a:pt x="21301" y="7198"/>
                    </a:cubicBezTo>
                    <a:cubicBezTo>
                      <a:pt x="21185" y="7331"/>
                      <a:pt x="21052" y="7456"/>
                      <a:pt x="20918" y="7572"/>
                    </a:cubicBezTo>
                    <a:cubicBezTo>
                      <a:pt x="20909" y="7581"/>
                      <a:pt x="20749" y="7679"/>
                      <a:pt x="20793" y="7706"/>
                    </a:cubicBezTo>
                    <a:cubicBezTo>
                      <a:pt x="20883" y="7732"/>
                      <a:pt x="20785" y="7795"/>
                      <a:pt x="20740" y="7803"/>
                    </a:cubicBezTo>
                    <a:cubicBezTo>
                      <a:pt x="20737" y="7804"/>
                      <a:pt x="20733" y="7804"/>
                      <a:pt x="20731" y="7804"/>
                    </a:cubicBezTo>
                    <a:cubicBezTo>
                      <a:pt x="20695" y="7804"/>
                      <a:pt x="20693" y="7759"/>
                      <a:pt x="20660" y="7759"/>
                    </a:cubicBezTo>
                    <a:cubicBezTo>
                      <a:pt x="20633" y="7759"/>
                      <a:pt x="20606" y="7768"/>
                      <a:pt x="20589" y="7786"/>
                    </a:cubicBezTo>
                    <a:cubicBezTo>
                      <a:pt x="20544" y="7803"/>
                      <a:pt x="20410" y="7848"/>
                      <a:pt x="20393" y="7893"/>
                    </a:cubicBezTo>
                    <a:cubicBezTo>
                      <a:pt x="20375" y="7946"/>
                      <a:pt x="20330" y="7937"/>
                      <a:pt x="20286" y="7973"/>
                    </a:cubicBezTo>
                    <a:cubicBezTo>
                      <a:pt x="20259" y="7999"/>
                      <a:pt x="20241" y="8071"/>
                      <a:pt x="20223" y="8071"/>
                    </a:cubicBezTo>
                    <a:cubicBezTo>
                      <a:pt x="20222" y="8072"/>
                      <a:pt x="20220" y="8072"/>
                      <a:pt x="20218" y="8072"/>
                    </a:cubicBezTo>
                    <a:cubicBezTo>
                      <a:pt x="20201" y="8072"/>
                      <a:pt x="20176" y="8034"/>
                      <a:pt x="20152" y="8026"/>
                    </a:cubicBezTo>
                    <a:cubicBezTo>
                      <a:pt x="20125" y="8017"/>
                      <a:pt x="20096" y="8013"/>
                      <a:pt x="20066" y="8013"/>
                    </a:cubicBezTo>
                    <a:cubicBezTo>
                      <a:pt x="20036" y="8013"/>
                      <a:pt x="20005" y="8017"/>
                      <a:pt x="19974" y="8026"/>
                    </a:cubicBezTo>
                    <a:cubicBezTo>
                      <a:pt x="19885" y="8044"/>
                      <a:pt x="19778" y="8062"/>
                      <a:pt x="19689" y="8080"/>
                    </a:cubicBezTo>
                    <a:cubicBezTo>
                      <a:pt x="19644" y="8089"/>
                      <a:pt x="19618" y="8124"/>
                      <a:pt x="19627" y="8169"/>
                    </a:cubicBezTo>
                    <a:cubicBezTo>
                      <a:pt x="19617" y="8179"/>
                      <a:pt x="19610" y="8189"/>
                      <a:pt x="19607" y="8200"/>
                    </a:cubicBezTo>
                    <a:lnTo>
                      <a:pt x="19607" y="8200"/>
                    </a:lnTo>
                    <a:cubicBezTo>
                      <a:pt x="19606" y="8121"/>
                      <a:pt x="19588" y="8052"/>
                      <a:pt x="19546" y="8044"/>
                    </a:cubicBezTo>
                    <a:cubicBezTo>
                      <a:pt x="19525" y="8039"/>
                      <a:pt x="19467" y="8030"/>
                      <a:pt x="19421" y="8030"/>
                    </a:cubicBezTo>
                    <a:cubicBezTo>
                      <a:pt x="19391" y="8030"/>
                      <a:pt x="19366" y="8033"/>
                      <a:pt x="19359" y="8044"/>
                    </a:cubicBezTo>
                    <a:cubicBezTo>
                      <a:pt x="19333" y="8103"/>
                      <a:pt x="19326" y="8153"/>
                      <a:pt x="19277" y="8153"/>
                    </a:cubicBezTo>
                    <a:cubicBezTo>
                      <a:pt x="19260" y="8153"/>
                      <a:pt x="19238" y="8147"/>
                      <a:pt x="19208" y="8133"/>
                    </a:cubicBezTo>
                    <a:cubicBezTo>
                      <a:pt x="19127" y="8104"/>
                      <a:pt x="19046" y="8086"/>
                      <a:pt x="18959" y="8086"/>
                    </a:cubicBezTo>
                    <a:cubicBezTo>
                      <a:pt x="18942" y="8086"/>
                      <a:pt x="18923" y="8087"/>
                      <a:pt x="18905" y="8089"/>
                    </a:cubicBezTo>
                    <a:cubicBezTo>
                      <a:pt x="18845" y="8097"/>
                      <a:pt x="18802" y="8196"/>
                      <a:pt x="18751" y="8196"/>
                    </a:cubicBezTo>
                    <a:cubicBezTo>
                      <a:pt x="18749" y="8196"/>
                      <a:pt x="18747" y="8196"/>
                      <a:pt x="18745" y="8195"/>
                    </a:cubicBezTo>
                    <a:cubicBezTo>
                      <a:pt x="18656" y="8169"/>
                      <a:pt x="18656" y="8026"/>
                      <a:pt x="18558" y="7999"/>
                    </a:cubicBezTo>
                    <a:cubicBezTo>
                      <a:pt x="18555" y="7999"/>
                      <a:pt x="18553" y="7999"/>
                      <a:pt x="18551" y="7999"/>
                    </a:cubicBezTo>
                    <a:cubicBezTo>
                      <a:pt x="18499" y="7999"/>
                      <a:pt x="18540" y="8098"/>
                      <a:pt x="18540" y="8115"/>
                    </a:cubicBezTo>
                    <a:cubicBezTo>
                      <a:pt x="18494" y="8115"/>
                      <a:pt x="18468" y="8017"/>
                      <a:pt x="18433" y="8017"/>
                    </a:cubicBezTo>
                    <a:cubicBezTo>
                      <a:pt x="18428" y="8017"/>
                      <a:pt x="18422" y="8020"/>
                      <a:pt x="18415" y="8026"/>
                    </a:cubicBezTo>
                    <a:cubicBezTo>
                      <a:pt x="18400" y="8034"/>
                      <a:pt x="18385" y="8220"/>
                      <a:pt x="18329" y="8220"/>
                    </a:cubicBezTo>
                    <a:cubicBezTo>
                      <a:pt x="18320" y="8220"/>
                      <a:pt x="18311" y="8215"/>
                      <a:pt x="18299" y="8204"/>
                    </a:cubicBezTo>
                    <a:cubicBezTo>
                      <a:pt x="18264" y="8169"/>
                      <a:pt x="18299" y="8106"/>
                      <a:pt x="18237" y="8071"/>
                    </a:cubicBezTo>
                    <a:cubicBezTo>
                      <a:pt x="18219" y="8062"/>
                      <a:pt x="18199" y="8057"/>
                      <a:pt x="18179" y="8057"/>
                    </a:cubicBezTo>
                    <a:cubicBezTo>
                      <a:pt x="18159" y="8057"/>
                      <a:pt x="18139" y="8062"/>
                      <a:pt x="18121" y="8071"/>
                    </a:cubicBezTo>
                    <a:cubicBezTo>
                      <a:pt x="18041" y="8097"/>
                      <a:pt x="18148" y="8213"/>
                      <a:pt x="18006" y="8213"/>
                    </a:cubicBezTo>
                    <a:cubicBezTo>
                      <a:pt x="18006" y="8151"/>
                      <a:pt x="17997" y="8097"/>
                      <a:pt x="17952" y="8062"/>
                    </a:cubicBezTo>
                    <a:cubicBezTo>
                      <a:pt x="17924" y="8048"/>
                      <a:pt x="17885" y="8028"/>
                      <a:pt x="17855" y="8028"/>
                    </a:cubicBezTo>
                    <a:cubicBezTo>
                      <a:pt x="17829" y="8028"/>
                      <a:pt x="17810" y="8043"/>
                      <a:pt x="17810" y="8089"/>
                    </a:cubicBezTo>
                    <a:cubicBezTo>
                      <a:pt x="17810" y="8026"/>
                      <a:pt x="17792" y="8002"/>
                      <a:pt x="17765" y="8002"/>
                    </a:cubicBezTo>
                    <a:cubicBezTo>
                      <a:pt x="17738" y="8002"/>
                      <a:pt x="17703" y="8026"/>
                      <a:pt x="17667" y="8062"/>
                    </a:cubicBezTo>
                    <a:cubicBezTo>
                      <a:pt x="17667" y="8029"/>
                      <a:pt x="17631" y="8018"/>
                      <a:pt x="17582" y="8018"/>
                    </a:cubicBezTo>
                    <a:cubicBezTo>
                      <a:pt x="17484" y="8018"/>
                      <a:pt x="17332" y="8062"/>
                      <a:pt x="17302" y="8062"/>
                    </a:cubicBezTo>
                    <a:cubicBezTo>
                      <a:pt x="17430" y="8062"/>
                      <a:pt x="17437" y="8152"/>
                      <a:pt x="17344" y="8152"/>
                    </a:cubicBezTo>
                    <a:cubicBezTo>
                      <a:pt x="17327" y="8152"/>
                      <a:pt x="17307" y="8149"/>
                      <a:pt x="17284" y="8142"/>
                    </a:cubicBezTo>
                    <a:cubicBezTo>
                      <a:pt x="17186" y="8115"/>
                      <a:pt x="17088" y="8106"/>
                      <a:pt x="16990" y="8097"/>
                    </a:cubicBezTo>
                    <a:lnTo>
                      <a:pt x="16990" y="8097"/>
                    </a:lnTo>
                    <a:cubicBezTo>
                      <a:pt x="16990" y="8213"/>
                      <a:pt x="17240" y="8231"/>
                      <a:pt x="17320" y="8249"/>
                    </a:cubicBezTo>
                    <a:lnTo>
                      <a:pt x="17088" y="8249"/>
                    </a:lnTo>
                    <a:cubicBezTo>
                      <a:pt x="17035" y="8249"/>
                      <a:pt x="16954" y="8231"/>
                      <a:pt x="16928" y="8178"/>
                    </a:cubicBezTo>
                    <a:cubicBezTo>
                      <a:pt x="16901" y="8124"/>
                      <a:pt x="16963" y="8097"/>
                      <a:pt x="16901" y="8062"/>
                    </a:cubicBezTo>
                    <a:cubicBezTo>
                      <a:pt x="16870" y="8043"/>
                      <a:pt x="16845" y="8036"/>
                      <a:pt x="16822" y="8036"/>
                    </a:cubicBezTo>
                    <a:cubicBezTo>
                      <a:pt x="16746" y="8036"/>
                      <a:pt x="16703" y="8117"/>
                      <a:pt x="16607" y="8124"/>
                    </a:cubicBezTo>
                    <a:cubicBezTo>
                      <a:pt x="16509" y="8124"/>
                      <a:pt x="16420" y="8080"/>
                      <a:pt x="16358" y="7999"/>
                    </a:cubicBezTo>
                    <a:cubicBezTo>
                      <a:pt x="16340" y="8071"/>
                      <a:pt x="16286" y="8133"/>
                      <a:pt x="16224" y="8169"/>
                    </a:cubicBezTo>
                    <a:cubicBezTo>
                      <a:pt x="16210" y="8176"/>
                      <a:pt x="16200" y="8180"/>
                      <a:pt x="16192" y="8180"/>
                    </a:cubicBezTo>
                    <a:cubicBezTo>
                      <a:pt x="16154" y="8180"/>
                      <a:pt x="16175" y="8106"/>
                      <a:pt x="16153" y="8106"/>
                    </a:cubicBezTo>
                    <a:cubicBezTo>
                      <a:pt x="16143" y="8106"/>
                      <a:pt x="16136" y="8109"/>
                      <a:pt x="16130" y="8113"/>
                    </a:cubicBezTo>
                    <a:lnTo>
                      <a:pt x="16130" y="8113"/>
                    </a:lnTo>
                    <a:cubicBezTo>
                      <a:pt x="16133" y="8089"/>
                      <a:pt x="16131" y="8069"/>
                      <a:pt x="16117" y="8062"/>
                    </a:cubicBezTo>
                    <a:cubicBezTo>
                      <a:pt x="16083" y="8047"/>
                      <a:pt x="16046" y="8040"/>
                      <a:pt x="16009" y="8040"/>
                    </a:cubicBezTo>
                    <a:cubicBezTo>
                      <a:pt x="15979" y="8040"/>
                      <a:pt x="15949" y="8045"/>
                      <a:pt x="15921" y="8053"/>
                    </a:cubicBezTo>
                    <a:cubicBezTo>
                      <a:pt x="15868" y="8053"/>
                      <a:pt x="15770" y="8071"/>
                      <a:pt x="15734" y="8124"/>
                    </a:cubicBezTo>
                    <a:cubicBezTo>
                      <a:pt x="15712" y="8154"/>
                      <a:pt x="15708" y="8171"/>
                      <a:pt x="15677" y="8171"/>
                    </a:cubicBezTo>
                    <a:cubicBezTo>
                      <a:pt x="15671" y="8171"/>
                      <a:pt x="15663" y="8170"/>
                      <a:pt x="15654" y="8169"/>
                    </a:cubicBezTo>
                    <a:cubicBezTo>
                      <a:pt x="15618" y="8160"/>
                      <a:pt x="15592" y="8142"/>
                      <a:pt x="15583" y="8115"/>
                    </a:cubicBezTo>
                    <a:cubicBezTo>
                      <a:pt x="15578" y="8090"/>
                      <a:pt x="15573" y="8085"/>
                      <a:pt x="15562" y="8085"/>
                    </a:cubicBezTo>
                    <a:cubicBezTo>
                      <a:pt x="15553" y="8085"/>
                      <a:pt x="15540" y="8089"/>
                      <a:pt x="15520" y="8089"/>
                    </a:cubicBezTo>
                    <a:cubicBezTo>
                      <a:pt x="15476" y="8089"/>
                      <a:pt x="15405" y="8142"/>
                      <a:pt x="15351" y="8151"/>
                    </a:cubicBezTo>
                    <a:cubicBezTo>
                      <a:pt x="15315" y="8161"/>
                      <a:pt x="15278" y="8166"/>
                      <a:pt x="15243" y="8166"/>
                    </a:cubicBezTo>
                    <a:cubicBezTo>
                      <a:pt x="15219" y="8166"/>
                      <a:pt x="15195" y="8163"/>
                      <a:pt x="15173" y="8160"/>
                    </a:cubicBezTo>
                    <a:cubicBezTo>
                      <a:pt x="15129" y="8151"/>
                      <a:pt x="15075" y="8097"/>
                      <a:pt x="15057" y="8097"/>
                    </a:cubicBezTo>
                    <a:cubicBezTo>
                      <a:pt x="15039" y="8097"/>
                      <a:pt x="15066" y="8133"/>
                      <a:pt x="15048" y="8133"/>
                    </a:cubicBezTo>
                    <a:lnTo>
                      <a:pt x="14763" y="8133"/>
                    </a:lnTo>
                    <a:cubicBezTo>
                      <a:pt x="14731" y="8133"/>
                      <a:pt x="14686" y="8127"/>
                      <a:pt x="14644" y="8127"/>
                    </a:cubicBezTo>
                    <a:cubicBezTo>
                      <a:pt x="14581" y="8127"/>
                      <a:pt x="14523" y="8140"/>
                      <a:pt x="14523" y="8204"/>
                    </a:cubicBezTo>
                    <a:cubicBezTo>
                      <a:pt x="14523" y="8124"/>
                      <a:pt x="14354" y="8115"/>
                      <a:pt x="14300" y="8115"/>
                    </a:cubicBezTo>
                    <a:cubicBezTo>
                      <a:pt x="14209" y="8115"/>
                      <a:pt x="14195" y="8170"/>
                      <a:pt x="14128" y="8170"/>
                    </a:cubicBezTo>
                    <a:cubicBezTo>
                      <a:pt x="14123" y="8170"/>
                      <a:pt x="14118" y="8169"/>
                      <a:pt x="14113" y="8169"/>
                    </a:cubicBezTo>
                    <a:cubicBezTo>
                      <a:pt x="14069" y="8169"/>
                      <a:pt x="14095" y="8097"/>
                      <a:pt x="14060" y="8080"/>
                    </a:cubicBezTo>
                    <a:cubicBezTo>
                      <a:pt x="14040" y="8067"/>
                      <a:pt x="14011" y="8058"/>
                      <a:pt x="13983" y="8058"/>
                    </a:cubicBezTo>
                    <a:cubicBezTo>
                      <a:pt x="13973" y="8058"/>
                      <a:pt x="13962" y="8059"/>
                      <a:pt x="13953" y="8062"/>
                    </a:cubicBezTo>
                    <a:cubicBezTo>
                      <a:pt x="13899" y="8062"/>
                      <a:pt x="13855" y="8080"/>
                      <a:pt x="13810" y="8106"/>
                    </a:cubicBezTo>
                    <a:cubicBezTo>
                      <a:pt x="13795" y="8121"/>
                      <a:pt x="13799" y="8156"/>
                      <a:pt x="13801" y="8182"/>
                    </a:cubicBezTo>
                    <a:lnTo>
                      <a:pt x="13801" y="8182"/>
                    </a:lnTo>
                    <a:cubicBezTo>
                      <a:pt x="13798" y="8143"/>
                      <a:pt x="13781" y="8132"/>
                      <a:pt x="13758" y="8132"/>
                    </a:cubicBezTo>
                    <a:cubicBezTo>
                      <a:pt x="13722" y="8132"/>
                      <a:pt x="13672" y="8160"/>
                      <a:pt x="13640" y="8160"/>
                    </a:cubicBezTo>
                    <a:cubicBezTo>
                      <a:pt x="13637" y="8160"/>
                      <a:pt x="13635" y="8160"/>
                      <a:pt x="13632" y="8160"/>
                    </a:cubicBezTo>
                    <a:cubicBezTo>
                      <a:pt x="13582" y="8160"/>
                      <a:pt x="13641" y="7988"/>
                      <a:pt x="13569" y="7988"/>
                    </a:cubicBezTo>
                    <a:cubicBezTo>
                      <a:pt x="13564" y="7988"/>
                      <a:pt x="13558" y="7989"/>
                      <a:pt x="13552" y="7991"/>
                    </a:cubicBezTo>
                    <a:cubicBezTo>
                      <a:pt x="13445" y="8026"/>
                      <a:pt x="13490" y="8178"/>
                      <a:pt x="13445" y="8258"/>
                    </a:cubicBezTo>
                    <a:cubicBezTo>
                      <a:pt x="13437" y="8272"/>
                      <a:pt x="13428" y="8278"/>
                      <a:pt x="13418" y="8278"/>
                    </a:cubicBezTo>
                    <a:cubicBezTo>
                      <a:pt x="13372" y="8278"/>
                      <a:pt x="13311" y="8148"/>
                      <a:pt x="13311" y="8133"/>
                    </a:cubicBezTo>
                    <a:cubicBezTo>
                      <a:pt x="13294" y="8178"/>
                      <a:pt x="13311" y="8204"/>
                      <a:pt x="13249" y="8204"/>
                    </a:cubicBezTo>
                    <a:cubicBezTo>
                      <a:pt x="13243" y="8204"/>
                      <a:pt x="13217" y="8200"/>
                      <a:pt x="13198" y="8200"/>
                    </a:cubicBezTo>
                    <a:cubicBezTo>
                      <a:pt x="13189" y="8200"/>
                      <a:pt x="13181" y="8201"/>
                      <a:pt x="13178" y="8204"/>
                    </a:cubicBezTo>
                    <a:cubicBezTo>
                      <a:pt x="13160" y="8213"/>
                      <a:pt x="13178" y="8258"/>
                      <a:pt x="13160" y="8276"/>
                    </a:cubicBezTo>
                    <a:cubicBezTo>
                      <a:pt x="13142" y="8293"/>
                      <a:pt x="13098" y="8293"/>
                      <a:pt x="13071" y="8293"/>
                    </a:cubicBezTo>
                    <a:cubicBezTo>
                      <a:pt x="13071" y="8242"/>
                      <a:pt x="13071" y="8209"/>
                      <a:pt x="13031" y="8209"/>
                    </a:cubicBezTo>
                    <a:cubicBezTo>
                      <a:pt x="13022" y="8209"/>
                      <a:pt x="13012" y="8210"/>
                      <a:pt x="13000" y="8213"/>
                    </a:cubicBezTo>
                    <a:cubicBezTo>
                      <a:pt x="12954" y="8226"/>
                      <a:pt x="12926" y="8238"/>
                      <a:pt x="12908" y="8238"/>
                    </a:cubicBezTo>
                    <a:cubicBezTo>
                      <a:pt x="12887" y="8238"/>
                      <a:pt x="12880" y="8221"/>
                      <a:pt x="12875" y="8169"/>
                    </a:cubicBezTo>
                    <a:cubicBezTo>
                      <a:pt x="12875" y="8150"/>
                      <a:pt x="12839" y="8141"/>
                      <a:pt x="12805" y="8141"/>
                    </a:cubicBezTo>
                    <a:cubicBezTo>
                      <a:pt x="12775" y="8141"/>
                      <a:pt x="12746" y="8147"/>
                      <a:pt x="12741" y="8160"/>
                    </a:cubicBezTo>
                    <a:cubicBezTo>
                      <a:pt x="12724" y="8186"/>
                      <a:pt x="12759" y="8213"/>
                      <a:pt x="12706" y="8222"/>
                    </a:cubicBezTo>
                    <a:cubicBezTo>
                      <a:pt x="12680" y="8226"/>
                      <a:pt x="12653" y="8228"/>
                      <a:pt x="12625" y="8228"/>
                    </a:cubicBezTo>
                    <a:cubicBezTo>
                      <a:pt x="12586" y="8228"/>
                      <a:pt x="12546" y="8224"/>
                      <a:pt x="12510" y="8213"/>
                    </a:cubicBezTo>
                    <a:cubicBezTo>
                      <a:pt x="12447" y="8204"/>
                      <a:pt x="12439" y="8151"/>
                      <a:pt x="12376" y="8124"/>
                    </a:cubicBezTo>
                    <a:cubicBezTo>
                      <a:pt x="12353" y="8109"/>
                      <a:pt x="12326" y="8101"/>
                      <a:pt x="12299" y="8101"/>
                    </a:cubicBezTo>
                    <a:cubicBezTo>
                      <a:pt x="12264" y="8101"/>
                      <a:pt x="12228" y="8113"/>
                      <a:pt x="12198" y="8133"/>
                    </a:cubicBezTo>
                    <a:cubicBezTo>
                      <a:pt x="12186" y="8147"/>
                      <a:pt x="12170" y="8152"/>
                      <a:pt x="12152" y="8152"/>
                    </a:cubicBezTo>
                    <a:cubicBezTo>
                      <a:pt x="12091" y="8152"/>
                      <a:pt x="12013" y="8092"/>
                      <a:pt x="12019" y="8081"/>
                    </a:cubicBezTo>
                    <a:lnTo>
                      <a:pt x="12019" y="8081"/>
                    </a:lnTo>
                    <a:cubicBezTo>
                      <a:pt x="11941" y="8152"/>
                      <a:pt x="12091" y="8240"/>
                      <a:pt x="12091" y="8276"/>
                    </a:cubicBezTo>
                    <a:cubicBezTo>
                      <a:pt x="12091" y="8280"/>
                      <a:pt x="12075" y="8284"/>
                      <a:pt x="12057" y="8284"/>
                    </a:cubicBezTo>
                    <a:cubicBezTo>
                      <a:pt x="12036" y="8284"/>
                      <a:pt x="12011" y="8277"/>
                      <a:pt x="12011" y="8258"/>
                    </a:cubicBezTo>
                    <a:cubicBezTo>
                      <a:pt x="12011" y="8232"/>
                      <a:pt x="11989" y="8223"/>
                      <a:pt x="11962" y="8223"/>
                    </a:cubicBezTo>
                    <a:cubicBezTo>
                      <a:pt x="11932" y="8223"/>
                      <a:pt x="11896" y="8235"/>
                      <a:pt x="11877" y="8249"/>
                    </a:cubicBezTo>
                    <a:cubicBezTo>
                      <a:pt x="11860" y="8257"/>
                      <a:pt x="11847" y="8260"/>
                      <a:pt x="11838" y="8260"/>
                    </a:cubicBezTo>
                    <a:cubicBezTo>
                      <a:pt x="11792" y="8260"/>
                      <a:pt x="11815" y="8184"/>
                      <a:pt x="11771" y="8133"/>
                    </a:cubicBezTo>
                    <a:cubicBezTo>
                      <a:pt x="11765" y="8126"/>
                      <a:pt x="11760" y="8123"/>
                      <a:pt x="11756" y="8123"/>
                    </a:cubicBezTo>
                    <a:cubicBezTo>
                      <a:pt x="11737" y="8123"/>
                      <a:pt x="11724" y="8170"/>
                      <a:pt x="11717" y="8178"/>
                    </a:cubicBezTo>
                    <a:cubicBezTo>
                      <a:pt x="11717" y="8222"/>
                      <a:pt x="11655" y="8222"/>
                      <a:pt x="11619" y="8222"/>
                    </a:cubicBezTo>
                    <a:cubicBezTo>
                      <a:pt x="11573" y="8222"/>
                      <a:pt x="11545" y="8214"/>
                      <a:pt x="11519" y="8214"/>
                    </a:cubicBezTo>
                    <a:cubicBezTo>
                      <a:pt x="11491" y="8214"/>
                      <a:pt x="11466" y="8224"/>
                      <a:pt x="11423" y="8267"/>
                    </a:cubicBezTo>
                    <a:cubicBezTo>
                      <a:pt x="11423" y="8267"/>
                      <a:pt x="11380" y="8298"/>
                      <a:pt x="11355" y="8298"/>
                    </a:cubicBezTo>
                    <a:cubicBezTo>
                      <a:pt x="11350" y="8298"/>
                      <a:pt x="11346" y="8296"/>
                      <a:pt x="11343" y="8293"/>
                    </a:cubicBezTo>
                    <a:cubicBezTo>
                      <a:pt x="11325" y="8267"/>
                      <a:pt x="11441" y="8151"/>
                      <a:pt x="11343" y="8124"/>
                    </a:cubicBezTo>
                    <a:cubicBezTo>
                      <a:pt x="11286" y="8114"/>
                      <a:pt x="11228" y="8109"/>
                      <a:pt x="11171" y="8109"/>
                    </a:cubicBezTo>
                    <a:cubicBezTo>
                      <a:pt x="11130" y="8109"/>
                      <a:pt x="11090" y="8112"/>
                      <a:pt x="11049" y="8115"/>
                    </a:cubicBezTo>
                    <a:cubicBezTo>
                      <a:pt x="11058" y="8115"/>
                      <a:pt x="11129" y="8115"/>
                      <a:pt x="11129" y="8160"/>
                    </a:cubicBezTo>
                    <a:cubicBezTo>
                      <a:pt x="11129" y="8177"/>
                      <a:pt x="10986" y="8161"/>
                      <a:pt x="10970" y="8201"/>
                    </a:cubicBezTo>
                    <a:lnTo>
                      <a:pt x="10970" y="8201"/>
                    </a:lnTo>
                    <a:cubicBezTo>
                      <a:pt x="10971" y="8199"/>
                      <a:pt x="10974" y="8198"/>
                      <a:pt x="10977" y="8198"/>
                    </a:cubicBezTo>
                    <a:cubicBezTo>
                      <a:pt x="11004" y="8198"/>
                      <a:pt x="11089" y="8250"/>
                      <a:pt x="11067" y="8258"/>
                    </a:cubicBezTo>
                    <a:cubicBezTo>
                      <a:pt x="11022" y="8275"/>
                      <a:pt x="10967" y="8320"/>
                      <a:pt x="10932" y="8320"/>
                    </a:cubicBezTo>
                    <a:cubicBezTo>
                      <a:pt x="10911" y="8320"/>
                      <a:pt x="10898" y="8304"/>
                      <a:pt x="10898" y="8258"/>
                    </a:cubicBezTo>
                    <a:cubicBezTo>
                      <a:pt x="10915" y="8231"/>
                      <a:pt x="10951" y="8186"/>
                      <a:pt x="10898" y="8169"/>
                    </a:cubicBezTo>
                    <a:cubicBezTo>
                      <a:pt x="10853" y="8160"/>
                      <a:pt x="10806" y="8155"/>
                      <a:pt x="10760" y="8155"/>
                    </a:cubicBezTo>
                    <a:cubicBezTo>
                      <a:pt x="10713" y="8155"/>
                      <a:pt x="10666" y="8160"/>
                      <a:pt x="10622" y="8169"/>
                    </a:cubicBezTo>
                    <a:cubicBezTo>
                      <a:pt x="10559" y="8186"/>
                      <a:pt x="10622" y="8267"/>
                      <a:pt x="10613" y="8311"/>
                    </a:cubicBezTo>
                    <a:cubicBezTo>
                      <a:pt x="10532" y="8302"/>
                      <a:pt x="10452" y="8267"/>
                      <a:pt x="10390" y="8213"/>
                    </a:cubicBezTo>
                    <a:cubicBezTo>
                      <a:pt x="10372" y="8178"/>
                      <a:pt x="10506" y="8160"/>
                      <a:pt x="10515" y="8160"/>
                    </a:cubicBezTo>
                    <a:cubicBezTo>
                      <a:pt x="10488" y="8160"/>
                      <a:pt x="10443" y="8166"/>
                      <a:pt x="10400" y="8166"/>
                    </a:cubicBezTo>
                    <a:cubicBezTo>
                      <a:pt x="10357" y="8166"/>
                      <a:pt x="10314" y="8160"/>
                      <a:pt x="10292" y="8133"/>
                    </a:cubicBezTo>
                    <a:cubicBezTo>
                      <a:pt x="10247" y="8089"/>
                      <a:pt x="10274" y="8008"/>
                      <a:pt x="10274" y="7964"/>
                    </a:cubicBezTo>
                    <a:lnTo>
                      <a:pt x="10274" y="7964"/>
                    </a:lnTo>
                    <a:cubicBezTo>
                      <a:pt x="10247" y="8044"/>
                      <a:pt x="10203" y="8115"/>
                      <a:pt x="10141" y="8186"/>
                    </a:cubicBezTo>
                    <a:cubicBezTo>
                      <a:pt x="10127" y="8204"/>
                      <a:pt x="10105" y="8207"/>
                      <a:pt x="10080" y="8207"/>
                    </a:cubicBezTo>
                    <a:cubicBezTo>
                      <a:pt x="10072" y="8207"/>
                      <a:pt x="10064" y="8206"/>
                      <a:pt x="10055" y="8206"/>
                    </a:cubicBezTo>
                    <a:cubicBezTo>
                      <a:pt x="10039" y="8206"/>
                      <a:pt x="10022" y="8207"/>
                      <a:pt x="10007" y="8213"/>
                    </a:cubicBezTo>
                    <a:cubicBezTo>
                      <a:pt x="9993" y="8220"/>
                      <a:pt x="9968" y="8271"/>
                      <a:pt x="9941" y="8271"/>
                    </a:cubicBezTo>
                    <a:cubicBezTo>
                      <a:pt x="9933" y="8271"/>
                      <a:pt x="9925" y="8267"/>
                      <a:pt x="9918" y="8258"/>
                    </a:cubicBezTo>
                    <a:cubicBezTo>
                      <a:pt x="9891" y="8204"/>
                      <a:pt x="9971" y="8124"/>
                      <a:pt x="9945" y="8053"/>
                    </a:cubicBezTo>
                    <a:cubicBezTo>
                      <a:pt x="9936" y="8033"/>
                      <a:pt x="9923" y="8026"/>
                      <a:pt x="9908" y="8026"/>
                    </a:cubicBezTo>
                    <a:cubicBezTo>
                      <a:pt x="9877" y="8026"/>
                      <a:pt x="9838" y="8059"/>
                      <a:pt x="9820" y="8071"/>
                    </a:cubicBezTo>
                    <a:cubicBezTo>
                      <a:pt x="9793" y="8089"/>
                      <a:pt x="9784" y="8133"/>
                      <a:pt x="9740" y="8142"/>
                    </a:cubicBezTo>
                    <a:cubicBezTo>
                      <a:pt x="9710" y="8142"/>
                      <a:pt x="9676" y="8146"/>
                      <a:pt x="9641" y="8146"/>
                    </a:cubicBezTo>
                    <a:cubicBezTo>
                      <a:pt x="9624" y="8146"/>
                      <a:pt x="9606" y="8145"/>
                      <a:pt x="9588" y="8142"/>
                    </a:cubicBezTo>
                    <a:cubicBezTo>
                      <a:pt x="9574" y="8142"/>
                      <a:pt x="9558" y="8142"/>
                      <a:pt x="9543" y="8141"/>
                    </a:cubicBezTo>
                    <a:lnTo>
                      <a:pt x="9543" y="8141"/>
                    </a:lnTo>
                    <a:cubicBezTo>
                      <a:pt x="9576" y="8176"/>
                      <a:pt x="9609" y="8223"/>
                      <a:pt x="9535" y="8231"/>
                    </a:cubicBezTo>
                    <a:cubicBezTo>
                      <a:pt x="9482" y="8231"/>
                      <a:pt x="9474" y="8161"/>
                      <a:pt x="9510" y="8139"/>
                    </a:cubicBezTo>
                    <a:lnTo>
                      <a:pt x="9510" y="8139"/>
                    </a:lnTo>
                    <a:cubicBezTo>
                      <a:pt x="9521" y="8140"/>
                      <a:pt x="9532" y="8140"/>
                      <a:pt x="9543" y="8141"/>
                    </a:cubicBezTo>
                    <a:lnTo>
                      <a:pt x="9543" y="8141"/>
                    </a:lnTo>
                    <a:cubicBezTo>
                      <a:pt x="9540" y="8138"/>
                      <a:pt x="9537" y="8136"/>
                      <a:pt x="9535" y="8133"/>
                    </a:cubicBezTo>
                    <a:cubicBezTo>
                      <a:pt x="9525" y="8133"/>
                      <a:pt x="9517" y="8135"/>
                      <a:pt x="9510" y="8139"/>
                    </a:cubicBezTo>
                    <a:lnTo>
                      <a:pt x="9510" y="8139"/>
                    </a:lnTo>
                    <a:cubicBezTo>
                      <a:pt x="9471" y="8138"/>
                      <a:pt x="9430" y="8135"/>
                      <a:pt x="9388" y="8135"/>
                    </a:cubicBezTo>
                    <a:cubicBezTo>
                      <a:pt x="9317" y="8135"/>
                      <a:pt x="9245" y="8142"/>
                      <a:pt x="9187" y="8169"/>
                    </a:cubicBezTo>
                    <a:cubicBezTo>
                      <a:pt x="9165" y="8176"/>
                      <a:pt x="9155" y="8217"/>
                      <a:pt x="9135" y="8217"/>
                    </a:cubicBezTo>
                    <a:cubicBezTo>
                      <a:pt x="9132" y="8217"/>
                      <a:pt x="9129" y="8216"/>
                      <a:pt x="9125" y="8213"/>
                    </a:cubicBezTo>
                    <a:cubicBezTo>
                      <a:pt x="9089" y="8195"/>
                      <a:pt x="9072" y="8133"/>
                      <a:pt x="9027" y="8106"/>
                    </a:cubicBezTo>
                    <a:cubicBezTo>
                      <a:pt x="8969" y="8073"/>
                      <a:pt x="8903" y="8057"/>
                      <a:pt x="8838" y="8057"/>
                    </a:cubicBezTo>
                    <a:cubicBezTo>
                      <a:pt x="8783" y="8057"/>
                      <a:pt x="8729" y="8068"/>
                      <a:pt x="8680" y="8089"/>
                    </a:cubicBezTo>
                    <a:cubicBezTo>
                      <a:pt x="8655" y="8097"/>
                      <a:pt x="8622" y="8161"/>
                      <a:pt x="8610" y="8161"/>
                    </a:cubicBezTo>
                    <a:cubicBezTo>
                      <a:pt x="8610" y="8161"/>
                      <a:pt x="8609" y="8160"/>
                      <a:pt x="8608" y="8160"/>
                    </a:cubicBezTo>
                    <a:cubicBezTo>
                      <a:pt x="8564" y="8142"/>
                      <a:pt x="8608" y="8044"/>
                      <a:pt x="8537" y="8044"/>
                    </a:cubicBezTo>
                    <a:cubicBezTo>
                      <a:pt x="8537" y="8044"/>
                      <a:pt x="8519" y="8133"/>
                      <a:pt x="8475" y="8133"/>
                    </a:cubicBezTo>
                    <a:cubicBezTo>
                      <a:pt x="8421" y="8133"/>
                      <a:pt x="8395" y="8133"/>
                      <a:pt x="8386" y="8169"/>
                    </a:cubicBezTo>
                    <a:cubicBezTo>
                      <a:pt x="8368" y="8267"/>
                      <a:pt x="8350" y="8258"/>
                      <a:pt x="8288" y="8329"/>
                    </a:cubicBezTo>
                    <a:cubicBezTo>
                      <a:pt x="8271" y="8303"/>
                      <a:pt x="8220" y="8159"/>
                      <a:pt x="8233" y="8159"/>
                    </a:cubicBezTo>
                    <a:cubicBezTo>
                      <a:pt x="8233" y="8159"/>
                      <a:pt x="8234" y="8160"/>
                      <a:pt x="8234" y="8160"/>
                    </a:cubicBezTo>
                    <a:cubicBezTo>
                      <a:pt x="8251" y="8165"/>
                      <a:pt x="8271" y="8178"/>
                      <a:pt x="8293" y="8178"/>
                    </a:cubicBezTo>
                    <a:cubicBezTo>
                      <a:pt x="8305" y="8178"/>
                      <a:pt x="8319" y="8173"/>
                      <a:pt x="8332" y="8160"/>
                    </a:cubicBezTo>
                    <a:cubicBezTo>
                      <a:pt x="8368" y="8115"/>
                      <a:pt x="8332" y="8115"/>
                      <a:pt x="8315" y="8115"/>
                    </a:cubicBezTo>
                    <a:cubicBezTo>
                      <a:pt x="8310" y="8113"/>
                      <a:pt x="8304" y="8113"/>
                      <a:pt x="8298" y="8113"/>
                    </a:cubicBezTo>
                    <a:cubicBezTo>
                      <a:pt x="8264" y="8113"/>
                      <a:pt x="8210" y="8134"/>
                      <a:pt x="8165" y="8134"/>
                    </a:cubicBezTo>
                    <a:cubicBezTo>
                      <a:pt x="8137" y="8134"/>
                      <a:pt x="8113" y="8125"/>
                      <a:pt x="8101" y="8097"/>
                    </a:cubicBezTo>
                    <a:cubicBezTo>
                      <a:pt x="8094" y="8084"/>
                      <a:pt x="8075" y="8079"/>
                      <a:pt x="8048" y="8079"/>
                    </a:cubicBezTo>
                    <a:cubicBezTo>
                      <a:pt x="8048" y="8079"/>
                      <a:pt x="8048" y="8079"/>
                      <a:pt x="8048" y="8079"/>
                    </a:cubicBezTo>
                    <a:lnTo>
                      <a:pt x="8048" y="8079"/>
                    </a:lnTo>
                    <a:cubicBezTo>
                      <a:pt x="8088" y="8121"/>
                      <a:pt x="8121" y="8213"/>
                      <a:pt x="8038" y="8213"/>
                    </a:cubicBezTo>
                    <a:lnTo>
                      <a:pt x="8038" y="8079"/>
                    </a:lnTo>
                    <a:lnTo>
                      <a:pt x="8038" y="8079"/>
                    </a:lnTo>
                    <a:cubicBezTo>
                      <a:pt x="7957" y="8082"/>
                      <a:pt x="7820" y="8124"/>
                      <a:pt x="7762" y="8124"/>
                    </a:cubicBezTo>
                    <a:cubicBezTo>
                      <a:pt x="7762" y="8204"/>
                      <a:pt x="7807" y="8195"/>
                      <a:pt x="7807" y="8267"/>
                    </a:cubicBezTo>
                    <a:cubicBezTo>
                      <a:pt x="7756" y="8267"/>
                      <a:pt x="7713" y="8186"/>
                      <a:pt x="7686" y="8186"/>
                    </a:cubicBezTo>
                    <a:cubicBezTo>
                      <a:pt x="7685" y="8186"/>
                      <a:pt x="7683" y="8186"/>
                      <a:pt x="7682" y="8186"/>
                    </a:cubicBezTo>
                    <a:cubicBezTo>
                      <a:pt x="7638" y="8204"/>
                      <a:pt x="7602" y="8276"/>
                      <a:pt x="7566" y="8311"/>
                    </a:cubicBezTo>
                    <a:cubicBezTo>
                      <a:pt x="7552" y="8269"/>
                      <a:pt x="7381" y="8069"/>
                      <a:pt x="7311" y="8069"/>
                    </a:cubicBezTo>
                    <a:cubicBezTo>
                      <a:pt x="7293" y="8069"/>
                      <a:pt x="7281" y="8082"/>
                      <a:pt x="7281" y="8115"/>
                    </a:cubicBezTo>
                    <a:cubicBezTo>
                      <a:pt x="7286" y="8117"/>
                      <a:pt x="7291" y="8117"/>
                      <a:pt x="7295" y="8117"/>
                    </a:cubicBezTo>
                    <a:cubicBezTo>
                      <a:pt x="7319" y="8117"/>
                      <a:pt x="7327" y="8097"/>
                      <a:pt x="7335" y="8097"/>
                    </a:cubicBezTo>
                    <a:cubicBezTo>
                      <a:pt x="7335" y="8097"/>
                      <a:pt x="7336" y="8097"/>
                      <a:pt x="7337" y="8097"/>
                    </a:cubicBezTo>
                    <a:cubicBezTo>
                      <a:pt x="7350" y="8097"/>
                      <a:pt x="7325" y="8196"/>
                      <a:pt x="7317" y="8204"/>
                    </a:cubicBezTo>
                    <a:cubicBezTo>
                      <a:pt x="7290" y="8231"/>
                      <a:pt x="7255" y="8240"/>
                      <a:pt x="7219" y="8240"/>
                    </a:cubicBezTo>
                    <a:cubicBezTo>
                      <a:pt x="7130" y="8213"/>
                      <a:pt x="7228" y="8097"/>
                      <a:pt x="7130" y="8071"/>
                    </a:cubicBezTo>
                    <a:cubicBezTo>
                      <a:pt x="7103" y="8066"/>
                      <a:pt x="7076" y="8064"/>
                      <a:pt x="7051" y="8064"/>
                    </a:cubicBezTo>
                    <a:cubicBezTo>
                      <a:pt x="7025" y="8064"/>
                      <a:pt x="7001" y="8066"/>
                      <a:pt x="6978" y="8071"/>
                    </a:cubicBezTo>
                    <a:cubicBezTo>
                      <a:pt x="6916" y="8089"/>
                      <a:pt x="6961" y="8160"/>
                      <a:pt x="6880" y="8160"/>
                    </a:cubicBezTo>
                    <a:cubicBezTo>
                      <a:pt x="6867" y="8160"/>
                      <a:pt x="6855" y="8160"/>
                      <a:pt x="6845" y="8160"/>
                    </a:cubicBezTo>
                    <a:cubicBezTo>
                      <a:pt x="6815" y="8160"/>
                      <a:pt x="6800" y="8155"/>
                      <a:pt x="6800" y="8115"/>
                    </a:cubicBezTo>
                    <a:cubicBezTo>
                      <a:pt x="6809" y="8097"/>
                      <a:pt x="6836" y="8062"/>
                      <a:pt x="6827" y="8044"/>
                    </a:cubicBezTo>
                    <a:cubicBezTo>
                      <a:pt x="6827" y="8043"/>
                      <a:pt x="6826" y="8043"/>
                      <a:pt x="6825" y="8043"/>
                    </a:cubicBezTo>
                    <a:cubicBezTo>
                      <a:pt x="6805" y="8043"/>
                      <a:pt x="6657" y="8178"/>
                      <a:pt x="6589" y="8178"/>
                    </a:cubicBezTo>
                    <a:cubicBezTo>
                      <a:pt x="6576" y="8178"/>
                      <a:pt x="6566" y="8173"/>
                      <a:pt x="6560" y="8160"/>
                    </a:cubicBezTo>
                    <a:cubicBezTo>
                      <a:pt x="6533" y="8089"/>
                      <a:pt x="6560" y="8053"/>
                      <a:pt x="6471" y="8035"/>
                    </a:cubicBezTo>
                    <a:cubicBezTo>
                      <a:pt x="6426" y="8035"/>
                      <a:pt x="6382" y="8044"/>
                      <a:pt x="6338" y="8062"/>
                    </a:cubicBezTo>
                    <a:lnTo>
                      <a:pt x="6338" y="8062"/>
                    </a:lnTo>
                    <a:cubicBezTo>
                      <a:pt x="6338" y="8061"/>
                      <a:pt x="6339" y="8061"/>
                      <a:pt x="6339" y="8061"/>
                    </a:cubicBezTo>
                    <a:cubicBezTo>
                      <a:pt x="6364" y="8061"/>
                      <a:pt x="6512" y="8187"/>
                      <a:pt x="6451" y="8187"/>
                    </a:cubicBezTo>
                    <a:cubicBezTo>
                      <a:pt x="6449" y="8187"/>
                      <a:pt x="6446" y="8187"/>
                      <a:pt x="6444" y="8186"/>
                    </a:cubicBezTo>
                    <a:cubicBezTo>
                      <a:pt x="6382" y="8169"/>
                      <a:pt x="6319" y="8160"/>
                      <a:pt x="6257" y="8151"/>
                    </a:cubicBezTo>
                    <a:lnTo>
                      <a:pt x="6150" y="8151"/>
                    </a:lnTo>
                    <a:cubicBezTo>
                      <a:pt x="6143" y="8148"/>
                      <a:pt x="6137" y="8147"/>
                      <a:pt x="6132" y="8147"/>
                    </a:cubicBezTo>
                    <a:cubicBezTo>
                      <a:pt x="6119" y="8147"/>
                      <a:pt x="6114" y="8156"/>
                      <a:pt x="6114" y="8169"/>
                    </a:cubicBezTo>
                    <a:cubicBezTo>
                      <a:pt x="6113" y="8170"/>
                      <a:pt x="6111" y="8170"/>
                      <a:pt x="6110" y="8170"/>
                    </a:cubicBezTo>
                    <a:cubicBezTo>
                      <a:pt x="6095" y="8170"/>
                      <a:pt x="6141" y="8061"/>
                      <a:pt x="6132" y="8044"/>
                    </a:cubicBezTo>
                    <a:cubicBezTo>
                      <a:pt x="6130" y="8030"/>
                      <a:pt x="6122" y="8025"/>
                      <a:pt x="6112" y="8025"/>
                    </a:cubicBezTo>
                    <a:cubicBezTo>
                      <a:pt x="6089" y="8025"/>
                      <a:pt x="6056" y="8052"/>
                      <a:pt x="6043" y="8071"/>
                    </a:cubicBezTo>
                    <a:cubicBezTo>
                      <a:pt x="6036" y="8085"/>
                      <a:pt x="6006" y="8134"/>
                      <a:pt x="5976" y="8134"/>
                    </a:cubicBezTo>
                    <a:cubicBezTo>
                      <a:pt x="5968" y="8134"/>
                      <a:pt x="5961" y="8131"/>
                      <a:pt x="5954" y="8124"/>
                    </a:cubicBezTo>
                    <a:cubicBezTo>
                      <a:pt x="5910" y="8097"/>
                      <a:pt x="5945" y="8053"/>
                      <a:pt x="5927" y="8017"/>
                    </a:cubicBezTo>
                    <a:lnTo>
                      <a:pt x="5927" y="8017"/>
                    </a:lnTo>
                    <a:cubicBezTo>
                      <a:pt x="5945" y="8062"/>
                      <a:pt x="5812" y="8142"/>
                      <a:pt x="5776" y="8151"/>
                    </a:cubicBezTo>
                    <a:cubicBezTo>
                      <a:pt x="5754" y="8155"/>
                      <a:pt x="5734" y="8158"/>
                      <a:pt x="5714" y="8158"/>
                    </a:cubicBezTo>
                    <a:cubicBezTo>
                      <a:pt x="5694" y="8158"/>
                      <a:pt x="5674" y="8155"/>
                      <a:pt x="5651" y="8151"/>
                    </a:cubicBezTo>
                    <a:cubicBezTo>
                      <a:pt x="5625" y="8133"/>
                      <a:pt x="5642" y="8106"/>
                      <a:pt x="5607" y="8097"/>
                    </a:cubicBezTo>
                    <a:cubicBezTo>
                      <a:pt x="5589" y="8089"/>
                      <a:pt x="5549" y="8080"/>
                      <a:pt x="5513" y="8080"/>
                    </a:cubicBezTo>
                    <a:cubicBezTo>
                      <a:pt x="5478" y="8080"/>
                      <a:pt x="5446" y="8089"/>
                      <a:pt x="5446" y="8115"/>
                    </a:cubicBezTo>
                    <a:cubicBezTo>
                      <a:pt x="5438" y="8160"/>
                      <a:pt x="5429" y="8178"/>
                      <a:pt x="5384" y="8178"/>
                    </a:cubicBezTo>
                    <a:lnTo>
                      <a:pt x="5313" y="8178"/>
                    </a:lnTo>
                    <a:cubicBezTo>
                      <a:pt x="5313" y="8169"/>
                      <a:pt x="5446" y="8044"/>
                      <a:pt x="5357" y="8026"/>
                    </a:cubicBezTo>
                    <a:cubicBezTo>
                      <a:pt x="5347" y="8023"/>
                      <a:pt x="5338" y="8022"/>
                      <a:pt x="5330" y="8022"/>
                    </a:cubicBezTo>
                    <a:cubicBezTo>
                      <a:pt x="5277" y="8022"/>
                      <a:pt x="5253" y="8073"/>
                      <a:pt x="5213" y="8073"/>
                    </a:cubicBezTo>
                    <a:cubicBezTo>
                      <a:pt x="5203" y="8073"/>
                      <a:pt x="5192" y="8070"/>
                      <a:pt x="5179" y="8062"/>
                    </a:cubicBezTo>
                    <a:cubicBezTo>
                      <a:pt x="5158" y="8049"/>
                      <a:pt x="5138" y="8043"/>
                      <a:pt x="5118" y="8043"/>
                    </a:cubicBezTo>
                    <a:cubicBezTo>
                      <a:pt x="5071" y="8043"/>
                      <a:pt x="5025" y="8075"/>
                      <a:pt x="4974" y="8106"/>
                    </a:cubicBezTo>
                    <a:cubicBezTo>
                      <a:pt x="4948" y="8123"/>
                      <a:pt x="4935" y="8128"/>
                      <a:pt x="4928" y="8128"/>
                    </a:cubicBezTo>
                    <a:cubicBezTo>
                      <a:pt x="4916" y="8128"/>
                      <a:pt x="4920" y="8112"/>
                      <a:pt x="4903" y="8106"/>
                    </a:cubicBezTo>
                    <a:cubicBezTo>
                      <a:pt x="4899" y="8105"/>
                      <a:pt x="4895" y="8105"/>
                      <a:pt x="4891" y="8105"/>
                    </a:cubicBezTo>
                    <a:cubicBezTo>
                      <a:pt x="4866" y="8105"/>
                      <a:pt x="4837" y="8124"/>
                      <a:pt x="4814" y="8124"/>
                    </a:cubicBezTo>
                    <a:cubicBezTo>
                      <a:pt x="4796" y="8159"/>
                      <a:pt x="4752" y="8202"/>
                      <a:pt x="4716" y="8202"/>
                    </a:cubicBezTo>
                    <a:cubicBezTo>
                      <a:pt x="4697" y="8202"/>
                      <a:pt x="4681" y="8190"/>
                      <a:pt x="4672" y="8160"/>
                    </a:cubicBezTo>
                    <a:cubicBezTo>
                      <a:pt x="4672" y="8138"/>
                      <a:pt x="4643" y="8019"/>
                      <a:pt x="4608" y="8019"/>
                    </a:cubicBezTo>
                    <a:cubicBezTo>
                      <a:pt x="4600" y="8019"/>
                      <a:pt x="4591" y="8026"/>
                      <a:pt x="4582" y="8044"/>
                    </a:cubicBezTo>
                    <a:cubicBezTo>
                      <a:pt x="4559" y="8084"/>
                      <a:pt x="4556" y="8117"/>
                      <a:pt x="4511" y="8117"/>
                    </a:cubicBezTo>
                    <a:cubicBezTo>
                      <a:pt x="4506" y="8117"/>
                      <a:pt x="4500" y="8116"/>
                      <a:pt x="4493" y="8115"/>
                    </a:cubicBezTo>
                    <a:cubicBezTo>
                      <a:pt x="4458" y="8115"/>
                      <a:pt x="4484" y="8062"/>
                      <a:pt x="4467" y="8035"/>
                    </a:cubicBezTo>
                    <a:cubicBezTo>
                      <a:pt x="4449" y="8017"/>
                      <a:pt x="4404" y="8017"/>
                      <a:pt x="4378" y="8017"/>
                    </a:cubicBezTo>
                    <a:lnTo>
                      <a:pt x="4378" y="8115"/>
                    </a:lnTo>
                    <a:cubicBezTo>
                      <a:pt x="4404" y="8124"/>
                      <a:pt x="4440" y="8151"/>
                      <a:pt x="4449" y="8178"/>
                    </a:cubicBezTo>
                    <a:cubicBezTo>
                      <a:pt x="4462" y="8209"/>
                      <a:pt x="4406" y="8214"/>
                      <a:pt x="4367" y="8214"/>
                    </a:cubicBezTo>
                    <a:cubicBezTo>
                      <a:pt x="4351" y="8214"/>
                      <a:pt x="4338" y="8213"/>
                      <a:pt x="4333" y="8213"/>
                    </a:cubicBezTo>
                    <a:cubicBezTo>
                      <a:pt x="4253" y="8213"/>
                      <a:pt x="4289" y="8160"/>
                      <a:pt x="4217" y="8124"/>
                    </a:cubicBezTo>
                    <a:cubicBezTo>
                      <a:pt x="4210" y="8116"/>
                      <a:pt x="4136" y="8076"/>
                      <a:pt x="4104" y="8076"/>
                    </a:cubicBezTo>
                    <a:cubicBezTo>
                      <a:pt x="4099" y="8076"/>
                      <a:pt x="4095" y="8077"/>
                      <a:pt x="4093" y="8080"/>
                    </a:cubicBezTo>
                    <a:cubicBezTo>
                      <a:pt x="4066" y="8115"/>
                      <a:pt x="4101" y="8151"/>
                      <a:pt x="4030" y="8160"/>
                    </a:cubicBezTo>
                    <a:cubicBezTo>
                      <a:pt x="4010" y="8160"/>
                      <a:pt x="3989" y="8154"/>
                      <a:pt x="3972" y="8154"/>
                    </a:cubicBezTo>
                    <a:cubicBezTo>
                      <a:pt x="3960" y="8154"/>
                      <a:pt x="3949" y="8157"/>
                      <a:pt x="3941" y="8169"/>
                    </a:cubicBezTo>
                    <a:cubicBezTo>
                      <a:pt x="3924" y="8202"/>
                      <a:pt x="3863" y="8212"/>
                      <a:pt x="3798" y="8212"/>
                    </a:cubicBezTo>
                    <a:cubicBezTo>
                      <a:pt x="3726" y="8212"/>
                      <a:pt x="3649" y="8200"/>
                      <a:pt x="3620" y="8195"/>
                    </a:cubicBezTo>
                    <a:cubicBezTo>
                      <a:pt x="3558" y="8195"/>
                      <a:pt x="3576" y="8178"/>
                      <a:pt x="3549" y="8133"/>
                    </a:cubicBezTo>
                    <a:cubicBezTo>
                      <a:pt x="3536" y="8101"/>
                      <a:pt x="3487" y="8097"/>
                      <a:pt x="3447" y="8097"/>
                    </a:cubicBezTo>
                    <a:cubicBezTo>
                      <a:pt x="3431" y="8097"/>
                      <a:pt x="3417" y="8097"/>
                      <a:pt x="3407" y="8097"/>
                    </a:cubicBezTo>
                    <a:cubicBezTo>
                      <a:pt x="3390" y="8089"/>
                      <a:pt x="3363" y="8081"/>
                      <a:pt x="3338" y="8081"/>
                    </a:cubicBezTo>
                    <a:cubicBezTo>
                      <a:pt x="3309" y="8081"/>
                      <a:pt x="3283" y="8091"/>
                      <a:pt x="3273" y="8124"/>
                    </a:cubicBezTo>
                    <a:cubicBezTo>
                      <a:pt x="3261" y="8148"/>
                      <a:pt x="3245" y="8152"/>
                      <a:pt x="3223" y="8152"/>
                    </a:cubicBezTo>
                    <a:cubicBezTo>
                      <a:pt x="3212" y="8152"/>
                      <a:pt x="3199" y="8151"/>
                      <a:pt x="3184" y="8151"/>
                    </a:cubicBezTo>
                    <a:cubicBezTo>
                      <a:pt x="3139" y="8151"/>
                      <a:pt x="3148" y="8178"/>
                      <a:pt x="3113" y="8186"/>
                    </a:cubicBezTo>
                    <a:cubicBezTo>
                      <a:pt x="3059" y="8186"/>
                      <a:pt x="3006" y="8186"/>
                      <a:pt x="2961" y="8169"/>
                    </a:cubicBezTo>
                    <a:cubicBezTo>
                      <a:pt x="2899" y="8169"/>
                      <a:pt x="2739" y="8356"/>
                      <a:pt x="2783" y="8391"/>
                    </a:cubicBezTo>
                    <a:cubicBezTo>
                      <a:pt x="2810" y="8391"/>
                      <a:pt x="2837" y="8382"/>
                      <a:pt x="2863" y="8382"/>
                    </a:cubicBezTo>
                    <a:cubicBezTo>
                      <a:pt x="2908" y="8391"/>
                      <a:pt x="2944" y="8409"/>
                      <a:pt x="2970" y="8436"/>
                    </a:cubicBezTo>
                    <a:cubicBezTo>
                      <a:pt x="3037" y="8465"/>
                      <a:pt x="3109" y="8483"/>
                      <a:pt x="3183" y="8483"/>
                    </a:cubicBezTo>
                    <a:cubicBezTo>
                      <a:pt x="3198" y="8483"/>
                      <a:pt x="3213" y="8482"/>
                      <a:pt x="3229" y="8480"/>
                    </a:cubicBezTo>
                    <a:cubicBezTo>
                      <a:pt x="3291" y="8480"/>
                      <a:pt x="3229" y="8365"/>
                      <a:pt x="3318" y="8347"/>
                    </a:cubicBezTo>
                    <a:cubicBezTo>
                      <a:pt x="3327" y="8345"/>
                      <a:pt x="3336" y="8345"/>
                      <a:pt x="3345" y="8345"/>
                    </a:cubicBezTo>
                    <a:cubicBezTo>
                      <a:pt x="3389" y="8345"/>
                      <a:pt x="3429" y="8362"/>
                      <a:pt x="3451" y="8391"/>
                    </a:cubicBezTo>
                    <a:cubicBezTo>
                      <a:pt x="3451" y="8436"/>
                      <a:pt x="3460" y="8436"/>
                      <a:pt x="3505" y="8445"/>
                    </a:cubicBezTo>
                    <a:cubicBezTo>
                      <a:pt x="3576" y="8445"/>
                      <a:pt x="3540" y="8445"/>
                      <a:pt x="3558" y="8374"/>
                    </a:cubicBezTo>
                    <a:cubicBezTo>
                      <a:pt x="3565" y="8354"/>
                      <a:pt x="3594" y="8340"/>
                      <a:pt x="3620" y="8340"/>
                    </a:cubicBezTo>
                    <a:cubicBezTo>
                      <a:pt x="3630" y="8340"/>
                      <a:pt x="3640" y="8342"/>
                      <a:pt x="3647" y="8347"/>
                    </a:cubicBezTo>
                    <a:cubicBezTo>
                      <a:pt x="3692" y="8400"/>
                      <a:pt x="3603" y="8489"/>
                      <a:pt x="3710" y="8489"/>
                    </a:cubicBezTo>
                    <a:cubicBezTo>
                      <a:pt x="3754" y="8489"/>
                      <a:pt x="3843" y="8445"/>
                      <a:pt x="3843" y="8400"/>
                    </a:cubicBezTo>
                    <a:cubicBezTo>
                      <a:pt x="3849" y="8397"/>
                      <a:pt x="3857" y="8396"/>
                      <a:pt x="3866" y="8396"/>
                    </a:cubicBezTo>
                    <a:cubicBezTo>
                      <a:pt x="3883" y="8396"/>
                      <a:pt x="3903" y="8400"/>
                      <a:pt x="3914" y="8400"/>
                    </a:cubicBezTo>
                    <a:cubicBezTo>
                      <a:pt x="3995" y="8365"/>
                      <a:pt x="4084" y="8338"/>
                      <a:pt x="4164" y="8320"/>
                    </a:cubicBezTo>
                    <a:lnTo>
                      <a:pt x="4164" y="8320"/>
                    </a:lnTo>
                    <a:cubicBezTo>
                      <a:pt x="4199" y="8365"/>
                      <a:pt x="4057" y="8454"/>
                      <a:pt x="4057" y="8480"/>
                    </a:cubicBezTo>
                    <a:cubicBezTo>
                      <a:pt x="4057" y="8445"/>
                      <a:pt x="4315" y="8409"/>
                      <a:pt x="4342" y="8382"/>
                    </a:cubicBezTo>
                    <a:cubicBezTo>
                      <a:pt x="4355" y="8372"/>
                      <a:pt x="4370" y="8367"/>
                      <a:pt x="4385" y="8367"/>
                    </a:cubicBezTo>
                    <a:cubicBezTo>
                      <a:pt x="4411" y="8367"/>
                      <a:pt x="4439" y="8381"/>
                      <a:pt x="4467" y="8409"/>
                    </a:cubicBezTo>
                    <a:cubicBezTo>
                      <a:pt x="4490" y="8433"/>
                      <a:pt x="4506" y="8441"/>
                      <a:pt x="4518" y="8441"/>
                    </a:cubicBezTo>
                    <a:cubicBezTo>
                      <a:pt x="4543" y="8441"/>
                      <a:pt x="4553" y="8409"/>
                      <a:pt x="4582" y="8409"/>
                    </a:cubicBezTo>
                    <a:cubicBezTo>
                      <a:pt x="4627" y="8409"/>
                      <a:pt x="4645" y="8409"/>
                      <a:pt x="4680" y="8436"/>
                    </a:cubicBezTo>
                    <a:cubicBezTo>
                      <a:pt x="4698" y="8445"/>
                      <a:pt x="4716" y="8454"/>
                      <a:pt x="4734" y="8454"/>
                    </a:cubicBezTo>
                    <a:cubicBezTo>
                      <a:pt x="4770" y="8436"/>
                      <a:pt x="4787" y="8391"/>
                      <a:pt x="4761" y="8365"/>
                    </a:cubicBezTo>
                    <a:cubicBezTo>
                      <a:pt x="4753" y="8335"/>
                      <a:pt x="4746" y="8287"/>
                      <a:pt x="4774" y="8287"/>
                    </a:cubicBezTo>
                    <a:cubicBezTo>
                      <a:pt x="4780" y="8287"/>
                      <a:pt x="4787" y="8289"/>
                      <a:pt x="4796" y="8293"/>
                    </a:cubicBezTo>
                    <a:cubicBezTo>
                      <a:pt x="4850" y="8320"/>
                      <a:pt x="4850" y="8374"/>
                      <a:pt x="4903" y="8391"/>
                    </a:cubicBezTo>
                    <a:cubicBezTo>
                      <a:pt x="4916" y="8394"/>
                      <a:pt x="4930" y="8395"/>
                      <a:pt x="4943" y="8395"/>
                    </a:cubicBezTo>
                    <a:cubicBezTo>
                      <a:pt x="4983" y="8395"/>
                      <a:pt x="5021" y="8385"/>
                      <a:pt x="5055" y="8365"/>
                    </a:cubicBezTo>
                    <a:cubicBezTo>
                      <a:pt x="5090" y="8365"/>
                      <a:pt x="5126" y="8374"/>
                      <a:pt x="5161" y="8391"/>
                    </a:cubicBezTo>
                    <a:cubicBezTo>
                      <a:pt x="5170" y="8400"/>
                      <a:pt x="5188" y="8418"/>
                      <a:pt x="5206" y="8418"/>
                    </a:cubicBezTo>
                    <a:cubicBezTo>
                      <a:pt x="5259" y="8418"/>
                      <a:pt x="5250" y="8374"/>
                      <a:pt x="5313" y="8374"/>
                    </a:cubicBezTo>
                    <a:cubicBezTo>
                      <a:pt x="5357" y="8374"/>
                      <a:pt x="5384" y="8391"/>
                      <a:pt x="5429" y="8400"/>
                    </a:cubicBezTo>
                    <a:cubicBezTo>
                      <a:pt x="5453" y="8405"/>
                      <a:pt x="5478" y="8407"/>
                      <a:pt x="5503" y="8407"/>
                    </a:cubicBezTo>
                    <a:cubicBezTo>
                      <a:pt x="5578" y="8407"/>
                      <a:pt x="5654" y="8387"/>
                      <a:pt x="5714" y="8347"/>
                    </a:cubicBezTo>
                    <a:cubicBezTo>
                      <a:pt x="5743" y="8326"/>
                      <a:pt x="5760" y="8313"/>
                      <a:pt x="5770" y="8313"/>
                    </a:cubicBezTo>
                    <a:cubicBezTo>
                      <a:pt x="5782" y="8313"/>
                      <a:pt x="5785" y="8331"/>
                      <a:pt x="5785" y="8374"/>
                    </a:cubicBezTo>
                    <a:cubicBezTo>
                      <a:pt x="5740" y="8418"/>
                      <a:pt x="5803" y="8427"/>
                      <a:pt x="5838" y="8427"/>
                    </a:cubicBezTo>
                    <a:cubicBezTo>
                      <a:pt x="5892" y="8427"/>
                      <a:pt x="5945" y="8427"/>
                      <a:pt x="5999" y="8409"/>
                    </a:cubicBezTo>
                    <a:cubicBezTo>
                      <a:pt x="6026" y="8402"/>
                      <a:pt x="6054" y="8374"/>
                      <a:pt x="6090" y="8374"/>
                    </a:cubicBezTo>
                    <a:cubicBezTo>
                      <a:pt x="6100" y="8374"/>
                      <a:pt x="6111" y="8376"/>
                      <a:pt x="6123" y="8382"/>
                    </a:cubicBezTo>
                    <a:cubicBezTo>
                      <a:pt x="6123" y="8427"/>
                      <a:pt x="6164" y="8438"/>
                      <a:pt x="6209" y="8438"/>
                    </a:cubicBezTo>
                    <a:cubicBezTo>
                      <a:pt x="6244" y="8438"/>
                      <a:pt x="6282" y="8431"/>
                      <a:pt x="6302" y="8427"/>
                    </a:cubicBezTo>
                    <a:cubicBezTo>
                      <a:pt x="6341" y="8419"/>
                      <a:pt x="6400" y="8323"/>
                      <a:pt x="6426" y="8323"/>
                    </a:cubicBezTo>
                    <a:cubicBezTo>
                      <a:pt x="6430" y="8323"/>
                      <a:pt x="6433" y="8325"/>
                      <a:pt x="6435" y="8329"/>
                    </a:cubicBezTo>
                    <a:cubicBezTo>
                      <a:pt x="6480" y="8391"/>
                      <a:pt x="6497" y="8427"/>
                      <a:pt x="6578" y="8436"/>
                    </a:cubicBezTo>
                    <a:cubicBezTo>
                      <a:pt x="6644" y="8445"/>
                      <a:pt x="6711" y="8449"/>
                      <a:pt x="6778" y="8449"/>
                    </a:cubicBezTo>
                    <a:cubicBezTo>
                      <a:pt x="6845" y="8449"/>
                      <a:pt x="6912" y="8445"/>
                      <a:pt x="6978" y="8436"/>
                    </a:cubicBezTo>
                    <a:cubicBezTo>
                      <a:pt x="7023" y="8427"/>
                      <a:pt x="7068" y="8418"/>
                      <a:pt x="7112" y="8409"/>
                    </a:cubicBezTo>
                    <a:cubicBezTo>
                      <a:pt x="7139" y="8400"/>
                      <a:pt x="7166" y="8365"/>
                      <a:pt x="7192" y="8365"/>
                    </a:cubicBezTo>
                    <a:cubicBezTo>
                      <a:pt x="7210" y="8365"/>
                      <a:pt x="7255" y="8436"/>
                      <a:pt x="7281" y="8454"/>
                    </a:cubicBezTo>
                    <a:cubicBezTo>
                      <a:pt x="7326" y="8480"/>
                      <a:pt x="7361" y="8498"/>
                      <a:pt x="7415" y="8507"/>
                    </a:cubicBezTo>
                    <a:cubicBezTo>
                      <a:pt x="7426" y="8509"/>
                      <a:pt x="7436" y="8510"/>
                      <a:pt x="7447" y="8510"/>
                    </a:cubicBezTo>
                    <a:cubicBezTo>
                      <a:pt x="7488" y="8510"/>
                      <a:pt x="7522" y="8493"/>
                      <a:pt x="7522" y="8436"/>
                    </a:cubicBezTo>
                    <a:cubicBezTo>
                      <a:pt x="7522" y="8448"/>
                      <a:pt x="7529" y="8453"/>
                      <a:pt x="7540" y="8453"/>
                    </a:cubicBezTo>
                    <a:cubicBezTo>
                      <a:pt x="7578" y="8453"/>
                      <a:pt x="7664" y="8398"/>
                      <a:pt x="7691" y="8391"/>
                    </a:cubicBezTo>
                    <a:cubicBezTo>
                      <a:pt x="7692" y="8391"/>
                      <a:pt x="7694" y="8391"/>
                      <a:pt x="7695" y="8391"/>
                    </a:cubicBezTo>
                    <a:cubicBezTo>
                      <a:pt x="7724" y="8391"/>
                      <a:pt x="7782" y="8472"/>
                      <a:pt x="7816" y="8480"/>
                    </a:cubicBezTo>
                    <a:cubicBezTo>
                      <a:pt x="7847" y="8491"/>
                      <a:pt x="7878" y="8495"/>
                      <a:pt x="7910" y="8495"/>
                    </a:cubicBezTo>
                    <a:cubicBezTo>
                      <a:pt x="7932" y="8495"/>
                      <a:pt x="7954" y="8493"/>
                      <a:pt x="7976" y="8489"/>
                    </a:cubicBezTo>
                    <a:cubicBezTo>
                      <a:pt x="8030" y="8472"/>
                      <a:pt x="8012" y="8409"/>
                      <a:pt x="8012" y="8365"/>
                    </a:cubicBezTo>
                    <a:lnTo>
                      <a:pt x="8101" y="8365"/>
                    </a:lnTo>
                    <a:cubicBezTo>
                      <a:pt x="8101" y="8382"/>
                      <a:pt x="8101" y="8391"/>
                      <a:pt x="8110" y="8409"/>
                    </a:cubicBezTo>
                    <a:cubicBezTo>
                      <a:pt x="8119" y="8418"/>
                      <a:pt x="8134" y="8420"/>
                      <a:pt x="8150" y="8420"/>
                    </a:cubicBezTo>
                    <a:cubicBezTo>
                      <a:pt x="8165" y="8420"/>
                      <a:pt x="8181" y="8418"/>
                      <a:pt x="8190" y="8418"/>
                    </a:cubicBezTo>
                    <a:cubicBezTo>
                      <a:pt x="8208" y="8418"/>
                      <a:pt x="8217" y="8454"/>
                      <a:pt x="8243" y="8463"/>
                    </a:cubicBezTo>
                    <a:cubicBezTo>
                      <a:pt x="8261" y="8467"/>
                      <a:pt x="8277" y="8469"/>
                      <a:pt x="8292" y="8469"/>
                    </a:cubicBezTo>
                    <a:cubicBezTo>
                      <a:pt x="8308" y="8469"/>
                      <a:pt x="8323" y="8467"/>
                      <a:pt x="8341" y="8463"/>
                    </a:cubicBezTo>
                    <a:cubicBezTo>
                      <a:pt x="8421" y="8445"/>
                      <a:pt x="8502" y="8409"/>
                      <a:pt x="8564" y="8356"/>
                    </a:cubicBezTo>
                    <a:cubicBezTo>
                      <a:pt x="8594" y="8338"/>
                      <a:pt x="8613" y="8330"/>
                      <a:pt x="8625" y="8330"/>
                    </a:cubicBezTo>
                    <a:cubicBezTo>
                      <a:pt x="8653" y="8330"/>
                      <a:pt x="8635" y="8379"/>
                      <a:pt x="8635" y="8436"/>
                    </a:cubicBezTo>
                    <a:cubicBezTo>
                      <a:pt x="8635" y="8414"/>
                      <a:pt x="8651" y="8414"/>
                      <a:pt x="8670" y="8414"/>
                    </a:cubicBezTo>
                    <a:cubicBezTo>
                      <a:pt x="8689" y="8414"/>
                      <a:pt x="8711" y="8414"/>
                      <a:pt x="8724" y="8391"/>
                    </a:cubicBezTo>
                    <a:cubicBezTo>
                      <a:pt x="8724" y="8382"/>
                      <a:pt x="8733" y="8329"/>
                      <a:pt x="8742" y="8329"/>
                    </a:cubicBezTo>
                    <a:cubicBezTo>
                      <a:pt x="8787" y="8329"/>
                      <a:pt x="8778" y="8400"/>
                      <a:pt x="8813" y="8400"/>
                    </a:cubicBezTo>
                    <a:cubicBezTo>
                      <a:pt x="8849" y="8400"/>
                      <a:pt x="8902" y="8338"/>
                      <a:pt x="8947" y="8320"/>
                    </a:cubicBezTo>
                    <a:cubicBezTo>
                      <a:pt x="8958" y="8318"/>
                      <a:pt x="8967" y="8317"/>
                      <a:pt x="8974" y="8317"/>
                    </a:cubicBezTo>
                    <a:cubicBezTo>
                      <a:pt x="9015" y="8317"/>
                      <a:pt x="8978" y="8358"/>
                      <a:pt x="8947" y="8374"/>
                    </a:cubicBezTo>
                    <a:cubicBezTo>
                      <a:pt x="8922" y="8398"/>
                      <a:pt x="8913" y="8483"/>
                      <a:pt x="8967" y="8483"/>
                    </a:cubicBezTo>
                    <a:cubicBezTo>
                      <a:pt x="8971" y="8483"/>
                      <a:pt x="8977" y="8482"/>
                      <a:pt x="8983" y="8480"/>
                    </a:cubicBezTo>
                    <a:cubicBezTo>
                      <a:pt x="9045" y="8463"/>
                      <a:pt x="9116" y="8409"/>
                      <a:pt x="9125" y="8338"/>
                    </a:cubicBezTo>
                    <a:cubicBezTo>
                      <a:pt x="9125" y="8412"/>
                      <a:pt x="9199" y="8426"/>
                      <a:pt x="9286" y="8426"/>
                    </a:cubicBezTo>
                    <a:cubicBezTo>
                      <a:pt x="9338" y="8426"/>
                      <a:pt x="9394" y="8421"/>
                      <a:pt x="9442" y="8421"/>
                    </a:cubicBezTo>
                    <a:cubicBezTo>
                      <a:pt x="9505" y="8421"/>
                      <a:pt x="9553" y="8430"/>
                      <a:pt x="9553" y="8472"/>
                    </a:cubicBezTo>
                    <a:cubicBezTo>
                      <a:pt x="9576" y="8497"/>
                      <a:pt x="9599" y="8507"/>
                      <a:pt x="9622" y="8507"/>
                    </a:cubicBezTo>
                    <a:cubicBezTo>
                      <a:pt x="9680" y="8507"/>
                      <a:pt x="9739" y="8449"/>
                      <a:pt x="9802" y="8436"/>
                    </a:cubicBezTo>
                    <a:cubicBezTo>
                      <a:pt x="9838" y="8431"/>
                      <a:pt x="9873" y="8429"/>
                      <a:pt x="9909" y="8429"/>
                    </a:cubicBezTo>
                    <a:cubicBezTo>
                      <a:pt x="9945" y="8429"/>
                      <a:pt x="9980" y="8431"/>
                      <a:pt x="10016" y="8436"/>
                    </a:cubicBezTo>
                    <a:cubicBezTo>
                      <a:pt x="10105" y="8436"/>
                      <a:pt x="10194" y="8391"/>
                      <a:pt x="10283" y="8391"/>
                    </a:cubicBezTo>
                    <a:cubicBezTo>
                      <a:pt x="10363" y="8391"/>
                      <a:pt x="10363" y="8445"/>
                      <a:pt x="10452" y="8445"/>
                    </a:cubicBezTo>
                    <a:cubicBezTo>
                      <a:pt x="10488" y="8445"/>
                      <a:pt x="10541" y="8445"/>
                      <a:pt x="10568" y="8418"/>
                    </a:cubicBezTo>
                    <a:cubicBezTo>
                      <a:pt x="10586" y="8391"/>
                      <a:pt x="10568" y="8365"/>
                      <a:pt x="10595" y="8365"/>
                    </a:cubicBezTo>
                    <a:cubicBezTo>
                      <a:pt x="10666" y="8365"/>
                      <a:pt x="10666" y="8472"/>
                      <a:pt x="10666" y="8516"/>
                    </a:cubicBezTo>
                    <a:cubicBezTo>
                      <a:pt x="10666" y="8469"/>
                      <a:pt x="10796" y="8457"/>
                      <a:pt x="10941" y="8457"/>
                    </a:cubicBezTo>
                    <a:cubicBezTo>
                      <a:pt x="11099" y="8457"/>
                      <a:pt x="11274" y="8472"/>
                      <a:pt x="11316" y="8472"/>
                    </a:cubicBezTo>
                    <a:cubicBezTo>
                      <a:pt x="11396" y="8498"/>
                      <a:pt x="11477" y="8507"/>
                      <a:pt x="11557" y="8516"/>
                    </a:cubicBezTo>
                    <a:cubicBezTo>
                      <a:pt x="11628" y="8516"/>
                      <a:pt x="11699" y="8498"/>
                      <a:pt x="11771" y="8463"/>
                    </a:cubicBezTo>
                    <a:cubicBezTo>
                      <a:pt x="11788" y="8454"/>
                      <a:pt x="11877" y="8338"/>
                      <a:pt x="11833" y="8338"/>
                    </a:cubicBezTo>
                    <a:lnTo>
                      <a:pt x="11833" y="8338"/>
                    </a:lnTo>
                    <a:cubicBezTo>
                      <a:pt x="11879" y="8338"/>
                      <a:pt x="11858" y="8453"/>
                      <a:pt x="11911" y="8453"/>
                    </a:cubicBezTo>
                    <a:cubicBezTo>
                      <a:pt x="11919" y="8453"/>
                      <a:pt x="11928" y="8451"/>
                      <a:pt x="11940" y="8445"/>
                    </a:cubicBezTo>
                    <a:cubicBezTo>
                      <a:pt x="11948" y="8445"/>
                      <a:pt x="12021" y="8380"/>
                      <a:pt x="12042" y="8380"/>
                    </a:cubicBezTo>
                    <a:cubicBezTo>
                      <a:pt x="12044" y="8380"/>
                      <a:pt x="12046" y="8381"/>
                      <a:pt x="12047" y="8382"/>
                    </a:cubicBezTo>
                    <a:cubicBezTo>
                      <a:pt x="12063" y="8407"/>
                      <a:pt x="11996" y="8500"/>
                      <a:pt x="12028" y="8500"/>
                    </a:cubicBezTo>
                    <a:cubicBezTo>
                      <a:pt x="12030" y="8500"/>
                      <a:pt x="12034" y="8500"/>
                      <a:pt x="12038" y="8498"/>
                    </a:cubicBezTo>
                    <a:cubicBezTo>
                      <a:pt x="12082" y="8480"/>
                      <a:pt x="12216" y="8445"/>
                      <a:pt x="12216" y="8365"/>
                    </a:cubicBezTo>
                    <a:cubicBezTo>
                      <a:pt x="12218" y="8364"/>
                      <a:pt x="12219" y="8364"/>
                      <a:pt x="12221" y="8364"/>
                    </a:cubicBezTo>
                    <a:cubicBezTo>
                      <a:pt x="12256" y="8364"/>
                      <a:pt x="12296" y="8446"/>
                      <a:pt x="12305" y="8463"/>
                    </a:cubicBezTo>
                    <a:cubicBezTo>
                      <a:pt x="12321" y="8463"/>
                      <a:pt x="12414" y="8519"/>
                      <a:pt x="12441" y="8519"/>
                    </a:cubicBezTo>
                    <a:cubicBezTo>
                      <a:pt x="12444" y="8519"/>
                      <a:pt x="12446" y="8518"/>
                      <a:pt x="12447" y="8516"/>
                    </a:cubicBezTo>
                    <a:cubicBezTo>
                      <a:pt x="12474" y="8480"/>
                      <a:pt x="12465" y="8409"/>
                      <a:pt x="12528" y="8400"/>
                    </a:cubicBezTo>
                    <a:cubicBezTo>
                      <a:pt x="12573" y="8400"/>
                      <a:pt x="12606" y="8420"/>
                      <a:pt x="12648" y="8420"/>
                    </a:cubicBezTo>
                    <a:cubicBezTo>
                      <a:pt x="12655" y="8420"/>
                      <a:pt x="12663" y="8419"/>
                      <a:pt x="12670" y="8418"/>
                    </a:cubicBezTo>
                    <a:cubicBezTo>
                      <a:pt x="12724" y="8400"/>
                      <a:pt x="12732" y="8374"/>
                      <a:pt x="12795" y="8374"/>
                    </a:cubicBezTo>
                    <a:cubicBezTo>
                      <a:pt x="12848" y="8374"/>
                      <a:pt x="12884" y="8436"/>
                      <a:pt x="12955" y="8445"/>
                    </a:cubicBezTo>
                    <a:cubicBezTo>
                      <a:pt x="12964" y="8447"/>
                      <a:pt x="12975" y="8448"/>
                      <a:pt x="12986" y="8448"/>
                    </a:cubicBezTo>
                    <a:cubicBezTo>
                      <a:pt x="13029" y="8448"/>
                      <a:pt x="13080" y="8432"/>
                      <a:pt x="13080" y="8382"/>
                    </a:cubicBezTo>
                    <a:cubicBezTo>
                      <a:pt x="13095" y="8390"/>
                      <a:pt x="13178" y="8459"/>
                      <a:pt x="13194" y="8459"/>
                    </a:cubicBezTo>
                    <a:cubicBezTo>
                      <a:pt x="13196" y="8459"/>
                      <a:pt x="13197" y="8457"/>
                      <a:pt x="13196" y="8454"/>
                    </a:cubicBezTo>
                    <a:cubicBezTo>
                      <a:pt x="13187" y="8436"/>
                      <a:pt x="13124" y="8347"/>
                      <a:pt x="13205" y="8347"/>
                    </a:cubicBezTo>
                    <a:cubicBezTo>
                      <a:pt x="13249" y="8347"/>
                      <a:pt x="13267" y="8382"/>
                      <a:pt x="13311" y="8400"/>
                    </a:cubicBezTo>
                    <a:cubicBezTo>
                      <a:pt x="13342" y="8412"/>
                      <a:pt x="13387" y="8420"/>
                      <a:pt x="13431" y="8420"/>
                    </a:cubicBezTo>
                    <a:cubicBezTo>
                      <a:pt x="13488" y="8420"/>
                      <a:pt x="13543" y="8406"/>
                      <a:pt x="13560" y="8367"/>
                    </a:cubicBezTo>
                    <a:lnTo>
                      <a:pt x="13560" y="8367"/>
                    </a:lnTo>
                    <a:cubicBezTo>
                      <a:pt x="13549" y="8403"/>
                      <a:pt x="13677" y="8472"/>
                      <a:pt x="13703" y="8480"/>
                    </a:cubicBezTo>
                    <a:cubicBezTo>
                      <a:pt x="13703" y="8441"/>
                      <a:pt x="13721" y="8434"/>
                      <a:pt x="13748" y="8434"/>
                    </a:cubicBezTo>
                    <a:cubicBezTo>
                      <a:pt x="13764" y="8434"/>
                      <a:pt x="13782" y="8436"/>
                      <a:pt x="13801" y="8436"/>
                    </a:cubicBezTo>
                    <a:cubicBezTo>
                      <a:pt x="13817" y="8436"/>
                      <a:pt x="13826" y="8437"/>
                      <a:pt x="13832" y="8437"/>
                    </a:cubicBezTo>
                    <a:cubicBezTo>
                      <a:pt x="13848" y="8437"/>
                      <a:pt x="13842" y="8432"/>
                      <a:pt x="13855" y="8400"/>
                    </a:cubicBezTo>
                    <a:cubicBezTo>
                      <a:pt x="13863" y="8388"/>
                      <a:pt x="13877" y="8383"/>
                      <a:pt x="13894" y="8383"/>
                    </a:cubicBezTo>
                    <a:cubicBezTo>
                      <a:pt x="13951" y="8383"/>
                      <a:pt x="14043" y="8436"/>
                      <a:pt x="14077" y="8436"/>
                    </a:cubicBezTo>
                    <a:cubicBezTo>
                      <a:pt x="14082" y="8437"/>
                      <a:pt x="14085" y="8437"/>
                      <a:pt x="14088" y="8437"/>
                    </a:cubicBezTo>
                    <a:cubicBezTo>
                      <a:pt x="14121" y="8437"/>
                      <a:pt x="14117" y="8400"/>
                      <a:pt x="14158" y="8400"/>
                    </a:cubicBezTo>
                    <a:cubicBezTo>
                      <a:pt x="14184" y="8396"/>
                      <a:pt x="14213" y="8394"/>
                      <a:pt x="14243" y="8394"/>
                    </a:cubicBezTo>
                    <a:cubicBezTo>
                      <a:pt x="14273" y="8394"/>
                      <a:pt x="14305" y="8396"/>
                      <a:pt x="14336" y="8400"/>
                    </a:cubicBezTo>
                    <a:cubicBezTo>
                      <a:pt x="14434" y="8400"/>
                      <a:pt x="14494" y="8387"/>
                      <a:pt x="14543" y="8318"/>
                    </a:cubicBezTo>
                    <a:lnTo>
                      <a:pt x="14543" y="8318"/>
                    </a:lnTo>
                    <a:cubicBezTo>
                      <a:pt x="14525" y="8347"/>
                      <a:pt x="14508" y="8380"/>
                      <a:pt x="14514" y="8409"/>
                    </a:cubicBezTo>
                    <a:cubicBezTo>
                      <a:pt x="14517" y="8420"/>
                      <a:pt x="14525" y="8424"/>
                      <a:pt x="14536" y="8424"/>
                    </a:cubicBezTo>
                    <a:cubicBezTo>
                      <a:pt x="14560" y="8424"/>
                      <a:pt x="14597" y="8401"/>
                      <a:pt x="14603" y="8382"/>
                    </a:cubicBezTo>
                    <a:cubicBezTo>
                      <a:pt x="14636" y="8346"/>
                      <a:pt x="14663" y="8329"/>
                      <a:pt x="14686" y="8329"/>
                    </a:cubicBezTo>
                    <a:cubicBezTo>
                      <a:pt x="14720" y="8329"/>
                      <a:pt x="14746" y="8364"/>
                      <a:pt x="14772" y="8427"/>
                    </a:cubicBezTo>
                    <a:cubicBezTo>
                      <a:pt x="14777" y="8436"/>
                      <a:pt x="14782" y="8439"/>
                      <a:pt x="14788" y="8439"/>
                    </a:cubicBezTo>
                    <a:cubicBezTo>
                      <a:pt x="14824" y="8439"/>
                      <a:pt x="14886" y="8322"/>
                      <a:pt x="14907" y="8322"/>
                    </a:cubicBezTo>
                    <a:cubicBezTo>
                      <a:pt x="14914" y="8322"/>
                      <a:pt x="14916" y="8332"/>
                      <a:pt x="14915" y="8356"/>
                    </a:cubicBezTo>
                    <a:cubicBezTo>
                      <a:pt x="14915" y="8393"/>
                      <a:pt x="14957" y="8413"/>
                      <a:pt x="15002" y="8413"/>
                    </a:cubicBezTo>
                    <a:cubicBezTo>
                      <a:pt x="15054" y="8413"/>
                      <a:pt x="15111" y="8386"/>
                      <a:pt x="15111" y="8329"/>
                    </a:cubicBezTo>
                    <a:cubicBezTo>
                      <a:pt x="15111" y="8374"/>
                      <a:pt x="15137" y="8391"/>
                      <a:pt x="15173" y="8418"/>
                    </a:cubicBezTo>
                    <a:cubicBezTo>
                      <a:pt x="15180" y="8423"/>
                      <a:pt x="15186" y="8424"/>
                      <a:pt x="15192" y="8424"/>
                    </a:cubicBezTo>
                    <a:cubicBezTo>
                      <a:pt x="15210" y="8424"/>
                      <a:pt x="15227" y="8409"/>
                      <a:pt x="15253" y="8409"/>
                    </a:cubicBezTo>
                    <a:cubicBezTo>
                      <a:pt x="15307" y="8409"/>
                      <a:pt x="15333" y="8445"/>
                      <a:pt x="15387" y="8445"/>
                    </a:cubicBezTo>
                    <a:cubicBezTo>
                      <a:pt x="15392" y="8446"/>
                      <a:pt x="15396" y="8446"/>
                      <a:pt x="15401" y="8446"/>
                    </a:cubicBezTo>
                    <a:cubicBezTo>
                      <a:pt x="15447" y="8446"/>
                      <a:pt x="15480" y="8409"/>
                      <a:pt x="15520" y="8409"/>
                    </a:cubicBezTo>
                    <a:cubicBezTo>
                      <a:pt x="15574" y="8409"/>
                      <a:pt x="15627" y="8418"/>
                      <a:pt x="15681" y="8427"/>
                    </a:cubicBezTo>
                    <a:cubicBezTo>
                      <a:pt x="15739" y="8449"/>
                      <a:pt x="15798" y="8465"/>
                      <a:pt x="15862" y="8465"/>
                    </a:cubicBezTo>
                    <a:cubicBezTo>
                      <a:pt x="15875" y="8465"/>
                      <a:pt x="15889" y="8464"/>
                      <a:pt x="15903" y="8463"/>
                    </a:cubicBezTo>
                    <a:cubicBezTo>
                      <a:pt x="15948" y="8454"/>
                      <a:pt x="15984" y="8382"/>
                      <a:pt x="16010" y="8382"/>
                    </a:cubicBezTo>
                    <a:cubicBezTo>
                      <a:pt x="16028" y="8382"/>
                      <a:pt x="16046" y="8472"/>
                      <a:pt x="16082" y="8480"/>
                    </a:cubicBezTo>
                    <a:cubicBezTo>
                      <a:pt x="16085" y="8483"/>
                      <a:pt x="16089" y="8484"/>
                      <a:pt x="16093" y="8484"/>
                    </a:cubicBezTo>
                    <a:cubicBezTo>
                      <a:pt x="16118" y="8484"/>
                      <a:pt x="16146" y="8441"/>
                      <a:pt x="16162" y="8418"/>
                    </a:cubicBezTo>
                    <a:cubicBezTo>
                      <a:pt x="16169" y="8396"/>
                      <a:pt x="16177" y="8299"/>
                      <a:pt x="16210" y="8299"/>
                    </a:cubicBezTo>
                    <a:cubicBezTo>
                      <a:pt x="16217" y="8299"/>
                      <a:pt x="16224" y="8302"/>
                      <a:pt x="16233" y="8311"/>
                    </a:cubicBezTo>
                    <a:cubicBezTo>
                      <a:pt x="16286" y="8365"/>
                      <a:pt x="16295" y="8418"/>
                      <a:pt x="16367" y="8445"/>
                    </a:cubicBezTo>
                    <a:cubicBezTo>
                      <a:pt x="16374" y="8448"/>
                      <a:pt x="16381" y="8449"/>
                      <a:pt x="16387" y="8449"/>
                    </a:cubicBezTo>
                    <a:cubicBezTo>
                      <a:pt x="16439" y="8449"/>
                      <a:pt x="16476" y="8363"/>
                      <a:pt x="16520" y="8363"/>
                    </a:cubicBezTo>
                    <a:cubicBezTo>
                      <a:pt x="16534" y="8363"/>
                      <a:pt x="16547" y="8371"/>
                      <a:pt x="16563" y="8391"/>
                    </a:cubicBezTo>
                    <a:cubicBezTo>
                      <a:pt x="16587" y="8416"/>
                      <a:pt x="16638" y="8424"/>
                      <a:pt x="16690" y="8424"/>
                    </a:cubicBezTo>
                    <a:cubicBezTo>
                      <a:pt x="16751" y="8424"/>
                      <a:pt x="16814" y="8414"/>
                      <a:pt x="16848" y="8409"/>
                    </a:cubicBezTo>
                    <a:cubicBezTo>
                      <a:pt x="16887" y="8396"/>
                      <a:pt x="16931" y="8388"/>
                      <a:pt x="16976" y="8388"/>
                    </a:cubicBezTo>
                    <a:cubicBezTo>
                      <a:pt x="16992" y="8388"/>
                      <a:pt x="17009" y="8389"/>
                      <a:pt x="17026" y="8391"/>
                    </a:cubicBezTo>
                    <a:cubicBezTo>
                      <a:pt x="17034" y="8391"/>
                      <a:pt x="17145" y="8465"/>
                      <a:pt x="17158" y="8465"/>
                    </a:cubicBezTo>
                    <a:cubicBezTo>
                      <a:pt x="17160" y="8465"/>
                      <a:pt x="17160" y="8464"/>
                      <a:pt x="17159" y="8463"/>
                    </a:cubicBezTo>
                    <a:cubicBezTo>
                      <a:pt x="17159" y="8445"/>
                      <a:pt x="17115" y="8409"/>
                      <a:pt x="17159" y="8382"/>
                    </a:cubicBezTo>
                    <a:cubicBezTo>
                      <a:pt x="17186" y="8365"/>
                      <a:pt x="17213" y="8365"/>
                      <a:pt x="17248" y="8365"/>
                    </a:cubicBezTo>
                    <a:cubicBezTo>
                      <a:pt x="17302" y="8365"/>
                      <a:pt x="17391" y="8391"/>
                      <a:pt x="17391" y="8463"/>
                    </a:cubicBezTo>
                    <a:cubicBezTo>
                      <a:pt x="17391" y="8396"/>
                      <a:pt x="17400" y="8374"/>
                      <a:pt x="17414" y="8374"/>
                    </a:cubicBezTo>
                    <a:cubicBezTo>
                      <a:pt x="17444" y="8374"/>
                      <a:pt x="17499" y="8472"/>
                      <a:pt x="17551" y="8472"/>
                    </a:cubicBezTo>
                    <a:cubicBezTo>
                      <a:pt x="17554" y="8472"/>
                      <a:pt x="17557" y="8472"/>
                      <a:pt x="17560" y="8472"/>
                    </a:cubicBezTo>
                    <a:cubicBezTo>
                      <a:pt x="17640" y="8454"/>
                      <a:pt x="17640" y="8365"/>
                      <a:pt x="17721" y="8347"/>
                    </a:cubicBezTo>
                    <a:cubicBezTo>
                      <a:pt x="17747" y="8347"/>
                      <a:pt x="17810" y="8391"/>
                      <a:pt x="17836" y="8400"/>
                    </a:cubicBezTo>
                    <a:cubicBezTo>
                      <a:pt x="17857" y="8408"/>
                      <a:pt x="17872" y="8411"/>
                      <a:pt x="17885" y="8411"/>
                    </a:cubicBezTo>
                    <a:cubicBezTo>
                      <a:pt x="17931" y="8411"/>
                      <a:pt x="17932" y="8366"/>
                      <a:pt x="17987" y="8366"/>
                    </a:cubicBezTo>
                    <a:cubicBezTo>
                      <a:pt x="17999" y="8366"/>
                      <a:pt x="18014" y="8368"/>
                      <a:pt x="18032" y="8374"/>
                    </a:cubicBezTo>
                    <a:cubicBezTo>
                      <a:pt x="18104" y="8391"/>
                      <a:pt x="18175" y="8400"/>
                      <a:pt x="18255" y="8400"/>
                    </a:cubicBezTo>
                    <a:cubicBezTo>
                      <a:pt x="18291" y="8391"/>
                      <a:pt x="18326" y="8374"/>
                      <a:pt x="18362" y="8356"/>
                    </a:cubicBezTo>
                    <a:cubicBezTo>
                      <a:pt x="18466" y="8363"/>
                      <a:pt x="18582" y="8488"/>
                      <a:pt x="18695" y="8488"/>
                    </a:cubicBezTo>
                    <a:cubicBezTo>
                      <a:pt x="18718" y="8488"/>
                      <a:pt x="18740" y="8483"/>
                      <a:pt x="18763" y="8472"/>
                    </a:cubicBezTo>
                    <a:cubicBezTo>
                      <a:pt x="18825" y="8436"/>
                      <a:pt x="18763" y="8409"/>
                      <a:pt x="18843" y="8409"/>
                    </a:cubicBezTo>
                    <a:cubicBezTo>
                      <a:pt x="18870" y="8436"/>
                      <a:pt x="18896" y="8454"/>
                      <a:pt x="18932" y="8454"/>
                    </a:cubicBezTo>
                    <a:cubicBezTo>
                      <a:pt x="18950" y="8454"/>
                      <a:pt x="18941" y="8427"/>
                      <a:pt x="18968" y="8418"/>
                    </a:cubicBezTo>
                    <a:cubicBezTo>
                      <a:pt x="18989" y="8411"/>
                      <a:pt x="19012" y="8408"/>
                      <a:pt x="19037" y="8408"/>
                    </a:cubicBezTo>
                    <a:cubicBezTo>
                      <a:pt x="19152" y="8408"/>
                      <a:pt x="19302" y="8467"/>
                      <a:pt x="19423" y="8467"/>
                    </a:cubicBezTo>
                    <a:cubicBezTo>
                      <a:pt x="19465" y="8467"/>
                      <a:pt x="19503" y="8460"/>
                      <a:pt x="19535" y="8441"/>
                    </a:cubicBezTo>
                    <a:lnTo>
                      <a:pt x="19535" y="8441"/>
                    </a:lnTo>
                    <a:cubicBezTo>
                      <a:pt x="19534" y="8445"/>
                      <a:pt x="19535" y="8446"/>
                      <a:pt x="19539" y="8446"/>
                    </a:cubicBezTo>
                    <a:cubicBezTo>
                      <a:pt x="19551" y="8446"/>
                      <a:pt x="19588" y="8424"/>
                      <a:pt x="19564" y="8418"/>
                    </a:cubicBezTo>
                    <a:lnTo>
                      <a:pt x="19564" y="8418"/>
                    </a:lnTo>
                    <a:cubicBezTo>
                      <a:pt x="19555" y="8427"/>
                      <a:pt x="19546" y="8434"/>
                      <a:pt x="19535" y="8441"/>
                    </a:cubicBezTo>
                    <a:lnTo>
                      <a:pt x="19535" y="8441"/>
                    </a:lnTo>
                    <a:cubicBezTo>
                      <a:pt x="19537" y="8438"/>
                      <a:pt x="19540" y="8433"/>
                      <a:pt x="19546" y="8427"/>
                    </a:cubicBezTo>
                    <a:cubicBezTo>
                      <a:pt x="19579" y="8427"/>
                      <a:pt x="19604" y="8330"/>
                      <a:pt x="19607" y="8233"/>
                    </a:cubicBezTo>
                    <a:lnTo>
                      <a:pt x="19607" y="8233"/>
                    </a:lnTo>
                    <a:cubicBezTo>
                      <a:pt x="19621" y="8287"/>
                      <a:pt x="19702" y="8335"/>
                      <a:pt x="19763" y="8335"/>
                    </a:cubicBezTo>
                    <a:cubicBezTo>
                      <a:pt x="19812" y="8335"/>
                      <a:pt x="19847" y="8304"/>
                      <a:pt x="19824" y="8219"/>
                    </a:cubicBezTo>
                    <a:lnTo>
                      <a:pt x="19824" y="8219"/>
                    </a:lnTo>
                    <a:cubicBezTo>
                      <a:pt x="19848" y="8272"/>
                      <a:pt x="20074" y="8224"/>
                      <a:pt x="20134" y="8284"/>
                    </a:cubicBezTo>
                    <a:cubicBezTo>
                      <a:pt x="20148" y="8298"/>
                      <a:pt x="20158" y="8303"/>
                      <a:pt x="20166" y="8303"/>
                    </a:cubicBezTo>
                    <a:cubicBezTo>
                      <a:pt x="20187" y="8303"/>
                      <a:pt x="20198" y="8274"/>
                      <a:pt x="20223" y="8249"/>
                    </a:cubicBezTo>
                    <a:cubicBezTo>
                      <a:pt x="20268" y="8231"/>
                      <a:pt x="20312" y="8213"/>
                      <a:pt x="20357" y="8195"/>
                    </a:cubicBezTo>
                    <a:cubicBezTo>
                      <a:pt x="20571" y="8071"/>
                      <a:pt x="20793" y="7964"/>
                      <a:pt x="20998" y="7839"/>
                    </a:cubicBezTo>
                    <a:cubicBezTo>
                      <a:pt x="21123" y="7768"/>
                      <a:pt x="21444" y="7608"/>
                      <a:pt x="21292" y="7456"/>
                    </a:cubicBezTo>
                    <a:cubicBezTo>
                      <a:pt x="21284" y="7448"/>
                      <a:pt x="21206" y="7339"/>
                      <a:pt x="21232" y="7339"/>
                    </a:cubicBezTo>
                    <a:cubicBezTo>
                      <a:pt x="21233" y="7339"/>
                      <a:pt x="21236" y="7339"/>
                      <a:pt x="21239" y="7340"/>
                    </a:cubicBezTo>
                    <a:cubicBezTo>
                      <a:pt x="21292" y="7349"/>
                      <a:pt x="21337" y="7367"/>
                      <a:pt x="21372" y="7403"/>
                    </a:cubicBezTo>
                    <a:cubicBezTo>
                      <a:pt x="21453" y="7456"/>
                      <a:pt x="21533" y="7501"/>
                      <a:pt x="21613" y="7536"/>
                    </a:cubicBezTo>
                    <a:cubicBezTo>
                      <a:pt x="21613" y="7510"/>
                      <a:pt x="21586" y="7510"/>
                      <a:pt x="21604" y="7474"/>
                    </a:cubicBezTo>
                    <a:cubicBezTo>
                      <a:pt x="21622" y="7438"/>
                      <a:pt x="21649" y="7403"/>
                      <a:pt x="21666" y="7367"/>
                    </a:cubicBezTo>
                    <a:cubicBezTo>
                      <a:pt x="21696" y="7323"/>
                      <a:pt x="21744" y="7260"/>
                      <a:pt x="21790" y="7260"/>
                    </a:cubicBezTo>
                    <a:cubicBezTo>
                      <a:pt x="21799" y="7260"/>
                      <a:pt x="21809" y="7263"/>
                      <a:pt x="21818" y="7269"/>
                    </a:cubicBezTo>
                    <a:cubicBezTo>
                      <a:pt x="21711" y="7198"/>
                      <a:pt x="21862" y="7135"/>
                      <a:pt x="21782" y="7064"/>
                    </a:cubicBezTo>
                    <a:cubicBezTo>
                      <a:pt x="21747" y="7020"/>
                      <a:pt x="21657" y="6922"/>
                      <a:pt x="21782" y="6904"/>
                    </a:cubicBezTo>
                    <a:cubicBezTo>
                      <a:pt x="21788" y="6903"/>
                      <a:pt x="21794" y="6903"/>
                      <a:pt x="21799" y="6903"/>
                    </a:cubicBezTo>
                    <a:cubicBezTo>
                      <a:pt x="21834" y="6903"/>
                      <a:pt x="21861" y="6918"/>
                      <a:pt x="21890" y="6918"/>
                    </a:cubicBezTo>
                    <a:cubicBezTo>
                      <a:pt x="21904" y="6918"/>
                      <a:pt x="21918" y="6914"/>
                      <a:pt x="21934" y="6904"/>
                    </a:cubicBezTo>
                    <a:cubicBezTo>
                      <a:pt x="21987" y="6886"/>
                      <a:pt x="21996" y="6833"/>
                      <a:pt x="21960" y="6797"/>
                    </a:cubicBezTo>
                    <a:cubicBezTo>
                      <a:pt x="21925" y="6761"/>
                      <a:pt x="21942" y="6752"/>
                      <a:pt x="21969" y="6699"/>
                    </a:cubicBezTo>
                    <a:cubicBezTo>
                      <a:pt x="21975" y="6687"/>
                      <a:pt x="21981" y="6683"/>
                      <a:pt x="21987" y="6683"/>
                    </a:cubicBezTo>
                    <a:cubicBezTo>
                      <a:pt x="22000" y="6683"/>
                      <a:pt x="22014" y="6699"/>
                      <a:pt x="22032" y="6699"/>
                    </a:cubicBezTo>
                    <a:cubicBezTo>
                      <a:pt x="22130" y="6681"/>
                      <a:pt x="22023" y="6459"/>
                      <a:pt x="22121" y="6396"/>
                    </a:cubicBezTo>
                    <a:cubicBezTo>
                      <a:pt x="22138" y="6325"/>
                      <a:pt x="22032" y="6209"/>
                      <a:pt x="22058" y="6200"/>
                    </a:cubicBezTo>
                    <a:cubicBezTo>
                      <a:pt x="22094" y="6191"/>
                      <a:pt x="22174" y="6182"/>
                      <a:pt x="22156" y="6156"/>
                    </a:cubicBezTo>
                    <a:cubicBezTo>
                      <a:pt x="22147" y="6111"/>
                      <a:pt x="22085" y="6129"/>
                      <a:pt x="22067" y="6084"/>
                    </a:cubicBezTo>
                    <a:cubicBezTo>
                      <a:pt x="22067" y="6084"/>
                      <a:pt x="22228" y="6040"/>
                      <a:pt x="22228" y="6031"/>
                    </a:cubicBezTo>
                    <a:cubicBezTo>
                      <a:pt x="22147" y="5986"/>
                      <a:pt x="22130" y="5888"/>
                      <a:pt x="22174" y="5808"/>
                    </a:cubicBezTo>
                    <a:cubicBezTo>
                      <a:pt x="22201" y="5764"/>
                      <a:pt x="22219" y="5710"/>
                      <a:pt x="22219" y="5648"/>
                    </a:cubicBezTo>
                    <a:cubicBezTo>
                      <a:pt x="22219" y="5635"/>
                      <a:pt x="22200" y="5604"/>
                      <a:pt x="22190" y="5604"/>
                    </a:cubicBezTo>
                    <a:cubicBezTo>
                      <a:pt x="22186" y="5604"/>
                      <a:pt x="22183" y="5609"/>
                      <a:pt x="22183" y="5621"/>
                    </a:cubicBezTo>
                    <a:lnTo>
                      <a:pt x="22183" y="5514"/>
                    </a:lnTo>
                    <a:cubicBezTo>
                      <a:pt x="22183" y="5474"/>
                      <a:pt x="22183" y="5470"/>
                      <a:pt x="22177" y="5470"/>
                    </a:cubicBezTo>
                    <a:cubicBezTo>
                      <a:pt x="22176" y="5470"/>
                      <a:pt x="22174" y="5470"/>
                      <a:pt x="22171" y="5470"/>
                    </a:cubicBezTo>
                    <a:cubicBezTo>
                      <a:pt x="22165" y="5470"/>
                      <a:pt x="22154" y="5468"/>
                      <a:pt x="22138" y="5452"/>
                    </a:cubicBezTo>
                    <a:cubicBezTo>
                      <a:pt x="22103" y="5416"/>
                      <a:pt x="22174" y="5301"/>
                      <a:pt x="22183" y="5265"/>
                    </a:cubicBezTo>
                    <a:cubicBezTo>
                      <a:pt x="22192" y="5229"/>
                      <a:pt x="22219" y="5122"/>
                      <a:pt x="22183" y="5078"/>
                    </a:cubicBezTo>
                    <a:cubicBezTo>
                      <a:pt x="22147" y="5033"/>
                      <a:pt x="22049" y="5069"/>
                      <a:pt x="22147" y="4980"/>
                    </a:cubicBezTo>
                    <a:cubicBezTo>
                      <a:pt x="22198" y="4951"/>
                      <a:pt x="22237" y="4868"/>
                      <a:pt x="22192" y="4868"/>
                    </a:cubicBezTo>
                    <a:cubicBezTo>
                      <a:pt x="22181" y="4868"/>
                      <a:pt x="22167" y="4872"/>
                      <a:pt x="22147" y="4882"/>
                    </a:cubicBezTo>
                    <a:cubicBezTo>
                      <a:pt x="22058" y="4882"/>
                      <a:pt x="22032" y="4811"/>
                      <a:pt x="22094" y="4739"/>
                    </a:cubicBezTo>
                    <a:cubicBezTo>
                      <a:pt x="22138" y="4695"/>
                      <a:pt x="22201" y="4704"/>
                      <a:pt x="22165" y="4606"/>
                    </a:cubicBezTo>
                    <a:cubicBezTo>
                      <a:pt x="22165" y="4597"/>
                      <a:pt x="22049" y="4463"/>
                      <a:pt x="22067" y="4463"/>
                    </a:cubicBezTo>
                    <a:cubicBezTo>
                      <a:pt x="22068" y="4463"/>
                      <a:pt x="22069" y="4463"/>
                      <a:pt x="22070" y="4463"/>
                    </a:cubicBezTo>
                    <a:cubicBezTo>
                      <a:pt x="22087" y="4463"/>
                      <a:pt x="22129" y="4516"/>
                      <a:pt x="22158" y="4516"/>
                    </a:cubicBezTo>
                    <a:cubicBezTo>
                      <a:pt x="22164" y="4516"/>
                      <a:pt x="22170" y="4514"/>
                      <a:pt x="22174" y="4508"/>
                    </a:cubicBezTo>
                    <a:cubicBezTo>
                      <a:pt x="22201" y="4463"/>
                      <a:pt x="22121" y="4374"/>
                      <a:pt x="22103" y="4347"/>
                    </a:cubicBezTo>
                    <a:cubicBezTo>
                      <a:pt x="22103" y="4285"/>
                      <a:pt x="22112" y="4232"/>
                      <a:pt x="22138" y="4178"/>
                    </a:cubicBezTo>
                    <a:cubicBezTo>
                      <a:pt x="22174" y="4134"/>
                      <a:pt x="22192" y="4089"/>
                      <a:pt x="22192" y="4036"/>
                    </a:cubicBezTo>
                    <a:cubicBezTo>
                      <a:pt x="22201" y="3973"/>
                      <a:pt x="22192" y="3902"/>
                      <a:pt x="22174" y="3840"/>
                    </a:cubicBezTo>
                    <a:cubicBezTo>
                      <a:pt x="22147" y="3777"/>
                      <a:pt x="22085" y="3751"/>
                      <a:pt x="22147" y="3715"/>
                    </a:cubicBezTo>
                    <a:cubicBezTo>
                      <a:pt x="22201" y="3671"/>
                      <a:pt x="22228" y="3590"/>
                      <a:pt x="22210" y="3510"/>
                    </a:cubicBezTo>
                    <a:cubicBezTo>
                      <a:pt x="22203" y="3478"/>
                      <a:pt x="22170" y="3474"/>
                      <a:pt x="22135" y="3474"/>
                    </a:cubicBezTo>
                    <a:cubicBezTo>
                      <a:pt x="22121" y="3474"/>
                      <a:pt x="22107" y="3475"/>
                      <a:pt x="22094" y="3475"/>
                    </a:cubicBezTo>
                    <a:cubicBezTo>
                      <a:pt x="22236" y="3475"/>
                      <a:pt x="22201" y="3279"/>
                      <a:pt x="22138" y="3216"/>
                    </a:cubicBezTo>
                    <a:cubicBezTo>
                      <a:pt x="22103" y="3181"/>
                      <a:pt x="22112" y="3118"/>
                      <a:pt x="22156" y="3092"/>
                    </a:cubicBezTo>
                    <a:cubicBezTo>
                      <a:pt x="22158" y="3091"/>
                      <a:pt x="22160" y="3091"/>
                      <a:pt x="22162" y="3091"/>
                    </a:cubicBezTo>
                    <a:cubicBezTo>
                      <a:pt x="22179" y="3091"/>
                      <a:pt x="22193" y="3113"/>
                      <a:pt x="22212" y="3113"/>
                    </a:cubicBezTo>
                    <a:cubicBezTo>
                      <a:pt x="22219" y="3113"/>
                      <a:pt x="22227" y="3110"/>
                      <a:pt x="22236" y="3100"/>
                    </a:cubicBezTo>
                    <a:cubicBezTo>
                      <a:pt x="22263" y="3074"/>
                      <a:pt x="22219" y="3038"/>
                      <a:pt x="22201" y="3020"/>
                    </a:cubicBezTo>
                    <a:cubicBezTo>
                      <a:pt x="22174" y="2967"/>
                      <a:pt x="22183" y="2896"/>
                      <a:pt x="22228" y="2851"/>
                    </a:cubicBezTo>
                    <a:cubicBezTo>
                      <a:pt x="22308" y="2851"/>
                      <a:pt x="22192" y="2762"/>
                      <a:pt x="22183" y="2726"/>
                    </a:cubicBezTo>
                    <a:cubicBezTo>
                      <a:pt x="22165" y="2646"/>
                      <a:pt x="22210" y="2557"/>
                      <a:pt x="22156" y="2486"/>
                    </a:cubicBezTo>
                    <a:cubicBezTo>
                      <a:pt x="22130" y="2415"/>
                      <a:pt x="22121" y="2334"/>
                      <a:pt x="22147" y="2263"/>
                    </a:cubicBezTo>
                    <a:cubicBezTo>
                      <a:pt x="22165" y="2183"/>
                      <a:pt x="22210" y="2058"/>
                      <a:pt x="22147" y="1987"/>
                    </a:cubicBezTo>
                    <a:cubicBezTo>
                      <a:pt x="22121" y="1960"/>
                      <a:pt x="22201" y="1916"/>
                      <a:pt x="22210" y="1889"/>
                    </a:cubicBezTo>
                    <a:cubicBezTo>
                      <a:pt x="22236" y="1845"/>
                      <a:pt x="22183" y="1827"/>
                      <a:pt x="22183" y="1782"/>
                    </a:cubicBezTo>
                    <a:cubicBezTo>
                      <a:pt x="22192" y="1720"/>
                      <a:pt x="22192" y="1658"/>
                      <a:pt x="22183" y="1595"/>
                    </a:cubicBezTo>
                    <a:cubicBezTo>
                      <a:pt x="22174" y="1533"/>
                      <a:pt x="22121" y="1551"/>
                      <a:pt x="22165" y="1488"/>
                    </a:cubicBezTo>
                    <a:cubicBezTo>
                      <a:pt x="22210" y="1417"/>
                      <a:pt x="22281" y="1266"/>
                      <a:pt x="22130" y="1257"/>
                    </a:cubicBezTo>
                    <a:cubicBezTo>
                      <a:pt x="22210" y="1257"/>
                      <a:pt x="22236" y="1159"/>
                      <a:pt x="22236" y="1052"/>
                    </a:cubicBezTo>
                    <a:cubicBezTo>
                      <a:pt x="22245" y="927"/>
                      <a:pt x="22201" y="802"/>
                      <a:pt x="22121" y="704"/>
                    </a:cubicBezTo>
                    <a:cubicBezTo>
                      <a:pt x="22040" y="651"/>
                      <a:pt x="22174" y="393"/>
                      <a:pt x="21969" y="393"/>
                    </a:cubicBezTo>
                    <a:cubicBezTo>
                      <a:pt x="21928" y="397"/>
                      <a:pt x="21895" y="409"/>
                      <a:pt x="21866" y="409"/>
                    </a:cubicBezTo>
                    <a:cubicBezTo>
                      <a:pt x="21833" y="409"/>
                      <a:pt x="21806" y="393"/>
                      <a:pt x="21782" y="330"/>
                    </a:cubicBezTo>
                    <a:cubicBezTo>
                      <a:pt x="21766" y="307"/>
                      <a:pt x="21602" y="247"/>
                      <a:pt x="21573" y="247"/>
                    </a:cubicBezTo>
                    <a:cubicBezTo>
                      <a:pt x="21569" y="247"/>
                      <a:pt x="21567" y="248"/>
                      <a:pt x="21568" y="250"/>
                    </a:cubicBezTo>
                    <a:cubicBezTo>
                      <a:pt x="21559" y="241"/>
                      <a:pt x="21640" y="232"/>
                      <a:pt x="21595" y="197"/>
                    </a:cubicBezTo>
                    <a:cubicBezTo>
                      <a:pt x="21551" y="170"/>
                      <a:pt x="21497" y="161"/>
                      <a:pt x="21444" y="152"/>
                    </a:cubicBezTo>
                    <a:cubicBezTo>
                      <a:pt x="21306" y="136"/>
                      <a:pt x="21249" y="98"/>
                      <a:pt x="21166" y="98"/>
                    </a:cubicBezTo>
                    <a:cubicBezTo>
                      <a:pt x="21158" y="98"/>
                      <a:pt x="21150" y="98"/>
                      <a:pt x="21141" y="99"/>
                    </a:cubicBezTo>
                    <a:cubicBezTo>
                      <a:pt x="21230" y="152"/>
                      <a:pt x="21248" y="259"/>
                      <a:pt x="21185" y="339"/>
                    </a:cubicBezTo>
                    <a:cubicBezTo>
                      <a:pt x="21105" y="339"/>
                      <a:pt x="21159" y="241"/>
                      <a:pt x="21159" y="206"/>
                    </a:cubicBezTo>
                    <a:cubicBezTo>
                      <a:pt x="21162" y="185"/>
                      <a:pt x="21147" y="179"/>
                      <a:pt x="21124" y="179"/>
                    </a:cubicBezTo>
                    <a:cubicBezTo>
                      <a:pt x="21095" y="179"/>
                      <a:pt x="21054" y="189"/>
                      <a:pt x="21029" y="189"/>
                    </a:cubicBezTo>
                    <a:cubicBezTo>
                      <a:pt x="21024" y="189"/>
                      <a:pt x="21020" y="189"/>
                      <a:pt x="21016" y="188"/>
                    </a:cubicBezTo>
                    <a:cubicBezTo>
                      <a:pt x="20993" y="180"/>
                      <a:pt x="20943" y="112"/>
                      <a:pt x="20918" y="112"/>
                    </a:cubicBezTo>
                    <a:cubicBezTo>
                      <a:pt x="20915" y="112"/>
                      <a:pt x="20912" y="113"/>
                      <a:pt x="20909" y="117"/>
                    </a:cubicBezTo>
                    <a:cubicBezTo>
                      <a:pt x="20894" y="132"/>
                      <a:pt x="20879" y="174"/>
                      <a:pt x="20846" y="174"/>
                    </a:cubicBezTo>
                    <a:cubicBezTo>
                      <a:pt x="20841" y="174"/>
                      <a:pt x="20835" y="173"/>
                      <a:pt x="20829" y="170"/>
                    </a:cubicBezTo>
                    <a:cubicBezTo>
                      <a:pt x="20749" y="143"/>
                      <a:pt x="20695" y="90"/>
                      <a:pt x="20615" y="90"/>
                    </a:cubicBezTo>
                    <a:cubicBezTo>
                      <a:pt x="20669" y="143"/>
                      <a:pt x="20304" y="126"/>
                      <a:pt x="20268" y="143"/>
                    </a:cubicBezTo>
                    <a:cubicBezTo>
                      <a:pt x="20232" y="152"/>
                      <a:pt x="20295" y="232"/>
                      <a:pt x="20250" y="268"/>
                    </a:cubicBezTo>
                    <a:cubicBezTo>
                      <a:pt x="20245" y="272"/>
                      <a:pt x="20239" y="274"/>
                      <a:pt x="20235" y="274"/>
                    </a:cubicBezTo>
                    <a:cubicBezTo>
                      <a:pt x="20199" y="274"/>
                      <a:pt x="20179" y="175"/>
                      <a:pt x="20179" y="143"/>
                    </a:cubicBezTo>
                    <a:cubicBezTo>
                      <a:pt x="20179" y="171"/>
                      <a:pt x="20157" y="216"/>
                      <a:pt x="20130" y="216"/>
                    </a:cubicBezTo>
                    <a:cubicBezTo>
                      <a:pt x="20123" y="216"/>
                      <a:pt x="20115" y="213"/>
                      <a:pt x="20108" y="206"/>
                    </a:cubicBezTo>
                    <a:cubicBezTo>
                      <a:pt x="20063" y="170"/>
                      <a:pt x="20090" y="117"/>
                      <a:pt x="20054" y="90"/>
                    </a:cubicBezTo>
                    <a:cubicBezTo>
                      <a:pt x="20052" y="89"/>
                      <a:pt x="20050" y="88"/>
                      <a:pt x="20048" y="88"/>
                    </a:cubicBezTo>
                    <a:cubicBezTo>
                      <a:pt x="20017" y="88"/>
                      <a:pt x="19998" y="206"/>
                      <a:pt x="19936" y="206"/>
                    </a:cubicBezTo>
                    <a:cubicBezTo>
                      <a:pt x="19934" y="206"/>
                      <a:pt x="19932" y="206"/>
                      <a:pt x="19929" y="206"/>
                    </a:cubicBezTo>
                    <a:cubicBezTo>
                      <a:pt x="19915" y="206"/>
                      <a:pt x="19852" y="121"/>
                      <a:pt x="19830" y="121"/>
                    </a:cubicBezTo>
                    <a:cubicBezTo>
                      <a:pt x="19825" y="121"/>
                      <a:pt x="19823" y="125"/>
                      <a:pt x="19823" y="134"/>
                    </a:cubicBezTo>
                    <a:cubicBezTo>
                      <a:pt x="19823" y="161"/>
                      <a:pt x="19867" y="188"/>
                      <a:pt x="19823" y="215"/>
                    </a:cubicBezTo>
                    <a:cubicBezTo>
                      <a:pt x="19814" y="219"/>
                      <a:pt x="19805" y="221"/>
                      <a:pt x="19796" y="221"/>
                    </a:cubicBezTo>
                    <a:cubicBezTo>
                      <a:pt x="19787" y="221"/>
                      <a:pt x="19778" y="219"/>
                      <a:pt x="19769" y="215"/>
                    </a:cubicBezTo>
                    <a:cubicBezTo>
                      <a:pt x="19725" y="179"/>
                      <a:pt x="19778" y="90"/>
                      <a:pt x="19725" y="81"/>
                    </a:cubicBezTo>
                    <a:cubicBezTo>
                      <a:pt x="19702" y="77"/>
                      <a:pt x="19680" y="74"/>
                      <a:pt x="19658" y="74"/>
                    </a:cubicBezTo>
                    <a:cubicBezTo>
                      <a:pt x="19636" y="74"/>
                      <a:pt x="19613" y="77"/>
                      <a:pt x="19591" y="81"/>
                    </a:cubicBezTo>
                    <a:cubicBezTo>
                      <a:pt x="19573" y="81"/>
                      <a:pt x="19555" y="117"/>
                      <a:pt x="19555" y="117"/>
                    </a:cubicBezTo>
                    <a:lnTo>
                      <a:pt x="19324" y="117"/>
                    </a:lnTo>
                    <a:cubicBezTo>
                      <a:pt x="19235" y="134"/>
                      <a:pt x="19226" y="179"/>
                      <a:pt x="19315" y="215"/>
                    </a:cubicBezTo>
                    <a:cubicBezTo>
                      <a:pt x="19303" y="216"/>
                      <a:pt x="19291" y="217"/>
                      <a:pt x="19279" y="217"/>
                    </a:cubicBezTo>
                    <a:cubicBezTo>
                      <a:pt x="19220" y="217"/>
                      <a:pt x="19163" y="198"/>
                      <a:pt x="19119" y="161"/>
                    </a:cubicBezTo>
                    <a:cubicBezTo>
                      <a:pt x="19084" y="127"/>
                      <a:pt x="19039" y="76"/>
                      <a:pt x="18991" y="76"/>
                    </a:cubicBezTo>
                    <a:cubicBezTo>
                      <a:pt x="18977" y="76"/>
                      <a:pt x="18964" y="80"/>
                      <a:pt x="18950" y="90"/>
                    </a:cubicBezTo>
                    <a:cubicBezTo>
                      <a:pt x="18887" y="134"/>
                      <a:pt x="18896" y="152"/>
                      <a:pt x="18834" y="152"/>
                    </a:cubicBezTo>
                    <a:lnTo>
                      <a:pt x="18736" y="152"/>
                    </a:lnTo>
                    <a:cubicBezTo>
                      <a:pt x="18736" y="170"/>
                      <a:pt x="18736" y="188"/>
                      <a:pt x="18727" y="197"/>
                    </a:cubicBezTo>
                    <a:cubicBezTo>
                      <a:pt x="18703" y="207"/>
                      <a:pt x="18675" y="209"/>
                      <a:pt x="18645" y="209"/>
                    </a:cubicBezTo>
                    <a:cubicBezTo>
                      <a:pt x="18621" y="209"/>
                      <a:pt x="18596" y="208"/>
                      <a:pt x="18571" y="208"/>
                    </a:cubicBezTo>
                    <a:cubicBezTo>
                      <a:pt x="18548" y="208"/>
                      <a:pt x="18526" y="209"/>
                      <a:pt x="18504" y="215"/>
                    </a:cubicBezTo>
                    <a:cubicBezTo>
                      <a:pt x="18466" y="226"/>
                      <a:pt x="18431" y="247"/>
                      <a:pt x="18399" y="247"/>
                    </a:cubicBezTo>
                    <a:cubicBezTo>
                      <a:pt x="18379" y="247"/>
                      <a:pt x="18361" y="238"/>
                      <a:pt x="18344" y="215"/>
                    </a:cubicBezTo>
                    <a:cubicBezTo>
                      <a:pt x="18313" y="197"/>
                      <a:pt x="18277" y="188"/>
                      <a:pt x="18242" y="188"/>
                    </a:cubicBezTo>
                    <a:cubicBezTo>
                      <a:pt x="18206" y="188"/>
                      <a:pt x="18170" y="197"/>
                      <a:pt x="18139" y="215"/>
                    </a:cubicBezTo>
                    <a:cubicBezTo>
                      <a:pt x="18112" y="259"/>
                      <a:pt x="18219" y="286"/>
                      <a:pt x="18237" y="286"/>
                    </a:cubicBezTo>
                    <a:cubicBezTo>
                      <a:pt x="18225" y="288"/>
                      <a:pt x="18213" y="289"/>
                      <a:pt x="18200" y="289"/>
                    </a:cubicBezTo>
                    <a:cubicBezTo>
                      <a:pt x="18165" y="289"/>
                      <a:pt x="18127" y="281"/>
                      <a:pt x="18095" y="268"/>
                    </a:cubicBezTo>
                    <a:cubicBezTo>
                      <a:pt x="18059" y="241"/>
                      <a:pt x="18032" y="206"/>
                      <a:pt x="17988" y="197"/>
                    </a:cubicBezTo>
                    <a:cubicBezTo>
                      <a:pt x="17975" y="192"/>
                      <a:pt x="17963" y="191"/>
                      <a:pt x="17952" y="191"/>
                    </a:cubicBezTo>
                    <a:cubicBezTo>
                      <a:pt x="17911" y="191"/>
                      <a:pt x="17885" y="216"/>
                      <a:pt x="17849" y="216"/>
                    </a:cubicBezTo>
                    <a:cubicBezTo>
                      <a:pt x="17837" y="216"/>
                      <a:pt x="17824" y="213"/>
                      <a:pt x="17810" y="206"/>
                    </a:cubicBezTo>
                    <a:cubicBezTo>
                      <a:pt x="17783" y="193"/>
                      <a:pt x="17733" y="117"/>
                      <a:pt x="17701" y="117"/>
                    </a:cubicBezTo>
                    <a:cubicBezTo>
                      <a:pt x="17690" y="117"/>
                      <a:pt x="17681" y="126"/>
                      <a:pt x="17676" y="152"/>
                    </a:cubicBezTo>
                    <a:cubicBezTo>
                      <a:pt x="17662" y="194"/>
                      <a:pt x="17654" y="261"/>
                      <a:pt x="17610" y="261"/>
                    </a:cubicBezTo>
                    <a:cubicBezTo>
                      <a:pt x="17597" y="261"/>
                      <a:pt x="17580" y="255"/>
                      <a:pt x="17560" y="241"/>
                    </a:cubicBezTo>
                    <a:cubicBezTo>
                      <a:pt x="17516" y="197"/>
                      <a:pt x="17516" y="161"/>
                      <a:pt x="17453" y="143"/>
                    </a:cubicBezTo>
                    <a:cubicBezTo>
                      <a:pt x="17437" y="138"/>
                      <a:pt x="17368" y="125"/>
                      <a:pt x="17319" y="125"/>
                    </a:cubicBezTo>
                    <a:cubicBezTo>
                      <a:pt x="17289" y="125"/>
                      <a:pt x="17266" y="130"/>
                      <a:pt x="17266" y="143"/>
                    </a:cubicBezTo>
                    <a:cubicBezTo>
                      <a:pt x="17258" y="168"/>
                      <a:pt x="17311" y="270"/>
                      <a:pt x="17240" y="270"/>
                    </a:cubicBezTo>
                    <a:cubicBezTo>
                      <a:pt x="17235" y="270"/>
                      <a:pt x="17229" y="269"/>
                      <a:pt x="17222" y="268"/>
                    </a:cubicBezTo>
                    <a:cubicBezTo>
                      <a:pt x="17159" y="259"/>
                      <a:pt x="17204" y="188"/>
                      <a:pt x="17186" y="152"/>
                    </a:cubicBezTo>
                    <a:lnTo>
                      <a:pt x="17186" y="152"/>
                    </a:lnTo>
                    <a:cubicBezTo>
                      <a:pt x="17159" y="188"/>
                      <a:pt x="17133" y="215"/>
                      <a:pt x="17106" y="250"/>
                    </a:cubicBezTo>
                    <a:cubicBezTo>
                      <a:pt x="17091" y="262"/>
                      <a:pt x="17080" y="267"/>
                      <a:pt x="17071" y="267"/>
                    </a:cubicBezTo>
                    <a:cubicBezTo>
                      <a:pt x="17053" y="267"/>
                      <a:pt x="17044" y="247"/>
                      <a:pt x="17026" y="223"/>
                    </a:cubicBezTo>
                    <a:cubicBezTo>
                      <a:pt x="16976" y="174"/>
                      <a:pt x="16910" y="147"/>
                      <a:pt x="16840" y="147"/>
                    </a:cubicBezTo>
                    <a:cubicBezTo>
                      <a:pt x="16822" y="147"/>
                      <a:pt x="16803" y="149"/>
                      <a:pt x="16785" y="152"/>
                    </a:cubicBezTo>
                    <a:cubicBezTo>
                      <a:pt x="16714" y="179"/>
                      <a:pt x="16785" y="339"/>
                      <a:pt x="16750" y="348"/>
                    </a:cubicBezTo>
                    <a:cubicBezTo>
                      <a:pt x="16723" y="348"/>
                      <a:pt x="16705" y="295"/>
                      <a:pt x="16678" y="268"/>
                    </a:cubicBezTo>
                    <a:cubicBezTo>
                      <a:pt x="16643" y="241"/>
                      <a:pt x="16598" y="223"/>
                      <a:pt x="16545" y="215"/>
                    </a:cubicBezTo>
                    <a:cubicBezTo>
                      <a:pt x="16489" y="207"/>
                      <a:pt x="16390" y="113"/>
                      <a:pt x="16332" y="113"/>
                    </a:cubicBezTo>
                    <a:cubicBezTo>
                      <a:pt x="16325" y="113"/>
                      <a:pt x="16319" y="114"/>
                      <a:pt x="16313" y="117"/>
                    </a:cubicBezTo>
                    <a:cubicBezTo>
                      <a:pt x="16298" y="124"/>
                      <a:pt x="16262" y="193"/>
                      <a:pt x="16235" y="193"/>
                    </a:cubicBezTo>
                    <a:cubicBezTo>
                      <a:pt x="16231" y="193"/>
                      <a:pt x="16228" y="191"/>
                      <a:pt x="16224" y="188"/>
                    </a:cubicBezTo>
                    <a:cubicBezTo>
                      <a:pt x="16206" y="152"/>
                      <a:pt x="16206" y="134"/>
                      <a:pt x="16162" y="126"/>
                    </a:cubicBezTo>
                    <a:cubicBezTo>
                      <a:pt x="16159" y="125"/>
                      <a:pt x="16155" y="125"/>
                      <a:pt x="16152" y="125"/>
                    </a:cubicBezTo>
                    <a:cubicBezTo>
                      <a:pt x="16053" y="125"/>
                      <a:pt x="16016" y="259"/>
                      <a:pt x="15921" y="268"/>
                    </a:cubicBezTo>
                    <a:cubicBezTo>
                      <a:pt x="15919" y="268"/>
                      <a:pt x="15916" y="268"/>
                      <a:pt x="15913" y="268"/>
                    </a:cubicBezTo>
                    <a:cubicBezTo>
                      <a:pt x="15820" y="268"/>
                      <a:pt x="15768" y="117"/>
                      <a:pt x="15699" y="117"/>
                    </a:cubicBezTo>
                    <a:cubicBezTo>
                      <a:pt x="15672" y="117"/>
                      <a:pt x="15707" y="188"/>
                      <a:pt x="15716" y="188"/>
                    </a:cubicBezTo>
                    <a:cubicBezTo>
                      <a:pt x="15657" y="188"/>
                      <a:pt x="15646" y="116"/>
                      <a:pt x="15600" y="116"/>
                    </a:cubicBezTo>
                    <a:cubicBezTo>
                      <a:pt x="15597" y="116"/>
                      <a:pt x="15595" y="116"/>
                      <a:pt x="15592" y="117"/>
                    </a:cubicBezTo>
                    <a:cubicBezTo>
                      <a:pt x="15529" y="126"/>
                      <a:pt x="15467" y="143"/>
                      <a:pt x="15396" y="143"/>
                    </a:cubicBezTo>
                    <a:cubicBezTo>
                      <a:pt x="15431" y="143"/>
                      <a:pt x="15351" y="143"/>
                      <a:pt x="15324" y="170"/>
                    </a:cubicBezTo>
                    <a:cubicBezTo>
                      <a:pt x="15308" y="182"/>
                      <a:pt x="15294" y="187"/>
                      <a:pt x="15280" y="187"/>
                    </a:cubicBezTo>
                    <a:cubicBezTo>
                      <a:pt x="15263" y="187"/>
                      <a:pt x="15246" y="180"/>
                      <a:pt x="15227" y="170"/>
                    </a:cubicBezTo>
                    <a:cubicBezTo>
                      <a:pt x="15186" y="157"/>
                      <a:pt x="15146" y="150"/>
                      <a:pt x="15106" y="150"/>
                    </a:cubicBezTo>
                    <a:cubicBezTo>
                      <a:pt x="15066" y="150"/>
                      <a:pt x="15026" y="157"/>
                      <a:pt x="14986" y="170"/>
                    </a:cubicBezTo>
                    <a:cubicBezTo>
                      <a:pt x="14964" y="177"/>
                      <a:pt x="14905" y="252"/>
                      <a:pt x="14880" y="252"/>
                    </a:cubicBezTo>
                    <a:cubicBezTo>
                      <a:pt x="14875" y="252"/>
                      <a:pt x="14872" y="249"/>
                      <a:pt x="14870" y="241"/>
                    </a:cubicBezTo>
                    <a:cubicBezTo>
                      <a:pt x="14864" y="177"/>
                      <a:pt x="14867" y="108"/>
                      <a:pt x="14825" y="108"/>
                    </a:cubicBezTo>
                    <a:cubicBezTo>
                      <a:pt x="14809" y="108"/>
                      <a:pt x="14787" y="118"/>
                      <a:pt x="14754" y="143"/>
                    </a:cubicBezTo>
                    <a:cubicBezTo>
                      <a:pt x="14723" y="175"/>
                      <a:pt x="14687" y="224"/>
                      <a:pt x="14647" y="255"/>
                    </a:cubicBezTo>
                    <a:lnTo>
                      <a:pt x="14647" y="255"/>
                    </a:lnTo>
                    <a:cubicBezTo>
                      <a:pt x="14659" y="231"/>
                      <a:pt x="14665" y="198"/>
                      <a:pt x="14665" y="188"/>
                    </a:cubicBezTo>
                    <a:cubicBezTo>
                      <a:pt x="14656" y="188"/>
                      <a:pt x="14646" y="187"/>
                      <a:pt x="14635" y="187"/>
                    </a:cubicBezTo>
                    <a:cubicBezTo>
                      <a:pt x="14602" y="187"/>
                      <a:pt x="14567" y="192"/>
                      <a:pt x="14567" y="232"/>
                    </a:cubicBezTo>
                    <a:cubicBezTo>
                      <a:pt x="14575" y="248"/>
                      <a:pt x="14590" y="263"/>
                      <a:pt x="14605" y="279"/>
                    </a:cubicBezTo>
                    <a:lnTo>
                      <a:pt x="14605" y="279"/>
                    </a:lnTo>
                    <a:cubicBezTo>
                      <a:pt x="14596" y="282"/>
                      <a:pt x="14586" y="284"/>
                      <a:pt x="14576" y="284"/>
                    </a:cubicBezTo>
                    <a:cubicBezTo>
                      <a:pt x="14556" y="284"/>
                      <a:pt x="14535" y="277"/>
                      <a:pt x="14514" y="259"/>
                    </a:cubicBezTo>
                    <a:cubicBezTo>
                      <a:pt x="14460" y="215"/>
                      <a:pt x="14425" y="143"/>
                      <a:pt x="14363" y="134"/>
                    </a:cubicBezTo>
                    <a:cubicBezTo>
                      <a:pt x="14351" y="131"/>
                      <a:pt x="14340" y="130"/>
                      <a:pt x="14332" y="130"/>
                    </a:cubicBezTo>
                    <a:cubicBezTo>
                      <a:pt x="14287" y="130"/>
                      <a:pt x="14275" y="161"/>
                      <a:pt x="14238" y="161"/>
                    </a:cubicBezTo>
                    <a:cubicBezTo>
                      <a:pt x="14193" y="161"/>
                      <a:pt x="14158" y="81"/>
                      <a:pt x="14104" y="81"/>
                    </a:cubicBezTo>
                    <a:cubicBezTo>
                      <a:pt x="14095" y="81"/>
                      <a:pt x="14077" y="134"/>
                      <a:pt x="14069" y="143"/>
                    </a:cubicBezTo>
                    <a:cubicBezTo>
                      <a:pt x="14055" y="156"/>
                      <a:pt x="14041" y="161"/>
                      <a:pt x="14028" y="161"/>
                    </a:cubicBezTo>
                    <a:cubicBezTo>
                      <a:pt x="13967" y="161"/>
                      <a:pt x="13917" y="45"/>
                      <a:pt x="13873" y="45"/>
                    </a:cubicBezTo>
                    <a:cubicBezTo>
                      <a:pt x="13895" y="45"/>
                      <a:pt x="13910" y="195"/>
                      <a:pt x="13847" y="195"/>
                    </a:cubicBezTo>
                    <a:cubicBezTo>
                      <a:pt x="13833" y="195"/>
                      <a:pt x="13815" y="188"/>
                      <a:pt x="13792" y="170"/>
                    </a:cubicBezTo>
                    <a:cubicBezTo>
                      <a:pt x="13730" y="117"/>
                      <a:pt x="13748" y="117"/>
                      <a:pt x="13659" y="117"/>
                    </a:cubicBezTo>
                    <a:cubicBezTo>
                      <a:pt x="13623" y="102"/>
                      <a:pt x="13610" y="88"/>
                      <a:pt x="13611" y="60"/>
                    </a:cubicBezTo>
                    <a:lnTo>
                      <a:pt x="13611" y="60"/>
                    </a:lnTo>
                    <a:cubicBezTo>
                      <a:pt x="13583" y="156"/>
                      <a:pt x="13365" y="62"/>
                      <a:pt x="13365" y="179"/>
                    </a:cubicBezTo>
                    <a:cubicBezTo>
                      <a:pt x="13365" y="131"/>
                      <a:pt x="13290" y="120"/>
                      <a:pt x="13224" y="120"/>
                    </a:cubicBezTo>
                    <a:cubicBezTo>
                      <a:pt x="13191" y="120"/>
                      <a:pt x="13160" y="123"/>
                      <a:pt x="13142" y="126"/>
                    </a:cubicBezTo>
                    <a:cubicBezTo>
                      <a:pt x="13107" y="126"/>
                      <a:pt x="13062" y="134"/>
                      <a:pt x="13026" y="152"/>
                    </a:cubicBezTo>
                    <a:cubicBezTo>
                      <a:pt x="13026" y="152"/>
                      <a:pt x="12986" y="224"/>
                      <a:pt x="12982" y="224"/>
                    </a:cubicBezTo>
                    <a:cubicBezTo>
                      <a:pt x="12982" y="224"/>
                      <a:pt x="12982" y="224"/>
                      <a:pt x="12982" y="223"/>
                    </a:cubicBezTo>
                    <a:cubicBezTo>
                      <a:pt x="12955" y="188"/>
                      <a:pt x="12982" y="99"/>
                      <a:pt x="12982" y="54"/>
                    </a:cubicBezTo>
                    <a:lnTo>
                      <a:pt x="12982" y="54"/>
                    </a:lnTo>
                    <a:cubicBezTo>
                      <a:pt x="12937" y="90"/>
                      <a:pt x="12893" y="108"/>
                      <a:pt x="12884" y="170"/>
                    </a:cubicBezTo>
                    <a:cubicBezTo>
                      <a:pt x="12875" y="223"/>
                      <a:pt x="12857" y="304"/>
                      <a:pt x="12777" y="304"/>
                    </a:cubicBezTo>
                    <a:cubicBezTo>
                      <a:pt x="12777" y="268"/>
                      <a:pt x="12813" y="152"/>
                      <a:pt x="12786" y="134"/>
                    </a:cubicBezTo>
                    <a:cubicBezTo>
                      <a:pt x="12784" y="132"/>
                      <a:pt x="12781" y="131"/>
                      <a:pt x="12777" y="131"/>
                    </a:cubicBezTo>
                    <a:cubicBezTo>
                      <a:pt x="12752" y="131"/>
                      <a:pt x="12696" y="181"/>
                      <a:pt x="12688" y="197"/>
                    </a:cubicBezTo>
                    <a:cubicBezTo>
                      <a:pt x="12676" y="199"/>
                      <a:pt x="12665" y="200"/>
                      <a:pt x="12654" y="200"/>
                    </a:cubicBezTo>
                    <a:cubicBezTo>
                      <a:pt x="12624" y="200"/>
                      <a:pt x="12598" y="192"/>
                      <a:pt x="12572" y="179"/>
                    </a:cubicBezTo>
                    <a:cubicBezTo>
                      <a:pt x="12554" y="161"/>
                      <a:pt x="12519" y="117"/>
                      <a:pt x="12492" y="117"/>
                    </a:cubicBezTo>
                    <a:cubicBezTo>
                      <a:pt x="12441" y="117"/>
                      <a:pt x="12430" y="215"/>
                      <a:pt x="12406" y="215"/>
                    </a:cubicBezTo>
                    <a:cubicBezTo>
                      <a:pt x="12405" y="215"/>
                      <a:pt x="12404" y="215"/>
                      <a:pt x="12403" y="215"/>
                    </a:cubicBezTo>
                    <a:cubicBezTo>
                      <a:pt x="12394" y="215"/>
                      <a:pt x="12367" y="170"/>
                      <a:pt x="12349" y="161"/>
                    </a:cubicBezTo>
                    <a:cubicBezTo>
                      <a:pt x="12323" y="152"/>
                      <a:pt x="12296" y="152"/>
                      <a:pt x="12269" y="143"/>
                    </a:cubicBezTo>
                    <a:cubicBezTo>
                      <a:pt x="12207" y="152"/>
                      <a:pt x="12145" y="161"/>
                      <a:pt x="12082" y="179"/>
                    </a:cubicBezTo>
                    <a:cubicBezTo>
                      <a:pt x="12029" y="179"/>
                      <a:pt x="12008" y="140"/>
                      <a:pt x="11975" y="140"/>
                    </a:cubicBezTo>
                    <a:cubicBezTo>
                      <a:pt x="11970" y="140"/>
                      <a:pt x="11964" y="141"/>
                      <a:pt x="11958" y="143"/>
                    </a:cubicBezTo>
                    <a:cubicBezTo>
                      <a:pt x="11931" y="161"/>
                      <a:pt x="11904" y="188"/>
                      <a:pt x="11904" y="223"/>
                    </a:cubicBezTo>
                    <a:cubicBezTo>
                      <a:pt x="11904" y="134"/>
                      <a:pt x="11904" y="90"/>
                      <a:pt x="11815" y="90"/>
                    </a:cubicBezTo>
                    <a:lnTo>
                      <a:pt x="11815" y="143"/>
                    </a:lnTo>
                    <a:cubicBezTo>
                      <a:pt x="11776" y="143"/>
                      <a:pt x="11678" y="126"/>
                      <a:pt x="11601" y="126"/>
                    </a:cubicBezTo>
                    <a:cubicBezTo>
                      <a:pt x="11555" y="126"/>
                      <a:pt x="11517" y="132"/>
                      <a:pt x="11503" y="152"/>
                    </a:cubicBezTo>
                    <a:cubicBezTo>
                      <a:pt x="11503" y="152"/>
                      <a:pt x="11544" y="251"/>
                      <a:pt x="11508" y="251"/>
                    </a:cubicBezTo>
                    <a:cubicBezTo>
                      <a:pt x="11507" y="251"/>
                      <a:pt x="11505" y="251"/>
                      <a:pt x="11503" y="250"/>
                    </a:cubicBezTo>
                    <a:cubicBezTo>
                      <a:pt x="11450" y="241"/>
                      <a:pt x="11405" y="188"/>
                      <a:pt x="11361" y="170"/>
                    </a:cubicBezTo>
                    <a:cubicBezTo>
                      <a:pt x="11270" y="135"/>
                      <a:pt x="11173" y="111"/>
                      <a:pt x="11080" y="111"/>
                    </a:cubicBezTo>
                    <a:cubicBezTo>
                      <a:pt x="11054" y="111"/>
                      <a:pt x="11029" y="113"/>
                      <a:pt x="11005" y="117"/>
                    </a:cubicBezTo>
                    <a:cubicBezTo>
                      <a:pt x="10933" y="117"/>
                      <a:pt x="10898" y="170"/>
                      <a:pt x="10835" y="170"/>
                    </a:cubicBezTo>
                    <a:cubicBezTo>
                      <a:pt x="10729" y="170"/>
                      <a:pt x="10737" y="214"/>
                      <a:pt x="10693" y="285"/>
                    </a:cubicBezTo>
                    <a:lnTo>
                      <a:pt x="10693" y="285"/>
                    </a:lnTo>
                    <a:cubicBezTo>
                      <a:pt x="10706" y="263"/>
                      <a:pt x="10610" y="149"/>
                      <a:pt x="10559" y="149"/>
                    </a:cubicBezTo>
                    <a:cubicBezTo>
                      <a:pt x="10547" y="149"/>
                      <a:pt x="10537" y="155"/>
                      <a:pt x="10532" y="170"/>
                    </a:cubicBezTo>
                    <a:cubicBezTo>
                      <a:pt x="10515" y="223"/>
                      <a:pt x="10684" y="321"/>
                      <a:pt x="10666" y="384"/>
                    </a:cubicBezTo>
                    <a:lnTo>
                      <a:pt x="10532" y="268"/>
                    </a:lnTo>
                    <a:cubicBezTo>
                      <a:pt x="10479" y="223"/>
                      <a:pt x="10408" y="152"/>
                      <a:pt x="10408" y="81"/>
                    </a:cubicBezTo>
                    <a:cubicBezTo>
                      <a:pt x="10408" y="197"/>
                      <a:pt x="10283" y="143"/>
                      <a:pt x="10212" y="206"/>
                    </a:cubicBezTo>
                    <a:cubicBezTo>
                      <a:pt x="10123" y="206"/>
                      <a:pt x="10132" y="188"/>
                      <a:pt x="10141" y="117"/>
                    </a:cubicBezTo>
                    <a:cubicBezTo>
                      <a:pt x="10149" y="45"/>
                      <a:pt x="10069" y="81"/>
                      <a:pt x="10069" y="36"/>
                    </a:cubicBezTo>
                    <a:lnTo>
                      <a:pt x="10069" y="250"/>
                    </a:lnTo>
                    <a:cubicBezTo>
                      <a:pt x="9989" y="250"/>
                      <a:pt x="9962" y="81"/>
                      <a:pt x="9953" y="81"/>
                    </a:cubicBezTo>
                    <a:cubicBezTo>
                      <a:pt x="9911" y="109"/>
                      <a:pt x="9852" y="188"/>
                      <a:pt x="9798" y="188"/>
                    </a:cubicBezTo>
                    <a:cubicBezTo>
                      <a:pt x="9784" y="188"/>
                      <a:pt x="9770" y="183"/>
                      <a:pt x="9758" y="170"/>
                    </a:cubicBezTo>
                    <a:cubicBezTo>
                      <a:pt x="9710" y="129"/>
                      <a:pt x="9608" y="76"/>
                      <a:pt x="9532" y="76"/>
                    </a:cubicBezTo>
                    <a:cubicBezTo>
                      <a:pt x="9493" y="76"/>
                      <a:pt x="9461" y="89"/>
                      <a:pt x="9446" y="126"/>
                    </a:cubicBezTo>
                    <a:cubicBezTo>
                      <a:pt x="9439" y="145"/>
                      <a:pt x="9419" y="149"/>
                      <a:pt x="9393" y="149"/>
                    </a:cubicBezTo>
                    <a:cubicBezTo>
                      <a:pt x="9374" y="149"/>
                      <a:pt x="9351" y="147"/>
                      <a:pt x="9330" y="147"/>
                    </a:cubicBezTo>
                    <a:cubicBezTo>
                      <a:pt x="9301" y="147"/>
                      <a:pt x="9275" y="151"/>
                      <a:pt x="9259" y="170"/>
                    </a:cubicBezTo>
                    <a:cubicBezTo>
                      <a:pt x="9241" y="192"/>
                      <a:pt x="9226" y="200"/>
                      <a:pt x="9214" y="200"/>
                    </a:cubicBezTo>
                    <a:cubicBezTo>
                      <a:pt x="9172" y="200"/>
                      <a:pt x="9158" y="97"/>
                      <a:pt x="9116" y="90"/>
                    </a:cubicBezTo>
                    <a:cubicBezTo>
                      <a:pt x="9110" y="88"/>
                      <a:pt x="9105" y="87"/>
                      <a:pt x="9099" y="87"/>
                    </a:cubicBezTo>
                    <a:cubicBezTo>
                      <a:pt x="9059" y="87"/>
                      <a:pt x="9033" y="135"/>
                      <a:pt x="8984" y="135"/>
                    </a:cubicBezTo>
                    <a:cubicBezTo>
                      <a:pt x="8981" y="135"/>
                      <a:pt x="8977" y="135"/>
                      <a:pt x="8974" y="134"/>
                    </a:cubicBezTo>
                    <a:cubicBezTo>
                      <a:pt x="8920" y="134"/>
                      <a:pt x="8920" y="108"/>
                      <a:pt x="8938" y="63"/>
                    </a:cubicBezTo>
                    <a:cubicBezTo>
                      <a:pt x="8941" y="48"/>
                      <a:pt x="8931" y="43"/>
                      <a:pt x="8917" y="43"/>
                    </a:cubicBezTo>
                    <a:cubicBezTo>
                      <a:pt x="8888" y="43"/>
                      <a:pt x="8840" y="63"/>
                      <a:pt x="8840" y="63"/>
                    </a:cubicBezTo>
                    <a:cubicBezTo>
                      <a:pt x="8823" y="77"/>
                      <a:pt x="8812" y="81"/>
                      <a:pt x="8802" y="81"/>
                    </a:cubicBezTo>
                    <a:cubicBezTo>
                      <a:pt x="8786" y="81"/>
                      <a:pt x="8777" y="69"/>
                      <a:pt x="8760" y="63"/>
                    </a:cubicBezTo>
                    <a:cubicBezTo>
                      <a:pt x="8756" y="62"/>
                      <a:pt x="8753" y="61"/>
                      <a:pt x="8750" y="61"/>
                    </a:cubicBezTo>
                    <a:cubicBezTo>
                      <a:pt x="8702" y="61"/>
                      <a:pt x="8730" y="206"/>
                      <a:pt x="8706" y="206"/>
                    </a:cubicBezTo>
                    <a:cubicBezTo>
                      <a:pt x="8698" y="206"/>
                      <a:pt x="8685" y="191"/>
                      <a:pt x="8662" y="152"/>
                    </a:cubicBezTo>
                    <a:cubicBezTo>
                      <a:pt x="8643" y="109"/>
                      <a:pt x="8599" y="86"/>
                      <a:pt x="8554" y="86"/>
                    </a:cubicBezTo>
                    <a:cubicBezTo>
                      <a:pt x="8516" y="86"/>
                      <a:pt x="8477" y="102"/>
                      <a:pt x="8448" y="134"/>
                    </a:cubicBezTo>
                    <a:cubicBezTo>
                      <a:pt x="8413" y="174"/>
                      <a:pt x="8385" y="198"/>
                      <a:pt x="8359" y="198"/>
                    </a:cubicBezTo>
                    <a:cubicBezTo>
                      <a:pt x="8331" y="198"/>
                      <a:pt x="8306" y="171"/>
                      <a:pt x="8279" y="108"/>
                    </a:cubicBezTo>
                    <a:cubicBezTo>
                      <a:pt x="8273" y="90"/>
                      <a:pt x="8260" y="84"/>
                      <a:pt x="8243" y="84"/>
                    </a:cubicBezTo>
                    <a:cubicBezTo>
                      <a:pt x="8199" y="84"/>
                      <a:pt x="8127" y="127"/>
                      <a:pt x="8078" y="127"/>
                    </a:cubicBezTo>
                    <a:cubicBezTo>
                      <a:pt x="8061" y="127"/>
                      <a:pt x="8047" y="122"/>
                      <a:pt x="8038" y="108"/>
                    </a:cubicBezTo>
                    <a:lnTo>
                      <a:pt x="8038" y="108"/>
                    </a:lnTo>
                    <a:cubicBezTo>
                      <a:pt x="8063" y="150"/>
                      <a:pt x="7949" y="239"/>
                      <a:pt x="7901" y="239"/>
                    </a:cubicBezTo>
                    <a:cubicBezTo>
                      <a:pt x="7879" y="239"/>
                      <a:pt x="7871" y="220"/>
                      <a:pt x="7896" y="170"/>
                    </a:cubicBezTo>
                    <a:cubicBezTo>
                      <a:pt x="7896" y="114"/>
                      <a:pt x="7881" y="96"/>
                      <a:pt x="7859" y="96"/>
                    </a:cubicBezTo>
                    <a:cubicBezTo>
                      <a:pt x="7821" y="96"/>
                      <a:pt x="7762" y="147"/>
                      <a:pt x="7718" y="152"/>
                    </a:cubicBezTo>
                    <a:cubicBezTo>
                      <a:pt x="7701" y="155"/>
                      <a:pt x="7684" y="158"/>
                      <a:pt x="7666" y="158"/>
                    </a:cubicBezTo>
                    <a:cubicBezTo>
                      <a:pt x="7635" y="158"/>
                      <a:pt x="7603" y="151"/>
                      <a:pt x="7575" y="134"/>
                    </a:cubicBezTo>
                    <a:cubicBezTo>
                      <a:pt x="7549" y="126"/>
                      <a:pt x="7566" y="99"/>
                      <a:pt x="7531" y="99"/>
                    </a:cubicBezTo>
                    <a:cubicBezTo>
                      <a:pt x="7526" y="98"/>
                      <a:pt x="7520" y="97"/>
                      <a:pt x="7511" y="97"/>
                    </a:cubicBezTo>
                    <a:cubicBezTo>
                      <a:pt x="7453" y="97"/>
                      <a:pt x="7317" y="124"/>
                      <a:pt x="7317" y="179"/>
                    </a:cubicBezTo>
                    <a:cubicBezTo>
                      <a:pt x="7317" y="126"/>
                      <a:pt x="7326" y="72"/>
                      <a:pt x="7255" y="63"/>
                    </a:cubicBezTo>
                    <a:cubicBezTo>
                      <a:pt x="7222" y="63"/>
                      <a:pt x="7179" y="112"/>
                      <a:pt x="7148" y="112"/>
                    </a:cubicBezTo>
                    <a:cubicBezTo>
                      <a:pt x="7137" y="112"/>
                      <a:pt x="7128" y="106"/>
                      <a:pt x="7121" y="90"/>
                    </a:cubicBezTo>
                    <a:cubicBezTo>
                      <a:pt x="7121" y="90"/>
                      <a:pt x="7076" y="108"/>
                      <a:pt x="7076" y="134"/>
                    </a:cubicBezTo>
                    <a:cubicBezTo>
                      <a:pt x="7076" y="140"/>
                      <a:pt x="7072" y="142"/>
                      <a:pt x="7065" y="142"/>
                    </a:cubicBezTo>
                    <a:cubicBezTo>
                      <a:pt x="7051" y="142"/>
                      <a:pt x="7029" y="134"/>
                      <a:pt x="7023" y="134"/>
                    </a:cubicBezTo>
                    <a:cubicBezTo>
                      <a:pt x="6983" y="112"/>
                      <a:pt x="6936" y="88"/>
                      <a:pt x="6899" y="88"/>
                    </a:cubicBezTo>
                    <a:cubicBezTo>
                      <a:pt x="6863" y="88"/>
                      <a:pt x="6836" y="112"/>
                      <a:pt x="6836" y="188"/>
                    </a:cubicBezTo>
                    <a:cubicBezTo>
                      <a:pt x="6836" y="166"/>
                      <a:pt x="6836" y="85"/>
                      <a:pt x="6802" y="85"/>
                    </a:cubicBezTo>
                    <a:cubicBezTo>
                      <a:pt x="6794" y="85"/>
                      <a:pt x="6785" y="89"/>
                      <a:pt x="6774" y="99"/>
                    </a:cubicBezTo>
                    <a:cubicBezTo>
                      <a:pt x="6720" y="143"/>
                      <a:pt x="6738" y="152"/>
                      <a:pt x="6667" y="152"/>
                    </a:cubicBezTo>
                    <a:cubicBezTo>
                      <a:pt x="6711" y="152"/>
                      <a:pt x="6702" y="54"/>
                      <a:pt x="6640" y="45"/>
                    </a:cubicBezTo>
                    <a:cubicBezTo>
                      <a:pt x="6628" y="43"/>
                      <a:pt x="6615" y="42"/>
                      <a:pt x="6603" y="42"/>
                    </a:cubicBezTo>
                    <a:cubicBezTo>
                      <a:pt x="6567" y="42"/>
                      <a:pt x="6530" y="50"/>
                      <a:pt x="6497" y="63"/>
                    </a:cubicBezTo>
                    <a:cubicBezTo>
                      <a:pt x="6400" y="90"/>
                      <a:pt x="6400" y="108"/>
                      <a:pt x="6391" y="197"/>
                    </a:cubicBezTo>
                    <a:cubicBezTo>
                      <a:pt x="6302" y="197"/>
                      <a:pt x="6319" y="179"/>
                      <a:pt x="6293" y="117"/>
                    </a:cubicBezTo>
                    <a:cubicBezTo>
                      <a:pt x="6275" y="152"/>
                      <a:pt x="6257" y="188"/>
                      <a:pt x="6239" y="223"/>
                    </a:cubicBezTo>
                    <a:cubicBezTo>
                      <a:pt x="6239" y="152"/>
                      <a:pt x="6230" y="81"/>
                      <a:pt x="61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1051;p41"/>
              <p:cNvSpPr/>
              <p:nvPr/>
            </p:nvSpPr>
            <p:spPr>
              <a:xfrm>
                <a:off x="1580975" y="2423950"/>
                <a:ext cx="534900" cy="475425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19017" extrusionOk="0">
                    <a:moveTo>
                      <a:pt x="17530" y="1175"/>
                    </a:moveTo>
                    <a:cubicBezTo>
                      <a:pt x="18385" y="1175"/>
                      <a:pt x="19053" y="1407"/>
                      <a:pt x="19445" y="1861"/>
                    </a:cubicBezTo>
                    <a:cubicBezTo>
                      <a:pt x="20166" y="2690"/>
                      <a:pt x="20024" y="4302"/>
                      <a:pt x="19053" y="6297"/>
                    </a:cubicBezTo>
                    <a:cubicBezTo>
                      <a:pt x="17984" y="8470"/>
                      <a:pt x="16078" y="10822"/>
                      <a:pt x="13682" y="12924"/>
                    </a:cubicBezTo>
                    <a:cubicBezTo>
                      <a:pt x="11286" y="15026"/>
                      <a:pt x="8703" y="16594"/>
                      <a:pt x="6396" y="17360"/>
                    </a:cubicBezTo>
                    <a:cubicBezTo>
                      <a:pt x="5442" y="17679"/>
                      <a:pt x="4588" y="17837"/>
                      <a:pt x="3871" y="17837"/>
                    </a:cubicBezTo>
                    <a:cubicBezTo>
                      <a:pt x="3008" y="17837"/>
                      <a:pt x="2345" y="17608"/>
                      <a:pt x="1951" y="17155"/>
                    </a:cubicBezTo>
                    <a:cubicBezTo>
                      <a:pt x="1230" y="16327"/>
                      <a:pt x="1372" y="14714"/>
                      <a:pt x="2343" y="12719"/>
                    </a:cubicBezTo>
                    <a:cubicBezTo>
                      <a:pt x="3412" y="10546"/>
                      <a:pt x="5309" y="8194"/>
                      <a:pt x="7714" y="6092"/>
                    </a:cubicBezTo>
                    <a:cubicBezTo>
                      <a:pt x="10110" y="3990"/>
                      <a:pt x="12693" y="2422"/>
                      <a:pt x="15000" y="1656"/>
                    </a:cubicBezTo>
                    <a:cubicBezTo>
                      <a:pt x="15953" y="1336"/>
                      <a:pt x="16808" y="1175"/>
                      <a:pt x="17530" y="1175"/>
                    </a:cubicBezTo>
                    <a:close/>
                    <a:moveTo>
                      <a:pt x="17533" y="0"/>
                    </a:moveTo>
                    <a:cubicBezTo>
                      <a:pt x="16680" y="0"/>
                      <a:pt x="15702" y="178"/>
                      <a:pt x="14626" y="534"/>
                    </a:cubicBezTo>
                    <a:cubicBezTo>
                      <a:pt x="12185" y="1354"/>
                      <a:pt x="9451" y="3010"/>
                      <a:pt x="6939" y="5210"/>
                    </a:cubicBezTo>
                    <a:cubicBezTo>
                      <a:pt x="4427" y="7402"/>
                      <a:pt x="2423" y="9887"/>
                      <a:pt x="1283" y="12203"/>
                    </a:cubicBezTo>
                    <a:cubicBezTo>
                      <a:pt x="72" y="14679"/>
                      <a:pt x="0" y="16710"/>
                      <a:pt x="1060" y="17930"/>
                    </a:cubicBezTo>
                    <a:cubicBezTo>
                      <a:pt x="1693" y="18651"/>
                      <a:pt x="2655" y="19017"/>
                      <a:pt x="3866" y="19017"/>
                    </a:cubicBezTo>
                    <a:cubicBezTo>
                      <a:pt x="4721" y="19017"/>
                      <a:pt x="5692" y="18838"/>
                      <a:pt x="6779" y="18482"/>
                    </a:cubicBezTo>
                    <a:cubicBezTo>
                      <a:pt x="9219" y="17663"/>
                      <a:pt x="11945" y="16006"/>
                      <a:pt x="14457" y="13806"/>
                    </a:cubicBezTo>
                    <a:cubicBezTo>
                      <a:pt x="16969" y="11615"/>
                      <a:pt x="18973" y="9121"/>
                      <a:pt x="20113" y="6814"/>
                    </a:cubicBezTo>
                    <a:cubicBezTo>
                      <a:pt x="21324" y="4338"/>
                      <a:pt x="21395" y="2307"/>
                      <a:pt x="20335" y="1078"/>
                    </a:cubicBezTo>
                    <a:cubicBezTo>
                      <a:pt x="19707" y="361"/>
                      <a:pt x="18747" y="0"/>
                      <a:pt x="17533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1052;p41"/>
              <p:cNvSpPr/>
              <p:nvPr/>
            </p:nvSpPr>
            <p:spPr>
              <a:xfrm>
                <a:off x="1580975" y="2423950"/>
                <a:ext cx="534900" cy="475425"/>
              </a:xfrm>
              <a:custGeom>
                <a:avLst/>
                <a:gdLst/>
                <a:ahLst/>
                <a:cxnLst/>
                <a:rect l="l" t="t" r="r" b="b"/>
                <a:pathLst>
                  <a:path w="21396" h="19017" extrusionOk="0">
                    <a:moveTo>
                      <a:pt x="17530" y="1175"/>
                    </a:moveTo>
                    <a:cubicBezTo>
                      <a:pt x="18385" y="1175"/>
                      <a:pt x="19053" y="1407"/>
                      <a:pt x="19445" y="1861"/>
                    </a:cubicBezTo>
                    <a:cubicBezTo>
                      <a:pt x="20166" y="2690"/>
                      <a:pt x="20024" y="4302"/>
                      <a:pt x="19053" y="6297"/>
                    </a:cubicBezTo>
                    <a:cubicBezTo>
                      <a:pt x="17984" y="8470"/>
                      <a:pt x="16078" y="10822"/>
                      <a:pt x="13682" y="12924"/>
                    </a:cubicBezTo>
                    <a:cubicBezTo>
                      <a:pt x="11286" y="15026"/>
                      <a:pt x="8703" y="16594"/>
                      <a:pt x="6396" y="17360"/>
                    </a:cubicBezTo>
                    <a:cubicBezTo>
                      <a:pt x="5442" y="17679"/>
                      <a:pt x="4588" y="17837"/>
                      <a:pt x="3871" y="17837"/>
                    </a:cubicBezTo>
                    <a:cubicBezTo>
                      <a:pt x="3008" y="17837"/>
                      <a:pt x="2345" y="17608"/>
                      <a:pt x="1951" y="17155"/>
                    </a:cubicBezTo>
                    <a:cubicBezTo>
                      <a:pt x="1230" y="16327"/>
                      <a:pt x="1372" y="14714"/>
                      <a:pt x="2343" y="12719"/>
                    </a:cubicBezTo>
                    <a:cubicBezTo>
                      <a:pt x="3412" y="10546"/>
                      <a:pt x="5309" y="8194"/>
                      <a:pt x="7714" y="6092"/>
                    </a:cubicBezTo>
                    <a:cubicBezTo>
                      <a:pt x="10110" y="3990"/>
                      <a:pt x="12693" y="2422"/>
                      <a:pt x="15000" y="1656"/>
                    </a:cubicBezTo>
                    <a:cubicBezTo>
                      <a:pt x="15953" y="1336"/>
                      <a:pt x="16808" y="1175"/>
                      <a:pt x="17530" y="1175"/>
                    </a:cubicBezTo>
                    <a:close/>
                    <a:moveTo>
                      <a:pt x="17533" y="0"/>
                    </a:moveTo>
                    <a:cubicBezTo>
                      <a:pt x="16680" y="0"/>
                      <a:pt x="15702" y="178"/>
                      <a:pt x="14626" y="534"/>
                    </a:cubicBezTo>
                    <a:cubicBezTo>
                      <a:pt x="12185" y="1354"/>
                      <a:pt x="9451" y="3010"/>
                      <a:pt x="6939" y="5210"/>
                    </a:cubicBezTo>
                    <a:cubicBezTo>
                      <a:pt x="4427" y="7402"/>
                      <a:pt x="2423" y="9887"/>
                      <a:pt x="1283" y="12203"/>
                    </a:cubicBezTo>
                    <a:cubicBezTo>
                      <a:pt x="72" y="14679"/>
                      <a:pt x="0" y="16710"/>
                      <a:pt x="1060" y="17930"/>
                    </a:cubicBezTo>
                    <a:cubicBezTo>
                      <a:pt x="1693" y="18651"/>
                      <a:pt x="2655" y="19017"/>
                      <a:pt x="3866" y="19017"/>
                    </a:cubicBezTo>
                    <a:cubicBezTo>
                      <a:pt x="4721" y="19017"/>
                      <a:pt x="5692" y="18838"/>
                      <a:pt x="6779" y="18482"/>
                    </a:cubicBezTo>
                    <a:cubicBezTo>
                      <a:pt x="9219" y="17663"/>
                      <a:pt x="11945" y="16006"/>
                      <a:pt x="14457" y="13806"/>
                    </a:cubicBezTo>
                    <a:cubicBezTo>
                      <a:pt x="16969" y="11615"/>
                      <a:pt x="18973" y="9121"/>
                      <a:pt x="20113" y="6814"/>
                    </a:cubicBezTo>
                    <a:cubicBezTo>
                      <a:pt x="21324" y="4338"/>
                      <a:pt x="21395" y="2307"/>
                      <a:pt x="20335" y="1078"/>
                    </a:cubicBezTo>
                    <a:cubicBezTo>
                      <a:pt x="19707" y="361"/>
                      <a:pt x="18747" y="0"/>
                      <a:pt x="17533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1053;p41"/>
              <p:cNvSpPr/>
              <p:nvPr/>
            </p:nvSpPr>
            <p:spPr>
              <a:xfrm>
                <a:off x="1617175" y="2451850"/>
                <a:ext cx="463300" cy="418600"/>
              </a:xfrm>
              <a:custGeom>
                <a:avLst/>
                <a:gdLst/>
                <a:ahLst/>
                <a:cxnLst/>
                <a:rect l="l" t="t" r="r" b="b"/>
                <a:pathLst>
                  <a:path w="18532" h="16744" extrusionOk="0">
                    <a:moveTo>
                      <a:pt x="16055" y="229"/>
                    </a:moveTo>
                    <a:cubicBezTo>
                      <a:pt x="16054" y="230"/>
                      <a:pt x="16052" y="230"/>
                      <a:pt x="16051" y="231"/>
                    </a:cubicBezTo>
                    <a:lnTo>
                      <a:pt x="16051" y="231"/>
                    </a:lnTo>
                    <a:cubicBezTo>
                      <a:pt x="16055" y="230"/>
                      <a:pt x="16057" y="229"/>
                      <a:pt x="16055" y="229"/>
                    </a:cubicBezTo>
                    <a:close/>
                    <a:moveTo>
                      <a:pt x="16019" y="229"/>
                    </a:moveTo>
                    <a:lnTo>
                      <a:pt x="16028" y="238"/>
                    </a:lnTo>
                    <a:cubicBezTo>
                      <a:pt x="16028" y="238"/>
                      <a:pt x="16029" y="238"/>
                      <a:pt x="16029" y="238"/>
                    </a:cubicBezTo>
                    <a:lnTo>
                      <a:pt x="16029" y="238"/>
                    </a:lnTo>
                    <a:cubicBezTo>
                      <a:pt x="16022" y="239"/>
                      <a:pt x="16015" y="241"/>
                      <a:pt x="16011" y="241"/>
                    </a:cubicBezTo>
                    <a:cubicBezTo>
                      <a:pt x="16004" y="241"/>
                      <a:pt x="16004" y="238"/>
                      <a:pt x="16019" y="229"/>
                    </a:cubicBezTo>
                    <a:close/>
                    <a:moveTo>
                      <a:pt x="13909" y="371"/>
                    </a:moveTo>
                    <a:cubicBezTo>
                      <a:pt x="13909" y="371"/>
                      <a:pt x="13909" y="371"/>
                      <a:pt x="13908" y="371"/>
                    </a:cubicBezTo>
                    <a:cubicBezTo>
                      <a:pt x="13909" y="371"/>
                      <a:pt x="13909" y="371"/>
                      <a:pt x="13909" y="371"/>
                    </a:cubicBezTo>
                    <a:close/>
                    <a:moveTo>
                      <a:pt x="17531" y="406"/>
                    </a:moveTo>
                    <a:cubicBezTo>
                      <a:pt x="17539" y="406"/>
                      <a:pt x="17549" y="409"/>
                      <a:pt x="17560" y="416"/>
                    </a:cubicBezTo>
                    <a:cubicBezTo>
                      <a:pt x="17596" y="443"/>
                      <a:pt x="17632" y="469"/>
                      <a:pt x="17587" y="487"/>
                    </a:cubicBezTo>
                    <a:cubicBezTo>
                      <a:pt x="17583" y="488"/>
                      <a:pt x="17579" y="488"/>
                      <a:pt x="17576" y="488"/>
                    </a:cubicBezTo>
                    <a:cubicBezTo>
                      <a:pt x="17545" y="488"/>
                      <a:pt x="17521" y="458"/>
                      <a:pt x="17489" y="443"/>
                    </a:cubicBezTo>
                    <a:cubicBezTo>
                      <a:pt x="17496" y="429"/>
                      <a:pt x="17507" y="406"/>
                      <a:pt x="17531" y="406"/>
                    </a:cubicBezTo>
                    <a:close/>
                    <a:moveTo>
                      <a:pt x="14058" y="589"/>
                    </a:moveTo>
                    <a:cubicBezTo>
                      <a:pt x="14059" y="591"/>
                      <a:pt x="14059" y="592"/>
                      <a:pt x="14060" y="594"/>
                    </a:cubicBezTo>
                    <a:cubicBezTo>
                      <a:pt x="14059" y="592"/>
                      <a:pt x="14059" y="591"/>
                      <a:pt x="14058" y="589"/>
                    </a:cubicBezTo>
                    <a:close/>
                    <a:moveTo>
                      <a:pt x="18034" y="1044"/>
                    </a:moveTo>
                    <a:cubicBezTo>
                      <a:pt x="18016" y="1044"/>
                      <a:pt x="18004" y="1058"/>
                      <a:pt x="18023" y="1093"/>
                    </a:cubicBezTo>
                    <a:cubicBezTo>
                      <a:pt x="18032" y="1102"/>
                      <a:pt x="18041" y="1111"/>
                      <a:pt x="18050" y="1128"/>
                    </a:cubicBezTo>
                    <a:cubicBezTo>
                      <a:pt x="18119" y="1088"/>
                      <a:pt x="18066" y="1044"/>
                      <a:pt x="18034" y="1044"/>
                    </a:cubicBezTo>
                    <a:close/>
                    <a:moveTo>
                      <a:pt x="18370" y="1379"/>
                    </a:moveTo>
                    <a:cubicBezTo>
                      <a:pt x="18387" y="1379"/>
                      <a:pt x="18401" y="1387"/>
                      <a:pt x="18406" y="1413"/>
                    </a:cubicBezTo>
                    <a:cubicBezTo>
                      <a:pt x="18421" y="1457"/>
                      <a:pt x="18424" y="1501"/>
                      <a:pt x="18400" y="1501"/>
                    </a:cubicBezTo>
                    <a:cubicBezTo>
                      <a:pt x="18395" y="1501"/>
                      <a:pt x="18388" y="1498"/>
                      <a:pt x="18380" y="1494"/>
                    </a:cubicBezTo>
                    <a:cubicBezTo>
                      <a:pt x="18353" y="1476"/>
                      <a:pt x="18353" y="1422"/>
                      <a:pt x="18335" y="1387"/>
                    </a:cubicBezTo>
                    <a:cubicBezTo>
                      <a:pt x="18346" y="1383"/>
                      <a:pt x="18358" y="1379"/>
                      <a:pt x="18370" y="1379"/>
                    </a:cubicBezTo>
                    <a:close/>
                    <a:moveTo>
                      <a:pt x="18513" y="1564"/>
                    </a:moveTo>
                    <a:cubicBezTo>
                      <a:pt x="18513" y="1565"/>
                      <a:pt x="18513" y="1565"/>
                      <a:pt x="18513" y="1565"/>
                    </a:cubicBezTo>
                    <a:cubicBezTo>
                      <a:pt x="18513" y="1565"/>
                      <a:pt x="18513" y="1565"/>
                      <a:pt x="18513" y="1564"/>
                    </a:cubicBezTo>
                    <a:close/>
                    <a:moveTo>
                      <a:pt x="9847" y="2304"/>
                    </a:moveTo>
                    <a:cubicBezTo>
                      <a:pt x="9743" y="2304"/>
                      <a:pt x="9750" y="2366"/>
                      <a:pt x="9792" y="2366"/>
                    </a:cubicBezTo>
                    <a:cubicBezTo>
                      <a:pt x="9800" y="2366"/>
                      <a:pt x="9810" y="2363"/>
                      <a:pt x="9820" y="2358"/>
                    </a:cubicBezTo>
                    <a:lnTo>
                      <a:pt x="9847" y="2304"/>
                    </a:lnTo>
                    <a:close/>
                    <a:moveTo>
                      <a:pt x="8464" y="3529"/>
                    </a:moveTo>
                    <a:lnTo>
                      <a:pt x="8464" y="3529"/>
                    </a:lnTo>
                    <a:cubicBezTo>
                      <a:pt x="8465" y="3531"/>
                      <a:pt x="8465" y="3532"/>
                      <a:pt x="8466" y="3533"/>
                    </a:cubicBezTo>
                    <a:cubicBezTo>
                      <a:pt x="8466" y="3532"/>
                      <a:pt x="8465" y="3531"/>
                      <a:pt x="8464" y="3529"/>
                    </a:cubicBezTo>
                    <a:close/>
                    <a:moveTo>
                      <a:pt x="8033" y="3604"/>
                    </a:moveTo>
                    <a:cubicBezTo>
                      <a:pt x="8057" y="3604"/>
                      <a:pt x="8051" y="3636"/>
                      <a:pt x="7994" y="3676"/>
                    </a:cubicBezTo>
                    <a:lnTo>
                      <a:pt x="7994" y="3685"/>
                    </a:lnTo>
                    <a:cubicBezTo>
                      <a:pt x="7980" y="3697"/>
                      <a:pt x="7967" y="3702"/>
                      <a:pt x="7958" y="3702"/>
                    </a:cubicBezTo>
                    <a:cubicBezTo>
                      <a:pt x="7932" y="3702"/>
                      <a:pt x="7928" y="3666"/>
                      <a:pt x="7967" y="3640"/>
                    </a:cubicBezTo>
                    <a:cubicBezTo>
                      <a:pt x="7996" y="3614"/>
                      <a:pt x="8020" y="3604"/>
                      <a:pt x="8033" y="3604"/>
                    </a:cubicBezTo>
                    <a:close/>
                    <a:moveTo>
                      <a:pt x="7492" y="3969"/>
                    </a:moveTo>
                    <a:cubicBezTo>
                      <a:pt x="7484" y="3969"/>
                      <a:pt x="7476" y="3970"/>
                      <a:pt x="7468" y="3970"/>
                    </a:cubicBezTo>
                    <a:cubicBezTo>
                      <a:pt x="7456" y="3979"/>
                      <a:pt x="7450" y="3990"/>
                      <a:pt x="7447" y="4000"/>
                    </a:cubicBezTo>
                    <a:lnTo>
                      <a:pt x="7447" y="4000"/>
                    </a:lnTo>
                    <a:cubicBezTo>
                      <a:pt x="7462" y="3990"/>
                      <a:pt x="7477" y="3979"/>
                      <a:pt x="7492" y="3969"/>
                    </a:cubicBezTo>
                    <a:close/>
                    <a:moveTo>
                      <a:pt x="6358" y="4849"/>
                    </a:moveTo>
                    <a:cubicBezTo>
                      <a:pt x="6351" y="4849"/>
                      <a:pt x="6344" y="4850"/>
                      <a:pt x="6337" y="4852"/>
                    </a:cubicBezTo>
                    <a:lnTo>
                      <a:pt x="6344" y="4859"/>
                    </a:lnTo>
                    <a:lnTo>
                      <a:pt x="6344" y="4859"/>
                    </a:lnTo>
                    <a:cubicBezTo>
                      <a:pt x="6349" y="4855"/>
                      <a:pt x="6354" y="4852"/>
                      <a:pt x="6358" y="4849"/>
                    </a:cubicBezTo>
                    <a:close/>
                    <a:moveTo>
                      <a:pt x="5366" y="5707"/>
                    </a:moveTo>
                    <a:lnTo>
                      <a:pt x="5366" y="5707"/>
                    </a:lnTo>
                    <a:cubicBezTo>
                      <a:pt x="5295" y="5716"/>
                      <a:pt x="5277" y="5742"/>
                      <a:pt x="5313" y="5787"/>
                    </a:cubicBezTo>
                    <a:lnTo>
                      <a:pt x="5349" y="5760"/>
                    </a:lnTo>
                    <a:lnTo>
                      <a:pt x="5366" y="5707"/>
                    </a:lnTo>
                    <a:close/>
                    <a:moveTo>
                      <a:pt x="5136" y="5953"/>
                    </a:moveTo>
                    <a:cubicBezTo>
                      <a:pt x="5135" y="5954"/>
                      <a:pt x="5135" y="5955"/>
                      <a:pt x="5135" y="5956"/>
                    </a:cubicBezTo>
                    <a:cubicBezTo>
                      <a:pt x="5135" y="5955"/>
                      <a:pt x="5136" y="5954"/>
                      <a:pt x="5136" y="5953"/>
                    </a:cubicBezTo>
                    <a:close/>
                    <a:moveTo>
                      <a:pt x="4295" y="6792"/>
                    </a:moveTo>
                    <a:cubicBezTo>
                      <a:pt x="4287" y="6800"/>
                      <a:pt x="4282" y="6807"/>
                      <a:pt x="4280" y="6814"/>
                    </a:cubicBezTo>
                    <a:lnTo>
                      <a:pt x="4280" y="6814"/>
                    </a:lnTo>
                    <a:cubicBezTo>
                      <a:pt x="4284" y="6806"/>
                      <a:pt x="4289" y="6799"/>
                      <a:pt x="4295" y="6792"/>
                    </a:cubicBezTo>
                    <a:close/>
                    <a:moveTo>
                      <a:pt x="15966" y="7702"/>
                    </a:moveTo>
                    <a:cubicBezTo>
                      <a:pt x="15984" y="7720"/>
                      <a:pt x="16010" y="7737"/>
                      <a:pt x="15984" y="7773"/>
                    </a:cubicBezTo>
                    <a:lnTo>
                      <a:pt x="15930" y="7791"/>
                    </a:lnTo>
                    <a:cubicBezTo>
                      <a:pt x="15930" y="7764"/>
                      <a:pt x="15939" y="7729"/>
                      <a:pt x="15966" y="7702"/>
                    </a:cubicBezTo>
                    <a:close/>
                    <a:moveTo>
                      <a:pt x="15743" y="7827"/>
                    </a:moveTo>
                    <a:cubicBezTo>
                      <a:pt x="15744" y="7827"/>
                      <a:pt x="15745" y="7828"/>
                      <a:pt x="15746" y="7829"/>
                    </a:cubicBezTo>
                    <a:lnTo>
                      <a:pt x="15746" y="7829"/>
                    </a:lnTo>
                    <a:cubicBezTo>
                      <a:pt x="15745" y="7828"/>
                      <a:pt x="15744" y="7827"/>
                      <a:pt x="15743" y="7827"/>
                    </a:cubicBezTo>
                    <a:close/>
                    <a:moveTo>
                      <a:pt x="3327" y="8045"/>
                    </a:moveTo>
                    <a:cubicBezTo>
                      <a:pt x="3345" y="8045"/>
                      <a:pt x="3353" y="8057"/>
                      <a:pt x="3327" y="8094"/>
                    </a:cubicBezTo>
                    <a:cubicBezTo>
                      <a:pt x="3312" y="8111"/>
                      <a:pt x="3299" y="8118"/>
                      <a:pt x="3288" y="8118"/>
                    </a:cubicBezTo>
                    <a:cubicBezTo>
                      <a:pt x="3266" y="8118"/>
                      <a:pt x="3258" y="8088"/>
                      <a:pt x="3282" y="8058"/>
                    </a:cubicBezTo>
                    <a:cubicBezTo>
                      <a:pt x="3297" y="8051"/>
                      <a:pt x="3314" y="8045"/>
                      <a:pt x="3327" y="8045"/>
                    </a:cubicBezTo>
                    <a:close/>
                    <a:moveTo>
                      <a:pt x="2649" y="8957"/>
                    </a:moveTo>
                    <a:cubicBezTo>
                      <a:pt x="2649" y="8957"/>
                      <a:pt x="2649" y="8957"/>
                      <a:pt x="2649" y="8957"/>
                    </a:cubicBezTo>
                    <a:lnTo>
                      <a:pt x="2649" y="8957"/>
                    </a:lnTo>
                    <a:cubicBezTo>
                      <a:pt x="2649" y="8958"/>
                      <a:pt x="2650" y="8958"/>
                      <a:pt x="2650" y="8958"/>
                    </a:cubicBezTo>
                    <a:cubicBezTo>
                      <a:pt x="2650" y="8958"/>
                      <a:pt x="2649" y="8958"/>
                      <a:pt x="2649" y="8957"/>
                    </a:cubicBezTo>
                    <a:close/>
                    <a:moveTo>
                      <a:pt x="2880" y="8497"/>
                    </a:moveTo>
                    <a:cubicBezTo>
                      <a:pt x="2872" y="8497"/>
                      <a:pt x="2861" y="8504"/>
                      <a:pt x="2846" y="8521"/>
                    </a:cubicBezTo>
                    <a:cubicBezTo>
                      <a:pt x="2801" y="8566"/>
                      <a:pt x="2757" y="8619"/>
                      <a:pt x="2721" y="8682"/>
                    </a:cubicBezTo>
                    <a:cubicBezTo>
                      <a:pt x="2685" y="8744"/>
                      <a:pt x="2676" y="8771"/>
                      <a:pt x="2676" y="8815"/>
                    </a:cubicBezTo>
                    <a:cubicBezTo>
                      <a:pt x="2685" y="8869"/>
                      <a:pt x="2588" y="8913"/>
                      <a:pt x="2649" y="8957"/>
                    </a:cubicBezTo>
                    <a:lnTo>
                      <a:pt x="2649" y="8957"/>
                    </a:lnTo>
                    <a:cubicBezTo>
                      <a:pt x="2652" y="8952"/>
                      <a:pt x="2655" y="8946"/>
                      <a:pt x="2659" y="8940"/>
                    </a:cubicBezTo>
                    <a:cubicBezTo>
                      <a:pt x="2671" y="8946"/>
                      <a:pt x="2692" y="8987"/>
                      <a:pt x="2713" y="8987"/>
                    </a:cubicBezTo>
                    <a:cubicBezTo>
                      <a:pt x="2722" y="8987"/>
                      <a:pt x="2731" y="8979"/>
                      <a:pt x="2739" y="8958"/>
                    </a:cubicBezTo>
                    <a:cubicBezTo>
                      <a:pt x="2746" y="8927"/>
                      <a:pt x="2747" y="8891"/>
                      <a:pt x="2748" y="8853"/>
                    </a:cubicBezTo>
                    <a:lnTo>
                      <a:pt x="2748" y="8853"/>
                    </a:lnTo>
                    <a:cubicBezTo>
                      <a:pt x="2749" y="8860"/>
                      <a:pt x="2751" y="8863"/>
                      <a:pt x="2755" y="8863"/>
                    </a:cubicBezTo>
                    <a:cubicBezTo>
                      <a:pt x="2778" y="8863"/>
                      <a:pt x="2841" y="8756"/>
                      <a:pt x="2855" y="8735"/>
                    </a:cubicBezTo>
                    <a:cubicBezTo>
                      <a:pt x="2867" y="8724"/>
                      <a:pt x="2877" y="8721"/>
                      <a:pt x="2884" y="8721"/>
                    </a:cubicBezTo>
                    <a:cubicBezTo>
                      <a:pt x="2898" y="8721"/>
                      <a:pt x="2905" y="8733"/>
                      <a:pt x="2917" y="8733"/>
                    </a:cubicBezTo>
                    <a:cubicBezTo>
                      <a:pt x="2926" y="8733"/>
                      <a:pt x="2936" y="8728"/>
                      <a:pt x="2953" y="8708"/>
                    </a:cubicBezTo>
                    <a:cubicBezTo>
                      <a:pt x="2985" y="8662"/>
                      <a:pt x="2936" y="8602"/>
                      <a:pt x="2883" y="8602"/>
                    </a:cubicBezTo>
                    <a:cubicBezTo>
                      <a:pt x="2864" y="8602"/>
                      <a:pt x="2844" y="8609"/>
                      <a:pt x="2828" y="8628"/>
                    </a:cubicBezTo>
                    <a:lnTo>
                      <a:pt x="2863" y="8584"/>
                    </a:lnTo>
                    <a:cubicBezTo>
                      <a:pt x="2897" y="8563"/>
                      <a:pt x="2905" y="8497"/>
                      <a:pt x="2880" y="8497"/>
                    </a:cubicBezTo>
                    <a:close/>
                    <a:moveTo>
                      <a:pt x="2427" y="9421"/>
                    </a:moveTo>
                    <a:cubicBezTo>
                      <a:pt x="2356" y="9448"/>
                      <a:pt x="2347" y="9483"/>
                      <a:pt x="2391" y="9519"/>
                    </a:cubicBezTo>
                    <a:lnTo>
                      <a:pt x="2418" y="9474"/>
                    </a:lnTo>
                    <a:lnTo>
                      <a:pt x="2427" y="9421"/>
                    </a:lnTo>
                    <a:close/>
                    <a:moveTo>
                      <a:pt x="14020" y="10116"/>
                    </a:moveTo>
                    <a:cubicBezTo>
                      <a:pt x="14035" y="10116"/>
                      <a:pt x="14050" y="10122"/>
                      <a:pt x="14069" y="10134"/>
                    </a:cubicBezTo>
                    <a:lnTo>
                      <a:pt x="14033" y="10169"/>
                    </a:lnTo>
                    <a:cubicBezTo>
                      <a:pt x="14022" y="10173"/>
                      <a:pt x="14011" y="10175"/>
                      <a:pt x="14000" y="10175"/>
                    </a:cubicBezTo>
                    <a:cubicBezTo>
                      <a:pt x="13984" y="10175"/>
                      <a:pt x="13969" y="10171"/>
                      <a:pt x="13953" y="10160"/>
                    </a:cubicBezTo>
                    <a:cubicBezTo>
                      <a:pt x="13979" y="10129"/>
                      <a:pt x="13999" y="10116"/>
                      <a:pt x="14020" y="10116"/>
                    </a:cubicBezTo>
                    <a:close/>
                    <a:moveTo>
                      <a:pt x="13014" y="10845"/>
                    </a:moveTo>
                    <a:cubicBezTo>
                      <a:pt x="13006" y="10845"/>
                      <a:pt x="12996" y="10850"/>
                      <a:pt x="12982" y="10864"/>
                    </a:cubicBezTo>
                    <a:cubicBezTo>
                      <a:pt x="12964" y="10873"/>
                      <a:pt x="12955" y="10882"/>
                      <a:pt x="12946" y="10900"/>
                    </a:cubicBezTo>
                    <a:cubicBezTo>
                      <a:pt x="12963" y="10916"/>
                      <a:pt x="12977" y="10922"/>
                      <a:pt x="12989" y="10922"/>
                    </a:cubicBezTo>
                    <a:cubicBezTo>
                      <a:pt x="13031" y="10922"/>
                      <a:pt x="13043" y="10845"/>
                      <a:pt x="13014" y="10845"/>
                    </a:cubicBezTo>
                    <a:close/>
                    <a:moveTo>
                      <a:pt x="2630" y="8952"/>
                    </a:moveTo>
                    <a:cubicBezTo>
                      <a:pt x="2572" y="8952"/>
                      <a:pt x="2475" y="9070"/>
                      <a:pt x="2427" y="9118"/>
                    </a:cubicBezTo>
                    <a:cubicBezTo>
                      <a:pt x="2400" y="9145"/>
                      <a:pt x="2374" y="9172"/>
                      <a:pt x="2347" y="9189"/>
                    </a:cubicBezTo>
                    <a:cubicBezTo>
                      <a:pt x="2340" y="9185"/>
                      <a:pt x="2331" y="9182"/>
                      <a:pt x="2321" y="9182"/>
                    </a:cubicBezTo>
                    <a:cubicBezTo>
                      <a:pt x="2293" y="9182"/>
                      <a:pt x="2260" y="9199"/>
                      <a:pt x="2240" y="9225"/>
                    </a:cubicBezTo>
                    <a:lnTo>
                      <a:pt x="2293" y="9261"/>
                    </a:lnTo>
                    <a:cubicBezTo>
                      <a:pt x="2249" y="9323"/>
                      <a:pt x="2204" y="9305"/>
                      <a:pt x="2178" y="9367"/>
                    </a:cubicBezTo>
                    <a:cubicBezTo>
                      <a:pt x="2151" y="9421"/>
                      <a:pt x="2133" y="9474"/>
                      <a:pt x="2142" y="9537"/>
                    </a:cubicBezTo>
                    <a:cubicBezTo>
                      <a:pt x="2142" y="9555"/>
                      <a:pt x="2160" y="9555"/>
                      <a:pt x="2142" y="9572"/>
                    </a:cubicBezTo>
                    <a:cubicBezTo>
                      <a:pt x="2124" y="9599"/>
                      <a:pt x="2097" y="9626"/>
                      <a:pt x="2071" y="9644"/>
                    </a:cubicBezTo>
                    <a:cubicBezTo>
                      <a:pt x="2017" y="9679"/>
                      <a:pt x="1955" y="9715"/>
                      <a:pt x="1946" y="9786"/>
                    </a:cubicBezTo>
                    <a:cubicBezTo>
                      <a:pt x="1928" y="9857"/>
                      <a:pt x="1893" y="9929"/>
                      <a:pt x="1848" y="9982"/>
                    </a:cubicBezTo>
                    <a:cubicBezTo>
                      <a:pt x="1821" y="10009"/>
                      <a:pt x="1750" y="10000"/>
                      <a:pt x="1750" y="10036"/>
                    </a:cubicBezTo>
                    <a:cubicBezTo>
                      <a:pt x="1732" y="10125"/>
                      <a:pt x="1857" y="10036"/>
                      <a:pt x="1786" y="10151"/>
                    </a:cubicBezTo>
                    <a:cubicBezTo>
                      <a:pt x="1772" y="10174"/>
                      <a:pt x="1762" y="10182"/>
                      <a:pt x="1752" y="10182"/>
                    </a:cubicBezTo>
                    <a:cubicBezTo>
                      <a:pt x="1727" y="10182"/>
                      <a:pt x="1711" y="10125"/>
                      <a:pt x="1683" y="10125"/>
                    </a:cubicBezTo>
                    <a:cubicBezTo>
                      <a:pt x="1672" y="10125"/>
                      <a:pt x="1659" y="10134"/>
                      <a:pt x="1643" y="10160"/>
                    </a:cubicBezTo>
                    <a:cubicBezTo>
                      <a:pt x="1599" y="10223"/>
                      <a:pt x="1670" y="10205"/>
                      <a:pt x="1652" y="10240"/>
                    </a:cubicBezTo>
                    <a:cubicBezTo>
                      <a:pt x="1616" y="10321"/>
                      <a:pt x="1572" y="10392"/>
                      <a:pt x="1518" y="10454"/>
                    </a:cubicBezTo>
                    <a:cubicBezTo>
                      <a:pt x="1420" y="10597"/>
                      <a:pt x="1260" y="10748"/>
                      <a:pt x="1198" y="10900"/>
                    </a:cubicBezTo>
                    <a:cubicBezTo>
                      <a:pt x="1180" y="10953"/>
                      <a:pt x="1198" y="10971"/>
                      <a:pt x="1198" y="11015"/>
                    </a:cubicBezTo>
                    <a:cubicBezTo>
                      <a:pt x="1198" y="11054"/>
                      <a:pt x="1194" y="11065"/>
                      <a:pt x="1187" y="11065"/>
                    </a:cubicBezTo>
                    <a:cubicBezTo>
                      <a:pt x="1178" y="11065"/>
                      <a:pt x="1166" y="11048"/>
                      <a:pt x="1153" y="11048"/>
                    </a:cubicBezTo>
                    <a:cubicBezTo>
                      <a:pt x="1150" y="11048"/>
                      <a:pt x="1147" y="11049"/>
                      <a:pt x="1144" y="11051"/>
                    </a:cubicBezTo>
                    <a:cubicBezTo>
                      <a:pt x="1100" y="11095"/>
                      <a:pt x="1082" y="11158"/>
                      <a:pt x="1082" y="11220"/>
                    </a:cubicBezTo>
                    <a:cubicBezTo>
                      <a:pt x="1118" y="11291"/>
                      <a:pt x="1091" y="11283"/>
                      <a:pt x="1029" y="11291"/>
                    </a:cubicBezTo>
                    <a:cubicBezTo>
                      <a:pt x="1020" y="11291"/>
                      <a:pt x="1082" y="11400"/>
                      <a:pt x="1097" y="11400"/>
                    </a:cubicBezTo>
                    <a:cubicBezTo>
                      <a:pt x="1098" y="11400"/>
                      <a:pt x="1099" y="11400"/>
                      <a:pt x="1099" y="11399"/>
                    </a:cubicBezTo>
                    <a:lnTo>
                      <a:pt x="1099" y="11399"/>
                    </a:lnTo>
                    <a:cubicBezTo>
                      <a:pt x="1093" y="11407"/>
                      <a:pt x="1084" y="11410"/>
                      <a:pt x="1073" y="11410"/>
                    </a:cubicBezTo>
                    <a:cubicBezTo>
                      <a:pt x="1050" y="11410"/>
                      <a:pt x="1023" y="11398"/>
                      <a:pt x="1011" y="11398"/>
                    </a:cubicBezTo>
                    <a:cubicBezTo>
                      <a:pt x="975" y="11398"/>
                      <a:pt x="966" y="11478"/>
                      <a:pt x="957" y="11505"/>
                    </a:cubicBezTo>
                    <a:cubicBezTo>
                      <a:pt x="950" y="11528"/>
                      <a:pt x="908" y="11686"/>
                      <a:pt x="874" y="11686"/>
                    </a:cubicBezTo>
                    <a:cubicBezTo>
                      <a:pt x="869" y="11686"/>
                      <a:pt x="864" y="11683"/>
                      <a:pt x="859" y="11674"/>
                    </a:cubicBezTo>
                    <a:cubicBezTo>
                      <a:pt x="853" y="11664"/>
                      <a:pt x="847" y="11660"/>
                      <a:pt x="842" y="11660"/>
                    </a:cubicBezTo>
                    <a:cubicBezTo>
                      <a:pt x="812" y="11660"/>
                      <a:pt x="803" y="11813"/>
                      <a:pt x="788" y="11844"/>
                    </a:cubicBezTo>
                    <a:cubicBezTo>
                      <a:pt x="761" y="11951"/>
                      <a:pt x="619" y="11853"/>
                      <a:pt x="637" y="11968"/>
                    </a:cubicBezTo>
                    <a:cubicBezTo>
                      <a:pt x="643" y="11972"/>
                      <a:pt x="650" y="11973"/>
                      <a:pt x="659" y="11973"/>
                    </a:cubicBezTo>
                    <a:cubicBezTo>
                      <a:pt x="722" y="11973"/>
                      <a:pt x="840" y="11893"/>
                      <a:pt x="895" y="11861"/>
                    </a:cubicBezTo>
                    <a:cubicBezTo>
                      <a:pt x="904" y="11861"/>
                      <a:pt x="1002" y="11790"/>
                      <a:pt x="984" y="11781"/>
                    </a:cubicBezTo>
                    <a:cubicBezTo>
                      <a:pt x="975" y="11746"/>
                      <a:pt x="993" y="11710"/>
                      <a:pt x="1020" y="11683"/>
                    </a:cubicBezTo>
                    <a:cubicBezTo>
                      <a:pt x="1055" y="11639"/>
                      <a:pt x="1127" y="11585"/>
                      <a:pt x="1127" y="11523"/>
                    </a:cubicBezTo>
                    <a:cubicBezTo>
                      <a:pt x="1127" y="11452"/>
                      <a:pt x="1109" y="11443"/>
                      <a:pt x="1171" y="11407"/>
                    </a:cubicBezTo>
                    <a:cubicBezTo>
                      <a:pt x="1203" y="11344"/>
                      <a:pt x="1199" y="11204"/>
                      <a:pt x="1260" y="11204"/>
                    </a:cubicBezTo>
                    <a:cubicBezTo>
                      <a:pt x="1268" y="11204"/>
                      <a:pt x="1277" y="11206"/>
                      <a:pt x="1287" y="11211"/>
                    </a:cubicBezTo>
                    <a:cubicBezTo>
                      <a:pt x="1225" y="11176"/>
                      <a:pt x="1349" y="11051"/>
                      <a:pt x="1376" y="10989"/>
                    </a:cubicBezTo>
                    <a:cubicBezTo>
                      <a:pt x="1394" y="10935"/>
                      <a:pt x="1349" y="10962"/>
                      <a:pt x="1349" y="10908"/>
                    </a:cubicBezTo>
                    <a:cubicBezTo>
                      <a:pt x="1349" y="10875"/>
                      <a:pt x="1373" y="10866"/>
                      <a:pt x="1396" y="10866"/>
                    </a:cubicBezTo>
                    <a:cubicBezTo>
                      <a:pt x="1410" y="10866"/>
                      <a:pt x="1423" y="10869"/>
                      <a:pt x="1429" y="10873"/>
                    </a:cubicBezTo>
                    <a:cubicBezTo>
                      <a:pt x="1441" y="10879"/>
                      <a:pt x="1451" y="10882"/>
                      <a:pt x="1459" y="10882"/>
                    </a:cubicBezTo>
                    <a:cubicBezTo>
                      <a:pt x="1505" y="10882"/>
                      <a:pt x="1497" y="10784"/>
                      <a:pt x="1527" y="10730"/>
                    </a:cubicBezTo>
                    <a:cubicBezTo>
                      <a:pt x="1572" y="10659"/>
                      <a:pt x="1625" y="10588"/>
                      <a:pt x="1688" y="10525"/>
                    </a:cubicBezTo>
                    <a:cubicBezTo>
                      <a:pt x="1688" y="10523"/>
                      <a:pt x="1687" y="10522"/>
                      <a:pt x="1686" y="10522"/>
                    </a:cubicBezTo>
                    <a:cubicBezTo>
                      <a:pt x="1683" y="10522"/>
                      <a:pt x="1672" y="10542"/>
                      <a:pt x="1666" y="10542"/>
                    </a:cubicBezTo>
                    <a:cubicBezTo>
                      <a:pt x="1663" y="10542"/>
                      <a:pt x="1661" y="10538"/>
                      <a:pt x="1661" y="10525"/>
                    </a:cubicBezTo>
                    <a:cubicBezTo>
                      <a:pt x="1661" y="10499"/>
                      <a:pt x="1679" y="10463"/>
                      <a:pt x="1688" y="10445"/>
                    </a:cubicBezTo>
                    <a:cubicBezTo>
                      <a:pt x="1706" y="10419"/>
                      <a:pt x="1741" y="10356"/>
                      <a:pt x="1777" y="10347"/>
                    </a:cubicBezTo>
                    <a:cubicBezTo>
                      <a:pt x="1803" y="10329"/>
                      <a:pt x="1821" y="10347"/>
                      <a:pt x="1839" y="10285"/>
                    </a:cubicBezTo>
                    <a:cubicBezTo>
                      <a:pt x="1857" y="10231"/>
                      <a:pt x="1821" y="10223"/>
                      <a:pt x="1830" y="10187"/>
                    </a:cubicBezTo>
                    <a:cubicBezTo>
                      <a:pt x="1848" y="10134"/>
                      <a:pt x="1928" y="10089"/>
                      <a:pt x="1964" y="10053"/>
                    </a:cubicBezTo>
                    <a:cubicBezTo>
                      <a:pt x="2017" y="10018"/>
                      <a:pt x="2053" y="9964"/>
                      <a:pt x="2089" y="9920"/>
                    </a:cubicBezTo>
                    <a:cubicBezTo>
                      <a:pt x="2115" y="9866"/>
                      <a:pt x="2142" y="9813"/>
                      <a:pt x="2160" y="9750"/>
                    </a:cubicBezTo>
                    <a:cubicBezTo>
                      <a:pt x="2169" y="9724"/>
                      <a:pt x="2160" y="9653"/>
                      <a:pt x="2178" y="9635"/>
                    </a:cubicBezTo>
                    <a:cubicBezTo>
                      <a:pt x="2178" y="9635"/>
                      <a:pt x="2204" y="9688"/>
                      <a:pt x="2213" y="9688"/>
                    </a:cubicBezTo>
                    <a:cubicBezTo>
                      <a:pt x="2231" y="9688"/>
                      <a:pt x="2293" y="9590"/>
                      <a:pt x="2302" y="9572"/>
                    </a:cubicBezTo>
                    <a:cubicBezTo>
                      <a:pt x="2311" y="9546"/>
                      <a:pt x="2284" y="9528"/>
                      <a:pt x="2311" y="9483"/>
                    </a:cubicBezTo>
                    <a:cubicBezTo>
                      <a:pt x="2338" y="9448"/>
                      <a:pt x="2365" y="9412"/>
                      <a:pt x="2391" y="9385"/>
                    </a:cubicBezTo>
                    <a:cubicBezTo>
                      <a:pt x="2480" y="9305"/>
                      <a:pt x="2525" y="9341"/>
                      <a:pt x="2570" y="9216"/>
                    </a:cubicBezTo>
                    <a:cubicBezTo>
                      <a:pt x="2578" y="9154"/>
                      <a:pt x="2605" y="9100"/>
                      <a:pt x="2641" y="9065"/>
                    </a:cubicBezTo>
                    <a:cubicBezTo>
                      <a:pt x="2657" y="9041"/>
                      <a:pt x="2630" y="9003"/>
                      <a:pt x="2649" y="8957"/>
                    </a:cubicBezTo>
                    <a:lnTo>
                      <a:pt x="2649" y="8957"/>
                    </a:lnTo>
                    <a:cubicBezTo>
                      <a:pt x="2643" y="8954"/>
                      <a:pt x="2637" y="8952"/>
                      <a:pt x="2630" y="8952"/>
                    </a:cubicBezTo>
                    <a:close/>
                    <a:moveTo>
                      <a:pt x="8680" y="14195"/>
                    </a:moveTo>
                    <a:cubicBezTo>
                      <a:pt x="8680" y="14197"/>
                      <a:pt x="8681" y="14198"/>
                      <a:pt x="8682" y="14199"/>
                    </a:cubicBezTo>
                    <a:lnTo>
                      <a:pt x="8682" y="14199"/>
                    </a:lnTo>
                    <a:lnTo>
                      <a:pt x="8680" y="14195"/>
                    </a:lnTo>
                    <a:close/>
                    <a:moveTo>
                      <a:pt x="8301" y="14566"/>
                    </a:moveTo>
                    <a:cubicBezTo>
                      <a:pt x="8328" y="14566"/>
                      <a:pt x="8331" y="14604"/>
                      <a:pt x="8297" y="14632"/>
                    </a:cubicBezTo>
                    <a:cubicBezTo>
                      <a:pt x="8261" y="14632"/>
                      <a:pt x="8208" y="14623"/>
                      <a:pt x="8270" y="14578"/>
                    </a:cubicBezTo>
                    <a:cubicBezTo>
                      <a:pt x="8283" y="14570"/>
                      <a:pt x="8293" y="14566"/>
                      <a:pt x="8301" y="14566"/>
                    </a:cubicBezTo>
                    <a:close/>
                    <a:moveTo>
                      <a:pt x="7032" y="15175"/>
                    </a:moveTo>
                    <a:cubicBezTo>
                      <a:pt x="7032" y="15175"/>
                      <a:pt x="7033" y="15175"/>
                      <a:pt x="7033" y="15176"/>
                    </a:cubicBezTo>
                    <a:lnTo>
                      <a:pt x="7033" y="15176"/>
                    </a:lnTo>
                    <a:cubicBezTo>
                      <a:pt x="7033" y="15175"/>
                      <a:pt x="7032" y="15175"/>
                      <a:pt x="7032" y="15175"/>
                    </a:cubicBezTo>
                    <a:close/>
                    <a:moveTo>
                      <a:pt x="7324" y="15244"/>
                    </a:moveTo>
                    <a:cubicBezTo>
                      <a:pt x="7325" y="15245"/>
                      <a:pt x="7325" y="15246"/>
                      <a:pt x="7326" y="15246"/>
                    </a:cubicBezTo>
                    <a:cubicBezTo>
                      <a:pt x="7325" y="15245"/>
                      <a:pt x="7325" y="15245"/>
                      <a:pt x="7324" y="15244"/>
                    </a:cubicBezTo>
                    <a:close/>
                    <a:moveTo>
                      <a:pt x="7192" y="15193"/>
                    </a:moveTo>
                    <a:lnTo>
                      <a:pt x="7192" y="15193"/>
                    </a:lnTo>
                    <a:cubicBezTo>
                      <a:pt x="7201" y="15219"/>
                      <a:pt x="7219" y="15246"/>
                      <a:pt x="7175" y="15273"/>
                    </a:cubicBezTo>
                    <a:cubicBezTo>
                      <a:pt x="7175" y="15273"/>
                      <a:pt x="7175" y="15273"/>
                      <a:pt x="7175" y="15273"/>
                    </a:cubicBezTo>
                    <a:lnTo>
                      <a:pt x="7175" y="15273"/>
                    </a:lnTo>
                    <a:cubicBezTo>
                      <a:pt x="7173" y="15275"/>
                      <a:pt x="7172" y="15277"/>
                      <a:pt x="7171" y="15278"/>
                    </a:cubicBezTo>
                    <a:lnTo>
                      <a:pt x="7171" y="15278"/>
                    </a:lnTo>
                    <a:cubicBezTo>
                      <a:pt x="7162" y="15293"/>
                      <a:pt x="7149" y="15300"/>
                      <a:pt x="7140" y="15300"/>
                    </a:cubicBezTo>
                    <a:cubicBezTo>
                      <a:pt x="7130" y="15300"/>
                      <a:pt x="7126" y="15291"/>
                      <a:pt x="7139" y="15273"/>
                    </a:cubicBezTo>
                    <a:cubicBezTo>
                      <a:pt x="7157" y="15246"/>
                      <a:pt x="7175" y="15219"/>
                      <a:pt x="7192" y="15193"/>
                    </a:cubicBezTo>
                    <a:close/>
                    <a:moveTo>
                      <a:pt x="209" y="15353"/>
                    </a:moveTo>
                    <a:cubicBezTo>
                      <a:pt x="218" y="15398"/>
                      <a:pt x="245" y="15433"/>
                      <a:pt x="209" y="15442"/>
                    </a:cubicBezTo>
                    <a:lnTo>
                      <a:pt x="200" y="15398"/>
                    </a:lnTo>
                    <a:lnTo>
                      <a:pt x="209" y="15353"/>
                    </a:lnTo>
                    <a:close/>
                    <a:moveTo>
                      <a:pt x="272" y="15835"/>
                    </a:moveTo>
                    <a:cubicBezTo>
                      <a:pt x="260" y="15835"/>
                      <a:pt x="254" y="15853"/>
                      <a:pt x="254" y="15888"/>
                    </a:cubicBezTo>
                    <a:cubicBezTo>
                      <a:pt x="271" y="15899"/>
                      <a:pt x="287" y="15910"/>
                      <a:pt x="302" y="15910"/>
                    </a:cubicBezTo>
                    <a:cubicBezTo>
                      <a:pt x="311" y="15910"/>
                      <a:pt x="318" y="15906"/>
                      <a:pt x="325" y="15896"/>
                    </a:cubicBezTo>
                    <a:cubicBezTo>
                      <a:pt x="302" y="15855"/>
                      <a:pt x="284" y="15835"/>
                      <a:pt x="272" y="15835"/>
                    </a:cubicBezTo>
                    <a:close/>
                    <a:moveTo>
                      <a:pt x="5625" y="15986"/>
                    </a:moveTo>
                    <a:cubicBezTo>
                      <a:pt x="5634" y="16012"/>
                      <a:pt x="5625" y="16012"/>
                      <a:pt x="5598" y="16030"/>
                    </a:cubicBezTo>
                    <a:cubicBezTo>
                      <a:pt x="5576" y="16036"/>
                      <a:pt x="5547" y="16048"/>
                      <a:pt x="5526" y="16048"/>
                    </a:cubicBezTo>
                    <a:cubicBezTo>
                      <a:pt x="5513" y="16048"/>
                      <a:pt x="5503" y="16043"/>
                      <a:pt x="5500" y="16030"/>
                    </a:cubicBezTo>
                    <a:lnTo>
                      <a:pt x="5625" y="15986"/>
                    </a:lnTo>
                    <a:close/>
                    <a:moveTo>
                      <a:pt x="452" y="16050"/>
                    </a:moveTo>
                    <a:cubicBezTo>
                      <a:pt x="430" y="16050"/>
                      <a:pt x="426" y="16080"/>
                      <a:pt x="450" y="16110"/>
                    </a:cubicBezTo>
                    <a:cubicBezTo>
                      <a:pt x="464" y="16125"/>
                      <a:pt x="479" y="16131"/>
                      <a:pt x="490" y="16131"/>
                    </a:cubicBezTo>
                    <a:cubicBezTo>
                      <a:pt x="514" y="16131"/>
                      <a:pt x="524" y="16105"/>
                      <a:pt x="494" y="16075"/>
                    </a:cubicBezTo>
                    <a:cubicBezTo>
                      <a:pt x="477" y="16057"/>
                      <a:pt x="462" y="16050"/>
                      <a:pt x="452" y="16050"/>
                    </a:cubicBezTo>
                    <a:close/>
                    <a:moveTo>
                      <a:pt x="4903" y="16137"/>
                    </a:moveTo>
                    <a:lnTo>
                      <a:pt x="4903" y="16137"/>
                    </a:lnTo>
                    <a:cubicBezTo>
                      <a:pt x="4904" y="16139"/>
                      <a:pt x="4905" y="16141"/>
                      <a:pt x="4905" y="16144"/>
                    </a:cubicBezTo>
                    <a:lnTo>
                      <a:pt x="4905" y="16144"/>
                    </a:lnTo>
                    <a:cubicBezTo>
                      <a:pt x="4905" y="16142"/>
                      <a:pt x="4904" y="16139"/>
                      <a:pt x="4903" y="16137"/>
                    </a:cubicBezTo>
                    <a:close/>
                    <a:moveTo>
                      <a:pt x="4723" y="16541"/>
                    </a:moveTo>
                    <a:cubicBezTo>
                      <a:pt x="4716" y="16541"/>
                      <a:pt x="4706" y="16543"/>
                      <a:pt x="4689" y="16547"/>
                    </a:cubicBezTo>
                    <a:cubicBezTo>
                      <a:pt x="4689" y="16556"/>
                      <a:pt x="4600" y="16573"/>
                      <a:pt x="4627" y="16582"/>
                    </a:cubicBezTo>
                    <a:cubicBezTo>
                      <a:pt x="4638" y="16588"/>
                      <a:pt x="4648" y="16590"/>
                      <a:pt x="4659" y="16590"/>
                    </a:cubicBezTo>
                    <a:cubicBezTo>
                      <a:pt x="4684" y="16590"/>
                      <a:pt x="4711" y="16577"/>
                      <a:pt x="4743" y="16564"/>
                    </a:cubicBezTo>
                    <a:cubicBezTo>
                      <a:pt x="4737" y="16548"/>
                      <a:pt x="4735" y="16541"/>
                      <a:pt x="4723" y="16541"/>
                    </a:cubicBezTo>
                    <a:close/>
                    <a:moveTo>
                      <a:pt x="15911" y="0"/>
                    </a:moveTo>
                    <a:cubicBezTo>
                      <a:pt x="15878" y="0"/>
                      <a:pt x="15849" y="4"/>
                      <a:pt x="15841" y="15"/>
                    </a:cubicBezTo>
                    <a:cubicBezTo>
                      <a:pt x="15821" y="49"/>
                      <a:pt x="15816" y="78"/>
                      <a:pt x="15768" y="78"/>
                    </a:cubicBezTo>
                    <a:cubicBezTo>
                      <a:pt x="15753" y="78"/>
                      <a:pt x="15733" y="75"/>
                      <a:pt x="15708" y="68"/>
                    </a:cubicBezTo>
                    <a:cubicBezTo>
                      <a:pt x="15659" y="59"/>
                      <a:pt x="15610" y="55"/>
                      <a:pt x="15561" y="55"/>
                    </a:cubicBezTo>
                    <a:cubicBezTo>
                      <a:pt x="15512" y="55"/>
                      <a:pt x="15463" y="59"/>
                      <a:pt x="15414" y="68"/>
                    </a:cubicBezTo>
                    <a:cubicBezTo>
                      <a:pt x="15351" y="77"/>
                      <a:pt x="15307" y="149"/>
                      <a:pt x="15262" y="149"/>
                    </a:cubicBezTo>
                    <a:cubicBezTo>
                      <a:pt x="15182" y="149"/>
                      <a:pt x="15164" y="59"/>
                      <a:pt x="15066" y="59"/>
                    </a:cubicBezTo>
                    <a:cubicBezTo>
                      <a:pt x="15013" y="59"/>
                      <a:pt x="15066" y="122"/>
                      <a:pt x="15057" y="131"/>
                    </a:cubicBezTo>
                    <a:cubicBezTo>
                      <a:pt x="15055" y="131"/>
                      <a:pt x="15052" y="132"/>
                      <a:pt x="15049" y="132"/>
                    </a:cubicBezTo>
                    <a:cubicBezTo>
                      <a:pt x="15017" y="132"/>
                      <a:pt x="14989" y="94"/>
                      <a:pt x="14959" y="94"/>
                    </a:cubicBezTo>
                    <a:cubicBezTo>
                      <a:pt x="14950" y="94"/>
                      <a:pt x="14942" y="97"/>
                      <a:pt x="14933" y="104"/>
                    </a:cubicBezTo>
                    <a:cubicBezTo>
                      <a:pt x="14925" y="112"/>
                      <a:pt x="14931" y="234"/>
                      <a:pt x="14875" y="234"/>
                    </a:cubicBezTo>
                    <a:cubicBezTo>
                      <a:pt x="14868" y="234"/>
                      <a:pt x="14861" y="232"/>
                      <a:pt x="14852" y="229"/>
                    </a:cubicBezTo>
                    <a:cubicBezTo>
                      <a:pt x="14808" y="211"/>
                      <a:pt x="14844" y="166"/>
                      <a:pt x="14772" y="157"/>
                    </a:cubicBezTo>
                    <a:cubicBezTo>
                      <a:pt x="14737" y="157"/>
                      <a:pt x="14701" y="166"/>
                      <a:pt x="14674" y="184"/>
                    </a:cubicBezTo>
                    <a:cubicBezTo>
                      <a:pt x="14603" y="211"/>
                      <a:pt x="14710" y="255"/>
                      <a:pt x="14576" y="291"/>
                    </a:cubicBezTo>
                    <a:cubicBezTo>
                      <a:pt x="14576" y="255"/>
                      <a:pt x="14550" y="220"/>
                      <a:pt x="14514" y="220"/>
                    </a:cubicBezTo>
                    <a:cubicBezTo>
                      <a:pt x="14498" y="220"/>
                      <a:pt x="14481" y="219"/>
                      <a:pt x="14464" y="219"/>
                    </a:cubicBezTo>
                    <a:cubicBezTo>
                      <a:pt x="14416" y="219"/>
                      <a:pt x="14371" y="224"/>
                      <a:pt x="14379" y="259"/>
                    </a:cubicBezTo>
                    <a:lnTo>
                      <a:pt x="14379" y="259"/>
                    </a:lnTo>
                    <a:cubicBezTo>
                      <a:pt x="14371" y="234"/>
                      <a:pt x="14356" y="224"/>
                      <a:pt x="14338" y="224"/>
                    </a:cubicBezTo>
                    <a:cubicBezTo>
                      <a:pt x="14308" y="224"/>
                      <a:pt x="14270" y="250"/>
                      <a:pt x="14238" y="282"/>
                    </a:cubicBezTo>
                    <a:cubicBezTo>
                      <a:pt x="14236" y="273"/>
                      <a:pt x="14227" y="270"/>
                      <a:pt x="14213" y="270"/>
                    </a:cubicBezTo>
                    <a:cubicBezTo>
                      <a:pt x="14142" y="270"/>
                      <a:pt x="13943" y="362"/>
                      <a:pt x="13909" y="371"/>
                    </a:cubicBezTo>
                    <a:lnTo>
                      <a:pt x="13909" y="371"/>
                    </a:lnTo>
                    <a:cubicBezTo>
                      <a:pt x="13935" y="364"/>
                      <a:pt x="13956" y="361"/>
                      <a:pt x="13971" y="361"/>
                    </a:cubicBezTo>
                    <a:cubicBezTo>
                      <a:pt x="14037" y="361"/>
                      <a:pt x="14016" y="410"/>
                      <a:pt x="13908" y="425"/>
                    </a:cubicBezTo>
                    <a:cubicBezTo>
                      <a:pt x="13810" y="434"/>
                      <a:pt x="13712" y="460"/>
                      <a:pt x="13623" y="487"/>
                    </a:cubicBezTo>
                    <a:cubicBezTo>
                      <a:pt x="13629" y="507"/>
                      <a:pt x="13659" y="514"/>
                      <a:pt x="13698" y="514"/>
                    </a:cubicBezTo>
                    <a:cubicBezTo>
                      <a:pt x="13781" y="514"/>
                      <a:pt x="13908" y="484"/>
                      <a:pt x="13962" y="478"/>
                    </a:cubicBezTo>
                    <a:lnTo>
                      <a:pt x="13962" y="478"/>
                    </a:lnTo>
                    <a:lnTo>
                      <a:pt x="13748" y="540"/>
                    </a:lnTo>
                    <a:cubicBezTo>
                      <a:pt x="13716" y="546"/>
                      <a:pt x="13676" y="555"/>
                      <a:pt x="13643" y="555"/>
                    </a:cubicBezTo>
                    <a:cubicBezTo>
                      <a:pt x="13621" y="555"/>
                      <a:pt x="13602" y="551"/>
                      <a:pt x="13588" y="540"/>
                    </a:cubicBezTo>
                    <a:cubicBezTo>
                      <a:pt x="13561" y="514"/>
                      <a:pt x="13605" y="478"/>
                      <a:pt x="13534" y="478"/>
                    </a:cubicBezTo>
                    <a:cubicBezTo>
                      <a:pt x="13401" y="478"/>
                      <a:pt x="13392" y="567"/>
                      <a:pt x="13285" y="612"/>
                    </a:cubicBezTo>
                    <a:cubicBezTo>
                      <a:pt x="13241" y="626"/>
                      <a:pt x="13197" y="633"/>
                      <a:pt x="13151" y="633"/>
                    </a:cubicBezTo>
                    <a:cubicBezTo>
                      <a:pt x="13114" y="633"/>
                      <a:pt x="13075" y="629"/>
                      <a:pt x="13035" y="621"/>
                    </a:cubicBezTo>
                    <a:lnTo>
                      <a:pt x="13035" y="621"/>
                    </a:lnTo>
                    <a:cubicBezTo>
                      <a:pt x="13053" y="656"/>
                      <a:pt x="12991" y="728"/>
                      <a:pt x="12955" y="763"/>
                    </a:cubicBezTo>
                    <a:cubicBezTo>
                      <a:pt x="12939" y="777"/>
                      <a:pt x="12928" y="782"/>
                      <a:pt x="12920" y="782"/>
                    </a:cubicBezTo>
                    <a:cubicBezTo>
                      <a:pt x="12897" y="782"/>
                      <a:pt x="12897" y="745"/>
                      <a:pt x="12887" y="745"/>
                    </a:cubicBezTo>
                    <a:cubicBezTo>
                      <a:pt x="12886" y="745"/>
                      <a:pt x="12885" y="745"/>
                      <a:pt x="12884" y="745"/>
                    </a:cubicBezTo>
                    <a:cubicBezTo>
                      <a:pt x="12871" y="750"/>
                      <a:pt x="12863" y="756"/>
                      <a:pt x="12858" y="762"/>
                    </a:cubicBezTo>
                    <a:lnTo>
                      <a:pt x="12858" y="762"/>
                    </a:lnTo>
                    <a:cubicBezTo>
                      <a:pt x="12855" y="748"/>
                      <a:pt x="12850" y="736"/>
                      <a:pt x="12839" y="736"/>
                    </a:cubicBezTo>
                    <a:cubicBezTo>
                      <a:pt x="12777" y="745"/>
                      <a:pt x="12715" y="763"/>
                      <a:pt x="12661" y="799"/>
                    </a:cubicBezTo>
                    <a:cubicBezTo>
                      <a:pt x="12608" y="826"/>
                      <a:pt x="12528" y="870"/>
                      <a:pt x="12510" y="906"/>
                    </a:cubicBezTo>
                    <a:cubicBezTo>
                      <a:pt x="12492" y="950"/>
                      <a:pt x="12501" y="950"/>
                      <a:pt x="12448" y="968"/>
                    </a:cubicBezTo>
                    <a:cubicBezTo>
                      <a:pt x="12439" y="972"/>
                      <a:pt x="12428" y="975"/>
                      <a:pt x="12415" y="975"/>
                    </a:cubicBezTo>
                    <a:cubicBezTo>
                      <a:pt x="12403" y="975"/>
                      <a:pt x="12390" y="972"/>
                      <a:pt x="12376" y="968"/>
                    </a:cubicBezTo>
                    <a:cubicBezTo>
                      <a:pt x="12369" y="961"/>
                      <a:pt x="12364" y="958"/>
                      <a:pt x="12358" y="958"/>
                    </a:cubicBezTo>
                    <a:cubicBezTo>
                      <a:pt x="12348" y="958"/>
                      <a:pt x="12336" y="966"/>
                      <a:pt x="12314" y="977"/>
                    </a:cubicBezTo>
                    <a:cubicBezTo>
                      <a:pt x="12269" y="1004"/>
                      <a:pt x="12225" y="1039"/>
                      <a:pt x="12180" y="1075"/>
                    </a:cubicBezTo>
                    <a:cubicBezTo>
                      <a:pt x="12136" y="1102"/>
                      <a:pt x="12082" y="1128"/>
                      <a:pt x="12029" y="1146"/>
                    </a:cubicBezTo>
                    <a:cubicBezTo>
                      <a:pt x="12016" y="1153"/>
                      <a:pt x="11999" y="1154"/>
                      <a:pt x="11982" y="1154"/>
                    </a:cubicBezTo>
                    <a:cubicBezTo>
                      <a:pt x="11964" y="1154"/>
                      <a:pt x="11945" y="1152"/>
                      <a:pt x="11931" y="1152"/>
                    </a:cubicBezTo>
                    <a:cubicBezTo>
                      <a:pt x="11923" y="1152"/>
                      <a:pt x="11917" y="1153"/>
                      <a:pt x="11913" y="1155"/>
                    </a:cubicBezTo>
                    <a:cubicBezTo>
                      <a:pt x="11886" y="1173"/>
                      <a:pt x="11922" y="1173"/>
                      <a:pt x="11913" y="1182"/>
                    </a:cubicBezTo>
                    <a:lnTo>
                      <a:pt x="11869" y="1200"/>
                    </a:lnTo>
                    <a:lnTo>
                      <a:pt x="11664" y="1298"/>
                    </a:lnTo>
                    <a:cubicBezTo>
                      <a:pt x="11592" y="1333"/>
                      <a:pt x="11441" y="1378"/>
                      <a:pt x="11477" y="1440"/>
                    </a:cubicBezTo>
                    <a:cubicBezTo>
                      <a:pt x="11470" y="1429"/>
                      <a:pt x="11456" y="1425"/>
                      <a:pt x="11439" y="1425"/>
                    </a:cubicBezTo>
                    <a:cubicBezTo>
                      <a:pt x="11385" y="1425"/>
                      <a:pt x="11294" y="1467"/>
                      <a:pt x="11254" y="1494"/>
                    </a:cubicBezTo>
                    <a:cubicBezTo>
                      <a:pt x="11174" y="1529"/>
                      <a:pt x="11183" y="1574"/>
                      <a:pt x="11111" y="1600"/>
                    </a:cubicBezTo>
                    <a:cubicBezTo>
                      <a:pt x="11106" y="1603"/>
                      <a:pt x="11101" y="1605"/>
                      <a:pt x="11097" y="1605"/>
                    </a:cubicBezTo>
                    <a:cubicBezTo>
                      <a:pt x="11078" y="1605"/>
                      <a:pt x="11079" y="1574"/>
                      <a:pt x="11049" y="1574"/>
                    </a:cubicBezTo>
                    <a:cubicBezTo>
                      <a:pt x="11013" y="1583"/>
                      <a:pt x="10978" y="1600"/>
                      <a:pt x="10942" y="1618"/>
                    </a:cubicBezTo>
                    <a:cubicBezTo>
                      <a:pt x="10907" y="1645"/>
                      <a:pt x="10871" y="1672"/>
                      <a:pt x="10844" y="1698"/>
                    </a:cubicBezTo>
                    <a:cubicBezTo>
                      <a:pt x="10833" y="1715"/>
                      <a:pt x="10836" y="1728"/>
                      <a:pt x="10842" y="1738"/>
                    </a:cubicBezTo>
                    <a:lnTo>
                      <a:pt x="10842" y="1738"/>
                    </a:lnTo>
                    <a:cubicBezTo>
                      <a:pt x="10837" y="1734"/>
                      <a:pt x="10831" y="1733"/>
                      <a:pt x="10826" y="1733"/>
                    </a:cubicBezTo>
                    <a:cubicBezTo>
                      <a:pt x="10791" y="1733"/>
                      <a:pt x="10745" y="1800"/>
                      <a:pt x="10711" y="1814"/>
                    </a:cubicBezTo>
                    <a:cubicBezTo>
                      <a:pt x="10708" y="1815"/>
                      <a:pt x="10705" y="1816"/>
                      <a:pt x="10703" y="1816"/>
                    </a:cubicBezTo>
                    <a:cubicBezTo>
                      <a:pt x="10673" y="1816"/>
                      <a:pt x="10665" y="1744"/>
                      <a:pt x="10629" y="1744"/>
                    </a:cubicBezTo>
                    <a:cubicBezTo>
                      <a:pt x="10620" y="1744"/>
                      <a:pt x="10609" y="1749"/>
                      <a:pt x="10595" y="1761"/>
                    </a:cubicBezTo>
                    <a:cubicBezTo>
                      <a:pt x="10533" y="1823"/>
                      <a:pt x="10595" y="1894"/>
                      <a:pt x="10586" y="1957"/>
                    </a:cubicBezTo>
                    <a:cubicBezTo>
                      <a:pt x="10580" y="1975"/>
                      <a:pt x="10562" y="1980"/>
                      <a:pt x="10541" y="1980"/>
                    </a:cubicBezTo>
                    <a:cubicBezTo>
                      <a:pt x="10499" y="1980"/>
                      <a:pt x="10443" y="1957"/>
                      <a:pt x="10443" y="1957"/>
                    </a:cubicBezTo>
                    <a:lnTo>
                      <a:pt x="10443" y="1957"/>
                    </a:lnTo>
                    <a:cubicBezTo>
                      <a:pt x="10443" y="1983"/>
                      <a:pt x="10461" y="1983"/>
                      <a:pt x="10408" y="2019"/>
                    </a:cubicBezTo>
                    <a:cubicBezTo>
                      <a:pt x="10399" y="2028"/>
                      <a:pt x="10354" y="2046"/>
                      <a:pt x="10345" y="2055"/>
                    </a:cubicBezTo>
                    <a:cubicBezTo>
                      <a:pt x="10345" y="2073"/>
                      <a:pt x="10363" y="2081"/>
                      <a:pt x="10354" y="2099"/>
                    </a:cubicBezTo>
                    <a:cubicBezTo>
                      <a:pt x="10354" y="2117"/>
                      <a:pt x="10310" y="2144"/>
                      <a:pt x="10292" y="2153"/>
                    </a:cubicBezTo>
                    <a:cubicBezTo>
                      <a:pt x="10282" y="2138"/>
                      <a:pt x="10272" y="2126"/>
                      <a:pt x="10256" y="2126"/>
                    </a:cubicBezTo>
                    <a:cubicBezTo>
                      <a:pt x="10243" y="2126"/>
                      <a:pt x="10226" y="2133"/>
                      <a:pt x="10203" y="2153"/>
                    </a:cubicBezTo>
                    <a:cubicBezTo>
                      <a:pt x="10164" y="2191"/>
                      <a:pt x="10146" y="2213"/>
                      <a:pt x="10129" y="2213"/>
                    </a:cubicBezTo>
                    <a:cubicBezTo>
                      <a:pt x="10119" y="2213"/>
                      <a:pt x="10110" y="2205"/>
                      <a:pt x="10096" y="2188"/>
                    </a:cubicBezTo>
                    <a:cubicBezTo>
                      <a:pt x="10094" y="2186"/>
                      <a:pt x="10090" y="2185"/>
                      <a:pt x="10086" y="2185"/>
                    </a:cubicBezTo>
                    <a:cubicBezTo>
                      <a:pt x="10056" y="2185"/>
                      <a:pt x="9980" y="2235"/>
                      <a:pt x="9980" y="2251"/>
                    </a:cubicBezTo>
                    <a:cubicBezTo>
                      <a:pt x="9971" y="2268"/>
                      <a:pt x="10007" y="2268"/>
                      <a:pt x="9971" y="2304"/>
                    </a:cubicBezTo>
                    <a:cubicBezTo>
                      <a:pt x="9918" y="2340"/>
                      <a:pt x="9864" y="2375"/>
                      <a:pt x="9811" y="2393"/>
                    </a:cubicBezTo>
                    <a:cubicBezTo>
                      <a:pt x="9780" y="2407"/>
                      <a:pt x="9760" y="2407"/>
                      <a:pt x="9741" y="2407"/>
                    </a:cubicBezTo>
                    <a:cubicBezTo>
                      <a:pt x="9722" y="2407"/>
                      <a:pt x="9704" y="2407"/>
                      <a:pt x="9677" y="2420"/>
                    </a:cubicBezTo>
                    <a:cubicBezTo>
                      <a:pt x="9624" y="2429"/>
                      <a:pt x="9571" y="2464"/>
                      <a:pt x="9535" y="2509"/>
                    </a:cubicBezTo>
                    <a:cubicBezTo>
                      <a:pt x="9512" y="2561"/>
                      <a:pt x="9408" y="2582"/>
                      <a:pt x="9375" y="2582"/>
                    </a:cubicBezTo>
                    <a:cubicBezTo>
                      <a:pt x="9369" y="2582"/>
                      <a:pt x="9366" y="2582"/>
                      <a:pt x="9366" y="2580"/>
                    </a:cubicBezTo>
                    <a:lnTo>
                      <a:pt x="9366" y="2580"/>
                    </a:lnTo>
                    <a:cubicBezTo>
                      <a:pt x="9330" y="2651"/>
                      <a:pt x="9481" y="2616"/>
                      <a:pt x="9490" y="2643"/>
                    </a:cubicBezTo>
                    <a:cubicBezTo>
                      <a:pt x="9506" y="2658"/>
                      <a:pt x="9455" y="2680"/>
                      <a:pt x="9429" y="2680"/>
                    </a:cubicBezTo>
                    <a:cubicBezTo>
                      <a:pt x="9425" y="2680"/>
                      <a:pt x="9422" y="2679"/>
                      <a:pt x="9419" y="2678"/>
                    </a:cubicBezTo>
                    <a:cubicBezTo>
                      <a:pt x="9418" y="2675"/>
                      <a:pt x="9415" y="2674"/>
                      <a:pt x="9411" y="2674"/>
                    </a:cubicBezTo>
                    <a:cubicBezTo>
                      <a:pt x="9389" y="2674"/>
                      <a:pt x="9335" y="2711"/>
                      <a:pt x="9312" y="2741"/>
                    </a:cubicBezTo>
                    <a:cubicBezTo>
                      <a:pt x="9291" y="2761"/>
                      <a:pt x="9278" y="2768"/>
                      <a:pt x="9266" y="2768"/>
                    </a:cubicBezTo>
                    <a:cubicBezTo>
                      <a:pt x="9244" y="2768"/>
                      <a:pt x="9232" y="2741"/>
                      <a:pt x="9196" y="2741"/>
                    </a:cubicBezTo>
                    <a:cubicBezTo>
                      <a:pt x="9161" y="2741"/>
                      <a:pt x="9170" y="2776"/>
                      <a:pt x="9170" y="2785"/>
                    </a:cubicBezTo>
                    <a:cubicBezTo>
                      <a:pt x="9188" y="2812"/>
                      <a:pt x="9125" y="2847"/>
                      <a:pt x="9098" y="2865"/>
                    </a:cubicBezTo>
                    <a:cubicBezTo>
                      <a:pt x="9027" y="2910"/>
                      <a:pt x="9000" y="2910"/>
                      <a:pt x="8965" y="2990"/>
                    </a:cubicBezTo>
                    <a:cubicBezTo>
                      <a:pt x="8965" y="2990"/>
                      <a:pt x="8929" y="3043"/>
                      <a:pt x="8920" y="3043"/>
                    </a:cubicBezTo>
                    <a:cubicBezTo>
                      <a:pt x="8889" y="3043"/>
                      <a:pt x="8925" y="2956"/>
                      <a:pt x="8883" y="2956"/>
                    </a:cubicBezTo>
                    <a:cubicBezTo>
                      <a:pt x="8877" y="2956"/>
                      <a:pt x="8869" y="2958"/>
                      <a:pt x="8858" y="2963"/>
                    </a:cubicBezTo>
                    <a:cubicBezTo>
                      <a:pt x="8769" y="3008"/>
                      <a:pt x="8689" y="3061"/>
                      <a:pt x="8617" y="3124"/>
                    </a:cubicBezTo>
                    <a:cubicBezTo>
                      <a:pt x="8625" y="3124"/>
                      <a:pt x="8660" y="3089"/>
                      <a:pt x="8679" y="3089"/>
                    </a:cubicBezTo>
                    <a:cubicBezTo>
                      <a:pt x="8683" y="3089"/>
                      <a:pt x="8687" y="3091"/>
                      <a:pt x="8689" y="3097"/>
                    </a:cubicBezTo>
                    <a:cubicBezTo>
                      <a:pt x="8698" y="3124"/>
                      <a:pt x="8573" y="3177"/>
                      <a:pt x="8591" y="3213"/>
                    </a:cubicBezTo>
                    <a:cubicBezTo>
                      <a:pt x="8584" y="3199"/>
                      <a:pt x="8651" y="3180"/>
                      <a:pt x="8674" y="3180"/>
                    </a:cubicBezTo>
                    <a:cubicBezTo>
                      <a:pt x="8681" y="3180"/>
                      <a:pt x="8684" y="3182"/>
                      <a:pt x="8680" y="3186"/>
                    </a:cubicBezTo>
                    <a:cubicBezTo>
                      <a:pt x="8645" y="3221"/>
                      <a:pt x="8610" y="3294"/>
                      <a:pt x="8575" y="3294"/>
                    </a:cubicBezTo>
                    <a:cubicBezTo>
                      <a:pt x="8565" y="3294"/>
                      <a:pt x="8556" y="3288"/>
                      <a:pt x="8546" y="3275"/>
                    </a:cubicBezTo>
                    <a:cubicBezTo>
                      <a:pt x="8546" y="3255"/>
                      <a:pt x="8551" y="3230"/>
                      <a:pt x="8535" y="3230"/>
                    </a:cubicBezTo>
                    <a:cubicBezTo>
                      <a:pt x="8530" y="3230"/>
                      <a:pt x="8522" y="3233"/>
                      <a:pt x="8511" y="3239"/>
                    </a:cubicBezTo>
                    <a:cubicBezTo>
                      <a:pt x="8439" y="3275"/>
                      <a:pt x="8368" y="3328"/>
                      <a:pt x="8297" y="3382"/>
                    </a:cubicBezTo>
                    <a:cubicBezTo>
                      <a:pt x="8261" y="3426"/>
                      <a:pt x="8332" y="3435"/>
                      <a:pt x="8341" y="3462"/>
                    </a:cubicBezTo>
                    <a:cubicBezTo>
                      <a:pt x="8279" y="3498"/>
                      <a:pt x="8208" y="3524"/>
                      <a:pt x="8136" y="3533"/>
                    </a:cubicBezTo>
                    <a:cubicBezTo>
                      <a:pt x="8110" y="3524"/>
                      <a:pt x="8208" y="3453"/>
                      <a:pt x="8217" y="3444"/>
                    </a:cubicBezTo>
                    <a:lnTo>
                      <a:pt x="8217" y="3444"/>
                    </a:lnTo>
                    <a:cubicBezTo>
                      <a:pt x="8172" y="3471"/>
                      <a:pt x="8083" y="3551"/>
                      <a:pt x="8039" y="3551"/>
                    </a:cubicBezTo>
                    <a:cubicBezTo>
                      <a:pt x="7985" y="3551"/>
                      <a:pt x="7976" y="3498"/>
                      <a:pt x="7958" y="3480"/>
                    </a:cubicBezTo>
                    <a:lnTo>
                      <a:pt x="7958" y="3480"/>
                    </a:lnTo>
                    <a:cubicBezTo>
                      <a:pt x="7967" y="3542"/>
                      <a:pt x="7958" y="3605"/>
                      <a:pt x="7941" y="3667"/>
                    </a:cubicBezTo>
                    <a:cubicBezTo>
                      <a:pt x="7932" y="3694"/>
                      <a:pt x="7878" y="3720"/>
                      <a:pt x="7851" y="3756"/>
                    </a:cubicBezTo>
                    <a:cubicBezTo>
                      <a:pt x="7825" y="3783"/>
                      <a:pt x="7834" y="3827"/>
                      <a:pt x="7798" y="3827"/>
                    </a:cubicBezTo>
                    <a:cubicBezTo>
                      <a:pt x="7753" y="3818"/>
                      <a:pt x="7789" y="3729"/>
                      <a:pt x="7745" y="3711"/>
                    </a:cubicBezTo>
                    <a:cubicBezTo>
                      <a:pt x="7740" y="3709"/>
                      <a:pt x="7735" y="3709"/>
                      <a:pt x="7730" y="3709"/>
                    </a:cubicBezTo>
                    <a:cubicBezTo>
                      <a:pt x="7693" y="3709"/>
                      <a:pt x="7663" y="3768"/>
                      <a:pt x="7656" y="3792"/>
                    </a:cubicBezTo>
                    <a:cubicBezTo>
                      <a:pt x="7638" y="3818"/>
                      <a:pt x="7656" y="3836"/>
                      <a:pt x="7620" y="3872"/>
                    </a:cubicBezTo>
                    <a:cubicBezTo>
                      <a:pt x="7584" y="3898"/>
                      <a:pt x="7549" y="3934"/>
                      <a:pt x="7504" y="3961"/>
                    </a:cubicBezTo>
                    <a:cubicBezTo>
                      <a:pt x="7500" y="3964"/>
                      <a:pt x="7496" y="3966"/>
                      <a:pt x="7492" y="3969"/>
                    </a:cubicBezTo>
                    <a:lnTo>
                      <a:pt x="7492" y="3969"/>
                    </a:lnTo>
                    <a:cubicBezTo>
                      <a:pt x="7493" y="3969"/>
                      <a:pt x="7495" y="3969"/>
                      <a:pt x="7497" y="3969"/>
                    </a:cubicBezTo>
                    <a:cubicBezTo>
                      <a:pt x="7524" y="3969"/>
                      <a:pt x="7544" y="3974"/>
                      <a:pt x="7504" y="4014"/>
                    </a:cubicBezTo>
                    <a:lnTo>
                      <a:pt x="7504" y="4023"/>
                    </a:lnTo>
                    <a:cubicBezTo>
                      <a:pt x="7492" y="4031"/>
                      <a:pt x="7481" y="4035"/>
                      <a:pt x="7472" y="4035"/>
                    </a:cubicBezTo>
                    <a:cubicBezTo>
                      <a:pt x="7452" y="4035"/>
                      <a:pt x="7442" y="4019"/>
                      <a:pt x="7447" y="4000"/>
                    </a:cubicBezTo>
                    <a:lnTo>
                      <a:pt x="7447" y="4000"/>
                    </a:lnTo>
                    <a:cubicBezTo>
                      <a:pt x="7362" y="4062"/>
                      <a:pt x="7283" y="4130"/>
                      <a:pt x="7210" y="4210"/>
                    </a:cubicBezTo>
                    <a:cubicBezTo>
                      <a:pt x="7201" y="4228"/>
                      <a:pt x="7210" y="4264"/>
                      <a:pt x="7183" y="4273"/>
                    </a:cubicBezTo>
                    <a:cubicBezTo>
                      <a:pt x="7175" y="4275"/>
                      <a:pt x="7167" y="4275"/>
                      <a:pt x="7159" y="4275"/>
                    </a:cubicBezTo>
                    <a:cubicBezTo>
                      <a:pt x="7145" y="4275"/>
                      <a:pt x="7130" y="4273"/>
                      <a:pt x="7114" y="4273"/>
                    </a:cubicBezTo>
                    <a:cubicBezTo>
                      <a:pt x="7099" y="4273"/>
                      <a:pt x="7084" y="4275"/>
                      <a:pt x="7068" y="4281"/>
                    </a:cubicBezTo>
                    <a:cubicBezTo>
                      <a:pt x="6970" y="4317"/>
                      <a:pt x="6872" y="4388"/>
                      <a:pt x="6809" y="4486"/>
                    </a:cubicBezTo>
                    <a:cubicBezTo>
                      <a:pt x="6800" y="4504"/>
                      <a:pt x="6792" y="4558"/>
                      <a:pt x="6783" y="4558"/>
                    </a:cubicBezTo>
                    <a:cubicBezTo>
                      <a:pt x="6778" y="4560"/>
                      <a:pt x="6775" y="4561"/>
                      <a:pt x="6771" y="4561"/>
                    </a:cubicBezTo>
                    <a:cubicBezTo>
                      <a:pt x="6752" y="4561"/>
                      <a:pt x="6741" y="4534"/>
                      <a:pt x="6721" y="4534"/>
                    </a:cubicBezTo>
                    <a:cubicBezTo>
                      <a:pt x="6713" y="4534"/>
                      <a:pt x="6704" y="4538"/>
                      <a:pt x="6694" y="4549"/>
                    </a:cubicBezTo>
                    <a:cubicBezTo>
                      <a:pt x="6702" y="4575"/>
                      <a:pt x="6694" y="4602"/>
                      <a:pt x="6676" y="4629"/>
                    </a:cubicBezTo>
                    <a:cubicBezTo>
                      <a:pt x="6649" y="4647"/>
                      <a:pt x="6613" y="4673"/>
                      <a:pt x="6631" y="4700"/>
                    </a:cubicBezTo>
                    <a:cubicBezTo>
                      <a:pt x="6649" y="4754"/>
                      <a:pt x="6640" y="4754"/>
                      <a:pt x="6613" y="4825"/>
                    </a:cubicBezTo>
                    <a:cubicBezTo>
                      <a:pt x="6596" y="4825"/>
                      <a:pt x="6489" y="4798"/>
                      <a:pt x="6515" y="4780"/>
                    </a:cubicBezTo>
                    <a:cubicBezTo>
                      <a:pt x="6533" y="4771"/>
                      <a:pt x="6569" y="4762"/>
                      <a:pt x="6578" y="4727"/>
                    </a:cubicBezTo>
                    <a:cubicBezTo>
                      <a:pt x="6582" y="4708"/>
                      <a:pt x="6580" y="4702"/>
                      <a:pt x="6577" y="4702"/>
                    </a:cubicBezTo>
                    <a:cubicBezTo>
                      <a:pt x="6571" y="4702"/>
                      <a:pt x="6561" y="4713"/>
                      <a:pt x="6551" y="4718"/>
                    </a:cubicBezTo>
                    <a:cubicBezTo>
                      <a:pt x="6508" y="4735"/>
                      <a:pt x="6449" y="4843"/>
                      <a:pt x="6397" y="4843"/>
                    </a:cubicBezTo>
                    <a:cubicBezTo>
                      <a:pt x="6395" y="4843"/>
                      <a:pt x="6393" y="4843"/>
                      <a:pt x="6391" y="4843"/>
                    </a:cubicBezTo>
                    <a:cubicBezTo>
                      <a:pt x="6388" y="4842"/>
                      <a:pt x="6386" y="4841"/>
                      <a:pt x="6383" y="4841"/>
                    </a:cubicBezTo>
                    <a:cubicBezTo>
                      <a:pt x="6376" y="4841"/>
                      <a:pt x="6367" y="4844"/>
                      <a:pt x="6358" y="4849"/>
                    </a:cubicBezTo>
                    <a:lnTo>
                      <a:pt x="6358" y="4849"/>
                    </a:lnTo>
                    <a:cubicBezTo>
                      <a:pt x="6359" y="4849"/>
                      <a:pt x="6360" y="4849"/>
                      <a:pt x="6360" y="4849"/>
                    </a:cubicBezTo>
                    <a:cubicBezTo>
                      <a:pt x="6401" y="4849"/>
                      <a:pt x="6443" y="4869"/>
                      <a:pt x="6391" y="4914"/>
                    </a:cubicBezTo>
                    <a:lnTo>
                      <a:pt x="6344" y="4859"/>
                    </a:lnTo>
                    <a:lnTo>
                      <a:pt x="6344" y="4859"/>
                    </a:lnTo>
                    <a:cubicBezTo>
                      <a:pt x="6283" y="4904"/>
                      <a:pt x="6198" y="5024"/>
                      <a:pt x="6150" y="5065"/>
                    </a:cubicBezTo>
                    <a:cubicBezTo>
                      <a:pt x="6168" y="5083"/>
                      <a:pt x="6186" y="5083"/>
                      <a:pt x="6203" y="5083"/>
                    </a:cubicBezTo>
                    <a:cubicBezTo>
                      <a:pt x="6219" y="5083"/>
                      <a:pt x="6235" y="5083"/>
                      <a:pt x="6248" y="5101"/>
                    </a:cubicBezTo>
                    <a:cubicBezTo>
                      <a:pt x="6204" y="5137"/>
                      <a:pt x="6132" y="5128"/>
                      <a:pt x="6123" y="5145"/>
                    </a:cubicBezTo>
                    <a:cubicBezTo>
                      <a:pt x="6097" y="5181"/>
                      <a:pt x="6106" y="5235"/>
                      <a:pt x="6088" y="5270"/>
                    </a:cubicBezTo>
                    <a:cubicBezTo>
                      <a:pt x="6084" y="5269"/>
                      <a:pt x="6075" y="5269"/>
                      <a:pt x="6064" y="5269"/>
                    </a:cubicBezTo>
                    <a:cubicBezTo>
                      <a:pt x="5982" y="5269"/>
                      <a:pt x="5748" y="5298"/>
                      <a:pt x="5803" y="5368"/>
                    </a:cubicBezTo>
                    <a:cubicBezTo>
                      <a:pt x="5838" y="5350"/>
                      <a:pt x="5830" y="5333"/>
                      <a:pt x="5838" y="5324"/>
                    </a:cubicBezTo>
                    <a:cubicBezTo>
                      <a:pt x="5839" y="5323"/>
                      <a:pt x="5840" y="5323"/>
                      <a:pt x="5840" y="5323"/>
                    </a:cubicBezTo>
                    <a:cubicBezTo>
                      <a:pt x="5850" y="5323"/>
                      <a:pt x="5865" y="5378"/>
                      <a:pt x="5865" y="5386"/>
                    </a:cubicBezTo>
                    <a:cubicBezTo>
                      <a:pt x="5856" y="5413"/>
                      <a:pt x="5838" y="5439"/>
                      <a:pt x="5812" y="5457"/>
                    </a:cubicBezTo>
                    <a:cubicBezTo>
                      <a:pt x="5798" y="5468"/>
                      <a:pt x="5787" y="5472"/>
                      <a:pt x="5779" y="5472"/>
                    </a:cubicBezTo>
                    <a:cubicBezTo>
                      <a:pt x="5752" y="5472"/>
                      <a:pt x="5745" y="5434"/>
                      <a:pt x="5715" y="5434"/>
                    </a:cubicBezTo>
                    <a:cubicBezTo>
                      <a:pt x="5706" y="5434"/>
                      <a:pt x="5694" y="5438"/>
                      <a:pt x="5678" y="5448"/>
                    </a:cubicBezTo>
                    <a:cubicBezTo>
                      <a:pt x="5642" y="5475"/>
                      <a:pt x="5607" y="5511"/>
                      <a:pt x="5571" y="5546"/>
                    </a:cubicBezTo>
                    <a:cubicBezTo>
                      <a:pt x="5536" y="5591"/>
                      <a:pt x="5598" y="5591"/>
                      <a:pt x="5545" y="5644"/>
                    </a:cubicBezTo>
                    <a:cubicBezTo>
                      <a:pt x="5519" y="5670"/>
                      <a:pt x="5503" y="5691"/>
                      <a:pt x="5486" y="5691"/>
                    </a:cubicBezTo>
                    <a:cubicBezTo>
                      <a:pt x="5479" y="5691"/>
                      <a:pt x="5472" y="5687"/>
                      <a:pt x="5464" y="5680"/>
                    </a:cubicBezTo>
                    <a:cubicBezTo>
                      <a:pt x="5464" y="5671"/>
                      <a:pt x="5464" y="5635"/>
                      <a:pt x="5455" y="5626"/>
                    </a:cubicBezTo>
                    <a:cubicBezTo>
                      <a:pt x="5447" y="5626"/>
                      <a:pt x="5378" y="5849"/>
                      <a:pt x="5325" y="5849"/>
                    </a:cubicBezTo>
                    <a:cubicBezTo>
                      <a:pt x="5324" y="5849"/>
                      <a:pt x="5323" y="5849"/>
                      <a:pt x="5322" y="5849"/>
                    </a:cubicBezTo>
                    <a:cubicBezTo>
                      <a:pt x="5290" y="5844"/>
                      <a:pt x="5277" y="5829"/>
                      <a:pt x="5261" y="5829"/>
                    </a:cubicBezTo>
                    <a:cubicBezTo>
                      <a:pt x="5250" y="5829"/>
                      <a:pt x="5237" y="5836"/>
                      <a:pt x="5215" y="5858"/>
                    </a:cubicBezTo>
                    <a:cubicBezTo>
                      <a:pt x="5180" y="5884"/>
                      <a:pt x="5154" y="5918"/>
                      <a:pt x="5136" y="5953"/>
                    </a:cubicBezTo>
                    <a:lnTo>
                      <a:pt x="5136" y="5953"/>
                    </a:lnTo>
                    <a:cubicBezTo>
                      <a:pt x="5148" y="5940"/>
                      <a:pt x="5222" y="5919"/>
                      <a:pt x="5254" y="5919"/>
                    </a:cubicBezTo>
                    <a:cubicBezTo>
                      <a:pt x="5270" y="5919"/>
                      <a:pt x="5276" y="5924"/>
                      <a:pt x="5259" y="5938"/>
                    </a:cubicBezTo>
                    <a:cubicBezTo>
                      <a:pt x="5197" y="5983"/>
                      <a:pt x="5153" y="6009"/>
                      <a:pt x="5108" y="6045"/>
                    </a:cubicBezTo>
                    <a:lnTo>
                      <a:pt x="5037" y="6116"/>
                    </a:lnTo>
                    <a:cubicBezTo>
                      <a:pt x="5019" y="6125"/>
                      <a:pt x="5010" y="6143"/>
                      <a:pt x="5019" y="6152"/>
                    </a:cubicBezTo>
                    <a:cubicBezTo>
                      <a:pt x="5018" y="6154"/>
                      <a:pt x="5017" y="6155"/>
                      <a:pt x="5016" y="6155"/>
                    </a:cubicBezTo>
                    <a:cubicBezTo>
                      <a:pt x="5007" y="6155"/>
                      <a:pt x="4991" y="6089"/>
                      <a:pt x="4983" y="6081"/>
                    </a:cubicBezTo>
                    <a:cubicBezTo>
                      <a:pt x="4982" y="6080"/>
                      <a:pt x="4980" y="6080"/>
                      <a:pt x="4978" y="6080"/>
                    </a:cubicBezTo>
                    <a:cubicBezTo>
                      <a:pt x="4953" y="6080"/>
                      <a:pt x="4930" y="6135"/>
                      <a:pt x="4930" y="6152"/>
                    </a:cubicBezTo>
                    <a:cubicBezTo>
                      <a:pt x="4930" y="6170"/>
                      <a:pt x="4930" y="6223"/>
                      <a:pt x="4894" y="6241"/>
                    </a:cubicBezTo>
                    <a:cubicBezTo>
                      <a:pt x="4887" y="6244"/>
                      <a:pt x="4881" y="6245"/>
                      <a:pt x="4876" y="6245"/>
                    </a:cubicBezTo>
                    <a:cubicBezTo>
                      <a:pt x="4852" y="6245"/>
                      <a:pt x="4854" y="6214"/>
                      <a:pt x="4832" y="6214"/>
                    </a:cubicBezTo>
                    <a:lnTo>
                      <a:pt x="4832" y="6214"/>
                    </a:lnTo>
                    <a:cubicBezTo>
                      <a:pt x="4868" y="6214"/>
                      <a:pt x="4805" y="6348"/>
                      <a:pt x="4787" y="6375"/>
                    </a:cubicBezTo>
                    <a:cubicBezTo>
                      <a:pt x="4770" y="6401"/>
                      <a:pt x="4743" y="6437"/>
                      <a:pt x="4707" y="6455"/>
                    </a:cubicBezTo>
                    <a:cubicBezTo>
                      <a:pt x="4700" y="6460"/>
                      <a:pt x="4695" y="6461"/>
                      <a:pt x="4690" y="6461"/>
                    </a:cubicBezTo>
                    <a:cubicBezTo>
                      <a:pt x="4683" y="6461"/>
                      <a:pt x="4678" y="6457"/>
                      <a:pt x="4671" y="6457"/>
                    </a:cubicBezTo>
                    <a:cubicBezTo>
                      <a:pt x="4667" y="6457"/>
                      <a:pt x="4661" y="6459"/>
                      <a:pt x="4654" y="6464"/>
                    </a:cubicBezTo>
                    <a:cubicBezTo>
                      <a:pt x="4627" y="6482"/>
                      <a:pt x="4529" y="6562"/>
                      <a:pt x="4547" y="6580"/>
                    </a:cubicBezTo>
                    <a:cubicBezTo>
                      <a:pt x="4565" y="6606"/>
                      <a:pt x="4574" y="6615"/>
                      <a:pt x="4538" y="6651"/>
                    </a:cubicBezTo>
                    <a:cubicBezTo>
                      <a:pt x="4538" y="6651"/>
                      <a:pt x="4493" y="6704"/>
                      <a:pt x="4493" y="6704"/>
                    </a:cubicBezTo>
                    <a:cubicBezTo>
                      <a:pt x="4486" y="6697"/>
                      <a:pt x="4510" y="6594"/>
                      <a:pt x="4475" y="6594"/>
                    </a:cubicBezTo>
                    <a:cubicBezTo>
                      <a:pt x="4469" y="6594"/>
                      <a:pt x="4460" y="6598"/>
                      <a:pt x="4449" y="6606"/>
                    </a:cubicBezTo>
                    <a:cubicBezTo>
                      <a:pt x="4387" y="6660"/>
                      <a:pt x="4422" y="6713"/>
                      <a:pt x="4351" y="6749"/>
                    </a:cubicBezTo>
                    <a:cubicBezTo>
                      <a:pt x="4328" y="6759"/>
                      <a:pt x="4310" y="6773"/>
                      <a:pt x="4295" y="6792"/>
                    </a:cubicBezTo>
                    <a:lnTo>
                      <a:pt x="4295" y="6792"/>
                    </a:lnTo>
                    <a:cubicBezTo>
                      <a:pt x="4304" y="6784"/>
                      <a:pt x="4316" y="6775"/>
                      <a:pt x="4333" y="6767"/>
                    </a:cubicBezTo>
                    <a:cubicBezTo>
                      <a:pt x="4346" y="6762"/>
                      <a:pt x="4360" y="6760"/>
                      <a:pt x="4372" y="6760"/>
                    </a:cubicBezTo>
                    <a:cubicBezTo>
                      <a:pt x="4384" y="6760"/>
                      <a:pt x="4395" y="6762"/>
                      <a:pt x="4404" y="6767"/>
                    </a:cubicBezTo>
                    <a:lnTo>
                      <a:pt x="4404" y="6776"/>
                    </a:lnTo>
                    <a:cubicBezTo>
                      <a:pt x="4431" y="6793"/>
                      <a:pt x="4404" y="6847"/>
                      <a:pt x="4360" y="6865"/>
                    </a:cubicBezTo>
                    <a:cubicBezTo>
                      <a:pt x="4355" y="6865"/>
                      <a:pt x="4351" y="6866"/>
                      <a:pt x="4346" y="6866"/>
                    </a:cubicBezTo>
                    <a:cubicBezTo>
                      <a:pt x="4307" y="6866"/>
                      <a:pt x="4271" y="6844"/>
                      <a:pt x="4280" y="6814"/>
                    </a:cubicBezTo>
                    <a:lnTo>
                      <a:pt x="4280" y="6814"/>
                    </a:lnTo>
                    <a:cubicBezTo>
                      <a:pt x="4264" y="6842"/>
                      <a:pt x="4253" y="6874"/>
                      <a:pt x="4244" y="6909"/>
                    </a:cubicBezTo>
                    <a:cubicBezTo>
                      <a:pt x="4229" y="6944"/>
                      <a:pt x="4225" y="6948"/>
                      <a:pt x="4220" y="6948"/>
                    </a:cubicBezTo>
                    <a:cubicBezTo>
                      <a:pt x="4219" y="6948"/>
                      <a:pt x="4217" y="6948"/>
                      <a:pt x="4215" y="6948"/>
                    </a:cubicBezTo>
                    <a:cubicBezTo>
                      <a:pt x="4211" y="6948"/>
                      <a:pt x="4207" y="6949"/>
                      <a:pt x="4200" y="6954"/>
                    </a:cubicBezTo>
                    <a:cubicBezTo>
                      <a:pt x="4173" y="6971"/>
                      <a:pt x="4164" y="7007"/>
                      <a:pt x="4146" y="7025"/>
                    </a:cubicBezTo>
                    <a:cubicBezTo>
                      <a:pt x="4146" y="7057"/>
                      <a:pt x="4131" y="7134"/>
                      <a:pt x="4082" y="7134"/>
                    </a:cubicBezTo>
                    <a:cubicBezTo>
                      <a:pt x="4077" y="7134"/>
                      <a:pt x="4071" y="7133"/>
                      <a:pt x="4066" y="7132"/>
                    </a:cubicBezTo>
                    <a:cubicBezTo>
                      <a:pt x="4061" y="7132"/>
                      <a:pt x="4024" y="7114"/>
                      <a:pt x="3995" y="7114"/>
                    </a:cubicBezTo>
                    <a:cubicBezTo>
                      <a:pt x="3973" y="7114"/>
                      <a:pt x="3955" y="7124"/>
                      <a:pt x="3959" y="7159"/>
                    </a:cubicBezTo>
                    <a:cubicBezTo>
                      <a:pt x="3959" y="7194"/>
                      <a:pt x="3986" y="7203"/>
                      <a:pt x="3941" y="7248"/>
                    </a:cubicBezTo>
                    <a:cubicBezTo>
                      <a:pt x="3936" y="7251"/>
                      <a:pt x="3931" y="7253"/>
                      <a:pt x="3927" y="7253"/>
                    </a:cubicBezTo>
                    <a:cubicBezTo>
                      <a:pt x="3911" y="7253"/>
                      <a:pt x="3902" y="7230"/>
                      <a:pt x="3888" y="7230"/>
                    </a:cubicBezTo>
                    <a:cubicBezTo>
                      <a:pt x="3861" y="7239"/>
                      <a:pt x="3834" y="7265"/>
                      <a:pt x="3817" y="7283"/>
                    </a:cubicBezTo>
                    <a:lnTo>
                      <a:pt x="3861" y="7328"/>
                    </a:lnTo>
                    <a:cubicBezTo>
                      <a:pt x="3876" y="7320"/>
                      <a:pt x="3905" y="7299"/>
                      <a:pt x="3924" y="7299"/>
                    </a:cubicBezTo>
                    <a:cubicBezTo>
                      <a:pt x="3927" y="7299"/>
                      <a:pt x="3930" y="7300"/>
                      <a:pt x="3932" y="7301"/>
                    </a:cubicBezTo>
                    <a:cubicBezTo>
                      <a:pt x="3950" y="7301"/>
                      <a:pt x="3888" y="7390"/>
                      <a:pt x="3870" y="7399"/>
                    </a:cubicBezTo>
                    <a:cubicBezTo>
                      <a:pt x="3851" y="7421"/>
                      <a:pt x="3841" y="7425"/>
                      <a:pt x="3830" y="7425"/>
                    </a:cubicBezTo>
                    <a:cubicBezTo>
                      <a:pt x="3824" y="7425"/>
                      <a:pt x="3819" y="7424"/>
                      <a:pt x="3812" y="7424"/>
                    </a:cubicBezTo>
                    <a:cubicBezTo>
                      <a:pt x="3801" y="7424"/>
                      <a:pt x="3786" y="7427"/>
                      <a:pt x="3763" y="7444"/>
                    </a:cubicBezTo>
                    <a:cubicBezTo>
                      <a:pt x="3754" y="7444"/>
                      <a:pt x="3665" y="7506"/>
                      <a:pt x="3665" y="7515"/>
                    </a:cubicBezTo>
                    <a:cubicBezTo>
                      <a:pt x="3665" y="7550"/>
                      <a:pt x="3701" y="7542"/>
                      <a:pt x="3665" y="7595"/>
                    </a:cubicBezTo>
                    <a:cubicBezTo>
                      <a:pt x="3638" y="7622"/>
                      <a:pt x="3612" y="7639"/>
                      <a:pt x="3612" y="7666"/>
                    </a:cubicBezTo>
                    <a:cubicBezTo>
                      <a:pt x="3621" y="7720"/>
                      <a:pt x="3460" y="7862"/>
                      <a:pt x="3425" y="7907"/>
                    </a:cubicBezTo>
                    <a:cubicBezTo>
                      <a:pt x="3405" y="7926"/>
                      <a:pt x="3396" y="7932"/>
                      <a:pt x="3386" y="7932"/>
                    </a:cubicBezTo>
                    <a:cubicBezTo>
                      <a:pt x="3378" y="7932"/>
                      <a:pt x="3369" y="7929"/>
                      <a:pt x="3353" y="7925"/>
                    </a:cubicBezTo>
                    <a:cubicBezTo>
                      <a:pt x="3327" y="7925"/>
                      <a:pt x="3273" y="7996"/>
                      <a:pt x="3255" y="8023"/>
                    </a:cubicBezTo>
                    <a:cubicBezTo>
                      <a:pt x="3220" y="8049"/>
                      <a:pt x="3166" y="8094"/>
                      <a:pt x="3184" y="8129"/>
                    </a:cubicBezTo>
                    <a:cubicBezTo>
                      <a:pt x="3193" y="8174"/>
                      <a:pt x="3166" y="8174"/>
                      <a:pt x="3140" y="8201"/>
                    </a:cubicBezTo>
                    <a:cubicBezTo>
                      <a:pt x="3113" y="8236"/>
                      <a:pt x="3140" y="8245"/>
                      <a:pt x="3113" y="8272"/>
                    </a:cubicBezTo>
                    <a:cubicBezTo>
                      <a:pt x="3086" y="8308"/>
                      <a:pt x="3051" y="8352"/>
                      <a:pt x="3015" y="8379"/>
                    </a:cubicBezTo>
                    <a:cubicBezTo>
                      <a:pt x="2982" y="8429"/>
                      <a:pt x="2979" y="8595"/>
                      <a:pt x="3016" y="8595"/>
                    </a:cubicBezTo>
                    <a:cubicBezTo>
                      <a:pt x="3018" y="8595"/>
                      <a:pt x="3021" y="8594"/>
                      <a:pt x="3024" y="8593"/>
                    </a:cubicBezTo>
                    <a:cubicBezTo>
                      <a:pt x="3042" y="8566"/>
                      <a:pt x="3051" y="8548"/>
                      <a:pt x="3068" y="8530"/>
                    </a:cubicBezTo>
                    <a:cubicBezTo>
                      <a:pt x="3086" y="8503"/>
                      <a:pt x="3113" y="8486"/>
                      <a:pt x="3148" y="8468"/>
                    </a:cubicBezTo>
                    <a:cubicBezTo>
                      <a:pt x="3220" y="8423"/>
                      <a:pt x="3273" y="8370"/>
                      <a:pt x="3327" y="8299"/>
                    </a:cubicBezTo>
                    <a:cubicBezTo>
                      <a:pt x="3362" y="8254"/>
                      <a:pt x="3273" y="8254"/>
                      <a:pt x="3318" y="8192"/>
                    </a:cubicBezTo>
                    <a:cubicBezTo>
                      <a:pt x="3336" y="8147"/>
                      <a:pt x="3371" y="8120"/>
                      <a:pt x="3416" y="8103"/>
                    </a:cubicBezTo>
                    <a:cubicBezTo>
                      <a:pt x="3428" y="8111"/>
                      <a:pt x="3434" y="8115"/>
                      <a:pt x="3440" y="8115"/>
                    </a:cubicBezTo>
                    <a:cubicBezTo>
                      <a:pt x="3448" y="8115"/>
                      <a:pt x="3454" y="8108"/>
                      <a:pt x="3469" y="8094"/>
                    </a:cubicBezTo>
                    <a:cubicBezTo>
                      <a:pt x="3514" y="8040"/>
                      <a:pt x="3487" y="8067"/>
                      <a:pt x="3469" y="8023"/>
                    </a:cubicBezTo>
                    <a:cubicBezTo>
                      <a:pt x="3469" y="7996"/>
                      <a:pt x="3487" y="7969"/>
                      <a:pt x="3514" y="7951"/>
                    </a:cubicBezTo>
                    <a:cubicBezTo>
                      <a:pt x="3518" y="7950"/>
                      <a:pt x="3522" y="7949"/>
                      <a:pt x="3525" y="7949"/>
                    </a:cubicBezTo>
                    <a:cubicBezTo>
                      <a:pt x="3552" y="7949"/>
                      <a:pt x="3556" y="7987"/>
                      <a:pt x="3576" y="7987"/>
                    </a:cubicBezTo>
                    <a:cubicBezTo>
                      <a:pt x="3586" y="7987"/>
                      <a:pt x="3599" y="7978"/>
                      <a:pt x="3621" y="7951"/>
                    </a:cubicBezTo>
                    <a:cubicBezTo>
                      <a:pt x="3647" y="7925"/>
                      <a:pt x="3683" y="7844"/>
                      <a:pt x="3656" y="7827"/>
                    </a:cubicBezTo>
                    <a:cubicBezTo>
                      <a:pt x="3674" y="7800"/>
                      <a:pt x="3692" y="7782"/>
                      <a:pt x="3710" y="7764"/>
                    </a:cubicBezTo>
                    <a:cubicBezTo>
                      <a:pt x="3745" y="7693"/>
                      <a:pt x="3781" y="7631"/>
                      <a:pt x="3825" y="7559"/>
                    </a:cubicBezTo>
                    <a:cubicBezTo>
                      <a:pt x="3827" y="7559"/>
                      <a:pt x="3828" y="7559"/>
                      <a:pt x="3829" y="7559"/>
                    </a:cubicBezTo>
                    <a:cubicBezTo>
                      <a:pt x="3867" y="7559"/>
                      <a:pt x="3817" y="7693"/>
                      <a:pt x="3834" y="7702"/>
                    </a:cubicBezTo>
                    <a:cubicBezTo>
                      <a:pt x="3817" y="7684"/>
                      <a:pt x="3959" y="7488"/>
                      <a:pt x="3968" y="7461"/>
                    </a:cubicBezTo>
                    <a:cubicBezTo>
                      <a:pt x="3977" y="7408"/>
                      <a:pt x="4012" y="7390"/>
                      <a:pt x="4057" y="7381"/>
                    </a:cubicBezTo>
                    <a:cubicBezTo>
                      <a:pt x="4137" y="7363"/>
                      <a:pt x="4102" y="7337"/>
                      <a:pt x="4128" y="7301"/>
                    </a:cubicBezTo>
                    <a:cubicBezTo>
                      <a:pt x="4155" y="7265"/>
                      <a:pt x="4173" y="7256"/>
                      <a:pt x="4208" y="7239"/>
                    </a:cubicBezTo>
                    <a:cubicBezTo>
                      <a:pt x="4217" y="7239"/>
                      <a:pt x="4235" y="7230"/>
                      <a:pt x="4244" y="7221"/>
                    </a:cubicBezTo>
                    <a:cubicBezTo>
                      <a:pt x="4260" y="7189"/>
                      <a:pt x="4255" y="7157"/>
                      <a:pt x="4234" y="7157"/>
                    </a:cubicBezTo>
                    <a:cubicBezTo>
                      <a:pt x="4232" y="7157"/>
                      <a:pt x="4229" y="7158"/>
                      <a:pt x="4226" y="7159"/>
                    </a:cubicBezTo>
                    <a:cubicBezTo>
                      <a:pt x="4222" y="7159"/>
                      <a:pt x="4219" y="7160"/>
                      <a:pt x="4215" y="7160"/>
                    </a:cubicBezTo>
                    <a:cubicBezTo>
                      <a:pt x="4188" y="7160"/>
                      <a:pt x="4178" y="7129"/>
                      <a:pt x="4217" y="7105"/>
                    </a:cubicBezTo>
                    <a:cubicBezTo>
                      <a:pt x="4253" y="7078"/>
                      <a:pt x="4289" y="7096"/>
                      <a:pt x="4324" y="7069"/>
                    </a:cubicBezTo>
                    <a:cubicBezTo>
                      <a:pt x="4360" y="7043"/>
                      <a:pt x="4395" y="7007"/>
                      <a:pt x="4413" y="6963"/>
                    </a:cubicBezTo>
                    <a:cubicBezTo>
                      <a:pt x="4431" y="6936"/>
                      <a:pt x="4458" y="6909"/>
                      <a:pt x="4493" y="6900"/>
                    </a:cubicBezTo>
                    <a:cubicBezTo>
                      <a:pt x="4502" y="6900"/>
                      <a:pt x="4520" y="6891"/>
                      <a:pt x="4529" y="6882"/>
                    </a:cubicBezTo>
                    <a:cubicBezTo>
                      <a:pt x="4574" y="6838"/>
                      <a:pt x="4538" y="6829"/>
                      <a:pt x="4583" y="6784"/>
                    </a:cubicBezTo>
                    <a:cubicBezTo>
                      <a:pt x="4609" y="6767"/>
                      <a:pt x="4636" y="6740"/>
                      <a:pt x="4663" y="6722"/>
                    </a:cubicBezTo>
                    <a:cubicBezTo>
                      <a:pt x="4734" y="6669"/>
                      <a:pt x="4796" y="6588"/>
                      <a:pt x="4832" y="6499"/>
                    </a:cubicBezTo>
                    <a:cubicBezTo>
                      <a:pt x="4848" y="6467"/>
                      <a:pt x="4854" y="6451"/>
                      <a:pt x="4865" y="6451"/>
                    </a:cubicBezTo>
                    <a:cubicBezTo>
                      <a:pt x="4871" y="6451"/>
                      <a:pt x="4880" y="6458"/>
                      <a:pt x="4894" y="6473"/>
                    </a:cubicBezTo>
                    <a:cubicBezTo>
                      <a:pt x="4891" y="6488"/>
                      <a:pt x="4894" y="6494"/>
                      <a:pt x="4901" y="6494"/>
                    </a:cubicBezTo>
                    <a:cubicBezTo>
                      <a:pt x="4913" y="6494"/>
                      <a:pt x="4936" y="6472"/>
                      <a:pt x="4948" y="6455"/>
                    </a:cubicBezTo>
                    <a:cubicBezTo>
                      <a:pt x="4992" y="6419"/>
                      <a:pt x="5028" y="6384"/>
                      <a:pt x="5055" y="6348"/>
                    </a:cubicBezTo>
                    <a:cubicBezTo>
                      <a:pt x="5072" y="6312"/>
                      <a:pt x="5072" y="6277"/>
                      <a:pt x="5126" y="6250"/>
                    </a:cubicBezTo>
                    <a:cubicBezTo>
                      <a:pt x="5130" y="6255"/>
                      <a:pt x="5135" y="6258"/>
                      <a:pt x="5142" y="6258"/>
                    </a:cubicBezTo>
                    <a:cubicBezTo>
                      <a:pt x="5178" y="6258"/>
                      <a:pt x="5246" y="6182"/>
                      <a:pt x="5268" y="6152"/>
                    </a:cubicBezTo>
                    <a:cubicBezTo>
                      <a:pt x="5286" y="6116"/>
                      <a:pt x="5286" y="6018"/>
                      <a:pt x="5313" y="6018"/>
                    </a:cubicBezTo>
                    <a:cubicBezTo>
                      <a:pt x="5322" y="6020"/>
                      <a:pt x="5331" y="6021"/>
                      <a:pt x="5340" y="6021"/>
                    </a:cubicBezTo>
                    <a:cubicBezTo>
                      <a:pt x="5384" y="6021"/>
                      <a:pt x="5426" y="6002"/>
                      <a:pt x="5455" y="5965"/>
                    </a:cubicBezTo>
                    <a:cubicBezTo>
                      <a:pt x="5553" y="5885"/>
                      <a:pt x="5642" y="5805"/>
                      <a:pt x="5723" y="5716"/>
                    </a:cubicBezTo>
                    <a:lnTo>
                      <a:pt x="5812" y="5609"/>
                    </a:lnTo>
                    <a:cubicBezTo>
                      <a:pt x="5830" y="5591"/>
                      <a:pt x="5830" y="5555"/>
                      <a:pt x="5847" y="5546"/>
                    </a:cubicBezTo>
                    <a:cubicBezTo>
                      <a:pt x="5865" y="5528"/>
                      <a:pt x="5919" y="5528"/>
                      <a:pt x="5954" y="5520"/>
                    </a:cubicBezTo>
                    <a:cubicBezTo>
                      <a:pt x="5990" y="5511"/>
                      <a:pt x="6025" y="5484"/>
                      <a:pt x="6061" y="5466"/>
                    </a:cubicBezTo>
                    <a:cubicBezTo>
                      <a:pt x="6104" y="5432"/>
                      <a:pt x="6139" y="5389"/>
                      <a:pt x="6117" y="5362"/>
                    </a:cubicBezTo>
                    <a:lnTo>
                      <a:pt x="6117" y="5362"/>
                    </a:lnTo>
                    <a:cubicBezTo>
                      <a:pt x="6118" y="5363"/>
                      <a:pt x="6119" y="5363"/>
                      <a:pt x="6121" y="5363"/>
                    </a:cubicBezTo>
                    <a:cubicBezTo>
                      <a:pt x="6144" y="5363"/>
                      <a:pt x="6196" y="5259"/>
                      <a:pt x="6213" y="5235"/>
                    </a:cubicBezTo>
                    <a:cubicBezTo>
                      <a:pt x="6230" y="5208"/>
                      <a:pt x="6311" y="5217"/>
                      <a:pt x="6337" y="5199"/>
                    </a:cubicBezTo>
                    <a:cubicBezTo>
                      <a:pt x="6382" y="5163"/>
                      <a:pt x="6426" y="5137"/>
                      <a:pt x="6462" y="5092"/>
                    </a:cubicBezTo>
                    <a:cubicBezTo>
                      <a:pt x="6489" y="5056"/>
                      <a:pt x="6444" y="5039"/>
                      <a:pt x="6435" y="5021"/>
                    </a:cubicBezTo>
                    <a:cubicBezTo>
                      <a:pt x="6453" y="5003"/>
                      <a:pt x="6480" y="4976"/>
                      <a:pt x="6498" y="4967"/>
                    </a:cubicBezTo>
                    <a:cubicBezTo>
                      <a:pt x="6506" y="4967"/>
                      <a:pt x="6515" y="4976"/>
                      <a:pt x="6524" y="4976"/>
                    </a:cubicBezTo>
                    <a:cubicBezTo>
                      <a:pt x="6533" y="4976"/>
                      <a:pt x="6569" y="4950"/>
                      <a:pt x="6578" y="4932"/>
                    </a:cubicBezTo>
                    <a:cubicBezTo>
                      <a:pt x="6587" y="4927"/>
                      <a:pt x="6596" y="4927"/>
                      <a:pt x="6606" y="4927"/>
                    </a:cubicBezTo>
                    <a:cubicBezTo>
                      <a:pt x="6616" y="4927"/>
                      <a:pt x="6627" y="4927"/>
                      <a:pt x="6640" y="4923"/>
                    </a:cubicBezTo>
                    <a:cubicBezTo>
                      <a:pt x="6667" y="4905"/>
                      <a:pt x="6694" y="4887"/>
                      <a:pt x="6711" y="4869"/>
                    </a:cubicBezTo>
                    <a:cubicBezTo>
                      <a:pt x="6765" y="4807"/>
                      <a:pt x="6800" y="4745"/>
                      <a:pt x="6827" y="4682"/>
                    </a:cubicBezTo>
                    <a:cubicBezTo>
                      <a:pt x="6850" y="4644"/>
                      <a:pt x="6865" y="4630"/>
                      <a:pt x="6877" y="4630"/>
                    </a:cubicBezTo>
                    <a:cubicBezTo>
                      <a:pt x="6892" y="4630"/>
                      <a:pt x="6901" y="4653"/>
                      <a:pt x="6916" y="4673"/>
                    </a:cubicBezTo>
                    <a:cubicBezTo>
                      <a:pt x="6898" y="4647"/>
                      <a:pt x="6961" y="4629"/>
                      <a:pt x="6961" y="4602"/>
                    </a:cubicBezTo>
                    <a:cubicBezTo>
                      <a:pt x="6961" y="4593"/>
                      <a:pt x="6943" y="4567"/>
                      <a:pt x="6952" y="4558"/>
                    </a:cubicBezTo>
                    <a:cubicBezTo>
                      <a:pt x="6960" y="4554"/>
                      <a:pt x="6967" y="4552"/>
                      <a:pt x="6973" y="4552"/>
                    </a:cubicBezTo>
                    <a:cubicBezTo>
                      <a:pt x="6987" y="4552"/>
                      <a:pt x="6998" y="4559"/>
                      <a:pt x="7010" y="4559"/>
                    </a:cubicBezTo>
                    <a:cubicBezTo>
                      <a:pt x="7017" y="4559"/>
                      <a:pt x="7024" y="4557"/>
                      <a:pt x="7032" y="4549"/>
                    </a:cubicBezTo>
                    <a:cubicBezTo>
                      <a:pt x="7059" y="4531"/>
                      <a:pt x="7068" y="4469"/>
                      <a:pt x="7103" y="4433"/>
                    </a:cubicBezTo>
                    <a:cubicBezTo>
                      <a:pt x="7117" y="4416"/>
                      <a:pt x="7126" y="4410"/>
                      <a:pt x="7131" y="4410"/>
                    </a:cubicBezTo>
                    <a:cubicBezTo>
                      <a:pt x="7141" y="4410"/>
                      <a:pt x="7133" y="4441"/>
                      <a:pt x="7121" y="4460"/>
                    </a:cubicBezTo>
                    <a:cubicBezTo>
                      <a:pt x="7115" y="4472"/>
                      <a:pt x="7126" y="4508"/>
                      <a:pt x="7150" y="4508"/>
                    </a:cubicBezTo>
                    <a:cubicBezTo>
                      <a:pt x="7159" y="4508"/>
                      <a:pt x="7171" y="4502"/>
                      <a:pt x="7183" y="4486"/>
                    </a:cubicBezTo>
                    <a:cubicBezTo>
                      <a:pt x="7227" y="4442"/>
                      <a:pt x="7263" y="4372"/>
                      <a:pt x="7238" y="4336"/>
                    </a:cubicBezTo>
                    <a:lnTo>
                      <a:pt x="7238" y="4336"/>
                    </a:lnTo>
                    <a:cubicBezTo>
                      <a:pt x="7245" y="4346"/>
                      <a:pt x="7255" y="4350"/>
                      <a:pt x="7266" y="4350"/>
                    </a:cubicBezTo>
                    <a:cubicBezTo>
                      <a:pt x="7348" y="4350"/>
                      <a:pt x="7525" y="4140"/>
                      <a:pt x="7593" y="4140"/>
                    </a:cubicBezTo>
                    <a:cubicBezTo>
                      <a:pt x="7600" y="4140"/>
                      <a:pt x="7606" y="4143"/>
                      <a:pt x="7611" y="4148"/>
                    </a:cubicBezTo>
                    <a:cubicBezTo>
                      <a:pt x="7700" y="4139"/>
                      <a:pt x="7718" y="4041"/>
                      <a:pt x="7780" y="3979"/>
                    </a:cubicBezTo>
                    <a:cubicBezTo>
                      <a:pt x="7843" y="3925"/>
                      <a:pt x="7887" y="3898"/>
                      <a:pt x="7932" y="3863"/>
                    </a:cubicBezTo>
                    <a:cubicBezTo>
                      <a:pt x="8003" y="3809"/>
                      <a:pt x="8056" y="3738"/>
                      <a:pt x="8119" y="3685"/>
                    </a:cubicBezTo>
                    <a:cubicBezTo>
                      <a:pt x="8190" y="3640"/>
                      <a:pt x="8208" y="3658"/>
                      <a:pt x="8270" y="3613"/>
                    </a:cubicBezTo>
                    <a:cubicBezTo>
                      <a:pt x="8297" y="3596"/>
                      <a:pt x="8341" y="3569"/>
                      <a:pt x="8350" y="3542"/>
                    </a:cubicBezTo>
                    <a:cubicBezTo>
                      <a:pt x="8359" y="3507"/>
                      <a:pt x="8332" y="3507"/>
                      <a:pt x="8350" y="3498"/>
                    </a:cubicBezTo>
                    <a:cubicBezTo>
                      <a:pt x="8365" y="3489"/>
                      <a:pt x="8380" y="3485"/>
                      <a:pt x="8394" y="3485"/>
                    </a:cubicBezTo>
                    <a:cubicBezTo>
                      <a:pt x="8424" y="3485"/>
                      <a:pt x="8452" y="3502"/>
                      <a:pt x="8464" y="3529"/>
                    </a:cubicBezTo>
                    <a:lnTo>
                      <a:pt x="8464" y="3529"/>
                    </a:lnTo>
                    <a:cubicBezTo>
                      <a:pt x="8450" y="3468"/>
                      <a:pt x="8886" y="3194"/>
                      <a:pt x="8947" y="3159"/>
                    </a:cubicBezTo>
                    <a:cubicBezTo>
                      <a:pt x="9018" y="3124"/>
                      <a:pt x="9098" y="3088"/>
                      <a:pt x="9152" y="3043"/>
                    </a:cubicBezTo>
                    <a:cubicBezTo>
                      <a:pt x="9214" y="3008"/>
                      <a:pt x="9259" y="2963"/>
                      <a:pt x="9303" y="2910"/>
                    </a:cubicBezTo>
                    <a:cubicBezTo>
                      <a:pt x="9311" y="2893"/>
                      <a:pt x="9342" y="2810"/>
                      <a:pt x="9320" y="2810"/>
                    </a:cubicBezTo>
                    <a:cubicBezTo>
                      <a:pt x="9318" y="2810"/>
                      <a:pt x="9315" y="2810"/>
                      <a:pt x="9312" y="2812"/>
                    </a:cubicBezTo>
                    <a:cubicBezTo>
                      <a:pt x="9318" y="2808"/>
                      <a:pt x="9323" y="2807"/>
                      <a:pt x="9328" y="2807"/>
                    </a:cubicBezTo>
                    <a:cubicBezTo>
                      <a:pt x="9351" y="2807"/>
                      <a:pt x="9367" y="2838"/>
                      <a:pt x="9390" y="2838"/>
                    </a:cubicBezTo>
                    <a:cubicBezTo>
                      <a:pt x="9401" y="2838"/>
                      <a:pt x="9413" y="2832"/>
                      <a:pt x="9428" y="2812"/>
                    </a:cubicBezTo>
                    <a:cubicBezTo>
                      <a:pt x="9437" y="2803"/>
                      <a:pt x="9481" y="2723"/>
                      <a:pt x="9499" y="2723"/>
                    </a:cubicBezTo>
                    <a:cubicBezTo>
                      <a:pt x="9514" y="2723"/>
                      <a:pt x="9498" y="2793"/>
                      <a:pt x="9514" y="2793"/>
                    </a:cubicBezTo>
                    <a:cubicBezTo>
                      <a:pt x="9517" y="2793"/>
                      <a:pt x="9521" y="2791"/>
                      <a:pt x="9526" y="2785"/>
                    </a:cubicBezTo>
                    <a:cubicBezTo>
                      <a:pt x="9562" y="2758"/>
                      <a:pt x="9651" y="2678"/>
                      <a:pt x="9624" y="2634"/>
                    </a:cubicBezTo>
                    <a:cubicBezTo>
                      <a:pt x="9633" y="2625"/>
                      <a:pt x="9647" y="2622"/>
                      <a:pt x="9662" y="2622"/>
                    </a:cubicBezTo>
                    <a:cubicBezTo>
                      <a:pt x="9692" y="2622"/>
                      <a:pt x="9728" y="2634"/>
                      <a:pt x="9740" y="2634"/>
                    </a:cubicBezTo>
                    <a:cubicBezTo>
                      <a:pt x="9784" y="2625"/>
                      <a:pt x="9829" y="2607"/>
                      <a:pt x="9864" y="2589"/>
                    </a:cubicBezTo>
                    <a:cubicBezTo>
                      <a:pt x="9873" y="2562"/>
                      <a:pt x="9838" y="2527"/>
                      <a:pt x="9891" y="2491"/>
                    </a:cubicBezTo>
                    <a:cubicBezTo>
                      <a:pt x="9945" y="2456"/>
                      <a:pt x="9971" y="2456"/>
                      <a:pt x="10016" y="2429"/>
                    </a:cubicBezTo>
                    <a:cubicBezTo>
                      <a:pt x="10052" y="2393"/>
                      <a:pt x="10052" y="2375"/>
                      <a:pt x="10096" y="2349"/>
                    </a:cubicBezTo>
                    <a:cubicBezTo>
                      <a:pt x="10150" y="2313"/>
                      <a:pt x="10185" y="2331"/>
                      <a:pt x="10247" y="2304"/>
                    </a:cubicBezTo>
                    <a:cubicBezTo>
                      <a:pt x="10292" y="2286"/>
                      <a:pt x="10363" y="2242"/>
                      <a:pt x="10337" y="2206"/>
                    </a:cubicBezTo>
                    <a:cubicBezTo>
                      <a:pt x="10354" y="2206"/>
                      <a:pt x="10470" y="2206"/>
                      <a:pt x="10452" y="2188"/>
                    </a:cubicBezTo>
                    <a:cubicBezTo>
                      <a:pt x="10443" y="2179"/>
                      <a:pt x="10363" y="2162"/>
                      <a:pt x="10435" y="2126"/>
                    </a:cubicBezTo>
                    <a:cubicBezTo>
                      <a:pt x="10461" y="2117"/>
                      <a:pt x="10497" y="2108"/>
                      <a:pt x="10533" y="2108"/>
                    </a:cubicBezTo>
                    <a:cubicBezTo>
                      <a:pt x="10604" y="2090"/>
                      <a:pt x="10720" y="2028"/>
                      <a:pt x="10728" y="1975"/>
                    </a:cubicBezTo>
                    <a:cubicBezTo>
                      <a:pt x="10728" y="1985"/>
                      <a:pt x="10748" y="1989"/>
                      <a:pt x="10773" y="1989"/>
                    </a:cubicBezTo>
                    <a:cubicBezTo>
                      <a:pt x="10811" y="1989"/>
                      <a:pt x="10864" y="1980"/>
                      <a:pt x="10880" y="1975"/>
                    </a:cubicBezTo>
                    <a:cubicBezTo>
                      <a:pt x="10862" y="1939"/>
                      <a:pt x="10907" y="1930"/>
                      <a:pt x="10951" y="1903"/>
                    </a:cubicBezTo>
                    <a:cubicBezTo>
                      <a:pt x="10996" y="1877"/>
                      <a:pt x="10978" y="1894"/>
                      <a:pt x="10987" y="1859"/>
                    </a:cubicBezTo>
                    <a:cubicBezTo>
                      <a:pt x="10987" y="1832"/>
                      <a:pt x="11138" y="1796"/>
                      <a:pt x="11174" y="1779"/>
                    </a:cubicBezTo>
                    <a:cubicBezTo>
                      <a:pt x="11218" y="1761"/>
                      <a:pt x="11201" y="1752"/>
                      <a:pt x="11236" y="1725"/>
                    </a:cubicBezTo>
                    <a:cubicBezTo>
                      <a:pt x="11263" y="1707"/>
                      <a:pt x="11334" y="1672"/>
                      <a:pt x="11388" y="1645"/>
                    </a:cubicBezTo>
                    <a:cubicBezTo>
                      <a:pt x="11468" y="1601"/>
                      <a:pt x="11513" y="1575"/>
                      <a:pt x="11536" y="1523"/>
                    </a:cubicBezTo>
                    <a:lnTo>
                      <a:pt x="11536" y="1523"/>
                    </a:lnTo>
                    <a:cubicBezTo>
                      <a:pt x="11530" y="1543"/>
                      <a:pt x="11528" y="1563"/>
                      <a:pt x="11539" y="1574"/>
                    </a:cubicBezTo>
                    <a:cubicBezTo>
                      <a:pt x="11542" y="1576"/>
                      <a:pt x="11545" y="1577"/>
                      <a:pt x="11548" y="1577"/>
                    </a:cubicBezTo>
                    <a:cubicBezTo>
                      <a:pt x="11569" y="1577"/>
                      <a:pt x="11603" y="1536"/>
                      <a:pt x="11610" y="1520"/>
                    </a:cubicBezTo>
                    <a:cubicBezTo>
                      <a:pt x="11632" y="1472"/>
                      <a:pt x="11659" y="1453"/>
                      <a:pt x="11692" y="1453"/>
                    </a:cubicBezTo>
                    <a:cubicBezTo>
                      <a:pt x="11713" y="1453"/>
                      <a:pt x="11737" y="1461"/>
                      <a:pt x="11762" y="1476"/>
                    </a:cubicBezTo>
                    <a:cubicBezTo>
                      <a:pt x="11765" y="1477"/>
                      <a:pt x="11767" y="1478"/>
                      <a:pt x="11770" y="1478"/>
                    </a:cubicBezTo>
                    <a:cubicBezTo>
                      <a:pt x="11803" y="1478"/>
                      <a:pt x="11826" y="1362"/>
                      <a:pt x="11853" y="1362"/>
                    </a:cubicBezTo>
                    <a:cubicBezTo>
                      <a:pt x="11858" y="1362"/>
                      <a:pt x="11863" y="1367"/>
                      <a:pt x="11869" y="1378"/>
                    </a:cubicBezTo>
                    <a:cubicBezTo>
                      <a:pt x="11872" y="1387"/>
                      <a:pt x="11882" y="1391"/>
                      <a:pt x="11894" y="1391"/>
                    </a:cubicBezTo>
                    <a:cubicBezTo>
                      <a:pt x="11944" y="1391"/>
                      <a:pt x="12043" y="1330"/>
                      <a:pt x="12029" y="1280"/>
                    </a:cubicBezTo>
                    <a:lnTo>
                      <a:pt x="12029" y="1280"/>
                    </a:lnTo>
                    <a:cubicBezTo>
                      <a:pt x="12038" y="1306"/>
                      <a:pt x="12065" y="1306"/>
                      <a:pt x="12109" y="1306"/>
                    </a:cubicBezTo>
                    <a:cubicBezTo>
                      <a:pt x="12127" y="1306"/>
                      <a:pt x="12145" y="1289"/>
                      <a:pt x="12171" y="1271"/>
                    </a:cubicBezTo>
                    <a:cubicBezTo>
                      <a:pt x="12216" y="1253"/>
                      <a:pt x="12243" y="1262"/>
                      <a:pt x="12287" y="1244"/>
                    </a:cubicBezTo>
                    <a:cubicBezTo>
                      <a:pt x="12341" y="1226"/>
                      <a:pt x="12358" y="1191"/>
                      <a:pt x="12403" y="1173"/>
                    </a:cubicBezTo>
                    <a:cubicBezTo>
                      <a:pt x="12448" y="1155"/>
                      <a:pt x="12501" y="1137"/>
                      <a:pt x="12546" y="1119"/>
                    </a:cubicBezTo>
                    <a:cubicBezTo>
                      <a:pt x="12617" y="1111"/>
                      <a:pt x="12688" y="1093"/>
                      <a:pt x="12750" y="1057"/>
                    </a:cubicBezTo>
                    <a:cubicBezTo>
                      <a:pt x="12777" y="1039"/>
                      <a:pt x="12804" y="986"/>
                      <a:pt x="12822" y="977"/>
                    </a:cubicBezTo>
                    <a:cubicBezTo>
                      <a:pt x="12823" y="976"/>
                      <a:pt x="12825" y="976"/>
                      <a:pt x="12827" y="976"/>
                    </a:cubicBezTo>
                    <a:cubicBezTo>
                      <a:pt x="12846" y="976"/>
                      <a:pt x="12878" y="1013"/>
                      <a:pt x="12902" y="1013"/>
                    </a:cubicBezTo>
                    <a:cubicBezTo>
                      <a:pt x="12937" y="1013"/>
                      <a:pt x="12955" y="959"/>
                      <a:pt x="12964" y="941"/>
                    </a:cubicBezTo>
                    <a:cubicBezTo>
                      <a:pt x="12964" y="925"/>
                      <a:pt x="12948" y="860"/>
                      <a:pt x="12999" y="860"/>
                    </a:cubicBezTo>
                    <a:cubicBezTo>
                      <a:pt x="13002" y="860"/>
                      <a:pt x="13005" y="861"/>
                      <a:pt x="13009" y="861"/>
                    </a:cubicBezTo>
                    <a:cubicBezTo>
                      <a:pt x="13055" y="869"/>
                      <a:pt x="13074" y="890"/>
                      <a:pt x="13119" y="890"/>
                    </a:cubicBezTo>
                    <a:cubicBezTo>
                      <a:pt x="13126" y="890"/>
                      <a:pt x="13134" y="889"/>
                      <a:pt x="13142" y="888"/>
                    </a:cubicBezTo>
                    <a:cubicBezTo>
                      <a:pt x="13222" y="880"/>
                      <a:pt x="13230" y="786"/>
                      <a:pt x="13289" y="786"/>
                    </a:cubicBezTo>
                    <a:cubicBezTo>
                      <a:pt x="13296" y="786"/>
                      <a:pt x="13303" y="787"/>
                      <a:pt x="13312" y="790"/>
                    </a:cubicBezTo>
                    <a:cubicBezTo>
                      <a:pt x="13319" y="794"/>
                      <a:pt x="13329" y="795"/>
                      <a:pt x="13339" y="795"/>
                    </a:cubicBezTo>
                    <a:cubicBezTo>
                      <a:pt x="13406" y="795"/>
                      <a:pt x="13524" y="734"/>
                      <a:pt x="13570" y="719"/>
                    </a:cubicBezTo>
                    <a:cubicBezTo>
                      <a:pt x="13614" y="692"/>
                      <a:pt x="13668" y="665"/>
                      <a:pt x="13721" y="656"/>
                    </a:cubicBezTo>
                    <a:cubicBezTo>
                      <a:pt x="13733" y="656"/>
                      <a:pt x="13793" y="660"/>
                      <a:pt x="13831" y="660"/>
                    </a:cubicBezTo>
                    <a:cubicBezTo>
                      <a:pt x="13850" y="660"/>
                      <a:pt x="13864" y="659"/>
                      <a:pt x="13864" y="656"/>
                    </a:cubicBezTo>
                    <a:cubicBezTo>
                      <a:pt x="13855" y="647"/>
                      <a:pt x="13810" y="638"/>
                      <a:pt x="13837" y="603"/>
                    </a:cubicBezTo>
                    <a:cubicBezTo>
                      <a:pt x="13864" y="594"/>
                      <a:pt x="13891" y="585"/>
                      <a:pt x="13917" y="576"/>
                    </a:cubicBezTo>
                    <a:cubicBezTo>
                      <a:pt x="13938" y="568"/>
                      <a:pt x="13968" y="562"/>
                      <a:pt x="13995" y="562"/>
                    </a:cubicBezTo>
                    <a:cubicBezTo>
                      <a:pt x="14025" y="562"/>
                      <a:pt x="14051" y="569"/>
                      <a:pt x="14058" y="589"/>
                    </a:cubicBezTo>
                    <a:lnTo>
                      <a:pt x="14058" y="589"/>
                    </a:lnTo>
                    <a:cubicBezTo>
                      <a:pt x="14047" y="547"/>
                      <a:pt x="14056" y="535"/>
                      <a:pt x="14074" y="535"/>
                    </a:cubicBezTo>
                    <a:cubicBezTo>
                      <a:pt x="14101" y="535"/>
                      <a:pt x="14150" y="562"/>
                      <a:pt x="14189" y="562"/>
                    </a:cubicBezTo>
                    <a:cubicBezTo>
                      <a:pt x="14197" y="562"/>
                      <a:pt x="14204" y="561"/>
                      <a:pt x="14211" y="558"/>
                    </a:cubicBezTo>
                    <a:cubicBezTo>
                      <a:pt x="14282" y="523"/>
                      <a:pt x="14265" y="469"/>
                      <a:pt x="14345" y="443"/>
                    </a:cubicBezTo>
                    <a:lnTo>
                      <a:pt x="14452" y="443"/>
                    </a:lnTo>
                    <a:cubicBezTo>
                      <a:pt x="14567" y="443"/>
                      <a:pt x="14514" y="389"/>
                      <a:pt x="14630" y="380"/>
                    </a:cubicBezTo>
                    <a:cubicBezTo>
                      <a:pt x="14701" y="380"/>
                      <a:pt x="14772" y="371"/>
                      <a:pt x="14835" y="353"/>
                    </a:cubicBezTo>
                    <a:cubicBezTo>
                      <a:pt x="14861" y="353"/>
                      <a:pt x="14924" y="309"/>
                      <a:pt x="14933" y="309"/>
                    </a:cubicBezTo>
                    <a:cubicBezTo>
                      <a:pt x="14940" y="308"/>
                      <a:pt x="14947" y="308"/>
                      <a:pt x="14954" y="308"/>
                    </a:cubicBezTo>
                    <a:cubicBezTo>
                      <a:pt x="15033" y="308"/>
                      <a:pt x="15122" y="338"/>
                      <a:pt x="15205" y="338"/>
                    </a:cubicBezTo>
                    <a:cubicBezTo>
                      <a:pt x="15240" y="338"/>
                      <a:pt x="15275" y="333"/>
                      <a:pt x="15307" y="318"/>
                    </a:cubicBezTo>
                    <a:cubicBezTo>
                      <a:pt x="15360" y="291"/>
                      <a:pt x="15307" y="282"/>
                      <a:pt x="15378" y="273"/>
                    </a:cubicBezTo>
                    <a:cubicBezTo>
                      <a:pt x="15405" y="282"/>
                      <a:pt x="15431" y="291"/>
                      <a:pt x="15458" y="291"/>
                    </a:cubicBezTo>
                    <a:cubicBezTo>
                      <a:pt x="15476" y="291"/>
                      <a:pt x="15476" y="273"/>
                      <a:pt x="15494" y="264"/>
                    </a:cubicBezTo>
                    <a:cubicBezTo>
                      <a:pt x="15526" y="254"/>
                      <a:pt x="15564" y="251"/>
                      <a:pt x="15607" y="251"/>
                    </a:cubicBezTo>
                    <a:cubicBezTo>
                      <a:pt x="15691" y="251"/>
                      <a:pt x="15789" y="264"/>
                      <a:pt x="15877" y="264"/>
                    </a:cubicBezTo>
                    <a:cubicBezTo>
                      <a:pt x="15944" y="264"/>
                      <a:pt x="16006" y="257"/>
                      <a:pt x="16051" y="231"/>
                    </a:cubicBezTo>
                    <a:lnTo>
                      <a:pt x="16051" y="231"/>
                    </a:lnTo>
                    <a:cubicBezTo>
                      <a:pt x="16047" y="232"/>
                      <a:pt x="16043" y="234"/>
                      <a:pt x="16038" y="235"/>
                    </a:cubicBezTo>
                    <a:lnTo>
                      <a:pt x="16038" y="235"/>
                    </a:lnTo>
                    <a:cubicBezTo>
                      <a:pt x="16057" y="225"/>
                      <a:pt x="16073" y="186"/>
                      <a:pt x="16080" y="143"/>
                    </a:cubicBezTo>
                    <a:lnTo>
                      <a:pt x="16080" y="143"/>
                    </a:lnTo>
                    <a:cubicBezTo>
                      <a:pt x="16102" y="174"/>
                      <a:pt x="16168" y="203"/>
                      <a:pt x="16218" y="203"/>
                    </a:cubicBezTo>
                    <a:cubicBezTo>
                      <a:pt x="16258" y="203"/>
                      <a:pt x="16289" y="184"/>
                      <a:pt x="16278" y="134"/>
                    </a:cubicBezTo>
                    <a:lnTo>
                      <a:pt x="16278" y="134"/>
                    </a:lnTo>
                    <a:cubicBezTo>
                      <a:pt x="16293" y="167"/>
                      <a:pt x="16502" y="177"/>
                      <a:pt x="16536" y="229"/>
                    </a:cubicBezTo>
                    <a:cubicBezTo>
                      <a:pt x="16546" y="245"/>
                      <a:pt x="16553" y="251"/>
                      <a:pt x="16560" y="251"/>
                    </a:cubicBezTo>
                    <a:cubicBezTo>
                      <a:pt x="16573" y="251"/>
                      <a:pt x="16585" y="234"/>
                      <a:pt x="16607" y="229"/>
                    </a:cubicBezTo>
                    <a:cubicBezTo>
                      <a:pt x="16620" y="226"/>
                      <a:pt x="16633" y="225"/>
                      <a:pt x="16646" y="225"/>
                    </a:cubicBezTo>
                    <a:cubicBezTo>
                      <a:pt x="16678" y="225"/>
                      <a:pt x="16709" y="231"/>
                      <a:pt x="16741" y="238"/>
                    </a:cubicBezTo>
                    <a:cubicBezTo>
                      <a:pt x="16946" y="247"/>
                      <a:pt x="17159" y="309"/>
                      <a:pt x="17346" y="407"/>
                    </a:cubicBezTo>
                    <a:cubicBezTo>
                      <a:pt x="17440" y="450"/>
                      <a:pt x="17581" y="593"/>
                      <a:pt x="17674" y="593"/>
                    </a:cubicBezTo>
                    <a:cubicBezTo>
                      <a:pt x="17695" y="593"/>
                      <a:pt x="17714" y="586"/>
                      <a:pt x="17729" y="567"/>
                    </a:cubicBezTo>
                    <a:cubicBezTo>
                      <a:pt x="17729" y="567"/>
                      <a:pt x="17780" y="537"/>
                      <a:pt x="17801" y="537"/>
                    </a:cubicBezTo>
                    <a:cubicBezTo>
                      <a:pt x="17808" y="537"/>
                      <a:pt x="17812" y="540"/>
                      <a:pt x="17810" y="549"/>
                    </a:cubicBezTo>
                    <a:cubicBezTo>
                      <a:pt x="17819" y="585"/>
                      <a:pt x="17810" y="612"/>
                      <a:pt x="17792" y="638"/>
                    </a:cubicBezTo>
                    <a:cubicBezTo>
                      <a:pt x="17765" y="683"/>
                      <a:pt x="17738" y="736"/>
                      <a:pt x="17712" y="790"/>
                    </a:cubicBezTo>
                    <a:cubicBezTo>
                      <a:pt x="17724" y="790"/>
                      <a:pt x="17728" y="782"/>
                      <a:pt x="17737" y="782"/>
                    </a:cubicBezTo>
                    <a:cubicBezTo>
                      <a:pt x="17741" y="782"/>
                      <a:pt x="17747" y="784"/>
                      <a:pt x="17756" y="790"/>
                    </a:cubicBezTo>
                    <a:cubicBezTo>
                      <a:pt x="17783" y="799"/>
                      <a:pt x="17810" y="817"/>
                      <a:pt x="17827" y="843"/>
                    </a:cubicBezTo>
                    <a:cubicBezTo>
                      <a:pt x="17863" y="879"/>
                      <a:pt x="17899" y="941"/>
                      <a:pt x="17872" y="968"/>
                    </a:cubicBezTo>
                    <a:cubicBezTo>
                      <a:pt x="17883" y="960"/>
                      <a:pt x="17892" y="957"/>
                      <a:pt x="17900" y="957"/>
                    </a:cubicBezTo>
                    <a:cubicBezTo>
                      <a:pt x="17935" y="957"/>
                      <a:pt x="17951" y="1015"/>
                      <a:pt x="17992" y="1015"/>
                    </a:cubicBezTo>
                    <a:cubicBezTo>
                      <a:pt x="17996" y="1015"/>
                      <a:pt x="18001" y="1014"/>
                      <a:pt x="18006" y="1013"/>
                    </a:cubicBezTo>
                    <a:cubicBezTo>
                      <a:pt x="18014" y="1010"/>
                      <a:pt x="18025" y="1009"/>
                      <a:pt x="18037" y="1009"/>
                    </a:cubicBezTo>
                    <a:cubicBezTo>
                      <a:pt x="18074" y="1009"/>
                      <a:pt x="18117" y="1025"/>
                      <a:pt x="18104" y="1093"/>
                    </a:cubicBezTo>
                    <a:cubicBezTo>
                      <a:pt x="18095" y="1128"/>
                      <a:pt x="18059" y="1128"/>
                      <a:pt x="18059" y="1182"/>
                    </a:cubicBezTo>
                    <a:cubicBezTo>
                      <a:pt x="18059" y="1209"/>
                      <a:pt x="18068" y="1253"/>
                      <a:pt x="18104" y="1253"/>
                    </a:cubicBezTo>
                    <a:cubicBezTo>
                      <a:pt x="18130" y="1253"/>
                      <a:pt x="18130" y="1262"/>
                      <a:pt x="18148" y="1315"/>
                    </a:cubicBezTo>
                    <a:cubicBezTo>
                      <a:pt x="18157" y="1333"/>
                      <a:pt x="18139" y="1324"/>
                      <a:pt x="18121" y="1342"/>
                    </a:cubicBezTo>
                    <a:cubicBezTo>
                      <a:pt x="18086" y="1396"/>
                      <a:pt x="18228" y="1494"/>
                      <a:pt x="18202" y="1574"/>
                    </a:cubicBezTo>
                    <a:cubicBezTo>
                      <a:pt x="18210" y="1627"/>
                      <a:pt x="18300" y="1690"/>
                      <a:pt x="18291" y="1707"/>
                    </a:cubicBezTo>
                    <a:cubicBezTo>
                      <a:pt x="18282" y="1725"/>
                      <a:pt x="18237" y="1743"/>
                      <a:pt x="18246" y="1761"/>
                    </a:cubicBezTo>
                    <a:cubicBezTo>
                      <a:pt x="18255" y="1779"/>
                      <a:pt x="18291" y="1770"/>
                      <a:pt x="18317" y="1805"/>
                    </a:cubicBezTo>
                    <a:lnTo>
                      <a:pt x="18228" y="1868"/>
                    </a:lnTo>
                    <a:cubicBezTo>
                      <a:pt x="18291" y="1903"/>
                      <a:pt x="18317" y="1975"/>
                      <a:pt x="18291" y="2046"/>
                    </a:cubicBezTo>
                    <a:cubicBezTo>
                      <a:pt x="18273" y="2090"/>
                      <a:pt x="18264" y="2135"/>
                      <a:pt x="18264" y="2179"/>
                    </a:cubicBezTo>
                    <a:cubicBezTo>
                      <a:pt x="18264" y="2192"/>
                      <a:pt x="18278" y="2223"/>
                      <a:pt x="18285" y="2223"/>
                    </a:cubicBezTo>
                    <a:cubicBezTo>
                      <a:pt x="18289" y="2223"/>
                      <a:pt x="18291" y="2219"/>
                      <a:pt x="18291" y="2206"/>
                    </a:cubicBezTo>
                    <a:cubicBezTo>
                      <a:pt x="18291" y="2233"/>
                      <a:pt x="18291" y="2268"/>
                      <a:pt x="18291" y="2304"/>
                    </a:cubicBezTo>
                    <a:cubicBezTo>
                      <a:pt x="18291" y="2340"/>
                      <a:pt x="18291" y="2344"/>
                      <a:pt x="18293" y="2344"/>
                    </a:cubicBezTo>
                    <a:cubicBezTo>
                      <a:pt x="18294" y="2344"/>
                      <a:pt x="18295" y="2344"/>
                      <a:pt x="18296" y="2344"/>
                    </a:cubicBezTo>
                    <a:cubicBezTo>
                      <a:pt x="18299" y="2344"/>
                      <a:pt x="18303" y="2346"/>
                      <a:pt x="18308" y="2358"/>
                    </a:cubicBezTo>
                    <a:cubicBezTo>
                      <a:pt x="18335" y="2393"/>
                      <a:pt x="18282" y="2500"/>
                      <a:pt x="18273" y="2536"/>
                    </a:cubicBezTo>
                    <a:cubicBezTo>
                      <a:pt x="18255" y="2589"/>
                      <a:pt x="18255" y="2643"/>
                      <a:pt x="18255" y="2705"/>
                    </a:cubicBezTo>
                    <a:cubicBezTo>
                      <a:pt x="18273" y="2741"/>
                      <a:pt x="18335" y="2723"/>
                      <a:pt x="18273" y="2803"/>
                    </a:cubicBezTo>
                    <a:cubicBezTo>
                      <a:pt x="18235" y="2818"/>
                      <a:pt x="18197" y="2891"/>
                      <a:pt x="18230" y="2891"/>
                    </a:cubicBezTo>
                    <a:cubicBezTo>
                      <a:pt x="18236" y="2891"/>
                      <a:pt x="18244" y="2888"/>
                      <a:pt x="18255" y="2883"/>
                    </a:cubicBezTo>
                    <a:cubicBezTo>
                      <a:pt x="18308" y="2901"/>
                      <a:pt x="18308" y="2963"/>
                      <a:pt x="18264" y="3017"/>
                    </a:cubicBezTo>
                    <a:cubicBezTo>
                      <a:pt x="18228" y="3061"/>
                      <a:pt x="18193" y="3043"/>
                      <a:pt x="18193" y="3132"/>
                    </a:cubicBezTo>
                    <a:cubicBezTo>
                      <a:pt x="18193" y="3141"/>
                      <a:pt x="18237" y="3275"/>
                      <a:pt x="18219" y="3275"/>
                    </a:cubicBezTo>
                    <a:cubicBezTo>
                      <a:pt x="18212" y="3275"/>
                      <a:pt x="18198" y="3213"/>
                      <a:pt x="18179" y="3213"/>
                    </a:cubicBezTo>
                    <a:cubicBezTo>
                      <a:pt x="18175" y="3213"/>
                      <a:pt x="18170" y="3216"/>
                      <a:pt x="18166" y="3222"/>
                    </a:cubicBezTo>
                    <a:cubicBezTo>
                      <a:pt x="18139" y="3257"/>
                      <a:pt x="18166" y="3346"/>
                      <a:pt x="18175" y="3373"/>
                    </a:cubicBezTo>
                    <a:cubicBezTo>
                      <a:pt x="18166" y="3426"/>
                      <a:pt x="18148" y="3480"/>
                      <a:pt x="18112" y="3524"/>
                    </a:cubicBezTo>
                    <a:cubicBezTo>
                      <a:pt x="18086" y="3551"/>
                      <a:pt x="18059" y="3596"/>
                      <a:pt x="18041" y="3631"/>
                    </a:cubicBezTo>
                    <a:cubicBezTo>
                      <a:pt x="18023" y="3694"/>
                      <a:pt x="18015" y="3747"/>
                      <a:pt x="18006" y="3809"/>
                    </a:cubicBezTo>
                    <a:cubicBezTo>
                      <a:pt x="17997" y="3872"/>
                      <a:pt x="18023" y="3907"/>
                      <a:pt x="17979" y="3934"/>
                    </a:cubicBezTo>
                    <a:cubicBezTo>
                      <a:pt x="17925" y="3970"/>
                      <a:pt x="17890" y="4032"/>
                      <a:pt x="17881" y="4094"/>
                    </a:cubicBezTo>
                    <a:cubicBezTo>
                      <a:pt x="17872" y="4139"/>
                      <a:pt x="17908" y="4139"/>
                      <a:pt x="17934" y="4148"/>
                    </a:cubicBezTo>
                    <a:lnTo>
                      <a:pt x="17934" y="4148"/>
                    </a:lnTo>
                    <a:cubicBezTo>
                      <a:pt x="17929" y="4146"/>
                      <a:pt x="17924" y="4145"/>
                      <a:pt x="17919" y="4145"/>
                    </a:cubicBezTo>
                    <a:cubicBezTo>
                      <a:pt x="17849" y="4145"/>
                      <a:pt x="17810" y="4312"/>
                      <a:pt x="17819" y="4371"/>
                    </a:cubicBezTo>
                    <a:cubicBezTo>
                      <a:pt x="17827" y="4415"/>
                      <a:pt x="17810" y="4460"/>
                      <a:pt x="17774" y="4477"/>
                    </a:cubicBezTo>
                    <a:cubicBezTo>
                      <a:pt x="17752" y="4477"/>
                      <a:pt x="17754" y="4447"/>
                      <a:pt x="17740" y="4447"/>
                    </a:cubicBezTo>
                    <a:cubicBezTo>
                      <a:pt x="17737" y="4447"/>
                      <a:pt x="17734" y="4448"/>
                      <a:pt x="17729" y="4451"/>
                    </a:cubicBezTo>
                    <a:cubicBezTo>
                      <a:pt x="17703" y="4469"/>
                      <a:pt x="17721" y="4504"/>
                      <a:pt x="17712" y="4531"/>
                    </a:cubicBezTo>
                    <a:cubicBezTo>
                      <a:pt x="17712" y="4584"/>
                      <a:pt x="17685" y="4638"/>
                      <a:pt x="17640" y="4673"/>
                    </a:cubicBezTo>
                    <a:cubicBezTo>
                      <a:pt x="17636" y="4670"/>
                      <a:pt x="17632" y="4669"/>
                      <a:pt x="17628" y="4669"/>
                    </a:cubicBezTo>
                    <a:cubicBezTo>
                      <a:pt x="17603" y="4669"/>
                      <a:pt x="17630" y="4757"/>
                      <a:pt x="17614" y="4780"/>
                    </a:cubicBezTo>
                    <a:cubicBezTo>
                      <a:pt x="17596" y="4852"/>
                      <a:pt x="17534" y="4923"/>
                      <a:pt x="17534" y="4994"/>
                    </a:cubicBezTo>
                    <a:cubicBezTo>
                      <a:pt x="17525" y="5065"/>
                      <a:pt x="17498" y="5128"/>
                      <a:pt x="17453" y="5181"/>
                    </a:cubicBezTo>
                    <a:cubicBezTo>
                      <a:pt x="17409" y="5243"/>
                      <a:pt x="17329" y="5341"/>
                      <a:pt x="17329" y="5422"/>
                    </a:cubicBezTo>
                    <a:cubicBezTo>
                      <a:pt x="17329" y="5448"/>
                      <a:pt x="17275" y="5457"/>
                      <a:pt x="17257" y="5475"/>
                    </a:cubicBezTo>
                    <a:cubicBezTo>
                      <a:pt x="17240" y="5493"/>
                      <a:pt x="17240" y="5537"/>
                      <a:pt x="17213" y="5582"/>
                    </a:cubicBezTo>
                    <a:cubicBezTo>
                      <a:pt x="17186" y="5626"/>
                      <a:pt x="17159" y="5680"/>
                      <a:pt x="17133" y="5733"/>
                    </a:cubicBezTo>
                    <a:cubicBezTo>
                      <a:pt x="17115" y="5787"/>
                      <a:pt x="17151" y="5787"/>
                      <a:pt x="17097" y="5831"/>
                    </a:cubicBezTo>
                    <a:cubicBezTo>
                      <a:pt x="17044" y="5876"/>
                      <a:pt x="16928" y="5983"/>
                      <a:pt x="17008" y="6036"/>
                    </a:cubicBezTo>
                    <a:cubicBezTo>
                      <a:pt x="17002" y="6032"/>
                      <a:pt x="16996" y="6030"/>
                      <a:pt x="16989" y="6030"/>
                    </a:cubicBezTo>
                    <a:cubicBezTo>
                      <a:pt x="16905" y="6030"/>
                      <a:pt x="16767" y="6318"/>
                      <a:pt x="16759" y="6392"/>
                    </a:cubicBezTo>
                    <a:cubicBezTo>
                      <a:pt x="16750" y="6473"/>
                      <a:pt x="16580" y="6455"/>
                      <a:pt x="16616" y="6562"/>
                    </a:cubicBezTo>
                    <a:cubicBezTo>
                      <a:pt x="16625" y="6615"/>
                      <a:pt x="16661" y="6651"/>
                      <a:pt x="16580" y="6686"/>
                    </a:cubicBezTo>
                    <a:cubicBezTo>
                      <a:pt x="16554" y="6731"/>
                      <a:pt x="16527" y="6776"/>
                      <a:pt x="16509" y="6820"/>
                    </a:cubicBezTo>
                    <a:cubicBezTo>
                      <a:pt x="16502" y="6820"/>
                      <a:pt x="16507" y="6789"/>
                      <a:pt x="16493" y="6789"/>
                    </a:cubicBezTo>
                    <a:cubicBezTo>
                      <a:pt x="16490" y="6789"/>
                      <a:pt x="16487" y="6790"/>
                      <a:pt x="16482" y="6793"/>
                    </a:cubicBezTo>
                    <a:cubicBezTo>
                      <a:pt x="16456" y="6820"/>
                      <a:pt x="16438" y="6847"/>
                      <a:pt x="16420" y="6873"/>
                    </a:cubicBezTo>
                    <a:cubicBezTo>
                      <a:pt x="16376" y="6945"/>
                      <a:pt x="16287" y="6998"/>
                      <a:pt x="16251" y="7069"/>
                    </a:cubicBezTo>
                    <a:cubicBezTo>
                      <a:pt x="16274" y="7053"/>
                      <a:pt x="16300" y="7045"/>
                      <a:pt x="16324" y="7045"/>
                    </a:cubicBezTo>
                    <a:cubicBezTo>
                      <a:pt x="16365" y="7045"/>
                      <a:pt x="16399" y="7069"/>
                      <a:pt x="16393" y="7114"/>
                    </a:cubicBezTo>
                    <a:cubicBezTo>
                      <a:pt x="16383" y="7132"/>
                      <a:pt x="16373" y="7139"/>
                      <a:pt x="16364" y="7139"/>
                    </a:cubicBezTo>
                    <a:cubicBezTo>
                      <a:pt x="16343" y="7139"/>
                      <a:pt x="16326" y="7100"/>
                      <a:pt x="16313" y="7087"/>
                    </a:cubicBezTo>
                    <a:cubicBezTo>
                      <a:pt x="16313" y="7087"/>
                      <a:pt x="16312" y="7087"/>
                      <a:pt x="16312" y="7087"/>
                    </a:cubicBezTo>
                    <a:cubicBezTo>
                      <a:pt x="16300" y="7087"/>
                      <a:pt x="16259" y="7169"/>
                      <a:pt x="16233" y="7194"/>
                    </a:cubicBezTo>
                    <a:cubicBezTo>
                      <a:pt x="16206" y="7221"/>
                      <a:pt x="16135" y="7230"/>
                      <a:pt x="16135" y="7256"/>
                    </a:cubicBezTo>
                    <a:cubicBezTo>
                      <a:pt x="16135" y="7274"/>
                      <a:pt x="16153" y="7310"/>
                      <a:pt x="16117" y="7337"/>
                    </a:cubicBezTo>
                    <a:cubicBezTo>
                      <a:pt x="16064" y="7381"/>
                      <a:pt x="16010" y="7426"/>
                      <a:pt x="15957" y="7479"/>
                    </a:cubicBezTo>
                    <a:cubicBezTo>
                      <a:pt x="15960" y="7478"/>
                      <a:pt x="15962" y="7477"/>
                      <a:pt x="15964" y="7477"/>
                    </a:cubicBezTo>
                    <a:cubicBezTo>
                      <a:pt x="16000" y="7477"/>
                      <a:pt x="15805" y="7730"/>
                      <a:pt x="15788" y="7755"/>
                    </a:cubicBezTo>
                    <a:cubicBezTo>
                      <a:pt x="15779" y="7791"/>
                      <a:pt x="15850" y="7773"/>
                      <a:pt x="15841" y="7818"/>
                    </a:cubicBezTo>
                    <a:cubicBezTo>
                      <a:pt x="15837" y="7837"/>
                      <a:pt x="15821" y="7843"/>
                      <a:pt x="15802" y="7843"/>
                    </a:cubicBezTo>
                    <a:cubicBezTo>
                      <a:pt x="15780" y="7843"/>
                      <a:pt x="15755" y="7834"/>
                      <a:pt x="15746" y="7829"/>
                    </a:cubicBezTo>
                    <a:lnTo>
                      <a:pt x="15746" y="7829"/>
                    </a:lnTo>
                    <a:cubicBezTo>
                      <a:pt x="15769" y="7848"/>
                      <a:pt x="15760" y="7889"/>
                      <a:pt x="15734" y="7898"/>
                    </a:cubicBezTo>
                    <a:cubicBezTo>
                      <a:pt x="15727" y="7902"/>
                      <a:pt x="15720" y="7903"/>
                      <a:pt x="15714" y="7903"/>
                    </a:cubicBezTo>
                    <a:cubicBezTo>
                      <a:pt x="15697" y="7903"/>
                      <a:pt x="15684" y="7893"/>
                      <a:pt x="15670" y="7893"/>
                    </a:cubicBezTo>
                    <a:cubicBezTo>
                      <a:pt x="15665" y="7893"/>
                      <a:pt x="15660" y="7894"/>
                      <a:pt x="15654" y="7898"/>
                    </a:cubicBezTo>
                    <a:cubicBezTo>
                      <a:pt x="15618" y="7925"/>
                      <a:pt x="15681" y="7987"/>
                      <a:pt x="15636" y="8031"/>
                    </a:cubicBezTo>
                    <a:cubicBezTo>
                      <a:pt x="15618" y="8049"/>
                      <a:pt x="15503" y="8076"/>
                      <a:pt x="15529" y="8094"/>
                    </a:cubicBezTo>
                    <a:cubicBezTo>
                      <a:pt x="15556" y="8112"/>
                      <a:pt x="15583" y="8085"/>
                      <a:pt x="15565" y="8129"/>
                    </a:cubicBezTo>
                    <a:cubicBezTo>
                      <a:pt x="15565" y="8138"/>
                      <a:pt x="15547" y="8156"/>
                      <a:pt x="15538" y="8165"/>
                    </a:cubicBezTo>
                    <a:cubicBezTo>
                      <a:pt x="15533" y="8167"/>
                      <a:pt x="15529" y="8168"/>
                      <a:pt x="15524" y="8168"/>
                    </a:cubicBezTo>
                    <a:cubicBezTo>
                      <a:pt x="15499" y="8168"/>
                      <a:pt x="15486" y="8137"/>
                      <a:pt x="15464" y="8137"/>
                    </a:cubicBezTo>
                    <a:cubicBezTo>
                      <a:pt x="15457" y="8137"/>
                      <a:pt x="15449" y="8140"/>
                      <a:pt x="15440" y="8147"/>
                    </a:cubicBezTo>
                    <a:cubicBezTo>
                      <a:pt x="15414" y="8183"/>
                      <a:pt x="15387" y="8210"/>
                      <a:pt x="15369" y="8245"/>
                    </a:cubicBezTo>
                    <a:cubicBezTo>
                      <a:pt x="15360" y="8263"/>
                      <a:pt x="15360" y="8281"/>
                      <a:pt x="15369" y="8290"/>
                    </a:cubicBezTo>
                    <a:cubicBezTo>
                      <a:pt x="15325" y="8343"/>
                      <a:pt x="15271" y="8406"/>
                      <a:pt x="15235" y="8459"/>
                    </a:cubicBezTo>
                    <a:cubicBezTo>
                      <a:pt x="15206" y="8500"/>
                      <a:pt x="15200" y="8530"/>
                      <a:pt x="15220" y="8530"/>
                    </a:cubicBezTo>
                    <a:cubicBezTo>
                      <a:pt x="15230" y="8530"/>
                      <a:pt x="15247" y="8522"/>
                      <a:pt x="15271" y="8503"/>
                    </a:cubicBezTo>
                    <a:lnTo>
                      <a:pt x="15271" y="8503"/>
                    </a:lnTo>
                    <a:cubicBezTo>
                      <a:pt x="15235" y="8557"/>
                      <a:pt x="15182" y="8601"/>
                      <a:pt x="15129" y="8628"/>
                    </a:cubicBezTo>
                    <a:cubicBezTo>
                      <a:pt x="15084" y="8637"/>
                      <a:pt x="15013" y="8664"/>
                      <a:pt x="14995" y="8726"/>
                    </a:cubicBezTo>
                    <a:cubicBezTo>
                      <a:pt x="14977" y="8789"/>
                      <a:pt x="14995" y="8780"/>
                      <a:pt x="14950" y="8833"/>
                    </a:cubicBezTo>
                    <a:cubicBezTo>
                      <a:pt x="14933" y="8860"/>
                      <a:pt x="14906" y="8878"/>
                      <a:pt x="14888" y="8904"/>
                    </a:cubicBezTo>
                    <a:cubicBezTo>
                      <a:pt x="14888" y="8904"/>
                      <a:pt x="14906" y="8913"/>
                      <a:pt x="14897" y="8931"/>
                    </a:cubicBezTo>
                    <a:cubicBezTo>
                      <a:pt x="14879" y="8984"/>
                      <a:pt x="14808" y="9038"/>
                      <a:pt x="14772" y="9091"/>
                    </a:cubicBezTo>
                    <a:cubicBezTo>
                      <a:pt x="14746" y="9145"/>
                      <a:pt x="14728" y="9207"/>
                      <a:pt x="14674" y="9216"/>
                    </a:cubicBezTo>
                    <a:cubicBezTo>
                      <a:pt x="14612" y="9243"/>
                      <a:pt x="14567" y="9296"/>
                      <a:pt x="14550" y="9359"/>
                    </a:cubicBezTo>
                    <a:cubicBezTo>
                      <a:pt x="14550" y="9366"/>
                      <a:pt x="14553" y="9369"/>
                      <a:pt x="14560" y="9369"/>
                    </a:cubicBezTo>
                    <a:cubicBezTo>
                      <a:pt x="14581" y="9369"/>
                      <a:pt x="14632" y="9330"/>
                      <a:pt x="14639" y="9323"/>
                    </a:cubicBezTo>
                    <a:lnTo>
                      <a:pt x="14639" y="9323"/>
                    </a:lnTo>
                    <a:cubicBezTo>
                      <a:pt x="14612" y="9350"/>
                      <a:pt x="14576" y="9385"/>
                      <a:pt x="14541" y="9412"/>
                    </a:cubicBezTo>
                    <a:cubicBezTo>
                      <a:pt x="14505" y="9421"/>
                      <a:pt x="14469" y="9439"/>
                      <a:pt x="14443" y="9457"/>
                    </a:cubicBezTo>
                    <a:cubicBezTo>
                      <a:pt x="14380" y="9501"/>
                      <a:pt x="14398" y="9546"/>
                      <a:pt x="14327" y="9581"/>
                    </a:cubicBezTo>
                    <a:cubicBezTo>
                      <a:pt x="14300" y="9599"/>
                      <a:pt x="14184" y="9599"/>
                      <a:pt x="14220" y="9653"/>
                    </a:cubicBezTo>
                    <a:cubicBezTo>
                      <a:pt x="14238" y="9688"/>
                      <a:pt x="14265" y="9733"/>
                      <a:pt x="14184" y="9768"/>
                    </a:cubicBezTo>
                    <a:cubicBezTo>
                      <a:pt x="14140" y="9786"/>
                      <a:pt x="14122" y="9768"/>
                      <a:pt x="14069" y="9804"/>
                    </a:cubicBezTo>
                    <a:cubicBezTo>
                      <a:pt x="14051" y="9822"/>
                      <a:pt x="13935" y="9920"/>
                      <a:pt x="13953" y="9938"/>
                    </a:cubicBezTo>
                    <a:cubicBezTo>
                      <a:pt x="13962" y="9955"/>
                      <a:pt x="14051" y="9964"/>
                      <a:pt x="13980" y="10018"/>
                    </a:cubicBezTo>
                    <a:cubicBezTo>
                      <a:pt x="13970" y="10026"/>
                      <a:pt x="13962" y="10029"/>
                      <a:pt x="13955" y="10029"/>
                    </a:cubicBezTo>
                    <a:cubicBezTo>
                      <a:pt x="13935" y="10029"/>
                      <a:pt x="13928" y="9999"/>
                      <a:pt x="13906" y="9999"/>
                    </a:cubicBezTo>
                    <a:cubicBezTo>
                      <a:pt x="13904" y="9999"/>
                      <a:pt x="13902" y="9999"/>
                      <a:pt x="13899" y="10000"/>
                    </a:cubicBezTo>
                    <a:cubicBezTo>
                      <a:pt x="13899" y="10000"/>
                      <a:pt x="13899" y="10080"/>
                      <a:pt x="13891" y="10089"/>
                    </a:cubicBezTo>
                    <a:cubicBezTo>
                      <a:pt x="13882" y="10134"/>
                      <a:pt x="13864" y="10134"/>
                      <a:pt x="13828" y="10134"/>
                    </a:cubicBezTo>
                    <a:cubicBezTo>
                      <a:pt x="13757" y="10160"/>
                      <a:pt x="13686" y="10205"/>
                      <a:pt x="13632" y="10267"/>
                    </a:cubicBezTo>
                    <a:cubicBezTo>
                      <a:pt x="13605" y="10321"/>
                      <a:pt x="13721" y="10347"/>
                      <a:pt x="13703" y="10365"/>
                    </a:cubicBezTo>
                    <a:cubicBezTo>
                      <a:pt x="13677" y="10392"/>
                      <a:pt x="13641" y="10383"/>
                      <a:pt x="13614" y="10392"/>
                    </a:cubicBezTo>
                    <a:cubicBezTo>
                      <a:pt x="13579" y="10401"/>
                      <a:pt x="13543" y="10419"/>
                      <a:pt x="13508" y="10454"/>
                    </a:cubicBezTo>
                    <a:cubicBezTo>
                      <a:pt x="13463" y="10490"/>
                      <a:pt x="13329" y="10525"/>
                      <a:pt x="13312" y="10561"/>
                    </a:cubicBezTo>
                    <a:cubicBezTo>
                      <a:pt x="13294" y="10588"/>
                      <a:pt x="13312" y="10650"/>
                      <a:pt x="13276" y="10650"/>
                    </a:cubicBezTo>
                    <a:cubicBezTo>
                      <a:pt x="13262" y="10650"/>
                      <a:pt x="13253" y="10649"/>
                      <a:pt x="13246" y="10649"/>
                    </a:cubicBezTo>
                    <a:cubicBezTo>
                      <a:pt x="13235" y="10649"/>
                      <a:pt x="13226" y="10652"/>
                      <a:pt x="13205" y="10668"/>
                    </a:cubicBezTo>
                    <a:cubicBezTo>
                      <a:pt x="13133" y="10730"/>
                      <a:pt x="13169" y="10828"/>
                      <a:pt x="13098" y="10891"/>
                    </a:cubicBezTo>
                    <a:cubicBezTo>
                      <a:pt x="13035" y="10962"/>
                      <a:pt x="12937" y="10917"/>
                      <a:pt x="12875" y="10971"/>
                    </a:cubicBezTo>
                    <a:cubicBezTo>
                      <a:pt x="12857" y="10989"/>
                      <a:pt x="12920" y="10989"/>
                      <a:pt x="12929" y="10989"/>
                    </a:cubicBezTo>
                    <a:cubicBezTo>
                      <a:pt x="12884" y="11024"/>
                      <a:pt x="12839" y="10997"/>
                      <a:pt x="12804" y="11033"/>
                    </a:cubicBezTo>
                    <a:cubicBezTo>
                      <a:pt x="12768" y="11087"/>
                      <a:pt x="12733" y="11131"/>
                      <a:pt x="12688" y="11176"/>
                    </a:cubicBezTo>
                    <a:cubicBezTo>
                      <a:pt x="12693" y="11171"/>
                      <a:pt x="12695" y="11169"/>
                      <a:pt x="12695" y="11169"/>
                    </a:cubicBezTo>
                    <a:lnTo>
                      <a:pt x="12695" y="11169"/>
                    </a:lnTo>
                    <a:cubicBezTo>
                      <a:pt x="12695" y="11169"/>
                      <a:pt x="12651" y="11216"/>
                      <a:pt x="12644" y="11238"/>
                    </a:cubicBezTo>
                    <a:cubicBezTo>
                      <a:pt x="12635" y="11265"/>
                      <a:pt x="12608" y="11283"/>
                      <a:pt x="12581" y="11300"/>
                    </a:cubicBezTo>
                    <a:cubicBezTo>
                      <a:pt x="12510" y="11336"/>
                      <a:pt x="12456" y="11389"/>
                      <a:pt x="12412" y="11452"/>
                    </a:cubicBezTo>
                    <a:cubicBezTo>
                      <a:pt x="12395" y="11477"/>
                      <a:pt x="12378" y="11568"/>
                      <a:pt x="12353" y="11568"/>
                    </a:cubicBezTo>
                    <a:cubicBezTo>
                      <a:pt x="12352" y="11568"/>
                      <a:pt x="12351" y="11568"/>
                      <a:pt x="12350" y="11568"/>
                    </a:cubicBezTo>
                    <a:cubicBezTo>
                      <a:pt x="12331" y="11545"/>
                      <a:pt x="12313" y="11524"/>
                      <a:pt x="12295" y="11524"/>
                    </a:cubicBezTo>
                    <a:cubicBezTo>
                      <a:pt x="12277" y="11524"/>
                      <a:pt x="12260" y="11542"/>
                      <a:pt x="12243" y="11594"/>
                    </a:cubicBezTo>
                    <a:cubicBezTo>
                      <a:pt x="12233" y="11616"/>
                      <a:pt x="12227" y="11644"/>
                      <a:pt x="12219" y="11672"/>
                    </a:cubicBezTo>
                    <a:lnTo>
                      <a:pt x="12219" y="11672"/>
                    </a:lnTo>
                    <a:cubicBezTo>
                      <a:pt x="12218" y="11663"/>
                      <a:pt x="12213" y="11654"/>
                      <a:pt x="12207" y="11648"/>
                    </a:cubicBezTo>
                    <a:cubicBezTo>
                      <a:pt x="12171" y="11666"/>
                      <a:pt x="12127" y="11701"/>
                      <a:pt x="12154" y="11728"/>
                    </a:cubicBezTo>
                    <a:cubicBezTo>
                      <a:pt x="12170" y="11728"/>
                      <a:pt x="12186" y="11728"/>
                      <a:pt x="12202" y="11721"/>
                    </a:cubicBezTo>
                    <a:lnTo>
                      <a:pt x="12202" y="11721"/>
                    </a:lnTo>
                    <a:cubicBezTo>
                      <a:pt x="12186" y="11755"/>
                      <a:pt x="12162" y="11782"/>
                      <a:pt x="12118" y="11790"/>
                    </a:cubicBezTo>
                    <a:cubicBezTo>
                      <a:pt x="12056" y="11799"/>
                      <a:pt x="12002" y="11808"/>
                      <a:pt x="11949" y="11835"/>
                    </a:cubicBezTo>
                    <a:cubicBezTo>
                      <a:pt x="11895" y="11861"/>
                      <a:pt x="11913" y="11888"/>
                      <a:pt x="11877" y="11915"/>
                    </a:cubicBezTo>
                    <a:cubicBezTo>
                      <a:pt x="11842" y="11951"/>
                      <a:pt x="11788" y="11933"/>
                      <a:pt x="11753" y="11968"/>
                    </a:cubicBezTo>
                    <a:cubicBezTo>
                      <a:pt x="11744" y="11968"/>
                      <a:pt x="11753" y="12004"/>
                      <a:pt x="11753" y="12013"/>
                    </a:cubicBezTo>
                    <a:cubicBezTo>
                      <a:pt x="11717" y="12093"/>
                      <a:pt x="11610" y="12057"/>
                      <a:pt x="11566" y="12093"/>
                    </a:cubicBezTo>
                    <a:cubicBezTo>
                      <a:pt x="11568" y="12091"/>
                      <a:pt x="11571" y="12091"/>
                      <a:pt x="11574" y="12091"/>
                    </a:cubicBezTo>
                    <a:cubicBezTo>
                      <a:pt x="11607" y="12091"/>
                      <a:pt x="11671" y="12167"/>
                      <a:pt x="11566" y="12191"/>
                    </a:cubicBezTo>
                    <a:cubicBezTo>
                      <a:pt x="11521" y="12191"/>
                      <a:pt x="11477" y="12218"/>
                      <a:pt x="11441" y="12253"/>
                    </a:cubicBezTo>
                    <a:cubicBezTo>
                      <a:pt x="11427" y="12260"/>
                      <a:pt x="11418" y="12263"/>
                      <a:pt x="11410" y="12263"/>
                    </a:cubicBezTo>
                    <a:cubicBezTo>
                      <a:pt x="11397" y="12263"/>
                      <a:pt x="11390" y="12256"/>
                      <a:pt x="11379" y="12245"/>
                    </a:cubicBezTo>
                    <a:lnTo>
                      <a:pt x="11379" y="12245"/>
                    </a:lnTo>
                    <a:cubicBezTo>
                      <a:pt x="11432" y="12307"/>
                      <a:pt x="11209" y="12396"/>
                      <a:pt x="11254" y="12458"/>
                    </a:cubicBezTo>
                    <a:cubicBezTo>
                      <a:pt x="11250" y="12453"/>
                      <a:pt x="11245" y="12451"/>
                      <a:pt x="11238" y="12451"/>
                    </a:cubicBezTo>
                    <a:cubicBezTo>
                      <a:pt x="11196" y="12451"/>
                      <a:pt x="11106" y="12533"/>
                      <a:pt x="11076" y="12556"/>
                    </a:cubicBezTo>
                    <a:cubicBezTo>
                      <a:pt x="11049" y="12583"/>
                      <a:pt x="11022" y="12610"/>
                      <a:pt x="10996" y="12645"/>
                    </a:cubicBezTo>
                    <a:cubicBezTo>
                      <a:pt x="10996" y="12645"/>
                      <a:pt x="10996" y="12708"/>
                      <a:pt x="10987" y="12708"/>
                    </a:cubicBezTo>
                    <a:cubicBezTo>
                      <a:pt x="10960" y="12708"/>
                      <a:pt x="10942" y="12645"/>
                      <a:pt x="10924" y="12628"/>
                    </a:cubicBezTo>
                    <a:cubicBezTo>
                      <a:pt x="10907" y="12663"/>
                      <a:pt x="10880" y="12699"/>
                      <a:pt x="10898" y="12734"/>
                    </a:cubicBezTo>
                    <a:cubicBezTo>
                      <a:pt x="10924" y="12779"/>
                      <a:pt x="10907" y="12832"/>
                      <a:pt x="10871" y="12859"/>
                    </a:cubicBezTo>
                    <a:cubicBezTo>
                      <a:pt x="10854" y="12842"/>
                      <a:pt x="10837" y="12778"/>
                      <a:pt x="10813" y="12778"/>
                    </a:cubicBezTo>
                    <a:cubicBezTo>
                      <a:pt x="10812" y="12778"/>
                      <a:pt x="10810" y="12778"/>
                      <a:pt x="10809" y="12779"/>
                    </a:cubicBezTo>
                    <a:cubicBezTo>
                      <a:pt x="10773" y="12788"/>
                      <a:pt x="10755" y="12850"/>
                      <a:pt x="10755" y="12868"/>
                    </a:cubicBezTo>
                    <a:cubicBezTo>
                      <a:pt x="10728" y="12886"/>
                      <a:pt x="10702" y="12904"/>
                      <a:pt x="10666" y="12921"/>
                    </a:cubicBezTo>
                    <a:cubicBezTo>
                      <a:pt x="10648" y="12921"/>
                      <a:pt x="10604" y="12921"/>
                      <a:pt x="10577" y="12930"/>
                    </a:cubicBezTo>
                    <a:cubicBezTo>
                      <a:pt x="10541" y="12966"/>
                      <a:pt x="10577" y="13019"/>
                      <a:pt x="10550" y="13037"/>
                    </a:cubicBezTo>
                    <a:lnTo>
                      <a:pt x="10497" y="13037"/>
                    </a:lnTo>
                    <a:cubicBezTo>
                      <a:pt x="10470" y="13046"/>
                      <a:pt x="10452" y="13055"/>
                      <a:pt x="10426" y="13073"/>
                    </a:cubicBezTo>
                    <a:cubicBezTo>
                      <a:pt x="10372" y="13108"/>
                      <a:pt x="10345" y="13153"/>
                      <a:pt x="10292" y="13198"/>
                    </a:cubicBezTo>
                    <a:cubicBezTo>
                      <a:pt x="10247" y="13233"/>
                      <a:pt x="10221" y="13206"/>
                      <a:pt x="10185" y="13251"/>
                    </a:cubicBezTo>
                    <a:cubicBezTo>
                      <a:pt x="10163" y="13273"/>
                      <a:pt x="10158" y="13285"/>
                      <a:pt x="10162" y="13295"/>
                    </a:cubicBezTo>
                    <a:lnTo>
                      <a:pt x="10162" y="13295"/>
                    </a:lnTo>
                    <a:cubicBezTo>
                      <a:pt x="10149" y="13279"/>
                      <a:pt x="10138" y="13268"/>
                      <a:pt x="10122" y="13268"/>
                    </a:cubicBezTo>
                    <a:cubicBezTo>
                      <a:pt x="10106" y="13268"/>
                      <a:pt x="10085" y="13278"/>
                      <a:pt x="10052" y="13304"/>
                    </a:cubicBezTo>
                    <a:cubicBezTo>
                      <a:pt x="10060" y="13304"/>
                      <a:pt x="10069" y="13313"/>
                      <a:pt x="10069" y="13322"/>
                    </a:cubicBezTo>
                    <a:cubicBezTo>
                      <a:pt x="10025" y="13358"/>
                      <a:pt x="9847" y="13456"/>
                      <a:pt x="9838" y="13500"/>
                    </a:cubicBezTo>
                    <a:cubicBezTo>
                      <a:pt x="9838" y="13500"/>
                      <a:pt x="9909" y="13536"/>
                      <a:pt x="9873" y="13554"/>
                    </a:cubicBezTo>
                    <a:cubicBezTo>
                      <a:pt x="9829" y="13572"/>
                      <a:pt x="9775" y="13572"/>
                      <a:pt x="9731" y="13581"/>
                    </a:cubicBezTo>
                    <a:cubicBezTo>
                      <a:pt x="9624" y="13625"/>
                      <a:pt x="9526" y="13679"/>
                      <a:pt x="9428" y="13750"/>
                    </a:cubicBezTo>
                    <a:cubicBezTo>
                      <a:pt x="9383" y="13794"/>
                      <a:pt x="9375" y="13839"/>
                      <a:pt x="9321" y="13875"/>
                    </a:cubicBezTo>
                    <a:cubicBezTo>
                      <a:pt x="9241" y="13928"/>
                      <a:pt x="9259" y="13937"/>
                      <a:pt x="9250" y="13999"/>
                    </a:cubicBezTo>
                    <a:cubicBezTo>
                      <a:pt x="9250" y="13991"/>
                      <a:pt x="9218" y="13985"/>
                      <a:pt x="9183" y="13985"/>
                    </a:cubicBezTo>
                    <a:cubicBezTo>
                      <a:pt x="9136" y="13985"/>
                      <a:pt x="9085" y="13996"/>
                      <a:pt x="9090" y="14026"/>
                    </a:cubicBezTo>
                    <a:cubicBezTo>
                      <a:pt x="9090" y="14044"/>
                      <a:pt x="9132" y="14044"/>
                      <a:pt x="9174" y="14044"/>
                    </a:cubicBezTo>
                    <a:cubicBezTo>
                      <a:pt x="9216" y="14044"/>
                      <a:pt x="9259" y="14044"/>
                      <a:pt x="9259" y="14062"/>
                    </a:cubicBezTo>
                    <a:lnTo>
                      <a:pt x="9116" y="14079"/>
                    </a:lnTo>
                    <a:cubicBezTo>
                      <a:pt x="9063" y="14079"/>
                      <a:pt x="8983" y="14079"/>
                      <a:pt x="8956" y="14044"/>
                    </a:cubicBezTo>
                    <a:lnTo>
                      <a:pt x="8956" y="14044"/>
                    </a:lnTo>
                    <a:cubicBezTo>
                      <a:pt x="9000" y="14115"/>
                      <a:pt x="8876" y="14151"/>
                      <a:pt x="8849" y="14213"/>
                    </a:cubicBezTo>
                    <a:cubicBezTo>
                      <a:pt x="8817" y="14233"/>
                      <a:pt x="8798" y="14242"/>
                      <a:pt x="8785" y="14242"/>
                    </a:cubicBezTo>
                    <a:cubicBezTo>
                      <a:pt x="8770" y="14242"/>
                      <a:pt x="8765" y="14229"/>
                      <a:pt x="8760" y="14204"/>
                    </a:cubicBezTo>
                    <a:cubicBezTo>
                      <a:pt x="8755" y="14195"/>
                      <a:pt x="8748" y="14191"/>
                      <a:pt x="8739" y="14191"/>
                    </a:cubicBezTo>
                    <a:cubicBezTo>
                      <a:pt x="8723" y="14191"/>
                      <a:pt x="8704" y="14203"/>
                      <a:pt x="8691" y="14203"/>
                    </a:cubicBezTo>
                    <a:cubicBezTo>
                      <a:pt x="8687" y="14203"/>
                      <a:pt x="8684" y="14202"/>
                      <a:pt x="8682" y="14199"/>
                    </a:cubicBezTo>
                    <a:lnTo>
                      <a:pt x="8682" y="14199"/>
                    </a:lnTo>
                    <a:lnTo>
                      <a:pt x="8742" y="14311"/>
                    </a:lnTo>
                    <a:cubicBezTo>
                      <a:pt x="8730" y="14318"/>
                      <a:pt x="8716" y="14321"/>
                      <a:pt x="8703" y="14321"/>
                    </a:cubicBezTo>
                    <a:cubicBezTo>
                      <a:pt x="8655" y="14321"/>
                      <a:pt x="8607" y="14283"/>
                      <a:pt x="8600" y="14283"/>
                    </a:cubicBezTo>
                    <a:cubicBezTo>
                      <a:pt x="8600" y="14283"/>
                      <a:pt x="8600" y="14284"/>
                      <a:pt x="8600" y="14284"/>
                    </a:cubicBezTo>
                    <a:cubicBezTo>
                      <a:pt x="8564" y="14320"/>
                      <a:pt x="8537" y="14427"/>
                      <a:pt x="8457" y="14427"/>
                    </a:cubicBezTo>
                    <a:cubicBezTo>
                      <a:pt x="8404" y="14427"/>
                      <a:pt x="8208" y="14471"/>
                      <a:pt x="8199" y="14551"/>
                    </a:cubicBezTo>
                    <a:cubicBezTo>
                      <a:pt x="8199" y="14587"/>
                      <a:pt x="8083" y="14614"/>
                      <a:pt x="8056" y="14667"/>
                    </a:cubicBezTo>
                    <a:cubicBezTo>
                      <a:pt x="8044" y="14698"/>
                      <a:pt x="8030" y="14708"/>
                      <a:pt x="8014" y="14708"/>
                    </a:cubicBezTo>
                    <a:cubicBezTo>
                      <a:pt x="7989" y="14708"/>
                      <a:pt x="7961" y="14683"/>
                      <a:pt x="7936" y="14683"/>
                    </a:cubicBezTo>
                    <a:cubicBezTo>
                      <a:pt x="7931" y="14683"/>
                      <a:pt x="7927" y="14683"/>
                      <a:pt x="7923" y="14685"/>
                    </a:cubicBezTo>
                    <a:cubicBezTo>
                      <a:pt x="7869" y="14703"/>
                      <a:pt x="7860" y="14756"/>
                      <a:pt x="7816" y="14783"/>
                    </a:cubicBezTo>
                    <a:cubicBezTo>
                      <a:pt x="7801" y="14788"/>
                      <a:pt x="7790" y="14790"/>
                      <a:pt x="7782" y="14790"/>
                    </a:cubicBezTo>
                    <a:cubicBezTo>
                      <a:pt x="7762" y="14790"/>
                      <a:pt x="7762" y="14776"/>
                      <a:pt x="7762" y="14756"/>
                    </a:cubicBezTo>
                    <a:cubicBezTo>
                      <a:pt x="7761" y="14754"/>
                      <a:pt x="7759" y="14753"/>
                      <a:pt x="7756" y="14753"/>
                    </a:cubicBezTo>
                    <a:cubicBezTo>
                      <a:pt x="7737" y="14753"/>
                      <a:pt x="7682" y="14802"/>
                      <a:pt x="7682" y="14810"/>
                    </a:cubicBezTo>
                    <a:cubicBezTo>
                      <a:pt x="7656" y="14845"/>
                      <a:pt x="7638" y="14836"/>
                      <a:pt x="7620" y="14845"/>
                    </a:cubicBezTo>
                    <a:cubicBezTo>
                      <a:pt x="7560" y="14860"/>
                      <a:pt x="7651" y="14945"/>
                      <a:pt x="7608" y="14945"/>
                    </a:cubicBezTo>
                    <a:cubicBezTo>
                      <a:pt x="7599" y="14945"/>
                      <a:pt x="7586" y="14942"/>
                      <a:pt x="7566" y="14934"/>
                    </a:cubicBezTo>
                    <a:cubicBezTo>
                      <a:pt x="7553" y="14931"/>
                      <a:pt x="7539" y="14930"/>
                      <a:pt x="7526" y="14930"/>
                    </a:cubicBezTo>
                    <a:cubicBezTo>
                      <a:pt x="7463" y="14930"/>
                      <a:pt x="7409" y="14965"/>
                      <a:pt x="7379" y="15024"/>
                    </a:cubicBezTo>
                    <a:cubicBezTo>
                      <a:pt x="7356" y="15071"/>
                      <a:pt x="7332" y="15099"/>
                      <a:pt x="7295" y="15099"/>
                    </a:cubicBezTo>
                    <a:cubicBezTo>
                      <a:pt x="7276" y="15099"/>
                      <a:pt x="7255" y="15092"/>
                      <a:pt x="7228" y="15077"/>
                    </a:cubicBezTo>
                    <a:cubicBezTo>
                      <a:pt x="7225" y="15075"/>
                      <a:pt x="7221" y="15074"/>
                      <a:pt x="7217" y="15074"/>
                    </a:cubicBezTo>
                    <a:cubicBezTo>
                      <a:pt x="7174" y="15074"/>
                      <a:pt x="7100" y="15180"/>
                      <a:pt x="7049" y="15180"/>
                    </a:cubicBezTo>
                    <a:cubicBezTo>
                      <a:pt x="7044" y="15180"/>
                      <a:pt x="7038" y="15179"/>
                      <a:pt x="7033" y="15176"/>
                    </a:cubicBezTo>
                    <a:lnTo>
                      <a:pt x="7033" y="15176"/>
                    </a:lnTo>
                    <a:cubicBezTo>
                      <a:pt x="7065" y="15197"/>
                      <a:pt x="6969" y="15310"/>
                      <a:pt x="6934" y="15310"/>
                    </a:cubicBezTo>
                    <a:cubicBezTo>
                      <a:pt x="6924" y="15310"/>
                      <a:pt x="6919" y="15300"/>
                      <a:pt x="6925" y="15273"/>
                    </a:cubicBezTo>
                    <a:cubicBezTo>
                      <a:pt x="6916" y="15253"/>
                      <a:pt x="6906" y="15245"/>
                      <a:pt x="6894" y="15245"/>
                    </a:cubicBezTo>
                    <a:cubicBezTo>
                      <a:pt x="6859" y="15245"/>
                      <a:pt x="6812" y="15317"/>
                      <a:pt x="6765" y="15344"/>
                    </a:cubicBezTo>
                    <a:cubicBezTo>
                      <a:pt x="6729" y="15371"/>
                      <a:pt x="6685" y="15389"/>
                      <a:pt x="6640" y="15389"/>
                    </a:cubicBezTo>
                    <a:cubicBezTo>
                      <a:pt x="6622" y="15389"/>
                      <a:pt x="6620" y="15385"/>
                      <a:pt x="6613" y="15385"/>
                    </a:cubicBezTo>
                    <a:cubicBezTo>
                      <a:pt x="6609" y="15385"/>
                      <a:pt x="6604" y="15386"/>
                      <a:pt x="6596" y="15389"/>
                    </a:cubicBezTo>
                    <a:cubicBezTo>
                      <a:pt x="6560" y="15407"/>
                      <a:pt x="6417" y="15487"/>
                      <a:pt x="6435" y="15522"/>
                    </a:cubicBezTo>
                    <a:cubicBezTo>
                      <a:pt x="6422" y="15502"/>
                      <a:pt x="6419" y="15477"/>
                      <a:pt x="6391" y="15477"/>
                    </a:cubicBezTo>
                    <a:cubicBezTo>
                      <a:pt x="6382" y="15477"/>
                      <a:pt x="6371" y="15480"/>
                      <a:pt x="6355" y="15487"/>
                    </a:cubicBezTo>
                    <a:cubicBezTo>
                      <a:pt x="6317" y="15494"/>
                      <a:pt x="6285" y="15554"/>
                      <a:pt x="6254" y="15554"/>
                    </a:cubicBezTo>
                    <a:cubicBezTo>
                      <a:pt x="6249" y="15554"/>
                      <a:pt x="6244" y="15553"/>
                      <a:pt x="6239" y="15549"/>
                    </a:cubicBezTo>
                    <a:cubicBezTo>
                      <a:pt x="6239" y="15549"/>
                      <a:pt x="6204" y="15576"/>
                      <a:pt x="6204" y="15594"/>
                    </a:cubicBezTo>
                    <a:cubicBezTo>
                      <a:pt x="6213" y="15603"/>
                      <a:pt x="6177" y="15611"/>
                      <a:pt x="6159" y="15611"/>
                    </a:cubicBezTo>
                    <a:cubicBezTo>
                      <a:pt x="6091" y="15620"/>
                      <a:pt x="5991" y="15628"/>
                      <a:pt x="6005" y="15698"/>
                    </a:cubicBezTo>
                    <a:lnTo>
                      <a:pt x="6005" y="15698"/>
                    </a:lnTo>
                    <a:cubicBezTo>
                      <a:pt x="6000" y="15684"/>
                      <a:pt x="5988" y="15663"/>
                      <a:pt x="5972" y="15663"/>
                    </a:cubicBezTo>
                    <a:cubicBezTo>
                      <a:pt x="5964" y="15663"/>
                      <a:pt x="5955" y="15668"/>
                      <a:pt x="5945" y="15683"/>
                    </a:cubicBezTo>
                    <a:cubicBezTo>
                      <a:pt x="5901" y="15727"/>
                      <a:pt x="5928" y="15727"/>
                      <a:pt x="5856" y="15754"/>
                    </a:cubicBezTo>
                    <a:cubicBezTo>
                      <a:pt x="5895" y="15739"/>
                      <a:pt x="5874" y="15697"/>
                      <a:pt x="5833" y="15697"/>
                    </a:cubicBezTo>
                    <a:cubicBezTo>
                      <a:pt x="5826" y="15697"/>
                      <a:pt x="5819" y="15698"/>
                      <a:pt x="5812" y="15700"/>
                    </a:cubicBezTo>
                    <a:cubicBezTo>
                      <a:pt x="5776" y="15718"/>
                      <a:pt x="5732" y="15736"/>
                      <a:pt x="5696" y="15763"/>
                    </a:cubicBezTo>
                    <a:cubicBezTo>
                      <a:pt x="5616" y="15807"/>
                      <a:pt x="5616" y="15825"/>
                      <a:pt x="5634" y="15870"/>
                    </a:cubicBezTo>
                    <a:cubicBezTo>
                      <a:pt x="5602" y="15884"/>
                      <a:pt x="5585" y="15890"/>
                      <a:pt x="5574" y="15890"/>
                    </a:cubicBezTo>
                    <a:cubicBezTo>
                      <a:pt x="5558" y="15890"/>
                      <a:pt x="5553" y="15877"/>
                      <a:pt x="5527" y="15861"/>
                    </a:cubicBezTo>
                    <a:cubicBezTo>
                      <a:pt x="5518" y="15888"/>
                      <a:pt x="5518" y="15914"/>
                      <a:pt x="5509" y="15941"/>
                    </a:cubicBezTo>
                    <a:cubicBezTo>
                      <a:pt x="5491" y="15896"/>
                      <a:pt x="5464" y="15861"/>
                      <a:pt x="5420" y="15825"/>
                    </a:cubicBezTo>
                    <a:cubicBezTo>
                      <a:pt x="5393" y="15870"/>
                      <a:pt x="5366" y="15905"/>
                      <a:pt x="5340" y="15950"/>
                    </a:cubicBezTo>
                    <a:cubicBezTo>
                      <a:pt x="5304" y="16012"/>
                      <a:pt x="5215" y="16021"/>
                      <a:pt x="5135" y="16039"/>
                    </a:cubicBezTo>
                    <a:cubicBezTo>
                      <a:pt x="5090" y="16039"/>
                      <a:pt x="4939" y="16066"/>
                      <a:pt x="4948" y="16110"/>
                    </a:cubicBezTo>
                    <a:cubicBezTo>
                      <a:pt x="4957" y="16155"/>
                      <a:pt x="4966" y="16190"/>
                      <a:pt x="4983" y="16226"/>
                    </a:cubicBezTo>
                    <a:cubicBezTo>
                      <a:pt x="4977" y="16228"/>
                      <a:pt x="4972" y="16229"/>
                      <a:pt x="4966" y="16229"/>
                    </a:cubicBezTo>
                    <a:cubicBezTo>
                      <a:pt x="4923" y="16229"/>
                      <a:pt x="4913" y="16172"/>
                      <a:pt x="4905" y="16144"/>
                    </a:cubicBezTo>
                    <a:lnTo>
                      <a:pt x="4905" y="16144"/>
                    </a:lnTo>
                    <a:cubicBezTo>
                      <a:pt x="4905" y="16151"/>
                      <a:pt x="4898" y="16154"/>
                      <a:pt x="4886" y="16154"/>
                    </a:cubicBezTo>
                    <a:cubicBezTo>
                      <a:pt x="4859" y="16154"/>
                      <a:pt x="4811" y="16137"/>
                      <a:pt x="4805" y="16119"/>
                    </a:cubicBezTo>
                    <a:cubicBezTo>
                      <a:pt x="4798" y="16105"/>
                      <a:pt x="4797" y="16079"/>
                      <a:pt x="4768" y="16079"/>
                    </a:cubicBezTo>
                    <a:cubicBezTo>
                      <a:pt x="4761" y="16079"/>
                      <a:pt x="4753" y="16080"/>
                      <a:pt x="4743" y="16083"/>
                    </a:cubicBezTo>
                    <a:lnTo>
                      <a:pt x="4778" y="16206"/>
                    </a:lnTo>
                    <a:lnTo>
                      <a:pt x="4778" y="16206"/>
                    </a:lnTo>
                    <a:cubicBezTo>
                      <a:pt x="4771" y="16185"/>
                      <a:pt x="4743" y="16177"/>
                      <a:pt x="4706" y="16177"/>
                    </a:cubicBezTo>
                    <a:cubicBezTo>
                      <a:pt x="4625" y="16177"/>
                      <a:pt x="4500" y="16214"/>
                      <a:pt x="4458" y="16226"/>
                    </a:cubicBezTo>
                    <a:cubicBezTo>
                      <a:pt x="4463" y="16225"/>
                      <a:pt x="4467" y="16225"/>
                      <a:pt x="4471" y="16225"/>
                    </a:cubicBezTo>
                    <a:cubicBezTo>
                      <a:pt x="4504" y="16225"/>
                      <a:pt x="4512" y="16255"/>
                      <a:pt x="4520" y="16271"/>
                    </a:cubicBezTo>
                    <a:cubicBezTo>
                      <a:pt x="4512" y="16272"/>
                      <a:pt x="4504" y="16273"/>
                      <a:pt x="4496" y="16273"/>
                    </a:cubicBezTo>
                    <a:cubicBezTo>
                      <a:pt x="4439" y="16273"/>
                      <a:pt x="4394" y="16239"/>
                      <a:pt x="4348" y="16239"/>
                    </a:cubicBezTo>
                    <a:cubicBezTo>
                      <a:pt x="4326" y="16239"/>
                      <a:pt x="4304" y="16247"/>
                      <a:pt x="4280" y="16271"/>
                    </a:cubicBezTo>
                    <a:cubicBezTo>
                      <a:pt x="4280" y="16285"/>
                      <a:pt x="4238" y="16342"/>
                      <a:pt x="4208" y="16342"/>
                    </a:cubicBezTo>
                    <a:cubicBezTo>
                      <a:pt x="4201" y="16342"/>
                      <a:pt x="4195" y="16339"/>
                      <a:pt x="4191" y="16333"/>
                    </a:cubicBezTo>
                    <a:cubicBezTo>
                      <a:pt x="4183" y="16318"/>
                      <a:pt x="4221" y="16256"/>
                      <a:pt x="4193" y="16256"/>
                    </a:cubicBezTo>
                    <a:cubicBezTo>
                      <a:pt x="4188" y="16256"/>
                      <a:pt x="4182" y="16258"/>
                      <a:pt x="4173" y="16262"/>
                    </a:cubicBezTo>
                    <a:cubicBezTo>
                      <a:pt x="4110" y="16279"/>
                      <a:pt x="4093" y="16324"/>
                      <a:pt x="4004" y="16333"/>
                    </a:cubicBezTo>
                    <a:cubicBezTo>
                      <a:pt x="3941" y="16333"/>
                      <a:pt x="3870" y="16333"/>
                      <a:pt x="3808" y="16342"/>
                    </a:cubicBezTo>
                    <a:cubicBezTo>
                      <a:pt x="3735" y="16358"/>
                      <a:pt x="3692" y="16425"/>
                      <a:pt x="3762" y="16425"/>
                    </a:cubicBezTo>
                    <a:cubicBezTo>
                      <a:pt x="3770" y="16425"/>
                      <a:pt x="3779" y="16424"/>
                      <a:pt x="3790" y="16422"/>
                    </a:cubicBezTo>
                    <a:lnTo>
                      <a:pt x="3790" y="16422"/>
                    </a:lnTo>
                    <a:cubicBezTo>
                      <a:pt x="3736" y="16431"/>
                      <a:pt x="3692" y="16440"/>
                      <a:pt x="3647" y="16440"/>
                    </a:cubicBezTo>
                    <a:cubicBezTo>
                      <a:pt x="3612" y="16440"/>
                      <a:pt x="3576" y="16431"/>
                      <a:pt x="3540" y="16413"/>
                    </a:cubicBezTo>
                    <a:cubicBezTo>
                      <a:pt x="3514" y="16413"/>
                      <a:pt x="3496" y="16422"/>
                      <a:pt x="3478" y="16440"/>
                    </a:cubicBezTo>
                    <a:cubicBezTo>
                      <a:pt x="3425" y="16466"/>
                      <a:pt x="3442" y="16475"/>
                      <a:pt x="3451" y="16511"/>
                    </a:cubicBezTo>
                    <a:cubicBezTo>
                      <a:pt x="3463" y="16500"/>
                      <a:pt x="3474" y="16495"/>
                      <a:pt x="3481" y="16495"/>
                    </a:cubicBezTo>
                    <a:cubicBezTo>
                      <a:pt x="3491" y="16495"/>
                      <a:pt x="3494" y="16504"/>
                      <a:pt x="3478" y="16520"/>
                    </a:cubicBezTo>
                    <a:cubicBezTo>
                      <a:pt x="3451" y="16547"/>
                      <a:pt x="3416" y="16564"/>
                      <a:pt x="3380" y="16564"/>
                    </a:cubicBezTo>
                    <a:cubicBezTo>
                      <a:pt x="3312" y="16564"/>
                      <a:pt x="3415" y="16475"/>
                      <a:pt x="3346" y="16475"/>
                    </a:cubicBezTo>
                    <a:cubicBezTo>
                      <a:pt x="3343" y="16475"/>
                      <a:pt x="3339" y="16475"/>
                      <a:pt x="3336" y="16475"/>
                    </a:cubicBezTo>
                    <a:cubicBezTo>
                      <a:pt x="3300" y="16484"/>
                      <a:pt x="3113" y="16538"/>
                      <a:pt x="3166" y="16573"/>
                    </a:cubicBezTo>
                    <a:cubicBezTo>
                      <a:pt x="3220" y="16600"/>
                      <a:pt x="3238" y="16600"/>
                      <a:pt x="3193" y="16636"/>
                    </a:cubicBezTo>
                    <a:cubicBezTo>
                      <a:pt x="3169" y="16659"/>
                      <a:pt x="3142" y="16671"/>
                      <a:pt x="3113" y="16671"/>
                    </a:cubicBezTo>
                    <a:cubicBezTo>
                      <a:pt x="3098" y="16671"/>
                      <a:pt x="3083" y="16668"/>
                      <a:pt x="3068" y="16662"/>
                    </a:cubicBezTo>
                    <a:cubicBezTo>
                      <a:pt x="3015" y="16636"/>
                      <a:pt x="3086" y="16511"/>
                      <a:pt x="3059" y="16511"/>
                    </a:cubicBezTo>
                    <a:cubicBezTo>
                      <a:pt x="3047" y="16509"/>
                      <a:pt x="3036" y="16508"/>
                      <a:pt x="3024" y="16508"/>
                    </a:cubicBezTo>
                    <a:cubicBezTo>
                      <a:pt x="2992" y="16508"/>
                      <a:pt x="2961" y="16516"/>
                      <a:pt x="2935" y="16529"/>
                    </a:cubicBezTo>
                    <a:cubicBezTo>
                      <a:pt x="2890" y="16556"/>
                      <a:pt x="2935" y="16582"/>
                      <a:pt x="2890" y="16600"/>
                    </a:cubicBezTo>
                    <a:cubicBezTo>
                      <a:pt x="2881" y="16607"/>
                      <a:pt x="2873" y="16610"/>
                      <a:pt x="2866" y="16610"/>
                    </a:cubicBezTo>
                    <a:cubicBezTo>
                      <a:pt x="2833" y="16610"/>
                      <a:pt x="2827" y="16543"/>
                      <a:pt x="2784" y="16543"/>
                    </a:cubicBezTo>
                    <a:cubicBezTo>
                      <a:pt x="2779" y="16543"/>
                      <a:pt x="2772" y="16544"/>
                      <a:pt x="2765" y="16547"/>
                    </a:cubicBezTo>
                    <a:cubicBezTo>
                      <a:pt x="2723" y="16564"/>
                      <a:pt x="2688" y="16605"/>
                      <a:pt x="2685" y="16656"/>
                    </a:cubicBezTo>
                    <a:lnTo>
                      <a:pt x="2685" y="16656"/>
                    </a:lnTo>
                    <a:cubicBezTo>
                      <a:pt x="2687" y="16621"/>
                      <a:pt x="2701" y="16581"/>
                      <a:pt x="2667" y="16556"/>
                    </a:cubicBezTo>
                    <a:cubicBezTo>
                      <a:pt x="2631" y="16526"/>
                      <a:pt x="2581" y="16509"/>
                      <a:pt x="2530" y="16509"/>
                    </a:cubicBezTo>
                    <a:cubicBezTo>
                      <a:pt x="2520" y="16509"/>
                      <a:pt x="2509" y="16510"/>
                      <a:pt x="2498" y="16511"/>
                    </a:cubicBezTo>
                    <a:cubicBezTo>
                      <a:pt x="2472" y="16520"/>
                      <a:pt x="2534" y="16556"/>
                      <a:pt x="2498" y="16573"/>
                    </a:cubicBezTo>
                    <a:cubicBezTo>
                      <a:pt x="2476" y="16578"/>
                      <a:pt x="2454" y="16580"/>
                      <a:pt x="2433" y="16580"/>
                    </a:cubicBezTo>
                    <a:cubicBezTo>
                      <a:pt x="2411" y="16580"/>
                      <a:pt x="2391" y="16578"/>
                      <a:pt x="2374" y="16573"/>
                    </a:cubicBezTo>
                    <a:cubicBezTo>
                      <a:pt x="2329" y="16564"/>
                      <a:pt x="2302" y="16529"/>
                      <a:pt x="2258" y="16529"/>
                    </a:cubicBezTo>
                    <a:cubicBezTo>
                      <a:pt x="2214" y="16529"/>
                      <a:pt x="2206" y="16571"/>
                      <a:pt x="2170" y="16571"/>
                    </a:cubicBezTo>
                    <a:cubicBezTo>
                      <a:pt x="2162" y="16571"/>
                      <a:pt x="2153" y="16569"/>
                      <a:pt x="2142" y="16564"/>
                    </a:cubicBezTo>
                    <a:cubicBezTo>
                      <a:pt x="2112" y="16557"/>
                      <a:pt x="2114" y="16505"/>
                      <a:pt x="2083" y="16505"/>
                    </a:cubicBezTo>
                    <a:cubicBezTo>
                      <a:pt x="2077" y="16505"/>
                      <a:pt x="2070" y="16507"/>
                      <a:pt x="2062" y="16511"/>
                    </a:cubicBezTo>
                    <a:cubicBezTo>
                      <a:pt x="2020" y="16528"/>
                      <a:pt x="2010" y="16592"/>
                      <a:pt x="1942" y="16592"/>
                    </a:cubicBezTo>
                    <a:cubicBezTo>
                      <a:pt x="1937" y="16592"/>
                      <a:pt x="1933" y="16592"/>
                      <a:pt x="1928" y="16591"/>
                    </a:cubicBezTo>
                    <a:lnTo>
                      <a:pt x="1928" y="16556"/>
                    </a:lnTo>
                    <a:cubicBezTo>
                      <a:pt x="1919" y="16538"/>
                      <a:pt x="1928" y="16529"/>
                      <a:pt x="1946" y="16529"/>
                    </a:cubicBezTo>
                    <a:lnTo>
                      <a:pt x="1786" y="16529"/>
                    </a:lnTo>
                    <a:cubicBezTo>
                      <a:pt x="1741" y="16529"/>
                      <a:pt x="1723" y="16493"/>
                      <a:pt x="1688" y="16493"/>
                    </a:cubicBezTo>
                    <a:cubicBezTo>
                      <a:pt x="1658" y="16493"/>
                      <a:pt x="1640" y="16497"/>
                      <a:pt x="1616" y="16497"/>
                    </a:cubicBezTo>
                    <a:cubicBezTo>
                      <a:pt x="1604" y="16497"/>
                      <a:pt x="1590" y="16496"/>
                      <a:pt x="1572" y="16493"/>
                    </a:cubicBezTo>
                    <a:cubicBezTo>
                      <a:pt x="1536" y="16484"/>
                      <a:pt x="1492" y="16466"/>
                      <a:pt x="1465" y="16449"/>
                    </a:cubicBezTo>
                    <a:cubicBezTo>
                      <a:pt x="1443" y="16433"/>
                      <a:pt x="1421" y="16428"/>
                      <a:pt x="1401" y="16428"/>
                    </a:cubicBezTo>
                    <a:cubicBezTo>
                      <a:pt x="1375" y="16428"/>
                      <a:pt x="1350" y="16435"/>
                      <a:pt x="1325" y="16435"/>
                    </a:cubicBezTo>
                    <a:cubicBezTo>
                      <a:pt x="1315" y="16435"/>
                      <a:pt x="1306" y="16434"/>
                      <a:pt x="1296" y="16431"/>
                    </a:cubicBezTo>
                    <a:cubicBezTo>
                      <a:pt x="1242" y="16413"/>
                      <a:pt x="1233" y="16333"/>
                      <a:pt x="1180" y="16315"/>
                    </a:cubicBezTo>
                    <a:cubicBezTo>
                      <a:pt x="1165" y="16308"/>
                      <a:pt x="1151" y="16305"/>
                      <a:pt x="1138" y="16305"/>
                    </a:cubicBezTo>
                    <a:cubicBezTo>
                      <a:pt x="1111" y="16305"/>
                      <a:pt x="1087" y="16317"/>
                      <a:pt x="1062" y="16317"/>
                    </a:cubicBezTo>
                    <a:cubicBezTo>
                      <a:pt x="1057" y="16317"/>
                      <a:pt x="1052" y="16316"/>
                      <a:pt x="1046" y="16315"/>
                    </a:cubicBezTo>
                    <a:cubicBezTo>
                      <a:pt x="975" y="16288"/>
                      <a:pt x="1046" y="16217"/>
                      <a:pt x="1055" y="16199"/>
                    </a:cubicBezTo>
                    <a:cubicBezTo>
                      <a:pt x="1011" y="16199"/>
                      <a:pt x="966" y="16208"/>
                      <a:pt x="922" y="16217"/>
                    </a:cubicBezTo>
                    <a:cubicBezTo>
                      <a:pt x="905" y="16222"/>
                      <a:pt x="893" y="16224"/>
                      <a:pt x="884" y="16224"/>
                    </a:cubicBezTo>
                    <a:cubicBezTo>
                      <a:pt x="838" y="16224"/>
                      <a:pt x="873" y="16175"/>
                      <a:pt x="895" y="16146"/>
                    </a:cubicBezTo>
                    <a:lnTo>
                      <a:pt x="895" y="16146"/>
                    </a:lnTo>
                    <a:cubicBezTo>
                      <a:pt x="888" y="16154"/>
                      <a:pt x="879" y="16158"/>
                      <a:pt x="870" y="16158"/>
                    </a:cubicBezTo>
                    <a:cubicBezTo>
                      <a:pt x="828" y="16158"/>
                      <a:pt x="770" y="16093"/>
                      <a:pt x="735" y="16093"/>
                    </a:cubicBezTo>
                    <a:cubicBezTo>
                      <a:pt x="728" y="16093"/>
                      <a:pt x="722" y="16095"/>
                      <a:pt x="717" y="16101"/>
                    </a:cubicBezTo>
                    <a:cubicBezTo>
                      <a:pt x="708" y="16057"/>
                      <a:pt x="699" y="16003"/>
                      <a:pt x="672" y="15968"/>
                    </a:cubicBezTo>
                    <a:cubicBezTo>
                      <a:pt x="665" y="15975"/>
                      <a:pt x="658" y="15979"/>
                      <a:pt x="651" y="15979"/>
                    </a:cubicBezTo>
                    <a:cubicBezTo>
                      <a:pt x="635" y="15979"/>
                      <a:pt x="620" y="15958"/>
                      <a:pt x="601" y="15932"/>
                    </a:cubicBezTo>
                    <a:cubicBezTo>
                      <a:pt x="565" y="15905"/>
                      <a:pt x="503" y="15888"/>
                      <a:pt x="467" y="15843"/>
                    </a:cubicBezTo>
                    <a:cubicBezTo>
                      <a:pt x="450" y="15834"/>
                      <a:pt x="512" y="15665"/>
                      <a:pt x="450" y="15665"/>
                    </a:cubicBezTo>
                    <a:cubicBezTo>
                      <a:pt x="430" y="15665"/>
                      <a:pt x="392" y="15725"/>
                      <a:pt x="370" y="15725"/>
                    </a:cubicBezTo>
                    <a:cubicBezTo>
                      <a:pt x="361" y="15725"/>
                      <a:pt x="354" y="15716"/>
                      <a:pt x="352" y="15692"/>
                    </a:cubicBezTo>
                    <a:cubicBezTo>
                      <a:pt x="352" y="15638"/>
                      <a:pt x="369" y="15629"/>
                      <a:pt x="325" y="15594"/>
                    </a:cubicBezTo>
                    <a:cubicBezTo>
                      <a:pt x="325" y="15594"/>
                      <a:pt x="263" y="15576"/>
                      <a:pt x="263" y="15576"/>
                    </a:cubicBezTo>
                    <a:cubicBezTo>
                      <a:pt x="268" y="15561"/>
                      <a:pt x="283" y="15557"/>
                      <a:pt x="300" y="15557"/>
                    </a:cubicBezTo>
                    <a:cubicBezTo>
                      <a:pt x="320" y="15557"/>
                      <a:pt x="343" y="15562"/>
                      <a:pt x="359" y="15562"/>
                    </a:cubicBezTo>
                    <a:cubicBezTo>
                      <a:pt x="370" y="15562"/>
                      <a:pt x="378" y="15559"/>
                      <a:pt x="378" y="15549"/>
                    </a:cubicBezTo>
                    <a:cubicBezTo>
                      <a:pt x="378" y="15540"/>
                      <a:pt x="334" y="15513"/>
                      <a:pt x="334" y="15513"/>
                    </a:cubicBezTo>
                    <a:cubicBezTo>
                      <a:pt x="310" y="15497"/>
                      <a:pt x="307" y="15489"/>
                      <a:pt x="294" y="15455"/>
                    </a:cubicBezTo>
                    <a:lnTo>
                      <a:pt x="294" y="15455"/>
                    </a:lnTo>
                    <a:cubicBezTo>
                      <a:pt x="297" y="15459"/>
                      <a:pt x="300" y="15460"/>
                      <a:pt x="303" y="15460"/>
                    </a:cubicBezTo>
                    <a:cubicBezTo>
                      <a:pt x="312" y="15460"/>
                      <a:pt x="323" y="15448"/>
                      <a:pt x="334" y="15442"/>
                    </a:cubicBezTo>
                    <a:lnTo>
                      <a:pt x="334" y="15442"/>
                    </a:lnTo>
                    <a:cubicBezTo>
                      <a:pt x="332" y="15443"/>
                      <a:pt x="330" y="15443"/>
                      <a:pt x="329" y="15443"/>
                    </a:cubicBezTo>
                    <a:cubicBezTo>
                      <a:pt x="308" y="15443"/>
                      <a:pt x="315" y="15388"/>
                      <a:pt x="298" y="15371"/>
                    </a:cubicBezTo>
                    <a:cubicBezTo>
                      <a:pt x="292" y="15371"/>
                      <a:pt x="286" y="15375"/>
                      <a:pt x="280" y="15375"/>
                    </a:cubicBezTo>
                    <a:cubicBezTo>
                      <a:pt x="277" y="15375"/>
                      <a:pt x="274" y="15374"/>
                      <a:pt x="271" y="15371"/>
                    </a:cubicBezTo>
                    <a:cubicBezTo>
                      <a:pt x="245" y="15326"/>
                      <a:pt x="227" y="15255"/>
                      <a:pt x="254" y="15246"/>
                    </a:cubicBezTo>
                    <a:cubicBezTo>
                      <a:pt x="288" y="15238"/>
                      <a:pt x="281" y="15121"/>
                      <a:pt x="240" y="15121"/>
                    </a:cubicBezTo>
                    <a:cubicBezTo>
                      <a:pt x="239" y="15121"/>
                      <a:pt x="237" y="15121"/>
                      <a:pt x="236" y="15122"/>
                    </a:cubicBezTo>
                    <a:cubicBezTo>
                      <a:pt x="227" y="15087"/>
                      <a:pt x="235" y="14996"/>
                      <a:pt x="197" y="14996"/>
                    </a:cubicBezTo>
                    <a:cubicBezTo>
                      <a:pt x="195" y="14996"/>
                      <a:pt x="193" y="14996"/>
                      <a:pt x="191" y="14997"/>
                    </a:cubicBezTo>
                    <a:cubicBezTo>
                      <a:pt x="209" y="14890"/>
                      <a:pt x="298" y="14676"/>
                      <a:pt x="200" y="14596"/>
                    </a:cubicBezTo>
                    <a:lnTo>
                      <a:pt x="200" y="14596"/>
                    </a:lnTo>
                    <a:cubicBezTo>
                      <a:pt x="210" y="14597"/>
                      <a:pt x="219" y="14597"/>
                      <a:pt x="226" y="14597"/>
                    </a:cubicBezTo>
                    <a:cubicBezTo>
                      <a:pt x="362" y="14597"/>
                      <a:pt x="140" y="14451"/>
                      <a:pt x="173" y="14409"/>
                    </a:cubicBezTo>
                    <a:cubicBezTo>
                      <a:pt x="209" y="14355"/>
                      <a:pt x="271" y="14355"/>
                      <a:pt x="236" y="14275"/>
                    </a:cubicBezTo>
                    <a:cubicBezTo>
                      <a:pt x="209" y="14222"/>
                      <a:pt x="173" y="14186"/>
                      <a:pt x="129" y="14151"/>
                    </a:cubicBezTo>
                    <a:cubicBezTo>
                      <a:pt x="173" y="14115"/>
                      <a:pt x="209" y="14177"/>
                      <a:pt x="218" y="14062"/>
                    </a:cubicBezTo>
                    <a:cubicBezTo>
                      <a:pt x="218" y="13990"/>
                      <a:pt x="156" y="14044"/>
                      <a:pt x="173" y="13964"/>
                    </a:cubicBezTo>
                    <a:cubicBezTo>
                      <a:pt x="191" y="13964"/>
                      <a:pt x="221" y="13979"/>
                      <a:pt x="247" y="13979"/>
                    </a:cubicBezTo>
                    <a:cubicBezTo>
                      <a:pt x="260" y="13979"/>
                      <a:pt x="271" y="13975"/>
                      <a:pt x="280" y="13964"/>
                    </a:cubicBezTo>
                    <a:cubicBezTo>
                      <a:pt x="307" y="13928"/>
                      <a:pt x="307" y="13857"/>
                      <a:pt x="280" y="13848"/>
                    </a:cubicBezTo>
                    <a:cubicBezTo>
                      <a:pt x="254" y="13848"/>
                      <a:pt x="280" y="13705"/>
                      <a:pt x="280" y="13679"/>
                    </a:cubicBezTo>
                    <a:cubicBezTo>
                      <a:pt x="289" y="13634"/>
                      <a:pt x="307" y="13509"/>
                      <a:pt x="352" y="13500"/>
                    </a:cubicBezTo>
                    <a:cubicBezTo>
                      <a:pt x="396" y="13492"/>
                      <a:pt x="441" y="13438"/>
                      <a:pt x="432" y="13349"/>
                    </a:cubicBezTo>
                    <a:cubicBezTo>
                      <a:pt x="432" y="13313"/>
                      <a:pt x="396" y="13296"/>
                      <a:pt x="405" y="13242"/>
                    </a:cubicBezTo>
                    <a:cubicBezTo>
                      <a:pt x="423" y="13189"/>
                      <a:pt x="441" y="13144"/>
                      <a:pt x="467" y="13108"/>
                    </a:cubicBezTo>
                    <a:cubicBezTo>
                      <a:pt x="467" y="13100"/>
                      <a:pt x="565" y="12921"/>
                      <a:pt x="539" y="12921"/>
                    </a:cubicBezTo>
                    <a:cubicBezTo>
                      <a:pt x="533" y="12923"/>
                      <a:pt x="528" y="12924"/>
                      <a:pt x="524" y="12924"/>
                    </a:cubicBezTo>
                    <a:cubicBezTo>
                      <a:pt x="474" y="12924"/>
                      <a:pt x="567" y="12784"/>
                      <a:pt x="583" y="12734"/>
                    </a:cubicBezTo>
                    <a:cubicBezTo>
                      <a:pt x="610" y="12690"/>
                      <a:pt x="628" y="12636"/>
                      <a:pt x="637" y="12592"/>
                    </a:cubicBezTo>
                    <a:cubicBezTo>
                      <a:pt x="649" y="12560"/>
                      <a:pt x="644" y="12556"/>
                      <a:pt x="637" y="12556"/>
                    </a:cubicBezTo>
                    <a:cubicBezTo>
                      <a:pt x="634" y="12556"/>
                      <a:pt x="630" y="12556"/>
                      <a:pt x="628" y="12556"/>
                    </a:cubicBezTo>
                    <a:cubicBezTo>
                      <a:pt x="619" y="12556"/>
                      <a:pt x="663" y="12485"/>
                      <a:pt x="663" y="12476"/>
                    </a:cubicBezTo>
                    <a:cubicBezTo>
                      <a:pt x="681" y="12440"/>
                      <a:pt x="690" y="12414"/>
                      <a:pt x="690" y="12378"/>
                    </a:cubicBezTo>
                    <a:cubicBezTo>
                      <a:pt x="698" y="12345"/>
                      <a:pt x="707" y="12243"/>
                      <a:pt x="744" y="12243"/>
                    </a:cubicBezTo>
                    <a:cubicBezTo>
                      <a:pt x="746" y="12243"/>
                      <a:pt x="749" y="12243"/>
                      <a:pt x="752" y="12245"/>
                    </a:cubicBezTo>
                    <a:cubicBezTo>
                      <a:pt x="754" y="12245"/>
                      <a:pt x="756" y="12245"/>
                      <a:pt x="758" y="12245"/>
                    </a:cubicBezTo>
                    <a:cubicBezTo>
                      <a:pt x="793" y="12245"/>
                      <a:pt x="834" y="12170"/>
                      <a:pt x="850" y="12120"/>
                    </a:cubicBezTo>
                    <a:cubicBezTo>
                      <a:pt x="859" y="12057"/>
                      <a:pt x="797" y="12102"/>
                      <a:pt x="824" y="12031"/>
                    </a:cubicBezTo>
                    <a:lnTo>
                      <a:pt x="824" y="12031"/>
                    </a:lnTo>
                    <a:cubicBezTo>
                      <a:pt x="838" y="12035"/>
                      <a:pt x="852" y="12045"/>
                      <a:pt x="865" y="12045"/>
                    </a:cubicBezTo>
                    <a:cubicBezTo>
                      <a:pt x="876" y="12045"/>
                      <a:pt x="887" y="12038"/>
                      <a:pt x="895" y="12013"/>
                    </a:cubicBezTo>
                    <a:cubicBezTo>
                      <a:pt x="910" y="11990"/>
                      <a:pt x="906" y="11981"/>
                      <a:pt x="891" y="11981"/>
                    </a:cubicBezTo>
                    <a:cubicBezTo>
                      <a:pt x="854" y="11981"/>
                      <a:pt x="754" y="12037"/>
                      <a:pt x="735" y="12075"/>
                    </a:cubicBezTo>
                    <a:lnTo>
                      <a:pt x="726" y="12066"/>
                    </a:lnTo>
                    <a:cubicBezTo>
                      <a:pt x="701" y="12115"/>
                      <a:pt x="684" y="12193"/>
                      <a:pt x="648" y="12193"/>
                    </a:cubicBezTo>
                    <a:cubicBezTo>
                      <a:pt x="644" y="12193"/>
                      <a:pt x="641" y="12193"/>
                      <a:pt x="637" y="12191"/>
                    </a:cubicBezTo>
                    <a:cubicBezTo>
                      <a:pt x="612" y="12224"/>
                      <a:pt x="595" y="12309"/>
                      <a:pt x="565" y="12309"/>
                    </a:cubicBezTo>
                    <a:cubicBezTo>
                      <a:pt x="562" y="12309"/>
                      <a:pt x="559" y="12308"/>
                      <a:pt x="556" y="12307"/>
                    </a:cubicBezTo>
                    <a:lnTo>
                      <a:pt x="556" y="12307"/>
                    </a:lnTo>
                    <a:cubicBezTo>
                      <a:pt x="565" y="12316"/>
                      <a:pt x="663" y="12298"/>
                      <a:pt x="637" y="12351"/>
                    </a:cubicBezTo>
                    <a:cubicBezTo>
                      <a:pt x="619" y="12405"/>
                      <a:pt x="521" y="12440"/>
                      <a:pt x="521" y="12503"/>
                    </a:cubicBezTo>
                    <a:cubicBezTo>
                      <a:pt x="521" y="12510"/>
                      <a:pt x="527" y="12513"/>
                      <a:pt x="535" y="12513"/>
                    </a:cubicBezTo>
                    <a:cubicBezTo>
                      <a:pt x="546" y="12513"/>
                      <a:pt x="560" y="12508"/>
                      <a:pt x="565" y="12503"/>
                    </a:cubicBezTo>
                    <a:lnTo>
                      <a:pt x="565" y="12503"/>
                    </a:lnTo>
                    <a:cubicBezTo>
                      <a:pt x="592" y="12512"/>
                      <a:pt x="565" y="12565"/>
                      <a:pt x="556" y="12601"/>
                    </a:cubicBezTo>
                    <a:cubicBezTo>
                      <a:pt x="556" y="12622"/>
                      <a:pt x="517" y="12688"/>
                      <a:pt x="488" y="12688"/>
                    </a:cubicBezTo>
                    <a:cubicBezTo>
                      <a:pt x="480" y="12688"/>
                      <a:pt x="473" y="12683"/>
                      <a:pt x="467" y="12672"/>
                    </a:cubicBezTo>
                    <a:cubicBezTo>
                      <a:pt x="442" y="12630"/>
                      <a:pt x="496" y="12510"/>
                      <a:pt x="451" y="12510"/>
                    </a:cubicBezTo>
                    <a:cubicBezTo>
                      <a:pt x="448" y="12510"/>
                      <a:pt x="445" y="12511"/>
                      <a:pt x="441" y="12512"/>
                    </a:cubicBezTo>
                    <a:cubicBezTo>
                      <a:pt x="387" y="12521"/>
                      <a:pt x="361" y="12592"/>
                      <a:pt x="396" y="12636"/>
                    </a:cubicBezTo>
                    <a:cubicBezTo>
                      <a:pt x="437" y="12685"/>
                      <a:pt x="358" y="12877"/>
                      <a:pt x="303" y="12888"/>
                    </a:cubicBezTo>
                    <a:lnTo>
                      <a:pt x="303" y="12888"/>
                    </a:lnTo>
                    <a:cubicBezTo>
                      <a:pt x="297" y="12886"/>
                      <a:pt x="291" y="12886"/>
                      <a:pt x="289" y="12886"/>
                    </a:cubicBezTo>
                    <a:cubicBezTo>
                      <a:pt x="292" y="12887"/>
                      <a:pt x="295" y="12888"/>
                      <a:pt x="299" y="12888"/>
                    </a:cubicBezTo>
                    <a:cubicBezTo>
                      <a:pt x="300" y="12888"/>
                      <a:pt x="302" y="12888"/>
                      <a:pt x="303" y="12888"/>
                    </a:cubicBezTo>
                    <a:lnTo>
                      <a:pt x="303" y="12888"/>
                    </a:lnTo>
                    <a:cubicBezTo>
                      <a:pt x="324" y="12892"/>
                      <a:pt x="358" y="12903"/>
                      <a:pt x="352" y="12930"/>
                    </a:cubicBezTo>
                    <a:cubicBezTo>
                      <a:pt x="343" y="12966"/>
                      <a:pt x="316" y="13037"/>
                      <a:pt x="352" y="13055"/>
                    </a:cubicBezTo>
                    <a:cubicBezTo>
                      <a:pt x="349" y="13054"/>
                      <a:pt x="346" y="13054"/>
                      <a:pt x="343" y="13054"/>
                    </a:cubicBezTo>
                    <a:cubicBezTo>
                      <a:pt x="272" y="13054"/>
                      <a:pt x="173" y="13370"/>
                      <a:pt x="165" y="13447"/>
                    </a:cubicBezTo>
                    <a:cubicBezTo>
                      <a:pt x="138" y="13572"/>
                      <a:pt x="147" y="13705"/>
                      <a:pt x="200" y="13821"/>
                    </a:cubicBezTo>
                    <a:cubicBezTo>
                      <a:pt x="193" y="13806"/>
                      <a:pt x="159" y="13725"/>
                      <a:pt x="132" y="13725"/>
                    </a:cubicBezTo>
                    <a:cubicBezTo>
                      <a:pt x="128" y="13725"/>
                      <a:pt x="124" y="13727"/>
                      <a:pt x="120" y="13732"/>
                    </a:cubicBezTo>
                    <a:lnTo>
                      <a:pt x="120" y="13785"/>
                    </a:lnTo>
                    <a:cubicBezTo>
                      <a:pt x="120" y="13799"/>
                      <a:pt x="120" y="13801"/>
                      <a:pt x="117" y="13801"/>
                    </a:cubicBezTo>
                    <a:cubicBezTo>
                      <a:pt x="115" y="13801"/>
                      <a:pt x="113" y="13800"/>
                      <a:pt x="109" y="13800"/>
                    </a:cubicBezTo>
                    <a:cubicBezTo>
                      <a:pt x="105" y="13800"/>
                      <a:pt x="100" y="13801"/>
                      <a:pt x="93" y="13803"/>
                    </a:cubicBezTo>
                    <a:cubicBezTo>
                      <a:pt x="67" y="13812"/>
                      <a:pt x="31" y="13875"/>
                      <a:pt x="76" y="13892"/>
                    </a:cubicBezTo>
                    <a:cubicBezTo>
                      <a:pt x="111" y="13901"/>
                      <a:pt x="129" y="13892"/>
                      <a:pt x="120" y="13955"/>
                    </a:cubicBezTo>
                    <a:cubicBezTo>
                      <a:pt x="120" y="13981"/>
                      <a:pt x="111" y="14017"/>
                      <a:pt x="102" y="14053"/>
                    </a:cubicBezTo>
                    <a:cubicBezTo>
                      <a:pt x="93" y="14070"/>
                      <a:pt x="76" y="14062"/>
                      <a:pt x="76" y="14079"/>
                    </a:cubicBezTo>
                    <a:lnTo>
                      <a:pt x="49" y="14240"/>
                    </a:lnTo>
                    <a:cubicBezTo>
                      <a:pt x="49" y="14292"/>
                      <a:pt x="77" y="14309"/>
                      <a:pt x="103" y="14309"/>
                    </a:cubicBezTo>
                    <a:cubicBezTo>
                      <a:pt x="126" y="14309"/>
                      <a:pt x="147" y="14297"/>
                      <a:pt x="147" y="14284"/>
                    </a:cubicBezTo>
                    <a:lnTo>
                      <a:pt x="147" y="14284"/>
                    </a:lnTo>
                    <a:cubicBezTo>
                      <a:pt x="147" y="14329"/>
                      <a:pt x="49" y="14436"/>
                      <a:pt x="31" y="14480"/>
                    </a:cubicBezTo>
                    <a:cubicBezTo>
                      <a:pt x="13" y="14510"/>
                      <a:pt x="7" y="14540"/>
                      <a:pt x="16" y="14540"/>
                    </a:cubicBezTo>
                    <a:cubicBezTo>
                      <a:pt x="20" y="14540"/>
                      <a:pt x="28" y="14533"/>
                      <a:pt x="40" y="14516"/>
                    </a:cubicBezTo>
                    <a:cubicBezTo>
                      <a:pt x="55" y="14501"/>
                      <a:pt x="80" y="14481"/>
                      <a:pt x="96" y="14481"/>
                    </a:cubicBezTo>
                    <a:cubicBezTo>
                      <a:pt x="108" y="14481"/>
                      <a:pt x="114" y="14494"/>
                      <a:pt x="102" y="14534"/>
                    </a:cubicBezTo>
                    <a:cubicBezTo>
                      <a:pt x="84" y="14578"/>
                      <a:pt x="67" y="14623"/>
                      <a:pt x="40" y="14658"/>
                    </a:cubicBezTo>
                    <a:cubicBezTo>
                      <a:pt x="40" y="14658"/>
                      <a:pt x="22" y="14694"/>
                      <a:pt x="22" y="14703"/>
                    </a:cubicBezTo>
                    <a:lnTo>
                      <a:pt x="22" y="14703"/>
                    </a:lnTo>
                    <a:cubicBezTo>
                      <a:pt x="22" y="14688"/>
                      <a:pt x="70" y="14674"/>
                      <a:pt x="92" y="14674"/>
                    </a:cubicBezTo>
                    <a:cubicBezTo>
                      <a:pt x="97" y="14674"/>
                      <a:pt x="101" y="14675"/>
                      <a:pt x="102" y="14676"/>
                    </a:cubicBezTo>
                    <a:cubicBezTo>
                      <a:pt x="120" y="14694"/>
                      <a:pt x="31" y="14801"/>
                      <a:pt x="31" y="14810"/>
                    </a:cubicBezTo>
                    <a:cubicBezTo>
                      <a:pt x="5" y="14857"/>
                      <a:pt x="0" y="14873"/>
                      <a:pt x="7" y="14873"/>
                    </a:cubicBezTo>
                    <a:cubicBezTo>
                      <a:pt x="22" y="14873"/>
                      <a:pt x="100" y="14783"/>
                      <a:pt x="110" y="14783"/>
                    </a:cubicBezTo>
                    <a:cubicBezTo>
                      <a:pt x="111" y="14783"/>
                      <a:pt x="111" y="14783"/>
                      <a:pt x="111" y="14783"/>
                    </a:cubicBezTo>
                    <a:cubicBezTo>
                      <a:pt x="120" y="14792"/>
                      <a:pt x="40" y="14952"/>
                      <a:pt x="93" y="14952"/>
                    </a:cubicBezTo>
                    <a:cubicBezTo>
                      <a:pt x="31" y="14952"/>
                      <a:pt x="102" y="15282"/>
                      <a:pt x="129" y="15335"/>
                    </a:cubicBezTo>
                    <a:cubicBezTo>
                      <a:pt x="156" y="15398"/>
                      <a:pt x="182" y="15460"/>
                      <a:pt x="218" y="15513"/>
                    </a:cubicBezTo>
                    <a:cubicBezTo>
                      <a:pt x="245" y="15558"/>
                      <a:pt x="209" y="15611"/>
                      <a:pt x="236" y="15638"/>
                    </a:cubicBezTo>
                    <a:cubicBezTo>
                      <a:pt x="271" y="15665"/>
                      <a:pt x="325" y="15683"/>
                      <a:pt x="334" y="15700"/>
                    </a:cubicBezTo>
                    <a:cubicBezTo>
                      <a:pt x="334" y="15700"/>
                      <a:pt x="287" y="15692"/>
                      <a:pt x="254" y="15692"/>
                    </a:cubicBezTo>
                    <a:cubicBezTo>
                      <a:pt x="220" y="15692"/>
                      <a:pt x="200" y="15700"/>
                      <a:pt x="254" y="15736"/>
                    </a:cubicBezTo>
                    <a:cubicBezTo>
                      <a:pt x="285" y="15760"/>
                      <a:pt x="317" y="15819"/>
                      <a:pt x="349" y="15819"/>
                    </a:cubicBezTo>
                    <a:cubicBezTo>
                      <a:pt x="353" y="15819"/>
                      <a:pt x="357" y="15818"/>
                      <a:pt x="361" y="15816"/>
                    </a:cubicBezTo>
                    <a:cubicBezTo>
                      <a:pt x="365" y="15813"/>
                      <a:pt x="368" y="15812"/>
                      <a:pt x="371" y="15812"/>
                    </a:cubicBezTo>
                    <a:cubicBezTo>
                      <a:pt x="393" y="15812"/>
                      <a:pt x="399" y="15874"/>
                      <a:pt x="421" y="15874"/>
                    </a:cubicBezTo>
                    <a:cubicBezTo>
                      <a:pt x="424" y="15874"/>
                      <a:pt x="428" y="15873"/>
                      <a:pt x="432" y="15870"/>
                    </a:cubicBezTo>
                    <a:lnTo>
                      <a:pt x="432" y="15870"/>
                    </a:lnTo>
                    <a:cubicBezTo>
                      <a:pt x="396" y="15896"/>
                      <a:pt x="378" y="15923"/>
                      <a:pt x="414" y="15994"/>
                    </a:cubicBezTo>
                    <a:cubicBezTo>
                      <a:pt x="423" y="16012"/>
                      <a:pt x="439" y="16017"/>
                      <a:pt x="458" y="16017"/>
                    </a:cubicBezTo>
                    <a:cubicBezTo>
                      <a:pt x="488" y="16017"/>
                      <a:pt x="525" y="16005"/>
                      <a:pt x="557" y="16005"/>
                    </a:cubicBezTo>
                    <a:cubicBezTo>
                      <a:pt x="570" y="16005"/>
                      <a:pt x="582" y="16007"/>
                      <a:pt x="592" y="16012"/>
                    </a:cubicBezTo>
                    <a:cubicBezTo>
                      <a:pt x="726" y="16066"/>
                      <a:pt x="610" y="16199"/>
                      <a:pt x="583" y="16235"/>
                    </a:cubicBezTo>
                    <a:lnTo>
                      <a:pt x="815" y="16235"/>
                    </a:lnTo>
                    <a:cubicBezTo>
                      <a:pt x="815" y="16279"/>
                      <a:pt x="824" y="16315"/>
                      <a:pt x="842" y="16360"/>
                    </a:cubicBezTo>
                    <a:cubicBezTo>
                      <a:pt x="848" y="16351"/>
                      <a:pt x="856" y="16348"/>
                      <a:pt x="866" y="16348"/>
                    </a:cubicBezTo>
                    <a:cubicBezTo>
                      <a:pt x="897" y="16348"/>
                      <a:pt x="939" y="16382"/>
                      <a:pt x="966" y="16395"/>
                    </a:cubicBezTo>
                    <a:cubicBezTo>
                      <a:pt x="971" y="16398"/>
                      <a:pt x="983" y="16399"/>
                      <a:pt x="997" y="16399"/>
                    </a:cubicBezTo>
                    <a:cubicBezTo>
                      <a:pt x="1036" y="16399"/>
                      <a:pt x="1093" y="16391"/>
                      <a:pt x="1091" y="16379"/>
                    </a:cubicBezTo>
                    <a:lnTo>
                      <a:pt x="1091" y="16379"/>
                    </a:lnTo>
                    <a:cubicBezTo>
                      <a:pt x="1107" y="16432"/>
                      <a:pt x="1012" y="16476"/>
                      <a:pt x="1153" y="16502"/>
                    </a:cubicBezTo>
                    <a:cubicBezTo>
                      <a:pt x="1251" y="16520"/>
                      <a:pt x="1278" y="16538"/>
                      <a:pt x="1251" y="16591"/>
                    </a:cubicBezTo>
                    <a:cubicBezTo>
                      <a:pt x="1262" y="16595"/>
                      <a:pt x="1270" y="16596"/>
                      <a:pt x="1276" y="16596"/>
                    </a:cubicBezTo>
                    <a:cubicBezTo>
                      <a:pt x="1303" y="16596"/>
                      <a:pt x="1301" y="16572"/>
                      <a:pt x="1323" y="16564"/>
                    </a:cubicBezTo>
                    <a:cubicBezTo>
                      <a:pt x="1325" y="16564"/>
                      <a:pt x="1328" y="16563"/>
                      <a:pt x="1331" y="16563"/>
                    </a:cubicBezTo>
                    <a:cubicBezTo>
                      <a:pt x="1360" y="16563"/>
                      <a:pt x="1420" y="16592"/>
                      <a:pt x="1461" y="16592"/>
                    </a:cubicBezTo>
                    <a:cubicBezTo>
                      <a:pt x="1465" y="16592"/>
                      <a:pt x="1470" y="16592"/>
                      <a:pt x="1474" y="16591"/>
                    </a:cubicBezTo>
                    <a:cubicBezTo>
                      <a:pt x="1518" y="16582"/>
                      <a:pt x="1492" y="16547"/>
                      <a:pt x="1527" y="16538"/>
                    </a:cubicBezTo>
                    <a:cubicBezTo>
                      <a:pt x="1533" y="16534"/>
                      <a:pt x="1539" y="16533"/>
                      <a:pt x="1546" y="16533"/>
                    </a:cubicBezTo>
                    <a:cubicBezTo>
                      <a:pt x="1565" y="16533"/>
                      <a:pt x="1585" y="16543"/>
                      <a:pt x="1598" y="16543"/>
                    </a:cubicBezTo>
                    <a:cubicBezTo>
                      <a:pt x="1602" y="16543"/>
                      <a:pt x="1606" y="16542"/>
                      <a:pt x="1608" y="16538"/>
                    </a:cubicBezTo>
                    <a:lnTo>
                      <a:pt x="1608" y="16538"/>
                    </a:lnTo>
                    <a:cubicBezTo>
                      <a:pt x="1599" y="16573"/>
                      <a:pt x="1590" y="16573"/>
                      <a:pt x="1652" y="16591"/>
                    </a:cubicBezTo>
                    <a:cubicBezTo>
                      <a:pt x="1688" y="16600"/>
                      <a:pt x="1732" y="16600"/>
                      <a:pt x="1777" y="16609"/>
                    </a:cubicBezTo>
                    <a:cubicBezTo>
                      <a:pt x="1777" y="16633"/>
                      <a:pt x="1770" y="16664"/>
                      <a:pt x="1736" y="16664"/>
                    </a:cubicBezTo>
                    <a:cubicBezTo>
                      <a:pt x="1732" y="16664"/>
                      <a:pt x="1728" y="16663"/>
                      <a:pt x="1723" y="16662"/>
                    </a:cubicBezTo>
                    <a:cubicBezTo>
                      <a:pt x="1717" y="16665"/>
                      <a:pt x="1711" y="16665"/>
                      <a:pt x="1705" y="16665"/>
                    </a:cubicBezTo>
                    <a:cubicBezTo>
                      <a:pt x="1699" y="16665"/>
                      <a:pt x="1694" y="16665"/>
                      <a:pt x="1690" y="16665"/>
                    </a:cubicBezTo>
                    <a:cubicBezTo>
                      <a:pt x="1681" y="16665"/>
                      <a:pt x="1674" y="16667"/>
                      <a:pt x="1670" y="16680"/>
                    </a:cubicBezTo>
                    <a:cubicBezTo>
                      <a:pt x="1687" y="16683"/>
                      <a:pt x="1703" y="16684"/>
                      <a:pt x="1717" y="16684"/>
                    </a:cubicBezTo>
                    <a:cubicBezTo>
                      <a:pt x="1803" y="16684"/>
                      <a:pt x="1835" y="16642"/>
                      <a:pt x="1919" y="16627"/>
                    </a:cubicBezTo>
                    <a:cubicBezTo>
                      <a:pt x="1926" y="16626"/>
                      <a:pt x="1931" y="16626"/>
                      <a:pt x="1936" y="16626"/>
                    </a:cubicBezTo>
                    <a:cubicBezTo>
                      <a:pt x="2014" y="16626"/>
                      <a:pt x="1919" y="16689"/>
                      <a:pt x="1919" y="16689"/>
                    </a:cubicBezTo>
                    <a:cubicBezTo>
                      <a:pt x="1946" y="16680"/>
                      <a:pt x="1973" y="16680"/>
                      <a:pt x="1999" y="16671"/>
                    </a:cubicBezTo>
                    <a:cubicBezTo>
                      <a:pt x="2019" y="16663"/>
                      <a:pt x="2032" y="16659"/>
                      <a:pt x="2044" y="16659"/>
                    </a:cubicBezTo>
                    <a:cubicBezTo>
                      <a:pt x="2057" y="16659"/>
                      <a:pt x="2069" y="16666"/>
                      <a:pt x="2089" y="16680"/>
                    </a:cubicBezTo>
                    <a:cubicBezTo>
                      <a:pt x="2113" y="16695"/>
                      <a:pt x="2168" y="16712"/>
                      <a:pt x="2205" y="16712"/>
                    </a:cubicBezTo>
                    <a:cubicBezTo>
                      <a:pt x="2237" y="16712"/>
                      <a:pt x="2256" y="16699"/>
                      <a:pt x="2231" y="16662"/>
                    </a:cubicBezTo>
                    <a:lnTo>
                      <a:pt x="2231" y="16662"/>
                    </a:lnTo>
                    <a:cubicBezTo>
                      <a:pt x="2236" y="16664"/>
                      <a:pt x="2241" y="16665"/>
                      <a:pt x="2246" y="16665"/>
                    </a:cubicBezTo>
                    <a:cubicBezTo>
                      <a:pt x="2265" y="16665"/>
                      <a:pt x="2277" y="16654"/>
                      <a:pt x="2284" y="16654"/>
                    </a:cubicBezTo>
                    <a:cubicBezTo>
                      <a:pt x="2285" y="16653"/>
                      <a:pt x="2285" y="16653"/>
                      <a:pt x="2286" y="16653"/>
                    </a:cubicBezTo>
                    <a:cubicBezTo>
                      <a:pt x="2291" y="16653"/>
                      <a:pt x="2276" y="16716"/>
                      <a:pt x="2276" y="16725"/>
                    </a:cubicBezTo>
                    <a:cubicBezTo>
                      <a:pt x="2276" y="16731"/>
                      <a:pt x="2293" y="16737"/>
                      <a:pt x="2313" y="16737"/>
                    </a:cubicBezTo>
                    <a:cubicBezTo>
                      <a:pt x="2322" y="16737"/>
                      <a:pt x="2330" y="16736"/>
                      <a:pt x="2338" y="16734"/>
                    </a:cubicBezTo>
                    <a:cubicBezTo>
                      <a:pt x="2445" y="16698"/>
                      <a:pt x="2427" y="16609"/>
                      <a:pt x="2552" y="16609"/>
                    </a:cubicBezTo>
                    <a:cubicBezTo>
                      <a:pt x="2543" y="16636"/>
                      <a:pt x="2552" y="16671"/>
                      <a:pt x="2570" y="16698"/>
                    </a:cubicBezTo>
                    <a:cubicBezTo>
                      <a:pt x="2585" y="16717"/>
                      <a:pt x="2606" y="16725"/>
                      <a:pt x="2625" y="16725"/>
                    </a:cubicBezTo>
                    <a:cubicBezTo>
                      <a:pt x="2656" y="16725"/>
                      <a:pt x="2684" y="16705"/>
                      <a:pt x="2686" y="16681"/>
                    </a:cubicBezTo>
                    <a:lnTo>
                      <a:pt x="2686" y="16681"/>
                    </a:lnTo>
                    <a:cubicBezTo>
                      <a:pt x="2690" y="16711"/>
                      <a:pt x="2713" y="16744"/>
                      <a:pt x="2766" y="16744"/>
                    </a:cubicBezTo>
                    <a:cubicBezTo>
                      <a:pt x="2771" y="16744"/>
                      <a:pt x="2777" y="16743"/>
                      <a:pt x="2783" y="16743"/>
                    </a:cubicBezTo>
                    <a:cubicBezTo>
                      <a:pt x="2783" y="16728"/>
                      <a:pt x="2752" y="16643"/>
                      <a:pt x="2795" y="16643"/>
                    </a:cubicBezTo>
                    <a:cubicBezTo>
                      <a:pt x="2803" y="16643"/>
                      <a:pt x="2814" y="16646"/>
                      <a:pt x="2828" y="16654"/>
                    </a:cubicBezTo>
                    <a:cubicBezTo>
                      <a:pt x="2861" y="16678"/>
                      <a:pt x="2871" y="16726"/>
                      <a:pt x="2929" y="16726"/>
                    </a:cubicBezTo>
                    <a:cubicBezTo>
                      <a:pt x="2933" y="16726"/>
                      <a:pt x="2938" y="16725"/>
                      <a:pt x="2944" y="16725"/>
                    </a:cubicBezTo>
                    <a:cubicBezTo>
                      <a:pt x="2997" y="16725"/>
                      <a:pt x="3006" y="16689"/>
                      <a:pt x="3059" y="16689"/>
                    </a:cubicBezTo>
                    <a:cubicBezTo>
                      <a:pt x="3059" y="16709"/>
                      <a:pt x="3087" y="16715"/>
                      <a:pt x="3125" y="16715"/>
                    </a:cubicBezTo>
                    <a:cubicBezTo>
                      <a:pt x="3191" y="16715"/>
                      <a:pt x="3286" y="16695"/>
                      <a:pt x="3309" y="16689"/>
                    </a:cubicBezTo>
                    <a:cubicBezTo>
                      <a:pt x="3380" y="16671"/>
                      <a:pt x="3282" y="16636"/>
                      <a:pt x="3300" y="16618"/>
                    </a:cubicBezTo>
                    <a:cubicBezTo>
                      <a:pt x="3308" y="16610"/>
                      <a:pt x="3316" y="16607"/>
                      <a:pt x="3325" y="16607"/>
                    </a:cubicBezTo>
                    <a:cubicBezTo>
                      <a:pt x="3367" y="16607"/>
                      <a:pt x="3417" y="16682"/>
                      <a:pt x="3425" y="16689"/>
                    </a:cubicBezTo>
                    <a:cubicBezTo>
                      <a:pt x="3428" y="16695"/>
                      <a:pt x="3442" y="16697"/>
                      <a:pt x="3462" y="16697"/>
                    </a:cubicBezTo>
                    <a:cubicBezTo>
                      <a:pt x="3501" y="16697"/>
                      <a:pt x="3558" y="16689"/>
                      <a:pt x="3576" y="16689"/>
                    </a:cubicBezTo>
                    <a:cubicBezTo>
                      <a:pt x="3665" y="16671"/>
                      <a:pt x="3745" y="16645"/>
                      <a:pt x="3825" y="16609"/>
                    </a:cubicBezTo>
                    <a:cubicBezTo>
                      <a:pt x="3879" y="16573"/>
                      <a:pt x="3932" y="16547"/>
                      <a:pt x="3995" y="16520"/>
                    </a:cubicBezTo>
                    <a:lnTo>
                      <a:pt x="3995" y="16520"/>
                    </a:lnTo>
                    <a:cubicBezTo>
                      <a:pt x="4019" y="16528"/>
                      <a:pt x="3909" y="16648"/>
                      <a:pt x="3938" y="16648"/>
                    </a:cubicBezTo>
                    <a:cubicBezTo>
                      <a:pt x="3941" y="16648"/>
                      <a:pt x="3945" y="16647"/>
                      <a:pt x="3950" y="16645"/>
                    </a:cubicBezTo>
                    <a:cubicBezTo>
                      <a:pt x="4003" y="16618"/>
                      <a:pt x="4196" y="16513"/>
                      <a:pt x="4191" y="16485"/>
                    </a:cubicBezTo>
                    <a:lnTo>
                      <a:pt x="4191" y="16485"/>
                    </a:lnTo>
                    <a:cubicBezTo>
                      <a:pt x="4197" y="16508"/>
                      <a:pt x="4219" y="16520"/>
                      <a:pt x="4251" y="16520"/>
                    </a:cubicBezTo>
                    <a:cubicBezTo>
                      <a:pt x="4267" y="16520"/>
                      <a:pt x="4286" y="16517"/>
                      <a:pt x="4306" y="16511"/>
                    </a:cubicBezTo>
                    <a:cubicBezTo>
                      <a:pt x="4351" y="16502"/>
                      <a:pt x="4404" y="16484"/>
                      <a:pt x="4449" y="16466"/>
                    </a:cubicBezTo>
                    <a:cubicBezTo>
                      <a:pt x="4476" y="16449"/>
                      <a:pt x="4485" y="16422"/>
                      <a:pt x="4520" y="16395"/>
                    </a:cubicBezTo>
                    <a:cubicBezTo>
                      <a:pt x="4562" y="16372"/>
                      <a:pt x="4603" y="16366"/>
                      <a:pt x="4643" y="16366"/>
                    </a:cubicBezTo>
                    <a:cubicBezTo>
                      <a:pt x="4696" y="16366"/>
                      <a:pt x="4749" y="16377"/>
                      <a:pt x="4805" y="16377"/>
                    </a:cubicBezTo>
                    <a:cubicBezTo>
                      <a:pt x="4832" y="16377"/>
                      <a:pt x="4823" y="16360"/>
                      <a:pt x="4823" y="16351"/>
                    </a:cubicBezTo>
                    <a:cubicBezTo>
                      <a:pt x="4859" y="16333"/>
                      <a:pt x="4894" y="16324"/>
                      <a:pt x="4921" y="16315"/>
                    </a:cubicBezTo>
                    <a:cubicBezTo>
                      <a:pt x="4983" y="16297"/>
                      <a:pt x="5028" y="16253"/>
                      <a:pt x="5090" y="16226"/>
                    </a:cubicBezTo>
                    <a:cubicBezTo>
                      <a:pt x="5144" y="16217"/>
                      <a:pt x="5197" y="16199"/>
                      <a:pt x="5242" y="16199"/>
                    </a:cubicBezTo>
                    <a:cubicBezTo>
                      <a:pt x="5268" y="16199"/>
                      <a:pt x="5322" y="16181"/>
                      <a:pt x="5340" y="16155"/>
                    </a:cubicBezTo>
                    <a:cubicBezTo>
                      <a:pt x="5357" y="16128"/>
                      <a:pt x="5545" y="16075"/>
                      <a:pt x="5598" y="16048"/>
                    </a:cubicBezTo>
                    <a:cubicBezTo>
                      <a:pt x="5625" y="16030"/>
                      <a:pt x="5776" y="15923"/>
                      <a:pt x="5785" y="15923"/>
                    </a:cubicBezTo>
                    <a:cubicBezTo>
                      <a:pt x="5794" y="15923"/>
                      <a:pt x="5776" y="15977"/>
                      <a:pt x="5776" y="15977"/>
                    </a:cubicBezTo>
                    <a:lnTo>
                      <a:pt x="5847" y="15914"/>
                    </a:lnTo>
                    <a:cubicBezTo>
                      <a:pt x="5856" y="15905"/>
                      <a:pt x="5892" y="15834"/>
                      <a:pt x="5910" y="15825"/>
                    </a:cubicBezTo>
                    <a:cubicBezTo>
                      <a:pt x="5928" y="15825"/>
                      <a:pt x="5928" y="15870"/>
                      <a:pt x="5945" y="15870"/>
                    </a:cubicBezTo>
                    <a:cubicBezTo>
                      <a:pt x="5990" y="15861"/>
                      <a:pt x="6025" y="15852"/>
                      <a:pt x="6061" y="15834"/>
                    </a:cubicBezTo>
                    <a:cubicBezTo>
                      <a:pt x="6093" y="15808"/>
                      <a:pt x="6139" y="15769"/>
                      <a:pt x="6169" y="15769"/>
                    </a:cubicBezTo>
                    <a:cubicBezTo>
                      <a:pt x="6181" y="15769"/>
                      <a:pt x="6190" y="15775"/>
                      <a:pt x="6195" y="15790"/>
                    </a:cubicBezTo>
                    <a:cubicBezTo>
                      <a:pt x="6195" y="15772"/>
                      <a:pt x="6230" y="15727"/>
                      <a:pt x="6221" y="15718"/>
                    </a:cubicBezTo>
                    <a:lnTo>
                      <a:pt x="6221" y="15718"/>
                    </a:lnTo>
                    <a:cubicBezTo>
                      <a:pt x="6239" y="15729"/>
                      <a:pt x="6254" y="15734"/>
                      <a:pt x="6270" y="15734"/>
                    </a:cubicBezTo>
                    <a:cubicBezTo>
                      <a:pt x="6294" y="15734"/>
                      <a:pt x="6321" y="15722"/>
                      <a:pt x="6364" y="15700"/>
                    </a:cubicBezTo>
                    <a:cubicBezTo>
                      <a:pt x="6400" y="15692"/>
                      <a:pt x="6435" y="15674"/>
                      <a:pt x="6471" y="15647"/>
                    </a:cubicBezTo>
                    <a:cubicBezTo>
                      <a:pt x="6489" y="15629"/>
                      <a:pt x="6462" y="15629"/>
                      <a:pt x="6489" y="15611"/>
                    </a:cubicBezTo>
                    <a:cubicBezTo>
                      <a:pt x="6560" y="15585"/>
                      <a:pt x="6604" y="15594"/>
                      <a:pt x="6676" y="15567"/>
                    </a:cubicBezTo>
                    <a:cubicBezTo>
                      <a:pt x="6705" y="15552"/>
                      <a:pt x="6816" y="15487"/>
                      <a:pt x="6862" y="15487"/>
                    </a:cubicBezTo>
                    <a:cubicBezTo>
                      <a:pt x="6871" y="15487"/>
                      <a:pt x="6878" y="15490"/>
                      <a:pt x="6881" y="15496"/>
                    </a:cubicBezTo>
                    <a:cubicBezTo>
                      <a:pt x="6961" y="15460"/>
                      <a:pt x="6863" y="15442"/>
                      <a:pt x="6907" y="15407"/>
                    </a:cubicBezTo>
                    <a:cubicBezTo>
                      <a:pt x="6916" y="15398"/>
                      <a:pt x="6926" y="15395"/>
                      <a:pt x="6936" y="15395"/>
                    </a:cubicBezTo>
                    <a:cubicBezTo>
                      <a:pt x="6959" y="15395"/>
                      <a:pt x="6981" y="15409"/>
                      <a:pt x="6987" y="15415"/>
                    </a:cubicBezTo>
                    <a:cubicBezTo>
                      <a:pt x="7014" y="15407"/>
                      <a:pt x="7041" y="15407"/>
                      <a:pt x="7068" y="15398"/>
                    </a:cubicBezTo>
                    <a:cubicBezTo>
                      <a:pt x="7115" y="15390"/>
                      <a:pt x="7263" y="15239"/>
                      <a:pt x="7313" y="15239"/>
                    </a:cubicBezTo>
                    <a:cubicBezTo>
                      <a:pt x="7317" y="15239"/>
                      <a:pt x="7321" y="15241"/>
                      <a:pt x="7324" y="15244"/>
                    </a:cubicBezTo>
                    <a:lnTo>
                      <a:pt x="7324" y="15244"/>
                    </a:lnTo>
                    <a:cubicBezTo>
                      <a:pt x="7314" y="15227"/>
                      <a:pt x="7292" y="15148"/>
                      <a:pt x="7326" y="15139"/>
                    </a:cubicBezTo>
                    <a:cubicBezTo>
                      <a:pt x="7332" y="15135"/>
                      <a:pt x="7338" y="15133"/>
                      <a:pt x="7344" y="15133"/>
                    </a:cubicBezTo>
                    <a:cubicBezTo>
                      <a:pt x="7361" y="15133"/>
                      <a:pt x="7373" y="15150"/>
                      <a:pt x="7379" y="15157"/>
                    </a:cubicBezTo>
                    <a:cubicBezTo>
                      <a:pt x="7397" y="15148"/>
                      <a:pt x="7415" y="15148"/>
                      <a:pt x="7433" y="15139"/>
                    </a:cubicBezTo>
                    <a:cubicBezTo>
                      <a:pt x="7468" y="15139"/>
                      <a:pt x="7513" y="15122"/>
                      <a:pt x="7540" y="15095"/>
                    </a:cubicBezTo>
                    <a:cubicBezTo>
                      <a:pt x="7554" y="15088"/>
                      <a:pt x="7569" y="15075"/>
                      <a:pt x="7583" y="15075"/>
                    </a:cubicBezTo>
                    <a:cubicBezTo>
                      <a:pt x="7586" y="15075"/>
                      <a:pt x="7590" y="15075"/>
                      <a:pt x="7593" y="15077"/>
                    </a:cubicBezTo>
                    <a:cubicBezTo>
                      <a:pt x="7602" y="15077"/>
                      <a:pt x="7593" y="15157"/>
                      <a:pt x="7611" y="15157"/>
                    </a:cubicBezTo>
                    <a:cubicBezTo>
                      <a:pt x="7629" y="15157"/>
                      <a:pt x="7691" y="15068"/>
                      <a:pt x="7718" y="15050"/>
                    </a:cubicBezTo>
                    <a:cubicBezTo>
                      <a:pt x="7798" y="15015"/>
                      <a:pt x="7878" y="14979"/>
                      <a:pt x="7967" y="14961"/>
                    </a:cubicBezTo>
                    <a:cubicBezTo>
                      <a:pt x="8047" y="14926"/>
                      <a:pt x="7905" y="14836"/>
                      <a:pt x="8047" y="14828"/>
                    </a:cubicBezTo>
                    <a:cubicBezTo>
                      <a:pt x="8063" y="14828"/>
                      <a:pt x="8078" y="14828"/>
                      <a:pt x="8092" y="14828"/>
                    </a:cubicBezTo>
                    <a:cubicBezTo>
                      <a:pt x="8140" y="14828"/>
                      <a:pt x="8179" y="14823"/>
                      <a:pt x="8234" y="14774"/>
                    </a:cubicBezTo>
                    <a:cubicBezTo>
                      <a:pt x="8264" y="14759"/>
                      <a:pt x="8281" y="14672"/>
                      <a:pt x="8316" y="14672"/>
                    </a:cubicBezTo>
                    <a:cubicBezTo>
                      <a:pt x="8324" y="14672"/>
                      <a:pt x="8332" y="14676"/>
                      <a:pt x="8341" y="14685"/>
                    </a:cubicBezTo>
                    <a:cubicBezTo>
                      <a:pt x="8350" y="14696"/>
                      <a:pt x="8360" y="14701"/>
                      <a:pt x="8370" y="14701"/>
                    </a:cubicBezTo>
                    <a:cubicBezTo>
                      <a:pt x="8410" y="14701"/>
                      <a:pt x="8455" y="14630"/>
                      <a:pt x="8484" y="14587"/>
                    </a:cubicBezTo>
                    <a:cubicBezTo>
                      <a:pt x="8537" y="14507"/>
                      <a:pt x="8591" y="14551"/>
                      <a:pt x="8671" y="14516"/>
                    </a:cubicBezTo>
                    <a:cubicBezTo>
                      <a:pt x="8751" y="14471"/>
                      <a:pt x="8653" y="14427"/>
                      <a:pt x="8653" y="14400"/>
                    </a:cubicBezTo>
                    <a:cubicBezTo>
                      <a:pt x="8655" y="14393"/>
                      <a:pt x="8667" y="14391"/>
                      <a:pt x="8682" y="14391"/>
                    </a:cubicBezTo>
                    <a:cubicBezTo>
                      <a:pt x="8703" y="14391"/>
                      <a:pt x="8730" y="14394"/>
                      <a:pt x="8754" y="14394"/>
                    </a:cubicBezTo>
                    <a:cubicBezTo>
                      <a:pt x="8780" y="14394"/>
                      <a:pt x="8801" y="14390"/>
                      <a:pt x="8805" y="14373"/>
                    </a:cubicBezTo>
                    <a:cubicBezTo>
                      <a:pt x="8805" y="14355"/>
                      <a:pt x="8769" y="14364"/>
                      <a:pt x="8778" y="14338"/>
                    </a:cubicBezTo>
                    <a:cubicBezTo>
                      <a:pt x="8796" y="14320"/>
                      <a:pt x="8822" y="14302"/>
                      <a:pt x="8849" y="14293"/>
                    </a:cubicBezTo>
                    <a:cubicBezTo>
                      <a:pt x="8893" y="14293"/>
                      <a:pt x="8871" y="14347"/>
                      <a:pt x="8915" y="14347"/>
                    </a:cubicBezTo>
                    <a:cubicBezTo>
                      <a:pt x="8925" y="14347"/>
                      <a:pt x="8938" y="14344"/>
                      <a:pt x="8956" y="14338"/>
                    </a:cubicBezTo>
                    <a:cubicBezTo>
                      <a:pt x="9090" y="14275"/>
                      <a:pt x="9214" y="14195"/>
                      <a:pt x="9321" y="14097"/>
                    </a:cubicBezTo>
                    <a:cubicBezTo>
                      <a:pt x="9339" y="14070"/>
                      <a:pt x="9366" y="14044"/>
                      <a:pt x="9392" y="14026"/>
                    </a:cubicBezTo>
                    <a:cubicBezTo>
                      <a:pt x="9401" y="14006"/>
                      <a:pt x="9409" y="13999"/>
                      <a:pt x="9417" y="13999"/>
                    </a:cubicBezTo>
                    <a:cubicBezTo>
                      <a:pt x="9440" y="13999"/>
                      <a:pt x="9457" y="14070"/>
                      <a:pt x="9464" y="14070"/>
                    </a:cubicBezTo>
                    <a:cubicBezTo>
                      <a:pt x="9526" y="14026"/>
                      <a:pt x="9437" y="13955"/>
                      <a:pt x="9562" y="13946"/>
                    </a:cubicBezTo>
                    <a:cubicBezTo>
                      <a:pt x="9579" y="13937"/>
                      <a:pt x="9597" y="13928"/>
                      <a:pt x="9615" y="13910"/>
                    </a:cubicBezTo>
                    <a:cubicBezTo>
                      <a:pt x="9647" y="13878"/>
                      <a:pt x="9855" y="13662"/>
                      <a:pt x="9914" y="13662"/>
                    </a:cubicBezTo>
                    <a:cubicBezTo>
                      <a:pt x="9920" y="13662"/>
                      <a:pt x="9924" y="13665"/>
                      <a:pt x="9927" y="13670"/>
                    </a:cubicBezTo>
                    <a:lnTo>
                      <a:pt x="9989" y="13518"/>
                    </a:lnTo>
                    <a:cubicBezTo>
                      <a:pt x="9997" y="13529"/>
                      <a:pt x="10008" y="13533"/>
                      <a:pt x="10022" y="13533"/>
                    </a:cubicBezTo>
                    <a:cubicBezTo>
                      <a:pt x="10053" y="13533"/>
                      <a:pt x="10094" y="13510"/>
                      <a:pt x="10132" y="13492"/>
                    </a:cubicBezTo>
                    <a:cubicBezTo>
                      <a:pt x="10147" y="13480"/>
                      <a:pt x="10158" y="13476"/>
                      <a:pt x="10169" y="13476"/>
                    </a:cubicBezTo>
                    <a:cubicBezTo>
                      <a:pt x="10191" y="13476"/>
                      <a:pt x="10209" y="13492"/>
                      <a:pt x="10239" y="13492"/>
                    </a:cubicBezTo>
                    <a:cubicBezTo>
                      <a:pt x="10283" y="13492"/>
                      <a:pt x="10256" y="13358"/>
                      <a:pt x="10310" y="13322"/>
                    </a:cubicBezTo>
                    <a:cubicBezTo>
                      <a:pt x="10318" y="13339"/>
                      <a:pt x="10343" y="13412"/>
                      <a:pt x="10360" y="13412"/>
                    </a:cubicBezTo>
                    <a:cubicBezTo>
                      <a:pt x="10361" y="13412"/>
                      <a:pt x="10362" y="13412"/>
                      <a:pt x="10363" y="13411"/>
                    </a:cubicBezTo>
                    <a:cubicBezTo>
                      <a:pt x="10417" y="13394"/>
                      <a:pt x="10470" y="13313"/>
                      <a:pt x="10452" y="13287"/>
                    </a:cubicBezTo>
                    <a:cubicBezTo>
                      <a:pt x="10435" y="13260"/>
                      <a:pt x="10390" y="13269"/>
                      <a:pt x="10435" y="13233"/>
                    </a:cubicBezTo>
                    <a:cubicBezTo>
                      <a:pt x="10448" y="13220"/>
                      <a:pt x="10465" y="13212"/>
                      <a:pt x="10481" y="13212"/>
                    </a:cubicBezTo>
                    <a:cubicBezTo>
                      <a:pt x="10487" y="13212"/>
                      <a:pt x="10492" y="13213"/>
                      <a:pt x="10497" y="13215"/>
                    </a:cubicBezTo>
                    <a:cubicBezTo>
                      <a:pt x="10541" y="13224"/>
                      <a:pt x="10533" y="13287"/>
                      <a:pt x="10577" y="13296"/>
                    </a:cubicBezTo>
                    <a:cubicBezTo>
                      <a:pt x="10586" y="13296"/>
                      <a:pt x="10586" y="13233"/>
                      <a:pt x="10586" y="13233"/>
                    </a:cubicBezTo>
                    <a:cubicBezTo>
                      <a:pt x="10604" y="13198"/>
                      <a:pt x="10622" y="13171"/>
                      <a:pt x="10648" y="13144"/>
                    </a:cubicBezTo>
                    <a:cubicBezTo>
                      <a:pt x="10684" y="13126"/>
                      <a:pt x="10693" y="13135"/>
                      <a:pt x="10711" y="13117"/>
                    </a:cubicBezTo>
                    <a:cubicBezTo>
                      <a:pt x="10720" y="13091"/>
                      <a:pt x="10728" y="13064"/>
                      <a:pt x="10728" y="13028"/>
                    </a:cubicBezTo>
                    <a:cubicBezTo>
                      <a:pt x="10734" y="13018"/>
                      <a:pt x="10743" y="13015"/>
                      <a:pt x="10754" y="13015"/>
                    </a:cubicBezTo>
                    <a:cubicBezTo>
                      <a:pt x="10766" y="13015"/>
                      <a:pt x="10780" y="13018"/>
                      <a:pt x="10793" y="13018"/>
                    </a:cubicBezTo>
                    <a:cubicBezTo>
                      <a:pt x="10809" y="13018"/>
                      <a:pt x="10825" y="13013"/>
                      <a:pt x="10835" y="12993"/>
                    </a:cubicBezTo>
                    <a:cubicBezTo>
                      <a:pt x="10844" y="12975"/>
                      <a:pt x="10835" y="12948"/>
                      <a:pt x="10853" y="12930"/>
                    </a:cubicBezTo>
                    <a:cubicBezTo>
                      <a:pt x="10875" y="12909"/>
                      <a:pt x="10896" y="12893"/>
                      <a:pt x="10913" y="12878"/>
                    </a:cubicBezTo>
                    <a:lnTo>
                      <a:pt x="10913" y="12878"/>
                    </a:lnTo>
                    <a:cubicBezTo>
                      <a:pt x="10876" y="12916"/>
                      <a:pt x="10844" y="12980"/>
                      <a:pt x="10871" y="12980"/>
                    </a:cubicBezTo>
                    <a:cubicBezTo>
                      <a:pt x="10879" y="12980"/>
                      <a:pt x="10893" y="12973"/>
                      <a:pt x="10916" y="12957"/>
                    </a:cubicBezTo>
                    <a:cubicBezTo>
                      <a:pt x="10968" y="12922"/>
                      <a:pt x="11046" y="12844"/>
                      <a:pt x="11024" y="12808"/>
                    </a:cubicBezTo>
                    <a:lnTo>
                      <a:pt x="11024" y="12808"/>
                    </a:lnTo>
                    <a:cubicBezTo>
                      <a:pt x="11029" y="12815"/>
                      <a:pt x="11038" y="12818"/>
                      <a:pt x="11048" y="12818"/>
                    </a:cubicBezTo>
                    <a:cubicBezTo>
                      <a:pt x="11130" y="12818"/>
                      <a:pt x="11343" y="12620"/>
                      <a:pt x="11405" y="12565"/>
                    </a:cubicBezTo>
                    <a:cubicBezTo>
                      <a:pt x="11477" y="12512"/>
                      <a:pt x="11423" y="12503"/>
                      <a:pt x="11397" y="12467"/>
                    </a:cubicBezTo>
                    <a:cubicBezTo>
                      <a:pt x="11397" y="12418"/>
                      <a:pt x="11402" y="12402"/>
                      <a:pt x="11436" y="12402"/>
                    </a:cubicBezTo>
                    <a:cubicBezTo>
                      <a:pt x="11444" y="12402"/>
                      <a:pt x="11455" y="12403"/>
                      <a:pt x="11468" y="12405"/>
                    </a:cubicBezTo>
                    <a:cubicBezTo>
                      <a:pt x="11480" y="12422"/>
                      <a:pt x="11500" y="12428"/>
                      <a:pt x="11524" y="12428"/>
                    </a:cubicBezTo>
                    <a:cubicBezTo>
                      <a:pt x="11603" y="12428"/>
                      <a:pt x="11727" y="12355"/>
                      <a:pt x="11788" y="12307"/>
                    </a:cubicBezTo>
                    <a:cubicBezTo>
                      <a:pt x="11833" y="12271"/>
                      <a:pt x="11877" y="12227"/>
                      <a:pt x="11895" y="12173"/>
                    </a:cubicBezTo>
                    <a:cubicBezTo>
                      <a:pt x="11904" y="12111"/>
                      <a:pt x="11949" y="12049"/>
                      <a:pt x="12002" y="12013"/>
                    </a:cubicBezTo>
                    <a:lnTo>
                      <a:pt x="12002" y="12013"/>
                    </a:lnTo>
                    <a:cubicBezTo>
                      <a:pt x="11948" y="12055"/>
                      <a:pt x="11934" y="12102"/>
                      <a:pt x="11962" y="12102"/>
                    </a:cubicBezTo>
                    <a:cubicBezTo>
                      <a:pt x="11976" y="12102"/>
                      <a:pt x="11998" y="12092"/>
                      <a:pt x="12029" y="12066"/>
                    </a:cubicBezTo>
                    <a:lnTo>
                      <a:pt x="12243" y="11879"/>
                    </a:lnTo>
                    <a:cubicBezTo>
                      <a:pt x="12311" y="11818"/>
                      <a:pt x="12347" y="11784"/>
                      <a:pt x="12351" y="11725"/>
                    </a:cubicBezTo>
                    <a:lnTo>
                      <a:pt x="12351" y="11725"/>
                    </a:lnTo>
                    <a:cubicBezTo>
                      <a:pt x="12353" y="11747"/>
                      <a:pt x="12361" y="11766"/>
                      <a:pt x="12385" y="11772"/>
                    </a:cubicBezTo>
                    <a:cubicBezTo>
                      <a:pt x="12391" y="11775"/>
                      <a:pt x="12397" y="11777"/>
                      <a:pt x="12403" y="11777"/>
                    </a:cubicBezTo>
                    <a:cubicBezTo>
                      <a:pt x="12434" y="11777"/>
                      <a:pt x="12464" y="11741"/>
                      <a:pt x="12456" y="11719"/>
                    </a:cubicBezTo>
                    <a:cubicBezTo>
                      <a:pt x="12439" y="11701"/>
                      <a:pt x="12501" y="11666"/>
                      <a:pt x="12528" y="11630"/>
                    </a:cubicBezTo>
                    <a:cubicBezTo>
                      <a:pt x="12563" y="11594"/>
                      <a:pt x="12528" y="11585"/>
                      <a:pt x="12528" y="11568"/>
                    </a:cubicBezTo>
                    <a:cubicBezTo>
                      <a:pt x="12528" y="11541"/>
                      <a:pt x="12599" y="11532"/>
                      <a:pt x="12626" y="11523"/>
                    </a:cubicBezTo>
                    <a:cubicBezTo>
                      <a:pt x="12652" y="11505"/>
                      <a:pt x="12679" y="11487"/>
                      <a:pt x="12706" y="11461"/>
                    </a:cubicBezTo>
                    <a:cubicBezTo>
                      <a:pt x="12733" y="11434"/>
                      <a:pt x="12759" y="11398"/>
                      <a:pt x="12750" y="11372"/>
                    </a:cubicBezTo>
                    <a:cubicBezTo>
                      <a:pt x="12750" y="11345"/>
                      <a:pt x="12786" y="11327"/>
                      <a:pt x="12813" y="11291"/>
                    </a:cubicBezTo>
                    <a:cubicBezTo>
                      <a:pt x="12827" y="11310"/>
                      <a:pt x="12831" y="11324"/>
                      <a:pt x="12838" y="11324"/>
                    </a:cubicBezTo>
                    <a:cubicBezTo>
                      <a:pt x="12845" y="11324"/>
                      <a:pt x="12854" y="11312"/>
                      <a:pt x="12875" y="11283"/>
                    </a:cubicBezTo>
                    <a:cubicBezTo>
                      <a:pt x="12902" y="11247"/>
                      <a:pt x="12929" y="11211"/>
                      <a:pt x="12946" y="11176"/>
                    </a:cubicBezTo>
                    <a:cubicBezTo>
                      <a:pt x="12946" y="11176"/>
                      <a:pt x="12979" y="11117"/>
                      <a:pt x="12988" y="11117"/>
                    </a:cubicBezTo>
                    <a:cubicBezTo>
                      <a:pt x="12990" y="11117"/>
                      <a:pt x="12991" y="11118"/>
                      <a:pt x="12991" y="11122"/>
                    </a:cubicBezTo>
                    <a:cubicBezTo>
                      <a:pt x="12991" y="11131"/>
                      <a:pt x="12982" y="11158"/>
                      <a:pt x="13000" y="11167"/>
                    </a:cubicBezTo>
                    <a:cubicBezTo>
                      <a:pt x="13053" y="11113"/>
                      <a:pt x="13035" y="11113"/>
                      <a:pt x="13053" y="11069"/>
                    </a:cubicBezTo>
                    <a:cubicBezTo>
                      <a:pt x="13070" y="11028"/>
                      <a:pt x="13094" y="10979"/>
                      <a:pt x="13133" y="10979"/>
                    </a:cubicBezTo>
                    <a:cubicBezTo>
                      <a:pt x="13136" y="10979"/>
                      <a:pt x="13139" y="10979"/>
                      <a:pt x="13142" y="10980"/>
                    </a:cubicBezTo>
                    <a:cubicBezTo>
                      <a:pt x="13166" y="10980"/>
                      <a:pt x="13166" y="10999"/>
                      <a:pt x="13187" y="10999"/>
                    </a:cubicBezTo>
                    <a:cubicBezTo>
                      <a:pt x="13198" y="10999"/>
                      <a:pt x="13214" y="10995"/>
                      <a:pt x="13240" y="10980"/>
                    </a:cubicBezTo>
                    <a:cubicBezTo>
                      <a:pt x="13294" y="10953"/>
                      <a:pt x="13338" y="10917"/>
                      <a:pt x="13383" y="10882"/>
                    </a:cubicBezTo>
                    <a:cubicBezTo>
                      <a:pt x="13427" y="10837"/>
                      <a:pt x="13374" y="10846"/>
                      <a:pt x="13365" y="10828"/>
                    </a:cubicBezTo>
                    <a:cubicBezTo>
                      <a:pt x="13365" y="10810"/>
                      <a:pt x="13383" y="10766"/>
                      <a:pt x="13418" y="10757"/>
                    </a:cubicBezTo>
                    <a:cubicBezTo>
                      <a:pt x="13452" y="10749"/>
                      <a:pt x="13518" y="10708"/>
                      <a:pt x="13502" y="10689"/>
                    </a:cubicBezTo>
                    <a:lnTo>
                      <a:pt x="13502" y="10689"/>
                    </a:lnTo>
                    <a:cubicBezTo>
                      <a:pt x="13507" y="10693"/>
                      <a:pt x="13514" y="10695"/>
                      <a:pt x="13520" y="10695"/>
                    </a:cubicBezTo>
                    <a:cubicBezTo>
                      <a:pt x="13578" y="10695"/>
                      <a:pt x="13672" y="10538"/>
                      <a:pt x="13703" y="10499"/>
                    </a:cubicBezTo>
                    <a:cubicBezTo>
                      <a:pt x="13739" y="10454"/>
                      <a:pt x="13748" y="10481"/>
                      <a:pt x="13784" y="10454"/>
                    </a:cubicBezTo>
                    <a:cubicBezTo>
                      <a:pt x="13819" y="10419"/>
                      <a:pt x="13864" y="10383"/>
                      <a:pt x="13899" y="10347"/>
                    </a:cubicBezTo>
                    <a:cubicBezTo>
                      <a:pt x="13925" y="10322"/>
                      <a:pt x="14083" y="10140"/>
                      <a:pt x="14132" y="10140"/>
                    </a:cubicBezTo>
                    <a:cubicBezTo>
                      <a:pt x="14135" y="10140"/>
                      <a:pt x="14138" y="10141"/>
                      <a:pt x="14140" y="10142"/>
                    </a:cubicBezTo>
                    <a:cubicBezTo>
                      <a:pt x="14184" y="10098"/>
                      <a:pt x="14193" y="10080"/>
                      <a:pt x="14167" y="10044"/>
                    </a:cubicBezTo>
                    <a:cubicBezTo>
                      <a:pt x="14158" y="10009"/>
                      <a:pt x="14158" y="9964"/>
                      <a:pt x="14184" y="9938"/>
                    </a:cubicBezTo>
                    <a:cubicBezTo>
                      <a:pt x="14211" y="9955"/>
                      <a:pt x="14238" y="9964"/>
                      <a:pt x="14265" y="9964"/>
                    </a:cubicBezTo>
                    <a:cubicBezTo>
                      <a:pt x="14318" y="9946"/>
                      <a:pt x="14354" y="9902"/>
                      <a:pt x="14371" y="9857"/>
                    </a:cubicBezTo>
                    <a:cubicBezTo>
                      <a:pt x="14398" y="9813"/>
                      <a:pt x="14416" y="9777"/>
                      <a:pt x="14443" y="9742"/>
                    </a:cubicBezTo>
                    <a:cubicBezTo>
                      <a:pt x="14443" y="9742"/>
                      <a:pt x="14496" y="9742"/>
                      <a:pt x="14505" y="9733"/>
                    </a:cubicBezTo>
                    <a:cubicBezTo>
                      <a:pt x="14576" y="9688"/>
                      <a:pt x="14487" y="9608"/>
                      <a:pt x="14532" y="9563"/>
                    </a:cubicBezTo>
                    <a:cubicBezTo>
                      <a:pt x="14546" y="9547"/>
                      <a:pt x="14557" y="9541"/>
                      <a:pt x="14566" y="9541"/>
                    </a:cubicBezTo>
                    <a:cubicBezTo>
                      <a:pt x="14592" y="9541"/>
                      <a:pt x="14603" y="9588"/>
                      <a:pt x="14629" y="9588"/>
                    </a:cubicBezTo>
                    <a:cubicBezTo>
                      <a:pt x="14635" y="9588"/>
                      <a:pt x="14641" y="9586"/>
                      <a:pt x="14648" y="9581"/>
                    </a:cubicBezTo>
                    <a:cubicBezTo>
                      <a:pt x="14728" y="9519"/>
                      <a:pt x="14746" y="9385"/>
                      <a:pt x="14790" y="9296"/>
                    </a:cubicBezTo>
                    <a:cubicBezTo>
                      <a:pt x="14797" y="9289"/>
                      <a:pt x="14870" y="9178"/>
                      <a:pt x="14892" y="9178"/>
                    </a:cubicBezTo>
                    <a:cubicBezTo>
                      <a:pt x="14899" y="9178"/>
                      <a:pt x="14901" y="9186"/>
                      <a:pt x="14897" y="9207"/>
                    </a:cubicBezTo>
                    <a:cubicBezTo>
                      <a:pt x="14857" y="9253"/>
                      <a:pt x="14846" y="9284"/>
                      <a:pt x="14863" y="9284"/>
                    </a:cubicBezTo>
                    <a:cubicBezTo>
                      <a:pt x="14872" y="9284"/>
                      <a:pt x="14889" y="9274"/>
                      <a:pt x="14915" y="9252"/>
                    </a:cubicBezTo>
                    <a:cubicBezTo>
                      <a:pt x="14942" y="9234"/>
                      <a:pt x="15013" y="9145"/>
                      <a:pt x="14977" y="9136"/>
                    </a:cubicBezTo>
                    <a:cubicBezTo>
                      <a:pt x="14975" y="9134"/>
                      <a:pt x="14969" y="9133"/>
                      <a:pt x="14962" y="9133"/>
                    </a:cubicBezTo>
                    <a:cubicBezTo>
                      <a:pt x="14955" y="9133"/>
                      <a:pt x="14947" y="9134"/>
                      <a:pt x="14939" y="9134"/>
                    </a:cubicBezTo>
                    <a:cubicBezTo>
                      <a:pt x="14924" y="9134"/>
                      <a:pt x="14910" y="9131"/>
                      <a:pt x="14915" y="9118"/>
                    </a:cubicBezTo>
                    <a:cubicBezTo>
                      <a:pt x="14915" y="9118"/>
                      <a:pt x="15120" y="9065"/>
                      <a:pt x="15102" y="9020"/>
                    </a:cubicBezTo>
                    <a:cubicBezTo>
                      <a:pt x="15084" y="8984"/>
                      <a:pt x="15057" y="8993"/>
                      <a:pt x="15057" y="8967"/>
                    </a:cubicBezTo>
                    <a:cubicBezTo>
                      <a:pt x="15057" y="8931"/>
                      <a:pt x="15057" y="8895"/>
                      <a:pt x="15075" y="8869"/>
                    </a:cubicBezTo>
                    <a:cubicBezTo>
                      <a:pt x="15098" y="8887"/>
                      <a:pt x="15112" y="8903"/>
                      <a:pt x="15129" y="8903"/>
                    </a:cubicBezTo>
                    <a:cubicBezTo>
                      <a:pt x="15146" y="8903"/>
                      <a:pt x="15166" y="8889"/>
                      <a:pt x="15200" y="8851"/>
                    </a:cubicBezTo>
                    <a:cubicBezTo>
                      <a:pt x="15217" y="8834"/>
                      <a:pt x="15293" y="8708"/>
                      <a:pt x="15249" y="8708"/>
                    </a:cubicBezTo>
                    <a:cubicBezTo>
                      <a:pt x="15248" y="8708"/>
                      <a:pt x="15246" y="8708"/>
                      <a:pt x="15244" y="8708"/>
                    </a:cubicBezTo>
                    <a:lnTo>
                      <a:pt x="15298" y="8637"/>
                    </a:lnTo>
                    <a:cubicBezTo>
                      <a:pt x="15314" y="8653"/>
                      <a:pt x="15323" y="8683"/>
                      <a:pt x="15343" y="8683"/>
                    </a:cubicBezTo>
                    <a:cubicBezTo>
                      <a:pt x="15346" y="8683"/>
                      <a:pt x="15348" y="8683"/>
                      <a:pt x="15351" y="8682"/>
                    </a:cubicBezTo>
                    <a:cubicBezTo>
                      <a:pt x="15396" y="8673"/>
                      <a:pt x="15431" y="8637"/>
                      <a:pt x="15449" y="8601"/>
                    </a:cubicBezTo>
                    <a:cubicBezTo>
                      <a:pt x="15492" y="8517"/>
                      <a:pt x="15437" y="8432"/>
                      <a:pt x="15532" y="8432"/>
                    </a:cubicBezTo>
                    <a:cubicBezTo>
                      <a:pt x="15537" y="8432"/>
                      <a:pt x="15542" y="8432"/>
                      <a:pt x="15547" y="8432"/>
                    </a:cubicBezTo>
                    <a:cubicBezTo>
                      <a:pt x="15562" y="8444"/>
                      <a:pt x="15572" y="8448"/>
                      <a:pt x="15580" y="8448"/>
                    </a:cubicBezTo>
                    <a:cubicBezTo>
                      <a:pt x="15614" y="8448"/>
                      <a:pt x="15591" y="8351"/>
                      <a:pt x="15627" y="8308"/>
                    </a:cubicBezTo>
                    <a:cubicBezTo>
                      <a:pt x="15654" y="8263"/>
                      <a:pt x="15734" y="8245"/>
                      <a:pt x="15752" y="8210"/>
                    </a:cubicBezTo>
                    <a:lnTo>
                      <a:pt x="15752" y="8120"/>
                    </a:lnTo>
                    <a:cubicBezTo>
                      <a:pt x="15756" y="8120"/>
                      <a:pt x="15760" y="8119"/>
                      <a:pt x="15763" y="8119"/>
                    </a:cubicBezTo>
                    <a:cubicBezTo>
                      <a:pt x="15782" y="8119"/>
                      <a:pt x="15786" y="8132"/>
                      <a:pt x="15799" y="8132"/>
                    </a:cubicBezTo>
                    <a:cubicBezTo>
                      <a:pt x="15808" y="8132"/>
                      <a:pt x="15820" y="8127"/>
                      <a:pt x="15841" y="8112"/>
                    </a:cubicBezTo>
                    <a:cubicBezTo>
                      <a:pt x="15868" y="8085"/>
                      <a:pt x="15921" y="8040"/>
                      <a:pt x="15904" y="8005"/>
                    </a:cubicBezTo>
                    <a:cubicBezTo>
                      <a:pt x="15895" y="7978"/>
                      <a:pt x="15948" y="7933"/>
                      <a:pt x="15975" y="7898"/>
                    </a:cubicBezTo>
                    <a:cubicBezTo>
                      <a:pt x="16002" y="7862"/>
                      <a:pt x="15957" y="7827"/>
                      <a:pt x="15993" y="7773"/>
                    </a:cubicBezTo>
                    <a:lnTo>
                      <a:pt x="15993" y="7773"/>
                    </a:lnTo>
                    <a:lnTo>
                      <a:pt x="16037" y="7809"/>
                    </a:lnTo>
                    <a:cubicBezTo>
                      <a:pt x="16055" y="7782"/>
                      <a:pt x="16099" y="7737"/>
                      <a:pt x="16073" y="7720"/>
                    </a:cubicBezTo>
                    <a:cubicBezTo>
                      <a:pt x="16073" y="7675"/>
                      <a:pt x="16082" y="7666"/>
                      <a:pt x="16126" y="7648"/>
                    </a:cubicBezTo>
                    <a:cubicBezTo>
                      <a:pt x="16153" y="7613"/>
                      <a:pt x="16153" y="7604"/>
                      <a:pt x="16126" y="7595"/>
                    </a:cubicBezTo>
                    <a:cubicBezTo>
                      <a:pt x="16099" y="7577"/>
                      <a:pt x="16135" y="7524"/>
                      <a:pt x="16153" y="7497"/>
                    </a:cubicBezTo>
                    <a:lnTo>
                      <a:pt x="16233" y="7559"/>
                    </a:lnTo>
                    <a:cubicBezTo>
                      <a:pt x="16206" y="7533"/>
                      <a:pt x="16287" y="7417"/>
                      <a:pt x="16313" y="7372"/>
                    </a:cubicBezTo>
                    <a:cubicBezTo>
                      <a:pt x="16340" y="7337"/>
                      <a:pt x="16376" y="7346"/>
                      <a:pt x="16411" y="7310"/>
                    </a:cubicBezTo>
                    <a:cubicBezTo>
                      <a:pt x="16545" y="7159"/>
                      <a:pt x="16670" y="6989"/>
                      <a:pt x="16776" y="6811"/>
                    </a:cubicBezTo>
                    <a:cubicBezTo>
                      <a:pt x="16794" y="6811"/>
                      <a:pt x="16821" y="6802"/>
                      <a:pt x="16830" y="6784"/>
                    </a:cubicBezTo>
                    <a:lnTo>
                      <a:pt x="16883" y="6695"/>
                    </a:lnTo>
                    <a:cubicBezTo>
                      <a:pt x="16937" y="6606"/>
                      <a:pt x="16990" y="6508"/>
                      <a:pt x="17035" y="6410"/>
                    </a:cubicBezTo>
                    <a:cubicBezTo>
                      <a:pt x="17106" y="6277"/>
                      <a:pt x="17186" y="6143"/>
                      <a:pt x="17240" y="6009"/>
                    </a:cubicBezTo>
                    <a:cubicBezTo>
                      <a:pt x="17257" y="5956"/>
                      <a:pt x="17275" y="5912"/>
                      <a:pt x="17275" y="5858"/>
                    </a:cubicBezTo>
                    <a:cubicBezTo>
                      <a:pt x="17275" y="5831"/>
                      <a:pt x="17302" y="5787"/>
                      <a:pt x="17320" y="5760"/>
                    </a:cubicBezTo>
                    <a:lnTo>
                      <a:pt x="17320" y="5760"/>
                    </a:lnTo>
                    <a:cubicBezTo>
                      <a:pt x="17307" y="5779"/>
                      <a:pt x="17308" y="5798"/>
                      <a:pt x="17316" y="5798"/>
                    </a:cubicBezTo>
                    <a:cubicBezTo>
                      <a:pt x="17319" y="5798"/>
                      <a:pt x="17323" y="5795"/>
                      <a:pt x="17329" y="5787"/>
                    </a:cubicBezTo>
                    <a:cubicBezTo>
                      <a:pt x="17382" y="5716"/>
                      <a:pt x="17427" y="5635"/>
                      <a:pt x="17462" y="5564"/>
                    </a:cubicBezTo>
                    <a:cubicBezTo>
                      <a:pt x="17480" y="5528"/>
                      <a:pt x="17534" y="5448"/>
                      <a:pt x="17525" y="5413"/>
                    </a:cubicBezTo>
                    <a:cubicBezTo>
                      <a:pt x="17507" y="5377"/>
                      <a:pt x="17444" y="5386"/>
                      <a:pt x="17427" y="5377"/>
                    </a:cubicBezTo>
                    <a:cubicBezTo>
                      <a:pt x="17446" y="5344"/>
                      <a:pt x="17481" y="5326"/>
                      <a:pt x="17516" y="5326"/>
                    </a:cubicBezTo>
                    <a:cubicBezTo>
                      <a:pt x="17528" y="5326"/>
                      <a:pt x="17540" y="5328"/>
                      <a:pt x="17551" y="5333"/>
                    </a:cubicBezTo>
                    <a:cubicBezTo>
                      <a:pt x="17556" y="5334"/>
                      <a:pt x="17561" y="5335"/>
                      <a:pt x="17565" y="5335"/>
                    </a:cubicBezTo>
                    <a:cubicBezTo>
                      <a:pt x="17600" y="5335"/>
                      <a:pt x="17617" y="5272"/>
                      <a:pt x="17640" y="5217"/>
                    </a:cubicBezTo>
                    <a:cubicBezTo>
                      <a:pt x="17676" y="5137"/>
                      <a:pt x="17721" y="5048"/>
                      <a:pt x="17765" y="4976"/>
                    </a:cubicBezTo>
                    <a:cubicBezTo>
                      <a:pt x="17783" y="4958"/>
                      <a:pt x="17801" y="4950"/>
                      <a:pt x="17810" y="4941"/>
                    </a:cubicBezTo>
                    <a:cubicBezTo>
                      <a:pt x="17819" y="4905"/>
                      <a:pt x="17819" y="4860"/>
                      <a:pt x="17819" y="4825"/>
                    </a:cubicBezTo>
                    <a:cubicBezTo>
                      <a:pt x="17819" y="4745"/>
                      <a:pt x="17908" y="4665"/>
                      <a:pt x="17952" y="4593"/>
                    </a:cubicBezTo>
                    <a:cubicBezTo>
                      <a:pt x="17988" y="4531"/>
                      <a:pt x="17970" y="4486"/>
                      <a:pt x="17952" y="4433"/>
                    </a:cubicBezTo>
                    <a:cubicBezTo>
                      <a:pt x="17936" y="4390"/>
                      <a:pt x="17945" y="4378"/>
                      <a:pt x="17961" y="4378"/>
                    </a:cubicBezTo>
                    <a:cubicBezTo>
                      <a:pt x="17981" y="4378"/>
                      <a:pt x="18013" y="4397"/>
                      <a:pt x="18023" y="4397"/>
                    </a:cubicBezTo>
                    <a:cubicBezTo>
                      <a:pt x="18068" y="4397"/>
                      <a:pt x="18032" y="4273"/>
                      <a:pt x="18032" y="4264"/>
                    </a:cubicBezTo>
                    <a:cubicBezTo>
                      <a:pt x="18032" y="4184"/>
                      <a:pt x="18095" y="4192"/>
                      <a:pt x="18130" y="4157"/>
                    </a:cubicBezTo>
                    <a:cubicBezTo>
                      <a:pt x="18166" y="4094"/>
                      <a:pt x="18193" y="4023"/>
                      <a:pt x="18202" y="3952"/>
                    </a:cubicBezTo>
                    <a:cubicBezTo>
                      <a:pt x="18210" y="3918"/>
                      <a:pt x="18252" y="3702"/>
                      <a:pt x="18295" y="3702"/>
                    </a:cubicBezTo>
                    <a:cubicBezTo>
                      <a:pt x="18296" y="3702"/>
                      <a:pt x="18298" y="3702"/>
                      <a:pt x="18300" y="3703"/>
                    </a:cubicBezTo>
                    <a:cubicBezTo>
                      <a:pt x="18326" y="3649"/>
                      <a:pt x="18335" y="3596"/>
                      <a:pt x="18335" y="3542"/>
                    </a:cubicBezTo>
                    <a:cubicBezTo>
                      <a:pt x="18362" y="3346"/>
                      <a:pt x="18415" y="3159"/>
                      <a:pt x="18424" y="2963"/>
                    </a:cubicBezTo>
                    <a:cubicBezTo>
                      <a:pt x="18424" y="2901"/>
                      <a:pt x="18424" y="2821"/>
                      <a:pt x="18371" y="2812"/>
                    </a:cubicBezTo>
                    <a:cubicBezTo>
                      <a:pt x="18385" y="2812"/>
                      <a:pt x="18405" y="2820"/>
                      <a:pt x="18423" y="2820"/>
                    </a:cubicBezTo>
                    <a:cubicBezTo>
                      <a:pt x="18438" y="2820"/>
                      <a:pt x="18452" y="2814"/>
                      <a:pt x="18460" y="2794"/>
                    </a:cubicBezTo>
                    <a:cubicBezTo>
                      <a:pt x="18487" y="2758"/>
                      <a:pt x="18460" y="2741"/>
                      <a:pt x="18469" y="2705"/>
                    </a:cubicBezTo>
                    <a:cubicBezTo>
                      <a:pt x="18478" y="2669"/>
                      <a:pt x="18478" y="2669"/>
                      <a:pt x="18487" y="2643"/>
                    </a:cubicBezTo>
                    <a:cubicBezTo>
                      <a:pt x="18513" y="2554"/>
                      <a:pt x="18531" y="2456"/>
                      <a:pt x="18531" y="2366"/>
                    </a:cubicBezTo>
                    <a:cubicBezTo>
                      <a:pt x="18513" y="2286"/>
                      <a:pt x="18504" y="2215"/>
                      <a:pt x="18504" y="2144"/>
                    </a:cubicBezTo>
                    <a:cubicBezTo>
                      <a:pt x="18451" y="2108"/>
                      <a:pt x="18398" y="2135"/>
                      <a:pt x="18335" y="2090"/>
                    </a:cubicBezTo>
                    <a:cubicBezTo>
                      <a:pt x="18321" y="2083"/>
                      <a:pt x="18358" y="2002"/>
                      <a:pt x="18401" y="2002"/>
                    </a:cubicBezTo>
                    <a:cubicBezTo>
                      <a:pt x="18412" y="2002"/>
                      <a:pt x="18423" y="2007"/>
                      <a:pt x="18433" y="2019"/>
                    </a:cubicBezTo>
                    <a:cubicBezTo>
                      <a:pt x="18447" y="2039"/>
                      <a:pt x="18460" y="2048"/>
                      <a:pt x="18470" y="2048"/>
                    </a:cubicBezTo>
                    <a:cubicBezTo>
                      <a:pt x="18491" y="2048"/>
                      <a:pt x="18502" y="2008"/>
                      <a:pt x="18496" y="1948"/>
                    </a:cubicBezTo>
                    <a:cubicBezTo>
                      <a:pt x="18496" y="1903"/>
                      <a:pt x="18487" y="1859"/>
                      <a:pt x="18469" y="1814"/>
                    </a:cubicBezTo>
                    <a:cubicBezTo>
                      <a:pt x="18451" y="1796"/>
                      <a:pt x="18433" y="1805"/>
                      <a:pt x="18442" y="1761"/>
                    </a:cubicBezTo>
                    <a:cubicBezTo>
                      <a:pt x="18442" y="1710"/>
                      <a:pt x="18482" y="1563"/>
                      <a:pt x="18509" y="1563"/>
                    </a:cubicBezTo>
                    <a:cubicBezTo>
                      <a:pt x="18510" y="1563"/>
                      <a:pt x="18511" y="1564"/>
                      <a:pt x="18513" y="1564"/>
                    </a:cubicBezTo>
                    <a:lnTo>
                      <a:pt x="18513" y="1564"/>
                    </a:lnTo>
                    <a:cubicBezTo>
                      <a:pt x="18469" y="1538"/>
                      <a:pt x="18469" y="1511"/>
                      <a:pt x="18442" y="1431"/>
                    </a:cubicBezTo>
                    <a:cubicBezTo>
                      <a:pt x="18424" y="1360"/>
                      <a:pt x="18398" y="1298"/>
                      <a:pt x="18362" y="1244"/>
                    </a:cubicBezTo>
                    <a:cubicBezTo>
                      <a:pt x="18344" y="1226"/>
                      <a:pt x="18291" y="1182"/>
                      <a:pt x="18291" y="1173"/>
                    </a:cubicBezTo>
                    <a:cubicBezTo>
                      <a:pt x="18291" y="1164"/>
                      <a:pt x="18317" y="1119"/>
                      <a:pt x="18308" y="1093"/>
                    </a:cubicBezTo>
                    <a:cubicBezTo>
                      <a:pt x="18291" y="1039"/>
                      <a:pt x="18246" y="1021"/>
                      <a:pt x="18228" y="977"/>
                    </a:cubicBezTo>
                    <a:cubicBezTo>
                      <a:pt x="18202" y="932"/>
                      <a:pt x="18166" y="888"/>
                      <a:pt x="18130" y="843"/>
                    </a:cubicBezTo>
                    <a:cubicBezTo>
                      <a:pt x="18130" y="792"/>
                      <a:pt x="18107" y="779"/>
                      <a:pt x="18082" y="779"/>
                    </a:cubicBezTo>
                    <a:cubicBezTo>
                      <a:pt x="18063" y="779"/>
                      <a:pt x="18044" y="786"/>
                      <a:pt x="18032" y="790"/>
                    </a:cubicBezTo>
                    <a:cubicBezTo>
                      <a:pt x="18028" y="791"/>
                      <a:pt x="18023" y="792"/>
                      <a:pt x="18019" y="792"/>
                    </a:cubicBezTo>
                    <a:cubicBezTo>
                      <a:pt x="17996" y="792"/>
                      <a:pt x="17974" y="775"/>
                      <a:pt x="17952" y="745"/>
                    </a:cubicBezTo>
                    <a:cubicBezTo>
                      <a:pt x="17997" y="710"/>
                      <a:pt x="18023" y="701"/>
                      <a:pt x="17952" y="630"/>
                    </a:cubicBezTo>
                    <a:cubicBezTo>
                      <a:pt x="17819" y="496"/>
                      <a:pt x="17667" y="389"/>
                      <a:pt x="17507" y="309"/>
                    </a:cubicBezTo>
                    <a:cubicBezTo>
                      <a:pt x="17492" y="301"/>
                      <a:pt x="17365" y="238"/>
                      <a:pt x="17334" y="238"/>
                    </a:cubicBezTo>
                    <a:cubicBezTo>
                      <a:pt x="17328" y="238"/>
                      <a:pt x="17326" y="241"/>
                      <a:pt x="17329" y="247"/>
                    </a:cubicBezTo>
                    <a:cubicBezTo>
                      <a:pt x="17342" y="270"/>
                      <a:pt x="17335" y="279"/>
                      <a:pt x="17319" y="279"/>
                    </a:cubicBezTo>
                    <a:cubicBezTo>
                      <a:pt x="17293" y="279"/>
                      <a:pt x="17244" y="258"/>
                      <a:pt x="17222" y="247"/>
                    </a:cubicBezTo>
                    <a:cubicBezTo>
                      <a:pt x="17177" y="220"/>
                      <a:pt x="17222" y="211"/>
                      <a:pt x="17195" y="184"/>
                    </a:cubicBezTo>
                    <a:cubicBezTo>
                      <a:pt x="17168" y="166"/>
                      <a:pt x="17142" y="157"/>
                      <a:pt x="17115" y="149"/>
                    </a:cubicBezTo>
                    <a:cubicBezTo>
                      <a:pt x="17077" y="141"/>
                      <a:pt x="16973" y="100"/>
                      <a:pt x="16916" y="100"/>
                    </a:cubicBezTo>
                    <a:cubicBezTo>
                      <a:pt x="16907" y="100"/>
                      <a:pt x="16899" y="102"/>
                      <a:pt x="16892" y="104"/>
                    </a:cubicBezTo>
                    <a:cubicBezTo>
                      <a:pt x="16880" y="112"/>
                      <a:pt x="16868" y="114"/>
                      <a:pt x="16857" y="114"/>
                    </a:cubicBezTo>
                    <a:cubicBezTo>
                      <a:pt x="16834" y="114"/>
                      <a:pt x="16812" y="103"/>
                      <a:pt x="16779" y="103"/>
                    </a:cubicBezTo>
                    <a:cubicBezTo>
                      <a:pt x="16773" y="103"/>
                      <a:pt x="16766" y="103"/>
                      <a:pt x="16759" y="104"/>
                    </a:cubicBezTo>
                    <a:cubicBezTo>
                      <a:pt x="16732" y="104"/>
                      <a:pt x="16687" y="131"/>
                      <a:pt x="16670" y="131"/>
                    </a:cubicBezTo>
                    <a:cubicBezTo>
                      <a:pt x="16652" y="131"/>
                      <a:pt x="16643" y="104"/>
                      <a:pt x="16625" y="86"/>
                    </a:cubicBezTo>
                    <a:cubicBezTo>
                      <a:pt x="16572" y="59"/>
                      <a:pt x="16518" y="42"/>
                      <a:pt x="16456" y="42"/>
                    </a:cubicBezTo>
                    <a:cubicBezTo>
                      <a:pt x="16407" y="37"/>
                      <a:pt x="16358" y="35"/>
                      <a:pt x="16309" y="35"/>
                    </a:cubicBezTo>
                    <a:cubicBezTo>
                      <a:pt x="16260" y="35"/>
                      <a:pt x="16211" y="37"/>
                      <a:pt x="16162" y="42"/>
                    </a:cubicBezTo>
                    <a:cubicBezTo>
                      <a:pt x="16117" y="42"/>
                      <a:pt x="16099" y="68"/>
                      <a:pt x="16091" y="95"/>
                    </a:cubicBezTo>
                    <a:cubicBezTo>
                      <a:pt x="16087" y="97"/>
                      <a:pt x="16085" y="99"/>
                      <a:pt x="16082" y="101"/>
                    </a:cubicBezTo>
                    <a:lnTo>
                      <a:pt x="16082" y="101"/>
                    </a:lnTo>
                    <a:cubicBezTo>
                      <a:pt x="16082" y="53"/>
                      <a:pt x="16066" y="10"/>
                      <a:pt x="16028" y="6"/>
                    </a:cubicBezTo>
                    <a:cubicBezTo>
                      <a:pt x="16008" y="6"/>
                      <a:pt x="15956" y="0"/>
                      <a:pt x="15911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1054;p41"/>
              <p:cNvSpPr/>
              <p:nvPr/>
            </p:nvSpPr>
            <p:spPr>
              <a:xfrm>
                <a:off x="1583650" y="2418775"/>
                <a:ext cx="529550" cy="485025"/>
              </a:xfrm>
              <a:custGeom>
                <a:avLst/>
                <a:gdLst/>
                <a:ahLst/>
                <a:cxnLst/>
                <a:rect l="l" t="t" r="r" b="b"/>
                <a:pathLst>
                  <a:path w="21182" h="19401" extrusionOk="0">
                    <a:moveTo>
                      <a:pt x="15445" y="278"/>
                    </a:moveTo>
                    <a:cubicBezTo>
                      <a:pt x="15446" y="280"/>
                      <a:pt x="15446" y="282"/>
                      <a:pt x="15446" y="283"/>
                    </a:cubicBezTo>
                    <a:lnTo>
                      <a:pt x="15446" y="283"/>
                    </a:lnTo>
                    <a:cubicBezTo>
                      <a:pt x="15446" y="282"/>
                      <a:pt x="15446" y="280"/>
                      <a:pt x="15445" y="278"/>
                    </a:cubicBezTo>
                    <a:close/>
                    <a:moveTo>
                      <a:pt x="14332" y="643"/>
                    </a:moveTo>
                    <a:cubicBezTo>
                      <a:pt x="14332" y="645"/>
                      <a:pt x="14332" y="647"/>
                      <a:pt x="14333" y="649"/>
                    </a:cubicBezTo>
                    <a:lnTo>
                      <a:pt x="14333" y="649"/>
                    </a:lnTo>
                    <a:cubicBezTo>
                      <a:pt x="14333" y="647"/>
                      <a:pt x="14333" y="645"/>
                      <a:pt x="14332" y="643"/>
                    </a:cubicBezTo>
                    <a:close/>
                    <a:moveTo>
                      <a:pt x="15115" y="595"/>
                    </a:moveTo>
                    <a:cubicBezTo>
                      <a:pt x="15107" y="595"/>
                      <a:pt x="15099" y="596"/>
                      <a:pt x="15089" y="599"/>
                    </a:cubicBezTo>
                    <a:cubicBezTo>
                      <a:pt x="15023" y="615"/>
                      <a:pt x="15049" y="662"/>
                      <a:pt x="15095" y="662"/>
                    </a:cubicBezTo>
                    <a:cubicBezTo>
                      <a:pt x="15099" y="662"/>
                      <a:pt x="15103" y="662"/>
                      <a:pt x="15107" y="661"/>
                    </a:cubicBezTo>
                    <a:cubicBezTo>
                      <a:pt x="15161" y="645"/>
                      <a:pt x="15168" y="595"/>
                      <a:pt x="15115" y="595"/>
                    </a:cubicBezTo>
                    <a:close/>
                    <a:moveTo>
                      <a:pt x="14849" y="697"/>
                    </a:moveTo>
                    <a:lnTo>
                      <a:pt x="14849" y="697"/>
                    </a:lnTo>
                    <a:cubicBezTo>
                      <a:pt x="14751" y="732"/>
                      <a:pt x="14742" y="759"/>
                      <a:pt x="14813" y="777"/>
                    </a:cubicBezTo>
                    <a:lnTo>
                      <a:pt x="14813" y="768"/>
                    </a:lnTo>
                    <a:cubicBezTo>
                      <a:pt x="14840" y="741"/>
                      <a:pt x="14875" y="723"/>
                      <a:pt x="14849" y="697"/>
                    </a:cubicBezTo>
                    <a:close/>
                    <a:moveTo>
                      <a:pt x="14301" y="759"/>
                    </a:moveTo>
                    <a:cubicBezTo>
                      <a:pt x="14312" y="759"/>
                      <a:pt x="14320" y="764"/>
                      <a:pt x="14323" y="777"/>
                    </a:cubicBezTo>
                    <a:lnTo>
                      <a:pt x="14278" y="795"/>
                    </a:lnTo>
                    <a:lnTo>
                      <a:pt x="14216" y="786"/>
                    </a:lnTo>
                    <a:cubicBezTo>
                      <a:pt x="14250" y="774"/>
                      <a:pt x="14281" y="759"/>
                      <a:pt x="14301" y="759"/>
                    </a:cubicBezTo>
                    <a:close/>
                    <a:moveTo>
                      <a:pt x="13540" y="1142"/>
                    </a:moveTo>
                    <a:cubicBezTo>
                      <a:pt x="13541" y="1143"/>
                      <a:pt x="13543" y="1143"/>
                      <a:pt x="13544" y="1143"/>
                    </a:cubicBezTo>
                    <a:cubicBezTo>
                      <a:pt x="13546" y="1143"/>
                      <a:pt x="13547" y="1143"/>
                      <a:pt x="13548" y="1142"/>
                    </a:cubicBezTo>
                    <a:close/>
                    <a:moveTo>
                      <a:pt x="19637" y="1046"/>
                    </a:moveTo>
                    <a:cubicBezTo>
                      <a:pt x="19634" y="1046"/>
                      <a:pt x="19632" y="1048"/>
                      <a:pt x="19632" y="1053"/>
                    </a:cubicBezTo>
                    <a:cubicBezTo>
                      <a:pt x="19641" y="1097"/>
                      <a:pt x="19685" y="1115"/>
                      <a:pt x="19721" y="1151"/>
                    </a:cubicBezTo>
                    <a:cubicBezTo>
                      <a:pt x="19739" y="1124"/>
                      <a:pt x="19730" y="1124"/>
                      <a:pt x="19703" y="1097"/>
                    </a:cubicBezTo>
                    <a:cubicBezTo>
                      <a:pt x="19696" y="1090"/>
                      <a:pt x="19652" y="1046"/>
                      <a:pt x="19637" y="1046"/>
                    </a:cubicBezTo>
                    <a:close/>
                    <a:moveTo>
                      <a:pt x="20531" y="1712"/>
                    </a:moveTo>
                    <a:lnTo>
                      <a:pt x="20531" y="1712"/>
                    </a:lnTo>
                    <a:cubicBezTo>
                      <a:pt x="20567" y="1748"/>
                      <a:pt x="20585" y="1801"/>
                      <a:pt x="20611" y="1846"/>
                    </a:cubicBezTo>
                    <a:cubicBezTo>
                      <a:pt x="20603" y="1848"/>
                      <a:pt x="20597" y="1850"/>
                      <a:pt x="20593" y="1850"/>
                    </a:cubicBezTo>
                    <a:cubicBezTo>
                      <a:pt x="20582" y="1850"/>
                      <a:pt x="20576" y="1841"/>
                      <a:pt x="20558" y="1810"/>
                    </a:cubicBezTo>
                    <a:cubicBezTo>
                      <a:pt x="20540" y="1766"/>
                      <a:pt x="20505" y="1721"/>
                      <a:pt x="20531" y="1712"/>
                    </a:cubicBezTo>
                    <a:close/>
                    <a:moveTo>
                      <a:pt x="11684" y="2073"/>
                    </a:moveTo>
                    <a:cubicBezTo>
                      <a:pt x="11685" y="2074"/>
                      <a:pt x="11686" y="2076"/>
                      <a:pt x="11686" y="2077"/>
                    </a:cubicBezTo>
                    <a:cubicBezTo>
                      <a:pt x="11686" y="2076"/>
                      <a:pt x="11685" y="2074"/>
                      <a:pt x="11684" y="2073"/>
                    </a:cubicBezTo>
                    <a:close/>
                    <a:moveTo>
                      <a:pt x="9673" y="3004"/>
                    </a:moveTo>
                    <a:cubicBezTo>
                      <a:pt x="9674" y="3004"/>
                      <a:pt x="9674" y="3005"/>
                      <a:pt x="9674" y="3005"/>
                    </a:cubicBezTo>
                    <a:lnTo>
                      <a:pt x="9674" y="3005"/>
                    </a:lnTo>
                    <a:cubicBezTo>
                      <a:pt x="9674" y="3005"/>
                      <a:pt x="9674" y="3004"/>
                      <a:pt x="9673" y="3004"/>
                    </a:cubicBezTo>
                    <a:close/>
                    <a:moveTo>
                      <a:pt x="20987" y="3683"/>
                    </a:moveTo>
                    <a:cubicBezTo>
                      <a:pt x="20992" y="3683"/>
                      <a:pt x="20998" y="3690"/>
                      <a:pt x="21003" y="3707"/>
                    </a:cubicBezTo>
                    <a:cubicBezTo>
                      <a:pt x="21021" y="3734"/>
                      <a:pt x="21030" y="3761"/>
                      <a:pt x="21039" y="3796"/>
                    </a:cubicBezTo>
                    <a:cubicBezTo>
                      <a:pt x="21021" y="3796"/>
                      <a:pt x="20986" y="3796"/>
                      <a:pt x="20986" y="3743"/>
                    </a:cubicBezTo>
                    <a:cubicBezTo>
                      <a:pt x="20974" y="3713"/>
                      <a:pt x="20978" y="3683"/>
                      <a:pt x="20987" y="3683"/>
                    </a:cubicBezTo>
                    <a:close/>
                    <a:moveTo>
                      <a:pt x="20941" y="3894"/>
                    </a:moveTo>
                    <a:cubicBezTo>
                      <a:pt x="20942" y="3894"/>
                      <a:pt x="20942" y="3894"/>
                      <a:pt x="20943" y="3895"/>
                    </a:cubicBezTo>
                    <a:lnTo>
                      <a:pt x="20943" y="3895"/>
                    </a:lnTo>
                    <a:cubicBezTo>
                      <a:pt x="20942" y="3894"/>
                      <a:pt x="20941" y="3894"/>
                      <a:pt x="20941" y="3894"/>
                    </a:cubicBezTo>
                    <a:close/>
                    <a:moveTo>
                      <a:pt x="7732" y="4384"/>
                    </a:moveTo>
                    <a:lnTo>
                      <a:pt x="7687" y="4420"/>
                    </a:lnTo>
                    <a:lnTo>
                      <a:pt x="7669" y="4473"/>
                    </a:lnTo>
                    <a:cubicBezTo>
                      <a:pt x="7741" y="4464"/>
                      <a:pt x="7767" y="4429"/>
                      <a:pt x="7732" y="4384"/>
                    </a:cubicBezTo>
                    <a:close/>
                    <a:moveTo>
                      <a:pt x="20800" y="5160"/>
                    </a:moveTo>
                    <a:cubicBezTo>
                      <a:pt x="20811" y="5160"/>
                      <a:pt x="20815" y="5173"/>
                      <a:pt x="20807" y="5213"/>
                    </a:cubicBezTo>
                    <a:cubicBezTo>
                      <a:pt x="20796" y="5247"/>
                      <a:pt x="20781" y="5262"/>
                      <a:pt x="20769" y="5262"/>
                    </a:cubicBezTo>
                    <a:cubicBezTo>
                      <a:pt x="20752" y="5262"/>
                      <a:pt x="20740" y="5235"/>
                      <a:pt x="20745" y="5195"/>
                    </a:cubicBezTo>
                    <a:cubicBezTo>
                      <a:pt x="20765" y="5180"/>
                      <a:pt x="20787" y="5160"/>
                      <a:pt x="20800" y="5160"/>
                    </a:cubicBezTo>
                    <a:close/>
                    <a:moveTo>
                      <a:pt x="10562" y="2578"/>
                    </a:moveTo>
                    <a:cubicBezTo>
                      <a:pt x="10515" y="2578"/>
                      <a:pt x="10470" y="2582"/>
                      <a:pt x="10439" y="2585"/>
                    </a:cubicBezTo>
                    <a:cubicBezTo>
                      <a:pt x="10439" y="2585"/>
                      <a:pt x="10297" y="2594"/>
                      <a:pt x="10306" y="2612"/>
                    </a:cubicBezTo>
                    <a:cubicBezTo>
                      <a:pt x="10288" y="2647"/>
                      <a:pt x="10252" y="2674"/>
                      <a:pt x="10217" y="2683"/>
                    </a:cubicBezTo>
                    <a:cubicBezTo>
                      <a:pt x="10137" y="2692"/>
                      <a:pt x="10065" y="2727"/>
                      <a:pt x="10012" y="2781"/>
                    </a:cubicBezTo>
                    <a:cubicBezTo>
                      <a:pt x="9967" y="2834"/>
                      <a:pt x="9976" y="2861"/>
                      <a:pt x="9905" y="2870"/>
                    </a:cubicBezTo>
                    <a:cubicBezTo>
                      <a:pt x="9840" y="2913"/>
                      <a:pt x="9764" y="3026"/>
                      <a:pt x="9709" y="3026"/>
                    </a:cubicBezTo>
                    <a:cubicBezTo>
                      <a:pt x="9696" y="3026"/>
                      <a:pt x="9685" y="3020"/>
                      <a:pt x="9674" y="3005"/>
                    </a:cubicBezTo>
                    <a:lnTo>
                      <a:pt x="9674" y="3005"/>
                    </a:lnTo>
                    <a:cubicBezTo>
                      <a:pt x="9715" y="3067"/>
                      <a:pt x="9522" y="3129"/>
                      <a:pt x="9469" y="3182"/>
                    </a:cubicBezTo>
                    <a:cubicBezTo>
                      <a:pt x="9415" y="3226"/>
                      <a:pt x="9477" y="3217"/>
                      <a:pt x="9442" y="3271"/>
                    </a:cubicBezTo>
                    <a:cubicBezTo>
                      <a:pt x="9431" y="3289"/>
                      <a:pt x="9414" y="3295"/>
                      <a:pt x="9398" y="3295"/>
                    </a:cubicBezTo>
                    <a:cubicBezTo>
                      <a:pt x="9373" y="3295"/>
                      <a:pt x="9349" y="3281"/>
                      <a:pt x="9344" y="3271"/>
                    </a:cubicBezTo>
                    <a:cubicBezTo>
                      <a:pt x="9334" y="3253"/>
                      <a:pt x="9323" y="3246"/>
                      <a:pt x="9312" y="3246"/>
                    </a:cubicBezTo>
                    <a:cubicBezTo>
                      <a:pt x="9272" y="3246"/>
                      <a:pt x="9223" y="3334"/>
                      <a:pt x="9175" y="3369"/>
                    </a:cubicBezTo>
                    <a:cubicBezTo>
                      <a:pt x="9094" y="3431"/>
                      <a:pt x="9005" y="3476"/>
                      <a:pt x="8916" y="3520"/>
                    </a:cubicBezTo>
                    <a:cubicBezTo>
                      <a:pt x="8915" y="3523"/>
                      <a:pt x="8915" y="3524"/>
                      <a:pt x="8916" y="3524"/>
                    </a:cubicBezTo>
                    <a:cubicBezTo>
                      <a:pt x="8920" y="3524"/>
                      <a:pt x="8933" y="3514"/>
                      <a:pt x="8941" y="3514"/>
                    </a:cubicBezTo>
                    <a:cubicBezTo>
                      <a:pt x="8947" y="3514"/>
                      <a:pt x="8949" y="3519"/>
                      <a:pt x="8943" y="3538"/>
                    </a:cubicBezTo>
                    <a:cubicBezTo>
                      <a:pt x="8934" y="3556"/>
                      <a:pt x="8890" y="3583"/>
                      <a:pt x="8872" y="3600"/>
                    </a:cubicBezTo>
                    <a:cubicBezTo>
                      <a:pt x="8827" y="3636"/>
                      <a:pt x="8783" y="3654"/>
                      <a:pt x="8738" y="3672"/>
                    </a:cubicBezTo>
                    <a:cubicBezTo>
                      <a:pt x="8724" y="3672"/>
                      <a:pt x="8714" y="3669"/>
                      <a:pt x="8704" y="3669"/>
                    </a:cubicBezTo>
                    <a:cubicBezTo>
                      <a:pt x="8690" y="3669"/>
                      <a:pt x="8676" y="3675"/>
                      <a:pt x="8649" y="3707"/>
                    </a:cubicBezTo>
                    <a:cubicBezTo>
                      <a:pt x="8605" y="3761"/>
                      <a:pt x="8631" y="3779"/>
                      <a:pt x="8613" y="3814"/>
                    </a:cubicBezTo>
                    <a:cubicBezTo>
                      <a:pt x="8569" y="3868"/>
                      <a:pt x="8462" y="3885"/>
                      <a:pt x="8409" y="3903"/>
                    </a:cubicBezTo>
                    <a:cubicBezTo>
                      <a:pt x="8346" y="3930"/>
                      <a:pt x="8284" y="3974"/>
                      <a:pt x="8230" y="4019"/>
                    </a:cubicBezTo>
                    <a:cubicBezTo>
                      <a:pt x="8177" y="4055"/>
                      <a:pt x="8124" y="4108"/>
                      <a:pt x="8088" y="4162"/>
                    </a:cubicBezTo>
                    <a:cubicBezTo>
                      <a:pt x="8070" y="4188"/>
                      <a:pt x="8043" y="4268"/>
                      <a:pt x="8026" y="4286"/>
                    </a:cubicBezTo>
                    <a:cubicBezTo>
                      <a:pt x="8026" y="4277"/>
                      <a:pt x="8026" y="4224"/>
                      <a:pt x="8008" y="4215"/>
                    </a:cubicBezTo>
                    <a:cubicBezTo>
                      <a:pt x="7990" y="4215"/>
                      <a:pt x="7883" y="4295"/>
                      <a:pt x="7865" y="4322"/>
                    </a:cubicBezTo>
                    <a:cubicBezTo>
                      <a:pt x="7830" y="4357"/>
                      <a:pt x="7874" y="4366"/>
                      <a:pt x="7821" y="4402"/>
                    </a:cubicBezTo>
                    <a:cubicBezTo>
                      <a:pt x="7785" y="4438"/>
                      <a:pt x="7749" y="4464"/>
                      <a:pt x="7705" y="4491"/>
                    </a:cubicBezTo>
                    <a:cubicBezTo>
                      <a:pt x="7580" y="4553"/>
                      <a:pt x="7554" y="4509"/>
                      <a:pt x="7464" y="4634"/>
                    </a:cubicBezTo>
                    <a:cubicBezTo>
                      <a:pt x="7429" y="4696"/>
                      <a:pt x="7384" y="4749"/>
                      <a:pt x="7322" y="4785"/>
                    </a:cubicBezTo>
                    <a:cubicBezTo>
                      <a:pt x="7295" y="4803"/>
                      <a:pt x="7322" y="4865"/>
                      <a:pt x="7269" y="4910"/>
                    </a:cubicBezTo>
                    <a:cubicBezTo>
                      <a:pt x="7256" y="4897"/>
                      <a:pt x="7247" y="4851"/>
                      <a:pt x="7227" y="4851"/>
                    </a:cubicBezTo>
                    <a:cubicBezTo>
                      <a:pt x="7219" y="4851"/>
                      <a:pt x="7209" y="4857"/>
                      <a:pt x="7197" y="4874"/>
                    </a:cubicBezTo>
                    <a:cubicBezTo>
                      <a:pt x="7177" y="4909"/>
                      <a:pt x="7161" y="4943"/>
                      <a:pt x="7151" y="4977"/>
                    </a:cubicBezTo>
                    <a:lnTo>
                      <a:pt x="7151" y="4977"/>
                    </a:lnTo>
                    <a:cubicBezTo>
                      <a:pt x="7151" y="4974"/>
                      <a:pt x="7149" y="4973"/>
                      <a:pt x="7145" y="4973"/>
                    </a:cubicBezTo>
                    <a:cubicBezTo>
                      <a:pt x="7120" y="4973"/>
                      <a:pt x="7020" y="5076"/>
                      <a:pt x="6992" y="5097"/>
                    </a:cubicBezTo>
                    <a:cubicBezTo>
                      <a:pt x="6980" y="5104"/>
                      <a:pt x="6971" y="5106"/>
                      <a:pt x="6964" y="5106"/>
                    </a:cubicBezTo>
                    <a:cubicBezTo>
                      <a:pt x="6947" y="5106"/>
                      <a:pt x="6943" y="5090"/>
                      <a:pt x="6928" y="5090"/>
                    </a:cubicBezTo>
                    <a:cubicBezTo>
                      <a:pt x="6919" y="5090"/>
                      <a:pt x="6907" y="5096"/>
                      <a:pt x="6886" y="5115"/>
                    </a:cubicBezTo>
                    <a:cubicBezTo>
                      <a:pt x="6837" y="5156"/>
                      <a:pt x="6880" y="5235"/>
                      <a:pt x="6943" y="5235"/>
                    </a:cubicBezTo>
                    <a:cubicBezTo>
                      <a:pt x="6958" y="5235"/>
                      <a:pt x="6974" y="5231"/>
                      <a:pt x="6990" y="5221"/>
                    </a:cubicBezTo>
                    <a:lnTo>
                      <a:pt x="6990" y="5221"/>
                    </a:lnTo>
                    <a:lnTo>
                      <a:pt x="6939" y="5257"/>
                    </a:lnTo>
                    <a:cubicBezTo>
                      <a:pt x="6897" y="5292"/>
                      <a:pt x="6872" y="5365"/>
                      <a:pt x="6901" y="5365"/>
                    </a:cubicBezTo>
                    <a:cubicBezTo>
                      <a:pt x="6909" y="5365"/>
                      <a:pt x="6922" y="5360"/>
                      <a:pt x="6939" y="5346"/>
                    </a:cubicBezTo>
                    <a:cubicBezTo>
                      <a:pt x="7001" y="5302"/>
                      <a:pt x="7064" y="5248"/>
                      <a:pt x="7117" y="5195"/>
                    </a:cubicBezTo>
                    <a:cubicBezTo>
                      <a:pt x="7171" y="5132"/>
                      <a:pt x="7188" y="5115"/>
                      <a:pt x="7197" y="5061"/>
                    </a:cubicBezTo>
                    <a:cubicBezTo>
                      <a:pt x="7206" y="5008"/>
                      <a:pt x="7322" y="4972"/>
                      <a:pt x="7277" y="4919"/>
                    </a:cubicBezTo>
                    <a:lnTo>
                      <a:pt x="7277" y="4919"/>
                    </a:lnTo>
                    <a:cubicBezTo>
                      <a:pt x="7285" y="4927"/>
                      <a:pt x="7295" y="4931"/>
                      <a:pt x="7307" y="4931"/>
                    </a:cubicBezTo>
                    <a:cubicBezTo>
                      <a:pt x="7372" y="4931"/>
                      <a:pt x="7495" y="4831"/>
                      <a:pt x="7562" y="4794"/>
                    </a:cubicBezTo>
                    <a:cubicBezTo>
                      <a:pt x="7589" y="4767"/>
                      <a:pt x="7634" y="4749"/>
                      <a:pt x="7669" y="4732"/>
                    </a:cubicBezTo>
                    <a:cubicBezTo>
                      <a:pt x="7676" y="4742"/>
                      <a:pt x="7690" y="4747"/>
                      <a:pt x="7707" y="4747"/>
                    </a:cubicBezTo>
                    <a:cubicBezTo>
                      <a:pt x="7732" y="4747"/>
                      <a:pt x="7764" y="4735"/>
                      <a:pt x="7785" y="4714"/>
                    </a:cubicBezTo>
                    <a:lnTo>
                      <a:pt x="7749" y="4669"/>
                    </a:lnTo>
                    <a:cubicBezTo>
                      <a:pt x="7812" y="4616"/>
                      <a:pt x="7856" y="4651"/>
                      <a:pt x="7910" y="4589"/>
                    </a:cubicBezTo>
                    <a:cubicBezTo>
                      <a:pt x="7954" y="4545"/>
                      <a:pt x="7990" y="4482"/>
                      <a:pt x="8008" y="4420"/>
                    </a:cubicBezTo>
                    <a:cubicBezTo>
                      <a:pt x="8008" y="4402"/>
                      <a:pt x="7999" y="4402"/>
                      <a:pt x="8026" y="4384"/>
                    </a:cubicBezTo>
                    <a:cubicBezTo>
                      <a:pt x="8052" y="4357"/>
                      <a:pt x="8088" y="4340"/>
                      <a:pt x="8124" y="4331"/>
                    </a:cubicBezTo>
                    <a:cubicBezTo>
                      <a:pt x="8195" y="4313"/>
                      <a:pt x="8257" y="4277"/>
                      <a:pt x="8311" y="4215"/>
                    </a:cubicBezTo>
                    <a:cubicBezTo>
                      <a:pt x="8355" y="4144"/>
                      <a:pt x="8418" y="4081"/>
                      <a:pt x="8489" y="4046"/>
                    </a:cubicBezTo>
                    <a:cubicBezTo>
                      <a:pt x="8501" y="4040"/>
                      <a:pt x="8516" y="4039"/>
                      <a:pt x="8531" y="4039"/>
                    </a:cubicBezTo>
                    <a:cubicBezTo>
                      <a:pt x="8539" y="4039"/>
                      <a:pt x="8547" y="4039"/>
                      <a:pt x="8554" y="4039"/>
                    </a:cubicBezTo>
                    <a:cubicBezTo>
                      <a:pt x="8578" y="4039"/>
                      <a:pt x="8600" y="4037"/>
                      <a:pt x="8613" y="4019"/>
                    </a:cubicBezTo>
                    <a:cubicBezTo>
                      <a:pt x="8667" y="3930"/>
                      <a:pt x="8498" y="3983"/>
                      <a:pt x="8622" y="3894"/>
                    </a:cubicBezTo>
                    <a:cubicBezTo>
                      <a:pt x="8643" y="3878"/>
                      <a:pt x="8657" y="3872"/>
                      <a:pt x="8667" y="3872"/>
                    </a:cubicBezTo>
                    <a:cubicBezTo>
                      <a:pt x="8703" y="3872"/>
                      <a:pt x="8685" y="3952"/>
                      <a:pt x="8725" y="3952"/>
                    </a:cubicBezTo>
                    <a:cubicBezTo>
                      <a:pt x="8736" y="3952"/>
                      <a:pt x="8751" y="3946"/>
                      <a:pt x="8774" y="3930"/>
                    </a:cubicBezTo>
                    <a:cubicBezTo>
                      <a:pt x="8836" y="3877"/>
                      <a:pt x="8765" y="3877"/>
                      <a:pt x="8801" y="3841"/>
                    </a:cubicBezTo>
                    <a:cubicBezTo>
                      <a:pt x="8872" y="3770"/>
                      <a:pt x="8952" y="3716"/>
                      <a:pt x="9041" y="3672"/>
                    </a:cubicBezTo>
                    <a:cubicBezTo>
                      <a:pt x="9219" y="3583"/>
                      <a:pt x="9397" y="3476"/>
                      <a:pt x="9575" y="3360"/>
                    </a:cubicBezTo>
                    <a:cubicBezTo>
                      <a:pt x="9620" y="3315"/>
                      <a:pt x="9611" y="3289"/>
                      <a:pt x="9638" y="3244"/>
                    </a:cubicBezTo>
                    <a:cubicBezTo>
                      <a:pt x="9657" y="3209"/>
                      <a:pt x="9667" y="3198"/>
                      <a:pt x="9673" y="3198"/>
                    </a:cubicBezTo>
                    <a:cubicBezTo>
                      <a:pt x="9685" y="3198"/>
                      <a:pt x="9686" y="3235"/>
                      <a:pt x="9709" y="3235"/>
                    </a:cubicBezTo>
                    <a:cubicBezTo>
                      <a:pt x="9771" y="3208"/>
                      <a:pt x="9825" y="3164"/>
                      <a:pt x="9860" y="3102"/>
                    </a:cubicBezTo>
                    <a:cubicBezTo>
                      <a:pt x="9870" y="3053"/>
                      <a:pt x="9880" y="3039"/>
                      <a:pt x="9897" y="3039"/>
                    </a:cubicBezTo>
                    <a:cubicBezTo>
                      <a:pt x="9911" y="3039"/>
                      <a:pt x="9930" y="3049"/>
                      <a:pt x="9958" y="3057"/>
                    </a:cubicBezTo>
                    <a:cubicBezTo>
                      <a:pt x="9967" y="3057"/>
                      <a:pt x="9967" y="2923"/>
                      <a:pt x="9951" y="2923"/>
                    </a:cubicBezTo>
                    <a:cubicBezTo>
                      <a:pt x="9951" y="2923"/>
                      <a:pt x="9950" y="2923"/>
                      <a:pt x="9950" y="2923"/>
                    </a:cubicBezTo>
                    <a:lnTo>
                      <a:pt x="9950" y="2923"/>
                    </a:lnTo>
                    <a:cubicBezTo>
                      <a:pt x="9955" y="2921"/>
                      <a:pt x="9960" y="2920"/>
                      <a:pt x="9965" y="2920"/>
                    </a:cubicBezTo>
                    <a:cubicBezTo>
                      <a:pt x="9995" y="2920"/>
                      <a:pt x="10023" y="2959"/>
                      <a:pt x="10039" y="2959"/>
                    </a:cubicBezTo>
                    <a:cubicBezTo>
                      <a:pt x="10043" y="2961"/>
                      <a:pt x="10047" y="2962"/>
                      <a:pt x="10051" y="2962"/>
                    </a:cubicBezTo>
                    <a:cubicBezTo>
                      <a:pt x="10087" y="2962"/>
                      <a:pt x="10139" y="2903"/>
                      <a:pt x="10154" y="2879"/>
                    </a:cubicBezTo>
                    <a:cubicBezTo>
                      <a:pt x="10176" y="2857"/>
                      <a:pt x="10295" y="2750"/>
                      <a:pt x="10336" y="2750"/>
                    </a:cubicBezTo>
                    <a:cubicBezTo>
                      <a:pt x="10347" y="2750"/>
                      <a:pt x="10352" y="2756"/>
                      <a:pt x="10350" y="2772"/>
                    </a:cubicBezTo>
                    <a:cubicBezTo>
                      <a:pt x="10350" y="2787"/>
                      <a:pt x="10355" y="2793"/>
                      <a:pt x="10363" y="2793"/>
                    </a:cubicBezTo>
                    <a:cubicBezTo>
                      <a:pt x="10397" y="2793"/>
                      <a:pt x="10491" y="2676"/>
                      <a:pt x="10520" y="2647"/>
                    </a:cubicBezTo>
                    <a:cubicBezTo>
                      <a:pt x="10540" y="2633"/>
                      <a:pt x="10558" y="2627"/>
                      <a:pt x="10576" y="2627"/>
                    </a:cubicBezTo>
                    <a:cubicBezTo>
                      <a:pt x="10620" y="2627"/>
                      <a:pt x="10656" y="2660"/>
                      <a:pt x="10689" y="2660"/>
                    </a:cubicBezTo>
                    <a:cubicBezTo>
                      <a:pt x="10707" y="2660"/>
                      <a:pt x="10725" y="2650"/>
                      <a:pt x="10742" y="2621"/>
                    </a:cubicBezTo>
                    <a:cubicBezTo>
                      <a:pt x="10720" y="2587"/>
                      <a:pt x="10639" y="2578"/>
                      <a:pt x="10562" y="2578"/>
                    </a:cubicBezTo>
                    <a:close/>
                    <a:moveTo>
                      <a:pt x="6369" y="5734"/>
                    </a:moveTo>
                    <a:cubicBezTo>
                      <a:pt x="6396" y="5734"/>
                      <a:pt x="6397" y="5769"/>
                      <a:pt x="6360" y="5800"/>
                    </a:cubicBezTo>
                    <a:cubicBezTo>
                      <a:pt x="6347" y="5804"/>
                      <a:pt x="6333" y="5807"/>
                      <a:pt x="6321" y="5807"/>
                    </a:cubicBezTo>
                    <a:cubicBezTo>
                      <a:pt x="6301" y="5807"/>
                      <a:pt x="6293" y="5796"/>
                      <a:pt x="6333" y="5756"/>
                    </a:cubicBezTo>
                    <a:lnTo>
                      <a:pt x="6324" y="5756"/>
                    </a:lnTo>
                    <a:cubicBezTo>
                      <a:pt x="6343" y="5740"/>
                      <a:pt x="6358" y="5734"/>
                      <a:pt x="6369" y="5734"/>
                    </a:cubicBezTo>
                    <a:close/>
                    <a:moveTo>
                      <a:pt x="20565" y="6209"/>
                    </a:moveTo>
                    <a:lnTo>
                      <a:pt x="20565" y="6209"/>
                    </a:lnTo>
                    <a:cubicBezTo>
                      <a:pt x="20566" y="6210"/>
                      <a:pt x="20566" y="6210"/>
                      <a:pt x="20567" y="6210"/>
                    </a:cubicBezTo>
                    <a:cubicBezTo>
                      <a:pt x="20566" y="6210"/>
                      <a:pt x="20566" y="6210"/>
                      <a:pt x="20565" y="6209"/>
                    </a:cubicBezTo>
                    <a:close/>
                    <a:moveTo>
                      <a:pt x="5061" y="7062"/>
                    </a:moveTo>
                    <a:cubicBezTo>
                      <a:pt x="5122" y="7062"/>
                      <a:pt x="5168" y="7110"/>
                      <a:pt x="5060" y="7172"/>
                    </a:cubicBezTo>
                    <a:cubicBezTo>
                      <a:pt x="5046" y="7172"/>
                      <a:pt x="5031" y="7174"/>
                      <a:pt x="5017" y="7174"/>
                    </a:cubicBezTo>
                    <a:cubicBezTo>
                      <a:pt x="5004" y="7174"/>
                      <a:pt x="4993" y="7172"/>
                      <a:pt x="4988" y="7163"/>
                    </a:cubicBezTo>
                    <a:cubicBezTo>
                      <a:pt x="4962" y="7145"/>
                      <a:pt x="4988" y="7083"/>
                      <a:pt x="5033" y="7065"/>
                    </a:cubicBezTo>
                    <a:cubicBezTo>
                      <a:pt x="5042" y="7063"/>
                      <a:pt x="5052" y="7062"/>
                      <a:pt x="5061" y="7062"/>
                    </a:cubicBezTo>
                    <a:close/>
                    <a:moveTo>
                      <a:pt x="4196" y="8134"/>
                    </a:moveTo>
                    <a:lnTo>
                      <a:pt x="4196" y="8134"/>
                    </a:lnTo>
                    <a:cubicBezTo>
                      <a:pt x="4195" y="8135"/>
                      <a:pt x="4194" y="8137"/>
                      <a:pt x="4194" y="8138"/>
                    </a:cubicBezTo>
                    <a:lnTo>
                      <a:pt x="4194" y="8138"/>
                    </a:lnTo>
                    <a:cubicBezTo>
                      <a:pt x="4195" y="8136"/>
                      <a:pt x="4196" y="8135"/>
                      <a:pt x="4196" y="8134"/>
                    </a:cubicBezTo>
                    <a:close/>
                    <a:moveTo>
                      <a:pt x="3991" y="8321"/>
                    </a:moveTo>
                    <a:lnTo>
                      <a:pt x="3955" y="8366"/>
                    </a:lnTo>
                    <a:lnTo>
                      <a:pt x="3946" y="8419"/>
                    </a:lnTo>
                    <a:cubicBezTo>
                      <a:pt x="4017" y="8392"/>
                      <a:pt x="4035" y="8366"/>
                      <a:pt x="3991" y="8321"/>
                    </a:cubicBezTo>
                    <a:close/>
                    <a:moveTo>
                      <a:pt x="18935" y="9309"/>
                    </a:moveTo>
                    <a:cubicBezTo>
                      <a:pt x="18936" y="9309"/>
                      <a:pt x="18936" y="9310"/>
                      <a:pt x="18937" y="9310"/>
                    </a:cubicBezTo>
                    <a:cubicBezTo>
                      <a:pt x="18936" y="9309"/>
                      <a:pt x="18936" y="9309"/>
                      <a:pt x="18935" y="9309"/>
                    </a:cubicBezTo>
                    <a:close/>
                    <a:moveTo>
                      <a:pt x="2949" y="9506"/>
                    </a:moveTo>
                    <a:lnTo>
                      <a:pt x="3020" y="9559"/>
                    </a:lnTo>
                    <a:cubicBezTo>
                      <a:pt x="3007" y="9566"/>
                      <a:pt x="2986" y="9571"/>
                      <a:pt x="2968" y="9571"/>
                    </a:cubicBezTo>
                    <a:cubicBezTo>
                      <a:pt x="2938" y="9571"/>
                      <a:pt x="2915" y="9556"/>
                      <a:pt x="2949" y="9506"/>
                    </a:cubicBezTo>
                    <a:close/>
                    <a:moveTo>
                      <a:pt x="2459" y="9942"/>
                    </a:moveTo>
                    <a:lnTo>
                      <a:pt x="2459" y="9942"/>
                    </a:lnTo>
                    <a:cubicBezTo>
                      <a:pt x="2459" y="9943"/>
                      <a:pt x="2460" y="9943"/>
                      <a:pt x="2461" y="9944"/>
                    </a:cubicBezTo>
                    <a:lnTo>
                      <a:pt x="2461" y="9944"/>
                    </a:lnTo>
                    <a:cubicBezTo>
                      <a:pt x="2460" y="9943"/>
                      <a:pt x="2460" y="9943"/>
                      <a:pt x="2459" y="9942"/>
                    </a:cubicBezTo>
                    <a:close/>
                    <a:moveTo>
                      <a:pt x="2059" y="10805"/>
                    </a:moveTo>
                    <a:cubicBezTo>
                      <a:pt x="2080" y="10805"/>
                      <a:pt x="2089" y="10835"/>
                      <a:pt x="2067" y="10869"/>
                    </a:cubicBezTo>
                    <a:cubicBezTo>
                      <a:pt x="2044" y="10878"/>
                      <a:pt x="2020" y="10889"/>
                      <a:pt x="2007" y="10889"/>
                    </a:cubicBezTo>
                    <a:cubicBezTo>
                      <a:pt x="1993" y="10889"/>
                      <a:pt x="1991" y="10878"/>
                      <a:pt x="2013" y="10842"/>
                    </a:cubicBezTo>
                    <a:cubicBezTo>
                      <a:pt x="2030" y="10815"/>
                      <a:pt x="2046" y="10805"/>
                      <a:pt x="2059" y="10805"/>
                    </a:cubicBezTo>
                    <a:close/>
                    <a:moveTo>
                      <a:pt x="17397" y="11151"/>
                    </a:moveTo>
                    <a:cubicBezTo>
                      <a:pt x="17351" y="11151"/>
                      <a:pt x="17337" y="11236"/>
                      <a:pt x="17366" y="11236"/>
                    </a:cubicBezTo>
                    <a:cubicBezTo>
                      <a:pt x="17375" y="11236"/>
                      <a:pt x="17387" y="11228"/>
                      <a:pt x="17405" y="11207"/>
                    </a:cubicBezTo>
                    <a:cubicBezTo>
                      <a:pt x="17414" y="11198"/>
                      <a:pt x="17432" y="11180"/>
                      <a:pt x="17440" y="11171"/>
                    </a:cubicBezTo>
                    <a:cubicBezTo>
                      <a:pt x="17424" y="11157"/>
                      <a:pt x="17410" y="11151"/>
                      <a:pt x="17397" y="11151"/>
                    </a:cubicBezTo>
                    <a:close/>
                    <a:moveTo>
                      <a:pt x="1669" y="11370"/>
                    </a:moveTo>
                    <a:cubicBezTo>
                      <a:pt x="1688" y="11370"/>
                      <a:pt x="1697" y="11399"/>
                      <a:pt x="1675" y="11439"/>
                    </a:cubicBezTo>
                    <a:cubicBezTo>
                      <a:pt x="1648" y="11485"/>
                      <a:pt x="1623" y="11506"/>
                      <a:pt x="1608" y="11506"/>
                    </a:cubicBezTo>
                    <a:cubicBezTo>
                      <a:pt x="1590" y="11506"/>
                      <a:pt x="1590" y="11469"/>
                      <a:pt x="1630" y="11403"/>
                    </a:cubicBezTo>
                    <a:cubicBezTo>
                      <a:pt x="1643" y="11380"/>
                      <a:pt x="1658" y="11370"/>
                      <a:pt x="1669" y="11370"/>
                    </a:cubicBezTo>
                    <a:close/>
                    <a:moveTo>
                      <a:pt x="1238" y="11804"/>
                    </a:moveTo>
                    <a:lnTo>
                      <a:pt x="1238" y="11804"/>
                    </a:lnTo>
                    <a:cubicBezTo>
                      <a:pt x="1239" y="11804"/>
                      <a:pt x="1239" y="11804"/>
                      <a:pt x="1239" y="11804"/>
                    </a:cubicBezTo>
                    <a:lnTo>
                      <a:pt x="1239" y="11804"/>
                    </a:lnTo>
                    <a:cubicBezTo>
                      <a:pt x="1239" y="11804"/>
                      <a:pt x="1239" y="11804"/>
                      <a:pt x="1238" y="11804"/>
                    </a:cubicBezTo>
                    <a:close/>
                    <a:moveTo>
                      <a:pt x="16320" y="12091"/>
                    </a:moveTo>
                    <a:cubicBezTo>
                      <a:pt x="16336" y="12091"/>
                      <a:pt x="16349" y="12093"/>
                      <a:pt x="16354" y="12098"/>
                    </a:cubicBezTo>
                    <a:cubicBezTo>
                      <a:pt x="16321" y="12136"/>
                      <a:pt x="16295" y="12154"/>
                      <a:pt x="16273" y="12154"/>
                    </a:cubicBezTo>
                    <a:cubicBezTo>
                      <a:pt x="16260" y="12154"/>
                      <a:pt x="16248" y="12147"/>
                      <a:pt x="16238" y="12133"/>
                    </a:cubicBezTo>
                    <a:lnTo>
                      <a:pt x="16274" y="12098"/>
                    </a:lnTo>
                    <a:cubicBezTo>
                      <a:pt x="16287" y="12093"/>
                      <a:pt x="16305" y="12091"/>
                      <a:pt x="16320" y="12091"/>
                    </a:cubicBezTo>
                    <a:close/>
                    <a:moveTo>
                      <a:pt x="1265" y="12205"/>
                    </a:moveTo>
                    <a:lnTo>
                      <a:pt x="1265" y="12205"/>
                    </a:lnTo>
                    <a:cubicBezTo>
                      <a:pt x="1266" y="12205"/>
                      <a:pt x="1266" y="12205"/>
                      <a:pt x="1266" y="12206"/>
                    </a:cubicBezTo>
                    <a:lnTo>
                      <a:pt x="1266" y="12206"/>
                    </a:lnTo>
                    <a:cubicBezTo>
                      <a:pt x="1266" y="12205"/>
                      <a:pt x="1266" y="12205"/>
                      <a:pt x="1265" y="12205"/>
                    </a:cubicBezTo>
                    <a:close/>
                    <a:moveTo>
                      <a:pt x="1274" y="12303"/>
                    </a:moveTo>
                    <a:lnTo>
                      <a:pt x="1274" y="12303"/>
                    </a:lnTo>
                    <a:cubicBezTo>
                      <a:pt x="1268" y="12316"/>
                      <a:pt x="1261" y="12329"/>
                      <a:pt x="1255" y="12343"/>
                    </a:cubicBezTo>
                    <a:lnTo>
                      <a:pt x="1255" y="12343"/>
                    </a:lnTo>
                    <a:cubicBezTo>
                      <a:pt x="1265" y="12326"/>
                      <a:pt x="1274" y="12307"/>
                      <a:pt x="1274" y="12303"/>
                    </a:cubicBezTo>
                    <a:close/>
                    <a:moveTo>
                      <a:pt x="864" y="13273"/>
                    </a:moveTo>
                    <a:lnTo>
                      <a:pt x="864" y="13273"/>
                    </a:lnTo>
                    <a:cubicBezTo>
                      <a:pt x="864" y="13273"/>
                      <a:pt x="864" y="13274"/>
                      <a:pt x="864" y="13274"/>
                    </a:cubicBezTo>
                    <a:cubicBezTo>
                      <a:pt x="864" y="13274"/>
                      <a:pt x="864" y="13273"/>
                      <a:pt x="864" y="13273"/>
                    </a:cubicBezTo>
                    <a:close/>
                    <a:moveTo>
                      <a:pt x="634" y="13733"/>
                    </a:moveTo>
                    <a:cubicBezTo>
                      <a:pt x="622" y="13733"/>
                      <a:pt x="606" y="13745"/>
                      <a:pt x="597" y="13772"/>
                    </a:cubicBezTo>
                    <a:lnTo>
                      <a:pt x="606" y="13835"/>
                    </a:lnTo>
                    <a:cubicBezTo>
                      <a:pt x="670" y="13776"/>
                      <a:pt x="658" y="13733"/>
                      <a:pt x="634" y="13733"/>
                    </a:cubicBezTo>
                    <a:close/>
                    <a:moveTo>
                      <a:pt x="13806" y="14529"/>
                    </a:moveTo>
                    <a:lnTo>
                      <a:pt x="13806" y="14529"/>
                    </a:lnTo>
                    <a:cubicBezTo>
                      <a:pt x="13797" y="14565"/>
                      <a:pt x="13771" y="14601"/>
                      <a:pt x="13744" y="14619"/>
                    </a:cubicBezTo>
                    <a:cubicBezTo>
                      <a:pt x="13726" y="14601"/>
                      <a:pt x="13699" y="14574"/>
                      <a:pt x="13744" y="14538"/>
                    </a:cubicBezTo>
                    <a:lnTo>
                      <a:pt x="13806" y="14529"/>
                    </a:lnTo>
                    <a:close/>
                    <a:moveTo>
                      <a:pt x="7073" y="18413"/>
                    </a:moveTo>
                    <a:cubicBezTo>
                      <a:pt x="7072" y="18414"/>
                      <a:pt x="7072" y="18414"/>
                      <a:pt x="7072" y="18415"/>
                    </a:cubicBezTo>
                    <a:lnTo>
                      <a:pt x="7072" y="18415"/>
                    </a:lnTo>
                    <a:cubicBezTo>
                      <a:pt x="7072" y="18414"/>
                      <a:pt x="7072" y="18414"/>
                      <a:pt x="7073" y="18413"/>
                    </a:cubicBezTo>
                    <a:close/>
                    <a:moveTo>
                      <a:pt x="1434" y="18493"/>
                    </a:moveTo>
                    <a:cubicBezTo>
                      <a:pt x="1436" y="18495"/>
                      <a:pt x="1440" y="18498"/>
                      <a:pt x="1445" y="18501"/>
                    </a:cubicBezTo>
                    <a:lnTo>
                      <a:pt x="1445" y="18501"/>
                    </a:lnTo>
                    <a:cubicBezTo>
                      <a:pt x="1441" y="18498"/>
                      <a:pt x="1438" y="18496"/>
                      <a:pt x="1434" y="18493"/>
                    </a:cubicBezTo>
                    <a:close/>
                    <a:moveTo>
                      <a:pt x="7014" y="18514"/>
                    </a:moveTo>
                    <a:cubicBezTo>
                      <a:pt x="7034" y="18514"/>
                      <a:pt x="7042" y="18523"/>
                      <a:pt x="7028" y="18547"/>
                    </a:cubicBezTo>
                    <a:cubicBezTo>
                      <a:pt x="7010" y="18582"/>
                      <a:pt x="6957" y="18591"/>
                      <a:pt x="6912" y="18600"/>
                    </a:cubicBezTo>
                    <a:cubicBezTo>
                      <a:pt x="6912" y="18582"/>
                      <a:pt x="6894" y="18547"/>
                      <a:pt x="6948" y="18529"/>
                    </a:cubicBezTo>
                    <a:cubicBezTo>
                      <a:pt x="6973" y="18521"/>
                      <a:pt x="6997" y="18514"/>
                      <a:pt x="7014" y="18514"/>
                    </a:cubicBezTo>
                    <a:close/>
                    <a:moveTo>
                      <a:pt x="1346" y="18733"/>
                    </a:moveTo>
                    <a:cubicBezTo>
                      <a:pt x="1346" y="18733"/>
                      <a:pt x="1345" y="18733"/>
                      <a:pt x="1345" y="18734"/>
                    </a:cubicBezTo>
                    <a:cubicBezTo>
                      <a:pt x="1345" y="18733"/>
                      <a:pt x="1346" y="18733"/>
                      <a:pt x="1346" y="18733"/>
                    </a:cubicBezTo>
                    <a:close/>
                    <a:moveTo>
                      <a:pt x="6519" y="18858"/>
                    </a:moveTo>
                    <a:cubicBezTo>
                      <a:pt x="6475" y="18858"/>
                      <a:pt x="6428" y="18926"/>
                      <a:pt x="6481" y="18926"/>
                    </a:cubicBezTo>
                    <a:cubicBezTo>
                      <a:pt x="6489" y="18926"/>
                      <a:pt x="6499" y="18924"/>
                      <a:pt x="6511" y="18921"/>
                    </a:cubicBezTo>
                    <a:cubicBezTo>
                      <a:pt x="6529" y="18912"/>
                      <a:pt x="6547" y="18912"/>
                      <a:pt x="6565" y="18903"/>
                    </a:cubicBezTo>
                    <a:cubicBezTo>
                      <a:pt x="6555" y="18870"/>
                      <a:pt x="6538" y="18858"/>
                      <a:pt x="6519" y="18858"/>
                    </a:cubicBezTo>
                    <a:close/>
                    <a:moveTo>
                      <a:pt x="6270" y="19044"/>
                    </a:moveTo>
                    <a:cubicBezTo>
                      <a:pt x="6271" y="19044"/>
                      <a:pt x="6271" y="19045"/>
                      <a:pt x="6271" y="19045"/>
                    </a:cubicBezTo>
                    <a:cubicBezTo>
                      <a:pt x="6271" y="19045"/>
                      <a:pt x="6271" y="19044"/>
                      <a:pt x="6270" y="19044"/>
                    </a:cubicBezTo>
                    <a:close/>
                    <a:moveTo>
                      <a:pt x="5557" y="19023"/>
                    </a:moveTo>
                    <a:cubicBezTo>
                      <a:pt x="5589" y="19023"/>
                      <a:pt x="5609" y="19031"/>
                      <a:pt x="5585" y="19054"/>
                    </a:cubicBezTo>
                    <a:cubicBezTo>
                      <a:pt x="5558" y="19090"/>
                      <a:pt x="5514" y="19090"/>
                      <a:pt x="5460" y="19099"/>
                    </a:cubicBezTo>
                    <a:cubicBezTo>
                      <a:pt x="5460" y="19081"/>
                      <a:pt x="5451" y="19045"/>
                      <a:pt x="5505" y="19028"/>
                    </a:cubicBezTo>
                    <a:cubicBezTo>
                      <a:pt x="5523" y="19025"/>
                      <a:pt x="5542" y="19023"/>
                      <a:pt x="5557" y="19023"/>
                    </a:cubicBezTo>
                    <a:close/>
                    <a:moveTo>
                      <a:pt x="17533" y="0"/>
                    </a:moveTo>
                    <a:cubicBezTo>
                      <a:pt x="17523" y="0"/>
                      <a:pt x="17513" y="1"/>
                      <a:pt x="17503" y="2"/>
                    </a:cubicBezTo>
                    <a:cubicBezTo>
                      <a:pt x="17476" y="11"/>
                      <a:pt x="17556" y="46"/>
                      <a:pt x="17503" y="64"/>
                    </a:cubicBezTo>
                    <a:cubicBezTo>
                      <a:pt x="17481" y="69"/>
                      <a:pt x="17456" y="71"/>
                      <a:pt x="17432" y="71"/>
                    </a:cubicBezTo>
                    <a:cubicBezTo>
                      <a:pt x="17407" y="71"/>
                      <a:pt x="17383" y="69"/>
                      <a:pt x="17360" y="64"/>
                    </a:cubicBezTo>
                    <a:cubicBezTo>
                      <a:pt x="17307" y="55"/>
                      <a:pt x="17262" y="29"/>
                      <a:pt x="17218" y="29"/>
                    </a:cubicBezTo>
                    <a:cubicBezTo>
                      <a:pt x="17154" y="29"/>
                      <a:pt x="17147" y="85"/>
                      <a:pt x="17097" y="85"/>
                    </a:cubicBezTo>
                    <a:cubicBezTo>
                      <a:pt x="17090" y="85"/>
                      <a:pt x="17083" y="84"/>
                      <a:pt x="17075" y="82"/>
                    </a:cubicBezTo>
                    <a:cubicBezTo>
                      <a:pt x="17045" y="75"/>
                      <a:pt x="17034" y="23"/>
                      <a:pt x="16994" y="23"/>
                    </a:cubicBezTo>
                    <a:cubicBezTo>
                      <a:pt x="16987" y="23"/>
                      <a:pt x="16978" y="24"/>
                      <a:pt x="16968" y="29"/>
                    </a:cubicBezTo>
                    <a:cubicBezTo>
                      <a:pt x="16915" y="64"/>
                      <a:pt x="16924" y="127"/>
                      <a:pt x="16826" y="135"/>
                    </a:cubicBezTo>
                    <a:lnTo>
                      <a:pt x="16826" y="100"/>
                    </a:lnTo>
                    <a:cubicBezTo>
                      <a:pt x="16808" y="82"/>
                      <a:pt x="16817" y="73"/>
                      <a:pt x="16844" y="73"/>
                    </a:cubicBezTo>
                    <a:cubicBezTo>
                      <a:pt x="16845" y="71"/>
                      <a:pt x="16843" y="70"/>
                      <a:pt x="16838" y="70"/>
                    </a:cubicBezTo>
                    <a:cubicBezTo>
                      <a:pt x="16808" y="70"/>
                      <a:pt x="16680" y="110"/>
                      <a:pt x="16657" y="118"/>
                    </a:cubicBezTo>
                    <a:cubicBezTo>
                      <a:pt x="16649" y="119"/>
                      <a:pt x="16641" y="120"/>
                      <a:pt x="16634" y="120"/>
                    </a:cubicBezTo>
                    <a:cubicBezTo>
                      <a:pt x="16607" y="120"/>
                      <a:pt x="16586" y="111"/>
                      <a:pt x="16560" y="111"/>
                    </a:cubicBezTo>
                    <a:cubicBezTo>
                      <a:pt x="16549" y="111"/>
                      <a:pt x="16537" y="113"/>
                      <a:pt x="16523" y="118"/>
                    </a:cubicBezTo>
                    <a:cubicBezTo>
                      <a:pt x="16487" y="135"/>
                      <a:pt x="16443" y="144"/>
                      <a:pt x="16398" y="153"/>
                    </a:cubicBezTo>
                    <a:cubicBezTo>
                      <a:pt x="16376" y="158"/>
                      <a:pt x="16352" y="160"/>
                      <a:pt x="16327" y="160"/>
                    </a:cubicBezTo>
                    <a:cubicBezTo>
                      <a:pt x="16303" y="160"/>
                      <a:pt x="16278" y="158"/>
                      <a:pt x="16256" y="153"/>
                    </a:cubicBezTo>
                    <a:cubicBezTo>
                      <a:pt x="16250" y="153"/>
                      <a:pt x="16244" y="152"/>
                      <a:pt x="16239" y="152"/>
                    </a:cubicBezTo>
                    <a:cubicBezTo>
                      <a:pt x="16163" y="152"/>
                      <a:pt x="16135" y="208"/>
                      <a:pt x="16060" y="225"/>
                    </a:cubicBezTo>
                    <a:cubicBezTo>
                      <a:pt x="16054" y="225"/>
                      <a:pt x="16048" y="226"/>
                      <a:pt x="16042" y="226"/>
                    </a:cubicBezTo>
                    <a:cubicBezTo>
                      <a:pt x="15980" y="226"/>
                      <a:pt x="15944" y="188"/>
                      <a:pt x="15882" y="188"/>
                    </a:cubicBezTo>
                    <a:cubicBezTo>
                      <a:pt x="15876" y="188"/>
                      <a:pt x="15870" y="188"/>
                      <a:pt x="15864" y="189"/>
                    </a:cubicBezTo>
                    <a:cubicBezTo>
                      <a:pt x="15793" y="207"/>
                      <a:pt x="15784" y="260"/>
                      <a:pt x="15730" y="278"/>
                    </a:cubicBezTo>
                    <a:cubicBezTo>
                      <a:pt x="15718" y="283"/>
                      <a:pt x="15708" y="286"/>
                      <a:pt x="15699" y="286"/>
                    </a:cubicBezTo>
                    <a:cubicBezTo>
                      <a:pt x="15650" y="286"/>
                      <a:pt x="15650" y="212"/>
                      <a:pt x="15650" y="189"/>
                    </a:cubicBezTo>
                    <a:cubicBezTo>
                      <a:pt x="15606" y="225"/>
                      <a:pt x="15570" y="260"/>
                      <a:pt x="15534" y="305"/>
                    </a:cubicBezTo>
                    <a:cubicBezTo>
                      <a:pt x="15512" y="337"/>
                      <a:pt x="15495" y="350"/>
                      <a:pt x="15482" y="350"/>
                    </a:cubicBezTo>
                    <a:cubicBezTo>
                      <a:pt x="15461" y="350"/>
                      <a:pt x="15452" y="316"/>
                      <a:pt x="15446" y="283"/>
                    </a:cubicBezTo>
                    <a:lnTo>
                      <a:pt x="15446" y="283"/>
                    </a:lnTo>
                    <a:cubicBezTo>
                      <a:pt x="15452" y="349"/>
                      <a:pt x="15250" y="351"/>
                      <a:pt x="15258" y="412"/>
                    </a:cubicBezTo>
                    <a:cubicBezTo>
                      <a:pt x="15224" y="395"/>
                      <a:pt x="15187" y="388"/>
                      <a:pt x="15150" y="388"/>
                    </a:cubicBezTo>
                    <a:cubicBezTo>
                      <a:pt x="15129" y="388"/>
                      <a:pt x="15109" y="391"/>
                      <a:pt x="15089" y="394"/>
                    </a:cubicBezTo>
                    <a:cubicBezTo>
                      <a:pt x="15098" y="429"/>
                      <a:pt x="15062" y="429"/>
                      <a:pt x="15009" y="447"/>
                    </a:cubicBezTo>
                    <a:cubicBezTo>
                      <a:pt x="14929" y="465"/>
                      <a:pt x="14902" y="527"/>
                      <a:pt x="14840" y="545"/>
                    </a:cubicBezTo>
                    <a:cubicBezTo>
                      <a:pt x="14827" y="545"/>
                      <a:pt x="14735" y="504"/>
                      <a:pt x="14675" y="504"/>
                    </a:cubicBezTo>
                    <a:cubicBezTo>
                      <a:pt x="14652" y="504"/>
                      <a:pt x="14633" y="510"/>
                      <a:pt x="14626" y="527"/>
                    </a:cubicBezTo>
                    <a:cubicBezTo>
                      <a:pt x="14610" y="552"/>
                      <a:pt x="14711" y="628"/>
                      <a:pt x="14649" y="628"/>
                    </a:cubicBezTo>
                    <a:cubicBezTo>
                      <a:pt x="14643" y="628"/>
                      <a:pt x="14635" y="627"/>
                      <a:pt x="14626" y="625"/>
                    </a:cubicBezTo>
                    <a:cubicBezTo>
                      <a:pt x="14595" y="625"/>
                      <a:pt x="14577" y="619"/>
                      <a:pt x="14560" y="619"/>
                    </a:cubicBezTo>
                    <a:cubicBezTo>
                      <a:pt x="14543" y="619"/>
                      <a:pt x="14528" y="625"/>
                      <a:pt x="14501" y="652"/>
                    </a:cubicBezTo>
                    <a:cubicBezTo>
                      <a:pt x="14501" y="652"/>
                      <a:pt x="14474" y="714"/>
                      <a:pt x="14465" y="714"/>
                    </a:cubicBezTo>
                    <a:cubicBezTo>
                      <a:pt x="14430" y="697"/>
                      <a:pt x="14492" y="599"/>
                      <a:pt x="14465" y="599"/>
                    </a:cubicBezTo>
                    <a:cubicBezTo>
                      <a:pt x="14457" y="599"/>
                      <a:pt x="14412" y="643"/>
                      <a:pt x="14412" y="643"/>
                    </a:cubicBezTo>
                    <a:cubicBezTo>
                      <a:pt x="14388" y="667"/>
                      <a:pt x="14371" y="670"/>
                      <a:pt x="14336" y="683"/>
                    </a:cubicBezTo>
                    <a:lnTo>
                      <a:pt x="14336" y="683"/>
                    </a:lnTo>
                    <a:cubicBezTo>
                      <a:pt x="14349" y="674"/>
                      <a:pt x="14336" y="662"/>
                      <a:pt x="14333" y="649"/>
                    </a:cubicBezTo>
                    <a:lnTo>
                      <a:pt x="14333" y="649"/>
                    </a:lnTo>
                    <a:cubicBezTo>
                      <a:pt x="14331" y="670"/>
                      <a:pt x="14267" y="671"/>
                      <a:pt x="14234" y="688"/>
                    </a:cubicBezTo>
                    <a:cubicBezTo>
                      <a:pt x="14234" y="697"/>
                      <a:pt x="14243" y="706"/>
                      <a:pt x="14225" y="714"/>
                    </a:cubicBezTo>
                    <a:cubicBezTo>
                      <a:pt x="14193" y="740"/>
                      <a:pt x="14143" y="761"/>
                      <a:pt x="14110" y="761"/>
                    </a:cubicBezTo>
                    <a:cubicBezTo>
                      <a:pt x="14098" y="761"/>
                      <a:pt x="14088" y="758"/>
                      <a:pt x="14082" y="750"/>
                    </a:cubicBezTo>
                    <a:cubicBezTo>
                      <a:pt x="14080" y="740"/>
                      <a:pt x="14066" y="736"/>
                      <a:pt x="14047" y="736"/>
                    </a:cubicBezTo>
                    <a:cubicBezTo>
                      <a:pt x="14000" y="736"/>
                      <a:pt x="13925" y="763"/>
                      <a:pt x="13931" y="795"/>
                    </a:cubicBezTo>
                    <a:cubicBezTo>
                      <a:pt x="13895" y="821"/>
                      <a:pt x="13780" y="830"/>
                      <a:pt x="13797" y="875"/>
                    </a:cubicBezTo>
                    <a:cubicBezTo>
                      <a:pt x="13673" y="893"/>
                      <a:pt x="13388" y="893"/>
                      <a:pt x="13343" y="1026"/>
                    </a:cubicBezTo>
                    <a:cubicBezTo>
                      <a:pt x="13329" y="986"/>
                      <a:pt x="13315" y="971"/>
                      <a:pt x="13300" y="971"/>
                    </a:cubicBezTo>
                    <a:cubicBezTo>
                      <a:pt x="13250" y="971"/>
                      <a:pt x="13198" y="1151"/>
                      <a:pt x="13150" y="1151"/>
                    </a:cubicBezTo>
                    <a:cubicBezTo>
                      <a:pt x="13149" y="1151"/>
                      <a:pt x="13148" y="1151"/>
                      <a:pt x="13147" y="1151"/>
                    </a:cubicBezTo>
                    <a:cubicBezTo>
                      <a:pt x="13109" y="1145"/>
                      <a:pt x="13074" y="1123"/>
                      <a:pt x="13039" y="1123"/>
                    </a:cubicBezTo>
                    <a:cubicBezTo>
                      <a:pt x="13016" y="1123"/>
                      <a:pt x="12993" y="1132"/>
                      <a:pt x="12969" y="1160"/>
                    </a:cubicBezTo>
                    <a:cubicBezTo>
                      <a:pt x="12942" y="1213"/>
                      <a:pt x="12916" y="1267"/>
                      <a:pt x="12898" y="1329"/>
                    </a:cubicBezTo>
                    <a:cubicBezTo>
                      <a:pt x="12862" y="1317"/>
                      <a:pt x="12866" y="1280"/>
                      <a:pt x="12837" y="1280"/>
                    </a:cubicBezTo>
                    <a:cubicBezTo>
                      <a:pt x="12823" y="1280"/>
                      <a:pt x="12801" y="1288"/>
                      <a:pt x="12764" y="1311"/>
                    </a:cubicBezTo>
                    <a:cubicBezTo>
                      <a:pt x="12693" y="1347"/>
                      <a:pt x="12773" y="1365"/>
                      <a:pt x="12693" y="1400"/>
                    </a:cubicBezTo>
                    <a:cubicBezTo>
                      <a:pt x="12684" y="1382"/>
                      <a:pt x="12675" y="1311"/>
                      <a:pt x="12631" y="1311"/>
                    </a:cubicBezTo>
                    <a:cubicBezTo>
                      <a:pt x="12577" y="1311"/>
                      <a:pt x="12506" y="1356"/>
                      <a:pt x="12515" y="1391"/>
                    </a:cubicBezTo>
                    <a:cubicBezTo>
                      <a:pt x="12533" y="1418"/>
                      <a:pt x="12381" y="1489"/>
                      <a:pt x="12354" y="1498"/>
                    </a:cubicBezTo>
                    <a:cubicBezTo>
                      <a:pt x="12317" y="1521"/>
                      <a:pt x="12215" y="1575"/>
                      <a:pt x="12163" y="1575"/>
                    </a:cubicBezTo>
                    <a:cubicBezTo>
                      <a:pt x="12154" y="1575"/>
                      <a:pt x="12146" y="1574"/>
                      <a:pt x="12141" y="1570"/>
                    </a:cubicBezTo>
                    <a:cubicBezTo>
                      <a:pt x="12122" y="1562"/>
                      <a:pt x="12101" y="1558"/>
                      <a:pt x="12079" y="1558"/>
                    </a:cubicBezTo>
                    <a:cubicBezTo>
                      <a:pt x="12029" y="1558"/>
                      <a:pt x="11976" y="1579"/>
                      <a:pt x="11945" y="1623"/>
                    </a:cubicBezTo>
                    <a:cubicBezTo>
                      <a:pt x="11918" y="1659"/>
                      <a:pt x="11927" y="1685"/>
                      <a:pt x="11874" y="1721"/>
                    </a:cubicBezTo>
                    <a:cubicBezTo>
                      <a:pt x="11820" y="1748"/>
                      <a:pt x="11767" y="1774"/>
                      <a:pt x="11713" y="1783"/>
                    </a:cubicBezTo>
                    <a:cubicBezTo>
                      <a:pt x="11704" y="1783"/>
                      <a:pt x="11482" y="1872"/>
                      <a:pt x="11508" y="1881"/>
                    </a:cubicBezTo>
                    <a:cubicBezTo>
                      <a:pt x="11588" y="1917"/>
                      <a:pt x="11375" y="1979"/>
                      <a:pt x="11312" y="2015"/>
                    </a:cubicBezTo>
                    <a:cubicBezTo>
                      <a:pt x="11259" y="2033"/>
                      <a:pt x="11214" y="2068"/>
                      <a:pt x="11161" y="2095"/>
                    </a:cubicBezTo>
                    <a:cubicBezTo>
                      <a:pt x="11116" y="2131"/>
                      <a:pt x="11125" y="2122"/>
                      <a:pt x="11143" y="2131"/>
                    </a:cubicBezTo>
                    <a:cubicBezTo>
                      <a:pt x="11161" y="2140"/>
                      <a:pt x="11054" y="2175"/>
                      <a:pt x="11054" y="2184"/>
                    </a:cubicBezTo>
                    <a:cubicBezTo>
                      <a:pt x="11018" y="2202"/>
                      <a:pt x="10983" y="2220"/>
                      <a:pt x="10956" y="2246"/>
                    </a:cubicBezTo>
                    <a:cubicBezTo>
                      <a:pt x="10926" y="2269"/>
                      <a:pt x="10857" y="2343"/>
                      <a:pt x="10821" y="2343"/>
                    </a:cubicBezTo>
                    <a:cubicBezTo>
                      <a:pt x="10814" y="2343"/>
                      <a:pt x="10809" y="2341"/>
                      <a:pt x="10805" y="2336"/>
                    </a:cubicBezTo>
                    <a:cubicBezTo>
                      <a:pt x="10800" y="2329"/>
                      <a:pt x="10792" y="2326"/>
                      <a:pt x="10780" y="2326"/>
                    </a:cubicBezTo>
                    <a:cubicBezTo>
                      <a:pt x="10743" y="2326"/>
                      <a:pt x="10676" y="2355"/>
                      <a:pt x="10635" y="2389"/>
                    </a:cubicBezTo>
                    <a:cubicBezTo>
                      <a:pt x="10582" y="2434"/>
                      <a:pt x="10662" y="2442"/>
                      <a:pt x="10591" y="2487"/>
                    </a:cubicBezTo>
                    <a:cubicBezTo>
                      <a:pt x="10578" y="2468"/>
                      <a:pt x="10575" y="2445"/>
                      <a:pt x="10552" y="2445"/>
                    </a:cubicBezTo>
                    <a:cubicBezTo>
                      <a:pt x="10543" y="2445"/>
                      <a:pt x="10529" y="2450"/>
                      <a:pt x="10511" y="2460"/>
                    </a:cubicBezTo>
                    <a:cubicBezTo>
                      <a:pt x="10449" y="2498"/>
                      <a:pt x="10542" y="2513"/>
                      <a:pt x="10623" y="2513"/>
                    </a:cubicBezTo>
                    <a:cubicBezTo>
                      <a:pt x="10658" y="2513"/>
                      <a:pt x="10690" y="2510"/>
                      <a:pt x="10707" y="2505"/>
                    </a:cubicBezTo>
                    <a:cubicBezTo>
                      <a:pt x="10755" y="2484"/>
                      <a:pt x="10813" y="2437"/>
                      <a:pt x="10850" y="2437"/>
                    </a:cubicBezTo>
                    <a:cubicBezTo>
                      <a:pt x="10861" y="2437"/>
                      <a:pt x="10870" y="2441"/>
                      <a:pt x="10876" y="2451"/>
                    </a:cubicBezTo>
                    <a:cubicBezTo>
                      <a:pt x="10911" y="2437"/>
                      <a:pt x="10968" y="2385"/>
                      <a:pt x="11004" y="2385"/>
                    </a:cubicBezTo>
                    <a:cubicBezTo>
                      <a:pt x="11014" y="2385"/>
                      <a:pt x="11022" y="2388"/>
                      <a:pt x="11027" y="2398"/>
                    </a:cubicBezTo>
                    <a:cubicBezTo>
                      <a:pt x="11027" y="2380"/>
                      <a:pt x="10929" y="2344"/>
                      <a:pt x="10983" y="2300"/>
                    </a:cubicBezTo>
                    <a:cubicBezTo>
                      <a:pt x="11045" y="2264"/>
                      <a:pt x="11152" y="2291"/>
                      <a:pt x="11197" y="2246"/>
                    </a:cubicBezTo>
                    <a:cubicBezTo>
                      <a:pt x="11214" y="2229"/>
                      <a:pt x="11170" y="2220"/>
                      <a:pt x="11161" y="2211"/>
                    </a:cubicBezTo>
                    <a:cubicBezTo>
                      <a:pt x="11152" y="2184"/>
                      <a:pt x="11205" y="2157"/>
                      <a:pt x="11241" y="2140"/>
                    </a:cubicBezTo>
                    <a:cubicBezTo>
                      <a:pt x="11264" y="2128"/>
                      <a:pt x="11322" y="2101"/>
                      <a:pt x="11354" y="2101"/>
                    </a:cubicBezTo>
                    <a:cubicBezTo>
                      <a:pt x="11371" y="2101"/>
                      <a:pt x="11381" y="2109"/>
                      <a:pt x="11375" y="2131"/>
                    </a:cubicBezTo>
                    <a:cubicBezTo>
                      <a:pt x="11357" y="2184"/>
                      <a:pt x="11214" y="2255"/>
                      <a:pt x="11268" y="2282"/>
                    </a:cubicBezTo>
                    <a:cubicBezTo>
                      <a:pt x="11279" y="2285"/>
                      <a:pt x="11290" y="2287"/>
                      <a:pt x="11300" y="2287"/>
                    </a:cubicBezTo>
                    <a:cubicBezTo>
                      <a:pt x="11350" y="2287"/>
                      <a:pt x="11394" y="2253"/>
                      <a:pt x="11401" y="2202"/>
                    </a:cubicBezTo>
                    <a:cubicBezTo>
                      <a:pt x="11409" y="2145"/>
                      <a:pt x="11570" y="2059"/>
                      <a:pt x="11647" y="2059"/>
                    </a:cubicBezTo>
                    <a:cubicBezTo>
                      <a:pt x="11664" y="2059"/>
                      <a:pt x="11677" y="2063"/>
                      <a:pt x="11684" y="2073"/>
                    </a:cubicBezTo>
                    <a:lnTo>
                      <a:pt x="11684" y="2073"/>
                    </a:lnTo>
                    <a:cubicBezTo>
                      <a:pt x="11672" y="2054"/>
                      <a:pt x="11644" y="2022"/>
                      <a:pt x="11669" y="2006"/>
                    </a:cubicBezTo>
                    <a:cubicBezTo>
                      <a:pt x="11704" y="1979"/>
                      <a:pt x="11784" y="1935"/>
                      <a:pt x="11776" y="1899"/>
                    </a:cubicBezTo>
                    <a:lnTo>
                      <a:pt x="11776" y="1899"/>
                    </a:lnTo>
                    <a:cubicBezTo>
                      <a:pt x="11781" y="1910"/>
                      <a:pt x="11795" y="1915"/>
                      <a:pt x="11813" y="1915"/>
                    </a:cubicBezTo>
                    <a:cubicBezTo>
                      <a:pt x="11914" y="1915"/>
                      <a:pt x="12171" y="1778"/>
                      <a:pt x="12239" y="1748"/>
                    </a:cubicBezTo>
                    <a:cubicBezTo>
                      <a:pt x="12350" y="1684"/>
                      <a:pt x="12454" y="1599"/>
                      <a:pt x="12532" y="1499"/>
                    </a:cubicBezTo>
                    <a:lnTo>
                      <a:pt x="12532" y="1499"/>
                    </a:lnTo>
                    <a:cubicBezTo>
                      <a:pt x="12511" y="1534"/>
                      <a:pt x="12490" y="1579"/>
                      <a:pt x="12518" y="1579"/>
                    </a:cubicBezTo>
                    <a:cubicBezTo>
                      <a:pt x="12520" y="1579"/>
                      <a:pt x="12522" y="1579"/>
                      <a:pt x="12524" y="1578"/>
                    </a:cubicBezTo>
                    <a:lnTo>
                      <a:pt x="12577" y="1552"/>
                    </a:lnTo>
                    <a:cubicBezTo>
                      <a:pt x="12585" y="1546"/>
                      <a:pt x="12589" y="1544"/>
                      <a:pt x="12592" y="1544"/>
                    </a:cubicBezTo>
                    <a:cubicBezTo>
                      <a:pt x="12596" y="1544"/>
                      <a:pt x="12592" y="1554"/>
                      <a:pt x="12604" y="1561"/>
                    </a:cubicBezTo>
                    <a:cubicBezTo>
                      <a:pt x="12612" y="1563"/>
                      <a:pt x="12624" y="1565"/>
                      <a:pt x="12637" y="1565"/>
                    </a:cubicBezTo>
                    <a:cubicBezTo>
                      <a:pt x="12669" y="1565"/>
                      <a:pt x="12706" y="1554"/>
                      <a:pt x="12693" y="1516"/>
                    </a:cubicBezTo>
                    <a:cubicBezTo>
                      <a:pt x="12684" y="1480"/>
                      <a:pt x="12666" y="1472"/>
                      <a:pt x="12729" y="1445"/>
                    </a:cubicBezTo>
                    <a:cubicBezTo>
                      <a:pt x="12764" y="1427"/>
                      <a:pt x="12800" y="1409"/>
                      <a:pt x="12844" y="1400"/>
                    </a:cubicBezTo>
                    <a:cubicBezTo>
                      <a:pt x="12848" y="1399"/>
                      <a:pt x="12852" y="1398"/>
                      <a:pt x="12855" y="1398"/>
                    </a:cubicBezTo>
                    <a:cubicBezTo>
                      <a:pt x="12869" y="1398"/>
                      <a:pt x="12873" y="1411"/>
                      <a:pt x="12882" y="1411"/>
                    </a:cubicBezTo>
                    <a:cubicBezTo>
                      <a:pt x="12884" y="1411"/>
                      <a:pt x="12886" y="1411"/>
                      <a:pt x="12889" y="1409"/>
                    </a:cubicBezTo>
                    <a:lnTo>
                      <a:pt x="13058" y="1329"/>
                    </a:lnTo>
                    <a:cubicBezTo>
                      <a:pt x="13150" y="1287"/>
                      <a:pt x="13093" y="1221"/>
                      <a:pt x="13063" y="1221"/>
                    </a:cubicBezTo>
                    <a:cubicBezTo>
                      <a:pt x="13061" y="1221"/>
                      <a:pt x="13060" y="1222"/>
                      <a:pt x="13058" y="1222"/>
                    </a:cubicBezTo>
                    <a:cubicBezTo>
                      <a:pt x="13071" y="1216"/>
                      <a:pt x="13088" y="1214"/>
                      <a:pt x="13109" y="1214"/>
                    </a:cubicBezTo>
                    <a:cubicBezTo>
                      <a:pt x="13166" y="1214"/>
                      <a:pt x="13246" y="1232"/>
                      <a:pt x="13297" y="1232"/>
                    </a:cubicBezTo>
                    <a:cubicBezTo>
                      <a:pt x="13304" y="1232"/>
                      <a:pt x="13311" y="1232"/>
                      <a:pt x="13316" y="1231"/>
                    </a:cubicBezTo>
                    <a:cubicBezTo>
                      <a:pt x="13370" y="1231"/>
                      <a:pt x="13414" y="1213"/>
                      <a:pt x="13352" y="1195"/>
                    </a:cubicBezTo>
                    <a:cubicBezTo>
                      <a:pt x="13308" y="1195"/>
                      <a:pt x="13236" y="1160"/>
                      <a:pt x="13334" y="1142"/>
                    </a:cubicBezTo>
                    <a:cubicBezTo>
                      <a:pt x="13361" y="1138"/>
                      <a:pt x="13388" y="1135"/>
                      <a:pt x="13414" y="1135"/>
                    </a:cubicBezTo>
                    <a:cubicBezTo>
                      <a:pt x="13441" y="1135"/>
                      <a:pt x="13468" y="1138"/>
                      <a:pt x="13495" y="1142"/>
                    </a:cubicBezTo>
                    <a:lnTo>
                      <a:pt x="13540" y="1142"/>
                    </a:lnTo>
                    <a:cubicBezTo>
                      <a:pt x="13519" y="1135"/>
                      <a:pt x="13487" y="1086"/>
                      <a:pt x="13495" y="1071"/>
                    </a:cubicBezTo>
                    <a:cubicBezTo>
                      <a:pt x="13496" y="1067"/>
                      <a:pt x="13504" y="1066"/>
                      <a:pt x="13514" y="1066"/>
                    </a:cubicBezTo>
                    <a:cubicBezTo>
                      <a:pt x="13556" y="1066"/>
                      <a:pt x="13650" y="1089"/>
                      <a:pt x="13664" y="1089"/>
                    </a:cubicBezTo>
                    <a:cubicBezTo>
                      <a:pt x="13694" y="1094"/>
                      <a:pt x="13713" y="1096"/>
                      <a:pt x="13725" y="1096"/>
                    </a:cubicBezTo>
                    <a:cubicBezTo>
                      <a:pt x="13786" y="1096"/>
                      <a:pt x="13601" y="1026"/>
                      <a:pt x="13601" y="1026"/>
                    </a:cubicBezTo>
                    <a:cubicBezTo>
                      <a:pt x="13612" y="1016"/>
                      <a:pt x="13644" y="1015"/>
                      <a:pt x="13680" y="1015"/>
                    </a:cubicBezTo>
                    <a:cubicBezTo>
                      <a:pt x="13692" y="1015"/>
                      <a:pt x="13704" y="1015"/>
                      <a:pt x="13716" y="1015"/>
                    </a:cubicBezTo>
                    <a:cubicBezTo>
                      <a:pt x="13764" y="1015"/>
                      <a:pt x="13806" y="1013"/>
                      <a:pt x="13797" y="991"/>
                    </a:cubicBezTo>
                    <a:lnTo>
                      <a:pt x="13797" y="991"/>
                    </a:lnTo>
                    <a:cubicBezTo>
                      <a:pt x="13800" y="996"/>
                      <a:pt x="13807" y="999"/>
                      <a:pt x="13819" y="999"/>
                    </a:cubicBezTo>
                    <a:cubicBezTo>
                      <a:pt x="13897" y="999"/>
                      <a:pt x="14163" y="881"/>
                      <a:pt x="14225" y="866"/>
                    </a:cubicBezTo>
                    <a:cubicBezTo>
                      <a:pt x="14305" y="830"/>
                      <a:pt x="14350" y="795"/>
                      <a:pt x="14430" y="759"/>
                    </a:cubicBezTo>
                    <a:cubicBezTo>
                      <a:pt x="14440" y="755"/>
                      <a:pt x="14450" y="754"/>
                      <a:pt x="14461" y="754"/>
                    </a:cubicBezTo>
                    <a:cubicBezTo>
                      <a:pt x="14480" y="754"/>
                      <a:pt x="14500" y="758"/>
                      <a:pt x="14518" y="758"/>
                    </a:cubicBezTo>
                    <a:cubicBezTo>
                      <a:pt x="14535" y="758"/>
                      <a:pt x="14550" y="754"/>
                      <a:pt x="14563" y="741"/>
                    </a:cubicBezTo>
                    <a:cubicBezTo>
                      <a:pt x="14599" y="715"/>
                      <a:pt x="14626" y="661"/>
                      <a:pt x="14661" y="652"/>
                    </a:cubicBezTo>
                    <a:lnTo>
                      <a:pt x="14661" y="652"/>
                    </a:lnTo>
                    <a:cubicBezTo>
                      <a:pt x="14653" y="656"/>
                      <a:pt x="14608" y="766"/>
                      <a:pt x="14634" y="766"/>
                    </a:cubicBezTo>
                    <a:cubicBezTo>
                      <a:pt x="14641" y="766"/>
                      <a:pt x="14653" y="759"/>
                      <a:pt x="14670" y="741"/>
                    </a:cubicBezTo>
                    <a:cubicBezTo>
                      <a:pt x="14715" y="706"/>
                      <a:pt x="14795" y="688"/>
                      <a:pt x="14786" y="643"/>
                    </a:cubicBezTo>
                    <a:cubicBezTo>
                      <a:pt x="14768" y="599"/>
                      <a:pt x="14884" y="625"/>
                      <a:pt x="14875" y="590"/>
                    </a:cubicBezTo>
                    <a:lnTo>
                      <a:pt x="14875" y="590"/>
                    </a:lnTo>
                    <a:cubicBezTo>
                      <a:pt x="14889" y="625"/>
                      <a:pt x="14903" y="649"/>
                      <a:pt x="14952" y="649"/>
                    </a:cubicBezTo>
                    <a:cubicBezTo>
                      <a:pt x="14965" y="649"/>
                      <a:pt x="14981" y="647"/>
                      <a:pt x="15000" y="643"/>
                    </a:cubicBezTo>
                    <a:cubicBezTo>
                      <a:pt x="15053" y="634"/>
                      <a:pt x="15044" y="519"/>
                      <a:pt x="15107" y="483"/>
                    </a:cubicBezTo>
                    <a:cubicBezTo>
                      <a:pt x="15138" y="462"/>
                      <a:pt x="15164" y="453"/>
                      <a:pt x="15187" y="453"/>
                    </a:cubicBezTo>
                    <a:cubicBezTo>
                      <a:pt x="15270" y="453"/>
                      <a:pt x="15305" y="566"/>
                      <a:pt x="15312" y="608"/>
                    </a:cubicBezTo>
                    <a:cubicBezTo>
                      <a:pt x="15365" y="536"/>
                      <a:pt x="15419" y="465"/>
                      <a:pt x="15481" y="412"/>
                    </a:cubicBezTo>
                    <a:cubicBezTo>
                      <a:pt x="15525" y="438"/>
                      <a:pt x="15561" y="456"/>
                      <a:pt x="15606" y="474"/>
                    </a:cubicBezTo>
                    <a:cubicBezTo>
                      <a:pt x="15597" y="438"/>
                      <a:pt x="15695" y="429"/>
                      <a:pt x="15730" y="412"/>
                    </a:cubicBezTo>
                    <a:cubicBezTo>
                      <a:pt x="15757" y="403"/>
                      <a:pt x="15855" y="331"/>
                      <a:pt x="15846" y="323"/>
                    </a:cubicBezTo>
                    <a:lnTo>
                      <a:pt x="15846" y="323"/>
                    </a:lnTo>
                    <a:cubicBezTo>
                      <a:pt x="15886" y="343"/>
                      <a:pt x="15861" y="398"/>
                      <a:pt x="15906" y="398"/>
                    </a:cubicBezTo>
                    <a:cubicBezTo>
                      <a:pt x="15921" y="398"/>
                      <a:pt x="15944" y="392"/>
                      <a:pt x="15980" y="376"/>
                    </a:cubicBezTo>
                    <a:cubicBezTo>
                      <a:pt x="16024" y="357"/>
                      <a:pt x="16056" y="348"/>
                      <a:pt x="16079" y="348"/>
                    </a:cubicBezTo>
                    <a:cubicBezTo>
                      <a:pt x="16112" y="348"/>
                      <a:pt x="16126" y="366"/>
                      <a:pt x="16131" y="403"/>
                    </a:cubicBezTo>
                    <a:cubicBezTo>
                      <a:pt x="16193" y="394"/>
                      <a:pt x="16158" y="367"/>
                      <a:pt x="16185" y="349"/>
                    </a:cubicBezTo>
                    <a:cubicBezTo>
                      <a:pt x="16202" y="323"/>
                      <a:pt x="16300" y="323"/>
                      <a:pt x="16345" y="296"/>
                    </a:cubicBezTo>
                    <a:cubicBezTo>
                      <a:pt x="16389" y="269"/>
                      <a:pt x="16354" y="251"/>
                      <a:pt x="16381" y="225"/>
                    </a:cubicBezTo>
                    <a:cubicBezTo>
                      <a:pt x="16404" y="201"/>
                      <a:pt x="16462" y="212"/>
                      <a:pt x="16470" y="197"/>
                    </a:cubicBezTo>
                    <a:lnTo>
                      <a:pt x="16470" y="197"/>
                    </a:lnTo>
                    <a:cubicBezTo>
                      <a:pt x="16469" y="221"/>
                      <a:pt x="16468" y="229"/>
                      <a:pt x="16489" y="229"/>
                    </a:cubicBezTo>
                    <a:cubicBezTo>
                      <a:pt x="16500" y="229"/>
                      <a:pt x="16516" y="227"/>
                      <a:pt x="16541" y="225"/>
                    </a:cubicBezTo>
                    <a:lnTo>
                      <a:pt x="16683" y="207"/>
                    </a:lnTo>
                    <a:lnTo>
                      <a:pt x="16683" y="207"/>
                    </a:lnTo>
                    <a:cubicBezTo>
                      <a:pt x="16683" y="225"/>
                      <a:pt x="16692" y="260"/>
                      <a:pt x="16639" y="269"/>
                    </a:cubicBezTo>
                    <a:cubicBezTo>
                      <a:pt x="16621" y="287"/>
                      <a:pt x="16585" y="278"/>
                      <a:pt x="16594" y="305"/>
                    </a:cubicBezTo>
                    <a:cubicBezTo>
                      <a:pt x="16737" y="287"/>
                      <a:pt x="16746" y="225"/>
                      <a:pt x="16853" y="180"/>
                    </a:cubicBezTo>
                    <a:cubicBezTo>
                      <a:pt x="16870" y="175"/>
                      <a:pt x="16883" y="172"/>
                      <a:pt x="16892" y="172"/>
                    </a:cubicBezTo>
                    <a:cubicBezTo>
                      <a:pt x="16941" y="172"/>
                      <a:pt x="16870" y="242"/>
                      <a:pt x="16870" y="242"/>
                    </a:cubicBezTo>
                    <a:cubicBezTo>
                      <a:pt x="16897" y="233"/>
                      <a:pt x="16924" y="225"/>
                      <a:pt x="16951" y="216"/>
                    </a:cubicBezTo>
                    <a:cubicBezTo>
                      <a:pt x="16966" y="200"/>
                      <a:pt x="16988" y="191"/>
                      <a:pt x="17010" y="191"/>
                    </a:cubicBezTo>
                    <a:cubicBezTo>
                      <a:pt x="17026" y="191"/>
                      <a:pt x="17043" y="196"/>
                      <a:pt x="17057" y="207"/>
                    </a:cubicBezTo>
                    <a:cubicBezTo>
                      <a:pt x="17083" y="222"/>
                      <a:pt x="17126" y="230"/>
                      <a:pt x="17163" y="230"/>
                    </a:cubicBezTo>
                    <a:cubicBezTo>
                      <a:pt x="17214" y="230"/>
                      <a:pt x="17254" y="213"/>
                      <a:pt x="17218" y="171"/>
                    </a:cubicBezTo>
                    <a:cubicBezTo>
                      <a:pt x="17236" y="171"/>
                      <a:pt x="17253" y="171"/>
                      <a:pt x="17271" y="162"/>
                    </a:cubicBezTo>
                    <a:cubicBezTo>
                      <a:pt x="17289" y="162"/>
                      <a:pt x="17262" y="225"/>
                      <a:pt x="17271" y="233"/>
                    </a:cubicBezTo>
                    <a:cubicBezTo>
                      <a:pt x="17271" y="242"/>
                      <a:pt x="17307" y="242"/>
                      <a:pt x="17334" y="242"/>
                    </a:cubicBezTo>
                    <a:cubicBezTo>
                      <a:pt x="17467" y="207"/>
                      <a:pt x="17440" y="109"/>
                      <a:pt x="17592" y="109"/>
                    </a:cubicBezTo>
                    <a:cubicBezTo>
                      <a:pt x="17583" y="144"/>
                      <a:pt x="17583" y="180"/>
                      <a:pt x="17601" y="207"/>
                    </a:cubicBezTo>
                    <a:cubicBezTo>
                      <a:pt x="17622" y="228"/>
                      <a:pt x="17647" y="236"/>
                      <a:pt x="17670" y="236"/>
                    </a:cubicBezTo>
                    <a:cubicBezTo>
                      <a:pt x="17706" y="236"/>
                      <a:pt x="17738" y="216"/>
                      <a:pt x="17743" y="189"/>
                    </a:cubicBezTo>
                    <a:cubicBezTo>
                      <a:pt x="17743" y="225"/>
                      <a:pt x="17761" y="269"/>
                      <a:pt x="17841" y="278"/>
                    </a:cubicBezTo>
                    <a:cubicBezTo>
                      <a:pt x="17841" y="264"/>
                      <a:pt x="17824" y="181"/>
                      <a:pt x="17859" y="181"/>
                    </a:cubicBezTo>
                    <a:cubicBezTo>
                      <a:pt x="17867" y="181"/>
                      <a:pt x="17879" y="186"/>
                      <a:pt x="17895" y="198"/>
                    </a:cubicBezTo>
                    <a:cubicBezTo>
                      <a:pt x="17939" y="225"/>
                      <a:pt x="17939" y="278"/>
                      <a:pt x="18019" y="287"/>
                    </a:cubicBezTo>
                    <a:cubicBezTo>
                      <a:pt x="18027" y="288"/>
                      <a:pt x="18035" y="289"/>
                      <a:pt x="18042" y="289"/>
                    </a:cubicBezTo>
                    <a:cubicBezTo>
                      <a:pt x="18069" y="289"/>
                      <a:pt x="18090" y="281"/>
                      <a:pt x="18116" y="281"/>
                    </a:cubicBezTo>
                    <a:cubicBezTo>
                      <a:pt x="18127" y="281"/>
                      <a:pt x="18139" y="282"/>
                      <a:pt x="18153" y="287"/>
                    </a:cubicBezTo>
                    <a:cubicBezTo>
                      <a:pt x="18144" y="331"/>
                      <a:pt x="18385" y="349"/>
                      <a:pt x="18429" y="358"/>
                    </a:cubicBezTo>
                    <a:cubicBezTo>
                      <a:pt x="18434" y="359"/>
                      <a:pt x="18438" y="359"/>
                      <a:pt x="18441" y="359"/>
                    </a:cubicBezTo>
                    <a:cubicBezTo>
                      <a:pt x="18498" y="359"/>
                      <a:pt x="18413" y="295"/>
                      <a:pt x="18438" y="287"/>
                    </a:cubicBezTo>
                    <a:cubicBezTo>
                      <a:pt x="18443" y="286"/>
                      <a:pt x="18448" y="285"/>
                      <a:pt x="18453" y="285"/>
                    </a:cubicBezTo>
                    <a:cubicBezTo>
                      <a:pt x="18515" y="285"/>
                      <a:pt x="18554" y="386"/>
                      <a:pt x="18554" y="403"/>
                    </a:cubicBezTo>
                    <a:cubicBezTo>
                      <a:pt x="18554" y="412"/>
                      <a:pt x="18670" y="447"/>
                      <a:pt x="18705" y="456"/>
                    </a:cubicBezTo>
                    <a:cubicBezTo>
                      <a:pt x="18794" y="492"/>
                      <a:pt x="18892" y="501"/>
                      <a:pt x="18981" y="519"/>
                    </a:cubicBezTo>
                    <a:cubicBezTo>
                      <a:pt x="19053" y="527"/>
                      <a:pt x="19124" y="536"/>
                      <a:pt x="19195" y="554"/>
                    </a:cubicBezTo>
                    <a:cubicBezTo>
                      <a:pt x="19213" y="572"/>
                      <a:pt x="19008" y="608"/>
                      <a:pt x="19079" y="625"/>
                    </a:cubicBezTo>
                    <a:cubicBezTo>
                      <a:pt x="19129" y="633"/>
                      <a:pt x="19294" y="668"/>
                      <a:pt x="19367" y="668"/>
                    </a:cubicBezTo>
                    <a:cubicBezTo>
                      <a:pt x="19384" y="668"/>
                      <a:pt x="19396" y="666"/>
                      <a:pt x="19400" y="662"/>
                    </a:cubicBezTo>
                    <a:lnTo>
                      <a:pt x="19400" y="662"/>
                    </a:lnTo>
                    <a:cubicBezTo>
                      <a:pt x="19374" y="697"/>
                      <a:pt x="19409" y="733"/>
                      <a:pt x="19471" y="777"/>
                    </a:cubicBezTo>
                    <a:cubicBezTo>
                      <a:pt x="19516" y="804"/>
                      <a:pt x="19560" y="830"/>
                      <a:pt x="19614" y="857"/>
                    </a:cubicBezTo>
                    <a:cubicBezTo>
                      <a:pt x="19649" y="866"/>
                      <a:pt x="19676" y="857"/>
                      <a:pt x="19721" y="875"/>
                    </a:cubicBezTo>
                    <a:cubicBezTo>
                      <a:pt x="19845" y="919"/>
                      <a:pt x="19863" y="1035"/>
                      <a:pt x="19934" y="1115"/>
                    </a:cubicBezTo>
                    <a:cubicBezTo>
                      <a:pt x="19942" y="1123"/>
                      <a:pt x="19948" y="1126"/>
                      <a:pt x="19953" y="1126"/>
                    </a:cubicBezTo>
                    <a:cubicBezTo>
                      <a:pt x="19960" y="1126"/>
                      <a:pt x="19965" y="1120"/>
                      <a:pt x="19970" y="1115"/>
                    </a:cubicBezTo>
                    <a:cubicBezTo>
                      <a:pt x="19997" y="1133"/>
                      <a:pt x="20024" y="1160"/>
                      <a:pt x="20050" y="1195"/>
                    </a:cubicBezTo>
                    <a:cubicBezTo>
                      <a:pt x="20095" y="1240"/>
                      <a:pt x="20157" y="1267"/>
                      <a:pt x="20211" y="1320"/>
                    </a:cubicBezTo>
                    <a:cubicBezTo>
                      <a:pt x="20246" y="1374"/>
                      <a:pt x="20282" y="1418"/>
                      <a:pt x="20309" y="1472"/>
                    </a:cubicBezTo>
                    <a:cubicBezTo>
                      <a:pt x="20317" y="1498"/>
                      <a:pt x="20353" y="1552"/>
                      <a:pt x="20380" y="1561"/>
                    </a:cubicBezTo>
                    <a:cubicBezTo>
                      <a:pt x="20424" y="1578"/>
                      <a:pt x="20513" y="1766"/>
                      <a:pt x="20549" y="1819"/>
                    </a:cubicBezTo>
                    <a:cubicBezTo>
                      <a:pt x="20567" y="1846"/>
                      <a:pt x="20701" y="2015"/>
                      <a:pt x="20701" y="2024"/>
                    </a:cubicBezTo>
                    <a:cubicBezTo>
                      <a:pt x="20701" y="2026"/>
                      <a:pt x="20698" y="2026"/>
                      <a:pt x="20695" y="2026"/>
                    </a:cubicBezTo>
                    <a:cubicBezTo>
                      <a:pt x="20681" y="2026"/>
                      <a:pt x="20645" y="2015"/>
                      <a:pt x="20638" y="2015"/>
                    </a:cubicBezTo>
                    <a:cubicBezTo>
                      <a:pt x="20665" y="2042"/>
                      <a:pt x="20692" y="2068"/>
                      <a:pt x="20709" y="2095"/>
                    </a:cubicBezTo>
                    <a:cubicBezTo>
                      <a:pt x="20718" y="2104"/>
                      <a:pt x="20798" y="2149"/>
                      <a:pt x="20798" y="2166"/>
                    </a:cubicBezTo>
                    <a:cubicBezTo>
                      <a:pt x="20807" y="2184"/>
                      <a:pt x="20763" y="2184"/>
                      <a:pt x="20763" y="2211"/>
                    </a:cubicBezTo>
                    <a:cubicBezTo>
                      <a:pt x="20763" y="2255"/>
                      <a:pt x="20781" y="2300"/>
                      <a:pt x="20798" y="2344"/>
                    </a:cubicBezTo>
                    <a:cubicBezTo>
                      <a:pt x="20834" y="2389"/>
                      <a:pt x="20879" y="2487"/>
                      <a:pt x="20825" y="2496"/>
                    </a:cubicBezTo>
                    <a:cubicBezTo>
                      <a:pt x="20841" y="2496"/>
                      <a:pt x="20872" y="2533"/>
                      <a:pt x="20884" y="2533"/>
                    </a:cubicBezTo>
                    <a:cubicBezTo>
                      <a:pt x="20886" y="2533"/>
                      <a:pt x="20887" y="2532"/>
                      <a:pt x="20888" y="2532"/>
                    </a:cubicBezTo>
                    <a:lnTo>
                      <a:pt x="20888" y="2532"/>
                    </a:lnTo>
                    <a:cubicBezTo>
                      <a:pt x="20861" y="2576"/>
                      <a:pt x="20870" y="2612"/>
                      <a:pt x="20888" y="2692"/>
                    </a:cubicBezTo>
                    <a:cubicBezTo>
                      <a:pt x="20888" y="2745"/>
                      <a:pt x="20905" y="2790"/>
                      <a:pt x="20923" y="2834"/>
                    </a:cubicBezTo>
                    <a:cubicBezTo>
                      <a:pt x="20932" y="2852"/>
                      <a:pt x="20941" y="2834"/>
                      <a:pt x="20941" y="2861"/>
                    </a:cubicBezTo>
                    <a:cubicBezTo>
                      <a:pt x="20950" y="2932"/>
                      <a:pt x="20950" y="3013"/>
                      <a:pt x="20941" y="3084"/>
                    </a:cubicBezTo>
                    <a:cubicBezTo>
                      <a:pt x="20941" y="3128"/>
                      <a:pt x="20977" y="3324"/>
                      <a:pt x="20932" y="3324"/>
                    </a:cubicBezTo>
                    <a:cubicBezTo>
                      <a:pt x="20932" y="3366"/>
                      <a:pt x="20942" y="3374"/>
                      <a:pt x="20954" y="3374"/>
                    </a:cubicBezTo>
                    <a:cubicBezTo>
                      <a:pt x="20962" y="3374"/>
                      <a:pt x="20970" y="3371"/>
                      <a:pt x="20978" y="3371"/>
                    </a:cubicBezTo>
                    <a:cubicBezTo>
                      <a:pt x="20988" y="3371"/>
                      <a:pt x="20998" y="3375"/>
                      <a:pt x="21003" y="3396"/>
                    </a:cubicBezTo>
                    <a:cubicBezTo>
                      <a:pt x="21012" y="3431"/>
                      <a:pt x="20968" y="3467"/>
                      <a:pt x="20959" y="3476"/>
                    </a:cubicBezTo>
                    <a:cubicBezTo>
                      <a:pt x="20950" y="3502"/>
                      <a:pt x="20941" y="3529"/>
                      <a:pt x="20941" y="3556"/>
                    </a:cubicBezTo>
                    <a:cubicBezTo>
                      <a:pt x="20941" y="3617"/>
                      <a:pt x="20993" y="3895"/>
                      <a:pt x="20943" y="3895"/>
                    </a:cubicBezTo>
                    <a:cubicBezTo>
                      <a:pt x="20943" y="3895"/>
                      <a:pt x="20943" y="3895"/>
                      <a:pt x="20943" y="3895"/>
                    </a:cubicBezTo>
                    <a:lnTo>
                      <a:pt x="20943" y="3895"/>
                    </a:lnTo>
                    <a:cubicBezTo>
                      <a:pt x="20959" y="3897"/>
                      <a:pt x="21039" y="3923"/>
                      <a:pt x="21030" y="3957"/>
                    </a:cubicBezTo>
                    <a:cubicBezTo>
                      <a:pt x="21030" y="3983"/>
                      <a:pt x="20994" y="4001"/>
                      <a:pt x="20986" y="4001"/>
                    </a:cubicBezTo>
                    <a:cubicBezTo>
                      <a:pt x="20977" y="4019"/>
                      <a:pt x="20977" y="4037"/>
                      <a:pt x="20968" y="4064"/>
                    </a:cubicBezTo>
                    <a:cubicBezTo>
                      <a:pt x="20950" y="4099"/>
                      <a:pt x="20941" y="4144"/>
                      <a:pt x="20941" y="4197"/>
                    </a:cubicBezTo>
                    <a:cubicBezTo>
                      <a:pt x="20941" y="4215"/>
                      <a:pt x="20941" y="4242"/>
                      <a:pt x="20932" y="4251"/>
                    </a:cubicBezTo>
                    <a:cubicBezTo>
                      <a:pt x="20931" y="4251"/>
                      <a:pt x="20930" y="4251"/>
                      <a:pt x="20928" y="4251"/>
                    </a:cubicBezTo>
                    <a:cubicBezTo>
                      <a:pt x="20911" y="4251"/>
                      <a:pt x="20879" y="4212"/>
                      <a:pt x="20860" y="4212"/>
                    </a:cubicBezTo>
                    <a:cubicBezTo>
                      <a:pt x="20857" y="4212"/>
                      <a:pt x="20854" y="4213"/>
                      <a:pt x="20852" y="4215"/>
                    </a:cubicBezTo>
                    <a:cubicBezTo>
                      <a:pt x="20843" y="4233"/>
                      <a:pt x="20870" y="4349"/>
                      <a:pt x="20870" y="4384"/>
                    </a:cubicBezTo>
                    <a:cubicBezTo>
                      <a:pt x="20852" y="4473"/>
                      <a:pt x="20816" y="4571"/>
                      <a:pt x="20772" y="4660"/>
                    </a:cubicBezTo>
                    <a:cubicBezTo>
                      <a:pt x="20745" y="4758"/>
                      <a:pt x="20905" y="4705"/>
                      <a:pt x="20816" y="4830"/>
                    </a:cubicBezTo>
                    <a:cubicBezTo>
                      <a:pt x="20772" y="4892"/>
                      <a:pt x="20727" y="4910"/>
                      <a:pt x="20709" y="5026"/>
                    </a:cubicBezTo>
                    <a:cubicBezTo>
                      <a:pt x="20709" y="5061"/>
                      <a:pt x="20772" y="5177"/>
                      <a:pt x="20701" y="5177"/>
                    </a:cubicBezTo>
                    <a:cubicBezTo>
                      <a:pt x="20629" y="5177"/>
                      <a:pt x="20647" y="5302"/>
                      <a:pt x="20656" y="5364"/>
                    </a:cubicBezTo>
                    <a:cubicBezTo>
                      <a:pt x="20674" y="5480"/>
                      <a:pt x="20594" y="5489"/>
                      <a:pt x="20558" y="5578"/>
                    </a:cubicBezTo>
                    <a:cubicBezTo>
                      <a:pt x="20513" y="5667"/>
                      <a:pt x="20620" y="5631"/>
                      <a:pt x="20638" y="5658"/>
                    </a:cubicBezTo>
                    <a:cubicBezTo>
                      <a:pt x="20656" y="5685"/>
                      <a:pt x="20513" y="5747"/>
                      <a:pt x="20531" y="5792"/>
                    </a:cubicBezTo>
                    <a:cubicBezTo>
                      <a:pt x="20533" y="5795"/>
                      <a:pt x="20536" y="5797"/>
                      <a:pt x="20539" y="5797"/>
                    </a:cubicBezTo>
                    <a:cubicBezTo>
                      <a:pt x="20547" y="5797"/>
                      <a:pt x="20556" y="5790"/>
                      <a:pt x="20564" y="5790"/>
                    </a:cubicBezTo>
                    <a:cubicBezTo>
                      <a:pt x="20569" y="5790"/>
                      <a:pt x="20573" y="5793"/>
                      <a:pt x="20576" y="5800"/>
                    </a:cubicBezTo>
                    <a:cubicBezTo>
                      <a:pt x="20567" y="5836"/>
                      <a:pt x="20558" y="5863"/>
                      <a:pt x="20540" y="5890"/>
                    </a:cubicBezTo>
                    <a:cubicBezTo>
                      <a:pt x="20532" y="5898"/>
                      <a:pt x="20524" y="5901"/>
                      <a:pt x="20518" y="5901"/>
                    </a:cubicBezTo>
                    <a:cubicBezTo>
                      <a:pt x="20503" y="5901"/>
                      <a:pt x="20492" y="5885"/>
                      <a:pt x="20478" y="5885"/>
                    </a:cubicBezTo>
                    <a:cubicBezTo>
                      <a:pt x="20466" y="5885"/>
                      <a:pt x="20453" y="5895"/>
                      <a:pt x="20433" y="5934"/>
                    </a:cubicBezTo>
                    <a:cubicBezTo>
                      <a:pt x="20353" y="6077"/>
                      <a:pt x="20300" y="6237"/>
                      <a:pt x="20255" y="6397"/>
                    </a:cubicBezTo>
                    <a:cubicBezTo>
                      <a:pt x="20246" y="6433"/>
                      <a:pt x="20246" y="6468"/>
                      <a:pt x="20228" y="6504"/>
                    </a:cubicBezTo>
                    <a:cubicBezTo>
                      <a:pt x="20231" y="6540"/>
                      <a:pt x="20223" y="6552"/>
                      <a:pt x="20212" y="6552"/>
                    </a:cubicBezTo>
                    <a:cubicBezTo>
                      <a:pt x="20188" y="6552"/>
                      <a:pt x="20148" y="6504"/>
                      <a:pt x="20148" y="6504"/>
                    </a:cubicBezTo>
                    <a:lnTo>
                      <a:pt x="20148" y="6504"/>
                    </a:lnTo>
                    <a:cubicBezTo>
                      <a:pt x="20113" y="6593"/>
                      <a:pt x="20228" y="6602"/>
                      <a:pt x="20113" y="6682"/>
                    </a:cubicBezTo>
                    <a:cubicBezTo>
                      <a:pt x="20104" y="6700"/>
                      <a:pt x="20095" y="6727"/>
                      <a:pt x="20086" y="6754"/>
                    </a:cubicBezTo>
                    <a:cubicBezTo>
                      <a:pt x="20069" y="6805"/>
                      <a:pt x="19970" y="7166"/>
                      <a:pt x="19915" y="7166"/>
                    </a:cubicBezTo>
                    <a:cubicBezTo>
                      <a:pt x="19912" y="7166"/>
                      <a:pt x="19910" y="7165"/>
                      <a:pt x="19908" y="7163"/>
                    </a:cubicBezTo>
                    <a:lnTo>
                      <a:pt x="19908" y="7350"/>
                    </a:lnTo>
                    <a:cubicBezTo>
                      <a:pt x="19902" y="7346"/>
                      <a:pt x="19896" y="7344"/>
                      <a:pt x="19890" y="7344"/>
                    </a:cubicBezTo>
                    <a:cubicBezTo>
                      <a:pt x="19858" y="7344"/>
                      <a:pt x="19822" y="7396"/>
                      <a:pt x="19792" y="7448"/>
                    </a:cubicBezTo>
                    <a:cubicBezTo>
                      <a:pt x="19765" y="7502"/>
                      <a:pt x="19730" y="7484"/>
                      <a:pt x="19685" y="7502"/>
                    </a:cubicBezTo>
                    <a:cubicBezTo>
                      <a:pt x="19632" y="7520"/>
                      <a:pt x="19712" y="7635"/>
                      <a:pt x="19685" y="7698"/>
                    </a:cubicBezTo>
                    <a:cubicBezTo>
                      <a:pt x="19670" y="7690"/>
                      <a:pt x="19630" y="7638"/>
                      <a:pt x="19607" y="7638"/>
                    </a:cubicBezTo>
                    <a:cubicBezTo>
                      <a:pt x="19602" y="7638"/>
                      <a:pt x="19599" y="7640"/>
                      <a:pt x="19596" y="7644"/>
                    </a:cubicBezTo>
                    <a:cubicBezTo>
                      <a:pt x="19551" y="7689"/>
                      <a:pt x="19534" y="7796"/>
                      <a:pt x="19560" y="7813"/>
                    </a:cubicBezTo>
                    <a:cubicBezTo>
                      <a:pt x="19567" y="7818"/>
                      <a:pt x="19574" y="7819"/>
                      <a:pt x="19581" y="7819"/>
                    </a:cubicBezTo>
                    <a:cubicBezTo>
                      <a:pt x="19588" y="7819"/>
                      <a:pt x="19594" y="7818"/>
                      <a:pt x="19598" y="7818"/>
                    </a:cubicBezTo>
                    <a:cubicBezTo>
                      <a:pt x="19607" y="7818"/>
                      <a:pt x="19609" y="7822"/>
                      <a:pt x="19596" y="7849"/>
                    </a:cubicBezTo>
                    <a:cubicBezTo>
                      <a:pt x="19578" y="7885"/>
                      <a:pt x="19569" y="7894"/>
                      <a:pt x="19543" y="7903"/>
                    </a:cubicBezTo>
                    <a:cubicBezTo>
                      <a:pt x="19538" y="7905"/>
                      <a:pt x="19533" y="7905"/>
                      <a:pt x="19528" y="7905"/>
                    </a:cubicBezTo>
                    <a:cubicBezTo>
                      <a:pt x="19498" y="7905"/>
                      <a:pt x="19480" y="7864"/>
                      <a:pt x="19450" y="7864"/>
                    </a:cubicBezTo>
                    <a:cubicBezTo>
                      <a:pt x="19445" y="7864"/>
                      <a:pt x="19441" y="7865"/>
                      <a:pt x="19436" y="7867"/>
                    </a:cubicBezTo>
                    <a:cubicBezTo>
                      <a:pt x="19427" y="7867"/>
                      <a:pt x="19453" y="7929"/>
                      <a:pt x="19453" y="7929"/>
                    </a:cubicBezTo>
                    <a:cubicBezTo>
                      <a:pt x="19445" y="7965"/>
                      <a:pt x="19436" y="8009"/>
                      <a:pt x="19409" y="8036"/>
                    </a:cubicBezTo>
                    <a:cubicBezTo>
                      <a:pt x="19391" y="8072"/>
                      <a:pt x="19373" y="8072"/>
                      <a:pt x="19373" y="8099"/>
                    </a:cubicBezTo>
                    <a:cubicBezTo>
                      <a:pt x="19364" y="8134"/>
                      <a:pt x="19364" y="8161"/>
                      <a:pt x="19373" y="8196"/>
                    </a:cubicBezTo>
                    <a:cubicBezTo>
                      <a:pt x="19373" y="8241"/>
                      <a:pt x="19293" y="8214"/>
                      <a:pt x="19284" y="8277"/>
                    </a:cubicBezTo>
                    <a:cubicBezTo>
                      <a:pt x="19284" y="8312"/>
                      <a:pt x="19293" y="8321"/>
                      <a:pt x="19284" y="8357"/>
                    </a:cubicBezTo>
                    <a:cubicBezTo>
                      <a:pt x="19266" y="8392"/>
                      <a:pt x="19249" y="8419"/>
                      <a:pt x="19231" y="8446"/>
                    </a:cubicBezTo>
                    <a:cubicBezTo>
                      <a:pt x="19263" y="8395"/>
                      <a:pt x="19281" y="8311"/>
                      <a:pt x="19259" y="8311"/>
                    </a:cubicBezTo>
                    <a:cubicBezTo>
                      <a:pt x="19250" y="8311"/>
                      <a:pt x="19236" y="8324"/>
                      <a:pt x="19213" y="8357"/>
                    </a:cubicBezTo>
                    <a:cubicBezTo>
                      <a:pt x="19178" y="8409"/>
                      <a:pt x="19118" y="8520"/>
                      <a:pt x="19148" y="8542"/>
                    </a:cubicBezTo>
                    <a:lnTo>
                      <a:pt x="19148" y="8542"/>
                    </a:lnTo>
                    <a:cubicBezTo>
                      <a:pt x="19145" y="8541"/>
                      <a:pt x="19142" y="8540"/>
                      <a:pt x="19139" y="8540"/>
                    </a:cubicBezTo>
                    <a:cubicBezTo>
                      <a:pt x="19065" y="8540"/>
                      <a:pt x="18880" y="8870"/>
                      <a:pt x="18821" y="8954"/>
                    </a:cubicBezTo>
                    <a:cubicBezTo>
                      <a:pt x="18759" y="9034"/>
                      <a:pt x="18821" y="9025"/>
                      <a:pt x="18866" y="9052"/>
                    </a:cubicBezTo>
                    <a:cubicBezTo>
                      <a:pt x="18883" y="9114"/>
                      <a:pt x="18875" y="9132"/>
                      <a:pt x="18803" y="9141"/>
                    </a:cubicBezTo>
                    <a:cubicBezTo>
                      <a:pt x="18794" y="9134"/>
                      <a:pt x="18784" y="9131"/>
                      <a:pt x="18772" y="9131"/>
                    </a:cubicBezTo>
                    <a:cubicBezTo>
                      <a:pt x="18693" y="9131"/>
                      <a:pt x="18563" y="9278"/>
                      <a:pt x="18500" y="9363"/>
                    </a:cubicBezTo>
                    <a:cubicBezTo>
                      <a:pt x="18465" y="9408"/>
                      <a:pt x="18429" y="9461"/>
                      <a:pt x="18420" y="9524"/>
                    </a:cubicBezTo>
                    <a:cubicBezTo>
                      <a:pt x="18420" y="9604"/>
                      <a:pt x="18394" y="9675"/>
                      <a:pt x="18340" y="9729"/>
                    </a:cubicBezTo>
                    <a:cubicBezTo>
                      <a:pt x="18385" y="9673"/>
                      <a:pt x="18391" y="9624"/>
                      <a:pt x="18369" y="9624"/>
                    </a:cubicBezTo>
                    <a:cubicBezTo>
                      <a:pt x="18357" y="9624"/>
                      <a:pt x="18334" y="9641"/>
                      <a:pt x="18304" y="9684"/>
                    </a:cubicBezTo>
                    <a:lnTo>
                      <a:pt x="18109" y="9933"/>
                    </a:lnTo>
                    <a:cubicBezTo>
                      <a:pt x="18037" y="10040"/>
                      <a:pt x="18011" y="10085"/>
                      <a:pt x="18019" y="10174"/>
                    </a:cubicBezTo>
                    <a:cubicBezTo>
                      <a:pt x="18011" y="10138"/>
                      <a:pt x="18011" y="10103"/>
                      <a:pt x="17975" y="10094"/>
                    </a:cubicBezTo>
                    <a:cubicBezTo>
                      <a:pt x="17957" y="10094"/>
                      <a:pt x="17895" y="10147"/>
                      <a:pt x="17913" y="10165"/>
                    </a:cubicBezTo>
                    <a:cubicBezTo>
                      <a:pt x="17930" y="10183"/>
                      <a:pt x="17868" y="10236"/>
                      <a:pt x="17841" y="10281"/>
                    </a:cubicBezTo>
                    <a:cubicBezTo>
                      <a:pt x="17823" y="10307"/>
                      <a:pt x="17850" y="10325"/>
                      <a:pt x="17841" y="10352"/>
                    </a:cubicBezTo>
                    <a:cubicBezTo>
                      <a:pt x="17832" y="10379"/>
                      <a:pt x="17770" y="10397"/>
                      <a:pt x="17743" y="10423"/>
                    </a:cubicBezTo>
                    <a:cubicBezTo>
                      <a:pt x="17717" y="10450"/>
                      <a:pt x="17690" y="10477"/>
                      <a:pt x="17672" y="10503"/>
                    </a:cubicBezTo>
                    <a:cubicBezTo>
                      <a:pt x="17645" y="10539"/>
                      <a:pt x="17619" y="10584"/>
                      <a:pt x="17628" y="10610"/>
                    </a:cubicBezTo>
                    <a:cubicBezTo>
                      <a:pt x="17636" y="10637"/>
                      <a:pt x="17601" y="10664"/>
                      <a:pt x="17565" y="10708"/>
                    </a:cubicBezTo>
                    <a:cubicBezTo>
                      <a:pt x="17551" y="10694"/>
                      <a:pt x="17547" y="10680"/>
                      <a:pt x="17540" y="10680"/>
                    </a:cubicBezTo>
                    <a:cubicBezTo>
                      <a:pt x="17533" y="10680"/>
                      <a:pt x="17524" y="10692"/>
                      <a:pt x="17503" y="10726"/>
                    </a:cubicBezTo>
                    <a:cubicBezTo>
                      <a:pt x="17476" y="10771"/>
                      <a:pt x="17449" y="10815"/>
                      <a:pt x="17432" y="10869"/>
                    </a:cubicBezTo>
                    <a:cubicBezTo>
                      <a:pt x="17432" y="10868"/>
                      <a:pt x="17431" y="10868"/>
                      <a:pt x="17431" y="10868"/>
                    </a:cubicBezTo>
                    <a:cubicBezTo>
                      <a:pt x="17429" y="10868"/>
                      <a:pt x="17404" y="10927"/>
                      <a:pt x="17392" y="10927"/>
                    </a:cubicBezTo>
                    <a:cubicBezTo>
                      <a:pt x="17390" y="10927"/>
                      <a:pt x="17388" y="10926"/>
                      <a:pt x="17387" y="10922"/>
                    </a:cubicBezTo>
                    <a:cubicBezTo>
                      <a:pt x="17387" y="10913"/>
                      <a:pt x="17396" y="10886"/>
                      <a:pt x="17378" y="10886"/>
                    </a:cubicBezTo>
                    <a:cubicBezTo>
                      <a:pt x="17325" y="10949"/>
                      <a:pt x="17343" y="10940"/>
                      <a:pt x="17325" y="10993"/>
                    </a:cubicBezTo>
                    <a:cubicBezTo>
                      <a:pt x="17316" y="11029"/>
                      <a:pt x="17289" y="11109"/>
                      <a:pt x="17245" y="11109"/>
                    </a:cubicBezTo>
                    <a:cubicBezTo>
                      <a:pt x="17218" y="11109"/>
                      <a:pt x="17214" y="11094"/>
                      <a:pt x="17196" y="11094"/>
                    </a:cubicBezTo>
                    <a:cubicBezTo>
                      <a:pt x="17184" y="11094"/>
                      <a:pt x="17165" y="11101"/>
                      <a:pt x="17129" y="11127"/>
                    </a:cubicBezTo>
                    <a:cubicBezTo>
                      <a:pt x="17075" y="11163"/>
                      <a:pt x="17031" y="11207"/>
                      <a:pt x="16977" y="11252"/>
                    </a:cubicBezTo>
                    <a:cubicBezTo>
                      <a:pt x="16942" y="11305"/>
                      <a:pt x="16986" y="11287"/>
                      <a:pt x="16995" y="11305"/>
                    </a:cubicBezTo>
                    <a:cubicBezTo>
                      <a:pt x="17004" y="11323"/>
                      <a:pt x="16986" y="11376"/>
                      <a:pt x="16951" y="11394"/>
                    </a:cubicBezTo>
                    <a:cubicBezTo>
                      <a:pt x="16916" y="11403"/>
                      <a:pt x="16839" y="11462"/>
                      <a:pt x="16860" y="11482"/>
                    </a:cubicBezTo>
                    <a:lnTo>
                      <a:pt x="16860" y="11482"/>
                    </a:lnTo>
                    <a:cubicBezTo>
                      <a:pt x="16854" y="11477"/>
                      <a:pt x="16847" y="11475"/>
                      <a:pt x="16841" y="11475"/>
                    </a:cubicBezTo>
                    <a:cubicBezTo>
                      <a:pt x="16776" y="11475"/>
                      <a:pt x="16679" y="11666"/>
                      <a:pt x="16639" y="11706"/>
                    </a:cubicBezTo>
                    <a:cubicBezTo>
                      <a:pt x="16603" y="11759"/>
                      <a:pt x="16594" y="11733"/>
                      <a:pt x="16559" y="11768"/>
                    </a:cubicBezTo>
                    <a:cubicBezTo>
                      <a:pt x="16514" y="11804"/>
                      <a:pt x="16470" y="11848"/>
                      <a:pt x="16425" y="11893"/>
                    </a:cubicBezTo>
                    <a:cubicBezTo>
                      <a:pt x="16400" y="11926"/>
                      <a:pt x="16222" y="12128"/>
                      <a:pt x="16175" y="12128"/>
                    </a:cubicBezTo>
                    <a:cubicBezTo>
                      <a:pt x="16171" y="12128"/>
                      <a:pt x="16169" y="12127"/>
                      <a:pt x="16167" y="12125"/>
                    </a:cubicBezTo>
                    <a:cubicBezTo>
                      <a:pt x="16113" y="12178"/>
                      <a:pt x="16096" y="12205"/>
                      <a:pt x="16122" y="12240"/>
                    </a:cubicBezTo>
                    <a:cubicBezTo>
                      <a:pt x="16140" y="12276"/>
                      <a:pt x="16122" y="12320"/>
                      <a:pt x="16096" y="12347"/>
                    </a:cubicBezTo>
                    <a:cubicBezTo>
                      <a:pt x="16078" y="12329"/>
                      <a:pt x="16042" y="12329"/>
                      <a:pt x="16015" y="12329"/>
                    </a:cubicBezTo>
                    <a:cubicBezTo>
                      <a:pt x="15962" y="12347"/>
                      <a:pt x="15917" y="12383"/>
                      <a:pt x="15891" y="12436"/>
                    </a:cubicBezTo>
                    <a:cubicBezTo>
                      <a:pt x="15864" y="12481"/>
                      <a:pt x="15837" y="12525"/>
                      <a:pt x="15802" y="12570"/>
                    </a:cubicBezTo>
                    <a:cubicBezTo>
                      <a:pt x="15802" y="12570"/>
                      <a:pt x="15748" y="12570"/>
                      <a:pt x="15739" y="12579"/>
                    </a:cubicBezTo>
                    <a:cubicBezTo>
                      <a:pt x="15659" y="12623"/>
                      <a:pt x="15739" y="12712"/>
                      <a:pt x="15686" y="12757"/>
                    </a:cubicBezTo>
                    <a:cubicBezTo>
                      <a:pt x="15670" y="12775"/>
                      <a:pt x="15658" y="12782"/>
                      <a:pt x="15649" y="12782"/>
                    </a:cubicBezTo>
                    <a:cubicBezTo>
                      <a:pt x="15624" y="12782"/>
                      <a:pt x="15619" y="12730"/>
                      <a:pt x="15592" y="12730"/>
                    </a:cubicBezTo>
                    <a:cubicBezTo>
                      <a:pt x="15586" y="12730"/>
                      <a:pt x="15579" y="12733"/>
                      <a:pt x="15570" y="12739"/>
                    </a:cubicBezTo>
                    <a:cubicBezTo>
                      <a:pt x="15472" y="12810"/>
                      <a:pt x="15436" y="12953"/>
                      <a:pt x="15374" y="13042"/>
                    </a:cubicBezTo>
                    <a:cubicBezTo>
                      <a:pt x="15367" y="13049"/>
                      <a:pt x="15270" y="13168"/>
                      <a:pt x="15248" y="13168"/>
                    </a:cubicBezTo>
                    <a:cubicBezTo>
                      <a:pt x="15243" y="13168"/>
                      <a:pt x="15242" y="13160"/>
                      <a:pt x="15249" y="13140"/>
                    </a:cubicBezTo>
                    <a:cubicBezTo>
                      <a:pt x="15303" y="13086"/>
                      <a:pt x="15321" y="13048"/>
                      <a:pt x="15297" y="13048"/>
                    </a:cubicBezTo>
                    <a:cubicBezTo>
                      <a:pt x="15285" y="13048"/>
                      <a:pt x="15264" y="13057"/>
                      <a:pt x="15232" y="13078"/>
                    </a:cubicBezTo>
                    <a:cubicBezTo>
                      <a:pt x="15205" y="13104"/>
                      <a:pt x="15116" y="13193"/>
                      <a:pt x="15151" y="13211"/>
                    </a:cubicBezTo>
                    <a:cubicBezTo>
                      <a:pt x="15155" y="13211"/>
                      <a:pt x="15168" y="13210"/>
                      <a:pt x="15182" y="13210"/>
                    </a:cubicBezTo>
                    <a:cubicBezTo>
                      <a:pt x="15203" y="13210"/>
                      <a:pt x="15224" y="13213"/>
                      <a:pt x="15214" y="13229"/>
                    </a:cubicBezTo>
                    <a:cubicBezTo>
                      <a:pt x="15214" y="13229"/>
                      <a:pt x="14991" y="13274"/>
                      <a:pt x="14991" y="13318"/>
                    </a:cubicBezTo>
                    <a:cubicBezTo>
                      <a:pt x="14991" y="13363"/>
                      <a:pt x="15027" y="13354"/>
                      <a:pt x="15036" y="13389"/>
                    </a:cubicBezTo>
                    <a:cubicBezTo>
                      <a:pt x="15027" y="13425"/>
                      <a:pt x="15018" y="13452"/>
                      <a:pt x="15000" y="13487"/>
                    </a:cubicBezTo>
                    <a:cubicBezTo>
                      <a:pt x="14976" y="13464"/>
                      <a:pt x="14962" y="13445"/>
                      <a:pt x="14941" y="13445"/>
                    </a:cubicBezTo>
                    <a:cubicBezTo>
                      <a:pt x="14923" y="13445"/>
                      <a:pt x="14899" y="13459"/>
                      <a:pt x="14857" y="13496"/>
                    </a:cubicBezTo>
                    <a:cubicBezTo>
                      <a:pt x="14841" y="13513"/>
                      <a:pt x="14737" y="13640"/>
                      <a:pt x="14777" y="13640"/>
                    </a:cubicBezTo>
                    <a:cubicBezTo>
                      <a:pt x="14779" y="13640"/>
                      <a:pt x="14782" y="13640"/>
                      <a:pt x="14786" y="13639"/>
                    </a:cubicBezTo>
                    <a:lnTo>
                      <a:pt x="14786" y="13639"/>
                    </a:lnTo>
                    <a:lnTo>
                      <a:pt x="14706" y="13710"/>
                    </a:lnTo>
                    <a:cubicBezTo>
                      <a:pt x="14690" y="13702"/>
                      <a:pt x="14688" y="13664"/>
                      <a:pt x="14668" y="13664"/>
                    </a:cubicBezTo>
                    <a:cubicBezTo>
                      <a:pt x="14666" y="13664"/>
                      <a:pt x="14664" y="13665"/>
                      <a:pt x="14661" y="13665"/>
                    </a:cubicBezTo>
                    <a:cubicBezTo>
                      <a:pt x="14608" y="13674"/>
                      <a:pt x="14563" y="13701"/>
                      <a:pt x="14537" y="13746"/>
                    </a:cubicBezTo>
                    <a:cubicBezTo>
                      <a:pt x="14471" y="13819"/>
                      <a:pt x="14504" y="13908"/>
                      <a:pt x="14419" y="13908"/>
                    </a:cubicBezTo>
                    <a:cubicBezTo>
                      <a:pt x="14412" y="13908"/>
                      <a:pt x="14404" y="13907"/>
                      <a:pt x="14394" y="13906"/>
                    </a:cubicBezTo>
                    <a:cubicBezTo>
                      <a:pt x="14381" y="13893"/>
                      <a:pt x="14371" y="13887"/>
                      <a:pt x="14363" y="13887"/>
                    </a:cubicBezTo>
                    <a:cubicBezTo>
                      <a:pt x="14327" y="13887"/>
                      <a:pt x="14329" y="13994"/>
                      <a:pt x="14278" y="14031"/>
                    </a:cubicBezTo>
                    <a:cubicBezTo>
                      <a:pt x="14234" y="14066"/>
                      <a:pt x="14145" y="14075"/>
                      <a:pt x="14127" y="14111"/>
                    </a:cubicBezTo>
                    <a:cubicBezTo>
                      <a:pt x="14127" y="14120"/>
                      <a:pt x="14100" y="14209"/>
                      <a:pt x="14100" y="14209"/>
                    </a:cubicBezTo>
                    <a:cubicBezTo>
                      <a:pt x="14065" y="14209"/>
                      <a:pt x="14069" y="14189"/>
                      <a:pt x="14051" y="14189"/>
                    </a:cubicBezTo>
                    <a:cubicBezTo>
                      <a:pt x="14043" y="14189"/>
                      <a:pt x="14029" y="14194"/>
                      <a:pt x="14002" y="14209"/>
                    </a:cubicBezTo>
                    <a:cubicBezTo>
                      <a:pt x="13967" y="14227"/>
                      <a:pt x="13904" y="14271"/>
                      <a:pt x="13904" y="14307"/>
                    </a:cubicBezTo>
                    <a:cubicBezTo>
                      <a:pt x="13904" y="14342"/>
                      <a:pt x="13842" y="14378"/>
                      <a:pt x="13797" y="14414"/>
                    </a:cubicBezTo>
                    <a:cubicBezTo>
                      <a:pt x="13762" y="14440"/>
                      <a:pt x="13797" y="14485"/>
                      <a:pt x="13744" y="14529"/>
                    </a:cubicBezTo>
                    <a:lnTo>
                      <a:pt x="13708" y="14485"/>
                    </a:lnTo>
                    <a:cubicBezTo>
                      <a:pt x="13682" y="14512"/>
                      <a:pt x="13619" y="14547"/>
                      <a:pt x="13646" y="14574"/>
                    </a:cubicBezTo>
                    <a:cubicBezTo>
                      <a:pt x="13619" y="14627"/>
                      <a:pt x="13610" y="14636"/>
                      <a:pt x="13566" y="14645"/>
                    </a:cubicBezTo>
                    <a:cubicBezTo>
                      <a:pt x="13530" y="14672"/>
                      <a:pt x="13521" y="14681"/>
                      <a:pt x="13539" y="14699"/>
                    </a:cubicBezTo>
                    <a:cubicBezTo>
                      <a:pt x="13557" y="14717"/>
                      <a:pt x="13504" y="14761"/>
                      <a:pt x="13477" y="14788"/>
                    </a:cubicBezTo>
                    <a:lnTo>
                      <a:pt x="13414" y="14708"/>
                    </a:lnTo>
                    <a:lnTo>
                      <a:pt x="13414" y="14708"/>
                    </a:lnTo>
                    <a:cubicBezTo>
                      <a:pt x="13441" y="14743"/>
                      <a:pt x="13308" y="14850"/>
                      <a:pt x="13272" y="14877"/>
                    </a:cubicBezTo>
                    <a:cubicBezTo>
                      <a:pt x="13210" y="14921"/>
                      <a:pt x="13192" y="14904"/>
                      <a:pt x="13147" y="14921"/>
                    </a:cubicBezTo>
                    <a:cubicBezTo>
                      <a:pt x="12951" y="15046"/>
                      <a:pt x="12755" y="15180"/>
                      <a:pt x="12577" y="15331"/>
                    </a:cubicBezTo>
                    <a:cubicBezTo>
                      <a:pt x="12566" y="15327"/>
                      <a:pt x="12557" y="15325"/>
                      <a:pt x="12548" y="15325"/>
                    </a:cubicBezTo>
                    <a:cubicBezTo>
                      <a:pt x="12536" y="15325"/>
                      <a:pt x="12525" y="15330"/>
                      <a:pt x="12515" y="15340"/>
                    </a:cubicBezTo>
                    <a:lnTo>
                      <a:pt x="12426" y="15411"/>
                    </a:lnTo>
                    <a:lnTo>
                      <a:pt x="12132" y="15652"/>
                    </a:lnTo>
                    <a:lnTo>
                      <a:pt x="11740" y="15972"/>
                    </a:lnTo>
                    <a:cubicBezTo>
                      <a:pt x="11695" y="16008"/>
                      <a:pt x="11651" y="16053"/>
                      <a:pt x="11624" y="16097"/>
                    </a:cubicBezTo>
                    <a:cubicBezTo>
                      <a:pt x="11615" y="16133"/>
                      <a:pt x="11562" y="16159"/>
                      <a:pt x="11535" y="16177"/>
                    </a:cubicBezTo>
                    <a:cubicBezTo>
                      <a:pt x="11555" y="16164"/>
                      <a:pt x="11565" y="16141"/>
                      <a:pt x="11554" y="16141"/>
                    </a:cubicBezTo>
                    <a:cubicBezTo>
                      <a:pt x="11550" y="16141"/>
                      <a:pt x="11544" y="16144"/>
                      <a:pt x="11535" y="16151"/>
                    </a:cubicBezTo>
                    <a:cubicBezTo>
                      <a:pt x="11446" y="16195"/>
                      <a:pt x="11366" y="16257"/>
                      <a:pt x="11286" y="16302"/>
                    </a:cubicBezTo>
                    <a:cubicBezTo>
                      <a:pt x="11250" y="16329"/>
                      <a:pt x="11152" y="16382"/>
                      <a:pt x="11134" y="16418"/>
                    </a:cubicBezTo>
                    <a:cubicBezTo>
                      <a:pt x="11125" y="16453"/>
                      <a:pt x="11188" y="16480"/>
                      <a:pt x="11205" y="16498"/>
                    </a:cubicBezTo>
                    <a:cubicBezTo>
                      <a:pt x="11189" y="16508"/>
                      <a:pt x="11170" y="16513"/>
                      <a:pt x="11151" y="16513"/>
                    </a:cubicBezTo>
                    <a:cubicBezTo>
                      <a:pt x="11119" y="16513"/>
                      <a:pt x="11089" y="16499"/>
                      <a:pt x="11072" y="16471"/>
                    </a:cubicBezTo>
                    <a:cubicBezTo>
                      <a:pt x="11064" y="16464"/>
                      <a:pt x="11056" y="16461"/>
                      <a:pt x="11047" y="16461"/>
                    </a:cubicBezTo>
                    <a:cubicBezTo>
                      <a:pt x="11013" y="16461"/>
                      <a:pt x="10968" y="16507"/>
                      <a:pt x="10912" y="16542"/>
                    </a:cubicBezTo>
                    <a:cubicBezTo>
                      <a:pt x="10822" y="16596"/>
                      <a:pt x="10733" y="16649"/>
                      <a:pt x="10644" y="16694"/>
                    </a:cubicBezTo>
                    <a:cubicBezTo>
                      <a:pt x="10627" y="16703"/>
                      <a:pt x="10591" y="16694"/>
                      <a:pt x="10582" y="16712"/>
                    </a:cubicBezTo>
                    <a:cubicBezTo>
                      <a:pt x="10555" y="16738"/>
                      <a:pt x="10520" y="16765"/>
                      <a:pt x="10502" y="16810"/>
                    </a:cubicBezTo>
                    <a:cubicBezTo>
                      <a:pt x="10439" y="16881"/>
                      <a:pt x="10306" y="16890"/>
                      <a:pt x="10226" y="16934"/>
                    </a:cubicBezTo>
                    <a:cubicBezTo>
                      <a:pt x="10146" y="16970"/>
                      <a:pt x="10137" y="17015"/>
                      <a:pt x="10119" y="17077"/>
                    </a:cubicBezTo>
                    <a:cubicBezTo>
                      <a:pt x="10104" y="17112"/>
                      <a:pt x="10091" y="17124"/>
                      <a:pt x="10080" y="17124"/>
                    </a:cubicBezTo>
                    <a:cubicBezTo>
                      <a:pt x="10058" y="17124"/>
                      <a:pt x="10042" y="17074"/>
                      <a:pt x="10030" y="17068"/>
                    </a:cubicBezTo>
                    <a:cubicBezTo>
                      <a:pt x="10026" y="17064"/>
                      <a:pt x="10021" y="17062"/>
                      <a:pt x="10017" y="17062"/>
                    </a:cubicBezTo>
                    <a:cubicBezTo>
                      <a:pt x="9982" y="17062"/>
                      <a:pt x="9940" y="17167"/>
                      <a:pt x="9932" y="17175"/>
                    </a:cubicBezTo>
                    <a:cubicBezTo>
                      <a:pt x="9905" y="17206"/>
                      <a:pt x="9879" y="17213"/>
                      <a:pt x="9855" y="17213"/>
                    </a:cubicBezTo>
                    <a:cubicBezTo>
                      <a:pt x="9832" y="17213"/>
                      <a:pt x="9810" y="17207"/>
                      <a:pt x="9788" y="17207"/>
                    </a:cubicBezTo>
                    <a:cubicBezTo>
                      <a:pt x="9780" y="17207"/>
                      <a:pt x="9771" y="17208"/>
                      <a:pt x="9763" y="17211"/>
                    </a:cubicBezTo>
                    <a:cubicBezTo>
                      <a:pt x="9682" y="17237"/>
                      <a:pt x="9611" y="17273"/>
                      <a:pt x="9549" y="17317"/>
                    </a:cubicBezTo>
                    <a:cubicBezTo>
                      <a:pt x="9518" y="17341"/>
                      <a:pt x="9344" y="17459"/>
                      <a:pt x="9288" y="17459"/>
                    </a:cubicBezTo>
                    <a:cubicBezTo>
                      <a:pt x="9280" y="17459"/>
                      <a:pt x="9275" y="17457"/>
                      <a:pt x="9273" y="17451"/>
                    </a:cubicBezTo>
                    <a:cubicBezTo>
                      <a:pt x="9210" y="17469"/>
                      <a:pt x="9157" y="17504"/>
                      <a:pt x="9112" y="17540"/>
                    </a:cubicBezTo>
                    <a:cubicBezTo>
                      <a:pt x="8934" y="17665"/>
                      <a:pt x="8729" y="17754"/>
                      <a:pt x="8551" y="17879"/>
                    </a:cubicBezTo>
                    <a:cubicBezTo>
                      <a:pt x="8491" y="17913"/>
                      <a:pt x="8423" y="17964"/>
                      <a:pt x="8434" y="18007"/>
                    </a:cubicBezTo>
                    <a:lnTo>
                      <a:pt x="8434" y="18007"/>
                    </a:lnTo>
                    <a:cubicBezTo>
                      <a:pt x="8426" y="17983"/>
                      <a:pt x="8417" y="17949"/>
                      <a:pt x="8384" y="17949"/>
                    </a:cubicBezTo>
                    <a:cubicBezTo>
                      <a:pt x="8381" y="17949"/>
                      <a:pt x="8377" y="17949"/>
                      <a:pt x="8373" y="17950"/>
                    </a:cubicBezTo>
                    <a:cubicBezTo>
                      <a:pt x="8320" y="17950"/>
                      <a:pt x="8320" y="17985"/>
                      <a:pt x="8275" y="17994"/>
                    </a:cubicBezTo>
                    <a:lnTo>
                      <a:pt x="8204" y="18012"/>
                    </a:lnTo>
                    <a:cubicBezTo>
                      <a:pt x="8106" y="18048"/>
                      <a:pt x="8008" y="18083"/>
                      <a:pt x="7910" y="18128"/>
                    </a:cubicBezTo>
                    <a:cubicBezTo>
                      <a:pt x="7839" y="18173"/>
                      <a:pt x="7767" y="18217"/>
                      <a:pt x="7687" y="18244"/>
                    </a:cubicBezTo>
                    <a:cubicBezTo>
                      <a:pt x="7669" y="18315"/>
                      <a:pt x="7723" y="18360"/>
                      <a:pt x="7696" y="18431"/>
                    </a:cubicBezTo>
                    <a:cubicBezTo>
                      <a:pt x="7694" y="18436"/>
                      <a:pt x="7680" y="18439"/>
                      <a:pt x="7663" y="18439"/>
                    </a:cubicBezTo>
                    <a:cubicBezTo>
                      <a:pt x="7618" y="18439"/>
                      <a:pt x="7551" y="18420"/>
                      <a:pt x="7589" y="18368"/>
                    </a:cubicBezTo>
                    <a:cubicBezTo>
                      <a:pt x="7620" y="18327"/>
                      <a:pt x="7615" y="18309"/>
                      <a:pt x="7584" y="18309"/>
                    </a:cubicBezTo>
                    <a:cubicBezTo>
                      <a:pt x="7562" y="18309"/>
                      <a:pt x="7527" y="18318"/>
                      <a:pt x="7482" y="18333"/>
                    </a:cubicBezTo>
                    <a:cubicBezTo>
                      <a:pt x="7438" y="18342"/>
                      <a:pt x="7393" y="18368"/>
                      <a:pt x="7349" y="18395"/>
                    </a:cubicBezTo>
                    <a:cubicBezTo>
                      <a:pt x="7331" y="18422"/>
                      <a:pt x="7349" y="18431"/>
                      <a:pt x="7295" y="18440"/>
                    </a:cubicBezTo>
                    <a:cubicBezTo>
                      <a:pt x="7277" y="18446"/>
                      <a:pt x="7245" y="18449"/>
                      <a:pt x="7210" y="18449"/>
                    </a:cubicBezTo>
                    <a:cubicBezTo>
                      <a:pt x="7142" y="18449"/>
                      <a:pt x="7065" y="18437"/>
                      <a:pt x="7072" y="18415"/>
                    </a:cubicBezTo>
                    <a:lnTo>
                      <a:pt x="7072" y="18415"/>
                    </a:lnTo>
                    <a:cubicBezTo>
                      <a:pt x="7054" y="18458"/>
                      <a:pt x="7018" y="18476"/>
                      <a:pt x="6939" y="18502"/>
                    </a:cubicBezTo>
                    <a:cubicBezTo>
                      <a:pt x="6868" y="18529"/>
                      <a:pt x="6796" y="18556"/>
                      <a:pt x="6734" y="18600"/>
                    </a:cubicBezTo>
                    <a:cubicBezTo>
                      <a:pt x="6716" y="18609"/>
                      <a:pt x="6663" y="18662"/>
                      <a:pt x="6654" y="18662"/>
                    </a:cubicBezTo>
                    <a:cubicBezTo>
                      <a:pt x="6639" y="18655"/>
                      <a:pt x="6603" y="18634"/>
                      <a:pt x="6577" y="18634"/>
                    </a:cubicBezTo>
                    <a:cubicBezTo>
                      <a:pt x="6573" y="18634"/>
                      <a:pt x="6569" y="18634"/>
                      <a:pt x="6565" y="18636"/>
                    </a:cubicBezTo>
                    <a:cubicBezTo>
                      <a:pt x="6511" y="18645"/>
                      <a:pt x="6476" y="18689"/>
                      <a:pt x="6422" y="18698"/>
                    </a:cubicBezTo>
                    <a:lnTo>
                      <a:pt x="6253" y="18751"/>
                    </a:lnTo>
                    <a:cubicBezTo>
                      <a:pt x="6243" y="18750"/>
                      <a:pt x="6235" y="18749"/>
                      <a:pt x="6227" y="18749"/>
                    </a:cubicBezTo>
                    <a:cubicBezTo>
                      <a:pt x="6164" y="18749"/>
                      <a:pt x="6164" y="18808"/>
                      <a:pt x="6164" y="18832"/>
                    </a:cubicBezTo>
                    <a:cubicBezTo>
                      <a:pt x="6155" y="18867"/>
                      <a:pt x="6119" y="18885"/>
                      <a:pt x="6075" y="18894"/>
                    </a:cubicBezTo>
                    <a:cubicBezTo>
                      <a:pt x="6062" y="18855"/>
                      <a:pt x="6068" y="18830"/>
                      <a:pt x="6027" y="18830"/>
                    </a:cubicBezTo>
                    <a:cubicBezTo>
                      <a:pt x="6012" y="18830"/>
                      <a:pt x="5990" y="18833"/>
                      <a:pt x="5959" y="18841"/>
                    </a:cubicBezTo>
                    <a:lnTo>
                      <a:pt x="5371" y="18974"/>
                    </a:lnTo>
                    <a:cubicBezTo>
                      <a:pt x="5353" y="18974"/>
                      <a:pt x="5149" y="19010"/>
                      <a:pt x="5184" y="19028"/>
                    </a:cubicBezTo>
                    <a:cubicBezTo>
                      <a:pt x="5238" y="19063"/>
                      <a:pt x="5122" y="19081"/>
                      <a:pt x="5077" y="19081"/>
                    </a:cubicBezTo>
                    <a:cubicBezTo>
                      <a:pt x="5033" y="19081"/>
                      <a:pt x="5051" y="19054"/>
                      <a:pt x="5015" y="19045"/>
                    </a:cubicBezTo>
                    <a:cubicBezTo>
                      <a:pt x="4988" y="19045"/>
                      <a:pt x="4953" y="19045"/>
                      <a:pt x="4926" y="19054"/>
                    </a:cubicBezTo>
                    <a:cubicBezTo>
                      <a:pt x="4846" y="19054"/>
                      <a:pt x="4757" y="19072"/>
                      <a:pt x="4685" y="19099"/>
                    </a:cubicBezTo>
                    <a:cubicBezTo>
                      <a:pt x="4650" y="19126"/>
                      <a:pt x="4605" y="19117"/>
                      <a:pt x="4543" y="19134"/>
                    </a:cubicBezTo>
                    <a:cubicBezTo>
                      <a:pt x="4507" y="19143"/>
                      <a:pt x="4463" y="19188"/>
                      <a:pt x="4445" y="19188"/>
                    </a:cubicBezTo>
                    <a:cubicBezTo>
                      <a:pt x="4442" y="19189"/>
                      <a:pt x="4440" y="19190"/>
                      <a:pt x="4437" y="19190"/>
                    </a:cubicBezTo>
                    <a:cubicBezTo>
                      <a:pt x="4422" y="19190"/>
                      <a:pt x="4406" y="19169"/>
                      <a:pt x="4383" y="19161"/>
                    </a:cubicBezTo>
                    <a:cubicBezTo>
                      <a:pt x="4346" y="19151"/>
                      <a:pt x="4310" y="19146"/>
                      <a:pt x="4271" y="19146"/>
                    </a:cubicBezTo>
                    <a:cubicBezTo>
                      <a:pt x="4244" y="19146"/>
                      <a:pt x="4216" y="19149"/>
                      <a:pt x="4187" y="19152"/>
                    </a:cubicBezTo>
                    <a:lnTo>
                      <a:pt x="3866" y="19179"/>
                    </a:lnTo>
                    <a:cubicBezTo>
                      <a:pt x="3813" y="19179"/>
                      <a:pt x="3795" y="19197"/>
                      <a:pt x="3786" y="19232"/>
                    </a:cubicBezTo>
                    <a:cubicBezTo>
                      <a:pt x="3712" y="19272"/>
                      <a:pt x="3840" y="19330"/>
                      <a:pt x="3930" y="19330"/>
                    </a:cubicBezTo>
                    <a:cubicBezTo>
                      <a:pt x="3979" y="19330"/>
                      <a:pt x="4017" y="19312"/>
                      <a:pt x="4001" y="19264"/>
                    </a:cubicBezTo>
                    <a:lnTo>
                      <a:pt x="4001" y="19264"/>
                    </a:lnTo>
                    <a:cubicBezTo>
                      <a:pt x="4023" y="19293"/>
                      <a:pt x="4269" y="19279"/>
                      <a:pt x="4311" y="19313"/>
                    </a:cubicBezTo>
                    <a:cubicBezTo>
                      <a:pt x="4328" y="19324"/>
                      <a:pt x="4339" y="19328"/>
                      <a:pt x="4347" y="19328"/>
                    </a:cubicBezTo>
                    <a:cubicBezTo>
                      <a:pt x="4365" y="19328"/>
                      <a:pt x="4370" y="19310"/>
                      <a:pt x="4400" y="19304"/>
                    </a:cubicBezTo>
                    <a:cubicBezTo>
                      <a:pt x="4454" y="19286"/>
                      <a:pt x="4507" y="19286"/>
                      <a:pt x="4552" y="19277"/>
                    </a:cubicBezTo>
                    <a:cubicBezTo>
                      <a:pt x="4792" y="19224"/>
                      <a:pt x="5051" y="19188"/>
                      <a:pt x="5300" y="19152"/>
                    </a:cubicBezTo>
                    <a:cubicBezTo>
                      <a:pt x="5451" y="19126"/>
                      <a:pt x="5799" y="19117"/>
                      <a:pt x="5772" y="18983"/>
                    </a:cubicBezTo>
                    <a:cubicBezTo>
                      <a:pt x="5772" y="18983"/>
                      <a:pt x="5779" y="18907"/>
                      <a:pt x="5799" y="18907"/>
                    </a:cubicBezTo>
                    <a:cubicBezTo>
                      <a:pt x="5802" y="18907"/>
                      <a:pt x="5805" y="18909"/>
                      <a:pt x="5808" y="18912"/>
                    </a:cubicBezTo>
                    <a:cubicBezTo>
                      <a:pt x="5843" y="18930"/>
                      <a:pt x="5870" y="18947"/>
                      <a:pt x="5879" y="18974"/>
                    </a:cubicBezTo>
                    <a:cubicBezTo>
                      <a:pt x="5897" y="19028"/>
                      <a:pt x="5932" y="19081"/>
                      <a:pt x="5959" y="19126"/>
                    </a:cubicBezTo>
                    <a:cubicBezTo>
                      <a:pt x="5977" y="19108"/>
                      <a:pt x="5959" y="19099"/>
                      <a:pt x="5995" y="19081"/>
                    </a:cubicBezTo>
                    <a:cubicBezTo>
                      <a:pt x="6030" y="19072"/>
                      <a:pt x="6066" y="19054"/>
                      <a:pt x="6111" y="19045"/>
                    </a:cubicBezTo>
                    <a:cubicBezTo>
                      <a:pt x="6142" y="19035"/>
                      <a:pt x="6190" y="19021"/>
                      <a:pt x="6225" y="19021"/>
                    </a:cubicBezTo>
                    <a:cubicBezTo>
                      <a:pt x="6248" y="19021"/>
                      <a:pt x="6266" y="19027"/>
                      <a:pt x="6270" y="19044"/>
                    </a:cubicBezTo>
                    <a:lnTo>
                      <a:pt x="6270" y="19044"/>
                    </a:lnTo>
                    <a:cubicBezTo>
                      <a:pt x="6256" y="18974"/>
                      <a:pt x="6396" y="18991"/>
                      <a:pt x="6396" y="18921"/>
                    </a:cubicBezTo>
                    <a:cubicBezTo>
                      <a:pt x="6396" y="18891"/>
                      <a:pt x="6420" y="18832"/>
                      <a:pt x="6478" y="18832"/>
                    </a:cubicBezTo>
                    <a:cubicBezTo>
                      <a:pt x="6491" y="18832"/>
                      <a:pt x="6505" y="18834"/>
                      <a:pt x="6520" y="18841"/>
                    </a:cubicBezTo>
                    <a:cubicBezTo>
                      <a:pt x="6565" y="18849"/>
                      <a:pt x="6556" y="18894"/>
                      <a:pt x="6609" y="18894"/>
                    </a:cubicBezTo>
                    <a:cubicBezTo>
                      <a:pt x="6654" y="18894"/>
                      <a:pt x="6707" y="18885"/>
                      <a:pt x="6707" y="18849"/>
                    </a:cubicBezTo>
                    <a:cubicBezTo>
                      <a:pt x="6716" y="18814"/>
                      <a:pt x="6734" y="18823"/>
                      <a:pt x="6796" y="18805"/>
                    </a:cubicBezTo>
                    <a:cubicBezTo>
                      <a:pt x="6803" y="18801"/>
                      <a:pt x="6807" y="18799"/>
                      <a:pt x="6810" y="18799"/>
                    </a:cubicBezTo>
                    <a:cubicBezTo>
                      <a:pt x="6820" y="18799"/>
                      <a:pt x="6819" y="18816"/>
                      <a:pt x="6832" y="18823"/>
                    </a:cubicBezTo>
                    <a:cubicBezTo>
                      <a:pt x="6838" y="18826"/>
                      <a:pt x="6845" y="18828"/>
                      <a:pt x="6853" y="18828"/>
                    </a:cubicBezTo>
                    <a:cubicBezTo>
                      <a:pt x="6915" y="18828"/>
                      <a:pt x="7016" y="18714"/>
                      <a:pt x="7101" y="18714"/>
                    </a:cubicBezTo>
                    <a:cubicBezTo>
                      <a:pt x="7107" y="18714"/>
                      <a:pt x="7112" y="18715"/>
                      <a:pt x="7117" y="18716"/>
                    </a:cubicBezTo>
                    <a:cubicBezTo>
                      <a:pt x="7186" y="18699"/>
                      <a:pt x="7238" y="18600"/>
                      <a:pt x="7265" y="18600"/>
                    </a:cubicBezTo>
                    <a:cubicBezTo>
                      <a:pt x="7266" y="18600"/>
                      <a:pt x="7267" y="18600"/>
                      <a:pt x="7269" y="18600"/>
                    </a:cubicBezTo>
                    <a:cubicBezTo>
                      <a:pt x="7283" y="18607"/>
                      <a:pt x="7309" y="18632"/>
                      <a:pt x="7328" y="18632"/>
                    </a:cubicBezTo>
                    <a:cubicBezTo>
                      <a:pt x="7332" y="18632"/>
                      <a:pt x="7336" y="18630"/>
                      <a:pt x="7340" y="18627"/>
                    </a:cubicBezTo>
                    <a:cubicBezTo>
                      <a:pt x="7358" y="18609"/>
                      <a:pt x="7340" y="18573"/>
                      <a:pt x="7375" y="18547"/>
                    </a:cubicBezTo>
                    <a:lnTo>
                      <a:pt x="7473" y="18609"/>
                    </a:lnTo>
                    <a:cubicBezTo>
                      <a:pt x="7509" y="18538"/>
                      <a:pt x="7580" y="18484"/>
                      <a:pt x="7660" y="18484"/>
                    </a:cubicBezTo>
                    <a:cubicBezTo>
                      <a:pt x="7714" y="18484"/>
                      <a:pt x="7767" y="18466"/>
                      <a:pt x="7812" y="18449"/>
                    </a:cubicBezTo>
                    <a:cubicBezTo>
                      <a:pt x="7827" y="18441"/>
                      <a:pt x="7867" y="18409"/>
                      <a:pt x="7848" y="18409"/>
                    </a:cubicBezTo>
                    <a:cubicBezTo>
                      <a:pt x="7844" y="18409"/>
                      <a:pt x="7838" y="18410"/>
                      <a:pt x="7830" y="18413"/>
                    </a:cubicBezTo>
                    <a:lnTo>
                      <a:pt x="7945" y="18368"/>
                    </a:lnTo>
                    <a:cubicBezTo>
                      <a:pt x="8026" y="18333"/>
                      <a:pt x="7963" y="18360"/>
                      <a:pt x="7990" y="18315"/>
                    </a:cubicBezTo>
                    <a:cubicBezTo>
                      <a:pt x="8026" y="18279"/>
                      <a:pt x="8159" y="18270"/>
                      <a:pt x="8195" y="18262"/>
                    </a:cubicBezTo>
                    <a:cubicBezTo>
                      <a:pt x="8266" y="18244"/>
                      <a:pt x="8320" y="18208"/>
                      <a:pt x="8382" y="18173"/>
                    </a:cubicBezTo>
                    <a:cubicBezTo>
                      <a:pt x="8406" y="18140"/>
                      <a:pt x="8364" y="18100"/>
                      <a:pt x="8444" y="18100"/>
                    </a:cubicBezTo>
                    <a:cubicBezTo>
                      <a:pt x="8452" y="18100"/>
                      <a:pt x="8461" y="18100"/>
                      <a:pt x="8471" y="18101"/>
                    </a:cubicBezTo>
                    <a:cubicBezTo>
                      <a:pt x="8482" y="18108"/>
                      <a:pt x="8498" y="18111"/>
                      <a:pt x="8515" y="18111"/>
                    </a:cubicBezTo>
                    <a:cubicBezTo>
                      <a:pt x="8566" y="18111"/>
                      <a:pt x="8622" y="18086"/>
                      <a:pt x="8569" y="18066"/>
                    </a:cubicBezTo>
                    <a:cubicBezTo>
                      <a:pt x="8542" y="18012"/>
                      <a:pt x="8605" y="17968"/>
                      <a:pt x="8685" y="17968"/>
                    </a:cubicBezTo>
                    <a:cubicBezTo>
                      <a:pt x="8718" y="17968"/>
                      <a:pt x="8736" y="17978"/>
                      <a:pt x="8758" y="17978"/>
                    </a:cubicBezTo>
                    <a:cubicBezTo>
                      <a:pt x="8777" y="17978"/>
                      <a:pt x="8799" y="17970"/>
                      <a:pt x="8836" y="17941"/>
                    </a:cubicBezTo>
                    <a:cubicBezTo>
                      <a:pt x="8853" y="17932"/>
                      <a:pt x="8945" y="17816"/>
                      <a:pt x="8960" y="17816"/>
                    </a:cubicBezTo>
                    <a:cubicBezTo>
                      <a:pt x="8960" y="17816"/>
                      <a:pt x="8961" y="17816"/>
                      <a:pt x="8961" y="17816"/>
                    </a:cubicBezTo>
                    <a:cubicBezTo>
                      <a:pt x="8961" y="17825"/>
                      <a:pt x="8890" y="17896"/>
                      <a:pt x="8943" y="17896"/>
                    </a:cubicBezTo>
                    <a:cubicBezTo>
                      <a:pt x="8988" y="17887"/>
                      <a:pt x="9050" y="17807"/>
                      <a:pt x="9077" y="17781"/>
                    </a:cubicBezTo>
                    <a:cubicBezTo>
                      <a:pt x="9130" y="17754"/>
                      <a:pt x="9192" y="17727"/>
                      <a:pt x="9255" y="17718"/>
                    </a:cubicBezTo>
                    <a:cubicBezTo>
                      <a:pt x="9308" y="17709"/>
                      <a:pt x="9353" y="17700"/>
                      <a:pt x="9406" y="17674"/>
                    </a:cubicBezTo>
                    <a:cubicBezTo>
                      <a:pt x="9469" y="17647"/>
                      <a:pt x="9531" y="17611"/>
                      <a:pt x="9584" y="17567"/>
                    </a:cubicBezTo>
                    <a:cubicBezTo>
                      <a:pt x="9633" y="17518"/>
                      <a:pt x="9645" y="17477"/>
                      <a:pt x="9687" y="17477"/>
                    </a:cubicBezTo>
                    <a:cubicBezTo>
                      <a:pt x="9691" y="17477"/>
                      <a:pt x="9696" y="17477"/>
                      <a:pt x="9700" y="17478"/>
                    </a:cubicBezTo>
                    <a:cubicBezTo>
                      <a:pt x="9780" y="17478"/>
                      <a:pt x="9852" y="17451"/>
                      <a:pt x="9905" y="17406"/>
                    </a:cubicBezTo>
                    <a:cubicBezTo>
                      <a:pt x="9944" y="17375"/>
                      <a:pt x="9929" y="17358"/>
                      <a:pt x="9912" y="17336"/>
                    </a:cubicBezTo>
                    <a:lnTo>
                      <a:pt x="9912" y="17336"/>
                    </a:lnTo>
                    <a:cubicBezTo>
                      <a:pt x="9922" y="17347"/>
                      <a:pt x="9935" y="17351"/>
                      <a:pt x="9951" y="17351"/>
                    </a:cubicBezTo>
                    <a:cubicBezTo>
                      <a:pt x="10021" y="17351"/>
                      <a:pt x="10137" y="17259"/>
                      <a:pt x="10172" y="17211"/>
                    </a:cubicBezTo>
                    <a:cubicBezTo>
                      <a:pt x="10188" y="17179"/>
                      <a:pt x="10240" y="17147"/>
                      <a:pt x="10276" y="17147"/>
                    </a:cubicBezTo>
                    <a:cubicBezTo>
                      <a:pt x="10280" y="17147"/>
                      <a:pt x="10284" y="17147"/>
                      <a:pt x="10288" y="17148"/>
                    </a:cubicBezTo>
                    <a:cubicBezTo>
                      <a:pt x="10324" y="17166"/>
                      <a:pt x="10261" y="17193"/>
                      <a:pt x="10297" y="17193"/>
                    </a:cubicBezTo>
                    <a:cubicBezTo>
                      <a:pt x="10333" y="17193"/>
                      <a:pt x="10359" y="17148"/>
                      <a:pt x="10368" y="17130"/>
                    </a:cubicBezTo>
                    <a:cubicBezTo>
                      <a:pt x="10413" y="17086"/>
                      <a:pt x="10475" y="17059"/>
                      <a:pt x="10537" y="17050"/>
                    </a:cubicBezTo>
                    <a:cubicBezTo>
                      <a:pt x="10542" y="17057"/>
                      <a:pt x="10546" y="17060"/>
                      <a:pt x="10551" y="17060"/>
                    </a:cubicBezTo>
                    <a:cubicBezTo>
                      <a:pt x="10578" y="17060"/>
                      <a:pt x="10613" y="16976"/>
                      <a:pt x="10635" y="16961"/>
                    </a:cubicBezTo>
                    <a:cubicBezTo>
                      <a:pt x="10707" y="16899"/>
                      <a:pt x="10805" y="16872"/>
                      <a:pt x="10858" y="16810"/>
                    </a:cubicBezTo>
                    <a:cubicBezTo>
                      <a:pt x="10920" y="16747"/>
                      <a:pt x="10983" y="16703"/>
                      <a:pt x="11054" y="16667"/>
                    </a:cubicBezTo>
                    <a:cubicBezTo>
                      <a:pt x="11152" y="16640"/>
                      <a:pt x="11241" y="16578"/>
                      <a:pt x="11312" y="16507"/>
                    </a:cubicBezTo>
                    <a:cubicBezTo>
                      <a:pt x="11330" y="16480"/>
                      <a:pt x="11393" y="16489"/>
                      <a:pt x="11428" y="16480"/>
                    </a:cubicBezTo>
                    <a:cubicBezTo>
                      <a:pt x="11473" y="16471"/>
                      <a:pt x="11473" y="16436"/>
                      <a:pt x="11526" y="16400"/>
                    </a:cubicBezTo>
                    <a:cubicBezTo>
                      <a:pt x="11580" y="16364"/>
                      <a:pt x="11633" y="16329"/>
                      <a:pt x="11686" y="16293"/>
                    </a:cubicBezTo>
                    <a:cubicBezTo>
                      <a:pt x="11740" y="16240"/>
                      <a:pt x="11704" y="16231"/>
                      <a:pt x="11784" y="16204"/>
                    </a:cubicBezTo>
                    <a:cubicBezTo>
                      <a:pt x="11865" y="16186"/>
                      <a:pt x="12025" y="16124"/>
                      <a:pt x="11980" y="16044"/>
                    </a:cubicBezTo>
                    <a:lnTo>
                      <a:pt x="11980" y="16044"/>
                    </a:lnTo>
                    <a:cubicBezTo>
                      <a:pt x="11988" y="16056"/>
                      <a:pt x="12000" y="16061"/>
                      <a:pt x="12016" y="16061"/>
                    </a:cubicBezTo>
                    <a:cubicBezTo>
                      <a:pt x="12116" y="16061"/>
                      <a:pt x="12362" y="15846"/>
                      <a:pt x="12408" y="15776"/>
                    </a:cubicBezTo>
                    <a:cubicBezTo>
                      <a:pt x="12452" y="15696"/>
                      <a:pt x="12604" y="15776"/>
                      <a:pt x="12631" y="15652"/>
                    </a:cubicBezTo>
                    <a:cubicBezTo>
                      <a:pt x="12640" y="15598"/>
                      <a:pt x="12631" y="15545"/>
                      <a:pt x="12720" y="15536"/>
                    </a:cubicBezTo>
                    <a:cubicBezTo>
                      <a:pt x="12764" y="15500"/>
                      <a:pt x="12809" y="15465"/>
                      <a:pt x="12853" y="15420"/>
                    </a:cubicBezTo>
                    <a:cubicBezTo>
                      <a:pt x="12861" y="15420"/>
                      <a:pt x="12836" y="15459"/>
                      <a:pt x="12857" y="15459"/>
                    </a:cubicBezTo>
                    <a:cubicBezTo>
                      <a:pt x="12860" y="15459"/>
                      <a:pt x="12865" y="15458"/>
                      <a:pt x="12871" y="15456"/>
                    </a:cubicBezTo>
                    <a:cubicBezTo>
                      <a:pt x="12907" y="15438"/>
                      <a:pt x="12933" y="15420"/>
                      <a:pt x="12969" y="15393"/>
                    </a:cubicBezTo>
                    <a:cubicBezTo>
                      <a:pt x="13049" y="15340"/>
                      <a:pt x="13138" y="15295"/>
                      <a:pt x="13218" y="15233"/>
                    </a:cubicBezTo>
                    <a:lnTo>
                      <a:pt x="13218" y="15233"/>
                    </a:lnTo>
                    <a:cubicBezTo>
                      <a:pt x="13197" y="15242"/>
                      <a:pt x="13176" y="15246"/>
                      <a:pt x="13157" y="15246"/>
                    </a:cubicBezTo>
                    <a:cubicBezTo>
                      <a:pt x="13097" y="15246"/>
                      <a:pt x="13058" y="15207"/>
                      <a:pt x="13085" y="15153"/>
                    </a:cubicBezTo>
                    <a:cubicBezTo>
                      <a:pt x="13102" y="15140"/>
                      <a:pt x="13115" y="15135"/>
                      <a:pt x="13124" y="15135"/>
                    </a:cubicBezTo>
                    <a:cubicBezTo>
                      <a:pt x="13153" y="15135"/>
                      <a:pt x="13149" y="15184"/>
                      <a:pt x="13156" y="15198"/>
                    </a:cubicBezTo>
                    <a:cubicBezTo>
                      <a:pt x="13157" y="15199"/>
                      <a:pt x="13158" y="15200"/>
                      <a:pt x="13160" y="15200"/>
                    </a:cubicBezTo>
                    <a:cubicBezTo>
                      <a:pt x="13181" y="15200"/>
                      <a:pt x="13257" y="15125"/>
                      <a:pt x="13290" y="15108"/>
                    </a:cubicBezTo>
                    <a:cubicBezTo>
                      <a:pt x="13316" y="15091"/>
                      <a:pt x="13406" y="15091"/>
                      <a:pt x="13406" y="15073"/>
                    </a:cubicBezTo>
                    <a:cubicBezTo>
                      <a:pt x="13414" y="15046"/>
                      <a:pt x="13406" y="15010"/>
                      <a:pt x="13459" y="14984"/>
                    </a:cubicBezTo>
                    <a:cubicBezTo>
                      <a:pt x="13530" y="14957"/>
                      <a:pt x="13601" y="14921"/>
                      <a:pt x="13673" y="14877"/>
                    </a:cubicBezTo>
                    <a:lnTo>
                      <a:pt x="13673" y="14877"/>
                    </a:lnTo>
                    <a:cubicBezTo>
                      <a:pt x="13671" y="14877"/>
                      <a:pt x="13670" y="14877"/>
                      <a:pt x="13669" y="14877"/>
                    </a:cubicBezTo>
                    <a:cubicBezTo>
                      <a:pt x="13613" y="14877"/>
                      <a:pt x="13923" y="14645"/>
                      <a:pt x="13949" y="14610"/>
                    </a:cubicBezTo>
                    <a:cubicBezTo>
                      <a:pt x="13967" y="14574"/>
                      <a:pt x="13887" y="14583"/>
                      <a:pt x="13904" y="14538"/>
                    </a:cubicBezTo>
                    <a:cubicBezTo>
                      <a:pt x="13914" y="14522"/>
                      <a:pt x="13931" y="14516"/>
                      <a:pt x="13949" y="14516"/>
                    </a:cubicBezTo>
                    <a:cubicBezTo>
                      <a:pt x="13980" y="14516"/>
                      <a:pt x="14015" y="14533"/>
                      <a:pt x="14020" y="14538"/>
                    </a:cubicBezTo>
                    <a:cubicBezTo>
                      <a:pt x="14002" y="14512"/>
                      <a:pt x="14020" y="14476"/>
                      <a:pt x="14056" y="14467"/>
                    </a:cubicBezTo>
                    <a:cubicBezTo>
                      <a:pt x="14062" y="14464"/>
                      <a:pt x="14067" y="14463"/>
                      <a:pt x="14072" y="14463"/>
                    </a:cubicBezTo>
                    <a:cubicBezTo>
                      <a:pt x="14090" y="14463"/>
                      <a:pt x="14101" y="14480"/>
                      <a:pt x="14120" y="14480"/>
                    </a:cubicBezTo>
                    <a:cubicBezTo>
                      <a:pt x="14124" y="14480"/>
                      <a:pt x="14130" y="14479"/>
                      <a:pt x="14136" y="14476"/>
                    </a:cubicBezTo>
                    <a:cubicBezTo>
                      <a:pt x="14180" y="14458"/>
                      <a:pt x="14136" y="14378"/>
                      <a:pt x="14198" y="14342"/>
                    </a:cubicBezTo>
                    <a:cubicBezTo>
                      <a:pt x="14216" y="14325"/>
                      <a:pt x="14341" y="14316"/>
                      <a:pt x="14323" y="14289"/>
                    </a:cubicBezTo>
                    <a:cubicBezTo>
                      <a:pt x="14296" y="14262"/>
                      <a:pt x="14261" y="14289"/>
                      <a:pt x="14296" y="14244"/>
                    </a:cubicBezTo>
                    <a:cubicBezTo>
                      <a:pt x="14305" y="14236"/>
                      <a:pt x="14323" y="14218"/>
                      <a:pt x="14341" y="14209"/>
                    </a:cubicBezTo>
                    <a:cubicBezTo>
                      <a:pt x="14343" y="14208"/>
                      <a:pt x="14345" y="14208"/>
                      <a:pt x="14347" y="14208"/>
                    </a:cubicBezTo>
                    <a:cubicBezTo>
                      <a:pt x="14377" y="14208"/>
                      <a:pt x="14380" y="14254"/>
                      <a:pt x="14406" y="14254"/>
                    </a:cubicBezTo>
                    <a:cubicBezTo>
                      <a:pt x="14412" y="14254"/>
                      <a:pt x="14420" y="14251"/>
                      <a:pt x="14430" y="14244"/>
                    </a:cubicBezTo>
                    <a:cubicBezTo>
                      <a:pt x="14474" y="14218"/>
                      <a:pt x="14510" y="14182"/>
                      <a:pt x="14546" y="14146"/>
                    </a:cubicBezTo>
                    <a:cubicBezTo>
                      <a:pt x="14546" y="14129"/>
                      <a:pt x="14555" y="14120"/>
                      <a:pt x="14555" y="14102"/>
                    </a:cubicBezTo>
                    <a:cubicBezTo>
                      <a:pt x="14617" y="14048"/>
                      <a:pt x="14679" y="13986"/>
                      <a:pt x="14742" y="13933"/>
                    </a:cubicBezTo>
                    <a:cubicBezTo>
                      <a:pt x="14780" y="13895"/>
                      <a:pt x="14795" y="13861"/>
                      <a:pt x="14769" y="13861"/>
                    </a:cubicBezTo>
                    <a:cubicBezTo>
                      <a:pt x="14758" y="13861"/>
                      <a:pt x="14740" y="13866"/>
                      <a:pt x="14715" y="13879"/>
                    </a:cubicBezTo>
                    <a:cubicBezTo>
                      <a:pt x="14759" y="13835"/>
                      <a:pt x="14822" y="13790"/>
                      <a:pt x="14893" y="13763"/>
                    </a:cubicBezTo>
                    <a:cubicBezTo>
                      <a:pt x="14955" y="13763"/>
                      <a:pt x="15018" y="13728"/>
                      <a:pt x="15053" y="13665"/>
                    </a:cubicBezTo>
                    <a:cubicBezTo>
                      <a:pt x="15071" y="13630"/>
                      <a:pt x="15089" y="13585"/>
                      <a:pt x="15125" y="13559"/>
                    </a:cubicBezTo>
                    <a:cubicBezTo>
                      <a:pt x="15151" y="13532"/>
                      <a:pt x="15178" y="13514"/>
                      <a:pt x="15205" y="13487"/>
                    </a:cubicBezTo>
                    <a:cubicBezTo>
                      <a:pt x="15196" y="13478"/>
                      <a:pt x="15187" y="13470"/>
                      <a:pt x="15196" y="13452"/>
                    </a:cubicBezTo>
                    <a:cubicBezTo>
                      <a:pt x="15232" y="13398"/>
                      <a:pt x="15321" y="13345"/>
                      <a:pt x="15365" y="13282"/>
                    </a:cubicBezTo>
                    <a:cubicBezTo>
                      <a:pt x="15410" y="13229"/>
                      <a:pt x="15427" y="13167"/>
                      <a:pt x="15490" y="13158"/>
                    </a:cubicBezTo>
                    <a:cubicBezTo>
                      <a:pt x="15552" y="13122"/>
                      <a:pt x="15615" y="13069"/>
                      <a:pt x="15650" y="13006"/>
                    </a:cubicBezTo>
                    <a:cubicBezTo>
                      <a:pt x="15650" y="12996"/>
                      <a:pt x="15645" y="12992"/>
                      <a:pt x="15638" y="12992"/>
                    </a:cubicBezTo>
                    <a:cubicBezTo>
                      <a:pt x="15612" y="12992"/>
                      <a:pt x="15557" y="13035"/>
                      <a:pt x="15543" y="13042"/>
                    </a:cubicBezTo>
                    <a:cubicBezTo>
                      <a:pt x="15579" y="13006"/>
                      <a:pt x="15615" y="12980"/>
                      <a:pt x="15659" y="12953"/>
                    </a:cubicBezTo>
                    <a:cubicBezTo>
                      <a:pt x="15695" y="12935"/>
                      <a:pt x="15739" y="12917"/>
                      <a:pt x="15775" y="12899"/>
                    </a:cubicBezTo>
                    <a:cubicBezTo>
                      <a:pt x="15846" y="12846"/>
                      <a:pt x="15828" y="12801"/>
                      <a:pt x="15900" y="12757"/>
                    </a:cubicBezTo>
                    <a:cubicBezTo>
                      <a:pt x="15935" y="12739"/>
                      <a:pt x="16060" y="12730"/>
                      <a:pt x="16033" y="12677"/>
                    </a:cubicBezTo>
                    <a:cubicBezTo>
                      <a:pt x="16015" y="12641"/>
                      <a:pt x="15989" y="12597"/>
                      <a:pt x="16078" y="12561"/>
                    </a:cubicBezTo>
                    <a:cubicBezTo>
                      <a:pt x="16131" y="12534"/>
                      <a:pt x="16149" y="12552"/>
                      <a:pt x="16202" y="12508"/>
                    </a:cubicBezTo>
                    <a:cubicBezTo>
                      <a:pt x="16220" y="12499"/>
                      <a:pt x="16354" y="12383"/>
                      <a:pt x="16345" y="12356"/>
                    </a:cubicBezTo>
                    <a:cubicBezTo>
                      <a:pt x="16327" y="12338"/>
                      <a:pt x="16238" y="12338"/>
                      <a:pt x="16318" y="12276"/>
                    </a:cubicBezTo>
                    <a:cubicBezTo>
                      <a:pt x="16333" y="12261"/>
                      <a:pt x="16343" y="12256"/>
                      <a:pt x="16352" y="12256"/>
                    </a:cubicBezTo>
                    <a:cubicBezTo>
                      <a:pt x="16374" y="12256"/>
                      <a:pt x="16379" y="12294"/>
                      <a:pt x="16398" y="12294"/>
                    </a:cubicBezTo>
                    <a:cubicBezTo>
                      <a:pt x="16398" y="12294"/>
                      <a:pt x="16416" y="12196"/>
                      <a:pt x="16416" y="12187"/>
                    </a:cubicBezTo>
                    <a:cubicBezTo>
                      <a:pt x="16434" y="12133"/>
                      <a:pt x="16452" y="12142"/>
                      <a:pt x="16487" y="12133"/>
                    </a:cubicBezTo>
                    <a:cubicBezTo>
                      <a:pt x="16568" y="12107"/>
                      <a:pt x="16648" y="12044"/>
                      <a:pt x="16701" y="11973"/>
                    </a:cubicBezTo>
                    <a:cubicBezTo>
                      <a:pt x="16737" y="11902"/>
                      <a:pt x="16612" y="11893"/>
                      <a:pt x="16639" y="11866"/>
                    </a:cubicBezTo>
                    <a:cubicBezTo>
                      <a:pt x="16657" y="11848"/>
                      <a:pt x="16692" y="11848"/>
                      <a:pt x="16728" y="11840"/>
                    </a:cubicBezTo>
                    <a:cubicBezTo>
                      <a:pt x="16772" y="11822"/>
                      <a:pt x="16808" y="11795"/>
                      <a:pt x="16844" y="11759"/>
                    </a:cubicBezTo>
                    <a:cubicBezTo>
                      <a:pt x="16897" y="11706"/>
                      <a:pt x="17031" y="11652"/>
                      <a:pt x="17057" y="11608"/>
                    </a:cubicBezTo>
                    <a:cubicBezTo>
                      <a:pt x="17075" y="11581"/>
                      <a:pt x="17057" y="11510"/>
                      <a:pt x="17093" y="11510"/>
                    </a:cubicBezTo>
                    <a:cubicBezTo>
                      <a:pt x="17129" y="11501"/>
                      <a:pt x="17129" y="11510"/>
                      <a:pt x="17164" y="11474"/>
                    </a:cubicBezTo>
                    <a:cubicBezTo>
                      <a:pt x="17245" y="11394"/>
                      <a:pt x="17209" y="11305"/>
                      <a:pt x="17280" y="11216"/>
                    </a:cubicBezTo>
                    <a:cubicBezTo>
                      <a:pt x="17343" y="11136"/>
                      <a:pt x="17458" y="11154"/>
                      <a:pt x="17512" y="11091"/>
                    </a:cubicBezTo>
                    <a:cubicBezTo>
                      <a:pt x="17522" y="11081"/>
                      <a:pt x="17505" y="11077"/>
                      <a:pt x="17487" y="11077"/>
                    </a:cubicBezTo>
                    <a:cubicBezTo>
                      <a:pt x="17475" y="11077"/>
                      <a:pt x="17462" y="11079"/>
                      <a:pt x="17458" y="11082"/>
                    </a:cubicBezTo>
                    <a:cubicBezTo>
                      <a:pt x="17503" y="11029"/>
                      <a:pt x="17547" y="11056"/>
                      <a:pt x="17583" y="11011"/>
                    </a:cubicBezTo>
                    <a:cubicBezTo>
                      <a:pt x="17610" y="10958"/>
                      <a:pt x="17645" y="10895"/>
                      <a:pt x="17699" y="10833"/>
                    </a:cubicBezTo>
                    <a:lnTo>
                      <a:pt x="17699" y="10833"/>
                    </a:lnTo>
                    <a:cubicBezTo>
                      <a:pt x="17695" y="10837"/>
                      <a:pt x="17693" y="10839"/>
                      <a:pt x="17692" y="10839"/>
                    </a:cubicBezTo>
                    <a:cubicBezTo>
                      <a:pt x="17690" y="10839"/>
                      <a:pt x="17736" y="10783"/>
                      <a:pt x="17743" y="10753"/>
                    </a:cubicBezTo>
                    <a:cubicBezTo>
                      <a:pt x="17752" y="10726"/>
                      <a:pt x="17779" y="10699"/>
                      <a:pt x="17806" y="10673"/>
                    </a:cubicBezTo>
                    <a:cubicBezTo>
                      <a:pt x="17877" y="10619"/>
                      <a:pt x="17930" y="10548"/>
                      <a:pt x="17966" y="10468"/>
                    </a:cubicBezTo>
                    <a:cubicBezTo>
                      <a:pt x="17983" y="10443"/>
                      <a:pt x="17991" y="10341"/>
                      <a:pt x="18014" y="10341"/>
                    </a:cubicBezTo>
                    <a:cubicBezTo>
                      <a:pt x="18016" y="10341"/>
                      <a:pt x="18018" y="10342"/>
                      <a:pt x="18019" y="10343"/>
                    </a:cubicBezTo>
                    <a:cubicBezTo>
                      <a:pt x="18040" y="10355"/>
                      <a:pt x="18060" y="10369"/>
                      <a:pt x="18078" y="10369"/>
                    </a:cubicBezTo>
                    <a:cubicBezTo>
                      <a:pt x="18101" y="10369"/>
                      <a:pt x="18121" y="10349"/>
                      <a:pt x="18135" y="10281"/>
                    </a:cubicBezTo>
                    <a:cubicBezTo>
                      <a:pt x="18142" y="10249"/>
                      <a:pt x="18145" y="10211"/>
                      <a:pt x="18153" y="10173"/>
                    </a:cubicBezTo>
                    <a:lnTo>
                      <a:pt x="18153" y="10173"/>
                    </a:lnTo>
                    <a:cubicBezTo>
                      <a:pt x="18157" y="10180"/>
                      <a:pt x="18163" y="10187"/>
                      <a:pt x="18171" y="10192"/>
                    </a:cubicBezTo>
                    <a:cubicBezTo>
                      <a:pt x="18189" y="10165"/>
                      <a:pt x="18233" y="10112"/>
                      <a:pt x="18206" y="10085"/>
                    </a:cubicBezTo>
                    <a:lnTo>
                      <a:pt x="18206" y="10085"/>
                    </a:lnTo>
                    <a:lnTo>
                      <a:pt x="18206" y="10094"/>
                    </a:lnTo>
                    <a:cubicBezTo>
                      <a:pt x="18197" y="10094"/>
                      <a:pt x="18188" y="10096"/>
                      <a:pt x="18179" y="10100"/>
                    </a:cubicBezTo>
                    <a:lnTo>
                      <a:pt x="18179" y="10100"/>
                    </a:lnTo>
                    <a:cubicBezTo>
                      <a:pt x="18194" y="10073"/>
                      <a:pt x="18216" y="10049"/>
                      <a:pt x="18251" y="10031"/>
                    </a:cubicBezTo>
                    <a:cubicBezTo>
                      <a:pt x="18304" y="10014"/>
                      <a:pt x="18358" y="9978"/>
                      <a:pt x="18411" y="9942"/>
                    </a:cubicBezTo>
                    <a:cubicBezTo>
                      <a:pt x="18465" y="9889"/>
                      <a:pt x="18447" y="9862"/>
                      <a:pt x="18474" y="9826"/>
                    </a:cubicBezTo>
                    <a:cubicBezTo>
                      <a:pt x="18509" y="9791"/>
                      <a:pt x="18563" y="9782"/>
                      <a:pt x="18598" y="9737"/>
                    </a:cubicBezTo>
                    <a:cubicBezTo>
                      <a:pt x="18607" y="9729"/>
                      <a:pt x="18590" y="9702"/>
                      <a:pt x="18590" y="9684"/>
                    </a:cubicBezTo>
                    <a:cubicBezTo>
                      <a:pt x="18607" y="9586"/>
                      <a:pt x="18732" y="9595"/>
                      <a:pt x="18768" y="9541"/>
                    </a:cubicBezTo>
                    <a:lnTo>
                      <a:pt x="18768" y="9541"/>
                    </a:lnTo>
                    <a:cubicBezTo>
                      <a:pt x="18765" y="9546"/>
                      <a:pt x="18759" y="9548"/>
                      <a:pt x="18753" y="9548"/>
                    </a:cubicBezTo>
                    <a:cubicBezTo>
                      <a:pt x="18719" y="9548"/>
                      <a:pt x="18653" y="9493"/>
                      <a:pt x="18750" y="9426"/>
                    </a:cubicBezTo>
                    <a:cubicBezTo>
                      <a:pt x="18821" y="9390"/>
                      <a:pt x="18803" y="9408"/>
                      <a:pt x="18866" y="9328"/>
                    </a:cubicBezTo>
                    <a:cubicBezTo>
                      <a:pt x="18886" y="9307"/>
                      <a:pt x="18898" y="9298"/>
                      <a:pt x="18910" y="9298"/>
                    </a:cubicBezTo>
                    <a:cubicBezTo>
                      <a:pt x="18917" y="9298"/>
                      <a:pt x="18925" y="9302"/>
                      <a:pt x="18935" y="9309"/>
                    </a:cubicBezTo>
                    <a:lnTo>
                      <a:pt x="18935" y="9309"/>
                    </a:lnTo>
                    <a:cubicBezTo>
                      <a:pt x="18869" y="9262"/>
                      <a:pt x="19069" y="9079"/>
                      <a:pt x="19009" y="9034"/>
                    </a:cubicBezTo>
                    <a:lnTo>
                      <a:pt x="19009" y="9034"/>
                    </a:lnTo>
                    <a:cubicBezTo>
                      <a:pt x="19011" y="9036"/>
                      <a:pt x="19014" y="9037"/>
                      <a:pt x="19017" y="9037"/>
                    </a:cubicBezTo>
                    <a:cubicBezTo>
                      <a:pt x="19058" y="9037"/>
                      <a:pt x="19144" y="8897"/>
                      <a:pt x="19168" y="8856"/>
                    </a:cubicBezTo>
                    <a:cubicBezTo>
                      <a:pt x="19195" y="8820"/>
                      <a:pt x="19213" y="8775"/>
                      <a:pt x="19222" y="8740"/>
                    </a:cubicBezTo>
                    <a:cubicBezTo>
                      <a:pt x="19222" y="8740"/>
                      <a:pt x="19204" y="8669"/>
                      <a:pt x="19213" y="8669"/>
                    </a:cubicBezTo>
                    <a:cubicBezTo>
                      <a:pt x="19216" y="8668"/>
                      <a:pt x="19218" y="8668"/>
                      <a:pt x="19221" y="8668"/>
                    </a:cubicBezTo>
                    <a:cubicBezTo>
                      <a:pt x="19254" y="8668"/>
                      <a:pt x="19286" y="8714"/>
                      <a:pt x="19302" y="8722"/>
                    </a:cubicBezTo>
                    <a:cubicBezTo>
                      <a:pt x="19302" y="8677"/>
                      <a:pt x="19320" y="8624"/>
                      <a:pt x="19302" y="8597"/>
                    </a:cubicBezTo>
                    <a:cubicBezTo>
                      <a:pt x="19258" y="8562"/>
                      <a:pt x="19258" y="8508"/>
                      <a:pt x="19293" y="8464"/>
                    </a:cubicBezTo>
                    <a:lnTo>
                      <a:pt x="19293" y="8464"/>
                    </a:lnTo>
                    <a:cubicBezTo>
                      <a:pt x="19310" y="8472"/>
                      <a:pt x="19350" y="8527"/>
                      <a:pt x="19369" y="8527"/>
                    </a:cubicBezTo>
                    <a:cubicBezTo>
                      <a:pt x="19371" y="8527"/>
                      <a:pt x="19372" y="8527"/>
                      <a:pt x="19373" y="8526"/>
                    </a:cubicBezTo>
                    <a:cubicBezTo>
                      <a:pt x="19400" y="8508"/>
                      <a:pt x="19409" y="8428"/>
                      <a:pt x="19400" y="8410"/>
                    </a:cubicBezTo>
                    <a:cubicBezTo>
                      <a:pt x="19409" y="8375"/>
                      <a:pt x="19436" y="8339"/>
                      <a:pt x="19462" y="8303"/>
                    </a:cubicBezTo>
                    <a:cubicBezTo>
                      <a:pt x="19480" y="8286"/>
                      <a:pt x="19525" y="8277"/>
                      <a:pt x="19543" y="8250"/>
                    </a:cubicBezTo>
                    <a:cubicBezTo>
                      <a:pt x="19569" y="8196"/>
                      <a:pt x="19507" y="8161"/>
                      <a:pt x="19543" y="8125"/>
                    </a:cubicBezTo>
                    <a:cubicBezTo>
                      <a:pt x="19560" y="8116"/>
                      <a:pt x="19578" y="8107"/>
                      <a:pt x="19596" y="8099"/>
                    </a:cubicBezTo>
                    <a:cubicBezTo>
                      <a:pt x="19614" y="8072"/>
                      <a:pt x="19632" y="8054"/>
                      <a:pt x="19649" y="8027"/>
                    </a:cubicBezTo>
                    <a:cubicBezTo>
                      <a:pt x="19676" y="7965"/>
                      <a:pt x="19712" y="7903"/>
                      <a:pt x="19730" y="7840"/>
                    </a:cubicBezTo>
                    <a:cubicBezTo>
                      <a:pt x="19756" y="7778"/>
                      <a:pt x="19801" y="7778"/>
                      <a:pt x="19819" y="7724"/>
                    </a:cubicBezTo>
                    <a:cubicBezTo>
                      <a:pt x="19825" y="7689"/>
                      <a:pt x="19823" y="7677"/>
                      <a:pt x="19815" y="7670"/>
                    </a:cubicBezTo>
                    <a:lnTo>
                      <a:pt x="19815" y="7670"/>
                    </a:lnTo>
                    <a:cubicBezTo>
                      <a:pt x="19827" y="7676"/>
                      <a:pt x="19838" y="7680"/>
                      <a:pt x="19848" y="7680"/>
                    </a:cubicBezTo>
                    <a:cubicBezTo>
                      <a:pt x="19871" y="7680"/>
                      <a:pt x="19893" y="7662"/>
                      <a:pt x="19926" y="7609"/>
                    </a:cubicBezTo>
                    <a:cubicBezTo>
                      <a:pt x="19917" y="7600"/>
                      <a:pt x="19908" y="7591"/>
                      <a:pt x="19899" y="7591"/>
                    </a:cubicBezTo>
                    <a:cubicBezTo>
                      <a:pt x="19961" y="7493"/>
                      <a:pt x="20015" y="7395"/>
                      <a:pt x="20041" y="7288"/>
                    </a:cubicBezTo>
                    <a:lnTo>
                      <a:pt x="20041" y="7288"/>
                    </a:lnTo>
                    <a:cubicBezTo>
                      <a:pt x="20041" y="7288"/>
                      <a:pt x="20035" y="7289"/>
                      <a:pt x="20026" y="7289"/>
                    </a:cubicBezTo>
                    <a:cubicBezTo>
                      <a:pt x="20004" y="7289"/>
                      <a:pt x="19969" y="7284"/>
                      <a:pt x="19988" y="7252"/>
                    </a:cubicBezTo>
                    <a:cubicBezTo>
                      <a:pt x="20024" y="7208"/>
                      <a:pt x="20077" y="7181"/>
                      <a:pt x="20104" y="7145"/>
                    </a:cubicBezTo>
                    <a:cubicBezTo>
                      <a:pt x="20184" y="7039"/>
                      <a:pt x="20255" y="6923"/>
                      <a:pt x="20300" y="6798"/>
                    </a:cubicBezTo>
                    <a:cubicBezTo>
                      <a:pt x="20326" y="6736"/>
                      <a:pt x="20317" y="6682"/>
                      <a:pt x="20344" y="6611"/>
                    </a:cubicBezTo>
                    <a:cubicBezTo>
                      <a:pt x="20389" y="6504"/>
                      <a:pt x="20371" y="6504"/>
                      <a:pt x="20344" y="6451"/>
                    </a:cubicBezTo>
                    <a:lnTo>
                      <a:pt x="20344" y="6451"/>
                    </a:lnTo>
                    <a:cubicBezTo>
                      <a:pt x="20345" y="6452"/>
                      <a:pt x="20346" y="6453"/>
                      <a:pt x="20349" y="6453"/>
                    </a:cubicBezTo>
                    <a:cubicBezTo>
                      <a:pt x="20375" y="6453"/>
                      <a:pt x="20502" y="6358"/>
                      <a:pt x="20469" y="6308"/>
                    </a:cubicBezTo>
                    <a:cubicBezTo>
                      <a:pt x="20467" y="6306"/>
                      <a:pt x="20465" y="6305"/>
                      <a:pt x="20463" y="6305"/>
                    </a:cubicBezTo>
                    <a:cubicBezTo>
                      <a:pt x="20435" y="6305"/>
                      <a:pt x="20348" y="6403"/>
                      <a:pt x="20311" y="6403"/>
                    </a:cubicBezTo>
                    <a:cubicBezTo>
                      <a:pt x="20306" y="6403"/>
                      <a:pt x="20303" y="6401"/>
                      <a:pt x="20300" y="6397"/>
                    </a:cubicBezTo>
                    <a:lnTo>
                      <a:pt x="20415" y="6290"/>
                    </a:lnTo>
                    <a:cubicBezTo>
                      <a:pt x="20455" y="6259"/>
                      <a:pt x="20514" y="6207"/>
                      <a:pt x="20553" y="6207"/>
                    </a:cubicBezTo>
                    <a:cubicBezTo>
                      <a:pt x="20557" y="6207"/>
                      <a:pt x="20561" y="6208"/>
                      <a:pt x="20565" y="6209"/>
                    </a:cubicBezTo>
                    <a:lnTo>
                      <a:pt x="20565" y="6209"/>
                    </a:lnTo>
                    <a:cubicBezTo>
                      <a:pt x="20506" y="6181"/>
                      <a:pt x="20585" y="6058"/>
                      <a:pt x="20567" y="5988"/>
                    </a:cubicBezTo>
                    <a:cubicBezTo>
                      <a:pt x="20590" y="5930"/>
                      <a:pt x="20602" y="5910"/>
                      <a:pt x="20617" y="5910"/>
                    </a:cubicBezTo>
                    <a:cubicBezTo>
                      <a:pt x="20625" y="5910"/>
                      <a:pt x="20634" y="5916"/>
                      <a:pt x="20647" y="5925"/>
                    </a:cubicBezTo>
                    <a:cubicBezTo>
                      <a:pt x="20652" y="5929"/>
                      <a:pt x="20656" y="5930"/>
                      <a:pt x="20660" y="5930"/>
                    </a:cubicBezTo>
                    <a:cubicBezTo>
                      <a:pt x="20684" y="5930"/>
                      <a:pt x="20694" y="5871"/>
                      <a:pt x="20715" y="5871"/>
                    </a:cubicBezTo>
                    <a:cubicBezTo>
                      <a:pt x="20716" y="5871"/>
                      <a:pt x="20717" y="5871"/>
                      <a:pt x="20718" y="5872"/>
                    </a:cubicBezTo>
                    <a:lnTo>
                      <a:pt x="20603" y="5827"/>
                    </a:lnTo>
                    <a:cubicBezTo>
                      <a:pt x="20629" y="5747"/>
                      <a:pt x="20736" y="5747"/>
                      <a:pt x="20736" y="5738"/>
                    </a:cubicBezTo>
                    <a:cubicBezTo>
                      <a:pt x="20736" y="5676"/>
                      <a:pt x="20701" y="5569"/>
                      <a:pt x="20754" y="5515"/>
                    </a:cubicBezTo>
                    <a:cubicBezTo>
                      <a:pt x="20816" y="5462"/>
                      <a:pt x="20932" y="5266"/>
                      <a:pt x="20879" y="5195"/>
                    </a:cubicBezTo>
                    <a:cubicBezTo>
                      <a:pt x="20852" y="5168"/>
                      <a:pt x="20923" y="5043"/>
                      <a:pt x="20905" y="4990"/>
                    </a:cubicBezTo>
                    <a:cubicBezTo>
                      <a:pt x="20870" y="4892"/>
                      <a:pt x="20968" y="4910"/>
                      <a:pt x="20994" y="4847"/>
                    </a:cubicBezTo>
                    <a:cubicBezTo>
                      <a:pt x="21012" y="4794"/>
                      <a:pt x="20977" y="4749"/>
                      <a:pt x="20994" y="4687"/>
                    </a:cubicBezTo>
                    <a:cubicBezTo>
                      <a:pt x="21000" y="4650"/>
                      <a:pt x="21008" y="4638"/>
                      <a:pt x="21019" y="4638"/>
                    </a:cubicBezTo>
                    <a:cubicBezTo>
                      <a:pt x="21027" y="4638"/>
                      <a:pt x="21037" y="4644"/>
                      <a:pt x="21048" y="4651"/>
                    </a:cubicBezTo>
                    <a:cubicBezTo>
                      <a:pt x="21049" y="4653"/>
                      <a:pt x="21050" y="4653"/>
                      <a:pt x="21051" y="4653"/>
                    </a:cubicBezTo>
                    <a:cubicBezTo>
                      <a:pt x="21066" y="4653"/>
                      <a:pt x="21066" y="4552"/>
                      <a:pt x="21066" y="4536"/>
                    </a:cubicBezTo>
                    <a:cubicBezTo>
                      <a:pt x="21048" y="4491"/>
                      <a:pt x="21066" y="4482"/>
                      <a:pt x="21075" y="4455"/>
                    </a:cubicBezTo>
                    <a:cubicBezTo>
                      <a:pt x="21110" y="4375"/>
                      <a:pt x="20923" y="4429"/>
                      <a:pt x="21039" y="4340"/>
                    </a:cubicBezTo>
                    <a:cubicBezTo>
                      <a:pt x="21101" y="4277"/>
                      <a:pt x="21119" y="4179"/>
                      <a:pt x="21084" y="4099"/>
                    </a:cubicBezTo>
                    <a:cubicBezTo>
                      <a:pt x="21048" y="4019"/>
                      <a:pt x="21039" y="3966"/>
                      <a:pt x="21119" y="3921"/>
                    </a:cubicBezTo>
                    <a:cubicBezTo>
                      <a:pt x="21164" y="3885"/>
                      <a:pt x="21092" y="3698"/>
                      <a:pt x="21137" y="3654"/>
                    </a:cubicBezTo>
                    <a:lnTo>
                      <a:pt x="21137" y="3654"/>
                    </a:lnTo>
                    <a:cubicBezTo>
                      <a:pt x="21135" y="3655"/>
                      <a:pt x="21133" y="3656"/>
                      <a:pt x="21131" y="3656"/>
                    </a:cubicBezTo>
                    <a:cubicBezTo>
                      <a:pt x="21091" y="3656"/>
                      <a:pt x="21029" y="3467"/>
                      <a:pt x="21065" y="3467"/>
                    </a:cubicBezTo>
                    <a:cubicBezTo>
                      <a:pt x="21071" y="3467"/>
                      <a:pt x="21080" y="3472"/>
                      <a:pt x="21092" y="3485"/>
                    </a:cubicBezTo>
                    <a:cubicBezTo>
                      <a:pt x="21181" y="3485"/>
                      <a:pt x="21119" y="3369"/>
                      <a:pt x="21101" y="3289"/>
                    </a:cubicBezTo>
                    <a:cubicBezTo>
                      <a:pt x="21092" y="3235"/>
                      <a:pt x="21092" y="3173"/>
                      <a:pt x="21101" y="3119"/>
                    </a:cubicBezTo>
                    <a:cubicBezTo>
                      <a:pt x="21110" y="3093"/>
                      <a:pt x="21128" y="3110"/>
                      <a:pt x="21128" y="3066"/>
                    </a:cubicBezTo>
                    <a:cubicBezTo>
                      <a:pt x="21128" y="3013"/>
                      <a:pt x="21084" y="2834"/>
                      <a:pt x="21039" y="2834"/>
                    </a:cubicBezTo>
                    <a:cubicBezTo>
                      <a:pt x="21075" y="2834"/>
                      <a:pt x="21110" y="2834"/>
                      <a:pt x="21101" y="2763"/>
                    </a:cubicBezTo>
                    <a:cubicBezTo>
                      <a:pt x="21092" y="2710"/>
                      <a:pt x="21030" y="2638"/>
                      <a:pt x="21057" y="2612"/>
                    </a:cubicBezTo>
                    <a:cubicBezTo>
                      <a:pt x="21057" y="2612"/>
                      <a:pt x="21039" y="2567"/>
                      <a:pt x="21021" y="2567"/>
                    </a:cubicBezTo>
                    <a:cubicBezTo>
                      <a:pt x="21012" y="2567"/>
                      <a:pt x="21012" y="2523"/>
                      <a:pt x="21012" y="2505"/>
                    </a:cubicBezTo>
                    <a:cubicBezTo>
                      <a:pt x="21012" y="2424"/>
                      <a:pt x="21012" y="2305"/>
                      <a:pt x="20945" y="2305"/>
                    </a:cubicBezTo>
                    <a:cubicBezTo>
                      <a:pt x="20941" y="2305"/>
                      <a:pt x="20936" y="2306"/>
                      <a:pt x="20932" y="2307"/>
                    </a:cubicBezTo>
                    <a:lnTo>
                      <a:pt x="20932" y="2307"/>
                    </a:lnTo>
                    <a:cubicBezTo>
                      <a:pt x="20952" y="2299"/>
                      <a:pt x="20995" y="2273"/>
                      <a:pt x="20950" y="2229"/>
                    </a:cubicBezTo>
                    <a:cubicBezTo>
                      <a:pt x="20896" y="2175"/>
                      <a:pt x="20905" y="2202"/>
                      <a:pt x="20879" y="2122"/>
                    </a:cubicBezTo>
                    <a:lnTo>
                      <a:pt x="20879" y="2122"/>
                    </a:lnTo>
                    <a:cubicBezTo>
                      <a:pt x="20884" y="2136"/>
                      <a:pt x="20893" y="2142"/>
                      <a:pt x="20902" y="2142"/>
                    </a:cubicBezTo>
                    <a:cubicBezTo>
                      <a:pt x="20923" y="2142"/>
                      <a:pt x="20944" y="2111"/>
                      <a:pt x="20932" y="2068"/>
                    </a:cubicBezTo>
                    <a:cubicBezTo>
                      <a:pt x="20914" y="2015"/>
                      <a:pt x="20888" y="1970"/>
                      <a:pt x="20861" y="1926"/>
                    </a:cubicBezTo>
                    <a:cubicBezTo>
                      <a:pt x="20811" y="1857"/>
                      <a:pt x="20792" y="1837"/>
                      <a:pt x="20766" y="1837"/>
                    </a:cubicBezTo>
                    <a:cubicBezTo>
                      <a:pt x="20755" y="1837"/>
                      <a:pt x="20743" y="1840"/>
                      <a:pt x="20727" y="1846"/>
                    </a:cubicBezTo>
                    <a:cubicBezTo>
                      <a:pt x="20683" y="1757"/>
                      <a:pt x="20709" y="1774"/>
                      <a:pt x="20727" y="1721"/>
                    </a:cubicBezTo>
                    <a:cubicBezTo>
                      <a:pt x="20701" y="1712"/>
                      <a:pt x="20665" y="1712"/>
                      <a:pt x="20638" y="1712"/>
                    </a:cubicBezTo>
                    <a:cubicBezTo>
                      <a:pt x="20683" y="1685"/>
                      <a:pt x="20709" y="1641"/>
                      <a:pt x="20727" y="1596"/>
                    </a:cubicBezTo>
                    <a:cubicBezTo>
                      <a:pt x="20683" y="1570"/>
                      <a:pt x="20638" y="1543"/>
                      <a:pt x="20585" y="1516"/>
                    </a:cubicBezTo>
                    <a:cubicBezTo>
                      <a:pt x="20505" y="1463"/>
                      <a:pt x="20442" y="1391"/>
                      <a:pt x="20407" y="1302"/>
                    </a:cubicBezTo>
                    <a:cubicBezTo>
                      <a:pt x="20390" y="1261"/>
                      <a:pt x="20298" y="1121"/>
                      <a:pt x="20249" y="1121"/>
                    </a:cubicBezTo>
                    <a:cubicBezTo>
                      <a:pt x="20244" y="1121"/>
                      <a:pt x="20241" y="1122"/>
                      <a:pt x="20237" y="1124"/>
                    </a:cubicBezTo>
                    <a:cubicBezTo>
                      <a:pt x="20211" y="1151"/>
                      <a:pt x="20175" y="1178"/>
                      <a:pt x="20148" y="1204"/>
                    </a:cubicBezTo>
                    <a:cubicBezTo>
                      <a:pt x="20095" y="1151"/>
                      <a:pt x="20166" y="1115"/>
                      <a:pt x="20184" y="1089"/>
                    </a:cubicBezTo>
                    <a:lnTo>
                      <a:pt x="20184" y="1089"/>
                    </a:lnTo>
                    <a:cubicBezTo>
                      <a:pt x="20181" y="1091"/>
                      <a:pt x="20178" y="1093"/>
                      <a:pt x="20175" y="1093"/>
                    </a:cubicBezTo>
                    <a:cubicBezTo>
                      <a:pt x="20150" y="1093"/>
                      <a:pt x="20123" y="998"/>
                      <a:pt x="20139" y="982"/>
                    </a:cubicBezTo>
                    <a:cubicBezTo>
                      <a:pt x="20157" y="964"/>
                      <a:pt x="20184" y="937"/>
                      <a:pt x="20139" y="902"/>
                    </a:cubicBezTo>
                    <a:lnTo>
                      <a:pt x="20050" y="991"/>
                    </a:lnTo>
                    <a:cubicBezTo>
                      <a:pt x="20095" y="946"/>
                      <a:pt x="19872" y="741"/>
                      <a:pt x="19801" y="697"/>
                    </a:cubicBezTo>
                    <a:lnTo>
                      <a:pt x="19801" y="697"/>
                    </a:lnTo>
                    <a:cubicBezTo>
                      <a:pt x="19845" y="732"/>
                      <a:pt x="19819" y="759"/>
                      <a:pt x="19810" y="777"/>
                    </a:cubicBezTo>
                    <a:cubicBezTo>
                      <a:pt x="19721" y="714"/>
                      <a:pt x="19739" y="590"/>
                      <a:pt x="19614" y="572"/>
                    </a:cubicBezTo>
                    <a:cubicBezTo>
                      <a:pt x="19608" y="572"/>
                      <a:pt x="19591" y="573"/>
                      <a:pt x="19572" y="573"/>
                    </a:cubicBezTo>
                    <a:cubicBezTo>
                      <a:pt x="19533" y="573"/>
                      <a:pt x="19483" y="569"/>
                      <a:pt x="19489" y="545"/>
                    </a:cubicBezTo>
                    <a:cubicBezTo>
                      <a:pt x="19489" y="527"/>
                      <a:pt x="19596" y="510"/>
                      <a:pt x="19525" y="474"/>
                    </a:cubicBezTo>
                    <a:cubicBezTo>
                      <a:pt x="19445" y="447"/>
                      <a:pt x="19400" y="456"/>
                      <a:pt x="19311" y="394"/>
                    </a:cubicBezTo>
                    <a:cubicBezTo>
                      <a:pt x="19240" y="358"/>
                      <a:pt x="19177" y="323"/>
                      <a:pt x="19106" y="287"/>
                    </a:cubicBezTo>
                    <a:cubicBezTo>
                      <a:pt x="19078" y="277"/>
                      <a:pt x="19051" y="272"/>
                      <a:pt x="19029" y="272"/>
                    </a:cubicBezTo>
                    <a:cubicBezTo>
                      <a:pt x="18974" y="272"/>
                      <a:pt x="18952" y="300"/>
                      <a:pt x="19035" y="331"/>
                    </a:cubicBezTo>
                    <a:cubicBezTo>
                      <a:pt x="18981" y="314"/>
                      <a:pt x="18928" y="296"/>
                      <a:pt x="18875" y="278"/>
                    </a:cubicBezTo>
                    <a:cubicBezTo>
                      <a:pt x="18839" y="251"/>
                      <a:pt x="18803" y="225"/>
                      <a:pt x="18777" y="198"/>
                    </a:cubicBezTo>
                    <a:cubicBezTo>
                      <a:pt x="18750" y="189"/>
                      <a:pt x="18723" y="180"/>
                      <a:pt x="18687" y="180"/>
                    </a:cubicBezTo>
                    <a:cubicBezTo>
                      <a:pt x="18625" y="180"/>
                      <a:pt x="18643" y="207"/>
                      <a:pt x="18634" y="233"/>
                    </a:cubicBezTo>
                    <a:cubicBezTo>
                      <a:pt x="18640" y="232"/>
                      <a:pt x="18646" y="232"/>
                      <a:pt x="18651" y="232"/>
                    </a:cubicBezTo>
                    <a:cubicBezTo>
                      <a:pt x="18683" y="232"/>
                      <a:pt x="18691" y="253"/>
                      <a:pt x="18661" y="260"/>
                    </a:cubicBezTo>
                    <a:cubicBezTo>
                      <a:pt x="18638" y="265"/>
                      <a:pt x="18616" y="267"/>
                      <a:pt x="18595" y="267"/>
                    </a:cubicBezTo>
                    <a:cubicBezTo>
                      <a:pt x="18574" y="267"/>
                      <a:pt x="18554" y="265"/>
                      <a:pt x="18536" y="260"/>
                    </a:cubicBezTo>
                    <a:cubicBezTo>
                      <a:pt x="18456" y="225"/>
                      <a:pt x="18616" y="180"/>
                      <a:pt x="18518" y="162"/>
                    </a:cubicBezTo>
                    <a:cubicBezTo>
                      <a:pt x="18496" y="158"/>
                      <a:pt x="18425" y="151"/>
                      <a:pt x="18367" y="151"/>
                    </a:cubicBezTo>
                    <a:cubicBezTo>
                      <a:pt x="18309" y="151"/>
                      <a:pt x="18264" y="158"/>
                      <a:pt x="18296" y="180"/>
                    </a:cubicBezTo>
                    <a:cubicBezTo>
                      <a:pt x="18358" y="233"/>
                      <a:pt x="18367" y="233"/>
                      <a:pt x="18304" y="251"/>
                    </a:cubicBezTo>
                    <a:cubicBezTo>
                      <a:pt x="18286" y="262"/>
                      <a:pt x="18266" y="267"/>
                      <a:pt x="18245" y="267"/>
                    </a:cubicBezTo>
                    <a:cubicBezTo>
                      <a:pt x="18217" y="267"/>
                      <a:pt x="18188" y="258"/>
                      <a:pt x="18162" y="242"/>
                    </a:cubicBezTo>
                    <a:cubicBezTo>
                      <a:pt x="18109" y="198"/>
                      <a:pt x="18215" y="100"/>
                      <a:pt x="18189" y="91"/>
                    </a:cubicBezTo>
                    <a:cubicBezTo>
                      <a:pt x="18157" y="85"/>
                      <a:pt x="18121" y="78"/>
                      <a:pt x="18084" y="78"/>
                    </a:cubicBezTo>
                    <a:cubicBezTo>
                      <a:pt x="18069" y="78"/>
                      <a:pt x="18053" y="79"/>
                      <a:pt x="18037" y="82"/>
                    </a:cubicBezTo>
                    <a:cubicBezTo>
                      <a:pt x="17984" y="100"/>
                      <a:pt x="18019" y="127"/>
                      <a:pt x="17975" y="144"/>
                    </a:cubicBezTo>
                    <a:cubicBezTo>
                      <a:pt x="17966" y="147"/>
                      <a:pt x="17959" y="148"/>
                      <a:pt x="17952" y="148"/>
                    </a:cubicBezTo>
                    <a:cubicBezTo>
                      <a:pt x="17896" y="148"/>
                      <a:pt x="17910" y="62"/>
                      <a:pt x="17849" y="62"/>
                    </a:cubicBezTo>
                    <a:cubicBezTo>
                      <a:pt x="17844" y="62"/>
                      <a:pt x="17838" y="63"/>
                      <a:pt x="17832" y="64"/>
                    </a:cubicBezTo>
                    <a:cubicBezTo>
                      <a:pt x="17754" y="90"/>
                      <a:pt x="17727" y="125"/>
                      <a:pt x="17726" y="169"/>
                    </a:cubicBezTo>
                    <a:lnTo>
                      <a:pt x="17726" y="169"/>
                    </a:lnTo>
                    <a:cubicBezTo>
                      <a:pt x="17726" y="134"/>
                      <a:pt x="17743" y="99"/>
                      <a:pt x="17717" y="73"/>
                    </a:cubicBezTo>
                    <a:cubicBezTo>
                      <a:pt x="17662" y="26"/>
                      <a:pt x="17601" y="0"/>
                      <a:pt x="17533" y="0"/>
                    </a:cubicBezTo>
                    <a:close/>
                    <a:moveTo>
                      <a:pt x="3688" y="19375"/>
                    </a:moveTo>
                    <a:lnTo>
                      <a:pt x="3688" y="19384"/>
                    </a:lnTo>
                    <a:cubicBezTo>
                      <a:pt x="3671" y="19392"/>
                      <a:pt x="3670" y="19395"/>
                      <a:pt x="3675" y="19395"/>
                    </a:cubicBezTo>
                    <a:cubicBezTo>
                      <a:pt x="3686" y="19395"/>
                      <a:pt x="3724" y="19381"/>
                      <a:pt x="3688" y="19375"/>
                    </a:cubicBezTo>
                    <a:close/>
                    <a:moveTo>
                      <a:pt x="6787" y="5264"/>
                    </a:moveTo>
                    <a:cubicBezTo>
                      <a:pt x="6785" y="5264"/>
                      <a:pt x="6782" y="5264"/>
                      <a:pt x="6779" y="5266"/>
                    </a:cubicBezTo>
                    <a:cubicBezTo>
                      <a:pt x="6761" y="5284"/>
                      <a:pt x="6743" y="5302"/>
                      <a:pt x="6716" y="5319"/>
                    </a:cubicBezTo>
                    <a:cubicBezTo>
                      <a:pt x="6690" y="5346"/>
                      <a:pt x="6654" y="5364"/>
                      <a:pt x="6618" y="5373"/>
                    </a:cubicBezTo>
                    <a:cubicBezTo>
                      <a:pt x="6529" y="5417"/>
                      <a:pt x="6458" y="5471"/>
                      <a:pt x="6387" y="5542"/>
                    </a:cubicBezTo>
                    <a:cubicBezTo>
                      <a:pt x="6342" y="5596"/>
                      <a:pt x="6431" y="5596"/>
                      <a:pt x="6369" y="5667"/>
                    </a:cubicBezTo>
                    <a:cubicBezTo>
                      <a:pt x="6333" y="5702"/>
                      <a:pt x="6289" y="5729"/>
                      <a:pt x="6244" y="5747"/>
                    </a:cubicBezTo>
                    <a:cubicBezTo>
                      <a:pt x="6237" y="5740"/>
                      <a:pt x="6231" y="5735"/>
                      <a:pt x="6224" y="5735"/>
                    </a:cubicBezTo>
                    <a:cubicBezTo>
                      <a:pt x="6214" y="5735"/>
                      <a:pt x="6203" y="5744"/>
                      <a:pt x="6182" y="5765"/>
                    </a:cubicBezTo>
                    <a:cubicBezTo>
                      <a:pt x="6128" y="5818"/>
                      <a:pt x="6155" y="5783"/>
                      <a:pt x="6164" y="5827"/>
                    </a:cubicBezTo>
                    <a:cubicBezTo>
                      <a:pt x="6155" y="5863"/>
                      <a:pt x="6137" y="5890"/>
                      <a:pt x="6111" y="5907"/>
                    </a:cubicBezTo>
                    <a:cubicBezTo>
                      <a:pt x="6108" y="5908"/>
                      <a:pt x="6106" y="5908"/>
                      <a:pt x="6103" y="5908"/>
                    </a:cubicBezTo>
                    <a:cubicBezTo>
                      <a:pt x="6066" y="5908"/>
                      <a:pt x="6070" y="5860"/>
                      <a:pt x="6045" y="5860"/>
                    </a:cubicBezTo>
                    <a:cubicBezTo>
                      <a:pt x="6034" y="5860"/>
                      <a:pt x="6019" y="5867"/>
                      <a:pt x="5995" y="5890"/>
                    </a:cubicBezTo>
                    <a:cubicBezTo>
                      <a:pt x="5968" y="5925"/>
                      <a:pt x="5915" y="6005"/>
                      <a:pt x="5932" y="6032"/>
                    </a:cubicBezTo>
                    <a:cubicBezTo>
                      <a:pt x="5915" y="6050"/>
                      <a:pt x="5888" y="6068"/>
                      <a:pt x="5870" y="6085"/>
                    </a:cubicBezTo>
                    <a:cubicBezTo>
                      <a:pt x="5852" y="6103"/>
                      <a:pt x="5728" y="6299"/>
                      <a:pt x="5710" y="6308"/>
                    </a:cubicBezTo>
                    <a:cubicBezTo>
                      <a:pt x="5708" y="6308"/>
                      <a:pt x="5707" y="6309"/>
                      <a:pt x="5706" y="6309"/>
                    </a:cubicBezTo>
                    <a:cubicBezTo>
                      <a:pt x="5669" y="6309"/>
                      <a:pt x="5736" y="6165"/>
                      <a:pt x="5728" y="6157"/>
                    </a:cubicBezTo>
                    <a:lnTo>
                      <a:pt x="5728" y="6157"/>
                    </a:lnTo>
                    <a:cubicBezTo>
                      <a:pt x="5736" y="6175"/>
                      <a:pt x="5549" y="6379"/>
                      <a:pt x="5541" y="6415"/>
                    </a:cubicBezTo>
                    <a:cubicBezTo>
                      <a:pt x="5523" y="6468"/>
                      <a:pt x="5478" y="6495"/>
                      <a:pt x="5425" y="6504"/>
                    </a:cubicBezTo>
                    <a:cubicBezTo>
                      <a:pt x="5345" y="6522"/>
                      <a:pt x="5380" y="6549"/>
                      <a:pt x="5345" y="6584"/>
                    </a:cubicBezTo>
                    <a:cubicBezTo>
                      <a:pt x="5309" y="6620"/>
                      <a:pt x="5291" y="6638"/>
                      <a:pt x="5247" y="6656"/>
                    </a:cubicBezTo>
                    <a:cubicBezTo>
                      <a:pt x="5238" y="6656"/>
                      <a:pt x="5220" y="6664"/>
                      <a:pt x="5211" y="6682"/>
                    </a:cubicBezTo>
                    <a:cubicBezTo>
                      <a:pt x="5187" y="6714"/>
                      <a:pt x="5185" y="6746"/>
                      <a:pt x="5210" y="6746"/>
                    </a:cubicBezTo>
                    <a:cubicBezTo>
                      <a:pt x="5213" y="6746"/>
                      <a:pt x="5216" y="6746"/>
                      <a:pt x="5220" y="6745"/>
                    </a:cubicBezTo>
                    <a:cubicBezTo>
                      <a:pt x="5224" y="6744"/>
                      <a:pt x="5227" y="6743"/>
                      <a:pt x="5231" y="6743"/>
                    </a:cubicBezTo>
                    <a:cubicBezTo>
                      <a:pt x="5258" y="6743"/>
                      <a:pt x="5268" y="6774"/>
                      <a:pt x="5220" y="6798"/>
                    </a:cubicBezTo>
                    <a:cubicBezTo>
                      <a:pt x="5166" y="6834"/>
                      <a:pt x="5149" y="6807"/>
                      <a:pt x="5095" y="6843"/>
                    </a:cubicBezTo>
                    <a:cubicBezTo>
                      <a:pt x="5051" y="6878"/>
                      <a:pt x="5015" y="6923"/>
                      <a:pt x="4997" y="6967"/>
                    </a:cubicBezTo>
                    <a:cubicBezTo>
                      <a:pt x="4970" y="7003"/>
                      <a:pt x="4935" y="7021"/>
                      <a:pt x="4899" y="7047"/>
                    </a:cubicBezTo>
                    <a:cubicBezTo>
                      <a:pt x="4890" y="7047"/>
                      <a:pt x="4872" y="7047"/>
                      <a:pt x="4864" y="7065"/>
                    </a:cubicBezTo>
                    <a:cubicBezTo>
                      <a:pt x="4819" y="7110"/>
                      <a:pt x="4846" y="7119"/>
                      <a:pt x="4801" y="7172"/>
                    </a:cubicBezTo>
                    <a:cubicBezTo>
                      <a:pt x="4775" y="7199"/>
                      <a:pt x="4739" y="7217"/>
                      <a:pt x="4703" y="7243"/>
                    </a:cubicBezTo>
                    <a:cubicBezTo>
                      <a:pt x="4623" y="7315"/>
                      <a:pt x="4561" y="7395"/>
                      <a:pt x="4507" y="7493"/>
                    </a:cubicBezTo>
                    <a:cubicBezTo>
                      <a:pt x="4496" y="7534"/>
                      <a:pt x="4488" y="7556"/>
                      <a:pt x="4474" y="7556"/>
                    </a:cubicBezTo>
                    <a:cubicBezTo>
                      <a:pt x="4466" y="7556"/>
                      <a:pt x="4457" y="7550"/>
                      <a:pt x="4445" y="7537"/>
                    </a:cubicBezTo>
                    <a:cubicBezTo>
                      <a:pt x="4450" y="7521"/>
                      <a:pt x="4449" y="7514"/>
                      <a:pt x="4444" y="7514"/>
                    </a:cubicBezTo>
                    <a:cubicBezTo>
                      <a:pt x="4432" y="7514"/>
                      <a:pt x="4401" y="7546"/>
                      <a:pt x="4383" y="7564"/>
                    </a:cubicBezTo>
                    <a:cubicBezTo>
                      <a:pt x="4347" y="7600"/>
                      <a:pt x="4302" y="7653"/>
                      <a:pt x="4276" y="7698"/>
                    </a:cubicBezTo>
                    <a:cubicBezTo>
                      <a:pt x="4258" y="7733"/>
                      <a:pt x="4249" y="7778"/>
                      <a:pt x="4196" y="7813"/>
                    </a:cubicBezTo>
                    <a:cubicBezTo>
                      <a:pt x="4191" y="7809"/>
                      <a:pt x="4185" y="7807"/>
                      <a:pt x="4179" y="7807"/>
                    </a:cubicBezTo>
                    <a:cubicBezTo>
                      <a:pt x="4138" y="7807"/>
                      <a:pt x="4067" y="7899"/>
                      <a:pt x="4044" y="7938"/>
                    </a:cubicBezTo>
                    <a:cubicBezTo>
                      <a:pt x="4026" y="7983"/>
                      <a:pt x="4026" y="8081"/>
                      <a:pt x="4000" y="8081"/>
                    </a:cubicBezTo>
                    <a:cubicBezTo>
                      <a:pt x="3937" y="8090"/>
                      <a:pt x="3884" y="8116"/>
                      <a:pt x="3848" y="8161"/>
                    </a:cubicBezTo>
                    <a:cubicBezTo>
                      <a:pt x="3741" y="8268"/>
                      <a:pt x="3652" y="8384"/>
                      <a:pt x="3572" y="8499"/>
                    </a:cubicBezTo>
                    <a:lnTo>
                      <a:pt x="3483" y="8624"/>
                    </a:lnTo>
                    <a:cubicBezTo>
                      <a:pt x="3465" y="8651"/>
                      <a:pt x="3474" y="8686"/>
                      <a:pt x="3456" y="8704"/>
                    </a:cubicBezTo>
                    <a:cubicBezTo>
                      <a:pt x="3438" y="8731"/>
                      <a:pt x="3376" y="8740"/>
                      <a:pt x="3340" y="8749"/>
                    </a:cubicBezTo>
                    <a:cubicBezTo>
                      <a:pt x="3305" y="8775"/>
                      <a:pt x="3260" y="8811"/>
                      <a:pt x="3234" y="8847"/>
                    </a:cubicBezTo>
                    <a:cubicBezTo>
                      <a:pt x="3190" y="8890"/>
                      <a:pt x="3155" y="8942"/>
                      <a:pt x="3187" y="8970"/>
                    </a:cubicBezTo>
                    <a:lnTo>
                      <a:pt x="3187" y="8970"/>
                    </a:lnTo>
                    <a:cubicBezTo>
                      <a:pt x="3185" y="8969"/>
                      <a:pt x="3184" y="8968"/>
                      <a:pt x="3182" y="8968"/>
                    </a:cubicBezTo>
                    <a:cubicBezTo>
                      <a:pt x="3154" y="8968"/>
                      <a:pt x="3108" y="9098"/>
                      <a:pt x="3100" y="9123"/>
                    </a:cubicBezTo>
                    <a:cubicBezTo>
                      <a:pt x="3082" y="9150"/>
                      <a:pt x="3002" y="9176"/>
                      <a:pt x="2966" y="9203"/>
                    </a:cubicBezTo>
                    <a:cubicBezTo>
                      <a:pt x="2922" y="9248"/>
                      <a:pt x="2886" y="9292"/>
                      <a:pt x="2859" y="9346"/>
                    </a:cubicBezTo>
                    <a:cubicBezTo>
                      <a:pt x="2833" y="9390"/>
                      <a:pt x="2877" y="9399"/>
                      <a:pt x="2895" y="9417"/>
                    </a:cubicBezTo>
                    <a:cubicBezTo>
                      <a:pt x="2877" y="9443"/>
                      <a:pt x="2859" y="9470"/>
                      <a:pt x="2833" y="9497"/>
                    </a:cubicBezTo>
                    <a:cubicBezTo>
                      <a:pt x="2833" y="9488"/>
                      <a:pt x="2824" y="9488"/>
                      <a:pt x="2815" y="9488"/>
                    </a:cubicBezTo>
                    <a:cubicBezTo>
                      <a:pt x="2797" y="9497"/>
                      <a:pt x="2770" y="9533"/>
                      <a:pt x="2753" y="9550"/>
                    </a:cubicBezTo>
                    <a:cubicBezTo>
                      <a:pt x="2744" y="9568"/>
                      <a:pt x="2717" y="9559"/>
                      <a:pt x="2699" y="9586"/>
                    </a:cubicBezTo>
                    <a:cubicBezTo>
                      <a:pt x="2672" y="9604"/>
                      <a:pt x="2646" y="9639"/>
                      <a:pt x="2628" y="9666"/>
                    </a:cubicBezTo>
                    <a:cubicBezTo>
                      <a:pt x="2583" y="9737"/>
                      <a:pt x="2557" y="9818"/>
                      <a:pt x="2539" y="9898"/>
                    </a:cubicBezTo>
                    <a:cubicBezTo>
                      <a:pt x="2521" y="9956"/>
                      <a:pt x="2510" y="9973"/>
                      <a:pt x="2499" y="9973"/>
                    </a:cubicBezTo>
                    <a:cubicBezTo>
                      <a:pt x="2488" y="9973"/>
                      <a:pt x="2477" y="9957"/>
                      <a:pt x="2461" y="9944"/>
                    </a:cubicBezTo>
                    <a:lnTo>
                      <a:pt x="2461" y="9944"/>
                    </a:lnTo>
                    <a:cubicBezTo>
                      <a:pt x="2471" y="9956"/>
                      <a:pt x="2423" y="9998"/>
                      <a:pt x="2423" y="10031"/>
                    </a:cubicBezTo>
                    <a:cubicBezTo>
                      <a:pt x="2423" y="10040"/>
                      <a:pt x="2450" y="10058"/>
                      <a:pt x="2441" y="10067"/>
                    </a:cubicBezTo>
                    <a:cubicBezTo>
                      <a:pt x="2414" y="10112"/>
                      <a:pt x="2387" y="10076"/>
                      <a:pt x="2361" y="10112"/>
                    </a:cubicBezTo>
                    <a:cubicBezTo>
                      <a:pt x="2334" y="10138"/>
                      <a:pt x="2334" y="10209"/>
                      <a:pt x="2316" y="10254"/>
                    </a:cubicBezTo>
                    <a:cubicBezTo>
                      <a:pt x="2303" y="10283"/>
                      <a:pt x="2295" y="10293"/>
                      <a:pt x="2290" y="10293"/>
                    </a:cubicBezTo>
                    <a:cubicBezTo>
                      <a:pt x="2282" y="10293"/>
                      <a:pt x="2284" y="10259"/>
                      <a:pt x="2289" y="10236"/>
                    </a:cubicBezTo>
                    <a:cubicBezTo>
                      <a:pt x="2294" y="10208"/>
                      <a:pt x="2284" y="10189"/>
                      <a:pt x="2267" y="10189"/>
                    </a:cubicBezTo>
                    <a:cubicBezTo>
                      <a:pt x="2253" y="10189"/>
                      <a:pt x="2235" y="10203"/>
                      <a:pt x="2218" y="10236"/>
                    </a:cubicBezTo>
                    <a:cubicBezTo>
                      <a:pt x="2184" y="10296"/>
                      <a:pt x="2166" y="10381"/>
                      <a:pt x="2197" y="10403"/>
                    </a:cubicBezTo>
                    <a:lnTo>
                      <a:pt x="2197" y="10403"/>
                    </a:lnTo>
                    <a:cubicBezTo>
                      <a:pt x="2192" y="10401"/>
                      <a:pt x="2187" y="10400"/>
                      <a:pt x="2182" y="10400"/>
                    </a:cubicBezTo>
                    <a:cubicBezTo>
                      <a:pt x="2094" y="10400"/>
                      <a:pt x="1945" y="10765"/>
                      <a:pt x="1888" y="10765"/>
                    </a:cubicBezTo>
                    <a:cubicBezTo>
                      <a:pt x="1885" y="10765"/>
                      <a:pt x="1882" y="10764"/>
                      <a:pt x="1880" y="10762"/>
                    </a:cubicBezTo>
                    <a:cubicBezTo>
                      <a:pt x="1782" y="10815"/>
                      <a:pt x="1791" y="10922"/>
                      <a:pt x="1746" y="11002"/>
                    </a:cubicBezTo>
                    <a:cubicBezTo>
                      <a:pt x="1710" y="11073"/>
                      <a:pt x="1675" y="11136"/>
                      <a:pt x="1639" y="11207"/>
                    </a:cubicBezTo>
                    <a:cubicBezTo>
                      <a:pt x="1586" y="11296"/>
                      <a:pt x="1559" y="11385"/>
                      <a:pt x="1514" y="11465"/>
                    </a:cubicBezTo>
                    <a:cubicBezTo>
                      <a:pt x="1461" y="11546"/>
                      <a:pt x="1434" y="11537"/>
                      <a:pt x="1390" y="11617"/>
                    </a:cubicBezTo>
                    <a:cubicBezTo>
                      <a:pt x="1372" y="11652"/>
                      <a:pt x="1354" y="11688"/>
                      <a:pt x="1345" y="11733"/>
                    </a:cubicBezTo>
                    <a:cubicBezTo>
                      <a:pt x="1345" y="11750"/>
                      <a:pt x="1372" y="11750"/>
                      <a:pt x="1354" y="11777"/>
                    </a:cubicBezTo>
                    <a:cubicBezTo>
                      <a:pt x="1343" y="11805"/>
                      <a:pt x="1318" y="11819"/>
                      <a:pt x="1290" y="11819"/>
                    </a:cubicBezTo>
                    <a:cubicBezTo>
                      <a:pt x="1273" y="11819"/>
                      <a:pt x="1256" y="11814"/>
                      <a:pt x="1239" y="11804"/>
                    </a:cubicBezTo>
                    <a:lnTo>
                      <a:pt x="1239" y="11804"/>
                    </a:lnTo>
                    <a:cubicBezTo>
                      <a:pt x="1288" y="11838"/>
                      <a:pt x="980" y="12374"/>
                      <a:pt x="944" y="12445"/>
                    </a:cubicBezTo>
                    <a:cubicBezTo>
                      <a:pt x="909" y="12525"/>
                      <a:pt x="829" y="12606"/>
                      <a:pt x="802" y="12677"/>
                    </a:cubicBezTo>
                    <a:cubicBezTo>
                      <a:pt x="766" y="12748"/>
                      <a:pt x="748" y="12828"/>
                      <a:pt x="740" y="12899"/>
                    </a:cubicBezTo>
                    <a:cubicBezTo>
                      <a:pt x="740" y="12923"/>
                      <a:pt x="753" y="13013"/>
                      <a:pt x="768" y="13013"/>
                    </a:cubicBezTo>
                    <a:cubicBezTo>
                      <a:pt x="771" y="13013"/>
                      <a:pt x="773" y="13011"/>
                      <a:pt x="775" y="13006"/>
                    </a:cubicBezTo>
                    <a:lnTo>
                      <a:pt x="775" y="13006"/>
                    </a:lnTo>
                    <a:cubicBezTo>
                      <a:pt x="769" y="13024"/>
                      <a:pt x="757" y="13027"/>
                      <a:pt x="744" y="13027"/>
                    </a:cubicBezTo>
                    <a:cubicBezTo>
                      <a:pt x="737" y="13027"/>
                      <a:pt x="730" y="13026"/>
                      <a:pt x="723" y="13026"/>
                    </a:cubicBezTo>
                    <a:cubicBezTo>
                      <a:pt x="702" y="13026"/>
                      <a:pt x="682" y="13033"/>
                      <a:pt x="677" y="13087"/>
                    </a:cubicBezTo>
                    <a:cubicBezTo>
                      <a:pt x="677" y="13095"/>
                      <a:pt x="677" y="13193"/>
                      <a:pt x="659" y="13211"/>
                    </a:cubicBezTo>
                    <a:cubicBezTo>
                      <a:pt x="658" y="13213"/>
                      <a:pt x="657" y="13213"/>
                      <a:pt x="655" y="13213"/>
                    </a:cubicBezTo>
                    <a:cubicBezTo>
                      <a:pt x="642" y="13213"/>
                      <a:pt x="625" y="13157"/>
                      <a:pt x="614" y="13157"/>
                    </a:cubicBezTo>
                    <a:cubicBezTo>
                      <a:pt x="611" y="13157"/>
                      <a:pt x="608" y="13162"/>
                      <a:pt x="606" y="13176"/>
                    </a:cubicBezTo>
                    <a:cubicBezTo>
                      <a:pt x="588" y="13229"/>
                      <a:pt x="561" y="13363"/>
                      <a:pt x="606" y="13380"/>
                    </a:cubicBezTo>
                    <a:cubicBezTo>
                      <a:pt x="588" y="13425"/>
                      <a:pt x="526" y="13452"/>
                      <a:pt x="508" y="13461"/>
                    </a:cubicBezTo>
                    <a:cubicBezTo>
                      <a:pt x="481" y="13505"/>
                      <a:pt x="446" y="13550"/>
                      <a:pt x="428" y="13594"/>
                    </a:cubicBezTo>
                    <a:cubicBezTo>
                      <a:pt x="437" y="13630"/>
                      <a:pt x="481" y="13630"/>
                      <a:pt x="463" y="13710"/>
                    </a:cubicBezTo>
                    <a:cubicBezTo>
                      <a:pt x="437" y="13755"/>
                      <a:pt x="419" y="13808"/>
                      <a:pt x="410" y="13853"/>
                    </a:cubicBezTo>
                    <a:cubicBezTo>
                      <a:pt x="401" y="13897"/>
                      <a:pt x="401" y="13942"/>
                      <a:pt x="392" y="13986"/>
                    </a:cubicBezTo>
                    <a:cubicBezTo>
                      <a:pt x="365" y="14057"/>
                      <a:pt x="321" y="14066"/>
                      <a:pt x="294" y="14146"/>
                    </a:cubicBezTo>
                    <a:cubicBezTo>
                      <a:pt x="276" y="14191"/>
                      <a:pt x="259" y="14289"/>
                      <a:pt x="294" y="14298"/>
                    </a:cubicBezTo>
                    <a:cubicBezTo>
                      <a:pt x="285" y="14307"/>
                      <a:pt x="205" y="14405"/>
                      <a:pt x="214" y="14405"/>
                    </a:cubicBezTo>
                    <a:cubicBezTo>
                      <a:pt x="224" y="14405"/>
                      <a:pt x="249" y="14389"/>
                      <a:pt x="266" y="14389"/>
                    </a:cubicBezTo>
                    <a:cubicBezTo>
                      <a:pt x="280" y="14389"/>
                      <a:pt x="289" y="14400"/>
                      <a:pt x="276" y="14440"/>
                    </a:cubicBezTo>
                    <a:cubicBezTo>
                      <a:pt x="259" y="14476"/>
                      <a:pt x="232" y="14494"/>
                      <a:pt x="214" y="14538"/>
                    </a:cubicBezTo>
                    <a:cubicBezTo>
                      <a:pt x="179" y="14609"/>
                      <a:pt x="143" y="14767"/>
                      <a:pt x="178" y="14813"/>
                    </a:cubicBezTo>
                    <a:lnTo>
                      <a:pt x="178" y="14813"/>
                    </a:lnTo>
                    <a:cubicBezTo>
                      <a:pt x="176" y="14812"/>
                      <a:pt x="175" y="14811"/>
                      <a:pt x="173" y="14811"/>
                    </a:cubicBezTo>
                    <a:cubicBezTo>
                      <a:pt x="149" y="14811"/>
                      <a:pt x="89" y="14933"/>
                      <a:pt x="80" y="14957"/>
                    </a:cubicBezTo>
                    <a:cubicBezTo>
                      <a:pt x="116" y="14966"/>
                      <a:pt x="98" y="15010"/>
                      <a:pt x="89" y="15073"/>
                    </a:cubicBezTo>
                    <a:cubicBezTo>
                      <a:pt x="80" y="15135"/>
                      <a:pt x="80" y="15108"/>
                      <a:pt x="107" y="15135"/>
                    </a:cubicBezTo>
                    <a:cubicBezTo>
                      <a:pt x="125" y="15162"/>
                      <a:pt x="63" y="15322"/>
                      <a:pt x="54" y="15367"/>
                    </a:cubicBezTo>
                    <a:cubicBezTo>
                      <a:pt x="45" y="15420"/>
                      <a:pt x="72" y="15420"/>
                      <a:pt x="72" y="15465"/>
                    </a:cubicBezTo>
                    <a:cubicBezTo>
                      <a:pt x="72" y="15527"/>
                      <a:pt x="63" y="15598"/>
                      <a:pt x="54" y="15670"/>
                    </a:cubicBezTo>
                    <a:cubicBezTo>
                      <a:pt x="39" y="15742"/>
                      <a:pt x="48" y="15821"/>
                      <a:pt x="86" y="15886"/>
                    </a:cubicBezTo>
                    <a:lnTo>
                      <a:pt x="86" y="15886"/>
                    </a:lnTo>
                    <a:cubicBezTo>
                      <a:pt x="75" y="15874"/>
                      <a:pt x="64" y="15864"/>
                      <a:pt x="52" y="15864"/>
                    </a:cubicBezTo>
                    <a:cubicBezTo>
                      <a:pt x="50" y="15864"/>
                      <a:pt x="47" y="15865"/>
                      <a:pt x="45" y="15866"/>
                    </a:cubicBezTo>
                    <a:cubicBezTo>
                      <a:pt x="18" y="15874"/>
                      <a:pt x="45" y="15955"/>
                      <a:pt x="54" y="15972"/>
                    </a:cubicBezTo>
                    <a:cubicBezTo>
                      <a:pt x="107" y="16026"/>
                      <a:pt x="98" y="16115"/>
                      <a:pt x="36" y="16159"/>
                    </a:cubicBezTo>
                    <a:cubicBezTo>
                      <a:pt x="0" y="16195"/>
                      <a:pt x="161" y="16311"/>
                      <a:pt x="89" y="16311"/>
                    </a:cubicBezTo>
                    <a:cubicBezTo>
                      <a:pt x="37" y="16311"/>
                      <a:pt x="62" y="16524"/>
                      <a:pt x="121" y="16525"/>
                    </a:cubicBezTo>
                    <a:lnTo>
                      <a:pt x="121" y="16525"/>
                    </a:lnTo>
                    <a:cubicBezTo>
                      <a:pt x="97" y="16528"/>
                      <a:pt x="89" y="16563"/>
                      <a:pt x="80" y="16605"/>
                    </a:cubicBezTo>
                    <a:cubicBezTo>
                      <a:pt x="80" y="16632"/>
                      <a:pt x="98" y="16658"/>
                      <a:pt x="107" y="16694"/>
                    </a:cubicBezTo>
                    <a:cubicBezTo>
                      <a:pt x="116" y="16756"/>
                      <a:pt x="98" y="16783"/>
                      <a:pt x="107" y="16845"/>
                    </a:cubicBezTo>
                    <a:cubicBezTo>
                      <a:pt x="125" y="16899"/>
                      <a:pt x="152" y="16934"/>
                      <a:pt x="170" y="16988"/>
                    </a:cubicBezTo>
                    <a:cubicBezTo>
                      <a:pt x="178" y="17032"/>
                      <a:pt x="196" y="17095"/>
                      <a:pt x="205" y="17166"/>
                    </a:cubicBezTo>
                    <a:cubicBezTo>
                      <a:pt x="223" y="17246"/>
                      <a:pt x="241" y="17335"/>
                      <a:pt x="276" y="17415"/>
                    </a:cubicBezTo>
                    <a:cubicBezTo>
                      <a:pt x="294" y="17451"/>
                      <a:pt x="357" y="17478"/>
                      <a:pt x="365" y="17504"/>
                    </a:cubicBezTo>
                    <a:cubicBezTo>
                      <a:pt x="374" y="17522"/>
                      <a:pt x="339" y="17567"/>
                      <a:pt x="348" y="17602"/>
                    </a:cubicBezTo>
                    <a:cubicBezTo>
                      <a:pt x="357" y="17638"/>
                      <a:pt x="410" y="17665"/>
                      <a:pt x="428" y="17665"/>
                    </a:cubicBezTo>
                    <a:cubicBezTo>
                      <a:pt x="431" y="17666"/>
                      <a:pt x="436" y="17667"/>
                      <a:pt x="442" y="17667"/>
                    </a:cubicBezTo>
                    <a:cubicBezTo>
                      <a:pt x="449" y="17667"/>
                      <a:pt x="457" y="17666"/>
                      <a:pt x="465" y="17666"/>
                    </a:cubicBezTo>
                    <a:cubicBezTo>
                      <a:pt x="490" y="17666"/>
                      <a:pt x="517" y="17671"/>
                      <a:pt x="517" y="17709"/>
                    </a:cubicBezTo>
                    <a:cubicBezTo>
                      <a:pt x="508" y="17763"/>
                      <a:pt x="517" y="17825"/>
                      <a:pt x="526" y="17879"/>
                    </a:cubicBezTo>
                    <a:cubicBezTo>
                      <a:pt x="570" y="17977"/>
                      <a:pt x="677" y="17950"/>
                      <a:pt x="686" y="18048"/>
                    </a:cubicBezTo>
                    <a:cubicBezTo>
                      <a:pt x="731" y="18146"/>
                      <a:pt x="793" y="18235"/>
                      <a:pt x="882" y="18306"/>
                    </a:cubicBezTo>
                    <a:cubicBezTo>
                      <a:pt x="944" y="18342"/>
                      <a:pt x="998" y="18386"/>
                      <a:pt x="1051" y="18440"/>
                    </a:cubicBezTo>
                    <a:cubicBezTo>
                      <a:pt x="1060" y="18448"/>
                      <a:pt x="1135" y="18574"/>
                      <a:pt x="1140" y="18574"/>
                    </a:cubicBezTo>
                    <a:cubicBezTo>
                      <a:pt x="1140" y="18574"/>
                      <a:pt x="1140" y="18574"/>
                      <a:pt x="1140" y="18573"/>
                    </a:cubicBezTo>
                    <a:cubicBezTo>
                      <a:pt x="1148" y="18566"/>
                      <a:pt x="1129" y="18525"/>
                      <a:pt x="1152" y="18525"/>
                    </a:cubicBezTo>
                    <a:cubicBezTo>
                      <a:pt x="1156" y="18525"/>
                      <a:pt x="1161" y="18526"/>
                      <a:pt x="1167" y="18529"/>
                    </a:cubicBezTo>
                    <a:cubicBezTo>
                      <a:pt x="1203" y="18547"/>
                      <a:pt x="1229" y="18564"/>
                      <a:pt x="1247" y="18591"/>
                    </a:cubicBezTo>
                    <a:cubicBezTo>
                      <a:pt x="1292" y="18627"/>
                      <a:pt x="1371" y="18697"/>
                      <a:pt x="1346" y="18733"/>
                    </a:cubicBezTo>
                    <a:lnTo>
                      <a:pt x="1346" y="18733"/>
                    </a:lnTo>
                    <a:cubicBezTo>
                      <a:pt x="1361" y="18712"/>
                      <a:pt x="1373" y="18704"/>
                      <a:pt x="1384" y="18704"/>
                    </a:cubicBezTo>
                    <a:cubicBezTo>
                      <a:pt x="1421" y="18704"/>
                      <a:pt x="1436" y="18813"/>
                      <a:pt x="1506" y="18841"/>
                    </a:cubicBezTo>
                    <a:cubicBezTo>
                      <a:pt x="1535" y="18852"/>
                      <a:pt x="1557" y="18855"/>
                      <a:pt x="1576" y="18855"/>
                    </a:cubicBezTo>
                    <a:cubicBezTo>
                      <a:pt x="1595" y="18855"/>
                      <a:pt x="1612" y="18852"/>
                      <a:pt x="1631" y="18852"/>
                    </a:cubicBezTo>
                    <a:cubicBezTo>
                      <a:pt x="1650" y="18852"/>
                      <a:pt x="1672" y="18855"/>
                      <a:pt x="1702" y="18867"/>
                    </a:cubicBezTo>
                    <a:cubicBezTo>
                      <a:pt x="1728" y="18885"/>
                      <a:pt x="1782" y="18939"/>
                      <a:pt x="1808" y="18956"/>
                    </a:cubicBezTo>
                    <a:cubicBezTo>
                      <a:pt x="1862" y="18996"/>
                      <a:pt x="1884" y="18996"/>
                      <a:pt x="1908" y="18996"/>
                    </a:cubicBezTo>
                    <a:cubicBezTo>
                      <a:pt x="1931" y="18996"/>
                      <a:pt x="1955" y="18996"/>
                      <a:pt x="2013" y="19037"/>
                    </a:cubicBezTo>
                    <a:cubicBezTo>
                      <a:pt x="2085" y="19081"/>
                      <a:pt x="2165" y="19117"/>
                      <a:pt x="2245" y="19134"/>
                    </a:cubicBezTo>
                    <a:cubicBezTo>
                      <a:pt x="2289" y="19143"/>
                      <a:pt x="2325" y="19143"/>
                      <a:pt x="2370" y="19143"/>
                    </a:cubicBezTo>
                    <a:cubicBezTo>
                      <a:pt x="2490" y="19195"/>
                      <a:pt x="2619" y="19322"/>
                      <a:pt x="2765" y="19322"/>
                    </a:cubicBezTo>
                    <a:cubicBezTo>
                      <a:pt x="2770" y="19322"/>
                      <a:pt x="2774" y="19322"/>
                      <a:pt x="2779" y="19322"/>
                    </a:cubicBezTo>
                    <a:cubicBezTo>
                      <a:pt x="2840" y="19315"/>
                      <a:pt x="2819" y="19298"/>
                      <a:pt x="2844" y="19298"/>
                    </a:cubicBezTo>
                    <a:cubicBezTo>
                      <a:pt x="2852" y="19298"/>
                      <a:pt x="2865" y="19299"/>
                      <a:pt x="2886" y="19304"/>
                    </a:cubicBezTo>
                    <a:cubicBezTo>
                      <a:pt x="2913" y="19322"/>
                      <a:pt x="2940" y="19339"/>
                      <a:pt x="2975" y="19339"/>
                    </a:cubicBezTo>
                    <a:cubicBezTo>
                      <a:pt x="2993" y="19339"/>
                      <a:pt x="2993" y="19322"/>
                      <a:pt x="3020" y="19322"/>
                    </a:cubicBezTo>
                    <a:cubicBezTo>
                      <a:pt x="3157" y="19322"/>
                      <a:pt x="3389" y="19401"/>
                      <a:pt x="3557" y="19401"/>
                    </a:cubicBezTo>
                    <a:cubicBezTo>
                      <a:pt x="3608" y="19401"/>
                      <a:pt x="3653" y="19393"/>
                      <a:pt x="3688" y="19375"/>
                    </a:cubicBezTo>
                    <a:cubicBezTo>
                      <a:pt x="3768" y="19375"/>
                      <a:pt x="3804" y="19161"/>
                      <a:pt x="3688" y="19143"/>
                    </a:cubicBezTo>
                    <a:cubicBezTo>
                      <a:pt x="3657" y="19139"/>
                      <a:pt x="3623" y="19137"/>
                      <a:pt x="3590" y="19137"/>
                    </a:cubicBezTo>
                    <a:cubicBezTo>
                      <a:pt x="3556" y="19137"/>
                      <a:pt x="3523" y="19139"/>
                      <a:pt x="3492" y="19143"/>
                    </a:cubicBezTo>
                    <a:cubicBezTo>
                      <a:pt x="3460" y="19175"/>
                      <a:pt x="3451" y="19206"/>
                      <a:pt x="3408" y="19206"/>
                    </a:cubicBezTo>
                    <a:cubicBezTo>
                      <a:pt x="3389" y="19206"/>
                      <a:pt x="3365" y="19201"/>
                      <a:pt x="3332" y="19188"/>
                    </a:cubicBezTo>
                    <a:cubicBezTo>
                      <a:pt x="3225" y="19161"/>
                      <a:pt x="3109" y="19134"/>
                      <a:pt x="3002" y="19126"/>
                    </a:cubicBezTo>
                    <a:cubicBezTo>
                      <a:pt x="2941" y="19126"/>
                      <a:pt x="2886" y="19165"/>
                      <a:pt x="2838" y="19165"/>
                    </a:cubicBezTo>
                    <a:cubicBezTo>
                      <a:pt x="2830" y="19165"/>
                      <a:pt x="2823" y="19164"/>
                      <a:pt x="2815" y="19161"/>
                    </a:cubicBezTo>
                    <a:cubicBezTo>
                      <a:pt x="2735" y="19126"/>
                      <a:pt x="2744" y="19045"/>
                      <a:pt x="2646" y="19010"/>
                    </a:cubicBezTo>
                    <a:cubicBezTo>
                      <a:pt x="2636" y="19006"/>
                      <a:pt x="2629" y="19004"/>
                      <a:pt x="2623" y="19004"/>
                    </a:cubicBezTo>
                    <a:cubicBezTo>
                      <a:pt x="2593" y="19004"/>
                      <a:pt x="2618" y="19057"/>
                      <a:pt x="2610" y="19072"/>
                    </a:cubicBezTo>
                    <a:cubicBezTo>
                      <a:pt x="2559" y="19055"/>
                      <a:pt x="2549" y="18982"/>
                      <a:pt x="2502" y="18982"/>
                    </a:cubicBezTo>
                    <a:cubicBezTo>
                      <a:pt x="2500" y="18982"/>
                      <a:pt x="2497" y="18983"/>
                      <a:pt x="2494" y="18983"/>
                    </a:cubicBezTo>
                    <a:cubicBezTo>
                      <a:pt x="2480" y="18983"/>
                      <a:pt x="2437" y="19074"/>
                      <a:pt x="2389" y="19074"/>
                    </a:cubicBezTo>
                    <a:cubicBezTo>
                      <a:pt x="2377" y="19074"/>
                      <a:pt x="2364" y="19069"/>
                      <a:pt x="2352" y="19054"/>
                    </a:cubicBezTo>
                    <a:cubicBezTo>
                      <a:pt x="2316" y="19019"/>
                      <a:pt x="2370" y="19001"/>
                      <a:pt x="2307" y="18956"/>
                    </a:cubicBezTo>
                    <a:cubicBezTo>
                      <a:pt x="2272" y="18930"/>
                      <a:pt x="2236" y="18921"/>
                      <a:pt x="2191" y="18912"/>
                    </a:cubicBezTo>
                    <a:cubicBezTo>
                      <a:pt x="2188" y="18911"/>
                      <a:pt x="2185" y="18911"/>
                      <a:pt x="2182" y="18911"/>
                    </a:cubicBezTo>
                    <a:cubicBezTo>
                      <a:pt x="2134" y="18911"/>
                      <a:pt x="2154" y="18959"/>
                      <a:pt x="2111" y="18959"/>
                    </a:cubicBezTo>
                    <a:cubicBezTo>
                      <a:pt x="2097" y="18959"/>
                      <a:pt x="2075" y="18954"/>
                      <a:pt x="2040" y="18939"/>
                    </a:cubicBezTo>
                    <a:cubicBezTo>
                      <a:pt x="2058" y="18912"/>
                      <a:pt x="2058" y="18867"/>
                      <a:pt x="2031" y="18841"/>
                    </a:cubicBezTo>
                    <a:cubicBezTo>
                      <a:pt x="1993" y="18815"/>
                      <a:pt x="1945" y="18775"/>
                      <a:pt x="1911" y="18775"/>
                    </a:cubicBezTo>
                    <a:cubicBezTo>
                      <a:pt x="1898" y="18775"/>
                      <a:pt x="1887" y="18781"/>
                      <a:pt x="1880" y="18796"/>
                    </a:cubicBezTo>
                    <a:cubicBezTo>
                      <a:pt x="1915" y="18725"/>
                      <a:pt x="1835" y="18707"/>
                      <a:pt x="1755" y="18698"/>
                    </a:cubicBezTo>
                    <a:cubicBezTo>
                      <a:pt x="1780" y="18665"/>
                      <a:pt x="1507" y="18540"/>
                      <a:pt x="1445" y="18501"/>
                    </a:cubicBezTo>
                    <a:lnTo>
                      <a:pt x="1445" y="18501"/>
                    </a:lnTo>
                    <a:cubicBezTo>
                      <a:pt x="1509" y="18550"/>
                      <a:pt x="1515" y="18586"/>
                      <a:pt x="1489" y="18586"/>
                    </a:cubicBezTo>
                    <a:cubicBezTo>
                      <a:pt x="1470" y="18586"/>
                      <a:pt x="1433" y="18567"/>
                      <a:pt x="1390" y="18520"/>
                    </a:cubicBezTo>
                    <a:lnTo>
                      <a:pt x="1158" y="18297"/>
                    </a:lnTo>
                    <a:lnTo>
                      <a:pt x="1158" y="18297"/>
                    </a:lnTo>
                    <a:cubicBezTo>
                      <a:pt x="1105" y="18351"/>
                      <a:pt x="1310" y="18547"/>
                      <a:pt x="1381" y="18600"/>
                    </a:cubicBezTo>
                    <a:cubicBezTo>
                      <a:pt x="1310" y="18556"/>
                      <a:pt x="1238" y="18493"/>
                      <a:pt x="1176" y="18440"/>
                    </a:cubicBezTo>
                    <a:cubicBezTo>
                      <a:pt x="1140" y="18395"/>
                      <a:pt x="1078" y="18324"/>
                      <a:pt x="1078" y="18288"/>
                    </a:cubicBezTo>
                    <a:cubicBezTo>
                      <a:pt x="1087" y="18253"/>
                      <a:pt x="1140" y="18279"/>
                      <a:pt x="1105" y="18217"/>
                    </a:cubicBezTo>
                    <a:cubicBezTo>
                      <a:pt x="1042" y="18083"/>
                      <a:pt x="962" y="18101"/>
                      <a:pt x="882" y="18003"/>
                    </a:cubicBezTo>
                    <a:cubicBezTo>
                      <a:pt x="811" y="17932"/>
                      <a:pt x="784" y="17843"/>
                      <a:pt x="784" y="17745"/>
                    </a:cubicBezTo>
                    <a:cubicBezTo>
                      <a:pt x="780" y="17748"/>
                      <a:pt x="774" y="17749"/>
                      <a:pt x="768" y="17749"/>
                    </a:cubicBezTo>
                    <a:cubicBezTo>
                      <a:pt x="731" y="17749"/>
                      <a:pt x="661" y="17711"/>
                      <a:pt x="624" y="17674"/>
                    </a:cubicBezTo>
                    <a:cubicBezTo>
                      <a:pt x="553" y="17611"/>
                      <a:pt x="633" y="17620"/>
                      <a:pt x="624" y="17594"/>
                    </a:cubicBezTo>
                    <a:cubicBezTo>
                      <a:pt x="619" y="17584"/>
                      <a:pt x="614" y="17578"/>
                      <a:pt x="610" y="17573"/>
                    </a:cubicBezTo>
                    <a:lnTo>
                      <a:pt x="610" y="17573"/>
                    </a:lnTo>
                    <a:cubicBezTo>
                      <a:pt x="623" y="17569"/>
                      <a:pt x="633" y="17562"/>
                      <a:pt x="633" y="17549"/>
                    </a:cubicBezTo>
                    <a:cubicBezTo>
                      <a:pt x="615" y="17478"/>
                      <a:pt x="579" y="17415"/>
                      <a:pt x="544" y="17353"/>
                    </a:cubicBezTo>
                    <a:cubicBezTo>
                      <a:pt x="517" y="17300"/>
                      <a:pt x="481" y="17202"/>
                      <a:pt x="437" y="17175"/>
                    </a:cubicBezTo>
                    <a:cubicBezTo>
                      <a:pt x="392" y="17157"/>
                      <a:pt x="392" y="17166"/>
                      <a:pt x="374" y="17104"/>
                    </a:cubicBezTo>
                    <a:cubicBezTo>
                      <a:pt x="365" y="17086"/>
                      <a:pt x="374" y="17050"/>
                      <a:pt x="392" y="17032"/>
                    </a:cubicBezTo>
                    <a:cubicBezTo>
                      <a:pt x="410" y="17006"/>
                      <a:pt x="401" y="16997"/>
                      <a:pt x="392" y="16961"/>
                    </a:cubicBezTo>
                    <a:cubicBezTo>
                      <a:pt x="365" y="16899"/>
                      <a:pt x="339" y="16845"/>
                      <a:pt x="303" y="16792"/>
                    </a:cubicBezTo>
                    <a:cubicBezTo>
                      <a:pt x="285" y="16730"/>
                      <a:pt x="276" y="16658"/>
                      <a:pt x="267" y="16596"/>
                    </a:cubicBezTo>
                    <a:cubicBezTo>
                      <a:pt x="267" y="16551"/>
                      <a:pt x="294" y="16498"/>
                      <a:pt x="285" y="16471"/>
                    </a:cubicBezTo>
                    <a:cubicBezTo>
                      <a:pt x="285" y="16463"/>
                      <a:pt x="284" y="16461"/>
                      <a:pt x="282" y="16461"/>
                    </a:cubicBezTo>
                    <a:cubicBezTo>
                      <a:pt x="278" y="16461"/>
                      <a:pt x="273" y="16468"/>
                      <a:pt x="270" y="16468"/>
                    </a:cubicBezTo>
                    <a:cubicBezTo>
                      <a:pt x="268" y="16468"/>
                      <a:pt x="267" y="16466"/>
                      <a:pt x="267" y="16462"/>
                    </a:cubicBezTo>
                    <a:cubicBezTo>
                      <a:pt x="259" y="16445"/>
                      <a:pt x="267" y="16427"/>
                      <a:pt x="267" y="16409"/>
                    </a:cubicBezTo>
                    <a:lnTo>
                      <a:pt x="250" y="16151"/>
                    </a:lnTo>
                    <a:cubicBezTo>
                      <a:pt x="241" y="16070"/>
                      <a:pt x="267" y="15892"/>
                      <a:pt x="196" y="15892"/>
                    </a:cubicBezTo>
                    <a:cubicBezTo>
                      <a:pt x="250" y="15892"/>
                      <a:pt x="250" y="15714"/>
                      <a:pt x="259" y="15643"/>
                    </a:cubicBezTo>
                    <a:cubicBezTo>
                      <a:pt x="267" y="15545"/>
                      <a:pt x="232" y="15536"/>
                      <a:pt x="241" y="15438"/>
                    </a:cubicBezTo>
                    <a:cubicBezTo>
                      <a:pt x="241" y="15420"/>
                      <a:pt x="252" y="15420"/>
                      <a:pt x="265" y="15420"/>
                    </a:cubicBezTo>
                    <a:cubicBezTo>
                      <a:pt x="279" y="15420"/>
                      <a:pt x="294" y="15420"/>
                      <a:pt x="303" y="15402"/>
                    </a:cubicBezTo>
                    <a:cubicBezTo>
                      <a:pt x="312" y="15358"/>
                      <a:pt x="321" y="15322"/>
                      <a:pt x="330" y="15278"/>
                    </a:cubicBezTo>
                    <a:cubicBezTo>
                      <a:pt x="330" y="15224"/>
                      <a:pt x="330" y="15180"/>
                      <a:pt x="330" y="15126"/>
                    </a:cubicBezTo>
                    <a:cubicBezTo>
                      <a:pt x="330" y="15100"/>
                      <a:pt x="294" y="15108"/>
                      <a:pt x="276" y="15100"/>
                    </a:cubicBezTo>
                    <a:lnTo>
                      <a:pt x="276" y="15100"/>
                    </a:lnTo>
                    <a:cubicBezTo>
                      <a:pt x="281" y="15101"/>
                      <a:pt x="285" y="15101"/>
                      <a:pt x="289" y="15101"/>
                    </a:cubicBezTo>
                    <a:cubicBezTo>
                      <a:pt x="342" y="15101"/>
                      <a:pt x="304" y="14989"/>
                      <a:pt x="321" y="14930"/>
                    </a:cubicBezTo>
                    <a:cubicBezTo>
                      <a:pt x="326" y="14913"/>
                      <a:pt x="338" y="14908"/>
                      <a:pt x="351" y="14908"/>
                    </a:cubicBezTo>
                    <a:cubicBezTo>
                      <a:pt x="368" y="14908"/>
                      <a:pt x="387" y="14914"/>
                      <a:pt x="403" y="14914"/>
                    </a:cubicBezTo>
                    <a:cubicBezTo>
                      <a:pt x="422" y="14914"/>
                      <a:pt x="437" y="14906"/>
                      <a:pt x="437" y="14868"/>
                    </a:cubicBezTo>
                    <a:cubicBezTo>
                      <a:pt x="437" y="14734"/>
                      <a:pt x="348" y="14770"/>
                      <a:pt x="312" y="14717"/>
                    </a:cubicBezTo>
                    <a:cubicBezTo>
                      <a:pt x="270" y="14666"/>
                      <a:pt x="386" y="14600"/>
                      <a:pt x="407" y="14600"/>
                    </a:cubicBezTo>
                    <a:cubicBezTo>
                      <a:pt x="409" y="14600"/>
                      <a:pt x="409" y="14600"/>
                      <a:pt x="410" y="14601"/>
                    </a:cubicBezTo>
                    <a:cubicBezTo>
                      <a:pt x="392" y="14574"/>
                      <a:pt x="374" y="14583"/>
                      <a:pt x="383" y="14521"/>
                    </a:cubicBezTo>
                    <a:cubicBezTo>
                      <a:pt x="392" y="14494"/>
                      <a:pt x="401" y="14467"/>
                      <a:pt x="401" y="14440"/>
                    </a:cubicBezTo>
                    <a:cubicBezTo>
                      <a:pt x="401" y="14414"/>
                      <a:pt x="374" y="14431"/>
                      <a:pt x="365" y="14414"/>
                    </a:cubicBezTo>
                    <a:cubicBezTo>
                      <a:pt x="365" y="14378"/>
                      <a:pt x="365" y="14342"/>
                      <a:pt x="383" y="14316"/>
                    </a:cubicBezTo>
                    <a:cubicBezTo>
                      <a:pt x="391" y="14321"/>
                      <a:pt x="398" y="14324"/>
                      <a:pt x="405" y="14324"/>
                    </a:cubicBezTo>
                    <a:cubicBezTo>
                      <a:pt x="424" y="14324"/>
                      <a:pt x="439" y="14305"/>
                      <a:pt x="446" y="14253"/>
                    </a:cubicBezTo>
                    <a:cubicBezTo>
                      <a:pt x="455" y="14146"/>
                      <a:pt x="446" y="14129"/>
                      <a:pt x="508" y="14129"/>
                    </a:cubicBezTo>
                    <a:cubicBezTo>
                      <a:pt x="526" y="14129"/>
                      <a:pt x="570" y="14004"/>
                      <a:pt x="561" y="13986"/>
                    </a:cubicBezTo>
                    <a:cubicBezTo>
                      <a:pt x="559" y="13981"/>
                      <a:pt x="555" y="13980"/>
                      <a:pt x="551" y="13980"/>
                    </a:cubicBezTo>
                    <a:cubicBezTo>
                      <a:pt x="549" y="13980"/>
                      <a:pt x="546" y="13981"/>
                      <a:pt x="544" y="13981"/>
                    </a:cubicBezTo>
                    <a:cubicBezTo>
                      <a:pt x="536" y="13981"/>
                      <a:pt x="530" y="13977"/>
                      <a:pt x="535" y="13942"/>
                    </a:cubicBezTo>
                    <a:cubicBezTo>
                      <a:pt x="553" y="13870"/>
                      <a:pt x="570" y="13808"/>
                      <a:pt x="606" y="13746"/>
                    </a:cubicBezTo>
                    <a:cubicBezTo>
                      <a:pt x="633" y="13674"/>
                      <a:pt x="668" y="13674"/>
                      <a:pt x="704" y="13630"/>
                    </a:cubicBezTo>
                    <a:cubicBezTo>
                      <a:pt x="740" y="13576"/>
                      <a:pt x="766" y="13514"/>
                      <a:pt x="766" y="13452"/>
                    </a:cubicBezTo>
                    <a:cubicBezTo>
                      <a:pt x="749" y="13375"/>
                      <a:pt x="855" y="13273"/>
                      <a:pt x="864" y="13273"/>
                    </a:cubicBezTo>
                    <a:cubicBezTo>
                      <a:pt x="864" y="13273"/>
                      <a:pt x="864" y="13273"/>
                      <a:pt x="864" y="13273"/>
                    </a:cubicBezTo>
                    <a:lnTo>
                      <a:pt x="864" y="13273"/>
                    </a:lnTo>
                    <a:cubicBezTo>
                      <a:pt x="862" y="13250"/>
                      <a:pt x="853" y="13241"/>
                      <a:pt x="840" y="13241"/>
                    </a:cubicBezTo>
                    <a:cubicBezTo>
                      <a:pt x="806" y="13241"/>
                      <a:pt x="747" y="13301"/>
                      <a:pt x="725" y="13301"/>
                    </a:cubicBezTo>
                    <a:cubicBezTo>
                      <a:pt x="724" y="13301"/>
                      <a:pt x="723" y="13301"/>
                      <a:pt x="722" y="13300"/>
                    </a:cubicBezTo>
                    <a:cubicBezTo>
                      <a:pt x="704" y="13291"/>
                      <a:pt x="748" y="13220"/>
                      <a:pt x="766" y="13220"/>
                    </a:cubicBezTo>
                    <a:cubicBezTo>
                      <a:pt x="768" y="13221"/>
                      <a:pt x="769" y="13221"/>
                      <a:pt x="770" y="13221"/>
                    </a:cubicBezTo>
                    <a:cubicBezTo>
                      <a:pt x="796" y="13221"/>
                      <a:pt x="829" y="13138"/>
                      <a:pt x="829" y="13095"/>
                    </a:cubicBezTo>
                    <a:cubicBezTo>
                      <a:pt x="839" y="13031"/>
                      <a:pt x="856" y="13028"/>
                      <a:pt x="880" y="13028"/>
                    </a:cubicBezTo>
                    <a:cubicBezTo>
                      <a:pt x="883" y="13028"/>
                      <a:pt x="885" y="13028"/>
                      <a:pt x="888" y="13028"/>
                    </a:cubicBezTo>
                    <a:cubicBezTo>
                      <a:pt x="902" y="13028"/>
                      <a:pt x="918" y="13027"/>
                      <a:pt x="936" y="13015"/>
                    </a:cubicBezTo>
                    <a:cubicBezTo>
                      <a:pt x="971" y="12997"/>
                      <a:pt x="936" y="12962"/>
                      <a:pt x="936" y="12953"/>
                    </a:cubicBezTo>
                    <a:cubicBezTo>
                      <a:pt x="909" y="12935"/>
                      <a:pt x="936" y="12873"/>
                      <a:pt x="953" y="12837"/>
                    </a:cubicBezTo>
                    <a:cubicBezTo>
                      <a:pt x="998" y="12748"/>
                      <a:pt x="1025" y="12739"/>
                      <a:pt x="1016" y="12641"/>
                    </a:cubicBezTo>
                    <a:cubicBezTo>
                      <a:pt x="1016" y="12632"/>
                      <a:pt x="1025" y="12561"/>
                      <a:pt x="1034" y="12552"/>
                    </a:cubicBezTo>
                    <a:cubicBezTo>
                      <a:pt x="1034" y="12552"/>
                      <a:pt x="1034" y="12552"/>
                      <a:pt x="1034" y="12552"/>
                    </a:cubicBezTo>
                    <a:cubicBezTo>
                      <a:pt x="1042" y="12552"/>
                      <a:pt x="1059" y="12622"/>
                      <a:pt x="1094" y="12622"/>
                    </a:cubicBezTo>
                    <a:cubicBezTo>
                      <a:pt x="1104" y="12622"/>
                      <a:pt x="1117" y="12615"/>
                      <a:pt x="1131" y="12597"/>
                    </a:cubicBezTo>
                    <a:cubicBezTo>
                      <a:pt x="1177" y="12520"/>
                      <a:pt x="1216" y="12425"/>
                      <a:pt x="1255" y="12343"/>
                    </a:cubicBezTo>
                    <a:lnTo>
                      <a:pt x="1255" y="12343"/>
                    </a:lnTo>
                    <a:cubicBezTo>
                      <a:pt x="1246" y="12356"/>
                      <a:pt x="1235" y="12368"/>
                      <a:pt x="1227" y="12368"/>
                    </a:cubicBezTo>
                    <a:cubicBezTo>
                      <a:pt x="1225" y="12368"/>
                      <a:pt x="1223" y="12367"/>
                      <a:pt x="1221" y="12365"/>
                    </a:cubicBezTo>
                    <a:cubicBezTo>
                      <a:pt x="1194" y="12356"/>
                      <a:pt x="1288" y="12227"/>
                      <a:pt x="1266" y="12206"/>
                    </a:cubicBezTo>
                    <a:lnTo>
                      <a:pt x="1266" y="12206"/>
                    </a:lnTo>
                    <a:cubicBezTo>
                      <a:pt x="1276" y="12218"/>
                      <a:pt x="1206" y="12289"/>
                      <a:pt x="1195" y="12289"/>
                    </a:cubicBezTo>
                    <a:cubicBezTo>
                      <a:pt x="1193" y="12289"/>
                      <a:pt x="1193" y="12288"/>
                      <a:pt x="1194" y="12285"/>
                    </a:cubicBezTo>
                    <a:cubicBezTo>
                      <a:pt x="1209" y="12222"/>
                      <a:pt x="1211" y="12118"/>
                      <a:pt x="1254" y="12118"/>
                    </a:cubicBezTo>
                    <a:cubicBezTo>
                      <a:pt x="1260" y="12118"/>
                      <a:pt x="1266" y="12120"/>
                      <a:pt x="1274" y="12125"/>
                    </a:cubicBezTo>
                    <a:cubicBezTo>
                      <a:pt x="1280" y="12137"/>
                      <a:pt x="1286" y="12162"/>
                      <a:pt x="1301" y="12162"/>
                    </a:cubicBezTo>
                    <a:cubicBezTo>
                      <a:pt x="1308" y="12162"/>
                      <a:pt x="1316" y="12156"/>
                      <a:pt x="1327" y="12142"/>
                    </a:cubicBezTo>
                    <a:cubicBezTo>
                      <a:pt x="1381" y="12062"/>
                      <a:pt x="1425" y="11973"/>
                      <a:pt x="1470" y="11884"/>
                    </a:cubicBezTo>
                    <a:cubicBezTo>
                      <a:pt x="1488" y="11822"/>
                      <a:pt x="1417" y="11848"/>
                      <a:pt x="1399" y="11831"/>
                    </a:cubicBezTo>
                    <a:cubicBezTo>
                      <a:pt x="1434" y="11759"/>
                      <a:pt x="1488" y="11697"/>
                      <a:pt x="1559" y="11644"/>
                    </a:cubicBezTo>
                    <a:cubicBezTo>
                      <a:pt x="1560" y="11643"/>
                      <a:pt x="1561" y="11643"/>
                      <a:pt x="1561" y="11643"/>
                    </a:cubicBezTo>
                    <a:cubicBezTo>
                      <a:pt x="1582" y="11643"/>
                      <a:pt x="1523" y="11760"/>
                      <a:pt x="1514" y="11777"/>
                    </a:cubicBezTo>
                    <a:cubicBezTo>
                      <a:pt x="1550" y="11724"/>
                      <a:pt x="1604" y="11599"/>
                      <a:pt x="1648" y="11572"/>
                    </a:cubicBezTo>
                    <a:cubicBezTo>
                      <a:pt x="1660" y="11566"/>
                      <a:pt x="1670" y="11564"/>
                      <a:pt x="1680" y="11564"/>
                    </a:cubicBezTo>
                    <a:cubicBezTo>
                      <a:pt x="1713" y="11564"/>
                      <a:pt x="1732" y="11594"/>
                      <a:pt x="1746" y="11608"/>
                    </a:cubicBezTo>
                    <a:cubicBezTo>
                      <a:pt x="1719" y="11546"/>
                      <a:pt x="1710" y="11483"/>
                      <a:pt x="1702" y="11412"/>
                    </a:cubicBezTo>
                    <a:cubicBezTo>
                      <a:pt x="1702" y="11376"/>
                      <a:pt x="1746" y="11323"/>
                      <a:pt x="1764" y="11278"/>
                    </a:cubicBezTo>
                    <a:cubicBezTo>
                      <a:pt x="1773" y="11252"/>
                      <a:pt x="1746" y="11198"/>
                      <a:pt x="1791" y="11180"/>
                    </a:cubicBezTo>
                    <a:cubicBezTo>
                      <a:pt x="1793" y="11180"/>
                      <a:pt x="1794" y="11180"/>
                      <a:pt x="1796" y="11180"/>
                    </a:cubicBezTo>
                    <a:cubicBezTo>
                      <a:pt x="1835" y="11180"/>
                      <a:pt x="1837" y="11269"/>
                      <a:pt x="1880" y="11269"/>
                    </a:cubicBezTo>
                    <a:cubicBezTo>
                      <a:pt x="1924" y="11261"/>
                      <a:pt x="1933" y="11180"/>
                      <a:pt x="1942" y="11145"/>
                    </a:cubicBezTo>
                    <a:cubicBezTo>
                      <a:pt x="1942" y="11118"/>
                      <a:pt x="1933" y="11100"/>
                      <a:pt x="1951" y="11056"/>
                    </a:cubicBezTo>
                    <a:cubicBezTo>
                      <a:pt x="1978" y="11002"/>
                      <a:pt x="2004" y="10958"/>
                      <a:pt x="2040" y="10913"/>
                    </a:cubicBezTo>
                    <a:cubicBezTo>
                      <a:pt x="2120" y="10797"/>
                      <a:pt x="2200" y="10673"/>
                      <a:pt x="2263" y="10539"/>
                    </a:cubicBezTo>
                    <a:cubicBezTo>
                      <a:pt x="2272" y="10512"/>
                      <a:pt x="2245" y="10486"/>
                      <a:pt x="2281" y="10459"/>
                    </a:cubicBezTo>
                    <a:cubicBezTo>
                      <a:pt x="2307" y="10441"/>
                      <a:pt x="2352" y="10441"/>
                      <a:pt x="2387" y="10405"/>
                    </a:cubicBezTo>
                    <a:cubicBezTo>
                      <a:pt x="2485" y="10325"/>
                      <a:pt x="2566" y="10218"/>
                      <a:pt x="2610" y="10103"/>
                    </a:cubicBezTo>
                    <a:cubicBezTo>
                      <a:pt x="2619" y="10085"/>
                      <a:pt x="2610" y="10022"/>
                      <a:pt x="2619" y="10014"/>
                    </a:cubicBezTo>
                    <a:cubicBezTo>
                      <a:pt x="2625" y="10009"/>
                      <a:pt x="2631" y="10007"/>
                      <a:pt x="2636" y="10007"/>
                    </a:cubicBezTo>
                    <a:cubicBezTo>
                      <a:pt x="2654" y="10007"/>
                      <a:pt x="2671" y="10025"/>
                      <a:pt x="2688" y="10025"/>
                    </a:cubicBezTo>
                    <a:cubicBezTo>
                      <a:pt x="2697" y="10025"/>
                      <a:pt x="2707" y="10020"/>
                      <a:pt x="2717" y="10005"/>
                    </a:cubicBezTo>
                    <a:cubicBezTo>
                      <a:pt x="2708" y="9969"/>
                      <a:pt x="2708" y="9942"/>
                      <a:pt x="2717" y="9916"/>
                    </a:cubicBezTo>
                    <a:cubicBezTo>
                      <a:pt x="2744" y="9880"/>
                      <a:pt x="2770" y="9844"/>
                      <a:pt x="2753" y="9826"/>
                    </a:cubicBezTo>
                    <a:cubicBezTo>
                      <a:pt x="2717" y="9773"/>
                      <a:pt x="2735" y="9764"/>
                      <a:pt x="2744" y="9684"/>
                    </a:cubicBezTo>
                    <a:cubicBezTo>
                      <a:pt x="2749" y="9681"/>
                      <a:pt x="2763" y="9680"/>
                      <a:pt x="2779" y="9680"/>
                    </a:cubicBezTo>
                    <a:cubicBezTo>
                      <a:pt x="2817" y="9680"/>
                      <a:pt x="2869" y="9687"/>
                      <a:pt x="2851" y="9693"/>
                    </a:cubicBezTo>
                    <a:cubicBezTo>
                      <a:pt x="2833" y="9711"/>
                      <a:pt x="2797" y="9737"/>
                      <a:pt x="2788" y="9782"/>
                    </a:cubicBezTo>
                    <a:cubicBezTo>
                      <a:pt x="2788" y="9795"/>
                      <a:pt x="2791" y="9800"/>
                      <a:pt x="2795" y="9800"/>
                    </a:cubicBezTo>
                    <a:cubicBezTo>
                      <a:pt x="2803" y="9800"/>
                      <a:pt x="2816" y="9788"/>
                      <a:pt x="2833" y="9782"/>
                    </a:cubicBezTo>
                    <a:cubicBezTo>
                      <a:pt x="2868" y="9746"/>
                      <a:pt x="2913" y="9604"/>
                      <a:pt x="2966" y="9604"/>
                    </a:cubicBezTo>
                    <a:cubicBezTo>
                      <a:pt x="3029" y="9595"/>
                      <a:pt x="3127" y="9363"/>
                      <a:pt x="3180" y="9301"/>
                    </a:cubicBezTo>
                    <a:cubicBezTo>
                      <a:pt x="3169" y="9290"/>
                      <a:pt x="3158" y="9286"/>
                      <a:pt x="3146" y="9286"/>
                    </a:cubicBezTo>
                    <a:cubicBezTo>
                      <a:pt x="3132" y="9286"/>
                      <a:pt x="3118" y="9292"/>
                      <a:pt x="3105" y="9292"/>
                    </a:cubicBezTo>
                    <a:cubicBezTo>
                      <a:pt x="3097" y="9292"/>
                      <a:pt x="3089" y="9290"/>
                      <a:pt x="3082" y="9283"/>
                    </a:cubicBezTo>
                    <a:cubicBezTo>
                      <a:pt x="3118" y="9239"/>
                      <a:pt x="3189" y="9230"/>
                      <a:pt x="3207" y="9203"/>
                    </a:cubicBezTo>
                    <a:cubicBezTo>
                      <a:pt x="3216" y="9158"/>
                      <a:pt x="3225" y="9105"/>
                      <a:pt x="3225" y="9060"/>
                    </a:cubicBezTo>
                    <a:cubicBezTo>
                      <a:pt x="3269" y="9060"/>
                      <a:pt x="3590" y="8945"/>
                      <a:pt x="3510" y="8891"/>
                    </a:cubicBezTo>
                    <a:lnTo>
                      <a:pt x="3510" y="8891"/>
                    </a:lnTo>
                    <a:cubicBezTo>
                      <a:pt x="3483" y="8909"/>
                      <a:pt x="3492" y="8927"/>
                      <a:pt x="3483" y="8945"/>
                    </a:cubicBezTo>
                    <a:cubicBezTo>
                      <a:pt x="3482" y="8945"/>
                      <a:pt x="3482" y="8946"/>
                      <a:pt x="3481" y="8946"/>
                    </a:cubicBezTo>
                    <a:cubicBezTo>
                      <a:pt x="3471" y="8946"/>
                      <a:pt x="3447" y="8891"/>
                      <a:pt x="3447" y="8882"/>
                    </a:cubicBezTo>
                    <a:cubicBezTo>
                      <a:pt x="3456" y="8847"/>
                      <a:pt x="3474" y="8811"/>
                      <a:pt x="3501" y="8784"/>
                    </a:cubicBezTo>
                    <a:cubicBezTo>
                      <a:pt x="3516" y="8771"/>
                      <a:pt x="3527" y="8766"/>
                      <a:pt x="3536" y="8766"/>
                    </a:cubicBezTo>
                    <a:cubicBezTo>
                      <a:pt x="3559" y="8766"/>
                      <a:pt x="3567" y="8798"/>
                      <a:pt x="3591" y="8798"/>
                    </a:cubicBezTo>
                    <a:cubicBezTo>
                      <a:pt x="3602" y="8798"/>
                      <a:pt x="3615" y="8792"/>
                      <a:pt x="3634" y="8775"/>
                    </a:cubicBezTo>
                    <a:cubicBezTo>
                      <a:pt x="3679" y="8740"/>
                      <a:pt x="3715" y="8695"/>
                      <a:pt x="3750" y="8651"/>
                    </a:cubicBezTo>
                    <a:cubicBezTo>
                      <a:pt x="3777" y="8597"/>
                      <a:pt x="3723" y="8597"/>
                      <a:pt x="3768" y="8535"/>
                    </a:cubicBezTo>
                    <a:cubicBezTo>
                      <a:pt x="3794" y="8503"/>
                      <a:pt x="3810" y="8480"/>
                      <a:pt x="3828" y="8480"/>
                    </a:cubicBezTo>
                    <a:cubicBezTo>
                      <a:pt x="3834" y="8480"/>
                      <a:pt x="3841" y="8483"/>
                      <a:pt x="3848" y="8490"/>
                    </a:cubicBezTo>
                    <a:cubicBezTo>
                      <a:pt x="3848" y="8499"/>
                      <a:pt x="3848" y="8535"/>
                      <a:pt x="3866" y="8535"/>
                    </a:cubicBezTo>
                    <a:cubicBezTo>
                      <a:pt x="3866" y="8535"/>
                      <a:pt x="3866" y="8535"/>
                      <a:pt x="3866" y="8535"/>
                    </a:cubicBezTo>
                    <a:cubicBezTo>
                      <a:pt x="3877" y="8535"/>
                      <a:pt x="3938" y="8277"/>
                      <a:pt x="3991" y="8277"/>
                    </a:cubicBezTo>
                    <a:cubicBezTo>
                      <a:pt x="4024" y="8277"/>
                      <a:pt x="4039" y="8287"/>
                      <a:pt x="4056" y="8287"/>
                    </a:cubicBezTo>
                    <a:cubicBezTo>
                      <a:pt x="4071" y="8287"/>
                      <a:pt x="4086" y="8279"/>
                      <a:pt x="4115" y="8250"/>
                    </a:cubicBezTo>
                    <a:cubicBezTo>
                      <a:pt x="4141" y="8216"/>
                      <a:pt x="4175" y="8173"/>
                      <a:pt x="4194" y="8138"/>
                    </a:cubicBezTo>
                    <a:lnTo>
                      <a:pt x="4194" y="8138"/>
                    </a:lnTo>
                    <a:cubicBezTo>
                      <a:pt x="4179" y="8154"/>
                      <a:pt x="4089" y="8193"/>
                      <a:pt x="4063" y="8193"/>
                    </a:cubicBezTo>
                    <a:cubicBezTo>
                      <a:pt x="4052" y="8193"/>
                      <a:pt x="4051" y="8187"/>
                      <a:pt x="4071" y="8170"/>
                    </a:cubicBezTo>
                    <a:cubicBezTo>
                      <a:pt x="4133" y="8107"/>
                      <a:pt x="4169" y="8081"/>
                      <a:pt x="4222" y="8027"/>
                    </a:cubicBezTo>
                    <a:lnTo>
                      <a:pt x="4294" y="7938"/>
                    </a:lnTo>
                    <a:cubicBezTo>
                      <a:pt x="4320" y="7929"/>
                      <a:pt x="4320" y="7911"/>
                      <a:pt x="4311" y="7903"/>
                    </a:cubicBezTo>
                    <a:cubicBezTo>
                      <a:pt x="4314" y="7899"/>
                      <a:pt x="4316" y="7898"/>
                      <a:pt x="4318" y="7898"/>
                    </a:cubicBezTo>
                    <a:cubicBezTo>
                      <a:pt x="4334" y="7898"/>
                      <a:pt x="4348" y="7966"/>
                      <a:pt x="4356" y="7974"/>
                    </a:cubicBezTo>
                    <a:cubicBezTo>
                      <a:pt x="4357" y="7974"/>
                      <a:pt x="4359" y="7975"/>
                      <a:pt x="4361" y="7975"/>
                    </a:cubicBezTo>
                    <a:cubicBezTo>
                      <a:pt x="4386" y="7975"/>
                      <a:pt x="4409" y="7910"/>
                      <a:pt x="4409" y="7894"/>
                    </a:cubicBezTo>
                    <a:cubicBezTo>
                      <a:pt x="4409" y="7876"/>
                      <a:pt x="4409" y="7813"/>
                      <a:pt x="4454" y="7796"/>
                    </a:cubicBezTo>
                    <a:cubicBezTo>
                      <a:pt x="4462" y="7789"/>
                      <a:pt x="4468" y="7787"/>
                      <a:pt x="4474" y="7787"/>
                    </a:cubicBezTo>
                    <a:cubicBezTo>
                      <a:pt x="4491" y="7787"/>
                      <a:pt x="4496" y="7813"/>
                      <a:pt x="4516" y="7813"/>
                    </a:cubicBezTo>
                    <a:cubicBezTo>
                      <a:pt x="4481" y="7813"/>
                      <a:pt x="4543" y="7671"/>
                      <a:pt x="4570" y="7635"/>
                    </a:cubicBezTo>
                    <a:cubicBezTo>
                      <a:pt x="4587" y="7600"/>
                      <a:pt x="4614" y="7573"/>
                      <a:pt x="4650" y="7546"/>
                    </a:cubicBezTo>
                    <a:cubicBezTo>
                      <a:pt x="4664" y="7536"/>
                      <a:pt x="4672" y="7534"/>
                      <a:pt x="4679" y="7534"/>
                    </a:cubicBezTo>
                    <a:cubicBezTo>
                      <a:pt x="4684" y="7534"/>
                      <a:pt x="4689" y="7535"/>
                      <a:pt x="4694" y="7535"/>
                    </a:cubicBezTo>
                    <a:cubicBezTo>
                      <a:pt x="4699" y="7535"/>
                      <a:pt x="4704" y="7534"/>
                      <a:pt x="4712" y="7528"/>
                    </a:cubicBezTo>
                    <a:cubicBezTo>
                      <a:pt x="4748" y="7502"/>
                      <a:pt x="4846" y="7413"/>
                      <a:pt x="4828" y="7395"/>
                    </a:cubicBezTo>
                    <a:cubicBezTo>
                      <a:pt x="4801" y="7368"/>
                      <a:pt x="4810" y="7350"/>
                      <a:pt x="4846" y="7315"/>
                    </a:cubicBezTo>
                    <a:cubicBezTo>
                      <a:pt x="4846" y="7315"/>
                      <a:pt x="4885" y="7260"/>
                      <a:pt x="4897" y="7260"/>
                    </a:cubicBezTo>
                    <a:cubicBezTo>
                      <a:pt x="4898" y="7260"/>
                      <a:pt x="4899" y="7261"/>
                      <a:pt x="4899" y="7261"/>
                    </a:cubicBezTo>
                    <a:cubicBezTo>
                      <a:pt x="4907" y="7261"/>
                      <a:pt x="4870" y="7374"/>
                      <a:pt x="4905" y="7374"/>
                    </a:cubicBezTo>
                    <a:cubicBezTo>
                      <a:pt x="4912" y="7374"/>
                      <a:pt x="4922" y="7369"/>
                      <a:pt x="4935" y="7359"/>
                    </a:cubicBezTo>
                    <a:cubicBezTo>
                      <a:pt x="5006" y="7297"/>
                      <a:pt x="4970" y="7243"/>
                      <a:pt x="5042" y="7199"/>
                    </a:cubicBezTo>
                    <a:cubicBezTo>
                      <a:pt x="5113" y="7163"/>
                      <a:pt x="5158" y="7101"/>
                      <a:pt x="5184" y="7021"/>
                    </a:cubicBezTo>
                    <a:cubicBezTo>
                      <a:pt x="5211" y="6967"/>
                      <a:pt x="5211" y="6985"/>
                      <a:pt x="5238" y="6976"/>
                    </a:cubicBezTo>
                    <a:cubicBezTo>
                      <a:pt x="5264" y="6958"/>
                      <a:pt x="5273" y="6914"/>
                      <a:pt x="5291" y="6896"/>
                    </a:cubicBezTo>
                    <a:cubicBezTo>
                      <a:pt x="5291" y="6855"/>
                      <a:pt x="5329" y="6769"/>
                      <a:pt x="5376" y="6769"/>
                    </a:cubicBezTo>
                    <a:cubicBezTo>
                      <a:pt x="5380" y="6769"/>
                      <a:pt x="5385" y="6770"/>
                      <a:pt x="5389" y="6771"/>
                    </a:cubicBezTo>
                    <a:cubicBezTo>
                      <a:pt x="5399" y="6771"/>
                      <a:pt x="5436" y="6789"/>
                      <a:pt x="5465" y="6789"/>
                    </a:cubicBezTo>
                    <a:cubicBezTo>
                      <a:pt x="5487" y="6789"/>
                      <a:pt x="5505" y="6779"/>
                      <a:pt x="5505" y="6745"/>
                    </a:cubicBezTo>
                    <a:cubicBezTo>
                      <a:pt x="5505" y="6709"/>
                      <a:pt x="5478" y="6700"/>
                      <a:pt x="5532" y="6656"/>
                    </a:cubicBezTo>
                    <a:cubicBezTo>
                      <a:pt x="5541" y="6648"/>
                      <a:pt x="5548" y="6646"/>
                      <a:pt x="5554" y="6646"/>
                    </a:cubicBezTo>
                    <a:cubicBezTo>
                      <a:pt x="5569" y="6646"/>
                      <a:pt x="5575" y="6664"/>
                      <a:pt x="5594" y="6664"/>
                    </a:cubicBezTo>
                    <a:cubicBezTo>
                      <a:pt x="5612" y="6664"/>
                      <a:pt x="5647" y="6629"/>
                      <a:pt x="5665" y="6611"/>
                    </a:cubicBezTo>
                    <a:lnTo>
                      <a:pt x="5630" y="6566"/>
                    </a:lnTo>
                    <a:cubicBezTo>
                      <a:pt x="5603" y="6584"/>
                      <a:pt x="5576" y="6593"/>
                      <a:pt x="5549" y="6593"/>
                    </a:cubicBezTo>
                    <a:cubicBezTo>
                      <a:pt x="5514" y="6584"/>
                      <a:pt x="5612" y="6495"/>
                      <a:pt x="5621" y="6486"/>
                    </a:cubicBezTo>
                    <a:cubicBezTo>
                      <a:pt x="5652" y="6459"/>
                      <a:pt x="5666" y="6454"/>
                      <a:pt x="5678" y="6454"/>
                    </a:cubicBezTo>
                    <a:cubicBezTo>
                      <a:pt x="5685" y="6454"/>
                      <a:pt x="5691" y="6455"/>
                      <a:pt x="5699" y="6455"/>
                    </a:cubicBezTo>
                    <a:cubicBezTo>
                      <a:pt x="5710" y="6455"/>
                      <a:pt x="5723" y="6453"/>
                      <a:pt x="5745" y="6442"/>
                    </a:cubicBezTo>
                    <a:cubicBezTo>
                      <a:pt x="5763" y="6433"/>
                      <a:pt x="5861" y="6379"/>
                      <a:pt x="5861" y="6362"/>
                    </a:cubicBezTo>
                    <a:cubicBezTo>
                      <a:pt x="5861" y="6326"/>
                      <a:pt x="5834" y="6335"/>
                      <a:pt x="5888" y="6281"/>
                    </a:cubicBezTo>
                    <a:cubicBezTo>
                      <a:pt x="5906" y="6255"/>
                      <a:pt x="5950" y="6228"/>
                      <a:pt x="5950" y="6210"/>
                    </a:cubicBezTo>
                    <a:cubicBezTo>
                      <a:pt x="5950" y="6148"/>
                      <a:pt x="6137" y="5996"/>
                      <a:pt x="6191" y="5961"/>
                    </a:cubicBezTo>
                    <a:cubicBezTo>
                      <a:pt x="6213" y="5939"/>
                      <a:pt x="6224" y="5932"/>
                      <a:pt x="6234" y="5932"/>
                    </a:cubicBezTo>
                    <a:cubicBezTo>
                      <a:pt x="6244" y="5932"/>
                      <a:pt x="6253" y="5939"/>
                      <a:pt x="6271" y="5943"/>
                    </a:cubicBezTo>
                    <a:cubicBezTo>
                      <a:pt x="6307" y="5943"/>
                      <a:pt x="6369" y="5872"/>
                      <a:pt x="6396" y="5845"/>
                    </a:cubicBezTo>
                    <a:cubicBezTo>
                      <a:pt x="6422" y="5827"/>
                      <a:pt x="6511" y="5783"/>
                      <a:pt x="6502" y="5738"/>
                    </a:cubicBezTo>
                    <a:cubicBezTo>
                      <a:pt x="6494" y="5694"/>
                      <a:pt x="6529" y="5694"/>
                      <a:pt x="6565" y="5667"/>
                    </a:cubicBezTo>
                    <a:cubicBezTo>
                      <a:pt x="6592" y="5640"/>
                      <a:pt x="6574" y="5622"/>
                      <a:pt x="6600" y="5596"/>
                    </a:cubicBezTo>
                    <a:cubicBezTo>
                      <a:pt x="6645" y="5560"/>
                      <a:pt x="6690" y="5515"/>
                      <a:pt x="6734" y="5489"/>
                    </a:cubicBezTo>
                    <a:cubicBezTo>
                      <a:pt x="6784" y="5447"/>
                      <a:pt x="6827" y="5264"/>
                      <a:pt x="6787" y="5264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1055;p41"/>
              <p:cNvSpPr/>
              <p:nvPr/>
            </p:nvSpPr>
            <p:spPr>
              <a:xfrm>
                <a:off x="1586100" y="2417575"/>
                <a:ext cx="537800" cy="472675"/>
              </a:xfrm>
              <a:custGeom>
                <a:avLst/>
                <a:gdLst/>
                <a:ahLst/>
                <a:cxnLst/>
                <a:rect l="l" t="t" r="r" b="b"/>
                <a:pathLst>
                  <a:path w="21512" h="18907" extrusionOk="0">
                    <a:moveTo>
                      <a:pt x="3902" y="1181"/>
                    </a:moveTo>
                    <a:cubicBezTo>
                      <a:pt x="4614" y="1181"/>
                      <a:pt x="5460" y="1333"/>
                      <a:pt x="6396" y="1635"/>
                    </a:cubicBezTo>
                    <a:cubicBezTo>
                      <a:pt x="8711" y="2384"/>
                      <a:pt x="11303" y="3933"/>
                      <a:pt x="13717" y="6018"/>
                    </a:cubicBezTo>
                    <a:cubicBezTo>
                      <a:pt x="16131" y="8093"/>
                      <a:pt x="18055" y="10436"/>
                      <a:pt x="19142" y="12600"/>
                    </a:cubicBezTo>
                    <a:cubicBezTo>
                      <a:pt x="20122" y="14586"/>
                      <a:pt x="20282" y="16199"/>
                      <a:pt x="19569" y="17036"/>
                    </a:cubicBezTo>
                    <a:cubicBezTo>
                      <a:pt x="19170" y="17494"/>
                      <a:pt x="18497" y="17726"/>
                      <a:pt x="17618" y="17726"/>
                    </a:cubicBezTo>
                    <a:cubicBezTo>
                      <a:pt x="16908" y="17726"/>
                      <a:pt x="16064" y="17574"/>
                      <a:pt x="15125" y="17267"/>
                    </a:cubicBezTo>
                    <a:cubicBezTo>
                      <a:pt x="12809" y="16519"/>
                      <a:pt x="10217" y="14969"/>
                      <a:pt x="7803" y="12885"/>
                    </a:cubicBezTo>
                    <a:cubicBezTo>
                      <a:pt x="5389" y="10810"/>
                      <a:pt x="3465" y="8476"/>
                      <a:pt x="2378" y="6303"/>
                    </a:cubicBezTo>
                    <a:cubicBezTo>
                      <a:pt x="1399" y="4325"/>
                      <a:pt x="1238" y="2704"/>
                      <a:pt x="1951" y="1876"/>
                    </a:cubicBezTo>
                    <a:cubicBezTo>
                      <a:pt x="2343" y="1413"/>
                      <a:pt x="3020" y="1181"/>
                      <a:pt x="3902" y="1181"/>
                    </a:cubicBezTo>
                    <a:close/>
                    <a:moveTo>
                      <a:pt x="3897" y="0"/>
                    </a:moveTo>
                    <a:cubicBezTo>
                      <a:pt x="2659" y="0"/>
                      <a:pt x="1686" y="369"/>
                      <a:pt x="1060" y="1101"/>
                    </a:cubicBezTo>
                    <a:cubicBezTo>
                      <a:pt x="0" y="2330"/>
                      <a:pt x="98" y="4370"/>
                      <a:pt x="1327" y="6828"/>
                    </a:cubicBezTo>
                    <a:cubicBezTo>
                      <a:pt x="2476" y="9135"/>
                      <a:pt x="4507" y="11602"/>
                      <a:pt x="7037" y="13785"/>
                    </a:cubicBezTo>
                    <a:cubicBezTo>
                      <a:pt x="9567" y="15958"/>
                      <a:pt x="12310" y="17597"/>
                      <a:pt x="14759" y="18390"/>
                    </a:cubicBezTo>
                    <a:cubicBezTo>
                      <a:pt x="15819" y="18737"/>
                      <a:pt x="16781" y="18906"/>
                      <a:pt x="17619" y="18906"/>
                    </a:cubicBezTo>
                    <a:cubicBezTo>
                      <a:pt x="18857" y="18906"/>
                      <a:pt x="19828" y="18532"/>
                      <a:pt x="20451" y="17802"/>
                    </a:cubicBezTo>
                    <a:cubicBezTo>
                      <a:pt x="21511" y="16573"/>
                      <a:pt x="21413" y="14542"/>
                      <a:pt x="20193" y="12075"/>
                    </a:cubicBezTo>
                    <a:cubicBezTo>
                      <a:pt x="19044" y="9768"/>
                      <a:pt x="17013" y="7300"/>
                      <a:pt x="14483" y="5118"/>
                    </a:cubicBezTo>
                    <a:cubicBezTo>
                      <a:pt x="11954" y="2945"/>
                      <a:pt x="9210" y="1306"/>
                      <a:pt x="6761" y="513"/>
                    </a:cubicBezTo>
                    <a:cubicBezTo>
                      <a:pt x="5701" y="171"/>
                      <a:pt x="4738" y="0"/>
                      <a:pt x="3897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1056;p41"/>
              <p:cNvSpPr/>
              <p:nvPr/>
            </p:nvSpPr>
            <p:spPr>
              <a:xfrm>
                <a:off x="1586100" y="2417575"/>
                <a:ext cx="537800" cy="472675"/>
              </a:xfrm>
              <a:custGeom>
                <a:avLst/>
                <a:gdLst/>
                <a:ahLst/>
                <a:cxnLst/>
                <a:rect l="l" t="t" r="r" b="b"/>
                <a:pathLst>
                  <a:path w="21512" h="18907" extrusionOk="0">
                    <a:moveTo>
                      <a:pt x="3902" y="1181"/>
                    </a:moveTo>
                    <a:cubicBezTo>
                      <a:pt x="4614" y="1181"/>
                      <a:pt x="5460" y="1333"/>
                      <a:pt x="6396" y="1635"/>
                    </a:cubicBezTo>
                    <a:cubicBezTo>
                      <a:pt x="8711" y="2384"/>
                      <a:pt x="11303" y="3933"/>
                      <a:pt x="13717" y="6018"/>
                    </a:cubicBezTo>
                    <a:cubicBezTo>
                      <a:pt x="16131" y="8093"/>
                      <a:pt x="18055" y="10436"/>
                      <a:pt x="19142" y="12600"/>
                    </a:cubicBezTo>
                    <a:cubicBezTo>
                      <a:pt x="20122" y="14586"/>
                      <a:pt x="20282" y="16199"/>
                      <a:pt x="19569" y="17036"/>
                    </a:cubicBezTo>
                    <a:cubicBezTo>
                      <a:pt x="19170" y="17494"/>
                      <a:pt x="18497" y="17726"/>
                      <a:pt x="17618" y="17726"/>
                    </a:cubicBezTo>
                    <a:cubicBezTo>
                      <a:pt x="16908" y="17726"/>
                      <a:pt x="16064" y="17574"/>
                      <a:pt x="15125" y="17267"/>
                    </a:cubicBezTo>
                    <a:cubicBezTo>
                      <a:pt x="12809" y="16519"/>
                      <a:pt x="10217" y="14969"/>
                      <a:pt x="7803" y="12885"/>
                    </a:cubicBezTo>
                    <a:cubicBezTo>
                      <a:pt x="5389" y="10810"/>
                      <a:pt x="3465" y="8476"/>
                      <a:pt x="2378" y="6303"/>
                    </a:cubicBezTo>
                    <a:cubicBezTo>
                      <a:pt x="1399" y="4325"/>
                      <a:pt x="1238" y="2704"/>
                      <a:pt x="1951" y="1876"/>
                    </a:cubicBezTo>
                    <a:cubicBezTo>
                      <a:pt x="2343" y="1413"/>
                      <a:pt x="3020" y="1181"/>
                      <a:pt x="3902" y="1181"/>
                    </a:cubicBezTo>
                    <a:close/>
                    <a:moveTo>
                      <a:pt x="3897" y="0"/>
                    </a:moveTo>
                    <a:cubicBezTo>
                      <a:pt x="2659" y="0"/>
                      <a:pt x="1686" y="369"/>
                      <a:pt x="1060" y="1101"/>
                    </a:cubicBezTo>
                    <a:cubicBezTo>
                      <a:pt x="0" y="2330"/>
                      <a:pt x="98" y="4370"/>
                      <a:pt x="1327" y="6828"/>
                    </a:cubicBezTo>
                    <a:cubicBezTo>
                      <a:pt x="2476" y="9135"/>
                      <a:pt x="4507" y="11602"/>
                      <a:pt x="7037" y="13785"/>
                    </a:cubicBezTo>
                    <a:cubicBezTo>
                      <a:pt x="9567" y="15958"/>
                      <a:pt x="12310" y="17597"/>
                      <a:pt x="14759" y="18390"/>
                    </a:cubicBezTo>
                    <a:cubicBezTo>
                      <a:pt x="15819" y="18737"/>
                      <a:pt x="16781" y="18906"/>
                      <a:pt x="17619" y="18906"/>
                    </a:cubicBezTo>
                    <a:cubicBezTo>
                      <a:pt x="18857" y="18906"/>
                      <a:pt x="19828" y="18532"/>
                      <a:pt x="20451" y="17802"/>
                    </a:cubicBezTo>
                    <a:cubicBezTo>
                      <a:pt x="21511" y="16573"/>
                      <a:pt x="21413" y="14542"/>
                      <a:pt x="20193" y="12075"/>
                    </a:cubicBezTo>
                    <a:cubicBezTo>
                      <a:pt x="19044" y="9768"/>
                      <a:pt x="17013" y="7300"/>
                      <a:pt x="14483" y="5118"/>
                    </a:cubicBezTo>
                    <a:cubicBezTo>
                      <a:pt x="11954" y="2945"/>
                      <a:pt x="9210" y="1306"/>
                      <a:pt x="6761" y="513"/>
                    </a:cubicBezTo>
                    <a:cubicBezTo>
                      <a:pt x="5701" y="171"/>
                      <a:pt x="4738" y="0"/>
                      <a:pt x="3897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1057;p41"/>
              <p:cNvSpPr/>
              <p:nvPr/>
            </p:nvSpPr>
            <p:spPr>
              <a:xfrm>
                <a:off x="1623725" y="2449100"/>
                <a:ext cx="250" cy="300"/>
              </a:xfrm>
              <a:custGeom>
                <a:avLst/>
                <a:gdLst/>
                <a:ahLst/>
                <a:cxnLst/>
                <a:rect l="l" t="t" r="r" b="b"/>
                <a:pathLst>
                  <a:path w="10" h="12" extrusionOk="0">
                    <a:moveTo>
                      <a:pt x="1" y="0"/>
                    </a:moveTo>
                    <a:lnTo>
                      <a:pt x="1" y="9"/>
                    </a:lnTo>
                    <a:cubicBezTo>
                      <a:pt x="1" y="9"/>
                      <a:pt x="3" y="11"/>
                      <a:pt x="5" y="11"/>
                    </a:cubicBezTo>
                    <a:cubicBezTo>
                      <a:pt x="7" y="11"/>
                      <a:pt x="9" y="9"/>
                      <a:pt x="9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1058;p41"/>
              <p:cNvSpPr/>
              <p:nvPr/>
            </p:nvSpPr>
            <p:spPr>
              <a:xfrm>
                <a:off x="1621950" y="2445250"/>
                <a:ext cx="465650" cy="416500"/>
              </a:xfrm>
              <a:custGeom>
                <a:avLst/>
                <a:gdLst/>
                <a:ahLst/>
                <a:cxnLst/>
                <a:rect l="l" t="t" r="r" b="b"/>
                <a:pathLst>
                  <a:path w="18626" h="16660" extrusionOk="0">
                    <a:moveTo>
                      <a:pt x="2431" y="229"/>
                    </a:moveTo>
                    <a:lnTo>
                      <a:pt x="2431" y="229"/>
                    </a:lnTo>
                    <a:cubicBezTo>
                      <a:pt x="2425" y="232"/>
                      <a:pt x="2420" y="234"/>
                      <a:pt x="2414" y="234"/>
                    </a:cubicBezTo>
                    <a:cubicBezTo>
                      <a:pt x="2400" y="243"/>
                      <a:pt x="2399" y="246"/>
                      <a:pt x="2404" y="246"/>
                    </a:cubicBezTo>
                    <a:cubicBezTo>
                      <a:pt x="2412" y="246"/>
                      <a:pt x="2437" y="236"/>
                      <a:pt x="2431" y="229"/>
                    </a:cubicBezTo>
                    <a:close/>
                    <a:moveTo>
                      <a:pt x="3969" y="283"/>
                    </a:moveTo>
                    <a:cubicBezTo>
                      <a:pt x="3975" y="283"/>
                      <a:pt x="3982" y="285"/>
                      <a:pt x="3991" y="288"/>
                    </a:cubicBezTo>
                    <a:cubicBezTo>
                      <a:pt x="4035" y="297"/>
                      <a:pt x="4089" y="315"/>
                      <a:pt x="4044" y="341"/>
                    </a:cubicBezTo>
                    <a:cubicBezTo>
                      <a:pt x="4036" y="347"/>
                      <a:pt x="4026" y="349"/>
                      <a:pt x="4015" y="349"/>
                    </a:cubicBezTo>
                    <a:cubicBezTo>
                      <a:pt x="3990" y="349"/>
                      <a:pt x="3959" y="339"/>
                      <a:pt x="3928" y="332"/>
                    </a:cubicBezTo>
                    <a:cubicBezTo>
                      <a:pt x="3936" y="311"/>
                      <a:pt x="3943" y="283"/>
                      <a:pt x="3969" y="283"/>
                    </a:cubicBezTo>
                    <a:close/>
                    <a:moveTo>
                      <a:pt x="5460" y="564"/>
                    </a:moveTo>
                    <a:cubicBezTo>
                      <a:pt x="5460" y="564"/>
                      <a:pt x="5459" y="565"/>
                      <a:pt x="5459" y="565"/>
                    </a:cubicBezTo>
                    <a:lnTo>
                      <a:pt x="5459" y="565"/>
                    </a:lnTo>
                    <a:cubicBezTo>
                      <a:pt x="5459" y="565"/>
                      <a:pt x="5460" y="564"/>
                      <a:pt x="5460" y="564"/>
                    </a:cubicBezTo>
                    <a:close/>
                    <a:moveTo>
                      <a:pt x="4553" y="614"/>
                    </a:moveTo>
                    <a:cubicBezTo>
                      <a:pt x="4553" y="615"/>
                      <a:pt x="4552" y="616"/>
                      <a:pt x="4552" y="617"/>
                    </a:cubicBezTo>
                    <a:cubicBezTo>
                      <a:pt x="4552" y="616"/>
                      <a:pt x="4553" y="615"/>
                      <a:pt x="4553" y="614"/>
                    </a:cubicBezTo>
                    <a:close/>
                    <a:moveTo>
                      <a:pt x="5278" y="577"/>
                    </a:moveTo>
                    <a:cubicBezTo>
                      <a:pt x="5284" y="577"/>
                      <a:pt x="5292" y="578"/>
                      <a:pt x="5300" y="582"/>
                    </a:cubicBezTo>
                    <a:cubicBezTo>
                      <a:pt x="5345" y="600"/>
                      <a:pt x="5389" y="626"/>
                      <a:pt x="5345" y="644"/>
                    </a:cubicBezTo>
                    <a:cubicBezTo>
                      <a:pt x="5336" y="648"/>
                      <a:pt x="5327" y="650"/>
                      <a:pt x="5319" y="650"/>
                    </a:cubicBezTo>
                    <a:cubicBezTo>
                      <a:pt x="5292" y="650"/>
                      <a:pt x="5265" y="633"/>
                      <a:pt x="5238" y="626"/>
                    </a:cubicBezTo>
                    <a:cubicBezTo>
                      <a:pt x="5238" y="605"/>
                      <a:pt x="5249" y="577"/>
                      <a:pt x="5278" y="577"/>
                    </a:cubicBezTo>
                    <a:close/>
                    <a:moveTo>
                      <a:pt x="4796" y="600"/>
                    </a:moveTo>
                    <a:cubicBezTo>
                      <a:pt x="4761" y="600"/>
                      <a:pt x="4722" y="633"/>
                      <a:pt x="4783" y="653"/>
                    </a:cubicBezTo>
                    <a:cubicBezTo>
                      <a:pt x="4801" y="662"/>
                      <a:pt x="4819" y="662"/>
                      <a:pt x="4828" y="671"/>
                    </a:cubicBezTo>
                    <a:cubicBezTo>
                      <a:pt x="4847" y="618"/>
                      <a:pt x="4822" y="600"/>
                      <a:pt x="4796" y="600"/>
                    </a:cubicBezTo>
                    <a:close/>
                    <a:moveTo>
                      <a:pt x="111" y="1878"/>
                    </a:moveTo>
                    <a:lnTo>
                      <a:pt x="111" y="1878"/>
                    </a:lnTo>
                    <a:cubicBezTo>
                      <a:pt x="116" y="1879"/>
                      <a:pt x="121" y="1880"/>
                      <a:pt x="125" y="1882"/>
                    </a:cubicBezTo>
                    <a:cubicBezTo>
                      <a:pt x="122" y="1882"/>
                      <a:pt x="117" y="1881"/>
                      <a:pt x="111" y="1878"/>
                    </a:cubicBezTo>
                    <a:close/>
                    <a:moveTo>
                      <a:pt x="11280" y="4087"/>
                    </a:moveTo>
                    <a:lnTo>
                      <a:pt x="11277" y="4091"/>
                    </a:lnTo>
                    <a:cubicBezTo>
                      <a:pt x="11281" y="4094"/>
                      <a:pt x="11284" y="4096"/>
                      <a:pt x="11288" y="4098"/>
                    </a:cubicBezTo>
                    <a:lnTo>
                      <a:pt x="11288" y="4098"/>
                    </a:lnTo>
                    <a:lnTo>
                      <a:pt x="11286" y="4091"/>
                    </a:lnTo>
                    <a:cubicBezTo>
                      <a:pt x="11284" y="4090"/>
                      <a:pt x="11282" y="4088"/>
                      <a:pt x="11280" y="4087"/>
                    </a:cubicBezTo>
                    <a:close/>
                    <a:moveTo>
                      <a:pt x="882" y="5098"/>
                    </a:moveTo>
                    <a:lnTo>
                      <a:pt x="882" y="5098"/>
                    </a:lnTo>
                    <a:cubicBezTo>
                      <a:pt x="873" y="5156"/>
                      <a:pt x="891" y="5178"/>
                      <a:pt x="908" y="5178"/>
                    </a:cubicBezTo>
                    <a:cubicBezTo>
                      <a:pt x="924" y="5178"/>
                      <a:pt x="940" y="5156"/>
                      <a:pt x="927" y="5124"/>
                    </a:cubicBezTo>
                    <a:lnTo>
                      <a:pt x="882" y="5098"/>
                    </a:lnTo>
                    <a:close/>
                    <a:moveTo>
                      <a:pt x="1096" y="5614"/>
                    </a:moveTo>
                    <a:cubicBezTo>
                      <a:pt x="1096" y="5615"/>
                      <a:pt x="1096" y="5615"/>
                      <a:pt x="1096" y="5615"/>
                    </a:cubicBezTo>
                    <a:lnTo>
                      <a:pt x="1096" y="5615"/>
                    </a:lnTo>
                    <a:cubicBezTo>
                      <a:pt x="1096" y="5615"/>
                      <a:pt x="1096" y="5614"/>
                      <a:pt x="1096" y="5614"/>
                    </a:cubicBezTo>
                    <a:close/>
                    <a:moveTo>
                      <a:pt x="13619" y="6051"/>
                    </a:moveTo>
                    <a:lnTo>
                      <a:pt x="13655" y="6086"/>
                    </a:lnTo>
                    <a:cubicBezTo>
                      <a:pt x="13655" y="6104"/>
                      <a:pt x="13655" y="6140"/>
                      <a:pt x="13637" y="6158"/>
                    </a:cubicBezTo>
                    <a:cubicBezTo>
                      <a:pt x="13584" y="6113"/>
                      <a:pt x="13584" y="6086"/>
                      <a:pt x="13619" y="6051"/>
                    </a:cubicBezTo>
                    <a:close/>
                    <a:moveTo>
                      <a:pt x="2004" y="6576"/>
                    </a:moveTo>
                    <a:cubicBezTo>
                      <a:pt x="2003" y="6577"/>
                      <a:pt x="2002" y="6577"/>
                      <a:pt x="2001" y="6578"/>
                    </a:cubicBezTo>
                    <a:lnTo>
                      <a:pt x="2001" y="6578"/>
                    </a:lnTo>
                    <a:cubicBezTo>
                      <a:pt x="2002" y="6578"/>
                      <a:pt x="2003" y="6577"/>
                      <a:pt x="2004" y="6576"/>
                    </a:cubicBezTo>
                    <a:close/>
                    <a:moveTo>
                      <a:pt x="2067" y="6972"/>
                    </a:moveTo>
                    <a:cubicBezTo>
                      <a:pt x="2080" y="6972"/>
                      <a:pt x="2103" y="6989"/>
                      <a:pt x="2129" y="7031"/>
                    </a:cubicBezTo>
                    <a:cubicBezTo>
                      <a:pt x="2157" y="7064"/>
                      <a:pt x="2147" y="7086"/>
                      <a:pt x="2127" y="7086"/>
                    </a:cubicBezTo>
                    <a:cubicBezTo>
                      <a:pt x="2114" y="7086"/>
                      <a:pt x="2098" y="7078"/>
                      <a:pt x="2085" y="7057"/>
                    </a:cubicBezTo>
                    <a:cubicBezTo>
                      <a:pt x="2048" y="7006"/>
                      <a:pt x="2048" y="6972"/>
                      <a:pt x="2067" y="6972"/>
                    </a:cubicBezTo>
                    <a:close/>
                    <a:moveTo>
                      <a:pt x="14346" y="7094"/>
                    </a:moveTo>
                    <a:cubicBezTo>
                      <a:pt x="14323" y="7094"/>
                      <a:pt x="14308" y="7110"/>
                      <a:pt x="14341" y="7146"/>
                    </a:cubicBezTo>
                    <a:cubicBezTo>
                      <a:pt x="14350" y="7155"/>
                      <a:pt x="14359" y="7164"/>
                      <a:pt x="14368" y="7173"/>
                    </a:cubicBezTo>
                    <a:cubicBezTo>
                      <a:pt x="14425" y="7126"/>
                      <a:pt x="14378" y="7094"/>
                      <a:pt x="14346" y="7094"/>
                    </a:cubicBezTo>
                    <a:close/>
                    <a:moveTo>
                      <a:pt x="2413" y="7510"/>
                    </a:moveTo>
                    <a:cubicBezTo>
                      <a:pt x="2421" y="7510"/>
                      <a:pt x="2432" y="7518"/>
                      <a:pt x="2450" y="7538"/>
                    </a:cubicBezTo>
                    <a:cubicBezTo>
                      <a:pt x="2473" y="7573"/>
                      <a:pt x="2459" y="7596"/>
                      <a:pt x="2438" y="7596"/>
                    </a:cubicBezTo>
                    <a:cubicBezTo>
                      <a:pt x="2427" y="7596"/>
                      <a:pt x="2415" y="7590"/>
                      <a:pt x="2405" y="7574"/>
                    </a:cubicBezTo>
                    <a:cubicBezTo>
                      <a:pt x="2399" y="7544"/>
                      <a:pt x="2397" y="7510"/>
                      <a:pt x="2413" y="7510"/>
                    </a:cubicBezTo>
                    <a:close/>
                    <a:moveTo>
                      <a:pt x="15142" y="7917"/>
                    </a:moveTo>
                    <a:cubicBezTo>
                      <a:pt x="15129" y="7917"/>
                      <a:pt x="15116" y="7921"/>
                      <a:pt x="15107" y="7930"/>
                    </a:cubicBezTo>
                    <a:cubicBezTo>
                      <a:pt x="15122" y="7953"/>
                      <a:pt x="15149" y="7988"/>
                      <a:pt x="15174" y="7988"/>
                    </a:cubicBezTo>
                    <a:cubicBezTo>
                      <a:pt x="15178" y="7988"/>
                      <a:pt x="15183" y="7986"/>
                      <a:pt x="15187" y="7984"/>
                    </a:cubicBezTo>
                    <a:cubicBezTo>
                      <a:pt x="15187" y="7966"/>
                      <a:pt x="15187" y="7948"/>
                      <a:pt x="15178" y="7930"/>
                    </a:cubicBezTo>
                    <a:cubicBezTo>
                      <a:pt x="15169" y="7921"/>
                      <a:pt x="15156" y="7917"/>
                      <a:pt x="15142" y="7917"/>
                    </a:cubicBezTo>
                    <a:close/>
                    <a:moveTo>
                      <a:pt x="3283" y="8641"/>
                    </a:moveTo>
                    <a:cubicBezTo>
                      <a:pt x="3293" y="8641"/>
                      <a:pt x="3305" y="8647"/>
                      <a:pt x="3318" y="8664"/>
                    </a:cubicBezTo>
                    <a:lnTo>
                      <a:pt x="3318" y="8664"/>
                    </a:lnTo>
                    <a:lnTo>
                      <a:pt x="3251" y="8714"/>
                    </a:lnTo>
                    <a:cubicBezTo>
                      <a:pt x="3245" y="8689"/>
                      <a:pt x="3257" y="8641"/>
                      <a:pt x="3283" y="8641"/>
                    </a:cubicBezTo>
                    <a:close/>
                    <a:moveTo>
                      <a:pt x="15692" y="8754"/>
                    </a:moveTo>
                    <a:cubicBezTo>
                      <a:pt x="15690" y="8755"/>
                      <a:pt x="15688" y="8757"/>
                      <a:pt x="15686" y="8759"/>
                    </a:cubicBezTo>
                    <a:cubicBezTo>
                      <a:pt x="15688" y="8757"/>
                      <a:pt x="15690" y="8756"/>
                      <a:pt x="15692" y="8754"/>
                    </a:cubicBezTo>
                    <a:close/>
                    <a:moveTo>
                      <a:pt x="4107" y="9694"/>
                    </a:moveTo>
                    <a:lnTo>
                      <a:pt x="4107" y="9694"/>
                    </a:lnTo>
                    <a:cubicBezTo>
                      <a:pt x="4112" y="9741"/>
                      <a:pt x="4126" y="9765"/>
                      <a:pt x="4148" y="9765"/>
                    </a:cubicBezTo>
                    <a:cubicBezTo>
                      <a:pt x="4159" y="9765"/>
                      <a:pt x="4172" y="9759"/>
                      <a:pt x="4187" y="9747"/>
                    </a:cubicBezTo>
                    <a:lnTo>
                      <a:pt x="4160" y="9712"/>
                    </a:lnTo>
                    <a:lnTo>
                      <a:pt x="4107" y="9694"/>
                    </a:lnTo>
                    <a:close/>
                    <a:moveTo>
                      <a:pt x="4333" y="9948"/>
                    </a:moveTo>
                    <a:cubicBezTo>
                      <a:pt x="4335" y="9951"/>
                      <a:pt x="4337" y="9952"/>
                      <a:pt x="4338" y="9952"/>
                    </a:cubicBezTo>
                    <a:cubicBezTo>
                      <a:pt x="4336" y="9951"/>
                      <a:pt x="4335" y="9950"/>
                      <a:pt x="4333" y="9948"/>
                    </a:cubicBezTo>
                    <a:close/>
                    <a:moveTo>
                      <a:pt x="5177" y="10658"/>
                    </a:moveTo>
                    <a:cubicBezTo>
                      <a:pt x="5201" y="10658"/>
                      <a:pt x="5233" y="10676"/>
                      <a:pt x="5247" y="10709"/>
                    </a:cubicBezTo>
                    <a:cubicBezTo>
                      <a:pt x="5252" y="10748"/>
                      <a:pt x="5233" y="10791"/>
                      <a:pt x="5205" y="10791"/>
                    </a:cubicBezTo>
                    <a:cubicBezTo>
                      <a:pt x="5189" y="10791"/>
                      <a:pt x="5169" y="10776"/>
                      <a:pt x="5149" y="10736"/>
                    </a:cubicBezTo>
                    <a:cubicBezTo>
                      <a:pt x="5140" y="10718"/>
                      <a:pt x="5140" y="10691"/>
                      <a:pt x="5158" y="10665"/>
                    </a:cubicBezTo>
                    <a:cubicBezTo>
                      <a:pt x="5162" y="10660"/>
                      <a:pt x="5169" y="10658"/>
                      <a:pt x="5177" y="10658"/>
                    </a:cubicBezTo>
                    <a:close/>
                    <a:moveTo>
                      <a:pt x="17497" y="11536"/>
                    </a:moveTo>
                    <a:lnTo>
                      <a:pt x="17494" y="11538"/>
                    </a:lnTo>
                    <a:cubicBezTo>
                      <a:pt x="17495" y="11537"/>
                      <a:pt x="17496" y="11537"/>
                      <a:pt x="17497" y="11536"/>
                    </a:cubicBezTo>
                    <a:close/>
                    <a:moveTo>
                      <a:pt x="6431" y="11743"/>
                    </a:moveTo>
                    <a:cubicBezTo>
                      <a:pt x="6438" y="11743"/>
                      <a:pt x="6450" y="11748"/>
                      <a:pt x="6467" y="11760"/>
                    </a:cubicBezTo>
                    <a:cubicBezTo>
                      <a:pt x="6505" y="11792"/>
                      <a:pt x="6489" y="11819"/>
                      <a:pt x="6460" y="11819"/>
                    </a:cubicBezTo>
                    <a:cubicBezTo>
                      <a:pt x="6449" y="11819"/>
                      <a:pt x="6435" y="11815"/>
                      <a:pt x="6422" y="11805"/>
                    </a:cubicBezTo>
                    <a:cubicBezTo>
                      <a:pt x="6416" y="11779"/>
                      <a:pt x="6409" y="11743"/>
                      <a:pt x="6431" y="11743"/>
                    </a:cubicBezTo>
                    <a:close/>
                    <a:moveTo>
                      <a:pt x="17847" y="11934"/>
                    </a:moveTo>
                    <a:cubicBezTo>
                      <a:pt x="17860" y="11934"/>
                      <a:pt x="17875" y="11943"/>
                      <a:pt x="17886" y="11965"/>
                    </a:cubicBezTo>
                    <a:cubicBezTo>
                      <a:pt x="17880" y="11989"/>
                      <a:pt x="17870" y="12021"/>
                      <a:pt x="17854" y="12021"/>
                    </a:cubicBezTo>
                    <a:cubicBezTo>
                      <a:pt x="17845" y="12021"/>
                      <a:pt x="17835" y="12013"/>
                      <a:pt x="17824" y="11992"/>
                    </a:cubicBezTo>
                    <a:lnTo>
                      <a:pt x="17832" y="11992"/>
                    </a:lnTo>
                    <a:cubicBezTo>
                      <a:pt x="17817" y="11955"/>
                      <a:pt x="17829" y="11934"/>
                      <a:pt x="17847" y="11934"/>
                    </a:cubicBezTo>
                    <a:close/>
                    <a:moveTo>
                      <a:pt x="7776" y="12696"/>
                    </a:moveTo>
                    <a:cubicBezTo>
                      <a:pt x="7792" y="12733"/>
                      <a:pt x="7811" y="12754"/>
                      <a:pt x="7831" y="12754"/>
                    </a:cubicBezTo>
                    <a:cubicBezTo>
                      <a:pt x="7845" y="12754"/>
                      <a:pt x="7860" y="12744"/>
                      <a:pt x="7874" y="12722"/>
                    </a:cubicBezTo>
                    <a:lnTo>
                      <a:pt x="7839" y="12696"/>
                    </a:lnTo>
                    <a:close/>
                    <a:moveTo>
                      <a:pt x="18358" y="13016"/>
                    </a:moveTo>
                    <a:cubicBezTo>
                      <a:pt x="18357" y="13017"/>
                      <a:pt x="18356" y="13017"/>
                      <a:pt x="18355" y="13018"/>
                    </a:cubicBezTo>
                    <a:lnTo>
                      <a:pt x="18355" y="13018"/>
                    </a:lnTo>
                    <a:cubicBezTo>
                      <a:pt x="18356" y="13018"/>
                      <a:pt x="18357" y="13017"/>
                      <a:pt x="18358" y="13016"/>
                    </a:cubicBezTo>
                    <a:close/>
                    <a:moveTo>
                      <a:pt x="18305" y="13129"/>
                    </a:moveTo>
                    <a:cubicBezTo>
                      <a:pt x="18319" y="13129"/>
                      <a:pt x="18334" y="13135"/>
                      <a:pt x="18340" y="13165"/>
                    </a:cubicBezTo>
                    <a:lnTo>
                      <a:pt x="18340" y="13165"/>
                    </a:lnTo>
                    <a:cubicBezTo>
                      <a:pt x="18340" y="13166"/>
                      <a:pt x="18340" y="13167"/>
                      <a:pt x="18340" y="13168"/>
                    </a:cubicBezTo>
                    <a:cubicBezTo>
                      <a:pt x="18340" y="13168"/>
                      <a:pt x="18340" y="13168"/>
                      <a:pt x="18340" y="13168"/>
                    </a:cubicBezTo>
                    <a:lnTo>
                      <a:pt x="18340" y="13168"/>
                    </a:lnTo>
                    <a:cubicBezTo>
                      <a:pt x="18341" y="13168"/>
                      <a:pt x="18342" y="13169"/>
                      <a:pt x="18343" y="13170"/>
                    </a:cubicBezTo>
                    <a:lnTo>
                      <a:pt x="18343" y="13170"/>
                    </a:lnTo>
                    <a:cubicBezTo>
                      <a:pt x="18366" y="13189"/>
                      <a:pt x="18368" y="13217"/>
                      <a:pt x="18357" y="13217"/>
                    </a:cubicBezTo>
                    <a:cubicBezTo>
                      <a:pt x="18353" y="13217"/>
                      <a:pt x="18347" y="13213"/>
                      <a:pt x="18340" y="13203"/>
                    </a:cubicBezTo>
                    <a:cubicBezTo>
                      <a:pt x="18305" y="13159"/>
                      <a:pt x="18296" y="13159"/>
                      <a:pt x="18278" y="13132"/>
                    </a:cubicBezTo>
                    <a:cubicBezTo>
                      <a:pt x="18285" y="13132"/>
                      <a:pt x="18295" y="13129"/>
                      <a:pt x="18305" y="13129"/>
                    </a:cubicBezTo>
                    <a:close/>
                    <a:moveTo>
                      <a:pt x="18225" y="13283"/>
                    </a:moveTo>
                    <a:cubicBezTo>
                      <a:pt x="18225" y="13283"/>
                      <a:pt x="18224" y="13283"/>
                      <a:pt x="18224" y="13283"/>
                    </a:cubicBezTo>
                    <a:cubicBezTo>
                      <a:pt x="18224" y="13283"/>
                      <a:pt x="18225" y="13283"/>
                      <a:pt x="18225" y="13283"/>
                    </a:cubicBezTo>
                    <a:close/>
                    <a:moveTo>
                      <a:pt x="9531" y="13934"/>
                    </a:moveTo>
                    <a:cubicBezTo>
                      <a:pt x="9530" y="13935"/>
                      <a:pt x="9529" y="13936"/>
                      <a:pt x="9529" y="13937"/>
                    </a:cubicBezTo>
                    <a:lnTo>
                      <a:pt x="9529" y="13937"/>
                    </a:lnTo>
                    <a:cubicBezTo>
                      <a:pt x="9530" y="13936"/>
                      <a:pt x="9530" y="13935"/>
                      <a:pt x="9531" y="13934"/>
                    </a:cubicBezTo>
                    <a:close/>
                    <a:moveTo>
                      <a:pt x="7079" y="12133"/>
                    </a:moveTo>
                    <a:cubicBezTo>
                      <a:pt x="7030" y="12133"/>
                      <a:pt x="6975" y="12208"/>
                      <a:pt x="7020" y="12260"/>
                    </a:cubicBezTo>
                    <a:lnTo>
                      <a:pt x="7020" y="12260"/>
                    </a:lnTo>
                    <a:lnTo>
                      <a:pt x="6984" y="12223"/>
                    </a:lnTo>
                    <a:cubicBezTo>
                      <a:pt x="6955" y="12207"/>
                      <a:pt x="6919" y="12196"/>
                      <a:pt x="6894" y="12196"/>
                    </a:cubicBezTo>
                    <a:cubicBezTo>
                      <a:pt x="6865" y="12196"/>
                      <a:pt x="6852" y="12212"/>
                      <a:pt x="6886" y="12250"/>
                    </a:cubicBezTo>
                    <a:cubicBezTo>
                      <a:pt x="6939" y="12295"/>
                      <a:pt x="6992" y="12330"/>
                      <a:pt x="7046" y="12366"/>
                    </a:cubicBezTo>
                    <a:cubicBezTo>
                      <a:pt x="7117" y="12411"/>
                      <a:pt x="7135" y="12419"/>
                      <a:pt x="7188" y="12419"/>
                    </a:cubicBezTo>
                    <a:cubicBezTo>
                      <a:pt x="7190" y="12419"/>
                      <a:pt x="7192" y="12419"/>
                      <a:pt x="7194" y="12419"/>
                    </a:cubicBezTo>
                    <a:cubicBezTo>
                      <a:pt x="7227" y="12419"/>
                      <a:pt x="7260" y="12471"/>
                      <a:pt x="7293" y="12471"/>
                    </a:cubicBezTo>
                    <a:cubicBezTo>
                      <a:pt x="7303" y="12471"/>
                      <a:pt x="7312" y="12467"/>
                      <a:pt x="7322" y="12455"/>
                    </a:cubicBezTo>
                    <a:lnTo>
                      <a:pt x="7322" y="12455"/>
                    </a:lnTo>
                    <a:cubicBezTo>
                      <a:pt x="7277" y="12509"/>
                      <a:pt x="7420" y="12624"/>
                      <a:pt x="7473" y="12678"/>
                    </a:cubicBezTo>
                    <a:cubicBezTo>
                      <a:pt x="7500" y="12704"/>
                      <a:pt x="7527" y="12731"/>
                      <a:pt x="7545" y="12758"/>
                    </a:cubicBezTo>
                    <a:cubicBezTo>
                      <a:pt x="7527" y="12785"/>
                      <a:pt x="7545" y="12838"/>
                      <a:pt x="7580" y="12865"/>
                    </a:cubicBezTo>
                    <a:lnTo>
                      <a:pt x="7616" y="12820"/>
                    </a:lnTo>
                    <a:cubicBezTo>
                      <a:pt x="7678" y="12865"/>
                      <a:pt x="7652" y="12900"/>
                      <a:pt x="7714" y="12936"/>
                    </a:cubicBezTo>
                    <a:cubicBezTo>
                      <a:pt x="7767" y="12963"/>
                      <a:pt x="7830" y="12981"/>
                      <a:pt x="7883" y="12981"/>
                    </a:cubicBezTo>
                    <a:cubicBezTo>
                      <a:pt x="7901" y="12981"/>
                      <a:pt x="7903" y="12973"/>
                      <a:pt x="7910" y="12973"/>
                    </a:cubicBezTo>
                    <a:cubicBezTo>
                      <a:pt x="7914" y="12973"/>
                      <a:pt x="7919" y="12975"/>
                      <a:pt x="7928" y="12981"/>
                    </a:cubicBezTo>
                    <a:cubicBezTo>
                      <a:pt x="7945" y="12998"/>
                      <a:pt x="7972" y="13025"/>
                      <a:pt x="7990" y="13052"/>
                    </a:cubicBezTo>
                    <a:cubicBezTo>
                      <a:pt x="8026" y="13105"/>
                      <a:pt x="8061" y="13177"/>
                      <a:pt x="8124" y="13185"/>
                    </a:cubicBezTo>
                    <a:cubicBezTo>
                      <a:pt x="8195" y="13203"/>
                      <a:pt x="8266" y="13248"/>
                      <a:pt x="8320" y="13301"/>
                    </a:cubicBezTo>
                    <a:cubicBezTo>
                      <a:pt x="8346" y="13319"/>
                      <a:pt x="8328" y="13390"/>
                      <a:pt x="8364" y="13399"/>
                    </a:cubicBezTo>
                    <a:cubicBezTo>
                      <a:pt x="8370" y="13400"/>
                      <a:pt x="8375" y="13401"/>
                      <a:pt x="8380" y="13401"/>
                    </a:cubicBezTo>
                    <a:cubicBezTo>
                      <a:pt x="8429" y="13401"/>
                      <a:pt x="8409" y="13341"/>
                      <a:pt x="8436" y="13341"/>
                    </a:cubicBezTo>
                    <a:cubicBezTo>
                      <a:pt x="8444" y="13341"/>
                      <a:pt x="8458" y="13347"/>
                      <a:pt x="8480" y="13364"/>
                    </a:cubicBezTo>
                    <a:cubicBezTo>
                      <a:pt x="8578" y="13435"/>
                      <a:pt x="8373" y="13435"/>
                      <a:pt x="8480" y="13515"/>
                    </a:cubicBezTo>
                    <a:cubicBezTo>
                      <a:pt x="8494" y="13523"/>
                      <a:pt x="8504" y="13526"/>
                      <a:pt x="8512" y="13526"/>
                    </a:cubicBezTo>
                    <a:cubicBezTo>
                      <a:pt x="8533" y="13526"/>
                      <a:pt x="8533" y="13503"/>
                      <a:pt x="8549" y="13503"/>
                    </a:cubicBezTo>
                    <a:cubicBezTo>
                      <a:pt x="8552" y="13503"/>
                      <a:pt x="8555" y="13504"/>
                      <a:pt x="8560" y="13506"/>
                    </a:cubicBezTo>
                    <a:cubicBezTo>
                      <a:pt x="8640" y="13542"/>
                      <a:pt x="8712" y="13595"/>
                      <a:pt x="8774" y="13649"/>
                    </a:cubicBezTo>
                    <a:cubicBezTo>
                      <a:pt x="8899" y="13782"/>
                      <a:pt x="9041" y="13898"/>
                      <a:pt x="9192" y="13996"/>
                    </a:cubicBezTo>
                    <a:cubicBezTo>
                      <a:pt x="9215" y="14007"/>
                      <a:pt x="9232" y="14011"/>
                      <a:pt x="9246" y="14011"/>
                    </a:cubicBezTo>
                    <a:cubicBezTo>
                      <a:pt x="9266" y="14011"/>
                      <a:pt x="9283" y="14005"/>
                      <a:pt x="9308" y="14005"/>
                    </a:cubicBezTo>
                    <a:cubicBezTo>
                      <a:pt x="9406" y="14014"/>
                      <a:pt x="9326" y="14041"/>
                      <a:pt x="9335" y="14067"/>
                    </a:cubicBezTo>
                    <a:cubicBezTo>
                      <a:pt x="9353" y="14094"/>
                      <a:pt x="9469" y="14139"/>
                      <a:pt x="9504" y="14139"/>
                    </a:cubicBezTo>
                    <a:cubicBezTo>
                      <a:pt x="9525" y="14132"/>
                      <a:pt x="9539" y="14128"/>
                      <a:pt x="9549" y="14128"/>
                    </a:cubicBezTo>
                    <a:cubicBezTo>
                      <a:pt x="9577" y="14128"/>
                      <a:pt x="9569" y="14155"/>
                      <a:pt x="9575" y="14201"/>
                    </a:cubicBezTo>
                    <a:cubicBezTo>
                      <a:pt x="9575" y="14201"/>
                      <a:pt x="9576" y="14202"/>
                      <a:pt x="9577" y="14202"/>
                    </a:cubicBezTo>
                    <a:cubicBezTo>
                      <a:pt x="9590" y="14202"/>
                      <a:pt x="9691" y="14147"/>
                      <a:pt x="9682" y="14139"/>
                    </a:cubicBezTo>
                    <a:lnTo>
                      <a:pt x="9682" y="14139"/>
                    </a:lnTo>
                    <a:cubicBezTo>
                      <a:pt x="9709" y="14156"/>
                      <a:pt x="9682" y="14210"/>
                      <a:pt x="9682" y="14228"/>
                    </a:cubicBezTo>
                    <a:cubicBezTo>
                      <a:pt x="9682" y="14263"/>
                      <a:pt x="9763" y="14281"/>
                      <a:pt x="9798" y="14290"/>
                    </a:cubicBezTo>
                    <a:cubicBezTo>
                      <a:pt x="9825" y="14299"/>
                      <a:pt x="10021" y="14370"/>
                      <a:pt x="9950" y="14406"/>
                    </a:cubicBezTo>
                    <a:cubicBezTo>
                      <a:pt x="9887" y="14441"/>
                      <a:pt x="10074" y="14477"/>
                      <a:pt x="10119" y="14486"/>
                    </a:cubicBezTo>
                    <a:cubicBezTo>
                      <a:pt x="10217" y="14530"/>
                      <a:pt x="10110" y="14655"/>
                      <a:pt x="10217" y="14655"/>
                    </a:cubicBezTo>
                    <a:cubicBezTo>
                      <a:pt x="10252" y="14602"/>
                      <a:pt x="10172" y="14450"/>
                      <a:pt x="10146" y="14388"/>
                    </a:cubicBezTo>
                    <a:cubicBezTo>
                      <a:pt x="10146" y="14388"/>
                      <a:pt x="10095" y="14286"/>
                      <a:pt x="10072" y="14286"/>
                    </a:cubicBezTo>
                    <a:cubicBezTo>
                      <a:pt x="10069" y="14286"/>
                      <a:pt x="10067" y="14287"/>
                      <a:pt x="10065" y="14290"/>
                    </a:cubicBezTo>
                    <a:cubicBezTo>
                      <a:pt x="10030" y="14290"/>
                      <a:pt x="9994" y="14272"/>
                      <a:pt x="9976" y="14245"/>
                    </a:cubicBezTo>
                    <a:cubicBezTo>
                      <a:pt x="9941" y="14201"/>
                      <a:pt x="9896" y="14139"/>
                      <a:pt x="9825" y="14121"/>
                    </a:cubicBezTo>
                    <a:cubicBezTo>
                      <a:pt x="9754" y="14103"/>
                      <a:pt x="9745" y="14130"/>
                      <a:pt x="9718" y="14067"/>
                    </a:cubicBezTo>
                    <a:cubicBezTo>
                      <a:pt x="9648" y="14023"/>
                      <a:pt x="9482" y="14014"/>
                      <a:pt x="9529" y="13937"/>
                    </a:cubicBezTo>
                    <a:lnTo>
                      <a:pt x="9529" y="13937"/>
                    </a:lnTo>
                    <a:cubicBezTo>
                      <a:pt x="9523" y="13946"/>
                      <a:pt x="9515" y="13949"/>
                      <a:pt x="9505" y="13949"/>
                    </a:cubicBezTo>
                    <a:cubicBezTo>
                      <a:pt x="9456" y="13949"/>
                      <a:pt x="9368" y="13850"/>
                      <a:pt x="9317" y="13836"/>
                    </a:cubicBezTo>
                    <a:cubicBezTo>
                      <a:pt x="9305" y="13830"/>
                      <a:pt x="9297" y="13827"/>
                      <a:pt x="9291" y="13827"/>
                    </a:cubicBezTo>
                    <a:cubicBezTo>
                      <a:pt x="9272" y="13827"/>
                      <a:pt x="9278" y="13853"/>
                      <a:pt x="9237" y="13853"/>
                    </a:cubicBezTo>
                    <a:cubicBezTo>
                      <a:pt x="9184" y="13845"/>
                      <a:pt x="9192" y="13782"/>
                      <a:pt x="9201" y="13764"/>
                    </a:cubicBezTo>
                    <a:cubicBezTo>
                      <a:pt x="9255" y="13693"/>
                      <a:pt x="9130" y="13693"/>
                      <a:pt x="9068" y="13658"/>
                    </a:cubicBezTo>
                    <a:cubicBezTo>
                      <a:pt x="8997" y="13604"/>
                      <a:pt x="8934" y="13551"/>
                      <a:pt x="8872" y="13488"/>
                    </a:cubicBezTo>
                    <a:cubicBezTo>
                      <a:pt x="8854" y="13488"/>
                      <a:pt x="8916" y="13515"/>
                      <a:pt x="8863" y="13515"/>
                    </a:cubicBezTo>
                    <a:cubicBezTo>
                      <a:pt x="8836" y="13506"/>
                      <a:pt x="8818" y="13497"/>
                      <a:pt x="8801" y="13479"/>
                    </a:cubicBezTo>
                    <a:cubicBezTo>
                      <a:pt x="8765" y="13462"/>
                      <a:pt x="8712" y="13426"/>
                      <a:pt x="8703" y="13390"/>
                    </a:cubicBezTo>
                    <a:cubicBezTo>
                      <a:pt x="8694" y="13355"/>
                      <a:pt x="8712" y="13346"/>
                      <a:pt x="8649" y="13319"/>
                    </a:cubicBezTo>
                    <a:cubicBezTo>
                      <a:pt x="8642" y="13318"/>
                      <a:pt x="8636" y="13317"/>
                      <a:pt x="8630" y="13317"/>
                    </a:cubicBezTo>
                    <a:cubicBezTo>
                      <a:pt x="8607" y="13317"/>
                      <a:pt x="8589" y="13325"/>
                      <a:pt x="8572" y="13325"/>
                    </a:cubicBezTo>
                    <a:cubicBezTo>
                      <a:pt x="8565" y="13325"/>
                      <a:pt x="8558" y="13324"/>
                      <a:pt x="8551" y="13319"/>
                    </a:cubicBezTo>
                    <a:cubicBezTo>
                      <a:pt x="8489" y="13301"/>
                      <a:pt x="8453" y="13212"/>
                      <a:pt x="8418" y="13177"/>
                    </a:cubicBezTo>
                    <a:cubicBezTo>
                      <a:pt x="8382" y="13132"/>
                      <a:pt x="8337" y="13087"/>
                      <a:pt x="8284" y="13052"/>
                    </a:cubicBezTo>
                    <a:cubicBezTo>
                      <a:pt x="8239" y="13016"/>
                      <a:pt x="8186" y="12989"/>
                      <a:pt x="8124" y="12972"/>
                    </a:cubicBezTo>
                    <a:cubicBezTo>
                      <a:pt x="8097" y="12963"/>
                      <a:pt x="8026" y="12972"/>
                      <a:pt x="8008" y="12954"/>
                    </a:cubicBezTo>
                    <a:cubicBezTo>
                      <a:pt x="8017" y="12954"/>
                      <a:pt x="8070" y="12927"/>
                      <a:pt x="8070" y="12918"/>
                    </a:cubicBezTo>
                    <a:cubicBezTo>
                      <a:pt x="8070" y="12900"/>
                      <a:pt x="7972" y="12829"/>
                      <a:pt x="7954" y="12820"/>
                    </a:cubicBezTo>
                    <a:cubicBezTo>
                      <a:pt x="7947" y="12816"/>
                      <a:pt x="7941" y="12815"/>
                      <a:pt x="7935" y="12815"/>
                    </a:cubicBezTo>
                    <a:cubicBezTo>
                      <a:pt x="7924" y="12815"/>
                      <a:pt x="7916" y="12822"/>
                      <a:pt x="7904" y="12822"/>
                    </a:cubicBezTo>
                    <a:cubicBezTo>
                      <a:pt x="7897" y="12822"/>
                      <a:pt x="7887" y="12819"/>
                      <a:pt x="7874" y="12811"/>
                    </a:cubicBezTo>
                    <a:cubicBezTo>
                      <a:pt x="7830" y="12785"/>
                      <a:pt x="7803" y="12758"/>
                      <a:pt x="7776" y="12722"/>
                    </a:cubicBezTo>
                    <a:cubicBezTo>
                      <a:pt x="7696" y="12633"/>
                      <a:pt x="7732" y="12589"/>
                      <a:pt x="7607" y="12544"/>
                    </a:cubicBezTo>
                    <a:cubicBezTo>
                      <a:pt x="7554" y="12535"/>
                      <a:pt x="7500" y="12509"/>
                      <a:pt x="7456" y="12464"/>
                    </a:cubicBezTo>
                    <a:cubicBezTo>
                      <a:pt x="7452" y="12460"/>
                      <a:pt x="7446" y="12459"/>
                      <a:pt x="7439" y="12459"/>
                    </a:cubicBezTo>
                    <a:cubicBezTo>
                      <a:pt x="7426" y="12459"/>
                      <a:pt x="7409" y="12463"/>
                      <a:pt x="7391" y="12463"/>
                    </a:cubicBezTo>
                    <a:cubicBezTo>
                      <a:pt x="7374" y="12463"/>
                      <a:pt x="7356" y="12459"/>
                      <a:pt x="7340" y="12446"/>
                    </a:cubicBezTo>
                    <a:cubicBezTo>
                      <a:pt x="7349" y="12428"/>
                      <a:pt x="7429" y="12402"/>
                      <a:pt x="7358" y="12375"/>
                    </a:cubicBezTo>
                    <a:cubicBezTo>
                      <a:pt x="7320" y="12360"/>
                      <a:pt x="7288" y="12357"/>
                      <a:pt x="7252" y="12357"/>
                    </a:cubicBezTo>
                    <a:lnTo>
                      <a:pt x="7252" y="12357"/>
                    </a:lnTo>
                    <a:cubicBezTo>
                      <a:pt x="7303" y="12350"/>
                      <a:pt x="7159" y="12265"/>
                      <a:pt x="7135" y="12232"/>
                    </a:cubicBezTo>
                    <a:cubicBezTo>
                      <a:pt x="7099" y="12188"/>
                      <a:pt x="7171" y="12188"/>
                      <a:pt x="7108" y="12143"/>
                    </a:cubicBezTo>
                    <a:cubicBezTo>
                      <a:pt x="7099" y="12136"/>
                      <a:pt x="7089" y="12133"/>
                      <a:pt x="7079" y="12133"/>
                    </a:cubicBezTo>
                    <a:close/>
                    <a:moveTo>
                      <a:pt x="18625" y="14715"/>
                    </a:moveTo>
                    <a:cubicBezTo>
                      <a:pt x="18625" y="14716"/>
                      <a:pt x="18625" y="14717"/>
                      <a:pt x="18625" y="14717"/>
                    </a:cubicBezTo>
                    <a:cubicBezTo>
                      <a:pt x="18625" y="14717"/>
                      <a:pt x="18625" y="14716"/>
                      <a:pt x="18625" y="14715"/>
                    </a:cubicBezTo>
                    <a:close/>
                    <a:moveTo>
                      <a:pt x="18554" y="14842"/>
                    </a:moveTo>
                    <a:cubicBezTo>
                      <a:pt x="18572" y="14842"/>
                      <a:pt x="18581" y="14851"/>
                      <a:pt x="18572" y="14896"/>
                    </a:cubicBezTo>
                    <a:cubicBezTo>
                      <a:pt x="18572" y="14929"/>
                      <a:pt x="18564" y="14977"/>
                      <a:pt x="18535" y="14977"/>
                    </a:cubicBezTo>
                    <a:cubicBezTo>
                      <a:pt x="18532" y="14977"/>
                      <a:pt x="18530" y="14976"/>
                      <a:pt x="18527" y="14976"/>
                    </a:cubicBezTo>
                    <a:cubicBezTo>
                      <a:pt x="18536" y="14931"/>
                      <a:pt x="18545" y="14887"/>
                      <a:pt x="18554" y="14842"/>
                    </a:cubicBezTo>
                    <a:close/>
                    <a:moveTo>
                      <a:pt x="18011" y="15812"/>
                    </a:moveTo>
                    <a:cubicBezTo>
                      <a:pt x="18008" y="15814"/>
                      <a:pt x="18005" y="15818"/>
                      <a:pt x="18002" y="15822"/>
                    </a:cubicBezTo>
                    <a:cubicBezTo>
                      <a:pt x="18005" y="15819"/>
                      <a:pt x="18008" y="15816"/>
                      <a:pt x="18011" y="15812"/>
                    </a:cubicBezTo>
                    <a:close/>
                    <a:moveTo>
                      <a:pt x="12750" y="15851"/>
                    </a:moveTo>
                    <a:cubicBezTo>
                      <a:pt x="12751" y="15854"/>
                      <a:pt x="12753" y="15856"/>
                      <a:pt x="12755" y="15858"/>
                    </a:cubicBezTo>
                    <a:cubicBezTo>
                      <a:pt x="12754" y="15856"/>
                      <a:pt x="12752" y="15854"/>
                      <a:pt x="12750" y="15851"/>
                    </a:cubicBezTo>
                    <a:close/>
                    <a:moveTo>
                      <a:pt x="13584" y="15938"/>
                    </a:moveTo>
                    <a:lnTo>
                      <a:pt x="13584" y="15938"/>
                    </a:lnTo>
                    <a:cubicBezTo>
                      <a:pt x="13583" y="15939"/>
                      <a:pt x="13583" y="15940"/>
                      <a:pt x="13582" y="15941"/>
                    </a:cubicBezTo>
                    <a:lnTo>
                      <a:pt x="13582" y="15941"/>
                    </a:lnTo>
                    <a:cubicBezTo>
                      <a:pt x="13583" y="15940"/>
                      <a:pt x="13583" y="15939"/>
                      <a:pt x="13584" y="15938"/>
                    </a:cubicBezTo>
                    <a:close/>
                    <a:moveTo>
                      <a:pt x="18413" y="15929"/>
                    </a:moveTo>
                    <a:cubicBezTo>
                      <a:pt x="18403" y="15929"/>
                      <a:pt x="18394" y="15941"/>
                      <a:pt x="18376" y="15964"/>
                    </a:cubicBezTo>
                    <a:cubicBezTo>
                      <a:pt x="18376" y="15964"/>
                      <a:pt x="18312" y="16036"/>
                      <a:pt x="18328" y="16036"/>
                    </a:cubicBezTo>
                    <a:cubicBezTo>
                      <a:pt x="18329" y="16036"/>
                      <a:pt x="18330" y="16036"/>
                      <a:pt x="18331" y="16036"/>
                    </a:cubicBezTo>
                    <a:cubicBezTo>
                      <a:pt x="18376" y="16027"/>
                      <a:pt x="18394" y="15982"/>
                      <a:pt x="18429" y="15938"/>
                    </a:cubicBezTo>
                    <a:cubicBezTo>
                      <a:pt x="18423" y="15932"/>
                      <a:pt x="18418" y="15929"/>
                      <a:pt x="18413" y="15929"/>
                    </a:cubicBezTo>
                    <a:close/>
                    <a:moveTo>
                      <a:pt x="13406" y="16000"/>
                    </a:moveTo>
                    <a:lnTo>
                      <a:pt x="13406" y="16000"/>
                    </a:lnTo>
                    <a:cubicBezTo>
                      <a:pt x="13459" y="16018"/>
                      <a:pt x="13504" y="16018"/>
                      <a:pt x="13486" y="16054"/>
                    </a:cubicBezTo>
                    <a:lnTo>
                      <a:pt x="13441" y="16045"/>
                    </a:lnTo>
                    <a:lnTo>
                      <a:pt x="13406" y="16000"/>
                    </a:lnTo>
                    <a:close/>
                    <a:moveTo>
                      <a:pt x="14546" y="16196"/>
                    </a:moveTo>
                    <a:cubicBezTo>
                      <a:pt x="14545" y="16199"/>
                      <a:pt x="14544" y="16202"/>
                      <a:pt x="14543" y="16204"/>
                    </a:cubicBezTo>
                    <a:lnTo>
                      <a:pt x="14543" y="16204"/>
                    </a:lnTo>
                    <a:cubicBezTo>
                      <a:pt x="14544" y="16202"/>
                      <a:pt x="14545" y="16199"/>
                      <a:pt x="14546" y="16196"/>
                    </a:cubicBezTo>
                    <a:close/>
                    <a:moveTo>
                      <a:pt x="13834" y="16277"/>
                    </a:moveTo>
                    <a:cubicBezTo>
                      <a:pt x="13801" y="16277"/>
                      <a:pt x="13802" y="16292"/>
                      <a:pt x="13833" y="16330"/>
                    </a:cubicBezTo>
                    <a:cubicBezTo>
                      <a:pt x="13869" y="16321"/>
                      <a:pt x="13895" y="16321"/>
                      <a:pt x="13895" y="16285"/>
                    </a:cubicBezTo>
                    <a:cubicBezTo>
                      <a:pt x="13868" y="16280"/>
                      <a:pt x="13848" y="16277"/>
                      <a:pt x="13834" y="16277"/>
                    </a:cubicBezTo>
                    <a:close/>
                    <a:moveTo>
                      <a:pt x="14102" y="16326"/>
                    </a:moveTo>
                    <a:cubicBezTo>
                      <a:pt x="14059" y="16326"/>
                      <a:pt x="14071" y="16368"/>
                      <a:pt x="14109" y="16383"/>
                    </a:cubicBezTo>
                    <a:cubicBezTo>
                      <a:pt x="14117" y="16386"/>
                      <a:pt x="14124" y="16387"/>
                      <a:pt x="14130" y="16387"/>
                    </a:cubicBezTo>
                    <a:cubicBezTo>
                      <a:pt x="14168" y="16387"/>
                      <a:pt x="14181" y="16345"/>
                      <a:pt x="14127" y="16330"/>
                    </a:cubicBezTo>
                    <a:cubicBezTo>
                      <a:pt x="14117" y="16327"/>
                      <a:pt x="14109" y="16326"/>
                      <a:pt x="14102" y="16326"/>
                    </a:cubicBezTo>
                    <a:close/>
                    <a:moveTo>
                      <a:pt x="15700" y="16415"/>
                    </a:moveTo>
                    <a:cubicBezTo>
                      <a:pt x="15696" y="16415"/>
                      <a:pt x="15693" y="16417"/>
                      <a:pt x="15692" y="16421"/>
                    </a:cubicBezTo>
                    <a:lnTo>
                      <a:pt x="15692" y="16421"/>
                    </a:lnTo>
                    <a:cubicBezTo>
                      <a:pt x="15708" y="16419"/>
                      <a:pt x="15718" y="16419"/>
                      <a:pt x="15713" y="16419"/>
                    </a:cubicBezTo>
                    <a:cubicBezTo>
                      <a:pt x="15708" y="16416"/>
                      <a:pt x="15704" y="16415"/>
                      <a:pt x="15700" y="16415"/>
                    </a:cubicBezTo>
                    <a:close/>
                    <a:moveTo>
                      <a:pt x="2318" y="1"/>
                    </a:moveTo>
                    <a:cubicBezTo>
                      <a:pt x="2281" y="1"/>
                      <a:pt x="2245" y="3"/>
                      <a:pt x="2236" y="12"/>
                    </a:cubicBezTo>
                    <a:cubicBezTo>
                      <a:pt x="2209" y="53"/>
                      <a:pt x="2208" y="83"/>
                      <a:pt x="2156" y="83"/>
                    </a:cubicBezTo>
                    <a:cubicBezTo>
                      <a:pt x="2141" y="83"/>
                      <a:pt x="2121" y="80"/>
                      <a:pt x="2093" y="74"/>
                    </a:cubicBezTo>
                    <a:cubicBezTo>
                      <a:pt x="2059" y="68"/>
                      <a:pt x="2024" y="65"/>
                      <a:pt x="1989" y="65"/>
                    </a:cubicBezTo>
                    <a:cubicBezTo>
                      <a:pt x="1926" y="65"/>
                      <a:pt x="1863" y="75"/>
                      <a:pt x="1800" y="92"/>
                    </a:cubicBezTo>
                    <a:cubicBezTo>
                      <a:pt x="1737" y="101"/>
                      <a:pt x="1702" y="172"/>
                      <a:pt x="1657" y="181"/>
                    </a:cubicBezTo>
                    <a:cubicBezTo>
                      <a:pt x="1584" y="181"/>
                      <a:pt x="1548" y="107"/>
                      <a:pt x="1475" y="107"/>
                    </a:cubicBezTo>
                    <a:cubicBezTo>
                      <a:pt x="1468" y="107"/>
                      <a:pt x="1460" y="108"/>
                      <a:pt x="1452" y="110"/>
                    </a:cubicBezTo>
                    <a:cubicBezTo>
                      <a:pt x="1399" y="119"/>
                      <a:pt x="1452" y="163"/>
                      <a:pt x="1452" y="181"/>
                    </a:cubicBezTo>
                    <a:cubicBezTo>
                      <a:pt x="1449" y="182"/>
                      <a:pt x="1446" y="182"/>
                      <a:pt x="1443" y="182"/>
                    </a:cubicBezTo>
                    <a:cubicBezTo>
                      <a:pt x="1412" y="182"/>
                      <a:pt x="1381" y="152"/>
                      <a:pt x="1353" y="152"/>
                    </a:cubicBezTo>
                    <a:cubicBezTo>
                      <a:pt x="1344" y="152"/>
                      <a:pt x="1336" y="155"/>
                      <a:pt x="1327" y="163"/>
                    </a:cubicBezTo>
                    <a:cubicBezTo>
                      <a:pt x="1311" y="172"/>
                      <a:pt x="1341" y="307"/>
                      <a:pt x="1270" y="307"/>
                    </a:cubicBezTo>
                    <a:cubicBezTo>
                      <a:pt x="1266" y="307"/>
                      <a:pt x="1261" y="307"/>
                      <a:pt x="1256" y="306"/>
                    </a:cubicBezTo>
                    <a:cubicBezTo>
                      <a:pt x="1223" y="297"/>
                      <a:pt x="1236" y="251"/>
                      <a:pt x="1182" y="251"/>
                    </a:cubicBezTo>
                    <a:cubicBezTo>
                      <a:pt x="1178" y="251"/>
                      <a:pt x="1173" y="252"/>
                      <a:pt x="1167" y="252"/>
                    </a:cubicBezTo>
                    <a:cubicBezTo>
                      <a:pt x="1132" y="261"/>
                      <a:pt x="1105" y="270"/>
                      <a:pt x="1069" y="297"/>
                    </a:cubicBezTo>
                    <a:cubicBezTo>
                      <a:pt x="1016" y="341"/>
                      <a:pt x="1123" y="359"/>
                      <a:pt x="1007" y="421"/>
                    </a:cubicBezTo>
                    <a:cubicBezTo>
                      <a:pt x="999" y="391"/>
                      <a:pt x="971" y="366"/>
                      <a:pt x="941" y="366"/>
                    </a:cubicBezTo>
                    <a:cubicBezTo>
                      <a:pt x="936" y="366"/>
                      <a:pt x="931" y="367"/>
                      <a:pt x="927" y="368"/>
                    </a:cubicBezTo>
                    <a:cubicBezTo>
                      <a:pt x="873" y="377"/>
                      <a:pt x="784" y="404"/>
                      <a:pt x="811" y="457"/>
                    </a:cubicBezTo>
                    <a:cubicBezTo>
                      <a:pt x="800" y="438"/>
                      <a:pt x="787" y="430"/>
                      <a:pt x="773" y="430"/>
                    </a:cubicBezTo>
                    <a:cubicBezTo>
                      <a:pt x="741" y="430"/>
                      <a:pt x="705" y="473"/>
                      <a:pt x="686" y="528"/>
                    </a:cubicBezTo>
                    <a:cubicBezTo>
                      <a:pt x="682" y="524"/>
                      <a:pt x="677" y="521"/>
                      <a:pt x="671" y="521"/>
                    </a:cubicBezTo>
                    <a:cubicBezTo>
                      <a:pt x="608" y="521"/>
                      <a:pt x="445" y="745"/>
                      <a:pt x="437" y="778"/>
                    </a:cubicBezTo>
                    <a:cubicBezTo>
                      <a:pt x="471" y="736"/>
                      <a:pt x="499" y="719"/>
                      <a:pt x="514" y="719"/>
                    </a:cubicBezTo>
                    <a:cubicBezTo>
                      <a:pt x="538" y="719"/>
                      <a:pt x="529" y="762"/>
                      <a:pt x="463" y="822"/>
                    </a:cubicBezTo>
                    <a:cubicBezTo>
                      <a:pt x="392" y="885"/>
                      <a:pt x="330" y="965"/>
                      <a:pt x="285" y="1054"/>
                    </a:cubicBezTo>
                    <a:cubicBezTo>
                      <a:pt x="289" y="1056"/>
                      <a:pt x="292" y="1056"/>
                      <a:pt x="296" y="1056"/>
                    </a:cubicBezTo>
                    <a:cubicBezTo>
                      <a:pt x="355" y="1056"/>
                      <a:pt x="476" y="882"/>
                      <a:pt x="535" y="840"/>
                    </a:cubicBezTo>
                    <a:lnTo>
                      <a:pt x="535" y="840"/>
                    </a:lnTo>
                    <a:cubicBezTo>
                      <a:pt x="490" y="894"/>
                      <a:pt x="446" y="956"/>
                      <a:pt x="410" y="1018"/>
                    </a:cubicBezTo>
                    <a:cubicBezTo>
                      <a:pt x="383" y="1054"/>
                      <a:pt x="339" y="1116"/>
                      <a:pt x="303" y="1125"/>
                    </a:cubicBezTo>
                    <a:cubicBezTo>
                      <a:pt x="300" y="1126"/>
                      <a:pt x="297" y="1126"/>
                      <a:pt x="295" y="1126"/>
                    </a:cubicBezTo>
                    <a:cubicBezTo>
                      <a:pt x="271" y="1126"/>
                      <a:pt x="266" y="1103"/>
                      <a:pt x="252" y="1103"/>
                    </a:cubicBezTo>
                    <a:cubicBezTo>
                      <a:pt x="245" y="1103"/>
                      <a:pt x="237" y="1109"/>
                      <a:pt x="223" y="1125"/>
                    </a:cubicBezTo>
                    <a:cubicBezTo>
                      <a:pt x="134" y="1232"/>
                      <a:pt x="187" y="1294"/>
                      <a:pt x="161" y="1401"/>
                    </a:cubicBezTo>
                    <a:cubicBezTo>
                      <a:pt x="134" y="1490"/>
                      <a:pt x="89" y="1562"/>
                      <a:pt x="27" y="1624"/>
                    </a:cubicBezTo>
                    <a:cubicBezTo>
                      <a:pt x="63" y="1633"/>
                      <a:pt x="98" y="1722"/>
                      <a:pt x="107" y="1775"/>
                    </a:cubicBezTo>
                    <a:cubicBezTo>
                      <a:pt x="117" y="1819"/>
                      <a:pt x="103" y="1826"/>
                      <a:pt x="88" y="1826"/>
                    </a:cubicBezTo>
                    <a:cubicBezTo>
                      <a:pt x="81" y="1826"/>
                      <a:pt x="74" y="1824"/>
                      <a:pt x="69" y="1824"/>
                    </a:cubicBezTo>
                    <a:cubicBezTo>
                      <a:pt x="65" y="1824"/>
                      <a:pt x="63" y="1825"/>
                      <a:pt x="63" y="1829"/>
                    </a:cubicBezTo>
                    <a:cubicBezTo>
                      <a:pt x="63" y="1845"/>
                      <a:pt x="67" y="1855"/>
                      <a:pt x="73" y="1862"/>
                    </a:cubicBezTo>
                    <a:lnTo>
                      <a:pt x="73" y="1862"/>
                    </a:lnTo>
                    <a:cubicBezTo>
                      <a:pt x="63" y="1858"/>
                      <a:pt x="53" y="1856"/>
                      <a:pt x="45" y="1856"/>
                    </a:cubicBezTo>
                    <a:cubicBezTo>
                      <a:pt x="38" y="1856"/>
                      <a:pt x="31" y="1858"/>
                      <a:pt x="27" y="1864"/>
                    </a:cubicBezTo>
                    <a:cubicBezTo>
                      <a:pt x="9" y="1927"/>
                      <a:pt x="0" y="1989"/>
                      <a:pt x="9" y="2051"/>
                    </a:cubicBezTo>
                    <a:cubicBezTo>
                      <a:pt x="9" y="2114"/>
                      <a:pt x="18" y="2185"/>
                      <a:pt x="54" y="2239"/>
                    </a:cubicBezTo>
                    <a:cubicBezTo>
                      <a:pt x="72" y="2265"/>
                      <a:pt x="80" y="2265"/>
                      <a:pt x="80" y="2310"/>
                    </a:cubicBezTo>
                    <a:cubicBezTo>
                      <a:pt x="80" y="2337"/>
                      <a:pt x="72" y="2363"/>
                      <a:pt x="54" y="2381"/>
                    </a:cubicBezTo>
                    <a:cubicBezTo>
                      <a:pt x="27" y="2390"/>
                      <a:pt x="36" y="2408"/>
                      <a:pt x="36" y="2443"/>
                    </a:cubicBezTo>
                    <a:cubicBezTo>
                      <a:pt x="45" y="2497"/>
                      <a:pt x="63" y="2550"/>
                      <a:pt x="89" y="2604"/>
                    </a:cubicBezTo>
                    <a:cubicBezTo>
                      <a:pt x="107" y="2657"/>
                      <a:pt x="116" y="2711"/>
                      <a:pt x="116" y="2773"/>
                    </a:cubicBezTo>
                    <a:cubicBezTo>
                      <a:pt x="116" y="2809"/>
                      <a:pt x="89" y="2862"/>
                      <a:pt x="89" y="2880"/>
                    </a:cubicBezTo>
                    <a:cubicBezTo>
                      <a:pt x="92" y="2885"/>
                      <a:pt x="95" y="2886"/>
                      <a:pt x="98" y="2886"/>
                    </a:cubicBezTo>
                    <a:cubicBezTo>
                      <a:pt x="105" y="2886"/>
                      <a:pt x="112" y="2878"/>
                      <a:pt x="115" y="2878"/>
                    </a:cubicBezTo>
                    <a:cubicBezTo>
                      <a:pt x="116" y="2878"/>
                      <a:pt x="116" y="2879"/>
                      <a:pt x="116" y="2880"/>
                    </a:cubicBezTo>
                    <a:lnTo>
                      <a:pt x="125" y="2933"/>
                    </a:lnTo>
                    <a:lnTo>
                      <a:pt x="161" y="3156"/>
                    </a:lnTo>
                    <a:cubicBezTo>
                      <a:pt x="178" y="3224"/>
                      <a:pt x="194" y="3371"/>
                      <a:pt x="257" y="3371"/>
                    </a:cubicBezTo>
                    <a:cubicBezTo>
                      <a:pt x="259" y="3371"/>
                      <a:pt x="262" y="3371"/>
                      <a:pt x="265" y="3370"/>
                    </a:cubicBezTo>
                    <a:lnTo>
                      <a:pt x="265" y="3370"/>
                    </a:lnTo>
                    <a:cubicBezTo>
                      <a:pt x="215" y="3384"/>
                      <a:pt x="250" y="3531"/>
                      <a:pt x="268" y="3592"/>
                    </a:cubicBezTo>
                    <a:cubicBezTo>
                      <a:pt x="285" y="3673"/>
                      <a:pt x="330" y="3673"/>
                      <a:pt x="348" y="3753"/>
                    </a:cubicBezTo>
                    <a:cubicBezTo>
                      <a:pt x="357" y="3788"/>
                      <a:pt x="312" y="3771"/>
                      <a:pt x="303" y="3815"/>
                    </a:cubicBezTo>
                    <a:cubicBezTo>
                      <a:pt x="312" y="3851"/>
                      <a:pt x="321" y="3886"/>
                      <a:pt x="339" y="3922"/>
                    </a:cubicBezTo>
                    <a:cubicBezTo>
                      <a:pt x="348" y="3967"/>
                      <a:pt x="374" y="4002"/>
                      <a:pt x="401" y="4038"/>
                    </a:cubicBezTo>
                    <a:cubicBezTo>
                      <a:pt x="407" y="4044"/>
                      <a:pt x="413" y="4046"/>
                      <a:pt x="419" y="4046"/>
                    </a:cubicBezTo>
                    <a:cubicBezTo>
                      <a:pt x="431" y="4046"/>
                      <a:pt x="443" y="4038"/>
                      <a:pt x="455" y="4038"/>
                    </a:cubicBezTo>
                    <a:cubicBezTo>
                      <a:pt x="392" y="4056"/>
                      <a:pt x="472" y="4145"/>
                      <a:pt x="490" y="4189"/>
                    </a:cubicBezTo>
                    <a:cubicBezTo>
                      <a:pt x="508" y="4234"/>
                      <a:pt x="383" y="4216"/>
                      <a:pt x="428" y="4296"/>
                    </a:cubicBezTo>
                    <a:cubicBezTo>
                      <a:pt x="455" y="4338"/>
                      <a:pt x="482" y="4349"/>
                      <a:pt x="509" y="4349"/>
                    </a:cubicBezTo>
                    <a:cubicBezTo>
                      <a:pt x="536" y="4349"/>
                      <a:pt x="564" y="4338"/>
                      <a:pt x="592" y="4338"/>
                    </a:cubicBezTo>
                    <a:cubicBezTo>
                      <a:pt x="600" y="4338"/>
                      <a:pt x="607" y="4338"/>
                      <a:pt x="615" y="4341"/>
                    </a:cubicBezTo>
                    <a:cubicBezTo>
                      <a:pt x="668" y="4358"/>
                      <a:pt x="597" y="4483"/>
                      <a:pt x="588" y="4483"/>
                    </a:cubicBezTo>
                    <a:cubicBezTo>
                      <a:pt x="593" y="4485"/>
                      <a:pt x="597" y="4485"/>
                      <a:pt x="601" y="4485"/>
                    </a:cubicBezTo>
                    <a:cubicBezTo>
                      <a:pt x="606" y="4485"/>
                      <a:pt x="611" y="4484"/>
                      <a:pt x="616" y="4484"/>
                    </a:cubicBezTo>
                    <a:cubicBezTo>
                      <a:pt x="626" y="4484"/>
                      <a:pt x="636" y="4489"/>
                      <a:pt x="651" y="4519"/>
                    </a:cubicBezTo>
                    <a:cubicBezTo>
                      <a:pt x="659" y="4537"/>
                      <a:pt x="668" y="4581"/>
                      <a:pt x="686" y="4590"/>
                    </a:cubicBezTo>
                    <a:cubicBezTo>
                      <a:pt x="687" y="4591"/>
                      <a:pt x="689" y="4592"/>
                      <a:pt x="691" y="4592"/>
                    </a:cubicBezTo>
                    <a:cubicBezTo>
                      <a:pt x="697" y="4592"/>
                      <a:pt x="707" y="4584"/>
                      <a:pt x="717" y="4584"/>
                    </a:cubicBezTo>
                    <a:cubicBezTo>
                      <a:pt x="721" y="4584"/>
                      <a:pt x="726" y="4585"/>
                      <a:pt x="731" y="4590"/>
                    </a:cubicBezTo>
                    <a:cubicBezTo>
                      <a:pt x="749" y="4599"/>
                      <a:pt x="757" y="4635"/>
                      <a:pt x="775" y="4661"/>
                    </a:cubicBezTo>
                    <a:cubicBezTo>
                      <a:pt x="731" y="4670"/>
                      <a:pt x="722" y="4688"/>
                      <a:pt x="757" y="4741"/>
                    </a:cubicBezTo>
                    <a:cubicBezTo>
                      <a:pt x="802" y="4813"/>
                      <a:pt x="829" y="4822"/>
                      <a:pt x="775" y="4848"/>
                    </a:cubicBezTo>
                    <a:cubicBezTo>
                      <a:pt x="757" y="4866"/>
                      <a:pt x="811" y="4973"/>
                      <a:pt x="829" y="4973"/>
                    </a:cubicBezTo>
                    <a:cubicBezTo>
                      <a:pt x="831" y="4974"/>
                      <a:pt x="833" y="4975"/>
                      <a:pt x="834" y="4975"/>
                    </a:cubicBezTo>
                    <a:cubicBezTo>
                      <a:pt x="841" y="4975"/>
                      <a:pt x="845" y="4968"/>
                      <a:pt x="851" y="4968"/>
                    </a:cubicBezTo>
                    <a:cubicBezTo>
                      <a:pt x="856" y="4968"/>
                      <a:pt x="862" y="4973"/>
                      <a:pt x="873" y="4991"/>
                    </a:cubicBezTo>
                    <a:cubicBezTo>
                      <a:pt x="909" y="5044"/>
                      <a:pt x="936" y="5098"/>
                      <a:pt x="953" y="5160"/>
                    </a:cubicBezTo>
                    <a:cubicBezTo>
                      <a:pt x="971" y="5214"/>
                      <a:pt x="953" y="5240"/>
                      <a:pt x="962" y="5294"/>
                    </a:cubicBezTo>
                    <a:cubicBezTo>
                      <a:pt x="971" y="5347"/>
                      <a:pt x="998" y="5401"/>
                      <a:pt x="1042" y="5436"/>
                    </a:cubicBezTo>
                    <a:cubicBezTo>
                      <a:pt x="1103" y="5471"/>
                      <a:pt x="1105" y="5615"/>
                      <a:pt x="1097" y="5615"/>
                    </a:cubicBezTo>
                    <a:cubicBezTo>
                      <a:pt x="1097" y="5615"/>
                      <a:pt x="1097" y="5615"/>
                      <a:pt x="1096" y="5615"/>
                    </a:cubicBezTo>
                    <a:lnTo>
                      <a:pt x="1096" y="5615"/>
                    </a:lnTo>
                    <a:cubicBezTo>
                      <a:pt x="1105" y="5620"/>
                      <a:pt x="1113" y="5623"/>
                      <a:pt x="1119" y="5623"/>
                    </a:cubicBezTo>
                    <a:cubicBezTo>
                      <a:pt x="1163" y="5623"/>
                      <a:pt x="1152" y="5506"/>
                      <a:pt x="1167" y="5499"/>
                    </a:cubicBezTo>
                    <a:cubicBezTo>
                      <a:pt x="1168" y="5498"/>
                      <a:pt x="1169" y="5498"/>
                      <a:pt x="1170" y="5498"/>
                    </a:cubicBezTo>
                    <a:cubicBezTo>
                      <a:pt x="1188" y="5498"/>
                      <a:pt x="1211" y="5561"/>
                      <a:pt x="1194" y="5570"/>
                    </a:cubicBezTo>
                    <a:cubicBezTo>
                      <a:pt x="1176" y="5579"/>
                      <a:pt x="1221" y="5650"/>
                      <a:pt x="1247" y="5677"/>
                    </a:cubicBezTo>
                    <a:cubicBezTo>
                      <a:pt x="1310" y="5739"/>
                      <a:pt x="1247" y="5739"/>
                      <a:pt x="1238" y="5792"/>
                    </a:cubicBezTo>
                    <a:cubicBezTo>
                      <a:pt x="1229" y="5828"/>
                      <a:pt x="1274" y="5819"/>
                      <a:pt x="1283" y="5828"/>
                    </a:cubicBezTo>
                    <a:cubicBezTo>
                      <a:pt x="1286" y="5826"/>
                      <a:pt x="1290" y="5825"/>
                      <a:pt x="1293" y="5825"/>
                    </a:cubicBezTo>
                    <a:cubicBezTo>
                      <a:pt x="1318" y="5825"/>
                      <a:pt x="1346" y="5876"/>
                      <a:pt x="1354" y="5899"/>
                    </a:cubicBezTo>
                    <a:cubicBezTo>
                      <a:pt x="1399" y="5980"/>
                      <a:pt x="1390" y="5997"/>
                      <a:pt x="1470" y="6042"/>
                    </a:cubicBezTo>
                    <a:cubicBezTo>
                      <a:pt x="1479" y="6042"/>
                      <a:pt x="1523" y="6086"/>
                      <a:pt x="1523" y="6095"/>
                    </a:cubicBezTo>
                    <a:cubicBezTo>
                      <a:pt x="1523" y="6102"/>
                      <a:pt x="1516" y="6104"/>
                      <a:pt x="1506" y="6104"/>
                    </a:cubicBezTo>
                    <a:cubicBezTo>
                      <a:pt x="1496" y="6104"/>
                      <a:pt x="1482" y="6102"/>
                      <a:pt x="1470" y="6102"/>
                    </a:cubicBezTo>
                    <a:cubicBezTo>
                      <a:pt x="1445" y="6102"/>
                      <a:pt x="1425" y="6109"/>
                      <a:pt x="1443" y="6149"/>
                    </a:cubicBezTo>
                    <a:cubicBezTo>
                      <a:pt x="1479" y="6238"/>
                      <a:pt x="1523" y="6318"/>
                      <a:pt x="1577" y="6398"/>
                    </a:cubicBezTo>
                    <a:cubicBezTo>
                      <a:pt x="1577" y="6389"/>
                      <a:pt x="1541" y="6327"/>
                      <a:pt x="1559" y="6318"/>
                    </a:cubicBezTo>
                    <a:cubicBezTo>
                      <a:pt x="1584" y="6318"/>
                      <a:pt x="1633" y="6435"/>
                      <a:pt x="1661" y="6435"/>
                    </a:cubicBezTo>
                    <a:cubicBezTo>
                      <a:pt x="1662" y="6435"/>
                      <a:pt x="1664" y="6435"/>
                      <a:pt x="1666" y="6434"/>
                    </a:cubicBezTo>
                    <a:lnTo>
                      <a:pt x="1666" y="6434"/>
                    </a:lnTo>
                    <a:cubicBezTo>
                      <a:pt x="1665" y="6434"/>
                      <a:pt x="1665" y="6434"/>
                      <a:pt x="1664" y="6434"/>
                    </a:cubicBezTo>
                    <a:cubicBezTo>
                      <a:pt x="1649" y="6434"/>
                      <a:pt x="1634" y="6341"/>
                      <a:pt x="1644" y="6341"/>
                    </a:cubicBezTo>
                    <a:cubicBezTo>
                      <a:pt x="1645" y="6341"/>
                      <a:pt x="1646" y="6342"/>
                      <a:pt x="1648" y="6345"/>
                    </a:cubicBezTo>
                    <a:cubicBezTo>
                      <a:pt x="1693" y="6389"/>
                      <a:pt x="1791" y="6434"/>
                      <a:pt x="1728" y="6478"/>
                    </a:cubicBezTo>
                    <a:cubicBezTo>
                      <a:pt x="1716" y="6478"/>
                      <a:pt x="1703" y="6475"/>
                      <a:pt x="1693" y="6475"/>
                    </a:cubicBezTo>
                    <a:cubicBezTo>
                      <a:pt x="1680" y="6475"/>
                      <a:pt x="1674" y="6480"/>
                      <a:pt x="1684" y="6505"/>
                    </a:cubicBezTo>
                    <a:cubicBezTo>
                      <a:pt x="1719" y="6585"/>
                      <a:pt x="1764" y="6665"/>
                      <a:pt x="1826" y="6728"/>
                    </a:cubicBezTo>
                    <a:cubicBezTo>
                      <a:pt x="1835" y="6738"/>
                      <a:pt x="1842" y="6742"/>
                      <a:pt x="1849" y="6742"/>
                    </a:cubicBezTo>
                    <a:cubicBezTo>
                      <a:pt x="1870" y="6742"/>
                      <a:pt x="1884" y="6699"/>
                      <a:pt x="1898" y="6692"/>
                    </a:cubicBezTo>
                    <a:cubicBezTo>
                      <a:pt x="1933" y="6754"/>
                      <a:pt x="1960" y="6826"/>
                      <a:pt x="1969" y="6897"/>
                    </a:cubicBezTo>
                    <a:cubicBezTo>
                      <a:pt x="1968" y="6900"/>
                      <a:pt x="1966" y="6902"/>
                      <a:pt x="1963" y="6902"/>
                    </a:cubicBezTo>
                    <a:cubicBezTo>
                      <a:pt x="1942" y="6902"/>
                      <a:pt x="1879" y="6825"/>
                      <a:pt x="1871" y="6817"/>
                    </a:cubicBezTo>
                    <a:lnTo>
                      <a:pt x="1871" y="6817"/>
                    </a:lnTo>
                    <a:cubicBezTo>
                      <a:pt x="1906" y="6861"/>
                      <a:pt x="1987" y="6950"/>
                      <a:pt x="1987" y="7004"/>
                    </a:cubicBezTo>
                    <a:cubicBezTo>
                      <a:pt x="1987" y="7057"/>
                      <a:pt x="1933" y="7057"/>
                      <a:pt x="1906" y="7075"/>
                    </a:cubicBezTo>
                    <a:cubicBezTo>
                      <a:pt x="1969" y="7075"/>
                      <a:pt x="2031" y="7084"/>
                      <a:pt x="2093" y="7102"/>
                    </a:cubicBezTo>
                    <a:cubicBezTo>
                      <a:pt x="2129" y="7120"/>
                      <a:pt x="2147" y="7173"/>
                      <a:pt x="2183" y="7200"/>
                    </a:cubicBezTo>
                    <a:cubicBezTo>
                      <a:pt x="2209" y="7227"/>
                      <a:pt x="2254" y="7209"/>
                      <a:pt x="2245" y="7253"/>
                    </a:cubicBezTo>
                    <a:cubicBezTo>
                      <a:pt x="2236" y="7298"/>
                      <a:pt x="2156" y="7262"/>
                      <a:pt x="2138" y="7307"/>
                    </a:cubicBezTo>
                    <a:cubicBezTo>
                      <a:pt x="2111" y="7351"/>
                      <a:pt x="2191" y="7378"/>
                      <a:pt x="2218" y="7396"/>
                    </a:cubicBezTo>
                    <a:cubicBezTo>
                      <a:pt x="2236" y="7405"/>
                      <a:pt x="2263" y="7405"/>
                      <a:pt x="2289" y="7431"/>
                    </a:cubicBezTo>
                    <a:cubicBezTo>
                      <a:pt x="2325" y="7467"/>
                      <a:pt x="2352" y="7512"/>
                      <a:pt x="2379" y="7547"/>
                    </a:cubicBezTo>
                    <a:cubicBezTo>
                      <a:pt x="2441" y="7654"/>
                      <a:pt x="2521" y="7761"/>
                      <a:pt x="2619" y="7841"/>
                    </a:cubicBezTo>
                    <a:cubicBezTo>
                      <a:pt x="2637" y="7859"/>
                      <a:pt x="2664" y="7841"/>
                      <a:pt x="2681" y="7877"/>
                    </a:cubicBezTo>
                    <a:cubicBezTo>
                      <a:pt x="2690" y="7912"/>
                      <a:pt x="2672" y="7948"/>
                      <a:pt x="2681" y="7993"/>
                    </a:cubicBezTo>
                    <a:cubicBezTo>
                      <a:pt x="2717" y="8099"/>
                      <a:pt x="2788" y="8189"/>
                      <a:pt x="2877" y="8260"/>
                    </a:cubicBezTo>
                    <a:cubicBezTo>
                      <a:pt x="2895" y="8269"/>
                      <a:pt x="2949" y="8269"/>
                      <a:pt x="2957" y="8287"/>
                    </a:cubicBezTo>
                    <a:cubicBezTo>
                      <a:pt x="2966" y="8322"/>
                      <a:pt x="2904" y="8331"/>
                      <a:pt x="2940" y="8376"/>
                    </a:cubicBezTo>
                    <a:cubicBezTo>
                      <a:pt x="2947" y="8373"/>
                      <a:pt x="2955" y="8372"/>
                      <a:pt x="2963" y="8372"/>
                    </a:cubicBezTo>
                    <a:cubicBezTo>
                      <a:pt x="2984" y="8372"/>
                      <a:pt x="3007" y="8380"/>
                      <a:pt x="3020" y="8393"/>
                    </a:cubicBezTo>
                    <a:cubicBezTo>
                      <a:pt x="3042" y="8415"/>
                      <a:pt x="3057" y="8443"/>
                      <a:pt x="3077" y="8443"/>
                    </a:cubicBezTo>
                    <a:cubicBezTo>
                      <a:pt x="3081" y="8443"/>
                      <a:pt x="3086" y="8441"/>
                      <a:pt x="3091" y="8438"/>
                    </a:cubicBezTo>
                    <a:cubicBezTo>
                      <a:pt x="3110" y="8432"/>
                      <a:pt x="3123" y="8429"/>
                      <a:pt x="3135" y="8429"/>
                    </a:cubicBezTo>
                    <a:cubicBezTo>
                      <a:pt x="3158" y="8429"/>
                      <a:pt x="3176" y="8438"/>
                      <a:pt x="3216" y="8456"/>
                    </a:cubicBezTo>
                    <a:cubicBezTo>
                      <a:pt x="3216" y="8480"/>
                      <a:pt x="3186" y="8565"/>
                      <a:pt x="3174" y="8565"/>
                    </a:cubicBezTo>
                    <a:cubicBezTo>
                      <a:pt x="3173" y="8565"/>
                      <a:pt x="3172" y="8564"/>
                      <a:pt x="3171" y="8563"/>
                    </a:cubicBezTo>
                    <a:cubicBezTo>
                      <a:pt x="3162" y="8536"/>
                      <a:pt x="3153" y="8500"/>
                      <a:pt x="3118" y="8491"/>
                    </a:cubicBezTo>
                    <a:cubicBezTo>
                      <a:pt x="3111" y="8490"/>
                      <a:pt x="3107" y="8489"/>
                      <a:pt x="3104" y="8489"/>
                    </a:cubicBezTo>
                    <a:cubicBezTo>
                      <a:pt x="3088" y="8489"/>
                      <a:pt x="3102" y="8505"/>
                      <a:pt x="3109" y="8527"/>
                    </a:cubicBezTo>
                    <a:cubicBezTo>
                      <a:pt x="3127" y="8563"/>
                      <a:pt x="3243" y="8625"/>
                      <a:pt x="3234" y="8678"/>
                    </a:cubicBezTo>
                    <a:cubicBezTo>
                      <a:pt x="3216" y="8732"/>
                      <a:pt x="3403" y="8865"/>
                      <a:pt x="3456" y="8919"/>
                    </a:cubicBezTo>
                    <a:cubicBezTo>
                      <a:pt x="3492" y="8892"/>
                      <a:pt x="3456" y="8857"/>
                      <a:pt x="3492" y="8830"/>
                    </a:cubicBezTo>
                    <a:cubicBezTo>
                      <a:pt x="3528" y="8865"/>
                      <a:pt x="3510" y="8937"/>
                      <a:pt x="3528" y="8955"/>
                    </a:cubicBezTo>
                    <a:cubicBezTo>
                      <a:pt x="3572" y="8981"/>
                      <a:pt x="3626" y="8972"/>
                      <a:pt x="3661" y="8990"/>
                    </a:cubicBezTo>
                    <a:cubicBezTo>
                      <a:pt x="3645" y="9022"/>
                      <a:pt x="3672" y="9277"/>
                      <a:pt x="3730" y="9277"/>
                    </a:cubicBezTo>
                    <a:cubicBezTo>
                      <a:pt x="3736" y="9277"/>
                      <a:pt x="3743" y="9274"/>
                      <a:pt x="3750" y="9266"/>
                    </a:cubicBezTo>
                    <a:cubicBezTo>
                      <a:pt x="3741" y="9240"/>
                      <a:pt x="3723" y="9248"/>
                      <a:pt x="3706" y="9240"/>
                    </a:cubicBezTo>
                    <a:cubicBezTo>
                      <a:pt x="3697" y="9231"/>
                      <a:pt x="3759" y="9213"/>
                      <a:pt x="3777" y="9213"/>
                    </a:cubicBezTo>
                    <a:cubicBezTo>
                      <a:pt x="3804" y="9222"/>
                      <a:pt x="3830" y="9240"/>
                      <a:pt x="3848" y="9266"/>
                    </a:cubicBezTo>
                    <a:cubicBezTo>
                      <a:pt x="3893" y="9338"/>
                      <a:pt x="3777" y="9320"/>
                      <a:pt x="3830" y="9400"/>
                    </a:cubicBezTo>
                    <a:cubicBezTo>
                      <a:pt x="3857" y="9444"/>
                      <a:pt x="3893" y="9480"/>
                      <a:pt x="3928" y="9507"/>
                    </a:cubicBezTo>
                    <a:cubicBezTo>
                      <a:pt x="3942" y="9517"/>
                      <a:pt x="3952" y="9520"/>
                      <a:pt x="3960" y="9520"/>
                    </a:cubicBezTo>
                    <a:cubicBezTo>
                      <a:pt x="3970" y="9520"/>
                      <a:pt x="3978" y="9517"/>
                      <a:pt x="3986" y="9517"/>
                    </a:cubicBezTo>
                    <a:cubicBezTo>
                      <a:pt x="3997" y="9517"/>
                      <a:pt x="4009" y="9522"/>
                      <a:pt x="4026" y="9542"/>
                    </a:cubicBezTo>
                    <a:cubicBezTo>
                      <a:pt x="4062" y="9578"/>
                      <a:pt x="4089" y="9596"/>
                      <a:pt x="4062" y="9614"/>
                    </a:cubicBezTo>
                    <a:cubicBezTo>
                      <a:pt x="4053" y="9614"/>
                      <a:pt x="4017" y="9614"/>
                      <a:pt x="4009" y="9623"/>
                    </a:cubicBezTo>
                    <a:cubicBezTo>
                      <a:pt x="4009" y="9631"/>
                      <a:pt x="4240" y="9703"/>
                      <a:pt x="4231" y="9756"/>
                    </a:cubicBezTo>
                    <a:cubicBezTo>
                      <a:pt x="4222" y="9819"/>
                      <a:pt x="4187" y="9810"/>
                      <a:pt x="4240" y="9872"/>
                    </a:cubicBezTo>
                    <a:cubicBezTo>
                      <a:pt x="4266" y="9897"/>
                      <a:pt x="4299" y="9923"/>
                      <a:pt x="4333" y="9948"/>
                    </a:cubicBezTo>
                    <a:lnTo>
                      <a:pt x="4333" y="9948"/>
                    </a:lnTo>
                    <a:cubicBezTo>
                      <a:pt x="4316" y="9926"/>
                      <a:pt x="4290" y="9815"/>
                      <a:pt x="4306" y="9815"/>
                    </a:cubicBezTo>
                    <a:cubicBezTo>
                      <a:pt x="4309" y="9815"/>
                      <a:pt x="4314" y="9819"/>
                      <a:pt x="4320" y="9827"/>
                    </a:cubicBezTo>
                    <a:cubicBezTo>
                      <a:pt x="4374" y="9890"/>
                      <a:pt x="4392" y="9925"/>
                      <a:pt x="4436" y="9970"/>
                    </a:cubicBezTo>
                    <a:lnTo>
                      <a:pt x="4498" y="10050"/>
                    </a:lnTo>
                    <a:cubicBezTo>
                      <a:pt x="4509" y="10061"/>
                      <a:pt x="4516" y="10065"/>
                      <a:pt x="4522" y="10065"/>
                    </a:cubicBezTo>
                    <a:cubicBezTo>
                      <a:pt x="4527" y="10065"/>
                      <a:pt x="4530" y="10063"/>
                      <a:pt x="4534" y="10059"/>
                    </a:cubicBezTo>
                    <a:lnTo>
                      <a:pt x="4534" y="10059"/>
                    </a:lnTo>
                    <a:cubicBezTo>
                      <a:pt x="4561" y="10077"/>
                      <a:pt x="4472" y="10095"/>
                      <a:pt x="4463" y="10104"/>
                    </a:cubicBezTo>
                    <a:cubicBezTo>
                      <a:pt x="4454" y="10130"/>
                      <a:pt x="4516" y="10148"/>
                      <a:pt x="4534" y="10148"/>
                    </a:cubicBezTo>
                    <a:cubicBezTo>
                      <a:pt x="4552" y="10157"/>
                      <a:pt x="4605" y="10148"/>
                      <a:pt x="4623" y="10193"/>
                    </a:cubicBezTo>
                    <a:cubicBezTo>
                      <a:pt x="4632" y="10237"/>
                      <a:pt x="4596" y="10228"/>
                      <a:pt x="4596" y="10255"/>
                    </a:cubicBezTo>
                    <a:lnTo>
                      <a:pt x="4596" y="10255"/>
                    </a:lnTo>
                    <a:cubicBezTo>
                      <a:pt x="4596" y="10247"/>
                      <a:pt x="4602" y="10244"/>
                      <a:pt x="4612" y="10244"/>
                    </a:cubicBezTo>
                    <a:cubicBezTo>
                      <a:pt x="4646" y="10244"/>
                      <a:pt x="4729" y="10286"/>
                      <a:pt x="4757" y="10300"/>
                    </a:cubicBezTo>
                    <a:cubicBezTo>
                      <a:pt x="4783" y="10317"/>
                      <a:pt x="4810" y="10344"/>
                      <a:pt x="4837" y="10380"/>
                    </a:cubicBezTo>
                    <a:cubicBezTo>
                      <a:pt x="4846" y="10406"/>
                      <a:pt x="4828" y="10406"/>
                      <a:pt x="4846" y="10433"/>
                    </a:cubicBezTo>
                    <a:cubicBezTo>
                      <a:pt x="4862" y="10458"/>
                      <a:pt x="4923" y="10542"/>
                      <a:pt x="4954" y="10542"/>
                    </a:cubicBezTo>
                    <a:cubicBezTo>
                      <a:pt x="4957" y="10542"/>
                      <a:pt x="4959" y="10541"/>
                      <a:pt x="4962" y="10540"/>
                    </a:cubicBezTo>
                    <a:cubicBezTo>
                      <a:pt x="4975" y="10531"/>
                      <a:pt x="4984" y="10524"/>
                      <a:pt x="4994" y="10524"/>
                    </a:cubicBezTo>
                    <a:cubicBezTo>
                      <a:pt x="5004" y="10524"/>
                      <a:pt x="5015" y="10531"/>
                      <a:pt x="5033" y="10549"/>
                    </a:cubicBezTo>
                    <a:cubicBezTo>
                      <a:pt x="5033" y="10549"/>
                      <a:pt x="5086" y="10593"/>
                      <a:pt x="5077" y="10602"/>
                    </a:cubicBezTo>
                    <a:cubicBezTo>
                      <a:pt x="5077" y="10602"/>
                      <a:pt x="5042" y="10593"/>
                      <a:pt x="5013" y="10593"/>
                    </a:cubicBezTo>
                    <a:cubicBezTo>
                      <a:pt x="4984" y="10593"/>
                      <a:pt x="4962" y="10602"/>
                      <a:pt x="4988" y="10638"/>
                    </a:cubicBezTo>
                    <a:cubicBezTo>
                      <a:pt x="5033" y="10700"/>
                      <a:pt x="5095" y="10665"/>
                      <a:pt x="5122" y="10736"/>
                    </a:cubicBezTo>
                    <a:cubicBezTo>
                      <a:pt x="5149" y="10798"/>
                      <a:pt x="5220" y="10825"/>
                      <a:pt x="5282" y="10852"/>
                    </a:cubicBezTo>
                    <a:cubicBezTo>
                      <a:pt x="5345" y="10878"/>
                      <a:pt x="5318" y="10870"/>
                      <a:pt x="5327" y="10896"/>
                    </a:cubicBezTo>
                    <a:cubicBezTo>
                      <a:pt x="5345" y="10923"/>
                      <a:pt x="5380" y="10932"/>
                      <a:pt x="5398" y="10950"/>
                    </a:cubicBezTo>
                    <a:cubicBezTo>
                      <a:pt x="5434" y="10950"/>
                      <a:pt x="5532" y="10976"/>
                      <a:pt x="5514" y="11030"/>
                    </a:cubicBezTo>
                    <a:cubicBezTo>
                      <a:pt x="5514" y="11039"/>
                      <a:pt x="5460" y="11137"/>
                      <a:pt x="5532" y="11137"/>
                    </a:cubicBezTo>
                    <a:cubicBezTo>
                      <a:pt x="5547" y="11137"/>
                      <a:pt x="5558" y="11133"/>
                      <a:pt x="5569" y="11133"/>
                    </a:cubicBezTo>
                    <a:cubicBezTo>
                      <a:pt x="5582" y="11133"/>
                      <a:pt x="5596" y="11139"/>
                      <a:pt x="5621" y="11164"/>
                    </a:cubicBezTo>
                    <a:cubicBezTo>
                      <a:pt x="5647" y="11181"/>
                      <a:pt x="5603" y="11190"/>
                      <a:pt x="5612" y="11208"/>
                    </a:cubicBezTo>
                    <a:cubicBezTo>
                      <a:pt x="5612" y="11235"/>
                      <a:pt x="5647" y="11261"/>
                      <a:pt x="5665" y="11279"/>
                    </a:cubicBezTo>
                    <a:lnTo>
                      <a:pt x="5701" y="11235"/>
                    </a:lnTo>
                    <a:cubicBezTo>
                      <a:pt x="5692" y="11217"/>
                      <a:pt x="5674" y="11181"/>
                      <a:pt x="5674" y="11164"/>
                    </a:cubicBezTo>
                    <a:cubicBezTo>
                      <a:pt x="5675" y="11162"/>
                      <a:pt x="5677" y="11161"/>
                      <a:pt x="5680" y="11161"/>
                    </a:cubicBezTo>
                    <a:cubicBezTo>
                      <a:pt x="5700" y="11161"/>
                      <a:pt x="5764" y="11218"/>
                      <a:pt x="5772" y="11226"/>
                    </a:cubicBezTo>
                    <a:cubicBezTo>
                      <a:pt x="5834" y="11279"/>
                      <a:pt x="5772" y="11270"/>
                      <a:pt x="5817" y="11333"/>
                    </a:cubicBezTo>
                    <a:cubicBezTo>
                      <a:pt x="5826" y="11351"/>
                      <a:pt x="5879" y="11440"/>
                      <a:pt x="5888" y="11440"/>
                    </a:cubicBezTo>
                    <a:cubicBezTo>
                      <a:pt x="5912" y="11440"/>
                      <a:pt x="5916" y="11424"/>
                      <a:pt x="5931" y="11424"/>
                    </a:cubicBezTo>
                    <a:cubicBezTo>
                      <a:pt x="5939" y="11424"/>
                      <a:pt x="5950" y="11428"/>
                      <a:pt x="5968" y="11440"/>
                    </a:cubicBezTo>
                    <a:cubicBezTo>
                      <a:pt x="5995" y="11466"/>
                      <a:pt x="6013" y="11493"/>
                      <a:pt x="6039" y="11493"/>
                    </a:cubicBezTo>
                    <a:cubicBezTo>
                      <a:pt x="6041" y="11493"/>
                      <a:pt x="6042" y="11493"/>
                      <a:pt x="6044" y="11493"/>
                    </a:cubicBezTo>
                    <a:cubicBezTo>
                      <a:pt x="6100" y="11493"/>
                      <a:pt x="6237" y="11645"/>
                      <a:pt x="6280" y="11680"/>
                    </a:cubicBezTo>
                    <a:cubicBezTo>
                      <a:pt x="6315" y="11716"/>
                      <a:pt x="6298" y="11725"/>
                      <a:pt x="6298" y="11751"/>
                    </a:cubicBezTo>
                    <a:cubicBezTo>
                      <a:pt x="6298" y="11787"/>
                      <a:pt x="6360" y="11832"/>
                      <a:pt x="6387" y="11858"/>
                    </a:cubicBezTo>
                    <a:cubicBezTo>
                      <a:pt x="6411" y="11874"/>
                      <a:pt x="6448" y="11932"/>
                      <a:pt x="6488" y="11932"/>
                    </a:cubicBezTo>
                    <a:cubicBezTo>
                      <a:pt x="6493" y="11932"/>
                      <a:pt x="6498" y="11931"/>
                      <a:pt x="6503" y="11930"/>
                    </a:cubicBezTo>
                    <a:cubicBezTo>
                      <a:pt x="6507" y="11928"/>
                      <a:pt x="6511" y="11928"/>
                      <a:pt x="6515" y="11928"/>
                    </a:cubicBezTo>
                    <a:cubicBezTo>
                      <a:pt x="6539" y="11928"/>
                      <a:pt x="6543" y="11951"/>
                      <a:pt x="6574" y="11974"/>
                    </a:cubicBezTo>
                    <a:cubicBezTo>
                      <a:pt x="6587" y="11987"/>
                      <a:pt x="6596" y="11987"/>
                      <a:pt x="6605" y="11987"/>
                    </a:cubicBezTo>
                    <a:cubicBezTo>
                      <a:pt x="6614" y="11987"/>
                      <a:pt x="6623" y="11987"/>
                      <a:pt x="6636" y="12001"/>
                    </a:cubicBezTo>
                    <a:cubicBezTo>
                      <a:pt x="6681" y="12028"/>
                      <a:pt x="6716" y="12063"/>
                      <a:pt x="6752" y="12099"/>
                    </a:cubicBezTo>
                    <a:cubicBezTo>
                      <a:pt x="6773" y="12120"/>
                      <a:pt x="6827" y="12131"/>
                      <a:pt x="6874" y="12131"/>
                    </a:cubicBezTo>
                    <a:cubicBezTo>
                      <a:pt x="6926" y="12131"/>
                      <a:pt x="6971" y="12118"/>
                      <a:pt x="6957" y="12090"/>
                    </a:cubicBezTo>
                    <a:cubicBezTo>
                      <a:pt x="6939" y="12081"/>
                      <a:pt x="6912" y="12072"/>
                      <a:pt x="6894" y="12054"/>
                    </a:cubicBezTo>
                    <a:cubicBezTo>
                      <a:pt x="6877" y="12036"/>
                      <a:pt x="6850" y="12001"/>
                      <a:pt x="6841" y="11974"/>
                    </a:cubicBezTo>
                    <a:cubicBezTo>
                      <a:pt x="6796" y="11903"/>
                      <a:pt x="6743" y="11840"/>
                      <a:pt x="6672" y="11787"/>
                    </a:cubicBezTo>
                    <a:cubicBezTo>
                      <a:pt x="6664" y="11781"/>
                      <a:pt x="6658" y="11778"/>
                      <a:pt x="6652" y="11778"/>
                    </a:cubicBezTo>
                    <a:cubicBezTo>
                      <a:pt x="6632" y="11778"/>
                      <a:pt x="6622" y="11809"/>
                      <a:pt x="6597" y="11809"/>
                    </a:cubicBezTo>
                    <a:cubicBezTo>
                      <a:pt x="6588" y="11809"/>
                      <a:pt x="6578" y="11805"/>
                      <a:pt x="6565" y="11796"/>
                    </a:cubicBezTo>
                    <a:cubicBezTo>
                      <a:pt x="6520" y="11778"/>
                      <a:pt x="6494" y="11734"/>
                      <a:pt x="6476" y="11689"/>
                    </a:cubicBezTo>
                    <a:cubicBezTo>
                      <a:pt x="6494" y="11671"/>
                      <a:pt x="6494" y="11662"/>
                      <a:pt x="6467" y="11636"/>
                    </a:cubicBezTo>
                    <a:cubicBezTo>
                      <a:pt x="6445" y="11618"/>
                      <a:pt x="6437" y="11611"/>
                      <a:pt x="6431" y="11611"/>
                    </a:cubicBezTo>
                    <a:cubicBezTo>
                      <a:pt x="6423" y="11611"/>
                      <a:pt x="6422" y="11625"/>
                      <a:pt x="6396" y="11636"/>
                    </a:cubicBezTo>
                    <a:cubicBezTo>
                      <a:pt x="6369" y="11636"/>
                      <a:pt x="6342" y="11618"/>
                      <a:pt x="6333" y="11591"/>
                    </a:cubicBezTo>
                    <a:cubicBezTo>
                      <a:pt x="6315" y="11538"/>
                      <a:pt x="6413" y="11555"/>
                      <a:pt x="6333" y="11484"/>
                    </a:cubicBezTo>
                    <a:cubicBezTo>
                      <a:pt x="6313" y="11464"/>
                      <a:pt x="6263" y="11439"/>
                      <a:pt x="6232" y="11439"/>
                    </a:cubicBezTo>
                    <a:cubicBezTo>
                      <a:pt x="6221" y="11439"/>
                      <a:pt x="6213" y="11442"/>
                      <a:pt x="6209" y="11449"/>
                    </a:cubicBezTo>
                    <a:cubicBezTo>
                      <a:pt x="6191" y="11440"/>
                      <a:pt x="6173" y="11413"/>
                      <a:pt x="6155" y="11395"/>
                    </a:cubicBezTo>
                    <a:cubicBezTo>
                      <a:pt x="6084" y="11359"/>
                      <a:pt x="6013" y="11324"/>
                      <a:pt x="5950" y="11279"/>
                    </a:cubicBezTo>
                    <a:cubicBezTo>
                      <a:pt x="5948" y="11266"/>
                      <a:pt x="5958" y="11261"/>
                      <a:pt x="5974" y="11261"/>
                    </a:cubicBezTo>
                    <a:cubicBezTo>
                      <a:pt x="6006" y="11261"/>
                      <a:pt x="6063" y="11280"/>
                      <a:pt x="6080" y="11280"/>
                    </a:cubicBezTo>
                    <a:cubicBezTo>
                      <a:pt x="6082" y="11280"/>
                      <a:pt x="6083" y="11280"/>
                      <a:pt x="6084" y="11279"/>
                    </a:cubicBezTo>
                    <a:lnTo>
                      <a:pt x="6084" y="11279"/>
                    </a:lnTo>
                    <a:cubicBezTo>
                      <a:pt x="6083" y="11280"/>
                      <a:pt x="6083" y="11280"/>
                      <a:pt x="6082" y="11280"/>
                    </a:cubicBezTo>
                    <a:cubicBezTo>
                      <a:pt x="6055" y="11280"/>
                      <a:pt x="5878" y="11145"/>
                      <a:pt x="5843" y="11137"/>
                    </a:cubicBezTo>
                    <a:cubicBezTo>
                      <a:pt x="5808" y="11128"/>
                      <a:pt x="5781" y="11092"/>
                      <a:pt x="5763" y="11048"/>
                    </a:cubicBezTo>
                    <a:cubicBezTo>
                      <a:pt x="5745" y="10968"/>
                      <a:pt x="5719" y="11003"/>
                      <a:pt x="5692" y="10976"/>
                    </a:cubicBezTo>
                    <a:cubicBezTo>
                      <a:pt x="5656" y="10941"/>
                      <a:pt x="5639" y="10932"/>
                      <a:pt x="5630" y="10896"/>
                    </a:cubicBezTo>
                    <a:cubicBezTo>
                      <a:pt x="5630" y="10878"/>
                      <a:pt x="5621" y="10870"/>
                      <a:pt x="5603" y="10861"/>
                    </a:cubicBezTo>
                    <a:cubicBezTo>
                      <a:pt x="5592" y="10853"/>
                      <a:pt x="5579" y="10849"/>
                      <a:pt x="5569" y="10849"/>
                    </a:cubicBezTo>
                    <a:cubicBezTo>
                      <a:pt x="5554" y="10849"/>
                      <a:pt x="5544" y="10858"/>
                      <a:pt x="5549" y="10878"/>
                    </a:cubicBezTo>
                    <a:cubicBezTo>
                      <a:pt x="5549" y="10895"/>
                      <a:pt x="5539" y="10911"/>
                      <a:pt x="5526" y="10911"/>
                    </a:cubicBezTo>
                    <a:cubicBezTo>
                      <a:pt x="5517" y="10911"/>
                      <a:pt x="5506" y="10905"/>
                      <a:pt x="5496" y="10887"/>
                    </a:cubicBezTo>
                    <a:cubicBezTo>
                      <a:pt x="5469" y="10843"/>
                      <a:pt x="5487" y="10816"/>
                      <a:pt x="5460" y="10772"/>
                    </a:cubicBezTo>
                    <a:cubicBezTo>
                      <a:pt x="5434" y="10736"/>
                      <a:pt x="5398" y="10709"/>
                      <a:pt x="5354" y="10691"/>
                    </a:cubicBezTo>
                    <a:cubicBezTo>
                      <a:pt x="5327" y="10665"/>
                      <a:pt x="5300" y="10638"/>
                      <a:pt x="5282" y="10611"/>
                    </a:cubicBezTo>
                    <a:cubicBezTo>
                      <a:pt x="5291" y="10593"/>
                      <a:pt x="5282" y="10576"/>
                      <a:pt x="5273" y="10567"/>
                    </a:cubicBezTo>
                    <a:cubicBezTo>
                      <a:pt x="5229" y="10531"/>
                      <a:pt x="5220" y="10558"/>
                      <a:pt x="5175" y="10522"/>
                    </a:cubicBezTo>
                    <a:cubicBezTo>
                      <a:pt x="5158" y="10495"/>
                      <a:pt x="5131" y="10460"/>
                      <a:pt x="5113" y="10433"/>
                    </a:cubicBezTo>
                    <a:cubicBezTo>
                      <a:pt x="5060" y="10362"/>
                      <a:pt x="4979" y="10300"/>
                      <a:pt x="4890" y="10264"/>
                    </a:cubicBezTo>
                    <a:cubicBezTo>
                      <a:pt x="4837" y="10237"/>
                      <a:pt x="4828" y="10237"/>
                      <a:pt x="4864" y="10202"/>
                    </a:cubicBezTo>
                    <a:lnTo>
                      <a:pt x="4864" y="10202"/>
                    </a:lnTo>
                    <a:cubicBezTo>
                      <a:pt x="4868" y="10202"/>
                      <a:pt x="4871" y="10203"/>
                      <a:pt x="4874" y="10203"/>
                    </a:cubicBezTo>
                    <a:cubicBezTo>
                      <a:pt x="4902" y="10203"/>
                      <a:pt x="4870" y="10164"/>
                      <a:pt x="4846" y="10148"/>
                    </a:cubicBezTo>
                    <a:cubicBezTo>
                      <a:pt x="4810" y="10104"/>
                      <a:pt x="4775" y="10068"/>
                      <a:pt x="4739" y="10041"/>
                    </a:cubicBezTo>
                    <a:cubicBezTo>
                      <a:pt x="4703" y="10023"/>
                      <a:pt x="4668" y="10023"/>
                      <a:pt x="4641" y="9970"/>
                    </a:cubicBezTo>
                    <a:cubicBezTo>
                      <a:pt x="4677" y="9934"/>
                      <a:pt x="4579" y="9863"/>
                      <a:pt x="4543" y="9827"/>
                    </a:cubicBezTo>
                    <a:cubicBezTo>
                      <a:pt x="4507" y="9801"/>
                      <a:pt x="4409" y="9810"/>
                      <a:pt x="4409" y="9783"/>
                    </a:cubicBezTo>
                    <a:cubicBezTo>
                      <a:pt x="4418" y="9729"/>
                      <a:pt x="4400" y="9676"/>
                      <a:pt x="4365" y="9640"/>
                    </a:cubicBezTo>
                    <a:cubicBezTo>
                      <a:pt x="4285" y="9542"/>
                      <a:pt x="4196" y="9453"/>
                      <a:pt x="4107" y="9364"/>
                    </a:cubicBezTo>
                    <a:lnTo>
                      <a:pt x="4009" y="9275"/>
                    </a:lnTo>
                    <a:cubicBezTo>
                      <a:pt x="3982" y="9257"/>
                      <a:pt x="3955" y="9257"/>
                      <a:pt x="3937" y="9240"/>
                    </a:cubicBezTo>
                    <a:cubicBezTo>
                      <a:pt x="3919" y="9222"/>
                      <a:pt x="3928" y="9168"/>
                      <a:pt x="3919" y="9142"/>
                    </a:cubicBezTo>
                    <a:cubicBezTo>
                      <a:pt x="3911" y="9097"/>
                      <a:pt x="3884" y="9061"/>
                      <a:pt x="3866" y="9026"/>
                    </a:cubicBezTo>
                    <a:cubicBezTo>
                      <a:pt x="3839" y="8992"/>
                      <a:pt x="3812" y="8963"/>
                      <a:pt x="3785" y="8963"/>
                    </a:cubicBezTo>
                    <a:cubicBezTo>
                      <a:pt x="3776" y="8963"/>
                      <a:pt x="3768" y="8966"/>
                      <a:pt x="3760" y="8972"/>
                    </a:cubicBezTo>
                    <a:lnTo>
                      <a:pt x="3760" y="8972"/>
                    </a:lnTo>
                    <a:cubicBezTo>
                      <a:pt x="3783" y="8953"/>
                      <a:pt x="3661" y="8892"/>
                      <a:pt x="3634" y="8874"/>
                    </a:cubicBezTo>
                    <a:cubicBezTo>
                      <a:pt x="3617" y="8857"/>
                      <a:pt x="3617" y="8776"/>
                      <a:pt x="3599" y="8750"/>
                    </a:cubicBezTo>
                    <a:cubicBezTo>
                      <a:pt x="3572" y="8705"/>
                      <a:pt x="3545" y="8661"/>
                      <a:pt x="3501" y="8625"/>
                    </a:cubicBezTo>
                    <a:cubicBezTo>
                      <a:pt x="3492" y="8618"/>
                      <a:pt x="3484" y="8615"/>
                      <a:pt x="3477" y="8615"/>
                    </a:cubicBezTo>
                    <a:cubicBezTo>
                      <a:pt x="3456" y="8615"/>
                      <a:pt x="3443" y="8638"/>
                      <a:pt x="3430" y="8652"/>
                    </a:cubicBezTo>
                    <a:cubicBezTo>
                      <a:pt x="3412" y="8634"/>
                      <a:pt x="3385" y="8607"/>
                      <a:pt x="3367" y="8580"/>
                    </a:cubicBezTo>
                    <a:cubicBezTo>
                      <a:pt x="3376" y="8580"/>
                      <a:pt x="3385" y="8572"/>
                      <a:pt x="3385" y="8563"/>
                    </a:cubicBezTo>
                    <a:cubicBezTo>
                      <a:pt x="3385" y="8545"/>
                      <a:pt x="3358" y="8518"/>
                      <a:pt x="3340" y="8500"/>
                    </a:cubicBezTo>
                    <a:cubicBezTo>
                      <a:pt x="3332" y="8491"/>
                      <a:pt x="3340" y="8465"/>
                      <a:pt x="3332" y="8438"/>
                    </a:cubicBezTo>
                    <a:cubicBezTo>
                      <a:pt x="3314" y="8420"/>
                      <a:pt x="3296" y="8393"/>
                      <a:pt x="3278" y="8367"/>
                    </a:cubicBezTo>
                    <a:cubicBezTo>
                      <a:pt x="3225" y="8322"/>
                      <a:pt x="3162" y="8278"/>
                      <a:pt x="3100" y="8242"/>
                    </a:cubicBezTo>
                    <a:cubicBezTo>
                      <a:pt x="3002" y="8189"/>
                      <a:pt x="3055" y="8189"/>
                      <a:pt x="3091" y="8162"/>
                    </a:cubicBezTo>
                    <a:lnTo>
                      <a:pt x="3091" y="8162"/>
                    </a:lnTo>
                    <a:cubicBezTo>
                      <a:pt x="3088" y="8164"/>
                      <a:pt x="3085" y="8165"/>
                      <a:pt x="3082" y="8165"/>
                    </a:cubicBezTo>
                    <a:cubicBezTo>
                      <a:pt x="3060" y="8165"/>
                      <a:pt x="3043" y="8116"/>
                      <a:pt x="3020" y="8108"/>
                    </a:cubicBezTo>
                    <a:cubicBezTo>
                      <a:pt x="3011" y="8108"/>
                      <a:pt x="2984" y="8126"/>
                      <a:pt x="2975" y="8126"/>
                    </a:cubicBezTo>
                    <a:cubicBezTo>
                      <a:pt x="2949" y="8091"/>
                      <a:pt x="2993" y="8073"/>
                      <a:pt x="2966" y="8046"/>
                    </a:cubicBezTo>
                    <a:cubicBezTo>
                      <a:pt x="2949" y="8019"/>
                      <a:pt x="2886" y="8001"/>
                      <a:pt x="2860" y="7975"/>
                    </a:cubicBezTo>
                    <a:cubicBezTo>
                      <a:pt x="2826" y="7946"/>
                      <a:pt x="2829" y="7938"/>
                      <a:pt x="2842" y="7938"/>
                    </a:cubicBezTo>
                    <a:cubicBezTo>
                      <a:pt x="2854" y="7938"/>
                      <a:pt x="2874" y="7944"/>
                      <a:pt x="2886" y="7948"/>
                    </a:cubicBezTo>
                    <a:cubicBezTo>
                      <a:pt x="2889" y="7951"/>
                      <a:pt x="2894" y="7953"/>
                      <a:pt x="2899" y="7953"/>
                    </a:cubicBezTo>
                    <a:cubicBezTo>
                      <a:pt x="2920" y="7953"/>
                      <a:pt x="2949" y="7922"/>
                      <a:pt x="2913" y="7886"/>
                    </a:cubicBezTo>
                    <a:cubicBezTo>
                      <a:pt x="2879" y="7852"/>
                      <a:pt x="2835" y="7823"/>
                      <a:pt x="2796" y="7823"/>
                    </a:cubicBezTo>
                    <a:cubicBezTo>
                      <a:pt x="2784" y="7823"/>
                      <a:pt x="2772" y="7826"/>
                      <a:pt x="2762" y="7832"/>
                    </a:cubicBezTo>
                    <a:cubicBezTo>
                      <a:pt x="2851" y="7770"/>
                      <a:pt x="2521" y="7503"/>
                      <a:pt x="2583" y="7458"/>
                    </a:cubicBezTo>
                    <a:cubicBezTo>
                      <a:pt x="2583" y="7369"/>
                      <a:pt x="2485" y="7342"/>
                      <a:pt x="2423" y="7280"/>
                    </a:cubicBezTo>
                    <a:cubicBezTo>
                      <a:pt x="2387" y="7227"/>
                      <a:pt x="2343" y="7173"/>
                      <a:pt x="2307" y="7120"/>
                    </a:cubicBezTo>
                    <a:cubicBezTo>
                      <a:pt x="2263" y="7048"/>
                      <a:pt x="2191" y="6995"/>
                      <a:pt x="2147" y="6924"/>
                    </a:cubicBezTo>
                    <a:cubicBezTo>
                      <a:pt x="2102" y="6861"/>
                      <a:pt x="2129" y="6844"/>
                      <a:pt x="2076" y="6772"/>
                    </a:cubicBezTo>
                    <a:cubicBezTo>
                      <a:pt x="2058" y="6754"/>
                      <a:pt x="2031" y="6710"/>
                      <a:pt x="2004" y="6701"/>
                    </a:cubicBezTo>
                    <a:cubicBezTo>
                      <a:pt x="1998" y="6699"/>
                      <a:pt x="1994" y="6698"/>
                      <a:pt x="1990" y="6698"/>
                    </a:cubicBezTo>
                    <a:cubicBezTo>
                      <a:pt x="1983" y="6698"/>
                      <a:pt x="1980" y="6700"/>
                      <a:pt x="1977" y="6700"/>
                    </a:cubicBezTo>
                    <a:cubicBezTo>
                      <a:pt x="1974" y="6700"/>
                      <a:pt x="1972" y="6699"/>
                      <a:pt x="1969" y="6692"/>
                    </a:cubicBezTo>
                    <a:cubicBezTo>
                      <a:pt x="1943" y="6649"/>
                      <a:pt x="1959" y="6597"/>
                      <a:pt x="2001" y="6578"/>
                    </a:cubicBezTo>
                    <a:lnTo>
                      <a:pt x="2001" y="6578"/>
                    </a:lnTo>
                    <a:cubicBezTo>
                      <a:pt x="2000" y="6578"/>
                      <a:pt x="1999" y="6578"/>
                      <a:pt x="1998" y="6578"/>
                    </a:cubicBezTo>
                    <a:cubicBezTo>
                      <a:pt x="1933" y="6578"/>
                      <a:pt x="1692" y="6138"/>
                      <a:pt x="1666" y="6078"/>
                    </a:cubicBezTo>
                    <a:cubicBezTo>
                      <a:pt x="1630" y="6006"/>
                      <a:pt x="1604" y="5926"/>
                      <a:pt x="1568" y="5864"/>
                    </a:cubicBezTo>
                    <a:cubicBezTo>
                      <a:pt x="1532" y="5810"/>
                      <a:pt x="1488" y="5757"/>
                      <a:pt x="1443" y="5712"/>
                    </a:cubicBezTo>
                    <a:cubicBezTo>
                      <a:pt x="1430" y="5699"/>
                      <a:pt x="1372" y="5676"/>
                      <a:pt x="1351" y="5676"/>
                    </a:cubicBezTo>
                    <a:cubicBezTo>
                      <a:pt x="1345" y="5676"/>
                      <a:pt x="1342" y="5678"/>
                      <a:pt x="1344" y="5683"/>
                    </a:cubicBezTo>
                    <a:lnTo>
                      <a:pt x="1344" y="5683"/>
                    </a:lnTo>
                    <a:cubicBezTo>
                      <a:pt x="1323" y="5641"/>
                      <a:pt x="1415" y="5631"/>
                      <a:pt x="1354" y="5579"/>
                    </a:cubicBezTo>
                    <a:cubicBezTo>
                      <a:pt x="1345" y="5570"/>
                      <a:pt x="1265" y="5516"/>
                      <a:pt x="1274" y="5499"/>
                    </a:cubicBezTo>
                    <a:cubicBezTo>
                      <a:pt x="1274" y="5491"/>
                      <a:pt x="1280" y="5489"/>
                      <a:pt x="1289" y="5489"/>
                    </a:cubicBezTo>
                    <a:cubicBezTo>
                      <a:pt x="1301" y="5489"/>
                      <a:pt x="1317" y="5493"/>
                      <a:pt x="1328" y="5493"/>
                    </a:cubicBezTo>
                    <a:cubicBezTo>
                      <a:pt x="1340" y="5493"/>
                      <a:pt x="1347" y="5489"/>
                      <a:pt x="1336" y="5472"/>
                    </a:cubicBezTo>
                    <a:cubicBezTo>
                      <a:pt x="1312" y="5439"/>
                      <a:pt x="1243" y="5363"/>
                      <a:pt x="1204" y="5363"/>
                    </a:cubicBezTo>
                    <a:cubicBezTo>
                      <a:pt x="1201" y="5363"/>
                      <a:pt x="1197" y="5363"/>
                      <a:pt x="1194" y="5365"/>
                    </a:cubicBezTo>
                    <a:cubicBezTo>
                      <a:pt x="1167" y="5329"/>
                      <a:pt x="1194" y="5267"/>
                      <a:pt x="1203" y="5249"/>
                    </a:cubicBezTo>
                    <a:cubicBezTo>
                      <a:pt x="1194" y="5205"/>
                      <a:pt x="1185" y="5160"/>
                      <a:pt x="1167" y="5124"/>
                    </a:cubicBezTo>
                    <a:cubicBezTo>
                      <a:pt x="1162" y="5123"/>
                      <a:pt x="1158" y="5122"/>
                      <a:pt x="1152" y="5122"/>
                    </a:cubicBezTo>
                    <a:cubicBezTo>
                      <a:pt x="1145" y="5122"/>
                      <a:pt x="1136" y="5124"/>
                      <a:pt x="1127" y="5124"/>
                    </a:cubicBezTo>
                    <a:cubicBezTo>
                      <a:pt x="1109" y="5124"/>
                      <a:pt x="1089" y="5119"/>
                      <a:pt x="1069" y="5089"/>
                    </a:cubicBezTo>
                    <a:cubicBezTo>
                      <a:pt x="1042" y="5026"/>
                      <a:pt x="1051" y="5000"/>
                      <a:pt x="1025" y="4964"/>
                    </a:cubicBezTo>
                    <a:cubicBezTo>
                      <a:pt x="989" y="4920"/>
                      <a:pt x="971" y="4920"/>
                      <a:pt x="953" y="4866"/>
                    </a:cubicBezTo>
                    <a:cubicBezTo>
                      <a:pt x="927" y="4822"/>
                      <a:pt x="953" y="4777"/>
                      <a:pt x="927" y="4715"/>
                    </a:cubicBezTo>
                    <a:cubicBezTo>
                      <a:pt x="919" y="4675"/>
                      <a:pt x="882" y="4614"/>
                      <a:pt x="849" y="4614"/>
                    </a:cubicBezTo>
                    <a:cubicBezTo>
                      <a:pt x="845" y="4614"/>
                      <a:pt x="841" y="4615"/>
                      <a:pt x="838" y="4617"/>
                    </a:cubicBezTo>
                    <a:cubicBezTo>
                      <a:pt x="838" y="4600"/>
                      <a:pt x="854" y="4500"/>
                      <a:pt x="840" y="4500"/>
                    </a:cubicBezTo>
                    <a:cubicBezTo>
                      <a:pt x="839" y="4500"/>
                      <a:pt x="838" y="4501"/>
                      <a:pt x="838" y="4501"/>
                    </a:cubicBezTo>
                    <a:cubicBezTo>
                      <a:pt x="832" y="4507"/>
                      <a:pt x="818" y="4545"/>
                      <a:pt x="801" y="4545"/>
                    </a:cubicBezTo>
                    <a:cubicBezTo>
                      <a:pt x="793" y="4545"/>
                      <a:pt x="784" y="4536"/>
                      <a:pt x="775" y="4510"/>
                    </a:cubicBezTo>
                    <a:cubicBezTo>
                      <a:pt x="766" y="4483"/>
                      <a:pt x="766" y="4448"/>
                      <a:pt x="766" y="4412"/>
                    </a:cubicBezTo>
                    <a:cubicBezTo>
                      <a:pt x="757" y="4341"/>
                      <a:pt x="713" y="4216"/>
                      <a:pt x="659" y="4198"/>
                    </a:cubicBezTo>
                    <a:lnTo>
                      <a:pt x="659" y="4198"/>
                    </a:lnTo>
                    <a:cubicBezTo>
                      <a:pt x="660" y="4198"/>
                      <a:pt x="661" y="4199"/>
                      <a:pt x="662" y="4199"/>
                    </a:cubicBezTo>
                    <a:cubicBezTo>
                      <a:pt x="686" y="4199"/>
                      <a:pt x="686" y="4073"/>
                      <a:pt x="677" y="4047"/>
                    </a:cubicBezTo>
                    <a:lnTo>
                      <a:pt x="677" y="4047"/>
                    </a:lnTo>
                    <a:cubicBezTo>
                      <a:pt x="672" y="4049"/>
                      <a:pt x="667" y="4051"/>
                      <a:pt x="662" y="4051"/>
                    </a:cubicBezTo>
                    <a:cubicBezTo>
                      <a:pt x="639" y="4051"/>
                      <a:pt x="630" y="4013"/>
                      <a:pt x="615" y="3975"/>
                    </a:cubicBezTo>
                    <a:cubicBezTo>
                      <a:pt x="606" y="3922"/>
                      <a:pt x="615" y="3940"/>
                      <a:pt x="579" y="3931"/>
                    </a:cubicBezTo>
                    <a:cubicBezTo>
                      <a:pt x="553" y="3922"/>
                      <a:pt x="553" y="3771"/>
                      <a:pt x="535" y="3735"/>
                    </a:cubicBezTo>
                    <a:cubicBezTo>
                      <a:pt x="526" y="3690"/>
                      <a:pt x="508" y="3708"/>
                      <a:pt x="490" y="3673"/>
                    </a:cubicBezTo>
                    <a:cubicBezTo>
                      <a:pt x="472" y="3619"/>
                      <a:pt x="455" y="3566"/>
                      <a:pt x="446" y="3503"/>
                    </a:cubicBezTo>
                    <a:cubicBezTo>
                      <a:pt x="415" y="3420"/>
                      <a:pt x="398" y="3368"/>
                      <a:pt x="349" y="3333"/>
                    </a:cubicBezTo>
                    <a:lnTo>
                      <a:pt x="349" y="3333"/>
                    </a:lnTo>
                    <a:cubicBezTo>
                      <a:pt x="362" y="3341"/>
                      <a:pt x="377" y="3348"/>
                      <a:pt x="388" y="3348"/>
                    </a:cubicBezTo>
                    <a:cubicBezTo>
                      <a:pt x="393" y="3348"/>
                      <a:pt x="398" y="3347"/>
                      <a:pt x="401" y="3343"/>
                    </a:cubicBezTo>
                    <a:cubicBezTo>
                      <a:pt x="428" y="3325"/>
                      <a:pt x="383" y="3272"/>
                      <a:pt x="374" y="3263"/>
                    </a:cubicBezTo>
                    <a:cubicBezTo>
                      <a:pt x="312" y="3236"/>
                      <a:pt x="303" y="3147"/>
                      <a:pt x="357" y="3103"/>
                    </a:cubicBezTo>
                    <a:cubicBezTo>
                      <a:pt x="392" y="3067"/>
                      <a:pt x="223" y="2996"/>
                      <a:pt x="294" y="2987"/>
                    </a:cubicBezTo>
                    <a:cubicBezTo>
                      <a:pt x="338" y="2978"/>
                      <a:pt x="305" y="2809"/>
                      <a:pt x="246" y="2808"/>
                    </a:cubicBezTo>
                    <a:lnTo>
                      <a:pt x="246" y="2808"/>
                    </a:lnTo>
                    <a:cubicBezTo>
                      <a:pt x="269" y="2805"/>
                      <a:pt x="278" y="2779"/>
                      <a:pt x="294" y="2737"/>
                    </a:cubicBezTo>
                    <a:cubicBezTo>
                      <a:pt x="294" y="2720"/>
                      <a:pt x="276" y="2702"/>
                      <a:pt x="276" y="2675"/>
                    </a:cubicBezTo>
                    <a:cubicBezTo>
                      <a:pt x="276" y="2622"/>
                      <a:pt x="285" y="2595"/>
                      <a:pt x="285" y="2550"/>
                    </a:cubicBezTo>
                    <a:cubicBezTo>
                      <a:pt x="276" y="2506"/>
                      <a:pt x="259" y="2470"/>
                      <a:pt x="250" y="2434"/>
                    </a:cubicBezTo>
                    <a:cubicBezTo>
                      <a:pt x="250" y="2381"/>
                      <a:pt x="250" y="2337"/>
                      <a:pt x="250" y="2283"/>
                    </a:cubicBezTo>
                    <a:cubicBezTo>
                      <a:pt x="268" y="2221"/>
                      <a:pt x="276" y="2149"/>
                      <a:pt x="276" y="2078"/>
                    </a:cubicBezTo>
                    <a:cubicBezTo>
                      <a:pt x="276" y="2043"/>
                      <a:pt x="223" y="1998"/>
                      <a:pt x="232" y="1989"/>
                    </a:cubicBezTo>
                    <a:cubicBezTo>
                      <a:pt x="232" y="1971"/>
                      <a:pt x="285" y="1954"/>
                      <a:pt x="294" y="1927"/>
                    </a:cubicBezTo>
                    <a:cubicBezTo>
                      <a:pt x="312" y="1900"/>
                      <a:pt x="276" y="1864"/>
                      <a:pt x="259" y="1847"/>
                    </a:cubicBezTo>
                    <a:cubicBezTo>
                      <a:pt x="250" y="1838"/>
                      <a:pt x="170" y="1820"/>
                      <a:pt x="205" y="1775"/>
                    </a:cubicBezTo>
                    <a:cubicBezTo>
                      <a:pt x="241" y="1731"/>
                      <a:pt x="276" y="1731"/>
                      <a:pt x="303" y="1668"/>
                    </a:cubicBezTo>
                    <a:cubicBezTo>
                      <a:pt x="330" y="1615"/>
                      <a:pt x="232" y="1535"/>
                      <a:pt x="312" y="1490"/>
                    </a:cubicBezTo>
                    <a:cubicBezTo>
                      <a:pt x="357" y="1455"/>
                      <a:pt x="383" y="1303"/>
                      <a:pt x="401" y="1259"/>
                    </a:cubicBezTo>
                    <a:cubicBezTo>
                      <a:pt x="410" y="1205"/>
                      <a:pt x="428" y="1161"/>
                      <a:pt x="463" y="1116"/>
                    </a:cubicBezTo>
                    <a:cubicBezTo>
                      <a:pt x="472" y="1107"/>
                      <a:pt x="570" y="1036"/>
                      <a:pt x="561" y="1036"/>
                    </a:cubicBezTo>
                    <a:cubicBezTo>
                      <a:pt x="554" y="1036"/>
                      <a:pt x="542" y="1040"/>
                      <a:pt x="533" y="1040"/>
                    </a:cubicBezTo>
                    <a:cubicBezTo>
                      <a:pt x="521" y="1040"/>
                      <a:pt x="512" y="1034"/>
                      <a:pt x="517" y="1009"/>
                    </a:cubicBezTo>
                    <a:cubicBezTo>
                      <a:pt x="517" y="983"/>
                      <a:pt x="535" y="965"/>
                      <a:pt x="553" y="947"/>
                    </a:cubicBezTo>
                    <a:cubicBezTo>
                      <a:pt x="574" y="918"/>
                      <a:pt x="619" y="877"/>
                      <a:pt x="650" y="877"/>
                    </a:cubicBezTo>
                    <a:cubicBezTo>
                      <a:pt x="657" y="877"/>
                      <a:pt x="663" y="880"/>
                      <a:pt x="668" y="885"/>
                    </a:cubicBezTo>
                    <a:cubicBezTo>
                      <a:pt x="579" y="796"/>
                      <a:pt x="731" y="840"/>
                      <a:pt x="775" y="787"/>
                    </a:cubicBezTo>
                    <a:cubicBezTo>
                      <a:pt x="811" y="733"/>
                      <a:pt x="775" y="689"/>
                      <a:pt x="829" y="635"/>
                    </a:cubicBezTo>
                    <a:cubicBezTo>
                      <a:pt x="846" y="617"/>
                      <a:pt x="909" y="617"/>
                      <a:pt x="936" y="600"/>
                    </a:cubicBezTo>
                    <a:cubicBezTo>
                      <a:pt x="1034" y="564"/>
                      <a:pt x="962" y="537"/>
                      <a:pt x="1069" y="493"/>
                    </a:cubicBezTo>
                    <a:cubicBezTo>
                      <a:pt x="1132" y="475"/>
                      <a:pt x="1194" y="448"/>
                      <a:pt x="1256" y="421"/>
                    </a:cubicBezTo>
                    <a:cubicBezTo>
                      <a:pt x="1274" y="413"/>
                      <a:pt x="1327" y="368"/>
                      <a:pt x="1336" y="368"/>
                    </a:cubicBezTo>
                    <a:cubicBezTo>
                      <a:pt x="1364" y="359"/>
                      <a:pt x="1394" y="356"/>
                      <a:pt x="1426" y="356"/>
                    </a:cubicBezTo>
                    <a:cubicBezTo>
                      <a:pt x="1471" y="356"/>
                      <a:pt x="1519" y="362"/>
                      <a:pt x="1564" y="362"/>
                    </a:cubicBezTo>
                    <a:cubicBezTo>
                      <a:pt x="1611" y="362"/>
                      <a:pt x="1656" y="356"/>
                      <a:pt x="1693" y="332"/>
                    </a:cubicBezTo>
                    <a:cubicBezTo>
                      <a:pt x="1746" y="306"/>
                      <a:pt x="1693" y="297"/>
                      <a:pt x="1764" y="279"/>
                    </a:cubicBezTo>
                    <a:cubicBezTo>
                      <a:pt x="1791" y="297"/>
                      <a:pt x="1817" y="297"/>
                      <a:pt x="1844" y="297"/>
                    </a:cubicBezTo>
                    <a:cubicBezTo>
                      <a:pt x="1862" y="297"/>
                      <a:pt x="1853" y="279"/>
                      <a:pt x="1880" y="270"/>
                    </a:cubicBezTo>
                    <a:cubicBezTo>
                      <a:pt x="1915" y="256"/>
                      <a:pt x="1961" y="252"/>
                      <a:pt x="2011" y="252"/>
                    </a:cubicBezTo>
                    <a:cubicBezTo>
                      <a:pt x="2085" y="252"/>
                      <a:pt x="2170" y="261"/>
                      <a:pt x="2247" y="261"/>
                    </a:cubicBezTo>
                    <a:cubicBezTo>
                      <a:pt x="2316" y="261"/>
                      <a:pt x="2380" y="254"/>
                      <a:pt x="2423" y="226"/>
                    </a:cubicBezTo>
                    <a:lnTo>
                      <a:pt x="2423" y="226"/>
                    </a:lnTo>
                    <a:cubicBezTo>
                      <a:pt x="2427" y="226"/>
                      <a:pt x="2429" y="228"/>
                      <a:pt x="2431" y="229"/>
                    </a:cubicBezTo>
                    <a:lnTo>
                      <a:pt x="2431" y="229"/>
                    </a:lnTo>
                    <a:cubicBezTo>
                      <a:pt x="2455" y="212"/>
                      <a:pt x="2471" y="159"/>
                      <a:pt x="2471" y="109"/>
                    </a:cubicBezTo>
                    <a:lnTo>
                      <a:pt x="2471" y="109"/>
                    </a:lnTo>
                    <a:cubicBezTo>
                      <a:pt x="2490" y="142"/>
                      <a:pt x="2559" y="173"/>
                      <a:pt x="2610" y="173"/>
                    </a:cubicBezTo>
                    <a:cubicBezTo>
                      <a:pt x="2648" y="173"/>
                      <a:pt x="2677" y="155"/>
                      <a:pt x="2665" y="107"/>
                    </a:cubicBezTo>
                    <a:lnTo>
                      <a:pt x="2665" y="107"/>
                    </a:lnTo>
                    <a:cubicBezTo>
                      <a:pt x="2686" y="145"/>
                      <a:pt x="2889" y="148"/>
                      <a:pt x="2931" y="199"/>
                    </a:cubicBezTo>
                    <a:cubicBezTo>
                      <a:pt x="2944" y="215"/>
                      <a:pt x="2952" y="221"/>
                      <a:pt x="2959" y="221"/>
                    </a:cubicBezTo>
                    <a:cubicBezTo>
                      <a:pt x="2971" y="221"/>
                      <a:pt x="2980" y="204"/>
                      <a:pt x="3002" y="199"/>
                    </a:cubicBezTo>
                    <a:cubicBezTo>
                      <a:pt x="3024" y="194"/>
                      <a:pt x="3047" y="192"/>
                      <a:pt x="3069" y="192"/>
                    </a:cubicBezTo>
                    <a:cubicBezTo>
                      <a:pt x="3091" y="192"/>
                      <a:pt x="3113" y="194"/>
                      <a:pt x="3136" y="199"/>
                    </a:cubicBezTo>
                    <a:cubicBezTo>
                      <a:pt x="3349" y="199"/>
                      <a:pt x="3563" y="234"/>
                      <a:pt x="3768" y="288"/>
                    </a:cubicBezTo>
                    <a:cubicBezTo>
                      <a:pt x="3861" y="313"/>
                      <a:pt x="4018" y="385"/>
                      <a:pt x="4117" y="385"/>
                    </a:cubicBezTo>
                    <a:cubicBezTo>
                      <a:pt x="4161" y="385"/>
                      <a:pt x="4194" y="371"/>
                      <a:pt x="4204" y="332"/>
                    </a:cubicBezTo>
                    <a:cubicBezTo>
                      <a:pt x="4204" y="325"/>
                      <a:pt x="4243" y="273"/>
                      <a:pt x="4265" y="273"/>
                    </a:cubicBezTo>
                    <a:cubicBezTo>
                      <a:pt x="4269" y="273"/>
                      <a:pt x="4273" y="275"/>
                      <a:pt x="4276" y="279"/>
                    </a:cubicBezTo>
                    <a:cubicBezTo>
                      <a:pt x="4285" y="306"/>
                      <a:pt x="4294" y="341"/>
                      <a:pt x="4294" y="368"/>
                    </a:cubicBezTo>
                    <a:cubicBezTo>
                      <a:pt x="4285" y="430"/>
                      <a:pt x="4285" y="484"/>
                      <a:pt x="4294" y="537"/>
                    </a:cubicBezTo>
                    <a:cubicBezTo>
                      <a:pt x="4311" y="537"/>
                      <a:pt x="4302" y="519"/>
                      <a:pt x="4329" y="519"/>
                    </a:cubicBezTo>
                    <a:cubicBezTo>
                      <a:pt x="4365" y="519"/>
                      <a:pt x="4400" y="528"/>
                      <a:pt x="4436" y="537"/>
                    </a:cubicBezTo>
                    <a:cubicBezTo>
                      <a:pt x="4488" y="554"/>
                      <a:pt x="4564" y="580"/>
                      <a:pt x="4553" y="614"/>
                    </a:cubicBezTo>
                    <a:lnTo>
                      <a:pt x="4553" y="614"/>
                    </a:lnTo>
                    <a:cubicBezTo>
                      <a:pt x="4562" y="594"/>
                      <a:pt x="4576" y="588"/>
                      <a:pt x="4592" y="588"/>
                    </a:cubicBezTo>
                    <a:cubicBezTo>
                      <a:pt x="4616" y="588"/>
                      <a:pt x="4643" y="600"/>
                      <a:pt x="4667" y="600"/>
                    </a:cubicBezTo>
                    <a:cubicBezTo>
                      <a:pt x="4681" y="600"/>
                      <a:pt x="4694" y="596"/>
                      <a:pt x="4703" y="582"/>
                    </a:cubicBezTo>
                    <a:cubicBezTo>
                      <a:pt x="4720" y="560"/>
                      <a:pt x="4746" y="531"/>
                      <a:pt x="4777" y="531"/>
                    </a:cubicBezTo>
                    <a:cubicBezTo>
                      <a:pt x="4796" y="531"/>
                      <a:pt x="4816" y="542"/>
                      <a:pt x="4837" y="573"/>
                    </a:cubicBezTo>
                    <a:cubicBezTo>
                      <a:pt x="4855" y="609"/>
                      <a:pt x="4837" y="635"/>
                      <a:pt x="4864" y="671"/>
                    </a:cubicBezTo>
                    <a:cubicBezTo>
                      <a:pt x="4884" y="692"/>
                      <a:pt x="4905" y="700"/>
                      <a:pt x="4923" y="700"/>
                    </a:cubicBezTo>
                    <a:cubicBezTo>
                      <a:pt x="4935" y="700"/>
                      <a:pt x="4945" y="696"/>
                      <a:pt x="4953" y="689"/>
                    </a:cubicBezTo>
                    <a:cubicBezTo>
                      <a:pt x="4963" y="679"/>
                      <a:pt x="4970" y="675"/>
                      <a:pt x="4978" y="675"/>
                    </a:cubicBezTo>
                    <a:cubicBezTo>
                      <a:pt x="4992" y="675"/>
                      <a:pt x="5008" y="686"/>
                      <a:pt x="5042" y="698"/>
                    </a:cubicBezTo>
                    <a:cubicBezTo>
                      <a:pt x="5068" y="707"/>
                      <a:pt x="5042" y="715"/>
                      <a:pt x="5051" y="733"/>
                    </a:cubicBezTo>
                    <a:cubicBezTo>
                      <a:pt x="5068" y="796"/>
                      <a:pt x="5247" y="742"/>
                      <a:pt x="5300" y="822"/>
                    </a:cubicBezTo>
                    <a:cubicBezTo>
                      <a:pt x="5309" y="825"/>
                      <a:pt x="5321" y="827"/>
                      <a:pt x="5332" y="827"/>
                    </a:cubicBezTo>
                    <a:cubicBezTo>
                      <a:pt x="5372" y="827"/>
                      <a:pt x="5420" y="814"/>
                      <a:pt x="5448" y="814"/>
                    </a:cubicBezTo>
                    <a:cubicBezTo>
                      <a:pt x="5459" y="814"/>
                      <a:pt x="5467" y="816"/>
                      <a:pt x="5469" y="822"/>
                    </a:cubicBezTo>
                    <a:cubicBezTo>
                      <a:pt x="5478" y="849"/>
                      <a:pt x="5478" y="885"/>
                      <a:pt x="5496" y="885"/>
                    </a:cubicBezTo>
                    <a:cubicBezTo>
                      <a:pt x="5532" y="885"/>
                      <a:pt x="5523" y="849"/>
                      <a:pt x="5567" y="849"/>
                    </a:cubicBezTo>
                    <a:lnTo>
                      <a:pt x="5585" y="956"/>
                    </a:lnTo>
                    <a:cubicBezTo>
                      <a:pt x="5610" y="942"/>
                      <a:pt x="5638" y="935"/>
                      <a:pt x="5666" y="935"/>
                    </a:cubicBezTo>
                    <a:cubicBezTo>
                      <a:pt x="5707" y="935"/>
                      <a:pt x="5749" y="951"/>
                      <a:pt x="5781" y="983"/>
                    </a:cubicBezTo>
                    <a:cubicBezTo>
                      <a:pt x="5817" y="1009"/>
                      <a:pt x="5852" y="1036"/>
                      <a:pt x="5897" y="1054"/>
                    </a:cubicBezTo>
                    <a:cubicBezTo>
                      <a:pt x="5904" y="1058"/>
                      <a:pt x="5919" y="1060"/>
                      <a:pt x="5931" y="1060"/>
                    </a:cubicBezTo>
                    <a:cubicBezTo>
                      <a:pt x="5946" y="1060"/>
                      <a:pt x="5955" y="1057"/>
                      <a:pt x="5941" y="1049"/>
                    </a:cubicBezTo>
                    <a:lnTo>
                      <a:pt x="5941" y="1049"/>
                    </a:lnTo>
                    <a:lnTo>
                      <a:pt x="6030" y="1090"/>
                    </a:lnTo>
                    <a:cubicBezTo>
                      <a:pt x="6054" y="1098"/>
                      <a:pt x="6064" y="1101"/>
                      <a:pt x="6068" y="1101"/>
                    </a:cubicBezTo>
                    <a:cubicBezTo>
                      <a:pt x="6077" y="1101"/>
                      <a:pt x="6063" y="1090"/>
                      <a:pt x="6093" y="1090"/>
                    </a:cubicBezTo>
                    <a:cubicBezTo>
                      <a:pt x="6128" y="1090"/>
                      <a:pt x="6217" y="1161"/>
                      <a:pt x="6244" y="1179"/>
                    </a:cubicBezTo>
                    <a:cubicBezTo>
                      <a:pt x="6289" y="1214"/>
                      <a:pt x="6351" y="1241"/>
                      <a:pt x="6405" y="1250"/>
                    </a:cubicBezTo>
                    <a:cubicBezTo>
                      <a:pt x="6426" y="1250"/>
                      <a:pt x="6438" y="1223"/>
                      <a:pt x="6457" y="1223"/>
                    </a:cubicBezTo>
                    <a:cubicBezTo>
                      <a:pt x="6468" y="1223"/>
                      <a:pt x="6482" y="1233"/>
                      <a:pt x="6503" y="1268"/>
                    </a:cubicBezTo>
                    <a:cubicBezTo>
                      <a:pt x="6509" y="1298"/>
                      <a:pt x="6551" y="1340"/>
                      <a:pt x="6572" y="1340"/>
                    </a:cubicBezTo>
                    <a:cubicBezTo>
                      <a:pt x="6583" y="1340"/>
                      <a:pt x="6589" y="1330"/>
                      <a:pt x="6583" y="1303"/>
                    </a:cubicBezTo>
                    <a:cubicBezTo>
                      <a:pt x="6594" y="1285"/>
                      <a:pt x="6611" y="1275"/>
                      <a:pt x="6631" y="1275"/>
                    </a:cubicBezTo>
                    <a:cubicBezTo>
                      <a:pt x="6658" y="1275"/>
                      <a:pt x="6690" y="1294"/>
                      <a:pt x="6716" y="1330"/>
                    </a:cubicBezTo>
                    <a:cubicBezTo>
                      <a:pt x="6743" y="1375"/>
                      <a:pt x="6725" y="1410"/>
                      <a:pt x="6814" y="1428"/>
                    </a:cubicBezTo>
                    <a:cubicBezTo>
                      <a:pt x="6832" y="1428"/>
                      <a:pt x="6966" y="1428"/>
                      <a:pt x="6966" y="1437"/>
                    </a:cubicBezTo>
                    <a:cubicBezTo>
                      <a:pt x="6966" y="1446"/>
                      <a:pt x="6868" y="1437"/>
                      <a:pt x="6894" y="1473"/>
                    </a:cubicBezTo>
                    <a:cubicBezTo>
                      <a:pt x="6912" y="1496"/>
                      <a:pt x="6966" y="1500"/>
                      <a:pt x="7007" y="1500"/>
                    </a:cubicBezTo>
                    <a:cubicBezTo>
                      <a:pt x="7028" y="1500"/>
                      <a:pt x="7046" y="1499"/>
                      <a:pt x="7055" y="1499"/>
                    </a:cubicBezTo>
                    <a:cubicBezTo>
                      <a:pt x="7099" y="1517"/>
                      <a:pt x="7153" y="1553"/>
                      <a:pt x="7188" y="1588"/>
                    </a:cubicBezTo>
                    <a:cubicBezTo>
                      <a:pt x="7215" y="1624"/>
                      <a:pt x="7251" y="1660"/>
                      <a:pt x="7286" y="1686"/>
                    </a:cubicBezTo>
                    <a:cubicBezTo>
                      <a:pt x="7340" y="1713"/>
                      <a:pt x="7402" y="1740"/>
                      <a:pt x="7456" y="1758"/>
                    </a:cubicBezTo>
                    <a:cubicBezTo>
                      <a:pt x="7518" y="1766"/>
                      <a:pt x="7562" y="1749"/>
                      <a:pt x="7580" y="1793"/>
                    </a:cubicBezTo>
                    <a:cubicBezTo>
                      <a:pt x="7607" y="1856"/>
                      <a:pt x="7660" y="1900"/>
                      <a:pt x="7723" y="1918"/>
                    </a:cubicBezTo>
                    <a:cubicBezTo>
                      <a:pt x="7731" y="1921"/>
                      <a:pt x="7739" y="1923"/>
                      <a:pt x="7745" y="1923"/>
                    </a:cubicBezTo>
                    <a:cubicBezTo>
                      <a:pt x="7765" y="1923"/>
                      <a:pt x="7773" y="1908"/>
                      <a:pt x="7780" y="1894"/>
                    </a:cubicBezTo>
                    <a:lnTo>
                      <a:pt x="7780" y="1894"/>
                    </a:lnTo>
                    <a:cubicBezTo>
                      <a:pt x="7760" y="1961"/>
                      <a:pt x="7923" y="2025"/>
                      <a:pt x="7990" y="2025"/>
                    </a:cubicBezTo>
                    <a:cubicBezTo>
                      <a:pt x="8026" y="2025"/>
                      <a:pt x="8079" y="2051"/>
                      <a:pt x="8088" y="2087"/>
                    </a:cubicBezTo>
                    <a:cubicBezTo>
                      <a:pt x="8088" y="2123"/>
                      <a:pt x="8043" y="2096"/>
                      <a:pt x="8052" y="2123"/>
                    </a:cubicBezTo>
                    <a:cubicBezTo>
                      <a:pt x="8070" y="2149"/>
                      <a:pt x="8115" y="2141"/>
                      <a:pt x="8133" y="2149"/>
                    </a:cubicBezTo>
                    <a:cubicBezTo>
                      <a:pt x="8186" y="2158"/>
                      <a:pt x="8231" y="2194"/>
                      <a:pt x="8266" y="2239"/>
                    </a:cubicBezTo>
                    <a:cubicBezTo>
                      <a:pt x="8239" y="2283"/>
                      <a:pt x="8346" y="2265"/>
                      <a:pt x="8373" y="2274"/>
                    </a:cubicBezTo>
                    <a:cubicBezTo>
                      <a:pt x="8444" y="2301"/>
                      <a:pt x="8516" y="2372"/>
                      <a:pt x="8578" y="2381"/>
                    </a:cubicBezTo>
                    <a:cubicBezTo>
                      <a:pt x="8649" y="2399"/>
                      <a:pt x="8712" y="2434"/>
                      <a:pt x="8765" y="2479"/>
                    </a:cubicBezTo>
                    <a:cubicBezTo>
                      <a:pt x="8818" y="2524"/>
                      <a:pt x="8907" y="2613"/>
                      <a:pt x="8988" y="2622"/>
                    </a:cubicBezTo>
                    <a:cubicBezTo>
                      <a:pt x="9014" y="2622"/>
                      <a:pt x="9023" y="2684"/>
                      <a:pt x="9032" y="2702"/>
                    </a:cubicBezTo>
                    <a:cubicBezTo>
                      <a:pt x="9050" y="2728"/>
                      <a:pt x="9095" y="2720"/>
                      <a:pt x="9139" y="2746"/>
                    </a:cubicBezTo>
                    <a:cubicBezTo>
                      <a:pt x="9184" y="2782"/>
                      <a:pt x="9228" y="2818"/>
                      <a:pt x="9282" y="2844"/>
                    </a:cubicBezTo>
                    <a:cubicBezTo>
                      <a:pt x="9335" y="2871"/>
                      <a:pt x="9344" y="2835"/>
                      <a:pt x="9380" y="2889"/>
                    </a:cubicBezTo>
                    <a:cubicBezTo>
                      <a:pt x="9414" y="2937"/>
                      <a:pt x="9481" y="3018"/>
                      <a:pt x="9534" y="3018"/>
                    </a:cubicBezTo>
                    <a:cubicBezTo>
                      <a:pt x="9550" y="3018"/>
                      <a:pt x="9564" y="3011"/>
                      <a:pt x="9575" y="2996"/>
                    </a:cubicBezTo>
                    <a:lnTo>
                      <a:pt x="9575" y="2996"/>
                    </a:lnTo>
                    <a:cubicBezTo>
                      <a:pt x="9522" y="3067"/>
                      <a:pt x="9843" y="3254"/>
                      <a:pt x="9923" y="3263"/>
                    </a:cubicBezTo>
                    <a:cubicBezTo>
                      <a:pt x="9997" y="3271"/>
                      <a:pt x="9972" y="3417"/>
                      <a:pt x="10060" y="3417"/>
                    </a:cubicBezTo>
                    <a:cubicBezTo>
                      <a:pt x="10067" y="3417"/>
                      <a:pt x="10075" y="3416"/>
                      <a:pt x="10083" y="3414"/>
                    </a:cubicBezTo>
                    <a:cubicBezTo>
                      <a:pt x="10108" y="3410"/>
                      <a:pt x="10130" y="3402"/>
                      <a:pt x="10149" y="3402"/>
                    </a:cubicBezTo>
                    <a:cubicBezTo>
                      <a:pt x="10170" y="3402"/>
                      <a:pt x="10189" y="3412"/>
                      <a:pt x="10208" y="3450"/>
                    </a:cubicBezTo>
                    <a:cubicBezTo>
                      <a:pt x="10244" y="3486"/>
                      <a:pt x="10288" y="3512"/>
                      <a:pt x="10333" y="3539"/>
                    </a:cubicBezTo>
                    <a:cubicBezTo>
                      <a:pt x="10333" y="3539"/>
                      <a:pt x="10288" y="3539"/>
                      <a:pt x="10306" y="3557"/>
                    </a:cubicBezTo>
                    <a:cubicBezTo>
                      <a:pt x="10333" y="3584"/>
                      <a:pt x="10359" y="3601"/>
                      <a:pt x="10386" y="3628"/>
                    </a:cubicBezTo>
                    <a:cubicBezTo>
                      <a:pt x="10457" y="3673"/>
                      <a:pt x="10502" y="3762"/>
                      <a:pt x="10573" y="3797"/>
                    </a:cubicBezTo>
                    <a:cubicBezTo>
                      <a:pt x="10531" y="3738"/>
                      <a:pt x="10553" y="3654"/>
                      <a:pt x="10617" y="3654"/>
                    </a:cubicBezTo>
                    <a:cubicBezTo>
                      <a:pt x="10620" y="3654"/>
                      <a:pt x="10623" y="3654"/>
                      <a:pt x="10627" y="3655"/>
                    </a:cubicBezTo>
                    <a:cubicBezTo>
                      <a:pt x="10689" y="3699"/>
                      <a:pt x="10618" y="3726"/>
                      <a:pt x="10600" y="3735"/>
                    </a:cubicBezTo>
                    <a:cubicBezTo>
                      <a:pt x="10582" y="3744"/>
                      <a:pt x="10671" y="3797"/>
                      <a:pt x="10698" y="3824"/>
                    </a:cubicBezTo>
                    <a:cubicBezTo>
                      <a:pt x="10725" y="3851"/>
                      <a:pt x="10733" y="3922"/>
                      <a:pt x="10760" y="3922"/>
                    </a:cubicBezTo>
                    <a:cubicBezTo>
                      <a:pt x="10769" y="3922"/>
                      <a:pt x="10782" y="3918"/>
                      <a:pt x="10797" y="3918"/>
                    </a:cubicBezTo>
                    <a:cubicBezTo>
                      <a:pt x="10811" y="3918"/>
                      <a:pt x="10827" y="3922"/>
                      <a:pt x="10840" y="3940"/>
                    </a:cubicBezTo>
                    <a:cubicBezTo>
                      <a:pt x="10876" y="4002"/>
                      <a:pt x="10920" y="4056"/>
                      <a:pt x="10974" y="4109"/>
                    </a:cubicBezTo>
                    <a:cubicBezTo>
                      <a:pt x="10971" y="4101"/>
                      <a:pt x="10972" y="4098"/>
                      <a:pt x="10976" y="4098"/>
                    </a:cubicBezTo>
                    <a:cubicBezTo>
                      <a:pt x="11009" y="4098"/>
                      <a:pt x="11219" y="4272"/>
                      <a:pt x="11250" y="4287"/>
                    </a:cubicBezTo>
                    <a:cubicBezTo>
                      <a:pt x="11252" y="4288"/>
                      <a:pt x="11254" y="4288"/>
                      <a:pt x="11256" y="4288"/>
                    </a:cubicBezTo>
                    <a:cubicBezTo>
                      <a:pt x="11282" y="4288"/>
                      <a:pt x="11272" y="4233"/>
                      <a:pt x="11305" y="4233"/>
                    </a:cubicBezTo>
                    <a:cubicBezTo>
                      <a:pt x="11307" y="4233"/>
                      <a:pt x="11310" y="4233"/>
                      <a:pt x="11312" y="4234"/>
                    </a:cubicBezTo>
                    <a:cubicBezTo>
                      <a:pt x="11357" y="4243"/>
                      <a:pt x="11330" y="4323"/>
                      <a:pt x="11321" y="4332"/>
                    </a:cubicBezTo>
                    <a:cubicBezTo>
                      <a:pt x="11328" y="4325"/>
                      <a:pt x="11336" y="4322"/>
                      <a:pt x="11345" y="4322"/>
                    </a:cubicBezTo>
                    <a:cubicBezTo>
                      <a:pt x="11362" y="4322"/>
                      <a:pt x="11381" y="4332"/>
                      <a:pt x="11393" y="4350"/>
                    </a:cubicBezTo>
                    <a:cubicBezTo>
                      <a:pt x="11410" y="4385"/>
                      <a:pt x="11366" y="4394"/>
                      <a:pt x="11393" y="4430"/>
                    </a:cubicBezTo>
                    <a:cubicBezTo>
                      <a:pt x="11396" y="4436"/>
                      <a:pt x="11403" y="4438"/>
                      <a:pt x="11411" y="4438"/>
                    </a:cubicBezTo>
                    <a:cubicBezTo>
                      <a:pt x="11429" y="4438"/>
                      <a:pt x="11453" y="4429"/>
                      <a:pt x="11478" y="4429"/>
                    </a:cubicBezTo>
                    <a:cubicBezTo>
                      <a:pt x="11495" y="4429"/>
                      <a:pt x="11512" y="4433"/>
                      <a:pt x="11526" y="4448"/>
                    </a:cubicBezTo>
                    <a:cubicBezTo>
                      <a:pt x="11534" y="4464"/>
                      <a:pt x="11556" y="4558"/>
                      <a:pt x="11574" y="4558"/>
                    </a:cubicBezTo>
                    <a:cubicBezTo>
                      <a:pt x="11576" y="4558"/>
                      <a:pt x="11578" y="4557"/>
                      <a:pt x="11580" y="4554"/>
                    </a:cubicBezTo>
                    <a:cubicBezTo>
                      <a:pt x="11593" y="4534"/>
                      <a:pt x="11580" y="4513"/>
                      <a:pt x="11595" y="4513"/>
                    </a:cubicBezTo>
                    <a:cubicBezTo>
                      <a:pt x="11599" y="4513"/>
                      <a:pt x="11605" y="4515"/>
                      <a:pt x="11615" y="4519"/>
                    </a:cubicBezTo>
                    <a:cubicBezTo>
                      <a:pt x="11633" y="4528"/>
                      <a:pt x="11642" y="4537"/>
                      <a:pt x="11651" y="4554"/>
                    </a:cubicBezTo>
                    <a:cubicBezTo>
                      <a:pt x="11669" y="4590"/>
                      <a:pt x="11597" y="4599"/>
                      <a:pt x="11633" y="4643"/>
                    </a:cubicBezTo>
                    <a:cubicBezTo>
                      <a:pt x="11669" y="4670"/>
                      <a:pt x="11695" y="4697"/>
                      <a:pt x="11731" y="4724"/>
                    </a:cubicBezTo>
                    <a:lnTo>
                      <a:pt x="11776" y="4724"/>
                    </a:lnTo>
                    <a:cubicBezTo>
                      <a:pt x="11829" y="4768"/>
                      <a:pt x="11882" y="4813"/>
                      <a:pt x="11945" y="4857"/>
                    </a:cubicBezTo>
                    <a:cubicBezTo>
                      <a:pt x="11973" y="4878"/>
                      <a:pt x="11994" y="4888"/>
                      <a:pt x="12006" y="4888"/>
                    </a:cubicBezTo>
                    <a:cubicBezTo>
                      <a:pt x="12025" y="4888"/>
                      <a:pt x="12022" y="4865"/>
                      <a:pt x="11989" y="4822"/>
                    </a:cubicBezTo>
                    <a:lnTo>
                      <a:pt x="11989" y="4822"/>
                    </a:lnTo>
                    <a:cubicBezTo>
                      <a:pt x="12034" y="4857"/>
                      <a:pt x="12078" y="4911"/>
                      <a:pt x="12105" y="4964"/>
                    </a:cubicBezTo>
                    <a:cubicBezTo>
                      <a:pt x="12123" y="5009"/>
                      <a:pt x="12141" y="5089"/>
                      <a:pt x="12203" y="5107"/>
                    </a:cubicBezTo>
                    <a:cubicBezTo>
                      <a:pt x="12248" y="5107"/>
                      <a:pt x="12283" y="5124"/>
                      <a:pt x="12319" y="5151"/>
                    </a:cubicBezTo>
                    <a:cubicBezTo>
                      <a:pt x="12337" y="5169"/>
                      <a:pt x="12355" y="5187"/>
                      <a:pt x="12381" y="5214"/>
                    </a:cubicBezTo>
                    <a:cubicBezTo>
                      <a:pt x="12390" y="5205"/>
                      <a:pt x="12399" y="5196"/>
                      <a:pt x="12408" y="5196"/>
                    </a:cubicBezTo>
                    <a:cubicBezTo>
                      <a:pt x="12461" y="5222"/>
                      <a:pt x="12524" y="5294"/>
                      <a:pt x="12568" y="5329"/>
                    </a:cubicBezTo>
                    <a:cubicBezTo>
                      <a:pt x="12622" y="5356"/>
                      <a:pt x="12684" y="5374"/>
                      <a:pt x="12693" y="5427"/>
                    </a:cubicBezTo>
                    <a:cubicBezTo>
                      <a:pt x="12720" y="5490"/>
                      <a:pt x="12773" y="5534"/>
                      <a:pt x="12827" y="5561"/>
                    </a:cubicBezTo>
                    <a:cubicBezTo>
                      <a:pt x="12871" y="5561"/>
                      <a:pt x="12809" y="5481"/>
                      <a:pt x="12791" y="5463"/>
                    </a:cubicBezTo>
                    <a:lnTo>
                      <a:pt x="12791" y="5463"/>
                    </a:lnTo>
                    <a:cubicBezTo>
                      <a:pt x="12827" y="5490"/>
                      <a:pt x="12862" y="5525"/>
                      <a:pt x="12880" y="5561"/>
                    </a:cubicBezTo>
                    <a:cubicBezTo>
                      <a:pt x="12898" y="5597"/>
                      <a:pt x="12907" y="5632"/>
                      <a:pt x="12925" y="5668"/>
                    </a:cubicBezTo>
                    <a:cubicBezTo>
                      <a:pt x="12978" y="5721"/>
                      <a:pt x="13023" y="5712"/>
                      <a:pt x="13058" y="5775"/>
                    </a:cubicBezTo>
                    <a:cubicBezTo>
                      <a:pt x="13074" y="5799"/>
                      <a:pt x="13076" y="5894"/>
                      <a:pt x="13115" y="5894"/>
                    </a:cubicBezTo>
                    <a:cubicBezTo>
                      <a:pt x="13119" y="5894"/>
                      <a:pt x="13124" y="5893"/>
                      <a:pt x="13129" y="5890"/>
                    </a:cubicBezTo>
                    <a:cubicBezTo>
                      <a:pt x="13143" y="5881"/>
                      <a:pt x="13165" y="5867"/>
                      <a:pt x="13186" y="5867"/>
                    </a:cubicBezTo>
                    <a:cubicBezTo>
                      <a:pt x="13205" y="5867"/>
                      <a:pt x="13224" y="5879"/>
                      <a:pt x="13236" y="5917"/>
                    </a:cubicBezTo>
                    <a:cubicBezTo>
                      <a:pt x="13254" y="5971"/>
                      <a:pt x="13236" y="5980"/>
                      <a:pt x="13272" y="6033"/>
                    </a:cubicBezTo>
                    <a:cubicBezTo>
                      <a:pt x="13289" y="6050"/>
                      <a:pt x="13374" y="6151"/>
                      <a:pt x="13401" y="6151"/>
                    </a:cubicBezTo>
                    <a:cubicBezTo>
                      <a:pt x="13403" y="6151"/>
                      <a:pt x="13404" y="6150"/>
                      <a:pt x="13406" y="6149"/>
                    </a:cubicBezTo>
                    <a:cubicBezTo>
                      <a:pt x="13418" y="6142"/>
                      <a:pt x="13427" y="6095"/>
                      <a:pt x="13450" y="6095"/>
                    </a:cubicBezTo>
                    <a:cubicBezTo>
                      <a:pt x="13459" y="6095"/>
                      <a:pt x="13471" y="6102"/>
                      <a:pt x="13486" y="6122"/>
                    </a:cubicBezTo>
                    <a:cubicBezTo>
                      <a:pt x="13530" y="6167"/>
                      <a:pt x="13468" y="6167"/>
                      <a:pt x="13468" y="6202"/>
                    </a:cubicBezTo>
                    <a:cubicBezTo>
                      <a:pt x="13468" y="6202"/>
                      <a:pt x="13548" y="6202"/>
                      <a:pt x="13557" y="6211"/>
                    </a:cubicBezTo>
                    <a:cubicBezTo>
                      <a:pt x="13610" y="6220"/>
                      <a:pt x="13602" y="6238"/>
                      <a:pt x="13602" y="6273"/>
                    </a:cubicBezTo>
                    <a:cubicBezTo>
                      <a:pt x="13628" y="6345"/>
                      <a:pt x="13673" y="6416"/>
                      <a:pt x="13735" y="6469"/>
                    </a:cubicBezTo>
                    <a:cubicBezTo>
                      <a:pt x="13742" y="6474"/>
                      <a:pt x="13748" y="6476"/>
                      <a:pt x="13754" y="6476"/>
                    </a:cubicBezTo>
                    <a:cubicBezTo>
                      <a:pt x="13791" y="6476"/>
                      <a:pt x="13812" y="6403"/>
                      <a:pt x="13828" y="6403"/>
                    </a:cubicBezTo>
                    <a:cubicBezTo>
                      <a:pt x="13830" y="6403"/>
                      <a:pt x="13831" y="6404"/>
                      <a:pt x="13833" y="6407"/>
                    </a:cubicBezTo>
                    <a:cubicBezTo>
                      <a:pt x="13860" y="6425"/>
                      <a:pt x="13851" y="6461"/>
                      <a:pt x="13860" y="6487"/>
                    </a:cubicBezTo>
                    <a:cubicBezTo>
                      <a:pt x="13869" y="6523"/>
                      <a:pt x="13887" y="6567"/>
                      <a:pt x="13922" y="6594"/>
                    </a:cubicBezTo>
                    <a:cubicBezTo>
                      <a:pt x="13958" y="6648"/>
                      <a:pt x="13993" y="6772"/>
                      <a:pt x="14029" y="6799"/>
                    </a:cubicBezTo>
                    <a:cubicBezTo>
                      <a:pt x="14056" y="6808"/>
                      <a:pt x="14118" y="6799"/>
                      <a:pt x="14118" y="6835"/>
                    </a:cubicBezTo>
                    <a:cubicBezTo>
                      <a:pt x="14127" y="6861"/>
                      <a:pt x="14109" y="6870"/>
                      <a:pt x="14136" y="6897"/>
                    </a:cubicBezTo>
                    <a:cubicBezTo>
                      <a:pt x="14198" y="6977"/>
                      <a:pt x="14296" y="6942"/>
                      <a:pt x="14359" y="7013"/>
                    </a:cubicBezTo>
                    <a:cubicBezTo>
                      <a:pt x="14421" y="7075"/>
                      <a:pt x="14385" y="7173"/>
                      <a:pt x="14439" y="7235"/>
                    </a:cubicBezTo>
                    <a:cubicBezTo>
                      <a:pt x="14441" y="7238"/>
                      <a:pt x="14443" y="7239"/>
                      <a:pt x="14445" y="7239"/>
                    </a:cubicBezTo>
                    <a:cubicBezTo>
                      <a:pt x="14457" y="7239"/>
                      <a:pt x="14457" y="7190"/>
                      <a:pt x="14457" y="7182"/>
                    </a:cubicBezTo>
                    <a:cubicBezTo>
                      <a:pt x="14492" y="7227"/>
                      <a:pt x="14466" y="7271"/>
                      <a:pt x="14501" y="7307"/>
                    </a:cubicBezTo>
                    <a:cubicBezTo>
                      <a:pt x="14537" y="7342"/>
                      <a:pt x="14590" y="7378"/>
                      <a:pt x="14644" y="7423"/>
                    </a:cubicBezTo>
                    <a:cubicBezTo>
                      <a:pt x="14640" y="7420"/>
                      <a:pt x="14638" y="7419"/>
                      <a:pt x="14637" y="7419"/>
                    </a:cubicBezTo>
                    <a:cubicBezTo>
                      <a:pt x="14632" y="7419"/>
                      <a:pt x="14674" y="7459"/>
                      <a:pt x="14697" y="7467"/>
                    </a:cubicBezTo>
                    <a:cubicBezTo>
                      <a:pt x="14733" y="7476"/>
                      <a:pt x="14751" y="7503"/>
                      <a:pt x="14759" y="7538"/>
                    </a:cubicBezTo>
                    <a:cubicBezTo>
                      <a:pt x="14804" y="7601"/>
                      <a:pt x="14849" y="7663"/>
                      <a:pt x="14911" y="7708"/>
                    </a:cubicBezTo>
                    <a:cubicBezTo>
                      <a:pt x="14938" y="7716"/>
                      <a:pt x="15036" y="7743"/>
                      <a:pt x="15027" y="7761"/>
                    </a:cubicBezTo>
                    <a:cubicBezTo>
                      <a:pt x="14991" y="7806"/>
                      <a:pt x="14947" y="7841"/>
                      <a:pt x="15053" y="7877"/>
                    </a:cubicBezTo>
                    <a:cubicBezTo>
                      <a:pt x="15116" y="7903"/>
                      <a:pt x="15223" y="7912"/>
                      <a:pt x="15249" y="8010"/>
                    </a:cubicBezTo>
                    <a:cubicBezTo>
                      <a:pt x="15249" y="8064"/>
                      <a:pt x="15258" y="8117"/>
                      <a:pt x="15285" y="8171"/>
                    </a:cubicBezTo>
                    <a:cubicBezTo>
                      <a:pt x="15321" y="8224"/>
                      <a:pt x="15347" y="8215"/>
                      <a:pt x="15374" y="8251"/>
                    </a:cubicBezTo>
                    <a:cubicBezTo>
                      <a:pt x="15401" y="8287"/>
                      <a:pt x="15383" y="8340"/>
                      <a:pt x="15419" y="8376"/>
                    </a:cubicBezTo>
                    <a:cubicBezTo>
                      <a:pt x="15419" y="8379"/>
                      <a:pt x="15423" y="8380"/>
                      <a:pt x="15428" y="8380"/>
                    </a:cubicBezTo>
                    <a:cubicBezTo>
                      <a:pt x="15439" y="8380"/>
                      <a:pt x="15457" y="8376"/>
                      <a:pt x="15463" y="8376"/>
                    </a:cubicBezTo>
                    <a:cubicBezTo>
                      <a:pt x="15543" y="8411"/>
                      <a:pt x="15499" y="8518"/>
                      <a:pt x="15534" y="8563"/>
                    </a:cubicBezTo>
                    <a:cubicBezTo>
                      <a:pt x="15523" y="8546"/>
                      <a:pt x="15557" y="8505"/>
                      <a:pt x="15591" y="8505"/>
                    </a:cubicBezTo>
                    <a:cubicBezTo>
                      <a:pt x="15611" y="8505"/>
                      <a:pt x="15631" y="8519"/>
                      <a:pt x="15641" y="8563"/>
                    </a:cubicBezTo>
                    <a:cubicBezTo>
                      <a:pt x="15641" y="8616"/>
                      <a:pt x="15659" y="8661"/>
                      <a:pt x="15695" y="8687"/>
                    </a:cubicBezTo>
                    <a:cubicBezTo>
                      <a:pt x="15711" y="8728"/>
                      <a:pt x="15712" y="8739"/>
                      <a:pt x="15692" y="8754"/>
                    </a:cubicBezTo>
                    <a:lnTo>
                      <a:pt x="15692" y="8754"/>
                    </a:lnTo>
                    <a:cubicBezTo>
                      <a:pt x="15697" y="8751"/>
                      <a:pt x="15702" y="8750"/>
                      <a:pt x="15707" y="8750"/>
                    </a:cubicBezTo>
                    <a:cubicBezTo>
                      <a:pt x="15761" y="8750"/>
                      <a:pt x="15828" y="8889"/>
                      <a:pt x="15875" y="8889"/>
                    </a:cubicBezTo>
                    <a:cubicBezTo>
                      <a:pt x="15880" y="8889"/>
                      <a:pt x="15885" y="8888"/>
                      <a:pt x="15890" y="8884"/>
                    </a:cubicBezTo>
                    <a:lnTo>
                      <a:pt x="15890" y="8884"/>
                    </a:lnTo>
                    <a:cubicBezTo>
                      <a:pt x="15857" y="8912"/>
                      <a:pt x="15962" y="9035"/>
                      <a:pt x="15989" y="9070"/>
                    </a:cubicBezTo>
                    <a:cubicBezTo>
                      <a:pt x="16015" y="9097"/>
                      <a:pt x="16042" y="9124"/>
                      <a:pt x="16078" y="9150"/>
                    </a:cubicBezTo>
                    <a:cubicBezTo>
                      <a:pt x="16078" y="9150"/>
                      <a:pt x="16131" y="9150"/>
                      <a:pt x="16131" y="9159"/>
                    </a:cubicBezTo>
                    <a:cubicBezTo>
                      <a:pt x="16131" y="9186"/>
                      <a:pt x="16069" y="9204"/>
                      <a:pt x="16051" y="9222"/>
                    </a:cubicBezTo>
                    <a:cubicBezTo>
                      <a:pt x="16082" y="9237"/>
                      <a:pt x="16113" y="9259"/>
                      <a:pt x="16149" y="9259"/>
                    </a:cubicBezTo>
                    <a:cubicBezTo>
                      <a:pt x="16155" y="9259"/>
                      <a:pt x="16161" y="9259"/>
                      <a:pt x="16167" y="9257"/>
                    </a:cubicBezTo>
                    <a:cubicBezTo>
                      <a:pt x="16180" y="9247"/>
                      <a:pt x="16196" y="9242"/>
                      <a:pt x="16212" y="9242"/>
                    </a:cubicBezTo>
                    <a:cubicBezTo>
                      <a:pt x="16239" y="9242"/>
                      <a:pt x="16266" y="9256"/>
                      <a:pt x="16283" y="9284"/>
                    </a:cubicBezTo>
                    <a:cubicBezTo>
                      <a:pt x="16274" y="9293"/>
                      <a:pt x="16194" y="9320"/>
                      <a:pt x="16202" y="9338"/>
                    </a:cubicBezTo>
                    <a:cubicBezTo>
                      <a:pt x="16202" y="9364"/>
                      <a:pt x="16274" y="9391"/>
                      <a:pt x="16291" y="9391"/>
                    </a:cubicBezTo>
                    <a:cubicBezTo>
                      <a:pt x="16309" y="9418"/>
                      <a:pt x="16327" y="9453"/>
                      <a:pt x="16336" y="9489"/>
                    </a:cubicBezTo>
                    <a:cubicBezTo>
                      <a:pt x="16345" y="9507"/>
                      <a:pt x="16336" y="9551"/>
                      <a:pt x="16354" y="9569"/>
                    </a:cubicBezTo>
                    <a:cubicBezTo>
                      <a:pt x="16365" y="9587"/>
                      <a:pt x="16382" y="9591"/>
                      <a:pt x="16398" y="9591"/>
                    </a:cubicBezTo>
                    <a:cubicBezTo>
                      <a:pt x="16408" y="9591"/>
                      <a:pt x="16418" y="9590"/>
                      <a:pt x="16426" y="9590"/>
                    </a:cubicBezTo>
                    <a:cubicBezTo>
                      <a:pt x="16439" y="9590"/>
                      <a:pt x="16449" y="9592"/>
                      <a:pt x="16452" y="9605"/>
                    </a:cubicBezTo>
                    <a:cubicBezTo>
                      <a:pt x="16452" y="9623"/>
                      <a:pt x="16452" y="9649"/>
                      <a:pt x="16452" y="9667"/>
                    </a:cubicBezTo>
                    <a:cubicBezTo>
                      <a:pt x="16461" y="9685"/>
                      <a:pt x="16470" y="9712"/>
                      <a:pt x="16487" y="9729"/>
                    </a:cubicBezTo>
                    <a:cubicBezTo>
                      <a:pt x="16523" y="9783"/>
                      <a:pt x="16559" y="9827"/>
                      <a:pt x="16603" y="9872"/>
                    </a:cubicBezTo>
                    <a:cubicBezTo>
                      <a:pt x="16639" y="9908"/>
                      <a:pt x="16612" y="9943"/>
                      <a:pt x="16648" y="9979"/>
                    </a:cubicBezTo>
                    <a:cubicBezTo>
                      <a:pt x="16667" y="9999"/>
                      <a:pt x="16679" y="10005"/>
                      <a:pt x="16688" y="10005"/>
                    </a:cubicBezTo>
                    <a:cubicBezTo>
                      <a:pt x="16696" y="10005"/>
                      <a:pt x="16702" y="10001"/>
                      <a:pt x="16710" y="9997"/>
                    </a:cubicBezTo>
                    <a:lnTo>
                      <a:pt x="16710" y="9997"/>
                    </a:lnTo>
                    <a:cubicBezTo>
                      <a:pt x="16666" y="10023"/>
                      <a:pt x="16648" y="10032"/>
                      <a:pt x="16692" y="10112"/>
                    </a:cubicBezTo>
                    <a:cubicBezTo>
                      <a:pt x="16701" y="10104"/>
                      <a:pt x="16710" y="10104"/>
                      <a:pt x="16719" y="10095"/>
                    </a:cubicBezTo>
                    <a:cubicBezTo>
                      <a:pt x="16755" y="10148"/>
                      <a:pt x="16835" y="10317"/>
                      <a:pt x="16879" y="10335"/>
                    </a:cubicBezTo>
                    <a:cubicBezTo>
                      <a:pt x="16879" y="10335"/>
                      <a:pt x="16905" y="10294"/>
                      <a:pt x="16925" y="10294"/>
                    </a:cubicBezTo>
                    <a:cubicBezTo>
                      <a:pt x="16932" y="10294"/>
                      <a:pt x="16937" y="10298"/>
                      <a:pt x="16942" y="10308"/>
                    </a:cubicBezTo>
                    <a:cubicBezTo>
                      <a:pt x="16951" y="10353"/>
                      <a:pt x="16951" y="10406"/>
                      <a:pt x="16960" y="10451"/>
                    </a:cubicBezTo>
                    <a:cubicBezTo>
                      <a:pt x="16995" y="10558"/>
                      <a:pt x="17049" y="10665"/>
                      <a:pt x="17111" y="10754"/>
                    </a:cubicBezTo>
                    <a:cubicBezTo>
                      <a:pt x="17147" y="10807"/>
                      <a:pt x="17191" y="10825"/>
                      <a:pt x="17218" y="10878"/>
                    </a:cubicBezTo>
                    <a:cubicBezTo>
                      <a:pt x="17271" y="10959"/>
                      <a:pt x="17289" y="10941"/>
                      <a:pt x="17343" y="10950"/>
                    </a:cubicBezTo>
                    <a:cubicBezTo>
                      <a:pt x="17325" y="10950"/>
                      <a:pt x="17307" y="11119"/>
                      <a:pt x="17360" y="11119"/>
                    </a:cubicBezTo>
                    <a:cubicBezTo>
                      <a:pt x="17396" y="11119"/>
                      <a:pt x="17369" y="10950"/>
                      <a:pt x="17405" y="10950"/>
                    </a:cubicBezTo>
                    <a:cubicBezTo>
                      <a:pt x="17405" y="10950"/>
                      <a:pt x="17414" y="11083"/>
                      <a:pt x="17414" y="11092"/>
                    </a:cubicBezTo>
                    <a:cubicBezTo>
                      <a:pt x="17414" y="11146"/>
                      <a:pt x="17405" y="11226"/>
                      <a:pt x="17369" y="11253"/>
                    </a:cubicBezTo>
                    <a:cubicBezTo>
                      <a:pt x="17377" y="11248"/>
                      <a:pt x="17384" y="11246"/>
                      <a:pt x="17391" y="11246"/>
                    </a:cubicBezTo>
                    <a:cubicBezTo>
                      <a:pt x="17439" y="11246"/>
                      <a:pt x="17466" y="11346"/>
                      <a:pt x="17521" y="11377"/>
                    </a:cubicBezTo>
                    <a:cubicBezTo>
                      <a:pt x="17556" y="11449"/>
                      <a:pt x="17547" y="11449"/>
                      <a:pt x="17512" y="11466"/>
                    </a:cubicBezTo>
                    <a:cubicBezTo>
                      <a:pt x="17469" y="11475"/>
                      <a:pt x="17516" y="11524"/>
                      <a:pt x="17497" y="11536"/>
                    </a:cubicBezTo>
                    <a:lnTo>
                      <a:pt x="17497" y="11536"/>
                    </a:lnTo>
                    <a:lnTo>
                      <a:pt x="17610" y="11484"/>
                    </a:lnTo>
                    <a:lnTo>
                      <a:pt x="17610" y="11484"/>
                    </a:lnTo>
                    <a:cubicBezTo>
                      <a:pt x="17645" y="11555"/>
                      <a:pt x="17565" y="11627"/>
                      <a:pt x="17565" y="11627"/>
                    </a:cubicBezTo>
                    <a:cubicBezTo>
                      <a:pt x="17610" y="11662"/>
                      <a:pt x="17708" y="11707"/>
                      <a:pt x="17699" y="11778"/>
                    </a:cubicBezTo>
                    <a:cubicBezTo>
                      <a:pt x="17699" y="11832"/>
                      <a:pt x="17717" y="12036"/>
                      <a:pt x="17797" y="12045"/>
                    </a:cubicBezTo>
                    <a:cubicBezTo>
                      <a:pt x="17832" y="12045"/>
                      <a:pt x="17841" y="12179"/>
                      <a:pt x="17886" y="12206"/>
                    </a:cubicBezTo>
                    <a:cubicBezTo>
                      <a:pt x="17975" y="12250"/>
                      <a:pt x="17877" y="12295"/>
                      <a:pt x="17886" y="12339"/>
                    </a:cubicBezTo>
                    <a:cubicBezTo>
                      <a:pt x="17895" y="12393"/>
                      <a:pt x="17948" y="12411"/>
                      <a:pt x="17966" y="12455"/>
                    </a:cubicBezTo>
                    <a:cubicBezTo>
                      <a:pt x="17984" y="12500"/>
                      <a:pt x="17966" y="12509"/>
                      <a:pt x="17939" y="12509"/>
                    </a:cubicBezTo>
                    <a:cubicBezTo>
                      <a:pt x="17913" y="12509"/>
                      <a:pt x="17966" y="12580"/>
                      <a:pt x="17975" y="12589"/>
                    </a:cubicBezTo>
                    <a:cubicBezTo>
                      <a:pt x="18002" y="12615"/>
                      <a:pt x="17993" y="12633"/>
                      <a:pt x="18002" y="12651"/>
                    </a:cubicBezTo>
                    <a:cubicBezTo>
                      <a:pt x="18004" y="12672"/>
                      <a:pt x="18015" y="12678"/>
                      <a:pt x="18029" y="12678"/>
                    </a:cubicBezTo>
                    <a:cubicBezTo>
                      <a:pt x="18049" y="12678"/>
                      <a:pt x="18074" y="12666"/>
                      <a:pt x="18088" y="12666"/>
                    </a:cubicBezTo>
                    <a:cubicBezTo>
                      <a:pt x="18101" y="12666"/>
                      <a:pt x="18104" y="12677"/>
                      <a:pt x="18082" y="12722"/>
                    </a:cubicBezTo>
                    <a:cubicBezTo>
                      <a:pt x="18046" y="12794"/>
                      <a:pt x="18073" y="12874"/>
                      <a:pt x="18135" y="12918"/>
                    </a:cubicBezTo>
                    <a:cubicBezTo>
                      <a:pt x="18198" y="12963"/>
                      <a:pt x="18224" y="13007"/>
                      <a:pt x="18162" y="13070"/>
                    </a:cubicBezTo>
                    <a:cubicBezTo>
                      <a:pt x="18126" y="13105"/>
                      <a:pt x="18259" y="13238"/>
                      <a:pt x="18225" y="13283"/>
                    </a:cubicBezTo>
                    <a:lnTo>
                      <a:pt x="18225" y="13283"/>
                    </a:lnTo>
                    <a:cubicBezTo>
                      <a:pt x="18227" y="13280"/>
                      <a:pt x="18230" y="13279"/>
                      <a:pt x="18233" y="13279"/>
                    </a:cubicBezTo>
                    <a:cubicBezTo>
                      <a:pt x="18269" y="13279"/>
                      <a:pt x="18369" y="13414"/>
                      <a:pt x="18320" y="13414"/>
                    </a:cubicBezTo>
                    <a:cubicBezTo>
                      <a:pt x="18314" y="13414"/>
                      <a:pt x="18306" y="13413"/>
                      <a:pt x="18296" y="13408"/>
                    </a:cubicBezTo>
                    <a:lnTo>
                      <a:pt x="18296" y="13408"/>
                    </a:lnTo>
                    <a:cubicBezTo>
                      <a:pt x="18207" y="13426"/>
                      <a:pt x="18305" y="13506"/>
                      <a:pt x="18322" y="13568"/>
                    </a:cubicBezTo>
                    <a:cubicBezTo>
                      <a:pt x="18340" y="13613"/>
                      <a:pt x="18340" y="13658"/>
                      <a:pt x="18340" y="13702"/>
                    </a:cubicBezTo>
                    <a:cubicBezTo>
                      <a:pt x="18340" y="13729"/>
                      <a:pt x="18322" y="13720"/>
                      <a:pt x="18322" y="13747"/>
                    </a:cubicBezTo>
                    <a:cubicBezTo>
                      <a:pt x="18331" y="13782"/>
                      <a:pt x="18367" y="13934"/>
                      <a:pt x="18411" y="13934"/>
                    </a:cubicBezTo>
                    <a:cubicBezTo>
                      <a:pt x="18376" y="13934"/>
                      <a:pt x="18340" y="13934"/>
                      <a:pt x="18340" y="13996"/>
                    </a:cubicBezTo>
                    <a:cubicBezTo>
                      <a:pt x="18340" y="14032"/>
                      <a:pt x="18411" y="14094"/>
                      <a:pt x="18376" y="14112"/>
                    </a:cubicBezTo>
                    <a:cubicBezTo>
                      <a:pt x="18376" y="14112"/>
                      <a:pt x="18394" y="14156"/>
                      <a:pt x="18402" y="14156"/>
                    </a:cubicBezTo>
                    <a:cubicBezTo>
                      <a:pt x="18411" y="14156"/>
                      <a:pt x="18411" y="14192"/>
                      <a:pt x="18402" y="14210"/>
                    </a:cubicBezTo>
                    <a:cubicBezTo>
                      <a:pt x="18385" y="14281"/>
                      <a:pt x="18358" y="14379"/>
                      <a:pt x="18447" y="14379"/>
                    </a:cubicBezTo>
                    <a:cubicBezTo>
                      <a:pt x="18429" y="14379"/>
                      <a:pt x="18367" y="14379"/>
                      <a:pt x="18394" y="14432"/>
                    </a:cubicBezTo>
                    <a:cubicBezTo>
                      <a:pt x="18429" y="14477"/>
                      <a:pt x="18429" y="14459"/>
                      <a:pt x="18429" y="14530"/>
                    </a:cubicBezTo>
                    <a:cubicBezTo>
                      <a:pt x="18429" y="14511"/>
                      <a:pt x="18418" y="14502"/>
                      <a:pt x="18404" y="14502"/>
                    </a:cubicBezTo>
                    <a:cubicBezTo>
                      <a:pt x="18385" y="14502"/>
                      <a:pt x="18363" y="14518"/>
                      <a:pt x="18358" y="14548"/>
                    </a:cubicBezTo>
                    <a:cubicBezTo>
                      <a:pt x="18358" y="14593"/>
                      <a:pt x="18367" y="14628"/>
                      <a:pt x="18367" y="14673"/>
                    </a:cubicBezTo>
                    <a:cubicBezTo>
                      <a:pt x="18385" y="14762"/>
                      <a:pt x="18394" y="14762"/>
                      <a:pt x="18447" y="14771"/>
                    </a:cubicBezTo>
                    <a:cubicBezTo>
                      <a:pt x="18438" y="14851"/>
                      <a:pt x="18429" y="14833"/>
                      <a:pt x="18385" y="14860"/>
                    </a:cubicBezTo>
                    <a:cubicBezTo>
                      <a:pt x="18402" y="14878"/>
                      <a:pt x="18429" y="14896"/>
                      <a:pt x="18447" y="14913"/>
                    </a:cubicBezTo>
                    <a:cubicBezTo>
                      <a:pt x="18435" y="14911"/>
                      <a:pt x="18423" y="14910"/>
                      <a:pt x="18410" y="14910"/>
                    </a:cubicBezTo>
                    <a:cubicBezTo>
                      <a:pt x="18374" y="14910"/>
                      <a:pt x="18337" y="14918"/>
                      <a:pt x="18305" y="14931"/>
                    </a:cubicBezTo>
                    <a:cubicBezTo>
                      <a:pt x="18322" y="14967"/>
                      <a:pt x="18349" y="15011"/>
                      <a:pt x="18367" y="15047"/>
                    </a:cubicBezTo>
                    <a:cubicBezTo>
                      <a:pt x="18411" y="15118"/>
                      <a:pt x="18367" y="15190"/>
                      <a:pt x="18331" y="15261"/>
                    </a:cubicBezTo>
                    <a:cubicBezTo>
                      <a:pt x="18313" y="15296"/>
                      <a:pt x="18233" y="15412"/>
                      <a:pt x="18269" y="15439"/>
                    </a:cubicBezTo>
                    <a:cubicBezTo>
                      <a:pt x="18305" y="15466"/>
                      <a:pt x="18340" y="15483"/>
                      <a:pt x="18385" y="15492"/>
                    </a:cubicBezTo>
                    <a:cubicBezTo>
                      <a:pt x="18375" y="15515"/>
                      <a:pt x="18361" y="15522"/>
                      <a:pt x="18346" y="15522"/>
                    </a:cubicBezTo>
                    <a:cubicBezTo>
                      <a:pt x="18318" y="15522"/>
                      <a:pt x="18286" y="15498"/>
                      <a:pt x="18269" y="15492"/>
                    </a:cubicBezTo>
                    <a:lnTo>
                      <a:pt x="18269" y="15492"/>
                    </a:lnTo>
                    <a:cubicBezTo>
                      <a:pt x="18300" y="15508"/>
                      <a:pt x="18238" y="15549"/>
                      <a:pt x="18203" y="15549"/>
                    </a:cubicBezTo>
                    <a:cubicBezTo>
                      <a:pt x="18197" y="15549"/>
                      <a:pt x="18192" y="15548"/>
                      <a:pt x="18189" y="15546"/>
                    </a:cubicBezTo>
                    <a:cubicBezTo>
                      <a:pt x="18179" y="15541"/>
                      <a:pt x="18167" y="15533"/>
                      <a:pt x="18153" y="15533"/>
                    </a:cubicBezTo>
                    <a:cubicBezTo>
                      <a:pt x="18142" y="15533"/>
                      <a:pt x="18130" y="15539"/>
                      <a:pt x="18117" y="15555"/>
                    </a:cubicBezTo>
                    <a:lnTo>
                      <a:pt x="18233" y="15617"/>
                    </a:lnTo>
                    <a:cubicBezTo>
                      <a:pt x="18230" y="15615"/>
                      <a:pt x="18226" y="15615"/>
                      <a:pt x="18222" y="15615"/>
                    </a:cubicBezTo>
                    <a:cubicBezTo>
                      <a:pt x="18167" y="15615"/>
                      <a:pt x="18060" y="15758"/>
                      <a:pt x="18011" y="15812"/>
                    </a:cubicBezTo>
                    <a:lnTo>
                      <a:pt x="18011" y="15812"/>
                    </a:lnTo>
                    <a:cubicBezTo>
                      <a:pt x="18018" y="15806"/>
                      <a:pt x="18025" y="15804"/>
                      <a:pt x="18031" y="15804"/>
                    </a:cubicBezTo>
                    <a:cubicBezTo>
                      <a:pt x="18047" y="15804"/>
                      <a:pt x="18062" y="15816"/>
                      <a:pt x="18073" y="15822"/>
                    </a:cubicBezTo>
                    <a:cubicBezTo>
                      <a:pt x="18011" y="15893"/>
                      <a:pt x="17904" y="15822"/>
                      <a:pt x="17886" y="15938"/>
                    </a:cubicBezTo>
                    <a:cubicBezTo>
                      <a:pt x="17886" y="15946"/>
                      <a:pt x="17872" y="16023"/>
                      <a:pt x="17844" y="16023"/>
                    </a:cubicBezTo>
                    <a:cubicBezTo>
                      <a:pt x="17841" y="16023"/>
                      <a:pt x="17837" y="16021"/>
                      <a:pt x="17832" y="16018"/>
                    </a:cubicBezTo>
                    <a:cubicBezTo>
                      <a:pt x="17818" y="16011"/>
                      <a:pt x="17827" y="15952"/>
                      <a:pt x="17808" y="15952"/>
                    </a:cubicBezTo>
                    <a:cubicBezTo>
                      <a:pt x="17803" y="15952"/>
                      <a:pt x="17797" y="15956"/>
                      <a:pt x="17788" y="15964"/>
                    </a:cubicBezTo>
                    <a:cubicBezTo>
                      <a:pt x="17743" y="16000"/>
                      <a:pt x="17743" y="16054"/>
                      <a:pt x="17672" y="16080"/>
                    </a:cubicBezTo>
                    <a:cubicBezTo>
                      <a:pt x="17610" y="16098"/>
                      <a:pt x="17556" y="16116"/>
                      <a:pt x="17503" y="16143"/>
                    </a:cubicBezTo>
                    <a:cubicBezTo>
                      <a:pt x="17449" y="16166"/>
                      <a:pt x="17422" y="16228"/>
                      <a:pt x="17472" y="16228"/>
                    </a:cubicBezTo>
                    <a:cubicBezTo>
                      <a:pt x="17480" y="16228"/>
                      <a:pt x="17490" y="16227"/>
                      <a:pt x="17503" y="16223"/>
                    </a:cubicBezTo>
                    <a:lnTo>
                      <a:pt x="17503" y="16223"/>
                    </a:lnTo>
                    <a:cubicBezTo>
                      <a:pt x="17458" y="16241"/>
                      <a:pt x="17423" y="16258"/>
                      <a:pt x="17378" y="16267"/>
                    </a:cubicBezTo>
                    <a:cubicBezTo>
                      <a:pt x="17343" y="16267"/>
                      <a:pt x="17307" y="16267"/>
                      <a:pt x="17271" y="16258"/>
                    </a:cubicBezTo>
                    <a:cubicBezTo>
                      <a:pt x="17253" y="16258"/>
                      <a:pt x="17227" y="16267"/>
                      <a:pt x="17209" y="16285"/>
                    </a:cubicBezTo>
                    <a:cubicBezTo>
                      <a:pt x="17173" y="16321"/>
                      <a:pt x="17191" y="16330"/>
                      <a:pt x="17200" y="16365"/>
                    </a:cubicBezTo>
                    <a:cubicBezTo>
                      <a:pt x="17212" y="16349"/>
                      <a:pt x="17225" y="16342"/>
                      <a:pt x="17233" y="16342"/>
                    </a:cubicBezTo>
                    <a:cubicBezTo>
                      <a:pt x="17242" y="16342"/>
                      <a:pt x="17245" y="16351"/>
                      <a:pt x="17236" y="16365"/>
                    </a:cubicBezTo>
                    <a:cubicBezTo>
                      <a:pt x="17209" y="16392"/>
                      <a:pt x="17173" y="16410"/>
                      <a:pt x="17138" y="16419"/>
                    </a:cubicBezTo>
                    <a:cubicBezTo>
                      <a:pt x="17074" y="16419"/>
                      <a:pt x="17152" y="16334"/>
                      <a:pt x="17107" y="16334"/>
                    </a:cubicBezTo>
                    <a:cubicBezTo>
                      <a:pt x="17102" y="16334"/>
                      <a:pt x="17094" y="16336"/>
                      <a:pt x="17084" y="16339"/>
                    </a:cubicBezTo>
                    <a:cubicBezTo>
                      <a:pt x="17058" y="16347"/>
                      <a:pt x="16870" y="16419"/>
                      <a:pt x="16933" y="16437"/>
                    </a:cubicBezTo>
                    <a:cubicBezTo>
                      <a:pt x="16986" y="16463"/>
                      <a:pt x="17004" y="16463"/>
                      <a:pt x="16960" y="16508"/>
                    </a:cubicBezTo>
                    <a:cubicBezTo>
                      <a:pt x="16933" y="16528"/>
                      <a:pt x="16901" y="16538"/>
                      <a:pt x="16872" y="16538"/>
                    </a:cubicBezTo>
                    <a:cubicBezTo>
                      <a:pt x="16862" y="16538"/>
                      <a:pt x="16853" y="16537"/>
                      <a:pt x="16844" y="16535"/>
                    </a:cubicBezTo>
                    <a:cubicBezTo>
                      <a:pt x="16781" y="16508"/>
                      <a:pt x="16844" y="16383"/>
                      <a:pt x="16826" y="16383"/>
                    </a:cubicBezTo>
                    <a:cubicBezTo>
                      <a:pt x="16781" y="16383"/>
                      <a:pt x="16737" y="16392"/>
                      <a:pt x="16701" y="16410"/>
                    </a:cubicBezTo>
                    <a:cubicBezTo>
                      <a:pt x="16657" y="16437"/>
                      <a:pt x="16701" y="16463"/>
                      <a:pt x="16666" y="16481"/>
                    </a:cubicBezTo>
                    <a:cubicBezTo>
                      <a:pt x="16655" y="16488"/>
                      <a:pt x="16646" y="16491"/>
                      <a:pt x="16638" y="16491"/>
                    </a:cubicBezTo>
                    <a:cubicBezTo>
                      <a:pt x="16600" y="16491"/>
                      <a:pt x="16595" y="16424"/>
                      <a:pt x="16557" y="16424"/>
                    </a:cubicBezTo>
                    <a:cubicBezTo>
                      <a:pt x="16552" y="16424"/>
                      <a:pt x="16547" y="16425"/>
                      <a:pt x="16541" y="16428"/>
                    </a:cubicBezTo>
                    <a:cubicBezTo>
                      <a:pt x="16487" y="16445"/>
                      <a:pt x="16461" y="16490"/>
                      <a:pt x="16461" y="16543"/>
                    </a:cubicBezTo>
                    <a:cubicBezTo>
                      <a:pt x="16461" y="16508"/>
                      <a:pt x="16470" y="16463"/>
                      <a:pt x="16443" y="16445"/>
                    </a:cubicBezTo>
                    <a:cubicBezTo>
                      <a:pt x="16398" y="16408"/>
                      <a:pt x="16348" y="16390"/>
                      <a:pt x="16296" y="16390"/>
                    </a:cubicBezTo>
                    <a:cubicBezTo>
                      <a:pt x="16286" y="16390"/>
                      <a:pt x="16275" y="16391"/>
                      <a:pt x="16265" y="16392"/>
                    </a:cubicBezTo>
                    <a:cubicBezTo>
                      <a:pt x="16247" y="16401"/>
                      <a:pt x="16309" y="16428"/>
                      <a:pt x="16265" y="16445"/>
                    </a:cubicBezTo>
                    <a:cubicBezTo>
                      <a:pt x="16244" y="16456"/>
                      <a:pt x="16220" y="16460"/>
                      <a:pt x="16195" y="16460"/>
                    </a:cubicBezTo>
                    <a:cubicBezTo>
                      <a:pt x="16177" y="16460"/>
                      <a:pt x="16159" y="16458"/>
                      <a:pt x="16140" y="16454"/>
                    </a:cubicBezTo>
                    <a:cubicBezTo>
                      <a:pt x="16104" y="16445"/>
                      <a:pt x="16069" y="16410"/>
                      <a:pt x="16033" y="16410"/>
                    </a:cubicBezTo>
                    <a:cubicBezTo>
                      <a:pt x="15979" y="16410"/>
                      <a:pt x="15972" y="16458"/>
                      <a:pt x="15929" y="16458"/>
                    </a:cubicBezTo>
                    <a:cubicBezTo>
                      <a:pt x="15923" y="16458"/>
                      <a:pt x="15916" y="16457"/>
                      <a:pt x="15908" y="16454"/>
                    </a:cubicBezTo>
                    <a:cubicBezTo>
                      <a:pt x="15885" y="16439"/>
                      <a:pt x="15882" y="16389"/>
                      <a:pt x="15846" y="16389"/>
                    </a:cubicBezTo>
                    <a:cubicBezTo>
                      <a:pt x="15841" y="16389"/>
                      <a:pt x="15835" y="16390"/>
                      <a:pt x="15828" y="16392"/>
                    </a:cubicBezTo>
                    <a:cubicBezTo>
                      <a:pt x="15787" y="16417"/>
                      <a:pt x="15776" y="16473"/>
                      <a:pt x="15710" y="16473"/>
                    </a:cubicBezTo>
                    <a:cubicBezTo>
                      <a:pt x="15705" y="16473"/>
                      <a:pt x="15700" y="16473"/>
                      <a:pt x="15695" y="16472"/>
                    </a:cubicBezTo>
                    <a:lnTo>
                      <a:pt x="15695" y="16437"/>
                    </a:lnTo>
                    <a:cubicBezTo>
                      <a:pt x="15691" y="16430"/>
                      <a:pt x="15690" y="16424"/>
                      <a:pt x="15692" y="16421"/>
                    </a:cubicBezTo>
                    <a:lnTo>
                      <a:pt x="15692" y="16421"/>
                    </a:lnTo>
                    <a:cubicBezTo>
                      <a:pt x="15651" y="16423"/>
                      <a:pt x="15565" y="16428"/>
                      <a:pt x="15552" y="16428"/>
                    </a:cubicBezTo>
                    <a:cubicBezTo>
                      <a:pt x="15508" y="16428"/>
                      <a:pt x="15490" y="16392"/>
                      <a:pt x="15445" y="16392"/>
                    </a:cubicBezTo>
                    <a:cubicBezTo>
                      <a:pt x="15410" y="16392"/>
                      <a:pt x="15391" y="16403"/>
                      <a:pt x="15358" y="16403"/>
                    </a:cubicBezTo>
                    <a:cubicBezTo>
                      <a:pt x="15349" y="16403"/>
                      <a:pt x="15340" y="16403"/>
                      <a:pt x="15330" y="16401"/>
                    </a:cubicBezTo>
                    <a:cubicBezTo>
                      <a:pt x="15285" y="16401"/>
                      <a:pt x="15249" y="16383"/>
                      <a:pt x="15214" y="16365"/>
                    </a:cubicBezTo>
                    <a:cubicBezTo>
                      <a:pt x="15196" y="16356"/>
                      <a:pt x="15179" y="16353"/>
                      <a:pt x="15164" y="16353"/>
                    </a:cubicBezTo>
                    <a:cubicBezTo>
                      <a:pt x="15123" y="16353"/>
                      <a:pt x="15090" y="16375"/>
                      <a:pt x="15050" y="16375"/>
                    </a:cubicBezTo>
                    <a:cubicBezTo>
                      <a:pt x="15045" y="16375"/>
                      <a:pt x="15041" y="16375"/>
                      <a:pt x="15036" y="16374"/>
                    </a:cubicBezTo>
                    <a:cubicBezTo>
                      <a:pt x="14973" y="16356"/>
                      <a:pt x="14955" y="16285"/>
                      <a:pt x="14893" y="16276"/>
                    </a:cubicBezTo>
                    <a:cubicBezTo>
                      <a:pt x="14887" y="16275"/>
                      <a:pt x="14882" y="16275"/>
                      <a:pt x="14877" y="16275"/>
                    </a:cubicBezTo>
                    <a:cubicBezTo>
                      <a:pt x="14826" y="16275"/>
                      <a:pt x="14799" y="16312"/>
                      <a:pt x="14751" y="16312"/>
                    </a:cubicBezTo>
                    <a:cubicBezTo>
                      <a:pt x="14679" y="16312"/>
                      <a:pt x="14724" y="16214"/>
                      <a:pt x="14733" y="16196"/>
                    </a:cubicBezTo>
                    <a:lnTo>
                      <a:pt x="14733" y="16196"/>
                    </a:lnTo>
                    <a:cubicBezTo>
                      <a:pt x="14688" y="16205"/>
                      <a:pt x="14644" y="16223"/>
                      <a:pt x="14599" y="16250"/>
                    </a:cubicBezTo>
                    <a:cubicBezTo>
                      <a:pt x="14577" y="16264"/>
                      <a:pt x="14562" y="16270"/>
                      <a:pt x="14552" y="16270"/>
                    </a:cubicBezTo>
                    <a:cubicBezTo>
                      <a:pt x="14527" y="16270"/>
                      <a:pt x="14532" y="16235"/>
                      <a:pt x="14543" y="16204"/>
                    </a:cubicBezTo>
                    <a:lnTo>
                      <a:pt x="14543" y="16204"/>
                    </a:lnTo>
                    <a:cubicBezTo>
                      <a:pt x="14535" y="16219"/>
                      <a:pt x="14519" y="16223"/>
                      <a:pt x="14499" y="16223"/>
                    </a:cubicBezTo>
                    <a:cubicBezTo>
                      <a:pt x="14462" y="16223"/>
                      <a:pt x="14410" y="16206"/>
                      <a:pt x="14379" y="16206"/>
                    </a:cubicBezTo>
                    <a:cubicBezTo>
                      <a:pt x="14363" y="16206"/>
                      <a:pt x="14352" y="16210"/>
                      <a:pt x="14350" y="16223"/>
                    </a:cubicBezTo>
                    <a:cubicBezTo>
                      <a:pt x="14323" y="16178"/>
                      <a:pt x="14278" y="16143"/>
                      <a:pt x="14234" y="16125"/>
                    </a:cubicBezTo>
                    <a:cubicBezTo>
                      <a:pt x="14230" y="16141"/>
                      <a:pt x="14222" y="16146"/>
                      <a:pt x="14211" y="16146"/>
                    </a:cubicBezTo>
                    <a:cubicBezTo>
                      <a:pt x="14197" y="16146"/>
                      <a:pt x="14178" y="16139"/>
                      <a:pt x="14154" y="16134"/>
                    </a:cubicBezTo>
                    <a:cubicBezTo>
                      <a:pt x="14139" y="16130"/>
                      <a:pt x="14125" y="16129"/>
                      <a:pt x="14112" y="16129"/>
                    </a:cubicBezTo>
                    <a:cubicBezTo>
                      <a:pt x="14076" y="16129"/>
                      <a:pt x="14046" y="16139"/>
                      <a:pt x="14013" y="16139"/>
                    </a:cubicBezTo>
                    <a:cubicBezTo>
                      <a:pt x="14001" y="16139"/>
                      <a:pt x="13989" y="16137"/>
                      <a:pt x="13976" y="16134"/>
                    </a:cubicBezTo>
                    <a:cubicBezTo>
                      <a:pt x="13960" y="16134"/>
                      <a:pt x="13900" y="16004"/>
                      <a:pt x="13850" y="16004"/>
                    </a:cubicBezTo>
                    <a:cubicBezTo>
                      <a:pt x="13844" y="16004"/>
                      <a:pt x="13838" y="16005"/>
                      <a:pt x="13833" y="16009"/>
                    </a:cubicBezTo>
                    <a:cubicBezTo>
                      <a:pt x="13819" y="16024"/>
                      <a:pt x="13839" y="16115"/>
                      <a:pt x="13814" y="16115"/>
                    </a:cubicBezTo>
                    <a:cubicBezTo>
                      <a:pt x="13808" y="16115"/>
                      <a:pt x="13800" y="16110"/>
                      <a:pt x="13789" y="16098"/>
                    </a:cubicBezTo>
                    <a:cubicBezTo>
                      <a:pt x="13756" y="16065"/>
                      <a:pt x="13747" y="16047"/>
                      <a:pt x="13719" y="16047"/>
                    </a:cubicBezTo>
                    <a:cubicBezTo>
                      <a:pt x="13710" y="16047"/>
                      <a:pt x="13698" y="16049"/>
                      <a:pt x="13682" y="16054"/>
                    </a:cubicBezTo>
                    <a:cubicBezTo>
                      <a:pt x="13682" y="16054"/>
                      <a:pt x="13637" y="16080"/>
                      <a:pt x="13628" y="16080"/>
                    </a:cubicBezTo>
                    <a:cubicBezTo>
                      <a:pt x="13610" y="16036"/>
                      <a:pt x="13708" y="16000"/>
                      <a:pt x="13691" y="15982"/>
                    </a:cubicBezTo>
                    <a:cubicBezTo>
                      <a:pt x="13691" y="15979"/>
                      <a:pt x="13685" y="15978"/>
                      <a:pt x="13677" y="15978"/>
                    </a:cubicBezTo>
                    <a:cubicBezTo>
                      <a:pt x="13661" y="15978"/>
                      <a:pt x="13637" y="15982"/>
                      <a:pt x="13637" y="15982"/>
                    </a:cubicBezTo>
                    <a:cubicBezTo>
                      <a:pt x="13627" y="15985"/>
                      <a:pt x="13619" y="15986"/>
                      <a:pt x="13611" y="15986"/>
                    </a:cubicBezTo>
                    <a:cubicBezTo>
                      <a:pt x="13594" y="15986"/>
                      <a:pt x="13581" y="15980"/>
                      <a:pt x="13554" y="15975"/>
                    </a:cubicBezTo>
                    <a:lnTo>
                      <a:pt x="13554" y="15975"/>
                    </a:lnTo>
                    <a:cubicBezTo>
                      <a:pt x="13556" y="15975"/>
                      <a:pt x="13558" y="15975"/>
                      <a:pt x="13560" y="15975"/>
                    </a:cubicBezTo>
                    <a:cubicBezTo>
                      <a:pt x="13580" y="15975"/>
                      <a:pt x="13577" y="15956"/>
                      <a:pt x="13582" y="15941"/>
                    </a:cubicBezTo>
                    <a:lnTo>
                      <a:pt x="13582" y="15941"/>
                    </a:lnTo>
                    <a:cubicBezTo>
                      <a:pt x="13580" y="15945"/>
                      <a:pt x="13576" y="15946"/>
                      <a:pt x="13571" y="15946"/>
                    </a:cubicBezTo>
                    <a:cubicBezTo>
                      <a:pt x="13552" y="15946"/>
                      <a:pt x="13515" y="15920"/>
                      <a:pt x="13495" y="15920"/>
                    </a:cubicBezTo>
                    <a:cubicBezTo>
                      <a:pt x="13495" y="15929"/>
                      <a:pt x="13495" y="15938"/>
                      <a:pt x="13468" y="15938"/>
                    </a:cubicBezTo>
                    <a:cubicBezTo>
                      <a:pt x="13423" y="15938"/>
                      <a:pt x="13352" y="15911"/>
                      <a:pt x="13361" y="15884"/>
                    </a:cubicBezTo>
                    <a:cubicBezTo>
                      <a:pt x="13368" y="15856"/>
                      <a:pt x="13292" y="15811"/>
                      <a:pt x="13255" y="15811"/>
                    </a:cubicBezTo>
                    <a:cubicBezTo>
                      <a:pt x="13245" y="15811"/>
                      <a:pt x="13238" y="15814"/>
                      <a:pt x="13236" y="15822"/>
                    </a:cubicBezTo>
                    <a:cubicBezTo>
                      <a:pt x="13204" y="15822"/>
                      <a:pt x="13151" y="15788"/>
                      <a:pt x="13119" y="15788"/>
                    </a:cubicBezTo>
                    <a:cubicBezTo>
                      <a:pt x="13108" y="15788"/>
                      <a:pt x="13099" y="15792"/>
                      <a:pt x="13094" y="15804"/>
                    </a:cubicBezTo>
                    <a:cubicBezTo>
                      <a:pt x="13026" y="15744"/>
                      <a:pt x="12893" y="15612"/>
                      <a:pt x="12784" y="15612"/>
                    </a:cubicBezTo>
                    <a:cubicBezTo>
                      <a:pt x="12765" y="15612"/>
                      <a:pt x="12746" y="15617"/>
                      <a:pt x="12729" y="15626"/>
                    </a:cubicBezTo>
                    <a:cubicBezTo>
                      <a:pt x="12757" y="15564"/>
                      <a:pt x="12744" y="15545"/>
                      <a:pt x="12716" y="15545"/>
                    </a:cubicBezTo>
                    <a:cubicBezTo>
                      <a:pt x="12672" y="15545"/>
                      <a:pt x="12589" y="15589"/>
                      <a:pt x="12551" y="15589"/>
                    </a:cubicBezTo>
                    <a:cubicBezTo>
                      <a:pt x="12542" y="15589"/>
                      <a:pt x="12536" y="15587"/>
                      <a:pt x="12533" y="15581"/>
                    </a:cubicBezTo>
                    <a:cubicBezTo>
                      <a:pt x="12499" y="15540"/>
                      <a:pt x="12513" y="15474"/>
                      <a:pt x="12433" y="15474"/>
                    </a:cubicBezTo>
                    <a:cubicBezTo>
                      <a:pt x="12428" y="15474"/>
                      <a:pt x="12423" y="15474"/>
                      <a:pt x="12417" y="15475"/>
                    </a:cubicBezTo>
                    <a:cubicBezTo>
                      <a:pt x="12363" y="15483"/>
                      <a:pt x="12319" y="15501"/>
                      <a:pt x="12265" y="15528"/>
                    </a:cubicBezTo>
                    <a:cubicBezTo>
                      <a:pt x="12248" y="15483"/>
                      <a:pt x="12319" y="15466"/>
                      <a:pt x="12203" y="15421"/>
                    </a:cubicBezTo>
                    <a:cubicBezTo>
                      <a:pt x="12196" y="15419"/>
                      <a:pt x="12190" y="15418"/>
                      <a:pt x="12185" y="15418"/>
                    </a:cubicBezTo>
                    <a:cubicBezTo>
                      <a:pt x="12156" y="15418"/>
                      <a:pt x="12162" y="15449"/>
                      <a:pt x="12137" y="15449"/>
                    </a:cubicBezTo>
                    <a:cubicBezTo>
                      <a:pt x="12130" y="15449"/>
                      <a:pt x="12120" y="15446"/>
                      <a:pt x="12105" y="15439"/>
                    </a:cubicBezTo>
                    <a:cubicBezTo>
                      <a:pt x="12114" y="15412"/>
                      <a:pt x="12159" y="15359"/>
                      <a:pt x="12132" y="15323"/>
                    </a:cubicBezTo>
                    <a:cubicBezTo>
                      <a:pt x="12114" y="15299"/>
                      <a:pt x="12076" y="15284"/>
                      <a:pt x="12048" y="15284"/>
                    </a:cubicBezTo>
                    <a:cubicBezTo>
                      <a:pt x="12034" y="15284"/>
                      <a:pt x="12022" y="15288"/>
                      <a:pt x="12016" y="15296"/>
                    </a:cubicBezTo>
                    <a:cubicBezTo>
                      <a:pt x="12013" y="15301"/>
                      <a:pt x="12007" y="15303"/>
                      <a:pt x="11998" y="15303"/>
                    </a:cubicBezTo>
                    <a:cubicBezTo>
                      <a:pt x="11958" y="15303"/>
                      <a:pt x="11869" y="15259"/>
                      <a:pt x="11847" y="15252"/>
                    </a:cubicBezTo>
                    <a:cubicBezTo>
                      <a:pt x="11811" y="15234"/>
                      <a:pt x="11686" y="15190"/>
                      <a:pt x="11686" y="15145"/>
                    </a:cubicBezTo>
                    <a:cubicBezTo>
                      <a:pt x="11678" y="15074"/>
                      <a:pt x="11624" y="15029"/>
                      <a:pt x="11562" y="15029"/>
                    </a:cubicBezTo>
                    <a:cubicBezTo>
                      <a:pt x="11532" y="15029"/>
                      <a:pt x="11514" y="15041"/>
                      <a:pt x="11490" y="15041"/>
                    </a:cubicBezTo>
                    <a:cubicBezTo>
                      <a:pt x="11478" y="15041"/>
                      <a:pt x="11464" y="15038"/>
                      <a:pt x="11446" y="15029"/>
                    </a:cubicBezTo>
                    <a:cubicBezTo>
                      <a:pt x="11401" y="15011"/>
                      <a:pt x="11357" y="14976"/>
                      <a:pt x="11321" y="14949"/>
                    </a:cubicBezTo>
                    <a:cubicBezTo>
                      <a:pt x="11313" y="14941"/>
                      <a:pt x="11182" y="14838"/>
                      <a:pt x="11156" y="14838"/>
                    </a:cubicBezTo>
                    <a:cubicBezTo>
                      <a:pt x="11154" y="14838"/>
                      <a:pt x="11152" y="14840"/>
                      <a:pt x="11152" y="14842"/>
                    </a:cubicBezTo>
                    <a:cubicBezTo>
                      <a:pt x="11154" y="14864"/>
                      <a:pt x="11148" y="14872"/>
                      <a:pt x="11137" y="14872"/>
                    </a:cubicBezTo>
                    <a:cubicBezTo>
                      <a:pt x="11101" y="14872"/>
                      <a:pt x="11014" y="14789"/>
                      <a:pt x="10974" y="14762"/>
                    </a:cubicBezTo>
                    <a:cubicBezTo>
                      <a:pt x="10929" y="14735"/>
                      <a:pt x="10885" y="14709"/>
                      <a:pt x="10840" y="14691"/>
                    </a:cubicBezTo>
                    <a:cubicBezTo>
                      <a:pt x="10821" y="14683"/>
                      <a:pt x="10812" y="14680"/>
                      <a:pt x="10808" y="14680"/>
                    </a:cubicBezTo>
                    <a:cubicBezTo>
                      <a:pt x="10802" y="14680"/>
                      <a:pt x="10805" y="14686"/>
                      <a:pt x="10805" y="14691"/>
                    </a:cubicBezTo>
                    <a:cubicBezTo>
                      <a:pt x="10805" y="14693"/>
                      <a:pt x="10804" y="14694"/>
                      <a:pt x="10802" y="14694"/>
                    </a:cubicBezTo>
                    <a:cubicBezTo>
                      <a:pt x="10788" y="14694"/>
                      <a:pt x="10732" y="14646"/>
                      <a:pt x="10725" y="14646"/>
                    </a:cubicBezTo>
                    <a:cubicBezTo>
                      <a:pt x="10698" y="14628"/>
                      <a:pt x="10662" y="14619"/>
                      <a:pt x="10635" y="14602"/>
                    </a:cubicBezTo>
                    <a:cubicBezTo>
                      <a:pt x="10600" y="14593"/>
                      <a:pt x="10484" y="14575"/>
                      <a:pt x="10502" y="14530"/>
                    </a:cubicBezTo>
                    <a:cubicBezTo>
                      <a:pt x="10520" y="14495"/>
                      <a:pt x="10448" y="14441"/>
                      <a:pt x="10386" y="14424"/>
                    </a:cubicBezTo>
                    <a:cubicBezTo>
                      <a:pt x="10379" y="14421"/>
                      <a:pt x="10374" y="14420"/>
                      <a:pt x="10369" y="14420"/>
                    </a:cubicBezTo>
                    <a:cubicBezTo>
                      <a:pt x="10348" y="14420"/>
                      <a:pt x="10352" y="14444"/>
                      <a:pt x="10332" y="14444"/>
                    </a:cubicBezTo>
                    <a:cubicBezTo>
                      <a:pt x="10324" y="14444"/>
                      <a:pt x="10313" y="14441"/>
                      <a:pt x="10297" y="14432"/>
                    </a:cubicBezTo>
                    <a:cubicBezTo>
                      <a:pt x="10315" y="14406"/>
                      <a:pt x="10342" y="14388"/>
                      <a:pt x="10288" y="14361"/>
                    </a:cubicBezTo>
                    <a:cubicBezTo>
                      <a:pt x="10282" y="14359"/>
                      <a:pt x="10277" y="14359"/>
                      <a:pt x="10273" y="14359"/>
                    </a:cubicBezTo>
                    <a:cubicBezTo>
                      <a:pt x="10209" y="14359"/>
                      <a:pt x="10282" y="14533"/>
                      <a:pt x="10324" y="14566"/>
                    </a:cubicBezTo>
                    <a:cubicBezTo>
                      <a:pt x="10359" y="14602"/>
                      <a:pt x="10448" y="14628"/>
                      <a:pt x="10431" y="14673"/>
                    </a:cubicBezTo>
                    <a:cubicBezTo>
                      <a:pt x="10457" y="14709"/>
                      <a:pt x="10555" y="14735"/>
                      <a:pt x="10537" y="14771"/>
                    </a:cubicBezTo>
                    <a:cubicBezTo>
                      <a:pt x="10545" y="14763"/>
                      <a:pt x="10539" y="14686"/>
                      <a:pt x="10574" y="14686"/>
                    </a:cubicBezTo>
                    <a:cubicBezTo>
                      <a:pt x="10579" y="14686"/>
                      <a:pt x="10585" y="14688"/>
                      <a:pt x="10591" y="14691"/>
                    </a:cubicBezTo>
                    <a:cubicBezTo>
                      <a:pt x="10653" y="14717"/>
                      <a:pt x="10671" y="14824"/>
                      <a:pt x="10725" y="14824"/>
                    </a:cubicBezTo>
                    <a:cubicBezTo>
                      <a:pt x="10751" y="14824"/>
                      <a:pt x="10742" y="14798"/>
                      <a:pt x="10742" y="14789"/>
                    </a:cubicBezTo>
                    <a:cubicBezTo>
                      <a:pt x="10748" y="14781"/>
                      <a:pt x="10756" y="14777"/>
                      <a:pt x="10765" y="14777"/>
                    </a:cubicBezTo>
                    <a:cubicBezTo>
                      <a:pt x="10786" y="14777"/>
                      <a:pt x="10813" y="14794"/>
                      <a:pt x="10831" y="14807"/>
                    </a:cubicBezTo>
                    <a:cubicBezTo>
                      <a:pt x="10867" y="14824"/>
                      <a:pt x="10947" y="14887"/>
                      <a:pt x="10894" y="14905"/>
                    </a:cubicBezTo>
                    <a:cubicBezTo>
                      <a:pt x="10889" y="14907"/>
                      <a:pt x="10882" y="14907"/>
                      <a:pt x="10875" y="14907"/>
                    </a:cubicBezTo>
                    <a:cubicBezTo>
                      <a:pt x="10839" y="14907"/>
                      <a:pt x="10783" y="14884"/>
                      <a:pt x="10753" y="14884"/>
                    </a:cubicBezTo>
                    <a:cubicBezTo>
                      <a:pt x="10739" y="14884"/>
                      <a:pt x="10731" y="14889"/>
                      <a:pt x="10733" y="14905"/>
                    </a:cubicBezTo>
                    <a:cubicBezTo>
                      <a:pt x="10733" y="14951"/>
                      <a:pt x="10767" y="14977"/>
                      <a:pt x="10807" y="14977"/>
                    </a:cubicBezTo>
                    <a:cubicBezTo>
                      <a:pt x="10821" y="14977"/>
                      <a:pt x="10835" y="14974"/>
                      <a:pt x="10849" y="14967"/>
                    </a:cubicBezTo>
                    <a:cubicBezTo>
                      <a:pt x="10856" y="14963"/>
                      <a:pt x="10865" y="14961"/>
                      <a:pt x="10875" y="14961"/>
                    </a:cubicBezTo>
                    <a:cubicBezTo>
                      <a:pt x="10954" y="14961"/>
                      <a:pt x="11104" y="15071"/>
                      <a:pt x="11081" y="15118"/>
                    </a:cubicBezTo>
                    <a:cubicBezTo>
                      <a:pt x="11089" y="15110"/>
                      <a:pt x="11097" y="15064"/>
                      <a:pt x="11127" y="15064"/>
                    </a:cubicBezTo>
                    <a:cubicBezTo>
                      <a:pt x="11129" y="15064"/>
                      <a:pt x="11132" y="15064"/>
                      <a:pt x="11134" y="15065"/>
                    </a:cubicBezTo>
                    <a:cubicBezTo>
                      <a:pt x="11153" y="15077"/>
                      <a:pt x="11197" y="15098"/>
                      <a:pt x="11228" y="15098"/>
                    </a:cubicBezTo>
                    <a:cubicBezTo>
                      <a:pt x="11242" y="15098"/>
                      <a:pt x="11253" y="15094"/>
                      <a:pt x="11259" y="15083"/>
                    </a:cubicBezTo>
                    <a:lnTo>
                      <a:pt x="11259" y="15083"/>
                    </a:lnTo>
                    <a:cubicBezTo>
                      <a:pt x="11223" y="15154"/>
                      <a:pt x="11535" y="15305"/>
                      <a:pt x="11606" y="15341"/>
                    </a:cubicBezTo>
                    <a:cubicBezTo>
                      <a:pt x="11686" y="15381"/>
                      <a:pt x="11782" y="15401"/>
                      <a:pt x="11877" y="15401"/>
                    </a:cubicBezTo>
                    <a:cubicBezTo>
                      <a:pt x="11904" y="15401"/>
                      <a:pt x="11931" y="15399"/>
                      <a:pt x="11957" y="15396"/>
                    </a:cubicBezTo>
                    <a:lnTo>
                      <a:pt x="11957" y="15396"/>
                    </a:lnTo>
                    <a:cubicBezTo>
                      <a:pt x="11923" y="15403"/>
                      <a:pt x="11850" y="15425"/>
                      <a:pt x="11865" y="15448"/>
                    </a:cubicBezTo>
                    <a:lnTo>
                      <a:pt x="11927" y="15466"/>
                    </a:lnTo>
                    <a:cubicBezTo>
                      <a:pt x="11945" y="15483"/>
                      <a:pt x="11927" y="15466"/>
                      <a:pt x="11936" y="15501"/>
                    </a:cubicBezTo>
                    <a:cubicBezTo>
                      <a:pt x="11936" y="15521"/>
                      <a:pt x="11959" y="15554"/>
                      <a:pt x="11982" y="15554"/>
                    </a:cubicBezTo>
                    <a:cubicBezTo>
                      <a:pt x="11991" y="15554"/>
                      <a:pt x="12000" y="15549"/>
                      <a:pt x="12007" y="15537"/>
                    </a:cubicBezTo>
                    <a:cubicBezTo>
                      <a:pt x="12024" y="15509"/>
                      <a:pt x="12027" y="15495"/>
                      <a:pt x="12039" y="15495"/>
                    </a:cubicBezTo>
                    <a:cubicBezTo>
                      <a:pt x="12047" y="15495"/>
                      <a:pt x="12058" y="15500"/>
                      <a:pt x="12078" y="15510"/>
                    </a:cubicBezTo>
                    <a:cubicBezTo>
                      <a:pt x="12114" y="15519"/>
                      <a:pt x="12141" y="15537"/>
                      <a:pt x="12176" y="15555"/>
                    </a:cubicBezTo>
                    <a:cubicBezTo>
                      <a:pt x="12194" y="15573"/>
                      <a:pt x="12176" y="15590"/>
                      <a:pt x="12194" y="15590"/>
                    </a:cubicBezTo>
                    <a:lnTo>
                      <a:pt x="12337" y="15662"/>
                    </a:lnTo>
                    <a:cubicBezTo>
                      <a:pt x="12349" y="15667"/>
                      <a:pt x="12360" y="15669"/>
                      <a:pt x="12370" y="15669"/>
                    </a:cubicBezTo>
                    <a:cubicBezTo>
                      <a:pt x="12428" y="15669"/>
                      <a:pt x="12432" y="15589"/>
                      <a:pt x="12417" y="15581"/>
                    </a:cubicBezTo>
                    <a:lnTo>
                      <a:pt x="12417" y="15581"/>
                    </a:lnTo>
                    <a:cubicBezTo>
                      <a:pt x="12453" y="15599"/>
                      <a:pt x="12524" y="15724"/>
                      <a:pt x="12550" y="15760"/>
                    </a:cubicBezTo>
                    <a:cubicBezTo>
                      <a:pt x="12570" y="15779"/>
                      <a:pt x="12592" y="15793"/>
                      <a:pt x="12602" y="15793"/>
                    </a:cubicBezTo>
                    <a:cubicBezTo>
                      <a:pt x="12611" y="15793"/>
                      <a:pt x="12611" y="15784"/>
                      <a:pt x="12595" y="15760"/>
                    </a:cubicBezTo>
                    <a:cubicBezTo>
                      <a:pt x="12582" y="15740"/>
                      <a:pt x="12569" y="15692"/>
                      <a:pt x="12591" y="15692"/>
                    </a:cubicBezTo>
                    <a:cubicBezTo>
                      <a:pt x="12599" y="15692"/>
                      <a:pt x="12612" y="15698"/>
                      <a:pt x="12631" y="15715"/>
                    </a:cubicBezTo>
                    <a:cubicBezTo>
                      <a:pt x="12666" y="15742"/>
                      <a:pt x="12702" y="15777"/>
                      <a:pt x="12729" y="15813"/>
                    </a:cubicBezTo>
                    <a:cubicBezTo>
                      <a:pt x="12729" y="15813"/>
                      <a:pt x="12741" y="15837"/>
                      <a:pt x="12750" y="15851"/>
                    </a:cubicBezTo>
                    <a:lnTo>
                      <a:pt x="12750" y="15851"/>
                    </a:lnTo>
                    <a:cubicBezTo>
                      <a:pt x="12742" y="15830"/>
                      <a:pt x="12758" y="15776"/>
                      <a:pt x="12773" y="15769"/>
                    </a:cubicBezTo>
                    <a:cubicBezTo>
                      <a:pt x="12773" y="15768"/>
                      <a:pt x="12774" y="15768"/>
                      <a:pt x="12774" y="15768"/>
                    </a:cubicBezTo>
                    <a:cubicBezTo>
                      <a:pt x="12787" y="15768"/>
                      <a:pt x="12854" y="15885"/>
                      <a:pt x="12862" y="15893"/>
                    </a:cubicBezTo>
                    <a:cubicBezTo>
                      <a:pt x="12885" y="15927"/>
                      <a:pt x="12897" y="15940"/>
                      <a:pt x="12903" y="15940"/>
                    </a:cubicBezTo>
                    <a:cubicBezTo>
                      <a:pt x="12920" y="15940"/>
                      <a:pt x="12864" y="15804"/>
                      <a:pt x="12871" y="15804"/>
                    </a:cubicBezTo>
                    <a:cubicBezTo>
                      <a:pt x="12872" y="15804"/>
                      <a:pt x="12873" y="15804"/>
                      <a:pt x="12874" y="15804"/>
                    </a:cubicBezTo>
                    <a:cubicBezTo>
                      <a:pt x="12898" y="15804"/>
                      <a:pt x="12963" y="15905"/>
                      <a:pt x="12998" y="15905"/>
                    </a:cubicBezTo>
                    <a:cubicBezTo>
                      <a:pt x="13004" y="15905"/>
                      <a:pt x="13010" y="15901"/>
                      <a:pt x="13014" y="15893"/>
                    </a:cubicBezTo>
                    <a:lnTo>
                      <a:pt x="13014" y="15893"/>
                    </a:lnTo>
                    <a:cubicBezTo>
                      <a:pt x="12987" y="15947"/>
                      <a:pt x="13308" y="16054"/>
                      <a:pt x="13361" y="16062"/>
                    </a:cubicBezTo>
                    <a:cubicBezTo>
                      <a:pt x="13423" y="16080"/>
                      <a:pt x="13495" y="16089"/>
                      <a:pt x="13557" y="16098"/>
                    </a:cubicBezTo>
                    <a:cubicBezTo>
                      <a:pt x="13607" y="16106"/>
                      <a:pt x="13618" y="16170"/>
                      <a:pt x="13664" y="16170"/>
                    </a:cubicBezTo>
                    <a:cubicBezTo>
                      <a:pt x="13667" y="16170"/>
                      <a:pt x="13670" y="16170"/>
                      <a:pt x="13673" y="16169"/>
                    </a:cubicBezTo>
                    <a:cubicBezTo>
                      <a:pt x="13689" y="16169"/>
                      <a:pt x="13747" y="16141"/>
                      <a:pt x="13778" y="16141"/>
                    </a:cubicBezTo>
                    <a:cubicBezTo>
                      <a:pt x="13782" y="16141"/>
                      <a:pt x="13786" y="16142"/>
                      <a:pt x="13789" y="16143"/>
                    </a:cubicBezTo>
                    <a:cubicBezTo>
                      <a:pt x="13789" y="16143"/>
                      <a:pt x="13662" y="16227"/>
                      <a:pt x="13715" y="16227"/>
                    </a:cubicBezTo>
                    <a:cubicBezTo>
                      <a:pt x="13722" y="16227"/>
                      <a:pt x="13731" y="16226"/>
                      <a:pt x="13744" y="16223"/>
                    </a:cubicBezTo>
                    <a:cubicBezTo>
                      <a:pt x="13750" y="16222"/>
                      <a:pt x="13757" y="16221"/>
                      <a:pt x="13764" y="16221"/>
                    </a:cubicBezTo>
                    <a:cubicBezTo>
                      <a:pt x="13790" y="16221"/>
                      <a:pt x="13816" y="16228"/>
                      <a:pt x="13838" y="16228"/>
                    </a:cubicBezTo>
                    <a:cubicBezTo>
                      <a:pt x="13856" y="16228"/>
                      <a:pt x="13870" y="16223"/>
                      <a:pt x="13878" y="16205"/>
                    </a:cubicBezTo>
                    <a:cubicBezTo>
                      <a:pt x="13884" y="16195"/>
                      <a:pt x="13892" y="16191"/>
                      <a:pt x="13901" y="16191"/>
                    </a:cubicBezTo>
                    <a:cubicBezTo>
                      <a:pt x="13923" y="16191"/>
                      <a:pt x="13950" y="16214"/>
                      <a:pt x="13965" y="16214"/>
                    </a:cubicBezTo>
                    <a:cubicBezTo>
                      <a:pt x="13970" y="16214"/>
                      <a:pt x="13974" y="16212"/>
                      <a:pt x="13976" y="16205"/>
                    </a:cubicBezTo>
                    <a:lnTo>
                      <a:pt x="13976" y="16205"/>
                    </a:lnTo>
                    <a:cubicBezTo>
                      <a:pt x="13967" y="16250"/>
                      <a:pt x="13967" y="16285"/>
                      <a:pt x="14038" y="16312"/>
                    </a:cubicBezTo>
                    <a:cubicBezTo>
                      <a:pt x="14043" y="16315"/>
                      <a:pt x="14048" y="16316"/>
                      <a:pt x="14053" y="16316"/>
                    </a:cubicBezTo>
                    <a:cubicBezTo>
                      <a:pt x="14094" y="16316"/>
                      <a:pt x="14143" y="16231"/>
                      <a:pt x="14198" y="16223"/>
                    </a:cubicBezTo>
                    <a:cubicBezTo>
                      <a:pt x="14202" y="16223"/>
                      <a:pt x="14206" y="16222"/>
                      <a:pt x="14210" y="16222"/>
                    </a:cubicBezTo>
                    <a:cubicBezTo>
                      <a:pt x="14347" y="16222"/>
                      <a:pt x="14305" y="16384"/>
                      <a:pt x="14296" y="16428"/>
                    </a:cubicBezTo>
                    <a:cubicBezTo>
                      <a:pt x="14368" y="16392"/>
                      <a:pt x="14439" y="16356"/>
                      <a:pt x="14519" y="16339"/>
                    </a:cubicBezTo>
                    <a:cubicBezTo>
                      <a:pt x="14528" y="16374"/>
                      <a:pt x="14555" y="16419"/>
                      <a:pt x="14581" y="16445"/>
                    </a:cubicBezTo>
                    <a:cubicBezTo>
                      <a:pt x="14584" y="16434"/>
                      <a:pt x="14595" y="16430"/>
                      <a:pt x="14610" y="16430"/>
                    </a:cubicBezTo>
                    <a:cubicBezTo>
                      <a:pt x="14639" y="16430"/>
                      <a:pt x="14682" y="16445"/>
                      <a:pt x="14706" y="16445"/>
                    </a:cubicBezTo>
                    <a:cubicBezTo>
                      <a:pt x="14733" y="16445"/>
                      <a:pt x="14840" y="16419"/>
                      <a:pt x="14831" y="16401"/>
                    </a:cubicBezTo>
                    <a:lnTo>
                      <a:pt x="14831" y="16401"/>
                    </a:lnTo>
                    <a:cubicBezTo>
                      <a:pt x="14856" y="16451"/>
                      <a:pt x="14787" y="16509"/>
                      <a:pt x="14895" y="16509"/>
                    </a:cubicBezTo>
                    <a:cubicBezTo>
                      <a:pt x="14902" y="16509"/>
                      <a:pt x="14911" y="16508"/>
                      <a:pt x="14920" y="16508"/>
                    </a:cubicBezTo>
                    <a:cubicBezTo>
                      <a:pt x="14932" y="16507"/>
                      <a:pt x="14944" y="16506"/>
                      <a:pt x="14954" y="16506"/>
                    </a:cubicBezTo>
                    <a:cubicBezTo>
                      <a:pt x="15024" y="16506"/>
                      <a:pt x="15042" y="16532"/>
                      <a:pt x="15027" y="16579"/>
                    </a:cubicBezTo>
                    <a:cubicBezTo>
                      <a:pt x="15033" y="16580"/>
                      <a:pt x="15038" y="16580"/>
                      <a:pt x="15042" y="16580"/>
                    </a:cubicBezTo>
                    <a:cubicBezTo>
                      <a:pt x="15078" y="16580"/>
                      <a:pt x="15073" y="16551"/>
                      <a:pt x="15089" y="16543"/>
                    </a:cubicBezTo>
                    <a:cubicBezTo>
                      <a:pt x="15095" y="16540"/>
                      <a:pt x="15103" y="16538"/>
                      <a:pt x="15113" y="16538"/>
                    </a:cubicBezTo>
                    <a:cubicBezTo>
                      <a:pt x="15141" y="16538"/>
                      <a:pt x="15181" y="16549"/>
                      <a:pt x="15212" y="16549"/>
                    </a:cubicBezTo>
                    <a:cubicBezTo>
                      <a:pt x="15223" y="16549"/>
                      <a:pt x="15233" y="16547"/>
                      <a:pt x="15240" y="16543"/>
                    </a:cubicBezTo>
                    <a:cubicBezTo>
                      <a:pt x="15285" y="16526"/>
                      <a:pt x="15258" y="16499"/>
                      <a:pt x="15285" y="16481"/>
                    </a:cubicBezTo>
                    <a:cubicBezTo>
                      <a:pt x="15293" y="16477"/>
                      <a:pt x="15301" y="16476"/>
                      <a:pt x="15310" y="16476"/>
                    </a:cubicBezTo>
                    <a:cubicBezTo>
                      <a:pt x="15330" y="16476"/>
                      <a:pt x="15350" y="16483"/>
                      <a:pt x="15362" y="16483"/>
                    </a:cubicBezTo>
                    <a:cubicBezTo>
                      <a:pt x="15367" y="16483"/>
                      <a:pt x="15371" y="16481"/>
                      <a:pt x="15373" y="16478"/>
                    </a:cubicBezTo>
                    <a:lnTo>
                      <a:pt x="15373" y="16478"/>
                    </a:lnTo>
                    <a:cubicBezTo>
                      <a:pt x="15364" y="16516"/>
                      <a:pt x="15359" y="16508"/>
                      <a:pt x="15419" y="16517"/>
                    </a:cubicBezTo>
                    <a:lnTo>
                      <a:pt x="15552" y="16535"/>
                    </a:lnTo>
                    <a:cubicBezTo>
                      <a:pt x="15552" y="16558"/>
                      <a:pt x="15552" y="16589"/>
                      <a:pt x="15514" y="16589"/>
                    </a:cubicBezTo>
                    <a:cubicBezTo>
                      <a:pt x="15510" y="16589"/>
                      <a:pt x="15504" y="16589"/>
                      <a:pt x="15499" y="16588"/>
                    </a:cubicBezTo>
                    <a:cubicBezTo>
                      <a:pt x="15481" y="16597"/>
                      <a:pt x="15454" y="16588"/>
                      <a:pt x="15445" y="16615"/>
                    </a:cubicBezTo>
                    <a:cubicBezTo>
                      <a:pt x="15459" y="16617"/>
                      <a:pt x="15471" y="16618"/>
                      <a:pt x="15483" y="16618"/>
                    </a:cubicBezTo>
                    <a:cubicBezTo>
                      <a:pt x="15577" y="16618"/>
                      <a:pt x="15607" y="16559"/>
                      <a:pt x="15695" y="16543"/>
                    </a:cubicBezTo>
                    <a:cubicBezTo>
                      <a:pt x="15705" y="16542"/>
                      <a:pt x="15714" y="16541"/>
                      <a:pt x="15721" y="16541"/>
                    </a:cubicBezTo>
                    <a:cubicBezTo>
                      <a:pt x="15781" y="16541"/>
                      <a:pt x="15695" y="16606"/>
                      <a:pt x="15695" y="16606"/>
                    </a:cubicBezTo>
                    <a:cubicBezTo>
                      <a:pt x="15721" y="16597"/>
                      <a:pt x="15748" y="16597"/>
                      <a:pt x="15775" y="16588"/>
                    </a:cubicBezTo>
                    <a:cubicBezTo>
                      <a:pt x="15795" y="16580"/>
                      <a:pt x="15808" y="16576"/>
                      <a:pt x="15819" y="16576"/>
                    </a:cubicBezTo>
                    <a:cubicBezTo>
                      <a:pt x="15833" y="16576"/>
                      <a:pt x="15844" y="16582"/>
                      <a:pt x="15864" y="16597"/>
                    </a:cubicBezTo>
                    <a:cubicBezTo>
                      <a:pt x="15886" y="16610"/>
                      <a:pt x="15935" y="16624"/>
                      <a:pt x="15972" y="16624"/>
                    </a:cubicBezTo>
                    <a:cubicBezTo>
                      <a:pt x="16009" y="16624"/>
                      <a:pt x="16033" y="16610"/>
                      <a:pt x="16006" y="16570"/>
                    </a:cubicBezTo>
                    <a:lnTo>
                      <a:pt x="16006" y="16570"/>
                    </a:lnTo>
                    <a:cubicBezTo>
                      <a:pt x="16014" y="16573"/>
                      <a:pt x="16021" y="16574"/>
                      <a:pt x="16026" y="16574"/>
                    </a:cubicBezTo>
                    <a:cubicBezTo>
                      <a:pt x="16039" y="16574"/>
                      <a:pt x="16047" y="16568"/>
                      <a:pt x="16060" y="16561"/>
                    </a:cubicBezTo>
                    <a:lnTo>
                      <a:pt x="16060" y="16561"/>
                    </a:lnTo>
                    <a:cubicBezTo>
                      <a:pt x="16069" y="16561"/>
                      <a:pt x="16051" y="16624"/>
                      <a:pt x="16051" y="16641"/>
                    </a:cubicBezTo>
                    <a:cubicBezTo>
                      <a:pt x="16051" y="16650"/>
                      <a:pt x="16087" y="16650"/>
                      <a:pt x="16113" y="16650"/>
                    </a:cubicBezTo>
                    <a:cubicBezTo>
                      <a:pt x="16220" y="16615"/>
                      <a:pt x="16202" y="16517"/>
                      <a:pt x="16327" y="16517"/>
                    </a:cubicBezTo>
                    <a:cubicBezTo>
                      <a:pt x="16318" y="16552"/>
                      <a:pt x="16327" y="16588"/>
                      <a:pt x="16345" y="16615"/>
                    </a:cubicBezTo>
                    <a:cubicBezTo>
                      <a:pt x="16361" y="16631"/>
                      <a:pt x="16382" y="16638"/>
                      <a:pt x="16401" y="16638"/>
                    </a:cubicBezTo>
                    <a:cubicBezTo>
                      <a:pt x="16432" y="16638"/>
                      <a:pt x="16460" y="16621"/>
                      <a:pt x="16461" y="16597"/>
                    </a:cubicBezTo>
                    <a:lnTo>
                      <a:pt x="16461" y="16597"/>
                    </a:lnTo>
                    <a:cubicBezTo>
                      <a:pt x="16466" y="16629"/>
                      <a:pt x="16493" y="16659"/>
                      <a:pt x="16550" y="16659"/>
                    </a:cubicBezTo>
                    <a:cubicBezTo>
                      <a:pt x="16550" y="16637"/>
                      <a:pt x="16520" y="16556"/>
                      <a:pt x="16558" y="16556"/>
                    </a:cubicBezTo>
                    <a:cubicBezTo>
                      <a:pt x="16566" y="16556"/>
                      <a:pt x="16578" y="16560"/>
                      <a:pt x="16594" y="16570"/>
                    </a:cubicBezTo>
                    <a:cubicBezTo>
                      <a:pt x="16635" y="16587"/>
                      <a:pt x="16639" y="16634"/>
                      <a:pt x="16702" y="16634"/>
                    </a:cubicBezTo>
                    <a:cubicBezTo>
                      <a:pt x="16707" y="16634"/>
                      <a:pt x="16713" y="16633"/>
                      <a:pt x="16719" y="16633"/>
                    </a:cubicBezTo>
                    <a:cubicBezTo>
                      <a:pt x="16764" y="16633"/>
                      <a:pt x="16781" y="16597"/>
                      <a:pt x="16826" y="16597"/>
                    </a:cubicBezTo>
                    <a:cubicBezTo>
                      <a:pt x="16826" y="16611"/>
                      <a:pt x="16848" y="16616"/>
                      <a:pt x="16879" y="16616"/>
                    </a:cubicBezTo>
                    <a:cubicBezTo>
                      <a:pt x="16947" y="16616"/>
                      <a:pt x="17060" y="16591"/>
                      <a:pt x="17084" y="16579"/>
                    </a:cubicBezTo>
                    <a:cubicBezTo>
                      <a:pt x="17147" y="16552"/>
                      <a:pt x="17049" y="16526"/>
                      <a:pt x="17066" y="16508"/>
                    </a:cubicBezTo>
                    <a:cubicBezTo>
                      <a:pt x="17076" y="16496"/>
                      <a:pt x="17087" y="16492"/>
                      <a:pt x="17099" y="16492"/>
                    </a:cubicBezTo>
                    <a:cubicBezTo>
                      <a:pt x="17142" y="16492"/>
                      <a:pt x="17193" y="16554"/>
                      <a:pt x="17200" y="16561"/>
                    </a:cubicBezTo>
                    <a:cubicBezTo>
                      <a:pt x="17202" y="16565"/>
                      <a:pt x="17207" y="16566"/>
                      <a:pt x="17215" y="16566"/>
                    </a:cubicBezTo>
                    <a:cubicBezTo>
                      <a:pt x="17248" y="16566"/>
                      <a:pt x="17323" y="16542"/>
                      <a:pt x="17351" y="16535"/>
                    </a:cubicBezTo>
                    <a:cubicBezTo>
                      <a:pt x="17432" y="16508"/>
                      <a:pt x="17512" y="16463"/>
                      <a:pt x="17583" y="16410"/>
                    </a:cubicBezTo>
                    <a:cubicBezTo>
                      <a:pt x="17610" y="16401"/>
                      <a:pt x="17717" y="16285"/>
                      <a:pt x="17726" y="16285"/>
                    </a:cubicBezTo>
                    <a:cubicBezTo>
                      <a:pt x="17726" y="16285"/>
                      <a:pt x="17726" y="16285"/>
                      <a:pt x="17727" y="16285"/>
                    </a:cubicBezTo>
                    <a:cubicBezTo>
                      <a:pt x="17738" y="16285"/>
                      <a:pt x="17680" y="16417"/>
                      <a:pt x="17703" y="16417"/>
                    </a:cubicBezTo>
                    <a:cubicBezTo>
                      <a:pt x="17706" y="16417"/>
                      <a:pt x="17711" y="16415"/>
                      <a:pt x="17717" y="16410"/>
                    </a:cubicBezTo>
                    <a:cubicBezTo>
                      <a:pt x="17761" y="16374"/>
                      <a:pt x="17921" y="16205"/>
                      <a:pt x="17904" y="16178"/>
                    </a:cubicBezTo>
                    <a:lnTo>
                      <a:pt x="17904" y="16178"/>
                    </a:lnTo>
                    <a:cubicBezTo>
                      <a:pt x="17911" y="16189"/>
                      <a:pt x="17922" y="16194"/>
                      <a:pt x="17936" y="16194"/>
                    </a:cubicBezTo>
                    <a:cubicBezTo>
                      <a:pt x="17958" y="16194"/>
                      <a:pt x="17987" y="16182"/>
                      <a:pt x="18019" y="16160"/>
                    </a:cubicBezTo>
                    <a:cubicBezTo>
                      <a:pt x="18064" y="16125"/>
                      <a:pt x="18100" y="16089"/>
                      <a:pt x="18126" y="16045"/>
                    </a:cubicBezTo>
                    <a:cubicBezTo>
                      <a:pt x="18144" y="16009"/>
                      <a:pt x="18135" y="15991"/>
                      <a:pt x="18162" y="15956"/>
                    </a:cubicBezTo>
                    <a:cubicBezTo>
                      <a:pt x="18198" y="15840"/>
                      <a:pt x="18305" y="15831"/>
                      <a:pt x="18376" y="15751"/>
                    </a:cubicBezTo>
                    <a:cubicBezTo>
                      <a:pt x="18394" y="15733"/>
                      <a:pt x="18385" y="15724"/>
                      <a:pt x="18376" y="15715"/>
                    </a:cubicBezTo>
                    <a:cubicBezTo>
                      <a:pt x="18385" y="15688"/>
                      <a:pt x="18411" y="15653"/>
                      <a:pt x="18429" y="15626"/>
                    </a:cubicBezTo>
                    <a:cubicBezTo>
                      <a:pt x="18456" y="15564"/>
                      <a:pt x="18447" y="15501"/>
                      <a:pt x="18474" y="15439"/>
                    </a:cubicBezTo>
                    <a:lnTo>
                      <a:pt x="18545" y="15288"/>
                    </a:lnTo>
                    <a:cubicBezTo>
                      <a:pt x="18554" y="15261"/>
                      <a:pt x="18581" y="15216"/>
                      <a:pt x="18563" y="15190"/>
                    </a:cubicBezTo>
                    <a:cubicBezTo>
                      <a:pt x="18545" y="15145"/>
                      <a:pt x="18607" y="14967"/>
                      <a:pt x="18607" y="14905"/>
                    </a:cubicBezTo>
                    <a:cubicBezTo>
                      <a:pt x="18607" y="14878"/>
                      <a:pt x="18581" y="14691"/>
                      <a:pt x="18581" y="14682"/>
                    </a:cubicBezTo>
                    <a:cubicBezTo>
                      <a:pt x="18582" y="14681"/>
                      <a:pt x="18583" y="14680"/>
                      <a:pt x="18584" y="14680"/>
                    </a:cubicBezTo>
                    <a:cubicBezTo>
                      <a:pt x="18596" y="14680"/>
                      <a:pt x="18620" y="14705"/>
                      <a:pt x="18625" y="14715"/>
                    </a:cubicBezTo>
                    <a:lnTo>
                      <a:pt x="18625" y="14715"/>
                    </a:lnTo>
                    <a:cubicBezTo>
                      <a:pt x="18616" y="14680"/>
                      <a:pt x="18616" y="14646"/>
                      <a:pt x="18598" y="14619"/>
                    </a:cubicBezTo>
                    <a:cubicBezTo>
                      <a:pt x="18598" y="14611"/>
                      <a:pt x="18545" y="14548"/>
                      <a:pt x="18545" y="14530"/>
                    </a:cubicBezTo>
                    <a:cubicBezTo>
                      <a:pt x="18545" y="14522"/>
                      <a:pt x="18556" y="14522"/>
                      <a:pt x="18568" y="14522"/>
                    </a:cubicBezTo>
                    <a:cubicBezTo>
                      <a:pt x="18581" y="14522"/>
                      <a:pt x="18594" y="14522"/>
                      <a:pt x="18598" y="14513"/>
                    </a:cubicBezTo>
                    <a:cubicBezTo>
                      <a:pt x="18607" y="14468"/>
                      <a:pt x="18607" y="14424"/>
                      <a:pt x="18607" y="14388"/>
                    </a:cubicBezTo>
                    <a:cubicBezTo>
                      <a:pt x="18590" y="14334"/>
                      <a:pt x="18554" y="14245"/>
                      <a:pt x="18607" y="14245"/>
                    </a:cubicBezTo>
                    <a:cubicBezTo>
                      <a:pt x="18591" y="14245"/>
                      <a:pt x="18559" y="14200"/>
                      <a:pt x="18548" y="14200"/>
                    </a:cubicBezTo>
                    <a:cubicBezTo>
                      <a:pt x="18547" y="14200"/>
                      <a:pt x="18547" y="14200"/>
                      <a:pt x="18546" y="14200"/>
                    </a:cubicBezTo>
                    <a:lnTo>
                      <a:pt x="18546" y="14200"/>
                    </a:lnTo>
                    <a:cubicBezTo>
                      <a:pt x="18590" y="14173"/>
                      <a:pt x="18589" y="14138"/>
                      <a:pt x="18581" y="14067"/>
                    </a:cubicBezTo>
                    <a:cubicBezTo>
                      <a:pt x="18572" y="14023"/>
                      <a:pt x="18572" y="13978"/>
                      <a:pt x="18554" y="13943"/>
                    </a:cubicBezTo>
                    <a:cubicBezTo>
                      <a:pt x="18545" y="13925"/>
                      <a:pt x="18536" y="13943"/>
                      <a:pt x="18527" y="13916"/>
                    </a:cubicBezTo>
                    <a:cubicBezTo>
                      <a:pt x="18518" y="13836"/>
                      <a:pt x="18545" y="13800"/>
                      <a:pt x="18527" y="13720"/>
                    </a:cubicBezTo>
                    <a:cubicBezTo>
                      <a:pt x="18527" y="13684"/>
                      <a:pt x="18483" y="13515"/>
                      <a:pt x="18518" y="13506"/>
                    </a:cubicBezTo>
                    <a:cubicBezTo>
                      <a:pt x="18512" y="13472"/>
                      <a:pt x="18502" y="13464"/>
                      <a:pt x="18491" y="13464"/>
                    </a:cubicBezTo>
                    <a:cubicBezTo>
                      <a:pt x="18481" y="13464"/>
                      <a:pt x="18470" y="13471"/>
                      <a:pt x="18458" y="13471"/>
                    </a:cubicBezTo>
                    <a:cubicBezTo>
                      <a:pt x="18448" y="13471"/>
                      <a:pt x="18439" y="13467"/>
                      <a:pt x="18429" y="13453"/>
                    </a:cubicBezTo>
                    <a:cubicBezTo>
                      <a:pt x="18420" y="13426"/>
                      <a:pt x="18447" y="13390"/>
                      <a:pt x="18456" y="13381"/>
                    </a:cubicBezTo>
                    <a:cubicBezTo>
                      <a:pt x="18465" y="13355"/>
                      <a:pt x="18465" y="13328"/>
                      <a:pt x="18456" y="13301"/>
                    </a:cubicBezTo>
                    <a:cubicBezTo>
                      <a:pt x="18456" y="13249"/>
                      <a:pt x="18322" y="13046"/>
                      <a:pt x="18355" y="13018"/>
                    </a:cubicBezTo>
                    <a:lnTo>
                      <a:pt x="18355" y="13018"/>
                    </a:lnTo>
                    <a:cubicBezTo>
                      <a:pt x="18347" y="13021"/>
                      <a:pt x="18330" y="13024"/>
                      <a:pt x="18312" y="13024"/>
                    </a:cubicBezTo>
                    <a:cubicBezTo>
                      <a:pt x="18285" y="13024"/>
                      <a:pt x="18256" y="13018"/>
                      <a:pt x="18251" y="12998"/>
                    </a:cubicBezTo>
                    <a:cubicBezTo>
                      <a:pt x="18251" y="12981"/>
                      <a:pt x="18269" y="12954"/>
                      <a:pt x="18278" y="12945"/>
                    </a:cubicBezTo>
                    <a:cubicBezTo>
                      <a:pt x="18278" y="12892"/>
                      <a:pt x="18269" y="12829"/>
                      <a:pt x="18242" y="12776"/>
                    </a:cubicBezTo>
                    <a:cubicBezTo>
                      <a:pt x="18233" y="12767"/>
                      <a:pt x="18224" y="12740"/>
                      <a:pt x="18233" y="12731"/>
                    </a:cubicBezTo>
                    <a:cubicBezTo>
                      <a:pt x="18236" y="12727"/>
                      <a:pt x="18242" y="12725"/>
                      <a:pt x="18251" y="12725"/>
                    </a:cubicBezTo>
                    <a:cubicBezTo>
                      <a:pt x="18270" y="12725"/>
                      <a:pt x="18298" y="12733"/>
                      <a:pt x="18309" y="12733"/>
                    </a:cubicBezTo>
                    <a:cubicBezTo>
                      <a:pt x="18312" y="12733"/>
                      <a:pt x="18313" y="12733"/>
                      <a:pt x="18313" y="12731"/>
                    </a:cubicBezTo>
                    <a:cubicBezTo>
                      <a:pt x="18322" y="12713"/>
                      <a:pt x="18242" y="12633"/>
                      <a:pt x="18233" y="12606"/>
                    </a:cubicBezTo>
                    <a:cubicBezTo>
                      <a:pt x="18207" y="12517"/>
                      <a:pt x="18189" y="12428"/>
                      <a:pt x="18180" y="12348"/>
                    </a:cubicBezTo>
                    <a:cubicBezTo>
                      <a:pt x="18171" y="12318"/>
                      <a:pt x="18153" y="12313"/>
                      <a:pt x="18134" y="12313"/>
                    </a:cubicBezTo>
                    <a:cubicBezTo>
                      <a:pt x="18121" y="12313"/>
                      <a:pt x="18107" y="12315"/>
                      <a:pt x="18095" y="12315"/>
                    </a:cubicBezTo>
                    <a:cubicBezTo>
                      <a:pt x="18070" y="12315"/>
                      <a:pt x="18051" y="12305"/>
                      <a:pt x="18055" y="12241"/>
                    </a:cubicBezTo>
                    <a:cubicBezTo>
                      <a:pt x="18055" y="12170"/>
                      <a:pt x="18082" y="12134"/>
                      <a:pt x="18028" y="12054"/>
                    </a:cubicBezTo>
                    <a:cubicBezTo>
                      <a:pt x="18011" y="12019"/>
                      <a:pt x="17895" y="11983"/>
                      <a:pt x="17948" y="11938"/>
                    </a:cubicBezTo>
                    <a:cubicBezTo>
                      <a:pt x="18011" y="11903"/>
                      <a:pt x="17921" y="11823"/>
                      <a:pt x="17868" y="11787"/>
                    </a:cubicBezTo>
                    <a:cubicBezTo>
                      <a:pt x="17788" y="11725"/>
                      <a:pt x="17841" y="11671"/>
                      <a:pt x="17815" y="11591"/>
                    </a:cubicBezTo>
                    <a:cubicBezTo>
                      <a:pt x="17806" y="11566"/>
                      <a:pt x="17795" y="11557"/>
                      <a:pt x="17783" y="11557"/>
                    </a:cubicBezTo>
                    <a:cubicBezTo>
                      <a:pt x="17758" y="11557"/>
                      <a:pt x="17728" y="11592"/>
                      <a:pt x="17704" y="11592"/>
                    </a:cubicBezTo>
                    <a:cubicBezTo>
                      <a:pt x="17702" y="11592"/>
                      <a:pt x="17701" y="11591"/>
                      <a:pt x="17699" y="11591"/>
                    </a:cubicBezTo>
                    <a:cubicBezTo>
                      <a:pt x="17672" y="11591"/>
                      <a:pt x="17734" y="11457"/>
                      <a:pt x="17690" y="11440"/>
                    </a:cubicBezTo>
                    <a:cubicBezTo>
                      <a:pt x="17675" y="11440"/>
                      <a:pt x="17673" y="11471"/>
                      <a:pt x="17662" y="11471"/>
                    </a:cubicBezTo>
                    <a:cubicBezTo>
                      <a:pt x="17660" y="11471"/>
                      <a:pt x="17657" y="11469"/>
                      <a:pt x="17654" y="11466"/>
                    </a:cubicBezTo>
                    <a:cubicBezTo>
                      <a:pt x="17636" y="11449"/>
                      <a:pt x="17619" y="11422"/>
                      <a:pt x="17619" y="11395"/>
                    </a:cubicBezTo>
                    <a:cubicBezTo>
                      <a:pt x="17619" y="11333"/>
                      <a:pt x="17690" y="11395"/>
                      <a:pt x="17663" y="11288"/>
                    </a:cubicBezTo>
                    <a:cubicBezTo>
                      <a:pt x="17610" y="11155"/>
                      <a:pt x="17538" y="11021"/>
                      <a:pt x="17441" y="10914"/>
                    </a:cubicBezTo>
                    <a:cubicBezTo>
                      <a:pt x="17423" y="10887"/>
                      <a:pt x="17396" y="10861"/>
                      <a:pt x="17378" y="10834"/>
                    </a:cubicBezTo>
                    <a:cubicBezTo>
                      <a:pt x="17298" y="10789"/>
                      <a:pt x="17432" y="10781"/>
                      <a:pt x="17432" y="10772"/>
                    </a:cubicBezTo>
                    <a:cubicBezTo>
                      <a:pt x="17387" y="10700"/>
                      <a:pt x="17307" y="10789"/>
                      <a:pt x="17316" y="10656"/>
                    </a:cubicBezTo>
                    <a:cubicBezTo>
                      <a:pt x="17307" y="10638"/>
                      <a:pt x="17289" y="10620"/>
                      <a:pt x="17280" y="10602"/>
                    </a:cubicBezTo>
                    <a:cubicBezTo>
                      <a:pt x="17253" y="10567"/>
                      <a:pt x="17004" y="10300"/>
                      <a:pt x="17058" y="10273"/>
                    </a:cubicBezTo>
                    <a:lnTo>
                      <a:pt x="16906" y="10202"/>
                    </a:lnTo>
                    <a:cubicBezTo>
                      <a:pt x="16951" y="10175"/>
                      <a:pt x="16915" y="10112"/>
                      <a:pt x="16888" y="10059"/>
                    </a:cubicBezTo>
                    <a:cubicBezTo>
                      <a:pt x="16862" y="10014"/>
                      <a:pt x="16888" y="9997"/>
                      <a:pt x="16897" y="9952"/>
                    </a:cubicBezTo>
                    <a:cubicBezTo>
                      <a:pt x="16906" y="9908"/>
                      <a:pt x="16772" y="9925"/>
                      <a:pt x="16737" y="9872"/>
                    </a:cubicBezTo>
                    <a:cubicBezTo>
                      <a:pt x="16746" y="9863"/>
                      <a:pt x="16835" y="9836"/>
                      <a:pt x="16826" y="9819"/>
                    </a:cubicBezTo>
                    <a:cubicBezTo>
                      <a:pt x="16810" y="9772"/>
                      <a:pt x="16748" y="9726"/>
                      <a:pt x="16715" y="9726"/>
                    </a:cubicBezTo>
                    <a:cubicBezTo>
                      <a:pt x="16709" y="9726"/>
                      <a:pt x="16705" y="9727"/>
                      <a:pt x="16701" y="9729"/>
                    </a:cubicBezTo>
                    <a:cubicBezTo>
                      <a:pt x="16682" y="9736"/>
                      <a:pt x="16681" y="9765"/>
                      <a:pt x="16669" y="9765"/>
                    </a:cubicBezTo>
                    <a:cubicBezTo>
                      <a:pt x="16665" y="9765"/>
                      <a:pt x="16658" y="9760"/>
                      <a:pt x="16648" y="9747"/>
                    </a:cubicBezTo>
                    <a:cubicBezTo>
                      <a:pt x="16630" y="9729"/>
                      <a:pt x="16630" y="9703"/>
                      <a:pt x="16630" y="9676"/>
                    </a:cubicBezTo>
                    <a:cubicBezTo>
                      <a:pt x="16639" y="9631"/>
                      <a:pt x="16710" y="9640"/>
                      <a:pt x="16719" y="9605"/>
                    </a:cubicBezTo>
                    <a:cubicBezTo>
                      <a:pt x="16719" y="9596"/>
                      <a:pt x="16657" y="9596"/>
                      <a:pt x="16657" y="9596"/>
                    </a:cubicBezTo>
                    <a:cubicBezTo>
                      <a:pt x="16621" y="9578"/>
                      <a:pt x="16594" y="9551"/>
                      <a:pt x="16577" y="9525"/>
                    </a:cubicBezTo>
                    <a:cubicBezTo>
                      <a:pt x="16550" y="9489"/>
                      <a:pt x="16568" y="9480"/>
                      <a:pt x="16541" y="9462"/>
                    </a:cubicBezTo>
                    <a:cubicBezTo>
                      <a:pt x="16514" y="9453"/>
                      <a:pt x="16487" y="9436"/>
                      <a:pt x="16461" y="9436"/>
                    </a:cubicBezTo>
                    <a:cubicBezTo>
                      <a:pt x="16425" y="9427"/>
                      <a:pt x="16479" y="9364"/>
                      <a:pt x="16425" y="9329"/>
                    </a:cubicBezTo>
                    <a:cubicBezTo>
                      <a:pt x="16398" y="9320"/>
                      <a:pt x="16381" y="9329"/>
                      <a:pt x="16363" y="9311"/>
                    </a:cubicBezTo>
                    <a:cubicBezTo>
                      <a:pt x="16336" y="9284"/>
                      <a:pt x="16318" y="9266"/>
                      <a:pt x="16300" y="9240"/>
                    </a:cubicBezTo>
                    <a:lnTo>
                      <a:pt x="16300" y="9240"/>
                    </a:lnTo>
                    <a:cubicBezTo>
                      <a:pt x="16326" y="9276"/>
                      <a:pt x="16377" y="9310"/>
                      <a:pt x="16400" y="9310"/>
                    </a:cubicBezTo>
                    <a:cubicBezTo>
                      <a:pt x="16416" y="9310"/>
                      <a:pt x="16419" y="9293"/>
                      <a:pt x="16389" y="9248"/>
                    </a:cubicBezTo>
                    <a:cubicBezTo>
                      <a:pt x="16358" y="9210"/>
                      <a:pt x="16300" y="9137"/>
                      <a:pt x="16262" y="9137"/>
                    </a:cubicBezTo>
                    <a:cubicBezTo>
                      <a:pt x="16257" y="9137"/>
                      <a:pt x="16251" y="9138"/>
                      <a:pt x="16247" y="9142"/>
                    </a:cubicBezTo>
                    <a:cubicBezTo>
                      <a:pt x="16318" y="9088"/>
                      <a:pt x="16078" y="8812"/>
                      <a:pt x="16015" y="8741"/>
                    </a:cubicBezTo>
                    <a:cubicBezTo>
                      <a:pt x="15996" y="8715"/>
                      <a:pt x="15982" y="8705"/>
                      <a:pt x="15971" y="8705"/>
                    </a:cubicBezTo>
                    <a:cubicBezTo>
                      <a:pt x="15952" y="8705"/>
                      <a:pt x="15940" y="8733"/>
                      <a:pt x="15917" y="8750"/>
                    </a:cubicBezTo>
                    <a:cubicBezTo>
                      <a:pt x="15846" y="8750"/>
                      <a:pt x="15846" y="8741"/>
                      <a:pt x="15864" y="8678"/>
                    </a:cubicBezTo>
                    <a:cubicBezTo>
                      <a:pt x="15935" y="8625"/>
                      <a:pt x="15828" y="8438"/>
                      <a:pt x="15757" y="8358"/>
                    </a:cubicBezTo>
                    <a:cubicBezTo>
                      <a:pt x="15730" y="8313"/>
                      <a:pt x="15686" y="8269"/>
                      <a:pt x="15632" y="8251"/>
                    </a:cubicBezTo>
                    <a:cubicBezTo>
                      <a:pt x="15570" y="8233"/>
                      <a:pt x="15508" y="8197"/>
                      <a:pt x="15472" y="8135"/>
                    </a:cubicBezTo>
                    <a:lnTo>
                      <a:pt x="15472" y="8135"/>
                    </a:lnTo>
                    <a:cubicBezTo>
                      <a:pt x="15501" y="8172"/>
                      <a:pt x="15531" y="8190"/>
                      <a:pt x="15549" y="8190"/>
                    </a:cubicBezTo>
                    <a:cubicBezTo>
                      <a:pt x="15570" y="8190"/>
                      <a:pt x="15573" y="8165"/>
                      <a:pt x="15534" y="8117"/>
                    </a:cubicBezTo>
                    <a:lnTo>
                      <a:pt x="15347" y="7895"/>
                    </a:lnTo>
                    <a:cubicBezTo>
                      <a:pt x="15276" y="7814"/>
                      <a:pt x="15240" y="7779"/>
                      <a:pt x="15160" y="7779"/>
                    </a:cubicBezTo>
                    <a:cubicBezTo>
                      <a:pt x="15196" y="7779"/>
                      <a:pt x="15232" y="7779"/>
                      <a:pt x="15240" y="7743"/>
                    </a:cubicBezTo>
                    <a:cubicBezTo>
                      <a:pt x="15256" y="7720"/>
                      <a:pt x="15225" y="7677"/>
                      <a:pt x="15199" y="7677"/>
                    </a:cubicBezTo>
                    <a:cubicBezTo>
                      <a:pt x="15195" y="7677"/>
                      <a:pt x="15191" y="7678"/>
                      <a:pt x="15187" y="7681"/>
                    </a:cubicBezTo>
                    <a:cubicBezTo>
                      <a:pt x="15186" y="7681"/>
                      <a:pt x="15184" y="7682"/>
                      <a:pt x="15183" y="7682"/>
                    </a:cubicBezTo>
                    <a:cubicBezTo>
                      <a:pt x="15164" y="7682"/>
                      <a:pt x="15131" y="7634"/>
                      <a:pt x="15098" y="7601"/>
                    </a:cubicBezTo>
                    <a:cubicBezTo>
                      <a:pt x="15091" y="7594"/>
                      <a:pt x="15084" y="7592"/>
                      <a:pt x="15075" y="7592"/>
                    </a:cubicBezTo>
                    <a:cubicBezTo>
                      <a:pt x="15067" y="7592"/>
                      <a:pt x="15057" y="7594"/>
                      <a:pt x="15049" y="7594"/>
                    </a:cubicBezTo>
                    <a:cubicBezTo>
                      <a:pt x="15044" y="7594"/>
                      <a:pt x="15040" y="7594"/>
                      <a:pt x="15036" y="7592"/>
                    </a:cubicBezTo>
                    <a:cubicBezTo>
                      <a:pt x="15009" y="7583"/>
                      <a:pt x="15009" y="7529"/>
                      <a:pt x="14991" y="7503"/>
                    </a:cubicBezTo>
                    <a:cubicBezTo>
                      <a:pt x="14973" y="7467"/>
                      <a:pt x="14955" y="7440"/>
                      <a:pt x="14929" y="7423"/>
                    </a:cubicBezTo>
                    <a:cubicBezTo>
                      <a:pt x="14902" y="7396"/>
                      <a:pt x="14866" y="7369"/>
                      <a:pt x="14840" y="7369"/>
                    </a:cubicBezTo>
                    <a:cubicBezTo>
                      <a:pt x="14837" y="7370"/>
                      <a:pt x="14834" y="7370"/>
                      <a:pt x="14831" y="7370"/>
                    </a:cubicBezTo>
                    <a:cubicBezTo>
                      <a:pt x="14809" y="7370"/>
                      <a:pt x="14792" y="7339"/>
                      <a:pt x="14768" y="7307"/>
                    </a:cubicBezTo>
                    <a:cubicBezTo>
                      <a:pt x="14795" y="7280"/>
                      <a:pt x="14822" y="7289"/>
                      <a:pt x="14759" y="7244"/>
                    </a:cubicBezTo>
                    <a:cubicBezTo>
                      <a:pt x="14724" y="7218"/>
                      <a:pt x="14688" y="7191"/>
                      <a:pt x="14644" y="7173"/>
                    </a:cubicBezTo>
                    <a:cubicBezTo>
                      <a:pt x="14653" y="7173"/>
                      <a:pt x="14572" y="7129"/>
                      <a:pt x="14599" y="7129"/>
                    </a:cubicBezTo>
                    <a:cubicBezTo>
                      <a:pt x="14604" y="7129"/>
                      <a:pt x="14612" y="7131"/>
                      <a:pt x="14620" y="7131"/>
                    </a:cubicBezTo>
                    <a:cubicBezTo>
                      <a:pt x="14628" y="7131"/>
                      <a:pt x="14635" y="7129"/>
                      <a:pt x="14635" y="7120"/>
                    </a:cubicBezTo>
                    <a:cubicBezTo>
                      <a:pt x="14590" y="7066"/>
                      <a:pt x="14590" y="7084"/>
                      <a:pt x="14546" y="7066"/>
                    </a:cubicBezTo>
                    <a:cubicBezTo>
                      <a:pt x="14501" y="7048"/>
                      <a:pt x="14448" y="7022"/>
                      <a:pt x="14457" y="6977"/>
                    </a:cubicBezTo>
                    <a:cubicBezTo>
                      <a:pt x="14466" y="6942"/>
                      <a:pt x="14501" y="6959"/>
                      <a:pt x="14457" y="6879"/>
                    </a:cubicBezTo>
                    <a:cubicBezTo>
                      <a:pt x="14430" y="6826"/>
                      <a:pt x="14394" y="6781"/>
                      <a:pt x="14359" y="6737"/>
                    </a:cubicBezTo>
                    <a:cubicBezTo>
                      <a:pt x="14348" y="6724"/>
                      <a:pt x="14341" y="6719"/>
                      <a:pt x="14335" y="6719"/>
                    </a:cubicBezTo>
                    <a:cubicBezTo>
                      <a:pt x="14321" y="6719"/>
                      <a:pt x="14318" y="6746"/>
                      <a:pt x="14305" y="6746"/>
                    </a:cubicBezTo>
                    <a:cubicBezTo>
                      <a:pt x="14299" y="6747"/>
                      <a:pt x="14293" y="6748"/>
                      <a:pt x="14288" y="6748"/>
                    </a:cubicBezTo>
                    <a:cubicBezTo>
                      <a:pt x="14261" y="6748"/>
                      <a:pt x="14241" y="6731"/>
                      <a:pt x="14234" y="6701"/>
                    </a:cubicBezTo>
                    <a:cubicBezTo>
                      <a:pt x="14226" y="6686"/>
                      <a:pt x="14191" y="6616"/>
                      <a:pt x="14171" y="6616"/>
                    </a:cubicBezTo>
                    <a:cubicBezTo>
                      <a:pt x="14169" y="6616"/>
                      <a:pt x="14167" y="6617"/>
                      <a:pt x="14165" y="6618"/>
                    </a:cubicBezTo>
                    <a:lnTo>
                      <a:pt x="14165" y="6618"/>
                    </a:lnTo>
                    <a:cubicBezTo>
                      <a:pt x="14209" y="6563"/>
                      <a:pt x="14019" y="6442"/>
                      <a:pt x="13976" y="6407"/>
                    </a:cubicBezTo>
                    <a:cubicBezTo>
                      <a:pt x="13940" y="6371"/>
                      <a:pt x="13958" y="6371"/>
                      <a:pt x="13931" y="6336"/>
                    </a:cubicBezTo>
                    <a:cubicBezTo>
                      <a:pt x="13895" y="6291"/>
                      <a:pt x="13860" y="6247"/>
                      <a:pt x="13824" y="6211"/>
                    </a:cubicBezTo>
                    <a:cubicBezTo>
                      <a:pt x="13797" y="6184"/>
                      <a:pt x="13602" y="6006"/>
                      <a:pt x="13619" y="5971"/>
                    </a:cubicBezTo>
                    <a:cubicBezTo>
                      <a:pt x="13592" y="5943"/>
                      <a:pt x="13574" y="5929"/>
                      <a:pt x="13556" y="5929"/>
                    </a:cubicBezTo>
                    <a:cubicBezTo>
                      <a:pt x="13546" y="5929"/>
                      <a:pt x="13535" y="5934"/>
                      <a:pt x="13521" y="5944"/>
                    </a:cubicBezTo>
                    <a:cubicBezTo>
                      <a:pt x="13508" y="5947"/>
                      <a:pt x="13495" y="5949"/>
                      <a:pt x="13482" y="5949"/>
                    </a:cubicBezTo>
                    <a:cubicBezTo>
                      <a:pt x="13460" y="5949"/>
                      <a:pt x="13437" y="5943"/>
                      <a:pt x="13414" y="5926"/>
                    </a:cubicBezTo>
                    <a:cubicBezTo>
                      <a:pt x="13432" y="5899"/>
                      <a:pt x="13441" y="5873"/>
                      <a:pt x="13441" y="5846"/>
                    </a:cubicBezTo>
                    <a:cubicBezTo>
                      <a:pt x="13423" y="5801"/>
                      <a:pt x="13388" y="5757"/>
                      <a:pt x="13334" y="5739"/>
                    </a:cubicBezTo>
                    <a:cubicBezTo>
                      <a:pt x="13299" y="5712"/>
                      <a:pt x="13254" y="5695"/>
                      <a:pt x="13219" y="5668"/>
                    </a:cubicBezTo>
                    <a:cubicBezTo>
                      <a:pt x="13219" y="5668"/>
                      <a:pt x="13219" y="5614"/>
                      <a:pt x="13210" y="5605"/>
                    </a:cubicBezTo>
                    <a:cubicBezTo>
                      <a:pt x="13199" y="5583"/>
                      <a:pt x="13183" y="5577"/>
                      <a:pt x="13166" y="5577"/>
                    </a:cubicBezTo>
                    <a:cubicBezTo>
                      <a:pt x="13139" y="5577"/>
                      <a:pt x="13108" y="5592"/>
                      <a:pt x="13079" y="5592"/>
                    </a:cubicBezTo>
                    <a:cubicBezTo>
                      <a:pt x="13065" y="5592"/>
                      <a:pt x="13052" y="5589"/>
                      <a:pt x="13040" y="5579"/>
                    </a:cubicBezTo>
                    <a:cubicBezTo>
                      <a:pt x="12969" y="5516"/>
                      <a:pt x="13103" y="5516"/>
                      <a:pt x="13067" y="5463"/>
                    </a:cubicBezTo>
                    <a:cubicBezTo>
                      <a:pt x="12996" y="5374"/>
                      <a:pt x="12862" y="5365"/>
                      <a:pt x="12782" y="5312"/>
                    </a:cubicBezTo>
                    <a:cubicBezTo>
                      <a:pt x="12774" y="5304"/>
                      <a:pt x="12630" y="5210"/>
                      <a:pt x="12671" y="5210"/>
                    </a:cubicBezTo>
                    <a:cubicBezTo>
                      <a:pt x="12676" y="5210"/>
                      <a:pt x="12683" y="5211"/>
                      <a:pt x="12693" y="5214"/>
                    </a:cubicBezTo>
                    <a:cubicBezTo>
                      <a:pt x="12720" y="5241"/>
                      <a:pt x="12744" y="5254"/>
                      <a:pt x="12757" y="5254"/>
                    </a:cubicBezTo>
                    <a:cubicBezTo>
                      <a:pt x="12774" y="5254"/>
                      <a:pt x="12773" y="5232"/>
                      <a:pt x="12738" y="5187"/>
                    </a:cubicBezTo>
                    <a:cubicBezTo>
                      <a:pt x="12723" y="5165"/>
                      <a:pt x="12662" y="5115"/>
                      <a:pt x="12635" y="5115"/>
                    </a:cubicBezTo>
                    <a:cubicBezTo>
                      <a:pt x="12628" y="5115"/>
                      <a:pt x="12623" y="5118"/>
                      <a:pt x="12622" y="5124"/>
                    </a:cubicBezTo>
                    <a:cubicBezTo>
                      <a:pt x="12622" y="5133"/>
                      <a:pt x="12631" y="5196"/>
                      <a:pt x="12604" y="5196"/>
                    </a:cubicBezTo>
                    <a:cubicBezTo>
                      <a:pt x="12604" y="5196"/>
                      <a:pt x="12553" y="4999"/>
                      <a:pt x="12517" y="4999"/>
                    </a:cubicBezTo>
                    <a:cubicBezTo>
                      <a:pt x="12516" y="4999"/>
                      <a:pt x="12516" y="5000"/>
                      <a:pt x="12515" y="5000"/>
                    </a:cubicBezTo>
                    <a:cubicBezTo>
                      <a:pt x="12470" y="5018"/>
                      <a:pt x="12479" y="5044"/>
                      <a:pt x="12453" y="5044"/>
                    </a:cubicBezTo>
                    <a:cubicBezTo>
                      <a:pt x="12446" y="5046"/>
                      <a:pt x="12439" y="5047"/>
                      <a:pt x="12433" y="5047"/>
                    </a:cubicBezTo>
                    <a:cubicBezTo>
                      <a:pt x="12406" y="5047"/>
                      <a:pt x="12383" y="5034"/>
                      <a:pt x="12355" y="5026"/>
                    </a:cubicBezTo>
                    <a:cubicBezTo>
                      <a:pt x="12399" y="4982"/>
                      <a:pt x="12417" y="4973"/>
                      <a:pt x="12346" y="4902"/>
                    </a:cubicBezTo>
                    <a:cubicBezTo>
                      <a:pt x="12325" y="4888"/>
                      <a:pt x="12244" y="4839"/>
                      <a:pt x="12213" y="4839"/>
                    </a:cubicBezTo>
                    <a:cubicBezTo>
                      <a:pt x="12203" y="4839"/>
                      <a:pt x="12199" y="4844"/>
                      <a:pt x="12203" y="4857"/>
                    </a:cubicBezTo>
                    <a:lnTo>
                      <a:pt x="12132" y="4795"/>
                    </a:lnTo>
                    <a:cubicBezTo>
                      <a:pt x="12141" y="4777"/>
                      <a:pt x="12176" y="4777"/>
                      <a:pt x="12176" y="4741"/>
                    </a:cubicBezTo>
                    <a:cubicBezTo>
                      <a:pt x="12159" y="4706"/>
                      <a:pt x="12132" y="4670"/>
                      <a:pt x="12087" y="4643"/>
                    </a:cubicBezTo>
                    <a:cubicBezTo>
                      <a:pt x="12007" y="4599"/>
                      <a:pt x="11918" y="4661"/>
                      <a:pt x="11927" y="4545"/>
                    </a:cubicBezTo>
                    <a:cubicBezTo>
                      <a:pt x="11989" y="4465"/>
                      <a:pt x="11856" y="4510"/>
                      <a:pt x="11802" y="4465"/>
                    </a:cubicBezTo>
                    <a:cubicBezTo>
                      <a:pt x="11767" y="4439"/>
                      <a:pt x="11749" y="4350"/>
                      <a:pt x="11713" y="4341"/>
                    </a:cubicBezTo>
                    <a:lnTo>
                      <a:pt x="11615" y="4341"/>
                    </a:lnTo>
                    <a:cubicBezTo>
                      <a:pt x="11615" y="4296"/>
                      <a:pt x="11651" y="4314"/>
                      <a:pt x="11606" y="4252"/>
                    </a:cubicBezTo>
                    <a:cubicBezTo>
                      <a:pt x="11590" y="4219"/>
                      <a:pt x="11552" y="4179"/>
                      <a:pt x="11518" y="4179"/>
                    </a:cubicBezTo>
                    <a:cubicBezTo>
                      <a:pt x="11515" y="4179"/>
                      <a:pt x="11511" y="4180"/>
                      <a:pt x="11508" y="4180"/>
                    </a:cubicBezTo>
                    <a:cubicBezTo>
                      <a:pt x="11506" y="4181"/>
                      <a:pt x="11504" y="4181"/>
                      <a:pt x="11502" y="4181"/>
                    </a:cubicBezTo>
                    <a:cubicBezTo>
                      <a:pt x="11475" y="4181"/>
                      <a:pt x="11434" y="4134"/>
                      <a:pt x="11401" y="4109"/>
                    </a:cubicBezTo>
                    <a:cubicBezTo>
                      <a:pt x="11390" y="4102"/>
                      <a:pt x="11380" y="4100"/>
                      <a:pt x="11370" y="4100"/>
                    </a:cubicBezTo>
                    <a:cubicBezTo>
                      <a:pt x="11353" y="4100"/>
                      <a:pt x="11338" y="4106"/>
                      <a:pt x="11321" y="4106"/>
                    </a:cubicBezTo>
                    <a:cubicBezTo>
                      <a:pt x="11311" y="4106"/>
                      <a:pt x="11300" y="4104"/>
                      <a:pt x="11288" y="4098"/>
                    </a:cubicBezTo>
                    <a:lnTo>
                      <a:pt x="11288" y="4098"/>
                    </a:lnTo>
                    <a:lnTo>
                      <a:pt x="11303" y="4145"/>
                    </a:lnTo>
                    <a:cubicBezTo>
                      <a:pt x="11268" y="4145"/>
                      <a:pt x="11232" y="4136"/>
                      <a:pt x="11214" y="4109"/>
                    </a:cubicBezTo>
                    <a:cubicBezTo>
                      <a:pt x="11221" y="4097"/>
                      <a:pt x="11235" y="4080"/>
                      <a:pt x="11256" y="4080"/>
                    </a:cubicBezTo>
                    <a:cubicBezTo>
                      <a:pt x="11263" y="4080"/>
                      <a:pt x="11271" y="4082"/>
                      <a:pt x="11280" y="4087"/>
                    </a:cubicBezTo>
                    <a:lnTo>
                      <a:pt x="11280" y="4087"/>
                    </a:lnTo>
                    <a:lnTo>
                      <a:pt x="11312" y="4047"/>
                    </a:lnTo>
                    <a:cubicBezTo>
                      <a:pt x="11292" y="4027"/>
                      <a:pt x="11262" y="4002"/>
                      <a:pt x="11241" y="4002"/>
                    </a:cubicBezTo>
                    <a:cubicBezTo>
                      <a:pt x="11234" y="4002"/>
                      <a:pt x="11228" y="4004"/>
                      <a:pt x="11223" y="4011"/>
                    </a:cubicBezTo>
                    <a:cubicBezTo>
                      <a:pt x="11179" y="4011"/>
                      <a:pt x="11170" y="3993"/>
                      <a:pt x="11152" y="3949"/>
                    </a:cubicBezTo>
                    <a:cubicBezTo>
                      <a:pt x="11134" y="3935"/>
                      <a:pt x="11125" y="3929"/>
                      <a:pt x="11119" y="3929"/>
                    </a:cubicBezTo>
                    <a:cubicBezTo>
                      <a:pt x="11112" y="3929"/>
                      <a:pt x="11108" y="3935"/>
                      <a:pt x="11099" y="3949"/>
                    </a:cubicBezTo>
                    <a:cubicBezTo>
                      <a:pt x="11095" y="3952"/>
                      <a:pt x="11091" y="3954"/>
                      <a:pt x="11086" y="3954"/>
                    </a:cubicBezTo>
                    <a:cubicBezTo>
                      <a:pt x="11064" y="3954"/>
                      <a:pt x="11031" y="3927"/>
                      <a:pt x="11010" y="3913"/>
                    </a:cubicBezTo>
                    <a:lnTo>
                      <a:pt x="11072" y="3833"/>
                    </a:lnTo>
                    <a:lnTo>
                      <a:pt x="11072" y="3833"/>
                    </a:lnTo>
                    <a:cubicBezTo>
                      <a:pt x="11068" y="3837"/>
                      <a:pt x="11063" y="3838"/>
                      <a:pt x="11056" y="3838"/>
                    </a:cubicBezTo>
                    <a:cubicBezTo>
                      <a:pt x="11014" y="3838"/>
                      <a:pt x="10924" y="3776"/>
                      <a:pt x="10894" y="3753"/>
                    </a:cubicBezTo>
                    <a:cubicBezTo>
                      <a:pt x="10858" y="3726"/>
                      <a:pt x="10858" y="3690"/>
                      <a:pt x="10822" y="3655"/>
                    </a:cubicBezTo>
                    <a:cubicBezTo>
                      <a:pt x="10680" y="3512"/>
                      <a:pt x="10520" y="3379"/>
                      <a:pt x="10342" y="3263"/>
                    </a:cubicBezTo>
                    <a:cubicBezTo>
                      <a:pt x="10350" y="3245"/>
                      <a:pt x="10342" y="3218"/>
                      <a:pt x="10324" y="3209"/>
                    </a:cubicBezTo>
                    <a:lnTo>
                      <a:pt x="10235" y="3156"/>
                    </a:lnTo>
                    <a:lnTo>
                      <a:pt x="9959" y="2987"/>
                    </a:lnTo>
                    <a:cubicBezTo>
                      <a:pt x="9825" y="2907"/>
                      <a:pt x="9700" y="2826"/>
                      <a:pt x="9567" y="2764"/>
                    </a:cubicBezTo>
                    <a:cubicBezTo>
                      <a:pt x="9522" y="2728"/>
                      <a:pt x="9469" y="2711"/>
                      <a:pt x="9424" y="2711"/>
                    </a:cubicBezTo>
                    <a:cubicBezTo>
                      <a:pt x="9397" y="2711"/>
                      <a:pt x="9353" y="2675"/>
                      <a:pt x="9326" y="2666"/>
                    </a:cubicBezTo>
                    <a:lnTo>
                      <a:pt x="9326" y="2666"/>
                    </a:lnTo>
                    <a:cubicBezTo>
                      <a:pt x="9336" y="2669"/>
                      <a:pt x="9347" y="2671"/>
                      <a:pt x="9355" y="2671"/>
                    </a:cubicBezTo>
                    <a:cubicBezTo>
                      <a:pt x="9369" y="2671"/>
                      <a:pt x="9375" y="2665"/>
                      <a:pt x="9353" y="2648"/>
                    </a:cubicBezTo>
                    <a:cubicBezTo>
                      <a:pt x="9282" y="2595"/>
                      <a:pt x="9210" y="2550"/>
                      <a:pt x="9139" y="2506"/>
                    </a:cubicBezTo>
                    <a:cubicBezTo>
                      <a:pt x="9103" y="2479"/>
                      <a:pt x="9023" y="2426"/>
                      <a:pt x="8997" y="2426"/>
                    </a:cubicBezTo>
                    <a:cubicBezTo>
                      <a:pt x="8961" y="2434"/>
                      <a:pt x="8961" y="2506"/>
                      <a:pt x="8952" y="2524"/>
                    </a:cubicBezTo>
                    <a:cubicBezTo>
                      <a:pt x="8907" y="2497"/>
                      <a:pt x="8890" y="2434"/>
                      <a:pt x="8916" y="2399"/>
                    </a:cubicBezTo>
                    <a:cubicBezTo>
                      <a:pt x="8943" y="2354"/>
                      <a:pt x="8872" y="2328"/>
                      <a:pt x="8809" y="2292"/>
                    </a:cubicBezTo>
                    <a:cubicBezTo>
                      <a:pt x="8729" y="2247"/>
                      <a:pt x="8649" y="2203"/>
                      <a:pt x="8578" y="2141"/>
                    </a:cubicBezTo>
                    <a:cubicBezTo>
                      <a:pt x="8569" y="2132"/>
                      <a:pt x="8560" y="2105"/>
                      <a:pt x="8551" y="2096"/>
                    </a:cubicBezTo>
                    <a:cubicBezTo>
                      <a:pt x="8516" y="2087"/>
                      <a:pt x="8480" y="2078"/>
                      <a:pt x="8435" y="2078"/>
                    </a:cubicBezTo>
                    <a:cubicBezTo>
                      <a:pt x="8355" y="2069"/>
                      <a:pt x="8293" y="1971"/>
                      <a:pt x="8231" y="1918"/>
                    </a:cubicBezTo>
                    <a:cubicBezTo>
                      <a:pt x="8195" y="1896"/>
                      <a:pt x="8168" y="1889"/>
                      <a:pt x="8143" y="1889"/>
                    </a:cubicBezTo>
                    <a:cubicBezTo>
                      <a:pt x="8117" y="1889"/>
                      <a:pt x="8092" y="1896"/>
                      <a:pt x="8061" y="1900"/>
                    </a:cubicBezTo>
                    <a:cubicBezTo>
                      <a:pt x="8047" y="1904"/>
                      <a:pt x="8037" y="1905"/>
                      <a:pt x="8029" y="1905"/>
                    </a:cubicBezTo>
                    <a:cubicBezTo>
                      <a:pt x="7982" y="1905"/>
                      <a:pt x="8035" y="1844"/>
                      <a:pt x="8035" y="1829"/>
                    </a:cubicBezTo>
                    <a:cubicBezTo>
                      <a:pt x="8040" y="1804"/>
                      <a:pt x="8003" y="1799"/>
                      <a:pt x="7968" y="1799"/>
                    </a:cubicBezTo>
                    <a:cubicBezTo>
                      <a:pt x="7941" y="1799"/>
                      <a:pt x="7914" y="1802"/>
                      <a:pt x="7910" y="1802"/>
                    </a:cubicBezTo>
                    <a:cubicBezTo>
                      <a:pt x="7830" y="1793"/>
                      <a:pt x="7848" y="1731"/>
                      <a:pt x="7803" y="1686"/>
                    </a:cubicBezTo>
                    <a:cubicBezTo>
                      <a:pt x="7750" y="1642"/>
                      <a:pt x="7687" y="1606"/>
                      <a:pt x="7625" y="1588"/>
                    </a:cubicBezTo>
                    <a:cubicBezTo>
                      <a:pt x="7580" y="1570"/>
                      <a:pt x="7367" y="1490"/>
                      <a:pt x="7393" y="1446"/>
                    </a:cubicBezTo>
                    <a:cubicBezTo>
                      <a:pt x="7340" y="1410"/>
                      <a:pt x="7295" y="1392"/>
                      <a:pt x="7242" y="1375"/>
                    </a:cubicBezTo>
                    <a:cubicBezTo>
                      <a:pt x="7064" y="1321"/>
                      <a:pt x="6886" y="1223"/>
                      <a:pt x="6707" y="1170"/>
                    </a:cubicBezTo>
                    <a:cubicBezTo>
                      <a:pt x="6674" y="1160"/>
                      <a:pt x="6636" y="1151"/>
                      <a:pt x="6604" y="1151"/>
                    </a:cubicBezTo>
                    <a:cubicBezTo>
                      <a:pt x="6577" y="1151"/>
                      <a:pt x="6555" y="1158"/>
                      <a:pt x="6547" y="1179"/>
                    </a:cubicBezTo>
                    <a:cubicBezTo>
                      <a:pt x="6556" y="1152"/>
                      <a:pt x="6583" y="1125"/>
                      <a:pt x="6556" y="1090"/>
                    </a:cubicBezTo>
                    <a:cubicBezTo>
                      <a:pt x="6520" y="1054"/>
                      <a:pt x="6503" y="1072"/>
                      <a:pt x="6467" y="1054"/>
                    </a:cubicBezTo>
                    <a:lnTo>
                      <a:pt x="6413" y="1018"/>
                    </a:lnTo>
                    <a:cubicBezTo>
                      <a:pt x="6333" y="965"/>
                      <a:pt x="6253" y="920"/>
                      <a:pt x="6164" y="894"/>
                    </a:cubicBezTo>
                    <a:cubicBezTo>
                      <a:pt x="6093" y="876"/>
                      <a:pt x="6022" y="858"/>
                      <a:pt x="5950" y="822"/>
                    </a:cubicBezTo>
                    <a:cubicBezTo>
                      <a:pt x="5897" y="867"/>
                      <a:pt x="5897" y="929"/>
                      <a:pt x="5843" y="965"/>
                    </a:cubicBezTo>
                    <a:cubicBezTo>
                      <a:pt x="5843" y="965"/>
                      <a:pt x="5842" y="965"/>
                      <a:pt x="5841" y="965"/>
                    </a:cubicBezTo>
                    <a:cubicBezTo>
                      <a:pt x="5818" y="965"/>
                      <a:pt x="5731" y="866"/>
                      <a:pt x="5808" y="849"/>
                    </a:cubicBezTo>
                    <a:cubicBezTo>
                      <a:pt x="5897" y="840"/>
                      <a:pt x="5861" y="796"/>
                      <a:pt x="5772" y="760"/>
                    </a:cubicBezTo>
                    <a:cubicBezTo>
                      <a:pt x="5743" y="745"/>
                      <a:pt x="5708" y="731"/>
                      <a:pt x="5672" y="731"/>
                    </a:cubicBezTo>
                    <a:cubicBezTo>
                      <a:pt x="5664" y="731"/>
                      <a:pt x="5656" y="732"/>
                      <a:pt x="5647" y="733"/>
                    </a:cubicBezTo>
                    <a:cubicBezTo>
                      <a:pt x="5624" y="733"/>
                      <a:pt x="5620" y="741"/>
                      <a:pt x="5609" y="741"/>
                    </a:cubicBezTo>
                    <a:cubicBezTo>
                      <a:pt x="5604" y="741"/>
                      <a:pt x="5597" y="739"/>
                      <a:pt x="5585" y="733"/>
                    </a:cubicBezTo>
                    <a:cubicBezTo>
                      <a:pt x="5541" y="707"/>
                      <a:pt x="5429" y="586"/>
                      <a:pt x="5459" y="565"/>
                    </a:cubicBezTo>
                    <a:lnTo>
                      <a:pt x="5459" y="565"/>
                    </a:lnTo>
                    <a:cubicBezTo>
                      <a:pt x="5441" y="575"/>
                      <a:pt x="5426" y="580"/>
                      <a:pt x="5409" y="580"/>
                    </a:cubicBezTo>
                    <a:cubicBezTo>
                      <a:pt x="5384" y="580"/>
                      <a:pt x="5356" y="571"/>
                      <a:pt x="5309" y="555"/>
                    </a:cubicBezTo>
                    <a:cubicBezTo>
                      <a:pt x="5247" y="528"/>
                      <a:pt x="5184" y="519"/>
                      <a:pt x="5113" y="511"/>
                    </a:cubicBezTo>
                    <a:cubicBezTo>
                      <a:pt x="5101" y="511"/>
                      <a:pt x="5069" y="515"/>
                      <a:pt x="5047" y="515"/>
                    </a:cubicBezTo>
                    <a:cubicBezTo>
                      <a:pt x="5036" y="515"/>
                      <a:pt x="5027" y="514"/>
                      <a:pt x="5024" y="511"/>
                    </a:cubicBezTo>
                    <a:cubicBezTo>
                      <a:pt x="5015" y="502"/>
                      <a:pt x="4997" y="457"/>
                      <a:pt x="4979" y="448"/>
                    </a:cubicBezTo>
                    <a:cubicBezTo>
                      <a:pt x="4935" y="421"/>
                      <a:pt x="4881" y="439"/>
                      <a:pt x="4837" y="421"/>
                    </a:cubicBezTo>
                    <a:lnTo>
                      <a:pt x="4685" y="377"/>
                    </a:lnTo>
                    <a:cubicBezTo>
                      <a:pt x="4668" y="357"/>
                      <a:pt x="4653" y="350"/>
                      <a:pt x="4639" y="350"/>
                    </a:cubicBezTo>
                    <a:cubicBezTo>
                      <a:pt x="4610" y="350"/>
                      <a:pt x="4588" y="383"/>
                      <a:pt x="4570" y="395"/>
                    </a:cubicBezTo>
                    <a:cubicBezTo>
                      <a:pt x="4560" y="409"/>
                      <a:pt x="4545" y="416"/>
                      <a:pt x="4527" y="416"/>
                    </a:cubicBezTo>
                    <a:cubicBezTo>
                      <a:pt x="4513" y="416"/>
                      <a:pt x="4497" y="412"/>
                      <a:pt x="4481" y="404"/>
                    </a:cubicBezTo>
                    <a:cubicBezTo>
                      <a:pt x="4498" y="350"/>
                      <a:pt x="4516" y="332"/>
                      <a:pt x="4418" y="297"/>
                    </a:cubicBezTo>
                    <a:cubicBezTo>
                      <a:pt x="4249" y="243"/>
                      <a:pt x="4071" y="199"/>
                      <a:pt x="3902" y="163"/>
                    </a:cubicBezTo>
                    <a:cubicBezTo>
                      <a:pt x="3888" y="163"/>
                      <a:pt x="3774" y="137"/>
                      <a:pt x="3734" y="137"/>
                    </a:cubicBezTo>
                    <a:cubicBezTo>
                      <a:pt x="3723" y="137"/>
                      <a:pt x="3717" y="139"/>
                      <a:pt x="3723" y="145"/>
                    </a:cubicBezTo>
                    <a:cubicBezTo>
                      <a:pt x="3740" y="170"/>
                      <a:pt x="3726" y="178"/>
                      <a:pt x="3702" y="178"/>
                    </a:cubicBezTo>
                    <a:cubicBezTo>
                      <a:pt x="3675" y="178"/>
                      <a:pt x="3636" y="168"/>
                      <a:pt x="3617" y="163"/>
                    </a:cubicBezTo>
                    <a:cubicBezTo>
                      <a:pt x="3581" y="145"/>
                      <a:pt x="3608" y="128"/>
                      <a:pt x="3581" y="110"/>
                    </a:cubicBezTo>
                    <a:cubicBezTo>
                      <a:pt x="3554" y="92"/>
                      <a:pt x="3536" y="83"/>
                      <a:pt x="3510" y="83"/>
                    </a:cubicBezTo>
                    <a:cubicBezTo>
                      <a:pt x="3470" y="76"/>
                      <a:pt x="3388" y="55"/>
                      <a:pt x="3332" y="55"/>
                    </a:cubicBezTo>
                    <a:cubicBezTo>
                      <a:pt x="3313" y="55"/>
                      <a:pt x="3296" y="58"/>
                      <a:pt x="3287" y="65"/>
                    </a:cubicBezTo>
                    <a:cubicBezTo>
                      <a:pt x="3272" y="71"/>
                      <a:pt x="3258" y="73"/>
                      <a:pt x="3244" y="73"/>
                    </a:cubicBezTo>
                    <a:cubicBezTo>
                      <a:pt x="3217" y="73"/>
                      <a:pt x="3189" y="65"/>
                      <a:pt x="3153" y="65"/>
                    </a:cubicBezTo>
                    <a:cubicBezTo>
                      <a:pt x="3118" y="65"/>
                      <a:pt x="3073" y="101"/>
                      <a:pt x="3055" y="101"/>
                    </a:cubicBezTo>
                    <a:cubicBezTo>
                      <a:pt x="3038" y="101"/>
                      <a:pt x="3029" y="65"/>
                      <a:pt x="3011" y="56"/>
                    </a:cubicBezTo>
                    <a:cubicBezTo>
                      <a:pt x="2957" y="30"/>
                      <a:pt x="2904" y="21"/>
                      <a:pt x="2842" y="12"/>
                    </a:cubicBezTo>
                    <a:lnTo>
                      <a:pt x="2548" y="12"/>
                    </a:lnTo>
                    <a:cubicBezTo>
                      <a:pt x="2503" y="12"/>
                      <a:pt x="2485" y="38"/>
                      <a:pt x="2485" y="65"/>
                    </a:cubicBezTo>
                    <a:cubicBezTo>
                      <a:pt x="2478" y="70"/>
                      <a:pt x="2473" y="75"/>
                      <a:pt x="2470" y="81"/>
                    </a:cubicBezTo>
                    <a:lnTo>
                      <a:pt x="2470" y="81"/>
                    </a:lnTo>
                    <a:cubicBezTo>
                      <a:pt x="2465" y="40"/>
                      <a:pt x="2448" y="6"/>
                      <a:pt x="2414" y="3"/>
                    </a:cubicBezTo>
                    <a:cubicBezTo>
                      <a:pt x="2396" y="3"/>
                      <a:pt x="2356" y="1"/>
                      <a:pt x="2318" y="1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1059;p41"/>
              <p:cNvSpPr/>
              <p:nvPr/>
            </p:nvSpPr>
            <p:spPr>
              <a:xfrm>
                <a:off x="1588550" y="2412300"/>
                <a:ext cx="531550" cy="482950"/>
              </a:xfrm>
              <a:custGeom>
                <a:avLst/>
                <a:gdLst/>
                <a:ahLst/>
                <a:cxnLst/>
                <a:rect l="l" t="t" r="r" b="b"/>
                <a:pathLst>
                  <a:path w="21262" h="19318" extrusionOk="0">
                    <a:moveTo>
                      <a:pt x="6235" y="421"/>
                    </a:moveTo>
                    <a:lnTo>
                      <a:pt x="6235" y="421"/>
                    </a:lnTo>
                    <a:cubicBezTo>
                      <a:pt x="6239" y="422"/>
                      <a:pt x="6244" y="423"/>
                      <a:pt x="6249" y="424"/>
                    </a:cubicBezTo>
                    <a:lnTo>
                      <a:pt x="6249" y="424"/>
                    </a:lnTo>
                    <a:cubicBezTo>
                      <a:pt x="6245" y="423"/>
                      <a:pt x="6240" y="422"/>
                      <a:pt x="6235" y="421"/>
                    </a:cubicBezTo>
                    <a:close/>
                    <a:moveTo>
                      <a:pt x="6725" y="617"/>
                    </a:moveTo>
                    <a:cubicBezTo>
                      <a:pt x="6725" y="618"/>
                      <a:pt x="6724" y="619"/>
                      <a:pt x="6724" y="621"/>
                    </a:cubicBezTo>
                    <a:lnTo>
                      <a:pt x="6724" y="621"/>
                    </a:lnTo>
                    <a:cubicBezTo>
                      <a:pt x="6724" y="620"/>
                      <a:pt x="6725" y="618"/>
                      <a:pt x="6725" y="617"/>
                    </a:cubicBezTo>
                    <a:close/>
                    <a:moveTo>
                      <a:pt x="6187" y="808"/>
                    </a:moveTo>
                    <a:cubicBezTo>
                      <a:pt x="6182" y="808"/>
                      <a:pt x="6180" y="810"/>
                      <a:pt x="6182" y="813"/>
                    </a:cubicBezTo>
                    <a:cubicBezTo>
                      <a:pt x="6200" y="849"/>
                      <a:pt x="6253" y="858"/>
                      <a:pt x="6298" y="875"/>
                    </a:cubicBezTo>
                    <a:cubicBezTo>
                      <a:pt x="6306" y="849"/>
                      <a:pt x="6298" y="840"/>
                      <a:pt x="6262" y="831"/>
                    </a:cubicBezTo>
                    <a:cubicBezTo>
                      <a:pt x="6262" y="831"/>
                      <a:pt x="6205" y="808"/>
                      <a:pt x="6187" y="808"/>
                    </a:cubicBezTo>
                    <a:close/>
                    <a:moveTo>
                      <a:pt x="1602" y="815"/>
                    </a:moveTo>
                    <a:cubicBezTo>
                      <a:pt x="1591" y="815"/>
                      <a:pt x="1577" y="820"/>
                      <a:pt x="1559" y="831"/>
                    </a:cubicBezTo>
                    <a:cubicBezTo>
                      <a:pt x="1512" y="865"/>
                      <a:pt x="1531" y="894"/>
                      <a:pt x="1563" y="894"/>
                    </a:cubicBezTo>
                    <a:cubicBezTo>
                      <a:pt x="1573" y="894"/>
                      <a:pt x="1584" y="891"/>
                      <a:pt x="1595" y="884"/>
                    </a:cubicBezTo>
                    <a:cubicBezTo>
                      <a:pt x="1635" y="858"/>
                      <a:pt x="1635" y="815"/>
                      <a:pt x="1602" y="815"/>
                    </a:cubicBezTo>
                    <a:close/>
                    <a:moveTo>
                      <a:pt x="7331" y="947"/>
                    </a:moveTo>
                    <a:lnTo>
                      <a:pt x="7473" y="1000"/>
                    </a:lnTo>
                    <a:cubicBezTo>
                      <a:pt x="7468" y="1015"/>
                      <a:pt x="7466" y="1022"/>
                      <a:pt x="7458" y="1022"/>
                    </a:cubicBezTo>
                    <a:cubicBezTo>
                      <a:pt x="7451" y="1022"/>
                      <a:pt x="7440" y="1017"/>
                      <a:pt x="7420" y="1009"/>
                    </a:cubicBezTo>
                    <a:cubicBezTo>
                      <a:pt x="7375" y="1000"/>
                      <a:pt x="7322" y="982"/>
                      <a:pt x="7331" y="947"/>
                    </a:cubicBezTo>
                    <a:close/>
                    <a:moveTo>
                      <a:pt x="1372" y="1009"/>
                    </a:moveTo>
                    <a:cubicBezTo>
                      <a:pt x="1308" y="1059"/>
                      <a:pt x="1295" y="1086"/>
                      <a:pt x="1328" y="1086"/>
                    </a:cubicBezTo>
                    <a:cubicBezTo>
                      <a:pt x="1337" y="1086"/>
                      <a:pt x="1348" y="1084"/>
                      <a:pt x="1363" y="1080"/>
                    </a:cubicBezTo>
                    <a:lnTo>
                      <a:pt x="1372" y="1080"/>
                    </a:lnTo>
                    <a:cubicBezTo>
                      <a:pt x="1381" y="1054"/>
                      <a:pt x="1399" y="1018"/>
                      <a:pt x="1372" y="1009"/>
                    </a:cubicBezTo>
                    <a:close/>
                    <a:moveTo>
                      <a:pt x="8098" y="1308"/>
                    </a:moveTo>
                    <a:cubicBezTo>
                      <a:pt x="8097" y="1309"/>
                      <a:pt x="8097" y="1311"/>
                      <a:pt x="8097" y="1312"/>
                    </a:cubicBezTo>
                    <a:cubicBezTo>
                      <a:pt x="8097" y="1311"/>
                      <a:pt x="8098" y="1310"/>
                      <a:pt x="8098" y="1308"/>
                    </a:cubicBezTo>
                    <a:close/>
                    <a:moveTo>
                      <a:pt x="912" y="1287"/>
                    </a:moveTo>
                    <a:cubicBezTo>
                      <a:pt x="917" y="1287"/>
                      <a:pt x="922" y="1289"/>
                      <a:pt x="927" y="1294"/>
                    </a:cubicBezTo>
                    <a:lnTo>
                      <a:pt x="900" y="1339"/>
                    </a:lnTo>
                    <a:lnTo>
                      <a:pt x="838" y="1365"/>
                    </a:lnTo>
                    <a:cubicBezTo>
                      <a:pt x="867" y="1329"/>
                      <a:pt x="890" y="1287"/>
                      <a:pt x="912" y="1287"/>
                    </a:cubicBezTo>
                    <a:close/>
                    <a:moveTo>
                      <a:pt x="9237" y="1606"/>
                    </a:moveTo>
                    <a:lnTo>
                      <a:pt x="9237" y="1606"/>
                    </a:lnTo>
                    <a:cubicBezTo>
                      <a:pt x="9237" y="1606"/>
                      <a:pt x="9237" y="1606"/>
                      <a:pt x="9237" y="1607"/>
                    </a:cubicBezTo>
                    <a:lnTo>
                      <a:pt x="9237" y="1607"/>
                    </a:lnTo>
                    <a:cubicBezTo>
                      <a:pt x="9237" y="1606"/>
                      <a:pt x="9237" y="1606"/>
                      <a:pt x="9237" y="1606"/>
                    </a:cubicBezTo>
                    <a:close/>
                    <a:moveTo>
                      <a:pt x="9213" y="1765"/>
                    </a:moveTo>
                    <a:cubicBezTo>
                      <a:pt x="9217" y="1765"/>
                      <a:pt x="9222" y="1765"/>
                      <a:pt x="9228" y="1766"/>
                    </a:cubicBezTo>
                    <a:lnTo>
                      <a:pt x="9326" y="1766"/>
                    </a:lnTo>
                    <a:cubicBezTo>
                      <a:pt x="9319" y="1779"/>
                      <a:pt x="9313" y="1803"/>
                      <a:pt x="9288" y="1803"/>
                    </a:cubicBezTo>
                    <a:cubicBezTo>
                      <a:pt x="9279" y="1803"/>
                      <a:pt x="9268" y="1800"/>
                      <a:pt x="9255" y="1793"/>
                    </a:cubicBezTo>
                    <a:lnTo>
                      <a:pt x="9255" y="1793"/>
                    </a:lnTo>
                    <a:cubicBezTo>
                      <a:pt x="9255" y="1793"/>
                      <a:pt x="9255" y="1793"/>
                      <a:pt x="9255" y="1793"/>
                    </a:cubicBezTo>
                    <a:cubicBezTo>
                      <a:pt x="9215" y="1793"/>
                      <a:pt x="9183" y="1765"/>
                      <a:pt x="9213" y="1765"/>
                    </a:cubicBezTo>
                    <a:close/>
                    <a:moveTo>
                      <a:pt x="9372" y="1922"/>
                    </a:moveTo>
                    <a:cubicBezTo>
                      <a:pt x="9371" y="1924"/>
                      <a:pt x="9371" y="1926"/>
                      <a:pt x="9371" y="1927"/>
                    </a:cubicBezTo>
                    <a:cubicBezTo>
                      <a:pt x="9371" y="1925"/>
                      <a:pt x="9372" y="1924"/>
                      <a:pt x="9372" y="1922"/>
                    </a:cubicBezTo>
                    <a:close/>
                    <a:moveTo>
                      <a:pt x="535" y="2069"/>
                    </a:moveTo>
                    <a:cubicBezTo>
                      <a:pt x="533" y="2070"/>
                      <a:pt x="531" y="2072"/>
                      <a:pt x="529" y="2075"/>
                    </a:cubicBezTo>
                    <a:lnTo>
                      <a:pt x="529" y="2075"/>
                    </a:lnTo>
                    <a:cubicBezTo>
                      <a:pt x="531" y="2073"/>
                      <a:pt x="534" y="2071"/>
                      <a:pt x="535" y="2069"/>
                    </a:cubicBezTo>
                    <a:close/>
                    <a:moveTo>
                      <a:pt x="10547" y="2431"/>
                    </a:moveTo>
                    <a:cubicBezTo>
                      <a:pt x="10554" y="2431"/>
                      <a:pt x="10565" y="2435"/>
                      <a:pt x="10582" y="2443"/>
                    </a:cubicBezTo>
                    <a:cubicBezTo>
                      <a:pt x="10635" y="2476"/>
                      <a:pt x="10624" y="2510"/>
                      <a:pt x="10593" y="2510"/>
                    </a:cubicBezTo>
                    <a:cubicBezTo>
                      <a:pt x="10582" y="2510"/>
                      <a:pt x="10569" y="2506"/>
                      <a:pt x="10555" y="2497"/>
                    </a:cubicBezTo>
                    <a:cubicBezTo>
                      <a:pt x="10542" y="2469"/>
                      <a:pt x="10523" y="2431"/>
                      <a:pt x="10547" y="2431"/>
                    </a:cubicBezTo>
                    <a:close/>
                    <a:moveTo>
                      <a:pt x="339" y="4091"/>
                    </a:moveTo>
                    <a:cubicBezTo>
                      <a:pt x="337" y="4091"/>
                      <a:pt x="335" y="4091"/>
                      <a:pt x="333" y="4092"/>
                    </a:cubicBezTo>
                    <a:lnTo>
                      <a:pt x="333" y="4092"/>
                    </a:lnTo>
                    <a:cubicBezTo>
                      <a:pt x="336" y="4091"/>
                      <a:pt x="338" y="4091"/>
                      <a:pt x="339" y="4091"/>
                    </a:cubicBezTo>
                    <a:close/>
                    <a:moveTo>
                      <a:pt x="14314" y="4982"/>
                    </a:moveTo>
                    <a:cubicBezTo>
                      <a:pt x="14313" y="4983"/>
                      <a:pt x="14311" y="4984"/>
                      <a:pt x="14310" y="4986"/>
                    </a:cubicBezTo>
                    <a:lnTo>
                      <a:pt x="14310" y="4986"/>
                    </a:lnTo>
                    <a:cubicBezTo>
                      <a:pt x="14312" y="4984"/>
                      <a:pt x="14313" y="4983"/>
                      <a:pt x="14314" y="4982"/>
                    </a:cubicBezTo>
                    <a:close/>
                    <a:moveTo>
                      <a:pt x="15038" y="5735"/>
                    </a:moveTo>
                    <a:cubicBezTo>
                      <a:pt x="15033" y="5735"/>
                      <a:pt x="15029" y="5736"/>
                      <a:pt x="15027" y="5739"/>
                    </a:cubicBezTo>
                    <a:lnTo>
                      <a:pt x="15018" y="5739"/>
                    </a:lnTo>
                    <a:cubicBezTo>
                      <a:pt x="15027" y="5757"/>
                      <a:pt x="15027" y="5783"/>
                      <a:pt x="15036" y="5801"/>
                    </a:cubicBezTo>
                    <a:cubicBezTo>
                      <a:pt x="15048" y="5809"/>
                      <a:pt x="15061" y="5814"/>
                      <a:pt x="15075" y="5814"/>
                    </a:cubicBezTo>
                    <a:cubicBezTo>
                      <a:pt x="15091" y="5814"/>
                      <a:pt x="15106" y="5807"/>
                      <a:pt x="15116" y="5792"/>
                    </a:cubicBezTo>
                    <a:cubicBezTo>
                      <a:pt x="15101" y="5770"/>
                      <a:pt x="15061" y="5735"/>
                      <a:pt x="15038" y="5735"/>
                    </a:cubicBezTo>
                    <a:close/>
                    <a:moveTo>
                      <a:pt x="696" y="6291"/>
                    </a:moveTo>
                    <a:cubicBezTo>
                      <a:pt x="696" y="6291"/>
                      <a:pt x="695" y="6291"/>
                      <a:pt x="695" y="6291"/>
                    </a:cubicBezTo>
                    <a:cubicBezTo>
                      <a:pt x="695" y="6291"/>
                      <a:pt x="696" y="6291"/>
                      <a:pt x="696" y="6291"/>
                    </a:cubicBezTo>
                    <a:close/>
                    <a:moveTo>
                      <a:pt x="15721" y="6336"/>
                    </a:moveTo>
                    <a:lnTo>
                      <a:pt x="15721" y="6336"/>
                    </a:lnTo>
                    <a:cubicBezTo>
                      <a:pt x="15723" y="6338"/>
                      <a:pt x="15725" y="6340"/>
                      <a:pt x="15727" y="6342"/>
                    </a:cubicBezTo>
                    <a:lnTo>
                      <a:pt x="15727" y="6342"/>
                    </a:lnTo>
                    <a:cubicBezTo>
                      <a:pt x="15728" y="6342"/>
                      <a:pt x="15726" y="6340"/>
                      <a:pt x="15721" y="6336"/>
                    </a:cubicBezTo>
                    <a:close/>
                    <a:moveTo>
                      <a:pt x="16888" y="7743"/>
                    </a:moveTo>
                    <a:cubicBezTo>
                      <a:pt x="16942" y="7805"/>
                      <a:pt x="16942" y="7832"/>
                      <a:pt x="16915" y="7859"/>
                    </a:cubicBezTo>
                    <a:lnTo>
                      <a:pt x="16879" y="7814"/>
                    </a:lnTo>
                    <a:cubicBezTo>
                      <a:pt x="16870" y="7796"/>
                      <a:pt x="16870" y="7761"/>
                      <a:pt x="16888" y="7743"/>
                    </a:cubicBezTo>
                    <a:close/>
                    <a:moveTo>
                      <a:pt x="1791" y="8410"/>
                    </a:moveTo>
                    <a:cubicBezTo>
                      <a:pt x="1781" y="8410"/>
                      <a:pt x="1768" y="8413"/>
                      <a:pt x="1755" y="8420"/>
                    </a:cubicBezTo>
                    <a:lnTo>
                      <a:pt x="1791" y="8464"/>
                    </a:lnTo>
                    <a:lnTo>
                      <a:pt x="1844" y="8500"/>
                    </a:lnTo>
                    <a:cubicBezTo>
                      <a:pt x="1844" y="8440"/>
                      <a:pt x="1824" y="8410"/>
                      <a:pt x="1791" y="8410"/>
                    </a:cubicBezTo>
                    <a:close/>
                    <a:moveTo>
                      <a:pt x="561" y="5160"/>
                    </a:moveTo>
                    <a:cubicBezTo>
                      <a:pt x="499" y="5178"/>
                      <a:pt x="454" y="5356"/>
                      <a:pt x="454" y="5436"/>
                    </a:cubicBezTo>
                    <a:cubicBezTo>
                      <a:pt x="454" y="5445"/>
                      <a:pt x="421" y="5579"/>
                      <a:pt x="451" y="5579"/>
                    </a:cubicBezTo>
                    <a:cubicBezTo>
                      <a:pt x="452" y="5579"/>
                      <a:pt x="453" y="5579"/>
                      <a:pt x="454" y="5578"/>
                    </a:cubicBezTo>
                    <a:cubicBezTo>
                      <a:pt x="481" y="5605"/>
                      <a:pt x="499" y="5650"/>
                      <a:pt x="499" y="5694"/>
                    </a:cubicBezTo>
                    <a:cubicBezTo>
                      <a:pt x="490" y="5766"/>
                      <a:pt x="508" y="5846"/>
                      <a:pt x="552" y="5917"/>
                    </a:cubicBezTo>
                    <a:cubicBezTo>
                      <a:pt x="597" y="5961"/>
                      <a:pt x="615" y="5961"/>
                      <a:pt x="606" y="6033"/>
                    </a:cubicBezTo>
                    <a:cubicBezTo>
                      <a:pt x="641" y="6130"/>
                      <a:pt x="783" y="6254"/>
                      <a:pt x="696" y="6291"/>
                    </a:cubicBezTo>
                    <a:lnTo>
                      <a:pt x="696" y="6291"/>
                    </a:lnTo>
                    <a:cubicBezTo>
                      <a:pt x="699" y="6289"/>
                      <a:pt x="703" y="6289"/>
                      <a:pt x="706" y="6289"/>
                    </a:cubicBezTo>
                    <a:cubicBezTo>
                      <a:pt x="762" y="6289"/>
                      <a:pt x="795" y="6473"/>
                      <a:pt x="829" y="6532"/>
                    </a:cubicBezTo>
                    <a:cubicBezTo>
                      <a:pt x="842" y="6555"/>
                      <a:pt x="852" y="6561"/>
                      <a:pt x="860" y="6561"/>
                    </a:cubicBezTo>
                    <a:cubicBezTo>
                      <a:pt x="869" y="6561"/>
                      <a:pt x="876" y="6555"/>
                      <a:pt x="886" y="6555"/>
                    </a:cubicBezTo>
                    <a:cubicBezTo>
                      <a:pt x="892" y="6555"/>
                      <a:pt x="900" y="6558"/>
                      <a:pt x="909" y="6567"/>
                    </a:cubicBezTo>
                    <a:cubicBezTo>
                      <a:pt x="953" y="6603"/>
                      <a:pt x="909" y="6656"/>
                      <a:pt x="891" y="6665"/>
                    </a:cubicBezTo>
                    <a:cubicBezTo>
                      <a:pt x="811" y="6701"/>
                      <a:pt x="935" y="6772"/>
                      <a:pt x="971" y="6852"/>
                    </a:cubicBezTo>
                    <a:cubicBezTo>
                      <a:pt x="1016" y="6941"/>
                      <a:pt x="1042" y="7039"/>
                      <a:pt x="1069" y="7137"/>
                    </a:cubicBezTo>
                    <a:cubicBezTo>
                      <a:pt x="1070" y="7138"/>
                      <a:pt x="1071" y="7138"/>
                      <a:pt x="1072" y="7138"/>
                    </a:cubicBezTo>
                    <a:cubicBezTo>
                      <a:pt x="1079" y="7138"/>
                      <a:pt x="1057" y="7104"/>
                      <a:pt x="1071" y="7104"/>
                    </a:cubicBezTo>
                    <a:cubicBezTo>
                      <a:pt x="1074" y="7104"/>
                      <a:pt x="1079" y="7106"/>
                      <a:pt x="1087" y="7110"/>
                    </a:cubicBezTo>
                    <a:cubicBezTo>
                      <a:pt x="1114" y="7137"/>
                      <a:pt x="1131" y="7164"/>
                      <a:pt x="1140" y="7191"/>
                    </a:cubicBezTo>
                    <a:cubicBezTo>
                      <a:pt x="1176" y="7235"/>
                      <a:pt x="1194" y="7280"/>
                      <a:pt x="1194" y="7333"/>
                    </a:cubicBezTo>
                    <a:cubicBezTo>
                      <a:pt x="1194" y="7369"/>
                      <a:pt x="1167" y="7378"/>
                      <a:pt x="1221" y="7431"/>
                    </a:cubicBezTo>
                    <a:cubicBezTo>
                      <a:pt x="1265" y="7485"/>
                      <a:pt x="1292" y="7458"/>
                      <a:pt x="1318" y="7485"/>
                    </a:cubicBezTo>
                    <a:cubicBezTo>
                      <a:pt x="1354" y="7547"/>
                      <a:pt x="1372" y="7618"/>
                      <a:pt x="1381" y="7698"/>
                    </a:cubicBezTo>
                    <a:cubicBezTo>
                      <a:pt x="1399" y="7761"/>
                      <a:pt x="1425" y="7823"/>
                      <a:pt x="1461" y="7885"/>
                    </a:cubicBezTo>
                    <a:cubicBezTo>
                      <a:pt x="1497" y="7948"/>
                      <a:pt x="1541" y="8001"/>
                      <a:pt x="1595" y="8055"/>
                    </a:cubicBezTo>
                    <a:cubicBezTo>
                      <a:pt x="1612" y="8072"/>
                      <a:pt x="1690" y="8107"/>
                      <a:pt x="1701" y="8133"/>
                    </a:cubicBezTo>
                    <a:lnTo>
                      <a:pt x="1701" y="8133"/>
                    </a:lnTo>
                    <a:cubicBezTo>
                      <a:pt x="1698" y="8130"/>
                      <a:pt x="1684" y="8128"/>
                      <a:pt x="1669" y="8128"/>
                    </a:cubicBezTo>
                    <a:cubicBezTo>
                      <a:pt x="1653" y="8128"/>
                      <a:pt x="1635" y="8130"/>
                      <a:pt x="1630" y="8135"/>
                    </a:cubicBezTo>
                    <a:cubicBezTo>
                      <a:pt x="1630" y="8153"/>
                      <a:pt x="1701" y="8268"/>
                      <a:pt x="1719" y="8295"/>
                    </a:cubicBezTo>
                    <a:cubicBezTo>
                      <a:pt x="1737" y="8313"/>
                      <a:pt x="1764" y="8295"/>
                      <a:pt x="1799" y="8340"/>
                    </a:cubicBezTo>
                    <a:cubicBezTo>
                      <a:pt x="1826" y="8384"/>
                      <a:pt x="1844" y="8429"/>
                      <a:pt x="1871" y="8473"/>
                    </a:cubicBezTo>
                    <a:cubicBezTo>
                      <a:pt x="1915" y="8598"/>
                      <a:pt x="1871" y="8625"/>
                      <a:pt x="1978" y="8732"/>
                    </a:cubicBezTo>
                    <a:cubicBezTo>
                      <a:pt x="2031" y="8767"/>
                      <a:pt x="2076" y="8821"/>
                      <a:pt x="2111" y="8874"/>
                    </a:cubicBezTo>
                    <a:cubicBezTo>
                      <a:pt x="2129" y="8910"/>
                      <a:pt x="2182" y="8883"/>
                      <a:pt x="2218" y="8945"/>
                    </a:cubicBezTo>
                    <a:cubicBezTo>
                      <a:pt x="2209" y="8963"/>
                      <a:pt x="2120" y="8963"/>
                      <a:pt x="2182" y="9017"/>
                    </a:cubicBezTo>
                    <a:cubicBezTo>
                      <a:pt x="2212" y="9038"/>
                      <a:pt x="2247" y="9054"/>
                      <a:pt x="2283" y="9069"/>
                    </a:cubicBezTo>
                    <a:lnTo>
                      <a:pt x="2283" y="9069"/>
                    </a:lnTo>
                    <a:cubicBezTo>
                      <a:pt x="2282" y="9069"/>
                      <a:pt x="2282" y="9069"/>
                      <a:pt x="2281" y="9069"/>
                    </a:cubicBezTo>
                    <a:cubicBezTo>
                      <a:pt x="2246" y="9069"/>
                      <a:pt x="2363" y="9208"/>
                      <a:pt x="2378" y="9239"/>
                    </a:cubicBezTo>
                    <a:cubicBezTo>
                      <a:pt x="2405" y="9311"/>
                      <a:pt x="2334" y="9275"/>
                      <a:pt x="2378" y="9355"/>
                    </a:cubicBezTo>
                    <a:cubicBezTo>
                      <a:pt x="2393" y="9374"/>
                      <a:pt x="2412" y="9382"/>
                      <a:pt x="2431" y="9382"/>
                    </a:cubicBezTo>
                    <a:cubicBezTo>
                      <a:pt x="2485" y="9382"/>
                      <a:pt x="2540" y="9320"/>
                      <a:pt x="2494" y="9248"/>
                    </a:cubicBezTo>
                    <a:lnTo>
                      <a:pt x="2494" y="9248"/>
                    </a:lnTo>
                    <a:lnTo>
                      <a:pt x="2539" y="9311"/>
                    </a:lnTo>
                    <a:cubicBezTo>
                      <a:pt x="2564" y="9340"/>
                      <a:pt x="2608" y="9365"/>
                      <a:pt x="2633" y="9365"/>
                    </a:cubicBezTo>
                    <a:cubicBezTo>
                      <a:pt x="2653" y="9365"/>
                      <a:pt x="2660" y="9350"/>
                      <a:pt x="2637" y="9311"/>
                    </a:cubicBezTo>
                    <a:cubicBezTo>
                      <a:pt x="2592" y="9248"/>
                      <a:pt x="2548" y="9186"/>
                      <a:pt x="2494" y="9124"/>
                    </a:cubicBezTo>
                    <a:cubicBezTo>
                      <a:pt x="2441" y="9061"/>
                      <a:pt x="2423" y="9043"/>
                      <a:pt x="2370" y="9026"/>
                    </a:cubicBezTo>
                    <a:cubicBezTo>
                      <a:pt x="2324" y="9010"/>
                      <a:pt x="2304" y="8929"/>
                      <a:pt x="2260" y="8929"/>
                    </a:cubicBezTo>
                    <a:cubicBezTo>
                      <a:pt x="2253" y="8929"/>
                      <a:pt x="2245" y="8931"/>
                      <a:pt x="2236" y="8936"/>
                    </a:cubicBezTo>
                    <a:cubicBezTo>
                      <a:pt x="2298" y="8901"/>
                      <a:pt x="2182" y="8723"/>
                      <a:pt x="2147" y="8643"/>
                    </a:cubicBezTo>
                    <a:cubicBezTo>
                      <a:pt x="2129" y="8607"/>
                      <a:pt x="2111" y="8571"/>
                      <a:pt x="2102" y="8527"/>
                    </a:cubicBezTo>
                    <a:cubicBezTo>
                      <a:pt x="2129" y="8518"/>
                      <a:pt x="2120" y="8455"/>
                      <a:pt x="2093" y="8411"/>
                    </a:cubicBezTo>
                    <a:lnTo>
                      <a:pt x="2049" y="8438"/>
                    </a:lnTo>
                    <a:cubicBezTo>
                      <a:pt x="2004" y="8375"/>
                      <a:pt x="2031" y="8340"/>
                      <a:pt x="1987" y="8277"/>
                    </a:cubicBezTo>
                    <a:cubicBezTo>
                      <a:pt x="1942" y="8224"/>
                      <a:pt x="1889" y="8179"/>
                      <a:pt x="1835" y="8153"/>
                    </a:cubicBezTo>
                    <a:cubicBezTo>
                      <a:pt x="1822" y="8153"/>
                      <a:pt x="1815" y="8157"/>
                      <a:pt x="1809" y="8157"/>
                    </a:cubicBezTo>
                    <a:cubicBezTo>
                      <a:pt x="1804" y="8157"/>
                      <a:pt x="1799" y="8153"/>
                      <a:pt x="1791" y="8135"/>
                    </a:cubicBezTo>
                    <a:cubicBezTo>
                      <a:pt x="1773" y="8099"/>
                      <a:pt x="1764" y="8072"/>
                      <a:pt x="1755" y="8037"/>
                    </a:cubicBezTo>
                    <a:cubicBezTo>
                      <a:pt x="1746" y="7957"/>
                      <a:pt x="1719" y="7894"/>
                      <a:pt x="1675" y="7841"/>
                    </a:cubicBezTo>
                    <a:cubicBezTo>
                      <a:pt x="1604" y="7779"/>
                      <a:pt x="1550" y="7707"/>
                      <a:pt x="1523" y="7627"/>
                    </a:cubicBezTo>
                    <a:cubicBezTo>
                      <a:pt x="1506" y="7600"/>
                      <a:pt x="1550" y="7538"/>
                      <a:pt x="1514" y="7511"/>
                    </a:cubicBezTo>
                    <a:cubicBezTo>
                      <a:pt x="1500" y="7500"/>
                      <a:pt x="1490" y="7496"/>
                      <a:pt x="1481" y="7496"/>
                    </a:cubicBezTo>
                    <a:cubicBezTo>
                      <a:pt x="1455" y="7496"/>
                      <a:pt x="1449" y="7534"/>
                      <a:pt x="1433" y="7534"/>
                    </a:cubicBezTo>
                    <a:cubicBezTo>
                      <a:pt x="1423" y="7534"/>
                      <a:pt x="1411" y="7522"/>
                      <a:pt x="1390" y="7485"/>
                    </a:cubicBezTo>
                    <a:cubicBezTo>
                      <a:pt x="1318" y="7351"/>
                      <a:pt x="1514" y="7467"/>
                      <a:pt x="1452" y="7333"/>
                    </a:cubicBezTo>
                    <a:cubicBezTo>
                      <a:pt x="1436" y="7307"/>
                      <a:pt x="1424" y="7300"/>
                      <a:pt x="1414" y="7300"/>
                    </a:cubicBezTo>
                    <a:cubicBezTo>
                      <a:pt x="1403" y="7300"/>
                      <a:pt x="1395" y="7308"/>
                      <a:pt x="1384" y="7308"/>
                    </a:cubicBezTo>
                    <a:cubicBezTo>
                      <a:pt x="1378" y="7308"/>
                      <a:pt x="1371" y="7306"/>
                      <a:pt x="1363" y="7298"/>
                    </a:cubicBezTo>
                    <a:cubicBezTo>
                      <a:pt x="1310" y="7217"/>
                      <a:pt x="1265" y="7128"/>
                      <a:pt x="1238" y="7039"/>
                    </a:cubicBezTo>
                    <a:cubicBezTo>
                      <a:pt x="1176" y="6834"/>
                      <a:pt x="1105" y="6647"/>
                      <a:pt x="1016" y="6451"/>
                    </a:cubicBezTo>
                    <a:cubicBezTo>
                      <a:pt x="980" y="6398"/>
                      <a:pt x="953" y="6407"/>
                      <a:pt x="918" y="6371"/>
                    </a:cubicBezTo>
                    <a:cubicBezTo>
                      <a:pt x="838" y="6300"/>
                      <a:pt x="918" y="6327"/>
                      <a:pt x="918" y="6300"/>
                    </a:cubicBezTo>
                    <a:cubicBezTo>
                      <a:pt x="909" y="6229"/>
                      <a:pt x="873" y="6166"/>
                      <a:pt x="820" y="6122"/>
                    </a:cubicBezTo>
                    <a:cubicBezTo>
                      <a:pt x="740" y="6086"/>
                      <a:pt x="766" y="6077"/>
                      <a:pt x="793" y="6015"/>
                    </a:cubicBezTo>
                    <a:cubicBezTo>
                      <a:pt x="793" y="6015"/>
                      <a:pt x="707" y="5992"/>
                      <a:pt x="678" y="5992"/>
                    </a:cubicBezTo>
                    <a:cubicBezTo>
                      <a:pt x="672" y="5992"/>
                      <a:pt x="668" y="5993"/>
                      <a:pt x="668" y="5995"/>
                    </a:cubicBezTo>
                    <a:lnTo>
                      <a:pt x="668" y="5995"/>
                    </a:lnTo>
                    <a:cubicBezTo>
                      <a:pt x="661" y="5961"/>
                      <a:pt x="713" y="5935"/>
                      <a:pt x="722" y="5926"/>
                    </a:cubicBezTo>
                    <a:cubicBezTo>
                      <a:pt x="740" y="5890"/>
                      <a:pt x="686" y="5810"/>
                      <a:pt x="668" y="5783"/>
                    </a:cubicBezTo>
                    <a:cubicBezTo>
                      <a:pt x="643" y="5758"/>
                      <a:pt x="547" y="5567"/>
                      <a:pt x="603" y="5567"/>
                    </a:cubicBezTo>
                    <a:cubicBezTo>
                      <a:pt x="606" y="5567"/>
                      <a:pt x="610" y="5568"/>
                      <a:pt x="615" y="5570"/>
                    </a:cubicBezTo>
                    <a:cubicBezTo>
                      <a:pt x="620" y="5571"/>
                      <a:pt x="624" y="5572"/>
                      <a:pt x="627" y="5572"/>
                    </a:cubicBezTo>
                    <a:cubicBezTo>
                      <a:pt x="668" y="5572"/>
                      <a:pt x="551" y="5415"/>
                      <a:pt x="535" y="5374"/>
                    </a:cubicBezTo>
                    <a:cubicBezTo>
                      <a:pt x="481" y="5267"/>
                      <a:pt x="642" y="5249"/>
                      <a:pt x="561" y="5160"/>
                    </a:cubicBezTo>
                    <a:close/>
                    <a:moveTo>
                      <a:pt x="2984" y="9894"/>
                    </a:moveTo>
                    <a:cubicBezTo>
                      <a:pt x="2997" y="9894"/>
                      <a:pt x="3014" y="9903"/>
                      <a:pt x="3029" y="9925"/>
                    </a:cubicBezTo>
                    <a:cubicBezTo>
                      <a:pt x="3035" y="9950"/>
                      <a:pt x="3041" y="9987"/>
                      <a:pt x="3023" y="9987"/>
                    </a:cubicBezTo>
                    <a:cubicBezTo>
                      <a:pt x="3016" y="9987"/>
                      <a:pt x="3003" y="9980"/>
                      <a:pt x="2984" y="9961"/>
                    </a:cubicBezTo>
                    <a:lnTo>
                      <a:pt x="2984" y="9952"/>
                    </a:lnTo>
                    <a:cubicBezTo>
                      <a:pt x="2958" y="9915"/>
                      <a:pt x="2966" y="9894"/>
                      <a:pt x="2984" y="9894"/>
                    </a:cubicBezTo>
                    <a:close/>
                    <a:moveTo>
                      <a:pt x="19088" y="10486"/>
                    </a:moveTo>
                    <a:lnTo>
                      <a:pt x="19088" y="10486"/>
                    </a:lnTo>
                    <a:cubicBezTo>
                      <a:pt x="19124" y="10504"/>
                      <a:pt x="19160" y="10531"/>
                      <a:pt x="19168" y="10566"/>
                    </a:cubicBezTo>
                    <a:cubicBezTo>
                      <a:pt x="19160" y="10571"/>
                      <a:pt x="19148" y="10578"/>
                      <a:pt x="19136" y="10578"/>
                    </a:cubicBezTo>
                    <a:cubicBezTo>
                      <a:pt x="19124" y="10578"/>
                      <a:pt x="19111" y="10571"/>
                      <a:pt x="19097" y="10549"/>
                    </a:cubicBezTo>
                    <a:lnTo>
                      <a:pt x="19088" y="10486"/>
                    </a:lnTo>
                    <a:close/>
                    <a:moveTo>
                      <a:pt x="4881" y="11938"/>
                    </a:moveTo>
                    <a:cubicBezTo>
                      <a:pt x="4880" y="11941"/>
                      <a:pt x="4879" y="11943"/>
                      <a:pt x="4878" y="11945"/>
                    </a:cubicBezTo>
                    <a:lnTo>
                      <a:pt x="4878" y="11945"/>
                    </a:lnTo>
                    <a:cubicBezTo>
                      <a:pt x="4880" y="11944"/>
                      <a:pt x="4881" y="11941"/>
                      <a:pt x="4881" y="11938"/>
                    </a:cubicBezTo>
                    <a:close/>
                    <a:moveTo>
                      <a:pt x="5166" y="12277"/>
                    </a:moveTo>
                    <a:cubicBezTo>
                      <a:pt x="5167" y="12277"/>
                      <a:pt x="5167" y="12277"/>
                      <a:pt x="5167" y="12277"/>
                    </a:cubicBezTo>
                    <a:lnTo>
                      <a:pt x="5167" y="12277"/>
                    </a:lnTo>
                    <a:cubicBezTo>
                      <a:pt x="5167" y="12277"/>
                      <a:pt x="5167" y="12277"/>
                      <a:pt x="5166" y="12277"/>
                    </a:cubicBezTo>
                    <a:close/>
                    <a:moveTo>
                      <a:pt x="5404" y="12469"/>
                    </a:moveTo>
                    <a:cubicBezTo>
                      <a:pt x="5391" y="12469"/>
                      <a:pt x="5377" y="12476"/>
                      <a:pt x="5362" y="12490"/>
                    </a:cubicBezTo>
                    <a:lnTo>
                      <a:pt x="5407" y="12526"/>
                    </a:lnTo>
                    <a:lnTo>
                      <a:pt x="5460" y="12544"/>
                    </a:lnTo>
                    <a:cubicBezTo>
                      <a:pt x="5448" y="12496"/>
                      <a:pt x="5429" y="12469"/>
                      <a:pt x="5404" y="12469"/>
                    </a:cubicBezTo>
                    <a:close/>
                    <a:moveTo>
                      <a:pt x="6520" y="13550"/>
                    </a:moveTo>
                    <a:lnTo>
                      <a:pt x="6513" y="13558"/>
                    </a:lnTo>
                    <a:lnTo>
                      <a:pt x="6513" y="13558"/>
                    </a:lnTo>
                    <a:cubicBezTo>
                      <a:pt x="6518" y="13563"/>
                      <a:pt x="6522" y="13567"/>
                      <a:pt x="6526" y="13572"/>
                    </a:cubicBezTo>
                    <a:lnTo>
                      <a:pt x="6526" y="13572"/>
                    </a:lnTo>
                    <a:cubicBezTo>
                      <a:pt x="6524" y="13564"/>
                      <a:pt x="6523" y="13557"/>
                      <a:pt x="6520" y="13550"/>
                    </a:cubicBezTo>
                    <a:close/>
                    <a:moveTo>
                      <a:pt x="7704" y="14621"/>
                    </a:moveTo>
                    <a:cubicBezTo>
                      <a:pt x="7716" y="14632"/>
                      <a:pt x="7727" y="14643"/>
                      <a:pt x="7739" y="14654"/>
                    </a:cubicBezTo>
                    <a:lnTo>
                      <a:pt x="7739" y="14654"/>
                    </a:lnTo>
                    <a:cubicBezTo>
                      <a:pt x="7737" y="14648"/>
                      <a:pt x="7734" y="14642"/>
                      <a:pt x="7732" y="14637"/>
                    </a:cubicBezTo>
                    <a:cubicBezTo>
                      <a:pt x="7722" y="14629"/>
                      <a:pt x="7712" y="14624"/>
                      <a:pt x="7704" y="14621"/>
                    </a:cubicBezTo>
                    <a:close/>
                    <a:moveTo>
                      <a:pt x="8552" y="15562"/>
                    </a:moveTo>
                    <a:cubicBezTo>
                      <a:pt x="8552" y="15563"/>
                      <a:pt x="8551" y="15563"/>
                      <a:pt x="8551" y="15563"/>
                    </a:cubicBezTo>
                    <a:cubicBezTo>
                      <a:pt x="8551" y="15563"/>
                      <a:pt x="8552" y="15563"/>
                      <a:pt x="8552" y="15562"/>
                    </a:cubicBezTo>
                    <a:close/>
                    <a:moveTo>
                      <a:pt x="9032" y="15617"/>
                    </a:moveTo>
                    <a:cubicBezTo>
                      <a:pt x="9042" y="15623"/>
                      <a:pt x="9051" y="15628"/>
                      <a:pt x="9061" y="15634"/>
                    </a:cubicBezTo>
                    <a:lnTo>
                      <a:pt x="9061" y="15634"/>
                    </a:lnTo>
                    <a:cubicBezTo>
                      <a:pt x="9048" y="15624"/>
                      <a:pt x="9036" y="15617"/>
                      <a:pt x="9032" y="15617"/>
                    </a:cubicBezTo>
                    <a:close/>
                    <a:moveTo>
                      <a:pt x="10359" y="16487"/>
                    </a:moveTo>
                    <a:cubicBezTo>
                      <a:pt x="10334" y="16487"/>
                      <a:pt x="10327" y="16521"/>
                      <a:pt x="10368" y="16552"/>
                    </a:cubicBezTo>
                    <a:lnTo>
                      <a:pt x="10431" y="16552"/>
                    </a:lnTo>
                    <a:cubicBezTo>
                      <a:pt x="10405" y="16504"/>
                      <a:pt x="10377" y="16487"/>
                      <a:pt x="10359" y="16487"/>
                    </a:cubicBezTo>
                    <a:close/>
                    <a:moveTo>
                      <a:pt x="11107" y="16953"/>
                    </a:moveTo>
                    <a:cubicBezTo>
                      <a:pt x="11107" y="16953"/>
                      <a:pt x="11107" y="16953"/>
                      <a:pt x="11107" y="16953"/>
                    </a:cubicBezTo>
                    <a:lnTo>
                      <a:pt x="11107" y="16953"/>
                    </a:lnTo>
                    <a:cubicBezTo>
                      <a:pt x="11107" y="16953"/>
                      <a:pt x="11107" y="16953"/>
                      <a:pt x="11107" y="16953"/>
                    </a:cubicBezTo>
                    <a:close/>
                    <a:moveTo>
                      <a:pt x="20463" y="17817"/>
                    </a:moveTo>
                    <a:cubicBezTo>
                      <a:pt x="20471" y="17817"/>
                      <a:pt x="20477" y="17823"/>
                      <a:pt x="20478" y="17839"/>
                    </a:cubicBezTo>
                    <a:lnTo>
                      <a:pt x="20478" y="17839"/>
                    </a:lnTo>
                    <a:cubicBezTo>
                      <a:pt x="20475" y="17881"/>
                      <a:pt x="20441" y="17907"/>
                      <a:pt x="20415" y="17951"/>
                    </a:cubicBezTo>
                    <a:cubicBezTo>
                      <a:pt x="20398" y="17933"/>
                      <a:pt x="20362" y="17915"/>
                      <a:pt x="20398" y="17870"/>
                    </a:cubicBezTo>
                    <a:cubicBezTo>
                      <a:pt x="20421" y="17842"/>
                      <a:pt x="20447" y="17817"/>
                      <a:pt x="20463" y="17817"/>
                    </a:cubicBezTo>
                    <a:close/>
                    <a:moveTo>
                      <a:pt x="15071" y="18654"/>
                    </a:moveTo>
                    <a:cubicBezTo>
                      <a:pt x="15074" y="18655"/>
                      <a:pt x="15077" y="18656"/>
                      <a:pt x="15082" y="18657"/>
                    </a:cubicBezTo>
                    <a:lnTo>
                      <a:pt x="15082" y="18657"/>
                    </a:lnTo>
                    <a:cubicBezTo>
                      <a:pt x="15078" y="18656"/>
                      <a:pt x="15075" y="18655"/>
                      <a:pt x="15071" y="18654"/>
                    </a:cubicBezTo>
                    <a:close/>
                    <a:moveTo>
                      <a:pt x="20004" y="18660"/>
                    </a:moveTo>
                    <a:lnTo>
                      <a:pt x="20004" y="18660"/>
                    </a:lnTo>
                    <a:cubicBezTo>
                      <a:pt x="20005" y="18661"/>
                      <a:pt x="20005" y="18662"/>
                      <a:pt x="20006" y="18663"/>
                    </a:cubicBezTo>
                    <a:cubicBezTo>
                      <a:pt x="20005" y="18662"/>
                      <a:pt x="20005" y="18661"/>
                      <a:pt x="20004" y="18660"/>
                    </a:cubicBezTo>
                    <a:close/>
                    <a:moveTo>
                      <a:pt x="19319" y="18810"/>
                    </a:moveTo>
                    <a:cubicBezTo>
                      <a:pt x="19335" y="18810"/>
                      <a:pt x="19342" y="18819"/>
                      <a:pt x="19329" y="18841"/>
                    </a:cubicBezTo>
                    <a:cubicBezTo>
                      <a:pt x="19311" y="18877"/>
                      <a:pt x="19257" y="18886"/>
                      <a:pt x="19222" y="18904"/>
                    </a:cubicBezTo>
                    <a:cubicBezTo>
                      <a:pt x="19213" y="18886"/>
                      <a:pt x="19195" y="18850"/>
                      <a:pt x="19249" y="18832"/>
                    </a:cubicBezTo>
                    <a:cubicBezTo>
                      <a:pt x="19275" y="18819"/>
                      <a:pt x="19302" y="18810"/>
                      <a:pt x="19319" y="18810"/>
                    </a:cubicBezTo>
                    <a:close/>
                    <a:moveTo>
                      <a:pt x="3937" y="0"/>
                    </a:moveTo>
                    <a:cubicBezTo>
                      <a:pt x="3925" y="0"/>
                      <a:pt x="3913" y="1"/>
                      <a:pt x="3902" y="3"/>
                    </a:cubicBezTo>
                    <a:cubicBezTo>
                      <a:pt x="3875" y="3"/>
                      <a:pt x="3946" y="47"/>
                      <a:pt x="3902" y="65"/>
                    </a:cubicBezTo>
                    <a:cubicBezTo>
                      <a:pt x="3875" y="69"/>
                      <a:pt x="3850" y="72"/>
                      <a:pt x="3826" y="72"/>
                    </a:cubicBezTo>
                    <a:cubicBezTo>
                      <a:pt x="3801" y="72"/>
                      <a:pt x="3777" y="69"/>
                      <a:pt x="3750" y="65"/>
                    </a:cubicBezTo>
                    <a:cubicBezTo>
                      <a:pt x="3697" y="56"/>
                      <a:pt x="3661" y="20"/>
                      <a:pt x="3617" y="20"/>
                    </a:cubicBezTo>
                    <a:cubicBezTo>
                      <a:pt x="3545" y="20"/>
                      <a:pt x="3544" y="77"/>
                      <a:pt x="3489" y="77"/>
                    </a:cubicBezTo>
                    <a:cubicBezTo>
                      <a:pt x="3482" y="77"/>
                      <a:pt x="3474" y="76"/>
                      <a:pt x="3465" y="74"/>
                    </a:cubicBezTo>
                    <a:cubicBezTo>
                      <a:pt x="3436" y="66"/>
                      <a:pt x="3424" y="23"/>
                      <a:pt x="3391" y="23"/>
                    </a:cubicBezTo>
                    <a:cubicBezTo>
                      <a:pt x="3384" y="23"/>
                      <a:pt x="3376" y="25"/>
                      <a:pt x="3367" y="29"/>
                    </a:cubicBezTo>
                    <a:cubicBezTo>
                      <a:pt x="3305" y="65"/>
                      <a:pt x="3323" y="127"/>
                      <a:pt x="3216" y="136"/>
                    </a:cubicBezTo>
                    <a:lnTo>
                      <a:pt x="3216" y="101"/>
                    </a:lnTo>
                    <a:cubicBezTo>
                      <a:pt x="3207" y="83"/>
                      <a:pt x="3207" y="74"/>
                      <a:pt x="3234" y="65"/>
                    </a:cubicBezTo>
                    <a:cubicBezTo>
                      <a:pt x="3234" y="64"/>
                      <a:pt x="3234" y="64"/>
                      <a:pt x="3233" y="64"/>
                    </a:cubicBezTo>
                    <a:cubicBezTo>
                      <a:pt x="3221" y="64"/>
                      <a:pt x="3072" y="118"/>
                      <a:pt x="3055" y="118"/>
                    </a:cubicBezTo>
                    <a:cubicBezTo>
                      <a:pt x="3046" y="120"/>
                      <a:pt x="3037" y="120"/>
                      <a:pt x="3029" y="120"/>
                    </a:cubicBezTo>
                    <a:cubicBezTo>
                      <a:pt x="2998" y="120"/>
                      <a:pt x="2976" y="112"/>
                      <a:pt x="2950" y="112"/>
                    </a:cubicBezTo>
                    <a:cubicBezTo>
                      <a:pt x="2939" y="112"/>
                      <a:pt x="2927" y="114"/>
                      <a:pt x="2913" y="118"/>
                    </a:cubicBezTo>
                    <a:cubicBezTo>
                      <a:pt x="2877" y="136"/>
                      <a:pt x="2833" y="154"/>
                      <a:pt x="2788" y="163"/>
                    </a:cubicBezTo>
                    <a:cubicBezTo>
                      <a:pt x="2744" y="181"/>
                      <a:pt x="2690" y="181"/>
                      <a:pt x="2637" y="181"/>
                    </a:cubicBezTo>
                    <a:cubicBezTo>
                      <a:pt x="2548" y="181"/>
                      <a:pt x="2530" y="243"/>
                      <a:pt x="2450" y="270"/>
                    </a:cubicBezTo>
                    <a:cubicBezTo>
                      <a:pt x="2438" y="272"/>
                      <a:pt x="2427" y="274"/>
                      <a:pt x="2416" y="274"/>
                    </a:cubicBezTo>
                    <a:cubicBezTo>
                      <a:pt x="2370" y="274"/>
                      <a:pt x="2336" y="253"/>
                      <a:pt x="2295" y="253"/>
                    </a:cubicBezTo>
                    <a:cubicBezTo>
                      <a:pt x="2282" y="253"/>
                      <a:pt x="2269" y="255"/>
                      <a:pt x="2254" y="261"/>
                    </a:cubicBezTo>
                    <a:cubicBezTo>
                      <a:pt x="2174" y="279"/>
                      <a:pt x="2174" y="332"/>
                      <a:pt x="2120" y="368"/>
                    </a:cubicBezTo>
                    <a:cubicBezTo>
                      <a:pt x="2107" y="376"/>
                      <a:pt x="2096" y="379"/>
                      <a:pt x="2087" y="379"/>
                    </a:cubicBezTo>
                    <a:cubicBezTo>
                      <a:pt x="2046" y="379"/>
                      <a:pt x="2038" y="311"/>
                      <a:pt x="2031" y="297"/>
                    </a:cubicBezTo>
                    <a:cubicBezTo>
                      <a:pt x="1995" y="332"/>
                      <a:pt x="1960" y="377"/>
                      <a:pt x="1933" y="421"/>
                    </a:cubicBezTo>
                    <a:cubicBezTo>
                      <a:pt x="1915" y="462"/>
                      <a:pt x="1899" y="476"/>
                      <a:pt x="1886" y="476"/>
                    </a:cubicBezTo>
                    <a:cubicBezTo>
                      <a:pt x="1866" y="476"/>
                      <a:pt x="1851" y="447"/>
                      <a:pt x="1835" y="421"/>
                    </a:cubicBezTo>
                    <a:lnTo>
                      <a:pt x="1835" y="421"/>
                    </a:lnTo>
                    <a:cubicBezTo>
                      <a:pt x="1871" y="484"/>
                      <a:pt x="1648" y="546"/>
                      <a:pt x="1675" y="590"/>
                    </a:cubicBezTo>
                    <a:cubicBezTo>
                      <a:pt x="1665" y="589"/>
                      <a:pt x="1656" y="588"/>
                      <a:pt x="1646" y="588"/>
                    </a:cubicBezTo>
                    <a:cubicBezTo>
                      <a:pt x="1600" y="588"/>
                      <a:pt x="1550" y="604"/>
                      <a:pt x="1506" y="626"/>
                    </a:cubicBezTo>
                    <a:cubicBezTo>
                      <a:pt x="1523" y="653"/>
                      <a:pt x="1488" y="671"/>
                      <a:pt x="1443" y="706"/>
                    </a:cubicBezTo>
                    <a:cubicBezTo>
                      <a:pt x="1372" y="751"/>
                      <a:pt x="1363" y="813"/>
                      <a:pt x="1310" y="858"/>
                    </a:cubicBezTo>
                    <a:cubicBezTo>
                      <a:pt x="1292" y="867"/>
                      <a:pt x="1096" y="858"/>
                      <a:pt x="1096" y="929"/>
                    </a:cubicBezTo>
                    <a:cubicBezTo>
                      <a:pt x="1096" y="956"/>
                      <a:pt x="1247" y="982"/>
                      <a:pt x="1140" y="1018"/>
                    </a:cubicBezTo>
                    <a:cubicBezTo>
                      <a:pt x="1078" y="1036"/>
                      <a:pt x="1060" y="1036"/>
                      <a:pt x="1042" y="1098"/>
                    </a:cubicBezTo>
                    <a:lnTo>
                      <a:pt x="1042" y="1169"/>
                    </a:lnTo>
                    <a:cubicBezTo>
                      <a:pt x="999" y="1169"/>
                      <a:pt x="1014" y="1062"/>
                      <a:pt x="984" y="1062"/>
                    </a:cubicBezTo>
                    <a:cubicBezTo>
                      <a:pt x="983" y="1062"/>
                      <a:pt x="981" y="1062"/>
                      <a:pt x="980" y="1063"/>
                    </a:cubicBezTo>
                    <a:cubicBezTo>
                      <a:pt x="971" y="1063"/>
                      <a:pt x="962" y="1125"/>
                      <a:pt x="962" y="1125"/>
                    </a:cubicBezTo>
                    <a:cubicBezTo>
                      <a:pt x="944" y="1161"/>
                      <a:pt x="927" y="1196"/>
                      <a:pt x="900" y="1214"/>
                    </a:cubicBezTo>
                    <a:cubicBezTo>
                      <a:pt x="927" y="1187"/>
                      <a:pt x="900" y="1178"/>
                      <a:pt x="882" y="1169"/>
                    </a:cubicBezTo>
                    <a:lnTo>
                      <a:pt x="882" y="1169"/>
                    </a:lnTo>
                    <a:cubicBezTo>
                      <a:pt x="900" y="1187"/>
                      <a:pt x="838" y="1223"/>
                      <a:pt x="820" y="1258"/>
                    </a:cubicBezTo>
                    <a:cubicBezTo>
                      <a:pt x="820" y="1258"/>
                      <a:pt x="838" y="1276"/>
                      <a:pt x="829" y="1294"/>
                    </a:cubicBezTo>
                    <a:cubicBezTo>
                      <a:pt x="805" y="1342"/>
                      <a:pt x="760" y="1404"/>
                      <a:pt x="731" y="1404"/>
                    </a:cubicBezTo>
                    <a:cubicBezTo>
                      <a:pt x="728" y="1404"/>
                      <a:pt x="725" y="1403"/>
                      <a:pt x="722" y="1401"/>
                    </a:cubicBezTo>
                    <a:cubicBezTo>
                      <a:pt x="719" y="1400"/>
                      <a:pt x="717" y="1399"/>
                      <a:pt x="714" y="1399"/>
                    </a:cubicBezTo>
                    <a:cubicBezTo>
                      <a:pt x="673" y="1399"/>
                      <a:pt x="582" y="1510"/>
                      <a:pt x="615" y="1535"/>
                    </a:cubicBezTo>
                    <a:cubicBezTo>
                      <a:pt x="597" y="1579"/>
                      <a:pt x="517" y="1659"/>
                      <a:pt x="552" y="1686"/>
                    </a:cubicBezTo>
                    <a:cubicBezTo>
                      <a:pt x="463" y="1766"/>
                      <a:pt x="250" y="1989"/>
                      <a:pt x="312" y="2122"/>
                    </a:cubicBezTo>
                    <a:cubicBezTo>
                      <a:pt x="291" y="2112"/>
                      <a:pt x="275" y="2108"/>
                      <a:pt x="263" y="2108"/>
                    </a:cubicBezTo>
                    <a:cubicBezTo>
                      <a:pt x="182" y="2108"/>
                      <a:pt x="306" y="2323"/>
                      <a:pt x="267" y="2354"/>
                    </a:cubicBezTo>
                    <a:cubicBezTo>
                      <a:pt x="223" y="2399"/>
                      <a:pt x="161" y="2399"/>
                      <a:pt x="178" y="2505"/>
                    </a:cubicBezTo>
                    <a:cubicBezTo>
                      <a:pt x="196" y="2568"/>
                      <a:pt x="223" y="2621"/>
                      <a:pt x="259" y="2666"/>
                    </a:cubicBezTo>
                    <a:cubicBezTo>
                      <a:pt x="244" y="2678"/>
                      <a:pt x="230" y="2678"/>
                      <a:pt x="218" y="2678"/>
                    </a:cubicBezTo>
                    <a:lnTo>
                      <a:pt x="218" y="2678"/>
                    </a:lnTo>
                    <a:cubicBezTo>
                      <a:pt x="193" y="2678"/>
                      <a:pt x="175" y="2678"/>
                      <a:pt x="169" y="2773"/>
                    </a:cubicBezTo>
                    <a:cubicBezTo>
                      <a:pt x="161" y="2853"/>
                      <a:pt x="223" y="2791"/>
                      <a:pt x="205" y="2880"/>
                    </a:cubicBezTo>
                    <a:cubicBezTo>
                      <a:pt x="187" y="2880"/>
                      <a:pt x="154" y="2864"/>
                      <a:pt x="128" y="2864"/>
                    </a:cubicBezTo>
                    <a:cubicBezTo>
                      <a:pt x="115" y="2864"/>
                      <a:pt x="104" y="2868"/>
                      <a:pt x="98" y="2880"/>
                    </a:cubicBezTo>
                    <a:cubicBezTo>
                      <a:pt x="71" y="2924"/>
                      <a:pt x="63" y="3022"/>
                      <a:pt x="98" y="3022"/>
                    </a:cubicBezTo>
                    <a:cubicBezTo>
                      <a:pt x="125" y="3031"/>
                      <a:pt x="116" y="3200"/>
                      <a:pt x="116" y="3236"/>
                    </a:cubicBezTo>
                    <a:cubicBezTo>
                      <a:pt x="116" y="3289"/>
                      <a:pt x="116" y="3432"/>
                      <a:pt x="80" y="3459"/>
                    </a:cubicBezTo>
                    <a:cubicBezTo>
                      <a:pt x="18" y="3503"/>
                      <a:pt x="0" y="3592"/>
                      <a:pt x="36" y="3655"/>
                    </a:cubicBezTo>
                    <a:cubicBezTo>
                      <a:pt x="54" y="3708"/>
                      <a:pt x="80" y="3708"/>
                      <a:pt x="89" y="3770"/>
                    </a:cubicBezTo>
                    <a:cubicBezTo>
                      <a:pt x="98" y="3824"/>
                      <a:pt x="98" y="3886"/>
                      <a:pt x="89" y="3940"/>
                    </a:cubicBezTo>
                    <a:cubicBezTo>
                      <a:pt x="89" y="3957"/>
                      <a:pt x="81" y="4181"/>
                      <a:pt x="104" y="4181"/>
                    </a:cubicBezTo>
                    <a:cubicBezTo>
                      <a:pt x="105" y="4181"/>
                      <a:pt x="106" y="4181"/>
                      <a:pt x="107" y="4180"/>
                    </a:cubicBezTo>
                    <a:cubicBezTo>
                      <a:pt x="116" y="4170"/>
                      <a:pt x="122" y="4166"/>
                      <a:pt x="128" y="4166"/>
                    </a:cubicBezTo>
                    <a:cubicBezTo>
                      <a:pt x="165" y="4166"/>
                      <a:pt x="153" y="4342"/>
                      <a:pt x="161" y="4412"/>
                    </a:cubicBezTo>
                    <a:cubicBezTo>
                      <a:pt x="161" y="4465"/>
                      <a:pt x="169" y="4527"/>
                      <a:pt x="187" y="4581"/>
                    </a:cubicBezTo>
                    <a:cubicBezTo>
                      <a:pt x="197" y="4611"/>
                      <a:pt x="202" y="4621"/>
                      <a:pt x="205" y="4621"/>
                    </a:cubicBezTo>
                    <a:cubicBezTo>
                      <a:pt x="208" y="4621"/>
                      <a:pt x="210" y="4615"/>
                      <a:pt x="214" y="4608"/>
                    </a:cubicBezTo>
                    <a:cubicBezTo>
                      <a:pt x="215" y="4607"/>
                      <a:pt x="215" y="4607"/>
                      <a:pt x="216" y="4607"/>
                    </a:cubicBezTo>
                    <a:cubicBezTo>
                      <a:pt x="232" y="4607"/>
                      <a:pt x="232" y="4706"/>
                      <a:pt x="232" y="4714"/>
                    </a:cubicBezTo>
                    <a:cubicBezTo>
                      <a:pt x="241" y="4759"/>
                      <a:pt x="259" y="4795"/>
                      <a:pt x="267" y="4830"/>
                    </a:cubicBezTo>
                    <a:cubicBezTo>
                      <a:pt x="276" y="4866"/>
                      <a:pt x="357" y="4982"/>
                      <a:pt x="312" y="4999"/>
                    </a:cubicBezTo>
                    <a:cubicBezTo>
                      <a:pt x="276" y="5008"/>
                      <a:pt x="294" y="5115"/>
                      <a:pt x="321" y="5178"/>
                    </a:cubicBezTo>
                    <a:cubicBezTo>
                      <a:pt x="333" y="5205"/>
                      <a:pt x="344" y="5207"/>
                      <a:pt x="355" y="5207"/>
                    </a:cubicBezTo>
                    <a:cubicBezTo>
                      <a:pt x="357" y="5207"/>
                      <a:pt x="358" y="5207"/>
                      <a:pt x="360" y="5207"/>
                    </a:cubicBezTo>
                    <a:cubicBezTo>
                      <a:pt x="372" y="5207"/>
                      <a:pt x="383" y="5209"/>
                      <a:pt x="392" y="5249"/>
                    </a:cubicBezTo>
                    <a:cubicBezTo>
                      <a:pt x="365" y="5258"/>
                      <a:pt x="330" y="5249"/>
                      <a:pt x="348" y="5320"/>
                    </a:cubicBezTo>
                    <a:cubicBezTo>
                      <a:pt x="353" y="5343"/>
                      <a:pt x="360" y="5353"/>
                      <a:pt x="368" y="5353"/>
                    </a:cubicBezTo>
                    <a:cubicBezTo>
                      <a:pt x="400" y="5353"/>
                      <a:pt x="444" y="5201"/>
                      <a:pt x="437" y="5151"/>
                    </a:cubicBezTo>
                    <a:cubicBezTo>
                      <a:pt x="437" y="5080"/>
                      <a:pt x="383" y="4982"/>
                      <a:pt x="428" y="4973"/>
                    </a:cubicBezTo>
                    <a:cubicBezTo>
                      <a:pt x="428" y="4928"/>
                      <a:pt x="374" y="4830"/>
                      <a:pt x="419" y="4812"/>
                    </a:cubicBezTo>
                    <a:cubicBezTo>
                      <a:pt x="406" y="4812"/>
                      <a:pt x="370" y="4854"/>
                      <a:pt x="344" y="4854"/>
                    </a:cubicBezTo>
                    <a:cubicBezTo>
                      <a:pt x="334" y="4854"/>
                      <a:pt x="326" y="4848"/>
                      <a:pt x="321" y="4830"/>
                    </a:cubicBezTo>
                    <a:cubicBezTo>
                      <a:pt x="303" y="4759"/>
                      <a:pt x="365" y="4661"/>
                      <a:pt x="330" y="4608"/>
                    </a:cubicBezTo>
                    <a:cubicBezTo>
                      <a:pt x="327" y="4601"/>
                      <a:pt x="324" y="4598"/>
                      <a:pt x="321" y="4598"/>
                    </a:cubicBezTo>
                    <a:cubicBezTo>
                      <a:pt x="312" y="4598"/>
                      <a:pt x="301" y="4619"/>
                      <a:pt x="294" y="4625"/>
                    </a:cubicBezTo>
                    <a:cubicBezTo>
                      <a:pt x="259" y="4625"/>
                      <a:pt x="250" y="4563"/>
                      <a:pt x="241" y="4527"/>
                    </a:cubicBezTo>
                    <a:cubicBezTo>
                      <a:pt x="233" y="4489"/>
                      <a:pt x="232" y="4396"/>
                      <a:pt x="261" y="4396"/>
                    </a:cubicBezTo>
                    <a:cubicBezTo>
                      <a:pt x="266" y="4396"/>
                      <a:pt x="271" y="4398"/>
                      <a:pt x="276" y="4403"/>
                    </a:cubicBezTo>
                    <a:cubicBezTo>
                      <a:pt x="316" y="4426"/>
                      <a:pt x="341" y="4553"/>
                      <a:pt x="377" y="4553"/>
                    </a:cubicBezTo>
                    <a:cubicBezTo>
                      <a:pt x="382" y="4553"/>
                      <a:pt x="387" y="4551"/>
                      <a:pt x="392" y="4545"/>
                    </a:cubicBezTo>
                    <a:cubicBezTo>
                      <a:pt x="428" y="4501"/>
                      <a:pt x="419" y="4429"/>
                      <a:pt x="365" y="4394"/>
                    </a:cubicBezTo>
                    <a:cubicBezTo>
                      <a:pt x="305" y="4368"/>
                      <a:pt x="278" y="4107"/>
                      <a:pt x="333" y="4092"/>
                    </a:cubicBezTo>
                    <a:lnTo>
                      <a:pt x="333" y="4092"/>
                    </a:lnTo>
                    <a:cubicBezTo>
                      <a:pt x="326" y="4093"/>
                      <a:pt x="315" y="4095"/>
                      <a:pt x="303" y="4095"/>
                    </a:cubicBezTo>
                    <a:cubicBezTo>
                      <a:pt x="287" y="4095"/>
                      <a:pt x="272" y="4091"/>
                      <a:pt x="267" y="4073"/>
                    </a:cubicBezTo>
                    <a:cubicBezTo>
                      <a:pt x="259" y="4038"/>
                      <a:pt x="250" y="3940"/>
                      <a:pt x="214" y="3940"/>
                    </a:cubicBezTo>
                    <a:cubicBezTo>
                      <a:pt x="285" y="3940"/>
                      <a:pt x="267" y="3539"/>
                      <a:pt x="267" y="3450"/>
                    </a:cubicBezTo>
                    <a:cubicBezTo>
                      <a:pt x="267" y="3307"/>
                      <a:pt x="241" y="3165"/>
                      <a:pt x="178" y="3031"/>
                    </a:cubicBezTo>
                    <a:lnTo>
                      <a:pt x="178" y="3031"/>
                    </a:lnTo>
                    <a:cubicBezTo>
                      <a:pt x="186" y="3046"/>
                      <a:pt x="232" y="3139"/>
                      <a:pt x="257" y="3139"/>
                    </a:cubicBezTo>
                    <a:cubicBezTo>
                      <a:pt x="261" y="3139"/>
                      <a:pt x="265" y="3136"/>
                      <a:pt x="267" y="3129"/>
                    </a:cubicBezTo>
                    <a:lnTo>
                      <a:pt x="267" y="3058"/>
                    </a:lnTo>
                    <a:cubicBezTo>
                      <a:pt x="267" y="3047"/>
                      <a:pt x="267" y="3045"/>
                      <a:pt x="268" y="3045"/>
                    </a:cubicBezTo>
                    <a:cubicBezTo>
                      <a:pt x="269" y="3045"/>
                      <a:pt x="271" y="3047"/>
                      <a:pt x="274" y="3047"/>
                    </a:cubicBezTo>
                    <a:cubicBezTo>
                      <a:pt x="276" y="3047"/>
                      <a:pt x="280" y="3045"/>
                      <a:pt x="285" y="3040"/>
                    </a:cubicBezTo>
                    <a:cubicBezTo>
                      <a:pt x="312" y="3031"/>
                      <a:pt x="357" y="2960"/>
                      <a:pt x="303" y="2942"/>
                    </a:cubicBezTo>
                    <a:cubicBezTo>
                      <a:pt x="267" y="2933"/>
                      <a:pt x="250" y="2942"/>
                      <a:pt x="259" y="2880"/>
                    </a:cubicBezTo>
                    <a:cubicBezTo>
                      <a:pt x="267" y="2844"/>
                      <a:pt x="276" y="2799"/>
                      <a:pt x="285" y="2764"/>
                    </a:cubicBezTo>
                    <a:cubicBezTo>
                      <a:pt x="294" y="2737"/>
                      <a:pt x="312" y="2746"/>
                      <a:pt x="312" y="2728"/>
                    </a:cubicBezTo>
                    <a:cubicBezTo>
                      <a:pt x="321" y="2666"/>
                      <a:pt x="348" y="2612"/>
                      <a:pt x="357" y="2550"/>
                    </a:cubicBezTo>
                    <a:cubicBezTo>
                      <a:pt x="373" y="2489"/>
                      <a:pt x="338" y="2466"/>
                      <a:pt x="307" y="2466"/>
                    </a:cubicBezTo>
                    <a:cubicBezTo>
                      <a:pt x="290" y="2466"/>
                      <a:pt x="274" y="2473"/>
                      <a:pt x="269" y="2484"/>
                    </a:cubicBezTo>
                    <a:lnTo>
                      <a:pt x="269" y="2484"/>
                    </a:lnTo>
                    <a:cubicBezTo>
                      <a:pt x="291" y="2429"/>
                      <a:pt x="402" y="2335"/>
                      <a:pt x="437" y="2301"/>
                    </a:cubicBezTo>
                    <a:cubicBezTo>
                      <a:pt x="470" y="2267"/>
                      <a:pt x="488" y="2234"/>
                      <a:pt x="470" y="2234"/>
                    </a:cubicBezTo>
                    <a:cubicBezTo>
                      <a:pt x="463" y="2234"/>
                      <a:pt x="453" y="2238"/>
                      <a:pt x="437" y="2247"/>
                    </a:cubicBezTo>
                    <a:cubicBezTo>
                      <a:pt x="423" y="2261"/>
                      <a:pt x="395" y="2277"/>
                      <a:pt x="379" y="2277"/>
                    </a:cubicBezTo>
                    <a:cubicBezTo>
                      <a:pt x="365" y="2277"/>
                      <a:pt x="362" y="2263"/>
                      <a:pt x="392" y="2220"/>
                    </a:cubicBezTo>
                    <a:cubicBezTo>
                      <a:pt x="419" y="2176"/>
                      <a:pt x="454" y="2140"/>
                      <a:pt x="490" y="2105"/>
                    </a:cubicBezTo>
                    <a:cubicBezTo>
                      <a:pt x="490" y="2105"/>
                      <a:pt x="515" y="2086"/>
                      <a:pt x="529" y="2075"/>
                    </a:cubicBezTo>
                    <a:lnTo>
                      <a:pt x="529" y="2075"/>
                    </a:lnTo>
                    <a:cubicBezTo>
                      <a:pt x="523" y="2077"/>
                      <a:pt x="514" y="2079"/>
                      <a:pt x="504" y="2079"/>
                    </a:cubicBezTo>
                    <a:cubicBezTo>
                      <a:pt x="480" y="2079"/>
                      <a:pt x="451" y="2071"/>
                      <a:pt x="446" y="2060"/>
                    </a:cubicBezTo>
                    <a:cubicBezTo>
                      <a:pt x="437" y="2042"/>
                      <a:pt x="570" y="1962"/>
                      <a:pt x="579" y="1953"/>
                    </a:cubicBezTo>
                    <a:cubicBezTo>
                      <a:pt x="633" y="1920"/>
                      <a:pt x="641" y="1909"/>
                      <a:pt x="627" y="1909"/>
                    </a:cubicBezTo>
                    <a:cubicBezTo>
                      <a:pt x="601" y="1909"/>
                      <a:pt x="504" y="1945"/>
                      <a:pt x="492" y="1945"/>
                    </a:cubicBezTo>
                    <a:cubicBezTo>
                      <a:pt x="491" y="1945"/>
                      <a:pt x="490" y="1945"/>
                      <a:pt x="490" y="1944"/>
                    </a:cubicBezTo>
                    <a:cubicBezTo>
                      <a:pt x="490" y="1909"/>
                      <a:pt x="650" y="1820"/>
                      <a:pt x="606" y="1793"/>
                    </a:cubicBezTo>
                    <a:lnTo>
                      <a:pt x="606" y="1793"/>
                    </a:lnTo>
                    <a:cubicBezTo>
                      <a:pt x="608" y="1794"/>
                      <a:pt x="610" y="1794"/>
                      <a:pt x="612" y="1794"/>
                    </a:cubicBezTo>
                    <a:cubicBezTo>
                      <a:pt x="664" y="1794"/>
                      <a:pt x="831" y="1488"/>
                      <a:pt x="882" y="1437"/>
                    </a:cubicBezTo>
                    <a:cubicBezTo>
                      <a:pt x="927" y="1374"/>
                      <a:pt x="953" y="1303"/>
                      <a:pt x="998" y="1250"/>
                    </a:cubicBezTo>
                    <a:cubicBezTo>
                      <a:pt x="1051" y="1187"/>
                      <a:pt x="1105" y="1214"/>
                      <a:pt x="1114" y="1169"/>
                    </a:cubicBezTo>
                    <a:cubicBezTo>
                      <a:pt x="1131" y="1143"/>
                      <a:pt x="1131" y="1063"/>
                      <a:pt x="1158" y="1045"/>
                    </a:cubicBezTo>
                    <a:cubicBezTo>
                      <a:pt x="1158" y="1045"/>
                      <a:pt x="1158" y="1157"/>
                      <a:pt x="1181" y="1157"/>
                    </a:cubicBezTo>
                    <a:cubicBezTo>
                      <a:pt x="1189" y="1157"/>
                      <a:pt x="1199" y="1146"/>
                      <a:pt x="1212" y="1116"/>
                    </a:cubicBezTo>
                    <a:cubicBezTo>
                      <a:pt x="1229" y="1071"/>
                      <a:pt x="1301" y="1027"/>
                      <a:pt x="1274" y="982"/>
                    </a:cubicBezTo>
                    <a:cubicBezTo>
                      <a:pt x="1256" y="947"/>
                      <a:pt x="1363" y="929"/>
                      <a:pt x="1345" y="893"/>
                    </a:cubicBezTo>
                    <a:lnTo>
                      <a:pt x="1345" y="893"/>
                    </a:lnTo>
                    <a:cubicBezTo>
                      <a:pt x="1362" y="915"/>
                      <a:pt x="1378" y="931"/>
                      <a:pt x="1407" y="931"/>
                    </a:cubicBezTo>
                    <a:cubicBezTo>
                      <a:pt x="1425" y="931"/>
                      <a:pt x="1448" y="925"/>
                      <a:pt x="1479" y="911"/>
                    </a:cubicBezTo>
                    <a:cubicBezTo>
                      <a:pt x="1532" y="884"/>
                      <a:pt x="1488" y="778"/>
                      <a:pt x="1523" y="724"/>
                    </a:cubicBezTo>
                    <a:cubicBezTo>
                      <a:pt x="1558" y="679"/>
                      <a:pt x="1592" y="662"/>
                      <a:pt x="1623" y="662"/>
                    </a:cubicBezTo>
                    <a:cubicBezTo>
                      <a:pt x="1695" y="662"/>
                      <a:pt x="1751" y="753"/>
                      <a:pt x="1764" y="778"/>
                    </a:cubicBezTo>
                    <a:cubicBezTo>
                      <a:pt x="1791" y="697"/>
                      <a:pt x="1835" y="626"/>
                      <a:pt x="1880" y="555"/>
                    </a:cubicBezTo>
                    <a:cubicBezTo>
                      <a:pt x="1924" y="573"/>
                      <a:pt x="1969" y="590"/>
                      <a:pt x="2013" y="590"/>
                    </a:cubicBezTo>
                    <a:cubicBezTo>
                      <a:pt x="1995" y="555"/>
                      <a:pt x="2093" y="537"/>
                      <a:pt x="2129" y="510"/>
                    </a:cubicBezTo>
                    <a:cubicBezTo>
                      <a:pt x="2154" y="493"/>
                      <a:pt x="2228" y="413"/>
                      <a:pt x="2220" y="404"/>
                    </a:cubicBezTo>
                    <a:lnTo>
                      <a:pt x="2220" y="404"/>
                    </a:lnTo>
                    <a:cubicBezTo>
                      <a:pt x="2256" y="418"/>
                      <a:pt x="2245" y="470"/>
                      <a:pt x="2284" y="470"/>
                    </a:cubicBezTo>
                    <a:cubicBezTo>
                      <a:pt x="2299" y="470"/>
                      <a:pt x="2323" y="462"/>
                      <a:pt x="2361" y="439"/>
                    </a:cubicBezTo>
                    <a:cubicBezTo>
                      <a:pt x="2406" y="415"/>
                      <a:pt x="2437" y="403"/>
                      <a:pt x="2460" y="403"/>
                    </a:cubicBezTo>
                    <a:cubicBezTo>
                      <a:pt x="2488" y="403"/>
                      <a:pt x="2502" y="419"/>
                      <a:pt x="2512" y="448"/>
                    </a:cubicBezTo>
                    <a:cubicBezTo>
                      <a:pt x="2565" y="430"/>
                      <a:pt x="2539" y="412"/>
                      <a:pt x="2557" y="386"/>
                    </a:cubicBezTo>
                    <a:cubicBezTo>
                      <a:pt x="2574" y="368"/>
                      <a:pt x="2672" y="359"/>
                      <a:pt x="2717" y="332"/>
                    </a:cubicBezTo>
                    <a:cubicBezTo>
                      <a:pt x="2761" y="305"/>
                      <a:pt x="2717" y="288"/>
                      <a:pt x="2744" y="261"/>
                    </a:cubicBezTo>
                    <a:cubicBezTo>
                      <a:pt x="2769" y="236"/>
                      <a:pt x="2834" y="242"/>
                      <a:pt x="2833" y="220"/>
                    </a:cubicBezTo>
                    <a:lnTo>
                      <a:pt x="2833" y="220"/>
                    </a:lnTo>
                    <a:cubicBezTo>
                      <a:pt x="2838" y="243"/>
                      <a:pt x="2838" y="250"/>
                      <a:pt x="2850" y="250"/>
                    </a:cubicBezTo>
                    <a:cubicBezTo>
                      <a:pt x="2859" y="250"/>
                      <a:pt x="2875" y="247"/>
                      <a:pt x="2904" y="243"/>
                    </a:cubicBezTo>
                    <a:lnTo>
                      <a:pt x="3055" y="225"/>
                    </a:lnTo>
                    <a:lnTo>
                      <a:pt x="3055" y="225"/>
                    </a:lnTo>
                    <a:cubicBezTo>
                      <a:pt x="3055" y="243"/>
                      <a:pt x="3064" y="279"/>
                      <a:pt x="3011" y="288"/>
                    </a:cubicBezTo>
                    <a:cubicBezTo>
                      <a:pt x="2993" y="305"/>
                      <a:pt x="2957" y="297"/>
                      <a:pt x="2957" y="323"/>
                    </a:cubicBezTo>
                    <a:cubicBezTo>
                      <a:pt x="3100" y="305"/>
                      <a:pt x="3109" y="243"/>
                      <a:pt x="3225" y="199"/>
                    </a:cubicBezTo>
                    <a:cubicBezTo>
                      <a:pt x="3244" y="190"/>
                      <a:pt x="3257" y="187"/>
                      <a:pt x="3265" y="187"/>
                    </a:cubicBezTo>
                    <a:cubicBezTo>
                      <a:pt x="3299" y="187"/>
                      <a:pt x="3234" y="252"/>
                      <a:pt x="3234" y="252"/>
                    </a:cubicBezTo>
                    <a:lnTo>
                      <a:pt x="3314" y="225"/>
                    </a:lnTo>
                    <a:cubicBezTo>
                      <a:pt x="3333" y="211"/>
                      <a:pt x="3356" y="204"/>
                      <a:pt x="3376" y="204"/>
                    </a:cubicBezTo>
                    <a:cubicBezTo>
                      <a:pt x="3393" y="204"/>
                      <a:pt x="3409" y="208"/>
                      <a:pt x="3421" y="216"/>
                    </a:cubicBezTo>
                    <a:cubicBezTo>
                      <a:pt x="3450" y="231"/>
                      <a:pt x="3493" y="240"/>
                      <a:pt x="3529" y="240"/>
                    </a:cubicBezTo>
                    <a:cubicBezTo>
                      <a:pt x="3581" y="240"/>
                      <a:pt x="3617" y="222"/>
                      <a:pt x="3581" y="181"/>
                    </a:cubicBezTo>
                    <a:cubicBezTo>
                      <a:pt x="3599" y="181"/>
                      <a:pt x="3625" y="181"/>
                      <a:pt x="3643" y="172"/>
                    </a:cubicBezTo>
                    <a:cubicBezTo>
                      <a:pt x="3661" y="172"/>
                      <a:pt x="3634" y="234"/>
                      <a:pt x="3643" y="243"/>
                    </a:cubicBezTo>
                    <a:cubicBezTo>
                      <a:pt x="3648" y="248"/>
                      <a:pt x="3659" y="253"/>
                      <a:pt x="3673" y="253"/>
                    </a:cubicBezTo>
                    <a:cubicBezTo>
                      <a:pt x="3683" y="253"/>
                      <a:pt x="3694" y="251"/>
                      <a:pt x="3706" y="243"/>
                    </a:cubicBezTo>
                    <a:cubicBezTo>
                      <a:pt x="3839" y="207"/>
                      <a:pt x="3821" y="118"/>
                      <a:pt x="3955" y="118"/>
                    </a:cubicBezTo>
                    <a:cubicBezTo>
                      <a:pt x="3946" y="154"/>
                      <a:pt x="3955" y="190"/>
                      <a:pt x="3973" y="216"/>
                    </a:cubicBezTo>
                    <a:cubicBezTo>
                      <a:pt x="3994" y="234"/>
                      <a:pt x="4020" y="242"/>
                      <a:pt x="4044" y="242"/>
                    </a:cubicBezTo>
                    <a:cubicBezTo>
                      <a:pt x="4079" y="242"/>
                      <a:pt x="4110" y="225"/>
                      <a:pt x="4115" y="199"/>
                    </a:cubicBezTo>
                    <a:cubicBezTo>
                      <a:pt x="4115" y="234"/>
                      <a:pt x="4133" y="279"/>
                      <a:pt x="4213" y="279"/>
                    </a:cubicBezTo>
                    <a:cubicBezTo>
                      <a:pt x="4213" y="264"/>
                      <a:pt x="4190" y="181"/>
                      <a:pt x="4227" y="181"/>
                    </a:cubicBezTo>
                    <a:cubicBezTo>
                      <a:pt x="4236" y="181"/>
                      <a:pt x="4249" y="186"/>
                      <a:pt x="4267" y="199"/>
                    </a:cubicBezTo>
                    <a:cubicBezTo>
                      <a:pt x="4311" y="225"/>
                      <a:pt x="4311" y="279"/>
                      <a:pt x="4391" y="288"/>
                    </a:cubicBezTo>
                    <a:cubicBezTo>
                      <a:pt x="4399" y="289"/>
                      <a:pt x="4407" y="289"/>
                      <a:pt x="4413" y="289"/>
                    </a:cubicBezTo>
                    <a:cubicBezTo>
                      <a:pt x="4446" y="289"/>
                      <a:pt x="4470" y="277"/>
                      <a:pt x="4503" y="277"/>
                    </a:cubicBezTo>
                    <a:cubicBezTo>
                      <a:pt x="4510" y="277"/>
                      <a:pt x="4517" y="277"/>
                      <a:pt x="4525" y="279"/>
                    </a:cubicBezTo>
                    <a:cubicBezTo>
                      <a:pt x="4525" y="323"/>
                      <a:pt x="4766" y="341"/>
                      <a:pt x="4810" y="341"/>
                    </a:cubicBezTo>
                    <a:cubicBezTo>
                      <a:pt x="4881" y="341"/>
                      <a:pt x="4783" y="279"/>
                      <a:pt x="4810" y="270"/>
                    </a:cubicBezTo>
                    <a:cubicBezTo>
                      <a:pt x="4817" y="267"/>
                      <a:pt x="4824" y="266"/>
                      <a:pt x="4831" y="266"/>
                    </a:cubicBezTo>
                    <a:cubicBezTo>
                      <a:pt x="4890" y="266"/>
                      <a:pt x="4927" y="361"/>
                      <a:pt x="4935" y="377"/>
                    </a:cubicBezTo>
                    <a:cubicBezTo>
                      <a:pt x="4935" y="394"/>
                      <a:pt x="5059" y="421"/>
                      <a:pt x="5095" y="421"/>
                    </a:cubicBezTo>
                    <a:cubicBezTo>
                      <a:pt x="5184" y="439"/>
                      <a:pt x="5282" y="448"/>
                      <a:pt x="5380" y="448"/>
                    </a:cubicBezTo>
                    <a:lnTo>
                      <a:pt x="5603" y="448"/>
                    </a:lnTo>
                    <a:cubicBezTo>
                      <a:pt x="5621" y="475"/>
                      <a:pt x="5425" y="537"/>
                      <a:pt x="5496" y="537"/>
                    </a:cubicBezTo>
                    <a:cubicBezTo>
                      <a:pt x="5514" y="539"/>
                      <a:pt x="5543" y="540"/>
                      <a:pt x="5576" y="540"/>
                    </a:cubicBezTo>
                    <a:cubicBezTo>
                      <a:pt x="5676" y="540"/>
                      <a:pt x="5816" y="531"/>
                      <a:pt x="5825" y="511"/>
                    </a:cubicBezTo>
                    <a:lnTo>
                      <a:pt x="5825" y="511"/>
                    </a:lnTo>
                    <a:cubicBezTo>
                      <a:pt x="5808" y="555"/>
                      <a:pt x="5852" y="582"/>
                      <a:pt x="5915" y="599"/>
                    </a:cubicBezTo>
                    <a:cubicBezTo>
                      <a:pt x="5968" y="617"/>
                      <a:pt x="6030" y="626"/>
                      <a:pt x="6084" y="635"/>
                    </a:cubicBezTo>
                    <a:cubicBezTo>
                      <a:pt x="6128" y="635"/>
                      <a:pt x="6146" y="617"/>
                      <a:pt x="6200" y="617"/>
                    </a:cubicBezTo>
                    <a:cubicBezTo>
                      <a:pt x="6324" y="626"/>
                      <a:pt x="6387" y="715"/>
                      <a:pt x="6476" y="769"/>
                    </a:cubicBezTo>
                    <a:cubicBezTo>
                      <a:pt x="6486" y="771"/>
                      <a:pt x="6494" y="772"/>
                      <a:pt x="6499" y="772"/>
                    </a:cubicBezTo>
                    <a:cubicBezTo>
                      <a:pt x="6512" y="772"/>
                      <a:pt x="6514" y="766"/>
                      <a:pt x="6520" y="760"/>
                    </a:cubicBezTo>
                    <a:cubicBezTo>
                      <a:pt x="6556" y="769"/>
                      <a:pt x="6592" y="778"/>
                      <a:pt x="6627" y="795"/>
                    </a:cubicBezTo>
                    <a:cubicBezTo>
                      <a:pt x="6690" y="813"/>
                      <a:pt x="6761" y="804"/>
                      <a:pt x="6832" y="831"/>
                    </a:cubicBezTo>
                    <a:cubicBezTo>
                      <a:pt x="6894" y="858"/>
                      <a:pt x="6948" y="875"/>
                      <a:pt x="7001" y="911"/>
                    </a:cubicBezTo>
                    <a:cubicBezTo>
                      <a:pt x="7024" y="919"/>
                      <a:pt x="7067" y="940"/>
                      <a:pt x="7096" y="940"/>
                    </a:cubicBezTo>
                    <a:cubicBezTo>
                      <a:pt x="7100" y="940"/>
                      <a:pt x="7104" y="939"/>
                      <a:pt x="7108" y="938"/>
                    </a:cubicBezTo>
                    <a:cubicBezTo>
                      <a:pt x="7111" y="937"/>
                      <a:pt x="7113" y="937"/>
                      <a:pt x="7117" y="937"/>
                    </a:cubicBezTo>
                    <a:cubicBezTo>
                      <a:pt x="7178" y="937"/>
                      <a:pt x="7343" y="1019"/>
                      <a:pt x="7411" y="1045"/>
                    </a:cubicBezTo>
                    <a:cubicBezTo>
                      <a:pt x="7438" y="1054"/>
                      <a:pt x="7651" y="1080"/>
                      <a:pt x="7651" y="1089"/>
                    </a:cubicBezTo>
                    <a:cubicBezTo>
                      <a:pt x="7660" y="1098"/>
                      <a:pt x="7616" y="1116"/>
                      <a:pt x="7607" y="1125"/>
                    </a:cubicBezTo>
                    <a:lnTo>
                      <a:pt x="7714" y="1134"/>
                    </a:lnTo>
                    <a:cubicBezTo>
                      <a:pt x="7749" y="1125"/>
                      <a:pt x="7794" y="1125"/>
                      <a:pt x="7830" y="1116"/>
                    </a:cubicBezTo>
                    <a:cubicBezTo>
                      <a:pt x="7839" y="1116"/>
                      <a:pt x="7812" y="1161"/>
                      <a:pt x="7830" y="1178"/>
                    </a:cubicBezTo>
                    <a:cubicBezTo>
                      <a:pt x="7865" y="1205"/>
                      <a:pt x="7910" y="1223"/>
                      <a:pt x="7954" y="1241"/>
                    </a:cubicBezTo>
                    <a:cubicBezTo>
                      <a:pt x="8015" y="1249"/>
                      <a:pt x="8110" y="1258"/>
                      <a:pt x="8098" y="1308"/>
                    </a:cubicBezTo>
                    <a:lnTo>
                      <a:pt x="8098" y="1308"/>
                    </a:lnTo>
                    <a:cubicBezTo>
                      <a:pt x="8106" y="1295"/>
                      <a:pt x="8157" y="1294"/>
                      <a:pt x="8160" y="1287"/>
                    </a:cubicBezTo>
                    <a:lnTo>
                      <a:pt x="8160" y="1287"/>
                    </a:lnTo>
                    <a:cubicBezTo>
                      <a:pt x="8178" y="1339"/>
                      <a:pt x="8214" y="1348"/>
                      <a:pt x="8293" y="1392"/>
                    </a:cubicBezTo>
                    <a:cubicBezTo>
                      <a:pt x="8328" y="1410"/>
                      <a:pt x="8373" y="1428"/>
                      <a:pt x="8417" y="1437"/>
                    </a:cubicBezTo>
                    <a:cubicBezTo>
                      <a:pt x="8435" y="1437"/>
                      <a:pt x="8437" y="1429"/>
                      <a:pt x="8445" y="1429"/>
                    </a:cubicBezTo>
                    <a:cubicBezTo>
                      <a:pt x="8448" y="1429"/>
                      <a:pt x="8453" y="1431"/>
                      <a:pt x="8462" y="1437"/>
                    </a:cubicBezTo>
                    <a:cubicBezTo>
                      <a:pt x="8542" y="1472"/>
                      <a:pt x="8560" y="1517"/>
                      <a:pt x="8640" y="1561"/>
                    </a:cubicBezTo>
                    <a:cubicBezTo>
                      <a:pt x="8676" y="1579"/>
                      <a:pt x="8863" y="1650"/>
                      <a:pt x="8845" y="1686"/>
                    </a:cubicBezTo>
                    <a:cubicBezTo>
                      <a:pt x="8863" y="1695"/>
                      <a:pt x="8875" y="1699"/>
                      <a:pt x="8884" y="1699"/>
                    </a:cubicBezTo>
                    <a:cubicBezTo>
                      <a:pt x="8913" y="1699"/>
                      <a:pt x="8898" y="1657"/>
                      <a:pt x="8928" y="1657"/>
                    </a:cubicBezTo>
                    <a:cubicBezTo>
                      <a:pt x="8932" y="1657"/>
                      <a:pt x="8937" y="1658"/>
                      <a:pt x="8943" y="1659"/>
                    </a:cubicBezTo>
                    <a:cubicBezTo>
                      <a:pt x="8979" y="1668"/>
                      <a:pt x="8996" y="1722"/>
                      <a:pt x="8996" y="1731"/>
                    </a:cubicBezTo>
                    <a:cubicBezTo>
                      <a:pt x="9014" y="1757"/>
                      <a:pt x="9041" y="1775"/>
                      <a:pt x="9059" y="1784"/>
                    </a:cubicBezTo>
                    <a:cubicBezTo>
                      <a:pt x="9111" y="1827"/>
                      <a:pt x="9380" y="1879"/>
                      <a:pt x="9372" y="1922"/>
                    </a:cubicBezTo>
                    <a:lnTo>
                      <a:pt x="9372" y="1922"/>
                    </a:lnTo>
                    <a:cubicBezTo>
                      <a:pt x="9381" y="1907"/>
                      <a:pt x="9424" y="1861"/>
                      <a:pt x="9456" y="1861"/>
                    </a:cubicBezTo>
                    <a:cubicBezTo>
                      <a:pt x="9460" y="1861"/>
                      <a:pt x="9465" y="1862"/>
                      <a:pt x="9469" y="1864"/>
                    </a:cubicBezTo>
                    <a:cubicBezTo>
                      <a:pt x="9486" y="1882"/>
                      <a:pt x="9486" y="1918"/>
                      <a:pt x="9495" y="1927"/>
                    </a:cubicBezTo>
                    <a:cubicBezTo>
                      <a:pt x="9504" y="1944"/>
                      <a:pt x="9522" y="1953"/>
                      <a:pt x="9540" y="1971"/>
                    </a:cubicBezTo>
                    <a:cubicBezTo>
                      <a:pt x="9567" y="1998"/>
                      <a:pt x="9611" y="2025"/>
                      <a:pt x="9656" y="2042"/>
                    </a:cubicBezTo>
                    <a:cubicBezTo>
                      <a:pt x="9673" y="2042"/>
                      <a:pt x="9700" y="2051"/>
                      <a:pt x="9700" y="2069"/>
                    </a:cubicBezTo>
                    <a:cubicBezTo>
                      <a:pt x="9709" y="2087"/>
                      <a:pt x="9629" y="2114"/>
                      <a:pt x="9638" y="2131"/>
                    </a:cubicBezTo>
                    <a:cubicBezTo>
                      <a:pt x="9647" y="2149"/>
                      <a:pt x="9771" y="2158"/>
                      <a:pt x="9807" y="2176"/>
                    </a:cubicBezTo>
                    <a:cubicBezTo>
                      <a:pt x="9887" y="2229"/>
                      <a:pt x="9967" y="2283"/>
                      <a:pt x="10039" y="2354"/>
                    </a:cubicBezTo>
                    <a:cubicBezTo>
                      <a:pt x="10051" y="2364"/>
                      <a:pt x="10062" y="2368"/>
                      <a:pt x="10071" y="2368"/>
                    </a:cubicBezTo>
                    <a:cubicBezTo>
                      <a:pt x="10105" y="2368"/>
                      <a:pt x="10122" y="2318"/>
                      <a:pt x="10155" y="2318"/>
                    </a:cubicBezTo>
                    <a:cubicBezTo>
                      <a:pt x="10171" y="2318"/>
                      <a:pt x="10190" y="2329"/>
                      <a:pt x="10217" y="2363"/>
                    </a:cubicBezTo>
                    <a:cubicBezTo>
                      <a:pt x="10261" y="2434"/>
                      <a:pt x="10270" y="2479"/>
                      <a:pt x="10368" y="2514"/>
                    </a:cubicBezTo>
                    <a:cubicBezTo>
                      <a:pt x="10404" y="2532"/>
                      <a:pt x="10537" y="2505"/>
                      <a:pt x="10511" y="2568"/>
                    </a:cubicBezTo>
                    <a:cubicBezTo>
                      <a:pt x="10493" y="2639"/>
                      <a:pt x="10626" y="2657"/>
                      <a:pt x="10689" y="2666"/>
                    </a:cubicBezTo>
                    <a:cubicBezTo>
                      <a:pt x="10796" y="2675"/>
                      <a:pt x="10787" y="2755"/>
                      <a:pt x="10867" y="2817"/>
                    </a:cubicBezTo>
                    <a:cubicBezTo>
                      <a:pt x="10883" y="2828"/>
                      <a:pt x="10895" y="2832"/>
                      <a:pt x="10905" y="2832"/>
                    </a:cubicBezTo>
                    <a:cubicBezTo>
                      <a:pt x="10945" y="2832"/>
                      <a:pt x="10944" y="2762"/>
                      <a:pt x="10965" y="2755"/>
                    </a:cubicBezTo>
                    <a:cubicBezTo>
                      <a:pt x="10966" y="2755"/>
                      <a:pt x="10967" y="2755"/>
                      <a:pt x="10968" y="2755"/>
                    </a:cubicBezTo>
                    <a:cubicBezTo>
                      <a:pt x="11001" y="2755"/>
                      <a:pt x="11027" y="2889"/>
                      <a:pt x="11076" y="2889"/>
                    </a:cubicBezTo>
                    <a:cubicBezTo>
                      <a:pt x="11078" y="2889"/>
                      <a:pt x="11079" y="2889"/>
                      <a:pt x="11081" y="2888"/>
                    </a:cubicBezTo>
                    <a:cubicBezTo>
                      <a:pt x="11090" y="2888"/>
                      <a:pt x="11063" y="2844"/>
                      <a:pt x="11099" y="2844"/>
                    </a:cubicBezTo>
                    <a:cubicBezTo>
                      <a:pt x="11125" y="2862"/>
                      <a:pt x="11152" y="2871"/>
                      <a:pt x="11170" y="2897"/>
                    </a:cubicBezTo>
                    <a:cubicBezTo>
                      <a:pt x="11205" y="2960"/>
                      <a:pt x="11099" y="2942"/>
                      <a:pt x="11188" y="3013"/>
                    </a:cubicBezTo>
                    <a:cubicBezTo>
                      <a:pt x="11321" y="3120"/>
                      <a:pt x="11464" y="3209"/>
                      <a:pt x="11615" y="3280"/>
                    </a:cubicBezTo>
                    <a:cubicBezTo>
                      <a:pt x="11651" y="3289"/>
                      <a:pt x="11678" y="3307"/>
                      <a:pt x="11713" y="3325"/>
                    </a:cubicBezTo>
                    <a:cubicBezTo>
                      <a:pt x="11811" y="3334"/>
                      <a:pt x="11695" y="3405"/>
                      <a:pt x="11704" y="3405"/>
                    </a:cubicBezTo>
                    <a:cubicBezTo>
                      <a:pt x="11719" y="3416"/>
                      <a:pt x="11733" y="3420"/>
                      <a:pt x="11745" y="3420"/>
                    </a:cubicBezTo>
                    <a:cubicBezTo>
                      <a:pt x="11769" y="3420"/>
                      <a:pt x="11788" y="3407"/>
                      <a:pt x="11807" y="3407"/>
                    </a:cubicBezTo>
                    <a:cubicBezTo>
                      <a:pt x="11826" y="3407"/>
                      <a:pt x="11844" y="3419"/>
                      <a:pt x="11865" y="3467"/>
                    </a:cubicBezTo>
                    <a:cubicBezTo>
                      <a:pt x="11891" y="3485"/>
                      <a:pt x="11909" y="3494"/>
                      <a:pt x="11936" y="3503"/>
                    </a:cubicBezTo>
                    <a:cubicBezTo>
                      <a:pt x="11980" y="3530"/>
                      <a:pt x="12346" y="3708"/>
                      <a:pt x="12310" y="3752"/>
                    </a:cubicBezTo>
                    <a:lnTo>
                      <a:pt x="12497" y="3770"/>
                    </a:lnTo>
                    <a:cubicBezTo>
                      <a:pt x="12461" y="3806"/>
                      <a:pt x="12524" y="3868"/>
                      <a:pt x="12568" y="3904"/>
                    </a:cubicBezTo>
                    <a:cubicBezTo>
                      <a:pt x="12622" y="3948"/>
                      <a:pt x="12604" y="3975"/>
                      <a:pt x="12613" y="4020"/>
                    </a:cubicBezTo>
                    <a:cubicBezTo>
                      <a:pt x="12615" y="4033"/>
                      <a:pt x="12629" y="4037"/>
                      <a:pt x="12648" y="4037"/>
                    </a:cubicBezTo>
                    <a:cubicBezTo>
                      <a:pt x="12675" y="4037"/>
                      <a:pt x="12712" y="4029"/>
                      <a:pt x="12746" y="4029"/>
                    </a:cubicBezTo>
                    <a:cubicBezTo>
                      <a:pt x="12770" y="4029"/>
                      <a:pt x="12793" y="4033"/>
                      <a:pt x="12809" y="4046"/>
                    </a:cubicBezTo>
                    <a:cubicBezTo>
                      <a:pt x="12800" y="4064"/>
                      <a:pt x="12720" y="4109"/>
                      <a:pt x="12737" y="4127"/>
                    </a:cubicBezTo>
                    <a:cubicBezTo>
                      <a:pt x="12771" y="4161"/>
                      <a:pt x="12836" y="4189"/>
                      <a:pt x="12877" y="4189"/>
                    </a:cubicBezTo>
                    <a:cubicBezTo>
                      <a:pt x="12890" y="4189"/>
                      <a:pt x="12900" y="4186"/>
                      <a:pt x="12907" y="4180"/>
                    </a:cubicBezTo>
                    <a:cubicBezTo>
                      <a:pt x="12920" y="4167"/>
                      <a:pt x="12909" y="4140"/>
                      <a:pt x="12923" y="4140"/>
                    </a:cubicBezTo>
                    <a:cubicBezTo>
                      <a:pt x="12928" y="4140"/>
                      <a:pt x="12937" y="4144"/>
                      <a:pt x="12951" y="4153"/>
                    </a:cubicBezTo>
                    <a:cubicBezTo>
                      <a:pt x="12978" y="4162"/>
                      <a:pt x="12996" y="4189"/>
                      <a:pt x="12996" y="4216"/>
                    </a:cubicBezTo>
                    <a:cubicBezTo>
                      <a:pt x="13005" y="4260"/>
                      <a:pt x="12933" y="4269"/>
                      <a:pt x="12942" y="4314"/>
                    </a:cubicBezTo>
                    <a:cubicBezTo>
                      <a:pt x="12942" y="4317"/>
                      <a:pt x="12949" y="4318"/>
                      <a:pt x="12958" y="4318"/>
                    </a:cubicBezTo>
                    <a:cubicBezTo>
                      <a:pt x="12977" y="4318"/>
                      <a:pt x="13005" y="4314"/>
                      <a:pt x="13005" y="4314"/>
                    </a:cubicBezTo>
                    <a:cubicBezTo>
                      <a:pt x="13049" y="4323"/>
                      <a:pt x="13085" y="4340"/>
                      <a:pt x="13120" y="4367"/>
                    </a:cubicBezTo>
                    <a:cubicBezTo>
                      <a:pt x="13147" y="4385"/>
                      <a:pt x="13147" y="4403"/>
                      <a:pt x="13174" y="4412"/>
                    </a:cubicBezTo>
                    <a:cubicBezTo>
                      <a:pt x="13201" y="4421"/>
                      <a:pt x="13236" y="4421"/>
                      <a:pt x="13272" y="4421"/>
                    </a:cubicBezTo>
                    <a:cubicBezTo>
                      <a:pt x="13308" y="4421"/>
                      <a:pt x="13281" y="4501"/>
                      <a:pt x="13343" y="4519"/>
                    </a:cubicBezTo>
                    <a:cubicBezTo>
                      <a:pt x="13349" y="4521"/>
                      <a:pt x="13355" y="4521"/>
                      <a:pt x="13360" y="4521"/>
                    </a:cubicBezTo>
                    <a:cubicBezTo>
                      <a:pt x="13370" y="4521"/>
                      <a:pt x="13378" y="4519"/>
                      <a:pt x="13388" y="4519"/>
                    </a:cubicBezTo>
                    <a:cubicBezTo>
                      <a:pt x="13396" y="4519"/>
                      <a:pt x="13405" y="4521"/>
                      <a:pt x="13414" y="4527"/>
                    </a:cubicBezTo>
                    <a:cubicBezTo>
                      <a:pt x="13445" y="4543"/>
                      <a:pt x="13469" y="4565"/>
                      <a:pt x="13492" y="4582"/>
                    </a:cubicBezTo>
                    <a:lnTo>
                      <a:pt x="13492" y="4582"/>
                    </a:lnTo>
                    <a:cubicBezTo>
                      <a:pt x="13453" y="4556"/>
                      <a:pt x="13402" y="4536"/>
                      <a:pt x="13380" y="4536"/>
                    </a:cubicBezTo>
                    <a:cubicBezTo>
                      <a:pt x="13361" y="4536"/>
                      <a:pt x="13363" y="4551"/>
                      <a:pt x="13414" y="4590"/>
                    </a:cubicBezTo>
                    <a:cubicBezTo>
                      <a:pt x="13451" y="4626"/>
                      <a:pt x="13528" y="4680"/>
                      <a:pt x="13570" y="4680"/>
                    </a:cubicBezTo>
                    <a:cubicBezTo>
                      <a:pt x="13579" y="4680"/>
                      <a:pt x="13587" y="4677"/>
                      <a:pt x="13592" y="4671"/>
                    </a:cubicBezTo>
                    <a:lnTo>
                      <a:pt x="13592" y="4671"/>
                    </a:lnTo>
                    <a:cubicBezTo>
                      <a:pt x="13543" y="4735"/>
                      <a:pt x="13887" y="4973"/>
                      <a:pt x="13958" y="5044"/>
                    </a:cubicBezTo>
                    <a:cubicBezTo>
                      <a:pt x="13984" y="5067"/>
                      <a:pt x="14001" y="5076"/>
                      <a:pt x="14013" y="5076"/>
                    </a:cubicBezTo>
                    <a:cubicBezTo>
                      <a:pt x="14037" y="5076"/>
                      <a:pt x="14041" y="5038"/>
                      <a:pt x="14065" y="5008"/>
                    </a:cubicBezTo>
                    <a:cubicBezTo>
                      <a:pt x="14077" y="5007"/>
                      <a:pt x="14087" y="5006"/>
                      <a:pt x="14096" y="5006"/>
                    </a:cubicBezTo>
                    <a:cubicBezTo>
                      <a:pt x="14131" y="5006"/>
                      <a:pt x="14138" y="5023"/>
                      <a:pt x="14145" y="5080"/>
                    </a:cubicBezTo>
                    <a:cubicBezTo>
                      <a:pt x="14082" y="5151"/>
                      <a:pt x="14243" y="5329"/>
                      <a:pt x="14341" y="5400"/>
                    </a:cubicBezTo>
                    <a:cubicBezTo>
                      <a:pt x="14376" y="5445"/>
                      <a:pt x="14439" y="5480"/>
                      <a:pt x="14492" y="5507"/>
                    </a:cubicBezTo>
                    <a:cubicBezTo>
                      <a:pt x="14572" y="5507"/>
                      <a:pt x="14644" y="5543"/>
                      <a:pt x="14688" y="5605"/>
                    </a:cubicBezTo>
                    <a:cubicBezTo>
                      <a:pt x="14653" y="5570"/>
                      <a:pt x="14620" y="5554"/>
                      <a:pt x="14602" y="5554"/>
                    </a:cubicBezTo>
                    <a:cubicBezTo>
                      <a:pt x="14578" y="5554"/>
                      <a:pt x="14579" y="5582"/>
                      <a:pt x="14635" y="5632"/>
                    </a:cubicBezTo>
                    <a:lnTo>
                      <a:pt x="14875" y="5846"/>
                    </a:lnTo>
                    <a:cubicBezTo>
                      <a:pt x="14960" y="5915"/>
                      <a:pt x="15005" y="5951"/>
                      <a:pt x="15067" y="5954"/>
                    </a:cubicBezTo>
                    <a:lnTo>
                      <a:pt x="15067" y="5954"/>
                    </a:lnTo>
                    <a:cubicBezTo>
                      <a:pt x="15043" y="5956"/>
                      <a:pt x="15024" y="5966"/>
                      <a:pt x="15018" y="5997"/>
                    </a:cubicBezTo>
                    <a:cubicBezTo>
                      <a:pt x="15010" y="6030"/>
                      <a:pt x="15053" y="6070"/>
                      <a:pt x="15081" y="6070"/>
                    </a:cubicBezTo>
                    <a:cubicBezTo>
                      <a:pt x="15084" y="6070"/>
                      <a:pt x="15087" y="6069"/>
                      <a:pt x="15089" y="6068"/>
                    </a:cubicBezTo>
                    <a:cubicBezTo>
                      <a:pt x="15091" y="6066"/>
                      <a:pt x="15094" y="6065"/>
                      <a:pt x="15097" y="6065"/>
                    </a:cubicBezTo>
                    <a:cubicBezTo>
                      <a:pt x="15118" y="6065"/>
                      <a:pt x="15157" y="6117"/>
                      <a:pt x="15196" y="6149"/>
                    </a:cubicBezTo>
                    <a:cubicBezTo>
                      <a:pt x="15202" y="6154"/>
                      <a:pt x="15209" y="6156"/>
                      <a:pt x="15216" y="6156"/>
                    </a:cubicBezTo>
                    <a:cubicBezTo>
                      <a:pt x="15231" y="6156"/>
                      <a:pt x="15249" y="6149"/>
                      <a:pt x="15267" y="6149"/>
                    </a:cubicBezTo>
                    <a:cubicBezTo>
                      <a:pt x="15294" y="6149"/>
                      <a:pt x="15303" y="6211"/>
                      <a:pt x="15329" y="6238"/>
                    </a:cubicBezTo>
                    <a:cubicBezTo>
                      <a:pt x="15347" y="6273"/>
                      <a:pt x="15374" y="6300"/>
                      <a:pt x="15401" y="6327"/>
                    </a:cubicBezTo>
                    <a:cubicBezTo>
                      <a:pt x="15436" y="6353"/>
                      <a:pt x="15481" y="6380"/>
                      <a:pt x="15508" y="6380"/>
                    </a:cubicBezTo>
                    <a:cubicBezTo>
                      <a:pt x="15510" y="6379"/>
                      <a:pt x="15513" y="6379"/>
                      <a:pt x="15516" y="6379"/>
                    </a:cubicBezTo>
                    <a:cubicBezTo>
                      <a:pt x="15540" y="6379"/>
                      <a:pt x="15565" y="6411"/>
                      <a:pt x="15597" y="6442"/>
                    </a:cubicBezTo>
                    <a:cubicBezTo>
                      <a:pt x="15570" y="6469"/>
                      <a:pt x="15543" y="6460"/>
                      <a:pt x="15614" y="6505"/>
                    </a:cubicBezTo>
                    <a:cubicBezTo>
                      <a:pt x="15659" y="6540"/>
                      <a:pt x="15704" y="6567"/>
                      <a:pt x="15739" y="6585"/>
                    </a:cubicBezTo>
                    <a:cubicBezTo>
                      <a:pt x="15739" y="6585"/>
                      <a:pt x="15828" y="6630"/>
                      <a:pt x="15802" y="6638"/>
                    </a:cubicBezTo>
                    <a:cubicBezTo>
                      <a:pt x="15796" y="6638"/>
                      <a:pt x="15786" y="6633"/>
                      <a:pt x="15775" y="6633"/>
                    </a:cubicBezTo>
                    <a:cubicBezTo>
                      <a:pt x="15768" y="6633"/>
                      <a:pt x="15761" y="6636"/>
                      <a:pt x="15757" y="6647"/>
                    </a:cubicBezTo>
                    <a:cubicBezTo>
                      <a:pt x="15819" y="6701"/>
                      <a:pt x="15810" y="6683"/>
                      <a:pt x="15864" y="6701"/>
                    </a:cubicBezTo>
                    <a:cubicBezTo>
                      <a:pt x="15917" y="6719"/>
                      <a:pt x="15980" y="6754"/>
                      <a:pt x="15980" y="6799"/>
                    </a:cubicBezTo>
                    <a:cubicBezTo>
                      <a:pt x="15980" y="6843"/>
                      <a:pt x="15926" y="6817"/>
                      <a:pt x="15989" y="6906"/>
                    </a:cubicBezTo>
                    <a:cubicBezTo>
                      <a:pt x="16024" y="6968"/>
                      <a:pt x="16060" y="7013"/>
                      <a:pt x="16095" y="7066"/>
                    </a:cubicBezTo>
                    <a:cubicBezTo>
                      <a:pt x="16113" y="7080"/>
                      <a:pt x="16123" y="7085"/>
                      <a:pt x="16130" y="7085"/>
                    </a:cubicBezTo>
                    <a:cubicBezTo>
                      <a:pt x="16145" y="7085"/>
                      <a:pt x="16143" y="7063"/>
                      <a:pt x="16149" y="7057"/>
                    </a:cubicBezTo>
                    <a:cubicBezTo>
                      <a:pt x="16152" y="7054"/>
                      <a:pt x="16157" y="7052"/>
                      <a:pt x="16162" y="7052"/>
                    </a:cubicBezTo>
                    <a:cubicBezTo>
                      <a:pt x="16185" y="7052"/>
                      <a:pt x="16223" y="7081"/>
                      <a:pt x="16238" y="7110"/>
                    </a:cubicBezTo>
                    <a:cubicBezTo>
                      <a:pt x="16246" y="7143"/>
                      <a:pt x="16283" y="7211"/>
                      <a:pt x="16310" y="7211"/>
                    </a:cubicBezTo>
                    <a:cubicBezTo>
                      <a:pt x="16313" y="7211"/>
                      <a:pt x="16316" y="7210"/>
                      <a:pt x="16318" y="7208"/>
                    </a:cubicBezTo>
                    <a:lnTo>
                      <a:pt x="16318" y="7208"/>
                    </a:lnTo>
                    <a:cubicBezTo>
                      <a:pt x="16256" y="7262"/>
                      <a:pt x="16478" y="7396"/>
                      <a:pt x="16523" y="7440"/>
                    </a:cubicBezTo>
                    <a:cubicBezTo>
                      <a:pt x="16568" y="7485"/>
                      <a:pt x="16550" y="7485"/>
                      <a:pt x="16576" y="7529"/>
                    </a:cubicBezTo>
                    <a:cubicBezTo>
                      <a:pt x="16612" y="7574"/>
                      <a:pt x="16648" y="7618"/>
                      <a:pt x="16683" y="7663"/>
                    </a:cubicBezTo>
                    <a:cubicBezTo>
                      <a:pt x="16719" y="7698"/>
                      <a:pt x="16933" y="7912"/>
                      <a:pt x="16897" y="7948"/>
                    </a:cubicBezTo>
                    <a:cubicBezTo>
                      <a:pt x="16934" y="7985"/>
                      <a:pt x="16954" y="8005"/>
                      <a:pt x="16977" y="8005"/>
                    </a:cubicBezTo>
                    <a:cubicBezTo>
                      <a:pt x="16988" y="8005"/>
                      <a:pt x="16999" y="8001"/>
                      <a:pt x="17013" y="7992"/>
                    </a:cubicBezTo>
                    <a:cubicBezTo>
                      <a:pt x="17023" y="7990"/>
                      <a:pt x="17033" y="7989"/>
                      <a:pt x="17043" y="7989"/>
                    </a:cubicBezTo>
                    <a:cubicBezTo>
                      <a:pt x="17074" y="7989"/>
                      <a:pt x="17099" y="8001"/>
                      <a:pt x="17120" y="8028"/>
                    </a:cubicBezTo>
                    <a:cubicBezTo>
                      <a:pt x="17111" y="8055"/>
                      <a:pt x="17102" y="8081"/>
                      <a:pt x="17093" y="8108"/>
                    </a:cubicBezTo>
                    <a:cubicBezTo>
                      <a:pt x="17120" y="8162"/>
                      <a:pt x="17155" y="8215"/>
                      <a:pt x="17209" y="8242"/>
                    </a:cubicBezTo>
                    <a:cubicBezTo>
                      <a:pt x="17253" y="8268"/>
                      <a:pt x="17298" y="8304"/>
                      <a:pt x="17334" y="8340"/>
                    </a:cubicBezTo>
                    <a:cubicBezTo>
                      <a:pt x="17334" y="8349"/>
                      <a:pt x="17334" y="8393"/>
                      <a:pt x="17334" y="8402"/>
                    </a:cubicBezTo>
                    <a:cubicBezTo>
                      <a:pt x="17348" y="8437"/>
                      <a:pt x="17371" y="8445"/>
                      <a:pt x="17397" y="8445"/>
                    </a:cubicBezTo>
                    <a:cubicBezTo>
                      <a:pt x="17417" y="8445"/>
                      <a:pt x="17438" y="8440"/>
                      <a:pt x="17458" y="8440"/>
                    </a:cubicBezTo>
                    <a:cubicBezTo>
                      <a:pt x="17479" y="8440"/>
                      <a:pt x="17498" y="8445"/>
                      <a:pt x="17512" y="8464"/>
                    </a:cubicBezTo>
                    <a:cubicBezTo>
                      <a:pt x="17583" y="8553"/>
                      <a:pt x="17449" y="8518"/>
                      <a:pt x="17485" y="8580"/>
                    </a:cubicBezTo>
                    <a:cubicBezTo>
                      <a:pt x="17538" y="8687"/>
                      <a:pt x="17690" y="8732"/>
                      <a:pt x="17770" y="8803"/>
                    </a:cubicBezTo>
                    <a:cubicBezTo>
                      <a:pt x="17778" y="8811"/>
                      <a:pt x="17905" y="8938"/>
                      <a:pt x="17882" y="8938"/>
                    </a:cubicBezTo>
                    <a:cubicBezTo>
                      <a:pt x="17879" y="8938"/>
                      <a:pt x="17871" y="8935"/>
                      <a:pt x="17859" y="8928"/>
                    </a:cubicBezTo>
                    <a:cubicBezTo>
                      <a:pt x="17825" y="8889"/>
                      <a:pt x="17797" y="8869"/>
                      <a:pt x="17783" y="8869"/>
                    </a:cubicBezTo>
                    <a:cubicBezTo>
                      <a:pt x="17768" y="8869"/>
                      <a:pt x="17769" y="8894"/>
                      <a:pt x="17797" y="8945"/>
                    </a:cubicBezTo>
                    <a:cubicBezTo>
                      <a:pt x="17812" y="8976"/>
                      <a:pt x="17875" y="9048"/>
                      <a:pt x="17909" y="9048"/>
                    </a:cubicBezTo>
                    <a:cubicBezTo>
                      <a:pt x="17914" y="9048"/>
                      <a:pt x="17918" y="9047"/>
                      <a:pt x="17921" y="9043"/>
                    </a:cubicBezTo>
                    <a:cubicBezTo>
                      <a:pt x="17921" y="9035"/>
                      <a:pt x="17921" y="8971"/>
                      <a:pt x="17936" y="8971"/>
                    </a:cubicBezTo>
                    <a:cubicBezTo>
                      <a:pt x="17937" y="8971"/>
                      <a:pt x="17938" y="8972"/>
                      <a:pt x="17939" y="8972"/>
                    </a:cubicBezTo>
                    <a:cubicBezTo>
                      <a:pt x="17939" y="8972"/>
                      <a:pt x="17974" y="9195"/>
                      <a:pt x="18017" y="9195"/>
                    </a:cubicBezTo>
                    <a:cubicBezTo>
                      <a:pt x="18018" y="9195"/>
                      <a:pt x="18019" y="9195"/>
                      <a:pt x="18019" y="9195"/>
                    </a:cubicBezTo>
                    <a:cubicBezTo>
                      <a:pt x="18046" y="9195"/>
                      <a:pt x="18055" y="9168"/>
                      <a:pt x="18091" y="9168"/>
                    </a:cubicBezTo>
                    <a:cubicBezTo>
                      <a:pt x="18126" y="9177"/>
                      <a:pt x="18153" y="9186"/>
                      <a:pt x="18189" y="9213"/>
                    </a:cubicBezTo>
                    <a:cubicBezTo>
                      <a:pt x="18135" y="9248"/>
                      <a:pt x="18108" y="9248"/>
                      <a:pt x="18180" y="9346"/>
                    </a:cubicBezTo>
                    <a:cubicBezTo>
                      <a:pt x="18194" y="9368"/>
                      <a:pt x="18277" y="9453"/>
                      <a:pt x="18310" y="9453"/>
                    </a:cubicBezTo>
                    <a:cubicBezTo>
                      <a:pt x="18317" y="9453"/>
                      <a:pt x="18322" y="9447"/>
                      <a:pt x="18322" y="9435"/>
                    </a:cubicBezTo>
                    <a:lnTo>
                      <a:pt x="18385" y="9524"/>
                    </a:lnTo>
                    <a:cubicBezTo>
                      <a:pt x="18367" y="9533"/>
                      <a:pt x="18331" y="9533"/>
                      <a:pt x="18331" y="9560"/>
                    </a:cubicBezTo>
                    <a:cubicBezTo>
                      <a:pt x="18340" y="9613"/>
                      <a:pt x="18367" y="9658"/>
                      <a:pt x="18402" y="9685"/>
                    </a:cubicBezTo>
                    <a:cubicBezTo>
                      <a:pt x="18474" y="9765"/>
                      <a:pt x="18581" y="9729"/>
                      <a:pt x="18554" y="9854"/>
                    </a:cubicBezTo>
                    <a:cubicBezTo>
                      <a:pt x="18465" y="9907"/>
                      <a:pt x="18616" y="9907"/>
                      <a:pt x="18661" y="9970"/>
                    </a:cubicBezTo>
                    <a:cubicBezTo>
                      <a:pt x="18696" y="10014"/>
                      <a:pt x="18687" y="10112"/>
                      <a:pt x="18732" y="10130"/>
                    </a:cubicBezTo>
                    <a:cubicBezTo>
                      <a:pt x="18741" y="10130"/>
                      <a:pt x="18821" y="10166"/>
                      <a:pt x="18821" y="10166"/>
                    </a:cubicBezTo>
                    <a:cubicBezTo>
                      <a:pt x="18821" y="10219"/>
                      <a:pt x="18777" y="10183"/>
                      <a:pt x="18803" y="10264"/>
                    </a:cubicBezTo>
                    <a:cubicBezTo>
                      <a:pt x="18821" y="10299"/>
                      <a:pt x="18857" y="10379"/>
                      <a:pt x="18892" y="10379"/>
                    </a:cubicBezTo>
                    <a:cubicBezTo>
                      <a:pt x="18928" y="10379"/>
                      <a:pt x="18955" y="10442"/>
                      <a:pt x="18981" y="10486"/>
                    </a:cubicBezTo>
                    <a:cubicBezTo>
                      <a:pt x="19017" y="10531"/>
                      <a:pt x="19062" y="10495"/>
                      <a:pt x="19097" y="10558"/>
                    </a:cubicBezTo>
                    <a:lnTo>
                      <a:pt x="19044" y="10584"/>
                    </a:lnTo>
                    <a:cubicBezTo>
                      <a:pt x="19068" y="10617"/>
                      <a:pt x="19101" y="10665"/>
                      <a:pt x="19127" y="10665"/>
                    </a:cubicBezTo>
                    <a:cubicBezTo>
                      <a:pt x="19129" y="10665"/>
                      <a:pt x="19131" y="10665"/>
                      <a:pt x="19133" y="10664"/>
                    </a:cubicBezTo>
                    <a:cubicBezTo>
                      <a:pt x="19168" y="10673"/>
                      <a:pt x="19186" y="10709"/>
                      <a:pt x="19186" y="10754"/>
                    </a:cubicBezTo>
                    <a:cubicBezTo>
                      <a:pt x="19204" y="10777"/>
                      <a:pt x="19210" y="10785"/>
                      <a:pt x="19220" y="10785"/>
                    </a:cubicBezTo>
                    <a:cubicBezTo>
                      <a:pt x="19225" y="10785"/>
                      <a:pt x="19231" y="10783"/>
                      <a:pt x="19240" y="10780"/>
                    </a:cubicBezTo>
                    <a:cubicBezTo>
                      <a:pt x="19242" y="10778"/>
                      <a:pt x="19245" y="10777"/>
                      <a:pt x="19248" y="10777"/>
                    </a:cubicBezTo>
                    <a:cubicBezTo>
                      <a:pt x="19269" y="10777"/>
                      <a:pt x="19304" y="10821"/>
                      <a:pt x="19320" y="10852"/>
                    </a:cubicBezTo>
                    <a:lnTo>
                      <a:pt x="19231" y="10905"/>
                    </a:lnTo>
                    <a:cubicBezTo>
                      <a:pt x="19233" y="10904"/>
                      <a:pt x="19236" y="10903"/>
                      <a:pt x="19239" y="10903"/>
                    </a:cubicBezTo>
                    <a:cubicBezTo>
                      <a:pt x="19279" y="10903"/>
                      <a:pt x="19366" y="11015"/>
                      <a:pt x="19391" y="11065"/>
                    </a:cubicBezTo>
                    <a:cubicBezTo>
                      <a:pt x="19409" y="11119"/>
                      <a:pt x="19400" y="11145"/>
                      <a:pt x="19418" y="11190"/>
                    </a:cubicBezTo>
                    <a:cubicBezTo>
                      <a:pt x="19516" y="11404"/>
                      <a:pt x="19623" y="11609"/>
                      <a:pt x="19738" y="11813"/>
                    </a:cubicBezTo>
                    <a:cubicBezTo>
                      <a:pt x="19730" y="11831"/>
                      <a:pt x="19730" y="11858"/>
                      <a:pt x="19738" y="11876"/>
                    </a:cubicBezTo>
                    <a:lnTo>
                      <a:pt x="19801" y="11974"/>
                    </a:lnTo>
                    <a:cubicBezTo>
                      <a:pt x="19863" y="12081"/>
                      <a:pt x="19926" y="12188"/>
                      <a:pt x="19988" y="12294"/>
                    </a:cubicBezTo>
                    <a:cubicBezTo>
                      <a:pt x="20068" y="12437"/>
                      <a:pt x="20148" y="12597"/>
                      <a:pt x="20237" y="12740"/>
                    </a:cubicBezTo>
                    <a:cubicBezTo>
                      <a:pt x="20264" y="12793"/>
                      <a:pt x="20300" y="12838"/>
                      <a:pt x="20344" y="12882"/>
                    </a:cubicBezTo>
                    <a:cubicBezTo>
                      <a:pt x="20362" y="12891"/>
                      <a:pt x="20380" y="12954"/>
                      <a:pt x="20398" y="12980"/>
                    </a:cubicBezTo>
                    <a:cubicBezTo>
                      <a:pt x="20388" y="12965"/>
                      <a:pt x="20375" y="12953"/>
                      <a:pt x="20369" y="12953"/>
                    </a:cubicBezTo>
                    <a:cubicBezTo>
                      <a:pt x="20364" y="12953"/>
                      <a:pt x="20363" y="12961"/>
                      <a:pt x="20371" y="12980"/>
                    </a:cubicBezTo>
                    <a:cubicBezTo>
                      <a:pt x="20389" y="13078"/>
                      <a:pt x="20442" y="13167"/>
                      <a:pt x="20478" y="13256"/>
                    </a:cubicBezTo>
                    <a:cubicBezTo>
                      <a:pt x="20496" y="13301"/>
                      <a:pt x="20522" y="13408"/>
                      <a:pt x="20558" y="13426"/>
                    </a:cubicBezTo>
                    <a:cubicBezTo>
                      <a:pt x="20562" y="13428"/>
                      <a:pt x="20567" y="13429"/>
                      <a:pt x="20571" y="13429"/>
                    </a:cubicBezTo>
                    <a:cubicBezTo>
                      <a:pt x="20602" y="13429"/>
                      <a:pt x="20631" y="13381"/>
                      <a:pt x="20647" y="13381"/>
                    </a:cubicBezTo>
                    <a:cubicBezTo>
                      <a:pt x="20674" y="13426"/>
                      <a:pt x="20647" y="13479"/>
                      <a:pt x="20594" y="13506"/>
                    </a:cubicBezTo>
                    <a:cubicBezTo>
                      <a:pt x="20558" y="13524"/>
                      <a:pt x="20602" y="13595"/>
                      <a:pt x="20629" y="13666"/>
                    </a:cubicBezTo>
                    <a:cubicBezTo>
                      <a:pt x="20665" y="13764"/>
                      <a:pt x="20692" y="13871"/>
                      <a:pt x="20718" y="13969"/>
                    </a:cubicBezTo>
                    <a:cubicBezTo>
                      <a:pt x="20718" y="13987"/>
                      <a:pt x="20709" y="14022"/>
                      <a:pt x="20718" y="14031"/>
                    </a:cubicBezTo>
                    <a:cubicBezTo>
                      <a:pt x="20736" y="14067"/>
                      <a:pt x="20763" y="14103"/>
                      <a:pt x="20790" y="14129"/>
                    </a:cubicBezTo>
                    <a:cubicBezTo>
                      <a:pt x="20843" y="14210"/>
                      <a:pt x="20816" y="14343"/>
                      <a:pt x="20834" y="14432"/>
                    </a:cubicBezTo>
                    <a:cubicBezTo>
                      <a:pt x="20843" y="14495"/>
                      <a:pt x="20879" y="14548"/>
                      <a:pt x="20941" y="14575"/>
                    </a:cubicBezTo>
                    <a:cubicBezTo>
                      <a:pt x="21021" y="14646"/>
                      <a:pt x="20914" y="14646"/>
                      <a:pt x="20896" y="14655"/>
                    </a:cubicBezTo>
                    <a:cubicBezTo>
                      <a:pt x="20861" y="14682"/>
                      <a:pt x="20959" y="14771"/>
                      <a:pt x="20968" y="14788"/>
                    </a:cubicBezTo>
                    <a:cubicBezTo>
                      <a:pt x="21021" y="14860"/>
                      <a:pt x="20950" y="14895"/>
                      <a:pt x="20941" y="14958"/>
                    </a:cubicBezTo>
                    <a:cubicBezTo>
                      <a:pt x="20941" y="15038"/>
                      <a:pt x="20950" y="15118"/>
                      <a:pt x="20977" y="15189"/>
                    </a:cubicBezTo>
                    <a:cubicBezTo>
                      <a:pt x="20994" y="15234"/>
                      <a:pt x="21039" y="15492"/>
                      <a:pt x="20985" y="15492"/>
                    </a:cubicBezTo>
                    <a:cubicBezTo>
                      <a:pt x="20985" y="15554"/>
                      <a:pt x="20994" y="15617"/>
                      <a:pt x="21012" y="15670"/>
                    </a:cubicBezTo>
                    <a:cubicBezTo>
                      <a:pt x="21030" y="15884"/>
                      <a:pt x="21039" y="16107"/>
                      <a:pt x="21030" y="16321"/>
                    </a:cubicBezTo>
                    <a:cubicBezTo>
                      <a:pt x="21030" y="16385"/>
                      <a:pt x="21030" y="16463"/>
                      <a:pt x="21069" y="16485"/>
                    </a:cubicBezTo>
                    <a:lnTo>
                      <a:pt x="21069" y="16485"/>
                    </a:lnTo>
                    <a:cubicBezTo>
                      <a:pt x="21059" y="16481"/>
                      <a:pt x="21049" y="16479"/>
                      <a:pt x="21039" y="16479"/>
                    </a:cubicBezTo>
                    <a:cubicBezTo>
                      <a:pt x="21023" y="16479"/>
                      <a:pt x="21008" y="16485"/>
                      <a:pt x="20994" y="16508"/>
                    </a:cubicBezTo>
                    <a:cubicBezTo>
                      <a:pt x="20968" y="16552"/>
                      <a:pt x="20994" y="16570"/>
                      <a:pt x="20985" y="16606"/>
                    </a:cubicBezTo>
                    <a:cubicBezTo>
                      <a:pt x="20977" y="16632"/>
                      <a:pt x="20968" y="16650"/>
                      <a:pt x="20959" y="16677"/>
                    </a:cubicBezTo>
                    <a:cubicBezTo>
                      <a:pt x="20914" y="16775"/>
                      <a:pt x="20888" y="16873"/>
                      <a:pt x="20861" y="16971"/>
                    </a:cubicBezTo>
                    <a:cubicBezTo>
                      <a:pt x="20852" y="17051"/>
                      <a:pt x="20834" y="17131"/>
                      <a:pt x="20798" y="17211"/>
                    </a:cubicBezTo>
                    <a:cubicBezTo>
                      <a:pt x="20834" y="17274"/>
                      <a:pt x="20905" y="17265"/>
                      <a:pt x="20932" y="17336"/>
                    </a:cubicBezTo>
                    <a:cubicBezTo>
                      <a:pt x="20938" y="17349"/>
                      <a:pt x="20881" y="17407"/>
                      <a:pt x="20842" y="17407"/>
                    </a:cubicBezTo>
                    <a:cubicBezTo>
                      <a:pt x="20826" y="17407"/>
                      <a:pt x="20812" y="17397"/>
                      <a:pt x="20807" y="17372"/>
                    </a:cubicBezTo>
                    <a:cubicBezTo>
                      <a:pt x="20804" y="17333"/>
                      <a:pt x="20795" y="17316"/>
                      <a:pt x="20782" y="17316"/>
                    </a:cubicBezTo>
                    <a:cubicBezTo>
                      <a:pt x="20763" y="17316"/>
                      <a:pt x="20736" y="17354"/>
                      <a:pt x="20709" y="17407"/>
                    </a:cubicBezTo>
                    <a:cubicBezTo>
                      <a:pt x="20683" y="17452"/>
                      <a:pt x="20665" y="17496"/>
                      <a:pt x="20656" y="17550"/>
                    </a:cubicBezTo>
                    <a:cubicBezTo>
                      <a:pt x="20656" y="17576"/>
                      <a:pt x="20674" y="17576"/>
                      <a:pt x="20638" y="17612"/>
                    </a:cubicBezTo>
                    <a:cubicBezTo>
                      <a:pt x="20607" y="17650"/>
                      <a:pt x="20497" y="17735"/>
                      <a:pt x="20456" y="17735"/>
                    </a:cubicBezTo>
                    <a:cubicBezTo>
                      <a:pt x="20450" y="17735"/>
                      <a:pt x="20445" y="17733"/>
                      <a:pt x="20442" y="17728"/>
                    </a:cubicBezTo>
                    <a:lnTo>
                      <a:pt x="20442" y="17728"/>
                    </a:lnTo>
                    <a:cubicBezTo>
                      <a:pt x="20460" y="17781"/>
                      <a:pt x="20433" y="17799"/>
                      <a:pt x="20380" y="17870"/>
                    </a:cubicBezTo>
                    <a:cubicBezTo>
                      <a:pt x="20335" y="17933"/>
                      <a:pt x="20300" y="17986"/>
                      <a:pt x="20264" y="18057"/>
                    </a:cubicBezTo>
                    <a:cubicBezTo>
                      <a:pt x="20255" y="18066"/>
                      <a:pt x="20228" y="18146"/>
                      <a:pt x="20219" y="18146"/>
                    </a:cubicBezTo>
                    <a:cubicBezTo>
                      <a:pt x="20202" y="18146"/>
                      <a:pt x="20148" y="18146"/>
                      <a:pt x="20130" y="18164"/>
                    </a:cubicBezTo>
                    <a:cubicBezTo>
                      <a:pt x="20086" y="18200"/>
                      <a:pt x="20077" y="18244"/>
                      <a:pt x="20032" y="18280"/>
                    </a:cubicBezTo>
                    <a:cubicBezTo>
                      <a:pt x="19988" y="18316"/>
                      <a:pt x="19943" y="18360"/>
                      <a:pt x="19890" y="18387"/>
                    </a:cubicBezTo>
                    <a:cubicBezTo>
                      <a:pt x="19801" y="18396"/>
                      <a:pt x="19828" y="18467"/>
                      <a:pt x="19836" y="18503"/>
                    </a:cubicBezTo>
                    <a:cubicBezTo>
                      <a:pt x="19845" y="18529"/>
                      <a:pt x="19810" y="18556"/>
                      <a:pt x="19765" y="18583"/>
                    </a:cubicBezTo>
                    <a:cubicBezTo>
                      <a:pt x="19750" y="18552"/>
                      <a:pt x="19743" y="18533"/>
                      <a:pt x="19721" y="18533"/>
                    </a:cubicBezTo>
                    <a:cubicBezTo>
                      <a:pt x="19705" y="18533"/>
                      <a:pt x="19682" y="18543"/>
                      <a:pt x="19641" y="18565"/>
                    </a:cubicBezTo>
                    <a:cubicBezTo>
                      <a:pt x="19471" y="18663"/>
                      <a:pt x="19293" y="18743"/>
                      <a:pt x="19106" y="18815"/>
                    </a:cubicBezTo>
                    <a:cubicBezTo>
                      <a:pt x="19088" y="18823"/>
                      <a:pt x="18883" y="18886"/>
                      <a:pt x="18928" y="18895"/>
                    </a:cubicBezTo>
                    <a:cubicBezTo>
                      <a:pt x="18990" y="18921"/>
                      <a:pt x="18866" y="18957"/>
                      <a:pt x="18821" y="18957"/>
                    </a:cubicBezTo>
                    <a:cubicBezTo>
                      <a:pt x="18777" y="18957"/>
                      <a:pt x="18803" y="18930"/>
                      <a:pt x="18768" y="18921"/>
                    </a:cubicBezTo>
                    <a:cubicBezTo>
                      <a:pt x="18732" y="18921"/>
                      <a:pt x="18705" y="18930"/>
                      <a:pt x="18679" y="18939"/>
                    </a:cubicBezTo>
                    <a:cubicBezTo>
                      <a:pt x="18625" y="18948"/>
                      <a:pt x="18474" y="18966"/>
                      <a:pt x="18438" y="19002"/>
                    </a:cubicBezTo>
                    <a:cubicBezTo>
                      <a:pt x="18402" y="19037"/>
                      <a:pt x="18358" y="19019"/>
                      <a:pt x="18296" y="19037"/>
                    </a:cubicBezTo>
                    <a:cubicBezTo>
                      <a:pt x="18260" y="19055"/>
                      <a:pt x="18224" y="19100"/>
                      <a:pt x="18206" y="19100"/>
                    </a:cubicBezTo>
                    <a:cubicBezTo>
                      <a:pt x="18203" y="19101"/>
                      <a:pt x="18201" y="19101"/>
                      <a:pt x="18198" y="19101"/>
                    </a:cubicBezTo>
                    <a:cubicBezTo>
                      <a:pt x="18176" y="19101"/>
                      <a:pt x="18160" y="19073"/>
                      <a:pt x="18144" y="19073"/>
                    </a:cubicBezTo>
                    <a:cubicBezTo>
                      <a:pt x="18108" y="19062"/>
                      <a:pt x="18068" y="19058"/>
                      <a:pt x="18029" y="19058"/>
                    </a:cubicBezTo>
                    <a:cubicBezTo>
                      <a:pt x="18001" y="19058"/>
                      <a:pt x="17974" y="19060"/>
                      <a:pt x="17948" y="19064"/>
                    </a:cubicBezTo>
                    <a:lnTo>
                      <a:pt x="17627" y="19091"/>
                    </a:lnTo>
                    <a:cubicBezTo>
                      <a:pt x="17565" y="19091"/>
                      <a:pt x="17547" y="19117"/>
                      <a:pt x="17547" y="19144"/>
                    </a:cubicBezTo>
                    <a:cubicBezTo>
                      <a:pt x="17474" y="19184"/>
                      <a:pt x="17602" y="19241"/>
                      <a:pt x="17691" y="19241"/>
                    </a:cubicBezTo>
                    <a:cubicBezTo>
                      <a:pt x="17741" y="19241"/>
                      <a:pt x="17778" y="19224"/>
                      <a:pt x="17763" y="19175"/>
                    </a:cubicBezTo>
                    <a:lnTo>
                      <a:pt x="17763" y="19175"/>
                    </a:lnTo>
                    <a:cubicBezTo>
                      <a:pt x="17784" y="19205"/>
                      <a:pt x="18022" y="19190"/>
                      <a:pt x="18073" y="19224"/>
                    </a:cubicBezTo>
                    <a:cubicBezTo>
                      <a:pt x="18089" y="19235"/>
                      <a:pt x="18100" y="19239"/>
                      <a:pt x="18108" y="19239"/>
                    </a:cubicBezTo>
                    <a:cubicBezTo>
                      <a:pt x="18126" y="19239"/>
                      <a:pt x="18131" y="19219"/>
                      <a:pt x="18162" y="19206"/>
                    </a:cubicBezTo>
                    <a:cubicBezTo>
                      <a:pt x="18206" y="19198"/>
                      <a:pt x="18269" y="19189"/>
                      <a:pt x="18313" y="19180"/>
                    </a:cubicBezTo>
                    <a:cubicBezTo>
                      <a:pt x="18554" y="19117"/>
                      <a:pt x="18812" y="19064"/>
                      <a:pt x="19053" y="19002"/>
                    </a:cubicBezTo>
                    <a:cubicBezTo>
                      <a:pt x="19204" y="18966"/>
                      <a:pt x="19551" y="18877"/>
                      <a:pt x="19498" y="18752"/>
                    </a:cubicBezTo>
                    <a:cubicBezTo>
                      <a:pt x="19498" y="18744"/>
                      <a:pt x="19491" y="18670"/>
                      <a:pt x="19509" y="18670"/>
                    </a:cubicBezTo>
                    <a:cubicBezTo>
                      <a:pt x="19511" y="18670"/>
                      <a:pt x="19513" y="18670"/>
                      <a:pt x="19516" y="18672"/>
                    </a:cubicBezTo>
                    <a:cubicBezTo>
                      <a:pt x="19551" y="18681"/>
                      <a:pt x="19587" y="18690"/>
                      <a:pt x="19596" y="18717"/>
                    </a:cubicBezTo>
                    <a:cubicBezTo>
                      <a:pt x="19632" y="18761"/>
                      <a:pt x="19676" y="18806"/>
                      <a:pt x="19721" y="18841"/>
                    </a:cubicBezTo>
                    <a:cubicBezTo>
                      <a:pt x="19730" y="18823"/>
                      <a:pt x="19712" y="18815"/>
                      <a:pt x="19747" y="18788"/>
                    </a:cubicBezTo>
                    <a:cubicBezTo>
                      <a:pt x="19774" y="18761"/>
                      <a:pt x="19810" y="18743"/>
                      <a:pt x="19845" y="18717"/>
                    </a:cubicBezTo>
                    <a:cubicBezTo>
                      <a:pt x="19886" y="18689"/>
                      <a:pt x="19948" y="18651"/>
                      <a:pt x="19983" y="18651"/>
                    </a:cubicBezTo>
                    <a:cubicBezTo>
                      <a:pt x="19992" y="18651"/>
                      <a:pt x="20000" y="18654"/>
                      <a:pt x="20004" y="18660"/>
                    </a:cubicBezTo>
                    <a:lnTo>
                      <a:pt x="20004" y="18660"/>
                    </a:lnTo>
                    <a:cubicBezTo>
                      <a:pt x="19965" y="18591"/>
                      <a:pt x="20112" y="18564"/>
                      <a:pt x="20095" y="18494"/>
                    </a:cubicBezTo>
                    <a:cubicBezTo>
                      <a:pt x="20086" y="18458"/>
                      <a:pt x="20077" y="18369"/>
                      <a:pt x="20175" y="18369"/>
                    </a:cubicBezTo>
                    <a:cubicBezTo>
                      <a:pt x="20176" y="18369"/>
                      <a:pt x="20177" y="18369"/>
                      <a:pt x="20178" y="18369"/>
                    </a:cubicBezTo>
                    <a:lnTo>
                      <a:pt x="20178" y="18369"/>
                    </a:lnTo>
                    <a:cubicBezTo>
                      <a:pt x="20143" y="18386"/>
                      <a:pt x="20125" y="18445"/>
                      <a:pt x="20151" y="18445"/>
                    </a:cubicBezTo>
                    <a:cubicBezTo>
                      <a:pt x="20160" y="18445"/>
                      <a:pt x="20174" y="18439"/>
                      <a:pt x="20193" y="18423"/>
                    </a:cubicBezTo>
                    <a:cubicBezTo>
                      <a:pt x="20210" y="18414"/>
                      <a:pt x="20228" y="18405"/>
                      <a:pt x="20237" y="18388"/>
                    </a:cubicBezTo>
                    <a:lnTo>
                      <a:pt x="20237" y="18388"/>
                    </a:lnTo>
                    <a:cubicBezTo>
                      <a:pt x="20239" y="18388"/>
                      <a:pt x="20241" y="18388"/>
                      <a:pt x="20243" y="18388"/>
                    </a:cubicBezTo>
                    <a:cubicBezTo>
                      <a:pt x="20252" y="18388"/>
                      <a:pt x="20265" y="18385"/>
                      <a:pt x="20282" y="18378"/>
                    </a:cubicBezTo>
                    <a:cubicBezTo>
                      <a:pt x="20326" y="18360"/>
                      <a:pt x="20362" y="18325"/>
                      <a:pt x="20353" y="18289"/>
                    </a:cubicBezTo>
                    <a:cubicBezTo>
                      <a:pt x="20344" y="18262"/>
                      <a:pt x="20362" y="18253"/>
                      <a:pt x="20415" y="18209"/>
                    </a:cubicBezTo>
                    <a:cubicBezTo>
                      <a:pt x="20421" y="18200"/>
                      <a:pt x="20425" y="18197"/>
                      <a:pt x="20429" y="18197"/>
                    </a:cubicBezTo>
                    <a:cubicBezTo>
                      <a:pt x="20435" y="18197"/>
                      <a:pt x="20439" y="18209"/>
                      <a:pt x="20451" y="18209"/>
                    </a:cubicBezTo>
                    <a:cubicBezTo>
                      <a:pt x="20531" y="18209"/>
                      <a:pt x="20558" y="17995"/>
                      <a:pt x="20656" y="17951"/>
                    </a:cubicBezTo>
                    <a:cubicBezTo>
                      <a:pt x="20700" y="17897"/>
                      <a:pt x="20683" y="17772"/>
                      <a:pt x="20709" y="17763"/>
                    </a:cubicBezTo>
                    <a:cubicBezTo>
                      <a:pt x="20736" y="17755"/>
                      <a:pt x="20781" y="17763"/>
                      <a:pt x="20790" y="17737"/>
                    </a:cubicBezTo>
                    <a:cubicBezTo>
                      <a:pt x="20798" y="17692"/>
                      <a:pt x="20754" y="17701"/>
                      <a:pt x="20763" y="17648"/>
                    </a:cubicBezTo>
                    <a:cubicBezTo>
                      <a:pt x="20763" y="17648"/>
                      <a:pt x="20888" y="17639"/>
                      <a:pt x="20888" y="17639"/>
                    </a:cubicBezTo>
                    <a:cubicBezTo>
                      <a:pt x="20861" y="17559"/>
                      <a:pt x="20888" y="17470"/>
                      <a:pt x="20941" y="17416"/>
                    </a:cubicBezTo>
                    <a:cubicBezTo>
                      <a:pt x="20985" y="17372"/>
                      <a:pt x="21012" y="17318"/>
                      <a:pt x="21030" y="17265"/>
                    </a:cubicBezTo>
                    <a:cubicBezTo>
                      <a:pt x="21037" y="17252"/>
                      <a:pt x="21038" y="17210"/>
                      <a:pt x="21032" y="17210"/>
                    </a:cubicBezTo>
                    <a:cubicBezTo>
                      <a:pt x="21030" y="17210"/>
                      <a:pt x="21027" y="17213"/>
                      <a:pt x="21024" y="17222"/>
                    </a:cubicBezTo>
                    <a:lnTo>
                      <a:pt x="21024" y="17222"/>
                    </a:lnTo>
                    <a:lnTo>
                      <a:pt x="21066" y="17104"/>
                    </a:lnTo>
                    <a:cubicBezTo>
                      <a:pt x="21079" y="17064"/>
                      <a:pt x="21079" y="17060"/>
                      <a:pt x="21076" y="17060"/>
                    </a:cubicBezTo>
                    <a:cubicBezTo>
                      <a:pt x="21075" y="17060"/>
                      <a:pt x="21073" y="17060"/>
                      <a:pt x="21072" y="17060"/>
                    </a:cubicBezTo>
                    <a:cubicBezTo>
                      <a:pt x="21069" y="17060"/>
                      <a:pt x="21066" y="17058"/>
                      <a:pt x="21066" y="17042"/>
                    </a:cubicBezTo>
                    <a:cubicBezTo>
                      <a:pt x="21083" y="16971"/>
                      <a:pt x="21110" y="16899"/>
                      <a:pt x="21146" y="16837"/>
                    </a:cubicBezTo>
                    <a:cubicBezTo>
                      <a:pt x="21173" y="16766"/>
                      <a:pt x="21190" y="16704"/>
                      <a:pt x="21190" y="16632"/>
                    </a:cubicBezTo>
                    <a:cubicBezTo>
                      <a:pt x="21173" y="16588"/>
                      <a:pt x="21110" y="16606"/>
                      <a:pt x="21181" y="16516"/>
                    </a:cubicBezTo>
                    <a:cubicBezTo>
                      <a:pt x="21219" y="16494"/>
                      <a:pt x="21257" y="16400"/>
                      <a:pt x="21224" y="16400"/>
                    </a:cubicBezTo>
                    <a:cubicBezTo>
                      <a:pt x="21218" y="16400"/>
                      <a:pt x="21210" y="16403"/>
                      <a:pt x="21199" y="16410"/>
                    </a:cubicBezTo>
                    <a:cubicBezTo>
                      <a:pt x="21146" y="16401"/>
                      <a:pt x="21146" y="16321"/>
                      <a:pt x="21181" y="16249"/>
                    </a:cubicBezTo>
                    <a:cubicBezTo>
                      <a:pt x="21208" y="16205"/>
                      <a:pt x="21253" y="16205"/>
                      <a:pt x="21235" y="16098"/>
                    </a:cubicBezTo>
                    <a:cubicBezTo>
                      <a:pt x="21217" y="16044"/>
                      <a:pt x="21199" y="15991"/>
                      <a:pt x="21181" y="15937"/>
                    </a:cubicBezTo>
                    <a:cubicBezTo>
                      <a:pt x="21196" y="15937"/>
                      <a:pt x="21222" y="16003"/>
                      <a:pt x="21241" y="16003"/>
                    </a:cubicBezTo>
                    <a:cubicBezTo>
                      <a:pt x="21245" y="16003"/>
                      <a:pt x="21249" y="15999"/>
                      <a:pt x="21253" y="15991"/>
                    </a:cubicBezTo>
                    <a:cubicBezTo>
                      <a:pt x="21262" y="15946"/>
                      <a:pt x="21217" y="15840"/>
                      <a:pt x="21208" y="15813"/>
                    </a:cubicBezTo>
                    <a:cubicBezTo>
                      <a:pt x="21199" y="15750"/>
                      <a:pt x="21208" y="15679"/>
                      <a:pt x="21226" y="15617"/>
                    </a:cubicBezTo>
                    <a:cubicBezTo>
                      <a:pt x="21244" y="15572"/>
                      <a:pt x="21253" y="15519"/>
                      <a:pt x="21244" y="15465"/>
                    </a:cubicBezTo>
                    <a:cubicBezTo>
                      <a:pt x="21244" y="15394"/>
                      <a:pt x="21235" y="15323"/>
                      <a:pt x="21217" y="15252"/>
                    </a:cubicBezTo>
                    <a:cubicBezTo>
                      <a:pt x="21190" y="15180"/>
                      <a:pt x="21146" y="15154"/>
                      <a:pt x="21173" y="15109"/>
                    </a:cubicBezTo>
                    <a:cubicBezTo>
                      <a:pt x="21208" y="15038"/>
                      <a:pt x="21208" y="14958"/>
                      <a:pt x="21181" y="14886"/>
                    </a:cubicBezTo>
                    <a:cubicBezTo>
                      <a:pt x="21171" y="14854"/>
                      <a:pt x="21157" y="14848"/>
                      <a:pt x="21142" y="14848"/>
                    </a:cubicBezTo>
                    <a:cubicBezTo>
                      <a:pt x="21132" y="14848"/>
                      <a:pt x="21121" y="14851"/>
                      <a:pt x="21110" y="14851"/>
                    </a:cubicBezTo>
                    <a:cubicBezTo>
                      <a:pt x="21199" y="14842"/>
                      <a:pt x="21128" y="14619"/>
                      <a:pt x="21075" y="14566"/>
                    </a:cubicBezTo>
                    <a:cubicBezTo>
                      <a:pt x="21048" y="14530"/>
                      <a:pt x="21039" y="14477"/>
                      <a:pt x="21057" y="14432"/>
                    </a:cubicBezTo>
                    <a:cubicBezTo>
                      <a:pt x="21059" y="14430"/>
                      <a:pt x="21062" y="14428"/>
                      <a:pt x="21065" y="14428"/>
                    </a:cubicBezTo>
                    <a:cubicBezTo>
                      <a:pt x="21075" y="14428"/>
                      <a:pt x="21085" y="14445"/>
                      <a:pt x="21093" y="14445"/>
                    </a:cubicBezTo>
                    <a:cubicBezTo>
                      <a:pt x="21096" y="14445"/>
                      <a:pt x="21099" y="14442"/>
                      <a:pt x="21101" y="14432"/>
                    </a:cubicBezTo>
                    <a:cubicBezTo>
                      <a:pt x="21110" y="14405"/>
                      <a:pt x="21075" y="14370"/>
                      <a:pt x="21066" y="14352"/>
                    </a:cubicBezTo>
                    <a:cubicBezTo>
                      <a:pt x="21030" y="14290"/>
                      <a:pt x="21021" y="14227"/>
                      <a:pt x="21030" y="14165"/>
                    </a:cubicBezTo>
                    <a:cubicBezTo>
                      <a:pt x="21075" y="14147"/>
                      <a:pt x="20977" y="14076"/>
                      <a:pt x="20968" y="14040"/>
                    </a:cubicBezTo>
                    <a:cubicBezTo>
                      <a:pt x="20941" y="13951"/>
                      <a:pt x="20914" y="13871"/>
                      <a:pt x="20870" y="13791"/>
                    </a:cubicBezTo>
                    <a:cubicBezTo>
                      <a:pt x="20834" y="13720"/>
                      <a:pt x="20798" y="13648"/>
                      <a:pt x="20790" y="13568"/>
                    </a:cubicBezTo>
                    <a:cubicBezTo>
                      <a:pt x="20772" y="13461"/>
                      <a:pt x="20736" y="13363"/>
                      <a:pt x="20683" y="13283"/>
                    </a:cubicBezTo>
                    <a:cubicBezTo>
                      <a:pt x="20656" y="13256"/>
                      <a:pt x="20683" y="13203"/>
                      <a:pt x="20683" y="13167"/>
                    </a:cubicBezTo>
                    <a:cubicBezTo>
                      <a:pt x="20683" y="13114"/>
                      <a:pt x="20638" y="13105"/>
                      <a:pt x="20620" y="13060"/>
                    </a:cubicBezTo>
                    <a:cubicBezTo>
                      <a:pt x="20594" y="13007"/>
                      <a:pt x="20567" y="12927"/>
                      <a:pt x="20540" y="12873"/>
                    </a:cubicBezTo>
                    <a:cubicBezTo>
                      <a:pt x="20505" y="12820"/>
                      <a:pt x="20487" y="12847"/>
                      <a:pt x="20478" y="12767"/>
                    </a:cubicBezTo>
                    <a:cubicBezTo>
                      <a:pt x="20470" y="12686"/>
                      <a:pt x="20440" y="12539"/>
                      <a:pt x="20374" y="12539"/>
                    </a:cubicBezTo>
                    <a:cubicBezTo>
                      <a:pt x="20368" y="12539"/>
                      <a:pt x="20361" y="12541"/>
                      <a:pt x="20353" y="12544"/>
                    </a:cubicBezTo>
                    <a:cubicBezTo>
                      <a:pt x="20433" y="12499"/>
                      <a:pt x="20228" y="12125"/>
                      <a:pt x="20148" y="12072"/>
                    </a:cubicBezTo>
                    <a:cubicBezTo>
                      <a:pt x="20095" y="12018"/>
                      <a:pt x="20175" y="11867"/>
                      <a:pt x="20059" y="11831"/>
                    </a:cubicBezTo>
                    <a:cubicBezTo>
                      <a:pt x="20015" y="11813"/>
                      <a:pt x="19961" y="11822"/>
                      <a:pt x="19961" y="11724"/>
                    </a:cubicBezTo>
                    <a:cubicBezTo>
                      <a:pt x="19934" y="11671"/>
                      <a:pt x="19899" y="11626"/>
                      <a:pt x="19863" y="11573"/>
                    </a:cubicBezTo>
                    <a:lnTo>
                      <a:pt x="19863" y="11573"/>
                    </a:lnTo>
                    <a:cubicBezTo>
                      <a:pt x="19863" y="11573"/>
                      <a:pt x="19880" y="11586"/>
                      <a:pt x="19891" y="11586"/>
                    </a:cubicBezTo>
                    <a:cubicBezTo>
                      <a:pt x="19898" y="11586"/>
                      <a:pt x="19902" y="11581"/>
                      <a:pt x="19899" y="11564"/>
                    </a:cubicBezTo>
                    <a:cubicBezTo>
                      <a:pt x="19881" y="11528"/>
                      <a:pt x="19863" y="11493"/>
                      <a:pt x="19845" y="11457"/>
                    </a:cubicBezTo>
                    <a:cubicBezTo>
                      <a:pt x="19810" y="11359"/>
                      <a:pt x="19774" y="11270"/>
                      <a:pt x="19721" y="11190"/>
                    </a:cubicBezTo>
                    <a:lnTo>
                      <a:pt x="19721" y="11190"/>
                    </a:lnTo>
                    <a:cubicBezTo>
                      <a:pt x="19743" y="11256"/>
                      <a:pt x="19711" y="11315"/>
                      <a:pt x="19659" y="11315"/>
                    </a:cubicBezTo>
                    <a:cubicBezTo>
                      <a:pt x="19648" y="11315"/>
                      <a:pt x="19636" y="11312"/>
                      <a:pt x="19623" y="11306"/>
                    </a:cubicBezTo>
                    <a:cubicBezTo>
                      <a:pt x="19578" y="11226"/>
                      <a:pt x="19658" y="11243"/>
                      <a:pt x="19676" y="11235"/>
                    </a:cubicBezTo>
                    <a:cubicBezTo>
                      <a:pt x="19694" y="11235"/>
                      <a:pt x="19623" y="11137"/>
                      <a:pt x="19605" y="11101"/>
                    </a:cubicBezTo>
                    <a:cubicBezTo>
                      <a:pt x="19596" y="11065"/>
                      <a:pt x="19605" y="10985"/>
                      <a:pt x="19578" y="10967"/>
                    </a:cubicBezTo>
                    <a:cubicBezTo>
                      <a:pt x="19551" y="10958"/>
                      <a:pt x="19525" y="10967"/>
                      <a:pt x="19507" y="10914"/>
                    </a:cubicBezTo>
                    <a:cubicBezTo>
                      <a:pt x="19480" y="10834"/>
                      <a:pt x="19453" y="10762"/>
                      <a:pt x="19418" y="10691"/>
                    </a:cubicBezTo>
                    <a:cubicBezTo>
                      <a:pt x="19418" y="10698"/>
                      <a:pt x="19416" y="10701"/>
                      <a:pt x="19413" y="10701"/>
                    </a:cubicBezTo>
                    <a:cubicBezTo>
                      <a:pt x="19383" y="10701"/>
                      <a:pt x="19219" y="10413"/>
                      <a:pt x="19186" y="10388"/>
                    </a:cubicBezTo>
                    <a:cubicBezTo>
                      <a:pt x="19181" y="10384"/>
                      <a:pt x="19177" y="10383"/>
                      <a:pt x="19173" y="10383"/>
                    </a:cubicBezTo>
                    <a:cubicBezTo>
                      <a:pt x="19156" y="10383"/>
                      <a:pt x="19153" y="10421"/>
                      <a:pt x="19131" y="10421"/>
                    </a:cubicBezTo>
                    <a:cubicBezTo>
                      <a:pt x="19127" y="10421"/>
                      <a:pt x="19122" y="10419"/>
                      <a:pt x="19115" y="10415"/>
                    </a:cubicBezTo>
                    <a:cubicBezTo>
                      <a:pt x="19070" y="10388"/>
                      <a:pt x="19115" y="10317"/>
                      <a:pt x="19124" y="10308"/>
                    </a:cubicBezTo>
                    <a:lnTo>
                      <a:pt x="19124" y="10308"/>
                    </a:lnTo>
                    <a:cubicBezTo>
                      <a:pt x="19119" y="10310"/>
                      <a:pt x="19114" y="10310"/>
                      <a:pt x="19110" y="10310"/>
                    </a:cubicBezTo>
                    <a:cubicBezTo>
                      <a:pt x="19086" y="10310"/>
                      <a:pt x="19060" y="10293"/>
                      <a:pt x="19053" y="10264"/>
                    </a:cubicBezTo>
                    <a:cubicBezTo>
                      <a:pt x="19044" y="10219"/>
                      <a:pt x="19088" y="10219"/>
                      <a:pt x="19079" y="10183"/>
                    </a:cubicBezTo>
                    <a:cubicBezTo>
                      <a:pt x="19062" y="10139"/>
                      <a:pt x="18981" y="10175"/>
                      <a:pt x="18946" y="10103"/>
                    </a:cubicBezTo>
                    <a:cubicBezTo>
                      <a:pt x="18937" y="10087"/>
                      <a:pt x="18937" y="9977"/>
                      <a:pt x="18915" y="9977"/>
                    </a:cubicBezTo>
                    <a:cubicBezTo>
                      <a:pt x="18914" y="9977"/>
                      <a:pt x="18912" y="9977"/>
                      <a:pt x="18910" y="9979"/>
                    </a:cubicBezTo>
                    <a:cubicBezTo>
                      <a:pt x="18890" y="9992"/>
                      <a:pt x="18900" y="10015"/>
                      <a:pt x="18888" y="10015"/>
                    </a:cubicBezTo>
                    <a:cubicBezTo>
                      <a:pt x="18884" y="10015"/>
                      <a:pt x="18877" y="10012"/>
                      <a:pt x="18866" y="10005"/>
                    </a:cubicBezTo>
                    <a:cubicBezTo>
                      <a:pt x="18848" y="9988"/>
                      <a:pt x="18839" y="9970"/>
                      <a:pt x="18839" y="9952"/>
                    </a:cubicBezTo>
                    <a:cubicBezTo>
                      <a:pt x="18821" y="9907"/>
                      <a:pt x="18910" y="9916"/>
                      <a:pt x="18874" y="9863"/>
                    </a:cubicBezTo>
                    <a:cubicBezTo>
                      <a:pt x="18848" y="9818"/>
                      <a:pt x="18821" y="9783"/>
                      <a:pt x="18785" y="9747"/>
                    </a:cubicBezTo>
                    <a:cubicBezTo>
                      <a:pt x="18768" y="9738"/>
                      <a:pt x="18759" y="9729"/>
                      <a:pt x="18741" y="9729"/>
                    </a:cubicBezTo>
                    <a:cubicBezTo>
                      <a:pt x="18696" y="9658"/>
                      <a:pt x="18643" y="9596"/>
                      <a:pt x="18589" y="9524"/>
                    </a:cubicBezTo>
                    <a:cubicBezTo>
                      <a:pt x="18562" y="9493"/>
                      <a:pt x="18541" y="9477"/>
                      <a:pt x="18531" y="9477"/>
                    </a:cubicBezTo>
                    <a:cubicBezTo>
                      <a:pt x="18517" y="9477"/>
                      <a:pt x="18520" y="9502"/>
                      <a:pt x="18545" y="9551"/>
                    </a:cubicBezTo>
                    <a:cubicBezTo>
                      <a:pt x="18491" y="9498"/>
                      <a:pt x="18456" y="9435"/>
                      <a:pt x="18438" y="9364"/>
                    </a:cubicBezTo>
                    <a:cubicBezTo>
                      <a:pt x="18438" y="9293"/>
                      <a:pt x="18411" y="9230"/>
                      <a:pt x="18358" y="9186"/>
                    </a:cubicBezTo>
                    <a:cubicBezTo>
                      <a:pt x="18304" y="9159"/>
                      <a:pt x="18296" y="9168"/>
                      <a:pt x="18242" y="9115"/>
                    </a:cubicBezTo>
                    <a:cubicBezTo>
                      <a:pt x="18224" y="9079"/>
                      <a:pt x="18206" y="9052"/>
                      <a:pt x="18180" y="9026"/>
                    </a:cubicBezTo>
                    <a:cubicBezTo>
                      <a:pt x="18174" y="9026"/>
                      <a:pt x="18168" y="9033"/>
                      <a:pt x="18162" y="9033"/>
                    </a:cubicBezTo>
                    <a:cubicBezTo>
                      <a:pt x="18159" y="9033"/>
                      <a:pt x="18156" y="9031"/>
                      <a:pt x="18153" y="9026"/>
                    </a:cubicBezTo>
                    <a:cubicBezTo>
                      <a:pt x="18100" y="8990"/>
                      <a:pt x="18046" y="8901"/>
                      <a:pt x="17993" y="8847"/>
                    </a:cubicBezTo>
                    <a:cubicBezTo>
                      <a:pt x="17939" y="8803"/>
                      <a:pt x="17877" y="8776"/>
                      <a:pt x="17877" y="8714"/>
                    </a:cubicBezTo>
                    <a:cubicBezTo>
                      <a:pt x="17850" y="8643"/>
                      <a:pt x="17806" y="8580"/>
                      <a:pt x="17743" y="8545"/>
                    </a:cubicBezTo>
                    <a:cubicBezTo>
                      <a:pt x="17741" y="8544"/>
                      <a:pt x="17740" y="8544"/>
                      <a:pt x="17738" y="8544"/>
                    </a:cubicBezTo>
                    <a:cubicBezTo>
                      <a:pt x="17704" y="8544"/>
                      <a:pt x="17761" y="8634"/>
                      <a:pt x="17770" y="8651"/>
                    </a:cubicBezTo>
                    <a:cubicBezTo>
                      <a:pt x="17734" y="8616"/>
                      <a:pt x="17708" y="8571"/>
                      <a:pt x="17681" y="8527"/>
                    </a:cubicBezTo>
                    <a:cubicBezTo>
                      <a:pt x="17672" y="8491"/>
                      <a:pt x="17663" y="8447"/>
                      <a:pt x="17645" y="8411"/>
                    </a:cubicBezTo>
                    <a:cubicBezTo>
                      <a:pt x="17592" y="8340"/>
                      <a:pt x="17547" y="8340"/>
                      <a:pt x="17512" y="8268"/>
                    </a:cubicBezTo>
                    <a:cubicBezTo>
                      <a:pt x="17496" y="8236"/>
                      <a:pt x="17494" y="8131"/>
                      <a:pt x="17454" y="8131"/>
                    </a:cubicBezTo>
                    <a:cubicBezTo>
                      <a:pt x="17450" y="8131"/>
                      <a:pt x="17446" y="8132"/>
                      <a:pt x="17440" y="8135"/>
                    </a:cubicBezTo>
                    <a:cubicBezTo>
                      <a:pt x="17425" y="8139"/>
                      <a:pt x="17407" y="8146"/>
                      <a:pt x="17389" y="8146"/>
                    </a:cubicBezTo>
                    <a:cubicBezTo>
                      <a:pt x="17364" y="8146"/>
                      <a:pt x="17340" y="8133"/>
                      <a:pt x="17325" y="8081"/>
                    </a:cubicBezTo>
                    <a:cubicBezTo>
                      <a:pt x="17307" y="8028"/>
                      <a:pt x="17325" y="8010"/>
                      <a:pt x="17280" y="7948"/>
                    </a:cubicBezTo>
                    <a:cubicBezTo>
                      <a:pt x="17271" y="7930"/>
                      <a:pt x="17179" y="7796"/>
                      <a:pt x="17149" y="7796"/>
                    </a:cubicBezTo>
                    <a:cubicBezTo>
                      <a:pt x="17148" y="7796"/>
                      <a:pt x="17147" y="7796"/>
                      <a:pt x="17147" y="7796"/>
                    </a:cubicBezTo>
                    <a:cubicBezTo>
                      <a:pt x="17128" y="7803"/>
                      <a:pt x="17122" y="7847"/>
                      <a:pt x="17100" y="7847"/>
                    </a:cubicBezTo>
                    <a:cubicBezTo>
                      <a:pt x="17090" y="7847"/>
                      <a:pt x="17076" y="7839"/>
                      <a:pt x="17057" y="7814"/>
                    </a:cubicBezTo>
                    <a:cubicBezTo>
                      <a:pt x="17022" y="7761"/>
                      <a:pt x="17084" y="7770"/>
                      <a:pt x="17084" y="7734"/>
                    </a:cubicBezTo>
                    <a:cubicBezTo>
                      <a:pt x="17084" y="7734"/>
                      <a:pt x="16995" y="7716"/>
                      <a:pt x="16986" y="7716"/>
                    </a:cubicBezTo>
                    <a:cubicBezTo>
                      <a:pt x="16933" y="7689"/>
                      <a:pt x="16933" y="7672"/>
                      <a:pt x="16933" y="7645"/>
                    </a:cubicBezTo>
                    <a:cubicBezTo>
                      <a:pt x="16906" y="7556"/>
                      <a:pt x="16853" y="7476"/>
                      <a:pt x="16790" y="7413"/>
                    </a:cubicBezTo>
                    <a:cubicBezTo>
                      <a:pt x="16781" y="7406"/>
                      <a:pt x="16772" y="7404"/>
                      <a:pt x="16764" y="7404"/>
                    </a:cubicBezTo>
                    <a:cubicBezTo>
                      <a:pt x="16725" y="7404"/>
                      <a:pt x="16704" y="7471"/>
                      <a:pt x="16689" y="7471"/>
                    </a:cubicBezTo>
                    <a:cubicBezTo>
                      <a:pt x="16687" y="7471"/>
                      <a:pt x="16685" y="7469"/>
                      <a:pt x="16683" y="7467"/>
                    </a:cubicBezTo>
                    <a:cubicBezTo>
                      <a:pt x="16657" y="7449"/>
                      <a:pt x="16666" y="7413"/>
                      <a:pt x="16657" y="7378"/>
                    </a:cubicBezTo>
                    <a:cubicBezTo>
                      <a:pt x="16639" y="7333"/>
                      <a:pt x="16612" y="7289"/>
                      <a:pt x="16585" y="7253"/>
                    </a:cubicBezTo>
                    <a:cubicBezTo>
                      <a:pt x="16541" y="7200"/>
                      <a:pt x="16496" y="7057"/>
                      <a:pt x="16452" y="7030"/>
                    </a:cubicBezTo>
                    <a:cubicBezTo>
                      <a:pt x="16425" y="7021"/>
                      <a:pt x="16354" y="7021"/>
                      <a:pt x="16354" y="6995"/>
                    </a:cubicBezTo>
                    <a:cubicBezTo>
                      <a:pt x="16345" y="6959"/>
                      <a:pt x="16363" y="6950"/>
                      <a:pt x="16327" y="6915"/>
                    </a:cubicBezTo>
                    <a:cubicBezTo>
                      <a:pt x="16256" y="6834"/>
                      <a:pt x="16158" y="6861"/>
                      <a:pt x="16078" y="6790"/>
                    </a:cubicBezTo>
                    <a:cubicBezTo>
                      <a:pt x="16032" y="6749"/>
                      <a:pt x="16024" y="6697"/>
                      <a:pt x="16014" y="6648"/>
                    </a:cubicBezTo>
                    <a:lnTo>
                      <a:pt x="16014" y="6648"/>
                    </a:lnTo>
                    <a:cubicBezTo>
                      <a:pt x="16022" y="6671"/>
                      <a:pt x="16052" y="6685"/>
                      <a:pt x="16073" y="6685"/>
                    </a:cubicBezTo>
                    <a:cubicBezTo>
                      <a:pt x="16096" y="6685"/>
                      <a:pt x="16108" y="6669"/>
                      <a:pt x="16069" y="6630"/>
                    </a:cubicBezTo>
                    <a:cubicBezTo>
                      <a:pt x="16060" y="6621"/>
                      <a:pt x="16042" y="6603"/>
                      <a:pt x="16033" y="6594"/>
                    </a:cubicBezTo>
                    <a:lnTo>
                      <a:pt x="16033" y="6594"/>
                    </a:lnTo>
                    <a:cubicBezTo>
                      <a:pt x="16017" y="6610"/>
                      <a:pt x="16011" y="6625"/>
                      <a:pt x="16012" y="6638"/>
                    </a:cubicBezTo>
                    <a:lnTo>
                      <a:pt x="16012" y="6638"/>
                    </a:lnTo>
                    <a:cubicBezTo>
                      <a:pt x="16004" y="6605"/>
                      <a:pt x="15995" y="6574"/>
                      <a:pt x="15971" y="6549"/>
                    </a:cubicBezTo>
                    <a:cubicBezTo>
                      <a:pt x="15967" y="6547"/>
                      <a:pt x="15965" y="6546"/>
                      <a:pt x="15962" y="6546"/>
                    </a:cubicBezTo>
                    <a:cubicBezTo>
                      <a:pt x="15945" y="6546"/>
                      <a:pt x="15945" y="6592"/>
                      <a:pt x="15952" y="6602"/>
                    </a:cubicBezTo>
                    <a:lnTo>
                      <a:pt x="15952" y="6602"/>
                    </a:lnTo>
                    <a:cubicBezTo>
                      <a:pt x="15909" y="6549"/>
                      <a:pt x="15935" y="6505"/>
                      <a:pt x="15891" y="6469"/>
                    </a:cubicBezTo>
                    <a:cubicBezTo>
                      <a:pt x="15848" y="6435"/>
                      <a:pt x="15780" y="6400"/>
                      <a:pt x="15727" y="6342"/>
                    </a:cubicBezTo>
                    <a:lnTo>
                      <a:pt x="15727" y="6342"/>
                    </a:lnTo>
                    <a:cubicBezTo>
                      <a:pt x="15727" y="6342"/>
                      <a:pt x="15727" y="6342"/>
                      <a:pt x="15727" y="6342"/>
                    </a:cubicBezTo>
                    <a:cubicBezTo>
                      <a:pt x="15725" y="6342"/>
                      <a:pt x="15672" y="6298"/>
                      <a:pt x="15650" y="6291"/>
                    </a:cubicBezTo>
                    <a:cubicBezTo>
                      <a:pt x="15614" y="6282"/>
                      <a:pt x="15597" y="6255"/>
                      <a:pt x="15570" y="6220"/>
                    </a:cubicBezTo>
                    <a:cubicBezTo>
                      <a:pt x="15516" y="6149"/>
                      <a:pt x="15454" y="6086"/>
                      <a:pt x="15383" y="6042"/>
                    </a:cubicBezTo>
                    <a:cubicBezTo>
                      <a:pt x="15356" y="6024"/>
                      <a:pt x="15240" y="6006"/>
                      <a:pt x="15258" y="5979"/>
                    </a:cubicBezTo>
                    <a:cubicBezTo>
                      <a:pt x="15285" y="5944"/>
                      <a:pt x="15329" y="5899"/>
                      <a:pt x="15205" y="5863"/>
                    </a:cubicBezTo>
                    <a:cubicBezTo>
                      <a:pt x="15125" y="5837"/>
                      <a:pt x="15009" y="5837"/>
                      <a:pt x="14964" y="5730"/>
                    </a:cubicBezTo>
                    <a:cubicBezTo>
                      <a:pt x="14955" y="5668"/>
                      <a:pt x="14929" y="5614"/>
                      <a:pt x="14893" y="5561"/>
                    </a:cubicBezTo>
                    <a:cubicBezTo>
                      <a:pt x="14840" y="5507"/>
                      <a:pt x="14822" y="5525"/>
                      <a:pt x="14777" y="5489"/>
                    </a:cubicBezTo>
                    <a:cubicBezTo>
                      <a:pt x="14742" y="5454"/>
                      <a:pt x="14742" y="5400"/>
                      <a:pt x="14697" y="5356"/>
                    </a:cubicBezTo>
                    <a:lnTo>
                      <a:pt x="14653" y="5356"/>
                    </a:lnTo>
                    <a:cubicBezTo>
                      <a:pt x="14555" y="5329"/>
                      <a:pt x="14572" y="5213"/>
                      <a:pt x="14519" y="5169"/>
                    </a:cubicBezTo>
                    <a:lnTo>
                      <a:pt x="14519" y="5169"/>
                    </a:lnTo>
                    <a:cubicBezTo>
                      <a:pt x="14536" y="5186"/>
                      <a:pt x="14512" y="5237"/>
                      <a:pt x="14477" y="5237"/>
                    </a:cubicBezTo>
                    <a:cubicBezTo>
                      <a:pt x="14457" y="5237"/>
                      <a:pt x="14434" y="5222"/>
                      <a:pt x="14412" y="5178"/>
                    </a:cubicBezTo>
                    <a:cubicBezTo>
                      <a:pt x="14394" y="5124"/>
                      <a:pt x="14367" y="5080"/>
                      <a:pt x="14314" y="5053"/>
                    </a:cubicBezTo>
                    <a:cubicBezTo>
                      <a:pt x="14289" y="5011"/>
                      <a:pt x="14287" y="5009"/>
                      <a:pt x="14310" y="4986"/>
                    </a:cubicBezTo>
                    <a:lnTo>
                      <a:pt x="14310" y="4986"/>
                    </a:lnTo>
                    <a:cubicBezTo>
                      <a:pt x="14304" y="4991"/>
                      <a:pt x="14297" y="4993"/>
                      <a:pt x="14289" y="4993"/>
                    </a:cubicBezTo>
                    <a:cubicBezTo>
                      <a:pt x="14231" y="4993"/>
                      <a:pt x="14125" y="4866"/>
                      <a:pt x="14068" y="4866"/>
                    </a:cubicBezTo>
                    <a:cubicBezTo>
                      <a:pt x="14060" y="4866"/>
                      <a:pt x="14053" y="4869"/>
                      <a:pt x="14047" y="4875"/>
                    </a:cubicBezTo>
                    <a:cubicBezTo>
                      <a:pt x="14082" y="4839"/>
                      <a:pt x="13931" y="4732"/>
                      <a:pt x="13886" y="4697"/>
                    </a:cubicBezTo>
                    <a:cubicBezTo>
                      <a:pt x="13851" y="4670"/>
                      <a:pt x="13815" y="4652"/>
                      <a:pt x="13780" y="4634"/>
                    </a:cubicBezTo>
                    <a:cubicBezTo>
                      <a:pt x="13780" y="4634"/>
                      <a:pt x="13748" y="4638"/>
                      <a:pt x="13727" y="4638"/>
                    </a:cubicBezTo>
                    <a:cubicBezTo>
                      <a:pt x="13716" y="4638"/>
                      <a:pt x="13708" y="4637"/>
                      <a:pt x="13708" y="4634"/>
                    </a:cubicBezTo>
                    <a:cubicBezTo>
                      <a:pt x="13708" y="4599"/>
                      <a:pt x="13753" y="4572"/>
                      <a:pt x="13771" y="4554"/>
                    </a:cubicBezTo>
                    <a:cubicBezTo>
                      <a:pt x="13737" y="4547"/>
                      <a:pt x="13703" y="4530"/>
                      <a:pt x="13677" y="4530"/>
                    </a:cubicBezTo>
                    <a:cubicBezTo>
                      <a:pt x="13669" y="4530"/>
                      <a:pt x="13661" y="4532"/>
                      <a:pt x="13655" y="4536"/>
                    </a:cubicBezTo>
                    <a:cubicBezTo>
                      <a:pt x="13634" y="4553"/>
                      <a:pt x="13609" y="4562"/>
                      <a:pt x="13585" y="4562"/>
                    </a:cubicBezTo>
                    <a:cubicBezTo>
                      <a:pt x="13557" y="4562"/>
                      <a:pt x="13531" y="4551"/>
                      <a:pt x="13512" y="4527"/>
                    </a:cubicBezTo>
                    <a:cubicBezTo>
                      <a:pt x="13530" y="4519"/>
                      <a:pt x="13593" y="4483"/>
                      <a:pt x="13584" y="4456"/>
                    </a:cubicBezTo>
                    <a:cubicBezTo>
                      <a:pt x="13566" y="4429"/>
                      <a:pt x="13495" y="4421"/>
                      <a:pt x="13468" y="4421"/>
                    </a:cubicBezTo>
                    <a:cubicBezTo>
                      <a:pt x="13441" y="4394"/>
                      <a:pt x="13405" y="4367"/>
                      <a:pt x="13388" y="4340"/>
                    </a:cubicBezTo>
                    <a:cubicBezTo>
                      <a:pt x="13370" y="4314"/>
                      <a:pt x="13361" y="4269"/>
                      <a:pt x="13334" y="4251"/>
                    </a:cubicBezTo>
                    <a:cubicBezTo>
                      <a:pt x="13322" y="4242"/>
                      <a:pt x="13310" y="4239"/>
                      <a:pt x="13299" y="4239"/>
                    </a:cubicBezTo>
                    <a:cubicBezTo>
                      <a:pt x="13277" y="4239"/>
                      <a:pt x="13257" y="4250"/>
                      <a:pt x="13242" y="4250"/>
                    </a:cubicBezTo>
                    <a:cubicBezTo>
                      <a:pt x="13236" y="4250"/>
                      <a:pt x="13231" y="4248"/>
                      <a:pt x="13227" y="4242"/>
                    </a:cubicBezTo>
                    <a:cubicBezTo>
                      <a:pt x="13218" y="4242"/>
                      <a:pt x="13210" y="4198"/>
                      <a:pt x="13201" y="4180"/>
                    </a:cubicBezTo>
                    <a:cubicBezTo>
                      <a:pt x="13183" y="4153"/>
                      <a:pt x="13165" y="4136"/>
                      <a:pt x="13138" y="4118"/>
                    </a:cubicBezTo>
                    <a:cubicBezTo>
                      <a:pt x="13085" y="4082"/>
                      <a:pt x="13022" y="4046"/>
                      <a:pt x="12960" y="4011"/>
                    </a:cubicBezTo>
                    <a:cubicBezTo>
                      <a:pt x="12916" y="3975"/>
                      <a:pt x="12916" y="3931"/>
                      <a:pt x="12862" y="3913"/>
                    </a:cubicBezTo>
                    <a:cubicBezTo>
                      <a:pt x="12840" y="3904"/>
                      <a:pt x="12827" y="3899"/>
                      <a:pt x="12818" y="3899"/>
                    </a:cubicBezTo>
                    <a:cubicBezTo>
                      <a:pt x="12811" y="3899"/>
                      <a:pt x="12807" y="3902"/>
                      <a:pt x="12804" y="3906"/>
                    </a:cubicBezTo>
                    <a:lnTo>
                      <a:pt x="12804" y="3906"/>
                    </a:lnTo>
                    <a:cubicBezTo>
                      <a:pt x="12828" y="3866"/>
                      <a:pt x="12840" y="3847"/>
                      <a:pt x="12755" y="3788"/>
                    </a:cubicBezTo>
                    <a:cubicBezTo>
                      <a:pt x="12755" y="3788"/>
                      <a:pt x="12737" y="3815"/>
                      <a:pt x="12737" y="3815"/>
                    </a:cubicBezTo>
                    <a:cubicBezTo>
                      <a:pt x="12693" y="3770"/>
                      <a:pt x="12515" y="3619"/>
                      <a:pt x="12470" y="3619"/>
                    </a:cubicBezTo>
                    <a:cubicBezTo>
                      <a:pt x="12470" y="3619"/>
                      <a:pt x="12470" y="3673"/>
                      <a:pt x="12446" y="3673"/>
                    </a:cubicBezTo>
                    <a:cubicBezTo>
                      <a:pt x="12440" y="3673"/>
                      <a:pt x="12434" y="3670"/>
                      <a:pt x="12426" y="3663"/>
                    </a:cubicBezTo>
                    <a:cubicBezTo>
                      <a:pt x="12381" y="3628"/>
                      <a:pt x="12372" y="3574"/>
                      <a:pt x="12337" y="3539"/>
                    </a:cubicBezTo>
                    <a:cubicBezTo>
                      <a:pt x="12248" y="3441"/>
                      <a:pt x="12141" y="3352"/>
                      <a:pt x="12025" y="3280"/>
                    </a:cubicBezTo>
                    <a:cubicBezTo>
                      <a:pt x="11971" y="3245"/>
                      <a:pt x="11918" y="3254"/>
                      <a:pt x="11856" y="3209"/>
                    </a:cubicBezTo>
                    <a:cubicBezTo>
                      <a:pt x="11807" y="3178"/>
                      <a:pt x="11782" y="3169"/>
                      <a:pt x="11762" y="3169"/>
                    </a:cubicBezTo>
                    <a:cubicBezTo>
                      <a:pt x="11742" y="3169"/>
                      <a:pt x="11727" y="3178"/>
                      <a:pt x="11696" y="3182"/>
                    </a:cubicBezTo>
                    <a:lnTo>
                      <a:pt x="11696" y="3182"/>
                    </a:lnTo>
                    <a:cubicBezTo>
                      <a:pt x="11710" y="3178"/>
                      <a:pt x="11643" y="3028"/>
                      <a:pt x="11591" y="3028"/>
                    </a:cubicBezTo>
                    <a:cubicBezTo>
                      <a:pt x="11587" y="3028"/>
                      <a:pt x="11583" y="3029"/>
                      <a:pt x="11580" y="3031"/>
                    </a:cubicBezTo>
                    <a:cubicBezTo>
                      <a:pt x="11553" y="3049"/>
                      <a:pt x="11669" y="3200"/>
                      <a:pt x="11633" y="3218"/>
                    </a:cubicBezTo>
                    <a:lnTo>
                      <a:pt x="11544" y="3076"/>
                    </a:lnTo>
                    <a:cubicBezTo>
                      <a:pt x="11517" y="3022"/>
                      <a:pt x="11473" y="2951"/>
                      <a:pt x="11499" y="2915"/>
                    </a:cubicBezTo>
                    <a:lnTo>
                      <a:pt x="11499" y="2915"/>
                    </a:lnTo>
                    <a:cubicBezTo>
                      <a:pt x="11490" y="2927"/>
                      <a:pt x="11478" y="2931"/>
                      <a:pt x="11464" y="2931"/>
                    </a:cubicBezTo>
                    <a:cubicBezTo>
                      <a:pt x="11414" y="2931"/>
                      <a:pt x="11340" y="2869"/>
                      <a:pt x="11277" y="2862"/>
                    </a:cubicBezTo>
                    <a:cubicBezTo>
                      <a:pt x="11197" y="2808"/>
                      <a:pt x="11205" y="2799"/>
                      <a:pt x="11232" y="2773"/>
                    </a:cubicBezTo>
                    <a:cubicBezTo>
                      <a:pt x="11268" y="2746"/>
                      <a:pt x="11188" y="2710"/>
                      <a:pt x="11197" y="2693"/>
                    </a:cubicBezTo>
                    <a:lnTo>
                      <a:pt x="11197" y="2693"/>
                    </a:lnTo>
                    <a:lnTo>
                      <a:pt x="11125" y="2799"/>
                    </a:lnTo>
                    <a:cubicBezTo>
                      <a:pt x="11054" y="2755"/>
                      <a:pt x="11081" y="2648"/>
                      <a:pt x="11072" y="2648"/>
                    </a:cubicBezTo>
                    <a:cubicBezTo>
                      <a:pt x="11018" y="2630"/>
                      <a:pt x="10903" y="2648"/>
                      <a:pt x="10858" y="2577"/>
                    </a:cubicBezTo>
                    <a:cubicBezTo>
                      <a:pt x="10833" y="2527"/>
                      <a:pt x="10686" y="2378"/>
                      <a:pt x="10601" y="2378"/>
                    </a:cubicBezTo>
                    <a:cubicBezTo>
                      <a:pt x="10594" y="2378"/>
                      <a:pt x="10588" y="2379"/>
                      <a:pt x="10582" y="2381"/>
                    </a:cubicBezTo>
                    <a:cubicBezTo>
                      <a:pt x="10580" y="2382"/>
                      <a:pt x="10577" y="2383"/>
                      <a:pt x="10574" y="2383"/>
                    </a:cubicBezTo>
                    <a:cubicBezTo>
                      <a:pt x="10538" y="2383"/>
                      <a:pt x="10444" y="2301"/>
                      <a:pt x="10395" y="2301"/>
                    </a:cubicBezTo>
                    <a:cubicBezTo>
                      <a:pt x="10288" y="2301"/>
                      <a:pt x="10333" y="2212"/>
                      <a:pt x="10288" y="2176"/>
                    </a:cubicBezTo>
                    <a:cubicBezTo>
                      <a:pt x="10243" y="2140"/>
                      <a:pt x="10190" y="2158"/>
                      <a:pt x="10137" y="2122"/>
                    </a:cubicBezTo>
                    <a:cubicBezTo>
                      <a:pt x="10083" y="2087"/>
                      <a:pt x="10101" y="2078"/>
                      <a:pt x="10119" y="2060"/>
                    </a:cubicBezTo>
                    <a:cubicBezTo>
                      <a:pt x="10145" y="2042"/>
                      <a:pt x="10021" y="1998"/>
                      <a:pt x="10021" y="1998"/>
                    </a:cubicBezTo>
                    <a:cubicBezTo>
                      <a:pt x="9976" y="1998"/>
                      <a:pt x="9967" y="1971"/>
                      <a:pt x="9950" y="1953"/>
                    </a:cubicBezTo>
                    <a:cubicBezTo>
                      <a:pt x="9940" y="1946"/>
                      <a:pt x="9932" y="1943"/>
                      <a:pt x="9924" y="1943"/>
                    </a:cubicBezTo>
                    <a:cubicBezTo>
                      <a:pt x="9891" y="1943"/>
                      <a:pt x="9875" y="2002"/>
                      <a:pt x="9855" y="2002"/>
                    </a:cubicBezTo>
                    <a:cubicBezTo>
                      <a:pt x="9847" y="2002"/>
                      <a:pt x="9837" y="1990"/>
                      <a:pt x="9825" y="1953"/>
                    </a:cubicBezTo>
                    <a:cubicBezTo>
                      <a:pt x="9789" y="1873"/>
                      <a:pt x="9718" y="1829"/>
                      <a:pt x="9629" y="1829"/>
                    </a:cubicBezTo>
                    <a:cubicBezTo>
                      <a:pt x="9540" y="1829"/>
                      <a:pt x="9486" y="1820"/>
                      <a:pt x="9477" y="1731"/>
                    </a:cubicBezTo>
                    <a:cubicBezTo>
                      <a:pt x="9469" y="1677"/>
                      <a:pt x="9257" y="1668"/>
                      <a:pt x="9237" y="1607"/>
                    </a:cubicBezTo>
                    <a:lnTo>
                      <a:pt x="9237" y="1607"/>
                    </a:lnTo>
                    <a:cubicBezTo>
                      <a:pt x="9242" y="1624"/>
                      <a:pt x="9215" y="1630"/>
                      <a:pt x="9180" y="1630"/>
                    </a:cubicBezTo>
                    <a:cubicBezTo>
                      <a:pt x="9108" y="1630"/>
                      <a:pt x="9001" y="1600"/>
                      <a:pt x="9086" y="1570"/>
                    </a:cubicBezTo>
                    <a:cubicBezTo>
                      <a:pt x="9121" y="1490"/>
                      <a:pt x="8988" y="1508"/>
                      <a:pt x="8907" y="1472"/>
                    </a:cubicBezTo>
                    <a:cubicBezTo>
                      <a:pt x="8863" y="1454"/>
                      <a:pt x="8809" y="1428"/>
                      <a:pt x="8774" y="1401"/>
                    </a:cubicBezTo>
                    <a:cubicBezTo>
                      <a:pt x="8756" y="1383"/>
                      <a:pt x="8774" y="1374"/>
                      <a:pt x="8738" y="1356"/>
                    </a:cubicBezTo>
                    <a:cubicBezTo>
                      <a:pt x="8709" y="1342"/>
                      <a:pt x="8589" y="1293"/>
                      <a:pt x="8533" y="1293"/>
                    </a:cubicBezTo>
                    <a:cubicBezTo>
                      <a:pt x="8521" y="1293"/>
                      <a:pt x="8513" y="1295"/>
                      <a:pt x="8508" y="1300"/>
                    </a:cubicBezTo>
                    <a:lnTo>
                      <a:pt x="8508" y="1300"/>
                    </a:lnTo>
                    <a:cubicBezTo>
                      <a:pt x="8525" y="1275"/>
                      <a:pt x="8540" y="1248"/>
                      <a:pt x="8471" y="1214"/>
                    </a:cubicBezTo>
                    <a:cubicBezTo>
                      <a:pt x="8435" y="1187"/>
                      <a:pt x="8337" y="1214"/>
                      <a:pt x="8337" y="1169"/>
                    </a:cubicBezTo>
                    <a:cubicBezTo>
                      <a:pt x="8337" y="1169"/>
                      <a:pt x="8314" y="1161"/>
                      <a:pt x="8295" y="1161"/>
                    </a:cubicBezTo>
                    <a:cubicBezTo>
                      <a:pt x="8286" y="1161"/>
                      <a:pt x="8278" y="1163"/>
                      <a:pt x="8275" y="1169"/>
                    </a:cubicBezTo>
                    <a:cubicBezTo>
                      <a:pt x="8274" y="1171"/>
                      <a:pt x="8272" y="1171"/>
                      <a:pt x="8270" y="1171"/>
                    </a:cubicBezTo>
                    <a:cubicBezTo>
                      <a:pt x="8257" y="1171"/>
                      <a:pt x="8229" y="1150"/>
                      <a:pt x="8222" y="1143"/>
                    </a:cubicBezTo>
                    <a:cubicBezTo>
                      <a:pt x="8180" y="1101"/>
                      <a:pt x="8123" y="1056"/>
                      <a:pt x="8077" y="1056"/>
                    </a:cubicBezTo>
                    <a:cubicBezTo>
                      <a:pt x="8053" y="1056"/>
                      <a:pt x="8032" y="1068"/>
                      <a:pt x="8017" y="1098"/>
                    </a:cubicBezTo>
                    <a:cubicBezTo>
                      <a:pt x="8026" y="1080"/>
                      <a:pt x="8052" y="1018"/>
                      <a:pt x="7990" y="1018"/>
                    </a:cubicBezTo>
                    <a:cubicBezTo>
                      <a:pt x="7954" y="1022"/>
                      <a:pt x="7941" y="1027"/>
                      <a:pt x="7928" y="1027"/>
                    </a:cubicBezTo>
                    <a:cubicBezTo>
                      <a:pt x="7915" y="1027"/>
                      <a:pt x="7901" y="1023"/>
                      <a:pt x="7868" y="1010"/>
                    </a:cubicBezTo>
                    <a:lnTo>
                      <a:pt x="7868" y="1010"/>
                    </a:lnTo>
                    <a:cubicBezTo>
                      <a:pt x="7872" y="1012"/>
                      <a:pt x="7876" y="1012"/>
                      <a:pt x="7880" y="1012"/>
                    </a:cubicBezTo>
                    <a:cubicBezTo>
                      <a:pt x="7911" y="1012"/>
                      <a:pt x="7912" y="961"/>
                      <a:pt x="7865" y="938"/>
                    </a:cubicBezTo>
                    <a:cubicBezTo>
                      <a:pt x="7812" y="911"/>
                      <a:pt x="7767" y="893"/>
                      <a:pt x="7714" y="884"/>
                    </a:cubicBezTo>
                    <a:cubicBezTo>
                      <a:pt x="7680" y="876"/>
                      <a:pt x="7656" y="872"/>
                      <a:pt x="7639" y="872"/>
                    </a:cubicBezTo>
                    <a:cubicBezTo>
                      <a:pt x="7603" y="872"/>
                      <a:pt x="7596" y="890"/>
                      <a:pt x="7571" y="920"/>
                    </a:cubicBezTo>
                    <a:cubicBezTo>
                      <a:pt x="7482" y="884"/>
                      <a:pt x="7509" y="875"/>
                      <a:pt x="7491" y="831"/>
                    </a:cubicBezTo>
                    <a:lnTo>
                      <a:pt x="7491" y="831"/>
                    </a:lnTo>
                    <a:cubicBezTo>
                      <a:pt x="7491" y="831"/>
                      <a:pt x="7429" y="867"/>
                      <a:pt x="7420" y="875"/>
                    </a:cubicBezTo>
                    <a:cubicBezTo>
                      <a:pt x="7438" y="831"/>
                      <a:pt x="7438" y="778"/>
                      <a:pt x="7420" y="733"/>
                    </a:cubicBezTo>
                    <a:cubicBezTo>
                      <a:pt x="7366" y="742"/>
                      <a:pt x="7313" y="751"/>
                      <a:pt x="7268" y="760"/>
                    </a:cubicBezTo>
                    <a:cubicBezTo>
                      <a:pt x="7256" y="761"/>
                      <a:pt x="7244" y="761"/>
                      <a:pt x="7232" y="761"/>
                    </a:cubicBezTo>
                    <a:cubicBezTo>
                      <a:pt x="7148" y="761"/>
                      <a:pt x="7072" y="735"/>
                      <a:pt x="7010" y="688"/>
                    </a:cubicBezTo>
                    <a:cubicBezTo>
                      <a:pt x="6974" y="667"/>
                      <a:pt x="6863" y="605"/>
                      <a:pt x="6812" y="605"/>
                    </a:cubicBezTo>
                    <a:cubicBezTo>
                      <a:pt x="6800" y="605"/>
                      <a:pt x="6791" y="609"/>
                      <a:pt x="6787" y="617"/>
                    </a:cubicBezTo>
                    <a:cubicBezTo>
                      <a:pt x="6770" y="653"/>
                      <a:pt x="6761" y="697"/>
                      <a:pt x="6743" y="733"/>
                    </a:cubicBezTo>
                    <a:cubicBezTo>
                      <a:pt x="6675" y="707"/>
                      <a:pt x="6713" y="649"/>
                      <a:pt x="6724" y="621"/>
                    </a:cubicBezTo>
                    <a:lnTo>
                      <a:pt x="6724" y="621"/>
                    </a:lnTo>
                    <a:cubicBezTo>
                      <a:pt x="6722" y="624"/>
                      <a:pt x="6719" y="626"/>
                      <a:pt x="6715" y="626"/>
                    </a:cubicBezTo>
                    <a:cubicBezTo>
                      <a:pt x="6691" y="626"/>
                      <a:pt x="6638" y="568"/>
                      <a:pt x="6645" y="546"/>
                    </a:cubicBezTo>
                    <a:cubicBezTo>
                      <a:pt x="6654" y="519"/>
                      <a:pt x="6663" y="492"/>
                      <a:pt x="6609" y="475"/>
                    </a:cubicBezTo>
                    <a:lnTo>
                      <a:pt x="6574" y="599"/>
                    </a:lnTo>
                    <a:cubicBezTo>
                      <a:pt x="6591" y="532"/>
                      <a:pt x="6343" y="448"/>
                      <a:pt x="6249" y="424"/>
                    </a:cubicBezTo>
                    <a:lnTo>
                      <a:pt x="6249" y="424"/>
                    </a:lnTo>
                    <a:cubicBezTo>
                      <a:pt x="6287" y="437"/>
                      <a:pt x="6279" y="468"/>
                      <a:pt x="6271" y="492"/>
                    </a:cubicBezTo>
                    <a:cubicBezTo>
                      <a:pt x="6175" y="452"/>
                      <a:pt x="6158" y="355"/>
                      <a:pt x="6065" y="355"/>
                    </a:cubicBezTo>
                    <a:cubicBezTo>
                      <a:pt x="6054" y="355"/>
                      <a:pt x="6043" y="356"/>
                      <a:pt x="6030" y="359"/>
                    </a:cubicBezTo>
                    <a:cubicBezTo>
                      <a:pt x="6025" y="364"/>
                      <a:pt x="5980" y="381"/>
                      <a:pt x="5946" y="381"/>
                    </a:cubicBezTo>
                    <a:cubicBezTo>
                      <a:pt x="5926" y="381"/>
                      <a:pt x="5909" y="375"/>
                      <a:pt x="5906" y="359"/>
                    </a:cubicBezTo>
                    <a:cubicBezTo>
                      <a:pt x="5906" y="341"/>
                      <a:pt x="6004" y="305"/>
                      <a:pt x="5923" y="288"/>
                    </a:cubicBezTo>
                    <a:cubicBezTo>
                      <a:pt x="5852" y="288"/>
                      <a:pt x="5781" y="288"/>
                      <a:pt x="5710" y="270"/>
                    </a:cubicBezTo>
                    <a:cubicBezTo>
                      <a:pt x="5638" y="234"/>
                      <a:pt x="5567" y="207"/>
                      <a:pt x="5496" y="190"/>
                    </a:cubicBezTo>
                    <a:cubicBezTo>
                      <a:pt x="5480" y="187"/>
                      <a:pt x="5465" y="186"/>
                      <a:pt x="5451" y="186"/>
                    </a:cubicBezTo>
                    <a:cubicBezTo>
                      <a:pt x="5377" y="186"/>
                      <a:pt x="5336" y="221"/>
                      <a:pt x="5434" y="243"/>
                    </a:cubicBezTo>
                    <a:cubicBezTo>
                      <a:pt x="5380" y="234"/>
                      <a:pt x="5327" y="225"/>
                      <a:pt x="5273" y="207"/>
                    </a:cubicBezTo>
                    <a:cubicBezTo>
                      <a:pt x="5238" y="190"/>
                      <a:pt x="5193" y="172"/>
                      <a:pt x="5157" y="145"/>
                    </a:cubicBezTo>
                    <a:cubicBezTo>
                      <a:pt x="5131" y="136"/>
                      <a:pt x="5104" y="136"/>
                      <a:pt x="5077" y="136"/>
                    </a:cubicBezTo>
                    <a:cubicBezTo>
                      <a:pt x="5015" y="136"/>
                      <a:pt x="5033" y="163"/>
                      <a:pt x="5024" y="199"/>
                    </a:cubicBezTo>
                    <a:cubicBezTo>
                      <a:pt x="5037" y="193"/>
                      <a:pt x="5048" y="191"/>
                      <a:pt x="5057" y="191"/>
                    </a:cubicBezTo>
                    <a:cubicBezTo>
                      <a:pt x="5079" y="191"/>
                      <a:pt x="5085" y="204"/>
                      <a:pt x="5059" y="216"/>
                    </a:cubicBezTo>
                    <a:cubicBezTo>
                      <a:pt x="5037" y="225"/>
                      <a:pt x="5015" y="230"/>
                      <a:pt x="4993" y="230"/>
                    </a:cubicBezTo>
                    <a:cubicBezTo>
                      <a:pt x="4970" y="230"/>
                      <a:pt x="4948" y="225"/>
                      <a:pt x="4926" y="216"/>
                    </a:cubicBezTo>
                    <a:cubicBezTo>
                      <a:pt x="4855" y="190"/>
                      <a:pt x="5006" y="145"/>
                      <a:pt x="4908" y="127"/>
                    </a:cubicBezTo>
                    <a:cubicBezTo>
                      <a:pt x="4894" y="125"/>
                      <a:pt x="4863" y="123"/>
                      <a:pt x="4827" y="123"/>
                    </a:cubicBezTo>
                    <a:cubicBezTo>
                      <a:pt x="4748" y="123"/>
                      <a:pt x="4648" y="132"/>
                      <a:pt x="4685" y="163"/>
                    </a:cubicBezTo>
                    <a:cubicBezTo>
                      <a:pt x="4748" y="207"/>
                      <a:pt x="4757" y="207"/>
                      <a:pt x="4694" y="234"/>
                    </a:cubicBezTo>
                    <a:cubicBezTo>
                      <a:pt x="4672" y="243"/>
                      <a:pt x="4650" y="248"/>
                      <a:pt x="4627" y="248"/>
                    </a:cubicBezTo>
                    <a:cubicBezTo>
                      <a:pt x="4605" y="248"/>
                      <a:pt x="4583" y="243"/>
                      <a:pt x="4561" y="234"/>
                    </a:cubicBezTo>
                    <a:cubicBezTo>
                      <a:pt x="4498" y="190"/>
                      <a:pt x="4605" y="92"/>
                      <a:pt x="4579" y="83"/>
                    </a:cubicBezTo>
                    <a:cubicBezTo>
                      <a:pt x="4552" y="72"/>
                      <a:pt x="4523" y="68"/>
                      <a:pt x="4493" y="68"/>
                    </a:cubicBezTo>
                    <a:cubicBezTo>
                      <a:pt x="4471" y="68"/>
                      <a:pt x="4449" y="70"/>
                      <a:pt x="4427" y="74"/>
                    </a:cubicBezTo>
                    <a:cubicBezTo>
                      <a:pt x="4374" y="83"/>
                      <a:pt x="4409" y="118"/>
                      <a:pt x="4365" y="136"/>
                    </a:cubicBezTo>
                    <a:cubicBezTo>
                      <a:pt x="4356" y="139"/>
                      <a:pt x="4349" y="140"/>
                      <a:pt x="4342" y="140"/>
                    </a:cubicBezTo>
                    <a:cubicBezTo>
                      <a:pt x="4288" y="140"/>
                      <a:pt x="4300" y="61"/>
                      <a:pt x="4252" y="61"/>
                    </a:cubicBezTo>
                    <a:cubicBezTo>
                      <a:pt x="4246" y="61"/>
                      <a:pt x="4239" y="62"/>
                      <a:pt x="4231" y="65"/>
                    </a:cubicBezTo>
                    <a:cubicBezTo>
                      <a:pt x="4160" y="81"/>
                      <a:pt x="4124" y="118"/>
                      <a:pt x="4117" y="151"/>
                    </a:cubicBezTo>
                    <a:lnTo>
                      <a:pt x="4117" y="151"/>
                    </a:lnTo>
                    <a:cubicBezTo>
                      <a:pt x="4121" y="124"/>
                      <a:pt x="4137" y="88"/>
                      <a:pt x="4106" y="65"/>
                    </a:cubicBezTo>
                    <a:cubicBezTo>
                      <a:pt x="4062" y="20"/>
                      <a:pt x="3998" y="0"/>
                      <a:pt x="3937" y="0"/>
                    </a:cubicBezTo>
                    <a:close/>
                    <a:moveTo>
                      <a:pt x="17469" y="19285"/>
                    </a:moveTo>
                    <a:cubicBezTo>
                      <a:pt x="17468" y="19285"/>
                      <a:pt x="17465" y="19285"/>
                      <a:pt x="17458" y="19287"/>
                    </a:cubicBezTo>
                    <a:cubicBezTo>
                      <a:pt x="17457" y="19287"/>
                      <a:pt x="17457" y="19287"/>
                      <a:pt x="17456" y="19288"/>
                    </a:cubicBezTo>
                    <a:lnTo>
                      <a:pt x="17456" y="19288"/>
                    </a:lnTo>
                    <a:cubicBezTo>
                      <a:pt x="17464" y="19286"/>
                      <a:pt x="17471" y="19285"/>
                      <a:pt x="17469" y="19285"/>
                    </a:cubicBezTo>
                    <a:close/>
                    <a:moveTo>
                      <a:pt x="2542" y="9451"/>
                    </a:moveTo>
                    <a:cubicBezTo>
                      <a:pt x="2522" y="9451"/>
                      <a:pt x="2510" y="9457"/>
                      <a:pt x="2512" y="9471"/>
                    </a:cubicBezTo>
                    <a:cubicBezTo>
                      <a:pt x="2539" y="9498"/>
                      <a:pt x="2557" y="9515"/>
                      <a:pt x="2574" y="9533"/>
                    </a:cubicBezTo>
                    <a:cubicBezTo>
                      <a:pt x="2592" y="9569"/>
                      <a:pt x="2610" y="9605"/>
                      <a:pt x="2610" y="9649"/>
                    </a:cubicBezTo>
                    <a:cubicBezTo>
                      <a:pt x="2646" y="9738"/>
                      <a:pt x="2699" y="9818"/>
                      <a:pt x="2761" y="9898"/>
                    </a:cubicBezTo>
                    <a:cubicBezTo>
                      <a:pt x="2771" y="9908"/>
                      <a:pt x="2779" y="9911"/>
                      <a:pt x="2786" y="9911"/>
                    </a:cubicBezTo>
                    <a:cubicBezTo>
                      <a:pt x="2803" y="9911"/>
                      <a:pt x="2817" y="9893"/>
                      <a:pt x="2839" y="9893"/>
                    </a:cubicBezTo>
                    <a:cubicBezTo>
                      <a:pt x="2851" y="9893"/>
                      <a:pt x="2866" y="9899"/>
                      <a:pt x="2886" y="9916"/>
                    </a:cubicBezTo>
                    <a:cubicBezTo>
                      <a:pt x="2922" y="9961"/>
                      <a:pt x="2940" y="10005"/>
                      <a:pt x="2948" y="10059"/>
                    </a:cubicBezTo>
                    <a:cubicBezTo>
                      <a:pt x="2931" y="10068"/>
                      <a:pt x="2931" y="10077"/>
                      <a:pt x="2957" y="10112"/>
                    </a:cubicBezTo>
                    <a:cubicBezTo>
                      <a:pt x="2978" y="10146"/>
                      <a:pt x="2986" y="10156"/>
                      <a:pt x="2992" y="10156"/>
                    </a:cubicBezTo>
                    <a:cubicBezTo>
                      <a:pt x="2999" y="10156"/>
                      <a:pt x="3005" y="10144"/>
                      <a:pt x="3029" y="10139"/>
                    </a:cubicBezTo>
                    <a:cubicBezTo>
                      <a:pt x="3046" y="10139"/>
                      <a:pt x="3091" y="10175"/>
                      <a:pt x="3091" y="10201"/>
                    </a:cubicBezTo>
                    <a:cubicBezTo>
                      <a:pt x="3100" y="10264"/>
                      <a:pt x="3002" y="10219"/>
                      <a:pt x="3073" y="10317"/>
                    </a:cubicBezTo>
                    <a:cubicBezTo>
                      <a:pt x="3096" y="10348"/>
                      <a:pt x="3166" y="10392"/>
                      <a:pt x="3196" y="10392"/>
                    </a:cubicBezTo>
                    <a:cubicBezTo>
                      <a:pt x="3201" y="10392"/>
                      <a:pt x="3204" y="10391"/>
                      <a:pt x="3207" y="10388"/>
                    </a:cubicBezTo>
                    <a:cubicBezTo>
                      <a:pt x="3225" y="10406"/>
                      <a:pt x="3242" y="10442"/>
                      <a:pt x="3260" y="10451"/>
                    </a:cubicBezTo>
                    <a:cubicBezTo>
                      <a:pt x="3332" y="10513"/>
                      <a:pt x="3403" y="10575"/>
                      <a:pt x="3465" y="10638"/>
                    </a:cubicBezTo>
                    <a:cubicBezTo>
                      <a:pt x="3467" y="10647"/>
                      <a:pt x="3462" y="10650"/>
                      <a:pt x="3454" y="10650"/>
                    </a:cubicBezTo>
                    <a:cubicBezTo>
                      <a:pt x="3425" y="10650"/>
                      <a:pt x="3349" y="10609"/>
                      <a:pt x="3322" y="10609"/>
                    </a:cubicBezTo>
                    <a:cubicBezTo>
                      <a:pt x="3318" y="10609"/>
                      <a:pt x="3315" y="10609"/>
                      <a:pt x="3314" y="10611"/>
                    </a:cubicBezTo>
                    <a:cubicBezTo>
                      <a:pt x="3314" y="10610"/>
                      <a:pt x="3315" y="10610"/>
                      <a:pt x="3317" y="10610"/>
                    </a:cubicBezTo>
                    <a:cubicBezTo>
                      <a:pt x="3348" y="10610"/>
                      <a:pt x="3529" y="10799"/>
                      <a:pt x="3563" y="10816"/>
                    </a:cubicBezTo>
                    <a:cubicBezTo>
                      <a:pt x="3608" y="10834"/>
                      <a:pt x="3634" y="10878"/>
                      <a:pt x="3643" y="10923"/>
                    </a:cubicBezTo>
                    <a:cubicBezTo>
                      <a:pt x="3652" y="11012"/>
                      <a:pt x="3688" y="10976"/>
                      <a:pt x="3715" y="11021"/>
                    </a:cubicBezTo>
                    <a:cubicBezTo>
                      <a:pt x="3750" y="11056"/>
                      <a:pt x="3768" y="11074"/>
                      <a:pt x="3777" y="11119"/>
                    </a:cubicBezTo>
                    <a:cubicBezTo>
                      <a:pt x="3777" y="11128"/>
                      <a:pt x="3786" y="11145"/>
                      <a:pt x="3804" y="11154"/>
                    </a:cubicBezTo>
                    <a:cubicBezTo>
                      <a:pt x="3817" y="11168"/>
                      <a:pt x="3835" y="11177"/>
                      <a:pt x="3848" y="11177"/>
                    </a:cubicBezTo>
                    <a:cubicBezTo>
                      <a:pt x="3861" y="11177"/>
                      <a:pt x="3870" y="11168"/>
                      <a:pt x="3866" y="11145"/>
                    </a:cubicBezTo>
                    <a:cubicBezTo>
                      <a:pt x="3861" y="11127"/>
                      <a:pt x="3869" y="11115"/>
                      <a:pt x="3881" y="11115"/>
                    </a:cubicBezTo>
                    <a:cubicBezTo>
                      <a:pt x="3892" y="11115"/>
                      <a:pt x="3907" y="11124"/>
                      <a:pt x="3919" y="11145"/>
                    </a:cubicBezTo>
                    <a:cubicBezTo>
                      <a:pt x="3946" y="11199"/>
                      <a:pt x="3919" y="11226"/>
                      <a:pt x="3955" y="11279"/>
                    </a:cubicBezTo>
                    <a:cubicBezTo>
                      <a:pt x="3982" y="11324"/>
                      <a:pt x="4026" y="11359"/>
                      <a:pt x="4071" y="11386"/>
                    </a:cubicBezTo>
                    <a:cubicBezTo>
                      <a:pt x="4098" y="11413"/>
                      <a:pt x="4124" y="11448"/>
                      <a:pt x="4142" y="11484"/>
                    </a:cubicBezTo>
                    <a:cubicBezTo>
                      <a:pt x="4142" y="11502"/>
                      <a:pt x="4142" y="11520"/>
                      <a:pt x="4151" y="11528"/>
                    </a:cubicBezTo>
                    <a:cubicBezTo>
                      <a:pt x="4196" y="11582"/>
                      <a:pt x="4204" y="11546"/>
                      <a:pt x="4258" y="11600"/>
                    </a:cubicBezTo>
                    <a:cubicBezTo>
                      <a:pt x="4285" y="11626"/>
                      <a:pt x="4302" y="11662"/>
                      <a:pt x="4320" y="11698"/>
                    </a:cubicBezTo>
                    <a:cubicBezTo>
                      <a:pt x="4391" y="11787"/>
                      <a:pt x="4472" y="11858"/>
                      <a:pt x="4561" y="11911"/>
                    </a:cubicBezTo>
                    <a:cubicBezTo>
                      <a:pt x="4623" y="11938"/>
                      <a:pt x="4632" y="11947"/>
                      <a:pt x="4596" y="11974"/>
                    </a:cubicBezTo>
                    <a:cubicBezTo>
                      <a:pt x="4589" y="11971"/>
                      <a:pt x="4583" y="11970"/>
                      <a:pt x="4579" y="11970"/>
                    </a:cubicBezTo>
                    <a:cubicBezTo>
                      <a:pt x="4555" y="11970"/>
                      <a:pt x="4591" y="12013"/>
                      <a:pt x="4614" y="12036"/>
                    </a:cubicBezTo>
                    <a:cubicBezTo>
                      <a:pt x="4659" y="12081"/>
                      <a:pt x="4703" y="12125"/>
                      <a:pt x="4748" y="12161"/>
                    </a:cubicBezTo>
                    <a:cubicBezTo>
                      <a:pt x="4783" y="12188"/>
                      <a:pt x="4828" y="12188"/>
                      <a:pt x="4855" y="12241"/>
                    </a:cubicBezTo>
                    <a:cubicBezTo>
                      <a:pt x="4819" y="12277"/>
                      <a:pt x="4935" y="12375"/>
                      <a:pt x="4970" y="12401"/>
                    </a:cubicBezTo>
                    <a:cubicBezTo>
                      <a:pt x="5006" y="12437"/>
                      <a:pt x="5113" y="12437"/>
                      <a:pt x="5113" y="12464"/>
                    </a:cubicBezTo>
                    <a:cubicBezTo>
                      <a:pt x="5113" y="12526"/>
                      <a:pt x="5140" y="12579"/>
                      <a:pt x="5184" y="12624"/>
                    </a:cubicBezTo>
                    <a:cubicBezTo>
                      <a:pt x="5273" y="12731"/>
                      <a:pt x="5380" y="12829"/>
                      <a:pt x="5487" y="12927"/>
                    </a:cubicBezTo>
                    <a:lnTo>
                      <a:pt x="5612" y="13016"/>
                    </a:lnTo>
                    <a:cubicBezTo>
                      <a:pt x="5638" y="13034"/>
                      <a:pt x="5665" y="13034"/>
                      <a:pt x="5683" y="13052"/>
                    </a:cubicBezTo>
                    <a:cubicBezTo>
                      <a:pt x="5710" y="13069"/>
                      <a:pt x="5710" y="13132"/>
                      <a:pt x="5728" y="13167"/>
                    </a:cubicBezTo>
                    <a:cubicBezTo>
                      <a:pt x="5745" y="13212"/>
                      <a:pt x="5772" y="13248"/>
                      <a:pt x="5808" y="13283"/>
                    </a:cubicBezTo>
                    <a:cubicBezTo>
                      <a:pt x="5840" y="13322"/>
                      <a:pt x="5872" y="13351"/>
                      <a:pt x="5897" y="13351"/>
                    </a:cubicBezTo>
                    <a:cubicBezTo>
                      <a:pt x="5907" y="13351"/>
                      <a:pt x="5916" y="13347"/>
                      <a:pt x="5923" y="13337"/>
                    </a:cubicBezTo>
                    <a:lnTo>
                      <a:pt x="5923" y="13337"/>
                    </a:lnTo>
                    <a:cubicBezTo>
                      <a:pt x="5906" y="13363"/>
                      <a:pt x="6048" y="13426"/>
                      <a:pt x="6075" y="13443"/>
                    </a:cubicBezTo>
                    <a:cubicBezTo>
                      <a:pt x="6102" y="13461"/>
                      <a:pt x="6119" y="13541"/>
                      <a:pt x="6137" y="13568"/>
                    </a:cubicBezTo>
                    <a:cubicBezTo>
                      <a:pt x="6182" y="13613"/>
                      <a:pt x="6235" y="13657"/>
                      <a:pt x="6289" y="13684"/>
                    </a:cubicBezTo>
                    <a:cubicBezTo>
                      <a:pt x="6299" y="13690"/>
                      <a:pt x="6307" y="13692"/>
                      <a:pt x="6313" y="13692"/>
                    </a:cubicBezTo>
                    <a:cubicBezTo>
                      <a:pt x="6338" y="13692"/>
                      <a:pt x="6346" y="13662"/>
                      <a:pt x="6360" y="13648"/>
                    </a:cubicBezTo>
                    <a:cubicBezTo>
                      <a:pt x="6378" y="13666"/>
                      <a:pt x="6422" y="13702"/>
                      <a:pt x="6440" y="13720"/>
                    </a:cubicBezTo>
                    <a:cubicBezTo>
                      <a:pt x="6431" y="13729"/>
                      <a:pt x="6422" y="13737"/>
                      <a:pt x="6431" y="13746"/>
                    </a:cubicBezTo>
                    <a:cubicBezTo>
                      <a:pt x="6431" y="13764"/>
                      <a:pt x="6476" y="13791"/>
                      <a:pt x="6485" y="13809"/>
                    </a:cubicBezTo>
                    <a:cubicBezTo>
                      <a:pt x="6502" y="13818"/>
                      <a:pt x="6485" y="13844"/>
                      <a:pt x="6511" y="13871"/>
                    </a:cubicBezTo>
                    <a:cubicBezTo>
                      <a:pt x="6538" y="13898"/>
                      <a:pt x="6565" y="13916"/>
                      <a:pt x="6592" y="13942"/>
                    </a:cubicBezTo>
                    <a:cubicBezTo>
                      <a:pt x="6663" y="13987"/>
                      <a:pt x="6734" y="14022"/>
                      <a:pt x="6814" y="14049"/>
                    </a:cubicBezTo>
                    <a:cubicBezTo>
                      <a:pt x="6921" y="14094"/>
                      <a:pt x="6877" y="14103"/>
                      <a:pt x="6841" y="14138"/>
                    </a:cubicBezTo>
                    <a:lnTo>
                      <a:pt x="6841" y="14138"/>
                    </a:lnTo>
                    <a:cubicBezTo>
                      <a:pt x="6843" y="14136"/>
                      <a:pt x="6846" y="14135"/>
                      <a:pt x="6848" y="14135"/>
                    </a:cubicBezTo>
                    <a:cubicBezTo>
                      <a:pt x="6868" y="14135"/>
                      <a:pt x="6899" y="14183"/>
                      <a:pt x="6930" y="14183"/>
                    </a:cubicBezTo>
                    <a:cubicBezTo>
                      <a:pt x="6938" y="14183"/>
                      <a:pt x="6958" y="14163"/>
                      <a:pt x="6970" y="14163"/>
                    </a:cubicBezTo>
                    <a:cubicBezTo>
                      <a:pt x="6972" y="14163"/>
                      <a:pt x="6973" y="14164"/>
                      <a:pt x="6975" y="14165"/>
                    </a:cubicBezTo>
                    <a:cubicBezTo>
                      <a:pt x="7010" y="14192"/>
                      <a:pt x="6975" y="14218"/>
                      <a:pt x="7001" y="14245"/>
                    </a:cubicBezTo>
                    <a:cubicBezTo>
                      <a:pt x="7037" y="14272"/>
                      <a:pt x="7099" y="14281"/>
                      <a:pt x="7144" y="14307"/>
                    </a:cubicBezTo>
                    <a:cubicBezTo>
                      <a:pt x="7191" y="14334"/>
                      <a:pt x="7189" y="14341"/>
                      <a:pt x="7171" y="14341"/>
                    </a:cubicBezTo>
                    <a:cubicBezTo>
                      <a:pt x="7159" y="14341"/>
                      <a:pt x="7141" y="14338"/>
                      <a:pt x="7126" y="14334"/>
                    </a:cubicBezTo>
                    <a:cubicBezTo>
                      <a:pt x="7118" y="14331"/>
                      <a:pt x="7110" y="14330"/>
                      <a:pt x="7103" y="14330"/>
                    </a:cubicBezTo>
                    <a:cubicBezTo>
                      <a:pt x="7067" y="14330"/>
                      <a:pt x="7057" y="14368"/>
                      <a:pt x="7117" y="14405"/>
                    </a:cubicBezTo>
                    <a:cubicBezTo>
                      <a:pt x="7159" y="14429"/>
                      <a:pt x="7208" y="14449"/>
                      <a:pt x="7244" y="14449"/>
                    </a:cubicBezTo>
                    <a:cubicBezTo>
                      <a:pt x="7262" y="14449"/>
                      <a:pt x="7277" y="14444"/>
                      <a:pt x="7286" y="14433"/>
                    </a:cubicBezTo>
                    <a:lnTo>
                      <a:pt x="7286" y="14433"/>
                    </a:lnTo>
                    <a:cubicBezTo>
                      <a:pt x="7218" y="14523"/>
                      <a:pt x="7651" y="14735"/>
                      <a:pt x="7598" y="14797"/>
                    </a:cubicBezTo>
                    <a:cubicBezTo>
                      <a:pt x="7643" y="14895"/>
                      <a:pt x="7749" y="14895"/>
                      <a:pt x="7821" y="14949"/>
                    </a:cubicBezTo>
                    <a:cubicBezTo>
                      <a:pt x="7883" y="14993"/>
                      <a:pt x="7945" y="15038"/>
                      <a:pt x="8008" y="15091"/>
                    </a:cubicBezTo>
                    <a:cubicBezTo>
                      <a:pt x="8088" y="15154"/>
                      <a:pt x="8177" y="15189"/>
                      <a:pt x="8248" y="15243"/>
                    </a:cubicBezTo>
                    <a:cubicBezTo>
                      <a:pt x="8328" y="15305"/>
                      <a:pt x="8311" y="15323"/>
                      <a:pt x="8382" y="15385"/>
                    </a:cubicBezTo>
                    <a:cubicBezTo>
                      <a:pt x="8417" y="15412"/>
                      <a:pt x="8453" y="15430"/>
                      <a:pt x="8489" y="15439"/>
                    </a:cubicBezTo>
                    <a:cubicBezTo>
                      <a:pt x="8501" y="15439"/>
                      <a:pt x="8509" y="15431"/>
                      <a:pt x="8520" y="15431"/>
                    </a:cubicBezTo>
                    <a:cubicBezTo>
                      <a:pt x="8526" y="15431"/>
                      <a:pt x="8533" y="15433"/>
                      <a:pt x="8542" y="15439"/>
                    </a:cubicBezTo>
                    <a:cubicBezTo>
                      <a:pt x="8577" y="15474"/>
                      <a:pt x="8578" y="15527"/>
                      <a:pt x="8552" y="15562"/>
                    </a:cubicBezTo>
                    <a:lnTo>
                      <a:pt x="8552" y="15562"/>
                    </a:lnTo>
                    <a:cubicBezTo>
                      <a:pt x="8553" y="15561"/>
                      <a:pt x="8556" y="15560"/>
                      <a:pt x="8560" y="15560"/>
                    </a:cubicBezTo>
                    <a:cubicBezTo>
                      <a:pt x="8630" y="15560"/>
                      <a:pt x="9071" y="15905"/>
                      <a:pt x="9130" y="15955"/>
                    </a:cubicBezTo>
                    <a:cubicBezTo>
                      <a:pt x="9201" y="16009"/>
                      <a:pt x="9273" y="16089"/>
                      <a:pt x="9335" y="16133"/>
                    </a:cubicBezTo>
                    <a:cubicBezTo>
                      <a:pt x="9406" y="16169"/>
                      <a:pt x="9477" y="16205"/>
                      <a:pt x="9549" y="16231"/>
                    </a:cubicBezTo>
                    <a:cubicBezTo>
                      <a:pt x="9553" y="16234"/>
                      <a:pt x="9565" y="16235"/>
                      <a:pt x="9579" y="16235"/>
                    </a:cubicBezTo>
                    <a:cubicBezTo>
                      <a:pt x="9618" y="16235"/>
                      <a:pt x="9675" y="16227"/>
                      <a:pt x="9656" y="16214"/>
                    </a:cubicBezTo>
                    <a:lnTo>
                      <a:pt x="9656" y="16214"/>
                    </a:lnTo>
                    <a:cubicBezTo>
                      <a:pt x="9700" y="16240"/>
                      <a:pt x="9620" y="16294"/>
                      <a:pt x="9709" y="16321"/>
                    </a:cubicBezTo>
                    <a:cubicBezTo>
                      <a:pt x="9718" y="16321"/>
                      <a:pt x="9825" y="16338"/>
                      <a:pt x="9834" y="16365"/>
                    </a:cubicBezTo>
                    <a:cubicBezTo>
                      <a:pt x="9843" y="16383"/>
                      <a:pt x="9736" y="16392"/>
                      <a:pt x="9780" y="16410"/>
                    </a:cubicBezTo>
                    <a:cubicBezTo>
                      <a:pt x="9821" y="16430"/>
                      <a:pt x="9909" y="16466"/>
                      <a:pt x="9956" y="16466"/>
                    </a:cubicBezTo>
                    <a:cubicBezTo>
                      <a:pt x="9970" y="16466"/>
                      <a:pt x="9981" y="16463"/>
                      <a:pt x="9985" y="16454"/>
                    </a:cubicBezTo>
                    <a:cubicBezTo>
                      <a:pt x="10030" y="16472"/>
                      <a:pt x="10039" y="16543"/>
                      <a:pt x="10048" y="16561"/>
                    </a:cubicBezTo>
                    <a:cubicBezTo>
                      <a:pt x="10048" y="16588"/>
                      <a:pt x="10145" y="16677"/>
                      <a:pt x="10154" y="16677"/>
                    </a:cubicBezTo>
                    <a:cubicBezTo>
                      <a:pt x="10181" y="16677"/>
                      <a:pt x="10198" y="16647"/>
                      <a:pt x="10231" y="16647"/>
                    </a:cubicBezTo>
                    <a:cubicBezTo>
                      <a:pt x="10242" y="16647"/>
                      <a:pt x="10255" y="16650"/>
                      <a:pt x="10270" y="16659"/>
                    </a:cubicBezTo>
                    <a:cubicBezTo>
                      <a:pt x="10333" y="16695"/>
                      <a:pt x="10341" y="16730"/>
                      <a:pt x="10395" y="16748"/>
                    </a:cubicBezTo>
                    <a:cubicBezTo>
                      <a:pt x="10439" y="16766"/>
                      <a:pt x="10475" y="16775"/>
                      <a:pt x="10520" y="16801"/>
                    </a:cubicBezTo>
                    <a:cubicBezTo>
                      <a:pt x="10582" y="16837"/>
                      <a:pt x="10582" y="16882"/>
                      <a:pt x="10644" y="16926"/>
                    </a:cubicBezTo>
                    <a:cubicBezTo>
                      <a:pt x="10676" y="16951"/>
                      <a:pt x="10725" y="16977"/>
                      <a:pt x="10758" y="16977"/>
                    </a:cubicBezTo>
                    <a:cubicBezTo>
                      <a:pt x="10771" y="16977"/>
                      <a:pt x="10782" y="16972"/>
                      <a:pt x="10787" y="16962"/>
                    </a:cubicBezTo>
                    <a:cubicBezTo>
                      <a:pt x="10795" y="16978"/>
                      <a:pt x="10864" y="17071"/>
                      <a:pt x="10875" y="17071"/>
                    </a:cubicBezTo>
                    <a:cubicBezTo>
                      <a:pt x="10875" y="17071"/>
                      <a:pt x="10876" y="17070"/>
                      <a:pt x="10876" y="17069"/>
                    </a:cubicBezTo>
                    <a:cubicBezTo>
                      <a:pt x="10876" y="17055"/>
                      <a:pt x="10861" y="17006"/>
                      <a:pt x="10884" y="17006"/>
                    </a:cubicBezTo>
                    <a:cubicBezTo>
                      <a:pt x="10892" y="17006"/>
                      <a:pt x="10903" y="17011"/>
                      <a:pt x="10920" y="17024"/>
                    </a:cubicBezTo>
                    <a:cubicBezTo>
                      <a:pt x="10956" y="17042"/>
                      <a:pt x="10965" y="17078"/>
                      <a:pt x="11001" y="17104"/>
                    </a:cubicBezTo>
                    <a:cubicBezTo>
                      <a:pt x="11055" y="17151"/>
                      <a:pt x="11164" y="17225"/>
                      <a:pt x="11226" y="17225"/>
                    </a:cubicBezTo>
                    <a:cubicBezTo>
                      <a:pt x="11235" y="17225"/>
                      <a:pt x="11243" y="17223"/>
                      <a:pt x="11250" y="17220"/>
                    </a:cubicBezTo>
                    <a:lnTo>
                      <a:pt x="11250" y="17220"/>
                    </a:lnTo>
                    <a:cubicBezTo>
                      <a:pt x="11214" y="17238"/>
                      <a:pt x="11321" y="17345"/>
                      <a:pt x="11357" y="17363"/>
                    </a:cubicBezTo>
                    <a:cubicBezTo>
                      <a:pt x="11362" y="17352"/>
                      <a:pt x="11369" y="17348"/>
                      <a:pt x="11378" y="17348"/>
                    </a:cubicBezTo>
                    <a:cubicBezTo>
                      <a:pt x="11398" y="17348"/>
                      <a:pt x="11426" y="17371"/>
                      <a:pt x="11464" y="17389"/>
                    </a:cubicBezTo>
                    <a:cubicBezTo>
                      <a:pt x="11495" y="17403"/>
                      <a:pt x="11504" y="17407"/>
                      <a:pt x="11508" y="17407"/>
                    </a:cubicBezTo>
                    <a:cubicBezTo>
                      <a:pt x="11513" y="17407"/>
                      <a:pt x="11513" y="17403"/>
                      <a:pt x="11526" y="17398"/>
                    </a:cubicBezTo>
                    <a:cubicBezTo>
                      <a:pt x="11527" y="17398"/>
                      <a:pt x="11529" y="17398"/>
                      <a:pt x="11530" y="17398"/>
                    </a:cubicBezTo>
                    <a:cubicBezTo>
                      <a:pt x="11570" y="17398"/>
                      <a:pt x="11688" y="17515"/>
                      <a:pt x="11722" y="17532"/>
                    </a:cubicBezTo>
                    <a:cubicBezTo>
                      <a:pt x="11744" y="17541"/>
                      <a:pt x="11758" y="17541"/>
                      <a:pt x="11770" y="17541"/>
                    </a:cubicBezTo>
                    <a:cubicBezTo>
                      <a:pt x="11782" y="17541"/>
                      <a:pt x="11793" y="17541"/>
                      <a:pt x="11811" y="17550"/>
                    </a:cubicBezTo>
                    <a:cubicBezTo>
                      <a:pt x="11873" y="17576"/>
                      <a:pt x="11936" y="17612"/>
                      <a:pt x="11989" y="17639"/>
                    </a:cubicBezTo>
                    <a:cubicBezTo>
                      <a:pt x="12070" y="17682"/>
                      <a:pt x="12125" y="17704"/>
                      <a:pt x="12178" y="17704"/>
                    </a:cubicBezTo>
                    <a:cubicBezTo>
                      <a:pt x="12195" y="17704"/>
                      <a:pt x="12212" y="17702"/>
                      <a:pt x="12229" y="17698"/>
                    </a:cubicBezTo>
                    <a:lnTo>
                      <a:pt x="12229" y="17698"/>
                    </a:lnTo>
                    <a:cubicBezTo>
                      <a:pt x="12202" y="17705"/>
                      <a:pt x="12167" y="17715"/>
                      <a:pt x="12167" y="17737"/>
                    </a:cubicBezTo>
                    <a:cubicBezTo>
                      <a:pt x="12167" y="17763"/>
                      <a:pt x="12239" y="17772"/>
                      <a:pt x="12256" y="17772"/>
                    </a:cubicBezTo>
                    <a:cubicBezTo>
                      <a:pt x="12273" y="17769"/>
                      <a:pt x="12288" y="17768"/>
                      <a:pt x="12302" y="17768"/>
                    </a:cubicBezTo>
                    <a:cubicBezTo>
                      <a:pt x="12369" y="17768"/>
                      <a:pt x="12402" y="17804"/>
                      <a:pt x="12417" y="17870"/>
                    </a:cubicBezTo>
                    <a:cubicBezTo>
                      <a:pt x="12419" y="17884"/>
                      <a:pt x="12432" y="17888"/>
                      <a:pt x="12450" y="17888"/>
                    </a:cubicBezTo>
                    <a:cubicBezTo>
                      <a:pt x="12482" y="17888"/>
                      <a:pt x="12530" y="17874"/>
                      <a:pt x="12556" y="17874"/>
                    </a:cubicBezTo>
                    <a:cubicBezTo>
                      <a:pt x="12571" y="17874"/>
                      <a:pt x="12578" y="17879"/>
                      <a:pt x="12568" y="17897"/>
                    </a:cubicBezTo>
                    <a:cubicBezTo>
                      <a:pt x="12554" y="17932"/>
                      <a:pt x="12671" y="17994"/>
                      <a:pt x="12735" y="17994"/>
                    </a:cubicBezTo>
                    <a:cubicBezTo>
                      <a:pt x="12751" y="17994"/>
                      <a:pt x="12764" y="17990"/>
                      <a:pt x="12771" y="17981"/>
                    </a:cubicBezTo>
                    <a:lnTo>
                      <a:pt x="12771" y="17981"/>
                    </a:lnTo>
                    <a:cubicBezTo>
                      <a:pt x="12758" y="18006"/>
                      <a:pt x="12783" y="18023"/>
                      <a:pt x="12809" y="18057"/>
                    </a:cubicBezTo>
                    <a:cubicBezTo>
                      <a:pt x="12844" y="18084"/>
                      <a:pt x="12862" y="18066"/>
                      <a:pt x="12889" y="18084"/>
                    </a:cubicBezTo>
                    <a:cubicBezTo>
                      <a:pt x="12942" y="18111"/>
                      <a:pt x="12960" y="18138"/>
                      <a:pt x="13014" y="18164"/>
                    </a:cubicBezTo>
                    <a:cubicBezTo>
                      <a:pt x="13067" y="18191"/>
                      <a:pt x="13112" y="18182"/>
                      <a:pt x="13156" y="18209"/>
                    </a:cubicBezTo>
                    <a:cubicBezTo>
                      <a:pt x="13201" y="18227"/>
                      <a:pt x="13263" y="18253"/>
                      <a:pt x="13316" y="18280"/>
                    </a:cubicBezTo>
                    <a:cubicBezTo>
                      <a:pt x="13388" y="18334"/>
                      <a:pt x="13459" y="18369"/>
                      <a:pt x="13539" y="18396"/>
                    </a:cubicBezTo>
                    <a:cubicBezTo>
                      <a:pt x="13549" y="18398"/>
                      <a:pt x="13558" y="18398"/>
                      <a:pt x="13568" y="18398"/>
                    </a:cubicBezTo>
                    <a:cubicBezTo>
                      <a:pt x="13595" y="18398"/>
                      <a:pt x="13623" y="18393"/>
                      <a:pt x="13644" y="18393"/>
                    </a:cubicBezTo>
                    <a:cubicBezTo>
                      <a:pt x="13651" y="18393"/>
                      <a:pt x="13658" y="18394"/>
                      <a:pt x="13664" y="18396"/>
                    </a:cubicBezTo>
                    <a:cubicBezTo>
                      <a:pt x="13682" y="18405"/>
                      <a:pt x="13682" y="18458"/>
                      <a:pt x="13708" y="18476"/>
                    </a:cubicBezTo>
                    <a:cubicBezTo>
                      <a:pt x="13724" y="18488"/>
                      <a:pt x="13741" y="18493"/>
                      <a:pt x="13756" y="18493"/>
                    </a:cubicBezTo>
                    <a:cubicBezTo>
                      <a:pt x="13774" y="18493"/>
                      <a:pt x="13792" y="18486"/>
                      <a:pt x="13806" y="18476"/>
                    </a:cubicBezTo>
                    <a:cubicBezTo>
                      <a:pt x="13819" y="18470"/>
                      <a:pt x="13842" y="18430"/>
                      <a:pt x="13871" y="18430"/>
                    </a:cubicBezTo>
                    <a:cubicBezTo>
                      <a:pt x="13881" y="18430"/>
                      <a:pt x="13892" y="18435"/>
                      <a:pt x="13904" y="18449"/>
                    </a:cubicBezTo>
                    <a:cubicBezTo>
                      <a:pt x="13949" y="18494"/>
                      <a:pt x="13949" y="18529"/>
                      <a:pt x="14011" y="18565"/>
                    </a:cubicBezTo>
                    <a:cubicBezTo>
                      <a:pt x="14032" y="18579"/>
                      <a:pt x="14054" y="18583"/>
                      <a:pt x="14076" y="18583"/>
                    </a:cubicBezTo>
                    <a:cubicBezTo>
                      <a:pt x="14107" y="18583"/>
                      <a:pt x="14139" y="18574"/>
                      <a:pt x="14167" y="18574"/>
                    </a:cubicBezTo>
                    <a:cubicBezTo>
                      <a:pt x="14192" y="18574"/>
                      <a:pt x="14215" y="18582"/>
                      <a:pt x="14234" y="18610"/>
                    </a:cubicBezTo>
                    <a:cubicBezTo>
                      <a:pt x="14269" y="18663"/>
                      <a:pt x="14457" y="18708"/>
                      <a:pt x="14519" y="18725"/>
                    </a:cubicBezTo>
                    <a:cubicBezTo>
                      <a:pt x="14581" y="18734"/>
                      <a:pt x="14644" y="18752"/>
                      <a:pt x="14706" y="18779"/>
                    </a:cubicBezTo>
                    <a:cubicBezTo>
                      <a:pt x="14750" y="18806"/>
                      <a:pt x="14795" y="18841"/>
                      <a:pt x="14840" y="18859"/>
                    </a:cubicBezTo>
                    <a:cubicBezTo>
                      <a:pt x="14840" y="18841"/>
                      <a:pt x="14804" y="18815"/>
                      <a:pt x="14848" y="18815"/>
                    </a:cubicBezTo>
                    <a:cubicBezTo>
                      <a:pt x="14884" y="18815"/>
                      <a:pt x="14911" y="18823"/>
                      <a:pt x="14938" y="18832"/>
                    </a:cubicBezTo>
                    <a:cubicBezTo>
                      <a:pt x="15000" y="18850"/>
                      <a:pt x="15089" y="18895"/>
                      <a:pt x="15080" y="18930"/>
                    </a:cubicBezTo>
                    <a:cubicBezTo>
                      <a:pt x="15089" y="18900"/>
                      <a:pt x="15100" y="18888"/>
                      <a:pt x="15112" y="18888"/>
                    </a:cubicBezTo>
                    <a:cubicBezTo>
                      <a:pt x="15146" y="18888"/>
                      <a:pt x="15193" y="18977"/>
                      <a:pt x="15258" y="18984"/>
                    </a:cubicBezTo>
                    <a:cubicBezTo>
                      <a:pt x="15270" y="18986"/>
                      <a:pt x="15280" y="18987"/>
                      <a:pt x="15289" y="18987"/>
                    </a:cubicBezTo>
                    <a:cubicBezTo>
                      <a:pt x="15342" y="18987"/>
                      <a:pt x="15362" y="18954"/>
                      <a:pt x="15415" y="18954"/>
                    </a:cubicBezTo>
                    <a:cubicBezTo>
                      <a:pt x="15424" y="18954"/>
                      <a:pt x="15434" y="18955"/>
                      <a:pt x="15445" y="18957"/>
                    </a:cubicBezTo>
                    <a:cubicBezTo>
                      <a:pt x="15481" y="18975"/>
                      <a:pt x="15525" y="19002"/>
                      <a:pt x="15561" y="19019"/>
                    </a:cubicBezTo>
                    <a:cubicBezTo>
                      <a:pt x="15600" y="19036"/>
                      <a:pt x="15623" y="19041"/>
                      <a:pt x="15641" y="19041"/>
                    </a:cubicBezTo>
                    <a:cubicBezTo>
                      <a:pt x="15662" y="19041"/>
                      <a:pt x="15675" y="19034"/>
                      <a:pt x="15698" y="19034"/>
                    </a:cubicBezTo>
                    <a:cubicBezTo>
                      <a:pt x="15717" y="19034"/>
                      <a:pt x="15742" y="19038"/>
                      <a:pt x="15784" y="19055"/>
                    </a:cubicBezTo>
                    <a:cubicBezTo>
                      <a:pt x="15855" y="19082"/>
                      <a:pt x="15935" y="19108"/>
                      <a:pt x="16015" y="19117"/>
                    </a:cubicBezTo>
                    <a:cubicBezTo>
                      <a:pt x="16033" y="19117"/>
                      <a:pt x="16079" y="19113"/>
                      <a:pt x="16107" y="19113"/>
                    </a:cubicBezTo>
                    <a:cubicBezTo>
                      <a:pt x="16121" y="19113"/>
                      <a:pt x="16131" y="19114"/>
                      <a:pt x="16131" y="19117"/>
                    </a:cubicBezTo>
                    <a:cubicBezTo>
                      <a:pt x="16260" y="19150"/>
                      <a:pt x="16382" y="19255"/>
                      <a:pt x="16516" y="19255"/>
                    </a:cubicBezTo>
                    <a:cubicBezTo>
                      <a:pt x="16530" y="19255"/>
                      <a:pt x="16544" y="19254"/>
                      <a:pt x="16559" y="19251"/>
                    </a:cubicBezTo>
                    <a:cubicBezTo>
                      <a:pt x="16613" y="19244"/>
                      <a:pt x="16590" y="19227"/>
                      <a:pt x="16615" y="19227"/>
                    </a:cubicBezTo>
                    <a:cubicBezTo>
                      <a:pt x="16623" y="19227"/>
                      <a:pt x="16635" y="19229"/>
                      <a:pt x="16657" y="19233"/>
                    </a:cubicBezTo>
                    <a:cubicBezTo>
                      <a:pt x="16683" y="19251"/>
                      <a:pt x="16710" y="19269"/>
                      <a:pt x="16746" y="19269"/>
                    </a:cubicBezTo>
                    <a:cubicBezTo>
                      <a:pt x="16763" y="19269"/>
                      <a:pt x="16763" y="19251"/>
                      <a:pt x="16790" y="19251"/>
                    </a:cubicBezTo>
                    <a:cubicBezTo>
                      <a:pt x="16796" y="19251"/>
                      <a:pt x="16802" y="19251"/>
                      <a:pt x="16808" y="19251"/>
                    </a:cubicBezTo>
                    <a:cubicBezTo>
                      <a:pt x="16942" y="19251"/>
                      <a:pt x="17149" y="19317"/>
                      <a:pt x="17310" y="19317"/>
                    </a:cubicBezTo>
                    <a:cubicBezTo>
                      <a:pt x="17366" y="19317"/>
                      <a:pt x="17416" y="19309"/>
                      <a:pt x="17456" y="19288"/>
                    </a:cubicBezTo>
                    <a:lnTo>
                      <a:pt x="17456" y="19288"/>
                    </a:lnTo>
                    <a:cubicBezTo>
                      <a:pt x="17450" y="19289"/>
                      <a:pt x="17443" y="19290"/>
                      <a:pt x="17439" y="19290"/>
                    </a:cubicBezTo>
                    <a:cubicBezTo>
                      <a:pt x="17432" y="19290"/>
                      <a:pt x="17430" y="19287"/>
                      <a:pt x="17449" y="19278"/>
                    </a:cubicBezTo>
                    <a:lnTo>
                      <a:pt x="17449" y="19269"/>
                    </a:lnTo>
                    <a:cubicBezTo>
                      <a:pt x="17521" y="19269"/>
                      <a:pt x="17565" y="19046"/>
                      <a:pt x="17449" y="19037"/>
                    </a:cubicBezTo>
                    <a:cubicBezTo>
                      <a:pt x="17418" y="19033"/>
                      <a:pt x="17385" y="19031"/>
                      <a:pt x="17351" y="19031"/>
                    </a:cubicBezTo>
                    <a:cubicBezTo>
                      <a:pt x="17318" y="19031"/>
                      <a:pt x="17285" y="19033"/>
                      <a:pt x="17253" y="19037"/>
                    </a:cubicBezTo>
                    <a:cubicBezTo>
                      <a:pt x="17223" y="19067"/>
                      <a:pt x="17214" y="19093"/>
                      <a:pt x="17172" y="19093"/>
                    </a:cubicBezTo>
                    <a:cubicBezTo>
                      <a:pt x="17152" y="19093"/>
                      <a:pt x="17125" y="19087"/>
                      <a:pt x="17084" y="19073"/>
                    </a:cubicBezTo>
                    <a:cubicBezTo>
                      <a:pt x="16977" y="19055"/>
                      <a:pt x="16870" y="19037"/>
                      <a:pt x="16755" y="19028"/>
                    </a:cubicBezTo>
                    <a:cubicBezTo>
                      <a:pt x="16694" y="19028"/>
                      <a:pt x="16639" y="19068"/>
                      <a:pt x="16591" y="19068"/>
                    </a:cubicBezTo>
                    <a:cubicBezTo>
                      <a:pt x="16583" y="19068"/>
                      <a:pt x="16575" y="19066"/>
                      <a:pt x="16568" y="19064"/>
                    </a:cubicBezTo>
                    <a:cubicBezTo>
                      <a:pt x="16487" y="19037"/>
                      <a:pt x="16487" y="18957"/>
                      <a:pt x="16389" y="18921"/>
                    </a:cubicBezTo>
                    <a:cubicBezTo>
                      <a:pt x="16383" y="18919"/>
                      <a:pt x="16377" y="18919"/>
                      <a:pt x="16372" y="18919"/>
                    </a:cubicBezTo>
                    <a:cubicBezTo>
                      <a:pt x="16334" y="18919"/>
                      <a:pt x="16362" y="18977"/>
                      <a:pt x="16354" y="18993"/>
                    </a:cubicBezTo>
                    <a:cubicBezTo>
                      <a:pt x="16303" y="18984"/>
                      <a:pt x="16292" y="18912"/>
                      <a:pt x="16238" y="18912"/>
                    </a:cubicBezTo>
                    <a:cubicBezTo>
                      <a:pt x="16235" y="18912"/>
                      <a:pt x="16232" y="18912"/>
                      <a:pt x="16229" y="18912"/>
                    </a:cubicBezTo>
                    <a:cubicBezTo>
                      <a:pt x="16222" y="18912"/>
                      <a:pt x="16184" y="19017"/>
                      <a:pt x="16130" y="19017"/>
                    </a:cubicBezTo>
                    <a:cubicBezTo>
                      <a:pt x="16119" y="19017"/>
                      <a:pt x="16108" y="19012"/>
                      <a:pt x="16095" y="19002"/>
                    </a:cubicBezTo>
                    <a:cubicBezTo>
                      <a:pt x="16060" y="18966"/>
                      <a:pt x="16104" y="18939"/>
                      <a:pt x="16042" y="18904"/>
                    </a:cubicBezTo>
                    <a:cubicBezTo>
                      <a:pt x="16006" y="18895"/>
                      <a:pt x="15962" y="18886"/>
                      <a:pt x="15926" y="18877"/>
                    </a:cubicBezTo>
                    <a:cubicBezTo>
                      <a:pt x="15852" y="18877"/>
                      <a:pt x="15908" y="18939"/>
                      <a:pt x="15841" y="18939"/>
                    </a:cubicBezTo>
                    <a:cubicBezTo>
                      <a:pt x="15827" y="18939"/>
                      <a:pt x="15809" y="18936"/>
                      <a:pt x="15784" y="18930"/>
                    </a:cubicBezTo>
                    <a:cubicBezTo>
                      <a:pt x="15793" y="18904"/>
                      <a:pt x="15784" y="18859"/>
                      <a:pt x="15748" y="18841"/>
                    </a:cubicBezTo>
                    <a:cubicBezTo>
                      <a:pt x="15714" y="18819"/>
                      <a:pt x="15666" y="18792"/>
                      <a:pt x="15633" y="18792"/>
                    </a:cubicBezTo>
                    <a:cubicBezTo>
                      <a:pt x="15615" y="18792"/>
                      <a:pt x="15602" y="18799"/>
                      <a:pt x="15598" y="18818"/>
                    </a:cubicBezTo>
                    <a:lnTo>
                      <a:pt x="15598" y="18818"/>
                    </a:lnTo>
                    <a:cubicBezTo>
                      <a:pt x="15606" y="18768"/>
                      <a:pt x="15570" y="18751"/>
                      <a:pt x="15521" y="18751"/>
                    </a:cubicBezTo>
                    <a:cubicBezTo>
                      <a:pt x="15498" y="18751"/>
                      <a:pt x="15471" y="18755"/>
                      <a:pt x="15445" y="18761"/>
                    </a:cubicBezTo>
                    <a:cubicBezTo>
                      <a:pt x="15462" y="18711"/>
                      <a:pt x="15155" y="18676"/>
                      <a:pt x="15082" y="18657"/>
                    </a:cubicBezTo>
                    <a:lnTo>
                      <a:pt x="15082" y="18657"/>
                    </a:lnTo>
                    <a:cubicBezTo>
                      <a:pt x="15177" y="18688"/>
                      <a:pt x="15189" y="18729"/>
                      <a:pt x="15140" y="18729"/>
                    </a:cubicBezTo>
                    <a:cubicBezTo>
                      <a:pt x="15117" y="18729"/>
                      <a:pt x="15082" y="18720"/>
                      <a:pt x="15036" y="18699"/>
                    </a:cubicBezTo>
                    <a:cubicBezTo>
                      <a:pt x="14938" y="18654"/>
                      <a:pt x="14840" y="18619"/>
                      <a:pt x="14733" y="18583"/>
                    </a:cubicBezTo>
                    <a:lnTo>
                      <a:pt x="14733" y="18583"/>
                    </a:lnTo>
                    <a:cubicBezTo>
                      <a:pt x="14715" y="18645"/>
                      <a:pt x="14973" y="18743"/>
                      <a:pt x="15062" y="18779"/>
                    </a:cubicBezTo>
                    <a:cubicBezTo>
                      <a:pt x="14973" y="18752"/>
                      <a:pt x="14893" y="18725"/>
                      <a:pt x="14813" y="18699"/>
                    </a:cubicBezTo>
                    <a:cubicBezTo>
                      <a:pt x="14759" y="18681"/>
                      <a:pt x="14679" y="18645"/>
                      <a:pt x="14661" y="18610"/>
                    </a:cubicBezTo>
                    <a:cubicBezTo>
                      <a:pt x="14653" y="18565"/>
                      <a:pt x="14715" y="18565"/>
                      <a:pt x="14653" y="18529"/>
                    </a:cubicBezTo>
                    <a:cubicBezTo>
                      <a:pt x="14537" y="18440"/>
                      <a:pt x="14465" y="18503"/>
                      <a:pt x="14341" y="18458"/>
                    </a:cubicBezTo>
                    <a:cubicBezTo>
                      <a:pt x="14252" y="18432"/>
                      <a:pt x="14172" y="18378"/>
                      <a:pt x="14118" y="18298"/>
                    </a:cubicBezTo>
                    <a:cubicBezTo>
                      <a:pt x="14103" y="18327"/>
                      <a:pt x="14034" y="18345"/>
                      <a:pt x="13975" y="18345"/>
                    </a:cubicBezTo>
                    <a:cubicBezTo>
                      <a:pt x="13962" y="18345"/>
                      <a:pt x="13951" y="18344"/>
                      <a:pt x="13940" y="18342"/>
                    </a:cubicBezTo>
                    <a:cubicBezTo>
                      <a:pt x="13851" y="18334"/>
                      <a:pt x="13913" y="18289"/>
                      <a:pt x="13886" y="18280"/>
                    </a:cubicBezTo>
                    <a:cubicBezTo>
                      <a:pt x="13878" y="18277"/>
                      <a:pt x="13870" y="18276"/>
                      <a:pt x="13864" y="18276"/>
                    </a:cubicBezTo>
                    <a:cubicBezTo>
                      <a:pt x="13862" y="18276"/>
                      <a:pt x="13860" y="18276"/>
                      <a:pt x="13858" y="18276"/>
                    </a:cubicBezTo>
                    <a:lnTo>
                      <a:pt x="13858" y="18276"/>
                    </a:lnTo>
                    <a:cubicBezTo>
                      <a:pt x="13867" y="18264"/>
                      <a:pt x="13871" y="18252"/>
                      <a:pt x="13860" y="18244"/>
                    </a:cubicBezTo>
                    <a:cubicBezTo>
                      <a:pt x="13797" y="18209"/>
                      <a:pt x="13735" y="18173"/>
                      <a:pt x="13664" y="18155"/>
                    </a:cubicBezTo>
                    <a:cubicBezTo>
                      <a:pt x="13601" y="18129"/>
                      <a:pt x="13530" y="18120"/>
                      <a:pt x="13459" y="18120"/>
                    </a:cubicBezTo>
                    <a:cubicBezTo>
                      <a:pt x="13449" y="18127"/>
                      <a:pt x="13437" y="18129"/>
                      <a:pt x="13425" y="18129"/>
                    </a:cubicBezTo>
                    <a:cubicBezTo>
                      <a:pt x="13406" y="18129"/>
                      <a:pt x="13386" y="18122"/>
                      <a:pt x="13370" y="18111"/>
                    </a:cubicBezTo>
                    <a:cubicBezTo>
                      <a:pt x="13343" y="18093"/>
                      <a:pt x="13316" y="18075"/>
                      <a:pt x="13316" y="18057"/>
                    </a:cubicBezTo>
                    <a:cubicBezTo>
                      <a:pt x="13308" y="18031"/>
                      <a:pt x="13299" y="18031"/>
                      <a:pt x="13254" y="18013"/>
                    </a:cubicBezTo>
                    <a:cubicBezTo>
                      <a:pt x="13192" y="17995"/>
                      <a:pt x="13138" y="17977"/>
                      <a:pt x="13076" y="17968"/>
                    </a:cubicBezTo>
                    <a:cubicBezTo>
                      <a:pt x="13014" y="17951"/>
                      <a:pt x="12951" y="17924"/>
                      <a:pt x="12889" y="17897"/>
                    </a:cubicBezTo>
                    <a:cubicBezTo>
                      <a:pt x="12853" y="17870"/>
                      <a:pt x="12818" y="17817"/>
                      <a:pt x="12791" y="17808"/>
                    </a:cubicBezTo>
                    <a:cubicBezTo>
                      <a:pt x="12789" y="17807"/>
                      <a:pt x="12787" y="17807"/>
                      <a:pt x="12786" y="17807"/>
                    </a:cubicBezTo>
                    <a:cubicBezTo>
                      <a:pt x="12778" y="17807"/>
                      <a:pt x="12786" y="17827"/>
                      <a:pt x="12778" y="17827"/>
                    </a:cubicBezTo>
                    <a:cubicBezTo>
                      <a:pt x="12777" y="17827"/>
                      <a:pt x="12775" y="17827"/>
                      <a:pt x="12773" y="17826"/>
                    </a:cubicBezTo>
                    <a:lnTo>
                      <a:pt x="12729" y="17799"/>
                    </a:lnTo>
                    <a:lnTo>
                      <a:pt x="12497" y="17683"/>
                    </a:lnTo>
                    <a:cubicBezTo>
                      <a:pt x="12441" y="17656"/>
                      <a:pt x="12332" y="17595"/>
                      <a:pt x="12274" y="17595"/>
                    </a:cubicBezTo>
                    <a:cubicBezTo>
                      <a:pt x="12258" y="17595"/>
                      <a:pt x="12246" y="17600"/>
                      <a:pt x="12240" y="17610"/>
                    </a:cubicBezTo>
                    <a:lnTo>
                      <a:pt x="12240" y="17610"/>
                    </a:lnTo>
                    <a:cubicBezTo>
                      <a:pt x="12261" y="17565"/>
                      <a:pt x="12104" y="17478"/>
                      <a:pt x="12043" y="17452"/>
                    </a:cubicBezTo>
                    <a:cubicBezTo>
                      <a:pt x="11954" y="17407"/>
                      <a:pt x="11936" y="17434"/>
                      <a:pt x="11847" y="17389"/>
                    </a:cubicBezTo>
                    <a:cubicBezTo>
                      <a:pt x="11820" y="17363"/>
                      <a:pt x="11856" y="17345"/>
                      <a:pt x="11829" y="17318"/>
                    </a:cubicBezTo>
                    <a:cubicBezTo>
                      <a:pt x="11802" y="17291"/>
                      <a:pt x="11767" y="17265"/>
                      <a:pt x="11731" y="17247"/>
                    </a:cubicBezTo>
                    <a:cubicBezTo>
                      <a:pt x="11686" y="17229"/>
                      <a:pt x="11633" y="17211"/>
                      <a:pt x="11580" y="17202"/>
                    </a:cubicBezTo>
                    <a:cubicBezTo>
                      <a:pt x="11558" y="17202"/>
                      <a:pt x="11554" y="17213"/>
                      <a:pt x="11549" y="17227"/>
                    </a:cubicBezTo>
                    <a:lnTo>
                      <a:pt x="11549" y="17227"/>
                    </a:lnTo>
                    <a:cubicBezTo>
                      <a:pt x="11563" y="17174"/>
                      <a:pt x="11443" y="17164"/>
                      <a:pt x="11401" y="17131"/>
                    </a:cubicBezTo>
                    <a:cubicBezTo>
                      <a:pt x="11348" y="17104"/>
                      <a:pt x="11473" y="17042"/>
                      <a:pt x="11375" y="17006"/>
                    </a:cubicBezTo>
                    <a:cubicBezTo>
                      <a:pt x="11353" y="16999"/>
                      <a:pt x="11336" y="16996"/>
                      <a:pt x="11321" y="16996"/>
                    </a:cubicBezTo>
                    <a:cubicBezTo>
                      <a:pt x="11248" y="16996"/>
                      <a:pt x="11239" y="17072"/>
                      <a:pt x="11188" y="17087"/>
                    </a:cubicBezTo>
                    <a:cubicBezTo>
                      <a:pt x="11184" y="17088"/>
                      <a:pt x="11181" y="17088"/>
                      <a:pt x="11178" y="17088"/>
                    </a:cubicBezTo>
                    <a:cubicBezTo>
                      <a:pt x="11123" y="17088"/>
                      <a:pt x="11100" y="16957"/>
                      <a:pt x="11107" y="16953"/>
                    </a:cubicBezTo>
                    <a:lnTo>
                      <a:pt x="11107" y="16953"/>
                    </a:lnTo>
                    <a:cubicBezTo>
                      <a:pt x="11086" y="16958"/>
                      <a:pt x="11081" y="16967"/>
                      <a:pt x="11068" y="16967"/>
                    </a:cubicBezTo>
                    <a:cubicBezTo>
                      <a:pt x="11060" y="16967"/>
                      <a:pt x="11048" y="16963"/>
                      <a:pt x="11027" y="16953"/>
                    </a:cubicBezTo>
                    <a:cubicBezTo>
                      <a:pt x="11001" y="16935"/>
                      <a:pt x="10983" y="16926"/>
                      <a:pt x="10947" y="16908"/>
                    </a:cubicBezTo>
                    <a:cubicBezTo>
                      <a:pt x="10929" y="16908"/>
                      <a:pt x="10938" y="16935"/>
                      <a:pt x="10911" y="16944"/>
                    </a:cubicBezTo>
                    <a:cubicBezTo>
                      <a:pt x="10885" y="16935"/>
                      <a:pt x="10849" y="16917"/>
                      <a:pt x="10822" y="16899"/>
                    </a:cubicBezTo>
                    <a:cubicBezTo>
                      <a:pt x="10849" y="16873"/>
                      <a:pt x="10849" y="16846"/>
                      <a:pt x="10778" y="16819"/>
                    </a:cubicBezTo>
                    <a:cubicBezTo>
                      <a:pt x="10689" y="16784"/>
                      <a:pt x="10662" y="16784"/>
                      <a:pt x="10689" y="16730"/>
                    </a:cubicBezTo>
                    <a:cubicBezTo>
                      <a:pt x="10698" y="16704"/>
                      <a:pt x="10582" y="16641"/>
                      <a:pt x="10555" y="16641"/>
                    </a:cubicBezTo>
                    <a:cubicBezTo>
                      <a:pt x="10542" y="16648"/>
                      <a:pt x="10548" y="16669"/>
                      <a:pt x="10531" y="16669"/>
                    </a:cubicBezTo>
                    <a:cubicBezTo>
                      <a:pt x="10525" y="16669"/>
                      <a:pt x="10516" y="16666"/>
                      <a:pt x="10502" y="16659"/>
                    </a:cubicBezTo>
                    <a:cubicBezTo>
                      <a:pt x="10448" y="16623"/>
                      <a:pt x="10386" y="16588"/>
                      <a:pt x="10333" y="16543"/>
                    </a:cubicBezTo>
                    <a:cubicBezTo>
                      <a:pt x="10270" y="16499"/>
                      <a:pt x="10279" y="16472"/>
                      <a:pt x="10243" y="16418"/>
                    </a:cubicBezTo>
                    <a:cubicBezTo>
                      <a:pt x="10199" y="16374"/>
                      <a:pt x="10137" y="16338"/>
                      <a:pt x="10074" y="16321"/>
                    </a:cubicBezTo>
                    <a:cubicBezTo>
                      <a:pt x="10003" y="16321"/>
                      <a:pt x="9914" y="16187"/>
                      <a:pt x="9923" y="16187"/>
                    </a:cubicBezTo>
                    <a:cubicBezTo>
                      <a:pt x="9920" y="16187"/>
                      <a:pt x="9917" y="16186"/>
                      <a:pt x="9915" y="16186"/>
                    </a:cubicBezTo>
                    <a:cubicBezTo>
                      <a:pt x="9840" y="16186"/>
                      <a:pt x="9940" y="16312"/>
                      <a:pt x="9923" y="16329"/>
                    </a:cubicBezTo>
                    <a:cubicBezTo>
                      <a:pt x="9921" y="16332"/>
                      <a:pt x="9918" y="16333"/>
                      <a:pt x="9914" y="16333"/>
                    </a:cubicBezTo>
                    <a:cubicBezTo>
                      <a:pt x="9891" y="16333"/>
                      <a:pt x="9844" y="16283"/>
                      <a:pt x="9852" y="16267"/>
                    </a:cubicBezTo>
                    <a:cubicBezTo>
                      <a:pt x="9860" y="16249"/>
                      <a:pt x="9780" y="16205"/>
                      <a:pt x="9736" y="16187"/>
                    </a:cubicBezTo>
                    <a:cubicBezTo>
                      <a:pt x="9638" y="16151"/>
                      <a:pt x="9709" y="16133"/>
                      <a:pt x="9682" y="16071"/>
                    </a:cubicBezTo>
                    <a:cubicBezTo>
                      <a:pt x="9675" y="16057"/>
                      <a:pt x="9665" y="16053"/>
                      <a:pt x="9655" y="16053"/>
                    </a:cubicBezTo>
                    <a:cubicBezTo>
                      <a:pt x="9640" y="16053"/>
                      <a:pt x="9625" y="16062"/>
                      <a:pt x="9620" y="16062"/>
                    </a:cubicBezTo>
                    <a:cubicBezTo>
                      <a:pt x="9616" y="16068"/>
                      <a:pt x="9610" y="16070"/>
                      <a:pt x="9603" y="16070"/>
                    </a:cubicBezTo>
                    <a:cubicBezTo>
                      <a:pt x="9576" y="16070"/>
                      <a:pt x="9532" y="16039"/>
                      <a:pt x="9504" y="16018"/>
                    </a:cubicBezTo>
                    <a:cubicBezTo>
                      <a:pt x="9424" y="15964"/>
                      <a:pt x="9415" y="15937"/>
                      <a:pt x="9317" y="15929"/>
                    </a:cubicBezTo>
                    <a:cubicBezTo>
                      <a:pt x="9308" y="15929"/>
                      <a:pt x="9246" y="15902"/>
                      <a:pt x="9237" y="15893"/>
                    </a:cubicBezTo>
                    <a:cubicBezTo>
                      <a:pt x="9228" y="15866"/>
                      <a:pt x="9371" y="15875"/>
                      <a:pt x="9290" y="15804"/>
                    </a:cubicBezTo>
                    <a:cubicBezTo>
                      <a:pt x="9219" y="15740"/>
                      <a:pt x="9140" y="15684"/>
                      <a:pt x="9061" y="15634"/>
                    </a:cubicBezTo>
                    <a:lnTo>
                      <a:pt x="9061" y="15634"/>
                    </a:lnTo>
                    <a:cubicBezTo>
                      <a:pt x="9079" y="15649"/>
                      <a:pt x="9096" y="15669"/>
                      <a:pt x="9086" y="15679"/>
                    </a:cubicBezTo>
                    <a:cubicBezTo>
                      <a:pt x="9084" y="15680"/>
                      <a:pt x="9082" y="15681"/>
                      <a:pt x="9080" y="15681"/>
                    </a:cubicBezTo>
                    <a:cubicBezTo>
                      <a:pt x="9055" y="15681"/>
                      <a:pt x="8972" y="15604"/>
                      <a:pt x="8943" y="15604"/>
                    </a:cubicBezTo>
                    <a:cubicBezTo>
                      <a:pt x="8939" y="15604"/>
                      <a:pt x="8936" y="15605"/>
                      <a:pt x="8934" y="15608"/>
                    </a:cubicBezTo>
                    <a:cubicBezTo>
                      <a:pt x="8934" y="15608"/>
                      <a:pt x="8935" y="15607"/>
                      <a:pt x="8936" y="15607"/>
                    </a:cubicBezTo>
                    <a:cubicBezTo>
                      <a:pt x="8949" y="15607"/>
                      <a:pt x="9016" y="15698"/>
                      <a:pt x="8999" y="15698"/>
                    </a:cubicBezTo>
                    <a:cubicBezTo>
                      <a:pt x="8998" y="15698"/>
                      <a:pt x="8998" y="15697"/>
                      <a:pt x="8996" y="15697"/>
                    </a:cubicBezTo>
                    <a:cubicBezTo>
                      <a:pt x="8925" y="15661"/>
                      <a:pt x="8801" y="15652"/>
                      <a:pt x="8845" y="15590"/>
                    </a:cubicBezTo>
                    <a:cubicBezTo>
                      <a:pt x="8872" y="15581"/>
                      <a:pt x="8916" y="15581"/>
                      <a:pt x="8872" y="15546"/>
                    </a:cubicBezTo>
                    <a:cubicBezTo>
                      <a:pt x="8801" y="15474"/>
                      <a:pt x="8720" y="15412"/>
                      <a:pt x="8640" y="15367"/>
                    </a:cubicBezTo>
                    <a:cubicBezTo>
                      <a:pt x="8629" y="15361"/>
                      <a:pt x="8620" y="15358"/>
                      <a:pt x="8614" y="15358"/>
                    </a:cubicBezTo>
                    <a:cubicBezTo>
                      <a:pt x="8583" y="15358"/>
                      <a:pt x="8592" y="15414"/>
                      <a:pt x="8578" y="15421"/>
                    </a:cubicBezTo>
                    <a:cubicBezTo>
                      <a:pt x="8515" y="15376"/>
                      <a:pt x="8462" y="15314"/>
                      <a:pt x="8426" y="15243"/>
                    </a:cubicBezTo>
                    <a:cubicBezTo>
                      <a:pt x="8426" y="15236"/>
                      <a:pt x="8430" y="15234"/>
                      <a:pt x="8436" y="15234"/>
                    </a:cubicBezTo>
                    <a:cubicBezTo>
                      <a:pt x="8462" y="15234"/>
                      <a:pt x="8536" y="15289"/>
                      <a:pt x="8551" y="15296"/>
                    </a:cubicBezTo>
                    <a:cubicBezTo>
                      <a:pt x="8498" y="15252"/>
                      <a:pt x="8382" y="15189"/>
                      <a:pt x="8364" y="15136"/>
                    </a:cubicBezTo>
                    <a:cubicBezTo>
                      <a:pt x="8346" y="15082"/>
                      <a:pt x="8391" y="15065"/>
                      <a:pt x="8409" y="15038"/>
                    </a:cubicBezTo>
                    <a:lnTo>
                      <a:pt x="8409" y="15038"/>
                    </a:lnTo>
                    <a:cubicBezTo>
                      <a:pt x="8346" y="15056"/>
                      <a:pt x="8284" y="15065"/>
                      <a:pt x="8213" y="15065"/>
                    </a:cubicBezTo>
                    <a:lnTo>
                      <a:pt x="8213" y="15065"/>
                    </a:lnTo>
                    <a:cubicBezTo>
                      <a:pt x="8213" y="15065"/>
                      <a:pt x="8212" y="15064"/>
                      <a:pt x="8212" y="15064"/>
                    </a:cubicBezTo>
                    <a:lnTo>
                      <a:pt x="8212" y="15064"/>
                    </a:lnTo>
                    <a:cubicBezTo>
                      <a:pt x="8212" y="15064"/>
                      <a:pt x="8212" y="15065"/>
                      <a:pt x="8213" y="15065"/>
                    </a:cubicBezTo>
                    <a:cubicBezTo>
                      <a:pt x="8213" y="15065"/>
                      <a:pt x="8213" y="15065"/>
                      <a:pt x="8213" y="15065"/>
                    </a:cubicBezTo>
                    <a:lnTo>
                      <a:pt x="8213" y="15065"/>
                    </a:lnTo>
                    <a:cubicBezTo>
                      <a:pt x="8224" y="15066"/>
                      <a:pt x="8236" y="15072"/>
                      <a:pt x="8248" y="15082"/>
                    </a:cubicBezTo>
                    <a:cubicBezTo>
                      <a:pt x="8318" y="15135"/>
                      <a:pt x="8323" y="15176"/>
                      <a:pt x="8291" y="15176"/>
                    </a:cubicBezTo>
                    <a:cubicBezTo>
                      <a:pt x="8274" y="15176"/>
                      <a:pt x="8247" y="15164"/>
                      <a:pt x="8213" y="15136"/>
                    </a:cubicBezTo>
                    <a:lnTo>
                      <a:pt x="8213" y="15127"/>
                    </a:lnTo>
                    <a:cubicBezTo>
                      <a:pt x="8169" y="15095"/>
                      <a:pt x="8178" y="15064"/>
                      <a:pt x="8206" y="15064"/>
                    </a:cubicBezTo>
                    <a:cubicBezTo>
                      <a:pt x="8208" y="15064"/>
                      <a:pt x="8210" y="15064"/>
                      <a:pt x="8212" y="15064"/>
                    </a:cubicBezTo>
                    <a:lnTo>
                      <a:pt x="8212" y="15064"/>
                    </a:lnTo>
                    <a:cubicBezTo>
                      <a:pt x="8176" y="15055"/>
                      <a:pt x="8132" y="15002"/>
                      <a:pt x="8088" y="14984"/>
                    </a:cubicBezTo>
                    <a:cubicBezTo>
                      <a:pt x="8070" y="14976"/>
                      <a:pt x="8008" y="14984"/>
                      <a:pt x="7999" y="14949"/>
                    </a:cubicBezTo>
                    <a:cubicBezTo>
                      <a:pt x="7990" y="14904"/>
                      <a:pt x="8088" y="14913"/>
                      <a:pt x="8088" y="14869"/>
                    </a:cubicBezTo>
                    <a:cubicBezTo>
                      <a:pt x="8097" y="14815"/>
                      <a:pt x="8008" y="14797"/>
                      <a:pt x="7981" y="14788"/>
                    </a:cubicBezTo>
                    <a:cubicBezTo>
                      <a:pt x="7954" y="14788"/>
                      <a:pt x="7928" y="14788"/>
                      <a:pt x="7892" y="14771"/>
                    </a:cubicBezTo>
                    <a:cubicBezTo>
                      <a:pt x="7847" y="14735"/>
                      <a:pt x="7803" y="14708"/>
                      <a:pt x="7758" y="14673"/>
                    </a:cubicBezTo>
                    <a:cubicBezTo>
                      <a:pt x="7752" y="14666"/>
                      <a:pt x="7746" y="14660"/>
                      <a:pt x="7739" y="14654"/>
                    </a:cubicBezTo>
                    <a:lnTo>
                      <a:pt x="7739" y="14654"/>
                    </a:lnTo>
                    <a:cubicBezTo>
                      <a:pt x="7749" y="14679"/>
                      <a:pt x="7754" y="14706"/>
                      <a:pt x="7734" y="14706"/>
                    </a:cubicBezTo>
                    <a:cubicBezTo>
                      <a:pt x="7726" y="14706"/>
                      <a:pt x="7714" y="14701"/>
                      <a:pt x="7696" y="14690"/>
                    </a:cubicBezTo>
                    <a:lnTo>
                      <a:pt x="7696" y="14682"/>
                    </a:lnTo>
                    <a:cubicBezTo>
                      <a:pt x="7652" y="14650"/>
                      <a:pt x="7661" y="14619"/>
                      <a:pt x="7689" y="14619"/>
                    </a:cubicBezTo>
                    <a:cubicBezTo>
                      <a:pt x="7694" y="14619"/>
                      <a:pt x="7699" y="14619"/>
                      <a:pt x="7704" y="14621"/>
                    </a:cubicBezTo>
                    <a:lnTo>
                      <a:pt x="7704" y="14621"/>
                    </a:lnTo>
                    <a:cubicBezTo>
                      <a:pt x="7612" y="14539"/>
                      <a:pt x="7515" y="14472"/>
                      <a:pt x="7411" y="14405"/>
                    </a:cubicBezTo>
                    <a:cubicBezTo>
                      <a:pt x="7402" y="14402"/>
                      <a:pt x="7393" y="14402"/>
                      <a:pt x="7385" y="14402"/>
                    </a:cubicBezTo>
                    <a:lnTo>
                      <a:pt x="7385" y="14402"/>
                    </a:lnTo>
                    <a:cubicBezTo>
                      <a:pt x="7367" y="14402"/>
                      <a:pt x="7352" y="14402"/>
                      <a:pt x="7340" y="14379"/>
                    </a:cubicBezTo>
                    <a:cubicBezTo>
                      <a:pt x="7322" y="14352"/>
                      <a:pt x="7322" y="14307"/>
                      <a:pt x="7295" y="14263"/>
                    </a:cubicBezTo>
                    <a:cubicBezTo>
                      <a:pt x="7224" y="14156"/>
                      <a:pt x="7126" y="14076"/>
                      <a:pt x="7019" y="14014"/>
                    </a:cubicBezTo>
                    <a:cubicBezTo>
                      <a:pt x="6992" y="14005"/>
                      <a:pt x="6939" y="14005"/>
                      <a:pt x="6930" y="13996"/>
                    </a:cubicBezTo>
                    <a:cubicBezTo>
                      <a:pt x="6903" y="13960"/>
                      <a:pt x="6975" y="13942"/>
                      <a:pt x="6921" y="13898"/>
                    </a:cubicBezTo>
                    <a:lnTo>
                      <a:pt x="6921" y="13898"/>
                    </a:lnTo>
                    <a:cubicBezTo>
                      <a:pt x="6910" y="13901"/>
                      <a:pt x="6897" y="13904"/>
                      <a:pt x="6885" y="13904"/>
                    </a:cubicBezTo>
                    <a:cubicBezTo>
                      <a:pt x="6866" y="13904"/>
                      <a:pt x="6848" y="13899"/>
                      <a:pt x="6832" y="13889"/>
                    </a:cubicBezTo>
                    <a:cubicBezTo>
                      <a:pt x="6810" y="13867"/>
                      <a:pt x="6783" y="13840"/>
                      <a:pt x="6764" y="13840"/>
                    </a:cubicBezTo>
                    <a:cubicBezTo>
                      <a:pt x="6759" y="13840"/>
                      <a:pt x="6755" y="13841"/>
                      <a:pt x="6752" y="13844"/>
                    </a:cubicBezTo>
                    <a:cubicBezTo>
                      <a:pt x="6728" y="13856"/>
                      <a:pt x="6713" y="13861"/>
                      <a:pt x="6696" y="13861"/>
                    </a:cubicBezTo>
                    <a:cubicBezTo>
                      <a:pt x="6676" y="13861"/>
                      <a:pt x="6653" y="13854"/>
                      <a:pt x="6609" y="13844"/>
                    </a:cubicBezTo>
                    <a:cubicBezTo>
                      <a:pt x="6601" y="13820"/>
                      <a:pt x="6616" y="13727"/>
                      <a:pt x="6625" y="13727"/>
                    </a:cubicBezTo>
                    <a:cubicBezTo>
                      <a:pt x="6626" y="13727"/>
                      <a:pt x="6626" y="13727"/>
                      <a:pt x="6627" y="13729"/>
                    </a:cubicBezTo>
                    <a:cubicBezTo>
                      <a:pt x="6645" y="13755"/>
                      <a:pt x="6663" y="13800"/>
                      <a:pt x="6707" y="13800"/>
                    </a:cubicBezTo>
                    <a:cubicBezTo>
                      <a:pt x="6713" y="13801"/>
                      <a:pt x="6718" y="13802"/>
                      <a:pt x="6722" y="13802"/>
                    </a:cubicBezTo>
                    <a:cubicBezTo>
                      <a:pt x="6745" y="13802"/>
                      <a:pt x="6723" y="13780"/>
                      <a:pt x="6707" y="13764"/>
                    </a:cubicBezTo>
                    <a:cubicBezTo>
                      <a:pt x="6681" y="13729"/>
                      <a:pt x="6538" y="13666"/>
                      <a:pt x="6547" y="13613"/>
                    </a:cubicBezTo>
                    <a:cubicBezTo>
                      <a:pt x="6547" y="13601"/>
                      <a:pt x="6539" y="13587"/>
                      <a:pt x="6526" y="13572"/>
                    </a:cubicBezTo>
                    <a:lnTo>
                      <a:pt x="6526" y="13572"/>
                    </a:lnTo>
                    <a:cubicBezTo>
                      <a:pt x="6532" y="13607"/>
                      <a:pt x="6527" y="13644"/>
                      <a:pt x="6501" y="13644"/>
                    </a:cubicBezTo>
                    <a:cubicBezTo>
                      <a:pt x="6491" y="13644"/>
                      <a:pt x="6476" y="13638"/>
                      <a:pt x="6458" y="13622"/>
                    </a:cubicBezTo>
                    <a:lnTo>
                      <a:pt x="6513" y="13558"/>
                    </a:lnTo>
                    <a:lnTo>
                      <a:pt x="6513" y="13558"/>
                    </a:lnTo>
                    <a:cubicBezTo>
                      <a:pt x="6449" y="13494"/>
                      <a:pt x="6309" y="13413"/>
                      <a:pt x="6262" y="13372"/>
                    </a:cubicBezTo>
                    <a:cubicBezTo>
                      <a:pt x="6226" y="13408"/>
                      <a:pt x="6262" y="13443"/>
                      <a:pt x="6235" y="13470"/>
                    </a:cubicBezTo>
                    <a:cubicBezTo>
                      <a:pt x="6191" y="13426"/>
                      <a:pt x="6191" y="13354"/>
                      <a:pt x="6164" y="13346"/>
                    </a:cubicBezTo>
                    <a:cubicBezTo>
                      <a:pt x="6128" y="13310"/>
                      <a:pt x="6066" y="13319"/>
                      <a:pt x="6021" y="13310"/>
                    </a:cubicBezTo>
                    <a:cubicBezTo>
                      <a:pt x="6030" y="13277"/>
                      <a:pt x="5956" y="12999"/>
                      <a:pt x="5896" y="12999"/>
                    </a:cubicBezTo>
                    <a:cubicBezTo>
                      <a:pt x="5890" y="12999"/>
                      <a:pt x="5884" y="13002"/>
                      <a:pt x="5879" y="13007"/>
                    </a:cubicBezTo>
                    <a:cubicBezTo>
                      <a:pt x="5897" y="13043"/>
                      <a:pt x="5915" y="13034"/>
                      <a:pt x="5932" y="13043"/>
                    </a:cubicBezTo>
                    <a:cubicBezTo>
                      <a:pt x="5941" y="13052"/>
                      <a:pt x="5879" y="13078"/>
                      <a:pt x="5870" y="13078"/>
                    </a:cubicBezTo>
                    <a:cubicBezTo>
                      <a:pt x="5834" y="13060"/>
                      <a:pt x="5799" y="13043"/>
                      <a:pt x="5781" y="13016"/>
                    </a:cubicBezTo>
                    <a:cubicBezTo>
                      <a:pt x="5719" y="12945"/>
                      <a:pt x="5843" y="12963"/>
                      <a:pt x="5781" y="12873"/>
                    </a:cubicBezTo>
                    <a:cubicBezTo>
                      <a:pt x="5745" y="12838"/>
                      <a:pt x="5701" y="12793"/>
                      <a:pt x="5656" y="12767"/>
                    </a:cubicBezTo>
                    <a:cubicBezTo>
                      <a:pt x="5643" y="12757"/>
                      <a:pt x="5632" y="12755"/>
                      <a:pt x="5624" y="12755"/>
                    </a:cubicBezTo>
                    <a:cubicBezTo>
                      <a:pt x="5612" y="12755"/>
                      <a:pt x="5603" y="12760"/>
                      <a:pt x="5593" y="12760"/>
                    </a:cubicBezTo>
                    <a:cubicBezTo>
                      <a:pt x="5582" y="12760"/>
                      <a:pt x="5570" y="12754"/>
                      <a:pt x="5549" y="12731"/>
                    </a:cubicBezTo>
                    <a:cubicBezTo>
                      <a:pt x="5505" y="12695"/>
                      <a:pt x="5478" y="12677"/>
                      <a:pt x="5505" y="12651"/>
                    </a:cubicBezTo>
                    <a:cubicBezTo>
                      <a:pt x="5514" y="12651"/>
                      <a:pt x="5549" y="12651"/>
                      <a:pt x="5558" y="12642"/>
                    </a:cubicBezTo>
                    <a:cubicBezTo>
                      <a:pt x="5558" y="12633"/>
                      <a:pt x="5300" y="12553"/>
                      <a:pt x="5300" y="12490"/>
                    </a:cubicBezTo>
                    <a:cubicBezTo>
                      <a:pt x="5300" y="12437"/>
                      <a:pt x="5345" y="12437"/>
                      <a:pt x="5282" y="12366"/>
                    </a:cubicBezTo>
                    <a:cubicBezTo>
                      <a:pt x="5247" y="12330"/>
                      <a:pt x="5211" y="12304"/>
                      <a:pt x="5167" y="12277"/>
                    </a:cubicBezTo>
                    <a:lnTo>
                      <a:pt x="5167" y="12277"/>
                    </a:lnTo>
                    <a:cubicBezTo>
                      <a:pt x="5183" y="12288"/>
                      <a:pt x="5235" y="12426"/>
                      <a:pt x="5213" y="12426"/>
                    </a:cubicBezTo>
                    <a:cubicBezTo>
                      <a:pt x="5209" y="12426"/>
                      <a:pt x="5203" y="12421"/>
                      <a:pt x="5193" y="12410"/>
                    </a:cubicBezTo>
                    <a:cubicBezTo>
                      <a:pt x="5140" y="12348"/>
                      <a:pt x="5113" y="12303"/>
                      <a:pt x="5068" y="12250"/>
                    </a:cubicBezTo>
                    <a:lnTo>
                      <a:pt x="4988" y="12161"/>
                    </a:lnTo>
                    <a:cubicBezTo>
                      <a:pt x="4975" y="12148"/>
                      <a:pt x="4967" y="12140"/>
                      <a:pt x="4960" y="12140"/>
                    </a:cubicBezTo>
                    <a:cubicBezTo>
                      <a:pt x="4957" y="12140"/>
                      <a:pt x="4955" y="12141"/>
                      <a:pt x="4953" y="12143"/>
                    </a:cubicBezTo>
                    <a:cubicBezTo>
                      <a:pt x="4926" y="12125"/>
                      <a:pt x="5015" y="12116"/>
                      <a:pt x="5024" y="12107"/>
                    </a:cubicBezTo>
                    <a:cubicBezTo>
                      <a:pt x="5033" y="12081"/>
                      <a:pt x="4962" y="12054"/>
                      <a:pt x="4944" y="12045"/>
                    </a:cubicBezTo>
                    <a:cubicBezTo>
                      <a:pt x="4926" y="12045"/>
                      <a:pt x="4864" y="12045"/>
                      <a:pt x="4846" y="12001"/>
                    </a:cubicBezTo>
                    <a:cubicBezTo>
                      <a:pt x="4830" y="11960"/>
                      <a:pt x="4864" y="11964"/>
                      <a:pt x="4878" y="11945"/>
                    </a:cubicBezTo>
                    <a:lnTo>
                      <a:pt x="4878" y="11945"/>
                    </a:lnTo>
                    <a:cubicBezTo>
                      <a:pt x="4876" y="11947"/>
                      <a:pt x="4872" y="11947"/>
                      <a:pt x="4868" y="11947"/>
                    </a:cubicBezTo>
                    <a:cubicBezTo>
                      <a:pt x="4831" y="11947"/>
                      <a:pt x="4725" y="11890"/>
                      <a:pt x="4703" y="11876"/>
                    </a:cubicBezTo>
                    <a:cubicBezTo>
                      <a:pt x="4668" y="11849"/>
                      <a:pt x="4641" y="11813"/>
                      <a:pt x="4614" y="11778"/>
                    </a:cubicBezTo>
                    <a:cubicBezTo>
                      <a:pt x="4596" y="11751"/>
                      <a:pt x="4623" y="11751"/>
                      <a:pt x="4605" y="11716"/>
                    </a:cubicBezTo>
                    <a:cubicBezTo>
                      <a:pt x="4589" y="11683"/>
                      <a:pt x="4512" y="11598"/>
                      <a:pt x="4486" y="11598"/>
                    </a:cubicBezTo>
                    <a:cubicBezTo>
                      <a:pt x="4484" y="11598"/>
                      <a:pt x="4482" y="11598"/>
                      <a:pt x="4481" y="11600"/>
                    </a:cubicBezTo>
                    <a:cubicBezTo>
                      <a:pt x="4472" y="11603"/>
                      <a:pt x="4464" y="11605"/>
                      <a:pt x="4456" y="11605"/>
                    </a:cubicBezTo>
                    <a:cubicBezTo>
                      <a:pt x="4440" y="11605"/>
                      <a:pt x="4424" y="11597"/>
                      <a:pt x="4400" y="11573"/>
                    </a:cubicBezTo>
                    <a:cubicBezTo>
                      <a:pt x="4400" y="11573"/>
                      <a:pt x="4347" y="11520"/>
                      <a:pt x="4347" y="11511"/>
                    </a:cubicBezTo>
                    <a:cubicBezTo>
                      <a:pt x="4352" y="11511"/>
                      <a:pt x="4404" y="11528"/>
                      <a:pt x="4437" y="11528"/>
                    </a:cubicBezTo>
                    <a:cubicBezTo>
                      <a:pt x="4462" y="11528"/>
                      <a:pt x="4477" y="11518"/>
                      <a:pt x="4454" y="11484"/>
                    </a:cubicBezTo>
                    <a:cubicBezTo>
                      <a:pt x="4400" y="11413"/>
                      <a:pt x="4338" y="11439"/>
                      <a:pt x="4302" y="11359"/>
                    </a:cubicBezTo>
                    <a:cubicBezTo>
                      <a:pt x="4301" y="11356"/>
                      <a:pt x="4299" y="11352"/>
                      <a:pt x="4297" y="11349"/>
                    </a:cubicBezTo>
                    <a:lnTo>
                      <a:pt x="4297" y="11349"/>
                    </a:lnTo>
                    <a:cubicBezTo>
                      <a:pt x="4302" y="11379"/>
                      <a:pt x="4300" y="11405"/>
                      <a:pt x="4285" y="11413"/>
                    </a:cubicBezTo>
                    <a:cubicBezTo>
                      <a:pt x="4279" y="11416"/>
                      <a:pt x="4272" y="11418"/>
                      <a:pt x="4265" y="11418"/>
                    </a:cubicBezTo>
                    <a:cubicBezTo>
                      <a:pt x="4237" y="11418"/>
                      <a:pt x="4201" y="11393"/>
                      <a:pt x="4187" y="11350"/>
                    </a:cubicBezTo>
                    <a:cubicBezTo>
                      <a:pt x="4182" y="11311"/>
                      <a:pt x="4196" y="11271"/>
                      <a:pt x="4220" y="11265"/>
                    </a:cubicBezTo>
                    <a:lnTo>
                      <a:pt x="4220" y="11265"/>
                    </a:lnTo>
                    <a:cubicBezTo>
                      <a:pt x="4250" y="11287"/>
                      <a:pt x="4277" y="11313"/>
                      <a:pt x="4297" y="11349"/>
                    </a:cubicBezTo>
                    <a:lnTo>
                      <a:pt x="4297" y="11349"/>
                    </a:lnTo>
                    <a:cubicBezTo>
                      <a:pt x="4296" y="11344"/>
                      <a:pt x="4295" y="11338"/>
                      <a:pt x="4293" y="11332"/>
                    </a:cubicBezTo>
                    <a:cubicBezTo>
                      <a:pt x="4269" y="11283"/>
                      <a:pt x="4245" y="11264"/>
                      <a:pt x="4227" y="11264"/>
                    </a:cubicBezTo>
                    <a:cubicBezTo>
                      <a:pt x="4224" y="11264"/>
                      <a:pt x="4222" y="11265"/>
                      <a:pt x="4220" y="11265"/>
                    </a:cubicBezTo>
                    <a:lnTo>
                      <a:pt x="4220" y="11265"/>
                    </a:lnTo>
                    <a:cubicBezTo>
                      <a:pt x="4195" y="11247"/>
                      <a:pt x="4169" y="11232"/>
                      <a:pt x="4142" y="11217"/>
                    </a:cubicBezTo>
                    <a:cubicBezTo>
                      <a:pt x="4071" y="11172"/>
                      <a:pt x="4106" y="11181"/>
                      <a:pt x="4089" y="11154"/>
                    </a:cubicBezTo>
                    <a:cubicBezTo>
                      <a:pt x="4071" y="11128"/>
                      <a:pt x="4035" y="11110"/>
                      <a:pt x="4017" y="11092"/>
                    </a:cubicBezTo>
                    <a:cubicBezTo>
                      <a:pt x="3982" y="11092"/>
                      <a:pt x="3875" y="11039"/>
                      <a:pt x="3902" y="10985"/>
                    </a:cubicBezTo>
                    <a:cubicBezTo>
                      <a:pt x="3902" y="10976"/>
                      <a:pt x="3964" y="10878"/>
                      <a:pt x="3884" y="10869"/>
                    </a:cubicBezTo>
                    <a:cubicBezTo>
                      <a:pt x="3871" y="10869"/>
                      <a:pt x="3861" y="10872"/>
                      <a:pt x="3852" y="10872"/>
                    </a:cubicBezTo>
                    <a:cubicBezTo>
                      <a:pt x="3837" y="10872"/>
                      <a:pt x="3823" y="10864"/>
                      <a:pt x="3795" y="10825"/>
                    </a:cubicBezTo>
                    <a:cubicBezTo>
                      <a:pt x="3777" y="10798"/>
                      <a:pt x="3812" y="10798"/>
                      <a:pt x="3812" y="10771"/>
                    </a:cubicBezTo>
                    <a:cubicBezTo>
                      <a:pt x="3804" y="10745"/>
                      <a:pt x="3786" y="10718"/>
                      <a:pt x="3759" y="10691"/>
                    </a:cubicBezTo>
                    <a:lnTo>
                      <a:pt x="3715" y="10727"/>
                    </a:lnTo>
                    <a:cubicBezTo>
                      <a:pt x="3732" y="10754"/>
                      <a:pt x="3741" y="10780"/>
                      <a:pt x="3741" y="10807"/>
                    </a:cubicBezTo>
                    <a:cubicBezTo>
                      <a:pt x="3739" y="10812"/>
                      <a:pt x="3735" y="10815"/>
                      <a:pt x="3730" y="10815"/>
                    </a:cubicBezTo>
                    <a:cubicBezTo>
                      <a:pt x="3703" y="10815"/>
                      <a:pt x="3649" y="10742"/>
                      <a:pt x="3634" y="10727"/>
                    </a:cubicBezTo>
                    <a:cubicBezTo>
                      <a:pt x="3581" y="10656"/>
                      <a:pt x="3634" y="10673"/>
                      <a:pt x="3599" y="10602"/>
                    </a:cubicBezTo>
                    <a:cubicBezTo>
                      <a:pt x="3581" y="10558"/>
                      <a:pt x="3563" y="10513"/>
                      <a:pt x="3536" y="10477"/>
                    </a:cubicBezTo>
                    <a:cubicBezTo>
                      <a:pt x="3533" y="10477"/>
                      <a:pt x="3530" y="10476"/>
                      <a:pt x="3527" y="10476"/>
                    </a:cubicBezTo>
                    <a:cubicBezTo>
                      <a:pt x="3513" y="10476"/>
                      <a:pt x="3505" y="10485"/>
                      <a:pt x="3495" y="10485"/>
                    </a:cubicBezTo>
                    <a:cubicBezTo>
                      <a:pt x="3486" y="10485"/>
                      <a:pt x="3475" y="10478"/>
                      <a:pt x="3456" y="10451"/>
                    </a:cubicBezTo>
                    <a:cubicBezTo>
                      <a:pt x="3429" y="10424"/>
                      <a:pt x="3412" y="10379"/>
                      <a:pt x="3385" y="10379"/>
                    </a:cubicBezTo>
                    <a:cubicBezTo>
                      <a:pt x="3332" y="10371"/>
                      <a:pt x="3189" y="10175"/>
                      <a:pt x="3153" y="10121"/>
                    </a:cubicBezTo>
                    <a:cubicBezTo>
                      <a:pt x="3127" y="10068"/>
                      <a:pt x="3136" y="10068"/>
                      <a:pt x="3144" y="10032"/>
                    </a:cubicBezTo>
                    <a:cubicBezTo>
                      <a:pt x="3153" y="10005"/>
                      <a:pt x="3091" y="9934"/>
                      <a:pt x="3064" y="9907"/>
                    </a:cubicBezTo>
                    <a:cubicBezTo>
                      <a:pt x="3046" y="9872"/>
                      <a:pt x="3011" y="9792"/>
                      <a:pt x="2966" y="9792"/>
                    </a:cubicBezTo>
                    <a:cubicBezTo>
                      <a:pt x="2922" y="9792"/>
                      <a:pt x="2922" y="9765"/>
                      <a:pt x="2895" y="9729"/>
                    </a:cubicBezTo>
                    <a:cubicBezTo>
                      <a:pt x="2868" y="9685"/>
                      <a:pt x="2859" y="9711"/>
                      <a:pt x="2833" y="9676"/>
                    </a:cubicBezTo>
                    <a:cubicBezTo>
                      <a:pt x="2797" y="9640"/>
                      <a:pt x="2761" y="9587"/>
                      <a:pt x="2735" y="9542"/>
                    </a:cubicBezTo>
                    <a:cubicBezTo>
                      <a:pt x="2709" y="9496"/>
                      <a:pt x="2596" y="9451"/>
                      <a:pt x="2542" y="9451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1060;p41"/>
              <p:cNvSpPr/>
              <p:nvPr/>
            </p:nvSpPr>
            <p:spPr>
              <a:xfrm>
                <a:off x="1791400" y="2593675"/>
                <a:ext cx="96900" cy="82800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312" extrusionOk="0">
                    <a:moveTo>
                      <a:pt x="2219" y="1174"/>
                    </a:moveTo>
                    <a:cubicBezTo>
                      <a:pt x="2486" y="1174"/>
                      <a:pt x="2700" y="1388"/>
                      <a:pt x="2700" y="1655"/>
                    </a:cubicBezTo>
                    <a:cubicBezTo>
                      <a:pt x="2700" y="1944"/>
                      <a:pt x="2463" y="2135"/>
                      <a:pt x="2217" y="2135"/>
                    </a:cubicBezTo>
                    <a:cubicBezTo>
                      <a:pt x="2099" y="2135"/>
                      <a:pt x="1978" y="2091"/>
                      <a:pt x="1880" y="1993"/>
                    </a:cubicBezTo>
                    <a:cubicBezTo>
                      <a:pt x="1577" y="1690"/>
                      <a:pt x="1791" y="1183"/>
                      <a:pt x="2219" y="1183"/>
                    </a:cubicBezTo>
                    <a:lnTo>
                      <a:pt x="2219" y="1174"/>
                    </a:lnTo>
                    <a:close/>
                    <a:moveTo>
                      <a:pt x="2209" y="0"/>
                    </a:moveTo>
                    <a:cubicBezTo>
                      <a:pt x="1803" y="0"/>
                      <a:pt x="1389" y="151"/>
                      <a:pt x="1052" y="488"/>
                    </a:cubicBezTo>
                    <a:cubicBezTo>
                      <a:pt x="1" y="1530"/>
                      <a:pt x="740" y="3311"/>
                      <a:pt x="2219" y="3311"/>
                    </a:cubicBezTo>
                    <a:cubicBezTo>
                      <a:pt x="3136" y="3311"/>
                      <a:pt x="3875" y="2572"/>
                      <a:pt x="3875" y="1655"/>
                    </a:cubicBezTo>
                    <a:cubicBezTo>
                      <a:pt x="3875" y="660"/>
                      <a:pt x="3060" y="0"/>
                      <a:pt x="2209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1061;p41"/>
              <p:cNvSpPr/>
              <p:nvPr/>
            </p:nvSpPr>
            <p:spPr>
              <a:xfrm>
                <a:off x="1791400" y="2593675"/>
                <a:ext cx="96900" cy="82800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312" extrusionOk="0">
                    <a:moveTo>
                      <a:pt x="2219" y="1174"/>
                    </a:moveTo>
                    <a:cubicBezTo>
                      <a:pt x="2486" y="1174"/>
                      <a:pt x="2700" y="1388"/>
                      <a:pt x="2700" y="1655"/>
                    </a:cubicBezTo>
                    <a:cubicBezTo>
                      <a:pt x="2700" y="1944"/>
                      <a:pt x="2463" y="2135"/>
                      <a:pt x="2217" y="2135"/>
                    </a:cubicBezTo>
                    <a:cubicBezTo>
                      <a:pt x="2099" y="2135"/>
                      <a:pt x="1978" y="2091"/>
                      <a:pt x="1880" y="1993"/>
                    </a:cubicBezTo>
                    <a:cubicBezTo>
                      <a:pt x="1577" y="1690"/>
                      <a:pt x="1791" y="1183"/>
                      <a:pt x="2219" y="1183"/>
                    </a:cubicBezTo>
                    <a:lnTo>
                      <a:pt x="2219" y="1174"/>
                    </a:lnTo>
                    <a:close/>
                    <a:moveTo>
                      <a:pt x="2209" y="0"/>
                    </a:moveTo>
                    <a:cubicBezTo>
                      <a:pt x="1803" y="0"/>
                      <a:pt x="1389" y="151"/>
                      <a:pt x="1052" y="488"/>
                    </a:cubicBezTo>
                    <a:cubicBezTo>
                      <a:pt x="1" y="1530"/>
                      <a:pt x="740" y="3311"/>
                      <a:pt x="2219" y="3311"/>
                    </a:cubicBezTo>
                    <a:cubicBezTo>
                      <a:pt x="3136" y="3311"/>
                      <a:pt x="3875" y="2572"/>
                      <a:pt x="3875" y="1655"/>
                    </a:cubicBezTo>
                    <a:cubicBezTo>
                      <a:pt x="3875" y="660"/>
                      <a:pt x="3060" y="0"/>
                      <a:pt x="2209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1062;p41"/>
              <p:cNvSpPr/>
              <p:nvPr/>
            </p:nvSpPr>
            <p:spPr>
              <a:xfrm>
                <a:off x="1832475" y="2621000"/>
                <a:ext cx="28425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1258" extrusionOk="0">
                    <a:moveTo>
                      <a:pt x="771" y="36"/>
                    </a:moveTo>
                    <a:lnTo>
                      <a:pt x="771" y="36"/>
                    </a:lnTo>
                    <a:cubicBezTo>
                      <a:pt x="761" y="56"/>
                      <a:pt x="757" y="65"/>
                      <a:pt x="753" y="69"/>
                    </a:cubicBezTo>
                    <a:lnTo>
                      <a:pt x="753" y="69"/>
                    </a:lnTo>
                    <a:cubicBezTo>
                      <a:pt x="754" y="64"/>
                      <a:pt x="754" y="59"/>
                      <a:pt x="754" y="54"/>
                    </a:cubicBezTo>
                    <a:lnTo>
                      <a:pt x="754" y="54"/>
                    </a:lnTo>
                    <a:cubicBezTo>
                      <a:pt x="754" y="54"/>
                      <a:pt x="750" y="62"/>
                      <a:pt x="746" y="72"/>
                    </a:cubicBezTo>
                    <a:lnTo>
                      <a:pt x="746" y="72"/>
                    </a:lnTo>
                    <a:cubicBezTo>
                      <a:pt x="749" y="72"/>
                      <a:pt x="751" y="72"/>
                      <a:pt x="753" y="69"/>
                    </a:cubicBezTo>
                    <a:lnTo>
                      <a:pt x="753" y="69"/>
                    </a:lnTo>
                    <a:cubicBezTo>
                      <a:pt x="753" y="74"/>
                      <a:pt x="753" y="79"/>
                      <a:pt x="752" y="84"/>
                    </a:cubicBezTo>
                    <a:lnTo>
                      <a:pt x="752" y="84"/>
                    </a:lnTo>
                    <a:cubicBezTo>
                      <a:pt x="757" y="68"/>
                      <a:pt x="763" y="52"/>
                      <a:pt x="771" y="36"/>
                    </a:cubicBezTo>
                    <a:close/>
                    <a:moveTo>
                      <a:pt x="752" y="84"/>
                    </a:moveTo>
                    <a:cubicBezTo>
                      <a:pt x="750" y="91"/>
                      <a:pt x="748" y="99"/>
                      <a:pt x="746" y="106"/>
                    </a:cubicBezTo>
                    <a:lnTo>
                      <a:pt x="746" y="106"/>
                    </a:lnTo>
                    <a:cubicBezTo>
                      <a:pt x="749" y="99"/>
                      <a:pt x="751" y="91"/>
                      <a:pt x="752" y="84"/>
                    </a:cubicBezTo>
                    <a:close/>
                    <a:moveTo>
                      <a:pt x="326" y="107"/>
                    </a:moveTo>
                    <a:lnTo>
                      <a:pt x="339" y="125"/>
                    </a:lnTo>
                    <a:lnTo>
                      <a:pt x="344" y="125"/>
                    </a:lnTo>
                    <a:lnTo>
                      <a:pt x="326" y="107"/>
                    </a:lnTo>
                    <a:close/>
                    <a:moveTo>
                      <a:pt x="656" y="107"/>
                    </a:moveTo>
                    <a:cubicBezTo>
                      <a:pt x="656" y="125"/>
                      <a:pt x="656" y="143"/>
                      <a:pt x="656" y="152"/>
                    </a:cubicBezTo>
                    <a:cubicBezTo>
                      <a:pt x="652" y="163"/>
                      <a:pt x="650" y="167"/>
                      <a:pt x="648" y="167"/>
                    </a:cubicBezTo>
                    <a:cubicBezTo>
                      <a:pt x="647" y="167"/>
                      <a:pt x="647" y="161"/>
                      <a:pt x="647" y="161"/>
                    </a:cubicBezTo>
                    <a:cubicBezTo>
                      <a:pt x="647" y="143"/>
                      <a:pt x="656" y="107"/>
                      <a:pt x="656" y="107"/>
                    </a:cubicBezTo>
                    <a:close/>
                    <a:moveTo>
                      <a:pt x="193" y="235"/>
                    </a:moveTo>
                    <a:cubicBezTo>
                      <a:pt x="193" y="235"/>
                      <a:pt x="195" y="237"/>
                      <a:pt x="201" y="241"/>
                    </a:cubicBezTo>
                    <a:cubicBezTo>
                      <a:pt x="202" y="241"/>
                      <a:pt x="202" y="242"/>
                      <a:pt x="203" y="242"/>
                    </a:cubicBezTo>
                    <a:lnTo>
                      <a:pt x="203" y="242"/>
                    </a:lnTo>
                    <a:cubicBezTo>
                      <a:pt x="198" y="238"/>
                      <a:pt x="193" y="235"/>
                      <a:pt x="193" y="235"/>
                    </a:cubicBezTo>
                    <a:close/>
                    <a:moveTo>
                      <a:pt x="755" y="231"/>
                    </a:moveTo>
                    <a:cubicBezTo>
                      <a:pt x="752" y="237"/>
                      <a:pt x="748" y="243"/>
                      <a:pt x="745" y="250"/>
                    </a:cubicBezTo>
                    <a:cubicBezTo>
                      <a:pt x="752" y="239"/>
                      <a:pt x="754" y="233"/>
                      <a:pt x="755" y="231"/>
                    </a:cubicBezTo>
                    <a:close/>
                    <a:moveTo>
                      <a:pt x="745" y="250"/>
                    </a:moveTo>
                    <a:cubicBezTo>
                      <a:pt x="731" y="278"/>
                      <a:pt x="724" y="293"/>
                      <a:pt x="725" y="293"/>
                    </a:cubicBezTo>
                    <a:cubicBezTo>
                      <a:pt x="725" y="293"/>
                      <a:pt x="732" y="280"/>
                      <a:pt x="745" y="250"/>
                    </a:cubicBezTo>
                    <a:close/>
                    <a:moveTo>
                      <a:pt x="513" y="287"/>
                    </a:moveTo>
                    <a:cubicBezTo>
                      <a:pt x="513" y="290"/>
                      <a:pt x="513" y="293"/>
                      <a:pt x="513" y="295"/>
                    </a:cubicBezTo>
                    <a:cubicBezTo>
                      <a:pt x="514" y="296"/>
                      <a:pt x="514" y="296"/>
                      <a:pt x="514" y="296"/>
                    </a:cubicBezTo>
                    <a:cubicBezTo>
                      <a:pt x="515" y="296"/>
                      <a:pt x="514" y="292"/>
                      <a:pt x="513" y="287"/>
                    </a:cubicBezTo>
                    <a:close/>
                    <a:moveTo>
                      <a:pt x="184" y="303"/>
                    </a:moveTo>
                    <a:cubicBezTo>
                      <a:pt x="184" y="303"/>
                      <a:pt x="184" y="305"/>
                      <a:pt x="185" y="307"/>
                    </a:cubicBezTo>
                    <a:lnTo>
                      <a:pt x="185" y="307"/>
                    </a:lnTo>
                    <a:cubicBezTo>
                      <a:pt x="186" y="306"/>
                      <a:pt x="184" y="303"/>
                      <a:pt x="184" y="303"/>
                    </a:cubicBezTo>
                    <a:close/>
                    <a:moveTo>
                      <a:pt x="458" y="303"/>
                    </a:moveTo>
                    <a:lnTo>
                      <a:pt x="460" y="312"/>
                    </a:lnTo>
                    <a:cubicBezTo>
                      <a:pt x="461" y="314"/>
                      <a:pt x="462" y="315"/>
                      <a:pt x="463" y="315"/>
                    </a:cubicBezTo>
                    <a:cubicBezTo>
                      <a:pt x="464" y="315"/>
                      <a:pt x="462" y="309"/>
                      <a:pt x="458" y="303"/>
                    </a:cubicBezTo>
                    <a:close/>
                    <a:moveTo>
                      <a:pt x="412" y="300"/>
                    </a:moveTo>
                    <a:cubicBezTo>
                      <a:pt x="417" y="308"/>
                      <a:pt x="421" y="315"/>
                      <a:pt x="421" y="315"/>
                    </a:cubicBezTo>
                    <a:cubicBezTo>
                      <a:pt x="421" y="315"/>
                      <a:pt x="419" y="312"/>
                      <a:pt x="415" y="303"/>
                    </a:cubicBezTo>
                    <a:cubicBezTo>
                      <a:pt x="414" y="302"/>
                      <a:pt x="413" y="301"/>
                      <a:pt x="412" y="300"/>
                    </a:cubicBezTo>
                    <a:close/>
                    <a:moveTo>
                      <a:pt x="682" y="295"/>
                    </a:moveTo>
                    <a:cubicBezTo>
                      <a:pt x="678" y="306"/>
                      <a:pt x="674" y="317"/>
                      <a:pt x="674" y="321"/>
                    </a:cubicBezTo>
                    <a:lnTo>
                      <a:pt x="682" y="295"/>
                    </a:lnTo>
                    <a:close/>
                    <a:moveTo>
                      <a:pt x="473" y="312"/>
                    </a:moveTo>
                    <a:lnTo>
                      <a:pt x="473" y="312"/>
                    </a:lnTo>
                    <a:cubicBezTo>
                      <a:pt x="475" y="318"/>
                      <a:pt x="477" y="323"/>
                      <a:pt x="477" y="323"/>
                    </a:cubicBezTo>
                    <a:cubicBezTo>
                      <a:pt x="477" y="323"/>
                      <a:pt x="478" y="322"/>
                      <a:pt x="478" y="321"/>
                    </a:cubicBezTo>
                    <a:lnTo>
                      <a:pt x="473" y="312"/>
                    </a:lnTo>
                    <a:close/>
                    <a:moveTo>
                      <a:pt x="195" y="339"/>
                    </a:moveTo>
                    <a:lnTo>
                      <a:pt x="195" y="339"/>
                    </a:lnTo>
                    <a:cubicBezTo>
                      <a:pt x="203" y="342"/>
                      <a:pt x="221" y="354"/>
                      <a:pt x="220" y="354"/>
                    </a:cubicBezTo>
                    <a:cubicBezTo>
                      <a:pt x="220" y="354"/>
                      <a:pt x="217" y="352"/>
                      <a:pt x="210" y="348"/>
                    </a:cubicBezTo>
                    <a:lnTo>
                      <a:pt x="195" y="339"/>
                    </a:lnTo>
                    <a:close/>
                    <a:moveTo>
                      <a:pt x="818" y="361"/>
                    </a:moveTo>
                    <a:cubicBezTo>
                      <a:pt x="814" y="363"/>
                      <a:pt x="811" y="366"/>
                      <a:pt x="816" y="366"/>
                    </a:cubicBezTo>
                    <a:cubicBezTo>
                      <a:pt x="816" y="364"/>
                      <a:pt x="817" y="363"/>
                      <a:pt x="818" y="361"/>
                    </a:cubicBezTo>
                    <a:close/>
                    <a:moveTo>
                      <a:pt x="175" y="339"/>
                    </a:moveTo>
                    <a:lnTo>
                      <a:pt x="175" y="339"/>
                    </a:lnTo>
                    <a:cubicBezTo>
                      <a:pt x="175" y="339"/>
                      <a:pt x="228" y="366"/>
                      <a:pt x="228" y="366"/>
                    </a:cubicBezTo>
                    <a:lnTo>
                      <a:pt x="228" y="375"/>
                    </a:lnTo>
                    <a:cubicBezTo>
                      <a:pt x="210" y="366"/>
                      <a:pt x="193" y="357"/>
                      <a:pt x="175" y="339"/>
                    </a:cubicBezTo>
                    <a:close/>
                    <a:moveTo>
                      <a:pt x="164" y="372"/>
                    </a:moveTo>
                    <a:cubicBezTo>
                      <a:pt x="170" y="374"/>
                      <a:pt x="175" y="377"/>
                      <a:pt x="176" y="377"/>
                    </a:cubicBezTo>
                    <a:cubicBezTo>
                      <a:pt x="177" y="377"/>
                      <a:pt x="176" y="376"/>
                      <a:pt x="175" y="375"/>
                    </a:cubicBezTo>
                    <a:lnTo>
                      <a:pt x="164" y="372"/>
                    </a:lnTo>
                    <a:close/>
                    <a:moveTo>
                      <a:pt x="59" y="428"/>
                    </a:moveTo>
                    <a:lnTo>
                      <a:pt x="94" y="435"/>
                    </a:lnTo>
                    <a:lnTo>
                      <a:pt x="94" y="435"/>
                    </a:lnTo>
                    <a:cubicBezTo>
                      <a:pt x="93" y="434"/>
                      <a:pt x="92" y="433"/>
                      <a:pt x="91" y="431"/>
                    </a:cubicBezTo>
                    <a:lnTo>
                      <a:pt x="91" y="431"/>
                    </a:lnTo>
                    <a:cubicBezTo>
                      <a:pt x="79" y="429"/>
                      <a:pt x="69" y="428"/>
                      <a:pt x="59" y="428"/>
                    </a:cubicBezTo>
                    <a:close/>
                    <a:moveTo>
                      <a:pt x="904" y="434"/>
                    </a:moveTo>
                    <a:cubicBezTo>
                      <a:pt x="896" y="436"/>
                      <a:pt x="880" y="441"/>
                      <a:pt x="869" y="446"/>
                    </a:cubicBezTo>
                    <a:cubicBezTo>
                      <a:pt x="877" y="446"/>
                      <a:pt x="891" y="440"/>
                      <a:pt x="904" y="434"/>
                    </a:cubicBezTo>
                    <a:close/>
                    <a:moveTo>
                      <a:pt x="914" y="446"/>
                    </a:moveTo>
                    <a:lnTo>
                      <a:pt x="892" y="453"/>
                    </a:lnTo>
                    <a:lnTo>
                      <a:pt x="892" y="453"/>
                    </a:lnTo>
                    <a:cubicBezTo>
                      <a:pt x="899" y="449"/>
                      <a:pt x="904" y="446"/>
                      <a:pt x="914" y="446"/>
                    </a:cubicBezTo>
                    <a:close/>
                    <a:moveTo>
                      <a:pt x="237" y="443"/>
                    </a:moveTo>
                    <a:cubicBezTo>
                      <a:pt x="242" y="446"/>
                      <a:pt x="249" y="450"/>
                      <a:pt x="254" y="454"/>
                    </a:cubicBezTo>
                    <a:lnTo>
                      <a:pt x="254" y="454"/>
                    </a:lnTo>
                    <a:cubicBezTo>
                      <a:pt x="248" y="450"/>
                      <a:pt x="242" y="447"/>
                      <a:pt x="237" y="443"/>
                    </a:cubicBezTo>
                    <a:close/>
                    <a:moveTo>
                      <a:pt x="862" y="455"/>
                    </a:moveTo>
                    <a:lnTo>
                      <a:pt x="862" y="455"/>
                    </a:lnTo>
                    <a:cubicBezTo>
                      <a:pt x="855" y="458"/>
                      <a:pt x="848" y="461"/>
                      <a:pt x="843" y="464"/>
                    </a:cubicBezTo>
                    <a:lnTo>
                      <a:pt x="862" y="455"/>
                    </a:lnTo>
                    <a:close/>
                    <a:moveTo>
                      <a:pt x="1026" y="482"/>
                    </a:moveTo>
                    <a:cubicBezTo>
                      <a:pt x="1024" y="482"/>
                      <a:pt x="1021" y="483"/>
                      <a:pt x="1019" y="484"/>
                    </a:cubicBezTo>
                    <a:lnTo>
                      <a:pt x="1019" y="484"/>
                    </a:lnTo>
                    <a:cubicBezTo>
                      <a:pt x="1014" y="482"/>
                      <a:pt x="1016" y="482"/>
                      <a:pt x="1026" y="482"/>
                    </a:cubicBezTo>
                    <a:close/>
                    <a:moveTo>
                      <a:pt x="1012" y="487"/>
                    </a:moveTo>
                    <a:cubicBezTo>
                      <a:pt x="1009" y="488"/>
                      <a:pt x="1006" y="489"/>
                      <a:pt x="1003" y="490"/>
                    </a:cubicBezTo>
                    <a:cubicBezTo>
                      <a:pt x="1001" y="490"/>
                      <a:pt x="1005" y="489"/>
                      <a:pt x="1012" y="487"/>
                    </a:cubicBezTo>
                    <a:close/>
                    <a:moveTo>
                      <a:pt x="923" y="499"/>
                    </a:moveTo>
                    <a:cubicBezTo>
                      <a:pt x="899" y="499"/>
                      <a:pt x="899" y="503"/>
                      <a:pt x="907" y="503"/>
                    </a:cubicBezTo>
                    <a:cubicBezTo>
                      <a:pt x="911" y="503"/>
                      <a:pt x="917" y="502"/>
                      <a:pt x="923" y="499"/>
                    </a:cubicBezTo>
                    <a:close/>
                    <a:moveTo>
                      <a:pt x="1101" y="544"/>
                    </a:moveTo>
                    <a:lnTo>
                      <a:pt x="1048" y="553"/>
                    </a:lnTo>
                    <a:cubicBezTo>
                      <a:pt x="1039" y="553"/>
                      <a:pt x="1057" y="544"/>
                      <a:pt x="1101" y="544"/>
                    </a:cubicBezTo>
                    <a:close/>
                    <a:moveTo>
                      <a:pt x="99" y="564"/>
                    </a:moveTo>
                    <a:cubicBezTo>
                      <a:pt x="106" y="564"/>
                      <a:pt x="112" y="566"/>
                      <a:pt x="121" y="571"/>
                    </a:cubicBezTo>
                    <a:cubicBezTo>
                      <a:pt x="110" y="568"/>
                      <a:pt x="100" y="566"/>
                      <a:pt x="91" y="565"/>
                    </a:cubicBezTo>
                    <a:lnTo>
                      <a:pt x="91" y="565"/>
                    </a:lnTo>
                    <a:cubicBezTo>
                      <a:pt x="94" y="564"/>
                      <a:pt x="96" y="564"/>
                      <a:pt x="99" y="564"/>
                    </a:cubicBezTo>
                    <a:close/>
                    <a:moveTo>
                      <a:pt x="130" y="588"/>
                    </a:moveTo>
                    <a:cubicBezTo>
                      <a:pt x="129" y="588"/>
                      <a:pt x="126" y="589"/>
                      <a:pt x="124" y="589"/>
                    </a:cubicBezTo>
                    <a:lnTo>
                      <a:pt x="124" y="589"/>
                    </a:lnTo>
                    <a:cubicBezTo>
                      <a:pt x="115" y="588"/>
                      <a:pt x="104" y="588"/>
                      <a:pt x="95" y="588"/>
                    </a:cubicBezTo>
                    <a:close/>
                    <a:moveTo>
                      <a:pt x="148" y="606"/>
                    </a:moveTo>
                    <a:cubicBezTo>
                      <a:pt x="148" y="606"/>
                      <a:pt x="121" y="615"/>
                      <a:pt x="95" y="615"/>
                    </a:cubicBezTo>
                    <a:lnTo>
                      <a:pt x="130" y="606"/>
                    </a:lnTo>
                    <a:close/>
                    <a:moveTo>
                      <a:pt x="807" y="606"/>
                    </a:moveTo>
                    <a:lnTo>
                      <a:pt x="807" y="606"/>
                    </a:lnTo>
                    <a:cubicBezTo>
                      <a:pt x="807" y="606"/>
                      <a:pt x="830" y="615"/>
                      <a:pt x="849" y="621"/>
                    </a:cubicBezTo>
                    <a:lnTo>
                      <a:pt x="849" y="621"/>
                    </a:lnTo>
                    <a:cubicBezTo>
                      <a:pt x="828" y="614"/>
                      <a:pt x="807" y="606"/>
                      <a:pt x="807" y="606"/>
                    </a:cubicBezTo>
                    <a:close/>
                    <a:moveTo>
                      <a:pt x="798" y="615"/>
                    </a:moveTo>
                    <a:lnTo>
                      <a:pt x="830" y="628"/>
                    </a:lnTo>
                    <a:lnTo>
                      <a:pt x="830" y="628"/>
                    </a:lnTo>
                    <a:cubicBezTo>
                      <a:pt x="825" y="625"/>
                      <a:pt x="815" y="622"/>
                      <a:pt x="798" y="615"/>
                    </a:cubicBezTo>
                    <a:close/>
                    <a:moveTo>
                      <a:pt x="1030" y="624"/>
                    </a:moveTo>
                    <a:lnTo>
                      <a:pt x="1065" y="633"/>
                    </a:lnTo>
                    <a:cubicBezTo>
                      <a:pt x="1065" y="633"/>
                      <a:pt x="1057" y="624"/>
                      <a:pt x="1030" y="624"/>
                    </a:cubicBezTo>
                    <a:close/>
                    <a:moveTo>
                      <a:pt x="121" y="634"/>
                    </a:moveTo>
                    <a:cubicBezTo>
                      <a:pt x="118" y="635"/>
                      <a:pt x="119" y="637"/>
                      <a:pt x="120" y="637"/>
                    </a:cubicBezTo>
                    <a:cubicBezTo>
                      <a:pt x="120" y="637"/>
                      <a:pt x="121" y="636"/>
                      <a:pt x="121" y="634"/>
                    </a:cubicBezTo>
                    <a:close/>
                    <a:moveTo>
                      <a:pt x="193" y="668"/>
                    </a:moveTo>
                    <a:lnTo>
                      <a:pt x="193" y="668"/>
                    </a:lnTo>
                    <a:cubicBezTo>
                      <a:pt x="178" y="672"/>
                      <a:pt x="163" y="674"/>
                      <a:pt x="149" y="677"/>
                    </a:cubicBezTo>
                    <a:lnTo>
                      <a:pt x="149" y="677"/>
                    </a:lnTo>
                    <a:cubicBezTo>
                      <a:pt x="166" y="677"/>
                      <a:pt x="179" y="675"/>
                      <a:pt x="193" y="669"/>
                    </a:cubicBezTo>
                    <a:lnTo>
                      <a:pt x="193" y="668"/>
                    </a:lnTo>
                    <a:close/>
                    <a:moveTo>
                      <a:pt x="150" y="669"/>
                    </a:moveTo>
                    <a:cubicBezTo>
                      <a:pt x="143" y="672"/>
                      <a:pt x="136" y="675"/>
                      <a:pt x="130" y="678"/>
                    </a:cubicBezTo>
                    <a:cubicBezTo>
                      <a:pt x="137" y="678"/>
                      <a:pt x="143" y="678"/>
                      <a:pt x="148" y="677"/>
                    </a:cubicBezTo>
                    <a:lnTo>
                      <a:pt x="148" y="677"/>
                    </a:lnTo>
                    <a:cubicBezTo>
                      <a:pt x="148" y="677"/>
                      <a:pt x="148" y="678"/>
                      <a:pt x="148" y="678"/>
                    </a:cubicBezTo>
                    <a:cubicBezTo>
                      <a:pt x="148" y="677"/>
                      <a:pt x="148" y="677"/>
                      <a:pt x="149" y="677"/>
                    </a:cubicBezTo>
                    <a:lnTo>
                      <a:pt x="149" y="677"/>
                    </a:lnTo>
                    <a:cubicBezTo>
                      <a:pt x="148" y="677"/>
                      <a:pt x="148" y="677"/>
                      <a:pt x="148" y="677"/>
                    </a:cubicBezTo>
                    <a:lnTo>
                      <a:pt x="148" y="677"/>
                    </a:lnTo>
                    <a:cubicBezTo>
                      <a:pt x="149" y="676"/>
                      <a:pt x="155" y="670"/>
                      <a:pt x="150" y="669"/>
                    </a:cubicBezTo>
                    <a:close/>
                    <a:moveTo>
                      <a:pt x="845" y="679"/>
                    </a:moveTo>
                    <a:lnTo>
                      <a:pt x="861" y="686"/>
                    </a:lnTo>
                    <a:lnTo>
                      <a:pt x="861" y="686"/>
                    </a:lnTo>
                    <a:lnTo>
                      <a:pt x="845" y="679"/>
                    </a:lnTo>
                    <a:close/>
                    <a:moveTo>
                      <a:pt x="861" y="669"/>
                    </a:moveTo>
                    <a:lnTo>
                      <a:pt x="861" y="669"/>
                    </a:lnTo>
                    <a:cubicBezTo>
                      <a:pt x="887" y="678"/>
                      <a:pt x="905" y="686"/>
                      <a:pt x="932" y="704"/>
                    </a:cubicBezTo>
                    <a:lnTo>
                      <a:pt x="861" y="669"/>
                    </a:lnTo>
                    <a:close/>
                    <a:moveTo>
                      <a:pt x="757" y="707"/>
                    </a:moveTo>
                    <a:lnTo>
                      <a:pt x="757" y="708"/>
                    </a:lnTo>
                    <a:lnTo>
                      <a:pt x="757" y="707"/>
                    </a:lnTo>
                    <a:close/>
                    <a:moveTo>
                      <a:pt x="757" y="708"/>
                    </a:moveTo>
                    <a:lnTo>
                      <a:pt x="757" y="708"/>
                    </a:lnTo>
                    <a:lnTo>
                      <a:pt x="757" y="708"/>
                    </a:lnTo>
                    <a:close/>
                    <a:moveTo>
                      <a:pt x="757" y="708"/>
                    </a:moveTo>
                    <a:lnTo>
                      <a:pt x="759" y="709"/>
                    </a:lnTo>
                    <a:lnTo>
                      <a:pt x="757" y="708"/>
                    </a:lnTo>
                    <a:close/>
                    <a:moveTo>
                      <a:pt x="759" y="709"/>
                    </a:moveTo>
                    <a:lnTo>
                      <a:pt x="759" y="710"/>
                    </a:lnTo>
                    <a:lnTo>
                      <a:pt x="759" y="709"/>
                    </a:lnTo>
                    <a:close/>
                    <a:moveTo>
                      <a:pt x="759" y="710"/>
                    </a:moveTo>
                    <a:lnTo>
                      <a:pt x="759" y="710"/>
                    </a:lnTo>
                    <a:lnTo>
                      <a:pt x="759" y="710"/>
                    </a:lnTo>
                    <a:close/>
                    <a:moveTo>
                      <a:pt x="759" y="710"/>
                    </a:moveTo>
                    <a:lnTo>
                      <a:pt x="763" y="713"/>
                    </a:lnTo>
                    <a:lnTo>
                      <a:pt x="759" y="710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63" y="713"/>
                    </a:lnTo>
                    <a:lnTo>
                      <a:pt x="763" y="713"/>
                    </a:lnTo>
                    <a:close/>
                    <a:moveTo>
                      <a:pt x="763" y="713"/>
                    </a:moveTo>
                    <a:lnTo>
                      <a:pt x="771" y="722"/>
                    </a:lnTo>
                    <a:lnTo>
                      <a:pt x="763" y="713"/>
                    </a:lnTo>
                    <a:close/>
                    <a:moveTo>
                      <a:pt x="771" y="722"/>
                    </a:moveTo>
                    <a:lnTo>
                      <a:pt x="778" y="728"/>
                    </a:lnTo>
                    <a:lnTo>
                      <a:pt x="771" y="722"/>
                    </a:lnTo>
                    <a:close/>
                    <a:moveTo>
                      <a:pt x="778" y="728"/>
                    </a:moveTo>
                    <a:lnTo>
                      <a:pt x="778" y="729"/>
                    </a:lnTo>
                    <a:lnTo>
                      <a:pt x="778" y="728"/>
                    </a:lnTo>
                    <a:close/>
                    <a:moveTo>
                      <a:pt x="332" y="710"/>
                    </a:moveTo>
                    <a:cubicBezTo>
                      <a:pt x="330" y="710"/>
                      <a:pt x="312" y="718"/>
                      <a:pt x="299" y="731"/>
                    </a:cubicBezTo>
                    <a:lnTo>
                      <a:pt x="326" y="713"/>
                    </a:lnTo>
                    <a:cubicBezTo>
                      <a:pt x="331" y="711"/>
                      <a:pt x="332" y="710"/>
                      <a:pt x="332" y="710"/>
                    </a:cubicBezTo>
                    <a:close/>
                    <a:moveTo>
                      <a:pt x="778" y="729"/>
                    </a:moveTo>
                    <a:lnTo>
                      <a:pt x="780" y="731"/>
                    </a:lnTo>
                    <a:lnTo>
                      <a:pt x="778" y="729"/>
                    </a:lnTo>
                    <a:close/>
                    <a:moveTo>
                      <a:pt x="780" y="731"/>
                    </a:moveTo>
                    <a:lnTo>
                      <a:pt x="780" y="731"/>
                    </a:lnTo>
                    <a:lnTo>
                      <a:pt x="780" y="731"/>
                    </a:lnTo>
                    <a:close/>
                    <a:moveTo>
                      <a:pt x="780" y="731"/>
                    </a:moveTo>
                    <a:lnTo>
                      <a:pt x="786" y="736"/>
                    </a:lnTo>
                    <a:lnTo>
                      <a:pt x="780" y="731"/>
                    </a:lnTo>
                    <a:close/>
                    <a:moveTo>
                      <a:pt x="786" y="736"/>
                    </a:moveTo>
                    <a:lnTo>
                      <a:pt x="786" y="736"/>
                    </a:lnTo>
                    <a:lnTo>
                      <a:pt x="786" y="736"/>
                    </a:lnTo>
                    <a:close/>
                    <a:moveTo>
                      <a:pt x="786" y="736"/>
                    </a:moveTo>
                    <a:lnTo>
                      <a:pt x="786" y="737"/>
                    </a:lnTo>
                    <a:lnTo>
                      <a:pt x="786" y="736"/>
                    </a:lnTo>
                    <a:close/>
                    <a:moveTo>
                      <a:pt x="786" y="737"/>
                    </a:moveTo>
                    <a:lnTo>
                      <a:pt x="787" y="738"/>
                    </a:lnTo>
                    <a:lnTo>
                      <a:pt x="786" y="737"/>
                    </a:lnTo>
                    <a:close/>
                    <a:moveTo>
                      <a:pt x="787" y="738"/>
                    </a:moveTo>
                    <a:lnTo>
                      <a:pt x="789" y="740"/>
                    </a:lnTo>
                    <a:lnTo>
                      <a:pt x="789" y="740"/>
                    </a:lnTo>
                    <a:lnTo>
                      <a:pt x="787" y="738"/>
                    </a:lnTo>
                    <a:close/>
                    <a:moveTo>
                      <a:pt x="388" y="740"/>
                    </a:moveTo>
                    <a:lnTo>
                      <a:pt x="388" y="740"/>
                    </a:lnTo>
                    <a:cubicBezTo>
                      <a:pt x="377" y="755"/>
                      <a:pt x="365" y="770"/>
                      <a:pt x="353" y="784"/>
                    </a:cubicBezTo>
                    <a:cubicBezTo>
                      <a:pt x="371" y="767"/>
                      <a:pt x="388" y="740"/>
                      <a:pt x="388" y="740"/>
                    </a:cubicBezTo>
                    <a:close/>
                    <a:moveTo>
                      <a:pt x="540" y="784"/>
                    </a:moveTo>
                    <a:cubicBezTo>
                      <a:pt x="536" y="795"/>
                      <a:pt x="534" y="804"/>
                      <a:pt x="533" y="813"/>
                    </a:cubicBezTo>
                    <a:lnTo>
                      <a:pt x="533" y="813"/>
                    </a:lnTo>
                    <a:cubicBezTo>
                      <a:pt x="535" y="804"/>
                      <a:pt x="537" y="795"/>
                      <a:pt x="540" y="784"/>
                    </a:cubicBezTo>
                    <a:close/>
                    <a:moveTo>
                      <a:pt x="611" y="820"/>
                    </a:moveTo>
                    <a:cubicBezTo>
                      <a:pt x="611" y="820"/>
                      <a:pt x="611" y="820"/>
                      <a:pt x="611" y="820"/>
                    </a:cubicBezTo>
                    <a:cubicBezTo>
                      <a:pt x="611" y="820"/>
                      <a:pt x="611" y="820"/>
                      <a:pt x="611" y="820"/>
                    </a:cubicBezTo>
                    <a:close/>
                    <a:moveTo>
                      <a:pt x="611" y="820"/>
                    </a:moveTo>
                    <a:cubicBezTo>
                      <a:pt x="611" y="820"/>
                      <a:pt x="611" y="820"/>
                      <a:pt x="611" y="820"/>
                    </a:cubicBezTo>
                    <a:cubicBezTo>
                      <a:pt x="611" y="820"/>
                      <a:pt x="611" y="820"/>
                      <a:pt x="611" y="820"/>
                    </a:cubicBezTo>
                    <a:close/>
                    <a:moveTo>
                      <a:pt x="611" y="820"/>
                    </a:moveTo>
                    <a:cubicBezTo>
                      <a:pt x="611" y="820"/>
                      <a:pt x="611" y="820"/>
                      <a:pt x="611" y="820"/>
                    </a:cubicBezTo>
                    <a:cubicBezTo>
                      <a:pt x="611" y="820"/>
                      <a:pt x="611" y="820"/>
                      <a:pt x="611" y="820"/>
                    </a:cubicBezTo>
                    <a:close/>
                    <a:moveTo>
                      <a:pt x="540" y="829"/>
                    </a:moveTo>
                    <a:lnTo>
                      <a:pt x="540" y="829"/>
                    </a:lnTo>
                    <a:cubicBezTo>
                      <a:pt x="540" y="829"/>
                      <a:pt x="540" y="829"/>
                      <a:pt x="540" y="829"/>
                    </a:cubicBezTo>
                    <a:close/>
                    <a:moveTo>
                      <a:pt x="682" y="820"/>
                    </a:moveTo>
                    <a:lnTo>
                      <a:pt x="682" y="820"/>
                    </a:lnTo>
                    <a:cubicBezTo>
                      <a:pt x="684" y="827"/>
                      <a:pt x="686" y="833"/>
                      <a:pt x="687" y="837"/>
                    </a:cubicBezTo>
                    <a:lnTo>
                      <a:pt x="687" y="837"/>
                    </a:lnTo>
                    <a:lnTo>
                      <a:pt x="682" y="820"/>
                    </a:lnTo>
                    <a:close/>
                    <a:moveTo>
                      <a:pt x="602" y="838"/>
                    </a:moveTo>
                    <a:cubicBezTo>
                      <a:pt x="602" y="838"/>
                      <a:pt x="602" y="838"/>
                      <a:pt x="602" y="838"/>
                    </a:cubicBezTo>
                    <a:cubicBezTo>
                      <a:pt x="602" y="838"/>
                      <a:pt x="602" y="838"/>
                      <a:pt x="602" y="838"/>
                    </a:cubicBezTo>
                    <a:close/>
                    <a:moveTo>
                      <a:pt x="486" y="829"/>
                    </a:moveTo>
                    <a:lnTo>
                      <a:pt x="486" y="829"/>
                    </a:lnTo>
                    <a:cubicBezTo>
                      <a:pt x="485" y="832"/>
                      <a:pt x="483" y="835"/>
                      <a:pt x="482" y="838"/>
                    </a:cubicBezTo>
                    <a:lnTo>
                      <a:pt x="482" y="838"/>
                    </a:lnTo>
                    <a:cubicBezTo>
                      <a:pt x="482" y="837"/>
                      <a:pt x="481" y="836"/>
                      <a:pt x="481" y="836"/>
                    </a:cubicBezTo>
                    <a:cubicBezTo>
                      <a:pt x="480" y="836"/>
                      <a:pt x="479" y="836"/>
                      <a:pt x="478" y="838"/>
                    </a:cubicBezTo>
                    <a:cubicBezTo>
                      <a:pt x="478" y="841"/>
                      <a:pt x="478" y="844"/>
                      <a:pt x="477" y="848"/>
                    </a:cubicBezTo>
                    <a:lnTo>
                      <a:pt x="477" y="848"/>
                    </a:lnTo>
                    <a:cubicBezTo>
                      <a:pt x="479" y="845"/>
                      <a:pt x="480" y="841"/>
                      <a:pt x="482" y="838"/>
                    </a:cubicBezTo>
                    <a:lnTo>
                      <a:pt x="482" y="838"/>
                    </a:lnTo>
                    <a:cubicBezTo>
                      <a:pt x="482" y="840"/>
                      <a:pt x="482" y="841"/>
                      <a:pt x="482" y="841"/>
                    </a:cubicBezTo>
                    <a:cubicBezTo>
                      <a:pt x="482" y="841"/>
                      <a:pt x="483" y="838"/>
                      <a:pt x="486" y="829"/>
                    </a:cubicBezTo>
                    <a:close/>
                    <a:moveTo>
                      <a:pt x="486" y="838"/>
                    </a:moveTo>
                    <a:lnTo>
                      <a:pt x="483" y="849"/>
                    </a:lnTo>
                    <a:lnTo>
                      <a:pt x="483" y="849"/>
                    </a:lnTo>
                    <a:cubicBezTo>
                      <a:pt x="486" y="843"/>
                      <a:pt x="486" y="838"/>
                      <a:pt x="486" y="838"/>
                    </a:cubicBezTo>
                    <a:close/>
                    <a:moveTo>
                      <a:pt x="575" y="813"/>
                    </a:moveTo>
                    <a:cubicBezTo>
                      <a:pt x="573" y="813"/>
                      <a:pt x="570" y="836"/>
                      <a:pt x="572" y="856"/>
                    </a:cubicBezTo>
                    <a:lnTo>
                      <a:pt x="572" y="856"/>
                    </a:lnTo>
                    <a:cubicBezTo>
                      <a:pt x="574" y="844"/>
                      <a:pt x="576" y="831"/>
                      <a:pt x="576" y="820"/>
                    </a:cubicBezTo>
                    <a:cubicBezTo>
                      <a:pt x="576" y="815"/>
                      <a:pt x="575" y="813"/>
                      <a:pt x="575" y="813"/>
                    </a:cubicBezTo>
                    <a:close/>
                    <a:moveTo>
                      <a:pt x="533" y="813"/>
                    </a:moveTo>
                    <a:cubicBezTo>
                      <a:pt x="529" y="829"/>
                      <a:pt x="525" y="843"/>
                      <a:pt x="523" y="859"/>
                    </a:cubicBezTo>
                    <a:lnTo>
                      <a:pt x="523" y="859"/>
                    </a:lnTo>
                    <a:cubicBezTo>
                      <a:pt x="528" y="840"/>
                      <a:pt x="530" y="826"/>
                      <a:pt x="533" y="813"/>
                    </a:cubicBezTo>
                    <a:close/>
                    <a:moveTo>
                      <a:pt x="477" y="848"/>
                    </a:moveTo>
                    <a:cubicBezTo>
                      <a:pt x="472" y="857"/>
                      <a:pt x="469" y="865"/>
                      <a:pt x="469" y="865"/>
                    </a:cubicBezTo>
                    <a:cubicBezTo>
                      <a:pt x="474" y="859"/>
                      <a:pt x="476" y="853"/>
                      <a:pt x="477" y="848"/>
                    </a:cubicBezTo>
                    <a:close/>
                    <a:moveTo>
                      <a:pt x="404" y="867"/>
                    </a:moveTo>
                    <a:cubicBezTo>
                      <a:pt x="400" y="876"/>
                      <a:pt x="397" y="882"/>
                      <a:pt x="397" y="882"/>
                    </a:cubicBezTo>
                    <a:cubicBezTo>
                      <a:pt x="399" y="878"/>
                      <a:pt x="401" y="873"/>
                      <a:pt x="404" y="867"/>
                    </a:cubicBezTo>
                    <a:close/>
                    <a:moveTo>
                      <a:pt x="842" y="853"/>
                    </a:moveTo>
                    <a:cubicBezTo>
                      <a:pt x="853" y="862"/>
                      <a:pt x="863" y="870"/>
                      <a:pt x="869" y="882"/>
                    </a:cubicBezTo>
                    <a:cubicBezTo>
                      <a:pt x="857" y="876"/>
                      <a:pt x="848" y="865"/>
                      <a:pt x="842" y="853"/>
                    </a:cubicBezTo>
                    <a:close/>
                    <a:moveTo>
                      <a:pt x="994" y="893"/>
                    </a:moveTo>
                    <a:cubicBezTo>
                      <a:pt x="999" y="897"/>
                      <a:pt x="1003" y="900"/>
                      <a:pt x="1003" y="900"/>
                    </a:cubicBezTo>
                    <a:cubicBezTo>
                      <a:pt x="1003" y="900"/>
                      <a:pt x="1000" y="897"/>
                      <a:pt x="994" y="893"/>
                    </a:cubicBezTo>
                    <a:close/>
                    <a:moveTo>
                      <a:pt x="268" y="921"/>
                    </a:moveTo>
                    <a:cubicBezTo>
                      <a:pt x="259" y="931"/>
                      <a:pt x="251" y="939"/>
                      <a:pt x="246" y="945"/>
                    </a:cubicBezTo>
                    <a:cubicBezTo>
                      <a:pt x="268" y="923"/>
                      <a:pt x="270" y="921"/>
                      <a:pt x="268" y="921"/>
                    </a:cubicBezTo>
                    <a:close/>
                    <a:moveTo>
                      <a:pt x="834" y="950"/>
                    </a:moveTo>
                    <a:lnTo>
                      <a:pt x="843" y="963"/>
                    </a:lnTo>
                    <a:cubicBezTo>
                      <a:pt x="839" y="956"/>
                      <a:pt x="836" y="952"/>
                      <a:pt x="834" y="950"/>
                    </a:cubicBezTo>
                    <a:close/>
                    <a:moveTo>
                      <a:pt x="435" y="953"/>
                    </a:moveTo>
                    <a:cubicBezTo>
                      <a:pt x="437" y="953"/>
                      <a:pt x="439" y="957"/>
                      <a:pt x="433" y="980"/>
                    </a:cubicBezTo>
                    <a:lnTo>
                      <a:pt x="433" y="954"/>
                    </a:lnTo>
                    <a:cubicBezTo>
                      <a:pt x="433" y="954"/>
                      <a:pt x="434" y="953"/>
                      <a:pt x="435" y="953"/>
                    </a:cubicBezTo>
                    <a:close/>
                    <a:moveTo>
                      <a:pt x="608" y="933"/>
                    </a:moveTo>
                    <a:cubicBezTo>
                      <a:pt x="611" y="951"/>
                      <a:pt x="611" y="968"/>
                      <a:pt x="611" y="980"/>
                    </a:cubicBezTo>
                    <a:lnTo>
                      <a:pt x="611" y="989"/>
                    </a:lnTo>
                    <a:cubicBezTo>
                      <a:pt x="611" y="982"/>
                      <a:pt x="610" y="959"/>
                      <a:pt x="608" y="933"/>
                    </a:cubicBezTo>
                    <a:close/>
                    <a:moveTo>
                      <a:pt x="273" y="975"/>
                    </a:moveTo>
                    <a:lnTo>
                      <a:pt x="255" y="1007"/>
                    </a:lnTo>
                    <a:cubicBezTo>
                      <a:pt x="263" y="994"/>
                      <a:pt x="269" y="984"/>
                      <a:pt x="273" y="975"/>
                    </a:cubicBezTo>
                    <a:close/>
                    <a:moveTo>
                      <a:pt x="332" y="989"/>
                    </a:moveTo>
                    <a:cubicBezTo>
                      <a:pt x="330" y="994"/>
                      <a:pt x="328" y="1000"/>
                      <a:pt x="326" y="1007"/>
                    </a:cubicBezTo>
                    <a:lnTo>
                      <a:pt x="335" y="989"/>
                    </a:lnTo>
                    <a:close/>
                    <a:moveTo>
                      <a:pt x="540" y="989"/>
                    </a:moveTo>
                    <a:cubicBezTo>
                      <a:pt x="539" y="995"/>
                      <a:pt x="539" y="1001"/>
                      <a:pt x="538" y="1007"/>
                    </a:cubicBezTo>
                    <a:lnTo>
                      <a:pt x="538" y="1007"/>
                    </a:lnTo>
                    <a:cubicBezTo>
                      <a:pt x="539" y="1001"/>
                      <a:pt x="540" y="994"/>
                      <a:pt x="540" y="989"/>
                    </a:cubicBezTo>
                    <a:close/>
                    <a:moveTo>
                      <a:pt x="326" y="1007"/>
                    </a:moveTo>
                    <a:cubicBezTo>
                      <a:pt x="316" y="1022"/>
                      <a:pt x="309" y="1034"/>
                      <a:pt x="309" y="1034"/>
                    </a:cubicBezTo>
                    <a:cubicBezTo>
                      <a:pt x="310" y="1034"/>
                      <a:pt x="314" y="1027"/>
                      <a:pt x="326" y="1007"/>
                    </a:cubicBezTo>
                    <a:close/>
                    <a:moveTo>
                      <a:pt x="538" y="1007"/>
                    </a:moveTo>
                    <a:cubicBezTo>
                      <a:pt x="536" y="1024"/>
                      <a:pt x="531" y="1043"/>
                      <a:pt x="531" y="1043"/>
                    </a:cubicBezTo>
                    <a:cubicBezTo>
                      <a:pt x="522" y="1052"/>
                      <a:pt x="522" y="1061"/>
                      <a:pt x="522" y="1069"/>
                    </a:cubicBezTo>
                    <a:cubicBezTo>
                      <a:pt x="529" y="1069"/>
                      <a:pt x="535" y="1036"/>
                      <a:pt x="538" y="1007"/>
                    </a:cubicBezTo>
                    <a:close/>
                    <a:moveTo>
                      <a:pt x="451" y="1052"/>
                    </a:moveTo>
                    <a:lnTo>
                      <a:pt x="451" y="1052"/>
                    </a:lnTo>
                    <a:cubicBezTo>
                      <a:pt x="442" y="1069"/>
                      <a:pt x="442" y="1087"/>
                      <a:pt x="442" y="1105"/>
                    </a:cubicBezTo>
                    <a:cubicBezTo>
                      <a:pt x="442" y="1087"/>
                      <a:pt x="451" y="1069"/>
                      <a:pt x="451" y="1052"/>
                    </a:cubicBezTo>
                    <a:close/>
                    <a:moveTo>
                      <a:pt x="433" y="1069"/>
                    </a:moveTo>
                    <a:cubicBezTo>
                      <a:pt x="425" y="1069"/>
                      <a:pt x="416" y="1085"/>
                      <a:pt x="415" y="1123"/>
                    </a:cubicBezTo>
                    <a:lnTo>
                      <a:pt x="415" y="1123"/>
                    </a:lnTo>
                    <a:cubicBezTo>
                      <a:pt x="424" y="1105"/>
                      <a:pt x="424" y="1087"/>
                      <a:pt x="433" y="1069"/>
                    </a:cubicBezTo>
                    <a:close/>
                    <a:moveTo>
                      <a:pt x="415" y="1123"/>
                    </a:moveTo>
                    <a:cubicBezTo>
                      <a:pt x="415" y="1123"/>
                      <a:pt x="415" y="1123"/>
                      <a:pt x="415" y="1123"/>
                    </a:cubicBezTo>
                    <a:lnTo>
                      <a:pt x="415" y="1132"/>
                    </a:lnTo>
                    <a:cubicBezTo>
                      <a:pt x="415" y="1129"/>
                      <a:pt x="415" y="1126"/>
                      <a:pt x="415" y="1123"/>
                    </a:cubicBezTo>
                    <a:close/>
                    <a:moveTo>
                      <a:pt x="513" y="1"/>
                    </a:moveTo>
                    <a:cubicBezTo>
                      <a:pt x="513" y="10"/>
                      <a:pt x="513" y="23"/>
                      <a:pt x="515" y="35"/>
                    </a:cubicBezTo>
                    <a:lnTo>
                      <a:pt x="515" y="35"/>
                    </a:lnTo>
                    <a:cubicBezTo>
                      <a:pt x="511" y="21"/>
                      <a:pt x="506" y="7"/>
                      <a:pt x="505" y="7"/>
                    </a:cubicBezTo>
                    <a:cubicBezTo>
                      <a:pt x="504" y="7"/>
                      <a:pt x="504" y="8"/>
                      <a:pt x="504" y="10"/>
                    </a:cubicBezTo>
                    <a:cubicBezTo>
                      <a:pt x="504" y="32"/>
                      <a:pt x="517" y="134"/>
                      <a:pt x="515" y="134"/>
                    </a:cubicBezTo>
                    <a:cubicBezTo>
                      <a:pt x="515" y="134"/>
                      <a:pt x="514" y="132"/>
                      <a:pt x="513" y="125"/>
                    </a:cubicBezTo>
                    <a:cubicBezTo>
                      <a:pt x="513" y="99"/>
                      <a:pt x="504" y="72"/>
                      <a:pt x="495" y="45"/>
                    </a:cubicBezTo>
                    <a:cubicBezTo>
                      <a:pt x="495" y="41"/>
                      <a:pt x="495" y="38"/>
                      <a:pt x="494" y="38"/>
                    </a:cubicBezTo>
                    <a:cubicBezTo>
                      <a:pt x="493" y="38"/>
                      <a:pt x="491" y="41"/>
                      <a:pt x="486" y="45"/>
                    </a:cubicBezTo>
                    <a:cubicBezTo>
                      <a:pt x="486" y="54"/>
                      <a:pt x="504" y="125"/>
                      <a:pt x="495" y="125"/>
                    </a:cubicBezTo>
                    <a:cubicBezTo>
                      <a:pt x="495" y="99"/>
                      <a:pt x="486" y="72"/>
                      <a:pt x="478" y="45"/>
                    </a:cubicBezTo>
                    <a:cubicBezTo>
                      <a:pt x="478" y="38"/>
                      <a:pt x="475" y="29"/>
                      <a:pt x="472" y="25"/>
                    </a:cubicBezTo>
                    <a:lnTo>
                      <a:pt x="472" y="25"/>
                    </a:lnTo>
                    <a:cubicBezTo>
                      <a:pt x="470" y="13"/>
                      <a:pt x="468" y="7"/>
                      <a:pt x="466" y="7"/>
                    </a:cubicBezTo>
                    <a:cubicBezTo>
                      <a:pt x="464" y="7"/>
                      <a:pt x="464" y="23"/>
                      <a:pt x="469" y="45"/>
                    </a:cubicBezTo>
                    <a:cubicBezTo>
                      <a:pt x="463" y="27"/>
                      <a:pt x="458" y="21"/>
                      <a:pt x="454" y="21"/>
                    </a:cubicBezTo>
                    <a:cubicBezTo>
                      <a:pt x="446" y="21"/>
                      <a:pt x="442" y="45"/>
                      <a:pt x="442" y="45"/>
                    </a:cubicBezTo>
                    <a:cubicBezTo>
                      <a:pt x="442" y="45"/>
                      <a:pt x="453" y="74"/>
                      <a:pt x="458" y="88"/>
                    </a:cubicBezTo>
                    <a:lnTo>
                      <a:pt x="458" y="88"/>
                    </a:lnTo>
                    <a:cubicBezTo>
                      <a:pt x="442" y="72"/>
                      <a:pt x="442" y="72"/>
                      <a:pt x="433" y="72"/>
                    </a:cubicBezTo>
                    <a:cubicBezTo>
                      <a:pt x="442" y="107"/>
                      <a:pt x="460" y="134"/>
                      <a:pt x="478" y="152"/>
                    </a:cubicBezTo>
                    <a:lnTo>
                      <a:pt x="460" y="152"/>
                    </a:lnTo>
                    <a:cubicBezTo>
                      <a:pt x="460" y="152"/>
                      <a:pt x="451" y="152"/>
                      <a:pt x="442" y="116"/>
                    </a:cubicBezTo>
                    <a:cubicBezTo>
                      <a:pt x="433" y="90"/>
                      <a:pt x="433" y="72"/>
                      <a:pt x="424" y="45"/>
                    </a:cubicBezTo>
                    <a:cubicBezTo>
                      <a:pt x="419" y="39"/>
                      <a:pt x="416" y="36"/>
                      <a:pt x="414" y="36"/>
                    </a:cubicBezTo>
                    <a:cubicBezTo>
                      <a:pt x="406" y="36"/>
                      <a:pt x="424" y="90"/>
                      <a:pt x="424" y="90"/>
                    </a:cubicBezTo>
                    <a:cubicBezTo>
                      <a:pt x="424" y="91"/>
                      <a:pt x="424" y="91"/>
                      <a:pt x="423" y="91"/>
                    </a:cubicBezTo>
                    <a:cubicBezTo>
                      <a:pt x="419" y="91"/>
                      <a:pt x="396" y="59"/>
                      <a:pt x="380" y="27"/>
                    </a:cubicBezTo>
                    <a:lnTo>
                      <a:pt x="380" y="27"/>
                    </a:lnTo>
                    <a:cubicBezTo>
                      <a:pt x="388" y="63"/>
                      <a:pt x="406" y="107"/>
                      <a:pt x="406" y="125"/>
                    </a:cubicBezTo>
                    <a:lnTo>
                      <a:pt x="406" y="125"/>
                    </a:lnTo>
                    <a:cubicBezTo>
                      <a:pt x="404" y="121"/>
                      <a:pt x="401" y="114"/>
                      <a:pt x="397" y="107"/>
                    </a:cubicBezTo>
                    <a:lnTo>
                      <a:pt x="397" y="107"/>
                    </a:lnTo>
                    <a:lnTo>
                      <a:pt x="380" y="63"/>
                    </a:lnTo>
                    <a:cubicBezTo>
                      <a:pt x="377" y="57"/>
                      <a:pt x="375" y="55"/>
                      <a:pt x="373" y="55"/>
                    </a:cubicBezTo>
                    <a:cubicBezTo>
                      <a:pt x="370" y="55"/>
                      <a:pt x="368" y="63"/>
                      <a:pt x="362" y="63"/>
                    </a:cubicBezTo>
                    <a:cubicBezTo>
                      <a:pt x="362" y="63"/>
                      <a:pt x="362" y="81"/>
                      <a:pt x="371" y="107"/>
                    </a:cubicBezTo>
                    <a:cubicBezTo>
                      <a:pt x="380" y="134"/>
                      <a:pt x="388" y="134"/>
                      <a:pt x="380" y="134"/>
                    </a:cubicBezTo>
                    <a:cubicBezTo>
                      <a:pt x="371" y="125"/>
                      <a:pt x="371" y="116"/>
                      <a:pt x="362" y="107"/>
                    </a:cubicBezTo>
                    <a:cubicBezTo>
                      <a:pt x="353" y="90"/>
                      <a:pt x="353" y="90"/>
                      <a:pt x="353" y="90"/>
                    </a:cubicBezTo>
                    <a:lnTo>
                      <a:pt x="353" y="90"/>
                    </a:lnTo>
                    <a:cubicBezTo>
                      <a:pt x="353" y="90"/>
                      <a:pt x="362" y="125"/>
                      <a:pt x="362" y="134"/>
                    </a:cubicBezTo>
                    <a:cubicBezTo>
                      <a:pt x="362" y="143"/>
                      <a:pt x="362" y="143"/>
                      <a:pt x="353" y="143"/>
                    </a:cubicBezTo>
                    <a:lnTo>
                      <a:pt x="339" y="125"/>
                    </a:lnTo>
                    <a:lnTo>
                      <a:pt x="326" y="125"/>
                    </a:lnTo>
                    <a:cubicBezTo>
                      <a:pt x="326" y="125"/>
                      <a:pt x="325" y="125"/>
                      <a:pt x="324" y="125"/>
                    </a:cubicBezTo>
                    <a:cubicBezTo>
                      <a:pt x="321" y="125"/>
                      <a:pt x="316" y="130"/>
                      <a:pt x="344" y="179"/>
                    </a:cubicBezTo>
                    <a:cubicBezTo>
                      <a:pt x="317" y="134"/>
                      <a:pt x="299" y="134"/>
                      <a:pt x="299" y="134"/>
                    </a:cubicBezTo>
                    <a:lnTo>
                      <a:pt x="299" y="134"/>
                    </a:lnTo>
                    <a:cubicBezTo>
                      <a:pt x="299" y="143"/>
                      <a:pt x="317" y="170"/>
                      <a:pt x="308" y="170"/>
                    </a:cubicBezTo>
                    <a:lnTo>
                      <a:pt x="273" y="125"/>
                    </a:lnTo>
                    <a:cubicBezTo>
                      <a:pt x="270" y="122"/>
                      <a:pt x="268" y="121"/>
                      <a:pt x="266" y="121"/>
                    </a:cubicBezTo>
                    <a:cubicBezTo>
                      <a:pt x="264" y="121"/>
                      <a:pt x="264" y="125"/>
                      <a:pt x="264" y="125"/>
                    </a:cubicBezTo>
                    <a:cubicBezTo>
                      <a:pt x="264" y="134"/>
                      <a:pt x="264" y="134"/>
                      <a:pt x="273" y="152"/>
                    </a:cubicBezTo>
                    <a:lnTo>
                      <a:pt x="285" y="167"/>
                    </a:lnTo>
                    <a:lnTo>
                      <a:pt x="285" y="167"/>
                    </a:lnTo>
                    <a:cubicBezTo>
                      <a:pt x="284" y="167"/>
                      <a:pt x="284" y="166"/>
                      <a:pt x="283" y="166"/>
                    </a:cubicBezTo>
                    <a:cubicBezTo>
                      <a:pt x="280" y="166"/>
                      <a:pt x="291" y="188"/>
                      <a:pt x="291" y="188"/>
                    </a:cubicBezTo>
                    <a:cubicBezTo>
                      <a:pt x="282" y="180"/>
                      <a:pt x="223" y="105"/>
                      <a:pt x="219" y="105"/>
                    </a:cubicBezTo>
                    <a:lnTo>
                      <a:pt x="219" y="105"/>
                    </a:lnTo>
                    <a:cubicBezTo>
                      <a:pt x="218" y="105"/>
                      <a:pt x="218" y="106"/>
                      <a:pt x="219" y="107"/>
                    </a:cubicBezTo>
                    <a:cubicBezTo>
                      <a:pt x="246" y="152"/>
                      <a:pt x="282" y="197"/>
                      <a:pt x="317" y="232"/>
                    </a:cubicBezTo>
                    <a:cubicBezTo>
                      <a:pt x="322" y="239"/>
                      <a:pt x="324" y="241"/>
                      <a:pt x="323" y="241"/>
                    </a:cubicBezTo>
                    <a:cubicBezTo>
                      <a:pt x="320" y="241"/>
                      <a:pt x="271" y="188"/>
                      <a:pt x="264" y="188"/>
                    </a:cubicBezTo>
                    <a:lnTo>
                      <a:pt x="264" y="188"/>
                    </a:lnTo>
                    <a:cubicBezTo>
                      <a:pt x="273" y="197"/>
                      <a:pt x="282" y="205"/>
                      <a:pt x="291" y="214"/>
                    </a:cubicBezTo>
                    <a:lnTo>
                      <a:pt x="317" y="250"/>
                    </a:lnTo>
                    <a:cubicBezTo>
                      <a:pt x="326" y="259"/>
                      <a:pt x="317" y="259"/>
                      <a:pt x="317" y="259"/>
                    </a:cubicBezTo>
                    <a:cubicBezTo>
                      <a:pt x="300" y="242"/>
                      <a:pt x="287" y="228"/>
                      <a:pt x="282" y="223"/>
                    </a:cubicBezTo>
                    <a:lnTo>
                      <a:pt x="282" y="223"/>
                    </a:lnTo>
                    <a:cubicBezTo>
                      <a:pt x="286" y="232"/>
                      <a:pt x="291" y="239"/>
                      <a:pt x="288" y="239"/>
                    </a:cubicBezTo>
                    <a:cubicBezTo>
                      <a:pt x="286" y="239"/>
                      <a:pt x="277" y="232"/>
                      <a:pt x="255" y="214"/>
                    </a:cubicBezTo>
                    <a:cubicBezTo>
                      <a:pt x="250" y="205"/>
                      <a:pt x="246" y="201"/>
                      <a:pt x="244" y="201"/>
                    </a:cubicBezTo>
                    <a:cubicBezTo>
                      <a:pt x="242" y="201"/>
                      <a:pt x="242" y="205"/>
                      <a:pt x="246" y="214"/>
                    </a:cubicBezTo>
                    <a:cubicBezTo>
                      <a:pt x="255" y="223"/>
                      <a:pt x="273" y="232"/>
                      <a:pt x="273" y="241"/>
                    </a:cubicBezTo>
                    <a:cubicBezTo>
                      <a:pt x="273" y="246"/>
                      <a:pt x="273" y="248"/>
                      <a:pt x="272" y="248"/>
                    </a:cubicBezTo>
                    <a:cubicBezTo>
                      <a:pt x="270" y="248"/>
                      <a:pt x="268" y="246"/>
                      <a:pt x="264" y="241"/>
                    </a:cubicBezTo>
                    <a:cubicBezTo>
                      <a:pt x="255" y="232"/>
                      <a:pt x="237" y="214"/>
                      <a:pt x="219" y="205"/>
                    </a:cubicBezTo>
                    <a:cubicBezTo>
                      <a:pt x="212" y="202"/>
                      <a:pt x="208" y="200"/>
                      <a:pt x="206" y="200"/>
                    </a:cubicBezTo>
                    <a:cubicBezTo>
                      <a:pt x="204" y="200"/>
                      <a:pt x="209" y="204"/>
                      <a:pt x="219" y="214"/>
                    </a:cubicBezTo>
                    <a:cubicBezTo>
                      <a:pt x="224" y="222"/>
                      <a:pt x="224" y="224"/>
                      <a:pt x="222" y="224"/>
                    </a:cubicBezTo>
                    <a:cubicBezTo>
                      <a:pt x="221" y="224"/>
                      <a:pt x="221" y="224"/>
                      <a:pt x="220" y="224"/>
                    </a:cubicBezTo>
                    <a:lnTo>
                      <a:pt x="220" y="224"/>
                    </a:lnTo>
                    <a:lnTo>
                      <a:pt x="219" y="223"/>
                    </a:lnTo>
                    <a:cubicBezTo>
                      <a:pt x="205" y="212"/>
                      <a:pt x="200" y="207"/>
                      <a:pt x="199" y="207"/>
                    </a:cubicBezTo>
                    <a:lnTo>
                      <a:pt x="199" y="207"/>
                    </a:lnTo>
                    <a:cubicBezTo>
                      <a:pt x="199" y="207"/>
                      <a:pt x="207" y="214"/>
                      <a:pt x="215" y="222"/>
                    </a:cubicBezTo>
                    <a:lnTo>
                      <a:pt x="215" y="222"/>
                    </a:lnTo>
                    <a:cubicBezTo>
                      <a:pt x="205" y="217"/>
                      <a:pt x="189" y="205"/>
                      <a:pt x="184" y="205"/>
                    </a:cubicBezTo>
                    <a:cubicBezTo>
                      <a:pt x="219" y="232"/>
                      <a:pt x="246" y="259"/>
                      <a:pt x="282" y="277"/>
                    </a:cubicBezTo>
                    <a:cubicBezTo>
                      <a:pt x="282" y="277"/>
                      <a:pt x="282" y="281"/>
                      <a:pt x="279" y="281"/>
                    </a:cubicBezTo>
                    <a:cubicBezTo>
                      <a:pt x="278" y="281"/>
                      <a:pt x="276" y="280"/>
                      <a:pt x="273" y="277"/>
                    </a:cubicBezTo>
                    <a:cubicBezTo>
                      <a:pt x="264" y="272"/>
                      <a:pt x="259" y="270"/>
                      <a:pt x="257" y="270"/>
                    </a:cubicBezTo>
                    <a:cubicBezTo>
                      <a:pt x="255" y="270"/>
                      <a:pt x="255" y="272"/>
                      <a:pt x="255" y="277"/>
                    </a:cubicBezTo>
                    <a:cubicBezTo>
                      <a:pt x="256" y="278"/>
                      <a:pt x="257" y="278"/>
                      <a:pt x="257" y="278"/>
                    </a:cubicBezTo>
                    <a:cubicBezTo>
                      <a:pt x="256" y="278"/>
                      <a:pt x="233" y="257"/>
                      <a:pt x="203" y="242"/>
                    </a:cubicBezTo>
                    <a:lnTo>
                      <a:pt x="203" y="242"/>
                    </a:lnTo>
                    <a:cubicBezTo>
                      <a:pt x="210" y="247"/>
                      <a:pt x="219" y="255"/>
                      <a:pt x="219" y="259"/>
                    </a:cubicBezTo>
                    <a:cubicBezTo>
                      <a:pt x="246" y="277"/>
                      <a:pt x="237" y="277"/>
                      <a:pt x="237" y="277"/>
                    </a:cubicBezTo>
                    <a:cubicBezTo>
                      <a:pt x="237" y="277"/>
                      <a:pt x="219" y="277"/>
                      <a:pt x="255" y="303"/>
                    </a:cubicBezTo>
                    <a:cubicBezTo>
                      <a:pt x="255" y="303"/>
                      <a:pt x="273" y="321"/>
                      <a:pt x="273" y="321"/>
                    </a:cubicBezTo>
                    <a:cubicBezTo>
                      <a:pt x="264" y="312"/>
                      <a:pt x="201" y="259"/>
                      <a:pt x="184" y="259"/>
                    </a:cubicBezTo>
                    <a:cubicBezTo>
                      <a:pt x="181" y="256"/>
                      <a:pt x="179" y="255"/>
                      <a:pt x="178" y="255"/>
                    </a:cubicBezTo>
                    <a:cubicBezTo>
                      <a:pt x="175" y="255"/>
                      <a:pt x="175" y="262"/>
                      <a:pt x="175" y="268"/>
                    </a:cubicBezTo>
                    <a:cubicBezTo>
                      <a:pt x="170" y="272"/>
                      <a:pt x="170" y="272"/>
                      <a:pt x="174" y="272"/>
                    </a:cubicBezTo>
                    <a:cubicBezTo>
                      <a:pt x="177" y="272"/>
                      <a:pt x="184" y="272"/>
                      <a:pt x="193" y="277"/>
                    </a:cubicBezTo>
                    <a:cubicBezTo>
                      <a:pt x="209" y="282"/>
                      <a:pt x="202" y="281"/>
                      <a:pt x="200" y="286"/>
                    </a:cubicBezTo>
                    <a:lnTo>
                      <a:pt x="200" y="286"/>
                    </a:lnTo>
                    <a:cubicBezTo>
                      <a:pt x="184" y="286"/>
                      <a:pt x="184" y="286"/>
                      <a:pt x="193" y="295"/>
                    </a:cubicBezTo>
                    <a:cubicBezTo>
                      <a:pt x="210" y="312"/>
                      <a:pt x="237" y="330"/>
                      <a:pt x="264" y="348"/>
                    </a:cubicBezTo>
                    <a:cubicBezTo>
                      <a:pt x="246" y="339"/>
                      <a:pt x="219" y="330"/>
                      <a:pt x="201" y="321"/>
                    </a:cubicBezTo>
                    <a:cubicBezTo>
                      <a:pt x="190" y="316"/>
                      <a:pt x="186" y="310"/>
                      <a:pt x="185" y="307"/>
                    </a:cubicBezTo>
                    <a:lnTo>
                      <a:pt x="185" y="307"/>
                    </a:lnTo>
                    <a:cubicBezTo>
                      <a:pt x="184" y="307"/>
                      <a:pt x="184" y="307"/>
                      <a:pt x="182" y="307"/>
                    </a:cubicBezTo>
                    <a:cubicBezTo>
                      <a:pt x="180" y="307"/>
                      <a:pt x="175" y="306"/>
                      <a:pt x="166" y="303"/>
                    </a:cubicBezTo>
                    <a:lnTo>
                      <a:pt x="68" y="250"/>
                    </a:lnTo>
                    <a:lnTo>
                      <a:pt x="184" y="321"/>
                    </a:lnTo>
                    <a:cubicBezTo>
                      <a:pt x="200" y="330"/>
                      <a:pt x="186" y="330"/>
                      <a:pt x="191" y="338"/>
                    </a:cubicBezTo>
                    <a:lnTo>
                      <a:pt x="191" y="338"/>
                    </a:lnTo>
                    <a:lnTo>
                      <a:pt x="112" y="295"/>
                    </a:lnTo>
                    <a:cubicBezTo>
                      <a:pt x="102" y="292"/>
                      <a:pt x="97" y="291"/>
                      <a:pt x="95" y="291"/>
                    </a:cubicBezTo>
                    <a:cubicBezTo>
                      <a:pt x="91" y="291"/>
                      <a:pt x="106" y="297"/>
                      <a:pt x="112" y="303"/>
                    </a:cubicBezTo>
                    <a:cubicBezTo>
                      <a:pt x="130" y="312"/>
                      <a:pt x="139" y="321"/>
                      <a:pt x="148" y="330"/>
                    </a:cubicBezTo>
                    <a:cubicBezTo>
                      <a:pt x="148" y="330"/>
                      <a:pt x="148" y="339"/>
                      <a:pt x="148" y="339"/>
                    </a:cubicBezTo>
                    <a:cubicBezTo>
                      <a:pt x="148" y="339"/>
                      <a:pt x="130" y="345"/>
                      <a:pt x="139" y="358"/>
                    </a:cubicBezTo>
                    <a:lnTo>
                      <a:pt x="139" y="358"/>
                    </a:lnTo>
                    <a:cubicBezTo>
                      <a:pt x="136" y="357"/>
                      <a:pt x="133" y="357"/>
                      <a:pt x="130" y="357"/>
                    </a:cubicBezTo>
                    <a:cubicBezTo>
                      <a:pt x="136" y="360"/>
                      <a:pt x="142" y="363"/>
                      <a:pt x="148" y="366"/>
                    </a:cubicBezTo>
                    <a:lnTo>
                      <a:pt x="148" y="366"/>
                    </a:lnTo>
                    <a:cubicBezTo>
                      <a:pt x="143" y="363"/>
                      <a:pt x="140" y="360"/>
                      <a:pt x="139" y="358"/>
                    </a:cubicBezTo>
                    <a:lnTo>
                      <a:pt x="139" y="358"/>
                    </a:lnTo>
                    <a:cubicBezTo>
                      <a:pt x="154" y="360"/>
                      <a:pt x="169" y="367"/>
                      <a:pt x="184" y="375"/>
                    </a:cubicBezTo>
                    <a:lnTo>
                      <a:pt x="184" y="384"/>
                    </a:lnTo>
                    <a:cubicBezTo>
                      <a:pt x="174" y="379"/>
                      <a:pt x="164" y="374"/>
                      <a:pt x="154" y="369"/>
                    </a:cubicBezTo>
                    <a:lnTo>
                      <a:pt x="154" y="369"/>
                    </a:lnTo>
                    <a:lnTo>
                      <a:pt x="164" y="372"/>
                    </a:lnTo>
                    <a:lnTo>
                      <a:pt x="164" y="372"/>
                    </a:lnTo>
                    <a:cubicBezTo>
                      <a:pt x="158" y="369"/>
                      <a:pt x="152" y="366"/>
                      <a:pt x="148" y="366"/>
                    </a:cubicBezTo>
                    <a:lnTo>
                      <a:pt x="148" y="366"/>
                    </a:lnTo>
                    <a:cubicBezTo>
                      <a:pt x="150" y="367"/>
                      <a:pt x="152" y="368"/>
                      <a:pt x="154" y="369"/>
                    </a:cubicBezTo>
                    <a:lnTo>
                      <a:pt x="154" y="369"/>
                    </a:lnTo>
                    <a:lnTo>
                      <a:pt x="112" y="357"/>
                    </a:lnTo>
                    <a:cubicBezTo>
                      <a:pt x="103" y="354"/>
                      <a:pt x="95" y="353"/>
                      <a:pt x="90" y="353"/>
                    </a:cubicBezTo>
                    <a:cubicBezTo>
                      <a:pt x="75" y="353"/>
                      <a:pt x="75" y="362"/>
                      <a:pt x="95" y="375"/>
                    </a:cubicBezTo>
                    <a:lnTo>
                      <a:pt x="130" y="393"/>
                    </a:lnTo>
                    <a:cubicBezTo>
                      <a:pt x="112" y="384"/>
                      <a:pt x="86" y="375"/>
                      <a:pt x="68" y="375"/>
                    </a:cubicBezTo>
                    <a:lnTo>
                      <a:pt x="68" y="375"/>
                    </a:lnTo>
                    <a:cubicBezTo>
                      <a:pt x="86" y="375"/>
                      <a:pt x="95" y="384"/>
                      <a:pt x="112" y="393"/>
                    </a:cubicBezTo>
                    <a:lnTo>
                      <a:pt x="130" y="401"/>
                    </a:lnTo>
                    <a:lnTo>
                      <a:pt x="219" y="437"/>
                    </a:lnTo>
                    <a:lnTo>
                      <a:pt x="121" y="410"/>
                    </a:lnTo>
                    <a:cubicBezTo>
                      <a:pt x="112" y="410"/>
                      <a:pt x="103" y="401"/>
                      <a:pt x="95" y="401"/>
                    </a:cubicBezTo>
                    <a:cubicBezTo>
                      <a:pt x="87" y="401"/>
                      <a:pt x="114" y="413"/>
                      <a:pt x="103" y="413"/>
                    </a:cubicBezTo>
                    <a:cubicBezTo>
                      <a:pt x="100" y="413"/>
                      <a:pt x="95" y="412"/>
                      <a:pt x="86" y="410"/>
                    </a:cubicBezTo>
                    <a:cubicBezTo>
                      <a:pt x="79" y="409"/>
                      <a:pt x="75" y="409"/>
                      <a:pt x="72" y="409"/>
                    </a:cubicBezTo>
                    <a:cubicBezTo>
                      <a:pt x="58" y="409"/>
                      <a:pt x="81" y="422"/>
                      <a:pt x="91" y="431"/>
                    </a:cubicBezTo>
                    <a:lnTo>
                      <a:pt x="91" y="431"/>
                    </a:lnTo>
                    <a:cubicBezTo>
                      <a:pt x="110" y="435"/>
                      <a:pt x="131" y="440"/>
                      <a:pt x="148" y="446"/>
                    </a:cubicBezTo>
                    <a:lnTo>
                      <a:pt x="94" y="435"/>
                    </a:lnTo>
                    <a:lnTo>
                      <a:pt x="94" y="435"/>
                    </a:lnTo>
                    <a:cubicBezTo>
                      <a:pt x="94" y="436"/>
                      <a:pt x="95" y="436"/>
                      <a:pt x="95" y="437"/>
                    </a:cubicBezTo>
                    <a:lnTo>
                      <a:pt x="184" y="455"/>
                    </a:lnTo>
                    <a:lnTo>
                      <a:pt x="130" y="455"/>
                    </a:lnTo>
                    <a:cubicBezTo>
                      <a:pt x="136" y="455"/>
                      <a:pt x="159" y="463"/>
                      <a:pt x="178" y="468"/>
                    </a:cubicBezTo>
                    <a:lnTo>
                      <a:pt x="178" y="468"/>
                    </a:lnTo>
                    <a:cubicBezTo>
                      <a:pt x="141" y="463"/>
                      <a:pt x="80" y="456"/>
                      <a:pt x="62" y="456"/>
                    </a:cubicBezTo>
                    <a:cubicBezTo>
                      <a:pt x="51" y="456"/>
                      <a:pt x="55" y="458"/>
                      <a:pt x="86" y="464"/>
                    </a:cubicBezTo>
                    <a:lnTo>
                      <a:pt x="77" y="464"/>
                    </a:lnTo>
                    <a:lnTo>
                      <a:pt x="139" y="482"/>
                    </a:lnTo>
                    <a:cubicBezTo>
                      <a:pt x="157" y="482"/>
                      <a:pt x="157" y="490"/>
                      <a:pt x="157" y="490"/>
                    </a:cubicBezTo>
                    <a:cubicBezTo>
                      <a:pt x="150" y="490"/>
                      <a:pt x="97" y="479"/>
                      <a:pt x="72" y="479"/>
                    </a:cubicBezTo>
                    <a:cubicBezTo>
                      <a:pt x="65" y="479"/>
                      <a:pt x="61" y="480"/>
                      <a:pt x="59" y="482"/>
                    </a:cubicBezTo>
                    <a:cubicBezTo>
                      <a:pt x="41" y="482"/>
                      <a:pt x="41" y="482"/>
                      <a:pt x="59" y="490"/>
                    </a:cubicBezTo>
                    <a:cubicBezTo>
                      <a:pt x="63" y="495"/>
                      <a:pt x="75" y="495"/>
                      <a:pt x="85" y="495"/>
                    </a:cubicBezTo>
                    <a:cubicBezTo>
                      <a:pt x="95" y="495"/>
                      <a:pt x="103" y="495"/>
                      <a:pt x="103" y="499"/>
                    </a:cubicBezTo>
                    <a:cubicBezTo>
                      <a:pt x="109" y="499"/>
                      <a:pt x="111" y="503"/>
                      <a:pt x="101" y="503"/>
                    </a:cubicBezTo>
                    <a:cubicBezTo>
                      <a:pt x="97" y="503"/>
                      <a:pt x="89" y="502"/>
                      <a:pt x="77" y="499"/>
                    </a:cubicBezTo>
                    <a:lnTo>
                      <a:pt x="32" y="490"/>
                    </a:lnTo>
                    <a:cubicBezTo>
                      <a:pt x="23" y="490"/>
                      <a:pt x="148" y="517"/>
                      <a:pt x="103" y="517"/>
                    </a:cubicBezTo>
                    <a:cubicBezTo>
                      <a:pt x="95" y="513"/>
                      <a:pt x="83" y="511"/>
                      <a:pt x="71" y="511"/>
                    </a:cubicBezTo>
                    <a:cubicBezTo>
                      <a:pt x="63" y="511"/>
                      <a:pt x="55" y="511"/>
                      <a:pt x="47" y="513"/>
                    </a:cubicBezTo>
                    <a:lnTo>
                      <a:pt x="47" y="513"/>
                    </a:lnTo>
                    <a:lnTo>
                      <a:pt x="32" y="508"/>
                    </a:lnTo>
                    <a:cubicBezTo>
                      <a:pt x="1" y="508"/>
                      <a:pt x="4" y="508"/>
                      <a:pt x="42" y="514"/>
                    </a:cubicBezTo>
                    <a:lnTo>
                      <a:pt x="42" y="514"/>
                    </a:lnTo>
                    <a:cubicBezTo>
                      <a:pt x="39" y="515"/>
                      <a:pt x="35" y="516"/>
                      <a:pt x="32" y="517"/>
                    </a:cubicBezTo>
                    <a:cubicBezTo>
                      <a:pt x="32" y="517"/>
                      <a:pt x="41" y="526"/>
                      <a:pt x="41" y="526"/>
                    </a:cubicBezTo>
                    <a:lnTo>
                      <a:pt x="121" y="526"/>
                    </a:lnTo>
                    <a:cubicBezTo>
                      <a:pt x="112" y="526"/>
                      <a:pt x="103" y="526"/>
                      <a:pt x="103" y="535"/>
                    </a:cubicBezTo>
                    <a:lnTo>
                      <a:pt x="50" y="535"/>
                    </a:lnTo>
                    <a:cubicBezTo>
                      <a:pt x="59" y="535"/>
                      <a:pt x="103" y="544"/>
                      <a:pt x="86" y="544"/>
                    </a:cubicBezTo>
                    <a:lnTo>
                      <a:pt x="23" y="544"/>
                    </a:lnTo>
                    <a:cubicBezTo>
                      <a:pt x="50" y="544"/>
                      <a:pt x="77" y="544"/>
                      <a:pt x="103" y="553"/>
                    </a:cubicBezTo>
                    <a:cubicBezTo>
                      <a:pt x="103" y="553"/>
                      <a:pt x="112" y="553"/>
                      <a:pt x="103" y="562"/>
                    </a:cubicBezTo>
                    <a:lnTo>
                      <a:pt x="68" y="562"/>
                    </a:lnTo>
                    <a:cubicBezTo>
                      <a:pt x="64" y="562"/>
                      <a:pt x="61" y="563"/>
                      <a:pt x="60" y="565"/>
                    </a:cubicBezTo>
                    <a:lnTo>
                      <a:pt x="60" y="565"/>
                    </a:lnTo>
                    <a:cubicBezTo>
                      <a:pt x="50" y="566"/>
                      <a:pt x="41" y="568"/>
                      <a:pt x="32" y="571"/>
                    </a:cubicBezTo>
                    <a:cubicBezTo>
                      <a:pt x="14" y="571"/>
                      <a:pt x="77" y="571"/>
                      <a:pt x="50" y="580"/>
                    </a:cubicBezTo>
                    <a:cubicBezTo>
                      <a:pt x="32" y="588"/>
                      <a:pt x="50" y="588"/>
                      <a:pt x="77" y="588"/>
                    </a:cubicBezTo>
                    <a:lnTo>
                      <a:pt x="50" y="588"/>
                    </a:lnTo>
                    <a:cubicBezTo>
                      <a:pt x="35" y="594"/>
                      <a:pt x="37" y="596"/>
                      <a:pt x="47" y="596"/>
                    </a:cubicBezTo>
                    <a:cubicBezTo>
                      <a:pt x="64" y="596"/>
                      <a:pt x="106" y="590"/>
                      <a:pt x="124" y="589"/>
                    </a:cubicBezTo>
                    <a:lnTo>
                      <a:pt x="124" y="589"/>
                    </a:lnTo>
                    <a:cubicBezTo>
                      <a:pt x="140" y="590"/>
                      <a:pt x="147" y="592"/>
                      <a:pt x="112" y="597"/>
                    </a:cubicBezTo>
                    <a:cubicBezTo>
                      <a:pt x="105" y="597"/>
                      <a:pt x="30" y="609"/>
                      <a:pt x="32" y="609"/>
                    </a:cubicBezTo>
                    <a:cubicBezTo>
                      <a:pt x="32" y="609"/>
                      <a:pt x="38" y="608"/>
                      <a:pt x="50" y="606"/>
                    </a:cubicBezTo>
                    <a:lnTo>
                      <a:pt x="95" y="606"/>
                    </a:lnTo>
                    <a:cubicBezTo>
                      <a:pt x="86" y="606"/>
                      <a:pt x="59" y="606"/>
                      <a:pt x="50" y="615"/>
                    </a:cubicBezTo>
                    <a:cubicBezTo>
                      <a:pt x="32" y="624"/>
                      <a:pt x="32" y="624"/>
                      <a:pt x="32" y="624"/>
                    </a:cubicBezTo>
                    <a:lnTo>
                      <a:pt x="95" y="615"/>
                    </a:lnTo>
                    <a:lnTo>
                      <a:pt x="95" y="615"/>
                    </a:lnTo>
                    <a:cubicBezTo>
                      <a:pt x="95" y="615"/>
                      <a:pt x="68" y="633"/>
                      <a:pt x="77" y="633"/>
                    </a:cubicBezTo>
                    <a:cubicBezTo>
                      <a:pt x="83" y="633"/>
                      <a:pt x="100" y="629"/>
                      <a:pt x="112" y="629"/>
                    </a:cubicBezTo>
                    <a:cubicBezTo>
                      <a:pt x="117" y="629"/>
                      <a:pt x="121" y="630"/>
                      <a:pt x="121" y="633"/>
                    </a:cubicBezTo>
                    <a:cubicBezTo>
                      <a:pt x="121" y="633"/>
                      <a:pt x="121" y="634"/>
                      <a:pt x="121" y="634"/>
                    </a:cubicBezTo>
                    <a:lnTo>
                      <a:pt x="121" y="634"/>
                    </a:lnTo>
                    <a:cubicBezTo>
                      <a:pt x="123" y="634"/>
                      <a:pt x="126" y="633"/>
                      <a:pt x="130" y="633"/>
                    </a:cubicBezTo>
                    <a:cubicBezTo>
                      <a:pt x="137" y="631"/>
                      <a:pt x="143" y="631"/>
                      <a:pt x="147" y="631"/>
                    </a:cubicBezTo>
                    <a:cubicBezTo>
                      <a:pt x="162" y="631"/>
                      <a:pt x="155" y="642"/>
                      <a:pt x="148" y="642"/>
                    </a:cubicBezTo>
                    <a:cubicBezTo>
                      <a:pt x="139" y="651"/>
                      <a:pt x="130" y="651"/>
                      <a:pt x="112" y="660"/>
                    </a:cubicBezTo>
                    <a:cubicBezTo>
                      <a:pt x="86" y="660"/>
                      <a:pt x="95" y="669"/>
                      <a:pt x="95" y="669"/>
                    </a:cubicBezTo>
                    <a:cubicBezTo>
                      <a:pt x="95" y="669"/>
                      <a:pt x="87" y="673"/>
                      <a:pt x="92" y="673"/>
                    </a:cubicBezTo>
                    <a:cubicBezTo>
                      <a:pt x="95" y="673"/>
                      <a:pt x="100" y="672"/>
                      <a:pt x="112" y="669"/>
                    </a:cubicBezTo>
                    <a:cubicBezTo>
                      <a:pt x="124" y="663"/>
                      <a:pt x="129" y="661"/>
                      <a:pt x="131" y="661"/>
                    </a:cubicBezTo>
                    <a:cubicBezTo>
                      <a:pt x="133" y="661"/>
                      <a:pt x="121" y="669"/>
                      <a:pt x="121" y="669"/>
                    </a:cubicBezTo>
                    <a:lnTo>
                      <a:pt x="148" y="669"/>
                    </a:lnTo>
                    <a:cubicBezTo>
                      <a:pt x="149" y="669"/>
                      <a:pt x="150" y="669"/>
                      <a:pt x="150" y="669"/>
                    </a:cubicBezTo>
                    <a:lnTo>
                      <a:pt x="150" y="669"/>
                    </a:lnTo>
                    <a:cubicBezTo>
                      <a:pt x="165" y="664"/>
                      <a:pt x="181" y="660"/>
                      <a:pt x="193" y="660"/>
                    </a:cubicBezTo>
                    <a:lnTo>
                      <a:pt x="193" y="668"/>
                    </a:lnTo>
                    <a:lnTo>
                      <a:pt x="193" y="668"/>
                    </a:lnTo>
                    <a:cubicBezTo>
                      <a:pt x="222" y="662"/>
                      <a:pt x="252" y="654"/>
                      <a:pt x="282" y="642"/>
                    </a:cubicBezTo>
                    <a:lnTo>
                      <a:pt x="273" y="642"/>
                    </a:lnTo>
                    <a:cubicBezTo>
                      <a:pt x="273" y="633"/>
                      <a:pt x="282" y="633"/>
                      <a:pt x="291" y="633"/>
                    </a:cubicBezTo>
                    <a:cubicBezTo>
                      <a:pt x="317" y="624"/>
                      <a:pt x="326" y="615"/>
                      <a:pt x="317" y="615"/>
                    </a:cubicBezTo>
                    <a:cubicBezTo>
                      <a:pt x="317" y="615"/>
                      <a:pt x="255" y="633"/>
                      <a:pt x="237" y="633"/>
                    </a:cubicBezTo>
                    <a:cubicBezTo>
                      <a:pt x="228" y="633"/>
                      <a:pt x="246" y="624"/>
                      <a:pt x="264" y="624"/>
                    </a:cubicBezTo>
                    <a:cubicBezTo>
                      <a:pt x="273" y="615"/>
                      <a:pt x="282" y="615"/>
                      <a:pt x="291" y="615"/>
                    </a:cubicBezTo>
                    <a:lnTo>
                      <a:pt x="237" y="615"/>
                    </a:lnTo>
                    <a:cubicBezTo>
                      <a:pt x="273" y="615"/>
                      <a:pt x="299" y="606"/>
                      <a:pt x="326" y="597"/>
                    </a:cubicBezTo>
                    <a:lnTo>
                      <a:pt x="326" y="597"/>
                    </a:lnTo>
                    <a:cubicBezTo>
                      <a:pt x="326" y="597"/>
                      <a:pt x="290" y="597"/>
                      <a:pt x="264" y="606"/>
                    </a:cubicBezTo>
                    <a:lnTo>
                      <a:pt x="219" y="606"/>
                    </a:lnTo>
                    <a:lnTo>
                      <a:pt x="317" y="588"/>
                    </a:lnTo>
                    <a:lnTo>
                      <a:pt x="273" y="588"/>
                    </a:lnTo>
                    <a:lnTo>
                      <a:pt x="291" y="580"/>
                    </a:lnTo>
                    <a:lnTo>
                      <a:pt x="237" y="580"/>
                    </a:lnTo>
                    <a:cubicBezTo>
                      <a:pt x="225" y="580"/>
                      <a:pt x="205" y="584"/>
                      <a:pt x="199" y="584"/>
                    </a:cubicBezTo>
                    <a:cubicBezTo>
                      <a:pt x="195" y="584"/>
                      <a:pt x="195" y="583"/>
                      <a:pt x="201" y="580"/>
                    </a:cubicBezTo>
                    <a:lnTo>
                      <a:pt x="255" y="571"/>
                    </a:lnTo>
                    <a:lnTo>
                      <a:pt x="246" y="571"/>
                    </a:lnTo>
                    <a:cubicBezTo>
                      <a:pt x="228" y="571"/>
                      <a:pt x="246" y="571"/>
                      <a:pt x="255" y="562"/>
                    </a:cubicBezTo>
                    <a:lnTo>
                      <a:pt x="264" y="562"/>
                    </a:lnTo>
                    <a:cubicBezTo>
                      <a:pt x="273" y="562"/>
                      <a:pt x="264" y="553"/>
                      <a:pt x="228" y="553"/>
                    </a:cubicBezTo>
                    <a:lnTo>
                      <a:pt x="273" y="553"/>
                    </a:lnTo>
                    <a:cubicBezTo>
                      <a:pt x="273" y="553"/>
                      <a:pt x="282" y="553"/>
                      <a:pt x="273" y="544"/>
                    </a:cubicBezTo>
                    <a:lnTo>
                      <a:pt x="282" y="544"/>
                    </a:lnTo>
                    <a:cubicBezTo>
                      <a:pt x="278" y="544"/>
                      <a:pt x="275" y="544"/>
                      <a:pt x="272" y="544"/>
                    </a:cubicBezTo>
                    <a:lnTo>
                      <a:pt x="272" y="544"/>
                    </a:lnTo>
                    <a:cubicBezTo>
                      <a:pt x="266" y="541"/>
                      <a:pt x="261" y="540"/>
                      <a:pt x="256" y="540"/>
                    </a:cubicBezTo>
                    <a:cubicBezTo>
                      <a:pt x="254" y="540"/>
                      <a:pt x="253" y="540"/>
                      <a:pt x="251" y="540"/>
                    </a:cubicBezTo>
                    <a:lnTo>
                      <a:pt x="251" y="540"/>
                    </a:lnTo>
                    <a:cubicBezTo>
                      <a:pt x="240" y="538"/>
                      <a:pt x="229" y="535"/>
                      <a:pt x="219" y="535"/>
                    </a:cubicBezTo>
                    <a:lnTo>
                      <a:pt x="282" y="535"/>
                    </a:lnTo>
                    <a:cubicBezTo>
                      <a:pt x="291" y="535"/>
                      <a:pt x="291" y="526"/>
                      <a:pt x="282" y="517"/>
                    </a:cubicBezTo>
                    <a:lnTo>
                      <a:pt x="264" y="517"/>
                    </a:lnTo>
                    <a:lnTo>
                      <a:pt x="246" y="508"/>
                    </a:lnTo>
                    <a:lnTo>
                      <a:pt x="326" y="508"/>
                    </a:lnTo>
                    <a:cubicBezTo>
                      <a:pt x="334" y="508"/>
                      <a:pt x="328" y="508"/>
                      <a:pt x="294" y="502"/>
                    </a:cubicBezTo>
                    <a:lnTo>
                      <a:pt x="294" y="502"/>
                    </a:lnTo>
                    <a:cubicBezTo>
                      <a:pt x="294" y="501"/>
                      <a:pt x="264" y="490"/>
                      <a:pt x="264" y="490"/>
                    </a:cubicBezTo>
                    <a:lnTo>
                      <a:pt x="264" y="490"/>
                    </a:lnTo>
                    <a:lnTo>
                      <a:pt x="308" y="499"/>
                    </a:lnTo>
                    <a:lnTo>
                      <a:pt x="308" y="499"/>
                    </a:lnTo>
                    <a:lnTo>
                      <a:pt x="271" y="483"/>
                    </a:lnTo>
                    <a:lnTo>
                      <a:pt x="271" y="483"/>
                    </a:lnTo>
                    <a:lnTo>
                      <a:pt x="299" y="490"/>
                    </a:lnTo>
                    <a:cubicBezTo>
                      <a:pt x="299" y="490"/>
                      <a:pt x="264" y="473"/>
                      <a:pt x="237" y="464"/>
                    </a:cubicBezTo>
                    <a:cubicBezTo>
                      <a:pt x="229" y="458"/>
                      <a:pt x="226" y="456"/>
                      <a:pt x="227" y="456"/>
                    </a:cubicBezTo>
                    <a:cubicBezTo>
                      <a:pt x="229" y="456"/>
                      <a:pt x="251" y="467"/>
                      <a:pt x="282" y="473"/>
                    </a:cubicBezTo>
                    <a:cubicBezTo>
                      <a:pt x="268" y="468"/>
                      <a:pt x="268" y="468"/>
                      <a:pt x="269" y="468"/>
                    </a:cubicBezTo>
                    <a:cubicBezTo>
                      <a:pt x="270" y="468"/>
                      <a:pt x="273" y="468"/>
                      <a:pt x="264" y="464"/>
                    </a:cubicBezTo>
                    <a:lnTo>
                      <a:pt x="228" y="446"/>
                    </a:lnTo>
                    <a:lnTo>
                      <a:pt x="273" y="464"/>
                    </a:lnTo>
                    <a:cubicBezTo>
                      <a:pt x="273" y="464"/>
                      <a:pt x="265" y="460"/>
                      <a:pt x="256" y="455"/>
                    </a:cubicBezTo>
                    <a:lnTo>
                      <a:pt x="256" y="455"/>
                    </a:lnTo>
                    <a:cubicBezTo>
                      <a:pt x="266" y="456"/>
                      <a:pt x="310" y="474"/>
                      <a:pt x="317" y="474"/>
                    </a:cubicBezTo>
                    <a:cubicBezTo>
                      <a:pt x="318" y="474"/>
                      <a:pt x="318" y="474"/>
                      <a:pt x="317" y="473"/>
                    </a:cubicBezTo>
                    <a:cubicBezTo>
                      <a:pt x="306" y="465"/>
                      <a:pt x="294" y="459"/>
                      <a:pt x="282" y="454"/>
                    </a:cubicBezTo>
                    <a:lnTo>
                      <a:pt x="282" y="454"/>
                    </a:lnTo>
                    <a:cubicBezTo>
                      <a:pt x="283" y="454"/>
                      <a:pt x="283" y="454"/>
                      <a:pt x="283" y="454"/>
                    </a:cubicBezTo>
                    <a:cubicBezTo>
                      <a:pt x="292" y="454"/>
                      <a:pt x="282" y="443"/>
                      <a:pt x="289" y="443"/>
                    </a:cubicBezTo>
                    <a:cubicBezTo>
                      <a:pt x="292" y="443"/>
                      <a:pt x="300" y="446"/>
                      <a:pt x="317" y="455"/>
                    </a:cubicBezTo>
                    <a:cubicBezTo>
                      <a:pt x="328" y="459"/>
                      <a:pt x="333" y="461"/>
                      <a:pt x="334" y="461"/>
                    </a:cubicBezTo>
                    <a:cubicBezTo>
                      <a:pt x="339" y="461"/>
                      <a:pt x="306" y="444"/>
                      <a:pt x="299" y="437"/>
                    </a:cubicBezTo>
                    <a:cubicBezTo>
                      <a:pt x="299" y="437"/>
                      <a:pt x="299" y="428"/>
                      <a:pt x="299" y="428"/>
                    </a:cubicBezTo>
                    <a:cubicBezTo>
                      <a:pt x="299" y="428"/>
                      <a:pt x="282" y="410"/>
                      <a:pt x="282" y="410"/>
                    </a:cubicBezTo>
                    <a:cubicBezTo>
                      <a:pt x="291" y="410"/>
                      <a:pt x="299" y="419"/>
                      <a:pt x="308" y="419"/>
                    </a:cubicBezTo>
                    <a:lnTo>
                      <a:pt x="301" y="405"/>
                    </a:lnTo>
                    <a:lnTo>
                      <a:pt x="301" y="405"/>
                    </a:lnTo>
                    <a:cubicBezTo>
                      <a:pt x="318" y="414"/>
                      <a:pt x="336" y="426"/>
                      <a:pt x="353" y="437"/>
                    </a:cubicBezTo>
                    <a:cubicBezTo>
                      <a:pt x="299" y="401"/>
                      <a:pt x="344" y="401"/>
                      <a:pt x="344" y="401"/>
                    </a:cubicBezTo>
                    <a:cubicBezTo>
                      <a:pt x="351" y="401"/>
                      <a:pt x="364" y="413"/>
                      <a:pt x="369" y="413"/>
                    </a:cubicBezTo>
                    <a:cubicBezTo>
                      <a:pt x="370" y="413"/>
                      <a:pt x="371" y="412"/>
                      <a:pt x="371" y="410"/>
                    </a:cubicBezTo>
                    <a:cubicBezTo>
                      <a:pt x="362" y="401"/>
                      <a:pt x="353" y="393"/>
                      <a:pt x="344" y="384"/>
                    </a:cubicBezTo>
                    <a:lnTo>
                      <a:pt x="291" y="339"/>
                    </a:lnTo>
                    <a:lnTo>
                      <a:pt x="291" y="339"/>
                    </a:lnTo>
                    <a:cubicBezTo>
                      <a:pt x="291" y="339"/>
                      <a:pt x="343" y="378"/>
                      <a:pt x="347" y="378"/>
                    </a:cubicBezTo>
                    <a:cubicBezTo>
                      <a:pt x="347" y="378"/>
                      <a:pt x="346" y="377"/>
                      <a:pt x="344" y="375"/>
                    </a:cubicBezTo>
                    <a:cubicBezTo>
                      <a:pt x="344" y="375"/>
                      <a:pt x="324" y="354"/>
                      <a:pt x="317" y="348"/>
                    </a:cubicBezTo>
                    <a:lnTo>
                      <a:pt x="317" y="348"/>
                    </a:lnTo>
                    <a:cubicBezTo>
                      <a:pt x="326" y="357"/>
                      <a:pt x="363" y="394"/>
                      <a:pt x="370" y="394"/>
                    </a:cubicBezTo>
                    <a:cubicBezTo>
                      <a:pt x="370" y="394"/>
                      <a:pt x="371" y="393"/>
                      <a:pt x="371" y="393"/>
                    </a:cubicBezTo>
                    <a:cubicBezTo>
                      <a:pt x="353" y="375"/>
                      <a:pt x="335" y="357"/>
                      <a:pt x="317" y="339"/>
                    </a:cubicBezTo>
                    <a:lnTo>
                      <a:pt x="317" y="339"/>
                    </a:lnTo>
                    <a:cubicBezTo>
                      <a:pt x="335" y="348"/>
                      <a:pt x="353" y="366"/>
                      <a:pt x="362" y="375"/>
                    </a:cubicBezTo>
                    <a:cubicBezTo>
                      <a:pt x="362" y="375"/>
                      <a:pt x="388" y="394"/>
                      <a:pt x="390" y="394"/>
                    </a:cubicBezTo>
                    <a:cubicBezTo>
                      <a:pt x="390" y="394"/>
                      <a:pt x="390" y="394"/>
                      <a:pt x="388" y="393"/>
                    </a:cubicBezTo>
                    <a:cubicBezTo>
                      <a:pt x="371" y="375"/>
                      <a:pt x="353" y="366"/>
                      <a:pt x="344" y="339"/>
                    </a:cubicBezTo>
                    <a:lnTo>
                      <a:pt x="344" y="339"/>
                    </a:lnTo>
                    <a:cubicBezTo>
                      <a:pt x="344" y="339"/>
                      <a:pt x="348" y="347"/>
                      <a:pt x="351" y="347"/>
                    </a:cubicBezTo>
                    <a:cubicBezTo>
                      <a:pt x="352" y="347"/>
                      <a:pt x="353" y="345"/>
                      <a:pt x="353" y="339"/>
                    </a:cubicBezTo>
                    <a:lnTo>
                      <a:pt x="335" y="321"/>
                    </a:lnTo>
                    <a:lnTo>
                      <a:pt x="335" y="321"/>
                    </a:lnTo>
                    <a:cubicBezTo>
                      <a:pt x="336" y="322"/>
                      <a:pt x="362" y="348"/>
                      <a:pt x="371" y="348"/>
                    </a:cubicBezTo>
                    <a:lnTo>
                      <a:pt x="371" y="348"/>
                    </a:lnTo>
                    <a:cubicBezTo>
                      <a:pt x="366" y="344"/>
                      <a:pt x="357" y="335"/>
                      <a:pt x="344" y="321"/>
                    </a:cubicBezTo>
                    <a:cubicBezTo>
                      <a:pt x="352" y="321"/>
                      <a:pt x="381" y="349"/>
                      <a:pt x="381" y="349"/>
                    </a:cubicBezTo>
                    <a:cubicBezTo>
                      <a:pt x="381" y="349"/>
                      <a:pt x="381" y="349"/>
                      <a:pt x="380" y="348"/>
                    </a:cubicBezTo>
                    <a:cubicBezTo>
                      <a:pt x="373" y="341"/>
                      <a:pt x="349" y="312"/>
                      <a:pt x="339" y="304"/>
                    </a:cubicBezTo>
                    <a:lnTo>
                      <a:pt x="339" y="304"/>
                    </a:lnTo>
                    <a:cubicBezTo>
                      <a:pt x="347" y="306"/>
                      <a:pt x="354" y="314"/>
                      <a:pt x="362" y="321"/>
                    </a:cubicBezTo>
                    <a:cubicBezTo>
                      <a:pt x="365" y="325"/>
                      <a:pt x="369" y="329"/>
                      <a:pt x="370" y="329"/>
                    </a:cubicBezTo>
                    <a:cubicBezTo>
                      <a:pt x="372" y="329"/>
                      <a:pt x="369" y="321"/>
                      <a:pt x="353" y="295"/>
                    </a:cubicBezTo>
                    <a:lnTo>
                      <a:pt x="353" y="295"/>
                    </a:lnTo>
                    <a:cubicBezTo>
                      <a:pt x="371" y="321"/>
                      <a:pt x="388" y="339"/>
                      <a:pt x="406" y="348"/>
                    </a:cubicBezTo>
                    <a:cubicBezTo>
                      <a:pt x="396" y="337"/>
                      <a:pt x="391" y="332"/>
                      <a:pt x="388" y="330"/>
                    </a:cubicBezTo>
                    <a:lnTo>
                      <a:pt x="380" y="312"/>
                    </a:lnTo>
                    <a:cubicBezTo>
                      <a:pt x="377" y="308"/>
                      <a:pt x="377" y="306"/>
                      <a:pt x="379" y="306"/>
                    </a:cubicBezTo>
                    <a:cubicBezTo>
                      <a:pt x="382" y="306"/>
                      <a:pt x="397" y="321"/>
                      <a:pt x="397" y="321"/>
                    </a:cubicBezTo>
                    <a:cubicBezTo>
                      <a:pt x="397" y="312"/>
                      <a:pt x="388" y="312"/>
                      <a:pt x="388" y="303"/>
                    </a:cubicBezTo>
                    <a:cubicBezTo>
                      <a:pt x="388" y="303"/>
                      <a:pt x="388" y="295"/>
                      <a:pt x="353" y="232"/>
                    </a:cubicBezTo>
                    <a:lnTo>
                      <a:pt x="353" y="232"/>
                    </a:lnTo>
                    <a:lnTo>
                      <a:pt x="397" y="303"/>
                    </a:lnTo>
                    <a:cubicBezTo>
                      <a:pt x="400" y="312"/>
                      <a:pt x="401" y="315"/>
                      <a:pt x="401" y="315"/>
                    </a:cubicBezTo>
                    <a:cubicBezTo>
                      <a:pt x="402" y="315"/>
                      <a:pt x="397" y="298"/>
                      <a:pt x="397" y="286"/>
                    </a:cubicBezTo>
                    <a:cubicBezTo>
                      <a:pt x="387" y="268"/>
                      <a:pt x="382" y="260"/>
                      <a:pt x="382" y="260"/>
                    </a:cubicBezTo>
                    <a:lnTo>
                      <a:pt x="382" y="260"/>
                    </a:lnTo>
                    <a:cubicBezTo>
                      <a:pt x="382" y="260"/>
                      <a:pt x="393" y="275"/>
                      <a:pt x="412" y="300"/>
                    </a:cubicBezTo>
                    <a:lnTo>
                      <a:pt x="412" y="300"/>
                    </a:lnTo>
                    <a:cubicBezTo>
                      <a:pt x="402" y="281"/>
                      <a:pt x="387" y="252"/>
                      <a:pt x="388" y="252"/>
                    </a:cubicBezTo>
                    <a:lnTo>
                      <a:pt x="388" y="252"/>
                    </a:lnTo>
                    <a:cubicBezTo>
                      <a:pt x="388" y="252"/>
                      <a:pt x="391" y="257"/>
                      <a:pt x="397" y="268"/>
                    </a:cubicBezTo>
                    <a:cubicBezTo>
                      <a:pt x="409" y="287"/>
                      <a:pt x="415" y="296"/>
                      <a:pt x="417" y="296"/>
                    </a:cubicBezTo>
                    <a:cubicBezTo>
                      <a:pt x="419" y="296"/>
                      <a:pt x="413" y="280"/>
                      <a:pt x="397" y="250"/>
                    </a:cubicBezTo>
                    <a:lnTo>
                      <a:pt x="397" y="250"/>
                    </a:lnTo>
                    <a:lnTo>
                      <a:pt x="424" y="295"/>
                    </a:lnTo>
                    <a:lnTo>
                      <a:pt x="424" y="286"/>
                    </a:lnTo>
                    <a:cubicBezTo>
                      <a:pt x="433" y="295"/>
                      <a:pt x="433" y="303"/>
                      <a:pt x="442" y="303"/>
                    </a:cubicBezTo>
                    <a:lnTo>
                      <a:pt x="442" y="286"/>
                    </a:lnTo>
                    <a:lnTo>
                      <a:pt x="451" y="295"/>
                    </a:lnTo>
                    <a:cubicBezTo>
                      <a:pt x="453" y="297"/>
                      <a:pt x="456" y="300"/>
                      <a:pt x="458" y="303"/>
                    </a:cubicBezTo>
                    <a:lnTo>
                      <a:pt x="458" y="303"/>
                    </a:lnTo>
                    <a:lnTo>
                      <a:pt x="451" y="268"/>
                    </a:lnTo>
                    <a:lnTo>
                      <a:pt x="473" y="312"/>
                    </a:lnTo>
                    <a:lnTo>
                      <a:pt x="473" y="312"/>
                    </a:lnTo>
                    <a:cubicBezTo>
                      <a:pt x="470" y="302"/>
                      <a:pt x="465" y="287"/>
                      <a:pt x="460" y="277"/>
                    </a:cubicBezTo>
                    <a:cubicBezTo>
                      <a:pt x="460" y="269"/>
                      <a:pt x="434" y="217"/>
                      <a:pt x="437" y="217"/>
                    </a:cubicBezTo>
                    <a:lnTo>
                      <a:pt x="437" y="217"/>
                    </a:lnTo>
                    <a:cubicBezTo>
                      <a:pt x="438" y="217"/>
                      <a:pt x="439" y="219"/>
                      <a:pt x="442" y="223"/>
                    </a:cubicBezTo>
                    <a:lnTo>
                      <a:pt x="478" y="295"/>
                    </a:lnTo>
                    <a:cubicBezTo>
                      <a:pt x="478" y="296"/>
                      <a:pt x="479" y="297"/>
                      <a:pt x="479" y="297"/>
                    </a:cubicBezTo>
                    <a:cubicBezTo>
                      <a:pt x="481" y="297"/>
                      <a:pt x="464" y="244"/>
                      <a:pt x="468" y="244"/>
                    </a:cubicBezTo>
                    <a:cubicBezTo>
                      <a:pt x="469" y="244"/>
                      <a:pt x="472" y="248"/>
                      <a:pt x="478" y="259"/>
                    </a:cubicBezTo>
                    <a:cubicBezTo>
                      <a:pt x="481" y="273"/>
                      <a:pt x="483" y="277"/>
                      <a:pt x="485" y="277"/>
                    </a:cubicBezTo>
                    <a:cubicBezTo>
                      <a:pt x="486" y="277"/>
                      <a:pt x="486" y="268"/>
                      <a:pt x="486" y="268"/>
                    </a:cubicBezTo>
                    <a:cubicBezTo>
                      <a:pt x="486" y="265"/>
                      <a:pt x="486" y="261"/>
                      <a:pt x="486" y="259"/>
                    </a:cubicBezTo>
                    <a:lnTo>
                      <a:pt x="504" y="295"/>
                    </a:lnTo>
                    <a:cubicBezTo>
                      <a:pt x="495" y="277"/>
                      <a:pt x="495" y="259"/>
                      <a:pt x="486" y="250"/>
                    </a:cubicBezTo>
                    <a:lnTo>
                      <a:pt x="486" y="241"/>
                    </a:lnTo>
                    <a:cubicBezTo>
                      <a:pt x="504" y="259"/>
                      <a:pt x="504" y="277"/>
                      <a:pt x="513" y="295"/>
                    </a:cubicBezTo>
                    <a:cubicBezTo>
                      <a:pt x="502" y="256"/>
                      <a:pt x="499" y="243"/>
                      <a:pt x="499" y="243"/>
                    </a:cubicBezTo>
                    <a:lnTo>
                      <a:pt x="499" y="243"/>
                    </a:lnTo>
                    <a:cubicBezTo>
                      <a:pt x="500" y="243"/>
                      <a:pt x="509" y="272"/>
                      <a:pt x="513" y="287"/>
                    </a:cubicBezTo>
                    <a:lnTo>
                      <a:pt x="513" y="287"/>
                    </a:lnTo>
                    <a:cubicBezTo>
                      <a:pt x="510" y="269"/>
                      <a:pt x="504" y="231"/>
                      <a:pt x="504" y="223"/>
                    </a:cubicBezTo>
                    <a:cubicBezTo>
                      <a:pt x="504" y="222"/>
                      <a:pt x="504" y="222"/>
                      <a:pt x="505" y="222"/>
                    </a:cubicBezTo>
                    <a:cubicBezTo>
                      <a:pt x="506" y="222"/>
                      <a:pt x="513" y="250"/>
                      <a:pt x="513" y="250"/>
                    </a:cubicBezTo>
                    <a:cubicBezTo>
                      <a:pt x="514" y="251"/>
                      <a:pt x="515" y="251"/>
                      <a:pt x="515" y="251"/>
                    </a:cubicBezTo>
                    <a:cubicBezTo>
                      <a:pt x="516" y="251"/>
                      <a:pt x="517" y="249"/>
                      <a:pt x="517" y="246"/>
                    </a:cubicBezTo>
                    <a:lnTo>
                      <a:pt x="517" y="246"/>
                    </a:lnTo>
                    <a:cubicBezTo>
                      <a:pt x="521" y="250"/>
                      <a:pt x="526" y="250"/>
                      <a:pt x="531" y="250"/>
                    </a:cubicBezTo>
                    <a:lnTo>
                      <a:pt x="531" y="223"/>
                    </a:lnTo>
                    <a:cubicBezTo>
                      <a:pt x="531" y="231"/>
                      <a:pt x="543" y="297"/>
                      <a:pt x="547" y="297"/>
                    </a:cubicBezTo>
                    <a:cubicBezTo>
                      <a:pt x="548" y="297"/>
                      <a:pt x="549" y="294"/>
                      <a:pt x="549" y="286"/>
                    </a:cubicBezTo>
                    <a:lnTo>
                      <a:pt x="549" y="250"/>
                    </a:lnTo>
                    <a:cubicBezTo>
                      <a:pt x="549" y="268"/>
                      <a:pt x="558" y="277"/>
                      <a:pt x="558" y="286"/>
                    </a:cubicBezTo>
                    <a:cubicBezTo>
                      <a:pt x="558" y="277"/>
                      <a:pt x="558" y="268"/>
                      <a:pt x="558" y="259"/>
                    </a:cubicBezTo>
                    <a:cubicBezTo>
                      <a:pt x="558" y="256"/>
                      <a:pt x="558" y="254"/>
                      <a:pt x="558" y="254"/>
                    </a:cubicBezTo>
                    <a:cubicBezTo>
                      <a:pt x="561" y="254"/>
                      <a:pt x="568" y="289"/>
                      <a:pt x="572" y="289"/>
                    </a:cubicBezTo>
                    <a:cubicBezTo>
                      <a:pt x="574" y="289"/>
                      <a:pt x="576" y="282"/>
                      <a:pt x="576" y="259"/>
                    </a:cubicBezTo>
                    <a:lnTo>
                      <a:pt x="576" y="250"/>
                    </a:lnTo>
                    <a:lnTo>
                      <a:pt x="576" y="161"/>
                    </a:lnTo>
                    <a:cubicBezTo>
                      <a:pt x="576" y="197"/>
                      <a:pt x="584" y="197"/>
                      <a:pt x="584" y="241"/>
                    </a:cubicBezTo>
                    <a:lnTo>
                      <a:pt x="593" y="223"/>
                    </a:lnTo>
                    <a:cubicBezTo>
                      <a:pt x="597" y="211"/>
                      <a:pt x="601" y="206"/>
                      <a:pt x="605" y="206"/>
                    </a:cubicBezTo>
                    <a:cubicBezTo>
                      <a:pt x="610" y="206"/>
                      <a:pt x="615" y="213"/>
                      <a:pt x="620" y="223"/>
                    </a:cubicBezTo>
                    <a:cubicBezTo>
                      <a:pt x="625" y="228"/>
                      <a:pt x="625" y="247"/>
                      <a:pt x="628" y="247"/>
                    </a:cubicBezTo>
                    <a:cubicBezTo>
                      <a:pt x="632" y="247"/>
                      <a:pt x="638" y="230"/>
                      <a:pt x="656" y="170"/>
                    </a:cubicBezTo>
                    <a:cubicBezTo>
                      <a:pt x="656" y="170"/>
                      <a:pt x="669" y="102"/>
                      <a:pt x="673" y="102"/>
                    </a:cubicBezTo>
                    <a:cubicBezTo>
                      <a:pt x="673" y="102"/>
                      <a:pt x="674" y="104"/>
                      <a:pt x="674" y="107"/>
                    </a:cubicBezTo>
                    <a:cubicBezTo>
                      <a:pt x="665" y="134"/>
                      <a:pt x="656" y="161"/>
                      <a:pt x="656" y="188"/>
                    </a:cubicBezTo>
                    <a:cubicBezTo>
                      <a:pt x="647" y="214"/>
                      <a:pt x="620" y="348"/>
                      <a:pt x="620" y="348"/>
                    </a:cubicBezTo>
                    <a:lnTo>
                      <a:pt x="629" y="321"/>
                    </a:lnTo>
                    <a:lnTo>
                      <a:pt x="629" y="357"/>
                    </a:lnTo>
                    <a:cubicBezTo>
                      <a:pt x="629" y="330"/>
                      <a:pt x="638" y="303"/>
                      <a:pt x="656" y="277"/>
                    </a:cubicBezTo>
                    <a:cubicBezTo>
                      <a:pt x="658" y="269"/>
                      <a:pt x="661" y="258"/>
                      <a:pt x="664" y="247"/>
                    </a:cubicBezTo>
                    <a:lnTo>
                      <a:pt x="664" y="247"/>
                    </a:lnTo>
                    <a:cubicBezTo>
                      <a:pt x="663" y="272"/>
                      <a:pt x="655" y="297"/>
                      <a:pt x="647" y="321"/>
                    </a:cubicBezTo>
                    <a:cubicBezTo>
                      <a:pt x="643" y="329"/>
                      <a:pt x="642" y="334"/>
                      <a:pt x="644" y="334"/>
                    </a:cubicBezTo>
                    <a:cubicBezTo>
                      <a:pt x="646" y="334"/>
                      <a:pt x="651" y="327"/>
                      <a:pt x="656" y="312"/>
                    </a:cubicBezTo>
                    <a:cubicBezTo>
                      <a:pt x="661" y="296"/>
                      <a:pt x="663" y="293"/>
                      <a:pt x="664" y="293"/>
                    </a:cubicBezTo>
                    <a:cubicBezTo>
                      <a:pt x="665" y="293"/>
                      <a:pt x="665" y="295"/>
                      <a:pt x="665" y="295"/>
                    </a:cubicBezTo>
                    <a:lnTo>
                      <a:pt x="656" y="321"/>
                    </a:lnTo>
                    <a:cubicBezTo>
                      <a:pt x="652" y="333"/>
                      <a:pt x="650" y="338"/>
                      <a:pt x="651" y="338"/>
                    </a:cubicBezTo>
                    <a:cubicBezTo>
                      <a:pt x="651" y="338"/>
                      <a:pt x="663" y="309"/>
                      <a:pt x="665" y="309"/>
                    </a:cubicBezTo>
                    <a:lnTo>
                      <a:pt x="665" y="309"/>
                    </a:lnTo>
                    <a:cubicBezTo>
                      <a:pt x="666" y="309"/>
                      <a:pt x="666" y="313"/>
                      <a:pt x="665" y="321"/>
                    </a:cubicBezTo>
                    <a:cubicBezTo>
                      <a:pt x="674" y="303"/>
                      <a:pt x="682" y="286"/>
                      <a:pt x="691" y="268"/>
                    </a:cubicBezTo>
                    <a:lnTo>
                      <a:pt x="691" y="268"/>
                    </a:lnTo>
                    <a:lnTo>
                      <a:pt x="682" y="295"/>
                    </a:lnTo>
                    <a:cubicBezTo>
                      <a:pt x="687" y="283"/>
                      <a:pt x="691" y="272"/>
                      <a:pt x="691" y="268"/>
                    </a:cubicBezTo>
                    <a:lnTo>
                      <a:pt x="691" y="268"/>
                    </a:lnTo>
                    <a:lnTo>
                      <a:pt x="694" y="260"/>
                    </a:lnTo>
                    <a:lnTo>
                      <a:pt x="694" y="260"/>
                    </a:lnTo>
                    <a:cubicBezTo>
                      <a:pt x="697" y="255"/>
                      <a:pt x="700" y="251"/>
                      <a:pt x="701" y="251"/>
                    </a:cubicBezTo>
                    <a:cubicBezTo>
                      <a:pt x="703" y="251"/>
                      <a:pt x="703" y="256"/>
                      <a:pt x="700" y="268"/>
                    </a:cubicBezTo>
                    <a:cubicBezTo>
                      <a:pt x="695" y="284"/>
                      <a:pt x="693" y="287"/>
                      <a:pt x="694" y="287"/>
                    </a:cubicBezTo>
                    <a:cubicBezTo>
                      <a:pt x="695" y="287"/>
                      <a:pt x="697" y="286"/>
                      <a:pt x="700" y="286"/>
                    </a:cubicBezTo>
                    <a:lnTo>
                      <a:pt x="709" y="268"/>
                    </a:lnTo>
                    <a:lnTo>
                      <a:pt x="718" y="250"/>
                    </a:lnTo>
                    <a:cubicBezTo>
                      <a:pt x="722" y="244"/>
                      <a:pt x="724" y="241"/>
                      <a:pt x="725" y="241"/>
                    </a:cubicBezTo>
                    <a:cubicBezTo>
                      <a:pt x="729" y="241"/>
                      <a:pt x="718" y="268"/>
                      <a:pt x="718" y="268"/>
                    </a:cubicBezTo>
                    <a:cubicBezTo>
                      <a:pt x="718" y="273"/>
                      <a:pt x="718" y="282"/>
                      <a:pt x="720" y="282"/>
                    </a:cubicBezTo>
                    <a:cubicBezTo>
                      <a:pt x="721" y="282"/>
                      <a:pt x="723" y="278"/>
                      <a:pt x="727" y="268"/>
                    </a:cubicBezTo>
                    <a:cubicBezTo>
                      <a:pt x="733" y="256"/>
                      <a:pt x="752" y="231"/>
                      <a:pt x="754" y="231"/>
                    </a:cubicBezTo>
                    <a:lnTo>
                      <a:pt x="754" y="231"/>
                    </a:lnTo>
                    <a:cubicBezTo>
                      <a:pt x="754" y="231"/>
                      <a:pt x="755" y="231"/>
                      <a:pt x="755" y="231"/>
                    </a:cubicBezTo>
                    <a:lnTo>
                      <a:pt x="755" y="231"/>
                    </a:lnTo>
                    <a:cubicBezTo>
                      <a:pt x="764" y="215"/>
                      <a:pt x="769" y="207"/>
                      <a:pt x="771" y="207"/>
                    </a:cubicBezTo>
                    <a:cubicBezTo>
                      <a:pt x="773" y="207"/>
                      <a:pt x="771" y="216"/>
                      <a:pt x="763" y="232"/>
                    </a:cubicBezTo>
                    <a:cubicBezTo>
                      <a:pt x="749" y="253"/>
                      <a:pt x="735" y="274"/>
                      <a:pt x="738" y="274"/>
                    </a:cubicBezTo>
                    <a:cubicBezTo>
                      <a:pt x="739" y="274"/>
                      <a:pt x="741" y="272"/>
                      <a:pt x="745" y="268"/>
                    </a:cubicBezTo>
                    <a:cubicBezTo>
                      <a:pt x="745" y="268"/>
                      <a:pt x="774" y="233"/>
                      <a:pt x="780" y="224"/>
                    </a:cubicBezTo>
                    <a:lnTo>
                      <a:pt x="780" y="224"/>
                    </a:lnTo>
                    <a:cubicBezTo>
                      <a:pt x="779" y="234"/>
                      <a:pt x="753" y="259"/>
                      <a:pt x="745" y="277"/>
                    </a:cubicBezTo>
                    <a:cubicBezTo>
                      <a:pt x="743" y="280"/>
                      <a:pt x="743" y="281"/>
                      <a:pt x="744" y="281"/>
                    </a:cubicBezTo>
                    <a:cubicBezTo>
                      <a:pt x="747" y="281"/>
                      <a:pt x="771" y="249"/>
                      <a:pt x="771" y="241"/>
                    </a:cubicBezTo>
                    <a:cubicBezTo>
                      <a:pt x="780" y="241"/>
                      <a:pt x="780" y="241"/>
                      <a:pt x="771" y="268"/>
                    </a:cubicBezTo>
                    <a:cubicBezTo>
                      <a:pt x="771" y="277"/>
                      <a:pt x="763" y="286"/>
                      <a:pt x="763" y="295"/>
                    </a:cubicBezTo>
                    <a:lnTo>
                      <a:pt x="771" y="295"/>
                    </a:lnTo>
                    <a:cubicBezTo>
                      <a:pt x="781" y="295"/>
                      <a:pt x="790" y="282"/>
                      <a:pt x="794" y="276"/>
                    </a:cubicBezTo>
                    <a:lnTo>
                      <a:pt x="794" y="276"/>
                    </a:lnTo>
                    <a:cubicBezTo>
                      <a:pt x="793" y="278"/>
                      <a:pt x="792" y="281"/>
                      <a:pt x="789" y="286"/>
                    </a:cubicBezTo>
                    <a:cubicBezTo>
                      <a:pt x="771" y="312"/>
                      <a:pt x="763" y="321"/>
                      <a:pt x="771" y="321"/>
                    </a:cubicBezTo>
                    <a:cubicBezTo>
                      <a:pt x="780" y="312"/>
                      <a:pt x="798" y="286"/>
                      <a:pt x="816" y="268"/>
                    </a:cubicBezTo>
                    <a:lnTo>
                      <a:pt x="816" y="268"/>
                    </a:lnTo>
                    <a:cubicBezTo>
                      <a:pt x="787" y="302"/>
                      <a:pt x="779" y="315"/>
                      <a:pt x="782" y="315"/>
                    </a:cubicBezTo>
                    <a:cubicBezTo>
                      <a:pt x="785" y="315"/>
                      <a:pt x="795" y="307"/>
                      <a:pt x="807" y="295"/>
                    </a:cubicBezTo>
                    <a:cubicBezTo>
                      <a:pt x="810" y="291"/>
                      <a:pt x="813" y="288"/>
                      <a:pt x="815" y="286"/>
                    </a:cubicBezTo>
                    <a:lnTo>
                      <a:pt x="815" y="286"/>
                    </a:lnTo>
                    <a:cubicBezTo>
                      <a:pt x="813" y="290"/>
                      <a:pt x="810" y="296"/>
                      <a:pt x="807" y="303"/>
                    </a:cubicBezTo>
                    <a:lnTo>
                      <a:pt x="771" y="339"/>
                    </a:lnTo>
                    <a:cubicBezTo>
                      <a:pt x="770" y="341"/>
                      <a:pt x="769" y="342"/>
                      <a:pt x="769" y="342"/>
                    </a:cubicBezTo>
                    <a:cubicBezTo>
                      <a:pt x="769" y="342"/>
                      <a:pt x="782" y="330"/>
                      <a:pt x="789" y="330"/>
                    </a:cubicBezTo>
                    <a:cubicBezTo>
                      <a:pt x="789" y="326"/>
                      <a:pt x="791" y="324"/>
                      <a:pt x="792" y="324"/>
                    </a:cubicBezTo>
                    <a:cubicBezTo>
                      <a:pt x="794" y="324"/>
                      <a:pt x="795" y="329"/>
                      <a:pt x="789" y="339"/>
                    </a:cubicBezTo>
                    <a:cubicBezTo>
                      <a:pt x="779" y="349"/>
                      <a:pt x="776" y="353"/>
                      <a:pt x="777" y="353"/>
                    </a:cubicBezTo>
                    <a:cubicBezTo>
                      <a:pt x="779" y="353"/>
                      <a:pt x="807" y="328"/>
                      <a:pt x="807" y="321"/>
                    </a:cubicBezTo>
                    <a:cubicBezTo>
                      <a:pt x="807" y="321"/>
                      <a:pt x="807" y="329"/>
                      <a:pt x="812" y="329"/>
                    </a:cubicBezTo>
                    <a:cubicBezTo>
                      <a:pt x="815" y="329"/>
                      <a:pt x="819" y="327"/>
                      <a:pt x="825" y="321"/>
                    </a:cubicBezTo>
                    <a:cubicBezTo>
                      <a:pt x="831" y="318"/>
                      <a:pt x="835" y="317"/>
                      <a:pt x="837" y="317"/>
                    </a:cubicBezTo>
                    <a:cubicBezTo>
                      <a:pt x="842" y="317"/>
                      <a:pt x="840" y="321"/>
                      <a:pt x="834" y="321"/>
                    </a:cubicBezTo>
                    <a:cubicBezTo>
                      <a:pt x="834" y="328"/>
                      <a:pt x="824" y="345"/>
                      <a:pt x="830" y="345"/>
                    </a:cubicBezTo>
                    <a:cubicBezTo>
                      <a:pt x="832" y="345"/>
                      <a:pt x="833" y="345"/>
                      <a:pt x="836" y="343"/>
                    </a:cubicBezTo>
                    <a:lnTo>
                      <a:pt x="836" y="343"/>
                    </a:lnTo>
                    <a:cubicBezTo>
                      <a:pt x="830" y="348"/>
                      <a:pt x="822" y="355"/>
                      <a:pt x="818" y="361"/>
                    </a:cubicBezTo>
                    <a:lnTo>
                      <a:pt x="818" y="361"/>
                    </a:lnTo>
                    <a:cubicBezTo>
                      <a:pt x="821" y="359"/>
                      <a:pt x="825" y="357"/>
                      <a:pt x="825" y="357"/>
                    </a:cubicBezTo>
                    <a:lnTo>
                      <a:pt x="834" y="357"/>
                    </a:lnTo>
                    <a:cubicBezTo>
                      <a:pt x="840" y="357"/>
                      <a:pt x="850" y="345"/>
                      <a:pt x="850" y="345"/>
                    </a:cubicBezTo>
                    <a:lnTo>
                      <a:pt x="850" y="345"/>
                    </a:lnTo>
                    <a:cubicBezTo>
                      <a:pt x="851" y="345"/>
                      <a:pt x="849" y="348"/>
                      <a:pt x="843" y="357"/>
                    </a:cubicBezTo>
                    <a:cubicBezTo>
                      <a:pt x="833" y="372"/>
                      <a:pt x="821" y="386"/>
                      <a:pt x="823" y="386"/>
                    </a:cubicBezTo>
                    <a:cubicBezTo>
                      <a:pt x="824" y="386"/>
                      <a:pt x="826" y="385"/>
                      <a:pt x="829" y="382"/>
                    </a:cubicBezTo>
                    <a:lnTo>
                      <a:pt x="829" y="382"/>
                    </a:lnTo>
                    <a:cubicBezTo>
                      <a:pt x="819" y="393"/>
                      <a:pt x="818" y="397"/>
                      <a:pt x="823" y="397"/>
                    </a:cubicBezTo>
                    <a:cubicBezTo>
                      <a:pt x="828" y="397"/>
                      <a:pt x="841" y="391"/>
                      <a:pt x="852" y="384"/>
                    </a:cubicBezTo>
                    <a:cubicBezTo>
                      <a:pt x="855" y="382"/>
                      <a:pt x="857" y="381"/>
                      <a:pt x="858" y="381"/>
                    </a:cubicBezTo>
                    <a:cubicBezTo>
                      <a:pt x="864" y="381"/>
                      <a:pt x="807" y="423"/>
                      <a:pt x="812" y="423"/>
                    </a:cubicBezTo>
                    <a:cubicBezTo>
                      <a:pt x="813" y="423"/>
                      <a:pt x="819" y="419"/>
                      <a:pt x="834" y="410"/>
                    </a:cubicBezTo>
                    <a:cubicBezTo>
                      <a:pt x="857" y="393"/>
                      <a:pt x="880" y="379"/>
                      <a:pt x="884" y="379"/>
                    </a:cubicBezTo>
                    <a:cubicBezTo>
                      <a:pt x="886" y="379"/>
                      <a:pt x="882" y="383"/>
                      <a:pt x="869" y="393"/>
                    </a:cubicBezTo>
                    <a:lnTo>
                      <a:pt x="878" y="393"/>
                    </a:lnTo>
                    <a:lnTo>
                      <a:pt x="852" y="410"/>
                    </a:lnTo>
                    <a:cubicBezTo>
                      <a:pt x="852" y="410"/>
                      <a:pt x="825" y="428"/>
                      <a:pt x="825" y="428"/>
                    </a:cubicBezTo>
                    <a:cubicBezTo>
                      <a:pt x="869" y="401"/>
                      <a:pt x="914" y="384"/>
                      <a:pt x="959" y="357"/>
                    </a:cubicBezTo>
                    <a:lnTo>
                      <a:pt x="959" y="357"/>
                    </a:lnTo>
                    <a:cubicBezTo>
                      <a:pt x="932" y="375"/>
                      <a:pt x="914" y="384"/>
                      <a:pt x="887" y="401"/>
                    </a:cubicBezTo>
                    <a:cubicBezTo>
                      <a:pt x="874" y="406"/>
                      <a:pt x="874" y="406"/>
                      <a:pt x="876" y="406"/>
                    </a:cubicBezTo>
                    <a:cubicBezTo>
                      <a:pt x="878" y="406"/>
                      <a:pt x="883" y="406"/>
                      <a:pt x="878" y="410"/>
                    </a:cubicBezTo>
                    <a:cubicBezTo>
                      <a:pt x="871" y="410"/>
                      <a:pt x="837" y="430"/>
                      <a:pt x="839" y="430"/>
                    </a:cubicBezTo>
                    <a:cubicBezTo>
                      <a:pt x="839" y="430"/>
                      <a:pt x="840" y="429"/>
                      <a:pt x="843" y="428"/>
                    </a:cubicBezTo>
                    <a:cubicBezTo>
                      <a:pt x="850" y="428"/>
                      <a:pt x="868" y="417"/>
                      <a:pt x="871" y="417"/>
                    </a:cubicBezTo>
                    <a:cubicBezTo>
                      <a:pt x="872" y="417"/>
                      <a:pt x="871" y="417"/>
                      <a:pt x="869" y="419"/>
                    </a:cubicBezTo>
                    <a:cubicBezTo>
                      <a:pt x="861" y="428"/>
                      <a:pt x="843" y="437"/>
                      <a:pt x="834" y="446"/>
                    </a:cubicBezTo>
                    <a:cubicBezTo>
                      <a:pt x="843" y="440"/>
                      <a:pt x="849" y="438"/>
                      <a:pt x="853" y="438"/>
                    </a:cubicBezTo>
                    <a:cubicBezTo>
                      <a:pt x="861" y="438"/>
                      <a:pt x="861" y="446"/>
                      <a:pt x="861" y="446"/>
                    </a:cubicBezTo>
                    <a:cubicBezTo>
                      <a:pt x="869" y="446"/>
                      <a:pt x="914" y="428"/>
                      <a:pt x="932" y="419"/>
                    </a:cubicBezTo>
                    <a:cubicBezTo>
                      <a:pt x="934" y="418"/>
                      <a:pt x="935" y="418"/>
                      <a:pt x="935" y="418"/>
                    </a:cubicBezTo>
                    <a:lnTo>
                      <a:pt x="935" y="418"/>
                    </a:lnTo>
                    <a:cubicBezTo>
                      <a:pt x="936" y="418"/>
                      <a:pt x="921" y="426"/>
                      <a:pt x="904" y="434"/>
                    </a:cubicBezTo>
                    <a:lnTo>
                      <a:pt x="904" y="434"/>
                    </a:lnTo>
                    <a:cubicBezTo>
                      <a:pt x="906" y="434"/>
                      <a:pt x="908" y="433"/>
                      <a:pt x="909" y="433"/>
                    </a:cubicBezTo>
                    <a:cubicBezTo>
                      <a:pt x="911" y="433"/>
                      <a:pt x="910" y="434"/>
                      <a:pt x="905" y="437"/>
                    </a:cubicBezTo>
                    <a:lnTo>
                      <a:pt x="862" y="455"/>
                    </a:lnTo>
                    <a:lnTo>
                      <a:pt x="862" y="455"/>
                    </a:lnTo>
                    <a:cubicBezTo>
                      <a:pt x="877" y="450"/>
                      <a:pt x="893" y="446"/>
                      <a:pt x="905" y="446"/>
                    </a:cubicBezTo>
                    <a:cubicBezTo>
                      <a:pt x="905" y="446"/>
                      <a:pt x="875" y="457"/>
                      <a:pt x="864" y="463"/>
                    </a:cubicBezTo>
                    <a:lnTo>
                      <a:pt x="864" y="463"/>
                    </a:lnTo>
                    <a:lnTo>
                      <a:pt x="861" y="464"/>
                    </a:lnTo>
                    <a:lnTo>
                      <a:pt x="861" y="464"/>
                    </a:lnTo>
                    <a:lnTo>
                      <a:pt x="861" y="464"/>
                    </a:lnTo>
                    <a:lnTo>
                      <a:pt x="861" y="464"/>
                    </a:lnTo>
                    <a:cubicBezTo>
                      <a:pt x="859" y="465"/>
                      <a:pt x="859" y="466"/>
                      <a:pt x="860" y="466"/>
                    </a:cubicBezTo>
                    <a:cubicBezTo>
                      <a:pt x="860" y="466"/>
                      <a:pt x="860" y="466"/>
                      <a:pt x="861" y="466"/>
                    </a:cubicBezTo>
                    <a:lnTo>
                      <a:pt x="861" y="466"/>
                    </a:lnTo>
                    <a:lnTo>
                      <a:pt x="861" y="473"/>
                    </a:lnTo>
                    <a:cubicBezTo>
                      <a:pt x="878" y="473"/>
                      <a:pt x="896" y="464"/>
                      <a:pt x="914" y="455"/>
                    </a:cubicBezTo>
                    <a:lnTo>
                      <a:pt x="914" y="455"/>
                    </a:lnTo>
                    <a:lnTo>
                      <a:pt x="887" y="473"/>
                    </a:lnTo>
                    <a:cubicBezTo>
                      <a:pt x="861" y="490"/>
                      <a:pt x="816" y="490"/>
                      <a:pt x="843" y="490"/>
                    </a:cubicBezTo>
                    <a:lnTo>
                      <a:pt x="923" y="490"/>
                    </a:lnTo>
                    <a:cubicBezTo>
                      <a:pt x="932" y="490"/>
                      <a:pt x="959" y="490"/>
                      <a:pt x="923" y="499"/>
                    </a:cubicBezTo>
                    <a:lnTo>
                      <a:pt x="923" y="499"/>
                    </a:lnTo>
                    <a:cubicBezTo>
                      <a:pt x="941" y="499"/>
                      <a:pt x="950" y="499"/>
                      <a:pt x="967" y="491"/>
                    </a:cubicBezTo>
                    <a:lnTo>
                      <a:pt x="967" y="491"/>
                    </a:lnTo>
                    <a:lnTo>
                      <a:pt x="950" y="499"/>
                    </a:lnTo>
                    <a:lnTo>
                      <a:pt x="914" y="508"/>
                    </a:lnTo>
                    <a:lnTo>
                      <a:pt x="923" y="508"/>
                    </a:lnTo>
                    <a:cubicBezTo>
                      <a:pt x="902" y="508"/>
                      <a:pt x="852" y="520"/>
                      <a:pt x="864" y="520"/>
                    </a:cubicBezTo>
                    <a:cubicBezTo>
                      <a:pt x="868" y="520"/>
                      <a:pt x="875" y="519"/>
                      <a:pt x="887" y="517"/>
                    </a:cubicBezTo>
                    <a:cubicBezTo>
                      <a:pt x="911" y="517"/>
                      <a:pt x="943" y="513"/>
                      <a:pt x="951" y="513"/>
                    </a:cubicBezTo>
                    <a:cubicBezTo>
                      <a:pt x="955" y="513"/>
                      <a:pt x="953" y="514"/>
                      <a:pt x="941" y="517"/>
                    </a:cubicBezTo>
                    <a:lnTo>
                      <a:pt x="878" y="526"/>
                    </a:lnTo>
                    <a:cubicBezTo>
                      <a:pt x="878" y="526"/>
                      <a:pt x="861" y="535"/>
                      <a:pt x="878" y="535"/>
                    </a:cubicBezTo>
                    <a:lnTo>
                      <a:pt x="932" y="535"/>
                    </a:lnTo>
                    <a:cubicBezTo>
                      <a:pt x="914" y="535"/>
                      <a:pt x="869" y="544"/>
                      <a:pt x="887" y="544"/>
                    </a:cubicBezTo>
                    <a:lnTo>
                      <a:pt x="923" y="544"/>
                    </a:lnTo>
                    <a:cubicBezTo>
                      <a:pt x="923" y="544"/>
                      <a:pt x="852" y="544"/>
                      <a:pt x="861" y="553"/>
                    </a:cubicBezTo>
                    <a:lnTo>
                      <a:pt x="869" y="553"/>
                    </a:lnTo>
                    <a:cubicBezTo>
                      <a:pt x="861" y="553"/>
                      <a:pt x="950" y="562"/>
                      <a:pt x="950" y="571"/>
                    </a:cubicBezTo>
                    <a:lnTo>
                      <a:pt x="861" y="571"/>
                    </a:lnTo>
                    <a:lnTo>
                      <a:pt x="878" y="580"/>
                    </a:lnTo>
                    <a:lnTo>
                      <a:pt x="887" y="588"/>
                    </a:lnTo>
                    <a:cubicBezTo>
                      <a:pt x="878" y="588"/>
                      <a:pt x="878" y="588"/>
                      <a:pt x="887" y="597"/>
                    </a:cubicBezTo>
                    <a:cubicBezTo>
                      <a:pt x="889" y="598"/>
                      <a:pt x="891" y="599"/>
                      <a:pt x="894" y="600"/>
                    </a:cubicBezTo>
                    <a:lnTo>
                      <a:pt x="894" y="600"/>
                    </a:lnTo>
                    <a:cubicBezTo>
                      <a:pt x="870" y="596"/>
                      <a:pt x="851" y="594"/>
                      <a:pt x="849" y="594"/>
                    </a:cubicBezTo>
                    <a:cubicBezTo>
                      <a:pt x="848" y="594"/>
                      <a:pt x="854" y="595"/>
                      <a:pt x="869" y="597"/>
                    </a:cubicBezTo>
                    <a:cubicBezTo>
                      <a:pt x="900" y="605"/>
                      <a:pt x="964" y="626"/>
                      <a:pt x="947" y="626"/>
                    </a:cubicBezTo>
                    <a:cubicBezTo>
                      <a:pt x="944" y="626"/>
                      <a:pt x="939" y="625"/>
                      <a:pt x="932" y="624"/>
                    </a:cubicBezTo>
                    <a:lnTo>
                      <a:pt x="861" y="606"/>
                    </a:lnTo>
                    <a:cubicBezTo>
                      <a:pt x="852" y="606"/>
                      <a:pt x="878" y="624"/>
                      <a:pt x="878" y="624"/>
                    </a:cubicBezTo>
                    <a:lnTo>
                      <a:pt x="834" y="615"/>
                    </a:lnTo>
                    <a:lnTo>
                      <a:pt x="834" y="615"/>
                    </a:lnTo>
                    <a:lnTo>
                      <a:pt x="861" y="624"/>
                    </a:lnTo>
                    <a:cubicBezTo>
                      <a:pt x="869" y="628"/>
                      <a:pt x="873" y="629"/>
                      <a:pt x="872" y="629"/>
                    </a:cubicBezTo>
                    <a:cubicBezTo>
                      <a:pt x="871" y="629"/>
                      <a:pt x="861" y="626"/>
                      <a:pt x="849" y="621"/>
                    </a:cubicBezTo>
                    <a:lnTo>
                      <a:pt x="849" y="621"/>
                    </a:lnTo>
                    <a:cubicBezTo>
                      <a:pt x="871" y="629"/>
                      <a:pt x="893" y="637"/>
                      <a:pt x="892" y="637"/>
                    </a:cubicBezTo>
                    <a:cubicBezTo>
                      <a:pt x="891" y="637"/>
                      <a:pt x="887" y="636"/>
                      <a:pt x="878" y="633"/>
                    </a:cubicBezTo>
                    <a:cubicBezTo>
                      <a:pt x="861" y="633"/>
                      <a:pt x="851" y="629"/>
                      <a:pt x="846" y="629"/>
                    </a:cubicBezTo>
                    <a:cubicBezTo>
                      <a:pt x="844" y="629"/>
                      <a:pt x="843" y="630"/>
                      <a:pt x="843" y="633"/>
                    </a:cubicBezTo>
                    <a:lnTo>
                      <a:pt x="830" y="628"/>
                    </a:lnTo>
                    <a:lnTo>
                      <a:pt x="830" y="628"/>
                    </a:lnTo>
                    <a:cubicBezTo>
                      <a:pt x="846" y="635"/>
                      <a:pt x="829" y="631"/>
                      <a:pt x="864" y="645"/>
                    </a:cubicBezTo>
                    <a:lnTo>
                      <a:pt x="864" y="645"/>
                    </a:lnTo>
                    <a:cubicBezTo>
                      <a:pt x="854" y="642"/>
                      <a:pt x="849" y="641"/>
                      <a:pt x="846" y="641"/>
                    </a:cubicBezTo>
                    <a:cubicBezTo>
                      <a:pt x="840" y="641"/>
                      <a:pt x="843" y="646"/>
                      <a:pt x="843" y="651"/>
                    </a:cubicBezTo>
                    <a:lnTo>
                      <a:pt x="843" y="651"/>
                    </a:lnTo>
                    <a:lnTo>
                      <a:pt x="807" y="633"/>
                    </a:lnTo>
                    <a:lnTo>
                      <a:pt x="861" y="669"/>
                    </a:lnTo>
                    <a:lnTo>
                      <a:pt x="861" y="669"/>
                    </a:lnTo>
                    <a:lnTo>
                      <a:pt x="843" y="660"/>
                    </a:lnTo>
                    <a:cubicBezTo>
                      <a:pt x="840" y="658"/>
                      <a:pt x="839" y="658"/>
                      <a:pt x="838" y="658"/>
                    </a:cubicBezTo>
                    <a:cubicBezTo>
                      <a:pt x="835" y="658"/>
                      <a:pt x="863" y="679"/>
                      <a:pt x="878" y="686"/>
                    </a:cubicBezTo>
                    <a:lnTo>
                      <a:pt x="861" y="686"/>
                    </a:lnTo>
                    <a:lnTo>
                      <a:pt x="878" y="695"/>
                    </a:lnTo>
                    <a:lnTo>
                      <a:pt x="852" y="686"/>
                    </a:lnTo>
                    <a:lnTo>
                      <a:pt x="843" y="686"/>
                    </a:lnTo>
                    <a:cubicBezTo>
                      <a:pt x="843" y="686"/>
                      <a:pt x="852" y="695"/>
                      <a:pt x="852" y="704"/>
                    </a:cubicBezTo>
                    <a:cubicBezTo>
                      <a:pt x="852" y="704"/>
                      <a:pt x="835" y="693"/>
                      <a:pt x="832" y="693"/>
                    </a:cubicBezTo>
                    <a:cubicBezTo>
                      <a:pt x="832" y="693"/>
                      <a:pt x="832" y="694"/>
                      <a:pt x="834" y="695"/>
                    </a:cubicBezTo>
                    <a:lnTo>
                      <a:pt x="849" y="707"/>
                    </a:lnTo>
                    <a:lnTo>
                      <a:pt x="849" y="707"/>
                    </a:lnTo>
                    <a:cubicBezTo>
                      <a:pt x="834" y="698"/>
                      <a:pt x="819" y="692"/>
                      <a:pt x="807" y="686"/>
                    </a:cubicBezTo>
                    <a:lnTo>
                      <a:pt x="807" y="686"/>
                    </a:lnTo>
                    <a:lnTo>
                      <a:pt x="825" y="695"/>
                    </a:lnTo>
                    <a:cubicBezTo>
                      <a:pt x="825" y="695"/>
                      <a:pt x="807" y="695"/>
                      <a:pt x="825" y="713"/>
                    </a:cubicBezTo>
                    <a:cubicBezTo>
                      <a:pt x="825" y="713"/>
                      <a:pt x="887" y="749"/>
                      <a:pt x="878" y="749"/>
                    </a:cubicBezTo>
                    <a:lnTo>
                      <a:pt x="834" y="722"/>
                    </a:lnTo>
                    <a:cubicBezTo>
                      <a:pt x="815" y="716"/>
                      <a:pt x="805" y="709"/>
                      <a:pt x="801" y="709"/>
                    </a:cubicBezTo>
                    <a:cubicBezTo>
                      <a:pt x="799" y="709"/>
                      <a:pt x="798" y="711"/>
                      <a:pt x="798" y="713"/>
                    </a:cubicBezTo>
                    <a:cubicBezTo>
                      <a:pt x="807" y="722"/>
                      <a:pt x="825" y="731"/>
                      <a:pt x="825" y="740"/>
                    </a:cubicBezTo>
                    <a:cubicBezTo>
                      <a:pt x="825" y="740"/>
                      <a:pt x="843" y="758"/>
                      <a:pt x="878" y="784"/>
                    </a:cubicBezTo>
                    <a:cubicBezTo>
                      <a:pt x="864" y="777"/>
                      <a:pt x="812" y="738"/>
                      <a:pt x="807" y="738"/>
                    </a:cubicBezTo>
                    <a:cubicBezTo>
                      <a:pt x="807" y="738"/>
                      <a:pt x="807" y="738"/>
                      <a:pt x="807" y="739"/>
                    </a:cubicBezTo>
                    <a:lnTo>
                      <a:pt x="807" y="739"/>
                    </a:lnTo>
                    <a:lnTo>
                      <a:pt x="771" y="713"/>
                    </a:lnTo>
                    <a:lnTo>
                      <a:pt x="771" y="713"/>
                    </a:lnTo>
                    <a:cubicBezTo>
                      <a:pt x="834" y="767"/>
                      <a:pt x="798" y="749"/>
                      <a:pt x="825" y="776"/>
                    </a:cubicBezTo>
                    <a:lnTo>
                      <a:pt x="825" y="776"/>
                    </a:lnTo>
                    <a:lnTo>
                      <a:pt x="789" y="740"/>
                    </a:lnTo>
                    <a:lnTo>
                      <a:pt x="789" y="740"/>
                    </a:lnTo>
                    <a:cubicBezTo>
                      <a:pt x="816" y="776"/>
                      <a:pt x="825" y="776"/>
                      <a:pt x="825" y="776"/>
                    </a:cubicBezTo>
                    <a:lnTo>
                      <a:pt x="825" y="776"/>
                    </a:lnTo>
                    <a:lnTo>
                      <a:pt x="843" y="793"/>
                    </a:lnTo>
                    <a:cubicBezTo>
                      <a:pt x="816" y="776"/>
                      <a:pt x="789" y="749"/>
                      <a:pt x="772" y="731"/>
                    </a:cubicBezTo>
                    <a:lnTo>
                      <a:pt x="772" y="731"/>
                    </a:lnTo>
                    <a:cubicBezTo>
                      <a:pt x="779" y="738"/>
                      <a:pt x="809" y="774"/>
                      <a:pt x="807" y="774"/>
                    </a:cubicBezTo>
                    <a:cubicBezTo>
                      <a:pt x="806" y="774"/>
                      <a:pt x="803" y="772"/>
                      <a:pt x="798" y="767"/>
                    </a:cubicBezTo>
                    <a:cubicBezTo>
                      <a:pt x="781" y="755"/>
                      <a:pt x="760" y="736"/>
                      <a:pt x="757" y="736"/>
                    </a:cubicBezTo>
                    <a:cubicBezTo>
                      <a:pt x="755" y="736"/>
                      <a:pt x="759" y="742"/>
                      <a:pt x="771" y="758"/>
                    </a:cubicBezTo>
                    <a:cubicBezTo>
                      <a:pt x="785" y="771"/>
                      <a:pt x="785" y="771"/>
                      <a:pt x="784" y="771"/>
                    </a:cubicBezTo>
                    <a:cubicBezTo>
                      <a:pt x="783" y="771"/>
                      <a:pt x="780" y="771"/>
                      <a:pt x="789" y="784"/>
                    </a:cubicBezTo>
                    <a:cubicBezTo>
                      <a:pt x="798" y="795"/>
                      <a:pt x="800" y="799"/>
                      <a:pt x="799" y="799"/>
                    </a:cubicBezTo>
                    <a:cubicBezTo>
                      <a:pt x="795" y="799"/>
                      <a:pt x="754" y="756"/>
                      <a:pt x="754" y="749"/>
                    </a:cubicBezTo>
                    <a:cubicBezTo>
                      <a:pt x="753" y="748"/>
                      <a:pt x="752" y="747"/>
                      <a:pt x="752" y="747"/>
                    </a:cubicBezTo>
                    <a:lnTo>
                      <a:pt x="752" y="747"/>
                    </a:lnTo>
                    <a:cubicBezTo>
                      <a:pt x="750" y="747"/>
                      <a:pt x="768" y="772"/>
                      <a:pt x="764" y="775"/>
                    </a:cubicBezTo>
                    <a:lnTo>
                      <a:pt x="764" y="775"/>
                    </a:lnTo>
                    <a:cubicBezTo>
                      <a:pt x="750" y="758"/>
                      <a:pt x="736" y="740"/>
                      <a:pt x="736" y="740"/>
                    </a:cubicBezTo>
                    <a:lnTo>
                      <a:pt x="736" y="740"/>
                    </a:lnTo>
                    <a:cubicBezTo>
                      <a:pt x="745" y="758"/>
                      <a:pt x="754" y="767"/>
                      <a:pt x="763" y="776"/>
                    </a:cubicBezTo>
                    <a:cubicBezTo>
                      <a:pt x="763" y="776"/>
                      <a:pt x="763" y="775"/>
                      <a:pt x="764" y="775"/>
                    </a:cubicBezTo>
                    <a:lnTo>
                      <a:pt x="764" y="775"/>
                    </a:lnTo>
                    <a:cubicBezTo>
                      <a:pt x="765" y="777"/>
                      <a:pt x="767" y="780"/>
                      <a:pt x="769" y="782"/>
                    </a:cubicBezTo>
                    <a:lnTo>
                      <a:pt x="769" y="782"/>
                    </a:lnTo>
                    <a:cubicBezTo>
                      <a:pt x="753" y="766"/>
                      <a:pt x="745" y="758"/>
                      <a:pt x="743" y="758"/>
                    </a:cubicBezTo>
                    <a:cubicBezTo>
                      <a:pt x="740" y="758"/>
                      <a:pt x="745" y="767"/>
                      <a:pt x="754" y="784"/>
                    </a:cubicBezTo>
                    <a:cubicBezTo>
                      <a:pt x="767" y="807"/>
                      <a:pt x="774" y="820"/>
                      <a:pt x="771" y="820"/>
                    </a:cubicBezTo>
                    <a:cubicBezTo>
                      <a:pt x="769" y="820"/>
                      <a:pt x="758" y="807"/>
                      <a:pt x="736" y="776"/>
                    </a:cubicBezTo>
                    <a:cubicBezTo>
                      <a:pt x="731" y="769"/>
                      <a:pt x="729" y="766"/>
                      <a:pt x="728" y="766"/>
                    </a:cubicBezTo>
                    <a:lnTo>
                      <a:pt x="728" y="766"/>
                    </a:lnTo>
                    <a:cubicBezTo>
                      <a:pt x="727" y="766"/>
                      <a:pt x="742" y="789"/>
                      <a:pt x="739" y="789"/>
                    </a:cubicBezTo>
                    <a:cubicBezTo>
                      <a:pt x="739" y="789"/>
                      <a:pt x="735" y="786"/>
                      <a:pt x="727" y="776"/>
                    </a:cubicBezTo>
                    <a:lnTo>
                      <a:pt x="727" y="776"/>
                    </a:lnTo>
                    <a:cubicBezTo>
                      <a:pt x="745" y="800"/>
                      <a:pt x="772" y="846"/>
                      <a:pt x="770" y="846"/>
                    </a:cubicBezTo>
                    <a:cubicBezTo>
                      <a:pt x="769" y="846"/>
                      <a:pt x="761" y="836"/>
                      <a:pt x="745" y="811"/>
                    </a:cubicBezTo>
                    <a:cubicBezTo>
                      <a:pt x="729" y="786"/>
                      <a:pt x="723" y="777"/>
                      <a:pt x="722" y="777"/>
                    </a:cubicBezTo>
                    <a:lnTo>
                      <a:pt x="722" y="777"/>
                    </a:lnTo>
                    <a:cubicBezTo>
                      <a:pt x="721" y="777"/>
                      <a:pt x="736" y="805"/>
                      <a:pt x="736" y="811"/>
                    </a:cubicBezTo>
                    <a:cubicBezTo>
                      <a:pt x="736" y="816"/>
                      <a:pt x="736" y="818"/>
                      <a:pt x="735" y="818"/>
                    </a:cubicBezTo>
                    <a:cubicBezTo>
                      <a:pt x="734" y="818"/>
                      <a:pt x="731" y="816"/>
                      <a:pt x="727" y="811"/>
                    </a:cubicBezTo>
                    <a:lnTo>
                      <a:pt x="718" y="793"/>
                    </a:lnTo>
                    <a:lnTo>
                      <a:pt x="718" y="793"/>
                    </a:lnTo>
                    <a:cubicBezTo>
                      <a:pt x="718" y="793"/>
                      <a:pt x="718" y="802"/>
                      <a:pt x="736" y="838"/>
                    </a:cubicBezTo>
                    <a:cubicBezTo>
                      <a:pt x="727" y="820"/>
                      <a:pt x="709" y="802"/>
                      <a:pt x="700" y="776"/>
                    </a:cubicBezTo>
                    <a:lnTo>
                      <a:pt x="700" y="776"/>
                    </a:lnTo>
                    <a:cubicBezTo>
                      <a:pt x="700" y="776"/>
                      <a:pt x="710" y="806"/>
                      <a:pt x="708" y="806"/>
                    </a:cubicBezTo>
                    <a:cubicBezTo>
                      <a:pt x="707" y="806"/>
                      <a:pt x="705" y="802"/>
                      <a:pt x="700" y="793"/>
                    </a:cubicBezTo>
                    <a:lnTo>
                      <a:pt x="700" y="793"/>
                    </a:lnTo>
                    <a:cubicBezTo>
                      <a:pt x="700" y="793"/>
                      <a:pt x="700" y="802"/>
                      <a:pt x="709" y="820"/>
                    </a:cubicBezTo>
                    <a:cubicBezTo>
                      <a:pt x="709" y="820"/>
                      <a:pt x="698" y="803"/>
                      <a:pt x="696" y="803"/>
                    </a:cubicBezTo>
                    <a:lnTo>
                      <a:pt x="696" y="803"/>
                    </a:lnTo>
                    <a:cubicBezTo>
                      <a:pt x="695" y="803"/>
                      <a:pt x="699" y="812"/>
                      <a:pt x="718" y="847"/>
                    </a:cubicBezTo>
                    <a:cubicBezTo>
                      <a:pt x="711" y="839"/>
                      <a:pt x="691" y="796"/>
                      <a:pt x="690" y="796"/>
                    </a:cubicBezTo>
                    <a:lnTo>
                      <a:pt x="690" y="796"/>
                    </a:lnTo>
                    <a:cubicBezTo>
                      <a:pt x="689" y="796"/>
                      <a:pt x="690" y="798"/>
                      <a:pt x="691" y="802"/>
                    </a:cubicBezTo>
                    <a:cubicBezTo>
                      <a:pt x="700" y="811"/>
                      <a:pt x="700" y="820"/>
                      <a:pt x="700" y="838"/>
                    </a:cubicBezTo>
                    <a:cubicBezTo>
                      <a:pt x="700" y="838"/>
                      <a:pt x="674" y="776"/>
                      <a:pt x="674" y="776"/>
                    </a:cubicBezTo>
                    <a:cubicBezTo>
                      <a:pt x="674" y="776"/>
                      <a:pt x="674" y="776"/>
                      <a:pt x="674" y="784"/>
                    </a:cubicBezTo>
                    <a:cubicBezTo>
                      <a:pt x="682" y="811"/>
                      <a:pt x="691" y="838"/>
                      <a:pt x="700" y="865"/>
                    </a:cubicBezTo>
                    <a:cubicBezTo>
                      <a:pt x="700" y="865"/>
                      <a:pt x="694" y="859"/>
                      <a:pt x="687" y="837"/>
                    </a:cubicBezTo>
                    <a:lnTo>
                      <a:pt x="687" y="837"/>
                    </a:lnTo>
                    <a:lnTo>
                      <a:pt x="700" y="882"/>
                    </a:lnTo>
                    <a:cubicBezTo>
                      <a:pt x="682" y="838"/>
                      <a:pt x="674" y="802"/>
                      <a:pt x="656" y="758"/>
                    </a:cubicBezTo>
                    <a:lnTo>
                      <a:pt x="656" y="758"/>
                    </a:lnTo>
                    <a:lnTo>
                      <a:pt x="682" y="838"/>
                    </a:lnTo>
                    <a:cubicBezTo>
                      <a:pt x="687" y="859"/>
                      <a:pt x="687" y="866"/>
                      <a:pt x="686" y="866"/>
                    </a:cubicBezTo>
                    <a:cubicBezTo>
                      <a:pt x="685" y="866"/>
                      <a:pt x="682" y="856"/>
                      <a:pt x="682" y="847"/>
                    </a:cubicBezTo>
                    <a:cubicBezTo>
                      <a:pt x="682" y="842"/>
                      <a:pt x="676" y="836"/>
                      <a:pt x="672" y="836"/>
                    </a:cubicBezTo>
                    <a:cubicBezTo>
                      <a:pt x="669" y="836"/>
                      <a:pt x="669" y="842"/>
                      <a:pt x="682" y="865"/>
                    </a:cubicBezTo>
                    <a:lnTo>
                      <a:pt x="718" y="971"/>
                    </a:lnTo>
                    <a:cubicBezTo>
                      <a:pt x="700" y="945"/>
                      <a:pt x="691" y="909"/>
                      <a:pt x="683" y="883"/>
                    </a:cubicBezTo>
                    <a:lnTo>
                      <a:pt x="683" y="883"/>
                    </a:lnTo>
                    <a:cubicBezTo>
                      <a:pt x="684" y="888"/>
                      <a:pt x="685" y="891"/>
                      <a:pt x="685" y="891"/>
                    </a:cubicBezTo>
                    <a:cubicBezTo>
                      <a:pt x="684" y="891"/>
                      <a:pt x="672" y="859"/>
                      <a:pt x="665" y="838"/>
                    </a:cubicBezTo>
                    <a:lnTo>
                      <a:pt x="647" y="784"/>
                    </a:lnTo>
                    <a:lnTo>
                      <a:pt x="675" y="877"/>
                    </a:lnTo>
                    <a:lnTo>
                      <a:pt x="675" y="877"/>
                    </a:lnTo>
                    <a:cubicBezTo>
                      <a:pt x="662" y="838"/>
                      <a:pt x="656" y="838"/>
                      <a:pt x="656" y="838"/>
                    </a:cubicBezTo>
                    <a:lnTo>
                      <a:pt x="656" y="838"/>
                    </a:lnTo>
                    <a:cubicBezTo>
                      <a:pt x="656" y="838"/>
                      <a:pt x="657" y="843"/>
                      <a:pt x="659" y="851"/>
                    </a:cubicBezTo>
                    <a:lnTo>
                      <a:pt x="659" y="851"/>
                    </a:lnTo>
                    <a:cubicBezTo>
                      <a:pt x="654" y="836"/>
                      <a:pt x="648" y="823"/>
                      <a:pt x="646" y="823"/>
                    </a:cubicBezTo>
                    <a:lnTo>
                      <a:pt x="646" y="823"/>
                    </a:lnTo>
                    <a:cubicBezTo>
                      <a:pt x="645" y="823"/>
                      <a:pt x="645" y="827"/>
                      <a:pt x="647" y="838"/>
                    </a:cubicBezTo>
                    <a:cubicBezTo>
                      <a:pt x="647" y="844"/>
                      <a:pt x="652" y="880"/>
                      <a:pt x="651" y="880"/>
                    </a:cubicBezTo>
                    <a:cubicBezTo>
                      <a:pt x="650" y="880"/>
                      <a:pt x="649" y="876"/>
                      <a:pt x="647" y="865"/>
                    </a:cubicBezTo>
                    <a:cubicBezTo>
                      <a:pt x="647" y="856"/>
                      <a:pt x="629" y="793"/>
                      <a:pt x="629" y="793"/>
                    </a:cubicBezTo>
                    <a:lnTo>
                      <a:pt x="629" y="793"/>
                    </a:lnTo>
                    <a:cubicBezTo>
                      <a:pt x="629" y="801"/>
                      <a:pt x="636" y="830"/>
                      <a:pt x="631" y="830"/>
                    </a:cubicBezTo>
                    <a:cubicBezTo>
                      <a:pt x="631" y="830"/>
                      <a:pt x="630" y="830"/>
                      <a:pt x="629" y="829"/>
                    </a:cubicBezTo>
                    <a:lnTo>
                      <a:pt x="620" y="793"/>
                    </a:lnTo>
                    <a:lnTo>
                      <a:pt x="620" y="793"/>
                    </a:lnTo>
                    <a:cubicBezTo>
                      <a:pt x="620" y="820"/>
                      <a:pt x="620" y="838"/>
                      <a:pt x="629" y="865"/>
                    </a:cubicBezTo>
                    <a:lnTo>
                      <a:pt x="620" y="865"/>
                    </a:lnTo>
                    <a:cubicBezTo>
                      <a:pt x="611" y="865"/>
                      <a:pt x="611" y="838"/>
                      <a:pt x="611" y="820"/>
                    </a:cubicBezTo>
                    <a:cubicBezTo>
                      <a:pt x="611" y="823"/>
                      <a:pt x="611" y="826"/>
                      <a:pt x="611" y="829"/>
                    </a:cubicBezTo>
                    <a:cubicBezTo>
                      <a:pt x="611" y="838"/>
                      <a:pt x="611" y="865"/>
                      <a:pt x="620" y="891"/>
                    </a:cubicBezTo>
                    <a:lnTo>
                      <a:pt x="620" y="909"/>
                    </a:lnTo>
                    <a:lnTo>
                      <a:pt x="620" y="936"/>
                    </a:lnTo>
                    <a:cubicBezTo>
                      <a:pt x="620" y="927"/>
                      <a:pt x="611" y="849"/>
                      <a:pt x="603" y="847"/>
                    </a:cubicBezTo>
                    <a:lnTo>
                      <a:pt x="603" y="847"/>
                    </a:lnTo>
                    <a:cubicBezTo>
                      <a:pt x="602" y="842"/>
                      <a:pt x="602" y="839"/>
                      <a:pt x="602" y="838"/>
                    </a:cubicBezTo>
                    <a:cubicBezTo>
                      <a:pt x="602" y="840"/>
                      <a:pt x="602" y="844"/>
                      <a:pt x="602" y="847"/>
                    </a:cubicBezTo>
                    <a:lnTo>
                      <a:pt x="602" y="918"/>
                    </a:lnTo>
                    <a:cubicBezTo>
                      <a:pt x="602" y="923"/>
                      <a:pt x="602" y="924"/>
                      <a:pt x="602" y="924"/>
                    </a:cubicBezTo>
                    <a:cubicBezTo>
                      <a:pt x="600" y="924"/>
                      <a:pt x="595" y="852"/>
                      <a:pt x="594" y="852"/>
                    </a:cubicBezTo>
                    <a:cubicBezTo>
                      <a:pt x="593" y="852"/>
                      <a:pt x="593" y="853"/>
                      <a:pt x="593" y="856"/>
                    </a:cubicBezTo>
                    <a:lnTo>
                      <a:pt x="593" y="865"/>
                    </a:lnTo>
                    <a:cubicBezTo>
                      <a:pt x="593" y="843"/>
                      <a:pt x="593" y="804"/>
                      <a:pt x="589" y="804"/>
                    </a:cubicBezTo>
                    <a:cubicBezTo>
                      <a:pt x="588" y="804"/>
                      <a:pt x="586" y="806"/>
                      <a:pt x="584" y="811"/>
                    </a:cubicBezTo>
                    <a:cubicBezTo>
                      <a:pt x="576" y="829"/>
                      <a:pt x="584" y="847"/>
                      <a:pt x="584" y="865"/>
                    </a:cubicBezTo>
                    <a:cubicBezTo>
                      <a:pt x="584" y="873"/>
                      <a:pt x="584" y="878"/>
                      <a:pt x="583" y="878"/>
                    </a:cubicBezTo>
                    <a:cubicBezTo>
                      <a:pt x="582" y="878"/>
                      <a:pt x="580" y="873"/>
                      <a:pt x="576" y="865"/>
                    </a:cubicBezTo>
                    <a:cubicBezTo>
                      <a:pt x="576" y="868"/>
                      <a:pt x="576" y="871"/>
                      <a:pt x="576" y="873"/>
                    </a:cubicBezTo>
                    <a:cubicBezTo>
                      <a:pt x="574" y="869"/>
                      <a:pt x="573" y="863"/>
                      <a:pt x="572" y="856"/>
                    </a:cubicBezTo>
                    <a:lnTo>
                      <a:pt x="572" y="856"/>
                    </a:lnTo>
                    <a:cubicBezTo>
                      <a:pt x="570" y="875"/>
                      <a:pt x="567" y="893"/>
                      <a:pt x="567" y="909"/>
                    </a:cubicBezTo>
                    <a:lnTo>
                      <a:pt x="567" y="873"/>
                    </a:lnTo>
                    <a:lnTo>
                      <a:pt x="567" y="847"/>
                    </a:lnTo>
                    <a:lnTo>
                      <a:pt x="558" y="873"/>
                    </a:lnTo>
                    <a:lnTo>
                      <a:pt x="558" y="856"/>
                    </a:lnTo>
                    <a:cubicBezTo>
                      <a:pt x="558" y="865"/>
                      <a:pt x="549" y="882"/>
                      <a:pt x="549" y="882"/>
                    </a:cubicBezTo>
                    <a:lnTo>
                      <a:pt x="549" y="865"/>
                    </a:lnTo>
                    <a:cubicBezTo>
                      <a:pt x="549" y="862"/>
                      <a:pt x="549" y="861"/>
                      <a:pt x="548" y="861"/>
                    </a:cubicBezTo>
                    <a:cubicBezTo>
                      <a:pt x="547" y="861"/>
                      <a:pt x="541" y="892"/>
                      <a:pt x="540" y="892"/>
                    </a:cubicBezTo>
                    <a:cubicBezTo>
                      <a:pt x="540" y="892"/>
                      <a:pt x="540" y="892"/>
                      <a:pt x="540" y="891"/>
                    </a:cubicBezTo>
                    <a:cubicBezTo>
                      <a:pt x="540" y="873"/>
                      <a:pt x="540" y="847"/>
                      <a:pt x="540" y="829"/>
                    </a:cubicBezTo>
                    <a:lnTo>
                      <a:pt x="522" y="882"/>
                    </a:lnTo>
                    <a:cubicBezTo>
                      <a:pt x="522" y="874"/>
                      <a:pt x="523" y="867"/>
                      <a:pt x="523" y="859"/>
                    </a:cubicBezTo>
                    <a:lnTo>
                      <a:pt x="523" y="859"/>
                    </a:lnTo>
                    <a:cubicBezTo>
                      <a:pt x="523" y="861"/>
                      <a:pt x="523" y="863"/>
                      <a:pt x="522" y="865"/>
                    </a:cubicBezTo>
                    <a:cubicBezTo>
                      <a:pt x="517" y="886"/>
                      <a:pt x="515" y="895"/>
                      <a:pt x="514" y="895"/>
                    </a:cubicBezTo>
                    <a:cubicBezTo>
                      <a:pt x="513" y="895"/>
                      <a:pt x="522" y="851"/>
                      <a:pt x="522" y="820"/>
                    </a:cubicBezTo>
                    <a:lnTo>
                      <a:pt x="522" y="820"/>
                    </a:lnTo>
                    <a:cubicBezTo>
                      <a:pt x="513" y="891"/>
                      <a:pt x="513" y="838"/>
                      <a:pt x="504" y="891"/>
                    </a:cubicBezTo>
                    <a:cubicBezTo>
                      <a:pt x="504" y="873"/>
                      <a:pt x="513" y="847"/>
                      <a:pt x="513" y="829"/>
                    </a:cubicBezTo>
                    <a:lnTo>
                      <a:pt x="513" y="829"/>
                    </a:lnTo>
                    <a:cubicBezTo>
                      <a:pt x="507" y="853"/>
                      <a:pt x="505" y="857"/>
                      <a:pt x="505" y="857"/>
                    </a:cubicBezTo>
                    <a:cubicBezTo>
                      <a:pt x="504" y="857"/>
                      <a:pt x="504" y="856"/>
                      <a:pt x="504" y="856"/>
                    </a:cubicBezTo>
                    <a:lnTo>
                      <a:pt x="486" y="909"/>
                    </a:lnTo>
                    <a:cubicBezTo>
                      <a:pt x="486" y="909"/>
                      <a:pt x="505" y="816"/>
                      <a:pt x="501" y="816"/>
                    </a:cubicBezTo>
                    <a:lnTo>
                      <a:pt x="501" y="816"/>
                    </a:lnTo>
                    <a:cubicBezTo>
                      <a:pt x="500" y="816"/>
                      <a:pt x="498" y="820"/>
                      <a:pt x="495" y="829"/>
                    </a:cubicBezTo>
                    <a:cubicBezTo>
                      <a:pt x="488" y="844"/>
                      <a:pt x="467" y="925"/>
                      <a:pt x="467" y="925"/>
                    </a:cubicBezTo>
                    <a:cubicBezTo>
                      <a:pt x="467" y="925"/>
                      <a:pt x="467" y="923"/>
                      <a:pt x="469" y="918"/>
                    </a:cubicBezTo>
                    <a:cubicBezTo>
                      <a:pt x="474" y="898"/>
                      <a:pt x="476" y="886"/>
                      <a:pt x="475" y="886"/>
                    </a:cubicBezTo>
                    <a:lnTo>
                      <a:pt x="475" y="886"/>
                    </a:lnTo>
                    <a:cubicBezTo>
                      <a:pt x="475" y="886"/>
                      <a:pt x="473" y="894"/>
                      <a:pt x="469" y="909"/>
                    </a:cubicBezTo>
                    <a:lnTo>
                      <a:pt x="451" y="945"/>
                    </a:lnTo>
                    <a:lnTo>
                      <a:pt x="483" y="849"/>
                    </a:lnTo>
                    <a:lnTo>
                      <a:pt x="483" y="849"/>
                    </a:lnTo>
                    <a:cubicBezTo>
                      <a:pt x="481" y="851"/>
                      <a:pt x="480" y="853"/>
                      <a:pt x="478" y="856"/>
                    </a:cubicBezTo>
                    <a:cubicBezTo>
                      <a:pt x="473" y="865"/>
                      <a:pt x="471" y="867"/>
                      <a:pt x="470" y="867"/>
                    </a:cubicBezTo>
                    <a:cubicBezTo>
                      <a:pt x="469" y="867"/>
                      <a:pt x="469" y="865"/>
                      <a:pt x="469" y="865"/>
                    </a:cubicBezTo>
                    <a:cubicBezTo>
                      <a:pt x="465" y="868"/>
                      <a:pt x="463" y="870"/>
                      <a:pt x="462" y="870"/>
                    </a:cubicBezTo>
                    <a:cubicBezTo>
                      <a:pt x="461" y="870"/>
                      <a:pt x="463" y="864"/>
                      <a:pt x="469" y="847"/>
                    </a:cubicBezTo>
                    <a:cubicBezTo>
                      <a:pt x="474" y="825"/>
                      <a:pt x="480" y="810"/>
                      <a:pt x="479" y="810"/>
                    </a:cubicBezTo>
                    <a:lnTo>
                      <a:pt x="479" y="810"/>
                    </a:lnTo>
                    <a:cubicBezTo>
                      <a:pt x="478" y="810"/>
                      <a:pt x="475" y="815"/>
                      <a:pt x="469" y="829"/>
                    </a:cubicBezTo>
                    <a:cubicBezTo>
                      <a:pt x="469" y="830"/>
                      <a:pt x="469" y="831"/>
                      <a:pt x="469" y="831"/>
                    </a:cubicBezTo>
                    <a:cubicBezTo>
                      <a:pt x="469" y="831"/>
                      <a:pt x="468" y="829"/>
                      <a:pt x="468" y="829"/>
                    </a:cubicBezTo>
                    <a:cubicBezTo>
                      <a:pt x="466" y="829"/>
                      <a:pt x="464" y="833"/>
                      <a:pt x="460" y="856"/>
                    </a:cubicBezTo>
                    <a:cubicBezTo>
                      <a:pt x="460" y="840"/>
                      <a:pt x="471" y="802"/>
                      <a:pt x="475" y="788"/>
                    </a:cubicBezTo>
                    <a:lnTo>
                      <a:pt x="475" y="788"/>
                    </a:lnTo>
                    <a:cubicBezTo>
                      <a:pt x="485" y="766"/>
                      <a:pt x="489" y="757"/>
                      <a:pt x="488" y="757"/>
                    </a:cubicBezTo>
                    <a:lnTo>
                      <a:pt x="488" y="757"/>
                    </a:lnTo>
                    <a:cubicBezTo>
                      <a:pt x="486" y="757"/>
                      <a:pt x="438" y="851"/>
                      <a:pt x="433" y="851"/>
                    </a:cubicBezTo>
                    <a:cubicBezTo>
                      <a:pt x="432" y="851"/>
                      <a:pt x="432" y="849"/>
                      <a:pt x="433" y="847"/>
                    </a:cubicBezTo>
                    <a:cubicBezTo>
                      <a:pt x="440" y="826"/>
                      <a:pt x="464" y="783"/>
                      <a:pt x="460" y="783"/>
                    </a:cubicBezTo>
                    <a:lnTo>
                      <a:pt x="460" y="783"/>
                    </a:lnTo>
                    <a:cubicBezTo>
                      <a:pt x="459" y="783"/>
                      <a:pt x="457" y="786"/>
                      <a:pt x="451" y="793"/>
                    </a:cubicBezTo>
                    <a:lnTo>
                      <a:pt x="398" y="900"/>
                    </a:lnTo>
                    <a:lnTo>
                      <a:pt x="398" y="900"/>
                    </a:lnTo>
                    <a:cubicBezTo>
                      <a:pt x="415" y="865"/>
                      <a:pt x="432" y="831"/>
                      <a:pt x="425" y="829"/>
                    </a:cubicBezTo>
                    <a:lnTo>
                      <a:pt x="425" y="829"/>
                    </a:lnTo>
                    <a:cubicBezTo>
                      <a:pt x="436" y="810"/>
                      <a:pt x="446" y="793"/>
                      <a:pt x="451" y="784"/>
                    </a:cubicBezTo>
                    <a:cubicBezTo>
                      <a:pt x="454" y="778"/>
                      <a:pt x="455" y="775"/>
                      <a:pt x="454" y="775"/>
                    </a:cubicBezTo>
                    <a:lnTo>
                      <a:pt x="454" y="775"/>
                    </a:lnTo>
                    <a:cubicBezTo>
                      <a:pt x="452" y="775"/>
                      <a:pt x="445" y="785"/>
                      <a:pt x="433" y="802"/>
                    </a:cubicBezTo>
                    <a:cubicBezTo>
                      <a:pt x="422" y="818"/>
                      <a:pt x="418" y="821"/>
                      <a:pt x="416" y="821"/>
                    </a:cubicBezTo>
                    <a:cubicBezTo>
                      <a:pt x="415" y="821"/>
                      <a:pt x="415" y="820"/>
                      <a:pt x="415" y="820"/>
                    </a:cubicBezTo>
                    <a:cubicBezTo>
                      <a:pt x="415" y="820"/>
                      <a:pt x="397" y="820"/>
                      <a:pt x="415" y="793"/>
                    </a:cubicBezTo>
                    <a:cubicBezTo>
                      <a:pt x="435" y="773"/>
                      <a:pt x="450" y="748"/>
                      <a:pt x="449" y="748"/>
                    </a:cubicBezTo>
                    <a:lnTo>
                      <a:pt x="449" y="748"/>
                    </a:lnTo>
                    <a:cubicBezTo>
                      <a:pt x="449" y="748"/>
                      <a:pt x="446" y="751"/>
                      <a:pt x="442" y="758"/>
                    </a:cubicBezTo>
                    <a:cubicBezTo>
                      <a:pt x="433" y="767"/>
                      <a:pt x="415" y="784"/>
                      <a:pt x="406" y="802"/>
                    </a:cubicBezTo>
                    <a:cubicBezTo>
                      <a:pt x="406" y="802"/>
                      <a:pt x="406" y="793"/>
                      <a:pt x="415" y="776"/>
                    </a:cubicBezTo>
                    <a:cubicBezTo>
                      <a:pt x="421" y="769"/>
                      <a:pt x="423" y="759"/>
                      <a:pt x="421" y="759"/>
                    </a:cubicBezTo>
                    <a:cubicBezTo>
                      <a:pt x="420" y="759"/>
                      <a:pt x="418" y="761"/>
                      <a:pt x="415" y="767"/>
                    </a:cubicBezTo>
                    <a:cubicBezTo>
                      <a:pt x="399" y="790"/>
                      <a:pt x="392" y="797"/>
                      <a:pt x="390" y="797"/>
                    </a:cubicBezTo>
                    <a:cubicBezTo>
                      <a:pt x="387" y="797"/>
                      <a:pt x="397" y="776"/>
                      <a:pt x="397" y="776"/>
                    </a:cubicBezTo>
                    <a:lnTo>
                      <a:pt x="397" y="776"/>
                    </a:lnTo>
                    <a:cubicBezTo>
                      <a:pt x="397" y="776"/>
                      <a:pt x="388" y="776"/>
                      <a:pt x="380" y="793"/>
                    </a:cubicBezTo>
                    <a:cubicBezTo>
                      <a:pt x="377" y="798"/>
                      <a:pt x="376" y="799"/>
                      <a:pt x="376" y="799"/>
                    </a:cubicBezTo>
                    <a:cubicBezTo>
                      <a:pt x="375" y="799"/>
                      <a:pt x="380" y="784"/>
                      <a:pt x="380" y="784"/>
                    </a:cubicBezTo>
                    <a:lnTo>
                      <a:pt x="371" y="784"/>
                    </a:lnTo>
                    <a:cubicBezTo>
                      <a:pt x="371" y="784"/>
                      <a:pt x="355" y="800"/>
                      <a:pt x="352" y="800"/>
                    </a:cubicBezTo>
                    <a:cubicBezTo>
                      <a:pt x="351" y="800"/>
                      <a:pt x="353" y="796"/>
                      <a:pt x="362" y="784"/>
                    </a:cubicBezTo>
                    <a:cubicBezTo>
                      <a:pt x="391" y="762"/>
                      <a:pt x="396" y="746"/>
                      <a:pt x="392" y="746"/>
                    </a:cubicBezTo>
                    <a:cubicBezTo>
                      <a:pt x="391" y="746"/>
                      <a:pt x="390" y="747"/>
                      <a:pt x="388" y="749"/>
                    </a:cubicBezTo>
                    <a:cubicBezTo>
                      <a:pt x="381" y="757"/>
                      <a:pt x="358" y="786"/>
                      <a:pt x="354" y="786"/>
                    </a:cubicBezTo>
                    <a:cubicBezTo>
                      <a:pt x="353" y="786"/>
                      <a:pt x="353" y="785"/>
                      <a:pt x="353" y="784"/>
                    </a:cubicBezTo>
                    <a:lnTo>
                      <a:pt x="353" y="784"/>
                    </a:lnTo>
                    <a:cubicBezTo>
                      <a:pt x="347" y="792"/>
                      <a:pt x="341" y="799"/>
                      <a:pt x="335" y="807"/>
                    </a:cubicBezTo>
                    <a:lnTo>
                      <a:pt x="335" y="807"/>
                    </a:lnTo>
                    <a:cubicBezTo>
                      <a:pt x="335" y="807"/>
                      <a:pt x="334" y="807"/>
                      <a:pt x="334" y="807"/>
                    </a:cubicBezTo>
                    <a:cubicBezTo>
                      <a:pt x="331" y="807"/>
                      <a:pt x="331" y="802"/>
                      <a:pt x="335" y="793"/>
                    </a:cubicBezTo>
                    <a:cubicBezTo>
                      <a:pt x="342" y="779"/>
                      <a:pt x="361" y="764"/>
                      <a:pt x="359" y="764"/>
                    </a:cubicBezTo>
                    <a:cubicBezTo>
                      <a:pt x="358" y="764"/>
                      <a:pt x="356" y="765"/>
                      <a:pt x="353" y="767"/>
                    </a:cubicBezTo>
                    <a:cubicBezTo>
                      <a:pt x="343" y="777"/>
                      <a:pt x="332" y="787"/>
                      <a:pt x="331" y="787"/>
                    </a:cubicBezTo>
                    <a:cubicBezTo>
                      <a:pt x="329" y="787"/>
                      <a:pt x="333" y="782"/>
                      <a:pt x="344" y="767"/>
                    </a:cubicBezTo>
                    <a:lnTo>
                      <a:pt x="344" y="767"/>
                    </a:lnTo>
                    <a:cubicBezTo>
                      <a:pt x="344" y="767"/>
                      <a:pt x="316" y="788"/>
                      <a:pt x="313" y="788"/>
                    </a:cubicBezTo>
                    <a:cubicBezTo>
                      <a:pt x="311" y="788"/>
                      <a:pt x="318" y="781"/>
                      <a:pt x="344" y="758"/>
                    </a:cubicBezTo>
                    <a:lnTo>
                      <a:pt x="344" y="758"/>
                    </a:lnTo>
                    <a:cubicBezTo>
                      <a:pt x="320" y="775"/>
                      <a:pt x="312" y="780"/>
                      <a:pt x="310" y="780"/>
                    </a:cubicBezTo>
                    <a:cubicBezTo>
                      <a:pt x="308" y="780"/>
                      <a:pt x="323" y="767"/>
                      <a:pt x="317" y="767"/>
                    </a:cubicBezTo>
                    <a:cubicBezTo>
                      <a:pt x="308" y="767"/>
                      <a:pt x="282" y="792"/>
                      <a:pt x="265" y="802"/>
                    </a:cubicBezTo>
                    <a:lnTo>
                      <a:pt x="265" y="802"/>
                    </a:lnTo>
                    <a:cubicBezTo>
                      <a:pt x="275" y="793"/>
                      <a:pt x="297" y="772"/>
                      <a:pt x="308" y="767"/>
                    </a:cubicBezTo>
                    <a:cubicBezTo>
                      <a:pt x="332" y="747"/>
                      <a:pt x="339" y="740"/>
                      <a:pt x="338" y="740"/>
                    </a:cubicBezTo>
                    <a:lnTo>
                      <a:pt x="338" y="740"/>
                    </a:lnTo>
                    <a:cubicBezTo>
                      <a:pt x="337" y="740"/>
                      <a:pt x="314" y="758"/>
                      <a:pt x="308" y="758"/>
                    </a:cubicBezTo>
                    <a:cubicBezTo>
                      <a:pt x="308" y="749"/>
                      <a:pt x="317" y="740"/>
                      <a:pt x="326" y="731"/>
                    </a:cubicBezTo>
                    <a:lnTo>
                      <a:pt x="326" y="731"/>
                    </a:lnTo>
                    <a:lnTo>
                      <a:pt x="299" y="749"/>
                    </a:lnTo>
                    <a:lnTo>
                      <a:pt x="291" y="749"/>
                    </a:lnTo>
                    <a:lnTo>
                      <a:pt x="299" y="731"/>
                    </a:lnTo>
                    <a:lnTo>
                      <a:pt x="273" y="749"/>
                    </a:lnTo>
                    <a:cubicBezTo>
                      <a:pt x="255" y="749"/>
                      <a:pt x="291" y="722"/>
                      <a:pt x="308" y="713"/>
                    </a:cubicBezTo>
                    <a:cubicBezTo>
                      <a:pt x="308" y="713"/>
                      <a:pt x="317" y="704"/>
                      <a:pt x="317" y="695"/>
                    </a:cubicBezTo>
                    <a:lnTo>
                      <a:pt x="317" y="695"/>
                    </a:lnTo>
                    <a:cubicBezTo>
                      <a:pt x="312" y="701"/>
                      <a:pt x="306" y="703"/>
                      <a:pt x="300" y="704"/>
                    </a:cubicBezTo>
                    <a:lnTo>
                      <a:pt x="300" y="704"/>
                    </a:lnTo>
                    <a:cubicBezTo>
                      <a:pt x="303" y="702"/>
                      <a:pt x="306" y="701"/>
                      <a:pt x="307" y="700"/>
                    </a:cubicBezTo>
                    <a:lnTo>
                      <a:pt x="307" y="700"/>
                    </a:lnTo>
                    <a:cubicBezTo>
                      <a:pt x="314" y="697"/>
                      <a:pt x="324" y="692"/>
                      <a:pt x="335" y="686"/>
                    </a:cubicBezTo>
                    <a:lnTo>
                      <a:pt x="335" y="686"/>
                    </a:lnTo>
                    <a:lnTo>
                      <a:pt x="308" y="695"/>
                    </a:lnTo>
                    <a:cubicBezTo>
                      <a:pt x="308" y="695"/>
                      <a:pt x="308" y="696"/>
                      <a:pt x="308" y="696"/>
                    </a:cubicBezTo>
                    <a:lnTo>
                      <a:pt x="308" y="696"/>
                    </a:lnTo>
                    <a:cubicBezTo>
                      <a:pt x="306" y="695"/>
                      <a:pt x="303" y="695"/>
                      <a:pt x="299" y="695"/>
                    </a:cubicBezTo>
                    <a:cubicBezTo>
                      <a:pt x="291" y="695"/>
                      <a:pt x="264" y="713"/>
                      <a:pt x="255" y="713"/>
                    </a:cubicBezTo>
                    <a:cubicBezTo>
                      <a:pt x="255" y="713"/>
                      <a:pt x="255" y="713"/>
                      <a:pt x="264" y="704"/>
                    </a:cubicBezTo>
                    <a:cubicBezTo>
                      <a:pt x="271" y="697"/>
                      <a:pt x="313" y="673"/>
                      <a:pt x="310" y="673"/>
                    </a:cubicBezTo>
                    <a:lnTo>
                      <a:pt x="310" y="673"/>
                    </a:lnTo>
                    <a:cubicBezTo>
                      <a:pt x="310" y="673"/>
                      <a:pt x="306" y="674"/>
                      <a:pt x="299" y="678"/>
                    </a:cubicBezTo>
                    <a:cubicBezTo>
                      <a:pt x="288" y="681"/>
                      <a:pt x="280" y="681"/>
                      <a:pt x="274" y="681"/>
                    </a:cubicBezTo>
                    <a:cubicBezTo>
                      <a:pt x="269" y="681"/>
                      <a:pt x="266" y="680"/>
                      <a:pt x="265" y="679"/>
                    </a:cubicBezTo>
                    <a:lnTo>
                      <a:pt x="265" y="679"/>
                    </a:lnTo>
                    <a:cubicBezTo>
                      <a:pt x="270" y="676"/>
                      <a:pt x="276" y="673"/>
                      <a:pt x="282" y="669"/>
                    </a:cubicBezTo>
                    <a:lnTo>
                      <a:pt x="282" y="669"/>
                    </a:lnTo>
                    <a:lnTo>
                      <a:pt x="235" y="686"/>
                    </a:lnTo>
                    <a:lnTo>
                      <a:pt x="235" y="686"/>
                    </a:lnTo>
                    <a:cubicBezTo>
                      <a:pt x="254" y="678"/>
                      <a:pt x="239" y="678"/>
                      <a:pt x="246" y="678"/>
                    </a:cubicBezTo>
                    <a:cubicBezTo>
                      <a:pt x="255" y="669"/>
                      <a:pt x="273" y="660"/>
                      <a:pt x="291" y="651"/>
                    </a:cubicBezTo>
                    <a:lnTo>
                      <a:pt x="291" y="651"/>
                    </a:lnTo>
                    <a:cubicBezTo>
                      <a:pt x="290" y="651"/>
                      <a:pt x="157" y="695"/>
                      <a:pt x="157" y="704"/>
                    </a:cubicBezTo>
                    <a:cubicBezTo>
                      <a:pt x="139" y="704"/>
                      <a:pt x="121" y="713"/>
                      <a:pt x="103" y="722"/>
                    </a:cubicBezTo>
                    <a:lnTo>
                      <a:pt x="103" y="731"/>
                    </a:lnTo>
                    <a:cubicBezTo>
                      <a:pt x="95" y="740"/>
                      <a:pt x="103" y="740"/>
                      <a:pt x="112" y="740"/>
                    </a:cubicBezTo>
                    <a:cubicBezTo>
                      <a:pt x="121" y="740"/>
                      <a:pt x="121" y="740"/>
                      <a:pt x="157" y="731"/>
                    </a:cubicBezTo>
                    <a:cubicBezTo>
                      <a:pt x="166" y="729"/>
                      <a:pt x="170" y="728"/>
                      <a:pt x="172" y="728"/>
                    </a:cubicBezTo>
                    <a:cubicBezTo>
                      <a:pt x="174" y="728"/>
                      <a:pt x="174" y="729"/>
                      <a:pt x="175" y="729"/>
                    </a:cubicBezTo>
                    <a:cubicBezTo>
                      <a:pt x="177" y="729"/>
                      <a:pt x="184" y="727"/>
                      <a:pt x="219" y="713"/>
                    </a:cubicBezTo>
                    <a:lnTo>
                      <a:pt x="219" y="713"/>
                    </a:lnTo>
                    <a:cubicBezTo>
                      <a:pt x="148" y="740"/>
                      <a:pt x="148" y="749"/>
                      <a:pt x="139" y="758"/>
                    </a:cubicBezTo>
                    <a:cubicBezTo>
                      <a:pt x="139" y="767"/>
                      <a:pt x="130" y="767"/>
                      <a:pt x="121" y="776"/>
                    </a:cubicBezTo>
                    <a:cubicBezTo>
                      <a:pt x="121" y="776"/>
                      <a:pt x="121" y="776"/>
                      <a:pt x="121" y="776"/>
                    </a:cubicBezTo>
                    <a:lnTo>
                      <a:pt x="121" y="776"/>
                    </a:lnTo>
                    <a:cubicBezTo>
                      <a:pt x="121" y="776"/>
                      <a:pt x="86" y="802"/>
                      <a:pt x="95" y="802"/>
                    </a:cubicBezTo>
                    <a:cubicBezTo>
                      <a:pt x="121" y="802"/>
                      <a:pt x="139" y="793"/>
                      <a:pt x="157" y="784"/>
                    </a:cubicBezTo>
                    <a:lnTo>
                      <a:pt x="177" y="778"/>
                    </a:lnTo>
                    <a:lnTo>
                      <a:pt x="177" y="778"/>
                    </a:lnTo>
                    <a:cubicBezTo>
                      <a:pt x="174" y="780"/>
                      <a:pt x="172" y="784"/>
                      <a:pt x="166" y="784"/>
                    </a:cubicBezTo>
                    <a:cubicBezTo>
                      <a:pt x="151" y="799"/>
                      <a:pt x="131" y="814"/>
                      <a:pt x="138" y="814"/>
                    </a:cubicBezTo>
                    <a:cubicBezTo>
                      <a:pt x="140" y="814"/>
                      <a:pt x="143" y="813"/>
                      <a:pt x="148" y="811"/>
                    </a:cubicBezTo>
                    <a:cubicBezTo>
                      <a:pt x="163" y="806"/>
                      <a:pt x="176" y="801"/>
                      <a:pt x="182" y="801"/>
                    </a:cubicBezTo>
                    <a:cubicBezTo>
                      <a:pt x="186" y="801"/>
                      <a:pt x="187" y="804"/>
                      <a:pt x="184" y="811"/>
                    </a:cubicBezTo>
                    <a:cubicBezTo>
                      <a:pt x="176" y="819"/>
                      <a:pt x="135" y="840"/>
                      <a:pt x="135" y="840"/>
                    </a:cubicBezTo>
                    <a:cubicBezTo>
                      <a:pt x="135" y="840"/>
                      <a:pt x="137" y="839"/>
                      <a:pt x="139" y="838"/>
                    </a:cubicBezTo>
                    <a:cubicBezTo>
                      <a:pt x="171" y="830"/>
                      <a:pt x="211" y="792"/>
                      <a:pt x="218" y="792"/>
                    </a:cubicBezTo>
                    <a:cubicBezTo>
                      <a:pt x="219" y="792"/>
                      <a:pt x="219" y="793"/>
                      <a:pt x="219" y="793"/>
                    </a:cubicBezTo>
                    <a:cubicBezTo>
                      <a:pt x="219" y="802"/>
                      <a:pt x="121" y="856"/>
                      <a:pt x="121" y="865"/>
                    </a:cubicBezTo>
                    <a:cubicBezTo>
                      <a:pt x="122" y="866"/>
                      <a:pt x="124" y="866"/>
                      <a:pt x="125" y="866"/>
                    </a:cubicBezTo>
                    <a:cubicBezTo>
                      <a:pt x="138" y="866"/>
                      <a:pt x="167" y="838"/>
                      <a:pt x="175" y="838"/>
                    </a:cubicBezTo>
                    <a:cubicBezTo>
                      <a:pt x="176" y="836"/>
                      <a:pt x="178" y="835"/>
                      <a:pt x="178" y="835"/>
                    </a:cubicBezTo>
                    <a:cubicBezTo>
                      <a:pt x="180" y="835"/>
                      <a:pt x="175" y="847"/>
                      <a:pt x="175" y="847"/>
                    </a:cubicBezTo>
                    <a:cubicBezTo>
                      <a:pt x="166" y="856"/>
                      <a:pt x="130" y="909"/>
                      <a:pt x="157" y="909"/>
                    </a:cubicBezTo>
                    <a:cubicBezTo>
                      <a:pt x="166" y="900"/>
                      <a:pt x="184" y="891"/>
                      <a:pt x="201" y="873"/>
                    </a:cubicBezTo>
                    <a:cubicBezTo>
                      <a:pt x="209" y="867"/>
                      <a:pt x="213" y="865"/>
                      <a:pt x="213" y="865"/>
                    </a:cubicBezTo>
                    <a:lnTo>
                      <a:pt x="213" y="865"/>
                    </a:lnTo>
                    <a:cubicBezTo>
                      <a:pt x="215" y="865"/>
                      <a:pt x="182" y="893"/>
                      <a:pt x="175" y="900"/>
                    </a:cubicBezTo>
                    <a:cubicBezTo>
                      <a:pt x="172" y="903"/>
                      <a:pt x="172" y="904"/>
                      <a:pt x="173" y="904"/>
                    </a:cubicBezTo>
                    <a:cubicBezTo>
                      <a:pt x="176" y="904"/>
                      <a:pt x="189" y="898"/>
                      <a:pt x="201" y="891"/>
                    </a:cubicBezTo>
                    <a:cubicBezTo>
                      <a:pt x="224" y="873"/>
                      <a:pt x="232" y="865"/>
                      <a:pt x="232" y="865"/>
                    </a:cubicBezTo>
                    <a:lnTo>
                      <a:pt x="232" y="865"/>
                    </a:lnTo>
                    <a:cubicBezTo>
                      <a:pt x="232" y="865"/>
                      <a:pt x="217" y="880"/>
                      <a:pt x="201" y="900"/>
                    </a:cubicBezTo>
                    <a:lnTo>
                      <a:pt x="282" y="829"/>
                    </a:lnTo>
                    <a:lnTo>
                      <a:pt x="282" y="829"/>
                    </a:lnTo>
                    <a:lnTo>
                      <a:pt x="228" y="882"/>
                    </a:lnTo>
                    <a:cubicBezTo>
                      <a:pt x="221" y="893"/>
                      <a:pt x="220" y="897"/>
                      <a:pt x="221" y="897"/>
                    </a:cubicBezTo>
                    <a:cubicBezTo>
                      <a:pt x="223" y="897"/>
                      <a:pt x="232" y="888"/>
                      <a:pt x="237" y="882"/>
                    </a:cubicBezTo>
                    <a:cubicBezTo>
                      <a:pt x="241" y="878"/>
                      <a:pt x="250" y="874"/>
                      <a:pt x="255" y="874"/>
                    </a:cubicBezTo>
                    <a:cubicBezTo>
                      <a:pt x="262" y="874"/>
                      <a:pt x="262" y="881"/>
                      <a:pt x="237" y="900"/>
                    </a:cubicBezTo>
                    <a:cubicBezTo>
                      <a:pt x="219" y="915"/>
                      <a:pt x="214" y="920"/>
                      <a:pt x="216" y="920"/>
                    </a:cubicBezTo>
                    <a:cubicBezTo>
                      <a:pt x="219" y="920"/>
                      <a:pt x="249" y="900"/>
                      <a:pt x="255" y="900"/>
                    </a:cubicBezTo>
                    <a:cubicBezTo>
                      <a:pt x="255" y="900"/>
                      <a:pt x="186" y="982"/>
                      <a:pt x="190" y="982"/>
                    </a:cubicBezTo>
                    <a:cubicBezTo>
                      <a:pt x="191" y="982"/>
                      <a:pt x="194" y="979"/>
                      <a:pt x="201" y="971"/>
                    </a:cubicBezTo>
                    <a:lnTo>
                      <a:pt x="317" y="829"/>
                    </a:lnTo>
                    <a:lnTo>
                      <a:pt x="317" y="829"/>
                    </a:lnTo>
                    <a:cubicBezTo>
                      <a:pt x="305" y="844"/>
                      <a:pt x="293" y="859"/>
                      <a:pt x="282" y="873"/>
                    </a:cubicBezTo>
                    <a:lnTo>
                      <a:pt x="282" y="882"/>
                    </a:lnTo>
                    <a:cubicBezTo>
                      <a:pt x="282" y="891"/>
                      <a:pt x="291" y="882"/>
                      <a:pt x="264" y="918"/>
                    </a:cubicBezTo>
                    <a:cubicBezTo>
                      <a:pt x="264" y="921"/>
                      <a:pt x="266" y="921"/>
                      <a:pt x="267" y="921"/>
                    </a:cubicBezTo>
                    <a:lnTo>
                      <a:pt x="267" y="921"/>
                    </a:lnTo>
                    <a:cubicBezTo>
                      <a:pt x="267" y="921"/>
                      <a:pt x="268" y="921"/>
                      <a:pt x="268" y="921"/>
                    </a:cubicBezTo>
                    <a:lnTo>
                      <a:pt x="268" y="921"/>
                    </a:lnTo>
                    <a:cubicBezTo>
                      <a:pt x="287" y="899"/>
                      <a:pt x="308" y="873"/>
                      <a:pt x="308" y="873"/>
                    </a:cubicBezTo>
                    <a:cubicBezTo>
                      <a:pt x="316" y="873"/>
                      <a:pt x="276" y="921"/>
                      <a:pt x="278" y="921"/>
                    </a:cubicBezTo>
                    <a:cubicBezTo>
                      <a:pt x="278" y="921"/>
                      <a:pt x="279" y="920"/>
                      <a:pt x="282" y="918"/>
                    </a:cubicBezTo>
                    <a:lnTo>
                      <a:pt x="308" y="882"/>
                    </a:lnTo>
                    <a:cubicBezTo>
                      <a:pt x="335" y="865"/>
                      <a:pt x="335" y="865"/>
                      <a:pt x="335" y="865"/>
                    </a:cubicBezTo>
                    <a:lnTo>
                      <a:pt x="335" y="865"/>
                    </a:lnTo>
                    <a:cubicBezTo>
                      <a:pt x="326" y="882"/>
                      <a:pt x="317" y="900"/>
                      <a:pt x="299" y="909"/>
                    </a:cubicBezTo>
                    <a:cubicBezTo>
                      <a:pt x="282" y="936"/>
                      <a:pt x="273" y="936"/>
                      <a:pt x="246" y="971"/>
                    </a:cubicBezTo>
                    <a:cubicBezTo>
                      <a:pt x="233" y="989"/>
                      <a:pt x="228" y="998"/>
                      <a:pt x="230" y="998"/>
                    </a:cubicBezTo>
                    <a:cubicBezTo>
                      <a:pt x="233" y="998"/>
                      <a:pt x="242" y="989"/>
                      <a:pt x="255" y="971"/>
                    </a:cubicBezTo>
                    <a:cubicBezTo>
                      <a:pt x="264" y="959"/>
                      <a:pt x="272" y="953"/>
                      <a:pt x="275" y="953"/>
                    </a:cubicBezTo>
                    <a:cubicBezTo>
                      <a:pt x="280" y="953"/>
                      <a:pt x="280" y="961"/>
                      <a:pt x="273" y="975"/>
                    </a:cubicBezTo>
                    <a:lnTo>
                      <a:pt x="273" y="975"/>
                    </a:lnTo>
                    <a:lnTo>
                      <a:pt x="291" y="945"/>
                    </a:lnTo>
                    <a:cubicBezTo>
                      <a:pt x="291" y="945"/>
                      <a:pt x="306" y="945"/>
                      <a:pt x="323" y="922"/>
                    </a:cubicBezTo>
                    <a:lnTo>
                      <a:pt x="323" y="922"/>
                    </a:lnTo>
                    <a:cubicBezTo>
                      <a:pt x="282" y="981"/>
                      <a:pt x="299" y="989"/>
                      <a:pt x="299" y="989"/>
                    </a:cubicBezTo>
                    <a:cubicBezTo>
                      <a:pt x="307" y="989"/>
                      <a:pt x="336" y="968"/>
                      <a:pt x="367" y="927"/>
                    </a:cubicBezTo>
                    <a:lnTo>
                      <a:pt x="367" y="927"/>
                    </a:lnTo>
                    <a:cubicBezTo>
                      <a:pt x="353" y="947"/>
                      <a:pt x="332" y="978"/>
                      <a:pt x="326" y="989"/>
                    </a:cubicBezTo>
                    <a:lnTo>
                      <a:pt x="332" y="989"/>
                    </a:lnTo>
                    <a:cubicBezTo>
                      <a:pt x="341" y="965"/>
                      <a:pt x="344" y="962"/>
                      <a:pt x="347" y="962"/>
                    </a:cubicBezTo>
                    <a:cubicBezTo>
                      <a:pt x="349" y="962"/>
                      <a:pt x="351" y="963"/>
                      <a:pt x="353" y="963"/>
                    </a:cubicBezTo>
                    <a:cubicBezTo>
                      <a:pt x="353" y="963"/>
                      <a:pt x="353" y="963"/>
                      <a:pt x="353" y="971"/>
                    </a:cubicBezTo>
                    <a:lnTo>
                      <a:pt x="344" y="989"/>
                    </a:lnTo>
                    <a:lnTo>
                      <a:pt x="353" y="989"/>
                    </a:lnTo>
                    <a:cubicBezTo>
                      <a:pt x="371" y="963"/>
                      <a:pt x="380" y="936"/>
                      <a:pt x="397" y="900"/>
                    </a:cubicBezTo>
                    <a:lnTo>
                      <a:pt x="397" y="900"/>
                    </a:lnTo>
                    <a:lnTo>
                      <a:pt x="353" y="1007"/>
                    </a:lnTo>
                    <a:cubicBezTo>
                      <a:pt x="353" y="1015"/>
                      <a:pt x="353" y="1022"/>
                      <a:pt x="355" y="1022"/>
                    </a:cubicBezTo>
                    <a:cubicBezTo>
                      <a:pt x="357" y="1022"/>
                      <a:pt x="361" y="1013"/>
                      <a:pt x="371" y="989"/>
                    </a:cubicBezTo>
                    <a:cubicBezTo>
                      <a:pt x="371" y="975"/>
                      <a:pt x="388" y="937"/>
                      <a:pt x="390" y="937"/>
                    </a:cubicBezTo>
                    <a:lnTo>
                      <a:pt x="390" y="937"/>
                    </a:lnTo>
                    <a:cubicBezTo>
                      <a:pt x="391" y="937"/>
                      <a:pt x="390" y="940"/>
                      <a:pt x="388" y="945"/>
                    </a:cubicBezTo>
                    <a:cubicBezTo>
                      <a:pt x="388" y="971"/>
                      <a:pt x="380" y="971"/>
                      <a:pt x="371" y="998"/>
                    </a:cubicBezTo>
                    <a:lnTo>
                      <a:pt x="362" y="1025"/>
                    </a:lnTo>
                    <a:lnTo>
                      <a:pt x="397" y="945"/>
                    </a:lnTo>
                    <a:cubicBezTo>
                      <a:pt x="398" y="943"/>
                      <a:pt x="399" y="942"/>
                      <a:pt x="399" y="942"/>
                    </a:cubicBezTo>
                    <a:lnTo>
                      <a:pt x="399" y="942"/>
                    </a:lnTo>
                    <a:cubicBezTo>
                      <a:pt x="402" y="942"/>
                      <a:pt x="379" y="1016"/>
                      <a:pt x="371" y="1016"/>
                    </a:cubicBezTo>
                    <a:cubicBezTo>
                      <a:pt x="365" y="1038"/>
                      <a:pt x="363" y="1047"/>
                      <a:pt x="364" y="1047"/>
                    </a:cubicBezTo>
                    <a:cubicBezTo>
                      <a:pt x="367" y="1047"/>
                      <a:pt x="386" y="999"/>
                      <a:pt x="397" y="969"/>
                    </a:cubicBezTo>
                    <a:lnTo>
                      <a:pt x="397" y="969"/>
                    </a:lnTo>
                    <a:cubicBezTo>
                      <a:pt x="394" y="981"/>
                      <a:pt x="390" y="993"/>
                      <a:pt x="391" y="993"/>
                    </a:cubicBezTo>
                    <a:cubicBezTo>
                      <a:pt x="392" y="993"/>
                      <a:pt x="394" y="989"/>
                      <a:pt x="397" y="980"/>
                    </a:cubicBezTo>
                    <a:lnTo>
                      <a:pt x="397" y="980"/>
                    </a:lnTo>
                    <a:cubicBezTo>
                      <a:pt x="385" y="1012"/>
                      <a:pt x="390" y="1017"/>
                      <a:pt x="398" y="1017"/>
                    </a:cubicBezTo>
                    <a:cubicBezTo>
                      <a:pt x="400" y="1017"/>
                      <a:pt x="404" y="1016"/>
                      <a:pt x="406" y="1016"/>
                    </a:cubicBezTo>
                    <a:cubicBezTo>
                      <a:pt x="415" y="1016"/>
                      <a:pt x="424" y="998"/>
                      <a:pt x="424" y="998"/>
                    </a:cubicBezTo>
                    <a:cubicBezTo>
                      <a:pt x="425" y="998"/>
                      <a:pt x="425" y="997"/>
                      <a:pt x="426" y="997"/>
                    </a:cubicBezTo>
                    <a:cubicBezTo>
                      <a:pt x="430" y="997"/>
                      <a:pt x="420" y="1029"/>
                      <a:pt x="422" y="1029"/>
                    </a:cubicBezTo>
                    <a:cubicBezTo>
                      <a:pt x="422" y="1029"/>
                      <a:pt x="423" y="1027"/>
                      <a:pt x="424" y="1025"/>
                    </a:cubicBezTo>
                    <a:lnTo>
                      <a:pt x="451" y="971"/>
                    </a:lnTo>
                    <a:lnTo>
                      <a:pt x="451" y="971"/>
                    </a:lnTo>
                    <a:cubicBezTo>
                      <a:pt x="451" y="972"/>
                      <a:pt x="412" y="1070"/>
                      <a:pt x="417" y="1070"/>
                    </a:cubicBezTo>
                    <a:cubicBezTo>
                      <a:pt x="418" y="1070"/>
                      <a:pt x="420" y="1067"/>
                      <a:pt x="424" y="1061"/>
                    </a:cubicBezTo>
                    <a:cubicBezTo>
                      <a:pt x="433" y="1043"/>
                      <a:pt x="442" y="1016"/>
                      <a:pt x="451" y="998"/>
                    </a:cubicBezTo>
                    <a:cubicBezTo>
                      <a:pt x="453" y="988"/>
                      <a:pt x="454" y="985"/>
                      <a:pt x="455" y="985"/>
                    </a:cubicBezTo>
                    <a:cubicBezTo>
                      <a:pt x="455" y="985"/>
                      <a:pt x="455" y="987"/>
                      <a:pt x="455" y="989"/>
                    </a:cubicBezTo>
                    <a:lnTo>
                      <a:pt x="455" y="989"/>
                    </a:lnTo>
                    <a:cubicBezTo>
                      <a:pt x="448" y="1016"/>
                      <a:pt x="442" y="1038"/>
                      <a:pt x="442" y="1061"/>
                    </a:cubicBezTo>
                    <a:cubicBezTo>
                      <a:pt x="442" y="1061"/>
                      <a:pt x="442" y="1061"/>
                      <a:pt x="442" y="1061"/>
                    </a:cubicBezTo>
                    <a:cubicBezTo>
                      <a:pt x="444" y="1061"/>
                      <a:pt x="469" y="962"/>
                      <a:pt x="478" y="945"/>
                    </a:cubicBezTo>
                    <a:cubicBezTo>
                      <a:pt x="480" y="938"/>
                      <a:pt x="481" y="934"/>
                      <a:pt x="482" y="934"/>
                    </a:cubicBezTo>
                    <a:lnTo>
                      <a:pt x="482" y="934"/>
                    </a:lnTo>
                    <a:cubicBezTo>
                      <a:pt x="486" y="934"/>
                      <a:pt x="459" y="1067"/>
                      <a:pt x="451" y="1105"/>
                    </a:cubicBezTo>
                    <a:cubicBezTo>
                      <a:pt x="460" y="1061"/>
                      <a:pt x="478" y="1016"/>
                      <a:pt x="486" y="971"/>
                    </a:cubicBezTo>
                    <a:lnTo>
                      <a:pt x="486" y="971"/>
                    </a:lnTo>
                    <a:cubicBezTo>
                      <a:pt x="486" y="1007"/>
                      <a:pt x="478" y="1034"/>
                      <a:pt x="478" y="1061"/>
                    </a:cubicBezTo>
                    <a:cubicBezTo>
                      <a:pt x="486" y="1016"/>
                      <a:pt x="486" y="1034"/>
                      <a:pt x="486" y="1025"/>
                    </a:cubicBezTo>
                    <a:cubicBezTo>
                      <a:pt x="495" y="1007"/>
                      <a:pt x="504" y="980"/>
                      <a:pt x="504" y="963"/>
                    </a:cubicBezTo>
                    <a:lnTo>
                      <a:pt x="504" y="963"/>
                    </a:lnTo>
                    <a:cubicBezTo>
                      <a:pt x="504" y="993"/>
                      <a:pt x="491" y="1049"/>
                      <a:pt x="493" y="1049"/>
                    </a:cubicBezTo>
                    <a:cubicBezTo>
                      <a:pt x="493" y="1049"/>
                      <a:pt x="494" y="1047"/>
                      <a:pt x="495" y="1043"/>
                    </a:cubicBezTo>
                    <a:cubicBezTo>
                      <a:pt x="500" y="1036"/>
                      <a:pt x="503" y="1032"/>
                      <a:pt x="504" y="1032"/>
                    </a:cubicBezTo>
                    <a:cubicBezTo>
                      <a:pt x="508" y="1032"/>
                      <a:pt x="502" y="1057"/>
                      <a:pt x="495" y="1096"/>
                    </a:cubicBezTo>
                    <a:cubicBezTo>
                      <a:pt x="495" y="1096"/>
                      <a:pt x="504" y="1069"/>
                      <a:pt x="504" y="1052"/>
                    </a:cubicBezTo>
                    <a:cubicBezTo>
                      <a:pt x="509" y="1043"/>
                      <a:pt x="511" y="1043"/>
                      <a:pt x="513" y="1043"/>
                    </a:cubicBezTo>
                    <a:cubicBezTo>
                      <a:pt x="515" y="1043"/>
                      <a:pt x="518" y="1043"/>
                      <a:pt x="522" y="1034"/>
                    </a:cubicBezTo>
                    <a:cubicBezTo>
                      <a:pt x="522" y="1016"/>
                      <a:pt x="522" y="989"/>
                      <a:pt x="531" y="963"/>
                    </a:cubicBezTo>
                    <a:lnTo>
                      <a:pt x="531" y="989"/>
                    </a:lnTo>
                    <a:lnTo>
                      <a:pt x="540" y="989"/>
                    </a:lnTo>
                    <a:cubicBezTo>
                      <a:pt x="540" y="986"/>
                      <a:pt x="540" y="983"/>
                      <a:pt x="540" y="980"/>
                    </a:cubicBezTo>
                    <a:cubicBezTo>
                      <a:pt x="541" y="977"/>
                      <a:pt x="542" y="975"/>
                      <a:pt x="543" y="975"/>
                    </a:cubicBezTo>
                    <a:lnTo>
                      <a:pt x="543" y="975"/>
                    </a:lnTo>
                    <a:cubicBezTo>
                      <a:pt x="546" y="975"/>
                      <a:pt x="540" y="1034"/>
                      <a:pt x="540" y="1034"/>
                    </a:cubicBezTo>
                    <a:lnTo>
                      <a:pt x="549" y="1016"/>
                    </a:lnTo>
                    <a:cubicBezTo>
                      <a:pt x="549" y="1029"/>
                      <a:pt x="551" y="1039"/>
                      <a:pt x="553" y="1039"/>
                    </a:cubicBezTo>
                    <a:cubicBezTo>
                      <a:pt x="555" y="1039"/>
                      <a:pt x="558" y="1027"/>
                      <a:pt x="558" y="989"/>
                    </a:cubicBezTo>
                    <a:lnTo>
                      <a:pt x="558" y="1052"/>
                    </a:lnTo>
                    <a:cubicBezTo>
                      <a:pt x="567" y="1025"/>
                      <a:pt x="567" y="927"/>
                      <a:pt x="567" y="927"/>
                    </a:cubicBezTo>
                    <a:lnTo>
                      <a:pt x="567" y="1025"/>
                    </a:lnTo>
                    <a:cubicBezTo>
                      <a:pt x="567" y="1041"/>
                      <a:pt x="568" y="1048"/>
                      <a:pt x="569" y="1048"/>
                    </a:cubicBezTo>
                    <a:cubicBezTo>
                      <a:pt x="572" y="1048"/>
                      <a:pt x="576" y="1027"/>
                      <a:pt x="576" y="998"/>
                    </a:cubicBezTo>
                    <a:cubicBezTo>
                      <a:pt x="576" y="1025"/>
                      <a:pt x="576" y="1052"/>
                      <a:pt x="584" y="1078"/>
                    </a:cubicBezTo>
                    <a:cubicBezTo>
                      <a:pt x="584" y="1057"/>
                      <a:pt x="579" y="975"/>
                      <a:pt x="581" y="975"/>
                    </a:cubicBezTo>
                    <a:lnTo>
                      <a:pt x="581" y="975"/>
                    </a:lnTo>
                    <a:cubicBezTo>
                      <a:pt x="582" y="975"/>
                      <a:pt x="583" y="979"/>
                      <a:pt x="584" y="989"/>
                    </a:cubicBezTo>
                    <a:cubicBezTo>
                      <a:pt x="584" y="1016"/>
                      <a:pt x="584" y="1043"/>
                      <a:pt x="593" y="1069"/>
                    </a:cubicBezTo>
                    <a:lnTo>
                      <a:pt x="593" y="1052"/>
                    </a:lnTo>
                    <a:cubicBezTo>
                      <a:pt x="593" y="1076"/>
                      <a:pt x="599" y="1082"/>
                      <a:pt x="604" y="1082"/>
                    </a:cubicBezTo>
                    <a:cubicBezTo>
                      <a:pt x="608" y="1082"/>
                      <a:pt x="611" y="1078"/>
                      <a:pt x="611" y="1078"/>
                    </a:cubicBezTo>
                    <a:cubicBezTo>
                      <a:pt x="611" y="1052"/>
                      <a:pt x="611" y="1025"/>
                      <a:pt x="602" y="1007"/>
                    </a:cubicBezTo>
                    <a:cubicBezTo>
                      <a:pt x="602" y="1002"/>
                      <a:pt x="603" y="1000"/>
                      <a:pt x="603" y="1000"/>
                    </a:cubicBezTo>
                    <a:cubicBezTo>
                      <a:pt x="607" y="1000"/>
                      <a:pt x="620" y="1080"/>
                      <a:pt x="620" y="1087"/>
                    </a:cubicBezTo>
                    <a:cubicBezTo>
                      <a:pt x="620" y="1105"/>
                      <a:pt x="629" y="1114"/>
                      <a:pt x="629" y="1114"/>
                    </a:cubicBezTo>
                    <a:cubicBezTo>
                      <a:pt x="638" y="1105"/>
                      <a:pt x="647" y="1096"/>
                      <a:pt x="647" y="1078"/>
                    </a:cubicBezTo>
                    <a:cubicBezTo>
                      <a:pt x="647" y="1069"/>
                      <a:pt x="647" y="1052"/>
                      <a:pt x="647" y="1034"/>
                    </a:cubicBezTo>
                    <a:cubicBezTo>
                      <a:pt x="647" y="1043"/>
                      <a:pt x="656" y="1141"/>
                      <a:pt x="656" y="1141"/>
                    </a:cubicBezTo>
                    <a:cubicBezTo>
                      <a:pt x="663" y="1110"/>
                      <a:pt x="664" y="1079"/>
                      <a:pt x="659" y="1049"/>
                    </a:cubicBezTo>
                    <a:lnTo>
                      <a:pt x="659" y="1049"/>
                    </a:lnTo>
                    <a:cubicBezTo>
                      <a:pt x="667" y="1082"/>
                      <a:pt x="675" y="1096"/>
                      <a:pt x="682" y="1096"/>
                    </a:cubicBezTo>
                    <a:cubicBezTo>
                      <a:pt x="682" y="1096"/>
                      <a:pt x="682" y="1096"/>
                      <a:pt x="682" y="1078"/>
                    </a:cubicBezTo>
                    <a:lnTo>
                      <a:pt x="682" y="1043"/>
                    </a:lnTo>
                    <a:cubicBezTo>
                      <a:pt x="682" y="1035"/>
                      <a:pt x="684" y="1032"/>
                      <a:pt x="686" y="1032"/>
                    </a:cubicBezTo>
                    <a:cubicBezTo>
                      <a:pt x="693" y="1032"/>
                      <a:pt x="711" y="1075"/>
                      <a:pt x="718" y="1096"/>
                    </a:cubicBezTo>
                    <a:cubicBezTo>
                      <a:pt x="720" y="1100"/>
                      <a:pt x="721" y="1102"/>
                      <a:pt x="722" y="1102"/>
                    </a:cubicBezTo>
                    <a:cubicBezTo>
                      <a:pt x="723" y="1102"/>
                      <a:pt x="718" y="1083"/>
                      <a:pt x="718" y="1069"/>
                    </a:cubicBezTo>
                    <a:cubicBezTo>
                      <a:pt x="718" y="1066"/>
                      <a:pt x="719" y="1065"/>
                      <a:pt x="720" y="1065"/>
                    </a:cubicBezTo>
                    <a:cubicBezTo>
                      <a:pt x="723" y="1065"/>
                      <a:pt x="727" y="1069"/>
                      <a:pt x="727" y="1069"/>
                    </a:cubicBezTo>
                    <a:lnTo>
                      <a:pt x="727" y="1043"/>
                    </a:lnTo>
                    <a:cubicBezTo>
                      <a:pt x="727" y="1043"/>
                      <a:pt x="736" y="1052"/>
                      <a:pt x="745" y="1061"/>
                    </a:cubicBezTo>
                    <a:cubicBezTo>
                      <a:pt x="745" y="1061"/>
                      <a:pt x="747" y="1063"/>
                      <a:pt x="748" y="1063"/>
                    </a:cubicBezTo>
                    <a:cubicBezTo>
                      <a:pt x="749" y="1063"/>
                      <a:pt x="749" y="1061"/>
                      <a:pt x="745" y="1052"/>
                    </a:cubicBezTo>
                    <a:cubicBezTo>
                      <a:pt x="736" y="1034"/>
                      <a:pt x="754" y="1043"/>
                      <a:pt x="754" y="1034"/>
                    </a:cubicBezTo>
                    <a:cubicBezTo>
                      <a:pt x="754" y="1034"/>
                      <a:pt x="749" y="1014"/>
                      <a:pt x="746" y="1000"/>
                    </a:cubicBezTo>
                    <a:lnTo>
                      <a:pt x="746" y="1000"/>
                    </a:lnTo>
                    <a:cubicBezTo>
                      <a:pt x="749" y="1005"/>
                      <a:pt x="752" y="1009"/>
                      <a:pt x="754" y="1012"/>
                    </a:cubicBezTo>
                    <a:lnTo>
                      <a:pt x="754" y="1012"/>
                    </a:lnTo>
                    <a:lnTo>
                      <a:pt x="748" y="998"/>
                    </a:lnTo>
                    <a:lnTo>
                      <a:pt x="746" y="998"/>
                    </a:lnTo>
                    <a:cubicBezTo>
                      <a:pt x="746" y="999"/>
                      <a:pt x="746" y="1000"/>
                      <a:pt x="746" y="1000"/>
                    </a:cubicBezTo>
                    <a:lnTo>
                      <a:pt x="746" y="1000"/>
                    </a:lnTo>
                    <a:cubicBezTo>
                      <a:pt x="746" y="1000"/>
                      <a:pt x="745" y="999"/>
                      <a:pt x="745" y="998"/>
                    </a:cubicBezTo>
                    <a:lnTo>
                      <a:pt x="746" y="998"/>
                    </a:lnTo>
                    <a:cubicBezTo>
                      <a:pt x="745" y="994"/>
                      <a:pt x="745" y="991"/>
                      <a:pt x="745" y="989"/>
                    </a:cubicBezTo>
                    <a:lnTo>
                      <a:pt x="745" y="989"/>
                    </a:lnTo>
                    <a:lnTo>
                      <a:pt x="748" y="998"/>
                    </a:lnTo>
                    <a:lnTo>
                      <a:pt x="754" y="998"/>
                    </a:lnTo>
                    <a:cubicBezTo>
                      <a:pt x="763" y="1025"/>
                      <a:pt x="763" y="1025"/>
                      <a:pt x="763" y="1025"/>
                    </a:cubicBezTo>
                    <a:lnTo>
                      <a:pt x="763" y="1025"/>
                    </a:lnTo>
                    <a:cubicBezTo>
                      <a:pt x="763" y="1025"/>
                      <a:pt x="763" y="1025"/>
                      <a:pt x="754" y="1012"/>
                    </a:cubicBezTo>
                    <a:lnTo>
                      <a:pt x="754" y="1012"/>
                    </a:lnTo>
                    <a:lnTo>
                      <a:pt x="763" y="1034"/>
                    </a:lnTo>
                    <a:lnTo>
                      <a:pt x="763" y="1007"/>
                    </a:lnTo>
                    <a:lnTo>
                      <a:pt x="746" y="968"/>
                    </a:lnTo>
                    <a:lnTo>
                      <a:pt x="746" y="968"/>
                    </a:lnTo>
                    <a:cubicBezTo>
                      <a:pt x="751" y="980"/>
                      <a:pt x="758" y="994"/>
                      <a:pt x="763" y="998"/>
                    </a:cubicBezTo>
                    <a:cubicBezTo>
                      <a:pt x="763" y="1001"/>
                      <a:pt x="764" y="1002"/>
                      <a:pt x="765" y="1002"/>
                    </a:cubicBezTo>
                    <a:cubicBezTo>
                      <a:pt x="768" y="1002"/>
                      <a:pt x="771" y="998"/>
                      <a:pt x="771" y="998"/>
                    </a:cubicBezTo>
                    <a:cubicBezTo>
                      <a:pt x="771" y="998"/>
                      <a:pt x="768" y="981"/>
                      <a:pt x="772" y="981"/>
                    </a:cubicBezTo>
                    <a:cubicBezTo>
                      <a:pt x="774" y="981"/>
                      <a:pt x="779" y="987"/>
                      <a:pt x="789" y="1007"/>
                    </a:cubicBezTo>
                    <a:cubicBezTo>
                      <a:pt x="785" y="998"/>
                      <a:pt x="780" y="986"/>
                      <a:pt x="776" y="976"/>
                    </a:cubicBezTo>
                    <a:lnTo>
                      <a:pt x="776" y="976"/>
                    </a:lnTo>
                    <a:cubicBezTo>
                      <a:pt x="785" y="989"/>
                      <a:pt x="789" y="989"/>
                      <a:pt x="789" y="989"/>
                    </a:cubicBezTo>
                    <a:cubicBezTo>
                      <a:pt x="798" y="989"/>
                      <a:pt x="798" y="989"/>
                      <a:pt x="789" y="980"/>
                    </a:cubicBezTo>
                    <a:cubicBezTo>
                      <a:pt x="789" y="971"/>
                      <a:pt x="789" y="971"/>
                      <a:pt x="780" y="963"/>
                    </a:cubicBezTo>
                    <a:lnTo>
                      <a:pt x="780" y="963"/>
                    </a:lnTo>
                    <a:cubicBezTo>
                      <a:pt x="781" y="963"/>
                      <a:pt x="798" y="980"/>
                      <a:pt x="807" y="980"/>
                    </a:cubicBezTo>
                    <a:cubicBezTo>
                      <a:pt x="812" y="980"/>
                      <a:pt x="812" y="976"/>
                      <a:pt x="814" y="976"/>
                    </a:cubicBezTo>
                    <a:cubicBezTo>
                      <a:pt x="816" y="976"/>
                      <a:pt x="820" y="980"/>
                      <a:pt x="834" y="998"/>
                    </a:cubicBezTo>
                    <a:cubicBezTo>
                      <a:pt x="834" y="998"/>
                      <a:pt x="807" y="954"/>
                      <a:pt x="798" y="936"/>
                    </a:cubicBezTo>
                    <a:cubicBezTo>
                      <a:pt x="798" y="935"/>
                      <a:pt x="798" y="934"/>
                      <a:pt x="799" y="934"/>
                    </a:cubicBezTo>
                    <a:cubicBezTo>
                      <a:pt x="802" y="934"/>
                      <a:pt x="817" y="964"/>
                      <a:pt x="825" y="971"/>
                    </a:cubicBezTo>
                    <a:lnTo>
                      <a:pt x="843" y="989"/>
                    </a:lnTo>
                    <a:cubicBezTo>
                      <a:pt x="843" y="990"/>
                      <a:pt x="844" y="990"/>
                      <a:pt x="844" y="990"/>
                    </a:cubicBezTo>
                    <a:cubicBezTo>
                      <a:pt x="847" y="990"/>
                      <a:pt x="830" y="949"/>
                      <a:pt x="833" y="949"/>
                    </a:cubicBezTo>
                    <a:lnTo>
                      <a:pt x="833" y="949"/>
                    </a:lnTo>
                    <a:cubicBezTo>
                      <a:pt x="833" y="949"/>
                      <a:pt x="834" y="949"/>
                      <a:pt x="834" y="950"/>
                    </a:cubicBezTo>
                    <a:lnTo>
                      <a:pt x="834" y="950"/>
                    </a:lnTo>
                    <a:lnTo>
                      <a:pt x="807" y="909"/>
                    </a:lnTo>
                    <a:lnTo>
                      <a:pt x="807" y="909"/>
                    </a:lnTo>
                    <a:lnTo>
                      <a:pt x="807" y="909"/>
                    </a:lnTo>
                    <a:lnTo>
                      <a:pt x="789" y="882"/>
                    </a:lnTo>
                    <a:lnTo>
                      <a:pt x="803" y="900"/>
                    </a:lnTo>
                    <a:lnTo>
                      <a:pt x="803" y="900"/>
                    </a:lnTo>
                    <a:lnTo>
                      <a:pt x="803" y="900"/>
                    </a:lnTo>
                    <a:lnTo>
                      <a:pt x="816" y="918"/>
                    </a:lnTo>
                    <a:lnTo>
                      <a:pt x="825" y="927"/>
                    </a:lnTo>
                    <a:cubicBezTo>
                      <a:pt x="834" y="931"/>
                      <a:pt x="838" y="934"/>
                      <a:pt x="839" y="934"/>
                    </a:cubicBezTo>
                    <a:cubicBezTo>
                      <a:pt x="841" y="934"/>
                      <a:pt x="838" y="931"/>
                      <a:pt x="834" y="927"/>
                    </a:cubicBezTo>
                    <a:cubicBezTo>
                      <a:pt x="834" y="921"/>
                      <a:pt x="834" y="919"/>
                      <a:pt x="834" y="919"/>
                    </a:cubicBezTo>
                    <a:cubicBezTo>
                      <a:pt x="835" y="919"/>
                      <a:pt x="837" y="927"/>
                      <a:pt x="843" y="927"/>
                    </a:cubicBezTo>
                    <a:lnTo>
                      <a:pt x="887" y="989"/>
                    </a:lnTo>
                    <a:cubicBezTo>
                      <a:pt x="888" y="990"/>
                      <a:pt x="889" y="990"/>
                      <a:pt x="889" y="990"/>
                    </a:cubicBezTo>
                    <a:cubicBezTo>
                      <a:pt x="893" y="990"/>
                      <a:pt x="878" y="954"/>
                      <a:pt x="878" y="954"/>
                    </a:cubicBezTo>
                    <a:lnTo>
                      <a:pt x="878" y="954"/>
                    </a:lnTo>
                    <a:cubicBezTo>
                      <a:pt x="878" y="954"/>
                      <a:pt x="905" y="971"/>
                      <a:pt x="914" y="971"/>
                    </a:cubicBezTo>
                    <a:cubicBezTo>
                      <a:pt x="914" y="972"/>
                      <a:pt x="915" y="972"/>
                      <a:pt x="915" y="972"/>
                    </a:cubicBezTo>
                    <a:cubicBezTo>
                      <a:pt x="916" y="972"/>
                      <a:pt x="854" y="899"/>
                      <a:pt x="858" y="899"/>
                    </a:cubicBezTo>
                    <a:lnTo>
                      <a:pt x="858" y="899"/>
                    </a:lnTo>
                    <a:cubicBezTo>
                      <a:pt x="859" y="899"/>
                      <a:pt x="862" y="902"/>
                      <a:pt x="869" y="909"/>
                    </a:cubicBezTo>
                    <a:cubicBezTo>
                      <a:pt x="893" y="925"/>
                      <a:pt x="916" y="947"/>
                      <a:pt x="916" y="947"/>
                    </a:cubicBezTo>
                    <a:cubicBezTo>
                      <a:pt x="916" y="947"/>
                      <a:pt x="915" y="946"/>
                      <a:pt x="914" y="945"/>
                    </a:cubicBezTo>
                    <a:cubicBezTo>
                      <a:pt x="914" y="932"/>
                      <a:pt x="882" y="897"/>
                      <a:pt x="883" y="897"/>
                    </a:cubicBezTo>
                    <a:lnTo>
                      <a:pt x="883" y="897"/>
                    </a:lnTo>
                    <a:cubicBezTo>
                      <a:pt x="884" y="897"/>
                      <a:pt x="890" y="903"/>
                      <a:pt x="905" y="918"/>
                    </a:cubicBezTo>
                    <a:cubicBezTo>
                      <a:pt x="919" y="932"/>
                      <a:pt x="926" y="937"/>
                      <a:pt x="928" y="937"/>
                    </a:cubicBezTo>
                    <a:cubicBezTo>
                      <a:pt x="934" y="937"/>
                      <a:pt x="917" y="912"/>
                      <a:pt x="905" y="900"/>
                    </a:cubicBezTo>
                    <a:cubicBezTo>
                      <a:pt x="896" y="891"/>
                      <a:pt x="893" y="888"/>
                      <a:pt x="893" y="888"/>
                    </a:cubicBezTo>
                    <a:lnTo>
                      <a:pt x="893" y="888"/>
                    </a:lnTo>
                    <a:cubicBezTo>
                      <a:pt x="893" y="888"/>
                      <a:pt x="925" y="918"/>
                      <a:pt x="932" y="918"/>
                    </a:cubicBezTo>
                    <a:cubicBezTo>
                      <a:pt x="950" y="918"/>
                      <a:pt x="878" y="856"/>
                      <a:pt x="861" y="838"/>
                    </a:cubicBezTo>
                    <a:cubicBezTo>
                      <a:pt x="859" y="836"/>
                      <a:pt x="858" y="835"/>
                      <a:pt x="858" y="835"/>
                    </a:cubicBezTo>
                    <a:lnTo>
                      <a:pt x="858" y="835"/>
                    </a:lnTo>
                    <a:cubicBezTo>
                      <a:pt x="859" y="835"/>
                      <a:pt x="908" y="879"/>
                      <a:pt x="910" y="879"/>
                    </a:cubicBezTo>
                    <a:cubicBezTo>
                      <a:pt x="910" y="879"/>
                      <a:pt x="909" y="877"/>
                      <a:pt x="905" y="873"/>
                    </a:cubicBezTo>
                    <a:lnTo>
                      <a:pt x="878" y="847"/>
                    </a:lnTo>
                    <a:lnTo>
                      <a:pt x="878" y="847"/>
                    </a:lnTo>
                    <a:cubicBezTo>
                      <a:pt x="896" y="865"/>
                      <a:pt x="923" y="882"/>
                      <a:pt x="941" y="900"/>
                    </a:cubicBezTo>
                    <a:cubicBezTo>
                      <a:pt x="946" y="902"/>
                      <a:pt x="950" y="903"/>
                      <a:pt x="953" y="903"/>
                    </a:cubicBezTo>
                    <a:cubicBezTo>
                      <a:pt x="967" y="903"/>
                      <a:pt x="966" y="888"/>
                      <a:pt x="959" y="873"/>
                    </a:cubicBezTo>
                    <a:cubicBezTo>
                      <a:pt x="941" y="856"/>
                      <a:pt x="941" y="865"/>
                      <a:pt x="941" y="856"/>
                    </a:cubicBezTo>
                    <a:cubicBezTo>
                      <a:pt x="934" y="849"/>
                      <a:pt x="932" y="847"/>
                      <a:pt x="933" y="847"/>
                    </a:cubicBezTo>
                    <a:cubicBezTo>
                      <a:pt x="936" y="847"/>
                      <a:pt x="976" y="878"/>
                      <a:pt x="994" y="893"/>
                    </a:cubicBezTo>
                    <a:lnTo>
                      <a:pt x="994" y="893"/>
                    </a:lnTo>
                    <a:cubicBezTo>
                      <a:pt x="978" y="880"/>
                      <a:pt x="948" y="855"/>
                      <a:pt x="955" y="855"/>
                    </a:cubicBezTo>
                    <a:cubicBezTo>
                      <a:pt x="957" y="855"/>
                      <a:pt x="964" y="857"/>
                      <a:pt x="976" y="865"/>
                    </a:cubicBezTo>
                    <a:cubicBezTo>
                      <a:pt x="976" y="865"/>
                      <a:pt x="944" y="827"/>
                      <a:pt x="955" y="827"/>
                    </a:cubicBezTo>
                    <a:cubicBezTo>
                      <a:pt x="958" y="827"/>
                      <a:pt x="964" y="830"/>
                      <a:pt x="976" y="838"/>
                    </a:cubicBezTo>
                    <a:lnTo>
                      <a:pt x="905" y="784"/>
                    </a:lnTo>
                    <a:lnTo>
                      <a:pt x="905" y="784"/>
                    </a:lnTo>
                    <a:cubicBezTo>
                      <a:pt x="950" y="802"/>
                      <a:pt x="959" y="811"/>
                      <a:pt x="959" y="811"/>
                    </a:cubicBezTo>
                    <a:cubicBezTo>
                      <a:pt x="985" y="820"/>
                      <a:pt x="1003" y="829"/>
                      <a:pt x="1021" y="838"/>
                    </a:cubicBezTo>
                    <a:cubicBezTo>
                      <a:pt x="1022" y="838"/>
                      <a:pt x="1023" y="839"/>
                      <a:pt x="1023" y="839"/>
                    </a:cubicBezTo>
                    <a:cubicBezTo>
                      <a:pt x="1026" y="839"/>
                      <a:pt x="941" y="784"/>
                      <a:pt x="941" y="784"/>
                    </a:cubicBezTo>
                    <a:cubicBezTo>
                      <a:pt x="941" y="784"/>
                      <a:pt x="942" y="784"/>
                      <a:pt x="943" y="784"/>
                    </a:cubicBezTo>
                    <a:cubicBezTo>
                      <a:pt x="960" y="784"/>
                      <a:pt x="1030" y="838"/>
                      <a:pt x="1039" y="838"/>
                    </a:cubicBezTo>
                    <a:cubicBezTo>
                      <a:pt x="1039" y="838"/>
                      <a:pt x="1021" y="820"/>
                      <a:pt x="994" y="802"/>
                    </a:cubicBezTo>
                    <a:cubicBezTo>
                      <a:pt x="976" y="793"/>
                      <a:pt x="967" y="784"/>
                      <a:pt x="950" y="776"/>
                    </a:cubicBezTo>
                    <a:cubicBezTo>
                      <a:pt x="959" y="776"/>
                      <a:pt x="967" y="784"/>
                      <a:pt x="976" y="784"/>
                    </a:cubicBezTo>
                    <a:lnTo>
                      <a:pt x="1065" y="838"/>
                    </a:lnTo>
                    <a:lnTo>
                      <a:pt x="1030" y="811"/>
                    </a:lnTo>
                    <a:cubicBezTo>
                      <a:pt x="1021" y="811"/>
                      <a:pt x="1012" y="802"/>
                      <a:pt x="1012" y="793"/>
                    </a:cubicBezTo>
                    <a:lnTo>
                      <a:pt x="1012" y="793"/>
                    </a:lnTo>
                    <a:cubicBezTo>
                      <a:pt x="1012" y="793"/>
                      <a:pt x="1020" y="797"/>
                      <a:pt x="1023" y="797"/>
                    </a:cubicBezTo>
                    <a:cubicBezTo>
                      <a:pt x="1024" y="797"/>
                      <a:pt x="1024" y="796"/>
                      <a:pt x="1021" y="793"/>
                    </a:cubicBezTo>
                    <a:lnTo>
                      <a:pt x="976" y="767"/>
                    </a:lnTo>
                    <a:cubicBezTo>
                      <a:pt x="972" y="764"/>
                      <a:pt x="970" y="762"/>
                      <a:pt x="971" y="762"/>
                    </a:cubicBezTo>
                    <a:cubicBezTo>
                      <a:pt x="973" y="762"/>
                      <a:pt x="1006" y="780"/>
                      <a:pt x="1008" y="780"/>
                    </a:cubicBezTo>
                    <a:cubicBezTo>
                      <a:pt x="1009" y="780"/>
                      <a:pt x="1008" y="779"/>
                      <a:pt x="1003" y="776"/>
                    </a:cubicBezTo>
                    <a:lnTo>
                      <a:pt x="967" y="758"/>
                    </a:lnTo>
                    <a:cubicBezTo>
                      <a:pt x="967" y="758"/>
                      <a:pt x="967" y="749"/>
                      <a:pt x="967" y="749"/>
                    </a:cubicBezTo>
                    <a:cubicBezTo>
                      <a:pt x="967" y="749"/>
                      <a:pt x="1010" y="777"/>
                      <a:pt x="1025" y="777"/>
                    </a:cubicBezTo>
                    <a:cubicBezTo>
                      <a:pt x="1027" y="777"/>
                      <a:pt x="1029" y="777"/>
                      <a:pt x="1030" y="776"/>
                    </a:cubicBezTo>
                    <a:cubicBezTo>
                      <a:pt x="1036" y="776"/>
                      <a:pt x="1033" y="771"/>
                      <a:pt x="1013" y="761"/>
                    </a:cubicBezTo>
                    <a:lnTo>
                      <a:pt x="1013" y="761"/>
                    </a:lnTo>
                    <a:cubicBezTo>
                      <a:pt x="1021" y="764"/>
                      <a:pt x="1027" y="765"/>
                      <a:pt x="1031" y="765"/>
                    </a:cubicBezTo>
                    <a:cubicBezTo>
                      <a:pt x="1048" y="765"/>
                      <a:pt x="1042" y="749"/>
                      <a:pt x="1048" y="749"/>
                    </a:cubicBezTo>
                    <a:cubicBezTo>
                      <a:pt x="1021" y="731"/>
                      <a:pt x="994" y="722"/>
                      <a:pt x="968" y="713"/>
                    </a:cubicBezTo>
                    <a:lnTo>
                      <a:pt x="968" y="713"/>
                    </a:lnTo>
                    <a:cubicBezTo>
                      <a:pt x="1018" y="730"/>
                      <a:pt x="1048" y="736"/>
                      <a:pt x="1065" y="736"/>
                    </a:cubicBezTo>
                    <a:cubicBezTo>
                      <a:pt x="1074" y="736"/>
                      <a:pt x="1080" y="734"/>
                      <a:pt x="1083" y="731"/>
                    </a:cubicBezTo>
                    <a:cubicBezTo>
                      <a:pt x="1092" y="731"/>
                      <a:pt x="1083" y="731"/>
                      <a:pt x="1057" y="713"/>
                    </a:cubicBezTo>
                    <a:cubicBezTo>
                      <a:pt x="1039" y="704"/>
                      <a:pt x="1003" y="695"/>
                      <a:pt x="1012" y="686"/>
                    </a:cubicBezTo>
                    <a:lnTo>
                      <a:pt x="1012" y="686"/>
                    </a:lnTo>
                    <a:cubicBezTo>
                      <a:pt x="1012" y="686"/>
                      <a:pt x="1051" y="706"/>
                      <a:pt x="1062" y="706"/>
                    </a:cubicBezTo>
                    <a:cubicBezTo>
                      <a:pt x="1064" y="706"/>
                      <a:pt x="1065" y="706"/>
                      <a:pt x="1065" y="704"/>
                    </a:cubicBezTo>
                    <a:cubicBezTo>
                      <a:pt x="1065" y="704"/>
                      <a:pt x="1065" y="695"/>
                      <a:pt x="1065" y="686"/>
                    </a:cubicBezTo>
                    <a:cubicBezTo>
                      <a:pt x="1065" y="678"/>
                      <a:pt x="1065" y="678"/>
                      <a:pt x="1003" y="660"/>
                    </a:cubicBezTo>
                    <a:lnTo>
                      <a:pt x="1003" y="660"/>
                    </a:lnTo>
                    <a:lnTo>
                      <a:pt x="1083" y="678"/>
                    </a:lnTo>
                    <a:lnTo>
                      <a:pt x="1092" y="678"/>
                    </a:lnTo>
                    <a:cubicBezTo>
                      <a:pt x="1065" y="678"/>
                      <a:pt x="1074" y="669"/>
                      <a:pt x="1074" y="669"/>
                    </a:cubicBezTo>
                    <a:lnTo>
                      <a:pt x="1030" y="660"/>
                    </a:lnTo>
                    <a:lnTo>
                      <a:pt x="1074" y="660"/>
                    </a:lnTo>
                    <a:cubicBezTo>
                      <a:pt x="1074" y="660"/>
                      <a:pt x="1066" y="651"/>
                      <a:pt x="1039" y="642"/>
                    </a:cubicBezTo>
                    <a:lnTo>
                      <a:pt x="1039" y="642"/>
                    </a:lnTo>
                    <a:cubicBezTo>
                      <a:pt x="1057" y="643"/>
                      <a:pt x="1066" y="646"/>
                      <a:pt x="1068" y="646"/>
                    </a:cubicBezTo>
                    <a:cubicBezTo>
                      <a:pt x="1069" y="646"/>
                      <a:pt x="1068" y="645"/>
                      <a:pt x="1065" y="642"/>
                    </a:cubicBezTo>
                    <a:lnTo>
                      <a:pt x="1030" y="624"/>
                    </a:lnTo>
                    <a:cubicBezTo>
                      <a:pt x="1017" y="618"/>
                      <a:pt x="1005" y="611"/>
                      <a:pt x="1008" y="611"/>
                    </a:cubicBezTo>
                    <a:cubicBezTo>
                      <a:pt x="1009" y="611"/>
                      <a:pt x="1013" y="613"/>
                      <a:pt x="1021" y="615"/>
                    </a:cubicBezTo>
                    <a:lnTo>
                      <a:pt x="1092" y="615"/>
                    </a:lnTo>
                    <a:cubicBezTo>
                      <a:pt x="1101" y="615"/>
                      <a:pt x="1119" y="615"/>
                      <a:pt x="1119" y="606"/>
                    </a:cubicBezTo>
                    <a:cubicBezTo>
                      <a:pt x="1119" y="603"/>
                      <a:pt x="1116" y="602"/>
                      <a:pt x="1111" y="602"/>
                    </a:cubicBezTo>
                    <a:cubicBezTo>
                      <a:pt x="1102" y="602"/>
                      <a:pt x="1086" y="606"/>
                      <a:pt x="1074" y="606"/>
                    </a:cubicBezTo>
                    <a:cubicBezTo>
                      <a:pt x="1057" y="606"/>
                      <a:pt x="1039" y="606"/>
                      <a:pt x="1057" y="597"/>
                    </a:cubicBezTo>
                    <a:cubicBezTo>
                      <a:pt x="1065" y="593"/>
                      <a:pt x="1074" y="593"/>
                      <a:pt x="1077" y="593"/>
                    </a:cubicBezTo>
                    <a:cubicBezTo>
                      <a:pt x="1079" y="593"/>
                      <a:pt x="1074" y="593"/>
                      <a:pt x="1057" y="588"/>
                    </a:cubicBezTo>
                    <a:cubicBezTo>
                      <a:pt x="1137" y="588"/>
                      <a:pt x="1074" y="580"/>
                      <a:pt x="1074" y="571"/>
                    </a:cubicBezTo>
                    <a:lnTo>
                      <a:pt x="1092" y="571"/>
                    </a:lnTo>
                    <a:cubicBezTo>
                      <a:pt x="1101" y="571"/>
                      <a:pt x="1101" y="571"/>
                      <a:pt x="1101" y="562"/>
                    </a:cubicBezTo>
                    <a:cubicBezTo>
                      <a:pt x="1101" y="562"/>
                      <a:pt x="1092" y="544"/>
                      <a:pt x="1137" y="544"/>
                    </a:cubicBezTo>
                    <a:cubicBezTo>
                      <a:pt x="1137" y="539"/>
                      <a:pt x="1134" y="537"/>
                      <a:pt x="1127" y="537"/>
                    </a:cubicBezTo>
                    <a:cubicBezTo>
                      <a:pt x="1119" y="537"/>
                      <a:pt x="1106" y="539"/>
                      <a:pt x="1083" y="544"/>
                    </a:cubicBezTo>
                    <a:lnTo>
                      <a:pt x="1021" y="544"/>
                    </a:lnTo>
                    <a:lnTo>
                      <a:pt x="1101" y="535"/>
                    </a:lnTo>
                    <a:cubicBezTo>
                      <a:pt x="1119" y="535"/>
                      <a:pt x="1119" y="526"/>
                      <a:pt x="1110" y="526"/>
                    </a:cubicBezTo>
                    <a:lnTo>
                      <a:pt x="1074" y="526"/>
                    </a:lnTo>
                    <a:lnTo>
                      <a:pt x="1119" y="517"/>
                    </a:lnTo>
                    <a:cubicBezTo>
                      <a:pt x="1125" y="515"/>
                      <a:pt x="1123" y="515"/>
                      <a:pt x="1118" y="515"/>
                    </a:cubicBezTo>
                    <a:cubicBezTo>
                      <a:pt x="1104" y="515"/>
                      <a:pt x="1058" y="520"/>
                      <a:pt x="1035" y="520"/>
                    </a:cubicBezTo>
                    <a:cubicBezTo>
                      <a:pt x="1026" y="520"/>
                      <a:pt x="1021" y="519"/>
                      <a:pt x="1021" y="517"/>
                    </a:cubicBezTo>
                    <a:cubicBezTo>
                      <a:pt x="1021" y="508"/>
                      <a:pt x="1101" y="508"/>
                      <a:pt x="1119" y="499"/>
                    </a:cubicBezTo>
                    <a:cubicBezTo>
                      <a:pt x="1123" y="495"/>
                      <a:pt x="1108" y="495"/>
                      <a:pt x="1089" y="495"/>
                    </a:cubicBezTo>
                    <a:cubicBezTo>
                      <a:pt x="1070" y="495"/>
                      <a:pt x="1048" y="495"/>
                      <a:pt x="1039" y="490"/>
                    </a:cubicBezTo>
                    <a:cubicBezTo>
                      <a:pt x="1030" y="487"/>
                      <a:pt x="1023" y="485"/>
                      <a:pt x="1019" y="484"/>
                    </a:cubicBezTo>
                    <a:lnTo>
                      <a:pt x="1019" y="484"/>
                    </a:lnTo>
                    <a:cubicBezTo>
                      <a:pt x="1021" y="483"/>
                      <a:pt x="1024" y="483"/>
                      <a:pt x="1027" y="482"/>
                    </a:cubicBezTo>
                    <a:lnTo>
                      <a:pt x="1027" y="482"/>
                    </a:lnTo>
                    <a:cubicBezTo>
                      <a:pt x="1032" y="482"/>
                      <a:pt x="1038" y="482"/>
                      <a:pt x="1048" y="482"/>
                    </a:cubicBezTo>
                    <a:cubicBezTo>
                      <a:pt x="1048" y="482"/>
                      <a:pt x="1083" y="482"/>
                      <a:pt x="1101" y="473"/>
                    </a:cubicBezTo>
                    <a:cubicBezTo>
                      <a:pt x="1110" y="468"/>
                      <a:pt x="1110" y="466"/>
                      <a:pt x="1103" y="466"/>
                    </a:cubicBezTo>
                    <a:cubicBezTo>
                      <a:pt x="1097" y="466"/>
                      <a:pt x="1083" y="468"/>
                      <a:pt x="1065" y="473"/>
                    </a:cubicBezTo>
                    <a:cubicBezTo>
                      <a:pt x="1060" y="473"/>
                      <a:pt x="1047" y="476"/>
                      <a:pt x="1033" y="480"/>
                    </a:cubicBezTo>
                    <a:lnTo>
                      <a:pt x="1033" y="480"/>
                    </a:lnTo>
                    <a:cubicBezTo>
                      <a:pt x="1064" y="469"/>
                      <a:pt x="1106" y="455"/>
                      <a:pt x="1083" y="455"/>
                    </a:cubicBezTo>
                    <a:lnTo>
                      <a:pt x="1012" y="473"/>
                    </a:lnTo>
                    <a:lnTo>
                      <a:pt x="959" y="482"/>
                    </a:lnTo>
                    <a:cubicBezTo>
                      <a:pt x="1021" y="464"/>
                      <a:pt x="1048" y="464"/>
                      <a:pt x="1048" y="455"/>
                    </a:cubicBezTo>
                    <a:cubicBezTo>
                      <a:pt x="1039" y="455"/>
                      <a:pt x="1028" y="455"/>
                      <a:pt x="1016" y="456"/>
                    </a:cubicBezTo>
                    <a:lnTo>
                      <a:pt x="1016" y="456"/>
                    </a:lnTo>
                    <a:lnTo>
                      <a:pt x="1057" y="446"/>
                    </a:lnTo>
                    <a:cubicBezTo>
                      <a:pt x="1074" y="437"/>
                      <a:pt x="1074" y="428"/>
                      <a:pt x="1074" y="428"/>
                    </a:cubicBezTo>
                    <a:cubicBezTo>
                      <a:pt x="1068" y="428"/>
                      <a:pt x="1019" y="440"/>
                      <a:pt x="1010" y="440"/>
                    </a:cubicBezTo>
                    <a:cubicBezTo>
                      <a:pt x="1006" y="440"/>
                      <a:pt x="1012" y="437"/>
                      <a:pt x="1039" y="428"/>
                    </a:cubicBezTo>
                    <a:cubicBezTo>
                      <a:pt x="1068" y="419"/>
                      <a:pt x="1076" y="416"/>
                      <a:pt x="1074" y="416"/>
                    </a:cubicBezTo>
                    <a:cubicBezTo>
                      <a:pt x="1068" y="416"/>
                      <a:pt x="1021" y="428"/>
                      <a:pt x="1021" y="428"/>
                    </a:cubicBezTo>
                    <a:cubicBezTo>
                      <a:pt x="1021" y="428"/>
                      <a:pt x="1047" y="415"/>
                      <a:pt x="1057" y="410"/>
                    </a:cubicBezTo>
                    <a:lnTo>
                      <a:pt x="1057" y="410"/>
                    </a:lnTo>
                    <a:lnTo>
                      <a:pt x="994" y="428"/>
                    </a:lnTo>
                    <a:cubicBezTo>
                      <a:pt x="1021" y="419"/>
                      <a:pt x="1039" y="410"/>
                      <a:pt x="1057" y="393"/>
                    </a:cubicBezTo>
                    <a:cubicBezTo>
                      <a:pt x="1062" y="393"/>
                      <a:pt x="1068" y="389"/>
                      <a:pt x="1064" y="389"/>
                    </a:cubicBezTo>
                    <a:cubicBezTo>
                      <a:pt x="1061" y="389"/>
                      <a:pt x="1057" y="390"/>
                      <a:pt x="1048" y="393"/>
                    </a:cubicBezTo>
                    <a:cubicBezTo>
                      <a:pt x="1039" y="398"/>
                      <a:pt x="1034" y="400"/>
                      <a:pt x="1031" y="400"/>
                    </a:cubicBezTo>
                    <a:cubicBezTo>
                      <a:pt x="1026" y="400"/>
                      <a:pt x="1030" y="393"/>
                      <a:pt x="1030" y="393"/>
                    </a:cubicBezTo>
                    <a:lnTo>
                      <a:pt x="1030" y="393"/>
                    </a:lnTo>
                    <a:cubicBezTo>
                      <a:pt x="1030" y="393"/>
                      <a:pt x="1030" y="393"/>
                      <a:pt x="1030" y="393"/>
                    </a:cubicBezTo>
                    <a:cubicBezTo>
                      <a:pt x="1030" y="393"/>
                      <a:pt x="1030" y="389"/>
                      <a:pt x="1022" y="389"/>
                    </a:cubicBezTo>
                    <a:cubicBezTo>
                      <a:pt x="1018" y="389"/>
                      <a:pt x="1012" y="390"/>
                      <a:pt x="1003" y="393"/>
                    </a:cubicBezTo>
                    <a:lnTo>
                      <a:pt x="1003" y="393"/>
                    </a:lnTo>
                    <a:lnTo>
                      <a:pt x="1003" y="393"/>
                    </a:lnTo>
                    <a:cubicBezTo>
                      <a:pt x="988" y="398"/>
                      <a:pt x="981" y="403"/>
                      <a:pt x="984" y="403"/>
                    </a:cubicBezTo>
                    <a:cubicBezTo>
                      <a:pt x="985" y="403"/>
                      <a:pt x="992" y="400"/>
                      <a:pt x="1003" y="393"/>
                    </a:cubicBezTo>
                    <a:lnTo>
                      <a:pt x="1003" y="393"/>
                    </a:lnTo>
                    <a:lnTo>
                      <a:pt x="976" y="410"/>
                    </a:lnTo>
                    <a:lnTo>
                      <a:pt x="1030" y="393"/>
                    </a:lnTo>
                    <a:lnTo>
                      <a:pt x="1030" y="393"/>
                    </a:lnTo>
                    <a:cubicBezTo>
                      <a:pt x="1012" y="401"/>
                      <a:pt x="994" y="410"/>
                      <a:pt x="976" y="410"/>
                    </a:cubicBezTo>
                    <a:cubicBezTo>
                      <a:pt x="967" y="413"/>
                      <a:pt x="962" y="414"/>
                      <a:pt x="958" y="414"/>
                    </a:cubicBezTo>
                    <a:cubicBezTo>
                      <a:pt x="950" y="414"/>
                      <a:pt x="950" y="410"/>
                      <a:pt x="950" y="410"/>
                    </a:cubicBezTo>
                    <a:lnTo>
                      <a:pt x="1039" y="375"/>
                    </a:lnTo>
                    <a:lnTo>
                      <a:pt x="1039" y="375"/>
                    </a:lnTo>
                    <a:cubicBezTo>
                      <a:pt x="1003" y="384"/>
                      <a:pt x="994" y="384"/>
                      <a:pt x="994" y="384"/>
                    </a:cubicBezTo>
                    <a:cubicBezTo>
                      <a:pt x="994" y="382"/>
                      <a:pt x="995" y="381"/>
                      <a:pt x="995" y="380"/>
                    </a:cubicBezTo>
                    <a:lnTo>
                      <a:pt x="995" y="380"/>
                    </a:lnTo>
                    <a:lnTo>
                      <a:pt x="985" y="384"/>
                    </a:lnTo>
                    <a:cubicBezTo>
                      <a:pt x="973" y="390"/>
                      <a:pt x="960" y="396"/>
                      <a:pt x="954" y="396"/>
                    </a:cubicBezTo>
                    <a:cubicBezTo>
                      <a:pt x="951" y="396"/>
                      <a:pt x="950" y="395"/>
                      <a:pt x="950" y="393"/>
                    </a:cubicBezTo>
                    <a:cubicBezTo>
                      <a:pt x="955" y="393"/>
                      <a:pt x="979" y="385"/>
                      <a:pt x="995" y="380"/>
                    </a:cubicBezTo>
                    <a:lnTo>
                      <a:pt x="995" y="380"/>
                    </a:lnTo>
                    <a:cubicBezTo>
                      <a:pt x="995" y="380"/>
                      <a:pt x="995" y="380"/>
                      <a:pt x="995" y="380"/>
                    </a:cubicBezTo>
                    <a:lnTo>
                      <a:pt x="995" y="380"/>
                    </a:lnTo>
                    <a:lnTo>
                      <a:pt x="1012" y="375"/>
                    </a:lnTo>
                    <a:lnTo>
                      <a:pt x="1012" y="375"/>
                    </a:lnTo>
                    <a:cubicBezTo>
                      <a:pt x="1012" y="375"/>
                      <a:pt x="1005" y="377"/>
                      <a:pt x="995" y="380"/>
                    </a:cubicBezTo>
                    <a:lnTo>
                      <a:pt x="995" y="380"/>
                    </a:lnTo>
                    <a:cubicBezTo>
                      <a:pt x="1001" y="372"/>
                      <a:pt x="1021" y="365"/>
                      <a:pt x="1021" y="357"/>
                    </a:cubicBezTo>
                    <a:cubicBezTo>
                      <a:pt x="1057" y="330"/>
                      <a:pt x="1039" y="321"/>
                      <a:pt x="1030" y="303"/>
                    </a:cubicBezTo>
                    <a:lnTo>
                      <a:pt x="1057" y="286"/>
                    </a:lnTo>
                    <a:lnTo>
                      <a:pt x="1048" y="286"/>
                    </a:lnTo>
                    <a:cubicBezTo>
                      <a:pt x="1039" y="286"/>
                      <a:pt x="1030" y="277"/>
                      <a:pt x="1021" y="277"/>
                    </a:cubicBezTo>
                    <a:lnTo>
                      <a:pt x="976" y="277"/>
                    </a:lnTo>
                    <a:cubicBezTo>
                      <a:pt x="959" y="286"/>
                      <a:pt x="950" y="286"/>
                      <a:pt x="941" y="295"/>
                    </a:cubicBezTo>
                    <a:cubicBezTo>
                      <a:pt x="935" y="297"/>
                      <a:pt x="931" y="298"/>
                      <a:pt x="928" y="298"/>
                    </a:cubicBezTo>
                    <a:cubicBezTo>
                      <a:pt x="923" y="298"/>
                      <a:pt x="923" y="295"/>
                      <a:pt x="923" y="295"/>
                    </a:cubicBezTo>
                    <a:cubicBezTo>
                      <a:pt x="923" y="295"/>
                      <a:pt x="941" y="286"/>
                      <a:pt x="950" y="277"/>
                    </a:cubicBezTo>
                    <a:cubicBezTo>
                      <a:pt x="950" y="277"/>
                      <a:pt x="950" y="268"/>
                      <a:pt x="950" y="259"/>
                    </a:cubicBezTo>
                    <a:cubicBezTo>
                      <a:pt x="950" y="259"/>
                      <a:pt x="950" y="255"/>
                      <a:pt x="942" y="255"/>
                    </a:cubicBezTo>
                    <a:cubicBezTo>
                      <a:pt x="938" y="255"/>
                      <a:pt x="932" y="256"/>
                      <a:pt x="923" y="259"/>
                    </a:cubicBezTo>
                    <a:lnTo>
                      <a:pt x="914" y="268"/>
                    </a:lnTo>
                    <a:cubicBezTo>
                      <a:pt x="938" y="244"/>
                      <a:pt x="938" y="240"/>
                      <a:pt x="935" y="240"/>
                    </a:cubicBezTo>
                    <a:cubicBezTo>
                      <a:pt x="934" y="240"/>
                      <a:pt x="932" y="241"/>
                      <a:pt x="932" y="241"/>
                    </a:cubicBezTo>
                    <a:cubicBezTo>
                      <a:pt x="932" y="232"/>
                      <a:pt x="923" y="241"/>
                      <a:pt x="932" y="223"/>
                    </a:cubicBezTo>
                    <a:lnTo>
                      <a:pt x="941" y="205"/>
                    </a:lnTo>
                    <a:lnTo>
                      <a:pt x="941" y="205"/>
                    </a:lnTo>
                    <a:cubicBezTo>
                      <a:pt x="941" y="205"/>
                      <a:pt x="923" y="214"/>
                      <a:pt x="914" y="223"/>
                    </a:cubicBezTo>
                    <a:cubicBezTo>
                      <a:pt x="912" y="224"/>
                      <a:pt x="910" y="225"/>
                      <a:pt x="909" y="225"/>
                    </a:cubicBezTo>
                    <a:cubicBezTo>
                      <a:pt x="903" y="225"/>
                      <a:pt x="923" y="203"/>
                      <a:pt x="923" y="188"/>
                    </a:cubicBezTo>
                    <a:cubicBezTo>
                      <a:pt x="923" y="186"/>
                      <a:pt x="922" y="186"/>
                      <a:pt x="922" y="186"/>
                    </a:cubicBezTo>
                    <a:cubicBezTo>
                      <a:pt x="917" y="186"/>
                      <a:pt x="899" y="203"/>
                      <a:pt x="879" y="223"/>
                    </a:cubicBezTo>
                    <a:lnTo>
                      <a:pt x="879" y="223"/>
                    </a:lnTo>
                    <a:cubicBezTo>
                      <a:pt x="890" y="209"/>
                      <a:pt x="902" y="194"/>
                      <a:pt x="905" y="188"/>
                    </a:cubicBezTo>
                    <a:cubicBezTo>
                      <a:pt x="910" y="182"/>
                      <a:pt x="912" y="180"/>
                      <a:pt x="912" y="180"/>
                    </a:cubicBezTo>
                    <a:lnTo>
                      <a:pt x="912" y="180"/>
                    </a:lnTo>
                    <a:cubicBezTo>
                      <a:pt x="910" y="180"/>
                      <a:pt x="869" y="216"/>
                      <a:pt x="869" y="223"/>
                    </a:cubicBezTo>
                    <a:cubicBezTo>
                      <a:pt x="866" y="226"/>
                      <a:pt x="863" y="227"/>
                      <a:pt x="862" y="227"/>
                    </a:cubicBezTo>
                    <a:cubicBezTo>
                      <a:pt x="854" y="227"/>
                      <a:pt x="889" y="185"/>
                      <a:pt x="896" y="170"/>
                    </a:cubicBezTo>
                    <a:cubicBezTo>
                      <a:pt x="905" y="161"/>
                      <a:pt x="896" y="161"/>
                      <a:pt x="887" y="161"/>
                    </a:cubicBezTo>
                    <a:cubicBezTo>
                      <a:pt x="884" y="165"/>
                      <a:pt x="877" y="168"/>
                      <a:pt x="873" y="168"/>
                    </a:cubicBezTo>
                    <a:cubicBezTo>
                      <a:pt x="867" y="168"/>
                      <a:pt x="866" y="161"/>
                      <a:pt x="887" y="134"/>
                    </a:cubicBezTo>
                    <a:cubicBezTo>
                      <a:pt x="887" y="131"/>
                      <a:pt x="886" y="130"/>
                      <a:pt x="885" y="130"/>
                    </a:cubicBezTo>
                    <a:cubicBezTo>
                      <a:pt x="881" y="130"/>
                      <a:pt x="875" y="134"/>
                      <a:pt x="869" y="134"/>
                    </a:cubicBezTo>
                    <a:cubicBezTo>
                      <a:pt x="856" y="143"/>
                      <a:pt x="849" y="143"/>
                      <a:pt x="843" y="143"/>
                    </a:cubicBezTo>
                    <a:cubicBezTo>
                      <a:pt x="836" y="143"/>
                      <a:pt x="829" y="143"/>
                      <a:pt x="816" y="152"/>
                    </a:cubicBezTo>
                    <a:cubicBezTo>
                      <a:pt x="809" y="159"/>
                      <a:pt x="801" y="168"/>
                      <a:pt x="794" y="178"/>
                    </a:cubicBezTo>
                    <a:lnTo>
                      <a:pt x="794" y="178"/>
                    </a:lnTo>
                    <a:cubicBezTo>
                      <a:pt x="801" y="167"/>
                      <a:pt x="807" y="156"/>
                      <a:pt x="816" y="143"/>
                    </a:cubicBezTo>
                    <a:cubicBezTo>
                      <a:pt x="816" y="137"/>
                      <a:pt x="815" y="135"/>
                      <a:pt x="814" y="135"/>
                    </a:cubicBezTo>
                    <a:cubicBezTo>
                      <a:pt x="811" y="135"/>
                      <a:pt x="807" y="143"/>
                      <a:pt x="807" y="143"/>
                    </a:cubicBezTo>
                    <a:lnTo>
                      <a:pt x="807" y="125"/>
                    </a:lnTo>
                    <a:cubicBezTo>
                      <a:pt x="807" y="107"/>
                      <a:pt x="807" y="107"/>
                      <a:pt x="798" y="107"/>
                    </a:cubicBezTo>
                    <a:cubicBezTo>
                      <a:pt x="794" y="116"/>
                      <a:pt x="789" y="119"/>
                      <a:pt x="786" y="119"/>
                    </a:cubicBezTo>
                    <a:cubicBezTo>
                      <a:pt x="783" y="119"/>
                      <a:pt x="780" y="116"/>
                      <a:pt x="780" y="116"/>
                    </a:cubicBezTo>
                    <a:cubicBezTo>
                      <a:pt x="754" y="170"/>
                      <a:pt x="727" y="223"/>
                      <a:pt x="700" y="277"/>
                    </a:cubicBezTo>
                    <a:cubicBezTo>
                      <a:pt x="709" y="241"/>
                      <a:pt x="727" y="214"/>
                      <a:pt x="736" y="179"/>
                    </a:cubicBezTo>
                    <a:cubicBezTo>
                      <a:pt x="763" y="134"/>
                      <a:pt x="771" y="116"/>
                      <a:pt x="763" y="116"/>
                    </a:cubicBezTo>
                    <a:cubicBezTo>
                      <a:pt x="763" y="113"/>
                      <a:pt x="763" y="111"/>
                      <a:pt x="762" y="111"/>
                    </a:cubicBezTo>
                    <a:cubicBezTo>
                      <a:pt x="761" y="111"/>
                      <a:pt x="759" y="115"/>
                      <a:pt x="754" y="125"/>
                    </a:cubicBezTo>
                    <a:cubicBezTo>
                      <a:pt x="741" y="138"/>
                      <a:pt x="737" y="147"/>
                      <a:pt x="736" y="147"/>
                    </a:cubicBezTo>
                    <a:cubicBezTo>
                      <a:pt x="736" y="147"/>
                      <a:pt x="736" y="145"/>
                      <a:pt x="736" y="143"/>
                    </a:cubicBezTo>
                    <a:cubicBezTo>
                      <a:pt x="739" y="131"/>
                      <a:pt x="742" y="118"/>
                      <a:pt x="746" y="106"/>
                    </a:cubicBezTo>
                    <a:lnTo>
                      <a:pt x="746" y="106"/>
                    </a:lnTo>
                    <a:cubicBezTo>
                      <a:pt x="745" y="106"/>
                      <a:pt x="745" y="107"/>
                      <a:pt x="745" y="107"/>
                    </a:cubicBezTo>
                    <a:lnTo>
                      <a:pt x="745" y="99"/>
                    </a:lnTo>
                    <a:cubicBezTo>
                      <a:pt x="740" y="107"/>
                      <a:pt x="738" y="110"/>
                      <a:pt x="737" y="110"/>
                    </a:cubicBezTo>
                    <a:cubicBezTo>
                      <a:pt x="736" y="110"/>
                      <a:pt x="736" y="107"/>
                      <a:pt x="736" y="107"/>
                    </a:cubicBezTo>
                    <a:cubicBezTo>
                      <a:pt x="736" y="98"/>
                      <a:pt x="741" y="83"/>
                      <a:pt x="746" y="72"/>
                    </a:cubicBezTo>
                    <a:lnTo>
                      <a:pt x="746" y="72"/>
                    </a:lnTo>
                    <a:cubicBezTo>
                      <a:pt x="745" y="72"/>
                      <a:pt x="745" y="72"/>
                      <a:pt x="745" y="72"/>
                    </a:cubicBezTo>
                    <a:cubicBezTo>
                      <a:pt x="745" y="69"/>
                      <a:pt x="744" y="68"/>
                      <a:pt x="743" y="68"/>
                    </a:cubicBezTo>
                    <a:cubicBezTo>
                      <a:pt x="740" y="68"/>
                      <a:pt x="733" y="74"/>
                      <a:pt x="727" y="81"/>
                    </a:cubicBezTo>
                    <a:cubicBezTo>
                      <a:pt x="720" y="95"/>
                      <a:pt x="712" y="110"/>
                      <a:pt x="710" y="110"/>
                    </a:cubicBezTo>
                    <a:cubicBezTo>
                      <a:pt x="709" y="110"/>
                      <a:pt x="709" y="109"/>
                      <a:pt x="709" y="107"/>
                    </a:cubicBezTo>
                    <a:cubicBezTo>
                      <a:pt x="709" y="107"/>
                      <a:pt x="727" y="63"/>
                      <a:pt x="727" y="63"/>
                    </a:cubicBezTo>
                    <a:lnTo>
                      <a:pt x="727" y="63"/>
                    </a:lnTo>
                    <a:cubicBezTo>
                      <a:pt x="727" y="63"/>
                      <a:pt x="709" y="81"/>
                      <a:pt x="709" y="81"/>
                    </a:cubicBezTo>
                    <a:lnTo>
                      <a:pt x="700" y="81"/>
                    </a:lnTo>
                    <a:cubicBezTo>
                      <a:pt x="702" y="71"/>
                      <a:pt x="702" y="66"/>
                      <a:pt x="702" y="66"/>
                    </a:cubicBezTo>
                    <a:lnTo>
                      <a:pt x="702" y="66"/>
                    </a:lnTo>
                    <a:cubicBezTo>
                      <a:pt x="698" y="66"/>
                      <a:pt x="682" y="114"/>
                      <a:pt x="682" y="134"/>
                    </a:cubicBezTo>
                    <a:cubicBezTo>
                      <a:pt x="674" y="152"/>
                      <a:pt x="665" y="161"/>
                      <a:pt x="665" y="161"/>
                    </a:cubicBezTo>
                    <a:cubicBezTo>
                      <a:pt x="682" y="99"/>
                      <a:pt x="691" y="81"/>
                      <a:pt x="682" y="81"/>
                    </a:cubicBezTo>
                    <a:cubicBezTo>
                      <a:pt x="674" y="72"/>
                      <a:pt x="665" y="63"/>
                      <a:pt x="647" y="63"/>
                    </a:cubicBezTo>
                    <a:cubicBezTo>
                      <a:pt x="647" y="63"/>
                      <a:pt x="645" y="62"/>
                      <a:pt x="644" y="62"/>
                    </a:cubicBezTo>
                    <a:cubicBezTo>
                      <a:pt x="641" y="62"/>
                      <a:pt x="638" y="65"/>
                      <a:pt x="638" y="81"/>
                    </a:cubicBezTo>
                    <a:cubicBezTo>
                      <a:pt x="638" y="112"/>
                      <a:pt x="634" y="121"/>
                      <a:pt x="631" y="121"/>
                    </a:cubicBezTo>
                    <a:cubicBezTo>
                      <a:pt x="630" y="121"/>
                      <a:pt x="629" y="119"/>
                      <a:pt x="629" y="116"/>
                    </a:cubicBezTo>
                    <a:cubicBezTo>
                      <a:pt x="620" y="107"/>
                      <a:pt x="629" y="81"/>
                      <a:pt x="629" y="63"/>
                    </a:cubicBezTo>
                    <a:lnTo>
                      <a:pt x="629" y="54"/>
                    </a:lnTo>
                    <a:cubicBezTo>
                      <a:pt x="629" y="54"/>
                      <a:pt x="623" y="48"/>
                      <a:pt x="618" y="48"/>
                    </a:cubicBezTo>
                    <a:cubicBezTo>
                      <a:pt x="614" y="48"/>
                      <a:pt x="611" y="51"/>
                      <a:pt x="611" y="63"/>
                    </a:cubicBezTo>
                    <a:cubicBezTo>
                      <a:pt x="607" y="78"/>
                      <a:pt x="607" y="82"/>
                      <a:pt x="607" y="82"/>
                    </a:cubicBezTo>
                    <a:cubicBezTo>
                      <a:pt x="607" y="82"/>
                      <a:pt x="607" y="79"/>
                      <a:pt x="605" y="79"/>
                    </a:cubicBezTo>
                    <a:cubicBezTo>
                      <a:pt x="605" y="79"/>
                      <a:pt x="604" y="79"/>
                      <a:pt x="602" y="81"/>
                    </a:cubicBezTo>
                    <a:lnTo>
                      <a:pt x="593" y="125"/>
                    </a:lnTo>
                    <a:lnTo>
                      <a:pt x="593" y="90"/>
                    </a:lnTo>
                    <a:cubicBezTo>
                      <a:pt x="593" y="81"/>
                      <a:pt x="593" y="63"/>
                      <a:pt x="584" y="63"/>
                    </a:cubicBezTo>
                    <a:cubicBezTo>
                      <a:pt x="581" y="63"/>
                      <a:pt x="578" y="64"/>
                      <a:pt x="576" y="65"/>
                    </a:cubicBezTo>
                    <a:lnTo>
                      <a:pt x="576" y="65"/>
                    </a:lnTo>
                    <a:lnTo>
                      <a:pt x="576" y="18"/>
                    </a:lnTo>
                    <a:cubicBezTo>
                      <a:pt x="576" y="10"/>
                      <a:pt x="571" y="5"/>
                      <a:pt x="567" y="5"/>
                    </a:cubicBezTo>
                    <a:cubicBezTo>
                      <a:pt x="562" y="5"/>
                      <a:pt x="558" y="10"/>
                      <a:pt x="558" y="18"/>
                    </a:cubicBezTo>
                    <a:cubicBezTo>
                      <a:pt x="558" y="39"/>
                      <a:pt x="558" y="59"/>
                      <a:pt x="558" y="72"/>
                    </a:cubicBezTo>
                    <a:cubicBezTo>
                      <a:pt x="550" y="57"/>
                      <a:pt x="543" y="43"/>
                      <a:pt x="536" y="43"/>
                    </a:cubicBezTo>
                    <a:cubicBezTo>
                      <a:pt x="534" y="43"/>
                      <a:pt x="533" y="43"/>
                      <a:pt x="531" y="45"/>
                    </a:cubicBezTo>
                    <a:cubicBezTo>
                      <a:pt x="531" y="53"/>
                      <a:pt x="531" y="100"/>
                      <a:pt x="531" y="107"/>
                    </a:cubicBezTo>
                    <a:cubicBezTo>
                      <a:pt x="531" y="99"/>
                      <a:pt x="522" y="10"/>
                      <a:pt x="513" y="1"/>
                    </a:cubicBezTo>
                    <a:close/>
                    <a:moveTo>
                      <a:pt x="754" y="1230"/>
                    </a:moveTo>
                    <a:cubicBezTo>
                      <a:pt x="754" y="1231"/>
                      <a:pt x="754" y="1234"/>
                      <a:pt x="754" y="1239"/>
                    </a:cubicBezTo>
                    <a:cubicBezTo>
                      <a:pt x="759" y="1255"/>
                      <a:pt x="761" y="1258"/>
                      <a:pt x="764" y="1258"/>
                    </a:cubicBezTo>
                    <a:cubicBezTo>
                      <a:pt x="766" y="1258"/>
                      <a:pt x="768" y="1257"/>
                      <a:pt x="771" y="1257"/>
                    </a:cubicBezTo>
                    <a:cubicBezTo>
                      <a:pt x="763" y="1230"/>
                      <a:pt x="763" y="1230"/>
                      <a:pt x="754" y="123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1063;p41"/>
              <p:cNvSpPr/>
              <p:nvPr/>
            </p:nvSpPr>
            <p:spPr>
              <a:xfrm>
                <a:off x="1800975" y="2588175"/>
                <a:ext cx="92450" cy="93025"/>
              </a:xfrm>
              <a:custGeom>
                <a:avLst/>
                <a:gdLst/>
                <a:ahLst/>
                <a:cxnLst/>
                <a:rect l="l" t="t" r="r" b="b"/>
                <a:pathLst>
                  <a:path w="3698" h="3721" extrusionOk="0">
                    <a:moveTo>
                      <a:pt x="1277" y="241"/>
                    </a:moveTo>
                    <a:cubicBezTo>
                      <a:pt x="1282" y="241"/>
                      <a:pt x="1287" y="247"/>
                      <a:pt x="1292" y="271"/>
                    </a:cubicBezTo>
                    <a:lnTo>
                      <a:pt x="1283" y="271"/>
                    </a:lnTo>
                    <a:lnTo>
                      <a:pt x="1265" y="245"/>
                    </a:lnTo>
                    <a:cubicBezTo>
                      <a:pt x="1269" y="245"/>
                      <a:pt x="1273" y="241"/>
                      <a:pt x="1277" y="241"/>
                    </a:cubicBezTo>
                    <a:close/>
                    <a:moveTo>
                      <a:pt x="968" y="319"/>
                    </a:moveTo>
                    <a:lnTo>
                      <a:pt x="968" y="319"/>
                    </a:lnTo>
                    <a:cubicBezTo>
                      <a:pt x="976" y="329"/>
                      <a:pt x="985" y="338"/>
                      <a:pt x="980" y="343"/>
                    </a:cubicBezTo>
                    <a:cubicBezTo>
                      <a:pt x="976" y="334"/>
                      <a:pt x="972" y="326"/>
                      <a:pt x="968" y="319"/>
                    </a:cubicBezTo>
                    <a:close/>
                    <a:moveTo>
                      <a:pt x="1444" y="298"/>
                    </a:moveTo>
                    <a:cubicBezTo>
                      <a:pt x="1426" y="298"/>
                      <a:pt x="1444" y="352"/>
                      <a:pt x="1453" y="352"/>
                    </a:cubicBezTo>
                    <a:cubicBezTo>
                      <a:pt x="1461" y="352"/>
                      <a:pt x="1453" y="298"/>
                      <a:pt x="1444" y="298"/>
                    </a:cubicBezTo>
                    <a:close/>
                    <a:moveTo>
                      <a:pt x="2450" y="316"/>
                    </a:moveTo>
                    <a:lnTo>
                      <a:pt x="2477" y="325"/>
                    </a:lnTo>
                    <a:cubicBezTo>
                      <a:pt x="2459" y="352"/>
                      <a:pt x="2459" y="352"/>
                      <a:pt x="2450" y="352"/>
                    </a:cubicBezTo>
                    <a:cubicBezTo>
                      <a:pt x="2441" y="352"/>
                      <a:pt x="2432" y="352"/>
                      <a:pt x="2450" y="325"/>
                    </a:cubicBezTo>
                    <a:lnTo>
                      <a:pt x="2450" y="316"/>
                    </a:lnTo>
                    <a:close/>
                    <a:moveTo>
                      <a:pt x="1408" y="334"/>
                    </a:moveTo>
                    <a:cubicBezTo>
                      <a:pt x="1392" y="334"/>
                      <a:pt x="1390" y="356"/>
                      <a:pt x="1410" y="387"/>
                    </a:cubicBezTo>
                    <a:lnTo>
                      <a:pt x="1410" y="387"/>
                    </a:lnTo>
                    <a:cubicBezTo>
                      <a:pt x="1415" y="365"/>
                      <a:pt x="1408" y="349"/>
                      <a:pt x="1408" y="334"/>
                    </a:cubicBezTo>
                    <a:close/>
                    <a:moveTo>
                      <a:pt x="1410" y="387"/>
                    </a:moveTo>
                    <a:cubicBezTo>
                      <a:pt x="1410" y="390"/>
                      <a:pt x="1409" y="393"/>
                      <a:pt x="1408" y="396"/>
                    </a:cubicBezTo>
                    <a:lnTo>
                      <a:pt x="1417" y="396"/>
                    </a:lnTo>
                    <a:cubicBezTo>
                      <a:pt x="1415" y="393"/>
                      <a:pt x="1412" y="390"/>
                      <a:pt x="1410" y="387"/>
                    </a:cubicBezTo>
                    <a:close/>
                    <a:moveTo>
                      <a:pt x="2815" y="432"/>
                    </a:moveTo>
                    <a:cubicBezTo>
                      <a:pt x="2807" y="448"/>
                      <a:pt x="2785" y="478"/>
                      <a:pt x="2781" y="478"/>
                    </a:cubicBezTo>
                    <a:cubicBezTo>
                      <a:pt x="2780" y="478"/>
                      <a:pt x="2780" y="477"/>
                      <a:pt x="2780" y="476"/>
                    </a:cubicBezTo>
                    <a:cubicBezTo>
                      <a:pt x="2780" y="476"/>
                      <a:pt x="2780" y="476"/>
                      <a:pt x="2780" y="476"/>
                    </a:cubicBezTo>
                    <a:lnTo>
                      <a:pt x="2780" y="476"/>
                    </a:lnTo>
                    <a:cubicBezTo>
                      <a:pt x="2774" y="482"/>
                      <a:pt x="2771" y="484"/>
                      <a:pt x="2769" y="484"/>
                    </a:cubicBezTo>
                    <a:cubicBezTo>
                      <a:pt x="2763" y="484"/>
                      <a:pt x="2767" y="471"/>
                      <a:pt x="2780" y="459"/>
                    </a:cubicBezTo>
                    <a:lnTo>
                      <a:pt x="2815" y="432"/>
                    </a:lnTo>
                    <a:close/>
                    <a:moveTo>
                      <a:pt x="2205" y="483"/>
                    </a:moveTo>
                    <a:cubicBezTo>
                      <a:pt x="2203" y="483"/>
                      <a:pt x="2201" y="485"/>
                      <a:pt x="2201" y="494"/>
                    </a:cubicBezTo>
                    <a:cubicBezTo>
                      <a:pt x="2201" y="510"/>
                      <a:pt x="2204" y="513"/>
                      <a:pt x="2206" y="513"/>
                    </a:cubicBezTo>
                    <a:cubicBezTo>
                      <a:pt x="2208" y="513"/>
                      <a:pt x="2210" y="512"/>
                      <a:pt x="2210" y="512"/>
                    </a:cubicBezTo>
                    <a:cubicBezTo>
                      <a:pt x="2219" y="494"/>
                      <a:pt x="2219" y="485"/>
                      <a:pt x="2210" y="485"/>
                    </a:cubicBezTo>
                    <a:cubicBezTo>
                      <a:pt x="2210" y="485"/>
                      <a:pt x="2207" y="483"/>
                      <a:pt x="2205" y="483"/>
                    </a:cubicBezTo>
                    <a:close/>
                    <a:moveTo>
                      <a:pt x="893" y="575"/>
                    </a:moveTo>
                    <a:cubicBezTo>
                      <a:pt x="896" y="579"/>
                      <a:pt x="899" y="582"/>
                      <a:pt x="900" y="583"/>
                    </a:cubicBezTo>
                    <a:cubicBezTo>
                      <a:pt x="898" y="580"/>
                      <a:pt x="895" y="578"/>
                      <a:pt x="893" y="575"/>
                    </a:cubicBezTo>
                    <a:close/>
                    <a:moveTo>
                      <a:pt x="3029" y="583"/>
                    </a:moveTo>
                    <a:cubicBezTo>
                      <a:pt x="3045" y="591"/>
                      <a:pt x="3010" y="629"/>
                      <a:pt x="2997" y="629"/>
                    </a:cubicBezTo>
                    <a:cubicBezTo>
                      <a:pt x="2995" y="629"/>
                      <a:pt x="2994" y="629"/>
                      <a:pt x="2993" y="628"/>
                    </a:cubicBezTo>
                    <a:cubicBezTo>
                      <a:pt x="2985" y="619"/>
                      <a:pt x="3011" y="583"/>
                      <a:pt x="3029" y="583"/>
                    </a:cubicBezTo>
                    <a:close/>
                    <a:moveTo>
                      <a:pt x="446" y="681"/>
                    </a:moveTo>
                    <a:cubicBezTo>
                      <a:pt x="448" y="683"/>
                      <a:pt x="449" y="684"/>
                      <a:pt x="451" y="685"/>
                    </a:cubicBezTo>
                    <a:lnTo>
                      <a:pt x="451" y="685"/>
                    </a:lnTo>
                    <a:cubicBezTo>
                      <a:pt x="449" y="684"/>
                      <a:pt x="448" y="683"/>
                      <a:pt x="446" y="681"/>
                    </a:cubicBezTo>
                    <a:close/>
                    <a:moveTo>
                      <a:pt x="170" y="1029"/>
                    </a:moveTo>
                    <a:lnTo>
                      <a:pt x="170" y="1037"/>
                    </a:lnTo>
                    <a:lnTo>
                      <a:pt x="179" y="1064"/>
                    </a:lnTo>
                    <a:cubicBezTo>
                      <a:pt x="223" y="1064"/>
                      <a:pt x="214" y="1064"/>
                      <a:pt x="170" y="1029"/>
                    </a:cubicBezTo>
                    <a:close/>
                    <a:moveTo>
                      <a:pt x="3599" y="1198"/>
                    </a:moveTo>
                    <a:cubicBezTo>
                      <a:pt x="3593" y="1200"/>
                      <a:pt x="3588" y="1201"/>
                      <a:pt x="3583" y="1203"/>
                    </a:cubicBezTo>
                    <a:lnTo>
                      <a:pt x="3583" y="1203"/>
                    </a:lnTo>
                    <a:cubicBezTo>
                      <a:pt x="3587" y="1202"/>
                      <a:pt x="3593" y="1200"/>
                      <a:pt x="3599" y="1198"/>
                    </a:cubicBezTo>
                    <a:close/>
                    <a:moveTo>
                      <a:pt x="554" y="586"/>
                    </a:moveTo>
                    <a:cubicBezTo>
                      <a:pt x="550" y="586"/>
                      <a:pt x="548" y="588"/>
                      <a:pt x="553" y="592"/>
                    </a:cubicBezTo>
                    <a:cubicBezTo>
                      <a:pt x="566" y="605"/>
                      <a:pt x="565" y="613"/>
                      <a:pt x="556" y="613"/>
                    </a:cubicBezTo>
                    <a:cubicBezTo>
                      <a:pt x="553" y="613"/>
                      <a:pt x="549" y="612"/>
                      <a:pt x="544" y="610"/>
                    </a:cubicBezTo>
                    <a:cubicBezTo>
                      <a:pt x="537" y="610"/>
                      <a:pt x="527" y="609"/>
                      <a:pt x="518" y="609"/>
                    </a:cubicBezTo>
                    <a:cubicBezTo>
                      <a:pt x="505" y="609"/>
                      <a:pt x="494" y="612"/>
                      <a:pt x="499" y="628"/>
                    </a:cubicBezTo>
                    <a:cubicBezTo>
                      <a:pt x="506" y="648"/>
                      <a:pt x="518" y="658"/>
                      <a:pt x="508" y="658"/>
                    </a:cubicBezTo>
                    <a:cubicBezTo>
                      <a:pt x="505" y="658"/>
                      <a:pt x="499" y="657"/>
                      <a:pt x="491" y="654"/>
                    </a:cubicBezTo>
                    <a:lnTo>
                      <a:pt x="491" y="654"/>
                    </a:lnTo>
                    <a:cubicBezTo>
                      <a:pt x="478" y="661"/>
                      <a:pt x="497" y="705"/>
                      <a:pt x="482" y="705"/>
                    </a:cubicBezTo>
                    <a:cubicBezTo>
                      <a:pt x="477" y="705"/>
                      <a:pt x="467" y="699"/>
                      <a:pt x="451" y="685"/>
                    </a:cubicBezTo>
                    <a:lnTo>
                      <a:pt x="451" y="685"/>
                    </a:lnTo>
                    <a:cubicBezTo>
                      <a:pt x="495" y="725"/>
                      <a:pt x="437" y="717"/>
                      <a:pt x="437" y="735"/>
                    </a:cubicBezTo>
                    <a:cubicBezTo>
                      <a:pt x="437" y="752"/>
                      <a:pt x="464" y="761"/>
                      <a:pt x="473" y="788"/>
                    </a:cubicBezTo>
                    <a:cubicBezTo>
                      <a:pt x="477" y="792"/>
                      <a:pt x="477" y="794"/>
                      <a:pt x="475" y="794"/>
                    </a:cubicBezTo>
                    <a:cubicBezTo>
                      <a:pt x="468" y="794"/>
                      <a:pt x="435" y="775"/>
                      <a:pt x="428" y="761"/>
                    </a:cubicBezTo>
                    <a:cubicBezTo>
                      <a:pt x="408" y="746"/>
                      <a:pt x="397" y="740"/>
                      <a:pt x="391" y="740"/>
                    </a:cubicBezTo>
                    <a:cubicBezTo>
                      <a:pt x="378" y="740"/>
                      <a:pt x="399" y="775"/>
                      <a:pt x="393" y="788"/>
                    </a:cubicBezTo>
                    <a:cubicBezTo>
                      <a:pt x="393" y="801"/>
                      <a:pt x="366" y="813"/>
                      <a:pt x="347" y="816"/>
                    </a:cubicBezTo>
                    <a:lnTo>
                      <a:pt x="347" y="816"/>
                    </a:lnTo>
                    <a:cubicBezTo>
                      <a:pt x="346" y="816"/>
                      <a:pt x="344" y="815"/>
                      <a:pt x="343" y="815"/>
                    </a:cubicBezTo>
                    <a:cubicBezTo>
                      <a:pt x="341" y="815"/>
                      <a:pt x="339" y="817"/>
                      <a:pt x="337" y="817"/>
                    </a:cubicBezTo>
                    <a:lnTo>
                      <a:pt x="337" y="817"/>
                    </a:lnTo>
                    <a:cubicBezTo>
                      <a:pt x="334" y="817"/>
                      <a:pt x="332" y="816"/>
                      <a:pt x="330" y="815"/>
                    </a:cubicBezTo>
                    <a:lnTo>
                      <a:pt x="330" y="815"/>
                    </a:lnTo>
                    <a:cubicBezTo>
                      <a:pt x="332" y="817"/>
                      <a:pt x="334" y="817"/>
                      <a:pt x="335" y="817"/>
                    </a:cubicBezTo>
                    <a:cubicBezTo>
                      <a:pt x="336" y="817"/>
                      <a:pt x="337" y="817"/>
                      <a:pt x="337" y="817"/>
                    </a:cubicBezTo>
                    <a:lnTo>
                      <a:pt x="337" y="817"/>
                    </a:lnTo>
                    <a:cubicBezTo>
                      <a:pt x="338" y="817"/>
                      <a:pt x="338" y="817"/>
                      <a:pt x="339" y="817"/>
                    </a:cubicBezTo>
                    <a:cubicBezTo>
                      <a:pt x="341" y="817"/>
                      <a:pt x="344" y="817"/>
                      <a:pt x="347" y="816"/>
                    </a:cubicBezTo>
                    <a:lnTo>
                      <a:pt x="347" y="816"/>
                    </a:lnTo>
                    <a:cubicBezTo>
                      <a:pt x="350" y="817"/>
                      <a:pt x="353" y="820"/>
                      <a:pt x="357" y="824"/>
                    </a:cubicBezTo>
                    <a:cubicBezTo>
                      <a:pt x="375" y="850"/>
                      <a:pt x="357" y="842"/>
                      <a:pt x="357" y="850"/>
                    </a:cubicBezTo>
                    <a:cubicBezTo>
                      <a:pt x="357" y="850"/>
                      <a:pt x="351" y="862"/>
                      <a:pt x="340" y="862"/>
                    </a:cubicBezTo>
                    <a:cubicBezTo>
                      <a:pt x="337" y="862"/>
                      <a:pt x="334" y="861"/>
                      <a:pt x="330" y="859"/>
                    </a:cubicBezTo>
                    <a:cubicBezTo>
                      <a:pt x="315" y="854"/>
                      <a:pt x="302" y="849"/>
                      <a:pt x="296" y="849"/>
                    </a:cubicBezTo>
                    <a:cubicBezTo>
                      <a:pt x="292" y="849"/>
                      <a:pt x="291" y="852"/>
                      <a:pt x="295" y="859"/>
                    </a:cubicBezTo>
                    <a:cubicBezTo>
                      <a:pt x="304" y="877"/>
                      <a:pt x="330" y="895"/>
                      <a:pt x="339" y="913"/>
                    </a:cubicBezTo>
                    <a:cubicBezTo>
                      <a:pt x="339" y="922"/>
                      <a:pt x="295" y="922"/>
                      <a:pt x="277" y="922"/>
                    </a:cubicBezTo>
                    <a:cubicBezTo>
                      <a:pt x="268" y="922"/>
                      <a:pt x="250" y="931"/>
                      <a:pt x="241" y="939"/>
                    </a:cubicBezTo>
                    <a:cubicBezTo>
                      <a:pt x="232" y="957"/>
                      <a:pt x="232" y="975"/>
                      <a:pt x="241" y="993"/>
                    </a:cubicBezTo>
                    <a:cubicBezTo>
                      <a:pt x="241" y="1002"/>
                      <a:pt x="277" y="1029"/>
                      <a:pt x="277" y="1037"/>
                    </a:cubicBezTo>
                    <a:cubicBezTo>
                      <a:pt x="259" y="1029"/>
                      <a:pt x="241" y="1011"/>
                      <a:pt x="223" y="1002"/>
                    </a:cubicBezTo>
                    <a:cubicBezTo>
                      <a:pt x="221" y="1001"/>
                      <a:pt x="219" y="1000"/>
                      <a:pt x="216" y="1000"/>
                    </a:cubicBezTo>
                    <a:cubicBezTo>
                      <a:pt x="203" y="1000"/>
                      <a:pt x="198" y="1021"/>
                      <a:pt x="206" y="1029"/>
                    </a:cubicBezTo>
                    <a:cubicBezTo>
                      <a:pt x="206" y="1037"/>
                      <a:pt x="232" y="1046"/>
                      <a:pt x="232" y="1064"/>
                    </a:cubicBezTo>
                    <a:cubicBezTo>
                      <a:pt x="232" y="1073"/>
                      <a:pt x="223" y="1082"/>
                      <a:pt x="214" y="1082"/>
                    </a:cubicBezTo>
                    <a:cubicBezTo>
                      <a:pt x="203" y="1085"/>
                      <a:pt x="190" y="1085"/>
                      <a:pt x="178" y="1085"/>
                    </a:cubicBezTo>
                    <a:lnTo>
                      <a:pt x="178" y="1085"/>
                    </a:lnTo>
                    <a:cubicBezTo>
                      <a:pt x="156" y="1085"/>
                      <a:pt x="140" y="1085"/>
                      <a:pt x="152" y="1109"/>
                    </a:cubicBezTo>
                    <a:cubicBezTo>
                      <a:pt x="179" y="1135"/>
                      <a:pt x="170" y="1144"/>
                      <a:pt x="161" y="1153"/>
                    </a:cubicBezTo>
                    <a:cubicBezTo>
                      <a:pt x="161" y="1171"/>
                      <a:pt x="214" y="1189"/>
                      <a:pt x="206" y="1198"/>
                    </a:cubicBezTo>
                    <a:cubicBezTo>
                      <a:pt x="191" y="1198"/>
                      <a:pt x="149" y="1175"/>
                      <a:pt x="141" y="1175"/>
                    </a:cubicBezTo>
                    <a:cubicBezTo>
                      <a:pt x="139" y="1175"/>
                      <a:pt x="140" y="1176"/>
                      <a:pt x="143" y="1180"/>
                    </a:cubicBezTo>
                    <a:cubicBezTo>
                      <a:pt x="156" y="1192"/>
                      <a:pt x="168" y="1205"/>
                      <a:pt x="180" y="1214"/>
                    </a:cubicBezTo>
                    <a:lnTo>
                      <a:pt x="180" y="1214"/>
                    </a:lnTo>
                    <a:cubicBezTo>
                      <a:pt x="177" y="1213"/>
                      <a:pt x="174" y="1212"/>
                      <a:pt x="172" y="1212"/>
                    </a:cubicBezTo>
                    <a:cubicBezTo>
                      <a:pt x="155" y="1212"/>
                      <a:pt x="159" y="1242"/>
                      <a:pt x="152" y="1242"/>
                    </a:cubicBezTo>
                    <a:cubicBezTo>
                      <a:pt x="151" y="1244"/>
                      <a:pt x="149" y="1244"/>
                      <a:pt x="146" y="1244"/>
                    </a:cubicBezTo>
                    <a:cubicBezTo>
                      <a:pt x="135" y="1244"/>
                      <a:pt x="117" y="1236"/>
                      <a:pt x="106" y="1236"/>
                    </a:cubicBezTo>
                    <a:cubicBezTo>
                      <a:pt x="102" y="1236"/>
                      <a:pt x="99" y="1238"/>
                      <a:pt x="99" y="1242"/>
                    </a:cubicBezTo>
                    <a:cubicBezTo>
                      <a:pt x="91" y="1257"/>
                      <a:pt x="184" y="1291"/>
                      <a:pt x="219" y="1291"/>
                    </a:cubicBezTo>
                    <a:cubicBezTo>
                      <a:pt x="226" y="1291"/>
                      <a:pt x="231" y="1290"/>
                      <a:pt x="232" y="1287"/>
                    </a:cubicBezTo>
                    <a:lnTo>
                      <a:pt x="232" y="1305"/>
                    </a:lnTo>
                    <a:cubicBezTo>
                      <a:pt x="232" y="1312"/>
                      <a:pt x="261" y="1336"/>
                      <a:pt x="286" y="1336"/>
                    </a:cubicBezTo>
                    <a:cubicBezTo>
                      <a:pt x="292" y="1336"/>
                      <a:pt x="298" y="1335"/>
                      <a:pt x="304" y="1331"/>
                    </a:cubicBezTo>
                    <a:lnTo>
                      <a:pt x="295" y="1323"/>
                    </a:lnTo>
                    <a:cubicBezTo>
                      <a:pt x="304" y="1314"/>
                      <a:pt x="304" y="1305"/>
                      <a:pt x="304" y="1287"/>
                    </a:cubicBezTo>
                    <a:cubicBezTo>
                      <a:pt x="304" y="1278"/>
                      <a:pt x="295" y="1269"/>
                      <a:pt x="268" y="1242"/>
                    </a:cubicBezTo>
                    <a:cubicBezTo>
                      <a:pt x="244" y="1226"/>
                      <a:pt x="278" y="1225"/>
                      <a:pt x="238" y="1205"/>
                    </a:cubicBezTo>
                    <a:lnTo>
                      <a:pt x="238" y="1205"/>
                    </a:lnTo>
                    <a:cubicBezTo>
                      <a:pt x="245" y="1207"/>
                      <a:pt x="252" y="1208"/>
                      <a:pt x="260" y="1208"/>
                    </a:cubicBezTo>
                    <a:cubicBezTo>
                      <a:pt x="281" y="1208"/>
                      <a:pt x="305" y="1200"/>
                      <a:pt x="321" y="1189"/>
                    </a:cubicBezTo>
                    <a:cubicBezTo>
                      <a:pt x="328" y="1183"/>
                      <a:pt x="334" y="1176"/>
                      <a:pt x="343" y="1176"/>
                    </a:cubicBezTo>
                    <a:cubicBezTo>
                      <a:pt x="347" y="1176"/>
                      <a:pt x="352" y="1177"/>
                      <a:pt x="357" y="1180"/>
                    </a:cubicBezTo>
                    <a:cubicBezTo>
                      <a:pt x="376" y="1186"/>
                      <a:pt x="395" y="1193"/>
                      <a:pt x="404" y="1193"/>
                    </a:cubicBezTo>
                    <a:cubicBezTo>
                      <a:pt x="408" y="1193"/>
                      <a:pt x="410" y="1192"/>
                      <a:pt x="410" y="1189"/>
                    </a:cubicBezTo>
                    <a:lnTo>
                      <a:pt x="366" y="1162"/>
                    </a:lnTo>
                    <a:cubicBezTo>
                      <a:pt x="366" y="1157"/>
                      <a:pt x="369" y="1156"/>
                      <a:pt x="374" y="1156"/>
                    </a:cubicBezTo>
                    <a:cubicBezTo>
                      <a:pt x="382" y="1156"/>
                      <a:pt x="393" y="1160"/>
                      <a:pt x="399" y="1160"/>
                    </a:cubicBezTo>
                    <a:cubicBezTo>
                      <a:pt x="402" y="1160"/>
                      <a:pt x="404" y="1158"/>
                      <a:pt x="401" y="1153"/>
                    </a:cubicBezTo>
                    <a:cubicBezTo>
                      <a:pt x="393" y="1127"/>
                      <a:pt x="375" y="1109"/>
                      <a:pt x="357" y="1091"/>
                    </a:cubicBezTo>
                    <a:cubicBezTo>
                      <a:pt x="348" y="1082"/>
                      <a:pt x="339" y="1082"/>
                      <a:pt x="339" y="1073"/>
                    </a:cubicBezTo>
                    <a:cubicBezTo>
                      <a:pt x="348" y="1064"/>
                      <a:pt x="357" y="1064"/>
                      <a:pt x="366" y="1064"/>
                    </a:cubicBezTo>
                    <a:cubicBezTo>
                      <a:pt x="393" y="1064"/>
                      <a:pt x="428" y="1064"/>
                      <a:pt x="410" y="1046"/>
                    </a:cubicBezTo>
                    <a:cubicBezTo>
                      <a:pt x="393" y="1029"/>
                      <a:pt x="393" y="1002"/>
                      <a:pt x="410" y="993"/>
                    </a:cubicBezTo>
                    <a:cubicBezTo>
                      <a:pt x="432" y="993"/>
                      <a:pt x="465" y="1016"/>
                      <a:pt x="468" y="1016"/>
                    </a:cubicBezTo>
                    <a:cubicBezTo>
                      <a:pt x="468" y="1016"/>
                      <a:pt x="467" y="1014"/>
                      <a:pt x="464" y="1011"/>
                    </a:cubicBezTo>
                    <a:cubicBezTo>
                      <a:pt x="446" y="975"/>
                      <a:pt x="375" y="966"/>
                      <a:pt x="393" y="948"/>
                    </a:cubicBezTo>
                    <a:cubicBezTo>
                      <a:pt x="395" y="945"/>
                      <a:pt x="398" y="944"/>
                      <a:pt x="402" y="944"/>
                    </a:cubicBezTo>
                    <a:cubicBezTo>
                      <a:pt x="425" y="944"/>
                      <a:pt x="476" y="998"/>
                      <a:pt x="499" y="998"/>
                    </a:cubicBezTo>
                    <a:cubicBezTo>
                      <a:pt x="503" y="998"/>
                      <a:pt x="506" y="996"/>
                      <a:pt x="508" y="993"/>
                    </a:cubicBezTo>
                    <a:cubicBezTo>
                      <a:pt x="517" y="975"/>
                      <a:pt x="464" y="966"/>
                      <a:pt x="464" y="957"/>
                    </a:cubicBezTo>
                    <a:cubicBezTo>
                      <a:pt x="455" y="939"/>
                      <a:pt x="482" y="922"/>
                      <a:pt x="499" y="913"/>
                    </a:cubicBezTo>
                    <a:cubicBezTo>
                      <a:pt x="526" y="904"/>
                      <a:pt x="597" y="895"/>
                      <a:pt x="597" y="859"/>
                    </a:cubicBezTo>
                    <a:cubicBezTo>
                      <a:pt x="597" y="850"/>
                      <a:pt x="580" y="833"/>
                      <a:pt x="571" y="815"/>
                    </a:cubicBezTo>
                    <a:cubicBezTo>
                      <a:pt x="562" y="800"/>
                      <a:pt x="561" y="795"/>
                      <a:pt x="564" y="795"/>
                    </a:cubicBezTo>
                    <a:cubicBezTo>
                      <a:pt x="569" y="795"/>
                      <a:pt x="591" y="818"/>
                      <a:pt x="597" y="824"/>
                    </a:cubicBezTo>
                    <a:cubicBezTo>
                      <a:pt x="599" y="825"/>
                      <a:pt x="601" y="825"/>
                      <a:pt x="603" y="825"/>
                    </a:cubicBezTo>
                    <a:cubicBezTo>
                      <a:pt x="615" y="825"/>
                      <a:pt x="613" y="796"/>
                      <a:pt x="597" y="788"/>
                    </a:cubicBezTo>
                    <a:cubicBezTo>
                      <a:pt x="581" y="764"/>
                      <a:pt x="576" y="754"/>
                      <a:pt x="579" y="754"/>
                    </a:cubicBezTo>
                    <a:cubicBezTo>
                      <a:pt x="583" y="754"/>
                      <a:pt x="600" y="769"/>
                      <a:pt x="624" y="788"/>
                    </a:cubicBezTo>
                    <a:cubicBezTo>
                      <a:pt x="597" y="752"/>
                      <a:pt x="571" y="726"/>
                      <a:pt x="544" y="699"/>
                    </a:cubicBezTo>
                    <a:cubicBezTo>
                      <a:pt x="553" y="699"/>
                      <a:pt x="597" y="735"/>
                      <a:pt x="606" y="744"/>
                    </a:cubicBezTo>
                    <a:cubicBezTo>
                      <a:pt x="610" y="745"/>
                      <a:pt x="612" y="746"/>
                      <a:pt x="615" y="746"/>
                    </a:cubicBezTo>
                    <a:cubicBezTo>
                      <a:pt x="624" y="746"/>
                      <a:pt x="624" y="733"/>
                      <a:pt x="624" y="726"/>
                    </a:cubicBezTo>
                    <a:cubicBezTo>
                      <a:pt x="624" y="719"/>
                      <a:pt x="624" y="686"/>
                      <a:pt x="637" y="686"/>
                    </a:cubicBezTo>
                    <a:cubicBezTo>
                      <a:pt x="642" y="686"/>
                      <a:pt x="649" y="692"/>
                      <a:pt x="660" y="708"/>
                    </a:cubicBezTo>
                    <a:cubicBezTo>
                      <a:pt x="671" y="721"/>
                      <a:pt x="677" y="726"/>
                      <a:pt x="681" y="726"/>
                    </a:cubicBezTo>
                    <a:cubicBezTo>
                      <a:pt x="693" y="726"/>
                      <a:pt x="678" y="679"/>
                      <a:pt x="678" y="672"/>
                    </a:cubicBezTo>
                    <a:cubicBezTo>
                      <a:pt x="678" y="672"/>
                      <a:pt x="678" y="672"/>
                      <a:pt x="678" y="672"/>
                    </a:cubicBezTo>
                    <a:cubicBezTo>
                      <a:pt x="684" y="672"/>
                      <a:pt x="747" y="732"/>
                      <a:pt x="764" y="732"/>
                    </a:cubicBezTo>
                    <a:cubicBezTo>
                      <a:pt x="769" y="732"/>
                      <a:pt x="770" y="728"/>
                      <a:pt x="767" y="717"/>
                    </a:cubicBezTo>
                    <a:cubicBezTo>
                      <a:pt x="713" y="672"/>
                      <a:pt x="660" y="637"/>
                      <a:pt x="606" y="601"/>
                    </a:cubicBezTo>
                    <a:cubicBezTo>
                      <a:pt x="606" y="601"/>
                      <a:pt x="566" y="586"/>
                      <a:pt x="554" y="586"/>
                    </a:cubicBezTo>
                    <a:close/>
                    <a:moveTo>
                      <a:pt x="173" y="1413"/>
                    </a:moveTo>
                    <a:cubicBezTo>
                      <a:pt x="189" y="1413"/>
                      <a:pt x="214" y="1423"/>
                      <a:pt x="214" y="1429"/>
                    </a:cubicBezTo>
                    <a:cubicBezTo>
                      <a:pt x="204" y="1435"/>
                      <a:pt x="188" y="1440"/>
                      <a:pt x="176" y="1440"/>
                    </a:cubicBezTo>
                    <a:cubicBezTo>
                      <a:pt x="167" y="1440"/>
                      <a:pt x="161" y="1437"/>
                      <a:pt x="161" y="1429"/>
                    </a:cubicBezTo>
                    <a:lnTo>
                      <a:pt x="161" y="1420"/>
                    </a:lnTo>
                    <a:cubicBezTo>
                      <a:pt x="161" y="1415"/>
                      <a:pt x="166" y="1413"/>
                      <a:pt x="173" y="1413"/>
                    </a:cubicBezTo>
                    <a:close/>
                    <a:moveTo>
                      <a:pt x="18" y="1527"/>
                    </a:moveTo>
                    <a:cubicBezTo>
                      <a:pt x="20" y="1527"/>
                      <a:pt x="21" y="1528"/>
                      <a:pt x="23" y="1528"/>
                    </a:cubicBezTo>
                    <a:lnTo>
                      <a:pt x="23" y="1528"/>
                    </a:lnTo>
                    <a:cubicBezTo>
                      <a:pt x="22" y="1528"/>
                      <a:pt x="20" y="1527"/>
                      <a:pt x="18" y="1527"/>
                    </a:cubicBezTo>
                    <a:close/>
                    <a:moveTo>
                      <a:pt x="3670" y="1661"/>
                    </a:moveTo>
                    <a:cubicBezTo>
                      <a:pt x="3582" y="1674"/>
                      <a:pt x="3619" y="1686"/>
                      <a:pt x="3648" y="1686"/>
                    </a:cubicBezTo>
                    <a:cubicBezTo>
                      <a:pt x="3660" y="1686"/>
                      <a:pt x="3670" y="1684"/>
                      <a:pt x="3670" y="1679"/>
                    </a:cubicBezTo>
                    <a:cubicBezTo>
                      <a:pt x="3679" y="1670"/>
                      <a:pt x="3670" y="1670"/>
                      <a:pt x="3670" y="1661"/>
                    </a:cubicBezTo>
                    <a:close/>
                    <a:moveTo>
                      <a:pt x="189" y="1746"/>
                    </a:moveTo>
                    <a:cubicBezTo>
                      <a:pt x="224" y="1746"/>
                      <a:pt x="264" y="1753"/>
                      <a:pt x="232" y="1759"/>
                    </a:cubicBezTo>
                    <a:cubicBezTo>
                      <a:pt x="214" y="1768"/>
                      <a:pt x="197" y="1777"/>
                      <a:pt x="179" y="1777"/>
                    </a:cubicBezTo>
                    <a:lnTo>
                      <a:pt x="179" y="1768"/>
                    </a:lnTo>
                    <a:cubicBezTo>
                      <a:pt x="143" y="1768"/>
                      <a:pt x="125" y="1750"/>
                      <a:pt x="152" y="1750"/>
                    </a:cubicBezTo>
                    <a:cubicBezTo>
                      <a:pt x="160" y="1747"/>
                      <a:pt x="174" y="1746"/>
                      <a:pt x="189" y="1746"/>
                    </a:cubicBezTo>
                    <a:close/>
                    <a:moveTo>
                      <a:pt x="3501" y="1919"/>
                    </a:moveTo>
                    <a:cubicBezTo>
                      <a:pt x="3501" y="1937"/>
                      <a:pt x="3483" y="1937"/>
                      <a:pt x="3439" y="1937"/>
                    </a:cubicBezTo>
                    <a:lnTo>
                      <a:pt x="3439" y="1928"/>
                    </a:lnTo>
                    <a:lnTo>
                      <a:pt x="3492" y="1928"/>
                    </a:lnTo>
                    <a:lnTo>
                      <a:pt x="3501" y="1919"/>
                    </a:lnTo>
                    <a:close/>
                    <a:moveTo>
                      <a:pt x="262" y="2023"/>
                    </a:moveTo>
                    <a:cubicBezTo>
                      <a:pt x="253" y="2023"/>
                      <a:pt x="240" y="2024"/>
                      <a:pt x="223" y="2026"/>
                    </a:cubicBezTo>
                    <a:lnTo>
                      <a:pt x="223" y="2035"/>
                    </a:lnTo>
                    <a:lnTo>
                      <a:pt x="259" y="2044"/>
                    </a:lnTo>
                    <a:cubicBezTo>
                      <a:pt x="285" y="2031"/>
                      <a:pt x="287" y="2023"/>
                      <a:pt x="262" y="2023"/>
                    </a:cubicBezTo>
                    <a:close/>
                    <a:moveTo>
                      <a:pt x="116" y="2452"/>
                    </a:moveTo>
                    <a:cubicBezTo>
                      <a:pt x="114" y="2452"/>
                      <a:pt x="111" y="2452"/>
                      <a:pt x="108" y="2454"/>
                    </a:cubicBezTo>
                    <a:cubicBezTo>
                      <a:pt x="111" y="2453"/>
                      <a:pt x="114" y="2452"/>
                      <a:pt x="116" y="2452"/>
                    </a:cubicBezTo>
                    <a:close/>
                    <a:moveTo>
                      <a:pt x="3252" y="2534"/>
                    </a:moveTo>
                    <a:lnTo>
                      <a:pt x="3264" y="2540"/>
                    </a:lnTo>
                    <a:lnTo>
                      <a:pt x="3264" y="2540"/>
                    </a:lnTo>
                    <a:cubicBezTo>
                      <a:pt x="3261" y="2538"/>
                      <a:pt x="3257" y="2535"/>
                      <a:pt x="3252" y="2534"/>
                    </a:cubicBezTo>
                    <a:close/>
                    <a:moveTo>
                      <a:pt x="3403" y="2525"/>
                    </a:moveTo>
                    <a:cubicBezTo>
                      <a:pt x="3412" y="2534"/>
                      <a:pt x="3430" y="2552"/>
                      <a:pt x="3421" y="2552"/>
                    </a:cubicBezTo>
                    <a:cubicBezTo>
                      <a:pt x="3419" y="2553"/>
                      <a:pt x="3416" y="2553"/>
                      <a:pt x="3413" y="2553"/>
                    </a:cubicBezTo>
                    <a:cubicBezTo>
                      <a:pt x="3394" y="2553"/>
                      <a:pt x="3368" y="2533"/>
                      <a:pt x="3368" y="2525"/>
                    </a:cubicBezTo>
                    <a:close/>
                    <a:moveTo>
                      <a:pt x="344" y="2550"/>
                    </a:moveTo>
                    <a:cubicBezTo>
                      <a:pt x="344" y="2552"/>
                      <a:pt x="345" y="2553"/>
                      <a:pt x="346" y="2555"/>
                    </a:cubicBezTo>
                    <a:lnTo>
                      <a:pt x="346" y="2555"/>
                    </a:lnTo>
                    <a:cubicBezTo>
                      <a:pt x="346" y="2554"/>
                      <a:pt x="347" y="2553"/>
                      <a:pt x="348" y="2552"/>
                    </a:cubicBezTo>
                    <a:cubicBezTo>
                      <a:pt x="347" y="2551"/>
                      <a:pt x="346" y="2550"/>
                      <a:pt x="344" y="2550"/>
                    </a:cubicBezTo>
                    <a:close/>
                    <a:moveTo>
                      <a:pt x="499" y="2623"/>
                    </a:moveTo>
                    <a:cubicBezTo>
                      <a:pt x="494" y="2625"/>
                      <a:pt x="489" y="2627"/>
                      <a:pt x="483" y="2629"/>
                    </a:cubicBezTo>
                    <a:lnTo>
                      <a:pt x="483" y="2629"/>
                    </a:lnTo>
                    <a:cubicBezTo>
                      <a:pt x="488" y="2627"/>
                      <a:pt x="494" y="2625"/>
                      <a:pt x="499" y="2623"/>
                    </a:cubicBezTo>
                    <a:close/>
                    <a:moveTo>
                      <a:pt x="361" y="2674"/>
                    </a:moveTo>
                    <a:cubicBezTo>
                      <a:pt x="364" y="2674"/>
                      <a:pt x="366" y="2675"/>
                      <a:pt x="366" y="2676"/>
                    </a:cubicBezTo>
                    <a:cubicBezTo>
                      <a:pt x="373" y="2684"/>
                      <a:pt x="343" y="2716"/>
                      <a:pt x="328" y="2716"/>
                    </a:cubicBezTo>
                    <a:cubicBezTo>
                      <a:pt x="325" y="2716"/>
                      <a:pt x="323" y="2715"/>
                      <a:pt x="321" y="2712"/>
                    </a:cubicBezTo>
                    <a:lnTo>
                      <a:pt x="312" y="2703"/>
                    </a:lnTo>
                    <a:cubicBezTo>
                      <a:pt x="312" y="2689"/>
                      <a:pt x="348" y="2674"/>
                      <a:pt x="361" y="2674"/>
                    </a:cubicBezTo>
                    <a:close/>
                    <a:moveTo>
                      <a:pt x="488" y="2786"/>
                    </a:moveTo>
                    <a:cubicBezTo>
                      <a:pt x="488" y="2786"/>
                      <a:pt x="488" y="2787"/>
                      <a:pt x="488" y="2787"/>
                    </a:cubicBezTo>
                    <a:lnTo>
                      <a:pt x="488" y="2787"/>
                    </a:lnTo>
                    <a:cubicBezTo>
                      <a:pt x="488" y="2787"/>
                      <a:pt x="488" y="2786"/>
                      <a:pt x="488" y="2786"/>
                    </a:cubicBezTo>
                    <a:close/>
                    <a:moveTo>
                      <a:pt x="676" y="2987"/>
                    </a:moveTo>
                    <a:cubicBezTo>
                      <a:pt x="666" y="2987"/>
                      <a:pt x="636" y="3018"/>
                      <a:pt x="642" y="3024"/>
                    </a:cubicBezTo>
                    <a:lnTo>
                      <a:pt x="669" y="3015"/>
                    </a:lnTo>
                    <a:cubicBezTo>
                      <a:pt x="680" y="2995"/>
                      <a:pt x="681" y="2987"/>
                      <a:pt x="676" y="2987"/>
                    </a:cubicBezTo>
                    <a:close/>
                    <a:moveTo>
                      <a:pt x="823" y="3180"/>
                    </a:moveTo>
                    <a:cubicBezTo>
                      <a:pt x="822" y="3182"/>
                      <a:pt x="821" y="3183"/>
                      <a:pt x="820" y="3184"/>
                    </a:cubicBezTo>
                    <a:cubicBezTo>
                      <a:pt x="821" y="3183"/>
                      <a:pt x="822" y="3181"/>
                      <a:pt x="823" y="3180"/>
                    </a:cubicBezTo>
                    <a:close/>
                    <a:moveTo>
                      <a:pt x="1199" y="3386"/>
                    </a:moveTo>
                    <a:lnTo>
                      <a:pt x="1199" y="3386"/>
                    </a:lnTo>
                    <a:cubicBezTo>
                      <a:pt x="1194" y="3400"/>
                      <a:pt x="1190" y="3416"/>
                      <a:pt x="1185" y="3425"/>
                    </a:cubicBezTo>
                    <a:cubicBezTo>
                      <a:pt x="1189" y="3411"/>
                      <a:pt x="1194" y="3398"/>
                      <a:pt x="1199" y="3386"/>
                    </a:cubicBezTo>
                    <a:close/>
                    <a:moveTo>
                      <a:pt x="2376" y="3377"/>
                    </a:moveTo>
                    <a:cubicBezTo>
                      <a:pt x="2383" y="3377"/>
                      <a:pt x="2390" y="3390"/>
                      <a:pt x="2396" y="3423"/>
                    </a:cubicBezTo>
                    <a:lnTo>
                      <a:pt x="2396" y="3423"/>
                    </a:lnTo>
                    <a:cubicBezTo>
                      <a:pt x="2395" y="3433"/>
                      <a:pt x="2393" y="3435"/>
                      <a:pt x="2389" y="3435"/>
                    </a:cubicBezTo>
                    <a:cubicBezTo>
                      <a:pt x="2386" y="3435"/>
                      <a:pt x="2382" y="3433"/>
                      <a:pt x="2379" y="3433"/>
                    </a:cubicBezTo>
                    <a:cubicBezTo>
                      <a:pt x="2370" y="3416"/>
                      <a:pt x="2361" y="3380"/>
                      <a:pt x="2370" y="3380"/>
                    </a:cubicBezTo>
                    <a:cubicBezTo>
                      <a:pt x="2372" y="3378"/>
                      <a:pt x="2374" y="3377"/>
                      <a:pt x="2376" y="3377"/>
                    </a:cubicBezTo>
                    <a:close/>
                    <a:moveTo>
                      <a:pt x="2138" y="3523"/>
                    </a:moveTo>
                    <a:cubicBezTo>
                      <a:pt x="2156" y="3523"/>
                      <a:pt x="2165" y="3531"/>
                      <a:pt x="2165" y="3558"/>
                    </a:cubicBezTo>
                    <a:cubicBezTo>
                      <a:pt x="2165" y="3574"/>
                      <a:pt x="2159" y="3577"/>
                      <a:pt x="2152" y="3577"/>
                    </a:cubicBezTo>
                    <a:cubicBezTo>
                      <a:pt x="2147" y="3577"/>
                      <a:pt x="2142" y="3576"/>
                      <a:pt x="2138" y="3576"/>
                    </a:cubicBezTo>
                    <a:cubicBezTo>
                      <a:pt x="2138" y="3558"/>
                      <a:pt x="2129" y="3523"/>
                      <a:pt x="2138" y="3523"/>
                    </a:cubicBezTo>
                    <a:close/>
                    <a:moveTo>
                      <a:pt x="2337" y="3574"/>
                    </a:moveTo>
                    <a:cubicBezTo>
                      <a:pt x="2328" y="3574"/>
                      <a:pt x="2334" y="3629"/>
                      <a:pt x="2352" y="3629"/>
                    </a:cubicBezTo>
                    <a:lnTo>
                      <a:pt x="2361" y="3629"/>
                    </a:lnTo>
                    <a:cubicBezTo>
                      <a:pt x="2349" y="3588"/>
                      <a:pt x="2341" y="3574"/>
                      <a:pt x="2337" y="3574"/>
                    </a:cubicBezTo>
                    <a:close/>
                    <a:moveTo>
                      <a:pt x="1850" y="0"/>
                    </a:moveTo>
                    <a:cubicBezTo>
                      <a:pt x="1848" y="0"/>
                      <a:pt x="1846" y="1"/>
                      <a:pt x="1844" y="4"/>
                    </a:cubicBezTo>
                    <a:cubicBezTo>
                      <a:pt x="1827" y="22"/>
                      <a:pt x="1853" y="49"/>
                      <a:pt x="1844" y="67"/>
                    </a:cubicBezTo>
                    <a:cubicBezTo>
                      <a:pt x="1841" y="74"/>
                      <a:pt x="1837" y="77"/>
                      <a:pt x="1833" y="77"/>
                    </a:cubicBezTo>
                    <a:cubicBezTo>
                      <a:pt x="1828" y="77"/>
                      <a:pt x="1823" y="72"/>
                      <a:pt x="1818" y="67"/>
                    </a:cubicBezTo>
                    <a:cubicBezTo>
                      <a:pt x="1809" y="58"/>
                      <a:pt x="1800" y="22"/>
                      <a:pt x="1791" y="22"/>
                    </a:cubicBezTo>
                    <a:cubicBezTo>
                      <a:pt x="1783" y="30"/>
                      <a:pt x="1782" y="79"/>
                      <a:pt x="1770" y="79"/>
                    </a:cubicBezTo>
                    <a:cubicBezTo>
                      <a:pt x="1768" y="79"/>
                      <a:pt x="1766" y="78"/>
                      <a:pt x="1764" y="75"/>
                    </a:cubicBezTo>
                    <a:cubicBezTo>
                      <a:pt x="1750" y="54"/>
                      <a:pt x="1753" y="11"/>
                      <a:pt x="1750" y="11"/>
                    </a:cubicBezTo>
                    <a:cubicBezTo>
                      <a:pt x="1749" y="11"/>
                      <a:pt x="1748" y="14"/>
                      <a:pt x="1746" y="22"/>
                    </a:cubicBezTo>
                    <a:cubicBezTo>
                      <a:pt x="1738" y="49"/>
                      <a:pt x="1738" y="111"/>
                      <a:pt x="1720" y="111"/>
                    </a:cubicBezTo>
                    <a:lnTo>
                      <a:pt x="1720" y="75"/>
                    </a:lnTo>
                    <a:lnTo>
                      <a:pt x="1720" y="49"/>
                    </a:lnTo>
                    <a:cubicBezTo>
                      <a:pt x="1720" y="49"/>
                      <a:pt x="1693" y="75"/>
                      <a:pt x="1684" y="75"/>
                    </a:cubicBezTo>
                    <a:cubicBezTo>
                      <a:pt x="1684" y="75"/>
                      <a:pt x="1678" y="56"/>
                      <a:pt x="1670" y="56"/>
                    </a:cubicBezTo>
                    <a:cubicBezTo>
                      <a:pt x="1669" y="56"/>
                      <a:pt x="1668" y="56"/>
                      <a:pt x="1666" y="58"/>
                    </a:cubicBezTo>
                    <a:cubicBezTo>
                      <a:pt x="1657" y="67"/>
                      <a:pt x="1657" y="84"/>
                      <a:pt x="1640" y="84"/>
                    </a:cubicBezTo>
                    <a:cubicBezTo>
                      <a:pt x="1631" y="84"/>
                      <a:pt x="1622" y="84"/>
                      <a:pt x="1613" y="75"/>
                    </a:cubicBezTo>
                    <a:cubicBezTo>
                      <a:pt x="1610" y="73"/>
                      <a:pt x="1608" y="72"/>
                      <a:pt x="1606" y="72"/>
                    </a:cubicBezTo>
                    <a:cubicBezTo>
                      <a:pt x="1595" y="72"/>
                      <a:pt x="1592" y="111"/>
                      <a:pt x="1577" y="111"/>
                    </a:cubicBezTo>
                    <a:cubicBezTo>
                      <a:pt x="1568" y="111"/>
                      <a:pt x="1551" y="49"/>
                      <a:pt x="1533" y="49"/>
                    </a:cubicBezTo>
                    <a:cubicBezTo>
                      <a:pt x="1524" y="58"/>
                      <a:pt x="1524" y="102"/>
                      <a:pt x="1515" y="120"/>
                    </a:cubicBezTo>
                    <a:cubicBezTo>
                      <a:pt x="1514" y="120"/>
                      <a:pt x="1514" y="121"/>
                      <a:pt x="1514" y="121"/>
                    </a:cubicBezTo>
                    <a:cubicBezTo>
                      <a:pt x="1505" y="121"/>
                      <a:pt x="1497" y="39"/>
                      <a:pt x="1488" y="13"/>
                    </a:cubicBezTo>
                    <a:cubicBezTo>
                      <a:pt x="1479" y="40"/>
                      <a:pt x="1479" y="67"/>
                      <a:pt x="1479" y="93"/>
                    </a:cubicBezTo>
                    <a:cubicBezTo>
                      <a:pt x="1479" y="120"/>
                      <a:pt x="1478" y="130"/>
                      <a:pt x="1476" y="130"/>
                    </a:cubicBezTo>
                    <a:cubicBezTo>
                      <a:pt x="1472" y="130"/>
                      <a:pt x="1464" y="88"/>
                      <a:pt x="1453" y="58"/>
                    </a:cubicBezTo>
                    <a:lnTo>
                      <a:pt x="1453" y="58"/>
                    </a:lnTo>
                    <a:cubicBezTo>
                      <a:pt x="1470" y="129"/>
                      <a:pt x="1426" y="84"/>
                      <a:pt x="1435" y="138"/>
                    </a:cubicBezTo>
                    <a:cubicBezTo>
                      <a:pt x="1417" y="120"/>
                      <a:pt x="1408" y="93"/>
                      <a:pt x="1390" y="93"/>
                    </a:cubicBezTo>
                    <a:cubicBezTo>
                      <a:pt x="1396" y="117"/>
                      <a:pt x="1394" y="121"/>
                      <a:pt x="1390" y="121"/>
                    </a:cubicBezTo>
                    <a:cubicBezTo>
                      <a:pt x="1387" y="121"/>
                      <a:pt x="1384" y="120"/>
                      <a:pt x="1381" y="120"/>
                    </a:cubicBezTo>
                    <a:cubicBezTo>
                      <a:pt x="1372" y="129"/>
                      <a:pt x="1372" y="173"/>
                      <a:pt x="1363" y="182"/>
                    </a:cubicBezTo>
                    <a:cubicBezTo>
                      <a:pt x="1349" y="182"/>
                      <a:pt x="1310" y="98"/>
                      <a:pt x="1302" y="98"/>
                    </a:cubicBezTo>
                    <a:cubicBezTo>
                      <a:pt x="1300" y="98"/>
                      <a:pt x="1300" y="102"/>
                      <a:pt x="1301" y="111"/>
                    </a:cubicBezTo>
                    <a:cubicBezTo>
                      <a:pt x="1301" y="127"/>
                      <a:pt x="1343" y="213"/>
                      <a:pt x="1334" y="213"/>
                    </a:cubicBezTo>
                    <a:cubicBezTo>
                      <a:pt x="1333" y="213"/>
                      <a:pt x="1331" y="212"/>
                      <a:pt x="1328" y="209"/>
                    </a:cubicBezTo>
                    <a:cubicBezTo>
                      <a:pt x="1314" y="190"/>
                      <a:pt x="1307" y="179"/>
                      <a:pt x="1304" y="179"/>
                    </a:cubicBezTo>
                    <a:cubicBezTo>
                      <a:pt x="1301" y="179"/>
                      <a:pt x="1301" y="188"/>
                      <a:pt x="1301" y="209"/>
                    </a:cubicBezTo>
                    <a:cubicBezTo>
                      <a:pt x="1301" y="218"/>
                      <a:pt x="1301" y="236"/>
                      <a:pt x="1301" y="245"/>
                    </a:cubicBezTo>
                    <a:cubicBezTo>
                      <a:pt x="1283" y="227"/>
                      <a:pt x="1283" y="156"/>
                      <a:pt x="1274" y="138"/>
                    </a:cubicBezTo>
                    <a:cubicBezTo>
                      <a:pt x="1273" y="135"/>
                      <a:pt x="1272" y="134"/>
                      <a:pt x="1271" y="134"/>
                    </a:cubicBezTo>
                    <a:cubicBezTo>
                      <a:pt x="1268" y="134"/>
                      <a:pt x="1274" y="165"/>
                      <a:pt x="1274" y="165"/>
                    </a:cubicBezTo>
                    <a:cubicBezTo>
                      <a:pt x="1274" y="182"/>
                      <a:pt x="1274" y="182"/>
                      <a:pt x="1257" y="182"/>
                    </a:cubicBezTo>
                    <a:cubicBezTo>
                      <a:pt x="1255" y="184"/>
                      <a:pt x="1254" y="184"/>
                      <a:pt x="1254" y="184"/>
                    </a:cubicBezTo>
                    <a:cubicBezTo>
                      <a:pt x="1250" y="184"/>
                      <a:pt x="1255" y="162"/>
                      <a:pt x="1248" y="147"/>
                    </a:cubicBezTo>
                    <a:lnTo>
                      <a:pt x="1248" y="147"/>
                    </a:lnTo>
                    <a:cubicBezTo>
                      <a:pt x="1252" y="160"/>
                      <a:pt x="1250" y="162"/>
                      <a:pt x="1247" y="162"/>
                    </a:cubicBezTo>
                    <a:cubicBezTo>
                      <a:pt x="1245" y="162"/>
                      <a:pt x="1243" y="162"/>
                      <a:pt x="1241" y="162"/>
                    </a:cubicBezTo>
                    <a:cubicBezTo>
                      <a:pt x="1240" y="162"/>
                      <a:pt x="1239" y="162"/>
                      <a:pt x="1239" y="165"/>
                    </a:cubicBezTo>
                    <a:cubicBezTo>
                      <a:pt x="1239" y="173"/>
                      <a:pt x="1239" y="182"/>
                      <a:pt x="1239" y="182"/>
                    </a:cubicBezTo>
                    <a:cubicBezTo>
                      <a:pt x="1239" y="192"/>
                      <a:pt x="1231" y="199"/>
                      <a:pt x="1222" y="199"/>
                    </a:cubicBezTo>
                    <a:cubicBezTo>
                      <a:pt x="1215" y="199"/>
                      <a:pt x="1207" y="194"/>
                      <a:pt x="1203" y="182"/>
                    </a:cubicBezTo>
                    <a:cubicBezTo>
                      <a:pt x="1198" y="164"/>
                      <a:pt x="1186" y="152"/>
                      <a:pt x="1178" y="152"/>
                    </a:cubicBezTo>
                    <a:cubicBezTo>
                      <a:pt x="1171" y="152"/>
                      <a:pt x="1168" y="161"/>
                      <a:pt x="1176" y="182"/>
                    </a:cubicBezTo>
                    <a:cubicBezTo>
                      <a:pt x="1176" y="191"/>
                      <a:pt x="1141" y="173"/>
                      <a:pt x="1159" y="218"/>
                    </a:cubicBezTo>
                    <a:cubicBezTo>
                      <a:pt x="1137" y="201"/>
                      <a:pt x="1094" y="168"/>
                      <a:pt x="1071" y="168"/>
                    </a:cubicBezTo>
                    <a:cubicBezTo>
                      <a:pt x="1057" y="168"/>
                      <a:pt x="1050" y="181"/>
                      <a:pt x="1061" y="218"/>
                    </a:cubicBezTo>
                    <a:cubicBezTo>
                      <a:pt x="1039" y="170"/>
                      <a:pt x="1029" y="153"/>
                      <a:pt x="1026" y="153"/>
                    </a:cubicBezTo>
                    <a:cubicBezTo>
                      <a:pt x="1016" y="153"/>
                      <a:pt x="1048" y="265"/>
                      <a:pt x="1037" y="265"/>
                    </a:cubicBezTo>
                    <a:cubicBezTo>
                      <a:pt x="1036" y="265"/>
                      <a:pt x="1035" y="264"/>
                      <a:pt x="1034" y="263"/>
                    </a:cubicBezTo>
                    <a:cubicBezTo>
                      <a:pt x="1021" y="243"/>
                      <a:pt x="999" y="210"/>
                      <a:pt x="991" y="210"/>
                    </a:cubicBezTo>
                    <a:cubicBezTo>
                      <a:pt x="988" y="210"/>
                      <a:pt x="987" y="215"/>
                      <a:pt x="989" y="227"/>
                    </a:cubicBezTo>
                    <a:cubicBezTo>
                      <a:pt x="989" y="271"/>
                      <a:pt x="1007" y="307"/>
                      <a:pt x="1016" y="343"/>
                    </a:cubicBezTo>
                    <a:cubicBezTo>
                      <a:pt x="995" y="315"/>
                      <a:pt x="985" y="281"/>
                      <a:pt x="973" y="281"/>
                    </a:cubicBezTo>
                    <a:cubicBezTo>
                      <a:pt x="970" y="281"/>
                      <a:pt x="966" y="284"/>
                      <a:pt x="963" y="289"/>
                    </a:cubicBezTo>
                    <a:cubicBezTo>
                      <a:pt x="958" y="294"/>
                      <a:pt x="958" y="299"/>
                      <a:pt x="959" y="304"/>
                    </a:cubicBezTo>
                    <a:lnTo>
                      <a:pt x="959" y="304"/>
                    </a:lnTo>
                    <a:cubicBezTo>
                      <a:pt x="948" y="285"/>
                      <a:pt x="935" y="267"/>
                      <a:pt x="918" y="245"/>
                    </a:cubicBezTo>
                    <a:cubicBezTo>
                      <a:pt x="917" y="243"/>
                      <a:pt x="915" y="242"/>
                      <a:pt x="913" y="242"/>
                    </a:cubicBezTo>
                    <a:cubicBezTo>
                      <a:pt x="904" y="242"/>
                      <a:pt x="895" y="258"/>
                      <a:pt x="909" y="280"/>
                    </a:cubicBezTo>
                    <a:cubicBezTo>
                      <a:pt x="927" y="307"/>
                      <a:pt x="900" y="325"/>
                      <a:pt x="891" y="325"/>
                    </a:cubicBezTo>
                    <a:cubicBezTo>
                      <a:pt x="887" y="338"/>
                      <a:pt x="878" y="345"/>
                      <a:pt x="869" y="345"/>
                    </a:cubicBezTo>
                    <a:cubicBezTo>
                      <a:pt x="860" y="345"/>
                      <a:pt x="851" y="338"/>
                      <a:pt x="847" y="325"/>
                    </a:cubicBezTo>
                    <a:cubicBezTo>
                      <a:pt x="825" y="303"/>
                      <a:pt x="806" y="288"/>
                      <a:pt x="795" y="288"/>
                    </a:cubicBezTo>
                    <a:cubicBezTo>
                      <a:pt x="788" y="288"/>
                      <a:pt x="784" y="293"/>
                      <a:pt x="784" y="307"/>
                    </a:cubicBezTo>
                    <a:cubicBezTo>
                      <a:pt x="784" y="325"/>
                      <a:pt x="802" y="352"/>
                      <a:pt x="802" y="369"/>
                    </a:cubicBezTo>
                    <a:cubicBezTo>
                      <a:pt x="799" y="372"/>
                      <a:pt x="795" y="373"/>
                      <a:pt x="791" y="373"/>
                    </a:cubicBezTo>
                    <a:cubicBezTo>
                      <a:pt x="783" y="373"/>
                      <a:pt x="773" y="369"/>
                      <a:pt x="767" y="369"/>
                    </a:cubicBezTo>
                    <a:cubicBezTo>
                      <a:pt x="761" y="367"/>
                      <a:pt x="754" y="366"/>
                      <a:pt x="746" y="366"/>
                    </a:cubicBezTo>
                    <a:cubicBezTo>
                      <a:pt x="728" y="366"/>
                      <a:pt x="710" y="372"/>
                      <a:pt x="722" y="378"/>
                    </a:cubicBezTo>
                    <a:cubicBezTo>
                      <a:pt x="776" y="432"/>
                      <a:pt x="713" y="414"/>
                      <a:pt x="695" y="423"/>
                    </a:cubicBezTo>
                    <a:cubicBezTo>
                      <a:pt x="687" y="423"/>
                      <a:pt x="678" y="432"/>
                      <a:pt x="669" y="441"/>
                    </a:cubicBezTo>
                    <a:cubicBezTo>
                      <a:pt x="669" y="450"/>
                      <a:pt x="669" y="459"/>
                      <a:pt x="678" y="467"/>
                    </a:cubicBezTo>
                    <a:cubicBezTo>
                      <a:pt x="687" y="476"/>
                      <a:pt x="660" y="476"/>
                      <a:pt x="660" y="476"/>
                    </a:cubicBezTo>
                    <a:cubicBezTo>
                      <a:pt x="651" y="476"/>
                      <a:pt x="651" y="485"/>
                      <a:pt x="651" y="494"/>
                    </a:cubicBezTo>
                    <a:cubicBezTo>
                      <a:pt x="651" y="501"/>
                      <a:pt x="656" y="529"/>
                      <a:pt x="646" y="529"/>
                    </a:cubicBezTo>
                    <a:cubicBezTo>
                      <a:pt x="643" y="529"/>
                      <a:pt x="639" y="527"/>
                      <a:pt x="633" y="521"/>
                    </a:cubicBezTo>
                    <a:cubicBezTo>
                      <a:pt x="620" y="503"/>
                      <a:pt x="606" y="496"/>
                      <a:pt x="596" y="496"/>
                    </a:cubicBezTo>
                    <a:cubicBezTo>
                      <a:pt x="586" y="496"/>
                      <a:pt x="580" y="503"/>
                      <a:pt x="580" y="512"/>
                    </a:cubicBezTo>
                    <a:cubicBezTo>
                      <a:pt x="580" y="530"/>
                      <a:pt x="615" y="548"/>
                      <a:pt x="606" y="556"/>
                    </a:cubicBezTo>
                    <a:cubicBezTo>
                      <a:pt x="583" y="541"/>
                      <a:pt x="567" y="519"/>
                      <a:pt x="557" y="519"/>
                    </a:cubicBezTo>
                    <a:cubicBezTo>
                      <a:pt x="556" y="519"/>
                      <a:pt x="554" y="520"/>
                      <a:pt x="553" y="521"/>
                    </a:cubicBezTo>
                    <a:cubicBezTo>
                      <a:pt x="544" y="530"/>
                      <a:pt x="669" y="619"/>
                      <a:pt x="687" y="619"/>
                    </a:cubicBezTo>
                    <a:cubicBezTo>
                      <a:pt x="697" y="619"/>
                      <a:pt x="701" y="609"/>
                      <a:pt x="709" y="609"/>
                    </a:cubicBezTo>
                    <a:cubicBezTo>
                      <a:pt x="714" y="609"/>
                      <a:pt x="720" y="613"/>
                      <a:pt x="731" y="628"/>
                    </a:cubicBezTo>
                    <a:cubicBezTo>
                      <a:pt x="743" y="628"/>
                      <a:pt x="743" y="612"/>
                      <a:pt x="752" y="612"/>
                    </a:cubicBezTo>
                    <a:cubicBezTo>
                      <a:pt x="757" y="612"/>
                      <a:pt x="764" y="616"/>
                      <a:pt x="776" y="628"/>
                    </a:cubicBezTo>
                    <a:cubicBezTo>
                      <a:pt x="758" y="610"/>
                      <a:pt x="704" y="556"/>
                      <a:pt x="713" y="548"/>
                    </a:cubicBezTo>
                    <a:cubicBezTo>
                      <a:pt x="713" y="547"/>
                      <a:pt x="714" y="547"/>
                      <a:pt x="714" y="547"/>
                    </a:cubicBezTo>
                    <a:cubicBezTo>
                      <a:pt x="721" y="547"/>
                      <a:pt x="754" y="573"/>
                      <a:pt x="769" y="573"/>
                    </a:cubicBezTo>
                    <a:cubicBezTo>
                      <a:pt x="773" y="573"/>
                      <a:pt x="776" y="571"/>
                      <a:pt x="776" y="565"/>
                    </a:cubicBezTo>
                    <a:cubicBezTo>
                      <a:pt x="767" y="539"/>
                      <a:pt x="749" y="539"/>
                      <a:pt x="749" y="539"/>
                    </a:cubicBezTo>
                    <a:cubicBezTo>
                      <a:pt x="722" y="512"/>
                      <a:pt x="740" y="503"/>
                      <a:pt x="749" y="503"/>
                    </a:cubicBezTo>
                    <a:cubicBezTo>
                      <a:pt x="751" y="501"/>
                      <a:pt x="754" y="500"/>
                      <a:pt x="757" y="500"/>
                    </a:cubicBezTo>
                    <a:cubicBezTo>
                      <a:pt x="767" y="500"/>
                      <a:pt x="780" y="510"/>
                      <a:pt x="793" y="530"/>
                    </a:cubicBezTo>
                    <a:cubicBezTo>
                      <a:pt x="820" y="565"/>
                      <a:pt x="793" y="583"/>
                      <a:pt x="829" y="610"/>
                    </a:cubicBezTo>
                    <a:cubicBezTo>
                      <a:pt x="845" y="626"/>
                      <a:pt x="853" y="633"/>
                      <a:pt x="857" y="633"/>
                    </a:cubicBezTo>
                    <a:cubicBezTo>
                      <a:pt x="861" y="633"/>
                      <a:pt x="857" y="621"/>
                      <a:pt x="847" y="601"/>
                    </a:cubicBezTo>
                    <a:cubicBezTo>
                      <a:pt x="831" y="574"/>
                      <a:pt x="840" y="557"/>
                      <a:pt x="858" y="557"/>
                    </a:cubicBezTo>
                    <a:cubicBezTo>
                      <a:pt x="868" y="557"/>
                      <a:pt x="881" y="563"/>
                      <a:pt x="893" y="575"/>
                    </a:cubicBezTo>
                    <a:lnTo>
                      <a:pt x="893" y="575"/>
                    </a:lnTo>
                    <a:cubicBezTo>
                      <a:pt x="880" y="559"/>
                      <a:pt x="857" y="530"/>
                      <a:pt x="865" y="530"/>
                    </a:cubicBezTo>
                    <a:cubicBezTo>
                      <a:pt x="865" y="521"/>
                      <a:pt x="882" y="512"/>
                      <a:pt x="865" y="476"/>
                    </a:cubicBezTo>
                    <a:lnTo>
                      <a:pt x="865" y="476"/>
                    </a:lnTo>
                    <a:cubicBezTo>
                      <a:pt x="880" y="501"/>
                      <a:pt x="900" y="512"/>
                      <a:pt x="922" y="512"/>
                    </a:cubicBezTo>
                    <a:cubicBezTo>
                      <a:pt x="939" y="512"/>
                      <a:pt x="956" y="506"/>
                      <a:pt x="972" y="494"/>
                    </a:cubicBezTo>
                    <a:cubicBezTo>
                      <a:pt x="998" y="476"/>
                      <a:pt x="989" y="432"/>
                      <a:pt x="972" y="361"/>
                    </a:cubicBezTo>
                    <a:lnTo>
                      <a:pt x="972" y="361"/>
                    </a:lnTo>
                    <a:cubicBezTo>
                      <a:pt x="980" y="396"/>
                      <a:pt x="989" y="423"/>
                      <a:pt x="1007" y="450"/>
                    </a:cubicBezTo>
                    <a:lnTo>
                      <a:pt x="1016" y="441"/>
                    </a:lnTo>
                    <a:lnTo>
                      <a:pt x="1034" y="459"/>
                    </a:lnTo>
                    <a:cubicBezTo>
                      <a:pt x="1039" y="468"/>
                      <a:pt x="1048" y="478"/>
                      <a:pt x="1053" y="478"/>
                    </a:cubicBezTo>
                    <a:cubicBezTo>
                      <a:pt x="1056" y="478"/>
                      <a:pt x="1055" y="470"/>
                      <a:pt x="1043" y="450"/>
                    </a:cubicBezTo>
                    <a:cubicBezTo>
                      <a:pt x="1016" y="405"/>
                      <a:pt x="1016" y="405"/>
                      <a:pt x="1025" y="396"/>
                    </a:cubicBezTo>
                    <a:cubicBezTo>
                      <a:pt x="1034" y="392"/>
                      <a:pt x="1038" y="389"/>
                      <a:pt x="1042" y="389"/>
                    </a:cubicBezTo>
                    <a:cubicBezTo>
                      <a:pt x="1045" y="389"/>
                      <a:pt x="1047" y="392"/>
                      <a:pt x="1052" y="396"/>
                    </a:cubicBezTo>
                    <a:cubicBezTo>
                      <a:pt x="1061" y="396"/>
                      <a:pt x="1061" y="414"/>
                      <a:pt x="1070" y="414"/>
                    </a:cubicBezTo>
                    <a:lnTo>
                      <a:pt x="1096" y="396"/>
                    </a:lnTo>
                    <a:cubicBezTo>
                      <a:pt x="1109" y="390"/>
                      <a:pt x="1084" y="345"/>
                      <a:pt x="1066" y="321"/>
                    </a:cubicBezTo>
                    <a:lnTo>
                      <a:pt x="1066" y="321"/>
                    </a:lnTo>
                    <a:cubicBezTo>
                      <a:pt x="1088" y="343"/>
                      <a:pt x="1128" y="381"/>
                      <a:pt x="1141" y="387"/>
                    </a:cubicBezTo>
                    <a:cubicBezTo>
                      <a:pt x="1147" y="394"/>
                      <a:pt x="1152" y="397"/>
                      <a:pt x="1155" y="397"/>
                    </a:cubicBezTo>
                    <a:cubicBezTo>
                      <a:pt x="1160" y="397"/>
                      <a:pt x="1158" y="387"/>
                      <a:pt x="1141" y="369"/>
                    </a:cubicBezTo>
                    <a:cubicBezTo>
                      <a:pt x="1119" y="340"/>
                      <a:pt x="1097" y="311"/>
                      <a:pt x="1109" y="311"/>
                    </a:cubicBezTo>
                    <a:cubicBezTo>
                      <a:pt x="1112" y="311"/>
                      <a:pt x="1116" y="313"/>
                      <a:pt x="1123" y="316"/>
                    </a:cubicBezTo>
                    <a:cubicBezTo>
                      <a:pt x="1141" y="325"/>
                      <a:pt x="1150" y="343"/>
                      <a:pt x="1167" y="361"/>
                    </a:cubicBezTo>
                    <a:lnTo>
                      <a:pt x="1185" y="378"/>
                    </a:lnTo>
                    <a:cubicBezTo>
                      <a:pt x="1167" y="352"/>
                      <a:pt x="1159" y="325"/>
                      <a:pt x="1150" y="298"/>
                    </a:cubicBezTo>
                    <a:cubicBezTo>
                      <a:pt x="1150" y="296"/>
                      <a:pt x="1150" y="296"/>
                      <a:pt x="1151" y="296"/>
                    </a:cubicBezTo>
                    <a:cubicBezTo>
                      <a:pt x="1158" y="296"/>
                      <a:pt x="1195" y="361"/>
                      <a:pt x="1203" y="361"/>
                    </a:cubicBezTo>
                    <a:cubicBezTo>
                      <a:pt x="1217" y="380"/>
                      <a:pt x="1223" y="387"/>
                      <a:pt x="1224" y="387"/>
                    </a:cubicBezTo>
                    <a:cubicBezTo>
                      <a:pt x="1227" y="387"/>
                      <a:pt x="1166" y="289"/>
                      <a:pt x="1159" y="289"/>
                    </a:cubicBezTo>
                    <a:cubicBezTo>
                      <a:pt x="1159" y="289"/>
                      <a:pt x="1159" y="289"/>
                      <a:pt x="1159" y="289"/>
                    </a:cubicBezTo>
                    <a:cubicBezTo>
                      <a:pt x="1164" y="289"/>
                      <a:pt x="1199" y="326"/>
                      <a:pt x="1207" y="326"/>
                    </a:cubicBezTo>
                    <a:cubicBezTo>
                      <a:pt x="1210" y="326"/>
                      <a:pt x="1210" y="321"/>
                      <a:pt x="1203" y="307"/>
                    </a:cubicBezTo>
                    <a:lnTo>
                      <a:pt x="1203" y="307"/>
                    </a:lnTo>
                    <a:cubicBezTo>
                      <a:pt x="1214" y="329"/>
                      <a:pt x="1229" y="336"/>
                      <a:pt x="1244" y="336"/>
                    </a:cubicBezTo>
                    <a:cubicBezTo>
                      <a:pt x="1266" y="336"/>
                      <a:pt x="1287" y="321"/>
                      <a:pt x="1292" y="316"/>
                    </a:cubicBezTo>
                    <a:cubicBezTo>
                      <a:pt x="1301" y="307"/>
                      <a:pt x="1310" y="289"/>
                      <a:pt x="1319" y="271"/>
                    </a:cubicBezTo>
                    <a:cubicBezTo>
                      <a:pt x="1320" y="271"/>
                      <a:pt x="1320" y="270"/>
                      <a:pt x="1321" y="270"/>
                    </a:cubicBezTo>
                    <a:cubicBezTo>
                      <a:pt x="1328" y="270"/>
                      <a:pt x="1340" y="297"/>
                      <a:pt x="1348" y="297"/>
                    </a:cubicBezTo>
                    <a:cubicBezTo>
                      <a:pt x="1351" y="297"/>
                      <a:pt x="1353" y="295"/>
                      <a:pt x="1355" y="289"/>
                    </a:cubicBezTo>
                    <a:cubicBezTo>
                      <a:pt x="1355" y="271"/>
                      <a:pt x="1355" y="236"/>
                      <a:pt x="1355" y="227"/>
                    </a:cubicBezTo>
                    <a:cubicBezTo>
                      <a:pt x="1355" y="227"/>
                      <a:pt x="1367" y="331"/>
                      <a:pt x="1371" y="331"/>
                    </a:cubicBezTo>
                    <a:cubicBezTo>
                      <a:pt x="1372" y="331"/>
                      <a:pt x="1372" y="327"/>
                      <a:pt x="1372" y="316"/>
                    </a:cubicBezTo>
                    <a:cubicBezTo>
                      <a:pt x="1372" y="298"/>
                      <a:pt x="1390" y="298"/>
                      <a:pt x="1372" y="254"/>
                    </a:cubicBezTo>
                    <a:cubicBezTo>
                      <a:pt x="1366" y="239"/>
                      <a:pt x="1367" y="235"/>
                      <a:pt x="1371" y="235"/>
                    </a:cubicBezTo>
                    <a:cubicBezTo>
                      <a:pt x="1374" y="235"/>
                      <a:pt x="1381" y="240"/>
                      <a:pt x="1384" y="240"/>
                    </a:cubicBezTo>
                    <a:cubicBezTo>
                      <a:pt x="1385" y="240"/>
                      <a:pt x="1386" y="239"/>
                      <a:pt x="1385" y="238"/>
                    </a:cubicBezTo>
                    <a:lnTo>
                      <a:pt x="1385" y="238"/>
                    </a:lnTo>
                    <a:cubicBezTo>
                      <a:pt x="1401" y="276"/>
                      <a:pt x="1409" y="299"/>
                      <a:pt x="1426" y="307"/>
                    </a:cubicBezTo>
                    <a:cubicBezTo>
                      <a:pt x="1426" y="307"/>
                      <a:pt x="1427" y="308"/>
                      <a:pt x="1428" y="308"/>
                    </a:cubicBezTo>
                    <a:cubicBezTo>
                      <a:pt x="1441" y="308"/>
                      <a:pt x="1408" y="199"/>
                      <a:pt x="1417" y="173"/>
                    </a:cubicBezTo>
                    <a:cubicBezTo>
                      <a:pt x="1419" y="166"/>
                      <a:pt x="1422" y="163"/>
                      <a:pt x="1425" y="163"/>
                    </a:cubicBezTo>
                    <a:cubicBezTo>
                      <a:pt x="1446" y="163"/>
                      <a:pt x="1480" y="295"/>
                      <a:pt x="1488" y="334"/>
                    </a:cubicBezTo>
                    <a:cubicBezTo>
                      <a:pt x="1479" y="289"/>
                      <a:pt x="1479" y="236"/>
                      <a:pt x="1488" y="182"/>
                    </a:cubicBezTo>
                    <a:cubicBezTo>
                      <a:pt x="1497" y="209"/>
                      <a:pt x="1506" y="245"/>
                      <a:pt x="1524" y="271"/>
                    </a:cubicBezTo>
                    <a:cubicBezTo>
                      <a:pt x="1515" y="227"/>
                      <a:pt x="1533" y="245"/>
                      <a:pt x="1542" y="236"/>
                    </a:cubicBezTo>
                    <a:cubicBezTo>
                      <a:pt x="1542" y="209"/>
                      <a:pt x="1551" y="191"/>
                      <a:pt x="1551" y="165"/>
                    </a:cubicBezTo>
                    <a:cubicBezTo>
                      <a:pt x="1558" y="195"/>
                      <a:pt x="1559" y="251"/>
                      <a:pt x="1576" y="251"/>
                    </a:cubicBezTo>
                    <a:cubicBezTo>
                      <a:pt x="1579" y="251"/>
                      <a:pt x="1582" y="249"/>
                      <a:pt x="1586" y="245"/>
                    </a:cubicBezTo>
                    <a:cubicBezTo>
                      <a:pt x="1592" y="234"/>
                      <a:pt x="1596" y="229"/>
                      <a:pt x="1598" y="229"/>
                    </a:cubicBezTo>
                    <a:cubicBezTo>
                      <a:pt x="1605" y="229"/>
                      <a:pt x="1607" y="253"/>
                      <a:pt x="1613" y="289"/>
                    </a:cubicBezTo>
                    <a:cubicBezTo>
                      <a:pt x="1622" y="289"/>
                      <a:pt x="1613" y="263"/>
                      <a:pt x="1613" y="245"/>
                    </a:cubicBezTo>
                    <a:cubicBezTo>
                      <a:pt x="1613" y="227"/>
                      <a:pt x="1631" y="236"/>
                      <a:pt x="1640" y="218"/>
                    </a:cubicBezTo>
                    <a:cubicBezTo>
                      <a:pt x="1648" y="200"/>
                      <a:pt x="1640" y="173"/>
                      <a:pt x="1640" y="147"/>
                    </a:cubicBezTo>
                    <a:cubicBezTo>
                      <a:pt x="1640" y="138"/>
                      <a:pt x="1644" y="138"/>
                      <a:pt x="1648" y="138"/>
                    </a:cubicBezTo>
                    <a:cubicBezTo>
                      <a:pt x="1653" y="138"/>
                      <a:pt x="1657" y="138"/>
                      <a:pt x="1657" y="129"/>
                    </a:cubicBezTo>
                    <a:cubicBezTo>
                      <a:pt x="1657" y="165"/>
                      <a:pt x="1657" y="165"/>
                      <a:pt x="1666" y="165"/>
                    </a:cubicBezTo>
                    <a:lnTo>
                      <a:pt x="1693" y="165"/>
                    </a:lnTo>
                    <a:lnTo>
                      <a:pt x="1693" y="227"/>
                    </a:lnTo>
                    <a:cubicBezTo>
                      <a:pt x="1693" y="227"/>
                      <a:pt x="1684" y="227"/>
                      <a:pt x="1693" y="254"/>
                    </a:cubicBezTo>
                    <a:cubicBezTo>
                      <a:pt x="1711" y="254"/>
                      <a:pt x="1711" y="191"/>
                      <a:pt x="1729" y="156"/>
                    </a:cubicBezTo>
                    <a:cubicBezTo>
                      <a:pt x="1731" y="152"/>
                      <a:pt x="1733" y="151"/>
                      <a:pt x="1734" y="151"/>
                    </a:cubicBezTo>
                    <a:cubicBezTo>
                      <a:pt x="1742" y="151"/>
                      <a:pt x="1729" y="218"/>
                      <a:pt x="1729" y="218"/>
                    </a:cubicBezTo>
                    <a:cubicBezTo>
                      <a:pt x="1738" y="209"/>
                      <a:pt x="1738" y="200"/>
                      <a:pt x="1746" y="191"/>
                    </a:cubicBezTo>
                    <a:cubicBezTo>
                      <a:pt x="1751" y="182"/>
                      <a:pt x="1753" y="178"/>
                      <a:pt x="1755" y="178"/>
                    </a:cubicBezTo>
                    <a:cubicBezTo>
                      <a:pt x="1758" y="178"/>
                      <a:pt x="1760" y="182"/>
                      <a:pt x="1764" y="191"/>
                    </a:cubicBezTo>
                    <a:cubicBezTo>
                      <a:pt x="1769" y="204"/>
                      <a:pt x="1777" y="215"/>
                      <a:pt x="1783" y="215"/>
                    </a:cubicBezTo>
                    <a:cubicBezTo>
                      <a:pt x="1790" y="215"/>
                      <a:pt x="1795" y="202"/>
                      <a:pt x="1791" y="166"/>
                    </a:cubicBezTo>
                    <a:lnTo>
                      <a:pt x="1791" y="166"/>
                    </a:lnTo>
                    <a:cubicBezTo>
                      <a:pt x="1791" y="167"/>
                      <a:pt x="1792" y="167"/>
                      <a:pt x="1792" y="167"/>
                    </a:cubicBezTo>
                    <a:cubicBezTo>
                      <a:pt x="1794" y="167"/>
                      <a:pt x="1800" y="156"/>
                      <a:pt x="1800" y="156"/>
                    </a:cubicBezTo>
                    <a:cubicBezTo>
                      <a:pt x="1800" y="182"/>
                      <a:pt x="1800" y="200"/>
                      <a:pt x="1800" y="227"/>
                    </a:cubicBezTo>
                    <a:cubicBezTo>
                      <a:pt x="1800" y="240"/>
                      <a:pt x="1802" y="245"/>
                      <a:pt x="1804" y="245"/>
                    </a:cubicBezTo>
                    <a:cubicBezTo>
                      <a:pt x="1807" y="245"/>
                      <a:pt x="1809" y="240"/>
                      <a:pt x="1809" y="236"/>
                    </a:cubicBezTo>
                    <a:cubicBezTo>
                      <a:pt x="1836" y="200"/>
                      <a:pt x="1827" y="111"/>
                      <a:pt x="1853" y="111"/>
                    </a:cubicBezTo>
                    <a:cubicBezTo>
                      <a:pt x="1853" y="138"/>
                      <a:pt x="1853" y="173"/>
                      <a:pt x="1853" y="209"/>
                    </a:cubicBezTo>
                    <a:cubicBezTo>
                      <a:pt x="1857" y="225"/>
                      <a:pt x="1861" y="232"/>
                      <a:pt x="1865" y="232"/>
                    </a:cubicBezTo>
                    <a:cubicBezTo>
                      <a:pt x="1873" y="232"/>
                      <a:pt x="1880" y="211"/>
                      <a:pt x="1880" y="182"/>
                    </a:cubicBezTo>
                    <a:cubicBezTo>
                      <a:pt x="1880" y="218"/>
                      <a:pt x="1880" y="263"/>
                      <a:pt x="1898" y="263"/>
                    </a:cubicBezTo>
                    <a:cubicBezTo>
                      <a:pt x="1898" y="248"/>
                      <a:pt x="1898" y="160"/>
                      <a:pt x="1903" y="160"/>
                    </a:cubicBezTo>
                    <a:cubicBezTo>
                      <a:pt x="1904" y="160"/>
                      <a:pt x="1905" y="164"/>
                      <a:pt x="1907" y="173"/>
                    </a:cubicBezTo>
                    <a:cubicBezTo>
                      <a:pt x="1916" y="200"/>
                      <a:pt x="1907" y="254"/>
                      <a:pt x="1925" y="254"/>
                    </a:cubicBezTo>
                    <a:cubicBezTo>
                      <a:pt x="1940" y="254"/>
                      <a:pt x="1942" y="234"/>
                      <a:pt x="1948" y="234"/>
                    </a:cubicBezTo>
                    <a:cubicBezTo>
                      <a:pt x="1949" y="234"/>
                      <a:pt x="1950" y="235"/>
                      <a:pt x="1951" y="236"/>
                    </a:cubicBezTo>
                    <a:cubicBezTo>
                      <a:pt x="1951" y="268"/>
                      <a:pt x="1970" y="272"/>
                      <a:pt x="1983" y="272"/>
                    </a:cubicBezTo>
                    <a:cubicBezTo>
                      <a:pt x="1989" y="272"/>
                      <a:pt x="1993" y="271"/>
                      <a:pt x="1996" y="271"/>
                    </a:cubicBezTo>
                    <a:cubicBezTo>
                      <a:pt x="2005" y="263"/>
                      <a:pt x="1996" y="209"/>
                      <a:pt x="2005" y="191"/>
                    </a:cubicBezTo>
                    <a:cubicBezTo>
                      <a:pt x="2006" y="188"/>
                      <a:pt x="2007" y="187"/>
                      <a:pt x="2007" y="187"/>
                    </a:cubicBezTo>
                    <a:cubicBezTo>
                      <a:pt x="2014" y="187"/>
                      <a:pt x="2014" y="273"/>
                      <a:pt x="2014" y="289"/>
                    </a:cubicBezTo>
                    <a:cubicBezTo>
                      <a:pt x="2014" y="307"/>
                      <a:pt x="2031" y="316"/>
                      <a:pt x="2040" y="316"/>
                    </a:cubicBezTo>
                    <a:cubicBezTo>
                      <a:pt x="2058" y="316"/>
                      <a:pt x="2076" y="307"/>
                      <a:pt x="2085" y="289"/>
                    </a:cubicBezTo>
                    <a:cubicBezTo>
                      <a:pt x="2093" y="289"/>
                      <a:pt x="2123" y="252"/>
                      <a:pt x="2129" y="252"/>
                    </a:cubicBezTo>
                    <a:cubicBezTo>
                      <a:pt x="2129" y="252"/>
                      <a:pt x="2129" y="253"/>
                      <a:pt x="2129" y="254"/>
                    </a:cubicBezTo>
                    <a:cubicBezTo>
                      <a:pt x="2129" y="262"/>
                      <a:pt x="2089" y="352"/>
                      <a:pt x="2101" y="352"/>
                    </a:cubicBezTo>
                    <a:cubicBezTo>
                      <a:pt x="2101" y="352"/>
                      <a:pt x="2102" y="352"/>
                      <a:pt x="2103" y="352"/>
                    </a:cubicBezTo>
                    <a:cubicBezTo>
                      <a:pt x="2129" y="334"/>
                      <a:pt x="2147" y="298"/>
                      <a:pt x="2165" y="263"/>
                    </a:cubicBezTo>
                    <a:lnTo>
                      <a:pt x="2165" y="263"/>
                    </a:lnTo>
                    <a:cubicBezTo>
                      <a:pt x="2156" y="307"/>
                      <a:pt x="2165" y="325"/>
                      <a:pt x="2174" y="334"/>
                    </a:cubicBezTo>
                    <a:lnTo>
                      <a:pt x="2201" y="334"/>
                    </a:lnTo>
                    <a:cubicBezTo>
                      <a:pt x="2210" y="325"/>
                      <a:pt x="2219" y="298"/>
                      <a:pt x="2227" y="289"/>
                    </a:cubicBezTo>
                    <a:cubicBezTo>
                      <a:pt x="2231" y="287"/>
                      <a:pt x="2234" y="286"/>
                      <a:pt x="2236" y="286"/>
                    </a:cubicBezTo>
                    <a:cubicBezTo>
                      <a:pt x="2254" y="286"/>
                      <a:pt x="2255" y="337"/>
                      <a:pt x="2263" y="361"/>
                    </a:cubicBezTo>
                    <a:cubicBezTo>
                      <a:pt x="2263" y="363"/>
                      <a:pt x="2264" y="364"/>
                      <a:pt x="2265" y="364"/>
                    </a:cubicBezTo>
                    <a:cubicBezTo>
                      <a:pt x="2267" y="364"/>
                      <a:pt x="2272" y="356"/>
                      <a:pt x="2272" y="343"/>
                    </a:cubicBezTo>
                    <a:cubicBezTo>
                      <a:pt x="2275" y="337"/>
                      <a:pt x="2278" y="335"/>
                      <a:pt x="2281" y="335"/>
                    </a:cubicBezTo>
                    <a:cubicBezTo>
                      <a:pt x="2287" y="335"/>
                      <a:pt x="2293" y="343"/>
                      <a:pt x="2299" y="343"/>
                    </a:cubicBezTo>
                    <a:cubicBezTo>
                      <a:pt x="2299" y="343"/>
                      <a:pt x="2316" y="331"/>
                      <a:pt x="2327" y="331"/>
                    </a:cubicBezTo>
                    <a:cubicBezTo>
                      <a:pt x="2330" y="331"/>
                      <a:pt x="2333" y="332"/>
                      <a:pt x="2334" y="334"/>
                    </a:cubicBezTo>
                    <a:cubicBezTo>
                      <a:pt x="2352" y="334"/>
                      <a:pt x="2352" y="352"/>
                      <a:pt x="2361" y="361"/>
                    </a:cubicBezTo>
                    <a:cubicBezTo>
                      <a:pt x="2361" y="366"/>
                      <a:pt x="2364" y="371"/>
                      <a:pt x="2368" y="371"/>
                    </a:cubicBezTo>
                    <a:cubicBezTo>
                      <a:pt x="2371" y="371"/>
                      <a:pt x="2375" y="368"/>
                      <a:pt x="2379" y="361"/>
                    </a:cubicBezTo>
                    <a:cubicBezTo>
                      <a:pt x="2381" y="356"/>
                      <a:pt x="2385" y="354"/>
                      <a:pt x="2390" y="354"/>
                    </a:cubicBezTo>
                    <a:cubicBezTo>
                      <a:pt x="2404" y="354"/>
                      <a:pt x="2426" y="369"/>
                      <a:pt x="2432" y="369"/>
                    </a:cubicBezTo>
                    <a:cubicBezTo>
                      <a:pt x="2441" y="369"/>
                      <a:pt x="2486" y="343"/>
                      <a:pt x="2486" y="343"/>
                    </a:cubicBezTo>
                    <a:lnTo>
                      <a:pt x="2486" y="343"/>
                    </a:lnTo>
                    <a:cubicBezTo>
                      <a:pt x="2477" y="361"/>
                      <a:pt x="2468" y="369"/>
                      <a:pt x="2459" y="387"/>
                    </a:cubicBezTo>
                    <a:lnTo>
                      <a:pt x="2486" y="369"/>
                    </a:lnTo>
                    <a:cubicBezTo>
                      <a:pt x="2486" y="369"/>
                      <a:pt x="2524" y="324"/>
                      <a:pt x="2530" y="324"/>
                    </a:cubicBezTo>
                    <a:cubicBezTo>
                      <a:pt x="2530" y="324"/>
                      <a:pt x="2530" y="324"/>
                      <a:pt x="2530" y="325"/>
                    </a:cubicBezTo>
                    <a:cubicBezTo>
                      <a:pt x="2521" y="334"/>
                      <a:pt x="2512" y="352"/>
                      <a:pt x="2512" y="369"/>
                    </a:cubicBezTo>
                    <a:cubicBezTo>
                      <a:pt x="2512" y="387"/>
                      <a:pt x="2521" y="387"/>
                      <a:pt x="2530" y="387"/>
                    </a:cubicBezTo>
                    <a:cubicBezTo>
                      <a:pt x="2531" y="388"/>
                      <a:pt x="2533" y="389"/>
                      <a:pt x="2535" y="389"/>
                    </a:cubicBezTo>
                    <a:cubicBezTo>
                      <a:pt x="2541" y="389"/>
                      <a:pt x="2549" y="384"/>
                      <a:pt x="2554" y="384"/>
                    </a:cubicBezTo>
                    <a:cubicBezTo>
                      <a:pt x="2560" y="384"/>
                      <a:pt x="2560" y="390"/>
                      <a:pt x="2548" y="414"/>
                    </a:cubicBezTo>
                    <a:cubicBezTo>
                      <a:pt x="2557" y="396"/>
                      <a:pt x="2575" y="378"/>
                      <a:pt x="2584" y="369"/>
                    </a:cubicBezTo>
                    <a:lnTo>
                      <a:pt x="2584" y="369"/>
                    </a:lnTo>
                    <a:cubicBezTo>
                      <a:pt x="2566" y="405"/>
                      <a:pt x="2575" y="414"/>
                      <a:pt x="2584" y="423"/>
                    </a:cubicBezTo>
                    <a:cubicBezTo>
                      <a:pt x="2590" y="423"/>
                      <a:pt x="2592" y="427"/>
                      <a:pt x="2595" y="427"/>
                    </a:cubicBezTo>
                    <a:cubicBezTo>
                      <a:pt x="2597" y="427"/>
                      <a:pt x="2599" y="426"/>
                      <a:pt x="2602" y="423"/>
                    </a:cubicBezTo>
                    <a:cubicBezTo>
                      <a:pt x="2619" y="405"/>
                      <a:pt x="2610" y="405"/>
                      <a:pt x="2619" y="405"/>
                    </a:cubicBezTo>
                    <a:cubicBezTo>
                      <a:pt x="2619" y="405"/>
                      <a:pt x="2619" y="441"/>
                      <a:pt x="2637" y="450"/>
                    </a:cubicBezTo>
                    <a:cubicBezTo>
                      <a:pt x="2655" y="459"/>
                      <a:pt x="2673" y="459"/>
                      <a:pt x="2655" y="494"/>
                    </a:cubicBezTo>
                    <a:cubicBezTo>
                      <a:pt x="2656" y="495"/>
                      <a:pt x="2656" y="495"/>
                      <a:pt x="2657" y="495"/>
                    </a:cubicBezTo>
                    <a:cubicBezTo>
                      <a:pt x="2667" y="495"/>
                      <a:pt x="2683" y="449"/>
                      <a:pt x="2700" y="441"/>
                    </a:cubicBezTo>
                    <a:cubicBezTo>
                      <a:pt x="2726" y="441"/>
                      <a:pt x="2700" y="476"/>
                      <a:pt x="2691" y="485"/>
                    </a:cubicBezTo>
                    <a:cubicBezTo>
                      <a:pt x="2691" y="494"/>
                      <a:pt x="2691" y="503"/>
                      <a:pt x="2691" y="512"/>
                    </a:cubicBezTo>
                    <a:cubicBezTo>
                      <a:pt x="2691" y="513"/>
                      <a:pt x="2692" y="513"/>
                      <a:pt x="2694" y="513"/>
                    </a:cubicBezTo>
                    <a:cubicBezTo>
                      <a:pt x="2703" y="513"/>
                      <a:pt x="2726" y="507"/>
                      <a:pt x="2740" y="507"/>
                    </a:cubicBezTo>
                    <a:cubicBezTo>
                      <a:pt x="2752" y="507"/>
                      <a:pt x="2759" y="512"/>
                      <a:pt x="2744" y="530"/>
                    </a:cubicBezTo>
                    <a:cubicBezTo>
                      <a:pt x="2752" y="521"/>
                      <a:pt x="2800" y="458"/>
                      <a:pt x="2813" y="458"/>
                    </a:cubicBezTo>
                    <a:cubicBezTo>
                      <a:pt x="2814" y="458"/>
                      <a:pt x="2815" y="458"/>
                      <a:pt x="2815" y="459"/>
                    </a:cubicBezTo>
                    <a:cubicBezTo>
                      <a:pt x="2815" y="459"/>
                      <a:pt x="2798" y="485"/>
                      <a:pt x="2798" y="494"/>
                    </a:cubicBezTo>
                    <a:cubicBezTo>
                      <a:pt x="2798" y="494"/>
                      <a:pt x="2798" y="503"/>
                      <a:pt x="2798" y="512"/>
                    </a:cubicBezTo>
                    <a:cubicBezTo>
                      <a:pt x="2798" y="530"/>
                      <a:pt x="2798" y="530"/>
                      <a:pt x="2806" y="530"/>
                    </a:cubicBezTo>
                    <a:cubicBezTo>
                      <a:pt x="2824" y="530"/>
                      <a:pt x="2824" y="530"/>
                      <a:pt x="2806" y="539"/>
                    </a:cubicBezTo>
                    <a:cubicBezTo>
                      <a:pt x="2798" y="556"/>
                      <a:pt x="2762" y="592"/>
                      <a:pt x="2762" y="601"/>
                    </a:cubicBezTo>
                    <a:cubicBezTo>
                      <a:pt x="2761" y="602"/>
                      <a:pt x="2760" y="603"/>
                      <a:pt x="2761" y="603"/>
                    </a:cubicBezTo>
                    <a:cubicBezTo>
                      <a:pt x="2765" y="603"/>
                      <a:pt x="2788" y="590"/>
                      <a:pt x="2800" y="590"/>
                    </a:cubicBezTo>
                    <a:cubicBezTo>
                      <a:pt x="2803" y="590"/>
                      <a:pt x="2805" y="591"/>
                      <a:pt x="2806" y="592"/>
                    </a:cubicBezTo>
                    <a:cubicBezTo>
                      <a:pt x="2806" y="592"/>
                      <a:pt x="2815" y="628"/>
                      <a:pt x="2815" y="646"/>
                    </a:cubicBezTo>
                    <a:cubicBezTo>
                      <a:pt x="2815" y="648"/>
                      <a:pt x="2816" y="649"/>
                      <a:pt x="2818" y="649"/>
                    </a:cubicBezTo>
                    <a:cubicBezTo>
                      <a:pt x="2829" y="649"/>
                      <a:pt x="2877" y="589"/>
                      <a:pt x="2889" y="589"/>
                    </a:cubicBezTo>
                    <a:cubicBezTo>
                      <a:pt x="2892" y="589"/>
                      <a:pt x="2892" y="595"/>
                      <a:pt x="2887" y="610"/>
                    </a:cubicBezTo>
                    <a:cubicBezTo>
                      <a:pt x="2878" y="637"/>
                      <a:pt x="2851" y="672"/>
                      <a:pt x="2878" y="672"/>
                    </a:cubicBezTo>
                    <a:cubicBezTo>
                      <a:pt x="2890" y="672"/>
                      <a:pt x="2921" y="649"/>
                      <a:pt x="2928" y="649"/>
                    </a:cubicBezTo>
                    <a:cubicBezTo>
                      <a:pt x="2931" y="649"/>
                      <a:pt x="2928" y="654"/>
                      <a:pt x="2913" y="672"/>
                    </a:cubicBezTo>
                    <a:cubicBezTo>
                      <a:pt x="2893" y="697"/>
                      <a:pt x="2893" y="705"/>
                      <a:pt x="2902" y="705"/>
                    </a:cubicBezTo>
                    <a:cubicBezTo>
                      <a:pt x="2913" y="705"/>
                      <a:pt x="2935" y="695"/>
                      <a:pt x="2949" y="690"/>
                    </a:cubicBezTo>
                    <a:cubicBezTo>
                      <a:pt x="2958" y="685"/>
                      <a:pt x="2963" y="683"/>
                      <a:pt x="2966" y="683"/>
                    </a:cubicBezTo>
                    <a:cubicBezTo>
                      <a:pt x="2978" y="683"/>
                      <a:pt x="2949" y="720"/>
                      <a:pt x="2949" y="735"/>
                    </a:cubicBezTo>
                    <a:cubicBezTo>
                      <a:pt x="2949" y="738"/>
                      <a:pt x="2950" y="740"/>
                      <a:pt x="2952" y="740"/>
                    </a:cubicBezTo>
                    <a:cubicBezTo>
                      <a:pt x="2964" y="740"/>
                      <a:pt x="3006" y="680"/>
                      <a:pt x="3029" y="672"/>
                    </a:cubicBezTo>
                    <a:cubicBezTo>
                      <a:pt x="3031" y="671"/>
                      <a:pt x="3032" y="670"/>
                      <a:pt x="3032" y="670"/>
                    </a:cubicBezTo>
                    <a:lnTo>
                      <a:pt x="3032" y="670"/>
                    </a:lnTo>
                    <a:cubicBezTo>
                      <a:pt x="3034" y="670"/>
                      <a:pt x="2990" y="728"/>
                      <a:pt x="3004" y="728"/>
                    </a:cubicBezTo>
                    <a:cubicBezTo>
                      <a:pt x="3006" y="728"/>
                      <a:pt x="3008" y="727"/>
                      <a:pt x="3011" y="726"/>
                    </a:cubicBezTo>
                    <a:cubicBezTo>
                      <a:pt x="3011" y="726"/>
                      <a:pt x="3020" y="708"/>
                      <a:pt x="3038" y="699"/>
                    </a:cubicBezTo>
                    <a:cubicBezTo>
                      <a:pt x="3043" y="696"/>
                      <a:pt x="3046" y="695"/>
                      <a:pt x="3048" y="695"/>
                    </a:cubicBezTo>
                    <a:cubicBezTo>
                      <a:pt x="3051" y="695"/>
                      <a:pt x="3047" y="702"/>
                      <a:pt x="3047" y="708"/>
                    </a:cubicBezTo>
                    <a:cubicBezTo>
                      <a:pt x="3029" y="744"/>
                      <a:pt x="2993" y="752"/>
                      <a:pt x="2993" y="779"/>
                    </a:cubicBezTo>
                    <a:cubicBezTo>
                      <a:pt x="2993" y="806"/>
                      <a:pt x="3020" y="833"/>
                      <a:pt x="3056" y="842"/>
                    </a:cubicBezTo>
                    <a:lnTo>
                      <a:pt x="3083" y="842"/>
                    </a:lnTo>
                    <a:cubicBezTo>
                      <a:pt x="3090" y="837"/>
                      <a:pt x="3093" y="836"/>
                      <a:pt x="3094" y="836"/>
                    </a:cubicBezTo>
                    <a:cubicBezTo>
                      <a:pt x="3099" y="836"/>
                      <a:pt x="3029" y="886"/>
                      <a:pt x="3029" y="886"/>
                    </a:cubicBezTo>
                    <a:cubicBezTo>
                      <a:pt x="3029" y="886"/>
                      <a:pt x="3069" y="858"/>
                      <a:pt x="3082" y="858"/>
                    </a:cubicBezTo>
                    <a:cubicBezTo>
                      <a:pt x="3088" y="858"/>
                      <a:pt x="3088" y="865"/>
                      <a:pt x="3074" y="886"/>
                    </a:cubicBezTo>
                    <a:cubicBezTo>
                      <a:pt x="3074" y="886"/>
                      <a:pt x="3083" y="886"/>
                      <a:pt x="3091" y="895"/>
                    </a:cubicBezTo>
                    <a:cubicBezTo>
                      <a:pt x="3091" y="904"/>
                      <a:pt x="3198" y="913"/>
                      <a:pt x="3154" y="948"/>
                    </a:cubicBezTo>
                    <a:lnTo>
                      <a:pt x="3234" y="922"/>
                    </a:lnTo>
                    <a:lnTo>
                      <a:pt x="3234" y="922"/>
                    </a:lnTo>
                    <a:cubicBezTo>
                      <a:pt x="3198" y="948"/>
                      <a:pt x="3198" y="966"/>
                      <a:pt x="3198" y="975"/>
                    </a:cubicBezTo>
                    <a:cubicBezTo>
                      <a:pt x="3198" y="984"/>
                      <a:pt x="3172" y="1002"/>
                      <a:pt x="3154" y="1020"/>
                    </a:cubicBezTo>
                    <a:cubicBezTo>
                      <a:pt x="3149" y="1024"/>
                      <a:pt x="3149" y="1026"/>
                      <a:pt x="3152" y="1026"/>
                    </a:cubicBezTo>
                    <a:cubicBezTo>
                      <a:pt x="3163" y="1026"/>
                      <a:pt x="3221" y="999"/>
                      <a:pt x="3244" y="999"/>
                    </a:cubicBezTo>
                    <a:cubicBezTo>
                      <a:pt x="3248" y="999"/>
                      <a:pt x="3251" y="1000"/>
                      <a:pt x="3252" y="1002"/>
                    </a:cubicBezTo>
                    <a:cubicBezTo>
                      <a:pt x="3216" y="1011"/>
                      <a:pt x="3181" y="1029"/>
                      <a:pt x="3154" y="1055"/>
                    </a:cubicBezTo>
                    <a:cubicBezTo>
                      <a:pt x="3154" y="1060"/>
                      <a:pt x="3163" y="1062"/>
                      <a:pt x="3175" y="1062"/>
                    </a:cubicBezTo>
                    <a:cubicBezTo>
                      <a:pt x="3187" y="1062"/>
                      <a:pt x="3203" y="1060"/>
                      <a:pt x="3216" y="1055"/>
                    </a:cubicBezTo>
                    <a:cubicBezTo>
                      <a:pt x="3239" y="1048"/>
                      <a:pt x="3249" y="1027"/>
                      <a:pt x="3257" y="1027"/>
                    </a:cubicBezTo>
                    <a:cubicBezTo>
                      <a:pt x="3258" y="1027"/>
                      <a:pt x="3259" y="1027"/>
                      <a:pt x="3261" y="1029"/>
                    </a:cubicBezTo>
                    <a:cubicBezTo>
                      <a:pt x="3270" y="1037"/>
                      <a:pt x="3261" y="1037"/>
                      <a:pt x="3252" y="1055"/>
                    </a:cubicBezTo>
                    <a:cubicBezTo>
                      <a:pt x="3234" y="1064"/>
                      <a:pt x="3181" y="1091"/>
                      <a:pt x="3154" y="1109"/>
                    </a:cubicBezTo>
                    <a:cubicBezTo>
                      <a:pt x="3172" y="1109"/>
                      <a:pt x="3181" y="1100"/>
                      <a:pt x="3198" y="1091"/>
                    </a:cubicBezTo>
                    <a:lnTo>
                      <a:pt x="3234" y="1091"/>
                    </a:lnTo>
                    <a:cubicBezTo>
                      <a:pt x="3234" y="1091"/>
                      <a:pt x="3216" y="1109"/>
                      <a:pt x="3234" y="1109"/>
                    </a:cubicBezTo>
                    <a:cubicBezTo>
                      <a:pt x="3252" y="1109"/>
                      <a:pt x="3270" y="1100"/>
                      <a:pt x="3287" y="1100"/>
                    </a:cubicBezTo>
                    <a:cubicBezTo>
                      <a:pt x="3303" y="1100"/>
                      <a:pt x="3249" y="1128"/>
                      <a:pt x="3255" y="1128"/>
                    </a:cubicBezTo>
                    <a:cubicBezTo>
                      <a:pt x="3256" y="1128"/>
                      <a:pt x="3258" y="1128"/>
                      <a:pt x="3261" y="1127"/>
                    </a:cubicBezTo>
                    <a:cubicBezTo>
                      <a:pt x="3287" y="1127"/>
                      <a:pt x="3296" y="1118"/>
                      <a:pt x="3305" y="1118"/>
                    </a:cubicBezTo>
                    <a:cubicBezTo>
                      <a:pt x="3314" y="1127"/>
                      <a:pt x="3314" y="1135"/>
                      <a:pt x="3314" y="1135"/>
                    </a:cubicBezTo>
                    <a:cubicBezTo>
                      <a:pt x="3311" y="1132"/>
                      <a:pt x="3302" y="1130"/>
                      <a:pt x="3291" y="1130"/>
                    </a:cubicBezTo>
                    <a:cubicBezTo>
                      <a:pt x="3273" y="1130"/>
                      <a:pt x="3252" y="1136"/>
                      <a:pt x="3252" y="1153"/>
                    </a:cubicBezTo>
                    <a:cubicBezTo>
                      <a:pt x="3257" y="1168"/>
                      <a:pt x="3264" y="1175"/>
                      <a:pt x="3276" y="1175"/>
                    </a:cubicBezTo>
                    <a:cubicBezTo>
                      <a:pt x="3286" y="1175"/>
                      <a:pt x="3298" y="1170"/>
                      <a:pt x="3314" y="1162"/>
                    </a:cubicBezTo>
                    <a:lnTo>
                      <a:pt x="3314" y="1162"/>
                    </a:lnTo>
                    <a:cubicBezTo>
                      <a:pt x="3243" y="1198"/>
                      <a:pt x="3296" y="1242"/>
                      <a:pt x="3305" y="1260"/>
                    </a:cubicBezTo>
                    <a:cubicBezTo>
                      <a:pt x="3305" y="1265"/>
                      <a:pt x="3308" y="1268"/>
                      <a:pt x="3314" y="1268"/>
                    </a:cubicBezTo>
                    <a:cubicBezTo>
                      <a:pt x="3327" y="1268"/>
                      <a:pt x="3354" y="1255"/>
                      <a:pt x="3385" y="1242"/>
                    </a:cubicBezTo>
                    <a:cubicBezTo>
                      <a:pt x="3401" y="1236"/>
                      <a:pt x="3412" y="1233"/>
                      <a:pt x="3418" y="1233"/>
                    </a:cubicBezTo>
                    <a:cubicBezTo>
                      <a:pt x="3428" y="1233"/>
                      <a:pt x="3420" y="1243"/>
                      <a:pt x="3385" y="1260"/>
                    </a:cubicBezTo>
                    <a:cubicBezTo>
                      <a:pt x="3305" y="1287"/>
                      <a:pt x="3287" y="1340"/>
                      <a:pt x="3296" y="1358"/>
                    </a:cubicBezTo>
                    <a:cubicBezTo>
                      <a:pt x="3296" y="1376"/>
                      <a:pt x="3296" y="1376"/>
                      <a:pt x="3332" y="1376"/>
                    </a:cubicBezTo>
                    <a:cubicBezTo>
                      <a:pt x="3359" y="1376"/>
                      <a:pt x="3394" y="1376"/>
                      <a:pt x="3394" y="1394"/>
                    </a:cubicBezTo>
                    <a:lnTo>
                      <a:pt x="3394" y="1394"/>
                    </a:lnTo>
                    <a:cubicBezTo>
                      <a:pt x="3394" y="1387"/>
                      <a:pt x="3385" y="1384"/>
                      <a:pt x="3374" y="1384"/>
                    </a:cubicBezTo>
                    <a:cubicBezTo>
                      <a:pt x="3357" y="1384"/>
                      <a:pt x="3335" y="1392"/>
                      <a:pt x="3341" y="1403"/>
                    </a:cubicBezTo>
                    <a:cubicBezTo>
                      <a:pt x="3341" y="1420"/>
                      <a:pt x="3341" y="1438"/>
                      <a:pt x="3350" y="1456"/>
                    </a:cubicBezTo>
                    <a:cubicBezTo>
                      <a:pt x="3359" y="1474"/>
                      <a:pt x="3368" y="1483"/>
                      <a:pt x="3430" y="1483"/>
                    </a:cubicBezTo>
                    <a:cubicBezTo>
                      <a:pt x="3403" y="1483"/>
                      <a:pt x="3376" y="1483"/>
                      <a:pt x="3350" y="1492"/>
                    </a:cubicBezTo>
                    <a:cubicBezTo>
                      <a:pt x="3335" y="1499"/>
                      <a:pt x="3321" y="1512"/>
                      <a:pt x="3335" y="1512"/>
                    </a:cubicBezTo>
                    <a:cubicBezTo>
                      <a:pt x="3338" y="1512"/>
                      <a:pt x="3343" y="1511"/>
                      <a:pt x="3350" y="1510"/>
                    </a:cubicBezTo>
                    <a:cubicBezTo>
                      <a:pt x="3376" y="1510"/>
                      <a:pt x="3359" y="1518"/>
                      <a:pt x="3368" y="1527"/>
                    </a:cubicBezTo>
                    <a:cubicBezTo>
                      <a:pt x="3371" y="1530"/>
                      <a:pt x="3375" y="1531"/>
                      <a:pt x="3381" y="1531"/>
                    </a:cubicBezTo>
                    <a:cubicBezTo>
                      <a:pt x="3392" y="1531"/>
                      <a:pt x="3406" y="1527"/>
                      <a:pt x="3412" y="1527"/>
                    </a:cubicBezTo>
                    <a:lnTo>
                      <a:pt x="3412" y="1527"/>
                    </a:lnTo>
                    <a:cubicBezTo>
                      <a:pt x="3421" y="1527"/>
                      <a:pt x="3394" y="1545"/>
                      <a:pt x="3385" y="1554"/>
                    </a:cubicBezTo>
                    <a:cubicBezTo>
                      <a:pt x="3385" y="1563"/>
                      <a:pt x="3385" y="1572"/>
                      <a:pt x="3385" y="1572"/>
                    </a:cubicBezTo>
                    <a:cubicBezTo>
                      <a:pt x="3385" y="1578"/>
                      <a:pt x="3394" y="1584"/>
                      <a:pt x="3406" y="1584"/>
                    </a:cubicBezTo>
                    <a:cubicBezTo>
                      <a:pt x="3411" y="1584"/>
                      <a:pt x="3416" y="1583"/>
                      <a:pt x="3421" y="1581"/>
                    </a:cubicBezTo>
                    <a:cubicBezTo>
                      <a:pt x="3448" y="1581"/>
                      <a:pt x="3439" y="1590"/>
                      <a:pt x="3439" y="1599"/>
                    </a:cubicBezTo>
                    <a:cubicBezTo>
                      <a:pt x="3403" y="1608"/>
                      <a:pt x="3385" y="1599"/>
                      <a:pt x="3403" y="1616"/>
                    </a:cubicBezTo>
                    <a:cubicBezTo>
                      <a:pt x="3421" y="1625"/>
                      <a:pt x="3430" y="1634"/>
                      <a:pt x="3439" y="1634"/>
                    </a:cubicBezTo>
                    <a:cubicBezTo>
                      <a:pt x="3439" y="1634"/>
                      <a:pt x="3474" y="1652"/>
                      <a:pt x="3448" y="1652"/>
                    </a:cubicBezTo>
                    <a:lnTo>
                      <a:pt x="3412" y="1652"/>
                    </a:lnTo>
                    <a:cubicBezTo>
                      <a:pt x="3412" y="1661"/>
                      <a:pt x="3430" y="1661"/>
                      <a:pt x="3448" y="1661"/>
                    </a:cubicBezTo>
                    <a:cubicBezTo>
                      <a:pt x="3474" y="1670"/>
                      <a:pt x="3492" y="1679"/>
                      <a:pt x="3466" y="1688"/>
                    </a:cubicBezTo>
                    <a:cubicBezTo>
                      <a:pt x="3430" y="1697"/>
                      <a:pt x="3412" y="1688"/>
                      <a:pt x="3394" y="1706"/>
                    </a:cubicBezTo>
                    <a:cubicBezTo>
                      <a:pt x="3376" y="1732"/>
                      <a:pt x="3368" y="1732"/>
                      <a:pt x="3368" y="1741"/>
                    </a:cubicBezTo>
                    <a:cubicBezTo>
                      <a:pt x="3368" y="1744"/>
                      <a:pt x="3371" y="1745"/>
                      <a:pt x="3375" y="1745"/>
                    </a:cubicBezTo>
                    <a:cubicBezTo>
                      <a:pt x="3384" y="1745"/>
                      <a:pt x="3400" y="1741"/>
                      <a:pt x="3412" y="1741"/>
                    </a:cubicBezTo>
                    <a:cubicBezTo>
                      <a:pt x="3430" y="1741"/>
                      <a:pt x="3457" y="1750"/>
                      <a:pt x="3439" y="1759"/>
                    </a:cubicBezTo>
                    <a:cubicBezTo>
                      <a:pt x="3421" y="1768"/>
                      <a:pt x="3403" y="1777"/>
                      <a:pt x="3439" y="1777"/>
                    </a:cubicBezTo>
                    <a:cubicBezTo>
                      <a:pt x="3359" y="1777"/>
                      <a:pt x="3421" y="1821"/>
                      <a:pt x="3421" y="1830"/>
                    </a:cubicBezTo>
                    <a:cubicBezTo>
                      <a:pt x="3430" y="1839"/>
                      <a:pt x="3412" y="1839"/>
                      <a:pt x="3403" y="1848"/>
                    </a:cubicBezTo>
                    <a:cubicBezTo>
                      <a:pt x="3394" y="1857"/>
                      <a:pt x="3394" y="1866"/>
                      <a:pt x="3394" y="1875"/>
                    </a:cubicBezTo>
                    <a:cubicBezTo>
                      <a:pt x="3394" y="1884"/>
                      <a:pt x="3403" y="1937"/>
                      <a:pt x="3359" y="1937"/>
                    </a:cubicBezTo>
                    <a:cubicBezTo>
                      <a:pt x="3359" y="1946"/>
                      <a:pt x="3359" y="1946"/>
                      <a:pt x="3403" y="1955"/>
                    </a:cubicBezTo>
                    <a:cubicBezTo>
                      <a:pt x="3430" y="1955"/>
                      <a:pt x="3466" y="1964"/>
                      <a:pt x="3466" y="1973"/>
                    </a:cubicBezTo>
                    <a:cubicBezTo>
                      <a:pt x="3466" y="1976"/>
                      <a:pt x="3458" y="1977"/>
                      <a:pt x="3447" y="1977"/>
                    </a:cubicBezTo>
                    <a:cubicBezTo>
                      <a:pt x="3425" y="1977"/>
                      <a:pt x="3391" y="1973"/>
                      <a:pt x="3385" y="1973"/>
                    </a:cubicBezTo>
                    <a:cubicBezTo>
                      <a:pt x="3368" y="1982"/>
                      <a:pt x="3368" y="1991"/>
                      <a:pt x="3376" y="1999"/>
                    </a:cubicBezTo>
                    <a:cubicBezTo>
                      <a:pt x="3394" y="2008"/>
                      <a:pt x="3403" y="2017"/>
                      <a:pt x="3403" y="2026"/>
                    </a:cubicBezTo>
                    <a:lnTo>
                      <a:pt x="3368" y="2026"/>
                    </a:lnTo>
                    <a:cubicBezTo>
                      <a:pt x="3341" y="2044"/>
                      <a:pt x="3457" y="2053"/>
                      <a:pt x="3457" y="2071"/>
                    </a:cubicBezTo>
                    <a:cubicBezTo>
                      <a:pt x="3457" y="2072"/>
                      <a:pt x="3455" y="2073"/>
                      <a:pt x="3451" y="2073"/>
                    </a:cubicBezTo>
                    <a:cubicBezTo>
                      <a:pt x="3438" y="2073"/>
                      <a:pt x="3402" y="2064"/>
                      <a:pt x="3379" y="2064"/>
                    </a:cubicBezTo>
                    <a:cubicBezTo>
                      <a:pt x="3369" y="2064"/>
                      <a:pt x="3361" y="2066"/>
                      <a:pt x="3359" y="2071"/>
                    </a:cubicBezTo>
                    <a:cubicBezTo>
                      <a:pt x="3341" y="2080"/>
                      <a:pt x="3412" y="2115"/>
                      <a:pt x="3421" y="2142"/>
                    </a:cubicBezTo>
                    <a:cubicBezTo>
                      <a:pt x="3421" y="2142"/>
                      <a:pt x="3437" y="2168"/>
                      <a:pt x="3428" y="2168"/>
                    </a:cubicBezTo>
                    <a:cubicBezTo>
                      <a:pt x="3425" y="2168"/>
                      <a:pt x="3420" y="2166"/>
                      <a:pt x="3412" y="2160"/>
                    </a:cubicBezTo>
                    <a:cubicBezTo>
                      <a:pt x="3412" y="2149"/>
                      <a:pt x="3398" y="2141"/>
                      <a:pt x="3384" y="2141"/>
                    </a:cubicBezTo>
                    <a:cubicBezTo>
                      <a:pt x="3375" y="2141"/>
                      <a:pt x="3365" y="2144"/>
                      <a:pt x="3359" y="2151"/>
                    </a:cubicBezTo>
                    <a:cubicBezTo>
                      <a:pt x="3332" y="2160"/>
                      <a:pt x="3350" y="2178"/>
                      <a:pt x="3385" y="2178"/>
                    </a:cubicBezTo>
                    <a:cubicBezTo>
                      <a:pt x="3403" y="2178"/>
                      <a:pt x="3430" y="2178"/>
                      <a:pt x="3448" y="2186"/>
                    </a:cubicBezTo>
                    <a:cubicBezTo>
                      <a:pt x="3448" y="2186"/>
                      <a:pt x="3323" y="2195"/>
                      <a:pt x="3359" y="2204"/>
                    </a:cubicBezTo>
                    <a:lnTo>
                      <a:pt x="3430" y="2222"/>
                    </a:lnTo>
                    <a:cubicBezTo>
                      <a:pt x="3448" y="2231"/>
                      <a:pt x="3457" y="2240"/>
                      <a:pt x="3474" y="2249"/>
                    </a:cubicBezTo>
                    <a:cubicBezTo>
                      <a:pt x="3438" y="2244"/>
                      <a:pt x="3417" y="2239"/>
                      <a:pt x="3404" y="2239"/>
                    </a:cubicBezTo>
                    <a:cubicBezTo>
                      <a:pt x="3394" y="2239"/>
                      <a:pt x="3389" y="2241"/>
                      <a:pt x="3385" y="2249"/>
                    </a:cubicBezTo>
                    <a:cubicBezTo>
                      <a:pt x="3385" y="2276"/>
                      <a:pt x="3412" y="2293"/>
                      <a:pt x="3430" y="2293"/>
                    </a:cubicBezTo>
                    <a:lnTo>
                      <a:pt x="3430" y="2311"/>
                    </a:lnTo>
                    <a:cubicBezTo>
                      <a:pt x="3412" y="2302"/>
                      <a:pt x="3385" y="2293"/>
                      <a:pt x="3368" y="2293"/>
                    </a:cubicBezTo>
                    <a:cubicBezTo>
                      <a:pt x="3341" y="2293"/>
                      <a:pt x="3332" y="2302"/>
                      <a:pt x="3341" y="2311"/>
                    </a:cubicBezTo>
                    <a:cubicBezTo>
                      <a:pt x="3341" y="2319"/>
                      <a:pt x="3416" y="2351"/>
                      <a:pt x="3383" y="2351"/>
                    </a:cubicBezTo>
                    <a:cubicBezTo>
                      <a:pt x="3376" y="2351"/>
                      <a:pt x="3366" y="2350"/>
                      <a:pt x="3350" y="2347"/>
                    </a:cubicBezTo>
                    <a:cubicBezTo>
                      <a:pt x="3340" y="2346"/>
                      <a:pt x="3333" y="2345"/>
                      <a:pt x="3327" y="2345"/>
                    </a:cubicBezTo>
                    <a:cubicBezTo>
                      <a:pt x="3283" y="2345"/>
                      <a:pt x="3368" y="2375"/>
                      <a:pt x="3368" y="2382"/>
                    </a:cubicBezTo>
                    <a:cubicBezTo>
                      <a:pt x="3363" y="2391"/>
                      <a:pt x="3348" y="2391"/>
                      <a:pt x="3334" y="2391"/>
                    </a:cubicBezTo>
                    <a:cubicBezTo>
                      <a:pt x="3321" y="2391"/>
                      <a:pt x="3310" y="2391"/>
                      <a:pt x="3314" y="2400"/>
                    </a:cubicBezTo>
                    <a:lnTo>
                      <a:pt x="3368" y="2427"/>
                    </a:lnTo>
                    <a:cubicBezTo>
                      <a:pt x="3339" y="2427"/>
                      <a:pt x="3328" y="2416"/>
                      <a:pt x="3311" y="2416"/>
                    </a:cubicBezTo>
                    <a:cubicBezTo>
                      <a:pt x="3306" y="2416"/>
                      <a:pt x="3302" y="2416"/>
                      <a:pt x="3296" y="2418"/>
                    </a:cubicBezTo>
                    <a:cubicBezTo>
                      <a:pt x="3278" y="2427"/>
                      <a:pt x="3270" y="2427"/>
                      <a:pt x="3296" y="2445"/>
                    </a:cubicBezTo>
                    <a:cubicBezTo>
                      <a:pt x="3332" y="2454"/>
                      <a:pt x="3305" y="2463"/>
                      <a:pt x="3296" y="2472"/>
                    </a:cubicBezTo>
                    <a:cubicBezTo>
                      <a:pt x="3296" y="2480"/>
                      <a:pt x="3350" y="2498"/>
                      <a:pt x="3350" y="2507"/>
                    </a:cubicBezTo>
                    <a:lnTo>
                      <a:pt x="3296" y="2489"/>
                    </a:lnTo>
                    <a:lnTo>
                      <a:pt x="3296" y="2489"/>
                    </a:lnTo>
                    <a:cubicBezTo>
                      <a:pt x="3296" y="2489"/>
                      <a:pt x="3278" y="2498"/>
                      <a:pt x="3314" y="2516"/>
                    </a:cubicBezTo>
                    <a:cubicBezTo>
                      <a:pt x="3341" y="2525"/>
                      <a:pt x="3332" y="2534"/>
                      <a:pt x="3305" y="2534"/>
                    </a:cubicBezTo>
                    <a:cubicBezTo>
                      <a:pt x="3305" y="2534"/>
                      <a:pt x="3305" y="2543"/>
                      <a:pt x="3323" y="2552"/>
                    </a:cubicBezTo>
                    <a:cubicBezTo>
                      <a:pt x="3350" y="2561"/>
                      <a:pt x="3341" y="2570"/>
                      <a:pt x="3341" y="2578"/>
                    </a:cubicBezTo>
                    <a:lnTo>
                      <a:pt x="3264" y="2540"/>
                    </a:lnTo>
                    <a:lnTo>
                      <a:pt x="3264" y="2540"/>
                    </a:lnTo>
                    <a:cubicBezTo>
                      <a:pt x="3281" y="2552"/>
                      <a:pt x="3286" y="2573"/>
                      <a:pt x="3278" y="2587"/>
                    </a:cubicBezTo>
                    <a:cubicBezTo>
                      <a:pt x="3276" y="2590"/>
                      <a:pt x="3271" y="2591"/>
                      <a:pt x="3265" y="2591"/>
                    </a:cubicBezTo>
                    <a:cubicBezTo>
                      <a:pt x="3254" y="2591"/>
                      <a:pt x="3240" y="2587"/>
                      <a:pt x="3234" y="2587"/>
                    </a:cubicBezTo>
                    <a:cubicBezTo>
                      <a:pt x="3198" y="2605"/>
                      <a:pt x="3163" y="2641"/>
                      <a:pt x="3145" y="2676"/>
                    </a:cubicBezTo>
                    <a:cubicBezTo>
                      <a:pt x="3145" y="2676"/>
                      <a:pt x="3128" y="2665"/>
                      <a:pt x="3121" y="2665"/>
                    </a:cubicBezTo>
                    <a:cubicBezTo>
                      <a:pt x="3119" y="2665"/>
                      <a:pt x="3118" y="2666"/>
                      <a:pt x="3118" y="2667"/>
                    </a:cubicBezTo>
                    <a:cubicBezTo>
                      <a:pt x="3118" y="2667"/>
                      <a:pt x="3109" y="2676"/>
                      <a:pt x="3109" y="2685"/>
                    </a:cubicBezTo>
                    <a:cubicBezTo>
                      <a:pt x="3109" y="2703"/>
                      <a:pt x="3100" y="2721"/>
                      <a:pt x="3091" y="2748"/>
                    </a:cubicBezTo>
                    <a:cubicBezTo>
                      <a:pt x="3083" y="2774"/>
                      <a:pt x="3074" y="2801"/>
                      <a:pt x="3074" y="2837"/>
                    </a:cubicBezTo>
                    <a:cubicBezTo>
                      <a:pt x="3074" y="2846"/>
                      <a:pt x="3074" y="2863"/>
                      <a:pt x="3083" y="2881"/>
                    </a:cubicBezTo>
                    <a:cubicBezTo>
                      <a:pt x="3091" y="2890"/>
                      <a:pt x="3083" y="2899"/>
                      <a:pt x="3083" y="2899"/>
                    </a:cubicBezTo>
                    <a:cubicBezTo>
                      <a:pt x="3083" y="2900"/>
                      <a:pt x="3082" y="2901"/>
                      <a:pt x="3082" y="2901"/>
                    </a:cubicBezTo>
                    <a:cubicBezTo>
                      <a:pt x="3080" y="2901"/>
                      <a:pt x="3072" y="2881"/>
                      <a:pt x="3065" y="2881"/>
                    </a:cubicBezTo>
                    <a:cubicBezTo>
                      <a:pt x="3056" y="2881"/>
                      <a:pt x="3038" y="2908"/>
                      <a:pt x="3029" y="2917"/>
                    </a:cubicBezTo>
                    <a:cubicBezTo>
                      <a:pt x="3020" y="2926"/>
                      <a:pt x="3002" y="2926"/>
                      <a:pt x="3020" y="2953"/>
                    </a:cubicBezTo>
                    <a:cubicBezTo>
                      <a:pt x="3038" y="2970"/>
                      <a:pt x="3083" y="2997"/>
                      <a:pt x="3100" y="3015"/>
                    </a:cubicBezTo>
                    <a:cubicBezTo>
                      <a:pt x="3098" y="3016"/>
                      <a:pt x="3096" y="3016"/>
                      <a:pt x="3094" y="3016"/>
                    </a:cubicBezTo>
                    <a:cubicBezTo>
                      <a:pt x="3073" y="3016"/>
                      <a:pt x="3036" y="2986"/>
                      <a:pt x="3020" y="2970"/>
                    </a:cubicBezTo>
                    <a:cubicBezTo>
                      <a:pt x="3010" y="2960"/>
                      <a:pt x="3002" y="2956"/>
                      <a:pt x="2996" y="2956"/>
                    </a:cubicBezTo>
                    <a:cubicBezTo>
                      <a:pt x="2986" y="2956"/>
                      <a:pt x="2981" y="2965"/>
                      <a:pt x="2976" y="2970"/>
                    </a:cubicBezTo>
                    <a:cubicBezTo>
                      <a:pt x="2967" y="2970"/>
                      <a:pt x="2958" y="2997"/>
                      <a:pt x="2931" y="2997"/>
                    </a:cubicBezTo>
                    <a:cubicBezTo>
                      <a:pt x="2931" y="2997"/>
                      <a:pt x="2922" y="2988"/>
                      <a:pt x="2913" y="2988"/>
                    </a:cubicBezTo>
                    <a:cubicBezTo>
                      <a:pt x="2913" y="2997"/>
                      <a:pt x="2922" y="3015"/>
                      <a:pt x="2922" y="3033"/>
                    </a:cubicBezTo>
                    <a:cubicBezTo>
                      <a:pt x="2925" y="3042"/>
                      <a:pt x="2922" y="3045"/>
                      <a:pt x="2915" y="3045"/>
                    </a:cubicBezTo>
                    <a:cubicBezTo>
                      <a:pt x="2906" y="3045"/>
                      <a:pt x="2891" y="3040"/>
                      <a:pt x="2879" y="3040"/>
                    </a:cubicBezTo>
                    <a:cubicBezTo>
                      <a:pt x="2875" y="3040"/>
                      <a:pt x="2872" y="3040"/>
                      <a:pt x="2869" y="3042"/>
                    </a:cubicBezTo>
                    <a:cubicBezTo>
                      <a:pt x="2851" y="3042"/>
                      <a:pt x="2869" y="3077"/>
                      <a:pt x="2887" y="3113"/>
                    </a:cubicBezTo>
                    <a:cubicBezTo>
                      <a:pt x="2896" y="3129"/>
                      <a:pt x="2898" y="3135"/>
                      <a:pt x="2897" y="3135"/>
                    </a:cubicBezTo>
                    <a:cubicBezTo>
                      <a:pt x="2893" y="3135"/>
                      <a:pt x="2855" y="3084"/>
                      <a:pt x="2842" y="3077"/>
                    </a:cubicBezTo>
                    <a:cubicBezTo>
                      <a:pt x="2837" y="3071"/>
                      <a:pt x="2834" y="3068"/>
                      <a:pt x="2833" y="3068"/>
                    </a:cubicBezTo>
                    <a:cubicBezTo>
                      <a:pt x="2827" y="3068"/>
                      <a:pt x="2851" y="3122"/>
                      <a:pt x="2851" y="3122"/>
                    </a:cubicBezTo>
                    <a:cubicBezTo>
                      <a:pt x="2853" y="3130"/>
                      <a:pt x="2852" y="3134"/>
                      <a:pt x="2849" y="3134"/>
                    </a:cubicBezTo>
                    <a:cubicBezTo>
                      <a:pt x="2840" y="3134"/>
                      <a:pt x="2811" y="3102"/>
                      <a:pt x="2798" y="3095"/>
                    </a:cubicBezTo>
                    <a:cubicBezTo>
                      <a:pt x="2794" y="3093"/>
                      <a:pt x="2791" y="3093"/>
                      <a:pt x="2789" y="3093"/>
                    </a:cubicBezTo>
                    <a:cubicBezTo>
                      <a:pt x="2776" y="3093"/>
                      <a:pt x="2769" y="3107"/>
                      <a:pt x="2762" y="3122"/>
                    </a:cubicBezTo>
                    <a:cubicBezTo>
                      <a:pt x="2762" y="3128"/>
                      <a:pt x="2754" y="3150"/>
                      <a:pt x="2740" y="3150"/>
                    </a:cubicBezTo>
                    <a:cubicBezTo>
                      <a:pt x="2734" y="3150"/>
                      <a:pt x="2726" y="3145"/>
                      <a:pt x="2717" y="3131"/>
                    </a:cubicBezTo>
                    <a:cubicBezTo>
                      <a:pt x="2700" y="3131"/>
                      <a:pt x="2700" y="3148"/>
                      <a:pt x="2700" y="3157"/>
                    </a:cubicBezTo>
                    <a:cubicBezTo>
                      <a:pt x="2682" y="3202"/>
                      <a:pt x="2646" y="3211"/>
                      <a:pt x="2628" y="3255"/>
                    </a:cubicBezTo>
                    <a:cubicBezTo>
                      <a:pt x="2620" y="3263"/>
                      <a:pt x="2619" y="3286"/>
                      <a:pt x="2633" y="3324"/>
                    </a:cubicBezTo>
                    <a:lnTo>
                      <a:pt x="2633" y="3324"/>
                    </a:lnTo>
                    <a:cubicBezTo>
                      <a:pt x="2623" y="3301"/>
                      <a:pt x="2608" y="3280"/>
                      <a:pt x="2593" y="3264"/>
                    </a:cubicBezTo>
                    <a:cubicBezTo>
                      <a:pt x="2590" y="3260"/>
                      <a:pt x="2589" y="3258"/>
                      <a:pt x="2589" y="3258"/>
                    </a:cubicBezTo>
                    <a:lnTo>
                      <a:pt x="2589" y="3258"/>
                    </a:lnTo>
                    <a:cubicBezTo>
                      <a:pt x="2587" y="3258"/>
                      <a:pt x="2590" y="3273"/>
                      <a:pt x="2584" y="3273"/>
                    </a:cubicBezTo>
                    <a:lnTo>
                      <a:pt x="2566" y="3264"/>
                    </a:lnTo>
                    <a:cubicBezTo>
                      <a:pt x="2561" y="3262"/>
                      <a:pt x="2555" y="3261"/>
                      <a:pt x="2549" y="3261"/>
                    </a:cubicBezTo>
                    <a:cubicBezTo>
                      <a:pt x="2534" y="3261"/>
                      <a:pt x="2519" y="3267"/>
                      <a:pt x="2512" y="3273"/>
                    </a:cubicBezTo>
                    <a:cubicBezTo>
                      <a:pt x="2512" y="3300"/>
                      <a:pt x="2477" y="3309"/>
                      <a:pt x="2477" y="3309"/>
                    </a:cubicBezTo>
                    <a:cubicBezTo>
                      <a:pt x="2495" y="3362"/>
                      <a:pt x="2530" y="3416"/>
                      <a:pt x="2539" y="3478"/>
                    </a:cubicBezTo>
                    <a:cubicBezTo>
                      <a:pt x="2539" y="3479"/>
                      <a:pt x="2539" y="3479"/>
                      <a:pt x="2538" y="3479"/>
                    </a:cubicBezTo>
                    <a:cubicBezTo>
                      <a:pt x="2532" y="3479"/>
                      <a:pt x="2494" y="3438"/>
                      <a:pt x="2486" y="3389"/>
                    </a:cubicBezTo>
                    <a:cubicBezTo>
                      <a:pt x="2486" y="3344"/>
                      <a:pt x="2468" y="3327"/>
                      <a:pt x="2450" y="3327"/>
                    </a:cubicBezTo>
                    <a:cubicBezTo>
                      <a:pt x="2432" y="3336"/>
                      <a:pt x="2432" y="3327"/>
                      <a:pt x="2432" y="3353"/>
                    </a:cubicBezTo>
                    <a:cubicBezTo>
                      <a:pt x="2432" y="3380"/>
                      <a:pt x="2441" y="3380"/>
                      <a:pt x="2432" y="3380"/>
                    </a:cubicBezTo>
                    <a:cubicBezTo>
                      <a:pt x="2406" y="3353"/>
                      <a:pt x="2379" y="3327"/>
                      <a:pt x="2361" y="3282"/>
                    </a:cubicBezTo>
                    <a:lnTo>
                      <a:pt x="2361" y="3282"/>
                    </a:lnTo>
                    <a:cubicBezTo>
                      <a:pt x="2370" y="3327"/>
                      <a:pt x="2361" y="3327"/>
                      <a:pt x="2352" y="3336"/>
                    </a:cubicBezTo>
                    <a:cubicBezTo>
                      <a:pt x="2334" y="3336"/>
                      <a:pt x="2325" y="3353"/>
                      <a:pt x="2325" y="3362"/>
                    </a:cubicBezTo>
                    <a:lnTo>
                      <a:pt x="2325" y="3398"/>
                    </a:lnTo>
                    <a:cubicBezTo>
                      <a:pt x="2317" y="3389"/>
                      <a:pt x="2308" y="3371"/>
                      <a:pt x="2299" y="3362"/>
                    </a:cubicBezTo>
                    <a:cubicBezTo>
                      <a:pt x="2290" y="3362"/>
                      <a:pt x="2290" y="3380"/>
                      <a:pt x="2281" y="3380"/>
                    </a:cubicBezTo>
                    <a:lnTo>
                      <a:pt x="2245" y="3389"/>
                    </a:lnTo>
                    <a:cubicBezTo>
                      <a:pt x="2242" y="3382"/>
                      <a:pt x="2239" y="3379"/>
                      <a:pt x="2238" y="3379"/>
                    </a:cubicBezTo>
                    <a:cubicBezTo>
                      <a:pt x="2231" y="3379"/>
                      <a:pt x="2238" y="3428"/>
                      <a:pt x="2245" y="3442"/>
                    </a:cubicBezTo>
                    <a:cubicBezTo>
                      <a:pt x="2254" y="3469"/>
                      <a:pt x="2245" y="3478"/>
                      <a:pt x="2236" y="3487"/>
                    </a:cubicBezTo>
                    <a:cubicBezTo>
                      <a:pt x="2227" y="3425"/>
                      <a:pt x="2219" y="3407"/>
                      <a:pt x="2201" y="3407"/>
                    </a:cubicBezTo>
                    <a:cubicBezTo>
                      <a:pt x="2174" y="3407"/>
                      <a:pt x="2138" y="3407"/>
                      <a:pt x="2103" y="3416"/>
                    </a:cubicBezTo>
                    <a:cubicBezTo>
                      <a:pt x="2103" y="3416"/>
                      <a:pt x="2067" y="3416"/>
                      <a:pt x="2076" y="3442"/>
                    </a:cubicBezTo>
                    <a:cubicBezTo>
                      <a:pt x="2083" y="3464"/>
                      <a:pt x="2073" y="3480"/>
                      <a:pt x="2064" y="3480"/>
                    </a:cubicBezTo>
                    <a:cubicBezTo>
                      <a:pt x="2062" y="3480"/>
                      <a:pt x="2060" y="3480"/>
                      <a:pt x="2058" y="3478"/>
                    </a:cubicBezTo>
                    <a:cubicBezTo>
                      <a:pt x="2049" y="3469"/>
                      <a:pt x="2049" y="3442"/>
                      <a:pt x="2049" y="3433"/>
                    </a:cubicBezTo>
                    <a:cubicBezTo>
                      <a:pt x="2045" y="3425"/>
                      <a:pt x="2040" y="3422"/>
                      <a:pt x="2037" y="3422"/>
                    </a:cubicBezTo>
                    <a:cubicBezTo>
                      <a:pt x="2034" y="3422"/>
                      <a:pt x="2031" y="3425"/>
                      <a:pt x="2031" y="3425"/>
                    </a:cubicBezTo>
                    <a:cubicBezTo>
                      <a:pt x="2028" y="3425"/>
                      <a:pt x="2022" y="3423"/>
                      <a:pt x="2015" y="3423"/>
                    </a:cubicBezTo>
                    <a:cubicBezTo>
                      <a:pt x="2004" y="3423"/>
                      <a:pt x="1992" y="3426"/>
                      <a:pt x="1987" y="3442"/>
                    </a:cubicBezTo>
                    <a:cubicBezTo>
                      <a:pt x="1987" y="3456"/>
                      <a:pt x="1985" y="3458"/>
                      <a:pt x="1981" y="3458"/>
                    </a:cubicBezTo>
                    <a:cubicBezTo>
                      <a:pt x="1980" y="3458"/>
                      <a:pt x="1978" y="3457"/>
                      <a:pt x="1976" y="3457"/>
                    </a:cubicBezTo>
                    <a:cubicBezTo>
                      <a:pt x="1974" y="3457"/>
                      <a:pt x="1971" y="3458"/>
                      <a:pt x="1969" y="3460"/>
                    </a:cubicBezTo>
                    <a:cubicBezTo>
                      <a:pt x="1960" y="3469"/>
                      <a:pt x="1960" y="3505"/>
                      <a:pt x="1951" y="3505"/>
                    </a:cubicBezTo>
                    <a:cubicBezTo>
                      <a:pt x="1951" y="3505"/>
                      <a:pt x="1942" y="3478"/>
                      <a:pt x="1942" y="3469"/>
                    </a:cubicBezTo>
                    <a:cubicBezTo>
                      <a:pt x="1934" y="3460"/>
                      <a:pt x="1916" y="3442"/>
                      <a:pt x="1907" y="3442"/>
                    </a:cubicBezTo>
                    <a:cubicBezTo>
                      <a:pt x="1889" y="3451"/>
                      <a:pt x="1871" y="3451"/>
                      <a:pt x="1853" y="3460"/>
                    </a:cubicBezTo>
                    <a:cubicBezTo>
                      <a:pt x="1844" y="3469"/>
                      <a:pt x="1836" y="3487"/>
                      <a:pt x="1836" y="3514"/>
                    </a:cubicBezTo>
                    <a:cubicBezTo>
                      <a:pt x="1824" y="3553"/>
                      <a:pt x="1849" y="3615"/>
                      <a:pt x="1866" y="3615"/>
                    </a:cubicBezTo>
                    <a:cubicBezTo>
                      <a:pt x="1876" y="3615"/>
                      <a:pt x="1883" y="3597"/>
                      <a:pt x="1880" y="3547"/>
                    </a:cubicBezTo>
                    <a:lnTo>
                      <a:pt x="1880" y="3547"/>
                    </a:lnTo>
                    <a:cubicBezTo>
                      <a:pt x="1885" y="3584"/>
                      <a:pt x="1925" y="3578"/>
                      <a:pt x="1934" y="3621"/>
                    </a:cubicBezTo>
                    <a:cubicBezTo>
                      <a:pt x="1936" y="3635"/>
                      <a:pt x="1938" y="3640"/>
                      <a:pt x="1940" y="3640"/>
                    </a:cubicBezTo>
                    <a:cubicBezTo>
                      <a:pt x="1943" y="3640"/>
                      <a:pt x="1945" y="3618"/>
                      <a:pt x="1951" y="3612"/>
                    </a:cubicBezTo>
                    <a:cubicBezTo>
                      <a:pt x="1956" y="3607"/>
                      <a:pt x="1960" y="3607"/>
                      <a:pt x="1965" y="3607"/>
                    </a:cubicBezTo>
                    <a:cubicBezTo>
                      <a:pt x="1969" y="3607"/>
                      <a:pt x="1974" y="3607"/>
                      <a:pt x="1978" y="3603"/>
                    </a:cubicBezTo>
                    <a:cubicBezTo>
                      <a:pt x="2005" y="3583"/>
                      <a:pt x="2042" y="3573"/>
                      <a:pt x="2077" y="3573"/>
                    </a:cubicBezTo>
                    <a:cubicBezTo>
                      <a:pt x="2089" y="3573"/>
                      <a:pt x="2101" y="3574"/>
                      <a:pt x="2112" y="3576"/>
                    </a:cubicBezTo>
                    <a:cubicBezTo>
                      <a:pt x="2125" y="3576"/>
                      <a:pt x="2148" y="3591"/>
                      <a:pt x="2166" y="3591"/>
                    </a:cubicBezTo>
                    <a:cubicBezTo>
                      <a:pt x="2186" y="3591"/>
                      <a:pt x="2201" y="3574"/>
                      <a:pt x="2192" y="3505"/>
                    </a:cubicBezTo>
                    <a:cubicBezTo>
                      <a:pt x="2192" y="3497"/>
                      <a:pt x="2179" y="3437"/>
                      <a:pt x="2186" y="3437"/>
                    </a:cubicBezTo>
                    <a:cubicBezTo>
                      <a:pt x="2187" y="3437"/>
                      <a:pt x="2189" y="3439"/>
                      <a:pt x="2192" y="3442"/>
                    </a:cubicBezTo>
                    <a:cubicBezTo>
                      <a:pt x="2201" y="3469"/>
                      <a:pt x="2210" y="3496"/>
                      <a:pt x="2210" y="3523"/>
                    </a:cubicBezTo>
                    <a:lnTo>
                      <a:pt x="2254" y="3674"/>
                    </a:lnTo>
                    <a:lnTo>
                      <a:pt x="2254" y="3647"/>
                    </a:lnTo>
                    <a:cubicBezTo>
                      <a:pt x="2263" y="3638"/>
                      <a:pt x="2272" y="3638"/>
                      <a:pt x="2281" y="3629"/>
                    </a:cubicBezTo>
                    <a:cubicBezTo>
                      <a:pt x="2290" y="3629"/>
                      <a:pt x="2308" y="3629"/>
                      <a:pt x="2317" y="3665"/>
                    </a:cubicBezTo>
                    <a:cubicBezTo>
                      <a:pt x="2299" y="3594"/>
                      <a:pt x="2334" y="3638"/>
                      <a:pt x="2325" y="3576"/>
                    </a:cubicBezTo>
                    <a:cubicBezTo>
                      <a:pt x="2319" y="3556"/>
                      <a:pt x="2312" y="3512"/>
                      <a:pt x="2320" y="3512"/>
                    </a:cubicBezTo>
                    <a:cubicBezTo>
                      <a:pt x="2323" y="3512"/>
                      <a:pt x="2327" y="3518"/>
                      <a:pt x="2334" y="3531"/>
                    </a:cubicBezTo>
                    <a:cubicBezTo>
                      <a:pt x="2352" y="3558"/>
                      <a:pt x="2361" y="3585"/>
                      <a:pt x="2379" y="3612"/>
                    </a:cubicBezTo>
                    <a:cubicBezTo>
                      <a:pt x="2382" y="3615"/>
                      <a:pt x="2385" y="3617"/>
                      <a:pt x="2388" y="3617"/>
                    </a:cubicBezTo>
                    <a:cubicBezTo>
                      <a:pt x="2392" y="3617"/>
                      <a:pt x="2393" y="3611"/>
                      <a:pt x="2388" y="3594"/>
                    </a:cubicBezTo>
                    <a:cubicBezTo>
                      <a:pt x="2388" y="3570"/>
                      <a:pt x="2388" y="3566"/>
                      <a:pt x="2393" y="3566"/>
                    </a:cubicBezTo>
                    <a:cubicBezTo>
                      <a:pt x="2396" y="3566"/>
                      <a:pt x="2400" y="3567"/>
                      <a:pt x="2406" y="3567"/>
                    </a:cubicBezTo>
                    <a:cubicBezTo>
                      <a:pt x="2414" y="3567"/>
                      <a:pt x="2406" y="3585"/>
                      <a:pt x="2414" y="3594"/>
                    </a:cubicBezTo>
                    <a:cubicBezTo>
                      <a:pt x="2420" y="3604"/>
                      <a:pt x="2424" y="3608"/>
                      <a:pt x="2427" y="3608"/>
                    </a:cubicBezTo>
                    <a:cubicBezTo>
                      <a:pt x="2439" y="3608"/>
                      <a:pt x="2444" y="3566"/>
                      <a:pt x="2456" y="3566"/>
                    </a:cubicBezTo>
                    <a:cubicBezTo>
                      <a:pt x="2460" y="3566"/>
                      <a:pt x="2463" y="3569"/>
                      <a:pt x="2468" y="3576"/>
                    </a:cubicBezTo>
                    <a:cubicBezTo>
                      <a:pt x="2484" y="3576"/>
                      <a:pt x="2471" y="3502"/>
                      <a:pt x="2475" y="3502"/>
                    </a:cubicBezTo>
                    <a:lnTo>
                      <a:pt x="2475" y="3502"/>
                    </a:lnTo>
                    <a:cubicBezTo>
                      <a:pt x="2475" y="3502"/>
                      <a:pt x="2476" y="3503"/>
                      <a:pt x="2477" y="3505"/>
                    </a:cubicBezTo>
                    <a:cubicBezTo>
                      <a:pt x="2485" y="3521"/>
                      <a:pt x="2500" y="3551"/>
                      <a:pt x="2509" y="3551"/>
                    </a:cubicBezTo>
                    <a:cubicBezTo>
                      <a:pt x="2510" y="3551"/>
                      <a:pt x="2512" y="3550"/>
                      <a:pt x="2512" y="3549"/>
                    </a:cubicBezTo>
                    <a:cubicBezTo>
                      <a:pt x="2512" y="3540"/>
                      <a:pt x="2495" y="3505"/>
                      <a:pt x="2495" y="3487"/>
                    </a:cubicBezTo>
                    <a:lnTo>
                      <a:pt x="2495" y="3487"/>
                    </a:lnTo>
                    <a:lnTo>
                      <a:pt x="2548" y="3567"/>
                    </a:lnTo>
                    <a:cubicBezTo>
                      <a:pt x="2534" y="3532"/>
                      <a:pt x="2531" y="3508"/>
                      <a:pt x="2548" y="3508"/>
                    </a:cubicBezTo>
                    <a:cubicBezTo>
                      <a:pt x="2552" y="3508"/>
                      <a:pt x="2558" y="3510"/>
                      <a:pt x="2566" y="3514"/>
                    </a:cubicBezTo>
                    <a:cubicBezTo>
                      <a:pt x="2579" y="3523"/>
                      <a:pt x="2586" y="3525"/>
                      <a:pt x="2590" y="3525"/>
                    </a:cubicBezTo>
                    <a:cubicBezTo>
                      <a:pt x="2595" y="3525"/>
                      <a:pt x="2597" y="3523"/>
                      <a:pt x="2602" y="3523"/>
                    </a:cubicBezTo>
                    <a:cubicBezTo>
                      <a:pt x="2610" y="3514"/>
                      <a:pt x="2602" y="3496"/>
                      <a:pt x="2602" y="3496"/>
                    </a:cubicBezTo>
                    <a:lnTo>
                      <a:pt x="2619" y="3487"/>
                    </a:lnTo>
                    <a:cubicBezTo>
                      <a:pt x="2637" y="3478"/>
                      <a:pt x="2619" y="3487"/>
                      <a:pt x="2619" y="3460"/>
                    </a:cubicBezTo>
                    <a:cubicBezTo>
                      <a:pt x="2619" y="3453"/>
                      <a:pt x="2623" y="3450"/>
                      <a:pt x="2628" y="3450"/>
                    </a:cubicBezTo>
                    <a:cubicBezTo>
                      <a:pt x="2641" y="3450"/>
                      <a:pt x="2666" y="3469"/>
                      <a:pt x="2673" y="3469"/>
                    </a:cubicBezTo>
                    <a:cubicBezTo>
                      <a:pt x="2682" y="3469"/>
                      <a:pt x="2708" y="3469"/>
                      <a:pt x="2700" y="3451"/>
                    </a:cubicBezTo>
                    <a:cubicBezTo>
                      <a:pt x="2700" y="3432"/>
                      <a:pt x="2680" y="3402"/>
                      <a:pt x="2688" y="3402"/>
                    </a:cubicBezTo>
                    <a:cubicBezTo>
                      <a:pt x="2690" y="3402"/>
                      <a:pt x="2697" y="3406"/>
                      <a:pt x="2708" y="3416"/>
                    </a:cubicBezTo>
                    <a:cubicBezTo>
                      <a:pt x="2722" y="3433"/>
                      <a:pt x="2737" y="3445"/>
                      <a:pt x="2744" y="3445"/>
                    </a:cubicBezTo>
                    <a:cubicBezTo>
                      <a:pt x="2751" y="3445"/>
                      <a:pt x="2749" y="3433"/>
                      <a:pt x="2726" y="3407"/>
                    </a:cubicBezTo>
                    <a:cubicBezTo>
                      <a:pt x="2695" y="3370"/>
                      <a:pt x="2694" y="3354"/>
                      <a:pt x="2709" y="3354"/>
                    </a:cubicBezTo>
                    <a:cubicBezTo>
                      <a:pt x="2715" y="3354"/>
                      <a:pt x="2724" y="3357"/>
                      <a:pt x="2735" y="3362"/>
                    </a:cubicBezTo>
                    <a:cubicBezTo>
                      <a:pt x="2754" y="3381"/>
                      <a:pt x="2764" y="3404"/>
                      <a:pt x="2771" y="3404"/>
                    </a:cubicBezTo>
                    <a:cubicBezTo>
                      <a:pt x="2774" y="3404"/>
                      <a:pt x="2777" y="3400"/>
                      <a:pt x="2780" y="3389"/>
                    </a:cubicBezTo>
                    <a:cubicBezTo>
                      <a:pt x="2780" y="3389"/>
                      <a:pt x="2764" y="3326"/>
                      <a:pt x="2769" y="3326"/>
                    </a:cubicBezTo>
                    <a:cubicBezTo>
                      <a:pt x="2770" y="3326"/>
                      <a:pt x="2770" y="3326"/>
                      <a:pt x="2771" y="3327"/>
                    </a:cubicBezTo>
                    <a:cubicBezTo>
                      <a:pt x="2780" y="3336"/>
                      <a:pt x="2780" y="3371"/>
                      <a:pt x="2798" y="3380"/>
                    </a:cubicBezTo>
                    <a:cubicBezTo>
                      <a:pt x="2799" y="3381"/>
                      <a:pt x="2800" y="3381"/>
                      <a:pt x="2802" y="3381"/>
                    </a:cubicBezTo>
                    <a:cubicBezTo>
                      <a:pt x="2814" y="3381"/>
                      <a:pt x="2806" y="3344"/>
                      <a:pt x="2798" y="3336"/>
                    </a:cubicBezTo>
                    <a:cubicBezTo>
                      <a:pt x="2806" y="3331"/>
                      <a:pt x="2815" y="3329"/>
                      <a:pt x="2823" y="3329"/>
                    </a:cubicBezTo>
                    <a:cubicBezTo>
                      <a:pt x="2831" y="3329"/>
                      <a:pt x="2838" y="3331"/>
                      <a:pt x="2842" y="3336"/>
                    </a:cubicBezTo>
                    <a:cubicBezTo>
                      <a:pt x="2860" y="3344"/>
                      <a:pt x="2869" y="3344"/>
                      <a:pt x="2878" y="3344"/>
                    </a:cubicBezTo>
                    <a:cubicBezTo>
                      <a:pt x="2895" y="3336"/>
                      <a:pt x="2904" y="3327"/>
                      <a:pt x="2904" y="3309"/>
                    </a:cubicBezTo>
                    <a:cubicBezTo>
                      <a:pt x="2904" y="3296"/>
                      <a:pt x="2895" y="3272"/>
                      <a:pt x="2900" y="3272"/>
                    </a:cubicBezTo>
                    <a:cubicBezTo>
                      <a:pt x="2903" y="3272"/>
                      <a:pt x="2906" y="3275"/>
                      <a:pt x="2913" y="3282"/>
                    </a:cubicBezTo>
                    <a:cubicBezTo>
                      <a:pt x="2927" y="3291"/>
                      <a:pt x="2940" y="3295"/>
                      <a:pt x="2951" y="3295"/>
                    </a:cubicBezTo>
                    <a:cubicBezTo>
                      <a:pt x="2962" y="3295"/>
                      <a:pt x="2971" y="3291"/>
                      <a:pt x="2976" y="3282"/>
                    </a:cubicBezTo>
                    <a:cubicBezTo>
                      <a:pt x="2976" y="3273"/>
                      <a:pt x="2949" y="3246"/>
                      <a:pt x="2940" y="3229"/>
                    </a:cubicBezTo>
                    <a:lnTo>
                      <a:pt x="2940" y="3229"/>
                    </a:lnTo>
                    <a:cubicBezTo>
                      <a:pt x="2961" y="3256"/>
                      <a:pt x="2976" y="3267"/>
                      <a:pt x="2986" y="3267"/>
                    </a:cubicBezTo>
                    <a:cubicBezTo>
                      <a:pt x="3002" y="3267"/>
                      <a:pt x="3004" y="3241"/>
                      <a:pt x="2993" y="3220"/>
                    </a:cubicBezTo>
                    <a:cubicBezTo>
                      <a:pt x="2988" y="3202"/>
                      <a:pt x="2989" y="3193"/>
                      <a:pt x="2998" y="3193"/>
                    </a:cubicBezTo>
                    <a:cubicBezTo>
                      <a:pt x="3003" y="3193"/>
                      <a:pt x="3011" y="3196"/>
                      <a:pt x="3020" y="3202"/>
                    </a:cubicBezTo>
                    <a:cubicBezTo>
                      <a:pt x="3038" y="3229"/>
                      <a:pt x="3029" y="3238"/>
                      <a:pt x="3047" y="3246"/>
                    </a:cubicBezTo>
                    <a:cubicBezTo>
                      <a:pt x="3049" y="3248"/>
                      <a:pt x="3051" y="3248"/>
                      <a:pt x="3052" y="3248"/>
                    </a:cubicBezTo>
                    <a:cubicBezTo>
                      <a:pt x="3060" y="3248"/>
                      <a:pt x="3047" y="3227"/>
                      <a:pt x="3047" y="3220"/>
                    </a:cubicBezTo>
                    <a:cubicBezTo>
                      <a:pt x="3047" y="3213"/>
                      <a:pt x="3053" y="3199"/>
                      <a:pt x="3069" y="3199"/>
                    </a:cubicBezTo>
                    <a:cubicBezTo>
                      <a:pt x="3073" y="3199"/>
                      <a:pt x="3077" y="3200"/>
                      <a:pt x="3083" y="3202"/>
                    </a:cubicBezTo>
                    <a:cubicBezTo>
                      <a:pt x="3090" y="3210"/>
                      <a:pt x="3095" y="3213"/>
                      <a:pt x="3097" y="3213"/>
                    </a:cubicBezTo>
                    <a:cubicBezTo>
                      <a:pt x="3104" y="3213"/>
                      <a:pt x="3083" y="3173"/>
                      <a:pt x="3083" y="3166"/>
                    </a:cubicBezTo>
                    <a:cubicBezTo>
                      <a:pt x="3083" y="3157"/>
                      <a:pt x="3118" y="3157"/>
                      <a:pt x="3109" y="3122"/>
                    </a:cubicBezTo>
                    <a:cubicBezTo>
                      <a:pt x="3100" y="3095"/>
                      <a:pt x="3118" y="3095"/>
                      <a:pt x="3136" y="3086"/>
                    </a:cubicBezTo>
                    <a:cubicBezTo>
                      <a:pt x="3145" y="3086"/>
                      <a:pt x="3189" y="3086"/>
                      <a:pt x="3172" y="3050"/>
                    </a:cubicBezTo>
                    <a:cubicBezTo>
                      <a:pt x="3169" y="3046"/>
                      <a:pt x="3170" y="3044"/>
                      <a:pt x="3174" y="3044"/>
                    </a:cubicBezTo>
                    <a:cubicBezTo>
                      <a:pt x="3183" y="3044"/>
                      <a:pt x="3209" y="3059"/>
                      <a:pt x="3216" y="3059"/>
                    </a:cubicBezTo>
                    <a:cubicBezTo>
                      <a:pt x="3225" y="3059"/>
                      <a:pt x="3216" y="3042"/>
                      <a:pt x="3216" y="3033"/>
                    </a:cubicBezTo>
                    <a:cubicBezTo>
                      <a:pt x="3216" y="3024"/>
                      <a:pt x="3234" y="3015"/>
                      <a:pt x="3234" y="3006"/>
                    </a:cubicBezTo>
                    <a:cubicBezTo>
                      <a:pt x="3241" y="2991"/>
                      <a:pt x="3225" y="2977"/>
                      <a:pt x="3228" y="2977"/>
                    </a:cubicBezTo>
                    <a:cubicBezTo>
                      <a:pt x="3229" y="2977"/>
                      <a:pt x="3231" y="2978"/>
                      <a:pt x="3234" y="2979"/>
                    </a:cubicBezTo>
                    <a:cubicBezTo>
                      <a:pt x="3261" y="2979"/>
                      <a:pt x="3323" y="2979"/>
                      <a:pt x="3252" y="2926"/>
                    </a:cubicBezTo>
                    <a:lnTo>
                      <a:pt x="3252" y="2926"/>
                    </a:lnTo>
                    <a:cubicBezTo>
                      <a:pt x="3269" y="2938"/>
                      <a:pt x="3283" y="2944"/>
                      <a:pt x="3295" y="2944"/>
                    </a:cubicBezTo>
                    <a:cubicBezTo>
                      <a:pt x="3333" y="2944"/>
                      <a:pt x="3343" y="2891"/>
                      <a:pt x="3323" y="2863"/>
                    </a:cubicBezTo>
                    <a:cubicBezTo>
                      <a:pt x="3320" y="2859"/>
                      <a:pt x="3321" y="2857"/>
                      <a:pt x="3325" y="2857"/>
                    </a:cubicBezTo>
                    <a:cubicBezTo>
                      <a:pt x="3337" y="2857"/>
                      <a:pt x="3373" y="2872"/>
                      <a:pt x="3387" y="2872"/>
                    </a:cubicBezTo>
                    <a:cubicBezTo>
                      <a:pt x="3396" y="2872"/>
                      <a:pt x="3397" y="2866"/>
                      <a:pt x="3376" y="2846"/>
                    </a:cubicBezTo>
                    <a:cubicBezTo>
                      <a:pt x="3355" y="2824"/>
                      <a:pt x="3327" y="2796"/>
                      <a:pt x="3341" y="2796"/>
                    </a:cubicBezTo>
                    <a:cubicBezTo>
                      <a:pt x="3345" y="2796"/>
                      <a:pt x="3350" y="2798"/>
                      <a:pt x="3359" y="2801"/>
                    </a:cubicBezTo>
                    <a:cubicBezTo>
                      <a:pt x="3359" y="2801"/>
                      <a:pt x="3369" y="2781"/>
                      <a:pt x="3370" y="2771"/>
                    </a:cubicBezTo>
                    <a:lnTo>
                      <a:pt x="3370" y="2771"/>
                    </a:lnTo>
                    <a:cubicBezTo>
                      <a:pt x="3376" y="2776"/>
                      <a:pt x="3389" y="2783"/>
                      <a:pt x="3394" y="2783"/>
                    </a:cubicBezTo>
                    <a:cubicBezTo>
                      <a:pt x="3412" y="2783"/>
                      <a:pt x="3412" y="2774"/>
                      <a:pt x="3412" y="2765"/>
                    </a:cubicBezTo>
                    <a:cubicBezTo>
                      <a:pt x="3421" y="2765"/>
                      <a:pt x="3466" y="2757"/>
                      <a:pt x="3466" y="2739"/>
                    </a:cubicBezTo>
                    <a:cubicBezTo>
                      <a:pt x="3421" y="2730"/>
                      <a:pt x="3376" y="2712"/>
                      <a:pt x="3332" y="2676"/>
                    </a:cubicBezTo>
                    <a:cubicBezTo>
                      <a:pt x="3334" y="2673"/>
                      <a:pt x="3337" y="2672"/>
                      <a:pt x="3341" y="2672"/>
                    </a:cubicBezTo>
                    <a:cubicBezTo>
                      <a:pt x="3360" y="2672"/>
                      <a:pt x="3398" y="2698"/>
                      <a:pt x="3412" y="2712"/>
                    </a:cubicBezTo>
                    <a:cubicBezTo>
                      <a:pt x="3413" y="2713"/>
                      <a:pt x="3414" y="2714"/>
                      <a:pt x="3415" y="2714"/>
                    </a:cubicBezTo>
                    <a:cubicBezTo>
                      <a:pt x="3421" y="2714"/>
                      <a:pt x="3422" y="2693"/>
                      <a:pt x="3430" y="2685"/>
                    </a:cubicBezTo>
                    <a:cubicBezTo>
                      <a:pt x="3436" y="2685"/>
                      <a:pt x="3462" y="2689"/>
                      <a:pt x="3475" y="2689"/>
                    </a:cubicBezTo>
                    <a:cubicBezTo>
                      <a:pt x="3482" y="2689"/>
                      <a:pt x="3486" y="2688"/>
                      <a:pt x="3483" y="2685"/>
                    </a:cubicBezTo>
                    <a:cubicBezTo>
                      <a:pt x="3466" y="2676"/>
                      <a:pt x="3439" y="2659"/>
                      <a:pt x="3457" y="2659"/>
                    </a:cubicBezTo>
                    <a:cubicBezTo>
                      <a:pt x="3474" y="2650"/>
                      <a:pt x="3510" y="2659"/>
                      <a:pt x="3519" y="2641"/>
                    </a:cubicBezTo>
                    <a:cubicBezTo>
                      <a:pt x="3483" y="2641"/>
                      <a:pt x="3528" y="2570"/>
                      <a:pt x="3519" y="2561"/>
                    </a:cubicBezTo>
                    <a:cubicBezTo>
                      <a:pt x="3510" y="2552"/>
                      <a:pt x="3466" y="2543"/>
                      <a:pt x="3448" y="2525"/>
                    </a:cubicBezTo>
                    <a:cubicBezTo>
                      <a:pt x="3446" y="2521"/>
                      <a:pt x="3448" y="2519"/>
                      <a:pt x="3453" y="2519"/>
                    </a:cubicBezTo>
                    <a:cubicBezTo>
                      <a:pt x="3470" y="2519"/>
                      <a:pt x="3514" y="2536"/>
                      <a:pt x="3528" y="2543"/>
                    </a:cubicBezTo>
                    <a:cubicBezTo>
                      <a:pt x="3510" y="2534"/>
                      <a:pt x="3474" y="2516"/>
                      <a:pt x="3492" y="2516"/>
                    </a:cubicBezTo>
                    <a:cubicBezTo>
                      <a:pt x="3514" y="2516"/>
                      <a:pt x="3535" y="2527"/>
                      <a:pt x="3552" y="2527"/>
                    </a:cubicBezTo>
                    <a:cubicBezTo>
                      <a:pt x="3556" y="2527"/>
                      <a:pt x="3560" y="2527"/>
                      <a:pt x="3564" y="2525"/>
                    </a:cubicBezTo>
                    <a:cubicBezTo>
                      <a:pt x="3572" y="2525"/>
                      <a:pt x="3492" y="2489"/>
                      <a:pt x="3510" y="2480"/>
                    </a:cubicBezTo>
                    <a:cubicBezTo>
                      <a:pt x="3515" y="2476"/>
                      <a:pt x="3532" y="2476"/>
                      <a:pt x="3546" y="2476"/>
                    </a:cubicBezTo>
                    <a:cubicBezTo>
                      <a:pt x="3559" y="2476"/>
                      <a:pt x="3568" y="2476"/>
                      <a:pt x="3555" y="2472"/>
                    </a:cubicBezTo>
                    <a:cubicBezTo>
                      <a:pt x="3528" y="2463"/>
                      <a:pt x="3519" y="2472"/>
                      <a:pt x="3510" y="2454"/>
                    </a:cubicBezTo>
                    <a:cubicBezTo>
                      <a:pt x="3501" y="2445"/>
                      <a:pt x="3510" y="2445"/>
                      <a:pt x="3519" y="2445"/>
                    </a:cubicBezTo>
                    <a:cubicBezTo>
                      <a:pt x="3519" y="2445"/>
                      <a:pt x="3565" y="2468"/>
                      <a:pt x="3587" y="2468"/>
                    </a:cubicBezTo>
                    <a:cubicBezTo>
                      <a:pt x="3593" y="2468"/>
                      <a:pt x="3597" y="2466"/>
                      <a:pt x="3599" y="2463"/>
                    </a:cubicBezTo>
                    <a:cubicBezTo>
                      <a:pt x="3608" y="2454"/>
                      <a:pt x="3608" y="2445"/>
                      <a:pt x="3608" y="2436"/>
                    </a:cubicBezTo>
                    <a:cubicBezTo>
                      <a:pt x="3599" y="2436"/>
                      <a:pt x="3590" y="2427"/>
                      <a:pt x="3581" y="2427"/>
                    </a:cubicBezTo>
                    <a:cubicBezTo>
                      <a:pt x="3590" y="2409"/>
                      <a:pt x="3599" y="2391"/>
                      <a:pt x="3599" y="2374"/>
                    </a:cubicBezTo>
                    <a:cubicBezTo>
                      <a:pt x="3599" y="2363"/>
                      <a:pt x="3586" y="2355"/>
                      <a:pt x="3571" y="2355"/>
                    </a:cubicBezTo>
                    <a:cubicBezTo>
                      <a:pt x="3562" y="2355"/>
                      <a:pt x="3553" y="2358"/>
                      <a:pt x="3546" y="2365"/>
                    </a:cubicBezTo>
                    <a:cubicBezTo>
                      <a:pt x="3546" y="2347"/>
                      <a:pt x="3546" y="2329"/>
                      <a:pt x="3581" y="2329"/>
                    </a:cubicBezTo>
                    <a:cubicBezTo>
                      <a:pt x="3626" y="2329"/>
                      <a:pt x="3653" y="2329"/>
                      <a:pt x="3635" y="2302"/>
                    </a:cubicBezTo>
                    <a:cubicBezTo>
                      <a:pt x="3608" y="2284"/>
                      <a:pt x="3599" y="2284"/>
                      <a:pt x="3599" y="2276"/>
                    </a:cubicBezTo>
                    <a:cubicBezTo>
                      <a:pt x="3599" y="2258"/>
                      <a:pt x="3608" y="2258"/>
                      <a:pt x="3608" y="2258"/>
                    </a:cubicBezTo>
                    <a:cubicBezTo>
                      <a:pt x="3604" y="2253"/>
                      <a:pt x="3597" y="2253"/>
                      <a:pt x="3591" y="2253"/>
                    </a:cubicBezTo>
                    <a:cubicBezTo>
                      <a:pt x="3586" y="2253"/>
                      <a:pt x="3581" y="2253"/>
                      <a:pt x="3581" y="2249"/>
                    </a:cubicBezTo>
                    <a:cubicBezTo>
                      <a:pt x="3581" y="2240"/>
                      <a:pt x="3590" y="2213"/>
                      <a:pt x="3581" y="2204"/>
                    </a:cubicBezTo>
                    <a:cubicBezTo>
                      <a:pt x="3572" y="2186"/>
                      <a:pt x="3546" y="2169"/>
                      <a:pt x="3581" y="2169"/>
                    </a:cubicBezTo>
                    <a:cubicBezTo>
                      <a:pt x="3608" y="2169"/>
                      <a:pt x="3617" y="2133"/>
                      <a:pt x="3590" y="2124"/>
                    </a:cubicBezTo>
                    <a:cubicBezTo>
                      <a:pt x="3572" y="2124"/>
                      <a:pt x="3555" y="2124"/>
                      <a:pt x="3537" y="2142"/>
                    </a:cubicBezTo>
                    <a:cubicBezTo>
                      <a:pt x="3537" y="2124"/>
                      <a:pt x="3546" y="2115"/>
                      <a:pt x="3555" y="2115"/>
                    </a:cubicBezTo>
                    <a:cubicBezTo>
                      <a:pt x="3572" y="2115"/>
                      <a:pt x="3590" y="2106"/>
                      <a:pt x="3608" y="2097"/>
                    </a:cubicBezTo>
                    <a:cubicBezTo>
                      <a:pt x="3617" y="2089"/>
                      <a:pt x="3581" y="2071"/>
                      <a:pt x="3608" y="2062"/>
                    </a:cubicBezTo>
                    <a:cubicBezTo>
                      <a:pt x="3626" y="2053"/>
                      <a:pt x="3697" y="2053"/>
                      <a:pt x="3644" y="2035"/>
                    </a:cubicBezTo>
                    <a:cubicBezTo>
                      <a:pt x="3608" y="2035"/>
                      <a:pt x="3555" y="2026"/>
                      <a:pt x="3590" y="2017"/>
                    </a:cubicBezTo>
                    <a:cubicBezTo>
                      <a:pt x="3626" y="1999"/>
                      <a:pt x="3635" y="2008"/>
                      <a:pt x="3653" y="1991"/>
                    </a:cubicBezTo>
                    <a:cubicBezTo>
                      <a:pt x="3661" y="1982"/>
                      <a:pt x="3670" y="1955"/>
                      <a:pt x="3653" y="1955"/>
                    </a:cubicBezTo>
                    <a:cubicBezTo>
                      <a:pt x="3626" y="1955"/>
                      <a:pt x="3564" y="1955"/>
                      <a:pt x="3572" y="1946"/>
                    </a:cubicBezTo>
                    <a:cubicBezTo>
                      <a:pt x="3575" y="1940"/>
                      <a:pt x="3582" y="1938"/>
                      <a:pt x="3591" y="1938"/>
                    </a:cubicBezTo>
                    <a:cubicBezTo>
                      <a:pt x="3608" y="1938"/>
                      <a:pt x="3632" y="1946"/>
                      <a:pt x="3644" y="1946"/>
                    </a:cubicBezTo>
                    <a:lnTo>
                      <a:pt x="3590" y="1928"/>
                    </a:lnTo>
                    <a:cubicBezTo>
                      <a:pt x="3564" y="1919"/>
                      <a:pt x="3581" y="1910"/>
                      <a:pt x="3599" y="1910"/>
                    </a:cubicBezTo>
                    <a:cubicBezTo>
                      <a:pt x="3626" y="1901"/>
                      <a:pt x="3661" y="1875"/>
                      <a:pt x="3644" y="1857"/>
                    </a:cubicBezTo>
                    <a:cubicBezTo>
                      <a:pt x="3641" y="1854"/>
                      <a:pt x="3628" y="1853"/>
                      <a:pt x="3612" y="1853"/>
                    </a:cubicBezTo>
                    <a:cubicBezTo>
                      <a:pt x="3580" y="1853"/>
                      <a:pt x="3537" y="1857"/>
                      <a:pt x="3537" y="1857"/>
                    </a:cubicBezTo>
                    <a:cubicBezTo>
                      <a:pt x="3537" y="1848"/>
                      <a:pt x="3564" y="1848"/>
                      <a:pt x="3581" y="1839"/>
                    </a:cubicBezTo>
                    <a:cubicBezTo>
                      <a:pt x="3590" y="1839"/>
                      <a:pt x="3608" y="1830"/>
                      <a:pt x="3608" y="1812"/>
                    </a:cubicBezTo>
                    <a:cubicBezTo>
                      <a:pt x="3617" y="1803"/>
                      <a:pt x="3679" y="1777"/>
                      <a:pt x="3670" y="1768"/>
                    </a:cubicBezTo>
                    <a:cubicBezTo>
                      <a:pt x="3653" y="1750"/>
                      <a:pt x="3608" y="1750"/>
                      <a:pt x="3626" y="1750"/>
                    </a:cubicBezTo>
                    <a:cubicBezTo>
                      <a:pt x="3644" y="1741"/>
                      <a:pt x="3661" y="1741"/>
                      <a:pt x="3661" y="1732"/>
                    </a:cubicBezTo>
                    <a:cubicBezTo>
                      <a:pt x="3661" y="1723"/>
                      <a:pt x="3581" y="1706"/>
                      <a:pt x="3572" y="1688"/>
                    </a:cubicBezTo>
                    <a:cubicBezTo>
                      <a:pt x="3564" y="1670"/>
                      <a:pt x="3661" y="1652"/>
                      <a:pt x="3661" y="1634"/>
                    </a:cubicBezTo>
                    <a:cubicBezTo>
                      <a:pt x="3661" y="1630"/>
                      <a:pt x="3659" y="1628"/>
                      <a:pt x="3655" y="1628"/>
                    </a:cubicBezTo>
                    <a:cubicBezTo>
                      <a:pt x="3651" y="1628"/>
                      <a:pt x="3646" y="1629"/>
                      <a:pt x="3642" y="1631"/>
                    </a:cubicBezTo>
                    <a:lnTo>
                      <a:pt x="3642" y="1631"/>
                    </a:lnTo>
                    <a:cubicBezTo>
                      <a:pt x="3650" y="1626"/>
                      <a:pt x="3657" y="1620"/>
                      <a:pt x="3653" y="1616"/>
                    </a:cubicBezTo>
                    <a:cubicBezTo>
                      <a:pt x="3653" y="1608"/>
                      <a:pt x="3635" y="1590"/>
                      <a:pt x="3635" y="1581"/>
                    </a:cubicBezTo>
                    <a:cubicBezTo>
                      <a:pt x="3635" y="1581"/>
                      <a:pt x="3635" y="1563"/>
                      <a:pt x="3608" y="1563"/>
                    </a:cubicBezTo>
                    <a:cubicBezTo>
                      <a:pt x="3590" y="1563"/>
                      <a:pt x="3599" y="1554"/>
                      <a:pt x="3608" y="1545"/>
                    </a:cubicBezTo>
                    <a:cubicBezTo>
                      <a:pt x="3626" y="1527"/>
                      <a:pt x="3617" y="1510"/>
                      <a:pt x="3599" y="1501"/>
                    </a:cubicBezTo>
                    <a:cubicBezTo>
                      <a:pt x="3599" y="1501"/>
                      <a:pt x="3528" y="1492"/>
                      <a:pt x="3555" y="1483"/>
                    </a:cubicBezTo>
                    <a:cubicBezTo>
                      <a:pt x="3608" y="1474"/>
                      <a:pt x="3670" y="1456"/>
                      <a:pt x="3608" y="1447"/>
                    </a:cubicBezTo>
                    <a:cubicBezTo>
                      <a:pt x="3600" y="1445"/>
                      <a:pt x="3591" y="1444"/>
                      <a:pt x="3581" y="1443"/>
                    </a:cubicBezTo>
                    <a:lnTo>
                      <a:pt x="3581" y="1443"/>
                    </a:lnTo>
                    <a:cubicBezTo>
                      <a:pt x="3579" y="1438"/>
                      <a:pt x="3576" y="1435"/>
                      <a:pt x="3567" y="1435"/>
                    </a:cubicBezTo>
                    <a:cubicBezTo>
                      <a:pt x="3562" y="1435"/>
                      <a:pt x="3555" y="1436"/>
                      <a:pt x="3546" y="1438"/>
                    </a:cubicBezTo>
                    <a:lnTo>
                      <a:pt x="3543" y="1441"/>
                    </a:lnTo>
                    <a:lnTo>
                      <a:pt x="3543" y="1441"/>
                    </a:lnTo>
                    <a:cubicBezTo>
                      <a:pt x="3522" y="1439"/>
                      <a:pt x="3509" y="1434"/>
                      <a:pt x="3528" y="1420"/>
                    </a:cubicBezTo>
                    <a:cubicBezTo>
                      <a:pt x="3555" y="1403"/>
                      <a:pt x="3590" y="1385"/>
                      <a:pt x="3599" y="1367"/>
                    </a:cubicBezTo>
                    <a:cubicBezTo>
                      <a:pt x="3599" y="1349"/>
                      <a:pt x="3572" y="1358"/>
                      <a:pt x="3572" y="1349"/>
                    </a:cubicBezTo>
                    <a:cubicBezTo>
                      <a:pt x="3572" y="1340"/>
                      <a:pt x="3608" y="1323"/>
                      <a:pt x="3608" y="1305"/>
                    </a:cubicBezTo>
                    <a:lnTo>
                      <a:pt x="3572" y="1305"/>
                    </a:lnTo>
                    <a:cubicBezTo>
                      <a:pt x="3528" y="1305"/>
                      <a:pt x="3617" y="1260"/>
                      <a:pt x="3617" y="1251"/>
                    </a:cubicBezTo>
                    <a:lnTo>
                      <a:pt x="3617" y="1251"/>
                    </a:lnTo>
                    <a:cubicBezTo>
                      <a:pt x="3617" y="1257"/>
                      <a:pt x="3560" y="1280"/>
                      <a:pt x="3537" y="1280"/>
                    </a:cubicBezTo>
                    <a:cubicBezTo>
                      <a:pt x="3526" y="1280"/>
                      <a:pt x="3522" y="1275"/>
                      <a:pt x="3537" y="1260"/>
                    </a:cubicBezTo>
                    <a:cubicBezTo>
                      <a:pt x="3564" y="1242"/>
                      <a:pt x="3564" y="1242"/>
                      <a:pt x="3564" y="1225"/>
                    </a:cubicBezTo>
                    <a:cubicBezTo>
                      <a:pt x="3557" y="1211"/>
                      <a:pt x="3566" y="1208"/>
                      <a:pt x="3583" y="1203"/>
                    </a:cubicBezTo>
                    <a:lnTo>
                      <a:pt x="3583" y="1203"/>
                    </a:lnTo>
                    <a:cubicBezTo>
                      <a:pt x="3579" y="1204"/>
                      <a:pt x="3575" y="1204"/>
                      <a:pt x="3573" y="1204"/>
                    </a:cubicBezTo>
                    <a:cubicBezTo>
                      <a:pt x="3546" y="1204"/>
                      <a:pt x="3555" y="1174"/>
                      <a:pt x="3528" y="1174"/>
                    </a:cubicBezTo>
                    <a:cubicBezTo>
                      <a:pt x="3521" y="1174"/>
                      <a:pt x="3513" y="1176"/>
                      <a:pt x="3501" y="1180"/>
                    </a:cubicBezTo>
                    <a:cubicBezTo>
                      <a:pt x="3546" y="1162"/>
                      <a:pt x="3528" y="1135"/>
                      <a:pt x="3519" y="1127"/>
                    </a:cubicBezTo>
                    <a:cubicBezTo>
                      <a:pt x="3510" y="1118"/>
                      <a:pt x="3501" y="1118"/>
                      <a:pt x="3492" y="1109"/>
                    </a:cubicBezTo>
                    <a:cubicBezTo>
                      <a:pt x="3474" y="1118"/>
                      <a:pt x="3457" y="1118"/>
                      <a:pt x="3448" y="1118"/>
                    </a:cubicBezTo>
                    <a:cubicBezTo>
                      <a:pt x="3474" y="1109"/>
                      <a:pt x="3501" y="1091"/>
                      <a:pt x="3537" y="1082"/>
                    </a:cubicBezTo>
                    <a:cubicBezTo>
                      <a:pt x="3510" y="1082"/>
                      <a:pt x="3492" y="1082"/>
                      <a:pt x="3466" y="1091"/>
                    </a:cubicBezTo>
                    <a:cubicBezTo>
                      <a:pt x="3444" y="1098"/>
                      <a:pt x="3411" y="1111"/>
                      <a:pt x="3394" y="1111"/>
                    </a:cubicBezTo>
                    <a:cubicBezTo>
                      <a:pt x="3390" y="1111"/>
                      <a:pt x="3387" y="1110"/>
                      <a:pt x="3385" y="1109"/>
                    </a:cubicBezTo>
                    <a:cubicBezTo>
                      <a:pt x="3421" y="1091"/>
                      <a:pt x="3448" y="1082"/>
                      <a:pt x="3483" y="1064"/>
                    </a:cubicBezTo>
                    <a:cubicBezTo>
                      <a:pt x="3486" y="1058"/>
                      <a:pt x="3483" y="1056"/>
                      <a:pt x="3478" y="1056"/>
                    </a:cubicBezTo>
                    <a:cubicBezTo>
                      <a:pt x="3467" y="1056"/>
                      <a:pt x="3445" y="1064"/>
                      <a:pt x="3439" y="1064"/>
                    </a:cubicBezTo>
                    <a:cubicBezTo>
                      <a:pt x="3430" y="1055"/>
                      <a:pt x="3430" y="1046"/>
                      <a:pt x="3439" y="1037"/>
                    </a:cubicBezTo>
                    <a:cubicBezTo>
                      <a:pt x="3439" y="1029"/>
                      <a:pt x="3466" y="1011"/>
                      <a:pt x="3466" y="1002"/>
                    </a:cubicBezTo>
                    <a:cubicBezTo>
                      <a:pt x="3464" y="1001"/>
                      <a:pt x="3462" y="1000"/>
                      <a:pt x="3459" y="1000"/>
                    </a:cubicBezTo>
                    <a:cubicBezTo>
                      <a:pt x="3443" y="1000"/>
                      <a:pt x="3410" y="1013"/>
                      <a:pt x="3403" y="1013"/>
                    </a:cubicBezTo>
                    <a:cubicBezTo>
                      <a:pt x="3402" y="1013"/>
                      <a:pt x="3402" y="1012"/>
                      <a:pt x="3403" y="1011"/>
                    </a:cubicBezTo>
                    <a:cubicBezTo>
                      <a:pt x="3403" y="1011"/>
                      <a:pt x="3412" y="1002"/>
                      <a:pt x="3421" y="993"/>
                    </a:cubicBezTo>
                    <a:cubicBezTo>
                      <a:pt x="3421" y="984"/>
                      <a:pt x="3421" y="975"/>
                      <a:pt x="3421" y="975"/>
                    </a:cubicBezTo>
                    <a:cubicBezTo>
                      <a:pt x="3412" y="957"/>
                      <a:pt x="3394" y="957"/>
                      <a:pt x="3385" y="948"/>
                    </a:cubicBezTo>
                    <a:cubicBezTo>
                      <a:pt x="3376" y="939"/>
                      <a:pt x="3403" y="922"/>
                      <a:pt x="3385" y="913"/>
                    </a:cubicBezTo>
                    <a:lnTo>
                      <a:pt x="3385" y="913"/>
                    </a:lnTo>
                    <a:cubicBezTo>
                      <a:pt x="3368" y="922"/>
                      <a:pt x="3359" y="922"/>
                      <a:pt x="3341" y="931"/>
                    </a:cubicBezTo>
                    <a:cubicBezTo>
                      <a:pt x="3385" y="904"/>
                      <a:pt x="3412" y="895"/>
                      <a:pt x="3403" y="877"/>
                    </a:cubicBezTo>
                    <a:lnTo>
                      <a:pt x="3403" y="877"/>
                    </a:lnTo>
                    <a:lnTo>
                      <a:pt x="3376" y="886"/>
                    </a:lnTo>
                    <a:cubicBezTo>
                      <a:pt x="3368" y="878"/>
                      <a:pt x="3368" y="840"/>
                      <a:pt x="3341" y="840"/>
                    </a:cubicBezTo>
                    <a:cubicBezTo>
                      <a:pt x="3338" y="840"/>
                      <a:pt x="3335" y="841"/>
                      <a:pt x="3332" y="842"/>
                    </a:cubicBezTo>
                    <a:cubicBezTo>
                      <a:pt x="3332" y="842"/>
                      <a:pt x="3301" y="872"/>
                      <a:pt x="3291" y="872"/>
                    </a:cubicBezTo>
                    <a:cubicBezTo>
                      <a:pt x="3289" y="872"/>
                      <a:pt x="3287" y="871"/>
                      <a:pt x="3287" y="868"/>
                    </a:cubicBezTo>
                    <a:cubicBezTo>
                      <a:pt x="3287" y="859"/>
                      <a:pt x="3305" y="833"/>
                      <a:pt x="3305" y="824"/>
                    </a:cubicBezTo>
                    <a:cubicBezTo>
                      <a:pt x="3323" y="797"/>
                      <a:pt x="3314" y="761"/>
                      <a:pt x="3287" y="744"/>
                    </a:cubicBezTo>
                    <a:cubicBezTo>
                      <a:pt x="3284" y="741"/>
                      <a:pt x="3279" y="740"/>
                      <a:pt x="3274" y="740"/>
                    </a:cubicBezTo>
                    <a:cubicBezTo>
                      <a:pt x="3263" y="740"/>
                      <a:pt x="3249" y="744"/>
                      <a:pt x="3243" y="744"/>
                    </a:cubicBezTo>
                    <a:cubicBezTo>
                      <a:pt x="3234" y="744"/>
                      <a:pt x="3216" y="744"/>
                      <a:pt x="3172" y="761"/>
                    </a:cubicBezTo>
                    <a:cubicBezTo>
                      <a:pt x="3186" y="754"/>
                      <a:pt x="3226" y="691"/>
                      <a:pt x="3213" y="691"/>
                    </a:cubicBezTo>
                    <a:cubicBezTo>
                      <a:pt x="3210" y="691"/>
                      <a:pt x="3206" y="693"/>
                      <a:pt x="3198" y="699"/>
                    </a:cubicBezTo>
                    <a:cubicBezTo>
                      <a:pt x="3172" y="717"/>
                      <a:pt x="3154" y="779"/>
                      <a:pt x="3127" y="797"/>
                    </a:cubicBezTo>
                    <a:lnTo>
                      <a:pt x="3154" y="735"/>
                    </a:lnTo>
                    <a:cubicBezTo>
                      <a:pt x="3172" y="699"/>
                      <a:pt x="3198" y="672"/>
                      <a:pt x="3225" y="646"/>
                    </a:cubicBezTo>
                    <a:lnTo>
                      <a:pt x="3225" y="646"/>
                    </a:lnTo>
                    <a:cubicBezTo>
                      <a:pt x="3206" y="662"/>
                      <a:pt x="3195" y="666"/>
                      <a:pt x="3187" y="666"/>
                    </a:cubicBezTo>
                    <a:cubicBezTo>
                      <a:pt x="3176" y="666"/>
                      <a:pt x="3171" y="659"/>
                      <a:pt x="3161" y="659"/>
                    </a:cubicBezTo>
                    <a:cubicBezTo>
                      <a:pt x="3156" y="659"/>
                      <a:pt x="3151" y="660"/>
                      <a:pt x="3145" y="663"/>
                    </a:cubicBezTo>
                    <a:cubicBezTo>
                      <a:pt x="3127" y="646"/>
                      <a:pt x="3145" y="646"/>
                      <a:pt x="3172" y="619"/>
                    </a:cubicBezTo>
                    <a:cubicBezTo>
                      <a:pt x="3198" y="592"/>
                      <a:pt x="3181" y="592"/>
                      <a:pt x="3198" y="574"/>
                    </a:cubicBezTo>
                    <a:lnTo>
                      <a:pt x="3198" y="574"/>
                    </a:lnTo>
                    <a:lnTo>
                      <a:pt x="3100" y="663"/>
                    </a:lnTo>
                    <a:cubicBezTo>
                      <a:pt x="3091" y="646"/>
                      <a:pt x="3163" y="574"/>
                      <a:pt x="3163" y="574"/>
                    </a:cubicBezTo>
                    <a:lnTo>
                      <a:pt x="3163" y="574"/>
                    </a:lnTo>
                    <a:cubicBezTo>
                      <a:pt x="3145" y="580"/>
                      <a:pt x="3110" y="599"/>
                      <a:pt x="3095" y="599"/>
                    </a:cubicBezTo>
                    <a:cubicBezTo>
                      <a:pt x="3088" y="599"/>
                      <a:pt x="3086" y="595"/>
                      <a:pt x="3091" y="583"/>
                    </a:cubicBezTo>
                    <a:cubicBezTo>
                      <a:pt x="3105" y="556"/>
                      <a:pt x="3114" y="507"/>
                      <a:pt x="3092" y="507"/>
                    </a:cubicBezTo>
                    <a:cubicBezTo>
                      <a:pt x="3086" y="507"/>
                      <a:pt x="3077" y="511"/>
                      <a:pt x="3065" y="521"/>
                    </a:cubicBezTo>
                    <a:cubicBezTo>
                      <a:pt x="3060" y="524"/>
                      <a:pt x="3057" y="525"/>
                      <a:pt x="3054" y="525"/>
                    </a:cubicBezTo>
                    <a:cubicBezTo>
                      <a:pt x="3043" y="525"/>
                      <a:pt x="3042" y="508"/>
                      <a:pt x="3031" y="508"/>
                    </a:cubicBezTo>
                    <a:cubicBezTo>
                      <a:pt x="3028" y="508"/>
                      <a:pt x="3025" y="509"/>
                      <a:pt x="3020" y="512"/>
                    </a:cubicBezTo>
                    <a:cubicBezTo>
                      <a:pt x="3011" y="518"/>
                      <a:pt x="3005" y="521"/>
                      <a:pt x="3002" y="521"/>
                    </a:cubicBezTo>
                    <a:cubicBezTo>
                      <a:pt x="2987" y="521"/>
                      <a:pt x="3029" y="466"/>
                      <a:pt x="3029" y="459"/>
                    </a:cubicBezTo>
                    <a:cubicBezTo>
                      <a:pt x="3029" y="454"/>
                      <a:pt x="3027" y="452"/>
                      <a:pt x="3023" y="452"/>
                    </a:cubicBezTo>
                    <a:cubicBezTo>
                      <a:pt x="3014" y="452"/>
                      <a:pt x="2999" y="460"/>
                      <a:pt x="2990" y="460"/>
                    </a:cubicBezTo>
                    <a:cubicBezTo>
                      <a:pt x="2988" y="460"/>
                      <a:pt x="2986" y="460"/>
                      <a:pt x="2985" y="459"/>
                    </a:cubicBezTo>
                    <a:cubicBezTo>
                      <a:pt x="2985" y="441"/>
                      <a:pt x="2985" y="432"/>
                      <a:pt x="3011" y="414"/>
                    </a:cubicBezTo>
                    <a:cubicBezTo>
                      <a:pt x="3020" y="405"/>
                      <a:pt x="3016" y="403"/>
                      <a:pt x="3009" y="403"/>
                    </a:cubicBezTo>
                    <a:cubicBezTo>
                      <a:pt x="3002" y="403"/>
                      <a:pt x="2993" y="405"/>
                      <a:pt x="2993" y="405"/>
                    </a:cubicBezTo>
                    <a:cubicBezTo>
                      <a:pt x="2985" y="405"/>
                      <a:pt x="2985" y="405"/>
                      <a:pt x="2976" y="396"/>
                    </a:cubicBezTo>
                    <a:cubicBezTo>
                      <a:pt x="2976" y="396"/>
                      <a:pt x="2976" y="396"/>
                      <a:pt x="2975" y="396"/>
                    </a:cubicBezTo>
                    <a:cubicBezTo>
                      <a:pt x="2971" y="396"/>
                      <a:pt x="2926" y="463"/>
                      <a:pt x="2919" y="463"/>
                    </a:cubicBezTo>
                    <a:cubicBezTo>
                      <a:pt x="2917" y="463"/>
                      <a:pt x="2920" y="454"/>
                      <a:pt x="2931" y="432"/>
                    </a:cubicBezTo>
                    <a:cubicBezTo>
                      <a:pt x="2950" y="395"/>
                      <a:pt x="2947" y="379"/>
                      <a:pt x="2931" y="379"/>
                    </a:cubicBezTo>
                    <a:cubicBezTo>
                      <a:pt x="2924" y="379"/>
                      <a:pt x="2915" y="382"/>
                      <a:pt x="2904" y="387"/>
                    </a:cubicBezTo>
                    <a:cubicBezTo>
                      <a:pt x="2888" y="399"/>
                      <a:pt x="2876" y="408"/>
                      <a:pt x="2870" y="408"/>
                    </a:cubicBezTo>
                    <a:cubicBezTo>
                      <a:pt x="2864" y="408"/>
                      <a:pt x="2867" y="395"/>
                      <a:pt x="2887" y="361"/>
                    </a:cubicBezTo>
                    <a:cubicBezTo>
                      <a:pt x="2893" y="345"/>
                      <a:pt x="2887" y="341"/>
                      <a:pt x="2878" y="341"/>
                    </a:cubicBezTo>
                    <a:cubicBezTo>
                      <a:pt x="2870" y="341"/>
                      <a:pt x="2859" y="344"/>
                      <a:pt x="2851" y="344"/>
                    </a:cubicBezTo>
                    <a:cubicBezTo>
                      <a:pt x="2842" y="344"/>
                      <a:pt x="2836" y="340"/>
                      <a:pt x="2842" y="325"/>
                    </a:cubicBezTo>
                    <a:lnTo>
                      <a:pt x="2842" y="325"/>
                    </a:lnTo>
                    <a:cubicBezTo>
                      <a:pt x="2831" y="348"/>
                      <a:pt x="2790" y="378"/>
                      <a:pt x="2779" y="378"/>
                    </a:cubicBezTo>
                    <a:cubicBezTo>
                      <a:pt x="2772" y="378"/>
                      <a:pt x="2775" y="368"/>
                      <a:pt x="2798" y="343"/>
                    </a:cubicBezTo>
                    <a:cubicBezTo>
                      <a:pt x="2825" y="311"/>
                      <a:pt x="2827" y="302"/>
                      <a:pt x="2818" y="302"/>
                    </a:cubicBezTo>
                    <a:cubicBezTo>
                      <a:pt x="2807" y="302"/>
                      <a:pt x="2781" y="316"/>
                      <a:pt x="2771" y="316"/>
                    </a:cubicBezTo>
                    <a:cubicBezTo>
                      <a:pt x="2762" y="316"/>
                      <a:pt x="2753" y="307"/>
                      <a:pt x="2753" y="289"/>
                    </a:cubicBezTo>
                    <a:cubicBezTo>
                      <a:pt x="2753" y="280"/>
                      <a:pt x="2762" y="271"/>
                      <a:pt x="2753" y="263"/>
                    </a:cubicBezTo>
                    <a:cubicBezTo>
                      <a:pt x="2746" y="260"/>
                      <a:pt x="2740" y="259"/>
                      <a:pt x="2733" y="259"/>
                    </a:cubicBezTo>
                    <a:cubicBezTo>
                      <a:pt x="2722" y="259"/>
                      <a:pt x="2711" y="263"/>
                      <a:pt x="2703" y="270"/>
                    </a:cubicBezTo>
                    <a:lnTo>
                      <a:pt x="2703" y="270"/>
                    </a:lnTo>
                    <a:cubicBezTo>
                      <a:pt x="2715" y="250"/>
                      <a:pt x="2722" y="231"/>
                      <a:pt x="2708" y="218"/>
                    </a:cubicBezTo>
                    <a:cubicBezTo>
                      <a:pt x="2708" y="217"/>
                      <a:pt x="2707" y="217"/>
                      <a:pt x="2705" y="217"/>
                    </a:cubicBezTo>
                    <a:cubicBezTo>
                      <a:pt x="2697" y="217"/>
                      <a:pt x="2682" y="232"/>
                      <a:pt x="2678" y="232"/>
                    </a:cubicBezTo>
                    <a:cubicBezTo>
                      <a:pt x="2676" y="232"/>
                      <a:pt x="2676" y="229"/>
                      <a:pt x="2682" y="218"/>
                    </a:cubicBezTo>
                    <a:lnTo>
                      <a:pt x="2682" y="218"/>
                    </a:lnTo>
                    <a:cubicBezTo>
                      <a:pt x="2673" y="227"/>
                      <a:pt x="2664" y="236"/>
                      <a:pt x="2664" y="236"/>
                    </a:cubicBezTo>
                    <a:cubicBezTo>
                      <a:pt x="2661" y="242"/>
                      <a:pt x="2658" y="244"/>
                      <a:pt x="2655" y="244"/>
                    </a:cubicBezTo>
                    <a:cubicBezTo>
                      <a:pt x="2650" y="244"/>
                      <a:pt x="2646" y="236"/>
                      <a:pt x="2646" y="236"/>
                    </a:cubicBezTo>
                    <a:cubicBezTo>
                      <a:pt x="2646" y="221"/>
                      <a:pt x="2643" y="204"/>
                      <a:pt x="2635" y="204"/>
                    </a:cubicBezTo>
                    <a:cubicBezTo>
                      <a:pt x="2630" y="204"/>
                      <a:pt x="2621" y="214"/>
                      <a:pt x="2608" y="240"/>
                    </a:cubicBezTo>
                    <a:lnTo>
                      <a:pt x="2608" y="240"/>
                    </a:lnTo>
                    <a:cubicBezTo>
                      <a:pt x="2616" y="221"/>
                      <a:pt x="2627" y="194"/>
                      <a:pt x="2620" y="194"/>
                    </a:cubicBezTo>
                    <a:cubicBezTo>
                      <a:pt x="2618" y="194"/>
                      <a:pt x="2615" y="196"/>
                      <a:pt x="2610" y="200"/>
                    </a:cubicBezTo>
                    <a:cubicBezTo>
                      <a:pt x="2597" y="213"/>
                      <a:pt x="2594" y="222"/>
                      <a:pt x="2586" y="222"/>
                    </a:cubicBezTo>
                    <a:cubicBezTo>
                      <a:pt x="2583" y="222"/>
                      <a:pt x="2580" y="220"/>
                      <a:pt x="2575" y="218"/>
                    </a:cubicBezTo>
                    <a:cubicBezTo>
                      <a:pt x="2584" y="218"/>
                      <a:pt x="2610" y="165"/>
                      <a:pt x="2602" y="156"/>
                    </a:cubicBezTo>
                    <a:lnTo>
                      <a:pt x="2575" y="156"/>
                    </a:lnTo>
                    <a:cubicBezTo>
                      <a:pt x="2548" y="165"/>
                      <a:pt x="2539" y="173"/>
                      <a:pt x="2521" y="227"/>
                    </a:cubicBezTo>
                    <a:cubicBezTo>
                      <a:pt x="2504" y="218"/>
                      <a:pt x="2512" y="209"/>
                      <a:pt x="2521" y="173"/>
                    </a:cubicBezTo>
                    <a:lnTo>
                      <a:pt x="2521" y="173"/>
                    </a:lnTo>
                    <a:lnTo>
                      <a:pt x="2486" y="227"/>
                    </a:lnTo>
                    <a:cubicBezTo>
                      <a:pt x="2504" y="191"/>
                      <a:pt x="2512" y="147"/>
                      <a:pt x="2530" y="102"/>
                    </a:cubicBezTo>
                    <a:lnTo>
                      <a:pt x="2530" y="102"/>
                    </a:lnTo>
                    <a:cubicBezTo>
                      <a:pt x="2504" y="120"/>
                      <a:pt x="2486" y="147"/>
                      <a:pt x="2468" y="165"/>
                    </a:cubicBezTo>
                    <a:cubicBezTo>
                      <a:pt x="2457" y="183"/>
                      <a:pt x="2449" y="189"/>
                      <a:pt x="2443" y="189"/>
                    </a:cubicBezTo>
                    <a:cubicBezTo>
                      <a:pt x="2434" y="189"/>
                      <a:pt x="2429" y="175"/>
                      <a:pt x="2423" y="165"/>
                    </a:cubicBezTo>
                    <a:cubicBezTo>
                      <a:pt x="2412" y="159"/>
                      <a:pt x="2404" y="143"/>
                      <a:pt x="2396" y="143"/>
                    </a:cubicBezTo>
                    <a:cubicBezTo>
                      <a:pt x="2391" y="143"/>
                      <a:pt x="2385" y="148"/>
                      <a:pt x="2379" y="165"/>
                    </a:cubicBezTo>
                    <a:lnTo>
                      <a:pt x="2334" y="280"/>
                    </a:lnTo>
                    <a:cubicBezTo>
                      <a:pt x="2325" y="280"/>
                      <a:pt x="2352" y="209"/>
                      <a:pt x="2361" y="182"/>
                    </a:cubicBezTo>
                    <a:lnTo>
                      <a:pt x="2361" y="182"/>
                    </a:lnTo>
                    <a:cubicBezTo>
                      <a:pt x="2359" y="187"/>
                      <a:pt x="2358" y="190"/>
                      <a:pt x="2357" y="190"/>
                    </a:cubicBezTo>
                    <a:cubicBezTo>
                      <a:pt x="2352" y="190"/>
                      <a:pt x="2354" y="151"/>
                      <a:pt x="2361" y="129"/>
                    </a:cubicBezTo>
                    <a:cubicBezTo>
                      <a:pt x="2370" y="102"/>
                      <a:pt x="2379" y="75"/>
                      <a:pt x="2370" y="75"/>
                    </a:cubicBezTo>
                    <a:lnTo>
                      <a:pt x="2330" y="179"/>
                    </a:lnTo>
                    <a:lnTo>
                      <a:pt x="2330" y="179"/>
                    </a:lnTo>
                    <a:cubicBezTo>
                      <a:pt x="2339" y="147"/>
                      <a:pt x="2321" y="111"/>
                      <a:pt x="2281" y="111"/>
                    </a:cubicBezTo>
                    <a:cubicBezTo>
                      <a:pt x="2290" y="111"/>
                      <a:pt x="2281" y="147"/>
                      <a:pt x="2281" y="165"/>
                    </a:cubicBezTo>
                    <a:cubicBezTo>
                      <a:pt x="2266" y="157"/>
                      <a:pt x="2275" y="79"/>
                      <a:pt x="2260" y="79"/>
                    </a:cubicBezTo>
                    <a:cubicBezTo>
                      <a:pt x="2257" y="79"/>
                      <a:pt x="2252" y="83"/>
                      <a:pt x="2245" y="93"/>
                    </a:cubicBezTo>
                    <a:cubicBezTo>
                      <a:pt x="2245" y="100"/>
                      <a:pt x="2226" y="136"/>
                      <a:pt x="2219" y="136"/>
                    </a:cubicBezTo>
                    <a:cubicBezTo>
                      <a:pt x="2217" y="136"/>
                      <a:pt x="2216" y="132"/>
                      <a:pt x="2219" y="120"/>
                    </a:cubicBezTo>
                    <a:cubicBezTo>
                      <a:pt x="2219" y="102"/>
                      <a:pt x="2245" y="49"/>
                      <a:pt x="2236" y="49"/>
                    </a:cubicBezTo>
                    <a:cubicBezTo>
                      <a:pt x="2222" y="49"/>
                      <a:pt x="2208" y="72"/>
                      <a:pt x="2194" y="72"/>
                    </a:cubicBezTo>
                    <a:cubicBezTo>
                      <a:pt x="2190" y="72"/>
                      <a:pt x="2186" y="70"/>
                      <a:pt x="2183" y="67"/>
                    </a:cubicBezTo>
                    <a:cubicBezTo>
                      <a:pt x="2174" y="49"/>
                      <a:pt x="2165" y="31"/>
                      <a:pt x="2147" y="31"/>
                    </a:cubicBezTo>
                    <a:cubicBezTo>
                      <a:pt x="2129" y="31"/>
                      <a:pt x="2112" y="93"/>
                      <a:pt x="2129" y="102"/>
                    </a:cubicBezTo>
                    <a:cubicBezTo>
                      <a:pt x="2121" y="102"/>
                      <a:pt x="2112" y="102"/>
                      <a:pt x="2103" y="84"/>
                    </a:cubicBezTo>
                    <a:cubicBezTo>
                      <a:pt x="2094" y="75"/>
                      <a:pt x="2094" y="58"/>
                      <a:pt x="2085" y="40"/>
                    </a:cubicBezTo>
                    <a:cubicBezTo>
                      <a:pt x="2082" y="34"/>
                      <a:pt x="2080" y="32"/>
                      <a:pt x="2078" y="32"/>
                    </a:cubicBezTo>
                    <a:cubicBezTo>
                      <a:pt x="2075" y="32"/>
                      <a:pt x="2073" y="40"/>
                      <a:pt x="2067" y="40"/>
                    </a:cubicBezTo>
                    <a:cubicBezTo>
                      <a:pt x="2067" y="40"/>
                      <a:pt x="2058" y="75"/>
                      <a:pt x="2049" y="111"/>
                    </a:cubicBezTo>
                    <a:cubicBezTo>
                      <a:pt x="2055" y="103"/>
                      <a:pt x="2058" y="100"/>
                      <a:pt x="2061" y="100"/>
                    </a:cubicBezTo>
                    <a:cubicBezTo>
                      <a:pt x="2065" y="100"/>
                      <a:pt x="2062" y="117"/>
                      <a:pt x="2049" y="129"/>
                    </a:cubicBezTo>
                    <a:cubicBezTo>
                      <a:pt x="2042" y="136"/>
                      <a:pt x="2035" y="149"/>
                      <a:pt x="2032" y="149"/>
                    </a:cubicBezTo>
                    <a:cubicBezTo>
                      <a:pt x="2032" y="149"/>
                      <a:pt x="2031" y="148"/>
                      <a:pt x="2031" y="147"/>
                    </a:cubicBezTo>
                    <a:cubicBezTo>
                      <a:pt x="2023" y="138"/>
                      <a:pt x="2049" y="58"/>
                      <a:pt x="2031" y="58"/>
                    </a:cubicBezTo>
                    <a:cubicBezTo>
                      <a:pt x="1996" y="58"/>
                      <a:pt x="1978" y="84"/>
                      <a:pt x="1978" y="120"/>
                    </a:cubicBezTo>
                    <a:cubicBezTo>
                      <a:pt x="1996" y="138"/>
                      <a:pt x="1996" y="165"/>
                      <a:pt x="1978" y="182"/>
                    </a:cubicBezTo>
                    <a:cubicBezTo>
                      <a:pt x="1978" y="198"/>
                      <a:pt x="1972" y="207"/>
                      <a:pt x="1967" y="207"/>
                    </a:cubicBezTo>
                    <a:cubicBezTo>
                      <a:pt x="1963" y="207"/>
                      <a:pt x="1960" y="202"/>
                      <a:pt x="1960" y="191"/>
                    </a:cubicBezTo>
                    <a:cubicBezTo>
                      <a:pt x="1960" y="147"/>
                      <a:pt x="1960" y="93"/>
                      <a:pt x="1969" y="40"/>
                    </a:cubicBezTo>
                    <a:cubicBezTo>
                      <a:pt x="1967" y="37"/>
                      <a:pt x="1964" y="36"/>
                      <a:pt x="1961" y="36"/>
                    </a:cubicBezTo>
                    <a:cubicBezTo>
                      <a:pt x="1955" y="36"/>
                      <a:pt x="1949" y="42"/>
                      <a:pt x="1942" y="49"/>
                    </a:cubicBezTo>
                    <a:cubicBezTo>
                      <a:pt x="1934" y="58"/>
                      <a:pt x="1942" y="102"/>
                      <a:pt x="1925" y="120"/>
                    </a:cubicBezTo>
                    <a:cubicBezTo>
                      <a:pt x="1924" y="121"/>
                      <a:pt x="1923" y="122"/>
                      <a:pt x="1923" y="122"/>
                    </a:cubicBezTo>
                    <a:cubicBezTo>
                      <a:pt x="1918" y="122"/>
                      <a:pt x="1922" y="45"/>
                      <a:pt x="1912" y="45"/>
                    </a:cubicBezTo>
                    <a:cubicBezTo>
                      <a:pt x="1910" y="45"/>
                      <a:pt x="1909" y="46"/>
                      <a:pt x="1907" y="49"/>
                    </a:cubicBezTo>
                    <a:cubicBezTo>
                      <a:pt x="1889" y="84"/>
                      <a:pt x="1880" y="120"/>
                      <a:pt x="1880" y="165"/>
                    </a:cubicBezTo>
                    <a:cubicBezTo>
                      <a:pt x="1880" y="129"/>
                      <a:pt x="1880" y="93"/>
                      <a:pt x="1880" y="67"/>
                    </a:cubicBezTo>
                    <a:cubicBezTo>
                      <a:pt x="1880" y="37"/>
                      <a:pt x="1861" y="0"/>
                      <a:pt x="1850" y="0"/>
                    </a:cubicBezTo>
                    <a:close/>
                    <a:moveTo>
                      <a:pt x="1827" y="3692"/>
                    </a:moveTo>
                    <a:cubicBezTo>
                      <a:pt x="1825" y="3696"/>
                      <a:pt x="1823" y="3700"/>
                      <a:pt x="1820" y="3704"/>
                    </a:cubicBezTo>
                    <a:lnTo>
                      <a:pt x="1820" y="3704"/>
                    </a:lnTo>
                    <a:cubicBezTo>
                      <a:pt x="1820" y="3703"/>
                      <a:pt x="1821" y="3700"/>
                      <a:pt x="1827" y="3692"/>
                    </a:cubicBezTo>
                    <a:close/>
                    <a:moveTo>
                      <a:pt x="134" y="1287"/>
                    </a:moveTo>
                    <a:lnTo>
                      <a:pt x="134" y="1296"/>
                    </a:lnTo>
                    <a:cubicBezTo>
                      <a:pt x="125" y="1305"/>
                      <a:pt x="108" y="1314"/>
                      <a:pt x="99" y="1314"/>
                    </a:cubicBezTo>
                    <a:cubicBezTo>
                      <a:pt x="72" y="1323"/>
                      <a:pt x="54" y="1331"/>
                      <a:pt x="54" y="1358"/>
                    </a:cubicBezTo>
                    <a:cubicBezTo>
                      <a:pt x="54" y="1376"/>
                      <a:pt x="125" y="1376"/>
                      <a:pt x="134" y="1394"/>
                    </a:cubicBezTo>
                    <a:cubicBezTo>
                      <a:pt x="134" y="1412"/>
                      <a:pt x="116" y="1412"/>
                      <a:pt x="99" y="1412"/>
                    </a:cubicBezTo>
                    <a:cubicBezTo>
                      <a:pt x="93" y="1413"/>
                      <a:pt x="89" y="1414"/>
                      <a:pt x="85" y="1414"/>
                    </a:cubicBezTo>
                    <a:cubicBezTo>
                      <a:pt x="75" y="1414"/>
                      <a:pt x="72" y="1409"/>
                      <a:pt x="68" y="1409"/>
                    </a:cubicBezTo>
                    <a:cubicBezTo>
                      <a:pt x="66" y="1409"/>
                      <a:pt x="65" y="1410"/>
                      <a:pt x="63" y="1412"/>
                    </a:cubicBezTo>
                    <a:cubicBezTo>
                      <a:pt x="63" y="1420"/>
                      <a:pt x="63" y="1420"/>
                      <a:pt x="99" y="1429"/>
                    </a:cubicBezTo>
                    <a:cubicBezTo>
                      <a:pt x="116" y="1429"/>
                      <a:pt x="125" y="1456"/>
                      <a:pt x="108" y="1456"/>
                    </a:cubicBezTo>
                    <a:cubicBezTo>
                      <a:pt x="90" y="1456"/>
                      <a:pt x="64" y="1444"/>
                      <a:pt x="46" y="1444"/>
                    </a:cubicBezTo>
                    <a:cubicBezTo>
                      <a:pt x="37" y="1444"/>
                      <a:pt x="30" y="1447"/>
                      <a:pt x="27" y="1456"/>
                    </a:cubicBezTo>
                    <a:cubicBezTo>
                      <a:pt x="18" y="1483"/>
                      <a:pt x="45" y="1483"/>
                      <a:pt x="72" y="1492"/>
                    </a:cubicBezTo>
                    <a:lnTo>
                      <a:pt x="72" y="1510"/>
                    </a:lnTo>
                    <a:cubicBezTo>
                      <a:pt x="72" y="1510"/>
                      <a:pt x="116" y="1563"/>
                      <a:pt x="108" y="1563"/>
                    </a:cubicBezTo>
                    <a:cubicBezTo>
                      <a:pt x="99" y="1563"/>
                      <a:pt x="45" y="1532"/>
                      <a:pt x="23" y="1528"/>
                    </a:cubicBezTo>
                    <a:lnTo>
                      <a:pt x="23" y="1528"/>
                    </a:lnTo>
                    <a:cubicBezTo>
                      <a:pt x="46" y="1533"/>
                      <a:pt x="55" y="1581"/>
                      <a:pt x="72" y="1590"/>
                    </a:cubicBezTo>
                    <a:cubicBezTo>
                      <a:pt x="81" y="1599"/>
                      <a:pt x="81" y="1608"/>
                      <a:pt x="54" y="1616"/>
                    </a:cubicBezTo>
                    <a:cubicBezTo>
                      <a:pt x="1" y="1625"/>
                      <a:pt x="54" y="1634"/>
                      <a:pt x="54" y="1643"/>
                    </a:cubicBezTo>
                    <a:cubicBezTo>
                      <a:pt x="54" y="1652"/>
                      <a:pt x="54" y="1652"/>
                      <a:pt x="27" y="1661"/>
                    </a:cubicBezTo>
                    <a:cubicBezTo>
                      <a:pt x="10" y="1661"/>
                      <a:pt x="18" y="1661"/>
                      <a:pt x="18" y="1670"/>
                    </a:cubicBezTo>
                    <a:cubicBezTo>
                      <a:pt x="27" y="1679"/>
                      <a:pt x="54" y="1679"/>
                      <a:pt x="72" y="1679"/>
                    </a:cubicBezTo>
                    <a:cubicBezTo>
                      <a:pt x="90" y="1679"/>
                      <a:pt x="125" y="1679"/>
                      <a:pt x="116" y="1688"/>
                    </a:cubicBezTo>
                    <a:cubicBezTo>
                      <a:pt x="99" y="1697"/>
                      <a:pt x="63" y="1688"/>
                      <a:pt x="54" y="1706"/>
                    </a:cubicBezTo>
                    <a:cubicBezTo>
                      <a:pt x="36" y="1714"/>
                      <a:pt x="54" y="1723"/>
                      <a:pt x="63" y="1732"/>
                    </a:cubicBezTo>
                    <a:cubicBezTo>
                      <a:pt x="63" y="1741"/>
                      <a:pt x="63" y="1750"/>
                      <a:pt x="54" y="1759"/>
                    </a:cubicBezTo>
                    <a:cubicBezTo>
                      <a:pt x="36" y="1759"/>
                      <a:pt x="36" y="1759"/>
                      <a:pt x="36" y="1768"/>
                    </a:cubicBezTo>
                    <a:cubicBezTo>
                      <a:pt x="36" y="1768"/>
                      <a:pt x="63" y="1777"/>
                      <a:pt x="63" y="1786"/>
                    </a:cubicBezTo>
                    <a:cubicBezTo>
                      <a:pt x="63" y="1803"/>
                      <a:pt x="45" y="1803"/>
                      <a:pt x="45" y="1812"/>
                    </a:cubicBezTo>
                    <a:cubicBezTo>
                      <a:pt x="36" y="1821"/>
                      <a:pt x="45" y="1848"/>
                      <a:pt x="72" y="1866"/>
                    </a:cubicBezTo>
                    <a:cubicBezTo>
                      <a:pt x="99" y="1884"/>
                      <a:pt x="99" y="1884"/>
                      <a:pt x="54" y="1884"/>
                    </a:cubicBezTo>
                    <a:cubicBezTo>
                      <a:pt x="46" y="1881"/>
                      <a:pt x="41" y="1880"/>
                      <a:pt x="37" y="1880"/>
                    </a:cubicBezTo>
                    <a:cubicBezTo>
                      <a:pt x="27" y="1880"/>
                      <a:pt x="27" y="1886"/>
                      <a:pt x="27" y="1893"/>
                    </a:cubicBezTo>
                    <a:cubicBezTo>
                      <a:pt x="27" y="1901"/>
                      <a:pt x="27" y="1919"/>
                      <a:pt x="36" y="1928"/>
                    </a:cubicBezTo>
                    <a:cubicBezTo>
                      <a:pt x="45" y="1937"/>
                      <a:pt x="72" y="1937"/>
                      <a:pt x="54" y="1946"/>
                    </a:cubicBezTo>
                    <a:cubicBezTo>
                      <a:pt x="10" y="1946"/>
                      <a:pt x="18" y="1982"/>
                      <a:pt x="27" y="1991"/>
                    </a:cubicBezTo>
                    <a:cubicBezTo>
                      <a:pt x="36" y="1999"/>
                      <a:pt x="108" y="1999"/>
                      <a:pt x="90" y="2008"/>
                    </a:cubicBezTo>
                    <a:cubicBezTo>
                      <a:pt x="45" y="2017"/>
                      <a:pt x="36" y="2026"/>
                      <a:pt x="27" y="2044"/>
                    </a:cubicBezTo>
                    <a:cubicBezTo>
                      <a:pt x="27" y="2071"/>
                      <a:pt x="27" y="2097"/>
                      <a:pt x="45" y="2124"/>
                    </a:cubicBezTo>
                    <a:cubicBezTo>
                      <a:pt x="45" y="2133"/>
                      <a:pt x="54" y="2142"/>
                      <a:pt x="63" y="2151"/>
                    </a:cubicBezTo>
                    <a:cubicBezTo>
                      <a:pt x="63" y="2151"/>
                      <a:pt x="90" y="2151"/>
                      <a:pt x="90" y="2160"/>
                    </a:cubicBezTo>
                    <a:cubicBezTo>
                      <a:pt x="90" y="2169"/>
                      <a:pt x="54" y="2178"/>
                      <a:pt x="36" y="2186"/>
                    </a:cubicBezTo>
                    <a:cubicBezTo>
                      <a:pt x="27" y="2195"/>
                      <a:pt x="18" y="2204"/>
                      <a:pt x="18" y="2222"/>
                    </a:cubicBezTo>
                    <a:cubicBezTo>
                      <a:pt x="18" y="2231"/>
                      <a:pt x="18" y="2240"/>
                      <a:pt x="63" y="2240"/>
                    </a:cubicBezTo>
                    <a:cubicBezTo>
                      <a:pt x="27" y="2240"/>
                      <a:pt x="90" y="2258"/>
                      <a:pt x="90" y="2267"/>
                    </a:cubicBezTo>
                    <a:cubicBezTo>
                      <a:pt x="99" y="2267"/>
                      <a:pt x="54" y="2293"/>
                      <a:pt x="45" y="2302"/>
                    </a:cubicBezTo>
                    <a:cubicBezTo>
                      <a:pt x="36" y="2311"/>
                      <a:pt x="36" y="2329"/>
                      <a:pt x="45" y="2338"/>
                    </a:cubicBezTo>
                    <a:cubicBezTo>
                      <a:pt x="63" y="2338"/>
                      <a:pt x="99" y="2329"/>
                      <a:pt x="116" y="2320"/>
                    </a:cubicBezTo>
                    <a:cubicBezTo>
                      <a:pt x="116" y="2320"/>
                      <a:pt x="125" y="2338"/>
                      <a:pt x="116" y="2338"/>
                    </a:cubicBezTo>
                    <a:lnTo>
                      <a:pt x="99" y="2347"/>
                    </a:lnTo>
                    <a:cubicBezTo>
                      <a:pt x="90" y="2356"/>
                      <a:pt x="99" y="2365"/>
                      <a:pt x="99" y="2365"/>
                    </a:cubicBezTo>
                    <a:cubicBezTo>
                      <a:pt x="99" y="2365"/>
                      <a:pt x="72" y="2374"/>
                      <a:pt x="72" y="2382"/>
                    </a:cubicBezTo>
                    <a:cubicBezTo>
                      <a:pt x="63" y="2391"/>
                      <a:pt x="63" y="2400"/>
                      <a:pt x="72" y="2409"/>
                    </a:cubicBezTo>
                    <a:cubicBezTo>
                      <a:pt x="81" y="2427"/>
                      <a:pt x="116" y="2418"/>
                      <a:pt x="143" y="2427"/>
                    </a:cubicBezTo>
                    <a:cubicBezTo>
                      <a:pt x="176" y="2435"/>
                      <a:pt x="155" y="2444"/>
                      <a:pt x="116" y="2452"/>
                    </a:cubicBezTo>
                    <a:lnTo>
                      <a:pt x="116" y="2452"/>
                    </a:lnTo>
                    <a:cubicBezTo>
                      <a:pt x="117" y="2452"/>
                      <a:pt x="117" y="2452"/>
                      <a:pt x="117" y="2452"/>
                    </a:cubicBezTo>
                    <a:cubicBezTo>
                      <a:pt x="128" y="2452"/>
                      <a:pt x="122" y="2464"/>
                      <a:pt x="128" y="2464"/>
                    </a:cubicBezTo>
                    <a:cubicBezTo>
                      <a:pt x="130" y="2464"/>
                      <a:pt x="132" y="2464"/>
                      <a:pt x="134" y="2463"/>
                    </a:cubicBezTo>
                    <a:lnTo>
                      <a:pt x="170" y="2454"/>
                    </a:lnTo>
                    <a:lnTo>
                      <a:pt x="170" y="2454"/>
                    </a:lnTo>
                    <a:cubicBezTo>
                      <a:pt x="170" y="2463"/>
                      <a:pt x="134" y="2480"/>
                      <a:pt x="134" y="2489"/>
                    </a:cubicBezTo>
                    <a:cubicBezTo>
                      <a:pt x="134" y="2489"/>
                      <a:pt x="179" y="2489"/>
                      <a:pt x="188" y="2498"/>
                    </a:cubicBezTo>
                    <a:cubicBezTo>
                      <a:pt x="197" y="2507"/>
                      <a:pt x="179" y="2507"/>
                      <a:pt x="161" y="2507"/>
                    </a:cubicBezTo>
                    <a:cubicBezTo>
                      <a:pt x="143" y="2507"/>
                      <a:pt x="90" y="2525"/>
                      <a:pt x="108" y="2534"/>
                    </a:cubicBezTo>
                    <a:cubicBezTo>
                      <a:pt x="121" y="2538"/>
                      <a:pt x="136" y="2541"/>
                      <a:pt x="152" y="2541"/>
                    </a:cubicBezTo>
                    <a:cubicBezTo>
                      <a:pt x="168" y="2541"/>
                      <a:pt x="183" y="2538"/>
                      <a:pt x="197" y="2534"/>
                    </a:cubicBezTo>
                    <a:lnTo>
                      <a:pt x="197" y="2534"/>
                    </a:lnTo>
                    <a:cubicBezTo>
                      <a:pt x="90" y="2578"/>
                      <a:pt x="223" y="2614"/>
                      <a:pt x="152" y="2650"/>
                    </a:cubicBezTo>
                    <a:cubicBezTo>
                      <a:pt x="116" y="2685"/>
                      <a:pt x="179" y="2667"/>
                      <a:pt x="197" y="2685"/>
                    </a:cubicBezTo>
                    <a:cubicBezTo>
                      <a:pt x="206" y="2694"/>
                      <a:pt x="214" y="2703"/>
                      <a:pt x="214" y="2721"/>
                    </a:cubicBezTo>
                    <a:cubicBezTo>
                      <a:pt x="223" y="2739"/>
                      <a:pt x="259" y="2739"/>
                      <a:pt x="268" y="2757"/>
                    </a:cubicBezTo>
                    <a:cubicBezTo>
                      <a:pt x="277" y="2774"/>
                      <a:pt x="250" y="2783"/>
                      <a:pt x="259" y="2801"/>
                    </a:cubicBezTo>
                    <a:cubicBezTo>
                      <a:pt x="265" y="2807"/>
                      <a:pt x="272" y="2814"/>
                      <a:pt x="278" y="2814"/>
                    </a:cubicBezTo>
                    <a:cubicBezTo>
                      <a:pt x="280" y="2814"/>
                      <a:pt x="283" y="2813"/>
                      <a:pt x="286" y="2810"/>
                    </a:cubicBezTo>
                    <a:cubicBezTo>
                      <a:pt x="293" y="2810"/>
                      <a:pt x="306" y="2799"/>
                      <a:pt x="310" y="2799"/>
                    </a:cubicBezTo>
                    <a:cubicBezTo>
                      <a:pt x="312" y="2799"/>
                      <a:pt x="312" y="2799"/>
                      <a:pt x="312" y="2801"/>
                    </a:cubicBezTo>
                    <a:cubicBezTo>
                      <a:pt x="321" y="2810"/>
                      <a:pt x="268" y="2846"/>
                      <a:pt x="250" y="2863"/>
                    </a:cubicBezTo>
                    <a:cubicBezTo>
                      <a:pt x="256" y="2859"/>
                      <a:pt x="262" y="2857"/>
                      <a:pt x="267" y="2857"/>
                    </a:cubicBezTo>
                    <a:cubicBezTo>
                      <a:pt x="304" y="2857"/>
                      <a:pt x="331" y="2946"/>
                      <a:pt x="339" y="2961"/>
                    </a:cubicBezTo>
                    <a:cubicBezTo>
                      <a:pt x="357" y="2970"/>
                      <a:pt x="339" y="3006"/>
                      <a:pt x="348" y="3015"/>
                    </a:cubicBezTo>
                    <a:cubicBezTo>
                      <a:pt x="366" y="3024"/>
                      <a:pt x="384" y="3033"/>
                      <a:pt x="401" y="3033"/>
                    </a:cubicBezTo>
                    <a:cubicBezTo>
                      <a:pt x="406" y="3033"/>
                      <a:pt x="428" y="3021"/>
                      <a:pt x="447" y="3012"/>
                    </a:cubicBezTo>
                    <a:lnTo>
                      <a:pt x="447" y="3012"/>
                    </a:lnTo>
                    <a:cubicBezTo>
                      <a:pt x="430" y="3028"/>
                      <a:pt x="416" y="3050"/>
                      <a:pt x="437" y="3050"/>
                    </a:cubicBezTo>
                    <a:cubicBezTo>
                      <a:pt x="437" y="3050"/>
                      <a:pt x="457" y="3043"/>
                      <a:pt x="470" y="3043"/>
                    </a:cubicBezTo>
                    <a:cubicBezTo>
                      <a:pt x="477" y="3043"/>
                      <a:pt x="482" y="3045"/>
                      <a:pt x="482" y="3050"/>
                    </a:cubicBezTo>
                    <a:cubicBezTo>
                      <a:pt x="473" y="3068"/>
                      <a:pt x="410" y="3086"/>
                      <a:pt x="428" y="3095"/>
                    </a:cubicBezTo>
                    <a:cubicBezTo>
                      <a:pt x="455" y="3095"/>
                      <a:pt x="491" y="3086"/>
                      <a:pt x="508" y="3068"/>
                    </a:cubicBezTo>
                    <a:cubicBezTo>
                      <a:pt x="517" y="3068"/>
                      <a:pt x="482" y="3113"/>
                      <a:pt x="473" y="3122"/>
                    </a:cubicBezTo>
                    <a:cubicBezTo>
                      <a:pt x="464" y="3131"/>
                      <a:pt x="464" y="3166"/>
                      <a:pt x="473" y="3166"/>
                    </a:cubicBezTo>
                    <a:cubicBezTo>
                      <a:pt x="489" y="3158"/>
                      <a:pt x="519" y="3129"/>
                      <a:pt x="531" y="3129"/>
                    </a:cubicBezTo>
                    <a:cubicBezTo>
                      <a:pt x="533" y="3129"/>
                      <a:pt x="534" y="3130"/>
                      <a:pt x="535" y="3131"/>
                    </a:cubicBezTo>
                    <a:cubicBezTo>
                      <a:pt x="553" y="3140"/>
                      <a:pt x="535" y="3157"/>
                      <a:pt x="553" y="3157"/>
                    </a:cubicBezTo>
                    <a:cubicBezTo>
                      <a:pt x="559" y="3157"/>
                      <a:pt x="569" y="3153"/>
                      <a:pt x="577" y="3153"/>
                    </a:cubicBezTo>
                    <a:cubicBezTo>
                      <a:pt x="582" y="3153"/>
                      <a:pt x="586" y="3154"/>
                      <a:pt x="589" y="3157"/>
                    </a:cubicBezTo>
                    <a:cubicBezTo>
                      <a:pt x="597" y="3166"/>
                      <a:pt x="571" y="3193"/>
                      <a:pt x="580" y="3211"/>
                    </a:cubicBezTo>
                    <a:cubicBezTo>
                      <a:pt x="584" y="3219"/>
                      <a:pt x="589" y="3223"/>
                      <a:pt x="597" y="3223"/>
                    </a:cubicBezTo>
                    <a:cubicBezTo>
                      <a:pt x="606" y="3223"/>
                      <a:pt x="618" y="3217"/>
                      <a:pt x="633" y="3202"/>
                    </a:cubicBezTo>
                    <a:lnTo>
                      <a:pt x="633" y="3202"/>
                    </a:lnTo>
                    <a:cubicBezTo>
                      <a:pt x="633" y="3202"/>
                      <a:pt x="613" y="3250"/>
                      <a:pt x="613" y="3250"/>
                    </a:cubicBezTo>
                    <a:cubicBezTo>
                      <a:pt x="614" y="3250"/>
                      <a:pt x="614" y="3249"/>
                      <a:pt x="615" y="3246"/>
                    </a:cubicBezTo>
                    <a:cubicBezTo>
                      <a:pt x="623" y="3239"/>
                      <a:pt x="644" y="3198"/>
                      <a:pt x="655" y="3198"/>
                    </a:cubicBezTo>
                    <a:cubicBezTo>
                      <a:pt x="657" y="3198"/>
                      <a:pt x="659" y="3199"/>
                      <a:pt x="660" y="3202"/>
                    </a:cubicBezTo>
                    <a:cubicBezTo>
                      <a:pt x="669" y="3220"/>
                      <a:pt x="651" y="3229"/>
                      <a:pt x="651" y="3238"/>
                    </a:cubicBezTo>
                    <a:cubicBezTo>
                      <a:pt x="651" y="3244"/>
                      <a:pt x="660" y="3269"/>
                      <a:pt x="679" y="3269"/>
                    </a:cubicBezTo>
                    <a:cubicBezTo>
                      <a:pt x="686" y="3269"/>
                      <a:pt x="694" y="3265"/>
                      <a:pt x="704" y="3255"/>
                    </a:cubicBezTo>
                    <a:lnTo>
                      <a:pt x="704" y="3255"/>
                    </a:lnTo>
                    <a:cubicBezTo>
                      <a:pt x="687" y="3273"/>
                      <a:pt x="687" y="3300"/>
                      <a:pt x="687" y="3327"/>
                    </a:cubicBezTo>
                    <a:cubicBezTo>
                      <a:pt x="700" y="3313"/>
                      <a:pt x="707" y="3309"/>
                      <a:pt x="711" y="3309"/>
                    </a:cubicBezTo>
                    <a:cubicBezTo>
                      <a:pt x="715" y="3309"/>
                      <a:pt x="718" y="3313"/>
                      <a:pt x="722" y="3318"/>
                    </a:cubicBezTo>
                    <a:cubicBezTo>
                      <a:pt x="726" y="3321"/>
                      <a:pt x="726" y="3324"/>
                      <a:pt x="727" y="3324"/>
                    </a:cubicBezTo>
                    <a:cubicBezTo>
                      <a:pt x="728" y="3324"/>
                      <a:pt x="730" y="3319"/>
                      <a:pt x="740" y="3309"/>
                    </a:cubicBezTo>
                    <a:cubicBezTo>
                      <a:pt x="742" y="3306"/>
                      <a:pt x="745" y="3305"/>
                      <a:pt x="747" y="3305"/>
                    </a:cubicBezTo>
                    <a:cubicBezTo>
                      <a:pt x="758" y="3305"/>
                      <a:pt x="759" y="3346"/>
                      <a:pt x="767" y="3353"/>
                    </a:cubicBezTo>
                    <a:cubicBezTo>
                      <a:pt x="767" y="3355"/>
                      <a:pt x="767" y="3356"/>
                      <a:pt x="769" y="3356"/>
                    </a:cubicBezTo>
                    <a:cubicBezTo>
                      <a:pt x="773" y="3356"/>
                      <a:pt x="786" y="3344"/>
                      <a:pt x="793" y="3344"/>
                    </a:cubicBezTo>
                    <a:cubicBezTo>
                      <a:pt x="802" y="3353"/>
                      <a:pt x="811" y="3353"/>
                      <a:pt x="820" y="3362"/>
                    </a:cubicBezTo>
                    <a:cubicBezTo>
                      <a:pt x="827" y="3369"/>
                      <a:pt x="833" y="3373"/>
                      <a:pt x="841" y="3373"/>
                    </a:cubicBezTo>
                    <a:cubicBezTo>
                      <a:pt x="852" y="3373"/>
                      <a:pt x="864" y="3365"/>
                      <a:pt x="883" y="3346"/>
                    </a:cubicBezTo>
                    <a:lnTo>
                      <a:pt x="883" y="3346"/>
                    </a:lnTo>
                    <a:cubicBezTo>
                      <a:pt x="871" y="3361"/>
                      <a:pt x="859" y="3377"/>
                      <a:pt x="847" y="3389"/>
                    </a:cubicBezTo>
                    <a:cubicBezTo>
                      <a:pt x="843" y="3399"/>
                      <a:pt x="845" y="3403"/>
                      <a:pt x="850" y="3403"/>
                    </a:cubicBezTo>
                    <a:cubicBezTo>
                      <a:pt x="856" y="3403"/>
                      <a:pt x="868" y="3394"/>
                      <a:pt x="874" y="3389"/>
                    </a:cubicBezTo>
                    <a:cubicBezTo>
                      <a:pt x="889" y="3376"/>
                      <a:pt x="898" y="3370"/>
                      <a:pt x="903" y="3370"/>
                    </a:cubicBezTo>
                    <a:cubicBezTo>
                      <a:pt x="911" y="3370"/>
                      <a:pt x="903" y="3390"/>
                      <a:pt x="891" y="3425"/>
                    </a:cubicBezTo>
                    <a:cubicBezTo>
                      <a:pt x="886" y="3436"/>
                      <a:pt x="886" y="3441"/>
                      <a:pt x="889" y="3441"/>
                    </a:cubicBezTo>
                    <a:cubicBezTo>
                      <a:pt x="897" y="3441"/>
                      <a:pt x="938" y="3391"/>
                      <a:pt x="943" y="3391"/>
                    </a:cubicBezTo>
                    <a:cubicBezTo>
                      <a:pt x="944" y="3391"/>
                      <a:pt x="943" y="3395"/>
                      <a:pt x="936" y="3407"/>
                    </a:cubicBezTo>
                    <a:cubicBezTo>
                      <a:pt x="921" y="3431"/>
                      <a:pt x="925" y="3447"/>
                      <a:pt x="936" y="3447"/>
                    </a:cubicBezTo>
                    <a:cubicBezTo>
                      <a:pt x="945" y="3447"/>
                      <a:pt x="957" y="3437"/>
                      <a:pt x="969" y="3412"/>
                    </a:cubicBezTo>
                    <a:lnTo>
                      <a:pt x="969" y="3412"/>
                    </a:lnTo>
                    <a:cubicBezTo>
                      <a:pt x="963" y="3428"/>
                      <a:pt x="963" y="3444"/>
                      <a:pt x="963" y="3460"/>
                    </a:cubicBezTo>
                    <a:cubicBezTo>
                      <a:pt x="963" y="3463"/>
                      <a:pt x="964" y="3464"/>
                      <a:pt x="965" y="3464"/>
                    </a:cubicBezTo>
                    <a:cubicBezTo>
                      <a:pt x="969" y="3464"/>
                      <a:pt x="975" y="3460"/>
                      <a:pt x="980" y="3460"/>
                    </a:cubicBezTo>
                    <a:cubicBezTo>
                      <a:pt x="980" y="3460"/>
                      <a:pt x="980" y="3487"/>
                      <a:pt x="989" y="3496"/>
                    </a:cubicBezTo>
                    <a:cubicBezTo>
                      <a:pt x="993" y="3498"/>
                      <a:pt x="996" y="3498"/>
                      <a:pt x="999" y="3498"/>
                    </a:cubicBezTo>
                    <a:cubicBezTo>
                      <a:pt x="1011" y="3498"/>
                      <a:pt x="1018" y="3487"/>
                      <a:pt x="1025" y="3487"/>
                    </a:cubicBezTo>
                    <a:cubicBezTo>
                      <a:pt x="1034" y="3496"/>
                      <a:pt x="1043" y="3505"/>
                      <a:pt x="1052" y="3514"/>
                    </a:cubicBezTo>
                    <a:cubicBezTo>
                      <a:pt x="1061" y="3531"/>
                      <a:pt x="1061" y="3549"/>
                      <a:pt x="1078" y="3549"/>
                    </a:cubicBezTo>
                    <a:cubicBezTo>
                      <a:pt x="1105" y="3549"/>
                      <a:pt x="1114" y="3514"/>
                      <a:pt x="1123" y="3514"/>
                    </a:cubicBezTo>
                    <a:cubicBezTo>
                      <a:pt x="1123" y="3523"/>
                      <a:pt x="1105" y="3567"/>
                      <a:pt x="1114" y="3576"/>
                    </a:cubicBezTo>
                    <a:cubicBezTo>
                      <a:pt x="1114" y="3579"/>
                      <a:pt x="1115" y="3581"/>
                      <a:pt x="1116" y="3581"/>
                    </a:cubicBezTo>
                    <a:cubicBezTo>
                      <a:pt x="1121" y="3581"/>
                      <a:pt x="1134" y="3556"/>
                      <a:pt x="1141" y="3549"/>
                    </a:cubicBezTo>
                    <a:cubicBezTo>
                      <a:pt x="1148" y="3535"/>
                      <a:pt x="1167" y="3486"/>
                      <a:pt x="1174" y="3486"/>
                    </a:cubicBezTo>
                    <a:cubicBezTo>
                      <a:pt x="1175" y="3486"/>
                      <a:pt x="1176" y="3489"/>
                      <a:pt x="1176" y="3496"/>
                    </a:cubicBezTo>
                    <a:cubicBezTo>
                      <a:pt x="1176" y="3523"/>
                      <a:pt x="1176" y="3549"/>
                      <a:pt x="1176" y="3576"/>
                    </a:cubicBezTo>
                    <a:cubicBezTo>
                      <a:pt x="1178" y="3579"/>
                      <a:pt x="1179" y="3581"/>
                      <a:pt x="1182" y="3581"/>
                    </a:cubicBezTo>
                    <a:cubicBezTo>
                      <a:pt x="1194" y="3581"/>
                      <a:pt x="1219" y="3542"/>
                      <a:pt x="1228" y="3542"/>
                    </a:cubicBezTo>
                    <a:cubicBezTo>
                      <a:pt x="1231" y="3542"/>
                      <a:pt x="1232" y="3546"/>
                      <a:pt x="1230" y="3558"/>
                    </a:cubicBezTo>
                    <a:cubicBezTo>
                      <a:pt x="1230" y="3594"/>
                      <a:pt x="1265" y="3594"/>
                      <a:pt x="1283" y="3594"/>
                    </a:cubicBezTo>
                    <a:cubicBezTo>
                      <a:pt x="1289" y="3594"/>
                      <a:pt x="1299" y="3586"/>
                      <a:pt x="1308" y="3586"/>
                    </a:cubicBezTo>
                    <a:cubicBezTo>
                      <a:pt x="1312" y="3586"/>
                      <a:pt x="1316" y="3588"/>
                      <a:pt x="1319" y="3594"/>
                    </a:cubicBezTo>
                    <a:cubicBezTo>
                      <a:pt x="1327" y="3602"/>
                      <a:pt x="1328" y="3640"/>
                      <a:pt x="1328" y="3640"/>
                    </a:cubicBezTo>
                    <a:cubicBezTo>
                      <a:pt x="1328" y="3640"/>
                      <a:pt x="1328" y="3639"/>
                      <a:pt x="1328" y="3638"/>
                    </a:cubicBezTo>
                    <a:cubicBezTo>
                      <a:pt x="1337" y="3629"/>
                      <a:pt x="1328" y="3603"/>
                      <a:pt x="1346" y="3594"/>
                    </a:cubicBezTo>
                    <a:cubicBezTo>
                      <a:pt x="1350" y="3589"/>
                      <a:pt x="1352" y="3587"/>
                      <a:pt x="1355" y="3587"/>
                    </a:cubicBezTo>
                    <a:cubicBezTo>
                      <a:pt x="1357" y="3587"/>
                      <a:pt x="1359" y="3589"/>
                      <a:pt x="1363" y="3594"/>
                    </a:cubicBezTo>
                    <a:cubicBezTo>
                      <a:pt x="1372" y="3594"/>
                      <a:pt x="1390" y="3612"/>
                      <a:pt x="1381" y="3656"/>
                    </a:cubicBezTo>
                    <a:cubicBezTo>
                      <a:pt x="1389" y="3618"/>
                      <a:pt x="1393" y="3605"/>
                      <a:pt x="1396" y="3605"/>
                    </a:cubicBezTo>
                    <a:cubicBezTo>
                      <a:pt x="1400" y="3605"/>
                      <a:pt x="1396" y="3674"/>
                      <a:pt x="1408" y="3674"/>
                    </a:cubicBezTo>
                    <a:cubicBezTo>
                      <a:pt x="1426" y="3665"/>
                      <a:pt x="1444" y="3612"/>
                      <a:pt x="1461" y="3603"/>
                    </a:cubicBezTo>
                    <a:cubicBezTo>
                      <a:pt x="1479" y="3603"/>
                      <a:pt x="1470" y="3638"/>
                      <a:pt x="1470" y="3647"/>
                    </a:cubicBezTo>
                    <a:cubicBezTo>
                      <a:pt x="1475" y="3652"/>
                      <a:pt x="1479" y="3654"/>
                      <a:pt x="1482" y="3654"/>
                    </a:cubicBezTo>
                    <a:cubicBezTo>
                      <a:pt x="1495" y="3654"/>
                      <a:pt x="1499" y="3626"/>
                      <a:pt x="1509" y="3626"/>
                    </a:cubicBezTo>
                    <a:cubicBezTo>
                      <a:pt x="1511" y="3626"/>
                      <a:pt x="1513" y="3627"/>
                      <a:pt x="1515" y="3629"/>
                    </a:cubicBezTo>
                    <a:cubicBezTo>
                      <a:pt x="1542" y="3656"/>
                      <a:pt x="1542" y="3656"/>
                      <a:pt x="1559" y="3656"/>
                    </a:cubicBezTo>
                    <a:cubicBezTo>
                      <a:pt x="1568" y="3647"/>
                      <a:pt x="1577" y="3638"/>
                      <a:pt x="1586" y="3629"/>
                    </a:cubicBezTo>
                    <a:cubicBezTo>
                      <a:pt x="1601" y="3645"/>
                      <a:pt x="1616" y="3717"/>
                      <a:pt x="1642" y="3717"/>
                    </a:cubicBezTo>
                    <a:cubicBezTo>
                      <a:pt x="1647" y="3717"/>
                      <a:pt x="1652" y="3715"/>
                      <a:pt x="1657" y="3710"/>
                    </a:cubicBezTo>
                    <a:cubicBezTo>
                      <a:pt x="1666" y="3692"/>
                      <a:pt x="1657" y="3674"/>
                      <a:pt x="1675" y="3674"/>
                    </a:cubicBezTo>
                    <a:cubicBezTo>
                      <a:pt x="1675" y="3692"/>
                      <a:pt x="1684" y="3701"/>
                      <a:pt x="1693" y="3710"/>
                    </a:cubicBezTo>
                    <a:cubicBezTo>
                      <a:pt x="1693" y="3710"/>
                      <a:pt x="1693" y="3692"/>
                      <a:pt x="1702" y="3683"/>
                    </a:cubicBezTo>
                    <a:cubicBezTo>
                      <a:pt x="1706" y="3680"/>
                      <a:pt x="1710" y="3679"/>
                      <a:pt x="1714" y="3679"/>
                    </a:cubicBezTo>
                    <a:cubicBezTo>
                      <a:pt x="1738" y="3679"/>
                      <a:pt x="1768" y="3721"/>
                      <a:pt x="1795" y="3721"/>
                    </a:cubicBezTo>
                    <a:cubicBezTo>
                      <a:pt x="1804" y="3721"/>
                      <a:pt x="1813" y="3716"/>
                      <a:pt x="1820" y="3704"/>
                    </a:cubicBezTo>
                    <a:lnTo>
                      <a:pt x="1820" y="3704"/>
                    </a:lnTo>
                    <a:cubicBezTo>
                      <a:pt x="1820" y="3704"/>
                      <a:pt x="1821" y="3704"/>
                      <a:pt x="1821" y="3704"/>
                    </a:cubicBezTo>
                    <a:cubicBezTo>
                      <a:pt x="1823" y="3704"/>
                      <a:pt x="1833" y="3692"/>
                      <a:pt x="1827" y="3692"/>
                    </a:cubicBezTo>
                    <a:lnTo>
                      <a:pt x="1818" y="3683"/>
                    </a:lnTo>
                    <a:cubicBezTo>
                      <a:pt x="1836" y="3603"/>
                      <a:pt x="1836" y="3523"/>
                      <a:pt x="1818" y="3451"/>
                    </a:cubicBezTo>
                    <a:cubicBezTo>
                      <a:pt x="1818" y="3446"/>
                      <a:pt x="1809" y="3441"/>
                      <a:pt x="1801" y="3441"/>
                    </a:cubicBezTo>
                    <a:cubicBezTo>
                      <a:pt x="1796" y="3441"/>
                      <a:pt x="1791" y="3444"/>
                      <a:pt x="1791" y="3451"/>
                    </a:cubicBezTo>
                    <a:cubicBezTo>
                      <a:pt x="1784" y="3478"/>
                      <a:pt x="1783" y="3509"/>
                      <a:pt x="1771" y="3509"/>
                    </a:cubicBezTo>
                    <a:cubicBezTo>
                      <a:pt x="1767" y="3509"/>
                      <a:pt x="1762" y="3505"/>
                      <a:pt x="1755" y="3496"/>
                    </a:cubicBezTo>
                    <a:cubicBezTo>
                      <a:pt x="1741" y="3481"/>
                      <a:pt x="1726" y="3467"/>
                      <a:pt x="1712" y="3467"/>
                    </a:cubicBezTo>
                    <a:cubicBezTo>
                      <a:pt x="1708" y="3467"/>
                      <a:pt x="1705" y="3467"/>
                      <a:pt x="1702" y="3469"/>
                    </a:cubicBezTo>
                    <a:cubicBezTo>
                      <a:pt x="1685" y="3477"/>
                      <a:pt x="1676" y="3532"/>
                      <a:pt x="1668" y="3532"/>
                    </a:cubicBezTo>
                    <a:cubicBezTo>
                      <a:pt x="1667" y="3532"/>
                      <a:pt x="1667" y="3532"/>
                      <a:pt x="1666" y="3531"/>
                    </a:cubicBezTo>
                    <a:cubicBezTo>
                      <a:pt x="1657" y="3523"/>
                      <a:pt x="1666" y="3425"/>
                      <a:pt x="1648" y="3407"/>
                    </a:cubicBezTo>
                    <a:cubicBezTo>
                      <a:pt x="1647" y="3406"/>
                      <a:pt x="1646" y="3406"/>
                      <a:pt x="1645" y="3406"/>
                    </a:cubicBezTo>
                    <a:cubicBezTo>
                      <a:pt x="1632" y="3406"/>
                      <a:pt x="1640" y="3461"/>
                      <a:pt x="1640" y="3478"/>
                    </a:cubicBezTo>
                    <a:cubicBezTo>
                      <a:pt x="1632" y="3478"/>
                      <a:pt x="1637" y="3419"/>
                      <a:pt x="1628" y="3419"/>
                    </a:cubicBezTo>
                    <a:cubicBezTo>
                      <a:pt x="1626" y="3419"/>
                      <a:pt x="1624" y="3421"/>
                      <a:pt x="1622" y="3425"/>
                    </a:cubicBezTo>
                    <a:cubicBezTo>
                      <a:pt x="1607" y="3439"/>
                      <a:pt x="1598" y="3535"/>
                      <a:pt x="1591" y="3535"/>
                    </a:cubicBezTo>
                    <a:cubicBezTo>
                      <a:pt x="1589" y="3535"/>
                      <a:pt x="1588" y="3531"/>
                      <a:pt x="1586" y="3523"/>
                    </a:cubicBezTo>
                    <a:cubicBezTo>
                      <a:pt x="1586" y="3505"/>
                      <a:pt x="1595" y="3469"/>
                      <a:pt x="1586" y="3442"/>
                    </a:cubicBezTo>
                    <a:cubicBezTo>
                      <a:pt x="1582" y="3438"/>
                      <a:pt x="1577" y="3436"/>
                      <a:pt x="1574" y="3436"/>
                    </a:cubicBezTo>
                    <a:cubicBezTo>
                      <a:pt x="1571" y="3436"/>
                      <a:pt x="1568" y="3438"/>
                      <a:pt x="1568" y="3442"/>
                    </a:cubicBezTo>
                    <a:cubicBezTo>
                      <a:pt x="1552" y="3459"/>
                      <a:pt x="1558" y="3523"/>
                      <a:pt x="1537" y="3523"/>
                    </a:cubicBezTo>
                    <a:cubicBezTo>
                      <a:pt x="1536" y="3523"/>
                      <a:pt x="1534" y="3523"/>
                      <a:pt x="1533" y="3523"/>
                    </a:cubicBezTo>
                    <a:cubicBezTo>
                      <a:pt x="1533" y="3496"/>
                      <a:pt x="1542" y="3460"/>
                      <a:pt x="1533" y="3433"/>
                    </a:cubicBezTo>
                    <a:cubicBezTo>
                      <a:pt x="1533" y="3424"/>
                      <a:pt x="1528" y="3412"/>
                      <a:pt x="1522" y="3412"/>
                    </a:cubicBezTo>
                    <a:cubicBezTo>
                      <a:pt x="1518" y="3412"/>
                      <a:pt x="1514" y="3417"/>
                      <a:pt x="1510" y="3429"/>
                    </a:cubicBezTo>
                    <a:lnTo>
                      <a:pt x="1510" y="3429"/>
                    </a:lnTo>
                    <a:cubicBezTo>
                      <a:pt x="1515" y="3404"/>
                      <a:pt x="1514" y="3394"/>
                      <a:pt x="1510" y="3394"/>
                    </a:cubicBezTo>
                    <a:cubicBezTo>
                      <a:pt x="1505" y="3394"/>
                      <a:pt x="1497" y="3407"/>
                      <a:pt x="1488" y="3425"/>
                    </a:cubicBezTo>
                    <a:cubicBezTo>
                      <a:pt x="1492" y="3402"/>
                      <a:pt x="1483" y="3395"/>
                      <a:pt x="1470" y="3395"/>
                    </a:cubicBezTo>
                    <a:cubicBezTo>
                      <a:pt x="1453" y="3395"/>
                      <a:pt x="1431" y="3407"/>
                      <a:pt x="1426" y="3407"/>
                    </a:cubicBezTo>
                    <a:cubicBezTo>
                      <a:pt x="1448" y="3407"/>
                      <a:pt x="1434" y="3460"/>
                      <a:pt x="1418" y="3460"/>
                    </a:cubicBezTo>
                    <a:cubicBezTo>
                      <a:pt x="1415" y="3460"/>
                      <a:pt x="1411" y="3458"/>
                      <a:pt x="1408" y="3451"/>
                    </a:cubicBezTo>
                    <a:cubicBezTo>
                      <a:pt x="1399" y="3433"/>
                      <a:pt x="1381" y="3425"/>
                      <a:pt x="1363" y="3416"/>
                    </a:cubicBezTo>
                    <a:lnTo>
                      <a:pt x="1363" y="3416"/>
                    </a:lnTo>
                    <a:cubicBezTo>
                      <a:pt x="1337" y="3478"/>
                      <a:pt x="1381" y="3505"/>
                      <a:pt x="1399" y="3514"/>
                    </a:cubicBezTo>
                    <a:cubicBezTo>
                      <a:pt x="1381" y="3514"/>
                      <a:pt x="1363" y="3505"/>
                      <a:pt x="1355" y="3505"/>
                    </a:cubicBezTo>
                    <a:cubicBezTo>
                      <a:pt x="1346" y="3505"/>
                      <a:pt x="1328" y="3487"/>
                      <a:pt x="1337" y="3451"/>
                    </a:cubicBezTo>
                    <a:cubicBezTo>
                      <a:pt x="1346" y="3425"/>
                      <a:pt x="1355" y="3407"/>
                      <a:pt x="1355" y="3380"/>
                    </a:cubicBezTo>
                    <a:cubicBezTo>
                      <a:pt x="1352" y="3369"/>
                      <a:pt x="1349" y="3365"/>
                      <a:pt x="1345" y="3365"/>
                    </a:cubicBezTo>
                    <a:cubicBezTo>
                      <a:pt x="1334" y="3365"/>
                      <a:pt x="1316" y="3399"/>
                      <a:pt x="1297" y="3399"/>
                    </a:cubicBezTo>
                    <a:cubicBezTo>
                      <a:pt x="1295" y="3399"/>
                      <a:pt x="1294" y="3398"/>
                      <a:pt x="1292" y="3398"/>
                    </a:cubicBezTo>
                    <a:cubicBezTo>
                      <a:pt x="1265" y="3398"/>
                      <a:pt x="1274" y="3362"/>
                      <a:pt x="1274" y="3318"/>
                    </a:cubicBezTo>
                    <a:lnTo>
                      <a:pt x="1274" y="3318"/>
                    </a:lnTo>
                    <a:cubicBezTo>
                      <a:pt x="1265" y="3344"/>
                      <a:pt x="1239" y="3380"/>
                      <a:pt x="1212" y="3407"/>
                    </a:cubicBezTo>
                    <a:cubicBezTo>
                      <a:pt x="1210" y="3409"/>
                      <a:pt x="1208" y="3410"/>
                      <a:pt x="1207" y="3410"/>
                    </a:cubicBezTo>
                    <a:cubicBezTo>
                      <a:pt x="1200" y="3410"/>
                      <a:pt x="1220" y="3362"/>
                      <a:pt x="1212" y="3362"/>
                    </a:cubicBezTo>
                    <a:cubicBezTo>
                      <a:pt x="1211" y="3362"/>
                      <a:pt x="1210" y="3363"/>
                      <a:pt x="1209" y="3364"/>
                    </a:cubicBezTo>
                    <a:lnTo>
                      <a:pt x="1209" y="3364"/>
                    </a:lnTo>
                    <a:cubicBezTo>
                      <a:pt x="1214" y="3354"/>
                      <a:pt x="1218" y="3345"/>
                      <a:pt x="1221" y="3336"/>
                    </a:cubicBezTo>
                    <a:cubicBezTo>
                      <a:pt x="1221" y="3318"/>
                      <a:pt x="1203" y="3318"/>
                      <a:pt x="1194" y="3318"/>
                    </a:cubicBezTo>
                    <a:cubicBezTo>
                      <a:pt x="1187" y="3315"/>
                      <a:pt x="1181" y="3314"/>
                      <a:pt x="1175" y="3314"/>
                    </a:cubicBezTo>
                    <a:cubicBezTo>
                      <a:pt x="1159" y="3314"/>
                      <a:pt x="1147" y="3322"/>
                      <a:pt x="1141" y="3336"/>
                    </a:cubicBezTo>
                    <a:cubicBezTo>
                      <a:pt x="1134" y="3349"/>
                      <a:pt x="1128" y="3357"/>
                      <a:pt x="1121" y="3357"/>
                    </a:cubicBezTo>
                    <a:cubicBezTo>
                      <a:pt x="1119" y="3357"/>
                      <a:pt x="1116" y="3356"/>
                      <a:pt x="1114" y="3353"/>
                    </a:cubicBezTo>
                    <a:cubicBezTo>
                      <a:pt x="1114" y="3344"/>
                      <a:pt x="1114" y="3336"/>
                      <a:pt x="1114" y="3327"/>
                    </a:cubicBezTo>
                    <a:lnTo>
                      <a:pt x="1114" y="3300"/>
                    </a:lnTo>
                    <a:cubicBezTo>
                      <a:pt x="1114" y="3300"/>
                      <a:pt x="1087" y="3318"/>
                      <a:pt x="1070" y="3327"/>
                    </a:cubicBezTo>
                    <a:cubicBezTo>
                      <a:pt x="1061" y="3327"/>
                      <a:pt x="1043" y="3327"/>
                      <a:pt x="1043" y="3309"/>
                    </a:cubicBezTo>
                    <a:cubicBezTo>
                      <a:pt x="1043" y="3309"/>
                      <a:pt x="1043" y="3273"/>
                      <a:pt x="1043" y="3264"/>
                    </a:cubicBezTo>
                    <a:cubicBezTo>
                      <a:pt x="1035" y="3264"/>
                      <a:pt x="1028" y="3284"/>
                      <a:pt x="1025" y="3284"/>
                    </a:cubicBezTo>
                    <a:cubicBezTo>
                      <a:pt x="1025" y="3284"/>
                      <a:pt x="1025" y="3283"/>
                      <a:pt x="1025" y="3282"/>
                    </a:cubicBezTo>
                    <a:lnTo>
                      <a:pt x="1016" y="3282"/>
                    </a:lnTo>
                    <a:lnTo>
                      <a:pt x="980" y="3264"/>
                    </a:lnTo>
                    <a:cubicBezTo>
                      <a:pt x="975" y="3259"/>
                      <a:pt x="967" y="3244"/>
                      <a:pt x="953" y="3244"/>
                    </a:cubicBezTo>
                    <a:cubicBezTo>
                      <a:pt x="945" y="3244"/>
                      <a:pt x="934" y="3250"/>
                      <a:pt x="921" y="3268"/>
                    </a:cubicBezTo>
                    <a:lnTo>
                      <a:pt x="921" y="3268"/>
                    </a:lnTo>
                    <a:cubicBezTo>
                      <a:pt x="942" y="3235"/>
                      <a:pt x="918" y="3211"/>
                      <a:pt x="918" y="3211"/>
                    </a:cubicBezTo>
                    <a:cubicBezTo>
                      <a:pt x="918" y="3209"/>
                      <a:pt x="917" y="3209"/>
                      <a:pt x="916" y="3209"/>
                    </a:cubicBezTo>
                    <a:cubicBezTo>
                      <a:pt x="910" y="3209"/>
                      <a:pt x="896" y="3217"/>
                      <a:pt x="885" y="3217"/>
                    </a:cubicBezTo>
                    <a:cubicBezTo>
                      <a:pt x="880" y="3217"/>
                      <a:pt x="876" y="3215"/>
                      <a:pt x="874" y="3211"/>
                    </a:cubicBezTo>
                    <a:cubicBezTo>
                      <a:pt x="865" y="3184"/>
                      <a:pt x="891" y="3175"/>
                      <a:pt x="900" y="3157"/>
                    </a:cubicBezTo>
                    <a:cubicBezTo>
                      <a:pt x="900" y="3148"/>
                      <a:pt x="891" y="3140"/>
                      <a:pt x="882" y="3140"/>
                    </a:cubicBezTo>
                    <a:cubicBezTo>
                      <a:pt x="874" y="3140"/>
                      <a:pt x="865" y="3140"/>
                      <a:pt x="847" y="3148"/>
                    </a:cubicBezTo>
                    <a:cubicBezTo>
                      <a:pt x="844" y="3148"/>
                      <a:pt x="841" y="3152"/>
                      <a:pt x="838" y="3156"/>
                    </a:cubicBezTo>
                    <a:lnTo>
                      <a:pt x="838" y="3156"/>
                    </a:lnTo>
                    <a:cubicBezTo>
                      <a:pt x="838" y="3151"/>
                      <a:pt x="834" y="3149"/>
                      <a:pt x="828" y="3149"/>
                    </a:cubicBezTo>
                    <a:cubicBezTo>
                      <a:pt x="822" y="3149"/>
                      <a:pt x="816" y="3150"/>
                      <a:pt x="810" y="3150"/>
                    </a:cubicBezTo>
                    <a:cubicBezTo>
                      <a:pt x="807" y="3150"/>
                      <a:pt x="804" y="3150"/>
                      <a:pt x="802" y="3148"/>
                    </a:cubicBezTo>
                    <a:cubicBezTo>
                      <a:pt x="802" y="3140"/>
                      <a:pt x="882" y="3059"/>
                      <a:pt x="856" y="3059"/>
                    </a:cubicBezTo>
                    <a:cubicBezTo>
                      <a:pt x="829" y="3068"/>
                      <a:pt x="776" y="3140"/>
                      <a:pt x="740" y="3175"/>
                    </a:cubicBezTo>
                    <a:cubicBezTo>
                      <a:pt x="735" y="3180"/>
                      <a:pt x="732" y="3182"/>
                      <a:pt x="730" y="3182"/>
                    </a:cubicBezTo>
                    <a:cubicBezTo>
                      <a:pt x="721" y="3182"/>
                      <a:pt x="767" y="3104"/>
                      <a:pt x="767" y="3104"/>
                    </a:cubicBezTo>
                    <a:lnTo>
                      <a:pt x="767" y="3104"/>
                    </a:lnTo>
                    <a:cubicBezTo>
                      <a:pt x="754" y="3117"/>
                      <a:pt x="745" y="3125"/>
                      <a:pt x="738" y="3125"/>
                    </a:cubicBezTo>
                    <a:cubicBezTo>
                      <a:pt x="736" y="3125"/>
                      <a:pt x="733" y="3124"/>
                      <a:pt x="731" y="3122"/>
                    </a:cubicBezTo>
                    <a:cubicBezTo>
                      <a:pt x="725" y="3122"/>
                      <a:pt x="727" y="3118"/>
                      <a:pt x="726" y="3118"/>
                    </a:cubicBezTo>
                    <a:lnTo>
                      <a:pt x="726" y="3118"/>
                    </a:lnTo>
                    <a:cubicBezTo>
                      <a:pt x="726" y="3118"/>
                      <a:pt x="725" y="3119"/>
                      <a:pt x="722" y="3122"/>
                    </a:cubicBezTo>
                    <a:cubicBezTo>
                      <a:pt x="704" y="3122"/>
                      <a:pt x="704" y="3140"/>
                      <a:pt x="687" y="3148"/>
                    </a:cubicBezTo>
                    <a:cubicBezTo>
                      <a:pt x="687" y="3153"/>
                      <a:pt x="684" y="3155"/>
                      <a:pt x="681" y="3155"/>
                    </a:cubicBezTo>
                    <a:cubicBezTo>
                      <a:pt x="678" y="3155"/>
                      <a:pt x="673" y="3153"/>
                      <a:pt x="669" y="3148"/>
                    </a:cubicBezTo>
                    <a:cubicBezTo>
                      <a:pt x="695" y="3122"/>
                      <a:pt x="704" y="3104"/>
                      <a:pt x="695" y="3104"/>
                    </a:cubicBezTo>
                    <a:cubicBezTo>
                      <a:pt x="690" y="3104"/>
                      <a:pt x="685" y="3105"/>
                      <a:pt x="680" y="3105"/>
                    </a:cubicBezTo>
                    <a:cubicBezTo>
                      <a:pt x="668" y="3105"/>
                      <a:pt x="664" y="3100"/>
                      <a:pt x="695" y="3068"/>
                    </a:cubicBezTo>
                    <a:cubicBezTo>
                      <a:pt x="703" y="3054"/>
                      <a:pt x="698" y="3039"/>
                      <a:pt x="686" y="3039"/>
                    </a:cubicBezTo>
                    <a:cubicBezTo>
                      <a:pt x="684" y="3039"/>
                      <a:pt x="681" y="3040"/>
                      <a:pt x="678" y="3042"/>
                    </a:cubicBezTo>
                    <a:cubicBezTo>
                      <a:pt x="660" y="3059"/>
                      <a:pt x="651" y="3068"/>
                      <a:pt x="642" y="3068"/>
                    </a:cubicBezTo>
                    <a:cubicBezTo>
                      <a:pt x="633" y="3068"/>
                      <a:pt x="624" y="3050"/>
                      <a:pt x="624" y="3042"/>
                    </a:cubicBezTo>
                    <a:cubicBezTo>
                      <a:pt x="615" y="3024"/>
                      <a:pt x="642" y="3006"/>
                      <a:pt x="642" y="2988"/>
                    </a:cubicBezTo>
                    <a:cubicBezTo>
                      <a:pt x="649" y="2968"/>
                      <a:pt x="645" y="2958"/>
                      <a:pt x="632" y="2958"/>
                    </a:cubicBezTo>
                    <a:cubicBezTo>
                      <a:pt x="627" y="2958"/>
                      <a:pt x="622" y="2959"/>
                      <a:pt x="615" y="2961"/>
                    </a:cubicBezTo>
                    <a:cubicBezTo>
                      <a:pt x="612" y="2964"/>
                      <a:pt x="609" y="2965"/>
                      <a:pt x="608" y="2965"/>
                    </a:cubicBezTo>
                    <a:cubicBezTo>
                      <a:pt x="595" y="2965"/>
                      <a:pt x="615" y="2917"/>
                      <a:pt x="615" y="2917"/>
                    </a:cubicBezTo>
                    <a:lnTo>
                      <a:pt x="615" y="2917"/>
                    </a:lnTo>
                    <a:cubicBezTo>
                      <a:pt x="571" y="2935"/>
                      <a:pt x="553" y="2988"/>
                      <a:pt x="535" y="3006"/>
                    </a:cubicBezTo>
                    <a:cubicBezTo>
                      <a:pt x="532" y="3011"/>
                      <a:pt x="530" y="3013"/>
                      <a:pt x="528" y="3013"/>
                    </a:cubicBezTo>
                    <a:cubicBezTo>
                      <a:pt x="523" y="3013"/>
                      <a:pt x="522" y="3001"/>
                      <a:pt x="535" y="2988"/>
                    </a:cubicBezTo>
                    <a:cubicBezTo>
                      <a:pt x="553" y="2970"/>
                      <a:pt x="535" y="2961"/>
                      <a:pt x="526" y="2961"/>
                    </a:cubicBezTo>
                    <a:cubicBezTo>
                      <a:pt x="491" y="2961"/>
                      <a:pt x="544" y="2935"/>
                      <a:pt x="562" y="2908"/>
                    </a:cubicBezTo>
                    <a:cubicBezTo>
                      <a:pt x="570" y="2897"/>
                      <a:pt x="572" y="2892"/>
                      <a:pt x="569" y="2892"/>
                    </a:cubicBezTo>
                    <a:cubicBezTo>
                      <a:pt x="564" y="2892"/>
                      <a:pt x="541" y="2911"/>
                      <a:pt x="535" y="2917"/>
                    </a:cubicBezTo>
                    <a:lnTo>
                      <a:pt x="508" y="2917"/>
                    </a:lnTo>
                    <a:cubicBezTo>
                      <a:pt x="502" y="2910"/>
                      <a:pt x="505" y="2893"/>
                      <a:pt x="488" y="2893"/>
                    </a:cubicBezTo>
                    <a:cubicBezTo>
                      <a:pt x="482" y="2893"/>
                      <a:pt x="475" y="2895"/>
                      <a:pt x="464" y="2899"/>
                    </a:cubicBezTo>
                    <a:lnTo>
                      <a:pt x="437" y="2899"/>
                    </a:lnTo>
                    <a:cubicBezTo>
                      <a:pt x="446" y="2899"/>
                      <a:pt x="517" y="2863"/>
                      <a:pt x="517" y="2837"/>
                    </a:cubicBezTo>
                    <a:cubicBezTo>
                      <a:pt x="526" y="2819"/>
                      <a:pt x="499" y="2801"/>
                      <a:pt x="491" y="2792"/>
                    </a:cubicBezTo>
                    <a:cubicBezTo>
                      <a:pt x="489" y="2790"/>
                      <a:pt x="489" y="2788"/>
                      <a:pt x="488" y="2787"/>
                    </a:cubicBezTo>
                    <a:lnTo>
                      <a:pt x="488" y="2787"/>
                    </a:lnTo>
                    <a:cubicBezTo>
                      <a:pt x="490" y="2791"/>
                      <a:pt x="493" y="2807"/>
                      <a:pt x="482" y="2819"/>
                    </a:cubicBezTo>
                    <a:cubicBezTo>
                      <a:pt x="480" y="2820"/>
                      <a:pt x="478" y="2820"/>
                      <a:pt x="476" y="2820"/>
                    </a:cubicBezTo>
                    <a:cubicBezTo>
                      <a:pt x="466" y="2820"/>
                      <a:pt x="463" y="2805"/>
                      <a:pt x="451" y="2805"/>
                    </a:cubicBezTo>
                    <a:cubicBezTo>
                      <a:pt x="447" y="2805"/>
                      <a:pt x="443" y="2806"/>
                      <a:pt x="437" y="2810"/>
                    </a:cubicBezTo>
                    <a:cubicBezTo>
                      <a:pt x="439" y="2809"/>
                      <a:pt x="440" y="2809"/>
                      <a:pt x="441" y="2809"/>
                    </a:cubicBezTo>
                    <a:cubicBezTo>
                      <a:pt x="450" y="2809"/>
                      <a:pt x="427" y="2846"/>
                      <a:pt x="419" y="2846"/>
                    </a:cubicBezTo>
                    <a:cubicBezTo>
                      <a:pt x="416" y="2846"/>
                      <a:pt x="406" y="2847"/>
                      <a:pt x="397" y="2847"/>
                    </a:cubicBezTo>
                    <a:cubicBezTo>
                      <a:pt x="378" y="2847"/>
                      <a:pt x="360" y="2843"/>
                      <a:pt x="401" y="2819"/>
                    </a:cubicBezTo>
                    <a:cubicBezTo>
                      <a:pt x="419" y="2810"/>
                      <a:pt x="446" y="2801"/>
                      <a:pt x="446" y="2783"/>
                    </a:cubicBezTo>
                    <a:cubicBezTo>
                      <a:pt x="455" y="2765"/>
                      <a:pt x="446" y="2748"/>
                      <a:pt x="428" y="2739"/>
                    </a:cubicBezTo>
                    <a:cubicBezTo>
                      <a:pt x="410" y="2739"/>
                      <a:pt x="375" y="2774"/>
                      <a:pt x="357" y="2783"/>
                    </a:cubicBezTo>
                    <a:cubicBezTo>
                      <a:pt x="348" y="2757"/>
                      <a:pt x="366" y="2730"/>
                      <a:pt x="384" y="2721"/>
                    </a:cubicBezTo>
                    <a:cubicBezTo>
                      <a:pt x="390" y="2715"/>
                      <a:pt x="396" y="2713"/>
                      <a:pt x="401" y="2713"/>
                    </a:cubicBezTo>
                    <a:cubicBezTo>
                      <a:pt x="411" y="2713"/>
                      <a:pt x="419" y="2721"/>
                      <a:pt x="419" y="2721"/>
                    </a:cubicBezTo>
                    <a:cubicBezTo>
                      <a:pt x="419" y="2721"/>
                      <a:pt x="393" y="2694"/>
                      <a:pt x="410" y="2676"/>
                    </a:cubicBezTo>
                    <a:cubicBezTo>
                      <a:pt x="432" y="2655"/>
                      <a:pt x="459" y="2639"/>
                      <a:pt x="483" y="2629"/>
                    </a:cubicBezTo>
                    <a:lnTo>
                      <a:pt x="483" y="2629"/>
                    </a:lnTo>
                    <a:cubicBezTo>
                      <a:pt x="444" y="2643"/>
                      <a:pt x="405" y="2652"/>
                      <a:pt x="366" y="2667"/>
                    </a:cubicBezTo>
                    <a:cubicBezTo>
                      <a:pt x="348" y="2667"/>
                      <a:pt x="357" y="2650"/>
                      <a:pt x="339" y="2650"/>
                    </a:cubicBezTo>
                    <a:cubicBezTo>
                      <a:pt x="333" y="2650"/>
                      <a:pt x="315" y="2658"/>
                      <a:pt x="309" y="2658"/>
                    </a:cubicBezTo>
                    <a:cubicBezTo>
                      <a:pt x="306" y="2658"/>
                      <a:pt x="306" y="2656"/>
                      <a:pt x="312" y="2650"/>
                    </a:cubicBezTo>
                    <a:cubicBezTo>
                      <a:pt x="339" y="2632"/>
                      <a:pt x="384" y="2623"/>
                      <a:pt x="428" y="2596"/>
                    </a:cubicBezTo>
                    <a:cubicBezTo>
                      <a:pt x="449" y="2586"/>
                      <a:pt x="445" y="2581"/>
                      <a:pt x="435" y="2581"/>
                    </a:cubicBezTo>
                    <a:cubicBezTo>
                      <a:pt x="428" y="2581"/>
                      <a:pt x="418" y="2584"/>
                      <a:pt x="410" y="2587"/>
                    </a:cubicBezTo>
                    <a:cubicBezTo>
                      <a:pt x="393" y="2587"/>
                      <a:pt x="383" y="2591"/>
                      <a:pt x="375" y="2591"/>
                    </a:cubicBezTo>
                    <a:cubicBezTo>
                      <a:pt x="372" y="2591"/>
                      <a:pt x="369" y="2590"/>
                      <a:pt x="366" y="2587"/>
                    </a:cubicBezTo>
                    <a:cubicBezTo>
                      <a:pt x="357" y="2578"/>
                      <a:pt x="348" y="2570"/>
                      <a:pt x="348" y="2561"/>
                    </a:cubicBezTo>
                    <a:cubicBezTo>
                      <a:pt x="347" y="2559"/>
                      <a:pt x="346" y="2557"/>
                      <a:pt x="346" y="2555"/>
                    </a:cubicBezTo>
                    <a:lnTo>
                      <a:pt x="346" y="2555"/>
                    </a:lnTo>
                    <a:cubicBezTo>
                      <a:pt x="331" y="2575"/>
                      <a:pt x="312" y="2590"/>
                      <a:pt x="306" y="2590"/>
                    </a:cubicBezTo>
                    <a:cubicBezTo>
                      <a:pt x="304" y="2590"/>
                      <a:pt x="304" y="2589"/>
                      <a:pt x="304" y="2587"/>
                    </a:cubicBezTo>
                    <a:lnTo>
                      <a:pt x="295" y="2578"/>
                    </a:lnTo>
                    <a:cubicBezTo>
                      <a:pt x="295" y="2564"/>
                      <a:pt x="324" y="2549"/>
                      <a:pt x="340" y="2549"/>
                    </a:cubicBezTo>
                    <a:cubicBezTo>
                      <a:pt x="341" y="2549"/>
                      <a:pt x="343" y="2549"/>
                      <a:pt x="344" y="2550"/>
                    </a:cubicBezTo>
                    <a:lnTo>
                      <a:pt x="344" y="2550"/>
                    </a:lnTo>
                    <a:cubicBezTo>
                      <a:pt x="338" y="2531"/>
                      <a:pt x="333" y="2506"/>
                      <a:pt x="304" y="2498"/>
                    </a:cubicBezTo>
                    <a:cubicBezTo>
                      <a:pt x="298" y="2498"/>
                      <a:pt x="284" y="2502"/>
                      <a:pt x="278" y="2502"/>
                    </a:cubicBezTo>
                    <a:cubicBezTo>
                      <a:pt x="275" y="2502"/>
                      <a:pt x="274" y="2501"/>
                      <a:pt x="277" y="2498"/>
                    </a:cubicBezTo>
                    <a:cubicBezTo>
                      <a:pt x="286" y="2489"/>
                      <a:pt x="321" y="2472"/>
                      <a:pt x="330" y="2454"/>
                    </a:cubicBezTo>
                    <a:cubicBezTo>
                      <a:pt x="339" y="2445"/>
                      <a:pt x="348" y="2400"/>
                      <a:pt x="312" y="2391"/>
                    </a:cubicBezTo>
                    <a:lnTo>
                      <a:pt x="268" y="2391"/>
                    </a:lnTo>
                    <a:cubicBezTo>
                      <a:pt x="277" y="2391"/>
                      <a:pt x="339" y="2374"/>
                      <a:pt x="330" y="2356"/>
                    </a:cubicBezTo>
                    <a:cubicBezTo>
                      <a:pt x="330" y="2354"/>
                      <a:pt x="329" y="2354"/>
                      <a:pt x="327" y="2354"/>
                    </a:cubicBezTo>
                    <a:cubicBezTo>
                      <a:pt x="321" y="2354"/>
                      <a:pt x="303" y="2362"/>
                      <a:pt x="293" y="2362"/>
                    </a:cubicBezTo>
                    <a:cubicBezTo>
                      <a:pt x="289" y="2362"/>
                      <a:pt x="286" y="2360"/>
                      <a:pt x="286" y="2356"/>
                    </a:cubicBezTo>
                    <a:cubicBezTo>
                      <a:pt x="281" y="2351"/>
                      <a:pt x="281" y="2349"/>
                      <a:pt x="278" y="2349"/>
                    </a:cubicBezTo>
                    <a:cubicBezTo>
                      <a:pt x="275" y="2349"/>
                      <a:pt x="268" y="2351"/>
                      <a:pt x="250" y="2356"/>
                    </a:cubicBezTo>
                    <a:cubicBezTo>
                      <a:pt x="223" y="2365"/>
                      <a:pt x="188" y="2365"/>
                      <a:pt x="161" y="2365"/>
                    </a:cubicBezTo>
                    <a:cubicBezTo>
                      <a:pt x="188" y="2347"/>
                      <a:pt x="223" y="2329"/>
                      <a:pt x="250" y="2320"/>
                    </a:cubicBezTo>
                    <a:lnTo>
                      <a:pt x="250" y="2320"/>
                    </a:lnTo>
                    <a:cubicBezTo>
                      <a:pt x="250" y="2320"/>
                      <a:pt x="232" y="2338"/>
                      <a:pt x="250" y="2338"/>
                    </a:cubicBezTo>
                    <a:cubicBezTo>
                      <a:pt x="277" y="2338"/>
                      <a:pt x="277" y="2329"/>
                      <a:pt x="277" y="2329"/>
                    </a:cubicBezTo>
                    <a:cubicBezTo>
                      <a:pt x="282" y="2323"/>
                      <a:pt x="264" y="2318"/>
                      <a:pt x="260" y="2308"/>
                    </a:cubicBezTo>
                    <a:lnTo>
                      <a:pt x="260" y="2308"/>
                    </a:lnTo>
                    <a:cubicBezTo>
                      <a:pt x="246" y="2315"/>
                      <a:pt x="232" y="2318"/>
                      <a:pt x="222" y="2318"/>
                    </a:cubicBezTo>
                    <a:cubicBezTo>
                      <a:pt x="214" y="2318"/>
                      <a:pt x="208" y="2316"/>
                      <a:pt x="206" y="2311"/>
                    </a:cubicBezTo>
                    <a:lnTo>
                      <a:pt x="206" y="2302"/>
                    </a:lnTo>
                    <a:lnTo>
                      <a:pt x="269" y="2290"/>
                    </a:lnTo>
                    <a:lnTo>
                      <a:pt x="269" y="2290"/>
                    </a:lnTo>
                    <a:cubicBezTo>
                      <a:pt x="259" y="2297"/>
                      <a:pt x="258" y="2303"/>
                      <a:pt x="260" y="2308"/>
                    </a:cubicBezTo>
                    <a:lnTo>
                      <a:pt x="260" y="2308"/>
                    </a:lnTo>
                    <a:cubicBezTo>
                      <a:pt x="273" y="2302"/>
                      <a:pt x="285" y="2294"/>
                      <a:pt x="295" y="2284"/>
                    </a:cubicBezTo>
                    <a:lnTo>
                      <a:pt x="295" y="2284"/>
                    </a:lnTo>
                    <a:lnTo>
                      <a:pt x="269" y="2290"/>
                    </a:lnTo>
                    <a:lnTo>
                      <a:pt x="269" y="2290"/>
                    </a:lnTo>
                    <a:cubicBezTo>
                      <a:pt x="271" y="2288"/>
                      <a:pt x="274" y="2286"/>
                      <a:pt x="277" y="2284"/>
                    </a:cubicBezTo>
                    <a:cubicBezTo>
                      <a:pt x="321" y="2267"/>
                      <a:pt x="250" y="2249"/>
                      <a:pt x="250" y="2231"/>
                    </a:cubicBezTo>
                    <a:cubicBezTo>
                      <a:pt x="206" y="2240"/>
                      <a:pt x="206" y="2249"/>
                      <a:pt x="170" y="2258"/>
                    </a:cubicBezTo>
                    <a:cubicBezTo>
                      <a:pt x="170" y="2249"/>
                      <a:pt x="214" y="2231"/>
                      <a:pt x="206" y="2222"/>
                    </a:cubicBezTo>
                    <a:lnTo>
                      <a:pt x="125" y="2222"/>
                    </a:lnTo>
                    <a:cubicBezTo>
                      <a:pt x="157" y="2214"/>
                      <a:pt x="298" y="2148"/>
                      <a:pt x="260" y="2148"/>
                    </a:cubicBezTo>
                    <a:cubicBezTo>
                      <a:pt x="256" y="2148"/>
                      <a:pt x="250" y="2149"/>
                      <a:pt x="241" y="2151"/>
                    </a:cubicBezTo>
                    <a:cubicBezTo>
                      <a:pt x="232" y="2160"/>
                      <a:pt x="250" y="2160"/>
                      <a:pt x="250" y="2160"/>
                    </a:cubicBezTo>
                    <a:cubicBezTo>
                      <a:pt x="259" y="2160"/>
                      <a:pt x="197" y="2169"/>
                      <a:pt x="188" y="2169"/>
                    </a:cubicBezTo>
                    <a:cubicBezTo>
                      <a:pt x="179" y="2160"/>
                      <a:pt x="161" y="2160"/>
                      <a:pt x="170" y="2151"/>
                    </a:cubicBezTo>
                    <a:cubicBezTo>
                      <a:pt x="170" y="2142"/>
                      <a:pt x="250" y="2133"/>
                      <a:pt x="259" y="2115"/>
                    </a:cubicBezTo>
                    <a:cubicBezTo>
                      <a:pt x="268" y="2106"/>
                      <a:pt x="268" y="2097"/>
                      <a:pt x="259" y="2089"/>
                    </a:cubicBezTo>
                    <a:cubicBezTo>
                      <a:pt x="255" y="2084"/>
                      <a:pt x="243" y="2084"/>
                      <a:pt x="232" y="2084"/>
                    </a:cubicBezTo>
                    <a:cubicBezTo>
                      <a:pt x="221" y="2084"/>
                      <a:pt x="210" y="2084"/>
                      <a:pt x="206" y="2080"/>
                    </a:cubicBezTo>
                    <a:cubicBezTo>
                      <a:pt x="206" y="2071"/>
                      <a:pt x="197" y="2062"/>
                      <a:pt x="232" y="2062"/>
                    </a:cubicBezTo>
                    <a:lnTo>
                      <a:pt x="277" y="2062"/>
                    </a:lnTo>
                    <a:cubicBezTo>
                      <a:pt x="295" y="2062"/>
                      <a:pt x="152" y="2035"/>
                      <a:pt x="197" y="2026"/>
                    </a:cubicBezTo>
                    <a:cubicBezTo>
                      <a:pt x="241" y="2008"/>
                      <a:pt x="268" y="2017"/>
                      <a:pt x="268" y="1999"/>
                    </a:cubicBezTo>
                    <a:cubicBezTo>
                      <a:pt x="268" y="1991"/>
                      <a:pt x="268" y="1982"/>
                      <a:pt x="259" y="1973"/>
                    </a:cubicBezTo>
                    <a:cubicBezTo>
                      <a:pt x="259" y="1973"/>
                      <a:pt x="203" y="2004"/>
                      <a:pt x="185" y="2004"/>
                    </a:cubicBezTo>
                    <a:cubicBezTo>
                      <a:pt x="181" y="2004"/>
                      <a:pt x="179" y="2002"/>
                      <a:pt x="179" y="1999"/>
                    </a:cubicBezTo>
                    <a:cubicBezTo>
                      <a:pt x="188" y="1982"/>
                      <a:pt x="206" y="1973"/>
                      <a:pt x="197" y="1964"/>
                    </a:cubicBezTo>
                    <a:lnTo>
                      <a:pt x="197" y="1946"/>
                    </a:lnTo>
                    <a:cubicBezTo>
                      <a:pt x="197" y="1946"/>
                      <a:pt x="197" y="1937"/>
                      <a:pt x="188" y="1937"/>
                    </a:cubicBezTo>
                    <a:lnTo>
                      <a:pt x="259" y="1937"/>
                    </a:lnTo>
                    <a:cubicBezTo>
                      <a:pt x="295" y="1937"/>
                      <a:pt x="259" y="1928"/>
                      <a:pt x="250" y="1919"/>
                    </a:cubicBezTo>
                    <a:cubicBezTo>
                      <a:pt x="232" y="1919"/>
                      <a:pt x="197" y="1919"/>
                      <a:pt x="214" y="1910"/>
                    </a:cubicBezTo>
                    <a:cubicBezTo>
                      <a:pt x="232" y="1901"/>
                      <a:pt x="259" y="1901"/>
                      <a:pt x="277" y="1901"/>
                    </a:cubicBezTo>
                    <a:cubicBezTo>
                      <a:pt x="250" y="1901"/>
                      <a:pt x="223" y="1893"/>
                      <a:pt x="197" y="1875"/>
                    </a:cubicBezTo>
                    <a:cubicBezTo>
                      <a:pt x="188" y="1866"/>
                      <a:pt x="188" y="1857"/>
                      <a:pt x="197" y="1857"/>
                    </a:cubicBezTo>
                    <a:cubicBezTo>
                      <a:pt x="201" y="1852"/>
                      <a:pt x="208" y="1852"/>
                      <a:pt x="214" y="1852"/>
                    </a:cubicBezTo>
                    <a:cubicBezTo>
                      <a:pt x="221" y="1852"/>
                      <a:pt x="228" y="1852"/>
                      <a:pt x="232" y="1848"/>
                    </a:cubicBezTo>
                    <a:cubicBezTo>
                      <a:pt x="241" y="1839"/>
                      <a:pt x="250" y="1812"/>
                      <a:pt x="223" y="1812"/>
                    </a:cubicBezTo>
                    <a:cubicBezTo>
                      <a:pt x="188" y="1812"/>
                      <a:pt x="179" y="1812"/>
                      <a:pt x="179" y="1803"/>
                    </a:cubicBezTo>
                    <a:cubicBezTo>
                      <a:pt x="179" y="1786"/>
                      <a:pt x="179" y="1786"/>
                      <a:pt x="179" y="1786"/>
                    </a:cubicBezTo>
                    <a:cubicBezTo>
                      <a:pt x="179" y="1786"/>
                      <a:pt x="238" y="1805"/>
                      <a:pt x="260" y="1805"/>
                    </a:cubicBezTo>
                    <a:cubicBezTo>
                      <a:pt x="264" y="1805"/>
                      <a:pt x="267" y="1805"/>
                      <a:pt x="268" y="1803"/>
                    </a:cubicBezTo>
                    <a:cubicBezTo>
                      <a:pt x="286" y="1786"/>
                      <a:pt x="223" y="1777"/>
                      <a:pt x="250" y="1768"/>
                    </a:cubicBezTo>
                    <a:cubicBezTo>
                      <a:pt x="277" y="1759"/>
                      <a:pt x="250" y="1741"/>
                      <a:pt x="223" y="1732"/>
                    </a:cubicBezTo>
                    <a:cubicBezTo>
                      <a:pt x="197" y="1714"/>
                      <a:pt x="214" y="1723"/>
                      <a:pt x="223" y="1714"/>
                    </a:cubicBezTo>
                    <a:cubicBezTo>
                      <a:pt x="232" y="1714"/>
                      <a:pt x="214" y="1706"/>
                      <a:pt x="214" y="1697"/>
                    </a:cubicBezTo>
                    <a:cubicBezTo>
                      <a:pt x="188" y="1688"/>
                      <a:pt x="143" y="1670"/>
                      <a:pt x="197" y="1670"/>
                    </a:cubicBezTo>
                    <a:cubicBezTo>
                      <a:pt x="206" y="1670"/>
                      <a:pt x="237" y="1672"/>
                      <a:pt x="259" y="1672"/>
                    </a:cubicBezTo>
                    <a:cubicBezTo>
                      <a:pt x="281" y="1672"/>
                      <a:pt x="295" y="1670"/>
                      <a:pt x="268" y="1661"/>
                    </a:cubicBezTo>
                    <a:cubicBezTo>
                      <a:pt x="241" y="1652"/>
                      <a:pt x="214" y="1652"/>
                      <a:pt x="223" y="1643"/>
                    </a:cubicBezTo>
                    <a:cubicBezTo>
                      <a:pt x="226" y="1640"/>
                      <a:pt x="231" y="1639"/>
                      <a:pt x="237" y="1639"/>
                    </a:cubicBezTo>
                    <a:cubicBezTo>
                      <a:pt x="248" y="1639"/>
                      <a:pt x="262" y="1643"/>
                      <a:pt x="268" y="1643"/>
                    </a:cubicBezTo>
                    <a:cubicBezTo>
                      <a:pt x="286" y="1643"/>
                      <a:pt x="286" y="1634"/>
                      <a:pt x="286" y="1625"/>
                    </a:cubicBezTo>
                    <a:lnTo>
                      <a:pt x="223" y="1616"/>
                    </a:lnTo>
                    <a:cubicBezTo>
                      <a:pt x="214" y="1625"/>
                      <a:pt x="206" y="1625"/>
                      <a:pt x="188" y="1625"/>
                    </a:cubicBezTo>
                    <a:cubicBezTo>
                      <a:pt x="161" y="1625"/>
                      <a:pt x="170" y="1608"/>
                      <a:pt x="170" y="1599"/>
                    </a:cubicBezTo>
                    <a:cubicBezTo>
                      <a:pt x="170" y="1599"/>
                      <a:pt x="206" y="1599"/>
                      <a:pt x="232" y="1590"/>
                    </a:cubicBezTo>
                    <a:cubicBezTo>
                      <a:pt x="232" y="1590"/>
                      <a:pt x="268" y="1572"/>
                      <a:pt x="259" y="1572"/>
                    </a:cubicBezTo>
                    <a:cubicBezTo>
                      <a:pt x="250" y="1572"/>
                      <a:pt x="214" y="1563"/>
                      <a:pt x="214" y="1554"/>
                    </a:cubicBezTo>
                    <a:cubicBezTo>
                      <a:pt x="214" y="1536"/>
                      <a:pt x="223" y="1536"/>
                      <a:pt x="206" y="1536"/>
                    </a:cubicBezTo>
                    <a:cubicBezTo>
                      <a:pt x="170" y="1518"/>
                      <a:pt x="197" y="1483"/>
                      <a:pt x="206" y="1474"/>
                    </a:cubicBezTo>
                    <a:cubicBezTo>
                      <a:pt x="208" y="1468"/>
                      <a:pt x="211" y="1466"/>
                      <a:pt x="215" y="1466"/>
                    </a:cubicBezTo>
                    <a:cubicBezTo>
                      <a:pt x="222" y="1466"/>
                      <a:pt x="232" y="1474"/>
                      <a:pt x="250" y="1474"/>
                    </a:cubicBezTo>
                    <a:cubicBezTo>
                      <a:pt x="277" y="1474"/>
                      <a:pt x="268" y="1456"/>
                      <a:pt x="268" y="1447"/>
                    </a:cubicBezTo>
                    <a:cubicBezTo>
                      <a:pt x="277" y="1447"/>
                      <a:pt x="304" y="1438"/>
                      <a:pt x="268" y="1420"/>
                    </a:cubicBezTo>
                    <a:cubicBezTo>
                      <a:pt x="232" y="1412"/>
                      <a:pt x="250" y="1412"/>
                      <a:pt x="259" y="1403"/>
                    </a:cubicBezTo>
                    <a:cubicBezTo>
                      <a:pt x="259" y="1394"/>
                      <a:pt x="241" y="1394"/>
                      <a:pt x="232" y="1385"/>
                    </a:cubicBezTo>
                    <a:cubicBezTo>
                      <a:pt x="232" y="1376"/>
                      <a:pt x="250" y="1367"/>
                      <a:pt x="250" y="1358"/>
                    </a:cubicBezTo>
                    <a:cubicBezTo>
                      <a:pt x="223" y="1323"/>
                      <a:pt x="179" y="1296"/>
                      <a:pt x="134" y="1287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1064;p41"/>
              <p:cNvSpPr/>
              <p:nvPr/>
            </p:nvSpPr>
            <p:spPr>
              <a:xfrm>
                <a:off x="1419075" y="2245500"/>
                <a:ext cx="235400" cy="288450"/>
              </a:xfrm>
              <a:custGeom>
                <a:avLst/>
                <a:gdLst/>
                <a:ahLst/>
                <a:cxnLst/>
                <a:rect l="l" t="t" r="r" b="b"/>
                <a:pathLst>
                  <a:path w="9416" h="11538" extrusionOk="0">
                    <a:moveTo>
                      <a:pt x="8077" y="1"/>
                    </a:moveTo>
                    <a:cubicBezTo>
                      <a:pt x="7857" y="1"/>
                      <a:pt x="7635" y="62"/>
                      <a:pt x="7438" y="190"/>
                    </a:cubicBezTo>
                    <a:cubicBezTo>
                      <a:pt x="7242" y="315"/>
                      <a:pt x="7055" y="448"/>
                      <a:pt x="6859" y="600"/>
                    </a:cubicBezTo>
                    <a:cubicBezTo>
                      <a:pt x="4054" y="2711"/>
                      <a:pt x="1845" y="5846"/>
                      <a:pt x="295" y="9935"/>
                    </a:cubicBezTo>
                    <a:cubicBezTo>
                      <a:pt x="1" y="10710"/>
                      <a:pt x="571" y="11529"/>
                      <a:pt x="1390" y="11538"/>
                    </a:cubicBezTo>
                    <a:cubicBezTo>
                      <a:pt x="1880" y="11538"/>
                      <a:pt x="2326" y="11235"/>
                      <a:pt x="2495" y="10772"/>
                    </a:cubicBezTo>
                    <a:cubicBezTo>
                      <a:pt x="3884" y="7111"/>
                      <a:pt x="5835" y="4323"/>
                      <a:pt x="8276" y="2488"/>
                    </a:cubicBezTo>
                    <a:cubicBezTo>
                      <a:pt x="8436" y="2364"/>
                      <a:pt x="8596" y="2248"/>
                      <a:pt x="8757" y="2141"/>
                    </a:cubicBezTo>
                    <a:cubicBezTo>
                      <a:pt x="9282" y="1767"/>
                      <a:pt x="9416" y="1045"/>
                      <a:pt x="9051" y="520"/>
                    </a:cubicBezTo>
                    <a:cubicBezTo>
                      <a:pt x="8825" y="182"/>
                      <a:pt x="8454" y="1"/>
                      <a:pt x="8077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1065;p41"/>
              <p:cNvSpPr/>
              <p:nvPr/>
            </p:nvSpPr>
            <p:spPr>
              <a:xfrm>
                <a:off x="1419300" y="2239900"/>
                <a:ext cx="237850" cy="298675"/>
              </a:xfrm>
              <a:custGeom>
                <a:avLst/>
                <a:gdLst/>
                <a:ahLst/>
                <a:cxnLst/>
                <a:rect l="l" t="t" r="r" b="b"/>
                <a:pathLst>
                  <a:path w="9514" h="11947" extrusionOk="0">
                    <a:moveTo>
                      <a:pt x="7777" y="85"/>
                    </a:moveTo>
                    <a:cubicBezTo>
                      <a:pt x="7774" y="88"/>
                      <a:pt x="7771" y="91"/>
                      <a:pt x="7768" y="94"/>
                    </a:cubicBezTo>
                    <a:lnTo>
                      <a:pt x="7768" y="94"/>
                    </a:lnTo>
                    <a:cubicBezTo>
                      <a:pt x="7777" y="88"/>
                      <a:pt x="7782" y="85"/>
                      <a:pt x="7777" y="85"/>
                    </a:cubicBezTo>
                    <a:close/>
                    <a:moveTo>
                      <a:pt x="7100" y="423"/>
                    </a:moveTo>
                    <a:cubicBezTo>
                      <a:pt x="7101" y="426"/>
                      <a:pt x="7103" y="429"/>
                      <a:pt x="7105" y="432"/>
                    </a:cubicBezTo>
                    <a:lnTo>
                      <a:pt x="7105" y="432"/>
                    </a:lnTo>
                    <a:cubicBezTo>
                      <a:pt x="7104" y="429"/>
                      <a:pt x="7102" y="426"/>
                      <a:pt x="7100" y="423"/>
                    </a:cubicBezTo>
                    <a:close/>
                    <a:moveTo>
                      <a:pt x="7063" y="722"/>
                    </a:moveTo>
                    <a:cubicBezTo>
                      <a:pt x="7057" y="722"/>
                      <a:pt x="7052" y="723"/>
                      <a:pt x="7046" y="726"/>
                    </a:cubicBezTo>
                    <a:cubicBezTo>
                      <a:pt x="7022" y="750"/>
                      <a:pt x="7048" y="781"/>
                      <a:pt x="7073" y="781"/>
                    </a:cubicBezTo>
                    <a:cubicBezTo>
                      <a:pt x="7076" y="781"/>
                      <a:pt x="7079" y="780"/>
                      <a:pt x="7082" y="779"/>
                    </a:cubicBezTo>
                    <a:cubicBezTo>
                      <a:pt x="7104" y="757"/>
                      <a:pt x="7089" y="722"/>
                      <a:pt x="7063" y="722"/>
                    </a:cubicBezTo>
                    <a:close/>
                    <a:moveTo>
                      <a:pt x="6957" y="824"/>
                    </a:moveTo>
                    <a:lnTo>
                      <a:pt x="6957" y="824"/>
                    </a:lnTo>
                    <a:cubicBezTo>
                      <a:pt x="6913" y="860"/>
                      <a:pt x="6913" y="877"/>
                      <a:pt x="6966" y="886"/>
                    </a:cubicBezTo>
                    <a:lnTo>
                      <a:pt x="6975" y="886"/>
                    </a:lnTo>
                    <a:cubicBezTo>
                      <a:pt x="6975" y="860"/>
                      <a:pt x="6984" y="842"/>
                      <a:pt x="6957" y="824"/>
                    </a:cubicBezTo>
                    <a:close/>
                    <a:moveTo>
                      <a:pt x="6670" y="899"/>
                    </a:moveTo>
                    <a:cubicBezTo>
                      <a:pt x="6677" y="899"/>
                      <a:pt x="6684" y="903"/>
                      <a:pt x="6690" y="913"/>
                    </a:cubicBezTo>
                    <a:lnTo>
                      <a:pt x="6672" y="931"/>
                    </a:lnTo>
                    <a:lnTo>
                      <a:pt x="6637" y="922"/>
                    </a:lnTo>
                    <a:cubicBezTo>
                      <a:pt x="6648" y="911"/>
                      <a:pt x="6659" y="899"/>
                      <a:pt x="6670" y="899"/>
                    </a:cubicBezTo>
                    <a:close/>
                    <a:moveTo>
                      <a:pt x="8931" y="927"/>
                    </a:moveTo>
                    <a:cubicBezTo>
                      <a:pt x="8929" y="927"/>
                      <a:pt x="8927" y="928"/>
                      <a:pt x="8926" y="931"/>
                    </a:cubicBezTo>
                    <a:cubicBezTo>
                      <a:pt x="8908" y="949"/>
                      <a:pt x="8926" y="966"/>
                      <a:pt x="8935" y="984"/>
                    </a:cubicBezTo>
                    <a:cubicBezTo>
                      <a:pt x="8961" y="975"/>
                      <a:pt x="8961" y="975"/>
                      <a:pt x="8952" y="957"/>
                    </a:cubicBezTo>
                    <a:cubicBezTo>
                      <a:pt x="8952" y="957"/>
                      <a:pt x="8940" y="927"/>
                      <a:pt x="8931" y="927"/>
                    </a:cubicBezTo>
                    <a:close/>
                    <a:moveTo>
                      <a:pt x="9282" y="1367"/>
                    </a:moveTo>
                    <a:lnTo>
                      <a:pt x="9282" y="1447"/>
                    </a:lnTo>
                    <a:cubicBezTo>
                      <a:pt x="9255" y="1447"/>
                      <a:pt x="9255" y="1447"/>
                      <a:pt x="9255" y="1421"/>
                    </a:cubicBezTo>
                    <a:cubicBezTo>
                      <a:pt x="9255" y="1394"/>
                      <a:pt x="9246" y="1367"/>
                      <a:pt x="9282" y="1367"/>
                    </a:cubicBezTo>
                    <a:close/>
                    <a:moveTo>
                      <a:pt x="9175" y="1759"/>
                    </a:moveTo>
                    <a:cubicBezTo>
                      <a:pt x="9176" y="1759"/>
                      <a:pt x="9177" y="1760"/>
                      <a:pt x="9177" y="1760"/>
                    </a:cubicBezTo>
                    <a:lnTo>
                      <a:pt x="9177" y="1760"/>
                    </a:lnTo>
                    <a:cubicBezTo>
                      <a:pt x="9176" y="1759"/>
                      <a:pt x="9176" y="1759"/>
                      <a:pt x="9175" y="1759"/>
                    </a:cubicBezTo>
                    <a:close/>
                    <a:moveTo>
                      <a:pt x="5626" y="1942"/>
                    </a:moveTo>
                    <a:cubicBezTo>
                      <a:pt x="5627" y="1944"/>
                      <a:pt x="5629" y="1945"/>
                      <a:pt x="5630" y="1946"/>
                    </a:cubicBezTo>
                    <a:cubicBezTo>
                      <a:pt x="5629" y="1945"/>
                      <a:pt x="5627" y="1943"/>
                      <a:pt x="5626" y="1942"/>
                    </a:cubicBezTo>
                    <a:close/>
                    <a:moveTo>
                      <a:pt x="8765" y="2311"/>
                    </a:moveTo>
                    <a:lnTo>
                      <a:pt x="8765" y="2311"/>
                    </a:lnTo>
                    <a:cubicBezTo>
                      <a:pt x="8767" y="2314"/>
                      <a:pt x="8768" y="2315"/>
                      <a:pt x="8770" y="2317"/>
                    </a:cubicBezTo>
                    <a:lnTo>
                      <a:pt x="8770" y="2317"/>
                    </a:lnTo>
                    <a:cubicBezTo>
                      <a:pt x="8768" y="2314"/>
                      <a:pt x="8766" y="2312"/>
                      <a:pt x="8765" y="2311"/>
                    </a:cubicBezTo>
                    <a:close/>
                    <a:moveTo>
                      <a:pt x="8878" y="2297"/>
                    </a:moveTo>
                    <a:cubicBezTo>
                      <a:pt x="8884" y="2297"/>
                      <a:pt x="8890" y="2304"/>
                      <a:pt x="8890" y="2320"/>
                    </a:cubicBezTo>
                    <a:cubicBezTo>
                      <a:pt x="8881" y="2356"/>
                      <a:pt x="8881" y="2356"/>
                      <a:pt x="8872" y="2383"/>
                    </a:cubicBezTo>
                    <a:cubicBezTo>
                      <a:pt x="8863" y="2365"/>
                      <a:pt x="8837" y="2338"/>
                      <a:pt x="8863" y="2320"/>
                    </a:cubicBezTo>
                    <a:cubicBezTo>
                      <a:pt x="8863" y="2306"/>
                      <a:pt x="8871" y="2297"/>
                      <a:pt x="8878" y="2297"/>
                    </a:cubicBezTo>
                    <a:close/>
                    <a:moveTo>
                      <a:pt x="8267" y="2766"/>
                    </a:moveTo>
                    <a:lnTo>
                      <a:pt x="8267" y="2766"/>
                    </a:lnTo>
                    <a:cubicBezTo>
                      <a:pt x="8293" y="2775"/>
                      <a:pt x="8329" y="2783"/>
                      <a:pt x="8302" y="2819"/>
                    </a:cubicBezTo>
                    <a:cubicBezTo>
                      <a:pt x="8298" y="2822"/>
                      <a:pt x="8294" y="2823"/>
                      <a:pt x="8289" y="2823"/>
                    </a:cubicBezTo>
                    <a:cubicBezTo>
                      <a:pt x="8266" y="2823"/>
                      <a:pt x="8244" y="2788"/>
                      <a:pt x="8267" y="2766"/>
                    </a:cubicBezTo>
                    <a:close/>
                    <a:moveTo>
                      <a:pt x="8131" y="3110"/>
                    </a:moveTo>
                    <a:lnTo>
                      <a:pt x="8133" y="3113"/>
                    </a:lnTo>
                    <a:cubicBezTo>
                      <a:pt x="8133" y="3112"/>
                      <a:pt x="8132" y="3111"/>
                      <a:pt x="8131" y="3110"/>
                    </a:cubicBezTo>
                    <a:close/>
                    <a:moveTo>
                      <a:pt x="3840" y="3443"/>
                    </a:moveTo>
                    <a:lnTo>
                      <a:pt x="3822" y="3460"/>
                    </a:lnTo>
                    <a:lnTo>
                      <a:pt x="3831" y="3505"/>
                    </a:lnTo>
                    <a:cubicBezTo>
                      <a:pt x="3875" y="3505"/>
                      <a:pt x="3884" y="3478"/>
                      <a:pt x="3840" y="3443"/>
                    </a:cubicBezTo>
                    <a:close/>
                    <a:moveTo>
                      <a:pt x="5047" y="2291"/>
                    </a:moveTo>
                    <a:cubicBezTo>
                      <a:pt x="5033" y="2291"/>
                      <a:pt x="5020" y="2292"/>
                      <a:pt x="5007" y="2294"/>
                    </a:cubicBezTo>
                    <a:cubicBezTo>
                      <a:pt x="5007" y="2294"/>
                      <a:pt x="4909" y="2294"/>
                      <a:pt x="4926" y="2302"/>
                    </a:cubicBezTo>
                    <a:cubicBezTo>
                      <a:pt x="4944" y="2320"/>
                      <a:pt x="4926" y="2347"/>
                      <a:pt x="4900" y="2356"/>
                    </a:cubicBezTo>
                    <a:cubicBezTo>
                      <a:pt x="4864" y="2365"/>
                      <a:pt x="4802" y="2374"/>
                      <a:pt x="4793" y="2418"/>
                    </a:cubicBezTo>
                    <a:cubicBezTo>
                      <a:pt x="4785" y="2455"/>
                      <a:pt x="4797" y="2474"/>
                      <a:pt x="4775" y="2474"/>
                    </a:cubicBezTo>
                    <a:cubicBezTo>
                      <a:pt x="4770" y="2474"/>
                      <a:pt x="4765" y="2473"/>
                      <a:pt x="4757" y="2472"/>
                    </a:cubicBezTo>
                    <a:cubicBezTo>
                      <a:pt x="4729" y="2500"/>
                      <a:pt x="4723" y="2582"/>
                      <a:pt x="4688" y="2582"/>
                    </a:cubicBezTo>
                    <a:cubicBezTo>
                      <a:pt x="4678" y="2582"/>
                      <a:pt x="4666" y="2576"/>
                      <a:pt x="4650" y="2561"/>
                    </a:cubicBezTo>
                    <a:lnTo>
                      <a:pt x="4650" y="2561"/>
                    </a:lnTo>
                    <a:cubicBezTo>
                      <a:pt x="4704" y="2614"/>
                      <a:pt x="4597" y="2650"/>
                      <a:pt x="4579" y="2685"/>
                    </a:cubicBezTo>
                    <a:cubicBezTo>
                      <a:pt x="4561" y="2721"/>
                      <a:pt x="4606" y="2721"/>
                      <a:pt x="4606" y="2757"/>
                    </a:cubicBezTo>
                    <a:cubicBezTo>
                      <a:pt x="4606" y="2768"/>
                      <a:pt x="4600" y="2772"/>
                      <a:pt x="4592" y="2772"/>
                    </a:cubicBezTo>
                    <a:cubicBezTo>
                      <a:pt x="4575" y="2772"/>
                      <a:pt x="4547" y="2754"/>
                      <a:pt x="4535" y="2748"/>
                    </a:cubicBezTo>
                    <a:cubicBezTo>
                      <a:pt x="4520" y="2733"/>
                      <a:pt x="4509" y="2727"/>
                      <a:pt x="4501" y="2727"/>
                    </a:cubicBezTo>
                    <a:cubicBezTo>
                      <a:pt x="4474" y="2727"/>
                      <a:pt x="4475" y="2790"/>
                      <a:pt x="4454" y="2810"/>
                    </a:cubicBezTo>
                    <a:cubicBezTo>
                      <a:pt x="4446" y="2826"/>
                      <a:pt x="4357" y="2902"/>
                      <a:pt x="4334" y="2902"/>
                    </a:cubicBezTo>
                    <a:cubicBezTo>
                      <a:pt x="4332" y="2902"/>
                      <a:pt x="4330" y="2901"/>
                      <a:pt x="4330" y="2899"/>
                    </a:cubicBezTo>
                    <a:lnTo>
                      <a:pt x="4330" y="2899"/>
                    </a:lnTo>
                    <a:cubicBezTo>
                      <a:pt x="4330" y="2903"/>
                      <a:pt x="4331" y="2905"/>
                      <a:pt x="4332" y="2905"/>
                    </a:cubicBezTo>
                    <a:cubicBezTo>
                      <a:pt x="4335" y="2905"/>
                      <a:pt x="4339" y="2900"/>
                      <a:pt x="4344" y="2900"/>
                    </a:cubicBezTo>
                    <a:cubicBezTo>
                      <a:pt x="4349" y="2900"/>
                      <a:pt x="4353" y="2904"/>
                      <a:pt x="4356" y="2917"/>
                    </a:cubicBezTo>
                    <a:cubicBezTo>
                      <a:pt x="4356" y="2935"/>
                      <a:pt x="4347" y="2953"/>
                      <a:pt x="4330" y="2962"/>
                    </a:cubicBezTo>
                    <a:cubicBezTo>
                      <a:pt x="4321" y="2971"/>
                      <a:pt x="4294" y="3006"/>
                      <a:pt x="4267" y="3006"/>
                    </a:cubicBezTo>
                    <a:cubicBezTo>
                      <a:pt x="4254" y="3006"/>
                      <a:pt x="4245" y="3002"/>
                      <a:pt x="4238" y="3002"/>
                    </a:cubicBezTo>
                    <a:cubicBezTo>
                      <a:pt x="4232" y="3002"/>
                      <a:pt x="4227" y="3006"/>
                      <a:pt x="4223" y="3024"/>
                    </a:cubicBezTo>
                    <a:cubicBezTo>
                      <a:pt x="4214" y="3060"/>
                      <a:pt x="4241" y="3077"/>
                      <a:pt x="4232" y="3095"/>
                    </a:cubicBezTo>
                    <a:cubicBezTo>
                      <a:pt x="4232" y="3122"/>
                      <a:pt x="4160" y="3140"/>
                      <a:pt x="4134" y="3149"/>
                    </a:cubicBezTo>
                    <a:cubicBezTo>
                      <a:pt x="4098" y="3166"/>
                      <a:pt x="4071" y="3193"/>
                      <a:pt x="4045" y="3220"/>
                    </a:cubicBezTo>
                    <a:cubicBezTo>
                      <a:pt x="4027" y="3247"/>
                      <a:pt x="4009" y="3282"/>
                      <a:pt x="4000" y="3318"/>
                    </a:cubicBezTo>
                    <a:cubicBezTo>
                      <a:pt x="4000" y="3336"/>
                      <a:pt x="4009" y="3389"/>
                      <a:pt x="4000" y="3398"/>
                    </a:cubicBezTo>
                    <a:cubicBezTo>
                      <a:pt x="3991" y="3380"/>
                      <a:pt x="3982" y="3362"/>
                      <a:pt x="3964" y="3345"/>
                    </a:cubicBezTo>
                    <a:cubicBezTo>
                      <a:pt x="3938" y="3345"/>
                      <a:pt x="3902" y="3398"/>
                      <a:pt x="3902" y="3407"/>
                    </a:cubicBezTo>
                    <a:cubicBezTo>
                      <a:pt x="3893" y="3425"/>
                      <a:pt x="3920" y="3443"/>
                      <a:pt x="3902" y="3469"/>
                    </a:cubicBezTo>
                    <a:cubicBezTo>
                      <a:pt x="3884" y="3487"/>
                      <a:pt x="3866" y="3505"/>
                      <a:pt x="3840" y="3523"/>
                    </a:cubicBezTo>
                    <a:cubicBezTo>
                      <a:pt x="3777" y="3558"/>
                      <a:pt x="3742" y="3523"/>
                      <a:pt x="3724" y="3603"/>
                    </a:cubicBezTo>
                    <a:cubicBezTo>
                      <a:pt x="3733" y="3647"/>
                      <a:pt x="3706" y="3674"/>
                      <a:pt x="3688" y="3701"/>
                    </a:cubicBezTo>
                    <a:cubicBezTo>
                      <a:pt x="3662" y="3728"/>
                      <a:pt x="3715" y="3754"/>
                      <a:pt x="3688" y="3781"/>
                    </a:cubicBezTo>
                    <a:cubicBezTo>
                      <a:pt x="3675" y="3774"/>
                      <a:pt x="3652" y="3738"/>
                      <a:pt x="3637" y="3738"/>
                    </a:cubicBezTo>
                    <a:cubicBezTo>
                      <a:pt x="3632" y="3738"/>
                      <a:pt x="3628" y="3743"/>
                      <a:pt x="3626" y="3754"/>
                    </a:cubicBezTo>
                    <a:cubicBezTo>
                      <a:pt x="3626" y="3774"/>
                      <a:pt x="3626" y="3799"/>
                      <a:pt x="3633" y="3822"/>
                    </a:cubicBezTo>
                    <a:lnTo>
                      <a:pt x="3633" y="3822"/>
                    </a:lnTo>
                    <a:cubicBezTo>
                      <a:pt x="3631" y="3820"/>
                      <a:pt x="3629" y="3819"/>
                      <a:pt x="3627" y="3819"/>
                    </a:cubicBezTo>
                    <a:cubicBezTo>
                      <a:pt x="3606" y="3819"/>
                      <a:pt x="3577" y="3883"/>
                      <a:pt x="3564" y="3897"/>
                    </a:cubicBezTo>
                    <a:cubicBezTo>
                      <a:pt x="3562" y="3898"/>
                      <a:pt x="3560" y="3898"/>
                      <a:pt x="3558" y="3898"/>
                    </a:cubicBezTo>
                    <a:cubicBezTo>
                      <a:pt x="3547" y="3898"/>
                      <a:pt x="3532" y="3883"/>
                      <a:pt x="3516" y="3883"/>
                    </a:cubicBezTo>
                    <a:cubicBezTo>
                      <a:pt x="3508" y="3883"/>
                      <a:pt x="3500" y="3886"/>
                      <a:pt x="3492" y="3897"/>
                    </a:cubicBezTo>
                    <a:cubicBezTo>
                      <a:pt x="3463" y="3919"/>
                      <a:pt x="3536" y="3988"/>
                      <a:pt x="3582" y="3988"/>
                    </a:cubicBezTo>
                    <a:cubicBezTo>
                      <a:pt x="3590" y="3988"/>
                      <a:pt x="3598" y="3986"/>
                      <a:pt x="3603" y="3982"/>
                    </a:cubicBezTo>
                    <a:lnTo>
                      <a:pt x="3603" y="3982"/>
                    </a:lnTo>
                    <a:lnTo>
                      <a:pt x="3581" y="4004"/>
                    </a:lnTo>
                    <a:cubicBezTo>
                      <a:pt x="3574" y="4026"/>
                      <a:pt x="3586" y="4081"/>
                      <a:pt x="3616" y="4081"/>
                    </a:cubicBezTo>
                    <a:cubicBezTo>
                      <a:pt x="3622" y="4081"/>
                      <a:pt x="3628" y="4079"/>
                      <a:pt x="3635" y="4075"/>
                    </a:cubicBezTo>
                    <a:cubicBezTo>
                      <a:pt x="3662" y="4048"/>
                      <a:pt x="3688" y="4013"/>
                      <a:pt x="3706" y="3977"/>
                    </a:cubicBezTo>
                    <a:cubicBezTo>
                      <a:pt x="3724" y="3950"/>
                      <a:pt x="3733" y="3915"/>
                      <a:pt x="3715" y="3888"/>
                    </a:cubicBezTo>
                    <a:cubicBezTo>
                      <a:pt x="3698" y="3845"/>
                      <a:pt x="3773" y="3835"/>
                      <a:pt x="3720" y="3794"/>
                    </a:cubicBezTo>
                    <a:lnTo>
                      <a:pt x="3720" y="3794"/>
                    </a:lnTo>
                    <a:cubicBezTo>
                      <a:pt x="3730" y="3800"/>
                      <a:pt x="3740" y="3803"/>
                      <a:pt x="3751" y="3803"/>
                    </a:cubicBezTo>
                    <a:cubicBezTo>
                      <a:pt x="3797" y="3803"/>
                      <a:pt x="3847" y="3749"/>
                      <a:pt x="3875" y="3728"/>
                    </a:cubicBezTo>
                    <a:cubicBezTo>
                      <a:pt x="3893" y="3719"/>
                      <a:pt x="3911" y="3692"/>
                      <a:pt x="3938" y="3692"/>
                    </a:cubicBezTo>
                    <a:cubicBezTo>
                      <a:pt x="3947" y="3705"/>
                      <a:pt x="3960" y="3712"/>
                      <a:pt x="3973" y="3712"/>
                    </a:cubicBezTo>
                    <a:cubicBezTo>
                      <a:pt x="3987" y="3712"/>
                      <a:pt x="4000" y="3705"/>
                      <a:pt x="4009" y="3692"/>
                    </a:cubicBezTo>
                    <a:lnTo>
                      <a:pt x="3964" y="3656"/>
                    </a:lnTo>
                    <a:cubicBezTo>
                      <a:pt x="3991" y="3621"/>
                      <a:pt x="4036" y="3656"/>
                      <a:pt x="4054" y="3612"/>
                    </a:cubicBezTo>
                    <a:cubicBezTo>
                      <a:pt x="4062" y="3576"/>
                      <a:pt x="4071" y="3541"/>
                      <a:pt x="4062" y="3496"/>
                    </a:cubicBezTo>
                    <a:cubicBezTo>
                      <a:pt x="4054" y="3487"/>
                      <a:pt x="4036" y="3487"/>
                      <a:pt x="4062" y="3469"/>
                    </a:cubicBezTo>
                    <a:cubicBezTo>
                      <a:pt x="4071" y="3460"/>
                      <a:pt x="4080" y="3443"/>
                      <a:pt x="4098" y="3434"/>
                    </a:cubicBezTo>
                    <a:cubicBezTo>
                      <a:pt x="4134" y="3425"/>
                      <a:pt x="4187" y="3416"/>
                      <a:pt x="4187" y="3371"/>
                    </a:cubicBezTo>
                    <a:cubicBezTo>
                      <a:pt x="4187" y="3327"/>
                      <a:pt x="4214" y="3282"/>
                      <a:pt x="4250" y="3256"/>
                    </a:cubicBezTo>
                    <a:cubicBezTo>
                      <a:pt x="4252" y="3254"/>
                      <a:pt x="4256" y="3254"/>
                      <a:pt x="4261" y="3254"/>
                    </a:cubicBezTo>
                    <a:cubicBezTo>
                      <a:pt x="4275" y="3254"/>
                      <a:pt x="4296" y="3259"/>
                      <a:pt x="4311" y="3259"/>
                    </a:cubicBezTo>
                    <a:cubicBezTo>
                      <a:pt x="4322" y="3259"/>
                      <a:pt x="4330" y="3256"/>
                      <a:pt x="4330" y="3247"/>
                    </a:cubicBezTo>
                    <a:cubicBezTo>
                      <a:pt x="4330" y="3184"/>
                      <a:pt x="4232" y="3211"/>
                      <a:pt x="4285" y="3158"/>
                    </a:cubicBezTo>
                    <a:cubicBezTo>
                      <a:pt x="4293" y="3147"/>
                      <a:pt x="4300" y="3142"/>
                      <a:pt x="4307" y="3142"/>
                    </a:cubicBezTo>
                    <a:cubicBezTo>
                      <a:pt x="4334" y="3142"/>
                      <a:pt x="4355" y="3205"/>
                      <a:pt x="4381" y="3205"/>
                    </a:cubicBezTo>
                    <a:cubicBezTo>
                      <a:pt x="4388" y="3205"/>
                      <a:pt x="4394" y="3201"/>
                      <a:pt x="4401" y="3193"/>
                    </a:cubicBezTo>
                    <a:cubicBezTo>
                      <a:pt x="4428" y="3158"/>
                      <a:pt x="4374" y="3158"/>
                      <a:pt x="4383" y="3131"/>
                    </a:cubicBezTo>
                    <a:cubicBezTo>
                      <a:pt x="4392" y="3095"/>
                      <a:pt x="4454" y="3051"/>
                      <a:pt x="4490" y="3024"/>
                    </a:cubicBezTo>
                    <a:cubicBezTo>
                      <a:pt x="4579" y="2971"/>
                      <a:pt x="4659" y="2908"/>
                      <a:pt x="4739" y="2828"/>
                    </a:cubicBezTo>
                    <a:cubicBezTo>
                      <a:pt x="4748" y="2801"/>
                      <a:pt x="4739" y="2775"/>
                      <a:pt x="4739" y="2748"/>
                    </a:cubicBezTo>
                    <a:cubicBezTo>
                      <a:pt x="4739" y="2724"/>
                      <a:pt x="4741" y="2716"/>
                      <a:pt x="4745" y="2716"/>
                    </a:cubicBezTo>
                    <a:cubicBezTo>
                      <a:pt x="4751" y="2716"/>
                      <a:pt x="4763" y="2748"/>
                      <a:pt x="4775" y="2748"/>
                    </a:cubicBezTo>
                    <a:cubicBezTo>
                      <a:pt x="4802" y="2748"/>
                      <a:pt x="4828" y="2677"/>
                      <a:pt x="4828" y="2659"/>
                    </a:cubicBezTo>
                    <a:cubicBezTo>
                      <a:pt x="4814" y="2619"/>
                      <a:pt x="4815" y="2607"/>
                      <a:pt x="4827" y="2607"/>
                    </a:cubicBezTo>
                    <a:cubicBezTo>
                      <a:pt x="4837" y="2607"/>
                      <a:pt x="4853" y="2615"/>
                      <a:pt x="4873" y="2623"/>
                    </a:cubicBezTo>
                    <a:cubicBezTo>
                      <a:pt x="4882" y="2623"/>
                      <a:pt x="4833" y="2525"/>
                      <a:pt x="4821" y="2525"/>
                    </a:cubicBezTo>
                    <a:cubicBezTo>
                      <a:pt x="4821" y="2525"/>
                      <a:pt x="4821" y="2525"/>
                      <a:pt x="4821" y="2525"/>
                    </a:cubicBezTo>
                    <a:lnTo>
                      <a:pt x="4821" y="2525"/>
                    </a:lnTo>
                    <a:cubicBezTo>
                      <a:pt x="4822" y="2524"/>
                      <a:pt x="4824" y="2524"/>
                      <a:pt x="4826" y="2524"/>
                    </a:cubicBezTo>
                    <a:cubicBezTo>
                      <a:pt x="4847" y="2524"/>
                      <a:pt x="4883" y="2553"/>
                      <a:pt x="4891" y="2561"/>
                    </a:cubicBezTo>
                    <a:cubicBezTo>
                      <a:pt x="4894" y="2562"/>
                      <a:pt x="4897" y="2562"/>
                      <a:pt x="4900" y="2562"/>
                    </a:cubicBezTo>
                    <a:cubicBezTo>
                      <a:pt x="4928" y="2562"/>
                      <a:pt x="4936" y="2524"/>
                      <a:pt x="4944" y="2507"/>
                    </a:cubicBezTo>
                    <a:cubicBezTo>
                      <a:pt x="4944" y="2486"/>
                      <a:pt x="4982" y="2417"/>
                      <a:pt x="5012" y="2417"/>
                    </a:cubicBezTo>
                    <a:cubicBezTo>
                      <a:pt x="5020" y="2417"/>
                      <a:pt x="5027" y="2422"/>
                      <a:pt x="5033" y="2436"/>
                    </a:cubicBezTo>
                    <a:cubicBezTo>
                      <a:pt x="5039" y="2448"/>
                      <a:pt x="5044" y="2453"/>
                      <a:pt x="5049" y="2453"/>
                    </a:cubicBezTo>
                    <a:cubicBezTo>
                      <a:pt x="5070" y="2453"/>
                      <a:pt x="5089" y="2369"/>
                      <a:pt x="5096" y="2347"/>
                    </a:cubicBezTo>
                    <a:cubicBezTo>
                      <a:pt x="5101" y="2340"/>
                      <a:pt x="5109" y="2337"/>
                      <a:pt x="5117" y="2337"/>
                    </a:cubicBezTo>
                    <a:cubicBezTo>
                      <a:pt x="5149" y="2337"/>
                      <a:pt x="5194" y="2375"/>
                      <a:pt x="5217" y="2375"/>
                    </a:cubicBezTo>
                    <a:cubicBezTo>
                      <a:pt x="5226" y="2375"/>
                      <a:pt x="5232" y="2367"/>
                      <a:pt x="5229" y="2347"/>
                    </a:cubicBezTo>
                    <a:cubicBezTo>
                      <a:pt x="5177" y="2310"/>
                      <a:pt x="5113" y="2291"/>
                      <a:pt x="5047" y="2291"/>
                    </a:cubicBezTo>
                    <a:close/>
                    <a:moveTo>
                      <a:pt x="3349" y="4288"/>
                    </a:moveTo>
                    <a:cubicBezTo>
                      <a:pt x="3368" y="4288"/>
                      <a:pt x="3390" y="4313"/>
                      <a:pt x="3377" y="4333"/>
                    </a:cubicBezTo>
                    <a:cubicBezTo>
                      <a:pt x="3368" y="4336"/>
                      <a:pt x="3358" y="4338"/>
                      <a:pt x="3349" y="4338"/>
                    </a:cubicBezTo>
                    <a:cubicBezTo>
                      <a:pt x="3329" y="4338"/>
                      <a:pt x="3314" y="4328"/>
                      <a:pt x="3332" y="4298"/>
                    </a:cubicBezTo>
                    <a:cubicBezTo>
                      <a:pt x="3337" y="4291"/>
                      <a:pt x="3343" y="4288"/>
                      <a:pt x="3349" y="4288"/>
                    </a:cubicBezTo>
                    <a:close/>
                    <a:moveTo>
                      <a:pt x="2835" y="5089"/>
                    </a:moveTo>
                    <a:cubicBezTo>
                      <a:pt x="2874" y="5089"/>
                      <a:pt x="2944" y="5129"/>
                      <a:pt x="2887" y="5162"/>
                    </a:cubicBezTo>
                    <a:cubicBezTo>
                      <a:pt x="2860" y="5162"/>
                      <a:pt x="2842" y="5162"/>
                      <a:pt x="2824" y="5144"/>
                    </a:cubicBezTo>
                    <a:cubicBezTo>
                      <a:pt x="2789" y="5126"/>
                      <a:pt x="2789" y="5090"/>
                      <a:pt x="2824" y="5090"/>
                    </a:cubicBezTo>
                    <a:cubicBezTo>
                      <a:pt x="2827" y="5090"/>
                      <a:pt x="2831" y="5089"/>
                      <a:pt x="2835" y="5089"/>
                    </a:cubicBezTo>
                    <a:close/>
                    <a:moveTo>
                      <a:pt x="5878" y="5227"/>
                    </a:moveTo>
                    <a:cubicBezTo>
                      <a:pt x="5849" y="5227"/>
                      <a:pt x="5862" y="5280"/>
                      <a:pt x="5886" y="5280"/>
                    </a:cubicBezTo>
                    <a:cubicBezTo>
                      <a:pt x="5893" y="5280"/>
                      <a:pt x="5899" y="5277"/>
                      <a:pt x="5906" y="5269"/>
                    </a:cubicBezTo>
                    <a:cubicBezTo>
                      <a:pt x="5906" y="5269"/>
                      <a:pt x="5915" y="5260"/>
                      <a:pt x="5915" y="5251"/>
                    </a:cubicBezTo>
                    <a:lnTo>
                      <a:pt x="5924" y="5251"/>
                    </a:lnTo>
                    <a:cubicBezTo>
                      <a:pt x="5903" y="5233"/>
                      <a:pt x="5888" y="5227"/>
                      <a:pt x="5878" y="5227"/>
                    </a:cubicBezTo>
                    <a:close/>
                    <a:moveTo>
                      <a:pt x="2565" y="5562"/>
                    </a:moveTo>
                    <a:lnTo>
                      <a:pt x="2565" y="5562"/>
                    </a:lnTo>
                    <a:cubicBezTo>
                      <a:pt x="2565" y="5562"/>
                      <a:pt x="2566" y="5562"/>
                      <a:pt x="2568" y="5563"/>
                    </a:cubicBezTo>
                    <a:lnTo>
                      <a:pt x="2568" y="5563"/>
                    </a:lnTo>
                    <a:cubicBezTo>
                      <a:pt x="2567" y="5563"/>
                      <a:pt x="2567" y="5563"/>
                      <a:pt x="2566" y="5563"/>
                    </a:cubicBezTo>
                    <a:cubicBezTo>
                      <a:pt x="2565" y="5562"/>
                      <a:pt x="2565" y="5562"/>
                      <a:pt x="2565" y="5562"/>
                    </a:cubicBezTo>
                    <a:close/>
                    <a:moveTo>
                      <a:pt x="2557" y="5705"/>
                    </a:moveTo>
                    <a:lnTo>
                      <a:pt x="2557" y="5705"/>
                    </a:lnTo>
                    <a:cubicBezTo>
                      <a:pt x="2557" y="5705"/>
                      <a:pt x="2557" y="5706"/>
                      <a:pt x="2557" y="5706"/>
                    </a:cubicBezTo>
                    <a:lnTo>
                      <a:pt x="2557" y="5706"/>
                    </a:lnTo>
                    <a:cubicBezTo>
                      <a:pt x="2557" y="5706"/>
                      <a:pt x="2557" y="5705"/>
                      <a:pt x="2557" y="5705"/>
                    </a:cubicBezTo>
                    <a:close/>
                    <a:moveTo>
                      <a:pt x="5274" y="5678"/>
                    </a:moveTo>
                    <a:cubicBezTo>
                      <a:pt x="5292" y="5678"/>
                      <a:pt x="5318" y="5687"/>
                      <a:pt x="5336" y="5696"/>
                    </a:cubicBezTo>
                    <a:cubicBezTo>
                      <a:pt x="5327" y="5715"/>
                      <a:pt x="5315" y="5724"/>
                      <a:pt x="5300" y="5724"/>
                    </a:cubicBezTo>
                    <a:cubicBezTo>
                      <a:pt x="5287" y="5724"/>
                      <a:pt x="5273" y="5717"/>
                      <a:pt x="5256" y="5705"/>
                    </a:cubicBezTo>
                    <a:lnTo>
                      <a:pt x="5274" y="5678"/>
                    </a:lnTo>
                    <a:close/>
                    <a:moveTo>
                      <a:pt x="2441" y="5821"/>
                    </a:moveTo>
                    <a:lnTo>
                      <a:pt x="2424" y="5848"/>
                    </a:lnTo>
                    <a:lnTo>
                      <a:pt x="2441" y="5883"/>
                    </a:lnTo>
                    <a:cubicBezTo>
                      <a:pt x="2486" y="5874"/>
                      <a:pt x="2495" y="5856"/>
                      <a:pt x="2441" y="5821"/>
                    </a:cubicBezTo>
                    <a:close/>
                    <a:moveTo>
                      <a:pt x="1978" y="6462"/>
                    </a:moveTo>
                    <a:lnTo>
                      <a:pt x="2049" y="6507"/>
                    </a:lnTo>
                    <a:cubicBezTo>
                      <a:pt x="2043" y="6509"/>
                      <a:pt x="2035" y="6510"/>
                      <a:pt x="2026" y="6510"/>
                    </a:cubicBezTo>
                    <a:cubicBezTo>
                      <a:pt x="1996" y="6510"/>
                      <a:pt x="1957" y="6497"/>
                      <a:pt x="1978" y="6462"/>
                    </a:cubicBezTo>
                    <a:close/>
                    <a:moveTo>
                      <a:pt x="1702" y="6676"/>
                    </a:moveTo>
                    <a:cubicBezTo>
                      <a:pt x="1703" y="6677"/>
                      <a:pt x="1704" y="6678"/>
                      <a:pt x="1705" y="6678"/>
                    </a:cubicBezTo>
                    <a:lnTo>
                      <a:pt x="1705" y="6678"/>
                    </a:lnTo>
                    <a:cubicBezTo>
                      <a:pt x="1704" y="6678"/>
                      <a:pt x="1703" y="6677"/>
                      <a:pt x="1702" y="6676"/>
                    </a:cubicBezTo>
                    <a:close/>
                    <a:moveTo>
                      <a:pt x="1625" y="7205"/>
                    </a:moveTo>
                    <a:cubicBezTo>
                      <a:pt x="1623" y="7207"/>
                      <a:pt x="1621" y="7209"/>
                      <a:pt x="1620" y="7211"/>
                    </a:cubicBezTo>
                    <a:lnTo>
                      <a:pt x="1620" y="7211"/>
                    </a:lnTo>
                    <a:cubicBezTo>
                      <a:pt x="1620" y="7211"/>
                      <a:pt x="1621" y="7211"/>
                      <a:pt x="1622" y="7210"/>
                    </a:cubicBezTo>
                    <a:cubicBezTo>
                      <a:pt x="1623" y="7208"/>
                      <a:pt x="1624" y="7207"/>
                      <a:pt x="1625" y="7205"/>
                    </a:cubicBezTo>
                    <a:close/>
                    <a:moveTo>
                      <a:pt x="4374" y="7184"/>
                    </a:moveTo>
                    <a:cubicBezTo>
                      <a:pt x="4383" y="7210"/>
                      <a:pt x="4392" y="7228"/>
                      <a:pt x="4374" y="7246"/>
                    </a:cubicBezTo>
                    <a:cubicBezTo>
                      <a:pt x="4356" y="7228"/>
                      <a:pt x="4321" y="7210"/>
                      <a:pt x="4339" y="7193"/>
                    </a:cubicBezTo>
                    <a:lnTo>
                      <a:pt x="4374" y="7184"/>
                    </a:lnTo>
                    <a:close/>
                    <a:moveTo>
                      <a:pt x="4160" y="7326"/>
                    </a:moveTo>
                    <a:lnTo>
                      <a:pt x="4164" y="7328"/>
                    </a:lnTo>
                    <a:lnTo>
                      <a:pt x="4164" y="7328"/>
                    </a:lnTo>
                    <a:cubicBezTo>
                      <a:pt x="4163" y="7327"/>
                      <a:pt x="4162" y="7327"/>
                      <a:pt x="4160" y="7326"/>
                    </a:cubicBezTo>
                    <a:close/>
                    <a:moveTo>
                      <a:pt x="1405" y="7459"/>
                    </a:moveTo>
                    <a:cubicBezTo>
                      <a:pt x="1425" y="7459"/>
                      <a:pt x="1447" y="7486"/>
                      <a:pt x="1435" y="7504"/>
                    </a:cubicBezTo>
                    <a:cubicBezTo>
                      <a:pt x="1425" y="7525"/>
                      <a:pt x="1411" y="7533"/>
                      <a:pt x="1398" y="7533"/>
                    </a:cubicBezTo>
                    <a:cubicBezTo>
                      <a:pt x="1379" y="7533"/>
                      <a:pt x="1365" y="7511"/>
                      <a:pt x="1381" y="7478"/>
                    </a:cubicBezTo>
                    <a:cubicBezTo>
                      <a:pt x="1387" y="7464"/>
                      <a:pt x="1396" y="7459"/>
                      <a:pt x="1405" y="7459"/>
                    </a:cubicBezTo>
                    <a:close/>
                    <a:moveTo>
                      <a:pt x="1239" y="7878"/>
                    </a:moveTo>
                    <a:lnTo>
                      <a:pt x="1239" y="7878"/>
                    </a:lnTo>
                    <a:cubicBezTo>
                      <a:pt x="1240" y="7879"/>
                      <a:pt x="1240" y="7879"/>
                      <a:pt x="1241" y="7880"/>
                    </a:cubicBezTo>
                    <a:lnTo>
                      <a:pt x="1241" y="7880"/>
                    </a:lnTo>
                    <a:cubicBezTo>
                      <a:pt x="1240" y="7879"/>
                      <a:pt x="1240" y="7879"/>
                      <a:pt x="1239" y="7878"/>
                    </a:cubicBezTo>
                    <a:close/>
                    <a:moveTo>
                      <a:pt x="1069" y="8439"/>
                    </a:moveTo>
                    <a:lnTo>
                      <a:pt x="1069" y="8439"/>
                    </a:lnTo>
                    <a:cubicBezTo>
                      <a:pt x="1069" y="8439"/>
                      <a:pt x="1070" y="8439"/>
                      <a:pt x="1070" y="8440"/>
                    </a:cubicBezTo>
                    <a:cubicBezTo>
                      <a:pt x="1070" y="8439"/>
                      <a:pt x="1070" y="8439"/>
                      <a:pt x="1069" y="8439"/>
                    </a:cubicBezTo>
                    <a:close/>
                    <a:moveTo>
                      <a:pt x="906" y="8667"/>
                    </a:moveTo>
                    <a:cubicBezTo>
                      <a:pt x="896" y="8667"/>
                      <a:pt x="887" y="8671"/>
                      <a:pt x="883" y="8680"/>
                    </a:cubicBezTo>
                    <a:lnTo>
                      <a:pt x="900" y="8716"/>
                    </a:lnTo>
                    <a:cubicBezTo>
                      <a:pt x="959" y="8696"/>
                      <a:pt x="932" y="8667"/>
                      <a:pt x="906" y="8667"/>
                    </a:cubicBezTo>
                    <a:close/>
                    <a:moveTo>
                      <a:pt x="747" y="9079"/>
                    </a:moveTo>
                    <a:lnTo>
                      <a:pt x="747" y="9079"/>
                    </a:lnTo>
                    <a:cubicBezTo>
                      <a:pt x="748" y="9080"/>
                      <a:pt x="748" y="9080"/>
                      <a:pt x="749" y="9081"/>
                    </a:cubicBezTo>
                    <a:cubicBezTo>
                      <a:pt x="749" y="9080"/>
                      <a:pt x="748" y="9080"/>
                      <a:pt x="747" y="9079"/>
                    </a:cubicBezTo>
                    <a:close/>
                    <a:moveTo>
                      <a:pt x="2495" y="10657"/>
                    </a:moveTo>
                    <a:cubicBezTo>
                      <a:pt x="2495" y="10658"/>
                      <a:pt x="2495" y="10658"/>
                      <a:pt x="2496" y="10659"/>
                    </a:cubicBezTo>
                    <a:lnTo>
                      <a:pt x="2496" y="10659"/>
                    </a:lnTo>
                    <a:cubicBezTo>
                      <a:pt x="2495" y="10658"/>
                      <a:pt x="2495" y="10658"/>
                      <a:pt x="2495" y="10657"/>
                    </a:cubicBezTo>
                    <a:close/>
                    <a:moveTo>
                      <a:pt x="2557" y="10729"/>
                    </a:moveTo>
                    <a:cubicBezTo>
                      <a:pt x="2563" y="10729"/>
                      <a:pt x="2569" y="10734"/>
                      <a:pt x="2575" y="10746"/>
                    </a:cubicBezTo>
                    <a:lnTo>
                      <a:pt x="2584" y="10746"/>
                    </a:lnTo>
                    <a:cubicBezTo>
                      <a:pt x="2602" y="10773"/>
                      <a:pt x="2584" y="10791"/>
                      <a:pt x="2575" y="10809"/>
                    </a:cubicBezTo>
                    <a:cubicBezTo>
                      <a:pt x="2548" y="10800"/>
                      <a:pt x="2513" y="10791"/>
                      <a:pt x="2530" y="10764"/>
                    </a:cubicBezTo>
                    <a:cubicBezTo>
                      <a:pt x="2536" y="10747"/>
                      <a:pt x="2546" y="10729"/>
                      <a:pt x="2557" y="10729"/>
                    </a:cubicBezTo>
                    <a:close/>
                    <a:moveTo>
                      <a:pt x="2617" y="11058"/>
                    </a:moveTo>
                    <a:cubicBezTo>
                      <a:pt x="2572" y="11058"/>
                      <a:pt x="2594" y="11114"/>
                      <a:pt x="2617" y="11114"/>
                    </a:cubicBezTo>
                    <a:cubicBezTo>
                      <a:pt x="2624" y="11114"/>
                      <a:pt x="2632" y="11109"/>
                      <a:pt x="2637" y="11094"/>
                    </a:cubicBezTo>
                    <a:cubicBezTo>
                      <a:pt x="2646" y="11085"/>
                      <a:pt x="2646" y="11076"/>
                      <a:pt x="2655" y="11067"/>
                    </a:cubicBezTo>
                    <a:cubicBezTo>
                      <a:pt x="2639" y="11061"/>
                      <a:pt x="2626" y="11058"/>
                      <a:pt x="2617" y="11058"/>
                    </a:cubicBezTo>
                    <a:close/>
                    <a:moveTo>
                      <a:pt x="402" y="11112"/>
                    </a:moveTo>
                    <a:lnTo>
                      <a:pt x="402" y="11112"/>
                    </a:lnTo>
                    <a:cubicBezTo>
                      <a:pt x="402" y="11114"/>
                      <a:pt x="404" y="11117"/>
                      <a:pt x="406" y="11120"/>
                    </a:cubicBezTo>
                    <a:lnTo>
                      <a:pt x="406" y="11120"/>
                    </a:lnTo>
                    <a:cubicBezTo>
                      <a:pt x="405" y="11117"/>
                      <a:pt x="403" y="11114"/>
                      <a:pt x="402" y="11112"/>
                    </a:cubicBezTo>
                    <a:close/>
                    <a:moveTo>
                      <a:pt x="2244" y="11438"/>
                    </a:moveTo>
                    <a:cubicBezTo>
                      <a:pt x="2252" y="11438"/>
                      <a:pt x="2259" y="11444"/>
                      <a:pt x="2263" y="11459"/>
                    </a:cubicBezTo>
                    <a:lnTo>
                      <a:pt x="2272" y="11468"/>
                    </a:lnTo>
                    <a:cubicBezTo>
                      <a:pt x="2272" y="11495"/>
                      <a:pt x="2245" y="11504"/>
                      <a:pt x="2228" y="11521"/>
                    </a:cubicBezTo>
                    <a:cubicBezTo>
                      <a:pt x="2210" y="11504"/>
                      <a:pt x="2192" y="11477"/>
                      <a:pt x="2210" y="11459"/>
                    </a:cubicBezTo>
                    <a:cubicBezTo>
                      <a:pt x="2220" y="11449"/>
                      <a:pt x="2233" y="11438"/>
                      <a:pt x="2244" y="11438"/>
                    </a:cubicBezTo>
                    <a:close/>
                    <a:moveTo>
                      <a:pt x="8161" y="1"/>
                    </a:moveTo>
                    <a:cubicBezTo>
                      <a:pt x="8154" y="1"/>
                      <a:pt x="8148" y="2"/>
                      <a:pt x="8142" y="4"/>
                    </a:cubicBezTo>
                    <a:cubicBezTo>
                      <a:pt x="8133" y="4"/>
                      <a:pt x="8169" y="49"/>
                      <a:pt x="8142" y="67"/>
                    </a:cubicBezTo>
                    <a:cubicBezTo>
                      <a:pt x="8129" y="71"/>
                      <a:pt x="8115" y="73"/>
                      <a:pt x="8102" y="73"/>
                    </a:cubicBezTo>
                    <a:cubicBezTo>
                      <a:pt x="8088" y="73"/>
                      <a:pt x="8075" y="71"/>
                      <a:pt x="8062" y="67"/>
                    </a:cubicBezTo>
                    <a:cubicBezTo>
                      <a:pt x="8038" y="59"/>
                      <a:pt x="8014" y="30"/>
                      <a:pt x="7990" y="30"/>
                    </a:cubicBezTo>
                    <a:cubicBezTo>
                      <a:pt x="7987" y="30"/>
                      <a:pt x="7985" y="30"/>
                      <a:pt x="7982" y="31"/>
                    </a:cubicBezTo>
                    <a:cubicBezTo>
                      <a:pt x="7966" y="31"/>
                      <a:pt x="7957" y="87"/>
                      <a:pt x="7924" y="87"/>
                    </a:cubicBezTo>
                    <a:cubicBezTo>
                      <a:pt x="7920" y="87"/>
                      <a:pt x="7915" y="87"/>
                      <a:pt x="7910" y="85"/>
                    </a:cubicBezTo>
                    <a:cubicBezTo>
                      <a:pt x="7889" y="77"/>
                      <a:pt x="7879" y="30"/>
                      <a:pt x="7862" y="30"/>
                    </a:cubicBezTo>
                    <a:cubicBezTo>
                      <a:pt x="7858" y="30"/>
                      <a:pt x="7853" y="33"/>
                      <a:pt x="7848" y="40"/>
                    </a:cubicBezTo>
                    <a:cubicBezTo>
                      <a:pt x="7821" y="76"/>
                      <a:pt x="7830" y="138"/>
                      <a:pt x="7777" y="147"/>
                    </a:cubicBezTo>
                    <a:lnTo>
                      <a:pt x="7768" y="111"/>
                    </a:lnTo>
                    <a:cubicBezTo>
                      <a:pt x="7762" y="105"/>
                      <a:pt x="7764" y="100"/>
                      <a:pt x="7768" y="94"/>
                    </a:cubicBezTo>
                    <a:lnTo>
                      <a:pt x="7768" y="94"/>
                    </a:lnTo>
                    <a:cubicBezTo>
                      <a:pt x="7746" y="107"/>
                      <a:pt x="7694" y="132"/>
                      <a:pt x="7688" y="138"/>
                    </a:cubicBezTo>
                    <a:cubicBezTo>
                      <a:pt x="7680" y="140"/>
                      <a:pt x="7672" y="141"/>
                      <a:pt x="7666" y="141"/>
                    </a:cubicBezTo>
                    <a:cubicBezTo>
                      <a:pt x="7654" y="141"/>
                      <a:pt x="7644" y="139"/>
                      <a:pt x="7635" y="139"/>
                    </a:cubicBezTo>
                    <a:cubicBezTo>
                      <a:pt x="7626" y="139"/>
                      <a:pt x="7617" y="140"/>
                      <a:pt x="7608" y="147"/>
                    </a:cubicBezTo>
                    <a:cubicBezTo>
                      <a:pt x="7581" y="165"/>
                      <a:pt x="7581" y="183"/>
                      <a:pt x="7554" y="200"/>
                    </a:cubicBezTo>
                    <a:cubicBezTo>
                      <a:pt x="7527" y="209"/>
                      <a:pt x="7501" y="218"/>
                      <a:pt x="7465" y="218"/>
                    </a:cubicBezTo>
                    <a:cubicBezTo>
                      <a:pt x="7412" y="218"/>
                      <a:pt x="7429" y="281"/>
                      <a:pt x="7394" y="307"/>
                    </a:cubicBezTo>
                    <a:cubicBezTo>
                      <a:pt x="7387" y="310"/>
                      <a:pt x="7381" y="312"/>
                      <a:pt x="7374" y="312"/>
                    </a:cubicBezTo>
                    <a:cubicBezTo>
                      <a:pt x="7352" y="312"/>
                      <a:pt x="7328" y="299"/>
                      <a:pt x="7305" y="299"/>
                    </a:cubicBezTo>
                    <a:cubicBezTo>
                      <a:pt x="7296" y="299"/>
                      <a:pt x="7287" y="301"/>
                      <a:pt x="7278" y="307"/>
                    </a:cubicBezTo>
                    <a:cubicBezTo>
                      <a:pt x="7251" y="325"/>
                      <a:pt x="7269" y="370"/>
                      <a:pt x="7251" y="396"/>
                    </a:cubicBezTo>
                    <a:cubicBezTo>
                      <a:pt x="7248" y="400"/>
                      <a:pt x="7245" y="402"/>
                      <a:pt x="7241" y="402"/>
                    </a:cubicBezTo>
                    <a:cubicBezTo>
                      <a:pt x="7218" y="402"/>
                      <a:pt x="7177" y="348"/>
                      <a:pt x="7162" y="325"/>
                    </a:cubicBezTo>
                    <a:cubicBezTo>
                      <a:pt x="7162" y="361"/>
                      <a:pt x="7153" y="396"/>
                      <a:pt x="7162" y="432"/>
                    </a:cubicBezTo>
                    <a:cubicBezTo>
                      <a:pt x="7166" y="467"/>
                      <a:pt x="7161" y="480"/>
                      <a:pt x="7152" y="480"/>
                    </a:cubicBezTo>
                    <a:cubicBezTo>
                      <a:pt x="7140" y="480"/>
                      <a:pt x="7121" y="456"/>
                      <a:pt x="7105" y="432"/>
                    </a:cubicBezTo>
                    <a:lnTo>
                      <a:pt x="7105" y="432"/>
                    </a:lnTo>
                    <a:cubicBezTo>
                      <a:pt x="7134" y="487"/>
                      <a:pt x="7030" y="505"/>
                      <a:pt x="7055" y="548"/>
                    </a:cubicBezTo>
                    <a:cubicBezTo>
                      <a:pt x="7042" y="543"/>
                      <a:pt x="7026" y="541"/>
                      <a:pt x="7010" y="541"/>
                    </a:cubicBezTo>
                    <a:cubicBezTo>
                      <a:pt x="6993" y="541"/>
                      <a:pt x="6975" y="543"/>
                      <a:pt x="6957" y="548"/>
                    </a:cubicBezTo>
                    <a:cubicBezTo>
                      <a:pt x="6975" y="574"/>
                      <a:pt x="6957" y="583"/>
                      <a:pt x="6939" y="601"/>
                    </a:cubicBezTo>
                    <a:cubicBezTo>
                      <a:pt x="6913" y="619"/>
                      <a:pt x="6913" y="672"/>
                      <a:pt x="6886" y="699"/>
                    </a:cubicBezTo>
                    <a:cubicBezTo>
                      <a:pt x="6880" y="699"/>
                      <a:pt x="6819" y="671"/>
                      <a:pt x="6781" y="671"/>
                    </a:cubicBezTo>
                    <a:cubicBezTo>
                      <a:pt x="6762" y="671"/>
                      <a:pt x="6749" y="678"/>
                      <a:pt x="6752" y="699"/>
                    </a:cubicBezTo>
                    <a:cubicBezTo>
                      <a:pt x="6752" y="717"/>
                      <a:pt x="6868" y="779"/>
                      <a:pt x="6806" y="779"/>
                    </a:cubicBezTo>
                    <a:cubicBezTo>
                      <a:pt x="6790" y="779"/>
                      <a:pt x="6778" y="776"/>
                      <a:pt x="6768" y="776"/>
                    </a:cubicBezTo>
                    <a:cubicBezTo>
                      <a:pt x="6756" y="776"/>
                      <a:pt x="6748" y="781"/>
                      <a:pt x="6744" y="806"/>
                    </a:cubicBezTo>
                    <a:cubicBezTo>
                      <a:pt x="6744" y="806"/>
                      <a:pt x="6761" y="860"/>
                      <a:pt x="6752" y="860"/>
                    </a:cubicBezTo>
                    <a:cubicBezTo>
                      <a:pt x="6726" y="842"/>
                      <a:pt x="6717" y="762"/>
                      <a:pt x="6699" y="762"/>
                    </a:cubicBezTo>
                    <a:cubicBezTo>
                      <a:pt x="6697" y="761"/>
                      <a:pt x="6694" y="760"/>
                      <a:pt x="6693" y="760"/>
                    </a:cubicBezTo>
                    <a:cubicBezTo>
                      <a:pt x="6675" y="760"/>
                      <a:pt x="6690" y="797"/>
                      <a:pt x="6690" y="797"/>
                    </a:cubicBezTo>
                    <a:cubicBezTo>
                      <a:pt x="6690" y="823"/>
                      <a:pt x="6682" y="824"/>
                      <a:pt x="6658" y="839"/>
                    </a:cubicBezTo>
                    <a:lnTo>
                      <a:pt x="6658" y="839"/>
                    </a:lnTo>
                    <a:cubicBezTo>
                      <a:pt x="6669" y="830"/>
                      <a:pt x="6653" y="813"/>
                      <a:pt x="6637" y="797"/>
                    </a:cubicBezTo>
                    <a:lnTo>
                      <a:pt x="6637" y="797"/>
                    </a:lnTo>
                    <a:cubicBezTo>
                      <a:pt x="6654" y="824"/>
                      <a:pt x="6619" y="824"/>
                      <a:pt x="6610" y="842"/>
                    </a:cubicBezTo>
                    <a:cubicBezTo>
                      <a:pt x="6592" y="860"/>
                      <a:pt x="6619" y="860"/>
                      <a:pt x="6619" y="868"/>
                    </a:cubicBezTo>
                    <a:cubicBezTo>
                      <a:pt x="6606" y="887"/>
                      <a:pt x="6585" y="906"/>
                      <a:pt x="6567" y="906"/>
                    </a:cubicBezTo>
                    <a:cubicBezTo>
                      <a:pt x="6560" y="906"/>
                      <a:pt x="6553" y="903"/>
                      <a:pt x="6548" y="895"/>
                    </a:cubicBezTo>
                    <a:cubicBezTo>
                      <a:pt x="6541" y="889"/>
                      <a:pt x="6532" y="886"/>
                      <a:pt x="6522" y="886"/>
                    </a:cubicBezTo>
                    <a:cubicBezTo>
                      <a:pt x="6492" y="886"/>
                      <a:pt x="6456" y="913"/>
                      <a:pt x="6476" y="940"/>
                    </a:cubicBezTo>
                    <a:cubicBezTo>
                      <a:pt x="6467" y="957"/>
                      <a:pt x="6405" y="975"/>
                      <a:pt x="6432" y="1011"/>
                    </a:cubicBezTo>
                    <a:cubicBezTo>
                      <a:pt x="6369" y="1020"/>
                      <a:pt x="6191" y="1020"/>
                      <a:pt x="6227" y="1136"/>
                    </a:cubicBezTo>
                    <a:cubicBezTo>
                      <a:pt x="6201" y="1101"/>
                      <a:pt x="6185" y="1088"/>
                      <a:pt x="6176" y="1088"/>
                    </a:cubicBezTo>
                    <a:cubicBezTo>
                      <a:pt x="6145" y="1088"/>
                      <a:pt x="6188" y="1234"/>
                      <a:pt x="6158" y="1234"/>
                    </a:cubicBezTo>
                    <a:cubicBezTo>
                      <a:pt x="6157" y="1234"/>
                      <a:pt x="6156" y="1234"/>
                      <a:pt x="6156" y="1234"/>
                    </a:cubicBezTo>
                    <a:cubicBezTo>
                      <a:pt x="6131" y="1229"/>
                      <a:pt x="6106" y="1215"/>
                      <a:pt x="6087" y="1215"/>
                    </a:cubicBezTo>
                    <a:cubicBezTo>
                      <a:pt x="6073" y="1215"/>
                      <a:pt x="6062" y="1224"/>
                      <a:pt x="6058" y="1251"/>
                    </a:cubicBezTo>
                    <a:cubicBezTo>
                      <a:pt x="6058" y="1296"/>
                      <a:pt x="6067" y="1341"/>
                      <a:pt x="6084" y="1385"/>
                    </a:cubicBezTo>
                    <a:cubicBezTo>
                      <a:pt x="6054" y="1373"/>
                      <a:pt x="6044" y="1344"/>
                      <a:pt x="6024" y="1344"/>
                    </a:cubicBezTo>
                    <a:cubicBezTo>
                      <a:pt x="6015" y="1344"/>
                      <a:pt x="6003" y="1350"/>
                      <a:pt x="5986" y="1367"/>
                    </a:cubicBezTo>
                    <a:cubicBezTo>
                      <a:pt x="5969" y="1394"/>
                      <a:pt x="6022" y="1412"/>
                      <a:pt x="5986" y="1438"/>
                    </a:cubicBezTo>
                    <a:cubicBezTo>
                      <a:pt x="5969" y="1421"/>
                      <a:pt x="5942" y="1367"/>
                      <a:pt x="5906" y="1367"/>
                    </a:cubicBezTo>
                    <a:cubicBezTo>
                      <a:pt x="5880" y="1367"/>
                      <a:pt x="5853" y="1403"/>
                      <a:pt x="5871" y="1421"/>
                    </a:cubicBezTo>
                    <a:cubicBezTo>
                      <a:pt x="5897" y="1447"/>
                      <a:pt x="5826" y="1501"/>
                      <a:pt x="5817" y="1510"/>
                    </a:cubicBezTo>
                    <a:cubicBezTo>
                      <a:pt x="5809" y="1518"/>
                      <a:pt x="5761" y="1566"/>
                      <a:pt x="5725" y="1566"/>
                    </a:cubicBezTo>
                    <a:cubicBezTo>
                      <a:pt x="5720" y="1566"/>
                      <a:pt x="5715" y="1565"/>
                      <a:pt x="5710" y="1563"/>
                    </a:cubicBezTo>
                    <a:cubicBezTo>
                      <a:pt x="5700" y="1557"/>
                      <a:pt x="5687" y="1553"/>
                      <a:pt x="5673" y="1553"/>
                    </a:cubicBezTo>
                    <a:cubicBezTo>
                      <a:pt x="5649" y="1553"/>
                      <a:pt x="5624" y="1565"/>
                      <a:pt x="5612" y="1599"/>
                    </a:cubicBezTo>
                    <a:cubicBezTo>
                      <a:pt x="5603" y="1626"/>
                      <a:pt x="5621" y="1652"/>
                      <a:pt x="5612" y="1679"/>
                    </a:cubicBezTo>
                    <a:cubicBezTo>
                      <a:pt x="5586" y="1697"/>
                      <a:pt x="5559" y="1715"/>
                      <a:pt x="5532" y="1724"/>
                    </a:cubicBezTo>
                    <a:cubicBezTo>
                      <a:pt x="5523" y="1724"/>
                      <a:pt x="5425" y="1786"/>
                      <a:pt x="5443" y="1795"/>
                    </a:cubicBezTo>
                    <a:cubicBezTo>
                      <a:pt x="5514" y="1821"/>
                      <a:pt x="5399" y="1866"/>
                      <a:pt x="5363" y="1884"/>
                    </a:cubicBezTo>
                    <a:cubicBezTo>
                      <a:pt x="5345" y="1902"/>
                      <a:pt x="5318" y="1919"/>
                      <a:pt x="5301" y="1946"/>
                    </a:cubicBezTo>
                    <a:cubicBezTo>
                      <a:pt x="5283" y="1973"/>
                      <a:pt x="5292" y="1964"/>
                      <a:pt x="5301" y="1973"/>
                    </a:cubicBezTo>
                    <a:cubicBezTo>
                      <a:pt x="5318" y="1982"/>
                      <a:pt x="5265" y="2000"/>
                      <a:pt x="5265" y="2009"/>
                    </a:cubicBezTo>
                    <a:cubicBezTo>
                      <a:pt x="5247" y="2017"/>
                      <a:pt x="5229" y="2035"/>
                      <a:pt x="5220" y="2053"/>
                    </a:cubicBezTo>
                    <a:cubicBezTo>
                      <a:pt x="5213" y="2068"/>
                      <a:pt x="5199" y="2121"/>
                      <a:pt x="5179" y="2121"/>
                    </a:cubicBezTo>
                    <a:cubicBezTo>
                      <a:pt x="5175" y="2121"/>
                      <a:pt x="5171" y="2120"/>
                      <a:pt x="5167" y="2115"/>
                    </a:cubicBezTo>
                    <a:cubicBezTo>
                      <a:pt x="5159" y="2108"/>
                      <a:pt x="5150" y="2105"/>
                      <a:pt x="5139" y="2105"/>
                    </a:cubicBezTo>
                    <a:cubicBezTo>
                      <a:pt x="5113" y="2105"/>
                      <a:pt x="5084" y="2126"/>
                      <a:pt x="5078" y="2151"/>
                    </a:cubicBezTo>
                    <a:cubicBezTo>
                      <a:pt x="5060" y="2187"/>
                      <a:pt x="5113" y="2187"/>
                      <a:pt x="5078" y="2222"/>
                    </a:cubicBezTo>
                    <a:cubicBezTo>
                      <a:pt x="5065" y="2203"/>
                      <a:pt x="5053" y="2185"/>
                      <a:pt x="5040" y="2185"/>
                    </a:cubicBezTo>
                    <a:cubicBezTo>
                      <a:pt x="5035" y="2185"/>
                      <a:pt x="5030" y="2188"/>
                      <a:pt x="5024" y="2196"/>
                    </a:cubicBezTo>
                    <a:cubicBezTo>
                      <a:pt x="5001" y="2219"/>
                      <a:pt x="5092" y="2242"/>
                      <a:pt x="5139" y="2242"/>
                    </a:cubicBezTo>
                    <a:cubicBezTo>
                      <a:pt x="5147" y="2242"/>
                      <a:pt x="5153" y="2241"/>
                      <a:pt x="5158" y="2240"/>
                    </a:cubicBezTo>
                    <a:lnTo>
                      <a:pt x="5167" y="2240"/>
                    </a:lnTo>
                    <a:cubicBezTo>
                      <a:pt x="5187" y="2227"/>
                      <a:pt x="5208" y="2193"/>
                      <a:pt x="5228" y="2193"/>
                    </a:cubicBezTo>
                    <a:cubicBezTo>
                      <a:pt x="5234" y="2193"/>
                      <a:pt x="5241" y="2196"/>
                      <a:pt x="5247" y="2205"/>
                    </a:cubicBezTo>
                    <a:cubicBezTo>
                      <a:pt x="5267" y="2198"/>
                      <a:pt x="5282" y="2166"/>
                      <a:pt x="5304" y="2166"/>
                    </a:cubicBezTo>
                    <a:cubicBezTo>
                      <a:pt x="5311" y="2166"/>
                      <a:pt x="5319" y="2169"/>
                      <a:pt x="5327" y="2178"/>
                    </a:cubicBezTo>
                    <a:cubicBezTo>
                      <a:pt x="5318" y="2160"/>
                      <a:pt x="5238" y="2124"/>
                      <a:pt x="5265" y="2098"/>
                    </a:cubicBezTo>
                    <a:cubicBezTo>
                      <a:pt x="5283" y="2071"/>
                      <a:pt x="5372" y="2098"/>
                      <a:pt x="5372" y="2062"/>
                    </a:cubicBezTo>
                    <a:cubicBezTo>
                      <a:pt x="5372" y="2053"/>
                      <a:pt x="5345" y="2044"/>
                      <a:pt x="5345" y="2035"/>
                    </a:cubicBezTo>
                    <a:cubicBezTo>
                      <a:pt x="5318" y="2017"/>
                      <a:pt x="5345" y="1991"/>
                      <a:pt x="5363" y="1982"/>
                    </a:cubicBezTo>
                    <a:cubicBezTo>
                      <a:pt x="5374" y="1971"/>
                      <a:pt x="5394" y="1957"/>
                      <a:pt x="5412" y="1957"/>
                    </a:cubicBezTo>
                    <a:cubicBezTo>
                      <a:pt x="5424" y="1957"/>
                      <a:pt x="5436" y="1964"/>
                      <a:pt x="5443" y="1982"/>
                    </a:cubicBezTo>
                    <a:cubicBezTo>
                      <a:pt x="5452" y="2026"/>
                      <a:pt x="5390" y="2071"/>
                      <a:pt x="5443" y="2089"/>
                    </a:cubicBezTo>
                    <a:cubicBezTo>
                      <a:pt x="5454" y="2093"/>
                      <a:pt x="5464" y="2094"/>
                      <a:pt x="5472" y="2094"/>
                    </a:cubicBezTo>
                    <a:cubicBezTo>
                      <a:pt x="5502" y="2094"/>
                      <a:pt x="5511" y="2070"/>
                      <a:pt x="5497" y="2035"/>
                    </a:cubicBezTo>
                    <a:cubicBezTo>
                      <a:pt x="5482" y="2006"/>
                      <a:pt x="5551" y="1935"/>
                      <a:pt x="5601" y="1935"/>
                    </a:cubicBezTo>
                    <a:cubicBezTo>
                      <a:pt x="5610" y="1935"/>
                      <a:pt x="5618" y="1937"/>
                      <a:pt x="5626" y="1942"/>
                    </a:cubicBezTo>
                    <a:lnTo>
                      <a:pt x="5626" y="1942"/>
                    </a:lnTo>
                    <a:cubicBezTo>
                      <a:pt x="5611" y="1931"/>
                      <a:pt x="5579" y="1908"/>
                      <a:pt x="5594" y="1893"/>
                    </a:cubicBezTo>
                    <a:cubicBezTo>
                      <a:pt x="5603" y="1875"/>
                      <a:pt x="5637" y="1842"/>
                      <a:pt x="5615" y="1815"/>
                    </a:cubicBezTo>
                    <a:lnTo>
                      <a:pt x="5615" y="1815"/>
                    </a:lnTo>
                    <a:cubicBezTo>
                      <a:pt x="5624" y="1824"/>
                      <a:pt x="5635" y="1828"/>
                      <a:pt x="5648" y="1828"/>
                    </a:cubicBezTo>
                    <a:cubicBezTo>
                      <a:pt x="5713" y="1828"/>
                      <a:pt x="5815" y="1728"/>
                      <a:pt x="5844" y="1706"/>
                    </a:cubicBezTo>
                    <a:cubicBezTo>
                      <a:pt x="5890" y="1652"/>
                      <a:pt x="5923" y="1585"/>
                      <a:pt x="5925" y="1516"/>
                    </a:cubicBezTo>
                    <a:lnTo>
                      <a:pt x="5925" y="1516"/>
                    </a:lnTo>
                    <a:cubicBezTo>
                      <a:pt x="5927" y="1544"/>
                      <a:pt x="5934" y="1581"/>
                      <a:pt x="5951" y="1581"/>
                    </a:cubicBezTo>
                    <a:lnTo>
                      <a:pt x="5977" y="1554"/>
                    </a:lnTo>
                    <a:cubicBezTo>
                      <a:pt x="5980" y="1552"/>
                      <a:pt x="5981" y="1551"/>
                      <a:pt x="5982" y="1551"/>
                    </a:cubicBezTo>
                    <a:cubicBezTo>
                      <a:pt x="5983" y="1551"/>
                      <a:pt x="5983" y="1557"/>
                      <a:pt x="5995" y="1563"/>
                    </a:cubicBezTo>
                    <a:cubicBezTo>
                      <a:pt x="6004" y="1566"/>
                      <a:pt x="6014" y="1568"/>
                      <a:pt x="6023" y="1568"/>
                    </a:cubicBezTo>
                    <a:cubicBezTo>
                      <a:pt x="6043" y="1568"/>
                      <a:pt x="6058" y="1558"/>
                      <a:pt x="6040" y="1528"/>
                    </a:cubicBezTo>
                    <a:cubicBezTo>
                      <a:pt x="6004" y="1492"/>
                      <a:pt x="6004" y="1492"/>
                      <a:pt x="6031" y="1474"/>
                    </a:cubicBezTo>
                    <a:cubicBezTo>
                      <a:pt x="6040" y="1456"/>
                      <a:pt x="6058" y="1447"/>
                      <a:pt x="6075" y="1438"/>
                    </a:cubicBezTo>
                    <a:cubicBezTo>
                      <a:pt x="6093" y="1438"/>
                      <a:pt x="6102" y="1447"/>
                      <a:pt x="6111" y="1447"/>
                    </a:cubicBezTo>
                    <a:lnTo>
                      <a:pt x="6182" y="1385"/>
                    </a:lnTo>
                    <a:cubicBezTo>
                      <a:pt x="6216" y="1352"/>
                      <a:pt x="6148" y="1295"/>
                      <a:pt x="6132" y="1295"/>
                    </a:cubicBezTo>
                    <a:cubicBezTo>
                      <a:pt x="6130" y="1295"/>
                      <a:pt x="6129" y="1295"/>
                      <a:pt x="6129" y="1296"/>
                    </a:cubicBezTo>
                    <a:cubicBezTo>
                      <a:pt x="6133" y="1292"/>
                      <a:pt x="6143" y="1290"/>
                      <a:pt x="6156" y="1290"/>
                    </a:cubicBezTo>
                    <a:cubicBezTo>
                      <a:pt x="6196" y="1290"/>
                      <a:pt x="6263" y="1305"/>
                      <a:pt x="6289" y="1305"/>
                    </a:cubicBezTo>
                    <a:cubicBezTo>
                      <a:pt x="6325" y="1305"/>
                      <a:pt x="6343" y="1287"/>
                      <a:pt x="6298" y="1278"/>
                    </a:cubicBezTo>
                    <a:cubicBezTo>
                      <a:pt x="6271" y="1269"/>
                      <a:pt x="6209" y="1243"/>
                      <a:pt x="6263" y="1225"/>
                    </a:cubicBezTo>
                    <a:lnTo>
                      <a:pt x="6361" y="1225"/>
                    </a:lnTo>
                    <a:cubicBezTo>
                      <a:pt x="6361" y="1225"/>
                      <a:pt x="6372" y="1229"/>
                      <a:pt x="6383" y="1229"/>
                    </a:cubicBezTo>
                    <a:cubicBezTo>
                      <a:pt x="6388" y="1229"/>
                      <a:pt x="6393" y="1228"/>
                      <a:pt x="6396" y="1225"/>
                    </a:cubicBezTo>
                    <a:cubicBezTo>
                      <a:pt x="6396" y="1225"/>
                      <a:pt x="6334" y="1189"/>
                      <a:pt x="6325" y="1171"/>
                    </a:cubicBezTo>
                    <a:cubicBezTo>
                      <a:pt x="6325" y="1167"/>
                      <a:pt x="6331" y="1165"/>
                      <a:pt x="6341" y="1165"/>
                    </a:cubicBezTo>
                    <a:cubicBezTo>
                      <a:pt x="6371" y="1165"/>
                      <a:pt x="6434" y="1182"/>
                      <a:pt x="6441" y="1189"/>
                    </a:cubicBezTo>
                    <a:cubicBezTo>
                      <a:pt x="6460" y="1193"/>
                      <a:pt x="6472" y="1195"/>
                      <a:pt x="6479" y="1195"/>
                    </a:cubicBezTo>
                    <a:cubicBezTo>
                      <a:pt x="6523" y="1195"/>
                      <a:pt x="6378" y="1134"/>
                      <a:pt x="6378" y="1127"/>
                    </a:cubicBezTo>
                    <a:cubicBezTo>
                      <a:pt x="6378" y="1123"/>
                      <a:pt x="6386" y="1121"/>
                      <a:pt x="6397" y="1121"/>
                    </a:cubicBezTo>
                    <a:cubicBezTo>
                      <a:pt x="6412" y="1121"/>
                      <a:pt x="6434" y="1124"/>
                      <a:pt x="6451" y="1124"/>
                    </a:cubicBezTo>
                    <a:cubicBezTo>
                      <a:pt x="6475" y="1124"/>
                      <a:pt x="6492" y="1119"/>
                      <a:pt x="6476" y="1100"/>
                    </a:cubicBezTo>
                    <a:lnTo>
                      <a:pt x="6476" y="1100"/>
                    </a:lnTo>
                    <a:cubicBezTo>
                      <a:pt x="6481" y="1106"/>
                      <a:pt x="6488" y="1109"/>
                      <a:pt x="6497" y="1109"/>
                    </a:cubicBezTo>
                    <a:cubicBezTo>
                      <a:pt x="6547" y="1109"/>
                      <a:pt x="6649" y="1007"/>
                      <a:pt x="6672" y="984"/>
                    </a:cubicBezTo>
                    <a:cubicBezTo>
                      <a:pt x="6699" y="957"/>
                      <a:pt x="6726" y="922"/>
                      <a:pt x="6744" y="895"/>
                    </a:cubicBezTo>
                    <a:cubicBezTo>
                      <a:pt x="6749" y="887"/>
                      <a:pt x="6758" y="885"/>
                      <a:pt x="6768" y="885"/>
                    </a:cubicBezTo>
                    <a:cubicBezTo>
                      <a:pt x="6780" y="885"/>
                      <a:pt x="6793" y="888"/>
                      <a:pt x="6802" y="888"/>
                    </a:cubicBezTo>
                    <a:cubicBezTo>
                      <a:pt x="6810" y="888"/>
                      <a:pt x="6815" y="886"/>
                      <a:pt x="6815" y="877"/>
                    </a:cubicBezTo>
                    <a:cubicBezTo>
                      <a:pt x="6824" y="842"/>
                      <a:pt x="6815" y="797"/>
                      <a:pt x="6824" y="788"/>
                    </a:cubicBezTo>
                    <a:cubicBezTo>
                      <a:pt x="6824" y="788"/>
                      <a:pt x="6825" y="788"/>
                      <a:pt x="6825" y="788"/>
                    </a:cubicBezTo>
                    <a:cubicBezTo>
                      <a:pt x="6839" y="788"/>
                      <a:pt x="6853" y="890"/>
                      <a:pt x="6867" y="890"/>
                    </a:cubicBezTo>
                    <a:cubicBezTo>
                      <a:pt x="6870" y="890"/>
                      <a:pt x="6874" y="884"/>
                      <a:pt x="6877" y="868"/>
                    </a:cubicBezTo>
                    <a:cubicBezTo>
                      <a:pt x="6877" y="833"/>
                      <a:pt x="6922" y="815"/>
                      <a:pt x="6895" y="779"/>
                    </a:cubicBezTo>
                    <a:cubicBezTo>
                      <a:pt x="6871" y="739"/>
                      <a:pt x="6935" y="750"/>
                      <a:pt x="6926" y="732"/>
                    </a:cubicBezTo>
                    <a:lnTo>
                      <a:pt x="6926" y="732"/>
                    </a:lnTo>
                    <a:cubicBezTo>
                      <a:pt x="6947" y="758"/>
                      <a:pt x="6968" y="773"/>
                      <a:pt x="6998" y="773"/>
                    </a:cubicBezTo>
                    <a:cubicBezTo>
                      <a:pt x="7005" y="773"/>
                      <a:pt x="7012" y="772"/>
                      <a:pt x="7020" y="770"/>
                    </a:cubicBezTo>
                    <a:cubicBezTo>
                      <a:pt x="7064" y="753"/>
                      <a:pt x="6993" y="655"/>
                      <a:pt x="7002" y="619"/>
                    </a:cubicBezTo>
                    <a:cubicBezTo>
                      <a:pt x="7010" y="598"/>
                      <a:pt x="7022" y="590"/>
                      <a:pt x="7036" y="590"/>
                    </a:cubicBezTo>
                    <a:cubicBezTo>
                      <a:pt x="7083" y="590"/>
                      <a:pt x="7151" y="681"/>
                      <a:pt x="7171" y="708"/>
                    </a:cubicBezTo>
                    <a:cubicBezTo>
                      <a:pt x="7171" y="646"/>
                      <a:pt x="7171" y="592"/>
                      <a:pt x="7171" y="530"/>
                    </a:cubicBezTo>
                    <a:cubicBezTo>
                      <a:pt x="7198" y="548"/>
                      <a:pt x="7233" y="566"/>
                      <a:pt x="7269" y="574"/>
                    </a:cubicBezTo>
                    <a:cubicBezTo>
                      <a:pt x="7242" y="539"/>
                      <a:pt x="7296" y="521"/>
                      <a:pt x="7305" y="503"/>
                    </a:cubicBezTo>
                    <a:cubicBezTo>
                      <a:pt x="7322" y="485"/>
                      <a:pt x="7331" y="423"/>
                      <a:pt x="7322" y="414"/>
                    </a:cubicBezTo>
                    <a:lnTo>
                      <a:pt x="7322" y="414"/>
                    </a:lnTo>
                    <a:cubicBezTo>
                      <a:pt x="7348" y="427"/>
                      <a:pt x="7360" y="477"/>
                      <a:pt x="7381" y="477"/>
                    </a:cubicBezTo>
                    <a:cubicBezTo>
                      <a:pt x="7390" y="477"/>
                      <a:pt x="7399" y="470"/>
                      <a:pt x="7412" y="450"/>
                    </a:cubicBezTo>
                    <a:cubicBezTo>
                      <a:pt x="7428" y="421"/>
                      <a:pt x="7442" y="409"/>
                      <a:pt x="7456" y="409"/>
                    </a:cubicBezTo>
                    <a:cubicBezTo>
                      <a:pt x="7472" y="409"/>
                      <a:pt x="7486" y="426"/>
                      <a:pt x="7501" y="450"/>
                    </a:cubicBezTo>
                    <a:cubicBezTo>
                      <a:pt x="7527" y="432"/>
                      <a:pt x="7501" y="414"/>
                      <a:pt x="7501" y="387"/>
                    </a:cubicBezTo>
                    <a:cubicBezTo>
                      <a:pt x="7501" y="370"/>
                      <a:pt x="7554" y="352"/>
                      <a:pt x="7563" y="334"/>
                    </a:cubicBezTo>
                    <a:cubicBezTo>
                      <a:pt x="7581" y="307"/>
                      <a:pt x="7554" y="289"/>
                      <a:pt x="7554" y="263"/>
                    </a:cubicBezTo>
                    <a:cubicBezTo>
                      <a:pt x="7561" y="241"/>
                      <a:pt x="7593" y="243"/>
                      <a:pt x="7594" y="229"/>
                    </a:cubicBezTo>
                    <a:lnTo>
                      <a:pt x="7594" y="229"/>
                    </a:lnTo>
                    <a:cubicBezTo>
                      <a:pt x="7601" y="248"/>
                      <a:pt x="7603" y="256"/>
                      <a:pt x="7609" y="256"/>
                    </a:cubicBezTo>
                    <a:cubicBezTo>
                      <a:pt x="7613" y="256"/>
                      <a:pt x="7620" y="252"/>
                      <a:pt x="7634" y="245"/>
                    </a:cubicBezTo>
                    <a:lnTo>
                      <a:pt x="7714" y="218"/>
                    </a:lnTo>
                    <a:lnTo>
                      <a:pt x="7714" y="218"/>
                    </a:lnTo>
                    <a:cubicBezTo>
                      <a:pt x="7723" y="245"/>
                      <a:pt x="7732" y="272"/>
                      <a:pt x="7705" y="281"/>
                    </a:cubicBezTo>
                    <a:cubicBezTo>
                      <a:pt x="7705" y="298"/>
                      <a:pt x="7679" y="298"/>
                      <a:pt x="7688" y="325"/>
                    </a:cubicBezTo>
                    <a:cubicBezTo>
                      <a:pt x="7759" y="298"/>
                      <a:pt x="7750" y="236"/>
                      <a:pt x="7803" y="191"/>
                    </a:cubicBezTo>
                    <a:cubicBezTo>
                      <a:pt x="7813" y="183"/>
                      <a:pt x="7820" y="180"/>
                      <a:pt x="7825" y="180"/>
                    </a:cubicBezTo>
                    <a:cubicBezTo>
                      <a:pt x="7845" y="180"/>
                      <a:pt x="7821" y="245"/>
                      <a:pt x="7821" y="245"/>
                    </a:cubicBezTo>
                    <a:cubicBezTo>
                      <a:pt x="7830" y="236"/>
                      <a:pt x="7848" y="227"/>
                      <a:pt x="7857" y="218"/>
                    </a:cubicBezTo>
                    <a:cubicBezTo>
                      <a:pt x="7866" y="199"/>
                      <a:pt x="7873" y="190"/>
                      <a:pt x="7882" y="190"/>
                    </a:cubicBezTo>
                    <a:cubicBezTo>
                      <a:pt x="7889" y="190"/>
                      <a:pt x="7898" y="197"/>
                      <a:pt x="7910" y="209"/>
                    </a:cubicBezTo>
                    <a:cubicBezTo>
                      <a:pt x="7921" y="216"/>
                      <a:pt x="7939" y="222"/>
                      <a:pt x="7957" y="222"/>
                    </a:cubicBezTo>
                    <a:cubicBezTo>
                      <a:pt x="7983" y="222"/>
                      <a:pt x="8007" y="208"/>
                      <a:pt x="7991" y="165"/>
                    </a:cubicBezTo>
                    <a:cubicBezTo>
                      <a:pt x="8008" y="165"/>
                      <a:pt x="8008" y="156"/>
                      <a:pt x="8017" y="156"/>
                    </a:cubicBezTo>
                    <a:cubicBezTo>
                      <a:pt x="8026" y="156"/>
                      <a:pt x="8017" y="218"/>
                      <a:pt x="8017" y="227"/>
                    </a:cubicBezTo>
                    <a:cubicBezTo>
                      <a:pt x="8017" y="236"/>
                      <a:pt x="8022" y="240"/>
                      <a:pt x="8028" y="240"/>
                    </a:cubicBezTo>
                    <a:cubicBezTo>
                      <a:pt x="8035" y="240"/>
                      <a:pt x="8044" y="236"/>
                      <a:pt x="8053" y="227"/>
                    </a:cubicBezTo>
                    <a:cubicBezTo>
                      <a:pt x="8115" y="191"/>
                      <a:pt x="8106" y="102"/>
                      <a:pt x="8186" y="102"/>
                    </a:cubicBezTo>
                    <a:cubicBezTo>
                      <a:pt x="8178" y="138"/>
                      <a:pt x="8178" y="174"/>
                      <a:pt x="8186" y="200"/>
                    </a:cubicBezTo>
                    <a:cubicBezTo>
                      <a:pt x="8193" y="221"/>
                      <a:pt x="8205" y="230"/>
                      <a:pt x="8216" y="230"/>
                    </a:cubicBezTo>
                    <a:cubicBezTo>
                      <a:pt x="8234" y="230"/>
                      <a:pt x="8252" y="210"/>
                      <a:pt x="8258" y="183"/>
                    </a:cubicBezTo>
                    <a:cubicBezTo>
                      <a:pt x="8258" y="218"/>
                      <a:pt x="8258" y="263"/>
                      <a:pt x="8293" y="272"/>
                    </a:cubicBezTo>
                    <a:cubicBezTo>
                      <a:pt x="8293" y="257"/>
                      <a:pt x="8293" y="174"/>
                      <a:pt x="8316" y="174"/>
                    </a:cubicBezTo>
                    <a:cubicBezTo>
                      <a:pt x="8322" y="174"/>
                      <a:pt x="8329" y="179"/>
                      <a:pt x="8338" y="191"/>
                    </a:cubicBezTo>
                    <a:cubicBezTo>
                      <a:pt x="8356" y="227"/>
                      <a:pt x="8338" y="272"/>
                      <a:pt x="8382" y="281"/>
                    </a:cubicBezTo>
                    <a:cubicBezTo>
                      <a:pt x="8386" y="282"/>
                      <a:pt x="8390" y="282"/>
                      <a:pt x="8394" y="282"/>
                    </a:cubicBezTo>
                    <a:cubicBezTo>
                      <a:pt x="8408" y="282"/>
                      <a:pt x="8421" y="274"/>
                      <a:pt x="8434" y="274"/>
                    </a:cubicBezTo>
                    <a:cubicBezTo>
                      <a:pt x="8440" y="274"/>
                      <a:pt x="8447" y="276"/>
                      <a:pt x="8454" y="281"/>
                    </a:cubicBezTo>
                    <a:cubicBezTo>
                      <a:pt x="8436" y="325"/>
                      <a:pt x="8552" y="352"/>
                      <a:pt x="8569" y="361"/>
                    </a:cubicBezTo>
                    <a:cubicBezTo>
                      <a:pt x="8571" y="361"/>
                      <a:pt x="8571" y="361"/>
                      <a:pt x="8572" y="361"/>
                    </a:cubicBezTo>
                    <a:cubicBezTo>
                      <a:pt x="8586" y="361"/>
                      <a:pt x="8579" y="298"/>
                      <a:pt x="8596" y="289"/>
                    </a:cubicBezTo>
                    <a:cubicBezTo>
                      <a:pt x="8598" y="289"/>
                      <a:pt x="8600" y="289"/>
                      <a:pt x="8601" y="289"/>
                    </a:cubicBezTo>
                    <a:cubicBezTo>
                      <a:pt x="8639" y="289"/>
                      <a:pt x="8623" y="388"/>
                      <a:pt x="8614" y="405"/>
                    </a:cubicBezTo>
                    <a:cubicBezTo>
                      <a:pt x="8614" y="423"/>
                      <a:pt x="8659" y="450"/>
                      <a:pt x="8676" y="459"/>
                    </a:cubicBezTo>
                    <a:cubicBezTo>
                      <a:pt x="8712" y="485"/>
                      <a:pt x="8757" y="503"/>
                      <a:pt x="8801" y="521"/>
                    </a:cubicBezTo>
                    <a:cubicBezTo>
                      <a:pt x="8810" y="521"/>
                      <a:pt x="8917" y="539"/>
                      <a:pt x="8917" y="548"/>
                    </a:cubicBezTo>
                    <a:cubicBezTo>
                      <a:pt x="8917" y="566"/>
                      <a:pt x="8774" y="592"/>
                      <a:pt x="8810" y="601"/>
                    </a:cubicBezTo>
                    <a:cubicBezTo>
                      <a:pt x="8839" y="616"/>
                      <a:pt x="8920" y="642"/>
                      <a:pt x="8964" y="642"/>
                    </a:cubicBezTo>
                    <a:cubicBezTo>
                      <a:pt x="8975" y="642"/>
                      <a:pt x="8983" y="640"/>
                      <a:pt x="8988" y="637"/>
                    </a:cubicBezTo>
                    <a:lnTo>
                      <a:pt x="8988" y="637"/>
                    </a:lnTo>
                    <a:cubicBezTo>
                      <a:pt x="8952" y="664"/>
                      <a:pt x="8952" y="699"/>
                      <a:pt x="8970" y="726"/>
                    </a:cubicBezTo>
                    <a:cubicBezTo>
                      <a:pt x="8988" y="744"/>
                      <a:pt x="9006" y="770"/>
                      <a:pt x="9024" y="779"/>
                    </a:cubicBezTo>
                    <a:cubicBezTo>
                      <a:pt x="9042" y="797"/>
                      <a:pt x="9068" y="788"/>
                      <a:pt x="9086" y="806"/>
                    </a:cubicBezTo>
                    <a:cubicBezTo>
                      <a:pt x="9148" y="842"/>
                      <a:pt x="9104" y="913"/>
                      <a:pt x="9104" y="966"/>
                    </a:cubicBezTo>
                    <a:cubicBezTo>
                      <a:pt x="9104" y="971"/>
                      <a:pt x="9106" y="973"/>
                      <a:pt x="9109" y="973"/>
                    </a:cubicBezTo>
                    <a:cubicBezTo>
                      <a:pt x="9113" y="973"/>
                      <a:pt x="9117" y="971"/>
                      <a:pt x="9122" y="966"/>
                    </a:cubicBezTo>
                    <a:cubicBezTo>
                      <a:pt x="9131" y="984"/>
                      <a:pt x="9140" y="1002"/>
                      <a:pt x="9140" y="1020"/>
                    </a:cubicBezTo>
                    <a:cubicBezTo>
                      <a:pt x="9157" y="1055"/>
                      <a:pt x="9184" y="1073"/>
                      <a:pt x="9202" y="1109"/>
                    </a:cubicBezTo>
                    <a:cubicBezTo>
                      <a:pt x="9202" y="1145"/>
                      <a:pt x="9202" y="1171"/>
                      <a:pt x="9202" y="1198"/>
                    </a:cubicBezTo>
                    <a:cubicBezTo>
                      <a:pt x="9202" y="1216"/>
                      <a:pt x="9202" y="1243"/>
                      <a:pt x="9211" y="1251"/>
                    </a:cubicBezTo>
                    <a:cubicBezTo>
                      <a:pt x="9229" y="1269"/>
                      <a:pt x="9229" y="1376"/>
                      <a:pt x="9229" y="1412"/>
                    </a:cubicBezTo>
                    <a:cubicBezTo>
                      <a:pt x="9238" y="1447"/>
                      <a:pt x="9255" y="1492"/>
                      <a:pt x="9264" y="1536"/>
                    </a:cubicBezTo>
                    <a:cubicBezTo>
                      <a:pt x="9255" y="1536"/>
                      <a:pt x="9220" y="1510"/>
                      <a:pt x="9220" y="1510"/>
                    </a:cubicBezTo>
                    <a:lnTo>
                      <a:pt x="9220" y="1510"/>
                    </a:lnTo>
                    <a:lnTo>
                      <a:pt x="9238" y="1563"/>
                    </a:lnTo>
                    <a:cubicBezTo>
                      <a:pt x="9238" y="1572"/>
                      <a:pt x="9291" y="1617"/>
                      <a:pt x="9291" y="1626"/>
                    </a:cubicBezTo>
                    <a:cubicBezTo>
                      <a:pt x="9289" y="1627"/>
                      <a:pt x="9286" y="1628"/>
                      <a:pt x="9282" y="1628"/>
                    </a:cubicBezTo>
                    <a:cubicBezTo>
                      <a:pt x="9272" y="1628"/>
                      <a:pt x="9257" y="1623"/>
                      <a:pt x="9246" y="1623"/>
                    </a:cubicBezTo>
                    <a:cubicBezTo>
                      <a:pt x="9242" y="1623"/>
                      <a:pt x="9239" y="1624"/>
                      <a:pt x="9238" y="1626"/>
                    </a:cubicBezTo>
                    <a:cubicBezTo>
                      <a:pt x="9220" y="1634"/>
                      <a:pt x="9211" y="1670"/>
                      <a:pt x="9211" y="1688"/>
                    </a:cubicBezTo>
                    <a:cubicBezTo>
                      <a:pt x="9203" y="1711"/>
                      <a:pt x="9223" y="1762"/>
                      <a:pt x="9191" y="1762"/>
                    </a:cubicBezTo>
                    <a:cubicBezTo>
                      <a:pt x="9187" y="1762"/>
                      <a:pt x="9183" y="1762"/>
                      <a:pt x="9177" y="1760"/>
                    </a:cubicBezTo>
                    <a:lnTo>
                      <a:pt x="9177" y="1760"/>
                    </a:lnTo>
                    <a:cubicBezTo>
                      <a:pt x="9187" y="1765"/>
                      <a:pt x="9203" y="1804"/>
                      <a:pt x="9211" y="1804"/>
                    </a:cubicBezTo>
                    <a:cubicBezTo>
                      <a:pt x="9175" y="1804"/>
                      <a:pt x="9166" y="1821"/>
                      <a:pt x="9140" y="1857"/>
                    </a:cubicBezTo>
                    <a:cubicBezTo>
                      <a:pt x="9131" y="1884"/>
                      <a:pt x="9122" y="1902"/>
                      <a:pt x="9122" y="1928"/>
                    </a:cubicBezTo>
                    <a:cubicBezTo>
                      <a:pt x="9122" y="1937"/>
                      <a:pt x="9140" y="1937"/>
                      <a:pt x="9131" y="1955"/>
                    </a:cubicBezTo>
                    <a:cubicBezTo>
                      <a:pt x="9104" y="1991"/>
                      <a:pt x="9077" y="1991"/>
                      <a:pt x="9050" y="2026"/>
                    </a:cubicBezTo>
                    <a:cubicBezTo>
                      <a:pt x="9036" y="2041"/>
                      <a:pt x="9002" y="2106"/>
                      <a:pt x="8971" y="2106"/>
                    </a:cubicBezTo>
                    <a:cubicBezTo>
                      <a:pt x="8964" y="2106"/>
                      <a:pt x="8958" y="2103"/>
                      <a:pt x="8952" y="2098"/>
                    </a:cubicBezTo>
                    <a:lnTo>
                      <a:pt x="8952" y="2098"/>
                    </a:lnTo>
                    <a:cubicBezTo>
                      <a:pt x="8917" y="2133"/>
                      <a:pt x="8988" y="2142"/>
                      <a:pt x="8979" y="2178"/>
                    </a:cubicBezTo>
                    <a:cubicBezTo>
                      <a:pt x="8979" y="2184"/>
                      <a:pt x="8974" y="2186"/>
                      <a:pt x="8967" y="2186"/>
                    </a:cubicBezTo>
                    <a:cubicBezTo>
                      <a:pt x="8953" y="2186"/>
                      <a:pt x="8932" y="2178"/>
                      <a:pt x="8926" y="2178"/>
                    </a:cubicBezTo>
                    <a:cubicBezTo>
                      <a:pt x="8908" y="2178"/>
                      <a:pt x="8890" y="2187"/>
                      <a:pt x="8881" y="2187"/>
                    </a:cubicBezTo>
                    <a:cubicBezTo>
                      <a:pt x="8858" y="2202"/>
                      <a:pt x="8807" y="2320"/>
                      <a:pt x="8777" y="2320"/>
                    </a:cubicBezTo>
                    <a:cubicBezTo>
                      <a:pt x="8775" y="2320"/>
                      <a:pt x="8772" y="2319"/>
                      <a:pt x="8770" y="2317"/>
                    </a:cubicBezTo>
                    <a:lnTo>
                      <a:pt x="8770" y="2317"/>
                    </a:lnTo>
                    <a:cubicBezTo>
                      <a:pt x="8784" y="2336"/>
                      <a:pt x="8817" y="2394"/>
                      <a:pt x="8801" y="2409"/>
                    </a:cubicBezTo>
                    <a:cubicBezTo>
                      <a:pt x="8799" y="2411"/>
                      <a:pt x="8796" y="2411"/>
                      <a:pt x="8793" y="2411"/>
                    </a:cubicBezTo>
                    <a:cubicBezTo>
                      <a:pt x="8778" y="2411"/>
                      <a:pt x="8764" y="2392"/>
                      <a:pt x="8757" y="2392"/>
                    </a:cubicBezTo>
                    <a:cubicBezTo>
                      <a:pt x="8752" y="2387"/>
                      <a:pt x="8748" y="2385"/>
                      <a:pt x="8743" y="2385"/>
                    </a:cubicBezTo>
                    <a:cubicBezTo>
                      <a:pt x="8739" y="2385"/>
                      <a:pt x="8734" y="2387"/>
                      <a:pt x="8730" y="2392"/>
                    </a:cubicBezTo>
                    <a:cubicBezTo>
                      <a:pt x="8703" y="2392"/>
                      <a:pt x="8676" y="2400"/>
                      <a:pt x="8667" y="2418"/>
                    </a:cubicBezTo>
                    <a:cubicBezTo>
                      <a:pt x="8660" y="2425"/>
                      <a:pt x="8653" y="2439"/>
                      <a:pt x="8646" y="2439"/>
                    </a:cubicBezTo>
                    <a:cubicBezTo>
                      <a:pt x="8644" y="2439"/>
                      <a:pt x="8642" y="2438"/>
                      <a:pt x="8641" y="2436"/>
                    </a:cubicBezTo>
                    <a:cubicBezTo>
                      <a:pt x="8623" y="2427"/>
                      <a:pt x="8614" y="2365"/>
                      <a:pt x="8605" y="2365"/>
                    </a:cubicBezTo>
                    <a:cubicBezTo>
                      <a:pt x="8604" y="2364"/>
                      <a:pt x="8603" y="2364"/>
                      <a:pt x="8602" y="2364"/>
                    </a:cubicBezTo>
                    <a:cubicBezTo>
                      <a:pt x="8585" y="2364"/>
                      <a:pt x="8569" y="2428"/>
                      <a:pt x="8561" y="2445"/>
                    </a:cubicBezTo>
                    <a:cubicBezTo>
                      <a:pt x="8507" y="2463"/>
                      <a:pt x="8463" y="2490"/>
                      <a:pt x="8409" y="2498"/>
                    </a:cubicBezTo>
                    <a:cubicBezTo>
                      <a:pt x="8365" y="2516"/>
                      <a:pt x="8489" y="2605"/>
                      <a:pt x="8391" y="2605"/>
                    </a:cubicBezTo>
                    <a:cubicBezTo>
                      <a:pt x="8367" y="2605"/>
                      <a:pt x="8345" y="2597"/>
                      <a:pt x="8325" y="2597"/>
                    </a:cubicBezTo>
                    <a:cubicBezTo>
                      <a:pt x="8308" y="2597"/>
                      <a:pt x="8292" y="2603"/>
                      <a:pt x="8276" y="2623"/>
                    </a:cubicBezTo>
                    <a:cubicBezTo>
                      <a:pt x="8261" y="2638"/>
                      <a:pt x="8270" y="2706"/>
                      <a:pt x="8250" y="2706"/>
                    </a:cubicBezTo>
                    <a:cubicBezTo>
                      <a:pt x="8245" y="2706"/>
                      <a:pt x="8239" y="2703"/>
                      <a:pt x="8231" y="2694"/>
                    </a:cubicBezTo>
                    <a:cubicBezTo>
                      <a:pt x="8219" y="2684"/>
                      <a:pt x="8209" y="2680"/>
                      <a:pt x="8200" y="2680"/>
                    </a:cubicBezTo>
                    <a:cubicBezTo>
                      <a:pt x="8171" y="2680"/>
                      <a:pt x="8160" y="2731"/>
                      <a:pt x="8160" y="2766"/>
                    </a:cubicBezTo>
                    <a:cubicBezTo>
                      <a:pt x="8152" y="2798"/>
                      <a:pt x="8136" y="2805"/>
                      <a:pt x="8117" y="2805"/>
                    </a:cubicBezTo>
                    <a:cubicBezTo>
                      <a:pt x="8105" y="2805"/>
                      <a:pt x="8091" y="2802"/>
                      <a:pt x="8077" y="2802"/>
                    </a:cubicBezTo>
                    <a:cubicBezTo>
                      <a:pt x="8066" y="2802"/>
                      <a:pt x="8055" y="2804"/>
                      <a:pt x="8044" y="2810"/>
                    </a:cubicBezTo>
                    <a:cubicBezTo>
                      <a:pt x="8008" y="2828"/>
                      <a:pt x="8088" y="2881"/>
                      <a:pt x="8088" y="2908"/>
                    </a:cubicBezTo>
                    <a:cubicBezTo>
                      <a:pt x="8090" y="2914"/>
                      <a:pt x="8087" y="2916"/>
                      <a:pt x="8080" y="2916"/>
                    </a:cubicBezTo>
                    <a:cubicBezTo>
                      <a:pt x="8064" y="2916"/>
                      <a:pt x="8031" y="2904"/>
                      <a:pt x="8009" y="2904"/>
                    </a:cubicBezTo>
                    <a:cubicBezTo>
                      <a:pt x="7998" y="2904"/>
                      <a:pt x="7991" y="2908"/>
                      <a:pt x="7991" y="2917"/>
                    </a:cubicBezTo>
                    <a:cubicBezTo>
                      <a:pt x="7991" y="2926"/>
                      <a:pt x="8026" y="2926"/>
                      <a:pt x="8017" y="2944"/>
                    </a:cubicBezTo>
                    <a:cubicBezTo>
                      <a:pt x="8017" y="2962"/>
                      <a:pt x="7999" y="2971"/>
                      <a:pt x="7982" y="2979"/>
                    </a:cubicBezTo>
                    <a:cubicBezTo>
                      <a:pt x="7952" y="2972"/>
                      <a:pt x="7953" y="2928"/>
                      <a:pt x="7924" y="2928"/>
                    </a:cubicBezTo>
                    <a:cubicBezTo>
                      <a:pt x="7918" y="2928"/>
                      <a:pt x="7911" y="2930"/>
                      <a:pt x="7901" y="2935"/>
                    </a:cubicBezTo>
                    <a:cubicBezTo>
                      <a:pt x="7821" y="2962"/>
                      <a:pt x="7750" y="3024"/>
                      <a:pt x="7705" y="3095"/>
                    </a:cubicBezTo>
                    <a:cubicBezTo>
                      <a:pt x="7697" y="3122"/>
                      <a:pt x="7697" y="3131"/>
                      <a:pt x="7679" y="3149"/>
                    </a:cubicBezTo>
                    <a:cubicBezTo>
                      <a:pt x="7679" y="3165"/>
                      <a:pt x="7675" y="3172"/>
                      <a:pt x="7670" y="3172"/>
                    </a:cubicBezTo>
                    <a:cubicBezTo>
                      <a:pt x="7653" y="3172"/>
                      <a:pt x="7616" y="3104"/>
                      <a:pt x="7616" y="3104"/>
                    </a:cubicBezTo>
                    <a:lnTo>
                      <a:pt x="7616" y="3104"/>
                    </a:lnTo>
                    <a:cubicBezTo>
                      <a:pt x="7584" y="3128"/>
                      <a:pt x="7654" y="3196"/>
                      <a:pt x="7602" y="3196"/>
                    </a:cubicBezTo>
                    <a:cubicBezTo>
                      <a:pt x="7597" y="3196"/>
                      <a:pt x="7590" y="3195"/>
                      <a:pt x="7581" y="3193"/>
                    </a:cubicBezTo>
                    <a:cubicBezTo>
                      <a:pt x="7563" y="3193"/>
                      <a:pt x="7563" y="3211"/>
                      <a:pt x="7554" y="3220"/>
                    </a:cubicBezTo>
                    <a:cubicBezTo>
                      <a:pt x="7546" y="3228"/>
                      <a:pt x="7448" y="3393"/>
                      <a:pt x="7404" y="3393"/>
                    </a:cubicBezTo>
                    <a:cubicBezTo>
                      <a:pt x="7400" y="3393"/>
                      <a:pt x="7397" y="3392"/>
                      <a:pt x="7394" y="3389"/>
                    </a:cubicBezTo>
                    <a:lnTo>
                      <a:pt x="7394" y="3505"/>
                    </a:lnTo>
                    <a:cubicBezTo>
                      <a:pt x="7379" y="3490"/>
                      <a:pt x="7364" y="3484"/>
                      <a:pt x="7349" y="3484"/>
                    </a:cubicBezTo>
                    <a:cubicBezTo>
                      <a:pt x="7330" y="3484"/>
                      <a:pt x="7311" y="3495"/>
                      <a:pt x="7296" y="3505"/>
                    </a:cubicBezTo>
                    <a:cubicBezTo>
                      <a:pt x="7288" y="3510"/>
                      <a:pt x="7281" y="3512"/>
                      <a:pt x="7274" y="3512"/>
                    </a:cubicBezTo>
                    <a:cubicBezTo>
                      <a:pt x="7257" y="3512"/>
                      <a:pt x="7241" y="3500"/>
                      <a:pt x="7216" y="3487"/>
                    </a:cubicBezTo>
                    <a:cubicBezTo>
                      <a:pt x="7215" y="3487"/>
                      <a:pt x="7214" y="3487"/>
                      <a:pt x="7213" y="3487"/>
                    </a:cubicBezTo>
                    <a:cubicBezTo>
                      <a:pt x="7192" y="3487"/>
                      <a:pt x="7241" y="3604"/>
                      <a:pt x="7216" y="3621"/>
                    </a:cubicBezTo>
                    <a:cubicBezTo>
                      <a:pt x="7207" y="3612"/>
                      <a:pt x="7167" y="3540"/>
                      <a:pt x="7147" y="3540"/>
                    </a:cubicBezTo>
                    <a:cubicBezTo>
                      <a:pt x="7146" y="3540"/>
                      <a:pt x="7145" y="3540"/>
                      <a:pt x="7144" y="3541"/>
                    </a:cubicBezTo>
                    <a:cubicBezTo>
                      <a:pt x="7091" y="3549"/>
                      <a:pt x="7073" y="3612"/>
                      <a:pt x="7109" y="3656"/>
                    </a:cubicBezTo>
                    <a:cubicBezTo>
                      <a:pt x="7118" y="3674"/>
                      <a:pt x="7153" y="3674"/>
                      <a:pt x="7135" y="3701"/>
                    </a:cubicBezTo>
                    <a:cubicBezTo>
                      <a:pt x="7122" y="3710"/>
                      <a:pt x="7115" y="3712"/>
                      <a:pt x="7110" y="3712"/>
                    </a:cubicBezTo>
                    <a:cubicBezTo>
                      <a:pt x="7104" y="3712"/>
                      <a:pt x="7100" y="3710"/>
                      <a:pt x="7091" y="3710"/>
                    </a:cubicBezTo>
                    <a:cubicBezTo>
                      <a:pt x="7073" y="3701"/>
                      <a:pt x="7037" y="3647"/>
                      <a:pt x="7011" y="3639"/>
                    </a:cubicBezTo>
                    <a:cubicBezTo>
                      <a:pt x="7002" y="3639"/>
                      <a:pt x="7020" y="3683"/>
                      <a:pt x="7020" y="3683"/>
                    </a:cubicBezTo>
                    <a:cubicBezTo>
                      <a:pt x="7020" y="3701"/>
                      <a:pt x="7011" y="3728"/>
                      <a:pt x="6993" y="3745"/>
                    </a:cubicBezTo>
                    <a:cubicBezTo>
                      <a:pt x="6988" y="3754"/>
                      <a:pt x="6982" y="3754"/>
                      <a:pt x="6976" y="3754"/>
                    </a:cubicBezTo>
                    <a:cubicBezTo>
                      <a:pt x="6971" y="3754"/>
                      <a:pt x="6966" y="3754"/>
                      <a:pt x="6966" y="3763"/>
                    </a:cubicBezTo>
                    <a:cubicBezTo>
                      <a:pt x="6957" y="3781"/>
                      <a:pt x="6966" y="3808"/>
                      <a:pt x="6966" y="3826"/>
                    </a:cubicBezTo>
                    <a:cubicBezTo>
                      <a:pt x="6966" y="3835"/>
                      <a:pt x="6961" y="3838"/>
                      <a:pt x="6955" y="3838"/>
                    </a:cubicBezTo>
                    <a:cubicBezTo>
                      <a:pt x="6943" y="3838"/>
                      <a:pt x="6927" y="3831"/>
                      <a:pt x="6915" y="3831"/>
                    </a:cubicBezTo>
                    <a:cubicBezTo>
                      <a:pt x="6909" y="3831"/>
                      <a:pt x="6904" y="3834"/>
                      <a:pt x="6904" y="3843"/>
                    </a:cubicBezTo>
                    <a:cubicBezTo>
                      <a:pt x="6904" y="3861"/>
                      <a:pt x="6922" y="3888"/>
                      <a:pt x="6904" y="3897"/>
                    </a:cubicBezTo>
                    <a:cubicBezTo>
                      <a:pt x="6895" y="3915"/>
                      <a:pt x="6886" y="3932"/>
                      <a:pt x="6868" y="3941"/>
                    </a:cubicBezTo>
                    <a:cubicBezTo>
                      <a:pt x="6896" y="3913"/>
                      <a:pt x="6902" y="3857"/>
                      <a:pt x="6877" y="3857"/>
                    </a:cubicBezTo>
                    <a:cubicBezTo>
                      <a:pt x="6870" y="3857"/>
                      <a:pt x="6862" y="3861"/>
                      <a:pt x="6850" y="3870"/>
                    </a:cubicBezTo>
                    <a:cubicBezTo>
                      <a:pt x="6824" y="3897"/>
                      <a:pt x="6788" y="3941"/>
                      <a:pt x="6815" y="3986"/>
                    </a:cubicBezTo>
                    <a:cubicBezTo>
                      <a:pt x="6807" y="3976"/>
                      <a:pt x="6797" y="3972"/>
                      <a:pt x="6786" y="3972"/>
                    </a:cubicBezTo>
                    <a:cubicBezTo>
                      <a:pt x="6725" y="3972"/>
                      <a:pt x="6630" y="4098"/>
                      <a:pt x="6592" y="4128"/>
                    </a:cubicBezTo>
                    <a:cubicBezTo>
                      <a:pt x="6556" y="4173"/>
                      <a:pt x="6601" y="4182"/>
                      <a:pt x="6637" y="4218"/>
                    </a:cubicBezTo>
                    <a:cubicBezTo>
                      <a:pt x="6649" y="4248"/>
                      <a:pt x="6653" y="4262"/>
                      <a:pt x="6637" y="4262"/>
                    </a:cubicBezTo>
                    <a:cubicBezTo>
                      <a:pt x="6629" y="4262"/>
                      <a:pt x="6618" y="4259"/>
                      <a:pt x="6601" y="4253"/>
                    </a:cubicBezTo>
                    <a:cubicBezTo>
                      <a:pt x="6582" y="4234"/>
                      <a:pt x="6559" y="4227"/>
                      <a:pt x="6535" y="4227"/>
                    </a:cubicBezTo>
                    <a:cubicBezTo>
                      <a:pt x="6480" y="4227"/>
                      <a:pt x="6418" y="4267"/>
                      <a:pt x="6387" y="4298"/>
                    </a:cubicBezTo>
                    <a:cubicBezTo>
                      <a:pt x="6369" y="4324"/>
                      <a:pt x="6343" y="4351"/>
                      <a:pt x="6343" y="4387"/>
                    </a:cubicBezTo>
                    <a:cubicBezTo>
                      <a:pt x="6361" y="4431"/>
                      <a:pt x="6343" y="4476"/>
                      <a:pt x="6316" y="4503"/>
                    </a:cubicBezTo>
                    <a:cubicBezTo>
                      <a:pt x="6342" y="4477"/>
                      <a:pt x="6335" y="4437"/>
                      <a:pt x="6312" y="4437"/>
                    </a:cubicBezTo>
                    <a:cubicBezTo>
                      <a:pt x="6304" y="4437"/>
                      <a:pt x="6293" y="4443"/>
                      <a:pt x="6280" y="4458"/>
                    </a:cubicBezTo>
                    <a:lnTo>
                      <a:pt x="6165" y="4583"/>
                    </a:lnTo>
                    <a:cubicBezTo>
                      <a:pt x="6120" y="4627"/>
                      <a:pt x="6102" y="4654"/>
                      <a:pt x="6138" y="4716"/>
                    </a:cubicBezTo>
                    <a:cubicBezTo>
                      <a:pt x="6120" y="4690"/>
                      <a:pt x="6111" y="4663"/>
                      <a:pt x="6084" y="4645"/>
                    </a:cubicBezTo>
                    <a:cubicBezTo>
                      <a:pt x="6078" y="4642"/>
                      <a:pt x="6071" y="4640"/>
                      <a:pt x="6066" y="4640"/>
                    </a:cubicBezTo>
                    <a:cubicBezTo>
                      <a:pt x="6043" y="4640"/>
                      <a:pt x="6034" y="4666"/>
                      <a:pt x="6049" y="4681"/>
                    </a:cubicBezTo>
                    <a:cubicBezTo>
                      <a:pt x="6067" y="4699"/>
                      <a:pt x="6031" y="4716"/>
                      <a:pt x="6013" y="4743"/>
                    </a:cubicBezTo>
                    <a:cubicBezTo>
                      <a:pt x="5995" y="4770"/>
                      <a:pt x="6031" y="4779"/>
                      <a:pt x="6031" y="4796"/>
                    </a:cubicBezTo>
                    <a:cubicBezTo>
                      <a:pt x="6031" y="4814"/>
                      <a:pt x="5986" y="4805"/>
                      <a:pt x="5969" y="4814"/>
                    </a:cubicBezTo>
                    <a:cubicBezTo>
                      <a:pt x="5951" y="4823"/>
                      <a:pt x="5942" y="4841"/>
                      <a:pt x="5933" y="4859"/>
                    </a:cubicBezTo>
                    <a:cubicBezTo>
                      <a:pt x="5915" y="4877"/>
                      <a:pt x="5906" y="4894"/>
                      <a:pt x="5915" y="4921"/>
                    </a:cubicBezTo>
                    <a:cubicBezTo>
                      <a:pt x="5933" y="4939"/>
                      <a:pt x="5906" y="4948"/>
                      <a:pt x="5888" y="4975"/>
                    </a:cubicBezTo>
                    <a:cubicBezTo>
                      <a:pt x="5873" y="4960"/>
                      <a:pt x="5867" y="4948"/>
                      <a:pt x="5861" y="4948"/>
                    </a:cubicBezTo>
                    <a:cubicBezTo>
                      <a:pt x="5856" y="4948"/>
                      <a:pt x="5852" y="4955"/>
                      <a:pt x="5844" y="4975"/>
                    </a:cubicBezTo>
                    <a:cubicBezTo>
                      <a:pt x="5835" y="4992"/>
                      <a:pt x="5826" y="5019"/>
                      <a:pt x="5826" y="5046"/>
                    </a:cubicBezTo>
                    <a:cubicBezTo>
                      <a:pt x="5826" y="5046"/>
                      <a:pt x="5820" y="5085"/>
                      <a:pt x="5806" y="5085"/>
                    </a:cubicBezTo>
                    <a:cubicBezTo>
                      <a:pt x="5804" y="5085"/>
                      <a:pt x="5802" y="5084"/>
                      <a:pt x="5799" y="5082"/>
                    </a:cubicBezTo>
                    <a:cubicBezTo>
                      <a:pt x="5790" y="5055"/>
                      <a:pt x="5799" y="5055"/>
                      <a:pt x="5782" y="5046"/>
                    </a:cubicBezTo>
                    <a:cubicBezTo>
                      <a:pt x="5755" y="5082"/>
                      <a:pt x="5773" y="5082"/>
                      <a:pt x="5773" y="5117"/>
                    </a:cubicBezTo>
                    <a:cubicBezTo>
                      <a:pt x="5773" y="5141"/>
                      <a:pt x="5773" y="5181"/>
                      <a:pt x="5739" y="5181"/>
                    </a:cubicBezTo>
                    <a:cubicBezTo>
                      <a:pt x="5736" y="5181"/>
                      <a:pt x="5732" y="5180"/>
                      <a:pt x="5728" y="5179"/>
                    </a:cubicBezTo>
                    <a:cubicBezTo>
                      <a:pt x="5705" y="5168"/>
                      <a:pt x="5701" y="5153"/>
                      <a:pt x="5686" y="5153"/>
                    </a:cubicBezTo>
                    <a:cubicBezTo>
                      <a:pt x="5678" y="5153"/>
                      <a:pt x="5667" y="5158"/>
                      <a:pt x="5648" y="5171"/>
                    </a:cubicBezTo>
                    <a:cubicBezTo>
                      <a:pt x="5621" y="5179"/>
                      <a:pt x="5594" y="5206"/>
                      <a:pt x="5568" y="5224"/>
                    </a:cubicBezTo>
                    <a:cubicBezTo>
                      <a:pt x="5550" y="5251"/>
                      <a:pt x="5586" y="5251"/>
                      <a:pt x="5594" y="5269"/>
                    </a:cubicBezTo>
                    <a:cubicBezTo>
                      <a:pt x="5612" y="5286"/>
                      <a:pt x="5603" y="5313"/>
                      <a:pt x="5586" y="5322"/>
                    </a:cubicBezTo>
                    <a:cubicBezTo>
                      <a:pt x="5569" y="5322"/>
                      <a:pt x="5520" y="5346"/>
                      <a:pt x="5538" y="5364"/>
                    </a:cubicBezTo>
                    <a:lnTo>
                      <a:pt x="5538" y="5364"/>
                    </a:lnTo>
                    <a:cubicBezTo>
                      <a:pt x="5529" y="5357"/>
                      <a:pt x="5521" y="5355"/>
                      <a:pt x="5514" y="5355"/>
                    </a:cubicBezTo>
                    <a:cubicBezTo>
                      <a:pt x="5468" y="5355"/>
                      <a:pt x="5440" y="5458"/>
                      <a:pt x="5425" y="5473"/>
                    </a:cubicBezTo>
                    <a:cubicBezTo>
                      <a:pt x="5407" y="5500"/>
                      <a:pt x="5399" y="5491"/>
                      <a:pt x="5381" y="5500"/>
                    </a:cubicBezTo>
                    <a:cubicBezTo>
                      <a:pt x="5354" y="5518"/>
                      <a:pt x="5336" y="5545"/>
                      <a:pt x="5318" y="5571"/>
                    </a:cubicBezTo>
                    <a:cubicBezTo>
                      <a:pt x="5302" y="5588"/>
                      <a:pt x="5234" y="5700"/>
                      <a:pt x="5195" y="5700"/>
                    </a:cubicBezTo>
                    <a:cubicBezTo>
                      <a:pt x="5192" y="5700"/>
                      <a:pt x="5188" y="5699"/>
                      <a:pt x="5185" y="5696"/>
                    </a:cubicBezTo>
                    <a:lnTo>
                      <a:pt x="5185" y="5696"/>
                    </a:lnTo>
                    <a:cubicBezTo>
                      <a:pt x="5158" y="5723"/>
                      <a:pt x="5158" y="5741"/>
                      <a:pt x="5194" y="5767"/>
                    </a:cubicBezTo>
                    <a:cubicBezTo>
                      <a:pt x="5203" y="5776"/>
                      <a:pt x="5220" y="5830"/>
                      <a:pt x="5211" y="5839"/>
                    </a:cubicBezTo>
                    <a:cubicBezTo>
                      <a:pt x="5185" y="5830"/>
                      <a:pt x="5158" y="5821"/>
                      <a:pt x="5140" y="5812"/>
                    </a:cubicBezTo>
                    <a:cubicBezTo>
                      <a:pt x="5105" y="5821"/>
                      <a:pt x="5078" y="5848"/>
                      <a:pt x="5078" y="5883"/>
                    </a:cubicBezTo>
                    <a:cubicBezTo>
                      <a:pt x="5078" y="5910"/>
                      <a:pt x="5069" y="5937"/>
                      <a:pt x="5060" y="5963"/>
                    </a:cubicBezTo>
                    <a:lnTo>
                      <a:pt x="5007" y="5963"/>
                    </a:lnTo>
                    <a:cubicBezTo>
                      <a:pt x="4962" y="5981"/>
                      <a:pt x="5060" y="6052"/>
                      <a:pt x="5042" y="6079"/>
                    </a:cubicBezTo>
                    <a:cubicBezTo>
                      <a:pt x="5037" y="6086"/>
                      <a:pt x="5032" y="6088"/>
                      <a:pt x="5026" y="6088"/>
                    </a:cubicBezTo>
                    <a:cubicBezTo>
                      <a:pt x="5003" y="6088"/>
                      <a:pt x="4973" y="6050"/>
                      <a:pt x="4947" y="6050"/>
                    </a:cubicBezTo>
                    <a:cubicBezTo>
                      <a:pt x="4943" y="6050"/>
                      <a:pt x="4939" y="6051"/>
                      <a:pt x="4935" y="6052"/>
                    </a:cubicBezTo>
                    <a:cubicBezTo>
                      <a:pt x="4882" y="6088"/>
                      <a:pt x="4909" y="6186"/>
                      <a:pt x="4900" y="6239"/>
                    </a:cubicBezTo>
                    <a:cubicBezTo>
                      <a:pt x="4900" y="6253"/>
                      <a:pt x="4873" y="6321"/>
                      <a:pt x="4857" y="6321"/>
                    </a:cubicBezTo>
                    <a:cubicBezTo>
                      <a:pt x="4852" y="6321"/>
                      <a:pt x="4848" y="6316"/>
                      <a:pt x="4846" y="6302"/>
                    </a:cubicBezTo>
                    <a:cubicBezTo>
                      <a:pt x="4865" y="6270"/>
                      <a:pt x="4862" y="6243"/>
                      <a:pt x="4842" y="6243"/>
                    </a:cubicBezTo>
                    <a:cubicBezTo>
                      <a:pt x="4834" y="6243"/>
                      <a:pt x="4823" y="6247"/>
                      <a:pt x="4811" y="6257"/>
                    </a:cubicBezTo>
                    <a:cubicBezTo>
                      <a:pt x="4793" y="6275"/>
                      <a:pt x="4757" y="6329"/>
                      <a:pt x="4793" y="6346"/>
                    </a:cubicBezTo>
                    <a:cubicBezTo>
                      <a:pt x="4802" y="6346"/>
                      <a:pt x="4855" y="6346"/>
                      <a:pt x="4855" y="6364"/>
                    </a:cubicBezTo>
                    <a:cubicBezTo>
                      <a:pt x="4855" y="6382"/>
                      <a:pt x="4704" y="6382"/>
                      <a:pt x="4722" y="6409"/>
                    </a:cubicBezTo>
                    <a:cubicBezTo>
                      <a:pt x="4748" y="6444"/>
                      <a:pt x="4766" y="6435"/>
                      <a:pt x="4784" y="6462"/>
                    </a:cubicBezTo>
                    <a:cubicBezTo>
                      <a:pt x="4793" y="6480"/>
                      <a:pt x="4793" y="6507"/>
                      <a:pt x="4793" y="6524"/>
                    </a:cubicBezTo>
                    <a:cubicBezTo>
                      <a:pt x="4768" y="6505"/>
                      <a:pt x="4752" y="6491"/>
                      <a:pt x="4736" y="6491"/>
                    </a:cubicBezTo>
                    <a:cubicBezTo>
                      <a:pt x="4723" y="6491"/>
                      <a:pt x="4711" y="6500"/>
                      <a:pt x="4695" y="6524"/>
                    </a:cubicBezTo>
                    <a:cubicBezTo>
                      <a:pt x="4686" y="6541"/>
                      <a:pt x="4662" y="6623"/>
                      <a:pt x="4690" y="6623"/>
                    </a:cubicBezTo>
                    <a:cubicBezTo>
                      <a:pt x="4692" y="6623"/>
                      <a:pt x="4693" y="6623"/>
                      <a:pt x="4695" y="6622"/>
                    </a:cubicBezTo>
                    <a:lnTo>
                      <a:pt x="4695" y="6622"/>
                    </a:lnTo>
                    <a:lnTo>
                      <a:pt x="4659" y="6667"/>
                    </a:lnTo>
                    <a:cubicBezTo>
                      <a:pt x="4641" y="6658"/>
                      <a:pt x="4624" y="6631"/>
                      <a:pt x="4606" y="6631"/>
                    </a:cubicBezTo>
                    <a:cubicBezTo>
                      <a:pt x="4579" y="6631"/>
                      <a:pt x="4552" y="6649"/>
                      <a:pt x="4543" y="6676"/>
                    </a:cubicBezTo>
                    <a:cubicBezTo>
                      <a:pt x="4535" y="6734"/>
                      <a:pt x="4597" y="6793"/>
                      <a:pt x="4525" y="6793"/>
                    </a:cubicBezTo>
                    <a:cubicBezTo>
                      <a:pt x="4520" y="6793"/>
                      <a:pt x="4514" y="6792"/>
                      <a:pt x="4508" y="6792"/>
                    </a:cubicBezTo>
                    <a:cubicBezTo>
                      <a:pt x="4491" y="6781"/>
                      <a:pt x="4482" y="6776"/>
                      <a:pt x="4476" y="6776"/>
                    </a:cubicBezTo>
                    <a:cubicBezTo>
                      <a:pt x="4456" y="6776"/>
                      <a:pt x="4502" y="6844"/>
                      <a:pt x="4481" y="6872"/>
                    </a:cubicBezTo>
                    <a:cubicBezTo>
                      <a:pt x="4454" y="6907"/>
                      <a:pt x="4401" y="6899"/>
                      <a:pt x="4401" y="6925"/>
                    </a:cubicBezTo>
                    <a:cubicBezTo>
                      <a:pt x="4401" y="6934"/>
                      <a:pt x="4437" y="6988"/>
                      <a:pt x="4437" y="6988"/>
                    </a:cubicBezTo>
                    <a:cubicBezTo>
                      <a:pt x="4407" y="6988"/>
                      <a:pt x="4397" y="6976"/>
                      <a:pt x="4383" y="6976"/>
                    </a:cubicBezTo>
                    <a:cubicBezTo>
                      <a:pt x="4376" y="6976"/>
                      <a:pt x="4368" y="6979"/>
                      <a:pt x="4356" y="6988"/>
                    </a:cubicBezTo>
                    <a:cubicBezTo>
                      <a:pt x="4339" y="7005"/>
                      <a:pt x="4303" y="7032"/>
                      <a:pt x="4330" y="7050"/>
                    </a:cubicBezTo>
                    <a:cubicBezTo>
                      <a:pt x="4347" y="7077"/>
                      <a:pt x="4312" y="7103"/>
                      <a:pt x="4294" y="7121"/>
                    </a:cubicBezTo>
                    <a:cubicBezTo>
                      <a:pt x="4285" y="7148"/>
                      <a:pt x="4339" y="7175"/>
                      <a:pt x="4312" y="7210"/>
                    </a:cubicBezTo>
                    <a:lnTo>
                      <a:pt x="4267" y="7175"/>
                    </a:lnTo>
                    <a:cubicBezTo>
                      <a:pt x="4258" y="7193"/>
                      <a:pt x="4232" y="7219"/>
                      <a:pt x="4267" y="7237"/>
                    </a:cubicBezTo>
                    <a:cubicBezTo>
                      <a:pt x="4276" y="7264"/>
                      <a:pt x="4267" y="7273"/>
                      <a:pt x="4241" y="7282"/>
                    </a:cubicBezTo>
                    <a:cubicBezTo>
                      <a:pt x="4223" y="7299"/>
                      <a:pt x="4223" y="7308"/>
                      <a:pt x="4250" y="7317"/>
                    </a:cubicBezTo>
                    <a:cubicBezTo>
                      <a:pt x="4267" y="7335"/>
                      <a:pt x="4258" y="7362"/>
                      <a:pt x="4250" y="7380"/>
                    </a:cubicBezTo>
                    <a:lnTo>
                      <a:pt x="4164" y="7328"/>
                    </a:lnTo>
                    <a:lnTo>
                      <a:pt x="4164" y="7328"/>
                    </a:lnTo>
                    <a:cubicBezTo>
                      <a:pt x="4194" y="7349"/>
                      <a:pt x="4160" y="7425"/>
                      <a:pt x="4143" y="7442"/>
                    </a:cubicBezTo>
                    <a:cubicBezTo>
                      <a:pt x="4125" y="7469"/>
                      <a:pt x="4098" y="7460"/>
                      <a:pt x="4080" y="7478"/>
                    </a:cubicBezTo>
                    <a:cubicBezTo>
                      <a:pt x="4000" y="7567"/>
                      <a:pt x="3929" y="7665"/>
                      <a:pt x="3875" y="7771"/>
                    </a:cubicBezTo>
                    <a:cubicBezTo>
                      <a:pt x="3875" y="7771"/>
                      <a:pt x="3869" y="7769"/>
                      <a:pt x="3860" y="7769"/>
                    </a:cubicBezTo>
                    <a:cubicBezTo>
                      <a:pt x="3851" y="7769"/>
                      <a:pt x="3840" y="7771"/>
                      <a:pt x="3831" y="7780"/>
                    </a:cubicBezTo>
                    <a:lnTo>
                      <a:pt x="3813" y="7834"/>
                    </a:lnTo>
                    <a:lnTo>
                      <a:pt x="3751" y="8003"/>
                    </a:lnTo>
                    <a:cubicBezTo>
                      <a:pt x="3715" y="8074"/>
                      <a:pt x="3679" y="8154"/>
                      <a:pt x="3653" y="8244"/>
                    </a:cubicBezTo>
                    <a:cubicBezTo>
                      <a:pt x="3644" y="8270"/>
                      <a:pt x="3644" y="8306"/>
                      <a:pt x="3653" y="8333"/>
                    </a:cubicBezTo>
                    <a:cubicBezTo>
                      <a:pt x="3662" y="8350"/>
                      <a:pt x="3644" y="8377"/>
                      <a:pt x="3635" y="8395"/>
                    </a:cubicBezTo>
                    <a:cubicBezTo>
                      <a:pt x="3642" y="8381"/>
                      <a:pt x="3638" y="8362"/>
                      <a:pt x="3628" y="8362"/>
                    </a:cubicBezTo>
                    <a:cubicBezTo>
                      <a:pt x="3625" y="8362"/>
                      <a:pt x="3621" y="8364"/>
                      <a:pt x="3617" y="8368"/>
                    </a:cubicBezTo>
                    <a:cubicBezTo>
                      <a:pt x="3590" y="8413"/>
                      <a:pt x="3564" y="8457"/>
                      <a:pt x="3546" y="8502"/>
                    </a:cubicBezTo>
                    <a:cubicBezTo>
                      <a:pt x="3537" y="8520"/>
                      <a:pt x="3501" y="8573"/>
                      <a:pt x="3519" y="8591"/>
                    </a:cubicBezTo>
                    <a:cubicBezTo>
                      <a:pt x="3528" y="8618"/>
                      <a:pt x="3590" y="8627"/>
                      <a:pt x="3608" y="8635"/>
                    </a:cubicBezTo>
                    <a:cubicBezTo>
                      <a:pt x="3601" y="8651"/>
                      <a:pt x="3587" y="8656"/>
                      <a:pt x="3571" y="8656"/>
                    </a:cubicBezTo>
                    <a:cubicBezTo>
                      <a:pt x="3548" y="8656"/>
                      <a:pt x="3522" y="8646"/>
                      <a:pt x="3501" y="8635"/>
                    </a:cubicBezTo>
                    <a:cubicBezTo>
                      <a:pt x="3497" y="8633"/>
                      <a:pt x="3493" y="8631"/>
                      <a:pt x="3489" y="8631"/>
                    </a:cubicBezTo>
                    <a:cubicBezTo>
                      <a:pt x="3469" y="8631"/>
                      <a:pt x="3454" y="8668"/>
                      <a:pt x="3439" y="8698"/>
                    </a:cubicBezTo>
                    <a:cubicBezTo>
                      <a:pt x="3421" y="8742"/>
                      <a:pt x="3394" y="8787"/>
                      <a:pt x="3359" y="8831"/>
                    </a:cubicBezTo>
                    <a:cubicBezTo>
                      <a:pt x="3350" y="8840"/>
                      <a:pt x="3332" y="8840"/>
                      <a:pt x="3332" y="8849"/>
                    </a:cubicBezTo>
                    <a:cubicBezTo>
                      <a:pt x="3323" y="8876"/>
                      <a:pt x="3332" y="8894"/>
                      <a:pt x="3341" y="8921"/>
                    </a:cubicBezTo>
                    <a:cubicBezTo>
                      <a:pt x="3350" y="8974"/>
                      <a:pt x="3270" y="9001"/>
                      <a:pt x="3243" y="9045"/>
                    </a:cubicBezTo>
                    <a:cubicBezTo>
                      <a:pt x="3216" y="9081"/>
                      <a:pt x="3243" y="9108"/>
                      <a:pt x="3270" y="9152"/>
                    </a:cubicBezTo>
                    <a:cubicBezTo>
                      <a:pt x="3287" y="9180"/>
                      <a:pt x="3283" y="9189"/>
                      <a:pt x="3271" y="9189"/>
                    </a:cubicBezTo>
                    <a:cubicBezTo>
                      <a:pt x="3252" y="9189"/>
                      <a:pt x="3213" y="9166"/>
                      <a:pt x="3207" y="9161"/>
                    </a:cubicBezTo>
                    <a:cubicBezTo>
                      <a:pt x="3205" y="9161"/>
                      <a:pt x="3203" y="9160"/>
                      <a:pt x="3202" y="9160"/>
                    </a:cubicBezTo>
                    <a:cubicBezTo>
                      <a:pt x="3167" y="9160"/>
                      <a:pt x="3207" y="9242"/>
                      <a:pt x="3207" y="9250"/>
                    </a:cubicBezTo>
                    <a:cubicBezTo>
                      <a:pt x="3225" y="9295"/>
                      <a:pt x="3154" y="9277"/>
                      <a:pt x="3127" y="9295"/>
                    </a:cubicBezTo>
                    <a:cubicBezTo>
                      <a:pt x="3100" y="9330"/>
                      <a:pt x="3083" y="9366"/>
                      <a:pt x="3074" y="9410"/>
                    </a:cubicBezTo>
                    <a:cubicBezTo>
                      <a:pt x="3074" y="9427"/>
                      <a:pt x="3042" y="9546"/>
                      <a:pt x="3002" y="9546"/>
                    </a:cubicBezTo>
                    <a:cubicBezTo>
                      <a:pt x="2999" y="9546"/>
                      <a:pt x="2996" y="9545"/>
                      <a:pt x="2994" y="9544"/>
                    </a:cubicBezTo>
                    <a:cubicBezTo>
                      <a:pt x="2976" y="9571"/>
                      <a:pt x="2967" y="9597"/>
                      <a:pt x="2967" y="9633"/>
                    </a:cubicBezTo>
                    <a:cubicBezTo>
                      <a:pt x="2949" y="9740"/>
                      <a:pt x="2896" y="9847"/>
                      <a:pt x="2878" y="9954"/>
                    </a:cubicBezTo>
                    <a:cubicBezTo>
                      <a:pt x="2871" y="9982"/>
                      <a:pt x="2864" y="10020"/>
                      <a:pt x="2883" y="10045"/>
                    </a:cubicBezTo>
                    <a:lnTo>
                      <a:pt x="2883" y="10045"/>
                    </a:lnTo>
                    <a:cubicBezTo>
                      <a:pt x="2872" y="10039"/>
                      <a:pt x="2861" y="10035"/>
                      <a:pt x="2849" y="10035"/>
                    </a:cubicBezTo>
                    <a:cubicBezTo>
                      <a:pt x="2841" y="10035"/>
                      <a:pt x="2832" y="10038"/>
                      <a:pt x="2824" y="10043"/>
                    </a:cubicBezTo>
                    <a:cubicBezTo>
                      <a:pt x="2798" y="10052"/>
                      <a:pt x="2824" y="10070"/>
                      <a:pt x="2807" y="10087"/>
                    </a:cubicBezTo>
                    <a:lnTo>
                      <a:pt x="2780" y="10114"/>
                    </a:lnTo>
                    <a:cubicBezTo>
                      <a:pt x="2744" y="10159"/>
                      <a:pt x="2717" y="10203"/>
                      <a:pt x="2700" y="10257"/>
                    </a:cubicBezTo>
                    <a:cubicBezTo>
                      <a:pt x="2717" y="10292"/>
                      <a:pt x="2673" y="10381"/>
                      <a:pt x="2673" y="10390"/>
                    </a:cubicBezTo>
                    <a:cubicBezTo>
                      <a:pt x="2717" y="10426"/>
                      <a:pt x="2780" y="10435"/>
                      <a:pt x="2824" y="10479"/>
                    </a:cubicBezTo>
                    <a:cubicBezTo>
                      <a:pt x="2830" y="10485"/>
                      <a:pt x="2799" y="10505"/>
                      <a:pt x="2767" y="10505"/>
                    </a:cubicBezTo>
                    <a:cubicBezTo>
                      <a:pt x="2749" y="10505"/>
                      <a:pt x="2730" y="10499"/>
                      <a:pt x="2717" y="10479"/>
                    </a:cubicBezTo>
                    <a:cubicBezTo>
                      <a:pt x="2706" y="10456"/>
                      <a:pt x="2693" y="10446"/>
                      <a:pt x="2680" y="10446"/>
                    </a:cubicBezTo>
                    <a:cubicBezTo>
                      <a:pt x="2663" y="10446"/>
                      <a:pt x="2647" y="10463"/>
                      <a:pt x="2637" y="10488"/>
                    </a:cubicBezTo>
                    <a:cubicBezTo>
                      <a:pt x="2628" y="10506"/>
                      <a:pt x="2611" y="10542"/>
                      <a:pt x="2628" y="10568"/>
                    </a:cubicBezTo>
                    <a:cubicBezTo>
                      <a:pt x="2637" y="10586"/>
                      <a:pt x="2646" y="10586"/>
                      <a:pt x="2628" y="10604"/>
                    </a:cubicBezTo>
                    <a:cubicBezTo>
                      <a:pt x="2614" y="10626"/>
                      <a:pt x="2547" y="10665"/>
                      <a:pt x="2513" y="10665"/>
                    </a:cubicBezTo>
                    <a:cubicBezTo>
                      <a:pt x="2505" y="10665"/>
                      <a:pt x="2499" y="10663"/>
                      <a:pt x="2496" y="10659"/>
                    </a:cubicBezTo>
                    <a:lnTo>
                      <a:pt x="2496" y="10659"/>
                    </a:lnTo>
                    <a:cubicBezTo>
                      <a:pt x="2521" y="10693"/>
                      <a:pt x="2512" y="10711"/>
                      <a:pt x="2495" y="10746"/>
                    </a:cubicBezTo>
                    <a:cubicBezTo>
                      <a:pt x="2486" y="10782"/>
                      <a:pt x="2477" y="10818"/>
                      <a:pt x="2477" y="10862"/>
                    </a:cubicBezTo>
                    <a:cubicBezTo>
                      <a:pt x="2477" y="10871"/>
                      <a:pt x="2495" y="10916"/>
                      <a:pt x="2486" y="10916"/>
                    </a:cubicBezTo>
                    <a:cubicBezTo>
                      <a:pt x="2477" y="10925"/>
                      <a:pt x="2441" y="10916"/>
                      <a:pt x="2432" y="10934"/>
                    </a:cubicBezTo>
                    <a:cubicBezTo>
                      <a:pt x="2424" y="10951"/>
                      <a:pt x="2432" y="10987"/>
                      <a:pt x="2424" y="11014"/>
                    </a:cubicBezTo>
                    <a:cubicBezTo>
                      <a:pt x="2406" y="11040"/>
                      <a:pt x="2397" y="11067"/>
                      <a:pt x="2379" y="11094"/>
                    </a:cubicBezTo>
                    <a:cubicBezTo>
                      <a:pt x="2326" y="11103"/>
                      <a:pt x="2379" y="11147"/>
                      <a:pt x="2406" y="11165"/>
                    </a:cubicBezTo>
                    <a:cubicBezTo>
                      <a:pt x="2424" y="11183"/>
                      <a:pt x="2415" y="11210"/>
                      <a:pt x="2406" y="11227"/>
                    </a:cubicBezTo>
                    <a:cubicBezTo>
                      <a:pt x="2375" y="11207"/>
                      <a:pt x="2359" y="11192"/>
                      <a:pt x="2344" y="11192"/>
                    </a:cubicBezTo>
                    <a:cubicBezTo>
                      <a:pt x="2333" y="11192"/>
                      <a:pt x="2323" y="11200"/>
                      <a:pt x="2308" y="11219"/>
                    </a:cubicBezTo>
                    <a:cubicBezTo>
                      <a:pt x="2245" y="11290"/>
                      <a:pt x="2174" y="11361"/>
                      <a:pt x="2103" y="11423"/>
                    </a:cubicBezTo>
                    <a:cubicBezTo>
                      <a:pt x="2103" y="11432"/>
                      <a:pt x="2014" y="11486"/>
                      <a:pt x="2041" y="11504"/>
                    </a:cubicBezTo>
                    <a:cubicBezTo>
                      <a:pt x="2085" y="11521"/>
                      <a:pt x="2041" y="11557"/>
                      <a:pt x="2014" y="11557"/>
                    </a:cubicBezTo>
                    <a:cubicBezTo>
                      <a:pt x="2010" y="11558"/>
                      <a:pt x="2006" y="11558"/>
                      <a:pt x="2003" y="11558"/>
                    </a:cubicBezTo>
                    <a:cubicBezTo>
                      <a:pt x="1980" y="11558"/>
                      <a:pt x="1985" y="11530"/>
                      <a:pt x="1969" y="11530"/>
                    </a:cubicBezTo>
                    <a:cubicBezTo>
                      <a:pt x="1951" y="11530"/>
                      <a:pt x="1934" y="11539"/>
                      <a:pt x="1925" y="11548"/>
                    </a:cubicBezTo>
                    <a:cubicBezTo>
                      <a:pt x="1898" y="11557"/>
                      <a:pt x="1827" y="11575"/>
                      <a:pt x="1818" y="11610"/>
                    </a:cubicBezTo>
                    <a:cubicBezTo>
                      <a:pt x="1818" y="11637"/>
                      <a:pt x="1791" y="11628"/>
                      <a:pt x="1764" y="11646"/>
                    </a:cubicBezTo>
                    <a:cubicBezTo>
                      <a:pt x="1738" y="11673"/>
                      <a:pt x="1738" y="11708"/>
                      <a:pt x="1729" y="11708"/>
                    </a:cubicBezTo>
                    <a:cubicBezTo>
                      <a:pt x="1720" y="11708"/>
                      <a:pt x="1702" y="11691"/>
                      <a:pt x="1693" y="11682"/>
                    </a:cubicBezTo>
                    <a:cubicBezTo>
                      <a:pt x="1668" y="11675"/>
                      <a:pt x="1643" y="11669"/>
                      <a:pt x="1621" y="11669"/>
                    </a:cubicBezTo>
                    <a:cubicBezTo>
                      <a:pt x="1612" y="11669"/>
                      <a:pt x="1603" y="11670"/>
                      <a:pt x="1595" y="11673"/>
                    </a:cubicBezTo>
                    <a:lnTo>
                      <a:pt x="1435" y="11708"/>
                    </a:lnTo>
                    <a:cubicBezTo>
                      <a:pt x="1408" y="11708"/>
                      <a:pt x="1399" y="11735"/>
                      <a:pt x="1399" y="11762"/>
                    </a:cubicBezTo>
                    <a:cubicBezTo>
                      <a:pt x="1360" y="11802"/>
                      <a:pt x="1432" y="11859"/>
                      <a:pt x="1480" y="11859"/>
                    </a:cubicBezTo>
                    <a:cubicBezTo>
                      <a:pt x="1507" y="11859"/>
                      <a:pt x="1526" y="11842"/>
                      <a:pt x="1516" y="11794"/>
                    </a:cubicBezTo>
                    <a:lnTo>
                      <a:pt x="1516" y="11794"/>
                    </a:lnTo>
                    <a:cubicBezTo>
                      <a:pt x="1530" y="11821"/>
                      <a:pt x="1651" y="11800"/>
                      <a:pt x="1684" y="11833"/>
                    </a:cubicBezTo>
                    <a:cubicBezTo>
                      <a:pt x="1695" y="11844"/>
                      <a:pt x="1702" y="11848"/>
                      <a:pt x="1707" y="11848"/>
                    </a:cubicBezTo>
                    <a:cubicBezTo>
                      <a:pt x="1718" y="11848"/>
                      <a:pt x="1719" y="11828"/>
                      <a:pt x="1738" y="11815"/>
                    </a:cubicBezTo>
                    <a:cubicBezTo>
                      <a:pt x="1756" y="11798"/>
                      <a:pt x="1782" y="11798"/>
                      <a:pt x="1809" y="11780"/>
                    </a:cubicBezTo>
                    <a:cubicBezTo>
                      <a:pt x="1925" y="11717"/>
                      <a:pt x="2049" y="11655"/>
                      <a:pt x="2156" y="11584"/>
                    </a:cubicBezTo>
                    <a:cubicBezTo>
                      <a:pt x="2228" y="11548"/>
                      <a:pt x="2415" y="11450"/>
                      <a:pt x="2317" y="11361"/>
                    </a:cubicBezTo>
                    <a:cubicBezTo>
                      <a:pt x="2317" y="11361"/>
                      <a:pt x="2261" y="11298"/>
                      <a:pt x="2277" y="11298"/>
                    </a:cubicBezTo>
                    <a:cubicBezTo>
                      <a:pt x="2278" y="11298"/>
                      <a:pt x="2279" y="11298"/>
                      <a:pt x="2281" y="11299"/>
                    </a:cubicBezTo>
                    <a:cubicBezTo>
                      <a:pt x="2308" y="11308"/>
                      <a:pt x="2334" y="11317"/>
                      <a:pt x="2361" y="11334"/>
                    </a:cubicBezTo>
                    <a:cubicBezTo>
                      <a:pt x="2406" y="11361"/>
                      <a:pt x="2459" y="11388"/>
                      <a:pt x="2504" y="11406"/>
                    </a:cubicBezTo>
                    <a:cubicBezTo>
                      <a:pt x="2504" y="11397"/>
                      <a:pt x="2495" y="11397"/>
                      <a:pt x="2504" y="11370"/>
                    </a:cubicBezTo>
                    <a:cubicBezTo>
                      <a:pt x="2504" y="11352"/>
                      <a:pt x="2522" y="11325"/>
                      <a:pt x="2530" y="11308"/>
                    </a:cubicBezTo>
                    <a:cubicBezTo>
                      <a:pt x="2545" y="11285"/>
                      <a:pt x="2573" y="11250"/>
                      <a:pt x="2603" y="11250"/>
                    </a:cubicBezTo>
                    <a:cubicBezTo>
                      <a:pt x="2608" y="11250"/>
                      <a:pt x="2614" y="11251"/>
                      <a:pt x="2619" y="11254"/>
                    </a:cubicBezTo>
                    <a:cubicBezTo>
                      <a:pt x="2548" y="11219"/>
                      <a:pt x="2637" y="11174"/>
                      <a:pt x="2584" y="11138"/>
                    </a:cubicBezTo>
                    <a:cubicBezTo>
                      <a:pt x="2557" y="11121"/>
                      <a:pt x="2504" y="11067"/>
                      <a:pt x="2575" y="11049"/>
                    </a:cubicBezTo>
                    <a:cubicBezTo>
                      <a:pt x="2599" y="11049"/>
                      <a:pt x="2619" y="11057"/>
                      <a:pt x="2637" y="11057"/>
                    </a:cubicBezTo>
                    <a:cubicBezTo>
                      <a:pt x="2646" y="11057"/>
                      <a:pt x="2655" y="11055"/>
                      <a:pt x="2664" y="11049"/>
                    </a:cubicBezTo>
                    <a:cubicBezTo>
                      <a:pt x="2691" y="11049"/>
                      <a:pt x="2700" y="11014"/>
                      <a:pt x="2673" y="10996"/>
                    </a:cubicBezTo>
                    <a:cubicBezTo>
                      <a:pt x="2646" y="10978"/>
                      <a:pt x="2664" y="10978"/>
                      <a:pt x="2673" y="10951"/>
                    </a:cubicBezTo>
                    <a:cubicBezTo>
                      <a:pt x="2676" y="10939"/>
                      <a:pt x="2679" y="10936"/>
                      <a:pt x="2682" y="10936"/>
                    </a:cubicBezTo>
                    <a:cubicBezTo>
                      <a:pt x="2689" y="10936"/>
                      <a:pt x="2697" y="10951"/>
                      <a:pt x="2709" y="10951"/>
                    </a:cubicBezTo>
                    <a:cubicBezTo>
                      <a:pt x="2771" y="10951"/>
                      <a:pt x="2700" y="10827"/>
                      <a:pt x="2762" y="10809"/>
                    </a:cubicBezTo>
                    <a:cubicBezTo>
                      <a:pt x="2780" y="10773"/>
                      <a:pt x="2717" y="10702"/>
                      <a:pt x="2735" y="10702"/>
                    </a:cubicBezTo>
                    <a:cubicBezTo>
                      <a:pt x="2744" y="10697"/>
                      <a:pt x="2760" y="10697"/>
                      <a:pt x="2773" y="10697"/>
                    </a:cubicBezTo>
                    <a:cubicBezTo>
                      <a:pt x="2787" y="10697"/>
                      <a:pt x="2798" y="10697"/>
                      <a:pt x="2798" y="10693"/>
                    </a:cubicBezTo>
                    <a:cubicBezTo>
                      <a:pt x="2798" y="10684"/>
                      <a:pt x="2753" y="10666"/>
                      <a:pt x="2753" y="10640"/>
                    </a:cubicBezTo>
                    <a:lnTo>
                      <a:pt x="2851" y="10640"/>
                    </a:lnTo>
                    <a:cubicBezTo>
                      <a:pt x="2815" y="10604"/>
                      <a:pt x="2798" y="10559"/>
                      <a:pt x="2851" y="10524"/>
                    </a:cubicBezTo>
                    <a:cubicBezTo>
                      <a:pt x="2878" y="10506"/>
                      <a:pt x="2896" y="10479"/>
                      <a:pt x="2905" y="10461"/>
                    </a:cubicBezTo>
                    <a:cubicBezTo>
                      <a:pt x="2905" y="10448"/>
                      <a:pt x="2905" y="10425"/>
                      <a:pt x="2897" y="10425"/>
                    </a:cubicBezTo>
                    <a:cubicBezTo>
                      <a:pt x="2895" y="10425"/>
                      <a:pt x="2891" y="10428"/>
                      <a:pt x="2887" y="10435"/>
                    </a:cubicBezTo>
                    <a:lnTo>
                      <a:pt x="2913" y="10381"/>
                    </a:lnTo>
                    <a:cubicBezTo>
                      <a:pt x="2931" y="10337"/>
                      <a:pt x="2913" y="10363"/>
                      <a:pt x="2896" y="10337"/>
                    </a:cubicBezTo>
                    <a:cubicBezTo>
                      <a:pt x="2887" y="10310"/>
                      <a:pt x="2949" y="10265"/>
                      <a:pt x="2967" y="10248"/>
                    </a:cubicBezTo>
                    <a:cubicBezTo>
                      <a:pt x="2976" y="10239"/>
                      <a:pt x="3011" y="10185"/>
                      <a:pt x="3003" y="10159"/>
                    </a:cubicBezTo>
                    <a:cubicBezTo>
                      <a:pt x="2994" y="10132"/>
                      <a:pt x="2931" y="10123"/>
                      <a:pt x="3003" y="10096"/>
                    </a:cubicBezTo>
                    <a:cubicBezTo>
                      <a:pt x="3047" y="10096"/>
                      <a:pt x="3092" y="10052"/>
                      <a:pt x="3029" y="10052"/>
                    </a:cubicBezTo>
                    <a:cubicBezTo>
                      <a:pt x="2976" y="10025"/>
                      <a:pt x="2976" y="9989"/>
                      <a:pt x="3029" y="9972"/>
                    </a:cubicBezTo>
                    <a:cubicBezTo>
                      <a:pt x="3074" y="9954"/>
                      <a:pt x="3100" y="9972"/>
                      <a:pt x="3092" y="9918"/>
                    </a:cubicBezTo>
                    <a:cubicBezTo>
                      <a:pt x="3092" y="9909"/>
                      <a:pt x="3065" y="9820"/>
                      <a:pt x="3074" y="9820"/>
                    </a:cubicBezTo>
                    <a:cubicBezTo>
                      <a:pt x="3082" y="9820"/>
                      <a:pt x="3098" y="9874"/>
                      <a:pt x="3115" y="9874"/>
                    </a:cubicBezTo>
                    <a:cubicBezTo>
                      <a:pt x="3116" y="9874"/>
                      <a:pt x="3117" y="9874"/>
                      <a:pt x="3118" y="9874"/>
                    </a:cubicBezTo>
                    <a:cubicBezTo>
                      <a:pt x="3145" y="9856"/>
                      <a:pt x="3118" y="9793"/>
                      <a:pt x="3118" y="9776"/>
                    </a:cubicBezTo>
                    <a:cubicBezTo>
                      <a:pt x="3127" y="9740"/>
                      <a:pt x="3145" y="9713"/>
                      <a:pt x="3181" y="9695"/>
                    </a:cubicBezTo>
                    <a:cubicBezTo>
                      <a:pt x="3198" y="9687"/>
                      <a:pt x="3225" y="9669"/>
                      <a:pt x="3243" y="9642"/>
                    </a:cubicBezTo>
                    <a:cubicBezTo>
                      <a:pt x="3261" y="9615"/>
                      <a:pt x="3270" y="9580"/>
                      <a:pt x="3270" y="9544"/>
                    </a:cubicBezTo>
                    <a:cubicBezTo>
                      <a:pt x="3270" y="9508"/>
                      <a:pt x="3243" y="9473"/>
                      <a:pt x="3288" y="9464"/>
                    </a:cubicBezTo>
                    <a:cubicBezTo>
                      <a:pt x="3323" y="9464"/>
                      <a:pt x="3359" y="9428"/>
                      <a:pt x="3368" y="9384"/>
                    </a:cubicBezTo>
                    <a:cubicBezTo>
                      <a:pt x="3368" y="9357"/>
                      <a:pt x="3332" y="9348"/>
                      <a:pt x="3314" y="9339"/>
                    </a:cubicBezTo>
                    <a:lnTo>
                      <a:pt x="3314" y="9339"/>
                    </a:lnTo>
                    <a:cubicBezTo>
                      <a:pt x="3325" y="9344"/>
                      <a:pt x="3335" y="9346"/>
                      <a:pt x="3345" y="9346"/>
                    </a:cubicBezTo>
                    <a:cubicBezTo>
                      <a:pt x="3401" y="9346"/>
                      <a:pt x="3417" y="9262"/>
                      <a:pt x="3394" y="9223"/>
                    </a:cubicBezTo>
                    <a:cubicBezTo>
                      <a:pt x="3386" y="9197"/>
                      <a:pt x="3403" y="9170"/>
                      <a:pt x="3430" y="9170"/>
                    </a:cubicBezTo>
                    <a:cubicBezTo>
                      <a:pt x="3453" y="9170"/>
                      <a:pt x="3450" y="9190"/>
                      <a:pt x="3465" y="9190"/>
                    </a:cubicBezTo>
                    <a:cubicBezTo>
                      <a:pt x="3468" y="9190"/>
                      <a:pt x="3471" y="9189"/>
                      <a:pt x="3475" y="9188"/>
                    </a:cubicBezTo>
                    <a:cubicBezTo>
                      <a:pt x="3492" y="9188"/>
                      <a:pt x="3475" y="9152"/>
                      <a:pt x="3475" y="9143"/>
                    </a:cubicBezTo>
                    <a:cubicBezTo>
                      <a:pt x="3466" y="9108"/>
                      <a:pt x="3492" y="9072"/>
                      <a:pt x="3528" y="9063"/>
                    </a:cubicBezTo>
                    <a:cubicBezTo>
                      <a:pt x="3534" y="9067"/>
                      <a:pt x="3539" y="9068"/>
                      <a:pt x="3542" y="9068"/>
                    </a:cubicBezTo>
                    <a:cubicBezTo>
                      <a:pt x="3561" y="9068"/>
                      <a:pt x="3528" y="9007"/>
                      <a:pt x="3528" y="8992"/>
                    </a:cubicBezTo>
                    <a:cubicBezTo>
                      <a:pt x="3537" y="8947"/>
                      <a:pt x="3581" y="8912"/>
                      <a:pt x="3581" y="8867"/>
                    </a:cubicBezTo>
                    <a:cubicBezTo>
                      <a:pt x="3573" y="8831"/>
                      <a:pt x="3590" y="8787"/>
                      <a:pt x="3626" y="8760"/>
                    </a:cubicBezTo>
                    <a:cubicBezTo>
                      <a:pt x="3653" y="8725"/>
                      <a:pt x="3706" y="8671"/>
                      <a:pt x="3688" y="8627"/>
                    </a:cubicBezTo>
                    <a:cubicBezTo>
                      <a:pt x="3688" y="8600"/>
                      <a:pt x="3733" y="8600"/>
                      <a:pt x="3751" y="8591"/>
                    </a:cubicBezTo>
                    <a:cubicBezTo>
                      <a:pt x="3769" y="8582"/>
                      <a:pt x="3751" y="8555"/>
                      <a:pt x="3769" y="8529"/>
                    </a:cubicBezTo>
                    <a:cubicBezTo>
                      <a:pt x="3777" y="8502"/>
                      <a:pt x="3795" y="8475"/>
                      <a:pt x="3813" y="8440"/>
                    </a:cubicBezTo>
                    <a:cubicBezTo>
                      <a:pt x="3822" y="8413"/>
                      <a:pt x="3786" y="8404"/>
                      <a:pt x="3831" y="8386"/>
                    </a:cubicBezTo>
                    <a:cubicBezTo>
                      <a:pt x="3866" y="8359"/>
                      <a:pt x="3947" y="8306"/>
                      <a:pt x="3867" y="8261"/>
                    </a:cubicBezTo>
                    <a:lnTo>
                      <a:pt x="3867" y="8261"/>
                    </a:lnTo>
                    <a:cubicBezTo>
                      <a:pt x="3875" y="8266"/>
                      <a:pt x="3883" y="8268"/>
                      <a:pt x="3891" y="8268"/>
                    </a:cubicBezTo>
                    <a:cubicBezTo>
                      <a:pt x="3962" y="8268"/>
                      <a:pt x="4025" y="8105"/>
                      <a:pt x="4009" y="8057"/>
                    </a:cubicBezTo>
                    <a:cubicBezTo>
                      <a:pt x="4000" y="7994"/>
                      <a:pt x="4152" y="8039"/>
                      <a:pt x="4098" y="7959"/>
                    </a:cubicBezTo>
                    <a:cubicBezTo>
                      <a:pt x="4071" y="7923"/>
                      <a:pt x="4036" y="7887"/>
                      <a:pt x="4098" y="7878"/>
                    </a:cubicBezTo>
                    <a:cubicBezTo>
                      <a:pt x="4105" y="7872"/>
                      <a:pt x="4127" y="7825"/>
                      <a:pt x="4133" y="7806"/>
                    </a:cubicBezTo>
                    <a:lnTo>
                      <a:pt x="4133" y="7806"/>
                    </a:lnTo>
                    <a:cubicBezTo>
                      <a:pt x="4137" y="7811"/>
                      <a:pt x="4144" y="7818"/>
                      <a:pt x="4153" y="7818"/>
                    </a:cubicBezTo>
                    <a:cubicBezTo>
                      <a:pt x="4155" y="7818"/>
                      <a:pt x="4158" y="7817"/>
                      <a:pt x="4160" y="7816"/>
                    </a:cubicBezTo>
                    <a:cubicBezTo>
                      <a:pt x="4187" y="7807"/>
                      <a:pt x="4187" y="7780"/>
                      <a:pt x="4196" y="7763"/>
                    </a:cubicBezTo>
                    <a:cubicBezTo>
                      <a:pt x="4223" y="7727"/>
                      <a:pt x="4285" y="7700"/>
                      <a:pt x="4294" y="7656"/>
                    </a:cubicBezTo>
                    <a:lnTo>
                      <a:pt x="4294" y="7656"/>
                    </a:lnTo>
                    <a:cubicBezTo>
                      <a:pt x="4281" y="7660"/>
                      <a:pt x="4267" y="7662"/>
                      <a:pt x="4254" y="7662"/>
                    </a:cubicBezTo>
                    <a:cubicBezTo>
                      <a:pt x="4216" y="7662"/>
                      <a:pt x="4180" y="7642"/>
                      <a:pt x="4160" y="7602"/>
                    </a:cubicBezTo>
                    <a:cubicBezTo>
                      <a:pt x="4165" y="7594"/>
                      <a:pt x="4170" y="7590"/>
                      <a:pt x="4176" y="7590"/>
                    </a:cubicBezTo>
                    <a:cubicBezTo>
                      <a:pt x="4195" y="7590"/>
                      <a:pt x="4218" y="7622"/>
                      <a:pt x="4232" y="7629"/>
                    </a:cubicBezTo>
                    <a:cubicBezTo>
                      <a:pt x="4234" y="7631"/>
                      <a:pt x="4236" y="7632"/>
                      <a:pt x="4238" y="7632"/>
                    </a:cubicBezTo>
                    <a:cubicBezTo>
                      <a:pt x="4254" y="7632"/>
                      <a:pt x="4270" y="7582"/>
                      <a:pt x="4285" y="7567"/>
                    </a:cubicBezTo>
                    <a:cubicBezTo>
                      <a:pt x="4303" y="7558"/>
                      <a:pt x="4356" y="7558"/>
                      <a:pt x="4347" y="7540"/>
                    </a:cubicBezTo>
                    <a:cubicBezTo>
                      <a:pt x="4347" y="7522"/>
                      <a:pt x="4321" y="7504"/>
                      <a:pt x="4347" y="7486"/>
                    </a:cubicBezTo>
                    <a:cubicBezTo>
                      <a:pt x="4365" y="7460"/>
                      <a:pt x="4419" y="7451"/>
                      <a:pt x="4445" y="7406"/>
                    </a:cubicBezTo>
                    <a:lnTo>
                      <a:pt x="4445" y="7406"/>
                    </a:lnTo>
                    <a:cubicBezTo>
                      <a:pt x="4444" y="7407"/>
                      <a:pt x="4443" y="7407"/>
                      <a:pt x="4442" y="7407"/>
                    </a:cubicBezTo>
                    <a:cubicBezTo>
                      <a:pt x="4407" y="7407"/>
                      <a:pt x="4508" y="7254"/>
                      <a:pt x="4517" y="7228"/>
                    </a:cubicBezTo>
                    <a:cubicBezTo>
                      <a:pt x="4526" y="7210"/>
                      <a:pt x="4454" y="7210"/>
                      <a:pt x="4454" y="7184"/>
                    </a:cubicBezTo>
                    <a:cubicBezTo>
                      <a:pt x="4451" y="7172"/>
                      <a:pt x="4458" y="7168"/>
                      <a:pt x="4469" y="7168"/>
                    </a:cubicBezTo>
                    <a:cubicBezTo>
                      <a:pt x="4491" y="7168"/>
                      <a:pt x="4529" y="7184"/>
                      <a:pt x="4535" y="7184"/>
                    </a:cubicBezTo>
                    <a:cubicBezTo>
                      <a:pt x="4526" y="7175"/>
                      <a:pt x="4499" y="7139"/>
                      <a:pt x="4526" y="7130"/>
                    </a:cubicBezTo>
                    <a:cubicBezTo>
                      <a:pt x="4529" y="7129"/>
                      <a:pt x="4532" y="7129"/>
                      <a:pt x="4535" y="7129"/>
                    </a:cubicBezTo>
                    <a:cubicBezTo>
                      <a:pt x="4553" y="7129"/>
                      <a:pt x="4571" y="7144"/>
                      <a:pt x="4585" y="7144"/>
                    </a:cubicBezTo>
                    <a:cubicBezTo>
                      <a:pt x="4589" y="7144"/>
                      <a:pt x="4593" y="7143"/>
                      <a:pt x="4597" y="7139"/>
                    </a:cubicBezTo>
                    <a:cubicBezTo>
                      <a:pt x="4615" y="7130"/>
                      <a:pt x="4552" y="7077"/>
                      <a:pt x="4579" y="7050"/>
                    </a:cubicBezTo>
                    <a:cubicBezTo>
                      <a:pt x="4588" y="7041"/>
                      <a:pt x="4677" y="7041"/>
                      <a:pt x="4650" y="7023"/>
                    </a:cubicBezTo>
                    <a:cubicBezTo>
                      <a:pt x="4624" y="7005"/>
                      <a:pt x="4606" y="7023"/>
                      <a:pt x="4606" y="6997"/>
                    </a:cubicBezTo>
                    <a:cubicBezTo>
                      <a:pt x="4606" y="6979"/>
                      <a:pt x="4615" y="6970"/>
                      <a:pt x="4624" y="6970"/>
                    </a:cubicBezTo>
                    <a:cubicBezTo>
                      <a:pt x="4626" y="6969"/>
                      <a:pt x="4628" y="6969"/>
                      <a:pt x="4630" y="6969"/>
                    </a:cubicBezTo>
                    <a:cubicBezTo>
                      <a:pt x="4652" y="6969"/>
                      <a:pt x="4678" y="7000"/>
                      <a:pt x="4695" y="7000"/>
                    </a:cubicBezTo>
                    <a:cubicBezTo>
                      <a:pt x="4698" y="7000"/>
                      <a:pt x="4701" y="6999"/>
                      <a:pt x="4704" y="6997"/>
                    </a:cubicBezTo>
                    <a:cubicBezTo>
                      <a:pt x="4722" y="6979"/>
                      <a:pt x="4739" y="6952"/>
                      <a:pt x="4748" y="6925"/>
                    </a:cubicBezTo>
                    <a:cubicBezTo>
                      <a:pt x="4748" y="6916"/>
                      <a:pt x="4730" y="6899"/>
                      <a:pt x="4730" y="6899"/>
                    </a:cubicBezTo>
                    <a:cubicBezTo>
                      <a:pt x="4757" y="6863"/>
                      <a:pt x="4784" y="6827"/>
                      <a:pt x="4802" y="6792"/>
                    </a:cubicBezTo>
                    <a:cubicBezTo>
                      <a:pt x="4814" y="6762"/>
                      <a:pt x="4810" y="6740"/>
                      <a:pt x="4792" y="6740"/>
                    </a:cubicBezTo>
                    <a:cubicBezTo>
                      <a:pt x="4783" y="6740"/>
                      <a:pt x="4772" y="6745"/>
                      <a:pt x="4757" y="6756"/>
                    </a:cubicBezTo>
                    <a:cubicBezTo>
                      <a:pt x="4775" y="6720"/>
                      <a:pt x="4793" y="6694"/>
                      <a:pt x="4837" y="6685"/>
                    </a:cubicBezTo>
                    <a:cubicBezTo>
                      <a:pt x="4882" y="6676"/>
                      <a:pt x="4926" y="6676"/>
                      <a:pt x="4926" y="6631"/>
                    </a:cubicBezTo>
                    <a:cubicBezTo>
                      <a:pt x="4926" y="6587"/>
                      <a:pt x="4909" y="6587"/>
                      <a:pt x="4926" y="6551"/>
                    </a:cubicBezTo>
                    <a:cubicBezTo>
                      <a:pt x="4935" y="6542"/>
                      <a:pt x="4944" y="6524"/>
                      <a:pt x="4953" y="6516"/>
                    </a:cubicBezTo>
                    <a:cubicBezTo>
                      <a:pt x="4953" y="6516"/>
                      <a:pt x="4935" y="6498"/>
                      <a:pt x="4935" y="6489"/>
                    </a:cubicBezTo>
                    <a:cubicBezTo>
                      <a:pt x="4935" y="6453"/>
                      <a:pt x="4989" y="6426"/>
                      <a:pt x="4998" y="6391"/>
                    </a:cubicBezTo>
                    <a:cubicBezTo>
                      <a:pt x="5007" y="6355"/>
                      <a:pt x="4998" y="6311"/>
                      <a:pt x="5042" y="6311"/>
                    </a:cubicBezTo>
                    <a:cubicBezTo>
                      <a:pt x="5069" y="6311"/>
                      <a:pt x="5113" y="6248"/>
                      <a:pt x="5105" y="6222"/>
                    </a:cubicBezTo>
                    <a:cubicBezTo>
                      <a:pt x="5102" y="6215"/>
                      <a:pt x="5097" y="6212"/>
                      <a:pt x="5090" y="6212"/>
                    </a:cubicBezTo>
                    <a:cubicBezTo>
                      <a:pt x="5073" y="6212"/>
                      <a:pt x="5048" y="6229"/>
                      <a:pt x="5043" y="6237"/>
                    </a:cubicBezTo>
                    <a:lnTo>
                      <a:pt x="5043" y="6237"/>
                    </a:lnTo>
                    <a:cubicBezTo>
                      <a:pt x="5052" y="6212"/>
                      <a:pt x="5070" y="6195"/>
                      <a:pt x="5096" y="6186"/>
                    </a:cubicBezTo>
                    <a:cubicBezTo>
                      <a:pt x="5122" y="6177"/>
                      <a:pt x="5140" y="6177"/>
                      <a:pt x="5167" y="6159"/>
                    </a:cubicBezTo>
                    <a:cubicBezTo>
                      <a:pt x="5185" y="6141"/>
                      <a:pt x="5176" y="6097"/>
                      <a:pt x="5211" y="6079"/>
                    </a:cubicBezTo>
                    <a:cubicBezTo>
                      <a:pt x="5229" y="6070"/>
                      <a:pt x="5327" y="6079"/>
                      <a:pt x="5283" y="6043"/>
                    </a:cubicBezTo>
                    <a:cubicBezTo>
                      <a:pt x="5265" y="6017"/>
                      <a:pt x="5220" y="5972"/>
                      <a:pt x="5274" y="5963"/>
                    </a:cubicBezTo>
                    <a:cubicBezTo>
                      <a:pt x="5309" y="5954"/>
                      <a:pt x="5327" y="5963"/>
                      <a:pt x="5363" y="5946"/>
                    </a:cubicBezTo>
                    <a:cubicBezTo>
                      <a:pt x="5372" y="5937"/>
                      <a:pt x="5434" y="5874"/>
                      <a:pt x="5416" y="5856"/>
                    </a:cubicBezTo>
                    <a:cubicBezTo>
                      <a:pt x="5399" y="5848"/>
                      <a:pt x="5327" y="5830"/>
                      <a:pt x="5372" y="5794"/>
                    </a:cubicBezTo>
                    <a:cubicBezTo>
                      <a:pt x="5379" y="5789"/>
                      <a:pt x="5385" y="5787"/>
                      <a:pt x="5390" y="5787"/>
                    </a:cubicBezTo>
                    <a:cubicBezTo>
                      <a:pt x="5412" y="5787"/>
                      <a:pt x="5422" y="5821"/>
                      <a:pt x="5443" y="5821"/>
                    </a:cubicBezTo>
                    <a:cubicBezTo>
                      <a:pt x="5443" y="5821"/>
                      <a:pt x="5416" y="5758"/>
                      <a:pt x="5416" y="5750"/>
                    </a:cubicBezTo>
                    <a:cubicBezTo>
                      <a:pt x="5416" y="5726"/>
                      <a:pt x="5420" y="5722"/>
                      <a:pt x="5431" y="5722"/>
                    </a:cubicBezTo>
                    <a:cubicBezTo>
                      <a:pt x="5436" y="5722"/>
                      <a:pt x="5443" y="5723"/>
                      <a:pt x="5452" y="5723"/>
                    </a:cubicBezTo>
                    <a:cubicBezTo>
                      <a:pt x="5505" y="5723"/>
                      <a:pt x="5550" y="5696"/>
                      <a:pt x="5568" y="5652"/>
                    </a:cubicBezTo>
                    <a:cubicBezTo>
                      <a:pt x="5577" y="5607"/>
                      <a:pt x="5479" y="5580"/>
                      <a:pt x="5488" y="5563"/>
                    </a:cubicBezTo>
                    <a:cubicBezTo>
                      <a:pt x="5491" y="5560"/>
                      <a:pt x="5497" y="5559"/>
                      <a:pt x="5504" y="5559"/>
                    </a:cubicBezTo>
                    <a:cubicBezTo>
                      <a:pt x="5518" y="5559"/>
                      <a:pt x="5538" y="5563"/>
                      <a:pt x="5550" y="5563"/>
                    </a:cubicBezTo>
                    <a:cubicBezTo>
                      <a:pt x="5577" y="5563"/>
                      <a:pt x="5594" y="5545"/>
                      <a:pt x="5621" y="5527"/>
                    </a:cubicBezTo>
                    <a:cubicBezTo>
                      <a:pt x="5648" y="5509"/>
                      <a:pt x="5737" y="5491"/>
                      <a:pt x="5746" y="5465"/>
                    </a:cubicBezTo>
                    <a:cubicBezTo>
                      <a:pt x="5746" y="5438"/>
                      <a:pt x="5719" y="5402"/>
                      <a:pt x="5746" y="5402"/>
                    </a:cubicBezTo>
                    <a:cubicBezTo>
                      <a:pt x="5758" y="5402"/>
                      <a:pt x="5766" y="5406"/>
                      <a:pt x="5775" y="5406"/>
                    </a:cubicBezTo>
                    <a:cubicBezTo>
                      <a:pt x="5780" y="5406"/>
                      <a:pt x="5785" y="5405"/>
                      <a:pt x="5790" y="5402"/>
                    </a:cubicBezTo>
                    <a:cubicBezTo>
                      <a:pt x="5835" y="5358"/>
                      <a:pt x="5773" y="5286"/>
                      <a:pt x="5808" y="5242"/>
                    </a:cubicBezTo>
                    <a:cubicBezTo>
                      <a:pt x="5819" y="5224"/>
                      <a:pt x="5842" y="5220"/>
                      <a:pt x="5867" y="5220"/>
                    </a:cubicBezTo>
                    <a:cubicBezTo>
                      <a:pt x="5881" y="5220"/>
                      <a:pt x="5896" y="5221"/>
                      <a:pt x="5910" y="5221"/>
                    </a:cubicBezTo>
                    <a:cubicBezTo>
                      <a:pt x="5932" y="5221"/>
                      <a:pt x="5950" y="5219"/>
                      <a:pt x="5960" y="5206"/>
                    </a:cubicBezTo>
                    <a:cubicBezTo>
                      <a:pt x="5969" y="5197"/>
                      <a:pt x="5915" y="5188"/>
                      <a:pt x="5915" y="5188"/>
                    </a:cubicBezTo>
                    <a:cubicBezTo>
                      <a:pt x="5922" y="5178"/>
                      <a:pt x="5933" y="5176"/>
                      <a:pt x="5945" y="5176"/>
                    </a:cubicBezTo>
                    <a:cubicBezTo>
                      <a:pt x="5954" y="5176"/>
                      <a:pt x="5965" y="5177"/>
                      <a:pt x="5974" y="5177"/>
                    </a:cubicBezTo>
                    <a:cubicBezTo>
                      <a:pt x="5982" y="5177"/>
                      <a:pt x="5990" y="5176"/>
                      <a:pt x="5995" y="5171"/>
                    </a:cubicBezTo>
                    <a:cubicBezTo>
                      <a:pt x="6004" y="5135"/>
                      <a:pt x="6022" y="5099"/>
                      <a:pt x="6049" y="5073"/>
                    </a:cubicBezTo>
                    <a:lnTo>
                      <a:pt x="6049" y="5073"/>
                    </a:lnTo>
                    <a:cubicBezTo>
                      <a:pt x="6045" y="5076"/>
                      <a:pt x="6044" y="5077"/>
                      <a:pt x="6043" y="5077"/>
                    </a:cubicBezTo>
                    <a:cubicBezTo>
                      <a:pt x="6040" y="5077"/>
                      <a:pt x="6058" y="5050"/>
                      <a:pt x="6058" y="5028"/>
                    </a:cubicBezTo>
                    <a:cubicBezTo>
                      <a:pt x="6058" y="5010"/>
                      <a:pt x="6075" y="5001"/>
                      <a:pt x="6093" y="4992"/>
                    </a:cubicBezTo>
                    <a:cubicBezTo>
                      <a:pt x="6129" y="4966"/>
                      <a:pt x="6165" y="4930"/>
                      <a:pt x="6173" y="4886"/>
                    </a:cubicBezTo>
                    <a:cubicBezTo>
                      <a:pt x="6173" y="4878"/>
                      <a:pt x="6166" y="4812"/>
                      <a:pt x="6178" y="4812"/>
                    </a:cubicBezTo>
                    <a:cubicBezTo>
                      <a:pt x="6179" y="4812"/>
                      <a:pt x="6181" y="4813"/>
                      <a:pt x="6182" y="4814"/>
                    </a:cubicBezTo>
                    <a:cubicBezTo>
                      <a:pt x="6208" y="4830"/>
                      <a:pt x="6234" y="4851"/>
                      <a:pt x="6251" y="4851"/>
                    </a:cubicBezTo>
                    <a:cubicBezTo>
                      <a:pt x="6263" y="4851"/>
                      <a:pt x="6271" y="4839"/>
                      <a:pt x="6271" y="4805"/>
                    </a:cubicBezTo>
                    <a:cubicBezTo>
                      <a:pt x="6271" y="4788"/>
                      <a:pt x="6268" y="4768"/>
                      <a:pt x="6265" y="4749"/>
                    </a:cubicBezTo>
                    <a:lnTo>
                      <a:pt x="6265" y="4749"/>
                    </a:lnTo>
                    <a:cubicBezTo>
                      <a:pt x="6270" y="4754"/>
                      <a:pt x="6276" y="4758"/>
                      <a:pt x="6280" y="4761"/>
                    </a:cubicBezTo>
                    <a:cubicBezTo>
                      <a:pt x="6289" y="4743"/>
                      <a:pt x="6307" y="4725"/>
                      <a:pt x="6289" y="4699"/>
                    </a:cubicBezTo>
                    <a:lnTo>
                      <a:pt x="6264" y="4699"/>
                    </a:lnTo>
                    <a:cubicBezTo>
                      <a:pt x="6268" y="4680"/>
                      <a:pt x="6280" y="4666"/>
                      <a:pt x="6307" y="4663"/>
                    </a:cubicBezTo>
                    <a:cubicBezTo>
                      <a:pt x="6325" y="4663"/>
                      <a:pt x="6345" y="4665"/>
                      <a:pt x="6364" y="4665"/>
                    </a:cubicBezTo>
                    <a:cubicBezTo>
                      <a:pt x="6383" y="4665"/>
                      <a:pt x="6401" y="4663"/>
                      <a:pt x="6414" y="4654"/>
                    </a:cubicBezTo>
                    <a:cubicBezTo>
                      <a:pt x="6450" y="4627"/>
                      <a:pt x="6432" y="4609"/>
                      <a:pt x="6450" y="4592"/>
                    </a:cubicBezTo>
                    <a:cubicBezTo>
                      <a:pt x="6467" y="4574"/>
                      <a:pt x="6512" y="4592"/>
                      <a:pt x="6530" y="4565"/>
                    </a:cubicBezTo>
                    <a:cubicBezTo>
                      <a:pt x="6530" y="4565"/>
                      <a:pt x="6521" y="4538"/>
                      <a:pt x="6521" y="4529"/>
                    </a:cubicBezTo>
                    <a:cubicBezTo>
                      <a:pt x="6521" y="4501"/>
                      <a:pt x="6539" y="4495"/>
                      <a:pt x="6561" y="4495"/>
                    </a:cubicBezTo>
                    <a:cubicBezTo>
                      <a:pt x="6578" y="4495"/>
                      <a:pt x="6597" y="4498"/>
                      <a:pt x="6610" y="4498"/>
                    </a:cubicBezTo>
                    <a:cubicBezTo>
                      <a:pt x="6618" y="4498"/>
                      <a:pt x="6624" y="4497"/>
                      <a:pt x="6628" y="4494"/>
                    </a:cubicBezTo>
                    <a:lnTo>
                      <a:pt x="6628" y="4494"/>
                    </a:lnTo>
                    <a:cubicBezTo>
                      <a:pt x="6627" y="4494"/>
                      <a:pt x="6627" y="4494"/>
                      <a:pt x="6626" y="4494"/>
                    </a:cubicBezTo>
                    <a:cubicBezTo>
                      <a:pt x="6609" y="4494"/>
                      <a:pt x="6525" y="4422"/>
                      <a:pt x="6601" y="4413"/>
                    </a:cubicBezTo>
                    <a:cubicBezTo>
                      <a:pt x="6646" y="4413"/>
                      <a:pt x="6637" y="4413"/>
                      <a:pt x="6672" y="4378"/>
                    </a:cubicBezTo>
                    <a:cubicBezTo>
                      <a:pt x="6679" y="4375"/>
                      <a:pt x="6685" y="4374"/>
                      <a:pt x="6690" y="4374"/>
                    </a:cubicBezTo>
                    <a:cubicBezTo>
                      <a:pt x="6704" y="4374"/>
                      <a:pt x="6713" y="4383"/>
                      <a:pt x="6726" y="4396"/>
                    </a:cubicBezTo>
                    <a:cubicBezTo>
                      <a:pt x="6674" y="4335"/>
                      <a:pt x="6808" y="4291"/>
                      <a:pt x="6765" y="4239"/>
                    </a:cubicBezTo>
                    <a:lnTo>
                      <a:pt x="6765" y="4239"/>
                    </a:lnTo>
                    <a:cubicBezTo>
                      <a:pt x="6770" y="4243"/>
                      <a:pt x="6775" y="4245"/>
                      <a:pt x="6780" y="4245"/>
                    </a:cubicBezTo>
                    <a:cubicBezTo>
                      <a:pt x="6811" y="4245"/>
                      <a:pt x="6854" y="4196"/>
                      <a:pt x="6868" y="4182"/>
                    </a:cubicBezTo>
                    <a:cubicBezTo>
                      <a:pt x="6886" y="4164"/>
                      <a:pt x="6895" y="4137"/>
                      <a:pt x="6904" y="4120"/>
                    </a:cubicBezTo>
                    <a:cubicBezTo>
                      <a:pt x="6904" y="4120"/>
                      <a:pt x="6891" y="4082"/>
                      <a:pt x="6887" y="4075"/>
                    </a:cubicBezTo>
                    <a:lnTo>
                      <a:pt x="6887" y="4075"/>
                    </a:lnTo>
                    <a:cubicBezTo>
                      <a:pt x="6914" y="4077"/>
                      <a:pt x="6949" y="4129"/>
                      <a:pt x="6966" y="4146"/>
                    </a:cubicBezTo>
                    <a:cubicBezTo>
                      <a:pt x="6966" y="4111"/>
                      <a:pt x="6975" y="4084"/>
                      <a:pt x="6957" y="4057"/>
                    </a:cubicBezTo>
                    <a:cubicBezTo>
                      <a:pt x="6931" y="4030"/>
                      <a:pt x="6904" y="3995"/>
                      <a:pt x="6939" y="3959"/>
                    </a:cubicBezTo>
                    <a:lnTo>
                      <a:pt x="6939" y="3959"/>
                    </a:lnTo>
                    <a:cubicBezTo>
                      <a:pt x="6948" y="3977"/>
                      <a:pt x="6984" y="4039"/>
                      <a:pt x="7002" y="4039"/>
                    </a:cubicBezTo>
                    <a:cubicBezTo>
                      <a:pt x="7020" y="4030"/>
                      <a:pt x="7020" y="3986"/>
                      <a:pt x="7011" y="3968"/>
                    </a:cubicBezTo>
                    <a:cubicBezTo>
                      <a:pt x="7029" y="3950"/>
                      <a:pt x="7046" y="3941"/>
                      <a:pt x="7064" y="3941"/>
                    </a:cubicBezTo>
                    <a:lnTo>
                      <a:pt x="7127" y="3941"/>
                    </a:lnTo>
                    <a:cubicBezTo>
                      <a:pt x="7135" y="3932"/>
                      <a:pt x="7100" y="3870"/>
                      <a:pt x="7118" y="3861"/>
                    </a:cubicBezTo>
                    <a:lnTo>
                      <a:pt x="7162" y="3861"/>
                    </a:lnTo>
                    <a:cubicBezTo>
                      <a:pt x="7171" y="3852"/>
                      <a:pt x="7189" y="3843"/>
                      <a:pt x="7198" y="3835"/>
                    </a:cubicBezTo>
                    <a:cubicBezTo>
                      <a:pt x="7224" y="3817"/>
                      <a:pt x="7233" y="3781"/>
                      <a:pt x="7260" y="3754"/>
                    </a:cubicBezTo>
                    <a:cubicBezTo>
                      <a:pt x="7287" y="3728"/>
                      <a:pt x="7314" y="3754"/>
                      <a:pt x="7322" y="3719"/>
                    </a:cubicBezTo>
                    <a:cubicBezTo>
                      <a:pt x="7331" y="3701"/>
                      <a:pt x="7322" y="3683"/>
                      <a:pt x="7314" y="3674"/>
                    </a:cubicBezTo>
                    <a:lnTo>
                      <a:pt x="7314" y="3674"/>
                    </a:lnTo>
                    <a:cubicBezTo>
                      <a:pt x="7336" y="3696"/>
                      <a:pt x="7351" y="3711"/>
                      <a:pt x="7368" y="3711"/>
                    </a:cubicBezTo>
                    <a:cubicBezTo>
                      <a:pt x="7378" y="3711"/>
                      <a:pt x="7389" y="3706"/>
                      <a:pt x="7403" y="3692"/>
                    </a:cubicBezTo>
                    <a:lnTo>
                      <a:pt x="7385" y="3674"/>
                    </a:lnTo>
                    <a:cubicBezTo>
                      <a:pt x="7403" y="3647"/>
                      <a:pt x="7501" y="3585"/>
                      <a:pt x="7501" y="3558"/>
                    </a:cubicBezTo>
                    <a:cubicBezTo>
                      <a:pt x="7501" y="3558"/>
                      <a:pt x="7438" y="3523"/>
                      <a:pt x="7465" y="3514"/>
                    </a:cubicBezTo>
                    <a:cubicBezTo>
                      <a:pt x="7472" y="3507"/>
                      <a:pt x="7482" y="3506"/>
                      <a:pt x="7493" y="3506"/>
                    </a:cubicBezTo>
                    <a:cubicBezTo>
                      <a:pt x="7506" y="3506"/>
                      <a:pt x="7521" y="3508"/>
                      <a:pt x="7534" y="3508"/>
                    </a:cubicBezTo>
                    <a:cubicBezTo>
                      <a:pt x="7541" y="3508"/>
                      <a:pt x="7548" y="3507"/>
                      <a:pt x="7554" y="3505"/>
                    </a:cubicBezTo>
                    <a:cubicBezTo>
                      <a:pt x="7616" y="3487"/>
                      <a:pt x="7679" y="3443"/>
                      <a:pt x="7723" y="3398"/>
                    </a:cubicBezTo>
                    <a:cubicBezTo>
                      <a:pt x="7750" y="3371"/>
                      <a:pt x="7741" y="3336"/>
                      <a:pt x="7768" y="3309"/>
                    </a:cubicBezTo>
                    <a:cubicBezTo>
                      <a:pt x="7794" y="3283"/>
                      <a:pt x="7795" y="3257"/>
                      <a:pt x="7778" y="3214"/>
                    </a:cubicBezTo>
                    <a:lnTo>
                      <a:pt x="7778" y="3214"/>
                    </a:lnTo>
                    <a:cubicBezTo>
                      <a:pt x="7785" y="3223"/>
                      <a:pt x="7822" y="3234"/>
                      <a:pt x="7852" y="3234"/>
                    </a:cubicBezTo>
                    <a:cubicBezTo>
                      <a:pt x="7879" y="3234"/>
                      <a:pt x="7900" y="3226"/>
                      <a:pt x="7893" y="3202"/>
                    </a:cubicBezTo>
                    <a:cubicBezTo>
                      <a:pt x="7875" y="3175"/>
                      <a:pt x="7768" y="3184"/>
                      <a:pt x="7759" y="3158"/>
                    </a:cubicBezTo>
                    <a:lnTo>
                      <a:pt x="7857" y="3158"/>
                    </a:lnTo>
                    <a:cubicBezTo>
                      <a:pt x="7901" y="3158"/>
                      <a:pt x="7946" y="3175"/>
                      <a:pt x="7982" y="3202"/>
                    </a:cubicBezTo>
                    <a:cubicBezTo>
                      <a:pt x="7928" y="3149"/>
                      <a:pt x="8008" y="3131"/>
                      <a:pt x="8008" y="3077"/>
                    </a:cubicBezTo>
                    <a:cubicBezTo>
                      <a:pt x="8026" y="3067"/>
                      <a:pt x="8037" y="3062"/>
                      <a:pt x="8045" y="3062"/>
                    </a:cubicBezTo>
                    <a:cubicBezTo>
                      <a:pt x="8057" y="3062"/>
                      <a:pt x="8063" y="3074"/>
                      <a:pt x="8080" y="3095"/>
                    </a:cubicBezTo>
                    <a:cubicBezTo>
                      <a:pt x="8086" y="3108"/>
                      <a:pt x="8094" y="3112"/>
                      <a:pt x="8102" y="3112"/>
                    </a:cubicBezTo>
                    <a:cubicBezTo>
                      <a:pt x="8110" y="3112"/>
                      <a:pt x="8118" y="3108"/>
                      <a:pt x="8125" y="3108"/>
                    </a:cubicBezTo>
                    <a:cubicBezTo>
                      <a:pt x="8127" y="3108"/>
                      <a:pt x="8129" y="3108"/>
                      <a:pt x="8131" y="3110"/>
                    </a:cubicBezTo>
                    <a:lnTo>
                      <a:pt x="8131" y="3110"/>
                    </a:lnTo>
                    <a:lnTo>
                      <a:pt x="8062" y="3006"/>
                    </a:lnTo>
                    <a:cubicBezTo>
                      <a:pt x="8067" y="3002"/>
                      <a:pt x="8074" y="3000"/>
                      <a:pt x="8081" y="3000"/>
                    </a:cubicBezTo>
                    <a:cubicBezTo>
                      <a:pt x="8118" y="3000"/>
                      <a:pt x="8169" y="3051"/>
                      <a:pt x="8169" y="3051"/>
                    </a:cubicBezTo>
                    <a:cubicBezTo>
                      <a:pt x="8178" y="3015"/>
                      <a:pt x="8169" y="2935"/>
                      <a:pt x="8222" y="2935"/>
                    </a:cubicBezTo>
                    <a:cubicBezTo>
                      <a:pt x="8276" y="2935"/>
                      <a:pt x="8391" y="2917"/>
                      <a:pt x="8365" y="2855"/>
                    </a:cubicBezTo>
                    <a:cubicBezTo>
                      <a:pt x="8356" y="2819"/>
                      <a:pt x="8436" y="2810"/>
                      <a:pt x="8436" y="2775"/>
                    </a:cubicBezTo>
                    <a:cubicBezTo>
                      <a:pt x="8436" y="2752"/>
                      <a:pt x="8442" y="2745"/>
                      <a:pt x="8451" y="2745"/>
                    </a:cubicBezTo>
                    <a:cubicBezTo>
                      <a:pt x="8470" y="2745"/>
                      <a:pt x="8501" y="2775"/>
                      <a:pt x="8520" y="2775"/>
                    </a:cubicBezTo>
                    <a:cubicBezTo>
                      <a:pt x="8522" y="2775"/>
                      <a:pt x="8523" y="2775"/>
                      <a:pt x="8525" y="2775"/>
                    </a:cubicBezTo>
                    <a:cubicBezTo>
                      <a:pt x="8552" y="2766"/>
                      <a:pt x="8543" y="2721"/>
                      <a:pt x="8569" y="2703"/>
                    </a:cubicBezTo>
                    <a:cubicBezTo>
                      <a:pt x="8579" y="2698"/>
                      <a:pt x="8587" y="2696"/>
                      <a:pt x="8592" y="2696"/>
                    </a:cubicBezTo>
                    <a:cubicBezTo>
                      <a:pt x="8606" y="2696"/>
                      <a:pt x="8608" y="2711"/>
                      <a:pt x="8614" y="2730"/>
                    </a:cubicBezTo>
                    <a:cubicBezTo>
                      <a:pt x="8617" y="2733"/>
                      <a:pt x="8619" y="2734"/>
                      <a:pt x="8622" y="2734"/>
                    </a:cubicBezTo>
                    <a:cubicBezTo>
                      <a:pt x="8639" y="2734"/>
                      <a:pt x="8659" y="2694"/>
                      <a:pt x="8659" y="2694"/>
                    </a:cubicBezTo>
                    <a:cubicBezTo>
                      <a:pt x="8659" y="2668"/>
                      <a:pt x="8676" y="2677"/>
                      <a:pt x="8694" y="2668"/>
                    </a:cubicBezTo>
                    <a:cubicBezTo>
                      <a:pt x="8730" y="2660"/>
                      <a:pt x="8649" y="2582"/>
                      <a:pt x="8670" y="2582"/>
                    </a:cubicBezTo>
                    <a:cubicBezTo>
                      <a:pt x="8675" y="2582"/>
                      <a:pt x="8685" y="2586"/>
                      <a:pt x="8703" y="2596"/>
                    </a:cubicBezTo>
                    <a:cubicBezTo>
                      <a:pt x="8713" y="2603"/>
                      <a:pt x="8725" y="2606"/>
                      <a:pt x="8736" y="2606"/>
                    </a:cubicBezTo>
                    <a:cubicBezTo>
                      <a:pt x="8773" y="2606"/>
                      <a:pt x="8808" y="2575"/>
                      <a:pt x="8801" y="2534"/>
                    </a:cubicBezTo>
                    <a:cubicBezTo>
                      <a:pt x="8801" y="2493"/>
                      <a:pt x="8809" y="2471"/>
                      <a:pt x="8834" y="2471"/>
                    </a:cubicBezTo>
                    <a:cubicBezTo>
                      <a:pt x="8848" y="2471"/>
                      <a:pt x="8866" y="2477"/>
                      <a:pt x="8890" y="2490"/>
                    </a:cubicBezTo>
                    <a:cubicBezTo>
                      <a:pt x="8894" y="2492"/>
                      <a:pt x="8898" y="2493"/>
                      <a:pt x="8902" y="2493"/>
                    </a:cubicBezTo>
                    <a:cubicBezTo>
                      <a:pt x="8937" y="2493"/>
                      <a:pt x="8962" y="2399"/>
                      <a:pt x="8998" y="2399"/>
                    </a:cubicBezTo>
                    <a:cubicBezTo>
                      <a:pt x="9000" y="2399"/>
                      <a:pt x="9003" y="2399"/>
                      <a:pt x="9006" y="2400"/>
                    </a:cubicBezTo>
                    <a:cubicBezTo>
                      <a:pt x="8978" y="2387"/>
                      <a:pt x="8999" y="2281"/>
                      <a:pt x="9026" y="2281"/>
                    </a:cubicBezTo>
                    <a:cubicBezTo>
                      <a:pt x="9034" y="2281"/>
                      <a:pt x="9043" y="2290"/>
                      <a:pt x="9050" y="2311"/>
                    </a:cubicBezTo>
                    <a:cubicBezTo>
                      <a:pt x="9064" y="2325"/>
                      <a:pt x="9074" y="2331"/>
                      <a:pt x="9082" y="2331"/>
                    </a:cubicBezTo>
                    <a:cubicBezTo>
                      <a:pt x="9111" y="2331"/>
                      <a:pt x="9110" y="2259"/>
                      <a:pt x="9131" y="2231"/>
                    </a:cubicBezTo>
                    <a:cubicBezTo>
                      <a:pt x="9157" y="2196"/>
                      <a:pt x="9166" y="2178"/>
                      <a:pt x="9193" y="2169"/>
                    </a:cubicBezTo>
                    <a:cubicBezTo>
                      <a:pt x="9199" y="2167"/>
                      <a:pt x="9203" y="2166"/>
                      <a:pt x="9206" y="2166"/>
                    </a:cubicBezTo>
                    <a:cubicBezTo>
                      <a:pt x="9212" y="2166"/>
                      <a:pt x="9214" y="2168"/>
                      <a:pt x="9217" y="2168"/>
                    </a:cubicBezTo>
                    <a:cubicBezTo>
                      <a:pt x="9219" y="2168"/>
                      <a:pt x="9222" y="2167"/>
                      <a:pt x="9229" y="2160"/>
                    </a:cubicBezTo>
                    <a:cubicBezTo>
                      <a:pt x="9246" y="2143"/>
                      <a:pt x="9287" y="2045"/>
                      <a:pt x="9260" y="2020"/>
                    </a:cubicBezTo>
                    <a:lnTo>
                      <a:pt x="9260" y="2020"/>
                    </a:lnTo>
                    <a:cubicBezTo>
                      <a:pt x="9274" y="2031"/>
                      <a:pt x="9289" y="2042"/>
                      <a:pt x="9303" y="2042"/>
                    </a:cubicBezTo>
                    <a:cubicBezTo>
                      <a:pt x="9314" y="2042"/>
                      <a:pt x="9325" y="2035"/>
                      <a:pt x="9335" y="2017"/>
                    </a:cubicBezTo>
                    <a:cubicBezTo>
                      <a:pt x="9360" y="1984"/>
                      <a:pt x="9324" y="1936"/>
                      <a:pt x="9347" y="1936"/>
                    </a:cubicBezTo>
                    <a:cubicBezTo>
                      <a:pt x="9348" y="1936"/>
                      <a:pt x="9351" y="1937"/>
                      <a:pt x="9353" y="1937"/>
                    </a:cubicBezTo>
                    <a:cubicBezTo>
                      <a:pt x="9353" y="1937"/>
                      <a:pt x="9353" y="1902"/>
                      <a:pt x="9344" y="1902"/>
                    </a:cubicBezTo>
                    <a:cubicBezTo>
                      <a:pt x="9335" y="1893"/>
                      <a:pt x="9344" y="1875"/>
                      <a:pt x="9362" y="1866"/>
                    </a:cubicBezTo>
                    <a:cubicBezTo>
                      <a:pt x="9398" y="1830"/>
                      <a:pt x="9451" y="1768"/>
                      <a:pt x="9362" y="1741"/>
                    </a:cubicBezTo>
                    <a:cubicBezTo>
                      <a:pt x="9367" y="1741"/>
                      <a:pt x="9390" y="1749"/>
                      <a:pt x="9408" y="1749"/>
                    </a:cubicBezTo>
                    <a:cubicBezTo>
                      <a:pt x="9422" y="1749"/>
                      <a:pt x="9433" y="1744"/>
                      <a:pt x="9425" y="1724"/>
                    </a:cubicBezTo>
                    <a:cubicBezTo>
                      <a:pt x="9398" y="1679"/>
                      <a:pt x="9389" y="1697"/>
                      <a:pt x="9398" y="1652"/>
                    </a:cubicBezTo>
                    <a:lnTo>
                      <a:pt x="9398" y="1652"/>
                    </a:lnTo>
                    <a:cubicBezTo>
                      <a:pt x="9398" y="1667"/>
                      <a:pt x="9416" y="1676"/>
                      <a:pt x="9434" y="1676"/>
                    </a:cubicBezTo>
                    <a:cubicBezTo>
                      <a:pt x="9449" y="1676"/>
                      <a:pt x="9465" y="1669"/>
                      <a:pt x="9469" y="1652"/>
                    </a:cubicBezTo>
                    <a:cubicBezTo>
                      <a:pt x="9478" y="1626"/>
                      <a:pt x="9478" y="1590"/>
                      <a:pt x="9469" y="1563"/>
                    </a:cubicBezTo>
                    <a:cubicBezTo>
                      <a:pt x="9460" y="1501"/>
                      <a:pt x="9442" y="1492"/>
                      <a:pt x="9398" y="1483"/>
                    </a:cubicBezTo>
                    <a:cubicBezTo>
                      <a:pt x="9398" y="1430"/>
                      <a:pt x="9407" y="1447"/>
                      <a:pt x="9442" y="1430"/>
                    </a:cubicBezTo>
                    <a:cubicBezTo>
                      <a:pt x="9425" y="1412"/>
                      <a:pt x="9407" y="1403"/>
                      <a:pt x="9380" y="1394"/>
                    </a:cubicBezTo>
                    <a:cubicBezTo>
                      <a:pt x="9425" y="1394"/>
                      <a:pt x="9478" y="1385"/>
                      <a:pt x="9514" y="1367"/>
                    </a:cubicBezTo>
                    <a:cubicBezTo>
                      <a:pt x="9496" y="1341"/>
                      <a:pt x="9460" y="1314"/>
                      <a:pt x="9433" y="1296"/>
                    </a:cubicBezTo>
                    <a:cubicBezTo>
                      <a:pt x="9380" y="1260"/>
                      <a:pt x="9389" y="1198"/>
                      <a:pt x="9398" y="1145"/>
                    </a:cubicBezTo>
                    <a:cubicBezTo>
                      <a:pt x="9398" y="1119"/>
                      <a:pt x="9406" y="1019"/>
                      <a:pt x="9359" y="1019"/>
                    </a:cubicBezTo>
                    <a:cubicBezTo>
                      <a:pt x="9357" y="1019"/>
                      <a:pt x="9355" y="1019"/>
                      <a:pt x="9353" y="1020"/>
                    </a:cubicBezTo>
                    <a:cubicBezTo>
                      <a:pt x="9318" y="1029"/>
                      <a:pt x="9282" y="1038"/>
                      <a:pt x="9246" y="1055"/>
                    </a:cubicBezTo>
                    <a:cubicBezTo>
                      <a:pt x="9238" y="1016"/>
                      <a:pt x="9295" y="1004"/>
                      <a:pt x="9326" y="996"/>
                    </a:cubicBezTo>
                    <a:lnTo>
                      <a:pt x="9326" y="996"/>
                    </a:lnTo>
                    <a:cubicBezTo>
                      <a:pt x="9326" y="996"/>
                      <a:pt x="9326" y="996"/>
                      <a:pt x="9326" y="996"/>
                    </a:cubicBezTo>
                    <a:cubicBezTo>
                      <a:pt x="9329" y="996"/>
                      <a:pt x="9332" y="995"/>
                      <a:pt x="9335" y="993"/>
                    </a:cubicBezTo>
                    <a:lnTo>
                      <a:pt x="9335" y="993"/>
                    </a:lnTo>
                    <a:cubicBezTo>
                      <a:pt x="9333" y="994"/>
                      <a:pt x="9329" y="995"/>
                      <a:pt x="9326" y="996"/>
                    </a:cubicBezTo>
                    <a:lnTo>
                      <a:pt x="9326" y="996"/>
                    </a:lnTo>
                    <a:cubicBezTo>
                      <a:pt x="9308" y="995"/>
                      <a:pt x="9338" y="938"/>
                      <a:pt x="9353" y="922"/>
                    </a:cubicBezTo>
                    <a:cubicBezTo>
                      <a:pt x="9380" y="913"/>
                      <a:pt x="9416" y="904"/>
                      <a:pt x="9398" y="877"/>
                    </a:cubicBezTo>
                    <a:lnTo>
                      <a:pt x="9398" y="877"/>
                    </a:lnTo>
                    <a:lnTo>
                      <a:pt x="9283" y="922"/>
                    </a:lnTo>
                    <a:lnTo>
                      <a:pt x="9283" y="922"/>
                    </a:lnTo>
                    <a:cubicBezTo>
                      <a:pt x="9353" y="894"/>
                      <a:pt x="9282" y="744"/>
                      <a:pt x="9255" y="708"/>
                    </a:cubicBezTo>
                    <a:lnTo>
                      <a:pt x="9255" y="708"/>
                    </a:lnTo>
                    <a:cubicBezTo>
                      <a:pt x="9273" y="735"/>
                      <a:pt x="9238" y="753"/>
                      <a:pt x="9220" y="762"/>
                    </a:cubicBezTo>
                    <a:cubicBezTo>
                      <a:pt x="9193" y="708"/>
                      <a:pt x="9282" y="619"/>
                      <a:pt x="9193" y="601"/>
                    </a:cubicBezTo>
                    <a:cubicBezTo>
                      <a:pt x="9175" y="601"/>
                      <a:pt x="9104" y="601"/>
                      <a:pt x="9122" y="566"/>
                    </a:cubicBezTo>
                    <a:cubicBezTo>
                      <a:pt x="9131" y="557"/>
                      <a:pt x="9211" y="557"/>
                      <a:pt x="9184" y="521"/>
                    </a:cubicBezTo>
                    <a:cubicBezTo>
                      <a:pt x="9148" y="494"/>
                      <a:pt x="9113" y="503"/>
                      <a:pt x="9077" y="450"/>
                    </a:cubicBezTo>
                    <a:cubicBezTo>
                      <a:pt x="9059" y="405"/>
                      <a:pt x="9033" y="370"/>
                      <a:pt x="9006" y="334"/>
                    </a:cubicBezTo>
                    <a:cubicBezTo>
                      <a:pt x="8993" y="324"/>
                      <a:pt x="8978" y="319"/>
                      <a:pt x="8964" y="319"/>
                    </a:cubicBezTo>
                    <a:cubicBezTo>
                      <a:pt x="8930" y="319"/>
                      <a:pt x="8906" y="344"/>
                      <a:pt x="8944" y="370"/>
                    </a:cubicBezTo>
                    <a:cubicBezTo>
                      <a:pt x="8917" y="352"/>
                      <a:pt x="8890" y="334"/>
                      <a:pt x="8872" y="316"/>
                    </a:cubicBezTo>
                    <a:cubicBezTo>
                      <a:pt x="8855" y="289"/>
                      <a:pt x="8855" y="263"/>
                      <a:pt x="8837" y="236"/>
                    </a:cubicBezTo>
                    <a:cubicBezTo>
                      <a:pt x="8828" y="218"/>
                      <a:pt x="8810" y="218"/>
                      <a:pt x="8792" y="218"/>
                    </a:cubicBezTo>
                    <a:cubicBezTo>
                      <a:pt x="8757" y="218"/>
                      <a:pt x="8757" y="236"/>
                      <a:pt x="8739" y="272"/>
                    </a:cubicBezTo>
                    <a:cubicBezTo>
                      <a:pt x="8746" y="270"/>
                      <a:pt x="8751" y="269"/>
                      <a:pt x="8755" y="269"/>
                    </a:cubicBezTo>
                    <a:cubicBezTo>
                      <a:pt x="8773" y="269"/>
                      <a:pt x="8769" y="282"/>
                      <a:pt x="8748" y="289"/>
                    </a:cubicBezTo>
                    <a:cubicBezTo>
                      <a:pt x="8737" y="293"/>
                      <a:pt x="8725" y="295"/>
                      <a:pt x="8715" y="295"/>
                    </a:cubicBezTo>
                    <a:cubicBezTo>
                      <a:pt x="8700" y="295"/>
                      <a:pt x="8687" y="291"/>
                      <a:pt x="8676" y="281"/>
                    </a:cubicBezTo>
                    <a:cubicBezTo>
                      <a:pt x="8641" y="245"/>
                      <a:pt x="8757" y="218"/>
                      <a:pt x="8703" y="191"/>
                    </a:cubicBezTo>
                    <a:cubicBezTo>
                      <a:pt x="8688" y="186"/>
                      <a:pt x="8640" y="175"/>
                      <a:pt x="8606" y="175"/>
                    </a:cubicBezTo>
                    <a:cubicBezTo>
                      <a:pt x="8580" y="175"/>
                      <a:pt x="8562" y="181"/>
                      <a:pt x="8569" y="200"/>
                    </a:cubicBezTo>
                    <a:cubicBezTo>
                      <a:pt x="8587" y="254"/>
                      <a:pt x="8587" y="254"/>
                      <a:pt x="8552" y="272"/>
                    </a:cubicBezTo>
                    <a:cubicBezTo>
                      <a:pt x="8533" y="279"/>
                      <a:pt x="8519" y="283"/>
                      <a:pt x="8509" y="283"/>
                    </a:cubicBezTo>
                    <a:cubicBezTo>
                      <a:pt x="8494" y="283"/>
                      <a:pt x="8486" y="275"/>
                      <a:pt x="8480" y="254"/>
                    </a:cubicBezTo>
                    <a:cubicBezTo>
                      <a:pt x="8471" y="227"/>
                      <a:pt x="8543" y="120"/>
                      <a:pt x="8534" y="111"/>
                    </a:cubicBezTo>
                    <a:cubicBezTo>
                      <a:pt x="8514" y="98"/>
                      <a:pt x="8490" y="90"/>
                      <a:pt x="8468" y="90"/>
                    </a:cubicBezTo>
                    <a:cubicBezTo>
                      <a:pt x="8460" y="90"/>
                      <a:pt x="8452" y="91"/>
                      <a:pt x="8445" y="94"/>
                    </a:cubicBezTo>
                    <a:cubicBezTo>
                      <a:pt x="8409" y="102"/>
                      <a:pt x="8418" y="138"/>
                      <a:pt x="8391" y="156"/>
                    </a:cubicBezTo>
                    <a:cubicBezTo>
                      <a:pt x="8387" y="157"/>
                      <a:pt x="8384" y="158"/>
                      <a:pt x="8381" y="158"/>
                    </a:cubicBezTo>
                    <a:cubicBezTo>
                      <a:pt x="8347" y="158"/>
                      <a:pt x="8374" y="74"/>
                      <a:pt x="8339" y="74"/>
                    </a:cubicBezTo>
                    <a:cubicBezTo>
                      <a:pt x="8336" y="74"/>
                      <a:pt x="8333" y="74"/>
                      <a:pt x="8329" y="76"/>
                    </a:cubicBezTo>
                    <a:cubicBezTo>
                      <a:pt x="8286" y="84"/>
                      <a:pt x="8260" y="126"/>
                      <a:pt x="8258" y="169"/>
                    </a:cubicBezTo>
                    <a:lnTo>
                      <a:pt x="8258" y="169"/>
                    </a:lnTo>
                    <a:cubicBezTo>
                      <a:pt x="8259" y="135"/>
                      <a:pt x="8275" y="101"/>
                      <a:pt x="8258" y="76"/>
                    </a:cubicBezTo>
                    <a:cubicBezTo>
                      <a:pt x="8242" y="45"/>
                      <a:pt x="8200" y="1"/>
                      <a:pt x="8161" y="1"/>
                    </a:cubicBezTo>
                    <a:close/>
                    <a:moveTo>
                      <a:pt x="3496" y="3986"/>
                    </a:moveTo>
                    <a:cubicBezTo>
                      <a:pt x="3495" y="3986"/>
                      <a:pt x="3493" y="3986"/>
                      <a:pt x="3492" y="3986"/>
                    </a:cubicBezTo>
                    <a:cubicBezTo>
                      <a:pt x="3492" y="4004"/>
                      <a:pt x="3483" y="4013"/>
                      <a:pt x="3475" y="4030"/>
                    </a:cubicBezTo>
                    <a:cubicBezTo>
                      <a:pt x="3457" y="4039"/>
                      <a:pt x="3439" y="4048"/>
                      <a:pt x="3412" y="4057"/>
                    </a:cubicBezTo>
                    <a:cubicBezTo>
                      <a:pt x="3368" y="4075"/>
                      <a:pt x="3332" y="4111"/>
                      <a:pt x="3305" y="4155"/>
                    </a:cubicBezTo>
                    <a:cubicBezTo>
                      <a:pt x="3288" y="4182"/>
                      <a:pt x="3359" y="4200"/>
                      <a:pt x="3341" y="4244"/>
                    </a:cubicBezTo>
                    <a:cubicBezTo>
                      <a:pt x="3332" y="4271"/>
                      <a:pt x="3305" y="4280"/>
                      <a:pt x="3279" y="4289"/>
                    </a:cubicBezTo>
                    <a:cubicBezTo>
                      <a:pt x="3265" y="4280"/>
                      <a:pt x="3259" y="4275"/>
                      <a:pt x="3253" y="4275"/>
                    </a:cubicBezTo>
                    <a:cubicBezTo>
                      <a:pt x="3247" y="4275"/>
                      <a:pt x="3243" y="4280"/>
                      <a:pt x="3234" y="4289"/>
                    </a:cubicBezTo>
                    <a:cubicBezTo>
                      <a:pt x="3225" y="4298"/>
                      <a:pt x="3225" y="4298"/>
                      <a:pt x="3252" y="4333"/>
                    </a:cubicBezTo>
                    <a:cubicBezTo>
                      <a:pt x="3261" y="4351"/>
                      <a:pt x="3252" y="4378"/>
                      <a:pt x="3234" y="4378"/>
                    </a:cubicBezTo>
                    <a:cubicBezTo>
                      <a:pt x="3201" y="4378"/>
                      <a:pt x="3188" y="4344"/>
                      <a:pt x="3169" y="4344"/>
                    </a:cubicBezTo>
                    <a:cubicBezTo>
                      <a:pt x="3162" y="4344"/>
                      <a:pt x="3154" y="4348"/>
                      <a:pt x="3145" y="4360"/>
                    </a:cubicBezTo>
                    <a:cubicBezTo>
                      <a:pt x="3127" y="4378"/>
                      <a:pt x="3127" y="4431"/>
                      <a:pt x="3145" y="4449"/>
                    </a:cubicBezTo>
                    <a:cubicBezTo>
                      <a:pt x="3145" y="4467"/>
                      <a:pt x="3127" y="4476"/>
                      <a:pt x="3118" y="4485"/>
                    </a:cubicBezTo>
                    <a:cubicBezTo>
                      <a:pt x="3109" y="4529"/>
                      <a:pt x="3092" y="4574"/>
                      <a:pt x="3074" y="4618"/>
                    </a:cubicBezTo>
                    <a:cubicBezTo>
                      <a:pt x="3047" y="4618"/>
                      <a:pt x="3047" y="4529"/>
                      <a:pt x="3029" y="4520"/>
                    </a:cubicBezTo>
                    <a:lnTo>
                      <a:pt x="3029" y="4520"/>
                    </a:lnTo>
                    <a:cubicBezTo>
                      <a:pt x="3047" y="4529"/>
                      <a:pt x="2985" y="4654"/>
                      <a:pt x="2985" y="4681"/>
                    </a:cubicBezTo>
                    <a:cubicBezTo>
                      <a:pt x="2994" y="4707"/>
                      <a:pt x="2976" y="4725"/>
                      <a:pt x="2940" y="4734"/>
                    </a:cubicBezTo>
                    <a:cubicBezTo>
                      <a:pt x="2878" y="4734"/>
                      <a:pt x="2913" y="4761"/>
                      <a:pt x="2905" y="4779"/>
                    </a:cubicBezTo>
                    <a:cubicBezTo>
                      <a:pt x="2887" y="4805"/>
                      <a:pt x="2887" y="4814"/>
                      <a:pt x="2851" y="4814"/>
                    </a:cubicBezTo>
                    <a:cubicBezTo>
                      <a:pt x="2842" y="4814"/>
                      <a:pt x="2833" y="4823"/>
                      <a:pt x="2833" y="4832"/>
                    </a:cubicBezTo>
                    <a:cubicBezTo>
                      <a:pt x="2825" y="4848"/>
                      <a:pt x="2839" y="4878"/>
                      <a:pt x="2861" y="4878"/>
                    </a:cubicBezTo>
                    <a:cubicBezTo>
                      <a:pt x="2863" y="4878"/>
                      <a:pt x="2866" y="4878"/>
                      <a:pt x="2869" y="4877"/>
                    </a:cubicBezTo>
                    <a:cubicBezTo>
                      <a:pt x="2896" y="4877"/>
                      <a:pt x="2922" y="4903"/>
                      <a:pt x="2896" y="4921"/>
                    </a:cubicBezTo>
                    <a:cubicBezTo>
                      <a:pt x="2878" y="4926"/>
                      <a:pt x="2862" y="4926"/>
                      <a:pt x="2848" y="4926"/>
                    </a:cubicBezTo>
                    <a:cubicBezTo>
                      <a:pt x="2833" y="4926"/>
                      <a:pt x="2820" y="4926"/>
                      <a:pt x="2807" y="4930"/>
                    </a:cubicBezTo>
                    <a:cubicBezTo>
                      <a:pt x="2789" y="4948"/>
                      <a:pt x="2771" y="4984"/>
                      <a:pt x="2780" y="5010"/>
                    </a:cubicBezTo>
                    <a:cubicBezTo>
                      <a:pt x="2762" y="5028"/>
                      <a:pt x="2753" y="5046"/>
                      <a:pt x="2735" y="5055"/>
                    </a:cubicBezTo>
                    <a:cubicBezTo>
                      <a:pt x="2733" y="5052"/>
                      <a:pt x="2729" y="5051"/>
                      <a:pt x="2726" y="5051"/>
                    </a:cubicBezTo>
                    <a:cubicBezTo>
                      <a:pt x="2717" y="5051"/>
                      <a:pt x="2709" y="5057"/>
                      <a:pt x="2709" y="5064"/>
                    </a:cubicBezTo>
                    <a:cubicBezTo>
                      <a:pt x="2691" y="5090"/>
                      <a:pt x="2717" y="5099"/>
                      <a:pt x="2700" y="5126"/>
                    </a:cubicBezTo>
                    <a:cubicBezTo>
                      <a:pt x="2682" y="5153"/>
                      <a:pt x="2664" y="5153"/>
                      <a:pt x="2646" y="5162"/>
                    </a:cubicBezTo>
                    <a:cubicBezTo>
                      <a:pt x="2602" y="5206"/>
                      <a:pt x="2584" y="5260"/>
                      <a:pt x="2584" y="5322"/>
                    </a:cubicBezTo>
                    <a:cubicBezTo>
                      <a:pt x="2584" y="5344"/>
                      <a:pt x="2584" y="5355"/>
                      <a:pt x="2576" y="5355"/>
                    </a:cubicBezTo>
                    <a:cubicBezTo>
                      <a:pt x="2571" y="5355"/>
                      <a:pt x="2562" y="5350"/>
                      <a:pt x="2548" y="5340"/>
                    </a:cubicBezTo>
                    <a:cubicBezTo>
                      <a:pt x="2545" y="5327"/>
                      <a:pt x="2541" y="5322"/>
                      <a:pt x="2536" y="5322"/>
                    </a:cubicBezTo>
                    <a:cubicBezTo>
                      <a:pt x="2528" y="5322"/>
                      <a:pt x="2518" y="5337"/>
                      <a:pt x="2513" y="5349"/>
                    </a:cubicBezTo>
                    <a:cubicBezTo>
                      <a:pt x="2486" y="5367"/>
                      <a:pt x="2477" y="5393"/>
                      <a:pt x="2468" y="5429"/>
                    </a:cubicBezTo>
                    <a:cubicBezTo>
                      <a:pt x="2468" y="5447"/>
                      <a:pt x="2477" y="5482"/>
                      <a:pt x="2450" y="5500"/>
                    </a:cubicBezTo>
                    <a:cubicBezTo>
                      <a:pt x="2443" y="5496"/>
                      <a:pt x="2436" y="5494"/>
                      <a:pt x="2429" y="5494"/>
                    </a:cubicBezTo>
                    <a:cubicBezTo>
                      <a:pt x="2397" y="5494"/>
                      <a:pt x="2377" y="5540"/>
                      <a:pt x="2370" y="5563"/>
                    </a:cubicBezTo>
                    <a:cubicBezTo>
                      <a:pt x="2361" y="5589"/>
                      <a:pt x="2406" y="5660"/>
                      <a:pt x="2388" y="5660"/>
                    </a:cubicBezTo>
                    <a:cubicBezTo>
                      <a:pt x="2334" y="5660"/>
                      <a:pt x="2317" y="5660"/>
                      <a:pt x="2290" y="5696"/>
                    </a:cubicBezTo>
                    <a:cubicBezTo>
                      <a:pt x="2245" y="5750"/>
                      <a:pt x="2201" y="5812"/>
                      <a:pt x="2174" y="5874"/>
                    </a:cubicBezTo>
                    <a:cubicBezTo>
                      <a:pt x="2165" y="5901"/>
                      <a:pt x="2156" y="5928"/>
                      <a:pt x="2147" y="5954"/>
                    </a:cubicBezTo>
                    <a:cubicBezTo>
                      <a:pt x="2147" y="5972"/>
                      <a:pt x="2156" y="5990"/>
                      <a:pt x="2147" y="5999"/>
                    </a:cubicBezTo>
                    <a:cubicBezTo>
                      <a:pt x="2139" y="6017"/>
                      <a:pt x="2094" y="6008"/>
                      <a:pt x="2076" y="6017"/>
                    </a:cubicBezTo>
                    <a:cubicBezTo>
                      <a:pt x="2049" y="6026"/>
                      <a:pt x="2032" y="6043"/>
                      <a:pt x="2014" y="6061"/>
                    </a:cubicBezTo>
                    <a:cubicBezTo>
                      <a:pt x="1996" y="6088"/>
                      <a:pt x="1987" y="6124"/>
                      <a:pt x="2014" y="6141"/>
                    </a:cubicBezTo>
                    <a:cubicBezTo>
                      <a:pt x="2011" y="6140"/>
                      <a:pt x="2009" y="6139"/>
                      <a:pt x="2007" y="6139"/>
                    </a:cubicBezTo>
                    <a:cubicBezTo>
                      <a:pt x="1989" y="6139"/>
                      <a:pt x="1996" y="6214"/>
                      <a:pt x="1996" y="6231"/>
                    </a:cubicBezTo>
                    <a:cubicBezTo>
                      <a:pt x="1987" y="6248"/>
                      <a:pt x="1934" y="6248"/>
                      <a:pt x="1916" y="6266"/>
                    </a:cubicBezTo>
                    <a:cubicBezTo>
                      <a:pt x="1889" y="6284"/>
                      <a:pt x="1871" y="6311"/>
                      <a:pt x="1862" y="6346"/>
                    </a:cubicBezTo>
                    <a:cubicBezTo>
                      <a:pt x="1862" y="6373"/>
                      <a:pt x="1898" y="6382"/>
                      <a:pt x="1916" y="6391"/>
                    </a:cubicBezTo>
                    <a:cubicBezTo>
                      <a:pt x="1907" y="6409"/>
                      <a:pt x="1898" y="6426"/>
                      <a:pt x="1889" y="6435"/>
                    </a:cubicBezTo>
                    <a:cubicBezTo>
                      <a:pt x="1880" y="6435"/>
                      <a:pt x="1871" y="6426"/>
                      <a:pt x="1862" y="6426"/>
                    </a:cubicBezTo>
                    <a:cubicBezTo>
                      <a:pt x="1853" y="6426"/>
                      <a:pt x="1845" y="6453"/>
                      <a:pt x="1845" y="6462"/>
                    </a:cubicBezTo>
                    <a:cubicBezTo>
                      <a:pt x="1840" y="6467"/>
                      <a:pt x="1831" y="6467"/>
                      <a:pt x="1822" y="6467"/>
                    </a:cubicBezTo>
                    <a:cubicBezTo>
                      <a:pt x="1813" y="6467"/>
                      <a:pt x="1804" y="6467"/>
                      <a:pt x="1800" y="6471"/>
                    </a:cubicBezTo>
                    <a:cubicBezTo>
                      <a:pt x="1782" y="6489"/>
                      <a:pt x="1773" y="6507"/>
                      <a:pt x="1773" y="6524"/>
                    </a:cubicBezTo>
                    <a:cubicBezTo>
                      <a:pt x="1756" y="6569"/>
                      <a:pt x="1747" y="6614"/>
                      <a:pt x="1764" y="6667"/>
                    </a:cubicBezTo>
                    <a:cubicBezTo>
                      <a:pt x="1764" y="6695"/>
                      <a:pt x="1759" y="6705"/>
                      <a:pt x="1750" y="6705"/>
                    </a:cubicBezTo>
                    <a:cubicBezTo>
                      <a:pt x="1739" y="6705"/>
                      <a:pt x="1723" y="6692"/>
                      <a:pt x="1705" y="6678"/>
                    </a:cubicBezTo>
                    <a:lnTo>
                      <a:pt x="1705" y="6678"/>
                    </a:lnTo>
                    <a:cubicBezTo>
                      <a:pt x="1725" y="6695"/>
                      <a:pt x="1685" y="6712"/>
                      <a:pt x="1702" y="6729"/>
                    </a:cubicBezTo>
                    <a:cubicBezTo>
                      <a:pt x="1702" y="6729"/>
                      <a:pt x="1738" y="6756"/>
                      <a:pt x="1729" y="6756"/>
                    </a:cubicBezTo>
                    <a:cubicBezTo>
                      <a:pt x="1729" y="6765"/>
                      <a:pt x="1684" y="6756"/>
                      <a:pt x="1675" y="6774"/>
                    </a:cubicBezTo>
                    <a:cubicBezTo>
                      <a:pt x="1666" y="6792"/>
                      <a:pt x="1684" y="6827"/>
                      <a:pt x="1675" y="6854"/>
                    </a:cubicBezTo>
                    <a:cubicBezTo>
                      <a:pt x="1675" y="6873"/>
                      <a:pt x="1673" y="6879"/>
                      <a:pt x="1670" y="6879"/>
                    </a:cubicBezTo>
                    <a:cubicBezTo>
                      <a:pt x="1664" y="6879"/>
                      <a:pt x="1654" y="6857"/>
                      <a:pt x="1649" y="6845"/>
                    </a:cubicBezTo>
                    <a:cubicBezTo>
                      <a:pt x="1649" y="6828"/>
                      <a:pt x="1626" y="6810"/>
                      <a:pt x="1607" y="6810"/>
                    </a:cubicBezTo>
                    <a:cubicBezTo>
                      <a:pt x="1598" y="6810"/>
                      <a:pt x="1589" y="6815"/>
                      <a:pt x="1586" y="6827"/>
                    </a:cubicBezTo>
                    <a:cubicBezTo>
                      <a:pt x="1577" y="6872"/>
                      <a:pt x="1586" y="6916"/>
                      <a:pt x="1631" y="6943"/>
                    </a:cubicBezTo>
                    <a:cubicBezTo>
                      <a:pt x="1622" y="6938"/>
                      <a:pt x="1613" y="6936"/>
                      <a:pt x="1605" y="6936"/>
                    </a:cubicBezTo>
                    <a:cubicBezTo>
                      <a:pt x="1533" y="6936"/>
                      <a:pt x="1504" y="7116"/>
                      <a:pt x="1455" y="7116"/>
                    </a:cubicBezTo>
                    <a:cubicBezTo>
                      <a:pt x="1452" y="7116"/>
                      <a:pt x="1448" y="7115"/>
                      <a:pt x="1444" y="7112"/>
                    </a:cubicBezTo>
                    <a:cubicBezTo>
                      <a:pt x="1372" y="7130"/>
                      <a:pt x="1408" y="7201"/>
                      <a:pt x="1399" y="7246"/>
                    </a:cubicBezTo>
                    <a:cubicBezTo>
                      <a:pt x="1381" y="7282"/>
                      <a:pt x="1364" y="7317"/>
                      <a:pt x="1346" y="7353"/>
                    </a:cubicBezTo>
                    <a:cubicBezTo>
                      <a:pt x="1328" y="7397"/>
                      <a:pt x="1328" y="7451"/>
                      <a:pt x="1301" y="7495"/>
                    </a:cubicBezTo>
                    <a:cubicBezTo>
                      <a:pt x="1283" y="7540"/>
                      <a:pt x="1257" y="7522"/>
                      <a:pt x="1239" y="7567"/>
                    </a:cubicBezTo>
                    <a:cubicBezTo>
                      <a:pt x="1230" y="7584"/>
                      <a:pt x="1212" y="7611"/>
                      <a:pt x="1221" y="7629"/>
                    </a:cubicBezTo>
                    <a:cubicBezTo>
                      <a:pt x="1230" y="7647"/>
                      <a:pt x="1248" y="7647"/>
                      <a:pt x="1239" y="7656"/>
                    </a:cubicBezTo>
                    <a:cubicBezTo>
                      <a:pt x="1232" y="7669"/>
                      <a:pt x="1220" y="7674"/>
                      <a:pt x="1207" y="7674"/>
                    </a:cubicBezTo>
                    <a:cubicBezTo>
                      <a:pt x="1185" y="7674"/>
                      <a:pt x="1158" y="7661"/>
                      <a:pt x="1141" y="7656"/>
                    </a:cubicBezTo>
                    <a:lnTo>
                      <a:pt x="1141" y="7656"/>
                    </a:lnTo>
                    <a:cubicBezTo>
                      <a:pt x="1194" y="7682"/>
                      <a:pt x="1034" y="7950"/>
                      <a:pt x="1007" y="7994"/>
                    </a:cubicBezTo>
                    <a:cubicBezTo>
                      <a:pt x="989" y="8030"/>
                      <a:pt x="945" y="8065"/>
                      <a:pt x="927" y="8101"/>
                    </a:cubicBezTo>
                    <a:cubicBezTo>
                      <a:pt x="918" y="8137"/>
                      <a:pt x="909" y="8181"/>
                      <a:pt x="909" y="8217"/>
                    </a:cubicBezTo>
                    <a:cubicBezTo>
                      <a:pt x="909" y="8233"/>
                      <a:pt x="945" y="8291"/>
                      <a:pt x="959" y="8291"/>
                    </a:cubicBezTo>
                    <a:cubicBezTo>
                      <a:pt x="960" y="8291"/>
                      <a:pt x="960" y="8291"/>
                      <a:pt x="961" y="8290"/>
                    </a:cubicBezTo>
                    <a:lnTo>
                      <a:pt x="961" y="8290"/>
                    </a:lnTo>
                    <a:cubicBezTo>
                      <a:pt x="958" y="8294"/>
                      <a:pt x="953" y="8295"/>
                      <a:pt x="947" y="8295"/>
                    </a:cubicBezTo>
                    <a:cubicBezTo>
                      <a:pt x="932" y="8295"/>
                      <a:pt x="912" y="8286"/>
                      <a:pt x="898" y="8286"/>
                    </a:cubicBezTo>
                    <a:cubicBezTo>
                      <a:pt x="887" y="8286"/>
                      <a:pt x="879" y="8292"/>
                      <a:pt x="883" y="8315"/>
                    </a:cubicBezTo>
                    <a:cubicBezTo>
                      <a:pt x="883" y="8315"/>
                      <a:pt x="900" y="8377"/>
                      <a:pt x="883" y="8386"/>
                    </a:cubicBezTo>
                    <a:cubicBezTo>
                      <a:pt x="868" y="8386"/>
                      <a:pt x="841" y="8344"/>
                      <a:pt x="827" y="8344"/>
                    </a:cubicBezTo>
                    <a:cubicBezTo>
                      <a:pt x="824" y="8344"/>
                      <a:pt x="822" y="8346"/>
                      <a:pt x="820" y="8350"/>
                    </a:cubicBezTo>
                    <a:cubicBezTo>
                      <a:pt x="820" y="8377"/>
                      <a:pt x="811" y="8448"/>
                      <a:pt x="856" y="8466"/>
                    </a:cubicBezTo>
                    <a:cubicBezTo>
                      <a:pt x="856" y="8493"/>
                      <a:pt x="794" y="8493"/>
                      <a:pt x="776" y="8493"/>
                    </a:cubicBezTo>
                    <a:cubicBezTo>
                      <a:pt x="758" y="8493"/>
                      <a:pt x="704" y="8537"/>
                      <a:pt x="713" y="8546"/>
                    </a:cubicBezTo>
                    <a:cubicBezTo>
                      <a:pt x="722" y="8555"/>
                      <a:pt x="776" y="8582"/>
                      <a:pt x="758" y="8618"/>
                    </a:cubicBezTo>
                    <a:cubicBezTo>
                      <a:pt x="749" y="8653"/>
                      <a:pt x="722" y="8653"/>
                      <a:pt x="722" y="8689"/>
                    </a:cubicBezTo>
                    <a:cubicBezTo>
                      <a:pt x="713" y="8716"/>
                      <a:pt x="731" y="8725"/>
                      <a:pt x="722" y="8760"/>
                    </a:cubicBezTo>
                    <a:cubicBezTo>
                      <a:pt x="713" y="8787"/>
                      <a:pt x="669" y="8787"/>
                      <a:pt x="642" y="8823"/>
                    </a:cubicBezTo>
                    <a:cubicBezTo>
                      <a:pt x="624" y="8858"/>
                      <a:pt x="615" y="8885"/>
                      <a:pt x="651" y="8903"/>
                    </a:cubicBezTo>
                    <a:cubicBezTo>
                      <a:pt x="642" y="8903"/>
                      <a:pt x="571" y="8938"/>
                      <a:pt x="589" y="8947"/>
                    </a:cubicBezTo>
                    <a:cubicBezTo>
                      <a:pt x="592" y="8947"/>
                      <a:pt x="602" y="8946"/>
                      <a:pt x="612" y="8946"/>
                    </a:cubicBezTo>
                    <a:cubicBezTo>
                      <a:pt x="634" y="8946"/>
                      <a:pt x="660" y="8950"/>
                      <a:pt x="642" y="8974"/>
                    </a:cubicBezTo>
                    <a:cubicBezTo>
                      <a:pt x="633" y="9001"/>
                      <a:pt x="606" y="9001"/>
                      <a:pt x="589" y="9018"/>
                    </a:cubicBezTo>
                    <a:cubicBezTo>
                      <a:pt x="562" y="9045"/>
                      <a:pt x="526" y="9116"/>
                      <a:pt x="553" y="9152"/>
                    </a:cubicBezTo>
                    <a:cubicBezTo>
                      <a:pt x="550" y="9149"/>
                      <a:pt x="546" y="9148"/>
                      <a:pt x="541" y="9148"/>
                    </a:cubicBezTo>
                    <a:cubicBezTo>
                      <a:pt x="516" y="9148"/>
                      <a:pt x="471" y="9182"/>
                      <a:pt x="464" y="9197"/>
                    </a:cubicBezTo>
                    <a:cubicBezTo>
                      <a:pt x="500" y="9214"/>
                      <a:pt x="482" y="9232"/>
                      <a:pt x="464" y="9259"/>
                    </a:cubicBezTo>
                    <a:cubicBezTo>
                      <a:pt x="455" y="9286"/>
                      <a:pt x="455" y="9277"/>
                      <a:pt x="473" y="9295"/>
                    </a:cubicBezTo>
                    <a:cubicBezTo>
                      <a:pt x="491" y="9312"/>
                      <a:pt x="419" y="9375"/>
                      <a:pt x="411" y="9393"/>
                    </a:cubicBezTo>
                    <a:cubicBezTo>
                      <a:pt x="393" y="9419"/>
                      <a:pt x="419" y="9419"/>
                      <a:pt x="411" y="9446"/>
                    </a:cubicBezTo>
                    <a:cubicBezTo>
                      <a:pt x="402" y="9473"/>
                      <a:pt x="384" y="9508"/>
                      <a:pt x="375" y="9535"/>
                    </a:cubicBezTo>
                    <a:cubicBezTo>
                      <a:pt x="349" y="9574"/>
                      <a:pt x="347" y="9618"/>
                      <a:pt x="365" y="9653"/>
                    </a:cubicBezTo>
                    <a:lnTo>
                      <a:pt x="365" y="9653"/>
                    </a:lnTo>
                    <a:cubicBezTo>
                      <a:pt x="355" y="9642"/>
                      <a:pt x="344" y="9633"/>
                      <a:pt x="330" y="9633"/>
                    </a:cubicBezTo>
                    <a:cubicBezTo>
                      <a:pt x="328" y="9632"/>
                      <a:pt x="326" y="9632"/>
                      <a:pt x="324" y="9632"/>
                    </a:cubicBezTo>
                    <a:cubicBezTo>
                      <a:pt x="307" y="9632"/>
                      <a:pt x="321" y="9670"/>
                      <a:pt x="321" y="9678"/>
                    </a:cubicBezTo>
                    <a:cubicBezTo>
                      <a:pt x="357" y="9740"/>
                      <a:pt x="330" y="9758"/>
                      <a:pt x="268" y="9758"/>
                    </a:cubicBezTo>
                    <a:cubicBezTo>
                      <a:pt x="228" y="9758"/>
                      <a:pt x="324" y="9851"/>
                      <a:pt x="293" y="9851"/>
                    </a:cubicBezTo>
                    <a:cubicBezTo>
                      <a:pt x="290" y="9851"/>
                      <a:pt x="284" y="9850"/>
                      <a:pt x="277" y="9847"/>
                    </a:cubicBezTo>
                    <a:cubicBezTo>
                      <a:pt x="273" y="9845"/>
                      <a:pt x="270" y="9845"/>
                      <a:pt x="266" y="9845"/>
                    </a:cubicBezTo>
                    <a:cubicBezTo>
                      <a:pt x="227" y="9845"/>
                      <a:pt x="201" y="9929"/>
                      <a:pt x="250" y="9954"/>
                    </a:cubicBezTo>
                    <a:cubicBezTo>
                      <a:pt x="245" y="9951"/>
                      <a:pt x="240" y="9950"/>
                      <a:pt x="234" y="9950"/>
                    </a:cubicBezTo>
                    <a:cubicBezTo>
                      <a:pt x="219" y="9950"/>
                      <a:pt x="201" y="9959"/>
                      <a:pt x="188" y="9972"/>
                    </a:cubicBezTo>
                    <a:cubicBezTo>
                      <a:pt x="179" y="9980"/>
                      <a:pt x="188" y="9998"/>
                      <a:pt x="179" y="10016"/>
                    </a:cubicBezTo>
                    <a:cubicBezTo>
                      <a:pt x="170" y="10025"/>
                      <a:pt x="143" y="10043"/>
                      <a:pt x="134" y="10070"/>
                    </a:cubicBezTo>
                    <a:cubicBezTo>
                      <a:pt x="117" y="10096"/>
                      <a:pt x="134" y="10123"/>
                      <a:pt x="125" y="10150"/>
                    </a:cubicBezTo>
                    <a:cubicBezTo>
                      <a:pt x="117" y="10176"/>
                      <a:pt x="99" y="10203"/>
                      <a:pt x="90" y="10230"/>
                    </a:cubicBezTo>
                    <a:cubicBezTo>
                      <a:pt x="63" y="10265"/>
                      <a:pt x="45" y="10310"/>
                      <a:pt x="45" y="10355"/>
                    </a:cubicBezTo>
                    <a:cubicBezTo>
                      <a:pt x="45" y="10390"/>
                      <a:pt x="81" y="10417"/>
                      <a:pt x="81" y="10426"/>
                    </a:cubicBezTo>
                    <a:cubicBezTo>
                      <a:pt x="81" y="10444"/>
                      <a:pt x="28" y="10453"/>
                      <a:pt x="19" y="10470"/>
                    </a:cubicBezTo>
                    <a:cubicBezTo>
                      <a:pt x="1" y="10488"/>
                      <a:pt x="36" y="10515"/>
                      <a:pt x="54" y="10524"/>
                    </a:cubicBezTo>
                    <a:cubicBezTo>
                      <a:pt x="63" y="10533"/>
                      <a:pt x="143" y="10533"/>
                      <a:pt x="117" y="10568"/>
                    </a:cubicBezTo>
                    <a:cubicBezTo>
                      <a:pt x="81" y="10595"/>
                      <a:pt x="45" y="10604"/>
                      <a:pt x="36" y="10648"/>
                    </a:cubicBezTo>
                    <a:cubicBezTo>
                      <a:pt x="28" y="10693"/>
                      <a:pt x="134" y="10720"/>
                      <a:pt x="81" y="10773"/>
                    </a:cubicBezTo>
                    <a:cubicBezTo>
                      <a:pt x="54" y="10809"/>
                      <a:pt x="90" y="10907"/>
                      <a:pt x="108" y="10942"/>
                    </a:cubicBezTo>
                    <a:cubicBezTo>
                      <a:pt x="125" y="10969"/>
                      <a:pt x="143" y="11005"/>
                      <a:pt x="152" y="11040"/>
                    </a:cubicBezTo>
                    <a:cubicBezTo>
                      <a:pt x="152" y="11049"/>
                      <a:pt x="136" y="11139"/>
                      <a:pt x="142" y="11139"/>
                    </a:cubicBezTo>
                    <a:cubicBezTo>
                      <a:pt x="143" y="11139"/>
                      <a:pt x="143" y="11139"/>
                      <a:pt x="143" y="11138"/>
                    </a:cubicBezTo>
                    <a:cubicBezTo>
                      <a:pt x="150" y="11138"/>
                      <a:pt x="157" y="11112"/>
                      <a:pt x="172" y="11112"/>
                    </a:cubicBezTo>
                    <a:cubicBezTo>
                      <a:pt x="176" y="11112"/>
                      <a:pt x="182" y="11114"/>
                      <a:pt x="188" y="11121"/>
                    </a:cubicBezTo>
                    <a:cubicBezTo>
                      <a:pt x="206" y="11129"/>
                      <a:pt x="215" y="11138"/>
                      <a:pt x="223" y="11156"/>
                    </a:cubicBezTo>
                    <a:cubicBezTo>
                      <a:pt x="232" y="11192"/>
                      <a:pt x="241" y="11245"/>
                      <a:pt x="215" y="11272"/>
                    </a:cubicBezTo>
                    <a:cubicBezTo>
                      <a:pt x="237" y="11259"/>
                      <a:pt x="250" y="11254"/>
                      <a:pt x="257" y="11254"/>
                    </a:cubicBezTo>
                    <a:cubicBezTo>
                      <a:pt x="287" y="11254"/>
                      <a:pt x="231" y="11333"/>
                      <a:pt x="259" y="11361"/>
                    </a:cubicBezTo>
                    <a:cubicBezTo>
                      <a:pt x="277" y="11379"/>
                      <a:pt x="295" y="11383"/>
                      <a:pt x="313" y="11383"/>
                    </a:cubicBezTo>
                    <a:cubicBezTo>
                      <a:pt x="323" y="11383"/>
                      <a:pt x="333" y="11381"/>
                      <a:pt x="343" y="11381"/>
                    </a:cubicBezTo>
                    <a:cubicBezTo>
                      <a:pt x="357" y="11381"/>
                      <a:pt x="371" y="11384"/>
                      <a:pt x="384" y="11397"/>
                    </a:cubicBezTo>
                    <a:cubicBezTo>
                      <a:pt x="393" y="11406"/>
                      <a:pt x="393" y="11459"/>
                      <a:pt x="402" y="11477"/>
                    </a:cubicBezTo>
                    <a:cubicBezTo>
                      <a:pt x="437" y="11539"/>
                      <a:pt x="464" y="11486"/>
                      <a:pt x="500" y="11548"/>
                    </a:cubicBezTo>
                    <a:cubicBezTo>
                      <a:pt x="526" y="11584"/>
                      <a:pt x="553" y="11619"/>
                      <a:pt x="598" y="11646"/>
                    </a:cubicBezTo>
                    <a:cubicBezTo>
                      <a:pt x="615" y="11655"/>
                      <a:pt x="642" y="11655"/>
                      <a:pt x="660" y="11664"/>
                    </a:cubicBezTo>
                    <a:cubicBezTo>
                      <a:pt x="722" y="11708"/>
                      <a:pt x="749" y="11842"/>
                      <a:pt x="847" y="11842"/>
                    </a:cubicBezTo>
                    <a:cubicBezTo>
                      <a:pt x="883" y="11842"/>
                      <a:pt x="873" y="11819"/>
                      <a:pt x="890" y="11819"/>
                    </a:cubicBezTo>
                    <a:cubicBezTo>
                      <a:pt x="894" y="11819"/>
                      <a:pt x="900" y="11821"/>
                      <a:pt x="909" y="11824"/>
                    </a:cubicBezTo>
                    <a:cubicBezTo>
                      <a:pt x="918" y="11842"/>
                      <a:pt x="927" y="11860"/>
                      <a:pt x="954" y="11869"/>
                    </a:cubicBezTo>
                    <a:cubicBezTo>
                      <a:pt x="963" y="11869"/>
                      <a:pt x="963" y="11860"/>
                      <a:pt x="981" y="11860"/>
                    </a:cubicBezTo>
                    <a:cubicBezTo>
                      <a:pt x="1057" y="11860"/>
                      <a:pt x="1177" y="11947"/>
                      <a:pt x="1272" y="11947"/>
                    </a:cubicBezTo>
                    <a:cubicBezTo>
                      <a:pt x="1299" y="11947"/>
                      <a:pt x="1324" y="11940"/>
                      <a:pt x="1346" y="11922"/>
                    </a:cubicBezTo>
                    <a:lnTo>
                      <a:pt x="1346" y="11922"/>
                    </a:lnTo>
                    <a:cubicBezTo>
                      <a:pt x="1337" y="11931"/>
                      <a:pt x="1337" y="11934"/>
                      <a:pt x="1340" y="11934"/>
                    </a:cubicBezTo>
                    <a:cubicBezTo>
                      <a:pt x="1346" y="11934"/>
                      <a:pt x="1364" y="11922"/>
                      <a:pt x="1346" y="11922"/>
                    </a:cubicBezTo>
                    <a:cubicBezTo>
                      <a:pt x="1390" y="11922"/>
                      <a:pt x="1399" y="11700"/>
                      <a:pt x="1355" y="11682"/>
                    </a:cubicBezTo>
                    <a:cubicBezTo>
                      <a:pt x="1343" y="11682"/>
                      <a:pt x="1307" y="11674"/>
                      <a:pt x="1282" y="11674"/>
                    </a:cubicBezTo>
                    <a:cubicBezTo>
                      <a:pt x="1270" y="11674"/>
                      <a:pt x="1260" y="11676"/>
                      <a:pt x="1257" y="11682"/>
                    </a:cubicBezTo>
                    <a:cubicBezTo>
                      <a:pt x="1244" y="11713"/>
                      <a:pt x="1236" y="11745"/>
                      <a:pt x="1213" y="11745"/>
                    </a:cubicBezTo>
                    <a:cubicBezTo>
                      <a:pt x="1204" y="11745"/>
                      <a:pt x="1192" y="11739"/>
                      <a:pt x="1177" y="11726"/>
                    </a:cubicBezTo>
                    <a:cubicBezTo>
                      <a:pt x="1123" y="11691"/>
                      <a:pt x="1070" y="11673"/>
                      <a:pt x="1016" y="11655"/>
                    </a:cubicBezTo>
                    <a:cubicBezTo>
                      <a:pt x="994" y="11655"/>
                      <a:pt x="953" y="11686"/>
                      <a:pt x="930" y="11686"/>
                    </a:cubicBezTo>
                    <a:cubicBezTo>
                      <a:pt x="925" y="11686"/>
                      <a:pt x="921" y="11685"/>
                      <a:pt x="918" y="11682"/>
                    </a:cubicBezTo>
                    <a:cubicBezTo>
                      <a:pt x="892" y="11664"/>
                      <a:pt x="918" y="11575"/>
                      <a:pt x="874" y="11539"/>
                    </a:cubicBezTo>
                    <a:cubicBezTo>
                      <a:pt x="867" y="11533"/>
                      <a:pt x="862" y="11530"/>
                      <a:pt x="858" y="11530"/>
                    </a:cubicBezTo>
                    <a:cubicBezTo>
                      <a:pt x="838" y="11530"/>
                      <a:pt x="836" y="11585"/>
                      <a:pt x="829" y="11593"/>
                    </a:cubicBezTo>
                    <a:cubicBezTo>
                      <a:pt x="811" y="11584"/>
                      <a:pt x="838" y="11512"/>
                      <a:pt x="802" y="11512"/>
                    </a:cubicBezTo>
                    <a:cubicBezTo>
                      <a:pt x="795" y="11512"/>
                      <a:pt x="737" y="11592"/>
                      <a:pt x="709" y="11592"/>
                    </a:cubicBezTo>
                    <a:cubicBezTo>
                      <a:pt x="702" y="11592"/>
                      <a:pt x="697" y="11587"/>
                      <a:pt x="696" y="11575"/>
                    </a:cubicBezTo>
                    <a:cubicBezTo>
                      <a:pt x="696" y="11539"/>
                      <a:pt x="731" y="11521"/>
                      <a:pt x="713" y="11486"/>
                    </a:cubicBezTo>
                    <a:cubicBezTo>
                      <a:pt x="696" y="11468"/>
                      <a:pt x="687" y="11459"/>
                      <a:pt x="669" y="11450"/>
                    </a:cubicBezTo>
                    <a:cubicBezTo>
                      <a:pt x="665" y="11448"/>
                      <a:pt x="661" y="11448"/>
                      <a:pt x="657" y="11448"/>
                    </a:cubicBezTo>
                    <a:cubicBezTo>
                      <a:pt x="633" y="11448"/>
                      <a:pt x="623" y="11485"/>
                      <a:pt x="597" y="11485"/>
                    </a:cubicBezTo>
                    <a:cubicBezTo>
                      <a:pt x="588" y="11485"/>
                      <a:pt x="577" y="11481"/>
                      <a:pt x="562" y="11468"/>
                    </a:cubicBezTo>
                    <a:cubicBezTo>
                      <a:pt x="589" y="11450"/>
                      <a:pt x="598" y="11415"/>
                      <a:pt x="606" y="11388"/>
                    </a:cubicBezTo>
                    <a:cubicBezTo>
                      <a:pt x="600" y="11361"/>
                      <a:pt x="588" y="11330"/>
                      <a:pt x="565" y="11330"/>
                    </a:cubicBezTo>
                    <a:cubicBezTo>
                      <a:pt x="557" y="11330"/>
                      <a:pt x="547" y="11334"/>
                      <a:pt x="535" y="11343"/>
                    </a:cubicBezTo>
                    <a:cubicBezTo>
                      <a:pt x="598" y="11290"/>
                      <a:pt x="562" y="11272"/>
                      <a:pt x="508" y="11272"/>
                    </a:cubicBezTo>
                    <a:cubicBezTo>
                      <a:pt x="541" y="11239"/>
                      <a:pt x="432" y="11154"/>
                      <a:pt x="406" y="11120"/>
                    </a:cubicBezTo>
                    <a:lnTo>
                      <a:pt x="406" y="11120"/>
                    </a:lnTo>
                    <a:cubicBezTo>
                      <a:pt x="426" y="11157"/>
                      <a:pt x="413" y="11182"/>
                      <a:pt x="395" y="11182"/>
                    </a:cubicBezTo>
                    <a:cubicBezTo>
                      <a:pt x="381" y="11182"/>
                      <a:pt x="365" y="11167"/>
                      <a:pt x="357" y="11129"/>
                    </a:cubicBezTo>
                    <a:cubicBezTo>
                      <a:pt x="348" y="11076"/>
                      <a:pt x="330" y="11023"/>
                      <a:pt x="313" y="10969"/>
                    </a:cubicBezTo>
                    <a:cubicBezTo>
                      <a:pt x="250" y="10996"/>
                      <a:pt x="295" y="11138"/>
                      <a:pt x="304" y="11183"/>
                    </a:cubicBezTo>
                    <a:cubicBezTo>
                      <a:pt x="286" y="11138"/>
                      <a:pt x="268" y="11103"/>
                      <a:pt x="250" y="11058"/>
                    </a:cubicBezTo>
                    <a:cubicBezTo>
                      <a:pt x="241" y="11032"/>
                      <a:pt x="232" y="10987"/>
                      <a:pt x="259" y="10960"/>
                    </a:cubicBezTo>
                    <a:cubicBezTo>
                      <a:pt x="286" y="10934"/>
                      <a:pt x="313" y="10960"/>
                      <a:pt x="321" y="10925"/>
                    </a:cubicBezTo>
                    <a:cubicBezTo>
                      <a:pt x="348" y="10844"/>
                      <a:pt x="268" y="10844"/>
                      <a:pt x="250" y="10782"/>
                    </a:cubicBezTo>
                    <a:cubicBezTo>
                      <a:pt x="241" y="10729"/>
                      <a:pt x="268" y="10675"/>
                      <a:pt x="313" y="10648"/>
                    </a:cubicBezTo>
                    <a:cubicBezTo>
                      <a:pt x="268" y="10640"/>
                      <a:pt x="223" y="10613"/>
                      <a:pt x="206" y="10577"/>
                    </a:cubicBezTo>
                    <a:cubicBezTo>
                      <a:pt x="179" y="10533"/>
                      <a:pt x="241" y="10559"/>
                      <a:pt x="241" y="10542"/>
                    </a:cubicBezTo>
                    <a:cubicBezTo>
                      <a:pt x="241" y="10536"/>
                      <a:pt x="221" y="10525"/>
                      <a:pt x="202" y="10519"/>
                    </a:cubicBezTo>
                    <a:lnTo>
                      <a:pt x="202" y="10519"/>
                    </a:lnTo>
                    <a:cubicBezTo>
                      <a:pt x="219" y="10524"/>
                      <a:pt x="240" y="10530"/>
                      <a:pt x="257" y="10530"/>
                    </a:cubicBezTo>
                    <a:cubicBezTo>
                      <a:pt x="265" y="10530"/>
                      <a:pt x="272" y="10528"/>
                      <a:pt x="277" y="10524"/>
                    </a:cubicBezTo>
                    <a:cubicBezTo>
                      <a:pt x="286" y="10497"/>
                      <a:pt x="295" y="10461"/>
                      <a:pt x="286" y="10426"/>
                    </a:cubicBezTo>
                    <a:cubicBezTo>
                      <a:pt x="286" y="10399"/>
                      <a:pt x="286" y="10346"/>
                      <a:pt x="268" y="10310"/>
                    </a:cubicBezTo>
                    <a:cubicBezTo>
                      <a:pt x="241" y="10283"/>
                      <a:pt x="232" y="10292"/>
                      <a:pt x="250" y="10265"/>
                    </a:cubicBezTo>
                    <a:cubicBezTo>
                      <a:pt x="259" y="10248"/>
                      <a:pt x="277" y="10239"/>
                      <a:pt x="295" y="10239"/>
                    </a:cubicBezTo>
                    <a:cubicBezTo>
                      <a:pt x="321" y="10239"/>
                      <a:pt x="313" y="10230"/>
                      <a:pt x="321" y="10212"/>
                    </a:cubicBezTo>
                    <a:cubicBezTo>
                      <a:pt x="330" y="10194"/>
                      <a:pt x="313" y="10150"/>
                      <a:pt x="321" y="10114"/>
                    </a:cubicBezTo>
                    <a:cubicBezTo>
                      <a:pt x="321" y="10078"/>
                      <a:pt x="330" y="10052"/>
                      <a:pt x="348" y="10016"/>
                    </a:cubicBezTo>
                    <a:cubicBezTo>
                      <a:pt x="366" y="9998"/>
                      <a:pt x="411" y="9989"/>
                      <a:pt x="411" y="9972"/>
                    </a:cubicBezTo>
                    <a:cubicBezTo>
                      <a:pt x="415" y="9967"/>
                      <a:pt x="411" y="9967"/>
                      <a:pt x="405" y="9967"/>
                    </a:cubicBezTo>
                    <a:cubicBezTo>
                      <a:pt x="399" y="9967"/>
                      <a:pt x="393" y="9967"/>
                      <a:pt x="393" y="9963"/>
                    </a:cubicBezTo>
                    <a:lnTo>
                      <a:pt x="402" y="9936"/>
                    </a:lnTo>
                    <a:lnTo>
                      <a:pt x="455" y="9820"/>
                    </a:lnTo>
                    <a:cubicBezTo>
                      <a:pt x="473" y="9776"/>
                      <a:pt x="517" y="9704"/>
                      <a:pt x="455" y="9678"/>
                    </a:cubicBezTo>
                    <a:lnTo>
                      <a:pt x="455" y="9678"/>
                    </a:lnTo>
                    <a:cubicBezTo>
                      <a:pt x="460" y="9679"/>
                      <a:pt x="465" y="9680"/>
                      <a:pt x="470" y="9680"/>
                    </a:cubicBezTo>
                    <a:cubicBezTo>
                      <a:pt x="515" y="9680"/>
                      <a:pt x="545" y="9612"/>
                      <a:pt x="553" y="9580"/>
                    </a:cubicBezTo>
                    <a:cubicBezTo>
                      <a:pt x="571" y="9544"/>
                      <a:pt x="544" y="9517"/>
                      <a:pt x="562" y="9473"/>
                    </a:cubicBezTo>
                    <a:cubicBezTo>
                      <a:pt x="564" y="9468"/>
                      <a:pt x="568" y="9466"/>
                      <a:pt x="574" y="9466"/>
                    </a:cubicBezTo>
                    <a:cubicBezTo>
                      <a:pt x="585" y="9466"/>
                      <a:pt x="602" y="9475"/>
                      <a:pt x="615" y="9475"/>
                    </a:cubicBezTo>
                    <a:cubicBezTo>
                      <a:pt x="619" y="9475"/>
                      <a:pt x="622" y="9474"/>
                      <a:pt x="624" y="9473"/>
                    </a:cubicBezTo>
                    <a:cubicBezTo>
                      <a:pt x="642" y="9455"/>
                      <a:pt x="651" y="9437"/>
                      <a:pt x="651" y="9410"/>
                    </a:cubicBezTo>
                    <a:cubicBezTo>
                      <a:pt x="660" y="9393"/>
                      <a:pt x="669" y="9357"/>
                      <a:pt x="660" y="9330"/>
                    </a:cubicBezTo>
                    <a:cubicBezTo>
                      <a:pt x="660" y="9324"/>
                      <a:pt x="646" y="9317"/>
                      <a:pt x="631" y="9311"/>
                    </a:cubicBezTo>
                    <a:lnTo>
                      <a:pt x="631" y="9311"/>
                    </a:lnTo>
                    <a:cubicBezTo>
                      <a:pt x="635" y="9312"/>
                      <a:pt x="638" y="9312"/>
                      <a:pt x="641" y="9312"/>
                    </a:cubicBezTo>
                    <a:cubicBezTo>
                      <a:pt x="670" y="9312"/>
                      <a:pt x="654" y="9254"/>
                      <a:pt x="669" y="9232"/>
                    </a:cubicBezTo>
                    <a:cubicBezTo>
                      <a:pt x="672" y="9228"/>
                      <a:pt x="676" y="9227"/>
                      <a:pt x="681" y="9227"/>
                    </a:cubicBezTo>
                    <a:cubicBezTo>
                      <a:pt x="702" y="9227"/>
                      <a:pt x="739" y="9251"/>
                      <a:pt x="760" y="9251"/>
                    </a:cubicBezTo>
                    <a:cubicBezTo>
                      <a:pt x="770" y="9251"/>
                      <a:pt x="776" y="9246"/>
                      <a:pt x="776" y="9232"/>
                    </a:cubicBezTo>
                    <a:cubicBezTo>
                      <a:pt x="776" y="9179"/>
                      <a:pt x="696" y="9152"/>
                      <a:pt x="660" y="9116"/>
                    </a:cubicBezTo>
                    <a:cubicBezTo>
                      <a:pt x="633" y="9089"/>
                      <a:pt x="699" y="9078"/>
                      <a:pt x="732" y="9078"/>
                    </a:cubicBezTo>
                    <a:cubicBezTo>
                      <a:pt x="739" y="9078"/>
                      <a:pt x="745" y="9078"/>
                      <a:pt x="747" y="9079"/>
                    </a:cubicBezTo>
                    <a:lnTo>
                      <a:pt x="747" y="9079"/>
                    </a:lnTo>
                    <a:cubicBezTo>
                      <a:pt x="730" y="9063"/>
                      <a:pt x="714" y="9062"/>
                      <a:pt x="731" y="9027"/>
                    </a:cubicBezTo>
                    <a:cubicBezTo>
                      <a:pt x="731" y="9027"/>
                      <a:pt x="749" y="9001"/>
                      <a:pt x="740" y="8992"/>
                    </a:cubicBezTo>
                    <a:cubicBezTo>
                      <a:pt x="740" y="8983"/>
                      <a:pt x="713" y="8983"/>
                      <a:pt x="704" y="8965"/>
                    </a:cubicBezTo>
                    <a:cubicBezTo>
                      <a:pt x="696" y="8956"/>
                      <a:pt x="704" y="8929"/>
                      <a:pt x="713" y="8921"/>
                    </a:cubicBezTo>
                    <a:cubicBezTo>
                      <a:pt x="728" y="8928"/>
                      <a:pt x="740" y="8932"/>
                      <a:pt x="749" y="8932"/>
                    </a:cubicBezTo>
                    <a:cubicBezTo>
                      <a:pt x="762" y="8932"/>
                      <a:pt x="770" y="8924"/>
                      <a:pt x="776" y="8903"/>
                    </a:cubicBezTo>
                    <a:cubicBezTo>
                      <a:pt x="776" y="8868"/>
                      <a:pt x="770" y="8844"/>
                      <a:pt x="798" y="8844"/>
                    </a:cubicBezTo>
                    <a:cubicBezTo>
                      <a:pt x="806" y="8844"/>
                      <a:pt x="816" y="8845"/>
                      <a:pt x="829" y="8849"/>
                    </a:cubicBezTo>
                    <a:cubicBezTo>
                      <a:pt x="830" y="8850"/>
                      <a:pt x="832" y="8850"/>
                      <a:pt x="833" y="8850"/>
                    </a:cubicBezTo>
                    <a:cubicBezTo>
                      <a:pt x="850" y="8850"/>
                      <a:pt x="873" y="8795"/>
                      <a:pt x="865" y="8778"/>
                    </a:cubicBezTo>
                    <a:cubicBezTo>
                      <a:pt x="847" y="8769"/>
                      <a:pt x="829" y="8778"/>
                      <a:pt x="838" y="8751"/>
                    </a:cubicBezTo>
                    <a:cubicBezTo>
                      <a:pt x="838" y="8716"/>
                      <a:pt x="856" y="8680"/>
                      <a:pt x="883" y="8653"/>
                    </a:cubicBezTo>
                    <a:cubicBezTo>
                      <a:pt x="900" y="8627"/>
                      <a:pt x="927" y="8635"/>
                      <a:pt x="963" y="8609"/>
                    </a:cubicBezTo>
                    <a:cubicBezTo>
                      <a:pt x="989" y="8591"/>
                      <a:pt x="998" y="8555"/>
                      <a:pt x="989" y="8520"/>
                    </a:cubicBezTo>
                    <a:cubicBezTo>
                      <a:pt x="973" y="8479"/>
                      <a:pt x="1053" y="8438"/>
                      <a:pt x="1068" y="8438"/>
                    </a:cubicBezTo>
                    <a:cubicBezTo>
                      <a:pt x="1068" y="8438"/>
                      <a:pt x="1069" y="8438"/>
                      <a:pt x="1069" y="8439"/>
                    </a:cubicBezTo>
                    <a:lnTo>
                      <a:pt x="1069" y="8439"/>
                    </a:lnTo>
                    <a:cubicBezTo>
                      <a:pt x="1060" y="8421"/>
                      <a:pt x="1045" y="8415"/>
                      <a:pt x="1028" y="8415"/>
                    </a:cubicBezTo>
                    <a:cubicBezTo>
                      <a:pt x="999" y="8415"/>
                      <a:pt x="966" y="8432"/>
                      <a:pt x="950" y="8432"/>
                    </a:cubicBezTo>
                    <a:cubicBezTo>
                      <a:pt x="948" y="8432"/>
                      <a:pt x="946" y="8431"/>
                      <a:pt x="945" y="8431"/>
                    </a:cubicBezTo>
                    <a:cubicBezTo>
                      <a:pt x="929" y="8423"/>
                      <a:pt x="949" y="8394"/>
                      <a:pt x="966" y="8394"/>
                    </a:cubicBezTo>
                    <a:cubicBezTo>
                      <a:pt x="968" y="8394"/>
                      <a:pt x="970" y="8394"/>
                      <a:pt x="972" y="8395"/>
                    </a:cubicBezTo>
                    <a:cubicBezTo>
                      <a:pt x="989" y="8395"/>
                      <a:pt x="1007" y="8350"/>
                      <a:pt x="1007" y="8333"/>
                    </a:cubicBezTo>
                    <a:cubicBezTo>
                      <a:pt x="1007" y="8306"/>
                      <a:pt x="1014" y="8299"/>
                      <a:pt x="1025" y="8299"/>
                    </a:cubicBezTo>
                    <a:cubicBezTo>
                      <a:pt x="1037" y="8299"/>
                      <a:pt x="1055" y="8307"/>
                      <a:pt x="1075" y="8307"/>
                    </a:cubicBezTo>
                    <a:cubicBezTo>
                      <a:pt x="1079" y="8307"/>
                      <a:pt x="1083" y="8307"/>
                      <a:pt x="1087" y="8306"/>
                    </a:cubicBezTo>
                    <a:cubicBezTo>
                      <a:pt x="1132" y="8297"/>
                      <a:pt x="1087" y="8279"/>
                      <a:pt x="1079" y="8270"/>
                    </a:cubicBezTo>
                    <a:cubicBezTo>
                      <a:pt x="1052" y="8252"/>
                      <a:pt x="1070" y="8226"/>
                      <a:pt x="1079" y="8208"/>
                    </a:cubicBezTo>
                    <a:cubicBezTo>
                      <a:pt x="1105" y="8154"/>
                      <a:pt x="1123" y="8163"/>
                      <a:pt x="1105" y="8092"/>
                    </a:cubicBezTo>
                    <a:cubicBezTo>
                      <a:pt x="1105" y="8092"/>
                      <a:pt x="1096" y="8048"/>
                      <a:pt x="1105" y="8048"/>
                    </a:cubicBezTo>
                    <a:cubicBezTo>
                      <a:pt x="1105" y="8047"/>
                      <a:pt x="1105" y="8047"/>
                      <a:pt x="1106" y="8047"/>
                    </a:cubicBezTo>
                    <a:cubicBezTo>
                      <a:pt x="1109" y="8047"/>
                      <a:pt x="1141" y="8096"/>
                      <a:pt x="1171" y="8096"/>
                    </a:cubicBezTo>
                    <a:cubicBezTo>
                      <a:pt x="1179" y="8096"/>
                      <a:pt x="1187" y="8092"/>
                      <a:pt x="1194" y="8083"/>
                    </a:cubicBezTo>
                    <a:cubicBezTo>
                      <a:pt x="1221" y="8039"/>
                      <a:pt x="1248" y="7994"/>
                      <a:pt x="1275" y="7941"/>
                    </a:cubicBezTo>
                    <a:lnTo>
                      <a:pt x="1275" y="7941"/>
                    </a:lnTo>
                    <a:cubicBezTo>
                      <a:pt x="1274" y="7941"/>
                      <a:pt x="1256" y="7972"/>
                      <a:pt x="1239" y="7972"/>
                    </a:cubicBezTo>
                    <a:cubicBezTo>
                      <a:pt x="1236" y="7972"/>
                      <a:pt x="1233" y="7970"/>
                      <a:pt x="1230" y="7967"/>
                    </a:cubicBezTo>
                    <a:cubicBezTo>
                      <a:pt x="1213" y="7959"/>
                      <a:pt x="1263" y="7899"/>
                      <a:pt x="1241" y="7880"/>
                    </a:cubicBezTo>
                    <a:lnTo>
                      <a:pt x="1241" y="7880"/>
                    </a:lnTo>
                    <a:cubicBezTo>
                      <a:pt x="1248" y="7889"/>
                      <a:pt x="1206" y="7918"/>
                      <a:pt x="1190" y="7918"/>
                    </a:cubicBezTo>
                    <a:cubicBezTo>
                      <a:pt x="1187" y="7918"/>
                      <a:pt x="1185" y="7917"/>
                      <a:pt x="1185" y="7914"/>
                    </a:cubicBezTo>
                    <a:cubicBezTo>
                      <a:pt x="1185" y="7878"/>
                      <a:pt x="1168" y="7824"/>
                      <a:pt x="1199" y="7824"/>
                    </a:cubicBezTo>
                    <a:cubicBezTo>
                      <a:pt x="1207" y="7824"/>
                      <a:pt x="1217" y="7827"/>
                      <a:pt x="1230" y="7834"/>
                    </a:cubicBezTo>
                    <a:cubicBezTo>
                      <a:pt x="1236" y="7846"/>
                      <a:pt x="1247" y="7863"/>
                      <a:pt x="1262" y="7863"/>
                    </a:cubicBezTo>
                    <a:cubicBezTo>
                      <a:pt x="1268" y="7863"/>
                      <a:pt x="1275" y="7860"/>
                      <a:pt x="1283" y="7852"/>
                    </a:cubicBezTo>
                    <a:cubicBezTo>
                      <a:pt x="1310" y="7816"/>
                      <a:pt x="1337" y="7771"/>
                      <a:pt x="1346" y="7718"/>
                    </a:cubicBezTo>
                    <a:cubicBezTo>
                      <a:pt x="1355" y="7682"/>
                      <a:pt x="1301" y="7691"/>
                      <a:pt x="1275" y="7674"/>
                    </a:cubicBezTo>
                    <a:cubicBezTo>
                      <a:pt x="1283" y="7656"/>
                      <a:pt x="1355" y="7593"/>
                      <a:pt x="1381" y="7593"/>
                    </a:cubicBezTo>
                    <a:cubicBezTo>
                      <a:pt x="1408" y="7602"/>
                      <a:pt x="1381" y="7665"/>
                      <a:pt x="1381" y="7674"/>
                    </a:cubicBezTo>
                    <a:cubicBezTo>
                      <a:pt x="1399" y="7647"/>
                      <a:pt x="1417" y="7576"/>
                      <a:pt x="1453" y="7567"/>
                    </a:cubicBezTo>
                    <a:cubicBezTo>
                      <a:pt x="1457" y="7566"/>
                      <a:pt x="1460" y="7565"/>
                      <a:pt x="1464" y="7565"/>
                    </a:cubicBezTo>
                    <a:cubicBezTo>
                      <a:pt x="1496" y="7565"/>
                      <a:pt x="1527" y="7594"/>
                      <a:pt x="1551" y="7602"/>
                    </a:cubicBezTo>
                    <a:cubicBezTo>
                      <a:pt x="1506" y="7567"/>
                      <a:pt x="1479" y="7531"/>
                      <a:pt x="1462" y="7478"/>
                    </a:cubicBezTo>
                    <a:cubicBezTo>
                      <a:pt x="1444" y="7451"/>
                      <a:pt x="1470" y="7433"/>
                      <a:pt x="1479" y="7406"/>
                    </a:cubicBezTo>
                    <a:cubicBezTo>
                      <a:pt x="1479" y="7380"/>
                      <a:pt x="1444" y="7353"/>
                      <a:pt x="1479" y="7353"/>
                    </a:cubicBezTo>
                    <a:cubicBezTo>
                      <a:pt x="1506" y="7353"/>
                      <a:pt x="1533" y="7415"/>
                      <a:pt x="1577" y="7415"/>
                    </a:cubicBezTo>
                    <a:cubicBezTo>
                      <a:pt x="1580" y="7416"/>
                      <a:pt x="1583" y="7416"/>
                      <a:pt x="1585" y="7416"/>
                    </a:cubicBezTo>
                    <a:cubicBezTo>
                      <a:pt x="1612" y="7416"/>
                      <a:pt x="1603" y="7369"/>
                      <a:pt x="1595" y="7353"/>
                    </a:cubicBezTo>
                    <a:cubicBezTo>
                      <a:pt x="1586" y="7335"/>
                      <a:pt x="1577" y="7317"/>
                      <a:pt x="1577" y="7299"/>
                    </a:cubicBezTo>
                    <a:cubicBezTo>
                      <a:pt x="1586" y="7273"/>
                      <a:pt x="1604" y="7246"/>
                      <a:pt x="1613" y="7219"/>
                    </a:cubicBezTo>
                    <a:cubicBezTo>
                      <a:pt x="1615" y="7217"/>
                      <a:pt x="1617" y="7214"/>
                      <a:pt x="1620" y="7211"/>
                    </a:cubicBezTo>
                    <a:lnTo>
                      <a:pt x="1620" y="7211"/>
                    </a:lnTo>
                    <a:cubicBezTo>
                      <a:pt x="1611" y="7214"/>
                      <a:pt x="1601" y="7215"/>
                      <a:pt x="1592" y="7215"/>
                    </a:cubicBezTo>
                    <a:cubicBezTo>
                      <a:pt x="1572" y="7215"/>
                      <a:pt x="1557" y="7207"/>
                      <a:pt x="1568" y="7184"/>
                    </a:cubicBezTo>
                    <a:cubicBezTo>
                      <a:pt x="1574" y="7173"/>
                      <a:pt x="1582" y="7169"/>
                      <a:pt x="1591" y="7169"/>
                    </a:cubicBezTo>
                    <a:cubicBezTo>
                      <a:pt x="1610" y="7169"/>
                      <a:pt x="1630" y="7187"/>
                      <a:pt x="1625" y="7205"/>
                    </a:cubicBezTo>
                    <a:lnTo>
                      <a:pt x="1625" y="7205"/>
                    </a:lnTo>
                    <a:cubicBezTo>
                      <a:pt x="1664" y="7153"/>
                      <a:pt x="1695" y="7088"/>
                      <a:pt x="1711" y="7023"/>
                    </a:cubicBezTo>
                    <a:cubicBezTo>
                      <a:pt x="1711" y="7005"/>
                      <a:pt x="1684" y="6988"/>
                      <a:pt x="1702" y="6979"/>
                    </a:cubicBezTo>
                    <a:cubicBezTo>
                      <a:pt x="1720" y="6970"/>
                      <a:pt x="1756" y="6979"/>
                      <a:pt x="1782" y="6961"/>
                    </a:cubicBezTo>
                    <a:cubicBezTo>
                      <a:pt x="1845" y="6925"/>
                      <a:pt x="1880" y="6863"/>
                      <a:pt x="1880" y="6801"/>
                    </a:cubicBezTo>
                    <a:cubicBezTo>
                      <a:pt x="1880" y="6783"/>
                      <a:pt x="1862" y="6747"/>
                      <a:pt x="1862" y="6738"/>
                    </a:cubicBezTo>
                    <a:cubicBezTo>
                      <a:pt x="1868" y="6738"/>
                      <a:pt x="1894" y="6754"/>
                      <a:pt x="1916" y="6754"/>
                    </a:cubicBezTo>
                    <a:cubicBezTo>
                      <a:pt x="1927" y="6754"/>
                      <a:pt x="1937" y="6750"/>
                      <a:pt x="1943" y="6738"/>
                    </a:cubicBezTo>
                    <a:cubicBezTo>
                      <a:pt x="1943" y="6738"/>
                      <a:pt x="1907" y="6712"/>
                      <a:pt x="1916" y="6685"/>
                    </a:cubicBezTo>
                    <a:cubicBezTo>
                      <a:pt x="1925" y="6658"/>
                      <a:pt x="1934" y="6649"/>
                      <a:pt x="1916" y="6631"/>
                    </a:cubicBezTo>
                    <a:cubicBezTo>
                      <a:pt x="1871" y="6596"/>
                      <a:pt x="1880" y="6587"/>
                      <a:pt x="1862" y="6542"/>
                    </a:cubicBezTo>
                    <a:cubicBezTo>
                      <a:pt x="1880" y="6542"/>
                      <a:pt x="1978" y="6551"/>
                      <a:pt x="1969" y="6560"/>
                    </a:cubicBezTo>
                    <a:cubicBezTo>
                      <a:pt x="1960" y="6569"/>
                      <a:pt x="1925" y="6578"/>
                      <a:pt x="1943" y="6605"/>
                    </a:cubicBezTo>
                    <a:cubicBezTo>
                      <a:pt x="1947" y="6617"/>
                      <a:pt x="1951" y="6622"/>
                      <a:pt x="1955" y="6622"/>
                    </a:cubicBezTo>
                    <a:cubicBezTo>
                      <a:pt x="1960" y="6622"/>
                      <a:pt x="1964" y="6614"/>
                      <a:pt x="1969" y="6605"/>
                    </a:cubicBezTo>
                    <a:cubicBezTo>
                      <a:pt x="1978" y="6596"/>
                      <a:pt x="1986" y="6515"/>
                      <a:pt x="2026" y="6515"/>
                    </a:cubicBezTo>
                    <a:cubicBezTo>
                      <a:pt x="2027" y="6515"/>
                      <a:pt x="2030" y="6515"/>
                      <a:pt x="2032" y="6516"/>
                    </a:cubicBezTo>
                    <a:cubicBezTo>
                      <a:pt x="2033" y="6516"/>
                      <a:pt x="2034" y="6516"/>
                      <a:pt x="2036" y="6516"/>
                    </a:cubicBezTo>
                    <a:cubicBezTo>
                      <a:pt x="2077" y="6516"/>
                      <a:pt x="2095" y="6381"/>
                      <a:pt x="2112" y="6346"/>
                    </a:cubicBezTo>
                    <a:cubicBezTo>
                      <a:pt x="2094" y="6333"/>
                      <a:pt x="2081" y="6333"/>
                      <a:pt x="2067" y="6333"/>
                    </a:cubicBezTo>
                    <a:cubicBezTo>
                      <a:pt x="2054" y="6333"/>
                      <a:pt x="2041" y="6333"/>
                      <a:pt x="2023" y="6320"/>
                    </a:cubicBezTo>
                    <a:cubicBezTo>
                      <a:pt x="2041" y="6293"/>
                      <a:pt x="2103" y="6302"/>
                      <a:pt x="2103" y="6284"/>
                    </a:cubicBezTo>
                    <a:cubicBezTo>
                      <a:pt x="2103" y="6275"/>
                      <a:pt x="2076" y="6222"/>
                      <a:pt x="2067" y="6195"/>
                    </a:cubicBezTo>
                    <a:lnTo>
                      <a:pt x="2067" y="6195"/>
                    </a:lnTo>
                    <a:cubicBezTo>
                      <a:pt x="2071" y="6196"/>
                      <a:pt x="2077" y="6196"/>
                      <a:pt x="2084" y="6196"/>
                    </a:cubicBezTo>
                    <a:cubicBezTo>
                      <a:pt x="2147" y="6196"/>
                      <a:pt x="2326" y="6163"/>
                      <a:pt x="2254" y="6115"/>
                    </a:cubicBezTo>
                    <a:lnTo>
                      <a:pt x="2254" y="6115"/>
                    </a:lnTo>
                    <a:cubicBezTo>
                      <a:pt x="2236" y="6133"/>
                      <a:pt x="2254" y="6141"/>
                      <a:pt x="2254" y="6150"/>
                    </a:cubicBezTo>
                    <a:cubicBezTo>
                      <a:pt x="2254" y="6151"/>
                      <a:pt x="2254" y="6152"/>
                      <a:pt x="2253" y="6152"/>
                    </a:cubicBezTo>
                    <a:cubicBezTo>
                      <a:pt x="2247" y="6152"/>
                      <a:pt x="2209" y="6114"/>
                      <a:pt x="2201" y="6106"/>
                    </a:cubicBezTo>
                    <a:cubicBezTo>
                      <a:pt x="2192" y="6088"/>
                      <a:pt x="2201" y="6070"/>
                      <a:pt x="2210" y="6052"/>
                    </a:cubicBezTo>
                    <a:cubicBezTo>
                      <a:pt x="2217" y="6046"/>
                      <a:pt x="2223" y="6043"/>
                      <a:pt x="2230" y="6043"/>
                    </a:cubicBezTo>
                    <a:cubicBezTo>
                      <a:pt x="2252" y="6043"/>
                      <a:pt x="2275" y="6071"/>
                      <a:pt x="2301" y="6071"/>
                    </a:cubicBezTo>
                    <a:cubicBezTo>
                      <a:pt x="2309" y="6071"/>
                      <a:pt x="2317" y="6068"/>
                      <a:pt x="2326" y="6061"/>
                    </a:cubicBezTo>
                    <a:cubicBezTo>
                      <a:pt x="2343" y="6043"/>
                      <a:pt x="2361" y="6017"/>
                      <a:pt x="2370" y="5990"/>
                    </a:cubicBezTo>
                    <a:cubicBezTo>
                      <a:pt x="2379" y="5954"/>
                      <a:pt x="2326" y="5954"/>
                      <a:pt x="2352" y="5919"/>
                    </a:cubicBezTo>
                    <a:cubicBezTo>
                      <a:pt x="2364" y="5895"/>
                      <a:pt x="2368" y="5883"/>
                      <a:pt x="2377" y="5883"/>
                    </a:cubicBezTo>
                    <a:cubicBezTo>
                      <a:pt x="2382" y="5883"/>
                      <a:pt x="2388" y="5886"/>
                      <a:pt x="2397" y="5892"/>
                    </a:cubicBezTo>
                    <a:cubicBezTo>
                      <a:pt x="2397" y="5901"/>
                      <a:pt x="2415" y="5928"/>
                      <a:pt x="2424" y="5928"/>
                    </a:cubicBezTo>
                    <a:cubicBezTo>
                      <a:pt x="2432" y="5928"/>
                      <a:pt x="2399" y="5767"/>
                      <a:pt x="2438" y="5767"/>
                    </a:cubicBezTo>
                    <a:cubicBezTo>
                      <a:pt x="2439" y="5767"/>
                      <a:pt x="2440" y="5767"/>
                      <a:pt x="2441" y="5767"/>
                    </a:cubicBezTo>
                    <a:cubicBezTo>
                      <a:pt x="2469" y="5773"/>
                      <a:pt x="2486" y="5785"/>
                      <a:pt x="2502" y="5785"/>
                    </a:cubicBezTo>
                    <a:cubicBezTo>
                      <a:pt x="2512" y="5785"/>
                      <a:pt x="2520" y="5781"/>
                      <a:pt x="2530" y="5767"/>
                    </a:cubicBezTo>
                    <a:cubicBezTo>
                      <a:pt x="2539" y="5750"/>
                      <a:pt x="2548" y="5724"/>
                      <a:pt x="2557" y="5706"/>
                    </a:cubicBezTo>
                    <a:lnTo>
                      <a:pt x="2557" y="5706"/>
                    </a:lnTo>
                    <a:cubicBezTo>
                      <a:pt x="2551" y="5712"/>
                      <a:pt x="2507" y="5723"/>
                      <a:pt x="2481" y="5723"/>
                    </a:cubicBezTo>
                    <a:cubicBezTo>
                      <a:pt x="2464" y="5723"/>
                      <a:pt x="2455" y="5718"/>
                      <a:pt x="2468" y="5705"/>
                    </a:cubicBezTo>
                    <a:cubicBezTo>
                      <a:pt x="2486" y="5687"/>
                      <a:pt x="2513" y="5660"/>
                      <a:pt x="2539" y="5634"/>
                    </a:cubicBezTo>
                    <a:lnTo>
                      <a:pt x="2566" y="5580"/>
                    </a:lnTo>
                    <a:cubicBezTo>
                      <a:pt x="2574" y="5577"/>
                      <a:pt x="2578" y="5574"/>
                      <a:pt x="2579" y="5572"/>
                    </a:cubicBezTo>
                    <a:lnTo>
                      <a:pt x="2579" y="5572"/>
                    </a:lnTo>
                    <a:cubicBezTo>
                      <a:pt x="2596" y="5586"/>
                      <a:pt x="2623" y="5607"/>
                      <a:pt x="2628" y="5607"/>
                    </a:cubicBezTo>
                    <a:cubicBezTo>
                      <a:pt x="2631" y="5608"/>
                      <a:pt x="2633" y="5608"/>
                      <a:pt x="2635" y="5608"/>
                    </a:cubicBezTo>
                    <a:cubicBezTo>
                      <a:pt x="2654" y="5608"/>
                      <a:pt x="2645" y="5571"/>
                      <a:pt x="2637" y="5563"/>
                    </a:cubicBezTo>
                    <a:cubicBezTo>
                      <a:pt x="2637" y="5554"/>
                      <a:pt x="2611" y="5509"/>
                      <a:pt x="2637" y="5500"/>
                    </a:cubicBezTo>
                    <a:cubicBezTo>
                      <a:pt x="2641" y="5499"/>
                      <a:pt x="2645" y="5498"/>
                      <a:pt x="2648" y="5498"/>
                    </a:cubicBezTo>
                    <a:cubicBezTo>
                      <a:pt x="2669" y="5498"/>
                      <a:pt x="2684" y="5518"/>
                      <a:pt x="2700" y="5518"/>
                    </a:cubicBezTo>
                    <a:cubicBezTo>
                      <a:pt x="2673" y="5518"/>
                      <a:pt x="2673" y="5429"/>
                      <a:pt x="2682" y="5411"/>
                    </a:cubicBezTo>
                    <a:cubicBezTo>
                      <a:pt x="2682" y="5393"/>
                      <a:pt x="2691" y="5367"/>
                      <a:pt x="2709" y="5358"/>
                    </a:cubicBezTo>
                    <a:cubicBezTo>
                      <a:pt x="2713" y="5353"/>
                      <a:pt x="2717" y="5351"/>
                      <a:pt x="2721" y="5351"/>
                    </a:cubicBezTo>
                    <a:cubicBezTo>
                      <a:pt x="2729" y="5351"/>
                      <a:pt x="2736" y="5360"/>
                      <a:pt x="2746" y="5360"/>
                    </a:cubicBezTo>
                    <a:cubicBezTo>
                      <a:pt x="2748" y="5360"/>
                      <a:pt x="2750" y="5359"/>
                      <a:pt x="2753" y="5358"/>
                    </a:cubicBezTo>
                    <a:cubicBezTo>
                      <a:pt x="2771" y="5349"/>
                      <a:pt x="2815" y="5295"/>
                      <a:pt x="2798" y="5277"/>
                    </a:cubicBezTo>
                    <a:cubicBezTo>
                      <a:pt x="2771" y="5260"/>
                      <a:pt x="2762" y="5251"/>
                      <a:pt x="2780" y="5224"/>
                    </a:cubicBezTo>
                    <a:cubicBezTo>
                      <a:pt x="2780" y="5224"/>
                      <a:pt x="2794" y="5196"/>
                      <a:pt x="2803" y="5196"/>
                    </a:cubicBezTo>
                    <a:cubicBezTo>
                      <a:pt x="2804" y="5196"/>
                      <a:pt x="2806" y="5196"/>
                      <a:pt x="2807" y="5197"/>
                    </a:cubicBezTo>
                    <a:cubicBezTo>
                      <a:pt x="2807" y="5197"/>
                      <a:pt x="2820" y="5273"/>
                      <a:pt x="2854" y="5273"/>
                    </a:cubicBezTo>
                    <a:cubicBezTo>
                      <a:pt x="2859" y="5273"/>
                      <a:pt x="2864" y="5272"/>
                      <a:pt x="2869" y="5269"/>
                    </a:cubicBezTo>
                    <a:cubicBezTo>
                      <a:pt x="2905" y="5233"/>
                      <a:pt x="2851" y="5188"/>
                      <a:pt x="2896" y="5171"/>
                    </a:cubicBezTo>
                    <a:cubicBezTo>
                      <a:pt x="2940" y="5153"/>
                      <a:pt x="2940" y="5108"/>
                      <a:pt x="2940" y="5064"/>
                    </a:cubicBezTo>
                    <a:cubicBezTo>
                      <a:pt x="2940" y="5034"/>
                      <a:pt x="2943" y="5029"/>
                      <a:pt x="2949" y="5029"/>
                    </a:cubicBezTo>
                    <a:cubicBezTo>
                      <a:pt x="2951" y="5029"/>
                      <a:pt x="2954" y="5030"/>
                      <a:pt x="2958" y="5030"/>
                    </a:cubicBezTo>
                    <a:cubicBezTo>
                      <a:pt x="2961" y="5030"/>
                      <a:pt x="2964" y="5030"/>
                      <a:pt x="2967" y="5028"/>
                    </a:cubicBezTo>
                    <a:cubicBezTo>
                      <a:pt x="2976" y="5019"/>
                      <a:pt x="2976" y="4992"/>
                      <a:pt x="2985" y="4984"/>
                    </a:cubicBezTo>
                    <a:cubicBezTo>
                      <a:pt x="2969" y="4960"/>
                      <a:pt x="2960" y="4901"/>
                      <a:pt x="2996" y="4901"/>
                    </a:cubicBezTo>
                    <a:cubicBezTo>
                      <a:pt x="3001" y="4901"/>
                      <a:pt x="3006" y="4901"/>
                      <a:pt x="3011" y="4903"/>
                    </a:cubicBezTo>
                    <a:cubicBezTo>
                      <a:pt x="3017" y="4903"/>
                      <a:pt x="3063" y="4927"/>
                      <a:pt x="3085" y="4927"/>
                    </a:cubicBezTo>
                    <a:cubicBezTo>
                      <a:pt x="3096" y="4927"/>
                      <a:pt x="3100" y="4921"/>
                      <a:pt x="3092" y="4903"/>
                    </a:cubicBezTo>
                    <a:cubicBezTo>
                      <a:pt x="3074" y="4877"/>
                      <a:pt x="3056" y="4868"/>
                      <a:pt x="3083" y="4850"/>
                    </a:cubicBezTo>
                    <a:cubicBezTo>
                      <a:pt x="3088" y="4843"/>
                      <a:pt x="3092" y="4840"/>
                      <a:pt x="3096" y="4840"/>
                    </a:cubicBezTo>
                    <a:cubicBezTo>
                      <a:pt x="3106" y="4840"/>
                      <a:pt x="3114" y="4859"/>
                      <a:pt x="3127" y="4859"/>
                    </a:cubicBezTo>
                    <a:cubicBezTo>
                      <a:pt x="3145" y="4859"/>
                      <a:pt x="3154" y="4841"/>
                      <a:pt x="3163" y="4832"/>
                    </a:cubicBezTo>
                    <a:lnTo>
                      <a:pt x="3118" y="4796"/>
                    </a:lnTo>
                    <a:cubicBezTo>
                      <a:pt x="3100" y="4805"/>
                      <a:pt x="3083" y="4805"/>
                      <a:pt x="3065" y="4805"/>
                    </a:cubicBezTo>
                    <a:cubicBezTo>
                      <a:pt x="3038" y="4796"/>
                      <a:pt x="3083" y="4743"/>
                      <a:pt x="3083" y="4734"/>
                    </a:cubicBezTo>
                    <a:cubicBezTo>
                      <a:pt x="3092" y="4722"/>
                      <a:pt x="3100" y="4718"/>
                      <a:pt x="3109" y="4718"/>
                    </a:cubicBezTo>
                    <a:cubicBezTo>
                      <a:pt x="3121" y="4718"/>
                      <a:pt x="3134" y="4727"/>
                      <a:pt x="3151" y="4727"/>
                    </a:cubicBezTo>
                    <a:cubicBezTo>
                      <a:pt x="3155" y="4727"/>
                      <a:pt x="3159" y="4726"/>
                      <a:pt x="3163" y="4725"/>
                    </a:cubicBezTo>
                    <a:cubicBezTo>
                      <a:pt x="3172" y="4725"/>
                      <a:pt x="3234" y="4690"/>
                      <a:pt x="3225" y="4681"/>
                    </a:cubicBezTo>
                    <a:cubicBezTo>
                      <a:pt x="3225" y="4672"/>
                      <a:pt x="3190" y="4654"/>
                      <a:pt x="3207" y="4618"/>
                    </a:cubicBezTo>
                    <a:cubicBezTo>
                      <a:pt x="3234" y="4592"/>
                      <a:pt x="3243" y="4592"/>
                      <a:pt x="3234" y="4583"/>
                    </a:cubicBezTo>
                    <a:cubicBezTo>
                      <a:pt x="3207" y="4538"/>
                      <a:pt x="3296" y="4449"/>
                      <a:pt x="3323" y="4431"/>
                    </a:cubicBezTo>
                    <a:cubicBezTo>
                      <a:pt x="3332" y="4418"/>
                      <a:pt x="3339" y="4413"/>
                      <a:pt x="3347" y="4413"/>
                    </a:cubicBezTo>
                    <a:cubicBezTo>
                      <a:pt x="3354" y="4413"/>
                      <a:pt x="3363" y="4418"/>
                      <a:pt x="3377" y="4422"/>
                    </a:cubicBezTo>
                    <a:cubicBezTo>
                      <a:pt x="3379" y="4423"/>
                      <a:pt x="3381" y="4424"/>
                      <a:pt x="3384" y="4424"/>
                    </a:cubicBezTo>
                    <a:cubicBezTo>
                      <a:pt x="3407" y="4424"/>
                      <a:pt x="3423" y="4385"/>
                      <a:pt x="3439" y="4369"/>
                    </a:cubicBezTo>
                    <a:cubicBezTo>
                      <a:pt x="3448" y="4360"/>
                      <a:pt x="3492" y="4333"/>
                      <a:pt x="3475" y="4298"/>
                    </a:cubicBezTo>
                    <a:cubicBezTo>
                      <a:pt x="3448" y="4271"/>
                      <a:pt x="3475" y="4271"/>
                      <a:pt x="3483" y="4253"/>
                    </a:cubicBezTo>
                    <a:cubicBezTo>
                      <a:pt x="3501" y="4235"/>
                      <a:pt x="3483" y="4226"/>
                      <a:pt x="3483" y="4209"/>
                    </a:cubicBezTo>
                    <a:cubicBezTo>
                      <a:pt x="3492" y="4191"/>
                      <a:pt x="3528" y="4164"/>
                      <a:pt x="3546" y="4146"/>
                    </a:cubicBezTo>
                    <a:cubicBezTo>
                      <a:pt x="3563" y="4120"/>
                      <a:pt x="3530" y="3986"/>
                      <a:pt x="3496" y="3986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1066;p41"/>
              <p:cNvSpPr/>
              <p:nvPr/>
            </p:nvSpPr>
            <p:spPr>
              <a:xfrm>
                <a:off x="1662025" y="2196525"/>
                <a:ext cx="114475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4579" h="2836" extrusionOk="0">
                    <a:moveTo>
                      <a:pt x="3378" y="1"/>
                    </a:moveTo>
                    <a:cubicBezTo>
                      <a:pt x="3357" y="1"/>
                      <a:pt x="3336" y="1"/>
                      <a:pt x="3314" y="3"/>
                    </a:cubicBezTo>
                    <a:cubicBezTo>
                      <a:pt x="3216" y="3"/>
                      <a:pt x="2263" y="56"/>
                      <a:pt x="873" y="546"/>
                    </a:cubicBezTo>
                    <a:cubicBezTo>
                      <a:pt x="330" y="733"/>
                      <a:pt x="1" y="1285"/>
                      <a:pt x="99" y="1855"/>
                    </a:cubicBezTo>
                    <a:cubicBezTo>
                      <a:pt x="197" y="2425"/>
                      <a:pt x="686" y="2835"/>
                      <a:pt x="1265" y="2835"/>
                    </a:cubicBezTo>
                    <a:cubicBezTo>
                      <a:pt x="1399" y="2835"/>
                      <a:pt x="1533" y="2817"/>
                      <a:pt x="1657" y="2773"/>
                    </a:cubicBezTo>
                    <a:cubicBezTo>
                      <a:pt x="2227" y="2559"/>
                      <a:pt x="2824" y="2416"/>
                      <a:pt x="3430" y="2354"/>
                    </a:cubicBezTo>
                    <a:cubicBezTo>
                      <a:pt x="4080" y="2318"/>
                      <a:pt x="4579" y="1766"/>
                      <a:pt x="4552" y="1125"/>
                    </a:cubicBezTo>
                    <a:cubicBezTo>
                      <a:pt x="4518" y="496"/>
                      <a:pt x="4000" y="1"/>
                      <a:pt x="3378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1067;p41"/>
              <p:cNvSpPr/>
              <p:nvPr/>
            </p:nvSpPr>
            <p:spPr>
              <a:xfrm>
                <a:off x="1658475" y="2191125"/>
                <a:ext cx="122275" cy="81225"/>
              </a:xfrm>
              <a:custGeom>
                <a:avLst/>
                <a:gdLst/>
                <a:ahLst/>
                <a:cxnLst/>
                <a:rect l="l" t="t" r="r" b="b"/>
                <a:pathLst>
                  <a:path w="4891" h="3249" extrusionOk="0">
                    <a:moveTo>
                      <a:pt x="2886" y="218"/>
                    </a:moveTo>
                    <a:cubicBezTo>
                      <a:pt x="2892" y="218"/>
                      <a:pt x="2898" y="222"/>
                      <a:pt x="2904" y="245"/>
                    </a:cubicBezTo>
                    <a:lnTo>
                      <a:pt x="2886" y="245"/>
                    </a:lnTo>
                    <a:lnTo>
                      <a:pt x="2877" y="219"/>
                    </a:lnTo>
                    <a:cubicBezTo>
                      <a:pt x="2880" y="219"/>
                      <a:pt x="2883" y="218"/>
                      <a:pt x="2886" y="218"/>
                    </a:cubicBezTo>
                    <a:close/>
                    <a:moveTo>
                      <a:pt x="3066" y="289"/>
                    </a:moveTo>
                    <a:cubicBezTo>
                      <a:pt x="3065" y="289"/>
                      <a:pt x="3065" y="289"/>
                      <a:pt x="3064" y="290"/>
                    </a:cubicBezTo>
                    <a:cubicBezTo>
                      <a:pt x="3046" y="290"/>
                      <a:pt x="3055" y="343"/>
                      <a:pt x="3064" y="343"/>
                    </a:cubicBezTo>
                    <a:lnTo>
                      <a:pt x="3073" y="343"/>
                    </a:lnTo>
                    <a:cubicBezTo>
                      <a:pt x="3081" y="343"/>
                      <a:pt x="3074" y="289"/>
                      <a:pt x="3066" y="289"/>
                    </a:cubicBezTo>
                    <a:close/>
                    <a:moveTo>
                      <a:pt x="3011" y="317"/>
                    </a:moveTo>
                    <a:cubicBezTo>
                      <a:pt x="2993" y="325"/>
                      <a:pt x="2993" y="343"/>
                      <a:pt x="3011" y="379"/>
                    </a:cubicBezTo>
                    <a:cubicBezTo>
                      <a:pt x="3020" y="361"/>
                      <a:pt x="3020" y="334"/>
                      <a:pt x="3011" y="317"/>
                    </a:cubicBezTo>
                    <a:close/>
                    <a:moveTo>
                      <a:pt x="4186" y="414"/>
                    </a:moveTo>
                    <a:lnTo>
                      <a:pt x="4204" y="432"/>
                    </a:lnTo>
                    <a:cubicBezTo>
                      <a:pt x="4195" y="450"/>
                      <a:pt x="4186" y="450"/>
                      <a:pt x="4178" y="450"/>
                    </a:cubicBezTo>
                    <a:cubicBezTo>
                      <a:pt x="4178" y="441"/>
                      <a:pt x="4160" y="432"/>
                      <a:pt x="4178" y="414"/>
                    </a:cubicBezTo>
                    <a:close/>
                    <a:moveTo>
                      <a:pt x="1416" y="406"/>
                    </a:moveTo>
                    <a:lnTo>
                      <a:pt x="1416" y="441"/>
                    </a:lnTo>
                    <a:cubicBezTo>
                      <a:pt x="1427" y="455"/>
                      <a:pt x="1433" y="462"/>
                      <a:pt x="1436" y="462"/>
                    </a:cubicBezTo>
                    <a:cubicBezTo>
                      <a:pt x="1440" y="462"/>
                      <a:pt x="1436" y="444"/>
                      <a:pt x="1425" y="406"/>
                    </a:cubicBezTo>
                    <a:close/>
                    <a:moveTo>
                      <a:pt x="3894" y="510"/>
                    </a:moveTo>
                    <a:cubicBezTo>
                      <a:pt x="3893" y="510"/>
                      <a:pt x="3893" y="512"/>
                      <a:pt x="3893" y="521"/>
                    </a:cubicBezTo>
                    <a:cubicBezTo>
                      <a:pt x="3884" y="548"/>
                      <a:pt x="3893" y="539"/>
                      <a:pt x="3901" y="548"/>
                    </a:cubicBezTo>
                    <a:cubicBezTo>
                      <a:pt x="3919" y="521"/>
                      <a:pt x="3919" y="521"/>
                      <a:pt x="3901" y="512"/>
                    </a:cubicBezTo>
                    <a:cubicBezTo>
                      <a:pt x="3897" y="512"/>
                      <a:pt x="3895" y="510"/>
                      <a:pt x="3894" y="510"/>
                    </a:cubicBezTo>
                    <a:close/>
                    <a:moveTo>
                      <a:pt x="4623" y="566"/>
                    </a:moveTo>
                    <a:cubicBezTo>
                      <a:pt x="4621" y="568"/>
                      <a:pt x="4620" y="569"/>
                      <a:pt x="4619" y="570"/>
                    </a:cubicBezTo>
                    <a:lnTo>
                      <a:pt x="4619" y="570"/>
                    </a:lnTo>
                    <a:cubicBezTo>
                      <a:pt x="4620" y="569"/>
                      <a:pt x="4622" y="567"/>
                      <a:pt x="4623" y="566"/>
                    </a:cubicBezTo>
                    <a:close/>
                    <a:moveTo>
                      <a:pt x="4543" y="664"/>
                    </a:moveTo>
                    <a:lnTo>
                      <a:pt x="4543" y="664"/>
                    </a:lnTo>
                    <a:cubicBezTo>
                      <a:pt x="4527" y="672"/>
                      <a:pt x="4499" y="692"/>
                      <a:pt x="4491" y="692"/>
                    </a:cubicBezTo>
                    <a:cubicBezTo>
                      <a:pt x="4490" y="692"/>
                      <a:pt x="4489" y="692"/>
                      <a:pt x="4489" y="691"/>
                    </a:cubicBezTo>
                    <a:cubicBezTo>
                      <a:pt x="4486" y="691"/>
                      <a:pt x="4483" y="691"/>
                      <a:pt x="4481" y="691"/>
                    </a:cubicBezTo>
                    <a:lnTo>
                      <a:pt x="4481" y="691"/>
                    </a:lnTo>
                    <a:cubicBezTo>
                      <a:pt x="4481" y="691"/>
                      <a:pt x="4480" y="691"/>
                      <a:pt x="4480" y="691"/>
                    </a:cubicBezTo>
                    <a:lnTo>
                      <a:pt x="4489" y="691"/>
                    </a:lnTo>
                    <a:cubicBezTo>
                      <a:pt x="4463" y="691"/>
                      <a:pt x="4471" y="682"/>
                      <a:pt x="4498" y="673"/>
                    </a:cubicBezTo>
                    <a:lnTo>
                      <a:pt x="4543" y="664"/>
                    </a:lnTo>
                    <a:close/>
                    <a:moveTo>
                      <a:pt x="1105" y="646"/>
                    </a:moveTo>
                    <a:cubicBezTo>
                      <a:pt x="1113" y="646"/>
                      <a:pt x="1131" y="700"/>
                      <a:pt x="1122" y="708"/>
                    </a:cubicBezTo>
                    <a:cubicBezTo>
                      <a:pt x="1105" y="691"/>
                      <a:pt x="1087" y="664"/>
                      <a:pt x="1105" y="646"/>
                    </a:cubicBezTo>
                    <a:close/>
                    <a:moveTo>
                      <a:pt x="1970" y="289"/>
                    </a:moveTo>
                    <a:cubicBezTo>
                      <a:pt x="1966" y="289"/>
                      <a:pt x="1962" y="292"/>
                      <a:pt x="1960" y="299"/>
                    </a:cubicBezTo>
                    <a:cubicBezTo>
                      <a:pt x="1960" y="321"/>
                      <a:pt x="1960" y="336"/>
                      <a:pt x="1955" y="336"/>
                    </a:cubicBezTo>
                    <a:cubicBezTo>
                      <a:pt x="1953" y="336"/>
                      <a:pt x="1949" y="330"/>
                      <a:pt x="1942" y="317"/>
                    </a:cubicBezTo>
                    <a:cubicBezTo>
                      <a:pt x="1930" y="317"/>
                      <a:pt x="1922" y="360"/>
                      <a:pt x="1910" y="360"/>
                    </a:cubicBezTo>
                    <a:cubicBezTo>
                      <a:pt x="1904" y="360"/>
                      <a:pt x="1897" y="349"/>
                      <a:pt x="1888" y="317"/>
                    </a:cubicBezTo>
                    <a:lnTo>
                      <a:pt x="1888" y="317"/>
                    </a:lnTo>
                    <a:cubicBezTo>
                      <a:pt x="1898" y="355"/>
                      <a:pt x="1887" y="362"/>
                      <a:pt x="1873" y="362"/>
                    </a:cubicBezTo>
                    <a:cubicBezTo>
                      <a:pt x="1865" y="362"/>
                      <a:pt x="1855" y="359"/>
                      <a:pt x="1849" y="359"/>
                    </a:cubicBezTo>
                    <a:cubicBezTo>
                      <a:pt x="1847" y="359"/>
                      <a:pt x="1845" y="360"/>
                      <a:pt x="1844" y="361"/>
                    </a:cubicBezTo>
                    <a:cubicBezTo>
                      <a:pt x="1835" y="379"/>
                      <a:pt x="1853" y="406"/>
                      <a:pt x="1844" y="423"/>
                    </a:cubicBezTo>
                    <a:cubicBezTo>
                      <a:pt x="1842" y="429"/>
                      <a:pt x="1840" y="431"/>
                      <a:pt x="1838" y="431"/>
                    </a:cubicBezTo>
                    <a:cubicBezTo>
                      <a:pt x="1829" y="431"/>
                      <a:pt x="1817" y="393"/>
                      <a:pt x="1817" y="379"/>
                    </a:cubicBezTo>
                    <a:cubicBezTo>
                      <a:pt x="1808" y="348"/>
                      <a:pt x="1802" y="337"/>
                      <a:pt x="1797" y="337"/>
                    </a:cubicBezTo>
                    <a:cubicBezTo>
                      <a:pt x="1788" y="337"/>
                      <a:pt x="1784" y="373"/>
                      <a:pt x="1773" y="379"/>
                    </a:cubicBezTo>
                    <a:cubicBezTo>
                      <a:pt x="1768" y="381"/>
                      <a:pt x="1761" y="382"/>
                      <a:pt x="1754" y="382"/>
                    </a:cubicBezTo>
                    <a:cubicBezTo>
                      <a:pt x="1734" y="382"/>
                      <a:pt x="1710" y="374"/>
                      <a:pt x="1710" y="361"/>
                    </a:cubicBezTo>
                    <a:lnTo>
                      <a:pt x="1710" y="361"/>
                    </a:lnTo>
                    <a:cubicBezTo>
                      <a:pt x="1710" y="379"/>
                      <a:pt x="1719" y="361"/>
                      <a:pt x="1719" y="388"/>
                    </a:cubicBezTo>
                    <a:cubicBezTo>
                      <a:pt x="1719" y="404"/>
                      <a:pt x="1716" y="407"/>
                      <a:pt x="1711" y="407"/>
                    </a:cubicBezTo>
                    <a:cubicBezTo>
                      <a:pt x="1708" y="407"/>
                      <a:pt x="1705" y="406"/>
                      <a:pt x="1701" y="406"/>
                    </a:cubicBezTo>
                    <a:cubicBezTo>
                      <a:pt x="1701" y="406"/>
                      <a:pt x="1697" y="408"/>
                      <a:pt x="1690" y="408"/>
                    </a:cubicBezTo>
                    <a:cubicBezTo>
                      <a:pt x="1684" y="408"/>
                      <a:pt x="1675" y="406"/>
                      <a:pt x="1666" y="397"/>
                    </a:cubicBezTo>
                    <a:cubicBezTo>
                      <a:pt x="1660" y="384"/>
                      <a:pt x="1658" y="368"/>
                      <a:pt x="1654" y="368"/>
                    </a:cubicBezTo>
                    <a:cubicBezTo>
                      <a:pt x="1652" y="368"/>
                      <a:pt x="1651" y="371"/>
                      <a:pt x="1648" y="379"/>
                    </a:cubicBezTo>
                    <a:cubicBezTo>
                      <a:pt x="1639" y="397"/>
                      <a:pt x="1648" y="423"/>
                      <a:pt x="1648" y="441"/>
                    </a:cubicBezTo>
                    <a:cubicBezTo>
                      <a:pt x="1648" y="442"/>
                      <a:pt x="1647" y="443"/>
                      <a:pt x="1646" y="443"/>
                    </a:cubicBezTo>
                    <a:cubicBezTo>
                      <a:pt x="1639" y="443"/>
                      <a:pt x="1602" y="414"/>
                      <a:pt x="1594" y="406"/>
                    </a:cubicBezTo>
                    <a:cubicBezTo>
                      <a:pt x="1577" y="397"/>
                      <a:pt x="1559" y="397"/>
                      <a:pt x="1550" y="397"/>
                    </a:cubicBezTo>
                    <a:cubicBezTo>
                      <a:pt x="1532" y="406"/>
                      <a:pt x="1523" y="423"/>
                      <a:pt x="1514" y="441"/>
                    </a:cubicBezTo>
                    <a:cubicBezTo>
                      <a:pt x="1514" y="450"/>
                      <a:pt x="1514" y="495"/>
                      <a:pt x="1505" y="495"/>
                    </a:cubicBezTo>
                    <a:cubicBezTo>
                      <a:pt x="1505" y="477"/>
                      <a:pt x="1505" y="459"/>
                      <a:pt x="1496" y="432"/>
                    </a:cubicBezTo>
                    <a:cubicBezTo>
                      <a:pt x="1494" y="426"/>
                      <a:pt x="1490" y="424"/>
                      <a:pt x="1485" y="424"/>
                    </a:cubicBezTo>
                    <a:cubicBezTo>
                      <a:pt x="1477" y="424"/>
                      <a:pt x="1467" y="432"/>
                      <a:pt x="1461" y="432"/>
                    </a:cubicBezTo>
                    <a:cubicBezTo>
                      <a:pt x="1461" y="432"/>
                      <a:pt x="1470" y="477"/>
                      <a:pt x="1461" y="477"/>
                    </a:cubicBezTo>
                    <a:cubicBezTo>
                      <a:pt x="1456" y="481"/>
                      <a:pt x="1452" y="484"/>
                      <a:pt x="1447" y="484"/>
                    </a:cubicBezTo>
                    <a:cubicBezTo>
                      <a:pt x="1443" y="484"/>
                      <a:pt x="1439" y="481"/>
                      <a:pt x="1434" y="477"/>
                    </a:cubicBezTo>
                    <a:cubicBezTo>
                      <a:pt x="1409" y="470"/>
                      <a:pt x="1392" y="442"/>
                      <a:pt x="1382" y="442"/>
                    </a:cubicBezTo>
                    <a:cubicBezTo>
                      <a:pt x="1378" y="442"/>
                      <a:pt x="1374" y="446"/>
                      <a:pt x="1372" y="459"/>
                    </a:cubicBezTo>
                    <a:cubicBezTo>
                      <a:pt x="1359" y="491"/>
                      <a:pt x="1355" y="495"/>
                      <a:pt x="1348" y="495"/>
                    </a:cubicBezTo>
                    <a:cubicBezTo>
                      <a:pt x="1345" y="495"/>
                      <a:pt x="1341" y="495"/>
                      <a:pt x="1336" y="495"/>
                    </a:cubicBezTo>
                    <a:cubicBezTo>
                      <a:pt x="1327" y="504"/>
                      <a:pt x="1345" y="557"/>
                      <a:pt x="1336" y="557"/>
                    </a:cubicBezTo>
                    <a:cubicBezTo>
                      <a:pt x="1329" y="542"/>
                      <a:pt x="1321" y="489"/>
                      <a:pt x="1314" y="489"/>
                    </a:cubicBezTo>
                    <a:cubicBezTo>
                      <a:pt x="1312" y="489"/>
                      <a:pt x="1311" y="491"/>
                      <a:pt x="1309" y="495"/>
                    </a:cubicBezTo>
                    <a:cubicBezTo>
                      <a:pt x="1304" y="512"/>
                      <a:pt x="1302" y="525"/>
                      <a:pt x="1303" y="540"/>
                    </a:cubicBezTo>
                    <a:lnTo>
                      <a:pt x="1303" y="540"/>
                    </a:lnTo>
                    <a:cubicBezTo>
                      <a:pt x="1301" y="537"/>
                      <a:pt x="1298" y="536"/>
                      <a:pt x="1295" y="536"/>
                    </a:cubicBezTo>
                    <a:cubicBezTo>
                      <a:pt x="1284" y="536"/>
                      <a:pt x="1270" y="548"/>
                      <a:pt x="1265" y="548"/>
                    </a:cubicBezTo>
                    <a:cubicBezTo>
                      <a:pt x="1256" y="539"/>
                      <a:pt x="1247" y="495"/>
                      <a:pt x="1229" y="495"/>
                    </a:cubicBezTo>
                    <a:cubicBezTo>
                      <a:pt x="1211" y="504"/>
                      <a:pt x="1256" y="637"/>
                      <a:pt x="1283" y="637"/>
                    </a:cubicBezTo>
                    <a:lnTo>
                      <a:pt x="1265" y="637"/>
                    </a:lnTo>
                    <a:cubicBezTo>
                      <a:pt x="1238" y="637"/>
                      <a:pt x="1247" y="700"/>
                      <a:pt x="1265" y="700"/>
                    </a:cubicBezTo>
                    <a:lnTo>
                      <a:pt x="1274" y="708"/>
                    </a:lnTo>
                    <a:cubicBezTo>
                      <a:pt x="1283" y="708"/>
                      <a:pt x="1301" y="700"/>
                      <a:pt x="1309" y="691"/>
                    </a:cubicBezTo>
                    <a:cubicBezTo>
                      <a:pt x="1327" y="673"/>
                      <a:pt x="1327" y="664"/>
                      <a:pt x="1327" y="628"/>
                    </a:cubicBezTo>
                    <a:cubicBezTo>
                      <a:pt x="1319" y="594"/>
                      <a:pt x="1352" y="626"/>
                      <a:pt x="1337" y="571"/>
                    </a:cubicBezTo>
                    <a:lnTo>
                      <a:pt x="1337" y="571"/>
                    </a:lnTo>
                    <a:cubicBezTo>
                      <a:pt x="1347" y="604"/>
                      <a:pt x="1374" y="628"/>
                      <a:pt x="1416" y="628"/>
                    </a:cubicBezTo>
                    <a:cubicBezTo>
                      <a:pt x="1425" y="637"/>
                      <a:pt x="1434" y="637"/>
                      <a:pt x="1443" y="646"/>
                    </a:cubicBezTo>
                    <a:cubicBezTo>
                      <a:pt x="1452" y="673"/>
                      <a:pt x="1470" y="700"/>
                      <a:pt x="1479" y="700"/>
                    </a:cubicBezTo>
                    <a:lnTo>
                      <a:pt x="1461" y="646"/>
                    </a:lnTo>
                    <a:cubicBezTo>
                      <a:pt x="1475" y="646"/>
                      <a:pt x="1489" y="669"/>
                      <a:pt x="1499" y="669"/>
                    </a:cubicBezTo>
                    <a:cubicBezTo>
                      <a:pt x="1501" y="669"/>
                      <a:pt x="1504" y="667"/>
                      <a:pt x="1505" y="664"/>
                    </a:cubicBezTo>
                    <a:cubicBezTo>
                      <a:pt x="1523" y="646"/>
                      <a:pt x="1523" y="619"/>
                      <a:pt x="1523" y="593"/>
                    </a:cubicBezTo>
                    <a:cubicBezTo>
                      <a:pt x="1523" y="575"/>
                      <a:pt x="1514" y="566"/>
                      <a:pt x="1523" y="566"/>
                    </a:cubicBezTo>
                    <a:cubicBezTo>
                      <a:pt x="1532" y="566"/>
                      <a:pt x="1541" y="575"/>
                      <a:pt x="1550" y="575"/>
                    </a:cubicBezTo>
                    <a:cubicBezTo>
                      <a:pt x="1562" y="587"/>
                      <a:pt x="1575" y="608"/>
                      <a:pt x="1584" y="608"/>
                    </a:cubicBezTo>
                    <a:cubicBezTo>
                      <a:pt x="1588" y="608"/>
                      <a:pt x="1592" y="604"/>
                      <a:pt x="1594" y="593"/>
                    </a:cubicBezTo>
                    <a:cubicBezTo>
                      <a:pt x="1594" y="566"/>
                      <a:pt x="1612" y="548"/>
                      <a:pt x="1630" y="548"/>
                    </a:cubicBezTo>
                    <a:cubicBezTo>
                      <a:pt x="1646" y="556"/>
                      <a:pt x="1661" y="605"/>
                      <a:pt x="1665" y="605"/>
                    </a:cubicBezTo>
                    <a:cubicBezTo>
                      <a:pt x="1665" y="605"/>
                      <a:pt x="1666" y="604"/>
                      <a:pt x="1666" y="602"/>
                    </a:cubicBezTo>
                    <a:cubicBezTo>
                      <a:pt x="1666" y="557"/>
                      <a:pt x="1630" y="512"/>
                      <a:pt x="1657" y="504"/>
                    </a:cubicBezTo>
                    <a:cubicBezTo>
                      <a:pt x="1658" y="503"/>
                      <a:pt x="1659" y="503"/>
                      <a:pt x="1660" y="503"/>
                    </a:cubicBezTo>
                    <a:cubicBezTo>
                      <a:pt x="1684" y="503"/>
                      <a:pt x="1685" y="610"/>
                      <a:pt x="1710" y="610"/>
                    </a:cubicBezTo>
                    <a:cubicBezTo>
                      <a:pt x="1737" y="610"/>
                      <a:pt x="1701" y="566"/>
                      <a:pt x="1710" y="557"/>
                    </a:cubicBezTo>
                    <a:cubicBezTo>
                      <a:pt x="1715" y="547"/>
                      <a:pt x="1727" y="542"/>
                      <a:pt x="1739" y="542"/>
                    </a:cubicBezTo>
                    <a:cubicBezTo>
                      <a:pt x="1747" y="542"/>
                      <a:pt x="1756" y="544"/>
                      <a:pt x="1764" y="548"/>
                    </a:cubicBezTo>
                    <a:cubicBezTo>
                      <a:pt x="1796" y="548"/>
                      <a:pt x="1832" y="571"/>
                      <a:pt x="1860" y="571"/>
                    </a:cubicBezTo>
                    <a:cubicBezTo>
                      <a:pt x="1871" y="571"/>
                      <a:pt x="1881" y="567"/>
                      <a:pt x="1888" y="557"/>
                    </a:cubicBezTo>
                    <a:cubicBezTo>
                      <a:pt x="1906" y="557"/>
                      <a:pt x="1897" y="530"/>
                      <a:pt x="1897" y="504"/>
                    </a:cubicBezTo>
                    <a:cubicBezTo>
                      <a:pt x="1900" y="489"/>
                      <a:pt x="1902" y="484"/>
                      <a:pt x="1904" y="484"/>
                    </a:cubicBezTo>
                    <a:cubicBezTo>
                      <a:pt x="1911" y="484"/>
                      <a:pt x="1918" y="524"/>
                      <a:pt x="1924" y="530"/>
                    </a:cubicBezTo>
                    <a:cubicBezTo>
                      <a:pt x="1926" y="534"/>
                      <a:pt x="1928" y="536"/>
                      <a:pt x="1931" y="536"/>
                    </a:cubicBezTo>
                    <a:cubicBezTo>
                      <a:pt x="1940" y="536"/>
                      <a:pt x="1951" y="515"/>
                      <a:pt x="1951" y="495"/>
                    </a:cubicBezTo>
                    <a:cubicBezTo>
                      <a:pt x="1951" y="468"/>
                      <a:pt x="1951" y="458"/>
                      <a:pt x="1953" y="458"/>
                    </a:cubicBezTo>
                    <a:cubicBezTo>
                      <a:pt x="1955" y="458"/>
                      <a:pt x="1962" y="478"/>
                      <a:pt x="1977" y="504"/>
                    </a:cubicBezTo>
                    <a:cubicBezTo>
                      <a:pt x="1977" y="468"/>
                      <a:pt x="1969" y="432"/>
                      <a:pt x="1960" y="397"/>
                    </a:cubicBezTo>
                    <a:cubicBezTo>
                      <a:pt x="1969" y="397"/>
                      <a:pt x="1986" y="450"/>
                      <a:pt x="1986" y="459"/>
                    </a:cubicBezTo>
                    <a:cubicBezTo>
                      <a:pt x="1992" y="470"/>
                      <a:pt x="1997" y="475"/>
                      <a:pt x="2001" y="475"/>
                    </a:cubicBezTo>
                    <a:cubicBezTo>
                      <a:pt x="2009" y="475"/>
                      <a:pt x="2013" y="456"/>
                      <a:pt x="2013" y="450"/>
                    </a:cubicBezTo>
                    <a:cubicBezTo>
                      <a:pt x="2018" y="445"/>
                      <a:pt x="2034" y="426"/>
                      <a:pt x="2045" y="426"/>
                    </a:cubicBezTo>
                    <a:cubicBezTo>
                      <a:pt x="2052" y="426"/>
                      <a:pt x="2058" y="434"/>
                      <a:pt x="2058" y="459"/>
                    </a:cubicBezTo>
                    <a:cubicBezTo>
                      <a:pt x="2060" y="476"/>
                      <a:pt x="2064" y="483"/>
                      <a:pt x="2068" y="483"/>
                    </a:cubicBezTo>
                    <a:cubicBezTo>
                      <a:pt x="2079" y="483"/>
                      <a:pt x="2093" y="439"/>
                      <a:pt x="2093" y="432"/>
                    </a:cubicBezTo>
                    <a:cubicBezTo>
                      <a:pt x="2101" y="432"/>
                      <a:pt x="2132" y="528"/>
                      <a:pt x="2148" y="528"/>
                    </a:cubicBezTo>
                    <a:cubicBezTo>
                      <a:pt x="2151" y="528"/>
                      <a:pt x="2154" y="524"/>
                      <a:pt x="2156" y="512"/>
                    </a:cubicBezTo>
                    <a:cubicBezTo>
                      <a:pt x="2138" y="450"/>
                      <a:pt x="2102" y="397"/>
                      <a:pt x="2067" y="343"/>
                    </a:cubicBezTo>
                    <a:cubicBezTo>
                      <a:pt x="2067" y="343"/>
                      <a:pt x="2035" y="293"/>
                      <a:pt x="2030" y="293"/>
                    </a:cubicBezTo>
                    <a:cubicBezTo>
                      <a:pt x="2029" y="293"/>
                      <a:pt x="2030" y="294"/>
                      <a:pt x="2031" y="299"/>
                    </a:cubicBezTo>
                    <a:cubicBezTo>
                      <a:pt x="2037" y="316"/>
                      <a:pt x="2031" y="322"/>
                      <a:pt x="2025" y="322"/>
                    </a:cubicBezTo>
                    <a:cubicBezTo>
                      <a:pt x="2021" y="322"/>
                      <a:pt x="2016" y="320"/>
                      <a:pt x="2013" y="317"/>
                    </a:cubicBezTo>
                    <a:cubicBezTo>
                      <a:pt x="2000" y="310"/>
                      <a:pt x="1982" y="289"/>
                      <a:pt x="1970" y="289"/>
                    </a:cubicBezTo>
                    <a:close/>
                    <a:moveTo>
                      <a:pt x="4448" y="750"/>
                    </a:moveTo>
                    <a:cubicBezTo>
                      <a:pt x="4446" y="751"/>
                      <a:pt x="4445" y="752"/>
                      <a:pt x="4445" y="753"/>
                    </a:cubicBezTo>
                    <a:cubicBezTo>
                      <a:pt x="4446" y="752"/>
                      <a:pt x="4447" y="751"/>
                      <a:pt x="4448" y="750"/>
                    </a:cubicBezTo>
                    <a:close/>
                    <a:moveTo>
                      <a:pt x="4685" y="907"/>
                    </a:moveTo>
                    <a:cubicBezTo>
                      <a:pt x="4689" y="907"/>
                      <a:pt x="4692" y="909"/>
                      <a:pt x="4694" y="913"/>
                    </a:cubicBezTo>
                    <a:lnTo>
                      <a:pt x="4703" y="913"/>
                    </a:lnTo>
                    <a:cubicBezTo>
                      <a:pt x="4703" y="926"/>
                      <a:pt x="4676" y="938"/>
                      <a:pt x="4658" y="938"/>
                    </a:cubicBezTo>
                    <a:cubicBezTo>
                      <a:pt x="4650" y="938"/>
                      <a:pt x="4643" y="936"/>
                      <a:pt x="4641" y="931"/>
                    </a:cubicBezTo>
                    <a:cubicBezTo>
                      <a:pt x="4654" y="924"/>
                      <a:pt x="4673" y="907"/>
                      <a:pt x="4685" y="907"/>
                    </a:cubicBezTo>
                    <a:close/>
                    <a:moveTo>
                      <a:pt x="588" y="1091"/>
                    </a:moveTo>
                    <a:lnTo>
                      <a:pt x="579" y="1100"/>
                    </a:lnTo>
                    <a:lnTo>
                      <a:pt x="588" y="1127"/>
                    </a:lnTo>
                    <a:cubicBezTo>
                      <a:pt x="599" y="1133"/>
                      <a:pt x="607" y="1136"/>
                      <a:pt x="611" y="1136"/>
                    </a:cubicBezTo>
                    <a:cubicBezTo>
                      <a:pt x="620" y="1136"/>
                      <a:pt x="612" y="1122"/>
                      <a:pt x="588" y="1091"/>
                    </a:cubicBezTo>
                    <a:close/>
                    <a:moveTo>
                      <a:pt x="4571" y="1243"/>
                    </a:moveTo>
                    <a:cubicBezTo>
                      <a:pt x="4570" y="1243"/>
                      <a:pt x="4569" y="1243"/>
                      <a:pt x="4569" y="1243"/>
                    </a:cubicBezTo>
                    <a:cubicBezTo>
                      <a:pt x="4569" y="1243"/>
                      <a:pt x="4570" y="1243"/>
                      <a:pt x="4571" y="1243"/>
                    </a:cubicBezTo>
                    <a:close/>
                    <a:moveTo>
                      <a:pt x="151" y="1359"/>
                    </a:moveTo>
                    <a:lnTo>
                      <a:pt x="151" y="1359"/>
                    </a:lnTo>
                    <a:cubicBezTo>
                      <a:pt x="154" y="1360"/>
                      <a:pt x="156" y="1360"/>
                      <a:pt x="158" y="1361"/>
                    </a:cubicBezTo>
                    <a:lnTo>
                      <a:pt x="158" y="1361"/>
                    </a:lnTo>
                    <a:cubicBezTo>
                      <a:pt x="156" y="1360"/>
                      <a:pt x="154" y="1360"/>
                      <a:pt x="151" y="1359"/>
                    </a:cubicBezTo>
                    <a:close/>
                    <a:moveTo>
                      <a:pt x="184" y="1722"/>
                    </a:moveTo>
                    <a:cubicBezTo>
                      <a:pt x="200" y="1722"/>
                      <a:pt x="219" y="1728"/>
                      <a:pt x="214" y="1733"/>
                    </a:cubicBezTo>
                    <a:cubicBezTo>
                      <a:pt x="214" y="1741"/>
                      <a:pt x="201" y="1745"/>
                      <a:pt x="188" y="1745"/>
                    </a:cubicBezTo>
                    <a:cubicBezTo>
                      <a:pt x="172" y="1745"/>
                      <a:pt x="156" y="1739"/>
                      <a:pt x="160" y="1724"/>
                    </a:cubicBezTo>
                    <a:lnTo>
                      <a:pt x="160" y="1724"/>
                    </a:lnTo>
                    <a:lnTo>
                      <a:pt x="160" y="1733"/>
                    </a:lnTo>
                    <a:cubicBezTo>
                      <a:pt x="160" y="1725"/>
                      <a:pt x="172" y="1722"/>
                      <a:pt x="184" y="1722"/>
                    </a:cubicBezTo>
                    <a:close/>
                    <a:moveTo>
                      <a:pt x="332" y="1756"/>
                    </a:moveTo>
                    <a:cubicBezTo>
                      <a:pt x="337" y="1757"/>
                      <a:pt x="342" y="1758"/>
                      <a:pt x="347" y="1759"/>
                    </a:cubicBezTo>
                    <a:cubicBezTo>
                      <a:pt x="342" y="1758"/>
                      <a:pt x="337" y="1757"/>
                      <a:pt x="332" y="1756"/>
                    </a:cubicBezTo>
                    <a:close/>
                    <a:moveTo>
                      <a:pt x="0" y="1831"/>
                    </a:moveTo>
                    <a:cubicBezTo>
                      <a:pt x="3" y="1832"/>
                      <a:pt x="7" y="1833"/>
                      <a:pt x="11" y="1833"/>
                    </a:cubicBezTo>
                    <a:lnTo>
                      <a:pt x="11" y="1833"/>
                    </a:lnTo>
                    <a:cubicBezTo>
                      <a:pt x="8" y="1832"/>
                      <a:pt x="4" y="1831"/>
                      <a:pt x="0" y="1831"/>
                    </a:cubicBezTo>
                    <a:close/>
                    <a:moveTo>
                      <a:pt x="320" y="2216"/>
                    </a:moveTo>
                    <a:cubicBezTo>
                      <a:pt x="308" y="2216"/>
                      <a:pt x="276" y="2230"/>
                      <a:pt x="276" y="2240"/>
                    </a:cubicBezTo>
                    <a:lnTo>
                      <a:pt x="303" y="2240"/>
                    </a:lnTo>
                    <a:cubicBezTo>
                      <a:pt x="328" y="2222"/>
                      <a:pt x="329" y="2216"/>
                      <a:pt x="320" y="2216"/>
                    </a:cubicBezTo>
                    <a:close/>
                    <a:moveTo>
                      <a:pt x="4480" y="2287"/>
                    </a:moveTo>
                    <a:cubicBezTo>
                      <a:pt x="4466" y="2287"/>
                      <a:pt x="4491" y="2331"/>
                      <a:pt x="4510" y="2331"/>
                    </a:cubicBezTo>
                    <a:cubicBezTo>
                      <a:pt x="4512" y="2331"/>
                      <a:pt x="4514" y="2331"/>
                      <a:pt x="4516" y="2330"/>
                    </a:cubicBezTo>
                    <a:cubicBezTo>
                      <a:pt x="4516" y="2321"/>
                      <a:pt x="4525" y="2321"/>
                      <a:pt x="4525" y="2321"/>
                    </a:cubicBezTo>
                    <a:cubicBezTo>
                      <a:pt x="4500" y="2295"/>
                      <a:pt x="4486" y="2287"/>
                      <a:pt x="4480" y="2287"/>
                    </a:cubicBezTo>
                    <a:close/>
                    <a:moveTo>
                      <a:pt x="4142" y="2330"/>
                    </a:moveTo>
                    <a:cubicBezTo>
                      <a:pt x="4150" y="2338"/>
                      <a:pt x="4166" y="2353"/>
                      <a:pt x="4175" y="2369"/>
                    </a:cubicBezTo>
                    <a:lnTo>
                      <a:pt x="4175" y="2369"/>
                    </a:lnTo>
                    <a:cubicBezTo>
                      <a:pt x="4173" y="2371"/>
                      <a:pt x="4172" y="2372"/>
                      <a:pt x="4170" y="2372"/>
                    </a:cubicBezTo>
                    <a:cubicBezTo>
                      <a:pt x="4163" y="2372"/>
                      <a:pt x="4153" y="2356"/>
                      <a:pt x="4133" y="2330"/>
                    </a:cubicBezTo>
                    <a:close/>
                    <a:moveTo>
                      <a:pt x="3652" y="2748"/>
                    </a:moveTo>
                    <a:lnTo>
                      <a:pt x="3652" y="2748"/>
                    </a:lnTo>
                    <a:cubicBezTo>
                      <a:pt x="3652" y="2748"/>
                      <a:pt x="3652" y="2748"/>
                      <a:pt x="3652" y="2748"/>
                    </a:cubicBezTo>
                    <a:cubicBezTo>
                      <a:pt x="3654" y="2753"/>
                      <a:pt x="3654" y="2755"/>
                      <a:pt x="3654" y="2755"/>
                    </a:cubicBezTo>
                    <a:cubicBezTo>
                      <a:pt x="3654" y="2755"/>
                      <a:pt x="3654" y="2752"/>
                      <a:pt x="3652" y="2748"/>
                    </a:cubicBezTo>
                    <a:close/>
                    <a:moveTo>
                      <a:pt x="2013" y="2855"/>
                    </a:moveTo>
                    <a:cubicBezTo>
                      <a:pt x="2022" y="2855"/>
                      <a:pt x="2031" y="2864"/>
                      <a:pt x="2031" y="2900"/>
                    </a:cubicBezTo>
                    <a:lnTo>
                      <a:pt x="2040" y="2891"/>
                    </a:lnTo>
                    <a:lnTo>
                      <a:pt x="2040" y="2891"/>
                    </a:lnTo>
                    <a:cubicBezTo>
                      <a:pt x="2040" y="2917"/>
                      <a:pt x="2031" y="2908"/>
                      <a:pt x="2013" y="2917"/>
                    </a:cubicBezTo>
                    <a:cubicBezTo>
                      <a:pt x="2013" y="2891"/>
                      <a:pt x="1995" y="2855"/>
                      <a:pt x="2013" y="2855"/>
                    </a:cubicBezTo>
                    <a:close/>
                    <a:moveTo>
                      <a:pt x="1761" y="3021"/>
                    </a:moveTo>
                    <a:cubicBezTo>
                      <a:pt x="1767" y="3021"/>
                      <a:pt x="1773" y="3033"/>
                      <a:pt x="1773" y="3060"/>
                    </a:cubicBezTo>
                    <a:lnTo>
                      <a:pt x="1782" y="3060"/>
                    </a:lnTo>
                    <a:cubicBezTo>
                      <a:pt x="1782" y="3076"/>
                      <a:pt x="1775" y="3079"/>
                      <a:pt x="1768" y="3079"/>
                    </a:cubicBezTo>
                    <a:cubicBezTo>
                      <a:pt x="1763" y="3079"/>
                      <a:pt x="1758" y="3078"/>
                      <a:pt x="1755" y="3078"/>
                    </a:cubicBezTo>
                    <a:cubicBezTo>
                      <a:pt x="1755" y="3060"/>
                      <a:pt x="1746" y="3024"/>
                      <a:pt x="1755" y="3024"/>
                    </a:cubicBezTo>
                    <a:cubicBezTo>
                      <a:pt x="1757" y="3022"/>
                      <a:pt x="1759" y="3021"/>
                      <a:pt x="1761" y="3021"/>
                    </a:cubicBezTo>
                    <a:close/>
                    <a:moveTo>
                      <a:pt x="1967" y="3055"/>
                    </a:moveTo>
                    <a:cubicBezTo>
                      <a:pt x="1958" y="3055"/>
                      <a:pt x="1965" y="3105"/>
                      <a:pt x="1976" y="3105"/>
                    </a:cubicBezTo>
                    <a:cubicBezTo>
                      <a:pt x="1976" y="3105"/>
                      <a:pt x="1977" y="3105"/>
                      <a:pt x="1977" y="3104"/>
                    </a:cubicBezTo>
                    <a:cubicBezTo>
                      <a:pt x="1980" y="3107"/>
                      <a:pt x="1983" y="3108"/>
                      <a:pt x="1986" y="3108"/>
                    </a:cubicBezTo>
                    <a:cubicBezTo>
                      <a:pt x="1991" y="3108"/>
                      <a:pt x="1995" y="3104"/>
                      <a:pt x="1995" y="3104"/>
                    </a:cubicBezTo>
                    <a:cubicBezTo>
                      <a:pt x="1981" y="3067"/>
                      <a:pt x="1972" y="3055"/>
                      <a:pt x="1967" y="3055"/>
                    </a:cubicBezTo>
                    <a:close/>
                    <a:moveTo>
                      <a:pt x="868" y="3105"/>
                    </a:moveTo>
                    <a:cubicBezTo>
                      <a:pt x="865" y="3111"/>
                      <a:pt x="860" y="3120"/>
                      <a:pt x="855" y="3131"/>
                    </a:cubicBezTo>
                    <a:cubicBezTo>
                      <a:pt x="863" y="3124"/>
                      <a:pt x="867" y="3115"/>
                      <a:pt x="868" y="3105"/>
                    </a:cubicBezTo>
                    <a:close/>
                    <a:moveTo>
                      <a:pt x="3554" y="1"/>
                    </a:moveTo>
                    <a:cubicBezTo>
                      <a:pt x="3551" y="1"/>
                      <a:pt x="3548" y="2"/>
                      <a:pt x="3545" y="5"/>
                    </a:cubicBezTo>
                    <a:cubicBezTo>
                      <a:pt x="3527" y="23"/>
                      <a:pt x="3554" y="49"/>
                      <a:pt x="3545" y="67"/>
                    </a:cubicBezTo>
                    <a:cubicBezTo>
                      <a:pt x="3541" y="75"/>
                      <a:pt x="3538" y="77"/>
                      <a:pt x="3534" y="77"/>
                    </a:cubicBezTo>
                    <a:cubicBezTo>
                      <a:pt x="3529" y="77"/>
                      <a:pt x="3524" y="72"/>
                      <a:pt x="3518" y="67"/>
                    </a:cubicBezTo>
                    <a:cubicBezTo>
                      <a:pt x="3510" y="59"/>
                      <a:pt x="3495" y="30"/>
                      <a:pt x="3486" y="30"/>
                    </a:cubicBezTo>
                    <a:cubicBezTo>
                      <a:pt x="3485" y="30"/>
                      <a:pt x="3484" y="31"/>
                      <a:pt x="3483" y="31"/>
                    </a:cubicBezTo>
                    <a:cubicBezTo>
                      <a:pt x="3475" y="31"/>
                      <a:pt x="3474" y="79"/>
                      <a:pt x="3462" y="79"/>
                    </a:cubicBezTo>
                    <a:cubicBezTo>
                      <a:pt x="3460" y="79"/>
                      <a:pt x="3458" y="78"/>
                      <a:pt x="3456" y="76"/>
                    </a:cubicBezTo>
                    <a:cubicBezTo>
                      <a:pt x="3442" y="54"/>
                      <a:pt x="3445" y="15"/>
                      <a:pt x="3437" y="15"/>
                    </a:cubicBezTo>
                    <a:cubicBezTo>
                      <a:pt x="3435" y="15"/>
                      <a:pt x="3433" y="17"/>
                      <a:pt x="3429" y="23"/>
                    </a:cubicBezTo>
                    <a:cubicBezTo>
                      <a:pt x="3420" y="49"/>
                      <a:pt x="3429" y="121"/>
                      <a:pt x="3412" y="121"/>
                    </a:cubicBezTo>
                    <a:lnTo>
                      <a:pt x="3412" y="76"/>
                    </a:lnTo>
                    <a:lnTo>
                      <a:pt x="3412" y="49"/>
                    </a:lnTo>
                    <a:cubicBezTo>
                      <a:pt x="3412" y="49"/>
                      <a:pt x="3376" y="76"/>
                      <a:pt x="3376" y="76"/>
                    </a:cubicBezTo>
                    <a:cubicBezTo>
                      <a:pt x="3375" y="77"/>
                      <a:pt x="3373" y="78"/>
                      <a:pt x="3372" y="78"/>
                    </a:cubicBezTo>
                    <a:cubicBezTo>
                      <a:pt x="3366" y="78"/>
                      <a:pt x="3359" y="65"/>
                      <a:pt x="3353" y="65"/>
                    </a:cubicBezTo>
                    <a:cubicBezTo>
                      <a:pt x="3352" y="65"/>
                      <a:pt x="3350" y="66"/>
                      <a:pt x="3349" y="67"/>
                    </a:cubicBezTo>
                    <a:cubicBezTo>
                      <a:pt x="3340" y="76"/>
                      <a:pt x="3331" y="94"/>
                      <a:pt x="3322" y="94"/>
                    </a:cubicBezTo>
                    <a:cubicBezTo>
                      <a:pt x="3305" y="94"/>
                      <a:pt x="3305" y="94"/>
                      <a:pt x="3296" y="76"/>
                    </a:cubicBezTo>
                    <a:cubicBezTo>
                      <a:pt x="3293" y="74"/>
                      <a:pt x="3291" y="73"/>
                      <a:pt x="3289" y="73"/>
                    </a:cubicBezTo>
                    <a:cubicBezTo>
                      <a:pt x="3276" y="73"/>
                      <a:pt x="3268" y="121"/>
                      <a:pt x="3260" y="121"/>
                    </a:cubicBezTo>
                    <a:cubicBezTo>
                      <a:pt x="3243" y="121"/>
                      <a:pt x="3227" y="57"/>
                      <a:pt x="3217" y="57"/>
                    </a:cubicBezTo>
                    <a:cubicBezTo>
                      <a:pt x="3217" y="57"/>
                      <a:pt x="3216" y="58"/>
                      <a:pt x="3216" y="58"/>
                    </a:cubicBezTo>
                    <a:cubicBezTo>
                      <a:pt x="3198" y="58"/>
                      <a:pt x="3198" y="103"/>
                      <a:pt x="3189" y="121"/>
                    </a:cubicBezTo>
                    <a:cubicBezTo>
                      <a:pt x="3188" y="121"/>
                      <a:pt x="3188" y="121"/>
                      <a:pt x="3188" y="121"/>
                    </a:cubicBezTo>
                    <a:cubicBezTo>
                      <a:pt x="3179" y="121"/>
                      <a:pt x="3171" y="31"/>
                      <a:pt x="3162" y="14"/>
                    </a:cubicBezTo>
                    <a:cubicBezTo>
                      <a:pt x="3162" y="40"/>
                      <a:pt x="3153" y="67"/>
                      <a:pt x="3153" y="94"/>
                    </a:cubicBezTo>
                    <a:cubicBezTo>
                      <a:pt x="3150" y="120"/>
                      <a:pt x="3147" y="130"/>
                      <a:pt x="3144" y="130"/>
                    </a:cubicBezTo>
                    <a:cubicBezTo>
                      <a:pt x="3138" y="130"/>
                      <a:pt x="3132" y="88"/>
                      <a:pt x="3126" y="58"/>
                    </a:cubicBezTo>
                    <a:lnTo>
                      <a:pt x="3126" y="58"/>
                    </a:lnTo>
                    <a:cubicBezTo>
                      <a:pt x="3135" y="129"/>
                      <a:pt x="3091" y="85"/>
                      <a:pt x="3100" y="138"/>
                    </a:cubicBezTo>
                    <a:cubicBezTo>
                      <a:pt x="3082" y="112"/>
                      <a:pt x="3073" y="85"/>
                      <a:pt x="3055" y="85"/>
                    </a:cubicBezTo>
                    <a:cubicBezTo>
                      <a:pt x="3055" y="109"/>
                      <a:pt x="3055" y="113"/>
                      <a:pt x="3053" y="113"/>
                    </a:cubicBezTo>
                    <a:cubicBezTo>
                      <a:pt x="3051" y="113"/>
                      <a:pt x="3049" y="112"/>
                      <a:pt x="3046" y="112"/>
                    </a:cubicBezTo>
                    <a:cubicBezTo>
                      <a:pt x="3029" y="112"/>
                      <a:pt x="3029" y="165"/>
                      <a:pt x="3011" y="165"/>
                    </a:cubicBezTo>
                    <a:cubicBezTo>
                      <a:pt x="3003" y="165"/>
                      <a:pt x="2978" y="81"/>
                      <a:pt x="2969" y="81"/>
                    </a:cubicBezTo>
                    <a:cubicBezTo>
                      <a:pt x="2967" y="81"/>
                      <a:pt x="2966" y="84"/>
                      <a:pt x="2966" y="94"/>
                    </a:cubicBezTo>
                    <a:cubicBezTo>
                      <a:pt x="2966" y="109"/>
                      <a:pt x="2986" y="199"/>
                      <a:pt x="2980" y="199"/>
                    </a:cubicBezTo>
                    <a:cubicBezTo>
                      <a:pt x="2979" y="199"/>
                      <a:pt x="2977" y="197"/>
                      <a:pt x="2975" y="192"/>
                    </a:cubicBezTo>
                    <a:cubicBezTo>
                      <a:pt x="2960" y="172"/>
                      <a:pt x="2956" y="160"/>
                      <a:pt x="2954" y="160"/>
                    </a:cubicBezTo>
                    <a:cubicBezTo>
                      <a:pt x="2953" y="160"/>
                      <a:pt x="2952" y="167"/>
                      <a:pt x="2948" y="183"/>
                    </a:cubicBezTo>
                    <a:cubicBezTo>
                      <a:pt x="2948" y="192"/>
                      <a:pt x="2948" y="210"/>
                      <a:pt x="2948" y="227"/>
                    </a:cubicBezTo>
                    <a:cubicBezTo>
                      <a:pt x="2939" y="201"/>
                      <a:pt x="2948" y="129"/>
                      <a:pt x="2939" y="112"/>
                    </a:cubicBezTo>
                    <a:cubicBezTo>
                      <a:pt x="2936" y="109"/>
                      <a:pt x="2934" y="107"/>
                      <a:pt x="2933" y="107"/>
                    </a:cubicBezTo>
                    <a:cubicBezTo>
                      <a:pt x="2924" y="107"/>
                      <a:pt x="2931" y="138"/>
                      <a:pt x="2931" y="138"/>
                    </a:cubicBezTo>
                    <a:cubicBezTo>
                      <a:pt x="2931" y="156"/>
                      <a:pt x="2922" y="156"/>
                      <a:pt x="2913" y="156"/>
                    </a:cubicBezTo>
                    <a:cubicBezTo>
                      <a:pt x="2922" y="156"/>
                      <a:pt x="2913" y="129"/>
                      <a:pt x="2913" y="112"/>
                    </a:cubicBezTo>
                    <a:cubicBezTo>
                      <a:pt x="2913" y="127"/>
                      <a:pt x="2909" y="131"/>
                      <a:pt x="2906" y="131"/>
                    </a:cubicBezTo>
                    <a:cubicBezTo>
                      <a:pt x="2902" y="131"/>
                      <a:pt x="2898" y="128"/>
                      <a:pt x="2896" y="128"/>
                    </a:cubicBezTo>
                    <a:cubicBezTo>
                      <a:pt x="2895" y="128"/>
                      <a:pt x="2895" y="128"/>
                      <a:pt x="2895" y="129"/>
                    </a:cubicBezTo>
                    <a:cubicBezTo>
                      <a:pt x="2895" y="138"/>
                      <a:pt x="2895" y="147"/>
                      <a:pt x="2895" y="156"/>
                    </a:cubicBezTo>
                    <a:cubicBezTo>
                      <a:pt x="2891" y="164"/>
                      <a:pt x="2886" y="168"/>
                      <a:pt x="2881" y="168"/>
                    </a:cubicBezTo>
                    <a:cubicBezTo>
                      <a:pt x="2873" y="168"/>
                      <a:pt x="2864" y="159"/>
                      <a:pt x="2859" y="138"/>
                    </a:cubicBezTo>
                    <a:cubicBezTo>
                      <a:pt x="2854" y="123"/>
                      <a:pt x="2844" y="111"/>
                      <a:pt x="2835" y="111"/>
                    </a:cubicBezTo>
                    <a:cubicBezTo>
                      <a:pt x="2829" y="111"/>
                      <a:pt x="2824" y="119"/>
                      <a:pt x="2824" y="138"/>
                    </a:cubicBezTo>
                    <a:cubicBezTo>
                      <a:pt x="2824" y="147"/>
                      <a:pt x="2797" y="129"/>
                      <a:pt x="2797" y="174"/>
                    </a:cubicBezTo>
                    <a:cubicBezTo>
                      <a:pt x="2779" y="156"/>
                      <a:pt x="2746" y="107"/>
                      <a:pt x="2725" y="107"/>
                    </a:cubicBezTo>
                    <a:cubicBezTo>
                      <a:pt x="2715" y="107"/>
                      <a:pt x="2708" y="120"/>
                      <a:pt x="2708" y="156"/>
                    </a:cubicBezTo>
                    <a:cubicBezTo>
                      <a:pt x="2698" y="106"/>
                      <a:pt x="2692" y="88"/>
                      <a:pt x="2687" y="88"/>
                    </a:cubicBezTo>
                    <a:cubicBezTo>
                      <a:pt x="2676" y="88"/>
                      <a:pt x="2676" y="203"/>
                      <a:pt x="2666" y="203"/>
                    </a:cubicBezTo>
                    <a:cubicBezTo>
                      <a:pt x="2665" y="203"/>
                      <a:pt x="2664" y="202"/>
                      <a:pt x="2663" y="201"/>
                    </a:cubicBezTo>
                    <a:cubicBezTo>
                      <a:pt x="2650" y="174"/>
                      <a:pt x="2642" y="132"/>
                      <a:pt x="2634" y="132"/>
                    </a:cubicBezTo>
                    <a:cubicBezTo>
                      <a:pt x="2632" y="132"/>
                      <a:pt x="2630" y="136"/>
                      <a:pt x="2628" y="147"/>
                    </a:cubicBezTo>
                    <a:cubicBezTo>
                      <a:pt x="2619" y="192"/>
                      <a:pt x="2619" y="227"/>
                      <a:pt x="2628" y="272"/>
                    </a:cubicBezTo>
                    <a:cubicBezTo>
                      <a:pt x="2611" y="239"/>
                      <a:pt x="2610" y="200"/>
                      <a:pt x="2596" y="200"/>
                    </a:cubicBezTo>
                    <a:cubicBezTo>
                      <a:pt x="2595" y="200"/>
                      <a:pt x="2594" y="200"/>
                      <a:pt x="2592" y="201"/>
                    </a:cubicBezTo>
                    <a:cubicBezTo>
                      <a:pt x="2565" y="219"/>
                      <a:pt x="2601" y="263"/>
                      <a:pt x="2583" y="263"/>
                    </a:cubicBezTo>
                    <a:cubicBezTo>
                      <a:pt x="2574" y="227"/>
                      <a:pt x="2565" y="192"/>
                      <a:pt x="2556" y="156"/>
                    </a:cubicBezTo>
                    <a:cubicBezTo>
                      <a:pt x="2554" y="151"/>
                      <a:pt x="2551" y="149"/>
                      <a:pt x="2547" y="149"/>
                    </a:cubicBezTo>
                    <a:cubicBezTo>
                      <a:pt x="2539" y="149"/>
                      <a:pt x="2530" y="164"/>
                      <a:pt x="2530" y="183"/>
                    </a:cubicBezTo>
                    <a:cubicBezTo>
                      <a:pt x="2539" y="210"/>
                      <a:pt x="2503" y="219"/>
                      <a:pt x="2503" y="219"/>
                    </a:cubicBezTo>
                    <a:cubicBezTo>
                      <a:pt x="2498" y="221"/>
                      <a:pt x="2493" y="222"/>
                      <a:pt x="2487" y="222"/>
                    </a:cubicBezTo>
                    <a:cubicBezTo>
                      <a:pt x="2472" y="222"/>
                      <a:pt x="2456" y="214"/>
                      <a:pt x="2450" y="201"/>
                    </a:cubicBezTo>
                    <a:cubicBezTo>
                      <a:pt x="2444" y="171"/>
                      <a:pt x="2433" y="149"/>
                      <a:pt x="2422" y="149"/>
                    </a:cubicBezTo>
                    <a:cubicBezTo>
                      <a:pt x="2417" y="149"/>
                      <a:pt x="2411" y="154"/>
                      <a:pt x="2405" y="165"/>
                    </a:cubicBezTo>
                    <a:cubicBezTo>
                      <a:pt x="2405" y="183"/>
                      <a:pt x="2405" y="210"/>
                      <a:pt x="2396" y="219"/>
                    </a:cubicBezTo>
                    <a:cubicBezTo>
                      <a:pt x="2393" y="221"/>
                      <a:pt x="2390" y="222"/>
                      <a:pt x="2386" y="222"/>
                    </a:cubicBezTo>
                    <a:cubicBezTo>
                      <a:pt x="2378" y="222"/>
                      <a:pt x="2367" y="216"/>
                      <a:pt x="2360" y="210"/>
                    </a:cubicBezTo>
                    <a:cubicBezTo>
                      <a:pt x="2355" y="204"/>
                      <a:pt x="2336" y="196"/>
                      <a:pt x="2325" y="196"/>
                    </a:cubicBezTo>
                    <a:cubicBezTo>
                      <a:pt x="2317" y="196"/>
                      <a:pt x="2312" y="199"/>
                      <a:pt x="2316" y="210"/>
                    </a:cubicBezTo>
                    <a:cubicBezTo>
                      <a:pt x="2328" y="241"/>
                      <a:pt x="2324" y="250"/>
                      <a:pt x="2314" y="250"/>
                    </a:cubicBezTo>
                    <a:cubicBezTo>
                      <a:pt x="2302" y="250"/>
                      <a:pt x="2281" y="236"/>
                      <a:pt x="2271" y="236"/>
                    </a:cubicBezTo>
                    <a:cubicBezTo>
                      <a:pt x="2262" y="236"/>
                      <a:pt x="2254" y="236"/>
                      <a:pt x="2245" y="245"/>
                    </a:cubicBezTo>
                    <a:cubicBezTo>
                      <a:pt x="2227" y="254"/>
                      <a:pt x="2236" y="254"/>
                      <a:pt x="2245" y="272"/>
                    </a:cubicBezTo>
                    <a:cubicBezTo>
                      <a:pt x="2245" y="275"/>
                      <a:pt x="2242" y="276"/>
                      <a:pt x="2238" y="276"/>
                    </a:cubicBezTo>
                    <a:cubicBezTo>
                      <a:pt x="2230" y="276"/>
                      <a:pt x="2218" y="272"/>
                      <a:pt x="2218" y="272"/>
                    </a:cubicBezTo>
                    <a:cubicBezTo>
                      <a:pt x="2209" y="272"/>
                      <a:pt x="2200" y="272"/>
                      <a:pt x="2200" y="281"/>
                    </a:cubicBezTo>
                    <a:cubicBezTo>
                      <a:pt x="2194" y="287"/>
                      <a:pt x="2188" y="309"/>
                      <a:pt x="2179" y="309"/>
                    </a:cubicBezTo>
                    <a:cubicBezTo>
                      <a:pt x="2175" y="309"/>
                      <a:pt x="2170" y="304"/>
                      <a:pt x="2165" y="290"/>
                    </a:cubicBezTo>
                    <a:cubicBezTo>
                      <a:pt x="2159" y="266"/>
                      <a:pt x="2149" y="254"/>
                      <a:pt x="2137" y="254"/>
                    </a:cubicBezTo>
                    <a:cubicBezTo>
                      <a:pt x="2132" y="254"/>
                      <a:pt x="2126" y="257"/>
                      <a:pt x="2120" y="263"/>
                    </a:cubicBezTo>
                    <a:cubicBezTo>
                      <a:pt x="2111" y="272"/>
                      <a:pt x="2138" y="317"/>
                      <a:pt x="2120" y="317"/>
                    </a:cubicBezTo>
                    <a:cubicBezTo>
                      <a:pt x="2120" y="290"/>
                      <a:pt x="2111" y="263"/>
                      <a:pt x="2102" y="263"/>
                    </a:cubicBezTo>
                    <a:cubicBezTo>
                      <a:pt x="2084" y="263"/>
                      <a:pt x="2120" y="379"/>
                      <a:pt x="2129" y="388"/>
                    </a:cubicBezTo>
                    <a:lnTo>
                      <a:pt x="2138" y="388"/>
                    </a:lnTo>
                    <a:cubicBezTo>
                      <a:pt x="2139" y="389"/>
                      <a:pt x="2141" y="390"/>
                      <a:pt x="2143" y="390"/>
                    </a:cubicBezTo>
                    <a:cubicBezTo>
                      <a:pt x="2147" y="390"/>
                      <a:pt x="2151" y="388"/>
                      <a:pt x="2156" y="388"/>
                    </a:cubicBezTo>
                    <a:cubicBezTo>
                      <a:pt x="2162" y="388"/>
                      <a:pt x="2169" y="392"/>
                      <a:pt x="2173" y="414"/>
                    </a:cubicBezTo>
                    <a:cubicBezTo>
                      <a:pt x="2175" y="416"/>
                      <a:pt x="2177" y="416"/>
                      <a:pt x="2179" y="416"/>
                    </a:cubicBezTo>
                    <a:cubicBezTo>
                      <a:pt x="2182" y="416"/>
                      <a:pt x="2187" y="414"/>
                      <a:pt x="2191" y="414"/>
                    </a:cubicBezTo>
                    <a:cubicBezTo>
                      <a:pt x="2198" y="414"/>
                      <a:pt x="2205" y="419"/>
                      <a:pt x="2209" y="441"/>
                    </a:cubicBezTo>
                    <a:cubicBezTo>
                      <a:pt x="2209" y="423"/>
                      <a:pt x="2182" y="352"/>
                      <a:pt x="2191" y="343"/>
                    </a:cubicBezTo>
                    <a:cubicBezTo>
                      <a:pt x="2199" y="343"/>
                      <a:pt x="2225" y="394"/>
                      <a:pt x="2239" y="394"/>
                    </a:cubicBezTo>
                    <a:cubicBezTo>
                      <a:pt x="2241" y="394"/>
                      <a:pt x="2243" y="392"/>
                      <a:pt x="2245" y="388"/>
                    </a:cubicBezTo>
                    <a:cubicBezTo>
                      <a:pt x="2245" y="379"/>
                      <a:pt x="2236" y="361"/>
                      <a:pt x="2236" y="352"/>
                    </a:cubicBezTo>
                    <a:cubicBezTo>
                      <a:pt x="2227" y="317"/>
                      <a:pt x="2236" y="317"/>
                      <a:pt x="2245" y="317"/>
                    </a:cubicBezTo>
                    <a:cubicBezTo>
                      <a:pt x="2254" y="317"/>
                      <a:pt x="2280" y="325"/>
                      <a:pt x="2280" y="370"/>
                    </a:cubicBezTo>
                    <a:cubicBezTo>
                      <a:pt x="2280" y="406"/>
                      <a:pt x="2254" y="406"/>
                      <a:pt x="2271" y="450"/>
                    </a:cubicBezTo>
                    <a:cubicBezTo>
                      <a:pt x="2279" y="470"/>
                      <a:pt x="2286" y="479"/>
                      <a:pt x="2290" y="479"/>
                    </a:cubicBezTo>
                    <a:cubicBezTo>
                      <a:pt x="2295" y="479"/>
                      <a:pt x="2298" y="466"/>
                      <a:pt x="2298" y="441"/>
                    </a:cubicBezTo>
                    <a:cubicBezTo>
                      <a:pt x="2294" y="424"/>
                      <a:pt x="2304" y="413"/>
                      <a:pt x="2317" y="413"/>
                    </a:cubicBezTo>
                    <a:cubicBezTo>
                      <a:pt x="2332" y="413"/>
                      <a:pt x="2351" y="426"/>
                      <a:pt x="2360" y="459"/>
                    </a:cubicBezTo>
                    <a:cubicBezTo>
                      <a:pt x="2360" y="441"/>
                      <a:pt x="2343" y="388"/>
                      <a:pt x="2352" y="388"/>
                    </a:cubicBezTo>
                    <a:cubicBezTo>
                      <a:pt x="2359" y="380"/>
                      <a:pt x="2373" y="373"/>
                      <a:pt x="2372" y="355"/>
                    </a:cubicBezTo>
                    <a:lnTo>
                      <a:pt x="2372" y="355"/>
                    </a:lnTo>
                    <a:cubicBezTo>
                      <a:pt x="2382" y="392"/>
                      <a:pt x="2416" y="399"/>
                      <a:pt x="2443" y="399"/>
                    </a:cubicBezTo>
                    <a:cubicBezTo>
                      <a:pt x="2457" y="399"/>
                      <a:pt x="2470" y="397"/>
                      <a:pt x="2476" y="397"/>
                    </a:cubicBezTo>
                    <a:cubicBezTo>
                      <a:pt x="2503" y="388"/>
                      <a:pt x="2521" y="334"/>
                      <a:pt x="2539" y="263"/>
                    </a:cubicBezTo>
                    <a:lnTo>
                      <a:pt x="2539" y="263"/>
                    </a:lnTo>
                    <a:cubicBezTo>
                      <a:pt x="2530" y="299"/>
                      <a:pt x="2530" y="334"/>
                      <a:pt x="2539" y="361"/>
                    </a:cubicBezTo>
                    <a:lnTo>
                      <a:pt x="2548" y="352"/>
                    </a:lnTo>
                    <a:cubicBezTo>
                      <a:pt x="2556" y="352"/>
                      <a:pt x="2548" y="352"/>
                      <a:pt x="2556" y="370"/>
                    </a:cubicBezTo>
                    <a:cubicBezTo>
                      <a:pt x="2562" y="385"/>
                      <a:pt x="2570" y="401"/>
                      <a:pt x="2574" y="401"/>
                    </a:cubicBezTo>
                    <a:cubicBezTo>
                      <a:pt x="2577" y="401"/>
                      <a:pt x="2578" y="393"/>
                      <a:pt x="2574" y="370"/>
                    </a:cubicBezTo>
                    <a:cubicBezTo>
                      <a:pt x="2574" y="343"/>
                      <a:pt x="2565" y="325"/>
                      <a:pt x="2574" y="325"/>
                    </a:cubicBezTo>
                    <a:cubicBezTo>
                      <a:pt x="2579" y="321"/>
                      <a:pt x="2581" y="319"/>
                      <a:pt x="2583" y="319"/>
                    </a:cubicBezTo>
                    <a:cubicBezTo>
                      <a:pt x="2585" y="319"/>
                      <a:pt x="2588" y="321"/>
                      <a:pt x="2592" y="325"/>
                    </a:cubicBezTo>
                    <a:cubicBezTo>
                      <a:pt x="2601" y="325"/>
                      <a:pt x="2601" y="343"/>
                      <a:pt x="2610" y="343"/>
                    </a:cubicBezTo>
                    <a:lnTo>
                      <a:pt x="2646" y="343"/>
                    </a:lnTo>
                    <a:cubicBezTo>
                      <a:pt x="2659" y="343"/>
                      <a:pt x="2646" y="279"/>
                      <a:pt x="2640" y="250"/>
                    </a:cubicBezTo>
                    <a:lnTo>
                      <a:pt x="2640" y="250"/>
                    </a:lnTo>
                    <a:cubicBezTo>
                      <a:pt x="2652" y="276"/>
                      <a:pt x="2685" y="330"/>
                      <a:pt x="2699" y="343"/>
                    </a:cubicBezTo>
                    <a:cubicBezTo>
                      <a:pt x="2703" y="351"/>
                      <a:pt x="2706" y="355"/>
                      <a:pt x="2708" y="355"/>
                    </a:cubicBezTo>
                    <a:cubicBezTo>
                      <a:pt x="2711" y="355"/>
                      <a:pt x="2709" y="346"/>
                      <a:pt x="2699" y="325"/>
                    </a:cubicBezTo>
                    <a:cubicBezTo>
                      <a:pt x="2678" y="297"/>
                      <a:pt x="2668" y="264"/>
                      <a:pt x="2678" y="264"/>
                    </a:cubicBezTo>
                    <a:cubicBezTo>
                      <a:pt x="2680" y="264"/>
                      <a:pt x="2684" y="266"/>
                      <a:pt x="2690" y="272"/>
                    </a:cubicBezTo>
                    <a:cubicBezTo>
                      <a:pt x="2708" y="281"/>
                      <a:pt x="2717" y="299"/>
                      <a:pt x="2726" y="317"/>
                    </a:cubicBezTo>
                    <a:lnTo>
                      <a:pt x="2743" y="343"/>
                    </a:lnTo>
                    <a:cubicBezTo>
                      <a:pt x="2735" y="317"/>
                      <a:pt x="2726" y="290"/>
                      <a:pt x="2717" y="263"/>
                    </a:cubicBezTo>
                    <a:cubicBezTo>
                      <a:pt x="2717" y="261"/>
                      <a:pt x="2717" y="260"/>
                      <a:pt x="2718" y="260"/>
                    </a:cubicBezTo>
                    <a:cubicBezTo>
                      <a:pt x="2725" y="260"/>
                      <a:pt x="2761" y="326"/>
                      <a:pt x="2761" y="334"/>
                    </a:cubicBezTo>
                    <a:cubicBezTo>
                      <a:pt x="2773" y="355"/>
                      <a:pt x="2779" y="364"/>
                      <a:pt x="2780" y="364"/>
                    </a:cubicBezTo>
                    <a:cubicBezTo>
                      <a:pt x="2787" y="364"/>
                      <a:pt x="2743" y="254"/>
                      <a:pt x="2743" y="254"/>
                    </a:cubicBezTo>
                    <a:cubicBezTo>
                      <a:pt x="2743" y="254"/>
                      <a:pt x="2744" y="254"/>
                      <a:pt x="2744" y="254"/>
                    </a:cubicBezTo>
                    <a:cubicBezTo>
                      <a:pt x="2747" y="254"/>
                      <a:pt x="2776" y="298"/>
                      <a:pt x="2786" y="298"/>
                    </a:cubicBezTo>
                    <a:cubicBezTo>
                      <a:pt x="2789" y="298"/>
                      <a:pt x="2790" y="293"/>
                      <a:pt x="2788" y="281"/>
                    </a:cubicBezTo>
                    <a:lnTo>
                      <a:pt x="2788" y="281"/>
                    </a:lnTo>
                    <a:cubicBezTo>
                      <a:pt x="2792" y="306"/>
                      <a:pt x="2808" y="313"/>
                      <a:pt x="2825" y="313"/>
                    </a:cubicBezTo>
                    <a:cubicBezTo>
                      <a:pt x="2845" y="313"/>
                      <a:pt x="2868" y="303"/>
                      <a:pt x="2877" y="299"/>
                    </a:cubicBezTo>
                    <a:cubicBezTo>
                      <a:pt x="2886" y="299"/>
                      <a:pt x="2904" y="272"/>
                      <a:pt x="2913" y="263"/>
                    </a:cubicBezTo>
                    <a:cubicBezTo>
                      <a:pt x="2914" y="262"/>
                      <a:pt x="2915" y="262"/>
                      <a:pt x="2917" y="262"/>
                    </a:cubicBezTo>
                    <a:cubicBezTo>
                      <a:pt x="2930" y="262"/>
                      <a:pt x="2937" y="293"/>
                      <a:pt x="2944" y="293"/>
                    </a:cubicBezTo>
                    <a:cubicBezTo>
                      <a:pt x="2946" y="293"/>
                      <a:pt x="2947" y="292"/>
                      <a:pt x="2948" y="290"/>
                    </a:cubicBezTo>
                    <a:cubicBezTo>
                      <a:pt x="2948" y="272"/>
                      <a:pt x="2957" y="227"/>
                      <a:pt x="2957" y="227"/>
                    </a:cubicBezTo>
                    <a:cubicBezTo>
                      <a:pt x="2965" y="227"/>
                      <a:pt x="2960" y="332"/>
                      <a:pt x="2963" y="332"/>
                    </a:cubicBezTo>
                    <a:cubicBezTo>
                      <a:pt x="2964" y="332"/>
                      <a:pt x="2965" y="327"/>
                      <a:pt x="2966" y="317"/>
                    </a:cubicBezTo>
                    <a:cubicBezTo>
                      <a:pt x="2975" y="299"/>
                      <a:pt x="2993" y="299"/>
                      <a:pt x="2984" y="254"/>
                    </a:cubicBezTo>
                    <a:cubicBezTo>
                      <a:pt x="2984" y="239"/>
                      <a:pt x="2987" y="235"/>
                      <a:pt x="2991" y="235"/>
                    </a:cubicBezTo>
                    <a:cubicBezTo>
                      <a:pt x="2995" y="235"/>
                      <a:pt x="3000" y="241"/>
                      <a:pt x="3002" y="241"/>
                    </a:cubicBezTo>
                    <a:cubicBezTo>
                      <a:pt x="3003" y="241"/>
                      <a:pt x="3004" y="239"/>
                      <a:pt x="3003" y="235"/>
                    </a:cubicBezTo>
                    <a:lnTo>
                      <a:pt x="3003" y="235"/>
                    </a:lnTo>
                    <a:cubicBezTo>
                      <a:pt x="3012" y="275"/>
                      <a:pt x="3021" y="300"/>
                      <a:pt x="3037" y="317"/>
                    </a:cubicBezTo>
                    <a:cubicBezTo>
                      <a:pt x="3038" y="317"/>
                      <a:pt x="3039" y="317"/>
                      <a:pt x="3039" y="317"/>
                    </a:cubicBezTo>
                    <a:cubicBezTo>
                      <a:pt x="3054" y="317"/>
                      <a:pt x="3038" y="200"/>
                      <a:pt x="3046" y="183"/>
                    </a:cubicBezTo>
                    <a:cubicBezTo>
                      <a:pt x="3050" y="175"/>
                      <a:pt x="3054" y="172"/>
                      <a:pt x="3057" y="172"/>
                    </a:cubicBezTo>
                    <a:cubicBezTo>
                      <a:pt x="3080" y="172"/>
                      <a:pt x="3100" y="297"/>
                      <a:pt x="3100" y="343"/>
                    </a:cubicBezTo>
                    <a:cubicBezTo>
                      <a:pt x="3109" y="299"/>
                      <a:pt x="3118" y="245"/>
                      <a:pt x="3126" y="201"/>
                    </a:cubicBezTo>
                    <a:cubicBezTo>
                      <a:pt x="3135" y="227"/>
                      <a:pt x="3144" y="254"/>
                      <a:pt x="3153" y="281"/>
                    </a:cubicBezTo>
                    <a:cubicBezTo>
                      <a:pt x="3153" y="245"/>
                      <a:pt x="3171" y="254"/>
                      <a:pt x="3180" y="245"/>
                    </a:cubicBezTo>
                    <a:cubicBezTo>
                      <a:pt x="3189" y="227"/>
                      <a:pt x="3198" y="201"/>
                      <a:pt x="3198" y="183"/>
                    </a:cubicBezTo>
                    <a:cubicBezTo>
                      <a:pt x="3205" y="211"/>
                      <a:pt x="3201" y="267"/>
                      <a:pt x="3212" y="267"/>
                    </a:cubicBezTo>
                    <a:cubicBezTo>
                      <a:pt x="3215" y="267"/>
                      <a:pt x="3219" y="263"/>
                      <a:pt x="3224" y="254"/>
                    </a:cubicBezTo>
                    <a:cubicBezTo>
                      <a:pt x="3233" y="243"/>
                      <a:pt x="3238" y="238"/>
                      <a:pt x="3243" y="238"/>
                    </a:cubicBezTo>
                    <a:cubicBezTo>
                      <a:pt x="3252" y="238"/>
                      <a:pt x="3254" y="264"/>
                      <a:pt x="3260" y="308"/>
                    </a:cubicBezTo>
                    <a:cubicBezTo>
                      <a:pt x="3269" y="308"/>
                      <a:pt x="3260" y="281"/>
                      <a:pt x="3269" y="263"/>
                    </a:cubicBezTo>
                    <a:cubicBezTo>
                      <a:pt x="3278" y="245"/>
                      <a:pt x="3287" y="254"/>
                      <a:pt x="3296" y="236"/>
                    </a:cubicBezTo>
                    <a:cubicBezTo>
                      <a:pt x="3305" y="219"/>
                      <a:pt x="3296" y="192"/>
                      <a:pt x="3296" y="165"/>
                    </a:cubicBezTo>
                    <a:cubicBezTo>
                      <a:pt x="3296" y="156"/>
                      <a:pt x="3300" y="156"/>
                      <a:pt x="3305" y="156"/>
                    </a:cubicBezTo>
                    <a:cubicBezTo>
                      <a:pt x="3309" y="156"/>
                      <a:pt x="3314" y="156"/>
                      <a:pt x="3314" y="147"/>
                    </a:cubicBezTo>
                    <a:cubicBezTo>
                      <a:pt x="3314" y="183"/>
                      <a:pt x="3314" y="183"/>
                      <a:pt x="3331" y="183"/>
                    </a:cubicBezTo>
                    <a:lnTo>
                      <a:pt x="3358" y="183"/>
                    </a:lnTo>
                    <a:cubicBezTo>
                      <a:pt x="3358" y="210"/>
                      <a:pt x="3358" y="245"/>
                      <a:pt x="3358" y="245"/>
                    </a:cubicBezTo>
                    <a:cubicBezTo>
                      <a:pt x="3349" y="245"/>
                      <a:pt x="3340" y="245"/>
                      <a:pt x="3349" y="272"/>
                    </a:cubicBezTo>
                    <a:cubicBezTo>
                      <a:pt x="3376" y="272"/>
                      <a:pt x="3376" y="210"/>
                      <a:pt x="3394" y="174"/>
                    </a:cubicBezTo>
                    <a:cubicBezTo>
                      <a:pt x="3396" y="171"/>
                      <a:pt x="3398" y="169"/>
                      <a:pt x="3399" y="169"/>
                    </a:cubicBezTo>
                    <a:cubicBezTo>
                      <a:pt x="3407" y="169"/>
                      <a:pt x="3394" y="236"/>
                      <a:pt x="3394" y="236"/>
                    </a:cubicBezTo>
                    <a:lnTo>
                      <a:pt x="3412" y="210"/>
                    </a:lnTo>
                    <a:cubicBezTo>
                      <a:pt x="3416" y="196"/>
                      <a:pt x="3418" y="190"/>
                      <a:pt x="3420" y="190"/>
                    </a:cubicBezTo>
                    <a:cubicBezTo>
                      <a:pt x="3423" y="190"/>
                      <a:pt x="3425" y="196"/>
                      <a:pt x="3429" y="210"/>
                    </a:cubicBezTo>
                    <a:cubicBezTo>
                      <a:pt x="3434" y="222"/>
                      <a:pt x="3444" y="233"/>
                      <a:pt x="3452" y="233"/>
                    </a:cubicBezTo>
                    <a:cubicBezTo>
                      <a:pt x="3460" y="233"/>
                      <a:pt x="3465" y="220"/>
                      <a:pt x="3456" y="183"/>
                    </a:cubicBezTo>
                    <a:lnTo>
                      <a:pt x="3456" y="183"/>
                    </a:lnTo>
                    <a:cubicBezTo>
                      <a:pt x="3458" y="185"/>
                      <a:pt x="3459" y="185"/>
                      <a:pt x="3460" y="185"/>
                    </a:cubicBezTo>
                    <a:cubicBezTo>
                      <a:pt x="3465" y="185"/>
                      <a:pt x="3467" y="174"/>
                      <a:pt x="3474" y="174"/>
                    </a:cubicBezTo>
                    <a:cubicBezTo>
                      <a:pt x="3474" y="201"/>
                      <a:pt x="3474" y="219"/>
                      <a:pt x="3474" y="245"/>
                    </a:cubicBezTo>
                    <a:cubicBezTo>
                      <a:pt x="3474" y="259"/>
                      <a:pt x="3476" y="263"/>
                      <a:pt x="3478" y="263"/>
                    </a:cubicBezTo>
                    <a:cubicBezTo>
                      <a:pt x="3481" y="263"/>
                      <a:pt x="3483" y="259"/>
                      <a:pt x="3483" y="254"/>
                    </a:cubicBezTo>
                    <a:cubicBezTo>
                      <a:pt x="3509" y="219"/>
                      <a:pt x="3509" y="129"/>
                      <a:pt x="3536" y="129"/>
                    </a:cubicBezTo>
                    <a:cubicBezTo>
                      <a:pt x="3536" y="156"/>
                      <a:pt x="3536" y="192"/>
                      <a:pt x="3536" y="227"/>
                    </a:cubicBezTo>
                    <a:cubicBezTo>
                      <a:pt x="3539" y="244"/>
                      <a:pt x="3544" y="250"/>
                      <a:pt x="3548" y="250"/>
                    </a:cubicBezTo>
                    <a:cubicBezTo>
                      <a:pt x="3556" y="250"/>
                      <a:pt x="3563" y="229"/>
                      <a:pt x="3563" y="201"/>
                    </a:cubicBezTo>
                    <a:cubicBezTo>
                      <a:pt x="3563" y="236"/>
                      <a:pt x="3563" y="272"/>
                      <a:pt x="3581" y="281"/>
                    </a:cubicBezTo>
                    <a:cubicBezTo>
                      <a:pt x="3581" y="259"/>
                      <a:pt x="3581" y="178"/>
                      <a:pt x="3586" y="178"/>
                    </a:cubicBezTo>
                    <a:cubicBezTo>
                      <a:pt x="3587" y="178"/>
                      <a:pt x="3588" y="182"/>
                      <a:pt x="3590" y="192"/>
                    </a:cubicBezTo>
                    <a:cubicBezTo>
                      <a:pt x="3599" y="219"/>
                      <a:pt x="3590" y="272"/>
                      <a:pt x="3616" y="272"/>
                    </a:cubicBezTo>
                    <a:cubicBezTo>
                      <a:pt x="3618" y="273"/>
                      <a:pt x="3620" y="273"/>
                      <a:pt x="3621" y="273"/>
                    </a:cubicBezTo>
                    <a:cubicBezTo>
                      <a:pt x="3631" y="273"/>
                      <a:pt x="3628" y="253"/>
                      <a:pt x="3638" y="253"/>
                    </a:cubicBezTo>
                    <a:cubicBezTo>
                      <a:pt x="3639" y="253"/>
                      <a:pt x="3641" y="253"/>
                      <a:pt x="3643" y="254"/>
                    </a:cubicBezTo>
                    <a:cubicBezTo>
                      <a:pt x="3643" y="285"/>
                      <a:pt x="3660" y="294"/>
                      <a:pt x="3674" y="294"/>
                    </a:cubicBezTo>
                    <a:cubicBezTo>
                      <a:pt x="3680" y="294"/>
                      <a:pt x="3685" y="293"/>
                      <a:pt x="3688" y="290"/>
                    </a:cubicBezTo>
                    <a:cubicBezTo>
                      <a:pt x="3697" y="290"/>
                      <a:pt x="3688" y="236"/>
                      <a:pt x="3697" y="219"/>
                    </a:cubicBezTo>
                    <a:cubicBezTo>
                      <a:pt x="3699" y="216"/>
                      <a:pt x="3702" y="214"/>
                      <a:pt x="3704" y="214"/>
                    </a:cubicBezTo>
                    <a:cubicBezTo>
                      <a:pt x="3721" y="214"/>
                      <a:pt x="3713" y="301"/>
                      <a:pt x="3705" y="317"/>
                    </a:cubicBezTo>
                    <a:cubicBezTo>
                      <a:pt x="3705" y="325"/>
                      <a:pt x="3732" y="343"/>
                      <a:pt x="3732" y="343"/>
                    </a:cubicBezTo>
                    <a:cubicBezTo>
                      <a:pt x="3759" y="343"/>
                      <a:pt x="3777" y="334"/>
                      <a:pt x="3795" y="325"/>
                    </a:cubicBezTo>
                    <a:cubicBezTo>
                      <a:pt x="3795" y="325"/>
                      <a:pt x="3831" y="289"/>
                      <a:pt x="3838" y="289"/>
                    </a:cubicBezTo>
                    <a:cubicBezTo>
                      <a:pt x="3839" y="289"/>
                      <a:pt x="3839" y="289"/>
                      <a:pt x="3839" y="290"/>
                    </a:cubicBezTo>
                    <a:cubicBezTo>
                      <a:pt x="3839" y="298"/>
                      <a:pt x="3790" y="388"/>
                      <a:pt x="3794" y="388"/>
                    </a:cubicBezTo>
                    <a:cubicBezTo>
                      <a:pt x="3794" y="388"/>
                      <a:pt x="3794" y="388"/>
                      <a:pt x="3795" y="388"/>
                    </a:cubicBezTo>
                    <a:cubicBezTo>
                      <a:pt x="3830" y="370"/>
                      <a:pt x="3857" y="343"/>
                      <a:pt x="3884" y="317"/>
                    </a:cubicBezTo>
                    <a:lnTo>
                      <a:pt x="3884" y="317"/>
                    </a:lnTo>
                    <a:cubicBezTo>
                      <a:pt x="3866" y="352"/>
                      <a:pt x="3875" y="370"/>
                      <a:pt x="3884" y="379"/>
                    </a:cubicBezTo>
                    <a:lnTo>
                      <a:pt x="3910" y="379"/>
                    </a:lnTo>
                    <a:cubicBezTo>
                      <a:pt x="3928" y="370"/>
                      <a:pt x="3937" y="352"/>
                      <a:pt x="3946" y="343"/>
                    </a:cubicBezTo>
                    <a:cubicBezTo>
                      <a:pt x="3950" y="341"/>
                      <a:pt x="3954" y="340"/>
                      <a:pt x="3957" y="340"/>
                    </a:cubicBezTo>
                    <a:cubicBezTo>
                      <a:pt x="3980" y="340"/>
                      <a:pt x="3974" y="392"/>
                      <a:pt x="3982" y="423"/>
                    </a:cubicBezTo>
                    <a:cubicBezTo>
                      <a:pt x="3982" y="426"/>
                      <a:pt x="3982" y="427"/>
                      <a:pt x="3982" y="427"/>
                    </a:cubicBezTo>
                    <a:cubicBezTo>
                      <a:pt x="3982" y="427"/>
                      <a:pt x="3984" y="419"/>
                      <a:pt x="3990" y="406"/>
                    </a:cubicBezTo>
                    <a:cubicBezTo>
                      <a:pt x="3993" y="401"/>
                      <a:pt x="3994" y="399"/>
                      <a:pt x="3996" y="399"/>
                    </a:cubicBezTo>
                    <a:cubicBezTo>
                      <a:pt x="4000" y="399"/>
                      <a:pt x="4002" y="414"/>
                      <a:pt x="4008" y="414"/>
                    </a:cubicBezTo>
                    <a:cubicBezTo>
                      <a:pt x="4010" y="416"/>
                      <a:pt x="4013" y="417"/>
                      <a:pt x="4016" y="417"/>
                    </a:cubicBezTo>
                    <a:cubicBezTo>
                      <a:pt x="4025" y="417"/>
                      <a:pt x="4037" y="412"/>
                      <a:pt x="4045" y="412"/>
                    </a:cubicBezTo>
                    <a:cubicBezTo>
                      <a:pt x="4048" y="412"/>
                      <a:pt x="4051" y="413"/>
                      <a:pt x="4053" y="414"/>
                    </a:cubicBezTo>
                    <a:cubicBezTo>
                      <a:pt x="4071" y="432"/>
                      <a:pt x="4071" y="432"/>
                      <a:pt x="4080" y="450"/>
                    </a:cubicBezTo>
                    <a:cubicBezTo>
                      <a:pt x="4080" y="455"/>
                      <a:pt x="4083" y="460"/>
                      <a:pt x="4087" y="460"/>
                    </a:cubicBezTo>
                    <a:cubicBezTo>
                      <a:pt x="4090" y="460"/>
                      <a:pt x="4094" y="458"/>
                      <a:pt x="4097" y="450"/>
                    </a:cubicBezTo>
                    <a:cubicBezTo>
                      <a:pt x="4101" y="447"/>
                      <a:pt x="4105" y="445"/>
                      <a:pt x="4109" y="445"/>
                    </a:cubicBezTo>
                    <a:cubicBezTo>
                      <a:pt x="4125" y="445"/>
                      <a:pt x="4144" y="470"/>
                      <a:pt x="4151" y="477"/>
                    </a:cubicBezTo>
                    <a:cubicBezTo>
                      <a:pt x="4158" y="477"/>
                      <a:pt x="4199" y="465"/>
                      <a:pt x="4211" y="465"/>
                    </a:cubicBezTo>
                    <a:cubicBezTo>
                      <a:pt x="4214" y="465"/>
                      <a:pt x="4215" y="466"/>
                      <a:pt x="4213" y="468"/>
                    </a:cubicBezTo>
                    <a:cubicBezTo>
                      <a:pt x="4204" y="477"/>
                      <a:pt x="4195" y="486"/>
                      <a:pt x="4186" y="495"/>
                    </a:cubicBezTo>
                    <a:lnTo>
                      <a:pt x="4213" y="486"/>
                    </a:lnTo>
                    <a:cubicBezTo>
                      <a:pt x="4231" y="477"/>
                      <a:pt x="4249" y="459"/>
                      <a:pt x="4267" y="450"/>
                    </a:cubicBezTo>
                    <a:lnTo>
                      <a:pt x="4267" y="450"/>
                    </a:lnTo>
                    <a:cubicBezTo>
                      <a:pt x="4258" y="468"/>
                      <a:pt x="4249" y="486"/>
                      <a:pt x="4240" y="495"/>
                    </a:cubicBezTo>
                    <a:cubicBezTo>
                      <a:pt x="4240" y="512"/>
                      <a:pt x="4249" y="512"/>
                      <a:pt x="4249" y="521"/>
                    </a:cubicBezTo>
                    <a:cubicBezTo>
                      <a:pt x="4258" y="530"/>
                      <a:pt x="4302" y="512"/>
                      <a:pt x="4267" y="548"/>
                    </a:cubicBezTo>
                    <a:cubicBezTo>
                      <a:pt x="4276" y="539"/>
                      <a:pt x="4302" y="521"/>
                      <a:pt x="4311" y="521"/>
                    </a:cubicBezTo>
                    <a:cubicBezTo>
                      <a:pt x="4284" y="548"/>
                      <a:pt x="4293" y="557"/>
                      <a:pt x="4302" y="575"/>
                    </a:cubicBezTo>
                    <a:cubicBezTo>
                      <a:pt x="4309" y="581"/>
                      <a:pt x="4310" y="587"/>
                      <a:pt x="4317" y="587"/>
                    </a:cubicBezTo>
                    <a:cubicBezTo>
                      <a:pt x="4320" y="587"/>
                      <a:pt x="4324" y="586"/>
                      <a:pt x="4329" y="584"/>
                    </a:cubicBezTo>
                    <a:cubicBezTo>
                      <a:pt x="4338" y="584"/>
                      <a:pt x="4338" y="575"/>
                      <a:pt x="4347" y="575"/>
                    </a:cubicBezTo>
                    <a:cubicBezTo>
                      <a:pt x="4347" y="575"/>
                      <a:pt x="4347" y="610"/>
                      <a:pt x="4356" y="628"/>
                    </a:cubicBezTo>
                    <a:cubicBezTo>
                      <a:pt x="4356" y="637"/>
                      <a:pt x="4391" y="655"/>
                      <a:pt x="4356" y="682"/>
                    </a:cubicBezTo>
                    <a:cubicBezTo>
                      <a:pt x="4357" y="684"/>
                      <a:pt x="4359" y="685"/>
                      <a:pt x="4361" y="685"/>
                    </a:cubicBezTo>
                    <a:cubicBezTo>
                      <a:pt x="4374" y="685"/>
                      <a:pt x="4403" y="646"/>
                      <a:pt x="4418" y="646"/>
                    </a:cubicBezTo>
                    <a:cubicBezTo>
                      <a:pt x="4445" y="646"/>
                      <a:pt x="4409" y="673"/>
                      <a:pt x="4400" y="682"/>
                    </a:cubicBezTo>
                    <a:cubicBezTo>
                      <a:pt x="4391" y="691"/>
                      <a:pt x="4400" y="700"/>
                      <a:pt x="4391" y="708"/>
                    </a:cubicBezTo>
                    <a:cubicBezTo>
                      <a:pt x="4383" y="717"/>
                      <a:pt x="4484" y="717"/>
                      <a:pt x="4448" y="750"/>
                    </a:cubicBezTo>
                    <a:lnTo>
                      <a:pt x="4448" y="750"/>
                    </a:lnTo>
                    <a:cubicBezTo>
                      <a:pt x="4463" y="739"/>
                      <a:pt x="4514" y="707"/>
                      <a:pt x="4530" y="707"/>
                    </a:cubicBezTo>
                    <a:cubicBezTo>
                      <a:pt x="4532" y="707"/>
                      <a:pt x="4533" y="708"/>
                      <a:pt x="4534" y="708"/>
                    </a:cubicBezTo>
                    <a:cubicBezTo>
                      <a:pt x="4534" y="708"/>
                      <a:pt x="4507" y="726"/>
                      <a:pt x="4498" y="735"/>
                    </a:cubicBezTo>
                    <a:cubicBezTo>
                      <a:pt x="4498" y="744"/>
                      <a:pt x="4498" y="744"/>
                      <a:pt x="4498" y="753"/>
                    </a:cubicBezTo>
                    <a:cubicBezTo>
                      <a:pt x="4498" y="771"/>
                      <a:pt x="4498" y="771"/>
                      <a:pt x="4507" y="780"/>
                    </a:cubicBezTo>
                    <a:cubicBezTo>
                      <a:pt x="4516" y="780"/>
                      <a:pt x="4516" y="780"/>
                      <a:pt x="4507" y="789"/>
                    </a:cubicBezTo>
                    <a:cubicBezTo>
                      <a:pt x="4498" y="806"/>
                      <a:pt x="4445" y="824"/>
                      <a:pt x="4436" y="833"/>
                    </a:cubicBezTo>
                    <a:lnTo>
                      <a:pt x="4489" y="833"/>
                    </a:lnTo>
                    <a:cubicBezTo>
                      <a:pt x="4489" y="842"/>
                      <a:pt x="4480" y="878"/>
                      <a:pt x="4480" y="904"/>
                    </a:cubicBezTo>
                    <a:cubicBezTo>
                      <a:pt x="4479" y="906"/>
                      <a:pt x="4480" y="907"/>
                      <a:pt x="4482" y="907"/>
                    </a:cubicBezTo>
                    <a:cubicBezTo>
                      <a:pt x="4493" y="907"/>
                      <a:pt x="4548" y="877"/>
                      <a:pt x="4565" y="877"/>
                    </a:cubicBezTo>
                    <a:cubicBezTo>
                      <a:pt x="4572" y="877"/>
                      <a:pt x="4572" y="882"/>
                      <a:pt x="4561" y="895"/>
                    </a:cubicBezTo>
                    <a:cubicBezTo>
                      <a:pt x="4534" y="922"/>
                      <a:pt x="4507" y="940"/>
                      <a:pt x="4525" y="949"/>
                    </a:cubicBezTo>
                    <a:cubicBezTo>
                      <a:pt x="4530" y="954"/>
                      <a:pt x="4541" y="956"/>
                      <a:pt x="4552" y="956"/>
                    </a:cubicBezTo>
                    <a:cubicBezTo>
                      <a:pt x="4564" y="956"/>
                      <a:pt x="4575" y="954"/>
                      <a:pt x="4581" y="954"/>
                    </a:cubicBezTo>
                    <a:cubicBezTo>
                      <a:pt x="4587" y="954"/>
                      <a:pt x="4585" y="956"/>
                      <a:pt x="4561" y="967"/>
                    </a:cubicBezTo>
                    <a:cubicBezTo>
                      <a:pt x="4498" y="993"/>
                      <a:pt x="4561" y="993"/>
                      <a:pt x="4587" y="1002"/>
                    </a:cubicBezTo>
                    <a:cubicBezTo>
                      <a:pt x="4641" y="1002"/>
                      <a:pt x="4569" y="1029"/>
                      <a:pt x="4569" y="1047"/>
                    </a:cubicBezTo>
                    <a:cubicBezTo>
                      <a:pt x="4567" y="1053"/>
                      <a:pt x="4571" y="1055"/>
                      <a:pt x="4577" y="1055"/>
                    </a:cubicBezTo>
                    <a:cubicBezTo>
                      <a:pt x="4598" y="1055"/>
                      <a:pt x="4654" y="1029"/>
                      <a:pt x="4667" y="1029"/>
                    </a:cubicBezTo>
                    <a:cubicBezTo>
                      <a:pt x="4669" y="1028"/>
                      <a:pt x="4671" y="1028"/>
                      <a:pt x="4671" y="1028"/>
                    </a:cubicBezTo>
                    <a:cubicBezTo>
                      <a:pt x="4680" y="1028"/>
                      <a:pt x="4599" y="1074"/>
                      <a:pt x="4632" y="1074"/>
                    </a:cubicBezTo>
                    <a:cubicBezTo>
                      <a:pt x="4641" y="1074"/>
                      <a:pt x="4650" y="1065"/>
                      <a:pt x="4667" y="1065"/>
                    </a:cubicBezTo>
                    <a:cubicBezTo>
                      <a:pt x="4676" y="1065"/>
                      <a:pt x="4676" y="1074"/>
                      <a:pt x="4667" y="1083"/>
                    </a:cubicBezTo>
                    <a:cubicBezTo>
                      <a:pt x="4641" y="1100"/>
                      <a:pt x="4596" y="1091"/>
                      <a:pt x="4587" y="1118"/>
                    </a:cubicBezTo>
                    <a:cubicBezTo>
                      <a:pt x="4578" y="1145"/>
                      <a:pt x="4587" y="1189"/>
                      <a:pt x="4614" y="1207"/>
                    </a:cubicBezTo>
                    <a:cubicBezTo>
                      <a:pt x="4623" y="1216"/>
                      <a:pt x="4632" y="1216"/>
                      <a:pt x="4641" y="1225"/>
                    </a:cubicBezTo>
                    <a:cubicBezTo>
                      <a:pt x="4683" y="1233"/>
                      <a:pt x="4582" y="1242"/>
                      <a:pt x="4571" y="1243"/>
                    </a:cubicBezTo>
                    <a:lnTo>
                      <a:pt x="4571" y="1243"/>
                    </a:lnTo>
                    <a:cubicBezTo>
                      <a:pt x="4575" y="1242"/>
                      <a:pt x="4589" y="1241"/>
                      <a:pt x="4603" y="1241"/>
                    </a:cubicBezTo>
                    <a:cubicBezTo>
                      <a:pt x="4628" y="1241"/>
                      <a:pt x="4651" y="1245"/>
                      <a:pt x="4614" y="1261"/>
                    </a:cubicBezTo>
                    <a:cubicBezTo>
                      <a:pt x="4614" y="1261"/>
                      <a:pt x="4614" y="1278"/>
                      <a:pt x="4614" y="1278"/>
                    </a:cubicBezTo>
                    <a:cubicBezTo>
                      <a:pt x="4623" y="1278"/>
                      <a:pt x="4703" y="1359"/>
                      <a:pt x="4641" y="1359"/>
                    </a:cubicBezTo>
                    <a:lnTo>
                      <a:pt x="4730" y="1394"/>
                    </a:lnTo>
                    <a:cubicBezTo>
                      <a:pt x="4685" y="1394"/>
                      <a:pt x="4676" y="1403"/>
                      <a:pt x="4667" y="1421"/>
                    </a:cubicBezTo>
                    <a:cubicBezTo>
                      <a:pt x="4667" y="1430"/>
                      <a:pt x="4632" y="1430"/>
                      <a:pt x="4605" y="1439"/>
                    </a:cubicBezTo>
                    <a:cubicBezTo>
                      <a:pt x="4578" y="1439"/>
                      <a:pt x="4703" y="1457"/>
                      <a:pt x="4694" y="1474"/>
                    </a:cubicBezTo>
                    <a:cubicBezTo>
                      <a:pt x="4659" y="1466"/>
                      <a:pt x="4623" y="1466"/>
                      <a:pt x="4587" y="1466"/>
                    </a:cubicBezTo>
                    <a:cubicBezTo>
                      <a:pt x="4578" y="1474"/>
                      <a:pt x="4614" y="1492"/>
                      <a:pt x="4641" y="1501"/>
                    </a:cubicBezTo>
                    <a:cubicBezTo>
                      <a:pt x="4659" y="1501"/>
                      <a:pt x="4672" y="1499"/>
                      <a:pt x="4681" y="1499"/>
                    </a:cubicBezTo>
                    <a:cubicBezTo>
                      <a:pt x="4690" y="1499"/>
                      <a:pt x="4694" y="1501"/>
                      <a:pt x="4694" y="1510"/>
                    </a:cubicBezTo>
                    <a:cubicBezTo>
                      <a:pt x="4694" y="1519"/>
                      <a:pt x="4685" y="1519"/>
                      <a:pt x="4667" y="1519"/>
                    </a:cubicBezTo>
                    <a:cubicBezTo>
                      <a:pt x="4650" y="1519"/>
                      <a:pt x="4587" y="1510"/>
                      <a:pt x="4561" y="1510"/>
                    </a:cubicBezTo>
                    <a:cubicBezTo>
                      <a:pt x="4569" y="1519"/>
                      <a:pt x="4587" y="1519"/>
                      <a:pt x="4596" y="1528"/>
                    </a:cubicBezTo>
                    <a:cubicBezTo>
                      <a:pt x="4614" y="1537"/>
                      <a:pt x="4623" y="1537"/>
                      <a:pt x="4623" y="1546"/>
                    </a:cubicBezTo>
                    <a:cubicBezTo>
                      <a:pt x="4623" y="1555"/>
                      <a:pt x="4605" y="1555"/>
                      <a:pt x="4614" y="1564"/>
                    </a:cubicBezTo>
                    <a:cubicBezTo>
                      <a:pt x="4632" y="1572"/>
                      <a:pt x="4650" y="1581"/>
                      <a:pt x="4667" y="1581"/>
                    </a:cubicBezTo>
                    <a:cubicBezTo>
                      <a:pt x="4676" y="1590"/>
                      <a:pt x="4661" y="1590"/>
                      <a:pt x="4645" y="1590"/>
                    </a:cubicBezTo>
                    <a:cubicBezTo>
                      <a:pt x="4630" y="1590"/>
                      <a:pt x="4614" y="1590"/>
                      <a:pt x="4623" y="1599"/>
                    </a:cubicBezTo>
                    <a:cubicBezTo>
                      <a:pt x="4650" y="1617"/>
                      <a:pt x="4659" y="1617"/>
                      <a:pt x="4667" y="1626"/>
                    </a:cubicBezTo>
                    <a:cubicBezTo>
                      <a:pt x="4667" y="1626"/>
                      <a:pt x="4667" y="1635"/>
                      <a:pt x="4667" y="1644"/>
                    </a:cubicBezTo>
                    <a:cubicBezTo>
                      <a:pt x="4667" y="1630"/>
                      <a:pt x="4638" y="1607"/>
                      <a:pt x="4619" y="1607"/>
                    </a:cubicBezTo>
                    <a:cubicBezTo>
                      <a:pt x="4613" y="1607"/>
                      <a:pt x="4607" y="1610"/>
                      <a:pt x="4605" y="1617"/>
                    </a:cubicBezTo>
                    <a:cubicBezTo>
                      <a:pt x="4596" y="1643"/>
                      <a:pt x="4605" y="1652"/>
                      <a:pt x="4646" y="1661"/>
                    </a:cubicBezTo>
                    <a:lnTo>
                      <a:pt x="4646" y="1661"/>
                    </a:lnTo>
                    <a:cubicBezTo>
                      <a:pt x="4639" y="1659"/>
                      <a:pt x="4634" y="1659"/>
                      <a:pt x="4628" y="1659"/>
                    </a:cubicBezTo>
                    <a:cubicBezTo>
                      <a:pt x="4571" y="1659"/>
                      <a:pt x="4577" y="1726"/>
                      <a:pt x="4569" y="1742"/>
                    </a:cubicBezTo>
                    <a:cubicBezTo>
                      <a:pt x="4561" y="1759"/>
                      <a:pt x="4605" y="1768"/>
                      <a:pt x="4650" y="1786"/>
                    </a:cubicBezTo>
                    <a:cubicBezTo>
                      <a:pt x="4686" y="1793"/>
                      <a:pt x="4693" y="1806"/>
                      <a:pt x="4666" y="1806"/>
                    </a:cubicBezTo>
                    <a:cubicBezTo>
                      <a:pt x="4659" y="1806"/>
                      <a:pt x="4651" y="1806"/>
                      <a:pt x="4641" y="1804"/>
                    </a:cubicBezTo>
                    <a:cubicBezTo>
                      <a:pt x="4616" y="1796"/>
                      <a:pt x="4595" y="1793"/>
                      <a:pt x="4577" y="1793"/>
                    </a:cubicBezTo>
                    <a:cubicBezTo>
                      <a:pt x="4537" y="1793"/>
                      <a:pt x="4513" y="1809"/>
                      <a:pt x="4507" y="1822"/>
                    </a:cubicBezTo>
                    <a:cubicBezTo>
                      <a:pt x="4498" y="1840"/>
                      <a:pt x="4498" y="1849"/>
                      <a:pt x="4516" y="1866"/>
                    </a:cubicBezTo>
                    <a:cubicBezTo>
                      <a:pt x="4543" y="1884"/>
                      <a:pt x="4561" y="1911"/>
                      <a:pt x="4552" y="1929"/>
                    </a:cubicBezTo>
                    <a:cubicBezTo>
                      <a:pt x="4559" y="1908"/>
                      <a:pt x="4533" y="1887"/>
                      <a:pt x="4518" y="1887"/>
                    </a:cubicBezTo>
                    <a:cubicBezTo>
                      <a:pt x="4513" y="1887"/>
                      <a:pt x="4509" y="1889"/>
                      <a:pt x="4507" y="1893"/>
                    </a:cubicBezTo>
                    <a:cubicBezTo>
                      <a:pt x="4489" y="1911"/>
                      <a:pt x="4480" y="1929"/>
                      <a:pt x="4471" y="1947"/>
                    </a:cubicBezTo>
                    <a:cubicBezTo>
                      <a:pt x="4465" y="1966"/>
                      <a:pt x="4463" y="1976"/>
                      <a:pt x="4480" y="1997"/>
                    </a:cubicBezTo>
                    <a:lnTo>
                      <a:pt x="4480" y="1997"/>
                    </a:lnTo>
                    <a:cubicBezTo>
                      <a:pt x="4470" y="1989"/>
                      <a:pt x="4458" y="1982"/>
                      <a:pt x="4445" y="1973"/>
                    </a:cubicBezTo>
                    <a:cubicBezTo>
                      <a:pt x="4440" y="1971"/>
                      <a:pt x="4434" y="1970"/>
                      <a:pt x="4430" y="1970"/>
                    </a:cubicBezTo>
                    <a:cubicBezTo>
                      <a:pt x="4420" y="1970"/>
                      <a:pt x="4414" y="1976"/>
                      <a:pt x="4427" y="1982"/>
                    </a:cubicBezTo>
                    <a:cubicBezTo>
                      <a:pt x="4445" y="2000"/>
                      <a:pt x="4427" y="2009"/>
                      <a:pt x="4427" y="2018"/>
                    </a:cubicBezTo>
                    <a:cubicBezTo>
                      <a:pt x="4427" y="2027"/>
                      <a:pt x="4454" y="2036"/>
                      <a:pt x="4463" y="2045"/>
                    </a:cubicBezTo>
                    <a:cubicBezTo>
                      <a:pt x="4463" y="2047"/>
                      <a:pt x="4460" y="2048"/>
                      <a:pt x="4455" y="2048"/>
                    </a:cubicBezTo>
                    <a:cubicBezTo>
                      <a:pt x="4447" y="2048"/>
                      <a:pt x="4433" y="2045"/>
                      <a:pt x="4427" y="2045"/>
                    </a:cubicBezTo>
                    <a:cubicBezTo>
                      <a:pt x="4418" y="2045"/>
                      <a:pt x="4409" y="2053"/>
                      <a:pt x="4409" y="2062"/>
                    </a:cubicBezTo>
                    <a:cubicBezTo>
                      <a:pt x="4409" y="2071"/>
                      <a:pt x="4409" y="2080"/>
                      <a:pt x="4418" y="2098"/>
                    </a:cubicBezTo>
                    <a:cubicBezTo>
                      <a:pt x="4436" y="2116"/>
                      <a:pt x="4418" y="2116"/>
                      <a:pt x="4418" y="2125"/>
                    </a:cubicBezTo>
                    <a:cubicBezTo>
                      <a:pt x="4401" y="2107"/>
                      <a:pt x="4391" y="2098"/>
                      <a:pt x="4386" y="2098"/>
                    </a:cubicBezTo>
                    <a:cubicBezTo>
                      <a:pt x="4384" y="2098"/>
                      <a:pt x="4382" y="2101"/>
                      <a:pt x="4382" y="2107"/>
                    </a:cubicBezTo>
                    <a:cubicBezTo>
                      <a:pt x="4382" y="2125"/>
                      <a:pt x="4391" y="2134"/>
                      <a:pt x="4391" y="2151"/>
                    </a:cubicBezTo>
                    <a:cubicBezTo>
                      <a:pt x="4391" y="2151"/>
                      <a:pt x="4396" y="2166"/>
                      <a:pt x="4391" y="2166"/>
                    </a:cubicBezTo>
                    <a:cubicBezTo>
                      <a:pt x="4390" y="2166"/>
                      <a:pt x="4387" y="2165"/>
                      <a:pt x="4382" y="2160"/>
                    </a:cubicBezTo>
                    <a:cubicBezTo>
                      <a:pt x="4382" y="2151"/>
                      <a:pt x="4373" y="2142"/>
                      <a:pt x="4365" y="2142"/>
                    </a:cubicBezTo>
                    <a:cubicBezTo>
                      <a:pt x="4356" y="2151"/>
                      <a:pt x="4365" y="2151"/>
                      <a:pt x="4373" y="2178"/>
                    </a:cubicBezTo>
                    <a:cubicBezTo>
                      <a:pt x="4380" y="2192"/>
                      <a:pt x="4387" y="2211"/>
                      <a:pt x="4378" y="2211"/>
                    </a:cubicBezTo>
                    <a:cubicBezTo>
                      <a:pt x="4375" y="2211"/>
                      <a:pt x="4371" y="2209"/>
                      <a:pt x="4365" y="2205"/>
                    </a:cubicBezTo>
                    <a:cubicBezTo>
                      <a:pt x="4338" y="2187"/>
                      <a:pt x="4329" y="2169"/>
                      <a:pt x="4302" y="2169"/>
                    </a:cubicBezTo>
                    <a:lnTo>
                      <a:pt x="4258" y="2169"/>
                    </a:lnTo>
                    <a:cubicBezTo>
                      <a:pt x="4249" y="2169"/>
                      <a:pt x="4276" y="2196"/>
                      <a:pt x="4284" y="2205"/>
                    </a:cubicBezTo>
                    <a:cubicBezTo>
                      <a:pt x="4292" y="2212"/>
                      <a:pt x="4300" y="2233"/>
                      <a:pt x="4290" y="2233"/>
                    </a:cubicBezTo>
                    <a:cubicBezTo>
                      <a:pt x="4289" y="2233"/>
                      <a:pt x="4287" y="2233"/>
                      <a:pt x="4284" y="2232"/>
                    </a:cubicBezTo>
                    <a:cubicBezTo>
                      <a:pt x="4277" y="2228"/>
                      <a:pt x="4268" y="2226"/>
                      <a:pt x="4262" y="2226"/>
                    </a:cubicBezTo>
                    <a:cubicBezTo>
                      <a:pt x="4257" y="2226"/>
                      <a:pt x="4254" y="2227"/>
                      <a:pt x="4256" y="2231"/>
                    </a:cubicBezTo>
                    <a:lnTo>
                      <a:pt x="4256" y="2231"/>
                    </a:lnTo>
                    <a:cubicBezTo>
                      <a:pt x="4247" y="2224"/>
                      <a:pt x="4240" y="2221"/>
                      <a:pt x="4234" y="2221"/>
                    </a:cubicBezTo>
                    <a:cubicBezTo>
                      <a:pt x="4213" y="2221"/>
                      <a:pt x="4213" y="2261"/>
                      <a:pt x="4213" y="2267"/>
                    </a:cubicBezTo>
                    <a:cubicBezTo>
                      <a:pt x="4210" y="2270"/>
                      <a:pt x="4207" y="2271"/>
                      <a:pt x="4204" y="2271"/>
                    </a:cubicBezTo>
                    <a:cubicBezTo>
                      <a:pt x="4198" y="2271"/>
                      <a:pt x="4192" y="2267"/>
                      <a:pt x="4186" y="2267"/>
                    </a:cubicBezTo>
                    <a:cubicBezTo>
                      <a:pt x="4169" y="2267"/>
                      <a:pt x="4160" y="2276"/>
                      <a:pt x="4151" y="2285"/>
                    </a:cubicBezTo>
                    <a:cubicBezTo>
                      <a:pt x="4144" y="2285"/>
                      <a:pt x="4124" y="2308"/>
                      <a:pt x="4104" y="2308"/>
                    </a:cubicBezTo>
                    <a:cubicBezTo>
                      <a:pt x="4096" y="2308"/>
                      <a:pt x="4087" y="2304"/>
                      <a:pt x="4080" y="2294"/>
                    </a:cubicBezTo>
                    <a:cubicBezTo>
                      <a:pt x="4071" y="2294"/>
                      <a:pt x="4071" y="2303"/>
                      <a:pt x="4088" y="2347"/>
                    </a:cubicBezTo>
                    <a:cubicBezTo>
                      <a:pt x="4097" y="2356"/>
                      <a:pt x="4115" y="2401"/>
                      <a:pt x="4106" y="2401"/>
                    </a:cubicBezTo>
                    <a:cubicBezTo>
                      <a:pt x="4097" y="2401"/>
                      <a:pt x="4071" y="2347"/>
                      <a:pt x="4062" y="2338"/>
                    </a:cubicBezTo>
                    <a:cubicBezTo>
                      <a:pt x="4057" y="2338"/>
                      <a:pt x="4051" y="2336"/>
                      <a:pt x="4044" y="2336"/>
                    </a:cubicBezTo>
                    <a:cubicBezTo>
                      <a:pt x="4037" y="2336"/>
                      <a:pt x="4031" y="2338"/>
                      <a:pt x="4026" y="2347"/>
                    </a:cubicBezTo>
                    <a:cubicBezTo>
                      <a:pt x="4026" y="2365"/>
                      <a:pt x="4026" y="2383"/>
                      <a:pt x="4017" y="2392"/>
                    </a:cubicBezTo>
                    <a:lnTo>
                      <a:pt x="3990" y="2356"/>
                    </a:lnTo>
                    <a:cubicBezTo>
                      <a:pt x="3989" y="2356"/>
                      <a:pt x="3988" y="2356"/>
                      <a:pt x="3988" y="2356"/>
                    </a:cubicBezTo>
                    <a:cubicBezTo>
                      <a:pt x="3968" y="2356"/>
                      <a:pt x="4017" y="2454"/>
                      <a:pt x="4008" y="2454"/>
                    </a:cubicBezTo>
                    <a:cubicBezTo>
                      <a:pt x="4007" y="2455"/>
                      <a:pt x="4006" y="2455"/>
                      <a:pt x="4005" y="2455"/>
                    </a:cubicBezTo>
                    <a:cubicBezTo>
                      <a:pt x="3989" y="2455"/>
                      <a:pt x="3972" y="2383"/>
                      <a:pt x="3955" y="2374"/>
                    </a:cubicBezTo>
                    <a:cubicBezTo>
                      <a:pt x="3937" y="2374"/>
                      <a:pt x="3937" y="2445"/>
                      <a:pt x="3928" y="2472"/>
                    </a:cubicBezTo>
                    <a:cubicBezTo>
                      <a:pt x="3928" y="2478"/>
                      <a:pt x="3914" y="2494"/>
                      <a:pt x="3903" y="2494"/>
                    </a:cubicBezTo>
                    <a:cubicBezTo>
                      <a:pt x="3897" y="2494"/>
                      <a:pt x="3893" y="2488"/>
                      <a:pt x="3893" y="2472"/>
                    </a:cubicBezTo>
                    <a:cubicBezTo>
                      <a:pt x="3910" y="2472"/>
                      <a:pt x="3901" y="2428"/>
                      <a:pt x="3875" y="2419"/>
                    </a:cubicBezTo>
                    <a:cubicBezTo>
                      <a:pt x="3871" y="2417"/>
                      <a:pt x="3867" y="2415"/>
                      <a:pt x="3864" y="2415"/>
                    </a:cubicBezTo>
                    <a:cubicBezTo>
                      <a:pt x="3854" y="2415"/>
                      <a:pt x="3852" y="2429"/>
                      <a:pt x="3866" y="2463"/>
                    </a:cubicBezTo>
                    <a:cubicBezTo>
                      <a:pt x="3866" y="2472"/>
                      <a:pt x="3893" y="2499"/>
                      <a:pt x="3893" y="2517"/>
                    </a:cubicBezTo>
                    <a:cubicBezTo>
                      <a:pt x="3893" y="2518"/>
                      <a:pt x="3892" y="2518"/>
                      <a:pt x="3891" y="2518"/>
                    </a:cubicBezTo>
                    <a:cubicBezTo>
                      <a:pt x="3884" y="2518"/>
                      <a:pt x="3838" y="2447"/>
                      <a:pt x="3825" y="2447"/>
                    </a:cubicBezTo>
                    <a:cubicBezTo>
                      <a:pt x="3823" y="2447"/>
                      <a:pt x="3821" y="2449"/>
                      <a:pt x="3821" y="2454"/>
                    </a:cubicBezTo>
                    <a:cubicBezTo>
                      <a:pt x="3830" y="2490"/>
                      <a:pt x="3839" y="2499"/>
                      <a:pt x="3839" y="2525"/>
                    </a:cubicBezTo>
                    <a:cubicBezTo>
                      <a:pt x="3848" y="2543"/>
                      <a:pt x="3848" y="2561"/>
                      <a:pt x="3839" y="2579"/>
                    </a:cubicBezTo>
                    <a:cubicBezTo>
                      <a:pt x="3831" y="2524"/>
                      <a:pt x="3823" y="2497"/>
                      <a:pt x="3810" y="2497"/>
                    </a:cubicBezTo>
                    <a:cubicBezTo>
                      <a:pt x="3808" y="2497"/>
                      <a:pt x="3806" y="2498"/>
                      <a:pt x="3803" y="2499"/>
                    </a:cubicBezTo>
                    <a:cubicBezTo>
                      <a:pt x="3786" y="2517"/>
                      <a:pt x="3777" y="2534"/>
                      <a:pt x="3786" y="2561"/>
                    </a:cubicBezTo>
                    <a:lnTo>
                      <a:pt x="3768" y="2561"/>
                    </a:lnTo>
                    <a:cubicBezTo>
                      <a:pt x="3759" y="2534"/>
                      <a:pt x="3759" y="2517"/>
                      <a:pt x="3750" y="2499"/>
                    </a:cubicBezTo>
                    <a:cubicBezTo>
                      <a:pt x="3744" y="2482"/>
                      <a:pt x="3735" y="2476"/>
                      <a:pt x="3729" y="2476"/>
                    </a:cubicBezTo>
                    <a:cubicBezTo>
                      <a:pt x="3726" y="2476"/>
                      <a:pt x="3723" y="2478"/>
                      <a:pt x="3723" y="2481"/>
                    </a:cubicBezTo>
                    <a:cubicBezTo>
                      <a:pt x="3717" y="2487"/>
                      <a:pt x="3715" y="2550"/>
                      <a:pt x="3704" y="2550"/>
                    </a:cubicBezTo>
                    <a:cubicBezTo>
                      <a:pt x="3700" y="2550"/>
                      <a:pt x="3695" y="2541"/>
                      <a:pt x="3688" y="2517"/>
                    </a:cubicBezTo>
                    <a:cubicBezTo>
                      <a:pt x="3677" y="2490"/>
                      <a:pt x="3671" y="2481"/>
                      <a:pt x="3668" y="2481"/>
                    </a:cubicBezTo>
                    <a:cubicBezTo>
                      <a:pt x="3659" y="2481"/>
                      <a:pt x="3665" y="2534"/>
                      <a:pt x="3652" y="2534"/>
                    </a:cubicBezTo>
                    <a:cubicBezTo>
                      <a:pt x="3644" y="2534"/>
                      <a:pt x="3630" y="2495"/>
                      <a:pt x="3621" y="2495"/>
                    </a:cubicBezTo>
                    <a:cubicBezTo>
                      <a:pt x="3619" y="2495"/>
                      <a:pt x="3618" y="2496"/>
                      <a:pt x="3616" y="2499"/>
                    </a:cubicBezTo>
                    <a:cubicBezTo>
                      <a:pt x="3616" y="2517"/>
                      <a:pt x="3607" y="2561"/>
                      <a:pt x="3607" y="2561"/>
                    </a:cubicBezTo>
                    <a:cubicBezTo>
                      <a:pt x="3599" y="2525"/>
                      <a:pt x="3607" y="2517"/>
                      <a:pt x="3590" y="2499"/>
                    </a:cubicBezTo>
                    <a:cubicBezTo>
                      <a:pt x="3581" y="2486"/>
                      <a:pt x="3577" y="2480"/>
                      <a:pt x="3574" y="2480"/>
                    </a:cubicBezTo>
                    <a:cubicBezTo>
                      <a:pt x="3570" y="2480"/>
                      <a:pt x="3568" y="2489"/>
                      <a:pt x="3563" y="2508"/>
                    </a:cubicBezTo>
                    <a:cubicBezTo>
                      <a:pt x="3563" y="2524"/>
                      <a:pt x="3557" y="2527"/>
                      <a:pt x="3549" y="2527"/>
                    </a:cubicBezTo>
                    <a:cubicBezTo>
                      <a:pt x="3545" y="2527"/>
                      <a:pt x="3540" y="2525"/>
                      <a:pt x="3536" y="2525"/>
                    </a:cubicBezTo>
                    <a:cubicBezTo>
                      <a:pt x="3527" y="2525"/>
                      <a:pt x="3536" y="2579"/>
                      <a:pt x="3518" y="2579"/>
                    </a:cubicBezTo>
                    <a:lnTo>
                      <a:pt x="3536" y="2606"/>
                    </a:lnTo>
                    <a:cubicBezTo>
                      <a:pt x="3536" y="2623"/>
                      <a:pt x="3536" y="2641"/>
                      <a:pt x="3518" y="2641"/>
                    </a:cubicBezTo>
                    <a:cubicBezTo>
                      <a:pt x="3509" y="2632"/>
                      <a:pt x="3518" y="2579"/>
                      <a:pt x="3518" y="2579"/>
                    </a:cubicBezTo>
                    <a:lnTo>
                      <a:pt x="3518" y="2525"/>
                    </a:lnTo>
                    <a:cubicBezTo>
                      <a:pt x="3509" y="2525"/>
                      <a:pt x="3501" y="2525"/>
                      <a:pt x="3501" y="2552"/>
                    </a:cubicBezTo>
                    <a:cubicBezTo>
                      <a:pt x="3501" y="2569"/>
                      <a:pt x="3499" y="2576"/>
                      <a:pt x="3496" y="2576"/>
                    </a:cubicBezTo>
                    <a:cubicBezTo>
                      <a:pt x="3492" y="2576"/>
                      <a:pt x="3488" y="2567"/>
                      <a:pt x="3483" y="2552"/>
                    </a:cubicBezTo>
                    <a:cubicBezTo>
                      <a:pt x="3474" y="2552"/>
                      <a:pt x="3474" y="2552"/>
                      <a:pt x="3474" y="2588"/>
                    </a:cubicBezTo>
                    <a:cubicBezTo>
                      <a:pt x="3474" y="2615"/>
                      <a:pt x="3465" y="2615"/>
                      <a:pt x="3456" y="2615"/>
                    </a:cubicBezTo>
                    <a:lnTo>
                      <a:pt x="3447" y="2517"/>
                    </a:lnTo>
                    <a:cubicBezTo>
                      <a:pt x="3447" y="2543"/>
                      <a:pt x="3429" y="2561"/>
                      <a:pt x="3412" y="2561"/>
                    </a:cubicBezTo>
                    <a:cubicBezTo>
                      <a:pt x="3394" y="2561"/>
                      <a:pt x="3394" y="2534"/>
                      <a:pt x="3376" y="2525"/>
                    </a:cubicBezTo>
                    <a:cubicBezTo>
                      <a:pt x="3350" y="2515"/>
                      <a:pt x="3324" y="2511"/>
                      <a:pt x="3296" y="2511"/>
                    </a:cubicBezTo>
                    <a:cubicBezTo>
                      <a:pt x="3276" y="2511"/>
                      <a:pt x="3256" y="2513"/>
                      <a:pt x="3233" y="2517"/>
                    </a:cubicBezTo>
                    <a:cubicBezTo>
                      <a:pt x="3233" y="2517"/>
                      <a:pt x="3233" y="2490"/>
                      <a:pt x="3224" y="2490"/>
                    </a:cubicBezTo>
                    <a:cubicBezTo>
                      <a:pt x="3216" y="2490"/>
                      <a:pt x="3207" y="2499"/>
                      <a:pt x="3198" y="2499"/>
                    </a:cubicBezTo>
                    <a:cubicBezTo>
                      <a:pt x="3180" y="2508"/>
                      <a:pt x="3153" y="2517"/>
                      <a:pt x="3126" y="2534"/>
                    </a:cubicBezTo>
                    <a:cubicBezTo>
                      <a:pt x="3100" y="2543"/>
                      <a:pt x="3064" y="2561"/>
                      <a:pt x="3037" y="2579"/>
                    </a:cubicBezTo>
                    <a:cubicBezTo>
                      <a:pt x="3029" y="2588"/>
                      <a:pt x="3011" y="2606"/>
                      <a:pt x="3011" y="2623"/>
                    </a:cubicBezTo>
                    <a:cubicBezTo>
                      <a:pt x="3011" y="2641"/>
                      <a:pt x="3002" y="2641"/>
                      <a:pt x="2993" y="2641"/>
                    </a:cubicBezTo>
                    <a:cubicBezTo>
                      <a:pt x="2984" y="2641"/>
                      <a:pt x="3002" y="2615"/>
                      <a:pt x="2993" y="2615"/>
                    </a:cubicBezTo>
                    <a:lnTo>
                      <a:pt x="2931" y="2615"/>
                    </a:lnTo>
                    <a:cubicBezTo>
                      <a:pt x="2922" y="2615"/>
                      <a:pt x="2904" y="2615"/>
                      <a:pt x="2904" y="2641"/>
                    </a:cubicBezTo>
                    <a:cubicBezTo>
                      <a:pt x="2904" y="2659"/>
                      <a:pt x="2922" y="2713"/>
                      <a:pt x="2922" y="2739"/>
                    </a:cubicBezTo>
                    <a:cubicBezTo>
                      <a:pt x="2913" y="2739"/>
                      <a:pt x="2895" y="2686"/>
                      <a:pt x="2886" y="2650"/>
                    </a:cubicBezTo>
                    <a:cubicBezTo>
                      <a:pt x="2880" y="2633"/>
                      <a:pt x="2875" y="2627"/>
                      <a:pt x="2867" y="2627"/>
                    </a:cubicBezTo>
                    <a:cubicBezTo>
                      <a:pt x="2862" y="2627"/>
                      <a:pt x="2857" y="2629"/>
                      <a:pt x="2850" y="2632"/>
                    </a:cubicBezTo>
                    <a:cubicBezTo>
                      <a:pt x="2841" y="2637"/>
                      <a:pt x="2830" y="2639"/>
                      <a:pt x="2819" y="2639"/>
                    </a:cubicBezTo>
                    <a:cubicBezTo>
                      <a:pt x="2808" y="2639"/>
                      <a:pt x="2797" y="2637"/>
                      <a:pt x="2788" y="2632"/>
                    </a:cubicBezTo>
                    <a:cubicBezTo>
                      <a:pt x="2779" y="2623"/>
                      <a:pt x="2779" y="2615"/>
                      <a:pt x="2770" y="2615"/>
                    </a:cubicBezTo>
                    <a:cubicBezTo>
                      <a:pt x="2761" y="2615"/>
                      <a:pt x="2761" y="2641"/>
                      <a:pt x="2761" y="2659"/>
                    </a:cubicBezTo>
                    <a:cubicBezTo>
                      <a:pt x="2757" y="2665"/>
                      <a:pt x="2753" y="2668"/>
                      <a:pt x="2748" y="2668"/>
                    </a:cubicBezTo>
                    <a:cubicBezTo>
                      <a:pt x="2731" y="2668"/>
                      <a:pt x="2711" y="2641"/>
                      <a:pt x="2690" y="2641"/>
                    </a:cubicBezTo>
                    <a:cubicBezTo>
                      <a:pt x="2688" y="2640"/>
                      <a:pt x="2687" y="2640"/>
                      <a:pt x="2685" y="2640"/>
                    </a:cubicBezTo>
                    <a:cubicBezTo>
                      <a:pt x="2674" y="2640"/>
                      <a:pt x="2680" y="2673"/>
                      <a:pt x="2672" y="2713"/>
                    </a:cubicBezTo>
                    <a:cubicBezTo>
                      <a:pt x="2672" y="2730"/>
                      <a:pt x="2671" y="2737"/>
                      <a:pt x="2670" y="2737"/>
                    </a:cubicBezTo>
                    <a:cubicBezTo>
                      <a:pt x="2665" y="2737"/>
                      <a:pt x="2654" y="2673"/>
                      <a:pt x="2654" y="2659"/>
                    </a:cubicBezTo>
                    <a:cubicBezTo>
                      <a:pt x="2651" y="2650"/>
                      <a:pt x="2648" y="2647"/>
                      <a:pt x="2646" y="2647"/>
                    </a:cubicBezTo>
                    <a:cubicBezTo>
                      <a:pt x="2637" y="2647"/>
                      <a:pt x="2637" y="2705"/>
                      <a:pt x="2637" y="2713"/>
                    </a:cubicBezTo>
                    <a:cubicBezTo>
                      <a:pt x="2635" y="2720"/>
                      <a:pt x="2632" y="2722"/>
                      <a:pt x="2630" y="2722"/>
                    </a:cubicBezTo>
                    <a:cubicBezTo>
                      <a:pt x="2618" y="2722"/>
                      <a:pt x="2599" y="2675"/>
                      <a:pt x="2592" y="2668"/>
                    </a:cubicBezTo>
                    <a:cubicBezTo>
                      <a:pt x="2587" y="2662"/>
                      <a:pt x="2581" y="2660"/>
                      <a:pt x="2576" y="2660"/>
                    </a:cubicBezTo>
                    <a:cubicBezTo>
                      <a:pt x="2564" y="2660"/>
                      <a:pt x="2554" y="2671"/>
                      <a:pt x="2548" y="2677"/>
                    </a:cubicBezTo>
                    <a:cubicBezTo>
                      <a:pt x="2536" y="2683"/>
                      <a:pt x="2518" y="2699"/>
                      <a:pt x="2504" y="2699"/>
                    </a:cubicBezTo>
                    <a:cubicBezTo>
                      <a:pt x="2495" y="2699"/>
                      <a:pt x="2488" y="2693"/>
                      <a:pt x="2485" y="2677"/>
                    </a:cubicBezTo>
                    <a:cubicBezTo>
                      <a:pt x="2482" y="2675"/>
                      <a:pt x="2479" y="2674"/>
                      <a:pt x="2476" y="2674"/>
                    </a:cubicBezTo>
                    <a:cubicBezTo>
                      <a:pt x="2464" y="2674"/>
                      <a:pt x="2457" y="2688"/>
                      <a:pt x="2450" y="2695"/>
                    </a:cubicBezTo>
                    <a:cubicBezTo>
                      <a:pt x="2414" y="2730"/>
                      <a:pt x="2369" y="2739"/>
                      <a:pt x="2334" y="2766"/>
                    </a:cubicBezTo>
                    <a:cubicBezTo>
                      <a:pt x="2327" y="2779"/>
                      <a:pt x="2321" y="2792"/>
                      <a:pt x="2321" y="2817"/>
                    </a:cubicBezTo>
                    <a:lnTo>
                      <a:pt x="2321" y="2817"/>
                    </a:lnTo>
                    <a:cubicBezTo>
                      <a:pt x="2317" y="2800"/>
                      <a:pt x="2309" y="2783"/>
                      <a:pt x="2298" y="2766"/>
                    </a:cubicBezTo>
                    <a:cubicBezTo>
                      <a:pt x="2297" y="2765"/>
                      <a:pt x="2296" y="2764"/>
                      <a:pt x="2295" y="2764"/>
                    </a:cubicBezTo>
                    <a:cubicBezTo>
                      <a:pt x="2290" y="2764"/>
                      <a:pt x="2288" y="2777"/>
                      <a:pt x="2284" y="2777"/>
                    </a:cubicBezTo>
                    <a:cubicBezTo>
                      <a:pt x="2283" y="2777"/>
                      <a:pt x="2282" y="2776"/>
                      <a:pt x="2280" y="2775"/>
                    </a:cubicBezTo>
                    <a:lnTo>
                      <a:pt x="2262" y="2775"/>
                    </a:lnTo>
                    <a:cubicBezTo>
                      <a:pt x="2254" y="2769"/>
                      <a:pt x="2246" y="2767"/>
                      <a:pt x="2238" y="2767"/>
                    </a:cubicBezTo>
                    <a:cubicBezTo>
                      <a:pt x="2224" y="2767"/>
                      <a:pt x="2212" y="2775"/>
                      <a:pt x="2200" y="2775"/>
                    </a:cubicBezTo>
                    <a:cubicBezTo>
                      <a:pt x="2200" y="2802"/>
                      <a:pt x="2156" y="2802"/>
                      <a:pt x="2156" y="2811"/>
                    </a:cubicBezTo>
                    <a:cubicBezTo>
                      <a:pt x="2165" y="2864"/>
                      <a:pt x="2191" y="2917"/>
                      <a:pt x="2200" y="2971"/>
                    </a:cubicBezTo>
                    <a:cubicBezTo>
                      <a:pt x="2200" y="2973"/>
                      <a:pt x="2199" y="2974"/>
                      <a:pt x="2198" y="2974"/>
                    </a:cubicBezTo>
                    <a:cubicBezTo>
                      <a:pt x="2189" y="2974"/>
                      <a:pt x="2156" y="2929"/>
                      <a:pt x="2156" y="2891"/>
                    </a:cubicBezTo>
                    <a:cubicBezTo>
                      <a:pt x="2156" y="2837"/>
                      <a:pt x="2138" y="2819"/>
                      <a:pt x="2120" y="2819"/>
                    </a:cubicBezTo>
                    <a:cubicBezTo>
                      <a:pt x="2102" y="2828"/>
                      <a:pt x="2093" y="2819"/>
                      <a:pt x="2093" y="2846"/>
                    </a:cubicBezTo>
                    <a:cubicBezTo>
                      <a:pt x="2093" y="2873"/>
                      <a:pt x="2102" y="2873"/>
                      <a:pt x="2093" y="2873"/>
                    </a:cubicBezTo>
                    <a:cubicBezTo>
                      <a:pt x="2058" y="2846"/>
                      <a:pt x="2031" y="2811"/>
                      <a:pt x="2022" y="2775"/>
                    </a:cubicBezTo>
                    <a:cubicBezTo>
                      <a:pt x="2022" y="2819"/>
                      <a:pt x="2022" y="2819"/>
                      <a:pt x="2004" y="2828"/>
                    </a:cubicBezTo>
                    <a:cubicBezTo>
                      <a:pt x="1986" y="2828"/>
                      <a:pt x="1969" y="2846"/>
                      <a:pt x="1969" y="2855"/>
                    </a:cubicBezTo>
                    <a:cubicBezTo>
                      <a:pt x="1969" y="2855"/>
                      <a:pt x="1969" y="2892"/>
                      <a:pt x="1962" y="2892"/>
                    </a:cubicBezTo>
                    <a:cubicBezTo>
                      <a:pt x="1961" y="2892"/>
                      <a:pt x="1960" y="2891"/>
                      <a:pt x="1960" y="2891"/>
                    </a:cubicBezTo>
                    <a:cubicBezTo>
                      <a:pt x="1951" y="2891"/>
                      <a:pt x="1933" y="2855"/>
                      <a:pt x="1924" y="2855"/>
                    </a:cubicBezTo>
                    <a:cubicBezTo>
                      <a:pt x="1924" y="2855"/>
                      <a:pt x="1915" y="2882"/>
                      <a:pt x="1906" y="2882"/>
                    </a:cubicBezTo>
                    <a:lnTo>
                      <a:pt x="1871" y="2891"/>
                    </a:lnTo>
                    <a:cubicBezTo>
                      <a:pt x="1865" y="2884"/>
                      <a:pt x="1862" y="2881"/>
                      <a:pt x="1860" y="2881"/>
                    </a:cubicBezTo>
                    <a:cubicBezTo>
                      <a:pt x="1850" y="2881"/>
                      <a:pt x="1863" y="2931"/>
                      <a:pt x="1871" y="2953"/>
                    </a:cubicBezTo>
                    <a:cubicBezTo>
                      <a:pt x="1879" y="2980"/>
                      <a:pt x="1871" y="2989"/>
                      <a:pt x="1862" y="2989"/>
                    </a:cubicBezTo>
                    <a:cubicBezTo>
                      <a:pt x="1844" y="2926"/>
                      <a:pt x="1844" y="2908"/>
                      <a:pt x="1817" y="2908"/>
                    </a:cubicBezTo>
                    <a:cubicBezTo>
                      <a:pt x="1782" y="2917"/>
                      <a:pt x="1746" y="2926"/>
                      <a:pt x="1710" y="2944"/>
                    </a:cubicBezTo>
                    <a:cubicBezTo>
                      <a:pt x="1710" y="2944"/>
                      <a:pt x="1666" y="2944"/>
                      <a:pt x="1675" y="2971"/>
                    </a:cubicBezTo>
                    <a:cubicBezTo>
                      <a:pt x="1689" y="2993"/>
                      <a:pt x="1680" y="3009"/>
                      <a:pt x="1671" y="3009"/>
                    </a:cubicBezTo>
                    <a:cubicBezTo>
                      <a:pt x="1669" y="3009"/>
                      <a:pt x="1667" y="3008"/>
                      <a:pt x="1666" y="3006"/>
                    </a:cubicBezTo>
                    <a:cubicBezTo>
                      <a:pt x="1648" y="2998"/>
                      <a:pt x="1648" y="2971"/>
                      <a:pt x="1639" y="2962"/>
                    </a:cubicBezTo>
                    <a:lnTo>
                      <a:pt x="1621" y="2962"/>
                    </a:lnTo>
                    <a:cubicBezTo>
                      <a:pt x="1618" y="2962"/>
                      <a:pt x="1611" y="2961"/>
                      <a:pt x="1605" y="2961"/>
                    </a:cubicBezTo>
                    <a:cubicBezTo>
                      <a:pt x="1595" y="2961"/>
                      <a:pt x="1586" y="2964"/>
                      <a:pt x="1586" y="2980"/>
                    </a:cubicBezTo>
                    <a:cubicBezTo>
                      <a:pt x="1577" y="3006"/>
                      <a:pt x="1568" y="2989"/>
                      <a:pt x="1559" y="3006"/>
                    </a:cubicBezTo>
                    <a:cubicBezTo>
                      <a:pt x="1550" y="3015"/>
                      <a:pt x="1550" y="3051"/>
                      <a:pt x="1541" y="3051"/>
                    </a:cubicBezTo>
                    <a:cubicBezTo>
                      <a:pt x="1541" y="3051"/>
                      <a:pt x="1532" y="3024"/>
                      <a:pt x="1532" y="3015"/>
                    </a:cubicBezTo>
                    <a:cubicBezTo>
                      <a:pt x="1523" y="3006"/>
                      <a:pt x="1505" y="2989"/>
                      <a:pt x="1488" y="2989"/>
                    </a:cubicBezTo>
                    <a:cubicBezTo>
                      <a:pt x="1470" y="2989"/>
                      <a:pt x="1452" y="2998"/>
                      <a:pt x="1434" y="3006"/>
                    </a:cubicBezTo>
                    <a:cubicBezTo>
                      <a:pt x="1416" y="3006"/>
                      <a:pt x="1416" y="3033"/>
                      <a:pt x="1416" y="3060"/>
                    </a:cubicBezTo>
                    <a:cubicBezTo>
                      <a:pt x="1399" y="3100"/>
                      <a:pt x="1426" y="3161"/>
                      <a:pt x="1445" y="3161"/>
                    </a:cubicBezTo>
                    <a:cubicBezTo>
                      <a:pt x="1455" y="3161"/>
                      <a:pt x="1464" y="3143"/>
                      <a:pt x="1461" y="3092"/>
                    </a:cubicBezTo>
                    <a:lnTo>
                      <a:pt x="1461" y="3092"/>
                    </a:lnTo>
                    <a:cubicBezTo>
                      <a:pt x="1465" y="3130"/>
                      <a:pt x="1515" y="3124"/>
                      <a:pt x="1523" y="3158"/>
                    </a:cubicBezTo>
                    <a:cubicBezTo>
                      <a:pt x="1529" y="3173"/>
                      <a:pt x="1532" y="3178"/>
                      <a:pt x="1534" y="3178"/>
                    </a:cubicBezTo>
                    <a:cubicBezTo>
                      <a:pt x="1537" y="3178"/>
                      <a:pt x="1535" y="3158"/>
                      <a:pt x="1541" y="3158"/>
                    </a:cubicBezTo>
                    <a:cubicBezTo>
                      <a:pt x="1550" y="3149"/>
                      <a:pt x="1568" y="3149"/>
                      <a:pt x="1577" y="3140"/>
                    </a:cubicBezTo>
                    <a:cubicBezTo>
                      <a:pt x="1621" y="3113"/>
                      <a:pt x="1675" y="3104"/>
                      <a:pt x="1728" y="3104"/>
                    </a:cubicBezTo>
                    <a:cubicBezTo>
                      <a:pt x="1739" y="3104"/>
                      <a:pt x="1763" y="3112"/>
                      <a:pt x="1783" y="3112"/>
                    </a:cubicBezTo>
                    <a:cubicBezTo>
                      <a:pt x="1812" y="3112"/>
                      <a:pt x="1834" y="3097"/>
                      <a:pt x="1808" y="3024"/>
                    </a:cubicBezTo>
                    <a:cubicBezTo>
                      <a:pt x="1808" y="3024"/>
                      <a:pt x="1786" y="2951"/>
                      <a:pt x="1796" y="2951"/>
                    </a:cubicBezTo>
                    <a:cubicBezTo>
                      <a:pt x="1796" y="2951"/>
                      <a:pt x="1798" y="2951"/>
                      <a:pt x="1799" y="2953"/>
                    </a:cubicBezTo>
                    <a:cubicBezTo>
                      <a:pt x="1808" y="2980"/>
                      <a:pt x="1826" y="3006"/>
                      <a:pt x="1835" y="3033"/>
                    </a:cubicBezTo>
                    <a:lnTo>
                      <a:pt x="1897" y="3185"/>
                    </a:lnTo>
                    <a:cubicBezTo>
                      <a:pt x="1897" y="3176"/>
                      <a:pt x="1888" y="3167"/>
                      <a:pt x="1897" y="3158"/>
                    </a:cubicBezTo>
                    <a:cubicBezTo>
                      <a:pt x="1897" y="3149"/>
                      <a:pt x="1906" y="3140"/>
                      <a:pt x="1915" y="3140"/>
                    </a:cubicBezTo>
                    <a:cubicBezTo>
                      <a:pt x="1918" y="3140"/>
                      <a:pt x="1922" y="3139"/>
                      <a:pt x="1926" y="3139"/>
                    </a:cubicBezTo>
                    <a:cubicBezTo>
                      <a:pt x="1935" y="3139"/>
                      <a:pt x="1945" y="3143"/>
                      <a:pt x="1951" y="3167"/>
                    </a:cubicBezTo>
                    <a:cubicBezTo>
                      <a:pt x="1933" y="3096"/>
                      <a:pt x="1969" y="3140"/>
                      <a:pt x="1951" y="3087"/>
                    </a:cubicBezTo>
                    <a:cubicBezTo>
                      <a:pt x="1951" y="3060"/>
                      <a:pt x="1941" y="3014"/>
                      <a:pt x="1950" y="3014"/>
                    </a:cubicBezTo>
                    <a:cubicBezTo>
                      <a:pt x="1954" y="3014"/>
                      <a:pt x="1959" y="3019"/>
                      <a:pt x="1969" y="3033"/>
                    </a:cubicBezTo>
                    <a:cubicBezTo>
                      <a:pt x="1977" y="3060"/>
                      <a:pt x="1986" y="3087"/>
                      <a:pt x="2004" y="3104"/>
                    </a:cubicBezTo>
                    <a:cubicBezTo>
                      <a:pt x="2007" y="3111"/>
                      <a:pt x="2010" y="3114"/>
                      <a:pt x="2013" y="3114"/>
                    </a:cubicBezTo>
                    <a:cubicBezTo>
                      <a:pt x="2018" y="3114"/>
                      <a:pt x="2022" y="3104"/>
                      <a:pt x="2022" y="3087"/>
                    </a:cubicBezTo>
                    <a:cubicBezTo>
                      <a:pt x="2017" y="3071"/>
                      <a:pt x="2018" y="3067"/>
                      <a:pt x="2021" y="3067"/>
                    </a:cubicBezTo>
                    <a:cubicBezTo>
                      <a:pt x="2024" y="3067"/>
                      <a:pt x="2027" y="3069"/>
                      <a:pt x="2031" y="3069"/>
                    </a:cubicBezTo>
                    <a:cubicBezTo>
                      <a:pt x="2032" y="3068"/>
                      <a:pt x="2033" y="3067"/>
                      <a:pt x="2034" y="3067"/>
                    </a:cubicBezTo>
                    <a:cubicBezTo>
                      <a:pt x="2040" y="3067"/>
                      <a:pt x="2041" y="3088"/>
                      <a:pt x="2049" y="3096"/>
                    </a:cubicBezTo>
                    <a:cubicBezTo>
                      <a:pt x="2054" y="3106"/>
                      <a:pt x="2058" y="3110"/>
                      <a:pt x="2061" y="3110"/>
                    </a:cubicBezTo>
                    <a:cubicBezTo>
                      <a:pt x="2071" y="3110"/>
                      <a:pt x="2073" y="3067"/>
                      <a:pt x="2088" y="3067"/>
                    </a:cubicBezTo>
                    <a:cubicBezTo>
                      <a:pt x="2091" y="3067"/>
                      <a:pt x="2096" y="3070"/>
                      <a:pt x="2102" y="3078"/>
                    </a:cubicBezTo>
                    <a:cubicBezTo>
                      <a:pt x="2110" y="3078"/>
                      <a:pt x="2104" y="3004"/>
                      <a:pt x="2109" y="3004"/>
                    </a:cubicBezTo>
                    <a:cubicBezTo>
                      <a:pt x="2110" y="3004"/>
                      <a:pt x="2110" y="3005"/>
                      <a:pt x="2111" y="3006"/>
                    </a:cubicBezTo>
                    <a:cubicBezTo>
                      <a:pt x="2127" y="3015"/>
                      <a:pt x="2136" y="3052"/>
                      <a:pt x="2138" y="3052"/>
                    </a:cubicBezTo>
                    <a:cubicBezTo>
                      <a:pt x="2138" y="3052"/>
                      <a:pt x="2138" y="3052"/>
                      <a:pt x="2138" y="3051"/>
                    </a:cubicBezTo>
                    <a:cubicBezTo>
                      <a:pt x="2147" y="3042"/>
                      <a:pt x="2129" y="3006"/>
                      <a:pt x="2129" y="2989"/>
                    </a:cubicBezTo>
                    <a:lnTo>
                      <a:pt x="2129" y="2989"/>
                    </a:lnTo>
                    <a:lnTo>
                      <a:pt x="2173" y="3078"/>
                    </a:lnTo>
                    <a:cubicBezTo>
                      <a:pt x="2166" y="3041"/>
                      <a:pt x="2171" y="3011"/>
                      <a:pt x="2187" y="3011"/>
                    </a:cubicBezTo>
                    <a:cubicBezTo>
                      <a:pt x="2191" y="3011"/>
                      <a:pt x="2195" y="3012"/>
                      <a:pt x="2200" y="3015"/>
                    </a:cubicBezTo>
                    <a:cubicBezTo>
                      <a:pt x="2217" y="3032"/>
                      <a:pt x="2223" y="3039"/>
                      <a:pt x="2228" y="3039"/>
                    </a:cubicBezTo>
                    <a:cubicBezTo>
                      <a:pt x="2230" y="3039"/>
                      <a:pt x="2233" y="3036"/>
                      <a:pt x="2236" y="3033"/>
                    </a:cubicBezTo>
                    <a:cubicBezTo>
                      <a:pt x="2245" y="3024"/>
                      <a:pt x="2245" y="3006"/>
                      <a:pt x="2236" y="3006"/>
                    </a:cubicBezTo>
                    <a:lnTo>
                      <a:pt x="2254" y="3006"/>
                    </a:lnTo>
                    <a:cubicBezTo>
                      <a:pt x="2271" y="3006"/>
                      <a:pt x="2254" y="3006"/>
                      <a:pt x="2254" y="2980"/>
                    </a:cubicBezTo>
                    <a:cubicBezTo>
                      <a:pt x="2254" y="2974"/>
                      <a:pt x="2256" y="2971"/>
                      <a:pt x="2260" y="2971"/>
                    </a:cubicBezTo>
                    <a:cubicBezTo>
                      <a:pt x="2272" y="2971"/>
                      <a:pt x="2300" y="2998"/>
                      <a:pt x="2307" y="2998"/>
                    </a:cubicBezTo>
                    <a:cubicBezTo>
                      <a:pt x="2307" y="2998"/>
                      <a:pt x="2311" y="2999"/>
                      <a:pt x="2317" y="2999"/>
                    </a:cubicBezTo>
                    <a:cubicBezTo>
                      <a:pt x="2326" y="2999"/>
                      <a:pt x="2337" y="2996"/>
                      <a:pt x="2343" y="2980"/>
                    </a:cubicBezTo>
                    <a:cubicBezTo>
                      <a:pt x="2343" y="2967"/>
                      <a:pt x="2329" y="2936"/>
                      <a:pt x="2334" y="2936"/>
                    </a:cubicBezTo>
                    <a:cubicBezTo>
                      <a:pt x="2336" y="2936"/>
                      <a:pt x="2342" y="2941"/>
                      <a:pt x="2352" y="2953"/>
                    </a:cubicBezTo>
                    <a:cubicBezTo>
                      <a:pt x="2369" y="2980"/>
                      <a:pt x="2381" y="2993"/>
                      <a:pt x="2384" y="2993"/>
                    </a:cubicBezTo>
                    <a:cubicBezTo>
                      <a:pt x="2387" y="2993"/>
                      <a:pt x="2383" y="2980"/>
                      <a:pt x="2369" y="2953"/>
                    </a:cubicBezTo>
                    <a:cubicBezTo>
                      <a:pt x="2352" y="2919"/>
                      <a:pt x="2357" y="2899"/>
                      <a:pt x="2368" y="2899"/>
                    </a:cubicBezTo>
                    <a:cubicBezTo>
                      <a:pt x="2373" y="2899"/>
                      <a:pt x="2381" y="2905"/>
                      <a:pt x="2387" y="2917"/>
                    </a:cubicBezTo>
                    <a:cubicBezTo>
                      <a:pt x="2407" y="2937"/>
                      <a:pt x="2412" y="2962"/>
                      <a:pt x="2421" y="2962"/>
                    </a:cubicBezTo>
                    <a:cubicBezTo>
                      <a:pt x="2424" y="2962"/>
                      <a:pt x="2427" y="2960"/>
                      <a:pt x="2432" y="2953"/>
                    </a:cubicBezTo>
                    <a:cubicBezTo>
                      <a:pt x="2432" y="2953"/>
                      <a:pt x="2440" y="2881"/>
                      <a:pt x="2441" y="2881"/>
                    </a:cubicBezTo>
                    <a:cubicBezTo>
                      <a:pt x="2441" y="2881"/>
                      <a:pt x="2441" y="2881"/>
                      <a:pt x="2441" y="2882"/>
                    </a:cubicBezTo>
                    <a:cubicBezTo>
                      <a:pt x="2450" y="2900"/>
                      <a:pt x="2441" y="2935"/>
                      <a:pt x="2450" y="2953"/>
                    </a:cubicBezTo>
                    <a:cubicBezTo>
                      <a:pt x="2450" y="2954"/>
                      <a:pt x="2451" y="2954"/>
                      <a:pt x="2452" y="2954"/>
                    </a:cubicBezTo>
                    <a:cubicBezTo>
                      <a:pt x="2460" y="2954"/>
                      <a:pt x="2468" y="2908"/>
                      <a:pt x="2476" y="2900"/>
                    </a:cubicBezTo>
                    <a:cubicBezTo>
                      <a:pt x="2476" y="2896"/>
                      <a:pt x="2479" y="2894"/>
                      <a:pt x="2484" y="2894"/>
                    </a:cubicBezTo>
                    <a:cubicBezTo>
                      <a:pt x="2491" y="2894"/>
                      <a:pt x="2501" y="2898"/>
                      <a:pt x="2512" y="2908"/>
                    </a:cubicBezTo>
                    <a:cubicBezTo>
                      <a:pt x="2530" y="2926"/>
                      <a:pt x="2539" y="2935"/>
                      <a:pt x="2548" y="2935"/>
                    </a:cubicBezTo>
                    <a:cubicBezTo>
                      <a:pt x="2565" y="2935"/>
                      <a:pt x="2574" y="2926"/>
                      <a:pt x="2583" y="2917"/>
                    </a:cubicBezTo>
                    <a:cubicBezTo>
                      <a:pt x="2590" y="2904"/>
                      <a:pt x="2591" y="2877"/>
                      <a:pt x="2599" y="2877"/>
                    </a:cubicBezTo>
                    <a:cubicBezTo>
                      <a:pt x="2602" y="2877"/>
                      <a:pt x="2605" y="2881"/>
                      <a:pt x="2610" y="2891"/>
                    </a:cubicBezTo>
                    <a:cubicBezTo>
                      <a:pt x="2616" y="2914"/>
                      <a:pt x="2630" y="2926"/>
                      <a:pt x="2641" y="2926"/>
                    </a:cubicBezTo>
                    <a:cubicBezTo>
                      <a:pt x="2646" y="2926"/>
                      <a:pt x="2651" y="2923"/>
                      <a:pt x="2654" y="2917"/>
                    </a:cubicBezTo>
                    <a:cubicBezTo>
                      <a:pt x="2659" y="2913"/>
                      <a:pt x="2659" y="2900"/>
                      <a:pt x="2656" y="2887"/>
                    </a:cubicBezTo>
                    <a:lnTo>
                      <a:pt x="2656" y="2887"/>
                    </a:lnTo>
                    <a:cubicBezTo>
                      <a:pt x="2662" y="2899"/>
                      <a:pt x="2669" y="2903"/>
                      <a:pt x="2676" y="2903"/>
                    </a:cubicBezTo>
                    <a:cubicBezTo>
                      <a:pt x="2690" y="2903"/>
                      <a:pt x="2703" y="2884"/>
                      <a:pt x="2708" y="2864"/>
                    </a:cubicBezTo>
                    <a:cubicBezTo>
                      <a:pt x="2708" y="2851"/>
                      <a:pt x="2710" y="2844"/>
                      <a:pt x="2715" y="2844"/>
                    </a:cubicBezTo>
                    <a:cubicBezTo>
                      <a:pt x="2719" y="2844"/>
                      <a:pt x="2726" y="2851"/>
                      <a:pt x="2735" y="2864"/>
                    </a:cubicBezTo>
                    <a:cubicBezTo>
                      <a:pt x="2743" y="2891"/>
                      <a:pt x="2735" y="2891"/>
                      <a:pt x="2743" y="2908"/>
                    </a:cubicBezTo>
                    <a:cubicBezTo>
                      <a:pt x="2746" y="2913"/>
                      <a:pt x="2747" y="2914"/>
                      <a:pt x="2748" y="2914"/>
                    </a:cubicBezTo>
                    <a:cubicBezTo>
                      <a:pt x="2752" y="2914"/>
                      <a:pt x="2752" y="2897"/>
                      <a:pt x="2752" y="2891"/>
                    </a:cubicBezTo>
                    <a:cubicBezTo>
                      <a:pt x="2758" y="2886"/>
                      <a:pt x="2766" y="2880"/>
                      <a:pt x="2773" y="2880"/>
                    </a:cubicBezTo>
                    <a:cubicBezTo>
                      <a:pt x="2779" y="2880"/>
                      <a:pt x="2784" y="2883"/>
                      <a:pt x="2788" y="2891"/>
                    </a:cubicBezTo>
                    <a:cubicBezTo>
                      <a:pt x="2792" y="2901"/>
                      <a:pt x="2795" y="2905"/>
                      <a:pt x="2798" y="2905"/>
                    </a:cubicBezTo>
                    <a:cubicBezTo>
                      <a:pt x="2806" y="2905"/>
                      <a:pt x="2806" y="2862"/>
                      <a:pt x="2806" y="2855"/>
                    </a:cubicBezTo>
                    <a:cubicBezTo>
                      <a:pt x="2815" y="2855"/>
                      <a:pt x="2850" y="2855"/>
                      <a:pt x="2859" y="2837"/>
                    </a:cubicBezTo>
                    <a:cubicBezTo>
                      <a:pt x="2859" y="2811"/>
                      <a:pt x="2886" y="2811"/>
                      <a:pt x="2895" y="2811"/>
                    </a:cubicBezTo>
                    <a:cubicBezTo>
                      <a:pt x="2905" y="2816"/>
                      <a:pt x="2921" y="2827"/>
                      <a:pt x="2935" y="2827"/>
                    </a:cubicBezTo>
                    <a:cubicBezTo>
                      <a:pt x="2945" y="2827"/>
                      <a:pt x="2953" y="2821"/>
                      <a:pt x="2957" y="2802"/>
                    </a:cubicBezTo>
                    <a:cubicBezTo>
                      <a:pt x="2957" y="2801"/>
                      <a:pt x="2957" y="2800"/>
                      <a:pt x="2958" y="2800"/>
                    </a:cubicBezTo>
                    <a:cubicBezTo>
                      <a:pt x="2960" y="2800"/>
                      <a:pt x="2976" y="2837"/>
                      <a:pt x="2984" y="2837"/>
                    </a:cubicBezTo>
                    <a:cubicBezTo>
                      <a:pt x="2984" y="2839"/>
                      <a:pt x="2984" y="2839"/>
                      <a:pt x="2984" y="2839"/>
                    </a:cubicBezTo>
                    <a:cubicBezTo>
                      <a:pt x="2987" y="2839"/>
                      <a:pt x="2994" y="2819"/>
                      <a:pt x="3002" y="2819"/>
                    </a:cubicBezTo>
                    <a:cubicBezTo>
                      <a:pt x="3011" y="2819"/>
                      <a:pt x="3029" y="2819"/>
                      <a:pt x="3037" y="2811"/>
                    </a:cubicBezTo>
                    <a:cubicBezTo>
                      <a:pt x="3044" y="2804"/>
                      <a:pt x="3041" y="2787"/>
                      <a:pt x="3046" y="2787"/>
                    </a:cubicBezTo>
                    <a:cubicBezTo>
                      <a:pt x="3048" y="2787"/>
                      <a:pt x="3051" y="2788"/>
                      <a:pt x="3055" y="2793"/>
                    </a:cubicBezTo>
                    <a:cubicBezTo>
                      <a:pt x="3069" y="2807"/>
                      <a:pt x="3085" y="2823"/>
                      <a:pt x="3095" y="2823"/>
                    </a:cubicBezTo>
                    <a:cubicBezTo>
                      <a:pt x="3105" y="2823"/>
                      <a:pt x="3108" y="2809"/>
                      <a:pt x="3100" y="2766"/>
                    </a:cubicBezTo>
                    <a:lnTo>
                      <a:pt x="3100" y="2766"/>
                    </a:lnTo>
                    <a:cubicBezTo>
                      <a:pt x="3108" y="2805"/>
                      <a:pt x="3125" y="2818"/>
                      <a:pt x="3144" y="2818"/>
                    </a:cubicBezTo>
                    <a:cubicBezTo>
                      <a:pt x="3168" y="2818"/>
                      <a:pt x="3193" y="2795"/>
                      <a:pt x="3198" y="2775"/>
                    </a:cubicBezTo>
                    <a:cubicBezTo>
                      <a:pt x="3199" y="2771"/>
                      <a:pt x="3200" y="2769"/>
                      <a:pt x="3202" y="2769"/>
                    </a:cubicBezTo>
                    <a:cubicBezTo>
                      <a:pt x="3212" y="2769"/>
                      <a:pt x="3234" y="2830"/>
                      <a:pt x="3245" y="2830"/>
                    </a:cubicBezTo>
                    <a:cubicBezTo>
                      <a:pt x="3249" y="2830"/>
                      <a:pt x="3251" y="2822"/>
                      <a:pt x="3251" y="2802"/>
                    </a:cubicBezTo>
                    <a:cubicBezTo>
                      <a:pt x="3251" y="2770"/>
                      <a:pt x="3251" y="2739"/>
                      <a:pt x="3257" y="2739"/>
                    </a:cubicBezTo>
                    <a:cubicBezTo>
                      <a:pt x="3260" y="2739"/>
                      <a:pt x="3264" y="2744"/>
                      <a:pt x="3269" y="2757"/>
                    </a:cubicBezTo>
                    <a:cubicBezTo>
                      <a:pt x="3269" y="2757"/>
                      <a:pt x="3295" y="2751"/>
                      <a:pt x="3303" y="2743"/>
                    </a:cubicBezTo>
                    <a:lnTo>
                      <a:pt x="3303" y="2743"/>
                    </a:lnTo>
                    <a:cubicBezTo>
                      <a:pt x="3301" y="2752"/>
                      <a:pt x="3299" y="2769"/>
                      <a:pt x="3305" y="2775"/>
                    </a:cubicBezTo>
                    <a:cubicBezTo>
                      <a:pt x="3308" y="2778"/>
                      <a:pt x="3311" y="2779"/>
                      <a:pt x="3314" y="2779"/>
                    </a:cubicBezTo>
                    <a:cubicBezTo>
                      <a:pt x="3319" y="2779"/>
                      <a:pt x="3325" y="2775"/>
                      <a:pt x="3331" y="2775"/>
                    </a:cubicBezTo>
                    <a:cubicBezTo>
                      <a:pt x="3331" y="2775"/>
                      <a:pt x="3360" y="2803"/>
                      <a:pt x="3378" y="2803"/>
                    </a:cubicBezTo>
                    <a:cubicBezTo>
                      <a:pt x="3381" y="2803"/>
                      <a:pt x="3383" y="2803"/>
                      <a:pt x="3385" y="2802"/>
                    </a:cubicBezTo>
                    <a:cubicBezTo>
                      <a:pt x="3358" y="2757"/>
                      <a:pt x="3349" y="2704"/>
                      <a:pt x="3358" y="2650"/>
                    </a:cubicBezTo>
                    <a:cubicBezTo>
                      <a:pt x="3376" y="2650"/>
                      <a:pt x="3367" y="2713"/>
                      <a:pt x="3376" y="2730"/>
                    </a:cubicBezTo>
                    <a:cubicBezTo>
                      <a:pt x="3376" y="2739"/>
                      <a:pt x="3380" y="2741"/>
                      <a:pt x="3386" y="2741"/>
                    </a:cubicBezTo>
                    <a:cubicBezTo>
                      <a:pt x="3391" y="2741"/>
                      <a:pt x="3398" y="2739"/>
                      <a:pt x="3403" y="2739"/>
                    </a:cubicBezTo>
                    <a:cubicBezTo>
                      <a:pt x="3411" y="2747"/>
                      <a:pt x="3426" y="2785"/>
                      <a:pt x="3429" y="2785"/>
                    </a:cubicBezTo>
                    <a:cubicBezTo>
                      <a:pt x="3429" y="2785"/>
                      <a:pt x="3429" y="2785"/>
                      <a:pt x="3429" y="2784"/>
                    </a:cubicBezTo>
                    <a:cubicBezTo>
                      <a:pt x="3429" y="2768"/>
                      <a:pt x="3429" y="2746"/>
                      <a:pt x="3441" y="2746"/>
                    </a:cubicBezTo>
                    <a:cubicBezTo>
                      <a:pt x="3443" y="2746"/>
                      <a:pt x="3445" y="2747"/>
                      <a:pt x="3447" y="2748"/>
                    </a:cubicBezTo>
                    <a:cubicBezTo>
                      <a:pt x="3456" y="2757"/>
                      <a:pt x="3474" y="2793"/>
                      <a:pt x="3492" y="2793"/>
                    </a:cubicBezTo>
                    <a:cubicBezTo>
                      <a:pt x="3474" y="2757"/>
                      <a:pt x="3554" y="2757"/>
                      <a:pt x="3554" y="2748"/>
                    </a:cubicBezTo>
                    <a:cubicBezTo>
                      <a:pt x="3563" y="2739"/>
                      <a:pt x="3545" y="2695"/>
                      <a:pt x="3554" y="2677"/>
                    </a:cubicBezTo>
                    <a:cubicBezTo>
                      <a:pt x="3555" y="2673"/>
                      <a:pt x="3557" y="2672"/>
                      <a:pt x="3558" y="2672"/>
                    </a:cubicBezTo>
                    <a:cubicBezTo>
                      <a:pt x="3565" y="2672"/>
                      <a:pt x="3572" y="2733"/>
                      <a:pt x="3572" y="2748"/>
                    </a:cubicBezTo>
                    <a:cubicBezTo>
                      <a:pt x="3572" y="2739"/>
                      <a:pt x="3572" y="2721"/>
                      <a:pt x="3572" y="2713"/>
                    </a:cubicBezTo>
                    <a:lnTo>
                      <a:pt x="3572" y="2686"/>
                    </a:lnTo>
                    <a:cubicBezTo>
                      <a:pt x="3572" y="2704"/>
                      <a:pt x="3572" y="2706"/>
                      <a:pt x="3573" y="2706"/>
                    </a:cubicBezTo>
                    <a:cubicBezTo>
                      <a:pt x="3573" y="2706"/>
                      <a:pt x="3574" y="2706"/>
                      <a:pt x="3574" y="2706"/>
                    </a:cubicBezTo>
                    <a:cubicBezTo>
                      <a:pt x="3576" y="2706"/>
                      <a:pt x="3578" y="2707"/>
                      <a:pt x="3581" y="2713"/>
                    </a:cubicBezTo>
                    <a:cubicBezTo>
                      <a:pt x="3590" y="2721"/>
                      <a:pt x="3590" y="2766"/>
                      <a:pt x="3599" y="2775"/>
                    </a:cubicBezTo>
                    <a:cubicBezTo>
                      <a:pt x="3599" y="2775"/>
                      <a:pt x="3599" y="2776"/>
                      <a:pt x="3600" y="2776"/>
                    </a:cubicBezTo>
                    <a:cubicBezTo>
                      <a:pt x="3607" y="2776"/>
                      <a:pt x="3608" y="2703"/>
                      <a:pt x="3623" y="2703"/>
                    </a:cubicBezTo>
                    <a:cubicBezTo>
                      <a:pt x="3624" y="2703"/>
                      <a:pt x="3624" y="2703"/>
                      <a:pt x="3625" y="2704"/>
                    </a:cubicBezTo>
                    <a:cubicBezTo>
                      <a:pt x="3636" y="2709"/>
                      <a:pt x="3647" y="2735"/>
                      <a:pt x="3652" y="2748"/>
                    </a:cubicBezTo>
                    <a:lnTo>
                      <a:pt x="3652" y="2748"/>
                    </a:lnTo>
                    <a:cubicBezTo>
                      <a:pt x="3652" y="2713"/>
                      <a:pt x="3643" y="2712"/>
                      <a:pt x="3652" y="2695"/>
                    </a:cubicBezTo>
                    <a:cubicBezTo>
                      <a:pt x="3658" y="2689"/>
                      <a:pt x="3661" y="2687"/>
                      <a:pt x="3663" y="2687"/>
                    </a:cubicBezTo>
                    <a:cubicBezTo>
                      <a:pt x="3666" y="2687"/>
                      <a:pt x="3664" y="2695"/>
                      <a:pt x="3670" y="2695"/>
                    </a:cubicBezTo>
                    <a:cubicBezTo>
                      <a:pt x="3670" y="2704"/>
                      <a:pt x="3679" y="2775"/>
                      <a:pt x="3688" y="2775"/>
                    </a:cubicBezTo>
                    <a:cubicBezTo>
                      <a:pt x="3692" y="2779"/>
                      <a:pt x="3699" y="2782"/>
                      <a:pt x="3705" y="2782"/>
                    </a:cubicBezTo>
                    <a:cubicBezTo>
                      <a:pt x="3712" y="2782"/>
                      <a:pt x="3719" y="2779"/>
                      <a:pt x="3723" y="2775"/>
                    </a:cubicBezTo>
                    <a:cubicBezTo>
                      <a:pt x="3723" y="2766"/>
                      <a:pt x="3723" y="2757"/>
                      <a:pt x="3723" y="2748"/>
                    </a:cubicBezTo>
                    <a:cubicBezTo>
                      <a:pt x="3741" y="2748"/>
                      <a:pt x="3759" y="2748"/>
                      <a:pt x="3777" y="2739"/>
                    </a:cubicBezTo>
                    <a:cubicBezTo>
                      <a:pt x="3795" y="2721"/>
                      <a:pt x="3795" y="2695"/>
                      <a:pt x="3768" y="2686"/>
                    </a:cubicBezTo>
                    <a:cubicBezTo>
                      <a:pt x="3773" y="2683"/>
                      <a:pt x="3778" y="2682"/>
                      <a:pt x="3784" y="2682"/>
                    </a:cubicBezTo>
                    <a:cubicBezTo>
                      <a:pt x="3799" y="2682"/>
                      <a:pt x="3815" y="2691"/>
                      <a:pt x="3821" y="2704"/>
                    </a:cubicBezTo>
                    <a:cubicBezTo>
                      <a:pt x="3834" y="2722"/>
                      <a:pt x="3851" y="2745"/>
                      <a:pt x="3863" y="2745"/>
                    </a:cubicBezTo>
                    <a:cubicBezTo>
                      <a:pt x="3868" y="2745"/>
                      <a:pt x="3872" y="2741"/>
                      <a:pt x="3875" y="2730"/>
                    </a:cubicBezTo>
                    <a:cubicBezTo>
                      <a:pt x="3884" y="2704"/>
                      <a:pt x="3875" y="2695"/>
                      <a:pt x="3893" y="2686"/>
                    </a:cubicBezTo>
                    <a:cubicBezTo>
                      <a:pt x="3895" y="2683"/>
                      <a:pt x="3898" y="2682"/>
                      <a:pt x="3901" y="2682"/>
                    </a:cubicBezTo>
                    <a:cubicBezTo>
                      <a:pt x="3906" y="2682"/>
                      <a:pt x="3910" y="2686"/>
                      <a:pt x="3910" y="2686"/>
                    </a:cubicBezTo>
                    <a:cubicBezTo>
                      <a:pt x="3910" y="2677"/>
                      <a:pt x="3910" y="2668"/>
                      <a:pt x="3910" y="2659"/>
                    </a:cubicBezTo>
                    <a:cubicBezTo>
                      <a:pt x="3919" y="2641"/>
                      <a:pt x="3946" y="2650"/>
                      <a:pt x="3955" y="2632"/>
                    </a:cubicBezTo>
                    <a:cubicBezTo>
                      <a:pt x="3961" y="2620"/>
                      <a:pt x="3967" y="2603"/>
                      <a:pt x="3976" y="2603"/>
                    </a:cubicBezTo>
                    <a:cubicBezTo>
                      <a:pt x="3980" y="2603"/>
                      <a:pt x="3985" y="2606"/>
                      <a:pt x="3990" y="2615"/>
                    </a:cubicBezTo>
                    <a:cubicBezTo>
                      <a:pt x="3999" y="2626"/>
                      <a:pt x="4006" y="2630"/>
                      <a:pt x="4013" y="2630"/>
                    </a:cubicBezTo>
                    <a:cubicBezTo>
                      <a:pt x="4027" y="2630"/>
                      <a:pt x="4035" y="2609"/>
                      <a:pt x="4035" y="2597"/>
                    </a:cubicBezTo>
                    <a:cubicBezTo>
                      <a:pt x="4026" y="2579"/>
                      <a:pt x="4017" y="2570"/>
                      <a:pt x="3999" y="2561"/>
                    </a:cubicBezTo>
                    <a:lnTo>
                      <a:pt x="4035" y="2561"/>
                    </a:lnTo>
                    <a:cubicBezTo>
                      <a:pt x="4044" y="2570"/>
                      <a:pt x="4062" y="2588"/>
                      <a:pt x="4071" y="2597"/>
                    </a:cubicBezTo>
                    <a:cubicBezTo>
                      <a:pt x="4086" y="2597"/>
                      <a:pt x="4081" y="2569"/>
                      <a:pt x="4099" y="2569"/>
                    </a:cubicBezTo>
                    <a:cubicBezTo>
                      <a:pt x="4101" y="2569"/>
                      <a:pt x="4103" y="2569"/>
                      <a:pt x="4106" y="2570"/>
                    </a:cubicBezTo>
                    <a:cubicBezTo>
                      <a:pt x="4125" y="2576"/>
                      <a:pt x="4153" y="2609"/>
                      <a:pt x="4158" y="2609"/>
                    </a:cubicBezTo>
                    <a:cubicBezTo>
                      <a:pt x="4160" y="2609"/>
                      <a:pt x="4159" y="2604"/>
                      <a:pt x="4151" y="2588"/>
                    </a:cubicBezTo>
                    <a:cubicBezTo>
                      <a:pt x="4144" y="2559"/>
                      <a:pt x="4125" y="2518"/>
                      <a:pt x="4137" y="2518"/>
                    </a:cubicBezTo>
                    <a:cubicBezTo>
                      <a:pt x="4140" y="2518"/>
                      <a:pt x="4144" y="2520"/>
                      <a:pt x="4151" y="2525"/>
                    </a:cubicBezTo>
                    <a:cubicBezTo>
                      <a:pt x="4186" y="2552"/>
                      <a:pt x="4186" y="2561"/>
                      <a:pt x="4204" y="2561"/>
                    </a:cubicBezTo>
                    <a:cubicBezTo>
                      <a:pt x="4222" y="2561"/>
                      <a:pt x="4249" y="2552"/>
                      <a:pt x="4240" y="2534"/>
                    </a:cubicBezTo>
                    <a:cubicBezTo>
                      <a:pt x="4231" y="2517"/>
                      <a:pt x="4186" y="2472"/>
                      <a:pt x="4204" y="2463"/>
                    </a:cubicBezTo>
                    <a:cubicBezTo>
                      <a:pt x="4231" y="2463"/>
                      <a:pt x="4240" y="2508"/>
                      <a:pt x="4258" y="2525"/>
                    </a:cubicBezTo>
                    <a:lnTo>
                      <a:pt x="4240" y="2463"/>
                    </a:lnTo>
                    <a:cubicBezTo>
                      <a:pt x="4240" y="2451"/>
                      <a:pt x="4240" y="2446"/>
                      <a:pt x="4242" y="2446"/>
                    </a:cubicBezTo>
                    <a:cubicBezTo>
                      <a:pt x="4244" y="2446"/>
                      <a:pt x="4248" y="2453"/>
                      <a:pt x="4258" y="2463"/>
                    </a:cubicBezTo>
                    <a:cubicBezTo>
                      <a:pt x="4267" y="2473"/>
                      <a:pt x="4288" y="2480"/>
                      <a:pt x="4304" y="2480"/>
                    </a:cubicBezTo>
                    <a:cubicBezTo>
                      <a:pt x="4318" y="2480"/>
                      <a:pt x="4329" y="2475"/>
                      <a:pt x="4329" y="2463"/>
                    </a:cubicBezTo>
                    <a:cubicBezTo>
                      <a:pt x="4329" y="2436"/>
                      <a:pt x="4258" y="2374"/>
                      <a:pt x="4267" y="2365"/>
                    </a:cubicBezTo>
                    <a:lnTo>
                      <a:pt x="4267" y="2365"/>
                    </a:lnTo>
                    <a:cubicBezTo>
                      <a:pt x="4267" y="2365"/>
                      <a:pt x="4293" y="2383"/>
                      <a:pt x="4311" y="2392"/>
                    </a:cubicBezTo>
                    <a:cubicBezTo>
                      <a:pt x="4320" y="2401"/>
                      <a:pt x="4338" y="2401"/>
                      <a:pt x="4347" y="2401"/>
                    </a:cubicBezTo>
                    <a:cubicBezTo>
                      <a:pt x="4360" y="2401"/>
                      <a:pt x="4404" y="2416"/>
                      <a:pt x="4424" y="2416"/>
                    </a:cubicBezTo>
                    <a:cubicBezTo>
                      <a:pt x="4431" y="2416"/>
                      <a:pt x="4436" y="2414"/>
                      <a:pt x="4436" y="2410"/>
                    </a:cubicBezTo>
                    <a:cubicBezTo>
                      <a:pt x="4436" y="2395"/>
                      <a:pt x="4411" y="2361"/>
                      <a:pt x="4413" y="2361"/>
                    </a:cubicBezTo>
                    <a:lnTo>
                      <a:pt x="4413" y="2361"/>
                    </a:lnTo>
                    <a:cubicBezTo>
                      <a:pt x="4414" y="2361"/>
                      <a:pt x="4415" y="2362"/>
                      <a:pt x="4418" y="2365"/>
                    </a:cubicBezTo>
                    <a:cubicBezTo>
                      <a:pt x="4431" y="2371"/>
                      <a:pt x="4439" y="2378"/>
                      <a:pt x="4446" y="2378"/>
                    </a:cubicBezTo>
                    <a:cubicBezTo>
                      <a:pt x="4448" y="2378"/>
                      <a:pt x="4451" y="2377"/>
                      <a:pt x="4454" y="2374"/>
                    </a:cubicBezTo>
                    <a:cubicBezTo>
                      <a:pt x="4463" y="2374"/>
                      <a:pt x="4427" y="2294"/>
                      <a:pt x="4436" y="2276"/>
                    </a:cubicBezTo>
                    <a:cubicBezTo>
                      <a:pt x="4437" y="2274"/>
                      <a:pt x="4440" y="2272"/>
                      <a:pt x="4444" y="2272"/>
                    </a:cubicBezTo>
                    <a:cubicBezTo>
                      <a:pt x="4465" y="2272"/>
                      <a:pt x="4517" y="2304"/>
                      <a:pt x="4537" y="2304"/>
                    </a:cubicBezTo>
                    <a:cubicBezTo>
                      <a:pt x="4540" y="2304"/>
                      <a:pt x="4541" y="2304"/>
                      <a:pt x="4543" y="2303"/>
                    </a:cubicBezTo>
                    <a:cubicBezTo>
                      <a:pt x="4547" y="2295"/>
                      <a:pt x="4540" y="2289"/>
                      <a:pt x="4532" y="2285"/>
                    </a:cubicBezTo>
                    <a:lnTo>
                      <a:pt x="4532" y="2285"/>
                    </a:lnTo>
                    <a:cubicBezTo>
                      <a:pt x="4538" y="2286"/>
                      <a:pt x="4543" y="2287"/>
                      <a:pt x="4547" y="2287"/>
                    </a:cubicBezTo>
                    <a:cubicBezTo>
                      <a:pt x="4550" y="2287"/>
                      <a:pt x="4552" y="2287"/>
                      <a:pt x="4552" y="2285"/>
                    </a:cubicBezTo>
                    <a:cubicBezTo>
                      <a:pt x="4561" y="2267"/>
                      <a:pt x="4552" y="2249"/>
                      <a:pt x="4569" y="2232"/>
                    </a:cubicBezTo>
                    <a:lnTo>
                      <a:pt x="4569" y="2232"/>
                    </a:lnTo>
                    <a:cubicBezTo>
                      <a:pt x="4568" y="2233"/>
                      <a:pt x="4567" y="2234"/>
                      <a:pt x="4566" y="2234"/>
                    </a:cubicBezTo>
                    <a:cubicBezTo>
                      <a:pt x="4564" y="2234"/>
                      <a:pt x="4569" y="2219"/>
                      <a:pt x="4569" y="2205"/>
                    </a:cubicBezTo>
                    <a:cubicBezTo>
                      <a:pt x="4569" y="2196"/>
                      <a:pt x="4569" y="2187"/>
                      <a:pt x="4587" y="2187"/>
                    </a:cubicBezTo>
                    <a:cubicBezTo>
                      <a:pt x="4605" y="2187"/>
                      <a:pt x="4614" y="2160"/>
                      <a:pt x="4614" y="2142"/>
                    </a:cubicBezTo>
                    <a:cubicBezTo>
                      <a:pt x="4614" y="2135"/>
                      <a:pt x="4581" y="2094"/>
                      <a:pt x="4589" y="2094"/>
                    </a:cubicBezTo>
                    <a:cubicBezTo>
                      <a:pt x="4590" y="2094"/>
                      <a:pt x="4592" y="2095"/>
                      <a:pt x="4596" y="2098"/>
                    </a:cubicBezTo>
                    <a:cubicBezTo>
                      <a:pt x="4623" y="2114"/>
                      <a:pt x="4651" y="2131"/>
                      <a:pt x="4662" y="2131"/>
                    </a:cubicBezTo>
                    <a:cubicBezTo>
                      <a:pt x="4669" y="2131"/>
                      <a:pt x="4669" y="2124"/>
                      <a:pt x="4659" y="2107"/>
                    </a:cubicBezTo>
                    <a:cubicBezTo>
                      <a:pt x="4651" y="2091"/>
                      <a:pt x="4634" y="2072"/>
                      <a:pt x="4623" y="2055"/>
                    </a:cubicBezTo>
                    <a:lnTo>
                      <a:pt x="4623" y="2055"/>
                    </a:lnTo>
                    <a:cubicBezTo>
                      <a:pt x="4631" y="2064"/>
                      <a:pt x="4641" y="2071"/>
                      <a:pt x="4650" y="2071"/>
                    </a:cubicBezTo>
                    <a:cubicBezTo>
                      <a:pt x="4651" y="2072"/>
                      <a:pt x="4652" y="2073"/>
                      <a:pt x="4653" y="2073"/>
                    </a:cubicBezTo>
                    <a:cubicBezTo>
                      <a:pt x="4660" y="2073"/>
                      <a:pt x="4662" y="2052"/>
                      <a:pt x="4632" y="2045"/>
                    </a:cubicBezTo>
                    <a:lnTo>
                      <a:pt x="4632" y="2036"/>
                    </a:lnTo>
                    <a:lnTo>
                      <a:pt x="4612" y="2036"/>
                    </a:lnTo>
                    <a:cubicBezTo>
                      <a:pt x="4608" y="2025"/>
                      <a:pt x="4612" y="2018"/>
                      <a:pt x="4632" y="2018"/>
                    </a:cubicBezTo>
                    <a:cubicBezTo>
                      <a:pt x="4650" y="2018"/>
                      <a:pt x="4671" y="2026"/>
                      <a:pt x="4689" y="2026"/>
                    </a:cubicBezTo>
                    <a:cubicBezTo>
                      <a:pt x="4698" y="2026"/>
                      <a:pt x="4706" y="2024"/>
                      <a:pt x="4712" y="2018"/>
                    </a:cubicBezTo>
                    <a:cubicBezTo>
                      <a:pt x="4730" y="2009"/>
                      <a:pt x="4703" y="2000"/>
                      <a:pt x="4712" y="1991"/>
                    </a:cubicBezTo>
                    <a:cubicBezTo>
                      <a:pt x="4715" y="1984"/>
                      <a:pt x="4723" y="1983"/>
                      <a:pt x="4732" y="1983"/>
                    </a:cubicBezTo>
                    <a:cubicBezTo>
                      <a:pt x="4742" y="1983"/>
                      <a:pt x="4753" y="1985"/>
                      <a:pt x="4759" y="1985"/>
                    </a:cubicBezTo>
                    <a:cubicBezTo>
                      <a:pt x="4763" y="1985"/>
                      <a:pt x="4765" y="1984"/>
                      <a:pt x="4765" y="1982"/>
                    </a:cubicBezTo>
                    <a:lnTo>
                      <a:pt x="4739" y="1955"/>
                    </a:lnTo>
                    <a:cubicBezTo>
                      <a:pt x="4727" y="1940"/>
                      <a:pt x="4737" y="1936"/>
                      <a:pt x="4753" y="1936"/>
                    </a:cubicBezTo>
                    <a:cubicBezTo>
                      <a:pt x="4768" y="1936"/>
                      <a:pt x="4788" y="1940"/>
                      <a:pt x="4800" y="1940"/>
                    </a:cubicBezTo>
                    <a:cubicBezTo>
                      <a:pt x="4805" y="1940"/>
                      <a:pt x="4809" y="1939"/>
                      <a:pt x="4810" y="1938"/>
                    </a:cubicBezTo>
                    <a:cubicBezTo>
                      <a:pt x="4810" y="1938"/>
                      <a:pt x="4685" y="1893"/>
                      <a:pt x="4748" y="1884"/>
                    </a:cubicBezTo>
                    <a:cubicBezTo>
                      <a:pt x="4783" y="1884"/>
                      <a:pt x="4783" y="1884"/>
                      <a:pt x="4792" y="1866"/>
                    </a:cubicBezTo>
                    <a:cubicBezTo>
                      <a:pt x="4795" y="1860"/>
                      <a:pt x="4799" y="1858"/>
                      <a:pt x="4804" y="1858"/>
                    </a:cubicBezTo>
                    <a:cubicBezTo>
                      <a:pt x="4814" y="1858"/>
                      <a:pt x="4828" y="1866"/>
                      <a:pt x="4846" y="1866"/>
                    </a:cubicBezTo>
                    <a:cubicBezTo>
                      <a:pt x="4765" y="1840"/>
                      <a:pt x="4846" y="1804"/>
                      <a:pt x="4774" y="1786"/>
                    </a:cubicBezTo>
                    <a:lnTo>
                      <a:pt x="4774" y="1786"/>
                    </a:lnTo>
                    <a:cubicBezTo>
                      <a:pt x="4779" y="1787"/>
                      <a:pt x="4784" y="1788"/>
                      <a:pt x="4788" y="1788"/>
                    </a:cubicBezTo>
                    <a:cubicBezTo>
                      <a:pt x="4821" y="1788"/>
                      <a:pt x="4828" y="1758"/>
                      <a:pt x="4828" y="1742"/>
                    </a:cubicBezTo>
                    <a:cubicBezTo>
                      <a:pt x="4828" y="1733"/>
                      <a:pt x="4819" y="1724"/>
                      <a:pt x="4819" y="1715"/>
                    </a:cubicBezTo>
                    <a:lnTo>
                      <a:pt x="4774" y="1688"/>
                    </a:lnTo>
                    <a:lnTo>
                      <a:pt x="4774" y="1688"/>
                    </a:lnTo>
                    <a:cubicBezTo>
                      <a:pt x="4810" y="1697"/>
                      <a:pt x="4846" y="1706"/>
                      <a:pt x="4872" y="1715"/>
                    </a:cubicBezTo>
                    <a:cubicBezTo>
                      <a:pt x="4854" y="1697"/>
                      <a:pt x="4837" y="1688"/>
                      <a:pt x="4819" y="1679"/>
                    </a:cubicBezTo>
                    <a:cubicBezTo>
                      <a:pt x="4783" y="1670"/>
                      <a:pt x="4739" y="1653"/>
                      <a:pt x="4748" y="1635"/>
                    </a:cubicBezTo>
                    <a:lnTo>
                      <a:pt x="4748" y="1635"/>
                    </a:lnTo>
                    <a:cubicBezTo>
                      <a:pt x="4774" y="1653"/>
                      <a:pt x="4810" y="1653"/>
                      <a:pt x="4846" y="1661"/>
                    </a:cubicBezTo>
                    <a:cubicBezTo>
                      <a:pt x="4863" y="1653"/>
                      <a:pt x="4819" y="1635"/>
                      <a:pt x="4810" y="1626"/>
                    </a:cubicBezTo>
                    <a:cubicBezTo>
                      <a:pt x="4810" y="1617"/>
                      <a:pt x="4819" y="1608"/>
                      <a:pt x="4828" y="1608"/>
                    </a:cubicBezTo>
                    <a:cubicBezTo>
                      <a:pt x="4837" y="1608"/>
                      <a:pt x="4863" y="1599"/>
                      <a:pt x="4863" y="1590"/>
                    </a:cubicBezTo>
                    <a:cubicBezTo>
                      <a:pt x="4872" y="1581"/>
                      <a:pt x="4801" y="1572"/>
                      <a:pt x="4810" y="1564"/>
                    </a:cubicBezTo>
                    <a:cubicBezTo>
                      <a:pt x="4819" y="1564"/>
                      <a:pt x="4828" y="1555"/>
                      <a:pt x="4837" y="1555"/>
                    </a:cubicBezTo>
                    <a:cubicBezTo>
                      <a:pt x="4846" y="1555"/>
                      <a:pt x="4846" y="1546"/>
                      <a:pt x="4854" y="1537"/>
                    </a:cubicBezTo>
                    <a:cubicBezTo>
                      <a:pt x="4854" y="1519"/>
                      <a:pt x="4837" y="1510"/>
                      <a:pt x="4837" y="1492"/>
                    </a:cubicBezTo>
                    <a:cubicBezTo>
                      <a:pt x="4837" y="1474"/>
                      <a:pt x="4872" y="1474"/>
                      <a:pt x="4863" y="1466"/>
                    </a:cubicBezTo>
                    <a:cubicBezTo>
                      <a:pt x="4846" y="1457"/>
                      <a:pt x="4828" y="1448"/>
                      <a:pt x="4819" y="1448"/>
                    </a:cubicBezTo>
                    <a:cubicBezTo>
                      <a:pt x="4872" y="1448"/>
                      <a:pt x="4890" y="1448"/>
                      <a:pt x="4890" y="1430"/>
                    </a:cubicBezTo>
                    <a:lnTo>
                      <a:pt x="4863" y="1430"/>
                    </a:lnTo>
                    <a:cubicBezTo>
                      <a:pt x="4863" y="1412"/>
                      <a:pt x="4890" y="1359"/>
                      <a:pt x="4863" y="1359"/>
                    </a:cubicBezTo>
                    <a:cubicBezTo>
                      <a:pt x="4863" y="1359"/>
                      <a:pt x="4832" y="1363"/>
                      <a:pt x="4813" y="1363"/>
                    </a:cubicBezTo>
                    <a:cubicBezTo>
                      <a:pt x="4804" y="1363"/>
                      <a:pt x="4798" y="1362"/>
                      <a:pt x="4801" y="1359"/>
                    </a:cubicBezTo>
                    <a:cubicBezTo>
                      <a:pt x="4810" y="1341"/>
                      <a:pt x="4846" y="1332"/>
                      <a:pt x="4854" y="1323"/>
                    </a:cubicBezTo>
                    <a:cubicBezTo>
                      <a:pt x="4881" y="1296"/>
                      <a:pt x="4890" y="1261"/>
                      <a:pt x="4881" y="1234"/>
                    </a:cubicBezTo>
                    <a:cubicBezTo>
                      <a:pt x="4872" y="1216"/>
                      <a:pt x="4846" y="1216"/>
                      <a:pt x="4837" y="1198"/>
                    </a:cubicBezTo>
                    <a:cubicBezTo>
                      <a:pt x="4837" y="1181"/>
                      <a:pt x="4810" y="1181"/>
                      <a:pt x="4765" y="1181"/>
                    </a:cubicBezTo>
                    <a:cubicBezTo>
                      <a:pt x="4783" y="1181"/>
                      <a:pt x="4872" y="1127"/>
                      <a:pt x="4819" y="1127"/>
                    </a:cubicBezTo>
                    <a:cubicBezTo>
                      <a:pt x="4792" y="1127"/>
                      <a:pt x="4739" y="1181"/>
                      <a:pt x="4712" y="1181"/>
                    </a:cubicBezTo>
                    <a:lnTo>
                      <a:pt x="4765" y="1136"/>
                    </a:lnTo>
                    <a:cubicBezTo>
                      <a:pt x="4801" y="1118"/>
                      <a:pt x="4837" y="1100"/>
                      <a:pt x="4881" y="1091"/>
                    </a:cubicBezTo>
                    <a:lnTo>
                      <a:pt x="4881" y="1091"/>
                    </a:lnTo>
                    <a:cubicBezTo>
                      <a:pt x="4873" y="1092"/>
                      <a:pt x="4867" y="1093"/>
                      <a:pt x="4861" y="1093"/>
                    </a:cubicBezTo>
                    <a:cubicBezTo>
                      <a:pt x="4815" y="1093"/>
                      <a:pt x="4832" y="1064"/>
                      <a:pt x="4792" y="1056"/>
                    </a:cubicBezTo>
                    <a:cubicBezTo>
                      <a:pt x="4792" y="1038"/>
                      <a:pt x="4792" y="1038"/>
                      <a:pt x="4837" y="1029"/>
                    </a:cubicBezTo>
                    <a:cubicBezTo>
                      <a:pt x="4881" y="1020"/>
                      <a:pt x="4854" y="1011"/>
                      <a:pt x="4881" y="1002"/>
                    </a:cubicBezTo>
                    <a:lnTo>
                      <a:pt x="4881" y="1002"/>
                    </a:lnTo>
                    <a:lnTo>
                      <a:pt x="4756" y="1038"/>
                    </a:lnTo>
                    <a:cubicBezTo>
                      <a:pt x="4756" y="1020"/>
                      <a:pt x="4846" y="985"/>
                      <a:pt x="4846" y="976"/>
                    </a:cubicBezTo>
                    <a:cubicBezTo>
                      <a:pt x="4828" y="976"/>
                      <a:pt x="4748" y="976"/>
                      <a:pt x="4783" y="949"/>
                    </a:cubicBezTo>
                    <a:cubicBezTo>
                      <a:pt x="4816" y="916"/>
                      <a:pt x="4842" y="868"/>
                      <a:pt x="4789" y="868"/>
                    </a:cubicBezTo>
                    <a:cubicBezTo>
                      <a:pt x="4784" y="868"/>
                      <a:pt x="4780" y="868"/>
                      <a:pt x="4774" y="869"/>
                    </a:cubicBezTo>
                    <a:cubicBezTo>
                      <a:pt x="4771" y="870"/>
                      <a:pt x="4769" y="870"/>
                      <a:pt x="4767" y="870"/>
                    </a:cubicBezTo>
                    <a:cubicBezTo>
                      <a:pt x="4753" y="870"/>
                      <a:pt x="4770" y="842"/>
                      <a:pt x="4739" y="842"/>
                    </a:cubicBezTo>
                    <a:cubicBezTo>
                      <a:pt x="4733" y="843"/>
                      <a:pt x="4729" y="843"/>
                      <a:pt x="4725" y="843"/>
                    </a:cubicBezTo>
                    <a:cubicBezTo>
                      <a:pt x="4692" y="843"/>
                      <a:pt x="4766" y="805"/>
                      <a:pt x="4774" y="789"/>
                    </a:cubicBezTo>
                    <a:cubicBezTo>
                      <a:pt x="4774" y="780"/>
                      <a:pt x="4763" y="780"/>
                      <a:pt x="4752" y="780"/>
                    </a:cubicBezTo>
                    <a:cubicBezTo>
                      <a:pt x="4741" y="780"/>
                      <a:pt x="4730" y="780"/>
                      <a:pt x="4730" y="771"/>
                    </a:cubicBezTo>
                    <a:cubicBezTo>
                      <a:pt x="4721" y="753"/>
                      <a:pt x="4739" y="753"/>
                      <a:pt x="4765" y="744"/>
                    </a:cubicBezTo>
                    <a:cubicBezTo>
                      <a:pt x="4780" y="737"/>
                      <a:pt x="4759" y="724"/>
                      <a:pt x="4751" y="724"/>
                    </a:cubicBezTo>
                    <a:cubicBezTo>
                      <a:pt x="4749" y="724"/>
                      <a:pt x="4748" y="725"/>
                      <a:pt x="4748" y="726"/>
                    </a:cubicBezTo>
                    <a:cubicBezTo>
                      <a:pt x="4721" y="726"/>
                      <a:pt x="4739" y="717"/>
                      <a:pt x="4739" y="708"/>
                    </a:cubicBezTo>
                    <a:cubicBezTo>
                      <a:pt x="4739" y="705"/>
                      <a:pt x="4737" y="704"/>
                      <a:pt x="4733" y="704"/>
                    </a:cubicBezTo>
                    <a:cubicBezTo>
                      <a:pt x="4716" y="704"/>
                      <a:pt x="4667" y="735"/>
                      <a:pt x="4657" y="735"/>
                    </a:cubicBezTo>
                    <a:cubicBezTo>
                      <a:pt x="4653" y="735"/>
                      <a:pt x="4657" y="728"/>
                      <a:pt x="4676" y="708"/>
                    </a:cubicBezTo>
                    <a:cubicBezTo>
                      <a:pt x="4713" y="679"/>
                      <a:pt x="4707" y="662"/>
                      <a:pt x="4679" y="662"/>
                    </a:cubicBezTo>
                    <a:cubicBezTo>
                      <a:pt x="4673" y="662"/>
                      <a:pt x="4666" y="662"/>
                      <a:pt x="4659" y="664"/>
                    </a:cubicBezTo>
                    <a:cubicBezTo>
                      <a:pt x="4646" y="666"/>
                      <a:pt x="4635" y="668"/>
                      <a:pt x="4628" y="668"/>
                    </a:cubicBezTo>
                    <a:cubicBezTo>
                      <a:pt x="4610" y="668"/>
                      <a:pt x="4612" y="657"/>
                      <a:pt x="4650" y="619"/>
                    </a:cubicBezTo>
                    <a:cubicBezTo>
                      <a:pt x="4684" y="594"/>
                      <a:pt x="4596" y="601"/>
                      <a:pt x="4619" y="570"/>
                    </a:cubicBezTo>
                    <a:lnTo>
                      <a:pt x="4619" y="570"/>
                    </a:lnTo>
                    <a:cubicBezTo>
                      <a:pt x="4602" y="587"/>
                      <a:pt x="4568" y="596"/>
                      <a:pt x="4549" y="596"/>
                    </a:cubicBezTo>
                    <a:cubicBezTo>
                      <a:pt x="4531" y="596"/>
                      <a:pt x="4527" y="587"/>
                      <a:pt x="4569" y="566"/>
                    </a:cubicBezTo>
                    <a:cubicBezTo>
                      <a:pt x="4650" y="530"/>
                      <a:pt x="4569" y="539"/>
                      <a:pt x="4552" y="530"/>
                    </a:cubicBezTo>
                    <a:cubicBezTo>
                      <a:pt x="4534" y="521"/>
                      <a:pt x="4534" y="512"/>
                      <a:pt x="4534" y="495"/>
                    </a:cubicBezTo>
                    <a:cubicBezTo>
                      <a:pt x="4534" y="486"/>
                      <a:pt x="4552" y="477"/>
                      <a:pt x="4543" y="477"/>
                    </a:cubicBezTo>
                    <a:cubicBezTo>
                      <a:pt x="4534" y="463"/>
                      <a:pt x="4520" y="457"/>
                      <a:pt x="4507" y="457"/>
                    </a:cubicBezTo>
                    <a:cubicBezTo>
                      <a:pt x="4500" y="457"/>
                      <a:pt x="4493" y="459"/>
                      <a:pt x="4487" y="462"/>
                    </a:cubicBezTo>
                    <a:lnTo>
                      <a:pt x="4487" y="462"/>
                    </a:lnTo>
                    <a:cubicBezTo>
                      <a:pt x="4507" y="443"/>
                      <a:pt x="4523" y="429"/>
                      <a:pt x="4516" y="414"/>
                    </a:cubicBezTo>
                    <a:cubicBezTo>
                      <a:pt x="4514" y="410"/>
                      <a:pt x="4510" y="409"/>
                      <a:pt x="4505" y="409"/>
                    </a:cubicBezTo>
                    <a:cubicBezTo>
                      <a:pt x="4495" y="409"/>
                      <a:pt x="4484" y="413"/>
                      <a:pt x="4477" y="413"/>
                    </a:cubicBezTo>
                    <a:cubicBezTo>
                      <a:pt x="4472" y="413"/>
                      <a:pt x="4471" y="410"/>
                      <a:pt x="4480" y="397"/>
                    </a:cubicBezTo>
                    <a:cubicBezTo>
                      <a:pt x="4471" y="397"/>
                      <a:pt x="4463" y="406"/>
                      <a:pt x="4454" y="414"/>
                    </a:cubicBezTo>
                    <a:cubicBezTo>
                      <a:pt x="4451" y="417"/>
                      <a:pt x="4450" y="418"/>
                      <a:pt x="4448" y="418"/>
                    </a:cubicBezTo>
                    <a:cubicBezTo>
                      <a:pt x="4445" y="418"/>
                      <a:pt x="4445" y="410"/>
                      <a:pt x="4445" y="397"/>
                    </a:cubicBezTo>
                    <a:cubicBezTo>
                      <a:pt x="4445" y="381"/>
                      <a:pt x="4445" y="358"/>
                      <a:pt x="4433" y="358"/>
                    </a:cubicBezTo>
                    <a:cubicBezTo>
                      <a:pt x="4429" y="358"/>
                      <a:pt x="4422" y="362"/>
                      <a:pt x="4414" y="370"/>
                    </a:cubicBezTo>
                    <a:lnTo>
                      <a:pt x="4414" y="370"/>
                    </a:lnTo>
                    <a:cubicBezTo>
                      <a:pt x="4422" y="359"/>
                      <a:pt x="4429" y="349"/>
                      <a:pt x="4425" y="349"/>
                    </a:cubicBezTo>
                    <a:cubicBezTo>
                      <a:pt x="4424" y="349"/>
                      <a:pt x="4422" y="350"/>
                      <a:pt x="4418" y="352"/>
                    </a:cubicBezTo>
                    <a:cubicBezTo>
                      <a:pt x="4393" y="358"/>
                      <a:pt x="4385" y="365"/>
                      <a:pt x="4380" y="365"/>
                    </a:cubicBezTo>
                    <a:cubicBezTo>
                      <a:pt x="4378" y="365"/>
                      <a:pt x="4376" y="364"/>
                      <a:pt x="4373" y="361"/>
                    </a:cubicBezTo>
                    <a:lnTo>
                      <a:pt x="4373" y="361"/>
                    </a:lnTo>
                    <a:cubicBezTo>
                      <a:pt x="4374" y="362"/>
                      <a:pt x="4375" y="362"/>
                      <a:pt x="4376" y="362"/>
                    </a:cubicBezTo>
                    <a:cubicBezTo>
                      <a:pt x="4388" y="362"/>
                      <a:pt x="4417" y="316"/>
                      <a:pt x="4409" y="308"/>
                    </a:cubicBezTo>
                    <a:cubicBezTo>
                      <a:pt x="4400" y="290"/>
                      <a:pt x="4391" y="290"/>
                      <a:pt x="4373" y="290"/>
                    </a:cubicBezTo>
                    <a:cubicBezTo>
                      <a:pt x="4347" y="290"/>
                      <a:pt x="4338" y="299"/>
                      <a:pt x="4302" y="343"/>
                    </a:cubicBezTo>
                    <a:cubicBezTo>
                      <a:pt x="4284" y="325"/>
                      <a:pt x="4302" y="325"/>
                      <a:pt x="4311" y="290"/>
                    </a:cubicBezTo>
                    <a:lnTo>
                      <a:pt x="4311" y="290"/>
                    </a:lnTo>
                    <a:cubicBezTo>
                      <a:pt x="4293" y="308"/>
                      <a:pt x="4284" y="317"/>
                      <a:pt x="4267" y="334"/>
                    </a:cubicBezTo>
                    <a:cubicBezTo>
                      <a:pt x="4293" y="299"/>
                      <a:pt x="4311" y="254"/>
                      <a:pt x="4338" y="219"/>
                    </a:cubicBezTo>
                    <a:lnTo>
                      <a:pt x="4338" y="219"/>
                    </a:lnTo>
                    <a:cubicBezTo>
                      <a:pt x="4311" y="236"/>
                      <a:pt x="4284" y="254"/>
                      <a:pt x="4267" y="272"/>
                    </a:cubicBezTo>
                    <a:cubicBezTo>
                      <a:pt x="4253" y="283"/>
                      <a:pt x="4243" y="287"/>
                      <a:pt x="4236" y="287"/>
                    </a:cubicBezTo>
                    <a:cubicBezTo>
                      <a:pt x="4220" y="287"/>
                      <a:pt x="4217" y="266"/>
                      <a:pt x="4204" y="254"/>
                    </a:cubicBezTo>
                    <a:cubicBezTo>
                      <a:pt x="4198" y="242"/>
                      <a:pt x="4188" y="217"/>
                      <a:pt x="4176" y="217"/>
                    </a:cubicBezTo>
                    <a:cubicBezTo>
                      <a:pt x="4171" y="217"/>
                      <a:pt x="4165" y="222"/>
                      <a:pt x="4160" y="236"/>
                    </a:cubicBezTo>
                    <a:lnTo>
                      <a:pt x="4097" y="352"/>
                    </a:lnTo>
                    <a:cubicBezTo>
                      <a:pt x="4088" y="343"/>
                      <a:pt x="4124" y="281"/>
                      <a:pt x="4133" y="254"/>
                    </a:cubicBezTo>
                    <a:lnTo>
                      <a:pt x="4133" y="254"/>
                    </a:lnTo>
                    <a:cubicBezTo>
                      <a:pt x="4131" y="259"/>
                      <a:pt x="4130" y="261"/>
                      <a:pt x="4129" y="261"/>
                    </a:cubicBezTo>
                    <a:cubicBezTo>
                      <a:pt x="4124" y="261"/>
                      <a:pt x="4126" y="222"/>
                      <a:pt x="4133" y="201"/>
                    </a:cubicBezTo>
                    <a:cubicBezTo>
                      <a:pt x="4151" y="174"/>
                      <a:pt x="4160" y="147"/>
                      <a:pt x="4151" y="147"/>
                    </a:cubicBezTo>
                    <a:lnTo>
                      <a:pt x="4097" y="254"/>
                    </a:lnTo>
                    <a:cubicBezTo>
                      <a:pt x="4115" y="219"/>
                      <a:pt x="4097" y="165"/>
                      <a:pt x="4053" y="156"/>
                    </a:cubicBezTo>
                    <a:lnTo>
                      <a:pt x="4053" y="156"/>
                    </a:lnTo>
                    <a:cubicBezTo>
                      <a:pt x="4062" y="165"/>
                      <a:pt x="4053" y="192"/>
                      <a:pt x="4044" y="219"/>
                    </a:cubicBezTo>
                    <a:cubicBezTo>
                      <a:pt x="4029" y="204"/>
                      <a:pt x="4045" y="128"/>
                      <a:pt x="4025" y="128"/>
                    </a:cubicBezTo>
                    <a:cubicBezTo>
                      <a:pt x="4021" y="128"/>
                      <a:pt x="4016" y="131"/>
                      <a:pt x="4008" y="138"/>
                    </a:cubicBezTo>
                    <a:cubicBezTo>
                      <a:pt x="4008" y="145"/>
                      <a:pt x="3985" y="170"/>
                      <a:pt x="3976" y="170"/>
                    </a:cubicBezTo>
                    <a:cubicBezTo>
                      <a:pt x="3972" y="170"/>
                      <a:pt x="3970" y="166"/>
                      <a:pt x="3973" y="156"/>
                    </a:cubicBezTo>
                    <a:cubicBezTo>
                      <a:pt x="3973" y="138"/>
                      <a:pt x="4017" y="85"/>
                      <a:pt x="3999" y="85"/>
                    </a:cubicBezTo>
                    <a:cubicBezTo>
                      <a:pt x="3985" y="85"/>
                      <a:pt x="3971" y="108"/>
                      <a:pt x="3957" y="108"/>
                    </a:cubicBezTo>
                    <a:cubicBezTo>
                      <a:pt x="3953" y="108"/>
                      <a:pt x="3950" y="106"/>
                      <a:pt x="3946" y="103"/>
                    </a:cubicBezTo>
                    <a:cubicBezTo>
                      <a:pt x="3928" y="85"/>
                      <a:pt x="3928" y="58"/>
                      <a:pt x="3910" y="58"/>
                    </a:cubicBezTo>
                    <a:cubicBezTo>
                      <a:pt x="3909" y="58"/>
                      <a:pt x="3907" y="57"/>
                      <a:pt x="3905" y="57"/>
                    </a:cubicBezTo>
                    <a:cubicBezTo>
                      <a:pt x="3880" y="57"/>
                      <a:pt x="3858" y="112"/>
                      <a:pt x="3875" y="121"/>
                    </a:cubicBezTo>
                    <a:cubicBezTo>
                      <a:pt x="3866" y="121"/>
                      <a:pt x="3857" y="121"/>
                      <a:pt x="3848" y="103"/>
                    </a:cubicBezTo>
                    <a:cubicBezTo>
                      <a:pt x="3839" y="94"/>
                      <a:pt x="3839" y="76"/>
                      <a:pt x="3830" y="58"/>
                    </a:cubicBezTo>
                    <a:cubicBezTo>
                      <a:pt x="3827" y="52"/>
                      <a:pt x="3825" y="50"/>
                      <a:pt x="3824" y="50"/>
                    </a:cubicBezTo>
                    <a:cubicBezTo>
                      <a:pt x="3820" y="50"/>
                      <a:pt x="3818" y="58"/>
                      <a:pt x="3812" y="58"/>
                    </a:cubicBezTo>
                    <a:cubicBezTo>
                      <a:pt x="3803" y="58"/>
                      <a:pt x="3795" y="94"/>
                      <a:pt x="3786" y="121"/>
                    </a:cubicBezTo>
                    <a:cubicBezTo>
                      <a:pt x="3791" y="115"/>
                      <a:pt x="3795" y="113"/>
                      <a:pt x="3797" y="113"/>
                    </a:cubicBezTo>
                    <a:cubicBezTo>
                      <a:pt x="3802" y="113"/>
                      <a:pt x="3798" y="126"/>
                      <a:pt x="3786" y="138"/>
                    </a:cubicBezTo>
                    <a:cubicBezTo>
                      <a:pt x="3778" y="153"/>
                      <a:pt x="3771" y="167"/>
                      <a:pt x="3764" y="167"/>
                    </a:cubicBezTo>
                    <a:cubicBezTo>
                      <a:pt x="3762" y="167"/>
                      <a:pt x="3761" y="167"/>
                      <a:pt x="3759" y="165"/>
                    </a:cubicBezTo>
                    <a:cubicBezTo>
                      <a:pt x="3750" y="147"/>
                      <a:pt x="3786" y="76"/>
                      <a:pt x="3768" y="67"/>
                    </a:cubicBezTo>
                    <a:cubicBezTo>
                      <a:pt x="3750" y="67"/>
                      <a:pt x="3705" y="85"/>
                      <a:pt x="3714" y="129"/>
                    </a:cubicBezTo>
                    <a:cubicBezTo>
                      <a:pt x="3723" y="147"/>
                      <a:pt x="3714" y="174"/>
                      <a:pt x="3705" y="201"/>
                    </a:cubicBezTo>
                    <a:cubicBezTo>
                      <a:pt x="3701" y="210"/>
                      <a:pt x="3693" y="218"/>
                      <a:pt x="3687" y="218"/>
                    </a:cubicBezTo>
                    <a:cubicBezTo>
                      <a:pt x="3682" y="218"/>
                      <a:pt x="3679" y="213"/>
                      <a:pt x="3679" y="201"/>
                    </a:cubicBezTo>
                    <a:cubicBezTo>
                      <a:pt x="3679" y="147"/>
                      <a:pt x="3688" y="103"/>
                      <a:pt x="3697" y="49"/>
                    </a:cubicBezTo>
                    <a:cubicBezTo>
                      <a:pt x="3693" y="46"/>
                      <a:pt x="3688" y="43"/>
                      <a:pt x="3682" y="43"/>
                    </a:cubicBezTo>
                    <a:cubicBezTo>
                      <a:pt x="3674" y="43"/>
                      <a:pt x="3666" y="48"/>
                      <a:pt x="3661" y="58"/>
                    </a:cubicBezTo>
                    <a:cubicBezTo>
                      <a:pt x="3652" y="67"/>
                      <a:pt x="3661" y="103"/>
                      <a:pt x="3643" y="121"/>
                    </a:cubicBezTo>
                    <a:cubicBezTo>
                      <a:pt x="3642" y="122"/>
                      <a:pt x="3642" y="123"/>
                      <a:pt x="3641" y="123"/>
                    </a:cubicBezTo>
                    <a:cubicBezTo>
                      <a:pt x="3636" y="123"/>
                      <a:pt x="3640" y="54"/>
                      <a:pt x="3624" y="54"/>
                    </a:cubicBezTo>
                    <a:cubicBezTo>
                      <a:pt x="3622" y="54"/>
                      <a:pt x="3619" y="55"/>
                      <a:pt x="3616" y="58"/>
                    </a:cubicBezTo>
                    <a:cubicBezTo>
                      <a:pt x="3607" y="72"/>
                      <a:pt x="3601" y="90"/>
                      <a:pt x="3596" y="109"/>
                    </a:cubicBezTo>
                    <a:lnTo>
                      <a:pt x="3596" y="109"/>
                    </a:lnTo>
                    <a:cubicBezTo>
                      <a:pt x="3596" y="96"/>
                      <a:pt x="3593" y="82"/>
                      <a:pt x="3590" y="67"/>
                    </a:cubicBezTo>
                    <a:cubicBezTo>
                      <a:pt x="3590" y="37"/>
                      <a:pt x="3571" y="1"/>
                      <a:pt x="3554" y="1"/>
                    </a:cubicBezTo>
                    <a:close/>
                    <a:moveTo>
                      <a:pt x="1108" y="512"/>
                    </a:moveTo>
                    <a:cubicBezTo>
                      <a:pt x="1100" y="512"/>
                      <a:pt x="1094" y="515"/>
                      <a:pt x="1087" y="521"/>
                    </a:cubicBezTo>
                    <a:cubicBezTo>
                      <a:pt x="1069" y="530"/>
                      <a:pt x="1105" y="593"/>
                      <a:pt x="1096" y="602"/>
                    </a:cubicBezTo>
                    <a:cubicBezTo>
                      <a:pt x="1090" y="607"/>
                      <a:pt x="1086" y="609"/>
                      <a:pt x="1082" y="609"/>
                    </a:cubicBezTo>
                    <a:cubicBezTo>
                      <a:pt x="1073" y="609"/>
                      <a:pt x="1066" y="596"/>
                      <a:pt x="1060" y="584"/>
                    </a:cubicBezTo>
                    <a:cubicBezTo>
                      <a:pt x="1046" y="577"/>
                      <a:pt x="1043" y="563"/>
                      <a:pt x="1038" y="563"/>
                    </a:cubicBezTo>
                    <a:cubicBezTo>
                      <a:pt x="1036" y="563"/>
                      <a:pt x="1035" y="564"/>
                      <a:pt x="1033" y="566"/>
                    </a:cubicBezTo>
                    <a:cubicBezTo>
                      <a:pt x="1024" y="566"/>
                      <a:pt x="1033" y="566"/>
                      <a:pt x="1033" y="602"/>
                    </a:cubicBezTo>
                    <a:cubicBezTo>
                      <a:pt x="1033" y="614"/>
                      <a:pt x="1033" y="627"/>
                      <a:pt x="1030" y="627"/>
                    </a:cubicBezTo>
                    <a:cubicBezTo>
                      <a:pt x="1029" y="627"/>
                      <a:pt x="1027" y="625"/>
                      <a:pt x="1024" y="619"/>
                    </a:cubicBezTo>
                    <a:cubicBezTo>
                      <a:pt x="1016" y="611"/>
                      <a:pt x="1008" y="547"/>
                      <a:pt x="984" y="547"/>
                    </a:cubicBezTo>
                    <a:cubicBezTo>
                      <a:pt x="983" y="547"/>
                      <a:pt x="981" y="548"/>
                      <a:pt x="980" y="548"/>
                    </a:cubicBezTo>
                    <a:cubicBezTo>
                      <a:pt x="962" y="557"/>
                      <a:pt x="962" y="584"/>
                      <a:pt x="971" y="610"/>
                    </a:cubicBezTo>
                    <a:cubicBezTo>
                      <a:pt x="971" y="610"/>
                      <a:pt x="962" y="610"/>
                      <a:pt x="962" y="619"/>
                    </a:cubicBezTo>
                    <a:cubicBezTo>
                      <a:pt x="953" y="619"/>
                      <a:pt x="926" y="682"/>
                      <a:pt x="926" y="682"/>
                    </a:cubicBezTo>
                    <a:cubicBezTo>
                      <a:pt x="918" y="673"/>
                      <a:pt x="926" y="593"/>
                      <a:pt x="909" y="584"/>
                    </a:cubicBezTo>
                    <a:lnTo>
                      <a:pt x="909" y="584"/>
                    </a:lnTo>
                    <a:cubicBezTo>
                      <a:pt x="918" y="602"/>
                      <a:pt x="873" y="637"/>
                      <a:pt x="873" y="664"/>
                    </a:cubicBezTo>
                    <a:cubicBezTo>
                      <a:pt x="873" y="673"/>
                      <a:pt x="869" y="677"/>
                      <a:pt x="862" y="677"/>
                    </a:cubicBezTo>
                    <a:cubicBezTo>
                      <a:pt x="855" y="677"/>
                      <a:pt x="846" y="673"/>
                      <a:pt x="837" y="664"/>
                    </a:cubicBezTo>
                    <a:cubicBezTo>
                      <a:pt x="832" y="655"/>
                      <a:pt x="828" y="652"/>
                      <a:pt x="825" y="652"/>
                    </a:cubicBezTo>
                    <a:cubicBezTo>
                      <a:pt x="819" y="652"/>
                      <a:pt x="817" y="667"/>
                      <a:pt x="811" y="673"/>
                    </a:cubicBezTo>
                    <a:cubicBezTo>
                      <a:pt x="805" y="673"/>
                      <a:pt x="803" y="677"/>
                      <a:pt x="797" y="677"/>
                    </a:cubicBezTo>
                    <a:cubicBezTo>
                      <a:pt x="794" y="677"/>
                      <a:pt x="790" y="676"/>
                      <a:pt x="784" y="673"/>
                    </a:cubicBezTo>
                    <a:cubicBezTo>
                      <a:pt x="775" y="668"/>
                      <a:pt x="773" y="666"/>
                      <a:pt x="773" y="666"/>
                    </a:cubicBezTo>
                    <a:lnTo>
                      <a:pt x="773" y="666"/>
                    </a:lnTo>
                    <a:cubicBezTo>
                      <a:pt x="773" y="666"/>
                      <a:pt x="775" y="668"/>
                      <a:pt x="775" y="673"/>
                    </a:cubicBezTo>
                    <a:cubicBezTo>
                      <a:pt x="766" y="691"/>
                      <a:pt x="775" y="708"/>
                      <a:pt x="793" y="726"/>
                    </a:cubicBezTo>
                    <a:cubicBezTo>
                      <a:pt x="801" y="734"/>
                      <a:pt x="816" y="763"/>
                      <a:pt x="806" y="763"/>
                    </a:cubicBezTo>
                    <a:cubicBezTo>
                      <a:pt x="805" y="763"/>
                      <a:pt x="804" y="763"/>
                      <a:pt x="802" y="762"/>
                    </a:cubicBezTo>
                    <a:cubicBezTo>
                      <a:pt x="784" y="753"/>
                      <a:pt x="766" y="726"/>
                      <a:pt x="748" y="717"/>
                    </a:cubicBezTo>
                    <a:cubicBezTo>
                      <a:pt x="739" y="717"/>
                      <a:pt x="730" y="735"/>
                      <a:pt x="730" y="753"/>
                    </a:cubicBezTo>
                    <a:lnTo>
                      <a:pt x="695" y="753"/>
                    </a:lnTo>
                    <a:cubicBezTo>
                      <a:pt x="695" y="747"/>
                      <a:pt x="690" y="740"/>
                      <a:pt x="688" y="740"/>
                    </a:cubicBezTo>
                    <a:cubicBezTo>
                      <a:pt x="687" y="740"/>
                      <a:pt x="686" y="741"/>
                      <a:pt x="686" y="744"/>
                    </a:cubicBezTo>
                    <a:cubicBezTo>
                      <a:pt x="677" y="744"/>
                      <a:pt x="686" y="771"/>
                      <a:pt x="677" y="780"/>
                    </a:cubicBezTo>
                    <a:cubicBezTo>
                      <a:pt x="674" y="783"/>
                      <a:pt x="671" y="784"/>
                      <a:pt x="668" y="784"/>
                    </a:cubicBezTo>
                    <a:cubicBezTo>
                      <a:pt x="661" y="784"/>
                      <a:pt x="653" y="780"/>
                      <a:pt x="641" y="780"/>
                    </a:cubicBezTo>
                    <a:cubicBezTo>
                      <a:pt x="615" y="789"/>
                      <a:pt x="597" y="815"/>
                      <a:pt x="606" y="842"/>
                    </a:cubicBezTo>
                    <a:cubicBezTo>
                      <a:pt x="606" y="856"/>
                      <a:pt x="606" y="866"/>
                      <a:pt x="603" y="866"/>
                    </a:cubicBezTo>
                    <a:cubicBezTo>
                      <a:pt x="601" y="866"/>
                      <a:pt x="596" y="859"/>
                      <a:pt x="588" y="842"/>
                    </a:cubicBezTo>
                    <a:cubicBezTo>
                      <a:pt x="583" y="829"/>
                      <a:pt x="577" y="824"/>
                      <a:pt x="570" y="824"/>
                    </a:cubicBezTo>
                    <a:cubicBezTo>
                      <a:pt x="563" y="824"/>
                      <a:pt x="557" y="829"/>
                      <a:pt x="552" y="833"/>
                    </a:cubicBezTo>
                    <a:cubicBezTo>
                      <a:pt x="552" y="833"/>
                      <a:pt x="535" y="842"/>
                      <a:pt x="535" y="860"/>
                    </a:cubicBezTo>
                    <a:cubicBezTo>
                      <a:pt x="535" y="878"/>
                      <a:pt x="543" y="895"/>
                      <a:pt x="526" y="895"/>
                    </a:cubicBezTo>
                    <a:cubicBezTo>
                      <a:pt x="514" y="884"/>
                      <a:pt x="505" y="880"/>
                      <a:pt x="497" y="880"/>
                    </a:cubicBezTo>
                    <a:cubicBezTo>
                      <a:pt x="480" y="880"/>
                      <a:pt x="472" y="898"/>
                      <a:pt x="472" y="904"/>
                    </a:cubicBezTo>
                    <a:cubicBezTo>
                      <a:pt x="472" y="913"/>
                      <a:pt x="503" y="968"/>
                      <a:pt x="493" y="968"/>
                    </a:cubicBezTo>
                    <a:cubicBezTo>
                      <a:pt x="492" y="968"/>
                      <a:pt x="491" y="967"/>
                      <a:pt x="490" y="967"/>
                    </a:cubicBezTo>
                    <a:cubicBezTo>
                      <a:pt x="467" y="949"/>
                      <a:pt x="451" y="940"/>
                      <a:pt x="438" y="940"/>
                    </a:cubicBezTo>
                    <a:cubicBezTo>
                      <a:pt x="431" y="940"/>
                      <a:pt x="425" y="943"/>
                      <a:pt x="419" y="949"/>
                    </a:cubicBezTo>
                    <a:cubicBezTo>
                      <a:pt x="392" y="958"/>
                      <a:pt x="374" y="985"/>
                      <a:pt x="365" y="1020"/>
                    </a:cubicBezTo>
                    <a:cubicBezTo>
                      <a:pt x="356" y="1029"/>
                      <a:pt x="356" y="1038"/>
                      <a:pt x="356" y="1056"/>
                    </a:cubicBezTo>
                    <a:cubicBezTo>
                      <a:pt x="356" y="1065"/>
                      <a:pt x="365" y="1083"/>
                      <a:pt x="365" y="1083"/>
                    </a:cubicBezTo>
                    <a:cubicBezTo>
                      <a:pt x="364" y="1084"/>
                      <a:pt x="361" y="1085"/>
                      <a:pt x="358" y="1085"/>
                    </a:cubicBezTo>
                    <a:cubicBezTo>
                      <a:pt x="343" y="1085"/>
                      <a:pt x="317" y="1072"/>
                      <a:pt x="303" y="1065"/>
                    </a:cubicBezTo>
                    <a:cubicBezTo>
                      <a:pt x="294" y="1065"/>
                      <a:pt x="276" y="1065"/>
                      <a:pt x="267" y="1074"/>
                    </a:cubicBezTo>
                    <a:cubicBezTo>
                      <a:pt x="249" y="1083"/>
                      <a:pt x="249" y="1100"/>
                      <a:pt x="285" y="1127"/>
                    </a:cubicBezTo>
                    <a:cubicBezTo>
                      <a:pt x="281" y="1125"/>
                      <a:pt x="279" y="1123"/>
                      <a:pt x="277" y="1123"/>
                    </a:cubicBezTo>
                    <a:cubicBezTo>
                      <a:pt x="265" y="1123"/>
                      <a:pt x="285" y="1164"/>
                      <a:pt x="285" y="1172"/>
                    </a:cubicBezTo>
                    <a:cubicBezTo>
                      <a:pt x="285" y="1173"/>
                      <a:pt x="283" y="1174"/>
                      <a:pt x="279" y="1174"/>
                    </a:cubicBezTo>
                    <a:cubicBezTo>
                      <a:pt x="268" y="1174"/>
                      <a:pt x="247" y="1169"/>
                      <a:pt x="233" y="1169"/>
                    </a:cubicBezTo>
                    <a:cubicBezTo>
                      <a:pt x="229" y="1169"/>
                      <a:pt x="225" y="1170"/>
                      <a:pt x="223" y="1172"/>
                    </a:cubicBezTo>
                    <a:cubicBezTo>
                      <a:pt x="205" y="1181"/>
                      <a:pt x="196" y="1189"/>
                      <a:pt x="196" y="1207"/>
                    </a:cubicBezTo>
                    <a:cubicBezTo>
                      <a:pt x="196" y="1225"/>
                      <a:pt x="241" y="1234"/>
                      <a:pt x="258" y="1243"/>
                    </a:cubicBezTo>
                    <a:cubicBezTo>
                      <a:pt x="258" y="1243"/>
                      <a:pt x="258" y="1261"/>
                      <a:pt x="241" y="1261"/>
                    </a:cubicBezTo>
                    <a:cubicBezTo>
                      <a:pt x="241" y="1261"/>
                      <a:pt x="232" y="1252"/>
                      <a:pt x="223" y="1252"/>
                    </a:cubicBezTo>
                    <a:cubicBezTo>
                      <a:pt x="214" y="1252"/>
                      <a:pt x="214" y="1261"/>
                      <a:pt x="205" y="1270"/>
                    </a:cubicBezTo>
                    <a:lnTo>
                      <a:pt x="178" y="1270"/>
                    </a:lnTo>
                    <a:cubicBezTo>
                      <a:pt x="169" y="1270"/>
                      <a:pt x="160" y="1278"/>
                      <a:pt x="160" y="1287"/>
                    </a:cubicBezTo>
                    <a:cubicBezTo>
                      <a:pt x="160" y="1314"/>
                      <a:pt x="178" y="1332"/>
                      <a:pt x="196" y="1359"/>
                    </a:cubicBezTo>
                    <a:cubicBezTo>
                      <a:pt x="204" y="1374"/>
                      <a:pt x="205" y="1379"/>
                      <a:pt x="200" y="1379"/>
                    </a:cubicBezTo>
                    <a:cubicBezTo>
                      <a:pt x="195" y="1379"/>
                      <a:pt x="180" y="1371"/>
                      <a:pt x="158" y="1361"/>
                    </a:cubicBezTo>
                    <a:lnTo>
                      <a:pt x="158" y="1361"/>
                    </a:lnTo>
                    <a:cubicBezTo>
                      <a:pt x="173" y="1369"/>
                      <a:pt x="152" y="1377"/>
                      <a:pt x="160" y="1385"/>
                    </a:cubicBezTo>
                    <a:lnTo>
                      <a:pt x="196" y="1403"/>
                    </a:lnTo>
                    <a:cubicBezTo>
                      <a:pt x="196" y="1405"/>
                      <a:pt x="194" y="1406"/>
                      <a:pt x="191" y="1406"/>
                    </a:cubicBezTo>
                    <a:cubicBezTo>
                      <a:pt x="182" y="1406"/>
                      <a:pt x="165" y="1401"/>
                      <a:pt x="157" y="1401"/>
                    </a:cubicBezTo>
                    <a:cubicBezTo>
                      <a:pt x="153" y="1401"/>
                      <a:pt x="151" y="1401"/>
                      <a:pt x="151" y="1403"/>
                    </a:cubicBezTo>
                    <a:cubicBezTo>
                      <a:pt x="143" y="1412"/>
                      <a:pt x="178" y="1439"/>
                      <a:pt x="187" y="1448"/>
                    </a:cubicBezTo>
                    <a:cubicBezTo>
                      <a:pt x="187" y="1453"/>
                      <a:pt x="185" y="1455"/>
                      <a:pt x="181" y="1455"/>
                    </a:cubicBezTo>
                    <a:cubicBezTo>
                      <a:pt x="172" y="1455"/>
                      <a:pt x="158" y="1445"/>
                      <a:pt x="151" y="1439"/>
                    </a:cubicBezTo>
                    <a:cubicBezTo>
                      <a:pt x="145" y="1433"/>
                      <a:pt x="118" y="1422"/>
                      <a:pt x="102" y="1422"/>
                    </a:cubicBezTo>
                    <a:cubicBezTo>
                      <a:pt x="94" y="1422"/>
                      <a:pt x="89" y="1424"/>
                      <a:pt x="89" y="1430"/>
                    </a:cubicBezTo>
                    <a:cubicBezTo>
                      <a:pt x="103" y="1451"/>
                      <a:pt x="123" y="1472"/>
                      <a:pt x="144" y="1480"/>
                    </a:cubicBezTo>
                    <a:lnTo>
                      <a:pt x="144" y="1480"/>
                    </a:lnTo>
                    <a:cubicBezTo>
                      <a:pt x="141" y="1480"/>
                      <a:pt x="138" y="1480"/>
                      <a:pt x="136" y="1480"/>
                    </a:cubicBezTo>
                    <a:cubicBezTo>
                      <a:pt x="78" y="1480"/>
                      <a:pt x="112" y="1565"/>
                      <a:pt x="66" y="1565"/>
                    </a:cubicBezTo>
                    <a:cubicBezTo>
                      <a:pt x="62" y="1565"/>
                      <a:pt x="58" y="1565"/>
                      <a:pt x="54" y="1564"/>
                    </a:cubicBezTo>
                    <a:lnTo>
                      <a:pt x="54" y="1564"/>
                    </a:lnTo>
                    <a:cubicBezTo>
                      <a:pt x="0" y="1572"/>
                      <a:pt x="62" y="1608"/>
                      <a:pt x="62" y="1626"/>
                    </a:cubicBezTo>
                    <a:cubicBezTo>
                      <a:pt x="62" y="1644"/>
                      <a:pt x="62" y="1661"/>
                      <a:pt x="62" y="1679"/>
                    </a:cubicBezTo>
                    <a:cubicBezTo>
                      <a:pt x="62" y="1706"/>
                      <a:pt x="80" y="1724"/>
                      <a:pt x="80" y="1751"/>
                    </a:cubicBezTo>
                    <a:cubicBezTo>
                      <a:pt x="80" y="1768"/>
                      <a:pt x="45" y="1759"/>
                      <a:pt x="45" y="1786"/>
                    </a:cubicBezTo>
                    <a:cubicBezTo>
                      <a:pt x="45" y="1795"/>
                      <a:pt x="45" y="1804"/>
                      <a:pt x="62" y="1813"/>
                    </a:cubicBezTo>
                    <a:cubicBezTo>
                      <a:pt x="71" y="1813"/>
                      <a:pt x="89" y="1813"/>
                      <a:pt x="89" y="1822"/>
                    </a:cubicBezTo>
                    <a:cubicBezTo>
                      <a:pt x="89" y="1828"/>
                      <a:pt x="58" y="1834"/>
                      <a:pt x="30" y="1834"/>
                    </a:cubicBezTo>
                    <a:cubicBezTo>
                      <a:pt x="24" y="1834"/>
                      <a:pt x="17" y="1834"/>
                      <a:pt x="11" y="1833"/>
                    </a:cubicBezTo>
                    <a:lnTo>
                      <a:pt x="11" y="1833"/>
                    </a:lnTo>
                    <a:cubicBezTo>
                      <a:pt x="50" y="1852"/>
                      <a:pt x="27" y="1975"/>
                      <a:pt x="27" y="1991"/>
                    </a:cubicBezTo>
                    <a:cubicBezTo>
                      <a:pt x="27" y="2009"/>
                      <a:pt x="0" y="2036"/>
                      <a:pt x="9" y="2053"/>
                    </a:cubicBezTo>
                    <a:cubicBezTo>
                      <a:pt x="18" y="2080"/>
                      <a:pt x="27" y="2089"/>
                      <a:pt x="45" y="2098"/>
                    </a:cubicBezTo>
                    <a:cubicBezTo>
                      <a:pt x="51" y="2098"/>
                      <a:pt x="84" y="2106"/>
                      <a:pt x="106" y="2106"/>
                    </a:cubicBezTo>
                    <a:cubicBezTo>
                      <a:pt x="115" y="2106"/>
                      <a:pt x="121" y="2105"/>
                      <a:pt x="124" y="2101"/>
                    </a:cubicBezTo>
                    <a:lnTo>
                      <a:pt x="124" y="2101"/>
                    </a:lnTo>
                    <a:cubicBezTo>
                      <a:pt x="115" y="2117"/>
                      <a:pt x="38" y="2125"/>
                      <a:pt x="71" y="2134"/>
                    </a:cubicBezTo>
                    <a:cubicBezTo>
                      <a:pt x="71" y="2134"/>
                      <a:pt x="116" y="2151"/>
                      <a:pt x="107" y="2160"/>
                    </a:cubicBezTo>
                    <a:cubicBezTo>
                      <a:pt x="98" y="2160"/>
                      <a:pt x="27" y="2160"/>
                      <a:pt x="36" y="2169"/>
                    </a:cubicBezTo>
                    <a:cubicBezTo>
                      <a:pt x="56" y="2189"/>
                      <a:pt x="81" y="2199"/>
                      <a:pt x="103" y="2199"/>
                    </a:cubicBezTo>
                    <a:cubicBezTo>
                      <a:pt x="111" y="2199"/>
                      <a:pt x="118" y="2198"/>
                      <a:pt x="125" y="2196"/>
                    </a:cubicBezTo>
                    <a:lnTo>
                      <a:pt x="125" y="2196"/>
                    </a:lnTo>
                    <a:cubicBezTo>
                      <a:pt x="134" y="2205"/>
                      <a:pt x="89" y="2223"/>
                      <a:pt x="71" y="2232"/>
                    </a:cubicBezTo>
                    <a:cubicBezTo>
                      <a:pt x="62" y="2240"/>
                      <a:pt x="45" y="2276"/>
                      <a:pt x="54" y="2276"/>
                    </a:cubicBezTo>
                    <a:cubicBezTo>
                      <a:pt x="59" y="2276"/>
                      <a:pt x="85" y="2268"/>
                      <a:pt x="104" y="2268"/>
                    </a:cubicBezTo>
                    <a:cubicBezTo>
                      <a:pt x="114" y="2268"/>
                      <a:pt x="122" y="2270"/>
                      <a:pt x="125" y="2276"/>
                    </a:cubicBezTo>
                    <a:cubicBezTo>
                      <a:pt x="134" y="2285"/>
                      <a:pt x="116" y="2294"/>
                      <a:pt x="125" y="2312"/>
                    </a:cubicBezTo>
                    <a:cubicBezTo>
                      <a:pt x="134" y="2321"/>
                      <a:pt x="151" y="2312"/>
                      <a:pt x="160" y="2330"/>
                    </a:cubicBezTo>
                    <a:cubicBezTo>
                      <a:pt x="160" y="2338"/>
                      <a:pt x="134" y="2356"/>
                      <a:pt x="134" y="2374"/>
                    </a:cubicBezTo>
                    <a:cubicBezTo>
                      <a:pt x="134" y="2387"/>
                      <a:pt x="138" y="2399"/>
                      <a:pt x="153" y="2399"/>
                    </a:cubicBezTo>
                    <a:cubicBezTo>
                      <a:pt x="160" y="2399"/>
                      <a:pt x="168" y="2397"/>
                      <a:pt x="178" y="2392"/>
                    </a:cubicBezTo>
                    <a:lnTo>
                      <a:pt x="178" y="2392"/>
                    </a:lnTo>
                    <a:cubicBezTo>
                      <a:pt x="178" y="2392"/>
                      <a:pt x="140" y="2437"/>
                      <a:pt x="148" y="2437"/>
                    </a:cubicBezTo>
                    <a:cubicBezTo>
                      <a:pt x="149" y="2437"/>
                      <a:pt x="150" y="2437"/>
                      <a:pt x="151" y="2436"/>
                    </a:cubicBezTo>
                    <a:cubicBezTo>
                      <a:pt x="159" y="2429"/>
                      <a:pt x="189" y="2405"/>
                      <a:pt x="205" y="2405"/>
                    </a:cubicBezTo>
                    <a:cubicBezTo>
                      <a:pt x="209" y="2405"/>
                      <a:pt x="212" y="2406"/>
                      <a:pt x="214" y="2410"/>
                    </a:cubicBezTo>
                    <a:cubicBezTo>
                      <a:pt x="214" y="2428"/>
                      <a:pt x="196" y="2436"/>
                      <a:pt x="187" y="2445"/>
                    </a:cubicBezTo>
                    <a:cubicBezTo>
                      <a:pt x="187" y="2453"/>
                      <a:pt x="187" y="2491"/>
                      <a:pt x="227" y="2491"/>
                    </a:cubicBezTo>
                    <a:cubicBezTo>
                      <a:pt x="231" y="2491"/>
                      <a:pt x="236" y="2491"/>
                      <a:pt x="241" y="2490"/>
                    </a:cubicBezTo>
                    <a:lnTo>
                      <a:pt x="241" y="2490"/>
                    </a:lnTo>
                    <a:cubicBezTo>
                      <a:pt x="214" y="2499"/>
                      <a:pt x="196" y="2525"/>
                      <a:pt x="187" y="2552"/>
                    </a:cubicBezTo>
                    <a:cubicBezTo>
                      <a:pt x="198" y="2547"/>
                      <a:pt x="206" y="2545"/>
                      <a:pt x="211" y="2545"/>
                    </a:cubicBezTo>
                    <a:cubicBezTo>
                      <a:pt x="223" y="2545"/>
                      <a:pt x="223" y="2555"/>
                      <a:pt x="223" y="2561"/>
                    </a:cubicBezTo>
                    <a:cubicBezTo>
                      <a:pt x="229" y="2561"/>
                      <a:pt x="227" y="2565"/>
                      <a:pt x="233" y="2565"/>
                    </a:cubicBezTo>
                    <a:cubicBezTo>
                      <a:pt x="236" y="2565"/>
                      <a:pt x="241" y="2564"/>
                      <a:pt x="249" y="2561"/>
                    </a:cubicBezTo>
                    <a:cubicBezTo>
                      <a:pt x="252" y="2560"/>
                      <a:pt x="253" y="2560"/>
                      <a:pt x="255" y="2560"/>
                    </a:cubicBezTo>
                    <a:cubicBezTo>
                      <a:pt x="272" y="2560"/>
                      <a:pt x="250" y="2606"/>
                      <a:pt x="258" y="2615"/>
                    </a:cubicBezTo>
                    <a:cubicBezTo>
                      <a:pt x="261" y="2618"/>
                      <a:pt x="265" y="2619"/>
                      <a:pt x="270" y="2619"/>
                    </a:cubicBezTo>
                    <a:cubicBezTo>
                      <a:pt x="278" y="2619"/>
                      <a:pt x="288" y="2615"/>
                      <a:pt x="294" y="2615"/>
                    </a:cubicBezTo>
                    <a:cubicBezTo>
                      <a:pt x="303" y="2623"/>
                      <a:pt x="312" y="2632"/>
                      <a:pt x="321" y="2650"/>
                    </a:cubicBezTo>
                    <a:cubicBezTo>
                      <a:pt x="326" y="2660"/>
                      <a:pt x="333" y="2667"/>
                      <a:pt x="349" y="2667"/>
                    </a:cubicBezTo>
                    <a:cubicBezTo>
                      <a:pt x="360" y="2667"/>
                      <a:pt x="373" y="2664"/>
                      <a:pt x="392" y="2657"/>
                    </a:cubicBezTo>
                    <a:lnTo>
                      <a:pt x="392" y="2657"/>
                    </a:lnTo>
                    <a:cubicBezTo>
                      <a:pt x="371" y="2667"/>
                      <a:pt x="352" y="2679"/>
                      <a:pt x="339" y="2686"/>
                    </a:cubicBezTo>
                    <a:cubicBezTo>
                      <a:pt x="330" y="2695"/>
                      <a:pt x="334" y="2697"/>
                      <a:pt x="342" y="2697"/>
                    </a:cubicBezTo>
                    <a:cubicBezTo>
                      <a:pt x="350" y="2697"/>
                      <a:pt x="361" y="2695"/>
                      <a:pt x="365" y="2695"/>
                    </a:cubicBezTo>
                    <a:cubicBezTo>
                      <a:pt x="379" y="2690"/>
                      <a:pt x="389" y="2688"/>
                      <a:pt x="395" y="2688"/>
                    </a:cubicBezTo>
                    <a:cubicBezTo>
                      <a:pt x="412" y="2688"/>
                      <a:pt x="398" y="2706"/>
                      <a:pt x="365" y="2739"/>
                    </a:cubicBezTo>
                    <a:cubicBezTo>
                      <a:pt x="358" y="2749"/>
                      <a:pt x="359" y="2752"/>
                      <a:pt x="364" y="2752"/>
                    </a:cubicBezTo>
                    <a:cubicBezTo>
                      <a:pt x="379" y="2752"/>
                      <a:pt x="428" y="2726"/>
                      <a:pt x="433" y="2726"/>
                    </a:cubicBezTo>
                    <a:cubicBezTo>
                      <a:pt x="436" y="2726"/>
                      <a:pt x="432" y="2730"/>
                      <a:pt x="419" y="2739"/>
                    </a:cubicBezTo>
                    <a:cubicBezTo>
                      <a:pt x="396" y="2762"/>
                      <a:pt x="402" y="2780"/>
                      <a:pt x="420" y="2780"/>
                    </a:cubicBezTo>
                    <a:cubicBezTo>
                      <a:pt x="431" y="2780"/>
                      <a:pt x="447" y="2774"/>
                      <a:pt x="463" y="2757"/>
                    </a:cubicBezTo>
                    <a:lnTo>
                      <a:pt x="463" y="2757"/>
                    </a:lnTo>
                    <a:cubicBezTo>
                      <a:pt x="454" y="2775"/>
                      <a:pt x="437" y="2793"/>
                      <a:pt x="437" y="2811"/>
                    </a:cubicBezTo>
                    <a:cubicBezTo>
                      <a:pt x="437" y="2815"/>
                      <a:pt x="439" y="2815"/>
                      <a:pt x="442" y="2815"/>
                    </a:cubicBezTo>
                    <a:cubicBezTo>
                      <a:pt x="445" y="2815"/>
                      <a:pt x="450" y="2815"/>
                      <a:pt x="454" y="2819"/>
                    </a:cubicBezTo>
                    <a:cubicBezTo>
                      <a:pt x="454" y="2828"/>
                      <a:pt x="454" y="2846"/>
                      <a:pt x="463" y="2855"/>
                    </a:cubicBezTo>
                    <a:cubicBezTo>
                      <a:pt x="463" y="2862"/>
                      <a:pt x="467" y="2863"/>
                      <a:pt x="472" y="2863"/>
                    </a:cubicBezTo>
                    <a:cubicBezTo>
                      <a:pt x="477" y="2863"/>
                      <a:pt x="485" y="2861"/>
                      <a:pt x="491" y="2861"/>
                    </a:cubicBezTo>
                    <a:cubicBezTo>
                      <a:pt x="494" y="2861"/>
                      <a:pt x="497" y="2862"/>
                      <a:pt x="499" y="2864"/>
                    </a:cubicBezTo>
                    <a:cubicBezTo>
                      <a:pt x="508" y="2873"/>
                      <a:pt x="517" y="2882"/>
                      <a:pt x="517" y="2900"/>
                    </a:cubicBezTo>
                    <a:cubicBezTo>
                      <a:pt x="526" y="2917"/>
                      <a:pt x="526" y="2944"/>
                      <a:pt x="552" y="2944"/>
                    </a:cubicBezTo>
                    <a:cubicBezTo>
                      <a:pt x="554" y="2945"/>
                      <a:pt x="556" y="2946"/>
                      <a:pt x="559" y="2946"/>
                    </a:cubicBezTo>
                    <a:cubicBezTo>
                      <a:pt x="574" y="2946"/>
                      <a:pt x="592" y="2925"/>
                      <a:pt x="596" y="2925"/>
                    </a:cubicBezTo>
                    <a:cubicBezTo>
                      <a:pt x="597" y="2925"/>
                      <a:pt x="597" y="2925"/>
                      <a:pt x="597" y="2926"/>
                    </a:cubicBezTo>
                    <a:cubicBezTo>
                      <a:pt x="597" y="2926"/>
                      <a:pt x="579" y="2971"/>
                      <a:pt x="579" y="2980"/>
                    </a:cubicBezTo>
                    <a:cubicBezTo>
                      <a:pt x="579" y="2984"/>
                      <a:pt x="581" y="2986"/>
                      <a:pt x="583" y="2986"/>
                    </a:cubicBezTo>
                    <a:cubicBezTo>
                      <a:pt x="591" y="2986"/>
                      <a:pt x="608" y="2969"/>
                      <a:pt x="615" y="2962"/>
                    </a:cubicBezTo>
                    <a:cubicBezTo>
                      <a:pt x="622" y="2955"/>
                      <a:pt x="650" y="2915"/>
                      <a:pt x="658" y="2915"/>
                    </a:cubicBezTo>
                    <a:cubicBezTo>
                      <a:pt x="661" y="2915"/>
                      <a:pt x="661" y="2919"/>
                      <a:pt x="659" y="2926"/>
                    </a:cubicBezTo>
                    <a:cubicBezTo>
                      <a:pt x="650" y="2953"/>
                      <a:pt x="641" y="2980"/>
                      <a:pt x="641" y="3006"/>
                    </a:cubicBezTo>
                    <a:cubicBezTo>
                      <a:pt x="642" y="3008"/>
                      <a:pt x="644" y="3009"/>
                      <a:pt x="646" y="3009"/>
                    </a:cubicBezTo>
                    <a:cubicBezTo>
                      <a:pt x="658" y="3009"/>
                      <a:pt x="688" y="2982"/>
                      <a:pt x="700" y="2982"/>
                    </a:cubicBezTo>
                    <a:cubicBezTo>
                      <a:pt x="707" y="2982"/>
                      <a:pt x="709" y="2988"/>
                      <a:pt x="704" y="3006"/>
                    </a:cubicBezTo>
                    <a:cubicBezTo>
                      <a:pt x="695" y="3042"/>
                      <a:pt x="739" y="3042"/>
                      <a:pt x="757" y="3042"/>
                    </a:cubicBezTo>
                    <a:cubicBezTo>
                      <a:pt x="775" y="3051"/>
                      <a:pt x="793" y="3042"/>
                      <a:pt x="802" y="3060"/>
                    </a:cubicBezTo>
                    <a:cubicBezTo>
                      <a:pt x="810" y="3068"/>
                      <a:pt x="803" y="3114"/>
                      <a:pt x="809" y="3114"/>
                    </a:cubicBezTo>
                    <a:cubicBezTo>
                      <a:pt x="809" y="3114"/>
                      <a:pt x="810" y="3114"/>
                      <a:pt x="811" y="3113"/>
                    </a:cubicBezTo>
                    <a:cubicBezTo>
                      <a:pt x="811" y="3104"/>
                      <a:pt x="811" y="3078"/>
                      <a:pt x="828" y="3060"/>
                    </a:cubicBezTo>
                    <a:lnTo>
                      <a:pt x="855" y="3060"/>
                    </a:lnTo>
                    <a:cubicBezTo>
                      <a:pt x="865" y="3075"/>
                      <a:pt x="870" y="3091"/>
                      <a:pt x="868" y="3105"/>
                    </a:cubicBezTo>
                    <a:lnTo>
                      <a:pt x="868" y="3105"/>
                    </a:lnTo>
                    <a:cubicBezTo>
                      <a:pt x="876" y="3091"/>
                      <a:pt x="880" y="3086"/>
                      <a:pt x="883" y="3086"/>
                    </a:cubicBezTo>
                    <a:cubicBezTo>
                      <a:pt x="892" y="3086"/>
                      <a:pt x="879" y="3149"/>
                      <a:pt x="889" y="3149"/>
                    </a:cubicBezTo>
                    <a:cubicBezTo>
                      <a:pt x="890" y="3149"/>
                      <a:pt x="890" y="3149"/>
                      <a:pt x="891" y="3149"/>
                    </a:cubicBezTo>
                    <a:cubicBezTo>
                      <a:pt x="918" y="3149"/>
                      <a:pt x="935" y="3096"/>
                      <a:pt x="953" y="3096"/>
                    </a:cubicBezTo>
                    <a:cubicBezTo>
                      <a:pt x="980" y="3096"/>
                      <a:pt x="971" y="3131"/>
                      <a:pt x="971" y="3140"/>
                    </a:cubicBezTo>
                    <a:cubicBezTo>
                      <a:pt x="974" y="3145"/>
                      <a:pt x="977" y="3147"/>
                      <a:pt x="980" y="3147"/>
                    </a:cubicBezTo>
                    <a:cubicBezTo>
                      <a:pt x="989" y="3147"/>
                      <a:pt x="997" y="3129"/>
                      <a:pt x="1008" y="3129"/>
                    </a:cubicBezTo>
                    <a:cubicBezTo>
                      <a:pt x="1013" y="3129"/>
                      <a:pt x="1018" y="3132"/>
                      <a:pt x="1024" y="3140"/>
                    </a:cubicBezTo>
                    <a:cubicBezTo>
                      <a:pt x="1042" y="3167"/>
                      <a:pt x="1051" y="3167"/>
                      <a:pt x="1069" y="3167"/>
                    </a:cubicBezTo>
                    <a:cubicBezTo>
                      <a:pt x="1087" y="3167"/>
                      <a:pt x="1096" y="3149"/>
                      <a:pt x="1096" y="3149"/>
                    </a:cubicBezTo>
                    <a:cubicBezTo>
                      <a:pt x="1119" y="3157"/>
                      <a:pt x="1136" y="3242"/>
                      <a:pt x="1165" y="3242"/>
                    </a:cubicBezTo>
                    <a:cubicBezTo>
                      <a:pt x="1168" y="3242"/>
                      <a:pt x="1172" y="3241"/>
                      <a:pt x="1176" y="3238"/>
                    </a:cubicBezTo>
                    <a:cubicBezTo>
                      <a:pt x="1191" y="3223"/>
                      <a:pt x="1187" y="3201"/>
                      <a:pt x="1197" y="3201"/>
                    </a:cubicBezTo>
                    <a:cubicBezTo>
                      <a:pt x="1198" y="3201"/>
                      <a:pt x="1200" y="3201"/>
                      <a:pt x="1203" y="3202"/>
                    </a:cubicBezTo>
                    <a:cubicBezTo>
                      <a:pt x="1203" y="3211"/>
                      <a:pt x="1211" y="3229"/>
                      <a:pt x="1220" y="3238"/>
                    </a:cubicBezTo>
                    <a:cubicBezTo>
                      <a:pt x="1220" y="3238"/>
                      <a:pt x="1229" y="3211"/>
                      <a:pt x="1229" y="3211"/>
                    </a:cubicBezTo>
                    <a:cubicBezTo>
                      <a:pt x="1234" y="3208"/>
                      <a:pt x="1239" y="3207"/>
                      <a:pt x="1244" y="3207"/>
                    </a:cubicBezTo>
                    <a:cubicBezTo>
                      <a:pt x="1275" y="3207"/>
                      <a:pt x="1314" y="3249"/>
                      <a:pt x="1342" y="3249"/>
                    </a:cubicBezTo>
                    <a:cubicBezTo>
                      <a:pt x="1354" y="3249"/>
                      <a:pt x="1365" y="3242"/>
                      <a:pt x="1372" y="3220"/>
                    </a:cubicBezTo>
                    <a:cubicBezTo>
                      <a:pt x="1377" y="3219"/>
                      <a:pt x="1381" y="3218"/>
                      <a:pt x="1384" y="3218"/>
                    </a:cubicBezTo>
                    <a:cubicBezTo>
                      <a:pt x="1386" y="3218"/>
                      <a:pt x="1387" y="3218"/>
                      <a:pt x="1388" y="3219"/>
                    </a:cubicBezTo>
                    <a:lnTo>
                      <a:pt x="1388" y="3219"/>
                    </a:lnTo>
                    <a:cubicBezTo>
                      <a:pt x="1388" y="3217"/>
                      <a:pt x="1389" y="3214"/>
                      <a:pt x="1390" y="3211"/>
                    </a:cubicBezTo>
                    <a:lnTo>
                      <a:pt x="1390" y="3219"/>
                    </a:lnTo>
                    <a:lnTo>
                      <a:pt x="1390" y="3219"/>
                    </a:lnTo>
                    <a:cubicBezTo>
                      <a:pt x="1389" y="3219"/>
                      <a:pt x="1389" y="3219"/>
                      <a:pt x="1388" y="3219"/>
                    </a:cubicBezTo>
                    <a:lnTo>
                      <a:pt x="1388" y="3219"/>
                    </a:lnTo>
                    <a:cubicBezTo>
                      <a:pt x="1387" y="3222"/>
                      <a:pt x="1388" y="3224"/>
                      <a:pt x="1389" y="3224"/>
                    </a:cubicBezTo>
                    <a:cubicBezTo>
                      <a:pt x="1391" y="3224"/>
                      <a:pt x="1392" y="3221"/>
                      <a:pt x="1390" y="3220"/>
                    </a:cubicBezTo>
                    <a:lnTo>
                      <a:pt x="1390" y="3220"/>
                    </a:lnTo>
                    <a:cubicBezTo>
                      <a:pt x="1390" y="3220"/>
                      <a:pt x="1390" y="3220"/>
                      <a:pt x="1390" y="3220"/>
                    </a:cubicBezTo>
                    <a:lnTo>
                      <a:pt x="1390" y="3219"/>
                    </a:lnTo>
                    <a:lnTo>
                      <a:pt x="1390" y="3219"/>
                    </a:lnTo>
                    <a:cubicBezTo>
                      <a:pt x="1390" y="3219"/>
                      <a:pt x="1390" y="3219"/>
                      <a:pt x="1390" y="3220"/>
                    </a:cubicBezTo>
                    <a:lnTo>
                      <a:pt x="1390" y="3220"/>
                    </a:lnTo>
                    <a:cubicBezTo>
                      <a:pt x="1407" y="3140"/>
                      <a:pt x="1407" y="3060"/>
                      <a:pt x="1390" y="2989"/>
                    </a:cubicBezTo>
                    <a:cubicBezTo>
                      <a:pt x="1384" y="2989"/>
                      <a:pt x="1374" y="2981"/>
                      <a:pt x="1365" y="2981"/>
                    </a:cubicBezTo>
                    <a:cubicBezTo>
                      <a:pt x="1361" y="2981"/>
                      <a:pt x="1357" y="2983"/>
                      <a:pt x="1354" y="2989"/>
                    </a:cubicBezTo>
                    <a:cubicBezTo>
                      <a:pt x="1347" y="3015"/>
                      <a:pt x="1346" y="3046"/>
                      <a:pt x="1334" y="3046"/>
                    </a:cubicBezTo>
                    <a:cubicBezTo>
                      <a:pt x="1330" y="3046"/>
                      <a:pt x="1325" y="3042"/>
                      <a:pt x="1318" y="3033"/>
                    </a:cubicBezTo>
                    <a:cubicBezTo>
                      <a:pt x="1304" y="3019"/>
                      <a:pt x="1289" y="3004"/>
                      <a:pt x="1270" y="3004"/>
                    </a:cubicBezTo>
                    <a:cubicBezTo>
                      <a:pt x="1265" y="3004"/>
                      <a:pt x="1261" y="3005"/>
                      <a:pt x="1256" y="3006"/>
                    </a:cubicBezTo>
                    <a:cubicBezTo>
                      <a:pt x="1240" y="3015"/>
                      <a:pt x="1231" y="3061"/>
                      <a:pt x="1222" y="3061"/>
                    </a:cubicBezTo>
                    <a:cubicBezTo>
                      <a:pt x="1222" y="3061"/>
                      <a:pt x="1221" y="3061"/>
                      <a:pt x="1220" y="3060"/>
                    </a:cubicBezTo>
                    <a:cubicBezTo>
                      <a:pt x="1203" y="3051"/>
                      <a:pt x="1220" y="2953"/>
                      <a:pt x="1203" y="2944"/>
                    </a:cubicBezTo>
                    <a:cubicBezTo>
                      <a:pt x="1200" y="2942"/>
                      <a:pt x="1198" y="2941"/>
                      <a:pt x="1197" y="2941"/>
                    </a:cubicBezTo>
                    <a:cubicBezTo>
                      <a:pt x="1185" y="2941"/>
                      <a:pt x="1185" y="2991"/>
                      <a:pt x="1185" y="3006"/>
                    </a:cubicBezTo>
                    <a:cubicBezTo>
                      <a:pt x="1184" y="3008"/>
                      <a:pt x="1183" y="3009"/>
                      <a:pt x="1183" y="3009"/>
                    </a:cubicBezTo>
                    <a:cubicBezTo>
                      <a:pt x="1178" y="3009"/>
                      <a:pt x="1182" y="2948"/>
                      <a:pt x="1172" y="2948"/>
                    </a:cubicBezTo>
                    <a:cubicBezTo>
                      <a:pt x="1171" y="2948"/>
                      <a:pt x="1169" y="2950"/>
                      <a:pt x="1167" y="2953"/>
                    </a:cubicBezTo>
                    <a:cubicBezTo>
                      <a:pt x="1159" y="2968"/>
                      <a:pt x="1140" y="3064"/>
                      <a:pt x="1128" y="3064"/>
                    </a:cubicBezTo>
                    <a:cubicBezTo>
                      <a:pt x="1126" y="3064"/>
                      <a:pt x="1124" y="3060"/>
                      <a:pt x="1122" y="3051"/>
                    </a:cubicBezTo>
                    <a:cubicBezTo>
                      <a:pt x="1122" y="3024"/>
                      <a:pt x="1140" y="2989"/>
                      <a:pt x="1122" y="2971"/>
                    </a:cubicBezTo>
                    <a:cubicBezTo>
                      <a:pt x="1122" y="2965"/>
                      <a:pt x="1118" y="2958"/>
                      <a:pt x="1112" y="2958"/>
                    </a:cubicBezTo>
                    <a:cubicBezTo>
                      <a:pt x="1110" y="2958"/>
                      <a:pt x="1107" y="2959"/>
                      <a:pt x="1105" y="2962"/>
                    </a:cubicBezTo>
                    <a:cubicBezTo>
                      <a:pt x="1079" y="2970"/>
                      <a:pt x="1086" y="3034"/>
                      <a:pt x="1057" y="3034"/>
                    </a:cubicBezTo>
                    <a:cubicBezTo>
                      <a:pt x="1055" y="3034"/>
                      <a:pt x="1053" y="3034"/>
                      <a:pt x="1051" y="3033"/>
                    </a:cubicBezTo>
                    <a:cubicBezTo>
                      <a:pt x="1069" y="3006"/>
                      <a:pt x="1069" y="2980"/>
                      <a:pt x="1069" y="2944"/>
                    </a:cubicBezTo>
                    <a:cubicBezTo>
                      <a:pt x="1064" y="2934"/>
                      <a:pt x="1062" y="2921"/>
                      <a:pt x="1056" y="2921"/>
                    </a:cubicBezTo>
                    <a:cubicBezTo>
                      <a:pt x="1052" y="2921"/>
                      <a:pt x="1045" y="2929"/>
                      <a:pt x="1033" y="2953"/>
                    </a:cubicBezTo>
                    <a:cubicBezTo>
                      <a:pt x="1048" y="2914"/>
                      <a:pt x="1047" y="2899"/>
                      <a:pt x="1040" y="2899"/>
                    </a:cubicBezTo>
                    <a:cubicBezTo>
                      <a:pt x="1034" y="2899"/>
                      <a:pt x="1024" y="2910"/>
                      <a:pt x="1015" y="2926"/>
                    </a:cubicBezTo>
                    <a:cubicBezTo>
                      <a:pt x="1024" y="2900"/>
                      <a:pt x="1011" y="2893"/>
                      <a:pt x="994" y="2893"/>
                    </a:cubicBezTo>
                    <a:cubicBezTo>
                      <a:pt x="978" y="2893"/>
                      <a:pt x="958" y="2900"/>
                      <a:pt x="953" y="2900"/>
                    </a:cubicBezTo>
                    <a:cubicBezTo>
                      <a:pt x="975" y="2907"/>
                      <a:pt x="962" y="2954"/>
                      <a:pt x="942" y="2954"/>
                    </a:cubicBezTo>
                    <a:cubicBezTo>
                      <a:pt x="937" y="2954"/>
                      <a:pt x="932" y="2951"/>
                      <a:pt x="926" y="2944"/>
                    </a:cubicBezTo>
                    <a:cubicBezTo>
                      <a:pt x="918" y="2926"/>
                      <a:pt x="900" y="2908"/>
                      <a:pt x="882" y="2891"/>
                    </a:cubicBezTo>
                    <a:lnTo>
                      <a:pt x="882" y="2891"/>
                    </a:lnTo>
                    <a:cubicBezTo>
                      <a:pt x="846" y="2953"/>
                      <a:pt x="900" y="2989"/>
                      <a:pt x="909" y="3006"/>
                    </a:cubicBezTo>
                    <a:cubicBezTo>
                      <a:pt x="891" y="2998"/>
                      <a:pt x="873" y="2989"/>
                      <a:pt x="864" y="2980"/>
                    </a:cubicBezTo>
                    <a:cubicBezTo>
                      <a:pt x="855" y="2971"/>
                      <a:pt x="837" y="2953"/>
                      <a:pt x="855" y="2926"/>
                    </a:cubicBezTo>
                    <a:cubicBezTo>
                      <a:pt x="864" y="2891"/>
                      <a:pt x="882" y="2882"/>
                      <a:pt x="882" y="2855"/>
                    </a:cubicBezTo>
                    <a:cubicBezTo>
                      <a:pt x="882" y="2843"/>
                      <a:pt x="878" y="2839"/>
                      <a:pt x="872" y="2839"/>
                    </a:cubicBezTo>
                    <a:cubicBezTo>
                      <a:pt x="857" y="2839"/>
                      <a:pt x="830" y="2865"/>
                      <a:pt x="815" y="2865"/>
                    </a:cubicBezTo>
                    <a:cubicBezTo>
                      <a:pt x="813" y="2865"/>
                      <a:pt x="812" y="2865"/>
                      <a:pt x="811" y="2864"/>
                    </a:cubicBezTo>
                    <a:cubicBezTo>
                      <a:pt x="784" y="2855"/>
                      <a:pt x="793" y="2819"/>
                      <a:pt x="811" y="2775"/>
                    </a:cubicBezTo>
                    <a:lnTo>
                      <a:pt x="811" y="2775"/>
                    </a:lnTo>
                    <a:cubicBezTo>
                      <a:pt x="784" y="2802"/>
                      <a:pt x="757" y="2828"/>
                      <a:pt x="730" y="2846"/>
                    </a:cubicBezTo>
                    <a:cubicBezTo>
                      <a:pt x="728" y="2847"/>
                      <a:pt x="726" y="2847"/>
                      <a:pt x="725" y="2847"/>
                    </a:cubicBezTo>
                    <a:cubicBezTo>
                      <a:pt x="710" y="2847"/>
                      <a:pt x="739" y="2810"/>
                      <a:pt x="739" y="2802"/>
                    </a:cubicBezTo>
                    <a:lnTo>
                      <a:pt x="739" y="2802"/>
                    </a:lnTo>
                    <a:cubicBezTo>
                      <a:pt x="739" y="2802"/>
                      <a:pt x="718" y="2823"/>
                      <a:pt x="705" y="2840"/>
                    </a:cubicBezTo>
                    <a:lnTo>
                      <a:pt x="705" y="2840"/>
                    </a:lnTo>
                    <a:cubicBezTo>
                      <a:pt x="719" y="2819"/>
                      <a:pt x="734" y="2797"/>
                      <a:pt x="748" y="2775"/>
                    </a:cubicBezTo>
                    <a:cubicBezTo>
                      <a:pt x="748" y="2757"/>
                      <a:pt x="730" y="2748"/>
                      <a:pt x="722" y="2748"/>
                    </a:cubicBezTo>
                    <a:cubicBezTo>
                      <a:pt x="716" y="2746"/>
                      <a:pt x="710" y="2744"/>
                      <a:pt x="704" y="2744"/>
                    </a:cubicBezTo>
                    <a:cubicBezTo>
                      <a:pt x="690" y="2744"/>
                      <a:pt x="674" y="2751"/>
                      <a:pt x="668" y="2757"/>
                    </a:cubicBezTo>
                    <a:cubicBezTo>
                      <a:pt x="657" y="2768"/>
                      <a:pt x="649" y="2776"/>
                      <a:pt x="643" y="2776"/>
                    </a:cubicBezTo>
                    <a:cubicBezTo>
                      <a:pt x="639" y="2776"/>
                      <a:pt x="636" y="2773"/>
                      <a:pt x="632" y="2766"/>
                    </a:cubicBezTo>
                    <a:cubicBezTo>
                      <a:pt x="632" y="2757"/>
                      <a:pt x="641" y="2748"/>
                      <a:pt x="650" y="2730"/>
                    </a:cubicBezTo>
                    <a:cubicBezTo>
                      <a:pt x="659" y="2713"/>
                      <a:pt x="650" y="2721"/>
                      <a:pt x="650" y="2713"/>
                    </a:cubicBezTo>
                    <a:cubicBezTo>
                      <a:pt x="644" y="2713"/>
                      <a:pt x="627" y="2716"/>
                      <a:pt x="613" y="2716"/>
                    </a:cubicBezTo>
                    <a:cubicBezTo>
                      <a:pt x="606" y="2716"/>
                      <a:pt x="600" y="2716"/>
                      <a:pt x="597" y="2713"/>
                    </a:cubicBezTo>
                    <a:cubicBezTo>
                      <a:pt x="579" y="2713"/>
                      <a:pt x="570" y="2704"/>
                      <a:pt x="561" y="2686"/>
                    </a:cubicBezTo>
                    <a:cubicBezTo>
                      <a:pt x="561" y="2677"/>
                      <a:pt x="579" y="2650"/>
                      <a:pt x="579" y="2641"/>
                    </a:cubicBezTo>
                    <a:cubicBezTo>
                      <a:pt x="570" y="2641"/>
                      <a:pt x="561" y="2659"/>
                      <a:pt x="561" y="2659"/>
                    </a:cubicBezTo>
                    <a:lnTo>
                      <a:pt x="552" y="2650"/>
                    </a:lnTo>
                    <a:lnTo>
                      <a:pt x="526" y="2615"/>
                    </a:lnTo>
                    <a:cubicBezTo>
                      <a:pt x="514" y="2603"/>
                      <a:pt x="510" y="2584"/>
                      <a:pt x="494" y="2584"/>
                    </a:cubicBezTo>
                    <a:cubicBezTo>
                      <a:pt x="487" y="2584"/>
                      <a:pt x="477" y="2588"/>
                      <a:pt x="463" y="2599"/>
                    </a:cubicBezTo>
                    <a:lnTo>
                      <a:pt x="463" y="2599"/>
                    </a:lnTo>
                    <a:cubicBezTo>
                      <a:pt x="483" y="2580"/>
                      <a:pt x="488" y="2550"/>
                      <a:pt x="472" y="2534"/>
                    </a:cubicBezTo>
                    <a:cubicBezTo>
                      <a:pt x="463" y="2525"/>
                      <a:pt x="452" y="2525"/>
                      <a:pt x="442" y="2525"/>
                    </a:cubicBezTo>
                    <a:cubicBezTo>
                      <a:pt x="432" y="2525"/>
                      <a:pt x="423" y="2525"/>
                      <a:pt x="419" y="2517"/>
                    </a:cubicBezTo>
                    <a:cubicBezTo>
                      <a:pt x="419" y="2508"/>
                      <a:pt x="454" y="2490"/>
                      <a:pt x="463" y="2481"/>
                    </a:cubicBezTo>
                    <a:cubicBezTo>
                      <a:pt x="463" y="2472"/>
                      <a:pt x="463" y="2463"/>
                      <a:pt x="463" y="2454"/>
                    </a:cubicBezTo>
                    <a:cubicBezTo>
                      <a:pt x="454" y="2445"/>
                      <a:pt x="437" y="2445"/>
                      <a:pt x="428" y="2445"/>
                    </a:cubicBezTo>
                    <a:cubicBezTo>
                      <a:pt x="410" y="2454"/>
                      <a:pt x="392" y="2463"/>
                      <a:pt x="374" y="2472"/>
                    </a:cubicBezTo>
                    <a:cubicBezTo>
                      <a:pt x="437" y="2436"/>
                      <a:pt x="374" y="2445"/>
                      <a:pt x="374" y="2428"/>
                    </a:cubicBezTo>
                    <a:cubicBezTo>
                      <a:pt x="374" y="2419"/>
                      <a:pt x="490" y="2374"/>
                      <a:pt x="454" y="2365"/>
                    </a:cubicBezTo>
                    <a:cubicBezTo>
                      <a:pt x="428" y="2365"/>
                      <a:pt x="356" y="2410"/>
                      <a:pt x="303" y="2419"/>
                    </a:cubicBezTo>
                    <a:cubicBezTo>
                      <a:pt x="298" y="2421"/>
                      <a:pt x="295" y="2421"/>
                      <a:pt x="293" y="2421"/>
                    </a:cubicBezTo>
                    <a:cubicBezTo>
                      <a:pt x="279" y="2421"/>
                      <a:pt x="356" y="2365"/>
                      <a:pt x="356" y="2365"/>
                    </a:cubicBezTo>
                    <a:lnTo>
                      <a:pt x="356" y="2365"/>
                    </a:lnTo>
                    <a:cubicBezTo>
                      <a:pt x="344" y="2371"/>
                      <a:pt x="336" y="2378"/>
                      <a:pt x="329" y="2378"/>
                    </a:cubicBezTo>
                    <a:cubicBezTo>
                      <a:pt x="326" y="2378"/>
                      <a:pt x="323" y="2377"/>
                      <a:pt x="321" y="2374"/>
                    </a:cubicBezTo>
                    <a:cubicBezTo>
                      <a:pt x="312" y="2356"/>
                      <a:pt x="321" y="2356"/>
                      <a:pt x="312" y="2356"/>
                    </a:cubicBezTo>
                    <a:cubicBezTo>
                      <a:pt x="294" y="2356"/>
                      <a:pt x="276" y="2365"/>
                      <a:pt x="267" y="2374"/>
                    </a:cubicBezTo>
                    <a:cubicBezTo>
                      <a:pt x="258" y="2374"/>
                      <a:pt x="249" y="2365"/>
                      <a:pt x="249" y="2356"/>
                    </a:cubicBezTo>
                    <a:cubicBezTo>
                      <a:pt x="285" y="2347"/>
                      <a:pt x="303" y="2330"/>
                      <a:pt x="285" y="2321"/>
                    </a:cubicBezTo>
                    <a:cubicBezTo>
                      <a:pt x="267" y="2312"/>
                      <a:pt x="249" y="2312"/>
                      <a:pt x="303" y="2285"/>
                    </a:cubicBezTo>
                    <a:cubicBezTo>
                      <a:pt x="321" y="2285"/>
                      <a:pt x="321" y="2258"/>
                      <a:pt x="303" y="2258"/>
                    </a:cubicBezTo>
                    <a:cubicBezTo>
                      <a:pt x="285" y="2258"/>
                      <a:pt x="275" y="2266"/>
                      <a:pt x="268" y="2266"/>
                    </a:cubicBezTo>
                    <a:cubicBezTo>
                      <a:pt x="264" y="2266"/>
                      <a:pt x="261" y="2264"/>
                      <a:pt x="258" y="2258"/>
                    </a:cubicBezTo>
                    <a:cubicBezTo>
                      <a:pt x="249" y="2249"/>
                      <a:pt x="249" y="2232"/>
                      <a:pt x="249" y="2223"/>
                    </a:cubicBezTo>
                    <a:cubicBezTo>
                      <a:pt x="249" y="2205"/>
                      <a:pt x="285" y="2196"/>
                      <a:pt x="294" y="2178"/>
                    </a:cubicBezTo>
                    <a:cubicBezTo>
                      <a:pt x="312" y="2160"/>
                      <a:pt x="312" y="2142"/>
                      <a:pt x="276" y="2142"/>
                    </a:cubicBezTo>
                    <a:cubicBezTo>
                      <a:pt x="249" y="2142"/>
                      <a:pt x="303" y="2098"/>
                      <a:pt x="303" y="2098"/>
                    </a:cubicBezTo>
                    <a:cubicBezTo>
                      <a:pt x="299" y="2097"/>
                      <a:pt x="295" y="2097"/>
                      <a:pt x="291" y="2097"/>
                    </a:cubicBezTo>
                    <a:cubicBezTo>
                      <a:pt x="251" y="2097"/>
                      <a:pt x="212" y="2134"/>
                      <a:pt x="196" y="2142"/>
                    </a:cubicBezTo>
                    <a:cubicBezTo>
                      <a:pt x="196" y="2142"/>
                      <a:pt x="178" y="2125"/>
                      <a:pt x="196" y="2116"/>
                    </a:cubicBezTo>
                    <a:cubicBezTo>
                      <a:pt x="214" y="2116"/>
                      <a:pt x="214" y="2098"/>
                      <a:pt x="196" y="2089"/>
                    </a:cubicBezTo>
                    <a:cubicBezTo>
                      <a:pt x="187" y="2080"/>
                      <a:pt x="223" y="2071"/>
                      <a:pt x="258" y="2053"/>
                    </a:cubicBezTo>
                    <a:cubicBezTo>
                      <a:pt x="270" y="2050"/>
                      <a:pt x="272" y="2049"/>
                      <a:pt x="269" y="2049"/>
                    </a:cubicBezTo>
                    <a:cubicBezTo>
                      <a:pt x="263" y="2049"/>
                      <a:pt x="238" y="2053"/>
                      <a:pt x="232" y="2053"/>
                    </a:cubicBezTo>
                    <a:cubicBezTo>
                      <a:pt x="205" y="2053"/>
                      <a:pt x="205" y="2036"/>
                      <a:pt x="205" y="2036"/>
                    </a:cubicBezTo>
                    <a:cubicBezTo>
                      <a:pt x="196" y="2027"/>
                      <a:pt x="223" y="2009"/>
                      <a:pt x="169" y="1991"/>
                    </a:cubicBezTo>
                    <a:cubicBezTo>
                      <a:pt x="169" y="1991"/>
                      <a:pt x="143" y="1982"/>
                      <a:pt x="151" y="1982"/>
                    </a:cubicBezTo>
                    <a:cubicBezTo>
                      <a:pt x="154" y="1980"/>
                      <a:pt x="160" y="1979"/>
                      <a:pt x="169" y="1979"/>
                    </a:cubicBezTo>
                    <a:cubicBezTo>
                      <a:pt x="178" y="1979"/>
                      <a:pt x="189" y="1980"/>
                      <a:pt x="200" y="1980"/>
                    </a:cubicBezTo>
                    <a:cubicBezTo>
                      <a:pt x="223" y="1980"/>
                      <a:pt x="245" y="1978"/>
                      <a:pt x="249" y="1964"/>
                    </a:cubicBezTo>
                    <a:cubicBezTo>
                      <a:pt x="267" y="1947"/>
                      <a:pt x="249" y="1929"/>
                      <a:pt x="249" y="1902"/>
                    </a:cubicBezTo>
                    <a:cubicBezTo>
                      <a:pt x="249" y="1902"/>
                      <a:pt x="249" y="1920"/>
                      <a:pt x="232" y="1920"/>
                    </a:cubicBezTo>
                    <a:cubicBezTo>
                      <a:pt x="205" y="1920"/>
                      <a:pt x="232" y="1893"/>
                      <a:pt x="196" y="1893"/>
                    </a:cubicBezTo>
                    <a:cubicBezTo>
                      <a:pt x="211" y="1893"/>
                      <a:pt x="181" y="1913"/>
                      <a:pt x="172" y="1913"/>
                    </a:cubicBezTo>
                    <a:cubicBezTo>
                      <a:pt x="170" y="1913"/>
                      <a:pt x="169" y="1912"/>
                      <a:pt x="169" y="1911"/>
                    </a:cubicBezTo>
                    <a:cubicBezTo>
                      <a:pt x="160" y="1911"/>
                      <a:pt x="89" y="1875"/>
                      <a:pt x="169" y="1875"/>
                    </a:cubicBezTo>
                    <a:cubicBezTo>
                      <a:pt x="181" y="1875"/>
                      <a:pt x="197" y="1879"/>
                      <a:pt x="209" y="1879"/>
                    </a:cubicBezTo>
                    <a:cubicBezTo>
                      <a:pt x="215" y="1879"/>
                      <a:pt x="220" y="1878"/>
                      <a:pt x="223" y="1875"/>
                    </a:cubicBezTo>
                    <a:cubicBezTo>
                      <a:pt x="232" y="1857"/>
                      <a:pt x="232" y="1840"/>
                      <a:pt x="223" y="1822"/>
                    </a:cubicBezTo>
                    <a:cubicBezTo>
                      <a:pt x="219" y="1815"/>
                      <a:pt x="210" y="1814"/>
                      <a:pt x="198" y="1814"/>
                    </a:cubicBezTo>
                    <a:cubicBezTo>
                      <a:pt x="185" y="1814"/>
                      <a:pt x="169" y="1816"/>
                      <a:pt x="155" y="1816"/>
                    </a:cubicBezTo>
                    <a:cubicBezTo>
                      <a:pt x="147" y="1816"/>
                      <a:pt x="140" y="1815"/>
                      <a:pt x="134" y="1813"/>
                    </a:cubicBezTo>
                    <a:cubicBezTo>
                      <a:pt x="151" y="1795"/>
                      <a:pt x="169" y="1777"/>
                      <a:pt x="196" y="1768"/>
                    </a:cubicBezTo>
                    <a:cubicBezTo>
                      <a:pt x="223" y="1768"/>
                      <a:pt x="223" y="1795"/>
                      <a:pt x="223" y="1795"/>
                    </a:cubicBezTo>
                    <a:cubicBezTo>
                      <a:pt x="224" y="1796"/>
                      <a:pt x="224" y="1796"/>
                      <a:pt x="225" y="1796"/>
                    </a:cubicBezTo>
                    <a:cubicBezTo>
                      <a:pt x="229" y="1796"/>
                      <a:pt x="217" y="1759"/>
                      <a:pt x="249" y="1751"/>
                    </a:cubicBezTo>
                    <a:cubicBezTo>
                      <a:pt x="280" y="1751"/>
                      <a:pt x="304" y="1751"/>
                      <a:pt x="332" y="1756"/>
                    </a:cubicBezTo>
                    <a:lnTo>
                      <a:pt x="332" y="1756"/>
                    </a:lnTo>
                    <a:cubicBezTo>
                      <a:pt x="293" y="1746"/>
                      <a:pt x="254" y="1731"/>
                      <a:pt x="223" y="1715"/>
                    </a:cubicBezTo>
                    <a:cubicBezTo>
                      <a:pt x="196" y="1706"/>
                      <a:pt x="223" y="1697"/>
                      <a:pt x="205" y="1688"/>
                    </a:cubicBezTo>
                    <a:cubicBezTo>
                      <a:pt x="187" y="1679"/>
                      <a:pt x="151" y="1670"/>
                      <a:pt x="187" y="1661"/>
                    </a:cubicBezTo>
                    <a:cubicBezTo>
                      <a:pt x="214" y="1661"/>
                      <a:pt x="258" y="1688"/>
                      <a:pt x="294" y="1688"/>
                    </a:cubicBezTo>
                    <a:cubicBezTo>
                      <a:pt x="330" y="1688"/>
                      <a:pt x="294" y="1670"/>
                      <a:pt x="294" y="1661"/>
                    </a:cubicBezTo>
                    <a:cubicBezTo>
                      <a:pt x="294" y="1653"/>
                      <a:pt x="267" y="1653"/>
                      <a:pt x="258" y="1635"/>
                    </a:cubicBezTo>
                    <a:cubicBezTo>
                      <a:pt x="258" y="1629"/>
                      <a:pt x="258" y="1624"/>
                      <a:pt x="258" y="1618"/>
                    </a:cubicBezTo>
                    <a:lnTo>
                      <a:pt x="258" y="1618"/>
                    </a:lnTo>
                    <a:cubicBezTo>
                      <a:pt x="262" y="1619"/>
                      <a:pt x="265" y="1619"/>
                      <a:pt x="268" y="1619"/>
                    </a:cubicBezTo>
                    <a:cubicBezTo>
                      <a:pt x="271" y="1619"/>
                      <a:pt x="274" y="1619"/>
                      <a:pt x="276" y="1617"/>
                    </a:cubicBezTo>
                    <a:cubicBezTo>
                      <a:pt x="276" y="1611"/>
                      <a:pt x="269" y="1605"/>
                      <a:pt x="259" y="1600"/>
                    </a:cubicBezTo>
                    <a:lnTo>
                      <a:pt x="259" y="1600"/>
                    </a:lnTo>
                    <a:cubicBezTo>
                      <a:pt x="259" y="1603"/>
                      <a:pt x="258" y="1605"/>
                      <a:pt x="258" y="1608"/>
                    </a:cubicBezTo>
                    <a:cubicBezTo>
                      <a:pt x="258" y="1611"/>
                      <a:pt x="258" y="1615"/>
                      <a:pt x="258" y="1618"/>
                    </a:cubicBezTo>
                    <a:lnTo>
                      <a:pt x="258" y="1618"/>
                    </a:lnTo>
                    <a:cubicBezTo>
                      <a:pt x="242" y="1615"/>
                      <a:pt x="220" y="1605"/>
                      <a:pt x="214" y="1599"/>
                    </a:cubicBezTo>
                    <a:cubicBezTo>
                      <a:pt x="214" y="1594"/>
                      <a:pt x="219" y="1592"/>
                      <a:pt x="227" y="1592"/>
                    </a:cubicBezTo>
                    <a:cubicBezTo>
                      <a:pt x="236" y="1592"/>
                      <a:pt x="249" y="1595"/>
                      <a:pt x="259" y="1600"/>
                    </a:cubicBezTo>
                    <a:lnTo>
                      <a:pt x="259" y="1600"/>
                    </a:lnTo>
                    <a:cubicBezTo>
                      <a:pt x="265" y="1576"/>
                      <a:pt x="291" y="1552"/>
                      <a:pt x="267" y="1528"/>
                    </a:cubicBezTo>
                    <a:cubicBezTo>
                      <a:pt x="267" y="1519"/>
                      <a:pt x="232" y="1501"/>
                      <a:pt x="249" y="1501"/>
                    </a:cubicBezTo>
                    <a:lnTo>
                      <a:pt x="312" y="1501"/>
                    </a:lnTo>
                    <a:cubicBezTo>
                      <a:pt x="347" y="1492"/>
                      <a:pt x="365" y="1466"/>
                      <a:pt x="347" y="1439"/>
                    </a:cubicBezTo>
                    <a:cubicBezTo>
                      <a:pt x="347" y="1439"/>
                      <a:pt x="312" y="1412"/>
                      <a:pt x="312" y="1412"/>
                    </a:cubicBezTo>
                    <a:cubicBezTo>
                      <a:pt x="319" y="1412"/>
                      <a:pt x="355" y="1427"/>
                      <a:pt x="373" y="1427"/>
                    </a:cubicBezTo>
                    <a:cubicBezTo>
                      <a:pt x="379" y="1427"/>
                      <a:pt x="383" y="1425"/>
                      <a:pt x="383" y="1421"/>
                    </a:cubicBezTo>
                    <a:cubicBezTo>
                      <a:pt x="392" y="1412"/>
                      <a:pt x="339" y="1403"/>
                      <a:pt x="347" y="1394"/>
                    </a:cubicBezTo>
                    <a:cubicBezTo>
                      <a:pt x="347" y="1376"/>
                      <a:pt x="347" y="1376"/>
                      <a:pt x="330" y="1368"/>
                    </a:cubicBezTo>
                    <a:cubicBezTo>
                      <a:pt x="303" y="1350"/>
                      <a:pt x="276" y="1332"/>
                      <a:pt x="258" y="1305"/>
                    </a:cubicBezTo>
                    <a:lnTo>
                      <a:pt x="258" y="1305"/>
                    </a:lnTo>
                    <a:cubicBezTo>
                      <a:pt x="285" y="1314"/>
                      <a:pt x="321" y="1323"/>
                      <a:pt x="347" y="1341"/>
                    </a:cubicBezTo>
                    <a:cubicBezTo>
                      <a:pt x="347" y="1341"/>
                      <a:pt x="321" y="1341"/>
                      <a:pt x="339" y="1359"/>
                    </a:cubicBezTo>
                    <a:cubicBezTo>
                      <a:pt x="347" y="1368"/>
                      <a:pt x="356" y="1368"/>
                      <a:pt x="365" y="1368"/>
                    </a:cubicBezTo>
                    <a:cubicBezTo>
                      <a:pt x="381" y="1368"/>
                      <a:pt x="357" y="1328"/>
                      <a:pt x="377" y="1328"/>
                    </a:cubicBezTo>
                    <a:cubicBezTo>
                      <a:pt x="381" y="1328"/>
                      <a:pt x="386" y="1329"/>
                      <a:pt x="392" y="1332"/>
                    </a:cubicBezTo>
                    <a:cubicBezTo>
                      <a:pt x="397" y="1334"/>
                      <a:pt x="401" y="1335"/>
                      <a:pt x="404" y="1335"/>
                    </a:cubicBezTo>
                    <a:cubicBezTo>
                      <a:pt x="404" y="1335"/>
                      <a:pt x="404" y="1335"/>
                      <a:pt x="404" y="1335"/>
                    </a:cubicBezTo>
                    <a:lnTo>
                      <a:pt x="404" y="1335"/>
                    </a:lnTo>
                    <a:cubicBezTo>
                      <a:pt x="410" y="1337"/>
                      <a:pt x="415" y="1339"/>
                      <a:pt x="419" y="1341"/>
                    </a:cubicBezTo>
                    <a:lnTo>
                      <a:pt x="408" y="1334"/>
                    </a:lnTo>
                    <a:lnTo>
                      <a:pt x="408" y="1334"/>
                    </a:lnTo>
                    <a:cubicBezTo>
                      <a:pt x="407" y="1335"/>
                      <a:pt x="406" y="1335"/>
                      <a:pt x="404" y="1335"/>
                    </a:cubicBezTo>
                    <a:lnTo>
                      <a:pt x="404" y="1335"/>
                    </a:lnTo>
                    <a:cubicBezTo>
                      <a:pt x="380" y="1325"/>
                      <a:pt x="340" y="1311"/>
                      <a:pt x="347" y="1296"/>
                    </a:cubicBezTo>
                    <a:lnTo>
                      <a:pt x="347" y="1296"/>
                    </a:lnTo>
                    <a:lnTo>
                      <a:pt x="408" y="1334"/>
                    </a:lnTo>
                    <a:lnTo>
                      <a:pt x="408" y="1334"/>
                    </a:lnTo>
                    <a:cubicBezTo>
                      <a:pt x="429" y="1329"/>
                      <a:pt x="411" y="1276"/>
                      <a:pt x="419" y="1261"/>
                    </a:cubicBezTo>
                    <a:cubicBezTo>
                      <a:pt x="374" y="1243"/>
                      <a:pt x="374" y="1252"/>
                      <a:pt x="339" y="1225"/>
                    </a:cubicBezTo>
                    <a:cubicBezTo>
                      <a:pt x="339" y="1223"/>
                      <a:pt x="341" y="1222"/>
                      <a:pt x="345" y="1222"/>
                    </a:cubicBezTo>
                    <a:cubicBezTo>
                      <a:pt x="355" y="1222"/>
                      <a:pt x="376" y="1228"/>
                      <a:pt x="386" y="1228"/>
                    </a:cubicBezTo>
                    <a:cubicBezTo>
                      <a:pt x="390" y="1228"/>
                      <a:pt x="392" y="1227"/>
                      <a:pt x="392" y="1225"/>
                    </a:cubicBezTo>
                    <a:cubicBezTo>
                      <a:pt x="392" y="1216"/>
                      <a:pt x="356" y="1181"/>
                      <a:pt x="339" y="1163"/>
                    </a:cubicBezTo>
                    <a:lnTo>
                      <a:pt x="339" y="1163"/>
                    </a:lnTo>
                    <a:cubicBezTo>
                      <a:pt x="363" y="1175"/>
                      <a:pt x="453" y="1208"/>
                      <a:pt x="483" y="1208"/>
                    </a:cubicBezTo>
                    <a:cubicBezTo>
                      <a:pt x="497" y="1208"/>
                      <a:pt x="498" y="1200"/>
                      <a:pt x="472" y="1181"/>
                    </a:cubicBezTo>
                    <a:cubicBezTo>
                      <a:pt x="463" y="1181"/>
                      <a:pt x="472" y="1189"/>
                      <a:pt x="472" y="1198"/>
                    </a:cubicBezTo>
                    <a:cubicBezTo>
                      <a:pt x="472" y="1198"/>
                      <a:pt x="428" y="1163"/>
                      <a:pt x="428" y="1154"/>
                    </a:cubicBezTo>
                    <a:cubicBezTo>
                      <a:pt x="419" y="1154"/>
                      <a:pt x="419" y="1127"/>
                      <a:pt x="428" y="1127"/>
                    </a:cubicBezTo>
                    <a:cubicBezTo>
                      <a:pt x="436" y="1127"/>
                      <a:pt x="482" y="1173"/>
                      <a:pt x="510" y="1173"/>
                    </a:cubicBezTo>
                    <a:cubicBezTo>
                      <a:pt x="512" y="1173"/>
                      <a:pt x="515" y="1172"/>
                      <a:pt x="517" y="1172"/>
                    </a:cubicBezTo>
                    <a:cubicBezTo>
                      <a:pt x="526" y="1172"/>
                      <a:pt x="535" y="1163"/>
                      <a:pt x="535" y="1145"/>
                    </a:cubicBezTo>
                    <a:cubicBezTo>
                      <a:pt x="535" y="1136"/>
                      <a:pt x="499" y="1118"/>
                      <a:pt x="508" y="1100"/>
                    </a:cubicBezTo>
                    <a:cubicBezTo>
                      <a:pt x="512" y="1092"/>
                      <a:pt x="514" y="1088"/>
                      <a:pt x="518" y="1088"/>
                    </a:cubicBezTo>
                    <a:cubicBezTo>
                      <a:pt x="522" y="1088"/>
                      <a:pt x="529" y="1095"/>
                      <a:pt x="543" y="1109"/>
                    </a:cubicBezTo>
                    <a:cubicBezTo>
                      <a:pt x="552" y="1118"/>
                      <a:pt x="561" y="1127"/>
                      <a:pt x="570" y="1136"/>
                    </a:cubicBezTo>
                    <a:cubicBezTo>
                      <a:pt x="570" y="1136"/>
                      <a:pt x="571" y="1136"/>
                      <a:pt x="571" y="1136"/>
                    </a:cubicBezTo>
                    <a:cubicBezTo>
                      <a:pt x="574" y="1136"/>
                      <a:pt x="519" y="1045"/>
                      <a:pt x="544" y="1045"/>
                    </a:cubicBezTo>
                    <a:cubicBezTo>
                      <a:pt x="547" y="1045"/>
                      <a:pt x="549" y="1046"/>
                      <a:pt x="552" y="1047"/>
                    </a:cubicBezTo>
                    <a:cubicBezTo>
                      <a:pt x="583" y="1070"/>
                      <a:pt x="594" y="1093"/>
                      <a:pt x="608" y="1093"/>
                    </a:cubicBezTo>
                    <a:cubicBezTo>
                      <a:pt x="610" y="1093"/>
                      <a:pt x="612" y="1093"/>
                      <a:pt x="615" y="1091"/>
                    </a:cubicBezTo>
                    <a:cubicBezTo>
                      <a:pt x="632" y="1083"/>
                      <a:pt x="624" y="1065"/>
                      <a:pt x="624" y="1065"/>
                    </a:cubicBezTo>
                    <a:cubicBezTo>
                      <a:pt x="624" y="1056"/>
                      <a:pt x="543" y="1029"/>
                      <a:pt x="561" y="1020"/>
                    </a:cubicBezTo>
                    <a:cubicBezTo>
                      <a:pt x="570" y="1020"/>
                      <a:pt x="588" y="1020"/>
                      <a:pt x="597" y="1011"/>
                    </a:cubicBezTo>
                    <a:lnTo>
                      <a:pt x="615" y="993"/>
                    </a:lnTo>
                    <a:cubicBezTo>
                      <a:pt x="624" y="993"/>
                      <a:pt x="624" y="993"/>
                      <a:pt x="615" y="985"/>
                    </a:cubicBezTo>
                    <a:cubicBezTo>
                      <a:pt x="614" y="983"/>
                      <a:pt x="613" y="982"/>
                      <a:pt x="614" y="982"/>
                    </a:cubicBezTo>
                    <a:lnTo>
                      <a:pt x="614" y="982"/>
                    </a:lnTo>
                    <a:cubicBezTo>
                      <a:pt x="617" y="982"/>
                      <a:pt x="659" y="1038"/>
                      <a:pt x="659" y="1038"/>
                    </a:cubicBezTo>
                    <a:cubicBezTo>
                      <a:pt x="661" y="1040"/>
                      <a:pt x="662" y="1040"/>
                      <a:pt x="663" y="1040"/>
                    </a:cubicBezTo>
                    <a:cubicBezTo>
                      <a:pt x="668" y="1040"/>
                      <a:pt x="666" y="1027"/>
                      <a:pt x="659" y="1020"/>
                    </a:cubicBezTo>
                    <a:cubicBezTo>
                      <a:pt x="650" y="1011"/>
                      <a:pt x="641" y="976"/>
                      <a:pt x="659" y="976"/>
                    </a:cubicBezTo>
                    <a:cubicBezTo>
                      <a:pt x="677" y="985"/>
                      <a:pt x="686" y="1011"/>
                      <a:pt x="704" y="1029"/>
                    </a:cubicBezTo>
                    <a:cubicBezTo>
                      <a:pt x="686" y="1002"/>
                      <a:pt x="677" y="976"/>
                      <a:pt x="677" y="940"/>
                    </a:cubicBezTo>
                    <a:cubicBezTo>
                      <a:pt x="677" y="931"/>
                      <a:pt x="677" y="922"/>
                      <a:pt x="695" y="922"/>
                    </a:cubicBezTo>
                    <a:cubicBezTo>
                      <a:pt x="713" y="931"/>
                      <a:pt x="713" y="949"/>
                      <a:pt x="722" y="949"/>
                    </a:cubicBezTo>
                    <a:cubicBezTo>
                      <a:pt x="730" y="949"/>
                      <a:pt x="757" y="949"/>
                      <a:pt x="739" y="922"/>
                    </a:cubicBezTo>
                    <a:cubicBezTo>
                      <a:pt x="722" y="895"/>
                      <a:pt x="722" y="887"/>
                      <a:pt x="730" y="878"/>
                    </a:cubicBezTo>
                    <a:cubicBezTo>
                      <a:pt x="735" y="873"/>
                      <a:pt x="737" y="871"/>
                      <a:pt x="738" y="871"/>
                    </a:cubicBezTo>
                    <a:cubicBezTo>
                      <a:pt x="739" y="871"/>
                      <a:pt x="739" y="873"/>
                      <a:pt x="739" y="878"/>
                    </a:cubicBezTo>
                    <a:cubicBezTo>
                      <a:pt x="748" y="887"/>
                      <a:pt x="766" y="958"/>
                      <a:pt x="784" y="958"/>
                    </a:cubicBezTo>
                    <a:cubicBezTo>
                      <a:pt x="807" y="958"/>
                      <a:pt x="784" y="919"/>
                      <a:pt x="794" y="919"/>
                    </a:cubicBezTo>
                    <a:cubicBezTo>
                      <a:pt x="795" y="919"/>
                      <a:pt x="798" y="920"/>
                      <a:pt x="802" y="922"/>
                    </a:cubicBezTo>
                    <a:cubicBezTo>
                      <a:pt x="805" y="923"/>
                      <a:pt x="808" y="924"/>
                      <a:pt x="811" y="924"/>
                    </a:cubicBezTo>
                    <a:cubicBezTo>
                      <a:pt x="816" y="924"/>
                      <a:pt x="818" y="922"/>
                      <a:pt x="820" y="918"/>
                    </a:cubicBezTo>
                    <a:lnTo>
                      <a:pt x="820" y="918"/>
                    </a:lnTo>
                    <a:cubicBezTo>
                      <a:pt x="821" y="918"/>
                      <a:pt x="822" y="918"/>
                      <a:pt x="823" y="918"/>
                    </a:cubicBezTo>
                    <a:cubicBezTo>
                      <a:pt x="828" y="918"/>
                      <a:pt x="827" y="912"/>
                      <a:pt x="823" y="904"/>
                    </a:cubicBezTo>
                    <a:lnTo>
                      <a:pt x="823" y="904"/>
                    </a:lnTo>
                    <a:cubicBezTo>
                      <a:pt x="823" y="909"/>
                      <a:pt x="822" y="914"/>
                      <a:pt x="820" y="918"/>
                    </a:cubicBezTo>
                    <a:lnTo>
                      <a:pt x="820" y="918"/>
                    </a:lnTo>
                    <a:cubicBezTo>
                      <a:pt x="818" y="917"/>
                      <a:pt x="815" y="916"/>
                      <a:pt x="811" y="913"/>
                    </a:cubicBezTo>
                    <a:cubicBezTo>
                      <a:pt x="802" y="904"/>
                      <a:pt x="784" y="887"/>
                      <a:pt x="775" y="869"/>
                    </a:cubicBezTo>
                    <a:cubicBezTo>
                      <a:pt x="761" y="848"/>
                      <a:pt x="758" y="827"/>
                      <a:pt x="766" y="827"/>
                    </a:cubicBezTo>
                    <a:cubicBezTo>
                      <a:pt x="768" y="827"/>
                      <a:pt x="771" y="829"/>
                      <a:pt x="775" y="833"/>
                    </a:cubicBezTo>
                    <a:cubicBezTo>
                      <a:pt x="786" y="844"/>
                      <a:pt x="814" y="883"/>
                      <a:pt x="823" y="904"/>
                    </a:cubicBezTo>
                    <a:lnTo>
                      <a:pt x="823" y="904"/>
                    </a:lnTo>
                    <a:cubicBezTo>
                      <a:pt x="824" y="896"/>
                      <a:pt x="825" y="887"/>
                      <a:pt x="828" y="878"/>
                    </a:cubicBezTo>
                    <a:cubicBezTo>
                      <a:pt x="828" y="866"/>
                      <a:pt x="828" y="863"/>
                      <a:pt x="829" y="863"/>
                    </a:cubicBezTo>
                    <a:cubicBezTo>
                      <a:pt x="830" y="863"/>
                      <a:pt x="832" y="869"/>
                      <a:pt x="837" y="869"/>
                    </a:cubicBezTo>
                    <a:cubicBezTo>
                      <a:pt x="839" y="870"/>
                      <a:pt x="840" y="871"/>
                      <a:pt x="841" y="871"/>
                    </a:cubicBezTo>
                    <a:cubicBezTo>
                      <a:pt x="846" y="871"/>
                      <a:pt x="846" y="851"/>
                      <a:pt x="846" y="851"/>
                    </a:cubicBezTo>
                    <a:cubicBezTo>
                      <a:pt x="840" y="832"/>
                      <a:pt x="838" y="805"/>
                      <a:pt x="847" y="805"/>
                    </a:cubicBezTo>
                    <a:cubicBezTo>
                      <a:pt x="850" y="805"/>
                      <a:pt x="856" y="811"/>
                      <a:pt x="864" y="824"/>
                    </a:cubicBezTo>
                    <a:cubicBezTo>
                      <a:pt x="871" y="831"/>
                      <a:pt x="903" y="889"/>
                      <a:pt x="911" y="889"/>
                    </a:cubicBezTo>
                    <a:cubicBezTo>
                      <a:pt x="913" y="889"/>
                      <a:pt x="913" y="884"/>
                      <a:pt x="909" y="869"/>
                    </a:cubicBezTo>
                    <a:cubicBezTo>
                      <a:pt x="900" y="842"/>
                      <a:pt x="891" y="824"/>
                      <a:pt x="909" y="824"/>
                    </a:cubicBezTo>
                    <a:cubicBezTo>
                      <a:pt x="926" y="824"/>
                      <a:pt x="926" y="851"/>
                      <a:pt x="935" y="869"/>
                    </a:cubicBezTo>
                    <a:lnTo>
                      <a:pt x="953" y="869"/>
                    </a:lnTo>
                    <a:lnTo>
                      <a:pt x="935" y="806"/>
                    </a:lnTo>
                    <a:cubicBezTo>
                      <a:pt x="918" y="806"/>
                      <a:pt x="909" y="797"/>
                      <a:pt x="909" y="780"/>
                    </a:cubicBezTo>
                    <a:cubicBezTo>
                      <a:pt x="891" y="753"/>
                      <a:pt x="918" y="753"/>
                      <a:pt x="918" y="753"/>
                    </a:cubicBezTo>
                    <a:cubicBezTo>
                      <a:pt x="926" y="753"/>
                      <a:pt x="944" y="780"/>
                      <a:pt x="962" y="797"/>
                    </a:cubicBezTo>
                    <a:cubicBezTo>
                      <a:pt x="975" y="804"/>
                      <a:pt x="987" y="810"/>
                      <a:pt x="994" y="810"/>
                    </a:cubicBezTo>
                    <a:cubicBezTo>
                      <a:pt x="996" y="810"/>
                      <a:pt x="998" y="809"/>
                      <a:pt x="998" y="806"/>
                    </a:cubicBezTo>
                    <a:cubicBezTo>
                      <a:pt x="989" y="797"/>
                      <a:pt x="980" y="771"/>
                      <a:pt x="998" y="762"/>
                    </a:cubicBezTo>
                    <a:cubicBezTo>
                      <a:pt x="1015" y="753"/>
                      <a:pt x="1015" y="762"/>
                      <a:pt x="1007" y="744"/>
                    </a:cubicBezTo>
                    <a:cubicBezTo>
                      <a:pt x="1007" y="712"/>
                      <a:pt x="1029" y="708"/>
                      <a:pt x="1049" y="708"/>
                    </a:cubicBezTo>
                    <a:cubicBezTo>
                      <a:pt x="1057" y="708"/>
                      <a:pt x="1064" y="708"/>
                      <a:pt x="1069" y="708"/>
                    </a:cubicBezTo>
                    <a:cubicBezTo>
                      <a:pt x="1078" y="708"/>
                      <a:pt x="1078" y="717"/>
                      <a:pt x="1096" y="744"/>
                    </a:cubicBezTo>
                    <a:cubicBezTo>
                      <a:pt x="1099" y="752"/>
                      <a:pt x="1105" y="754"/>
                      <a:pt x="1110" y="754"/>
                    </a:cubicBezTo>
                    <a:cubicBezTo>
                      <a:pt x="1118" y="754"/>
                      <a:pt x="1126" y="749"/>
                      <a:pt x="1131" y="744"/>
                    </a:cubicBezTo>
                    <a:cubicBezTo>
                      <a:pt x="1136" y="744"/>
                      <a:pt x="1142" y="749"/>
                      <a:pt x="1147" y="749"/>
                    </a:cubicBezTo>
                    <a:cubicBezTo>
                      <a:pt x="1151" y="749"/>
                      <a:pt x="1154" y="744"/>
                      <a:pt x="1149" y="726"/>
                    </a:cubicBezTo>
                    <a:cubicBezTo>
                      <a:pt x="1149" y="708"/>
                      <a:pt x="1149" y="704"/>
                      <a:pt x="1151" y="704"/>
                    </a:cubicBezTo>
                    <a:cubicBezTo>
                      <a:pt x="1154" y="704"/>
                      <a:pt x="1158" y="708"/>
                      <a:pt x="1167" y="708"/>
                    </a:cubicBezTo>
                    <a:cubicBezTo>
                      <a:pt x="1176" y="708"/>
                      <a:pt x="1167" y="682"/>
                      <a:pt x="1167" y="682"/>
                    </a:cubicBezTo>
                    <a:cubicBezTo>
                      <a:pt x="1167" y="679"/>
                      <a:pt x="1169" y="678"/>
                      <a:pt x="1172" y="678"/>
                    </a:cubicBezTo>
                    <a:cubicBezTo>
                      <a:pt x="1179" y="678"/>
                      <a:pt x="1191" y="682"/>
                      <a:pt x="1203" y="682"/>
                    </a:cubicBezTo>
                    <a:cubicBezTo>
                      <a:pt x="1211" y="628"/>
                      <a:pt x="1211" y="584"/>
                      <a:pt x="1185" y="539"/>
                    </a:cubicBezTo>
                    <a:lnTo>
                      <a:pt x="1176" y="548"/>
                    </a:lnTo>
                    <a:cubicBezTo>
                      <a:pt x="1167" y="548"/>
                      <a:pt x="1158" y="539"/>
                      <a:pt x="1149" y="530"/>
                    </a:cubicBezTo>
                    <a:cubicBezTo>
                      <a:pt x="1133" y="519"/>
                      <a:pt x="1119" y="512"/>
                      <a:pt x="1108" y="512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1068;p41"/>
            <p:cNvGrpSpPr/>
            <p:nvPr/>
          </p:nvGrpSpPr>
          <p:grpSpPr>
            <a:xfrm>
              <a:off x="4451015" y="1175314"/>
              <a:ext cx="911848" cy="1311090"/>
              <a:chOff x="2638500" y="238125"/>
              <a:chExt cx="1056725" cy="1519400"/>
            </a:xfrm>
          </p:grpSpPr>
          <p:sp>
            <p:nvSpPr>
              <p:cNvPr id="55" name="Google Shape;1069;p41"/>
              <p:cNvSpPr/>
              <p:nvPr/>
            </p:nvSpPr>
            <p:spPr>
              <a:xfrm>
                <a:off x="2711525" y="313375"/>
                <a:ext cx="916550" cy="1375075"/>
              </a:xfrm>
              <a:custGeom>
                <a:avLst/>
                <a:gdLst/>
                <a:ahLst/>
                <a:cxnLst/>
                <a:rect l="l" t="t" r="r" b="b"/>
                <a:pathLst>
                  <a:path w="36662" h="55003" extrusionOk="0">
                    <a:moveTo>
                      <a:pt x="24272" y="1"/>
                    </a:moveTo>
                    <a:cubicBezTo>
                      <a:pt x="22018" y="5630"/>
                      <a:pt x="0" y="31523"/>
                      <a:pt x="0" y="31523"/>
                    </a:cubicBezTo>
                    <a:lnTo>
                      <a:pt x="12140" y="31523"/>
                    </a:lnTo>
                    <a:lnTo>
                      <a:pt x="7384" y="55002"/>
                    </a:lnTo>
                    <a:lnTo>
                      <a:pt x="36662" y="21387"/>
                    </a:lnTo>
                    <a:lnTo>
                      <a:pt x="18331" y="23079"/>
                    </a:lnTo>
                    <a:lnTo>
                      <a:pt x="242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1070;p41"/>
              <p:cNvSpPr/>
              <p:nvPr/>
            </p:nvSpPr>
            <p:spPr>
              <a:xfrm>
                <a:off x="2691725" y="311950"/>
                <a:ext cx="959625" cy="1405000"/>
              </a:xfrm>
              <a:custGeom>
                <a:avLst/>
                <a:gdLst/>
                <a:ahLst/>
                <a:cxnLst/>
                <a:rect l="l" t="t" r="r" b="b"/>
                <a:pathLst>
                  <a:path w="38385" h="56200" extrusionOk="0">
                    <a:moveTo>
                      <a:pt x="23523" y="4387"/>
                    </a:moveTo>
                    <a:cubicBezTo>
                      <a:pt x="23639" y="4422"/>
                      <a:pt x="23826" y="4458"/>
                      <a:pt x="23781" y="4609"/>
                    </a:cubicBezTo>
                    <a:cubicBezTo>
                      <a:pt x="23757" y="4707"/>
                      <a:pt x="23703" y="4801"/>
                      <a:pt x="23625" y="4801"/>
                    </a:cubicBezTo>
                    <a:cubicBezTo>
                      <a:pt x="23590" y="4801"/>
                      <a:pt x="23550" y="4781"/>
                      <a:pt x="23505" y="4734"/>
                    </a:cubicBezTo>
                    <a:cubicBezTo>
                      <a:pt x="23407" y="4627"/>
                      <a:pt x="23496" y="4511"/>
                      <a:pt x="23523" y="4387"/>
                    </a:cubicBezTo>
                    <a:close/>
                    <a:moveTo>
                      <a:pt x="23430" y="4263"/>
                    </a:moveTo>
                    <a:cubicBezTo>
                      <a:pt x="23241" y="4656"/>
                      <a:pt x="23047" y="5129"/>
                      <a:pt x="23532" y="5268"/>
                    </a:cubicBezTo>
                    <a:cubicBezTo>
                      <a:pt x="23568" y="5277"/>
                      <a:pt x="23986" y="5482"/>
                      <a:pt x="23826" y="5509"/>
                    </a:cubicBezTo>
                    <a:cubicBezTo>
                      <a:pt x="23750" y="5528"/>
                      <a:pt x="23668" y="5537"/>
                      <a:pt x="23586" y="5537"/>
                    </a:cubicBezTo>
                    <a:cubicBezTo>
                      <a:pt x="23514" y="5537"/>
                      <a:pt x="23442" y="5530"/>
                      <a:pt x="23372" y="5518"/>
                    </a:cubicBezTo>
                    <a:cubicBezTo>
                      <a:pt x="23326" y="5505"/>
                      <a:pt x="22891" y="5450"/>
                      <a:pt x="22660" y="5427"/>
                    </a:cubicBezTo>
                    <a:lnTo>
                      <a:pt x="22660" y="5427"/>
                    </a:lnTo>
                    <a:cubicBezTo>
                      <a:pt x="22631" y="5336"/>
                      <a:pt x="22612" y="5242"/>
                      <a:pt x="22659" y="5144"/>
                    </a:cubicBezTo>
                    <a:cubicBezTo>
                      <a:pt x="22695" y="5081"/>
                      <a:pt x="22926" y="5010"/>
                      <a:pt x="22998" y="4957"/>
                    </a:cubicBezTo>
                    <a:cubicBezTo>
                      <a:pt x="23300" y="4734"/>
                      <a:pt x="22953" y="4663"/>
                      <a:pt x="23247" y="4422"/>
                    </a:cubicBezTo>
                    <a:cubicBezTo>
                      <a:pt x="23312" y="4374"/>
                      <a:pt x="23373" y="4320"/>
                      <a:pt x="23430" y="4263"/>
                    </a:cubicBezTo>
                    <a:close/>
                    <a:moveTo>
                      <a:pt x="21219" y="5550"/>
                    </a:moveTo>
                    <a:lnTo>
                      <a:pt x="21219" y="5550"/>
                    </a:lnTo>
                    <a:cubicBezTo>
                      <a:pt x="21218" y="5551"/>
                      <a:pt x="21217" y="5552"/>
                      <a:pt x="21216" y="5553"/>
                    </a:cubicBezTo>
                    <a:cubicBezTo>
                      <a:pt x="21217" y="5552"/>
                      <a:pt x="21218" y="5551"/>
                      <a:pt x="21219" y="5550"/>
                    </a:cubicBezTo>
                    <a:close/>
                    <a:moveTo>
                      <a:pt x="22438" y="6893"/>
                    </a:moveTo>
                    <a:cubicBezTo>
                      <a:pt x="22396" y="6893"/>
                      <a:pt x="22358" y="6922"/>
                      <a:pt x="22338" y="6996"/>
                    </a:cubicBezTo>
                    <a:cubicBezTo>
                      <a:pt x="22312" y="7041"/>
                      <a:pt x="22303" y="7085"/>
                      <a:pt x="22294" y="7130"/>
                    </a:cubicBezTo>
                    <a:cubicBezTo>
                      <a:pt x="22373" y="7152"/>
                      <a:pt x="22434" y="7161"/>
                      <a:pt x="22481" y="7161"/>
                    </a:cubicBezTo>
                    <a:cubicBezTo>
                      <a:pt x="22734" y="7161"/>
                      <a:pt x="22568" y="6893"/>
                      <a:pt x="22438" y="6893"/>
                    </a:cubicBezTo>
                    <a:close/>
                    <a:moveTo>
                      <a:pt x="19540" y="8636"/>
                    </a:moveTo>
                    <a:cubicBezTo>
                      <a:pt x="19543" y="8639"/>
                      <a:pt x="19547" y="8642"/>
                      <a:pt x="19550" y="8644"/>
                    </a:cubicBezTo>
                    <a:cubicBezTo>
                      <a:pt x="19547" y="8642"/>
                      <a:pt x="19543" y="8639"/>
                      <a:pt x="19540" y="8636"/>
                    </a:cubicBezTo>
                    <a:close/>
                    <a:moveTo>
                      <a:pt x="22891" y="8466"/>
                    </a:moveTo>
                    <a:cubicBezTo>
                      <a:pt x="22998" y="8493"/>
                      <a:pt x="23185" y="8537"/>
                      <a:pt x="23149" y="8680"/>
                    </a:cubicBezTo>
                    <a:cubicBezTo>
                      <a:pt x="23124" y="8774"/>
                      <a:pt x="23068" y="8877"/>
                      <a:pt x="22987" y="8877"/>
                    </a:cubicBezTo>
                    <a:cubicBezTo>
                      <a:pt x="22953" y="8877"/>
                      <a:pt x="22915" y="8858"/>
                      <a:pt x="22873" y="8813"/>
                    </a:cubicBezTo>
                    <a:cubicBezTo>
                      <a:pt x="22766" y="8706"/>
                      <a:pt x="22855" y="8582"/>
                      <a:pt x="22891" y="8466"/>
                    </a:cubicBezTo>
                    <a:close/>
                    <a:moveTo>
                      <a:pt x="13013" y="16634"/>
                    </a:moveTo>
                    <a:cubicBezTo>
                      <a:pt x="12634" y="16655"/>
                      <a:pt x="12788" y="16888"/>
                      <a:pt x="12937" y="16888"/>
                    </a:cubicBezTo>
                    <a:cubicBezTo>
                      <a:pt x="12974" y="16888"/>
                      <a:pt x="13011" y="16874"/>
                      <a:pt x="13039" y="16839"/>
                    </a:cubicBezTo>
                    <a:lnTo>
                      <a:pt x="13013" y="16634"/>
                    </a:lnTo>
                    <a:close/>
                    <a:moveTo>
                      <a:pt x="34995" y="21390"/>
                    </a:moveTo>
                    <a:cubicBezTo>
                      <a:pt x="35058" y="21488"/>
                      <a:pt x="35067" y="21604"/>
                      <a:pt x="35013" y="21702"/>
                    </a:cubicBezTo>
                    <a:cubicBezTo>
                      <a:pt x="34979" y="21709"/>
                      <a:pt x="34948" y="21712"/>
                      <a:pt x="34923" y="21712"/>
                    </a:cubicBezTo>
                    <a:cubicBezTo>
                      <a:pt x="34784" y="21712"/>
                      <a:pt x="34774" y="21611"/>
                      <a:pt x="34826" y="21408"/>
                    </a:cubicBezTo>
                    <a:lnTo>
                      <a:pt x="34995" y="21390"/>
                    </a:lnTo>
                    <a:close/>
                    <a:moveTo>
                      <a:pt x="24449" y="22308"/>
                    </a:moveTo>
                    <a:lnTo>
                      <a:pt x="24449" y="22308"/>
                    </a:lnTo>
                    <a:lnTo>
                      <a:pt x="24449" y="22308"/>
                    </a:lnTo>
                    <a:cubicBezTo>
                      <a:pt x="24449" y="22308"/>
                      <a:pt x="24449" y="22308"/>
                      <a:pt x="24449" y="22308"/>
                    </a:cubicBezTo>
                    <a:close/>
                    <a:moveTo>
                      <a:pt x="8914" y="22137"/>
                    </a:moveTo>
                    <a:cubicBezTo>
                      <a:pt x="9033" y="22137"/>
                      <a:pt x="9091" y="22278"/>
                      <a:pt x="8942" y="22450"/>
                    </a:cubicBezTo>
                    <a:cubicBezTo>
                      <a:pt x="8909" y="22490"/>
                      <a:pt x="8871" y="22506"/>
                      <a:pt x="8835" y="22506"/>
                    </a:cubicBezTo>
                    <a:cubicBezTo>
                      <a:pt x="8723" y="22506"/>
                      <a:pt x="8623" y="22355"/>
                      <a:pt x="8710" y="22254"/>
                    </a:cubicBezTo>
                    <a:cubicBezTo>
                      <a:pt x="8781" y="22172"/>
                      <a:pt x="8855" y="22137"/>
                      <a:pt x="8914" y="22137"/>
                    </a:cubicBezTo>
                    <a:close/>
                    <a:moveTo>
                      <a:pt x="35363" y="22736"/>
                    </a:moveTo>
                    <a:cubicBezTo>
                      <a:pt x="35291" y="22736"/>
                      <a:pt x="34923" y="22821"/>
                      <a:pt x="34871" y="22878"/>
                    </a:cubicBezTo>
                    <a:cubicBezTo>
                      <a:pt x="34835" y="22896"/>
                      <a:pt x="34853" y="22896"/>
                      <a:pt x="34844" y="22905"/>
                    </a:cubicBezTo>
                    <a:cubicBezTo>
                      <a:pt x="35314" y="22779"/>
                      <a:pt x="35414" y="22736"/>
                      <a:pt x="35363" y="22736"/>
                    </a:cubicBezTo>
                    <a:close/>
                    <a:moveTo>
                      <a:pt x="25447" y="22593"/>
                    </a:moveTo>
                    <a:lnTo>
                      <a:pt x="25607" y="22735"/>
                    </a:lnTo>
                    <a:cubicBezTo>
                      <a:pt x="25538" y="22820"/>
                      <a:pt x="25495" y="22912"/>
                      <a:pt x="25387" y="22912"/>
                    </a:cubicBezTo>
                    <a:cubicBezTo>
                      <a:pt x="25370" y="22912"/>
                      <a:pt x="25352" y="22909"/>
                      <a:pt x="25331" y="22905"/>
                    </a:cubicBezTo>
                    <a:cubicBezTo>
                      <a:pt x="25331" y="22798"/>
                      <a:pt x="25305" y="22602"/>
                      <a:pt x="25447" y="22593"/>
                    </a:cubicBezTo>
                    <a:close/>
                    <a:moveTo>
                      <a:pt x="7401" y="23555"/>
                    </a:moveTo>
                    <a:cubicBezTo>
                      <a:pt x="7388" y="23571"/>
                      <a:pt x="7379" y="23588"/>
                      <a:pt x="7374" y="23606"/>
                    </a:cubicBezTo>
                    <a:lnTo>
                      <a:pt x="7374" y="23606"/>
                    </a:lnTo>
                    <a:cubicBezTo>
                      <a:pt x="7390" y="23589"/>
                      <a:pt x="7406" y="23572"/>
                      <a:pt x="7421" y="23555"/>
                    </a:cubicBezTo>
                    <a:lnTo>
                      <a:pt x="7421" y="23555"/>
                    </a:lnTo>
                    <a:cubicBezTo>
                      <a:pt x="7414" y="23555"/>
                      <a:pt x="7408" y="23555"/>
                      <a:pt x="7401" y="23555"/>
                    </a:cubicBezTo>
                    <a:close/>
                    <a:moveTo>
                      <a:pt x="6401" y="26234"/>
                    </a:moveTo>
                    <a:lnTo>
                      <a:pt x="6401" y="26234"/>
                    </a:lnTo>
                    <a:cubicBezTo>
                      <a:pt x="6402" y="26235"/>
                      <a:pt x="6403" y="26235"/>
                      <a:pt x="6404" y="26236"/>
                    </a:cubicBezTo>
                    <a:cubicBezTo>
                      <a:pt x="6403" y="26235"/>
                      <a:pt x="6402" y="26235"/>
                      <a:pt x="6401" y="26234"/>
                    </a:cubicBezTo>
                    <a:close/>
                    <a:moveTo>
                      <a:pt x="1701" y="29968"/>
                    </a:moveTo>
                    <a:cubicBezTo>
                      <a:pt x="1701" y="29969"/>
                      <a:pt x="1702" y="29970"/>
                      <a:pt x="1702" y="29971"/>
                    </a:cubicBezTo>
                    <a:lnTo>
                      <a:pt x="1702" y="29971"/>
                    </a:lnTo>
                    <a:cubicBezTo>
                      <a:pt x="1705" y="29970"/>
                      <a:pt x="1707" y="29969"/>
                      <a:pt x="1709" y="29968"/>
                    </a:cubicBezTo>
                    <a:close/>
                    <a:moveTo>
                      <a:pt x="1702" y="29971"/>
                    </a:moveTo>
                    <a:lnTo>
                      <a:pt x="1702" y="29971"/>
                    </a:lnTo>
                    <a:cubicBezTo>
                      <a:pt x="1326" y="30112"/>
                      <a:pt x="1284" y="30226"/>
                      <a:pt x="1683" y="30226"/>
                    </a:cubicBezTo>
                    <a:lnTo>
                      <a:pt x="1790" y="30110"/>
                    </a:lnTo>
                    <a:cubicBezTo>
                      <a:pt x="1755" y="30067"/>
                      <a:pt x="1728" y="30015"/>
                      <a:pt x="1702" y="29971"/>
                    </a:cubicBezTo>
                    <a:close/>
                    <a:moveTo>
                      <a:pt x="13966" y="31304"/>
                    </a:moveTo>
                    <a:cubicBezTo>
                      <a:pt x="13967" y="31306"/>
                      <a:pt x="13969" y="31308"/>
                      <a:pt x="13971" y="31310"/>
                    </a:cubicBezTo>
                    <a:lnTo>
                      <a:pt x="13971" y="31310"/>
                    </a:lnTo>
                    <a:cubicBezTo>
                      <a:pt x="13972" y="31308"/>
                      <a:pt x="13973" y="31306"/>
                      <a:pt x="13975" y="31304"/>
                    </a:cubicBezTo>
                    <a:close/>
                    <a:moveTo>
                      <a:pt x="8372" y="31161"/>
                    </a:moveTo>
                    <a:cubicBezTo>
                      <a:pt x="8586" y="31161"/>
                      <a:pt x="8550" y="31464"/>
                      <a:pt x="8372" y="31464"/>
                    </a:cubicBezTo>
                    <a:cubicBezTo>
                      <a:pt x="8274" y="31357"/>
                      <a:pt x="8140" y="31188"/>
                      <a:pt x="8372" y="31161"/>
                    </a:cubicBezTo>
                    <a:close/>
                    <a:moveTo>
                      <a:pt x="13971" y="31310"/>
                    </a:moveTo>
                    <a:cubicBezTo>
                      <a:pt x="13755" y="31631"/>
                      <a:pt x="13711" y="31771"/>
                      <a:pt x="13840" y="31771"/>
                    </a:cubicBezTo>
                    <a:cubicBezTo>
                      <a:pt x="13885" y="31771"/>
                      <a:pt x="13950" y="31754"/>
                      <a:pt x="14037" y="31723"/>
                    </a:cubicBezTo>
                    <a:lnTo>
                      <a:pt x="14090" y="31464"/>
                    </a:lnTo>
                    <a:cubicBezTo>
                      <a:pt x="14056" y="31413"/>
                      <a:pt x="14014" y="31361"/>
                      <a:pt x="13971" y="31310"/>
                    </a:cubicBezTo>
                    <a:close/>
                    <a:moveTo>
                      <a:pt x="3360" y="31326"/>
                    </a:moveTo>
                    <a:cubicBezTo>
                      <a:pt x="3392" y="31326"/>
                      <a:pt x="3422" y="31343"/>
                      <a:pt x="3446" y="31384"/>
                    </a:cubicBezTo>
                    <a:cubicBezTo>
                      <a:pt x="3550" y="31547"/>
                      <a:pt x="3617" y="31895"/>
                      <a:pt x="3396" y="31895"/>
                    </a:cubicBezTo>
                    <a:cubicBezTo>
                      <a:pt x="3351" y="31895"/>
                      <a:pt x="3294" y="31880"/>
                      <a:pt x="3224" y="31847"/>
                    </a:cubicBezTo>
                    <a:cubicBezTo>
                      <a:pt x="3143" y="31758"/>
                      <a:pt x="3117" y="31642"/>
                      <a:pt x="3152" y="31536"/>
                    </a:cubicBezTo>
                    <a:cubicBezTo>
                      <a:pt x="3202" y="31418"/>
                      <a:pt x="3286" y="31326"/>
                      <a:pt x="3360" y="31326"/>
                    </a:cubicBezTo>
                    <a:close/>
                    <a:moveTo>
                      <a:pt x="25447" y="33647"/>
                    </a:moveTo>
                    <a:cubicBezTo>
                      <a:pt x="25448" y="33648"/>
                      <a:pt x="25449" y="33649"/>
                      <a:pt x="25451" y="33650"/>
                    </a:cubicBezTo>
                    <a:lnTo>
                      <a:pt x="25451" y="33650"/>
                    </a:lnTo>
                    <a:cubicBezTo>
                      <a:pt x="25449" y="33649"/>
                      <a:pt x="25448" y="33648"/>
                      <a:pt x="25447" y="33647"/>
                    </a:cubicBezTo>
                    <a:close/>
                    <a:moveTo>
                      <a:pt x="24184" y="35952"/>
                    </a:moveTo>
                    <a:cubicBezTo>
                      <a:pt x="24298" y="35952"/>
                      <a:pt x="24395" y="36110"/>
                      <a:pt x="24307" y="36212"/>
                    </a:cubicBezTo>
                    <a:cubicBezTo>
                      <a:pt x="24164" y="36212"/>
                      <a:pt x="23942" y="36203"/>
                      <a:pt x="24075" y="36007"/>
                    </a:cubicBezTo>
                    <a:cubicBezTo>
                      <a:pt x="24110" y="35968"/>
                      <a:pt x="24148" y="35952"/>
                      <a:pt x="24184" y="35952"/>
                    </a:cubicBezTo>
                    <a:close/>
                    <a:moveTo>
                      <a:pt x="12959" y="36264"/>
                    </a:moveTo>
                    <a:lnTo>
                      <a:pt x="12959" y="36264"/>
                    </a:lnTo>
                    <a:cubicBezTo>
                      <a:pt x="12959" y="36265"/>
                      <a:pt x="12959" y="36265"/>
                      <a:pt x="12959" y="36265"/>
                    </a:cubicBezTo>
                    <a:cubicBezTo>
                      <a:pt x="12959" y="36265"/>
                      <a:pt x="12959" y="36265"/>
                      <a:pt x="12959" y="36264"/>
                    </a:cubicBezTo>
                    <a:close/>
                    <a:moveTo>
                      <a:pt x="12440" y="38661"/>
                    </a:moveTo>
                    <a:cubicBezTo>
                      <a:pt x="12441" y="38661"/>
                      <a:pt x="12442" y="38661"/>
                      <a:pt x="12443" y="38661"/>
                    </a:cubicBezTo>
                    <a:cubicBezTo>
                      <a:pt x="12442" y="38661"/>
                      <a:pt x="12441" y="38661"/>
                      <a:pt x="12440" y="38661"/>
                    </a:cubicBezTo>
                    <a:close/>
                    <a:moveTo>
                      <a:pt x="20958" y="38928"/>
                    </a:moveTo>
                    <a:cubicBezTo>
                      <a:pt x="20958" y="38929"/>
                      <a:pt x="20959" y="38929"/>
                      <a:pt x="20960" y="38929"/>
                    </a:cubicBezTo>
                    <a:lnTo>
                      <a:pt x="20960" y="38929"/>
                    </a:lnTo>
                    <a:cubicBezTo>
                      <a:pt x="20959" y="38929"/>
                      <a:pt x="20958" y="38929"/>
                      <a:pt x="20958" y="38928"/>
                    </a:cubicBezTo>
                    <a:close/>
                    <a:moveTo>
                      <a:pt x="22278" y="39129"/>
                    </a:moveTo>
                    <a:lnTo>
                      <a:pt x="22278" y="39129"/>
                    </a:lnTo>
                    <a:cubicBezTo>
                      <a:pt x="22284" y="39135"/>
                      <a:pt x="22290" y="39140"/>
                      <a:pt x="22294" y="39142"/>
                    </a:cubicBezTo>
                    <a:cubicBezTo>
                      <a:pt x="22289" y="39137"/>
                      <a:pt x="22283" y="39133"/>
                      <a:pt x="22278" y="39129"/>
                    </a:cubicBezTo>
                    <a:close/>
                    <a:moveTo>
                      <a:pt x="21644" y="38946"/>
                    </a:moveTo>
                    <a:cubicBezTo>
                      <a:pt x="21719" y="39022"/>
                      <a:pt x="21858" y="39129"/>
                      <a:pt x="21791" y="39239"/>
                    </a:cubicBezTo>
                    <a:lnTo>
                      <a:pt x="21791" y="39239"/>
                    </a:lnTo>
                    <a:cubicBezTo>
                      <a:pt x="21785" y="39242"/>
                      <a:pt x="21777" y="39248"/>
                      <a:pt x="21768" y="39258"/>
                    </a:cubicBezTo>
                    <a:cubicBezTo>
                      <a:pt x="21778" y="39340"/>
                      <a:pt x="21738" y="39390"/>
                      <a:pt x="21701" y="39390"/>
                    </a:cubicBezTo>
                    <a:cubicBezTo>
                      <a:pt x="21670" y="39390"/>
                      <a:pt x="21640" y="39353"/>
                      <a:pt x="21644" y="39267"/>
                    </a:cubicBezTo>
                    <a:cubicBezTo>
                      <a:pt x="21644" y="39160"/>
                      <a:pt x="21644" y="39053"/>
                      <a:pt x="21644" y="38946"/>
                    </a:cubicBezTo>
                    <a:close/>
                    <a:moveTo>
                      <a:pt x="19159" y="40924"/>
                    </a:moveTo>
                    <a:cubicBezTo>
                      <a:pt x="19159" y="40924"/>
                      <a:pt x="19160" y="40924"/>
                      <a:pt x="19161" y="40925"/>
                    </a:cubicBezTo>
                    <a:lnTo>
                      <a:pt x="19161" y="40925"/>
                    </a:lnTo>
                    <a:cubicBezTo>
                      <a:pt x="19160" y="40924"/>
                      <a:pt x="19159" y="40924"/>
                      <a:pt x="19159" y="40924"/>
                    </a:cubicBezTo>
                    <a:close/>
                    <a:moveTo>
                      <a:pt x="14045" y="30540"/>
                    </a:moveTo>
                    <a:cubicBezTo>
                      <a:pt x="13940" y="30540"/>
                      <a:pt x="13792" y="30558"/>
                      <a:pt x="13583" y="30609"/>
                    </a:cubicBezTo>
                    <a:cubicBezTo>
                      <a:pt x="13255" y="30734"/>
                      <a:pt x="13047" y="30757"/>
                      <a:pt x="12826" y="30757"/>
                    </a:cubicBezTo>
                    <a:cubicBezTo>
                      <a:pt x="12746" y="30757"/>
                      <a:pt x="12665" y="30754"/>
                      <a:pt x="12576" y="30752"/>
                    </a:cubicBezTo>
                    <a:cubicBezTo>
                      <a:pt x="12425" y="30752"/>
                      <a:pt x="12211" y="31055"/>
                      <a:pt x="11944" y="31055"/>
                    </a:cubicBezTo>
                    <a:cubicBezTo>
                      <a:pt x="11952" y="30959"/>
                      <a:pt x="12228" y="30666"/>
                      <a:pt x="12012" y="30666"/>
                    </a:cubicBezTo>
                    <a:cubicBezTo>
                      <a:pt x="11985" y="30666"/>
                      <a:pt x="11951" y="30671"/>
                      <a:pt x="11908" y="30680"/>
                    </a:cubicBezTo>
                    <a:cubicBezTo>
                      <a:pt x="11659" y="30743"/>
                      <a:pt x="11481" y="30939"/>
                      <a:pt x="11356" y="31046"/>
                    </a:cubicBezTo>
                    <a:cubicBezTo>
                      <a:pt x="11528" y="30893"/>
                      <a:pt x="11396" y="30866"/>
                      <a:pt x="11227" y="30866"/>
                    </a:cubicBezTo>
                    <a:cubicBezTo>
                      <a:pt x="11133" y="30866"/>
                      <a:pt x="11028" y="30874"/>
                      <a:pt x="10959" y="30874"/>
                    </a:cubicBezTo>
                    <a:cubicBezTo>
                      <a:pt x="10929" y="30874"/>
                      <a:pt x="10905" y="30872"/>
                      <a:pt x="10893" y="30868"/>
                    </a:cubicBezTo>
                    <a:cubicBezTo>
                      <a:pt x="10697" y="30814"/>
                      <a:pt x="10893" y="30582"/>
                      <a:pt x="10652" y="30574"/>
                    </a:cubicBezTo>
                    <a:cubicBezTo>
                      <a:pt x="10421" y="30574"/>
                      <a:pt x="10403" y="31340"/>
                      <a:pt x="10697" y="31349"/>
                    </a:cubicBezTo>
                    <a:lnTo>
                      <a:pt x="10501" y="31349"/>
                    </a:lnTo>
                    <a:cubicBezTo>
                      <a:pt x="10498" y="31348"/>
                      <a:pt x="10495" y="31348"/>
                      <a:pt x="10492" y="31348"/>
                    </a:cubicBezTo>
                    <a:cubicBezTo>
                      <a:pt x="10289" y="31348"/>
                      <a:pt x="10051" y="31643"/>
                      <a:pt x="10332" y="31696"/>
                    </a:cubicBezTo>
                    <a:cubicBezTo>
                      <a:pt x="10421" y="31711"/>
                      <a:pt x="10508" y="31718"/>
                      <a:pt x="10595" y="31718"/>
                    </a:cubicBezTo>
                    <a:cubicBezTo>
                      <a:pt x="10716" y="31718"/>
                      <a:pt x="10836" y="31704"/>
                      <a:pt x="10955" y="31678"/>
                    </a:cubicBezTo>
                    <a:cubicBezTo>
                      <a:pt x="11187" y="31634"/>
                      <a:pt x="11258" y="31607"/>
                      <a:pt x="11374" y="31420"/>
                    </a:cubicBezTo>
                    <a:cubicBezTo>
                      <a:pt x="11543" y="31215"/>
                      <a:pt x="11801" y="31491"/>
                      <a:pt x="11926" y="31108"/>
                    </a:cubicBezTo>
                    <a:lnTo>
                      <a:pt x="11926" y="31108"/>
                    </a:lnTo>
                    <a:cubicBezTo>
                      <a:pt x="11837" y="31473"/>
                      <a:pt x="12416" y="31500"/>
                      <a:pt x="12594" y="31553"/>
                    </a:cubicBezTo>
                    <a:cubicBezTo>
                      <a:pt x="12665" y="31580"/>
                      <a:pt x="12799" y="31607"/>
                      <a:pt x="12772" y="31687"/>
                    </a:cubicBezTo>
                    <a:cubicBezTo>
                      <a:pt x="12728" y="31723"/>
                      <a:pt x="12674" y="31776"/>
                      <a:pt x="12639" y="31821"/>
                    </a:cubicBezTo>
                    <a:cubicBezTo>
                      <a:pt x="12541" y="31919"/>
                      <a:pt x="12460" y="32025"/>
                      <a:pt x="12398" y="32150"/>
                    </a:cubicBezTo>
                    <a:lnTo>
                      <a:pt x="12763" y="31901"/>
                    </a:lnTo>
                    <a:lnTo>
                      <a:pt x="12763" y="31901"/>
                    </a:lnTo>
                    <a:cubicBezTo>
                      <a:pt x="12719" y="32115"/>
                      <a:pt x="12434" y="32275"/>
                      <a:pt x="12478" y="32400"/>
                    </a:cubicBezTo>
                    <a:cubicBezTo>
                      <a:pt x="12532" y="32551"/>
                      <a:pt x="12630" y="32676"/>
                      <a:pt x="12763" y="32747"/>
                    </a:cubicBezTo>
                    <a:cubicBezTo>
                      <a:pt x="12834" y="32791"/>
                      <a:pt x="12897" y="32738"/>
                      <a:pt x="12861" y="32845"/>
                    </a:cubicBezTo>
                    <a:cubicBezTo>
                      <a:pt x="12834" y="32961"/>
                      <a:pt x="12781" y="33059"/>
                      <a:pt x="12701" y="33148"/>
                    </a:cubicBezTo>
                    <a:cubicBezTo>
                      <a:pt x="12549" y="33299"/>
                      <a:pt x="12345" y="33468"/>
                      <a:pt x="12443" y="33673"/>
                    </a:cubicBezTo>
                    <a:cubicBezTo>
                      <a:pt x="12558" y="33896"/>
                      <a:pt x="12558" y="34154"/>
                      <a:pt x="12460" y="34377"/>
                    </a:cubicBezTo>
                    <a:cubicBezTo>
                      <a:pt x="12416" y="34466"/>
                      <a:pt x="12051" y="34484"/>
                      <a:pt x="12122" y="34609"/>
                    </a:cubicBezTo>
                    <a:cubicBezTo>
                      <a:pt x="12175" y="34715"/>
                      <a:pt x="12263" y="34732"/>
                      <a:pt x="12347" y="34732"/>
                    </a:cubicBezTo>
                    <a:cubicBezTo>
                      <a:pt x="12388" y="34732"/>
                      <a:pt x="12427" y="34728"/>
                      <a:pt x="12462" y="34728"/>
                    </a:cubicBezTo>
                    <a:cubicBezTo>
                      <a:pt x="12550" y="34728"/>
                      <a:pt x="12607" y="34753"/>
                      <a:pt x="12567" y="34929"/>
                    </a:cubicBezTo>
                    <a:cubicBezTo>
                      <a:pt x="12548" y="35009"/>
                      <a:pt x="12504" y="35035"/>
                      <a:pt x="12447" y="35035"/>
                    </a:cubicBezTo>
                    <a:cubicBezTo>
                      <a:pt x="12335" y="35035"/>
                      <a:pt x="12171" y="34930"/>
                      <a:pt x="12052" y="34930"/>
                    </a:cubicBezTo>
                    <a:cubicBezTo>
                      <a:pt x="11984" y="34930"/>
                      <a:pt x="11930" y="34964"/>
                      <a:pt x="11908" y="35072"/>
                    </a:cubicBezTo>
                    <a:cubicBezTo>
                      <a:pt x="11855" y="35294"/>
                      <a:pt x="12131" y="35179"/>
                      <a:pt x="12158" y="35330"/>
                    </a:cubicBezTo>
                    <a:cubicBezTo>
                      <a:pt x="12202" y="35570"/>
                      <a:pt x="12042" y="35864"/>
                      <a:pt x="11970" y="36087"/>
                    </a:cubicBezTo>
                    <a:cubicBezTo>
                      <a:pt x="11783" y="36568"/>
                      <a:pt x="11400" y="37138"/>
                      <a:pt x="11383" y="37673"/>
                    </a:cubicBezTo>
                    <a:cubicBezTo>
                      <a:pt x="11383" y="37842"/>
                      <a:pt x="11516" y="37895"/>
                      <a:pt x="11596" y="38029"/>
                    </a:cubicBezTo>
                    <a:cubicBezTo>
                      <a:pt x="11676" y="38162"/>
                      <a:pt x="11670" y="38196"/>
                      <a:pt x="11629" y="38196"/>
                    </a:cubicBezTo>
                    <a:cubicBezTo>
                      <a:pt x="11586" y="38196"/>
                      <a:pt x="11507" y="38160"/>
                      <a:pt x="11447" y="38160"/>
                    </a:cubicBezTo>
                    <a:cubicBezTo>
                      <a:pt x="11429" y="38160"/>
                      <a:pt x="11413" y="38163"/>
                      <a:pt x="11400" y="38171"/>
                    </a:cubicBezTo>
                    <a:cubicBezTo>
                      <a:pt x="11267" y="38243"/>
                      <a:pt x="11338" y="38626"/>
                      <a:pt x="11418" y="38733"/>
                    </a:cubicBezTo>
                    <a:cubicBezTo>
                      <a:pt x="11721" y="38955"/>
                      <a:pt x="11570" y="38937"/>
                      <a:pt x="11294" y="39000"/>
                    </a:cubicBezTo>
                    <a:cubicBezTo>
                      <a:pt x="11261" y="39008"/>
                      <a:pt x="11719" y="39284"/>
                      <a:pt x="11812" y="39284"/>
                    </a:cubicBezTo>
                    <a:cubicBezTo>
                      <a:pt x="11821" y="39284"/>
                      <a:pt x="11826" y="39281"/>
                      <a:pt x="11828" y="39276"/>
                    </a:cubicBezTo>
                    <a:lnTo>
                      <a:pt x="11828" y="39276"/>
                    </a:lnTo>
                    <a:cubicBezTo>
                      <a:pt x="11815" y="39329"/>
                      <a:pt x="11730" y="39340"/>
                      <a:pt x="11640" y="39340"/>
                    </a:cubicBezTo>
                    <a:cubicBezTo>
                      <a:pt x="11575" y="39340"/>
                      <a:pt x="11508" y="39335"/>
                      <a:pt x="11462" y="39335"/>
                    </a:cubicBezTo>
                    <a:cubicBezTo>
                      <a:pt x="11444" y="39335"/>
                      <a:pt x="11428" y="39336"/>
                      <a:pt x="11418" y="39338"/>
                    </a:cubicBezTo>
                    <a:cubicBezTo>
                      <a:pt x="11240" y="39374"/>
                      <a:pt x="11329" y="39623"/>
                      <a:pt x="11356" y="39730"/>
                    </a:cubicBezTo>
                    <a:cubicBezTo>
                      <a:pt x="11364" y="39831"/>
                      <a:pt x="11432" y="40328"/>
                      <a:pt x="11251" y="40328"/>
                    </a:cubicBezTo>
                    <a:cubicBezTo>
                      <a:pt x="11224" y="40328"/>
                      <a:pt x="11191" y="40317"/>
                      <a:pt x="11151" y="40291"/>
                    </a:cubicBezTo>
                    <a:cubicBezTo>
                      <a:pt x="11098" y="40258"/>
                      <a:pt x="11060" y="40243"/>
                      <a:pt x="11033" y="40243"/>
                    </a:cubicBezTo>
                    <a:cubicBezTo>
                      <a:pt x="10874" y="40243"/>
                      <a:pt x="11115" y="40755"/>
                      <a:pt x="11115" y="40861"/>
                    </a:cubicBezTo>
                    <a:cubicBezTo>
                      <a:pt x="11115" y="41200"/>
                      <a:pt x="10305" y="40950"/>
                      <a:pt x="10545" y="41289"/>
                    </a:cubicBezTo>
                    <a:cubicBezTo>
                      <a:pt x="10576" y="41296"/>
                      <a:pt x="10609" y="41299"/>
                      <a:pt x="10643" y="41299"/>
                    </a:cubicBezTo>
                    <a:cubicBezTo>
                      <a:pt x="10967" y="41299"/>
                      <a:pt x="11432" y="41016"/>
                      <a:pt x="11650" y="40879"/>
                    </a:cubicBezTo>
                    <a:cubicBezTo>
                      <a:pt x="11668" y="40870"/>
                      <a:pt x="12095" y="40612"/>
                      <a:pt x="11953" y="40585"/>
                    </a:cubicBezTo>
                    <a:cubicBezTo>
                      <a:pt x="11864" y="40452"/>
                      <a:pt x="11855" y="40398"/>
                      <a:pt x="11953" y="40273"/>
                    </a:cubicBezTo>
                    <a:cubicBezTo>
                      <a:pt x="12086" y="40113"/>
                      <a:pt x="12309" y="39917"/>
                      <a:pt x="12211" y="39703"/>
                    </a:cubicBezTo>
                    <a:cubicBezTo>
                      <a:pt x="12131" y="39507"/>
                      <a:pt x="12006" y="39472"/>
                      <a:pt x="12229" y="39338"/>
                    </a:cubicBezTo>
                    <a:cubicBezTo>
                      <a:pt x="12277" y="39111"/>
                      <a:pt x="12001" y="38647"/>
                      <a:pt x="12328" y="38647"/>
                    </a:cubicBezTo>
                    <a:cubicBezTo>
                      <a:pt x="12360" y="38647"/>
                      <a:pt x="12397" y="38652"/>
                      <a:pt x="12440" y="38661"/>
                    </a:cubicBezTo>
                    <a:lnTo>
                      <a:pt x="12440" y="38661"/>
                    </a:lnTo>
                    <a:cubicBezTo>
                      <a:pt x="12061" y="38579"/>
                      <a:pt x="12443" y="38109"/>
                      <a:pt x="12425" y="37922"/>
                    </a:cubicBezTo>
                    <a:cubicBezTo>
                      <a:pt x="12416" y="37699"/>
                      <a:pt x="12238" y="37842"/>
                      <a:pt x="12149" y="37673"/>
                    </a:cubicBezTo>
                    <a:cubicBezTo>
                      <a:pt x="12082" y="37547"/>
                      <a:pt x="12284" y="37507"/>
                      <a:pt x="12406" y="37507"/>
                    </a:cubicBezTo>
                    <a:cubicBezTo>
                      <a:pt x="12432" y="37507"/>
                      <a:pt x="12454" y="37509"/>
                      <a:pt x="12469" y="37512"/>
                    </a:cubicBezTo>
                    <a:cubicBezTo>
                      <a:pt x="12518" y="37523"/>
                      <a:pt x="12558" y="37528"/>
                      <a:pt x="12591" y="37528"/>
                    </a:cubicBezTo>
                    <a:cubicBezTo>
                      <a:pt x="12862" y="37528"/>
                      <a:pt x="12622" y="37194"/>
                      <a:pt x="12630" y="36996"/>
                    </a:cubicBezTo>
                    <a:cubicBezTo>
                      <a:pt x="12638" y="36902"/>
                      <a:pt x="12889" y="36260"/>
                      <a:pt x="12951" y="36260"/>
                    </a:cubicBezTo>
                    <a:cubicBezTo>
                      <a:pt x="12954" y="36260"/>
                      <a:pt x="12957" y="36262"/>
                      <a:pt x="12959" y="36264"/>
                    </a:cubicBezTo>
                    <a:lnTo>
                      <a:pt x="12959" y="36264"/>
                    </a:lnTo>
                    <a:cubicBezTo>
                      <a:pt x="12950" y="36251"/>
                      <a:pt x="12943" y="36246"/>
                      <a:pt x="12937" y="36246"/>
                    </a:cubicBezTo>
                    <a:cubicBezTo>
                      <a:pt x="12918" y="36246"/>
                      <a:pt x="12913" y="36307"/>
                      <a:pt x="12876" y="36307"/>
                    </a:cubicBezTo>
                    <a:cubicBezTo>
                      <a:pt x="12860" y="36307"/>
                      <a:pt x="12838" y="36296"/>
                      <a:pt x="12808" y="36265"/>
                    </a:cubicBezTo>
                    <a:cubicBezTo>
                      <a:pt x="12745" y="36194"/>
                      <a:pt x="12781" y="36069"/>
                      <a:pt x="12799" y="35998"/>
                    </a:cubicBezTo>
                    <a:cubicBezTo>
                      <a:pt x="12826" y="35882"/>
                      <a:pt x="12852" y="35677"/>
                      <a:pt x="12968" y="35624"/>
                    </a:cubicBezTo>
                    <a:cubicBezTo>
                      <a:pt x="13093" y="35562"/>
                      <a:pt x="13209" y="35606"/>
                      <a:pt x="13155" y="35401"/>
                    </a:cubicBezTo>
                    <a:cubicBezTo>
                      <a:pt x="13120" y="35259"/>
                      <a:pt x="12924" y="35205"/>
                      <a:pt x="12888" y="35098"/>
                    </a:cubicBezTo>
                    <a:cubicBezTo>
                      <a:pt x="12834" y="34911"/>
                      <a:pt x="13137" y="34707"/>
                      <a:pt x="13235" y="34573"/>
                    </a:cubicBezTo>
                    <a:cubicBezTo>
                      <a:pt x="13467" y="34261"/>
                      <a:pt x="13538" y="33860"/>
                      <a:pt x="13413" y="33486"/>
                    </a:cubicBezTo>
                    <a:cubicBezTo>
                      <a:pt x="13387" y="33397"/>
                      <a:pt x="13183" y="33185"/>
                      <a:pt x="13208" y="33042"/>
                    </a:cubicBezTo>
                    <a:lnTo>
                      <a:pt x="13208" y="33042"/>
                    </a:lnTo>
                    <a:cubicBezTo>
                      <a:pt x="13209" y="33064"/>
                      <a:pt x="13425" y="33213"/>
                      <a:pt x="13505" y="33213"/>
                    </a:cubicBezTo>
                    <a:cubicBezTo>
                      <a:pt x="13511" y="33213"/>
                      <a:pt x="13516" y="33212"/>
                      <a:pt x="13520" y="33210"/>
                    </a:cubicBezTo>
                    <a:cubicBezTo>
                      <a:pt x="13627" y="33148"/>
                      <a:pt x="13716" y="32542"/>
                      <a:pt x="13707" y="32426"/>
                    </a:cubicBezTo>
                    <a:cubicBezTo>
                      <a:pt x="13707" y="32221"/>
                      <a:pt x="13520" y="32373"/>
                      <a:pt x="13547" y="32123"/>
                    </a:cubicBezTo>
                    <a:cubicBezTo>
                      <a:pt x="13574" y="31910"/>
                      <a:pt x="13636" y="31696"/>
                      <a:pt x="13725" y="31491"/>
                    </a:cubicBezTo>
                    <a:cubicBezTo>
                      <a:pt x="13894" y="31090"/>
                      <a:pt x="14090" y="30814"/>
                      <a:pt x="14188" y="30556"/>
                    </a:cubicBezTo>
                    <a:cubicBezTo>
                      <a:pt x="14153" y="30546"/>
                      <a:pt x="14106" y="30540"/>
                      <a:pt x="14045" y="30540"/>
                    </a:cubicBezTo>
                    <a:close/>
                    <a:moveTo>
                      <a:pt x="19781" y="42027"/>
                    </a:moveTo>
                    <a:cubicBezTo>
                      <a:pt x="19781" y="42028"/>
                      <a:pt x="19782" y="42028"/>
                      <a:pt x="19782" y="42028"/>
                    </a:cubicBezTo>
                    <a:cubicBezTo>
                      <a:pt x="19782" y="42028"/>
                      <a:pt x="19781" y="42028"/>
                      <a:pt x="19781" y="42027"/>
                    </a:cubicBezTo>
                    <a:close/>
                    <a:moveTo>
                      <a:pt x="18393" y="43257"/>
                    </a:moveTo>
                    <a:cubicBezTo>
                      <a:pt x="18491" y="43346"/>
                      <a:pt x="18491" y="43364"/>
                      <a:pt x="18410" y="43462"/>
                    </a:cubicBezTo>
                    <a:cubicBezTo>
                      <a:pt x="18353" y="43532"/>
                      <a:pt x="18286" y="43612"/>
                      <a:pt x="18211" y="43612"/>
                    </a:cubicBezTo>
                    <a:cubicBezTo>
                      <a:pt x="18181" y="43612"/>
                      <a:pt x="18149" y="43599"/>
                      <a:pt x="18116" y="43569"/>
                    </a:cubicBezTo>
                    <a:lnTo>
                      <a:pt x="18393" y="43257"/>
                    </a:lnTo>
                    <a:close/>
                    <a:moveTo>
                      <a:pt x="15349" y="45481"/>
                    </a:moveTo>
                    <a:lnTo>
                      <a:pt x="15349" y="45481"/>
                    </a:lnTo>
                    <a:cubicBezTo>
                      <a:pt x="15348" y="45482"/>
                      <a:pt x="15347" y="45483"/>
                      <a:pt x="15346" y="45484"/>
                    </a:cubicBezTo>
                    <a:cubicBezTo>
                      <a:pt x="15347" y="45483"/>
                      <a:pt x="15348" y="45482"/>
                      <a:pt x="15349" y="45481"/>
                    </a:cubicBezTo>
                    <a:close/>
                    <a:moveTo>
                      <a:pt x="17231" y="46415"/>
                    </a:moveTo>
                    <a:cubicBezTo>
                      <a:pt x="17201" y="46415"/>
                      <a:pt x="17172" y="46437"/>
                      <a:pt x="17128" y="46482"/>
                    </a:cubicBezTo>
                    <a:cubicBezTo>
                      <a:pt x="17119" y="46500"/>
                      <a:pt x="16932" y="46678"/>
                      <a:pt x="17021" y="46696"/>
                    </a:cubicBezTo>
                    <a:lnTo>
                      <a:pt x="17021" y="46687"/>
                    </a:lnTo>
                    <a:cubicBezTo>
                      <a:pt x="17037" y="46689"/>
                      <a:pt x="17051" y="46690"/>
                      <a:pt x="17065" y="46690"/>
                    </a:cubicBezTo>
                    <a:cubicBezTo>
                      <a:pt x="17200" y="46690"/>
                      <a:pt x="17253" y="46579"/>
                      <a:pt x="17342" y="46482"/>
                    </a:cubicBezTo>
                    <a:cubicBezTo>
                      <a:pt x="17293" y="46437"/>
                      <a:pt x="17261" y="46415"/>
                      <a:pt x="17231" y="46415"/>
                    </a:cubicBezTo>
                    <a:close/>
                    <a:moveTo>
                      <a:pt x="9263" y="51452"/>
                    </a:moveTo>
                    <a:lnTo>
                      <a:pt x="9263" y="51452"/>
                    </a:lnTo>
                    <a:cubicBezTo>
                      <a:pt x="9236" y="51568"/>
                      <a:pt x="9281" y="51603"/>
                      <a:pt x="9022" y="51844"/>
                    </a:cubicBezTo>
                    <a:lnTo>
                      <a:pt x="9049" y="51719"/>
                    </a:lnTo>
                    <a:lnTo>
                      <a:pt x="9263" y="51452"/>
                    </a:lnTo>
                    <a:close/>
                    <a:moveTo>
                      <a:pt x="9922" y="51532"/>
                    </a:moveTo>
                    <a:cubicBezTo>
                      <a:pt x="9850" y="51680"/>
                      <a:pt x="9775" y="51837"/>
                      <a:pt x="9703" y="51987"/>
                    </a:cubicBezTo>
                    <a:lnTo>
                      <a:pt x="9703" y="51987"/>
                    </a:lnTo>
                    <a:cubicBezTo>
                      <a:pt x="9779" y="51838"/>
                      <a:pt x="9852" y="51687"/>
                      <a:pt x="9922" y="51532"/>
                    </a:cubicBezTo>
                    <a:close/>
                    <a:moveTo>
                      <a:pt x="10768" y="52147"/>
                    </a:moveTo>
                    <a:cubicBezTo>
                      <a:pt x="10768" y="52147"/>
                      <a:pt x="10768" y="52147"/>
                      <a:pt x="10768" y="52147"/>
                    </a:cubicBezTo>
                    <a:cubicBezTo>
                      <a:pt x="10768" y="52147"/>
                      <a:pt x="10768" y="52147"/>
                      <a:pt x="10768" y="52147"/>
                    </a:cubicBezTo>
                    <a:close/>
                    <a:moveTo>
                      <a:pt x="8067" y="53930"/>
                    </a:moveTo>
                    <a:cubicBezTo>
                      <a:pt x="8019" y="53930"/>
                      <a:pt x="7884" y="54140"/>
                      <a:pt x="7666" y="54574"/>
                    </a:cubicBezTo>
                    <a:lnTo>
                      <a:pt x="7666" y="54574"/>
                    </a:lnTo>
                    <a:cubicBezTo>
                      <a:pt x="7777" y="54507"/>
                      <a:pt x="7833" y="54491"/>
                      <a:pt x="8069" y="54106"/>
                    </a:cubicBezTo>
                    <a:cubicBezTo>
                      <a:pt x="8094" y="53989"/>
                      <a:pt x="8093" y="53930"/>
                      <a:pt x="8067" y="53930"/>
                    </a:cubicBezTo>
                    <a:close/>
                    <a:moveTo>
                      <a:pt x="7666" y="54574"/>
                    </a:moveTo>
                    <a:cubicBezTo>
                      <a:pt x="7664" y="54576"/>
                      <a:pt x="7662" y="54577"/>
                      <a:pt x="7659" y="54578"/>
                    </a:cubicBezTo>
                    <a:lnTo>
                      <a:pt x="7659" y="54587"/>
                    </a:lnTo>
                    <a:cubicBezTo>
                      <a:pt x="7662" y="54583"/>
                      <a:pt x="7664" y="54579"/>
                      <a:pt x="7666" y="54574"/>
                    </a:cubicBezTo>
                    <a:close/>
                    <a:moveTo>
                      <a:pt x="8116" y="54537"/>
                    </a:moveTo>
                    <a:cubicBezTo>
                      <a:pt x="8059" y="54537"/>
                      <a:pt x="7697" y="55190"/>
                      <a:pt x="7633" y="55416"/>
                    </a:cubicBezTo>
                    <a:lnTo>
                      <a:pt x="7633" y="55407"/>
                    </a:lnTo>
                    <a:lnTo>
                      <a:pt x="7633" y="55407"/>
                    </a:lnTo>
                    <a:cubicBezTo>
                      <a:pt x="7626" y="55440"/>
                      <a:pt x="7628" y="55454"/>
                      <a:pt x="7637" y="55454"/>
                    </a:cubicBezTo>
                    <a:cubicBezTo>
                      <a:pt x="7696" y="55454"/>
                      <a:pt x="8076" y="54763"/>
                      <a:pt x="8123" y="54561"/>
                    </a:cubicBezTo>
                    <a:cubicBezTo>
                      <a:pt x="8124" y="54544"/>
                      <a:pt x="8122" y="54537"/>
                      <a:pt x="8116" y="54537"/>
                    </a:cubicBezTo>
                    <a:close/>
                    <a:moveTo>
                      <a:pt x="24831" y="1"/>
                    </a:moveTo>
                    <a:cubicBezTo>
                      <a:pt x="24596" y="1"/>
                      <a:pt x="24299" y="301"/>
                      <a:pt x="24415" y="481"/>
                    </a:cubicBezTo>
                    <a:lnTo>
                      <a:pt x="24415" y="481"/>
                    </a:lnTo>
                    <a:cubicBezTo>
                      <a:pt x="24413" y="509"/>
                      <a:pt x="24417" y="532"/>
                      <a:pt x="24432" y="548"/>
                    </a:cubicBezTo>
                    <a:cubicBezTo>
                      <a:pt x="24479" y="606"/>
                      <a:pt x="24531" y="656"/>
                      <a:pt x="24570" y="704"/>
                    </a:cubicBezTo>
                    <a:lnTo>
                      <a:pt x="24570" y="704"/>
                    </a:lnTo>
                    <a:cubicBezTo>
                      <a:pt x="24443" y="884"/>
                      <a:pt x="24317" y="1259"/>
                      <a:pt x="24129" y="1305"/>
                    </a:cubicBezTo>
                    <a:cubicBezTo>
                      <a:pt x="23981" y="1342"/>
                      <a:pt x="24042" y="1397"/>
                      <a:pt x="24077" y="1486"/>
                    </a:cubicBezTo>
                    <a:lnTo>
                      <a:pt x="24077" y="1486"/>
                    </a:lnTo>
                    <a:cubicBezTo>
                      <a:pt x="24012" y="1572"/>
                      <a:pt x="23956" y="1661"/>
                      <a:pt x="23915" y="1759"/>
                    </a:cubicBezTo>
                    <a:cubicBezTo>
                      <a:pt x="23844" y="1928"/>
                      <a:pt x="24049" y="2231"/>
                      <a:pt x="23933" y="2329"/>
                    </a:cubicBezTo>
                    <a:cubicBezTo>
                      <a:pt x="23874" y="2382"/>
                      <a:pt x="23795" y="2396"/>
                      <a:pt x="23708" y="2396"/>
                    </a:cubicBezTo>
                    <a:cubicBezTo>
                      <a:pt x="23617" y="2396"/>
                      <a:pt x="23517" y="2381"/>
                      <a:pt x="23422" y="2381"/>
                    </a:cubicBezTo>
                    <a:cubicBezTo>
                      <a:pt x="23319" y="2381"/>
                      <a:pt x="23222" y="2398"/>
                      <a:pt x="23149" y="2471"/>
                    </a:cubicBezTo>
                    <a:cubicBezTo>
                      <a:pt x="23033" y="2587"/>
                      <a:pt x="23363" y="2667"/>
                      <a:pt x="23425" y="2721"/>
                    </a:cubicBezTo>
                    <a:cubicBezTo>
                      <a:pt x="23398" y="2760"/>
                      <a:pt x="23337" y="2768"/>
                      <a:pt x="23270" y="2768"/>
                    </a:cubicBezTo>
                    <a:cubicBezTo>
                      <a:pt x="23230" y="2768"/>
                      <a:pt x="23187" y="2765"/>
                      <a:pt x="23147" y="2765"/>
                    </a:cubicBezTo>
                    <a:cubicBezTo>
                      <a:pt x="23058" y="2765"/>
                      <a:pt x="22985" y="2778"/>
                      <a:pt x="22989" y="2863"/>
                    </a:cubicBezTo>
                    <a:cubicBezTo>
                      <a:pt x="22998" y="2917"/>
                      <a:pt x="23621" y="3398"/>
                      <a:pt x="23274" y="3451"/>
                    </a:cubicBezTo>
                    <a:cubicBezTo>
                      <a:pt x="23267" y="3452"/>
                      <a:pt x="23260" y="3452"/>
                      <a:pt x="23254" y="3452"/>
                    </a:cubicBezTo>
                    <a:cubicBezTo>
                      <a:pt x="23137" y="3452"/>
                      <a:pt x="23052" y="3340"/>
                      <a:pt x="22931" y="3340"/>
                    </a:cubicBezTo>
                    <a:cubicBezTo>
                      <a:pt x="22897" y="3340"/>
                      <a:pt x="22860" y="3349"/>
                      <a:pt x="22819" y="3371"/>
                    </a:cubicBezTo>
                    <a:cubicBezTo>
                      <a:pt x="22721" y="3433"/>
                      <a:pt x="22659" y="3523"/>
                      <a:pt x="22623" y="3629"/>
                    </a:cubicBezTo>
                    <a:cubicBezTo>
                      <a:pt x="22570" y="3861"/>
                      <a:pt x="23024" y="3825"/>
                      <a:pt x="22793" y="4173"/>
                    </a:cubicBezTo>
                    <a:cubicBezTo>
                      <a:pt x="22684" y="4072"/>
                      <a:pt x="22541" y="4018"/>
                      <a:pt x="22393" y="4018"/>
                    </a:cubicBezTo>
                    <a:cubicBezTo>
                      <a:pt x="22372" y="4018"/>
                      <a:pt x="22351" y="4019"/>
                      <a:pt x="22330" y="4021"/>
                    </a:cubicBezTo>
                    <a:cubicBezTo>
                      <a:pt x="22170" y="4101"/>
                      <a:pt x="21912" y="4243"/>
                      <a:pt x="22167" y="4429"/>
                    </a:cubicBezTo>
                    <a:lnTo>
                      <a:pt x="22167" y="4429"/>
                    </a:lnTo>
                    <a:cubicBezTo>
                      <a:pt x="22073" y="4361"/>
                      <a:pt x="22001" y="4333"/>
                      <a:pt x="21948" y="4333"/>
                    </a:cubicBezTo>
                    <a:cubicBezTo>
                      <a:pt x="21814" y="4333"/>
                      <a:pt x="21795" y="4513"/>
                      <a:pt x="21840" y="4716"/>
                    </a:cubicBezTo>
                    <a:cubicBezTo>
                      <a:pt x="21820" y="4702"/>
                      <a:pt x="21800" y="4695"/>
                      <a:pt x="21779" y="4695"/>
                    </a:cubicBezTo>
                    <a:cubicBezTo>
                      <a:pt x="21559" y="4695"/>
                      <a:pt x="21289" y="5451"/>
                      <a:pt x="21219" y="5550"/>
                    </a:cubicBezTo>
                    <a:lnTo>
                      <a:pt x="21219" y="5550"/>
                    </a:lnTo>
                    <a:cubicBezTo>
                      <a:pt x="21304" y="5436"/>
                      <a:pt x="21394" y="5391"/>
                      <a:pt x="21462" y="5391"/>
                    </a:cubicBezTo>
                    <a:cubicBezTo>
                      <a:pt x="21598" y="5391"/>
                      <a:pt x="21649" y="5574"/>
                      <a:pt x="21412" y="5758"/>
                    </a:cubicBezTo>
                    <a:cubicBezTo>
                      <a:pt x="21172" y="5936"/>
                      <a:pt x="20967" y="6150"/>
                      <a:pt x="20789" y="6391"/>
                    </a:cubicBezTo>
                    <a:cubicBezTo>
                      <a:pt x="20828" y="6421"/>
                      <a:pt x="20874" y="6435"/>
                      <a:pt x="20922" y="6435"/>
                    </a:cubicBezTo>
                    <a:cubicBezTo>
                      <a:pt x="21198" y="6435"/>
                      <a:pt x="21584" y="6003"/>
                      <a:pt x="21751" y="5874"/>
                    </a:cubicBezTo>
                    <a:lnTo>
                      <a:pt x="21751" y="5874"/>
                    </a:lnTo>
                    <a:cubicBezTo>
                      <a:pt x="21608" y="6052"/>
                      <a:pt x="21483" y="6248"/>
                      <a:pt x="21332" y="6417"/>
                    </a:cubicBezTo>
                    <a:cubicBezTo>
                      <a:pt x="21246" y="6519"/>
                      <a:pt x="21106" y="6668"/>
                      <a:pt x="20947" y="6668"/>
                    </a:cubicBezTo>
                    <a:cubicBezTo>
                      <a:pt x="20924" y="6668"/>
                      <a:pt x="20901" y="6665"/>
                      <a:pt x="20878" y="6658"/>
                    </a:cubicBezTo>
                    <a:cubicBezTo>
                      <a:pt x="20730" y="6621"/>
                      <a:pt x="20723" y="6487"/>
                      <a:pt x="20609" y="6487"/>
                    </a:cubicBezTo>
                    <a:cubicBezTo>
                      <a:pt x="20585" y="6487"/>
                      <a:pt x="20557" y="6493"/>
                      <a:pt x="20521" y="6506"/>
                    </a:cubicBezTo>
                    <a:cubicBezTo>
                      <a:pt x="20112" y="6685"/>
                      <a:pt x="20388" y="7023"/>
                      <a:pt x="20183" y="7317"/>
                    </a:cubicBezTo>
                    <a:cubicBezTo>
                      <a:pt x="20014" y="7575"/>
                      <a:pt x="19738" y="7638"/>
                      <a:pt x="19435" y="7664"/>
                    </a:cubicBezTo>
                    <a:cubicBezTo>
                      <a:pt x="19595" y="7789"/>
                      <a:pt x="19657" y="8128"/>
                      <a:pt x="19631" y="8306"/>
                    </a:cubicBezTo>
                    <a:cubicBezTo>
                      <a:pt x="19619" y="8392"/>
                      <a:pt x="19591" y="8420"/>
                      <a:pt x="19557" y="8420"/>
                    </a:cubicBezTo>
                    <a:cubicBezTo>
                      <a:pt x="19494" y="8420"/>
                      <a:pt x="19410" y="8326"/>
                      <a:pt x="19369" y="8326"/>
                    </a:cubicBezTo>
                    <a:cubicBezTo>
                      <a:pt x="19363" y="8326"/>
                      <a:pt x="19358" y="8328"/>
                      <a:pt x="19355" y="8332"/>
                    </a:cubicBezTo>
                    <a:cubicBezTo>
                      <a:pt x="19332" y="8361"/>
                      <a:pt x="19326" y="8390"/>
                      <a:pt x="19331" y="8419"/>
                    </a:cubicBezTo>
                    <a:lnTo>
                      <a:pt x="19331" y="8419"/>
                    </a:lnTo>
                    <a:cubicBezTo>
                      <a:pt x="19276" y="8364"/>
                      <a:pt x="19222" y="8322"/>
                      <a:pt x="19181" y="8322"/>
                    </a:cubicBezTo>
                    <a:cubicBezTo>
                      <a:pt x="19176" y="8322"/>
                      <a:pt x="19172" y="8322"/>
                      <a:pt x="19167" y="8323"/>
                    </a:cubicBezTo>
                    <a:cubicBezTo>
                      <a:pt x="19007" y="8377"/>
                      <a:pt x="18865" y="8644"/>
                      <a:pt x="18793" y="8769"/>
                    </a:cubicBezTo>
                    <a:cubicBezTo>
                      <a:pt x="18722" y="8894"/>
                      <a:pt x="18571" y="9170"/>
                      <a:pt x="18642" y="9357"/>
                    </a:cubicBezTo>
                    <a:cubicBezTo>
                      <a:pt x="18686" y="9472"/>
                      <a:pt x="18731" y="9517"/>
                      <a:pt x="18615" y="9624"/>
                    </a:cubicBezTo>
                    <a:cubicBezTo>
                      <a:pt x="18572" y="9668"/>
                      <a:pt x="18510" y="9689"/>
                      <a:pt x="18447" y="9689"/>
                    </a:cubicBezTo>
                    <a:cubicBezTo>
                      <a:pt x="18420" y="9689"/>
                      <a:pt x="18393" y="9685"/>
                      <a:pt x="18366" y="9677"/>
                    </a:cubicBezTo>
                    <a:cubicBezTo>
                      <a:pt x="18333" y="9666"/>
                      <a:pt x="18309" y="9660"/>
                      <a:pt x="18291" y="9660"/>
                    </a:cubicBezTo>
                    <a:cubicBezTo>
                      <a:pt x="18240" y="9660"/>
                      <a:pt x="18231" y="9703"/>
                      <a:pt x="18179" y="9775"/>
                    </a:cubicBezTo>
                    <a:cubicBezTo>
                      <a:pt x="18081" y="9909"/>
                      <a:pt x="18116" y="10123"/>
                      <a:pt x="18036" y="10292"/>
                    </a:cubicBezTo>
                    <a:cubicBezTo>
                      <a:pt x="17974" y="10452"/>
                      <a:pt x="17867" y="10604"/>
                      <a:pt x="17733" y="10720"/>
                    </a:cubicBezTo>
                    <a:cubicBezTo>
                      <a:pt x="17653" y="10800"/>
                      <a:pt x="17413" y="10809"/>
                      <a:pt x="17368" y="10862"/>
                    </a:cubicBezTo>
                    <a:cubicBezTo>
                      <a:pt x="17342" y="10898"/>
                      <a:pt x="17466" y="10915"/>
                      <a:pt x="17439" y="10951"/>
                    </a:cubicBezTo>
                    <a:lnTo>
                      <a:pt x="17350" y="11067"/>
                    </a:lnTo>
                    <a:lnTo>
                      <a:pt x="16923" y="11601"/>
                    </a:lnTo>
                    <a:cubicBezTo>
                      <a:pt x="16772" y="11779"/>
                      <a:pt x="16400" y="12098"/>
                      <a:pt x="16671" y="12321"/>
                    </a:cubicBezTo>
                    <a:lnTo>
                      <a:pt x="16671" y="12321"/>
                    </a:lnTo>
                    <a:cubicBezTo>
                      <a:pt x="16634" y="12291"/>
                      <a:pt x="16595" y="12279"/>
                      <a:pt x="16553" y="12279"/>
                    </a:cubicBezTo>
                    <a:cubicBezTo>
                      <a:pt x="16362" y="12279"/>
                      <a:pt x="16136" y="12545"/>
                      <a:pt x="16041" y="12661"/>
                    </a:cubicBezTo>
                    <a:cubicBezTo>
                      <a:pt x="15872" y="12875"/>
                      <a:pt x="16014" y="13026"/>
                      <a:pt x="15827" y="13196"/>
                    </a:cubicBezTo>
                    <a:cubicBezTo>
                      <a:pt x="15815" y="13208"/>
                      <a:pt x="15802" y="13213"/>
                      <a:pt x="15787" y="13213"/>
                    </a:cubicBezTo>
                    <a:cubicBezTo>
                      <a:pt x="15725" y="13213"/>
                      <a:pt x="15642" y="13120"/>
                      <a:pt x="15557" y="13120"/>
                    </a:cubicBezTo>
                    <a:cubicBezTo>
                      <a:pt x="15546" y="13120"/>
                      <a:pt x="15535" y="13121"/>
                      <a:pt x="15524" y="13124"/>
                    </a:cubicBezTo>
                    <a:cubicBezTo>
                      <a:pt x="15418" y="13178"/>
                      <a:pt x="15337" y="13258"/>
                      <a:pt x="15284" y="13365"/>
                    </a:cubicBezTo>
                    <a:cubicBezTo>
                      <a:pt x="15204" y="13481"/>
                      <a:pt x="15159" y="13614"/>
                      <a:pt x="15141" y="13757"/>
                    </a:cubicBezTo>
                    <a:cubicBezTo>
                      <a:pt x="15141" y="13824"/>
                      <a:pt x="15213" y="13877"/>
                      <a:pt x="15279" y="13921"/>
                    </a:cubicBezTo>
                    <a:lnTo>
                      <a:pt x="15279" y="13921"/>
                    </a:lnTo>
                    <a:cubicBezTo>
                      <a:pt x="15243" y="13900"/>
                      <a:pt x="15213" y="13891"/>
                      <a:pt x="15187" y="13891"/>
                    </a:cubicBezTo>
                    <a:cubicBezTo>
                      <a:pt x="15040" y="13891"/>
                      <a:pt x="15039" y="14189"/>
                      <a:pt x="14954" y="14273"/>
                    </a:cubicBezTo>
                    <a:cubicBezTo>
                      <a:pt x="14939" y="14290"/>
                      <a:pt x="14921" y="14297"/>
                      <a:pt x="14901" y="14297"/>
                    </a:cubicBezTo>
                    <a:cubicBezTo>
                      <a:pt x="14783" y="14297"/>
                      <a:pt x="14597" y="14053"/>
                      <a:pt x="14478" y="14053"/>
                    </a:cubicBezTo>
                    <a:cubicBezTo>
                      <a:pt x="14442" y="14053"/>
                      <a:pt x="14413" y="14075"/>
                      <a:pt x="14393" y="14131"/>
                    </a:cubicBezTo>
                    <a:cubicBezTo>
                      <a:pt x="14277" y="14469"/>
                      <a:pt x="14732" y="14656"/>
                      <a:pt x="14856" y="14897"/>
                    </a:cubicBezTo>
                    <a:cubicBezTo>
                      <a:pt x="14900" y="14989"/>
                      <a:pt x="14802" y="15016"/>
                      <a:pt x="14677" y="15016"/>
                    </a:cubicBezTo>
                    <a:cubicBezTo>
                      <a:pt x="14524" y="15016"/>
                      <a:pt x="14332" y="14974"/>
                      <a:pt x="14322" y="14959"/>
                    </a:cubicBezTo>
                    <a:lnTo>
                      <a:pt x="14322" y="14959"/>
                    </a:lnTo>
                    <a:cubicBezTo>
                      <a:pt x="14384" y="15084"/>
                      <a:pt x="14473" y="15093"/>
                      <a:pt x="14375" y="15235"/>
                    </a:cubicBezTo>
                    <a:cubicBezTo>
                      <a:pt x="14349" y="15271"/>
                      <a:pt x="14233" y="15360"/>
                      <a:pt x="14242" y="15422"/>
                    </a:cubicBezTo>
                    <a:cubicBezTo>
                      <a:pt x="14251" y="15485"/>
                      <a:pt x="14367" y="15520"/>
                      <a:pt x="14393" y="15601"/>
                    </a:cubicBezTo>
                    <a:cubicBezTo>
                      <a:pt x="14411" y="15672"/>
                      <a:pt x="14322" y="15779"/>
                      <a:pt x="14277" y="15841"/>
                    </a:cubicBezTo>
                    <a:cubicBezTo>
                      <a:pt x="14201" y="15770"/>
                      <a:pt x="14136" y="15721"/>
                      <a:pt x="14079" y="15721"/>
                    </a:cubicBezTo>
                    <a:cubicBezTo>
                      <a:pt x="14029" y="15721"/>
                      <a:pt x="13985" y="15759"/>
                      <a:pt x="13948" y="15850"/>
                    </a:cubicBezTo>
                    <a:cubicBezTo>
                      <a:pt x="13878" y="16018"/>
                      <a:pt x="13869" y="16119"/>
                      <a:pt x="13797" y="16119"/>
                    </a:cubicBezTo>
                    <a:cubicBezTo>
                      <a:pt x="13759" y="16119"/>
                      <a:pt x="13702" y="16090"/>
                      <a:pt x="13609" y="16028"/>
                    </a:cubicBezTo>
                    <a:cubicBezTo>
                      <a:pt x="13601" y="16022"/>
                      <a:pt x="13591" y="16019"/>
                      <a:pt x="13580" y="16019"/>
                    </a:cubicBezTo>
                    <a:cubicBezTo>
                      <a:pt x="13478" y="16019"/>
                      <a:pt x="13293" y="16259"/>
                      <a:pt x="13333" y="16331"/>
                    </a:cubicBezTo>
                    <a:cubicBezTo>
                      <a:pt x="13387" y="16438"/>
                      <a:pt x="13503" y="16393"/>
                      <a:pt x="13431" y="16536"/>
                    </a:cubicBezTo>
                    <a:cubicBezTo>
                      <a:pt x="13333" y="16705"/>
                      <a:pt x="13209" y="16848"/>
                      <a:pt x="13057" y="16963"/>
                    </a:cubicBezTo>
                    <a:cubicBezTo>
                      <a:pt x="12906" y="17088"/>
                      <a:pt x="12772" y="17008"/>
                      <a:pt x="12594" y="17079"/>
                    </a:cubicBezTo>
                    <a:cubicBezTo>
                      <a:pt x="12425" y="17150"/>
                      <a:pt x="12273" y="17320"/>
                      <a:pt x="12300" y="17507"/>
                    </a:cubicBezTo>
                    <a:cubicBezTo>
                      <a:pt x="12331" y="17723"/>
                      <a:pt x="11953" y="17826"/>
                      <a:pt x="11846" y="17826"/>
                    </a:cubicBezTo>
                    <a:cubicBezTo>
                      <a:pt x="11830" y="17826"/>
                      <a:pt x="11820" y="17823"/>
                      <a:pt x="11819" y="17819"/>
                    </a:cubicBezTo>
                    <a:lnTo>
                      <a:pt x="11819" y="17819"/>
                    </a:lnTo>
                    <a:cubicBezTo>
                      <a:pt x="11844" y="17992"/>
                      <a:pt x="12003" y="18016"/>
                      <a:pt x="12157" y="18016"/>
                    </a:cubicBezTo>
                    <a:cubicBezTo>
                      <a:pt x="12218" y="18016"/>
                      <a:pt x="12279" y="18012"/>
                      <a:pt x="12330" y="18012"/>
                    </a:cubicBezTo>
                    <a:cubicBezTo>
                      <a:pt x="12380" y="18012"/>
                      <a:pt x="12421" y="18016"/>
                      <a:pt x="12443" y="18032"/>
                    </a:cubicBezTo>
                    <a:cubicBezTo>
                      <a:pt x="12458" y="18048"/>
                      <a:pt x="12357" y="18202"/>
                      <a:pt x="12277" y="18202"/>
                    </a:cubicBezTo>
                    <a:cubicBezTo>
                      <a:pt x="12267" y="18202"/>
                      <a:pt x="12256" y="18199"/>
                      <a:pt x="12247" y="18193"/>
                    </a:cubicBezTo>
                    <a:cubicBezTo>
                      <a:pt x="12224" y="18177"/>
                      <a:pt x="12201" y="18170"/>
                      <a:pt x="12180" y="18170"/>
                    </a:cubicBezTo>
                    <a:cubicBezTo>
                      <a:pt x="12072" y="18170"/>
                      <a:pt x="11993" y="18357"/>
                      <a:pt x="11970" y="18469"/>
                    </a:cubicBezTo>
                    <a:cubicBezTo>
                      <a:pt x="11948" y="18572"/>
                      <a:pt x="11917" y="18606"/>
                      <a:pt x="11874" y="18606"/>
                    </a:cubicBezTo>
                    <a:cubicBezTo>
                      <a:pt x="11795" y="18606"/>
                      <a:pt x="11681" y="18492"/>
                      <a:pt x="11525" y="18487"/>
                    </a:cubicBezTo>
                    <a:cubicBezTo>
                      <a:pt x="11365" y="18487"/>
                      <a:pt x="11516" y="18647"/>
                      <a:pt x="11516" y="18691"/>
                    </a:cubicBezTo>
                    <a:cubicBezTo>
                      <a:pt x="11641" y="18798"/>
                      <a:pt x="11516" y="18941"/>
                      <a:pt x="11445" y="19012"/>
                    </a:cubicBezTo>
                    <a:cubicBezTo>
                      <a:pt x="11276" y="19235"/>
                      <a:pt x="11169" y="19199"/>
                      <a:pt x="11213" y="19538"/>
                    </a:cubicBezTo>
                    <a:cubicBezTo>
                      <a:pt x="11213" y="19564"/>
                      <a:pt x="11187" y="19778"/>
                      <a:pt x="11133" y="19778"/>
                    </a:cubicBezTo>
                    <a:cubicBezTo>
                      <a:pt x="11132" y="19778"/>
                      <a:pt x="11131" y="19778"/>
                      <a:pt x="11130" y="19778"/>
                    </a:cubicBezTo>
                    <a:cubicBezTo>
                      <a:pt x="11040" y="19778"/>
                      <a:pt x="10975" y="19422"/>
                      <a:pt x="10809" y="19422"/>
                    </a:cubicBezTo>
                    <a:cubicBezTo>
                      <a:pt x="10781" y="19422"/>
                      <a:pt x="10750" y="19433"/>
                      <a:pt x="10715" y="19457"/>
                    </a:cubicBezTo>
                    <a:cubicBezTo>
                      <a:pt x="10474" y="19618"/>
                      <a:pt x="10314" y="19903"/>
                      <a:pt x="10136" y="20108"/>
                    </a:cubicBezTo>
                    <a:cubicBezTo>
                      <a:pt x="10150" y="20094"/>
                      <a:pt x="10235" y="19980"/>
                      <a:pt x="10315" y="19980"/>
                    </a:cubicBezTo>
                    <a:cubicBezTo>
                      <a:pt x="10336" y="19980"/>
                      <a:pt x="10357" y="19989"/>
                      <a:pt x="10376" y="20010"/>
                    </a:cubicBezTo>
                    <a:cubicBezTo>
                      <a:pt x="10430" y="20063"/>
                      <a:pt x="10091" y="20357"/>
                      <a:pt x="10216" y="20455"/>
                    </a:cubicBezTo>
                    <a:cubicBezTo>
                      <a:pt x="10168" y="20414"/>
                      <a:pt x="10393" y="20331"/>
                      <a:pt x="10484" y="20331"/>
                    </a:cubicBezTo>
                    <a:cubicBezTo>
                      <a:pt x="10512" y="20331"/>
                      <a:pt x="10527" y="20338"/>
                      <a:pt x="10519" y="20357"/>
                    </a:cubicBezTo>
                    <a:cubicBezTo>
                      <a:pt x="10463" y="20511"/>
                      <a:pt x="10489" y="20807"/>
                      <a:pt x="10361" y="20807"/>
                    </a:cubicBezTo>
                    <a:cubicBezTo>
                      <a:pt x="10326" y="20807"/>
                      <a:pt x="10279" y="20785"/>
                      <a:pt x="10216" y="20731"/>
                    </a:cubicBezTo>
                    <a:cubicBezTo>
                      <a:pt x="10174" y="20648"/>
                      <a:pt x="10132" y="20531"/>
                      <a:pt x="10056" y="20531"/>
                    </a:cubicBezTo>
                    <a:cubicBezTo>
                      <a:pt x="10035" y="20531"/>
                      <a:pt x="10011" y="20541"/>
                      <a:pt x="9984" y="20562"/>
                    </a:cubicBezTo>
                    <a:cubicBezTo>
                      <a:pt x="9770" y="20731"/>
                      <a:pt x="9592" y="20936"/>
                      <a:pt x="9468" y="21168"/>
                    </a:cubicBezTo>
                    <a:cubicBezTo>
                      <a:pt x="9387" y="21337"/>
                      <a:pt x="9699" y="21381"/>
                      <a:pt x="9779" y="21479"/>
                    </a:cubicBezTo>
                    <a:cubicBezTo>
                      <a:pt x="9705" y="21570"/>
                      <a:pt x="9345" y="21777"/>
                      <a:pt x="9188" y="21777"/>
                    </a:cubicBezTo>
                    <a:cubicBezTo>
                      <a:pt x="9176" y="21777"/>
                      <a:pt x="9165" y="21776"/>
                      <a:pt x="9156" y="21773"/>
                    </a:cubicBezTo>
                    <a:cubicBezTo>
                      <a:pt x="9013" y="21747"/>
                      <a:pt x="9227" y="21426"/>
                      <a:pt x="9254" y="21390"/>
                    </a:cubicBezTo>
                    <a:lnTo>
                      <a:pt x="9254" y="21390"/>
                    </a:lnTo>
                    <a:cubicBezTo>
                      <a:pt x="9147" y="21524"/>
                      <a:pt x="8969" y="21836"/>
                      <a:pt x="8773" y="21845"/>
                    </a:cubicBezTo>
                    <a:cubicBezTo>
                      <a:pt x="8621" y="21845"/>
                      <a:pt x="8434" y="21640"/>
                      <a:pt x="8327" y="21542"/>
                    </a:cubicBezTo>
                    <a:lnTo>
                      <a:pt x="8327" y="21542"/>
                    </a:lnTo>
                    <a:cubicBezTo>
                      <a:pt x="8443" y="21800"/>
                      <a:pt x="8586" y="22023"/>
                      <a:pt x="8630" y="22299"/>
                    </a:cubicBezTo>
                    <a:cubicBezTo>
                      <a:pt x="8657" y="22432"/>
                      <a:pt x="8488" y="22521"/>
                      <a:pt x="8452" y="22655"/>
                    </a:cubicBezTo>
                    <a:cubicBezTo>
                      <a:pt x="8435" y="22723"/>
                      <a:pt x="8546" y="22933"/>
                      <a:pt x="8407" y="22933"/>
                    </a:cubicBezTo>
                    <a:cubicBezTo>
                      <a:pt x="8399" y="22933"/>
                      <a:pt x="8391" y="22933"/>
                      <a:pt x="8381" y="22931"/>
                    </a:cubicBezTo>
                    <a:cubicBezTo>
                      <a:pt x="8167" y="22905"/>
                      <a:pt x="8158" y="22557"/>
                      <a:pt x="7944" y="22486"/>
                    </a:cubicBezTo>
                    <a:cubicBezTo>
                      <a:pt x="7928" y="22480"/>
                      <a:pt x="7912" y="22477"/>
                      <a:pt x="7898" y="22477"/>
                    </a:cubicBezTo>
                    <a:cubicBezTo>
                      <a:pt x="7772" y="22477"/>
                      <a:pt x="7757" y="22710"/>
                      <a:pt x="7757" y="22807"/>
                    </a:cubicBezTo>
                    <a:cubicBezTo>
                      <a:pt x="7757" y="22931"/>
                      <a:pt x="7829" y="22994"/>
                      <a:pt x="7766" y="23109"/>
                    </a:cubicBezTo>
                    <a:cubicBezTo>
                      <a:pt x="7686" y="23243"/>
                      <a:pt x="7597" y="23359"/>
                      <a:pt x="7499" y="23466"/>
                    </a:cubicBezTo>
                    <a:cubicBezTo>
                      <a:pt x="7475" y="23495"/>
                      <a:pt x="7449" y="23524"/>
                      <a:pt x="7421" y="23555"/>
                    </a:cubicBezTo>
                    <a:lnTo>
                      <a:pt x="7421" y="23555"/>
                    </a:lnTo>
                    <a:cubicBezTo>
                      <a:pt x="7563" y="23555"/>
                      <a:pt x="7761" y="23564"/>
                      <a:pt x="7642" y="23760"/>
                    </a:cubicBezTo>
                    <a:cubicBezTo>
                      <a:pt x="7607" y="23799"/>
                      <a:pt x="7567" y="23815"/>
                      <a:pt x="7530" y="23815"/>
                    </a:cubicBezTo>
                    <a:cubicBezTo>
                      <a:pt x="7431" y="23815"/>
                      <a:pt x="7344" y="23705"/>
                      <a:pt x="7374" y="23606"/>
                    </a:cubicBezTo>
                    <a:lnTo>
                      <a:pt x="7374" y="23606"/>
                    </a:lnTo>
                    <a:cubicBezTo>
                      <a:pt x="7153" y="23843"/>
                      <a:pt x="6872" y="24114"/>
                      <a:pt x="6813" y="24410"/>
                    </a:cubicBezTo>
                    <a:cubicBezTo>
                      <a:pt x="6795" y="24499"/>
                      <a:pt x="6911" y="24624"/>
                      <a:pt x="6795" y="24659"/>
                    </a:cubicBezTo>
                    <a:cubicBezTo>
                      <a:pt x="6765" y="24669"/>
                      <a:pt x="6734" y="24672"/>
                      <a:pt x="6704" y="24672"/>
                    </a:cubicBezTo>
                    <a:cubicBezTo>
                      <a:pt x="6626" y="24672"/>
                      <a:pt x="6548" y="24650"/>
                      <a:pt x="6466" y="24650"/>
                    </a:cubicBezTo>
                    <a:cubicBezTo>
                      <a:pt x="6428" y="24650"/>
                      <a:pt x="6390" y="24655"/>
                      <a:pt x="6350" y="24668"/>
                    </a:cubicBezTo>
                    <a:cubicBezTo>
                      <a:pt x="6021" y="24784"/>
                      <a:pt x="5762" y="25069"/>
                      <a:pt x="5664" y="25416"/>
                    </a:cubicBezTo>
                    <a:cubicBezTo>
                      <a:pt x="5655" y="25479"/>
                      <a:pt x="5735" y="25701"/>
                      <a:pt x="5709" y="25719"/>
                    </a:cubicBezTo>
                    <a:cubicBezTo>
                      <a:pt x="5699" y="25723"/>
                      <a:pt x="5690" y="25724"/>
                      <a:pt x="5680" y="25724"/>
                    </a:cubicBezTo>
                    <a:cubicBezTo>
                      <a:pt x="5587" y="25724"/>
                      <a:pt x="5479" y="25589"/>
                      <a:pt x="5381" y="25589"/>
                    </a:cubicBezTo>
                    <a:cubicBezTo>
                      <a:pt x="5353" y="25589"/>
                      <a:pt x="5325" y="25600"/>
                      <a:pt x="5299" y="25630"/>
                    </a:cubicBezTo>
                    <a:cubicBezTo>
                      <a:pt x="5299" y="25630"/>
                      <a:pt x="5459" y="25835"/>
                      <a:pt x="5379" y="25951"/>
                    </a:cubicBezTo>
                    <a:cubicBezTo>
                      <a:pt x="5317" y="26031"/>
                      <a:pt x="5228" y="26111"/>
                      <a:pt x="5317" y="26218"/>
                    </a:cubicBezTo>
                    <a:cubicBezTo>
                      <a:pt x="5513" y="26441"/>
                      <a:pt x="5468" y="26476"/>
                      <a:pt x="5504" y="26752"/>
                    </a:cubicBezTo>
                    <a:cubicBezTo>
                      <a:pt x="5415" y="26752"/>
                      <a:pt x="4925" y="26565"/>
                      <a:pt x="4996" y="26530"/>
                    </a:cubicBezTo>
                    <a:cubicBezTo>
                      <a:pt x="5067" y="26485"/>
                      <a:pt x="5219" y="26467"/>
                      <a:pt x="5174" y="26316"/>
                    </a:cubicBezTo>
                    <a:cubicBezTo>
                      <a:pt x="5165" y="26259"/>
                      <a:pt x="5140" y="26240"/>
                      <a:pt x="5110" y="26240"/>
                    </a:cubicBezTo>
                    <a:cubicBezTo>
                      <a:pt x="5083" y="26240"/>
                      <a:pt x="5052" y="26255"/>
                      <a:pt x="5023" y="26271"/>
                    </a:cubicBezTo>
                    <a:cubicBezTo>
                      <a:pt x="4915" y="26330"/>
                      <a:pt x="4861" y="26723"/>
                      <a:pt x="4651" y="26723"/>
                    </a:cubicBezTo>
                    <a:cubicBezTo>
                      <a:pt x="4636" y="26723"/>
                      <a:pt x="4621" y="26721"/>
                      <a:pt x="4604" y="26717"/>
                    </a:cubicBezTo>
                    <a:cubicBezTo>
                      <a:pt x="4597" y="26715"/>
                      <a:pt x="4590" y="26714"/>
                      <a:pt x="4583" y="26714"/>
                    </a:cubicBezTo>
                    <a:cubicBezTo>
                      <a:pt x="4545" y="26714"/>
                      <a:pt x="4505" y="26742"/>
                      <a:pt x="4464" y="26788"/>
                    </a:cubicBezTo>
                    <a:lnTo>
                      <a:pt x="4464" y="26788"/>
                    </a:lnTo>
                    <a:cubicBezTo>
                      <a:pt x="4457" y="26788"/>
                      <a:pt x="4450" y="26788"/>
                      <a:pt x="4444" y="26788"/>
                    </a:cubicBezTo>
                    <a:lnTo>
                      <a:pt x="4455" y="26798"/>
                    </a:lnTo>
                    <a:lnTo>
                      <a:pt x="4455" y="26798"/>
                    </a:lnTo>
                    <a:cubicBezTo>
                      <a:pt x="4458" y="26795"/>
                      <a:pt x="4461" y="26792"/>
                      <a:pt x="4464" y="26788"/>
                    </a:cubicBezTo>
                    <a:lnTo>
                      <a:pt x="4464" y="26788"/>
                    </a:lnTo>
                    <a:cubicBezTo>
                      <a:pt x="4639" y="26796"/>
                      <a:pt x="4954" y="26894"/>
                      <a:pt x="4791" y="27091"/>
                    </a:cubicBezTo>
                    <a:lnTo>
                      <a:pt x="4455" y="26798"/>
                    </a:lnTo>
                    <a:lnTo>
                      <a:pt x="4455" y="26798"/>
                    </a:lnTo>
                    <a:cubicBezTo>
                      <a:pt x="4302" y="26980"/>
                      <a:pt x="4139" y="27403"/>
                      <a:pt x="4025" y="27536"/>
                    </a:cubicBezTo>
                    <a:cubicBezTo>
                      <a:pt x="4212" y="27697"/>
                      <a:pt x="4293" y="27581"/>
                      <a:pt x="4471" y="27723"/>
                    </a:cubicBezTo>
                    <a:cubicBezTo>
                      <a:pt x="4364" y="27848"/>
                      <a:pt x="4061" y="27768"/>
                      <a:pt x="4034" y="27839"/>
                    </a:cubicBezTo>
                    <a:cubicBezTo>
                      <a:pt x="3981" y="27982"/>
                      <a:pt x="4105" y="28213"/>
                      <a:pt x="4123" y="28356"/>
                    </a:cubicBezTo>
                    <a:cubicBezTo>
                      <a:pt x="4060" y="28331"/>
                      <a:pt x="3877" y="28313"/>
                      <a:pt x="3678" y="28313"/>
                    </a:cubicBezTo>
                    <a:cubicBezTo>
                      <a:pt x="3292" y="28313"/>
                      <a:pt x="2846" y="28382"/>
                      <a:pt x="3099" y="28605"/>
                    </a:cubicBezTo>
                    <a:cubicBezTo>
                      <a:pt x="3188" y="28552"/>
                      <a:pt x="3143" y="28480"/>
                      <a:pt x="3161" y="28436"/>
                    </a:cubicBezTo>
                    <a:cubicBezTo>
                      <a:pt x="3164" y="28427"/>
                      <a:pt x="3170" y="28422"/>
                      <a:pt x="3176" y="28422"/>
                    </a:cubicBezTo>
                    <a:cubicBezTo>
                      <a:pt x="3227" y="28422"/>
                      <a:pt x="3368" y="28665"/>
                      <a:pt x="3384" y="28712"/>
                    </a:cubicBezTo>
                    <a:cubicBezTo>
                      <a:pt x="3402" y="28819"/>
                      <a:pt x="3357" y="28926"/>
                      <a:pt x="3268" y="28988"/>
                    </a:cubicBezTo>
                    <a:cubicBezTo>
                      <a:pt x="3239" y="29010"/>
                      <a:pt x="3211" y="29019"/>
                      <a:pt x="3184" y="29019"/>
                    </a:cubicBezTo>
                    <a:cubicBezTo>
                      <a:pt x="3058" y="29019"/>
                      <a:pt x="2959" y="28813"/>
                      <a:pt x="2817" y="28813"/>
                    </a:cubicBezTo>
                    <a:cubicBezTo>
                      <a:pt x="2783" y="28813"/>
                      <a:pt x="2747" y="28825"/>
                      <a:pt x="2707" y="28854"/>
                    </a:cubicBezTo>
                    <a:cubicBezTo>
                      <a:pt x="2573" y="28961"/>
                      <a:pt x="2458" y="29095"/>
                      <a:pt x="2377" y="29246"/>
                    </a:cubicBezTo>
                    <a:cubicBezTo>
                      <a:pt x="2306" y="29416"/>
                      <a:pt x="2582" y="29416"/>
                      <a:pt x="2449" y="29594"/>
                    </a:cubicBezTo>
                    <a:cubicBezTo>
                      <a:pt x="2371" y="29693"/>
                      <a:pt x="2332" y="29759"/>
                      <a:pt x="2221" y="29759"/>
                    </a:cubicBezTo>
                    <a:cubicBezTo>
                      <a:pt x="2192" y="29759"/>
                      <a:pt x="2159" y="29754"/>
                      <a:pt x="2119" y="29745"/>
                    </a:cubicBezTo>
                    <a:cubicBezTo>
                      <a:pt x="2084" y="29718"/>
                      <a:pt x="2021" y="29612"/>
                      <a:pt x="1950" y="29603"/>
                    </a:cubicBezTo>
                    <a:cubicBezTo>
                      <a:pt x="1879" y="29603"/>
                      <a:pt x="1914" y="29816"/>
                      <a:pt x="1959" y="29977"/>
                    </a:cubicBezTo>
                    <a:cubicBezTo>
                      <a:pt x="1994" y="30146"/>
                      <a:pt x="2039" y="30271"/>
                      <a:pt x="1843" y="30315"/>
                    </a:cubicBezTo>
                    <a:cubicBezTo>
                      <a:pt x="1540" y="30395"/>
                      <a:pt x="1353" y="30342"/>
                      <a:pt x="1095" y="30600"/>
                    </a:cubicBezTo>
                    <a:cubicBezTo>
                      <a:pt x="1033" y="30672"/>
                      <a:pt x="854" y="30930"/>
                      <a:pt x="872" y="30965"/>
                    </a:cubicBezTo>
                    <a:cubicBezTo>
                      <a:pt x="895" y="30906"/>
                      <a:pt x="1637" y="30526"/>
                      <a:pt x="1745" y="30526"/>
                    </a:cubicBezTo>
                    <a:cubicBezTo>
                      <a:pt x="1766" y="30526"/>
                      <a:pt x="1763" y="30541"/>
                      <a:pt x="1727" y="30574"/>
                    </a:cubicBezTo>
                    <a:cubicBezTo>
                      <a:pt x="1531" y="30725"/>
                      <a:pt x="1353" y="30885"/>
                      <a:pt x="1184" y="31055"/>
                    </a:cubicBezTo>
                    <a:lnTo>
                      <a:pt x="970" y="31304"/>
                    </a:lnTo>
                    <a:cubicBezTo>
                      <a:pt x="909" y="31345"/>
                      <a:pt x="889" y="31365"/>
                      <a:pt x="907" y="31365"/>
                    </a:cubicBezTo>
                    <a:cubicBezTo>
                      <a:pt x="921" y="31365"/>
                      <a:pt x="957" y="31354"/>
                      <a:pt x="1015" y="31331"/>
                    </a:cubicBezTo>
                    <a:lnTo>
                      <a:pt x="1015" y="31331"/>
                    </a:lnTo>
                    <a:cubicBezTo>
                      <a:pt x="1033" y="31375"/>
                      <a:pt x="373" y="31553"/>
                      <a:pt x="293" y="31589"/>
                    </a:cubicBezTo>
                    <a:cubicBezTo>
                      <a:pt x="0" y="31724"/>
                      <a:pt x="109" y="31788"/>
                      <a:pt x="193" y="31788"/>
                    </a:cubicBezTo>
                    <a:cubicBezTo>
                      <a:pt x="203" y="31788"/>
                      <a:pt x="213" y="31787"/>
                      <a:pt x="222" y="31785"/>
                    </a:cubicBezTo>
                    <a:cubicBezTo>
                      <a:pt x="275" y="31776"/>
                      <a:pt x="391" y="31749"/>
                      <a:pt x="462" y="31740"/>
                    </a:cubicBezTo>
                    <a:cubicBezTo>
                      <a:pt x="541" y="31718"/>
                      <a:pt x="615" y="31699"/>
                      <a:pt x="651" y="31699"/>
                    </a:cubicBezTo>
                    <a:cubicBezTo>
                      <a:pt x="673" y="31699"/>
                      <a:pt x="681" y="31706"/>
                      <a:pt x="667" y="31723"/>
                    </a:cubicBezTo>
                    <a:cubicBezTo>
                      <a:pt x="623" y="31803"/>
                      <a:pt x="222" y="31963"/>
                      <a:pt x="79" y="32061"/>
                    </a:cubicBezTo>
                    <a:cubicBezTo>
                      <a:pt x="311" y="31910"/>
                      <a:pt x="1255" y="31669"/>
                      <a:pt x="1389" y="31642"/>
                    </a:cubicBezTo>
                    <a:cubicBezTo>
                      <a:pt x="1489" y="31620"/>
                      <a:pt x="1593" y="31601"/>
                      <a:pt x="1668" y="31601"/>
                    </a:cubicBezTo>
                    <a:cubicBezTo>
                      <a:pt x="1712" y="31601"/>
                      <a:pt x="1746" y="31608"/>
                      <a:pt x="1763" y="31625"/>
                    </a:cubicBezTo>
                    <a:cubicBezTo>
                      <a:pt x="1799" y="31678"/>
                      <a:pt x="1620" y="31767"/>
                      <a:pt x="1692" y="31803"/>
                    </a:cubicBezTo>
                    <a:cubicBezTo>
                      <a:pt x="1722" y="31825"/>
                      <a:pt x="1834" y="31848"/>
                      <a:pt x="1957" y="31848"/>
                    </a:cubicBezTo>
                    <a:cubicBezTo>
                      <a:pt x="2086" y="31848"/>
                      <a:pt x="2229" y="31822"/>
                      <a:pt x="2306" y="31740"/>
                    </a:cubicBezTo>
                    <a:cubicBezTo>
                      <a:pt x="2458" y="31589"/>
                      <a:pt x="2529" y="31536"/>
                      <a:pt x="2671" y="31527"/>
                    </a:cubicBezTo>
                    <a:cubicBezTo>
                      <a:pt x="2671" y="31527"/>
                      <a:pt x="2714" y="31523"/>
                      <a:pt x="2758" y="31523"/>
                    </a:cubicBezTo>
                    <a:cubicBezTo>
                      <a:pt x="2814" y="31523"/>
                      <a:pt x="2873" y="31529"/>
                      <a:pt x="2858" y="31553"/>
                    </a:cubicBezTo>
                    <a:cubicBezTo>
                      <a:pt x="2858" y="31607"/>
                      <a:pt x="2137" y="31954"/>
                      <a:pt x="2404" y="32025"/>
                    </a:cubicBezTo>
                    <a:cubicBezTo>
                      <a:pt x="2430" y="32032"/>
                      <a:pt x="2456" y="32035"/>
                      <a:pt x="2482" y="32035"/>
                    </a:cubicBezTo>
                    <a:cubicBezTo>
                      <a:pt x="2674" y="32035"/>
                      <a:pt x="2860" y="31865"/>
                      <a:pt x="3021" y="31865"/>
                    </a:cubicBezTo>
                    <a:cubicBezTo>
                      <a:pt x="3060" y="31865"/>
                      <a:pt x="3098" y="31875"/>
                      <a:pt x="3135" y="31901"/>
                    </a:cubicBezTo>
                    <a:cubicBezTo>
                      <a:pt x="3218" y="31947"/>
                      <a:pt x="3297" y="31966"/>
                      <a:pt x="3372" y="31966"/>
                    </a:cubicBezTo>
                    <a:cubicBezTo>
                      <a:pt x="3554" y="31966"/>
                      <a:pt x="3709" y="31855"/>
                      <a:pt x="3829" y="31767"/>
                    </a:cubicBezTo>
                    <a:cubicBezTo>
                      <a:pt x="3892" y="31727"/>
                      <a:pt x="3923" y="31712"/>
                      <a:pt x="3943" y="31712"/>
                    </a:cubicBezTo>
                    <a:cubicBezTo>
                      <a:pt x="3973" y="31712"/>
                      <a:pt x="3982" y="31741"/>
                      <a:pt x="4034" y="31767"/>
                    </a:cubicBezTo>
                    <a:cubicBezTo>
                      <a:pt x="4042" y="31771"/>
                      <a:pt x="4052" y="31772"/>
                      <a:pt x="4062" y="31772"/>
                    </a:cubicBezTo>
                    <a:cubicBezTo>
                      <a:pt x="4128" y="31772"/>
                      <a:pt x="4231" y="31705"/>
                      <a:pt x="4293" y="31705"/>
                    </a:cubicBezTo>
                    <a:cubicBezTo>
                      <a:pt x="4339" y="31606"/>
                      <a:pt x="4470" y="31476"/>
                      <a:pt x="4575" y="31476"/>
                    </a:cubicBezTo>
                    <a:cubicBezTo>
                      <a:pt x="4630" y="31476"/>
                      <a:pt x="4678" y="31512"/>
                      <a:pt x="4702" y="31607"/>
                    </a:cubicBezTo>
                    <a:cubicBezTo>
                      <a:pt x="4716" y="31663"/>
                      <a:pt x="4792" y="32033"/>
                      <a:pt x="4894" y="32033"/>
                    </a:cubicBezTo>
                    <a:cubicBezTo>
                      <a:pt x="4920" y="32033"/>
                      <a:pt x="4949" y="32008"/>
                      <a:pt x="4978" y="31945"/>
                    </a:cubicBezTo>
                    <a:cubicBezTo>
                      <a:pt x="5042" y="31811"/>
                      <a:pt x="5035" y="31718"/>
                      <a:pt x="5164" y="31718"/>
                    </a:cubicBezTo>
                    <a:cubicBezTo>
                      <a:pt x="5180" y="31718"/>
                      <a:pt x="5198" y="31720"/>
                      <a:pt x="5219" y="31723"/>
                    </a:cubicBezTo>
                    <a:cubicBezTo>
                      <a:pt x="5326" y="31732"/>
                      <a:pt x="5254" y="31892"/>
                      <a:pt x="5299" y="31963"/>
                    </a:cubicBezTo>
                    <a:cubicBezTo>
                      <a:pt x="5352" y="32025"/>
                      <a:pt x="5486" y="32025"/>
                      <a:pt x="5557" y="32025"/>
                    </a:cubicBezTo>
                    <a:lnTo>
                      <a:pt x="5557" y="31723"/>
                    </a:lnTo>
                    <a:cubicBezTo>
                      <a:pt x="5495" y="31687"/>
                      <a:pt x="5379" y="31625"/>
                      <a:pt x="5352" y="31536"/>
                    </a:cubicBezTo>
                    <a:cubicBezTo>
                      <a:pt x="5324" y="31432"/>
                      <a:pt x="5453" y="31414"/>
                      <a:pt x="5564" y="31414"/>
                    </a:cubicBezTo>
                    <a:cubicBezTo>
                      <a:pt x="5625" y="31414"/>
                      <a:pt x="5681" y="31420"/>
                      <a:pt x="5700" y="31420"/>
                    </a:cubicBezTo>
                    <a:cubicBezTo>
                      <a:pt x="5931" y="31420"/>
                      <a:pt x="5807" y="31598"/>
                      <a:pt x="6021" y="31705"/>
                    </a:cubicBezTo>
                    <a:cubicBezTo>
                      <a:pt x="6052" y="31720"/>
                      <a:pt x="6296" y="31846"/>
                      <a:pt x="6373" y="31846"/>
                    </a:cubicBezTo>
                    <a:cubicBezTo>
                      <a:pt x="6384" y="31846"/>
                      <a:pt x="6391" y="31844"/>
                      <a:pt x="6395" y="31838"/>
                    </a:cubicBezTo>
                    <a:cubicBezTo>
                      <a:pt x="6475" y="31714"/>
                      <a:pt x="6377" y="31598"/>
                      <a:pt x="6591" y="31589"/>
                    </a:cubicBezTo>
                    <a:cubicBezTo>
                      <a:pt x="6599" y="31588"/>
                      <a:pt x="6607" y="31588"/>
                      <a:pt x="6615" y="31588"/>
                    </a:cubicBezTo>
                    <a:cubicBezTo>
                      <a:pt x="6659" y="31588"/>
                      <a:pt x="6703" y="31597"/>
                      <a:pt x="6742" y="31597"/>
                    </a:cubicBezTo>
                    <a:cubicBezTo>
                      <a:pt x="6784" y="31597"/>
                      <a:pt x="6819" y="31587"/>
                      <a:pt x="6840" y="31544"/>
                    </a:cubicBezTo>
                    <a:cubicBezTo>
                      <a:pt x="6897" y="31444"/>
                      <a:pt x="7082" y="31416"/>
                      <a:pt x="7276" y="31416"/>
                    </a:cubicBezTo>
                    <a:cubicBezTo>
                      <a:pt x="7478" y="31416"/>
                      <a:pt x="7689" y="31446"/>
                      <a:pt x="7775" y="31455"/>
                    </a:cubicBezTo>
                    <a:cubicBezTo>
                      <a:pt x="7944" y="31473"/>
                      <a:pt x="7918" y="31536"/>
                      <a:pt x="7971" y="31669"/>
                    </a:cubicBezTo>
                    <a:cubicBezTo>
                      <a:pt x="8010" y="31757"/>
                      <a:pt x="8122" y="31774"/>
                      <a:pt x="8226" y="31774"/>
                    </a:cubicBezTo>
                    <a:cubicBezTo>
                      <a:pt x="8291" y="31774"/>
                      <a:pt x="8352" y="31767"/>
                      <a:pt x="8390" y="31767"/>
                    </a:cubicBezTo>
                    <a:cubicBezTo>
                      <a:pt x="8449" y="31801"/>
                      <a:pt x="8530" y="31829"/>
                      <a:pt x="8605" y="31829"/>
                    </a:cubicBezTo>
                    <a:cubicBezTo>
                      <a:pt x="8689" y="31829"/>
                      <a:pt x="8767" y="31794"/>
                      <a:pt x="8800" y="31696"/>
                    </a:cubicBezTo>
                    <a:cubicBezTo>
                      <a:pt x="8825" y="31630"/>
                      <a:pt x="8864" y="31616"/>
                      <a:pt x="8916" y="31616"/>
                    </a:cubicBezTo>
                    <a:cubicBezTo>
                      <a:pt x="8956" y="31616"/>
                      <a:pt x="9004" y="31625"/>
                      <a:pt x="9058" y="31625"/>
                    </a:cubicBezTo>
                    <a:cubicBezTo>
                      <a:pt x="9129" y="31625"/>
                      <a:pt x="9147" y="31509"/>
                      <a:pt x="9254" y="31491"/>
                    </a:cubicBezTo>
                    <a:cubicBezTo>
                      <a:pt x="9289" y="31484"/>
                      <a:pt x="9322" y="31481"/>
                      <a:pt x="9353" y="31481"/>
                    </a:cubicBezTo>
                    <a:cubicBezTo>
                      <a:pt x="9479" y="31481"/>
                      <a:pt x="9579" y="31528"/>
                      <a:pt x="9708" y="31536"/>
                    </a:cubicBezTo>
                    <a:cubicBezTo>
                      <a:pt x="9711" y="31536"/>
                      <a:pt x="9713" y="31536"/>
                      <a:pt x="9716" y="31536"/>
                    </a:cubicBezTo>
                    <a:cubicBezTo>
                      <a:pt x="9908" y="31536"/>
                      <a:pt x="10347" y="30928"/>
                      <a:pt x="10189" y="30814"/>
                    </a:cubicBezTo>
                    <a:lnTo>
                      <a:pt x="10189" y="30814"/>
                    </a:lnTo>
                    <a:cubicBezTo>
                      <a:pt x="10118" y="30841"/>
                      <a:pt x="10047" y="30859"/>
                      <a:pt x="9966" y="30859"/>
                    </a:cubicBezTo>
                    <a:cubicBezTo>
                      <a:pt x="9851" y="30850"/>
                      <a:pt x="9735" y="30796"/>
                      <a:pt x="9655" y="30716"/>
                    </a:cubicBezTo>
                    <a:cubicBezTo>
                      <a:pt x="9444" y="30607"/>
                      <a:pt x="9220" y="30552"/>
                      <a:pt x="8988" y="30552"/>
                    </a:cubicBezTo>
                    <a:cubicBezTo>
                      <a:pt x="8955" y="30552"/>
                      <a:pt x="8922" y="30554"/>
                      <a:pt x="8889" y="30556"/>
                    </a:cubicBezTo>
                    <a:cubicBezTo>
                      <a:pt x="8710" y="30582"/>
                      <a:pt x="8880" y="30939"/>
                      <a:pt x="8639" y="30992"/>
                    </a:cubicBezTo>
                    <a:cubicBezTo>
                      <a:pt x="8609" y="30999"/>
                      <a:pt x="8581" y="31001"/>
                      <a:pt x="8554" y="31001"/>
                    </a:cubicBezTo>
                    <a:cubicBezTo>
                      <a:pt x="8429" y="31001"/>
                      <a:pt x="8334" y="30938"/>
                      <a:pt x="8238" y="30850"/>
                    </a:cubicBezTo>
                    <a:cubicBezTo>
                      <a:pt x="8238" y="30716"/>
                      <a:pt x="8221" y="30698"/>
                      <a:pt x="8096" y="30689"/>
                    </a:cubicBezTo>
                    <a:cubicBezTo>
                      <a:pt x="7882" y="30689"/>
                      <a:pt x="7998" y="30707"/>
                      <a:pt x="7936" y="30903"/>
                    </a:cubicBezTo>
                    <a:cubicBezTo>
                      <a:pt x="7917" y="30959"/>
                      <a:pt x="7835" y="31006"/>
                      <a:pt x="7765" y="31006"/>
                    </a:cubicBezTo>
                    <a:cubicBezTo>
                      <a:pt x="7734" y="31006"/>
                      <a:pt x="7705" y="30996"/>
                      <a:pt x="7686" y="30974"/>
                    </a:cubicBezTo>
                    <a:cubicBezTo>
                      <a:pt x="7544" y="30814"/>
                      <a:pt x="7802" y="30547"/>
                      <a:pt x="7481" y="30529"/>
                    </a:cubicBezTo>
                    <a:cubicBezTo>
                      <a:pt x="7374" y="30529"/>
                      <a:pt x="7107" y="30672"/>
                      <a:pt x="7107" y="30832"/>
                    </a:cubicBezTo>
                    <a:cubicBezTo>
                      <a:pt x="7089" y="30840"/>
                      <a:pt x="7067" y="30842"/>
                      <a:pt x="7044" y="30842"/>
                    </a:cubicBezTo>
                    <a:cubicBezTo>
                      <a:pt x="7007" y="30842"/>
                      <a:pt x="6966" y="30836"/>
                      <a:pt x="6930" y="30836"/>
                    </a:cubicBezTo>
                    <a:cubicBezTo>
                      <a:pt x="6913" y="30836"/>
                      <a:pt x="6898" y="30837"/>
                      <a:pt x="6885" y="30841"/>
                    </a:cubicBezTo>
                    <a:cubicBezTo>
                      <a:pt x="6819" y="30849"/>
                      <a:pt x="6293" y="31069"/>
                      <a:pt x="6182" y="31069"/>
                    </a:cubicBezTo>
                    <a:cubicBezTo>
                      <a:pt x="6172" y="31069"/>
                      <a:pt x="6166" y="31067"/>
                      <a:pt x="6163" y="31063"/>
                    </a:cubicBezTo>
                    <a:cubicBezTo>
                      <a:pt x="6047" y="30939"/>
                      <a:pt x="6466" y="30654"/>
                      <a:pt x="6466" y="30565"/>
                    </a:cubicBezTo>
                    <a:lnTo>
                      <a:pt x="6466" y="30565"/>
                    </a:lnTo>
                    <a:cubicBezTo>
                      <a:pt x="6465" y="30681"/>
                      <a:pt x="5718" y="30778"/>
                      <a:pt x="5629" y="30868"/>
                    </a:cubicBezTo>
                    <a:cubicBezTo>
                      <a:pt x="5575" y="30917"/>
                      <a:pt x="5528" y="30940"/>
                      <a:pt x="5482" y="30940"/>
                    </a:cubicBezTo>
                    <a:cubicBezTo>
                      <a:pt x="5411" y="30940"/>
                      <a:pt x="5344" y="30887"/>
                      <a:pt x="5263" y="30796"/>
                    </a:cubicBezTo>
                    <a:cubicBezTo>
                      <a:pt x="5195" y="30719"/>
                      <a:pt x="5152" y="30693"/>
                      <a:pt x="5119" y="30693"/>
                    </a:cubicBezTo>
                    <a:cubicBezTo>
                      <a:pt x="5054" y="30693"/>
                      <a:pt x="5032" y="30796"/>
                      <a:pt x="4943" y="30796"/>
                    </a:cubicBezTo>
                    <a:cubicBezTo>
                      <a:pt x="4921" y="30796"/>
                      <a:pt x="4902" y="30796"/>
                      <a:pt x="4884" y="30796"/>
                    </a:cubicBezTo>
                    <a:cubicBezTo>
                      <a:pt x="4777" y="30796"/>
                      <a:pt x="4732" y="30790"/>
                      <a:pt x="4640" y="30698"/>
                    </a:cubicBezTo>
                    <a:cubicBezTo>
                      <a:pt x="4620" y="30672"/>
                      <a:pt x="4586" y="30656"/>
                      <a:pt x="4552" y="30656"/>
                    </a:cubicBezTo>
                    <a:cubicBezTo>
                      <a:pt x="4540" y="30656"/>
                      <a:pt x="4527" y="30658"/>
                      <a:pt x="4515" y="30663"/>
                    </a:cubicBezTo>
                    <a:cubicBezTo>
                      <a:pt x="4391" y="30689"/>
                      <a:pt x="4346" y="30832"/>
                      <a:pt x="4417" y="30939"/>
                    </a:cubicBezTo>
                    <a:cubicBezTo>
                      <a:pt x="4455" y="31022"/>
                      <a:pt x="4467" y="31168"/>
                      <a:pt x="4378" y="31168"/>
                    </a:cubicBezTo>
                    <a:cubicBezTo>
                      <a:pt x="4362" y="31168"/>
                      <a:pt x="4343" y="31164"/>
                      <a:pt x="4319" y="31153"/>
                    </a:cubicBezTo>
                    <a:cubicBezTo>
                      <a:pt x="4168" y="31081"/>
                      <a:pt x="4150" y="30903"/>
                      <a:pt x="4007" y="30841"/>
                    </a:cubicBezTo>
                    <a:cubicBezTo>
                      <a:pt x="3970" y="30822"/>
                      <a:pt x="3931" y="30814"/>
                      <a:pt x="3891" y="30814"/>
                    </a:cubicBezTo>
                    <a:cubicBezTo>
                      <a:pt x="3779" y="30814"/>
                      <a:pt x="3661" y="30875"/>
                      <a:pt x="3562" y="30921"/>
                    </a:cubicBezTo>
                    <a:cubicBezTo>
                      <a:pt x="3500" y="30921"/>
                      <a:pt x="3455" y="30921"/>
                      <a:pt x="3420" y="30859"/>
                    </a:cubicBezTo>
                    <a:cubicBezTo>
                      <a:pt x="3420" y="30796"/>
                      <a:pt x="3420" y="30761"/>
                      <a:pt x="3402" y="30761"/>
                    </a:cubicBezTo>
                    <a:cubicBezTo>
                      <a:pt x="3339" y="30761"/>
                      <a:pt x="3286" y="30903"/>
                      <a:pt x="3197" y="30912"/>
                    </a:cubicBezTo>
                    <a:cubicBezTo>
                      <a:pt x="3194" y="30913"/>
                      <a:pt x="3191" y="30913"/>
                      <a:pt x="3188" y="30913"/>
                    </a:cubicBezTo>
                    <a:cubicBezTo>
                      <a:pt x="3136" y="30913"/>
                      <a:pt x="3151" y="30840"/>
                      <a:pt x="3117" y="30823"/>
                    </a:cubicBezTo>
                    <a:cubicBezTo>
                      <a:pt x="3098" y="30809"/>
                      <a:pt x="3075" y="30802"/>
                      <a:pt x="3045" y="30802"/>
                    </a:cubicBezTo>
                    <a:cubicBezTo>
                      <a:pt x="2958" y="30802"/>
                      <a:pt x="2808" y="30860"/>
                      <a:pt x="2511" y="30992"/>
                    </a:cubicBezTo>
                    <a:cubicBezTo>
                      <a:pt x="2386" y="31048"/>
                      <a:pt x="2300" y="31085"/>
                      <a:pt x="2281" y="31085"/>
                    </a:cubicBezTo>
                    <a:cubicBezTo>
                      <a:pt x="2258" y="31085"/>
                      <a:pt x="2335" y="31031"/>
                      <a:pt x="2565" y="30894"/>
                    </a:cubicBezTo>
                    <a:cubicBezTo>
                      <a:pt x="2858" y="30743"/>
                      <a:pt x="2787" y="30743"/>
                      <a:pt x="2760" y="30734"/>
                    </a:cubicBezTo>
                    <a:cubicBezTo>
                      <a:pt x="2740" y="30734"/>
                      <a:pt x="2727" y="30728"/>
                      <a:pt x="2701" y="30728"/>
                    </a:cubicBezTo>
                    <a:cubicBezTo>
                      <a:pt x="2670" y="30728"/>
                      <a:pt x="2621" y="30736"/>
                      <a:pt x="2520" y="30770"/>
                    </a:cubicBezTo>
                    <a:lnTo>
                      <a:pt x="2475" y="30787"/>
                    </a:lnTo>
                    <a:cubicBezTo>
                      <a:pt x="2422" y="30807"/>
                      <a:pt x="2343" y="30831"/>
                      <a:pt x="2313" y="30831"/>
                    </a:cubicBezTo>
                    <a:cubicBezTo>
                      <a:pt x="2287" y="30831"/>
                      <a:pt x="2297" y="30814"/>
                      <a:pt x="2386" y="30761"/>
                    </a:cubicBezTo>
                    <a:cubicBezTo>
                      <a:pt x="2885" y="30556"/>
                      <a:pt x="2832" y="30529"/>
                      <a:pt x="2796" y="30502"/>
                    </a:cubicBezTo>
                    <a:cubicBezTo>
                      <a:pt x="2757" y="30502"/>
                      <a:pt x="2541" y="30520"/>
                      <a:pt x="2425" y="30520"/>
                    </a:cubicBezTo>
                    <a:cubicBezTo>
                      <a:pt x="2356" y="30520"/>
                      <a:pt x="2323" y="30513"/>
                      <a:pt x="2386" y="30493"/>
                    </a:cubicBezTo>
                    <a:cubicBezTo>
                      <a:pt x="2778" y="30369"/>
                      <a:pt x="2894" y="30369"/>
                      <a:pt x="3019" y="30271"/>
                    </a:cubicBezTo>
                    <a:cubicBezTo>
                      <a:pt x="3170" y="30155"/>
                      <a:pt x="3295" y="30004"/>
                      <a:pt x="3375" y="29825"/>
                    </a:cubicBezTo>
                    <a:cubicBezTo>
                      <a:pt x="3402" y="29754"/>
                      <a:pt x="3429" y="29683"/>
                      <a:pt x="3464" y="29594"/>
                    </a:cubicBezTo>
                    <a:cubicBezTo>
                      <a:pt x="3500" y="29505"/>
                      <a:pt x="3446" y="29398"/>
                      <a:pt x="3500" y="29335"/>
                    </a:cubicBezTo>
                    <a:cubicBezTo>
                      <a:pt x="3527" y="29305"/>
                      <a:pt x="3575" y="29296"/>
                      <a:pt x="3631" y="29296"/>
                    </a:cubicBezTo>
                    <a:cubicBezTo>
                      <a:pt x="3704" y="29296"/>
                      <a:pt x="3790" y="29312"/>
                      <a:pt x="3852" y="29312"/>
                    </a:cubicBezTo>
                    <a:cubicBezTo>
                      <a:pt x="3867" y="29312"/>
                      <a:pt x="3880" y="29311"/>
                      <a:pt x="3892" y="29309"/>
                    </a:cubicBezTo>
                    <a:cubicBezTo>
                      <a:pt x="4025" y="29273"/>
                      <a:pt x="4150" y="29211"/>
                      <a:pt x="4257" y="29122"/>
                    </a:cubicBezTo>
                    <a:cubicBezTo>
                      <a:pt x="4390" y="29007"/>
                      <a:pt x="4461" y="28865"/>
                      <a:pt x="4304" y="28723"/>
                    </a:cubicBezTo>
                    <a:lnTo>
                      <a:pt x="4304" y="28723"/>
                    </a:lnTo>
                    <a:cubicBezTo>
                      <a:pt x="4316" y="28734"/>
                      <a:pt x="4328" y="28739"/>
                      <a:pt x="4339" y="28739"/>
                    </a:cubicBezTo>
                    <a:cubicBezTo>
                      <a:pt x="4436" y="28739"/>
                      <a:pt x="4474" y="28346"/>
                      <a:pt x="4506" y="28267"/>
                    </a:cubicBezTo>
                    <a:cubicBezTo>
                      <a:pt x="4524" y="28213"/>
                      <a:pt x="4854" y="28213"/>
                      <a:pt x="4952" y="28151"/>
                    </a:cubicBezTo>
                    <a:cubicBezTo>
                      <a:pt x="5094" y="28071"/>
                      <a:pt x="5210" y="27946"/>
                      <a:pt x="5281" y="27795"/>
                    </a:cubicBezTo>
                    <a:cubicBezTo>
                      <a:pt x="5335" y="27652"/>
                      <a:pt x="5139" y="27572"/>
                      <a:pt x="5041" y="27483"/>
                    </a:cubicBezTo>
                    <a:cubicBezTo>
                      <a:pt x="5085" y="27438"/>
                      <a:pt x="5165" y="27305"/>
                      <a:pt x="5228" y="27269"/>
                    </a:cubicBezTo>
                    <a:cubicBezTo>
                      <a:pt x="5254" y="27305"/>
                      <a:pt x="5290" y="27331"/>
                      <a:pt x="5335" y="27349"/>
                    </a:cubicBezTo>
                    <a:cubicBezTo>
                      <a:pt x="5397" y="27349"/>
                      <a:pt x="5468" y="27224"/>
                      <a:pt x="5504" y="27189"/>
                    </a:cubicBezTo>
                    <a:cubicBezTo>
                      <a:pt x="5514" y="27176"/>
                      <a:pt x="5532" y="27172"/>
                      <a:pt x="5553" y="27172"/>
                    </a:cubicBezTo>
                    <a:cubicBezTo>
                      <a:pt x="5583" y="27172"/>
                      <a:pt x="5619" y="27179"/>
                      <a:pt x="5655" y="27179"/>
                    </a:cubicBezTo>
                    <a:cubicBezTo>
                      <a:pt x="5681" y="27179"/>
                      <a:pt x="5705" y="27175"/>
                      <a:pt x="5727" y="27162"/>
                    </a:cubicBezTo>
                    <a:cubicBezTo>
                      <a:pt x="5807" y="27109"/>
                      <a:pt x="5869" y="27037"/>
                      <a:pt x="5923" y="26957"/>
                    </a:cubicBezTo>
                    <a:cubicBezTo>
                      <a:pt x="6083" y="26708"/>
                      <a:pt x="6038" y="26521"/>
                      <a:pt x="6074" y="26245"/>
                    </a:cubicBezTo>
                    <a:cubicBezTo>
                      <a:pt x="6096" y="26095"/>
                      <a:pt x="6125" y="26041"/>
                      <a:pt x="6165" y="26041"/>
                    </a:cubicBezTo>
                    <a:cubicBezTo>
                      <a:pt x="6219" y="26041"/>
                      <a:pt x="6294" y="26142"/>
                      <a:pt x="6401" y="26234"/>
                    </a:cubicBezTo>
                    <a:lnTo>
                      <a:pt x="6401" y="26234"/>
                    </a:lnTo>
                    <a:cubicBezTo>
                      <a:pt x="6290" y="26137"/>
                      <a:pt x="6501" y="26084"/>
                      <a:pt x="6475" y="25951"/>
                    </a:cubicBezTo>
                    <a:cubicBezTo>
                      <a:pt x="6475" y="25924"/>
                      <a:pt x="6332" y="25808"/>
                      <a:pt x="6341" y="25790"/>
                    </a:cubicBezTo>
                    <a:cubicBezTo>
                      <a:pt x="6363" y="25767"/>
                      <a:pt x="6388" y="25759"/>
                      <a:pt x="6414" y="25759"/>
                    </a:cubicBezTo>
                    <a:cubicBezTo>
                      <a:pt x="6474" y="25759"/>
                      <a:pt x="6542" y="25799"/>
                      <a:pt x="6599" y="25799"/>
                    </a:cubicBezTo>
                    <a:cubicBezTo>
                      <a:pt x="6623" y="25799"/>
                      <a:pt x="6644" y="25792"/>
                      <a:pt x="6662" y="25773"/>
                    </a:cubicBezTo>
                    <a:cubicBezTo>
                      <a:pt x="6760" y="25666"/>
                      <a:pt x="6671" y="25452"/>
                      <a:pt x="6724" y="25318"/>
                    </a:cubicBezTo>
                    <a:cubicBezTo>
                      <a:pt x="6750" y="25243"/>
                      <a:pt x="6772" y="25215"/>
                      <a:pt x="6791" y="25215"/>
                    </a:cubicBezTo>
                    <a:cubicBezTo>
                      <a:pt x="6829" y="25215"/>
                      <a:pt x="6849" y="25338"/>
                      <a:pt x="6849" y="25416"/>
                    </a:cubicBezTo>
                    <a:cubicBezTo>
                      <a:pt x="6849" y="25530"/>
                      <a:pt x="6954" y="25636"/>
                      <a:pt x="7047" y="25636"/>
                    </a:cubicBezTo>
                    <a:cubicBezTo>
                      <a:pt x="7092" y="25636"/>
                      <a:pt x="7134" y="25611"/>
                      <a:pt x="7161" y="25550"/>
                    </a:cubicBezTo>
                    <a:cubicBezTo>
                      <a:pt x="7241" y="25363"/>
                      <a:pt x="7250" y="25096"/>
                      <a:pt x="7080" y="24944"/>
                    </a:cubicBezTo>
                    <a:lnTo>
                      <a:pt x="7080" y="24944"/>
                    </a:lnTo>
                    <a:cubicBezTo>
                      <a:pt x="7134" y="24991"/>
                      <a:pt x="7186" y="25011"/>
                      <a:pt x="7239" y="25011"/>
                    </a:cubicBezTo>
                    <a:cubicBezTo>
                      <a:pt x="7569" y="25011"/>
                      <a:pt x="7877" y="24207"/>
                      <a:pt x="8128" y="24207"/>
                    </a:cubicBezTo>
                    <a:cubicBezTo>
                      <a:pt x="8157" y="24207"/>
                      <a:pt x="8185" y="24218"/>
                      <a:pt x="8212" y="24241"/>
                    </a:cubicBezTo>
                    <a:cubicBezTo>
                      <a:pt x="8577" y="24223"/>
                      <a:pt x="8452" y="23831"/>
                      <a:pt x="8595" y="23599"/>
                    </a:cubicBezTo>
                    <a:cubicBezTo>
                      <a:pt x="8702" y="23439"/>
                      <a:pt x="8826" y="23270"/>
                      <a:pt x="8960" y="23118"/>
                    </a:cubicBezTo>
                    <a:cubicBezTo>
                      <a:pt x="9138" y="22905"/>
                      <a:pt x="9183" y="22619"/>
                      <a:pt x="9352" y="22432"/>
                    </a:cubicBezTo>
                    <a:cubicBezTo>
                      <a:pt x="9476" y="22272"/>
                      <a:pt x="9637" y="22334"/>
                      <a:pt x="9797" y="22138"/>
                    </a:cubicBezTo>
                    <a:cubicBezTo>
                      <a:pt x="9859" y="22058"/>
                      <a:pt x="9957" y="21943"/>
                      <a:pt x="9940" y="21836"/>
                    </a:cubicBezTo>
                    <a:cubicBezTo>
                      <a:pt x="9922" y="21773"/>
                      <a:pt x="9806" y="21720"/>
                      <a:pt x="9868" y="21658"/>
                    </a:cubicBezTo>
                    <a:cubicBezTo>
                      <a:pt x="9903" y="21621"/>
                      <a:pt x="9945" y="21606"/>
                      <a:pt x="9991" y="21606"/>
                    </a:cubicBezTo>
                    <a:cubicBezTo>
                      <a:pt x="10122" y="21606"/>
                      <a:pt x="10281" y="21727"/>
                      <a:pt x="10367" y="21800"/>
                    </a:cubicBezTo>
                    <a:cubicBezTo>
                      <a:pt x="10136" y="21604"/>
                      <a:pt x="11302" y="20419"/>
                      <a:pt x="11463" y="20250"/>
                    </a:cubicBezTo>
                    <a:cubicBezTo>
                      <a:pt x="11614" y="20090"/>
                      <a:pt x="11899" y="19965"/>
                      <a:pt x="12015" y="19787"/>
                    </a:cubicBezTo>
                    <a:cubicBezTo>
                      <a:pt x="12140" y="19609"/>
                      <a:pt x="12220" y="19404"/>
                      <a:pt x="12264" y="19199"/>
                    </a:cubicBezTo>
                    <a:cubicBezTo>
                      <a:pt x="12281" y="19135"/>
                      <a:pt x="12187" y="18786"/>
                      <a:pt x="12117" y="18786"/>
                    </a:cubicBezTo>
                    <a:cubicBezTo>
                      <a:pt x="12109" y="18786"/>
                      <a:pt x="12102" y="18790"/>
                      <a:pt x="12095" y="18798"/>
                    </a:cubicBezTo>
                    <a:cubicBezTo>
                      <a:pt x="12110" y="18780"/>
                      <a:pt x="12129" y="18772"/>
                      <a:pt x="12150" y="18772"/>
                    </a:cubicBezTo>
                    <a:cubicBezTo>
                      <a:pt x="12232" y="18772"/>
                      <a:pt x="12355" y="18876"/>
                      <a:pt x="12440" y="18876"/>
                    </a:cubicBezTo>
                    <a:cubicBezTo>
                      <a:pt x="12485" y="18876"/>
                      <a:pt x="12519" y="18848"/>
                      <a:pt x="12532" y="18763"/>
                    </a:cubicBezTo>
                    <a:cubicBezTo>
                      <a:pt x="12541" y="18727"/>
                      <a:pt x="12523" y="18397"/>
                      <a:pt x="12612" y="18389"/>
                    </a:cubicBezTo>
                    <a:cubicBezTo>
                      <a:pt x="12650" y="18389"/>
                      <a:pt x="12752" y="18678"/>
                      <a:pt x="12825" y="18678"/>
                    </a:cubicBezTo>
                    <a:cubicBezTo>
                      <a:pt x="12838" y="18678"/>
                      <a:pt x="12850" y="18668"/>
                      <a:pt x="12861" y="18647"/>
                    </a:cubicBezTo>
                    <a:cubicBezTo>
                      <a:pt x="12950" y="18478"/>
                      <a:pt x="13057" y="18139"/>
                      <a:pt x="12861" y="17979"/>
                    </a:cubicBezTo>
                    <a:cubicBezTo>
                      <a:pt x="12884" y="17933"/>
                      <a:pt x="12949" y="17919"/>
                      <a:pt x="13021" y="17919"/>
                    </a:cubicBezTo>
                    <a:cubicBezTo>
                      <a:pt x="13120" y="17919"/>
                      <a:pt x="13234" y="17946"/>
                      <a:pt x="13280" y="17961"/>
                    </a:cubicBezTo>
                    <a:cubicBezTo>
                      <a:pt x="13315" y="17943"/>
                      <a:pt x="13690" y="17792"/>
                      <a:pt x="13672" y="17747"/>
                    </a:cubicBezTo>
                    <a:cubicBezTo>
                      <a:pt x="13618" y="17623"/>
                      <a:pt x="13413" y="17489"/>
                      <a:pt x="13520" y="17320"/>
                    </a:cubicBezTo>
                    <a:cubicBezTo>
                      <a:pt x="13609" y="17195"/>
                      <a:pt x="13752" y="17186"/>
                      <a:pt x="13823" y="17026"/>
                    </a:cubicBezTo>
                    <a:cubicBezTo>
                      <a:pt x="13894" y="16874"/>
                      <a:pt x="13832" y="16803"/>
                      <a:pt x="13939" y="16678"/>
                    </a:cubicBezTo>
                    <a:cubicBezTo>
                      <a:pt x="14073" y="16518"/>
                      <a:pt x="14251" y="16598"/>
                      <a:pt x="14420" y="16456"/>
                    </a:cubicBezTo>
                    <a:cubicBezTo>
                      <a:pt x="14527" y="16358"/>
                      <a:pt x="14643" y="16144"/>
                      <a:pt x="14482" y="16019"/>
                    </a:cubicBezTo>
                    <a:cubicBezTo>
                      <a:pt x="14545" y="16019"/>
                      <a:pt x="14954" y="15939"/>
                      <a:pt x="14892" y="15903"/>
                    </a:cubicBezTo>
                    <a:cubicBezTo>
                      <a:pt x="14821" y="15877"/>
                      <a:pt x="14473" y="15832"/>
                      <a:pt x="14652" y="15663"/>
                    </a:cubicBezTo>
                    <a:cubicBezTo>
                      <a:pt x="14732" y="15574"/>
                      <a:pt x="14856" y="15601"/>
                      <a:pt x="14963" y="15538"/>
                    </a:cubicBezTo>
                    <a:cubicBezTo>
                      <a:pt x="15167" y="15432"/>
                      <a:pt x="15451" y="15113"/>
                      <a:pt x="15339" y="14882"/>
                    </a:cubicBezTo>
                    <a:lnTo>
                      <a:pt x="15339" y="14882"/>
                    </a:lnTo>
                    <a:cubicBezTo>
                      <a:pt x="15357" y="14917"/>
                      <a:pt x="15401" y="14931"/>
                      <a:pt x="15457" y="14931"/>
                    </a:cubicBezTo>
                    <a:cubicBezTo>
                      <a:pt x="15605" y="14931"/>
                      <a:pt x="15838" y="14833"/>
                      <a:pt x="15890" y="14781"/>
                    </a:cubicBezTo>
                    <a:cubicBezTo>
                      <a:pt x="15738" y="14656"/>
                      <a:pt x="15845" y="14594"/>
                      <a:pt x="15952" y="14469"/>
                    </a:cubicBezTo>
                    <a:cubicBezTo>
                      <a:pt x="16059" y="14327"/>
                      <a:pt x="16032" y="14407"/>
                      <a:pt x="15970" y="14282"/>
                    </a:cubicBezTo>
                    <a:cubicBezTo>
                      <a:pt x="15881" y="14104"/>
                      <a:pt x="16353" y="13944"/>
                      <a:pt x="16451" y="13855"/>
                    </a:cubicBezTo>
                    <a:cubicBezTo>
                      <a:pt x="16522" y="13784"/>
                      <a:pt x="16433" y="13694"/>
                      <a:pt x="16495" y="13588"/>
                    </a:cubicBezTo>
                    <a:cubicBezTo>
                      <a:pt x="16593" y="13436"/>
                      <a:pt x="16700" y="13294"/>
                      <a:pt x="16816" y="13160"/>
                    </a:cubicBezTo>
                    <a:cubicBezTo>
                      <a:pt x="17005" y="12924"/>
                      <a:pt x="17083" y="12764"/>
                      <a:pt x="16987" y="12502"/>
                    </a:cubicBezTo>
                    <a:lnTo>
                      <a:pt x="16987" y="12502"/>
                    </a:lnTo>
                    <a:cubicBezTo>
                      <a:pt x="17031" y="12606"/>
                      <a:pt x="17085" y="12720"/>
                      <a:pt x="17163" y="12759"/>
                    </a:cubicBezTo>
                    <a:cubicBezTo>
                      <a:pt x="17180" y="12768"/>
                      <a:pt x="17195" y="12772"/>
                      <a:pt x="17208" y="12772"/>
                    </a:cubicBezTo>
                    <a:cubicBezTo>
                      <a:pt x="17302" y="12772"/>
                      <a:pt x="17287" y="12565"/>
                      <a:pt x="17279" y="12510"/>
                    </a:cubicBezTo>
                    <a:cubicBezTo>
                      <a:pt x="17209" y="12254"/>
                      <a:pt x="17272" y="12159"/>
                      <a:pt x="17435" y="12159"/>
                    </a:cubicBezTo>
                    <a:cubicBezTo>
                      <a:pt x="17499" y="12159"/>
                      <a:pt x="17579" y="12173"/>
                      <a:pt x="17671" y="12198"/>
                    </a:cubicBezTo>
                    <a:cubicBezTo>
                      <a:pt x="17681" y="12201"/>
                      <a:pt x="17689" y="12202"/>
                      <a:pt x="17697" y="12202"/>
                    </a:cubicBezTo>
                    <a:cubicBezTo>
                      <a:pt x="17852" y="12202"/>
                      <a:pt x="17578" y="11691"/>
                      <a:pt x="17679" y="11691"/>
                    </a:cubicBezTo>
                    <a:cubicBezTo>
                      <a:pt x="17695" y="11691"/>
                      <a:pt x="17721" y="11704"/>
                      <a:pt x="17760" y="11735"/>
                    </a:cubicBezTo>
                    <a:cubicBezTo>
                      <a:pt x="17790" y="11758"/>
                      <a:pt x="17822" y="11769"/>
                      <a:pt x="17856" y="11769"/>
                    </a:cubicBezTo>
                    <a:cubicBezTo>
                      <a:pt x="18048" y="11769"/>
                      <a:pt x="18259" y="11421"/>
                      <a:pt x="18046" y="11244"/>
                    </a:cubicBezTo>
                    <a:lnTo>
                      <a:pt x="18046" y="11244"/>
                    </a:lnTo>
                    <a:cubicBezTo>
                      <a:pt x="18096" y="11282"/>
                      <a:pt x="18149" y="11296"/>
                      <a:pt x="18203" y="11296"/>
                    </a:cubicBezTo>
                    <a:cubicBezTo>
                      <a:pt x="18261" y="11296"/>
                      <a:pt x="18321" y="11281"/>
                      <a:pt x="18384" y="11263"/>
                    </a:cubicBezTo>
                    <a:cubicBezTo>
                      <a:pt x="18455" y="11245"/>
                      <a:pt x="18437" y="11138"/>
                      <a:pt x="18499" y="11058"/>
                    </a:cubicBezTo>
                    <a:cubicBezTo>
                      <a:pt x="18597" y="10933"/>
                      <a:pt x="18722" y="10942"/>
                      <a:pt x="18829" y="10826"/>
                    </a:cubicBezTo>
                    <a:cubicBezTo>
                      <a:pt x="18945" y="10720"/>
                      <a:pt x="18900" y="10559"/>
                      <a:pt x="18989" y="10461"/>
                    </a:cubicBezTo>
                    <a:cubicBezTo>
                      <a:pt x="19087" y="10336"/>
                      <a:pt x="19194" y="10212"/>
                      <a:pt x="19319" y="10114"/>
                    </a:cubicBezTo>
                    <a:cubicBezTo>
                      <a:pt x="19497" y="9953"/>
                      <a:pt x="19684" y="9873"/>
                      <a:pt x="19791" y="9651"/>
                    </a:cubicBezTo>
                    <a:cubicBezTo>
                      <a:pt x="19844" y="9535"/>
                      <a:pt x="19746" y="9303"/>
                      <a:pt x="19782" y="9259"/>
                    </a:cubicBezTo>
                    <a:cubicBezTo>
                      <a:pt x="19787" y="9251"/>
                      <a:pt x="19799" y="9248"/>
                      <a:pt x="19815" y="9248"/>
                    </a:cubicBezTo>
                    <a:cubicBezTo>
                      <a:pt x="19879" y="9248"/>
                      <a:pt x="20013" y="9293"/>
                      <a:pt x="20104" y="9293"/>
                    </a:cubicBezTo>
                    <a:cubicBezTo>
                      <a:pt x="20124" y="9293"/>
                      <a:pt x="20142" y="9291"/>
                      <a:pt x="20156" y="9285"/>
                    </a:cubicBezTo>
                    <a:cubicBezTo>
                      <a:pt x="20290" y="9232"/>
                      <a:pt x="20174" y="9045"/>
                      <a:pt x="20129" y="8965"/>
                    </a:cubicBezTo>
                    <a:cubicBezTo>
                      <a:pt x="20085" y="8885"/>
                      <a:pt x="19773" y="8626"/>
                      <a:pt x="20005" y="8600"/>
                    </a:cubicBezTo>
                    <a:cubicBezTo>
                      <a:pt x="20041" y="8595"/>
                      <a:pt x="20076" y="8593"/>
                      <a:pt x="20111" y="8593"/>
                    </a:cubicBezTo>
                    <a:cubicBezTo>
                      <a:pt x="20176" y="8593"/>
                      <a:pt x="20239" y="8599"/>
                      <a:pt x="20302" y="8599"/>
                    </a:cubicBezTo>
                    <a:cubicBezTo>
                      <a:pt x="20388" y="8599"/>
                      <a:pt x="20472" y="8588"/>
                      <a:pt x="20557" y="8537"/>
                    </a:cubicBezTo>
                    <a:cubicBezTo>
                      <a:pt x="20795" y="8396"/>
                      <a:pt x="20413" y="7958"/>
                      <a:pt x="20769" y="7958"/>
                    </a:cubicBezTo>
                    <a:cubicBezTo>
                      <a:pt x="20772" y="7958"/>
                      <a:pt x="20776" y="7958"/>
                      <a:pt x="20780" y="7958"/>
                    </a:cubicBezTo>
                    <a:cubicBezTo>
                      <a:pt x="21011" y="7958"/>
                      <a:pt x="21234" y="7486"/>
                      <a:pt x="21314" y="7326"/>
                    </a:cubicBezTo>
                    <a:cubicBezTo>
                      <a:pt x="21394" y="7166"/>
                      <a:pt x="21430" y="6996"/>
                      <a:pt x="21581" y="6881"/>
                    </a:cubicBezTo>
                    <a:cubicBezTo>
                      <a:pt x="21617" y="6854"/>
                      <a:pt x="22053" y="6702"/>
                      <a:pt x="22000" y="6685"/>
                    </a:cubicBezTo>
                    <a:cubicBezTo>
                      <a:pt x="21911" y="6640"/>
                      <a:pt x="21768" y="6693"/>
                      <a:pt x="21777" y="6533"/>
                    </a:cubicBezTo>
                    <a:cubicBezTo>
                      <a:pt x="21795" y="6453"/>
                      <a:pt x="21831" y="6373"/>
                      <a:pt x="21893" y="6310"/>
                    </a:cubicBezTo>
                    <a:cubicBezTo>
                      <a:pt x="21968" y="6222"/>
                      <a:pt x="22115" y="6102"/>
                      <a:pt x="22256" y="6102"/>
                    </a:cubicBezTo>
                    <a:cubicBezTo>
                      <a:pt x="22300" y="6102"/>
                      <a:pt x="22343" y="6114"/>
                      <a:pt x="22383" y="6141"/>
                    </a:cubicBezTo>
                    <a:cubicBezTo>
                      <a:pt x="21948" y="5824"/>
                      <a:pt x="22392" y="5928"/>
                      <a:pt x="22608" y="5847"/>
                    </a:cubicBezTo>
                    <a:lnTo>
                      <a:pt x="22608" y="5847"/>
                    </a:lnTo>
                    <a:cubicBezTo>
                      <a:pt x="22604" y="5862"/>
                      <a:pt x="22601" y="5877"/>
                      <a:pt x="22597" y="5892"/>
                    </a:cubicBezTo>
                    <a:cubicBezTo>
                      <a:pt x="22556" y="6037"/>
                      <a:pt x="22494" y="6255"/>
                      <a:pt x="22330" y="6255"/>
                    </a:cubicBezTo>
                    <a:cubicBezTo>
                      <a:pt x="22313" y="6255"/>
                      <a:pt x="22295" y="6253"/>
                      <a:pt x="22276" y="6248"/>
                    </a:cubicBezTo>
                    <a:lnTo>
                      <a:pt x="22276" y="6248"/>
                    </a:lnTo>
                    <a:cubicBezTo>
                      <a:pt x="22668" y="6355"/>
                      <a:pt x="22285" y="6613"/>
                      <a:pt x="22579" y="6756"/>
                    </a:cubicBezTo>
                    <a:cubicBezTo>
                      <a:pt x="22748" y="6836"/>
                      <a:pt x="23078" y="7059"/>
                      <a:pt x="22713" y="7174"/>
                    </a:cubicBezTo>
                    <a:cubicBezTo>
                      <a:pt x="22665" y="7190"/>
                      <a:pt x="22619" y="7193"/>
                      <a:pt x="22575" y="7193"/>
                    </a:cubicBezTo>
                    <a:cubicBezTo>
                      <a:pt x="22531" y="7193"/>
                      <a:pt x="22488" y="7190"/>
                      <a:pt x="22445" y="7190"/>
                    </a:cubicBezTo>
                    <a:cubicBezTo>
                      <a:pt x="22378" y="7190"/>
                      <a:pt x="22311" y="7199"/>
                      <a:pt x="22240" y="7246"/>
                    </a:cubicBezTo>
                    <a:cubicBezTo>
                      <a:pt x="22134" y="7326"/>
                      <a:pt x="22107" y="7459"/>
                      <a:pt x="22240" y="7540"/>
                    </a:cubicBezTo>
                    <a:cubicBezTo>
                      <a:pt x="22383" y="7620"/>
                      <a:pt x="22321" y="7647"/>
                      <a:pt x="22276" y="7816"/>
                    </a:cubicBezTo>
                    <a:cubicBezTo>
                      <a:pt x="22266" y="7845"/>
                      <a:pt x="22248" y="7854"/>
                      <a:pt x="22225" y="7854"/>
                    </a:cubicBezTo>
                    <a:cubicBezTo>
                      <a:pt x="22190" y="7854"/>
                      <a:pt x="22144" y="7833"/>
                      <a:pt x="22102" y="7833"/>
                    </a:cubicBezTo>
                    <a:cubicBezTo>
                      <a:pt x="22098" y="7833"/>
                      <a:pt x="22093" y="7833"/>
                      <a:pt x="22089" y="7834"/>
                    </a:cubicBezTo>
                    <a:cubicBezTo>
                      <a:pt x="21777" y="7878"/>
                      <a:pt x="22214" y="8466"/>
                      <a:pt x="21893" y="8635"/>
                    </a:cubicBezTo>
                    <a:cubicBezTo>
                      <a:pt x="21840" y="8804"/>
                      <a:pt x="22187" y="9152"/>
                      <a:pt x="22098" y="9179"/>
                    </a:cubicBezTo>
                    <a:cubicBezTo>
                      <a:pt x="22044" y="9196"/>
                      <a:pt x="21759" y="9196"/>
                      <a:pt x="21777" y="9259"/>
                    </a:cubicBezTo>
                    <a:cubicBezTo>
                      <a:pt x="21804" y="9383"/>
                      <a:pt x="22009" y="9375"/>
                      <a:pt x="22062" y="9508"/>
                    </a:cubicBezTo>
                    <a:lnTo>
                      <a:pt x="21537" y="9553"/>
                    </a:lnTo>
                    <a:cubicBezTo>
                      <a:pt x="21742" y="9731"/>
                      <a:pt x="21849" y="9945"/>
                      <a:pt x="21626" y="10176"/>
                    </a:cubicBezTo>
                    <a:cubicBezTo>
                      <a:pt x="21519" y="10274"/>
                      <a:pt x="21439" y="10408"/>
                      <a:pt x="21403" y="10559"/>
                    </a:cubicBezTo>
                    <a:cubicBezTo>
                      <a:pt x="21397" y="10599"/>
                      <a:pt x="21430" y="10713"/>
                      <a:pt x="21462" y="10713"/>
                    </a:cubicBezTo>
                    <a:cubicBezTo>
                      <a:pt x="21472" y="10713"/>
                      <a:pt x="21482" y="10701"/>
                      <a:pt x="21491" y="10671"/>
                    </a:cubicBezTo>
                    <a:lnTo>
                      <a:pt x="21491" y="10671"/>
                    </a:lnTo>
                    <a:lnTo>
                      <a:pt x="21403" y="10987"/>
                    </a:lnTo>
                    <a:cubicBezTo>
                      <a:pt x="21341" y="11209"/>
                      <a:pt x="21403" y="11040"/>
                      <a:pt x="21492" y="11183"/>
                    </a:cubicBezTo>
                    <a:cubicBezTo>
                      <a:pt x="21555" y="11281"/>
                      <a:pt x="21270" y="11601"/>
                      <a:pt x="21225" y="11690"/>
                    </a:cubicBezTo>
                    <a:cubicBezTo>
                      <a:pt x="21163" y="11815"/>
                      <a:pt x="21020" y="12073"/>
                      <a:pt x="21100" y="12216"/>
                    </a:cubicBezTo>
                    <a:cubicBezTo>
                      <a:pt x="21172" y="12341"/>
                      <a:pt x="21492" y="12350"/>
                      <a:pt x="21145" y="12528"/>
                    </a:cubicBezTo>
                    <a:cubicBezTo>
                      <a:pt x="20943" y="12568"/>
                      <a:pt x="20742" y="12812"/>
                      <a:pt x="20976" y="12812"/>
                    </a:cubicBezTo>
                    <a:cubicBezTo>
                      <a:pt x="21000" y="12812"/>
                      <a:pt x="21030" y="12810"/>
                      <a:pt x="21065" y="12804"/>
                    </a:cubicBezTo>
                    <a:cubicBezTo>
                      <a:pt x="21350" y="12884"/>
                      <a:pt x="21359" y="13089"/>
                      <a:pt x="21127" y="13240"/>
                    </a:cubicBezTo>
                    <a:cubicBezTo>
                      <a:pt x="20967" y="13338"/>
                      <a:pt x="20753" y="13267"/>
                      <a:pt x="20815" y="13570"/>
                    </a:cubicBezTo>
                    <a:cubicBezTo>
                      <a:pt x="20824" y="13605"/>
                      <a:pt x="21065" y="14051"/>
                      <a:pt x="21002" y="14051"/>
                    </a:cubicBezTo>
                    <a:cubicBezTo>
                      <a:pt x="20949" y="14051"/>
                      <a:pt x="20855" y="13826"/>
                      <a:pt x="20757" y="13826"/>
                    </a:cubicBezTo>
                    <a:cubicBezTo>
                      <a:pt x="20741" y="13826"/>
                      <a:pt x="20725" y="13832"/>
                      <a:pt x="20708" y="13846"/>
                    </a:cubicBezTo>
                    <a:cubicBezTo>
                      <a:pt x="20593" y="13944"/>
                      <a:pt x="20771" y="14265"/>
                      <a:pt x="20806" y="14345"/>
                    </a:cubicBezTo>
                    <a:cubicBezTo>
                      <a:pt x="20762" y="14505"/>
                      <a:pt x="20726" y="14692"/>
                      <a:pt x="20584" y="14808"/>
                    </a:cubicBezTo>
                    <a:cubicBezTo>
                      <a:pt x="20450" y="14888"/>
                      <a:pt x="20361" y="15013"/>
                      <a:pt x="20308" y="15155"/>
                    </a:cubicBezTo>
                    <a:cubicBezTo>
                      <a:pt x="20245" y="15333"/>
                      <a:pt x="20219" y="15529"/>
                      <a:pt x="20236" y="15725"/>
                    </a:cubicBezTo>
                    <a:cubicBezTo>
                      <a:pt x="20254" y="15912"/>
                      <a:pt x="20432" y="16055"/>
                      <a:pt x="20227" y="16117"/>
                    </a:cubicBezTo>
                    <a:cubicBezTo>
                      <a:pt x="20014" y="16189"/>
                      <a:pt x="19871" y="16393"/>
                      <a:pt x="19889" y="16625"/>
                    </a:cubicBezTo>
                    <a:cubicBezTo>
                      <a:pt x="19889" y="16753"/>
                      <a:pt x="20023" y="16779"/>
                      <a:pt x="20134" y="16800"/>
                    </a:cubicBezTo>
                    <a:lnTo>
                      <a:pt x="20134" y="16800"/>
                    </a:lnTo>
                    <a:cubicBezTo>
                      <a:pt x="20119" y="16798"/>
                      <a:pt x="20104" y="16797"/>
                      <a:pt x="20090" y="16797"/>
                    </a:cubicBezTo>
                    <a:cubicBezTo>
                      <a:pt x="19759" y="16797"/>
                      <a:pt x="19741" y="17321"/>
                      <a:pt x="19871" y="17525"/>
                    </a:cubicBezTo>
                    <a:cubicBezTo>
                      <a:pt x="19969" y="17649"/>
                      <a:pt x="19898" y="17827"/>
                      <a:pt x="19746" y="17854"/>
                    </a:cubicBezTo>
                    <a:cubicBezTo>
                      <a:pt x="19740" y="17855"/>
                      <a:pt x="19734" y="17856"/>
                      <a:pt x="19729" y="17856"/>
                    </a:cubicBezTo>
                    <a:cubicBezTo>
                      <a:pt x="19645" y="17856"/>
                      <a:pt x="19622" y="17754"/>
                      <a:pt x="19556" y="17754"/>
                    </a:cubicBezTo>
                    <a:cubicBezTo>
                      <a:pt x="19544" y="17754"/>
                      <a:pt x="19530" y="17757"/>
                      <a:pt x="19515" y="17765"/>
                    </a:cubicBezTo>
                    <a:cubicBezTo>
                      <a:pt x="19399" y="17827"/>
                      <a:pt x="19515" y="17961"/>
                      <a:pt x="19542" y="18032"/>
                    </a:cubicBezTo>
                    <a:cubicBezTo>
                      <a:pt x="19595" y="18210"/>
                      <a:pt x="19515" y="18406"/>
                      <a:pt x="19355" y="18495"/>
                    </a:cubicBezTo>
                    <a:cubicBezTo>
                      <a:pt x="19331" y="18489"/>
                      <a:pt x="19312" y="18486"/>
                      <a:pt x="19297" y="18486"/>
                    </a:cubicBezTo>
                    <a:cubicBezTo>
                      <a:pt x="19148" y="18486"/>
                      <a:pt x="19390" y="18781"/>
                      <a:pt x="19390" y="18870"/>
                    </a:cubicBezTo>
                    <a:cubicBezTo>
                      <a:pt x="19390" y="19110"/>
                      <a:pt x="19194" y="19351"/>
                      <a:pt x="19283" y="19573"/>
                    </a:cubicBezTo>
                    <a:cubicBezTo>
                      <a:pt x="19363" y="19778"/>
                      <a:pt x="19265" y="20027"/>
                      <a:pt x="19176" y="20206"/>
                    </a:cubicBezTo>
                    <a:cubicBezTo>
                      <a:pt x="19069" y="20410"/>
                      <a:pt x="18829" y="20749"/>
                      <a:pt x="18954" y="20998"/>
                    </a:cubicBezTo>
                    <a:cubicBezTo>
                      <a:pt x="18998" y="21105"/>
                      <a:pt x="18758" y="21096"/>
                      <a:pt x="18669" y="21248"/>
                    </a:cubicBezTo>
                    <a:cubicBezTo>
                      <a:pt x="18544" y="21453"/>
                      <a:pt x="18669" y="21568"/>
                      <a:pt x="18615" y="21809"/>
                    </a:cubicBezTo>
                    <a:cubicBezTo>
                      <a:pt x="18526" y="22085"/>
                      <a:pt x="18455" y="22370"/>
                      <a:pt x="18401" y="22655"/>
                    </a:cubicBezTo>
                    <a:cubicBezTo>
                      <a:pt x="18375" y="22940"/>
                      <a:pt x="18597" y="22735"/>
                      <a:pt x="18348" y="23145"/>
                    </a:cubicBezTo>
                    <a:cubicBezTo>
                      <a:pt x="18188" y="23403"/>
                      <a:pt x="17894" y="23991"/>
                      <a:pt x="17929" y="24160"/>
                    </a:cubicBezTo>
                    <a:cubicBezTo>
                      <a:pt x="18105" y="24104"/>
                      <a:pt x="18274" y="24012"/>
                      <a:pt x="18417" y="23891"/>
                    </a:cubicBezTo>
                    <a:lnTo>
                      <a:pt x="18417" y="23891"/>
                    </a:lnTo>
                    <a:cubicBezTo>
                      <a:pt x="18232" y="24073"/>
                      <a:pt x="18420" y="24139"/>
                      <a:pt x="18747" y="24139"/>
                    </a:cubicBezTo>
                    <a:cubicBezTo>
                      <a:pt x="19300" y="24139"/>
                      <a:pt x="20252" y="23949"/>
                      <a:pt x="20459" y="23813"/>
                    </a:cubicBezTo>
                    <a:cubicBezTo>
                      <a:pt x="20499" y="23790"/>
                      <a:pt x="20538" y="23780"/>
                      <a:pt x="20576" y="23780"/>
                    </a:cubicBezTo>
                    <a:cubicBezTo>
                      <a:pt x="20700" y="23780"/>
                      <a:pt x="20824" y="23881"/>
                      <a:pt x="20993" y="23956"/>
                    </a:cubicBezTo>
                    <a:cubicBezTo>
                      <a:pt x="21080" y="24006"/>
                      <a:pt x="21146" y="24051"/>
                      <a:pt x="21205" y="24051"/>
                    </a:cubicBezTo>
                    <a:cubicBezTo>
                      <a:pt x="21261" y="24051"/>
                      <a:pt x="21311" y="24010"/>
                      <a:pt x="21368" y="23893"/>
                    </a:cubicBezTo>
                    <a:cubicBezTo>
                      <a:pt x="21433" y="23743"/>
                      <a:pt x="21460" y="23564"/>
                      <a:pt x="21565" y="23564"/>
                    </a:cubicBezTo>
                    <a:cubicBezTo>
                      <a:pt x="21603" y="23564"/>
                      <a:pt x="21651" y="23587"/>
                      <a:pt x="21715" y="23644"/>
                    </a:cubicBezTo>
                    <a:cubicBezTo>
                      <a:pt x="21777" y="23644"/>
                      <a:pt x="22204" y="23583"/>
                      <a:pt x="22188" y="23556"/>
                    </a:cubicBezTo>
                    <a:lnTo>
                      <a:pt x="22188" y="23556"/>
                    </a:lnTo>
                    <a:cubicBezTo>
                      <a:pt x="22201" y="23576"/>
                      <a:pt x="22073" y="23698"/>
                      <a:pt x="22187" y="23742"/>
                    </a:cubicBezTo>
                    <a:cubicBezTo>
                      <a:pt x="22217" y="23757"/>
                      <a:pt x="22251" y="23762"/>
                      <a:pt x="22288" y="23762"/>
                    </a:cubicBezTo>
                    <a:cubicBezTo>
                      <a:pt x="22360" y="23762"/>
                      <a:pt x="22439" y="23742"/>
                      <a:pt x="22499" y="23742"/>
                    </a:cubicBezTo>
                    <a:cubicBezTo>
                      <a:pt x="22512" y="23741"/>
                      <a:pt x="22525" y="23740"/>
                      <a:pt x="22538" y="23740"/>
                    </a:cubicBezTo>
                    <a:cubicBezTo>
                      <a:pt x="22746" y="23740"/>
                      <a:pt x="22979" y="23845"/>
                      <a:pt x="23178" y="23845"/>
                    </a:cubicBezTo>
                    <a:cubicBezTo>
                      <a:pt x="23217" y="23845"/>
                      <a:pt x="23255" y="23841"/>
                      <a:pt x="23291" y="23831"/>
                    </a:cubicBezTo>
                    <a:cubicBezTo>
                      <a:pt x="23060" y="23724"/>
                      <a:pt x="22917" y="23305"/>
                      <a:pt x="23087" y="23083"/>
                    </a:cubicBezTo>
                    <a:cubicBezTo>
                      <a:pt x="23093" y="23082"/>
                      <a:pt x="23099" y="23082"/>
                      <a:pt x="23105" y="23082"/>
                    </a:cubicBezTo>
                    <a:cubicBezTo>
                      <a:pt x="23321" y="23082"/>
                      <a:pt x="23211" y="23388"/>
                      <a:pt x="23202" y="23492"/>
                    </a:cubicBezTo>
                    <a:cubicBezTo>
                      <a:pt x="23199" y="23552"/>
                      <a:pt x="23237" y="23571"/>
                      <a:pt x="23292" y="23571"/>
                    </a:cubicBezTo>
                    <a:cubicBezTo>
                      <a:pt x="23385" y="23571"/>
                      <a:pt x="23526" y="23518"/>
                      <a:pt x="23602" y="23518"/>
                    </a:cubicBezTo>
                    <a:cubicBezTo>
                      <a:pt x="23609" y="23518"/>
                      <a:pt x="23615" y="23518"/>
                      <a:pt x="23621" y="23519"/>
                    </a:cubicBezTo>
                    <a:cubicBezTo>
                      <a:pt x="23706" y="23535"/>
                      <a:pt x="23864" y="23730"/>
                      <a:pt x="23940" y="23730"/>
                    </a:cubicBezTo>
                    <a:cubicBezTo>
                      <a:pt x="23952" y="23730"/>
                      <a:pt x="23961" y="23726"/>
                      <a:pt x="23968" y="23715"/>
                    </a:cubicBezTo>
                    <a:cubicBezTo>
                      <a:pt x="24015" y="23629"/>
                      <a:pt x="24035" y="23502"/>
                      <a:pt x="24141" y="23502"/>
                    </a:cubicBezTo>
                    <a:cubicBezTo>
                      <a:pt x="24156" y="23502"/>
                      <a:pt x="24172" y="23505"/>
                      <a:pt x="24191" y="23510"/>
                    </a:cubicBezTo>
                    <a:cubicBezTo>
                      <a:pt x="24411" y="23569"/>
                      <a:pt x="24566" y="23716"/>
                      <a:pt x="24794" y="23716"/>
                    </a:cubicBezTo>
                    <a:cubicBezTo>
                      <a:pt x="24807" y="23716"/>
                      <a:pt x="24819" y="23716"/>
                      <a:pt x="24832" y="23715"/>
                    </a:cubicBezTo>
                    <a:cubicBezTo>
                      <a:pt x="24654" y="23555"/>
                      <a:pt x="25723" y="23510"/>
                      <a:pt x="25830" y="23457"/>
                    </a:cubicBezTo>
                    <a:cubicBezTo>
                      <a:pt x="25901" y="23421"/>
                      <a:pt x="25714" y="23163"/>
                      <a:pt x="25839" y="23047"/>
                    </a:cubicBezTo>
                    <a:cubicBezTo>
                      <a:pt x="25861" y="23025"/>
                      <a:pt x="25882" y="23015"/>
                      <a:pt x="25902" y="23015"/>
                    </a:cubicBezTo>
                    <a:cubicBezTo>
                      <a:pt x="26015" y="23015"/>
                      <a:pt x="26081" y="23336"/>
                      <a:pt x="26088" y="23412"/>
                    </a:cubicBezTo>
                    <a:cubicBezTo>
                      <a:pt x="26081" y="23332"/>
                      <a:pt x="26128" y="23185"/>
                      <a:pt x="26209" y="23185"/>
                    </a:cubicBezTo>
                    <a:cubicBezTo>
                      <a:pt x="26227" y="23185"/>
                      <a:pt x="26246" y="23192"/>
                      <a:pt x="26266" y="23207"/>
                    </a:cubicBezTo>
                    <a:cubicBezTo>
                      <a:pt x="26391" y="23296"/>
                      <a:pt x="26338" y="23483"/>
                      <a:pt x="26454" y="23528"/>
                    </a:cubicBezTo>
                    <a:cubicBezTo>
                      <a:pt x="26456" y="23529"/>
                      <a:pt x="26459" y="23530"/>
                      <a:pt x="26462" y="23530"/>
                    </a:cubicBezTo>
                    <a:cubicBezTo>
                      <a:pt x="26527" y="23530"/>
                      <a:pt x="26589" y="23161"/>
                      <a:pt x="26753" y="23161"/>
                    </a:cubicBezTo>
                    <a:cubicBezTo>
                      <a:pt x="26760" y="23161"/>
                      <a:pt x="26767" y="23161"/>
                      <a:pt x="26774" y="23163"/>
                    </a:cubicBezTo>
                    <a:cubicBezTo>
                      <a:pt x="26817" y="23170"/>
                      <a:pt x="27036" y="23393"/>
                      <a:pt x="27108" y="23393"/>
                    </a:cubicBezTo>
                    <a:cubicBezTo>
                      <a:pt x="27125" y="23393"/>
                      <a:pt x="27134" y="23380"/>
                      <a:pt x="27130" y="23350"/>
                    </a:cubicBezTo>
                    <a:cubicBezTo>
                      <a:pt x="27122" y="23252"/>
                      <a:pt x="26997" y="23181"/>
                      <a:pt x="27130" y="23092"/>
                    </a:cubicBezTo>
                    <a:cubicBezTo>
                      <a:pt x="27153" y="23078"/>
                      <a:pt x="27177" y="23072"/>
                      <a:pt x="27203" y="23072"/>
                    </a:cubicBezTo>
                    <a:cubicBezTo>
                      <a:pt x="27228" y="23072"/>
                      <a:pt x="27255" y="23078"/>
                      <a:pt x="27282" y="23092"/>
                    </a:cubicBezTo>
                    <a:cubicBezTo>
                      <a:pt x="27407" y="23190"/>
                      <a:pt x="27282" y="23501"/>
                      <a:pt x="27451" y="23510"/>
                    </a:cubicBezTo>
                    <a:cubicBezTo>
                      <a:pt x="27486" y="23515"/>
                      <a:pt x="27520" y="23517"/>
                      <a:pt x="27555" y="23517"/>
                    </a:cubicBezTo>
                    <a:cubicBezTo>
                      <a:pt x="27653" y="23517"/>
                      <a:pt x="27751" y="23499"/>
                      <a:pt x="27843" y="23466"/>
                    </a:cubicBezTo>
                    <a:cubicBezTo>
                      <a:pt x="27888" y="23448"/>
                      <a:pt x="27932" y="23323"/>
                      <a:pt x="27932" y="23323"/>
                    </a:cubicBezTo>
                    <a:cubicBezTo>
                      <a:pt x="28164" y="23323"/>
                      <a:pt x="28386" y="23296"/>
                      <a:pt x="28600" y="23252"/>
                    </a:cubicBezTo>
                    <a:cubicBezTo>
                      <a:pt x="28858" y="23190"/>
                      <a:pt x="28885" y="23047"/>
                      <a:pt x="28600" y="22967"/>
                    </a:cubicBezTo>
                    <a:cubicBezTo>
                      <a:pt x="28672" y="22961"/>
                      <a:pt x="28744" y="22953"/>
                      <a:pt x="28814" y="22953"/>
                    </a:cubicBezTo>
                    <a:cubicBezTo>
                      <a:pt x="28944" y="22953"/>
                      <a:pt x="29069" y="22978"/>
                      <a:pt x="29179" y="23083"/>
                    </a:cubicBezTo>
                    <a:cubicBezTo>
                      <a:pt x="29277" y="23174"/>
                      <a:pt x="29422" y="23303"/>
                      <a:pt x="29560" y="23303"/>
                    </a:cubicBezTo>
                    <a:cubicBezTo>
                      <a:pt x="29610" y="23303"/>
                      <a:pt x="29659" y="23286"/>
                      <a:pt x="29705" y="23243"/>
                    </a:cubicBezTo>
                    <a:cubicBezTo>
                      <a:pt x="29838" y="23127"/>
                      <a:pt x="29829" y="23047"/>
                      <a:pt x="30025" y="23020"/>
                    </a:cubicBezTo>
                    <a:cubicBezTo>
                      <a:pt x="30052" y="23023"/>
                      <a:pt x="30077" y="23024"/>
                      <a:pt x="30102" y="23024"/>
                    </a:cubicBezTo>
                    <a:cubicBezTo>
                      <a:pt x="30172" y="23024"/>
                      <a:pt x="30239" y="23016"/>
                      <a:pt x="30310" y="23002"/>
                    </a:cubicBezTo>
                    <a:cubicBezTo>
                      <a:pt x="30310" y="22958"/>
                      <a:pt x="30293" y="22887"/>
                      <a:pt x="30337" y="22860"/>
                    </a:cubicBezTo>
                    <a:cubicBezTo>
                      <a:pt x="30497" y="22753"/>
                      <a:pt x="30782" y="22824"/>
                      <a:pt x="30961" y="22753"/>
                    </a:cubicBezTo>
                    <a:cubicBezTo>
                      <a:pt x="31086" y="22699"/>
                      <a:pt x="31195" y="22610"/>
                      <a:pt x="31296" y="22610"/>
                    </a:cubicBezTo>
                    <a:cubicBezTo>
                      <a:pt x="31346" y="22610"/>
                      <a:pt x="31394" y="22632"/>
                      <a:pt x="31442" y="22691"/>
                    </a:cubicBezTo>
                    <a:cubicBezTo>
                      <a:pt x="31481" y="22737"/>
                      <a:pt x="31570" y="22758"/>
                      <a:pt x="31669" y="22758"/>
                    </a:cubicBezTo>
                    <a:cubicBezTo>
                      <a:pt x="31815" y="22758"/>
                      <a:pt x="31981" y="22712"/>
                      <a:pt x="32029" y="22637"/>
                    </a:cubicBezTo>
                    <a:cubicBezTo>
                      <a:pt x="32097" y="22518"/>
                      <a:pt x="31817" y="22432"/>
                      <a:pt x="31737" y="22432"/>
                    </a:cubicBezTo>
                    <a:cubicBezTo>
                      <a:pt x="31733" y="22432"/>
                      <a:pt x="31729" y="22432"/>
                      <a:pt x="31727" y="22432"/>
                    </a:cubicBezTo>
                    <a:cubicBezTo>
                      <a:pt x="31780" y="22422"/>
                      <a:pt x="31833" y="22417"/>
                      <a:pt x="31886" y="22417"/>
                    </a:cubicBezTo>
                    <a:cubicBezTo>
                      <a:pt x="31975" y="22417"/>
                      <a:pt x="32062" y="22431"/>
                      <a:pt x="32145" y="22459"/>
                    </a:cubicBezTo>
                    <a:cubicBezTo>
                      <a:pt x="32270" y="22521"/>
                      <a:pt x="32341" y="22637"/>
                      <a:pt x="32475" y="22664"/>
                    </a:cubicBezTo>
                    <a:cubicBezTo>
                      <a:pt x="32497" y="22668"/>
                      <a:pt x="32518" y="22670"/>
                      <a:pt x="32537" y="22670"/>
                    </a:cubicBezTo>
                    <a:cubicBezTo>
                      <a:pt x="32691" y="22670"/>
                      <a:pt x="32761" y="22554"/>
                      <a:pt x="32891" y="22554"/>
                    </a:cubicBezTo>
                    <a:cubicBezTo>
                      <a:pt x="32921" y="22554"/>
                      <a:pt x="32954" y="22560"/>
                      <a:pt x="32991" y="22575"/>
                    </a:cubicBezTo>
                    <a:cubicBezTo>
                      <a:pt x="33057" y="22608"/>
                      <a:pt x="33228" y="22833"/>
                      <a:pt x="33329" y="22833"/>
                    </a:cubicBezTo>
                    <a:cubicBezTo>
                      <a:pt x="33365" y="22833"/>
                      <a:pt x="33392" y="22804"/>
                      <a:pt x="33401" y="22726"/>
                    </a:cubicBezTo>
                    <a:cubicBezTo>
                      <a:pt x="33408" y="22586"/>
                      <a:pt x="33421" y="22361"/>
                      <a:pt x="33549" y="22361"/>
                    </a:cubicBezTo>
                    <a:cubicBezTo>
                      <a:pt x="33583" y="22361"/>
                      <a:pt x="33625" y="22377"/>
                      <a:pt x="33677" y="22415"/>
                    </a:cubicBezTo>
                    <a:cubicBezTo>
                      <a:pt x="33838" y="22530"/>
                      <a:pt x="33846" y="22637"/>
                      <a:pt x="34042" y="22682"/>
                    </a:cubicBezTo>
                    <a:cubicBezTo>
                      <a:pt x="34140" y="22700"/>
                      <a:pt x="34238" y="22700"/>
                      <a:pt x="34336" y="22700"/>
                    </a:cubicBezTo>
                    <a:cubicBezTo>
                      <a:pt x="34381" y="22700"/>
                      <a:pt x="34408" y="22691"/>
                      <a:pt x="34417" y="22628"/>
                    </a:cubicBezTo>
                    <a:cubicBezTo>
                      <a:pt x="34442" y="22552"/>
                      <a:pt x="34370" y="22216"/>
                      <a:pt x="34503" y="22216"/>
                    </a:cubicBezTo>
                    <a:cubicBezTo>
                      <a:pt x="34509" y="22216"/>
                      <a:pt x="34516" y="22217"/>
                      <a:pt x="34523" y="22219"/>
                    </a:cubicBezTo>
                    <a:cubicBezTo>
                      <a:pt x="34639" y="22245"/>
                      <a:pt x="34497" y="22486"/>
                      <a:pt x="34497" y="22602"/>
                    </a:cubicBezTo>
                    <a:cubicBezTo>
                      <a:pt x="34550" y="22486"/>
                      <a:pt x="34621" y="22370"/>
                      <a:pt x="34710" y="22272"/>
                    </a:cubicBezTo>
                    <a:cubicBezTo>
                      <a:pt x="34764" y="22215"/>
                      <a:pt x="34797" y="22192"/>
                      <a:pt x="34813" y="22192"/>
                    </a:cubicBezTo>
                    <a:cubicBezTo>
                      <a:pt x="34841" y="22192"/>
                      <a:pt x="34827" y="22254"/>
                      <a:pt x="34800" y="22326"/>
                    </a:cubicBezTo>
                    <a:cubicBezTo>
                      <a:pt x="34771" y="22467"/>
                      <a:pt x="34760" y="22581"/>
                      <a:pt x="34824" y="22581"/>
                    </a:cubicBezTo>
                    <a:cubicBezTo>
                      <a:pt x="34840" y="22581"/>
                      <a:pt x="34861" y="22573"/>
                      <a:pt x="34889" y="22557"/>
                    </a:cubicBezTo>
                    <a:cubicBezTo>
                      <a:pt x="35067" y="22459"/>
                      <a:pt x="35619" y="21889"/>
                      <a:pt x="35672" y="21871"/>
                    </a:cubicBezTo>
                    <a:cubicBezTo>
                      <a:pt x="35678" y="21870"/>
                      <a:pt x="35683" y="21870"/>
                      <a:pt x="35687" y="21870"/>
                    </a:cubicBezTo>
                    <a:cubicBezTo>
                      <a:pt x="35778" y="21870"/>
                      <a:pt x="35581" y="22044"/>
                      <a:pt x="35521" y="22121"/>
                    </a:cubicBezTo>
                    <a:cubicBezTo>
                      <a:pt x="35432" y="22236"/>
                      <a:pt x="35423" y="22290"/>
                      <a:pt x="35450" y="22308"/>
                    </a:cubicBezTo>
                    <a:cubicBezTo>
                      <a:pt x="35522" y="22324"/>
                      <a:pt x="35036" y="22659"/>
                      <a:pt x="35065" y="22659"/>
                    </a:cubicBezTo>
                    <a:cubicBezTo>
                      <a:pt x="35068" y="22659"/>
                      <a:pt x="35077" y="22655"/>
                      <a:pt x="35093" y="22646"/>
                    </a:cubicBezTo>
                    <a:lnTo>
                      <a:pt x="35655" y="22379"/>
                    </a:lnTo>
                    <a:cubicBezTo>
                      <a:pt x="35675" y="22369"/>
                      <a:pt x="35688" y="22364"/>
                      <a:pt x="35694" y="22364"/>
                    </a:cubicBezTo>
                    <a:cubicBezTo>
                      <a:pt x="35702" y="22364"/>
                      <a:pt x="35687" y="22378"/>
                      <a:pt x="35637" y="22406"/>
                    </a:cubicBezTo>
                    <a:cubicBezTo>
                      <a:pt x="35414" y="22521"/>
                      <a:pt x="35218" y="22628"/>
                      <a:pt x="35156" y="22664"/>
                    </a:cubicBezTo>
                    <a:cubicBezTo>
                      <a:pt x="35146" y="22670"/>
                      <a:pt x="35145" y="22673"/>
                      <a:pt x="35151" y="22673"/>
                    </a:cubicBezTo>
                    <a:cubicBezTo>
                      <a:pt x="35198" y="22673"/>
                      <a:pt x="35714" y="22479"/>
                      <a:pt x="35861" y="22479"/>
                    </a:cubicBezTo>
                    <a:cubicBezTo>
                      <a:pt x="35894" y="22479"/>
                      <a:pt x="35908" y="22489"/>
                      <a:pt x="35895" y="22513"/>
                    </a:cubicBezTo>
                    <a:cubicBezTo>
                      <a:pt x="35806" y="22655"/>
                      <a:pt x="34880" y="22931"/>
                      <a:pt x="34862" y="22949"/>
                    </a:cubicBezTo>
                    <a:cubicBezTo>
                      <a:pt x="34987" y="22931"/>
                      <a:pt x="35111" y="22905"/>
                      <a:pt x="35236" y="22869"/>
                    </a:cubicBezTo>
                    <a:lnTo>
                      <a:pt x="35236" y="22869"/>
                    </a:lnTo>
                    <a:cubicBezTo>
                      <a:pt x="35174" y="22931"/>
                      <a:pt x="34800" y="22976"/>
                      <a:pt x="34808" y="23002"/>
                    </a:cubicBezTo>
                    <a:cubicBezTo>
                      <a:pt x="34817" y="23029"/>
                      <a:pt x="34889" y="23083"/>
                      <a:pt x="34835" y="23136"/>
                    </a:cubicBezTo>
                    <a:cubicBezTo>
                      <a:pt x="34840" y="23132"/>
                      <a:pt x="34842" y="23130"/>
                      <a:pt x="34843" y="23130"/>
                    </a:cubicBezTo>
                    <a:lnTo>
                      <a:pt x="34843" y="23130"/>
                    </a:lnTo>
                    <a:cubicBezTo>
                      <a:pt x="34850" y="23130"/>
                      <a:pt x="34826" y="23179"/>
                      <a:pt x="34871" y="23216"/>
                    </a:cubicBezTo>
                    <a:cubicBezTo>
                      <a:pt x="34942" y="23288"/>
                      <a:pt x="34871" y="23305"/>
                      <a:pt x="34808" y="23305"/>
                    </a:cubicBezTo>
                    <a:cubicBezTo>
                      <a:pt x="34804" y="23302"/>
                      <a:pt x="34798" y="23301"/>
                      <a:pt x="34792" y="23301"/>
                    </a:cubicBezTo>
                    <a:cubicBezTo>
                      <a:pt x="34705" y="23301"/>
                      <a:pt x="34484" y="23576"/>
                      <a:pt x="34434" y="23751"/>
                    </a:cubicBezTo>
                    <a:cubicBezTo>
                      <a:pt x="34410" y="23823"/>
                      <a:pt x="34466" y="24173"/>
                      <a:pt x="34391" y="24173"/>
                    </a:cubicBezTo>
                    <a:cubicBezTo>
                      <a:pt x="34383" y="24173"/>
                      <a:pt x="34374" y="24169"/>
                      <a:pt x="34363" y="24160"/>
                    </a:cubicBezTo>
                    <a:cubicBezTo>
                      <a:pt x="34238" y="24065"/>
                      <a:pt x="34113" y="23962"/>
                      <a:pt x="34029" y="23962"/>
                    </a:cubicBezTo>
                    <a:cubicBezTo>
                      <a:pt x="33963" y="23962"/>
                      <a:pt x="33923" y="24025"/>
                      <a:pt x="33927" y="24205"/>
                    </a:cubicBezTo>
                    <a:cubicBezTo>
                      <a:pt x="33927" y="24315"/>
                      <a:pt x="33955" y="24455"/>
                      <a:pt x="33964" y="24585"/>
                    </a:cubicBezTo>
                    <a:lnTo>
                      <a:pt x="33964" y="24585"/>
                    </a:lnTo>
                    <a:cubicBezTo>
                      <a:pt x="33929" y="24521"/>
                      <a:pt x="33878" y="24463"/>
                      <a:pt x="33846" y="24445"/>
                    </a:cubicBezTo>
                    <a:cubicBezTo>
                      <a:pt x="33775" y="24517"/>
                      <a:pt x="33651" y="24641"/>
                      <a:pt x="33766" y="24757"/>
                    </a:cubicBezTo>
                    <a:cubicBezTo>
                      <a:pt x="33802" y="24762"/>
                      <a:pt x="33838" y="24764"/>
                      <a:pt x="33873" y="24764"/>
                    </a:cubicBezTo>
                    <a:cubicBezTo>
                      <a:pt x="33901" y="24764"/>
                      <a:pt x="33929" y="24763"/>
                      <a:pt x="33957" y="24760"/>
                    </a:cubicBezTo>
                    <a:lnTo>
                      <a:pt x="33957" y="24760"/>
                    </a:lnTo>
                    <a:cubicBezTo>
                      <a:pt x="33936" y="24868"/>
                      <a:pt x="33875" y="24950"/>
                      <a:pt x="33731" y="24971"/>
                    </a:cubicBezTo>
                    <a:cubicBezTo>
                      <a:pt x="33682" y="24975"/>
                      <a:pt x="33630" y="24976"/>
                      <a:pt x="33579" y="24976"/>
                    </a:cubicBezTo>
                    <a:cubicBezTo>
                      <a:pt x="33561" y="24976"/>
                      <a:pt x="33544" y="24976"/>
                      <a:pt x="33526" y="24976"/>
                    </a:cubicBezTo>
                    <a:cubicBezTo>
                      <a:pt x="33387" y="24976"/>
                      <a:pt x="33247" y="24980"/>
                      <a:pt x="33134" y="25051"/>
                    </a:cubicBezTo>
                    <a:cubicBezTo>
                      <a:pt x="32956" y="25158"/>
                      <a:pt x="33063" y="25274"/>
                      <a:pt x="32965" y="25381"/>
                    </a:cubicBezTo>
                    <a:cubicBezTo>
                      <a:pt x="32876" y="25479"/>
                      <a:pt x="32635" y="25399"/>
                      <a:pt x="32537" y="25514"/>
                    </a:cubicBezTo>
                    <a:cubicBezTo>
                      <a:pt x="32519" y="25532"/>
                      <a:pt x="32599" y="25666"/>
                      <a:pt x="32599" y="25701"/>
                    </a:cubicBezTo>
                    <a:cubicBezTo>
                      <a:pt x="32609" y="25884"/>
                      <a:pt x="32463" y="25903"/>
                      <a:pt x="32308" y="25903"/>
                    </a:cubicBezTo>
                    <a:cubicBezTo>
                      <a:pt x="32267" y="25903"/>
                      <a:pt x="32225" y="25902"/>
                      <a:pt x="32185" y="25902"/>
                    </a:cubicBezTo>
                    <a:cubicBezTo>
                      <a:pt x="32098" y="25902"/>
                      <a:pt x="32022" y="25908"/>
                      <a:pt x="31985" y="25951"/>
                    </a:cubicBezTo>
                    <a:cubicBezTo>
                      <a:pt x="31990" y="25945"/>
                      <a:pt x="31997" y="25943"/>
                      <a:pt x="32007" y="25943"/>
                    </a:cubicBezTo>
                    <a:cubicBezTo>
                      <a:pt x="32125" y="25943"/>
                      <a:pt x="32556" y="26312"/>
                      <a:pt x="32145" y="26369"/>
                    </a:cubicBezTo>
                    <a:cubicBezTo>
                      <a:pt x="31896" y="26414"/>
                      <a:pt x="31931" y="26352"/>
                      <a:pt x="31744" y="26565"/>
                    </a:cubicBezTo>
                    <a:cubicBezTo>
                      <a:pt x="31700" y="26585"/>
                      <a:pt x="31666" y="26595"/>
                      <a:pt x="31636" y="26595"/>
                    </a:cubicBezTo>
                    <a:cubicBezTo>
                      <a:pt x="31583" y="26595"/>
                      <a:pt x="31539" y="26563"/>
                      <a:pt x="31459" y="26494"/>
                    </a:cubicBezTo>
                    <a:lnTo>
                      <a:pt x="31459" y="26494"/>
                    </a:lnTo>
                    <a:cubicBezTo>
                      <a:pt x="31771" y="26779"/>
                      <a:pt x="31050" y="27082"/>
                      <a:pt x="31344" y="27340"/>
                    </a:cubicBezTo>
                    <a:cubicBezTo>
                      <a:pt x="31316" y="27317"/>
                      <a:pt x="31285" y="27307"/>
                      <a:pt x="31253" y="27307"/>
                    </a:cubicBezTo>
                    <a:cubicBezTo>
                      <a:pt x="31079" y="27307"/>
                      <a:pt x="30859" y="27608"/>
                      <a:pt x="30791" y="27705"/>
                    </a:cubicBezTo>
                    <a:cubicBezTo>
                      <a:pt x="30720" y="27803"/>
                      <a:pt x="30667" y="27919"/>
                      <a:pt x="30631" y="28035"/>
                    </a:cubicBezTo>
                    <a:cubicBezTo>
                      <a:pt x="30631" y="28035"/>
                      <a:pt x="30743" y="28285"/>
                      <a:pt x="30713" y="28285"/>
                    </a:cubicBezTo>
                    <a:cubicBezTo>
                      <a:pt x="30712" y="28285"/>
                      <a:pt x="30712" y="28285"/>
                      <a:pt x="30711" y="28284"/>
                    </a:cubicBezTo>
                    <a:cubicBezTo>
                      <a:pt x="30586" y="28258"/>
                      <a:pt x="30408" y="28026"/>
                      <a:pt x="30310" y="27937"/>
                    </a:cubicBezTo>
                    <a:lnTo>
                      <a:pt x="30310" y="27937"/>
                    </a:lnTo>
                    <a:cubicBezTo>
                      <a:pt x="30319" y="28088"/>
                      <a:pt x="30275" y="28231"/>
                      <a:pt x="30382" y="28374"/>
                    </a:cubicBezTo>
                    <a:cubicBezTo>
                      <a:pt x="30497" y="28507"/>
                      <a:pt x="30658" y="28694"/>
                      <a:pt x="30497" y="28872"/>
                    </a:cubicBezTo>
                    <a:cubicBezTo>
                      <a:pt x="30428" y="28812"/>
                      <a:pt x="30216" y="28515"/>
                      <a:pt x="30130" y="28515"/>
                    </a:cubicBezTo>
                    <a:cubicBezTo>
                      <a:pt x="30128" y="28515"/>
                      <a:pt x="30125" y="28516"/>
                      <a:pt x="30123" y="28516"/>
                    </a:cubicBezTo>
                    <a:cubicBezTo>
                      <a:pt x="29981" y="28543"/>
                      <a:pt x="30052" y="28801"/>
                      <a:pt x="30088" y="28872"/>
                    </a:cubicBezTo>
                    <a:cubicBezTo>
                      <a:pt x="30016" y="28961"/>
                      <a:pt x="29927" y="29033"/>
                      <a:pt x="29820" y="29068"/>
                    </a:cubicBezTo>
                    <a:cubicBezTo>
                      <a:pt x="29749" y="29095"/>
                      <a:pt x="29562" y="29059"/>
                      <a:pt x="29509" y="29122"/>
                    </a:cubicBezTo>
                    <a:cubicBezTo>
                      <a:pt x="29411" y="29229"/>
                      <a:pt x="29669" y="29478"/>
                      <a:pt x="29580" y="29531"/>
                    </a:cubicBezTo>
                    <a:lnTo>
                      <a:pt x="29357" y="29531"/>
                    </a:lnTo>
                    <a:cubicBezTo>
                      <a:pt x="29286" y="29567"/>
                      <a:pt x="29215" y="29612"/>
                      <a:pt x="29161" y="29665"/>
                    </a:cubicBezTo>
                    <a:cubicBezTo>
                      <a:pt x="29019" y="29816"/>
                      <a:pt x="28992" y="29986"/>
                      <a:pt x="28876" y="30155"/>
                    </a:cubicBezTo>
                    <a:cubicBezTo>
                      <a:pt x="28769" y="30289"/>
                      <a:pt x="28600" y="30208"/>
                      <a:pt x="28556" y="30360"/>
                    </a:cubicBezTo>
                    <a:cubicBezTo>
                      <a:pt x="28529" y="30458"/>
                      <a:pt x="28565" y="30556"/>
                      <a:pt x="28636" y="30618"/>
                    </a:cubicBezTo>
                    <a:cubicBezTo>
                      <a:pt x="28516" y="30514"/>
                      <a:pt x="28435" y="30440"/>
                      <a:pt x="28350" y="30440"/>
                    </a:cubicBezTo>
                    <a:cubicBezTo>
                      <a:pt x="28290" y="30440"/>
                      <a:pt x="28227" y="30476"/>
                      <a:pt x="28146" y="30565"/>
                    </a:cubicBezTo>
                    <a:lnTo>
                      <a:pt x="28262" y="30663"/>
                    </a:lnTo>
                    <a:cubicBezTo>
                      <a:pt x="28146" y="30796"/>
                      <a:pt x="27647" y="31179"/>
                      <a:pt x="27692" y="31357"/>
                    </a:cubicBezTo>
                    <a:cubicBezTo>
                      <a:pt x="27692" y="31375"/>
                      <a:pt x="28048" y="31500"/>
                      <a:pt x="27923" y="31580"/>
                    </a:cubicBezTo>
                    <a:cubicBezTo>
                      <a:pt x="27807" y="31660"/>
                      <a:pt x="27594" y="31651"/>
                      <a:pt x="27460" y="31714"/>
                    </a:cubicBezTo>
                    <a:cubicBezTo>
                      <a:pt x="27130" y="31865"/>
                      <a:pt x="26845" y="32106"/>
                      <a:pt x="26641" y="32400"/>
                    </a:cubicBezTo>
                    <a:cubicBezTo>
                      <a:pt x="26534" y="32551"/>
                      <a:pt x="26578" y="32738"/>
                      <a:pt x="26454" y="32889"/>
                    </a:cubicBezTo>
                    <a:cubicBezTo>
                      <a:pt x="26276" y="33130"/>
                      <a:pt x="26364" y="33183"/>
                      <a:pt x="26471" y="33432"/>
                    </a:cubicBezTo>
                    <a:lnTo>
                      <a:pt x="26471" y="33432"/>
                    </a:lnTo>
                    <a:cubicBezTo>
                      <a:pt x="26454" y="33396"/>
                      <a:pt x="26329" y="33371"/>
                      <a:pt x="26197" y="33371"/>
                    </a:cubicBezTo>
                    <a:cubicBezTo>
                      <a:pt x="26008" y="33371"/>
                      <a:pt x="25807" y="33421"/>
                      <a:pt x="25901" y="33557"/>
                    </a:cubicBezTo>
                    <a:cubicBezTo>
                      <a:pt x="25934" y="33610"/>
                      <a:pt x="26030" y="33620"/>
                      <a:pt x="26144" y="33620"/>
                    </a:cubicBezTo>
                    <a:cubicBezTo>
                      <a:pt x="26218" y="33620"/>
                      <a:pt x="26299" y="33616"/>
                      <a:pt x="26374" y="33616"/>
                    </a:cubicBezTo>
                    <a:cubicBezTo>
                      <a:pt x="26500" y="33616"/>
                      <a:pt x="26611" y="33628"/>
                      <a:pt x="26649" y="33691"/>
                    </a:cubicBezTo>
                    <a:lnTo>
                      <a:pt x="26124" y="33780"/>
                    </a:lnTo>
                    <a:cubicBezTo>
                      <a:pt x="26085" y="33780"/>
                      <a:pt x="26042" y="33781"/>
                      <a:pt x="25998" y="33781"/>
                    </a:cubicBezTo>
                    <a:cubicBezTo>
                      <a:pt x="25810" y="33781"/>
                      <a:pt x="25588" y="33769"/>
                      <a:pt x="25451" y="33650"/>
                    </a:cubicBezTo>
                    <a:lnTo>
                      <a:pt x="25451" y="33650"/>
                    </a:lnTo>
                    <a:cubicBezTo>
                      <a:pt x="25729" y="33897"/>
                      <a:pt x="25340" y="34066"/>
                      <a:pt x="25367" y="34341"/>
                    </a:cubicBezTo>
                    <a:cubicBezTo>
                      <a:pt x="25288" y="34429"/>
                      <a:pt x="25240" y="34468"/>
                      <a:pt x="25195" y="34468"/>
                    </a:cubicBezTo>
                    <a:cubicBezTo>
                      <a:pt x="25145" y="34468"/>
                      <a:pt x="25100" y="34418"/>
                      <a:pt x="25019" y="34332"/>
                    </a:cubicBezTo>
                    <a:cubicBezTo>
                      <a:pt x="24985" y="34290"/>
                      <a:pt x="24952" y="34276"/>
                      <a:pt x="24921" y="34276"/>
                    </a:cubicBezTo>
                    <a:cubicBezTo>
                      <a:pt x="24861" y="34276"/>
                      <a:pt x="24806" y="34328"/>
                      <a:pt x="24753" y="34328"/>
                    </a:cubicBezTo>
                    <a:cubicBezTo>
                      <a:pt x="24735" y="34328"/>
                      <a:pt x="24717" y="34322"/>
                      <a:pt x="24699" y="34306"/>
                    </a:cubicBezTo>
                    <a:lnTo>
                      <a:pt x="24699" y="34306"/>
                    </a:lnTo>
                    <a:lnTo>
                      <a:pt x="25198" y="34760"/>
                    </a:lnTo>
                    <a:cubicBezTo>
                      <a:pt x="25161" y="34801"/>
                      <a:pt x="25108" y="34817"/>
                      <a:pt x="25049" y="34817"/>
                    </a:cubicBezTo>
                    <a:cubicBezTo>
                      <a:pt x="24866" y="34817"/>
                      <a:pt x="24620" y="34668"/>
                      <a:pt x="24580" y="34668"/>
                    </a:cubicBezTo>
                    <a:cubicBezTo>
                      <a:pt x="24577" y="34668"/>
                      <a:pt x="24575" y="34669"/>
                      <a:pt x="24574" y="34671"/>
                    </a:cubicBezTo>
                    <a:cubicBezTo>
                      <a:pt x="24556" y="34849"/>
                      <a:pt x="24672" y="35268"/>
                      <a:pt x="24387" y="35285"/>
                    </a:cubicBezTo>
                    <a:cubicBezTo>
                      <a:pt x="24173" y="35294"/>
                      <a:pt x="23541" y="35553"/>
                      <a:pt x="23710" y="35882"/>
                    </a:cubicBezTo>
                    <a:cubicBezTo>
                      <a:pt x="23790" y="36025"/>
                      <a:pt x="23407" y="36176"/>
                      <a:pt x="23443" y="36381"/>
                    </a:cubicBezTo>
                    <a:cubicBezTo>
                      <a:pt x="23470" y="36524"/>
                      <a:pt x="23428" y="36564"/>
                      <a:pt x="23359" y="36564"/>
                    </a:cubicBezTo>
                    <a:cubicBezTo>
                      <a:pt x="23270" y="36564"/>
                      <a:pt x="23136" y="36499"/>
                      <a:pt x="23043" y="36499"/>
                    </a:cubicBezTo>
                    <a:cubicBezTo>
                      <a:pt x="23018" y="36499"/>
                      <a:pt x="22997" y="36503"/>
                      <a:pt x="22980" y="36515"/>
                    </a:cubicBezTo>
                    <a:cubicBezTo>
                      <a:pt x="22828" y="36613"/>
                      <a:pt x="22944" y="36826"/>
                      <a:pt x="22819" y="36942"/>
                    </a:cubicBezTo>
                    <a:cubicBezTo>
                      <a:pt x="22769" y="36993"/>
                      <a:pt x="22732" y="37013"/>
                      <a:pt x="22701" y="37013"/>
                    </a:cubicBezTo>
                    <a:cubicBezTo>
                      <a:pt x="22646" y="37013"/>
                      <a:pt x="22613" y="36946"/>
                      <a:pt x="22561" y="36871"/>
                    </a:cubicBezTo>
                    <a:cubicBezTo>
                      <a:pt x="22545" y="36849"/>
                      <a:pt x="22530" y="36840"/>
                      <a:pt x="22515" y="36840"/>
                    </a:cubicBezTo>
                    <a:cubicBezTo>
                      <a:pt x="22442" y="36840"/>
                      <a:pt x="22392" y="37079"/>
                      <a:pt x="22392" y="37094"/>
                    </a:cubicBezTo>
                    <a:cubicBezTo>
                      <a:pt x="22401" y="37245"/>
                      <a:pt x="22312" y="37227"/>
                      <a:pt x="22249" y="37263"/>
                    </a:cubicBezTo>
                    <a:cubicBezTo>
                      <a:pt x="22056" y="37356"/>
                      <a:pt x="22660" y="37689"/>
                      <a:pt x="22441" y="37689"/>
                    </a:cubicBezTo>
                    <a:cubicBezTo>
                      <a:pt x="22407" y="37689"/>
                      <a:pt x="22354" y="37681"/>
                      <a:pt x="22276" y="37664"/>
                    </a:cubicBezTo>
                    <a:cubicBezTo>
                      <a:pt x="22237" y="37655"/>
                      <a:pt x="22200" y="37651"/>
                      <a:pt x="22165" y="37651"/>
                    </a:cubicBezTo>
                    <a:cubicBezTo>
                      <a:pt x="21919" y="37651"/>
                      <a:pt x="21774" y="37858"/>
                      <a:pt x="21813" y="38100"/>
                    </a:cubicBezTo>
                    <a:cubicBezTo>
                      <a:pt x="21852" y="38329"/>
                      <a:pt x="21834" y="38471"/>
                      <a:pt x="21670" y="38471"/>
                    </a:cubicBezTo>
                    <a:cubicBezTo>
                      <a:pt x="21611" y="38471"/>
                      <a:pt x="21532" y="38452"/>
                      <a:pt x="21430" y="38412"/>
                    </a:cubicBezTo>
                    <a:cubicBezTo>
                      <a:pt x="21415" y="38405"/>
                      <a:pt x="21400" y="38402"/>
                      <a:pt x="21387" y="38402"/>
                    </a:cubicBezTo>
                    <a:cubicBezTo>
                      <a:pt x="21210" y="38402"/>
                      <a:pt x="21200" y="38935"/>
                      <a:pt x="20998" y="38935"/>
                    </a:cubicBezTo>
                    <a:cubicBezTo>
                      <a:pt x="20986" y="38935"/>
                      <a:pt x="20973" y="38933"/>
                      <a:pt x="20960" y="38929"/>
                    </a:cubicBezTo>
                    <a:lnTo>
                      <a:pt x="20960" y="38929"/>
                    </a:lnTo>
                    <a:cubicBezTo>
                      <a:pt x="21125" y="38981"/>
                      <a:pt x="21085" y="39534"/>
                      <a:pt x="20957" y="39534"/>
                    </a:cubicBezTo>
                    <a:cubicBezTo>
                      <a:pt x="20922" y="39534"/>
                      <a:pt x="20880" y="39491"/>
                      <a:pt x="20833" y="39383"/>
                    </a:cubicBezTo>
                    <a:cubicBezTo>
                      <a:pt x="20753" y="39311"/>
                      <a:pt x="20695" y="39281"/>
                      <a:pt x="20652" y="39281"/>
                    </a:cubicBezTo>
                    <a:cubicBezTo>
                      <a:pt x="20509" y="39281"/>
                      <a:pt x="20530" y="39604"/>
                      <a:pt x="20441" y="39748"/>
                    </a:cubicBezTo>
                    <a:cubicBezTo>
                      <a:pt x="20379" y="39873"/>
                      <a:pt x="20263" y="39971"/>
                      <a:pt x="20138" y="40033"/>
                    </a:cubicBezTo>
                    <a:cubicBezTo>
                      <a:pt x="20130" y="40035"/>
                      <a:pt x="20122" y="40036"/>
                      <a:pt x="20114" y="40036"/>
                    </a:cubicBezTo>
                    <a:cubicBezTo>
                      <a:pt x="20073" y="40036"/>
                      <a:pt x="20044" y="40012"/>
                      <a:pt x="20011" y="40012"/>
                    </a:cubicBezTo>
                    <a:cubicBezTo>
                      <a:pt x="19993" y="40012"/>
                      <a:pt x="19974" y="40019"/>
                      <a:pt x="19951" y="40042"/>
                    </a:cubicBezTo>
                    <a:cubicBezTo>
                      <a:pt x="19844" y="40149"/>
                      <a:pt x="19595" y="40550"/>
                      <a:pt x="19746" y="40692"/>
                    </a:cubicBezTo>
                    <a:cubicBezTo>
                      <a:pt x="19654" y="40606"/>
                      <a:pt x="19574" y="40515"/>
                      <a:pt x="19483" y="40515"/>
                    </a:cubicBezTo>
                    <a:cubicBezTo>
                      <a:pt x="19443" y="40515"/>
                      <a:pt x="19401" y="40533"/>
                      <a:pt x="19355" y="40576"/>
                    </a:cubicBezTo>
                    <a:cubicBezTo>
                      <a:pt x="19275" y="40656"/>
                      <a:pt x="19324" y="40936"/>
                      <a:pt x="19207" y="40936"/>
                    </a:cubicBezTo>
                    <a:cubicBezTo>
                      <a:pt x="19194" y="40936"/>
                      <a:pt x="19178" y="40932"/>
                      <a:pt x="19161" y="40925"/>
                    </a:cubicBezTo>
                    <a:lnTo>
                      <a:pt x="19161" y="40925"/>
                    </a:lnTo>
                    <a:cubicBezTo>
                      <a:pt x="19171" y="40937"/>
                      <a:pt x="19116" y="41068"/>
                      <a:pt x="19159" y="41111"/>
                    </a:cubicBezTo>
                    <a:cubicBezTo>
                      <a:pt x="19230" y="41191"/>
                      <a:pt x="19096" y="41218"/>
                      <a:pt x="19043" y="41235"/>
                    </a:cubicBezTo>
                    <a:cubicBezTo>
                      <a:pt x="18817" y="41322"/>
                      <a:pt x="18491" y="41443"/>
                      <a:pt x="18794" y="41745"/>
                    </a:cubicBezTo>
                    <a:lnTo>
                      <a:pt x="18794" y="41745"/>
                    </a:lnTo>
                    <a:cubicBezTo>
                      <a:pt x="18734" y="41690"/>
                      <a:pt x="18621" y="41596"/>
                      <a:pt x="18554" y="41596"/>
                    </a:cubicBezTo>
                    <a:cubicBezTo>
                      <a:pt x="18517" y="41596"/>
                      <a:pt x="18494" y="41623"/>
                      <a:pt x="18499" y="41699"/>
                    </a:cubicBezTo>
                    <a:cubicBezTo>
                      <a:pt x="18508" y="41903"/>
                      <a:pt x="18571" y="41903"/>
                      <a:pt x="18428" y="42055"/>
                    </a:cubicBezTo>
                    <a:cubicBezTo>
                      <a:pt x="18491" y="41985"/>
                      <a:pt x="18346" y="41850"/>
                      <a:pt x="18217" y="41850"/>
                    </a:cubicBezTo>
                    <a:cubicBezTo>
                      <a:pt x="18180" y="41850"/>
                      <a:pt x="18145" y="41860"/>
                      <a:pt x="18116" y="41886"/>
                    </a:cubicBezTo>
                    <a:cubicBezTo>
                      <a:pt x="18018" y="41984"/>
                      <a:pt x="17938" y="42099"/>
                      <a:pt x="17894" y="42233"/>
                    </a:cubicBezTo>
                    <a:cubicBezTo>
                      <a:pt x="17778" y="42509"/>
                      <a:pt x="17814" y="42563"/>
                      <a:pt x="18010" y="42750"/>
                    </a:cubicBezTo>
                    <a:cubicBezTo>
                      <a:pt x="17931" y="42837"/>
                      <a:pt x="17887" y="42866"/>
                      <a:pt x="17842" y="42866"/>
                    </a:cubicBezTo>
                    <a:cubicBezTo>
                      <a:pt x="17791" y="42866"/>
                      <a:pt x="17740" y="42828"/>
                      <a:pt x="17635" y="42794"/>
                    </a:cubicBezTo>
                    <a:lnTo>
                      <a:pt x="17635" y="42794"/>
                    </a:lnTo>
                    <a:cubicBezTo>
                      <a:pt x="17671" y="42910"/>
                      <a:pt x="17733" y="43026"/>
                      <a:pt x="17796" y="43133"/>
                    </a:cubicBezTo>
                    <a:cubicBezTo>
                      <a:pt x="17609" y="42972"/>
                      <a:pt x="17404" y="42848"/>
                      <a:pt x="17172" y="42759"/>
                    </a:cubicBezTo>
                    <a:lnTo>
                      <a:pt x="17172" y="42759"/>
                    </a:lnTo>
                    <a:cubicBezTo>
                      <a:pt x="17190" y="42946"/>
                      <a:pt x="17217" y="43133"/>
                      <a:pt x="17261" y="43320"/>
                    </a:cubicBezTo>
                    <a:cubicBezTo>
                      <a:pt x="17350" y="43640"/>
                      <a:pt x="17074" y="43765"/>
                      <a:pt x="16852" y="43899"/>
                    </a:cubicBezTo>
                    <a:cubicBezTo>
                      <a:pt x="16745" y="43970"/>
                      <a:pt x="16317" y="44228"/>
                      <a:pt x="16486" y="44415"/>
                    </a:cubicBezTo>
                    <a:cubicBezTo>
                      <a:pt x="16638" y="44567"/>
                      <a:pt x="16789" y="44709"/>
                      <a:pt x="16958" y="44843"/>
                    </a:cubicBezTo>
                    <a:cubicBezTo>
                      <a:pt x="16933" y="44872"/>
                      <a:pt x="16902" y="44885"/>
                      <a:pt x="16869" y="44885"/>
                    </a:cubicBezTo>
                    <a:cubicBezTo>
                      <a:pt x="16733" y="44885"/>
                      <a:pt x="16555" y="44674"/>
                      <a:pt x="16469" y="44602"/>
                    </a:cubicBezTo>
                    <a:lnTo>
                      <a:pt x="16469" y="44602"/>
                    </a:lnTo>
                    <a:cubicBezTo>
                      <a:pt x="16546" y="44670"/>
                      <a:pt x="16443" y="44707"/>
                      <a:pt x="16324" y="44707"/>
                    </a:cubicBezTo>
                    <a:cubicBezTo>
                      <a:pt x="16238" y="44707"/>
                      <a:pt x="16144" y="44688"/>
                      <a:pt x="16103" y="44647"/>
                    </a:cubicBezTo>
                    <a:cubicBezTo>
                      <a:pt x="16038" y="44595"/>
                      <a:pt x="15949" y="44509"/>
                      <a:pt x="15867" y="44509"/>
                    </a:cubicBezTo>
                    <a:cubicBezTo>
                      <a:pt x="15838" y="44509"/>
                      <a:pt x="15809" y="44520"/>
                      <a:pt x="15783" y="44549"/>
                    </a:cubicBezTo>
                    <a:lnTo>
                      <a:pt x="16282" y="44994"/>
                    </a:lnTo>
                    <a:cubicBezTo>
                      <a:pt x="16235" y="44954"/>
                      <a:pt x="16182" y="44937"/>
                      <a:pt x="16125" y="44937"/>
                    </a:cubicBezTo>
                    <a:cubicBezTo>
                      <a:pt x="15844" y="44937"/>
                      <a:pt x="15471" y="45352"/>
                      <a:pt x="15349" y="45481"/>
                    </a:cubicBezTo>
                    <a:lnTo>
                      <a:pt x="15349" y="45481"/>
                    </a:lnTo>
                    <a:cubicBezTo>
                      <a:pt x="15375" y="45455"/>
                      <a:pt x="15403" y="45444"/>
                      <a:pt x="15432" y="45444"/>
                    </a:cubicBezTo>
                    <a:cubicBezTo>
                      <a:pt x="15516" y="45444"/>
                      <a:pt x="15608" y="45530"/>
                      <a:pt x="15667" y="45582"/>
                    </a:cubicBezTo>
                    <a:cubicBezTo>
                      <a:pt x="15590" y="45656"/>
                      <a:pt x="15474" y="45664"/>
                      <a:pt x="15358" y="45664"/>
                    </a:cubicBezTo>
                    <a:cubicBezTo>
                      <a:pt x="15324" y="45664"/>
                      <a:pt x="15291" y="45663"/>
                      <a:pt x="15258" y="45663"/>
                    </a:cubicBezTo>
                    <a:cubicBezTo>
                      <a:pt x="15089" y="45663"/>
                      <a:pt x="14948" y="45682"/>
                      <a:pt x="14972" y="45912"/>
                    </a:cubicBezTo>
                    <a:cubicBezTo>
                      <a:pt x="14988" y="45959"/>
                      <a:pt x="15053" y="46275"/>
                      <a:pt x="14936" y="46275"/>
                    </a:cubicBezTo>
                    <a:cubicBezTo>
                      <a:pt x="14921" y="46275"/>
                      <a:pt x="14904" y="46270"/>
                      <a:pt x="14883" y="46259"/>
                    </a:cubicBezTo>
                    <a:cubicBezTo>
                      <a:pt x="14817" y="46223"/>
                      <a:pt x="14740" y="45958"/>
                      <a:pt x="14650" y="45958"/>
                    </a:cubicBezTo>
                    <a:cubicBezTo>
                      <a:pt x="14630" y="45958"/>
                      <a:pt x="14610" y="45970"/>
                      <a:pt x="14589" y="46001"/>
                    </a:cubicBezTo>
                    <a:cubicBezTo>
                      <a:pt x="14464" y="46197"/>
                      <a:pt x="14562" y="46375"/>
                      <a:pt x="14331" y="46535"/>
                    </a:cubicBezTo>
                    <a:cubicBezTo>
                      <a:pt x="14153" y="46651"/>
                      <a:pt x="13948" y="46704"/>
                      <a:pt x="13814" y="46874"/>
                    </a:cubicBezTo>
                    <a:cubicBezTo>
                      <a:pt x="13684" y="47031"/>
                      <a:pt x="13743" y="47282"/>
                      <a:pt x="13874" y="47282"/>
                    </a:cubicBezTo>
                    <a:cubicBezTo>
                      <a:pt x="13914" y="47282"/>
                      <a:pt x="13960" y="47259"/>
                      <a:pt x="14010" y="47203"/>
                    </a:cubicBezTo>
                    <a:lnTo>
                      <a:pt x="14010" y="47203"/>
                    </a:lnTo>
                    <a:cubicBezTo>
                      <a:pt x="13921" y="47328"/>
                      <a:pt x="13814" y="47426"/>
                      <a:pt x="13698" y="47524"/>
                    </a:cubicBezTo>
                    <a:cubicBezTo>
                      <a:pt x="13583" y="47595"/>
                      <a:pt x="13449" y="47568"/>
                      <a:pt x="13324" y="47604"/>
                    </a:cubicBezTo>
                    <a:cubicBezTo>
                      <a:pt x="13235" y="47622"/>
                      <a:pt x="13217" y="47720"/>
                      <a:pt x="13200" y="47791"/>
                    </a:cubicBezTo>
                    <a:cubicBezTo>
                      <a:pt x="13155" y="47960"/>
                      <a:pt x="13271" y="47996"/>
                      <a:pt x="13396" y="48112"/>
                    </a:cubicBezTo>
                    <a:cubicBezTo>
                      <a:pt x="13391" y="48029"/>
                      <a:pt x="13417" y="47989"/>
                      <a:pt x="13447" y="47989"/>
                    </a:cubicBezTo>
                    <a:cubicBezTo>
                      <a:pt x="13476" y="47989"/>
                      <a:pt x="13507" y="48025"/>
                      <a:pt x="13520" y="48094"/>
                    </a:cubicBezTo>
                    <a:cubicBezTo>
                      <a:pt x="13556" y="48219"/>
                      <a:pt x="13511" y="48352"/>
                      <a:pt x="13413" y="48432"/>
                    </a:cubicBezTo>
                    <a:cubicBezTo>
                      <a:pt x="13395" y="48442"/>
                      <a:pt x="13378" y="48446"/>
                      <a:pt x="13362" y="48446"/>
                    </a:cubicBezTo>
                    <a:cubicBezTo>
                      <a:pt x="13228" y="48446"/>
                      <a:pt x="13170" y="48146"/>
                      <a:pt x="13067" y="48146"/>
                    </a:cubicBezTo>
                    <a:cubicBezTo>
                      <a:pt x="13045" y="48146"/>
                      <a:pt x="13022" y="48159"/>
                      <a:pt x="12995" y="48192"/>
                    </a:cubicBezTo>
                    <a:cubicBezTo>
                      <a:pt x="12915" y="48281"/>
                      <a:pt x="12612" y="48833"/>
                      <a:pt x="12870" y="48842"/>
                    </a:cubicBezTo>
                    <a:cubicBezTo>
                      <a:pt x="13084" y="48851"/>
                      <a:pt x="13155" y="48815"/>
                      <a:pt x="13182" y="49047"/>
                    </a:cubicBezTo>
                    <a:cubicBezTo>
                      <a:pt x="13191" y="49190"/>
                      <a:pt x="13146" y="49359"/>
                      <a:pt x="12977" y="49359"/>
                    </a:cubicBezTo>
                    <a:cubicBezTo>
                      <a:pt x="12733" y="49359"/>
                      <a:pt x="12456" y="48815"/>
                      <a:pt x="12385" y="48815"/>
                    </a:cubicBezTo>
                    <a:cubicBezTo>
                      <a:pt x="12383" y="48815"/>
                      <a:pt x="12382" y="48815"/>
                      <a:pt x="12380" y="48815"/>
                    </a:cubicBezTo>
                    <a:cubicBezTo>
                      <a:pt x="12256" y="48887"/>
                      <a:pt x="12175" y="49011"/>
                      <a:pt x="12158" y="49145"/>
                    </a:cubicBezTo>
                    <a:cubicBezTo>
                      <a:pt x="12140" y="49314"/>
                      <a:pt x="12327" y="49341"/>
                      <a:pt x="12327" y="49492"/>
                    </a:cubicBezTo>
                    <a:cubicBezTo>
                      <a:pt x="12325" y="49567"/>
                      <a:pt x="12293" y="49592"/>
                      <a:pt x="12246" y="49592"/>
                    </a:cubicBezTo>
                    <a:cubicBezTo>
                      <a:pt x="12150" y="49592"/>
                      <a:pt x="11989" y="49484"/>
                      <a:pt x="11894" y="49484"/>
                    </a:cubicBezTo>
                    <a:cubicBezTo>
                      <a:pt x="11855" y="49484"/>
                      <a:pt x="11827" y="49502"/>
                      <a:pt x="11819" y="49555"/>
                    </a:cubicBezTo>
                    <a:cubicBezTo>
                      <a:pt x="11799" y="49721"/>
                      <a:pt x="11849" y="49887"/>
                      <a:pt x="11949" y="50016"/>
                    </a:cubicBezTo>
                    <a:lnTo>
                      <a:pt x="11949" y="50016"/>
                    </a:lnTo>
                    <a:cubicBezTo>
                      <a:pt x="11862" y="49931"/>
                      <a:pt x="11764" y="49846"/>
                      <a:pt x="11650" y="49822"/>
                    </a:cubicBezTo>
                    <a:cubicBezTo>
                      <a:pt x="11618" y="49817"/>
                      <a:pt x="11582" y="49815"/>
                      <a:pt x="11543" y="49815"/>
                    </a:cubicBezTo>
                    <a:cubicBezTo>
                      <a:pt x="11354" y="49815"/>
                      <a:pt x="11108" y="49875"/>
                      <a:pt x="11071" y="50045"/>
                    </a:cubicBezTo>
                    <a:cubicBezTo>
                      <a:pt x="11053" y="50116"/>
                      <a:pt x="11320" y="50098"/>
                      <a:pt x="11294" y="50258"/>
                    </a:cubicBezTo>
                    <a:cubicBezTo>
                      <a:pt x="11267" y="50392"/>
                      <a:pt x="11178" y="50508"/>
                      <a:pt x="11053" y="50570"/>
                    </a:cubicBezTo>
                    <a:cubicBezTo>
                      <a:pt x="10937" y="50641"/>
                      <a:pt x="10732" y="50606"/>
                      <a:pt x="10661" y="50704"/>
                    </a:cubicBezTo>
                    <a:cubicBezTo>
                      <a:pt x="10591" y="50817"/>
                      <a:pt x="10845" y="51007"/>
                      <a:pt x="10715" y="51007"/>
                    </a:cubicBezTo>
                    <a:cubicBezTo>
                      <a:pt x="10712" y="51007"/>
                      <a:pt x="10709" y="51007"/>
                      <a:pt x="10706" y="51007"/>
                    </a:cubicBezTo>
                    <a:cubicBezTo>
                      <a:pt x="10655" y="50992"/>
                      <a:pt x="10517" y="50768"/>
                      <a:pt x="10499" y="50768"/>
                    </a:cubicBezTo>
                    <a:lnTo>
                      <a:pt x="10499" y="50768"/>
                    </a:lnTo>
                    <a:cubicBezTo>
                      <a:pt x="10495" y="50768"/>
                      <a:pt x="10498" y="50780"/>
                      <a:pt x="10510" y="50811"/>
                    </a:cubicBezTo>
                    <a:cubicBezTo>
                      <a:pt x="10563" y="50971"/>
                      <a:pt x="10688" y="51354"/>
                      <a:pt x="10572" y="51479"/>
                    </a:cubicBezTo>
                    <a:lnTo>
                      <a:pt x="10528" y="51238"/>
                    </a:lnTo>
                    <a:cubicBezTo>
                      <a:pt x="10501" y="51185"/>
                      <a:pt x="10492" y="51122"/>
                      <a:pt x="10510" y="51060"/>
                    </a:cubicBezTo>
                    <a:cubicBezTo>
                      <a:pt x="10510" y="51047"/>
                      <a:pt x="10508" y="51041"/>
                      <a:pt x="10506" y="51041"/>
                    </a:cubicBezTo>
                    <a:cubicBezTo>
                      <a:pt x="10491" y="51041"/>
                      <a:pt x="10426" y="51333"/>
                      <a:pt x="10403" y="51372"/>
                    </a:cubicBezTo>
                    <a:cubicBezTo>
                      <a:pt x="10396" y="51383"/>
                      <a:pt x="10391" y="51388"/>
                      <a:pt x="10386" y="51388"/>
                    </a:cubicBezTo>
                    <a:cubicBezTo>
                      <a:pt x="10362" y="51388"/>
                      <a:pt x="10351" y="51287"/>
                      <a:pt x="10337" y="51287"/>
                    </a:cubicBezTo>
                    <a:cubicBezTo>
                      <a:pt x="10332" y="51287"/>
                      <a:pt x="10328" y="51296"/>
                      <a:pt x="10323" y="51318"/>
                    </a:cubicBezTo>
                    <a:cubicBezTo>
                      <a:pt x="10278" y="51443"/>
                      <a:pt x="10251" y="51594"/>
                      <a:pt x="10198" y="51648"/>
                    </a:cubicBezTo>
                    <a:cubicBezTo>
                      <a:pt x="10178" y="51672"/>
                      <a:pt x="10161" y="51691"/>
                      <a:pt x="10150" y="51691"/>
                    </a:cubicBezTo>
                    <a:cubicBezTo>
                      <a:pt x="10137" y="51691"/>
                      <a:pt x="10131" y="51664"/>
                      <a:pt x="10136" y="51586"/>
                    </a:cubicBezTo>
                    <a:cubicBezTo>
                      <a:pt x="10139" y="51557"/>
                      <a:pt x="10138" y="51545"/>
                      <a:pt x="10134" y="51545"/>
                    </a:cubicBezTo>
                    <a:cubicBezTo>
                      <a:pt x="10106" y="51545"/>
                      <a:pt x="9921" y="52131"/>
                      <a:pt x="9851" y="52209"/>
                    </a:cubicBezTo>
                    <a:cubicBezTo>
                      <a:pt x="9847" y="52213"/>
                      <a:pt x="9844" y="52215"/>
                      <a:pt x="9842" y="52215"/>
                    </a:cubicBezTo>
                    <a:cubicBezTo>
                      <a:pt x="9800" y="52215"/>
                      <a:pt x="10066" y="51443"/>
                      <a:pt x="10047" y="51443"/>
                    </a:cubicBezTo>
                    <a:lnTo>
                      <a:pt x="10047" y="51443"/>
                    </a:lnTo>
                    <a:cubicBezTo>
                      <a:pt x="10047" y="51443"/>
                      <a:pt x="10047" y="51443"/>
                      <a:pt x="10047" y="51443"/>
                    </a:cubicBezTo>
                    <a:cubicBezTo>
                      <a:pt x="9993" y="51568"/>
                      <a:pt x="9681" y="52245"/>
                      <a:pt x="9592" y="52450"/>
                    </a:cubicBezTo>
                    <a:cubicBezTo>
                      <a:pt x="9573" y="52484"/>
                      <a:pt x="9563" y="52500"/>
                      <a:pt x="9560" y="52500"/>
                    </a:cubicBezTo>
                    <a:cubicBezTo>
                      <a:pt x="9532" y="52500"/>
                      <a:pt x="10134" y="51149"/>
                      <a:pt x="10278" y="50820"/>
                    </a:cubicBezTo>
                    <a:lnTo>
                      <a:pt x="10278" y="50820"/>
                    </a:lnTo>
                    <a:lnTo>
                      <a:pt x="9619" y="52218"/>
                    </a:lnTo>
                    <a:cubicBezTo>
                      <a:pt x="9399" y="52665"/>
                      <a:pt x="9310" y="52838"/>
                      <a:pt x="9306" y="52838"/>
                    </a:cubicBezTo>
                    <a:cubicBezTo>
                      <a:pt x="9299" y="52838"/>
                      <a:pt x="9487" y="52437"/>
                      <a:pt x="9703" y="51987"/>
                    </a:cubicBezTo>
                    <a:lnTo>
                      <a:pt x="9703" y="51987"/>
                    </a:lnTo>
                    <a:cubicBezTo>
                      <a:pt x="9642" y="52105"/>
                      <a:pt x="9579" y="52220"/>
                      <a:pt x="9512" y="52334"/>
                    </a:cubicBezTo>
                    <a:cubicBezTo>
                      <a:pt x="9508" y="52338"/>
                      <a:pt x="9505" y="52339"/>
                      <a:pt x="9503" y="52339"/>
                    </a:cubicBezTo>
                    <a:cubicBezTo>
                      <a:pt x="9499" y="52339"/>
                      <a:pt x="9497" y="52336"/>
                      <a:pt x="9493" y="52336"/>
                    </a:cubicBezTo>
                    <a:cubicBezTo>
                      <a:pt x="9480" y="52336"/>
                      <a:pt x="9445" y="52379"/>
                      <a:pt x="9245" y="52761"/>
                    </a:cubicBezTo>
                    <a:lnTo>
                      <a:pt x="9797" y="51630"/>
                    </a:lnTo>
                    <a:lnTo>
                      <a:pt x="9797" y="51630"/>
                    </a:lnTo>
                    <a:cubicBezTo>
                      <a:pt x="9613" y="51958"/>
                      <a:pt x="9567" y="52035"/>
                      <a:pt x="9561" y="52035"/>
                    </a:cubicBezTo>
                    <a:cubicBezTo>
                      <a:pt x="9557" y="52035"/>
                      <a:pt x="9574" y="51993"/>
                      <a:pt x="9574" y="51977"/>
                    </a:cubicBezTo>
                    <a:cubicBezTo>
                      <a:pt x="9574" y="51976"/>
                      <a:pt x="9574" y="51976"/>
                      <a:pt x="9573" y="51976"/>
                    </a:cubicBezTo>
                    <a:cubicBezTo>
                      <a:pt x="9554" y="51976"/>
                      <a:pt x="9271" y="52388"/>
                      <a:pt x="9231" y="52388"/>
                    </a:cubicBezTo>
                    <a:cubicBezTo>
                      <a:pt x="9226" y="52388"/>
                      <a:pt x="9224" y="52382"/>
                      <a:pt x="9227" y="52369"/>
                    </a:cubicBezTo>
                    <a:cubicBezTo>
                      <a:pt x="9242" y="52294"/>
                      <a:pt x="9991" y="51136"/>
                      <a:pt x="9969" y="51136"/>
                    </a:cubicBezTo>
                    <a:lnTo>
                      <a:pt x="9969" y="51136"/>
                    </a:lnTo>
                    <a:cubicBezTo>
                      <a:pt x="9965" y="51136"/>
                      <a:pt x="9937" y="51172"/>
                      <a:pt x="9877" y="51256"/>
                    </a:cubicBezTo>
                    <a:cubicBezTo>
                      <a:pt x="9760" y="51389"/>
                      <a:pt x="9137" y="52312"/>
                      <a:pt x="9110" y="52312"/>
                    </a:cubicBezTo>
                    <a:cubicBezTo>
                      <a:pt x="9105" y="52312"/>
                      <a:pt x="9125" y="52271"/>
                      <a:pt x="9183" y="52173"/>
                    </a:cubicBezTo>
                    <a:cubicBezTo>
                      <a:pt x="9323" y="51924"/>
                      <a:pt x="9441" y="51767"/>
                      <a:pt x="9414" y="51767"/>
                    </a:cubicBezTo>
                    <a:cubicBezTo>
                      <a:pt x="9403" y="51767"/>
                      <a:pt x="9370" y="51791"/>
                      <a:pt x="9307" y="51844"/>
                    </a:cubicBezTo>
                    <a:cubicBezTo>
                      <a:pt x="9307" y="51844"/>
                      <a:pt x="9041" y="52110"/>
                      <a:pt x="9027" y="52110"/>
                    </a:cubicBezTo>
                    <a:cubicBezTo>
                      <a:pt x="9026" y="52110"/>
                      <a:pt x="9027" y="52108"/>
                      <a:pt x="9031" y="52102"/>
                    </a:cubicBezTo>
                    <a:cubicBezTo>
                      <a:pt x="9236" y="51835"/>
                      <a:pt x="9672" y="51434"/>
                      <a:pt x="9806" y="51238"/>
                    </a:cubicBezTo>
                    <a:cubicBezTo>
                      <a:pt x="9811" y="51233"/>
                      <a:pt x="9813" y="51231"/>
                      <a:pt x="9813" y="51231"/>
                    </a:cubicBezTo>
                    <a:lnTo>
                      <a:pt x="9813" y="51231"/>
                    </a:lnTo>
                    <a:cubicBezTo>
                      <a:pt x="9809" y="51231"/>
                      <a:pt x="9655" y="51372"/>
                      <a:pt x="9655" y="51372"/>
                    </a:cubicBezTo>
                    <a:cubicBezTo>
                      <a:pt x="9606" y="51414"/>
                      <a:pt x="9581" y="51430"/>
                      <a:pt x="9571" y="51430"/>
                    </a:cubicBezTo>
                    <a:cubicBezTo>
                      <a:pt x="9556" y="51430"/>
                      <a:pt x="9572" y="51394"/>
                      <a:pt x="9583" y="51357"/>
                    </a:cubicBezTo>
                    <a:lnTo>
                      <a:pt x="9583" y="51357"/>
                    </a:lnTo>
                    <a:cubicBezTo>
                      <a:pt x="9581" y="51361"/>
                      <a:pt x="9582" y="51363"/>
                      <a:pt x="9585" y="51363"/>
                    </a:cubicBezTo>
                    <a:cubicBezTo>
                      <a:pt x="9606" y="51363"/>
                      <a:pt x="9749" y="51207"/>
                      <a:pt x="9850" y="51105"/>
                    </a:cubicBezTo>
                    <a:lnTo>
                      <a:pt x="9850" y="51105"/>
                    </a:lnTo>
                    <a:cubicBezTo>
                      <a:pt x="9792" y="51163"/>
                      <a:pt x="9767" y="51184"/>
                      <a:pt x="9759" y="51184"/>
                    </a:cubicBezTo>
                    <a:cubicBezTo>
                      <a:pt x="9743" y="51184"/>
                      <a:pt x="9818" y="51078"/>
                      <a:pt x="9799" y="51078"/>
                    </a:cubicBezTo>
                    <a:cubicBezTo>
                      <a:pt x="9798" y="51078"/>
                      <a:pt x="9798" y="51078"/>
                      <a:pt x="9797" y="51078"/>
                    </a:cubicBezTo>
                    <a:cubicBezTo>
                      <a:pt x="9744" y="51122"/>
                      <a:pt x="9690" y="51167"/>
                      <a:pt x="9628" y="51203"/>
                    </a:cubicBezTo>
                    <a:cubicBezTo>
                      <a:pt x="9626" y="51203"/>
                      <a:pt x="9623" y="51203"/>
                      <a:pt x="9621" y="51203"/>
                    </a:cubicBezTo>
                    <a:cubicBezTo>
                      <a:pt x="9550" y="51203"/>
                      <a:pt x="9590" y="51065"/>
                      <a:pt x="9788" y="50944"/>
                    </a:cubicBezTo>
                    <a:cubicBezTo>
                      <a:pt x="9996" y="50793"/>
                      <a:pt x="10079" y="50718"/>
                      <a:pt x="10019" y="50718"/>
                    </a:cubicBezTo>
                    <a:cubicBezTo>
                      <a:pt x="9994" y="50718"/>
                      <a:pt x="9944" y="50731"/>
                      <a:pt x="9868" y="50757"/>
                    </a:cubicBezTo>
                    <a:cubicBezTo>
                      <a:pt x="9843" y="50724"/>
                      <a:pt x="9989" y="50613"/>
                      <a:pt x="9798" y="50613"/>
                    </a:cubicBezTo>
                    <a:cubicBezTo>
                      <a:pt x="9786" y="50613"/>
                      <a:pt x="9771" y="50613"/>
                      <a:pt x="9755" y="50615"/>
                    </a:cubicBezTo>
                    <a:lnTo>
                      <a:pt x="9755" y="50615"/>
                    </a:lnTo>
                    <a:cubicBezTo>
                      <a:pt x="9938" y="50599"/>
                      <a:pt x="10605" y="49963"/>
                      <a:pt x="10127" y="49608"/>
                    </a:cubicBezTo>
                    <a:lnTo>
                      <a:pt x="10127" y="49608"/>
                    </a:lnTo>
                    <a:cubicBezTo>
                      <a:pt x="10257" y="49641"/>
                      <a:pt x="10348" y="49655"/>
                      <a:pt x="10408" y="49655"/>
                    </a:cubicBezTo>
                    <a:cubicBezTo>
                      <a:pt x="10795" y="49655"/>
                      <a:pt x="9904" y="49068"/>
                      <a:pt x="10073" y="48976"/>
                    </a:cubicBezTo>
                    <a:cubicBezTo>
                      <a:pt x="10251" y="48878"/>
                      <a:pt x="10608" y="48887"/>
                      <a:pt x="10438" y="48593"/>
                    </a:cubicBezTo>
                    <a:cubicBezTo>
                      <a:pt x="10403" y="48522"/>
                      <a:pt x="9950" y="48121"/>
                      <a:pt x="9914" y="48121"/>
                    </a:cubicBezTo>
                    <a:cubicBezTo>
                      <a:pt x="9914" y="48121"/>
                      <a:pt x="9913" y="48121"/>
                      <a:pt x="9913" y="48121"/>
                    </a:cubicBezTo>
                    <a:lnTo>
                      <a:pt x="9913" y="48121"/>
                    </a:lnTo>
                    <a:cubicBezTo>
                      <a:pt x="9949" y="48109"/>
                      <a:pt x="9984" y="48105"/>
                      <a:pt x="10017" y="48105"/>
                    </a:cubicBezTo>
                    <a:cubicBezTo>
                      <a:pt x="10089" y="48105"/>
                      <a:pt x="10154" y="48123"/>
                      <a:pt x="10208" y="48123"/>
                    </a:cubicBezTo>
                    <a:cubicBezTo>
                      <a:pt x="10287" y="48123"/>
                      <a:pt x="10340" y="48085"/>
                      <a:pt x="10349" y="47898"/>
                    </a:cubicBezTo>
                    <a:cubicBezTo>
                      <a:pt x="10349" y="47684"/>
                      <a:pt x="10055" y="47809"/>
                      <a:pt x="10100" y="47577"/>
                    </a:cubicBezTo>
                    <a:lnTo>
                      <a:pt x="10100" y="47577"/>
                    </a:lnTo>
                    <a:cubicBezTo>
                      <a:pt x="10205" y="47597"/>
                      <a:pt x="10408" y="47675"/>
                      <a:pt x="10557" y="47675"/>
                    </a:cubicBezTo>
                    <a:cubicBezTo>
                      <a:pt x="10609" y="47675"/>
                      <a:pt x="10655" y="47665"/>
                      <a:pt x="10688" y="47640"/>
                    </a:cubicBezTo>
                    <a:cubicBezTo>
                      <a:pt x="10795" y="47568"/>
                      <a:pt x="10804" y="47292"/>
                      <a:pt x="10643" y="47257"/>
                    </a:cubicBezTo>
                    <a:cubicBezTo>
                      <a:pt x="10510" y="47230"/>
                      <a:pt x="10581" y="46785"/>
                      <a:pt x="10590" y="46704"/>
                    </a:cubicBezTo>
                    <a:cubicBezTo>
                      <a:pt x="10608" y="46562"/>
                      <a:pt x="10643" y="46170"/>
                      <a:pt x="10848" y="46143"/>
                    </a:cubicBezTo>
                    <a:cubicBezTo>
                      <a:pt x="11106" y="46117"/>
                      <a:pt x="11294" y="45974"/>
                      <a:pt x="11178" y="45680"/>
                    </a:cubicBezTo>
                    <a:cubicBezTo>
                      <a:pt x="11133" y="45547"/>
                      <a:pt x="10955" y="45502"/>
                      <a:pt x="10955" y="45333"/>
                    </a:cubicBezTo>
                    <a:cubicBezTo>
                      <a:pt x="10955" y="45181"/>
                      <a:pt x="11071" y="45030"/>
                      <a:pt x="11151" y="44905"/>
                    </a:cubicBezTo>
                    <a:cubicBezTo>
                      <a:pt x="11169" y="44870"/>
                      <a:pt x="11445" y="44317"/>
                      <a:pt x="11352" y="44317"/>
                    </a:cubicBezTo>
                    <a:cubicBezTo>
                      <a:pt x="11350" y="44317"/>
                      <a:pt x="11349" y="44317"/>
                      <a:pt x="11347" y="44317"/>
                    </a:cubicBezTo>
                    <a:cubicBezTo>
                      <a:pt x="11317" y="44323"/>
                      <a:pt x="11292" y="44326"/>
                      <a:pt x="11269" y="44326"/>
                    </a:cubicBezTo>
                    <a:cubicBezTo>
                      <a:pt x="10981" y="44326"/>
                      <a:pt x="11315" y="43868"/>
                      <a:pt x="11365" y="43694"/>
                    </a:cubicBezTo>
                    <a:cubicBezTo>
                      <a:pt x="11418" y="43551"/>
                      <a:pt x="11445" y="43400"/>
                      <a:pt x="11454" y="43240"/>
                    </a:cubicBezTo>
                    <a:cubicBezTo>
                      <a:pt x="11454" y="43141"/>
                      <a:pt x="11447" y="43116"/>
                      <a:pt x="11423" y="43116"/>
                    </a:cubicBezTo>
                    <a:cubicBezTo>
                      <a:pt x="11408" y="43116"/>
                      <a:pt x="11387" y="43126"/>
                      <a:pt x="11356" y="43133"/>
                    </a:cubicBezTo>
                    <a:cubicBezTo>
                      <a:pt x="11355" y="43133"/>
                      <a:pt x="11354" y="43133"/>
                      <a:pt x="11352" y="43133"/>
                    </a:cubicBezTo>
                    <a:cubicBezTo>
                      <a:pt x="11290" y="43133"/>
                      <a:pt x="11436" y="42883"/>
                      <a:pt x="11436" y="42865"/>
                    </a:cubicBezTo>
                    <a:cubicBezTo>
                      <a:pt x="11463" y="42759"/>
                      <a:pt x="11472" y="42661"/>
                      <a:pt x="11463" y="42554"/>
                    </a:cubicBezTo>
                    <a:cubicBezTo>
                      <a:pt x="11454" y="42443"/>
                      <a:pt x="11324" y="42088"/>
                      <a:pt x="11499" y="42088"/>
                    </a:cubicBezTo>
                    <a:cubicBezTo>
                      <a:pt x="11507" y="42088"/>
                      <a:pt x="11516" y="42089"/>
                      <a:pt x="11525" y="42091"/>
                    </a:cubicBezTo>
                    <a:cubicBezTo>
                      <a:pt x="11543" y="42094"/>
                      <a:pt x="11561" y="42095"/>
                      <a:pt x="11577" y="42095"/>
                    </a:cubicBezTo>
                    <a:cubicBezTo>
                      <a:pt x="11787" y="42095"/>
                      <a:pt x="11862" y="41845"/>
                      <a:pt x="11837" y="41672"/>
                    </a:cubicBezTo>
                    <a:cubicBezTo>
                      <a:pt x="11810" y="41485"/>
                      <a:pt x="11552" y="41627"/>
                      <a:pt x="11605" y="41387"/>
                    </a:cubicBezTo>
                    <a:lnTo>
                      <a:pt x="11605" y="41387"/>
                    </a:lnTo>
                    <a:cubicBezTo>
                      <a:pt x="11687" y="41405"/>
                      <a:pt x="11762" y="41435"/>
                      <a:pt x="11821" y="41435"/>
                    </a:cubicBezTo>
                    <a:cubicBezTo>
                      <a:pt x="11879" y="41435"/>
                      <a:pt x="11922" y="41407"/>
                      <a:pt x="11944" y="41316"/>
                    </a:cubicBezTo>
                    <a:cubicBezTo>
                      <a:pt x="11963" y="41239"/>
                      <a:pt x="11921" y="41208"/>
                      <a:pt x="11848" y="41208"/>
                    </a:cubicBezTo>
                    <a:cubicBezTo>
                      <a:pt x="11650" y="41208"/>
                      <a:pt x="11225" y="41428"/>
                      <a:pt x="11160" y="41538"/>
                    </a:cubicBezTo>
                    <a:lnTo>
                      <a:pt x="11160" y="41547"/>
                    </a:lnTo>
                    <a:cubicBezTo>
                      <a:pt x="11078" y="41687"/>
                      <a:pt x="11117" y="41954"/>
                      <a:pt x="10929" y="41954"/>
                    </a:cubicBezTo>
                    <a:cubicBezTo>
                      <a:pt x="10913" y="41954"/>
                      <a:pt x="10895" y="41952"/>
                      <a:pt x="10875" y="41948"/>
                    </a:cubicBezTo>
                    <a:cubicBezTo>
                      <a:pt x="10809" y="42047"/>
                      <a:pt x="10865" y="42337"/>
                      <a:pt x="10683" y="42337"/>
                    </a:cubicBezTo>
                    <a:cubicBezTo>
                      <a:pt x="10668" y="42337"/>
                      <a:pt x="10652" y="42335"/>
                      <a:pt x="10634" y="42331"/>
                    </a:cubicBezTo>
                    <a:lnTo>
                      <a:pt x="10634" y="42331"/>
                    </a:lnTo>
                    <a:cubicBezTo>
                      <a:pt x="10662" y="42341"/>
                      <a:pt x="10717" y="42342"/>
                      <a:pt x="10781" y="42342"/>
                    </a:cubicBezTo>
                    <a:cubicBezTo>
                      <a:pt x="10791" y="42342"/>
                      <a:pt x="10802" y="42342"/>
                      <a:pt x="10813" y="42342"/>
                    </a:cubicBezTo>
                    <a:cubicBezTo>
                      <a:pt x="10967" y="42342"/>
                      <a:pt x="11151" y="42346"/>
                      <a:pt x="11133" y="42465"/>
                    </a:cubicBezTo>
                    <a:cubicBezTo>
                      <a:pt x="11115" y="42616"/>
                      <a:pt x="10661" y="42785"/>
                      <a:pt x="10741" y="42963"/>
                    </a:cubicBezTo>
                    <a:cubicBezTo>
                      <a:pt x="10753" y="42994"/>
                      <a:pt x="10787" y="43003"/>
                      <a:pt x="10826" y="43003"/>
                    </a:cubicBezTo>
                    <a:cubicBezTo>
                      <a:pt x="10878" y="43003"/>
                      <a:pt x="10938" y="42986"/>
                      <a:pt x="10964" y="42981"/>
                    </a:cubicBezTo>
                    <a:cubicBezTo>
                      <a:pt x="11124" y="43017"/>
                      <a:pt x="11071" y="43186"/>
                      <a:pt x="11053" y="43284"/>
                    </a:cubicBezTo>
                    <a:cubicBezTo>
                      <a:pt x="11032" y="43396"/>
                      <a:pt x="10945" y="43580"/>
                      <a:pt x="10814" y="43580"/>
                    </a:cubicBezTo>
                    <a:cubicBezTo>
                      <a:pt x="10778" y="43580"/>
                      <a:pt x="10739" y="43566"/>
                      <a:pt x="10697" y="43534"/>
                    </a:cubicBezTo>
                    <a:cubicBezTo>
                      <a:pt x="10544" y="43415"/>
                      <a:pt x="10618" y="43014"/>
                      <a:pt x="10402" y="43014"/>
                    </a:cubicBezTo>
                    <a:cubicBezTo>
                      <a:pt x="10391" y="43014"/>
                      <a:pt x="10380" y="43015"/>
                      <a:pt x="10367" y="43017"/>
                    </a:cubicBezTo>
                    <a:cubicBezTo>
                      <a:pt x="10055" y="43079"/>
                      <a:pt x="10091" y="43302"/>
                      <a:pt x="10296" y="43427"/>
                    </a:cubicBezTo>
                    <a:cubicBezTo>
                      <a:pt x="10559" y="43579"/>
                      <a:pt x="10345" y="44224"/>
                      <a:pt x="10048" y="44224"/>
                    </a:cubicBezTo>
                    <a:cubicBezTo>
                      <a:pt x="10033" y="44224"/>
                      <a:pt x="10017" y="44223"/>
                      <a:pt x="10002" y="44219"/>
                    </a:cubicBezTo>
                    <a:lnTo>
                      <a:pt x="10002" y="44219"/>
                    </a:lnTo>
                    <a:cubicBezTo>
                      <a:pt x="10073" y="44237"/>
                      <a:pt x="10358" y="44246"/>
                      <a:pt x="10340" y="44353"/>
                    </a:cubicBezTo>
                    <a:cubicBezTo>
                      <a:pt x="10332" y="44486"/>
                      <a:pt x="10305" y="44717"/>
                      <a:pt x="10482" y="44754"/>
                    </a:cubicBezTo>
                    <a:lnTo>
                      <a:pt x="10482" y="44754"/>
                    </a:lnTo>
                    <a:cubicBezTo>
                      <a:pt x="10468" y="44751"/>
                      <a:pt x="10454" y="44749"/>
                      <a:pt x="10441" y="44749"/>
                    </a:cubicBezTo>
                    <a:cubicBezTo>
                      <a:pt x="10076" y="44749"/>
                      <a:pt x="9885" y="45733"/>
                      <a:pt x="9842" y="45956"/>
                    </a:cubicBezTo>
                    <a:cubicBezTo>
                      <a:pt x="9762" y="46424"/>
                      <a:pt x="9928" y="46761"/>
                      <a:pt x="10200" y="47149"/>
                    </a:cubicBezTo>
                    <a:lnTo>
                      <a:pt x="10200" y="47149"/>
                    </a:lnTo>
                    <a:cubicBezTo>
                      <a:pt x="10151" y="47081"/>
                      <a:pt x="9936" y="46821"/>
                      <a:pt x="9815" y="46821"/>
                    </a:cubicBezTo>
                    <a:cubicBezTo>
                      <a:pt x="9798" y="46821"/>
                      <a:pt x="9783" y="46827"/>
                      <a:pt x="9770" y="46838"/>
                    </a:cubicBezTo>
                    <a:lnTo>
                      <a:pt x="9770" y="47016"/>
                    </a:lnTo>
                    <a:cubicBezTo>
                      <a:pt x="9763" y="47051"/>
                      <a:pt x="9763" y="47059"/>
                      <a:pt x="9756" y="47059"/>
                    </a:cubicBezTo>
                    <a:cubicBezTo>
                      <a:pt x="9749" y="47059"/>
                      <a:pt x="9737" y="47054"/>
                      <a:pt x="9709" y="47054"/>
                    </a:cubicBezTo>
                    <a:cubicBezTo>
                      <a:pt x="9694" y="47054"/>
                      <a:pt x="9673" y="47055"/>
                      <a:pt x="9646" y="47061"/>
                    </a:cubicBezTo>
                    <a:cubicBezTo>
                      <a:pt x="9441" y="47087"/>
                      <a:pt x="9325" y="47239"/>
                      <a:pt x="9583" y="47310"/>
                    </a:cubicBezTo>
                    <a:cubicBezTo>
                      <a:pt x="9762" y="47355"/>
                      <a:pt x="9851" y="47337"/>
                      <a:pt x="9806" y="47533"/>
                    </a:cubicBezTo>
                    <a:cubicBezTo>
                      <a:pt x="9797" y="47640"/>
                      <a:pt x="9770" y="47738"/>
                      <a:pt x="9726" y="47836"/>
                    </a:cubicBezTo>
                    <a:cubicBezTo>
                      <a:pt x="9681" y="47907"/>
                      <a:pt x="9583" y="47862"/>
                      <a:pt x="9574" y="47916"/>
                    </a:cubicBezTo>
                    <a:lnTo>
                      <a:pt x="9468" y="48397"/>
                    </a:lnTo>
                    <a:cubicBezTo>
                      <a:pt x="9432" y="48587"/>
                      <a:pt x="9658" y="48654"/>
                      <a:pt x="9817" y="48654"/>
                    </a:cubicBezTo>
                    <a:cubicBezTo>
                      <a:pt x="9897" y="48654"/>
                      <a:pt x="9960" y="48637"/>
                      <a:pt x="9966" y="48611"/>
                    </a:cubicBezTo>
                    <a:lnTo>
                      <a:pt x="9966" y="48611"/>
                    </a:lnTo>
                    <a:cubicBezTo>
                      <a:pt x="9940" y="48753"/>
                      <a:pt x="9396" y="48976"/>
                      <a:pt x="9272" y="49092"/>
                    </a:cubicBezTo>
                    <a:cubicBezTo>
                      <a:pt x="9181" y="49183"/>
                      <a:pt x="9132" y="49278"/>
                      <a:pt x="9203" y="49278"/>
                    </a:cubicBezTo>
                    <a:cubicBezTo>
                      <a:pt x="9229" y="49278"/>
                      <a:pt x="9271" y="49265"/>
                      <a:pt x="9334" y="49234"/>
                    </a:cubicBezTo>
                    <a:cubicBezTo>
                      <a:pt x="9401" y="49203"/>
                      <a:pt x="9519" y="49165"/>
                      <a:pt x="9597" y="49165"/>
                    </a:cubicBezTo>
                    <a:cubicBezTo>
                      <a:pt x="9675" y="49165"/>
                      <a:pt x="9713" y="49203"/>
                      <a:pt x="9619" y="49323"/>
                    </a:cubicBezTo>
                    <a:cubicBezTo>
                      <a:pt x="9512" y="49457"/>
                      <a:pt x="9387" y="49564"/>
                      <a:pt x="9245" y="49653"/>
                    </a:cubicBezTo>
                    <a:cubicBezTo>
                      <a:pt x="9227" y="49662"/>
                      <a:pt x="9093" y="49724"/>
                      <a:pt x="9085" y="49760"/>
                    </a:cubicBezTo>
                    <a:cubicBezTo>
                      <a:pt x="9092" y="49739"/>
                      <a:pt x="9154" y="49730"/>
                      <a:pt x="9230" y="49730"/>
                    </a:cubicBezTo>
                    <a:cubicBezTo>
                      <a:pt x="9349" y="49730"/>
                      <a:pt x="9501" y="49750"/>
                      <a:pt x="9539" y="49777"/>
                    </a:cubicBezTo>
                    <a:cubicBezTo>
                      <a:pt x="9601" y="49831"/>
                      <a:pt x="9093" y="50062"/>
                      <a:pt x="9058" y="50089"/>
                    </a:cubicBezTo>
                    <a:cubicBezTo>
                      <a:pt x="8852" y="50201"/>
                      <a:pt x="8829" y="50238"/>
                      <a:pt x="8891" y="50238"/>
                    </a:cubicBezTo>
                    <a:cubicBezTo>
                      <a:pt x="9011" y="50238"/>
                      <a:pt x="9456" y="50097"/>
                      <a:pt x="9500" y="50097"/>
                    </a:cubicBezTo>
                    <a:cubicBezTo>
                      <a:pt x="9502" y="50097"/>
                      <a:pt x="9503" y="50098"/>
                      <a:pt x="9503" y="50098"/>
                    </a:cubicBezTo>
                    <a:cubicBezTo>
                      <a:pt x="9566" y="50187"/>
                      <a:pt x="8924" y="50508"/>
                      <a:pt x="9218" y="50543"/>
                    </a:cubicBezTo>
                    <a:cubicBezTo>
                      <a:pt x="9215" y="50543"/>
                      <a:pt x="9211" y="50543"/>
                      <a:pt x="9208" y="50543"/>
                    </a:cubicBezTo>
                    <a:cubicBezTo>
                      <a:pt x="8921" y="50543"/>
                      <a:pt x="8799" y="51614"/>
                      <a:pt x="8782" y="51764"/>
                    </a:cubicBezTo>
                    <a:cubicBezTo>
                      <a:pt x="8746" y="51995"/>
                      <a:pt x="8835" y="52049"/>
                      <a:pt x="8853" y="52173"/>
                    </a:cubicBezTo>
                    <a:cubicBezTo>
                      <a:pt x="8870" y="52252"/>
                      <a:pt x="8489" y="52780"/>
                      <a:pt x="8570" y="52780"/>
                    </a:cubicBezTo>
                    <a:cubicBezTo>
                      <a:pt x="8572" y="52780"/>
                      <a:pt x="8574" y="52780"/>
                      <a:pt x="8577" y="52779"/>
                    </a:cubicBezTo>
                    <a:cubicBezTo>
                      <a:pt x="8625" y="52763"/>
                      <a:pt x="8902" y="52504"/>
                      <a:pt x="8939" y="52504"/>
                    </a:cubicBezTo>
                    <a:cubicBezTo>
                      <a:pt x="8942" y="52504"/>
                      <a:pt x="8944" y="52506"/>
                      <a:pt x="8942" y="52512"/>
                    </a:cubicBezTo>
                    <a:cubicBezTo>
                      <a:pt x="8934" y="52545"/>
                      <a:pt x="8099" y="53381"/>
                      <a:pt x="8236" y="53381"/>
                    </a:cubicBezTo>
                    <a:cubicBezTo>
                      <a:pt x="8246" y="53381"/>
                      <a:pt x="8261" y="53377"/>
                      <a:pt x="8283" y="53367"/>
                    </a:cubicBezTo>
                    <a:cubicBezTo>
                      <a:pt x="8299" y="53358"/>
                      <a:pt x="8313" y="53354"/>
                      <a:pt x="8323" y="53354"/>
                    </a:cubicBezTo>
                    <a:cubicBezTo>
                      <a:pt x="8363" y="53354"/>
                      <a:pt x="8371" y="53404"/>
                      <a:pt x="8404" y="53404"/>
                    </a:cubicBezTo>
                    <a:cubicBezTo>
                      <a:pt x="8440" y="53404"/>
                      <a:pt x="8504" y="53348"/>
                      <a:pt x="8666" y="53118"/>
                    </a:cubicBezTo>
                    <a:cubicBezTo>
                      <a:pt x="8731" y="53019"/>
                      <a:pt x="8760" y="52984"/>
                      <a:pt x="8769" y="52984"/>
                    </a:cubicBezTo>
                    <a:cubicBezTo>
                      <a:pt x="8790" y="52984"/>
                      <a:pt x="8688" y="53199"/>
                      <a:pt x="8709" y="53199"/>
                    </a:cubicBezTo>
                    <a:cubicBezTo>
                      <a:pt x="8718" y="53199"/>
                      <a:pt x="8748" y="53161"/>
                      <a:pt x="8817" y="53055"/>
                    </a:cubicBezTo>
                    <a:lnTo>
                      <a:pt x="8817" y="53055"/>
                    </a:lnTo>
                    <a:cubicBezTo>
                      <a:pt x="8461" y="53608"/>
                      <a:pt x="8203" y="54035"/>
                      <a:pt x="8042" y="54489"/>
                    </a:cubicBezTo>
                    <a:cubicBezTo>
                      <a:pt x="8032" y="54517"/>
                      <a:pt x="8030" y="54530"/>
                      <a:pt x="8035" y="54530"/>
                    </a:cubicBezTo>
                    <a:cubicBezTo>
                      <a:pt x="8089" y="54530"/>
                      <a:pt x="8876" y="53223"/>
                      <a:pt x="9013" y="53029"/>
                    </a:cubicBezTo>
                    <a:cubicBezTo>
                      <a:pt x="9051" y="52973"/>
                      <a:pt x="9072" y="52948"/>
                      <a:pt x="9079" y="52948"/>
                    </a:cubicBezTo>
                    <a:cubicBezTo>
                      <a:pt x="9150" y="52948"/>
                      <a:pt x="7844" y="55463"/>
                      <a:pt x="7463" y="56199"/>
                    </a:cubicBezTo>
                    <a:lnTo>
                      <a:pt x="8274" y="54863"/>
                    </a:lnTo>
                    <a:lnTo>
                      <a:pt x="8773" y="53937"/>
                    </a:lnTo>
                    <a:lnTo>
                      <a:pt x="8773" y="53937"/>
                    </a:lnTo>
                    <a:cubicBezTo>
                      <a:pt x="8523" y="54507"/>
                      <a:pt x="8345" y="54908"/>
                      <a:pt x="8229" y="55273"/>
                    </a:cubicBezTo>
                    <a:cubicBezTo>
                      <a:pt x="8532" y="54605"/>
                      <a:pt x="8586" y="54667"/>
                      <a:pt x="8719" y="54445"/>
                    </a:cubicBezTo>
                    <a:cubicBezTo>
                      <a:pt x="8808" y="54321"/>
                      <a:pt x="9293" y="53342"/>
                      <a:pt x="9342" y="53200"/>
                    </a:cubicBezTo>
                    <a:lnTo>
                      <a:pt x="9342" y="53200"/>
                    </a:lnTo>
                    <a:cubicBezTo>
                      <a:pt x="9205" y="53602"/>
                      <a:pt x="8837" y="54437"/>
                      <a:pt x="8892" y="54437"/>
                    </a:cubicBezTo>
                    <a:cubicBezTo>
                      <a:pt x="8909" y="54437"/>
                      <a:pt x="8967" y="54357"/>
                      <a:pt x="9085" y="54160"/>
                    </a:cubicBezTo>
                    <a:cubicBezTo>
                      <a:pt x="9213" y="53927"/>
                      <a:pt x="9285" y="53820"/>
                      <a:pt x="9309" y="53820"/>
                    </a:cubicBezTo>
                    <a:cubicBezTo>
                      <a:pt x="9347" y="53820"/>
                      <a:pt x="9280" y="54059"/>
                      <a:pt x="9147" y="54480"/>
                    </a:cubicBezTo>
                    <a:cubicBezTo>
                      <a:pt x="9289" y="54329"/>
                      <a:pt x="9334" y="54035"/>
                      <a:pt x="9450" y="53768"/>
                    </a:cubicBezTo>
                    <a:cubicBezTo>
                      <a:pt x="9610" y="53385"/>
                      <a:pt x="9699" y="53456"/>
                      <a:pt x="9824" y="53180"/>
                    </a:cubicBezTo>
                    <a:cubicBezTo>
                      <a:pt x="9957" y="52904"/>
                      <a:pt x="9949" y="52663"/>
                      <a:pt x="10038" y="52414"/>
                    </a:cubicBezTo>
                    <a:cubicBezTo>
                      <a:pt x="10118" y="52156"/>
                      <a:pt x="10153" y="52298"/>
                      <a:pt x="10189" y="52040"/>
                    </a:cubicBezTo>
                    <a:lnTo>
                      <a:pt x="10189" y="52040"/>
                    </a:lnTo>
                    <a:cubicBezTo>
                      <a:pt x="10154" y="52314"/>
                      <a:pt x="10134" y="52409"/>
                      <a:pt x="10155" y="52409"/>
                    </a:cubicBezTo>
                    <a:cubicBezTo>
                      <a:pt x="10166" y="52409"/>
                      <a:pt x="10188" y="52383"/>
                      <a:pt x="10225" y="52343"/>
                    </a:cubicBezTo>
                    <a:lnTo>
                      <a:pt x="10438" y="52102"/>
                    </a:lnTo>
                    <a:lnTo>
                      <a:pt x="10438" y="52102"/>
                    </a:lnTo>
                    <a:cubicBezTo>
                      <a:pt x="10438" y="52271"/>
                      <a:pt x="10447" y="52548"/>
                      <a:pt x="10340" y="52672"/>
                    </a:cubicBezTo>
                    <a:cubicBezTo>
                      <a:pt x="10305" y="52815"/>
                      <a:pt x="10243" y="52779"/>
                      <a:pt x="10234" y="53037"/>
                    </a:cubicBezTo>
                    <a:cubicBezTo>
                      <a:pt x="10536" y="52681"/>
                      <a:pt x="10563" y="52165"/>
                      <a:pt x="10679" y="51790"/>
                    </a:cubicBezTo>
                    <a:cubicBezTo>
                      <a:pt x="10703" y="51713"/>
                      <a:pt x="10721" y="51682"/>
                      <a:pt x="10735" y="51682"/>
                    </a:cubicBezTo>
                    <a:cubicBezTo>
                      <a:pt x="10788" y="51682"/>
                      <a:pt x="10775" y="52130"/>
                      <a:pt x="10768" y="52147"/>
                    </a:cubicBezTo>
                    <a:lnTo>
                      <a:pt x="10768" y="52147"/>
                    </a:lnTo>
                    <a:cubicBezTo>
                      <a:pt x="10813" y="52049"/>
                      <a:pt x="10848" y="51951"/>
                      <a:pt x="10875" y="51844"/>
                    </a:cubicBezTo>
                    <a:cubicBezTo>
                      <a:pt x="10894" y="51678"/>
                      <a:pt x="10904" y="51631"/>
                      <a:pt x="10961" y="51631"/>
                    </a:cubicBezTo>
                    <a:cubicBezTo>
                      <a:pt x="10983" y="51631"/>
                      <a:pt x="11013" y="51638"/>
                      <a:pt x="11053" y="51648"/>
                    </a:cubicBezTo>
                    <a:cubicBezTo>
                      <a:pt x="11069" y="51652"/>
                      <a:pt x="11085" y="51654"/>
                      <a:pt x="11101" y="51654"/>
                    </a:cubicBezTo>
                    <a:cubicBezTo>
                      <a:pt x="11316" y="51654"/>
                      <a:pt x="11602" y="51355"/>
                      <a:pt x="11213" y="51247"/>
                    </a:cubicBezTo>
                    <a:cubicBezTo>
                      <a:pt x="11302" y="51203"/>
                      <a:pt x="11258" y="51131"/>
                      <a:pt x="11276" y="51087"/>
                    </a:cubicBezTo>
                    <a:cubicBezTo>
                      <a:pt x="11276" y="51085"/>
                      <a:pt x="11278" y="51084"/>
                      <a:pt x="11280" y="51084"/>
                    </a:cubicBezTo>
                    <a:cubicBezTo>
                      <a:pt x="11311" y="51084"/>
                      <a:pt x="11510" y="51329"/>
                      <a:pt x="11552" y="51363"/>
                    </a:cubicBezTo>
                    <a:cubicBezTo>
                      <a:pt x="11575" y="51379"/>
                      <a:pt x="11594" y="51385"/>
                      <a:pt x="11610" y="51385"/>
                    </a:cubicBezTo>
                    <a:cubicBezTo>
                      <a:pt x="11667" y="51385"/>
                      <a:pt x="11680" y="51301"/>
                      <a:pt x="11694" y="51238"/>
                    </a:cubicBezTo>
                    <a:cubicBezTo>
                      <a:pt x="11792" y="50873"/>
                      <a:pt x="11392" y="50597"/>
                      <a:pt x="11641" y="50312"/>
                    </a:cubicBezTo>
                    <a:lnTo>
                      <a:pt x="11641" y="50312"/>
                    </a:lnTo>
                    <a:cubicBezTo>
                      <a:pt x="11766" y="50419"/>
                      <a:pt x="11890" y="50552"/>
                      <a:pt x="12051" y="50597"/>
                    </a:cubicBezTo>
                    <a:cubicBezTo>
                      <a:pt x="12080" y="50605"/>
                      <a:pt x="12108" y="50608"/>
                      <a:pt x="12132" y="50608"/>
                    </a:cubicBezTo>
                    <a:cubicBezTo>
                      <a:pt x="12332" y="50608"/>
                      <a:pt x="12344" y="50367"/>
                      <a:pt x="12193" y="50232"/>
                    </a:cubicBezTo>
                    <a:lnTo>
                      <a:pt x="12193" y="50232"/>
                    </a:lnTo>
                    <a:cubicBezTo>
                      <a:pt x="12283" y="50310"/>
                      <a:pt x="12397" y="50378"/>
                      <a:pt x="12504" y="50378"/>
                    </a:cubicBezTo>
                    <a:cubicBezTo>
                      <a:pt x="12568" y="50378"/>
                      <a:pt x="12630" y="50354"/>
                      <a:pt x="12683" y="50294"/>
                    </a:cubicBezTo>
                    <a:cubicBezTo>
                      <a:pt x="12612" y="50223"/>
                      <a:pt x="12068" y="49893"/>
                      <a:pt x="12443" y="49893"/>
                    </a:cubicBezTo>
                    <a:cubicBezTo>
                      <a:pt x="12567" y="49893"/>
                      <a:pt x="12700" y="49972"/>
                      <a:pt x="12819" y="49972"/>
                    </a:cubicBezTo>
                    <a:cubicBezTo>
                      <a:pt x="12879" y="49972"/>
                      <a:pt x="12935" y="49953"/>
                      <a:pt x="12986" y="49893"/>
                    </a:cubicBezTo>
                    <a:cubicBezTo>
                      <a:pt x="13084" y="49786"/>
                      <a:pt x="13004" y="49653"/>
                      <a:pt x="13137" y="49555"/>
                    </a:cubicBezTo>
                    <a:cubicBezTo>
                      <a:pt x="13158" y="49574"/>
                      <a:pt x="13183" y="49582"/>
                      <a:pt x="13210" y="49582"/>
                    </a:cubicBezTo>
                    <a:cubicBezTo>
                      <a:pt x="13399" y="49582"/>
                      <a:pt x="13706" y="49167"/>
                      <a:pt x="13761" y="49074"/>
                    </a:cubicBezTo>
                    <a:cubicBezTo>
                      <a:pt x="13868" y="48887"/>
                      <a:pt x="13467" y="48922"/>
                      <a:pt x="13458" y="48824"/>
                    </a:cubicBezTo>
                    <a:cubicBezTo>
                      <a:pt x="13452" y="48745"/>
                      <a:pt x="13504" y="48717"/>
                      <a:pt x="13578" y="48717"/>
                    </a:cubicBezTo>
                    <a:cubicBezTo>
                      <a:pt x="13739" y="48717"/>
                      <a:pt x="14006" y="48845"/>
                      <a:pt x="14055" y="48869"/>
                    </a:cubicBezTo>
                    <a:cubicBezTo>
                      <a:pt x="14069" y="48876"/>
                      <a:pt x="14084" y="48879"/>
                      <a:pt x="14099" y="48879"/>
                    </a:cubicBezTo>
                    <a:cubicBezTo>
                      <a:pt x="14225" y="48879"/>
                      <a:pt x="14373" y="48665"/>
                      <a:pt x="14429" y="48602"/>
                    </a:cubicBezTo>
                    <a:cubicBezTo>
                      <a:pt x="14589" y="48388"/>
                      <a:pt x="14723" y="48165"/>
                      <a:pt x="14830" y="47916"/>
                    </a:cubicBezTo>
                    <a:cubicBezTo>
                      <a:pt x="14856" y="47845"/>
                      <a:pt x="14954" y="47328"/>
                      <a:pt x="15017" y="47328"/>
                    </a:cubicBezTo>
                    <a:cubicBezTo>
                      <a:pt x="15104" y="47328"/>
                      <a:pt x="15191" y="47891"/>
                      <a:pt x="15266" y="47891"/>
                    </a:cubicBezTo>
                    <a:cubicBezTo>
                      <a:pt x="15275" y="47891"/>
                      <a:pt x="15284" y="47882"/>
                      <a:pt x="15293" y="47862"/>
                    </a:cubicBezTo>
                    <a:cubicBezTo>
                      <a:pt x="15355" y="47720"/>
                      <a:pt x="15569" y="46989"/>
                      <a:pt x="15453" y="46883"/>
                    </a:cubicBezTo>
                    <a:lnTo>
                      <a:pt x="15453" y="46883"/>
                    </a:lnTo>
                    <a:cubicBezTo>
                      <a:pt x="15523" y="46945"/>
                      <a:pt x="15591" y="46971"/>
                      <a:pt x="15657" y="46971"/>
                    </a:cubicBezTo>
                    <a:cubicBezTo>
                      <a:pt x="15742" y="46971"/>
                      <a:pt x="15823" y="46926"/>
                      <a:pt x="15899" y="46856"/>
                    </a:cubicBezTo>
                    <a:cubicBezTo>
                      <a:pt x="16014" y="46749"/>
                      <a:pt x="16103" y="46624"/>
                      <a:pt x="16157" y="46482"/>
                    </a:cubicBezTo>
                    <a:cubicBezTo>
                      <a:pt x="16201" y="46357"/>
                      <a:pt x="16130" y="46259"/>
                      <a:pt x="16166" y="46125"/>
                    </a:cubicBezTo>
                    <a:cubicBezTo>
                      <a:pt x="16282" y="45769"/>
                      <a:pt x="16682" y="45823"/>
                      <a:pt x="16958" y="45689"/>
                    </a:cubicBezTo>
                    <a:cubicBezTo>
                      <a:pt x="17039" y="45645"/>
                      <a:pt x="16994" y="45609"/>
                      <a:pt x="16941" y="45555"/>
                    </a:cubicBezTo>
                    <a:cubicBezTo>
                      <a:pt x="17003" y="45475"/>
                      <a:pt x="17074" y="45395"/>
                      <a:pt x="17154" y="45315"/>
                    </a:cubicBezTo>
                    <a:cubicBezTo>
                      <a:pt x="17279" y="45181"/>
                      <a:pt x="17279" y="44959"/>
                      <a:pt x="17422" y="44798"/>
                    </a:cubicBezTo>
                    <a:cubicBezTo>
                      <a:pt x="17529" y="44674"/>
                      <a:pt x="17662" y="44576"/>
                      <a:pt x="17805" y="44504"/>
                    </a:cubicBezTo>
                    <a:cubicBezTo>
                      <a:pt x="17876" y="44451"/>
                      <a:pt x="18018" y="44353"/>
                      <a:pt x="17992" y="44246"/>
                    </a:cubicBezTo>
                    <a:cubicBezTo>
                      <a:pt x="17947" y="44059"/>
                      <a:pt x="18393" y="43712"/>
                      <a:pt x="18517" y="43560"/>
                    </a:cubicBezTo>
                    <a:cubicBezTo>
                      <a:pt x="18571" y="43498"/>
                      <a:pt x="18740" y="42910"/>
                      <a:pt x="18776" y="42910"/>
                    </a:cubicBezTo>
                    <a:cubicBezTo>
                      <a:pt x="18811" y="42910"/>
                      <a:pt x="18891" y="43115"/>
                      <a:pt x="18900" y="43142"/>
                    </a:cubicBezTo>
                    <a:lnTo>
                      <a:pt x="18980" y="42830"/>
                    </a:lnTo>
                    <a:cubicBezTo>
                      <a:pt x="18980" y="42785"/>
                      <a:pt x="18882" y="42447"/>
                      <a:pt x="18918" y="42411"/>
                    </a:cubicBezTo>
                    <a:cubicBezTo>
                      <a:pt x="18920" y="42409"/>
                      <a:pt x="18923" y="42409"/>
                      <a:pt x="18927" y="42409"/>
                    </a:cubicBezTo>
                    <a:cubicBezTo>
                      <a:pt x="18970" y="42409"/>
                      <a:pt x="19089" y="42555"/>
                      <a:pt x="19157" y="42555"/>
                    </a:cubicBezTo>
                    <a:cubicBezTo>
                      <a:pt x="19161" y="42555"/>
                      <a:pt x="19164" y="42555"/>
                      <a:pt x="19167" y="42554"/>
                    </a:cubicBezTo>
                    <a:cubicBezTo>
                      <a:pt x="19283" y="42527"/>
                      <a:pt x="19381" y="42384"/>
                      <a:pt x="19452" y="42304"/>
                    </a:cubicBezTo>
                    <a:cubicBezTo>
                      <a:pt x="19480" y="42168"/>
                      <a:pt x="19528" y="41963"/>
                      <a:pt x="19649" y="41963"/>
                    </a:cubicBezTo>
                    <a:cubicBezTo>
                      <a:pt x="19686" y="41963"/>
                      <a:pt x="19729" y="41982"/>
                      <a:pt x="19781" y="42027"/>
                    </a:cubicBezTo>
                    <a:lnTo>
                      <a:pt x="19781" y="42027"/>
                    </a:lnTo>
                    <a:cubicBezTo>
                      <a:pt x="19721" y="41973"/>
                      <a:pt x="19719" y="41759"/>
                      <a:pt x="19677" y="41744"/>
                    </a:cubicBezTo>
                    <a:lnTo>
                      <a:pt x="19677" y="41744"/>
                    </a:lnTo>
                    <a:cubicBezTo>
                      <a:pt x="19732" y="41759"/>
                      <a:pt x="19778" y="41767"/>
                      <a:pt x="19817" y="41767"/>
                    </a:cubicBezTo>
                    <a:cubicBezTo>
                      <a:pt x="19936" y="41767"/>
                      <a:pt x="20001" y="41698"/>
                      <a:pt x="20121" y="41565"/>
                    </a:cubicBezTo>
                    <a:cubicBezTo>
                      <a:pt x="20192" y="41485"/>
                      <a:pt x="20325" y="41378"/>
                      <a:pt x="20343" y="41253"/>
                    </a:cubicBezTo>
                    <a:cubicBezTo>
                      <a:pt x="20352" y="41173"/>
                      <a:pt x="20263" y="41173"/>
                      <a:pt x="20316" y="41120"/>
                    </a:cubicBezTo>
                    <a:cubicBezTo>
                      <a:pt x="20486" y="40933"/>
                      <a:pt x="20655" y="40968"/>
                      <a:pt x="20824" y="40781"/>
                    </a:cubicBezTo>
                    <a:cubicBezTo>
                      <a:pt x="20893" y="40713"/>
                      <a:pt x="21125" y="40376"/>
                      <a:pt x="21291" y="40376"/>
                    </a:cubicBezTo>
                    <a:cubicBezTo>
                      <a:pt x="21319" y="40376"/>
                      <a:pt x="21345" y="40385"/>
                      <a:pt x="21368" y="40407"/>
                    </a:cubicBezTo>
                    <a:cubicBezTo>
                      <a:pt x="21555" y="40202"/>
                      <a:pt x="21163" y="40193"/>
                      <a:pt x="21225" y="39997"/>
                    </a:cubicBezTo>
                    <a:cubicBezTo>
                      <a:pt x="21239" y="39959"/>
                      <a:pt x="21281" y="39947"/>
                      <a:pt x="21331" y="39947"/>
                    </a:cubicBezTo>
                    <a:cubicBezTo>
                      <a:pt x="21408" y="39947"/>
                      <a:pt x="21504" y="39978"/>
                      <a:pt x="21537" y="39988"/>
                    </a:cubicBezTo>
                    <a:cubicBezTo>
                      <a:pt x="21617" y="39962"/>
                      <a:pt x="21688" y="39935"/>
                      <a:pt x="21759" y="39890"/>
                    </a:cubicBezTo>
                    <a:cubicBezTo>
                      <a:pt x="21904" y="39802"/>
                      <a:pt x="22063" y="39115"/>
                      <a:pt x="22236" y="39115"/>
                    </a:cubicBezTo>
                    <a:cubicBezTo>
                      <a:pt x="22250" y="39115"/>
                      <a:pt x="22264" y="39120"/>
                      <a:pt x="22278" y="39129"/>
                    </a:cubicBezTo>
                    <a:lnTo>
                      <a:pt x="22278" y="39129"/>
                    </a:lnTo>
                    <a:cubicBezTo>
                      <a:pt x="22197" y="39056"/>
                      <a:pt x="21943" y="38754"/>
                      <a:pt x="22009" y="38688"/>
                    </a:cubicBezTo>
                    <a:cubicBezTo>
                      <a:pt x="22019" y="38678"/>
                      <a:pt x="22036" y="38674"/>
                      <a:pt x="22057" y="38674"/>
                    </a:cubicBezTo>
                    <a:cubicBezTo>
                      <a:pt x="22125" y="38674"/>
                      <a:pt x="22231" y="38719"/>
                      <a:pt x="22258" y="38733"/>
                    </a:cubicBezTo>
                    <a:cubicBezTo>
                      <a:pt x="22312" y="38715"/>
                      <a:pt x="22374" y="38697"/>
                      <a:pt x="22419" y="38661"/>
                    </a:cubicBezTo>
                    <a:cubicBezTo>
                      <a:pt x="22543" y="38626"/>
                      <a:pt x="22641" y="38528"/>
                      <a:pt x="22695" y="38403"/>
                    </a:cubicBezTo>
                    <a:cubicBezTo>
                      <a:pt x="22711" y="38361"/>
                      <a:pt x="22744" y="38304"/>
                      <a:pt x="22806" y="38304"/>
                    </a:cubicBezTo>
                    <a:cubicBezTo>
                      <a:pt x="22810" y="38304"/>
                      <a:pt x="22815" y="38304"/>
                      <a:pt x="22819" y="38305"/>
                    </a:cubicBezTo>
                    <a:cubicBezTo>
                      <a:pt x="22953" y="38341"/>
                      <a:pt x="23015" y="38643"/>
                      <a:pt x="23087" y="38643"/>
                    </a:cubicBezTo>
                    <a:cubicBezTo>
                      <a:pt x="23158" y="38643"/>
                      <a:pt x="23176" y="38243"/>
                      <a:pt x="23229" y="38171"/>
                    </a:cubicBezTo>
                    <a:cubicBezTo>
                      <a:pt x="23389" y="37967"/>
                      <a:pt x="23692" y="37860"/>
                      <a:pt x="23906" y="37708"/>
                    </a:cubicBezTo>
                    <a:cubicBezTo>
                      <a:pt x="24147" y="37557"/>
                      <a:pt x="23381" y="37201"/>
                      <a:pt x="23879" y="37129"/>
                    </a:cubicBezTo>
                    <a:cubicBezTo>
                      <a:pt x="24138" y="37085"/>
                      <a:pt x="24325" y="37156"/>
                      <a:pt x="24467" y="36880"/>
                    </a:cubicBezTo>
                    <a:cubicBezTo>
                      <a:pt x="24512" y="36805"/>
                      <a:pt x="24382" y="36431"/>
                      <a:pt x="24516" y="36431"/>
                    </a:cubicBezTo>
                    <a:cubicBezTo>
                      <a:pt x="24542" y="36431"/>
                      <a:pt x="24578" y="36446"/>
                      <a:pt x="24628" y="36479"/>
                    </a:cubicBezTo>
                    <a:cubicBezTo>
                      <a:pt x="24698" y="36527"/>
                      <a:pt x="24753" y="36547"/>
                      <a:pt x="24795" y="36547"/>
                    </a:cubicBezTo>
                    <a:cubicBezTo>
                      <a:pt x="24968" y="36547"/>
                      <a:pt x="24938" y="36216"/>
                      <a:pt x="24930" y="36051"/>
                    </a:cubicBezTo>
                    <a:cubicBezTo>
                      <a:pt x="24921" y="35677"/>
                      <a:pt x="25269" y="35856"/>
                      <a:pt x="25483" y="35695"/>
                    </a:cubicBezTo>
                    <a:cubicBezTo>
                      <a:pt x="25688" y="35526"/>
                      <a:pt x="25207" y="35357"/>
                      <a:pt x="25153" y="35223"/>
                    </a:cubicBezTo>
                    <a:cubicBezTo>
                      <a:pt x="25132" y="35178"/>
                      <a:pt x="25191" y="35168"/>
                      <a:pt x="25275" y="35168"/>
                    </a:cubicBezTo>
                    <a:cubicBezTo>
                      <a:pt x="25335" y="35168"/>
                      <a:pt x="25408" y="35173"/>
                      <a:pt x="25474" y="35173"/>
                    </a:cubicBezTo>
                    <a:cubicBezTo>
                      <a:pt x="25588" y="35173"/>
                      <a:pt x="25682" y="35159"/>
                      <a:pt x="25652" y="35081"/>
                    </a:cubicBezTo>
                    <a:cubicBezTo>
                      <a:pt x="25634" y="35027"/>
                      <a:pt x="25483" y="35054"/>
                      <a:pt x="25474" y="34947"/>
                    </a:cubicBezTo>
                    <a:cubicBezTo>
                      <a:pt x="25500" y="34867"/>
                      <a:pt x="25563" y="34796"/>
                      <a:pt x="25643" y="34760"/>
                    </a:cubicBezTo>
                    <a:cubicBezTo>
                      <a:pt x="25816" y="34760"/>
                      <a:pt x="25855" y="34960"/>
                      <a:pt x="25990" y="34960"/>
                    </a:cubicBezTo>
                    <a:cubicBezTo>
                      <a:pt x="26028" y="34960"/>
                      <a:pt x="26074" y="34944"/>
                      <a:pt x="26133" y="34902"/>
                    </a:cubicBezTo>
                    <a:cubicBezTo>
                      <a:pt x="26498" y="34644"/>
                      <a:pt x="26792" y="34279"/>
                      <a:pt x="26970" y="33860"/>
                    </a:cubicBezTo>
                    <a:cubicBezTo>
                      <a:pt x="27032" y="33736"/>
                      <a:pt x="27006" y="33682"/>
                      <a:pt x="27095" y="33575"/>
                    </a:cubicBezTo>
                    <a:cubicBezTo>
                      <a:pt x="27086" y="33491"/>
                      <a:pt x="27102" y="33459"/>
                      <a:pt x="27131" y="33459"/>
                    </a:cubicBezTo>
                    <a:cubicBezTo>
                      <a:pt x="27218" y="33459"/>
                      <a:pt x="27428" y="33754"/>
                      <a:pt x="27450" y="33754"/>
                    </a:cubicBezTo>
                    <a:cubicBezTo>
                      <a:pt x="27450" y="33754"/>
                      <a:pt x="27451" y="33754"/>
                      <a:pt x="27451" y="33753"/>
                    </a:cubicBezTo>
                    <a:cubicBezTo>
                      <a:pt x="27620" y="33566"/>
                      <a:pt x="27095" y="33264"/>
                      <a:pt x="27585" y="33255"/>
                    </a:cubicBezTo>
                    <a:cubicBezTo>
                      <a:pt x="27638" y="33210"/>
                      <a:pt x="27674" y="33148"/>
                      <a:pt x="27701" y="33085"/>
                    </a:cubicBezTo>
                    <a:cubicBezTo>
                      <a:pt x="27774" y="32971"/>
                      <a:pt x="28131" y="32081"/>
                      <a:pt x="28361" y="32081"/>
                    </a:cubicBezTo>
                    <a:cubicBezTo>
                      <a:pt x="28383" y="32081"/>
                      <a:pt x="28403" y="32089"/>
                      <a:pt x="28422" y="32106"/>
                    </a:cubicBezTo>
                    <a:lnTo>
                      <a:pt x="28360" y="31482"/>
                    </a:lnTo>
                    <a:lnTo>
                      <a:pt x="28360" y="31482"/>
                    </a:lnTo>
                    <a:cubicBezTo>
                      <a:pt x="28424" y="31537"/>
                      <a:pt x="28486" y="31558"/>
                      <a:pt x="28546" y="31558"/>
                    </a:cubicBezTo>
                    <a:cubicBezTo>
                      <a:pt x="28662" y="31558"/>
                      <a:pt x="28767" y="31478"/>
                      <a:pt x="28850" y="31402"/>
                    </a:cubicBezTo>
                    <a:cubicBezTo>
                      <a:pt x="28892" y="31360"/>
                      <a:pt x="28936" y="31345"/>
                      <a:pt x="28982" y="31345"/>
                    </a:cubicBezTo>
                    <a:cubicBezTo>
                      <a:pt x="29073" y="31345"/>
                      <a:pt x="29174" y="31402"/>
                      <a:pt x="29286" y="31420"/>
                    </a:cubicBezTo>
                    <a:cubicBezTo>
                      <a:pt x="29289" y="31420"/>
                      <a:pt x="29292" y="31421"/>
                      <a:pt x="29295" y="31421"/>
                    </a:cubicBezTo>
                    <a:cubicBezTo>
                      <a:pt x="29405" y="31421"/>
                      <a:pt x="29102" y="30882"/>
                      <a:pt x="29233" y="30743"/>
                    </a:cubicBezTo>
                    <a:lnTo>
                      <a:pt x="29233" y="30743"/>
                    </a:lnTo>
                    <a:cubicBezTo>
                      <a:pt x="29292" y="30794"/>
                      <a:pt x="29538" y="31128"/>
                      <a:pt x="29622" y="31128"/>
                    </a:cubicBezTo>
                    <a:cubicBezTo>
                      <a:pt x="29626" y="31128"/>
                      <a:pt x="29630" y="31127"/>
                      <a:pt x="29633" y="31126"/>
                    </a:cubicBezTo>
                    <a:cubicBezTo>
                      <a:pt x="29785" y="31046"/>
                      <a:pt x="29829" y="30725"/>
                      <a:pt x="29714" y="30600"/>
                    </a:cubicBezTo>
                    <a:cubicBezTo>
                      <a:pt x="29624" y="30520"/>
                      <a:pt x="29437" y="30529"/>
                      <a:pt x="29544" y="30395"/>
                    </a:cubicBezTo>
                    <a:cubicBezTo>
                      <a:pt x="29594" y="30334"/>
                      <a:pt x="29626" y="30315"/>
                      <a:pt x="29679" y="30315"/>
                    </a:cubicBezTo>
                    <a:cubicBezTo>
                      <a:pt x="29703" y="30315"/>
                      <a:pt x="29731" y="30319"/>
                      <a:pt x="29767" y="30324"/>
                    </a:cubicBezTo>
                    <a:cubicBezTo>
                      <a:pt x="29954" y="30360"/>
                      <a:pt x="30052" y="30627"/>
                      <a:pt x="30221" y="30663"/>
                    </a:cubicBezTo>
                    <a:cubicBezTo>
                      <a:pt x="30257" y="30663"/>
                      <a:pt x="30141" y="30413"/>
                      <a:pt x="30141" y="30413"/>
                    </a:cubicBezTo>
                    <a:cubicBezTo>
                      <a:pt x="30132" y="30297"/>
                      <a:pt x="30168" y="30173"/>
                      <a:pt x="30239" y="30075"/>
                    </a:cubicBezTo>
                    <a:cubicBezTo>
                      <a:pt x="30310" y="29995"/>
                      <a:pt x="30390" y="30048"/>
                      <a:pt x="30399" y="29959"/>
                    </a:cubicBezTo>
                    <a:cubicBezTo>
                      <a:pt x="30399" y="29843"/>
                      <a:pt x="30382" y="29727"/>
                      <a:pt x="30337" y="29612"/>
                    </a:cubicBezTo>
                    <a:cubicBezTo>
                      <a:pt x="30327" y="29567"/>
                      <a:pt x="30348" y="29554"/>
                      <a:pt x="30384" y="29554"/>
                    </a:cubicBezTo>
                    <a:cubicBezTo>
                      <a:pt x="30433" y="29554"/>
                      <a:pt x="30510" y="29579"/>
                      <a:pt x="30573" y="29579"/>
                    </a:cubicBezTo>
                    <a:cubicBezTo>
                      <a:pt x="30628" y="29579"/>
                      <a:pt x="30672" y="29559"/>
                      <a:pt x="30676" y="29487"/>
                    </a:cubicBezTo>
                    <a:cubicBezTo>
                      <a:pt x="30676" y="29389"/>
                      <a:pt x="30595" y="29300"/>
                      <a:pt x="30631" y="29211"/>
                    </a:cubicBezTo>
                    <a:cubicBezTo>
                      <a:pt x="30676" y="29131"/>
                      <a:pt x="30738" y="29059"/>
                      <a:pt x="30809" y="28988"/>
                    </a:cubicBezTo>
                    <a:lnTo>
                      <a:pt x="30809" y="28988"/>
                    </a:lnTo>
                    <a:cubicBezTo>
                      <a:pt x="30685" y="29126"/>
                      <a:pt x="30657" y="29431"/>
                      <a:pt x="30784" y="29431"/>
                    </a:cubicBezTo>
                    <a:cubicBezTo>
                      <a:pt x="30821" y="29431"/>
                      <a:pt x="30870" y="29406"/>
                      <a:pt x="30934" y="29344"/>
                    </a:cubicBezTo>
                    <a:cubicBezTo>
                      <a:pt x="31059" y="29220"/>
                      <a:pt x="31237" y="28935"/>
                      <a:pt x="31067" y="28783"/>
                    </a:cubicBezTo>
                    <a:lnTo>
                      <a:pt x="31067" y="28783"/>
                    </a:lnTo>
                    <a:cubicBezTo>
                      <a:pt x="31109" y="28820"/>
                      <a:pt x="31155" y="28836"/>
                      <a:pt x="31204" y="28836"/>
                    </a:cubicBezTo>
                    <a:cubicBezTo>
                      <a:pt x="31539" y="28836"/>
                      <a:pt x="32027" y="28089"/>
                      <a:pt x="32190" y="27910"/>
                    </a:cubicBezTo>
                    <a:cubicBezTo>
                      <a:pt x="32386" y="27697"/>
                      <a:pt x="32145" y="27661"/>
                      <a:pt x="31949" y="27492"/>
                    </a:cubicBezTo>
                    <a:cubicBezTo>
                      <a:pt x="31877" y="27305"/>
                      <a:pt x="31862" y="27232"/>
                      <a:pt x="31947" y="27232"/>
                    </a:cubicBezTo>
                    <a:cubicBezTo>
                      <a:pt x="31989" y="27232"/>
                      <a:pt x="32053" y="27249"/>
                      <a:pt x="32145" y="27278"/>
                    </a:cubicBezTo>
                    <a:cubicBezTo>
                      <a:pt x="32238" y="27361"/>
                      <a:pt x="32345" y="27395"/>
                      <a:pt x="32456" y="27395"/>
                    </a:cubicBezTo>
                    <a:cubicBezTo>
                      <a:pt x="32760" y="27395"/>
                      <a:pt x="33093" y="27142"/>
                      <a:pt x="33250" y="26966"/>
                    </a:cubicBezTo>
                    <a:cubicBezTo>
                      <a:pt x="33357" y="26833"/>
                      <a:pt x="33499" y="26690"/>
                      <a:pt x="33472" y="26485"/>
                    </a:cubicBezTo>
                    <a:cubicBezTo>
                      <a:pt x="33419" y="26201"/>
                      <a:pt x="33428" y="26076"/>
                      <a:pt x="33622" y="25863"/>
                    </a:cubicBezTo>
                    <a:lnTo>
                      <a:pt x="33622" y="25863"/>
                    </a:lnTo>
                    <a:cubicBezTo>
                      <a:pt x="33479" y="26021"/>
                      <a:pt x="33513" y="26218"/>
                      <a:pt x="33634" y="26218"/>
                    </a:cubicBezTo>
                    <a:cubicBezTo>
                      <a:pt x="33683" y="26218"/>
                      <a:pt x="33747" y="26185"/>
                      <a:pt x="33820" y="26102"/>
                    </a:cubicBezTo>
                    <a:lnTo>
                      <a:pt x="34390" y="25461"/>
                    </a:lnTo>
                    <a:cubicBezTo>
                      <a:pt x="34590" y="25211"/>
                      <a:pt x="34681" y="25085"/>
                      <a:pt x="34567" y="24785"/>
                    </a:cubicBezTo>
                    <a:lnTo>
                      <a:pt x="34567" y="24785"/>
                    </a:lnTo>
                    <a:cubicBezTo>
                      <a:pt x="34619" y="24910"/>
                      <a:pt x="34671" y="25018"/>
                      <a:pt x="34808" y="25087"/>
                    </a:cubicBezTo>
                    <a:cubicBezTo>
                      <a:pt x="34821" y="25091"/>
                      <a:pt x="34835" y="25093"/>
                      <a:pt x="34850" y="25093"/>
                    </a:cubicBezTo>
                    <a:cubicBezTo>
                      <a:pt x="34951" y="25093"/>
                      <a:pt x="35091" y="24994"/>
                      <a:pt x="35013" y="24909"/>
                    </a:cubicBezTo>
                    <a:cubicBezTo>
                      <a:pt x="34898" y="24784"/>
                      <a:pt x="35102" y="24695"/>
                      <a:pt x="35191" y="24579"/>
                    </a:cubicBezTo>
                    <a:cubicBezTo>
                      <a:pt x="35236" y="24517"/>
                      <a:pt x="35102" y="24401"/>
                      <a:pt x="35111" y="24312"/>
                    </a:cubicBezTo>
                    <a:cubicBezTo>
                      <a:pt x="35111" y="24169"/>
                      <a:pt x="35334" y="24232"/>
                      <a:pt x="35423" y="24187"/>
                    </a:cubicBezTo>
                    <a:cubicBezTo>
                      <a:pt x="35512" y="24134"/>
                      <a:pt x="35601" y="24054"/>
                      <a:pt x="35664" y="23964"/>
                    </a:cubicBezTo>
                    <a:cubicBezTo>
                      <a:pt x="35744" y="23849"/>
                      <a:pt x="35815" y="23706"/>
                      <a:pt x="35735" y="23617"/>
                    </a:cubicBezTo>
                    <a:cubicBezTo>
                      <a:pt x="35646" y="23537"/>
                      <a:pt x="35779" y="23466"/>
                      <a:pt x="35868" y="23359"/>
                    </a:cubicBezTo>
                    <a:cubicBezTo>
                      <a:pt x="35980" y="23385"/>
                      <a:pt x="36038" y="23417"/>
                      <a:pt x="36079" y="23417"/>
                    </a:cubicBezTo>
                    <a:cubicBezTo>
                      <a:pt x="36123" y="23417"/>
                      <a:pt x="36147" y="23380"/>
                      <a:pt x="36198" y="23261"/>
                    </a:cubicBezTo>
                    <a:cubicBezTo>
                      <a:pt x="36242" y="23154"/>
                      <a:pt x="36269" y="23038"/>
                      <a:pt x="36269" y="22922"/>
                    </a:cubicBezTo>
                    <a:cubicBezTo>
                      <a:pt x="36286" y="22922"/>
                      <a:pt x="36231" y="22770"/>
                      <a:pt x="36355" y="22770"/>
                    </a:cubicBezTo>
                    <a:cubicBezTo>
                      <a:pt x="36361" y="22770"/>
                      <a:pt x="36369" y="22770"/>
                      <a:pt x="36376" y="22771"/>
                    </a:cubicBezTo>
                    <a:cubicBezTo>
                      <a:pt x="36416" y="22771"/>
                      <a:pt x="36421" y="22801"/>
                      <a:pt x="36493" y="22801"/>
                    </a:cubicBezTo>
                    <a:cubicBezTo>
                      <a:pt x="36516" y="22801"/>
                      <a:pt x="36548" y="22798"/>
                      <a:pt x="36590" y="22789"/>
                    </a:cubicBezTo>
                    <a:cubicBezTo>
                      <a:pt x="36759" y="22593"/>
                      <a:pt x="36643" y="22637"/>
                      <a:pt x="36545" y="22575"/>
                    </a:cubicBezTo>
                    <a:cubicBezTo>
                      <a:pt x="36483" y="22521"/>
                      <a:pt x="36367" y="22450"/>
                      <a:pt x="36723" y="22299"/>
                    </a:cubicBezTo>
                    <a:cubicBezTo>
                      <a:pt x="37187" y="22094"/>
                      <a:pt x="37151" y="22210"/>
                      <a:pt x="37561" y="21880"/>
                    </a:cubicBezTo>
                    <a:cubicBezTo>
                      <a:pt x="37837" y="21675"/>
                      <a:pt x="38095" y="21462"/>
                      <a:pt x="38345" y="21221"/>
                    </a:cubicBezTo>
                    <a:cubicBezTo>
                      <a:pt x="38381" y="21181"/>
                      <a:pt x="38385" y="21165"/>
                      <a:pt x="38367" y="21165"/>
                    </a:cubicBezTo>
                    <a:cubicBezTo>
                      <a:pt x="38306" y="21165"/>
                      <a:pt x="37992" y="21353"/>
                      <a:pt x="37855" y="21408"/>
                    </a:cubicBezTo>
                    <a:cubicBezTo>
                      <a:pt x="37759" y="21446"/>
                      <a:pt x="37688" y="21466"/>
                      <a:pt x="37653" y="21466"/>
                    </a:cubicBezTo>
                    <a:cubicBezTo>
                      <a:pt x="37598" y="21466"/>
                      <a:pt x="37634" y="21413"/>
                      <a:pt x="37810" y="21292"/>
                    </a:cubicBezTo>
                    <a:lnTo>
                      <a:pt x="37890" y="21239"/>
                    </a:lnTo>
                    <a:cubicBezTo>
                      <a:pt x="37925" y="21200"/>
                      <a:pt x="37913" y="21158"/>
                      <a:pt x="37844" y="21158"/>
                    </a:cubicBezTo>
                    <a:cubicBezTo>
                      <a:pt x="37790" y="21158"/>
                      <a:pt x="37701" y="21183"/>
                      <a:pt x="37572" y="21254"/>
                    </a:cubicBezTo>
                    <a:lnTo>
                      <a:pt x="37572" y="21254"/>
                    </a:lnTo>
                    <a:cubicBezTo>
                      <a:pt x="37867" y="21087"/>
                      <a:pt x="37880" y="21031"/>
                      <a:pt x="37763" y="21031"/>
                    </a:cubicBezTo>
                    <a:cubicBezTo>
                      <a:pt x="37537" y="21031"/>
                      <a:pt x="36825" y="21239"/>
                      <a:pt x="36715" y="21257"/>
                    </a:cubicBezTo>
                    <a:cubicBezTo>
                      <a:pt x="36680" y="21262"/>
                      <a:pt x="36655" y="21265"/>
                      <a:pt x="36637" y="21265"/>
                    </a:cubicBezTo>
                    <a:cubicBezTo>
                      <a:pt x="36543" y="21265"/>
                      <a:pt x="36634" y="21197"/>
                      <a:pt x="36536" y="21168"/>
                    </a:cubicBezTo>
                    <a:cubicBezTo>
                      <a:pt x="36443" y="21154"/>
                      <a:pt x="36347" y="21148"/>
                      <a:pt x="36250" y="21148"/>
                    </a:cubicBezTo>
                    <a:cubicBezTo>
                      <a:pt x="36153" y="21148"/>
                      <a:pt x="36055" y="21154"/>
                      <a:pt x="35957" y="21168"/>
                    </a:cubicBezTo>
                    <a:cubicBezTo>
                      <a:pt x="35858" y="21178"/>
                      <a:pt x="35442" y="21238"/>
                      <a:pt x="35123" y="21238"/>
                    </a:cubicBezTo>
                    <a:cubicBezTo>
                      <a:pt x="34901" y="21238"/>
                      <a:pt x="34726" y="21209"/>
                      <a:pt x="34737" y="21114"/>
                    </a:cubicBezTo>
                    <a:lnTo>
                      <a:pt x="34737" y="21114"/>
                    </a:lnTo>
                    <a:cubicBezTo>
                      <a:pt x="34425" y="21141"/>
                      <a:pt x="34336" y="21185"/>
                      <a:pt x="34327" y="21408"/>
                    </a:cubicBezTo>
                    <a:cubicBezTo>
                      <a:pt x="34310" y="21524"/>
                      <a:pt x="34176" y="21738"/>
                      <a:pt x="34078" y="21747"/>
                    </a:cubicBezTo>
                    <a:cubicBezTo>
                      <a:pt x="34042" y="21613"/>
                      <a:pt x="33998" y="21488"/>
                      <a:pt x="33927" y="21372"/>
                    </a:cubicBezTo>
                    <a:cubicBezTo>
                      <a:pt x="33855" y="21319"/>
                      <a:pt x="33773" y="21292"/>
                      <a:pt x="33692" y="21292"/>
                    </a:cubicBezTo>
                    <a:cubicBezTo>
                      <a:pt x="33610" y="21292"/>
                      <a:pt x="33530" y="21319"/>
                      <a:pt x="33463" y="21372"/>
                    </a:cubicBezTo>
                    <a:cubicBezTo>
                      <a:pt x="33339" y="21453"/>
                      <a:pt x="33205" y="21515"/>
                      <a:pt x="33063" y="21551"/>
                    </a:cubicBezTo>
                    <a:cubicBezTo>
                      <a:pt x="33036" y="21551"/>
                      <a:pt x="32938" y="21390"/>
                      <a:pt x="32893" y="21364"/>
                    </a:cubicBezTo>
                    <a:cubicBezTo>
                      <a:pt x="32874" y="21354"/>
                      <a:pt x="32856" y="21350"/>
                      <a:pt x="32839" y="21350"/>
                    </a:cubicBezTo>
                    <a:cubicBezTo>
                      <a:pt x="32660" y="21350"/>
                      <a:pt x="32690" y="21891"/>
                      <a:pt x="32510" y="21907"/>
                    </a:cubicBezTo>
                    <a:cubicBezTo>
                      <a:pt x="32505" y="21907"/>
                      <a:pt x="32500" y="21907"/>
                      <a:pt x="32494" y="21907"/>
                    </a:cubicBezTo>
                    <a:cubicBezTo>
                      <a:pt x="32226" y="21907"/>
                      <a:pt x="32471" y="21461"/>
                      <a:pt x="32288" y="21408"/>
                    </a:cubicBezTo>
                    <a:cubicBezTo>
                      <a:pt x="32260" y="21402"/>
                      <a:pt x="32233" y="21399"/>
                      <a:pt x="32206" y="21399"/>
                    </a:cubicBezTo>
                    <a:cubicBezTo>
                      <a:pt x="31900" y="21399"/>
                      <a:pt x="31625" y="21783"/>
                      <a:pt x="31379" y="21898"/>
                    </a:cubicBezTo>
                    <a:cubicBezTo>
                      <a:pt x="31346" y="21915"/>
                      <a:pt x="31095" y="21992"/>
                      <a:pt x="30967" y="21992"/>
                    </a:cubicBezTo>
                    <a:cubicBezTo>
                      <a:pt x="30888" y="21992"/>
                      <a:pt x="30857" y="21963"/>
                      <a:pt x="30952" y="21871"/>
                    </a:cubicBezTo>
                    <a:cubicBezTo>
                      <a:pt x="31237" y="21845"/>
                      <a:pt x="31299" y="21658"/>
                      <a:pt x="30996" y="21586"/>
                    </a:cubicBezTo>
                    <a:cubicBezTo>
                      <a:pt x="30982" y="21584"/>
                      <a:pt x="30964" y="21583"/>
                      <a:pt x="30944" y="21583"/>
                    </a:cubicBezTo>
                    <a:cubicBezTo>
                      <a:pt x="30808" y="21583"/>
                      <a:pt x="30558" y="21639"/>
                      <a:pt x="30604" y="21809"/>
                    </a:cubicBezTo>
                    <a:cubicBezTo>
                      <a:pt x="30613" y="21862"/>
                      <a:pt x="30809" y="22041"/>
                      <a:pt x="30729" y="22112"/>
                    </a:cubicBezTo>
                    <a:cubicBezTo>
                      <a:pt x="30729" y="22112"/>
                      <a:pt x="30729" y="22112"/>
                      <a:pt x="30728" y="22112"/>
                    </a:cubicBezTo>
                    <a:cubicBezTo>
                      <a:pt x="30707" y="22112"/>
                      <a:pt x="30303" y="21695"/>
                      <a:pt x="30150" y="21695"/>
                    </a:cubicBezTo>
                    <a:cubicBezTo>
                      <a:pt x="30123" y="21695"/>
                      <a:pt x="30104" y="21708"/>
                      <a:pt x="30097" y="21738"/>
                    </a:cubicBezTo>
                    <a:cubicBezTo>
                      <a:pt x="30070" y="21871"/>
                      <a:pt x="30132" y="22005"/>
                      <a:pt x="30088" y="22138"/>
                    </a:cubicBezTo>
                    <a:cubicBezTo>
                      <a:pt x="30043" y="22263"/>
                      <a:pt x="29927" y="22317"/>
                      <a:pt x="29856" y="22415"/>
                    </a:cubicBezTo>
                    <a:cubicBezTo>
                      <a:pt x="29831" y="22120"/>
                      <a:pt x="29845" y="21977"/>
                      <a:pt x="29577" y="21977"/>
                    </a:cubicBezTo>
                    <a:cubicBezTo>
                      <a:pt x="29561" y="21977"/>
                      <a:pt x="29544" y="21977"/>
                      <a:pt x="29526" y="21978"/>
                    </a:cubicBezTo>
                    <a:cubicBezTo>
                      <a:pt x="29437" y="21978"/>
                      <a:pt x="28974" y="22165"/>
                      <a:pt x="29135" y="22317"/>
                    </a:cubicBezTo>
                    <a:lnTo>
                      <a:pt x="28850" y="22334"/>
                    </a:lnTo>
                    <a:cubicBezTo>
                      <a:pt x="28832" y="22228"/>
                      <a:pt x="28894" y="22076"/>
                      <a:pt x="28814" y="21987"/>
                    </a:cubicBezTo>
                    <a:cubicBezTo>
                      <a:pt x="28751" y="21918"/>
                      <a:pt x="28662" y="21883"/>
                      <a:pt x="28571" y="21883"/>
                    </a:cubicBezTo>
                    <a:cubicBezTo>
                      <a:pt x="28521" y="21883"/>
                      <a:pt x="28470" y="21894"/>
                      <a:pt x="28422" y="21916"/>
                    </a:cubicBezTo>
                    <a:cubicBezTo>
                      <a:pt x="28221" y="21998"/>
                      <a:pt x="28144" y="22289"/>
                      <a:pt x="28025" y="22289"/>
                    </a:cubicBezTo>
                    <a:cubicBezTo>
                      <a:pt x="27975" y="22289"/>
                      <a:pt x="27919" y="22239"/>
                      <a:pt x="27843" y="22103"/>
                    </a:cubicBezTo>
                    <a:cubicBezTo>
                      <a:pt x="27830" y="21954"/>
                      <a:pt x="27807" y="21900"/>
                      <a:pt x="27775" y="21900"/>
                    </a:cubicBezTo>
                    <a:cubicBezTo>
                      <a:pt x="27694" y="21900"/>
                      <a:pt x="27560" y="22242"/>
                      <a:pt x="27407" y="22254"/>
                    </a:cubicBezTo>
                    <a:cubicBezTo>
                      <a:pt x="27404" y="22254"/>
                      <a:pt x="27402" y="22254"/>
                      <a:pt x="27400" y="22254"/>
                    </a:cubicBezTo>
                    <a:cubicBezTo>
                      <a:pt x="27279" y="22254"/>
                      <a:pt x="27098" y="22064"/>
                      <a:pt x="26987" y="22064"/>
                    </a:cubicBezTo>
                    <a:cubicBezTo>
                      <a:pt x="26967" y="22064"/>
                      <a:pt x="26949" y="22070"/>
                      <a:pt x="26935" y="22085"/>
                    </a:cubicBezTo>
                    <a:cubicBezTo>
                      <a:pt x="26863" y="22192"/>
                      <a:pt x="26801" y="22308"/>
                      <a:pt x="26739" y="22415"/>
                    </a:cubicBezTo>
                    <a:cubicBezTo>
                      <a:pt x="26632" y="22254"/>
                      <a:pt x="26756" y="22165"/>
                      <a:pt x="26516" y="22085"/>
                    </a:cubicBezTo>
                    <a:cubicBezTo>
                      <a:pt x="26466" y="22064"/>
                      <a:pt x="26393" y="22044"/>
                      <a:pt x="26326" y="22044"/>
                    </a:cubicBezTo>
                    <a:cubicBezTo>
                      <a:pt x="26248" y="22044"/>
                      <a:pt x="26179" y="22071"/>
                      <a:pt x="26160" y="22156"/>
                    </a:cubicBezTo>
                    <a:cubicBezTo>
                      <a:pt x="26115" y="22299"/>
                      <a:pt x="25910" y="22254"/>
                      <a:pt x="25768" y="22272"/>
                    </a:cubicBezTo>
                    <a:cubicBezTo>
                      <a:pt x="25679" y="22272"/>
                      <a:pt x="25670" y="22584"/>
                      <a:pt x="25465" y="22602"/>
                    </a:cubicBezTo>
                    <a:lnTo>
                      <a:pt x="25447" y="22299"/>
                    </a:lnTo>
                    <a:cubicBezTo>
                      <a:pt x="25340" y="22308"/>
                      <a:pt x="25162" y="22308"/>
                      <a:pt x="25171" y="22468"/>
                    </a:cubicBezTo>
                    <a:cubicBezTo>
                      <a:pt x="25114" y="22544"/>
                      <a:pt x="25077" y="22582"/>
                      <a:pt x="25035" y="22582"/>
                    </a:cubicBezTo>
                    <a:cubicBezTo>
                      <a:pt x="24998" y="22582"/>
                      <a:pt x="24957" y="22553"/>
                      <a:pt x="24895" y="22495"/>
                    </a:cubicBezTo>
                    <a:cubicBezTo>
                      <a:pt x="24770" y="22504"/>
                      <a:pt x="24752" y="22521"/>
                      <a:pt x="24761" y="22655"/>
                    </a:cubicBezTo>
                    <a:cubicBezTo>
                      <a:pt x="24779" y="22815"/>
                      <a:pt x="24601" y="22824"/>
                      <a:pt x="24494" y="22833"/>
                    </a:cubicBezTo>
                    <a:lnTo>
                      <a:pt x="24449" y="22308"/>
                    </a:lnTo>
                    <a:lnTo>
                      <a:pt x="24449" y="22308"/>
                    </a:lnTo>
                    <a:cubicBezTo>
                      <a:pt x="24466" y="22513"/>
                      <a:pt x="24022" y="22584"/>
                      <a:pt x="23879" y="22593"/>
                    </a:cubicBezTo>
                    <a:cubicBezTo>
                      <a:pt x="23874" y="22593"/>
                      <a:pt x="23868" y="22593"/>
                      <a:pt x="23863" y="22593"/>
                    </a:cubicBezTo>
                    <a:cubicBezTo>
                      <a:pt x="23683" y="22593"/>
                      <a:pt x="23679" y="22449"/>
                      <a:pt x="23532" y="22415"/>
                    </a:cubicBezTo>
                    <a:cubicBezTo>
                      <a:pt x="23308" y="22367"/>
                      <a:pt x="23082" y="22350"/>
                      <a:pt x="22855" y="22350"/>
                    </a:cubicBezTo>
                    <a:cubicBezTo>
                      <a:pt x="22449" y="22350"/>
                      <a:pt x="22040" y="22404"/>
                      <a:pt x="21635" y="22432"/>
                    </a:cubicBezTo>
                    <a:cubicBezTo>
                      <a:pt x="21635" y="22432"/>
                      <a:pt x="21593" y="22290"/>
                      <a:pt x="21484" y="22290"/>
                    </a:cubicBezTo>
                    <a:cubicBezTo>
                      <a:pt x="21481" y="22290"/>
                      <a:pt x="21478" y="22290"/>
                      <a:pt x="21474" y="22290"/>
                    </a:cubicBezTo>
                    <a:cubicBezTo>
                      <a:pt x="21368" y="22308"/>
                      <a:pt x="21270" y="22317"/>
                      <a:pt x="21163" y="22343"/>
                    </a:cubicBezTo>
                    <a:cubicBezTo>
                      <a:pt x="20922" y="22379"/>
                      <a:pt x="20682" y="22432"/>
                      <a:pt x="20450" y="22504"/>
                    </a:cubicBezTo>
                    <a:lnTo>
                      <a:pt x="19640" y="22700"/>
                    </a:lnTo>
                    <a:cubicBezTo>
                      <a:pt x="19631" y="22646"/>
                      <a:pt x="19631" y="22602"/>
                      <a:pt x="19622" y="22557"/>
                    </a:cubicBezTo>
                    <a:cubicBezTo>
                      <a:pt x="19595" y="22468"/>
                      <a:pt x="19604" y="22343"/>
                      <a:pt x="19470" y="22334"/>
                    </a:cubicBezTo>
                    <a:cubicBezTo>
                      <a:pt x="19381" y="22334"/>
                      <a:pt x="19452" y="22165"/>
                      <a:pt x="19470" y="22085"/>
                    </a:cubicBezTo>
                    <a:lnTo>
                      <a:pt x="19470" y="22085"/>
                    </a:lnTo>
                    <a:cubicBezTo>
                      <a:pt x="19461" y="22126"/>
                      <a:pt x="19482" y="22151"/>
                      <a:pt x="19514" y="22151"/>
                    </a:cubicBezTo>
                    <a:cubicBezTo>
                      <a:pt x="19543" y="22151"/>
                      <a:pt x="19582" y="22128"/>
                      <a:pt x="19613" y="22076"/>
                    </a:cubicBezTo>
                    <a:cubicBezTo>
                      <a:pt x="19702" y="21871"/>
                      <a:pt x="19773" y="21658"/>
                      <a:pt x="19809" y="21435"/>
                    </a:cubicBezTo>
                    <a:cubicBezTo>
                      <a:pt x="19836" y="21328"/>
                      <a:pt x="19960" y="21043"/>
                      <a:pt x="19853" y="20936"/>
                    </a:cubicBezTo>
                    <a:cubicBezTo>
                      <a:pt x="19773" y="20865"/>
                      <a:pt x="19444" y="20865"/>
                      <a:pt x="19337" y="20838"/>
                    </a:cubicBezTo>
                    <a:cubicBezTo>
                      <a:pt x="19371" y="20707"/>
                      <a:pt x="19506" y="20671"/>
                      <a:pt x="19644" y="20671"/>
                    </a:cubicBezTo>
                    <a:cubicBezTo>
                      <a:pt x="19722" y="20671"/>
                      <a:pt x="19801" y="20683"/>
                      <a:pt x="19862" y="20696"/>
                    </a:cubicBezTo>
                    <a:cubicBezTo>
                      <a:pt x="19882" y="20699"/>
                      <a:pt x="19900" y="20701"/>
                      <a:pt x="19916" y="20701"/>
                    </a:cubicBezTo>
                    <a:cubicBezTo>
                      <a:pt x="20097" y="20701"/>
                      <a:pt x="20071" y="20483"/>
                      <a:pt x="20121" y="20295"/>
                    </a:cubicBezTo>
                    <a:cubicBezTo>
                      <a:pt x="20192" y="20027"/>
                      <a:pt x="20236" y="19725"/>
                      <a:pt x="20388" y="19484"/>
                    </a:cubicBezTo>
                    <a:cubicBezTo>
                      <a:pt x="20414" y="19449"/>
                      <a:pt x="20530" y="19404"/>
                      <a:pt x="20530" y="19377"/>
                    </a:cubicBezTo>
                    <a:cubicBezTo>
                      <a:pt x="20548" y="19235"/>
                      <a:pt x="20459" y="19128"/>
                      <a:pt x="20406" y="19003"/>
                    </a:cubicBezTo>
                    <a:cubicBezTo>
                      <a:pt x="20308" y="18736"/>
                      <a:pt x="20664" y="18487"/>
                      <a:pt x="20771" y="18264"/>
                    </a:cubicBezTo>
                    <a:cubicBezTo>
                      <a:pt x="20887" y="18014"/>
                      <a:pt x="20708" y="17916"/>
                      <a:pt x="20548" y="17729"/>
                    </a:cubicBezTo>
                    <a:cubicBezTo>
                      <a:pt x="20423" y="17593"/>
                      <a:pt x="20446" y="17553"/>
                      <a:pt x="20522" y="17553"/>
                    </a:cubicBezTo>
                    <a:cubicBezTo>
                      <a:pt x="20623" y="17553"/>
                      <a:pt x="20821" y="17626"/>
                      <a:pt x="20878" y="17631"/>
                    </a:cubicBezTo>
                    <a:cubicBezTo>
                      <a:pt x="20880" y="17632"/>
                      <a:pt x="20883" y="17632"/>
                      <a:pt x="20885" y="17632"/>
                    </a:cubicBezTo>
                    <a:cubicBezTo>
                      <a:pt x="21102" y="17632"/>
                      <a:pt x="20771" y="17239"/>
                      <a:pt x="20753" y="17204"/>
                    </a:cubicBezTo>
                    <a:cubicBezTo>
                      <a:pt x="20646" y="16937"/>
                      <a:pt x="21011" y="16972"/>
                      <a:pt x="21136" y="16839"/>
                    </a:cubicBezTo>
                    <a:cubicBezTo>
                      <a:pt x="21287" y="16687"/>
                      <a:pt x="21296" y="16420"/>
                      <a:pt x="21305" y="16215"/>
                    </a:cubicBezTo>
                    <a:cubicBezTo>
                      <a:pt x="21314" y="16105"/>
                      <a:pt x="21338" y="15443"/>
                      <a:pt x="21568" y="15443"/>
                    </a:cubicBezTo>
                    <a:cubicBezTo>
                      <a:pt x="21581" y="15443"/>
                      <a:pt x="21594" y="15445"/>
                      <a:pt x="21608" y="15449"/>
                    </a:cubicBezTo>
                    <a:cubicBezTo>
                      <a:pt x="21706" y="15307"/>
                      <a:pt x="21679" y="15111"/>
                      <a:pt x="21679" y="14950"/>
                    </a:cubicBezTo>
                    <a:cubicBezTo>
                      <a:pt x="21688" y="14363"/>
                      <a:pt x="21875" y="13784"/>
                      <a:pt x="21902" y="13196"/>
                    </a:cubicBezTo>
                    <a:cubicBezTo>
                      <a:pt x="21911" y="12994"/>
                      <a:pt x="21885" y="12739"/>
                      <a:pt x="21653" y="12673"/>
                    </a:cubicBezTo>
                    <a:lnTo>
                      <a:pt x="21653" y="12673"/>
                    </a:lnTo>
                    <a:cubicBezTo>
                      <a:pt x="21741" y="12697"/>
                      <a:pt x="21849" y="12741"/>
                      <a:pt x="21948" y="12741"/>
                    </a:cubicBezTo>
                    <a:cubicBezTo>
                      <a:pt x="21999" y="12741"/>
                      <a:pt x="22047" y="12730"/>
                      <a:pt x="22089" y="12697"/>
                    </a:cubicBezTo>
                    <a:cubicBezTo>
                      <a:pt x="22187" y="12617"/>
                      <a:pt x="22080" y="12528"/>
                      <a:pt x="22134" y="12430"/>
                    </a:cubicBezTo>
                    <a:lnTo>
                      <a:pt x="22240" y="12252"/>
                    </a:lnTo>
                    <a:cubicBezTo>
                      <a:pt x="22419" y="12002"/>
                      <a:pt x="22463" y="11735"/>
                      <a:pt x="22543" y="11450"/>
                    </a:cubicBezTo>
                    <a:cubicBezTo>
                      <a:pt x="22445" y="11298"/>
                      <a:pt x="22615" y="10773"/>
                      <a:pt x="22597" y="10755"/>
                    </a:cubicBezTo>
                    <a:cubicBezTo>
                      <a:pt x="22347" y="10586"/>
                      <a:pt x="22018" y="10577"/>
                      <a:pt x="21768" y="10372"/>
                    </a:cubicBezTo>
                    <a:cubicBezTo>
                      <a:pt x="21725" y="10335"/>
                      <a:pt x="21915" y="10185"/>
                      <a:pt x="22097" y="10185"/>
                    </a:cubicBezTo>
                    <a:cubicBezTo>
                      <a:pt x="22177" y="10185"/>
                      <a:pt x="22255" y="10214"/>
                      <a:pt x="22312" y="10292"/>
                    </a:cubicBezTo>
                    <a:cubicBezTo>
                      <a:pt x="22391" y="10400"/>
                      <a:pt x="22463" y="10447"/>
                      <a:pt x="22525" y="10447"/>
                    </a:cubicBezTo>
                    <a:cubicBezTo>
                      <a:pt x="22617" y="10447"/>
                      <a:pt x="22688" y="10344"/>
                      <a:pt x="22730" y="10185"/>
                    </a:cubicBezTo>
                    <a:cubicBezTo>
                      <a:pt x="22757" y="10069"/>
                      <a:pt x="22837" y="9882"/>
                      <a:pt x="22748" y="9775"/>
                    </a:cubicBezTo>
                    <a:cubicBezTo>
                      <a:pt x="22686" y="9677"/>
                      <a:pt x="22606" y="9704"/>
                      <a:pt x="22695" y="9570"/>
                    </a:cubicBezTo>
                    <a:cubicBezTo>
                      <a:pt x="22750" y="9484"/>
                      <a:pt x="23144" y="9169"/>
                      <a:pt x="23328" y="9169"/>
                    </a:cubicBezTo>
                    <a:cubicBezTo>
                      <a:pt x="23353" y="9169"/>
                      <a:pt x="23374" y="9175"/>
                      <a:pt x="23389" y="9187"/>
                    </a:cubicBezTo>
                    <a:cubicBezTo>
                      <a:pt x="23211" y="9045"/>
                      <a:pt x="23229" y="8956"/>
                      <a:pt x="23291" y="8724"/>
                    </a:cubicBezTo>
                    <a:cubicBezTo>
                      <a:pt x="23354" y="8528"/>
                      <a:pt x="23372" y="8315"/>
                      <a:pt x="23327" y="8110"/>
                    </a:cubicBezTo>
                    <a:cubicBezTo>
                      <a:pt x="23318" y="8056"/>
                      <a:pt x="23202" y="7834"/>
                      <a:pt x="23238" y="7816"/>
                    </a:cubicBezTo>
                    <a:cubicBezTo>
                      <a:pt x="23309" y="7771"/>
                      <a:pt x="23496" y="7753"/>
                      <a:pt x="23532" y="7682"/>
                    </a:cubicBezTo>
                    <a:cubicBezTo>
                      <a:pt x="23594" y="7549"/>
                      <a:pt x="23496" y="7388"/>
                      <a:pt x="23532" y="7246"/>
                    </a:cubicBezTo>
                    <a:lnTo>
                      <a:pt x="23666" y="6774"/>
                    </a:lnTo>
                    <a:cubicBezTo>
                      <a:pt x="23951" y="6622"/>
                      <a:pt x="23594" y="6480"/>
                      <a:pt x="23470" y="6417"/>
                    </a:cubicBezTo>
                    <a:cubicBezTo>
                      <a:pt x="23327" y="6346"/>
                      <a:pt x="23336" y="6230"/>
                      <a:pt x="23372" y="6106"/>
                    </a:cubicBezTo>
                    <a:lnTo>
                      <a:pt x="23372" y="6106"/>
                    </a:lnTo>
                    <a:cubicBezTo>
                      <a:pt x="23508" y="6146"/>
                      <a:pt x="23601" y="6180"/>
                      <a:pt x="23672" y="6180"/>
                    </a:cubicBezTo>
                    <a:cubicBezTo>
                      <a:pt x="23758" y="6180"/>
                      <a:pt x="23812" y="6129"/>
                      <a:pt x="23870" y="5972"/>
                    </a:cubicBezTo>
                    <a:cubicBezTo>
                      <a:pt x="24049" y="5455"/>
                      <a:pt x="24173" y="4921"/>
                      <a:pt x="24316" y="4395"/>
                    </a:cubicBezTo>
                    <a:cubicBezTo>
                      <a:pt x="24324" y="4361"/>
                      <a:pt x="24479" y="3848"/>
                      <a:pt x="24361" y="3848"/>
                    </a:cubicBezTo>
                    <a:cubicBezTo>
                      <a:pt x="24356" y="3848"/>
                      <a:pt x="24349" y="3850"/>
                      <a:pt x="24343" y="3852"/>
                    </a:cubicBezTo>
                    <a:cubicBezTo>
                      <a:pt x="24315" y="3861"/>
                      <a:pt x="24292" y="3865"/>
                      <a:pt x="24272" y="3865"/>
                    </a:cubicBezTo>
                    <a:cubicBezTo>
                      <a:pt x="24112" y="3865"/>
                      <a:pt x="24191" y="3601"/>
                      <a:pt x="24262" y="3514"/>
                    </a:cubicBezTo>
                    <a:cubicBezTo>
                      <a:pt x="24290" y="3476"/>
                      <a:pt x="24324" y="3467"/>
                      <a:pt x="24360" y="3467"/>
                    </a:cubicBezTo>
                    <a:cubicBezTo>
                      <a:pt x="24391" y="3467"/>
                      <a:pt x="24423" y="3474"/>
                      <a:pt x="24454" y="3474"/>
                    </a:cubicBezTo>
                    <a:cubicBezTo>
                      <a:pt x="24481" y="3474"/>
                      <a:pt x="24507" y="3469"/>
                      <a:pt x="24530" y="3451"/>
                    </a:cubicBezTo>
                    <a:cubicBezTo>
                      <a:pt x="24583" y="3389"/>
                      <a:pt x="24628" y="3309"/>
                      <a:pt x="24636" y="3229"/>
                    </a:cubicBezTo>
                    <a:cubicBezTo>
                      <a:pt x="24681" y="3086"/>
                      <a:pt x="24859" y="2703"/>
                      <a:pt x="24752" y="2561"/>
                    </a:cubicBezTo>
                    <a:cubicBezTo>
                      <a:pt x="24727" y="2527"/>
                      <a:pt x="24713" y="2498"/>
                      <a:pt x="24708" y="2470"/>
                    </a:cubicBezTo>
                    <a:lnTo>
                      <a:pt x="24708" y="2470"/>
                    </a:lnTo>
                    <a:cubicBezTo>
                      <a:pt x="24790" y="2448"/>
                      <a:pt x="24870" y="2406"/>
                      <a:pt x="24930" y="2338"/>
                    </a:cubicBezTo>
                    <a:cubicBezTo>
                      <a:pt x="24966" y="2302"/>
                      <a:pt x="24868" y="2249"/>
                      <a:pt x="24886" y="2169"/>
                    </a:cubicBezTo>
                    <a:cubicBezTo>
                      <a:pt x="24997" y="1757"/>
                      <a:pt x="25876" y="1139"/>
                      <a:pt x="25783" y="593"/>
                    </a:cubicBezTo>
                    <a:lnTo>
                      <a:pt x="25783" y="593"/>
                    </a:lnTo>
                    <a:cubicBezTo>
                      <a:pt x="25789" y="602"/>
                      <a:pt x="25794" y="606"/>
                      <a:pt x="25798" y="606"/>
                    </a:cubicBezTo>
                    <a:cubicBezTo>
                      <a:pt x="25820" y="606"/>
                      <a:pt x="25818" y="501"/>
                      <a:pt x="25793" y="501"/>
                    </a:cubicBezTo>
                    <a:cubicBezTo>
                      <a:pt x="25786" y="501"/>
                      <a:pt x="25778" y="509"/>
                      <a:pt x="25768" y="530"/>
                    </a:cubicBezTo>
                    <a:cubicBezTo>
                      <a:pt x="25774" y="551"/>
                      <a:pt x="25779" y="572"/>
                      <a:pt x="25783" y="593"/>
                    </a:cubicBezTo>
                    <a:lnTo>
                      <a:pt x="25783" y="593"/>
                    </a:lnTo>
                    <a:cubicBezTo>
                      <a:pt x="25776" y="583"/>
                      <a:pt x="25768" y="565"/>
                      <a:pt x="25759" y="539"/>
                    </a:cubicBezTo>
                    <a:cubicBezTo>
                      <a:pt x="25830" y="403"/>
                      <a:pt x="25307" y="102"/>
                      <a:pt x="24945" y="30"/>
                    </a:cubicBezTo>
                    <a:lnTo>
                      <a:pt x="24945" y="30"/>
                    </a:lnTo>
                    <a:cubicBezTo>
                      <a:pt x="24911" y="10"/>
                      <a:pt x="24872" y="1"/>
                      <a:pt x="248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1071;p41"/>
              <p:cNvSpPr/>
              <p:nvPr/>
            </p:nvSpPr>
            <p:spPr>
              <a:xfrm>
                <a:off x="2650950" y="267000"/>
                <a:ext cx="1038025" cy="1467550"/>
              </a:xfrm>
              <a:custGeom>
                <a:avLst/>
                <a:gdLst/>
                <a:ahLst/>
                <a:cxnLst/>
                <a:rect l="l" t="t" r="r" b="b"/>
                <a:pathLst>
                  <a:path w="41521" h="58702" extrusionOk="0">
                    <a:moveTo>
                      <a:pt x="22197" y="11921"/>
                    </a:moveTo>
                    <a:lnTo>
                      <a:pt x="18964" y="24471"/>
                    </a:lnTo>
                    <a:cubicBezTo>
                      <a:pt x="18812" y="25050"/>
                      <a:pt x="18955" y="25673"/>
                      <a:pt x="19347" y="26137"/>
                    </a:cubicBezTo>
                    <a:cubicBezTo>
                      <a:pt x="19702" y="26549"/>
                      <a:pt x="20220" y="26785"/>
                      <a:pt x="20759" y="26785"/>
                    </a:cubicBezTo>
                    <a:cubicBezTo>
                      <a:pt x="20813" y="26785"/>
                      <a:pt x="20868" y="26783"/>
                      <a:pt x="20923" y="26778"/>
                    </a:cubicBezTo>
                    <a:lnTo>
                      <a:pt x="34658" y="25504"/>
                    </a:lnTo>
                    <a:lnTo>
                      <a:pt x="34658" y="25504"/>
                    </a:lnTo>
                    <a:lnTo>
                      <a:pt x="13014" y="50364"/>
                    </a:lnTo>
                    <a:lnTo>
                      <a:pt x="16372" y="33743"/>
                    </a:lnTo>
                    <a:cubicBezTo>
                      <a:pt x="16603" y="32594"/>
                      <a:pt x="15730" y="31525"/>
                      <a:pt x="14563" y="31525"/>
                    </a:cubicBezTo>
                    <a:lnTo>
                      <a:pt x="6413" y="31525"/>
                    </a:lnTo>
                    <a:cubicBezTo>
                      <a:pt x="10199" y="27018"/>
                      <a:pt x="17093" y="18690"/>
                      <a:pt x="22197" y="11921"/>
                    </a:cubicBezTo>
                    <a:close/>
                    <a:moveTo>
                      <a:pt x="26698" y="1"/>
                    </a:moveTo>
                    <a:cubicBezTo>
                      <a:pt x="25957" y="1"/>
                      <a:pt x="25266" y="447"/>
                      <a:pt x="24976" y="1170"/>
                    </a:cubicBezTo>
                    <a:cubicBezTo>
                      <a:pt x="23230" y="5552"/>
                      <a:pt x="7090" y="25041"/>
                      <a:pt x="1025" y="32176"/>
                    </a:cubicBezTo>
                    <a:cubicBezTo>
                      <a:pt x="0" y="33369"/>
                      <a:pt x="855" y="35222"/>
                      <a:pt x="2432" y="35222"/>
                    </a:cubicBezTo>
                    <a:lnTo>
                      <a:pt x="12301" y="35222"/>
                    </a:lnTo>
                    <a:lnTo>
                      <a:pt x="7999" y="56483"/>
                    </a:lnTo>
                    <a:cubicBezTo>
                      <a:pt x="7767" y="57632"/>
                      <a:pt x="8640" y="58701"/>
                      <a:pt x="9807" y="58701"/>
                    </a:cubicBezTo>
                    <a:cubicBezTo>
                      <a:pt x="10341" y="58701"/>
                      <a:pt x="10849" y="58470"/>
                      <a:pt x="11205" y="58069"/>
                    </a:cubicBezTo>
                    <a:lnTo>
                      <a:pt x="40474" y="24462"/>
                    </a:lnTo>
                    <a:cubicBezTo>
                      <a:pt x="41521" y="23252"/>
                      <a:pt x="40643" y="21399"/>
                      <a:pt x="39096" y="21399"/>
                    </a:cubicBezTo>
                    <a:cubicBezTo>
                      <a:pt x="39037" y="21399"/>
                      <a:pt x="38977" y="21401"/>
                      <a:pt x="38916" y="21407"/>
                    </a:cubicBezTo>
                    <a:lnTo>
                      <a:pt x="23203" y="22850"/>
                    </a:lnTo>
                    <a:lnTo>
                      <a:pt x="28485" y="2319"/>
                    </a:lnTo>
                    <a:cubicBezTo>
                      <a:pt x="28735" y="1366"/>
                      <a:pt x="28200" y="395"/>
                      <a:pt x="27274" y="92"/>
                    </a:cubicBezTo>
                    <a:cubicBezTo>
                      <a:pt x="27083" y="30"/>
                      <a:pt x="26889" y="1"/>
                      <a:pt x="26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1072;p41"/>
              <p:cNvSpPr/>
              <p:nvPr/>
            </p:nvSpPr>
            <p:spPr>
              <a:xfrm>
                <a:off x="2650950" y="267000"/>
                <a:ext cx="1038025" cy="1467550"/>
              </a:xfrm>
              <a:custGeom>
                <a:avLst/>
                <a:gdLst/>
                <a:ahLst/>
                <a:cxnLst/>
                <a:rect l="l" t="t" r="r" b="b"/>
                <a:pathLst>
                  <a:path w="41521" h="58702" extrusionOk="0">
                    <a:moveTo>
                      <a:pt x="22197" y="11921"/>
                    </a:moveTo>
                    <a:lnTo>
                      <a:pt x="18964" y="24471"/>
                    </a:lnTo>
                    <a:cubicBezTo>
                      <a:pt x="18812" y="25050"/>
                      <a:pt x="18955" y="25673"/>
                      <a:pt x="19347" y="26137"/>
                    </a:cubicBezTo>
                    <a:cubicBezTo>
                      <a:pt x="19702" y="26549"/>
                      <a:pt x="20220" y="26785"/>
                      <a:pt x="20759" y="26785"/>
                    </a:cubicBezTo>
                    <a:cubicBezTo>
                      <a:pt x="20813" y="26785"/>
                      <a:pt x="20868" y="26783"/>
                      <a:pt x="20923" y="26778"/>
                    </a:cubicBezTo>
                    <a:lnTo>
                      <a:pt x="34658" y="25504"/>
                    </a:lnTo>
                    <a:lnTo>
                      <a:pt x="34658" y="25504"/>
                    </a:lnTo>
                    <a:lnTo>
                      <a:pt x="13014" y="50364"/>
                    </a:lnTo>
                    <a:lnTo>
                      <a:pt x="16372" y="33743"/>
                    </a:lnTo>
                    <a:cubicBezTo>
                      <a:pt x="16603" y="32594"/>
                      <a:pt x="15730" y="31525"/>
                      <a:pt x="14563" y="31525"/>
                    </a:cubicBezTo>
                    <a:lnTo>
                      <a:pt x="6413" y="31525"/>
                    </a:lnTo>
                    <a:cubicBezTo>
                      <a:pt x="10199" y="27018"/>
                      <a:pt x="17093" y="18690"/>
                      <a:pt x="22197" y="11921"/>
                    </a:cubicBezTo>
                    <a:close/>
                    <a:moveTo>
                      <a:pt x="26698" y="1"/>
                    </a:moveTo>
                    <a:cubicBezTo>
                      <a:pt x="25957" y="1"/>
                      <a:pt x="25266" y="447"/>
                      <a:pt x="24976" y="1170"/>
                    </a:cubicBezTo>
                    <a:cubicBezTo>
                      <a:pt x="23230" y="5552"/>
                      <a:pt x="7090" y="25041"/>
                      <a:pt x="1025" y="32176"/>
                    </a:cubicBezTo>
                    <a:cubicBezTo>
                      <a:pt x="0" y="33369"/>
                      <a:pt x="855" y="35222"/>
                      <a:pt x="2432" y="35222"/>
                    </a:cubicBezTo>
                    <a:lnTo>
                      <a:pt x="12301" y="35222"/>
                    </a:lnTo>
                    <a:lnTo>
                      <a:pt x="7999" y="56483"/>
                    </a:lnTo>
                    <a:cubicBezTo>
                      <a:pt x="7767" y="57632"/>
                      <a:pt x="8640" y="58701"/>
                      <a:pt x="9807" y="58701"/>
                    </a:cubicBezTo>
                    <a:cubicBezTo>
                      <a:pt x="10341" y="58701"/>
                      <a:pt x="10849" y="58470"/>
                      <a:pt x="11205" y="58069"/>
                    </a:cubicBezTo>
                    <a:lnTo>
                      <a:pt x="40474" y="24462"/>
                    </a:lnTo>
                    <a:cubicBezTo>
                      <a:pt x="41521" y="23252"/>
                      <a:pt x="40643" y="21399"/>
                      <a:pt x="39096" y="21399"/>
                    </a:cubicBezTo>
                    <a:cubicBezTo>
                      <a:pt x="39037" y="21399"/>
                      <a:pt x="38977" y="21401"/>
                      <a:pt x="38916" y="21407"/>
                    </a:cubicBezTo>
                    <a:lnTo>
                      <a:pt x="23203" y="22850"/>
                    </a:lnTo>
                    <a:lnTo>
                      <a:pt x="28485" y="2319"/>
                    </a:lnTo>
                    <a:cubicBezTo>
                      <a:pt x="28735" y="1366"/>
                      <a:pt x="28200" y="395"/>
                      <a:pt x="27274" y="92"/>
                    </a:cubicBezTo>
                    <a:cubicBezTo>
                      <a:pt x="27083" y="30"/>
                      <a:pt x="26889" y="1"/>
                      <a:pt x="266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073;p41"/>
              <p:cNvSpPr/>
              <p:nvPr/>
            </p:nvSpPr>
            <p:spPr>
              <a:xfrm>
                <a:off x="2807800" y="521950"/>
                <a:ext cx="735300" cy="1043600"/>
              </a:xfrm>
              <a:custGeom>
                <a:avLst/>
                <a:gdLst/>
                <a:ahLst/>
                <a:cxnLst/>
                <a:rect l="l" t="t" r="r" b="b"/>
                <a:pathLst>
                  <a:path w="29412" h="41744" extrusionOk="0">
                    <a:moveTo>
                      <a:pt x="15549" y="4306"/>
                    </a:moveTo>
                    <a:lnTo>
                      <a:pt x="15513" y="4431"/>
                    </a:lnTo>
                    <a:cubicBezTo>
                      <a:pt x="15362" y="4653"/>
                      <a:pt x="15201" y="4867"/>
                      <a:pt x="15032" y="5063"/>
                    </a:cubicBezTo>
                    <a:cubicBezTo>
                      <a:pt x="15032" y="4956"/>
                      <a:pt x="15201" y="4733"/>
                      <a:pt x="15549" y="4306"/>
                    </a:cubicBezTo>
                    <a:close/>
                    <a:moveTo>
                      <a:pt x="13705" y="4528"/>
                    </a:moveTo>
                    <a:lnTo>
                      <a:pt x="13696" y="4796"/>
                    </a:lnTo>
                    <a:cubicBezTo>
                      <a:pt x="13621" y="5020"/>
                      <a:pt x="13570" y="5236"/>
                      <a:pt x="13542" y="5236"/>
                    </a:cubicBezTo>
                    <a:cubicBezTo>
                      <a:pt x="13540" y="5236"/>
                      <a:pt x="13538" y="5235"/>
                      <a:pt x="13536" y="5232"/>
                    </a:cubicBezTo>
                    <a:cubicBezTo>
                      <a:pt x="13580" y="5001"/>
                      <a:pt x="13643" y="4609"/>
                      <a:pt x="13705" y="4528"/>
                    </a:cubicBezTo>
                    <a:close/>
                    <a:moveTo>
                      <a:pt x="13821" y="6370"/>
                    </a:moveTo>
                    <a:cubicBezTo>
                      <a:pt x="13816" y="6376"/>
                      <a:pt x="13813" y="6379"/>
                      <a:pt x="13812" y="6381"/>
                    </a:cubicBezTo>
                    <a:cubicBezTo>
                      <a:pt x="13815" y="6378"/>
                      <a:pt x="13818" y="6374"/>
                      <a:pt x="13821" y="6370"/>
                    </a:cubicBezTo>
                    <a:close/>
                    <a:moveTo>
                      <a:pt x="13526" y="7245"/>
                    </a:moveTo>
                    <a:cubicBezTo>
                      <a:pt x="13489" y="7245"/>
                      <a:pt x="13459" y="7262"/>
                      <a:pt x="13447" y="7308"/>
                    </a:cubicBezTo>
                    <a:cubicBezTo>
                      <a:pt x="13429" y="7334"/>
                      <a:pt x="13420" y="7370"/>
                      <a:pt x="13420" y="7405"/>
                    </a:cubicBezTo>
                    <a:cubicBezTo>
                      <a:pt x="13515" y="7431"/>
                      <a:pt x="13584" y="7441"/>
                      <a:pt x="13631" y="7441"/>
                    </a:cubicBezTo>
                    <a:cubicBezTo>
                      <a:pt x="13838" y="7441"/>
                      <a:pt x="13648" y="7245"/>
                      <a:pt x="13526" y="7245"/>
                    </a:cubicBezTo>
                    <a:close/>
                    <a:moveTo>
                      <a:pt x="13335" y="8209"/>
                    </a:moveTo>
                    <a:cubicBezTo>
                      <a:pt x="13334" y="8212"/>
                      <a:pt x="13333" y="8217"/>
                      <a:pt x="13331" y="8225"/>
                    </a:cubicBezTo>
                    <a:cubicBezTo>
                      <a:pt x="13332" y="8220"/>
                      <a:pt x="13334" y="8215"/>
                      <a:pt x="13335" y="8209"/>
                    </a:cubicBezTo>
                    <a:close/>
                    <a:moveTo>
                      <a:pt x="12244" y="11253"/>
                    </a:moveTo>
                    <a:cubicBezTo>
                      <a:pt x="12244" y="11253"/>
                      <a:pt x="12244" y="11253"/>
                      <a:pt x="12244" y="11253"/>
                    </a:cubicBezTo>
                    <a:cubicBezTo>
                      <a:pt x="12244" y="11253"/>
                      <a:pt x="12244" y="11253"/>
                      <a:pt x="12244" y="11253"/>
                    </a:cubicBezTo>
                    <a:close/>
                    <a:moveTo>
                      <a:pt x="27533" y="14106"/>
                    </a:moveTo>
                    <a:cubicBezTo>
                      <a:pt x="27451" y="14106"/>
                      <a:pt x="27342" y="14126"/>
                      <a:pt x="27244" y="14130"/>
                    </a:cubicBezTo>
                    <a:cubicBezTo>
                      <a:pt x="27158" y="14252"/>
                      <a:pt x="27147" y="14287"/>
                      <a:pt x="27234" y="14287"/>
                    </a:cubicBezTo>
                    <a:cubicBezTo>
                      <a:pt x="27255" y="14287"/>
                      <a:pt x="27282" y="14285"/>
                      <a:pt x="27315" y="14282"/>
                    </a:cubicBezTo>
                    <a:cubicBezTo>
                      <a:pt x="27333" y="14282"/>
                      <a:pt x="27654" y="14282"/>
                      <a:pt x="27663" y="14193"/>
                    </a:cubicBezTo>
                    <a:lnTo>
                      <a:pt x="27663" y="14202"/>
                    </a:lnTo>
                    <a:cubicBezTo>
                      <a:pt x="27671" y="14126"/>
                      <a:pt x="27616" y="14106"/>
                      <a:pt x="27533" y="14106"/>
                    </a:cubicBezTo>
                    <a:close/>
                    <a:moveTo>
                      <a:pt x="3782" y="15725"/>
                    </a:moveTo>
                    <a:lnTo>
                      <a:pt x="3782" y="15725"/>
                    </a:lnTo>
                    <a:cubicBezTo>
                      <a:pt x="3783" y="15725"/>
                      <a:pt x="3783" y="15725"/>
                      <a:pt x="3783" y="15726"/>
                    </a:cubicBezTo>
                    <a:lnTo>
                      <a:pt x="3783" y="15726"/>
                    </a:lnTo>
                    <a:cubicBezTo>
                      <a:pt x="3783" y="15725"/>
                      <a:pt x="3783" y="15725"/>
                      <a:pt x="3782" y="15725"/>
                    </a:cubicBezTo>
                    <a:close/>
                    <a:moveTo>
                      <a:pt x="24209" y="15595"/>
                    </a:moveTo>
                    <a:cubicBezTo>
                      <a:pt x="24278" y="15595"/>
                      <a:pt x="24343" y="15618"/>
                      <a:pt x="24349" y="15743"/>
                    </a:cubicBezTo>
                    <a:lnTo>
                      <a:pt x="24046" y="15760"/>
                    </a:lnTo>
                    <a:cubicBezTo>
                      <a:pt x="24037" y="15627"/>
                      <a:pt x="24046" y="15609"/>
                      <a:pt x="24135" y="15600"/>
                    </a:cubicBezTo>
                    <a:cubicBezTo>
                      <a:pt x="24159" y="15598"/>
                      <a:pt x="24184" y="15595"/>
                      <a:pt x="24209" y="15595"/>
                    </a:cubicBezTo>
                    <a:close/>
                    <a:moveTo>
                      <a:pt x="19976" y="15894"/>
                    </a:moveTo>
                    <a:cubicBezTo>
                      <a:pt x="19976" y="15903"/>
                      <a:pt x="19978" y="15911"/>
                      <a:pt x="19980" y="15918"/>
                    </a:cubicBezTo>
                    <a:lnTo>
                      <a:pt x="19980" y="15918"/>
                    </a:lnTo>
                    <a:cubicBezTo>
                      <a:pt x="19978" y="15908"/>
                      <a:pt x="19977" y="15900"/>
                      <a:pt x="19976" y="15894"/>
                    </a:cubicBezTo>
                    <a:close/>
                    <a:moveTo>
                      <a:pt x="4014" y="16136"/>
                    </a:moveTo>
                    <a:cubicBezTo>
                      <a:pt x="4075" y="16136"/>
                      <a:pt x="4137" y="16172"/>
                      <a:pt x="4157" y="16241"/>
                    </a:cubicBezTo>
                    <a:cubicBezTo>
                      <a:pt x="4219" y="16366"/>
                      <a:pt x="4112" y="16411"/>
                      <a:pt x="4059" y="16482"/>
                    </a:cubicBezTo>
                    <a:cubicBezTo>
                      <a:pt x="3969" y="16411"/>
                      <a:pt x="3818" y="16295"/>
                      <a:pt x="3889" y="16206"/>
                    </a:cubicBezTo>
                    <a:cubicBezTo>
                      <a:pt x="3917" y="16158"/>
                      <a:pt x="3965" y="16136"/>
                      <a:pt x="4014" y="16136"/>
                    </a:cubicBezTo>
                    <a:close/>
                    <a:moveTo>
                      <a:pt x="20384" y="16120"/>
                    </a:moveTo>
                    <a:cubicBezTo>
                      <a:pt x="20422" y="16120"/>
                      <a:pt x="20443" y="16179"/>
                      <a:pt x="20385" y="16259"/>
                    </a:cubicBezTo>
                    <a:cubicBezTo>
                      <a:pt x="20332" y="16339"/>
                      <a:pt x="20278" y="16411"/>
                      <a:pt x="20234" y="16491"/>
                    </a:cubicBezTo>
                    <a:cubicBezTo>
                      <a:pt x="20225" y="16384"/>
                      <a:pt x="20207" y="16188"/>
                      <a:pt x="20314" y="16179"/>
                    </a:cubicBezTo>
                    <a:cubicBezTo>
                      <a:pt x="20315" y="16178"/>
                      <a:pt x="20315" y="16177"/>
                      <a:pt x="20316" y="16176"/>
                    </a:cubicBezTo>
                    <a:lnTo>
                      <a:pt x="20316" y="16176"/>
                    </a:lnTo>
                    <a:cubicBezTo>
                      <a:pt x="20338" y="16137"/>
                      <a:pt x="20363" y="16120"/>
                      <a:pt x="20384" y="16120"/>
                    </a:cubicBezTo>
                    <a:close/>
                    <a:moveTo>
                      <a:pt x="17491" y="16535"/>
                    </a:moveTo>
                    <a:lnTo>
                      <a:pt x="17491" y="16535"/>
                    </a:lnTo>
                    <a:cubicBezTo>
                      <a:pt x="17562" y="16633"/>
                      <a:pt x="17678" y="16794"/>
                      <a:pt x="17517" y="16838"/>
                    </a:cubicBezTo>
                    <a:cubicBezTo>
                      <a:pt x="17515" y="16838"/>
                      <a:pt x="17513" y="16838"/>
                      <a:pt x="17511" y="16838"/>
                    </a:cubicBezTo>
                    <a:cubicBezTo>
                      <a:pt x="17366" y="16838"/>
                      <a:pt x="17359" y="16544"/>
                      <a:pt x="17491" y="16535"/>
                    </a:cubicBezTo>
                    <a:close/>
                    <a:moveTo>
                      <a:pt x="20572" y="16989"/>
                    </a:moveTo>
                    <a:cubicBezTo>
                      <a:pt x="20572" y="16989"/>
                      <a:pt x="20572" y="16989"/>
                      <a:pt x="20572" y="16990"/>
                    </a:cubicBezTo>
                    <a:cubicBezTo>
                      <a:pt x="20572" y="16989"/>
                      <a:pt x="20572" y="16989"/>
                      <a:pt x="20572" y="16989"/>
                    </a:cubicBezTo>
                    <a:close/>
                    <a:moveTo>
                      <a:pt x="16341" y="17587"/>
                    </a:moveTo>
                    <a:lnTo>
                      <a:pt x="16342" y="17595"/>
                    </a:lnTo>
                    <a:cubicBezTo>
                      <a:pt x="16341" y="17592"/>
                      <a:pt x="16341" y="17590"/>
                      <a:pt x="16341" y="17587"/>
                    </a:cubicBezTo>
                    <a:close/>
                    <a:moveTo>
                      <a:pt x="3997" y="17553"/>
                    </a:moveTo>
                    <a:cubicBezTo>
                      <a:pt x="3884" y="17553"/>
                      <a:pt x="3993" y="17809"/>
                      <a:pt x="4107" y="17809"/>
                    </a:cubicBezTo>
                    <a:cubicBezTo>
                      <a:pt x="4130" y="17809"/>
                      <a:pt x="4153" y="17798"/>
                      <a:pt x="4174" y="17773"/>
                    </a:cubicBezTo>
                    <a:cubicBezTo>
                      <a:pt x="4201" y="17756"/>
                      <a:pt x="4219" y="17720"/>
                      <a:pt x="4237" y="17693"/>
                    </a:cubicBezTo>
                    <a:cubicBezTo>
                      <a:pt x="4116" y="17590"/>
                      <a:pt x="4041" y="17553"/>
                      <a:pt x="3997" y="17553"/>
                    </a:cubicBezTo>
                    <a:close/>
                    <a:moveTo>
                      <a:pt x="2471" y="18684"/>
                    </a:moveTo>
                    <a:cubicBezTo>
                      <a:pt x="2533" y="18684"/>
                      <a:pt x="2595" y="18722"/>
                      <a:pt x="2616" y="18798"/>
                    </a:cubicBezTo>
                    <a:cubicBezTo>
                      <a:pt x="2678" y="18922"/>
                      <a:pt x="2571" y="18958"/>
                      <a:pt x="2518" y="19029"/>
                    </a:cubicBezTo>
                    <a:cubicBezTo>
                      <a:pt x="2429" y="18958"/>
                      <a:pt x="2277" y="18833"/>
                      <a:pt x="2348" y="18753"/>
                    </a:cubicBezTo>
                    <a:cubicBezTo>
                      <a:pt x="2376" y="18707"/>
                      <a:pt x="2423" y="18684"/>
                      <a:pt x="2471" y="18684"/>
                    </a:cubicBezTo>
                    <a:close/>
                    <a:moveTo>
                      <a:pt x="290" y="20423"/>
                    </a:moveTo>
                    <a:cubicBezTo>
                      <a:pt x="272" y="20423"/>
                      <a:pt x="219" y="20476"/>
                      <a:pt x="251" y="20494"/>
                    </a:cubicBezTo>
                    <a:lnTo>
                      <a:pt x="251" y="20494"/>
                    </a:lnTo>
                    <a:cubicBezTo>
                      <a:pt x="256" y="20491"/>
                      <a:pt x="260" y="20490"/>
                      <a:pt x="264" y="20490"/>
                    </a:cubicBezTo>
                    <a:cubicBezTo>
                      <a:pt x="299" y="20440"/>
                      <a:pt x="301" y="20423"/>
                      <a:pt x="290" y="20423"/>
                    </a:cubicBezTo>
                    <a:close/>
                    <a:moveTo>
                      <a:pt x="23629" y="21054"/>
                    </a:moveTo>
                    <a:cubicBezTo>
                      <a:pt x="23603" y="21054"/>
                      <a:pt x="23577" y="21064"/>
                      <a:pt x="23556" y="21087"/>
                    </a:cubicBezTo>
                    <a:cubicBezTo>
                      <a:pt x="23490" y="21175"/>
                      <a:pt x="23637" y="21301"/>
                      <a:pt x="23735" y="21301"/>
                    </a:cubicBezTo>
                    <a:cubicBezTo>
                      <a:pt x="23756" y="21301"/>
                      <a:pt x="23774" y="21295"/>
                      <a:pt x="23788" y="21283"/>
                    </a:cubicBezTo>
                    <a:lnTo>
                      <a:pt x="23788" y="21292"/>
                    </a:lnTo>
                    <a:cubicBezTo>
                      <a:pt x="23859" y="21213"/>
                      <a:pt x="23736" y="21054"/>
                      <a:pt x="23629" y="21054"/>
                    </a:cubicBezTo>
                    <a:close/>
                    <a:moveTo>
                      <a:pt x="23334" y="21568"/>
                    </a:moveTo>
                    <a:lnTo>
                      <a:pt x="23334" y="21568"/>
                    </a:lnTo>
                    <a:cubicBezTo>
                      <a:pt x="23200" y="21710"/>
                      <a:pt x="23262" y="21808"/>
                      <a:pt x="23492" y="21835"/>
                    </a:cubicBezTo>
                    <a:lnTo>
                      <a:pt x="23492" y="21835"/>
                    </a:lnTo>
                    <a:cubicBezTo>
                      <a:pt x="23467" y="21732"/>
                      <a:pt x="23463" y="21646"/>
                      <a:pt x="23334" y="21568"/>
                    </a:cubicBezTo>
                    <a:close/>
                    <a:moveTo>
                      <a:pt x="23492" y="21835"/>
                    </a:moveTo>
                    <a:cubicBezTo>
                      <a:pt x="23492" y="21838"/>
                      <a:pt x="23493" y="21841"/>
                      <a:pt x="23494" y="21844"/>
                    </a:cubicBezTo>
                    <a:lnTo>
                      <a:pt x="23494" y="21835"/>
                    </a:lnTo>
                    <a:cubicBezTo>
                      <a:pt x="23493" y="21835"/>
                      <a:pt x="23492" y="21835"/>
                      <a:pt x="23492" y="21835"/>
                    </a:cubicBezTo>
                    <a:close/>
                    <a:moveTo>
                      <a:pt x="22185" y="21938"/>
                    </a:moveTo>
                    <a:cubicBezTo>
                      <a:pt x="22216" y="21938"/>
                      <a:pt x="22255" y="21957"/>
                      <a:pt x="22309" y="22004"/>
                    </a:cubicBezTo>
                    <a:lnTo>
                      <a:pt x="22238" y="22076"/>
                    </a:lnTo>
                    <a:lnTo>
                      <a:pt x="22051" y="22049"/>
                    </a:lnTo>
                    <a:cubicBezTo>
                      <a:pt x="22097" y="21997"/>
                      <a:pt x="22128" y="21938"/>
                      <a:pt x="22185" y="21938"/>
                    </a:cubicBezTo>
                    <a:close/>
                    <a:moveTo>
                      <a:pt x="9634" y="25273"/>
                    </a:moveTo>
                    <a:cubicBezTo>
                      <a:pt x="9635" y="25273"/>
                      <a:pt x="9635" y="25273"/>
                      <a:pt x="9635" y="25274"/>
                    </a:cubicBezTo>
                    <a:lnTo>
                      <a:pt x="9635" y="25274"/>
                    </a:lnTo>
                    <a:cubicBezTo>
                      <a:pt x="9635" y="25273"/>
                      <a:pt x="9635" y="25273"/>
                      <a:pt x="9634" y="25273"/>
                    </a:cubicBezTo>
                    <a:close/>
                    <a:moveTo>
                      <a:pt x="18966" y="26646"/>
                    </a:moveTo>
                    <a:lnTo>
                      <a:pt x="18966" y="26646"/>
                    </a:lnTo>
                    <a:cubicBezTo>
                      <a:pt x="18974" y="26652"/>
                      <a:pt x="18981" y="26658"/>
                      <a:pt x="18987" y="26663"/>
                    </a:cubicBezTo>
                    <a:cubicBezTo>
                      <a:pt x="18980" y="26657"/>
                      <a:pt x="18973" y="26651"/>
                      <a:pt x="18966" y="26646"/>
                    </a:cubicBezTo>
                    <a:close/>
                    <a:moveTo>
                      <a:pt x="9367" y="26770"/>
                    </a:moveTo>
                    <a:cubicBezTo>
                      <a:pt x="9097" y="26874"/>
                      <a:pt x="9242" y="26970"/>
                      <a:pt x="9369" y="26970"/>
                    </a:cubicBezTo>
                    <a:cubicBezTo>
                      <a:pt x="9427" y="26970"/>
                      <a:pt x="9481" y="26950"/>
                      <a:pt x="9492" y="26903"/>
                    </a:cubicBezTo>
                    <a:lnTo>
                      <a:pt x="9367" y="26770"/>
                    </a:lnTo>
                    <a:close/>
                    <a:moveTo>
                      <a:pt x="8657" y="29885"/>
                    </a:moveTo>
                    <a:cubicBezTo>
                      <a:pt x="8649" y="29910"/>
                      <a:pt x="8646" y="29932"/>
                      <a:pt x="8646" y="29941"/>
                    </a:cubicBezTo>
                    <a:cubicBezTo>
                      <a:pt x="8650" y="29923"/>
                      <a:pt x="8654" y="29904"/>
                      <a:pt x="8657" y="29885"/>
                    </a:cubicBezTo>
                    <a:close/>
                    <a:moveTo>
                      <a:pt x="9733" y="31007"/>
                    </a:moveTo>
                    <a:cubicBezTo>
                      <a:pt x="9736" y="31008"/>
                      <a:pt x="9738" y="31009"/>
                      <a:pt x="9741" y="31009"/>
                    </a:cubicBezTo>
                    <a:cubicBezTo>
                      <a:pt x="9739" y="31009"/>
                      <a:pt x="9736" y="31008"/>
                      <a:pt x="9733" y="31007"/>
                    </a:cubicBezTo>
                    <a:close/>
                    <a:moveTo>
                      <a:pt x="8709" y="31643"/>
                    </a:moveTo>
                    <a:cubicBezTo>
                      <a:pt x="8795" y="31643"/>
                      <a:pt x="8877" y="31719"/>
                      <a:pt x="8842" y="31856"/>
                    </a:cubicBezTo>
                    <a:lnTo>
                      <a:pt x="8851" y="31847"/>
                    </a:lnTo>
                    <a:lnTo>
                      <a:pt x="8851" y="31847"/>
                    </a:lnTo>
                    <a:cubicBezTo>
                      <a:pt x="8841" y="31903"/>
                      <a:pt x="8792" y="31926"/>
                      <a:pt x="8737" y="31926"/>
                    </a:cubicBezTo>
                    <a:cubicBezTo>
                      <a:pt x="8645" y="31926"/>
                      <a:pt x="8534" y="31862"/>
                      <a:pt x="8557" y="31784"/>
                    </a:cubicBezTo>
                    <a:cubicBezTo>
                      <a:pt x="8576" y="31688"/>
                      <a:pt x="8644" y="31643"/>
                      <a:pt x="8709" y="31643"/>
                    </a:cubicBezTo>
                    <a:close/>
                    <a:moveTo>
                      <a:pt x="12084" y="32337"/>
                    </a:moveTo>
                    <a:lnTo>
                      <a:pt x="12022" y="32408"/>
                    </a:lnTo>
                    <a:lnTo>
                      <a:pt x="12066" y="32586"/>
                    </a:lnTo>
                    <a:cubicBezTo>
                      <a:pt x="12102" y="32592"/>
                      <a:pt x="12132" y="32594"/>
                      <a:pt x="12157" y="32594"/>
                    </a:cubicBezTo>
                    <a:cubicBezTo>
                      <a:pt x="12297" y="32594"/>
                      <a:pt x="12280" y="32510"/>
                      <a:pt x="12084" y="32337"/>
                    </a:cubicBezTo>
                    <a:close/>
                    <a:moveTo>
                      <a:pt x="8294" y="32999"/>
                    </a:moveTo>
                    <a:cubicBezTo>
                      <a:pt x="8354" y="32999"/>
                      <a:pt x="8402" y="33023"/>
                      <a:pt x="8405" y="33103"/>
                    </a:cubicBezTo>
                    <a:lnTo>
                      <a:pt x="8405" y="33103"/>
                    </a:lnTo>
                    <a:cubicBezTo>
                      <a:pt x="8395" y="33160"/>
                      <a:pt x="8346" y="33182"/>
                      <a:pt x="8291" y="33182"/>
                    </a:cubicBezTo>
                    <a:cubicBezTo>
                      <a:pt x="8199" y="33182"/>
                      <a:pt x="8089" y="33118"/>
                      <a:pt x="8111" y="33040"/>
                    </a:cubicBezTo>
                    <a:cubicBezTo>
                      <a:pt x="8164" y="33023"/>
                      <a:pt x="8235" y="32999"/>
                      <a:pt x="8294" y="32999"/>
                    </a:cubicBezTo>
                    <a:close/>
                    <a:moveTo>
                      <a:pt x="16309" y="27960"/>
                    </a:moveTo>
                    <a:cubicBezTo>
                      <a:pt x="16235" y="27960"/>
                      <a:pt x="16185" y="27971"/>
                      <a:pt x="16226" y="28008"/>
                    </a:cubicBezTo>
                    <a:cubicBezTo>
                      <a:pt x="16261" y="28141"/>
                      <a:pt x="16244" y="28186"/>
                      <a:pt x="16128" y="28213"/>
                    </a:cubicBezTo>
                    <a:cubicBezTo>
                      <a:pt x="15976" y="28248"/>
                      <a:pt x="15727" y="28257"/>
                      <a:pt x="15736" y="28453"/>
                    </a:cubicBezTo>
                    <a:cubicBezTo>
                      <a:pt x="15744" y="28599"/>
                      <a:pt x="15811" y="28692"/>
                      <a:pt x="15686" y="28692"/>
                    </a:cubicBezTo>
                    <a:cubicBezTo>
                      <a:pt x="15667" y="28692"/>
                      <a:pt x="15642" y="28690"/>
                      <a:pt x="15611" y="28685"/>
                    </a:cubicBezTo>
                    <a:cubicBezTo>
                      <a:pt x="15515" y="28794"/>
                      <a:pt x="15562" y="29130"/>
                      <a:pt x="15414" y="29130"/>
                    </a:cubicBezTo>
                    <a:cubicBezTo>
                      <a:pt x="15370" y="29130"/>
                      <a:pt x="15308" y="29099"/>
                      <a:pt x="15219" y="29023"/>
                    </a:cubicBezTo>
                    <a:lnTo>
                      <a:pt x="15219" y="29023"/>
                    </a:lnTo>
                    <a:cubicBezTo>
                      <a:pt x="15513" y="29281"/>
                      <a:pt x="15050" y="29388"/>
                      <a:pt x="14997" y="29522"/>
                    </a:cubicBezTo>
                    <a:cubicBezTo>
                      <a:pt x="14943" y="29673"/>
                      <a:pt x="15130" y="29673"/>
                      <a:pt x="15157" y="29834"/>
                    </a:cubicBezTo>
                    <a:cubicBezTo>
                      <a:pt x="15162" y="29877"/>
                      <a:pt x="15141" y="29893"/>
                      <a:pt x="15108" y="29893"/>
                    </a:cubicBezTo>
                    <a:cubicBezTo>
                      <a:pt x="15030" y="29893"/>
                      <a:pt x="14886" y="29809"/>
                      <a:pt x="14836" y="29771"/>
                    </a:cubicBezTo>
                    <a:cubicBezTo>
                      <a:pt x="14746" y="29690"/>
                      <a:pt x="14688" y="29659"/>
                      <a:pt x="14649" y="29659"/>
                    </a:cubicBezTo>
                    <a:cubicBezTo>
                      <a:pt x="14540" y="29659"/>
                      <a:pt x="14595" y="29915"/>
                      <a:pt x="14542" y="30021"/>
                    </a:cubicBezTo>
                    <a:cubicBezTo>
                      <a:pt x="14510" y="30077"/>
                      <a:pt x="14146" y="30343"/>
                      <a:pt x="14061" y="30343"/>
                    </a:cubicBezTo>
                    <a:cubicBezTo>
                      <a:pt x="14051" y="30343"/>
                      <a:pt x="14045" y="30340"/>
                      <a:pt x="14043" y="30333"/>
                    </a:cubicBezTo>
                    <a:lnTo>
                      <a:pt x="14043" y="30333"/>
                    </a:lnTo>
                    <a:cubicBezTo>
                      <a:pt x="14048" y="30352"/>
                      <a:pt x="14054" y="30358"/>
                      <a:pt x="14061" y="30358"/>
                    </a:cubicBezTo>
                    <a:cubicBezTo>
                      <a:pt x="14072" y="30358"/>
                      <a:pt x="14088" y="30342"/>
                      <a:pt x="14106" y="30342"/>
                    </a:cubicBezTo>
                    <a:cubicBezTo>
                      <a:pt x="14124" y="30342"/>
                      <a:pt x="14145" y="30356"/>
                      <a:pt x="14168" y="30413"/>
                    </a:cubicBezTo>
                    <a:cubicBezTo>
                      <a:pt x="14195" y="30493"/>
                      <a:pt x="14124" y="30555"/>
                      <a:pt x="14088" y="30591"/>
                    </a:cubicBezTo>
                    <a:cubicBezTo>
                      <a:pt x="14040" y="30647"/>
                      <a:pt x="13962" y="30755"/>
                      <a:pt x="13862" y="30755"/>
                    </a:cubicBezTo>
                    <a:cubicBezTo>
                      <a:pt x="13851" y="30755"/>
                      <a:pt x="13841" y="30754"/>
                      <a:pt x="13830" y="30751"/>
                    </a:cubicBezTo>
                    <a:cubicBezTo>
                      <a:pt x="13761" y="30736"/>
                      <a:pt x="13705" y="30702"/>
                      <a:pt x="13666" y="30702"/>
                    </a:cubicBezTo>
                    <a:cubicBezTo>
                      <a:pt x="13635" y="30702"/>
                      <a:pt x="13615" y="30724"/>
                      <a:pt x="13607" y="30796"/>
                    </a:cubicBezTo>
                    <a:cubicBezTo>
                      <a:pt x="13589" y="30903"/>
                      <a:pt x="13741" y="31054"/>
                      <a:pt x="13732" y="31134"/>
                    </a:cubicBezTo>
                    <a:cubicBezTo>
                      <a:pt x="13714" y="31295"/>
                      <a:pt x="13402" y="31268"/>
                      <a:pt x="13286" y="31303"/>
                    </a:cubicBezTo>
                    <a:cubicBezTo>
                      <a:pt x="13144" y="31330"/>
                      <a:pt x="13019" y="31410"/>
                      <a:pt x="12930" y="31526"/>
                    </a:cubicBezTo>
                    <a:cubicBezTo>
                      <a:pt x="12841" y="31633"/>
                      <a:pt x="12796" y="31776"/>
                      <a:pt x="12788" y="31927"/>
                    </a:cubicBezTo>
                    <a:cubicBezTo>
                      <a:pt x="12788" y="31998"/>
                      <a:pt x="12894" y="32248"/>
                      <a:pt x="12850" y="32292"/>
                    </a:cubicBezTo>
                    <a:cubicBezTo>
                      <a:pt x="12796" y="32194"/>
                      <a:pt x="12725" y="32105"/>
                      <a:pt x="12636" y="32025"/>
                    </a:cubicBezTo>
                    <a:cubicBezTo>
                      <a:pt x="12629" y="32022"/>
                      <a:pt x="12621" y="32021"/>
                      <a:pt x="12613" y="32021"/>
                    </a:cubicBezTo>
                    <a:cubicBezTo>
                      <a:pt x="12520" y="32021"/>
                      <a:pt x="12411" y="32207"/>
                      <a:pt x="12387" y="32256"/>
                    </a:cubicBezTo>
                    <a:cubicBezTo>
                      <a:pt x="12360" y="32363"/>
                      <a:pt x="12511" y="32426"/>
                      <a:pt x="12449" y="32533"/>
                    </a:cubicBezTo>
                    <a:cubicBezTo>
                      <a:pt x="12405" y="32613"/>
                      <a:pt x="12324" y="32675"/>
                      <a:pt x="12226" y="32711"/>
                    </a:cubicBezTo>
                    <a:cubicBezTo>
                      <a:pt x="11959" y="32818"/>
                      <a:pt x="11754" y="32631"/>
                      <a:pt x="11719" y="32969"/>
                    </a:cubicBezTo>
                    <a:cubicBezTo>
                      <a:pt x="11772" y="33165"/>
                      <a:pt x="11683" y="33236"/>
                      <a:pt x="11585" y="33352"/>
                    </a:cubicBezTo>
                    <a:cubicBezTo>
                      <a:pt x="11541" y="33397"/>
                      <a:pt x="11754" y="33619"/>
                      <a:pt x="11656" y="33726"/>
                    </a:cubicBezTo>
                    <a:cubicBezTo>
                      <a:pt x="11587" y="33677"/>
                      <a:pt x="11446" y="33476"/>
                      <a:pt x="11375" y="33476"/>
                    </a:cubicBezTo>
                    <a:cubicBezTo>
                      <a:pt x="11356" y="33476"/>
                      <a:pt x="11342" y="33491"/>
                      <a:pt x="11336" y="33530"/>
                    </a:cubicBezTo>
                    <a:cubicBezTo>
                      <a:pt x="11320" y="33632"/>
                      <a:pt x="11394" y="33783"/>
                      <a:pt x="11437" y="33903"/>
                    </a:cubicBezTo>
                    <a:lnTo>
                      <a:pt x="11437" y="33903"/>
                    </a:lnTo>
                    <a:cubicBezTo>
                      <a:pt x="11414" y="33846"/>
                      <a:pt x="11388" y="33823"/>
                      <a:pt x="11359" y="33823"/>
                    </a:cubicBezTo>
                    <a:cubicBezTo>
                      <a:pt x="11267" y="33823"/>
                      <a:pt x="11156" y="34050"/>
                      <a:pt x="11104" y="34082"/>
                    </a:cubicBezTo>
                    <a:cubicBezTo>
                      <a:pt x="11086" y="34091"/>
                      <a:pt x="11069" y="34095"/>
                      <a:pt x="11053" y="34095"/>
                    </a:cubicBezTo>
                    <a:cubicBezTo>
                      <a:pt x="10967" y="34095"/>
                      <a:pt x="10903" y="33986"/>
                      <a:pt x="10832" y="33986"/>
                    </a:cubicBezTo>
                    <a:cubicBezTo>
                      <a:pt x="10811" y="33986"/>
                      <a:pt x="10789" y="33995"/>
                      <a:pt x="10766" y="34020"/>
                    </a:cubicBezTo>
                    <a:cubicBezTo>
                      <a:pt x="10673" y="34128"/>
                      <a:pt x="11083" y="34532"/>
                      <a:pt x="11292" y="34532"/>
                    </a:cubicBezTo>
                    <a:cubicBezTo>
                      <a:pt x="11324" y="34532"/>
                      <a:pt x="11351" y="34522"/>
                      <a:pt x="11371" y="34501"/>
                    </a:cubicBezTo>
                    <a:lnTo>
                      <a:pt x="11371" y="34501"/>
                    </a:lnTo>
                    <a:lnTo>
                      <a:pt x="11273" y="34608"/>
                    </a:lnTo>
                    <a:cubicBezTo>
                      <a:pt x="11189" y="34692"/>
                      <a:pt x="11256" y="34952"/>
                      <a:pt x="11389" y="34952"/>
                    </a:cubicBezTo>
                    <a:cubicBezTo>
                      <a:pt x="11411" y="34952"/>
                      <a:pt x="11435" y="34945"/>
                      <a:pt x="11460" y="34929"/>
                    </a:cubicBezTo>
                    <a:lnTo>
                      <a:pt x="11460" y="34920"/>
                    </a:lnTo>
                    <a:cubicBezTo>
                      <a:pt x="11576" y="34831"/>
                      <a:pt x="11674" y="34706"/>
                      <a:pt x="11737" y="34572"/>
                    </a:cubicBezTo>
                    <a:cubicBezTo>
                      <a:pt x="11817" y="34448"/>
                      <a:pt x="11817" y="34296"/>
                      <a:pt x="11737" y="34180"/>
                    </a:cubicBezTo>
                    <a:cubicBezTo>
                      <a:pt x="11639" y="33967"/>
                      <a:pt x="11977" y="34011"/>
                      <a:pt x="11692" y="33753"/>
                    </a:cubicBezTo>
                    <a:lnTo>
                      <a:pt x="11692" y="33753"/>
                    </a:lnTo>
                    <a:cubicBezTo>
                      <a:pt x="11768" y="33821"/>
                      <a:pt x="11845" y="33847"/>
                      <a:pt x="11921" y="33847"/>
                    </a:cubicBezTo>
                    <a:cubicBezTo>
                      <a:pt x="12111" y="33847"/>
                      <a:pt x="12290" y="33683"/>
                      <a:pt x="12405" y="33619"/>
                    </a:cubicBezTo>
                    <a:cubicBezTo>
                      <a:pt x="12476" y="33566"/>
                      <a:pt x="12565" y="33530"/>
                      <a:pt x="12654" y="33521"/>
                    </a:cubicBezTo>
                    <a:cubicBezTo>
                      <a:pt x="12724" y="33586"/>
                      <a:pt x="12820" y="33621"/>
                      <a:pt x="12899" y="33621"/>
                    </a:cubicBezTo>
                    <a:cubicBezTo>
                      <a:pt x="12951" y="33621"/>
                      <a:pt x="12995" y="33606"/>
                      <a:pt x="13019" y="33575"/>
                    </a:cubicBezTo>
                    <a:lnTo>
                      <a:pt x="12796" y="33379"/>
                    </a:lnTo>
                    <a:cubicBezTo>
                      <a:pt x="12838" y="33330"/>
                      <a:pt x="12892" y="33323"/>
                      <a:pt x="12946" y="33323"/>
                    </a:cubicBezTo>
                    <a:cubicBezTo>
                      <a:pt x="12965" y="33323"/>
                      <a:pt x="12985" y="33324"/>
                      <a:pt x="13004" y="33324"/>
                    </a:cubicBezTo>
                    <a:cubicBezTo>
                      <a:pt x="13065" y="33324"/>
                      <a:pt x="13119" y="33315"/>
                      <a:pt x="13144" y="33236"/>
                    </a:cubicBezTo>
                    <a:cubicBezTo>
                      <a:pt x="13197" y="33076"/>
                      <a:pt x="13188" y="32898"/>
                      <a:pt x="13117" y="32746"/>
                    </a:cubicBezTo>
                    <a:cubicBezTo>
                      <a:pt x="13082" y="32666"/>
                      <a:pt x="13019" y="32657"/>
                      <a:pt x="13073" y="32613"/>
                    </a:cubicBezTo>
                    <a:cubicBezTo>
                      <a:pt x="13135" y="32559"/>
                      <a:pt x="13206" y="32533"/>
                      <a:pt x="13286" y="32524"/>
                    </a:cubicBezTo>
                    <a:cubicBezTo>
                      <a:pt x="13456" y="32506"/>
                      <a:pt x="13687" y="32506"/>
                      <a:pt x="13669" y="32310"/>
                    </a:cubicBezTo>
                    <a:cubicBezTo>
                      <a:pt x="13643" y="32123"/>
                      <a:pt x="13714" y="31909"/>
                      <a:pt x="13865" y="31838"/>
                    </a:cubicBezTo>
                    <a:cubicBezTo>
                      <a:pt x="13872" y="31835"/>
                      <a:pt x="13880" y="31833"/>
                      <a:pt x="13890" y="31833"/>
                    </a:cubicBezTo>
                    <a:cubicBezTo>
                      <a:pt x="13962" y="31833"/>
                      <a:pt x="14115" y="31908"/>
                      <a:pt x="14189" y="31908"/>
                    </a:cubicBezTo>
                    <a:cubicBezTo>
                      <a:pt x="14218" y="31908"/>
                      <a:pt x="14235" y="31897"/>
                      <a:pt x="14231" y="31865"/>
                    </a:cubicBezTo>
                    <a:cubicBezTo>
                      <a:pt x="14195" y="31597"/>
                      <a:pt x="13758" y="31624"/>
                      <a:pt x="13954" y="31419"/>
                    </a:cubicBezTo>
                    <a:cubicBezTo>
                      <a:pt x="13975" y="31397"/>
                      <a:pt x="13997" y="31388"/>
                      <a:pt x="14019" y="31388"/>
                    </a:cubicBezTo>
                    <a:cubicBezTo>
                      <a:pt x="14152" y="31388"/>
                      <a:pt x="14309" y="31721"/>
                      <a:pt x="14462" y="31721"/>
                    </a:cubicBezTo>
                    <a:cubicBezTo>
                      <a:pt x="14492" y="31721"/>
                      <a:pt x="14522" y="31708"/>
                      <a:pt x="14551" y="31678"/>
                    </a:cubicBezTo>
                    <a:cubicBezTo>
                      <a:pt x="14658" y="31562"/>
                      <a:pt x="14391" y="31490"/>
                      <a:pt x="14418" y="31375"/>
                    </a:cubicBezTo>
                    <a:cubicBezTo>
                      <a:pt x="14453" y="31197"/>
                      <a:pt x="14676" y="31081"/>
                      <a:pt x="14809" y="30974"/>
                    </a:cubicBezTo>
                    <a:cubicBezTo>
                      <a:pt x="15112" y="30751"/>
                      <a:pt x="15611" y="30582"/>
                      <a:pt x="15789" y="30243"/>
                    </a:cubicBezTo>
                    <a:cubicBezTo>
                      <a:pt x="15843" y="30128"/>
                      <a:pt x="15754" y="30030"/>
                      <a:pt x="15727" y="29896"/>
                    </a:cubicBezTo>
                    <a:cubicBezTo>
                      <a:pt x="15709" y="29793"/>
                      <a:pt x="15716" y="29758"/>
                      <a:pt x="15736" y="29758"/>
                    </a:cubicBezTo>
                    <a:cubicBezTo>
                      <a:pt x="15777" y="29758"/>
                      <a:pt x="15872" y="29899"/>
                      <a:pt x="15932" y="29905"/>
                    </a:cubicBezTo>
                    <a:cubicBezTo>
                      <a:pt x="15936" y="29906"/>
                      <a:pt x="15940" y="29906"/>
                      <a:pt x="15944" y="29906"/>
                    </a:cubicBezTo>
                    <a:cubicBezTo>
                      <a:pt x="16069" y="29906"/>
                      <a:pt x="16127" y="29634"/>
                      <a:pt x="16092" y="29522"/>
                    </a:cubicBezTo>
                    <a:cubicBezTo>
                      <a:pt x="16001" y="29363"/>
                      <a:pt x="15987" y="29310"/>
                      <a:pt x="16028" y="29310"/>
                    </a:cubicBezTo>
                    <a:cubicBezTo>
                      <a:pt x="16067" y="29310"/>
                      <a:pt x="16157" y="29358"/>
                      <a:pt x="16279" y="29406"/>
                    </a:cubicBezTo>
                    <a:cubicBezTo>
                      <a:pt x="16280" y="29406"/>
                      <a:pt x="16280" y="29407"/>
                      <a:pt x="16281" y="29407"/>
                    </a:cubicBezTo>
                    <a:cubicBezTo>
                      <a:pt x="16302" y="29407"/>
                      <a:pt x="15975" y="28933"/>
                      <a:pt x="15926" y="28933"/>
                    </a:cubicBezTo>
                    <a:cubicBezTo>
                      <a:pt x="15925" y="28933"/>
                      <a:pt x="15924" y="28933"/>
                      <a:pt x="15923" y="28934"/>
                    </a:cubicBezTo>
                    <a:cubicBezTo>
                      <a:pt x="15928" y="28930"/>
                      <a:pt x="15935" y="28928"/>
                      <a:pt x="15944" y="28928"/>
                    </a:cubicBezTo>
                    <a:cubicBezTo>
                      <a:pt x="16022" y="28928"/>
                      <a:pt x="16223" y="29097"/>
                      <a:pt x="16279" y="29121"/>
                    </a:cubicBezTo>
                    <a:cubicBezTo>
                      <a:pt x="16302" y="29131"/>
                      <a:pt x="16321" y="29135"/>
                      <a:pt x="16338" y="29135"/>
                    </a:cubicBezTo>
                    <a:cubicBezTo>
                      <a:pt x="16442" y="29135"/>
                      <a:pt x="16450" y="28967"/>
                      <a:pt x="16457" y="28898"/>
                    </a:cubicBezTo>
                    <a:cubicBezTo>
                      <a:pt x="16485" y="28837"/>
                      <a:pt x="16560" y="28537"/>
                      <a:pt x="16682" y="28537"/>
                    </a:cubicBezTo>
                    <a:cubicBezTo>
                      <a:pt x="16719" y="28537"/>
                      <a:pt x="16760" y="28564"/>
                      <a:pt x="16805" y="28631"/>
                    </a:cubicBezTo>
                    <a:cubicBezTo>
                      <a:pt x="16855" y="28709"/>
                      <a:pt x="16892" y="28740"/>
                      <a:pt x="16919" y="28740"/>
                    </a:cubicBezTo>
                    <a:cubicBezTo>
                      <a:pt x="17014" y="28740"/>
                      <a:pt x="16982" y="28345"/>
                      <a:pt x="17010" y="28275"/>
                    </a:cubicBezTo>
                    <a:cubicBezTo>
                      <a:pt x="17027" y="28239"/>
                      <a:pt x="17057" y="28224"/>
                      <a:pt x="17096" y="28224"/>
                    </a:cubicBezTo>
                    <a:cubicBezTo>
                      <a:pt x="17237" y="28224"/>
                      <a:pt x="17485" y="28417"/>
                      <a:pt x="17587" y="28417"/>
                    </a:cubicBezTo>
                    <a:cubicBezTo>
                      <a:pt x="17628" y="28417"/>
                      <a:pt x="17645" y="28386"/>
                      <a:pt x="17624" y="28302"/>
                    </a:cubicBezTo>
                    <a:cubicBezTo>
                      <a:pt x="17375" y="28079"/>
                      <a:pt x="16814" y="28008"/>
                      <a:pt x="16573" y="27981"/>
                    </a:cubicBezTo>
                    <a:cubicBezTo>
                      <a:pt x="16563" y="27981"/>
                      <a:pt x="16413" y="27960"/>
                      <a:pt x="16309" y="27960"/>
                    </a:cubicBezTo>
                    <a:close/>
                    <a:moveTo>
                      <a:pt x="10197" y="35604"/>
                    </a:moveTo>
                    <a:cubicBezTo>
                      <a:pt x="10300" y="35604"/>
                      <a:pt x="10428" y="35765"/>
                      <a:pt x="10356" y="35837"/>
                    </a:cubicBezTo>
                    <a:cubicBezTo>
                      <a:pt x="10240" y="35810"/>
                      <a:pt x="10044" y="35775"/>
                      <a:pt x="10133" y="35632"/>
                    </a:cubicBezTo>
                    <a:cubicBezTo>
                      <a:pt x="10152" y="35612"/>
                      <a:pt x="10174" y="35604"/>
                      <a:pt x="10197" y="35604"/>
                    </a:cubicBezTo>
                    <a:close/>
                    <a:moveTo>
                      <a:pt x="7687" y="36019"/>
                    </a:moveTo>
                    <a:cubicBezTo>
                      <a:pt x="7726" y="36019"/>
                      <a:pt x="7747" y="36036"/>
                      <a:pt x="7737" y="36078"/>
                    </a:cubicBezTo>
                    <a:lnTo>
                      <a:pt x="7238" y="36256"/>
                    </a:lnTo>
                    <a:cubicBezTo>
                      <a:pt x="7355" y="36140"/>
                      <a:pt x="7583" y="36019"/>
                      <a:pt x="7687" y="36019"/>
                    </a:cubicBezTo>
                    <a:close/>
                    <a:moveTo>
                      <a:pt x="8243" y="38059"/>
                    </a:moveTo>
                    <a:cubicBezTo>
                      <a:pt x="8250" y="38059"/>
                      <a:pt x="8249" y="38088"/>
                      <a:pt x="8236" y="38153"/>
                    </a:cubicBezTo>
                    <a:cubicBezTo>
                      <a:pt x="8187" y="38469"/>
                      <a:pt x="7977" y="39321"/>
                      <a:pt x="7879" y="39321"/>
                    </a:cubicBezTo>
                    <a:cubicBezTo>
                      <a:pt x="7869" y="39321"/>
                      <a:pt x="7860" y="39312"/>
                      <a:pt x="7853" y="39293"/>
                    </a:cubicBezTo>
                    <a:cubicBezTo>
                      <a:pt x="7889" y="39070"/>
                      <a:pt x="7942" y="38848"/>
                      <a:pt x="8013" y="38643"/>
                    </a:cubicBezTo>
                    <a:cubicBezTo>
                      <a:pt x="8114" y="38333"/>
                      <a:pt x="8220" y="38059"/>
                      <a:pt x="8243" y="38059"/>
                    </a:cubicBezTo>
                    <a:close/>
                    <a:moveTo>
                      <a:pt x="6659" y="39551"/>
                    </a:moveTo>
                    <a:lnTo>
                      <a:pt x="6455" y="39819"/>
                    </a:lnTo>
                    <a:cubicBezTo>
                      <a:pt x="6289" y="40141"/>
                      <a:pt x="6213" y="40312"/>
                      <a:pt x="6230" y="40312"/>
                    </a:cubicBezTo>
                    <a:cubicBezTo>
                      <a:pt x="6249" y="40312"/>
                      <a:pt x="6381" y="40106"/>
                      <a:pt x="6633" y="39667"/>
                    </a:cubicBezTo>
                    <a:lnTo>
                      <a:pt x="6659" y="39551"/>
                    </a:lnTo>
                    <a:close/>
                    <a:moveTo>
                      <a:pt x="16740" y="0"/>
                    </a:moveTo>
                    <a:lnTo>
                      <a:pt x="16740" y="0"/>
                    </a:lnTo>
                    <a:cubicBezTo>
                      <a:pt x="16733" y="0"/>
                      <a:pt x="16694" y="68"/>
                      <a:pt x="16627" y="200"/>
                    </a:cubicBezTo>
                    <a:cubicBezTo>
                      <a:pt x="16359" y="734"/>
                      <a:pt x="16065" y="1313"/>
                      <a:pt x="15798" y="1847"/>
                    </a:cubicBezTo>
                    <a:cubicBezTo>
                      <a:pt x="15540" y="2382"/>
                      <a:pt x="15397" y="2622"/>
                      <a:pt x="15184" y="3023"/>
                    </a:cubicBezTo>
                    <a:cubicBezTo>
                      <a:pt x="15729" y="1909"/>
                      <a:pt x="16022" y="1320"/>
                      <a:pt x="15975" y="1320"/>
                    </a:cubicBezTo>
                    <a:lnTo>
                      <a:pt x="15975" y="1320"/>
                    </a:lnTo>
                    <a:cubicBezTo>
                      <a:pt x="15969" y="1320"/>
                      <a:pt x="15958" y="1330"/>
                      <a:pt x="15941" y="1349"/>
                    </a:cubicBezTo>
                    <a:cubicBezTo>
                      <a:pt x="15665" y="1794"/>
                      <a:pt x="15415" y="2257"/>
                      <a:pt x="15210" y="2729"/>
                    </a:cubicBezTo>
                    <a:lnTo>
                      <a:pt x="15103" y="2863"/>
                    </a:lnTo>
                    <a:lnTo>
                      <a:pt x="15656" y="1616"/>
                    </a:lnTo>
                    <a:cubicBezTo>
                      <a:pt x="15736" y="1407"/>
                      <a:pt x="15756" y="1322"/>
                      <a:pt x="15737" y="1322"/>
                    </a:cubicBezTo>
                    <a:cubicBezTo>
                      <a:pt x="15720" y="1322"/>
                      <a:pt x="15674" y="1387"/>
                      <a:pt x="15611" y="1491"/>
                    </a:cubicBezTo>
                    <a:cubicBezTo>
                      <a:pt x="15373" y="1896"/>
                      <a:pt x="14940" y="2905"/>
                      <a:pt x="14909" y="2905"/>
                    </a:cubicBezTo>
                    <a:cubicBezTo>
                      <a:pt x="14897" y="2905"/>
                      <a:pt x="14944" y="2755"/>
                      <a:pt x="15086" y="2364"/>
                    </a:cubicBezTo>
                    <a:cubicBezTo>
                      <a:pt x="15266" y="1910"/>
                      <a:pt x="15328" y="1743"/>
                      <a:pt x="15320" y="1743"/>
                    </a:cubicBezTo>
                    <a:lnTo>
                      <a:pt x="15320" y="1743"/>
                    </a:lnTo>
                    <a:cubicBezTo>
                      <a:pt x="15300" y="1743"/>
                      <a:pt x="14796" y="2908"/>
                      <a:pt x="14738" y="2979"/>
                    </a:cubicBezTo>
                    <a:cubicBezTo>
                      <a:pt x="14735" y="2982"/>
                      <a:pt x="14733" y="2984"/>
                      <a:pt x="14731" y="2984"/>
                    </a:cubicBezTo>
                    <a:cubicBezTo>
                      <a:pt x="14701" y="2984"/>
                      <a:pt x="14796" y="2589"/>
                      <a:pt x="14762" y="2589"/>
                    </a:cubicBezTo>
                    <a:lnTo>
                      <a:pt x="14762" y="2589"/>
                    </a:lnTo>
                    <a:cubicBezTo>
                      <a:pt x="14752" y="2589"/>
                      <a:pt x="14734" y="2616"/>
                      <a:pt x="14703" y="2685"/>
                    </a:cubicBezTo>
                    <a:cubicBezTo>
                      <a:pt x="14676" y="2756"/>
                      <a:pt x="14329" y="3629"/>
                      <a:pt x="14311" y="3656"/>
                    </a:cubicBezTo>
                    <a:cubicBezTo>
                      <a:pt x="14409" y="3273"/>
                      <a:pt x="14551" y="2970"/>
                      <a:pt x="14507" y="2854"/>
                    </a:cubicBezTo>
                    <a:cubicBezTo>
                      <a:pt x="14502" y="2840"/>
                      <a:pt x="14492" y="2829"/>
                      <a:pt x="14477" y="2829"/>
                    </a:cubicBezTo>
                    <a:cubicBezTo>
                      <a:pt x="14435" y="2829"/>
                      <a:pt x="14358" y="2911"/>
                      <a:pt x="14266" y="3219"/>
                    </a:cubicBezTo>
                    <a:cubicBezTo>
                      <a:pt x="14141" y="3593"/>
                      <a:pt x="14079" y="3567"/>
                      <a:pt x="13999" y="3664"/>
                    </a:cubicBezTo>
                    <a:cubicBezTo>
                      <a:pt x="13946" y="3727"/>
                      <a:pt x="13776" y="4431"/>
                      <a:pt x="13696" y="4520"/>
                    </a:cubicBezTo>
                    <a:lnTo>
                      <a:pt x="13830" y="3878"/>
                    </a:lnTo>
                    <a:lnTo>
                      <a:pt x="13830" y="3878"/>
                    </a:lnTo>
                    <a:cubicBezTo>
                      <a:pt x="13767" y="3941"/>
                      <a:pt x="13678" y="4039"/>
                      <a:pt x="13625" y="4359"/>
                    </a:cubicBezTo>
                    <a:cubicBezTo>
                      <a:pt x="13563" y="4562"/>
                      <a:pt x="13534" y="4646"/>
                      <a:pt x="13515" y="4646"/>
                    </a:cubicBezTo>
                    <a:cubicBezTo>
                      <a:pt x="13502" y="4646"/>
                      <a:pt x="13493" y="4603"/>
                      <a:pt x="13482" y="4528"/>
                    </a:cubicBezTo>
                    <a:cubicBezTo>
                      <a:pt x="13420" y="4600"/>
                      <a:pt x="13411" y="4644"/>
                      <a:pt x="13393" y="4885"/>
                    </a:cubicBezTo>
                    <a:cubicBezTo>
                      <a:pt x="13367" y="5188"/>
                      <a:pt x="13295" y="5241"/>
                      <a:pt x="13260" y="5294"/>
                    </a:cubicBezTo>
                    <a:lnTo>
                      <a:pt x="13286" y="4422"/>
                    </a:lnTo>
                    <a:lnTo>
                      <a:pt x="13286" y="4422"/>
                    </a:lnTo>
                    <a:cubicBezTo>
                      <a:pt x="13269" y="4689"/>
                      <a:pt x="13162" y="4947"/>
                      <a:pt x="12984" y="5161"/>
                    </a:cubicBezTo>
                    <a:cubicBezTo>
                      <a:pt x="12962" y="5186"/>
                      <a:pt x="12944" y="5196"/>
                      <a:pt x="12928" y="5196"/>
                    </a:cubicBezTo>
                    <a:cubicBezTo>
                      <a:pt x="12878" y="5196"/>
                      <a:pt x="12846" y="5101"/>
                      <a:pt x="12787" y="5101"/>
                    </a:cubicBezTo>
                    <a:cubicBezTo>
                      <a:pt x="12779" y="5101"/>
                      <a:pt x="12770" y="5103"/>
                      <a:pt x="12761" y="5107"/>
                    </a:cubicBezTo>
                    <a:cubicBezTo>
                      <a:pt x="12387" y="5268"/>
                      <a:pt x="11861" y="5989"/>
                      <a:pt x="11621" y="6274"/>
                    </a:cubicBezTo>
                    <a:cubicBezTo>
                      <a:pt x="11621" y="6274"/>
                      <a:pt x="11552" y="6240"/>
                      <a:pt x="11492" y="6240"/>
                    </a:cubicBezTo>
                    <a:cubicBezTo>
                      <a:pt x="11466" y="6240"/>
                      <a:pt x="11441" y="6246"/>
                      <a:pt x="11425" y="6265"/>
                    </a:cubicBezTo>
                    <a:cubicBezTo>
                      <a:pt x="11380" y="6328"/>
                      <a:pt x="11336" y="6381"/>
                      <a:pt x="11300" y="6452"/>
                    </a:cubicBezTo>
                    <a:lnTo>
                      <a:pt x="10935" y="7076"/>
                    </a:lnTo>
                    <a:cubicBezTo>
                      <a:pt x="10775" y="7361"/>
                      <a:pt x="10579" y="7637"/>
                      <a:pt x="10463" y="7949"/>
                    </a:cubicBezTo>
                    <a:cubicBezTo>
                      <a:pt x="10409" y="8074"/>
                      <a:pt x="10347" y="8189"/>
                      <a:pt x="10409" y="8323"/>
                    </a:cubicBezTo>
                    <a:cubicBezTo>
                      <a:pt x="10454" y="8421"/>
                      <a:pt x="10356" y="8492"/>
                      <a:pt x="10311" y="8546"/>
                    </a:cubicBezTo>
                    <a:cubicBezTo>
                      <a:pt x="10347" y="8502"/>
                      <a:pt x="10319" y="8424"/>
                      <a:pt x="10265" y="8424"/>
                    </a:cubicBezTo>
                    <a:cubicBezTo>
                      <a:pt x="10252" y="8424"/>
                      <a:pt x="10238" y="8429"/>
                      <a:pt x="10222" y="8439"/>
                    </a:cubicBezTo>
                    <a:cubicBezTo>
                      <a:pt x="10062" y="8537"/>
                      <a:pt x="9955" y="8724"/>
                      <a:pt x="9839" y="8866"/>
                    </a:cubicBezTo>
                    <a:cubicBezTo>
                      <a:pt x="9795" y="8929"/>
                      <a:pt x="9617" y="9071"/>
                      <a:pt x="9688" y="9187"/>
                    </a:cubicBezTo>
                    <a:cubicBezTo>
                      <a:pt x="9732" y="9276"/>
                      <a:pt x="10026" y="9427"/>
                      <a:pt x="10107" y="9499"/>
                    </a:cubicBezTo>
                    <a:cubicBezTo>
                      <a:pt x="10083" y="9525"/>
                      <a:pt x="10050" y="9535"/>
                      <a:pt x="10012" y="9535"/>
                    </a:cubicBezTo>
                    <a:cubicBezTo>
                      <a:pt x="9894" y="9535"/>
                      <a:pt x="9725" y="9430"/>
                      <a:pt x="9617" y="9356"/>
                    </a:cubicBezTo>
                    <a:cubicBezTo>
                      <a:pt x="9564" y="9320"/>
                      <a:pt x="9524" y="9305"/>
                      <a:pt x="9492" y="9305"/>
                    </a:cubicBezTo>
                    <a:cubicBezTo>
                      <a:pt x="9397" y="9305"/>
                      <a:pt x="9369" y="9430"/>
                      <a:pt x="9296" y="9516"/>
                    </a:cubicBezTo>
                    <a:cubicBezTo>
                      <a:pt x="9171" y="9659"/>
                      <a:pt x="9055" y="9855"/>
                      <a:pt x="8868" y="9953"/>
                    </a:cubicBezTo>
                    <a:cubicBezTo>
                      <a:pt x="8855" y="9960"/>
                      <a:pt x="8832" y="9961"/>
                      <a:pt x="8808" y="9961"/>
                    </a:cubicBezTo>
                    <a:cubicBezTo>
                      <a:pt x="8782" y="9961"/>
                      <a:pt x="8754" y="9959"/>
                      <a:pt x="8736" y="9959"/>
                    </a:cubicBezTo>
                    <a:cubicBezTo>
                      <a:pt x="8726" y="9959"/>
                      <a:pt x="8719" y="9960"/>
                      <a:pt x="8717" y="9962"/>
                    </a:cubicBezTo>
                    <a:cubicBezTo>
                      <a:pt x="8672" y="10051"/>
                      <a:pt x="8717" y="10167"/>
                      <a:pt x="8735" y="10283"/>
                    </a:cubicBezTo>
                    <a:cubicBezTo>
                      <a:pt x="8753" y="10514"/>
                      <a:pt x="8387" y="10514"/>
                      <a:pt x="8236" y="10621"/>
                    </a:cubicBezTo>
                    <a:cubicBezTo>
                      <a:pt x="8094" y="10737"/>
                      <a:pt x="8209" y="10897"/>
                      <a:pt x="8307" y="11102"/>
                    </a:cubicBezTo>
                    <a:cubicBezTo>
                      <a:pt x="8362" y="11211"/>
                      <a:pt x="8361" y="11250"/>
                      <a:pt x="8332" y="11250"/>
                    </a:cubicBezTo>
                    <a:cubicBezTo>
                      <a:pt x="8266" y="11250"/>
                      <a:pt x="8054" y="11053"/>
                      <a:pt x="8004" y="11022"/>
                    </a:cubicBezTo>
                    <a:cubicBezTo>
                      <a:pt x="7981" y="11008"/>
                      <a:pt x="7962" y="11002"/>
                      <a:pt x="7949" y="11002"/>
                    </a:cubicBezTo>
                    <a:cubicBezTo>
                      <a:pt x="7845" y="11002"/>
                      <a:pt x="8004" y="11347"/>
                      <a:pt x="8004" y="11378"/>
                    </a:cubicBezTo>
                    <a:cubicBezTo>
                      <a:pt x="8015" y="11467"/>
                      <a:pt x="7975" y="11493"/>
                      <a:pt x="7914" y="11493"/>
                    </a:cubicBezTo>
                    <a:cubicBezTo>
                      <a:pt x="7831" y="11493"/>
                      <a:pt x="7710" y="11445"/>
                      <a:pt x="7625" y="11445"/>
                    </a:cubicBezTo>
                    <a:cubicBezTo>
                      <a:pt x="7611" y="11445"/>
                      <a:pt x="7598" y="11446"/>
                      <a:pt x="7586" y="11449"/>
                    </a:cubicBezTo>
                    <a:cubicBezTo>
                      <a:pt x="7417" y="11485"/>
                      <a:pt x="7345" y="11672"/>
                      <a:pt x="7283" y="11806"/>
                    </a:cubicBezTo>
                    <a:cubicBezTo>
                      <a:pt x="7253" y="11874"/>
                      <a:pt x="7107" y="12236"/>
                      <a:pt x="6928" y="12236"/>
                    </a:cubicBezTo>
                    <a:cubicBezTo>
                      <a:pt x="6896" y="12236"/>
                      <a:pt x="6863" y="12225"/>
                      <a:pt x="6829" y="12198"/>
                    </a:cubicBezTo>
                    <a:cubicBezTo>
                      <a:pt x="6722" y="12251"/>
                      <a:pt x="6695" y="12402"/>
                      <a:pt x="6651" y="12509"/>
                    </a:cubicBezTo>
                    <a:cubicBezTo>
                      <a:pt x="6499" y="12919"/>
                      <a:pt x="6205" y="13231"/>
                      <a:pt x="6045" y="13641"/>
                    </a:cubicBezTo>
                    <a:cubicBezTo>
                      <a:pt x="5948" y="13800"/>
                      <a:pt x="5991" y="14003"/>
                      <a:pt x="6140" y="14119"/>
                    </a:cubicBezTo>
                    <a:lnTo>
                      <a:pt x="6140" y="14119"/>
                    </a:lnTo>
                    <a:cubicBezTo>
                      <a:pt x="6028" y="14032"/>
                      <a:pt x="5891" y="13890"/>
                      <a:pt x="5770" y="13890"/>
                    </a:cubicBezTo>
                    <a:cubicBezTo>
                      <a:pt x="5767" y="13890"/>
                      <a:pt x="5763" y="13890"/>
                      <a:pt x="5760" y="13890"/>
                    </a:cubicBezTo>
                    <a:cubicBezTo>
                      <a:pt x="5644" y="13899"/>
                      <a:pt x="5724" y="14015"/>
                      <a:pt x="5644" y="14059"/>
                    </a:cubicBezTo>
                    <a:lnTo>
                      <a:pt x="5502" y="14130"/>
                    </a:lnTo>
                    <a:cubicBezTo>
                      <a:pt x="5297" y="14219"/>
                      <a:pt x="5190" y="14389"/>
                      <a:pt x="5056" y="14549"/>
                    </a:cubicBezTo>
                    <a:cubicBezTo>
                      <a:pt x="5101" y="14700"/>
                      <a:pt x="4833" y="14994"/>
                      <a:pt x="4842" y="15003"/>
                    </a:cubicBezTo>
                    <a:cubicBezTo>
                      <a:pt x="5012" y="15244"/>
                      <a:pt x="5297" y="15404"/>
                      <a:pt x="5466" y="15662"/>
                    </a:cubicBezTo>
                    <a:cubicBezTo>
                      <a:pt x="5481" y="15687"/>
                      <a:pt x="5440" y="15703"/>
                      <a:pt x="5376" y="15703"/>
                    </a:cubicBezTo>
                    <a:cubicBezTo>
                      <a:pt x="5252" y="15703"/>
                      <a:pt x="5041" y="15643"/>
                      <a:pt x="4976" y="15466"/>
                    </a:cubicBezTo>
                    <a:cubicBezTo>
                      <a:pt x="4920" y="15308"/>
                      <a:pt x="4843" y="15240"/>
                      <a:pt x="4764" y="15240"/>
                    </a:cubicBezTo>
                    <a:cubicBezTo>
                      <a:pt x="4706" y="15240"/>
                      <a:pt x="4646" y="15277"/>
                      <a:pt x="4593" y="15342"/>
                    </a:cubicBezTo>
                    <a:cubicBezTo>
                      <a:pt x="4540" y="15404"/>
                      <a:pt x="4424" y="15511"/>
                      <a:pt x="4468" y="15618"/>
                    </a:cubicBezTo>
                    <a:cubicBezTo>
                      <a:pt x="4504" y="15716"/>
                      <a:pt x="4575" y="15743"/>
                      <a:pt x="4468" y="15796"/>
                    </a:cubicBezTo>
                    <a:cubicBezTo>
                      <a:pt x="4436" y="15812"/>
                      <a:pt x="4312" y="15828"/>
                      <a:pt x="4177" y="15828"/>
                    </a:cubicBezTo>
                    <a:cubicBezTo>
                      <a:pt x="4011" y="15828"/>
                      <a:pt x="3828" y="15804"/>
                      <a:pt x="3783" y="15726"/>
                    </a:cubicBezTo>
                    <a:lnTo>
                      <a:pt x="3783" y="15726"/>
                    </a:lnTo>
                    <a:cubicBezTo>
                      <a:pt x="3889" y="15912"/>
                      <a:pt x="3862" y="15966"/>
                      <a:pt x="3747" y="16099"/>
                    </a:cubicBezTo>
                    <a:cubicBezTo>
                      <a:pt x="3649" y="16215"/>
                      <a:pt x="3578" y="16357"/>
                      <a:pt x="3569" y="16509"/>
                    </a:cubicBezTo>
                    <a:cubicBezTo>
                      <a:pt x="3569" y="16552"/>
                      <a:pt x="3611" y="16758"/>
                      <a:pt x="3571" y="16758"/>
                    </a:cubicBezTo>
                    <a:cubicBezTo>
                      <a:pt x="3570" y="16758"/>
                      <a:pt x="3570" y="16758"/>
                      <a:pt x="3569" y="16758"/>
                    </a:cubicBezTo>
                    <a:cubicBezTo>
                      <a:pt x="3511" y="16751"/>
                      <a:pt x="3391" y="16704"/>
                      <a:pt x="3323" y="16704"/>
                    </a:cubicBezTo>
                    <a:cubicBezTo>
                      <a:pt x="3306" y="16704"/>
                      <a:pt x="3292" y="16706"/>
                      <a:pt x="3284" y="16713"/>
                    </a:cubicBezTo>
                    <a:cubicBezTo>
                      <a:pt x="3195" y="16776"/>
                      <a:pt x="3248" y="16936"/>
                      <a:pt x="3177" y="17016"/>
                    </a:cubicBezTo>
                    <a:lnTo>
                      <a:pt x="2954" y="17284"/>
                    </a:lnTo>
                    <a:cubicBezTo>
                      <a:pt x="2941" y="17282"/>
                      <a:pt x="2928" y="17282"/>
                      <a:pt x="2917" y="17282"/>
                    </a:cubicBezTo>
                    <a:cubicBezTo>
                      <a:pt x="2694" y="17282"/>
                      <a:pt x="2941" y="17529"/>
                      <a:pt x="3034" y="17631"/>
                    </a:cubicBezTo>
                    <a:cubicBezTo>
                      <a:pt x="3114" y="17693"/>
                      <a:pt x="3123" y="17818"/>
                      <a:pt x="3043" y="17889"/>
                    </a:cubicBezTo>
                    <a:cubicBezTo>
                      <a:pt x="2880" y="17755"/>
                      <a:pt x="2801" y="17671"/>
                      <a:pt x="2720" y="17671"/>
                    </a:cubicBezTo>
                    <a:cubicBezTo>
                      <a:pt x="2678" y="17671"/>
                      <a:pt x="2635" y="17694"/>
                      <a:pt x="2580" y="17747"/>
                    </a:cubicBezTo>
                    <a:cubicBezTo>
                      <a:pt x="2304" y="18032"/>
                      <a:pt x="2054" y="18326"/>
                      <a:pt x="1814" y="18637"/>
                    </a:cubicBezTo>
                    <a:cubicBezTo>
                      <a:pt x="1796" y="18664"/>
                      <a:pt x="1511" y="18976"/>
                      <a:pt x="1654" y="19012"/>
                    </a:cubicBezTo>
                    <a:cubicBezTo>
                      <a:pt x="1894" y="19074"/>
                      <a:pt x="1734" y="19252"/>
                      <a:pt x="1645" y="19288"/>
                    </a:cubicBezTo>
                    <a:cubicBezTo>
                      <a:pt x="1634" y="19292"/>
                      <a:pt x="1623" y="19294"/>
                      <a:pt x="1612" y="19294"/>
                    </a:cubicBezTo>
                    <a:cubicBezTo>
                      <a:pt x="1540" y="19294"/>
                      <a:pt x="1478" y="19207"/>
                      <a:pt x="1405" y="19207"/>
                    </a:cubicBezTo>
                    <a:cubicBezTo>
                      <a:pt x="1401" y="19207"/>
                      <a:pt x="1398" y="19207"/>
                      <a:pt x="1395" y="19207"/>
                    </a:cubicBezTo>
                    <a:cubicBezTo>
                      <a:pt x="1324" y="19207"/>
                      <a:pt x="1288" y="19270"/>
                      <a:pt x="1244" y="19314"/>
                    </a:cubicBezTo>
                    <a:cubicBezTo>
                      <a:pt x="1182" y="19395"/>
                      <a:pt x="932" y="19573"/>
                      <a:pt x="995" y="19733"/>
                    </a:cubicBezTo>
                    <a:cubicBezTo>
                      <a:pt x="1057" y="19893"/>
                      <a:pt x="914" y="19884"/>
                      <a:pt x="888" y="20009"/>
                    </a:cubicBezTo>
                    <a:cubicBezTo>
                      <a:pt x="870" y="20089"/>
                      <a:pt x="977" y="20285"/>
                      <a:pt x="950" y="20321"/>
                    </a:cubicBezTo>
                    <a:cubicBezTo>
                      <a:pt x="946" y="20325"/>
                      <a:pt x="939" y="20327"/>
                      <a:pt x="930" y="20327"/>
                    </a:cubicBezTo>
                    <a:cubicBezTo>
                      <a:pt x="888" y="20327"/>
                      <a:pt x="802" y="20284"/>
                      <a:pt x="748" y="20284"/>
                    </a:cubicBezTo>
                    <a:cubicBezTo>
                      <a:pt x="744" y="20284"/>
                      <a:pt x="740" y="20285"/>
                      <a:pt x="736" y="20285"/>
                    </a:cubicBezTo>
                    <a:cubicBezTo>
                      <a:pt x="666" y="20290"/>
                      <a:pt x="601" y="20309"/>
                      <a:pt x="542" y="20341"/>
                    </a:cubicBezTo>
                    <a:lnTo>
                      <a:pt x="542" y="20341"/>
                    </a:lnTo>
                    <a:cubicBezTo>
                      <a:pt x="438" y="20349"/>
                      <a:pt x="344" y="20392"/>
                      <a:pt x="273" y="20499"/>
                    </a:cubicBezTo>
                    <a:cubicBezTo>
                      <a:pt x="264" y="20498"/>
                      <a:pt x="256" y="20496"/>
                      <a:pt x="251" y="20494"/>
                    </a:cubicBezTo>
                    <a:lnTo>
                      <a:pt x="251" y="20494"/>
                    </a:lnTo>
                    <a:cubicBezTo>
                      <a:pt x="210" y="20516"/>
                      <a:pt x="176" y="20648"/>
                      <a:pt x="156" y="20817"/>
                    </a:cubicBezTo>
                    <a:lnTo>
                      <a:pt x="156" y="20817"/>
                    </a:lnTo>
                    <a:cubicBezTo>
                      <a:pt x="115" y="20884"/>
                      <a:pt x="77" y="20953"/>
                      <a:pt x="41" y="21025"/>
                    </a:cubicBezTo>
                    <a:cubicBezTo>
                      <a:pt x="0" y="21115"/>
                      <a:pt x="35" y="21198"/>
                      <a:pt x="139" y="21295"/>
                    </a:cubicBezTo>
                    <a:lnTo>
                      <a:pt x="139" y="21295"/>
                    </a:lnTo>
                    <a:cubicBezTo>
                      <a:pt x="150" y="21502"/>
                      <a:pt x="188" y="21675"/>
                      <a:pt x="264" y="21701"/>
                    </a:cubicBezTo>
                    <a:cubicBezTo>
                      <a:pt x="305" y="21717"/>
                      <a:pt x="417" y="21744"/>
                      <a:pt x="511" y="21744"/>
                    </a:cubicBezTo>
                    <a:cubicBezTo>
                      <a:pt x="581" y="21744"/>
                      <a:pt x="641" y="21729"/>
                      <a:pt x="656" y="21684"/>
                    </a:cubicBezTo>
                    <a:cubicBezTo>
                      <a:pt x="682" y="21612"/>
                      <a:pt x="698" y="21540"/>
                      <a:pt x="717" y="21482"/>
                    </a:cubicBezTo>
                    <a:lnTo>
                      <a:pt x="717" y="21482"/>
                    </a:lnTo>
                    <a:cubicBezTo>
                      <a:pt x="756" y="21455"/>
                      <a:pt x="779" y="21418"/>
                      <a:pt x="776" y="21372"/>
                    </a:cubicBezTo>
                    <a:lnTo>
                      <a:pt x="776" y="21372"/>
                    </a:lnTo>
                    <a:cubicBezTo>
                      <a:pt x="789" y="21361"/>
                      <a:pt x="805" y="21355"/>
                      <a:pt x="824" y="21355"/>
                    </a:cubicBezTo>
                    <a:cubicBezTo>
                      <a:pt x="859" y="21355"/>
                      <a:pt x="905" y="21376"/>
                      <a:pt x="968" y="21425"/>
                    </a:cubicBezTo>
                    <a:cubicBezTo>
                      <a:pt x="1132" y="21490"/>
                      <a:pt x="1313" y="21554"/>
                      <a:pt x="1489" y="21554"/>
                    </a:cubicBezTo>
                    <a:cubicBezTo>
                      <a:pt x="1533" y="21554"/>
                      <a:pt x="1576" y="21550"/>
                      <a:pt x="1618" y="21541"/>
                    </a:cubicBezTo>
                    <a:cubicBezTo>
                      <a:pt x="1743" y="21516"/>
                      <a:pt x="1845" y="21216"/>
                      <a:pt x="1938" y="21216"/>
                    </a:cubicBezTo>
                    <a:cubicBezTo>
                      <a:pt x="1944" y="21216"/>
                      <a:pt x="1950" y="21218"/>
                      <a:pt x="1956" y="21221"/>
                    </a:cubicBezTo>
                    <a:cubicBezTo>
                      <a:pt x="2135" y="21301"/>
                      <a:pt x="2144" y="21755"/>
                      <a:pt x="2348" y="21817"/>
                    </a:cubicBezTo>
                    <a:cubicBezTo>
                      <a:pt x="2354" y="21819"/>
                      <a:pt x="2360" y="21820"/>
                      <a:pt x="2365" y="21820"/>
                    </a:cubicBezTo>
                    <a:cubicBezTo>
                      <a:pt x="2456" y="21820"/>
                      <a:pt x="2384" y="21528"/>
                      <a:pt x="2393" y="21452"/>
                    </a:cubicBezTo>
                    <a:cubicBezTo>
                      <a:pt x="2478" y="21452"/>
                      <a:pt x="2529" y="21761"/>
                      <a:pt x="2611" y="21761"/>
                    </a:cubicBezTo>
                    <a:cubicBezTo>
                      <a:pt x="2624" y="21761"/>
                      <a:pt x="2637" y="21754"/>
                      <a:pt x="2651" y="21737"/>
                    </a:cubicBezTo>
                    <a:cubicBezTo>
                      <a:pt x="2674" y="21714"/>
                      <a:pt x="2710" y="21124"/>
                      <a:pt x="2828" y="21124"/>
                    </a:cubicBezTo>
                    <a:cubicBezTo>
                      <a:pt x="2847" y="21124"/>
                      <a:pt x="2868" y="21140"/>
                      <a:pt x="2892" y="21176"/>
                    </a:cubicBezTo>
                    <a:cubicBezTo>
                      <a:pt x="2963" y="21301"/>
                      <a:pt x="2883" y="21488"/>
                      <a:pt x="3025" y="21595"/>
                    </a:cubicBezTo>
                    <a:cubicBezTo>
                      <a:pt x="3065" y="21620"/>
                      <a:pt x="3108" y="21631"/>
                      <a:pt x="3151" y="21631"/>
                    </a:cubicBezTo>
                    <a:cubicBezTo>
                      <a:pt x="3184" y="21631"/>
                      <a:pt x="3217" y="21624"/>
                      <a:pt x="3248" y="21612"/>
                    </a:cubicBezTo>
                    <a:cubicBezTo>
                      <a:pt x="3415" y="21524"/>
                      <a:pt x="3209" y="21176"/>
                      <a:pt x="3495" y="21176"/>
                    </a:cubicBezTo>
                    <a:cubicBezTo>
                      <a:pt x="3499" y="21176"/>
                      <a:pt x="3503" y="21176"/>
                      <a:pt x="3506" y="21176"/>
                    </a:cubicBezTo>
                    <a:cubicBezTo>
                      <a:pt x="3489" y="21336"/>
                      <a:pt x="3524" y="21497"/>
                      <a:pt x="3604" y="21630"/>
                    </a:cubicBezTo>
                    <a:cubicBezTo>
                      <a:pt x="3660" y="21681"/>
                      <a:pt x="3740" y="21740"/>
                      <a:pt x="3804" y="21740"/>
                    </a:cubicBezTo>
                    <a:cubicBezTo>
                      <a:pt x="3862" y="21740"/>
                      <a:pt x="3907" y="21690"/>
                      <a:pt x="3907" y="21541"/>
                    </a:cubicBezTo>
                    <a:cubicBezTo>
                      <a:pt x="3907" y="21746"/>
                      <a:pt x="3949" y="21825"/>
                      <a:pt x="4009" y="21825"/>
                    </a:cubicBezTo>
                    <a:cubicBezTo>
                      <a:pt x="4066" y="21825"/>
                      <a:pt x="4140" y="21753"/>
                      <a:pt x="4210" y="21648"/>
                    </a:cubicBezTo>
                    <a:cubicBezTo>
                      <a:pt x="4210" y="21750"/>
                      <a:pt x="4291" y="21783"/>
                      <a:pt x="4400" y="21783"/>
                    </a:cubicBezTo>
                    <a:cubicBezTo>
                      <a:pt x="4604" y="21783"/>
                      <a:pt x="4909" y="21666"/>
                      <a:pt x="4967" y="21666"/>
                    </a:cubicBezTo>
                    <a:cubicBezTo>
                      <a:pt x="4701" y="21658"/>
                      <a:pt x="4688" y="21371"/>
                      <a:pt x="4884" y="21371"/>
                    </a:cubicBezTo>
                    <a:cubicBezTo>
                      <a:pt x="4918" y="21371"/>
                      <a:pt x="4957" y="21379"/>
                      <a:pt x="5003" y="21399"/>
                    </a:cubicBezTo>
                    <a:cubicBezTo>
                      <a:pt x="5208" y="21479"/>
                      <a:pt x="5421" y="21523"/>
                      <a:pt x="5635" y="21523"/>
                    </a:cubicBezTo>
                    <a:cubicBezTo>
                      <a:pt x="5635" y="21185"/>
                      <a:pt x="5101" y="21123"/>
                      <a:pt x="4931" y="21051"/>
                    </a:cubicBezTo>
                    <a:cubicBezTo>
                      <a:pt x="5092" y="21051"/>
                      <a:pt x="5261" y="21051"/>
                      <a:pt x="5421" y="21069"/>
                    </a:cubicBezTo>
                    <a:cubicBezTo>
                      <a:pt x="5537" y="21078"/>
                      <a:pt x="5706" y="21123"/>
                      <a:pt x="5760" y="21292"/>
                    </a:cubicBezTo>
                    <a:cubicBezTo>
                      <a:pt x="5813" y="21461"/>
                      <a:pt x="5689" y="21550"/>
                      <a:pt x="5822" y="21666"/>
                    </a:cubicBezTo>
                    <a:cubicBezTo>
                      <a:pt x="5882" y="21716"/>
                      <a:pt x="5932" y="21736"/>
                      <a:pt x="5977" y="21736"/>
                    </a:cubicBezTo>
                    <a:cubicBezTo>
                      <a:pt x="6141" y="21736"/>
                      <a:pt x="6232" y="21475"/>
                      <a:pt x="6428" y="21461"/>
                    </a:cubicBezTo>
                    <a:cubicBezTo>
                      <a:pt x="6433" y="21461"/>
                      <a:pt x="6439" y="21461"/>
                      <a:pt x="6444" y="21461"/>
                    </a:cubicBezTo>
                    <a:cubicBezTo>
                      <a:pt x="6658" y="21461"/>
                      <a:pt x="6806" y="21636"/>
                      <a:pt x="6953" y="21862"/>
                    </a:cubicBezTo>
                    <a:cubicBezTo>
                      <a:pt x="6980" y="21648"/>
                      <a:pt x="7078" y="21461"/>
                      <a:pt x="7238" y="21318"/>
                    </a:cubicBezTo>
                    <a:cubicBezTo>
                      <a:pt x="7266" y="21296"/>
                      <a:pt x="7287" y="21287"/>
                      <a:pt x="7303" y="21287"/>
                    </a:cubicBezTo>
                    <a:cubicBezTo>
                      <a:pt x="7385" y="21287"/>
                      <a:pt x="7336" y="21523"/>
                      <a:pt x="7381" y="21523"/>
                    </a:cubicBezTo>
                    <a:cubicBezTo>
                      <a:pt x="7403" y="21523"/>
                      <a:pt x="7420" y="21513"/>
                      <a:pt x="7432" y="21496"/>
                    </a:cubicBezTo>
                    <a:lnTo>
                      <a:pt x="7432" y="21496"/>
                    </a:lnTo>
                    <a:cubicBezTo>
                      <a:pt x="7425" y="21578"/>
                      <a:pt x="7426" y="21649"/>
                      <a:pt x="7452" y="21675"/>
                    </a:cubicBezTo>
                    <a:cubicBezTo>
                      <a:pt x="7496" y="21719"/>
                      <a:pt x="7563" y="21732"/>
                      <a:pt x="7633" y="21732"/>
                    </a:cubicBezTo>
                    <a:cubicBezTo>
                      <a:pt x="7720" y="21732"/>
                      <a:pt x="7812" y="21711"/>
                      <a:pt x="7871" y="21701"/>
                    </a:cubicBezTo>
                    <a:cubicBezTo>
                      <a:pt x="7969" y="21684"/>
                      <a:pt x="8191" y="21639"/>
                      <a:pt x="8263" y="21479"/>
                    </a:cubicBezTo>
                    <a:cubicBezTo>
                      <a:pt x="8306" y="21392"/>
                      <a:pt x="8320" y="21335"/>
                      <a:pt x="8380" y="21335"/>
                    </a:cubicBezTo>
                    <a:cubicBezTo>
                      <a:pt x="8395" y="21335"/>
                      <a:pt x="8411" y="21338"/>
                      <a:pt x="8432" y="21345"/>
                    </a:cubicBezTo>
                    <a:cubicBezTo>
                      <a:pt x="8503" y="21372"/>
                      <a:pt x="8548" y="21452"/>
                      <a:pt x="8539" y="21523"/>
                    </a:cubicBezTo>
                    <a:cubicBezTo>
                      <a:pt x="8539" y="21657"/>
                      <a:pt x="8574" y="21612"/>
                      <a:pt x="8646" y="21630"/>
                    </a:cubicBezTo>
                    <a:cubicBezTo>
                      <a:pt x="8655" y="21633"/>
                      <a:pt x="8665" y="21634"/>
                      <a:pt x="8675" y="21634"/>
                    </a:cubicBezTo>
                    <a:cubicBezTo>
                      <a:pt x="8766" y="21634"/>
                      <a:pt x="8881" y="21541"/>
                      <a:pt x="8997" y="21541"/>
                    </a:cubicBezTo>
                    <a:cubicBezTo>
                      <a:pt x="9002" y="21541"/>
                      <a:pt x="9006" y="21541"/>
                      <a:pt x="9011" y="21541"/>
                    </a:cubicBezTo>
                    <a:cubicBezTo>
                      <a:pt x="9145" y="21550"/>
                      <a:pt x="9260" y="21612"/>
                      <a:pt x="9349" y="21710"/>
                    </a:cubicBezTo>
                    <a:cubicBezTo>
                      <a:pt x="9403" y="21773"/>
                      <a:pt x="9358" y="21978"/>
                      <a:pt x="9385" y="22013"/>
                    </a:cubicBezTo>
                    <a:cubicBezTo>
                      <a:pt x="9389" y="22016"/>
                      <a:pt x="9392" y="22017"/>
                      <a:pt x="9395" y="22017"/>
                    </a:cubicBezTo>
                    <a:cubicBezTo>
                      <a:pt x="9424" y="22017"/>
                      <a:pt x="9452" y="21938"/>
                      <a:pt x="9475" y="21938"/>
                    </a:cubicBezTo>
                    <a:cubicBezTo>
                      <a:pt x="9478" y="21938"/>
                      <a:pt x="9480" y="21939"/>
                      <a:pt x="9483" y="21942"/>
                    </a:cubicBezTo>
                    <a:lnTo>
                      <a:pt x="9545" y="22013"/>
                    </a:lnTo>
                    <a:cubicBezTo>
                      <a:pt x="9652" y="22129"/>
                      <a:pt x="9732" y="22254"/>
                      <a:pt x="9804" y="22387"/>
                    </a:cubicBezTo>
                    <a:cubicBezTo>
                      <a:pt x="9878" y="22519"/>
                      <a:pt x="9861" y="22794"/>
                      <a:pt x="10130" y="22794"/>
                    </a:cubicBezTo>
                    <a:cubicBezTo>
                      <a:pt x="10153" y="22794"/>
                      <a:pt x="10178" y="22792"/>
                      <a:pt x="10205" y="22788"/>
                    </a:cubicBezTo>
                    <a:lnTo>
                      <a:pt x="10205" y="22788"/>
                    </a:lnTo>
                    <a:cubicBezTo>
                      <a:pt x="9955" y="22842"/>
                      <a:pt x="9964" y="23144"/>
                      <a:pt x="9946" y="23269"/>
                    </a:cubicBezTo>
                    <a:cubicBezTo>
                      <a:pt x="9937" y="23438"/>
                      <a:pt x="10124" y="23492"/>
                      <a:pt x="10062" y="23661"/>
                    </a:cubicBezTo>
                    <a:cubicBezTo>
                      <a:pt x="10051" y="23682"/>
                      <a:pt x="10028" y="23688"/>
                      <a:pt x="9997" y="23688"/>
                    </a:cubicBezTo>
                    <a:cubicBezTo>
                      <a:pt x="9953" y="23688"/>
                      <a:pt x="9894" y="23675"/>
                      <a:pt x="9842" y="23675"/>
                    </a:cubicBezTo>
                    <a:cubicBezTo>
                      <a:pt x="9810" y="23675"/>
                      <a:pt x="9781" y="23680"/>
                      <a:pt x="9759" y="23697"/>
                    </a:cubicBezTo>
                    <a:cubicBezTo>
                      <a:pt x="9697" y="23759"/>
                      <a:pt x="9670" y="23839"/>
                      <a:pt x="9670" y="23919"/>
                    </a:cubicBezTo>
                    <a:cubicBezTo>
                      <a:pt x="9661" y="24026"/>
                      <a:pt x="9688" y="24142"/>
                      <a:pt x="9741" y="24231"/>
                    </a:cubicBezTo>
                    <a:cubicBezTo>
                      <a:pt x="9786" y="24293"/>
                      <a:pt x="9928" y="24293"/>
                      <a:pt x="10017" y="24311"/>
                    </a:cubicBezTo>
                    <a:cubicBezTo>
                      <a:pt x="9977" y="24304"/>
                      <a:pt x="9943" y="24300"/>
                      <a:pt x="9916" y="24300"/>
                    </a:cubicBezTo>
                    <a:cubicBezTo>
                      <a:pt x="9691" y="24300"/>
                      <a:pt x="9871" y="24537"/>
                      <a:pt x="9839" y="24632"/>
                    </a:cubicBezTo>
                    <a:cubicBezTo>
                      <a:pt x="9830" y="24659"/>
                      <a:pt x="9799" y="24669"/>
                      <a:pt x="9757" y="24669"/>
                    </a:cubicBezTo>
                    <a:cubicBezTo>
                      <a:pt x="9653" y="24669"/>
                      <a:pt x="9480" y="24612"/>
                      <a:pt x="9374" y="24612"/>
                    </a:cubicBezTo>
                    <a:cubicBezTo>
                      <a:pt x="9312" y="24612"/>
                      <a:pt x="9274" y="24632"/>
                      <a:pt x="9287" y="24694"/>
                    </a:cubicBezTo>
                    <a:cubicBezTo>
                      <a:pt x="9349" y="24953"/>
                      <a:pt x="9830" y="24953"/>
                      <a:pt x="10062" y="25086"/>
                    </a:cubicBezTo>
                    <a:cubicBezTo>
                      <a:pt x="10234" y="25185"/>
                      <a:pt x="9750" y="25275"/>
                      <a:pt x="9651" y="25275"/>
                    </a:cubicBezTo>
                    <a:cubicBezTo>
                      <a:pt x="9643" y="25275"/>
                      <a:pt x="9637" y="25275"/>
                      <a:pt x="9635" y="25274"/>
                    </a:cubicBezTo>
                    <a:lnTo>
                      <a:pt x="9635" y="25274"/>
                    </a:lnTo>
                    <a:cubicBezTo>
                      <a:pt x="9742" y="25336"/>
                      <a:pt x="9830" y="25318"/>
                      <a:pt x="9813" y="25443"/>
                    </a:cubicBezTo>
                    <a:cubicBezTo>
                      <a:pt x="9813" y="25478"/>
                      <a:pt x="9759" y="25567"/>
                      <a:pt x="9795" y="25603"/>
                    </a:cubicBezTo>
                    <a:cubicBezTo>
                      <a:pt x="9830" y="25647"/>
                      <a:pt x="9955" y="25638"/>
                      <a:pt x="10009" y="25683"/>
                    </a:cubicBezTo>
                    <a:cubicBezTo>
                      <a:pt x="10062" y="25728"/>
                      <a:pt x="10044" y="25826"/>
                      <a:pt x="10026" y="25879"/>
                    </a:cubicBezTo>
                    <a:cubicBezTo>
                      <a:pt x="9957" y="25859"/>
                      <a:pt x="9897" y="25847"/>
                      <a:pt x="9851" y="25847"/>
                    </a:cubicBezTo>
                    <a:cubicBezTo>
                      <a:pt x="9774" y="25847"/>
                      <a:pt x="9737" y="25882"/>
                      <a:pt x="9759" y="25977"/>
                    </a:cubicBezTo>
                    <a:cubicBezTo>
                      <a:pt x="9787" y="26138"/>
                      <a:pt x="9843" y="26205"/>
                      <a:pt x="9710" y="26205"/>
                    </a:cubicBezTo>
                    <a:cubicBezTo>
                      <a:pt x="9673" y="26205"/>
                      <a:pt x="9623" y="26200"/>
                      <a:pt x="9554" y="26191"/>
                    </a:cubicBezTo>
                    <a:cubicBezTo>
                      <a:pt x="9551" y="26190"/>
                      <a:pt x="9547" y="26190"/>
                      <a:pt x="9544" y="26190"/>
                    </a:cubicBezTo>
                    <a:cubicBezTo>
                      <a:pt x="9444" y="26190"/>
                      <a:pt x="9397" y="26433"/>
                      <a:pt x="9474" y="26476"/>
                    </a:cubicBezTo>
                    <a:cubicBezTo>
                      <a:pt x="9572" y="26538"/>
                      <a:pt x="9643" y="26467"/>
                      <a:pt x="9652" y="26592"/>
                    </a:cubicBezTo>
                    <a:cubicBezTo>
                      <a:pt x="9661" y="26725"/>
                      <a:pt x="9626" y="26859"/>
                      <a:pt x="9554" y="26983"/>
                    </a:cubicBezTo>
                    <a:cubicBezTo>
                      <a:pt x="9483" y="27108"/>
                      <a:pt x="9332" y="27090"/>
                      <a:pt x="9216" y="27188"/>
                    </a:cubicBezTo>
                    <a:cubicBezTo>
                      <a:pt x="9100" y="27277"/>
                      <a:pt x="9082" y="27456"/>
                      <a:pt x="9180" y="27562"/>
                    </a:cubicBezTo>
                    <a:cubicBezTo>
                      <a:pt x="9323" y="27714"/>
                      <a:pt x="8991" y="27912"/>
                      <a:pt x="8930" y="27912"/>
                    </a:cubicBezTo>
                    <a:cubicBezTo>
                      <a:pt x="8926" y="27912"/>
                      <a:pt x="8923" y="27911"/>
                      <a:pt x="8922" y="27910"/>
                    </a:cubicBezTo>
                    <a:lnTo>
                      <a:pt x="8922" y="27910"/>
                    </a:lnTo>
                    <a:cubicBezTo>
                      <a:pt x="8978" y="27966"/>
                      <a:pt x="9044" y="27985"/>
                      <a:pt x="9114" y="27985"/>
                    </a:cubicBezTo>
                    <a:cubicBezTo>
                      <a:pt x="9280" y="27985"/>
                      <a:pt x="9462" y="27873"/>
                      <a:pt x="9550" y="27873"/>
                    </a:cubicBezTo>
                    <a:cubicBezTo>
                      <a:pt x="9555" y="27873"/>
                      <a:pt x="9559" y="27874"/>
                      <a:pt x="9563" y="27874"/>
                    </a:cubicBezTo>
                    <a:cubicBezTo>
                      <a:pt x="9589" y="27883"/>
                      <a:pt x="9573" y="28044"/>
                      <a:pt x="9481" y="28044"/>
                    </a:cubicBezTo>
                    <a:cubicBezTo>
                      <a:pt x="9479" y="28044"/>
                      <a:pt x="9477" y="28044"/>
                      <a:pt x="9474" y="28043"/>
                    </a:cubicBezTo>
                    <a:cubicBezTo>
                      <a:pt x="9463" y="28042"/>
                      <a:pt x="9453" y="28041"/>
                      <a:pt x="9443" y="28041"/>
                    </a:cubicBezTo>
                    <a:cubicBezTo>
                      <a:pt x="9310" y="28041"/>
                      <a:pt x="9343" y="28211"/>
                      <a:pt x="9385" y="28311"/>
                    </a:cubicBezTo>
                    <a:cubicBezTo>
                      <a:pt x="9433" y="28415"/>
                      <a:pt x="9394" y="28434"/>
                      <a:pt x="9318" y="28434"/>
                    </a:cubicBezTo>
                    <a:cubicBezTo>
                      <a:pt x="9272" y="28434"/>
                      <a:pt x="9211" y="28427"/>
                      <a:pt x="9148" y="28427"/>
                    </a:cubicBezTo>
                    <a:cubicBezTo>
                      <a:pt x="9102" y="28427"/>
                      <a:pt x="9055" y="28431"/>
                      <a:pt x="9011" y="28444"/>
                    </a:cubicBezTo>
                    <a:cubicBezTo>
                      <a:pt x="8868" y="28489"/>
                      <a:pt x="9082" y="28560"/>
                      <a:pt x="9109" y="28587"/>
                    </a:cubicBezTo>
                    <a:cubicBezTo>
                      <a:pt x="9260" y="28622"/>
                      <a:pt x="9216" y="28756"/>
                      <a:pt x="9207" y="28827"/>
                    </a:cubicBezTo>
                    <a:cubicBezTo>
                      <a:pt x="9171" y="29014"/>
                      <a:pt x="9064" y="29032"/>
                      <a:pt x="9269" y="29246"/>
                    </a:cubicBezTo>
                    <a:cubicBezTo>
                      <a:pt x="9278" y="29264"/>
                      <a:pt x="9367" y="29406"/>
                      <a:pt x="9332" y="29424"/>
                    </a:cubicBezTo>
                    <a:cubicBezTo>
                      <a:pt x="9326" y="29426"/>
                      <a:pt x="9320" y="29427"/>
                      <a:pt x="9314" y="29427"/>
                    </a:cubicBezTo>
                    <a:cubicBezTo>
                      <a:pt x="9228" y="29427"/>
                      <a:pt x="9046" y="29275"/>
                      <a:pt x="8914" y="29275"/>
                    </a:cubicBezTo>
                    <a:cubicBezTo>
                      <a:pt x="8871" y="29275"/>
                      <a:pt x="8833" y="29291"/>
                      <a:pt x="8806" y="29335"/>
                    </a:cubicBezTo>
                    <a:cubicBezTo>
                      <a:pt x="8701" y="29497"/>
                      <a:pt x="8691" y="29702"/>
                      <a:pt x="8657" y="29885"/>
                    </a:cubicBezTo>
                    <a:lnTo>
                      <a:pt x="8657" y="29885"/>
                    </a:lnTo>
                    <a:cubicBezTo>
                      <a:pt x="8672" y="29843"/>
                      <a:pt x="8704" y="29793"/>
                      <a:pt x="8768" y="29793"/>
                    </a:cubicBezTo>
                    <a:cubicBezTo>
                      <a:pt x="8779" y="29793"/>
                      <a:pt x="8792" y="29794"/>
                      <a:pt x="8806" y="29798"/>
                    </a:cubicBezTo>
                    <a:cubicBezTo>
                      <a:pt x="8868" y="29825"/>
                      <a:pt x="8735" y="30110"/>
                      <a:pt x="8895" y="30145"/>
                    </a:cubicBezTo>
                    <a:cubicBezTo>
                      <a:pt x="8826" y="30130"/>
                      <a:pt x="9022" y="29982"/>
                      <a:pt x="9083" y="29982"/>
                    </a:cubicBezTo>
                    <a:cubicBezTo>
                      <a:pt x="9093" y="29982"/>
                      <a:pt x="9099" y="29986"/>
                      <a:pt x="9100" y="29994"/>
                    </a:cubicBezTo>
                    <a:cubicBezTo>
                      <a:pt x="9139" y="30126"/>
                      <a:pt x="9348" y="30347"/>
                      <a:pt x="9144" y="30347"/>
                    </a:cubicBezTo>
                    <a:cubicBezTo>
                      <a:pt x="9115" y="30347"/>
                      <a:pt x="9077" y="30343"/>
                      <a:pt x="9029" y="30333"/>
                    </a:cubicBezTo>
                    <a:cubicBezTo>
                      <a:pt x="8963" y="30296"/>
                      <a:pt x="8884" y="30240"/>
                      <a:pt x="8821" y="30240"/>
                    </a:cubicBezTo>
                    <a:cubicBezTo>
                      <a:pt x="8791" y="30240"/>
                      <a:pt x="8764" y="30253"/>
                      <a:pt x="8744" y="30288"/>
                    </a:cubicBezTo>
                    <a:cubicBezTo>
                      <a:pt x="8646" y="30457"/>
                      <a:pt x="8601" y="30653"/>
                      <a:pt x="8619" y="30840"/>
                    </a:cubicBezTo>
                    <a:cubicBezTo>
                      <a:pt x="8637" y="30983"/>
                      <a:pt x="8922" y="30920"/>
                      <a:pt x="9047" y="30956"/>
                    </a:cubicBezTo>
                    <a:cubicBezTo>
                      <a:pt x="9029" y="31045"/>
                      <a:pt x="8797" y="31321"/>
                      <a:pt x="8664" y="31339"/>
                    </a:cubicBezTo>
                    <a:cubicBezTo>
                      <a:pt x="8659" y="31340"/>
                      <a:pt x="8655" y="31340"/>
                      <a:pt x="8651" y="31340"/>
                    </a:cubicBezTo>
                    <a:cubicBezTo>
                      <a:pt x="8531" y="31340"/>
                      <a:pt x="8548" y="31080"/>
                      <a:pt x="8548" y="31054"/>
                    </a:cubicBezTo>
                    <a:lnTo>
                      <a:pt x="8548" y="31054"/>
                    </a:lnTo>
                    <a:cubicBezTo>
                      <a:pt x="8521" y="31170"/>
                      <a:pt x="8539" y="31437"/>
                      <a:pt x="8379" y="31499"/>
                    </a:cubicBezTo>
                    <a:cubicBezTo>
                      <a:pt x="8353" y="31508"/>
                      <a:pt x="8322" y="31512"/>
                      <a:pt x="8288" y="31512"/>
                    </a:cubicBezTo>
                    <a:cubicBezTo>
                      <a:pt x="8149" y="31512"/>
                      <a:pt x="7957" y="31450"/>
                      <a:pt x="7835" y="31428"/>
                    </a:cubicBezTo>
                    <a:lnTo>
                      <a:pt x="7835" y="31428"/>
                    </a:lnTo>
                    <a:cubicBezTo>
                      <a:pt x="8067" y="31544"/>
                      <a:pt x="8281" y="31686"/>
                      <a:pt x="8485" y="31847"/>
                    </a:cubicBezTo>
                    <a:cubicBezTo>
                      <a:pt x="8574" y="31936"/>
                      <a:pt x="8477" y="32043"/>
                      <a:pt x="8512" y="32141"/>
                    </a:cubicBezTo>
                    <a:cubicBezTo>
                      <a:pt x="8530" y="32194"/>
                      <a:pt x="8762" y="32310"/>
                      <a:pt x="8601" y="32346"/>
                    </a:cubicBezTo>
                    <a:cubicBezTo>
                      <a:pt x="8583" y="32349"/>
                      <a:pt x="8565" y="32351"/>
                      <a:pt x="8548" y="32351"/>
                    </a:cubicBezTo>
                    <a:cubicBezTo>
                      <a:pt x="8371" y="32351"/>
                      <a:pt x="8205" y="32175"/>
                      <a:pt x="8027" y="32175"/>
                    </a:cubicBezTo>
                    <a:cubicBezTo>
                      <a:pt x="8020" y="32175"/>
                      <a:pt x="8012" y="32176"/>
                      <a:pt x="8004" y="32176"/>
                    </a:cubicBezTo>
                    <a:cubicBezTo>
                      <a:pt x="7826" y="32185"/>
                      <a:pt x="7951" y="32372"/>
                      <a:pt x="8004" y="32444"/>
                    </a:cubicBezTo>
                    <a:cubicBezTo>
                      <a:pt x="8067" y="32524"/>
                      <a:pt x="8156" y="32550"/>
                      <a:pt x="8165" y="32648"/>
                    </a:cubicBezTo>
                    <a:cubicBezTo>
                      <a:pt x="8165" y="32755"/>
                      <a:pt x="8156" y="32862"/>
                      <a:pt x="8129" y="32960"/>
                    </a:cubicBezTo>
                    <a:cubicBezTo>
                      <a:pt x="8076" y="33201"/>
                      <a:pt x="7906" y="33530"/>
                      <a:pt x="8031" y="33797"/>
                    </a:cubicBezTo>
                    <a:cubicBezTo>
                      <a:pt x="8058" y="33860"/>
                      <a:pt x="8218" y="33904"/>
                      <a:pt x="8138" y="33967"/>
                    </a:cubicBezTo>
                    <a:cubicBezTo>
                      <a:pt x="8040" y="34038"/>
                      <a:pt x="7871" y="34020"/>
                      <a:pt x="7764" y="34100"/>
                    </a:cubicBezTo>
                    <a:cubicBezTo>
                      <a:pt x="7550" y="34261"/>
                      <a:pt x="7470" y="34555"/>
                      <a:pt x="7568" y="34804"/>
                    </a:cubicBezTo>
                    <a:cubicBezTo>
                      <a:pt x="7595" y="34848"/>
                      <a:pt x="7782" y="34973"/>
                      <a:pt x="7764" y="34991"/>
                    </a:cubicBezTo>
                    <a:cubicBezTo>
                      <a:pt x="7745" y="35008"/>
                      <a:pt x="7715" y="35013"/>
                      <a:pt x="7679" y="35013"/>
                    </a:cubicBezTo>
                    <a:cubicBezTo>
                      <a:pt x="7619" y="35013"/>
                      <a:pt x="7543" y="34997"/>
                      <a:pt x="7483" y="34997"/>
                    </a:cubicBezTo>
                    <a:cubicBezTo>
                      <a:pt x="7431" y="34997"/>
                      <a:pt x="7390" y="35009"/>
                      <a:pt x="7381" y="35053"/>
                    </a:cubicBezTo>
                    <a:cubicBezTo>
                      <a:pt x="7381" y="35053"/>
                      <a:pt x="7621" y="35142"/>
                      <a:pt x="7604" y="35249"/>
                    </a:cubicBezTo>
                    <a:cubicBezTo>
                      <a:pt x="7595" y="35321"/>
                      <a:pt x="7559" y="35401"/>
                      <a:pt x="7693" y="35445"/>
                    </a:cubicBezTo>
                    <a:cubicBezTo>
                      <a:pt x="7978" y="35525"/>
                      <a:pt x="7960" y="35561"/>
                      <a:pt x="8138" y="35650"/>
                    </a:cubicBezTo>
                    <a:cubicBezTo>
                      <a:pt x="8083" y="35658"/>
                      <a:pt x="7654" y="35772"/>
                      <a:pt x="7591" y="35772"/>
                    </a:cubicBezTo>
                    <a:cubicBezTo>
                      <a:pt x="7583" y="35772"/>
                      <a:pt x="7581" y="35770"/>
                      <a:pt x="7586" y="35766"/>
                    </a:cubicBezTo>
                    <a:cubicBezTo>
                      <a:pt x="7630" y="35721"/>
                      <a:pt x="7746" y="35632"/>
                      <a:pt x="7630" y="35561"/>
                    </a:cubicBezTo>
                    <a:cubicBezTo>
                      <a:pt x="7602" y="35542"/>
                      <a:pt x="7579" y="35535"/>
                      <a:pt x="7558" y="35535"/>
                    </a:cubicBezTo>
                    <a:cubicBezTo>
                      <a:pt x="7520" y="35535"/>
                      <a:pt x="7493" y="35562"/>
                      <a:pt x="7470" y="35597"/>
                    </a:cubicBezTo>
                    <a:cubicBezTo>
                      <a:pt x="7399" y="35721"/>
                      <a:pt x="7595" y="35962"/>
                      <a:pt x="7327" y="36104"/>
                    </a:cubicBezTo>
                    <a:cubicBezTo>
                      <a:pt x="7114" y="36238"/>
                      <a:pt x="7283" y="36719"/>
                      <a:pt x="7247" y="36870"/>
                    </a:cubicBezTo>
                    <a:cubicBezTo>
                      <a:pt x="7550" y="36648"/>
                      <a:pt x="7550" y="36568"/>
                      <a:pt x="7808" y="36398"/>
                    </a:cubicBezTo>
                    <a:lnTo>
                      <a:pt x="7808" y="36398"/>
                    </a:lnTo>
                    <a:cubicBezTo>
                      <a:pt x="7791" y="36478"/>
                      <a:pt x="7443" y="36817"/>
                      <a:pt x="7461" y="36844"/>
                    </a:cubicBezTo>
                    <a:cubicBezTo>
                      <a:pt x="7465" y="36850"/>
                      <a:pt x="7473" y="36853"/>
                      <a:pt x="7483" y="36853"/>
                    </a:cubicBezTo>
                    <a:cubicBezTo>
                      <a:pt x="7561" y="36853"/>
                      <a:pt x="7797" y="36692"/>
                      <a:pt x="7915" y="36621"/>
                    </a:cubicBezTo>
                    <a:lnTo>
                      <a:pt x="7915" y="36621"/>
                    </a:lnTo>
                    <a:cubicBezTo>
                      <a:pt x="7621" y="36933"/>
                      <a:pt x="7354" y="37262"/>
                      <a:pt x="7123" y="37619"/>
                    </a:cubicBezTo>
                    <a:cubicBezTo>
                      <a:pt x="6918" y="37916"/>
                      <a:pt x="6766" y="38191"/>
                      <a:pt x="6808" y="38191"/>
                    </a:cubicBezTo>
                    <a:cubicBezTo>
                      <a:pt x="6827" y="38191"/>
                      <a:pt x="6883" y="38138"/>
                      <a:pt x="6989" y="38011"/>
                    </a:cubicBezTo>
                    <a:cubicBezTo>
                      <a:pt x="7018" y="37955"/>
                      <a:pt x="7017" y="37940"/>
                      <a:pt x="7005" y="37940"/>
                    </a:cubicBezTo>
                    <a:cubicBezTo>
                      <a:pt x="6989" y="37940"/>
                      <a:pt x="6952" y="37967"/>
                      <a:pt x="6938" y="37967"/>
                    </a:cubicBezTo>
                    <a:cubicBezTo>
                      <a:pt x="6937" y="37967"/>
                      <a:pt x="6936" y="37966"/>
                      <a:pt x="6936" y="37966"/>
                    </a:cubicBezTo>
                    <a:cubicBezTo>
                      <a:pt x="6927" y="37957"/>
                      <a:pt x="7336" y="37538"/>
                      <a:pt x="7381" y="37485"/>
                    </a:cubicBezTo>
                    <a:cubicBezTo>
                      <a:pt x="7428" y="37446"/>
                      <a:pt x="7460" y="37427"/>
                      <a:pt x="7476" y="37427"/>
                    </a:cubicBezTo>
                    <a:cubicBezTo>
                      <a:pt x="7498" y="37427"/>
                      <a:pt x="7495" y="37457"/>
                      <a:pt x="7470" y="37512"/>
                    </a:cubicBezTo>
                    <a:cubicBezTo>
                      <a:pt x="7363" y="37779"/>
                      <a:pt x="6873" y="38260"/>
                      <a:pt x="6713" y="38634"/>
                    </a:cubicBezTo>
                    <a:cubicBezTo>
                      <a:pt x="6651" y="38812"/>
                      <a:pt x="6588" y="39017"/>
                      <a:pt x="6633" y="39035"/>
                    </a:cubicBezTo>
                    <a:cubicBezTo>
                      <a:pt x="6634" y="39035"/>
                      <a:pt x="6635" y="39036"/>
                      <a:pt x="6636" y="39036"/>
                    </a:cubicBezTo>
                    <a:cubicBezTo>
                      <a:pt x="6679" y="39036"/>
                      <a:pt x="6945" y="38622"/>
                      <a:pt x="6992" y="38622"/>
                    </a:cubicBezTo>
                    <a:cubicBezTo>
                      <a:pt x="6998" y="38622"/>
                      <a:pt x="7000" y="38628"/>
                      <a:pt x="6998" y="38643"/>
                    </a:cubicBezTo>
                    <a:cubicBezTo>
                      <a:pt x="6989" y="38732"/>
                      <a:pt x="7007" y="38741"/>
                      <a:pt x="6731" y="39186"/>
                    </a:cubicBezTo>
                    <a:cubicBezTo>
                      <a:pt x="6668" y="39275"/>
                      <a:pt x="6508" y="39489"/>
                      <a:pt x="6419" y="39632"/>
                    </a:cubicBezTo>
                    <a:cubicBezTo>
                      <a:pt x="6405" y="39655"/>
                      <a:pt x="6401" y="39665"/>
                      <a:pt x="6406" y="39665"/>
                    </a:cubicBezTo>
                    <a:cubicBezTo>
                      <a:pt x="6426" y="39665"/>
                      <a:pt x="6579" y="39501"/>
                      <a:pt x="6722" y="39338"/>
                    </a:cubicBezTo>
                    <a:cubicBezTo>
                      <a:pt x="6828" y="39215"/>
                      <a:pt x="6928" y="39096"/>
                      <a:pt x="6952" y="39096"/>
                    </a:cubicBezTo>
                    <a:cubicBezTo>
                      <a:pt x="6967" y="39096"/>
                      <a:pt x="6948" y="39150"/>
                      <a:pt x="6873" y="39293"/>
                    </a:cubicBezTo>
                    <a:cubicBezTo>
                      <a:pt x="6579" y="39854"/>
                      <a:pt x="6294" y="40309"/>
                      <a:pt x="6205" y="40638"/>
                    </a:cubicBezTo>
                    <a:cubicBezTo>
                      <a:pt x="6184" y="40695"/>
                      <a:pt x="6191" y="40792"/>
                      <a:pt x="6222" y="40792"/>
                    </a:cubicBezTo>
                    <a:cubicBezTo>
                      <a:pt x="6230" y="40792"/>
                      <a:pt x="6239" y="40786"/>
                      <a:pt x="6250" y="40772"/>
                    </a:cubicBezTo>
                    <a:lnTo>
                      <a:pt x="6250" y="40772"/>
                    </a:lnTo>
                    <a:cubicBezTo>
                      <a:pt x="6250" y="40772"/>
                      <a:pt x="6249" y="40772"/>
                      <a:pt x="6249" y="40772"/>
                    </a:cubicBezTo>
                    <a:cubicBezTo>
                      <a:pt x="6225" y="40772"/>
                      <a:pt x="6917" y="39294"/>
                      <a:pt x="6951" y="39294"/>
                    </a:cubicBezTo>
                    <a:lnTo>
                      <a:pt x="6951" y="39294"/>
                    </a:lnTo>
                    <a:cubicBezTo>
                      <a:pt x="6954" y="39294"/>
                      <a:pt x="6952" y="39305"/>
                      <a:pt x="6944" y="39329"/>
                    </a:cubicBezTo>
                    <a:cubicBezTo>
                      <a:pt x="6864" y="39560"/>
                      <a:pt x="6722" y="39899"/>
                      <a:pt x="6686" y="40059"/>
                    </a:cubicBezTo>
                    <a:lnTo>
                      <a:pt x="6633" y="40300"/>
                    </a:lnTo>
                    <a:cubicBezTo>
                      <a:pt x="6608" y="40355"/>
                      <a:pt x="6599" y="40384"/>
                      <a:pt x="6603" y="40384"/>
                    </a:cubicBezTo>
                    <a:cubicBezTo>
                      <a:pt x="6610" y="40384"/>
                      <a:pt x="6651" y="40313"/>
                      <a:pt x="6722" y="40166"/>
                    </a:cubicBezTo>
                    <a:cubicBezTo>
                      <a:pt x="6723" y="40164"/>
                      <a:pt x="6724" y="40164"/>
                      <a:pt x="6724" y="40164"/>
                    </a:cubicBezTo>
                    <a:lnTo>
                      <a:pt x="6724" y="40164"/>
                    </a:lnTo>
                    <a:cubicBezTo>
                      <a:pt x="6735" y="40164"/>
                      <a:pt x="6132" y="41319"/>
                      <a:pt x="6063" y="41458"/>
                    </a:cubicBezTo>
                    <a:cubicBezTo>
                      <a:pt x="5962" y="41668"/>
                      <a:pt x="5940" y="41743"/>
                      <a:pt x="5953" y="41743"/>
                    </a:cubicBezTo>
                    <a:cubicBezTo>
                      <a:pt x="5954" y="41743"/>
                      <a:pt x="5955" y="41743"/>
                      <a:pt x="5956" y="41743"/>
                    </a:cubicBezTo>
                    <a:lnTo>
                      <a:pt x="6268" y="41199"/>
                    </a:lnTo>
                    <a:cubicBezTo>
                      <a:pt x="6399" y="40959"/>
                      <a:pt x="6706" y="40363"/>
                      <a:pt x="6725" y="40363"/>
                    </a:cubicBezTo>
                    <a:lnTo>
                      <a:pt x="6725" y="40363"/>
                    </a:lnTo>
                    <a:cubicBezTo>
                      <a:pt x="6728" y="40363"/>
                      <a:pt x="6725" y="40376"/>
                      <a:pt x="6713" y="40407"/>
                    </a:cubicBezTo>
                    <a:cubicBezTo>
                      <a:pt x="6642" y="40611"/>
                      <a:pt x="6357" y="41173"/>
                      <a:pt x="6232" y="41466"/>
                    </a:cubicBezTo>
                    <a:cubicBezTo>
                      <a:pt x="6428" y="41012"/>
                      <a:pt x="7016" y="39970"/>
                      <a:pt x="7105" y="39828"/>
                    </a:cubicBezTo>
                    <a:cubicBezTo>
                      <a:pt x="7183" y="39700"/>
                      <a:pt x="7255" y="39578"/>
                      <a:pt x="7277" y="39578"/>
                    </a:cubicBezTo>
                    <a:cubicBezTo>
                      <a:pt x="7282" y="39578"/>
                      <a:pt x="7285" y="39587"/>
                      <a:pt x="7283" y="39605"/>
                    </a:cubicBezTo>
                    <a:cubicBezTo>
                      <a:pt x="7274" y="39703"/>
                      <a:pt x="7132" y="39988"/>
                      <a:pt x="7140" y="40041"/>
                    </a:cubicBezTo>
                    <a:cubicBezTo>
                      <a:pt x="7142" y="40048"/>
                      <a:pt x="7146" y="40052"/>
                      <a:pt x="7154" y="40052"/>
                    </a:cubicBezTo>
                    <a:cubicBezTo>
                      <a:pt x="7197" y="40052"/>
                      <a:pt x="7334" y="39933"/>
                      <a:pt x="7470" y="39569"/>
                    </a:cubicBezTo>
                    <a:cubicBezTo>
                      <a:pt x="7621" y="39177"/>
                      <a:pt x="7702" y="38990"/>
                      <a:pt x="7773" y="38901"/>
                    </a:cubicBezTo>
                    <a:cubicBezTo>
                      <a:pt x="7773" y="38901"/>
                      <a:pt x="7841" y="38807"/>
                      <a:pt x="7857" y="38807"/>
                    </a:cubicBezTo>
                    <a:cubicBezTo>
                      <a:pt x="7861" y="38807"/>
                      <a:pt x="7861" y="38816"/>
                      <a:pt x="7853" y="38839"/>
                    </a:cubicBezTo>
                    <a:cubicBezTo>
                      <a:pt x="7817" y="38972"/>
                      <a:pt x="7265" y="40139"/>
                      <a:pt x="7345" y="40148"/>
                    </a:cubicBezTo>
                    <a:cubicBezTo>
                      <a:pt x="7433" y="40132"/>
                      <a:pt x="7693" y="39442"/>
                      <a:pt x="7752" y="39442"/>
                    </a:cubicBezTo>
                    <a:cubicBezTo>
                      <a:pt x="7759" y="39442"/>
                      <a:pt x="7763" y="39451"/>
                      <a:pt x="7764" y="39471"/>
                    </a:cubicBezTo>
                    <a:cubicBezTo>
                      <a:pt x="7769" y="39501"/>
                      <a:pt x="7779" y="39515"/>
                      <a:pt x="7793" y="39515"/>
                    </a:cubicBezTo>
                    <a:cubicBezTo>
                      <a:pt x="7866" y="39515"/>
                      <a:pt x="8048" y="39101"/>
                      <a:pt x="8191" y="38777"/>
                    </a:cubicBezTo>
                    <a:cubicBezTo>
                      <a:pt x="8256" y="38631"/>
                      <a:pt x="8277" y="38590"/>
                      <a:pt x="8285" y="38590"/>
                    </a:cubicBezTo>
                    <a:cubicBezTo>
                      <a:pt x="8294" y="38590"/>
                      <a:pt x="8289" y="38638"/>
                      <a:pt x="8307" y="38652"/>
                    </a:cubicBezTo>
                    <a:cubicBezTo>
                      <a:pt x="8309" y="38653"/>
                      <a:pt x="8310" y="38654"/>
                      <a:pt x="8312" y="38654"/>
                    </a:cubicBezTo>
                    <a:cubicBezTo>
                      <a:pt x="8343" y="38654"/>
                      <a:pt x="8434" y="38410"/>
                      <a:pt x="8468" y="38376"/>
                    </a:cubicBezTo>
                    <a:cubicBezTo>
                      <a:pt x="8538" y="38131"/>
                      <a:pt x="8642" y="37789"/>
                      <a:pt x="8684" y="37789"/>
                    </a:cubicBezTo>
                    <a:cubicBezTo>
                      <a:pt x="8700" y="37789"/>
                      <a:pt x="8707" y="37840"/>
                      <a:pt x="8699" y="37966"/>
                    </a:cubicBezTo>
                    <a:cubicBezTo>
                      <a:pt x="8686" y="38053"/>
                      <a:pt x="8673" y="38572"/>
                      <a:pt x="8723" y="38572"/>
                    </a:cubicBezTo>
                    <a:cubicBezTo>
                      <a:pt x="8739" y="38572"/>
                      <a:pt x="8763" y="38513"/>
                      <a:pt x="8797" y="38358"/>
                    </a:cubicBezTo>
                    <a:cubicBezTo>
                      <a:pt x="8851" y="38073"/>
                      <a:pt x="8851" y="37921"/>
                      <a:pt x="8949" y="37850"/>
                    </a:cubicBezTo>
                    <a:cubicBezTo>
                      <a:pt x="8952" y="37847"/>
                      <a:pt x="8956" y="37845"/>
                      <a:pt x="8959" y="37845"/>
                    </a:cubicBezTo>
                    <a:cubicBezTo>
                      <a:pt x="8997" y="37845"/>
                      <a:pt x="8968" y="38096"/>
                      <a:pt x="8993" y="38162"/>
                    </a:cubicBezTo>
                    <a:cubicBezTo>
                      <a:pt x="9001" y="38176"/>
                      <a:pt x="9012" y="38182"/>
                      <a:pt x="9025" y="38182"/>
                    </a:cubicBezTo>
                    <a:cubicBezTo>
                      <a:pt x="9067" y="38182"/>
                      <a:pt x="9128" y="38114"/>
                      <a:pt x="9162" y="38073"/>
                    </a:cubicBezTo>
                    <a:lnTo>
                      <a:pt x="9127" y="37645"/>
                    </a:lnTo>
                    <a:cubicBezTo>
                      <a:pt x="9091" y="37636"/>
                      <a:pt x="9029" y="37610"/>
                      <a:pt x="9020" y="37494"/>
                    </a:cubicBezTo>
                    <a:cubicBezTo>
                      <a:pt x="9002" y="37360"/>
                      <a:pt x="9055" y="37236"/>
                      <a:pt x="9153" y="37155"/>
                    </a:cubicBezTo>
                    <a:cubicBezTo>
                      <a:pt x="9170" y="37139"/>
                      <a:pt x="9184" y="37131"/>
                      <a:pt x="9195" y="37131"/>
                    </a:cubicBezTo>
                    <a:cubicBezTo>
                      <a:pt x="9256" y="37131"/>
                      <a:pt x="9255" y="37335"/>
                      <a:pt x="9367" y="37342"/>
                    </a:cubicBezTo>
                    <a:cubicBezTo>
                      <a:pt x="9371" y="37344"/>
                      <a:pt x="9380" y="37345"/>
                      <a:pt x="9393" y="37345"/>
                    </a:cubicBezTo>
                    <a:cubicBezTo>
                      <a:pt x="9460" y="37345"/>
                      <a:pt x="9626" y="37323"/>
                      <a:pt x="9626" y="37262"/>
                    </a:cubicBezTo>
                    <a:cubicBezTo>
                      <a:pt x="9608" y="37084"/>
                      <a:pt x="9510" y="37022"/>
                      <a:pt x="9608" y="36897"/>
                    </a:cubicBezTo>
                    <a:cubicBezTo>
                      <a:pt x="9652" y="36835"/>
                      <a:pt x="9732" y="36817"/>
                      <a:pt x="9706" y="36719"/>
                    </a:cubicBezTo>
                    <a:cubicBezTo>
                      <a:pt x="9617" y="36496"/>
                      <a:pt x="9964" y="36256"/>
                      <a:pt x="10071" y="36158"/>
                    </a:cubicBezTo>
                    <a:cubicBezTo>
                      <a:pt x="10111" y="36124"/>
                      <a:pt x="10138" y="36112"/>
                      <a:pt x="10162" y="36112"/>
                    </a:cubicBezTo>
                    <a:cubicBezTo>
                      <a:pt x="10207" y="36112"/>
                      <a:pt x="10241" y="36158"/>
                      <a:pt x="10329" y="36193"/>
                    </a:cubicBezTo>
                    <a:cubicBezTo>
                      <a:pt x="10349" y="36203"/>
                      <a:pt x="10369" y="36207"/>
                      <a:pt x="10387" y="36207"/>
                    </a:cubicBezTo>
                    <a:cubicBezTo>
                      <a:pt x="10489" y="36207"/>
                      <a:pt x="10559" y="36078"/>
                      <a:pt x="10596" y="36033"/>
                    </a:cubicBezTo>
                    <a:cubicBezTo>
                      <a:pt x="10703" y="36015"/>
                      <a:pt x="10846" y="35926"/>
                      <a:pt x="10739" y="35766"/>
                    </a:cubicBezTo>
                    <a:cubicBezTo>
                      <a:pt x="10668" y="35668"/>
                      <a:pt x="10739" y="35641"/>
                      <a:pt x="10801" y="35579"/>
                    </a:cubicBezTo>
                    <a:cubicBezTo>
                      <a:pt x="10837" y="35534"/>
                      <a:pt x="10766" y="35454"/>
                      <a:pt x="10801" y="35383"/>
                    </a:cubicBezTo>
                    <a:cubicBezTo>
                      <a:pt x="10855" y="35267"/>
                      <a:pt x="10962" y="35258"/>
                      <a:pt x="11051" y="35169"/>
                    </a:cubicBezTo>
                    <a:cubicBezTo>
                      <a:pt x="11130" y="35090"/>
                      <a:pt x="10894" y="34439"/>
                      <a:pt x="10733" y="34439"/>
                    </a:cubicBezTo>
                    <a:cubicBezTo>
                      <a:pt x="10732" y="34439"/>
                      <a:pt x="10731" y="34439"/>
                      <a:pt x="10730" y="34439"/>
                    </a:cubicBezTo>
                    <a:cubicBezTo>
                      <a:pt x="10748" y="34439"/>
                      <a:pt x="10677" y="34563"/>
                      <a:pt x="10659" y="34581"/>
                    </a:cubicBezTo>
                    <a:cubicBezTo>
                      <a:pt x="10599" y="34626"/>
                      <a:pt x="10527" y="34646"/>
                      <a:pt x="10453" y="34646"/>
                    </a:cubicBezTo>
                    <a:cubicBezTo>
                      <a:pt x="10438" y="34646"/>
                      <a:pt x="10424" y="34645"/>
                      <a:pt x="10409" y="34644"/>
                    </a:cubicBezTo>
                    <a:cubicBezTo>
                      <a:pt x="10213" y="34679"/>
                      <a:pt x="10044" y="34795"/>
                      <a:pt x="9928" y="34955"/>
                    </a:cubicBezTo>
                    <a:cubicBezTo>
                      <a:pt x="9857" y="35062"/>
                      <a:pt x="10213" y="35214"/>
                      <a:pt x="10142" y="35383"/>
                    </a:cubicBezTo>
                    <a:cubicBezTo>
                      <a:pt x="10096" y="35475"/>
                      <a:pt x="10011" y="35501"/>
                      <a:pt x="9898" y="35501"/>
                    </a:cubicBezTo>
                    <a:cubicBezTo>
                      <a:pt x="9879" y="35501"/>
                      <a:pt x="9860" y="35500"/>
                      <a:pt x="9839" y="35499"/>
                    </a:cubicBezTo>
                    <a:cubicBezTo>
                      <a:pt x="9786" y="35450"/>
                      <a:pt x="9754" y="35428"/>
                      <a:pt x="9727" y="35428"/>
                    </a:cubicBezTo>
                    <a:cubicBezTo>
                      <a:pt x="9704" y="35428"/>
                      <a:pt x="9686" y="35444"/>
                      <a:pt x="9661" y="35472"/>
                    </a:cubicBezTo>
                    <a:cubicBezTo>
                      <a:pt x="9554" y="35588"/>
                      <a:pt x="9617" y="35534"/>
                      <a:pt x="9741" y="35695"/>
                    </a:cubicBezTo>
                    <a:cubicBezTo>
                      <a:pt x="9783" y="35761"/>
                      <a:pt x="9762" y="35875"/>
                      <a:pt x="9694" y="35875"/>
                    </a:cubicBezTo>
                    <a:cubicBezTo>
                      <a:pt x="9689" y="35875"/>
                      <a:pt x="9684" y="35874"/>
                      <a:pt x="9679" y="35873"/>
                    </a:cubicBezTo>
                    <a:cubicBezTo>
                      <a:pt x="9531" y="35852"/>
                      <a:pt x="9450" y="35646"/>
                      <a:pt x="9342" y="35646"/>
                    </a:cubicBezTo>
                    <a:cubicBezTo>
                      <a:pt x="9314" y="35646"/>
                      <a:pt x="9285" y="35660"/>
                      <a:pt x="9251" y="35695"/>
                    </a:cubicBezTo>
                    <a:cubicBezTo>
                      <a:pt x="9162" y="35784"/>
                      <a:pt x="9225" y="35944"/>
                      <a:pt x="9341" y="36042"/>
                    </a:cubicBezTo>
                    <a:cubicBezTo>
                      <a:pt x="9341" y="36078"/>
                      <a:pt x="9305" y="36078"/>
                      <a:pt x="9305" y="36104"/>
                    </a:cubicBezTo>
                    <a:cubicBezTo>
                      <a:pt x="9296" y="36131"/>
                      <a:pt x="9279" y="36524"/>
                      <a:pt x="9236" y="36524"/>
                    </a:cubicBezTo>
                    <a:cubicBezTo>
                      <a:pt x="9236" y="36524"/>
                      <a:pt x="9235" y="36523"/>
                      <a:pt x="9234" y="36523"/>
                    </a:cubicBezTo>
                    <a:cubicBezTo>
                      <a:pt x="9180" y="36407"/>
                      <a:pt x="9153" y="36006"/>
                      <a:pt x="9100" y="35926"/>
                    </a:cubicBezTo>
                    <a:lnTo>
                      <a:pt x="9100" y="35926"/>
                    </a:lnTo>
                    <a:cubicBezTo>
                      <a:pt x="9162" y="36033"/>
                      <a:pt x="9073" y="36283"/>
                      <a:pt x="9055" y="36434"/>
                    </a:cubicBezTo>
                    <a:cubicBezTo>
                      <a:pt x="9051" y="36531"/>
                      <a:pt x="9039" y="36576"/>
                      <a:pt x="9025" y="36576"/>
                    </a:cubicBezTo>
                    <a:cubicBezTo>
                      <a:pt x="9008" y="36576"/>
                      <a:pt x="8989" y="36520"/>
                      <a:pt x="8975" y="36416"/>
                    </a:cubicBezTo>
                    <a:cubicBezTo>
                      <a:pt x="8967" y="36321"/>
                      <a:pt x="8961" y="36287"/>
                      <a:pt x="8957" y="36287"/>
                    </a:cubicBezTo>
                    <a:cubicBezTo>
                      <a:pt x="8946" y="36287"/>
                      <a:pt x="8940" y="36460"/>
                      <a:pt x="8922" y="36478"/>
                    </a:cubicBezTo>
                    <a:cubicBezTo>
                      <a:pt x="8907" y="36493"/>
                      <a:pt x="8897" y="36508"/>
                      <a:pt x="8891" y="36508"/>
                    </a:cubicBezTo>
                    <a:cubicBezTo>
                      <a:pt x="8882" y="36508"/>
                      <a:pt x="8881" y="36479"/>
                      <a:pt x="8886" y="36381"/>
                    </a:cubicBezTo>
                    <a:cubicBezTo>
                      <a:pt x="8886" y="36337"/>
                      <a:pt x="8886" y="36315"/>
                      <a:pt x="8883" y="36315"/>
                    </a:cubicBezTo>
                    <a:cubicBezTo>
                      <a:pt x="8882" y="36315"/>
                      <a:pt x="8880" y="36319"/>
                      <a:pt x="8877" y="36327"/>
                    </a:cubicBezTo>
                    <a:cubicBezTo>
                      <a:pt x="8824" y="36505"/>
                      <a:pt x="8797" y="36683"/>
                      <a:pt x="8779" y="36861"/>
                    </a:cubicBezTo>
                    <a:cubicBezTo>
                      <a:pt x="8763" y="37014"/>
                      <a:pt x="8719" y="37310"/>
                      <a:pt x="8690" y="37310"/>
                    </a:cubicBezTo>
                    <a:cubicBezTo>
                      <a:pt x="8687" y="37310"/>
                      <a:pt x="8684" y="37306"/>
                      <a:pt x="8681" y="37298"/>
                    </a:cubicBezTo>
                    <a:cubicBezTo>
                      <a:pt x="8655" y="37218"/>
                      <a:pt x="8726" y="36870"/>
                      <a:pt x="8726" y="36772"/>
                    </a:cubicBezTo>
                    <a:cubicBezTo>
                      <a:pt x="8726" y="36755"/>
                      <a:pt x="8724" y="36747"/>
                      <a:pt x="8719" y="36747"/>
                    </a:cubicBezTo>
                    <a:cubicBezTo>
                      <a:pt x="8700" y="36747"/>
                      <a:pt x="8642" y="36913"/>
                      <a:pt x="8583" y="37066"/>
                    </a:cubicBezTo>
                    <a:cubicBezTo>
                      <a:pt x="8573" y="37077"/>
                      <a:pt x="8564" y="37086"/>
                      <a:pt x="8558" y="37086"/>
                    </a:cubicBezTo>
                    <a:cubicBezTo>
                      <a:pt x="8548" y="37086"/>
                      <a:pt x="8546" y="37063"/>
                      <a:pt x="8557" y="36986"/>
                    </a:cubicBezTo>
                    <a:cubicBezTo>
                      <a:pt x="8583" y="36924"/>
                      <a:pt x="8601" y="36861"/>
                      <a:pt x="8601" y="36799"/>
                    </a:cubicBezTo>
                    <a:lnTo>
                      <a:pt x="8601" y="36799"/>
                    </a:lnTo>
                    <a:cubicBezTo>
                      <a:pt x="8574" y="36826"/>
                      <a:pt x="8468" y="37155"/>
                      <a:pt x="8423" y="37227"/>
                    </a:cubicBezTo>
                    <a:cubicBezTo>
                      <a:pt x="8418" y="37234"/>
                      <a:pt x="8415" y="37237"/>
                      <a:pt x="8413" y="37237"/>
                    </a:cubicBezTo>
                    <a:cubicBezTo>
                      <a:pt x="8400" y="37237"/>
                      <a:pt x="8441" y="37099"/>
                      <a:pt x="8441" y="37075"/>
                    </a:cubicBezTo>
                    <a:cubicBezTo>
                      <a:pt x="8440" y="37065"/>
                      <a:pt x="8437" y="37060"/>
                      <a:pt x="8432" y="37060"/>
                    </a:cubicBezTo>
                    <a:cubicBezTo>
                      <a:pt x="8402" y="37060"/>
                      <a:pt x="8301" y="37253"/>
                      <a:pt x="8049" y="37779"/>
                    </a:cubicBezTo>
                    <a:cubicBezTo>
                      <a:pt x="7953" y="37980"/>
                      <a:pt x="7888" y="38110"/>
                      <a:pt x="7882" y="38110"/>
                    </a:cubicBezTo>
                    <a:cubicBezTo>
                      <a:pt x="7876" y="38110"/>
                      <a:pt x="7945" y="37945"/>
                      <a:pt x="8129" y="37530"/>
                    </a:cubicBezTo>
                    <a:cubicBezTo>
                      <a:pt x="8330" y="37097"/>
                      <a:pt x="8335" y="37075"/>
                      <a:pt x="8328" y="37075"/>
                    </a:cubicBezTo>
                    <a:cubicBezTo>
                      <a:pt x="8327" y="37075"/>
                      <a:pt x="8326" y="37075"/>
                      <a:pt x="8325" y="37075"/>
                    </a:cubicBezTo>
                    <a:cubicBezTo>
                      <a:pt x="8316" y="37084"/>
                      <a:pt x="8316" y="37049"/>
                      <a:pt x="8183" y="37298"/>
                    </a:cubicBezTo>
                    <a:cubicBezTo>
                      <a:pt x="8103" y="37449"/>
                      <a:pt x="7925" y="37805"/>
                      <a:pt x="7912" y="37805"/>
                    </a:cubicBezTo>
                    <a:cubicBezTo>
                      <a:pt x="7911" y="37805"/>
                      <a:pt x="7911" y="37799"/>
                      <a:pt x="7915" y="37788"/>
                    </a:cubicBezTo>
                    <a:lnTo>
                      <a:pt x="7951" y="37708"/>
                    </a:lnTo>
                    <a:cubicBezTo>
                      <a:pt x="8235" y="37140"/>
                      <a:pt x="8293" y="37005"/>
                      <a:pt x="8281" y="37005"/>
                    </a:cubicBezTo>
                    <a:lnTo>
                      <a:pt x="8281" y="37005"/>
                    </a:lnTo>
                    <a:cubicBezTo>
                      <a:pt x="8275" y="37005"/>
                      <a:pt x="8249" y="37044"/>
                      <a:pt x="8227" y="37075"/>
                    </a:cubicBezTo>
                    <a:cubicBezTo>
                      <a:pt x="8173" y="37177"/>
                      <a:pt x="7716" y="37994"/>
                      <a:pt x="7704" y="37994"/>
                    </a:cubicBezTo>
                    <a:cubicBezTo>
                      <a:pt x="7702" y="37994"/>
                      <a:pt x="7709" y="37977"/>
                      <a:pt x="7728" y="37939"/>
                    </a:cubicBezTo>
                    <a:cubicBezTo>
                      <a:pt x="8102" y="37218"/>
                      <a:pt x="8245" y="36968"/>
                      <a:pt x="8298" y="36826"/>
                    </a:cubicBezTo>
                    <a:cubicBezTo>
                      <a:pt x="8360" y="36656"/>
                      <a:pt x="8388" y="36580"/>
                      <a:pt x="8354" y="36580"/>
                    </a:cubicBezTo>
                    <a:cubicBezTo>
                      <a:pt x="8349" y="36580"/>
                      <a:pt x="8342" y="36582"/>
                      <a:pt x="8334" y="36585"/>
                    </a:cubicBezTo>
                    <a:cubicBezTo>
                      <a:pt x="8298" y="36594"/>
                      <a:pt x="8263" y="36621"/>
                      <a:pt x="8236" y="36639"/>
                    </a:cubicBezTo>
                    <a:cubicBezTo>
                      <a:pt x="8211" y="36664"/>
                      <a:pt x="8077" y="36828"/>
                      <a:pt x="8067" y="36828"/>
                    </a:cubicBezTo>
                    <a:cubicBezTo>
                      <a:pt x="8066" y="36828"/>
                      <a:pt x="8066" y="36828"/>
                      <a:pt x="8067" y="36826"/>
                    </a:cubicBezTo>
                    <a:cubicBezTo>
                      <a:pt x="8067" y="36790"/>
                      <a:pt x="8379" y="36381"/>
                      <a:pt x="8468" y="36265"/>
                    </a:cubicBezTo>
                    <a:cubicBezTo>
                      <a:pt x="8574" y="36122"/>
                      <a:pt x="8646" y="36024"/>
                      <a:pt x="8690" y="35971"/>
                    </a:cubicBezTo>
                    <a:cubicBezTo>
                      <a:pt x="8703" y="35956"/>
                      <a:pt x="8708" y="35947"/>
                      <a:pt x="8704" y="35947"/>
                    </a:cubicBezTo>
                    <a:cubicBezTo>
                      <a:pt x="8693" y="35947"/>
                      <a:pt x="8627" y="35999"/>
                      <a:pt x="8465" y="36153"/>
                    </a:cubicBezTo>
                    <a:lnTo>
                      <a:pt x="8465" y="36153"/>
                    </a:lnTo>
                    <a:cubicBezTo>
                      <a:pt x="8486" y="36132"/>
                      <a:pt x="8490" y="36123"/>
                      <a:pt x="8483" y="36123"/>
                    </a:cubicBezTo>
                    <a:cubicBezTo>
                      <a:pt x="8458" y="36123"/>
                      <a:pt x="8308" y="36221"/>
                      <a:pt x="8276" y="36221"/>
                    </a:cubicBezTo>
                    <a:cubicBezTo>
                      <a:pt x="8274" y="36221"/>
                      <a:pt x="8273" y="36221"/>
                      <a:pt x="8272" y="36220"/>
                    </a:cubicBezTo>
                    <a:cubicBezTo>
                      <a:pt x="8379" y="36104"/>
                      <a:pt x="8494" y="35989"/>
                      <a:pt x="8619" y="35891"/>
                    </a:cubicBezTo>
                    <a:cubicBezTo>
                      <a:pt x="8675" y="35835"/>
                      <a:pt x="8709" y="35800"/>
                      <a:pt x="8671" y="35800"/>
                    </a:cubicBezTo>
                    <a:cubicBezTo>
                      <a:pt x="8666" y="35800"/>
                      <a:pt x="8661" y="35801"/>
                      <a:pt x="8655" y="35802"/>
                    </a:cubicBezTo>
                    <a:cubicBezTo>
                      <a:pt x="8512" y="35846"/>
                      <a:pt x="8379" y="35900"/>
                      <a:pt x="8236" y="35962"/>
                    </a:cubicBezTo>
                    <a:cubicBezTo>
                      <a:pt x="8245" y="35935"/>
                      <a:pt x="8227" y="35891"/>
                      <a:pt x="8263" y="35855"/>
                    </a:cubicBezTo>
                    <a:cubicBezTo>
                      <a:pt x="8316" y="35846"/>
                      <a:pt x="8361" y="35828"/>
                      <a:pt x="8414" y="35810"/>
                    </a:cubicBezTo>
                    <a:cubicBezTo>
                      <a:pt x="8459" y="35793"/>
                      <a:pt x="8441" y="35757"/>
                      <a:pt x="8450" y="35748"/>
                    </a:cubicBezTo>
                    <a:cubicBezTo>
                      <a:pt x="8503" y="35721"/>
                      <a:pt x="8566" y="35704"/>
                      <a:pt x="8619" y="35686"/>
                    </a:cubicBezTo>
                    <a:cubicBezTo>
                      <a:pt x="8655" y="35668"/>
                      <a:pt x="8655" y="35650"/>
                      <a:pt x="8646" y="35632"/>
                    </a:cubicBezTo>
                    <a:cubicBezTo>
                      <a:pt x="8557" y="35508"/>
                      <a:pt x="8468" y="35374"/>
                      <a:pt x="8387" y="35240"/>
                    </a:cubicBezTo>
                    <a:cubicBezTo>
                      <a:pt x="8320" y="35114"/>
                      <a:pt x="8330" y="35077"/>
                      <a:pt x="8387" y="35077"/>
                    </a:cubicBezTo>
                    <a:cubicBezTo>
                      <a:pt x="8442" y="35077"/>
                      <a:pt x="8541" y="35112"/>
                      <a:pt x="8655" y="35134"/>
                    </a:cubicBezTo>
                    <a:cubicBezTo>
                      <a:pt x="8521" y="35107"/>
                      <a:pt x="8672" y="35009"/>
                      <a:pt x="8574" y="34929"/>
                    </a:cubicBezTo>
                    <a:cubicBezTo>
                      <a:pt x="8557" y="34911"/>
                      <a:pt x="8379" y="34866"/>
                      <a:pt x="8379" y="34857"/>
                    </a:cubicBezTo>
                    <a:cubicBezTo>
                      <a:pt x="8396" y="34768"/>
                      <a:pt x="8619" y="34831"/>
                      <a:pt x="8637" y="34759"/>
                    </a:cubicBezTo>
                    <a:cubicBezTo>
                      <a:pt x="8664" y="34644"/>
                      <a:pt x="8485" y="34537"/>
                      <a:pt x="8459" y="34430"/>
                    </a:cubicBezTo>
                    <a:cubicBezTo>
                      <a:pt x="8442" y="34365"/>
                      <a:pt x="8451" y="34341"/>
                      <a:pt x="8471" y="34341"/>
                    </a:cubicBezTo>
                    <a:cubicBezTo>
                      <a:pt x="8507" y="34341"/>
                      <a:pt x="8576" y="34411"/>
                      <a:pt x="8610" y="34457"/>
                    </a:cubicBezTo>
                    <a:cubicBezTo>
                      <a:pt x="8658" y="34518"/>
                      <a:pt x="8758" y="34557"/>
                      <a:pt x="8838" y="34557"/>
                    </a:cubicBezTo>
                    <a:cubicBezTo>
                      <a:pt x="8907" y="34557"/>
                      <a:pt x="8961" y="34527"/>
                      <a:pt x="8949" y="34457"/>
                    </a:cubicBezTo>
                    <a:cubicBezTo>
                      <a:pt x="8905" y="34272"/>
                      <a:pt x="8757" y="34122"/>
                      <a:pt x="8573" y="34084"/>
                    </a:cubicBezTo>
                    <a:lnTo>
                      <a:pt x="8573" y="34084"/>
                    </a:lnTo>
                    <a:cubicBezTo>
                      <a:pt x="8601" y="34089"/>
                      <a:pt x="8626" y="34092"/>
                      <a:pt x="8649" y="34092"/>
                    </a:cubicBezTo>
                    <a:cubicBezTo>
                      <a:pt x="9072" y="34092"/>
                      <a:pt x="8815" y="33267"/>
                      <a:pt x="9128" y="33267"/>
                    </a:cubicBezTo>
                    <a:cubicBezTo>
                      <a:pt x="9142" y="33267"/>
                      <a:pt x="9156" y="33269"/>
                      <a:pt x="9171" y="33272"/>
                    </a:cubicBezTo>
                    <a:cubicBezTo>
                      <a:pt x="9465" y="33165"/>
                      <a:pt x="9162" y="32933"/>
                      <a:pt x="9153" y="32737"/>
                    </a:cubicBezTo>
                    <a:cubicBezTo>
                      <a:pt x="9162" y="32586"/>
                      <a:pt x="9189" y="32444"/>
                      <a:pt x="9225" y="32301"/>
                    </a:cubicBezTo>
                    <a:cubicBezTo>
                      <a:pt x="9260" y="32114"/>
                      <a:pt x="9162" y="31900"/>
                      <a:pt x="9198" y="31731"/>
                    </a:cubicBezTo>
                    <a:cubicBezTo>
                      <a:pt x="9234" y="31588"/>
                      <a:pt x="9394" y="31580"/>
                      <a:pt x="9430" y="31401"/>
                    </a:cubicBezTo>
                    <a:cubicBezTo>
                      <a:pt x="9438" y="31330"/>
                      <a:pt x="9474" y="31223"/>
                      <a:pt x="9394" y="31161"/>
                    </a:cubicBezTo>
                    <a:cubicBezTo>
                      <a:pt x="9358" y="31125"/>
                      <a:pt x="9225" y="31116"/>
                      <a:pt x="9243" y="31063"/>
                    </a:cubicBezTo>
                    <a:cubicBezTo>
                      <a:pt x="9265" y="30994"/>
                      <a:pt x="9359" y="30973"/>
                      <a:pt x="9463" y="30973"/>
                    </a:cubicBezTo>
                    <a:cubicBezTo>
                      <a:pt x="9559" y="30973"/>
                      <a:pt x="9663" y="30991"/>
                      <a:pt x="9733" y="31007"/>
                    </a:cubicBezTo>
                    <a:lnTo>
                      <a:pt x="9733" y="31007"/>
                    </a:lnTo>
                    <a:cubicBezTo>
                      <a:pt x="9446" y="30925"/>
                      <a:pt x="9831" y="29806"/>
                      <a:pt x="9884" y="29656"/>
                    </a:cubicBezTo>
                    <a:cubicBezTo>
                      <a:pt x="9937" y="29495"/>
                      <a:pt x="10107" y="29335"/>
                      <a:pt x="10124" y="29184"/>
                    </a:cubicBezTo>
                    <a:cubicBezTo>
                      <a:pt x="10142" y="29023"/>
                      <a:pt x="10107" y="28863"/>
                      <a:pt x="10044" y="28711"/>
                    </a:cubicBezTo>
                    <a:cubicBezTo>
                      <a:pt x="10021" y="28672"/>
                      <a:pt x="9778" y="28476"/>
                      <a:pt x="9707" y="28476"/>
                    </a:cubicBezTo>
                    <a:cubicBezTo>
                      <a:pt x="9697" y="28476"/>
                      <a:pt x="9690" y="28480"/>
                      <a:pt x="9688" y="28489"/>
                    </a:cubicBezTo>
                    <a:lnTo>
                      <a:pt x="9688" y="28489"/>
                    </a:lnTo>
                    <a:cubicBezTo>
                      <a:pt x="9696" y="28457"/>
                      <a:pt x="9740" y="28450"/>
                      <a:pt x="9796" y="28450"/>
                    </a:cubicBezTo>
                    <a:cubicBezTo>
                      <a:pt x="9843" y="28450"/>
                      <a:pt x="9898" y="28455"/>
                      <a:pt x="9946" y="28455"/>
                    </a:cubicBezTo>
                    <a:cubicBezTo>
                      <a:pt x="10031" y="28455"/>
                      <a:pt x="10092" y="28438"/>
                      <a:pt x="10044" y="28346"/>
                    </a:cubicBezTo>
                    <a:cubicBezTo>
                      <a:pt x="10035" y="28320"/>
                      <a:pt x="9857" y="28097"/>
                      <a:pt x="9919" y="28070"/>
                    </a:cubicBezTo>
                    <a:cubicBezTo>
                      <a:pt x="9920" y="28070"/>
                      <a:pt x="9921" y="28070"/>
                      <a:pt x="9922" y="28070"/>
                    </a:cubicBezTo>
                    <a:cubicBezTo>
                      <a:pt x="9959" y="28070"/>
                      <a:pt x="10170" y="28206"/>
                      <a:pt x="10243" y="28206"/>
                    </a:cubicBezTo>
                    <a:cubicBezTo>
                      <a:pt x="10261" y="28206"/>
                      <a:pt x="10270" y="28198"/>
                      <a:pt x="10267" y="28177"/>
                    </a:cubicBezTo>
                    <a:cubicBezTo>
                      <a:pt x="10258" y="28034"/>
                      <a:pt x="10178" y="27776"/>
                      <a:pt x="9937" y="27732"/>
                    </a:cubicBezTo>
                    <a:cubicBezTo>
                      <a:pt x="9928" y="27643"/>
                      <a:pt x="10213" y="27598"/>
                      <a:pt x="10285" y="27598"/>
                    </a:cubicBezTo>
                    <a:cubicBezTo>
                      <a:pt x="10302" y="27571"/>
                      <a:pt x="10552" y="27366"/>
                      <a:pt x="10507" y="27340"/>
                    </a:cubicBezTo>
                    <a:cubicBezTo>
                      <a:pt x="10400" y="27268"/>
                      <a:pt x="10169" y="27242"/>
                      <a:pt x="10178" y="27099"/>
                    </a:cubicBezTo>
                    <a:cubicBezTo>
                      <a:pt x="10178" y="26983"/>
                      <a:pt x="10302" y="26939"/>
                      <a:pt x="10285" y="26814"/>
                    </a:cubicBezTo>
                    <a:cubicBezTo>
                      <a:pt x="10267" y="26690"/>
                      <a:pt x="10187" y="26663"/>
                      <a:pt x="10213" y="26547"/>
                    </a:cubicBezTo>
                    <a:cubicBezTo>
                      <a:pt x="10240" y="26404"/>
                      <a:pt x="10436" y="26404"/>
                      <a:pt x="10498" y="26262"/>
                    </a:cubicBezTo>
                    <a:cubicBezTo>
                      <a:pt x="10579" y="26128"/>
                      <a:pt x="10490" y="25968"/>
                      <a:pt x="10347" y="25941"/>
                    </a:cubicBezTo>
                    <a:cubicBezTo>
                      <a:pt x="10392" y="25923"/>
                      <a:pt x="10703" y="25763"/>
                      <a:pt x="10632" y="25754"/>
                    </a:cubicBezTo>
                    <a:cubicBezTo>
                      <a:pt x="10599" y="25754"/>
                      <a:pt x="10510" y="25770"/>
                      <a:pt x="10432" y="25770"/>
                    </a:cubicBezTo>
                    <a:cubicBezTo>
                      <a:pt x="10344" y="25770"/>
                      <a:pt x="10269" y="25750"/>
                      <a:pt x="10302" y="25665"/>
                    </a:cubicBezTo>
                    <a:cubicBezTo>
                      <a:pt x="10338" y="25576"/>
                      <a:pt x="10454" y="25558"/>
                      <a:pt x="10516" y="25487"/>
                    </a:cubicBezTo>
                    <a:cubicBezTo>
                      <a:pt x="10632" y="25354"/>
                      <a:pt x="10720" y="25071"/>
                      <a:pt x="10510" y="24945"/>
                    </a:cubicBezTo>
                    <a:lnTo>
                      <a:pt x="10510" y="24945"/>
                    </a:lnTo>
                    <a:cubicBezTo>
                      <a:pt x="10525" y="24953"/>
                      <a:pt x="10542" y="24957"/>
                      <a:pt x="10561" y="24957"/>
                    </a:cubicBezTo>
                    <a:cubicBezTo>
                      <a:pt x="10693" y="24957"/>
                      <a:pt x="10912" y="24775"/>
                      <a:pt x="10935" y="24721"/>
                    </a:cubicBezTo>
                    <a:cubicBezTo>
                      <a:pt x="10739" y="24676"/>
                      <a:pt x="10801" y="24605"/>
                      <a:pt x="10819" y="24498"/>
                    </a:cubicBezTo>
                    <a:cubicBezTo>
                      <a:pt x="10846" y="24383"/>
                      <a:pt x="10855" y="24427"/>
                      <a:pt x="10739" y="24365"/>
                    </a:cubicBezTo>
                    <a:cubicBezTo>
                      <a:pt x="10579" y="24267"/>
                      <a:pt x="10908" y="24026"/>
                      <a:pt x="10944" y="23937"/>
                    </a:cubicBezTo>
                    <a:cubicBezTo>
                      <a:pt x="10971" y="23875"/>
                      <a:pt x="10855" y="23839"/>
                      <a:pt x="10855" y="23741"/>
                    </a:cubicBezTo>
                    <a:cubicBezTo>
                      <a:pt x="10873" y="23519"/>
                      <a:pt x="10890" y="23394"/>
                      <a:pt x="10899" y="23234"/>
                    </a:cubicBezTo>
                    <a:cubicBezTo>
                      <a:pt x="10899" y="22886"/>
                      <a:pt x="10819" y="22699"/>
                      <a:pt x="10463" y="22646"/>
                    </a:cubicBezTo>
                    <a:lnTo>
                      <a:pt x="10463" y="22646"/>
                    </a:lnTo>
                    <a:cubicBezTo>
                      <a:pt x="10552" y="22653"/>
                      <a:pt x="10684" y="22707"/>
                      <a:pt x="10797" y="22707"/>
                    </a:cubicBezTo>
                    <a:cubicBezTo>
                      <a:pt x="10830" y="22707"/>
                      <a:pt x="10862" y="22702"/>
                      <a:pt x="10890" y="22690"/>
                    </a:cubicBezTo>
                    <a:cubicBezTo>
                      <a:pt x="11033" y="22628"/>
                      <a:pt x="10819" y="22468"/>
                      <a:pt x="10757" y="22450"/>
                    </a:cubicBezTo>
                    <a:cubicBezTo>
                      <a:pt x="10409" y="22334"/>
                      <a:pt x="10472" y="22218"/>
                      <a:pt x="10685" y="21942"/>
                    </a:cubicBezTo>
                    <a:cubicBezTo>
                      <a:pt x="10828" y="21719"/>
                      <a:pt x="9964" y="21906"/>
                      <a:pt x="10285" y="21701"/>
                    </a:cubicBezTo>
                    <a:cubicBezTo>
                      <a:pt x="10457" y="21578"/>
                      <a:pt x="10241" y="21284"/>
                      <a:pt x="10031" y="21284"/>
                    </a:cubicBezTo>
                    <a:cubicBezTo>
                      <a:pt x="9970" y="21284"/>
                      <a:pt x="9910" y="21308"/>
                      <a:pt x="9860" y="21368"/>
                    </a:cubicBezTo>
                    <a:lnTo>
                      <a:pt x="9860" y="21368"/>
                    </a:lnTo>
                    <a:cubicBezTo>
                      <a:pt x="9946" y="21262"/>
                      <a:pt x="9937" y="21148"/>
                      <a:pt x="9893" y="21025"/>
                    </a:cubicBezTo>
                    <a:cubicBezTo>
                      <a:pt x="9866" y="20953"/>
                      <a:pt x="9759" y="20971"/>
                      <a:pt x="9679" y="20918"/>
                    </a:cubicBezTo>
                    <a:cubicBezTo>
                      <a:pt x="9545" y="20838"/>
                      <a:pt x="9519" y="20713"/>
                      <a:pt x="9376" y="20633"/>
                    </a:cubicBezTo>
                    <a:cubicBezTo>
                      <a:pt x="9329" y="20606"/>
                      <a:pt x="9281" y="20598"/>
                      <a:pt x="9234" y="20598"/>
                    </a:cubicBezTo>
                    <a:cubicBezTo>
                      <a:pt x="9165" y="20598"/>
                      <a:pt x="9097" y="20615"/>
                      <a:pt x="9031" y="20615"/>
                    </a:cubicBezTo>
                    <a:cubicBezTo>
                      <a:pt x="9006" y="20615"/>
                      <a:pt x="8982" y="20612"/>
                      <a:pt x="8957" y="20606"/>
                    </a:cubicBezTo>
                    <a:lnTo>
                      <a:pt x="8477" y="20472"/>
                    </a:lnTo>
                    <a:cubicBezTo>
                      <a:pt x="8252" y="20422"/>
                      <a:pt x="8181" y="20353"/>
                      <a:pt x="8052" y="20353"/>
                    </a:cubicBezTo>
                    <a:cubicBezTo>
                      <a:pt x="8022" y="20353"/>
                      <a:pt x="7989" y="20357"/>
                      <a:pt x="7951" y="20365"/>
                    </a:cubicBezTo>
                    <a:cubicBezTo>
                      <a:pt x="7871" y="20392"/>
                      <a:pt x="7773" y="20615"/>
                      <a:pt x="7728" y="20615"/>
                    </a:cubicBezTo>
                    <a:cubicBezTo>
                      <a:pt x="7684" y="20615"/>
                      <a:pt x="7648" y="20348"/>
                      <a:pt x="7586" y="20294"/>
                    </a:cubicBezTo>
                    <a:cubicBezTo>
                      <a:pt x="7573" y="20284"/>
                      <a:pt x="7561" y="20279"/>
                      <a:pt x="7549" y="20279"/>
                    </a:cubicBezTo>
                    <a:cubicBezTo>
                      <a:pt x="7479" y="20279"/>
                      <a:pt x="7431" y="20439"/>
                      <a:pt x="7408" y="20508"/>
                    </a:cubicBezTo>
                    <a:cubicBezTo>
                      <a:pt x="7386" y="20582"/>
                      <a:pt x="7376" y="20870"/>
                      <a:pt x="7307" y="20870"/>
                    </a:cubicBezTo>
                    <a:cubicBezTo>
                      <a:pt x="7293" y="20870"/>
                      <a:pt x="7276" y="20858"/>
                      <a:pt x="7256" y="20829"/>
                    </a:cubicBezTo>
                    <a:cubicBezTo>
                      <a:pt x="7158" y="20686"/>
                      <a:pt x="7123" y="20499"/>
                      <a:pt x="6980" y="20419"/>
                    </a:cubicBezTo>
                    <a:cubicBezTo>
                      <a:pt x="6966" y="20411"/>
                      <a:pt x="6952" y="20408"/>
                      <a:pt x="6939" y="20408"/>
                    </a:cubicBezTo>
                    <a:cubicBezTo>
                      <a:pt x="6822" y="20408"/>
                      <a:pt x="6744" y="20686"/>
                      <a:pt x="6646" y="20686"/>
                    </a:cubicBezTo>
                    <a:cubicBezTo>
                      <a:pt x="6617" y="20686"/>
                      <a:pt x="6586" y="20661"/>
                      <a:pt x="6553" y="20597"/>
                    </a:cubicBezTo>
                    <a:cubicBezTo>
                      <a:pt x="6512" y="20511"/>
                      <a:pt x="6410" y="20485"/>
                      <a:pt x="6301" y="20485"/>
                    </a:cubicBezTo>
                    <a:cubicBezTo>
                      <a:pt x="6174" y="20485"/>
                      <a:pt x="6036" y="20520"/>
                      <a:pt x="5974" y="20535"/>
                    </a:cubicBezTo>
                    <a:cubicBezTo>
                      <a:pt x="5879" y="20555"/>
                      <a:pt x="5789" y="20606"/>
                      <a:pt x="5693" y="20606"/>
                    </a:cubicBezTo>
                    <a:cubicBezTo>
                      <a:pt x="5663" y="20606"/>
                      <a:pt x="5632" y="20601"/>
                      <a:pt x="5600" y="20588"/>
                    </a:cubicBezTo>
                    <a:cubicBezTo>
                      <a:pt x="5567" y="20572"/>
                      <a:pt x="5345" y="20358"/>
                      <a:pt x="5310" y="20358"/>
                    </a:cubicBezTo>
                    <a:cubicBezTo>
                      <a:pt x="5306" y="20358"/>
                      <a:pt x="5305" y="20360"/>
                      <a:pt x="5306" y="20365"/>
                    </a:cubicBezTo>
                    <a:cubicBezTo>
                      <a:pt x="5323" y="20463"/>
                      <a:pt x="5412" y="20544"/>
                      <a:pt x="5314" y="20633"/>
                    </a:cubicBezTo>
                    <a:cubicBezTo>
                      <a:pt x="5278" y="20662"/>
                      <a:pt x="5222" y="20679"/>
                      <a:pt x="5174" y="20679"/>
                    </a:cubicBezTo>
                    <a:cubicBezTo>
                      <a:pt x="5164" y="20679"/>
                      <a:pt x="5154" y="20679"/>
                      <a:pt x="5145" y="20677"/>
                    </a:cubicBezTo>
                    <a:cubicBezTo>
                      <a:pt x="4976" y="20668"/>
                      <a:pt x="4842" y="20544"/>
                      <a:pt x="4842" y="20374"/>
                    </a:cubicBezTo>
                    <a:cubicBezTo>
                      <a:pt x="4840" y="20574"/>
                      <a:pt x="4821" y="20642"/>
                      <a:pt x="4792" y="20642"/>
                    </a:cubicBezTo>
                    <a:cubicBezTo>
                      <a:pt x="4729" y="20642"/>
                      <a:pt x="4618" y="20335"/>
                      <a:pt x="4507" y="20335"/>
                    </a:cubicBezTo>
                    <a:cubicBezTo>
                      <a:pt x="4500" y="20335"/>
                      <a:pt x="4493" y="20336"/>
                      <a:pt x="4486" y="20339"/>
                    </a:cubicBezTo>
                    <a:cubicBezTo>
                      <a:pt x="4335" y="20392"/>
                      <a:pt x="4317" y="20695"/>
                      <a:pt x="4139" y="20731"/>
                    </a:cubicBezTo>
                    <a:cubicBezTo>
                      <a:pt x="4137" y="20731"/>
                      <a:pt x="4136" y="20731"/>
                      <a:pt x="4135" y="20731"/>
                    </a:cubicBezTo>
                    <a:cubicBezTo>
                      <a:pt x="4087" y="20731"/>
                      <a:pt x="3959" y="20587"/>
                      <a:pt x="3898" y="20561"/>
                    </a:cubicBezTo>
                    <a:cubicBezTo>
                      <a:pt x="3857" y="20541"/>
                      <a:pt x="3825" y="20532"/>
                      <a:pt x="3799" y="20532"/>
                    </a:cubicBezTo>
                    <a:cubicBezTo>
                      <a:pt x="3692" y="20532"/>
                      <a:pt x="3696" y="20678"/>
                      <a:pt x="3570" y="20678"/>
                    </a:cubicBezTo>
                    <a:cubicBezTo>
                      <a:pt x="3546" y="20678"/>
                      <a:pt x="3516" y="20673"/>
                      <a:pt x="3480" y="20659"/>
                    </a:cubicBezTo>
                    <a:cubicBezTo>
                      <a:pt x="3362" y="20600"/>
                      <a:pt x="3231" y="20566"/>
                      <a:pt x="3099" y="20566"/>
                    </a:cubicBezTo>
                    <a:cubicBezTo>
                      <a:pt x="3071" y="20566"/>
                      <a:pt x="3044" y="20567"/>
                      <a:pt x="3016" y="20570"/>
                    </a:cubicBezTo>
                    <a:cubicBezTo>
                      <a:pt x="2963" y="20570"/>
                      <a:pt x="2812" y="20704"/>
                      <a:pt x="2794" y="20704"/>
                    </a:cubicBezTo>
                    <a:cubicBezTo>
                      <a:pt x="2577" y="20667"/>
                      <a:pt x="2336" y="20291"/>
                      <a:pt x="2101" y="20291"/>
                    </a:cubicBezTo>
                    <a:cubicBezTo>
                      <a:pt x="2055" y="20291"/>
                      <a:pt x="2010" y="20306"/>
                      <a:pt x="1965" y="20339"/>
                    </a:cubicBezTo>
                    <a:cubicBezTo>
                      <a:pt x="1846" y="20441"/>
                      <a:pt x="1946" y="20526"/>
                      <a:pt x="1809" y="20526"/>
                    </a:cubicBezTo>
                    <a:cubicBezTo>
                      <a:pt x="1802" y="20526"/>
                      <a:pt x="1795" y="20526"/>
                      <a:pt x="1787" y="20526"/>
                    </a:cubicBezTo>
                    <a:cubicBezTo>
                      <a:pt x="1752" y="20454"/>
                      <a:pt x="1689" y="20401"/>
                      <a:pt x="1609" y="20374"/>
                    </a:cubicBezTo>
                    <a:cubicBezTo>
                      <a:pt x="1608" y="20374"/>
                      <a:pt x="1607" y="20374"/>
                      <a:pt x="1605" y="20374"/>
                    </a:cubicBezTo>
                    <a:cubicBezTo>
                      <a:pt x="1574" y="20374"/>
                      <a:pt x="1580" y="20482"/>
                      <a:pt x="1529" y="20508"/>
                    </a:cubicBezTo>
                    <a:cubicBezTo>
                      <a:pt x="1496" y="20523"/>
                      <a:pt x="1461" y="20530"/>
                      <a:pt x="1423" y="20533"/>
                    </a:cubicBezTo>
                    <a:lnTo>
                      <a:pt x="1423" y="20533"/>
                    </a:lnTo>
                    <a:cubicBezTo>
                      <a:pt x="1433" y="20516"/>
                      <a:pt x="1442" y="20499"/>
                      <a:pt x="1449" y="20481"/>
                    </a:cubicBezTo>
                    <a:cubicBezTo>
                      <a:pt x="1636" y="20036"/>
                      <a:pt x="1974" y="19662"/>
                      <a:pt x="2313" y="19332"/>
                    </a:cubicBezTo>
                    <a:cubicBezTo>
                      <a:pt x="2527" y="19127"/>
                      <a:pt x="3203" y="18851"/>
                      <a:pt x="2696" y="18406"/>
                    </a:cubicBezTo>
                    <a:cubicBezTo>
                      <a:pt x="2671" y="18381"/>
                      <a:pt x="2415" y="18095"/>
                      <a:pt x="2475" y="18095"/>
                    </a:cubicBezTo>
                    <a:cubicBezTo>
                      <a:pt x="2480" y="18095"/>
                      <a:pt x="2489" y="18098"/>
                      <a:pt x="2500" y="18103"/>
                    </a:cubicBezTo>
                    <a:cubicBezTo>
                      <a:pt x="2642" y="18148"/>
                      <a:pt x="2776" y="18219"/>
                      <a:pt x="2901" y="18308"/>
                    </a:cubicBezTo>
                    <a:cubicBezTo>
                      <a:pt x="2944" y="18351"/>
                      <a:pt x="3576" y="18781"/>
                      <a:pt x="3603" y="18781"/>
                    </a:cubicBezTo>
                    <a:cubicBezTo>
                      <a:pt x="3604" y="18781"/>
                      <a:pt x="3605" y="18781"/>
                      <a:pt x="3604" y="18780"/>
                    </a:cubicBezTo>
                    <a:cubicBezTo>
                      <a:pt x="3604" y="18727"/>
                      <a:pt x="3533" y="18709"/>
                      <a:pt x="3551" y="18629"/>
                    </a:cubicBezTo>
                    <a:cubicBezTo>
                      <a:pt x="3569" y="18548"/>
                      <a:pt x="3604" y="18477"/>
                      <a:pt x="3658" y="18415"/>
                    </a:cubicBezTo>
                    <a:cubicBezTo>
                      <a:pt x="3713" y="18353"/>
                      <a:pt x="3786" y="18265"/>
                      <a:pt x="3882" y="18265"/>
                    </a:cubicBezTo>
                    <a:cubicBezTo>
                      <a:pt x="3925" y="18265"/>
                      <a:pt x="3971" y="18282"/>
                      <a:pt x="4023" y="18326"/>
                    </a:cubicBezTo>
                    <a:cubicBezTo>
                      <a:pt x="3711" y="18058"/>
                      <a:pt x="4103" y="18058"/>
                      <a:pt x="3880" y="17818"/>
                    </a:cubicBezTo>
                    <a:cubicBezTo>
                      <a:pt x="3779" y="17701"/>
                      <a:pt x="3588" y="17446"/>
                      <a:pt x="3772" y="17446"/>
                    </a:cubicBezTo>
                    <a:cubicBezTo>
                      <a:pt x="3798" y="17446"/>
                      <a:pt x="3830" y="17451"/>
                      <a:pt x="3872" y="17462"/>
                    </a:cubicBezTo>
                    <a:cubicBezTo>
                      <a:pt x="4027" y="17505"/>
                      <a:pt x="4123" y="17631"/>
                      <a:pt x="4275" y="17631"/>
                    </a:cubicBezTo>
                    <a:cubicBezTo>
                      <a:pt x="4280" y="17631"/>
                      <a:pt x="4285" y="17631"/>
                      <a:pt x="4290" y="17631"/>
                    </a:cubicBezTo>
                    <a:cubicBezTo>
                      <a:pt x="4406" y="17631"/>
                      <a:pt x="4468" y="17551"/>
                      <a:pt x="4370" y="17426"/>
                    </a:cubicBezTo>
                    <a:cubicBezTo>
                      <a:pt x="4272" y="17310"/>
                      <a:pt x="4326" y="17319"/>
                      <a:pt x="4406" y="17230"/>
                    </a:cubicBezTo>
                    <a:cubicBezTo>
                      <a:pt x="4415" y="17219"/>
                      <a:pt x="4425" y="17214"/>
                      <a:pt x="4435" y="17214"/>
                    </a:cubicBezTo>
                    <a:cubicBezTo>
                      <a:pt x="4474" y="17214"/>
                      <a:pt x="4519" y="17280"/>
                      <a:pt x="4575" y="17301"/>
                    </a:cubicBezTo>
                    <a:cubicBezTo>
                      <a:pt x="4598" y="17310"/>
                      <a:pt x="4618" y="17314"/>
                      <a:pt x="4635" y="17314"/>
                    </a:cubicBezTo>
                    <a:cubicBezTo>
                      <a:pt x="4819" y="17314"/>
                      <a:pt x="4657" y="16837"/>
                      <a:pt x="4914" y="16837"/>
                    </a:cubicBezTo>
                    <a:cubicBezTo>
                      <a:pt x="4922" y="16837"/>
                      <a:pt x="4931" y="16837"/>
                      <a:pt x="4940" y="16838"/>
                    </a:cubicBezTo>
                    <a:cubicBezTo>
                      <a:pt x="5018" y="16735"/>
                      <a:pt x="4820" y="16356"/>
                      <a:pt x="4888" y="16356"/>
                    </a:cubicBezTo>
                    <a:cubicBezTo>
                      <a:pt x="4890" y="16356"/>
                      <a:pt x="4893" y="16356"/>
                      <a:pt x="4896" y="16357"/>
                    </a:cubicBezTo>
                    <a:cubicBezTo>
                      <a:pt x="4933" y="16365"/>
                      <a:pt x="5113" y="16459"/>
                      <a:pt x="5171" y="16459"/>
                    </a:cubicBezTo>
                    <a:cubicBezTo>
                      <a:pt x="5183" y="16459"/>
                      <a:pt x="5190" y="16455"/>
                      <a:pt x="5190" y="16446"/>
                    </a:cubicBezTo>
                    <a:cubicBezTo>
                      <a:pt x="5190" y="16348"/>
                      <a:pt x="5012" y="16259"/>
                      <a:pt x="5003" y="16143"/>
                    </a:cubicBezTo>
                    <a:lnTo>
                      <a:pt x="5003" y="16143"/>
                    </a:lnTo>
                    <a:lnTo>
                      <a:pt x="5466" y="16357"/>
                    </a:lnTo>
                    <a:cubicBezTo>
                      <a:pt x="5332" y="16135"/>
                      <a:pt x="5297" y="15939"/>
                      <a:pt x="5537" y="15876"/>
                    </a:cubicBezTo>
                    <a:cubicBezTo>
                      <a:pt x="5653" y="15867"/>
                      <a:pt x="5760" y="15805"/>
                      <a:pt x="5831" y="15716"/>
                    </a:cubicBezTo>
                    <a:cubicBezTo>
                      <a:pt x="5845" y="15687"/>
                      <a:pt x="5842" y="15578"/>
                      <a:pt x="5808" y="15578"/>
                    </a:cubicBezTo>
                    <a:cubicBezTo>
                      <a:pt x="5802" y="15578"/>
                      <a:pt x="5794" y="15582"/>
                      <a:pt x="5785" y="15592"/>
                    </a:cubicBezTo>
                    <a:lnTo>
                      <a:pt x="5785" y="15592"/>
                    </a:lnTo>
                    <a:lnTo>
                      <a:pt x="5929" y="15422"/>
                    </a:lnTo>
                    <a:cubicBezTo>
                      <a:pt x="6045" y="15288"/>
                      <a:pt x="5947" y="15386"/>
                      <a:pt x="5902" y="15244"/>
                    </a:cubicBezTo>
                    <a:cubicBezTo>
                      <a:pt x="5876" y="15137"/>
                      <a:pt x="6196" y="15057"/>
                      <a:pt x="6259" y="15012"/>
                    </a:cubicBezTo>
                    <a:cubicBezTo>
                      <a:pt x="6348" y="14950"/>
                      <a:pt x="6535" y="14843"/>
                      <a:pt x="6490" y="14700"/>
                    </a:cubicBezTo>
                    <a:cubicBezTo>
                      <a:pt x="6466" y="14596"/>
                      <a:pt x="6238" y="14455"/>
                      <a:pt x="6451" y="14455"/>
                    </a:cubicBezTo>
                    <a:cubicBezTo>
                      <a:pt x="6473" y="14455"/>
                      <a:pt x="6501" y="14457"/>
                      <a:pt x="6535" y="14460"/>
                    </a:cubicBezTo>
                    <a:cubicBezTo>
                      <a:pt x="6584" y="14479"/>
                      <a:pt x="6636" y="14488"/>
                      <a:pt x="6683" y="14488"/>
                    </a:cubicBezTo>
                    <a:cubicBezTo>
                      <a:pt x="6830" y="14488"/>
                      <a:pt x="6919" y="14403"/>
                      <a:pt x="6668" y="14309"/>
                    </a:cubicBezTo>
                    <a:cubicBezTo>
                      <a:pt x="6446" y="14121"/>
                      <a:pt x="6481" y="13970"/>
                      <a:pt x="6713" y="13970"/>
                    </a:cubicBezTo>
                    <a:cubicBezTo>
                      <a:pt x="6808" y="13975"/>
                      <a:pt x="6903" y="14025"/>
                      <a:pt x="6972" y="14025"/>
                    </a:cubicBezTo>
                    <a:cubicBezTo>
                      <a:pt x="7025" y="14025"/>
                      <a:pt x="7061" y="13995"/>
                      <a:pt x="7069" y="13890"/>
                    </a:cubicBezTo>
                    <a:cubicBezTo>
                      <a:pt x="7069" y="13855"/>
                      <a:pt x="6977" y="13461"/>
                      <a:pt x="7020" y="13461"/>
                    </a:cubicBezTo>
                    <a:cubicBezTo>
                      <a:pt x="7021" y="13461"/>
                      <a:pt x="7023" y="13462"/>
                      <a:pt x="7025" y="13462"/>
                    </a:cubicBezTo>
                    <a:cubicBezTo>
                      <a:pt x="7086" y="13497"/>
                      <a:pt x="7104" y="13748"/>
                      <a:pt x="7223" y="13748"/>
                    </a:cubicBezTo>
                    <a:cubicBezTo>
                      <a:pt x="7225" y="13748"/>
                      <a:pt x="7227" y="13748"/>
                      <a:pt x="7230" y="13747"/>
                    </a:cubicBezTo>
                    <a:cubicBezTo>
                      <a:pt x="7354" y="13730"/>
                      <a:pt x="7274" y="13427"/>
                      <a:pt x="7265" y="13355"/>
                    </a:cubicBezTo>
                    <a:cubicBezTo>
                      <a:pt x="7345" y="13258"/>
                      <a:pt x="7425" y="13142"/>
                      <a:pt x="7577" y="13133"/>
                    </a:cubicBezTo>
                    <a:cubicBezTo>
                      <a:pt x="7587" y="13134"/>
                      <a:pt x="7596" y="13134"/>
                      <a:pt x="7606" y="13134"/>
                    </a:cubicBezTo>
                    <a:cubicBezTo>
                      <a:pt x="7712" y="13134"/>
                      <a:pt x="7816" y="13090"/>
                      <a:pt x="7898" y="13017"/>
                    </a:cubicBezTo>
                    <a:cubicBezTo>
                      <a:pt x="7996" y="12919"/>
                      <a:pt x="8067" y="12794"/>
                      <a:pt x="8094" y="12661"/>
                    </a:cubicBezTo>
                    <a:cubicBezTo>
                      <a:pt x="8125" y="12528"/>
                      <a:pt x="8033" y="12375"/>
                      <a:pt x="8141" y="12375"/>
                    </a:cubicBezTo>
                    <a:cubicBezTo>
                      <a:pt x="8157" y="12375"/>
                      <a:pt x="8176" y="12378"/>
                      <a:pt x="8200" y="12385"/>
                    </a:cubicBezTo>
                    <a:cubicBezTo>
                      <a:pt x="8237" y="12398"/>
                      <a:pt x="8275" y="12405"/>
                      <a:pt x="8312" y="12405"/>
                    </a:cubicBezTo>
                    <a:cubicBezTo>
                      <a:pt x="8445" y="12405"/>
                      <a:pt x="8570" y="12321"/>
                      <a:pt x="8619" y="12189"/>
                    </a:cubicBezTo>
                    <a:cubicBezTo>
                      <a:pt x="8653" y="12085"/>
                      <a:pt x="8505" y="11999"/>
                      <a:pt x="8407" y="11921"/>
                    </a:cubicBezTo>
                    <a:lnTo>
                      <a:pt x="8407" y="11921"/>
                    </a:lnTo>
                    <a:cubicBezTo>
                      <a:pt x="8487" y="11984"/>
                      <a:pt x="8557" y="12010"/>
                      <a:pt x="8618" y="12010"/>
                    </a:cubicBezTo>
                    <a:cubicBezTo>
                      <a:pt x="8815" y="12010"/>
                      <a:pt x="8902" y="11734"/>
                      <a:pt x="8842" y="11565"/>
                    </a:cubicBezTo>
                    <a:cubicBezTo>
                      <a:pt x="8805" y="11470"/>
                      <a:pt x="8858" y="11382"/>
                      <a:pt x="8961" y="11382"/>
                    </a:cubicBezTo>
                    <a:cubicBezTo>
                      <a:pt x="8985" y="11382"/>
                      <a:pt x="9010" y="11386"/>
                      <a:pt x="9038" y="11396"/>
                    </a:cubicBezTo>
                    <a:cubicBezTo>
                      <a:pt x="9136" y="11432"/>
                      <a:pt x="9109" y="11556"/>
                      <a:pt x="9216" y="11565"/>
                    </a:cubicBezTo>
                    <a:cubicBezTo>
                      <a:pt x="9219" y="11565"/>
                      <a:pt x="9222" y="11566"/>
                      <a:pt x="9225" y="11566"/>
                    </a:cubicBezTo>
                    <a:cubicBezTo>
                      <a:pt x="9319" y="11566"/>
                      <a:pt x="9260" y="11430"/>
                      <a:pt x="9260" y="11369"/>
                    </a:cubicBezTo>
                    <a:cubicBezTo>
                      <a:pt x="9252" y="11236"/>
                      <a:pt x="9367" y="11127"/>
                      <a:pt x="9498" y="11127"/>
                    </a:cubicBezTo>
                    <a:cubicBezTo>
                      <a:pt x="9508" y="11127"/>
                      <a:pt x="9518" y="11127"/>
                      <a:pt x="9528" y="11129"/>
                    </a:cubicBezTo>
                    <a:cubicBezTo>
                      <a:pt x="9566" y="11159"/>
                      <a:pt x="9592" y="11172"/>
                      <a:pt x="9609" y="11172"/>
                    </a:cubicBezTo>
                    <a:cubicBezTo>
                      <a:pt x="9683" y="11172"/>
                      <a:pt x="9568" y="10911"/>
                      <a:pt x="9590" y="10853"/>
                    </a:cubicBezTo>
                    <a:cubicBezTo>
                      <a:pt x="9652" y="10683"/>
                      <a:pt x="9875" y="10612"/>
                      <a:pt x="9848" y="10407"/>
                    </a:cubicBezTo>
                    <a:cubicBezTo>
                      <a:pt x="9830" y="10229"/>
                      <a:pt x="9982" y="10104"/>
                      <a:pt x="10098" y="10024"/>
                    </a:cubicBezTo>
                    <a:cubicBezTo>
                      <a:pt x="10240" y="9926"/>
                      <a:pt x="10534" y="9802"/>
                      <a:pt x="10481" y="9579"/>
                    </a:cubicBezTo>
                    <a:cubicBezTo>
                      <a:pt x="10474" y="9546"/>
                      <a:pt x="10503" y="9536"/>
                      <a:pt x="10546" y="9536"/>
                    </a:cubicBezTo>
                    <a:cubicBezTo>
                      <a:pt x="10606" y="9536"/>
                      <a:pt x="10693" y="9555"/>
                      <a:pt x="10747" y="9555"/>
                    </a:cubicBezTo>
                    <a:cubicBezTo>
                      <a:pt x="10757" y="9555"/>
                      <a:pt x="10767" y="9554"/>
                      <a:pt x="10775" y="9552"/>
                    </a:cubicBezTo>
                    <a:cubicBezTo>
                      <a:pt x="10881" y="9534"/>
                      <a:pt x="10792" y="9401"/>
                      <a:pt x="10864" y="9312"/>
                    </a:cubicBezTo>
                    <a:cubicBezTo>
                      <a:pt x="10953" y="9223"/>
                      <a:pt x="11033" y="9125"/>
                      <a:pt x="11086" y="9009"/>
                    </a:cubicBezTo>
                    <a:cubicBezTo>
                      <a:pt x="11149" y="8884"/>
                      <a:pt x="10988" y="8813"/>
                      <a:pt x="11193" y="8777"/>
                    </a:cubicBezTo>
                    <a:cubicBezTo>
                      <a:pt x="11398" y="8751"/>
                      <a:pt x="11780" y="8635"/>
                      <a:pt x="11400" y="8333"/>
                    </a:cubicBezTo>
                    <a:lnTo>
                      <a:pt x="11400" y="8333"/>
                    </a:lnTo>
                    <a:cubicBezTo>
                      <a:pt x="11466" y="8385"/>
                      <a:pt x="11533" y="8408"/>
                      <a:pt x="11597" y="8408"/>
                    </a:cubicBezTo>
                    <a:cubicBezTo>
                      <a:pt x="11911" y="8408"/>
                      <a:pt x="12173" y="7871"/>
                      <a:pt x="12128" y="7664"/>
                    </a:cubicBezTo>
                    <a:cubicBezTo>
                      <a:pt x="12118" y="7605"/>
                      <a:pt x="12170" y="7591"/>
                      <a:pt x="12243" y="7591"/>
                    </a:cubicBezTo>
                    <a:cubicBezTo>
                      <a:pt x="12312" y="7591"/>
                      <a:pt x="12401" y="7604"/>
                      <a:pt x="12474" y="7604"/>
                    </a:cubicBezTo>
                    <a:cubicBezTo>
                      <a:pt x="12595" y="7604"/>
                      <a:pt x="12676" y="7570"/>
                      <a:pt x="12565" y="7388"/>
                    </a:cubicBezTo>
                    <a:cubicBezTo>
                      <a:pt x="12465" y="7221"/>
                      <a:pt x="12303" y="7047"/>
                      <a:pt x="12515" y="7047"/>
                    </a:cubicBezTo>
                    <a:cubicBezTo>
                      <a:pt x="12530" y="7047"/>
                      <a:pt x="12546" y="7047"/>
                      <a:pt x="12565" y="7049"/>
                    </a:cubicBezTo>
                    <a:cubicBezTo>
                      <a:pt x="12589" y="7025"/>
                      <a:pt x="12746" y="6804"/>
                      <a:pt x="12743" y="6768"/>
                    </a:cubicBezTo>
                    <a:lnTo>
                      <a:pt x="12743" y="6768"/>
                    </a:lnTo>
                    <a:cubicBezTo>
                      <a:pt x="12769" y="6790"/>
                      <a:pt x="12805" y="6889"/>
                      <a:pt x="12877" y="6889"/>
                    </a:cubicBezTo>
                    <a:cubicBezTo>
                      <a:pt x="12885" y="6892"/>
                      <a:pt x="12892" y="6893"/>
                      <a:pt x="12898" y="6893"/>
                    </a:cubicBezTo>
                    <a:cubicBezTo>
                      <a:pt x="12928" y="6893"/>
                      <a:pt x="12924" y="6861"/>
                      <a:pt x="12939" y="6853"/>
                    </a:cubicBezTo>
                    <a:cubicBezTo>
                      <a:pt x="12945" y="6847"/>
                      <a:pt x="12952" y="6845"/>
                      <a:pt x="12960" y="6845"/>
                    </a:cubicBezTo>
                    <a:cubicBezTo>
                      <a:pt x="13005" y="6845"/>
                      <a:pt x="13076" y="6918"/>
                      <a:pt x="13100" y="6918"/>
                    </a:cubicBezTo>
                    <a:cubicBezTo>
                      <a:pt x="13105" y="6918"/>
                      <a:pt x="13108" y="6915"/>
                      <a:pt x="13108" y="6907"/>
                    </a:cubicBezTo>
                    <a:cubicBezTo>
                      <a:pt x="13046" y="6773"/>
                      <a:pt x="12779" y="6408"/>
                      <a:pt x="12752" y="6123"/>
                    </a:cubicBezTo>
                    <a:cubicBezTo>
                      <a:pt x="12761" y="6112"/>
                      <a:pt x="12769" y="6108"/>
                      <a:pt x="12778" y="6108"/>
                    </a:cubicBezTo>
                    <a:cubicBezTo>
                      <a:pt x="12849" y="6108"/>
                      <a:pt x="12917" y="6437"/>
                      <a:pt x="12957" y="6533"/>
                    </a:cubicBezTo>
                    <a:cubicBezTo>
                      <a:pt x="12977" y="6595"/>
                      <a:pt x="12990" y="6616"/>
                      <a:pt x="13000" y="6616"/>
                    </a:cubicBezTo>
                    <a:cubicBezTo>
                      <a:pt x="13022" y="6616"/>
                      <a:pt x="13030" y="6523"/>
                      <a:pt x="13053" y="6523"/>
                    </a:cubicBezTo>
                    <a:cubicBezTo>
                      <a:pt x="13053" y="6523"/>
                      <a:pt x="13054" y="6524"/>
                      <a:pt x="13055" y="6524"/>
                    </a:cubicBezTo>
                    <a:cubicBezTo>
                      <a:pt x="13078" y="6531"/>
                      <a:pt x="13135" y="6791"/>
                      <a:pt x="13144" y="6791"/>
                    </a:cubicBezTo>
                    <a:cubicBezTo>
                      <a:pt x="13145" y="6791"/>
                      <a:pt x="13145" y="6785"/>
                      <a:pt x="13144" y="6773"/>
                    </a:cubicBezTo>
                    <a:cubicBezTo>
                      <a:pt x="13136" y="6645"/>
                      <a:pt x="13128" y="6453"/>
                      <a:pt x="13146" y="6453"/>
                    </a:cubicBezTo>
                    <a:cubicBezTo>
                      <a:pt x="13148" y="6453"/>
                      <a:pt x="13150" y="6456"/>
                      <a:pt x="13153" y="6461"/>
                    </a:cubicBezTo>
                    <a:cubicBezTo>
                      <a:pt x="13197" y="6550"/>
                      <a:pt x="13197" y="6809"/>
                      <a:pt x="13206" y="6818"/>
                    </a:cubicBezTo>
                    <a:cubicBezTo>
                      <a:pt x="13215" y="6524"/>
                      <a:pt x="13322" y="6479"/>
                      <a:pt x="13358" y="6372"/>
                    </a:cubicBezTo>
                    <a:cubicBezTo>
                      <a:pt x="13384" y="6292"/>
                      <a:pt x="13491" y="5722"/>
                      <a:pt x="13580" y="5455"/>
                    </a:cubicBezTo>
                    <a:cubicBezTo>
                      <a:pt x="13600" y="5396"/>
                      <a:pt x="13611" y="5371"/>
                      <a:pt x="13614" y="5371"/>
                    </a:cubicBezTo>
                    <a:lnTo>
                      <a:pt x="13614" y="5371"/>
                    </a:lnTo>
                    <a:cubicBezTo>
                      <a:pt x="13634" y="5371"/>
                      <a:pt x="13455" y="6096"/>
                      <a:pt x="13402" y="6283"/>
                    </a:cubicBezTo>
                    <a:cubicBezTo>
                      <a:pt x="13453" y="6100"/>
                      <a:pt x="13553" y="5748"/>
                      <a:pt x="13562" y="5748"/>
                    </a:cubicBezTo>
                    <a:lnTo>
                      <a:pt x="13562" y="5748"/>
                    </a:lnTo>
                    <a:cubicBezTo>
                      <a:pt x="13564" y="5748"/>
                      <a:pt x="13561" y="5764"/>
                      <a:pt x="13554" y="5802"/>
                    </a:cubicBezTo>
                    <a:cubicBezTo>
                      <a:pt x="13491" y="6025"/>
                      <a:pt x="13375" y="6461"/>
                      <a:pt x="13340" y="6604"/>
                    </a:cubicBezTo>
                    <a:cubicBezTo>
                      <a:pt x="13339" y="6608"/>
                      <a:pt x="13338" y="6610"/>
                      <a:pt x="13338" y="6610"/>
                    </a:cubicBezTo>
                    <a:cubicBezTo>
                      <a:pt x="13341" y="6610"/>
                      <a:pt x="13632" y="5665"/>
                      <a:pt x="13651" y="5665"/>
                    </a:cubicBezTo>
                    <a:cubicBezTo>
                      <a:pt x="13651" y="5665"/>
                      <a:pt x="13652" y="5666"/>
                      <a:pt x="13652" y="5669"/>
                    </a:cubicBezTo>
                    <a:cubicBezTo>
                      <a:pt x="13666" y="5676"/>
                      <a:pt x="13463" y="6331"/>
                      <a:pt x="13468" y="6331"/>
                    </a:cubicBezTo>
                    <a:cubicBezTo>
                      <a:pt x="13469" y="6331"/>
                      <a:pt x="13481" y="6297"/>
                      <a:pt x="13509" y="6212"/>
                    </a:cubicBezTo>
                    <a:cubicBezTo>
                      <a:pt x="13598" y="5945"/>
                      <a:pt x="13660" y="5731"/>
                      <a:pt x="13758" y="5490"/>
                    </a:cubicBezTo>
                    <a:cubicBezTo>
                      <a:pt x="13774" y="5450"/>
                      <a:pt x="13789" y="5421"/>
                      <a:pt x="13792" y="5421"/>
                    </a:cubicBezTo>
                    <a:lnTo>
                      <a:pt x="13792" y="5421"/>
                    </a:lnTo>
                    <a:cubicBezTo>
                      <a:pt x="13795" y="5421"/>
                      <a:pt x="13792" y="5439"/>
                      <a:pt x="13776" y="5482"/>
                    </a:cubicBezTo>
                    <a:cubicBezTo>
                      <a:pt x="13669" y="5784"/>
                      <a:pt x="13384" y="6595"/>
                      <a:pt x="13340" y="6711"/>
                    </a:cubicBezTo>
                    <a:cubicBezTo>
                      <a:pt x="13336" y="6732"/>
                      <a:pt x="13331" y="6751"/>
                      <a:pt x="13334" y="6751"/>
                    </a:cubicBezTo>
                    <a:cubicBezTo>
                      <a:pt x="13336" y="6751"/>
                      <a:pt x="13347" y="6728"/>
                      <a:pt x="13375" y="6657"/>
                    </a:cubicBezTo>
                    <a:lnTo>
                      <a:pt x="13545" y="6239"/>
                    </a:lnTo>
                    <a:cubicBezTo>
                      <a:pt x="13562" y="6212"/>
                      <a:pt x="13554" y="6265"/>
                      <a:pt x="13625" y="6114"/>
                    </a:cubicBezTo>
                    <a:cubicBezTo>
                      <a:pt x="13714" y="5936"/>
                      <a:pt x="13963" y="5410"/>
                      <a:pt x="14061" y="5125"/>
                    </a:cubicBezTo>
                    <a:cubicBezTo>
                      <a:pt x="14073" y="5110"/>
                      <a:pt x="14089" y="5089"/>
                      <a:pt x="14095" y="5089"/>
                    </a:cubicBezTo>
                    <a:lnTo>
                      <a:pt x="14095" y="5089"/>
                    </a:lnTo>
                    <a:cubicBezTo>
                      <a:pt x="14107" y="5089"/>
                      <a:pt x="14079" y="5176"/>
                      <a:pt x="13901" y="5580"/>
                    </a:cubicBezTo>
                    <a:cubicBezTo>
                      <a:pt x="13745" y="5938"/>
                      <a:pt x="13481" y="6503"/>
                      <a:pt x="13485" y="6503"/>
                    </a:cubicBezTo>
                    <a:cubicBezTo>
                      <a:pt x="13486" y="6503"/>
                      <a:pt x="13514" y="6447"/>
                      <a:pt x="13580" y="6310"/>
                    </a:cubicBezTo>
                    <a:cubicBezTo>
                      <a:pt x="13794" y="5882"/>
                      <a:pt x="13919" y="5633"/>
                      <a:pt x="13999" y="5473"/>
                    </a:cubicBezTo>
                    <a:cubicBezTo>
                      <a:pt x="13999" y="5472"/>
                      <a:pt x="14000" y="5472"/>
                      <a:pt x="14000" y="5472"/>
                    </a:cubicBezTo>
                    <a:lnTo>
                      <a:pt x="14000" y="5472"/>
                    </a:lnTo>
                    <a:cubicBezTo>
                      <a:pt x="14003" y="5472"/>
                      <a:pt x="13993" y="5499"/>
                      <a:pt x="13998" y="5499"/>
                    </a:cubicBezTo>
                    <a:cubicBezTo>
                      <a:pt x="14001" y="5499"/>
                      <a:pt x="14011" y="5487"/>
                      <a:pt x="14035" y="5446"/>
                    </a:cubicBezTo>
                    <a:cubicBezTo>
                      <a:pt x="14124" y="5268"/>
                      <a:pt x="14266" y="4974"/>
                      <a:pt x="14320" y="4876"/>
                    </a:cubicBezTo>
                    <a:cubicBezTo>
                      <a:pt x="14377" y="4768"/>
                      <a:pt x="14400" y="4732"/>
                      <a:pt x="14405" y="4732"/>
                    </a:cubicBezTo>
                    <a:lnTo>
                      <a:pt x="14405" y="4732"/>
                    </a:lnTo>
                    <a:cubicBezTo>
                      <a:pt x="14414" y="4732"/>
                      <a:pt x="14357" y="4868"/>
                      <a:pt x="14368" y="4868"/>
                    </a:cubicBezTo>
                    <a:cubicBezTo>
                      <a:pt x="14371" y="4868"/>
                      <a:pt x="14380" y="4855"/>
                      <a:pt x="14400" y="4822"/>
                    </a:cubicBezTo>
                    <a:cubicBezTo>
                      <a:pt x="14467" y="4704"/>
                      <a:pt x="14581" y="4509"/>
                      <a:pt x="14590" y="4509"/>
                    </a:cubicBezTo>
                    <a:lnTo>
                      <a:pt x="14590" y="4509"/>
                    </a:lnTo>
                    <a:cubicBezTo>
                      <a:pt x="14597" y="4509"/>
                      <a:pt x="14548" y="4613"/>
                      <a:pt x="14382" y="4929"/>
                    </a:cubicBezTo>
                    <a:cubicBezTo>
                      <a:pt x="14238" y="5196"/>
                      <a:pt x="14174" y="5333"/>
                      <a:pt x="14187" y="5333"/>
                    </a:cubicBezTo>
                    <a:cubicBezTo>
                      <a:pt x="14196" y="5333"/>
                      <a:pt x="14247" y="5259"/>
                      <a:pt x="14337" y="5107"/>
                    </a:cubicBezTo>
                    <a:cubicBezTo>
                      <a:pt x="14516" y="4822"/>
                      <a:pt x="14667" y="4520"/>
                      <a:pt x="14809" y="4208"/>
                    </a:cubicBezTo>
                    <a:lnTo>
                      <a:pt x="14809" y="4208"/>
                    </a:lnTo>
                    <a:cubicBezTo>
                      <a:pt x="14774" y="4350"/>
                      <a:pt x="14712" y="4493"/>
                      <a:pt x="14631" y="4626"/>
                    </a:cubicBezTo>
                    <a:cubicBezTo>
                      <a:pt x="14489" y="4894"/>
                      <a:pt x="14266" y="5294"/>
                      <a:pt x="14186" y="5464"/>
                    </a:cubicBezTo>
                    <a:cubicBezTo>
                      <a:pt x="14161" y="5512"/>
                      <a:pt x="14154" y="5529"/>
                      <a:pt x="14157" y="5529"/>
                    </a:cubicBezTo>
                    <a:cubicBezTo>
                      <a:pt x="14166" y="5529"/>
                      <a:pt x="14269" y="5368"/>
                      <a:pt x="14279" y="5368"/>
                    </a:cubicBezTo>
                    <a:lnTo>
                      <a:pt x="14279" y="5368"/>
                    </a:lnTo>
                    <a:cubicBezTo>
                      <a:pt x="14284" y="5368"/>
                      <a:pt x="14268" y="5404"/>
                      <a:pt x="14213" y="5508"/>
                    </a:cubicBezTo>
                    <a:cubicBezTo>
                      <a:pt x="14139" y="5650"/>
                      <a:pt x="13686" y="6369"/>
                      <a:pt x="13692" y="6369"/>
                    </a:cubicBezTo>
                    <a:cubicBezTo>
                      <a:pt x="13693" y="6369"/>
                      <a:pt x="13742" y="6295"/>
                      <a:pt x="13865" y="6105"/>
                    </a:cubicBezTo>
                    <a:cubicBezTo>
                      <a:pt x="14089" y="5770"/>
                      <a:pt x="14424" y="5274"/>
                      <a:pt x="14437" y="5274"/>
                    </a:cubicBezTo>
                    <a:lnTo>
                      <a:pt x="14437" y="5274"/>
                    </a:lnTo>
                    <a:cubicBezTo>
                      <a:pt x="14442" y="5274"/>
                      <a:pt x="14406" y="5337"/>
                      <a:pt x="14311" y="5490"/>
                    </a:cubicBezTo>
                    <a:lnTo>
                      <a:pt x="13794" y="6292"/>
                    </a:lnTo>
                    <a:cubicBezTo>
                      <a:pt x="13770" y="6341"/>
                      <a:pt x="13690" y="6471"/>
                      <a:pt x="13704" y="6471"/>
                    </a:cubicBezTo>
                    <a:cubicBezTo>
                      <a:pt x="13710" y="6471"/>
                      <a:pt x="13736" y="6444"/>
                      <a:pt x="13794" y="6372"/>
                    </a:cubicBezTo>
                    <a:cubicBezTo>
                      <a:pt x="13904" y="6239"/>
                      <a:pt x="14375" y="5606"/>
                      <a:pt x="14411" y="5606"/>
                    </a:cubicBezTo>
                    <a:lnTo>
                      <a:pt x="14411" y="5606"/>
                    </a:lnTo>
                    <a:cubicBezTo>
                      <a:pt x="14415" y="5606"/>
                      <a:pt x="14412" y="5617"/>
                      <a:pt x="14400" y="5642"/>
                    </a:cubicBezTo>
                    <a:cubicBezTo>
                      <a:pt x="14321" y="5791"/>
                      <a:pt x="14009" y="6139"/>
                      <a:pt x="13821" y="6370"/>
                    </a:cubicBezTo>
                    <a:lnTo>
                      <a:pt x="13821" y="6370"/>
                    </a:lnTo>
                    <a:cubicBezTo>
                      <a:pt x="13883" y="6298"/>
                      <a:pt x="14232" y="5926"/>
                      <a:pt x="14257" y="5909"/>
                    </a:cubicBezTo>
                    <a:cubicBezTo>
                      <a:pt x="14309" y="5860"/>
                      <a:pt x="14335" y="5840"/>
                      <a:pt x="14342" y="5840"/>
                    </a:cubicBezTo>
                    <a:lnTo>
                      <a:pt x="14342" y="5840"/>
                    </a:lnTo>
                    <a:cubicBezTo>
                      <a:pt x="14360" y="5840"/>
                      <a:pt x="14262" y="5966"/>
                      <a:pt x="14141" y="6105"/>
                    </a:cubicBezTo>
                    <a:cubicBezTo>
                      <a:pt x="13905" y="6398"/>
                      <a:pt x="13707" y="6646"/>
                      <a:pt x="13742" y="6646"/>
                    </a:cubicBezTo>
                    <a:cubicBezTo>
                      <a:pt x="13745" y="6646"/>
                      <a:pt x="13751" y="6644"/>
                      <a:pt x="13758" y="6639"/>
                    </a:cubicBezTo>
                    <a:cubicBezTo>
                      <a:pt x="13845" y="6587"/>
                      <a:pt x="14523" y="5970"/>
                      <a:pt x="14559" y="5970"/>
                    </a:cubicBezTo>
                    <a:cubicBezTo>
                      <a:pt x="14560" y="5970"/>
                      <a:pt x="14560" y="5970"/>
                      <a:pt x="14560" y="5971"/>
                    </a:cubicBezTo>
                    <a:cubicBezTo>
                      <a:pt x="14551" y="6034"/>
                      <a:pt x="14329" y="6221"/>
                      <a:pt x="14222" y="6328"/>
                    </a:cubicBezTo>
                    <a:cubicBezTo>
                      <a:pt x="14124" y="6426"/>
                      <a:pt x="14035" y="6524"/>
                      <a:pt x="13963" y="6639"/>
                    </a:cubicBezTo>
                    <a:cubicBezTo>
                      <a:pt x="13904" y="6740"/>
                      <a:pt x="13513" y="7008"/>
                      <a:pt x="13543" y="7008"/>
                    </a:cubicBezTo>
                    <a:cubicBezTo>
                      <a:pt x="13545" y="7008"/>
                      <a:pt x="13549" y="7007"/>
                      <a:pt x="13554" y="7005"/>
                    </a:cubicBezTo>
                    <a:cubicBezTo>
                      <a:pt x="13579" y="6998"/>
                      <a:pt x="13739" y="6962"/>
                      <a:pt x="13790" y="6962"/>
                    </a:cubicBezTo>
                    <a:cubicBezTo>
                      <a:pt x="13812" y="6962"/>
                      <a:pt x="13814" y="6968"/>
                      <a:pt x="13776" y="6987"/>
                    </a:cubicBezTo>
                    <a:cubicBezTo>
                      <a:pt x="13705" y="7005"/>
                      <a:pt x="13625" y="7040"/>
                      <a:pt x="13554" y="7076"/>
                    </a:cubicBezTo>
                    <a:cubicBezTo>
                      <a:pt x="13509" y="7120"/>
                      <a:pt x="13981" y="7147"/>
                      <a:pt x="13972" y="7290"/>
                    </a:cubicBezTo>
                    <a:cubicBezTo>
                      <a:pt x="13954" y="7441"/>
                      <a:pt x="13429" y="7450"/>
                      <a:pt x="13384" y="7593"/>
                    </a:cubicBezTo>
                    <a:cubicBezTo>
                      <a:pt x="13380" y="7616"/>
                      <a:pt x="13425" y="7624"/>
                      <a:pt x="13477" y="7624"/>
                    </a:cubicBezTo>
                    <a:cubicBezTo>
                      <a:pt x="13543" y="7624"/>
                      <a:pt x="13620" y="7611"/>
                      <a:pt x="13625" y="7601"/>
                    </a:cubicBezTo>
                    <a:lnTo>
                      <a:pt x="13625" y="7601"/>
                    </a:lnTo>
                    <a:cubicBezTo>
                      <a:pt x="13589" y="7726"/>
                      <a:pt x="13340" y="7691"/>
                      <a:pt x="13331" y="7797"/>
                    </a:cubicBezTo>
                    <a:cubicBezTo>
                      <a:pt x="13322" y="7944"/>
                      <a:pt x="13372" y="8065"/>
                      <a:pt x="13335" y="8209"/>
                    </a:cubicBezTo>
                    <a:lnTo>
                      <a:pt x="13335" y="8209"/>
                    </a:lnTo>
                    <a:cubicBezTo>
                      <a:pt x="13336" y="8208"/>
                      <a:pt x="13336" y="8208"/>
                      <a:pt x="13336" y="8208"/>
                    </a:cubicBezTo>
                    <a:lnTo>
                      <a:pt x="13336" y="8208"/>
                    </a:lnTo>
                    <a:cubicBezTo>
                      <a:pt x="13340" y="8208"/>
                      <a:pt x="13324" y="8336"/>
                      <a:pt x="13375" y="8403"/>
                    </a:cubicBezTo>
                    <a:cubicBezTo>
                      <a:pt x="13447" y="8501"/>
                      <a:pt x="13393" y="8537"/>
                      <a:pt x="13331" y="8599"/>
                    </a:cubicBezTo>
                    <a:cubicBezTo>
                      <a:pt x="13215" y="8733"/>
                      <a:pt x="13171" y="8920"/>
                      <a:pt x="13215" y="9089"/>
                    </a:cubicBezTo>
                    <a:cubicBezTo>
                      <a:pt x="13232" y="9148"/>
                      <a:pt x="13483" y="9385"/>
                      <a:pt x="13385" y="9385"/>
                    </a:cubicBezTo>
                    <a:cubicBezTo>
                      <a:pt x="13379" y="9385"/>
                      <a:pt x="13374" y="9384"/>
                      <a:pt x="13367" y="9383"/>
                    </a:cubicBezTo>
                    <a:cubicBezTo>
                      <a:pt x="13244" y="9359"/>
                      <a:pt x="13120" y="9330"/>
                      <a:pt x="13038" y="9330"/>
                    </a:cubicBezTo>
                    <a:cubicBezTo>
                      <a:pt x="12936" y="9330"/>
                      <a:pt x="12900" y="9376"/>
                      <a:pt x="13019" y="9534"/>
                    </a:cubicBezTo>
                    <a:cubicBezTo>
                      <a:pt x="13076" y="9610"/>
                      <a:pt x="13174" y="9702"/>
                      <a:pt x="13247" y="9792"/>
                    </a:cubicBezTo>
                    <a:lnTo>
                      <a:pt x="13247" y="9792"/>
                    </a:lnTo>
                    <a:cubicBezTo>
                      <a:pt x="13189" y="9761"/>
                      <a:pt x="13124" y="9739"/>
                      <a:pt x="13090" y="9739"/>
                    </a:cubicBezTo>
                    <a:cubicBezTo>
                      <a:pt x="13064" y="9802"/>
                      <a:pt x="13028" y="9926"/>
                      <a:pt x="13179" y="9971"/>
                    </a:cubicBezTo>
                    <a:cubicBezTo>
                      <a:pt x="13231" y="9956"/>
                      <a:pt x="13282" y="9941"/>
                      <a:pt x="13329" y="9927"/>
                    </a:cubicBezTo>
                    <a:lnTo>
                      <a:pt x="13329" y="9927"/>
                    </a:lnTo>
                    <a:cubicBezTo>
                      <a:pt x="13354" y="9999"/>
                      <a:pt x="13336" y="10065"/>
                      <a:pt x="13233" y="10113"/>
                    </a:cubicBezTo>
                    <a:cubicBezTo>
                      <a:pt x="13073" y="10176"/>
                      <a:pt x="12850" y="10202"/>
                      <a:pt x="12761" y="10336"/>
                    </a:cubicBezTo>
                    <a:cubicBezTo>
                      <a:pt x="12672" y="10461"/>
                      <a:pt x="12814" y="10505"/>
                      <a:pt x="12788" y="10603"/>
                    </a:cubicBezTo>
                    <a:cubicBezTo>
                      <a:pt x="12761" y="10701"/>
                      <a:pt x="12520" y="10701"/>
                      <a:pt x="12485" y="10808"/>
                    </a:cubicBezTo>
                    <a:cubicBezTo>
                      <a:pt x="12485" y="10826"/>
                      <a:pt x="12618" y="10897"/>
                      <a:pt x="12645" y="10924"/>
                    </a:cubicBezTo>
                    <a:cubicBezTo>
                      <a:pt x="12814" y="11146"/>
                      <a:pt x="12281" y="11138"/>
                      <a:pt x="12244" y="11253"/>
                    </a:cubicBezTo>
                    <a:lnTo>
                      <a:pt x="12244" y="11253"/>
                    </a:lnTo>
                    <a:cubicBezTo>
                      <a:pt x="12248" y="11243"/>
                      <a:pt x="12267" y="11239"/>
                      <a:pt x="12295" y="11239"/>
                    </a:cubicBezTo>
                    <a:cubicBezTo>
                      <a:pt x="12450" y="11239"/>
                      <a:pt x="12884" y="11368"/>
                      <a:pt x="12592" y="11503"/>
                    </a:cubicBezTo>
                    <a:cubicBezTo>
                      <a:pt x="12396" y="11601"/>
                      <a:pt x="12396" y="11547"/>
                      <a:pt x="12342" y="11743"/>
                    </a:cubicBezTo>
                    <a:cubicBezTo>
                      <a:pt x="12295" y="11785"/>
                      <a:pt x="12264" y="11802"/>
                      <a:pt x="12215" y="11802"/>
                    </a:cubicBezTo>
                    <a:cubicBezTo>
                      <a:pt x="12181" y="11802"/>
                      <a:pt x="12138" y="11794"/>
                      <a:pt x="12075" y="11779"/>
                    </a:cubicBezTo>
                    <a:lnTo>
                      <a:pt x="12075" y="11779"/>
                    </a:lnTo>
                    <a:cubicBezTo>
                      <a:pt x="12474" y="11885"/>
                      <a:pt x="12025" y="12283"/>
                      <a:pt x="12391" y="12383"/>
                    </a:cubicBezTo>
                    <a:lnTo>
                      <a:pt x="12391" y="12383"/>
                    </a:lnTo>
                    <a:cubicBezTo>
                      <a:pt x="12375" y="12379"/>
                      <a:pt x="12361" y="12377"/>
                      <a:pt x="12347" y="12377"/>
                    </a:cubicBezTo>
                    <a:cubicBezTo>
                      <a:pt x="12165" y="12377"/>
                      <a:pt x="12119" y="12695"/>
                      <a:pt x="12111" y="12785"/>
                    </a:cubicBezTo>
                    <a:cubicBezTo>
                      <a:pt x="12093" y="12874"/>
                      <a:pt x="12102" y="12972"/>
                      <a:pt x="12137" y="13053"/>
                    </a:cubicBezTo>
                    <a:cubicBezTo>
                      <a:pt x="12137" y="13053"/>
                      <a:pt x="12360" y="13195"/>
                      <a:pt x="12333" y="13204"/>
                    </a:cubicBezTo>
                    <a:cubicBezTo>
                      <a:pt x="12324" y="13205"/>
                      <a:pt x="12315" y="13206"/>
                      <a:pt x="12305" y="13206"/>
                    </a:cubicBezTo>
                    <a:cubicBezTo>
                      <a:pt x="12172" y="13206"/>
                      <a:pt x="11933" y="13104"/>
                      <a:pt x="11817" y="13070"/>
                    </a:cubicBezTo>
                    <a:lnTo>
                      <a:pt x="11817" y="13070"/>
                    </a:lnTo>
                    <a:cubicBezTo>
                      <a:pt x="11906" y="13177"/>
                      <a:pt x="11924" y="13284"/>
                      <a:pt x="12093" y="13355"/>
                    </a:cubicBezTo>
                    <a:cubicBezTo>
                      <a:pt x="12262" y="13418"/>
                      <a:pt x="12494" y="13498"/>
                      <a:pt x="12440" y="13658"/>
                    </a:cubicBezTo>
                    <a:cubicBezTo>
                      <a:pt x="12359" y="13634"/>
                      <a:pt x="12061" y="13512"/>
                      <a:pt x="11963" y="13512"/>
                    </a:cubicBezTo>
                    <a:cubicBezTo>
                      <a:pt x="11954" y="13512"/>
                      <a:pt x="11947" y="13514"/>
                      <a:pt x="11941" y="13516"/>
                    </a:cubicBezTo>
                    <a:cubicBezTo>
                      <a:pt x="11835" y="13569"/>
                      <a:pt x="12022" y="13730"/>
                      <a:pt x="12093" y="13774"/>
                    </a:cubicBezTo>
                    <a:cubicBezTo>
                      <a:pt x="12075" y="13854"/>
                      <a:pt x="12039" y="13934"/>
                      <a:pt x="11968" y="13979"/>
                    </a:cubicBezTo>
                    <a:cubicBezTo>
                      <a:pt x="11915" y="14015"/>
                      <a:pt x="11745" y="14032"/>
                      <a:pt x="11719" y="14139"/>
                    </a:cubicBezTo>
                    <a:cubicBezTo>
                      <a:pt x="11683" y="14300"/>
                      <a:pt x="12048" y="14371"/>
                      <a:pt x="11995" y="14460"/>
                    </a:cubicBezTo>
                    <a:cubicBezTo>
                      <a:pt x="11986" y="14478"/>
                      <a:pt x="11852" y="14540"/>
                      <a:pt x="11826" y="14585"/>
                    </a:cubicBezTo>
                    <a:cubicBezTo>
                      <a:pt x="11781" y="14665"/>
                      <a:pt x="11763" y="14745"/>
                      <a:pt x="11763" y="14825"/>
                    </a:cubicBezTo>
                    <a:cubicBezTo>
                      <a:pt x="11763" y="15048"/>
                      <a:pt x="11879" y="15181"/>
                      <a:pt x="11941" y="15377"/>
                    </a:cubicBezTo>
                    <a:cubicBezTo>
                      <a:pt x="12004" y="15529"/>
                      <a:pt x="11843" y="15645"/>
                      <a:pt x="11968" y="15760"/>
                    </a:cubicBezTo>
                    <a:cubicBezTo>
                      <a:pt x="12013" y="15806"/>
                      <a:pt x="12073" y="15829"/>
                      <a:pt x="12133" y="15829"/>
                    </a:cubicBezTo>
                    <a:cubicBezTo>
                      <a:pt x="12159" y="15829"/>
                      <a:pt x="12185" y="15825"/>
                      <a:pt x="12210" y="15816"/>
                    </a:cubicBezTo>
                    <a:lnTo>
                      <a:pt x="12210" y="15816"/>
                    </a:lnTo>
                    <a:cubicBezTo>
                      <a:pt x="11978" y="15916"/>
                      <a:pt x="11866" y="15975"/>
                      <a:pt x="12013" y="16250"/>
                    </a:cubicBezTo>
                    <a:lnTo>
                      <a:pt x="12146" y="16170"/>
                    </a:lnTo>
                    <a:cubicBezTo>
                      <a:pt x="12205" y="16322"/>
                      <a:pt x="12554" y="16852"/>
                      <a:pt x="12756" y="16852"/>
                    </a:cubicBezTo>
                    <a:cubicBezTo>
                      <a:pt x="12767" y="16852"/>
                      <a:pt x="12778" y="16850"/>
                      <a:pt x="12788" y="16847"/>
                    </a:cubicBezTo>
                    <a:cubicBezTo>
                      <a:pt x="12803" y="16839"/>
                      <a:pt x="12890" y="16583"/>
                      <a:pt x="12965" y="16583"/>
                    </a:cubicBezTo>
                    <a:cubicBezTo>
                      <a:pt x="12978" y="16583"/>
                      <a:pt x="12990" y="16590"/>
                      <a:pt x="13001" y="16607"/>
                    </a:cubicBezTo>
                    <a:cubicBezTo>
                      <a:pt x="13082" y="16713"/>
                      <a:pt x="13090" y="16927"/>
                      <a:pt x="13179" y="17043"/>
                    </a:cubicBezTo>
                    <a:cubicBezTo>
                      <a:pt x="13429" y="17355"/>
                      <a:pt x="13803" y="17533"/>
                      <a:pt x="14204" y="17533"/>
                    </a:cubicBezTo>
                    <a:cubicBezTo>
                      <a:pt x="14409" y="17524"/>
                      <a:pt x="14533" y="17364"/>
                      <a:pt x="14712" y="17337"/>
                    </a:cubicBezTo>
                    <a:cubicBezTo>
                      <a:pt x="14934" y="17301"/>
                      <a:pt x="14899" y="17194"/>
                      <a:pt x="14961" y="16945"/>
                    </a:cubicBezTo>
                    <a:lnTo>
                      <a:pt x="14961" y="16945"/>
                    </a:lnTo>
                    <a:cubicBezTo>
                      <a:pt x="14947" y="17015"/>
                      <a:pt x="15172" y="17347"/>
                      <a:pt x="15280" y="17347"/>
                    </a:cubicBezTo>
                    <a:cubicBezTo>
                      <a:pt x="15309" y="17347"/>
                      <a:pt x="15329" y="17324"/>
                      <a:pt x="15335" y="17266"/>
                    </a:cubicBezTo>
                    <a:cubicBezTo>
                      <a:pt x="15353" y="17105"/>
                      <a:pt x="14970" y="16820"/>
                      <a:pt x="14997" y="16642"/>
                    </a:cubicBezTo>
                    <a:lnTo>
                      <a:pt x="14997" y="16642"/>
                    </a:lnTo>
                    <a:cubicBezTo>
                      <a:pt x="14997" y="16642"/>
                      <a:pt x="15290" y="16927"/>
                      <a:pt x="15317" y="16945"/>
                    </a:cubicBezTo>
                    <a:cubicBezTo>
                      <a:pt x="15424" y="17096"/>
                      <a:pt x="15602" y="17301"/>
                      <a:pt x="15620" y="17533"/>
                    </a:cubicBezTo>
                    <a:cubicBezTo>
                      <a:pt x="15593" y="17150"/>
                      <a:pt x="15878" y="17310"/>
                      <a:pt x="15994" y="17096"/>
                    </a:cubicBezTo>
                    <a:cubicBezTo>
                      <a:pt x="16018" y="17094"/>
                      <a:pt x="16039" y="17093"/>
                      <a:pt x="16057" y="17093"/>
                    </a:cubicBezTo>
                    <a:cubicBezTo>
                      <a:pt x="16179" y="17093"/>
                      <a:pt x="16172" y="17152"/>
                      <a:pt x="16172" y="17346"/>
                    </a:cubicBezTo>
                    <a:cubicBezTo>
                      <a:pt x="16172" y="17538"/>
                      <a:pt x="16326" y="17465"/>
                      <a:pt x="16341" y="17587"/>
                    </a:cubicBezTo>
                    <a:lnTo>
                      <a:pt x="16341" y="17587"/>
                    </a:lnTo>
                    <a:lnTo>
                      <a:pt x="16279" y="16927"/>
                    </a:lnTo>
                    <a:cubicBezTo>
                      <a:pt x="16282" y="16927"/>
                      <a:pt x="16285" y="16927"/>
                      <a:pt x="16288" y="16927"/>
                    </a:cubicBezTo>
                    <a:cubicBezTo>
                      <a:pt x="16458" y="16927"/>
                      <a:pt x="16561" y="17426"/>
                      <a:pt x="16581" y="17426"/>
                    </a:cubicBezTo>
                    <a:cubicBezTo>
                      <a:pt x="16581" y="17426"/>
                      <a:pt x="16582" y="17426"/>
                      <a:pt x="16582" y="17426"/>
                    </a:cubicBezTo>
                    <a:cubicBezTo>
                      <a:pt x="16661" y="17333"/>
                      <a:pt x="16763" y="17072"/>
                      <a:pt x="16884" y="17072"/>
                    </a:cubicBezTo>
                    <a:cubicBezTo>
                      <a:pt x="16913" y="17072"/>
                      <a:pt x="16943" y="17087"/>
                      <a:pt x="16974" y="17123"/>
                    </a:cubicBezTo>
                    <a:cubicBezTo>
                      <a:pt x="17054" y="17214"/>
                      <a:pt x="17272" y="17356"/>
                      <a:pt x="17435" y="17356"/>
                    </a:cubicBezTo>
                    <a:cubicBezTo>
                      <a:pt x="17527" y="17356"/>
                      <a:pt x="17602" y="17311"/>
                      <a:pt x="17624" y="17186"/>
                    </a:cubicBezTo>
                    <a:cubicBezTo>
                      <a:pt x="17651" y="17025"/>
                      <a:pt x="17927" y="17186"/>
                      <a:pt x="18007" y="17016"/>
                    </a:cubicBezTo>
                    <a:cubicBezTo>
                      <a:pt x="18040" y="16945"/>
                      <a:pt x="18068" y="16918"/>
                      <a:pt x="18093" y="16918"/>
                    </a:cubicBezTo>
                    <a:cubicBezTo>
                      <a:pt x="18180" y="16918"/>
                      <a:pt x="18236" y="17236"/>
                      <a:pt x="18319" y="17257"/>
                    </a:cubicBezTo>
                    <a:cubicBezTo>
                      <a:pt x="18327" y="17259"/>
                      <a:pt x="18335" y="17261"/>
                      <a:pt x="18343" y="17261"/>
                    </a:cubicBezTo>
                    <a:cubicBezTo>
                      <a:pt x="18441" y="17261"/>
                      <a:pt x="18495" y="17070"/>
                      <a:pt x="18606" y="17070"/>
                    </a:cubicBezTo>
                    <a:cubicBezTo>
                      <a:pt x="18608" y="17070"/>
                      <a:pt x="18610" y="17070"/>
                      <a:pt x="18613" y="17070"/>
                    </a:cubicBezTo>
                    <a:cubicBezTo>
                      <a:pt x="18755" y="17070"/>
                      <a:pt x="18720" y="17159"/>
                      <a:pt x="18720" y="17301"/>
                    </a:cubicBezTo>
                    <a:cubicBezTo>
                      <a:pt x="18717" y="17350"/>
                      <a:pt x="18733" y="17368"/>
                      <a:pt x="18758" y="17368"/>
                    </a:cubicBezTo>
                    <a:cubicBezTo>
                      <a:pt x="18814" y="17368"/>
                      <a:pt x="18912" y="17278"/>
                      <a:pt x="18925" y="17266"/>
                    </a:cubicBezTo>
                    <a:cubicBezTo>
                      <a:pt x="18950" y="17219"/>
                      <a:pt x="18970" y="17204"/>
                      <a:pt x="18990" y="17204"/>
                    </a:cubicBezTo>
                    <a:cubicBezTo>
                      <a:pt x="19018" y="17204"/>
                      <a:pt x="19044" y="17237"/>
                      <a:pt x="19076" y="17248"/>
                    </a:cubicBezTo>
                    <a:cubicBezTo>
                      <a:pt x="19083" y="17251"/>
                      <a:pt x="19089" y="17252"/>
                      <a:pt x="19095" y="17252"/>
                    </a:cubicBezTo>
                    <a:cubicBezTo>
                      <a:pt x="19202" y="17252"/>
                      <a:pt x="19098" y="16787"/>
                      <a:pt x="19151" y="16787"/>
                    </a:cubicBezTo>
                    <a:cubicBezTo>
                      <a:pt x="19167" y="16787"/>
                      <a:pt x="19198" y="16831"/>
                      <a:pt x="19254" y="16945"/>
                    </a:cubicBezTo>
                    <a:cubicBezTo>
                      <a:pt x="19325" y="17077"/>
                      <a:pt x="19411" y="17138"/>
                      <a:pt x="19492" y="17138"/>
                    </a:cubicBezTo>
                    <a:cubicBezTo>
                      <a:pt x="19576" y="17138"/>
                      <a:pt x="19655" y="17075"/>
                      <a:pt x="19708" y="16963"/>
                    </a:cubicBezTo>
                    <a:cubicBezTo>
                      <a:pt x="19772" y="16831"/>
                      <a:pt x="19829" y="16746"/>
                      <a:pt x="19887" y="16746"/>
                    </a:cubicBezTo>
                    <a:cubicBezTo>
                      <a:pt x="19942" y="16746"/>
                      <a:pt x="19999" y="16824"/>
                      <a:pt x="20065" y="17016"/>
                    </a:cubicBezTo>
                    <a:cubicBezTo>
                      <a:pt x="20082" y="17060"/>
                      <a:pt x="20108" y="17076"/>
                      <a:pt x="20139" y="17076"/>
                    </a:cubicBezTo>
                    <a:cubicBezTo>
                      <a:pt x="20234" y="17076"/>
                      <a:pt x="20380" y="16921"/>
                      <a:pt x="20484" y="16921"/>
                    </a:cubicBezTo>
                    <a:cubicBezTo>
                      <a:pt x="20519" y="16921"/>
                      <a:pt x="20550" y="16940"/>
                      <a:pt x="20572" y="16989"/>
                    </a:cubicBezTo>
                    <a:lnTo>
                      <a:pt x="20572" y="16989"/>
                    </a:lnTo>
                    <a:cubicBezTo>
                      <a:pt x="20511" y="16851"/>
                      <a:pt x="20732" y="16544"/>
                      <a:pt x="20831" y="16544"/>
                    </a:cubicBezTo>
                    <a:cubicBezTo>
                      <a:pt x="20873" y="16544"/>
                      <a:pt x="20892" y="16600"/>
                      <a:pt x="20857" y="16749"/>
                    </a:cubicBezTo>
                    <a:cubicBezTo>
                      <a:pt x="20870" y="16921"/>
                      <a:pt x="20905" y="16977"/>
                      <a:pt x="20950" y="16977"/>
                    </a:cubicBezTo>
                    <a:cubicBezTo>
                      <a:pt x="21030" y="16977"/>
                      <a:pt x="21144" y="16804"/>
                      <a:pt x="21240" y="16776"/>
                    </a:cubicBezTo>
                    <a:cubicBezTo>
                      <a:pt x="21285" y="16760"/>
                      <a:pt x="21330" y="16751"/>
                      <a:pt x="21376" y="16751"/>
                    </a:cubicBezTo>
                    <a:cubicBezTo>
                      <a:pt x="21433" y="16751"/>
                      <a:pt x="21489" y="16764"/>
                      <a:pt x="21543" y="16794"/>
                    </a:cubicBezTo>
                    <a:cubicBezTo>
                      <a:pt x="21597" y="16838"/>
                      <a:pt x="21570" y="16909"/>
                      <a:pt x="21650" y="16909"/>
                    </a:cubicBezTo>
                    <a:cubicBezTo>
                      <a:pt x="21655" y="16910"/>
                      <a:pt x="21659" y="16910"/>
                      <a:pt x="21664" y="16910"/>
                    </a:cubicBezTo>
                    <a:cubicBezTo>
                      <a:pt x="21790" y="16910"/>
                      <a:pt x="22086" y="16804"/>
                      <a:pt x="22069" y="16607"/>
                    </a:cubicBezTo>
                    <a:lnTo>
                      <a:pt x="22069" y="16607"/>
                    </a:lnTo>
                    <a:cubicBezTo>
                      <a:pt x="22087" y="16785"/>
                      <a:pt x="22078" y="16954"/>
                      <a:pt x="22229" y="16963"/>
                    </a:cubicBezTo>
                    <a:cubicBezTo>
                      <a:pt x="22297" y="16963"/>
                      <a:pt x="22386" y="16797"/>
                      <a:pt x="22448" y="16797"/>
                    </a:cubicBezTo>
                    <a:cubicBezTo>
                      <a:pt x="22467" y="16797"/>
                      <a:pt x="22484" y="16814"/>
                      <a:pt x="22496" y="16856"/>
                    </a:cubicBezTo>
                    <a:cubicBezTo>
                      <a:pt x="22496" y="16838"/>
                      <a:pt x="22594" y="16785"/>
                      <a:pt x="22585" y="16722"/>
                    </a:cubicBezTo>
                    <a:cubicBezTo>
                      <a:pt x="22585" y="16684"/>
                      <a:pt x="22599" y="16672"/>
                      <a:pt x="22617" y="16672"/>
                    </a:cubicBezTo>
                    <a:cubicBezTo>
                      <a:pt x="22645" y="16672"/>
                      <a:pt x="22685" y="16703"/>
                      <a:pt x="22701" y="16713"/>
                    </a:cubicBezTo>
                    <a:cubicBezTo>
                      <a:pt x="22781" y="16764"/>
                      <a:pt x="22875" y="16823"/>
                      <a:pt x="22950" y="16823"/>
                    </a:cubicBezTo>
                    <a:cubicBezTo>
                      <a:pt x="23035" y="16823"/>
                      <a:pt x="23094" y="16746"/>
                      <a:pt x="23075" y="16491"/>
                    </a:cubicBezTo>
                    <a:lnTo>
                      <a:pt x="23075" y="16491"/>
                    </a:lnTo>
                    <a:cubicBezTo>
                      <a:pt x="23083" y="16563"/>
                      <a:pt x="23101" y="16815"/>
                      <a:pt x="23165" y="16815"/>
                    </a:cubicBezTo>
                    <a:cubicBezTo>
                      <a:pt x="23180" y="16815"/>
                      <a:pt x="23197" y="16801"/>
                      <a:pt x="23218" y="16767"/>
                    </a:cubicBezTo>
                    <a:cubicBezTo>
                      <a:pt x="23306" y="16617"/>
                      <a:pt x="23272" y="16581"/>
                      <a:pt x="23418" y="16571"/>
                    </a:cubicBezTo>
                    <a:lnTo>
                      <a:pt x="23418" y="16571"/>
                    </a:lnTo>
                    <a:cubicBezTo>
                      <a:pt x="23335" y="16582"/>
                      <a:pt x="23389" y="16901"/>
                      <a:pt x="23512" y="16909"/>
                    </a:cubicBezTo>
                    <a:cubicBezTo>
                      <a:pt x="23610" y="16909"/>
                      <a:pt x="23717" y="16883"/>
                      <a:pt x="23797" y="16829"/>
                    </a:cubicBezTo>
                    <a:cubicBezTo>
                      <a:pt x="23993" y="16713"/>
                      <a:pt x="23993" y="16642"/>
                      <a:pt x="23984" y="16384"/>
                    </a:cubicBezTo>
                    <a:cubicBezTo>
                      <a:pt x="24003" y="16382"/>
                      <a:pt x="24020" y="16381"/>
                      <a:pt x="24034" y="16381"/>
                    </a:cubicBezTo>
                    <a:cubicBezTo>
                      <a:pt x="24156" y="16381"/>
                      <a:pt x="24135" y="16449"/>
                      <a:pt x="24207" y="16616"/>
                    </a:cubicBezTo>
                    <a:cubicBezTo>
                      <a:pt x="24233" y="16500"/>
                      <a:pt x="24260" y="16384"/>
                      <a:pt x="24269" y="16268"/>
                    </a:cubicBezTo>
                    <a:cubicBezTo>
                      <a:pt x="24296" y="16500"/>
                      <a:pt x="24349" y="16740"/>
                      <a:pt x="24429" y="16963"/>
                    </a:cubicBezTo>
                    <a:cubicBezTo>
                      <a:pt x="24518" y="16820"/>
                      <a:pt x="24590" y="16669"/>
                      <a:pt x="24652" y="16509"/>
                    </a:cubicBezTo>
                    <a:cubicBezTo>
                      <a:pt x="24711" y="16364"/>
                      <a:pt x="24792" y="16320"/>
                      <a:pt x="24881" y="16320"/>
                    </a:cubicBezTo>
                    <a:cubicBezTo>
                      <a:pt x="24968" y="16320"/>
                      <a:pt x="25063" y="16362"/>
                      <a:pt x="25151" y="16393"/>
                    </a:cubicBezTo>
                    <a:cubicBezTo>
                      <a:pt x="25251" y="16403"/>
                      <a:pt x="25292" y="16458"/>
                      <a:pt x="25323" y="16458"/>
                    </a:cubicBezTo>
                    <a:cubicBezTo>
                      <a:pt x="25347" y="16458"/>
                      <a:pt x="25365" y="16425"/>
                      <a:pt x="25400" y="16313"/>
                    </a:cubicBezTo>
                    <a:cubicBezTo>
                      <a:pt x="25445" y="16099"/>
                      <a:pt x="25480" y="15876"/>
                      <a:pt x="25525" y="15662"/>
                    </a:cubicBezTo>
                    <a:cubicBezTo>
                      <a:pt x="25528" y="15662"/>
                      <a:pt x="25531" y="15662"/>
                      <a:pt x="25534" y="15662"/>
                    </a:cubicBezTo>
                    <a:cubicBezTo>
                      <a:pt x="25660" y="15662"/>
                      <a:pt x="25506" y="16049"/>
                      <a:pt x="25471" y="16188"/>
                    </a:cubicBezTo>
                    <a:cubicBezTo>
                      <a:pt x="25485" y="16148"/>
                      <a:pt x="25497" y="16131"/>
                      <a:pt x="25506" y="16131"/>
                    </a:cubicBezTo>
                    <a:cubicBezTo>
                      <a:pt x="25537" y="16131"/>
                      <a:pt x="25533" y="16327"/>
                      <a:pt x="25471" y="16437"/>
                    </a:cubicBezTo>
                    <a:cubicBezTo>
                      <a:pt x="25427" y="16553"/>
                      <a:pt x="25356" y="16758"/>
                      <a:pt x="25356" y="16758"/>
                    </a:cubicBezTo>
                    <a:lnTo>
                      <a:pt x="25694" y="16054"/>
                    </a:lnTo>
                    <a:lnTo>
                      <a:pt x="25694" y="16054"/>
                    </a:lnTo>
                    <a:cubicBezTo>
                      <a:pt x="25534" y="16437"/>
                      <a:pt x="25685" y="16437"/>
                      <a:pt x="25730" y="16437"/>
                    </a:cubicBezTo>
                    <a:cubicBezTo>
                      <a:pt x="25694" y="16437"/>
                      <a:pt x="25881" y="16224"/>
                      <a:pt x="25997" y="16099"/>
                    </a:cubicBezTo>
                    <a:lnTo>
                      <a:pt x="25997" y="16099"/>
                    </a:lnTo>
                    <a:cubicBezTo>
                      <a:pt x="26089" y="16113"/>
                      <a:pt x="25658" y="16537"/>
                      <a:pt x="25700" y="16537"/>
                    </a:cubicBezTo>
                    <a:cubicBezTo>
                      <a:pt x="25711" y="16537"/>
                      <a:pt x="25754" y="16509"/>
                      <a:pt x="25845" y="16437"/>
                    </a:cubicBezTo>
                    <a:cubicBezTo>
                      <a:pt x="25893" y="16389"/>
                      <a:pt x="26230" y="16158"/>
                      <a:pt x="26255" y="16158"/>
                    </a:cubicBezTo>
                    <a:cubicBezTo>
                      <a:pt x="26262" y="16158"/>
                      <a:pt x="26241" y="16179"/>
                      <a:pt x="26175" y="16232"/>
                    </a:cubicBezTo>
                    <a:cubicBezTo>
                      <a:pt x="26039" y="16326"/>
                      <a:pt x="25553" y="16680"/>
                      <a:pt x="25572" y="16680"/>
                    </a:cubicBezTo>
                    <a:cubicBezTo>
                      <a:pt x="25573" y="16680"/>
                      <a:pt x="25575" y="16679"/>
                      <a:pt x="25578" y="16678"/>
                    </a:cubicBezTo>
                    <a:cubicBezTo>
                      <a:pt x="25639" y="16648"/>
                      <a:pt x="25886" y="16482"/>
                      <a:pt x="25915" y="16482"/>
                    </a:cubicBezTo>
                    <a:cubicBezTo>
                      <a:pt x="25920" y="16482"/>
                      <a:pt x="25919" y="16488"/>
                      <a:pt x="25908" y="16500"/>
                    </a:cubicBezTo>
                    <a:cubicBezTo>
                      <a:pt x="25856" y="16560"/>
                      <a:pt x="25646" y="16687"/>
                      <a:pt x="25665" y="16687"/>
                    </a:cubicBezTo>
                    <a:cubicBezTo>
                      <a:pt x="25665" y="16687"/>
                      <a:pt x="25666" y="16687"/>
                      <a:pt x="25667" y="16687"/>
                    </a:cubicBezTo>
                    <a:cubicBezTo>
                      <a:pt x="25694" y="16678"/>
                      <a:pt x="26585" y="16241"/>
                      <a:pt x="26496" y="16241"/>
                    </a:cubicBezTo>
                    <a:lnTo>
                      <a:pt x="26567" y="16232"/>
                    </a:lnTo>
                    <a:lnTo>
                      <a:pt x="26567" y="16232"/>
                    </a:lnTo>
                    <a:cubicBezTo>
                      <a:pt x="26540" y="16259"/>
                      <a:pt x="26505" y="16286"/>
                      <a:pt x="26469" y="16313"/>
                    </a:cubicBezTo>
                    <a:cubicBezTo>
                      <a:pt x="26353" y="16384"/>
                      <a:pt x="26077" y="16518"/>
                      <a:pt x="25899" y="16607"/>
                    </a:cubicBezTo>
                    <a:cubicBezTo>
                      <a:pt x="25854" y="16631"/>
                      <a:pt x="25843" y="16639"/>
                      <a:pt x="25848" y="16639"/>
                    </a:cubicBezTo>
                    <a:cubicBezTo>
                      <a:pt x="25857" y="16639"/>
                      <a:pt x="25911" y="16618"/>
                      <a:pt x="25943" y="16607"/>
                    </a:cubicBezTo>
                    <a:lnTo>
                      <a:pt x="26683" y="16304"/>
                    </a:lnTo>
                    <a:lnTo>
                      <a:pt x="26683" y="16304"/>
                    </a:lnTo>
                    <a:cubicBezTo>
                      <a:pt x="26625" y="16322"/>
                      <a:pt x="26596" y="16330"/>
                      <a:pt x="26589" y="16330"/>
                    </a:cubicBezTo>
                    <a:cubicBezTo>
                      <a:pt x="26567" y="16330"/>
                      <a:pt x="26722" y="16265"/>
                      <a:pt x="26888" y="16206"/>
                    </a:cubicBezTo>
                    <a:cubicBezTo>
                      <a:pt x="26982" y="16173"/>
                      <a:pt x="27062" y="16152"/>
                      <a:pt x="27097" y="16152"/>
                    </a:cubicBezTo>
                    <a:cubicBezTo>
                      <a:pt x="27128" y="16152"/>
                      <a:pt x="27124" y="16168"/>
                      <a:pt x="27066" y="16206"/>
                    </a:cubicBezTo>
                    <a:cubicBezTo>
                      <a:pt x="26843" y="16330"/>
                      <a:pt x="26139" y="16526"/>
                      <a:pt x="26095" y="16580"/>
                    </a:cubicBezTo>
                    <a:cubicBezTo>
                      <a:pt x="26095" y="16580"/>
                      <a:pt x="26130" y="16595"/>
                      <a:pt x="26213" y="16595"/>
                    </a:cubicBezTo>
                    <a:cubicBezTo>
                      <a:pt x="26295" y="16595"/>
                      <a:pt x="26424" y="16580"/>
                      <a:pt x="26611" y="16518"/>
                    </a:cubicBezTo>
                    <a:cubicBezTo>
                      <a:pt x="26923" y="16393"/>
                      <a:pt x="27030" y="16330"/>
                      <a:pt x="27271" y="16313"/>
                    </a:cubicBezTo>
                    <a:cubicBezTo>
                      <a:pt x="27279" y="16312"/>
                      <a:pt x="27286" y="16312"/>
                      <a:pt x="27294" y="16312"/>
                    </a:cubicBezTo>
                    <a:cubicBezTo>
                      <a:pt x="27417" y="16312"/>
                      <a:pt x="27443" y="16381"/>
                      <a:pt x="27199" y="16473"/>
                    </a:cubicBezTo>
                    <a:cubicBezTo>
                      <a:pt x="26843" y="16598"/>
                      <a:pt x="25961" y="16713"/>
                      <a:pt x="25890" y="16749"/>
                    </a:cubicBezTo>
                    <a:cubicBezTo>
                      <a:pt x="25774" y="16794"/>
                      <a:pt x="25828" y="16794"/>
                      <a:pt x="25917" y="16803"/>
                    </a:cubicBezTo>
                    <a:cubicBezTo>
                      <a:pt x="25926" y="16803"/>
                      <a:pt x="25936" y="16804"/>
                      <a:pt x="25946" y="16804"/>
                    </a:cubicBezTo>
                    <a:cubicBezTo>
                      <a:pt x="26044" y="16804"/>
                      <a:pt x="26204" y="16777"/>
                      <a:pt x="26316" y="16777"/>
                    </a:cubicBezTo>
                    <a:cubicBezTo>
                      <a:pt x="26348" y="16777"/>
                      <a:pt x="26376" y="16779"/>
                      <a:pt x="26398" y="16785"/>
                    </a:cubicBezTo>
                    <a:cubicBezTo>
                      <a:pt x="26594" y="16847"/>
                      <a:pt x="25703" y="16865"/>
                      <a:pt x="25845" y="16892"/>
                    </a:cubicBezTo>
                    <a:cubicBezTo>
                      <a:pt x="26046" y="16950"/>
                      <a:pt x="26247" y="16993"/>
                      <a:pt x="26448" y="17020"/>
                    </a:cubicBezTo>
                    <a:lnTo>
                      <a:pt x="26448" y="17020"/>
                    </a:lnTo>
                    <a:cubicBezTo>
                      <a:pt x="26255" y="16995"/>
                      <a:pt x="26055" y="16971"/>
                      <a:pt x="25854" y="16963"/>
                    </a:cubicBezTo>
                    <a:cubicBezTo>
                      <a:pt x="25697" y="16963"/>
                      <a:pt x="25527" y="16936"/>
                      <a:pt x="25471" y="16936"/>
                    </a:cubicBezTo>
                    <a:cubicBezTo>
                      <a:pt x="25448" y="16936"/>
                      <a:pt x="25445" y="16941"/>
                      <a:pt x="25471" y="16954"/>
                    </a:cubicBezTo>
                    <a:cubicBezTo>
                      <a:pt x="25498" y="16972"/>
                      <a:pt x="25712" y="17016"/>
                      <a:pt x="25774" y="17079"/>
                    </a:cubicBezTo>
                    <a:cubicBezTo>
                      <a:pt x="25828" y="17132"/>
                      <a:pt x="25774" y="17168"/>
                      <a:pt x="25721" y="17168"/>
                    </a:cubicBezTo>
                    <a:cubicBezTo>
                      <a:pt x="25719" y="17168"/>
                      <a:pt x="25716" y="17168"/>
                      <a:pt x="25714" y="17168"/>
                    </a:cubicBezTo>
                    <a:cubicBezTo>
                      <a:pt x="25674" y="17168"/>
                      <a:pt x="25598" y="17123"/>
                      <a:pt x="25535" y="17123"/>
                    </a:cubicBezTo>
                    <a:cubicBezTo>
                      <a:pt x="25507" y="17123"/>
                      <a:pt x="25481" y="17132"/>
                      <a:pt x="25462" y="17159"/>
                    </a:cubicBezTo>
                    <a:cubicBezTo>
                      <a:pt x="25382" y="17266"/>
                      <a:pt x="25632" y="17488"/>
                      <a:pt x="25462" y="17515"/>
                    </a:cubicBezTo>
                    <a:cubicBezTo>
                      <a:pt x="25459" y="17516"/>
                      <a:pt x="25455" y="17516"/>
                      <a:pt x="25451" y="17516"/>
                    </a:cubicBezTo>
                    <a:cubicBezTo>
                      <a:pt x="25376" y="17516"/>
                      <a:pt x="25222" y="17408"/>
                      <a:pt x="25154" y="17408"/>
                    </a:cubicBezTo>
                    <a:cubicBezTo>
                      <a:pt x="25125" y="17408"/>
                      <a:pt x="25111" y="17427"/>
                      <a:pt x="25124" y="17480"/>
                    </a:cubicBezTo>
                    <a:cubicBezTo>
                      <a:pt x="25169" y="17658"/>
                      <a:pt x="25436" y="17871"/>
                      <a:pt x="25302" y="18014"/>
                    </a:cubicBezTo>
                    <a:lnTo>
                      <a:pt x="25160" y="17889"/>
                    </a:lnTo>
                    <a:cubicBezTo>
                      <a:pt x="25079" y="17854"/>
                      <a:pt x="25053" y="17809"/>
                      <a:pt x="25088" y="17773"/>
                    </a:cubicBezTo>
                    <a:cubicBezTo>
                      <a:pt x="25085" y="17769"/>
                      <a:pt x="25082" y="17767"/>
                      <a:pt x="25078" y="17767"/>
                    </a:cubicBezTo>
                    <a:cubicBezTo>
                      <a:pt x="25033" y="17767"/>
                      <a:pt x="24971" y="18096"/>
                      <a:pt x="24946" y="18121"/>
                    </a:cubicBezTo>
                    <a:cubicBezTo>
                      <a:pt x="24883" y="18219"/>
                      <a:pt x="24732" y="18148"/>
                      <a:pt x="24705" y="18254"/>
                    </a:cubicBezTo>
                    <a:cubicBezTo>
                      <a:pt x="24679" y="18352"/>
                      <a:pt x="24723" y="18424"/>
                      <a:pt x="24643" y="18522"/>
                    </a:cubicBezTo>
                    <a:cubicBezTo>
                      <a:pt x="24581" y="18602"/>
                      <a:pt x="24492" y="18655"/>
                      <a:pt x="24394" y="18664"/>
                    </a:cubicBezTo>
                    <a:cubicBezTo>
                      <a:pt x="24189" y="18709"/>
                      <a:pt x="24394" y="18976"/>
                      <a:pt x="24278" y="19083"/>
                    </a:cubicBezTo>
                    <a:cubicBezTo>
                      <a:pt x="24251" y="19110"/>
                      <a:pt x="24213" y="19118"/>
                      <a:pt x="24169" y="19118"/>
                    </a:cubicBezTo>
                    <a:cubicBezTo>
                      <a:pt x="24080" y="19118"/>
                      <a:pt x="23969" y="19083"/>
                      <a:pt x="23883" y="19083"/>
                    </a:cubicBezTo>
                    <a:cubicBezTo>
                      <a:pt x="23840" y="19083"/>
                      <a:pt x="23804" y="19092"/>
                      <a:pt x="23779" y="19118"/>
                    </a:cubicBezTo>
                    <a:cubicBezTo>
                      <a:pt x="23699" y="19207"/>
                      <a:pt x="23850" y="19421"/>
                      <a:pt x="23832" y="19546"/>
                    </a:cubicBezTo>
                    <a:cubicBezTo>
                      <a:pt x="23824" y="19579"/>
                      <a:pt x="23805" y="19593"/>
                      <a:pt x="23779" y="19593"/>
                    </a:cubicBezTo>
                    <a:cubicBezTo>
                      <a:pt x="23665" y="19593"/>
                      <a:pt x="23413" y="19326"/>
                      <a:pt x="23334" y="19261"/>
                    </a:cubicBezTo>
                    <a:lnTo>
                      <a:pt x="23334" y="19261"/>
                    </a:lnTo>
                    <a:cubicBezTo>
                      <a:pt x="23369" y="19421"/>
                      <a:pt x="23423" y="19582"/>
                      <a:pt x="23494" y="19733"/>
                    </a:cubicBezTo>
                    <a:cubicBezTo>
                      <a:pt x="23568" y="19881"/>
                      <a:pt x="23571" y="19934"/>
                      <a:pt x="23535" y="19934"/>
                    </a:cubicBezTo>
                    <a:cubicBezTo>
                      <a:pt x="23481" y="19934"/>
                      <a:pt x="23336" y="19809"/>
                      <a:pt x="23218" y="19706"/>
                    </a:cubicBezTo>
                    <a:lnTo>
                      <a:pt x="23218" y="19706"/>
                    </a:lnTo>
                    <a:cubicBezTo>
                      <a:pt x="23503" y="19956"/>
                      <a:pt x="23031" y="20080"/>
                      <a:pt x="23253" y="20276"/>
                    </a:cubicBezTo>
                    <a:cubicBezTo>
                      <a:pt x="23165" y="20262"/>
                      <a:pt x="23070" y="20241"/>
                      <a:pt x="22987" y="20241"/>
                    </a:cubicBezTo>
                    <a:cubicBezTo>
                      <a:pt x="22920" y="20241"/>
                      <a:pt x="22861" y="20254"/>
                      <a:pt x="22817" y="20294"/>
                    </a:cubicBezTo>
                    <a:cubicBezTo>
                      <a:pt x="22960" y="20428"/>
                      <a:pt x="22879" y="20446"/>
                      <a:pt x="22817" y="20526"/>
                    </a:cubicBezTo>
                    <a:cubicBezTo>
                      <a:pt x="22728" y="20650"/>
                      <a:pt x="22853" y="20882"/>
                      <a:pt x="22764" y="20971"/>
                    </a:cubicBezTo>
                    <a:cubicBezTo>
                      <a:pt x="22763" y="20972"/>
                      <a:pt x="22760" y="20973"/>
                      <a:pt x="22756" y="20973"/>
                    </a:cubicBezTo>
                    <a:cubicBezTo>
                      <a:pt x="22705" y="20973"/>
                      <a:pt x="22425" y="20879"/>
                      <a:pt x="22275" y="20879"/>
                    </a:cubicBezTo>
                    <a:cubicBezTo>
                      <a:pt x="22195" y="20879"/>
                      <a:pt x="22152" y="20906"/>
                      <a:pt x="22202" y="20989"/>
                    </a:cubicBezTo>
                    <a:cubicBezTo>
                      <a:pt x="22265" y="21087"/>
                      <a:pt x="22826" y="21354"/>
                      <a:pt x="22550" y="21354"/>
                    </a:cubicBezTo>
                    <a:cubicBezTo>
                      <a:pt x="22486" y="21354"/>
                      <a:pt x="22433" y="21345"/>
                      <a:pt x="22396" y="21345"/>
                    </a:cubicBezTo>
                    <a:cubicBezTo>
                      <a:pt x="22334" y="21345"/>
                      <a:pt x="22312" y="21369"/>
                      <a:pt x="22345" y="21497"/>
                    </a:cubicBezTo>
                    <a:cubicBezTo>
                      <a:pt x="22345" y="21497"/>
                      <a:pt x="22474" y="21720"/>
                      <a:pt x="22453" y="21720"/>
                    </a:cubicBezTo>
                    <a:cubicBezTo>
                      <a:pt x="22453" y="21720"/>
                      <a:pt x="22452" y="21719"/>
                      <a:pt x="22452" y="21719"/>
                    </a:cubicBezTo>
                    <a:cubicBezTo>
                      <a:pt x="22300" y="21666"/>
                      <a:pt x="22158" y="21301"/>
                      <a:pt x="22051" y="21292"/>
                    </a:cubicBezTo>
                    <a:lnTo>
                      <a:pt x="22051" y="21292"/>
                    </a:lnTo>
                    <a:cubicBezTo>
                      <a:pt x="22015" y="21292"/>
                      <a:pt x="22069" y="21452"/>
                      <a:pt x="22069" y="21452"/>
                    </a:cubicBezTo>
                    <a:cubicBezTo>
                      <a:pt x="22104" y="21577"/>
                      <a:pt x="22060" y="21586"/>
                      <a:pt x="21998" y="21657"/>
                    </a:cubicBezTo>
                    <a:cubicBezTo>
                      <a:pt x="22051" y="21595"/>
                      <a:pt x="21935" y="21541"/>
                      <a:pt x="21864" y="21479"/>
                    </a:cubicBezTo>
                    <a:lnTo>
                      <a:pt x="21864" y="21479"/>
                    </a:lnTo>
                    <a:cubicBezTo>
                      <a:pt x="21980" y="21586"/>
                      <a:pt x="21802" y="21604"/>
                      <a:pt x="21775" y="21675"/>
                    </a:cubicBezTo>
                    <a:cubicBezTo>
                      <a:pt x="21811" y="21701"/>
                      <a:pt x="21864" y="21746"/>
                      <a:pt x="21864" y="21782"/>
                    </a:cubicBezTo>
                    <a:cubicBezTo>
                      <a:pt x="21851" y="21880"/>
                      <a:pt x="21790" y="21973"/>
                      <a:pt x="21705" y="21973"/>
                    </a:cubicBezTo>
                    <a:cubicBezTo>
                      <a:pt x="21674" y="21973"/>
                      <a:pt x="21641" y="21961"/>
                      <a:pt x="21606" y="21933"/>
                    </a:cubicBezTo>
                    <a:cubicBezTo>
                      <a:pt x="21554" y="21891"/>
                      <a:pt x="21501" y="21873"/>
                      <a:pt x="21455" y="21873"/>
                    </a:cubicBezTo>
                    <a:cubicBezTo>
                      <a:pt x="21324" y="21873"/>
                      <a:pt x="21240" y="22011"/>
                      <a:pt x="21365" y="22129"/>
                    </a:cubicBezTo>
                    <a:cubicBezTo>
                      <a:pt x="21338" y="22218"/>
                      <a:pt x="21089" y="22289"/>
                      <a:pt x="21276" y="22459"/>
                    </a:cubicBezTo>
                    <a:cubicBezTo>
                      <a:pt x="21000" y="22512"/>
                      <a:pt x="20261" y="22539"/>
                      <a:pt x="20546" y="23029"/>
                    </a:cubicBezTo>
                    <a:cubicBezTo>
                      <a:pt x="20382" y="22875"/>
                      <a:pt x="20295" y="22816"/>
                      <a:pt x="20257" y="22816"/>
                    </a:cubicBezTo>
                    <a:cubicBezTo>
                      <a:pt x="20128" y="22816"/>
                      <a:pt x="20536" y="23475"/>
                      <a:pt x="20403" y="23475"/>
                    </a:cubicBezTo>
                    <a:cubicBezTo>
                      <a:pt x="20400" y="23475"/>
                      <a:pt x="20397" y="23475"/>
                      <a:pt x="20394" y="23474"/>
                    </a:cubicBezTo>
                    <a:cubicBezTo>
                      <a:pt x="20293" y="23458"/>
                      <a:pt x="20143" y="23378"/>
                      <a:pt x="20051" y="23378"/>
                    </a:cubicBezTo>
                    <a:cubicBezTo>
                      <a:pt x="19990" y="23378"/>
                      <a:pt x="19954" y="23413"/>
                      <a:pt x="19976" y="23527"/>
                    </a:cubicBezTo>
                    <a:cubicBezTo>
                      <a:pt x="20056" y="23732"/>
                      <a:pt x="20154" y="23937"/>
                      <a:pt x="20270" y="24124"/>
                    </a:cubicBezTo>
                    <a:cubicBezTo>
                      <a:pt x="20128" y="24081"/>
                      <a:pt x="20037" y="23944"/>
                      <a:pt x="19950" y="23944"/>
                    </a:cubicBezTo>
                    <a:cubicBezTo>
                      <a:pt x="19912" y="23944"/>
                      <a:pt x="19874" y="23970"/>
                      <a:pt x="19833" y="24044"/>
                    </a:cubicBezTo>
                    <a:cubicBezTo>
                      <a:pt x="19762" y="24178"/>
                      <a:pt x="20056" y="24258"/>
                      <a:pt x="19940" y="24383"/>
                    </a:cubicBezTo>
                    <a:cubicBezTo>
                      <a:pt x="19833" y="24293"/>
                      <a:pt x="19602" y="24026"/>
                      <a:pt x="19468" y="24026"/>
                    </a:cubicBezTo>
                    <a:cubicBezTo>
                      <a:pt x="19334" y="24044"/>
                      <a:pt x="19281" y="24213"/>
                      <a:pt x="19388" y="24302"/>
                    </a:cubicBezTo>
                    <a:cubicBezTo>
                      <a:pt x="19486" y="24391"/>
                      <a:pt x="19290" y="24659"/>
                      <a:pt x="19263" y="24694"/>
                    </a:cubicBezTo>
                    <a:cubicBezTo>
                      <a:pt x="19210" y="24762"/>
                      <a:pt x="19093" y="24945"/>
                      <a:pt x="18951" y="24945"/>
                    </a:cubicBezTo>
                    <a:cubicBezTo>
                      <a:pt x="18925" y="24945"/>
                      <a:pt x="18898" y="24939"/>
                      <a:pt x="18871" y="24926"/>
                    </a:cubicBezTo>
                    <a:cubicBezTo>
                      <a:pt x="18778" y="24877"/>
                      <a:pt x="18690" y="24848"/>
                      <a:pt x="18618" y="24848"/>
                    </a:cubicBezTo>
                    <a:cubicBezTo>
                      <a:pt x="18517" y="24848"/>
                      <a:pt x="18449" y="24905"/>
                      <a:pt x="18444" y="25051"/>
                    </a:cubicBezTo>
                    <a:cubicBezTo>
                      <a:pt x="18444" y="25166"/>
                      <a:pt x="18577" y="25291"/>
                      <a:pt x="18524" y="25398"/>
                    </a:cubicBezTo>
                    <a:cubicBezTo>
                      <a:pt x="18461" y="25514"/>
                      <a:pt x="18328" y="25540"/>
                      <a:pt x="18230" y="25585"/>
                    </a:cubicBezTo>
                    <a:cubicBezTo>
                      <a:pt x="18203" y="25594"/>
                      <a:pt x="17784" y="25817"/>
                      <a:pt x="17882" y="25861"/>
                    </a:cubicBezTo>
                    <a:cubicBezTo>
                      <a:pt x="18257" y="26030"/>
                      <a:pt x="17776" y="26173"/>
                      <a:pt x="17669" y="26262"/>
                    </a:cubicBezTo>
                    <a:cubicBezTo>
                      <a:pt x="17580" y="26333"/>
                      <a:pt x="17508" y="26422"/>
                      <a:pt x="17455" y="26520"/>
                    </a:cubicBezTo>
                    <a:cubicBezTo>
                      <a:pt x="17401" y="26618"/>
                      <a:pt x="17437" y="26609"/>
                      <a:pt x="17499" y="26645"/>
                    </a:cubicBezTo>
                    <a:cubicBezTo>
                      <a:pt x="17562" y="26672"/>
                      <a:pt x="17357" y="26770"/>
                      <a:pt x="17348" y="26779"/>
                    </a:cubicBezTo>
                    <a:cubicBezTo>
                      <a:pt x="17295" y="26832"/>
                      <a:pt x="17259" y="26903"/>
                      <a:pt x="17232" y="26975"/>
                    </a:cubicBezTo>
                    <a:cubicBezTo>
                      <a:pt x="17210" y="27041"/>
                      <a:pt x="17206" y="27274"/>
                      <a:pt x="17108" y="27274"/>
                    </a:cubicBezTo>
                    <a:cubicBezTo>
                      <a:pt x="17089" y="27274"/>
                      <a:pt x="17065" y="27264"/>
                      <a:pt x="17036" y="27242"/>
                    </a:cubicBezTo>
                    <a:cubicBezTo>
                      <a:pt x="16989" y="27188"/>
                      <a:pt x="16928" y="27164"/>
                      <a:pt x="16867" y="27164"/>
                    </a:cubicBezTo>
                    <a:cubicBezTo>
                      <a:pt x="16765" y="27164"/>
                      <a:pt x="16667" y="27232"/>
                      <a:pt x="16644" y="27349"/>
                    </a:cubicBezTo>
                    <a:cubicBezTo>
                      <a:pt x="16609" y="27491"/>
                      <a:pt x="16867" y="27536"/>
                      <a:pt x="16751" y="27660"/>
                    </a:cubicBezTo>
                    <a:cubicBezTo>
                      <a:pt x="16666" y="27582"/>
                      <a:pt x="16596" y="27499"/>
                      <a:pt x="16529" y="27499"/>
                    </a:cubicBezTo>
                    <a:cubicBezTo>
                      <a:pt x="16505" y="27499"/>
                      <a:pt x="16481" y="27510"/>
                      <a:pt x="16457" y="27536"/>
                    </a:cubicBezTo>
                    <a:cubicBezTo>
                      <a:pt x="16325" y="27668"/>
                      <a:pt x="16883" y="27813"/>
                      <a:pt x="17111" y="27813"/>
                    </a:cubicBezTo>
                    <a:cubicBezTo>
                      <a:pt x="17145" y="27813"/>
                      <a:pt x="17172" y="27810"/>
                      <a:pt x="17188" y="27803"/>
                    </a:cubicBezTo>
                    <a:cubicBezTo>
                      <a:pt x="17280" y="27763"/>
                      <a:pt x="17333" y="27626"/>
                      <a:pt x="17431" y="27626"/>
                    </a:cubicBezTo>
                    <a:cubicBezTo>
                      <a:pt x="17465" y="27626"/>
                      <a:pt x="17504" y="27643"/>
                      <a:pt x="17553" y="27687"/>
                    </a:cubicBezTo>
                    <a:cubicBezTo>
                      <a:pt x="17621" y="27660"/>
                      <a:pt x="17663" y="27509"/>
                      <a:pt x="17761" y="27509"/>
                    </a:cubicBezTo>
                    <a:cubicBezTo>
                      <a:pt x="17792" y="27509"/>
                      <a:pt x="17829" y="27524"/>
                      <a:pt x="17874" y="27562"/>
                    </a:cubicBezTo>
                    <a:cubicBezTo>
                      <a:pt x="17802" y="27491"/>
                      <a:pt x="17419" y="27313"/>
                      <a:pt x="17491" y="27206"/>
                    </a:cubicBezTo>
                    <a:cubicBezTo>
                      <a:pt x="17513" y="27178"/>
                      <a:pt x="17571" y="27172"/>
                      <a:pt x="17639" y="27172"/>
                    </a:cubicBezTo>
                    <a:cubicBezTo>
                      <a:pt x="17690" y="27172"/>
                      <a:pt x="17746" y="27175"/>
                      <a:pt x="17797" y="27175"/>
                    </a:cubicBezTo>
                    <a:cubicBezTo>
                      <a:pt x="17899" y="27175"/>
                      <a:pt x="17984" y="27163"/>
                      <a:pt x="17980" y="27090"/>
                    </a:cubicBezTo>
                    <a:cubicBezTo>
                      <a:pt x="17980" y="27037"/>
                      <a:pt x="17838" y="26983"/>
                      <a:pt x="17802" y="26966"/>
                    </a:cubicBezTo>
                    <a:cubicBezTo>
                      <a:pt x="17678" y="26850"/>
                      <a:pt x="17776" y="26770"/>
                      <a:pt x="17820" y="26716"/>
                    </a:cubicBezTo>
                    <a:cubicBezTo>
                      <a:pt x="17860" y="26671"/>
                      <a:pt x="17936" y="26621"/>
                      <a:pt x="18015" y="26621"/>
                    </a:cubicBezTo>
                    <a:cubicBezTo>
                      <a:pt x="18078" y="26621"/>
                      <a:pt x="18143" y="26653"/>
                      <a:pt x="18194" y="26743"/>
                    </a:cubicBezTo>
                    <a:cubicBezTo>
                      <a:pt x="18283" y="26912"/>
                      <a:pt x="18078" y="27153"/>
                      <a:pt x="18301" y="27260"/>
                    </a:cubicBezTo>
                    <a:cubicBezTo>
                      <a:pt x="18369" y="27289"/>
                      <a:pt x="18423" y="27302"/>
                      <a:pt x="18464" y="27302"/>
                    </a:cubicBezTo>
                    <a:cubicBezTo>
                      <a:pt x="18593" y="27302"/>
                      <a:pt x="18590" y="27170"/>
                      <a:pt x="18488" y="27028"/>
                    </a:cubicBezTo>
                    <a:cubicBezTo>
                      <a:pt x="18351" y="26830"/>
                      <a:pt x="18572" y="26589"/>
                      <a:pt x="18794" y="26589"/>
                    </a:cubicBezTo>
                    <a:cubicBezTo>
                      <a:pt x="18854" y="26589"/>
                      <a:pt x="18913" y="26606"/>
                      <a:pt x="18966" y="26646"/>
                    </a:cubicBezTo>
                    <a:lnTo>
                      <a:pt x="18966" y="26646"/>
                    </a:lnTo>
                    <a:cubicBezTo>
                      <a:pt x="18885" y="26581"/>
                      <a:pt x="18697" y="26443"/>
                      <a:pt x="18738" y="26387"/>
                    </a:cubicBezTo>
                    <a:cubicBezTo>
                      <a:pt x="18782" y="26316"/>
                      <a:pt x="18886" y="26168"/>
                      <a:pt x="18752" y="26053"/>
                    </a:cubicBezTo>
                    <a:lnTo>
                      <a:pt x="18752" y="26053"/>
                    </a:lnTo>
                    <a:cubicBezTo>
                      <a:pt x="18804" y="26096"/>
                      <a:pt x="18863" y="26114"/>
                      <a:pt x="18924" y="26114"/>
                    </a:cubicBezTo>
                    <a:cubicBezTo>
                      <a:pt x="19215" y="26114"/>
                      <a:pt x="19567" y="25704"/>
                      <a:pt x="19655" y="25594"/>
                    </a:cubicBezTo>
                    <a:cubicBezTo>
                      <a:pt x="19869" y="25327"/>
                      <a:pt x="19833" y="25015"/>
                      <a:pt x="19726" y="24605"/>
                    </a:cubicBezTo>
                    <a:lnTo>
                      <a:pt x="19726" y="24605"/>
                    </a:lnTo>
                    <a:cubicBezTo>
                      <a:pt x="19744" y="24668"/>
                      <a:pt x="19869" y="25051"/>
                      <a:pt x="19993" y="25051"/>
                    </a:cubicBezTo>
                    <a:lnTo>
                      <a:pt x="20056" y="24935"/>
                    </a:lnTo>
                    <a:cubicBezTo>
                      <a:pt x="20068" y="24920"/>
                      <a:pt x="20072" y="24913"/>
                      <a:pt x="20076" y="24913"/>
                    </a:cubicBezTo>
                    <a:cubicBezTo>
                      <a:pt x="20084" y="24913"/>
                      <a:pt x="20092" y="24938"/>
                      <a:pt x="20163" y="24979"/>
                    </a:cubicBezTo>
                    <a:cubicBezTo>
                      <a:pt x="20223" y="25010"/>
                      <a:pt x="20280" y="25026"/>
                      <a:pt x="20320" y="25026"/>
                    </a:cubicBezTo>
                    <a:cubicBezTo>
                      <a:pt x="20399" y="25026"/>
                      <a:pt x="20417" y="24966"/>
                      <a:pt x="20287" y="24837"/>
                    </a:cubicBezTo>
                    <a:cubicBezTo>
                      <a:pt x="20163" y="24721"/>
                      <a:pt x="20083" y="24676"/>
                      <a:pt x="20172" y="24579"/>
                    </a:cubicBezTo>
                    <a:cubicBezTo>
                      <a:pt x="20216" y="24516"/>
                      <a:pt x="20270" y="24463"/>
                      <a:pt x="20341" y="24418"/>
                    </a:cubicBezTo>
                    <a:cubicBezTo>
                      <a:pt x="20346" y="24416"/>
                      <a:pt x="20352" y="24416"/>
                      <a:pt x="20358" y="24416"/>
                    </a:cubicBezTo>
                    <a:cubicBezTo>
                      <a:pt x="20400" y="24416"/>
                      <a:pt x="20449" y="24459"/>
                      <a:pt x="20478" y="24459"/>
                    </a:cubicBezTo>
                    <a:cubicBezTo>
                      <a:pt x="20484" y="24459"/>
                      <a:pt x="20488" y="24458"/>
                      <a:pt x="20492" y="24454"/>
                    </a:cubicBezTo>
                    <a:lnTo>
                      <a:pt x="20733" y="24187"/>
                    </a:lnTo>
                    <a:cubicBezTo>
                      <a:pt x="20857" y="24037"/>
                      <a:pt x="20480" y="23772"/>
                      <a:pt x="20391" y="23772"/>
                    </a:cubicBezTo>
                    <a:cubicBezTo>
                      <a:pt x="20385" y="23772"/>
                      <a:pt x="20380" y="23774"/>
                      <a:pt x="20376" y="23777"/>
                    </a:cubicBezTo>
                    <a:lnTo>
                      <a:pt x="20376" y="23777"/>
                    </a:lnTo>
                    <a:cubicBezTo>
                      <a:pt x="20392" y="23762"/>
                      <a:pt x="20427" y="23756"/>
                      <a:pt x="20474" y="23756"/>
                    </a:cubicBezTo>
                    <a:cubicBezTo>
                      <a:pt x="20643" y="23756"/>
                      <a:pt x="20966" y="23831"/>
                      <a:pt x="21092" y="23831"/>
                    </a:cubicBezTo>
                    <a:cubicBezTo>
                      <a:pt x="21097" y="23831"/>
                      <a:pt x="21102" y="23831"/>
                      <a:pt x="21107" y="23830"/>
                    </a:cubicBezTo>
                    <a:cubicBezTo>
                      <a:pt x="21249" y="23821"/>
                      <a:pt x="21330" y="23750"/>
                      <a:pt x="21098" y="23706"/>
                    </a:cubicBezTo>
                    <a:cubicBezTo>
                      <a:pt x="20973" y="23679"/>
                      <a:pt x="20653" y="23554"/>
                      <a:pt x="20893" y="23492"/>
                    </a:cubicBezTo>
                    <a:cubicBezTo>
                      <a:pt x="20979" y="23475"/>
                      <a:pt x="21069" y="23465"/>
                      <a:pt x="21158" y="23465"/>
                    </a:cubicBezTo>
                    <a:cubicBezTo>
                      <a:pt x="21207" y="23465"/>
                      <a:pt x="21255" y="23468"/>
                      <a:pt x="21303" y="23474"/>
                    </a:cubicBezTo>
                    <a:cubicBezTo>
                      <a:pt x="21317" y="23474"/>
                      <a:pt x="21405" y="23497"/>
                      <a:pt x="21449" y="23497"/>
                    </a:cubicBezTo>
                    <a:cubicBezTo>
                      <a:pt x="21460" y="23497"/>
                      <a:pt x="21468" y="23495"/>
                      <a:pt x="21472" y="23492"/>
                    </a:cubicBezTo>
                    <a:lnTo>
                      <a:pt x="21472" y="23492"/>
                    </a:lnTo>
                    <a:cubicBezTo>
                      <a:pt x="21471" y="23493"/>
                      <a:pt x="21468" y="23494"/>
                      <a:pt x="21465" y="23494"/>
                    </a:cubicBezTo>
                    <a:cubicBezTo>
                      <a:pt x="21411" y="23494"/>
                      <a:pt x="21132" y="23292"/>
                      <a:pt x="21098" y="23234"/>
                    </a:cubicBezTo>
                    <a:cubicBezTo>
                      <a:pt x="21090" y="23220"/>
                      <a:pt x="21108" y="23214"/>
                      <a:pt x="21142" y="23214"/>
                    </a:cubicBezTo>
                    <a:cubicBezTo>
                      <a:pt x="21259" y="23214"/>
                      <a:pt x="21562" y="23280"/>
                      <a:pt x="21597" y="23287"/>
                    </a:cubicBezTo>
                    <a:cubicBezTo>
                      <a:pt x="21687" y="23304"/>
                      <a:pt x="21744" y="23311"/>
                      <a:pt x="21774" y="23311"/>
                    </a:cubicBezTo>
                    <a:cubicBezTo>
                      <a:pt x="21954" y="23311"/>
                      <a:pt x="21232" y="23060"/>
                      <a:pt x="21232" y="23038"/>
                    </a:cubicBezTo>
                    <a:cubicBezTo>
                      <a:pt x="21222" y="23007"/>
                      <a:pt x="21291" y="23003"/>
                      <a:pt x="21376" y="23003"/>
                    </a:cubicBezTo>
                    <a:cubicBezTo>
                      <a:pt x="21407" y="23003"/>
                      <a:pt x="21440" y="23003"/>
                      <a:pt x="21473" y="23003"/>
                    </a:cubicBezTo>
                    <a:cubicBezTo>
                      <a:pt x="21607" y="23003"/>
                      <a:pt x="21727" y="22994"/>
                      <a:pt x="21615" y="22895"/>
                    </a:cubicBezTo>
                    <a:lnTo>
                      <a:pt x="21615" y="22895"/>
                    </a:lnTo>
                    <a:cubicBezTo>
                      <a:pt x="21643" y="22920"/>
                      <a:pt x="21674" y="22930"/>
                      <a:pt x="21707" y="22930"/>
                    </a:cubicBezTo>
                    <a:cubicBezTo>
                      <a:pt x="21930" y="22930"/>
                      <a:pt x="22249" y="22455"/>
                      <a:pt x="22318" y="22370"/>
                    </a:cubicBezTo>
                    <a:cubicBezTo>
                      <a:pt x="22416" y="22236"/>
                      <a:pt x="22416" y="22076"/>
                      <a:pt x="22487" y="21933"/>
                    </a:cubicBezTo>
                    <a:cubicBezTo>
                      <a:pt x="22503" y="21899"/>
                      <a:pt x="22546" y="21892"/>
                      <a:pt x="22594" y="21892"/>
                    </a:cubicBezTo>
                    <a:cubicBezTo>
                      <a:pt x="22628" y="21892"/>
                      <a:pt x="22664" y="21895"/>
                      <a:pt x="22696" y="21895"/>
                    </a:cubicBezTo>
                    <a:cubicBezTo>
                      <a:pt x="22749" y="21895"/>
                      <a:pt x="22789" y="21886"/>
                      <a:pt x="22781" y="21835"/>
                    </a:cubicBezTo>
                    <a:cubicBezTo>
                      <a:pt x="22772" y="21764"/>
                      <a:pt x="22648" y="21506"/>
                      <a:pt x="22692" y="21461"/>
                    </a:cubicBezTo>
                    <a:lnTo>
                      <a:pt x="22692" y="21461"/>
                    </a:lnTo>
                    <a:cubicBezTo>
                      <a:pt x="22685" y="21468"/>
                      <a:pt x="22940" y="21898"/>
                      <a:pt x="23016" y="21898"/>
                    </a:cubicBezTo>
                    <a:cubicBezTo>
                      <a:pt x="23036" y="21898"/>
                      <a:pt x="23044" y="21867"/>
                      <a:pt x="23031" y="21791"/>
                    </a:cubicBezTo>
                    <a:cubicBezTo>
                      <a:pt x="23004" y="21639"/>
                      <a:pt x="23138" y="21541"/>
                      <a:pt x="22968" y="21381"/>
                    </a:cubicBezTo>
                    <a:cubicBezTo>
                      <a:pt x="22818" y="21240"/>
                      <a:pt x="23141" y="21265"/>
                      <a:pt x="22999" y="21135"/>
                    </a:cubicBezTo>
                    <a:lnTo>
                      <a:pt x="22999" y="21135"/>
                    </a:lnTo>
                    <a:cubicBezTo>
                      <a:pt x="23127" y="21250"/>
                      <a:pt x="23241" y="21327"/>
                      <a:pt x="23355" y="21327"/>
                    </a:cubicBezTo>
                    <a:cubicBezTo>
                      <a:pt x="23398" y="21327"/>
                      <a:pt x="23441" y="21316"/>
                      <a:pt x="23485" y="21292"/>
                    </a:cubicBezTo>
                    <a:cubicBezTo>
                      <a:pt x="23592" y="21238"/>
                      <a:pt x="23164" y="20811"/>
                      <a:pt x="23164" y="20650"/>
                    </a:cubicBezTo>
                    <a:cubicBezTo>
                      <a:pt x="23164" y="20541"/>
                      <a:pt x="23210" y="20499"/>
                      <a:pt x="23282" y="20499"/>
                    </a:cubicBezTo>
                    <a:cubicBezTo>
                      <a:pt x="23490" y="20499"/>
                      <a:pt x="23916" y="20861"/>
                      <a:pt x="24055" y="20980"/>
                    </a:cubicBezTo>
                    <a:cubicBezTo>
                      <a:pt x="23930" y="20722"/>
                      <a:pt x="23832" y="20454"/>
                      <a:pt x="23752" y="20169"/>
                    </a:cubicBezTo>
                    <a:lnTo>
                      <a:pt x="23752" y="20169"/>
                    </a:lnTo>
                    <a:cubicBezTo>
                      <a:pt x="23904" y="20250"/>
                      <a:pt x="24064" y="20303"/>
                      <a:pt x="24233" y="20330"/>
                    </a:cubicBezTo>
                    <a:cubicBezTo>
                      <a:pt x="24082" y="20187"/>
                      <a:pt x="24260" y="20107"/>
                      <a:pt x="24287" y="20018"/>
                    </a:cubicBezTo>
                    <a:cubicBezTo>
                      <a:pt x="24296" y="19965"/>
                      <a:pt x="24234" y="19631"/>
                      <a:pt x="24172" y="19609"/>
                    </a:cubicBezTo>
                    <a:lnTo>
                      <a:pt x="24172" y="19609"/>
                    </a:lnTo>
                    <a:cubicBezTo>
                      <a:pt x="24327" y="19659"/>
                      <a:pt x="24473" y="19859"/>
                      <a:pt x="24565" y="19859"/>
                    </a:cubicBezTo>
                    <a:cubicBezTo>
                      <a:pt x="24606" y="19859"/>
                      <a:pt x="24636" y="19821"/>
                      <a:pt x="24652" y="19715"/>
                    </a:cubicBezTo>
                    <a:cubicBezTo>
                      <a:pt x="24675" y="19588"/>
                      <a:pt x="24716" y="19530"/>
                      <a:pt x="24780" y="19530"/>
                    </a:cubicBezTo>
                    <a:cubicBezTo>
                      <a:pt x="24842" y="19530"/>
                      <a:pt x="24926" y="19584"/>
                      <a:pt x="25035" y="19680"/>
                    </a:cubicBezTo>
                    <a:cubicBezTo>
                      <a:pt x="25115" y="19590"/>
                      <a:pt x="24973" y="19528"/>
                      <a:pt x="24928" y="19430"/>
                    </a:cubicBezTo>
                    <a:cubicBezTo>
                      <a:pt x="24875" y="19288"/>
                      <a:pt x="25071" y="19234"/>
                      <a:pt x="25071" y="19110"/>
                    </a:cubicBezTo>
                    <a:cubicBezTo>
                      <a:pt x="25071" y="18994"/>
                      <a:pt x="24901" y="18931"/>
                      <a:pt x="24857" y="18824"/>
                    </a:cubicBezTo>
                    <a:cubicBezTo>
                      <a:pt x="24821" y="18709"/>
                      <a:pt x="24999" y="18700"/>
                      <a:pt x="24892" y="18602"/>
                    </a:cubicBezTo>
                    <a:lnTo>
                      <a:pt x="24892" y="18602"/>
                    </a:lnTo>
                    <a:cubicBezTo>
                      <a:pt x="24987" y="18687"/>
                      <a:pt x="25021" y="18727"/>
                      <a:pt x="25049" y="18727"/>
                    </a:cubicBezTo>
                    <a:cubicBezTo>
                      <a:pt x="25071" y="18727"/>
                      <a:pt x="25090" y="18702"/>
                      <a:pt x="25133" y="18655"/>
                    </a:cubicBezTo>
                    <a:lnTo>
                      <a:pt x="25329" y="18441"/>
                    </a:lnTo>
                    <a:cubicBezTo>
                      <a:pt x="25409" y="18522"/>
                      <a:pt x="25560" y="18646"/>
                      <a:pt x="25489" y="18727"/>
                    </a:cubicBezTo>
                    <a:cubicBezTo>
                      <a:pt x="25507" y="18798"/>
                      <a:pt x="25418" y="18798"/>
                      <a:pt x="25534" y="18896"/>
                    </a:cubicBezTo>
                    <a:cubicBezTo>
                      <a:pt x="25712" y="18691"/>
                      <a:pt x="25498" y="18450"/>
                      <a:pt x="25516" y="18183"/>
                    </a:cubicBezTo>
                    <a:cubicBezTo>
                      <a:pt x="25522" y="18122"/>
                      <a:pt x="25538" y="18099"/>
                      <a:pt x="25558" y="18099"/>
                    </a:cubicBezTo>
                    <a:cubicBezTo>
                      <a:pt x="25629" y="18099"/>
                      <a:pt x="25756" y="18370"/>
                      <a:pt x="25756" y="18370"/>
                    </a:cubicBezTo>
                    <a:cubicBezTo>
                      <a:pt x="25765" y="18308"/>
                      <a:pt x="25774" y="18237"/>
                      <a:pt x="25783" y="18174"/>
                    </a:cubicBezTo>
                    <a:cubicBezTo>
                      <a:pt x="25749" y="18052"/>
                      <a:pt x="25751" y="18013"/>
                      <a:pt x="25825" y="18013"/>
                    </a:cubicBezTo>
                    <a:cubicBezTo>
                      <a:pt x="25849" y="18013"/>
                      <a:pt x="25879" y="18016"/>
                      <a:pt x="25917" y="18023"/>
                    </a:cubicBezTo>
                    <a:cubicBezTo>
                      <a:pt x="25931" y="18025"/>
                      <a:pt x="25945" y="18025"/>
                      <a:pt x="25958" y="18025"/>
                    </a:cubicBezTo>
                    <a:cubicBezTo>
                      <a:pt x="26167" y="18025"/>
                      <a:pt x="26357" y="17844"/>
                      <a:pt x="26006" y="17693"/>
                    </a:cubicBezTo>
                    <a:cubicBezTo>
                      <a:pt x="26077" y="17667"/>
                      <a:pt x="26033" y="17595"/>
                      <a:pt x="26041" y="17569"/>
                    </a:cubicBezTo>
                    <a:cubicBezTo>
                      <a:pt x="26042" y="17566"/>
                      <a:pt x="26043" y="17565"/>
                      <a:pt x="26045" y="17565"/>
                    </a:cubicBezTo>
                    <a:cubicBezTo>
                      <a:pt x="26077" y="17565"/>
                      <a:pt x="26276" y="17802"/>
                      <a:pt x="26326" y="17836"/>
                    </a:cubicBezTo>
                    <a:cubicBezTo>
                      <a:pt x="26351" y="17856"/>
                      <a:pt x="26371" y="17864"/>
                      <a:pt x="26385" y="17864"/>
                    </a:cubicBezTo>
                    <a:cubicBezTo>
                      <a:pt x="26429" y="17864"/>
                      <a:pt x="26436" y="17793"/>
                      <a:pt x="26442" y="17747"/>
                    </a:cubicBezTo>
                    <a:cubicBezTo>
                      <a:pt x="26478" y="17435"/>
                      <a:pt x="25997" y="17248"/>
                      <a:pt x="26104" y="17132"/>
                    </a:cubicBezTo>
                    <a:lnTo>
                      <a:pt x="26104" y="17132"/>
                    </a:lnTo>
                    <a:cubicBezTo>
                      <a:pt x="26282" y="17203"/>
                      <a:pt x="26460" y="17248"/>
                      <a:pt x="26656" y="17266"/>
                    </a:cubicBezTo>
                    <a:cubicBezTo>
                      <a:pt x="26965" y="17266"/>
                      <a:pt x="26953" y="17093"/>
                      <a:pt x="26715" y="17057"/>
                    </a:cubicBezTo>
                    <a:lnTo>
                      <a:pt x="26715" y="17057"/>
                    </a:lnTo>
                    <a:cubicBezTo>
                      <a:pt x="26761" y="17061"/>
                      <a:pt x="26810" y="17064"/>
                      <a:pt x="26858" y="17064"/>
                    </a:cubicBezTo>
                    <a:cubicBezTo>
                      <a:pt x="27036" y="17064"/>
                      <a:pt x="27218" y="17031"/>
                      <a:pt x="27315" y="16927"/>
                    </a:cubicBezTo>
                    <a:cubicBezTo>
                      <a:pt x="27268" y="16927"/>
                      <a:pt x="27142" y="16930"/>
                      <a:pt x="27013" y="16930"/>
                    </a:cubicBezTo>
                    <a:cubicBezTo>
                      <a:pt x="26754" y="16930"/>
                      <a:pt x="26481" y="16918"/>
                      <a:pt x="26790" y="16847"/>
                    </a:cubicBezTo>
                    <a:cubicBezTo>
                      <a:pt x="27039" y="16785"/>
                      <a:pt x="27413" y="16758"/>
                      <a:pt x="27556" y="16607"/>
                    </a:cubicBezTo>
                    <a:cubicBezTo>
                      <a:pt x="27636" y="16509"/>
                      <a:pt x="27431" y="16518"/>
                      <a:pt x="27573" y="16420"/>
                    </a:cubicBezTo>
                    <a:cubicBezTo>
                      <a:pt x="27939" y="16348"/>
                      <a:pt x="28241" y="15912"/>
                      <a:pt x="28259" y="15858"/>
                    </a:cubicBezTo>
                    <a:cubicBezTo>
                      <a:pt x="28263" y="15847"/>
                      <a:pt x="28256" y="15841"/>
                      <a:pt x="28241" y="15841"/>
                    </a:cubicBezTo>
                    <a:cubicBezTo>
                      <a:pt x="28133" y="15841"/>
                      <a:pt x="27606" y="16117"/>
                      <a:pt x="27520" y="16117"/>
                    </a:cubicBezTo>
                    <a:cubicBezTo>
                      <a:pt x="27506" y="16119"/>
                      <a:pt x="27495" y="16121"/>
                      <a:pt x="27488" y="16121"/>
                    </a:cubicBezTo>
                    <a:cubicBezTo>
                      <a:pt x="27353" y="16121"/>
                      <a:pt x="28456" y="15658"/>
                      <a:pt x="28633" y="15564"/>
                    </a:cubicBezTo>
                    <a:cubicBezTo>
                      <a:pt x="28838" y="15475"/>
                      <a:pt x="29008" y="15333"/>
                      <a:pt x="29132" y="15146"/>
                    </a:cubicBezTo>
                    <a:cubicBezTo>
                      <a:pt x="29221" y="15057"/>
                      <a:pt x="29275" y="14950"/>
                      <a:pt x="29301" y="14834"/>
                    </a:cubicBezTo>
                    <a:lnTo>
                      <a:pt x="29301" y="14834"/>
                    </a:lnTo>
                    <a:lnTo>
                      <a:pt x="28972" y="14923"/>
                    </a:lnTo>
                    <a:cubicBezTo>
                      <a:pt x="28838" y="14957"/>
                      <a:pt x="28001" y="15274"/>
                      <a:pt x="27963" y="15274"/>
                    </a:cubicBezTo>
                    <a:cubicBezTo>
                      <a:pt x="27960" y="15274"/>
                      <a:pt x="27961" y="15273"/>
                      <a:pt x="27965" y="15271"/>
                    </a:cubicBezTo>
                    <a:cubicBezTo>
                      <a:pt x="28016" y="15195"/>
                      <a:pt x="29412" y="14577"/>
                      <a:pt x="29335" y="14577"/>
                    </a:cubicBezTo>
                    <a:cubicBezTo>
                      <a:pt x="29330" y="14577"/>
                      <a:pt x="29319" y="14579"/>
                      <a:pt x="29301" y="14585"/>
                    </a:cubicBezTo>
                    <a:cubicBezTo>
                      <a:pt x="29036" y="14659"/>
                      <a:pt x="27945" y="15027"/>
                      <a:pt x="27623" y="15222"/>
                    </a:cubicBezTo>
                    <a:lnTo>
                      <a:pt x="27623" y="15222"/>
                    </a:lnTo>
                    <a:cubicBezTo>
                      <a:pt x="27921" y="15011"/>
                      <a:pt x="27921" y="14932"/>
                      <a:pt x="27778" y="14923"/>
                    </a:cubicBezTo>
                    <a:cubicBezTo>
                      <a:pt x="27609" y="14923"/>
                      <a:pt x="27440" y="14959"/>
                      <a:pt x="27280" y="15021"/>
                    </a:cubicBezTo>
                    <a:cubicBezTo>
                      <a:pt x="27119" y="15083"/>
                      <a:pt x="26950" y="15226"/>
                      <a:pt x="26799" y="15288"/>
                    </a:cubicBezTo>
                    <a:cubicBezTo>
                      <a:pt x="26716" y="15327"/>
                      <a:pt x="26656" y="15343"/>
                      <a:pt x="26610" y="15343"/>
                    </a:cubicBezTo>
                    <a:cubicBezTo>
                      <a:pt x="26434" y="15343"/>
                      <a:pt x="26473" y="15108"/>
                      <a:pt x="26282" y="15030"/>
                    </a:cubicBezTo>
                    <a:cubicBezTo>
                      <a:pt x="26272" y="15026"/>
                      <a:pt x="26263" y="15024"/>
                      <a:pt x="26254" y="15024"/>
                    </a:cubicBezTo>
                    <a:cubicBezTo>
                      <a:pt x="26211" y="15024"/>
                      <a:pt x="26186" y="15079"/>
                      <a:pt x="26148" y="15146"/>
                    </a:cubicBezTo>
                    <a:cubicBezTo>
                      <a:pt x="26059" y="15155"/>
                      <a:pt x="25961" y="15164"/>
                      <a:pt x="25863" y="15164"/>
                    </a:cubicBezTo>
                    <a:cubicBezTo>
                      <a:pt x="25685" y="15181"/>
                      <a:pt x="25507" y="15342"/>
                      <a:pt x="25329" y="15360"/>
                    </a:cubicBezTo>
                    <a:cubicBezTo>
                      <a:pt x="25204" y="15360"/>
                      <a:pt x="25071" y="15342"/>
                      <a:pt x="24955" y="15288"/>
                    </a:cubicBezTo>
                    <a:cubicBezTo>
                      <a:pt x="24927" y="15281"/>
                      <a:pt x="24890" y="15271"/>
                      <a:pt x="24853" y="15271"/>
                    </a:cubicBezTo>
                    <a:cubicBezTo>
                      <a:pt x="24805" y="15271"/>
                      <a:pt x="24757" y="15287"/>
                      <a:pt x="24732" y="15342"/>
                    </a:cubicBezTo>
                    <a:cubicBezTo>
                      <a:pt x="24696" y="15440"/>
                      <a:pt x="24544" y="15454"/>
                      <a:pt x="24395" y="15454"/>
                    </a:cubicBezTo>
                    <a:cubicBezTo>
                      <a:pt x="24331" y="15454"/>
                      <a:pt x="24269" y="15451"/>
                      <a:pt x="24215" y="15451"/>
                    </a:cubicBezTo>
                    <a:cubicBezTo>
                      <a:pt x="24177" y="15451"/>
                      <a:pt x="24143" y="15453"/>
                      <a:pt x="24117" y="15458"/>
                    </a:cubicBezTo>
                    <a:cubicBezTo>
                      <a:pt x="24066" y="15466"/>
                      <a:pt x="23712" y="15734"/>
                      <a:pt x="23675" y="15734"/>
                    </a:cubicBezTo>
                    <a:cubicBezTo>
                      <a:pt x="23674" y="15734"/>
                      <a:pt x="23673" y="15734"/>
                      <a:pt x="23672" y="15734"/>
                    </a:cubicBezTo>
                    <a:cubicBezTo>
                      <a:pt x="23654" y="15707"/>
                      <a:pt x="23708" y="15502"/>
                      <a:pt x="23717" y="15475"/>
                    </a:cubicBezTo>
                    <a:lnTo>
                      <a:pt x="23717" y="15475"/>
                    </a:lnTo>
                    <a:lnTo>
                      <a:pt x="23521" y="15645"/>
                    </a:lnTo>
                    <a:cubicBezTo>
                      <a:pt x="23503" y="15680"/>
                      <a:pt x="23396" y="15983"/>
                      <a:pt x="23360" y="15983"/>
                    </a:cubicBezTo>
                    <a:cubicBezTo>
                      <a:pt x="23325" y="15983"/>
                      <a:pt x="23334" y="15752"/>
                      <a:pt x="23289" y="15707"/>
                    </a:cubicBezTo>
                    <a:cubicBezTo>
                      <a:pt x="23256" y="15678"/>
                      <a:pt x="23211" y="15670"/>
                      <a:pt x="23164" y="15670"/>
                    </a:cubicBezTo>
                    <a:cubicBezTo>
                      <a:pt x="23111" y="15670"/>
                      <a:pt x="23056" y="15680"/>
                      <a:pt x="23013" y="15680"/>
                    </a:cubicBezTo>
                    <a:cubicBezTo>
                      <a:pt x="22953" y="15735"/>
                      <a:pt x="22870" y="15808"/>
                      <a:pt x="22806" y="15808"/>
                    </a:cubicBezTo>
                    <a:cubicBezTo>
                      <a:pt x="22756" y="15808"/>
                      <a:pt x="22718" y="15764"/>
                      <a:pt x="22710" y="15636"/>
                    </a:cubicBezTo>
                    <a:cubicBezTo>
                      <a:pt x="22710" y="15725"/>
                      <a:pt x="22612" y="15876"/>
                      <a:pt x="22630" y="15930"/>
                    </a:cubicBezTo>
                    <a:cubicBezTo>
                      <a:pt x="22559" y="15766"/>
                      <a:pt x="22505" y="15728"/>
                      <a:pt x="22400" y="15728"/>
                    </a:cubicBezTo>
                    <a:cubicBezTo>
                      <a:pt x="22374" y="15728"/>
                      <a:pt x="22344" y="15730"/>
                      <a:pt x="22309" y="15734"/>
                    </a:cubicBezTo>
                    <a:cubicBezTo>
                      <a:pt x="22293" y="15734"/>
                      <a:pt x="22275" y="15733"/>
                      <a:pt x="22257" y="15733"/>
                    </a:cubicBezTo>
                    <a:cubicBezTo>
                      <a:pt x="22182" y="15733"/>
                      <a:pt x="22092" y="15739"/>
                      <a:pt x="22042" y="15796"/>
                    </a:cubicBezTo>
                    <a:cubicBezTo>
                      <a:pt x="21998" y="15849"/>
                      <a:pt x="22042" y="15912"/>
                      <a:pt x="21989" y="15912"/>
                    </a:cubicBezTo>
                    <a:cubicBezTo>
                      <a:pt x="21983" y="15912"/>
                      <a:pt x="21978" y="15912"/>
                      <a:pt x="21973" y="15912"/>
                    </a:cubicBezTo>
                    <a:cubicBezTo>
                      <a:pt x="21811" y="15912"/>
                      <a:pt x="21738" y="15787"/>
                      <a:pt x="21569" y="15787"/>
                    </a:cubicBezTo>
                    <a:cubicBezTo>
                      <a:pt x="21563" y="15787"/>
                      <a:pt x="21558" y="15787"/>
                      <a:pt x="21552" y="15787"/>
                    </a:cubicBezTo>
                    <a:cubicBezTo>
                      <a:pt x="21515" y="15787"/>
                      <a:pt x="21413" y="15809"/>
                      <a:pt x="21313" y="15809"/>
                    </a:cubicBezTo>
                    <a:cubicBezTo>
                      <a:pt x="21200" y="15809"/>
                      <a:pt x="21090" y="15781"/>
                      <a:pt x="21080" y="15662"/>
                    </a:cubicBezTo>
                    <a:lnTo>
                      <a:pt x="21080" y="15662"/>
                    </a:lnTo>
                    <a:cubicBezTo>
                      <a:pt x="20884" y="15680"/>
                      <a:pt x="21089" y="15956"/>
                      <a:pt x="20964" y="16054"/>
                    </a:cubicBezTo>
                    <a:cubicBezTo>
                      <a:pt x="20957" y="16059"/>
                      <a:pt x="20950" y="16061"/>
                      <a:pt x="20943" y="16061"/>
                    </a:cubicBezTo>
                    <a:cubicBezTo>
                      <a:pt x="20878" y="16061"/>
                      <a:pt x="20810" y="15889"/>
                      <a:pt x="20786" y="15841"/>
                    </a:cubicBezTo>
                    <a:cubicBezTo>
                      <a:pt x="20742" y="15805"/>
                      <a:pt x="20688" y="15769"/>
                      <a:pt x="20626" y="15752"/>
                    </a:cubicBezTo>
                    <a:cubicBezTo>
                      <a:pt x="20620" y="15749"/>
                      <a:pt x="20613" y="15748"/>
                      <a:pt x="20605" y="15748"/>
                    </a:cubicBezTo>
                    <a:cubicBezTo>
                      <a:pt x="20486" y="15748"/>
                      <a:pt x="20202" y="15982"/>
                      <a:pt x="20059" y="15982"/>
                    </a:cubicBezTo>
                    <a:cubicBezTo>
                      <a:pt x="20019" y="15982"/>
                      <a:pt x="19991" y="15964"/>
                      <a:pt x="19980" y="15918"/>
                    </a:cubicBezTo>
                    <a:lnTo>
                      <a:pt x="19980" y="15918"/>
                    </a:lnTo>
                    <a:cubicBezTo>
                      <a:pt x="19993" y="16035"/>
                      <a:pt x="19987" y="16420"/>
                      <a:pt x="19913" y="16420"/>
                    </a:cubicBezTo>
                    <a:cubicBezTo>
                      <a:pt x="19869" y="16420"/>
                      <a:pt x="19815" y="16250"/>
                      <a:pt x="19798" y="16215"/>
                    </a:cubicBezTo>
                    <a:cubicBezTo>
                      <a:pt x="19762" y="16188"/>
                      <a:pt x="19726" y="16161"/>
                      <a:pt x="19682" y="16152"/>
                    </a:cubicBezTo>
                    <a:cubicBezTo>
                      <a:pt x="19637" y="16118"/>
                      <a:pt x="19584" y="16099"/>
                      <a:pt x="19532" y="16099"/>
                    </a:cubicBezTo>
                    <a:cubicBezTo>
                      <a:pt x="19491" y="16099"/>
                      <a:pt x="19450" y="16111"/>
                      <a:pt x="19415" y="16135"/>
                    </a:cubicBezTo>
                    <a:cubicBezTo>
                      <a:pt x="19397" y="16148"/>
                      <a:pt x="19374" y="16159"/>
                      <a:pt x="19353" y="16159"/>
                    </a:cubicBezTo>
                    <a:cubicBezTo>
                      <a:pt x="19332" y="16159"/>
                      <a:pt x="19312" y="16148"/>
                      <a:pt x="19299" y="16117"/>
                    </a:cubicBezTo>
                    <a:cubicBezTo>
                      <a:pt x="19245" y="16001"/>
                      <a:pt x="19352" y="15743"/>
                      <a:pt x="19317" y="15698"/>
                    </a:cubicBezTo>
                    <a:cubicBezTo>
                      <a:pt x="19313" y="15693"/>
                      <a:pt x="19308" y="15691"/>
                      <a:pt x="19301" y="15691"/>
                    </a:cubicBezTo>
                    <a:cubicBezTo>
                      <a:pt x="19238" y="15691"/>
                      <a:pt x="19071" y="15922"/>
                      <a:pt x="19014" y="15930"/>
                    </a:cubicBezTo>
                    <a:cubicBezTo>
                      <a:pt x="18994" y="15933"/>
                      <a:pt x="18975" y="15935"/>
                      <a:pt x="18955" y="15935"/>
                    </a:cubicBezTo>
                    <a:cubicBezTo>
                      <a:pt x="18783" y="15935"/>
                      <a:pt x="18593" y="15809"/>
                      <a:pt x="18426" y="15769"/>
                    </a:cubicBezTo>
                    <a:cubicBezTo>
                      <a:pt x="18421" y="15768"/>
                      <a:pt x="18416" y="15767"/>
                      <a:pt x="18411" y="15767"/>
                    </a:cubicBezTo>
                    <a:cubicBezTo>
                      <a:pt x="18278" y="15767"/>
                      <a:pt x="18401" y="16267"/>
                      <a:pt x="18272" y="16267"/>
                    </a:cubicBezTo>
                    <a:cubicBezTo>
                      <a:pt x="18246" y="16267"/>
                      <a:pt x="18210" y="16247"/>
                      <a:pt x="18159" y="16197"/>
                    </a:cubicBezTo>
                    <a:cubicBezTo>
                      <a:pt x="18035" y="16074"/>
                      <a:pt x="17965" y="15933"/>
                      <a:pt x="17828" y="15933"/>
                    </a:cubicBezTo>
                    <a:cubicBezTo>
                      <a:pt x="17797" y="15933"/>
                      <a:pt x="17762" y="15940"/>
                      <a:pt x="17722" y="15956"/>
                    </a:cubicBezTo>
                    <a:cubicBezTo>
                      <a:pt x="17670" y="15976"/>
                      <a:pt x="17583" y="16253"/>
                      <a:pt x="17512" y="16253"/>
                    </a:cubicBezTo>
                    <a:cubicBezTo>
                      <a:pt x="17488" y="16253"/>
                      <a:pt x="17465" y="16219"/>
                      <a:pt x="17446" y="16126"/>
                    </a:cubicBezTo>
                    <a:cubicBezTo>
                      <a:pt x="17421" y="15981"/>
                      <a:pt x="17381" y="15929"/>
                      <a:pt x="17335" y="15929"/>
                    </a:cubicBezTo>
                    <a:cubicBezTo>
                      <a:pt x="17247" y="15929"/>
                      <a:pt x="17139" y="16116"/>
                      <a:pt x="17081" y="16215"/>
                    </a:cubicBezTo>
                    <a:cubicBezTo>
                      <a:pt x="17034" y="16284"/>
                      <a:pt x="16993" y="16310"/>
                      <a:pt x="16955" y="16310"/>
                    </a:cubicBezTo>
                    <a:cubicBezTo>
                      <a:pt x="16846" y="16310"/>
                      <a:pt x="16756" y="16101"/>
                      <a:pt x="16618" y="16081"/>
                    </a:cubicBezTo>
                    <a:cubicBezTo>
                      <a:pt x="16610" y="16080"/>
                      <a:pt x="16603" y="16079"/>
                      <a:pt x="16597" y="16079"/>
                    </a:cubicBezTo>
                    <a:cubicBezTo>
                      <a:pt x="16435" y="16079"/>
                      <a:pt x="16599" y="16505"/>
                      <a:pt x="16564" y="16633"/>
                    </a:cubicBezTo>
                    <a:cubicBezTo>
                      <a:pt x="16561" y="16648"/>
                      <a:pt x="16556" y="16654"/>
                      <a:pt x="16548" y="16654"/>
                    </a:cubicBezTo>
                    <a:cubicBezTo>
                      <a:pt x="16494" y="16654"/>
                      <a:pt x="16336" y="16349"/>
                      <a:pt x="16259" y="16349"/>
                    </a:cubicBezTo>
                    <a:cubicBezTo>
                      <a:pt x="16245" y="16349"/>
                      <a:pt x="16233" y="16359"/>
                      <a:pt x="16226" y="16384"/>
                    </a:cubicBezTo>
                    <a:cubicBezTo>
                      <a:pt x="16217" y="16437"/>
                      <a:pt x="16306" y="16518"/>
                      <a:pt x="16261" y="16598"/>
                    </a:cubicBezTo>
                    <a:cubicBezTo>
                      <a:pt x="16233" y="16621"/>
                      <a:pt x="16200" y="16632"/>
                      <a:pt x="16167" y="16632"/>
                    </a:cubicBezTo>
                    <a:cubicBezTo>
                      <a:pt x="16138" y="16632"/>
                      <a:pt x="16108" y="16623"/>
                      <a:pt x="16083" y="16607"/>
                    </a:cubicBezTo>
                    <a:cubicBezTo>
                      <a:pt x="15959" y="16455"/>
                      <a:pt x="16119" y="16232"/>
                      <a:pt x="15887" y="16161"/>
                    </a:cubicBezTo>
                    <a:cubicBezTo>
                      <a:pt x="15791" y="16140"/>
                      <a:pt x="15694" y="16130"/>
                      <a:pt x="15598" y="16130"/>
                    </a:cubicBezTo>
                    <a:cubicBezTo>
                      <a:pt x="15365" y="16130"/>
                      <a:pt x="15136" y="16190"/>
                      <a:pt x="14934" y="16304"/>
                    </a:cubicBezTo>
                    <a:cubicBezTo>
                      <a:pt x="14836" y="16357"/>
                      <a:pt x="14827" y="16402"/>
                      <a:pt x="14729" y="16420"/>
                    </a:cubicBezTo>
                    <a:cubicBezTo>
                      <a:pt x="14704" y="16465"/>
                      <a:pt x="14684" y="16484"/>
                      <a:pt x="14669" y="16484"/>
                    </a:cubicBezTo>
                    <a:cubicBezTo>
                      <a:pt x="14597" y="16484"/>
                      <a:pt x="14636" y="16037"/>
                      <a:pt x="14614" y="16037"/>
                    </a:cubicBezTo>
                    <a:cubicBezTo>
                      <a:pt x="14519" y="16037"/>
                      <a:pt x="14532" y="16386"/>
                      <a:pt x="14458" y="16386"/>
                    </a:cubicBezTo>
                    <a:cubicBezTo>
                      <a:pt x="14434" y="16386"/>
                      <a:pt x="14402" y="16351"/>
                      <a:pt x="14355" y="16259"/>
                    </a:cubicBezTo>
                    <a:cubicBezTo>
                      <a:pt x="14348" y="16258"/>
                      <a:pt x="14341" y="16257"/>
                      <a:pt x="14334" y="16257"/>
                    </a:cubicBezTo>
                    <a:cubicBezTo>
                      <a:pt x="14303" y="16257"/>
                      <a:pt x="14267" y="16270"/>
                      <a:pt x="14231" y="16277"/>
                    </a:cubicBezTo>
                    <a:cubicBezTo>
                      <a:pt x="14211" y="16303"/>
                      <a:pt x="14087" y="16322"/>
                      <a:pt x="13945" y="16322"/>
                    </a:cubicBezTo>
                    <a:cubicBezTo>
                      <a:pt x="13694" y="16322"/>
                      <a:pt x="13386" y="16263"/>
                      <a:pt x="13500" y="16081"/>
                    </a:cubicBezTo>
                    <a:lnTo>
                      <a:pt x="13500" y="16081"/>
                    </a:lnTo>
                    <a:cubicBezTo>
                      <a:pt x="13331" y="16152"/>
                      <a:pt x="13144" y="16197"/>
                      <a:pt x="12966" y="16215"/>
                    </a:cubicBezTo>
                    <a:cubicBezTo>
                      <a:pt x="13090" y="16108"/>
                      <a:pt x="13117" y="15921"/>
                      <a:pt x="13019" y="15787"/>
                    </a:cubicBezTo>
                    <a:cubicBezTo>
                      <a:pt x="12948" y="15671"/>
                      <a:pt x="13108" y="15582"/>
                      <a:pt x="13206" y="15458"/>
                    </a:cubicBezTo>
                    <a:cubicBezTo>
                      <a:pt x="13228" y="15438"/>
                      <a:pt x="13209" y="15432"/>
                      <a:pt x="13167" y="15432"/>
                    </a:cubicBezTo>
                    <a:cubicBezTo>
                      <a:pt x="13103" y="15432"/>
                      <a:pt x="12985" y="15446"/>
                      <a:pt x="12876" y="15446"/>
                    </a:cubicBezTo>
                    <a:cubicBezTo>
                      <a:pt x="12761" y="15446"/>
                      <a:pt x="12657" y="15431"/>
                      <a:pt x="12636" y="15369"/>
                    </a:cubicBezTo>
                    <a:cubicBezTo>
                      <a:pt x="12716" y="15351"/>
                      <a:pt x="13153" y="15244"/>
                      <a:pt x="13162" y="15199"/>
                    </a:cubicBezTo>
                    <a:cubicBezTo>
                      <a:pt x="13187" y="15105"/>
                      <a:pt x="13009" y="15012"/>
                      <a:pt x="12845" y="15012"/>
                    </a:cubicBezTo>
                    <a:cubicBezTo>
                      <a:pt x="12838" y="15012"/>
                      <a:pt x="12830" y="15012"/>
                      <a:pt x="12823" y="15012"/>
                    </a:cubicBezTo>
                    <a:cubicBezTo>
                      <a:pt x="12739" y="15024"/>
                      <a:pt x="12663" y="15085"/>
                      <a:pt x="12612" y="15085"/>
                    </a:cubicBezTo>
                    <a:cubicBezTo>
                      <a:pt x="12587" y="15085"/>
                      <a:pt x="12568" y="15071"/>
                      <a:pt x="12556" y="15030"/>
                    </a:cubicBezTo>
                    <a:cubicBezTo>
                      <a:pt x="12538" y="14950"/>
                      <a:pt x="12565" y="14914"/>
                      <a:pt x="12663" y="14870"/>
                    </a:cubicBezTo>
                    <a:cubicBezTo>
                      <a:pt x="12743" y="14830"/>
                      <a:pt x="12845" y="14827"/>
                      <a:pt x="12947" y="14827"/>
                    </a:cubicBezTo>
                    <a:cubicBezTo>
                      <a:pt x="12959" y="14827"/>
                      <a:pt x="12972" y="14827"/>
                      <a:pt x="12985" y="14827"/>
                    </a:cubicBezTo>
                    <a:cubicBezTo>
                      <a:pt x="13073" y="14827"/>
                      <a:pt x="13158" y="14826"/>
                      <a:pt x="13224" y="14798"/>
                    </a:cubicBezTo>
                    <a:cubicBezTo>
                      <a:pt x="13153" y="14772"/>
                      <a:pt x="13073" y="14754"/>
                      <a:pt x="13001" y="14736"/>
                    </a:cubicBezTo>
                    <a:cubicBezTo>
                      <a:pt x="12921" y="14709"/>
                      <a:pt x="12868" y="14629"/>
                      <a:pt x="12868" y="14540"/>
                    </a:cubicBezTo>
                    <a:cubicBezTo>
                      <a:pt x="12868" y="14469"/>
                      <a:pt x="12966" y="14478"/>
                      <a:pt x="12921" y="14424"/>
                    </a:cubicBezTo>
                    <a:cubicBezTo>
                      <a:pt x="12850" y="14353"/>
                      <a:pt x="12770" y="14282"/>
                      <a:pt x="12681" y="14219"/>
                    </a:cubicBezTo>
                    <a:cubicBezTo>
                      <a:pt x="12574" y="14121"/>
                      <a:pt x="13019" y="14193"/>
                      <a:pt x="12903" y="14041"/>
                    </a:cubicBezTo>
                    <a:cubicBezTo>
                      <a:pt x="12859" y="13979"/>
                      <a:pt x="12743" y="13934"/>
                      <a:pt x="12725" y="13872"/>
                    </a:cubicBezTo>
                    <a:cubicBezTo>
                      <a:pt x="12725" y="13801"/>
                      <a:pt x="12734" y="13730"/>
                      <a:pt x="12770" y="13667"/>
                    </a:cubicBezTo>
                    <a:lnTo>
                      <a:pt x="12770" y="13667"/>
                    </a:lnTo>
                    <a:cubicBezTo>
                      <a:pt x="12731" y="13783"/>
                      <a:pt x="12840" y="13976"/>
                      <a:pt x="12941" y="13976"/>
                    </a:cubicBezTo>
                    <a:cubicBezTo>
                      <a:pt x="12980" y="13976"/>
                      <a:pt x="13018" y="13947"/>
                      <a:pt x="13046" y="13872"/>
                    </a:cubicBezTo>
                    <a:cubicBezTo>
                      <a:pt x="13090" y="13757"/>
                      <a:pt x="13099" y="13510"/>
                      <a:pt x="12881" y="13455"/>
                    </a:cubicBezTo>
                    <a:lnTo>
                      <a:pt x="12881" y="13455"/>
                    </a:lnTo>
                    <a:cubicBezTo>
                      <a:pt x="12905" y="13460"/>
                      <a:pt x="12928" y="13463"/>
                      <a:pt x="12949" y="13463"/>
                    </a:cubicBezTo>
                    <a:cubicBezTo>
                      <a:pt x="13301" y="13463"/>
                      <a:pt x="13343" y="12729"/>
                      <a:pt x="13393" y="12545"/>
                    </a:cubicBezTo>
                    <a:cubicBezTo>
                      <a:pt x="13456" y="12349"/>
                      <a:pt x="13233" y="12385"/>
                      <a:pt x="12984" y="12322"/>
                    </a:cubicBezTo>
                    <a:cubicBezTo>
                      <a:pt x="12752" y="12171"/>
                      <a:pt x="12761" y="12144"/>
                      <a:pt x="13037" y="12126"/>
                    </a:cubicBezTo>
                    <a:cubicBezTo>
                      <a:pt x="13095" y="12142"/>
                      <a:pt x="13150" y="12149"/>
                      <a:pt x="13202" y="12149"/>
                    </a:cubicBezTo>
                    <a:cubicBezTo>
                      <a:pt x="13556" y="12149"/>
                      <a:pt x="13766" y="11813"/>
                      <a:pt x="13821" y="11619"/>
                    </a:cubicBezTo>
                    <a:cubicBezTo>
                      <a:pt x="13848" y="11494"/>
                      <a:pt x="13892" y="11360"/>
                      <a:pt x="13767" y="11236"/>
                    </a:cubicBezTo>
                    <a:cubicBezTo>
                      <a:pt x="13586" y="11054"/>
                      <a:pt x="13530" y="10965"/>
                      <a:pt x="13576" y="10780"/>
                    </a:cubicBezTo>
                    <a:lnTo>
                      <a:pt x="13576" y="10780"/>
                    </a:lnTo>
                    <a:cubicBezTo>
                      <a:pt x="13549" y="10903"/>
                      <a:pt x="13641" y="11008"/>
                      <a:pt x="13730" y="11008"/>
                    </a:cubicBezTo>
                    <a:cubicBezTo>
                      <a:pt x="13785" y="11008"/>
                      <a:pt x="13839" y="10969"/>
                      <a:pt x="13865" y="10870"/>
                    </a:cubicBezTo>
                    <a:lnTo>
                      <a:pt x="14026" y="10274"/>
                    </a:lnTo>
                    <a:cubicBezTo>
                      <a:pt x="14072" y="10063"/>
                      <a:pt x="14085" y="9955"/>
                      <a:pt x="13890" y="9800"/>
                    </a:cubicBezTo>
                    <a:lnTo>
                      <a:pt x="13890" y="9800"/>
                    </a:lnTo>
                    <a:cubicBezTo>
                      <a:pt x="13985" y="9857"/>
                      <a:pt x="14090" y="9893"/>
                      <a:pt x="14195" y="9900"/>
                    </a:cubicBezTo>
                    <a:cubicBezTo>
                      <a:pt x="14293" y="9900"/>
                      <a:pt x="14400" y="9775"/>
                      <a:pt x="14284" y="9730"/>
                    </a:cubicBezTo>
                    <a:cubicBezTo>
                      <a:pt x="14115" y="9677"/>
                      <a:pt x="14248" y="9561"/>
                      <a:pt x="14266" y="9454"/>
                    </a:cubicBezTo>
                    <a:cubicBezTo>
                      <a:pt x="14266" y="9401"/>
                      <a:pt x="14106" y="9356"/>
                      <a:pt x="14061" y="9294"/>
                    </a:cubicBezTo>
                    <a:cubicBezTo>
                      <a:pt x="13990" y="9196"/>
                      <a:pt x="14213" y="9178"/>
                      <a:pt x="14266" y="9125"/>
                    </a:cubicBezTo>
                    <a:cubicBezTo>
                      <a:pt x="14320" y="9071"/>
                      <a:pt x="14346" y="9000"/>
                      <a:pt x="14355" y="8920"/>
                    </a:cubicBezTo>
                    <a:cubicBezTo>
                      <a:pt x="14373" y="8822"/>
                      <a:pt x="14329" y="8724"/>
                      <a:pt x="14239" y="8670"/>
                    </a:cubicBezTo>
                    <a:cubicBezTo>
                      <a:pt x="14133" y="8617"/>
                      <a:pt x="14204" y="8546"/>
                      <a:pt x="14231" y="8448"/>
                    </a:cubicBezTo>
                    <a:lnTo>
                      <a:pt x="14231" y="8448"/>
                    </a:lnTo>
                    <a:cubicBezTo>
                      <a:pt x="14329" y="8474"/>
                      <a:pt x="14389" y="8503"/>
                      <a:pt x="14420" y="8503"/>
                    </a:cubicBezTo>
                    <a:cubicBezTo>
                      <a:pt x="14451" y="8503"/>
                      <a:pt x="14453" y="8474"/>
                      <a:pt x="14435" y="8385"/>
                    </a:cubicBezTo>
                    <a:cubicBezTo>
                      <a:pt x="14418" y="8269"/>
                      <a:pt x="14382" y="8163"/>
                      <a:pt x="14346" y="8065"/>
                    </a:cubicBezTo>
                    <a:lnTo>
                      <a:pt x="14346" y="8065"/>
                    </a:lnTo>
                    <a:cubicBezTo>
                      <a:pt x="14347" y="8065"/>
                      <a:pt x="14347" y="8065"/>
                      <a:pt x="14347" y="8065"/>
                    </a:cubicBezTo>
                    <a:cubicBezTo>
                      <a:pt x="14351" y="8065"/>
                      <a:pt x="14282" y="7911"/>
                      <a:pt x="14333" y="7911"/>
                    </a:cubicBezTo>
                    <a:cubicBezTo>
                      <a:pt x="14340" y="7911"/>
                      <a:pt x="14351" y="7914"/>
                      <a:pt x="14364" y="7922"/>
                    </a:cubicBezTo>
                    <a:cubicBezTo>
                      <a:pt x="14400" y="7940"/>
                      <a:pt x="14409" y="7993"/>
                      <a:pt x="14516" y="8002"/>
                    </a:cubicBezTo>
                    <a:cubicBezTo>
                      <a:pt x="14560" y="7851"/>
                      <a:pt x="14498" y="7860"/>
                      <a:pt x="14409" y="7744"/>
                    </a:cubicBezTo>
                    <a:cubicBezTo>
                      <a:pt x="14346" y="7664"/>
                      <a:pt x="14248" y="7477"/>
                      <a:pt x="14426" y="7468"/>
                    </a:cubicBezTo>
                    <a:cubicBezTo>
                      <a:pt x="14448" y="7465"/>
                      <a:pt x="14468" y="7464"/>
                      <a:pt x="14485" y="7464"/>
                    </a:cubicBezTo>
                    <a:cubicBezTo>
                      <a:pt x="14570" y="7464"/>
                      <a:pt x="14619" y="7487"/>
                      <a:pt x="14663" y="7487"/>
                    </a:cubicBezTo>
                    <a:cubicBezTo>
                      <a:pt x="14710" y="7487"/>
                      <a:pt x="14752" y="7461"/>
                      <a:pt x="14827" y="7352"/>
                    </a:cubicBezTo>
                    <a:cubicBezTo>
                      <a:pt x="14943" y="7210"/>
                      <a:pt x="15041" y="7040"/>
                      <a:pt x="15112" y="6871"/>
                    </a:cubicBezTo>
                    <a:cubicBezTo>
                      <a:pt x="15129" y="6808"/>
                      <a:pt x="15111" y="6788"/>
                      <a:pt x="15077" y="6788"/>
                    </a:cubicBezTo>
                    <a:cubicBezTo>
                      <a:pt x="15020" y="6788"/>
                      <a:pt x="14919" y="6844"/>
                      <a:pt x="14863" y="6844"/>
                    </a:cubicBezTo>
                    <a:cubicBezTo>
                      <a:pt x="14738" y="6844"/>
                      <a:pt x="14676" y="6764"/>
                      <a:pt x="14801" y="6666"/>
                    </a:cubicBezTo>
                    <a:cubicBezTo>
                      <a:pt x="14871" y="6611"/>
                      <a:pt x="15047" y="6368"/>
                      <a:pt x="14951" y="6368"/>
                    </a:cubicBezTo>
                    <a:cubicBezTo>
                      <a:pt x="14938" y="6368"/>
                      <a:pt x="14921" y="6372"/>
                      <a:pt x="14899" y="6381"/>
                    </a:cubicBezTo>
                    <a:cubicBezTo>
                      <a:pt x="15397" y="6158"/>
                      <a:pt x="15175" y="5713"/>
                      <a:pt x="15184" y="5633"/>
                    </a:cubicBezTo>
                    <a:cubicBezTo>
                      <a:pt x="15193" y="5517"/>
                      <a:pt x="15290" y="5464"/>
                      <a:pt x="15380" y="5294"/>
                    </a:cubicBezTo>
                    <a:cubicBezTo>
                      <a:pt x="15460" y="5134"/>
                      <a:pt x="15522" y="4965"/>
                      <a:pt x="15567" y="4787"/>
                    </a:cubicBezTo>
                    <a:cubicBezTo>
                      <a:pt x="15593" y="4662"/>
                      <a:pt x="15691" y="4039"/>
                      <a:pt x="16039" y="3593"/>
                    </a:cubicBezTo>
                    <a:cubicBezTo>
                      <a:pt x="16064" y="3504"/>
                      <a:pt x="16073" y="3451"/>
                      <a:pt x="16052" y="3451"/>
                    </a:cubicBezTo>
                    <a:cubicBezTo>
                      <a:pt x="16020" y="3451"/>
                      <a:pt x="15922" y="3566"/>
                      <a:pt x="15709" y="3843"/>
                    </a:cubicBezTo>
                    <a:cubicBezTo>
                      <a:pt x="15565" y="4019"/>
                      <a:pt x="15319" y="4289"/>
                      <a:pt x="15285" y="4289"/>
                    </a:cubicBezTo>
                    <a:cubicBezTo>
                      <a:pt x="15281" y="4289"/>
                      <a:pt x="15280" y="4286"/>
                      <a:pt x="15282" y="4279"/>
                    </a:cubicBezTo>
                    <a:lnTo>
                      <a:pt x="15932" y="3317"/>
                    </a:lnTo>
                    <a:cubicBezTo>
                      <a:pt x="16134" y="2967"/>
                      <a:pt x="16187" y="2780"/>
                      <a:pt x="16138" y="2780"/>
                    </a:cubicBezTo>
                    <a:cubicBezTo>
                      <a:pt x="16130" y="2780"/>
                      <a:pt x="16121" y="2784"/>
                      <a:pt x="16110" y="2792"/>
                    </a:cubicBezTo>
                    <a:cubicBezTo>
                      <a:pt x="16052" y="2823"/>
                      <a:pt x="16004" y="2851"/>
                      <a:pt x="15978" y="2851"/>
                    </a:cubicBezTo>
                    <a:cubicBezTo>
                      <a:pt x="15959" y="2851"/>
                      <a:pt x="15951" y="2837"/>
                      <a:pt x="15959" y="2800"/>
                    </a:cubicBezTo>
                    <a:lnTo>
                      <a:pt x="16342" y="2106"/>
                    </a:lnTo>
                    <a:cubicBezTo>
                      <a:pt x="16388" y="2011"/>
                      <a:pt x="16402" y="1971"/>
                      <a:pt x="16393" y="1971"/>
                    </a:cubicBezTo>
                    <a:lnTo>
                      <a:pt x="16393" y="1971"/>
                    </a:lnTo>
                    <a:cubicBezTo>
                      <a:pt x="16344" y="1971"/>
                      <a:pt x="15579" y="3207"/>
                      <a:pt x="15541" y="3207"/>
                    </a:cubicBezTo>
                    <a:cubicBezTo>
                      <a:pt x="15539" y="3207"/>
                      <a:pt x="15539" y="3205"/>
                      <a:pt x="15540" y="3201"/>
                    </a:cubicBezTo>
                    <a:cubicBezTo>
                      <a:pt x="15602" y="2979"/>
                      <a:pt x="16359" y="1839"/>
                      <a:pt x="16520" y="1464"/>
                    </a:cubicBezTo>
                    <a:cubicBezTo>
                      <a:pt x="16591" y="1294"/>
                      <a:pt x="16604" y="1227"/>
                      <a:pt x="16580" y="1227"/>
                    </a:cubicBezTo>
                    <a:cubicBezTo>
                      <a:pt x="16505" y="1227"/>
                      <a:pt x="16073" y="1877"/>
                      <a:pt x="15959" y="2026"/>
                    </a:cubicBezTo>
                    <a:cubicBezTo>
                      <a:pt x="15953" y="2031"/>
                      <a:pt x="15941" y="2038"/>
                      <a:pt x="15930" y="2038"/>
                    </a:cubicBezTo>
                    <a:cubicBezTo>
                      <a:pt x="15892" y="2038"/>
                      <a:pt x="15867" y="1952"/>
                      <a:pt x="16181" y="1429"/>
                    </a:cubicBezTo>
                    <a:lnTo>
                      <a:pt x="16181" y="1429"/>
                    </a:lnTo>
                    <a:cubicBezTo>
                      <a:pt x="16170" y="1466"/>
                      <a:pt x="16169" y="1484"/>
                      <a:pt x="16176" y="1484"/>
                    </a:cubicBezTo>
                    <a:cubicBezTo>
                      <a:pt x="16214" y="1484"/>
                      <a:pt x="16490" y="980"/>
                      <a:pt x="16716" y="431"/>
                    </a:cubicBezTo>
                    <a:cubicBezTo>
                      <a:pt x="16759" y="324"/>
                      <a:pt x="16793" y="206"/>
                      <a:pt x="16772" y="206"/>
                    </a:cubicBezTo>
                    <a:cubicBezTo>
                      <a:pt x="16748" y="206"/>
                      <a:pt x="16660" y="341"/>
                      <a:pt x="16448" y="770"/>
                    </a:cubicBezTo>
                    <a:cubicBezTo>
                      <a:pt x="16333" y="1010"/>
                      <a:pt x="15887" y="1919"/>
                      <a:pt x="15771" y="2132"/>
                    </a:cubicBezTo>
                    <a:lnTo>
                      <a:pt x="16413" y="761"/>
                    </a:lnTo>
                    <a:cubicBezTo>
                      <a:pt x="16652" y="246"/>
                      <a:pt x="16754" y="0"/>
                      <a:pt x="167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074;p41"/>
              <p:cNvSpPr/>
              <p:nvPr/>
            </p:nvSpPr>
            <p:spPr>
              <a:xfrm>
                <a:off x="2638500" y="238125"/>
                <a:ext cx="1056725" cy="1519400"/>
              </a:xfrm>
              <a:custGeom>
                <a:avLst/>
                <a:gdLst/>
                <a:ahLst/>
                <a:cxnLst/>
                <a:rect l="l" t="t" r="r" b="b"/>
                <a:pathLst>
                  <a:path w="42269" h="60776" extrusionOk="0">
                    <a:moveTo>
                      <a:pt x="26049" y="1811"/>
                    </a:moveTo>
                    <a:cubicBezTo>
                      <a:pt x="26019" y="1811"/>
                      <a:pt x="25986" y="1823"/>
                      <a:pt x="25955" y="1853"/>
                    </a:cubicBezTo>
                    <a:cubicBezTo>
                      <a:pt x="25868" y="1969"/>
                      <a:pt x="26018" y="2085"/>
                      <a:pt x="26120" y="2085"/>
                    </a:cubicBezTo>
                    <a:cubicBezTo>
                      <a:pt x="26142" y="2085"/>
                      <a:pt x="26163" y="2080"/>
                      <a:pt x="26178" y="2066"/>
                    </a:cubicBezTo>
                    <a:cubicBezTo>
                      <a:pt x="26255" y="1989"/>
                      <a:pt x="26165" y="1811"/>
                      <a:pt x="26049" y="1811"/>
                    </a:cubicBezTo>
                    <a:close/>
                    <a:moveTo>
                      <a:pt x="25723" y="2485"/>
                    </a:moveTo>
                    <a:lnTo>
                      <a:pt x="25723" y="2485"/>
                    </a:lnTo>
                    <a:cubicBezTo>
                      <a:pt x="25625" y="2689"/>
                      <a:pt x="25638" y="2791"/>
                      <a:pt x="25762" y="2791"/>
                    </a:cubicBezTo>
                    <a:cubicBezTo>
                      <a:pt x="25807" y="2791"/>
                      <a:pt x="25865" y="2778"/>
                      <a:pt x="25937" y="2752"/>
                    </a:cubicBezTo>
                    <a:cubicBezTo>
                      <a:pt x="25893" y="2619"/>
                      <a:pt x="25884" y="2512"/>
                      <a:pt x="25723" y="2485"/>
                    </a:cubicBezTo>
                    <a:close/>
                    <a:moveTo>
                      <a:pt x="24499" y="3557"/>
                    </a:moveTo>
                    <a:cubicBezTo>
                      <a:pt x="24526" y="3557"/>
                      <a:pt x="24560" y="3567"/>
                      <a:pt x="24601" y="3590"/>
                    </a:cubicBezTo>
                    <a:lnTo>
                      <a:pt x="24521" y="3714"/>
                    </a:lnTo>
                    <a:lnTo>
                      <a:pt x="24316" y="3759"/>
                    </a:lnTo>
                    <a:cubicBezTo>
                      <a:pt x="24377" y="3663"/>
                      <a:pt x="24408" y="3557"/>
                      <a:pt x="24499" y="3557"/>
                    </a:cubicBezTo>
                    <a:close/>
                    <a:moveTo>
                      <a:pt x="23568" y="5816"/>
                    </a:moveTo>
                    <a:cubicBezTo>
                      <a:pt x="23567" y="5817"/>
                      <a:pt x="23566" y="5819"/>
                      <a:pt x="23565" y="5820"/>
                    </a:cubicBezTo>
                    <a:lnTo>
                      <a:pt x="23565" y="5820"/>
                    </a:lnTo>
                    <a:cubicBezTo>
                      <a:pt x="23566" y="5819"/>
                      <a:pt x="23567" y="5818"/>
                      <a:pt x="23568" y="5816"/>
                    </a:cubicBezTo>
                    <a:close/>
                    <a:moveTo>
                      <a:pt x="20262" y="10734"/>
                    </a:moveTo>
                    <a:cubicBezTo>
                      <a:pt x="20265" y="10737"/>
                      <a:pt x="20269" y="10740"/>
                      <a:pt x="20272" y="10742"/>
                    </a:cubicBezTo>
                    <a:cubicBezTo>
                      <a:pt x="20269" y="10739"/>
                      <a:pt x="20265" y="10737"/>
                      <a:pt x="20262" y="10734"/>
                    </a:cubicBezTo>
                    <a:close/>
                    <a:moveTo>
                      <a:pt x="27665" y="12096"/>
                    </a:moveTo>
                    <a:lnTo>
                      <a:pt x="27665" y="12096"/>
                    </a:lnTo>
                    <a:cubicBezTo>
                      <a:pt x="27665" y="12096"/>
                      <a:pt x="27665" y="12097"/>
                      <a:pt x="27665" y="12097"/>
                    </a:cubicBezTo>
                    <a:lnTo>
                      <a:pt x="27665" y="12097"/>
                    </a:lnTo>
                    <a:cubicBezTo>
                      <a:pt x="27665" y="12097"/>
                      <a:pt x="27665" y="12096"/>
                      <a:pt x="27665" y="12096"/>
                    </a:cubicBezTo>
                    <a:close/>
                    <a:moveTo>
                      <a:pt x="25651" y="11763"/>
                    </a:moveTo>
                    <a:cubicBezTo>
                      <a:pt x="25646" y="11763"/>
                      <a:pt x="25641" y="11764"/>
                      <a:pt x="25634" y="11766"/>
                    </a:cubicBezTo>
                    <a:cubicBezTo>
                      <a:pt x="25474" y="11820"/>
                      <a:pt x="25483" y="11962"/>
                      <a:pt x="25438" y="12114"/>
                    </a:cubicBezTo>
                    <a:cubicBezTo>
                      <a:pt x="25477" y="12124"/>
                      <a:pt x="25506" y="12130"/>
                      <a:pt x="25529" y="12130"/>
                    </a:cubicBezTo>
                    <a:cubicBezTo>
                      <a:pt x="25584" y="12130"/>
                      <a:pt x="25600" y="12095"/>
                      <a:pt x="25625" y="12007"/>
                    </a:cubicBezTo>
                    <a:cubicBezTo>
                      <a:pt x="25634" y="11990"/>
                      <a:pt x="25720" y="11763"/>
                      <a:pt x="25651" y="11763"/>
                    </a:cubicBezTo>
                    <a:close/>
                    <a:moveTo>
                      <a:pt x="15453" y="14902"/>
                    </a:moveTo>
                    <a:lnTo>
                      <a:pt x="15453" y="14902"/>
                    </a:lnTo>
                    <a:cubicBezTo>
                      <a:pt x="15455" y="14903"/>
                      <a:pt x="15457" y="14905"/>
                      <a:pt x="15459" y="14907"/>
                    </a:cubicBezTo>
                    <a:lnTo>
                      <a:pt x="15459" y="14907"/>
                    </a:lnTo>
                    <a:cubicBezTo>
                      <a:pt x="15457" y="14905"/>
                      <a:pt x="15455" y="14903"/>
                      <a:pt x="15453" y="14902"/>
                    </a:cubicBezTo>
                    <a:close/>
                    <a:moveTo>
                      <a:pt x="25987" y="15198"/>
                    </a:moveTo>
                    <a:cubicBezTo>
                      <a:pt x="25998" y="15198"/>
                      <a:pt x="26011" y="15199"/>
                      <a:pt x="26024" y="15202"/>
                    </a:cubicBezTo>
                    <a:lnTo>
                      <a:pt x="26024" y="15202"/>
                    </a:lnTo>
                    <a:lnTo>
                      <a:pt x="25910" y="15632"/>
                    </a:lnTo>
                    <a:cubicBezTo>
                      <a:pt x="25777" y="15596"/>
                      <a:pt x="25768" y="15570"/>
                      <a:pt x="25795" y="15445"/>
                    </a:cubicBezTo>
                    <a:cubicBezTo>
                      <a:pt x="25827" y="15357"/>
                      <a:pt x="25858" y="15198"/>
                      <a:pt x="25987" y="15198"/>
                    </a:cubicBezTo>
                    <a:close/>
                    <a:moveTo>
                      <a:pt x="11125" y="19997"/>
                    </a:moveTo>
                    <a:lnTo>
                      <a:pt x="11027" y="20112"/>
                    </a:lnTo>
                    <a:lnTo>
                      <a:pt x="11053" y="20326"/>
                    </a:lnTo>
                    <a:cubicBezTo>
                      <a:pt x="11320" y="20308"/>
                      <a:pt x="11356" y="20193"/>
                      <a:pt x="11125" y="19997"/>
                    </a:cubicBezTo>
                    <a:close/>
                    <a:moveTo>
                      <a:pt x="24626" y="20827"/>
                    </a:moveTo>
                    <a:cubicBezTo>
                      <a:pt x="24653" y="20827"/>
                      <a:pt x="24687" y="20852"/>
                      <a:pt x="24717" y="20914"/>
                    </a:cubicBezTo>
                    <a:cubicBezTo>
                      <a:pt x="24761" y="21021"/>
                      <a:pt x="24806" y="21119"/>
                      <a:pt x="24859" y="21217"/>
                    </a:cubicBezTo>
                    <a:cubicBezTo>
                      <a:pt x="24752" y="21181"/>
                      <a:pt x="24565" y="21146"/>
                      <a:pt x="24601" y="20994"/>
                    </a:cubicBezTo>
                    <a:cubicBezTo>
                      <a:pt x="24601" y="20993"/>
                      <a:pt x="24600" y="20992"/>
                      <a:pt x="24599" y="20991"/>
                    </a:cubicBezTo>
                    <a:lnTo>
                      <a:pt x="24599" y="20991"/>
                    </a:lnTo>
                    <a:cubicBezTo>
                      <a:pt x="24600" y="20990"/>
                      <a:pt x="24601" y="20987"/>
                      <a:pt x="24601" y="20985"/>
                    </a:cubicBezTo>
                    <a:cubicBezTo>
                      <a:pt x="24550" y="20901"/>
                      <a:pt x="24578" y="20827"/>
                      <a:pt x="24626" y="20827"/>
                    </a:cubicBezTo>
                    <a:close/>
                    <a:moveTo>
                      <a:pt x="24182" y="21350"/>
                    </a:moveTo>
                    <a:lnTo>
                      <a:pt x="24182" y="21350"/>
                    </a:lnTo>
                    <a:cubicBezTo>
                      <a:pt x="24188" y="21352"/>
                      <a:pt x="24193" y="21353"/>
                      <a:pt x="24198" y="21354"/>
                    </a:cubicBezTo>
                    <a:lnTo>
                      <a:pt x="24198" y="21354"/>
                    </a:lnTo>
                    <a:cubicBezTo>
                      <a:pt x="24192" y="21352"/>
                      <a:pt x="24187" y="21351"/>
                      <a:pt x="24182" y="21350"/>
                    </a:cubicBezTo>
                    <a:close/>
                    <a:moveTo>
                      <a:pt x="26400" y="22589"/>
                    </a:moveTo>
                    <a:lnTo>
                      <a:pt x="26400" y="22589"/>
                    </a:lnTo>
                    <a:cubicBezTo>
                      <a:pt x="26400" y="22589"/>
                      <a:pt x="26400" y="22590"/>
                      <a:pt x="26400" y="22591"/>
                    </a:cubicBezTo>
                    <a:lnTo>
                      <a:pt x="26400" y="22591"/>
                    </a:lnTo>
                    <a:lnTo>
                      <a:pt x="26400" y="22589"/>
                    </a:lnTo>
                    <a:close/>
                    <a:moveTo>
                      <a:pt x="27442" y="22624"/>
                    </a:moveTo>
                    <a:lnTo>
                      <a:pt x="27442" y="22624"/>
                    </a:lnTo>
                    <a:cubicBezTo>
                      <a:pt x="27443" y="22626"/>
                      <a:pt x="27443" y="22628"/>
                      <a:pt x="27443" y="22630"/>
                    </a:cubicBezTo>
                    <a:lnTo>
                      <a:pt x="27443" y="22630"/>
                    </a:lnTo>
                    <a:cubicBezTo>
                      <a:pt x="27443" y="22628"/>
                      <a:pt x="27443" y="22626"/>
                      <a:pt x="27442" y="22624"/>
                    </a:cubicBezTo>
                    <a:close/>
                    <a:moveTo>
                      <a:pt x="17805" y="13127"/>
                    </a:moveTo>
                    <a:cubicBezTo>
                      <a:pt x="17584" y="13127"/>
                      <a:pt x="17363" y="13152"/>
                      <a:pt x="17226" y="13165"/>
                    </a:cubicBezTo>
                    <a:cubicBezTo>
                      <a:pt x="17199" y="13165"/>
                      <a:pt x="16700" y="13227"/>
                      <a:pt x="16807" y="13316"/>
                    </a:cubicBezTo>
                    <a:cubicBezTo>
                      <a:pt x="16834" y="13477"/>
                      <a:pt x="16807" y="13539"/>
                      <a:pt x="16656" y="13601"/>
                    </a:cubicBezTo>
                    <a:cubicBezTo>
                      <a:pt x="16469" y="13690"/>
                      <a:pt x="16184" y="13779"/>
                      <a:pt x="16157" y="14029"/>
                    </a:cubicBezTo>
                    <a:cubicBezTo>
                      <a:pt x="16139" y="14243"/>
                      <a:pt x="16237" y="14332"/>
                      <a:pt x="15970" y="14358"/>
                    </a:cubicBezTo>
                    <a:cubicBezTo>
                      <a:pt x="15833" y="14531"/>
                      <a:pt x="15836" y="14989"/>
                      <a:pt x="15635" y="14989"/>
                    </a:cubicBezTo>
                    <a:cubicBezTo>
                      <a:pt x="15589" y="14989"/>
                      <a:pt x="15532" y="14965"/>
                      <a:pt x="15459" y="14907"/>
                    </a:cubicBezTo>
                    <a:lnTo>
                      <a:pt x="15459" y="14907"/>
                    </a:lnTo>
                    <a:cubicBezTo>
                      <a:pt x="15749" y="15146"/>
                      <a:pt x="15186" y="15411"/>
                      <a:pt x="15106" y="15596"/>
                    </a:cubicBezTo>
                    <a:cubicBezTo>
                      <a:pt x="15008" y="15810"/>
                      <a:pt x="15240" y="15757"/>
                      <a:pt x="15240" y="15953"/>
                    </a:cubicBezTo>
                    <a:cubicBezTo>
                      <a:pt x="15240" y="16021"/>
                      <a:pt x="15192" y="16044"/>
                      <a:pt x="15130" y="16044"/>
                    </a:cubicBezTo>
                    <a:cubicBezTo>
                      <a:pt x="15039" y="16044"/>
                      <a:pt x="14917" y="15994"/>
                      <a:pt x="14874" y="15962"/>
                    </a:cubicBezTo>
                    <a:cubicBezTo>
                      <a:pt x="14795" y="15897"/>
                      <a:pt x="14737" y="15871"/>
                      <a:pt x="14693" y="15871"/>
                    </a:cubicBezTo>
                    <a:cubicBezTo>
                      <a:pt x="14538" y="15871"/>
                      <a:pt x="14571" y="16209"/>
                      <a:pt x="14474" y="16362"/>
                    </a:cubicBezTo>
                    <a:cubicBezTo>
                      <a:pt x="14424" y="16445"/>
                      <a:pt x="13911" y="16914"/>
                      <a:pt x="13833" y="16914"/>
                    </a:cubicBezTo>
                    <a:cubicBezTo>
                      <a:pt x="13827" y="16914"/>
                      <a:pt x="13824" y="16911"/>
                      <a:pt x="13823" y="16906"/>
                    </a:cubicBezTo>
                    <a:lnTo>
                      <a:pt x="13823" y="16906"/>
                    </a:lnTo>
                    <a:cubicBezTo>
                      <a:pt x="13825" y="16923"/>
                      <a:pt x="13830" y="16929"/>
                      <a:pt x="13836" y="16929"/>
                    </a:cubicBezTo>
                    <a:cubicBezTo>
                      <a:pt x="13851" y="16929"/>
                      <a:pt x="13877" y="16895"/>
                      <a:pt x="13903" y="16895"/>
                    </a:cubicBezTo>
                    <a:cubicBezTo>
                      <a:pt x="13923" y="16895"/>
                      <a:pt x="13942" y="16914"/>
                      <a:pt x="13957" y="16977"/>
                    </a:cubicBezTo>
                    <a:cubicBezTo>
                      <a:pt x="13984" y="17066"/>
                      <a:pt x="13886" y="17164"/>
                      <a:pt x="13832" y="17226"/>
                    </a:cubicBezTo>
                    <a:cubicBezTo>
                      <a:pt x="13761" y="17316"/>
                      <a:pt x="13636" y="17494"/>
                      <a:pt x="13503" y="17494"/>
                    </a:cubicBezTo>
                    <a:cubicBezTo>
                      <a:pt x="13436" y="17494"/>
                      <a:pt x="13384" y="17474"/>
                      <a:pt x="13341" y="17474"/>
                    </a:cubicBezTo>
                    <a:cubicBezTo>
                      <a:pt x="13291" y="17474"/>
                      <a:pt x="13255" y="17500"/>
                      <a:pt x="13227" y="17609"/>
                    </a:cubicBezTo>
                    <a:cubicBezTo>
                      <a:pt x="13191" y="17761"/>
                      <a:pt x="13342" y="17903"/>
                      <a:pt x="13316" y="18019"/>
                    </a:cubicBezTo>
                    <a:cubicBezTo>
                      <a:pt x="13280" y="18215"/>
                      <a:pt x="12906" y="18269"/>
                      <a:pt x="12763" y="18349"/>
                    </a:cubicBezTo>
                    <a:cubicBezTo>
                      <a:pt x="12585" y="18438"/>
                      <a:pt x="12425" y="18571"/>
                      <a:pt x="12300" y="18732"/>
                    </a:cubicBezTo>
                    <a:cubicBezTo>
                      <a:pt x="12184" y="18892"/>
                      <a:pt x="12095" y="19079"/>
                      <a:pt x="12060" y="19284"/>
                    </a:cubicBezTo>
                    <a:cubicBezTo>
                      <a:pt x="12042" y="19382"/>
                      <a:pt x="12122" y="19667"/>
                      <a:pt x="12060" y="19738"/>
                    </a:cubicBezTo>
                    <a:cubicBezTo>
                      <a:pt x="12015" y="19631"/>
                      <a:pt x="11944" y="19533"/>
                      <a:pt x="11855" y="19462"/>
                    </a:cubicBezTo>
                    <a:cubicBezTo>
                      <a:pt x="11850" y="19461"/>
                      <a:pt x="11845" y="19460"/>
                      <a:pt x="11840" y="19460"/>
                    </a:cubicBezTo>
                    <a:cubicBezTo>
                      <a:pt x="11724" y="19460"/>
                      <a:pt x="11551" y="19742"/>
                      <a:pt x="11516" y="19818"/>
                    </a:cubicBezTo>
                    <a:cubicBezTo>
                      <a:pt x="11463" y="19952"/>
                      <a:pt x="11632" y="19997"/>
                      <a:pt x="11543" y="20148"/>
                    </a:cubicBezTo>
                    <a:cubicBezTo>
                      <a:pt x="11463" y="20264"/>
                      <a:pt x="11365" y="20362"/>
                      <a:pt x="11240" y="20433"/>
                    </a:cubicBezTo>
                    <a:cubicBezTo>
                      <a:pt x="10902" y="20647"/>
                      <a:pt x="10679" y="20469"/>
                      <a:pt x="10590" y="20905"/>
                    </a:cubicBezTo>
                    <a:cubicBezTo>
                      <a:pt x="10608" y="21146"/>
                      <a:pt x="10492" y="21261"/>
                      <a:pt x="10350" y="21431"/>
                    </a:cubicBezTo>
                    <a:cubicBezTo>
                      <a:pt x="10287" y="21502"/>
                      <a:pt x="10501" y="21725"/>
                      <a:pt x="10367" y="21885"/>
                    </a:cubicBezTo>
                    <a:cubicBezTo>
                      <a:pt x="10301" y="21845"/>
                      <a:pt x="10179" y="21644"/>
                      <a:pt x="10092" y="21644"/>
                    </a:cubicBezTo>
                    <a:cubicBezTo>
                      <a:pt x="10063" y="21644"/>
                      <a:pt x="10038" y="21667"/>
                      <a:pt x="10020" y="21725"/>
                    </a:cubicBezTo>
                    <a:cubicBezTo>
                      <a:pt x="9977" y="21870"/>
                      <a:pt x="10058" y="22056"/>
                      <a:pt x="10080" y="22213"/>
                    </a:cubicBezTo>
                    <a:lnTo>
                      <a:pt x="10080" y="22213"/>
                    </a:lnTo>
                    <a:cubicBezTo>
                      <a:pt x="10067" y="22127"/>
                      <a:pt x="10041" y="22094"/>
                      <a:pt x="10008" y="22094"/>
                    </a:cubicBezTo>
                    <a:cubicBezTo>
                      <a:pt x="9899" y="22094"/>
                      <a:pt x="9710" y="22437"/>
                      <a:pt x="9637" y="22491"/>
                    </a:cubicBezTo>
                    <a:cubicBezTo>
                      <a:pt x="9605" y="22513"/>
                      <a:pt x="9577" y="22522"/>
                      <a:pt x="9552" y="22522"/>
                    </a:cubicBezTo>
                    <a:cubicBezTo>
                      <a:pt x="9473" y="22522"/>
                      <a:pt x="9422" y="22437"/>
                      <a:pt x="9352" y="22437"/>
                    </a:cubicBezTo>
                    <a:cubicBezTo>
                      <a:pt x="9322" y="22437"/>
                      <a:pt x="9287" y="22453"/>
                      <a:pt x="9245" y="22500"/>
                    </a:cubicBezTo>
                    <a:cubicBezTo>
                      <a:pt x="9115" y="22658"/>
                      <a:pt x="9476" y="23010"/>
                      <a:pt x="9722" y="23010"/>
                    </a:cubicBezTo>
                    <a:cubicBezTo>
                      <a:pt x="9779" y="23010"/>
                      <a:pt x="9829" y="22991"/>
                      <a:pt x="9866" y="22948"/>
                    </a:cubicBezTo>
                    <a:lnTo>
                      <a:pt x="9866" y="22948"/>
                    </a:lnTo>
                    <a:lnTo>
                      <a:pt x="9735" y="23105"/>
                    </a:lnTo>
                    <a:cubicBezTo>
                      <a:pt x="9620" y="23228"/>
                      <a:pt x="9644" y="23514"/>
                      <a:pt x="9781" y="23514"/>
                    </a:cubicBezTo>
                    <a:cubicBezTo>
                      <a:pt x="9813" y="23514"/>
                      <a:pt x="9851" y="23499"/>
                      <a:pt x="9895" y="23461"/>
                    </a:cubicBezTo>
                    <a:cubicBezTo>
                      <a:pt x="10056" y="23310"/>
                      <a:pt x="10189" y="23132"/>
                      <a:pt x="10287" y="22936"/>
                    </a:cubicBezTo>
                    <a:cubicBezTo>
                      <a:pt x="10412" y="22722"/>
                      <a:pt x="10430" y="22651"/>
                      <a:pt x="10367" y="22437"/>
                    </a:cubicBezTo>
                    <a:cubicBezTo>
                      <a:pt x="10296" y="22197"/>
                      <a:pt x="10688" y="22161"/>
                      <a:pt x="10394" y="21912"/>
                    </a:cubicBezTo>
                    <a:lnTo>
                      <a:pt x="10394" y="21912"/>
                    </a:lnTo>
                    <a:cubicBezTo>
                      <a:pt x="10449" y="21958"/>
                      <a:pt x="10509" y="21977"/>
                      <a:pt x="10572" y="21977"/>
                    </a:cubicBezTo>
                    <a:cubicBezTo>
                      <a:pt x="10822" y="21977"/>
                      <a:pt x="11112" y="21668"/>
                      <a:pt x="11276" y="21546"/>
                    </a:cubicBezTo>
                    <a:cubicBezTo>
                      <a:pt x="11347" y="21484"/>
                      <a:pt x="11490" y="21368"/>
                      <a:pt x="11588" y="21359"/>
                    </a:cubicBezTo>
                    <a:cubicBezTo>
                      <a:pt x="11646" y="21402"/>
                      <a:pt x="11713" y="21423"/>
                      <a:pt x="11780" y="21423"/>
                    </a:cubicBezTo>
                    <a:cubicBezTo>
                      <a:pt x="11865" y="21423"/>
                      <a:pt x="11950" y="21389"/>
                      <a:pt x="12015" y="21324"/>
                    </a:cubicBezTo>
                    <a:lnTo>
                      <a:pt x="11784" y="21128"/>
                    </a:lnTo>
                    <a:cubicBezTo>
                      <a:pt x="11926" y="20950"/>
                      <a:pt x="12131" y="21083"/>
                      <a:pt x="12229" y="20861"/>
                    </a:cubicBezTo>
                    <a:cubicBezTo>
                      <a:pt x="12318" y="20665"/>
                      <a:pt x="12336" y="20442"/>
                      <a:pt x="12282" y="20237"/>
                    </a:cubicBezTo>
                    <a:cubicBezTo>
                      <a:pt x="12247" y="20148"/>
                      <a:pt x="12184" y="20157"/>
                      <a:pt x="12256" y="20086"/>
                    </a:cubicBezTo>
                    <a:cubicBezTo>
                      <a:pt x="12327" y="20005"/>
                      <a:pt x="12425" y="19943"/>
                      <a:pt x="12523" y="19908"/>
                    </a:cubicBezTo>
                    <a:cubicBezTo>
                      <a:pt x="12728" y="19836"/>
                      <a:pt x="13004" y="19774"/>
                      <a:pt x="13013" y="19533"/>
                    </a:cubicBezTo>
                    <a:cubicBezTo>
                      <a:pt x="13031" y="19275"/>
                      <a:pt x="13146" y="19035"/>
                      <a:pt x="13351" y="18874"/>
                    </a:cubicBezTo>
                    <a:cubicBezTo>
                      <a:pt x="13369" y="18862"/>
                      <a:pt x="13397" y="18858"/>
                      <a:pt x="13429" y="18858"/>
                    </a:cubicBezTo>
                    <a:cubicBezTo>
                      <a:pt x="13500" y="18858"/>
                      <a:pt x="13595" y="18878"/>
                      <a:pt x="13667" y="18878"/>
                    </a:cubicBezTo>
                    <a:cubicBezTo>
                      <a:pt x="13726" y="18878"/>
                      <a:pt x="13770" y="18864"/>
                      <a:pt x="13770" y="18812"/>
                    </a:cubicBezTo>
                    <a:cubicBezTo>
                      <a:pt x="13779" y="18473"/>
                      <a:pt x="13262" y="18634"/>
                      <a:pt x="13521" y="18313"/>
                    </a:cubicBezTo>
                    <a:cubicBezTo>
                      <a:pt x="13558" y="18267"/>
                      <a:pt x="13593" y="18249"/>
                      <a:pt x="13628" y="18249"/>
                    </a:cubicBezTo>
                    <a:cubicBezTo>
                      <a:pt x="13768" y="18249"/>
                      <a:pt x="13891" y="18557"/>
                      <a:pt x="14049" y="18557"/>
                    </a:cubicBezTo>
                    <a:cubicBezTo>
                      <a:pt x="14092" y="18557"/>
                      <a:pt x="14138" y="18533"/>
                      <a:pt x="14189" y="18473"/>
                    </a:cubicBezTo>
                    <a:cubicBezTo>
                      <a:pt x="14340" y="18295"/>
                      <a:pt x="14037" y="18278"/>
                      <a:pt x="14091" y="18126"/>
                    </a:cubicBezTo>
                    <a:cubicBezTo>
                      <a:pt x="14162" y="17877"/>
                      <a:pt x="14447" y="17672"/>
                      <a:pt x="14625" y="17503"/>
                    </a:cubicBezTo>
                    <a:cubicBezTo>
                      <a:pt x="15035" y="17137"/>
                      <a:pt x="15658" y="16772"/>
                      <a:pt x="15925" y="16282"/>
                    </a:cubicBezTo>
                    <a:cubicBezTo>
                      <a:pt x="16006" y="16122"/>
                      <a:pt x="15917" y="16024"/>
                      <a:pt x="15908" y="15855"/>
                    </a:cubicBezTo>
                    <a:cubicBezTo>
                      <a:pt x="15901" y="15721"/>
                      <a:pt x="15915" y="15678"/>
                      <a:pt x="15941" y="15678"/>
                    </a:cubicBezTo>
                    <a:cubicBezTo>
                      <a:pt x="15987" y="15678"/>
                      <a:pt x="16070" y="15810"/>
                      <a:pt x="16144" y="15810"/>
                    </a:cubicBezTo>
                    <a:cubicBezTo>
                      <a:pt x="16145" y="15810"/>
                      <a:pt x="16147" y="15810"/>
                      <a:pt x="16148" y="15810"/>
                    </a:cubicBezTo>
                    <a:cubicBezTo>
                      <a:pt x="16308" y="15792"/>
                      <a:pt x="16424" y="15409"/>
                      <a:pt x="16406" y="15276"/>
                    </a:cubicBezTo>
                    <a:cubicBezTo>
                      <a:pt x="16314" y="15080"/>
                      <a:pt x="16316" y="15024"/>
                      <a:pt x="16389" y="15024"/>
                    </a:cubicBezTo>
                    <a:cubicBezTo>
                      <a:pt x="16441" y="15024"/>
                      <a:pt x="16531" y="15054"/>
                      <a:pt x="16647" y="15080"/>
                    </a:cubicBezTo>
                    <a:cubicBezTo>
                      <a:pt x="16647" y="15080"/>
                      <a:pt x="16647" y="15080"/>
                      <a:pt x="16648" y="15080"/>
                    </a:cubicBezTo>
                    <a:cubicBezTo>
                      <a:pt x="16676" y="15080"/>
                      <a:pt x="16369" y="14578"/>
                      <a:pt x="16306" y="14578"/>
                    </a:cubicBezTo>
                    <a:cubicBezTo>
                      <a:pt x="16303" y="14578"/>
                      <a:pt x="16301" y="14579"/>
                      <a:pt x="16300" y="14581"/>
                    </a:cubicBezTo>
                    <a:cubicBezTo>
                      <a:pt x="16313" y="14567"/>
                      <a:pt x="16332" y="14562"/>
                      <a:pt x="16353" y="14562"/>
                    </a:cubicBezTo>
                    <a:cubicBezTo>
                      <a:pt x="16459" y="14562"/>
                      <a:pt x="16641" y="14698"/>
                      <a:pt x="16700" y="14706"/>
                    </a:cubicBezTo>
                    <a:cubicBezTo>
                      <a:pt x="16715" y="14710"/>
                      <a:pt x="16729" y="14713"/>
                      <a:pt x="16742" y="14713"/>
                    </a:cubicBezTo>
                    <a:cubicBezTo>
                      <a:pt x="16879" y="14713"/>
                      <a:pt x="16925" y="14474"/>
                      <a:pt x="16941" y="14376"/>
                    </a:cubicBezTo>
                    <a:cubicBezTo>
                      <a:pt x="16984" y="14283"/>
                      <a:pt x="17136" y="13851"/>
                      <a:pt x="17287" y="13851"/>
                    </a:cubicBezTo>
                    <a:cubicBezTo>
                      <a:pt x="17323" y="13851"/>
                      <a:pt x="17360" y="13877"/>
                      <a:pt x="17395" y="13940"/>
                    </a:cubicBezTo>
                    <a:cubicBezTo>
                      <a:pt x="17438" y="14011"/>
                      <a:pt x="17473" y="14041"/>
                      <a:pt x="17502" y="14041"/>
                    </a:cubicBezTo>
                    <a:cubicBezTo>
                      <a:pt x="17626" y="14041"/>
                      <a:pt x="17648" y="13517"/>
                      <a:pt x="17698" y="13423"/>
                    </a:cubicBezTo>
                    <a:cubicBezTo>
                      <a:pt x="17735" y="13351"/>
                      <a:pt x="17797" y="13326"/>
                      <a:pt x="17870" y="13326"/>
                    </a:cubicBezTo>
                    <a:cubicBezTo>
                      <a:pt x="18017" y="13326"/>
                      <a:pt x="18207" y="13427"/>
                      <a:pt x="18322" y="13427"/>
                    </a:cubicBezTo>
                    <a:cubicBezTo>
                      <a:pt x="18393" y="13427"/>
                      <a:pt x="18435" y="13388"/>
                      <a:pt x="18419" y="13263"/>
                    </a:cubicBezTo>
                    <a:cubicBezTo>
                      <a:pt x="18285" y="13156"/>
                      <a:pt x="18045" y="13127"/>
                      <a:pt x="17805" y="13127"/>
                    </a:cubicBezTo>
                    <a:close/>
                    <a:moveTo>
                      <a:pt x="25007" y="23363"/>
                    </a:moveTo>
                    <a:cubicBezTo>
                      <a:pt x="25114" y="23363"/>
                      <a:pt x="24999" y="23667"/>
                      <a:pt x="24833" y="23684"/>
                    </a:cubicBezTo>
                    <a:cubicBezTo>
                      <a:pt x="24788" y="23551"/>
                      <a:pt x="24859" y="23399"/>
                      <a:pt x="25002" y="23363"/>
                    </a:cubicBezTo>
                    <a:cubicBezTo>
                      <a:pt x="25003" y="23363"/>
                      <a:pt x="25005" y="23363"/>
                      <a:pt x="25007" y="23363"/>
                    </a:cubicBezTo>
                    <a:close/>
                    <a:moveTo>
                      <a:pt x="8292" y="24648"/>
                    </a:moveTo>
                    <a:cubicBezTo>
                      <a:pt x="8406" y="24648"/>
                      <a:pt x="8501" y="24798"/>
                      <a:pt x="8408" y="24904"/>
                    </a:cubicBezTo>
                    <a:cubicBezTo>
                      <a:pt x="8383" y="24906"/>
                      <a:pt x="8356" y="24907"/>
                      <a:pt x="8328" y="24907"/>
                    </a:cubicBezTo>
                    <a:cubicBezTo>
                      <a:pt x="8197" y="24907"/>
                      <a:pt x="8058" y="24878"/>
                      <a:pt x="8176" y="24708"/>
                    </a:cubicBezTo>
                    <a:cubicBezTo>
                      <a:pt x="8213" y="24665"/>
                      <a:pt x="8254" y="24648"/>
                      <a:pt x="8292" y="24648"/>
                    </a:cubicBezTo>
                    <a:close/>
                    <a:moveTo>
                      <a:pt x="6439" y="25893"/>
                    </a:moveTo>
                    <a:cubicBezTo>
                      <a:pt x="6442" y="25895"/>
                      <a:pt x="6444" y="25898"/>
                      <a:pt x="6447" y="25902"/>
                    </a:cubicBezTo>
                    <a:lnTo>
                      <a:pt x="6447" y="25902"/>
                    </a:lnTo>
                    <a:cubicBezTo>
                      <a:pt x="6445" y="25899"/>
                      <a:pt x="6442" y="25896"/>
                      <a:pt x="6439" y="25893"/>
                    </a:cubicBezTo>
                    <a:close/>
                    <a:moveTo>
                      <a:pt x="41351" y="26316"/>
                    </a:moveTo>
                    <a:cubicBezTo>
                      <a:pt x="41198" y="26316"/>
                      <a:pt x="41250" y="26613"/>
                      <a:pt x="41381" y="26613"/>
                    </a:cubicBezTo>
                    <a:cubicBezTo>
                      <a:pt x="41413" y="26613"/>
                      <a:pt x="41449" y="26596"/>
                      <a:pt x="41489" y="26552"/>
                    </a:cubicBezTo>
                    <a:cubicBezTo>
                      <a:pt x="41525" y="26526"/>
                      <a:pt x="41560" y="26481"/>
                      <a:pt x="41587" y="26445"/>
                    </a:cubicBezTo>
                    <a:cubicBezTo>
                      <a:pt x="41481" y="26351"/>
                      <a:pt x="41404" y="26316"/>
                      <a:pt x="41351" y="26316"/>
                    </a:cubicBezTo>
                    <a:close/>
                    <a:moveTo>
                      <a:pt x="37933" y="28733"/>
                    </a:moveTo>
                    <a:cubicBezTo>
                      <a:pt x="38035" y="28733"/>
                      <a:pt x="38134" y="28761"/>
                      <a:pt x="38220" y="28824"/>
                    </a:cubicBezTo>
                    <a:cubicBezTo>
                      <a:pt x="38153" y="28917"/>
                      <a:pt x="38089" y="28959"/>
                      <a:pt x="38020" y="28959"/>
                    </a:cubicBezTo>
                    <a:cubicBezTo>
                      <a:pt x="37951" y="28959"/>
                      <a:pt x="37877" y="28917"/>
                      <a:pt x="37793" y="28841"/>
                    </a:cubicBezTo>
                    <a:lnTo>
                      <a:pt x="37891" y="28735"/>
                    </a:lnTo>
                    <a:cubicBezTo>
                      <a:pt x="37905" y="28733"/>
                      <a:pt x="37919" y="28733"/>
                      <a:pt x="37933" y="28733"/>
                    </a:cubicBezTo>
                    <a:close/>
                    <a:moveTo>
                      <a:pt x="5047" y="28867"/>
                    </a:moveTo>
                    <a:cubicBezTo>
                      <a:pt x="5304" y="28867"/>
                      <a:pt x="5652" y="29131"/>
                      <a:pt x="5272" y="29278"/>
                    </a:cubicBezTo>
                    <a:cubicBezTo>
                      <a:pt x="5252" y="29281"/>
                      <a:pt x="5232" y="29282"/>
                      <a:pt x="5212" y="29282"/>
                    </a:cubicBezTo>
                    <a:cubicBezTo>
                      <a:pt x="5117" y="29282"/>
                      <a:pt x="5024" y="29249"/>
                      <a:pt x="4943" y="29198"/>
                    </a:cubicBezTo>
                    <a:cubicBezTo>
                      <a:pt x="4818" y="29082"/>
                      <a:pt x="4836" y="28877"/>
                      <a:pt x="5023" y="28868"/>
                    </a:cubicBezTo>
                    <a:cubicBezTo>
                      <a:pt x="5031" y="28868"/>
                      <a:pt x="5039" y="28867"/>
                      <a:pt x="5047" y="28867"/>
                    </a:cubicBezTo>
                    <a:close/>
                    <a:moveTo>
                      <a:pt x="3908" y="31252"/>
                    </a:moveTo>
                    <a:cubicBezTo>
                      <a:pt x="3911" y="31253"/>
                      <a:pt x="3915" y="31254"/>
                      <a:pt x="3919" y="31255"/>
                    </a:cubicBezTo>
                    <a:cubicBezTo>
                      <a:pt x="3915" y="31254"/>
                      <a:pt x="3911" y="31253"/>
                      <a:pt x="3908" y="31252"/>
                    </a:cubicBezTo>
                    <a:close/>
                    <a:moveTo>
                      <a:pt x="3001" y="32155"/>
                    </a:moveTo>
                    <a:lnTo>
                      <a:pt x="3001" y="32155"/>
                    </a:lnTo>
                    <a:cubicBezTo>
                      <a:pt x="3001" y="32156"/>
                      <a:pt x="3000" y="32157"/>
                      <a:pt x="3000" y="32158"/>
                    </a:cubicBezTo>
                    <a:lnTo>
                      <a:pt x="3000" y="32158"/>
                    </a:lnTo>
                    <a:cubicBezTo>
                      <a:pt x="3000" y="32157"/>
                      <a:pt x="3001" y="32156"/>
                      <a:pt x="3001" y="32155"/>
                    </a:cubicBezTo>
                    <a:close/>
                    <a:moveTo>
                      <a:pt x="2351" y="32663"/>
                    </a:moveTo>
                    <a:lnTo>
                      <a:pt x="2253" y="32769"/>
                    </a:lnTo>
                    <a:lnTo>
                      <a:pt x="2271" y="32983"/>
                    </a:lnTo>
                    <a:cubicBezTo>
                      <a:pt x="2547" y="32974"/>
                      <a:pt x="2583" y="32859"/>
                      <a:pt x="2351" y="32663"/>
                    </a:cubicBezTo>
                    <a:close/>
                    <a:moveTo>
                      <a:pt x="2289" y="35949"/>
                    </a:moveTo>
                    <a:lnTo>
                      <a:pt x="2282" y="35963"/>
                    </a:lnTo>
                    <a:lnTo>
                      <a:pt x="2282" y="35963"/>
                    </a:lnTo>
                    <a:cubicBezTo>
                      <a:pt x="2285" y="35965"/>
                      <a:pt x="2289" y="35967"/>
                      <a:pt x="2292" y="35969"/>
                    </a:cubicBezTo>
                    <a:lnTo>
                      <a:pt x="2292" y="35969"/>
                    </a:lnTo>
                    <a:cubicBezTo>
                      <a:pt x="2291" y="35962"/>
                      <a:pt x="2290" y="35955"/>
                      <a:pt x="2289" y="35949"/>
                    </a:cubicBezTo>
                    <a:close/>
                    <a:moveTo>
                      <a:pt x="31583" y="36466"/>
                    </a:moveTo>
                    <a:lnTo>
                      <a:pt x="31575" y="36466"/>
                    </a:lnTo>
                    <a:cubicBezTo>
                      <a:pt x="31574" y="36468"/>
                      <a:pt x="31572" y="36469"/>
                      <a:pt x="31571" y="36471"/>
                    </a:cubicBezTo>
                    <a:lnTo>
                      <a:pt x="31571" y="36471"/>
                    </a:lnTo>
                    <a:lnTo>
                      <a:pt x="31575" y="36475"/>
                    </a:lnTo>
                    <a:cubicBezTo>
                      <a:pt x="31578" y="36472"/>
                      <a:pt x="31580" y="36469"/>
                      <a:pt x="31583" y="36466"/>
                    </a:cubicBezTo>
                    <a:close/>
                    <a:moveTo>
                      <a:pt x="6736" y="36313"/>
                    </a:moveTo>
                    <a:cubicBezTo>
                      <a:pt x="6744" y="36313"/>
                      <a:pt x="6752" y="36314"/>
                      <a:pt x="6760" y="36315"/>
                    </a:cubicBezTo>
                    <a:cubicBezTo>
                      <a:pt x="6849" y="36412"/>
                      <a:pt x="7000" y="36591"/>
                      <a:pt x="6751" y="36617"/>
                    </a:cubicBezTo>
                    <a:lnTo>
                      <a:pt x="6760" y="36617"/>
                    </a:lnTo>
                    <a:cubicBezTo>
                      <a:pt x="6754" y="36618"/>
                      <a:pt x="6749" y="36618"/>
                      <a:pt x="6744" y="36618"/>
                    </a:cubicBezTo>
                    <a:cubicBezTo>
                      <a:pt x="6545" y="36618"/>
                      <a:pt x="6543" y="36313"/>
                      <a:pt x="6736" y="36313"/>
                    </a:cubicBezTo>
                    <a:close/>
                    <a:moveTo>
                      <a:pt x="8684" y="36796"/>
                    </a:moveTo>
                    <a:cubicBezTo>
                      <a:pt x="8686" y="36796"/>
                      <a:pt x="8689" y="36796"/>
                      <a:pt x="8691" y="36796"/>
                    </a:cubicBezTo>
                    <a:lnTo>
                      <a:pt x="8691" y="36796"/>
                    </a:lnTo>
                    <a:cubicBezTo>
                      <a:pt x="8692" y="36796"/>
                      <a:pt x="8692" y="36796"/>
                      <a:pt x="8693" y="36796"/>
                    </a:cubicBezTo>
                    <a:close/>
                    <a:moveTo>
                      <a:pt x="8676" y="36492"/>
                    </a:moveTo>
                    <a:cubicBezTo>
                      <a:pt x="8682" y="36492"/>
                      <a:pt x="8687" y="36492"/>
                      <a:pt x="8693" y="36493"/>
                    </a:cubicBezTo>
                    <a:cubicBezTo>
                      <a:pt x="9027" y="36493"/>
                      <a:pt x="9049" y="36796"/>
                      <a:pt x="8699" y="36796"/>
                    </a:cubicBezTo>
                    <a:cubicBezTo>
                      <a:pt x="8696" y="36796"/>
                      <a:pt x="8694" y="36796"/>
                      <a:pt x="8691" y="36796"/>
                    </a:cubicBezTo>
                    <a:lnTo>
                      <a:pt x="8691" y="36796"/>
                    </a:lnTo>
                    <a:cubicBezTo>
                      <a:pt x="8686" y="36796"/>
                      <a:pt x="8681" y="36796"/>
                      <a:pt x="8676" y="36796"/>
                    </a:cubicBezTo>
                    <a:cubicBezTo>
                      <a:pt x="8476" y="36796"/>
                      <a:pt x="8476" y="36492"/>
                      <a:pt x="8676" y="36492"/>
                    </a:cubicBezTo>
                    <a:close/>
                    <a:moveTo>
                      <a:pt x="30604" y="37000"/>
                    </a:moveTo>
                    <a:lnTo>
                      <a:pt x="30607" y="37003"/>
                    </a:lnTo>
                    <a:lnTo>
                      <a:pt x="30607" y="37003"/>
                    </a:lnTo>
                    <a:cubicBezTo>
                      <a:pt x="30606" y="37002"/>
                      <a:pt x="30605" y="37001"/>
                      <a:pt x="30604" y="37000"/>
                    </a:cubicBezTo>
                    <a:close/>
                    <a:moveTo>
                      <a:pt x="3901" y="37246"/>
                    </a:moveTo>
                    <a:lnTo>
                      <a:pt x="3901" y="37246"/>
                    </a:lnTo>
                    <a:cubicBezTo>
                      <a:pt x="3901" y="37250"/>
                      <a:pt x="3901" y="37254"/>
                      <a:pt x="3901" y="37259"/>
                    </a:cubicBezTo>
                    <a:cubicBezTo>
                      <a:pt x="3901" y="37254"/>
                      <a:pt x="3901" y="37250"/>
                      <a:pt x="3901" y="37246"/>
                    </a:cubicBezTo>
                    <a:close/>
                    <a:moveTo>
                      <a:pt x="12249" y="39377"/>
                    </a:moveTo>
                    <a:cubicBezTo>
                      <a:pt x="12185" y="39377"/>
                      <a:pt x="12119" y="39410"/>
                      <a:pt x="12104" y="39485"/>
                    </a:cubicBezTo>
                    <a:lnTo>
                      <a:pt x="12220" y="39664"/>
                    </a:lnTo>
                    <a:cubicBezTo>
                      <a:pt x="12490" y="39499"/>
                      <a:pt x="12373" y="39377"/>
                      <a:pt x="12249" y="39377"/>
                    </a:cubicBezTo>
                    <a:close/>
                    <a:moveTo>
                      <a:pt x="10536" y="45525"/>
                    </a:moveTo>
                    <a:lnTo>
                      <a:pt x="10536" y="45525"/>
                    </a:lnTo>
                    <a:cubicBezTo>
                      <a:pt x="10539" y="45528"/>
                      <a:pt x="10542" y="45531"/>
                      <a:pt x="10546" y="45533"/>
                    </a:cubicBezTo>
                    <a:cubicBezTo>
                      <a:pt x="10542" y="45531"/>
                      <a:pt x="10539" y="45528"/>
                      <a:pt x="10536" y="45525"/>
                    </a:cubicBezTo>
                    <a:close/>
                    <a:moveTo>
                      <a:pt x="16585" y="52632"/>
                    </a:moveTo>
                    <a:cubicBezTo>
                      <a:pt x="16585" y="52633"/>
                      <a:pt x="16585" y="52633"/>
                      <a:pt x="16585" y="52633"/>
                    </a:cubicBezTo>
                    <a:lnTo>
                      <a:pt x="16585" y="52633"/>
                    </a:lnTo>
                    <a:cubicBezTo>
                      <a:pt x="16585" y="52633"/>
                      <a:pt x="16585" y="52633"/>
                      <a:pt x="16585" y="52632"/>
                    </a:cubicBezTo>
                    <a:close/>
                    <a:moveTo>
                      <a:pt x="16756" y="53084"/>
                    </a:moveTo>
                    <a:cubicBezTo>
                      <a:pt x="16805" y="53084"/>
                      <a:pt x="16846" y="53118"/>
                      <a:pt x="16870" y="53203"/>
                    </a:cubicBezTo>
                    <a:cubicBezTo>
                      <a:pt x="16905" y="53354"/>
                      <a:pt x="16772" y="53425"/>
                      <a:pt x="16683" y="53523"/>
                    </a:cubicBezTo>
                    <a:cubicBezTo>
                      <a:pt x="16602" y="53452"/>
                      <a:pt x="16451" y="53327"/>
                      <a:pt x="16558" y="53211"/>
                    </a:cubicBezTo>
                    <a:cubicBezTo>
                      <a:pt x="16618" y="53141"/>
                      <a:pt x="16693" y="53084"/>
                      <a:pt x="16756" y="53084"/>
                    </a:cubicBezTo>
                    <a:close/>
                    <a:moveTo>
                      <a:pt x="8265" y="53915"/>
                    </a:moveTo>
                    <a:cubicBezTo>
                      <a:pt x="8266" y="53915"/>
                      <a:pt x="8267" y="53915"/>
                      <a:pt x="8268" y="53916"/>
                    </a:cubicBezTo>
                    <a:lnTo>
                      <a:pt x="8268" y="53916"/>
                    </a:lnTo>
                    <a:cubicBezTo>
                      <a:pt x="8267" y="53915"/>
                      <a:pt x="8266" y="53915"/>
                      <a:pt x="8265" y="53915"/>
                    </a:cubicBezTo>
                    <a:close/>
                    <a:moveTo>
                      <a:pt x="9584" y="53969"/>
                    </a:moveTo>
                    <a:cubicBezTo>
                      <a:pt x="9583" y="53969"/>
                      <a:pt x="9583" y="53969"/>
                      <a:pt x="9583" y="53970"/>
                    </a:cubicBezTo>
                    <a:lnTo>
                      <a:pt x="9583" y="53970"/>
                    </a:lnTo>
                    <a:cubicBezTo>
                      <a:pt x="9583" y="53969"/>
                      <a:pt x="9583" y="53969"/>
                      <a:pt x="9584" y="53969"/>
                    </a:cubicBezTo>
                    <a:close/>
                    <a:moveTo>
                      <a:pt x="16341" y="54891"/>
                    </a:moveTo>
                    <a:cubicBezTo>
                      <a:pt x="16186" y="54891"/>
                      <a:pt x="16238" y="55196"/>
                      <a:pt x="16371" y="55196"/>
                    </a:cubicBezTo>
                    <a:cubicBezTo>
                      <a:pt x="16402" y="55196"/>
                      <a:pt x="16439" y="55179"/>
                      <a:pt x="16478" y="55135"/>
                    </a:cubicBezTo>
                    <a:cubicBezTo>
                      <a:pt x="16513" y="55100"/>
                      <a:pt x="16540" y="55064"/>
                      <a:pt x="16576" y="55020"/>
                    </a:cubicBezTo>
                    <a:cubicBezTo>
                      <a:pt x="16471" y="54926"/>
                      <a:pt x="16394" y="54891"/>
                      <a:pt x="16341" y="54891"/>
                    </a:cubicBezTo>
                    <a:close/>
                    <a:moveTo>
                      <a:pt x="16157" y="55858"/>
                    </a:moveTo>
                    <a:cubicBezTo>
                      <a:pt x="16160" y="55860"/>
                      <a:pt x="16163" y="55863"/>
                      <a:pt x="16166" y="55866"/>
                    </a:cubicBezTo>
                    <a:cubicBezTo>
                      <a:pt x="16163" y="55863"/>
                      <a:pt x="16160" y="55860"/>
                      <a:pt x="16157" y="55858"/>
                    </a:cubicBezTo>
                    <a:close/>
                    <a:moveTo>
                      <a:pt x="14207" y="56611"/>
                    </a:moveTo>
                    <a:cubicBezTo>
                      <a:pt x="14256" y="56611"/>
                      <a:pt x="14299" y="56644"/>
                      <a:pt x="14322" y="56730"/>
                    </a:cubicBezTo>
                    <a:cubicBezTo>
                      <a:pt x="14367" y="56872"/>
                      <a:pt x="14233" y="56952"/>
                      <a:pt x="14144" y="57041"/>
                    </a:cubicBezTo>
                    <a:cubicBezTo>
                      <a:pt x="14055" y="56970"/>
                      <a:pt x="13904" y="56846"/>
                      <a:pt x="14010" y="56730"/>
                    </a:cubicBezTo>
                    <a:cubicBezTo>
                      <a:pt x="14070" y="56665"/>
                      <a:pt x="14144" y="56611"/>
                      <a:pt x="14207" y="56611"/>
                    </a:cubicBezTo>
                    <a:close/>
                    <a:moveTo>
                      <a:pt x="27674" y="0"/>
                    </a:moveTo>
                    <a:lnTo>
                      <a:pt x="27674" y="0"/>
                    </a:lnTo>
                    <a:cubicBezTo>
                      <a:pt x="27451" y="71"/>
                      <a:pt x="27246" y="205"/>
                      <a:pt x="27086" y="383"/>
                    </a:cubicBezTo>
                    <a:cubicBezTo>
                      <a:pt x="26993" y="521"/>
                      <a:pt x="26927" y="574"/>
                      <a:pt x="26879" y="574"/>
                    </a:cubicBezTo>
                    <a:cubicBezTo>
                      <a:pt x="26784" y="574"/>
                      <a:pt x="26756" y="370"/>
                      <a:pt x="26721" y="205"/>
                    </a:cubicBezTo>
                    <a:lnTo>
                      <a:pt x="26721" y="205"/>
                    </a:lnTo>
                    <a:cubicBezTo>
                      <a:pt x="26774" y="534"/>
                      <a:pt x="25901" y="543"/>
                      <a:pt x="26035" y="846"/>
                    </a:cubicBezTo>
                    <a:cubicBezTo>
                      <a:pt x="25951" y="828"/>
                      <a:pt x="25860" y="813"/>
                      <a:pt x="25765" y="813"/>
                    </a:cubicBezTo>
                    <a:cubicBezTo>
                      <a:pt x="25629" y="813"/>
                      <a:pt x="25486" y="844"/>
                      <a:pt x="25349" y="944"/>
                    </a:cubicBezTo>
                    <a:cubicBezTo>
                      <a:pt x="25483" y="1096"/>
                      <a:pt x="25331" y="1149"/>
                      <a:pt x="25189" y="1327"/>
                    </a:cubicBezTo>
                    <a:cubicBezTo>
                      <a:pt x="25002" y="1585"/>
                      <a:pt x="25127" y="1862"/>
                      <a:pt x="25029" y="2084"/>
                    </a:cubicBezTo>
                    <a:cubicBezTo>
                      <a:pt x="24993" y="2156"/>
                      <a:pt x="24209" y="2173"/>
                      <a:pt x="24414" y="2387"/>
                    </a:cubicBezTo>
                    <a:cubicBezTo>
                      <a:pt x="24485" y="2476"/>
                      <a:pt x="25135" y="2521"/>
                      <a:pt x="24833" y="2663"/>
                    </a:cubicBezTo>
                    <a:cubicBezTo>
                      <a:pt x="24654" y="2743"/>
                      <a:pt x="24548" y="2699"/>
                      <a:pt x="24628" y="2939"/>
                    </a:cubicBezTo>
                    <a:cubicBezTo>
                      <a:pt x="24628" y="2939"/>
                      <a:pt x="24797" y="3162"/>
                      <a:pt x="24770" y="3162"/>
                    </a:cubicBezTo>
                    <a:cubicBezTo>
                      <a:pt x="24608" y="3162"/>
                      <a:pt x="24422" y="2803"/>
                      <a:pt x="24305" y="2803"/>
                    </a:cubicBezTo>
                    <a:cubicBezTo>
                      <a:pt x="24299" y="2803"/>
                      <a:pt x="24294" y="2804"/>
                      <a:pt x="24289" y="2806"/>
                    </a:cubicBezTo>
                    <a:cubicBezTo>
                      <a:pt x="24254" y="2806"/>
                      <a:pt x="24334" y="2984"/>
                      <a:pt x="24334" y="2993"/>
                    </a:cubicBezTo>
                    <a:cubicBezTo>
                      <a:pt x="24369" y="3135"/>
                      <a:pt x="24325" y="3162"/>
                      <a:pt x="24254" y="3278"/>
                    </a:cubicBezTo>
                    <a:cubicBezTo>
                      <a:pt x="24307" y="3189"/>
                      <a:pt x="24173" y="3162"/>
                      <a:pt x="24093" y="3118"/>
                    </a:cubicBezTo>
                    <a:lnTo>
                      <a:pt x="24093" y="3118"/>
                    </a:lnTo>
                    <a:cubicBezTo>
                      <a:pt x="24227" y="3198"/>
                      <a:pt x="24022" y="3296"/>
                      <a:pt x="23995" y="3394"/>
                    </a:cubicBezTo>
                    <a:cubicBezTo>
                      <a:pt x="24031" y="3411"/>
                      <a:pt x="24093" y="3447"/>
                      <a:pt x="24093" y="3492"/>
                    </a:cubicBezTo>
                    <a:cubicBezTo>
                      <a:pt x="24086" y="3647"/>
                      <a:pt x="23999" y="3808"/>
                      <a:pt x="23883" y="3808"/>
                    </a:cubicBezTo>
                    <a:cubicBezTo>
                      <a:pt x="23859" y="3808"/>
                      <a:pt x="23834" y="3801"/>
                      <a:pt x="23808" y="3786"/>
                    </a:cubicBezTo>
                    <a:cubicBezTo>
                      <a:pt x="23776" y="3769"/>
                      <a:pt x="23743" y="3761"/>
                      <a:pt x="23712" y="3761"/>
                    </a:cubicBezTo>
                    <a:cubicBezTo>
                      <a:pt x="23525" y="3761"/>
                      <a:pt x="23374" y="4019"/>
                      <a:pt x="23541" y="4133"/>
                    </a:cubicBezTo>
                    <a:cubicBezTo>
                      <a:pt x="23514" y="4258"/>
                      <a:pt x="23212" y="4436"/>
                      <a:pt x="23425" y="4578"/>
                    </a:cubicBezTo>
                    <a:cubicBezTo>
                      <a:pt x="23096" y="4748"/>
                      <a:pt x="22241" y="5050"/>
                      <a:pt x="22543" y="5576"/>
                    </a:cubicBezTo>
                    <a:cubicBezTo>
                      <a:pt x="22384" y="5454"/>
                      <a:pt x="22290" y="5406"/>
                      <a:pt x="22238" y="5406"/>
                    </a:cubicBezTo>
                    <a:cubicBezTo>
                      <a:pt x="22034" y="5406"/>
                      <a:pt x="22515" y="6178"/>
                      <a:pt x="22330" y="6199"/>
                    </a:cubicBezTo>
                    <a:cubicBezTo>
                      <a:pt x="22311" y="6202"/>
                      <a:pt x="22292" y="6203"/>
                      <a:pt x="22272" y="6203"/>
                    </a:cubicBezTo>
                    <a:cubicBezTo>
                      <a:pt x="22193" y="6203"/>
                      <a:pt x="22104" y="6188"/>
                      <a:pt x="22026" y="6188"/>
                    </a:cubicBezTo>
                    <a:cubicBezTo>
                      <a:pt x="21903" y="6188"/>
                      <a:pt x="21807" y="6225"/>
                      <a:pt x="21822" y="6413"/>
                    </a:cubicBezTo>
                    <a:cubicBezTo>
                      <a:pt x="21831" y="6502"/>
                      <a:pt x="22069" y="7067"/>
                      <a:pt x="22106" y="7072"/>
                    </a:cubicBezTo>
                    <a:lnTo>
                      <a:pt x="22106" y="7072"/>
                    </a:lnTo>
                    <a:cubicBezTo>
                      <a:pt x="21962" y="7061"/>
                      <a:pt x="21873" y="6945"/>
                      <a:pt x="21783" y="6945"/>
                    </a:cubicBezTo>
                    <a:cubicBezTo>
                      <a:pt x="21729" y="6945"/>
                      <a:pt x="21675" y="6987"/>
                      <a:pt x="21608" y="7117"/>
                    </a:cubicBezTo>
                    <a:cubicBezTo>
                      <a:pt x="21510" y="7322"/>
                      <a:pt x="21840" y="7313"/>
                      <a:pt x="21697" y="7518"/>
                    </a:cubicBezTo>
                    <a:cubicBezTo>
                      <a:pt x="21591" y="7444"/>
                      <a:pt x="21378" y="7219"/>
                      <a:pt x="21227" y="7219"/>
                    </a:cubicBezTo>
                    <a:cubicBezTo>
                      <a:pt x="21214" y="7219"/>
                      <a:pt x="21201" y="7220"/>
                      <a:pt x="21190" y="7224"/>
                    </a:cubicBezTo>
                    <a:cubicBezTo>
                      <a:pt x="21065" y="7250"/>
                      <a:pt x="20931" y="7509"/>
                      <a:pt x="21065" y="7607"/>
                    </a:cubicBezTo>
                    <a:cubicBezTo>
                      <a:pt x="21172" y="7687"/>
                      <a:pt x="20905" y="8079"/>
                      <a:pt x="20860" y="8141"/>
                    </a:cubicBezTo>
                    <a:cubicBezTo>
                      <a:pt x="20786" y="8256"/>
                      <a:pt x="20607" y="8567"/>
                      <a:pt x="20426" y="8567"/>
                    </a:cubicBezTo>
                    <a:cubicBezTo>
                      <a:pt x="20410" y="8567"/>
                      <a:pt x="20395" y="8565"/>
                      <a:pt x="20379" y="8560"/>
                    </a:cubicBezTo>
                    <a:cubicBezTo>
                      <a:pt x="20316" y="8542"/>
                      <a:pt x="20255" y="8532"/>
                      <a:pt x="20197" y="8532"/>
                    </a:cubicBezTo>
                    <a:cubicBezTo>
                      <a:pt x="20025" y="8532"/>
                      <a:pt x="19889" y="8620"/>
                      <a:pt x="19862" y="8854"/>
                    </a:cubicBezTo>
                    <a:cubicBezTo>
                      <a:pt x="19845" y="9005"/>
                      <a:pt x="19987" y="9121"/>
                      <a:pt x="19907" y="9281"/>
                    </a:cubicBezTo>
                    <a:cubicBezTo>
                      <a:pt x="19818" y="9442"/>
                      <a:pt x="19666" y="9522"/>
                      <a:pt x="19533" y="9602"/>
                    </a:cubicBezTo>
                    <a:cubicBezTo>
                      <a:pt x="19506" y="9629"/>
                      <a:pt x="18981" y="10047"/>
                      <a:pt x="19087" y="10074"/>
                    </a:cubicBezTo>
                    <a:cubicBezTo>
                      <a:pt x="19506" y="10172"/>
                      <a:pt x="18918" y="10493"/>
                      <a:pt x="18785" y="10644"/>
                    </a:cubicBezTo>
                    <a:cubicBezTo>
                      <a:pt x="18669" y="10760"/>
                      <a:pt x="18571" y="10893"/>
                      <a:pt x="18491" y="11036"/>
                    </a:cubicBezTo>
                    <a:cubicBezTo>
                      <a:pt x="18419" y="11187"/>
                      <a:pt x="18446" y="11161"/>
                      <a:pt x="18517" y="11187"/>
                    </a:cubicBezTo>
                    <a:cubicBezTo>
                      <a:pt x="18589" y="11205"/>
                      <a:pt x="18339" y="11383"/>
                      <a:pt x="18321" y="11410"/>
                    </a:cubicBezTo>
                    <a:cubicBezTo>
                      <a:pt x="18259" y="11490"/>
                      <a:pt x="18197" y="11588"/>
                      <a:pt x="18161" y="11695"/>
                    </a:cubicBezTo>
                    <a:cubicBezTo>
                      <a:pt x="18123" y="11788"/>
                      <a:pt x="18077" y="12113"/>
                      <a:pt x="17951" y="12113"/>
                    </a:cubicBezTo>
                    <a:cubicBezTo>
                      <a:pt x="17931" y="12113"/>
                      <a:pt x="17909" y="12105"/>
                      <a:pt x="17885" y="12087"/>
                    </a:cubicBezTo>
                    <a:cubicBezTo>
                      <a:pt x="17840" y="12055"/>
                      <a:pt x="17794" y="12042"/>
                      <a:pt x="17749" y="12042"/>
                    </a:cubicBezTo>
                    <a:cubicBezTo>
                      <a:pt x="17593" y="12042"/>
                      <a:pt x="17453" y="12209"/>
                      <a:pt x="17404" y="12354"/>
                    </a:cubicBezTo>
                    <a:cubicBezTo>
                      <a:pt x="17333" y="12541"/>
                      <a:pt x="17636" y="12523"/>
                      <a:pt x="17475" y="12719"/>
                    </a:cubicBezTo>
                    <a:cubicBezTo>
                      <a:pt x="17392" y="12648"/>
                      <a:pt x="17329" y="12569"/>
                      <a:pt x="17259" y="12569"/>
                    </a:cubicBezTo>
                    <a:cubicBezTo>
                      <a:pt x="17224" y="12569"/>
                      <a:pt x="17187" y="12589"/>
                      <a:pt x="17146" y="12639"/>
                    </a:cubicBezTo>
                    <a:cubicBezTo>
                      <a:pt x="17031" y="12780"/>
                      <a:pt x="17281" y="12836"/>
                      <a:pt x="17539" y="12836"/>
                    </a:cubicBezTo>
                    <a:cubicBezTo>
                      <a:pt x="17721" y="12836"/>
                      <a:pt x="17908" y="12808"/>
                      <a:pt x="17974" y="12764"/>
                    </a:cubicBezTo>
                    <a:lnTo>
                      <a:pt x="17965" y="12764"/>
                    </a:lnTo>
                    <a:cubicBezTo>
                      <a:pt x="18093" y="12679"/>
                      <a:pt x="18181" y="12469"/>
                      <a:pt x="18307" y="12469"/>
                    </a:cubicBezTo>
                    <a:cubicBezTo>
                      <a:pt x="18339" y="12469"/>
                      <a:pt x="18373" y="12482"/>
                      <a:pt x="18411" y="12515"/>
                    </a:cubicBezTo>
                    <a:cubicBezTo>
                      <a:pt x="18506" y="12456"/>
                      <a:pt x="18589" y="12218"/>
                      <a:pt x="18719" y="12218"/>
                    </a:cubicBezTo>
                    <a:cubicBezTo>
                      <a:pt x="18747" y="12218"/>
                      <a:pt x="18778" y="12229"/>
                      <a:pt x="18811" y="12256"/>
                    </a:cubicBezTo>
                    <a:cubicBezTo>
                      <a:pt x="18740" y="12185"/>
                      <a:pt x="18313" y="12069"/>
                      <a:pt x="18419" y="11918"/>
                    </a:cubicBezTo>
                    <a:cubicBezTo>
                      <a:pt x="18509" y="11784"/>
                      <a:pt x="18998" y="11820"/>
                      <a:pt x="19016" y="11615"/>
                    </a:cubicBezTo>
                    <a:cubicBezTo>
                      <a:pt x="19016" y="11544"/>
                      <a:pt x="18865" y="11517"/>
                      <a:pt x="18820" y="11499"/>
                    </a:cubicBezTo>
                    <a:cubicBezTo>
                      <a:pt x="18687" y="11401"/>
                      <a:pt x="18820" y="11259"/>
                      <a:pt x="18883" y="11170"/>
                    </a:cubicBezTo>
                    <a:cubicBezTo>
                      <a:pt x="18941" y="11093"/>
                      <a:pt x="19067" y="10982"/>
                      <a:pt x="19175" y="10982"/>
                    </a:cubicBezTo>
                    <a:cubicBezTo>
                      <a:pt x="19231" y="10982"/>
                      <a:pt x="19283" y="11011"/>
                      <a:pt x="19319" y="11089"/>
                    </a:cubicBezTo>
                    <a:cubicBezTo>
                      <a:pt x="19399" y="11276"/>
                      <a:pt x="19114" y="11642"/>
                      <a:pt x="19373" y="11713"/>
                    </a:cubicBezTo>
                    <a:cubicBezTo>
                      <a:pt x="19417" y="11724"/>
                      <a:pt x="19457" y="11729"/>
                      <a:pt x="19492" y="11729"/>
                    </a:cubicBezTo>
                    <a:cubicBezTo>
                      <a:pt x="19707" y="11729"/>
                      <a:pt x="19738" y="11534"/>
                      <a:pt x="19631" y="11366"/>
                    </a:cubicBezTo>
                    <a:cubicBezTo>
                      <a:pt x="19480" y="11131"/>
                      <a:pt x="19855" y="10697"/>
                      <a:pt x="20135" y="10697"/>
                    </a:cubicBezTo>
                    <a:cubicBezTo>
                      <a:pt x="20181" y="10697"/>
                      <a:pt x="20224" y="10709"/>
                      <a:pt x="20262" y="10734"/>
                    </a:cubicBezTo>
                    <a:lnTo>
                      <a:pt x="20262" y="10734"/>
                    </a:lnTo>
                    <a:cubicBezTo>
                      <a:pt x="20180" y="10678"/>
                      <a:pt x="19963" y="10560"/>
                      <a:pt x="20014" y="10466"/>
                    </a:cubicBezTo>
                    <a:cubicBezTo>
                      <a:pt x="20084" y="10352"/>
                      <a:pt x="20223" y="10144"/>
                      <a:pt x="20084" y="10035"/>
                    </a:cubicBezTo>
                    <a:lnTo>
                      <a:pt x="20084" y="10035"/>
                    </a:lnTo>
                    <a:cubicBezTo>
                      <a:pt x="20120" y="10061"/>
                      <a:pt x="20160" y="10072"/>
                      <a:pt x="20203" y="10072"/>
                    </a:cubicBezTo>
                    <a:cubicBezTo>
                      <a:pt x="20547" y="10072"/>
                      <a:pt x="21082" y="9337"/>
                      <a:pt x="21207" y="9157"/>
                    </a:cubicBezTo>
                    <a:cubicBezTo>
                      <a:pt x="21492" y="8747"/>
                      <a:pt x="21492" y="8356"/>
                      <a:pt x="21421" y="7876"/>
                    </a:cubicBezTo>
                    <a:lnTo>
                      <a:pt x="21421" y="7876"/>
                    </a:lnTo>
                    <a:cubicBezTo>
                      <a:pt x="21432" y="7943"/>
                      <a:pt x="21521" y="8358"/>
                      <a:pt x="21659" y="8358"/>
                    </a:cubicBezTo>
                    <a:cubicBezTo>
                      <a:pt x="21666" y="8358"/>
                      <a:pt x="21673" y="8357"/>
                      <a:pt x="21679" y="8355"/>
                    </a:cubicBezTo>
                    <a:lnTo>
                      <a:pt x="21760" y="8186"/>
                    </a:lnTo>
                    <a:cubicBezTo>
                      <a:pt x="21780" y="8158"/>
                      <a:pt x="21785" y="8148"/>
                      <a:pt x="21791" y="8148"/>
                    </a:cubicBezTo>
                    <a:cubicBezTo>
                      <a:pt x="21800" y="8148"/>
                      <a:pt x="21812" y="8173"/>
                      <a:pt x="21893" y="8195"/>
                    </a:cubicBezTo>
                    <a:cubicBezTo>
                      <a:pt x="21933" y="8207"/>
                      <a:pt x="21972" y="8213"/>
                      <a:pt x="22008" y="8213"/>
                    </a:cubicBezTo>
                    <a:cubicBezTo>
                      <a:pt x="22146" y="8213"/>
                      <a:pt x="22224" y="8121"/>
                      <a:pt x="22054" y="7972"/>
                    </a:cubicBezTo>
                    <a:cubicBezTo>
                      <a:pt x="21920" y="7865"/>
                      <a:pt x="21831" y="7838"/>
                      <a:pt x="21947" y="7678"/>
                    </a:cubicBezTo>
                    <a:cubicBezTo>
                      <a:pt x="22000" y="7580"/>
                      <a:pt x="22071" y="7491"/>
                      <a:pt x="22152" y="7420"/>
                    </a:cubicBezTo>
                    <a:cubicBezTo>
                      <a:pt x="22171" y="7405"/>
                      <a:pt x="22190" y="7401"/>
                      <a:pt x="22209" y="7401"/>
                    </a:cubicBezTo>
                    <a:cubicBezTo>
                      <a:pt x="22243" y="7401"/>
                      <a:pt x="22274" y="7416"/>
                      <a:pt x="22299" y="7416"/>
                    </a:cubicBezTo>
                    <a:cubicBezTo>
                      <a:pt x="22311" y="7416"/>
                      <a:pt x="22321" y="7412"/>
                      <a:pt x="22330" y="7402"/>
                    </a:cubicBezTo>
                    <a:lnTo>
                      <a:pt x="22641" y="6983"/>
                    </a:lnTo>
                    <a:cubicBezTo>
                      <a:pt x="22789" y="6766"/>
                      <a:pt x="22436" y="6569"/>
                      <a:pt x="22307" y="6569"/>
                    </a:cubicBezTo>
                    <a:cubicBezTo>
                      <a:pt x="22288" y="6569"/>
                      <a:pt x="22274" y="6573"/>
                      <a:pt x="22267" y="6582"/>
                    </a:cubicBezTo>
                    <a:cubicBezTo>
                      <a:pt x="22356" y="6458"/>
                      <a:pt x="22953" y="6458"/>
                      <a:pt x="23122" y="6395"/>
                    </a:cubicBezTo>
                    <a:cubicBezTo>
                      <a:pt x="23279" y="6329"/>
                      <a:pt x="23367" y="6233"/>
                      <a:pt x="23175" y="6233"/>
                    </a:cubicBezTo>
                    <a:cubicBezTo>
                      <a:pt x="23159" y="6233"/>
                      <a:pt x="23142" y="6234"/>
                      <a:pt x="23122" y="6235"/>
                    </a:cubicBezTo>
                    <a:cubicBezTo>
                      <a:pt x="23110" y="6236"/>
                      <a:pt x="23097" y="6236"/>
                      <a:pt x="23083" y="6236"/>
                    </a:cubicBezTo>
                    <a:cubicBezTo>
                      <a:pt x="22918" y="6236"/>
                      <a:pt x="22637" y="6187"/>
                      <a:pt x="22900" y="6039"/>
                    </a:cubicBezTo>
                    <a:cubicBezTo>
                      <a:pt x="23042" y="5950"/>
                      <a:pt x="23212" y="5897"/>
                      <a:pt x="23372" y="5861"/>
                    </a:cubicBezTo>
                    <a:cubicBezTo>
                      <a:pt x="23398" y="5861"/>
                      <a:pt x="23532" y="5853"/>
                      <a:pt x="23565" y="5820"/>
                    </a:cubicBezTo>
                    <a:lnTo>
                      <a:pt x="23565" y="5820"/>
                    </a:lnTo>
                    <a:cubicBezTo>
                      <a:pt x="23560" y="5824"/>
                      <a:pt x="23551" y="5827"/>
                      <a:pt x="23539" y="5827"/>
                    </a:cubicBezTo>
                    <a:cubicBezTo>
                      <a:pt x="23448" y="5827"/>
                      <a:pt x="23189" y="5691"/>
                      <a:pt x="23158" y="5629"/>
                    </a:cubicBezTo>
                    <a:cubicBezTo>
                      <a:pt x="23114" y="5540"/>
                      <a:pt x="23684" y="5514"/>
                      <a:pt x="23737" y="5514"/>
                    </a:cubicBezTo>
                    <a:cubicBezTo>
                      <a:pt x="24450" y="5416"/>
                      <a:pt x="23327" y="5362"/>
                      <a:pt x="23318" y="5335"/>
                    </a:cubicBezTo>
                    <a:cubicBezTo>
                      <a:pt x="23301" y="5220"/>
                      <a:pt x="24011" y="5157"/>
                      <a:pt x="23783" y="4998"/>
                    </a:cubicBezTo>
                    <a:lnTo>
                      <a:pt x="23783" y="4998"/>
                    </a:lnTo>
                    <a:cubicBezTo>
                      <a:pt x="23802" y="5011"/>
                      <a:pt x="23823" y="5017"/>
                      <a:pt x="23845" y="5017"/>
                    </a:cubicBezTo>
                    <a:cubicBezTo>
                      <a:pt x="24100" y="5017"/>
                      <a:pt x="24527" y="4199"/>
                      <a:pt x="24601" y="4035"/>
                    </a:cubicBezTo>
                    <a:cubicBezTo>
                      <a:pt x="24726" y="3812"/>
                      <a:pt x="24726" y="3616"/>
                      <a:pt x="24797" y="3411"/>
                    </a:cubicBezTo>
                    <a:cubicBezTo>
                      <a:pt x="24859" y="3260"/>
                      <a:pt x="25162" y="3296"/>
                      <a:pt x="25127" y="3135"/>
                    </a:cubicBezTo>
                    <a:cubicBezTo>
                      <a:pt x="25109" y="3046"/>
                      <a:pt x="24957" y="2779"/>
                      <a:pt x="24993" y="2699"/>
                    </a:cubicBezTo>
                    <a:lnTo>
                      <a:pt x="24993" y="2699"/>
                    </a:lnTo>
                    <a:cubicBezTo>
                      <a:pt x="24993" y="2699"/>
                      <a:pt x="25285" y="3094"/>
                      <a:pt x="25383" y="3094"/>
                    </a:cubicBezTo>
                    <a:cubicBezTo>
                      <a:pt x="25415" y="3094"/>
                      <a:pt x="25426" y="3054"/>
                      <a:pt x="25403" y="2948"/>
                    </a:cubicBezTo>
                    <a:cubicBezTo>
                      <a:pt x="25358" y="2770"/>
                      <a:pt x="25510" y="2574"/>
                      <a:pt x="25296" y="2458"/>
                    </a:cubicBezTo>
                    <a:cubicBezTo>
                      <a:pt x="25109" y="2369"/>
                      <a:pt x="25483" y="2227"/>
                      <a:pt x="25305" y="2129"/>
                    </a:cubicBezTo>
                    <a:lnTo>
                      <a:pt x="25305" y="2129"/>
                    </a:lnTo>
                    <a:cubicBezTo>
                      <a:pt x="25414" y="2179"/>
                      <a:pt x="25509" y="2210"/>
                      <a:pt x="25598" y="2210"/>
                    </a:cubicBezTo>
                    <a:cubicBezTo>
                      <a:pt x="25684" y="2210"/>
                      <a:pt x="25765" y="2181"/>
                      <a:pt x="25848" y="2111"/>
                    </a:cubicBezTo>
                    <a:cubicBezTo>
                      <a:pt x="25964" y="2031"/>
                      <a:pt x="25527" y="1594"/>
                      <a:pt x="25616" y="1354"/>
                    </a:cubicBezTo>
                    <a:cubicBezTo>
                      <a:pt x="25696" y="1191"/>
                      <a:pt x="25789" y="1129"/>
                      <a:pt x="25885" y="1129"/>
                    </a:cubicBezTo>
                    <a:cubicBezTo>
                      <a:pt x="26156" y="1129"/>
                      <a:pt x="26453" y="1630"/>
                      <a:pt x="26525" y="1781"/>
                    </a:cubicBezTo>
                    <a:cubicBezTo>
                      <a:pt x="26507" y="1461"/>
                      <a:pt x="26614" y="1140"/>
                      <a:pt x="26819" y="891"/>
                    </a:cubicBezTo>
                    <a:cubicBezTo>
                      <a:pt x="26944" y="1060"/>
                      <a:pt x="27033" y="1185"/>
                      <a:pt x="27157" y="1327"/>
                    </a:cubicBezTo>
                    <a:cubicBezTo>
                      <a:pt x="27157" y="1214"/>
                      <a:pt x="27238" y="1191"/>
                      <a:pt x="27332" y="1191"/>
                    </a:cubicBezTo>
                    <a:cubicBezTo>
                      <a:pt x="27400" y="1191"/>
                      <a:pt x="27474" y="1203"/>
                      <a:pt x="27529" y="1203"/>
                    </a:cubicBezTo>
                    <a:cubicBezTo>
                      <a:pt x="27536" y="1203"/>
                      <a:pt x="27543" y="1203"/>
                      <a:pt x="27549" y="1202"/>
                    </a:cubicBezTo>
                    <a:cubicBezTo>
                      <a:pt x="27603" y="1176"/>
                      <a:pt x="28012" y="1033"/>
                      <a:pt x="28012" y="980"/>
                    </a:cubicBezTo>
                    <a:lnTo>
                      <a:pt x="28012" y="980"/>
                    </a:lnTo>
                    <a:cubicBezTo>
                      <a:pt x="28057" y="1229"/>
                      <a:pt x="27692" y="1487"/>
                      <a:pt x="28137" y="1532"/>
                    </a:cubicBezTo>
                    <a:cubicBezTo>
                      <a:pt x="28476" y="1603"/>
                      <a:pt x="28467" y="1764"/>
                      <a:pt x="28253" y="1960"/>
                    </a:cubicBezTo>
                    <a:cubicBezTo>
                      <a:pt x="28277" y="1988"/>
                      <a:pt x="28300" y="1999"/>
                      <a:pt x="28324" y="1999"/>
                    </a:cubicBezTo>
                    <a:cubicBezTo>
                      <a:pt x="28387" y="1999"/>
                      <a:pt x="28451" y="1922"/>
                      <a:pt x="28529" y="1915"/>
                    </a:cubicBezTo>
                    <a:cubicBezTo>
                      <a:pt x="28698" y="1915"/>
                      <a:pt x="28743" y="2173"/>
                      <a:pt x="28868" y="2254"/>
                    </a:cubicBezTo>
                    <a:cubicBezTo>
                      <a:pt x="28897" y="2275"/>
                      <a:pt x="28926" y="2282"/>
                      <a:pt x="28955" y="2282"/>
                    </a:cubicBezTo>
                    <a:cubicBezTo>
                      <a:pt x="29029" y="2282"/>
                      <a:pt x="29100" y="2233"/>
                      <a:pt x="29174" y="2233"/>
                    </a:cubicBezTo>
                    <a:cubicBezTo>
                      <a:pt x="29194" y="2233"/>
                      <a:pt x="29213" y="2236"/>
                      <a:pt x="29233" y="2245"/>
                    </a:cubicBezTo>
                    <a:cubicBezTo>
                      <a:pt x="29360" y="2287"/>
                      <a:pt x="29318" y="2532"/>
                      <a:pt x="29429" y="2532"/>
                    </a:cubicBezTo>
                    <a:cubicBezTo>
                      <a:pt x="29434" y="2532"/>
                      <a:pt x="29440" y="2531"/>
                      <a:pt x="29446" y="2530"/>
                    </a:cubicBezTo>
                    <a:lnTo>
                      <a:pt x="29446" y="2530"/>
                    </a:lnTo>
                    <a:cubicBezTo>
                      <a:pt x="29224" y="2574"/>
                      <a:pt x="29233" y="2530"/>
                      <a:pt x="29268" y="2761"/>
                    </a:cubicBezTo>
                    <a:cubicBezTo>
                      <a:pt x="29286" y="2922"/>
                      <a:pt x="29286" y="3082"/>
                      <a:pt x="29268" y="3242"/>
                    </a:cubicBezTo>
                    <a:cubicBezTo>
                      <a:pt x="29153" y="3224"/>
                      <a:pt x="28966" y="3207"/>
                      <a:pt x="28974" y="3055"/>
                    </a:cubicBezTo>
                    <a:cubicBezTo>
                      <a:pt x="28915" y="3004"/>
                      <a:pt x="28969" y="2921"/>
                      <a:pt x="28843" y="2921"/>
                    </a:cubicBezTo>
                    <a:cubicBezTo>
                      <a:pt x="28837" y="2921"/>
                      <a:pt x="28830" y="2921"/>
                      <a:pt x="28823" y="2922"/>
                    </a:cubicBezTo>
                    <a:cubicBezTo>
                      <a:pt x="28832" y="3260"/>
                      <a:pt x="29108" y="3394"/>
                      <a:pt x="29188" y="3750"/>
                    </a:cubicBezTo>
                    <a:cubicBezTo>
                      <a:pt x="29212" y="3853"/>
                      <a:pt x="29196" y="3890"/>
                      <a:pt x="29161" y="3890"/>
                    </a:cubicBezTo>
                    <a:cubicBezTo>
                      <a:pt x="29079" y="3890"/>
                      <a:pt x="28894" y="3688"/>
                      <a:pt x="28894" y="3688"/>
                    </a:cubicBezTo>
                    <a:lnTo>
                      <a:pt x="28894" y="3688"/>
                    </a:lnTo>
                    <a:cubicBezTo>
                      <a:pt x="28903" y="3777"/>
                      <a:pt x="28912" y="3866"/>
                      <a:pt x="28939" y="3955"/>
                    </a:cubicBezTo>
                    <a:cubicBezTo>
                      <a:pt x="29028" y="4115"/>
                      <a:pt x="29019" y="4151"/>
                      <a:pt x="28859" y="4240"/>
                    </a:cubicBezTo>
                    <a:cubicBezTo>
                      <a:pt x="28655" y="4354"/>
                      <a:pt x="28496" y="4722"/>
                      <a:pt x="28791" y="4722"/>
                    </a:cubicBezTo>
                    <a:cubicBezTo>
                      <a:pt x="28819" y="4722"/>
                      <a:pt x="28850" y="4719"/>
                      <a:pt x="28885" y="4712"/>
                    </a:cubicBezTo>
                    <a:lnTo>
                      <a:pt x="28885" y="4712"/>
                    </a:lnTo>
                    <a:cubicBezTo>
                      <a:pt x="28832" y="4801"/>
                      <a:pt x="28894" y="4845"/>
                      <a:pt x="28903" y="4890"/>
                    </a:cubicBezTo>
                    <a:cubicBezTo>
                      <a:pt x="28904" y="4896"/>
                      <a:pt x="28900" y="4898"/>
                      <a:pt x="28892" y="4898"/>
                    </a:cubicBezTo>
                    <a:cubicBezTo>
                      <a:pt x="28834" y="4898"/>
                      <a:pt x="28583" y="4782"/>
                      <a:pt x="28529" y="4774"/>
                    </a:cubicBezTo>
                    <a:cubicBezTo>
                      <a:pt x="28520" y="4773"/>
                      <a:pt x="28512" y="4772"/>
                      <a:pt x="28505" y="4772"/>
                    </a:cubicBezTo>
                    <a:cubicBezTo>
                      <a:pt x="28409" y="4772"/>
                      <a:pt x="28441" y="4878"/>
                      <a:pt x="28449" y="4952"/>
                    </a:cubicBezTo>
                    <a:cubicBezTo>
                      <a:pt x="28529" y="5353"/>
                      <a:pt x="29019" y="5407"/>
                      <a:pt x="28912" y="5799"/>
                    </a:cubicBezTo>
                    <a:cubicBezTo>
                      <a:pt x="28785" y="5763"/>
                      <a:pt x="28647" y="5717"/>
                      <a:pt x="28515" y="5717"/>
                    </a:cubicBezTo>
                    <a:cubicBezTo>
                      <a:pt x="28480" y="5717"/>
                      <a:pt x="28447" y="5720"/>
                      <a:pt x="28413" y="5727"/>
                    </a:cubicBezTo>
                    <a:cubicBezTo>
                      <a:pt x="28129" y="5798"/>
                      <a:pt x="28226" y="6073"/>
                      <a:pt x="28447" y="6136"/>
                    </a:cubicBezTo>
                    <a:lnTo>
                      <a:pt x="28447" y="6136"/>
                    </a:lnTo>
                    <a:cubicBezTo>
                      <a:pt x="28392" y="6121"/>
                      <a:pt x="28333" y="6112"/>
                      <a:pt x="28276" y="6112"/>
                    </a:cubicBezTo>
                    <a:cubicBezTo>
                      <a:pt x="28140" y="6112"/>
                      <a:pt x="28014" y="6165"/>
                      <a:pt x="27977" y="6315"/>
                    </a:cubicBezTo>
                    <a:cubicBezTo>
                      <a:pt x="28075" y="6342"/>
                      <a:pt x="28707" y="6395"/>
                      <a:pt x="28369" y="6565"/>
                    </a:cubicBezTo>
                    <a:cubicBezTo>
                      <a:pt x="28200" y="6663"/>
                      <a:pt x="27941" y="6591"/>
                      <a:pt x="27870" y="6832"/>
                    </a:cubicBezTo>
                    <a:cubicBezTo>
                      <a:pt x="27834" y="6974"/>
                      <a:pt x="27968" y="7072"/>
                      <a:pt x="27888" y="7215"/>
                    </a:cubicBezTo>
                    <a:cubicBezTo>
                      <a:pt x="27879" y="7213"/>
                      <a:pt x="27871" y="7212"/>
                      <a:pt x="27863" y="7212"/>
                    </a:cubicBezTo>
                    <a:cubicBezTo>
                      <a:pt x="27656" y="7212"/>
                      <a:pt x="27540" y="7843"/>
                      <a:pt x="27531" y="7972"/>
                    </a:cubicBezTo>
                    <a:cubicBezTo>
                      <a:pt x="27528" y="8051"/>
                      <a:pt x="27571" y="8074"/>
                      <a:pt x="27628" y="8074"/>
                    </a:cubicBezTo>
                    <a:cubicBezTo>
                      <a:pt x="27705" y="8074"/>
                      <a:pt x="27809" y="8034"/>
                      <a:pt x="27870" y="8034"/>
                    </a:cubicBezTo>
                    <a:cubicBezTo>
                      <a:pt x="27891" y="8034"/>
                      <a:pt x="27907" y="8039"/>
                      <a:pt x="27914" y="8052"/>
                    </a:cubicBezTo>
                    <a:cubicBezTo>
                      <a:pt x="28048" y="8275"/>
                      <a:pt x="27442" y="8301"/>
                      <a:pt x="27362" y="8301"/>
                    </a:cubicBezTo>
                    <a:cubicBezTo>
                      <a:pt x="27220" y="8310"/>
                      <a:pt x="27166" y="8640"/>
                      <a:pt x="27140" y="8738"/>
                    </a:cubicBezTo>
                    <a:cubicBezTo>
                      <a:pt x="27086" y="9005"/>
                      <a:pt x="27059" y="9281"/>
                      <a:pt x="27077" y="9557"/>
                    </a:cubicBezTo>
                    <a:cubicBezTo>
                      <a:pt x="27077" y="9646"/>
                      <a:pt x="27220" y="10181"/>
                      <a:pt x="27166" y="10208"/>
                    </a:cubicBezTo>
                    <a:cubicBezTo>
                      <a:pt x="27163" y="10209"/>
                      <a:pt x="27160" y="10210"/>
                      <a:pt x="27156" y="10210"/>
                    </a:cubicBezTo>
                    <a:cubicBezTo>
                      <a:pt x="27065" y="10210"/>
                      <a:pt x="26778" y="9795"/>
                      <a:pt x="26703" y="9795"/>
                    </a:cubicBezTo>
                    <a:cubicBezTo>
                      <a:pt x="26691" y="9795"/>
                      <a:pt x="26684" y="9806"/>
                      <a:pt x="26685" y="9834"/>
                    </a:cubicBezTo>
                    <a:cubicBezTo>
                      <a:pt x="26694" y="10002"/>
                      <a:pt x="26810" y="10784"/>
                      <a:pt x="26961" y="10831"/>
                    </a:cubicBezTo>
                    <a:lnTo>
                      <a:pt x="26961" y="10831"/>
                    </a:lnTo>
                    <a:cubicBezTo>
                      <a:pt x="26923" y="10819"/>
                      <a:pt x="26889" y="10814"/>
                      <a:pt x="26857" y="10814"/>
                    </a:cubicBezTo>
                    <a:cubicBezTo>
                      <a:pt x="26718" y="10814"/>
                      <a:pt x="26636" y="10919"/>
                      <a:pt x="26578" y="11072"/>
                    </a:cubicBezTo>
                    <a:cubicBezTo>
                      <a:pt x="26516" y="11223"/>
                      <a:pt x="26498" y="11383"/>
                      <a:pt x="26507" y="11544"/>
                    </a:cubicBezTo>
                    <a:cubicBezTo>
                      <a:pt x="26516" y="11677"/>
                      <a:pt x="26632" y="11740"/>
                      <a:pt x="26650" y="11882"/>
                    </a:cubicBezTo>
                    <a:cubicBezTo>
                      <a:pt x="26703" y="12265"/>
                      <a:pt x="26320" y="12408"/>
                      <a:pt x="26133" y="12675"/>
                    </a:cubicBezTo>
                    <a:cubicBezTo>
                      <a:pt x="26071" y="12746"/>
                      <a:pt x="26133" y="12764"/>
                      <a:pt x="26204" y="12782"/>
                    </a:cubicBezTo>
                    <a:cubicBezTo>
                      <a:pt x="26187" y="12889"/>
                      <a:pt x="26151" y="13004"/>
                      <a:pt x="26115" y="13111"/>
                    </a:cubicBezTo>
                    <a:cubicBezTo>
                      <a:pt x="26062" y="13298"/>
                      <a:pt x="26160" y="13503"/>
                      <a:pt x="26106" y="13726"/>
                    </a:cubicBezTo>
                    <a:cubicBezTo>
                      <a:pt x="26053" y="13886"/>
                      <a:pt x="25982" y="14047"/>
                      <a:pt x="25884" y="14189"/>
                    </a:cubicBezTo>
                    <a:cubicBezTo>
                      <a:pt x="25839" y="14269"/>
                      <a:pt x="25759" y="14430"/>
                      <a:pt x="25830" y="14519"/>
                    </a:cubicBezTo>
                    <a:cubicBezTo>
                      <a:pt x="25955" y="14670"/>
                      <a:pt x="25697" y="15213"/>
                      <a:pt x="25652" y="15409"/>
                    </a:cubicBezTo>
                    <a:cubicBezTo>
                      <a:pt x="25634" y="15498"/>
                      <a:pt x="25732" y="16131"/>
                      <a:pt x="25706" y="16149"/>
                    </a:cubicBezTo>
                    <a:cubicBezTo>
                      <a:pt x="25704" y="16150"/>
                      <a:pt x="25702" y="16150"/>
                      <a:pt x="25700" y="16150"/>
                    </a:cubicBezTo>
                    <a:cubicBezTo>
                      <a:pt x="25661" y="16150"/>
                      <a:pt x="25509" y="16005"/>
                      <a:pt x="25492" y="15988"/>
                    </a:cubicBezTo>
                    <a:lnTo>
                      <a:pt x="25492" y="15988"/>
                    </a:lnTo>
                    <a:lnTo>
                      <a:pt x="25563" y="16318"/>
                    </a:lnTo>
                    <a:cubicBezTo>
                      <a:pt x="25581" y="16354"/>
                      <a:pt x="25812" y="16630"/>
                      <a:pt x="25795" y="16674"/>
                    </a:cubicBezTo>
                    <a:cubicBezTo>
                      <a:pt x="25793" y="16678"/>
                      <a:pt x="25787" y="16680"/>
                      <a:pt x="25778" y="16680"/>
                    </a:cubicBezTo>
                    <a:cubicBezTo>
                      <a:pt x="25739" y="16680"/>
                      <a:pt x="25641" y="16652"/>
                      <a:pt x="25571" y="16652"/>
                    </a:cubicBezTo>
                    <a:cubicBezTo>
                      <a:pt x="25545" y="16652"/>
                      <a:pt x="25524" y="16655"/>
                      <a:pt x="25510" y="16665"/>
                    </a:cubicBezTo>
                    <a:cubicBezTo>
                      <a:pt x="25420" y="16745"/>
                      <a:pt x="25394" y="16924"/>
                      <a:pt x="25367" y="17039"/>
                    </a:cubicBezTo>
                    <a:cubicBezTo>
                      <a:pt x="25399" y="17198"/>
                      <a:pt x="25452" y="17462"/>
                      <a:pt x="25268" y="17462"/>
                    </a:cubicBezTo>
                    <a:cubicBezTo>
                      <a:pt x="25246" y="17462"/>
                      <a:pt x="25219" y="17458"/>
                      <a:pt x="25189" y="17449"/>
                    </a:cubicBezTo>
                    <a:lnTo>
                      <a:pt x="25189" y="17449"/>
                    </a:lnTo>
                    <a:cubicBezTo>
                      <a:pt x="25267" y="17475"/>
                      <a:pt x="25354" y="17663"/>
                      <a:pt x="25416" y="17663"/>
                    </a:cubicBezTo>
                    <a:cubicBezTo>
                      <a:pt x="25418" y="17663"/>
                      <a:pt x="25419" y="17663"/>
                      <a:pt x="25420" y="17663"/>
                    </a:cubicBezTo>
                    <a:lnTo>
                      <a:pt x="25420" y="17663"/>
                    </a:lnTo>
                    <a:cubicBezTo>
                      <a:pt x="25189" y="17707"/>
                      <a:pt x="25153" y="17797"/>
                      <a:pt x="25091" y="18046"/>
                    </a:cubicBezTo>
                    <a:cubicBezTo>
                      <a:pt x="25064" y="18153"/>
                      <a:pt x="24984" y="18322"/>
                      <a:pt x="25029" y="18438"/>
                    </a:cubicBezTo>
                    <a:cubicBezTo>
                      <a:pt x="25055" y="18518"/>
                      <a:pt x="25135" y="18473"/>
                      <a:pt x="25109" y="18554"/>
                    </a:cubicBezTo>
                    <a:cubicBezTo>
                      <a:pt x="25037" y="18803"/>
                      <a:pt x="24877" y="18848"/>
                      <a:pt x="24797" y="19115"/>
                    </a:cubicBezTo>
                    <a:cubicBezTo>
                      <a:pt x="24763" y="19217"/>
                      <a:pt x="24688" y="19733"/>
                      <a:pt x="24496" y="19733"/>
                    </a:cubicBezTo>
                    <a:cubicBezTo>
                      <a:pt x="24486" y="19733"/>
                      <a:pt x="24477" y="19732"/>
                      <a:pt x="24467" y="19729"/>
                    </a:cubicBezTo>
                    <a:lnTo>
                      <a:pt x="24467" y="19729"/>
                    </a:lnTo>
                    <a:cubicBezTo>
                      <a:pt x="24387" y="20005"/>
                      <a:pt x="24744" y="19827"/>
                      <a:pt x="24770" y="20041"/>
                    </a:cubicBezTo>
                    <a:cubicBezTo>
                      <a:pt x="24788" y="20148"/>
                      <a:pt x="24556" y="20193"/>
                      <a:pt x="24494" y="20201"/>
                    </a:cubicBezTo>
                    <a:cubicBezTo>
                      <a:pt x="24441" y="20264"/>
                      <a:pt x="24387" y="20326"/>
                      <a:pt x="24334" y="20389"/>
                    </a:cubicBezTo>
                    <a:cubicBezTo>
                      <a:pt x="24240" y="20551"/>
                      <a:pt x="24433" y="21355"/>
                      <a:pt x="24212" y="21355"/>
                    </a:cubicBezTo>
                    <a:cubicBezTo>
                      <a:pt x="24207" y="21355"/>
                      <a:pt x="24203" y="21354"/>
                      <a:pt x="24198" y="21354"/>
                    </a:cubicBezTo>
                    <a:lnTo>
                      <a:pt x="24198" y="21354"/>
                    </a:lnTo>
                    <a:cubicBezTo>
                      <a:pt x="24302" y="21380"/>
                      <a:pt x="24679" y="21544"/>
                      <a:pt x="24646" y="21644"/>
                    </a:cubicBezTo>
                    <a:cubicBezTo>
                      <a:pt x="24619" y="21698"/>
                      <a:pt x="24441" y="21707"/>
                      <a:pt x="24396" y="21716"/>
                    </a:cubicBezTo>
                    <a:cubicBezTo>
                      <a:pt x="24352" y="21760"/>
                      <a:pt x="24316" y="21805"/>
                      <a:pt x="24280" y="21858"/>
                    </a:cubicBezTo>
                    <a:cubicBezTo>
                      <a:pt x="24182" y="21956"/>
                      <a:pt x="24138" y="22090"/>
                      <a:pt x="24156" y="22223"/>
                    </a:cubicBezTo>
                    <a:cubicBezTo>
                      <a:pt x="24156" y="22286"/>
                      <a:pt x="24156" y="22357"/>
                      <a:pt x="24084" y="22384"/>
                    </a:cubicBezTo>
                    <a:cubicBezTo>
                      <a:pt x="24068" y="22390"/>
                      <a:pt x="24052" y="22393"/>
                      <a:pt x="24036" y="22393"/>
                    </a:cubicBezTo>
                    <a:cubicBezTo>
                      <a:pt x="23909" y="22393"/>
                      <a:pt x="23773" y="22218"/>
                      <a:pt x="23702" y="22218"/>
                    </a:cubicBezTo>
                    <a:cubicBezTo>
                      <a:pt x="23695" y="22218"/>
                      <a:pt x="23689" y="22220"/>
                      <a:pt x="23684" y="22223"/>
                    </a:cubicBezTo>
                    <a:cubicBezTo>
                      <a:pt x="23603" y="22304"/>
                      <a:pt x="23764" y="22722"/>
                      <a:pt x="23746" y="22802"/>
                    </a:cubicBezTo>
                    <a:cubicBezTo>
                      <a:pt x="23684" y="23114"/>
                      <a:pt x="23407" y="23524"/>
                      <a:pt x="23238" y="23942"/>
                    </a:cubicBezTo>
                    <a:cubicBezTo>
                      <a:pt x="23201" y="24027"/>
                      <a:pt x="23211" y="24058"/>
                      <a:pt x="23247" y="24058"/>
                    </a:cubicBezTo>
                    <a:cubicBezTo>
                      <a:pt x="23349" y="24058"/>
                      <a:pt x="23664" y="23808"/>
                      <a:pt x="23745" y="23808"/>
                    </a:cubicBezTo>
                    <a:cubicBezTo>
                      <a:pt x="23787" y="23808"/>
                      <a:pt x="23766" y="23874"/>
                      <a:pt x="23621" y="24076"/>
                    </a:cubicBezTo>
                    <a:cubicBezTo>
                      <a:pt x="23600" y="24216"/>
                      <a:pt x="23552" y="24361"/>
                      <a:pt x="23760" y="24361"/>
                    </a:cubicBezTo>
                    <a:cubicBezTo>
                      <a:pt x="23817" y="24361"/>
                      <a:pt x="23894" y="24350"/>
                      <a:pt x="23995" y="24325"/>
                    </a:cubicBezTo>
                    <a:cubicBezTo>
                      <a:pt x="24140" y="24293"/>
                      <a:pt x="24494" y="23992"/>
                      <a:pt x="24604" y="23992"/>
                    </a:cubicBezTo>
                    <a:cubicBezTo>
                      <a:pt x="24643" y="23992"/>
                      <a:pt x="24652" y="24030"/>
                      <a:pt x="24610" y="24130"/>
                    </a:cubicBezTo>
                    <a:cubicBezTo>
                      <a:pt x="24560" y="24275"/>
                      <a:pt x="24597" y="24327"/>
                      <a:pt x="24675" y="24327"/>
                    </a:cubicBezTo>
                    <a:cubicBezTo>
                      <a:pt x="24831" y="24327"/>
                      <a:pt x="25150" y="24115"/>
                      <a:pt x="25251" y="24014"/>
                    </a:cubicBezTo>
                    <a:cubicBezTo>
                      <a:pt x="25335" y="23940"/>
                      <a:pt x="25403" y="23912"/>
                      <a:pt x="25463" y="23912"/>
                    </a:cubicBezTo>
                    <a:cubicBezTo>
                      <a:pt x="25629" y="23912"/>
                      <a:pt x="25737" y="24116"/>
                      <a:pt x="25946" y="24130"/>
                    </a:cubicBezTo>
                    <a:cubicBezTo>
                      <a:pt x="25952" y="24130"/>
                      <a:pt x="25957" y="24130"/>
                      <a:pt x="25963" y="24130"/>
                    </a:cubicBezTo>
                    <a:cubicBezTo>
                      <a:pt x="26230" y="24130"/>
                      <a:pt x="25992" y="23699"/>
                      <a:pt x="26044" y="23568"/>
                    </a:cubicBezTo>
                    <a:cubicBezTo>
                      <a:pt x="26050" y="23552"/>
                      <a:pt x="26060" y="23545"/>
                      <a:pt x="26073" y="23545"/>
                    </a:cubicBezTo>
                    <a:cubicBezTo>
                      <a:pt x="26157" y="23545"/>
                      <a:pt x="26367" y="23839"/>
                      <a:pt x="26475" y="23839"/>
                    </a:cubicBezTo>
                    <a:cubicBezTo>
                      <a:pt x="26496" y="23839"/>
                      <a:pt x="26513" y="23827"/>
                      <a:pt x="26525" y="23800"/>
                    </a:cubicBezTo>
                    <a:cubicBezTo>
                      <a:pt x="26552" y="23755"/>
                      <a:pt x="26427" y="23666"/>
                      <a:pt x="26489" y="23586"/>
                    </a:cubicBezTo>
                    <a:cubicBezTo>
                      <a:pt x="26536" y="23560"/>
                      <a:pt x="26589" y="23546"/>
                      <a:pt x="26642" y="23546"/>
                    </a:cubicBezTo>
                    <a:cubicBezTo>
                      <a:pt x="26681" y="23546"/>
                      <a:pt x="26719" y="23553"/>
                      <a:pt x="26757" y="23568"/>
                    </a:cubicBezTo>
                    <a:cubicBezTo>
                      <a:pt x="26926" y="23720"/>
                      <a:pt x="26685" y="23951"/>
                      <a:pt x="27024" y="24014"/>
                    </a:cubicBezTo>
                    <a:cubicBezTo>
                      <a:pt x="27143" y="24029"/>
                      <a:pt x="27263" y="24037"/>
                      <a:pt x="27382" y="24037"/>
                    </a:cubicBezTo>
                    <a:cubicBezTo>
                      <a:pt x="27736" y="24037"/>
                      <a:pt x="28089" y="23969"/>
                      <a:pt x="28422" y="23836"/>
                    </a:cubicBezTo>
                    <a:cubicBezTo>
                      <a:pt x="28556" y="23773"/>
                      <a:pt x="28574" y="23729"/>
                      <a:pt x="28725" y="23711"/>
                    </a:cubicBezTo>
                    <a:cubicBezTo>
                      <a:pt x="28766" y="23660"/>
                      <a:pt x="28796" y="23639"/>
                      <a:pt x="28818" y="23639"/>
                    </a:cubicBezTo>
                    <a:cubicBezTo>
                      <a:pt x="28917" y="23639"/>
                      <a:pt x="28840" y="24076"/>
                      <a:pt x="28867" y="24076"/>
                    </a:cubicBezTo>
                    <a:cubicBezTo>
                      <a:pt x="28867" y="24076"/>
                      <a:pt x="28867" y="24076"/>
                      <a:pt x="28868" y="24076"/>
                    </a:cubicBezTo>
                    <a:cubicBezTo>
                      <a:pt x="29068" y="24062"/>
                      <a:pt x="29006" y="23712"/>
                      <a:pt x="29146" y="23712"/>
                    </a:cubicBezTo>
                    <a:cubicBezTo>
                      <a:pt x="29187" y="23712"/>
                      <a:pt x="29244" y="23741"/>
                      <a:pt x="29331" y="23818"/>
                    </a:cubicBezTo>
                    <a:cubicBezTo>
                      <a:pt x="29402" y="23809"/>
                      <a:pt x="29473" y="23791"/>
                      <a:pt x="29536" y="23764"/>
                    </a:cubicBezTo>
                    <a:cubicBezTo>
                      <a:pt x="29659" y="23737"/>
                      <a:pt x="30328" y="23447"/>
                      <a:pt x="30640" y="23447"/>
                    </a:cubicBezTo>
                    <a:cubicBezTo>
                      <a:pt x="30735" y="23447"/>
                      <a:pt x="30796" y="23473"/>
                      <a:pt x="30800" y="23542"/>
                    </a:cubicBezTo>
                    <a:lnTo>
                      <a:pt x="31210" y="23052"/>
                    </a:lnTo>
                    <a:cubicBezTo>
                      <a:pt x="31228" y="23292"/>
                      <a:pt x="31460" y="23328"/>
                      <a:pt x="31647" y="23328"/>
                    </a:cubicBezTo>
                    <a:cubicBezTo>
                      <a:pt x="31843" y="23328"/>
                      <a:pt x="31843" y="23506"/>
                      <a:pt x="31958" y="23649"/>
                    </a:cubicBezTo>
                    <a:cubicBezTo>
                      <a:pt x="31965" y="23657"/>
                      <a:pt x="31972" y="23661"/>
                      <a:pt x="31979" y="23661"/>
                    </a:cubicBezTo>
                    <a:cubicBezTo>
                      <a:pt x="32065" y="23661"/>
                      <a:pt x="32224" y="23131"/>
                      <a:pt x="32413" y="23114"/>
                    </a:cubicBezTo>
                    <a:lnTo>
                      <a:pt x="32413" y="23114"/>
                    </a:lnTo>
                    <a:cubicBezTo>
                      <a:pt x="32422" y="23194"/>
                      <a:pt x="32359" y="23649"/>
                      <a:pt x="32439" y="23666"/>
                    </a:cubicBezTo>
                    <a:cubicBezTo>
                      <a:pt x="32456" y="23671"/>
                      <a:pt x="32473" y="23673"/>
                      <a:pt x="32492" y="23673"/>
                    </a:cubicBezTo>
                    <a:cubicBezTo>
                      <a:pt x="32660" y="23673"/>
                      <a:pt x="32884" y="23498"/>
                      <a:pt x="32876" y="23346"/>
                    </a:cubicBezTo>
                    <a:cubicBezTo>
                      <a:pt x="32876" y="23221"/>
                      <a:pt x="32724" y="23105"/>
                      <a:pt x="32902" y="23078"/>
                    </a:cubicBezTo>
                    <a:cubicBezTo>
                      <a:pt x="32923" y="23075"/>
                      <a:pt x="32941" y="23073"/>
                      <a:pt x="32957" y="23073"/>
                    </a:cubicBezTo>
                    <a:cubicBezTo>
                      <a:pt x="33025" y="23073"/>
                      <a:pt x="33060" y="23105"/>
                      <a:pt x="33125" y="23176"/>
                    </a:cubicBezTo>
                    <a:cubicBezTo>
                      <a:pt x="33241" y="23337"/>
                      <a:pt x="33125" y="23595"/>
                      <a:pt x="33223" y="23738"/>
                    </a:cubicBezTo>
                    <a:cubicBezTo>
                      <a:pt x="33224" y="23739"/>
                      <a:pt x="33225" y="23739"/>
                      <a:pt x="33226" y="23739"/>
                    </a:cubicBezTo>
                    <a:cubicBezTo>
                      <a:pt x="33250" y="23739"/>
                      <a:pt x="33339" y="23497"/>
                      <a:pt x="33339" y="23497"/>
                    </a:cubicBezTo>
                    <a:cubicBezTo>
                      <a:pt x="33419" y="23399"/>
                      <a:pt x="33535" y="23337"/>
                      <a:pt x="33660" y="23328"/>
                    </a:cubicBezTo>
                    <a:cubicBezTo>
                      <a:pt x="33670" y="23326"/>
                      <a:pt x="33680" y="23325"/>
                      <a:pt x="33690" y="23325"/>
                    </a:cubicBezTo>
                    <a:cubicBezTo>
                      <a:pt x="33757" y="23325"/>
                      <a:pt x="33790" y="23363"/>
                      <a:pt x="33829" y="23363"/>
                    </a:cubicBezTo>
                    <a:cubicBezTo>
                      <a:pt x="33842" y="23363"/>
                      <a:pt x="33857" y="23358"/>
                      <a:pt x="33873" y="23346"/>
                    </a:cubicBezTo>
                    <a:cubicBezTo>
                      <a:pt x="33954" y="23257"/>
                      <a:pt x="34025" y="23159"/>
                      <a:pt x="34078" y="23052"/>
                    </a:cubicBezTo>
                    <a:cubicBezTo>
                      <a:pt x="34091" y="23031"/>
                      <a:pt x="34104" y="23023"/>
                      <a:pt x="34117" y="23023"/>
                    </a:cubicBezTo>
                    <a:cubicBezTo>
                      <a:pt x="34183" y="23023"/>
                      <a:pt x="34256" y="23227"/>
                      <a:pt x="34357" y="23227"/>
                    </a:cubicBezTo>
                    <a:cubicBezTo>
                      <a:pt x="34378" y="23227"/>
                      <a:pt x="34401" y="23217"/>
                      <a:pt x="34426" y="23194"/>
                    </a:cubicBezTo>
                    <a:cubicBezTo>
                      <a:pt x="34497" y="23123"/>
                      <a:pt x="34497" y="22998"/>
                      <a:pt x="34586" y="22963"/>
                    </a:cubicBezTo>
                    <a:cubicBezTo>
                      <a:pt x="34684" y="22927"/>
                      <a:pt x="34791" y="22918"/>
                      <a:pt x="34889" y="22918"/>
                    </a:cubicBezTo>
                    <a:cubicBezTo>
                      <a:pt x="34639" y="22936"/>
                      <a:pt x="34310" y="23266"/>
                      <a:pt x="34720" y="23266"/>
                    </a:cubicBezTo>
                    <a:cubicBezTo>
                      <a:pt x="34907" y="23266"/>
                      <a:pt x="35254" y="23168"/>
                      <a:pt x="35236" y="22945"/>
                    </a:cubicBezTo>
                    <a:lnTo>
                      <a:pt x="35236" y="22945"/>
                    </a:lnTo>
                    <a:cubicBezTo>
                      <a:pt x="35252" y="23132"/>
                      <a:pt x="35483" y="23186"/>
                      <a:pt x="35763" y="23186"/>
                    </a:cubicBezTo>
                    <a:cubicBezTo>
                      <a:pt x="36122" y="23186"/>
                      <a:pt x="36562" y="23097"/>
                      <a:pt x="36733" y="23087"/>
                    </a:cubicBezTo>
                    <a:cubicBezTo>
                      <a:pt x="37000" y="23061"/>
                      <a:pt x="36875" y="22865"/>
                      <a:pt x="36857" y="22615"/>
                    </a:cubicBezTo>
                    <a:cubicBezTo>
                      <a:pt x="36912" y="22473"/>
                      <a:pt x="36949" y="22401"/>
                      <a:pt x="36992" y="22401"/>
                    </a:cubicBezTo>
                    <a:cubicBezTo>
                      <a:pt x="37032" y="22401"/>
                      <a:pt x="37078" y="22464"/>
                      <a:pt x="37151" y="22589"/>
                    </a:cubicBezTo>
                    <a:cubicBezTo>
                      <a:pt x="37183" y="23012"/>
                      <a:pt x="37745" y="23127"/>
                      <a:pt x="38105" y="23127"/>
                    </a:cubicBezTo>
                    <a:cubicBezTo>
                      <a:pt x="38146" y="23127"/>
                      <a:pt x="38185" y="23126"/>
                      <a:pt x="38220" y="23123"/>
                    </a:cubicBezTo>
                    <a:cubicBezTo>
                      <a:pt x="38407" y="23105"/>
                      <a:pt x="38612" y="23096"/>
                      <a:pt x="38728" y="22927"/>
                    </a:cubicBezTo>
                    <a:cubicBezTo>
                      <a:pt x="38896" y="22679"/>
                      <a:pt x="39003" y="22598"/>
                      <a:pt x="39302" y="22580"/>
                    </a:cubicBezTo>
                    <a:lnTo>
                      <a:pt x="39302" y="22580"/>
                    </a:lnTo>
                    <a:cubicBezTo>
                      <a:pt x="39002" y="22599"/>
                      <a:pt x="38901" y="22885"/>
                      <a:pt x="39222" y="22885"/>
                    </a:cubicBezTo>
                    <a:cubicBezTo>
                      <a:pt x="39240" y="22885"/>
                      <a:pt x="39259" y="22884"/>
                      <a:pt x="39280" y="22883"/>
                    </a:cubicBezTo>
                    <a:cubicBezTo>
                      <a:pt x="39357" y="22872"/>
                      <a:pt x="39435" y="22867"/>
                      <a:pt x="39513" y="22867"/>
                    </a:cubicBezTo>
                    <a:cubicBezTo>
                      <a:pt x="39696" y="22867"/>
                      <a:pt x="39880" y="22895"/>
                      <a:pt x="40055" y="22945"/>
                    </a:cubicBezTo>
                    <a:cubicBezTo>
                      <a:pt x="40219" y="23000"/>
                      <a:pt x="40322" y="23043"/>
                      <a:pt x="40440" y="23043"/>
                    </a:cubicBezTo>
                    <a:cubicBezTo>
                      <a:pt x="40514" y="23043"/>
                      <a:pt x="40594" y="23026"/>
                      <a:pt x="40699" y="22983"/>
                    </a:cubicBezTo>
                    <a:lnTo>
                      <a:pt x="40699" y="22983"/>
                    </a:lnTo>
                    <a:cubicBezTo>
                      <a:pt x="40589" y="23036"/>
                      <a:pt x="40504" y="23103"/>
                      <a:pt x="40447" y="23239"/>
                    </a:cubicBezTo>
                    <a:cubicBezTo>
                      <a:pt x="40425" y="23311"/>
                      <a:pt x="40468" y="23430"/>
                      <a:pt x="40537" y="23430"/>
                    </a:cubicBezTo>
                    <a:cubicBezTo>
                      <a:pt x="40553" y="23430"/>
                      <a:pt x="40571" y="23423"/>
                      <a:pt x="40589" y="23408"/>
                    </a:cubicBezTo>
                    <a:cubicBezTo>
                      <a:pt x="40618" y="23384"/>
                      <a:pt x="40642" y="23373"/>
                      <a:pt x="40664" y="23373"/>
                    </a:cubicBezTo>
                    <a:cubicBezTo>
                      <a:pt x="40746" y="23373"/>
                      <a:pt x="40791" y="23516"/>
                      <a:pt x="40848" y="23586"/>
                    </a:cubicBezTo>
                    <a:cubicBezTo>
                      <a:pt x="40859" y="23600"/>
                      <a:pt x="40878" y="23605"/>
                      <a:pt x="40900" y="23605"/>
                    </a:cubicBezTo>
                    <a:cubicBezTo>
                      <a:pt x="40950" y="23605"/>
                      <a:pt x="41021" y="23581"/>
                      <a:pt x="41080" y="23581"/>
                    </a:cubicBezTo>
                    <a:cubicBezTo>
                      <a:pt x="41096" y="23581"/>
                      <a:pt x="41110" y="23582"/>
                      <a:pt x="41124" y="23586"/>
                    </a:cubicBezTo>
                    <a:cubicBezTo>
                      <a:pt x="41257" y="23649"/>
                      <a:pt x="41106" y="23818"/>
                      <a:pt x="41097" y="23916"/>
                    </a:cubicBezTo>
                    <a:cubicBezTo>
                      <a:pt x="41088" y="24005"/>
                      <a:pt x="41097" y="24094"/>
                      <a:pt x="41124" y="24183"/>
                    </a:cubicBezTo>
                    <a:cubicBezTo>
                      <a:pt x="41142" y="24299"/>
                      <a:pt x="41213" y="24397"/>
                      <a:pt x="41311" y="24450"/>
                    </a:cubicBezTo>
                    <a:cubicBezTo>
                      <a:pt x="41436" y="24495"/>
                      <a:pt x="41373" y="24628"/>
                      <a:pt x="41346" y="24753"/>
                    </a:cubicBezTo>
                    <a:cubicBezTo>
                      <a:pt x="41250" y="24736"/>
                      <a:pt x="41192" y="24709"/>
                      <a:pt x="41161" y="24709"/>
                    </a:cubicBezTo>
                    <a:cubicBezTo>
                      <a:pt x="41126" y="24709"/>
                      <a:pt x="41123" y="24743"/>
                      <a:pt x="41133" y="24860"/>
                    </a:cubicBezTo>
                    <a:cubicBezTo>
                      <a:pt x="41151" y="25002"/>
                      <a:pt x="41151" y="25145"/>
                      <a:pt x="41142" y="25287"/>
                    </a:cubicBezTo>
                    <a:cubicBezTo>
                      <a:pt x="41142" y="25286"/>
                      <a:pt x="41142" y="25286"/>
                      <a:pt x="41142" y="25286"/>
                    </a:cubicBezTo>
                    <a:cubicBezTo>
                      <a:pt x="41140" y="25286"/>
                      <a:pt x="41127" y="25491"/>
                      <a:pt x="41082" y="25491"/>
                    </a:cubicBezTo>
                    <a:cubicBezTo>
                      <a:pt x="41073" y="25491"/>
                      <a:pt x="41064" y="25483"/>
                      <a:pt x="41053" y="25466"/>
                    </a:cubicBezTo>
                    <a:cubicBezTo>
                      <a:pt x="41026" y="25430"/>
                      <a:pt x="41044" y="25359"/>
                      <a:pt x="40937" y="25323"/>
                    </a:cubicBezTo>
                    <a:cubicBezTo>
                      <a:pt x="40821" y="25483"/>
                      <a:pt x="40883" y="25492"/>
                      <a:pt x="40883" y="25670"/>
                    </a:cubicBezTo>
                    <a:cubicBezTo>
                      <a:pt x="40883" y="25776"/>
                      <a:pt x="40846" y="26007"/>
                      <a:pt x="40698" y="26007"/>
                    </a:cubicBezTo>
                    <a:cubicBezTo>
                      <a:pt x="40684" y="26007"/>
                      <a:pt x="40668" y="26005"/>
                      <a:pt x="40652" y="26000"/>
                    </a:cubicBezTo>
                    <a:cubicBezTo>
                      <a:pt x="40504" y="25959"/>
                      <a:pt x="40482" y="25878"/>
                      <a:pt x="40405" y="25878"/>
                    </a:cubicBezTo>
                    <a:cubicBezTo>
                      <a:pt x="40367" y="25878"/>
                      <a:pt x="40314" y="25899"/>
                      <a:pt x="40224" y="25955"/>
                    </a:cubicBezTo>
                    <a:cubicBezTo>
                      <a:pt x="40082" y="26045"/>
                      <a:pt x="39859" y="26143"/>
                      <a:pt x="39752" y="26267"/>
                    </a:cubicBezTo>
                    <a:cubicBezTo>
                      <a:pt x="39636" y="26392"/>
                      <a:pt x="39832" y="26419"/>
                      <a:pt x="39886" y="26490"/>
                    </a:cubicBezTo>
                    <a:cubicBezTo>
                      <a:pt x="39975" y="26588"/>
                      <a:pt x="39912" y="26748"/>
                      <a:pt x="39788" y="26766"/>
                    </a:cubicBezTo>
                    <a:cubicBezTo>
                      <a:pt x="39699" y="26775"/>
                      <a:pt x="39405" y="26908"/>
                      <a:pt x="39529" y="27015"/>
                    </a:cubicBezTo>
                    <a:lnTo>
                      <a:pt x="39529" y="27015"/>
                    </a:lnTo>
                    <a:cubicBezTo>
                      <a:pt x="39480" y="26973"/>
                      <a:pt x="39433" y="26955"/>
                      <a:pt x="39389" y="26955"/>
                    </a:cubicBezTo>
                    <a:cubicBezTo>
                      <a:pt x="39143" y="26955"/>
                      <a:pt x="38970" y="27509"/>
                      <a:pt x="38879" y="27630"/>
                    </a:cubicBezTo>
                    <a:cubicBezTo>
                      <a:pt x="38781" y="27773"/>
                      <a:pt x="38746" y="27692"/>
                      <a:pt x="38621" y="27773"/>
                    </a:cubicBezTo>
                    <a:cubicBezTo>
                      <a:pt x="38478" y="27871"/>
                      <a:pt x="38345" y="27995"/>
                      <a:pt x="38238" y="28129"/>
                    </a:cubicBezTo>
                    <a:cubicBezTo>
                      <a:pt x="38165" y="28209"/>
                      <a:pt x="37730" y="28791"/>
                      <a:pt x="37521" y="28791"/>
                    </a:cubicBezTo>
                    <a:cubicBezTo>
                      <a:pt x="37499" y="28791"/>
                      <a:pt x="37479" y="28785"/>
                      <a:pt x="37463" y="28770"/>
                    </a:cubicBezTo>
                    <a:cubicBezTo>
                      <a:pt x="37312" y="28930"/>
                      <a:pt x="37303" y="29002"/>
                      <a:pt x="37463" y="29171"/>
                    </a:cubicBezTo>
                    <a:cubicBezTo>
                      <a:pt x="37534" y="29242"/>
                      <a:pt x="37579" y="29501"/>
                      <a:pt x="37507" y="29581"/>
                    </a:cubicBezTo>
                    <a:cubicBezTo>
                      <a:pt x="37392" y="29501"/>
                      <a:pt x="37267" y="29447"/>
                      <a:pt x="37133" y="29420"/>
                    </a:cubicBezTo>
                    <a:cubicBezTo>
                      <a:pt x="36955" y="29447"/>
                      <a:pt x="36822" y="29581"/>
                      <a:pt x="36786" y="29750"/>
                    </a:cubicBezTo>
                    <a:cubicBezTo>
                      <a:pt x="36750" y="29901"/>
                      <a:pt x="36688" y="30035"/>
                      <a:pt x="36608" y="30160"/>
                    </a:cubicBezTo>
                    <a:cubicBezTo>
                      <a:pt x="36606" y="30163"/>
                      <a:pt x="36599" y="30164"/>
                      <a:pt x="36588" y="30164"/>
                    </a:cubicBezTo>
                    <a:cubicBezTo>
                      <a:pt x="36547" y="30164"/>
                      <a:pt x="36449" y="30146"/>
                      <a:pt x="36388" y="30146"/>
                    </a:cubicBezTo>
                    <a:cubicBezTo>
                      <a:pt x="36372" y="30146"/>
                      <a:pt x="36359" y="30148"/>
                      <a:pt x="36350" y="30151"/>
                    </a:cubicBezTo>
                    <a:cubicBezTo>
                      <a:pt x="36091" y="30240"/>
                      <a:pt x="36572" y="30658"/>
                      <a:pt x="36430" y="30819"/>
                    </a:cubicBezTo>
                    <a:cubicBezTo>
                      <a:pt x="36393" y="30858"/>
                      <a:pt x="36359" y="30874"/>
                      <a:pt x="36327" y="30874"/>
                    </a:cubicBezTo>
                    <a:cubicBezTo>
                      <a:pt x="36196" y="30874"/>
                      <a:pt x="36094" y="30608"/>
                      <a:pt x="35971" y="30608"/>
                    </a:cubicBezTo>
                    <a:cubicBezTo>
                      <a:pt x="35955" y="30608"/>
                      <a:pt x="35939" y="30613"/>
                      <a:pt x="35922" y="30623"/>
                    </a:cubicBezTo>
                    <a:cubicBezTo>
                      <a:pt x="35610" y="30810"/>
                      <a:pt x="35682" y="31362"/>
                      <a:pt x="35575" y="31647"/>
                    </a:cubicBezTo>
                    <a:cubicBezTo>
                      <a:pt x="35554" y="31688"/>
                      <a:pt x="35343" y="32046"/>
                      <a:pt x="35260" y="32046"/>
                    </a:cubicBezTo>
                    <a:cubicBezTo>
                      <a:pt x="35235" y="32046"/>
                      <a:pt x="35221" y="32014"/>
                      <a:pt x="35227" y="31932"/>
                    </a:cubicBezTo>
                    <a:cubicBezTo>
                      <a:pt x="35369" y="31772"/>
                      <a:pt x="35366" y="31630"/>
                      <a:pt x="35251" y="31630"/>
                    </a:cubicBezTo>
                    <a:cubicBezTo>
                      <a:pt x="35206" y="31630"/>
                      <a:pt x="35144" y="31651"/>
                      <a:pt x="35067" y="31701"/>
                    </a:cubicBezTo>
                    <a:cubicBezTo>
                      <a:pt x="34969" y="31754"/>
                      <a:pt x="34746" y="32039"/>
                      <a:pt x="34916" y="32146"/>
                    </a:cubicBezTo>
                    <a:cubicBezTo>
                      <a:pt x="34960" y="32173"/>
                      <a:pt x="35227" y="32164"/>
                      <a:pt x="35227" y="32271"/>
                    </a:cubicBezTo>
                    <a:cubicBezTo>
                      <a:pt x="35227" y="32288"/>
                      <a:pt x="34381" y="32280"/>
                      <a:pt x="34488" y="32467"/>
                    </a:cubicBezTo>
                    <a:cubicBezTo>
                      <a:pt x="34559" y="32574"/>
                      <a:pt x="34693" y="32636"/>
                      <a:pt x="34755" y="32761"/>
                    </a:cubicBezTo>
                    <a:cubicBezTo>
                      <a:pt x="34809" y="32885"/>
                      <a:pt x="34764" y="33010"/>
                      <a:pt x="34773" y="33135"/>
                    </a:cubicBezTo>
                    <a:cubicBezTo>
                      <a:pt x="34629" y="33006"/>
                      <a:pt x="34542" y="32913"/>
                      <a:pt x="34446" y="32913"/>
                    </a:cubicBezTo>
                    <a:cubicBezTo>
                      <a:pt x="34382" y="32913"/>
                      <a:pt x="34313" y="32955"/>
                      <a:pt x="34221" y="33054"/>
                    </a:cubicBezTo>
                    <a:cubicBezTo>
                      <a:pt x="34159" y="33116"/>
                      <a:pt x="33940" y="33580"/>
                      <a:pt x="34152" y="33580"/>
                    </a:cubicBezTo>
                    <a:cubicBezTo>
                      <a:pt x="34154" y="33580"/>
                      <a:pt x="34156" y="33580"/>
                      <a:pt x="34158" y="33580"/>
                    </a:cubicBezTo>
                    <a:lnTo>
                      <a:pt x="34158" y="33580"/>
                    </a:lnTo>
                    <a:lnTo>
                      <a:pt x="33962" y="33803"/>
                    </a:lnTo>
                    <a:cubicBezTo>
                      <a:pt x="33864" y="33740"/>
                      <a:pt x="33811" y="33598"/>
                      <a:pt x="33695" y="33580"/>
                    </a:cubicBezTo>
                    <a:cubicBezTo>
                      <a:pt x="33535" y="33589"/>
                      <a:pt x="33401" y="33678"/>
                      <a:pt x="33339" y="33821"/>
                    </a:cubicBezTo>
                    <a:cubicBezTo>
                      <a:pt x="33232" y="34072"/>
                      <a:pt x="33464" y="34414"/>
                      <a:pt x="33212" y="34414"/>
                    </a:cubicBezTo>
                    <a:cubicBezTo>
                      <a:pt x="33169" y="34414"/>
                      <a:pt x="33111" y="34404"/>
                      <a:pt x="33036" y="34382"/>
                    </a:cubicBezTo>
                    <a:cubicBezTo>
                      <a:pt x="32951" y="34307"/>
                      <a:pt x="32900" y="34276"/>
                      <a:pt x="32870" y="34276"/>
                    </a:cubicBezTo>
                    <a:cubicBezTo>
                      <a:pt x="32761" y="34276"/>
                      <a:pt x="32932" y="34677"/>
                      <a:pt x="32813" y="34809"/>
                    </a:cubicBezTo>
                    <a:cubicBezTo>
                      <a:pt x="32707" y="34916"/>
                      <a:pt x="32341" y="34889"/>
                      <a:pt x="32341" y="35032"/>
                    </a:cubicBezTo>
                    <a:cubicBezTo>
                      <a:pt x="32350" y="35165"/>
                      <a:pt x="32377" y="35290"/>
                      <a:pt x="32422" y="35415"/>
                    </a:cubicBezTo>
                    <a:cubicBezTo>
                      <a:pt x="32273" y="35388"/>
                      <a:pt x="32252" y="35290"/>
                      <a:pt x="32151" y="35290"/>
                    </a:cubicBezTo>
                    <a:cubicBezTo>
                      <a:pt x="32118" y="35290"/>
                      <a:pt x="32077" y="35300"/>
                      <a:pt x="32021" y="35326"/>
                    </a:cubicBezTo>
                    <a:cubicBezTo>
                      <a:pt x="31905" y="35379"/>
                      <a:pt x="31718" y="35504"/>
                      <a:pt x="31798" y="35655"/>
                    </a:cubicBezTo>
                    <a:cubicBezTo>
                      <a:pt x="31860" y="35780"/>
                      <a:pt x="31682" y="35896"/>
                      <a:pt x="31575" y="36012"/>
                    </a:cubicBezTo>
                    <a:cubicBezTo>
                      <a:pt x="31514" y="36082"/>
                      <a:pt x="31702" y="36306"/>
                      <a:pt x="31583" y="36466"/>
                    </a:cubicBezTo>
                    <a:lnTo>
                      <a:pt x="31583" y="36466"/>
                    </a:lnTo>
                    <a:lnTo>
                      <a:pt x="31789" y="36457"/>
                    </a:lnTo>
                    <a:lnTo>
                      <a:pt x="31789" y="36457"/>
                    </a:lnTo>
                    <a:cubicBezTo>
                      <a:pt x="31798" y="36591"/>
                      <a:pt x="31834" y="36698"/>
                      <a:pt x="31700" y="36778"/>
                    </a:cubicBezTo>
                    <a:cubicBezTo>
                      <a:pt x="31621" y="36707"/>
                      <a:pt x="31473" y="36585"/>
                      <a:pt x="31571" y="36471"/>
                    </a:cubicBezTo>
                    <a:lnTo>
                      <a:pt x="31571" y="36471"/>
                    </a:lnTo>
                    <a:lnTo>
                      <a:pt x="31353" y="36270"/>
                    </a:lnTo>
                    <a:cubicBezTo>
                      <a:pt x="31281" y="36350"/>
                      <a:pt x="31148" y="36484"/>
                      <a:pt x="31264" y="36591"/>
                    </a:cubicBezTo>
                    <a:cubicBezTo>
                      <a:pt x="31281" y="36778"/>
                      <a:pt x="31255" y="36804"/>
                      <a:pt x="31068" y="36813"/>
                    </a:cubicBezTo>
                    <a:cubicBezTo>
                      <a:pt x="30979" y="36911"/>
                      <a:pt x="30979" y="36938"/>
                      <a:pt x="31085" y="37027"/>
                    </a:cubicBezTo>
                    <a:cubicBezTo>
                      <a:pt x="31201" y="37143"/>
                      <a:pt x="31068" y="37268"/>
                      <a:pt x="30996" y="37357"/>
                    </a:cubicBezTo>
                    <a:lnTo>
                      <a:pt x="30607" y="37003"/>
                    </a:lnTo>
                    <a:lnTo>
                      <a:pt x="30607" y="37003"/>
                    </a:lnTo>
                    <a:cubicBezTo>
                      <a:pt x="30762" y="37147"/>
                      <a:pt x="30470" y="37518"/>
                      <a:pt x="30373" y="37624"/>
                    </a:cubicBezTo>
                    <a:cubicBezTo>
                      <a:pt x="30230" y="37775"/>
                      <a:pt x="30115" y="37668"/>
                      <a:pt x="29990" y="37757"/>
                    </a:cubicBezTo>
                    <a:cubicBezTo>
                      <a:pt x="29420" y="38114"/>
                      <a:pt x="29001" y="38657"/>
                      <a:pt x="28556" y="39156"/>
                    </a:cubicBezTo>
                    <a:cubicBezTo>
                      <a:pt x="28556" y="39156"/>
                      <a:pt x="28501" y="39123"/>
                      <a:pt x="28437" y="39123"/>
                    </a:cubicBezTo>
                    <a:cubicBezTo>
                      <a:pt x="28402" y="39123"/>
                      <a:pt x="28365" y="39133"/>
                      <a:pt x="28333" y="39165"/>
                    </a:cubicBezTo>
                    <a:cubicBezTo>
                      <a:pt x="28253" y="39254"/>
                      <a:pt x="28200" y="39343"/>
                      <a:pt x="28137" y="39432"/>
                    </a:cubicBezTo>
                    <a:cubicBezTo>
                      <a:pt x="27932" y="39708"/>
                      <a:pt x="27727" y="40002"/>
                      <a:pt x="27523" y="40296"/>
                    </a:cubicBezTo>
                    <a:cubicBezTo>
                      <a:pt x="27255" y="40688"/>
                      <a:pt x="26935" y="41080"/>
                      <a:pt x="26712" y="41498"/>
                    </a:cubicBezTo>
                    <a:cubicBezTo>
                      <a:pt x="26614" y="41668"/>
                      <a:pt x="26507" y="41837"/>
                      <a:pt x="26543" y="41997"/>
                    </a:cubicBezTo>
                    <a:cubicBezTo>
                      <a:pt x="26561" y="42104"/>
                      <a:pt x="26427" y="42220"/>
                      <a:pt x="26365" y="42282"/>
                    </a:cubicBezTo>
                    <a:cubicBezTo>
                      <a:pt x="26413" y="42234"/>
                      <a:pt x="26408" y="42142"/>
                      <a:pt x="26352" y="42142"/>
                    </a:cubicBezTo>
                    <a:cubicBezTo>
                      <a:pt x="26336" y="42142"/>
                      <a:pt x="26317" y="42149"/>
                      <a:pt x="26293" y="42167"/>
                    </a:cubicBezTo>
                    <a:cubicBezTo>
                      <a:pt x="26071" y="42327"/>
                      <a:pt x="25901" y="42576"/>
                      <a:pt x="25714" y="42781"/>
                    </a:cubicBezTo>
                    <a:cubicBezTo>
                      <a:pt x="25643" y="42870"/>
                      <a:pt x="25394" y="43075"/>
                      <a:pt x="25438" y="43226"/>
                    </a:cubicBezTo>
                    <a:cubicBezTo>
                      <a:pt x="25474" y="43324"/>
                      <a:pt x="25777" y="43467"/>
                      <a:pt x="25857" y="43547"/>
                    </a:cubicBezTo>
                    <a:cubicBezTo>
                      <a:pt x="25810" y="43597"/>
                      <a:pt x="25752" y="43617"/>
                      <a:pt x="25690" y="43617"/>
                    </a:cubicBezTo>
                    <a:cubicBezTo>
                      <a:pt x="25555" y="43617"/>
                      <a:pt x="25403" y="43523"/>
                      <a:pt x="25305" y="43449"/>
                    </a:cubicBezTo>
                    <a:cubicBezTo>
                      <a:pt x="25263" y="43415"/>
                      <a:pt x="25227" y="43401"/>
                      <a:pt x="25194" y="43401"/>
                    </a:cubicBezTo>
                    <a:cubicBezTo>
                      <a:pt x="25078" y="43401"/>
                      <a:pt x="25004" y="43576"/>
                      <a:pt x="24886" y="43707"/>
                    </a:cubicBezTo>
                    <a:cubicBezTo>
                      <a:pt x="24690" y="43921"/>
                      <a:pt x="24503" y="44188"/>
                      <a:pt x="24254" y="44340"/>
                    </a:cubicBezTo>
                    <a:cubicBezTo>
                      <a:pt x="24209" y="44367"/>
                      <a:pt x="24093" y="44358"/>
                      <a:pt x="24076" y="44384"/>
                    </a:cubicBezTo>
                    <a:cubicBezTo>
                      <a:pt x="23995" y="44509"/>
                      <a:pt x="24022" y="44643"/>
                      <a:pt x="24004" y="44785"/>
                    </a:cubicBezTo>
                    <a:cubicBezTo>
                      <a:pt x="23960" y="45079"/>
                      <a:pt x="23523" y="45150"/>
                      <a:pt x="23318" y="45311"/>
                    </a:cubicBezTo>
                    <a:cubicBezTo>
                      <a:pt x="23096" y="45498"/>
                      <a:pt x="23212" y="45667"/>
                      <a:pt x="23265" y="45908"/>
                    </a:cubicBezTo>
                    <a:cubicBezTo>
                      <a:pt x="23303" y="46051"/>
                      <a:pt x="23288" y="46100"/>
                      <a:pt x="23248" y="46100"/>
                    </a:cubicBezTo>
                    <a:cubicBezTo>
                      <a:pt x="23167" y="46100"/>
                      <a:pt x="22980" y="45893"/>
                      <a:pt x="22926" y="45863"/>
                    </a:cubicBezTo>
                    <a:cubicBezTo>
                      <a:pt x="22907" y="45853"/>
                      <a:pt x="22889" y="45848"/>
                      <a:pt x="22875" y="45848"/>
                    </a:cubicBezTo>
                    <a:cubicBezTo>
                      <a:pt x="22733" y="45848"/>
                      <a:pt x="22829" y="46276"/>
                      <a:pt x="22829" y="46308"/>
                    </a:cubicBezTo>
                    <a:cubicBezTo>
                      <a:pt x="22811" y="46450"/>
                      <a:pt x="22730" y="46480"/>
                      <a:pt x="22632" y="46480"/>
                    </a:cubicBezTo>
                    <a:cubicBezTo>
                      <a:pt x="22559" y="46480"/>
                      <a:pt x="22478" y="46464"/>
                      <a:pt x="22405" y="46464"/>
                    </a:cubicBezTo>
                    <a:cubicBezTo>
                      <a:pt x="22372" y="46464"/>
                      <a:pt x="22340" y="46467"/>
                      <a:pt x="22312" y="46478"/>
                    </a:cubicBezTo>
                    <a:cubicBezTo>
                      <a:pt x="22098" y="46558"/>
                      <a:pt x="21965" y="46798"/>
                      <a:pt x="21858" y="46985"/>
                    </a:cubicBezTo>
                    <a:cubicBezTo>
                      <a:pt x="21795" y="47086"/>
                      <a:pt x="21502" y="47609"/>
                      <a:pt x="21292" y="47609"/>
                    </a:cubicBezTo>
                    <a:cubicBezTo>
                      <a:pt x="21262" y="47609"/>
                      <a:pt x="21233" y="47598"/>
                      <a:pt x="21207" y="47573"/>
                    </a:cubicBezTo>
                    <a:cubicBezTo>
                      <a:pt x="21056" y="47662"/>
                      <a:pt x="20985" y="47858"/>
                      <a:pt x="20905" y="48010"/>
                    </a:cubicBezTo>
                    <a:cubicBezTo>
                      <a:pt x="20611" y="48553"/>
                      <a:pt x="20165" y="49007"/>
                      <a:pt x="19862" y="49551"/>
                    </a:cubicBezTo>
                    <a:cubicBezTo>
                      <a:pt x="19762" y="49726"/>
                      <a:pt x="19670" y="49956"/>
                      <a:pt x="19813" y="50124"/>
                    </a:cubicBezTo>
                    <a:lnTo>
                      <a:pt x="19813" y="50124"/>
                    </a:lnTo>
                    <a:cubicBezTo>
                      <a:pt x="19730" y="50038"/>
                      <a:pt x="19627" y="49926"/>
                      <a:pt x="19506" y="49926"/>
                    </a:cubicBezTo>
                    <a:cubicBezTo>
                      <a:pt x="19488" y="49926"/>
                      <a:pt x="19471" y="49929"/>
                      <a:pt x="19453" y="49934"/>
                    </a:cubicBezTo>
                    <a:cubicBezTo>
                      <a:pt x="19328" y="49960"/>
                      <a:pt x="19381" y="50094"/>
                      <a:pt x="19283" y="50165"/>
                    </a:cubicBezTo>
                    <a:lnTo>
                      <a:pt x="19087" y="50272"/>
                    </a:lnTo>
                    <a:cubicBezTo>
                      <a:pt x="18820" y="50432"/>
                      <a:pt x="18642" y="50664"/>
                      <a:pt x="18437" y="50887"/>
                    </a:cubicBezTo>
                    <a:cubicBezTo>
                      <a:pt x="18455" y="51074"/>
                      <a:pt x="18045" y="51492"/>
                      <a:pt x="18054" y="51510"/>
                    </a:cubicBezTo>
                    <a:cubicBezTo>
                      <a:pt x="18197" y="51786"/>
                      <a:pt x="18491" y="51929"/>
                      <a:pt x="18615" y="52232"/>
                    </a:cubicBezTo>
                    <a:cubicBezTo>
                      <a:pt x="18632" y="52268"/>
                      <a:pt x="18534" y="52306"/>
                      <a:pt x="18418" y="52306"/>
                    </a:cubicBezTo>
                    <a:cubicBezTo>
                      <a:pt x="18279" y="52306"/>
                      <a:pt x="18114" y="52251"/>
                      <a:pt x="18090" y="52071"/>
                    </a:cubicBezTo>
                    <a:cubicBezTo>
                      <a:pt x="18067" y="51892"/>
                      <a:pt x="18006" y="51817"/>
                      <a:pt x="17924" y="51817"/>
                    </a:cubicBezTo>
                    <a:cubicBezTo>
                      <a:pt x="17848" y="51817"/>
                      <a:pt x="17753" y="51883"/>
                      <a:pt x="17653" y="51991"/>
                    </a:cubicBezTo>
                    <a:cubicBezTo>
                      <a:pt x="17573" y="52080"/>
                      <a:pt x="17422" y="52223"/>
                      <a:pt x="17431" y="52365"/>
                    </a:cubicBezTo>
                    <a:cubicBezTo>
                      <a:pt x="17449" y="52481"/>
                      <a:pt x="17529" y="52490"/>
                      <a:pt x="17395" y="52579"/>
                    </a:cubicBezTo>
                    <a:cubicBezTo>
                      <a:pt x="17324" y="52627"/>
                      <a:pt x="17015" y="52702"/>
                      <a:pt x="16799" y="52702"/>
                    </a:cubicBezTo>
                    <a:cubicBezTo>
                      <a:pt x="16691" y="52702"/>
                      <a:pt x="16606" y="52683"/>
                      <a:pt x="16585" y="52633"/>
                    </a:cubicBezTo>
                    <a:lnTo>
                      <a:pt x="16585" y="52633"/>
                    </a:lnTo>
                    <a:cubicBezTo>
                      <a:pt x="16674" y="52846"/>
                      <a:pt x="16611" y="52918"/>
                      <a:pt x="16442" y="53105"/>
                    </a:cubicBezTo>
                    <a:cubicBezTo>
                      <a:pt x="16291" y="53265"/>
                      <a:pt x="16175" y="53452"/>
                      <a:pt x="16113" y="53657"/>
                    </a:cubicBezTo>
                    <a:cubicBezTo>
                      <a:pt x="16095" y="53719"/>
                      <a:pt x="16095" y="53977"/>
                      <a:pt x="16041" y="53977"/>
                    </a:cubicBezTo>
                    <a:cubicBezTo>
                      <a:pt x="15985" y="53977"/>
                      <a:pt x="15879" y="53951"/>
                      <a:pt x="15800" y="53951"/>
                    </a:cubicBezTo>
                    <a:cubicBezTo>
                      <a:pt x="15767" y="53951"/>
                      <a:pt x="15739" y="53955"/>
                      <a:pt x="15721" y="53969"/>
                    </a:cubicBezTo>
                    <a:cubicBezTo>
                      <a:pt x="15596" y="54075"/>
                      <a:pt x="15605" y="54262"/>
                      <a:pt x="15507" y="54378"/>
                    </a:cubicBezTo>
                    <a:lnTo>
                      <a:pt x="15159" y="54761"/>
                    </a:lnTo>
                    <a:cubicBezTo>
                      <a:pt x="14839" y="54779"/>
                      <a:pt x="15088" y="55073"/>
                      <a:pt x="15159" y="55180"/>
                    </a:cubicBezTo>
                    <a:cubicBezTo>
                      <a:pt x="15257" y="55314"/>
                      <a:pt x="15195" y="55411"/>
                      <a:pt x="15106" y="55518"/>
                    </a:cubicBezTo>
                    <a:cubicBezTo>
                      <a:pt x="14961" y="55389"/>
                      <a:pt x="14887" y="55299"/>
                      <a:pt x="14800" y="55299"/>
                    </a:cubicBezTo>
                    <a:cubicBezTo>
                      <a:pt x="14743" y="55299"/>
                      <a:pt x="14681" y="55338"/>
                      <a:pt x="14589" y="55429"/>
                    </a:cubicBezTo>
                    <a:cubicBezTo>
                      <a:pt x="14171" y="55821"/>
                      <a:pt x="13806" y="56267"/>
                      <a:pt x="13423" y="56703"/>
                    </a:cubicBezTo>
                    <a:cubicBezTo>
                      <a:pt x="13396" y="56730"/>
                      <a:pt x="12977" y="57175"/>
                      <a:pt x="13138" y="57193"/>
                    </a:cubicBezTo>
                    <a:cubicBezTo>
                      <a:pt x="13405" y="57229"/>
                      <a:pt x="13164" y="57487"/>
                      <a:pt x="13048" y="57549"/>
                    </a:cubicBezTo>
                    <a:cubicBezTo>
                      <a:pt x="13027" y="57561"/>
                      <a:pt x="13008" y="57565"/>
                      <a:pt x="12991" y="57565"/>
                    </a:cubicBezTo>
                    <a:cubicBezTo>
                      <a:pt x="12920" y="57565"/>
                      <a:pt x="12871" y="57492"/>
                      <a:pt x="12799" y="57492"/>
                    </a:cubicBezTo>
                    <a:cubicBezTo>
                      <a:pt x="12791" y="57492"/>
                      <a:pt x="12782" y="57493"/>
                      <a:pt x="12772" y="57496"/>
                    </a:cubicBezTo>
                    <a:cubicBezTo>
                      <a:pt x="12692" y="57531"/>
                      <a:pt x="12621" y="57585"/>
                      <a:pt x="12567" y="57656"/>
                    </a:cubicBezTo>
                    <a:cubicBezTo>
                      <a:pt x="12461" y="57772"/>
                      <a:pt x="12113" y="58048"/>
                      <a:pt x="12149" y="58235"/>
                    </a:cubicBezTo>
                    <a:cubicBezTo>
                      <a:pt x="12176" y="58404"/>
                      <a:pt x="12015" y="58440"/>
                      <a:pt x="11944" y="58609"/>
                    </a:cubicBezTo>
                    <a:cubicBezTo>
                      <a:pt x="11899" y="58707"/>
                      <a:pt x="11980" y="58939"/>
                      <a:pt x="11944" y="58983"/>
                    </a:cubicBezTo>
                    <a:cubicBezTo>
                      <a:pt x="11936" y="58991"/>
                      <a:pt x="11922" y="58994"/>
                      <a:pt x="11905" y="58994"/>
                    </a:cubicBezTo>
                    <a:cubicBezTo>
                      <a:pt x="11856" y="58994"/>
                      <a:pt x="11781" y="58971"/>
                      <a:pt x="11726" y="58971"/>
                    </a:cubicBezTo>
                    <a:cubicBezTo>
                      <a:pt x="11714" y="58971"/>
                      <a:pt x="11704" y="58972"/>
                      <a:pt x="11695" y="58974"/>
                    </a:cubicBezTo>
                    <a:cubicBezTo>
                      <a:pt x="11525" y="59028"/>
                      <a:pt x="11365" y="59117"/>
                      <a:pt x="11231" y="59233"/>
                    </a:cubicBezTo>
                    <a:cubicBezTo>
                      <a:pt x="11027" y="59393"/>
                      <a:pt x="10795" y="59518"/>
                      <a:pt x="10546" y="59598"/>
                    </a:cubicBezTo>
                    <a:cubicBezTo>
                      <a:pt x="10421" y="59642"/>
                      <a:pt x="10350" y="59767"/>
                      <a:pt x="10367" y="59892"/>
                    </a:cubicBezTo>
                    <a:cubicBezTo>
                      <a:pt x="10198" y="60061"/>
                      <a:pt x="10385" y="60310"/>
                      <a:pt x="10670" y="60364"/>
                    </a:cubicBezTo>
                    <a:cubicBezTo>
                      <a:pt x="10709" y="60371"/>
                      <a:pt x="10747" y="60374"/>
                      <a:pt x="10784" y="60374"/>
                    </a:cubicBezTo>
                    <a:cubicBezTo>
                      <a:pt x="11018" y="60374"/>
                      <a:pt x="11196" y="60233"/>
                      <a:pt x="11039" y="59962"/>
                    </a:cubicBezTo>
                    <a:lnTo>
                      <a:pt x="11039" y="59962"/>
                    </a:lnTo>
                    <a:cubicBezTo>
                      <a:pt x="11061" y="59983"/>
                      <a:pt x="11093" y="59992"/>
                      <a:pt x="11135" y="59992"/>
                    </a:cubicBezTo>
                    <a:cubicBezTo>
                      <a:pt x="11373" y="59992"/>
                      <a:pt x="11888" y="59691"/>
                      <a:pt x="12095" y="59669"/>
                    </a:cubicBezTo>
                    <a:cubicBezTo>
                      <a:pt x="12112" y="59671"/>
                      <a:pt x="12127" y="59671"/>
                      <a:pt x="12140" y="59671"/>
                    </a:cubicBezTo>
                    <a:cubicBezTo>
                      <a:pt x="12293" y="59671"/>
                      <a:pt x="12206" y="59578"/>
                      <a:pt x="12256" y="59446"/>
                    </a:cubicBezTo>
                    <a:cubicBezTo>
                      <a:pt x="12300" y="59313"/>
                      <a:pt x="12425" y="59215"/>
                      <a:pt x="12496" y="59090"/>
                    </a:cubicBezTo>
                    <a:cubicBezTo>
                      <a:pt x="12835" y="58493"/>
                      <a:pt x="13351" y="57950"/>
                      <a:pt x="13841" y="57469"/>
                    </a:cubicBezTo>
                    <a:cubicBezTo>
                      <a:pt x="14162" y="57175"/>
                      <a:pt x="15053" y="56685"/>
                      <a:pt x="14554" y="56222"/>
                    </a:cubicBezTo>
                    <a:cubicBezTo>
                      <a:pt x="14529" y="56205"/>
                      <a:pt x="14281" y="55871"/>
                      <a:pt x="14381" y="55871"/>
                    </a:cubicBezTo>
                    <a:cubicBezTo>
                      <a:pt x="14387" y="55871"/>
                      <a:pt x="14394" y="55872"/>
                      <a:pt x="14402" y="55875"/>
                    </a:cubicBezTo>
                    <a:cubicBezTo>
                      <a:pt x="14554" y="55910"/>
                      <a:pt x="14696" y="55973"/>
                      <a:pt x="14821" y="56062"/>
                    </a:cubicBezTo>
                    <a:cubicBezTo>
                      <a:pt x="14864" y="56105"/>
                      <a:pt x="15504" y="56526"/>
                      <a:pt x="15541" y="56526"/>
                    </a:cubicBezTo>
                    <a:cubicBezTo>
                      <a:pt x="15542" y="56526"/>
                      <a:pt x="15542" y="56526"/>
                      <a:pt x="15542" y="56525"/>
                    </a:cubicBezTo>
                    <a:cubicBezTo>
                      <a:pt x="15551" y="56454"/>
                      <a:pt x="15471" y="56445"/>
                      <a:pt x="15516" y="56338"/>
                    </a:cubicBezTo>
                    <a:cubicBezTo>
                      <a:pt x="15560" y="56231"/>
                      <a:pt x="15623" y="56133"/>
                      <a:pt x="15703" y="56053"/>
                    </a:cubicBezTo>
                    <a:cubicBezTo>
                      <a:pt x="15790" y="55959"/>
                      <a:pt x="15918" y="55814"/>
                      <a:pt x="16045" y="55814"/>
                    </a:cubicBezTo>
                    <a:cubicBezTo>
                      <a:pt x="16083" y="55814"/>
                      <a:pt x="16120" y="55826"/>
                      <a:pt x="16157" y="55858"/>
                    </a:cubicBezTo>
                    <a:lnTo>
                      <a:pt x="16157" y="55858"/>
                    </a:lnTo>
                    <a:cubicBezTo>
                      <a:pt x="15873" y="55597"/>
                      <a:pt x="16324" y="55516"/>
                      <a:pt x="16130" y="55251"/>
                    </a:cubicBezTo>
                    <a:cubicBezTo>
                      <a:pt x="16030" y="55117"/>
                      <a:pt x="15858" y="54802"/>
                      <a:pt x="16150" y="54802"/>
                    </a:cubicBezTo>
                    <a:cubicBezTo>
                      <a:pt x="16168" y="54802"/>
                      <a:pt x="16188" y="54803"/>
                      <a:pt x="16210" y="54806"/>
                    </a:cubicBezTo>
                    <a:cubicBezTo>
                      <a:pt x="16370" y="54830"/>
                      <a:pt x="16458" y="54954"/>
                      <a:pt x="16616" y="54954"/>
                    </a:cubicBezTo>
                    <a:cubicBezTo>
                      <a:pt x="16634" y="54954"/>
                      <a:pt x="16653" y="54952"/>
                      <a:pt x="16674" y="54948"/>
                    </a:cubicBezTo>
                    <a:cubicBezTo>
                      <a:pt x="16807" y="54922"/>
                      <a:pt x="16905" y="54806"/>
                      <a:pt x="16816" y="54672"/>
                    </a:cubicBezTo>
                    <a:cubicBezTo>
                      <a:pt x="16736" y="54539"/>
                      <a:pt x="16798" y="54547"/>
                      <a:pt x="16923" y="54405"/>
                    </a:cubicBezTo>
                    <a:cubicBezTo>
                      <a:pt x="16937" y="54389"/>
                      <a:pt x="16950" y="54382"/>
                      <a:pt x="16963" y="54382"/>
                    </a:cubicBezTo>
                    <a:cubicBezTo>
                      <a:pt x="17004" y="54382"/>
                      <a:pt x="17040" y="54454"/>
                      <a:pt x="17101" y="54467"/>
                    </a:cubicBezTo>
                    <a:cubicBezTo>
                      <a:pt x="17120" y="54473"/>
                      <a:pt x="17137" y="54476"/>
                      <a:pt x="17153" y="54476"/>
                    </a:cubicBezTo>
                    <a:cubicBezTo>
                      <a:pt x="17392" y="54476"/>
                      <a:pt x="17311" y="53825"/>
                      <a:pt x="17662" y="53808"/>
                    </a:cubicBezTo>
                    <a:cubicBezTo>
                      <a:pt x="17786" y="53676"/>
                      <a:pt x="17638" y="53211"/>
                      <a:pt x="17731" y="53211"/>
                    </a:cubicBezTo>
                    <a:cubicBezTo>
                      <a:pt x="17732" y="53211"/>
                      <a:pt x="17733" y="53211"/>
                      <a:pt x="17734" y="53211"/>
                    </a:cubicBezTo>
                    <a:cubicBezTo>
                      <a:pt x="17775" y="53218"/>
                      <a:pt x="17941" y="53296"/>
                      <a:pt x="18021" y="53296"/>
                    </a:cubicBezTo>
                    <a:cubicBezTo>
                      <a:pt x="18044" y="53296"/>
                      <a:pt x="18059" y="53289"/>
                      <a:pt x="18063" y="53274"/>
                    </a:cubicBezTo>
                    <a:cubicBezTo>
                      <a:pt x="18099" y="53149"/>
                      <a:pt x="17903" y="53078"/>
                      <a:pt x="17921" y="52926"/>
                    </a:cubicBezTo>
                    <a:lnTo>
                      <a:pt x="17921" y="52926"/>
                    </a:lnTo>
                    <a:lnTo>
                      <a:pt x="18419" y="53105"/>
                    </a:lnTo>
                    <a:cubicBezTo>
                      <a:pt x="18321" y="52855"/>
                      <a:pt x="18330" y="52606"/>
                      <a:pt x="18633" y="52490"/>
                    </a:cubicBezTo>
                    <a:cubicBezTo>
                      <a:pt x="18785" y="52445"/>
                      <a:pt x="18927" y="52347"/>
                      <a:pt x="19025" y="52223"/>
                    </a:cubicBezTo>
                    <a:cubicBezTo>
                      <a:pt x="19053" y="52188"/>
                      <a:pt x="19081" y="52058"/>
                      <a:pt x="19044" y="52058"/>
                    </a:cubicBezTo>
                    <a:cubicBezTo>
                      <a:pt x="19034" y="52058"/>
                      <a:pt x="19019" y="52067"/>
                      <a:pt x="18998" y="52089"/>
                    </a:cubicBezTo>
                    <a:lnTo>
                      <a:pt x="19230" y="51831"/>
                    </a:lnTo>
                    <a:cubicBezTo>
                      <a:pt x="19390" y="51644"/>
                      <a:pt x="19257" y="51786"/>
                      <a:pt x="19248" y="51608"/>
                    </a:cubicBezTo>
                    <a:cubicBezTo>
                      <a:pt x="19239" y="51483"/>
                      <a:pt x="19649" y="51314"/>
                      <a:pt x="19738" y="51243"/>
                    </a:cubicBezTo>
                    <a:cubicBezTo>
                      <a:pt x="19854" y="51154"/>
                      <a:pt x="20103" y="50985"/>
                      <a:pt x="20103" y="50806"/>
                    </a:cubicBezTo>
                    <a:cubicBezTo>
                      <a:pt x="20103" y="50664"/>
                      <a:pt x="19809" y="50513"/>
                      <a:pt x="20210" y="50495"/>
                    </a:cubicBezTo>
                    <a:cubicBezTo>
                      <a:pt x="20242" y="50504"/>
                      <a:pt x="20276" y="50508"/>
                      <a:pt x="20310" y="50508"/>
                    </a:cubicBezTo>
                    <a:cubicBezTo>
                      <a:pt x="20515" y="50508"/>
                      <a:pt x="20719" y="50364"/>
                      <a:pt x="20406" y="50272"/>
                    </a:cubicBezTo>
                    <a:cubicBezTo>
                      <a:pt x="20183" y="50085"/>
                      <a:pt x="20281" y="49880"/>
                      <a:pt x="20557" y="49845"/>
                    </a:cubicBezTo>
                    <a:cubicBezTo>
                      <a:pt x="20574" y="49842"/>
                      <a:pt x="20590" y="49841"/>
                      <a:pt x="20606" y="49841"/>
                    </a:cubicBezTo>
                    <a:cubicBezTo>
                      <a:pt x="20683" y="49841"/>
                      <a:pt x="20754" y="49863"/>
                      <a:pt x="20816" y="49863"/>
                    </a:cubicBezTo>
                    <a:cubicBezTo>
                      <a:pt x="20894" y="49863"/>
                      <a:pt x="20957" y="49829"/>
                      <a:pt x="21003" y="49675"/>
                    </a:cubicBezTo>
                    <a:cubicBezTo>
                      <a:pt x="21011" y="49632"/>
                      <a:pt x="21011" y="49140"/>
                      <a:pt x="21069" y="49140"/>
                    </a:cubicBezTo>
                    <a:cubicBezTo>
                      <a:pt x="21071" y="49140"/>
                      <a:pt x="21072" y="49140"/>
                      <a:pt x="21074" y="49141"/>
                    </a:cubicBezTo>
                    <a:cubicBezTo>
                      <a:pt x="21125" y="49158"/>
                      <a:pt x="21087" y="49464"/>
                      <a:pt x="21213" y="49464"/>
                    </a:cubicBezTo>
                    <a:cubicBezTo>
                      <a:pt x="21219" y="49464"/>
                      <a:pt x="21227" y="49463"/>
                      <a:pt x="21234" y="49461"/>
                    </a:cubicBezTo>
                    <a:cubicBezTo>
                      <a:pt x="21359" y="49426"/>
                      <a:pt x="21377" y="49043"/>
                      <a:pt x="21386" y="48954"/>
                    </a:cubicBezTo>
                    <a:cubicBezTo>
                      <a:pt x="21501" y="48820"/>
                      <a:pt x="21626" y="48660"/>
                      <a:pt x="21813" y="48624"/>
                    </a:cubicBezTo>
                    <a:cubicBezTo>
                      <a:pt x="21973" y="48598"/>
                      <a:pt x="22116" y="48526"/>
                      <a:pt x="22223" y="48410"/>
                    </a:cubicBezTo>
                    <a:cubicBezTo>
                      <a:pt x="22374" y="48277"/>
                      <a:pt x="22490" y="48108"/>
                      <a:pt x="22570" y="47921"/>
                    </a:cubicBezTo>
                    <a:cubicBezTo>
                      <a:pt x="22636" y="47740"/>
                      <a:pt x="22565" y="47551"/>
                      <a:pt x="22722" y="47551"/>
                    </a:cubicBezTo>
                    <a:cubicBezTo>
                      <a:pt x="22735" y="47551"/>
                      <a:pt x="22750" y="47553"/>
                      <a:pt x="22766" y="47555"/>
                    </a:cubicBezTo>
                    <a:cubicBezTo>
                      <a:pt x="22781" y="47556"/>
                      <a:pt x="22795" y="47557"/>
                      <a:pt x="22810" y="47557"/>
                    </a:cubicBezTo>
                    <a:cubicBezTo>
                      <a:pt x="23025" y="47557"/>
                      <a:pt x="23227" y="47435"/>
                      <a:pt x="23318" y="47235"/>
                    </a:cubicBezTo>
                    <a:cubicBezTo>
                      <a:pt x="23399" y="47092"/>
                      <a:pt x="23229" y="47003"/>
                      <a:pt x="23140" y="46914"/>
                    </a:cubicBezTo>
                    <a:lnTo>
                      <a:pt x="23140" y="46914"/>
                    </a:lnTo>
                    <a:cubicBezTo>
                      <a:pt x="23208" y="46976"/>
                      <a:pt x="23275" y="47002"/>
                      <a:pt x="23339" y="47002"/>
                    </a:cubicBezTo>
                    <a:cubicBezTo>
                      <a:pt x="23587" y="47002"/>
                      <a:pt x="23785" y="46610"/>
                      <a:pt x="23764" y="46397"/>
                    </a:cubicBezTo>
                    <a:cubicBezTo>
                      <a:pt x="23740" y="46255"/>
                      <a:pt x="23857" y="46133"/>
                      <a:pt x="23990" y="46133"/>
                    </a:cubicBezTo>
                    <a:cubicBezTo>
                      <a:pt x="24006" y="46133"/>
                      <a:pt x="24023" y="46135"/>
                      <a:pt x="24040" y="46139"/>
                    </a:cubicBezTo>
                    <a:cubicBezTo>
                      <a:pt x="24144" y="46174"/>
                      <a:pt x="24088" y="46327"/>
                      <a:pt x="24199" y="46327"/>
                    </a:cubicBezTo>
                    <a:cubicBezTo>
                      <a:pt x="24203" y="46327"/>
                      <a:pt x="24206" y="46326"/>
                      <a:pt x="24209" y="46326"/>
                    </a:cubicBezTo>
                    <a:cubicBezTo>
                      <a:pt x="24343" y="46317"/>
                      <a:pt x="24298" y="46148"/>
                      <a:pt x="24316" y="46068"/>
                    </a:cubicBezTo>
                    <a:cubicBezTo>
                      <a:pt x="24352" y="45881"/>
                      <a:pt x="24512" y="45738"/>
                      <a:pt x="24708" y="45720"/>
                    </a:cubicBezTo>
                    <a:cubicBezTo>
                      <a:pt x="24740" y="45749"/>
                      <a:pt x="24764" y="45762"/>
                      <a:pt x="24782" y="45762"/>
                    </a:cubicBezTo>
                    <a:cubicBezTo>
                      <a:pt x="24876" y="45762"/>
                      <a:pt x="24813" y="45430"/>
                      <a:pt x="24850" y="45355"/>
                    </a:cubicBezTo>
                    <a:cubicBezTo>
                      <a:pt x="24966" y="45133"/>
                      <a:pt x="25260" y="44990"/>
                      <a:pt x="25287" y="44741"/>
                    </a:cubicBezTo>
                    <a:cubicBezTo>
                      <a:pt x="25314" y="44518"/>
                      <a:pt x="25527" y="44331"/>
                      <a:pt x="25697" y="44206"/>
                    </a:cubicBezTo>
                    <a:cubicBezTo>
                      <a:pt x="25884" y="44055"/>
                      <a:pt x="26258" y="43850"/>
                      <a:pt x="26267" y="43565"/>
                    </a:cubicBezTo>
                    <a:cubicBezTo>
                      <a:pt x="26267" y="43501"/>
                      <a:pt x="26360" y="43498"/>
                      <a:pt x="26453" y="43498"/>
                    </a:cubicBezTo>
                    <a:cubicBezTo>
                      <a:pt x="26464" y="43498"/>
                      <a:pt x="26474" y="43498"/>
                      <a:pt x="26484" y="43498"/>
                    </a:cubicBezTo>
                    <a:cubicBezTo>
                      <a:pt x="26536" y="43498"/>
                      <a:pt x="26584" y="43497"/>
                      <a:pt x="26614" y="43485"/>
                    </a:cubicBezTo>
                    <a:cubicBezTo>
                      <a:pt x="26757" y="43440"/>
                      <a:pt x="26685" y="43289"/>
                      <a:pt x="26792" y="43164"/>
                    </a:cubicBezTo>
                    <a:cubicBezTo>
                      <a:pt x="26926" y="43031"/>
                      <a:pt x="27042" y="42888"/>
                      <a:pt x="27148" y="42737"/>
                    </a:cubicBezTo>
                    <a:cubicBezTo>
                      <a:pt x="27246" y="42558"/>
                      <a:pt x="27086" y="42496"/>
                      <a:pt x="27336" y="42425"/>
                    </a:cubicBezTo>
                    <a:cubicBezTo>
                      <a:pt x="27585" y="42354"/>
                      <a:pt x="28066" y="42140"/>
                      <a:pt x="27710" y="41810"/>
                    </a:cubicBezTo>
                    <a:lnTo>
                      <a:pt x="27710" y="41810"/>
                    </a:lnTo>
                    <a:cubicBezTo>
                      <a:pt x="27762" y="41858"/>
                      <a:pt x="27821" y="41879"/>
                      <a:pt x="27883" y="41879"/>
                    </a:cubicBezTo>
                    <a:cubicBezTo>
                      <a:pt x="28259" y="41879"/>
                      <a:pt x="28753" y="41100"/>
                      <a:pt x="28761" y="40839"/>
                    </a:cubicBezTo>
                    <a:cubicBezTo>
                      <a:pt x="28770" y="40581"/>
                      <a:pt x="29527" y="40893"/>
                      <a:pt x="29357" y="40412"/>
                    </a:cubicBezTo>
                    <a:cubicBezTo>
                      <a:pt x="29277" y="40189"/>
                      <a:pt x="29117" y="39984"/>
                      <a:pt x="29447" y="39975"/>
                    </a:cubicBezTo>
                    <a:cubicBezTo>
                      <a:pt x="29490" y="39923"/>
                      <a:pt x="29769" y="39577"/>
                      <a:pt x="29743" y="39558"/>
                    </a:cubicBezTo>
                    <a:lnTo>
                      <a:pt x="29743" y="39558"/>
                    </a:lnTo>
                    <a:cubicBezTo>
                      <a:pt x="29763" y="39570"/>
                      <a:pt x="29756" y="39706"/>
                      <a:pt x="29839" y="39706"/>
                    </a:cubicBezTo>
                    <a:cubicBezTo>
                      <a:pt x="29849" y="39706"/>
                      <a:pt x="29861" y="39704"/>
                      <a:pt x="29874" y="39699"/>
                    </a:cubicBezTo>
                    <a:cubicBezTo>
                      <a:pt x="29972" y="39664"/>
                      <a:pt x="30043" y="39539"/>
                      <a:pt x="30106" y="39468"/>
                    </a:cubicBezTo>
                    <a:cubicBezTo>
                      <a:pt x="30293" y="39272"/>
                      <a:pt x="30631" y="39174"/>
                      <a:pt x="30774" y="38960"/>
                    </a:cubicBezTo>
                    <a:lnTo>
                      <a:pt x="30774" y="38960"/>
                    </a:lnTo>
                    <a:cubicBezTo>
                      <a:pt x="30732" y="38974"/>
                      <a:pt x="30687" y="38981"/>
                      <a:pt x="30641" y="38981"/>
                    </a:cubicBezTo>
                    <a:cubicBezTo>
                      <a:pt x="30399" y="38981"/>
                      <a:pt x="30121" y="38798"/>
                      <a:pt x="30106" y="38559"/>
                    </a:cubicBezTo>
                    <a:cubicBezTo>
                      <a:pt x="30142" y="38517"/>
                      <a:pt x="30176" y="38500"/>
                      <a:pt x="30209" y="38500"/>
                    </a:cubicBezTo>
                    <a:cubicBezTo>
                      <a:pt x="30323" y="38500"/>
                      <a:pt x="30416" y="38702"/>
                      <a:pt x="30471" y="38764"/>
                    </a:cubicBezTo>
                    <a:cubicBezTo>
                      <a:pt x="30489" y="38785"/>
                      <a:pt x="30507" y="38794"/>
                      <a:pt x="30526" y="38794"/>
                    </a:cubicBezTo>
                    <a:cubicBezTo>
                      <a:pt x="30625" y="38794"/>
                      <a:pt x="30727" y="38533"/>
                      <a:pt x="30809" y="38488"/>
                    </a:cubicBezTo>
                    <a:cubicBezTo>
                      <a:pt x="30898" y="38426"/>
                      <a:pt x="31219" y="38470"/>
                      <a:pt x="31201" y="38372"/>
                    </a:cubicBezTo>
                    <a:cubicBezTo>
                      <a:pt x="31175" y="38265"/>
                      <a:pt x="31094" y="38140"/>
                      <a:pt x="31237" y="38060"/>
                    </a:cubicBezTo>
                    <a:cubicBezTo>
                      <a:pt x="31460" y="37936"/>
                      <a:pt x="31682" y="37936"/>
                      <a:pt x="31860" y="37740"/>
                    </a:cubicBezTo>
                    <a:lnTo>
                      <a:pt x="31860" y="37740"/>
                    </a:lnTo>
                    <a:cubicBezTo>
                      <a:pt x="31859" y="37740"/>
                      <a:pt x="31858" y="37740"/>
                      <a:pt x="31857" y="37740"/>
                    </a:cubicBezTo>
                    <a:cubicBezTo>
                      <a:pt x="31628" y="37740"/>
                      <a:pt x="32404" y="36937"/>
                      <a:pt x="32439" y="36822"/>
                    </a:cubicBezTo>
                    <a:cubicBezTo>
                      <a:pt x="32466" y="36751"/>
                      <a:pt x="32154" y="36698"/>
                      <a:pt x="32163" y="36528"/>
                    </a:cubicBezTo>
                    <a:cubicBezTo>
                      <a:pt x="32169" y="36460"/>
                      <a:pt x="32205" y="36436"/>
                      <a:pt x="32256" y="36436"/>
                    </a:cubicBezTo>
                    <a:cubicBezTo>
                      <a:pt x="32372" y="36436"/>
                      <a:pt x="32559" y="36565"/>
                      <a:pt x="32609" y="36608"/>
                    </a:cubicBezTo>
                    <a:cubicBezTo>
                      <a:pt x="32537" y="36537"/>
                      <a:pt x="32457" y="36350"/>
                      <a:pt x="32609" y="36323"/>
                    </a:cubicBezTo>
                    <a:cubicBezTo>
                      <a:pt x="32620" y="36321"/>
                      <a:pt x="32632" y="36321"/>
                      <a:pt x="32643" y="36321"/>
                    </a:cubicBezTo>
                    <a:cubicBezTo>
                      <a:pt x="32763" y="36321"/>
                      <a:pt x="32838" y="36429"/>
                      <a:pt x="32931" y="36429"/>
                    </a:cubicBezTo>
                    <a:cubicBezTo>
                      <a:pt x="32945" y="36429"/>
                      <a:pt x="32959" y="36427"/>
                      <a:pt x="32974" y="36421"/>
                    </a:cubicBezTo>
                    <a:cubicBezTo>
                      <a:pt x="33045" y="36395"/>
                      <a:pt x="32796" y="36038"/>
                      <a:pt x="32965" y="35914"/>
                    </a:cubicBezTo>
                    <a:cubicBezTo>
                      <a:pt x="33009" y="35887"/>
                      <a:pt x="33490" y="35905"/>
                      <a:pt x="33366" y="35798"/>
                    </a:cubicBezTo>
                    <a:cubicBezTo>
                      <a:pt x="33286" y="35736"/>
                      <a:pt x="33143" y="35771"/>
                      <a:pt x="33179" y="35611"/>
                    </a:cubicBezTo>
                    <a:cubicBezTo>
                      <a:pt x="33196" y="35557"/>
                      <a:pt x="33241" y="35522"/>
                      <a:pt x="33294" y="35504"/>
                    </a:cubicBezTo>
                    <a:cubicBezTo>
                      <a:pt x="33301" y="35503"/>
                      <a:pt x="33307" y="35502"/>
                      <a:pt x="33314" y="35502"/>
                    </a:cubicBezTo>
                    <a:cubicBezTo>
                      <a:pt x="33438" y="35502"/>
                      <a:pt x="33537" y="35702"/>
                      <a:pt x="33645" y="35702"/>
                    </a:cubicBezTo>
                    <a:cubicBezTo>
                      <a:pt x="33667" y="35702"/>
                      <a:pt x="33690" y="35694"/>
                      <a:pt x="33713" y="35673"/>
                    </a:cubicBezTo>
                    <a:cubicBezTo>
                      <a:pt x="33820" y="35593"/>
                      <a:pt x="33909" y="35486"/>
                      <a:pt x="33980" y="35361"/>
                    </a:cubicBezTo>
                    <a:cubicBezTo>
                      <a:pt x="33998" y="35308"/>
                      <a:pt x="33954" y="35192"/>
                      <a:pt x="33954" y="35192"/>
                    </a:cubicBezTo>
                    <a:cubicBezTo>
                      <a:pt x="34114" y="35023"/>
                      <a:pt x="34265" y="34845"/>
                      <a:pt x="34408" y="34649"/>
                    </a:cubicBezTo>
                    <a:cubicBezTo>
                      <a:pt x="34507" y="34487"/>
                      <a:pt x="34498" y="34378"/>
                      <a:pt x="34396" y="34378"/>
                    </a:cubicBezTo>
                    <a:cubicBezTo>
                      <a:pt x="34352" y="34378"/>
                      <a:pt x="34290" y="34398"/>
                      <a:pt x="34212" y="34444"/>
                    </a:cubicBezTo>
                    <a:cubicBezTo>
                      <a:pt x="34354" y="34284"/>
                      <a:pt x="34488" y="34106"/>
                      <a:pt x="34720" y="34097"/>
                    </a:cubicBezTo>
                    <a:cubicBezTo>
                      <a:pt x="34907" y="34097"/>
                      <a:pt x="35209" y="34079"/>
                      <a:pt x="35236" y="33838"/>
                    </a:cubicBezTo>
                    <a:cubicBezTo>
                      <a:pt x="35254" y="33660"/>
                      <a:pt x="35201" y="33607"/>
                      <a:pt x="35316" y="33438"/>
                    </a:cubicBezTo>
                    <a:cubicBezTo>
                      <a:pt x="35397" y="33366"/>
                      <a:pt x="35459" y="33295"/>
                      <a:pt x="35521" y="33215"/>
                    </a:cubicBezTo>
                    <a:cubicBezTo>
                      <a:pt x="35486" y="33188"/>
                      <a:pt x="35432" y="33144"/>
                      <a:pt x="35441" y="33099"/>
                    </a:cubicBezTo>
                    <a:cubicBezTo>
                      <a:pt x="35494" y="32894"/>
                      <a:pt x="35753" y="32743"/>
                      <a:pt x="35842" y="32556"/>
                    </a:cubicBezTo>
                    <a:cubicBezTo>
                      <a:pt x="35926" y="32371"/>
                      <a:pt x="35931" y="32162"/>
                      <a:pt x="36134" y="32162"/>
                    </a:cubicBezTo>
                    <a:cubicBezTo>
                      <a:pt x="36146" y="32162"/>
                      <a:pt x="36158" y="32162"/>
                      <a:pt x="36171" y="32164"/>
                    </a:cubicBezTo>
                    <a:cubicBezTo>
                      <a:pt x="36173" y="32164"/>
                      <a:pt x="36175" y="32164"/>
                      <a:pt x="36177" y="32164"/>
                    </a:cubicBezTo>
                    <a:cubicBezTo>
                      <a:pt x="36321" y="32164"/>
                      <a:pt x="36599" y="31832"/>
                      <a:pt x="36572" y="31692"/>
                    </a:cubicBezTo>
                    <a:cubicBezTo>
                      <a:pt x="36562" y="31644"/>
                      <a:pt x="36528" y="31626"/>
                      <a:pt x="36486" y="31626"/>
                    </a:cubicBezTo>
                    <a:cubicBezTo>
                      <a:pt x="36385" y="31626"/>
                      <a:pt x="36232" y="31725"/>
                      <a:pt x="36207" y="31763"/>
                    </a:cubicBezTo>
                    <a:cubicBezTo>
                      <a:pt x="36287" y="31638"/>
                      <a:pt x="36403" y="31540"/>
                      <a:pt x="36537" y="31478"/>
                    </a:cubicBezTo>
                    <a:cubicBezTo>
                      <a:pt x="36670" y="31433"/>
                      <a:pt x="36804" y="31460"/>
                      <a:pt x="36929" y="31380"/>
                    </a:cubicBezTo>
                    <a:cubicBezTo>
                      <a:pt x="37133" y="31237"/>
                      <a:pt x="37027" y="31041"/>
                      <a:pt x="37258" y="30943"/>
                    </a:cubicBezTo>
                    <a:cubicBezTo>
                      <a:pt x="37356" y="30908"/>
                      <a:pt x="37855" y="30997"/>
                      <a:pt x="37668" y="30756"/>
                    </a:cubicBezTo>
                    <a:cubicBezTo>
                      <a:pt x="37561" y="30614"/>
                      <a:pt x="37356" y="30373"/>
                      <a:pt x="37668" y="30320"/>
                    </a:cubicBezTo>
                    <a:cubicBezTo>
                      <a:pt x="37710" y="30312"/>
                      <a:pt x="37748" y="30310"/>
                      <a:pt x="37782" y="30310"/>
                    </a:cubicBezTo>
                    <a:cubicBezTo>
                      <a:pt x="37830" y="30310"/>
                      <a:pt x="37871" y="30315"/>
                      <a:pt x="37913" y="30315"/>
                    </a:cubicBezTo>
                    <a:cubicBezTo>
                      <a:pt x="37977" y="30315"/>
                      <a:pt x="38042" y="30304"/>
                      <a:pt x="38131" y="30249"/>
                    </a:cubicBezTo>
                    <a:cubicBezTo>
                      <a:pt x="38184" y="30213"/>
                      <a:pt x="38576" y="29892"/>
                      <a:pt x="38496" y="29803"/>
                    </a:cubicBezTo>
                    <a:cubicBezTo>
                      <a:pt x="38434" y="29741"/>
                      <a:pt x="38051" y="29625"/>
                      <a:pt x="38274" y="29456"/>
                    </a:cubicBezTo>
                    <a:cubicBezTo>
                      <a:pt x="38306" y="29429"/>
                      <a:pt x="38335" y="29418"/>
                      <a:pt x="38362" y="29418"/>
                    </a:cubicBezTo>
                    <a:cubicBezTo>
                      <a:pt x="38466" y="29418"/>
                      <a:pt x="38534" y="29584"/>
                      <a:pt x="38648" y="29599"/>
                    </a:cubicBezTo>
                    <a:cubicBezTo>
                      <a:pt x="38603" y="29474"/>
                      <a:pt x="38576" y="29349"/>
                      <a:pt x="38559" y="29224"/>
                    </a:cubicBezTo>
                    <a:cubicBezTo>
                      <a:pt x="38559" y="29096"/>
                      <a:pt x="38593" y="29063"/>
                      <a:pt x="38654" y="29063"/>
                    </a:cubicBezTo>
                    <a:cubicBezTo>
                      <a:pt x="38686" y="29063"/>
                      <a:pt x="38726" y="29073"/>
                      <a:pt x="38772" y="29082"/>
                    </a:cubicBezTo>
                    <a:cubicBezTo>
                      <a:pt x="38784" y="29084"/>
                      <a:pt x="38797" y="29085"/>
                      <a:pt x="38811" y="29085"/>
                    </a:cubicBezTo>
                    <a:cubicBezTo>
                      <a:pt x="39018" y="29085"/>
                      <a:pt x="39391" y="28839"/>
                      <a:pt x="39449" y="28663"/>
                    </a:cubicBezTo>
                    <a:cubicBezTo>
                      <a:pt x="39521" y="28458"/>
                      <a:pt x="38986" y="28280"/>
                      <a:pt x="39048" y="28200"/>
                    </a:cubicBezTo>
                    <a:cubicBezTo>
                      <a:pt x="39080" y="28162"/>
                      <a:pt x="39118" y="28150"/>
                      <a:pt x="39158" y="28150"/>
                    </a:cubicBezTo>
                    <a:cubicBezTo>
                      <a:pt x="39224" y="28150"/>
                      <a:pt x="39296" y="28183"/>
                      <a:pt x="39356" y="28183"/>
                    </a:cubicBezTo>
                    <a:cubicBezTo>
                      <a:pt x="39360" y="28183"/>
                      <a:pt x="39365" y="28183"/>
                      <a:pt x="39369" y="28182"/>
                    </a:cubicBezTo>
                    <a:cubicBezTo>
                      <a:pt x="39521" y="28164"/>
                      <a:pt x="39654" y="28093"/>
                      <a:pt x="39770" y="27995"/>
                    </a:cubicBezTo>
                    <a:cubicBezTo>
                      <a:pt x="39921" y="27871"/>
                      <a:pt x="40429" y="27817"/>
                      <a:pt x="40474" y="27657"/>
                    </a:cubicBezTo>
                    <a:cubicBezTo>
                      <a:pt x="40491" y="27578"/>
                      <a:pt x="40370" y="27300"/>
                      <a:pt x="40486" y="27300"/>
                    </a:cubicBezTo>
                    <a:cubicBezTo>
                      <a:pt x="40488" y="27300"/>
                      <a:pt x="40489" y="27300"/>
                      <a:pt x="40491" y="27300"/>
                    </a:cubicBezTo>
                    <a:cubicBezTo>
                      <a:pt x="40563" y="27311"/>
                      <a:pt x="40608" y="27333"/>
                      <a:pt x="40652" y="27333"/>
                    </a:cubicBezTo>
                    <a:cubicBezTo>
                      <a:pt x="40685" y="27333"/>
                      <a:pt x="40717" y="27321"/>
                      <a:pt x="40759" y="27283"/>
                    </a:cubicBezTo>
                    <a:cubicBezTo>
                      <a:pt x="40999" y="27069"/>
                      <a:pt x="40732" y="26659"/>
                      <a:pt x="40919" y="26410"/>
                    </a:cubicBezTo>
                    <a:cubicBezTo>
                      <a:pt x="41000" y="26299"/>
                      <a:pt x="41125" y="26280"/>
                      <a:pt x="41256" y="26280"/>
                    </a:cubicBezTo>
                    <a:cubicBezTo>
                      <a:pt x="41324" y="26280"/>
                      <a:pt x="41393" y="26285"/>
                      <a:pt x="41460" y="26285"/>
                    </a:cubicBezTo>
                    <a:cubicBezTo>
                      <a:pt x="41576" y="26285"/>
                      <a:pt x="41683" y="26270"/>
                      <a:pt x="41756" y="26187"/>
                    </a:cubicBezTo>
                    <a:cubicBezTo>
                      <a:pt x="41809" y="26123"/>
                      <a:pt x="41697" y="26105"/>
                      <a:pt x="41609" y="26105"/>
                    </a:cubicBezTo>
                    <a:cubicBezTo>
                      <a:pt x="41562" y="26105"/>
                      <a:pt x="41522" y="26110"/>
                      <a:pt x="41516" y="26116"/>
                    </a:cubicBezTo>
                    <a:cubicBezTo>
                      <a:pt x="41676" y="25929"/>
                      <a:pt x="41917" y="26027"/>
                      <a:pt x="42032" y="25795"/>
                    </a:cubicBezTo>
                    <a:cubicBezTo>
                      <a:pt x="42166" y="25492"/>
                      <a:pt x="42175" y="25243"/>
                      <a:pt x="42246" y="24922"/>
                    </a:cubicBezTo>
                    <a:lnTo>
                      <a:pt x="42246" y="24922"/>
                    </a:lnTo>
                    <a:cubicBezTo>
                      <a:pt x="42240" y="24949"/>
                      <a:pt x="42237" y="24960"/>
                      <a:pt x="42236" y="24960"/>
                    </a:cubicBezTo>
                    <a:cubicBezTo>
                      <a:pt x="42230" y="24960"/>
                      <a:pt x="42268" y="24670"/>
                      <a:pt x="42202" y="24566"/>
                    </a:cubicBezTo>
                    <a:cubicBezTo>
                      <a:pt x="42112" y="24406"/>
                      <a:pt x="42157" y="24308"/>
                      <a:pt x="42193" y="24147"/>
                    </a:cubicBezTo>
                    <a:cubicBezTo>
                      <a:pt x="42237" y="23791"/>
                      <a:pt x="42121" y="23426"/>
                      <a:pt x="41872" y="23168"/>
                    </a:cubicBezTo>
                    <a:cubicBezTo>
                      <a:pt x="41792" y="23052"/>
                      <a:pt x="41311" y="22954"/>
                      <a:pt x="41418" y="22865"/>
                    </a:cubicBezTo>
                    <a:cubicBezTo>
                      <a:pt x="41614" y="22678"/>
                      <a:pt x="41845" y="22446"/>
                      <a:pt x="41293" y="22321"/>
                    </a:cubicBezTo>
                    <a:cubicBezTo>
                      <a:pt x="41243" y="22313"/>
                      <a:pt x="41192" y="22310"/>
                      <a:pt x="41140" y="22310"/>
                    </a:cubicBezTo>
                    <a:cubicBezTo>
                      <a:pt x="41031" y="22310"/>
                      <a:pt x="40920" y="22324"/>
                      <a:pt x="40812" y="22332"/>
                    </a:cubicBezTo>
                    <a:lnTo>
                      <a:pt x="40812" y="22332"/>
                    </a:lnTo>
                    <a:cubicBezTo>
                      <a:pt x="40880" y="22292"/>
                      <a:pt x="40936" y="22230"/>
                      <a:pt x="40946" y="22188"/>
                    </a:cubicBezTo>
                    <a:cubicBezTo>
                      <a:pt x="40865" y="22130"/>
                      <a:pt x="40735" y="22061"/>
                      <a:pt x="40635" y="22061"/>
                    </a:cubicBezTo>
                    <a:cubicBezTo>
                      <a:pt x="40580" y="22061"/>
                      <a:pt x="40534" y="22081"/>
                      <a:pt x="40509" y="22134"/>
                    </a:cubicBezTo>
                    <a:cubicBezTo>
                      <a:pt x="40541" y="22206"/>
                      <a:pt x="40573" y="22271"/>
                      <a:pt x="40612" y="22336"/>
                    </a:cubicBezTo>
                    <a:lnTo>
                      <a:pt x="40612" y="22336"/>
                    </a:lnTo>
                    <a:cubicBezTo>
                      <a:pt x="40474" y="22326"/>
                      <a:pt x="40349" y="22281"/>
                      <a:pt x="40251" y="22152"/>
                    </a:cubicBezTo>
                    <a:cubicBezTo>
                      <a:pt x="40099" y="21974"/>
                      <a:pt x="39966" y="21725"/>
                      <a:pt x="39654" y="21653"/>
                    </a:cubicBezTo>
                    <a:cubicBezTo>
                      <a:pt x="39604" y="21642"/>
                      <a:pt x="39562" y="21637"/>
                      <a:pt x="39525" y="21637"/>
                    </a:cubicBezTo>
                    <a:cubicBezTo>
                      <a:pt x="39333" y="21637"/>
                      <a:pt x="39302" y="21769"/>
                      <a:pt x="39182" y="21769"/>
                    </a:cubicBezTo>
                    <a:cubicBezTo>
                      <a:pt x="39045" y="21769"/>
                      <a:pt x="38925" y="21572"/>
                      <a:pt x="38774" y="21572"/>
                    </a:cubicBezTo>
                    <a:cubicBezTo>
                      <a:pt x="38767" y="21572"/>
                      <a:pt x="38761" y="21572"/>
                      <a:pt x="38754" y="21573"/>
                    </a:cubicBezTo>
                    <a:cubicBezTo>
                      <a:pt x="38719" y="21573"/>
                      <a:pt x="38692" y="21725"/>
                      <a:pt x="38665" y="21751"/>
                    </a:cubicBezTo>
                    <a:cubicBezTo>
                      <a:pt x="38620" y="21801"/>
                      <a:pt x="38574" y="21820"/>
                      <a:pt x="38528" y="21820"/>
                    </a:cubicBezTo>
                    <a:cubicBezTo>
                      <a:pt x="38348" y="21820"/>
                      <a:pt x="38175" y="21510"/>
                      <a:pt x="38033" y="21510"/>
                    </a:cubicBezTo>
                    <a:cubicBezTo>
                      <a:pt x="38030" y="21510"/>
                      <a:pt x="38027" y="21510"/>
                      <a:pt x="38024" y="21511"/>
                    </a:cubicBezTo>
                    <a:cubicBezTo>
                      <a:pt x="38025" y="21511"/>
                      <a:pt x="38025" y="21511"/>
                      <a:pt x="38026" y="21511"/>
                    </a:cubicBezTo>
                    <a:cubicBezTo>
                      <a:pt x="38108" y="21511"/>
                      <a:pt x="38187" y="21988"/>
                      <a:pt x="37980" y="21988"/>
                    </a:cubicBezTo>
                    <a:cubicBezTo>
                      <a:pt x="37940" y="21988"/>
                      <a:pt x="37890" y="21970"/>
                      <a:pt x="37828" y="21929"/>
                    </a:cubicBezTo>
                    <a:cubicBezTo>
                      <a:pt x="37650" y="21815"/>
                      <a:pt x="37660" y="21781"/>
                      <a:pt x="37521" y="21781"/>
                    </a:cubicBezTo>
                    <a:cubicBezTo>
                      <a:pt x="37486" y="21781"/>
                      <a:pt x="37442" y="21783"/>
                      <a:pt x="37383" y="21787"/>
                    </a:cubicBezTo>
                    <a:cubicBezTo>
                      <a:pt x="37249" y="21742"/>
                      <a:pt x="37231" y="21707"/>
                      <a:pt x="37214" y="21546"/>
                    </a:cubicBezTo>
                    <a:lnTo>
                      <a:pt x="37214" y="21546"/>
                    </a:lnTo>
                    <a:cubicBezTo>
                      <a:pt x="37249" y="21965"/>
                      <a:pt x="36483" y="21689"/>
                      <a:pt x="36510" y="22072"/>
                    </a:cubicBezTo>
                    <a:cubicBezTo>
                      <a:pt x="36501" y="21952"/>
                      <a:pt x="36358" y="21918"/>
                      <a:pt x="36203" y="21918"/>
                    </a:cubicBezTo>
                    <a:cubicBezTo>
                      <a:pt x="36058" y="21918"/>
                      <a:pt x="35902" y="21948"/>
                      <a:pt x="35833" y="21965"/>
                    </a:cubicBezTo>
                    <a:cubicBezTo>
                      <a:pt x="35699" y="21983"/>
                      <a:pt x="35584" y="22027"/>
                      <a:pt x="35468" y="22099"/>
                    </a:cubicBezTo>
                    <a:cubicBezTo>
                      <a:pt x="35468" y="22099"/>
                      <a:pt x="35379" y="22332"/>
                      <a:pt x="35355" y="22332"/>
                    </a:cubicBezTo>
                    <a:cubicBezTo>
                      <a:pt x="35354" y="22332"/>
                      <a:pt x="35353" y="22332"/>
                      <a:pt x="35352" y="22330"/>
                    </a:cubicBezTo>
                    <a:cubicBezTo>
                      <a:pt x="35272" y="22214"/>
                      <a:pt x="35307" y="21929"/>
                      <a:pt x="35299" y="21796"/>
                    </a:cubicBezTo>
                    <a:lnTo>
                      <a:pt x="35299" y="21796"/>
                    </a:lnTo>
                    <a:cubicBezTo>
                      <a:pt x="35192" y="21921"/>
                      <a:pt x="35049" y="21992"/>
                      <a:pt x="35031" y="22170"/>
                    </a:cubicBezTo>
                    <a:cubicBezTo>
                      <a:pt x="35022" y="22348"/>
                      <a:pt x="35005" y="22589"/>
                      <a:pt x="34764" y="22615"/>
                    </a:cubicBezTo>
                    <a:cubicBezTo>
                      <a:pt x="34755" y="22517"/>
                      <a:pt x="34809" y="22143"/>
                      <a:pt x="34728" y="22090"/>
                    </a:cubicBezTo>
                    <a:cubicBezTo>
                      <a:pt x="34712" y="22079"/>
                      <a:pt x="34696" y="22074"/>
                      <a:pt x="34679" y="22074"/>
                    </a:cubicBezTo>
                    <a:cubicBezTo>
                      <a:pt x="34575" y="22074"/>
                      <a:pt x="34466" y="22261"/>
                      <a:pt x="34443" y="22330"/>
                    </a:cubicBezTo>
                    <a:cubicBezTo>
                      <a:pt x="34412" y="22335"/>
                      <a:pt x="34381" y="22337"/>
                      <a:pt x="34351" y="22337"/>
                    </a:cubicBezTo>
                    <a:cubicBezTo>
                      <a:pt x="34266" y="22337"/>
                      <a:pt x="34183" y="22321"/>
                      <a:pt x="34105" y="22295"/>
                    </a:cubicBezTo>
                    <a:cubicBezTo>
                      <a:pt x="34036" y="22260"/>
                      <a:pt x="33924" y="22107"/>
                      <a:pt x="33836" y="22107"/>
                    </a:cubicBezTo>
                    <a:cubicBezTo>
                      <a:pt x="33834" y="22107"/>
                      <a:pt x="33831" y="22107"/>
                      <a:pt x="33829" y="22108"/>
                    </a:cubicBezTo>
                    <a:cubicBezTo>
                      <a:pt x="33684" y="22116"/>
                      <a:pt x="33694" y="22457"/>
                      <a:pt x="33602" y="22457"/>
                    </a:cubicBezTo>
                    <a:cubicBezTo>
                      <a:pt x="33598" y="22457"/>
                      <a:pt x="33593" y="22457"/>
                      <a:pt x="33588" y="22455"/>
                    </a:cubicBezTo>
                    <a:cubicBezTo>
                      <a:pt x="33562" y="22455"/>
                      <a:pt x="33473" y="22330"/>
                      <a:pt x="33419" y="22312"/>
                    </a:cubicBezTo>
                    <a:cubicBezTo>
                      <a:pt x="33339" y="22286"/>
                      <a:pt x="33259" y="22277"/>
                      <a:pt x="33170" y="22277"/>
                    </a:cubicBezTo>
                    <a:cubicBezTo>
                      <a:pt x="32947" y="22286"/>
                      <a:pt x="32813" y="22402"/>
                      <a:pt x="32600" y="22428"/>
                    </a:cubicBezTo>
                    <a:cubicBezTo>
                      <a:pt x="32585" y="22431"/>
                      <a:pt x="32570" y="22433"/>
                      <a:pt x="32557" y="22433"/>
                    </a:cubicBezTo>
                    <a:cubicBezTo>
                      <a:pt x="32446" y="22433"/>
                      <a:pt x="32374" y="22342"/>
                      <a:pt x="32285" y="22342"/>
                    </a:cubicBezTo>
                    <a:cubicBezTo>
                      <a:pt x="32261" y="22342"/>
                      <a:pt x="32236" y="22348"/>
                      <a:pt x="32208" y="22366"/>
                    </a:cubicBezTo>
                    <a:cubicBezTo>
                      <a:pt x="32129" y="22405"/>
                      <a:pt x="32079" y="22485"/>
                      <a:pt x="32080" y="22571"/>
                    </a:cubicBezTo>
                    <a:lnTo>
                      <a:pt x="32080" y="22571"/>
                    </a:lnTo>
                    <a:cubicBezTo>
                      <a:pt x="32058" y="22343"/>
                      <a:pt x="32045" y="22229"/>
                      <a:pt x="31820" y="22229"/>
                    </a:cubicBezTo>
                    <a:cubicBezTo>
                      <a:pt x="31797" y="22229"/>
                      <a:pt x="31772" y="22230"/>
                      <a:pt x="31745" y="22232"/>
                    </a:cubicBezTo>
                    <a:cubicBezTo>
                      <a:pt x="31745" y="22250"/>
                      <a:pt x="31753" y="22357"/>
                      <a:pt x="31753" y="22384"/>
                    </a:cubicBezTo>
                    <a:cubicBezTo>
                      <a:pt x="31725" y="22387"/>
                      <a:pt x="31685" y="22387"/>
                      <a:pt x="31637" y="22387"/>
                    </a:cubicBezTo>
                    <a:cubicBezTo>
                      <a:pt x="31573" y="22387"/>
                      <a:pt x="31495" y="22386"/>
                      <a:pt x="31412" y="22386"/>
                    </a:cubicBezTo>
                    <a:cubicBezTo>
                      <a:pt x="31168" y="22386"/>
                      <a:pt x="30885" y="22399"/>
                      <a:pt x="30818" y="22500"/>
                    </a:cubicBezTo>
                    <a:cubicBezTo>
                      <a:pt x="30810" y="22517"/>
                      <a:pt x="30970" y="22830"/>
                      <a:pt x="30847" y="22830"/>
                    </a:cubicBezTo>
                    <a:cubicBezTo>
                      <a:pt x="30843" y="22830"/>
                      <a:pt x="30840" y="22830"/>
                      <a:pt x="30836" y="22829"/>
                    </a:cubicBezTo>
                    <a:cubicBezTo>
                      <a:pt x="30685" y="22802"/>
                      <a:pt x="30533" y="22642"/>
                      <a:pt x="30391" y="22606"/>
                    </a:cubicBezTo>
                    <a:cubicBezTo>
                      <a:pt x="30161" y="22533"/>
                      <a:pt x="29920" y="22496"/>
                      <a:pt x="29680" y="22496"/>
                    </a:cubicBezTo>
                    <a:cubicBezTo>
                      <a:pt x="29539" y="22496"/>
                      <a:pt x="29398" y="22509"/>
                      <a:pt x="29259" y="22535"/>
                    </a:cubicBezTo>
                    <a:cubicBezTo>
                      <a:pt x="29064" y="22571"/>
                      <a:pt x="28966" y="22740"/>
                      <a:pt x="28761" y="22776"/>
                    </a:cubicBezTo>
                    <a:cubicBezTo>
                      <a:pt x="28449" y="22820"/>
                      <a:pt x="28485" y="22918"/>
                      <a:pt x="28378" y="23176"/>
                    </a:cubicBezTo>
                    <a:cubicBezTo>
                      <a:pt x="28406" y="23107"/>
                      <a:pt x="28099" y="22790"/>
                      <a:pt x="27940" y="22790"/>
                    </a:cubicBezTo>
                    <a:cubicBezTo>
                      <a:pt x="27896" y="22790"/>
                      <a:pt x="27864" y="22814"/>
                      <a:pt x="27852" y="22874"/>
                    </a:cubicBezTo>
                    <a:cubicBezTo>
                      <a:pt x="27817" y="23034"/>
                      <a:pt x="28360" y="23301"/>
                      <a:pt x="28324" y="23488"/>
                    </a:cubicBezTo>
                    <a:lnTo>
                      <a:pt x="27861" y="23194"/>
                    </a:lnTo>
                    <a:cubicBezTo>
                      <a:pt x="27702" y="23044"/>
                      <a:pt x="27465" y="22850"/>
                      <a:pt x="27443" y="22630"/>
                    </a:cubicBezTo>
                    <a:lnTo>
                      <a:pt x="27443" y="22630"/>
                    </a:lnTo>
                    <a:cubicBezTo>
                      <a:pt x="27473" y="22997"/>
                      <a:pt x="27058" y="22857"/>
                      <a:pt x="26890" y="23078"/>
                    </a:cubicBezTo>
                    <a:cubicBezTo>
                      <a:pt x="26855" y="23081"/>
                      <a:pt x="26824" y="23082"/>
                      <a:pt x="26798" y="23082"/>
                    </a:cubicBezTo>
                    <a:cubicBezTo>
                      <a:pt x="26616" y="23082"/>
                      <a:pt x="26624" y="23023"/>
                      <a:pt x="26632" y="22829"/>
                    </a:cubicBezTo>
                    <a:cubicBezTo>
                      <a:pt x="26641" y="22634"/>
                      <a:pt x="26412" y="22721"/>
                      <a:pt x="26400" y="22591"/>
                    </a:cubicBezTo>
                    <a:lnTo>
                      <a:pt x="26400" y="22591"/>
                    </a:lnTo>
                    <a:lnTo>
                      <a:pt x="26454" y="23266"/>
                    </a:lnTo>
                    <a:cubicBezTo>
                      <a:pt x="26450" y="23266"/>
                      <a:pt x="26446" y="23266"/>
                      <a:pt x="26442" y="23266"/>
                    </a:cubicBezTo>
                    <a:cubicBezTo>
                      <a:pt x="26204" y="23266"/>
                      <a:pt x="26075" y="22766"/>
                      <a:pt x="26045" y="22766"/>
                    </a:cubicBezTo>
                    <a:cubicBezTo>
                      <a:pt x="26045" y="22766"/>
                      <a:pt x="26044" y="22766"/>
                      <a:pt x="26044" y="22767"/>
                    </a:cubicBezTo>
                    <a:cubicBezTo>
                      <a:pt x="25921" y="22861"/>
                      <a:pt x="25757" y="23137"/>
                      <a:pt x="25575" y="23137"/>
                    </a:cubicBezTo>
                    <a:cubicBezTo>
                      <a:pt x="25533" y="23137"/>
                      <a:pt x="25491" y="23122"/>
                      <a:pt x="25447" y="23087"/>
                    </a:cubicBezTo>
                    <a:cubicBezTo>
                      <a:pt x="25347" y="22999"/>
                      <a:pt x="25348" y="22829"/>
                      <a:pt x="25294" y="22829"/>
                    </a:cubicBezTo>
                    <a:cubicBezTo>
                      <a:pt x="25266" y="22829"/>
                      <a:pt x="25223" y="22874"/>
                      <a:pt x="25144" y="22998"/>
                    </a:cubicBezTo>
                    <a:cubicBezTo>
                      <a:pt x="25093" y="23060"/>
                      <a:pt x="25064" y="23070"/>
                      <a:pt x="25036" y="23070"/>
                    </a:cubicBezTo>
                    <a:cubicBezTo>
                      <a:pt x="25021" y="23070"/>
                      <a:pt x="25007" y="23067"/>
                      <a:pt x="24990" y="23067"/>
                    </a:cubicBezTo>
                    <a:cubicBezTo>
                      <a:pt x="24954" y="23067"/>
                      <a:pt x="24905" y="23080"/>
                      <a:pt x="24815" y="23159"/>
                    </a:cubicBezTo>
                    <a:cubicBezTo>
                      <a:pt x="24715" y="23235"/>
                      <a:pt x="24667" y="23265"/>
                      <a:pt x="24653" y="23265"/>
                    </a:cubicBezTo>
                    <a:cubicBezTo>
                      <a:pt x="24624" y="23265"/>
                      <a:pt x="24740" y="23139"/>
                      <a:pt x="24859" y="23025"/>
                    </a:cubicBezTo>
                    <a:lnTo>
                      <a:pt x="25055" y="22847"/>
                    </a:lnTo>
                    <a:cubicBezTo>
                      <a:pt x="25067" y="22832"/>
                      <a:pt x="25067" y="22826"/>
                      <a:pt x="25058" y="22826"/>
                    </a:cubicBezTo>
                    <a:cubicBezTo>
                      <a:pt x="25031" y="22826"/>
                      <a:pt x="24917" y="22891"/>
                      <a:pt x="24883" y="22891"/>
                    </a:cubicBezTo>
                    <a:cubicBezTo>
                      <a:pt x="24874" y="22891"/>
                      <a:pt x="24871" y="22886"/>
                      <a:pt x="24877" y="22874"/>
                    </a:cubicBezTo>
                    <a:cubicBezTo>
                      <a:pt x="24913" y="22793"/>
                      <a:pt x="25011" y="22758"/>
                      <a:pt x="25171" y="22687"/>
                    </a:cubicBezTo>
                    <a:cubicBezTo>
                      <a:pt x="25252" y="22648"/>
                      <a:pt x="25263" y="22638"/>
                      <a:pt x="25249" y="22638"/>
                    </a:cubicBezTo>
                    <a:cubicBezTo>
                      <a:pt x="25232" y="22638"/>
                      <a:pt x="25182" y="22652"/>
                      <a:pt x="25166" y="22652"/>
                    </a:cubicBezTo>
                    <a:cubicBezTo>
                      <a:pt x="25164" y="22652"/>
                      <a:pt x="25163" y="22652"/>
                      <a:pt x="25162" y="22651"/>
                    </a:cubicBezTo>
                    <a:cubicBezTo>
                      <a:pt x="25143" y="22654"/>
                      <a:pt x="25130" y="22655"/>
                      <a:pt x="25121" y="22655"/>
                    </a:cubicBezTo>
                    <a:cubicBezTo>
                      <a:pt x="25074" y="22655"/>
                      <a:pt x="25141" y="22623"/>
                      <a:pt x="25171" y="22615"/>
                    </a:cubicBezTo>
                    <a:cubicBezTo>
                      <a:pt x="25185" y="22609"/>
                      <a:pt x="25177" y="22606"/>
                      <a:pt x="25153" y="22606"/>
                    </a:cubicBezTo>
                    <a:cubicBezTo>
                      <a:pt x="25076" y="22606"/>
                      <a:pt x="24839" y="22634"/>
                      <a:pt x="24740" y="22634"/>
                    </a:cubicBezTo>
                    <a:cubicBezTo>
                      <a:pt x="24664" y="22634"/>
                      <a:pt x="24669" y="22618"/>
                      <a:pt x="24886" y="22562"/>
                    </a:cubicBezTo>
                    <a:cubicBezTo>
                      <a:pt x="25046" y="22526"/>
                      <a:pt x="25109" y="22535"/>
                      <a:pt x="25135" y="22482"/>
                    </a:cubicBezTo>
                    <a:cubicBezTo>
                      <a:pt x="25171" y="22357"/>
                      <a:pt x="25144" y="22223"/>
                      <a:pt x="25064" y="22116"/>
                    </a:cubicBezTo>
                    <a:cubicBezTo>
                      <a:pt x="24886" y="21840"/>
                      <a:pt x="24859" y="21680"/>
                      <a:pt x="25278" y="21636"/>
                    </a:cubicBezTo>
                    <a:cubicBezTo>
                      <a:pt x="25527" y="21609"/>
                      <a:pt x="25207" y="20976"/>
                      <a:pt x="25483" y="20932"/>
                    </a:cubicBezTo>
                    <a:lnTo>
                      <a:pt x="25483" y="20932"/>
                    </a:lnTo>
                    <a:cubicBezTo>
                      <a:pt x="25478" y="20933"/>
                      <a:pt x="25474" y="20933"/>
                      <a:pt x="25469" y="20933"/>
                    </a:cubicBezTo>
                    <a:cubicBezTo>
                      <a:pt x="25287" y="20933"/>
                      <a:pt x="25080" y="20357"/>
                      <a:pt x="25241" y="20357"/>
                    </a:cubicBezTo>
                    <a:cubicBezTo>
                      <a:pt x="25275" y="20357"/>
                      <a:pt x="25325" y="20382"/>
                      <a:pt x="25394" y="20442"/>
                    </a:cubicBezTo>
                    <a:cubicBezTo>
                      <a:pt x="25450" y="20458"/>
                      <a:pt x="25494" y="20465"/>
                      <a:pt x="25529" y="20465"/>
                    </a:cubicBezTo>
                    <a:cubicBezTo>
                      <a:pt x="25775" y="20465"/>
                      <a:pt x="25566" y="20119"/>
                      <a:pt x="25590" y="19916"/>
                    </a:cubicBezTo>
                    <a:cubicBezTo>
                      <a:pt x="25590" y="19765"/>
                      <a:pt x="25643" y="19622"/>
                      <a:pt x="25741" y="19507"/>
                    </a:cubicBezTo>
                    <a:cubicBezTo>
                      <a:pt x="25803" y="19444"/>
                      <a:pt x="25857" y="19507"/>
                      <a:pt x="25893" y="19400"/>
                    </a:cubicBezTo>
                    <a:cubicBezTo>
                      <a:pt x="25955" y="19248"/>
                      <a:pt x="25999" y="18758"/>
                      <a:pt x="25803" y="18705"/>
                    </a:cubicBezTo>
                    <a:lnTo>
                      <a:pt x="25803" y="18705"/>
                    </a:lnTo>
                    <a:cubicBezTo>
                      <a:pt x="25887" y="18727"/>
                      <a:pt x="25968" y="18757"/>
                      <a:pt x="26037" y="18757"/>
                    </a:cubicBezTo>
                    <a:cubicBezTo>
                      <a:pt x="26109" y="18757"/>
                      <a:pt x="26168" y="18725"/>
                      <a:pt x="26204" y="18616"/>
                    </a:cubicBezTo>
                    <a:cubicBezTo>
                      <a:pt x="26249" y="18491"/>
                      <a:pt x="26035" y="18206"/>
                      <a:pt x="26231" y="18197"/>
                    </a:cubicBezTo>
                    <a:cubicBezTo>
                      <a:pt x="26213" y="18197"/>
                      <a:pt x="26204" y="18046"/>
                      <a:pt x="26142" y="18019"/>
                    </a:cubicBezTo>
                    <a:cubicBezTo>
                      <a:pt x="26044" y="17984"/>
                      <a:pt x="26160" y="17894"/>
                      <a:pt x="26187" y="17859"/>
                    </a:cubicBezTo>
                    <a:cubicBezTo>
                      <a:pt x="26360" y="17659"/>
                      <a:pt x="26602" y="17391"/>
                      <a:pt x="26184" y="17263"/>
                    </a:cubicBezTo>
                    <a:lnTo>
                      <a:pt x="26184" y="17263"/>
                    </a:lnTo>
                    <a:cubicBezTo>
                      <a:pt x="26239" y="17278"/>
                      <a:pt x="26327" y="17299"/>
                      <a:pt x="26397" y="17299"/>
                    </a:cubicBezTo>
                    <a:cubicBezTo>
                      <a:pt x="26480" y="17299"/>
                      <a:pt x="26537" y="17269"/>
                      <a:pt x="26480" y="17164"/>
                    </a:cubicBezTo>
                    <a:cubicBezTo>
                      <a:pt x="26383" y="16978"/>
                      <a:pt x="26329" y="17004"/>
                      <a:pt x="26382" y="16793"/>
                    </a:cubicBezTo>
                    <a:lnTo>
                      <a:pt x="26382" y="16793"/>
                    </a:lnTo>
                    <a:cubicBezTo>
                      <a:pt x="26365" y="16866"/>
                      <a:pt x="26457" y="16914"/>
                      <a:pt x="26554" y="16914"/>
                    </a:cubicBezTo>
                    <a:cubicBezTo>
                      <a:pt x="26631" y="16914"/>
                      <a:pt x="26711" y="16883"/>
                      <a:pt x="26739" y="16808"/>
                    </a:cubicBezTo>
                    <a:cubicBezTo>
                      <a:pt x="26783" y="16665"/>
                      <a:pt x="26801" y="16523"/>
                      <a:pt x="26792" y="16371"/>
                    </a:cubicBezTo>
                    <a:cubicBezTo>
                      <a:pt x="26774" y="16060"/>
                      <a:pt x="26712" y="16033"/>
                      <a:pt x="26463" y="15944"/>
                    </a:cubicBezTo>
                    <a:cubicBezTo>
                      <a:pt x="26534" y="15686"/>
                      <a:pt x="26570" y="15757"/>
                      <a:pt x="26783" y="15721"/>
                    </a:cubicBezTo>
                    <a:cubicBezTo>
                      <a:pt x="26694" y="15641"/>
                      <a:pt x="26587" y="15570"/>
                      <a:pt x="26480" y="15498"/>
                    </a:cubicBezTo>
                    <a:lnTo>
                      <a:pt x="26480" y="15498"/>
                    </a:lnTo>
                    <a:cubicBezTo>
                      <a:pt x="26638" y="15539"/>
                      <a:pt x="26795" y="15557"/>
                      <a:pt x="26955" y="15557"/>
                    </a:cubicBezTo>
                    <a:cubicBezTo>
                      <a:pt x="27040" y="15557"/>
                      <a:pt x="27125" y="15552"/>
                      <a:pt x="27211" y="15543"/>
                    </a:cubicBezTo>
                    <a:cubicBezTo>
                      <a:pt x="27113" y="15383"/>
                      <a:pt x="27006" y="15222"/>
                      <a:pt x="26881" y="15071"/>
                    </a:cubicBezTo>
                    <a:cubicBezTo>
                      <a:pt x="26667" y="14813"/>
                      <a:pt x="26863" y="14563"/>
                      <a:pt x="26997" y="14332"/>
                    </a:cubicBezTo>
                    <a:cubicBezTo>
                      <a:pt x="27068" y="14207"/>
                      <a:pt x="27344" y="13762"/>
                      <a:pt x="27104" y="13673"/>
                    </a:cubicBezTo>
                    <a:cubicBezTo>
                      <a:pt x="26908" y="13601"/>
                      <a:pt x="26703" y="13548"/>
                      <a:pt x="26498" y="13494"/>
                    </a:cubicBezTo>
                    <a:cubicBezTo>
                      <a:pt x="26518" y="13420"/>
                      <a:pt x="26577" y="13395"/>
                      <a:pt x="26651" y="13395"/>
                    </a:cubicBezTo>
                    <a:cubicBezTo>
                      <a:pt x="26781" y="13395"/>
                      <a:pt x="26957" y="13472"/>
                      <a:pt x="27042" y="13494"/>
                    </a:cubicBezTo>
                    <a:cubicBezTo>
                      <a:pt x="26878" y="13445"/>
                      <a:pt x="27167" y="13268"/>
                      <a:pt x="27318" y="13268"/>
                    </a:cubicBezTo>
                    <a:cubicBezTo>
                      <a:pt x="27331" y="13268"/>
                      <a:pt x="27343" y="13269"/>
                      <a:pt x="27353" y="13272"/>
                    </a:cubicBezTo>
                    <a:cubicBezTo>
                      <a:pt x="27407" y="13285"/>
                      <a:pt x="27480" y="13307"/>
                      <a:pt x="27545" y="13307"/>
                    </a:cubicBezTo>
                    <a:cubicBezTo>
                      <a:pt x="27609" y="13307"/>
                      <a:pt x="27665" y="13285"/>
                      <a:pt x="27683" y="13209"/>
                    </a:cubicBezTo>
                    <a:lnTo>
                      <a:pt x="27033" y="13004"/>
                    </a:lnTo>
                    <a:lnTo>
                      <a:pt x="27033" y="13004"/>
                    </a:lnTo>
                    <a:cubicBezTo>
                      <a:pt x="27053" y="13010"/>
                      <a:pt x="27074" y="13013"/>
                      <a:pt x="27094" y="13013"/>
                    </a:cubicBezTo>
                    <a:cubicBezTo>
                      <a:pt x="27413" y="13013"/>
                      <a:pt x="27606" y="12308"/>
                      <a:pt x="27665" y="12097"/>
                    </a:cubicBezTo>
                    <a:lnTo>
                      <a:pt x="27665" y="12097"/>
                    </a:lnTo>
                    <a:cubicBezTo>
                      <a:pt x="27642" y="12176"/>
                      <a:pt x="27587" y="12201"/>
                      <a:pt x="27523" y="12201"/>
                    </a:cubicBezTo>
                    <a:cubicBezTo>
                      <a:pt x="27458" y="12201"/>
                      <a:pt x="27385" y="12176"/>
                      <a:pt x="27327" y="12158"/>
                    </a:cubicBezTo>
                    <a:cubicBezTo>
                      <a:pt x="27434" y="11873"/>
                      <a:pt x="28039" y="11900"/>
                      <a:pt x="27825" y="11526"/>
                    </a:cubicBezTo>
                    <a:cubicBezTo>
                      <a:pt x="27781" y="11481"/>
                      <a:pt x="27531" y="11152"/>
                      <a:pt x="27745" y="11152"/>
                    </a:cubicBezTo>
                    <a:cubicBezTo>
                      <a:pt x="27811" y="11152"/>
                      <a:pt x="27971" y="11328"/>
                      <a:pt x="28059" y="11328"/>
                    </a:cubicBezTo>
                    <a:cubicBezTo>
                      <a:pt x="28090" y="11328"/>
                      <a:pt x="28112" y="11307"/>
                      <a:pt x="28119" y="11250"/>
                    </a:cubicBezTo>
                    <a:cubicBezTo>
                      <a:pt x="28146" y="11009"/>
                      <a:pt x="27986" y="10893"/>
                      <a:pt x="28128" y="10635"/>
                    </a:cubicBezTo>
                    <a:cubicBezTo>
                      <a:pt x="28235" y="10430"/>
                      <a:pt x="28387" y="10288"/>
                      <a:pt x="28440" y="10065"/>
                    </a:cubicBezTo>
                    <a:cubicBezTo>
                      <a:pt x="28482" y="9885"/>
                      <a:pt x="28362" y="9705"/>
                      <a:pt x="28252" y="9705"/>
                    </a:cubicBezTo>
                    <a:cubicBezTo>
                      <a:pt x="28199" y="9705"/>
                      <a:pt x="28148" y="9747"/>
                      <a:pt x="28119" y="9851"/>
                    </a:cubicBezTo>
                    <a:cubicBezTo>
                      <a:pt x="28146" y="9700"/>
                      <a:pt x="28200" y="9548"/>
                      <a:pt x="28262" y="9406"/>
                    </a:cubicBezTo>
                    <a:cubicBezTo>
                      <a:pt x="28333" y="9272"/>
                      <a:pt x="28458" y="9246"/>
                      <a:pt x="28565" y="9148"/>
                    </a:cubicBezTo>
                    <a:cubicBezTo>
                      <a:pt x="28636" y="9094"/>
                      <a:pt x="28609" y="8987"/>
                      <a:pt x="28591" y="8916"/>
                    </a:cubicBezTo>
                    <a:cubicBezTo>
                      <a:pt x="28556" y="8729"/>
                      <a:pt x="28431" y="8756"/>
                      <a:pt x="28271" y="8711"/>
                    </a:cubicBezTo>
                    <a:lnTo>
                      <a:pt x="28271" y="8711"/>
                    </a:lnTo>
                    <a:cubicBezTo>
                      <a:pt x="28320" y="8798"/>
                      <a:pt x="28302" y="8852"/>
                      <a:pt x="28261" y="8852"/>
                    </a:cubicBezTo>
                    <a:cubicBezTo>
                      <a:pt x="28234" y="8852"/>
                      <a:pt x="28198" y="8831"/>
                      <a:pt x="28164" y="8782"/>
                    </a:cubicBezTo>
                    <a:cubicBezTo>
                      <a:pt x="28084" y="8676"/>
                      <a:pt x="28066" y="8533"/>
                      <a:pt x="28119" y="8417"/>
                    </a:cubicBezTo>
                    <a:cubicBezTo>
                      <a:pt x="28144" y="8381"/>
                      <a:pt x="28174" y="8367"/>
                      <a:pt x="28205" y="8367"/>
                    </a:cubicBezTo>
                    <a:cubicBezTo>
                      <a:pt x="28313" y="8367"/>
                      <a:pt x="28447" y="8528"/>
                      <a:pt x="28534" y="8528"/>
                    </a:cubicBezTo>
                    <a:cubicBezTo>
                      <a:pt x="28567" y="8528"/>
                      <a:pt x="28593" y="8506"/>
                      <a:pt x="28609" y="8444"/>
                    </a:cubicBezTo>
                    <a:cubicBezTo>
                      <a:pt x="28634" y="8330"/>
                      <a:pt x="28658" y="7761"/>
                      <a:pt x="28485" y="7761"/>
                    </a:cubicBezTo>
                    <a:cubicBezTo>
                      <a:pt x="28468" y="7761"/>
                      <a:pt x="28451" y="7765"/>
                      <a:pt x="28431" y="7776"/>
                    </a:cubicBezTo>
                    <a:cubicBezTo>
                      <a:pt x="28329" y="7822"/>
                      <a:pt x="28265" y="7864"/>
                      <a:pt x="28212" y="7864"/>
                    </a:cubicBezTo>
                    <a:cubicBezTo>
                      <a:pt x="28162" y="7864"/>
                      <a:pt x="28121" y="7829"/>
                      <a:pt x="28066" y="7731"/>
                    </a:cubicBezTo>
                    <a:cubicBezTo>
                      <a:pt x="27986" y="7598"/>
                      <a:pt x="27959" y="7420"/>
                      <a:pt x="28110" y="7340"/>
                    </a:cubicBezTo>
                    <a:cubicBezTo>
                      <a:pt x="28141" y="7323"/>
                      <a:pt x="28176" y="7315"/>
                      <a:pt x="28215" y="7315"/>
                    </a:cubicBezTo>
                    <a:cubicBezTo>
                      <a:pt x="28444" y="7315"/>
                      <a:pt x="28791" y="7567"/>
                      <a:pt x="28872" y="7567"/>
                    </a:cubicBezTo>
                    <a:cubicBezTo>
                      <a:pt x="28878" y="7567"/>
                      <a:pt x="28883" y="7566"/>
                      <a:pt x="28885" y="7562"/>
                    </a:cubicBezTo>
                    <a:cubicBezTo>
                      <a:pt x="28974" y="7437"/>
                      <a:pt x="28992" y="7277"/>
                      <a:pt x="28939" y="7135"/>
                    </a:cubicBezTo>
                    <a:cubicBezTo>
                      <a:pt x="28885" y="6965"/>
                      <a:pt x="28707" y="7037"/>
                      <a:pt x="28636" y="6894"/>
                    </a:cubicBezTo>
                    <a:cubicBezTo>
                      <a:pt x="28520" y="6609"/>
                      <a:pt x="29144" y="6841"/>
                      <a:pt x="29072" y="6591"/>
                    </a:cubicBezTo>
                    <a:cubicBezTo>
                      <a:pt x="29017" y="6424"/>
                      <a:pt x="28890" y="6289"/>
                      <a:pt x="28730" y="6217"/>
                    </a:cubicBezTo>
                    <a:lnTo>
                      <a:pt x="28730" y="6217"/>
                    </a:lnTo>
                    <a:cubicBezTo>
                      <a:pt x="28821" y="6248"/>
                      <a:pt x="28916" y="6277"/>
                      <a:pt x="29006" y="6277"/>
                    </a:cubicBezTo>
                    <a:cubicBezTo>
                      <a:pt x="29041" y="6277"/>
                      <a:pt x="29075" y="6273"/>
                      <a:pt x="29108" y="6262"/>
                    </a:cubicBezTo>
                    <a:cubicBezTo>
                      <a:pt x="29286" y="6208"/>
                      <a:pt x="29580" y="5995"/>
                      <a:pt x="29536" y="5781"/>
                    </a:cubicBezTo>
                    <a:cubicBezTo>
                      <a:pt x="29531" y="5761"/>
                      <a:pt x="29515" y="5756"/>
                      <a:pt x="29491" y="5756"/>
                    </a:cubicBezTo>
                    <a:cubicBezTo>
                      <a:pt x="29455" y="5756"/>
                      <a:pt x="29402" y="5769"/>
                      <a:pt x="29353" y="5769"/>
                    </a:cubicBezTo>
                    <a:cubicBezTo>
                      <a:pt x="29301" y="5769"/>
                      <a:pt x="29254" y="5754"/>
                      <a:pt x="29233" y="5692"/>
                    </a:cubicBezTo>
                    <a:cubicBezTo>
                      <a:pt x="29206" y="5549"/>
                      <a:pt x="29242" y="5407"/>
                      <a:pt x="29322" y="5291"/>
                    </a:cubicBezTo>
                    <a:cubicBezTo>
                      <a:pt x="29393" y="5157"/>
                      <a:pt x="29598" y="5095"/>
                      <a:pt x="29616" y="4970"/>
                    </a:cubicBezTo>
                    <a:cubicBezTo>
                      <a:pt x="29651" y="4774"/>
                      <a:pt x="29331" y="4694"/>
                      <a:pt x="29491" y="4525"/>
                    </a:cubicBezTo>
                    <a:cubicBezTo>
                      <a:pt x="29571" y="4436"/>
                      <a:pt x="29936" y="4516"/>
                      <a:pt x="29830" y="4329"/>
                    </a:cubicBezTo>
                    <a:cubicBezTo>
                      <a:pt x="29714" y="4133"/>
                      <a:pt x="29384" y="4062"/>
                      <a:pt x="29464" y="3786"/>
                    </a:cubicBezTo>
                    <a:lnTo>
                      <a:pt x="29464" y="3786"/>
                    </a:lnTo>
                    <a:lnTo>
                      <a:pt x="29642" y="3839"/>
                    </a:lnTo>
                    <a:cubicBezTo>
                      <a:pt x="29654" y="3838"/>
                      <a:pt x="29665" y="3837"/>
                      <a:pt x="29675" y="3837"/>
                    </a:cubicBezTo>
                    <a:cubicBezTo>
                      <a:pt x="29748" y="3837"/>
                      <a:pt x="29774" y="3867"/>
                      <a:pt x="29758" y="3937"/>
                    </a:cubicBezTo>
                    <a:cubicBezTo>
                      <a:pt x="29760" y="3938"/>
                      <a:pt x="29762" y="3939"/>
                      <a:pt x="29763" y="3939"/>
                    </a:cubicBezTo>
                    <a:cubicBezTo>
                      <a:pt x="29785" y="3939"/>
                      <a:pt x="29785" y="3830"/>
                      <a:pt x="29785" y="3705"/>
                    </a:cubicBezTo>
                    <a:cubicBezTo>
                      <a:pt x="29785" y="3536"/>
                      <a:pt x="29767" y="3322"/>
                      <a:pt x="29767" y="3287"/>
                    </a:cubicBezTo>
                    <a:cubicBezTo>
                      <a:pt x="29767" y="3064"/>
                      <a:pt x="29928" y="2957"/>
                      <a:pt x="29865" y="2752"/>
                    </a:cubicBezTo>
                    <a:cubicBezTo>
                      <a:pt x="29785" y="2530"/>
                      <a:pt x="29705" y="2530"/>
                      <a:pt x="29642" y="2280"/>
                    </a:cubicBezTo>
                    <a:cubicBezTo>
                      <a:pt x="29571" y="2102"/>
                      <a:pt x="29527" y="1906"/>
                      <a:pt x="29509" y="1719"/>
                    </a:cubicBezTo>
                    <a:cubicBezTo>
                      <a:pt x="29438" y="1345"/>
                      <a:pt x="29072" y="1425"/>
                      <a:pt x="28876" y="1229"/>
                    </a:cubicBezTo>
                    <a:cubicBezTo>
                      <a:pt x="28654" y="1024"/>
                      <a:pt x="28770" y="677"/>
                      <a:pt x="28485" y="517"/>
                    </a:cubicBezTo>
                    <a:cubicBezTo>
                      <a:pt x="28426" y="487"/>
                      <a:pt x="28369" y="475"/>
                      <a:pt x="28312" y="475"/>
                    </a:cubicBezTo>
                    <a:cubicBezTo>
                      <a:pt x="28134" y="475"/>
                      <a:pt x="27963" y="588"/>
                      <a:pt x="27808" y="588"/>
                    </a:cubicBezTo>
                    <a:cubicBezTo>
                      <a:pt x="27802" y="588"/>
                      <a:pt x="27796" y="588"/>
                      <a:pt x="27791" y="588"/>
                    </a:cubicBezTo>
                    <a:cubicBezTo>
                      <a:pt x="27493" y="588"/>
                      <a:pt x="27648" y="122"/>
                      <a:pt x="27674" y="0"/>
                    </a:cubicBezTo>
                    <a:close/>
                    <a:moveTo>
                      <a:pt x="9122" y="23040"/>
                    </a:moveTo>
                    <a:cubicBezTo>
                      <a:pt x="9116" y="23040"/>
                      <a:pt x="9109" y="23041"/>
                      <a:pt x="9103" y="23043"/>
                    </a:cubicBezTo>
                    <a:cubicBezTo>
                      <a:pt x="9085" y="23114"/>
                      <a:pt x="9040" y="23185"/>
                      <a:pt x="8996" y="23248"/>
                    </a:cubicBezTo>
                    <a:cubicBezTo>
                      <a:pt x="8907" y="23328"/>
                      <a:pt x="8800" y="23381"/>
                      <a:pt x="8684" y="23399"/>
                    </a:cubicBezTo>
                    <a:cubicBezTo>
                      <a:pt x="8426" y="23515"/>
                      <a:pt x="8212" y="23693"/>
                      <a:pt x="8052" y="23916"/>
                    </a:cubicBezTo>
                    <a:cubicBezTo>
                      <a:pt x="7945" y="24076"/>
                      <a:pt x="8337" y="24165"/>
                      <a:pt x="8221" y="24406"/>
                    </a:cubicBezTo>
                    <a:cubicBezTo>
                      <a:pt x="8141" y="24539"/>
                      <a:pt x="7998" y="24628"/>
                      <a:pt x="7838" y="24637"/>
                    </a:cubicBezTo>
                    <a:cubicBezTo>
                      <a:pt x="7786" y="24594"/>
                      <a:pt x="7755" y="24571"/>
                      <a:pt x="7726" y="24571"/>
                    </a:cubicBezTo>
                    <a:cubicBezTo>
                      <a:pt x="7697" y="24571"/>
                      <a:pt x="7670" y="24596"/>
                      <a:pt x="7624" y="24646"/>
                    </a:cubicBezTo>
                    <a:cubicBezTo>
                      <a:pt x="7481" y="24815"/>
                      <a:pt x="7571" y="24735"/>
                      <a:pt x="7677" y="24913"/>
                    </a:cubicBezTo>
                    <a:cubicBezTo>
                      <a:pt x="7722" y="24985"/>
                      <a:pt x="7669" y="25154"/>
                      <a:pt x="7562" y="25163"/>
                    </a:cubicBezTo>
                    <a:cubicBezTo>
                      <a:pt x="7559" y="25163"/>
                      <a:pt x="7557" y="25163"/>
                      <a:pt x="7554" y="25163"/>
                    </a:cubicBezTo>
                    <a:cubicBezTo>
                      <a:pt x="7394" y="25163"/>
                      <a:pt x="7337" y="24957"/>
                      <a:pt x="7227" y="24957"/>
                    </a:cubicBezTo>
                    <a:cubicBezTo>
                      <a:pt x="7190" y="24957"/>
                      <a:pt x="7146" y="24982"/>
                      <a:pt x="7090" y="25047"/>
                    </a:cubicBezTo>
                    <a:cubicBezTo>
                      <a:pt x="7009" y="25136"/>
                      <a:pt x="6947" y="25439"/>
                      <a:pt x="7063" y="25546"/>
                    </a:cubicBezTo>
                    <a:cubicBezTo>
                      <a:pt x="7045" y="25608"/>
                      <a:pt x="6956" y="25662"/>
                      <a:pt x="6920" y="25724"/>
                    </a:cubicBezTo>
                    <a:cubicBezTo>
                      <a:pt x="6894" y="25786"/>
                      <a:pt x="6671" y="26454"/>
                      <a:pt x="6617" y="26454"/>
                    </a:cubicBezTo>
                    <a:cubicBezTo>
                      <a:pt x="6616" y="26454"/>
                      <a:pt x="6615" y="26454"/>
                      <a:pt x="6613" y="26454"/>
                    </a:cubicBezTo>
                    <a:cubicBezTo>
                      <a:pt x="6456" y="26454"/>
                      <a:pt x="6497" y="25988"/>
                      <a:pt x="6447" y="25902"/>
                    </a:cubicBezTo>
                    <a:lnTo>
                      <a:pt x="6447" y="25902"/>
                    </a:lnTo>
                    <a:cubicBezTo>
                      <a:pt x="6501" y="26009"/>
                      <a:pt x="6110" y="26637"/>
                      <a:pt x="6110" y="26766"/>
                    </a:cubicBezTo>
                    <a:cubicBezTo>
                      <a:pt x="6119" y="26953"/>
                      <a:pt x="6012" y="26998"/>
                      <a:pt x="5807" y="27015"/>
                    </a:cubicBezTo>
                    <a:cubicBezTo>
                      <a:pt x="5495" y="27033"/>
                      <a:pt x="5682" y="27167"/>
                      <a:pt x="5584" y="27274"/>
                    </a:cubicBezTo>
                    <a:cubicBezTo>
                      <a:pt x="5495" y="27381"/>
                      <a:pt x="5468" y="27443"/>
                      <a:pt x="5317" y="27461"/>
                    </a:cubicBezTo>
                    <a:cubicBezTo>
                      <a:pt x="5264" y="27461"/>
                      <a:pt x="5219" y="27488"/>
                      <a:pt x="5192" y="27532"/>
                    </a:cubicBezTo>
                    <a:cubicBezTo>
                      <a:pt x="5149" y="27636"/>
                      <a:pt x="5207" y="27791"/>
                      <a:pt x="5333" y="27791"/>
                    </a:cubicBezTo>
                    <a:cubicBezTo>
                      <a:pt x="5337" y="27791"/>
                      <a:pt x="5340" y="27791"/>
                      <a:pt x="5344" y="27790"/>
                    </a:cubicBezTo>
                    <a:cubicBezTo>
                      <a:pt x="5451" y="27817"/>
                      <a:pt x="5602" y="27933"/>
                      <a:pt x="5442" y="28004"/>
                    </a:cubicBezTo>
                    <a:cubicBezTo>
                      <a:pt x="5392" y="28029"/>
                      <a:pt x="5344" y="28036"/>
                      <a:pt x="5297" y="28036"/>
                    </a:cubicBezTo>
                    <a:cubicBezTo>
                      <a:pt x="5240" y="28036"/>
                      <a:pt x="5184" y="28026"/>
                      <a:pt x="5130" y="28026"/>
                    </a:cubicBezTo>
                    <a:cubicBezTo>
                      <a:pt x="5085" y="28026"/>
                      <a:pt x="5041" y="28033"/>
                      <a:pt x="4996" y="28058"/>
                    </a:cubicBezTo>
                    <a:cubicBezTo>
                      <a:pt x="4854" y="28129"/>
                      <a:pt x="4800" y="28325"/>
                      <a:pt x="4765" y="28467"/>
                    </a:cubicBezTo>
                    <a:cubicBezTo>
                      <a:pt x="4702" y="28565"/>
                      <a:pt x="4604" y="28637"/>
                      <a:pt x="4498" y="28681"/>
                    </a:cubicBezTo>
                    <a:cubicBezTo>
                      <a:pt x="4483" y="28675"/>
                      <a:pt x="4468" y="28672"/>
                      <a:pt x="4451" y="28672"/>
                    </a:cubicBezTo>
                    <a:cubicBezTo>
                      <a:pt x="4416" y="28672"/>
                      <a:pt x="4379" y="28686"/>
                      <a:pt x="4355" y="28717"/>
                    </a:cubicBezTo>
                    <a:cubicBezTo>
                      <a:pt x="4230" y="28859"/>
                      <a:pt x="4373" y="28913"/>
                      <a:pt x="4257" y="29064"/>
                    </a:cubicBezTo>
                    <a:cubicBezTo>
                      <a:pt x="4177" y="29162"/>
                      <a:pt x="4070" y="29171"/>
                      <a:pt x="3972" y="29260"/>
                    </a:cubicBezTo>
                    <a:cubicBezTo>
                      <a:pt x="3732" y="29465"/>
                      <a:pt x="3571" y="29750"/>
                      <a:pt x="3527" y="30062"/>
                    </a:cubicBezTo>
                    <a:cubicBezTo>
                      <a:pt x="3516" y="30185"/>
                      <a:pt x="3508" y="30253"/>
                      <a:pt x="3463" y="30253"/>
                    </a:cubicBezTo>
                    <a:cubicBezTo>
                      <a:pt x="3434" y="30253"/>
                      <a:pt x="3387" y="30223"/>
                      <a:pt x="3313" y="30160"/>
                    </a:cubicBezTo>
                    <a:cubicBezTo>
                      <a:pt x="3306" y="30084"/>
                      <a:pt x="3284" y="30057"/>
                      <a:pt x="3255" y="30057"/>
                    </a:cubicBezTo>
                    <a:cubicBezTo>
                      <a:pt x="3205" y="30057"/>
                      <a:pt x="3135" y="30136"/>
                      <a:pt x="3090" y="30186"/>
                    </a:cubicBezTo>
                    <a:cubicBezTo>
                      <a:pt x="2983" y="30293"/>
                      <a:pt x="2841" y="30436"/>
                      <a:pt x="2796" y="30587"/>
                    </a:cubicBezTo>
                    <a:cubicBezTo>
                      <a:pt x="2761" y="30712"/>
                      <a:pt x="2805" y="30872"/>
                      <a:pt x="2627" y="30952"/>
                    </a:cubicBezTo>
                    <a:cubicBezTo>
                      <a:pt x="2593" y="30922"/>
                      <a:pt x="2558" y="30908"/>
                      <a:pt x="2523" y="30908"/>
                    </a:cubicBezTo>
                    <a:cubicBezTo>
                      <a:pt x="2367" y="30908"/>
                      <a:pt x="2215" y="31171"/>
                      <a:pt x="2164" y="31273"/>
                    </a:cubicBezTo>
                    <a:cubicBezTo>
                      <a:pt x="2112" y="31404"/>
                      <a:pt x="2255" y="31781"/>
                      <a:pt x="2162" y="31781"/>
                    </a:cubicBezTo>
                    <a:cubicBezTo>
                      <a:pt x="2160" y="31781"/>
                      <a:pt x="2157" y="31781"/>
                      <a:pt x="2155" y="31781"/>
                    </a:cubicBezTo>
                    <a:cubicBezTo>
                      <a:pt x="2061" y="31771"/>
                      <a:pt x="1988" y="31762"/>
                      <a:pt x="1925" y="31762"/>
                    </a:cubicBezTo>
                    <a:cubicBezTo>
                      <a:pt x="1810" y="31762"/>
                      <a:pt x="1726" y="31793"/>
                      <a:pt x="1594" y="31914"/>
                    </a:cubicBezTo>
                    <a:cubicBezTo>
                      <a:pt x="1300" y="32208"/>
                      <a:pt x="1033" y="32529"/>
                      <a:pt x="810" y="32876"/>
                    </a:cubicBezTo>
                    <a:cubicBezTo>
                      <a:pt x="694" y="33046"/>
                      <a:pt x="605" y="33242"/>
                      <a:pt x="552" y="33438"/>
                    </a:cubicBezTo>
                    <a:cubicBezTo>
                      <a:pt x="525" y="33562"/>
                      <a:pt x="596" y="33687"/>
                      <a:pt x="561" y="33785"/>
                    </a:cubicBezTo>
                    <a:cubicBezTo>
                      <a:pt x="516" y="33918"/>
                      <a:pt x="276" y="33999"/>
                      <a:pt x="195" y="34123"/>
                    </a:cubicBezTo>
                    <a:cubicBezTo>
                      <a:pt x="80" y="34302"/>
                      <a:pt x="17" y="34506"/>
                      <a:pt x="8" y="34711"/>
                    </a:cubicBezTo>
                    <a:cubicBezTo>
                      <a:pt x="0" y="34986"/>
                      <a:pt x="80" y="35217"/>
                      <a:pt x="255" y="35217"/>
                    </a:cubicBezTo>
                    <a:cubicBezTo>
                      <a:pt x="273" y="35217"/>
                      <a:pt x="292" y="35215"/>
                      <a:pt x="311" y="35210"/>
                    </a:cubicBezTo>
                    <a:lnTo>
                      <a:pt x="311" y="35210"/>
                    </a:lnTo>
                    <a:cubicBezTo>
                      <a:pt x="133" y="35263"/>
                      <a:pt x="605" y="35753"/>
                      <a:pt x="703" y="35825"/>
                    </a:cubicBezTo>
                    <a:cubicBezTo>
                      <a:pt x="748" y="35869"/>
                      <a:pt x="712" y="36279"/>
                      <a:pt x="819" y="36439"/>
                    </a:cubicBezTo>
                    <a:cubicBezTo>
                      <a:pt x="953" y="36671"/>
                      <a:pt x="1157" y="36858"/>
                      <a:pt x="1407" y="36965"/>
                    </a:cubicBezTo>
                    <a:cubicBezTo>
                      <a:pt x="1434" y="36974"/>
                      <a:pt x="1459" y="36978"/>
                      <a:pt x="1480" y="36978"/>
                    </a:cubicBezTo>
                    <a:cubicBezTo>
                      <a:pt x="1626" y="36978"/>
                      <a:pt x="1646" y="36791"/>
                      <a:pt x="1701" y="36698"/>
                    </a:cubicBezTo>
                    <a:cubicBezTo>
                      <a:pt x="1781" y="36751"/>
                      <a:pt x="1986" y="36813"/>
                      <a:pt x="2066" y="36876"/>
                    </a:cubicBezTo>
                    <a:cubicBezTo>
                      <a:pt x="2039" y="36911"/>
                      <a:pt x="2030" y="36956"/>
                      <a:pt x="2039" y="37009"/>
                    </a:cubicBezTo>
                    <a:cubicBezTo>
                      <a:pt x="2084" y="37072"/>
                      <a:pt x="2280" y="37107"/>
                      <a:pt x="2360" y="37116"/>
                    </a:cubicBezTo>
                    <a:cubicBezTo>
                      <a:pt x="2440" y="37125"/>
                      <a:pt x="2449" y="37268"/>
                      <a:pt x="2583" y="37312"/>
                    </a:cubicBezTo>
                    <a:cubicBezTo>
                      <a:pt x="2674" y="37343"/>
                      <a:pt x="2769" y="37356"/>
                      <a:pt x="2863" y="37356"/>
                    </a:cubicBezTo>
                    <a:cubicBezTo>
                      <a:pt x="2907" y="37356"/>
                      <a:pt x="2950" y="37353"/>
                      <a:pt x="2992" y="37348"/>
                    </a:cubicBezTo>
                    <a:cubicBezTo>
                      <a:pt x="3304" y="37312"/>
                      <a:pt x="3429" y="37170"/>
                      <a:pt x="3678" y="37018"/>
                    </a:cubicBezTo>
                    <a:cubicBezTo>
                      <a:pt x="3769" y="36965"/>
                      <a:pt x="3828" y="36942"/>
                      <a:pt x="3864" y="36942"/>
                    </a:cubicBezTo>
                    <a:cubicBezTo>
                      <a:pt x="3952" y="36942"/>
                      <a:pt x="3909" y="37080"/>
                      <a:pt x="3901" y="37246"/>
                    </a:cubicBezTo>
                    <a:lnTo>
                      <a:pt x="3901" y="37246"/>
                    </a:lnTo>
                    <a:cubicBezTo>
                      <a:pt x="3907" y="37187"/>
                      <a:pt x="3951" y="37183"/>
                      <a:pt x="4005" y="37183"/>
                    </a:cubicBezTo>
                    <a:cubicBezTo>
                      <a:pt x="4014" y="37183"/>
                      <a:pt x="4022" y="37183"/>
                      <a:pt x="4031" y="37183"/>
                    </a:cubicBezTo>
                    <a:cubicBezTo>
                      <a:pt x="4083" y="37183"/>
                      <a:pt x="4139" y="37180"/>
                      <a:pt x="4177" y="37134"/>
                    </a:cubicBezTo>
                    <a:cubicBezTo>
                      <a:pt x="4195" y="37116"/>
                      <a:pt x="4204" y="36929"/>
                      <a:pt x="4221" y="36929"/>
                    </a:cubicBezTo>
                    <a:cubicBezTo>
                      <a:pt x="4355" y="36929"/>
                      <a:pt x="4328" y="37161"/>
                      <a:pt x="4444" y="37170"/>
                    </a:cubicBezTo>
                    <a:cubicBezTo>
                      <a:pt x="4604" y="37170"/>
                      <a:pt x="4711" y="36974"/>
                      <a:pt x="4854" y="36920"/>
                    </a:cubicBezTo>
                    <a:cubicBezTo>
                      <a:pt x="4900" y="36905"/>
                      <a:pt x="4932" y="36899"/>
                      <a:pt x="4954" y="36899"/>
                    </a:cubicBezTo>
                    <a:cubicBezTo>
                      <a:pt x="5049" y="36899"/>
                      <a:pt x="4934" y="37022"/>
                      <a:pt x="4854" y="37081"/>
                    </a:cubicBezTo>
                    <a:cubicBezTo>
                      <a:pt x="4732" y="37186"/>
                      <a:pt x="4743" y="37417"/>
                      <a:pt x="4908" y="37417"/>
                    </a:cubicBezTo>
                    <a:cubicBezTo>
                      <a:pt x="4924" y="37417"/>
                      <a:pt x="4942" y="37415"/>
                      <a:pt x="4961" y="37410"/>
                    </a:cubicBezTo>
                    <a:cubicBezTo>
                      <a:pt x="5166" y="37357"/>
                      <a:pt x="5388" y="37187"/>
                      <a:pt x="5388" y="36965"/>
                    </a:cubicBezTo>
                    <a:cubicBezTo>
                      <a:pt x="5388" y="37202"/>
                      <a:pt x="5619" y="37246"/>
                      <a:pt x="5889" y="37246"/>
                    </a:cubicBezTo>
                    <a:cubicBezTo>
                      <a:pt x="6052" y="37246"/>
                      <a:pt x="6229" y="37230"/>
                      <a:pt x="6378" y="37230"/>
                    </a:cubicBezTo>
                    <a:cubicBezTo>
                      <a:pt x="6576" y="37230"/>
                      <a:pt x="6724" y="37259"/>
                      <a:pt x="6724" y="37392"/>
                    </a:cubicBezTo>
                    <a:cubicBezTo>
                      <a:pt x="6796" y="37467"/>
                      <a:pt x="6867" y="37494"/>
                      <a:pt x="6938" y="37494"/>
                    </a:cubicBezTo>
                    <a:cubicBezTo>
                      <a:pt x="7120" y="37494"/>
                      <a:pt x="7300" y="37311"/>
                      <a:pt x="7499" y="37285"/>
                    </a:cubicBezTo>
                    <a:cubicBezTo>
                      <a:pt x="7635" y="37268"/>
                      <a:pt x="7770" y="37262"/>
                      <a:pt x="7906" y="37262"/>
                    </a:cubicBezTo>
                    <a:cubicBezTo>
                      <a:pt x="7984" y="37262"/>
                      <a:pt x="8062" y="37264"/>
                      <a:pt x="8141" y="37268"/>
                    </a:cubicBezTo>
                    <a:cubicBezTo>
                      <a:pt x="8417" y="37268"/>
                      <a:pt x="8678" y="37125"/>
                      <a:pt x="8937" y="37125"/>
                    </a:cubicBezTo>
                    <a:cubicBezTo>
                      <a:pt x="8945" y="37125"/>
                      <a:pt x="8952" y="37125"/>
                      <a:pt x="8960" y="37125"/>
                    </a:cubicBezTo>
                    <a:cubicBezTo>
                      <a:pt x="9174" y="37125"/>
                      <a:pt x="9227" y="37285"/>
                      <a:pt x="9494" y="37285"/>
                    </a:cubicBezTo>
                    <a:cubicBezTo>
                      <a:pt x="9592" y="37285"/>
                      <a:pt x="9762" y="37285"/>
                      <a:pt x="9833" y="37205"/>
                    </a:cubicBezTo>
                    <a:cubicBezTo>
                      <a:pt x="9867" y="37162"/>
                      <a:pt x="9844" y="37036"/>
                      <a:pt x="9915" y="37036"/>
                    </a:cubicBezTo>
                    <a:cubicBezTo>
                      <a:pt x="9917" y="37036"/>
                      <a:pt x="9919" y="37036"/>
                      <a:pt x="9922" y="37036"/>
                    </a:cubicBezTo>
                    <a:cubicBezTo>
                      <a:pt x="10136" y="37054"/>
                      <a:pt x="10145" y="37366"/>
                      <a:pt x="10145" y="37508"/>
                    </a:cubicBezTo>
                    <a:cubicBezTo>
                      <a:pt x="10145" y="37371"/>
                      <a:pt x="10511" y="37329"/>
                      <a:pt x="10925" y="37329"/>
                    </a:cubicBezTo>
                    <a:cubicBezTo>
                      <a:pt x="10967" y="37329"/>
                      <a:pt x="11010" y="37329"/>
                      <a:pt x="11053" y="37330"/>
                    </a:cubicBezTo>
                    <a:cubicBezTo>
                      <a:pt x="11418" y="37330"/>
                      <a:pt x="11356" y="37374"/>
                      <a:pt x="11427" y="37383"/>
                    </a:cubicBezTo>
                    <a:cubicBezTo>
                      <a:pt x="11472" y="37401"/>
                      <a:pt x="11410" y="37508"/>
                      <a:pt x="11401" y="37526"/>
                    </a:cubicBezTo>
                    <a:cubicBezTo>
                      <a:pt x="11401" y="37526"/>
                      <a:pt x="11401" y="37535"/>
                      <a:pt x="11401" y="37544"/>
                    </a:cubicBezTo>
                    <a:cubicBezTo>
                      <a:pt x="11403" y="37545"/>
                      <a:pt x="11407" y="37546"/>
                      <a:pt x="11412" y="37546"/>
                    </a:cubicBezTo>
                    <a:cubicBezTo>
                      <a:pt x="11432" y="37546"/>
                      <a:pt x="11468" y="37537"/>
                      <a:pt x="11517" y="37537"/>
                    </a:cubicBezTo>
                    <a:cubicBezTo>
                      <a:pt x="11538" y="37537"/>
                      <a:pt x="11562" y="37539"/>
                      <a:pt x="11588" y="37544"/>
                    </a:cubicBezTo>
                    <a:cubicBezTo>
                      <a:pt x="11623" y="37517"/>
                      <a:pt x="11977" y="37544"/>
                      <a:pt x="11988" y="37491"/>
                    </a:cubicBezTo>
                    <a:lnTo>
                      <a:pt x="11988" y="37491"/>
                    </a:lnTo>
                    <a:cubicBezTo>
                      <a:pt x="11969" y="37588"/>
                      <a:pt x="11490" y="37606"/>
                      <a:pt x="11623" y="37668"/>
                    </a:cubicBezTo>
                    <a:cubicBezTo>
                      <a:pt x="11641" y="37677"/>
                      <a:pt x="11846" y="37766"/>
                      <a:pt x="11766" y="37855"/>
                    </a:cubicBezTo>
                    <a:cubicBezTo>
                      <a:pt x="11744" y="37848"/>
                      <a:pt x="11521" y="37717"/>
                      <a:pt x="11449" y="37717"/>
                    </a:cubicBezTo>
                    <a:cubicBezTo>
                      <a:pt x="11433" y="37717"/>
                      <a:pt x="11424" y="37723"/>
                      <a:pt x="11427" y="37740"/>
                    </a:cubicBezTo>
                    <a:cubicBezTo>
                      <a:pt x="11427" y="37945"/>
                      <a:pt x="11481" y="38310"/>
                      <a:pt x="11721" y="38363"/>
                    </a:cubicBezTo>
                    <a:cubicBezTo>
                      <a:pt x="11721" y="38488"/>
                      <a:pt x="11436" y="38568"/>
                      <a:pt x="11356" y="38586"/>
                    </a:cubicBezTo>
                    <a:cubicBezTo>
                      <a:pt x="11338" y="38613"/>
                      <a:pt x="11062" y="38942"/>
                      <a:pt x="11107" y="38969"/>
                    </a:cubicBezTo>
                    <a:cubicBezTo>
                      <a:pt x="11205" y="39067"/>
                      <a:pt x="11436" y="39085"/>
                      <a:pt x="11418" y="39290"/>
                    </a:cubicBezTo>
                    <a:cubicBezTo>
                      <a:pt x="11410" y="39450"/>
                      <a:pt x="11276" y="39530"/>
                      <a:pt x="11285" y="39708"/>
                    </a:cubicBezTo>
                    <a:cubicBezTo>
                      <a:pt x="11294" y="39886"/>
                      <a:pt x="11374" y="39922"/>
                      <a:pt x="11338" y="40100"/>
                    </a:cubicBezTo>
                    <a:cubicBezTo>
                      <a:pt x="11294" y="40305"/>
                      <a:pt x="11098" y="40323"/>
                      <a:pt x="11018" y="40537"/>
                    </a:cubicBezTo>
                    <a:cubicBezTo>
                      <a:pt x="10964" y="40679"/>
                      <a:pt x="10946" y="40928"/>
                      <a:pt x="11151" y="40973"/>
                    </a:cubicBezTo>
                    <a:cubicBezTo>
                      <a:pt x="11098" y="41009"/>
                      <a:pt x="10759" y="41276"/>
                      <a:pt x="10839" y="41276"/>
                    </a:cubicBezTo>
                    <a:cubicBezTo>
                      <a:pt x="10886" y="41276"/>
                      <a:pt x="10995" y="41239"/>
                      <a:pt x="11076" y="41239"/>
                    </a:cubicBezTo>
                    <a:cubicBezTo>
                      <a:pt x="11148" y="41239"/>
                      <a:pt x="11198" y="41269"/>
                      <a:pt x="11160" y="41383"/>
                    </a:cubicBezTo>
                    <a:cubicBezTo>
                      <a:pt x="11125" y="41507"/>
                      <a:pt x="11000" y="41552"/>
                      <a:pt x="10937" y="41650"/>
                    </a:cubicBezTo>
                    <a:cubicBezTo>
                      <a:pt x="10805" y="41853"/>
                      <a:pt x="10690" y="42277"/>
                      <a:pt x="10889" y="42448"/>
                    </a:cubicBezTo>
                    <a:lnTo>
                      <a:pt x="10889" y="42448"/>
                    </a:lnTo>
                    <a:cubicBezTo>
                      <a:pt x="10877" y="42439"/>
                      <a:pt x="10863" y="42435"/>
                      <a:pt x="10847" y="42435"/>
                    </a:cubicBezTo>
                    <a:cubicBezTo>
                      <a:pt x="10714" y="42435"/>
                      <a:pt x="10462" y="42722"/>
                      <a:pt x="10439" y="42808"/>
                    </a:cubicBezTo>
                    <a:cubicBezTo>
                      <a:pt x="10635" y="42843"/>
                      <a:pt x="10563" y="42959"/>
                      <a:pt x="10528" y="43120"/>
                    </a:cubicBezTo>
                    <a:cubicBezTo>
                      <a:pt x="10483" y="43307"/>
                      <a:pt x="10483" y="43218"/>
                      <a:pt x="10599" y="43307"/>
                    </a:cubicBezTo>
                    <a:cubicBezTo>
                      <a:pt x="10759" y="43431"/>
                      <a:pt x="10394" y="43805"/>
                      <a:pt x="10350" y="43939"/>
                    </a:cubicBezTo>
                    <a:cubicBezTo>
                      <a:pt x="10323" y="44037"/>
                      <a:pt x="10430" y="44082"/>
                      <a:pt x="10430" y="44215"/>
                    </a:cubicBezTo>
                    <a:cubicBezTo>
                      <a:pt x="10412" y="44393"/>
                      <a:pt x="10376" y="44580"/>
                      <a:pt x="10323" y="44759"/>
                    </a:cubicBezTo>
                    <a:cubicBezTo>
                      <a:pt x="10267" y="45076"/>
                      <a:pt x="10261" y="45259"/>
                      <a:pt x="10462" y="45459"/>
                    </a:cubicBezTo>
                    <a:lnTo>
                      <a:pt x="10462" y="45459"/>
                    </a:lnTo>
                    <a:cubicBezTo>
                      <a:pt x="10382" y="45386"/>
                      <a:pt x="10286" y="45302"/>
                      <a:pt x="10189" y="45302"/>
                    </a:cubicBezTo>
                    <a:cubicBezTo>
                      <a:pt x="10029" y="45302"/>
                      <a:pt x="10163" y="45533"/>
                      <a:pt x="10198" y="45587"/>
                    </a:cubicBezTo>
                    <a:cubicBezTo>
                      <a:pt x="10439" y="45872"/>
                      <a:pt x="10314" y="45997"/>
                      <a:pt x="9975" y="46068"/>
                    </a:cubicBezTo>
                    <a:cubicBezTo>
                      <a:pt x="9754" y="46117"/>
                      <a:pt x="10362" y="46550"/>
                      <a:pt x="10170" y="46550"/>
                    </a:cubicBezTo>
                    <a:cubicBezTo>
                      <a:pt x="10153" y="46550"/>
                      <a:pt x="10130" y="46547"/>
                      <a:pt x="10100" y="46540"/>
                    </a:cubicBezTo>
                    <a:cubicBezTo>
                      <a:pt x="10089" y="46538"/>
                      <a:pt x="10079" y="46537"/>
                      <a:pt x="10069" y="46537"/>
                    </a:cubicBezTo>
                    <a:cubicBezTo>
                      <a:pt x="9845" y="46537"/>
                      <a:pt x="9760" y="47066"/>
                      <a:pt x="10064" y="47143"/>
                    </a:cubicBezTo>
                    <a:lnTo>
                      <a:pt x="10064" y="47143"/>
                    </a:lnTo>
                    <a:cubicBezTo>
                      <a:pt x="10042" y="47139"/>
                      <a:pt x="10021" y="47136"/>
                      <a:pt x="10002" y="47136"/>
                    </a:cubicBezTo>
                    <a:cubicBezTo>
                      <a:pt x="9899" y="47136"/>
                      <a:pt x="9823" y="47199"/>
                      <a:pt x="9735" y="47279"/>
                    </a:cubicBezTo>
                    <a:cubicBezTo>
                      <a:pt x="9682" y="47333"/>
                      <a:pt x="9744" y="47422"/>
                      <a:pt x="9726" y="47520"/>
                    </a:cubicBezTo>
                    <a:cubicBezTo>
                      <a:pt x="9690" y="47680"/>
                      <a:pt x="9575" y="47734"/>
                      <a:pt x="9530" y="47894"/>
                    </a:cubicBezTo>
                    <a:cubicBezTo>
                      <a:pt x="9477" y="48045"/>
                      <a:pt x="9584" y="48179"/>
                      <a:pt x="9548" y="48312"/>
                    </a:cubicBezTo>
                    <a:cubicBezTo>
                      <a:pt x="9512" y="48473"/>
                      <a:pt x="9468" y="48642"/>
                      <a:pt x="9397" y="48793"/>
                    </a:cubicBezTo>
                    <a:cubicBezTo>
                      <a:pt x="9299" y="49025"/>
                      <a:pt x="9165" y="49176"/>
                      <a:pt x="9165" y="49444"/>
                    </a:cubicBezTo>
                    <a:cubicBezTo>
                      <a:pt x="9165" y="49568"/>
                      <a:pt x="9352" y="49747"/>
                      <a:pt x="9343" y="49809"/>
                    </a:cubicBezTo>
                    <a:cubicBezTo>
                      <a:pt x="9325" y="49880"/>
                      <a:pt x="9058" y="49880"/>
                      <a:pt x="8987" y="49960"/>
                    </a:cubicBezTo>
                    <a:cubicBezTo>
                      <a:pt x="8889" y="50067"/>
                      <a:pt x="9067" y="50192"/>
                      <a:pt x="9147" y="50245"/>
                    </a:cubicBezTo>
                    <a:cubicBezTo>
                      <a:pt x="9218" y="50299"/>
                      <a:pt x="9610" y="50397"/>
                      <a:pt x="9414" y="50530"/>
                    </a:cubicBezTo>
                    <a:cubicBezTo>
                      <a:pt x="9254" y="50646"/>
                      <a:pt x="9049" y="50655"/>
                      <a:pt x="8933" y="50842"/>
                    </a:cubicBezTo>
                    <a:cubicBezTo>
                      <a:pt x="8782" y="51083"/>
                      <a:pt x="9325" y="51332"/>
                      <a:pt x="8987" y="51492"/>
                    </a:cubicBezTo>
                    <a:cubicBezTo>
                      <a:pt x="8773" y="51590"/>
                      <a:pt x="8764" y="52143"/>
                      <a:pt x="8755" y="52321"/>
                    </a:cubicBezTo>
                    <a:cubicBezTo>
                      <a:pt x="8746" y="52508"/>
                      <a:pt x="8782" y="52686"/>
                      <a:pt x="8693" y="52864"/>
                    </a:cubicBezTo>
                    <a:cubicBezTo>
                      <a:pt x="8675" y="52908"/>
                      <a:pt x="8345" y="53238"/>
                      <a:pt x="8388" y="53238"/>
                    </a:cubicBezTo>
                    <a:cubicBezTo>
                      <a:pt x="8389" y="53238"/>
                      <a:pt x="8389" y="53238"/>
                      <a:pt x="8390" y="53238"/>
                    </a:cubicBezTo>
                    <a:cubicBezTo>
                      <a:pt x="8447" y="53238"/>
                      <a:pt x="8508" y="53202"/>
                      <a:pt x="8559" y="53202"/>
                    </a:cubicBezTo>
                    <a:cubicBezTo>
                      <a:pt x="8595" y="53202"/>
                      <a:pt x="8626" y="53220"/>
                      <a:pt x="8648" y="53283"/>
                    </a:cubicBezTo>
                    <a:cubicBezTo>
                      <a:pt x="8675" y="53363"/>
                      <a:pt x="8675" y="53461"/>
                      <a:pt x="8648" y="53541"/>
                    </a:cubicBezTo>
                    <a:cubicBezTo>
                      <a:pt x="8607" y="53689"/>
                      <a:pt x="8490" y="53920"/>
                      <a:pt x="8312" y="53920"/>
                    </a:cubicBezTo>
                    <a:cubicBezTo>
                      <a:pt x="8297" y="53920"/>
                      <a:pt x="8283" y="53919"/>
                      <a:pt x="8268" y="53916"/>
                    </a:cubicBezTo>
                    <a:lnTo>
                      <a:pt x="8268" y="53916"/>
                    </a:lnTo>
                    <a:cubicBezTo>
                      <a:pt x="8896" y="54049"/>
                      <a:pt x="8114" y="54165"/>
                      <a:pt x="8123" y="54414"/>
                    </a:cubicBezTo>
                    <a:cubicBezTo>
                      <a:pt x="8132" y="54637"/>
                      <a:pt x="8426" y="54726"/>
                      <a:pt x="8408" y="54984"/>
                    </a:cubicBezTo>
                    <a:cubicBezTo>
                      <a:pt x="8399" y="55064"/>
                      <a:pt x="8212" y="55224"/>
                      <a:pt x="8167" y="55305"/>
                    </a:cubicBezTo>
                    <a:cubicBezTo>
                      <a:pt x="7971" y="55634"/>
                      <a:pt x="8319" y="55563"/>
                      <a:pt x="8150" y="55919"/>
                    </a:cubicBezTo>
                    <a:cubicBezTo>
                      <a:pt x="8034" y="56124"/>
                      <a:pt x="7954" y="56338"/>
                      <a:pt x="7927" y="56569"/>
                    </a:cubicBezTo>
                    <a:cubicBezTo>
                      <a:pt x="7936" y="56685"/>
                      <a:pt x="7962" y="56801"/>
                      <a:pt x="7989" y="56917"/>
                    </a:cubicBezTo>
                    <a:cubicBezTo>
                      <a:pt x="7936" y="57104"/>
                      <a:pt x="7749" y="57273"/>
                      <a:pt x="7597" y="57451"/>
                    </a:cubicBezTo>
                    <a:cubicBezTo>
                      <a:pt x="7437" y="57701"/>
                      <a:pt x="7330" y="58066"/>
                      <a:pt x="7473" y="58360"/>
                    </a:cubicBezTo>
                    <a:cubicBezTo>
                      <a:pt x="7615" y="58654"/>
                      <a:pt x="7660" y="58360"/>
                      <a:pt x="7731" y="58698"/>
                    </a:cubicBezTo>
                    <a:cubicBezTo>
                      <a:pt x="7677" y="58841"/>
                      <a:pt x="7669" y="58992"/>
                      <a:pt x="7713" y="59126"/>
                    </a:cubicBezTo>
                    <a:cubicBezTo>
                      <a:pt x="7740" y="59206"/>
                      <a:pt x="7829" y="59144"/>
                      <a:pt x="7909" y="59242"/>
                    </a:cubicBezTo>
                    <a:cubicBezTo>
                      <a:pt x="8132" y="59509"/>
                      <a:pt x="8345" y="59981"/>
                      <a:pt x="8746" y="60337"/>
                    </a:cubicBezTo>
                    <a:cubicBezTo>
                      <a:pt x="9026" y="60604"/>
                      <a:pt x="9401" y="60776"/>
                      <a:pt x="9712" y="60776"/>
                    </a:cubicBezTo>
                    <a:cubicBezTo>
                      <a:pt x="9800" y="60776"/>
                      <a:pt x="9884" y="60762"/>
                      <a:pt x="9958" y="60732"/>
                    </a:cubicBezTo>
                    <a:lnTo>
                      <a:pt x="9958" y="60732"/>
                    </a:lnTo>
                    <a:cubicBezTo>
                      <a:pt x="9953" y="60741"/>
                      <a:pt x="9962" y="60745"/>
                      <a:pt x="9977" y="60745"/>
                    </a:cubicBezTo>
                    <a:cubicBezTo>
                      <a:pt x="10031" y="60745"/>
                      <a:pt x="10161" y="60702"/>
                      <a:pt x="10020" y="60702"/>
                    </a:cubicBezTo>
                    <a:cubicBezTo>
                      <a:pt x="10000" y="60714"/>
                      <a:pt x="9980" y="60723"/>
                      <a:pt x="9958" y="60732"/>
                    </a:cubicBezTo>
                    <a:lnTo>
                      <a:pt x="9958" y="60732"/>
                    </a:lnTo>
                    <a:cubicBezTo>
                      <a:pt x="9964" y="60723"/>
                      <a:pt x="9984" y="60708"/>
                      <a:pt x="10029" y="60685"/>
                    </a:cubicBezTo>
                    <a:cubicBezTo>
                      <a:pt x="10031" y="60685"/>
                      <a:pt x="10034" y="60685"/>
                      <a:pt x="10036" y="60685"/>
                    </a:cubicBezTo>
                    <a:cubicBezTo>
                      <a:pt x="10359" y="60685"/>
                      <a:pt x="10375" y="59553"/>
                      <a:pt x="10154" y="59473"/>
                    </a:cubicBezTo>
                    <a:cubicBezTo>
                      <a:pt x="10080" y="59459"/>
                      <a:pt x="9881" y="59359"/>
                      <a:pt x="9767" y="59359"/>
                    </a:cubicBezTo>
                    <a:cubicBezTo>
                      <a:pt x="9743" y="59359"/>
                      <a:pt x="9722" y="59364"/>
                      <a:pt x="9708" y="59375"/>
                    </a:cubicBezTo>
                    <a:cubicBezTo>
                      <a:pt x="9608" y="59476"/>
                      <a:pt x="9520" y="59586"/>
                      <a:pt x="9430" y="59586"/>
                    </a:cubicBezTo>
                    <a:cubicBezTo>
                      <a:pt x="9368" y="59586"/>
                      <a:pt x="9305" y="59534"/>
                      <a:pt x="9236" y="59393"/>
                    </a:cubicBezTo>
                    <a:cubicBezTo>
                      <a:pt x="9058" y="59152"/>
                      <a:pt x="8942" y="58876"/>
                      <a:pt x="8800" y="58636"/>
                    </a:cubicBezTo>
                    <a:cubicBezTo>
                      <a:pt x="8711" y="58502"/>
                      <a:pt x="8345" y="58431"/>
                      <a:pt x="8372" y="58253"/>
                    </a:cubicBezTo>
                    <a:cubicBezTo>
                      <a:pt x="8426" y="57968"/>
                      <a:pt x="8880" y="57959"/>
                      <a:pt x="8978" y="57754"/>
                    </a:cubicBezTo>
                    <a:cubicBezTo>
                      <a:pt x="9040" y="57612"/>
                      <a:pt x="8711" y="57656"/>
                      <a:pt x="8630" y="57629"/>
                    </a:cubicBezTo>
                    <a:cubicBezTo>
                      <a:pt x="8657" y="57487"/>
                      <a:pt x="9076" y="57496"/>
                      <a:pt x="8987" y="57318"/>
                    </a:cubicBezTo>
                    <a:cubicBezTo>
                      <a:pt x="8960" y="57264"/>
                      <a:pt x="8194" y="57050"/>
                      <a:pt x="8506" y="56863"/>
                    </a:cubicBezTo>
                    <a:cubicBezTo>
                      <a:pt x="8540" y="56840"/>
                      <a:pt x="8577" y="56834"/>
                      <a:pt x="8615" y="56834"/>
                    </a:cubicBezTo>
                    <a:cubicBezTo>
                      <a:pt x="8663" y="56834"/>
                      <a:pt x="8712" y="56844"/>
                      <a:pt x="8761" y="56844"/>
                    </a:cubicBezTo>
                    <a:cubicBezTo>
                      <a:pt x="8826" y="56844"/>
                      <a:pt x="8891" y="56827"/>
                      <a:pt x="8951" y="56748"/>
                    </a:cubicBezTo>
                    <a:cubicBezTo>
                      <a:pt x="9014" y="56658"/>
                      <a:pt x="9040" y="56543"/>
                      <a:pt x="9031" y="56427"/>
                    </a:cubicBezTo>
                    <a:cubicBezTo>
                      <a:pt x="8996" y="56178"/>
                      <a:pt x="8586" y="56400"/>
                      <a:pt x="8675" y="55973"/>
                    </a:cubicBezTo>
                    <a:lnTo>
                      <a:pt x="8675" y="55973"/>
                    </a:lnTo>
                    <a:cubicBezTo>
                      <a:pt x="8735" y="55993"/>
                      <a:pt x="8798" y="56003"/>
                      <a:pt x="8860" y="56003"/>
                    </a:cubicBezTo>
                    <a:cubicBezTo>
                      <a:pt x="8964" y="56003"/>
                      <a:pt x="9067" y="55975"/>
                      <a:pt x="9156" y="55919"/>
                    </a:cubicBezTo>
                    <a:cubicBezTo>
                      <a:pt x="9270" y="55779"/>
                      <a:pt x="9453" y="55535"/>
                      <a:pt x="9161" y="55468"/>
                    </a:cubicBezTo>
                    <a:lnTo>
                      <a:pt x="9161" y="55468"/>
                    </a:lnTo>
                    <a:cubicBezTo>
                      <a:pt x="9211" y="55478"/>
                      <a:pt x="9253" y="55483"/>
                      <a:pt x="9289" y="55483"/>
                    </a:cubicBezTo>
                    <a:cubicBezTo>
                      <a:pt x="9536" y="55483"/>
                      <a:pt x="9489" y="55261"/>
                      <a:pt x="9343" y="55046"/>
                    </a:cubicBezTo>
                    <a:lnTo>
                      <a:pt x="9343" y="55046"/>
                    </a:lnTo>
                    <a:cubicBezTo>
                      <a:pt x="9351" y="55048"/>
                      <a:pt x="9360" y="55049"/>
                      <a:pt x="9367" y="55049"/>
                    </a:cubicBezTo>
                    <a:cubicBezTo>
                      <a:pt x="9623" y="55049"/>
                      <a:pt x="9558" y="54089"/>
                      <a:pt x="9583" y="53970"/>
                    </a:cubicBezTo>
                    <a:lnTo>
                      <a:pt x="9583" y="53970"/>
                    </a:lnTo>
                    <a:cubicBezTo>
                      <a:pt x="9541" y="54161"/>
                      <a:pt x="9446" y="54245"/>
                      <a:pt x="9370" y="54245"/>
                    </a:cubicBezTo>
                    <a:cubicBezTo>
                      <a:pt x="9268" y="54245"/>
                      <a:pt x="9198" y="54096"/>
                      <a:pt x="9325" y="53853"/>
                    </a:cubicBezTo>
                    <a:cubicBezTo>
                      <a:pt x="9468" y="53577"/>
                      <a:pt x="9575" y="53283"/>
                      <a:pt x="9637" y="52971"/>
                    </a:cubicBezTo>
                    <a:cubicBezTo>
                      <a:pt x="9622" y="52968"/>
                      <a:pt x="9608" y="52966"/>
                      <a:pt x="9594" y="52966"/>
                    </a:cubicBezTo>
                    <a:cubicBezTo>
                      <a:pt x="9288" y="52966"/>
                      <a:pt x="9080" y="53676"/>
                      <a:pt x="8969" y="53897"/>
                    </a:cubicBezTo>
                    <a:cubicBezTo>
                      <a:pt x="9022" y="53666"/>
                      <a:pt x="9058" y="53416"/>
                      <a:pt x="9129" y="53185"/>
                    </a:cubicBezTo>
                    <a:cubicBezTo>
                      <a:pt x="9174" y="53033"/>
                      <a:pt x="9263" y="52793"/>
                      <a:pt x="9450" y="52757"/>
                    </a:cubicBezTo>
                    <a:cubicBezTo>
                      <a:pt x="9466" y="52754"/>
                      <a:pt x="9481" y="52753"/>
                      <a:pt x="9496" y="52753"/>
                    </a:cubicBezTo>
                    <a:cubicBezTo>
                      <a:pt x="9594" y="52753"/>
                      <a:pt x="9652" y="52815"/>
                      <a:pt x="9718" y="52815"/>
                    </a:cubicBezTo>
                    <a:cubicBezTo>
                      <a:pt x="9754" y="52815"/>
                      <a:pt x="9793" y="52797"/>
                      <a:pt x="9842" y="52739"/>
                    </a:cubicBezTo>
                    <a:cubicBezTo>
                      <a:pt x="10145" y="52392"/>
                      <a:pt x="9753" y="52196"/>
                      <a:pt x="9815" y="51822"/>
                    </a:cubicBezTo>
                    <a:cubicBezTo>
                      <a:pt x="9869" y="51492"/>
                      <a:pt x="10082" y="51314"/>
                      <a:pt x="10350" y="51145"/>
                    </a:cubicBezTo>
                    <a:cubicBezTo>
                      <a:pt x="10154" y="51109"/>
                      <a:pt x="9958" y="50806"/>
                      <a:pt x="9904" y="50637"/>
                    </a:cubicBezTo>
                    <a:cubicBezTo>
                      <a:pt x="9867" y="50507"/>
                      <a:pt x="9914" y="50480"/>
                      <a:pt x="9976" y="50480"/>
                    </a:cubicBezTo>
                    <a:cubicBezTo>
                      <a:pt x="10021" y="50480"/>
                      <a:pt x="10075" y="50495"/>
                      <a:pt x="10109" y="50495"/>
                    </a:cubicBezTo>
                    <a:cubicBezTo>
                      <a:pt x="10128" y="50495"/>
                      <a:pt x="10141" y="50490"/>
                      <a:pt x="10145" y="50477"/>
                    </a:cubicBezTo>
                    <a:cubicBezTo>
                      <a:pt x="10153" y="50442"/>
                      <a:pt x="10147" y="50413"/>
                      <a:pt x="10133" y="50390"/>
                    </a:cubicBezTo>
                    <a:lnTo>
                      <a:pt x="10133" y="50390"/>
                    </a:lnTo>
                    <a:cubicBezTo>
                      <a:pt x="10180" y="50406"/>
                      <a:pt x="10224" y="50417"/>
                      <a:pt x="10260" y="50417"/>
                    </a:cubicBezTo>
                    <a:cubicBezTo>
                      <a:pt x="10286" y="50417"/>
                      <a:pt x="10308" y="50411"/>
                      <a:pt x="10323" y="50397"/>
                    </a:cubicBezTo>
                    <a:cubicBezTo>
                      <a:pt x="10448" y="50281"/>
                      <a:pt x="10456" y="49960"/>
                      <a:pt x="10465" y="49809"/>
                    </a:cubicBezTo>
                    <a:cubicBezTo>
                      <a:pt x="10483" y="49631"/>
                      <a:pt x="10501" y="49319"/>
                      <a:pt x="10358" y="49185"/>
                    </a:cubicBezTo>
                    <a:cubicBezTo>
                      <a:pt x="10269" y="49096"/>
                      <a:pt x="10207" y="49078"/>
                      <a:pt x="10269" y="48918"/>
                    </a:cubicBezTo>
                    <a:cubicBezTo>
                      <a:pt x="10305" y="48829"/>
                      <a:pt x="10385" y="48767"/>
                      <a:pt x="10474" y="48749"/>
                    </a:cubicBezTo>
                    <a:cubicBezTo>
                      <a:pt x="10608" y="48740"/>
                      <a:pt x="10572" y="48695"/>
                      <a:pt x="10599" y="48571"/>
                    </a:cubicBezTo>
                    <a:cubicBezTo>
                      <a:pt x="10635" y="48402"/>
                      <a:pt x="10510" y="48214"/>
                      <a:pt x="10510" y="48019"/>
                    </a:cubicBezTo>
                    <a:cubicBezTo>
                      <a:pt x="10501" y="47831"/>
                      <a:pt x="10528" y="47644"/>
                      <a:pt x="10599" y="47466"/>
                    </a:cubicBezTo>
                    <a:cubicBezTo>
                      <a:pt x="10635" y="47350"/>
                      <a:pt x="10848" y="47235"/>
                      <a:pt x="10866" y="47163"/>
                    </a:cubicBezTo>
                    <a:cubicBezTo>
                      <a:pt x="10875" y="47119"/>
                      <a:pt x="10759" y="47163"/>
                      <a:pt x="10759" y="47110"/>
                    </a:cubicBezTo>
                    <a:lnTo>
                      <a:pt x="10795" y="46959"/>
                    </a:lnTo>
                    <a:lnTo>
                      <a:pt x="10946" y="46246"/>
                    </a:lnTo>
                    <a:cubicBezTo>
                      <a:pt x="11000" y="46015"/>
                      <a:pt x="11204" y="45534"/>
                      <a:pt x="10858" y="45462"/>
                    </a:cubicBezTo>
                    <a:lnTo>
                      <a:pt x="10858" y="45462"/>
                    </a:lnTo>
                    <a:cubicBezTo>
                      <a:pt x="10871" y="45465"/>
                      <a:pt x="10884" y="45466"/>
                      <a:pt x="10896" y="45466"/>
                    </a:cubicBezTo>
                    <a:cubicBezTo>
                      <a:pt x="11128" y="45466"/>
                      <a:pt x="11243" y="45016"/>
                      <a:pt x="11285" y="44839"/>
                    </a:cubicBezTo>
                    <a:cubicBezTo>
                      <a:pt x="11338" y="44563"/>
                      <a:pt x="11142" y="44491"/>
                      <a:pt x="11231" y="44233"/>
                    </a:cubicBezTo>
                    <a:cubicBezTo>
                      <a:pt x="11244" y="44199"/>
                      <a:pt x="11274" y="44191"/>
                      <a:pt x="11313" y="44191"/>
                    </a:cubicBezTo>
                    <a:cubicBezTo>
                      <a:pt x="11349" y="44191"/>
                      <a:pt x="11392" y="44198"/>
                      <a:pt x="11433" y="44198"/>
                    </a:cubicBezTo>
                    <a:cubicBezTo>
                      <a:pt x="11475" y="44198"/>
                      <a:pt x="11514" y="44191"/>
                      <a:pt x="11543" y="44162"/>
                    </a:cubicBezTo>
                    <a:cubicBezTo>
                      <a:pt x="11605" y="44064"/>
                      <a:pt x="11650" y="43948"/>
                      <a:pt x="11650" y="43823"/>
                    </a:cubicBezTo>
                    <a:cubicBezTo>
                      <a:pt x="11668" y="43672"/>
                      <a:pt x="11650" y="43520"/>
                      <a:pt x="11605" y="43378"/>
                    </a:cubicBezTo>
                    <a:cubicBezTo>
                      <a:pt x="11579" y="43311"/>
                      <a:pt x="11491" y="43299"/>
                      <a:pt x="11411" y="43290"/>
                    </a:cubicBezTo>
                    <a:lnTo>
                      <a:pt x="11411" y="43290"/>
                    </a:lnTo>
                    <a:cubicBezTo>
                      <a:pt x="11416" y="43290"/>
                      <a:pt x="11421" y="43290"/>
                      <a:pt x="11425" y="43290"/>
                    </a:cubicBezTo>
                    <a:cubicBezTo>
                      <a:pt x="11676" y="43290"/>
                      <a:pt x="11503" y="42946"/>
                      <a:pt x="11543" y="42808"/>
                    </a:cubicBezTo>
                    <a:cubicBezTo>
                      <a:pt x="11558" y="42762"/>
                      <a:pt x="11599" y="42747"/>
                      <a:pt x="11654" y="42747"/>
                    </a:cubicBezTo>
                    <a:cubicBezTo>
                      <a:pt x="11754" y="42747"/>
                      <a:pt x="11897" y="42797"/>
                      <a:pt x="11998" y="42797"/>
                    </a:cubicBezTo>
                    <a:cubicBezTo>
                      <a:pt x="12074" y="42797"/>
                      <a:pt x="12125" y="42768"/>
                      <a:pt x="12113" y="42665"/>
                    </a:cubicBezTo>
                    <a:cubicBezTo>
                      <a:pt x="12069" y="42300"/>
                      <a:pt x="11579" y="42345"/>
                      <a:pt x="11365" y="42175"/>
                    </a:cubicBezTo>
                    <a:cubicBezTo>
                      <a:pt x="11186" y="42039"/>
                      <a:pt x="11731" y="41863"/>
                      <a:pt x="11803" y="41863"/>
                    </a:cubicBezTo>
                    <a:cubicBezTo>
                      <a:pt x="11807" y="41863"/>
                      <a:pt x="11809" y="41863"/>
                      <a:pt x="11810" y="41864"/>
                    </a:cubicBezTo>
                    <a:cubicBezTo>
                      <a:pt x="11695" y="41775"/>
                      <a:pt x="11614" y="41819"/>
                      <a:pt x="11641" y="41632"/>
                    </a:cubicBezTo>
                    <a:cubicBezTo>
                      <a:pt x="11650" y="41588"/>
                      <a:pt x="11703" y="41445"/>
                      <a:pt x="11668" y="41392"/>
                    </a:cubicBezTo>
                    <a:cubicBezTo>
                      <a:pt x="11632" y="41338"/>
                      <a:pt x="11516" y="41365"/>
                      <a:pt x="11463" y="41303"/>
                    </a:cubicBezTo>
                    <a:cubicBezTo>
                      <a:pt x="11410" y="41240"/>
                      <a:pt x="11436" y="41098"/>
                      <a:pt x="11463" y="41026"/>
                    </a:cubicBezTo>
                    <a:cubicBezTo>
                      <a:pt x="11522" y="41043"/>
                      <a:pt x="11574" y="41054"/>
                      <a:pt x="11617" y="41054"/>
                    </a:cubicBezTo>
                    <a:cubicBezTo>
                      <a:pt x="11710" y="41054"/>
                      <a:pt x="11760" y="41004"/>
                      <a:pt x="11748" y="40857"/>
                    </a:cubicBezTo>
                    <a:cubicBezTo>
                      <a:pt x="11725" y="40595"/>
                      <a:pt x="11668" y="40513"/>
                      <a:pt x="11861" y="40513"/>
                    </a:cubicBezTo>
                    <a:cubicBezTo>
                      <a:pt x="11891" y="40513"/>
                      <a:pt x="11928" y="40515"/>
                      <a:pt x="11971" y="40519"/>
                    </a:cubicBezTo>
                    <a:cubicBezTo>
                      <a:pt x="11972" y="40519"/>
                      <a:pt x="11973" y="40519"/>
                      <a:pt x="11975" y="40519"/>
                    </a:cubicBezTo>
                    <a:cubicBezTo>
                      <a:pt x="12088" y="40519"/>
                      <a:pt x="12157" y="40162"/>
                      <a:pt x="12086" y="40100"/>
                    </a:cubicBezTo>
                    <a:cubicBezTo>
                      <a:pt x="11980" y="40020"/>
                      <a:pt x="11908" y="40127"/>
                      <a:pt x="11908" y="39958"/>
                    </a:cubicBezTo>
                    <a:cubicBezTo>
                      <a:pt x="11917" y="39753"/>
                      <a:pt x="11962" y="39557"/>
                      <a:pt x="12051" y="39379"/>
                    </a:cubicBezTo>
                    <a:cubicBezTo>
                      <a:pt x="12131" y="39192"/>
                      <a:pt x="12282" y="39192"/>
                      <a:pt x="12407" y="39040"/>
                    </a:cubicBezTo>
                    <a:cubicBezTo>
                      <a:pt x="12532" y="38889"/>
                      <a:pt x="12585" y="38657"/>
                      <a:pt x="12478" y="38497"/>
                    </a:cubicBezTo>
                    <a:cubicBezTo>
                      <a:pt x="12341" y="38291"/>
                      <a:pt x="12716" y="37970"/>
                      <a:pt x="12768" y="37970"/>
                    </a:cubicBezTo>
                    <a:cubicBezTo>
                      <a:pt x="12770" y="37970"/>
                      <a:pt x="12771" y="37970"/>
                      <a:pt x="12772" y="37971"/>
                    </a:cubicBezTo>
                    <a:cubicBezTo>
                      <a:pt x="12728" y="37902"/>
                      <a:pt x="12672" y="37877"/>
                      <a:pt x="12612" y="37877"/>
                    </a:cubicBezTo>
                    <a:cubicBezTo>
                      <a:pt x="12439" y="37877"/>
                      <a:pt x="12227" y="38088"/>
                      <a:pt x="12134" y="38088"/>
                    </a:cubicBezTo>
                    <a:cubicBezTo>
                      <a:pt x="12130" y="38088"/>
                      <a:pt x="12126" y="38088"/>
                      <a:pt x="12122" y="38087"/>
                    </a:cubicBezTo>
                    <a:cubicBezTo>
                      <a:pt x="12088" y="38087"/>
                      <a:pt x="12119" y="37845"/>
                      <a:pt x="12207" y="37845"/>
                    </a:cubicBezTo>
                    <a:cubicBezTo>
                      <a:pt x="12211" y="37845"/>
                      <a:pt x="12215" y="37845"/>
                      <a:pt x="12220" y="37847"/>
                    </a:cubicBezTo>
                    <a:cubicBezTo>
                      <a:pt x="12226" y="37847"/>
                      <a:pt x="12231" y="37847"/>
                      <a:pt x="12237" y="37847"/>
                    </a:cubicBezTo>
                    <a:cubicBezTo>
                      <a:pt x="12388" y="37847"/>
                      <a:pt x="12370" y="37612"/>
                      <a:pt x="12318" y="37526"/>
                    </a:cubicBezTo>
                    <a:cubicBezTo>
                      <a:pt x="12220" y="37330"/>
                      <a:pt x="12505" y="37383"/>
                      <a:pt x="12746" y="37152"/>
                    </a:cubicBezTo>
                    <a:cubicBezTo>
                      <a:pt x="12848" y="37050"/>
                      <a:pt x="12791" y="37034"/>
                      <a:pt x="12727" y="37034"/>
                    </a:cubicBezTo>
                    <a:cubicBezTo>
                      <a:pt x="12699" y="37034"/>
                      <a:pt x="12670" y="37037"/>
                      <a:pt x="12652" y="37037"/>
                    </a:cubicBezTo>
                    <a:cubicBezTo>
                      <a:pt x="12647" y="37037"/>
                      <a:pt x="12642" y="37037"/>
                      <a:pt x="12639" y="37036"/>
                    </a:cubicBezTo>
                    <a:cubicBezTo>
                      <a:pt x="12609" y="37048"/>
                      <a:pt x="12586" y="37053"/>
                      <a:pt x="12568" y="37053"/>
                    </a:cubicBezTo>
                    <a:cubicBezTo>
                      <a:pt x="12477" y="37053"/>
                      <a:pt x="12517" y="36923"/>
                      <a:pt x="12532" y="36849"/>
                    </a:cubicBezTo>
                    <a:cubicBezTo>
                      <a:pt x="12559" y="36742"/>
                      <a:pt x="12585" y="36644"/>
                      <a:pt x="12612" y="36537"/>
                    </a:cubicBezTo>
                    <a:lnTo>
                      <a:pt x="12612" y="36537"/>
                    </a:lnTo>
                    <a:cubicBezTo>
                      <a:pt x="12478" y="36573"/>
                      <a:pt x="12345" y="36626"/>
                      <a:pt x="12229" y="36698"/>
                    </a:cubicBezTo>
                    <a:cubicBezTo>
                      <a:pt x="12198" y="36713"/>
                      <a:pt x="12013" y="36802"/>
                      <a:pt x="11976" y="36802"/>
                    </a:cubicBezTo>
                    <a:cubicBezTo>
                      <a:pt x="11970" y="36802"/>
                      <a:pt x="11968" y="36800"/>
                      <a:pt x="11971" y="36796"/>
                    </a:cubicBezTo>
                    <a:cubicBezTo>
                      <a:pt x="11953" y="36706"/>
                      <a:pt x="12630" y="36341"/>
                      <a:pt x="12398" y="36261"/>
                    </a:cubicBezTo>
                    <a:cubicBezTo>
                      <a:pt x="12280" y="36223"/>
                      <a:pt x="12120" y="36213"/>
                      <a:pt x="11951" y="36213"/>
                    </a:cubicBezTo>
                    <a:cubicBezTo>
                      <a:pt x="11763" y="36213"/>
                      <a:pt x="11565" y="36225"/>
                      <a:pt x="11401" y="36225"/>
                    </a:cubicBezTo>
                    <a:cubicBezTo>
                      <a:pt x="11436" y="36225"/>
                      <a:pt x="11695" y="36225"/>
                      <a:pt x="11632" y="36350"/>
                    </a:cubicBezTo>
                    <a:cubicBezTo>
                      <a:pt x="11605" y="36421"/>
                      <a:pt x="11151" y="36341"/>
                      <a:pt x="11151" y="36510"/>
                    </a:cubicBezTo>
                    <a:cubicBezTo>
                      <a:pt x="11154" y="36496"/>
                      <a:pt x="11164" y="36490"/>
                      <a:pt x="11179" y="36490"/>
                    </a:cubicBezTo>
                    <a:cubicBezTo>
                      <a:pt x="11256" y="36490"/>
                      <a:pt x="11458" y="36657"/>
                      <a:pt x="11383" y="36680"/>
                    </a:cubicBezTo>
                    <a:cubicBezTo>
                      <a:pt x="11298" y="36725"/>
                      <a:pt x="11131" y="36867"/>
                      <a:pt x="11022" y="36867"/>
                    </a:cubicBezTo>
                    <a:cubicBezTo>
                      <a:pt x="10960" y="36867"/>
                      <a:pt x="10916" y="36820"/>
                      <a:pt x="10920" y="36680"/>
                    </a:cubicBezTo>
                    <a:cubicBezTo>
                      <a:pt x="10973" y="36582"/>
                      <a:pt x="11071" y="36430"/>
                      <a:pt x="10902" y="36395"/>
                    </a:cubicBezTo>
                    <a:cubicBezTo>
                      <a:pt x="10752" y="36361"/>
                      <a:pt x="10600" y="36345"/>
                      <a:pt x="10448" y="36345"/>
                    </a:cubicBezTo>
                    <a:cubicBezTo>
                      <a:pt x="10319" y="36345"/>
                      <a:pt x="10191" y="36356"/>
                      <a:pt x="10065" y="36377"/>
                    </a:cubicBezTo>
                    <a:cubicBezTo>
                      <a:pt x="9877" y="36421"/>
                      <a:pt x="10056" y="36689"/>
                      <a:pt x="10029" y="36822"/>
                    </a:cubicBezTo>
                    <a:cubicBezTo>
                      <a:pt x="9895" y="36822"/>
                      <a:pt x="9432" y="36653"/>
                      <a:pt x="9370" y="36528"/>
                    </a:cubicBezTo>
                    <a:cubicBezTo>
                      <a:pt x="9299" y="36395"/>
                      <a:pt x="9699" y="36359"/>
                      <a:pt x="9744" y="36359"/>
                    </a:cubicBezTo>
                    <a:cubicBezTo>
                      <a:pt x="9658" y="36359"/>
                      <a:pt x="9525" y="36376"/>
                      <a:pt x="9396" y="36376"/>
                    </a:cubicBezTo>
                    <a:cubicBezTo>
                      <a:pt x="9260" y="36376"/>
                      <a:pt x="9127" y="36357"/>
                      <a:pt x="9058" y="36279"/>
                    </a:cubicBezTo>
                    <a:cubicBezTo>
                      <a:pt x="8942" y="36154"/>
                      <a:pt x="8996" y="35887"/>
                      <a:pt x="8996" y="35736"/>
                    </a:cubicBezTo>
                    <a:lnTo>
                      <a:pt x="8996" y="35736"/>
                    </a:lnTo>
                    <a:cubicBezTo>
                      <a:pt x="8871" y="35985"/>
                      <a:pt x="8782" y="36234"/>
                      <a:pt x="8586" y="36448"/>
                    </a:cubicBezTo>
                    <a:cubicBezTo>
                      <a:pt x="8488" y="36555"/>
                      <a:pt x="8310" y="36475"/>
                      <a:pt x="8176" y="36537"/>
                    </a:cubicBezTo>
                    <a:cubicBezTo>
                      <a:pt x="8128" y="36558"/>
                      <a:pt x="8049" y="36710"/>
                      <a:pt x="7974" y="36710"/>
                    </a:cubicBezTo>
                    <a:cubicBezTo>
                      <a:pt x="7951" y="36710"/>
                      <a:pt x="7930" y="36697"/>
                      <a:pt x="7909" y="36662"/>
                    </a:cubicBezTo>
                    <a:cubicBezTo>
                      <a:pt x="7793" y="36475"/>
                      <a:pt x="8060" y="36243"/>
                      <a:pt x="7980" y="36038"/>
                    </a:cubicBezTo>
                    <a:cubicBezTo>
                      <a:pt x="7957" y="35983"/>
                      <a:pt x="7917" y="35963"/>
                      <a:pt x="7870" y="35963"/>
                    </a:cubicBezTo>
                    <a:cubicBezTo>
                      <a:pt x="7774" y="35963"/>
                      <a:pt x="7651" y="36050"/>
                      <a:pt x="7597" y="36092"/>
                    </a:cubicBezTo>
                    <a:cubicBezTo>
                      <a:pt x="7490" y="36181"/>
                      <a:pt x="7481" y="36270"/>
                      <a:pt x="7348" y="36297"/>
                    </a:cubicBezTo>
                    <a:cubicBezTo>
                      <a:pt x="7237" y="36310"/>
                      <a:pt x="7121" y="36318"/>
                      <a:pt x="7008" y="36318"/>
                    </a:cubicBezTo>
                    <a:cubicBezTo>
                      <a:pt x="6966" y="36318"/>
                      <a:pt x="6925" y="36317"/>
                      <a:pt x="6885" y="36315"/>
                    </a:cubicBezTo>
                    <a:cubicBezTo>
                      <a:pt x="6689" y="36315"/>
                      <a:pt x="6447" y="36286"/>
                      <a:pt x="6212" y="36286"/>
                    </a:cubicBezTo>
                    <a:cubicBezTo>
                      <a:pt x="6009" y="36286"/>
                      <a:pt x="5812" y="36307"/>
                      <a:pt x="5656" y="36386"/>
                    </a:cubicBezTo>
                    <a:cubicBezTo>
                      <a:pt x="5588" y="36424"/>
                      <a:pt x="5564" y="36551"/>
                      <a:pt x="5494" y="36551"/>
                    </a:cubicBezTo>
                    <a:cubicBezTo>
                      <a:pt x="5481" y="36551"/>
                      <a:pt x="5467" y="36547"/>
                      <a:pt x="5451" y="36537"/>
                    </a:cubicBezTo>
                    <a:cubicBezTo>
                      <a:pt x="5308" y="36448"/>
                      <a:pt x="5290" y="36279"/>
                      <a:pt x="5148" y="36199"/>
                    </a:cubicBezTo>
                    <a:cubicBezTo>
                      <a:pt x="4979" y="36102"/>
                      <a:pt x="4752" y="36046"/>
                      <a:pt x="4531" y="36046"/>
                    </a:cubicBezTo>
                    <a:cubicBezTo>
                      <a:pt x="4365" y="36046"/>
                      <a:pt x="4203" y="36077"/>
                      <a:pt x="4070" y="36145"/>
                    </a:cubicBezTo>
                    <a:cubicBezTo>
                      <a:pt x="4020" y="36179"/>
                      <a:pt x="3906" y="36370"/>
                      <a:pt x="3856" y="36370"/>
                    </a:cubicBezTo>
                    <a:cubicBezTo>
                      <a:pt x="3853" y="36370"/>
                      <a:pt x="3850" y="36370"/>
                      <a:pt x="3847" y="36368"/>
                    </a:cubicBezTo>
                    <a:cubicBezTo>
                      <a:pt x="3732" y="36306"/>
                      <a:pt x="3847" y="36003"/>
                      <a:pt x="3651" y="36003"/>
                    </a:cubicBezTo>
                    <a:cubicBezTo>
                      <a:pt x="3651" y="36003"/>
                      <a:pt x="3598" y="36261"/>
                      <a:pt x="3438" y="36270"/>
                    </a:cubicBezTo>
                    <a:cubicBezTo>
                      <a:pt x="3416" y="36270"/>
                      <a:pt x="3394" y="36269"/>
                      <a:pt x="3372" y="36269"/>
                    </a:cubicBezTo>
                    <a:cubicBezTo>
                      <a:pt x="3285" y="36269"/>
                      <a:pt x="3201" y="36281"/>
                      <a:pt x="3179" y="36395"/>
                    </a:cubicBezTo>
                    <a:cubicBezTo>
                      <a:pt x="3126" y="36689"/>
                      <a:pt x="3090" y="36671"/>
                      <a:pt x="2859" y="36867"/>
                    </a:cubicBezTo>
                    <a:cubicBezTo>
                      <a:pt x="2781" y="36807"/>
                      <a:pt x="2646" y="36331"/>
                      <a:pt x="2709" y="36331"/>
                    </a:cubicBezTo>
                    <a:cubicBezTo>
                      <a:pt x="2711" y="36331"/>
                      <a:pt x="2713" y="36331"/>
                      <a:pt x="2716" y="36332"/>
                    </a:cubicBezTo>
                    <a:cubicBezTo>
                      <a:pt x="2751" y="36356"/>
                      <a:pt x="2820" y="36413"/>
                      <a:pt x="2893" y="36413"/>
                    </a:cubicBezTo>
                    <a:cubicBezTo>
                      <a:pt x="2933" y="36413"/>
                      <a:pt x="2973" y="36397"/>
                      <a:pt x="3010" y="36350"/>
                    </a:cubicBezTo>
                    <a:cubicBezTo>
                      <a:pt x="3072" y="36261"/>
                      <a:pt x="3010" y="36225"/>
                      <a:pt x="2939" y="36208"/>
                    </a:cubicBezTo>
                    <a:cubicBezTo>
                      <a:pt x="2928" y="36204"/>
                      <a:pt x="2913" y="36202"/>
                      <a:pt x="2896" y="36202"/>
                    </a:cubicBezTo>
                    <a:cubicBezTo>
                      <a:pt x="2827" y="36202"/>
                      <a:pt x="2715" y="36227"/>
                      <a:pt x="2614" y="36227"/>
                    </a:cubicBezTo>
                    <a:cubicBezTo>
                      <a:pt x="2500" y="36227"/>
                      <a:pt x="2399" y="36196"/>
                      <a:pt x="2387" y="36065"/>
                    </a:cubicBezTo>
                    <a:cubicBezTo>
                      <a:pt x="2387" y="36032"/>
                      <a:pt x="2350" y="36000"/>
                      <a:pt x="2292" y="35969"/>
                    </a:cubicBezTo>
                    <a:lnTo>
                      <a:pt x="2292" y="35969"/>
                    </a:lnTo>
                    <a:cubicBezTo>
                      <a:pt x="2315" y="36109"/>
                      <a:pt x="2348" y="36389"/>
                      <a:pt x="2183" y="36389"/>
                    </a:cubicBezTo>
                    <a:cubicBezTo>
                      <a:pt x="2158" y="36389"/>
                      <a:pt x="2128" y="36383"/>
                      <a:pt x="2093" y="36368"/>
                    </a:cubicBezTo>
                    <a:lnTo>
                      <a:pt x="2282" y="35963"/>
                    </a:lnTo>
                    <a:lnTo>
                      <a:pt x="2282" y="35963"/>
                    </a:lnTo>
                    <a:cubicBezTo>
                      <a:pt x="2089" y="35862"/>
                      <a:pt x="1685" y="35756"/>
                      <a:pt x="1585" y="35575"/>
                    </a:cubicBezTo>
                    <a:cubicBezTo>
                      <a:pt x="1380" y="35727"/>
                      <a:pt x="1487" y="35842"/>
                      <a:pt x="1327" y="35985"/>
                    </a:cubicBezTo>
                    <a:cubicBezTo>
                      <a:pt x="1193" y="35834"/>
                      <a:pt x="1336" y="35540"/>
                      <a:pt x="1282" y="35495"/>
                    </a:cubicBezTo>
                    <a:cubicBezTo>
                      <a:pt x="1166" y="35397"/>
                      <a:pt x="899" y="35388"/>
                      <a:pt x="748" y="35290"/>
                    </a:cubicBezTo>
                    <a:cubicBezTo>
                      <a:pt x="819" y="35219"/>
                      <a:pt x="1024" y="34889"/>
                      <a:pt x="1202" y="34685"/>
                    </a:cubicBezTo>
                    <a:cubicBezTo>
                      <a:pt x="1389" y="34480"/>
                      <a:pt x="1523" y="34346"/>
                      <a:pt x="1264" y="34293"/>
                    </a:cubicBezTo>
                    <a:lnTo>
                      <a:pt x="1264" y="34293"/>
                    </a:lnTo>
                    <a:cubicBezTo>
                      <a:pt x="1220" y="34382"/>
                      <a:pt x="1300" y="34417"/>
                      <a:pt x="1309" y="34453"/>
                    </a:cubicBezTo>
                    <a:cubicBezTo>
                      <a:pt x="1317" y="34469"/>
                      <a:pt x="1306" y="34476"/>
                      <a:pt x="1284" y="34476"/>
                    </a:cubicBezTo>
                    <a:cubicBezTo>
                      <a:pt x="1208" y="34476"/>
                      <a:pt x="1000" y="34398"/>
                      <a:pt x="979" y="34364"/>
                    </a:cubicBezTo>
                    <a:cubicBezTo>
                      <a:pt x="899" y="34266"/>
                      <a:pt x="890" y="34132"/>
                      <a:pt x="944" y="34025"/>
                    </a:cubicBezTo>
                    <a:cubicBezTo>
                      <a:pt x="981" y="33960"/>
                      <a:pt x="1027" y="33939"/>
                      <a:pt x="1077" y="33939"/>
                    </a:cubicBezTo>
                    <a:cubicBezTo>
                      <a:pt x="1172" y="33939"/>
                      <a:pt x="1284" y="34017"/>
                      <a:pt x="1383" y="34017"/>
                    </a:cubicBezTo>
                    <a:cubicBezTo>
                      <a:pt x="1431" y="34017"/>
                      <a:pt x="1475" y="33999"/>
                      <a:pt x="1514" y="33945"/>
                    </a:cubicBezTo>
                    <a:cubicBezTo>
                      <a:pt x="1603" y="33847"/>
                      <a:pt x="1674" y="33731"/>
                      <a:pt x="1719" y="33607"/>
                    </a:cubicBezTo>
                    <a:cubicBezTo>
                      <a:pt x="1763" y="33464"/>
                      <a:pt x="1540" y="33402"/>
                      <a:pt x="1674" y="33215"/>
                    </a:cubicBezTo>
                    <a:cubicBezTo>
                      <a:pt x="1739" y="33132"/>
                      <a:pt x="1784" y="33066"/>
                      <a:pt x="1846" y="33066"/>
                    </a:cubicBezTo>
                    <a:cubicBezTo>
                      <a:pt x="1878" y="33066"/>
                      <a:pt x="1914" y="33083"/>
                      <a:pt x="1959" y="33126"/>
                    </a:cubicBezTo>
                    <a:cubicBezTo>
                      <a:pt x="1977" y="33170"/>
                      <a:pt x="2021" y="33313"/>
                      <a:pt x="2075" y="33331"/>
                    </a:cubicBezTo>
                    <a:cubicBezTo>
                      <a:pt x="2077" y="33332"/>
                      <a:pt x="2078" y="33332"/>
                      <a:pt x="2080" y="33332"/>
                    </a:cubicBezTo>
                    <a:cubicBezTo>
                      <a:pt x="2149" y="33332"/>
                      <a:pt x="2068" y="32464"/>
                      <a:pt x="2284" y="32464"/>
                    </a:cubicBezTo>
                    <a:cubicBezTo>
                      <a:pt x="2291" y="32464"/>
                      <a:pt x="2299" y="32465"/>
                      <a:pt x="2306" y="32467"/>
                    </a:cubicBezTo>
                    <a:cubicBezTo>
                      <a:pt x="2430" y="32502"/>
                      <a:pt x="2515" y="32588"/>
                      <a:pt x="2615" y="32588"/>
                    </a:cubicBezTo>
                    <a:cubicBezTo>
                      <a:pt x="2666" y="32588"/>
                      <a:pt x="2721" y="32566"/>
                      <a:pt x="2787" y="32502"/>
                    </a:cubicBezTo>
                    <a:cubicBezTo>
                      <a:pt x="2876" y="32396"/>
                      <a:pt x="2946" y="32282"/>
                      <a:pt x="3000" y="32158"/>
                    </a:cubicBezTo>
                    <a:lnTo>
                      <a:pt x="3000" y="32158"/>
                    </a:lnTo>
                    <a:cubicBezTo>
                      <a:pt x="2978" y="32190"/>
                      <a:pt x="2744" y="32234"/>
                      <a:pt x="2589" y="32234"/>
                    </a:cubicBezTo>
                    <a:cubicBezTo>
                      <a:pt x="2479" y="32234"/>
                      <a:pt x="2408" y="32211"/>
                      <a:pt x="2485" y="32146"/>
                    </a:cubicBezTo>
                    <a:cubicBezTo>
                      <a:pt x="2654" y="32030"/>
                      <a:pt x="2805" y="31897"/>
                      <a:pt x="2948" y="31754"/>
                    </a:cubicBezTo>
                    <a:lnTo>
                      <a:pt x="3162" y="31514"/>
                    </a:lnTo>
                    <a:cubicBezTo>
                      <a:pt x="3224" y="31478"/>
                      <a:pt x="3233" y="31442"/>
                      <a:pt x="3188" y="31389"/>
                    </a:cubicBezTo>
                    <a:cubicBezTo>
                      <a:pt x="3191" y="31381"/>
                      <a:pt x="3195" y="31377"/>
                      <a:pt x="3201" y="31377"/>
                    </a:cubicBezTo>
                    <a:cubicBezTo>
                      <a:pt x="3252" y="31377"/>
                      <a:pt x="3414" y="31676"/>
                      <a:pt x="3438" y="31692"/>
                    </a:cubicBezTo>
                    <a:cubicBezTo>
                      <a:pt x="3454" y="31700"/>
                      <a:pt x="3469" y="31704"/>
                      <a:pt x="3482" y="31704"/>
                    </a:cubicBezTo>
                    <a:cubicBezTo>
                      <a:pt x="3580" y="31704"/>
                      <a:pt x="3578" y="31489"/>
                      <a:pt x="3562" y="31433"/>
                    </a:cubicBezTo>
                    <a:cubicBezTo>
                      <a:pt x="3545" y="31353"/>
                      <a:pt x="3464" y="31131"/>
                      <a:pt x="3616" y="31095"/>
                    </a:cubicBezTo>
                    <a:cubicBezTo>
                      <a:pt x="3629" y="31092"/>
                      <a:pt x="3642" y="31090"/>
                      <a:pt x="3654" y="31090"/>
                    </a:cubicBezTo>
                    <a:cubicBezTo>
                      <a:pt x="3764" y="31090"/>
                      <a:pt x="3818" y="31220"/>
                      <a:pt x="3908" y="31252"/>
                    </a:cubicBezTo>
                    <a:lnTo>
                      <a:pt x="3908" y="31252"/>
                    </a:lnTo>
                    <a:cubicBezTo>
                      <a:pt x="3763" y="31196"/>
                      <a:pt x="3857" y="30727"/>
                      <a:pt x="3901" y="30623"/>
                    </a:cubicBezTo>
                    <a:cubicBezTo>
                      <a:pt x="3936" y="30507"/>
                      <a:pt x="4017" y="30409"/>
                      <a:pt x="4123" y="30338"/>
                    </a:cubicBezTo>
                    <a:cubicBezTo>
                      <a:pt x="4141" y="30330"/>
                      <a:pt x="4157" y="30327"/>
                      <a:pt x="4172" y="30327"/>
                    </a:cubicBezTo>
                    <a:cubicBezTo>
                      <a:pt x="4218" y="30327"/>
                      <a:pt x="4250" y="30358"/>
                      <a:pt x="4294" y="30358"/>
                    </a:cubicBezTo>
                    <a:cubicBezTo>
                      <a:pt x="4312" y="30358"/>
                      <a:pt x="4332" y="30353"/>
                      <a:pt x="4355" y="30338"/>
                    </a:cubicBezTo>
                    <a:cubicBezTo>
                      <a:pt x="4453" y="30284"/>
                      <a:pt x="4738" y="30026"/>
                      <a:pt x="4631" y="29919"/>
                    </a:cubicBezTo>
                    <a:cubicBezTo>
                      <a:pt x="4515" y="29803"/>
                      <a:pt x="4498" y="29750"/>
                      <a:pt x="4587" y="29634"/>
                    </a:cubicBezTo>
                    <a:cubicBezTo>
                      <a:pt x="4587" y="29634"/>
                      <a:pt x="4695" y="29471"/>
                      <a:pt x="4739" y="29471"/>
                    </a:cubicBezTo>
                    <a:cubicBezTo>
                      <a:pt x="4742" y="29471"/>
                      <a:pt x="4745" y="29472"/>
                      <a:pt x="4747" y="29474"/>
                    </a:cubicBezTo>
                    <a:cubicBezTo>
                      <a:pt x="4785" y="29512"/>
                      <a:pt x="4797" y="29917"/>
                      <a:pt x="4944" y="29917"/>
                    </a:cubicBezTo>
                    <a:cubicBezTo>
                      <a:pt x="4967" y="29917"/>
                      <a:pt x="4993" y="29907"/>
                      <a:pt x="5023" y="29884"/>
                    </a:cubicBezTo>
                    <a:cubicBezTo>
                      <a:pt x="5210" y="29750"/>
                      <a:pt x="5023" y="29474"/>
                      <a:pt x="5272" y="29394"/>
                    </a:cubicBezTo>
                    <a:cubicBezTo>
                      <a:pt x="5558" y="29296"/>
                      <a:pt x="5531" y="29055"/>
                      <a:pt x="5575" y="28815"/>
                    </a:cubicBezTo>
                    <a:cubicBezTo>
                      <a:pt x="5602" y="28628"/>
                      <a:pt x="5620" y="28699"/>
                      <a:pt x="5709" y="28654"/>
                    </a:cubicBezTo>
                    <a:cubicBezTo>
                      <a:pt x="5780" y="28619"/>
                      <a:pt x="5798" y="28458"/>
                      <a:pt x="5843" y="28405"/>
                    </a:cubicBezTo>
                    <a:cubicBezTo>
                      <a:pt x="5781" y="28275"/>
                      <a:pt x="5786" y="27988"/>
                      <a:pt x="5952" y="27988"/>
                    </a:cubicBezTo>
                    <a:cubicBezTo>
                      <a:pt x="5979" y="27988"/>
                      <a:pt x="6011" y="27995"/>
                      <a:pt x="6047" y="28013"/>
                    </a:cubicBezTo>
                    <a:cubicBezTo>
                      <a:pt x="6088" y="28030"/>
                      <a:pt x="6317" y="28147"/>
                      <a:pt x="6438" y="28147"/>
                    </a:cubicBezTo>
                    <a:cubicBezTo>
                      <a:pt x="6506" y="28147"/>
                      <a:pt x="6540" y="28112"/>
                      <a:pt x="6493" y="28004"/>
                    </a:cubicBezTo>
                    <a:cubicBezTo>
                      <a:pt x="6430" y="27853"/>
                      <a:pt x="6341" y="27799"/>
                      <a:pt x="6484" y="27666"/>
                    </a:cubicBezTo>
                    <a:cubicBezTo>
                      <a:pt x="6500" y="27650"/>
                      <a:pt x="6516" y="27643"/>
                      <a:pt x="6531" y="27643"/>
                    </a:cubicBezTo>
                    <a:cubicBezTo>
                      <a:pt x="6593" y="27643"/>
                      <a:pt x="6653" y="27746"/>
                      <a:pt x="6724" y="27746"/>
                    </a:cubicBezTo>
                    <a:cubicBezTo>
                      <a:pt x="6728" y="27746"/>
                      <a:pt x="6731" y="27746"/>
                      <a:pt x="6734" y="27746"/>
                    </a:cubicBezTo>
                    <a:cubicBezTo>
                      <a:pt x="6812" y="27746"/>
                      <a:pt x="6896" y="27645"/>
                      <a:pt x="6947" y="27585"/>
                    </a:cubicBezTo>
                    <a:lnTo>
                      <a:pt x="6715" y="27390"/>
                    </a:lnTo>
                    <a:cubicBezTo>
                      <a:pt x="6649" y="27423"/>
                      <a:pt x="6578" y="27441"/>
                      <a:pt x="6506" y="27441"/>
                    </a:cubicBezTo>
                    <a:cubicBezTo>
                      <a:pt x="6481" y="27441"/>
                      <a:pt x="6456" y="27439"/>
                      <a:pt x="6430" y="27434"/>
                    </a:cubicBezTo>
                    <a:cubicBezTo>
                      <a:pt x="6279" y="27372"/>
                      <a:pt x="6537" y="27113"/>
                      <a:pt x="6573" y="27078"/>
                    </a:cubicBezTo>
                    <a:cubicBezTo>
                      <a:pt x="6628" y="27014"/>
                      <a:pt x="6670" y="26996"/>
                      <a:pt x="6711" y="26996"/>
                    </a:cubicBezTo>
                    <a:cubicBezTo>
                      <a:pt x="6764" y="26996"/>
                      <a:pt x="6815" y="27026"/>
                      <a:pt x="6887" y="27026"/>
                    </a:cubicBezTo>
                    <a:cubicBezTo>
                      <a:pt x="6922" y="27026"/>
                      <a:pt x="6962" y="27019"/>
                      <a:pt x="7009" y="26998"/>
                    </a:cubicBezTo>
                    <a:cubicBezTo>
                      <a:pt x="7045" y="26980"/>
                      <a:pt x="7383" y="26837"/>
                      <a:pt x="7366" y="26775"/>
                    </a:cubicBezTo>
                    <a:cubicBezTo>
                      <a:pt x="7321" y="26632"/>
                      <a:pt x="7170" y="26632"/>
                      <a:pt x="7303" y="26463"/>
                    </a:cubicBezTo>
                    <a:cubicBezTo>
                      <a:pt x="7366" y="26374"/>
                      <a:pt x="7473" y="26321"/>
                      <a:pt x="7437" y="26223"/>
                    </a:cubicBezTo>
                    <a:cubicBezTo>
                      <a:pt x="7348" y="26000"/>
                      <a:pt x="7873" y="25537"/>
                      <a:pt x="7998" y="25412"/>
                    </a:cubicBezTo>
                    <a:cubicBezTo>
                      <a:pt x="8054" y="25356"/>
                      <a:pt x="8090" y="25338"/>
                      <a:pt x="8126" y="25338"/>
                    </a:cubicBezTo>
                    <a:cubicBezTo>
                      <a:pt x="8170" y="25338"/>
                      <a:pt x="8213" y="25366"/>
                      <a:pt x="8292" y="25385"/>
                    </a:cubicBezTo>
                    <a:cubicBezTo>
                      <a:pt x="8302" y="25388"/>
                      <a:pt x="8312" y="25389"/>
                      <a:pt x="8322" y="25389"/>
                    </a:cubicBezTo>
                    <a:cubicBezTo>
                      <a:pt x="8454" y="25389"/>
                      <a:pt x="8581" y="25184"/>
                      <a:pt x="8639" y="25109"/>
                    </a:cubicBezTo>
                    <a:cubicBezTo>
                      <a:pt x="8782" y="25056"/>
                      <a:pt x="8969" y="24904"/>
                      <a:pt x="8862" y="24726"/>
                    </a:cubicBezTo>
                    <a:cubicBezTo>
                      <a:pt x="8800" y="24619"/>
                      <a:pt x="8898" y="24575"/>
                      <a:pt x="8978" y="24477"/>
                    </a:cubicBezTo>
                    <a:cubicBezTo>
                      <a:pt x="9031" y="24415"/>
                      <a:pt x="8960" y="24334"/>
                      <a:pt x="9014" y="24227"/>
                    </a:cubicBezTo>
                    <a:cubicBezTo>
                      <a:pt x="9103" y="24067"/>
                      <a:pt x="9236" y="24023"/>
                      <a:pt x="9343" y="23898"/>
                    </a:cubicBezTo>
                    <a:cubicBezTo>
                      <a:pt x="9472" y="23752"/>
                      <a:pt x="9310" y="23040"/>
                      <a:pt x="9122" y="2304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" name="Google Shape;1075;p41"/>
            <p:cNvGrpSpPr/>
            <p:nvPr/>
          </p:nvGrpSpPr>
          <p:grpSpPr>
            <a:xfrm rot="1378367">
              <a:off x="4365288" y="2298542"/>
              <a:ext cx="771921" cy="1313200"/>
              <a:chOff x="2902350" y="1807775"/>
              <a:chExt cx="894525" cy="1521775"/>
            </a:xfrm>
          </p:grpSpPr>
          <p:sp>
            <p:nvSpPr>
              <p:cNvPr id="40" name="Google Shape;1076;p41"/>
              <p:cNvSpPr/>
              <p:nvPr/>
            </p:nvSpPr>
            <p:spPr>
              <a:xfrm>
                <a:off x="3051325" y="1847750"/>
                <a:ext cx="111800" cy="488250"/>
              </a:xfrm>
              <a:custGeom>
                <a:avLst/>
                <a:gdLst/>
                <a:ahLst/>
                <a:cxnLst/>
                <a:rect l="l" t="t" r="r" b="b"/>
                <a:pathLst>
                  <a:path w="4472" h="19530" extrusionOk="0">
                    <a:moveTo>
                      <a:pt x="1683" y="0"/>
                    </a:moveTo>
                    <a:cubicBezTo>
                      <a:pt x="1642" y="0"/>
                      <a:pt x="1601" y="2"/>
                      <a:pt x="1559" y="5"/>
                    </a:cubicBezTo>
                    <a:cubicBezTo>
                      <a:pt x="659" y="67"/>
                      <a:pt x="0" y="887"/>
                      <a:pt x="134" y="1777"/>
                    </a:cubicBezTo>
                    <a:lnTo>
                      <a:pt x="1310" y="18078"/>
                    </a:lnTo>
                    <a:cubicBezTo>
                      <a:pt x="1363" y="18888"/>
                      <a:pt x="2040" y="19521"/>
                      <a:pt x="2860" y="19529"/>
                    </a:cubicBezTo>
                    <a:cubicBezTo>
                      <a:pt x="2895" y="19529"/>
                      <a:pt x="2931" y="19521"/>
                      <a:pt x="2966" y="19521"/>
                    </a:cubicBezTo>
                    <a:cubicBezTo>
                      <a:pt x="3821" y="19458"/>
                      <a:pt x="4472" y="18719"/>
                      <a:pt x="4409" y="17864"/>
                    </a:cubicBezTo>
                    <a:lnTo>
                      <a:pt x="3234" y="1555"/>
                    </a:lnTo>
                    <a:cubicBezTo>
                      <a:pt x="3234" y="696"/>
                      <a:pt x="2536" y="0"/>
                      <a:pt x="16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1077;p41"/>
              <p:cNvSpPr/>
              <p:nvPr/>
            </p:nvSpPr>
            <p:spPr>
              <a:xfrm>
                <a:off x="3033725" y="1836725"/>
                <a:ext cx="142775" cy="511575"/>
              </a:xfrm>
              <a:custGeom>
                <a:avLst/>
                <a:gdLst/>
                <a:ahLst/>
                <a:cxnLst/>
                <a:rect l="l" t="t" r="r" b="b"/>
                <a:pathLst>
                  <a:path w="5711" h="20463" extrusionOk="0">
                    <a:moveTo>
                      <a:pt x="1122" y="1382"/>
                    </a:moveTo>
                    <a:cubicBezTo>
                      <a:pt x="1110" y="1382"/>
                      <a:pt x="1100" y="1387"/>
                      <a:pt x="1096" y="1399"/>
                    </a:cubicBezTo>
                    <a:cubicBezTo>
                      <a:pt x="1074" y="1435"/>
                      <a:pt x="1159" y="1477"/>
                      <a:pt x="1206" y="1477"/>
                    </a:cubicBezTo>
                    <a:cubicBezTo>
                      <a:pt x="1216" y="1477"/>
                      <a:pt x="1225" y="1475"/>
                      <a:pt x="1230" y="1470"/>
                    </a:cubicBezTo>
                    <a:cubicBezTo>
                      <a:pt x="1244" y="1442"/>
                      <a:pt x="1166" y="1382"/>
                      <a:pt x="1122" y="1382"/>
                    </a:cubicBezTo>
                    <a:close/>
                    <a:moveTo>
                      <a:pt x="1087" y="1577"/>
                    </a:moveTo>
                    <a:lnTo>
                      <a:pt x="1087" y="1577"/>
                    </a:lnTo>
                    <a:cubicBezTo>
                      <a:pt x="1052" y="1648"/>
                      <a:pt x="1105" y="1675"/>
                      <a:pt x="1212" y="1675"/>
                    </a:cubicBezTo>
                    <a:lnTo>
                      <a:pt x="1221" y="1666"/>
                    </a:lnTo>
                    <a:cubicBezTo>
                      <a:pt x="1185" y="1622"/>
                      <a:pt x="1141" y="1595"/>
                      <a:pt x="1087" y="1577"/>
                    </a:cubicBezTo>
                    <a:close/>
                    <a:moveTo>
                      <a:pt x="3271" y="1684"/>
                    </a:moveTo>
                    <a:cubicBezTo>
                      <a:pt x="3266" y="1684"/>
                      <a:pt x="3260" y="1687"/>
                      <a:pt x="3252" y="1693"/>
                    </a:cubicBezTo>
                    <a:cubicBezTo>
                      <a:pt x="3198" y="1737"/>
                      <a:pt x="3225" y="1746"/>
                      <a:pt x="3234" y="1764"/>
                    </a:cubicBezTo>
                    <a:cubicBezTo>
                      <a:pt x="3296" y="1737"/>
                      <a:pt x="3305" y="1737"/>
                      <a:pt x="3296" y="1711"/>
                    </a:cubicBezTo>
                    <a:cubicBezTo>
                      <a:pt x="3289" y="1711"/>
                      <a:pt x="3288" y="1684"/>
                      <a:pt x="3271" y="1684"/>
                    </a:cubicBezTo>
                    <a:close/>
                    <a:moveTo>
                      <a:pt x="491" y="1791"/>
                    </a:moveTo>
                    <a:lnTo>
                      <a:pt x="491" y="1791"/>
                    </a:lnTo>
                    <a:cubicBezTo>
                      <a:pt x="494" y="1792"/>
                      <a:pt x="497" y="1792"/>
                      <a:pt x="500" y="1792"/>
                    </a:cubicBezTo>
                    <a:lnTo>
                      <a:pt x="500" y="1792"/>
                    </a:lnTo>
                    <a:cubicBezTo>
                      <a:pt x="497" y="1792"/>
                      <a:pt x="494" y="1791"/>
                      <a:pt x="491" y="1791"/>
                    </a:cubicBezTo>
                    <a:close/>
                    <a:moveTo>
                      <a:pt x="720" y="1867"/>
                    </a:moveTo>
                    <a:cubicBezTo>
                      <a:pt x="730" y="1867"/>
                      <a:pt x="743" y="1868"/>
                      <a:pt x="758" y="1871"/>
                    </a:cubicBezTo>
                    <a:lnTo>
                      <a:pt x="758" y="1907"/>
                    </a:lnTo>
                    <a:lnTo>
                      <a:pt x="678" y="1942"/>
                    </a:lnTo>
                    <a:cubicBezTo>
                      <a:pt x="678" y="1905"/>
                      <a:pt x="665" y="1867"/>
                      <a:pt x="720" y="1867"/>
                    </a:cubicBezTo>
                    <a:close/>
                    <a:moveTo>
                      <a:pt x="3991" y="2210"/>
                    </a:moveTo>
                    <a:lnTo>
                      <a:pt x="3991" y="2316"/>
                    </a:lnTo>
                    <a:cubicBezTo>
                      <a:pt x="3920" y="2316"/>
                      <a:pt x="3911" y="2316"/>
                      <a:pt x="3911" y="2290"/>
                    </a:cubicBezTo>
                    <a:cubicBezTo>
                      <a:pt x="3911" y="2254"/>
                      <a:pt x="3902" y="2210"/>
                      <a:pt x="3991" y="2210"/>
                    </a:cubicBezTo>
                    <a:close/>
                    <a:moveTo>
                      <a:pt x="4588" y="3581"/>
                    </a:moveTo>
                    <a:cubicBezTo>
                      <a:pt x="4588" y="3581"/>
                      <a:pt x="4588" y="3581"/>
                      <a:pt x="4587" y="3581"/>
                    </a:cubicBezTo>
                    <a:lnTo>
                      <a:pt x="4587" y="3581"/>
                    </a:lnTo>
                    <a:cubicBezTo>
                      <a:pt x="4588" y="3581"/>
                      <a:pt x="4588" y="3581"/>
                      <a:pt x="4588" y="3581"/>
                    </a:cubicBezTo>
                    <a:close/>
                    <a:moveTo>
                      <a:pt x="4120" y="3637"/>
                    </a:moveTo>
                    <a:cubicBezTo>
                      <a:pt x="4133" y="3637"/>
                      <a:pt x="4150" y="3642"/>
                      <a:pt x="4169" y="3652"/>
                    </a:cubicBezTo>
                    <a:lnTo>
                      <a:pt x="4276" y="3706"/>
                    </a:lnTo>
                    <a:cubicBezTo>
                      <a:pt x="4258" y="3706"/>
                      <a:pt x="4236" y="3707"/>
                      <a:pt x="4213" y="3707"/>
                    </a:cubicBezTo>
                    <a:cubicBezTo>
                      <a:pt x="4168" y="3707"/>
                      <a:pt x="4125" y="3703"/>
                      <a:pt x="4125" y="3679"/>
                    </a:cubicBezTo>
                    <a:cubicBezTo>
                      <a:pt x="4124" y="3679"/>
                      <a:pt x="4123" y="3679"/>
                      <a:pt x="4122" y="3678"/>
                    </a:cubicBezTo>
                    <a:lnTo>
                      <a:pt x="4122" y="3678"/>
                    </a:lnTo>
                    <a:cubicBezTo>
                      <a:pt x="4081" y="3660"/>
                      <a:pt x="4090" y="3637"/>
                      <a:pt x="4120" y="3637"/>
                    </a:cubicBezTo>
                    <a:close/>
                    <a:moveTo>
                      <a:pt x="1061" y="4463"/>
                    </a:moveTo>
                    <a:cubicBezTo>
                      <a:pt x="1043" y="4463"/>
                      <a:pt x="1030" y="4465"/>
                      <a:pt x="1019" y="4467"/>
                    </a:cubicBezTo>
                    <a:lnTo>
                      <a:pt x="1019" y="4467"/>
                    </a:lnTo>
                    <a:cubicBezTo>
                      <a:pt x="1036" y="4465"/>
                      <a:pt x="1051" y="4463"/>
                      <a:pt x="1061" y="4463"/>
                    </a:cubicBezTo>
                    <a:close/>
                    <a:moveTo>
                      <a:pt x="4357" y="4663"/>
                    </a:moveTo>
                    <a:cubicBezTo>
                      <a:pt x="4378" y="4663"/>
                      <a:pt x="4394" y="4671"/>
                      <a:pt x="4401" y="4695"/>
                    </a:cubicBezTo>
                    <a:cubicBezTo>
                      <a:pt x="4401" y="4724"/>
                      <a:pt x="4356" y="4739"/>
                      <a:pt x="4314" y="4739"/>
                    </a:cubicBezTo>
                    <a:cubicBezTo>
                      <a:pt x="4279" y="4739"/>
                      <a:pt x="4245" y="4728"/>
                      <a:pt x="4240" y="4704"/>
                    </a:cubicBezTo>
                    <a:cubicBezTo>
                      <a:pt x="4274" y="4687"/>
                      <a:pt x="4322" y="4663"/>
                      <a:pt x="4357" y="4663"/>
                    </a:cubicBezTo>
                    <a:close/>
                    <a:moveTo>
                      <a:pt x="748" y="4789"/>
                    </a:moveTo>
                    <a:cubicBezTo>
                      <a:pt x="746" y="4790"/>
                      <a:pt x="743" y="4791"/>
                      <a:pt x="741" y="4793"/>
                    </a:cubicBezTo>
                    <a:lnTo>
                      <a:pt x="741" y="4793"/>
                    </a:lnTo>
                    <a:cubicBezTo>
                      <a:pt x="743" y="4793"/>
                      <a:pt x="746" y="4793"/>
                      <a:pt x="749" y="4793"/>
                    </a:cubicBezTo>
                    <a:cubicBezTo>
                      <a:pt x="749" y="4791"/>
                      <a:pt x="748" y="4790"/>
                      <a:pt x="748" y="4789"/>
                    </a:cubicBezTo>
                    <a:close/>
                    <a:moveTo>
                      <a:pt x="741" y="4793"/>
                    </a:moveTo>
                    <a:lnTo>
                      <a:pt x="741" y="4793"/>
                    </a:lnTo>
                    <a:cubicBezTo>
                      <a:pt x="663" y="4793"/>
                      <a:pt x="589" y="4794"/>
                      <a:pt x="589" y="4837"/>
                    </a:cubicBezTo>
                    <a:cubicBezTo>
                      <a:pt x="580" y="4847"/>
                      <a:pt x="581" y="4851"/>
                      <a:pt x="590" y="4851"/>
                    </a:cubicBezTo>
                    <a:cubicBezTo>
                      <a:pt x="611" y="4851"/>
                      <a:pt x="676" y="4825"/>
                      <a:pt x="741" y="4793"/>
                    </a:cubicBezTo>
                    <a:close/>
                    <a:moveTo>
                      <a:pt x="618" y="5531"/>
                    </a:moveTo>
                    <a:cubicBezTo>
                      <a:pt x="614" y="5531"/>
                      <a:pt x="610" y="5532"/>
                      <a:pt x="606" y="5532"/>
                    </a:cubicBezTo>
                    <a:cubicBezTo>
                      <a:pt x="610" y="5532"/>
                      <a:pt x="614" y="5531"/>
                      <a:pt x="618" y="5531"/>
                    </a:cubicBezTo>
                    <a:close/>
                    <a:moveTo>
                      <a:pt x="642" y="6173"/>
                    </a:moveTo>
                    <a:cubicBezTo>
                      <a:pt x="642" y="6173"/>
                      <a:pt x="643" y="6173"/>
                      <a:pt x="643" y="6173"/>
                    </a:cubicBezTo>
                    <a:lnTo>
                      <a:pt x="643" y="6173"/>
                    </a:lnTo>
                    <a:cubicBezTo>
                      <a:pt x="643" y="6173"/>
                      <a:pt x="642" y="6173"/>
                      <a:pt x="642" y="6173"/>
                    </a:cubicBezTo>
                    <a:close/>
                    <a:moveTo>
                      <a:pt x="687" y="7187"/>
                    </a:moveTo>
                    <a:cubicBezTo>
                      <a:pt x="672" y="7187"/>
                      <a:pt x="653" y="7188"/>
                      <a:pt x="633" y="7189"/>
                    </a:cubicBezTo>
                    <a:lnTo>
                      <a:pt x="633" y="7224"/>
                    </a:lnTo>
                    <a:lnTo>
                      <a:pt x="713" y="7260"/>
                    </a:lnTo>
                    <a:cubicBezTo>
                      <a:pt x="799" y="7213"/>
                      <a:pt x="796" y="7187"/>
                      <a:pt x="687" y="7187"/>
                    </a:cubicBezTo>
                    <a:close/>
                    <a:moveTo>
                      <a:pt x="1221" y="4712"/>
                    </a:moveTo>
                    <a:lnTo>
                      <a:pt x="1221" y="4712"/>
                    </a:lnTo>
                    <a:cubicBezTo>
                      <a:pt x="1052" y="4748"/>
                      <a:pt x="882" y="4810"/>
                      <a:pt x="731" y="4908"/>
                    </a:cubicBezTo>
                    <a:cubicBezTo>
                      <a:pt x="722" y="4908"/>
                      <a:pt x="553" y="5015"/>
                      <a:pt x="624" y="5015"/>
                    </a:cubicBezTo>
                    <a:cubicBezTo>
                      <a:pt x="678" y="5033"/>
                      <a:pt x="695" y="5051"/>
                      <a:pt x="651" y="5087"/>
                    </a:cubicBezTo>
                    <a:cubicBezTo>
                      <a:pt x="615" y="5131"/>
                      <a:pt x="526" y="5202"/>
                      <a:pt x="597" y="5256"/>
                    </a:cubicBezTo>
                    <a:cubicBezTo>
                      <a:pt x="669" y="5300"/>
                      <a:pt x="731" y="5291"/>
                      <a:pt x="633" y="5345"/>
                    </a:cubicBezTo>
                    <a:cubicBezTo>
                      <a:pt x="633" y="5406"/>
                      <a:pt x="858" y="5511"/>
                      <a:pt x="618" y="5531"/>
                    </a:cubicBezTo>
                    <a:lnTo>
                      <a:pt x="618" y="5531"/>
                    </a:lnTo>
                    <a:cubicBezTo>
                      <a:pt x="624" y="5531"/>
                      <a:pt x="630" y="5530"/>
                      <a:pt x="636" y="5530"/>
                    </a:cubicBezTo>
                    <a:cubicBezTo>
                      <a:pt x="789" y="5530"/>
                      <a:pt x="679" y="5668"/>
                      <a:pt x="704" y="5710"/>
                    </a:cubicBezTo>
                    <a:cubicBezTo>
                      <a:pt x="715" y="5731"/>
                      <a:pt x="732" y="5735"/>
                      <a:pt x="753" y="5735"/>
                    </a:cubicBezTo>
                    <a:cubicBezTo>
                      <a:pt x="770" y="5735"/>
                      <a:pt x="790" y="5732"/>
                      <a:pt x="811" y="5732"/>
                    </a:cubicBezTo>
                    <a:cubicBezTo>
                      <a:pt x="831" y="5732"/>
                      <a:pt x="852" y="5735"/>
                      <a:pt x="874" y="5746"/>
                    </a:cubicBezTo>
                    <a:cubicBezTo>
                      <a:pt x="936" y="5790"/>
                      <a:pt x="776" y="5817"/>
                      <a:pt x="731" y="5817"/>
                    </a:cubicBezTo>
                    <a:cubicBezTo>
                      <a:pt x="499" y="5835"/>
                      <a:pt x="695" y="5906"/>
                      <a:pt x="713" y="5959"/>
                    </a:cubicBezTo>
                    <a:cubicBezTo>
                      <a:pt x="722" y="5986"/>
                      <a:pt x="671" y="6174"/>
                      <a:pt x="644" y="6174"/>
                    </a:cubicBezTo>
                    <a:cubicBezTo>
                      <a:pt x="644" y="6174"/>
                      <a:pt x="643" y="6173"/>
                      <a:pt x="643" y="6173"/>
                    </a:cubicBezTo>
                    <a:lnTo>
                      <a:pt x="643" y="6173"/>
                    </a:lnTo>
                    <a:cubicBezTo>
                      <a:pt x="646" y="6174"/>
                      <a:pt x="648" y="6174"/>
                      <a:pt x="650" y="6174"/>
                    </a:cubicBezTo>
                    <a:cubicBezTo>
                      <a:pt x="668" y="6174"/>
                      <a:pt x="656" y="6151"/>
                      <a:pt x="685" y="6151"/>
                    </a:cubicBezTo>
                    <a:cubicBezTo>
                      <a:pt x="692" y="6151"/>
                      <a:pt x="701" y="6152"/>
                      <a:pt x="713" y="6155"/>
                    </a:cubicBezTo>
                    <a:cubicBezTo>
                      <a:pt x="758" y="6173"/>
                      <a:pt x="749" y="6200"/>
                      <a:pt x="749" y="6227"/>
                    </a:cubicBezTo>
                    <a:cubicBezTo>
                      <a:pt x="749" y="6244"/>
                      <a:pt x="767" y="6307"/>
                      <a:pt x="713" y="6334"/>
                    </a:cubicBezTo>
                    <a:cubicBezTo>
                      <a:pt x="660" y="6360"/>
                      <a:pt x="597" y="6360"/>
                      <a:pt x="642" y="6405"/>
                    </a:cubicBezTo>
                    <a:cubicBezTo>
                      <a:pt x="695" y="6449"/>
                      <a:pt x="784" y="6432"/>
                      <a:pt x="811" y="6458"/>
                    </a:cubicBezTo>
                    <a:cubicBezTo>
                      <a:pt x="856" y="6494"/>
                      <a:pt x="740" y="6574"/>
                      <a:pt x="704" y="6619"/>
                    </a:cubicBezTo>
                    <a:cubicBezTo>
                      <a:pt x="669" y="6654"/>
                      <a:pt x="651" y="6708"/>
                      <a:pt x="660" y="6761"/>
                    </a:cubicBezTo>
                    <a:cubicBezTo>
                      <a:pt x="669" y="6823"/>
                      <a:pt x="695" y="6868"/>
                      <a:pt x="740" y="6904"/>
                    </a:cubicBezTo>
                    <a:cubicBezTo>
                      <a:pt x="767" y="6921"/>
                      <a:pt x="891" y="6957"/>
                      <a:pt x="900" y="6975"/>
                    </a:cubicBezTo>
                    <a:cubicBezTo>
                      <a:pt x="838" y="6975"/>
                      <a:pt x="784" y="6966"/>
                      <a:pt x="722" y="6966"/>
                    </a:cubicBezTo>
                    <a:cubicBezTo>
                      <a:pt x="678" y="6984"/>
                      <a:pt x="704" y="7073"/>
                      <a:pt x="713" y="7091"/>
                    </a:cubicBezTo>
                    <a:cubicBezTo>
                      <a:pt x="731" y="7108"/>
                      <a:pt x="820" y="7100"/>
                      <a:pt x="838" y="7144"/>
                    </a:cubicBezTo>
                    <a:cubicBezTo>
                      <a:pt x="847" y="7180"/>
                      <a:pt x="838" y="7215"/>
                      <a:pt x="811" y="7251"/>
                    </a:cubicBezTo>
                    <a:cubicBezTo>
                      <a:pt x="758" y="7349"/>
                      <a:pt x="615" y="7358"/>
                      <a:pt x="722" y="7447"/>
                    </a:cubicBezTo>
                    <a:cubicBezTo>
                      <a:pt x="811" y="7483"/>
                      <a:pt x="802" y="7527"/>
                      <a:pt x="802" y="7581"/>
                    </a:cubicBezTo>
                    <a:cubicBezTo>
                      <a:pt x="802" y="7607"/>
                      <a:pt x="963" y="7607"/>
                      <a:pt x="963" y="7652"/>
                    </a:cubicBezTo>
                    <a:cubicBezTo>
                      <a:pt x="909" y="7661"/>
                      <a:pt x="731" y="7643"/>
                      <a:pt x="776" y="7687"/>
                    </a:cubicBezTo>
                    <a:cubicBezTo>
                      <a:pt x="823" y="7714"/>
                      <a:pt x="870" y="7736"/>
                      <a:pt x="921" y="7753"/>
                    </a:cubicBezTo>
                    <a:lnTo>
                      <a:pt x="921" y="7753"/>
                    </a:lnTo>
                    <a:cubicBezTo>
                      <a:pt x="919" y="7753"/>
                      <a:pt x="916" y="7753"/>
                      <a:pt x="913" y="7753"/>
                    </a:cubicBezTo>
                    <a:cubicBezTo>
                      <a:pt x="844" y="7753"/>
                      <a:pt x="897" y="7863"/>
                      <a:pt x="882" y="7892"/>
                    </a:cubicBezTo>
                    <a:cubicBezTo>
                      <a:pt x="865" y="7946"/>
                      <a:pt x="740" y="7901"/>
                      <a:pt x="749" y="7964"/>
                    </a:cubicBezTo>
                    <a:cubicBezTo>
                      <a:pt x="749" y="7988"/>
                      <a:pt x="806" y="7999"/>
                      <a:pt x="877" y="7999"/>
                    </a:cubicBezTo>
                    <a:cubicBezTo>
                      <a:pt x="988" y="7999"/>
                      <a:pt x="1132" y="7972"/>
                      <a:pt x="1132" y="7928"/>
                    </a:cubicBezTo>
                    <a:lnTo>
                      <a:pt x="1132" y="7972"/>
                    </a:lnTo>
                    <a:cubicBezTo>
                      <a:pt x="1132" y="8001"/>
                      <a:pt x="1199" y="8034"/>
                      <a:pt x="1254" y="8034"/>
                    </a:cubicBezTo>
                    <a:cubicBezTo>
                      <a:pt x="1284" y="8034"/>
                      <a:pt x="1310" y="8024"/>
                      <a:pt x="1319" y="7999"/>
                    </a:cubicBezTo>
                    <a:cubicBezTo>
                      <a:pt x="1328" y="7946"/>
                      <a:pt x="1319" y="7892"/>
                      <a:pt x="1292" y="7839"/>
                    </a:cubicBezTo>
                    <a:cubicBezTo>
                      <a:pt x="1265" y="7777"/>
                      <a:pt x="1248" y="7768"/>
                      <a:pt x="1159" y="7741"/>
                    </a:cubicBezTo>
                    <a:cubicBezTo>
                      <a:pt x="1069" y="7717"/>
                      <a:pt x="1165" y="7641"/>
                      <a:pt x="1035" y="7641"/>
                    </a:cubicBezTo>
                    <a:cubicBezTo>
                      <a:pt x="1027" y="7641"/>
                      <a:pt x="1018" y="7641"/>
                      <a:pt x="1008" y="7641"/>
                    </a:cubicBezTo>
                    <a:lnTo>
                      <a:pt x="1008" y="7641"/>
                    </a:lnTo>
                    <a:cubicBezTo>
                      <a:pt x="1176" y="7623"/>
                      <a:pt x="1177" y="7480"/>
                      <a:pt x="1203" y="7420"/>
                    </a:cubicBezTo>
                    <a:cubicBezTo>
                      <a:pt x="1212" y="7385"/>
                      <a:pt x="1230" y="7358"/>
                      <a:pt x="1257" y="7331"/>
                    </a:cubicBezTo>
                    <a:cubicBezTo>
                      <a:pt x="1337" y="7331"/>
                      <a:pt x="1417" y="7287"/>
                      <a:pt x="1408" y="7251"/>
                    </a:cubicBezTo>
                    <a:lnTo>
                      <a:pt x="1408" y="7251"/>
                    </a:lnTo>
                    <a:lnTo>
                      <a:pt x="1257" y="7260"/>
                    </a:lnTo>
                    <a:cubicBezTo>
                      <a:pt x="1257" y="7206"/>
                      <a:pt x="1372" y="7189"/>
                      <a:pt x="1337" y="7135"/>
                    </a:cubicBezTo>
                    <a:cubicBezTo>
                      <a:pt x="1292" y="7073"/>
                      <a:pt x="1230" y="7037"/>
                      <a:pt x="1150" y="7019"/>
                    </a:cubicBezTo>
                    <a:cubicBezTo>
                      <a:pt x="1114" y="7010"/>
                      <a:pt x="1087" y="7019"/>
                      <a:pt x="1096" y="7002"/>
                    </a:cubicBezTo>
                    <a:cubicBezTo>
                      <a:pt x="1096" y="6966"/>
                      <a:pt x="1114" y="6939"/>
                      <a:pt x="1141" y="6921"/>
                    </a:cubicBezTo>
                    <a:cubicBezTo>
                      <a:pt x="1194" y="6868"/>
                      <a:pt x="1274" y="6806"/>
                      <a:pt x="1203" y="6770"/>
                    </a:cubicBezTo>
                    <a:cubicBezTo>
                      <a:pt x="1132" y="6725"/>
                      <a:pt x="1078" y="6654"/>
                      <a:pt x="1114" y="6592"/>
                    </a:cubicBezTo>
                    <a:cubicBezTo>
                      <a:pt x="1123" y="6565"/>
                      <a:pt x="1292" y="6530"/>
                      <a:pt x="1248" y="6503"/>
                    </a:cubicBezTo>
                    <a:cubicBezTo>
                      <a:pt x="1227" y="6492"/>
                      <a:pt x="1205" y="6489"/>
                      <a:pt x="1183" y="6489"/>
                    </a:cubicBezTo>
                    <a:cubicBezTo>
                      <a:pt x="1128" y="6489"/>
                      <a:pt x="1072" y="6512"/>
                      <a:pt x="1034" y="6512"/>
                    </a:cubicBezTo>
                    <a:cubicBezTo>
                      <a:pt x="1009" y="6512"/>
                      <a:pt x="992" y="6502"/>
                      <a:pt x="989" y="6467"/>
                    </a:cubicBezTo>
                    <a:cubicBezTo>
                      <a:pt x="989" y="6429"/>
                      <a:pt x="1030" y="6420"/>
                      <a:pt x="1082" y="6420"/>
                    </a:cubicBezTo>
                    <a:cubicBezTo>
                      <a:pt x="1122" y="6420"/>
                      <a:pt x="1169" y="6425"/>
                      <a:pt x="1208" y="6425"/>
                    </a:cubicBezTo>
                    <a:cubicBezTo>
                      <a:pt x="1260" y="6425"/>
                      <a:pt x="1301" y="6417"/>
                      <a:pt x="1301" y="6378"/>
                    </a:cubicBezTo>
                    <a:cubicBezTo>
                      <a:pt x="1301" y="6351"/>
                      <a:pt x="1277" y="6346"/>
                      <a:pt x="1246" y="6346"/>
                    </a:cubicBezTo>
                    <a:cubicBezTo>
                      <a:pt x="1230" y="6346"/>
                      <a:pt x="1211" y="6347"/>
                      <a:pt x="1194" y="6347"/>
                    </a:cubicBezTo>
                    <a:cubicBezTo>
                      <a:pt x="1172" y="6347"/>
                      <a:pt x="1152" y="6345"/>
                      <a:pt x="1141" y="6334"/>
                    </a:cubicBezTo>
                    <a:cubicBezTo>
                      <a:pt x="1096" y="6280"/>
                      <a:pt x="1132" y="6191"/>
                      <a:pt x="1141" y="6129"/>
                    </a:cubicBezTo>
                    <a:cubicBezTo>
                      <a:pt x="1176" y="5995"/>
                      <a:pt x="1301" y="5817"/>
                      <a:pt x="1239" y="5683"/>
                    </a:cubicBezTo>
                    <a:cubicBezTo>
                      <a:pt x="1221" y="5639"/>
                      <a:pt x="1150" y="5639"/>
                      <a:pt x="1096" y="5612"/>
                    </a:cubicBezTo>
                    <a:cubicBezTo>
                      <a:pt x="972" y="5550"/>
                      <a:pt x="1132" y="5585"/>
                      <a:pt x="1168" y="5559"/>
                    </a:cubicBezTo>
                    <a:cubicBezTo>
                      <a:pt x="1230" y="5532"/>
                      <a:pt x="1150" y="5443"/>
                      <a:pt x="1096" y="5425"/>
                    </a:cubicBezTo>
                    <a:cubicBezTo>
                      <a:pt x="927" y="5398"/>
                      <a:pt x="998" y="5389"/>
                      <a:pt x="1123" y="5345"/>
                    </a:cubicBezTo>
                    <a:cubicBezTo>
                      <a:pt x="1058" y="5332"/>
                      <a:pt x="983" y="5324"/>
                      <a:pt x="909" y="5324"/>
                    </a:cubicBezTo>
                    <a:cubicBezTo>
                      <a:pt x="882" y="5324"/>
                      <a:pt x="855" y="5325"/>
                      <a:pt x="829" y="5327"/>
                    </a:cubicBezTo>
                    <a:cubicBezTo>
                      <a:pt x="829" y="5291"/>
                      <a:pt x="998" y="5283"/>
                      <a:pt x="1025" y="5274"/>
                    </a:cubicBezTo>
                    <a:cubicBezTo>
                      <a:pt x="1105" y="5247"/>
                      <a:pt x="1043" y="5193"/>
                      <a:pt x="1007" y="5167"/>
                    </a:cubicBezTo>
                    <a:cubicBezTo>
                      <a:pt x="982" y="5150"/>
                      <a:pt x="889" y="5012"/>
                      <a:pt x="1009" y="5012"/>
                    </a:cubicBezTo>
                    <a:cubicBezTo>
                      <a:pt x="1018" y="5012"/>
                      <a:pt x="1030" y="5013"/>
                      <a:pt x="1043" y="5015"/>
                    </a:cubicBezTo>
                    <a:cubicBezTo>
                      <a:pt x="1061" y="5018"/>
                      <a:pt x="1076" y="5019"/>
                      <a:pt x="1088" y="5019"/>
                    </a:cubicBezTo>
                    <a:cubicBezTo>
                      <a:pt x="1216" y="5019"/>
                      <a:pt x="1006" y="4897"/>
                      <a:pt x="998" y="4873"/>
                    </a:cubicBezTo>
                    <a:cubicBezTo>
                      <a:pt x="954" y="4784"/>
                      <a:pt x="1381" y="4775"/>
                      <a:pt x="1221" y="4712"/>
                    </a:cubicBezTo>
                    <a:close/>
                    <a:moveTo>
                      <a:pt x="1159" y="8483"/>
                    </a:moveTo>
                    <a:cubicBezTo>
                      <a:pt x="1195" y="8483"/>
                      <a:pt x="1230" y="8495"/>
                      <a:pt x="1230" y="8516"/>
                    </a:cubicBezTo>
                    <a:cubicBezTo>
                      <a:pt x="1196" y="8533"/>
                      <a:pt x="1152" y="8556"/>
                      <a:pt x="1120" y="8556"/>
                    </a:cubicBezTo>
                    <a:cubicBezTo>
                      <a:pt x="1100" y="8556"/>
                      <a:pt x="1085" y="8548"/>
                      <a:pt x="1078" y="8525"/>
                    </a:cubicBezTo>
                    <a:cubicBezTo>
                      <a:pt x="1078" y="8497"/>
                      <a:pt x="1120" y="8483"/>
                      <a:pt x="1159" y="8483"/>
                    </a:cubicBezTo>
                    <a:close/>
                    <a:moveTo>
                      <a:pt x="1479" y="9759"/>
                    </a:moveTo>
                    <a:cubicBezTo>
                      <a:pt x="1535" y="9759"/>
                      <a:pt x="1567" y="9778"/>
                      <a:pt x="1524" y="9825"/>
                    </a:cubicBezTo>
                    <a:cubicBezTo>
                      <a:pt x="1470" y="9852"/>
                      <a:pt x="1417" y="9870"/>
                      <a:pt x="1363" y="9879"/>
                    </a:cubicBezTo>
                    <a:cubicBezTo>
                      <a:pt x="1283" y="9879"/>
                      <a:pt x="1221" y="9843"/>
                      <a:pt x="1283" y="9807"/>
                    </a:cubicBezTo>
                    <a:cubicBezTo>
                      <a:pt x="1334" y="9780"/>
                      <a:pt x="1420" y="9759"/>
                      <a:pt x="1479" y="9759"/>
                    </a:cubicBezTo>
                    <a:close/>
                    <a:moveTo>
                      <a:pt x="1675" y="10404"/>
                    </a:moveTo>
                    <a:cubicBezTo>
                      <a:pt x="1672" y="10405"/>
                      <a:pt x="1669" y="10406"/>
                      <a:pt x="1666" y="10407"/>
                    </a:cubicBezTo>
                    <a:lnTo>
                      <a:pt x="1666" y="10407"/>
                    </a:lnTo>
                    <a:cubicBezTo>
                      <a:pt x="1669" y="10406"/>
                      <a:pt x="1672" y="10405"/>
                      <a:pt x="1675" y="10404"/>
                    </a:cubicBezTo>
                    <a:close/>
                    <a:moveTo>
                      <a:pt x="4570" y="10484"/>
                    </a:moveTo>
                    <a:cubicBezTo>
                      <a:pt x="4588" y="10538"/>
                      <a:pt x="4534" y="10564"/>
                      <a:pt x="4419" y="10564"/>
                    </a:cubicBezTo>
                    <a:lnTo>
                      <a:pt x="4419" y="10547"/>
                    </a:lnTo>
                    <a:cubicBezTo>
                      <a:pt x="4463" y="10511"/>
                      <a:pt x="4517" y="10493"/>
                      <a:pt x="4570" y="10493"/>
                    </a:cubicBezTo>
                    <a:lnTo>
                      <a:pt x="4570" y="10484"/>
                    </a:lnTo>
                    <a:close/>
                    <a:moveTo>
                      <a:pt x="1631" y="10725"/>
                    </a:moveTo>
                    <a:lnTo>
                      <a:pt x="1631" y="10725"/>
                    </a:lnTo>
                    <a:cubicBezTo>
                      <a:pt x="1631" y="10725"/>
                      <a:pt x="1631" y="10725"/>
                      <a:pt x="1632" y="10726"/>
                    </a:cubicBezTo>
                    <a:lnTo>
                      <a:pt x="1632" y="10726"/>
                    </a:lnTo>
                    <a:cubicBezTo>
                      <a:pt x="1631" y="10725"/>
                      <a:pt x="1631" y="10725"/>
                      <a:pt x="1631" y="10725"/>
                    </a:cubicBezTo>
                    <a:close/>
                    <a:moveTo>
                      <a:pt x="1620" y="10937"/>
                    </a:moveTo>
                    <a:cubicBezTo>
                      <a:pt x="1605" y="10937"/>
                      <a:pt x="1588" y="10937"/>
                      <a:pt x="1568" y="10939"/>
                    </a:cubicBezTo>
                    <a:lnTo>
                      <a:pt x="1568" y="10974"/>
                    </a:lnTo>
                    <a:lnTo>
                      <a:pt x="1648" y="11010"/>
                    </a:lnTo>
                    <a:cubicBezTo>
                      <a:pt x="1734" y="10963"/>
                      <a:pt x="1725" y="10937"/>
                      <a:pt x="1620" y="10937"/>
                    </a:cubicBezTo>
                    <a:close/>
                    <a:moveTo>
                      <a:pt x="1693" y="12034"/>
                    </a:moveTo>
                    <a:lnTo>
                      <a:pt x="1668" y="12036"/>
                    </a:lnTo>
                    <a:lnTo>
                      <a:pt x="1668" y="12036"/>
                    </a:lnTo>
                    <a:cubicBezTo>
                      <a:pt x="1668" y="12039"/>
                      <a:pt x="1669" y="12042"/>
                      <a:pt x="1669" y="12045"/>
                    </a:cubicBezTo>
                    <a:lnTo>
                      <a:pt x="1669" y="12045"/>
                    </a:lnTo>
                    <a:cubicBezTo>
                      <a:pt x="1678" y="12041"/>
                      <a:pt x="1686" y="12038"/>
                      <a:pt x="1693" y="12034"/>
                    </a:cubicBezTo>
                    <a:close/>
                    <a:moveTo>
                      <a:pt x="4828" y="12943"/>
                    </a:moveTo>
                    <a:cubicBezTo>
                      <a:pt x="4873" y="12969"/>
                      <a:pt x="4926" y="12978"/>
                      <a:pt x="4909" y="13014"/>
                    </a:cubicBezTo>
                    <a:cubicBezTo>
                      <a:pt x="4891" y="13014"/>
                      <a:pt x="4868" y="13015"/>
                      <a:pt x="4845" y="13015"/>
                    </a:cubicBezTo>
                    <a:cubicBezTo>
                      <a:pt x="4800" y="13015"/>
                      <a:pt x="4754" y="13011"/>
                      <a:pt x="4748" y="12987"/>
                    </a:cubicBezTo>
                    <a:lnTo>
                      <a:pt x="4828" y="12943"/>
                    </a:lnTo>
                    <a:close/>
                    <a:moveTo>
                      <a:pt x="1651" y="13169"/>
                    </a:moveTo>
                    <a:cubicBezTo>
                      <a:pt x="1650" y="13176"/>
                      <a:pt x="1650" y="13182"/>
                      <a:pt x="1649" y="13189"/>
                    </a:cubicBezTo>
                    <a:lnTo>
                      <a:pt x="1649" y="13189"/>
                    </a:lnTo>
                    <a:cubicBezTo>
                      <a:pt x="1652" y="13187"/>
                      <a:pt x="1655" y="13185"/>
                      <a:pt x="1657" y="13183"/>
                    </a:cubicBezTo>
                    <a:cubicBezTo>
                      <a:pt x="1657" y="13178"/>
                      <a:pt x="1655" y="13173"/>
                      <a:pt x="1651" y="13169"/>
                    </a:cubicBezTo>
                    <a:close/>
                    <a:moveTo>
                      <a:pt x="4574" y="13263"/>
                    </a:moveTo>
                    <a:cubicBezTo>
                      <a:pt x="4573" y="13263"/>
                      <a:pt x="4572" y="13263"/>
                      <a:pt x="4570" y="13263"/>
                    </a:cubicBezTo>
                    <a:lnTo>
                      <a:pt x="4574" y="13263"/>
                    </a:lnTo>
                    <a:close/>
                    <a:moveTo>
                      <a:pt x="1538" y="13633"/>
                    </a:moveTo>
                    <a:cubicBezTo>
                      <a:pt x="1572" y="13633"/>
                      <a:pt x="1604" y="13644"/>
                      <a:pt x="1604" y="13664"/>
                    </a:cubicBezTo>
                    <a:cubicBezTo>
                      <a:pt x="1609" y="13712"/>
                      <a:pt x="1565" y="13739"/>
                      <a:pt x="1523" y="13739"/>
                    </a:cubicBezTo>
                    <a:cubicBezTo>
                      <a:pt x="1489" y="13739"/>
                      <a:pt x="1455" y="13720"/>
                      <a:pt x="1453" y="13678"/>
                    </a:cubicBezTo>
                    <a:lnTo>
                      <a:pt x="1453" y="13678"/>
                    </a:lnTo>
                    <a:cubicBezTo>
                      <a:pt x="1456" y="13647"/>
                      <a:pt x="1498" y="13633"/>
                      <a:pt x="1538" y="13633"/>
                    </a:cubicBezTo>
                    <a:close/>
                    <a:moveTo>
                      <a:pt x="1849" y="15433"/>
                    </a:moveTo>
                    <a:cubicBezTo>
                      <a:pt x="1810" y="15433"/>
                      <a:pt x="1760" y="15448"/>
                      <a:pt x="1764" y="15472"/>
                    </a:cubicBezTo>
                    <a:lnTo>
                      <a:pt x="1836" y="15508"/>
                    </a:lnTo>
                    <a:cubicBezTo>
                      <a:pt x="1928" y="15455"/>
                      <a:pt x="1896" y="15433"/>
                      <a:pt x="1849" y="15433"/>
                    </a:cubicBezTo>
                    <a:close/>
                    <a:moveTo>
                      <a:pt x="4784" y="18438"/>
                    </a:moveTo>
                    <a:cubicBezTo>
                      <a:pt x="4786" y="18439"/>
                      <a:pt x="4788" y="18439"/>
                      <a:pt x="4791" y="18440"/>
                    </a:cubicBezTo>
                    <a:lnTo>
                      <a:pt x="4791" y="18440"/>
                    </a:lnTo>
                    <a:cubicBezTo>
                      <a:pt x="4789" y="18439"/>
                      <a:pt x="4786" y="18439"/>
                      <a:pt x="4784" y="18438"/>
                    </a:cubicBezTo>
                    <a:close/>
                    <a:moveTo>
                      <a:pt x="5023" y="18486"/>
                    </a:moveTo>
                    <a:cubicBezTo>
                      <a:pt x="5040" y="18486"/>
                      <a:pt x="5061" y="18490"/>
                      <a:pt x="5087" y="18501"/>
                    </a:cubicBezTo>
                    <a:lnTo>
                      <a:pt x="5087" y="18492"/>
                    </a:lnTo>
                    <a:cubicBezTo>
                      <a:pt x="5149" y="18519"/>
                      <a:pt x="5122" y="18554"/>
                      <a:pt x="5113" y="18581"/>
                    </a:cubicBezTo>
                    <a:cubicBezTo>
                      <a:pt x="5060" y="18581"/>
                      <a:pt x="4962" y="18563"/>
                      <a:pt x="4962" y="18536"/>
                    </a:cubicBezTo>
                    <a:cubicBezTo>
                      <a:pt x="4968" y="18511"/>
                      <a:pt x="4983" y="18486"/>
                      <a:pt x="5023" y="18486"/>
                    </a:cubicBezTo>
                    <a:close/>
                    <a:moveTo>
                      <a:pt x="2308" y="19000"/>
                    </a:moveTo>
                    <a:cubicBezTo>
                      <a:pt x="2308" y="19002"/>
                      <a:pt x="2309" y="19005"/>
                      <a:pt x="2311" y="19009"/>
                    </a:cubicBezTo>
                    <a:lnTo>
                      <a:pt x="2311" y="19009"/>
                    </a:lnTo>
                    <a:cubicBezTo>
                      <a:pt x="2310" y="19006"/>
                      <a:pt x="2309" y="19003"/>
                      <a:pt x="2308" y="19000"/>
                    </a:cubicBezTo>
                    <a:close/>
                    <a:moveTo>
                      <a:pt x="5372" y="18992"/>
                    </a:moveTo>
                    <a:cubicBezTo>
                      <a:pt x="5282" y="18992"/>
                      <a:pt x="5368" y="19092"/>
                      <a:pt x="5429" y="19092"/>
                    </a:cubicBezTo>
                    <a:cubicBezTo>
                      <a:pt x="5446" y="19092"/>
                      <a:pt x="5461" y="19083"/>
                      <a:pt x="5470" y="19062"/>
                    </a:cubicBezTo>
                    <a:cubicBezTo>
                      <a:pt x="5479" y="19053"/>
                      <a:pt x="5479" y="19035"/>
                      <a:pt x="5487" y="19017"/>
                    </a:cubicBezTo>
                    <a:cubicBezTo>
                      <a:pt x="5433" y="18999"/>
                      <a:pt x="5396" y="18992"/>
                      <a:pt x="5372" y="18992"/>
                    </a:cubicBezTo>
                    <a:close/>
                    <a:moveTo>
                      <a:pt x="4753" y="19515"/>
                    </a:moveTo>
                    <a:cubicBezTo>
                      <a:pt x="4776" y="19515"/>
                      <a:pt x="4802" y="19531"/>
                      <a:pt x="4828" y="19579"/>
                    </a:cubicBezTo>
                    <a:cubicBezTo>
                      <a:pt x="4864" y="19641"/>
                      <a:pt x="4811" y="19650"/>
                      <a:pt x="4793" y="19676"/>
                    </a:cubicBezTo>
                    <a:cubicBezTo>
                      <a:pt x="4748" y="19632"/>
                      <a:pt x="4677" y="19561"/>
                      <a:pt x="4713" y="19534"/>
                    </a:cubicBezTo>
                    <a:cubicBezTo>
                      <a:pt x="4724" y="19523"/>
                      <a:pt x="4738" y="19515"/>
                      <a:pt x="4753" y="19515"/>
                    </a:cubicBezTo>
                    <a:close/>
                    <a:moveTo>
                      <a:pt x="3501" y="20389"/>
                    </a:moveTo>
                    <a:cubicBezTo>
                      <a:pt x="3500" y="20391"/>
                      <a:pt x="3499" y="20392"/>
                      <a:pt x="3498" y="20393"/>
                    </a:cubicBezTo>
                    <a:lnTo>
                      <a:pt x="3498" y="20393"/>
                    </a:lnTo>
                    <a:cubicBezTo>
                      <a:pt x="3499" y="20392"/>
                      <a:pt x="3500" y="20391"/>
                      <a:pt x="3501" y="20389"/>
                    </a:cubicBezTo>
                    <a:close/>
                    <a:moveTo>
                      <a:pt x="2571" y="0"/>
                    </a:moveTo>
                    <a:cubicBezTo>
                      <a:pt x="2560" y="0"/>
                      <a:pt x="2550" y="3"/>
                      <a:pt x="2539" y="9"/>
                    </a:cubicBezTo>
                    <a:cubicBezTo>
                      <a:pt x="2521" y="27"/>
                      <a:pt x="2575" y="125"/>
                      <a:pt x="2530" y="170"/>
                    </a:cubicBezTo>
                    <a:cubicBezTo>
                      <a:pt x="2512" y="183"/>
                      <a:pt x="2490" y="190"/>
                      <a:pt x="2468" y="190"/>
                    </a:cubicBezTo>
                    <a:cubicBezTo>
                      <a:pt x="2446" y="190"/>
                      <a:pt x="2423" y="183"/>
                      <a:pt x="2406" y="170"/>
                    </a:cubicBezTo>
                    <a:cubicBezTo>
                      <a:pt x="2363" y="153"/>
                      <a:pt x="2321" y="71"/>
                      <a:pt x="2278" y="71"/>
                    </a:cubicBezTo>
                    <a:cubicBezTo>
                      <a:pt x="2276" y="71"/>
                      <a:pt x="2274" y="71"/>
                      <a:pt x="2272" y="72"/>
                    </a:cubicBezTo>
                    <a:cubicBezTo>
                      <a:pt x="2218" y="87"/>
                      <a:pt x="2224" y="216"/>
                      <a:pt x="2186" y="216"/>
                    </a:cubicBezTo>
                    <a:cubicBezTo>
                      <a:pt x="2181" y="216"/>
                      <a:pt x="2174" y="213"/>
                      <a:pt x="2165" y="205"/>
                    </a:cubicBezTo>
                    <a:cubicBezTo>
                      <a:pt x="2136" y="184"/>
                      <a:pt x="2107" y="60"/>
                      <a:pt x="2073" y="60"/>
                    </a:cubicBezTo>
                    <a:cubicBezTo>
                      <a:pt x="2065" y="60"/>
                      <a:pt x="2057" y="66"/>
                      <a:pt x="2049" y="81"/>
                    </a:cubicBezTo>
                    <a:cubicBezTo>
                      <a:pt x="2014" y="170"/>
                      <a:pt x="2058" y="339"/>
                      <a:pt x="1978" y="348"/>
                    </a:cubicBezTo>
                    <a:lnTo>
                      <a:pt x="1951" y="259"/>
                    </a:lnTo>
                    <a:cubicBezTo>
                      <a:pt x="1934" y="214"/>
                      <a:pt x="1934" y="197"/>
                      <a:pt x="1951" y="188"/>
                    </a:cubicBezTo>
                    <a:cubicBezTo>
                      <a:pt x="1951" y="183"/>
                      <a:pt x="1950" y="182"/>
                      <a:pt x="1947" y="182"/>
                    </a:cubicBezTo>
                    <a:cubicBezTo>
                      <a:pt x="1924" y="182"/>
                      <a:pt x="1826" y="288"/>
                      <a:pt x="1818" y="303"/>
                    </a:cubicBezTo>
                    <a:cubicBezTo>
                      <a:pt x="1813" y="305"/>
                      <a:pt x="1807" y="306"/>
                      <a:pt x="1802" y="306"/>
                    </a:cubicBezTo>
                    <a:cubicBezTo>
                      <a:pt x="1774" y="306"/>
                      <a:pt x="1745" y="283"/>
                      <a:pt x="1721" y="283"/>
                    </a:cubicBezTo>
                    <a:cubicBezTo>
                      <a:pt x="1710" y="283"/>
                      <a:pt x="1701" y="288"/>
                      <a:pt x="1693" y="303"/>
                    </a:cubicBezTo>
                    <a:cubicBezTo>
                      <a:pt x="1657" y="348"/>
                      <a:pt x="1666" y="384"/>
                      <a:pt x="1613" y="401"/>
                    </a:cubicBezTo>
                    <a:cubicBezTo>
                      <a:pt x="1590" y="419"/>
                      <a:pt x="1559" y="428"/>
                      <a:pt x="1529" y="428"/>
                    </a:cubicBezTo>
                    <a:cubicBezTo>
                      <a:pt x="1512" y="428"/>
                      <a:pt x="1495" y="426"/>
                      <a:pt x="1479" y="419"/>
                    </a:cubicBezTo>
                    <a:cubicBezTo>
                      <a:pt x="1474" y="418"/>
                      <a:pt x="1469" y="418"/>
                      <a:pt x="1465" y="418"/>
                    </a:cubicBezTo>
                    <a:cubicBezTo>
                      <a:pt x="1387" y="418"/>
                      <a:pt x="1441" y="564"/>
                      <a:pt x="1390" y="597"/>
                    </a:cubicBezTo>
                    <a:cubicBezTo>
                      <a:pt x="1383" y="602"/>
                      <a:pt x="1375" y="604"/>
                      <a:pt x="1366" y="604"/>
                    </a:cubicBezTo>
                    <a:cubicBezTo>
                      <a:pt x="1317" y="604"/>
                      <a:pt x="1240" y="543"/>
                      <a:pt x="1188" y="543"/>
                    </a:cubicBezTo>
                    <a:cubicBezTo>
                      <a:pt x="1177" y="543"/>
                      <a:pt x="1167" y="546"/>
                      <a:pt x="1159" y="553"/>
                    </a:cubicBezTo>
                    <a:cubicBezTo>
                      <a:pt x="1105" y="597"/>
                      <a:pt x="1176" y="704"/>
                      <a:pt x="1159" y="758"/>
                    </a:cubicBezTo>
                    <a:cubicBezTo>
                      <a:pt x="1156" y="771"/>
                      <a:pt x="1148" y="777"/>
                      <a:pt x="1138" y="777"/>
                    </a:cubicBezTo>
                    <a:cubicBezTo>
                      <a:pt x="1085" y="777"/>
                      <a:pt x="957" y="634"/>
                      <a:pt x="927" y="597"/>
                    </a:cubicBezTo>
                    <a:lnTo>
                      <a:pt x="927" y="597"/>
                    </a:lnTo>
                    <a:cubicBezTo>
                      <a:pt x="936" y="677"/>
                      <a:pt x="954" y="758"/>
                      <a:pt x="998" y="829"/>
                    </a:cubicBezTo>
                    <a:cubicBezTo>
                      <a:pt x="1036" y="898"/>
                      <a:pt x="1039" y="923"/>
                      <a:pt x="1023" y="923"/>
                    </a:cubicBezTo>
                    <a:cubicBezTo>
                      <a:pt x="998" y="923"/>
                      <a:pt x="925" y="860"/>
                      <a:pt x="865" y="811"/>
                    </a:cubicBezTo>
                    <a:lnTo>
                      <a:pt x="865" y="811"/>
                    </a:lnTo>
                    <a:cubicBezTo>
                      <a:pt x="1007" y="936"/>
                      <a:pt x="784" y="989"/>
                      <a:pt x="909" y="1078"/>
                    </a:cubicBezTo>
                    <a:cubicBezTo>
                      <a:pt x="879" y="1075"/>
                      <a:pt x="847" y="1072"/>
                      <a:pt x="818" y="1072"/>
                    </a:cubicBezTo>
                    <a:cubicBezTo>
                      <a:pt x="769" y="1072"/>
                      <a:pt x="726" y="1081"/>
                      <a:pt x="704" y="1114"/>
                    </a:cubicBezTo>
                    <a:cubicBezTo>
                      <a:pt x="784" y="1158"/>
                      <a:pt x="749" y="1176"/>
                      <a:pt x="731" y="1221"/>
                    </a:cubicBezTo>
                    <a:cubicBezTo>
                      <a:pt x="704" y="1283"/>
                      <a:pt x="802" y="1372"/>
                      <a:pt x="776" y="1426"/>
                    </a:cubicBezTo>
                    <a:cubicBezTo>
                      <a:pt x="776" y="1426"/>
                      <a:pt x="401" y="1426"/>
                      <a:pt x="526" y="1515"/>
                    </a:cubicBezTo>
                    <a:cubicBezTo>
                      <a:pt x="571" y="1541"/>
                      <a:pt x="874" y="1568"/>
                      <a:pt x="758" y="1604"/>
                    </a:cubicBezTo>
                    <a:cubicBezTo>
                      <a:pt x="687" y="1631"/>
                      <a:pt x="624" y="1631"/>
                      <a:pt x="695" y="1702"/>
                    </a:cubicBezTo>
                    <a:cubicBezTo>
                      <a:pt x="695" y="1702"/>
                      <a:pt x="811" y="1764"/>
                      <a:pt x="802" y="1764"/>
                    </a:cubicBezTo>
                    <a:cubicBezTo>
                      <a:pt x="799" y="1765"/>
                      <a:pt x="796" y="1765"/>
                      <a:pt x="793" y="1765"/>
                    </a:cubicBezTo>
                    <a:cubicBezTo>
                      <a:pt x="714" y="1765"/>
                      <a:pt x="572" y="1666"/>
                      <a:pt x="523" y="1666"/>
                    </a:cubicBezTo>
                    <a:cubicBezTo>
                      <a:pt x="521" y="1666"/>
                      <a:pt x="519" y="1666"/>
                      <a:pt x="517" y="1666"/>
                    </a:cubicBezTo>
                    <a:cubicBezTo>
                      <a:pt x="499" y="1666"/>
                      <a:pt x="571" y="1737"/>
                      <a:pt x="571" y="1737"/>
                    </a:cubicBezTo>
                    <a:cubicBezTo>
                      <a:pt x="615" y="1773"/>
                      <a:pt x="597" y="1791"/>
                      <a:pt x="589" y="1827"/>
                    </a:cubicBezTo>
                    <a:cubicBezTo>
                      <a:pt x="597" y="1793"/>
                      <a:pt x="543" y="1799"/>
                      <a:pt x="500" y="1792"/>
                    </a:cubicBezTo>
                    <a:lnTo>
                      <a:pt x="500" y="1792"/>
                    </a:lnTo>
                    <a:cubicBezTo>
                      <a:pt x="555" y="1805"/>
                      <a:pt x="491" y="1855"/>
                      <a:pt x="499" y="1889"/>
                    </a:cubicBezTo>
                    <a:cubicBezTo>
                      <a:pt x="526" y="1889"/>
                      <a:pt x="562" y="1889"/>
                      <a:pt x="571" y="1907"/>
                    </a:cubicBezTo>
                    <a:cubicBezTo>
                      <a:pt x="606" y="1960"/>
                      <a:pt x="597" y="2031"/>
                      <a:pt x="508" y="2031"/>
                    </a:cubicBezTo>
                    <a:cubicBezTo>
                      <a:pt x="375" y="2031"/>
                      <a:pt x="366" y="2165"/>
                      <a:pt x="482" y="2165"/>
                    </a:cubicBezTo>
                    <a:cubicBezTo>
                      <a:pt x="498" y="2206"/>
                      <a:pt x="447" y="2292"/>
                      <a:pt x="535" y="2292"/>
                    </a:cubicBezTo>
                    <a:cubicBezTo>
                      <a:pt x="543" y="2292"/>
                      <a:pt x="552" y="2291"/>
                      <a:pt x="562" y="2290"/>
                    </a:cubicBezTo>
                    <a:lnTo>
                      <a:pt x="562" y="2290"/>
                    </a:lnTo>
                    <a:cubicBezTo>
                      <a:pt x="482" y="2379"/>
                      <a:pt x="223" y="2584"/>
                      <a:pt x="499" y="2628"/>
                    </a:cubicBezTo>
                    <a:cubicBezTo>
                      <a:pt x="1" y="2655"/>
                      <a:pt x="687" y="2735"/>
                      <a:pt x="597" y="2780"/>
                    </a:cubicBezTo>
                    <a:cubicBezTo>
                      <a:pt x="517" y="2824"/>
                      <a:pt x="348" y="2851"/>
                      <a:pt x="464" y="2904"/>
                    </a:cubicBezTo>
                    <a:cubicBezTo>
                      <a:pt x="571" y="2940"/>
                      <a:pt x="678" y="2958"/>
                      <a:pt x="784" y="2976"/>
                    </a:cubicBezTo>
                    <a:cubicBezTo>
                      <a:pt x="687" y="3011"/>
                      <a:pt x="562" y="2976"/>
                      <a:pt x="597" y="3074"/>
                    </a:cubicBezTo>
                    <a:cubicBezTo>
                      <a:pt x="606" y="3100"/>
                      <a:pt x="644" y="3100"/>
                      <a:pt x="680" y="3100"/>
                    </a:cubicBezTo>
                    <a:cubicBezTo>
                      <a:pt x="715" y="3100"/>
                      <a:pt x="749" y="3100"/>
                      <a:pt x="749" y="3127"/>
                    </a:cubicBezTo>
                    <a:cubicBezTo>
                      <a:pt x="651" y="3127"/>
                      <a:pt x="553" y="3136"/>
                      <a:pt x="455" y="3163"/>
                    </a:cubicBezTo>
                    <a:cubicBezTo>
                      <a:pt x="421" y="3188"/>
                      <a:pt x="443" y="3252"/>
                      <a:pt x="513" y="3252"/>
                    </a:cubicBezTo>
                    <a:cubicBezTo>
                      <a:pt x="517" y="3252"/>
                      <a:pt x="522" y="3252"/>
                      <a:pt x="526" y="3252"/>
                    </a:cubicBezTo>
                    <a:cubicBezTo>
                      <a:pt x="606" y="3252"/>
                      <a:pt x="615" y="3367"/>
                      <a:pt x="615" y="3385"/>
                    </a:cubicBezTo>
                    <a:cubicBezTo>
                      <a:pt x="624" y="3403"/>
                      <a:pt x="651" y="3519"/>
                      <a:pt x="553" y="3546"/>
                    </a:cubicBezTo>
                    <a:cubicBezTo>
                      <a:pt x="437" y="3572"/>
                      <a:pt x="357" y="3626"/>
                      <a:pt x="446" y="3688"/>
                    </a:cubicBezTo>
                    <a:cubicBezTo>
                      <a:pt x="491" y="3724"/>
                      <a:pt x="580" y="3715"/>
                      <a:pt x="597" y="3759"/>
                    </a:cubicBezTo>
                    <a:cubicBezTo>
                      <a:pt x="615" y="3804"/>
                      <a:pt x="580" y="3840"/>
                      <a:pt x="553" y="3884"/>
                    </a:cubicBezTo>
                    <a:cubicBezTo>
                      <a:pt x="553" y="3893"/>
                      <a:pt x="477" y="4045"/>
                      <a:pt x="522" y="4045"/>
                    </a:cubicBezTo>
                    <a:cubicBezTo>
                      <a:pt x="523" y="4045"/>
                      <a:pt x="525" y="4045"/>
                      <a:pt x="526" y="4044"/>
                    </a:cubicBezTo>
                    <a:cubicBezTo>
                      <a:pt x="554" y="4037"/>
                      <a:pt x="575" y="4034"/>
                      <a:pt x="591" y="4034"/>
                    </a:cubicBezTo>
                    <a:cubicBezTo>
                      <a:pt x="689" y="4034"/>
                      <a:pt x="596" y="4158"/>
                      <a:pt x="589" y="4196"/>
                    </a:cubicBezTo>
                    <a:cubicBezTo>
                      <a:pt x="580" y="4240"/>
                      <a:pt x="589" y="4276"/>
                      <a:pt x="597" y="4321"/>
                    </a:cubicBezTo>
                    <a:cubicBezTo>
                      <a:pt x="607" y="4340"/>
                      <a:pt x="614" y="4346"/>
                      <a:pt x="625" y="4346"/>
                    </a:cubicBezTo>
                    <a:cubicBezTo>
                      <a:pt x="633" y="4346"/>
                      <a:pt x="644" y="4342"/>
                      <a:pt x="660" y="4338"/>
                    </a:cubicBezTo>
                    <a:cubicBezTo>
                      <a:pt x="662" y="4338"/>
                      <a:pt x="663" y="4338"/>
                      <a:pt x="665" y="4338"/>
                    </a:cubicBezTo>
                    <a:cubicBezTo>
                      <a:pt x="691" y="4338"/>
                      <a:pt x="651" y="4410"/>
                      <a:pt x="651" y="4410"/>
                    </a:cubicBezTo>
                    <a:cubicBezTo>
                      <a:pt x="651" y="4445"/>
                      <a:pt x="660" y="4472"/>
                      <a:pt x="678" y="4490"/>
                    </a:cubicBezTo>
                    <a:cubicBezTo>
                      <a:pt x="695" y="4516"/>
                      <a:pt x="811" y="4606"/>
                      <a:pt x="695" y="4614"/>
                    </a:cubicBezTo>
                    <a:cubicBezTo>
                      <a:pt x="589" y="4614"/>
                      <a:pt x="562" y="4695"/>
                      <a:pt x="597" y="4739"/>
                    </a:cubicBezTo>
                    <a:cubicBezTo>
                      <a:pt x="612" y="4758"/>
                      <a:pt x="640" y="4759"/>
                      <a:pt x="667" y="4759"/>
                    </a:cubicBezTo>
                    <a:cubicBezTo>
                      <a:pt x="672" y="4759"/>
                      <a:pt x="678" y="4759"/>
                      <a:pt x="683" y="4759"/>
                    </a:cubicBezTo>
                    <a:cubicBezTo>
                      <a:pt x="714" y="4759"/>
                      <a:pt x="742" y="4761"/>
                      <a:pt x="748" y="4789"/>
                    </a:cubicBezTo>
                    <a:lnTo>
                      <a:pt x="748" y="4789"/>
                    </a:lnTo>
                    <a:cubicBezTo>
                      <a:pt x="817" y="4754"/>
                      <a:pt x="884" y="4714"/>
                      <a:pt x="891" y="4695"/>
                    </a:cubicBezTo>
                    <a:lnTo>
                      <a:pt x="900" y="4695"/>
                    </a:lnTo>
                    <a:cubicBezTo>
                      <a:pt x="927" y="4650"/>
                      <a:pt x="865" y="4588"/>
                      <a:pt x="989" y="4570"/>
                    </a:cubicBezTo>
                    <a:cubicBezTo>
                      <a:pt x="1012" y="4547"/>
                      <a:pt x="956" y="4485"/>
                      <a:pt x="1019" y="4467"/>
                    </a:cubicBezTo>
                    <a:lnTo>
                      <a:pt x="1019" y="4467"/>
                    </a:lnTo>
                    <a:cubicBezTo>
                      <a:pt x="970" y="4475"/>
                      <a:pt x="898" y="4490"/>
                      <a:pt x="850" y="4490"/>
                    </a:cubicBezTo>
                    <a:cubicBezTo>
                      <a:pt x="824" y="4490"/>
                      <a:pt x="805" y="4485"/>
                      <a:pt x="802" y="4472"/>
                    </a:cubicBezTo>
                    <a:cubicBezTo>
                      <a:pt x="793" y="4427"/>
                      <a:pt x="998" y="4347"/>
                      <a:pt x="936" y="4312"/>
                    </a:cubicBezTo>
                    <a:cubicBezTo>
                      <a:pt x="931" y="4310"/>
                      <a:pt x="924" y="4309"/>
                      <a:pt x="917" y="4309"/>
                    </a:cubicBezTo>
                    <a:cubicBezTo>
                      <a:pt x="887" y="4309"/>
                      <a:pt x="842" y="4322"/>
                      <a:pt x="820" y="4329"/>
                    </a:cubicBezTo>
                    <a:cubicBezTo>
                      <a:pt x="814" y="4330"/>
                      <a:pt x="809" y="4330"/>
                      <a:pt x="803" y="4330"/>
                    </a:cubicBezTo>
                    <a:cubicBezTo>
                      <a:pt x="741" y="4330"/>
                      <a:pt x="748" y="4283"/>
                      <a:pt x="740" y="4258"/>
                    </a:cubicBezTo>
                    <a:cubicBezTo>
                      <a:pt x="740" y="4234"/>
                      <a:pt x="769" y="4167"/>
                      <a:pt x="859" y="4167"/>
                    </a:cubicBezTo>
                    <a:cubicBezTo>
                      <a:pt x="869" y="4167"/>
                      <a:pt x="880" y="4167"/>
                      <a:pt x="891" y="4169"/>
                    </a:cubicBezTo>
                    <a:cubicBezTo>
                      <a:pt x="969" y="4185"/>
                      <a:pt x="986" y="4274"/>
                      <a:pt x="1070" y="4274"/>
                    </a:cubicBezTo>
                    <a:cubicBezTo>
                      <a:pt x="1083" y="4274"/>
                      <a:pt x="1098" y="4272"/>
                      <a:pt x="1114" y="4267"/>
                    </a:cubicBezTo>
                    <a:cubicBezTo>
                      <a:pt x="1257" y="4223"/>
                      <a:pt x="1212" y="4169"/>
                      <a:pt x="1096" y="4151"/>
                    </a:cubicBezTo>
                    <a:cubicBezTo>
                      <a:pt x="945" y="4142"/>
                      <a:pt x="989" y="3946"/>
                      <a:pt x="1150" y="3929"/>
                    </a:cubicBezTo>
                    <a:cubicBezTo>
                      <a:pt x="1120" y="3929"/>
                      <a:pt x="1051" y="3940"/>
                      <a:pt x="1005" y="3940"/>
                    </a:cubicBezTo>
                    <a:cubicBezTo>
                      <a:pt x="982" y="3940"/>
                      <a:pt x="966" y="3938"/>
                      <a:pt x="963" y="3929"/>
                    </a:cubicBezTo>
                    <a:cubicBezTo>
                      <a:pt x="955" y="3881"/>
                      <a:pt x="918" y="3847"/>
                      <a:pt x="866" y="3847"/>
                    </a:cubicBezTo>
                    <a:cubicBezTo>
                      <a:pt x="863" y="3847"/>
                      <a:pt x="859" y="3847"/>
                      <a:pt x="856" y="3847"/>
                    </a:cubicBezTo>
                    <a:lnTo>
                      <a:pt x="856" y="3847"/>
                    </a:lnTo>
                    <a:cubicBezTo>
                      <a:pt x="1051" y="3822"/>
                      <a:pt x="1025" y="3554"/>
                      <a:pt x="1016" y="3492"/>
                    </a:cubicBezTo>
                    <a:cubicBezTo>
                      <a:pt x="1007" y="3367"/>
                      <a:pt x="882" y="3296"/>
                      <a:pt x="704" y="3225"/>
                    </a:cubicBezTo>
                    <a:lnTo>
                      <a:pt x="704" y="3225"/>
                    </a:lnTo>
                    <a:cubicBezTo>
                      <a:pt x="726" y="3232"/>
                      <a:pt x="852" y="3276"/>
                      <a:pt x="920" y="3276"/>
                    </a:cubicBezTo>
                    <a:cubicBezTo>
                      <a:pt x="934" y="3276"/>
                      <a:pt x="946" y="3274"/>
                      <a:pt x="954" y="3269"/>
                    </a:cubicBezTo>
                    <a:lnTo>
                      <a:pt x="936" y="3225"/>
                    </a:lnTo>
                    <a:cubicBezTo>
                      <a:pt x="936" y="3212"/>
                      <a:pt x="934" y="3212"/>
                      <a:pt x="939" y="3212"/>
                    </a:cubicBezTo>
                    <a:cubicBezTo>
                      <a:pt x="945" y="3212"/>
                      <a:pt x="958" y="3212"/>
                      <a:pt x="989" y="3198"/>
                    </a:cubicBezTo>
                    <a:cubicBezTo>
                      <a:pt x="1079" y="3174"/>
                      <a:pt x="1116" y="3135"/>
                      <a:pt x="1021" y="3135"/>
                    </a:cubicBezTo>
                    <a:cubicBezTo>
                      <a:pt x="1012" y="3135"/>
                      <a:pt x="1001" y="3135"/>
                      <a:pt x="989" y="3136"/>
                    </a:cubicBezTo>
                    <a:cubicBezTo>
                      <a:pt x="964" y="3136"/>
                      <a:pt x="942" y="3137"/>
                      <a:pt x="924" y="3137"/>
                    </a:cubicBezTo>
                    <a:cubicBezTo>
                      <a:pt x="878" y="3137"/>
                      <a:pt x="856" y="3132"/>
                      <a:pt x="856" y="3100"/>
                    </a:cubicBezTo>
                    <a:cubicBezTo>
                      <a:pt x="847" y="3074"/>
                      <a:pt x="847" y="3038"/>
                      <a:pt x="856" y="3020"/>
                    </a:cubicBezTo>
                    <a:cubicBezTo>
                      <a:pt x="874" y="2993"/>
                      <a:pt x="927" y="2993"/>
                      <a:pt x="927" y="2984"/>
                    </a:cubicBezTo>
                    <a:lnTo>
                      <a:pt x="918" y="2851"/>
                    </a:lnTo>
                    <a:cubicBezTo>
                      <a:pt x="918" y="2821"/>
                      <a:pt x="873" y="2812"/>
                      <a:pt x="819" y="2812"/>
                    </a:cubicBezTo>
                    <a:cubicBezTo>
                      <a:pt x="743" y="2812"/>
                      <a:pt x="651" y="2831"/>
                      <a:pt x="651" y="2842"/>
                    </a:cubicBezTo>
                    <a:cubicBezTo>
                      <a:pt x="651" y="2806"/>
                      <a:pt x="882" y="2708"/>
                      <a:pt x="936" y="2664"/>
                    </a:cubicBezTo>
                    <a:cubicBezTo>
                      <a:pt x="966" y="2640"/>
                      <a:pt x="979" y="2612"/>
                      <a:pt x="954" y="2612"/>
                    </a:cubicBezTo>
                    <a:cubicBezTo>
                      <a:pt x="941" y="2612"/>
                      <a:pt x="918" y="2619"/>
                      <a:pt x="882" y="2637"/>
                    </a:cubicBezTo>
                    <a:cubicBezTo>
                      <a:pt x="850" y="2653"/>
                      <a:pt x="778" y="2679"/>
                      <a:pt x="743" y="2679"/>
                    </a:cubicBezTo>
                    <a:cubicBezTo>
                      <a:pt x="720" y="2679"/>
                      <a:pt x="712" y="2669"/>
                      <a:pt x="740" y="2637"/>
                    </a:cubicBezTo>
                    <a:cubicBezTo>
                      <a:pt x="776" y="2593"/>
                      <a:pt x="829" y="2548"/>
                      <a:pt x="882" y="2521"/>
                    </a:cubicBezTo>
                    <a:cubicBezTo>
                      <a:pt x="891" y="2521"/>
                      <a:pt x="945" y="2495"/>
                      <a:pt x="945" y="2486"/>
                    </a:cubicBezTo>
                    <a:lnTo>
                      <a:pt x="945" y="2486"/>
                    </a:lnTo>
                    <a:cubicBezTo>
                      <a:pt x="874" y="2512"/>
                      <a:pt x="793" y="2521"/>
                      <a:pt x="722" y="2521"/>
                    </a:cubicBezTo>
                    <a:cubicBezTo>
                      <a:pt x="678" y="2512"/>
                      <a:pt x="900" y="2405"/>
                      <a:pt x="918" y="2397"/>
                    </a:cubicBezTo>
                    <a:cubicBezTo>
                      <a:pt x="991" y="2360"/>
                      <a:pt x="1009" y="2347"/>
                      <a:pt x="996" y="2347"/>
                    </a:cubicBezTo>
                    <a:cubicBezTo>
                      <a:pt x="961" y="2347"/>
                      <a:pt x="725" y="2433"/>
                      <a:pt x="698" y="2433"/>
                    </a:cubicBezTo>
                    <a:cubicBezTo>
                      <a:pt x="697" y="2433"/>
                      <a:pt x="696" y="2432"/>
                      <a:pt x="695" y="2432"/>
                    </a:cubicBezTo>
                    <a:cubicBezTo>
                      <a:pt x="661" y="2415"/>
                      <a:pt x="917" y="2298"/>
                      <a:pt x="799" y="2298"/>
                    </a:cubicBezTo>
                    <a:cubicBezTo>
                      <a:pt x="794" y="2298"/>
                      <a:pt x="790" y="2298"/>
                      <a:pt x="784" y="2299"/>
                    </a:cubicBezTo>
                    <a:cubicBezTo>
                      <a:pt x="927" y="2281"/>
                      <a:pt x="874" y="2031"/>
                      <a:pt x="874" y="1987"/>
                    </a:cubicBezTo>
                    <a:cubicBezTo>
                      <a:pt x="882" y="1933"/>
                      <a:pt x="829" y="1871"/>
                      <a:pt x="820" y="1818"/>
                    </a:cubicBezTo>
                    <a:cubicBezTo>
                      <a:pt x="811" y="1755"/>
                      <a:pt x="954" y="1773"/>
                      <a:pt x="918" y="1737"/>
                    </a:cubicBezTo>
                    <a:cubicBezTo>
                      <a:pt x="882" y="1693"/>
                      <a:pt x="784" y="1639"/>
                      <a:pt x="793" y="1613"/>
                    </a:cubicBezTo>
                    <a:lnTo>
                      <a:pt x="793" y="1613"/>
                    </a:lnTo>
                    <a:cubicBezTo>
                      <a:pt x="793" y="1620"/>
                      <a:pt x="991" y="1731"/>
                      <a:pt x="1033" y="1731"/>
                    </a:cubicBezTo>
                    <a:cubicBezTo>
                      <a:pt x="1045" y="1731"/>
                      <a:pt x="1043" y="1720"/>
                      <a:pt x="1016" y="1693"/>
                    </a:cubicBezTo>
                    <a:cubicBezTo>
                      <a:pt x="963" y="1639"/>
                      <a:pt x="1007" y="1595"/>
                      <a:pt x="891" y="1550"/>
                    </a:cubicBezTo>
                    <a:cubicBezTo>
                      <a:pt x="793" y="1506"/>
                      <a:pt x="945" y="1488"/>
                      <a:pt x="856" y="1452"/>
                    </a:cubicBezTo>
                    <a:lnTo>
                      <a:pt x="856" y="1452"/>
                    </a:lnTo>
                    <a:cubicBezTo>
                      <a:pt x="934" y="1483"/>
                      <a:pt x="992" y="1505"/>
                      <a:pt x="1041" y="1505"/>
                    </a:cubicBezTo>
                    <a:cubicBezTo>
                      <a:pt x="1064" y="1505"/>
                      <a:pt x="1085" y="1500"/>
                      <a:pt x="1105" y="1488"/>
                    </a:cubicBezTo>
                    <a:cubicBezTo>
                      <a:pt x="1141" y="1461"/>
                      <a:pt x="882" y="1310"/>
                      <a:pt x="856" y="1239"/>
                    </a:cubicBezTo>
                    <a:cubicBezTo>
                      <a:pt x="842" y="1187"/>
                      <a:pt x="859" y="1167"/>
                      <a:pt x="894" y="1167"/>
                    </a:cubicBezTo>
                    <a:cubicBezTo>
                      <a:pt x="990" y="1167"/>
                      <a:pt x="1223" y="1320"/>
                      <a:pt x="1301" y="1372"/>
                    </a:cubicBezTo>
                    <a:cubicBezTo>
                      <a:pt x="1203" y="1274"/>
                      <a:pt x="1132" y="1150"/>
                      <a:pt x="1078" y="1025"/>
                    </a:cubicBezTo>
                    <a:lnTo>
                      <a:pt x="1078" y="1025"/>
                    </a:lnTo>
                    <a:cubicBezTo>
                      <a:pt x="1150" y="1061"/>
                      <a:pt x="1221" y="1096"/>
                      <a:pt x="1301" y="1123"/>
                    </a:cubicBezTo>
                    <a:cubicBezTo>
                      <a:pt x="1221" y="1052"/>
                      <a:pt x="1301" y="1034"/>
                      <a:pt x="1301" y="998"/>
                    </a:cubicBezTo>
                    <a:cubicBezTo>
                      <a:pt x="1292" y="936"/>
                      <a:pt x="1274" y="865"/>
                      <a:pt x="1248" y="811"/>
                    </a:cubicBezTo>
                    <a:lnTo>
                      <a:pt x="1248" y="811"/>
                    </a:lnTo>
                    <a:cubicBezTo>
                      <a:pt x="1314" y="851"/>
                      <a:pt x="1380" y="969"/>
                      <a:pt x="1421" y="969"/>
                    </a:cubicBezTo>
                    <a:cubicBezTo>
                      <a:pt x="1435" y="969"/>
                      <a:pt x="1446" y="955"/>
                      <a:pt x="1453" y="918"/>
                    </a:cubicBezTo>
                    <a:cubicBezTo>
                      <a:pt x="1460" y="878"/>
                      <a:pt x="1473" y="859"/>
                      <a:pt x="1492" y="859"/>
                    </a:cubicBezTo>
                    <a:cubicBezTo>
                      <a:pt x="1519" y="859"/>
                      <a:pt x="1557" y="898"/>
                      <a:pt x="1604" y="971"/>
                    </a:cubicBezTo>
                    <a:cubicBezTo>
                      <a:pt x="1640" y="954"/>
                      <a:pt x="1577" y="900"/>
                      <a:pt x="1568" y="847"/>
                    </a:cubicBezTo>
                    <a:cubicBezTo>
                      <a:pt x="1559" y="775"/>
                      <a:pt x="1640" y="802"/>
                      <a:pt x="1648" y="749"/>
                    </a:cubicBezTo>
                    <a:cubicBezTo>
                      <a:pt x="1657" y="695"/>
                      <a:pt x="1595" y="633"/>
                      <a:pt x="1595" y="571"/>
                    </a:cubicBezTo>
                    <a:cubicBezTo>
                      <a:pt x="1587" y="520"/>
                      <a:pt x="1659" y="550"/>
                      <a:pt x="1635" y="491"/>
                    </a:cubicBezTo>
                    <a:lnTo>
                      <a:pt x="1635" y="491"/>
                    </a:lnTo>
                    <a:cubicBezTo>
                      <a:pt x="1667" y="562"/>
                      <a:pt x="1671" y="581"/>
                      <a:pt x="1685" y="581"/>
                    </a:cubicBezTo>
                    <a:cubicBezTo>
                      <a:pt x="1693" y="581"/>
                      <a:pt x="1702" y="576"/>
                      <a:pt x="1720" y="571"/>
                    </a:cubicBezTo>
                    <a:cubicBezTo>
                      <a:pt x="1755" y="553"/>
                      <a:pt x="1791" y="535"/>
                      <a:pt x="1836" y="526"/>
                    </a:cubicBezTo>
                    <a:cubicBezTo>
                      <a:pt x="1853" y="580"/>
                      <a:pt x="1889" y="677"/>
                      <a:pt x="1844" y="686"/>
                    </a:cubicBezTo>
                    <a:cubicBezTo>
                      <a:pt x="1844" y="722"/>
                      <a:pt x="1818" y="695"/>
                      <a:pt x="1844" y="767"/>
                    </a:cubicBezTo>
                    <a:cubicBezTo>
                      <a:pt x="1934" y="740"/>
                      <a:pt x="1889" y="580"/>
                      <a:pt x="1951" y="482"/>
                    </a:cubicBezTo>
                    <a:cubicBezTo>
                      <a:pt x="1964" y="463"/>
                      <a:pt x="1973" y="455"/>
                      <a:pt x="1981" y="455"/>
                    </a:cubicBezTo>
                    <a:cubicBezTo>
                      <a:pt x="2014" y="455"/>
                      <a:pt x="1996" y="624"/>
                      <a:pt x="1996" y="624"/>
                    </a:cubicBezTo>
                    <a:lnTo>
                      <a:pt x="2040" y="553"/>
                    </a:lnTo>
                    <a:cubicBezTo>
                      <a:pt x="2050" y="516"/>
                      <a:pt x="2059" y="498"/>
                      <a:pt x="2072" y="498"/>
                    </a:cubicBezTo>
                    <a:cubicBezTo>
                      <a:pt x="2084" y="498"/>
                      <a:pt x="2099" y="514"/>
                      <a:pt x="2121" y="544"/>
                    </a:cubicBezTo>
                    <a:cubicBezTo>
                      <a:pt x="2147" y="582"/>
                      <a:pt x="2180" y="605"/>
                      <a:pt x="2205" y="605"/>
                    </a:cubicBezTo>
                    <a:cubicBezTo>
                      <a:pt x="2239" y="605"/>
                      <a:pt x="2258" y="562"/>
                      <a:pt x="2227" y="455"/>
                    </a:cubicBezTo>
                    <a:lnTo>
                      <a:pt x="2227" y="455"/>
                    </a:lnTo>
                    <a:cubicBezTo>
                      <a:pt x="2232" y="458"/>
                      <a:pt x="2236" y="459"/>
                      <a:pt x="2239" y="459"/>
                    </a:cubicBezTo>
                    <a:cubicBezTo>
                      <a:pt x="2257" y="459"/>
                      <a:pt x="2265" y="427"/>
                      <a:pt x="2272" y="419"/>
                    </a:cubicBezTo>
                    <a:cubicBezTo>
                      <a:pt x="2281" y="482"/>
                      <a:pt x="2281" y="553"/>
                      <a:pt x="2281" y="615"/>
                    </a:cubicBezTo>
                    <a:cubicBezTo>
                      <a:pt x="2281" y="645"/>
                      <a:pt x="2287" y="654"/>
                      <a:pt x="2295" y="654"/>
                    </a:cubicBezTo>
                    <a:cubicBezTo>
                      <a:pt x="2304" y="654"/>
                      <a:pt x="2316" y="642"/>
                      <a:pt x="2325" y="633"/>
                    </a:cubicBezTo>
                    <a:cubicBezTo>
                      <a:pt x="2403" y="547"/>
                      <a:pt x="2406" y="311"/>
                      <a:pt x="2502" y="311"/>
                    </a:cubicBezTo>
                    <a:cubicBezTo>
                      <a:pt x="2505" y="311"/>
                      <a:pt x="2509" y="312"/>
                      <a:pt x="2512" y="312"/>
                    </a:cubicBezTo>
                    <a:cubicBezTo>
                      <a:pt x="2504" y="392"/>
                      <a:pt x="2504" y="473"/>
                      <a:pt x="2512" y="562"/>
                    </a:cubicBezTo>
                    <a:cubicBezTo>
                      <a:pt x="2522" y="611"/>
                      <a:pt x="2537" y="631"/>
                      <a:pt x="2553" y="631"/>
                    </a:cubicBezTo>
                    <a:cubicBezTo>
                      <a:pt x="2579" y="631"/>
                      <a:pt x="2608" y="572"/>
                      <a:pt x="2619" y="499"/>
                    </a:cubicBezTo>
                    <a:lnTo>
                      <a:pt x="2619" y="499"/>
                    </a:lnTo>
                    <a:cubicBezTo>
                      <a:pt x="2610" y="597"/>
                      <a:pt x="2610" y="713"/>
                      <a:pt x="2655" y="722"/>
                    </a:cubicBezTo>
                    <a:cubicBezTo>
                      <a:pt x="2662" y="679"/>
                      <a:pt x="2687" y="467"/>
                      <a:pt x="2715" y="467"/>
                    </a:cubicBezTo>
                    <a:cubicBezTo>
                      <a:pt x="2721" y="467"/>
                      <a:pt x="2728" y="479"/>
                      <a:pt x="2735" y="508"/>
                    </a:cubicBezTo>
                    <a:cubicBezTo>
                      <a:pt x="2753" y="588"/>
                      <a:pt x="2726" y="722"/>
                      <a:pt x="2780" y="731"/>
                    </a:cubicBezTo>
                    <a:cubicBezTo>
                      <a:pt x="2783" y="733"/>
                      <a:pt x="2786" y="734"/>
                      <a:pt x="2789" y="734"/>
                    </a:cubicBezTo>
                    <a:cubicBezTo>
                      <a:pt x="2810" y="734"/>
                      <a:pt x="2835" y="698"/>
                      <a:pt x="2860" y="698"/>
                    </a:cubicBezTo>
                    <a:cubicBezTo>
                      <a:pt x="2866" y="698"/>
                      <a:pt x="2872" y="700"/>
                      <a:pt x="2878" y="704"/>
                    </a:cubicBezTo>
                    <a:cubicBezTo>
                      <a:pt x="2842" y="820"/>
                      <a:pt x="2985" y="847"/>
                      <a:pt x="3020" y="856"/>
                    </a:cubicBezTo>
                    <a:cubicBezTo>
                      <a:pt x="3074" y="856"/>
                      <a:pt x="3074" y="695"/>
                      <a:pt x="3100" y="677"/>
                    </a:cubicBezTo>
                    <a:cubicBezTo>
                      <a:pt x="3109" y="671"/>
                      <a:pt x="3116" y="668"/>
                      <a:pt x="3122" y="668"/>
                    </a:cubicBezTo>
                    <a:cubicBezTo>
                      <a:pt x="3170" y="668"/>
                      <a:pt x="3090" y="895"/>
                      <a:pt x="3074" y="927"/>
                    </a:cubicBezTo>
                    <a:cubicBezTo>
                      <a:pt x="3047" y="989"/>
                      <a:pt x="3109" y="1016"/>
                      <a:pt x="3127" y="1025"/>
                    </a:cubicBezTo>
                    <a:cubicBezTo>
                      <a:pt x="3189" y="1052"/>
                      <a:pt x="3252" y="1069"/>
                      <a:pt x="3314" y="1078"/>
                    </a:cubicBezTo>
                    <a:cubicBezTo>
                      <a:pt x="3326" y="1078"/>
                      <a:pt x="3409" y="1066"/>
                      <a:pt x="3461" y="1066"/>
                    </a:cubicBezTo>
                    <a:cubicBezTo>
                      <a:pt x="3486" y="1066"/>
                      <a:pt x="3504" y="1069"/>
                      <a:pt x="3501" y="1078"/>
                    </a:cubicBezTo>
                    <a:cubicBezTo>
                      <a:pt x="3492" y="1105"/>
                      <a:pt x="3216" y="1230"/>
                      <a:pt x="3261" y="1239"/>
                    </a:cubicBezTo>
                    <a:cubicBezTo>
                      <a:pt x="3290" y="1241"/>
                      <a:pt x="3318" y="1242"/>
                      <a:pt x="3346" y="1242"/>
                    </a:cubicBezTo>
                    <a:cubicBezTo>
                      <a:pt x="3430" y="1242"/>
                      <a:pt x="3510" y="1232"/>
                      <a:pt x="3590" y="1212"/>
                    </a:cubicBezTo>
                    <a:lnTo>
                      <a:pt x="3590" y="1212"/>
                    </a:lnTo>
                    <a:cubicBezTo>
                      <a:pt x="3501" y="1274"/>
                      <a:pt x="3483" y="1328"/>
                      <a:pt x="3501" y="1372"/>
                    </a:cubicBezTo>
                    <a:cubicBezTo>
                      <a:pt x="3510" y="1399"/>
                      <a:pt x="3546" y="1426"/>
                      <a:pt x="3581" y="1444"/>
                    </a:cubicBezTo>
                    <a:cubicBezTo>
                      <a:pt x="3585" y="1445"/>
                      <a:pt x="3590" y="1445"/>
                      <a:pt x="3596" y="1445"/>
                    </a:cubicBezTo>
                    <a:cubicBezTo>
                      <a:pt x="3617" y="1445"/>
                      <a:pt x="3647" y="1437"/>
                      <a:pt x="3674" y="1437"/>
                    </a:cubicBezTo>
                    <a:cubicBezTo>
                      <a:pt x="3686" y="1437"/>
                      <a:pt x="3697" y="1439"/>
                      <a:pt x="3706" y="1444"/>
                    </a:cubicBezTo>
                    <a:cubicBezTo>
                      <a:pt x="3813" y="1488"/>
                      <a:pt x="3688" y="1604"/>
                      <a:pt x="3644" y="1684"/>
                    </a:cubicBezTo>
                    <a:cubicBezTo>
                      <a:pt x="3636" y="1696"/>
                      <a:pt x="3638" y="1701"/>
                      <a:pt x="3647" y="1701"/>
                    </a:cubicBezTo>
                    <a:cubicBezTo>
                      <a:pt x="3658" y="1701"/>
                      <a:pt x="3678" y="1694"/>
                      <a:pt x="3697" y="1684"/>
                    </a:cubicBezTo>
                    <a:cubicBezTo>
                      <a:pt x="3706" y="1702"/>
                      <a:pt x="3715" y="1729"/>
                      <a:pt x="3715" y="1755"/>
                    </a:cubicBezTo>
                    <a:cubicBezTo>
                      <a:pt x="3724" y="1800"/>
                      <a:pt x="3804" y="1818"/>
                      <a:pt x="3813" y="1862"/>
                    </a:cubicBezTo>
                    <a:cubicBezTo>
                      <a:pt x="3813" y="1907"/>
                      <a:pt x="3804" y="1951"/>
                      <a:pt x="3777" y="1987"/>
                    </a:cubicBezTo>
                    <a:cubicBezTo>
                      <a:pt x="3768" y="2005"/>
                      <a:pt x="3751" y="2049"/>
                      <a:pt x="3804" y="2067"/>
                    </a:cubicBezTo>
                    <a:cubicBezTo>
                      <a:pt x="3884" y="2085"/>
                      <a:pt x="3831" y="2236"/>
                      <a:pt x="3840" y="2290"/>
                    </a:cubicBezTo>
                    <a:cubicBezTo>
                      <a:pt x="3840" y="2308"/>
                      <a:pt x="3982" y="2441"/>
                      <a:pt x="3973" y="2450"/>
                    </a:cubicBezTo>
                    <a:cubicBezTo>
                      <a:pt x="3929" y="2450"/>
                      <a:pt x="3884" y="2450"/>
                      <a:pt x="3849" y="2432"/>
                    </a:cubicBezTo>
                    <a:lnTo>
                      <a:pt x="3849" y="2432"/>
                    </a:lnTo>
                    <a:lnTo>
                      <a:pt x="3929" y="2503"/>
                    </a:lnTo>
                    <a:cubicBezTo>
                      <a:pt x="3982" y="2521"/>
                      <a:pt x="4036" y="2539"/>
                      <a:pt x="4089" y="2566"/>
                    </a:cubicBezTo>
                    <a:cubicBezTo>
                      <a:pt x="4045" y="2566"/>
                      <a:pt x="4000" y="2575"/>
                      <a:pt x="3955" y="2593"/>
                    </a:cubicBezTo>
                    <a:cubicBezTo>
                      <a:pt x="3920" y="2619"/>
                      <a:pt x="3929" y="2664"/>
                      <a:pt x="3938" y="2691"/>
                    </a:cubicBezTo>
                    <a:cubicBezTo>
                      <a:pt x="3982" y="2726"/>
                      <a:pt x="4053" y="2788"/>
                      <a:pt x="3902" y="2797"/>
                    </a:cubicBezTo>
                    <a:cubicBezTo>
                      <a:pt x="3942" y="2797"/>
                      <a:pt x="4009" y="2826"/>
                      <a:pt x="4036" y="2826"/>
                    </a:cubicBezTo>
                    <a:cubicBezTo>
                      <a:pt x="4039" y="2826"/>
                      <a:pt x="4041" y="2825"/>
                      <a:pt x="4042" y="2825"/>
                    </a:cubicBezTo>
                    <a:lnTo>
                      <a:pt x="4042" y="2825"/>
                    </a:lnTo>
                    <a:cubicBezTo>
                      <a:pt x="3946" y="2860"/>
                      <a:pt x="3938" y="2887"/>
                      <a:pt x="3947" y="2949"/>
                    </a:cubicBezTo>
                    <a:cubicBezTo>
                      <a:pt x="3947" y="2976"/>
                      <a:pt x="3938" y="3020"/>
                      <a:pt x="3973" y="3047"/>
                    </a:cubicBezTo>
                    <a:cubicBezTo>
                      <a:pt x="3991" y="3056"/>
                      <a:pt x="4004" y="3056"/>
                      <a:pt x="4013" y="3056"/>
                    </a:cubicBezTo>
                    <a:cubicBezTo>
                      <a:pt x="4022" y="3056"/>
                      <a:pt x="4027" y="3056"/>
                      <a:pt x="4027" y="3065"/>
                    </a:cubicBezTo>
                    <a:cubicBezTo>
                      <a:pt x="4027" y="3127"/>
                      <a:pt x="3955" y="3154"/>
                      <a:pt x="3955" y="3216"/>
                    </a:cubicBezTo>
                    <a:cubicBezTo>
                      <a:pt x="3955" y="3252"/>
                      <a:pt x="4000" y="3385"/>
                      <a:pt x="3884" y="3394"/>
                    </a:cubicBezTo>
                    <a:cubicBezTo>
                      <a:pt x="3884" y="3421"/>
                      <a:pt x="3906" y="3428"/>
                      <a:pt x="3936" y="3428"/>
                    </a:cubicBezTo>
                    <a:cubicBezTo>
                      <a:pt x="3963" y="3428"/>
                      <a:pt x="3995" y="3423"/>
                      <a:pt x="4023" y="3423"/>
                    </a:cubicBezTo>
                    <a:cubicBezTo>
                      <a:pt x="4047" y="3423"/>
                      <a:pt x="4068" y="3426"/>
                      <a:pt x="4080" y="3439"/>
                    </a:cubicBezTo>
                    <a:cubicBezTo>
                      <a:pt x="4107" y="3457"/>
                      <a:pt x="4000" y="3492"/>
                      <a:pt x="3964" y="3501"/>
                    </a:cubicBezTo>
                    <a:cubicBezTo>
                      <a:pt x="3947" y="3519"/>
                      <a:pt x="3929" y="3537"/>
                      <a:pt x="3920" y="3555"/>
                    </a:cubicBezTo>
                    <a:cubicBezTo>
                      <a:pt x="3893" y="3608"/>
                      <a:pt x="4116" y="3777"/>
                      <a:pt x="3982" y="3795"/>
                    </a:cubicBezTo>
                    <a:cubicBezTo>
                      <a:pt x="4018" y="3795"/>
                      <a:pt x="4249" y="3795"/>
                      <a:pt x="4240" y="3822"/>
                    </a:cubicBezTo>
                    <a:cubicBezTo>
                      <a:pt x="4240" y="3840"/>
                      <a:pt x="4160" y="3848"/>
                      <a:pt x="4134" y="3857"/>
                    </a:cubicBezTo>
                    <a:cubicBezTo>
                      <a:pt x="4116" y="3866"/>
                      <a:pt x="4107" y="3884"/>
                      <a:pt x="4098" y="3902"/>
                    </a:cubicBezTo>
                    <a:cubicBezTo>
                      <a:pt x="4062" y="3946"/>
                      <a:pt x="4053" y="3964"/>
                      <a:pt x="4080" y="4000"/>
                    </a:cubicBezTo>
                    <a:cubicBezTo>
                      <a:pt x="4098" y="4009"/>
                      <a:pt x="4098" y="4027"/>
                      <a:pt x="4071" y="4044"/>
                    </a:cubicBezTo>
                    <a:cubicBezTo>
                      <a:pt x="4058" y="4048"/>
                      <a:pt x="4042" y="4050"/>
                      <a:pt x="4025" y="4050"/>
                    </a:cubicBezTo>
                    <a:cubicBezTo>
                      <a:pt x="3978" y="4050"/>
                      <a:pt x="3921" y="4039"/>
                      <a:pt x="3886" y="4039"/>
                    </a:cubicBezTo>
                    <a:cubicBezTo>
                      <a:pt x="3873" y="4039"/>
                      <a:pt x="3863" y="4041"/>
                      <a:pt x="3857" y="4044"/>
                    </a:cubicBezTo>
                    <a:cubicBezTo>
                      <a:pt x="3831" y="4062"/>
                      <a:pt x="3964" y="4125"/>
                      <a:pt x="3973" y="4151"/>
                    </a:cubicBezTo>
                    <a:cubicBezTo>
                      <a:pt x="3982" y="4223"/>
                      <a:pt x="3911" y="4303"/>
                      <a:pt x="3875" y="4365"/>
                    </a:cubicBezTo>
                    <a:cubicBezTo>
                      <a:pt x="3849" y="4436"/>
                      <a:pt x="4249" y="4347"/>
                      <a:pt x="4089" y="4463"/>
                    </a:cubicBezTo>
                    <a:cubicBezTo>
                      <a:pt x="4009" y="4525"/>
                      <a:pt x="3920" y="4543"/>
                      <a:pt x="3955" y="4623"/>
                    </a:cubicBezTo>
                    <a:cubicBezTo>
                      <a:pt x="3973" y="4650"/>
                      <a:pt x="4223" y="4695"/>
                      <a:pt x="4036" y="4721"/>
                    </a:cubicBezTo>
                    <a:cubicBezTo>
                      <a:pt x="3831" y="4748"/>
                      <a:pt x="4000" y="4828"/>
                      <a:pt x="4080" y="4855"/>
                    </a:cubicBezTo>
                    <a:cubicBezTo>
                      <a:pt x="4205" y="4917"/>
                      <a:pt x="4018" y="4962"/>
                      <a:pt x="4000" y="5024"/>
                    </a:cubicBezTo>
                    <a:cubicBezTo>
                      <a:pt x="3994" y="5049"/>
                      <a:pt x="4018" y="5057"/>
                      <a:pt x="4055" y="5057"/>
                    </a:cubicBezTo>
                    <a:cubicBezTo>
                      <a:pt x="4111" y="5057"/>
                      <a:pt x="4196" y="5039"/>
                      <a:pt x="4248" y="5039"/>
                    </a:cubicBezTo>
                    <a:cubicBezTo>
                      <a:pt x="4259" y="5039"/>
                      <a:pt x="4269" y="5040"/>
                      <a:pt x="4276" y="5042"/>
                    </a:cubicBezTo>
                    <a:cubicBezTo>
                      <a:pt x="4347" y="5060"/>
                      <a:pt x="4053" y="5149"/>
                      <a:pt x="4142" y="5167"/>
                    </a:cubicBezTo>
                    <a:cubicBezTo>
                      <a:pt x="4163" y="5167"/>
                      <a:pt x="4193" y="5152"/>
                      <a:pt x="4225" y="5152"/>
                    </a:cubicBezTo>
                    <a:cubicBezTo>
                      <a:pt x="4236" y="5152"/>
                      <a:pt x="4247" y="5153"/>
                      <a:pt x="4258" y="5158"/>
                    </a:cubicBezTo>
                    <a:cubicBezTo>
                      <a:pt x="4276" y="5167"/>
                      <a:pt x="4276" y="5211"/>
                      <a:pt x="4258" y="5220"/>
                    </a:cubicBezTo>
                    <a:cubicBezTo>
                      <a:pt x="4178" y="5265"/>
                      <a:pt x="4062" y="5211"/>
                      <a:pt x="4036" y="5291"/>
                    </a:cubicBezTo>
                    <a:cubicBezTo>
                      <a:pt x="3991" y="5407"/>
                      <a:pt x="4009" y="5541"/>
                      <a:pt x="4080" y="5639"/>
                    </a:cubicBezTo>
                    <a:cubicBezTo>
                      <a:pt x="4107" y="5674"/>
                      <a:pt x="4134" y="5674"/>
                      <a:pt x="4142" y="5710"/>
                    </a:cubicBezTo>
                    <a:cubicBezTo>
                      <a:pt x="4243" y="5750"/>
                      <a:pt x="4082" y="5755"/>
                      <a:pt x="3996" y="5755"/>
                    </a:cubicBezTo>
                    <a:cubicBezTo>
                      <a:pt x="3967" y="5755"/>
                      <a:pt x="3947" y="5755"/>
                      <a:pt x="3947" y="5755"/>
                    </a:cubicBezTo>
                    <a:lnTo>
                      <a:pt x="3947" y="5755"/>
                    </a:lnTo>
                    <a:cubicBezTo>
                      <a:pt x="3947" y="5817"/>
                      <a:pt x="4249" y="5763"/>
                      <a:pt x="4071" y="5861"/>
                    </a:cubicBezTo>
                    <a:cubicBezTo>
                      <a:pt x="4071" y="5879"/>
                      <a:pt x="4080" y="5906"/>
                      <a:pt x="4089" y="5915"/>
                    </a:cubicBezTo>
                    <a:cubicBezTo>
                      <a:pt x="4098" y="5951"/>
                      <a:pt x="4312" y="6218"/>
                      <a:pt x="4160" y="6227"/>
                    </a:cubicBezTo>
                    <a:lnTo>
                      <a:pt x="4392" y="6325"/>
                    </a:lnTo>
                    <a:cubicBezTo>
                      <a:pt x="4276" y="6334"/>
                      <a:pt x="4249" y="6387"/>
                      <a:pt x="4249" y="6432"/>
                    </a:cubicBezTo>
                    <a:cubicBezTo>
                      <a:pt x="4240" y="6485"/>
                      <a:pt x="4151" y="6485"/>
                      <a:pt x="4080" y="6521"/>
                    </a:cubicBezTo>
                    <a:cubicBezTo>
                      <a:pt x="4000" y="6547"/>
                      <a:pt x="4330" y="6574"/>
                      <a:pt x="4330" y="6627"/>
                    </a:cubicBezTo>
                    <a:cubicBezTo>
                      <a:pt x="4240" y="6627"/>
                      <a:pt x="4142" y="6627"/>
                      <a:pt x="4053" y="6645"/>
                    </a:cubicBezTo>
                    <a:cubicBezTo>
                      <a:pt x="4028" y="6679"/>
                      <a:pt x="4106" y="6744"/>
                      <a:pt x="4189" y="6744"/>
                    </a:cubicBezTo>
                    <a:cubicBezTo>
                      <a:pt x="4195" y="6744"/>
                      <a:pt x="4200" y="6744"/>
                      <a:pt x="4205" y="6743"/>
                    </a:cubicBezTo>
                    <a:cubicBezTo>
                      <a:pt x="4246" y="6743"/>
                      <a:pt x="4288" y="6727"/>
                      <a:pt x="4314" y="6727"/>
                    </a:cubicBezTo>
                    <a:cubicBezTo>
                      <a:pt x="4327" y="6727"/>
                      <a:pt x="4335" y="6731"/>
                      <a:pt x="4338" y="6743"/>
                    </a:cubicBezTo>
                    <a:cubicBezTo>
                      <a:pt x="4347" y="6788"/>
                      <a:pt x="4330" y="6788"/>
                      <a:pt x="4276" y="6806"/>
                    </a:cubicBezTo>
                    <a:cubicBezTo>
                      <a:pt x="4236" y="6819"/>
                      <a:pt x="4185" y="6819"/>
                      <a:pt x="4134" y="6819"/>
                    </a:cubicBezTo>
                    <a:cubicBezTo>
                      <a:pt x="4082" y="6819"/>
                      <a:pt x="4031" y="6819"/>
                      <a:pt x="3991" y="6832"/>
                    </a:cubicBezTo>
                    <a:cubicBezTo>
                      <a:pt x="3982" y="6841"/>
                      <a:pt x="4107" y="6859"/>
                      <a:pt x="4107" y="6859"/>
                    </a:cubicBezTo>
                    <a:cubicBezTo>
                      <a:pt x="4151" y="6886"/>
                      <a:pt x="4178" y="6913"/>
                      <a:pt x="4187" y="6939"/>
                    </a:cubicBezTo>
                    <a:cubicBezTo>
                      <a:pt x="4187" y="6975"/>
                      <a:pt x="4142" y="6975"/>
                      <a:pt x="4169" y="6993"/>
                    </a:cubicBezTo>
                    <a:cubicBezTo>
                      <a:pt x="4214" y="7010"/>
                      <a:pt x="4267" y="7028"/>
                      <a:pt x="4312" y="7037"/>
                    </a:cubicBezTo>
                    <a:cubicBezTo>
                      <a:pt x="4383" y="7055"/>
                      <a:pt x="4160" y="7091"/>
                      <a:pt x="4232" y="7126"/>
                    </a:cubicBezTo>
                    <a:cubicBezTo>
                      <a:pt x="4258" y="7144"/>
                      <a:pt x="4321" y="7144"/>
                      <a:pt x="4338" y="7162"/>
                    </a:cubicBezTo>
                    <a:cubicBezTo>
                      <a:pt x="4356" y="7189"/>
                      <a:pt x="4356" y="7215"/>
                      <a:pt x="4356" y="7242"/>
                    </a:cubicBezTo>
                    <a:cubicBezTo>
                      <a:pt x="4356" y="7202"/>
                      <a:pt x="4289" y="7154"/>
                      <a:pt x="4240" y="7154"/>
                    </a:cubicBezTo>
                    <a:cubicBezTo>
                      <a:pt x="4212" y="7154"/>
                      <a:pt x="4190" y="7169"/>
                      <a:pt x="4187" y="7206"/>
                    </a:cubicBezTo>
                    <a:cubicBezTo>
                      <a:pt x="4187" y="7273"/>
                      <a:pt x="4249" y="7332"/>
                      <a:pt x="4316" y="7332"/>
                    </a:cubicBezTo>
                    <a:cubicBezTo>
                      <a:pt x="4316" y="7332"/>
                      <a:pt x="4316" y="7332"/>
                      <a:pt x="4317" y="7332"/>
                    </a:cubicBezTo>
                    <a:lnTo>
                      <a:pt x="4317" y="7332"/>
                    </a:lnTo>
                    <a:cubicBezTo>
                      <a:pt x="4111" y="7351"/>
                      <a:pt x="4223" y="7627"/>
                      <a:pt x="4223" y="7705"/>
                    </a:cubicBezTo>
                    <a:cubicBezTo>
                      <a:pt x="4223" y="7736"/>
                      <a:pt x="4242" y="7745"/>
                      <a:pt x="4274" y="7745"/>
                    </a:cubicBezTo>
                    <a:cubicBezTo>
                      <a:pt x="4317" y="7745"/>
                      <a:pt x="4383" y="7728"/>
                      <a:pt x="4454" y="7723"/>
                    </a:cubicBezTo>
                    <a:cubicBezTo>
                      <a:pt x="4588" y="7750"/>
                      <a:pt x="4588" y="7759"/>
                      <a:pt x="4454" y="7803"/>
                    </a:cubicBezTo>
                    <a:cubicBezTo>
                      <a:pt x="4449" y="7803"/>
                      <a:pt x="4443" y="7803"/>
                      <a:pt x="4438" y="7803"/>
                    </a:cubicBezTo>
                    <a:cubicBezTo>
                      <a:pt x="4285" y="7803"/>
                      <a:pt x="4160" y="7924"/>
                      <a:pt x="4151" y="8070"/>
                    </a:cubicBezTo>
                    <a:cubicBezTo>
                      <a:pt x="4142" y="8133"/>
                      <a:pt x="4187" y="8186"/>
                      <a:pt x="4240" y="8195"/>
                    </a:cubicBezTo>
                    <a:cubicBezTo>
                      <a:pt x="4339" y="8236"/>
                      <a:pt x="4385" y="8255"/>
                      <a:pt x="4398" y="8320"/>
                    </a:cubicBezTo>
                    <a:lnTo>
                      <a:pt x="4398" y="8320"/>
                    </a:lnTo>
                    <a:cubicBezTo>
                      <a:pt x="4388" y="8289"/>
                      <a:pt x="4351" y="8271"/>
                      <a:pt x="4315" y="8271"/>
                    </a:cubicBezTo>
                    <a:cubicBezTo>
                      <a:pt x="4277" y="8271"/>
                      <a:pt x="4240" y="8291"/>
                      <a:pt x="4240" y="8338"/>
                    </a:cubicBezTo>
                    <a:cubicBezTo>
                      <a:pt x="4249" y="8409"/>
                      <a:pt x="4249" y="8480"/>
                      <a:pt x="4258" y="8560"/>
                    </a:cubicBezTo>
                    <a:cubicBezTo>
                      <a:pt x="4266" y="8627"/>
                      <a:pt x="4273" y="8670"/>
                      <a:pt x="4380" y="8702"/>
                    </a:cubicBezTo>
                    <a:lnTo>
                      <a:pt x="4380" y="8702"/>
                    </a:lnTo>
                    <a:cubicBezTo>
                      <a:pt x="4364" y="8700"/>
                      <a:pt x="4348" y="8699"/>
                      <a:pt x="4331" y="8699"/>
                    </a:cubicBezTo>
                    <a:cubicBezTo>
                      <a:pt x="4297" y="8699"/>
                      <a:pt x="4264" y="8704"/>
                      <a:pt x="4232" y="8712"/>
                    </a:cubicBezTo>
                    <a:cubicBezTo>
                      <a:pt x="4190" y="8720"/>
                      <a:pt x="4156" y="8775"/>
                      <a:pt x="4210" y="8775"/>
                    </a:cubicBezTo>
                    <a:cubicBezTo>
                      <a:pt x="4214" y="8775"/>
                      <a:pt x="4218" y="8775"/>
                      <a:pt x="4223" y="8774"/>
                    </a:cubicBezTo>
                    <a:cubicBezTo>
                      <a:pt x="4303" y="8774"/>
                      <a:pt x="4258" y="8836"/>
                      <a:pt x="4267" y="8872"/>
                    </a:cubicBezTo>
                    <a:cubicBezTo>
                      <a:pt x="4267" y="8890"/>
                      <a:pt x="4356" y="8881"/>
                      <a:pt x="4392" y="8899"/>
                    </a:cubicBezTo>
                    <a:cubicBezTo>
                      <a:pt x="4419" y="8917"/>
                      <a:pt x="4338" y="8952"/>
                      <a:pt x="4321" y="8979"/>
                    </a:cubicBezTo>
                    <a:cubicBezTo>
                      <a:pt x="4303" y="9006"/>
                      <a:pt x="4294" y="9032"/>
                      <a:pt x="4303" y="9068"/>
                    </a:cubicBezTo>
                    <a:cubicBezTo>
                      <a:pt x="4321" y="9104"/>
                      <a:pt x="4356" y="9130"/>
                      <a:pt x="4401" y="9130"/>
                    </a:cubicBezTo>
                    <a:cubicBezTo>
                      <a:pt x="4463" y="9139"/>
                      <a:pt x="4436" y="9175"/>
                      <a:pt x="4436" y="9211"/>
                    </a:cubicBezTo>
                    <a:cubicBezTo>
                      <a:pt x="4338" y="9219"/>
                      <a:pt x="4303" y="9202"/>
                      <a:pt x="4347" y="9255"/>
                    </a:cubicBezTo>
                    <a:cubicBezTo>
                      <a:pt x="4374" y="9291"/>
                      <a:pt x="4410" y="9326"/>
                      <a:pt x="4445" y="9353"/>
                    </a:cubicBezTo>
                    <a:cubicBezTo>
                      <a:pt x="4437" y="9353"/>
                      <a:pt x="4506" y="9407"/>
                      <a:pt x="4465" y="9407"/>
                    </a:cubicBezTo>
                    <a:cubicBezTo>
                      <a:pt x="4462" y="9407"/>
                      <a:pt x="4458" y="9407"/>
                      <a:pt x="4454" y="9407"/>
                    </a:cubicBezTo>
                    <a:cubicBezTo>
                      <a:pt x="4435" y="9400"/>
                      <a:pt x="4416" y="9394"/>
                      <a:pt x="4394" y="9394"/>
                    </a:cubicBezTo>
                    <a:cubicBezTo>
                      <a:pt x="4385" y="9394"/>
                      <a:pt x="4376" y="9395"/>
                      <a:pt x="4365" y="9398"/>
                    </a:cubicBezTo>
                    <a:cubicBezTo>
                      <a:pt x="4365" y="9451"/>
                      <a:pt x="4401" y="9442"/>
                      <a:pt x="4463" y="9469"/>
                    </a:cubicBezTo>
                    <a:cubicBezTo>
                      <a:pt x="4499" y="9496"/>
                      <a:pt x="4570" y="9540"/>
                      <a:pt x="4490" y="9567"/>
                    </a:cubicBezTo>
                    <a:cubicBezTo>
                      <a:pt x="4383" y="9602"/>
                      <a:pt x="4356" y="9567"/>
                      <a:pt x="4321" y="9638"/>
                    </a:cubicBezTo>
                    <a:cubicBezTo>
                      <a:pt x="4294" y="9683"/>
                      <a:pt x="4249" y="9745"/>
                      <a:pt x="4249" y="9781"/>
                    </a:cubicBezTo>
                    <a:cubicBezTo>
                      <a:pt x="4249" y="9799"/>
                      <a:pt x="4263" y="9804"/>
                      <a:pt x="4281" y="9804"/>
                    </a:cubicBezTo>
                    <a:cubicBezTo>
                      <a:pt x="4303" y="9804"/>
                      <a:pt x="4332" y="9797"/>
                      <a:pt x="4357" y="9797"/>
                    </a:cubicBezTo>
                    <a:cubicBezTo>
                      <a:pt x="4363" y="9797"/>
                      <a:pt x="4369" y="9797"/>
                      <a:pt x="4374" y="9798"/>
                    </a:cubicBezTo>
                    <a:cubicBezTo>
                      <a:pt x="4419" y="9798"/>
                      <a:pt x="4481" y="9834"/>
                      <a:pt x="4436" y="9861"/>
                    </a:cubicBezTo>
                    <a:cubicBezTo>
                      <a:pt x="4383" y="9888"/>
                      <a:pt x="4338" y="9950"/>
                      <a:pt x="4428" y="9950"/>
                    </a:cubicBezTo>
                    <a:cubicBezTo>
                      <a:pt x="4214" y="9959"/>
                      <a:pt x="4383" y="10128"/>
                      <a:pt x="4401" y="10173"/>
                    </a:cubicBezTo>
                    <a:cubicBezTo>
                      <a:pt x="4410" y="10217"/>
                      <a:pt x="4365" y="10208"/>
                      <a:pt x="4347" y="10244"/>
                    </a:cubicBezTo>
                    <a:cubicBezTo>
                      <a:pt x="4330" y="10279"/>
                      <a:pt x="4330" y="10324"/>
                      <a:pt x="4330" y="10368"/>
                    </a:cubicBezTo>
                    <a:cubicBezTo>
                      <a:pt x="4330" y="10404"/>
                      <a:pt x="4383" y="10618"/>
                      <a:pt x="4267" y="10627"/>
                    </a:cubicBezTo>
                    <a:cubicBezTo>
                      <a:pt x="4267" y="10672"/>
                      <a:pt x="4280" y="10691"/>
                      <a:pt x="4352" y="10691"/>
                    </a:cubicBezTo>
                    <a:cubicBezTo>
                      <a:pt x="4366" y="10691"/>
                      <a:pt x="4382" y="10691"/>
                      <a:pt x="4401" y="10689"/>
                    </a:cubicBezTo>
                    <a:cubicBezTo>
                      <a:pt x="4454" y="10689"/>
                      <a:pt x="4561" y="10725"/>
                      <a:pt x="4561" y="10752"/>
                    </a:cubicBezTo>
                    <a:cubicBezTo>
                      <a:pt x="4499" y="10760"/>
                      <a:pt x="4428" y="10778"/>
                      <a:pt x="4365" y="10796"/>
                    </a:cubicBezTo>
                    <a:cubicBezTo>
                      <a:pt x="4312" y="10814"/>
                      <a:pt x="4303" y="10885"/>
                      <a:pt x="4356" y="10912"/>
                    </a:cubicBezTo>
                    <a:cubicBezTo>
                      <a:pt x="4392" y="10939"/>
                      <a:pt x="4419" y="10974"/>
                      <a:pt x="4436" y="11019"/>
                    </a:cubicBezTo>
                    <a:cubicBezTo>
                      <a:pt x="4401" y="11028"/>
                      <a:pt x="4374" y="11045"/>
                      <a:pt x="4338" y="11063"/>
                    </a:cubicBezTo>
                    <a:cubicBezTo>
                      <a:pt x="4267" y="11126"/>
                      <a:pt x="4597" y="11108"/>
                      <a:pt x="4597" y="11161"/>
                    </a:cubicBezTo>
                    <a:cubicBezTo>
                      <a:pt x="4597" y="11197"/>
                      <a:pt x="4541" y="11199"/>
                      <a:pt x="4481" y="11199"/>
                    </a:cubicBezTo>
                    <a:cubicBezTo>
                      <a:pt x="4472" y="11199"/>
                      <a:pt x="4464" y="11199"/>
                      <a:pt x="4455" y="11199"/>
                    </a:cubicBezTo>
                    <a:cubicBezTo>
                      <a:pt x="4403" y="11199"/>
                      <a:pt x="4354" y="11201"/>
                      <a:pt x="4338" y="11224"/>
                    </a:cubicBezTo>
                    <a:cubicBezTo>
                      <a:pt x="4294" y="11313"/>
                      <a:pt x="4508" y="11384"/>
                      <a:pt x="4561" y="11455"/>
                    </a:cubicBezTo>
                    <a:cubicBezTo>
                      <a:pt x="4576" y="11463"/>
                      <a:pt x="4627" y="11580"/>
                      <a:pt x="4579" y="11580"/>
                    </a:cubicBezTo>
                    <a:cubicBezTo>
                      <a:pt x="4569" y="11580"/>
                      <a:pt x="4554" y="11574"/>
                      <a:pt x="4534" y="11562"/>
                    </a:cubicBezTo>
                    <a:cubicBezTo>
                      <a:pt x="4534" y="11523"/>
                      <a:pt x="4508" y="11500"/>
                      <a:pt x="4477" y="11500"/>
                    </a:cubicBezTo>
                    <a:cubicBezTo>
                      <a:pt x="4451" y="11500"/>
                      <a:pt x="4421" y="11517"/>
                      <a:pt x="4401" y="11553"/>
                    </a:cubicBezTo>
                    <a:cubicBezTo>
                      <a:pt x="4384" y="11587"/>
                      <a:pt x="4399" y="11661"/>
                      <a:pt x="4484" y="11661"/>
                    </a:cubicBezTo>
                    <a:cubicBezTo>
                      <a:pt x="4489" y="11661"/>
                      <a:pt x="4494" y="11660"/>
                      <a:pt x="4499" y="11660"/>
                    </a:cubicBezTo>
                    <a:cubicBezTo>
                      <a:pt x="4522" y="11660"/>
                      <a:pt x="4593" y="11612"/>
                      <a:pt x="4635" y="11612"/>
                    </a:cubicBezTo>
                    <a:cubicBezTo>
                      <a:pt x="4640" y="11612"/>
                      <a:pt x="4646" y="11613"/>
                      <a:pt x="4650" y="11615"/>
                    </a:cubicBezTo>
                    <a:cubicBezTo>
                      <a:pt x="4650" y="11615"/>
                      <a:pt x="4347" y="11785"/>
                      <a:pt x="4445" y="11794"/>
                    </a:cubicBezTo>
                    <a:cubicBezTo>
                      <a:pt x="4493" y="11794"/>
                      <a:pt x="4536" y="11786"/>
                      <a:pt x="4581" y="11786"/>
                    </a:cubicBezTo>
                    <a:cubicBezTo>
                      <a:pt x="4604" y="11786"/>
                      <a:pt x="4626" y="11788"/>
                      <a:pt x="4650" y="11794"/>
                    </a:cubicBezTo>
                    <a:cubicBezTo>
                      <a:pt x="4695" y="11803"/>
                      <a:pt x="4739" y="11820"/>
                      <a:pt x="4784" y="11847"/>
                    </a:cubicBezTo>
                    <a:cubicBezTo>
                      <a:pt x="4623" y="11856"/>
                      <a:pt x="4552" y="11856"/>
                      <a:pt x="4552" y="11936"/>
                    </a:cubicBezTo>
                    <a:cubicBezTo>
                      <a:pt x="4552" y="11959"/>
                      <a:pt x="4609" y="12044"/>
                      <a:pt x="4675" y="12044"/>
                    </a:cubicBezTo>
                    <a:cubicBezTo>
                      <a:pt x="4687" y="12044"/>
                      <a:pt x="4700" y="12041"/>
                      <a:pt x="4713" y="12034"/>
                    </a:cubicBezTo>
                    <a:lnTo>
                      <a:pt x="4713" y="12114"/>
                    </a:lnTo>
                    <a:cubicBezTo>
                      <a:pt x="4694" y="12112"/>
                      <a:pt x="4677" y="12111"/>
                      <a:pt x="4660" y="12111"/>
                    </a:cubicBezTo>
                    <a:cubicBezTo>
                      <a:pt x="4618" y="12111"/>
                      <a:pt x="4578" y="12117"/>
                      <a:pt x="4534" y="12123"/>
                    </a:cubicBezTo>
                    <a:cubicBezTo>
                      <a:pt x="4472" y="12150"/>
                      <a:pt x="4463" y="12194"/>
                      <a:pt x="4490" y="12230"/>
                    </a:cubicBezTo>
                    <a:cubicBezTo>
                      <a:pt x="4543" y="12301"/>
                      <a:pt x="4811" y="12301"/>
                      <a:pt x="4570" y="12382"/>
                    </a:cubicBezTo>
                    <a:cubicBezTo>
                      <a:pt x="4303" y="12399"/>
                      <a:pt x="4632" y="12435"/>
                      <a:pt x="4632" y="12488"/>
                    </a:cubicBezTo>
                    <a:cubicBezTo>
                      <a:pt x="4632" y="12533"/>
                      <a:pt x="4490" y="12595"/>
                      <a:pt x="4534" y="12622"/>
                    </a:cubicBezTo>
                    <a:lnTo>
                      <a:pt x="4695" y="12667"/>
                    </a:lnTo>
                    <a:cubicBezTo>
                      <a:pt x="4606" y="12693"/>
                      <a:pt x="4570" y="12667"/>
                      <a:pt x="4517" y="12729"/>
                    </a:cubicBezTo>
                    <a:cubicBezTo>
                      <a:pt x="4499" y="12756"/>
                      <a:pt x="4463" y="12809"/>
                      <a:pt x="4552" y="12818"/>
                    </a:cubicBezTo>
                    <a:cubicBezTo>
                      <a:pt x="4632" y="12827"/>
                      <a:pt x="4588" y="12880"/>
                      <a:pt x="4588" y="12925"/>
                    </a:cubicBezTo>
                    <a:cubicBezTo>
                      <a:pt x="4588" y="12943"/>
                      <a:pt x="4748" y="12943"/>
                      <a:pt x="4748" y="12996"/>
                    </a:cubicBezTo>
                    <a:lnTo>
                      <a:pt x="4597" y="13005"/>
                    </a:lnTo>
                    <a:cubicBezTo>
                      <a:pt x="4597" y="13032"/>
                      <a:pt x="4597" y="13076"/>
                      <a:pt x="4677" y="13076"/>
                    </a:cubicBezTo>
                    <a:cubicBezTo>
                      <a:pt x="4748" y="13103"/>
                      <a:pt x="4748" y="13112"/>
                      <a:pt x="4677" y="13148"/>
                    </a:cubicBezTo>
                    <a:cubicBezTo>
                      <a:pt x="4677" y="13183"/>
                      <a:pt x="4686" y="13183"/>
                      <a:pt x="4757" y="13183"/>
                    </a:cubicBezTo>
                    <a:cubicBezTo>
                      <a:pt x="4763" y="13182"/>
                      <a:pt x="4768" y="13182"/>
                      <a:pt x="4773" y="13182"/>
                    </a:cubicBezTo>
                    <a:cubicBezTo>
                      <a:pt x="4822" y="13182"/>
                      <a:pt x="4837" y="13221"/>
                      <a:pt x="4837" y="13246"/>
                    </a:cubicBezTo>
                    <a:lnTo>
                      <a:pt x="4574" y="13263"/>
                    </a:lnTo>
                    <a:lnTo>
                      <a:pt x="4574" y="13263"/>
                    </a:lnTo>
                    <a:cubicBezTo>
                      <a:pt x="4577" y="13263"/>
                      <a:pt x="4579" y="13263"/>
                      <a:pt x="4581" y="13263"/>
                    </a:cubicBezTo>
                    <a:cubicBezTo>
                      <a:pt x="4678" y="13263"/>
                      <a:pt x="4695" y="13380"/>
                      <a:pt x="4695" y="13415"/>
                    </a:cubicBezTo>
                    <a:cubicBezTo>
                      <a:pt x="4695" y="13441"/>
                      <a:pt x="4623" y="13468"/>
                      <a:pt x="4597" y="13504"/>
                    </a:cubicBezTo>
                    <a:cubicBezTo>
                      <a:pt x="4517" y="13673"/>
                      <a:pt x="4552" y="13842"/>
                      <a:pt x="4561" y="14003"/>
                    </a:cubicBezTo>
                    <a:cubicBezTo>
                      <a:pt x="4561" y="14003"/>
                      <a:pt x="4481" y="14020"/>
                      <a:pt x="4481" y="14047"/>
                    </a:cubicBezTo>
                    <a:cubicBezTo>
                      <a:pt x="4481" y="14074"/>
                      <a:pt x="4490" y="14101"/>
                      <a:pt x="4499" y="14127"/>
                    </a:cubicBezTo>
                    <a:lnTo>
                      <a:pt x="4570" y="14386"/>
                    </a:lnTo>
                    <a:cubicBezTo>
                      <a:pt x="4597" y="14510"/>
                      <a:pt x="4632" y="14626"/>
                      <a:pt x="4677" y="14733"/>
                    </a:cubicBezTo>
                    <a:cubicBezTo>
                      <a:pt x="4704" y="14778"/>
                      <a:pt x="4721" y="14831"/>
                      <a:pt x="4793" y="14849"/>
                    </a:cubicBezTo>
                    <a:cubicBezTo>
                      <a:pt x="4837" y="14858"/>
                      <a:pt x="4828" y="14902"/>
                      <a:pt x="4828" y="14929"/>
                    </a:cubicBezTo>
                    <a:cubicBezTo>
                      <a:pt x="4828" y="14913"/>
                      <a:pt x="4809" y="14900"/>
                      <a:pt x="4790" y="14900"/>
                    </a:cubicBezTo>
                    <a:cubicBezTo>
                      <a:pt x="4777" y="14900"/>
                      <a:pt x="4764" y="14906"/>
                      <a:pt x="4757" y="14920"/>
                    </a:cubicBezTo>
                    <a:cubicBezTo>
                      <a:pt x="4748" y="14991"/>
                      <a:pt x="4748" y="15063"/>
                      <a:pt x="4757" y="15134"/>
                    </a:cubicBezTo>
                    <a:cubicBezTo>
                      <a:pt x="4757" y="15161"/>
                      <a:pt x="4748" y="15241"/>
                      <a:pt x="4811" y="15259"/>
                    </a:cubicBezTo>
                    <a:cubicBezTo>
                      <a:pt x="4900" y="15259"/>
                      <a:pt x="4989" y="15250"/>
                      <a:pt x="5069" y="15232"/>
                    </a:cubicBezTo>
                    <a:lnTo>
                      <a:pt x="5069" y="15232"/>
                    </a:lnTo>
                    <a:cubicBezTo>
                      <a:pt x="5069" y="15285"/>
                      <a:pt x="4926" y="15312"/>
                      <a:pt x="4837" y="15321"/>
                    </a:cubicBezTo>
                    <a:cubicBezTo>
                      <a:pt x="4713" y="15330"/>
                      <a:pt x="4766" y="15383"/>
                      <a:pt x="4775" y="15437"/>
                    </a:cubicBezTo>
                    <a:cubicBezTo>
                      <a:pt x="4793" y="15517"/>
                      <a:pt x="4784" y="15588"/>
                      <a:pt x="4757" y="15659"/>
                    </a:cubicBezTo>
                    <a:cubicBezTo>
                      <a:pt x="4739" y="15677"/>
                      <a:pt x="4730" y="15695"/>
                      <a:pt x="4704" y="15704"/>
                    </a:cubicBezTo>
                    <a:cubicBezTo>
                      <a:pt x="4721" y="15740"/>
                      <a:pt x="4775" y="15757"/>
                      <a:pt x="4819" y="15784"/>
                    </a:cubicBezTo>
                    <a:cubicBezTo>
                      <a:pt x="4909" y="15837"/>
                      <a:pt x="4766" y="15935"/>
                      <a:pt x="4748" y="15998"/>
                    </a:cubicBezTo>
                    <a:cubicBezTo>
                      <a:pt x="4730" y="16060"/>
                      <a:pt x="4828" y="16078"/>
                      <a:pt x="4935" y="16105"/>
                    </a:cubicBezTo>
                    <a:cubicBezTo>
                      <a:pt x="5122" y="16158"/>
                      <a:pt x="4837" y="16158"/>
                      <a:pt x="4793" y="16167"/>
                    </a:cubicBezTo>
                    <a:cubicBezTo>
                      <a:pt x="4686" y="16185"/>
                      <a:pt x="4909" y="16247"/>
                      <a:pt x="4909" y="16256"/>
                    </a:cubicBezTo>
                    <a:cubicBezTo>
                      <a:pt x="4998" y="16310"/>
                      <a:pt x="4819" y="16336"/>
                      <a:pt x="4784" y="16381"/>
                    </a:cubicBezTo>
                    <a:cubicBezTo>
                      <a:pt x="4739" y="16425"/>
                      <a:pt x="4766" y="16497"/>
                      <a:pt x="4784" y="16550"/>
                    </a:cubicBezTo>
                    <a:cubicBezTo>
                      <a:pt x="4802" y="16577"/>
                      <a:pt x="4891" y="16755"/>
                      <a:pt x="4748" y="16773"/>
                    </a:cubicBezTo>
                    <a:cubicBezTo>
                      <a:pt x="4730" y="16817"/>
                      <a:pt x="4766" y="16862"/>
                      <a:pt x="4793" y="16897"/>
                    </a:cubicBezTo>
                    <a:cubicBezTo>
                      <a:pt x="4873" y="17040"/>
                      <a:pt x="4864" y="17200"/>
                      <a:pt x="4935" y="17343"/>
                    </a:cubicBezTo>
                    <a:cubicBezTo>
                      <a:pt x="4961" y="17401"/>
                      <a:pt x="5011" y="17436"/>
                      <a:pt x="5070" y="17444"/>
                    </a:cubicBezTo>
                    <a:lnTo>
                      <a:pt x="5070" y="17444"/>
                    </a:lnTo>
                    <a:cubicBezTo>
                      <a:pt x="5017" y="17449"/>
                      <a:pt x="4967" y="17460"/>
                      <a:pt x="4917" y="17485"/>
                    </a:cubicBezTo>
                    <a:cubicBezTo>
                      <a:pt x="4882" y="17512"/>
                      <a:pt x="4944" y="17521"/>
                      <a:pt x="4935" y="17557"/>
                    </a:cubicBezTo>
                    <a:lnTo>
                      <a:pt x="4900" y="17610"/>
                    </a:lnTo>
                    <a:cubicBezTo>
                      <a:pt x="4864" y="17681"/>
                      <a:pt x="4855" y="17753"/>
                      <a:pt x="4873" y="17833"/>
                    </a:cubicBezTo>
                    <a:cubicBezTo>
                      <a:pt x="4944" y="17859"/>
                      <a:pt x="4935" y="18002"/>
                      <a:pt x="4944" y="18002"/>
                    </a:cubicBezTo>
                    <a:cubicBezTo>
                      <a:pt x="4984" y="18007"/>
                      <a:pt x="5024" y="18008"/>
                      <a:pt x="5066" y="18008"/>
                    </a:cubicBezTo>
                    <a:cubicBezTo>
                      <a:pt x="5133" y="18008"/>
                      <a:pt x="5202" y="18004"/>
                      <a:pt x="5271" y="18004"/>
                    </a:cubicBezTo>
                    <a:cubicBezTo>
                      <a:pt x="5314" y="18004"/>
                      <a:pt x="5357" y="18006"/>
                      <a:pt x="5398" y="18011"/>
                    </a:cubicBezTo>
                    <a:cubicBezTo>
                      <a:pt x="5436" y="18018"/>
                      <a:pt x="5329" y="18101"/>
                      <a:pt x="5214" y="18101"/>
                    </a:cubicBezTo>
                    <a:cubicBezTo>
                      <a:pt x="5193" y="18101"/>
                      <a:pt x="5170" y="18098"/>
                      <a:pt x="5149" y="18091"/>
                    </a:cubicBezTo>
                    <a:cubicBezTo>
                      <a:pt x="5114" y="18078"/>
                      <a:pt x="5084" y="18073"/>
                      <a:pt x="5058" y="18073"/>
                    </a:cubicBezTo>
                    <a:cubicBezTo>
                      <a:pt x="4994" y="18073"/>
                      <a:pt x="4962" y="18109"/>
                      <a:pt x="4962" y="18153"/>
                    </a:cubicBezTo>
                    <a:cubicBezTo>
                      <a:pt x="4962" y="18189"/>
                      <a:pt x="4962" y="18242"/>
                      <a:pt x="5015" y="18260"/>
                    </a:cubicBezTo>
                    <a:cubicBezTo>
                      <a:pt x="5060" y="18278"/>
                      <a:pt x="5096" y="18260"/>
                      <a:pt x="5069" y="18305"/>
                    </a:cubicBezTo>
                    <a:cubicBezTo>
                      <a:pt x="5052" y="18346"/>
                      <a:pt x="4891" y="18440"/>
                      <a:pt x="4804" y="18440"/>
                    </a:cubicBezTo>
                    <a:cubicBezTo>
                      <a:pt x="4799" y="18440"/>
                      <a:pt x="4795" y="18440"/>
                      <a:pt x="4791" y="18440"/>
                    </a:cubicBezTo>
                    <a:lnTo>
                      <a:pt x="4791" y="18440"/>
                    </a:lnTo>
                    <a:cubicBezTo>
                      <a:pt x="4890" y="18457"/>
                      <a:pt x="4882" y="18484"/>
                      <a:pt x="4882" y="18536"/>
                    </a:cubicBezTo>
                    <a:cubicBezTo>
                      <a:pt x="4873" y="18581"/>
                      <a:pt x="4891" y="18634"/>
                      <a:pt x="4917" y="18679"/>
                    </a:cubicBezTo>
                    <a:cubicBezTo>
                      <a:pt x="4926" y="18688"/>
                      <a:pt x="5006" y="18750"/>
                      <a:pt x="4989" y="18759"/>
                    </a:cubicBezTo>
                    <a:cubicBezTo>
                      <a:pt x="4971" y="18759"/>
                      <a:pt x="4864" y="18759"/>
                      <a:pt x="4855" y="18768"/>
                    </a:cubicBezTo>
                    <a:cubicBezTo>
                      <a:pt x="4837" y="18786"/>
                      <a:pt x="4891" y="18848"/>
                      <a:pt x="4873" y="18884"/>
                    </a:cubicBezTo>
                    <a:lnTo>
                      <a:pt x="4828" y="18991"/>
                    </a:lnTo>
                    <a:cubicBezTo>
                      <a:pt x="4822" y="18990"/>
                      <a:pt x="4817" y="18990"/>
                      <a:pt x="4813" y="18990"/>
                    </a:cubicBezTo>
                    <a:cubicBezTo>
                      <a:pt x="4719" y="18990"/>
                      <a:pt x="4867" y="19073"/>
                      <a:pt x="4926" y="19115"/>
                    </a:cubicBezTo>
                    <a:cubicBezTo>
                      <a:pt x="4980" y="19151"/>
                      <a:pt x="4980" y="19187"/>
                      <a:pt x="4971" y="19222"/>
                    </a:cubicBezTo>
                    <a:cubicBezTo>
                      <a:pt x="4875" y="19168"/>
                      <a:pt x="4827" y="19138"/>
                      <a:pt x="4790" y="19138"/>
                    </a:cubicBezTo>
                    <a:cubicBezTo>
                      <a:pt x="4772" y="19138"/>
                      <a:pt x="4757" y="19145"/>
                      <a:pt x="4739" y="19160"/>
                    </a:cubicBezTo>
                    <a:cubicBezTo>
                      <a:pt x="4650" y="19258"/>
                      <a:pt x="4570" y="19356"/>
                      <a:pt x="4481" y="19445"/>
                    </a:cubicBezTo>
                    <a:cubicBezTo>
                      <a:pt x="4472" y="19445"/>
                      <a:pt x="4365" y="19525"/>
                      <a:pt x="4419" y="19561"/>
                    </a:cubicBezTo>
                    <a:cubicBezTo>
                      <a:pt x="4517" y="19632"/>
                      <a:pt x="4445" y="19676"/>
                      <a:pt x="4401" y="19676"/>
                    </a:cubicBezTo>
                    <a:cubicBezTo>
                      <a:pt x="4365" y="19676"/>
                      <a:pt x="4347" y="19605"/>
                      <a:pt x="4312" y="19587"/>
                    </a:cubicBezTo>
                    <a:cubicBezTo>
                      <a:pt x="4304" y="19585"/>
                      <a:pt x="4297" y="19584"/>
                      <a:pt x="4290" y="19584"/>
                    </a:cubicBezTo>
                    <a:cubicBezTo>
                      <a:pt x="4275" y="19584"/>
                      <a:pt x="4262" y="19590"/>
                      <a:pt x="4249" y="19596"/>
                    </a:cubicBezTo>
                    <a:cubicBezTo>
                      <a:pt x="4214" y="19614"/>
                      <a:pt x="4116" y="19623"/>
                      <a:pt x="4125" y="19694"/>
                    </a:cubicBezTo>
                    <a:cubicBezTo>
                      <a:pt x="4125" y="19774"/>
                      <a:pt x="4080" y="19739"/>
                      <a:pt x="4053" y="19774"/>
                    </a:cubicBezTo>
                    <a:cubicBezTo>
                      <a:pt x="4027" y="19819"/>
                      <a:pt x="4045" y="19908"/>
                      <a:pt x="4027" y="19917"/>
                    </a:cubicBezTo>
                    <a:cubicBezTo>
                      <a:pt x="4018" y="19917"/>
                      <a:pt x="3982" y="19855"/>
                      <a:pt x="3964" y="19837"/>
                    </a:cubicBezTo>
                    <a:cubicBezTo>
                      <a:pt x="3938" y="19804"/>
                      <a:pt x="3902" y="19785"/>
                      <a:pt x="3863" y="19785"/>
                    </a:cubicBezTo>
                    <a:cubicBezTo>
                      <a:pt x="3849" y="19785"/>
                      <a:pt x="3836" y="19788"/>
                      <a:pt x="3822" y="19792"/>
                    </a:cubicBezTo>
                    <a:cubicBezTo>
                      <a:pt x="3751" y="19801"/>
                      <a:pt x="3688" y="19828"/>
                      <a:pt x="3617" y="19855"/>
                    </a:cubicBezTo>
                    <a:cubicBezTo>
                      <a:pt x="3581" y="19864"/>
                      <a:pt x="3572" y="19917"/>
                      <a:pt x="3572" y="19997"/>
                    </a:cubicBezTo>
                    <a:cubicBezTo>
                      <a:pt x="3567" y="20006"/>
                      <a:pt x="3563" y="20015"/>
                      <a:pt x="3560" y="20025"/>
                    </a:cubicBezTo>
                    <a:lnTo>
                      <a:pt x="3560" y="20025"/>
                    </a:lnTo>
                    <a:cubicBezTo>
                      <a:pt x="3559" y="19903"/>
                      <a:pt x="3545" y="19793"/>
                      <a:pt x="3519" y="19774"/>
                    </a:cubicBezTo>
                    <a:cubicBezTo>
                      <a:pt x="3502" y="19769"/>
                      <a:pt x="3464" y="19753"/>
                      <a:pt x="3434" y="19753"/>
                    </a:cubicBezTo>
                    <a:cubicBezTo>
                      <a:pt x="3416" y="19753"/>
                      <a:pt x="3401" y="19758"/>
                      <a:pt x="3394" y="19774"/>
                    </a:cubicBezTo>
                    <a:cubicBezTo>
                      <a:pt x="3369" y="19857"/>
                      <a:pt x="3353" y="19934"/>
                      <a:pt x="3320" y="19934"/>
                    </a:cubicBezTo>
                    <a:cubicBezTo>
                      <a:pt x="3306" y="19934"/>
                      <a:pt x="3290" y="19921"/>
                      <a:pt x="3270" y="19890"/>
                    </a:cubicBezTo>
                    <a:cubicBezTo>
                      <a:pt x="3216" y="19828"/>
                      <a:pt x="3145" y="19792"/>
                      <a:pt x="3074" y="19774"/>
                    </a:cubicBezTo>
                    <a:cubicBezTo>
                      <a:pt x="3035" y="19774"/>
                      <a:pt x="2950" y="19881"/>
                      <a:pt x="2910" y="19881"/>
                    </a:cubicBezTo>
                    <a:cubicBezTo>
                      <a:pt x="2904" y="19881"/>
                      <a:pt x="2899" y="19878"/>
                      <a:pt x="2895" y="19872"/>
                    </a:cubicBezTo>
                    <a:cubicBezTo>
                      <a:pt x="2851" y="19810"/>
                      <a:pt x="2949" y="19605"/>
                      <a:pt x="2913" y="19543"/>
                    </a:cubicBezTo>
                    <a:cubicBezTo>
                      <a:pt x="2911" y="19539"/>
                      <a:pt x="2909" y="19537"/>
                      <a:pt x="2906" y="19537"/>
                    </a:cubicBezTo>
                    <a:cubicBezTo>
                      <a:pt x="2883" y="19537"/>
                      <a:pt x="2831" y="19662"/>
                      <a:pt x="2815" y="19694"/>
                    </a:cubicBezTo>
                    <a:cubicBezTo>
                      <a:pt x="2782" y="19678"/>
                      <a:pt x="2865" y="19522"/>
                      <a:pt x="2826" y="19522"/>
                    </a:cubicBezTo>
                    <a:cubicBezTo>
                      <a:pt x="2823" y="19522"/>
                      <a:pt x="2820" y="19523"/>
                      <a:pt x="2815" y="19525"/>
                    </a:cubicBezTo>
                    <a:cubicBezTo>
                      <a:pt x="2801" y="19532"/>
                      <a:pt x="2639" y="19752"/>
                      <a:pt x="2593" y="19752"/>
                    </a:cubicBezTo>
                    <a:cubicBezTo>
                      <a:pt x="2583" y="19752"/>
                      <a:pt x="2579" y="19740"/>
                      <a:pt x="2584" y="19712"/>
                    </a:cubicBezTo>
                    <a:cubicBezTo>
                      <a:pt x="2593" y="19650"/>
                      <a:pt x="2673" y="19587"/>
                      <a:pt x="2673" y="19516"/>
                    </a:cubicBezTo>
                    <a:cubicBezTo>
                      <a:pt x="2673" y="19489"/>
                      <a:pt x="2646" y="19463"/>
                      <a:pt x="2619" y="19463"/>
                    </a:cubicBezTo>
                    <a:cubicBezTo>
                      <a:pt x="2562" y="19463"/>
                      <a:pt x="2505" y="19577"/>
                      <a:pt x="2444" y="19577"/>
                    </a:cubicBezTo>
                    <a:cubicBezTo>
                      <a:pt x="2428" y="19577"/>
                      <a:pt x="2413" y="19570"/>
                      <a:pt x="2397" y="19552"/>
                    </a:cubicBezTo>
                    <a:cubicBezTo>
                      <a:pt x="2459" y="19507"/>
                      <a:pt x="2504" y="19445"/>
                      <a:pt x="2539" y="19374"/>
                    </a:cubicBezTo>
                    <a:cubicBezTo>
                      <a:pt x="2539" y="19332"/>
                      <a:pt x="2547" y="19279"/>
                      <a:pt x="2516" y="19279"/>
                    </a:cubicBezTo>
                    <a:cubicBezTo>
                      <a:pt x="2501" y="19279"/>
                      <a:pt x="2478" y="19291"/>
                      <a:pt x="2442" y="19321"/>
                    </a:cubicBezTo>
                    <a:lnTo>
                      <a:pt x="2442" y="19321"/>
                    </a:lnTo>
                    <a:cubicBezTo>
                      <a:pt x="2548" y="19231"/>
                      <a:pt x="2546" y="19201"/>
                      <a:pt x="2495" y="19201"/>
                    </a:cubicBezTo>
                    <a:cubicBezTo>
                      <a:pt x="2475" y="19201"/>
                      <a:pt x="2447" y="19206"/>
                      <a:pt x="2415" y="19213"/>
                    </a:cubicBezTo>
                    <a:cubicBezTo>
                      <a:pt x="2530" y="19139"/>
                      <a:pt x="2341" y="19050"/>
                      <a:pt x="2311" y="19009"/>
                    </a:cubicBezTo>
                    <a:lnTo>
                      <a:pt x="2311" y="19009"/>
                    </a:lnTo>
                    <a:cubicBezTo>
                      <a:pt x="2329" y="19062"/>
                      <a:pt x="2269" y="19112"/>
                      <a:pt x="2222" y="19112"/>
                    </a:cubicBezTo>
                    <a:cubicBezTo>
                      <a:pt x="2194" y="19112"/>
                      <a:pt x="2171" y="19093"/>
                      <a:pt x="2174" y="19044"/>
                    </a:cubicBezTo>
                    <a:cubicBezTo>
                      <a:pt x="2183" y="18973"/>
                      <a:pt x="2183" y="18893"/>
                      <a:pt x="2165" y="18821"/>
                    </a:cubicBezTo>
                    <a:cubicBezTo>
                      <a:pt x="1996" y="18866"/>
                      <a:pt x="2031" y="19071"/>
                      <a:pt x="2031" y="19151"/>
                    </a:cubicBezTo>
                    <a:cubicBezTo>
                      <a:pt x="2005" y="19089"/>
                      <a:pt x="1978" y="19026"/>
                      <a:pt x="1969" y="18964"/>
                    </a:cubicBezTo>
                    <a:cubicBezTo>
                      <a:pt x="1951" y="18902"/>
                      <a:pt x="1978" y="18839"/>
                      <a:pt x="2040" y="18812"/>
                    </a:cubicBezTo>
                    <a:cubicBezTo>
                      <a:pt x="2112" y="18777"/>
                      <a:pt x="2174" y="18804"/>
                      <a:pt x="2219" y="18741"/>
                    </a:cubicBezTo>
                    <a:cubicBezTo>
                      <a:pt x="2308" y="18634"/>
                      <a:pt x="2103" y="18652"/>
                      <a:pt x="2085" y="18563"/>
                    </a:cubicBezTo>
                    <a:cubicBezTo>
                      <a:pt x="2058" y="18465"/>
                      <a:pt x="2156" y="18421"/>
                      <a:pt x="2263" y="18358"/>
                    </a:cubicBezTo>
                    <a:cubicBezTo>
                      <a:pt x="2165" y="18358"/>
                      <a:pt x="2067" y="18332"/>
                      <a:pt x="1987" y="18278"/>
                    </a:cubicBezTo>
                    <a:cubicBezTo>
                      <a:pt x="1916" y="18216"/>
                      <a:pt x="2085" y="18234"/>
                      <a:pt x="2085" y="18216"/>
                    </a:cubicBezTo>
                    <a:cubicBezTo>
                      <a:pt x="2085" y="18208"/>
                      <a:pt x="2079" y="18202"/>
                      <a:pt x="2069" y="18198"/>
                    </a:cubicBezTo>
                    <a:lnTo>
                      <a:pt x="2069" y="18198"/>
                    </a:lnTo>
                    <a:cubicBezTo>
                      <a:pt x="2110" y="18196"/>
                      <a:pt x="2145" y="18191"/>
                      <a:pt x="2156" y="18180"/>
                    </a:cubicBezTo>
                    <a:cubicBezTo>
                      <a:pt x="2210" y="18144"/>
                      <a:pt x="2174" y="18073"/>
                      <a:pt x="2156" y="18029"/>
                    </a:cubicBezTo>
                    <a:cubicBezTo>
                      <a:pt x="2147" y="17966"/>
                      <a:pt x="2103" y="17913"/>
                      <a:pt x="2040" y="17895"/>
                    </a:cubicBezTo>
                    <a:cubicBezTo>
                      <a:pt x="1978" y="17886"/>
                      <a:pt x="1951" y="17886"/>
                      <a:pt x="1960" y="17842"/>
                    </a:cubicBezTo>
                    <a:cubicBezTo>
                      <a:pt x="1978" y="17806"/>
                      <a:pt x="2005" y="17788"/>
                      <a:pt x="2040" y="17779"/>
                    </a:cubicBezTo>
                    <a:cubicBezTo>
                      <a:pt x="2103" y="17770"/>
                      <a:pt x="2085" y="17761"/>
                      <a:pt x="2085" y="17735"/>
                    </a:cubicBezTo>
                    <a:cubicBezTo>
                      <a:pt x="2076" y="17699"/>
                      <a:pt x="1996" y="17655"/>
                      <a:pt x="1969" y="17610"/>
                    </a:cubicBezTo>
                    <a:cubicBezTo>
                      <a:pt x="1942" y="17565"/>
                      <a:pt x="1934" y="17521"/>
                      <a:pt x="1951" y="17476"/>
                    </a:cubicBezTo>
                    <a:cubicBezTo>
                      <a:pt x="1960" y="17441"/>
                      <a:pt x="2049" y="17396"/>
                      <a:pt x="2049" y="17378"/>
                    </a:cubicBezTo>
                    <a:cubicBezTo>
                      <a:pt x="2049" y="17374"/>
                      <a:pt x="2045" y="17372"/>
                      <a:pt x="2039" y="17372"/>
                    </a:cubicBezTo>
                    <a:cubicBezTo>
                      <a:pt x="2025" y="17372"/>
                      <a:pt x="2000" y="17380"/>
                      <a:pt x="1991" y="17380"/>
                    </a:cubicBezTo>
                    <a:cubicBezTo>
                      <a:pt x="1988" y="17380"/>
                      <a:pt x="1987" y="17380"/>
                      <a:pt x="1987" y="17378"/>
                    </a:cubicBezTo>
                    <a:lnTo>
                      <a:pt x="1987" y="17343"/>
                    </a:lnTo>
                    <a:lnTo>
                      <a:pt x="1978" y="17165"/>
                    </a:lnTo>
                    <a:cubicBezTo>
                      <a:pt x="1978" y="17106"/>
                      <a:pt x="2017" y="16985"/>
                      <a:pt x="1875" y="16985"/>
                    </a:cubicBezTo>
                    <a:cubicBezTo>
                      <a:pt x="1866" y="16985"/>
                      <a:pt x="1855" y="16985"/>
                      <a:pt x="1844" y="16987"/>
                    </a:cubicBezTo>
                    <a:cubicBezTo>
                      <a:pt x="1934" y="16978"/>
                      <a:pt x="1996" y="16889"/>
                      <a:pt x="1978" y="16799"/>
                    </a:cubicBezTo>
                    <a:cubicBezTo>
                      <a:pt x="1978" y="16728"/>
                      <a:pt x="1871" y="16728"/>
                      <a:pt x="1880" y="16666"/>
                    </a:cubicBezTo>
                    <a:cubicBezTo>
                      <a:pt x="1889" y="16630"/>
                      <a:pt x="1996" y="16648"/>
                      <a:pt x="2023" y="16621"/>
                    </a:cubicBezTo>
                    <a:cubicBezTo>
                      <a:pt x="2049" y="16595"/>
                      <a:pt x="2049" y="16559"/>
                      <a:pt x="2040" y="16532"/>
                    </a:cubicBezTo>
                    <a:cubicBezTo>
                      <a:pt x="2031" y="16488"/>
                      <a:pt x="2005" y="16452"/>
                      <a:pt x="1969" y="16434"/>
                    </a:cubicBezTo>
                    <a:cubicBezTo>
                      <a:pt x="1960" y="16428"/>
                      <a:pt x="1946" y="16426"/>
                      <a:pt x="1930" y="16426"/>
                    </a:cubicBezTo>
                    <a:cubicBezTo>
                      <a:pt x="1898" y="16426"/>
                      <a:pt x="1856" y="16434"/>
                      <a:pt x="1827" y="16434"/>
                    </a:cubicBezTo>
                    <a:cubicBezTo>
                      <a:pt x="2014" y="16416"/>
                      <a:pt x="1862" y="16345"/>
                      <a:pt x="1871" y="16301"/>
                    </a:cubicBezTo>
                    <a:cubicBezTo>
                      <a:pt x="1871" y="16256"/>
                      <a:pt x="2183" y="16292"/>
                      <a:pt x="2129" y="16221"/>
                    </a:cubicBezTo>
                    <a:cubicBezTo>
                      <a:pt x="2099" y="16180"/>
                      <a:pt x="2007" y="16177"/>
                      <a:pt x="1909" y="16177"/>
                    </a:cubicBezTo>
                    <a:cubicBezTo>
                      <a:pt x="1893" y="16177"/>
                      <a:pt x="1877" y="16177"/>
                      <a:pt x="1860" y="16177"/>
                    </a:cubicBezTo>
                    <a:cubicBezTo>
                      <a:pt x="1803" y="16177"/>
                      <a:pt x="1746" y="16176"/>
                      <a:pt x="1702" y="16167"/>
                    </a:cubicBezTo>
                    <a:cubicBezTo>
                      <a:pt x="1595" y="16149"/>
                      <a:pt x="1871" y="16060"/>
                      <a:pt x="1889" y="16060"/>
                    </a:cubicBezTo>
                    <a:cubicBezTo>
                      <a:pt x="1827" y="16042"/>
                      <a:pt x="1791" y="16060"/>
                      <a:pt x="1773" y="16016"/>
                    </a:cubicBezTo>
                    <a:cubicBezTo>
                      <a:pt x="1773" y="16007"/>
                      <a:pt x="1791" y="15962"/>
                      <a:pt x="1764" y="15953"/>
                    </a:cubicBezTo>
                    <a:cubicBezTo>
                      <a:pt x="1759" y="15951"/>
                      <a:pt x="1752" y="15951"/>
                      <a:pt x="1744" y="15951"/>
                    </a:cubicBezTo>
                    <a:cubicBezTo>
                      <a:pt x="1723" y="15951"/>
                      <a:pt x="1697" y="15956"/>
                      <a:pt x="1673" y="15956"/>
                    </a:cubicBezTo>
                    <a:cubicBezTo>
                      <a:pt x="1664" y="15956"/>
                      <a:pt x="1656" y="15955"/>
                      <a:pt x="1648" y="15953"/>
                    </a:cubicBezTo>
                    <a:cubicBezTo>
                      <a:pt x="1622" y="15953"/>
                      <a:pt x="1622" y="15909"/>
                      <a:pt x="1613" y="15891"/>
                    </a:cubicBezTo>
                    <a:cubicBezTo>
                      <a:pt x="1711" y="15891"/>
                      <a:pt x="1773" y="15873"/>
                      <a:pt x="1738" y="15829"/>
                    </a:cubicBezTo>
                    <a:cubicBezTo>
                      <a:pt x="1693" y="15757"/>
                      <a:pt x="1648" y="15748"/>
                      <a:pt x="1809" y="15731"/>
                    </a:cubicBezTo>
                    <a:cubicBezTo>
                      <a:pt x="1862" y="15722"/>
                      <a:pt x="1862" y="15633"/>
                      <a:pt x="1809" y="15615"/>
                    </a:cubicBezTo>
                    <a:cubicBezTo>
                      <a:pt x="1803" y="15614"/>
                      <a:pt x="1798" y="15613"/>
                      <a:pt x="1793" y="15613"/>
                    </a:cubicBezTo>
                    <a:cubicBezTo>
                      <a:pt x="1773" y="15613"/>
                      <a:pt x="1755" y="15620"/>
                      <a:pt x="1739" y="15620"/>
                    </a:cubicBezTo>
                    <a:cubicBezTo>
                      <a:pt x="1725" y="15620"/>
                      <a:pt x="1713" y="15615"/>
                      <a:pt x="1702" y="15597"/>
                    </a:cubicBezTo>
                    <a:cubicBezTo>
                      <a:pt x="1684" y="15552"/>
                      <a:pt x="1684" y="15499"/>
                      <a:pt x="1702" y="15454"/>
                    </a:cubicBezTo>
                    <a:cubicBezTo>
                      <a:pt x="1729" y="15401"/>
                      <a:pt x="1800" y="15392"/>
                      <a:pt x="1844" y="15339"/>
                    </a:cubicBezTo>
                    <a:cubicBezTo>
                      <a:pt x="1889" y="15303"/>
                      <a:pt x="1871" y="15223"/>
                      <a:pt x="1818" y="15205"/>
                    </a:cubicBezTo>
                    <a:cubicBezTo>
                      <a:pt x="1720" y="15169"/>
                      <a:pt x="1880" y="15054"/>
                      <a:pt x="1898" y="15054"/>
                    </a:cubicBezTo>
                    <a:cubicBezTo>
                      <a:pt x="1880" y="15047"/>
                      <a:pt x="1862" y="15044"/>
                      <a:pt x="1844" y="15044"/>
                    </a:cubicBezTo>
                    <a:cubicBezTo>
                      <a:pt x="1743" y="15044"/>
                      <a:pt x="1639" y="15134"/>
                      <a:pt x="1586" y="15134"/>
                    </a:cubicBezTo>
                    <a:cubicBezTo>
                      <a:pt x="1577" y="15134"/>
                      <a:pt x="1559" y="15080"/>
                      <a:pt x="1613" y="15071"/>
                    </a:cubicBezTo>
                    <a:cubicBezTo>
                      <a:pt x="1693" y="15063"/>
                      <a:pt x="1657" y="15000"/>
                      <a:pt x="1622" y="14973"/>
                    </a:cubicBezTo>
                    <a:cubicBezTo>
                      <a:pt x="1551" y="14902"/>
                      <a:pt x="1693" y="14929"/>
                      <a:pt x="1791" y="14884"/>
                    </a:cubicBezTo>
                    <a:cubicBezTo>
                      <a:pt x="1853" y="14849"/>
                      <a:pt x="1738" y="14849"/>
                      <a:pt x="1720" y="14840"/>
                    </a:cubicBezTo>
                    <a:cubicBezTo>
                      <a:pt x="1640" y="14840"/>
                      <a:pt x="1640" y="14795"/>
                      <a:pt x="1640" y="14769"/>
                    </a:cubicBezTo>
                    <a:cubicBezTo>
                      <a:pt x="1640" y="14697"/>
                      <a:pt x="1684" y="14688"/>
                      <a:pt x="1559" y="14635"/>
                    </a:cubicBezTo>
                    <a:cubicBezTo>
                      <a:pt x="1559" y="14635"/>
                      <a:pt x="1488" y="14582"/>
                      <a:pt x="1506" y="14573"/>
                    </a:cubicBezTo>
                    <a:cubicBezTo>
                      <a:pt x="1511" y="14571"/>
                      <a:pt x="1518" y="14570"/>
                      <a:pt x="1527" y="14570"/>
                    </a:cubicBezTo>
                    <a:cubicBezTo>
                      <a:pt x="1567" y="14570"/>
                      <a:pt x="1637" y="14587"/>
                      <a:pt x="1693" y="14587"/>
                    </a:cubicBezTo>
                    <a:cubicBezTo>
                      <a:pt x="1730" y="14587"/>
                      <a:pt x="1761" y="14580"/>
                      <a:pt x="1773" y="14555"/>
                    </a:cubicBezTo>
                    <a:cubicBezTo>
                      <a:pt x="1791" y="14475"/>
                      <a:pt x="1791" y="14395"/>
                      <a:pt x="1773" y="14323"/>
                    </a:cubicBezTo>
                    <a:lnTo>
                      <a:pt x="1773" y="14323"/>
                    </a:lnTo>
                    <a:cubicBezTo>
                      <a:pt x="1781" y="14355"/>
                      <a:pt x="1761" y="14387"/>
                      <a:pt x="1731" y="14387"/>
                    </a:cubicBezTo>
                    <a:cubicBezTo>
                      <a:pt x="1727" y="14387"/>
                      <a:pt x="1724" y="14387"/>
                      <a:pt x="1720" y="14386"/>
                    </a:cubicBezTo>
                    <a:cubicBezTo>
                      <a:pt x="1684" y="14386"/>
                      <a:pt x="1720" y="14279"/>
                      <a:pt x="1631" y="14279"/>
                    </a:cubicBezTo>
                    <a:cubicBezTo>
                      <a:pt x="1670" y="14279"/>
                      <a:pt x="1585" y="14355"/>
                      <a:pt x="1558" y="14355"/>
                    </a:cubicBezTo>
                    <a:cubicBezTo>
                      <a:pt x="1554" y="14355"/>
                      <a:pt x="1552" y="14353"/>
                      <a:pt x="1551" y="14350"/>
                    </a:cubicBezTo>
                    <a:cubicBezTo>
                      <a:pt x="1506" y="14305"/>
                      <a:pt x="1346" y="14243"/>
                      <a:pt x="1542" y="14225"/>
                    </a:cubicBezTo>
                    <a:lnTo>
                      <a:pt x="1542" y="14225"/>
                    </a:lnTo>
                    <a:cubicBezTo>
                      <a:pt x="1568" y="14230"/>
                      <a:pt x="1599" y="14236"/>
                      <a:pt x="1626" y="14236"/>
                    </a:cubicBezTo>
                    <a:cubicBezTo>
                      <a:pt x="1653" y="14236"/>
                      <a:pt x="1675" y="14230"/>
                      <a:pt x="1684" y="14207"/>
                    </a:cubicBezTo>
                    <a:cubicBezTo>
                      <a:pt x="1711" y="14145"/>
                      <a:pt x="1711" y="14065"/>
                      <a:pt x="1675" y="14003"/>
                    </a:cubicBezTo>
                    <a:cubicBezTo>
                      <a:pt x="1667" y="13990"/>
                      <a:pt x="1651" y="13985"/>
                      <a:pt x="1630" y="13985"/>
                    </a:cubicBezTo>
                    <a:cubicBezTo>
                      <a:pt x="1580" y="13985"/>
                      <a:pt x="1503" y="14012"/>
                      <a:pt x="1453" y="14012"/>
                    </a:cubicBezTo>
                    <a:cubicBezTo>
                      <a:pt x="1479" y="13940"/>
                      <a:pt x="1524" y="13878"/>
                      <a:pt x="1595" y="13833"/>
                    </a:cubicBezTo>
                    <a:cubicBezTo>
                      <a:pt x="1599" y="13832"/>
                      <a:pt x="1604" y="13831"/>
                      <a:pt x="1608" y="13831"/>
                    </a:cubicBezTo>
                    <a:cubicBezTo>
                      <a:pt x="1654" y="13831"/>
                      <a:pt x="1684" y="13914"/>
                      <a:pt x="1684" y="13922"/>
                    </a:cubicBezTo>
                    <a:cubicBezTo>
                      <a:pt x="1684" y="13878"/>
                      <a:pt x="1640" y="13789"/>
                      <a:pt x="1711" y="13753"/>
                    </a:cubicBezTo>
                    <a:cubicBezTo>
                      <a:pt x="1800" y="13726"/>
                      <a:pt x="1889" y="13718"/>
                      <a:pt x="1987" y="13718"/>
                    </a:cubicBezTo>
                    <a:cubicBezTo>
                      <a:pt x="1862" y="13700"/>
                      <a:pt x="1738" y="13673"/>
                      <a:pt x="1622" y="13637"/>
                    </a:cubicBezTo>
                    <a:cubicBezTo>
                      <a:pt x="1568" y="13620"/>
                      <a:pt x="1595" y="13575"/>
                      <a:pt x="1568" y="13539"/>
                    </a:cubicBezTo>
                    <a:cubicBezTo>
                      <a:pt x="1533" y="13513"/>
                      <a:pt x="1426" y="13513"/>
                      <a:pt x="1497" y="13477"/>
                    </a:cubicBezTo>
                    <a:cubicBezTo>
                      <a:pt x="1514" y="13471"/>
                      <a:pt x="1533" y="13469"/>
                      <a:pt x="1554" y="13469"/>
                    </a:cubicBezTo>
                    <a:cubicBezTo>
                      <a:pt x="1611" y="13469"/>
                      <a:pt x="1680" y="13485"/>
                      <a:pt x="1743" y="13485"/>
                    </a:cubicBezTo>
                    <a:cubicBezTo>
                      <a:pt x="1766" y="13485"/>
                      <a:pt x="1788" y="13483"/>
                      <a:pt x="1809" y="13477"/>
                    </a:cubicBezTo>
                    <a:cubicBezTo>
                      <a:pt x="1898" y="13459"/>
                      <a:pt x="1809" y="13406"/>
                      <a:pt x="1782" y="13388"/>
                    </a:cubicBezTo>
                    <a:cubicBezTo>
                      <a:pt x="1746" y="13370"/>
                      <a:pt x="1693" y="13370"/>
                      <a:pt x="1666" y="13335"/>
                    </a:cubicBezTo>
                    <a:cubicBezTo>
                      <a:pt x="1657" y="13299"/>
                      <a:pt x="1648" y="13263"/>
                      <a:pt x="1648" y="13219"/>
                    </a:cubicBezTo>
                    <a:cubicBezTo>
                      <a:pt x="1648" y="13209"/>
                      <a:pt x="1649" y="13199"/>
                      <a:pt x="1649" y="13189"/>
                    </a:cubicBezTo>
                    <a:lnTo>
                      <a:pt x="1649" y="13189"/>
                    </a:lnTo>
                    <a:cubicBezTo>
                      <a:pt x="1623" y="13208"/>
                      <a:pt x="1584" y="13226"/>
                      <a:pt x="1554" y="13226"/>
                    </a:cubicBezTo>
                    <a:cubicBezTo>
                      <a:pt x="1531" y="13226"/>
                      <a:pt x="1513" y="13217"/>
                      <a:pt x="1506" y="13192"/>
                    </a:cubicBezTo>
                    <a:cubicBezTo>
                      <a:pt x="1506" y="13164"/>
                      <a:pt x="1547" y="13151"/>
                      <a:pt x="1587" y="13151"/>
                    </a:cubicBezTo>
                    <a:cubicBezTo>
                      <a:pt x="1613" y="13151"/>
                      <a:pt x="1639" y="13157"/>
                      <a:pt x="1651" y="13169"/>
                    </a:cubicBezTo>
                    <a:lnTo>
                      <a:pt x="1651" y="13169"/>
                    </a:lnTo>
                    <a:cubicBezTo>
                      <a:pt x="1657" y="13085"/>
                      <a:pt x="1667" y="12984"/>
                      <a:pt x="1586" y="12925"/>
                    </a:cubicBezTo>
                    <a:cubicBezTo>
                      <a:pt x="1568" y="12898"/>
                      <a:pt x="1479" y="12907"/>
                      <a:pt x="1515" y="12871"/>
                    </a:cubicBezTo>
                    <a:cubicBezTo>
                      <a:pt x="1551" y="12845"/>
                      <a:pt x="1640" y="12827"/>
                      <a:pt x="1675" y="12791"/>
                    </a:cubicBezTo>
                    <a:cubicBezTo>
                      <a:pt x="1764" y="12720"/>
                      <a:pt x="1764" y="12595"/>
                      <a:pt x="1684" y="12524"/>
                    </a:cubicBezTo>
                    <a:cubicBezTo>
                      <a:pt x="1666" y="12506"/>
                      <a:pt x="1559" y="12488"/>
                      <a:pt x="1568" y="12479"/>
                    </a:cubicBezTo>
                    <a:cubicBezTo>
                      <a:pt x="1595" y="12444"/>
                      <a:pt x="1746" y="12462"/>
                      <a:pt x="1746" y="12408"/>
                    </a:cubicBezTo>
                    <a:cubicBezTo>
                      <a:pt x="1746" y="12408"/>
                      <a:pt x="1622" y="12408"/>
                      <a:pt x="1613" y="12373"/>
                    </a:cubicBezTo>
                    <a:cubicBezTo>
                      <a:pt x="1604" y="12328"/>
                      <a:pt x="1613" y="12310"/>
                      <a:pt x="1542" y="12310"/>
                    </a:cubicBezTo>
                    <a:cubicBezTo>
                      <a:pt x="1530" y="12311"/>
                      <a:pt x="1518" y="12312"/>
                      <a:pt x="1507" y="12312"/>
                    </a:cubicBezTo>
                    <a:cubicBezTo>
                      <a:pt x="1432" y="12312"/>
                      <a:pt x="1363" y="12288"/>
                      <a:pt x="1301" y="12257"/>
                    </a:cubicBezTo>
                    <a:cubicBezTo>
                      <a:pt x="1381" y="12221"/>
                      <a:pt x="1470" y="12203"/>
                      <a:pt x="1559" y="12194"/>
                    </a:cubicBezTo>
                    <a:lnTo>
                      <a:pt x="1559" y="12194"/>
                    </a:lnTo>
                    <a:cubicBezTo>
                      <a:pt x="1551" y="12212"/>
                      <a:pt x="1497" y="12248"/>
                      <a:pt x="1559" y="12266"/>
                    </a:cubicBezTo>
                    <a:cubicBezTo>
                      <a:pt x="1572" y="12271"/>
                      <a:pt x="1583" y="12273"/>
                      <a:pt x="1592" y="12273"/>
                    </a:cubicBezTo>
                    <a:cubicBezTo>
                      <a:pt x="1614" y="12273"/>
                      <a:pt x="1624" y="12261"/>
                      <a:pt x="1631" y="12248"/>
                    </a:cubicBezTo>
                    <a:cubicBezTo>
                      <a:pt x="1640" y="12221"/>
                      <a:pt x="1515" y="12123"/>
                      <a:pt x="1640" y="12088"/>
                    </a:cubicBezTo>
                    <a:cubicBezTo>
                      <a:pt x="1662" y="12081"/>
                      <a:pt x="1670" y="12066"/>
                      <a:pt x="1669" y="12045"/>
                    </a:cubicBezTo>
                    <a:lnTo>
                      <a:pt x="1669" y="12045"/>
                    </a:lnTo>
                    <a:cubicBezTo>
                      <a:pt x="1622" y="12065"/>
                      <a:pt x="1558" y="12083"/>
                      <a:pt x="1513" y="12083"/>
                    </a:cubicBezTo>
                    <a:cubicBezTo>
                      <a:pt x="1483" y="12083"/>
                      <a:pt x="1461" y="12075"/>
                      <a:pt x="1461" y="12052"/>
                    </a:cubicBezTo>
                    <a:lnTo>
                      <a:pt x="1668" y="12036"/>
                    </a:lnTo>
                    <a:lnTo>
                      <a:pt x="1668" y="12036"/>
                    </a:lnTo>
                    <a:cubicBezTo>
                      <a:pt x="1659" y="11973"/>
                      <a:pt x="1586" y="11874"/>
                      <a:pt x="1586" y="11829"/>
                    </a:cubicBezTo>
                    <a:cubicBezTo>
                      <a:pt x="1453" y="11838"/>
                      <a:pt x="1461" y="11874"/>
                      <a:pt x="1355" y="11883"/>
                    </a:cubicBezTo>
                    <a:cubicBezTo>
                      <a:pt x="1355" y="11838"/>
                      <a:pt x="1488" y="11794"/>
                      <a:pt x="1479" y="11776"/>
                    </a:cubicBezTo>
                    <a:cubicBezTo>
                      <a:pt x="1453" y="11740"/>
                      <a:pt x="1328" y="11722"/>
                      <a:pt x="1265" y="11696"/>
                    </a:cubicBezTo>
                    <a:cubicBezTo>
                      <a:pt x="1360" y="11678"/>
                      <a:pt x="1794" y="11454"/>
                      <a:pt x="1593" y="11454"/>
                    </a:cubicBezTo>
                    <a:cubicBezTo>
                      <a:pt x="1586" y="11454"/>
                      <a:pt x="1578" y="11455"/>
                      <a:pt x="1568" y="11455"/>
                    </a:cubicBezTo>
                    <a:cubicBezTo>
                      <a:pt x="1551" y="11482"/>
                      <a:pt x="1595" y="11491"/>
                      <a:pt x="1604" y="11500"/>
                    </a:cubicBezTo>
                    <a:cubicBezTo>
                      <a:pt x="1607" y="11503"/>
                      <a:pt x="1590" y="11504"/>
                      <a:pt x="1566" y="11504"/>
                    </a:cubicBezTo>
                    <a:cubicBezTo>
                      <a:pt x="1517" y="11504"/>
                      <a:pt x="1438" y="11500"/>
                      <a:pt x="1426" y="11500"/>
                    </a:cubicBezTo>
                    <a:cubicBezTo>
                      <a:pt x="1381" y="11482"/>
                      <a:pt x="1363" y="11455"/>
                      <a:pt x="1372" y="11428"/>
                    </a:cubicBezTo>
                    <a:cubicBezTo>
                      <a:pt x="1399" y="11357"/>
                      <a:pt x="1595" y="11420"/>
                      <a:pt x="1631" y="11339"/>
                    </a:cubicBezTo>
                    <a:cubicBezTo>
                      <a:pt x="1657" y="11304"/>
                      <a:pt x="1666" y="11250"/>
                      <a:pt x="1648" y="11215"/>
                    </a:cubicBezTo>
                    <a:cubicBezTo>
                      <a:pt x="1622" y="11170"/>
                      <a:pt x="1515" y="11215"/>
                      <a:pt x="1506" y="11152"/>
                    </a:cubicBezTo>
                    <a:cubicBezTo>
                      <a:pt x="1497" y="11090"/>
                      <a:pt x="1479" y="11090"/>
                      <a:pt x="1577" y="11081"/>
                    </a:cubicBezTo>
                    <a:cubicBezTo>
                      <a:pt x="1613" y="11090"/>
                      <a:pt x="1648" y="11099"/>
                      <a:pt x="1684" y="11099"/>
                    </a:cubicBezTo>
                    <a:cubicBezTo>
                      <a:pt x="1729" y="11090"/>
                      <a:pt x="1363" y="10947"/>
                      <a:pt x="1479" y="10912"/>
                    </a:cubicBezTo>
                    <a:cubicBezTo>
                      <a:pt x="1568" y="10885"/>
                      <a:pt x="1666" y="10894"/>
                      <a:pt x="1675" y="10823"/>
                    </a:cubicBezTo>
                    <a:cubicBezTo>
                      <a:pt x="1666" y="10788"/>
                      <a:pt x="1658" y="10752"/>
                      <a:pt x="1632" y="10726"/>
                    </a:cubicBezTo>
                    <a:lnTo>
                      <a:pt x="1632" y="10726"/>
                    </a:lnTo>
                    <a:cubicBezTo>
                      <a:pt x="1637" y="10738"/>
                      <a:pt x="1493" y="10838"/>
                      <a:pt x="1448" y="10838"/>
                    </a:cubicBezTo>
                    <a:cubicBezTo>
                      <a:pt x="1438" y="10838"/>
                      <a:pt x="1433" y="10833"/>
                      <a:pt x="1435" y="10823"/>
                    </a:cubicBezTo>
                    <a:cubicBezTo>
                      <a:pt x="1461" y="10769"/>
                      <a:pt x="1470" y="10725"/>
                      <a:pt x="1479" y="10671"/>
                    </a:cubicBezTo>
                    <a:lnTo>
                      <a:pt x="1479" y="10591"/>
                    </a:lnTo>
                    <a:cubicBezTo>
                      <a:pt x="1497" y="10573"/>
                      <a:pt x="1479" y="10564"/>
                      <a:pt x="1444" y="10564"/>
                    </a:cubicBezTo>
                    <a:cubicBezTo>
                      <a:pt x="1438" y="10559"/>
                      <a:pt x="1455" y="10557"/>
                      <a:pt x="1483" y="10557"/>
                    </a:cubicBezTo>
                    <a:cubicBezTo>
                      <a:pt x="1537" y="10557"/>
                      <a:pt x="1628" y="10564"/>
                      <a:pt x="1640" y="10564"/>
                    </a:cubicBezTo>
                    <a:cubicBezTo>
                      <a:pt x="1720" y="10556"/>
                      <a:pt x="1631" y="10511"/>
                      <a:pt x="1604" y="10502"/>
                    </a:cubicBezTo>
                    <a:cubicBezTo>
                      <a:pt x="1577" y="10493"/>
                      <a:pt x="1461" y="10466"/>
                      <a:pt x="1506" y="10440"/>
                    </a:cubicBezTo>
                    <a:cubicBezTo>
                      <a:pt x="1548" y="10406"/>
                      <a:pt x="1614" y="10420"/>
                      <a:pt x="1666" y="10407"/>
                    </a:cubicBezTo>
                    <a:lnTo>
                      <a:pt x="1666" y="10407"/>
                    </a:lnTo>
                    <a:cubicBezTo>
                      <a:pt x="1660" y="10408"/>
                      <a:pt x="1654" y="10409"/>
                      <a:pt x="1648" y="10409"/>
                    </a:cubicBezTo>
                    <a:cubicBezTo>
                      <a:pt x="1574" y="10409"/>
                      <a:pt x="1468" y="10330"/>
                      <a:pt x="1453" y="10306"/>
                    </a:cubicBezTo>
                    <a:cubicBezTo>
                      <a:pt x="1435" y="10279"/>
                      <a:pt x="1417" y="10244"/>
                      <a:pt x="1444" y="10217"/>
                    </a:cubicBezTo>
                    <a:cubicBezTo>
                      <a:pt x="1461" y="10190"/>
                      <a:pt x="1506" y="10199"/>
                      <a:pt x="1524" y="10173"/>
                    </a:cubicBezTo>
                    <a:cubicBezTo>
                      <a:pt x="1542" y="10146"/>
                      <a:pt x="1568" y="10048"/>
                      <a:pt x="1488" y="10048"/>
                    </a:cubicBezTo>
                    <a:cubicBezTo>
                      <a:pt x="1469" y="10050"/>
                      <a:pt x="1453" y="10051"/>
                      <a:pt x="1440" y="10051"/>
                    </a:cubicBezTo>
                    <a:cubicBezTo>
                      <a:pt x="1396" y="10051"/>
                      <a:pt x="1379" y="10039"/>
                      <a:pt x="1372" y="10012"/>
                    </a:cubicBezTo>
                    <a:cubicBezTo>
                      <a:pt x="1372" y="10012"/>
                      <a:pt x="1363" y="9959"/>
                      <a:pt x="1381" y="9959"/>
                    </a:cubicBezTo>
                    <a:cubicBezTo>
                      <a:pt x="1394" y="9959"/>
                      <a:pt x="1499" y="10000"/>
                      <a:pt x="1567" y="10000"/>
                    </a:cubicBezTo>
                    <a:cubicBezTo>
                      <a:pt x="1594" y="10000"/>
                      <a:pt x="1614" y="9994"/>
                      <a:pt x="1622" y="9977"/>
                    </a:cubicBezTo>
                    <a:cubicBezTo>
                      <a:pt x="1657" y="9905"/>
                      <a:pt x="1488" y="9905"/>
                      <a:pt x="1551" y="9843"/>
                    </a:cubicBezTo>
                    <a:cubicBezTo>
                      <a:pt x="1613" y="9781"/>
                      <a:pt x="1542" y="9736"/>
                      <a:pt x="1470" y="9692"/>
                    </a:cubicBezTo>
                    <a:cubicBezTo>
                      <a:pt x="1399" y="9647"/>
                      <a:pt x="1453" y="9665"/>
                      <a:pt x="1470" y="9638"/>
                    </a:cubicBezTo>
                    <a:cubicBezTo>
                      <a:pt x="1488" y="9611"/>
                      <a:pt x="1435" y="9594"/>
                      <a:pt x="1435" y="9576"/>
                    </a:cubicBezTo>
                    <a:cubicBezTo>
                      <a:pt x="1363" y="9558"/>
                      <a:pt x="1239" y="9496"/>
                      <a:pt x="1381" y="9469"/>
                    </a:cubicBezTo>
                    <a:cubicBezTo>
                      <a:pt x="1408" y="9460"/>
                      <a:pt x="1693" y="9415"/>
                      <a:pt x="1542" y="9389"/>
                    </a:cubicBezTo>
                    <a:cubicBezTo>
                      <a:pt x="1470" y="9371"/>
                      <a:pt x="1417" y="9380"/>
                      <a:pt x="1426" y="9335"/>
                    </a:cubicBezTo>
                    <a:cubicBezTo>
                      <a:pt x="1426" y="9300"/>
                      <a:pt x="1515" y="9317"/>
                      <a:pt x="1551" y="9300"/>
                    </a:cubicBezTo>
                    <a:cubicBezTo>
                      <a:pt x="1577" y="9291"/>
                      <a:pt x="1577" y="9255"/>
                      <a:pt x="1577" y="9228"/>
                    </a:cubicBezTo>
                    <a:lnTo>
                      <a:pt x="1577" y="9228"/>
                    </a:lnTo>
                    <a:lnTo>
                      <a:pt x="1426" y="9237"/>
                    </a:lnTo>
                    <a:cubicBezTo>
                      <a:pt x="1399" y="9273"/>
                      <a:pt x="1363" y="9291"/>
                      <a:pt x="1328" y="9300"/>
                    </a:cubicBezTo>
                    <a:cubicBezTo>
                      <a:pt x="1321" y="9301"/>
                      <a:pt x="1314" y="9302"/>
                      <a:pt x="1308" y="9302"/>
                    </a:cubicBezTo>
                    <a:cubicBezTo>
                      <a:pt x="1251" y="9302"/>
                      <a:pt x="1265" y="9228"/>
                      <a:pt x="1265" y="9219"/>
                    </a:cubicBezTo>
                    <a:cubicBezTo>
                      <a:pt x="1265" y="9157"/>
                      <a:pt x="1355" y="9184"/>
                      <a:pt x="1399" y="9121"/>
                    </a:cubicBezTo>
                    <a:cubicBezTo>
                      <a:pt x="1417" y="9113"/>
                      <a:pt x="1488" y="9024"/>
                      <a:pt x="1461" y="9024"/>
                    </a:cubicBezTo>
                    <a:cubicBezTo>
                      <a:pt x="1399" y="9006"/>
                      <a:pt x="1346" y="9032"/>
                      <a:pt x="1337" y="8979"/>
                    </a:cubicBezTo>
                    <a:cubicBezTo>
                      <a:pt x="1337" y="8952"/>
                      <a:pt x="1355" y="8926"/>
                      <a:pt x="1310" y="8917"/>
                    </a:cubicBezTo>
                    <a:cubicBezTo>
                      <a:pt x="1203" y="8890"/>
                      <a:pt x="1239" y="8721"/>
                      <a:pt x="1248" y="8676"/>
                    </a:cubicBezTo>
                    <a:cubicBezTo>
                      <a:pt x="1248" y="8632"/>
                      <a:pt x="1283" y="8632"/>
                      <a:pt x="1355" y="8614"/>
                    </a:cubicBezTo>
                    <a:cubicBezTo>
                      <a:pt x="1417" y="8596"/>
                      <a:pt x="1390" y="8534"/>
                      <a:pt x="1390" y="8507"/>
                    </a:cubicBezTo>
                    <a:cubicBezTo>
                      <a:pt x="1426" y="8462"/>
                      <a:pt x="1444" y="8409"/>
                      <a:pt x="1346" y="8400"/>
                    </a:cubicBezTo>
                    <a:cubicBezTo>
                      <a:pt x="1283" y="8391"/>
                      <a:pt x="1310" y="8364"/>
                      <a:pt x="1310" y="8338"/>
                    </a:cubicBezTo>
                    <a:cubicBezTo>
                      <a:pt x="1301" y="8302"/>
                      <a:pt x="1248" y="8311"/>
                      <a:pt x="1239" y="8284"/>
                    </a:cubicBezTo>
                    <a:cubicBezTo>
                      <a:pt x="1212" y="8240"/>
                      <a:pt x="1248" y="8213"/>
                      <a:pt x="1248" y="8168"/>
                    </a:cubicBezTo>
                    <a:cubicBezTo>
                      <a:pt x="1255" y="8132"/>
                      <a:pt x="1040" y="8059"/>
                      <a:pt x="933" y="8059"/>
                    </a:cubicBezTo>
                    <a:cubicBezTo>
                      <a:pt x="910" y="8059"/>
                      <a:pt x="892" y="8063"/>
                      <a:pt x="882" y="8070"/>
                    </a:cubicBezTo>
                    <a:cubicBezTo>
                      <a:pt x="891" y="8088"/>
                      <a:pt x="900" y="8106"/>
                      <a:pt x="900" y="8124"/>
                    </a:cubicBezTo>
                    <a:cubicBezTo>
                      <a:pt x="891" y="8160"/>
                      <a:pt x="865" y="8186"/>
                      <a:pt x="838" y="8204"/>
                    </a:cubicBezTo>
                    <a:cubicBezTo>
                      <a:pt x="784" y="8257"/>
                      <a:pt x="758" y="8338"/>
                      <a:pt x="767" y="8409"/>
                    </a:cubicBezTo>
                    <a:cubicBezTo>
                      <a:pt x="774" y="8427"/>
                      <a:pt x="809" y="8429"/>
                      <a:pt x="850" y="8429"/>
                    </a:cubicBezTo>
                    <a:cubicBezTo>
                      <a:pt x="858" y="8429"/>
                      <a:pt x="866" y="8429"/>
                      <a:pt x="875" y="8429"/>
                    </a:cubicBezTo>
                    <a:cubicBezTo>
                      <a:pt x="925" y="8429"/>
                      <a:pt x="976" y="8431"/>
                      <a:pt x="989" y="8462"/>
                    </a:cubicBezTo>
                    <a:cubicBezTo>
                      <a:pt x="1016" y="8498"/>
                      <a:pt x="980" y="8534"/>
                      <a:pt x="927" y="8569"/>
                    </a:cubicBezTo>
                    <a:cubicBezTo>
                      <a:pt x="856" y="8569"/>
                      <a:pt x="847" y="8578"/>
                      <a:pt x="856" y="8614"/>
                    </a:cubicBezTo>
                    <a:cubicBezTo>
                      <a:pt x="856" y="8644"/>
                      <a:pt x="856" y="8648"/>
                      <a:pt x="874" y="8648"/>
                    </a:cubicBezTo>
                    <a:cubicBezTo>
                      <a:pt x="883" y="8648"/>
                      <a:pt x="896" y="8647"/>
                      <a:pt x="916" y="8647"/>
                    </a:cubicBezTo>
                    <a:cubicBezTo>
                      <a:pt x="929" y="8647"/>
                      <a:pt x="944" y="8648"/>
                      <a:pt x="963" y="8649"/>
                    </a:cubicBezTo>
                    <a:cubicBezTo>
                      <a:pt x="1007" y="8649"/>
                      <a:pt x="1043" y="8694"/>
                      <a:pt x="1007" y="8712"/>
                    </a:cubicBezTo>
                    <a:cubicBezTo>
                      <a:pt x="927" y="8756"/>
                      <a:pt x="784" y="8694"/>
                      <a:pt x="784" y="8783"/>
                    </a:cubicBezTo>
                    <a:cubicBezTo>
                      <a:pt x="784" y="8808"/>
                      <a:pt x="854" y="8864"/>
                      <a:pt x="929" y="8864"/>
                    </a:cubicBezTo>
                    <a:cubicBezTo>
                      <a:pt x="934" y="8864"/>
                      <a:pt x="940" y="8864"/>
                      <a:pt x="945" y="8863"/>
                    </a:cubicBezTo>
                    <a:cubicBezTo>
                      <a:pt x="954" y="8881"/>
                      <a:pt x="945" y="8908"/>
                      <a:pt x="945" y="8926"/>
                    </a:cubicBezTo>
                    <a:cubicBezTo>
                      <a:pt x="954" y="8943"/>
                      <a:pt x="1096" y="9095"/>
                      <a:pt x="1078" y="9104"/>
                    </a:cubicBezTo>
                    <a:cubicBezTo>
                      <a:pt x="1070" y="9107"/>
                      <a:pt x="1061" y="9109"/>
                      <a:pt x="1050" y="9109"/>
                    </a:cubicBezTo>
                    <a:cubicBezTo>
                      <a:pt x="978" y="9109"/>
                      <a:pt x="859" y="9041"/>
                      <a:pt x="820" y="9041"/>
                    </a:cubicBezTo>
                    <a:lnTo>
                      <a:pt x="820" y="9041"/>
                    </a:lnTo>
                    <a:cubicBezTo>
                      <a:pt x="882" y="9041"/>
                      <a:pt x="945" y="9228"/>
                      <a:pt x="989" y="9246"/>
                    </a:cubicBezTo>
                    <a:cubicBezTo>
                      <a:pt x="1052" y="9282"/>
                      <a:pt x="1034" y="9309"/>
                      <a:pt x="963" y="9344"/>
                    </a:cubicBezTo>
                    <a:cubicBezTo>
                      <a:pt x="847" y="9407"/>
                      <a:pt x="963" y="9398"/>
                      <a:pt x="963" y="9433"/>
                    </a:cubicBezTo>
                    <a:cubicBezTo>
                      <a:pt x="963" y="9469"/>
                      <a:pt x="972" y="9478"/>
                      <a:pt x="918" y="9513"/>
                    </a:cubicBezTo>
                    <a:cubicBezTo>
                      <a:pt x="900" y="9522"/>
                      <a:pt x="891" y="9531"/>
                      <a:pt x="900" y="9549"/>
                    </a:cubicBezTo>
                    <a:cubicBezTo>
                      <a:pt x="929" y="9566"/>
                      <a:pt x="962" y="9576"/>
                      <a:pt x="993" y="9576"/>
                    </a:cubicBezTo>
                    <a:cubicBezTo>
                      <a:pt x="1010" y="9576"/>
                      <a:pt x="1027" y="9573"/>
                      <a:pt x="1043" y="9567"/>
                    </a:cubicBezTo>
                    <a:cubicBezTo>
                      <a:pt x="1065" y="9558"/>
                      <a:pt x="1101" y="9551"/>
                      <a:pt x="1127" y="9551"/>
                    </a:cubicBezTo>
                    <a:cubicBezTo>
                      <a:pt x="1154" y="9551"/>
                      <a:pt x="1172" y="9558"/>
                      <a:pt x="1159" y="9576"/>
                    </a:cubicBezTo>
                    <a:cubicBezTo>
                      <a:pt x="1123" y="9620"/>
                      <a:pt x="1034" y="9629"/>
                      <a:pt x="1007" y="9674"/>
                    </a:cubicBezTo>
                    <a:cubicBezTo>
                      <a:pt x="972" y="9709"/>
                      <a:pt x="1016" y="9754"/>
                      <a:pt x="1052" y="9781"/>
                    </a:cubicBezTo>
                    <a:cubicBezTo>
                      <a:pt x="1061" y="9816"/>
                      <a:pt x="1052" y="9843"/>
                      <a:pt x="1025" y="9870"/>
                    </a:cubicBezTo>
                    <a:cubicBezTo>
                      <a:pt x="998" y="9879"/>
                      <a:pt x="980" y="9888"/>
                      <a:pt x="980" y="9896"/>
                    </a:cubicBezTo>
                    <a:cubicBezTo>
                      <a:pt x="980" y="9950"/>
                      <a:pt x="1052" y="9932"/>
                      <a:pt x="1061" y="9977"/>
                    </a:cubicBezTo>
                    <a:cubicBezTo>
                      <a:pt x="1070" y="10021"/>
                      <a:pt x="1034" y="10030"/>
                      <a:pt x="1025" y="10066"/>
                    </a:cubicBezTo>
                    <a:cubicBezTo>
                      <a:pt x="998" y="10155"/>
                      <a:pt x="1043" y="10244"/>
                      <a:pt x="1123" y="10288"/>
                    </a:cubicBezTo>
                    <a:cubicBezTo>
                      <a:pt x="1194" y="10324"/>
                      <a:pt x="1203" y="10333"/>
                      <a:pt x="1078" y="10342"/>
                    </a:cubicBezTo>
                    <a:cubicBezTo>
                      <a:pt x="1063" y="10336"/>
                      <a:pt x="1051" y="10334"/>
                      <a:pt x="1041" y="10334"/>
                    </a:cubicBezTo>
                    <a:cubicBezTo>
                      <a:pt x="1007" y="10334"/>
                      <a:pt x="1007" y="10365"/>
                      <a:pt x="1007" y="10386"/>
                    </a:cubicBezTo>
                    <a:cubicBezTo>
                      <a:pt x="998" y="10431"/>
                      <a:pt x="1007" y="10475"/>
                      <a:pt x="1034" y="10511"/>
                    </a:cubicBezTo>
                    <a:cubicBezTo>
                      <a:pt x="1061" y="10538"/>
                      <a:pt x="1132" y="10556"/>
                      <a:pt x="1087" y="10600"/>
                    </a:cubicBezTo>
                    <a:cubicBezTo>
                      <a:pt x="963" y="10609"/>
                      <a:pt x="1007" y="10707"/>
                      <a:pt x="1025" y="10743"/>
                    </a:cubicBezTo>
                    <a:cubicBezTo>
                      <a:pt x="1052" y="10769"/>
                      <a:pt x="1239" y="10805"/>
                      <a:pt x="1194" y="10823"/>
                    </a:cubicBezTo>
                    <a:cubicBezTo>
                      <a:pt x="1087" y="10867"/>
                      <a:pt x="1043" y="10885"/>
                      <a:pt x="1034" y="10956"/>
                    </a:cubicBezTo>
                    <a:cubicBezTo>
                      <a:pt x="1016" y="11054"/>
                      <a:pt x="1025" y="11152"/>
                      <a:pt x="1061" y="11250"/>
                    </a:cubicBezTo>
                    <a:cubicBezTo>
                      <a:pt x="1070" y="11286"/>
                      <a:pt x="1087" y="11322"/>
                      <a:pt x="1114" y="11357"/>
                    </a:cubicBezTo>
                    <a:cubicBezTo>
                      <a:pt x="1123" y="11375"/>
                      <a:pt x="1185" y="11384"/>
                      <a:pt x="1185" y="11411"/>
                    </a:cubicBezTo>
                    <a:cubicBezTo>
                      <a:pt x="1185" y="11428"/>
                      <a:pt x="1070" y="11464"/>
                      <a:pt x="1043" y="11491"/>
                    </a:cubicBezTo>
                    <a:cubicBezTo>
                      <a:pt x="1007" y="11518"/>
                      <a:pt x="989" y="11553"/>
                      <a:pt x="972" y="11589"/>
                    </a:cubicBezTo>
                    <a:cubicBezTo>
                      <a:pt x="964" y="11637"/>
                      <a:pt x="977" y="11670"/>
                      <a:pt x="1057" y="11670"/>
                    </a:cubicBezTo>
                    <a:cubicBezTo>
                      <a:pt x="1063" y="11670"/>
                      <a:pt x="1070" y="11670"/>
                      <a:pt x="1077" y="11670"/>
                    </a:cubicBezTo>
                    <a:lnTo>
                      <a:pt x="1077" y="11670"/>
                    </a:lnTo>
                    <a:cubicBezTo>
                      <a:pt x="1022" y="11679"/>
                      <a:pt x="1151" y="11768"/>
                      <a:pt x="1168" y="11794"/>
                    </a:cubicBezTo>
                    <a:cubicBezTo>
                      <a:pt x="1185" y="11811"/>
                      <a:pt x="1061" y="11865"/>
                      <a:pt x="1043" y="11901"/>
                    </a:cubicBezTo>
                    <a:cubicBezTo>
                      <a:pt x="1007" y="11945"/>
                      <a:pt x="1007" y="11990"/>
                      <a:pt x="1043" y="12034"/>
                    </a:cubicBezTo>
                    <a:cubicBezTo>
                      <a:pt x="1053" y="12045"/>
                      <a:pt x="1075" y="12048"/>
                      <a:pt x="1101" y="12048"/>
                    </a:cubicBezTo>
                    <a:cubicBezTo>
                      <a:pt x="1141" y="12048"/>
                      <a:pt x="1192" y="12040"/>
                      <a:pt x="1230" y="12034"/>
                    </a:cubicBezTo>
                    <a:cubicBezTo>
                      <a:pt x="1230" y="12052"/>
                      <a:pt x="1248" y="12096"/>
                      <a:pt x="1230" y="12114"/>
                    </a:cubicBezTo>
                    <a:cubicBezTo>
                      <a:pt x="1203" y="12114"/>
                      <a:pt x="1185" y="12114"/>
                      <a:pt x="1159" y="12123"/>
                    </a:cubicBezTo>
                    <a:cubicBezTo>
                      <a:pt x="1141" y="12132"/>
                      <a:pt x="1159" y="12168"/>
                      <a:pt x="1159" y="12177"/>
                    </a:cubicBezTo>
                    <a:cubicBezTo>
                      <a:pt x="1159" y="12194"/>
                      <a:pt x="1096" y="12203"/>
                      <a:pt x="1078" y="12230"/>
                    </a:cubicBezTo>
                    <a:cubicBezTo>
                      <a:pt x="1070" y="12257"/>
                      <a:pt x="1070" y="12284"/>
                      <a:pt x="1078" y="12301"/>
                    </a:cubicBezTo>
                    <a:cubicBezTo>
                      <a:pt x="1105" y="12382"/>
                      <a:pt x="1176" y="12399"/>
                      <a:pt x="1257" y="12462"/>
                    </a:cubicBezTo>
                    <a:cubicBezTo>
                      <a:pt x="1350" y="12530"/>
                      <a:pt x="1264" y="12516"/>
                      <a:pt x="1155" y="12523"/>
                    </a:cubicBezTo>
                    <a:lnTo>
                      <a:pt x="1155" y="12523"/>
                    </a:lnTo>
                    <a:cubicBezTo>
                      <a:pt x="1155" y="12523"/>
                      <a:pt x="1155" y="12523"/>
                      <a:pt x="1155" y="12523"/>
                    </a:cubicBezTo>
                    <a:cubicBezTo>
                      <a:pt x="1151" y="12523"/>
                      <a:pt x="1146" y="12523"/>
                      <a:pt x="1141" y="12524"/>
                    </a:cubicBezTo>
                    <a:cubicBezTo>
                      <a:pt x="1146" y="12524"/>
                      <a:pt x="1151" y="12523"/>
                      <a:pt x="1155" y="12523"/>
                    </a:cubicBezTo>
                    <a:lnTo>
                      <a:pt x="1155" y="12523"/>
                    </a:lnTo>
                    <a:cubicBezTo>
                      <a:pt x="1203" y="12523"/>
                      <a:pt x="1155" y="12570"/>
                      <a:pt x="1212" y="12586"/>
                    </a:cubicBezTo>
                    <a:lnTo>
                      <a:pt x="1310" y="12586"/>
                    </a:lnTo>
                    <a:cubicBezTo>
                      <a:pt x="1310" y="12622"/>
                      <a:pt x="1203" y="12622"/>
                      <a:pt x="1203" y="12649"/>
                    </a:cubicBezTo>
                    <a:cubicBezTo>
                      <a:pt x="1203" y="12675"/>
                      <a:pt x="1301" y="12711"/>
                      <a:pt x="1328" y="12747"/>
                    </a:cubicBezTo>
                    <a:cubicBezTo>
                      <a:pt x="1347" y="12769"/>
                      <a:pt x="1342" y="12778"/>
                      <a:pt x="1327" y="12778"/>
                    </a:cubicBezTo>
                    <a:cubicBezTo>
                      <a:pt x="1307" y="12778"/>
                      <a:pt x="1268" y="12762"/>
                      <a:pt x="1248" y="12747"/>
                    </a:cubicBezTo>
                    <a:cubicBezTo>
                      <a:pt x="1231" y="12738"/>
                      <a:pt x="1204" y="12734"/>
                      <a:pt x="1178" y="12734"/>
                    </a:cubicBezTo>
                    <a:cubicBezTo>
                      <a:pt x="1121" y="12734"/>
                      <a:pt x="1063" y="12752"/>
                      <a:pt x="1087" y="12782"/>
                    </a:cubicBezTo>
                    <a:cubicBezTo>
                      <a:pt x="1135" y="12846"/>
                      <a:pt x="1212" y="12882"/>
                      <a:pt x="1292" y="12882"/>
                    </a:cubicBezTo>
                    <a:cubicBezTo>
                      <a:pt x="1297" y="12882"/>
                      <a:pt x="1302" y="12882"/>
                      <a:pt x="1308" y="12881"/>
                    </a:cubicBezTo>
                    <a:lnTo>
                      <a:pt x="1308" y="12881"/>
                    </a:lnTo>
                    <a:cubicBezTo>
                      <a:pt x="1042" y="12907"/>
                      <a:pt x="1334" y="13210"/>
                      <a:pt x="1132" y="13228"/>
                    </a:cubicBezTo>
                    <a:cubicBezTo>
                      <a:pt x="998" y="13299"/>
                      <a:pt x="1176" y="13343"/>
                      <a:pt x="1203" y="13406"/>
                    </a:cubicBezTo>
                    <a:cubicBezTo>
                      <a:pt x="1212" y="13459"/>
                      <a:pt x="1221" y="13513"/>
                      <a:pt x="1221" y="13566"/>
                    </a:cubicBezTo>
                    <a:cubicBezTo>
                      <a:pt x="1221" y="13637"/>
                      <a:pt x="1301" y="13700"/>
                      <a:pt x="1310" y="13762"/>
                    </a:cubicBezTo>
                    <a:cubicBezTo>
                      <a:pt x="1310" y="13833"/>
                      <a:pt x="1230" y="13833"/>
                      <a:pt x="1239" y="13905"/>
                    </a:cubicBezTo>
                    <a:cubicBezTo>
                      <a:pt x="1239" y="13931"/>
                      <a:pt x="1239" y="13967"/>
                      <a:pt x="1283" y="13985"/>
                    </a:cubicBezTo>
                    <a:cubicBezTo>
                      <a:pt x="1301" y="13994"/>
                      <a:pt x="1372" y="13985"/>
                      <a:pt x="1363" y="14003"/>
                    </a:cubicBezTo>
                    <a:cubicBezTo>
                      <a:pt x="1363" y="14056"/>
                      <a:pt x="1203" y="14065"/>
                      <a:pt x="1132" y="14074"/>
                    </a:cubicBezTo>
                    <a:cubicBezTo>
                      <a:pt x="1133" y="14074"/>
                      <a:pt x="1135" y="14074"/>
                      <a:pt x="1136" y="14074"/>
                    </a:cubicBezTo>
                    <a:cubicBezTo>
                      <a:pt x="1282" y="14074"/>
                      <a:pt x="1239" y="14502"/>
                      <a:pt x="1230" y="14564"/>
                    </a:cubicBezTo>
                    <a:cubicBezTo>
                      <a:pt x="1221" y="14617"/>
                      <a:pt x="1159" y="14697"/>
                      <a:pt x="1176" y="14751"/>
                    </a:cubicBezTo>
                    <a:cubicBezTo>
                      <a:pt x="1185" y="14813"/>
                      <a:pt x="1221" y="14867"/>
                      <a:pt x="1274" y="14902"/>
                    </a:cubicBezTo>
                    <a:cubicBezTo>
                      <a:pt x="1289" y="14917"/>
                      <a:pt x="1407" y="14954"/>
                      <a:pt x="1453" y="14954"/>
                    </a:cubicBezTo>
                    <a:cubicBezTo>
                      <a:pt x="1464" y="14954"/>
                      <a:pt x="1470" y="14952"/>
                      <a:pt x="1470" y="14947"/>
                    </a:cubicBezTo>
                    <a:lnTo>
                      <a:pt x="1470" y="14947"/>
                    </a:lnTo>
                    <a:cubicBezTo>
                      <a:pt x="1470" y="14982"/>
                      <a:pt x="1239" y="14974"/>
                      <a:pt x="1319" y="15036"/>
                    </a:cubicBezTo>
                    <a:cubicBezTo>
                      <a:pt x="1328" y="15045"/>
                      <a:pt x="1444" y="15098"/>
                      <a:pt x="1408" y="15116"/>
                    </a:cubicBezTo>
                    <a:cubicBezTo>
                      <a:pt x="1404" y="15119"/>
                      <a:pt x="1397" y="15120"/>
                      <a:pt x="1387" y="15120"/>
                    </a:cubicBezTo>
                    <a:cubicBezTo>
                      <a:pt x="1351" y="15120"/>
                      <a:pt x="1282" y="15103"/>
                      <a:pt x="1248" y="15103"/>
                    </a:cubicBezTo>
                    <a:cubicBezTo>
                      <a:pt x="1233" y="15103"/>
                      <a:pt x="1225" y="15107"/>
                      <a:pt x="1230" y="15116"/>
                    </a:cubicBezTo>
                    <a:cubicBezTo>
                      <a:pt x="1262" y="15189"/>
                      <a:pt x="1340" y="15233"/>
                      <a:pt x="1421" y="15233"/>
                    </a:cubicBezTo>
                    <a:cubicBezTo>
                      <a:pt x="1429" y="15233"/>
                      <a:pt x="1436" y="15233"/>
                      <a:pt x="1444" y="15232"/>
                    </a:cubicBezTo>
                    <a:lnTo>
                      <a:pt x="1444" y="15232"/>
                    </a:lnTo>
                    <a:cubicBezTo>
                      <a:pt x="1461" y="15259"/>
                      <a:pt x="1337" y="15303"/>
                      <a:pt x="1292" y="15321"/>
                    </a:cubicBezTo>
                    <a:cubicBezTo>
                      <a:pt x="1292" y="15330"/>
                      <a:pt x="1194" y="15428"/>
                      <a:pt x="1212" y="15428"/>
                    </a:cubicBezTo>
                    <a:cubicBezTo>
                      <a:pt x="1274" y="15446"/>
                      <a:pt x="1399" y="15428"/>
                      <a:pt x="1408" y="15472"/>
                    </a:cubicBezTo>
                    <a:cubicBezTo>
                      <a:pt x="1426" y="15526"/>
                      <a:pt x="1372" y="15544"/>
                      <a:pt x="1390" y="15588"/>
                    </a:cubicBezTo>
                    <a:cubicBezTo>
                      <a:pt x="1417" y="15633"/>
                      <a:pt x="1461" y="15633"/>
                      <a:pt x="1461" y="15677"/>
                    </a:cubicBezTo>
                    <a:cubicBezTo>
                      <a:pt x="1470" y="15722"/>
                      <a:pt x="1372" y="15748"/>
                      <a:pt x="1355" y="15802"/>
                    </a:cubicBezTo>
                    <a:cubicBezTo>
                      <a:pt x="1346" y="15846"/>
                      <a:pt x="1363" y="15900"/>
                      <a:pt x="1461" y="15900"/>
                    </a:cubicBezTo>
                    <a:cubicBezTo>
                      <a:pt x="1444" y="15909"/>
                      <a:pt x="1310" y="15998"/>
                      <a:pt x="1355" y="15998"/>
                    </a:cubicBezTo>
                    <a:cubicBezTo>
                      <a:pt x="1383" y="15992"/>
                      <a:pt x="1449" y="15964"/>
                      <a:pt x="1490" y="15964"/>
                    </a:cubicBezTo>
                    <a:cubicBezTo>
                      <a:pt x="1512" y="15964"/>
                      <a:pt x="1527" y="15973"/>
                      <a:pt x="1524" y="15998"/>
                    </a:cubicBezTo>
                    <a:cubicBezTo>
                      <a:pt x="1524" y="16025"/>
                      <a:pt x="1461" y="16042"/>
                      <a:pt x="1444" y="16078"/>
                    </a:cubicBezTo>
                    <a:cubicBezTo>
                      <a:pt x="1375" y="16138"/>
                      <a:pt x="1414" y="16256"/>
                      <a:pt x="1504" y="16265"/>
                    </a:cubicBezTo>
                    <a:lnTo>
                      <a:pt x="1504" y="16265"/>
                    </a:lnTo>
                    <a:cubicBezTo>
                      <a:pt x="1433" y="16266"/>
                      <a:pt x="1337" y="16364"/>
                      <a:pt x="1337" y="16390"/>
                    </a:cubicBezTo>
                    <a:cubicBezTo>
                      <a:pt x="1347" y="16389"/>
                      <a:pt x="1356" y="16388"/>
                      <a:pt x="1364" y="16388"/>
                    </a:cubicBezTo>
                    <a:cubicBezTo>
                      <a:pt x="1431" y="16388"/>
                      <a:pt x="1417" y="16420"/>
                      <a:pt x="1417" y="16452"/>
                    </a:cubicBezTo>
                    <a:cubicBezTo>
                      <a:pt x="1417" y="16497"/>
                      <a:pt x="1408" y="16479"/>
                      <a:pt x="1470" y="16497"/>
                    </a:cubicBezTo>
                    <a:cubicBezTo>
                      <a:pt x="1568" y="16506"/>
                      <a:pt x="1435" y="16630"/>
                      <a:pt x="1426" y="16666"/>
                    </a:cubicBezTo>
                    <a:cubicBezTo>
                      <a:pt x="1426" y="16701"/>
                      <a:pt x="1479" y="16693"/>
                      <a:pt x="1497" y="16719"/>
                    </a:cubicBezTo>
                    <a:cubicBezTo>
                      <a:pt x="1506" y="16764"/>
                      <a:pt x="1515" y="16808"/>
                      <a:pt x="1506" y="16862"/>
                    </a:cubicBezTo>
                    <a:cubicBezTo>
                      <a:pt x="1513" y="16929"/>
                      <a:pt x="1533" y="16977"/>
                      <a:pt x="1637" y="17007"/>
                    </a:cubicBezTo>
                    <a:lnTo>
                      <a:pt x="1637" y="17007"/>
                    </a:lnTo>
                    <a:cubicBezTo>
                      <a:pt x="1594" y="16999"/>
                      <a:pt x="1552" y="16995"/>
                      <a:pt x="1506" y="16995"/>
                    </a:cubicBezTo>
                    <a:cubicBezTo>
                      <a:pt x="1426" y="17013"/>
                      <a:pt x="1515" y="17058"/>
                      <a:pt x="1542" y="17067"/>
                    </a:cubicBezTo>
                    <a:cubicBezTo>
                      <a:pt x="1693" y="17111"/>
                      <a:pt x="1648" y="17147"/>
                      <a:pt x="1488" y="17191"/>
                    </a:cubicBezTo>
                    <a:cubicBezTo>
                      <a:pt x="1381" y="17227"/>
                      <a:pt x="1800" y="17280"/>
                      <a:pt x="1604" y="17298"/>
                    </a:cubicBezTo>
                    <a:cubicBezTo>
                      <a:pt x="1474" y="17307"/>
                      <a:pt x="1487" y="17441"/>
                      <a:pt x="1642" y="17441"/>
                    </a:cubicBezTo>
                    <a:cubicBezTo>
                      <a:pt x="1643" y="17441"/>
                      <a:pt x="1643" y="17441"/>
                      <a:pt x="1644" y="17441"/>
                    </a:cubicBezTo>
                    <a:lnTo>
                      <a:pt x="1644" y="17441"/>
                    </a:lnTo>
                    <a:cubicBezTo>
                      <a:pt x="1595" y="17444"/>
                      <a:pt x="1547" y="17462"/>
                      <a:pt x="1515" y="17503"/>
                    </a:cubicBezTo>
                    <a:cubicBezTo>
                      <a:pt x="1497" y="17512"/>
                      <a:pt x="1533" y="17530"/>
                      <a:pt x="1542" y="17557"/>
                    </a:cubicBezTo>
                    <a:cubicBezTo>
                      <a:pt x="1542" y="17583"/>
                      <a:pt x="1488" y="17619"/>
                      <a:pt x="1488" y="17663"/>
                    </a:cubicBezTo>
                    <a:cubicBezTo>
                      <a:pt x="1479" y="17699"/>
                      <a:pt x="1542" y="17726"/>
                      <a:pt x="1542" y="17761"/>
                    </a:cubicBezTo>
                    <a:cubicBezTo>
                      <a:pt x="1551" y="17797"/>
                      <a:pt x="1542" y="17842"/>
                      <a:pt x="1524" y="17886"/>
                    </a:cubicBezTo>
                    <a:cubicBezTo>
                      <a:pt x="1506" y="17948"/>
                      <a:pt x="1461" y="17993"/>
                      <a:pt x="1488" y="18055"/>
                    </a:cubicBezTo>
                    <a:cubicBezTo>
                      <a:pt x="1506" y="18082"/>
                      <a:pt x="1622" y="18109"/>
                      <a:pt x="1622" y="18127"/>
                    </a:cubicBezTo>
                    <a:cubicBezTo>
                      <a:pt x="1622" y="18144"/>
                      <a:pt x="1488" y="18171"/>
                      <a:pt x="1461" y="18189"/>
                    </a:cubicBezTo>
                    <a:cubicBezTo>
                      <a:pt x="1435" y="18216"/>
                      <a:pt x="1533" y="18242"/>
                      <a:pt x="1577" y="18242"/>
                    </a:cubicBezTo>
                    <a:cubicBezTo>
                      <a:pt x="1622" y="18251"/>
                      <a:pt x="1818" y="18242"/>
                      <a:pt x="1738" y="18287"/>
                    </a:cubicBezTo>
                    <a:cubicBezTo>
                      <a:pt x="1657" y="18332"/>
                      <a:pt x="1577" y="18349"/>
                      <a:pt x="1542" y="18403"/>
                    </a:cubicBezTo>
                    <a:cubicBezTo>
                      <a:pt x="1506" y="18456"/>
                      <a:pt x="1791" y="18483"/>
                      <a:pt x="1640" y="18554"/>
                    </a:cubicBezTo>
                    <a:cubicBezTo>
                      <a:pt x="1551" y="18599"/>
                      <a:pt x="1622" y="18777"/>
                      <a:pt x="1648" y="18812"/>
                    </a:cubicBezTo>
                    <a:cubicBezTo>
                      <a:pt x="1684" y="18857"/>
                      <a:pt x="1720" y="18910"/>
                      <a:pt x="1720" y="18973"/>
                    </a:cubicBezTo>
                    <a:cubicBezTo>
                      <a:pt x="1720" y="18981"/>
                      <a:pt x="1627" y="19142"/>
                      <a:pt x="1647" y="19142"/>
                    </a:cubicBezTo>
                    <a:cubicBezTo>
                      <a:pt x="1647" y="19142"/>
                      <a:pt x="1648" y="19142"/>
                      <a:pt x="1648" y="19142"/>
                    </a:cubicBezTo>
                    <a:cubicBezTo>
                      <a:pt x="1685" y="19120"/>
                      <a:pt x="1709" y="19081"/>
                      <a:pt x="1745" y="19081"/>
                    </a:cubicBezTo>
                    <a:cubicBezTo>
                      <a:pt x="1754" y="19081"/>
                      <a:pt x="1763" y="19084"/>
                      <a:pt x="1773" y="19089"/>
                    </a:cubicBezTo>
                    <a:cubicBezTo>
                      <a:pt x="1800" y="19098"/>
                      <a:pt x="1818" y="19124"/>
                      <a:pt x="1827" y="19151"/>
                    </a:cubicBezTo>
                    <a:cubicBezTo>
                      <a:pt x="1844" y="19222"/>
                      <a:pt x="1818" y="19302"/>
                      <a:pt x="1746" y="19338"/>
                    </a:cubicBezTo>
                    <a:cubicBezTo>
                      <a:pt x="1812" y="19306"/>
                      <a:pt x="1848" y="19294"/>
                      <a:pt x="1866" y="19294"/>
                    </a:cubicBezTo>
                    <a:cubicBezTo>
                      <a:pt x="1927" y="19294"/>
                      <a:pt x="1760" y="19450"/>
                      <a:pt x="1809" y="19498"/>
                    </a:cubicBezTo>
                    <a:cubicBezTo>
                      <a:pt x="1827" y="19515"/>
                      <a:pt x="1850" y="19520"/>
                      <a:pt x="1873" y="19520"/>
                    </a:cubicBezTo>
                    <a:cubicBezTo>
                      <a:pt x="1920" y="19520"/>
                      <a:pt x="1972" y="19500"/>
                      <a:pt x="2015" y="19500"/>
                    </a:cubicBezTo>
                    <a:cubicBezTo>
                      <a:pt x="2035" y="19500"/>
                      <a:pt x="2053" y="19504"/>
                      <a:pt x="2067" y="19516"/>
                    </a:cubicBezTo>
                    <a:cubicBezTo>
                      <a:pt x="2076" y="19534"/>
                      <a:pt x="2058" y="19632"/>
                      <a:pt x="2067" y="19659"/>
                    </a:cubicBezTo>
                    <a:cubicBezTo>
                      <a:pt x="2077" y="19704"/>
                      <a:pt x="2095" y="19714"/>
                      <a:pt x="2116" y="19714"/>
                    </a:cubicBezTo>
                    <a:cubicBezTo>
                      <a:pt x="2133" y="19714"/>
                      <a:pt x="2151" y="19707"/>
                      <a:pt x="2170" y="19707"/>
                    </a:cubicBezTo>
                    <a:cubicBezTo>
                      <a:pt x="2191" y="19707"/>
                      <a:pt x="2212" y="19717"/>
                      <a:pt x="2227" y="19757"/>
                    </a:cubicBezTo>
                    <a:cubicBezTo>
                      <a:pt x="2245" y="19828"/>
                      <a:pt x="2290" y="19890"/>
                      <a:pt x="2352" y="19935"/>
                    </a:cubicBezTo>
                    <a:cubicBezTo>
                      <a:pt x="2370" y="19939"/>
                      <a:pt x="2390" y="19941"/>
                      <a:pt x="2410" y="19941"/>
                    </a:cubicBezTo>
                    <a:cubicBezTo>
                      <a:pt x="2430" y="19941"/>
                      <a:pt x="2450" y="19939"/>
                      <a:pt x="2468" y="19935"/>
                    </a:cubicBezTo>
                    <a:cubicBezTo>
                      <a:pt x="2543" y="20010"/>
                      <a:pt x="2540" y="20287"/>
                      <a:pt x="2677" y="20287"/>
                    </a:cubicBezTo>
                    <a:cubicBezTo>
                      <a:pt x="2687" y="20287"/>
                      <a:pt x="2697" y="20285"/>
                      <a:pt x="2708" y="20282"/>
                    </a:cubicBezTo>
                    <a:cubicBezTo>
                      <a:pt x="2775" y="20267"/>
                      <a:pt x="2762" y="20222"/>
                      <a:pt x="2791" y="20222"/>
                    </a:cubicBezTo>
                    <a:cubicBezTo>
                      <a:pt x="2797" y="20222"/>
                      <a:pt x="2805" y="20224"/>
                      <a:pt x="2815" y="20229"/>
                    </a:cubicBezTo>
                    <a:cubicBezTo>
                      <a:pt x="2824" y="20273"/>
                      <a:pt x="2842" y="20309"/>
                      <a:pt x="2869" y="20336"/>
                    </a:cubicBezTo>
                    <a:cubicBezTo>
                      <a:pt x="2870" y="20336"/>
                      <a:pt x="2871" y="20337"/>
                      <a:pt x="2873" y="20337"/>
                    </a:cubicBezTo>
                    <a:cubicBezTo>
                      <a:pt x="2889" y="20337"/>
                      <a:pt x="2906" y="20290"/>
                      <a:pt x="2931" y="20282"/>
                    </a:cubicBezTo>
                    <a:cubicBezTo>
                      <a:pt x="2936" y="20281"/>
                      <a:pt x="2942" y="20281"/>
                      <a:pt x="2947" y="20281"/>
                    </a:cubicBezTo>
                    <a:cubicBezTo>
                      <a:pt x="3057" y="20281"/>
                      <a:pt x="3227" y="20463"/>
                      <a:pt x="3370" y="20463"/>
                    </a:cubicBezTo>
                    <a:cubicBezTo>
                      <a:pt x="3417" y="20463"/>
                      <a:pt x="3460" y="20444"/>
                      <a:pt x="3498" y="20393"/>
                    </a:cubicBezTo>
                    <a:lnTo>
                      <a:pt x="3498" y="20393"/>
                    </a:lnTo>
                    <a:cubicBezTo>
                      <a:pt x="3483" y="20414"/>
                      <a:pt x="3483" y="20421"/>
                      <a:pt x="3487" y="20421"/>
                    </a:cubicBezTo>
                    <a:cubicBezTo>
                      <a:pt x="3497" y="20421"/>
                      <a:pt x="3531" y="20389"/>
                      <a:pt x="3501" y="20389"/>
                    </a:cubicBezTo>
                    <a:cubicBezTo>
                      <a:pt x="3536" y="20389"/>
                      <a:pt x="3555" y="20256"/>
                      <a:pt x="3560" y="20114"/>
                    </a:cubicBezTo>
                    <a:lnTo>
                      <a:pt x="3560" y="20114"/>
                    </a:lnTo>
                    <a:cubicBezTo>
                      <a:pt x="3579" y="20192"/>
                      <a:pt x="3644" y="20263"/>
                      <a:pt x="3691" y="20263"/>
                    </a:cubicBezTo>
                    <a:cubicBezTo>
                      <a:pt x="3730" y="20263"/>
                      <a:pt x="3757" y="20214"/>
                      <a:pt x="3735" y="20079"/>
                    </a:cubicBezTo>
                    <a:lnTo>
                      <a:pt x="3735" y="20079"/>
                    </a:lnTo>
                    <a:cubicBezTo>
                      <a:pt x="3757" y="20163"/>
                      <a:pt x="3940" y="20126"/>
                      <a:pt x="4000" y="20220"/>
                    </a:cubicBezTo>
                    <a:cubicBezTo>
                      <a:pt x="4015" y="20244"/>
                      <a:pt x="4025" y="20252"/>
                      <a:pt x="4032" y="20252"/>
                    </a:cubicBezTo>
                    <a:cubicBezTo>
                      <a:pt x="4047" y="20252"/>
                      <a:pt x="4053" y="20217"/>
                      <a:pt x="4071" y="20193"/>
                    </a:cubicBezTo>
                    <a:cubicBezTo>
                      <a:pt x="4098" y="20149"/>
                      <a:pt x="4142" y="20149"/>
                      <a:pt x="4178" y="20122"/>
                    </a:cubicBezTo>
                    <a:cubicBezTo>
                      <a:pt x="4347" y="20006"/>
                      <a:pt x="4517" y="19899"/>
                      <a:pt x="4695" y="19810"/>
                    </a:cubicBezTo>
                    <a:cubicBezTo>
                      <a:pt x="4802" y="19757"/>
                      <a:pt x="5131" y="19650"/>
                      <a:pt x="4864" y="19427"/>
                    </a:cubicBezTo>
                    <a:cubicBezTo>
                      <a:pt x="4848" y="19419"/>
                      <a:pt x="4709" y="19288"/>
                      <a:pt x="4734" y="19288"/>
                    </a:cubicBezTo>
                    <a:cubicBezTo>
                      <a:pt x="4736" y="19288"/>
                      <a:pt x="4741" y="19290"/>
                      <a:pt x="4748" y="19293"/>
                    </a:cubicBezTo>
                    <a:cubicBezTo>
                      <a:pt x="4819" y="19320"/>
                      <a:pt x="4882" y="19356"/>
                      <a:pt x="4944" y="19391"/>
                    </a:cubicBezTo>
                    <a:cubicBezTo>
                      <a:pt x="5069" y="19472"/>
                      <a:pt x="5194" y="19543"/>
                      <a:pt x="5318" y="19605"/>
                    </a:cubicBezTo>
                    <a:cubicBezTo>
                      <a:pt x="5318" y="19579"/>
                      <a:pt x="5283" y="19570"/>
                      <a:pt x="5283" y="19534"/>
                    </a:cubicBezTo>
                    <a:cubicBezTo>
                      <a:pt x="5283" y="19498"/>
                      <a:pt x="5300" y="19463"/>
                      <a:pt x="5318" y="19427"/>
                    </a:cubicBezTo>
                    <a:cubicBezTo>
                      <a:pt x="5339" y="19392"/>
                      <a:pt x="5372" y="19334"/>
                      <a:pt x="5433" y="19334"/>
                    </a:cubicBezTo>
                    <a:cubicBezTo>
                      <a:pt x="5449" y="19334"/>
                      <a:pt x="5467" y="19338"/>
                      <a:pt x="5487" y="19347"/>
                    </a:cubicBezTo>
                    <a:cubicBezTo>
                      <a:pt x="5309" y="19258"/>
                      <a:pt x="5487" y="19213"/>
                      <a:pt x="5354" y="19124"/>
                    </a:cubicBezTo>
                    <a:cubicBezTo>
                      <a:pt x="5274" y="19080"/>
                      <a:pt x="5113" y="18982"/>
                      <a:pt x="5283" y="18973"/>
                    </a:cubicBezTo>
                    <a:cubicBezTo>
                      <a:pt x="5340" y="18973"/>
                      <a:pt x="5393" y="18996"/>
                      <a:pt x="5444" y="18996"/>
                    </a:cubicBezTo>
                    <a:cubicBezTo>
                      <a:pt x="5465" y="18996"/>
                      <a:pt x="5485" y="18992"/>
                      <a:pt x="5505" y="18982"/>
                    </a:cubicBezTo>
                    <a:cubicBezTo>
                      <a:pt x="5550" y="18964"/>
                      <a:pt x="5568" y="18910"/>
                      <a:pt x="5496" y="18884"/>
                    </a:cubicBezTo>
                    <a:cubicBezTo>
                      <a:pt x="5425" y="18848"/>
                      <a:pt x="5452" y="18848"/>
                      <a:pt x="5470" y="18786"/>
                    </a:cubicBezTo>
                    <a:cubicBezTo>
                      <a:pt x="5470" y="18777"/>
                      <a:pt x="5475" y="18774"/>
                      <a:pt x="5483" y="18774"/>
                    </a:cubicBezTo>
                    <a:cubicBezTo>
                      <a:pt x="5499" y="18774"/>
                      <a:pt x="5529" y="18786"/>
                      <a:pt x="5559" y="18786"/>
                    </a:cubicBezTo>
                    <a:cubicBezTo>
                      <a:pt x="5710" y="18768"/>
                      <a:pt x="5443" y="18581"/>
                      <a:pt x="5585" y="18510"/>
                    </a:cubicBezTo>
                    <a:cubicBezTo>
                      <a:pt x="5594" y="18447"/>
                      <a:pt x="5372" y="18367"/>
                      <a:pt x="5416" y="18358"/>
                    </a:cubicBezTo>
                    <a:cubicBezTo>
                      <a:pt x="5434" y="18349"/>
                      <a:pt x="5577" y="18314"/>
                      <a:pt x="5559" y="18296"/>
                    </a:cubicBezTo>
                    <a:cubicBezTo>
                      <a:pt x="5541" y="18278"/>
                      <a:pt x="5434" y="18296"/>
                      <a:pt x="5389" y="18260"/>
                    </a:cubicBezTo>
                    <a:lnTo>
                      <a:pt x="5630" y="18198"/>
                    </a:lnTo>
                    <a:cubicBezTo>
                      <a:pt x="5514" y="18171"/>
                      <a:pt x="5425" y="18136"/>
                      <a:pt x="5505" y="18055"/>
                    </a:cubicBezTo>
                    <a:cubicBezTo>
                      <a:pt x="5532" y="18029"/>
                      <a:pt x="5550" y="17984"/>
                      <a:pt x="5550" y="17940"/>
                    </a:cubicBezTo>
                    <a:cubicBezTo>
                      <a:pt x="5550" y="17934"/>
                      <a:pt x="5525" y="17911"/>
                      <a:pt x="5510" y="17911"/>
                    </a:cubicBezTo>
                    <a:cubicBezTo>
                      <a:pt x="5502" y="17911"/>
                      <a:pt x="5496" y="17916"/>
                      <a:pt x="5496" y="17931"/>
                    </a:cubicBezTo>
                    <a:lnTo>
                      <a:pt x="5496" y="17842"/>
                    </a:lnTo>
                    <a:cubicBezTo>
                      <a:pt x="5496" y="17810"/>
                      <a:pt x="5496" y="17806"/>
                      <a:pt x="5487" y="17806"/>
                    </a:cubicBezTo>
                    <a:cubicBezTo>
                      <a:pt x="5484" y="17806"/>
                      <a:pt x="5479" y="17807"/>
                      <a:pt x="5472" y="17807"/>
                    </a:cubicBezTo>
                    <a:cubicBezTo>
                      <a:pt x="5461" y="17807"/>
                      <a:pt x="5446" y="17805"/>
                      <a:pt x="5425" y="17797"/>
                    </a:cubicBezTo>
                    <a:cubicBezTo>
                      <a:pt x="5381" y="17779"/>
                      <a:pt x="5470" y="17681"/>
                      <a:pt x="5479" y="17646"/>
                    </a:cubicBezTo>
                    <a:cubicBezTo>
                      <a:pt x="5487" y="17619"/>
                      <a:pt x="5523" y="17539"/>
                      <a:pt x="5470" y="17512"/>
                    </a:cubicBezTo>
                    <a:cubicBezTo>
                      <a:pt x="5407" y="17485"/>
                      <a:pt x="5256" y="17521"/>
                      <a:pt x="5398" y="17441"/>
                    </a:cubicBezTo>
                    <a:cubicBezTo>
                      <a:pt x="5485" y="17412"/>
                      <a:pt x="5542" y="17348"/>
                      <a:pt x="5472" y="17348"/>
                    </a:cubicBezTo>
                    <a:cubicBezTo>
                      <a:pt x="5455" y="17348"/>
                      <a:pt x="5431" y="17352"/>
                      <a:pt x="5398" y="17361"/>
                    </a:cubicBezTo>
                    <a:cubicBezTo>
                      <a:pt x="5386" y="17361"/>
                      <a:pt x="5375" y="17362"/>
                      <a:pt x="5364" y="17362"/>
                    </a:cubicBezTo>
                    <a:cubicBezTo>
                      <a:pt x="5251" y="17362"/>
                      <a:pt x="5228" y="17320"/>
                      <a:pt x="5309" y="17263"/>
                    </a:cubicBezTo>
                    <a:cubicBezTo>
                      <a:pt x="5372" y="17227"/>
                      <a:pt x="5487" y="17218"/>
                      <a:pt x="5416" y="17156"/>
                    </a:cubicBezTo>
                    <a:cubicBezTo>
                      <a:pt x="5407" y="17147"/>
                      <a:pt x="5220" y="17058"/>
                      <a:pt x="5256" y="17058"/>
                    </a:cubicBezTo>
                    <a:cubicBezTo>
                      <a:pt x="5258" y="17057"/>
                      <a:pt x="5260" y="17057"/>
                      <a:pt x="5262" y="17057"/>
                    </a:cubicBezTo>
                    <a:cubicBezTo>
                      <a:pt x="5288" y="17057"/>
                      <a:pt x="5344" y="17087"/>
                      <a:pt x="5388" y="17087"/>
                    </a:cubicBezTo>
                    <a:cubicBezTo>
                      <a:pt x="5402" y="17087"/>
                      <a:pt x="5415" y="17084"/>
                      <a:pt x="5425" y="17076"/>
                    </a:cubicBezTo>
                    <a:cubicBezTo>
                      <a:pt x="5461" y="17040"/>
                      <a:pt x="5336" y="16978"/>
                      <a:pt x="5309" y="16969"/>
                    </a:cubicBezTo>
                    <a:cubicBezTo>
                      <a:pt x="5300" y="16915"/>
                      <a:pt x="5318" y="16862"/>
                      <a:pt x="5354" y="16835"/>
                    </a:cubicBezTo>
                    <a:cubicBezTo>
                      <a:pt x="5407" y="16791"/>
                      <a:pt x="5434" y="16764"/>
                      <a:pt x="5434" y="16719"/>
                    </a:cubicBezTo>
                    <a:cubicBezTo>
                      <a:pt x="5443" y="16666"/>
                      <a:pt x="5425" y="16612"/>
                      <a:pt x="5389" y="16577"/>
                    </a:cubicBezTo>
                    <a:cubicBezTo>
                      <a:pt x="5354" y="16532"/>
                      <a:pt x="5247" y="16514"/>
                      <a:pt x="5336" y="16479"/>
                    </a:cubicBezTo>
                    <a:cubicBezTo>
                      <a:pt x="5425" y="16443"/>
                      <a:pt x="5461" y="16372"/>
                      <a:pt x="5425" y="16318"/>
                    </a:cubicBezTo>
                    <a:cubicBezTo>
                      <a:pt x="5414" y="16300"/>
                      <a:pt x="5393" y="16293"/>
                      <a:pt x="5367" y="16293"/>
                    </a:cubicBezTo>
                    <a:cubicBezTo>
                      <a:pt x="5354" y="16293"/>
                      <a:pt x="5340" y="16295"/>
                      <a:pt x="5325" y="16297"/>
                    </a:cubicBezTo>
                    <a:lnTo>
                      <a:pt x="5325" y="16297"/>
                    </a:lnTo>
                    <a:cubicBezTo>
                      <a:pt x="5461" y="16256"/>
                      <a:pt x="5394" y="16136"/>
                      <a:pt x="5300" y="16105"/>
                    </a:cubicBezTo>
                    <a:cubicBezTo>
                      <a:pt x="5247" y="16078"/>
                      <a:pt x="5247" y="16033"/>
                      <a:pt x="5318" y="16007"/>
                    </a:cubicBezTo>
                    <a:cubicBezTo>
                      <a:pt x="5324" y="16006"/>
                      <a:pt x="5330" y="16005"/>
                      <a:pt x="5336" y="16005"/>
                    </a:cubicBezTo>
                    <a:cubicBezTo>
                      <a:pt x="5365" y="16005"/>
                      <a:pt x="5386" y="16017"/>
                      <a:pt x="5408" y="16017"/>
                    </a:cubicBezTo>
                    <a:cubicBezTo>
                      <a:pt x="5419" y="16017"/>
                      <a:pt x="5430" y="16014"/>
                      <a:pt x="5443" y="16007"/>
                    </a:cubicBezTo>
                    <a:cubicBezTo>
                      <a:pt x="5487" y="15989"/>
                      <a:pt x="5416" y="15962"/>
                      <a:pt x="5398" y="15944"/>
                    </a:cubicBezTo>
                    <a:cubicBezTo>
                      <a:pt x="5345" y="15909"/>
                      <a:pt x="5354" y="15855"/>
                      <a:pt x="5416" y="15820"/>
                    </a:cubicBezTo>
                    <a:cubicBezTo>
                      <a:pt x="5550" y="15811"/>
                      <a:pt x="5363" y="15748"/>
                      <a:pt x="5345" y="15731"/>
                    </a:cubicBezTo>
                    <a:cubicBezTo>
                      <a:pt x="5309" y="15668"/>
                      <a:pt x="5372" y="15597"/>
                      <a:pt x="5292" y="15544"/>
                    </a:cubicBezTo>
                    <a:cubicBezTo>
                      <a:pt x="5247" y="15508"/>
                      <a:pt x="5229" y="15437"/>
                      <a:pt x="5256" y="15383"/>
                    </a:cubicBezTo>
                    <a:cubicBezTo>
                      <a:pt x="5283" y="15321"/>
                      <a:pt x="5345" y="15214"/>
                      <a:pt x="5247" y="15169"/>
                    </a:cubicBezTo>
                    <a:cubicBezTo>
                      <a:pt x="5211" y="15152"/>
                      <a:pt x="5327" y="15116"/>
                      <a:pt x="5354" y="15089"/>
                    </a:cubicBezTo>
                    <a:cubicBezTo>
                      <a:pt x="5372" y="15071"/>
                      <a:pt x="5309" y="15045"/>
                      <a:pt x="5309" y="15009"/>
                    </a:cubicBezTo>
                    <a:cubicBezTo>
                      <a:pt x="5309" y="14956"/>
                      <a:pt x="5300" y="14911"/>
                      <a:pt x="5292" y="14867"/>
                    </a:cubicBezTo>
                    <a:cubicBezTo>
                      <a:pt x="5265" y="14822"/>
                      <a:pt x="5185" y="14840"/>
                      <a:pt x="5247" y="14786"/>
                    </a:cubicBezTo>
                    <a:cubicBezTo>
                      <a:pt x="5316" y="14726"/>
                      <a:pt x="5418" y="14608"/>
                      <a:pt x="5200" y="14608"/>
                    </a:cubicBezTo>
                    <a:cubicBezTo>
                      <a:pt x="5192" y="14608"/>
                      <a:pt x="5184" y="14608"/>
                      <a:pt x="5176" y="14608"/>
                    </a:cubicBezTo>
                    <a:cubicBezTo>
                      <a:pt x="5425" y="14599"/>
                      <a:pt x="5327" y="14305"/>
                      <a:pt x="5229" y="14252"/>
                    </a:cubicBezTo>
                    <a:cubicBezTo>
                      <a:pt x="5131" y="14199"/>
                      <a:pt x="5532" y="14118"/>
                      <a:pt x="5300" y="14074"/>
                    </a:cubicBezTo>
                    <a:cubicBezTo>
                      <a:pt x="5202" y="14047"/>
                      <a:pt x="5069" y="14047"/>
                      <a:pt x="5185" y="13985"/>
                    </a:cubicBezTo>
                    <a:cubicBezTo>
                      <a:pt x="5185" y="13969"/>
                      <a:pt x="5170" y="13871"/>
                      <a:pt x="5160" y="13860"/>
                    </a:cubicBezTo>
                    <a:lnTo>
                      <a:pt x="5160" y="13860"/>
                    </a:lnTo>
                    <a:cubicBezTo>
                      <a:pt x="5169" y="13862"/>
                      <a:pt x="5192" y="13872"/>
                      <a:pt x="5214" y="13872"/>
                    </a:cubicBezTo>
                    <a:cubicBezTo>
                      <a:pt x="5226" y="13872"/>
                      <a:pt x="5238" y="13869"/>
                      <a:pt x="5247" y="13860"/>
                    </a:cubicBezTo>
                    <a:cubicBezTo>
                      <a:pt x="5283" y="13833"/>
                      <a:pt x="5256" y="13798"/>
                      <a:pt x="5256" y="13780"/>
                    </a:cubicBezTo>
                    <a:cubicBezTo>
                      <a:pt x="5256" y="13709"/>
                      <a:pt x="5354" y="13629"/>
                      <a:pt x="5327" y="13566"/>
                    </a:cubicBezTo>
                    <a:lnTo>
                      <a:pt x="5327" y="13566"/>
                    </a:lnTo>
                    <a:cubicBezTo>
                      <a:pt x="5249" y="13620"/>
                      <a:pt x="5159" y="13646"/>
                      <a:pt x="5070" y="13646"/>
                    </a:cubicBezTo>
                    <a:cubicBezTo>
                      <a:pt x="5027" y="13646"/>
                      <a:pt x="4985" y="13640"/>
                      <a:pt x="4944" y="13629"/>
                    </a:cubicBezTo>
                    <a:cubicBezTo>
                      <a:pt x="4944" y="13595"/>
                      <a:pt x="4988" y="13587"/>
                      <a:pt x="5037" y="13587"/>
                    </a:cubicBezTo>
                    <a:cubicBezTo>
                      <a:pt x="5079" y="13587"/>
                      <a:pt x="5124" y="13593"/>
                      <a:pt x="5149" y="13593"/>
                    </a:cubicBezTo>
                    <a:cubicBezTo>
                      <a:pt x="5238" y="13593"/>
                      <a:pt x="5167" y="13513"/>
                      <a:pt x="5176" y="13486"/>
                    </a:cubicBezTo>
                    <a:cubicBezTo>
                      <a:pt x="5194" y="13459"/>
                      <a:pt x="5327" y="13406"/>
                      <a:pt x="5292" y="13388"/>
                    </a:cubicBezTo>
                    <a:cubicBezTo>
                      <a:pt x="5256" y="13379"/>
                      <a:pt x="5167" y="13370"/>
                      <a:pt x="5194" y="13335"/>
                    </a:cubicBezTo>
                    <a:cubicBezTo>
                      <a:pt x="5229" y="13272"/>
                      <a:pt x="5309" y="13228"/>
                      <a:pt x="5309" y="13156"/>
                    </a:cubicBezTo>
                    <a:lnTo>
                      <a:pt x="5309" y="13156"/>
                    </a:lnTo>
                    <a:cubicBezTo>
                      <a:pt x="5302" y="13161"/>
                      <a:pt x="5296" y="13163"/>
                      <a:pt x="5290" y="13163"/>
                    </a:cubicBezTo>
                    <a:cubicBezTo>
                      <a:pt x="5230" y="13163"/>
                      <a:pt x="5236" y="12931"/>
                      <a:pt x="5211" y="12907"/>
                    </a:cubicBezTo>
                    <a:cubicBezTo>
                      <a:pt x="5206" y="12901"/>
                      <a:pt x="5196" y="12899"/>
                      <a:pt x="5183" y="12899"/>
                    </a:cubicBezTo>
                    <a:cubicBezTo>
                      <a:pt x="5148" y="12899"/>
                      <a:pt x="5092" y="12915"/>
                      <a:pt x="5048" y="12915"/>
                    </a:cubicBezTo>
                    <a:cubicBezTo>
                      <a:pt x="5032" y="12915"/>
                      <a:pt x="5018" y="12913"/>
                      <a:pt x="5006" y="12907"/>
                    </a:cubicBezTo>
                    <a:cubicBezTo>
                      <a:pt x="4953" y="12871"/>
                      <a:pt x="5149" y="12836"/>
                      <a:pt x="5194" y="12836"/>
                    </a:cubicBezTo>
                    <a:cubicBezTo>
                      <a:pt x="5149" y="12836"/>
                      <a:pt x="5051" y="12818"/>
                      <a:pt x="5096" y="12782"/>
                    </a:cubicBezTo>
                    <a:cubicBezTo>
                      <a:pt x="5149" y="12756"/>
                      <a:pt x="5238" y="12765"/>
                      <a:pt x="5265" y="12738"/>
                    </a:cubicBezTo>
                    <a:cubicBezTo>
                      <a:pt x="5292" y="12702"/>
                      <a:pt x="5069" y="12702"/>
                      <a:pt x="5087" y="12658"/>
                    </a:cubicBezTo>
                    <a:cubicBezTo>
                      <a:pt x="5087" y="12641"/>
                      <a:pt x="5256" y="12559"/>
                      <a:pt x="5211" y="12559"/>
                    </a:cubicBezTo>
                    <a:cubicBezTo>
                      <a:pt x="5209" y="12559"/>
                      <a:pt x="5206" y="12559"/>
                      <a:pt x="5202" y="12560"/>
                    </a:cubicBezTo>
                    <a:cubicBezTo>
                      <a:pt x="5167" y="12560"/>
                      <a:pt x="5139" y="12575"/>
                      <a:pt x="5111" y="12575"/>
                    </a:cubicBezTo>
                    <a:cubicBezTo>
                      <a:pt x="5098" y="12575"/>
                      <a:pt x="5084" y="12572"/>
                      <a:pt x="5069" y="12560"/>
                    </a:cubicBezTo>
                    <a:cubicBezTo>
                      <a:pt x="5060" y="12551"/>
                      <a:pt x="5060" y="12524"/>
                      <a:pt x="5069" y="12515"/>
                    </a:cubicBezTo>
                    <a:cubicBezTo>
                      <a:pt x="5122" y="12479"/>
                      <a:pt x="5274" y="12515"/>
                      <a:pt x="5283" y="12471"/>
                    </a:cubicBezTo>
                    <a:cubicBezTo>
                      <a:pt x="5292" y="12435"/>
                      <a:pt x="5292" y="12390"/>
                      <a:pt x="5274" y="12364"/>
                    </a:cubicBezTo>
                    <a:cubicBezTo>
                      <a:pt x="5256" y="12355"/>
                      <a:pt x="5229" y="12346"/>
                      <a:pt x="5202" y="12346"/>
                    </a:cubicBezTo>
                    <a:cubicBezTo>
                      <a:pt x="5211" y="12284"/>
                      <a:pt x="5202" y="12221"/>
                      <a:pt x="5185" y="12168"/>
                    </a:cubicBezTo>
                    <a:cubicBezTo>
                      <a:pt x="5171" y="12136"/>
                      <a:pt x="5145" y="12118"/>
                      <a:pt x="5117" y="12118"/>
                    </a:cubicBezTo>
                    <a:cubicBezTo>
                      <a:pt x="5091" y="12118"/>
                      <a:pt x="5064" y="12133"/>
                      <a:pt x="5042" y="12168"/>
                    </a:cubicBezTo>
                    <a:cubicBezTo>
                      <a:pt x="5024" y="12105"/>
                      <a:pt x="5060" y="12043"/>
                      <a:pt x="5113" y="12016"/>
                    </a:cubicBezTo>
                    <a:cubicBezTo>
                      <a:pt x="5185" y="11981"/>
                      <a:pt x="5283" y="11918"/>
                      <a:pt x="5211" y="11874"/>
                    </a:cubicBezTo>
                    <a:cubicBezTo>
                      <a:pt x="5158" y="11847"/>
                      <a:pt x="5122" y="11847"/>
                      <a:pt x="5104" y="11794"/>
                    </a:cubicBezTo>
                    <a:cubicBezTo>
                      <a:pt x="5104" y="11776"/>
                      <a:pt x="5113" y="11740"/>
                      <a:pt x="5104" y="11722"/>
                    </a:cubicBezTo>
                    <a:cubicBezTo>
                      <a:pt x="5087" y="11722"/>
                      <a:pt x="5065" y="11726"/>
                      <a:pt x="5050" y="11726"/>
                    </a:cubicBezTo>
                    <a:cubicBezTo>
                      <a:pt x="5042" y="11726"/>
                      <a:pt x="5036" y="11725"/>
                      <a:pt x="5033" y="11722"/>
                    </a:cubicBezTo>
                    <a:cubicBezTo>
                      <a:pt x="4980" y="11678"/>
                      <a:pt x="5024" y="11607"/>
                      <a:pt x="4989" y="11562"/>
                    </a:cubicBezTo>
                    <a:cubicBezTo>
                      <a:pt x="4962" y="11509"/>
                      <a:pt x="4882" y="11473"/>
                      <a:pt x="4980" y="11437"/>
                    </a:cubicBezTo>
                    <a:cubicBezTo>
                      <a:pt x="5033" y="11393"/>
                      <a:pt x="5024" y="11313"/>
                      <a:pt x="4962" y="11277"/>
                    </a:cubicBezTo>
                    <a:cubicBezTo>
                      <a:pt x="4956" y="11275"/>
                      <a:pt x="4951" y="11275"/>
                      <a:pt x="4945" y="11275"/>
                    </a:cubicBezTo>
                    <a:cubicBezTo>
                      <a:pt x="4892" y="11275"/>
                      <a:pt x="4855" y="11349"/>
                      <a:pt x="4855" y="11357"/>
                    </a:cubicBezTo>
                    <a:cubicBezTo>
                      <a:pt x="4846" y="11322"/>
                      <a:pt x="4855" y="11277"/>
                      <a:pt x="4882" y="11250"/>
                    </a:cubicBezTo>
                    <a:cubicBezTo>
                      <a:pt x="4917" y="11215"/>
                      <a:pt x="4971" y="11197"/>
                      <a:pt x="4989" y="11161"/>
                    </a:cubicBezTo>
                    <a:cubicBezTo>
                      <a:pt x="5024" y="11099"/>
                      <a:pt x="4909" y="11090"/>
                      <a:pt x="4962" y="11028"/>
                    </a:cubicBezTo>
                    <a:cubicBezTo>
                      <a:pt x="4989" y="11001"/>
                      <a:pt x="5202" y="10921"/>
                      <a:pt x="5051" y="10912"/>
                    </a:cubicBezTo>
                    <a:cubicBezTo>
                      <a:pt x="4962" y="10912"/>
                      <a:pt x="4802" y="10912"/>
                      <a:pt x="4900" y="10841"/>
                    </a:cubicBezTo>
                    <a:cubicBezTo>
                      <a:pt x="4962" y="10805"/>
                      <a:pt x="5015" y="10796"/>
                      <a:pt x="5051" y="10743"/>
                    </a:cubicBezTo>
                    <a:cubicBezTo>
                      <a:pt x="5060" y="10725"/>
                      <a:pt x="5087" y="10600"/>
                      <a:pt x="5024" y="10600"/>
                    </a:cubicBezTo>
                    <a:cubicBezTo>
                      <a:pt x="5002" y="10600"/>
                      <a:pt x="4918" y="10625"/>
                      <a:pt x="4866" y="10625"/>
                    </a:cubicBezTo>
                    <a:cubicBezTo>
                      <a:pt x="4837" y="10625"/>
                      <a:pt x="4819" y="10617"/>
                      <a:pt x="4828" y="10591"/>
                    </a:cubicBezTo>
                    <a:cubicBezTo>
                      <a:pt x="4837" y="10538"/>
                      <a:pt x="4953" y="10564"/>
                      <a:pt x="5015" y="10547"/>
                    </a:cubicBezTo>
                    <a:lnTo>
                      <a:pt x="4855" y="10493"/>
                    </a:lnTo>
                    <a:cubicBezTo>
                      <a:pt x="4784" y="10466"/>
                      <a:pt x="4828" y="10458"/>
                      <a:pt x="4882" y="10431"/>
                    </a:cubicBezTo>
                    <a:cubicBezTo>
                      <a:pt x="4971" y="10404"/>
                      <a:pt x="5024" y="10279"/>
                      <a:pt x="4989" y="10235"/>
                    </a:cubicBezTo>
                    <a:cubicBezTo>
                      <a:pt x="4978" y="10227"/>
                      <a:pt x="4956" y="10224"/>
                      <a:pt x="4928" y="10224"/>
                    </a:cubicBezTo>
                    <a:cubicBezTo>
                      <a:pt x="4859" y="10224"/>
                      <a:pt x="4755" y="10242"/>
                      <a:pt x="4705" y="10242"/>
                    </a:cubicBezTo>
                    <a:cubicBezTo>
                      <a:pt x="4689" y="10242"/>
                      <a:pt x="4679" y="10240"/>
                      <a:pt x="4677" y="10235"/>
                    </a:cubicBezTo>
                    <a:cubicBezTo>
                      <a:pt x="4677" y="10217"/>
                      <a:pt x="4757" y="10190"/>
                      <a:pt x="4793" y="10173"/>
                    </a:cubicBezTo>
                    <a:cubicBezTo>
                      <a:pt x="4828" y="10155"/>
                      <a:pt x="4864" y="10110"/>
                      <a:pt x="4873" y="10066"/>
                    </a:cubicBezTo>
                    <a:cubicBezTo>
                      <a:pt x="4882" y="10021"/>
                      <a:pt x="5051" y="9914"/>
                      <a:pt x="5015" y="9879"/>
                    </a:cubicBezTo>
                    <a:cubicBezTo>
                      <a:pt x="4998" y="9861"/>
                      <a:pt x="4855" y="9843"/>
                      <a:pt x="4900" y="9816"/>
                    </a:cubicBezTo>
                    <a:cubicBezTo>
                      <a:pt x="4953" y="9798"/>
                      <a:pt x="4989" y="9798"/>
                      <a:pt x="4998" y="9763"/>
                    </a:cubicBezTo>
                    <a:cubicBezTo>
                      <a:pt x="5006" y="9683"/>
                      <a:pt x="4775" y="9665"/>
                      <a:pt x="4748" y="9594"/>
                    </a:cubicBezTo>
                    <a:cubicBezTo>
                      <a:pt x="4740" y="9562"/>
                      <a:pt x="4788" y="9531"/>
                      <a:pt x="4843" y="9503"/>
                    </a:cubicBezTo>
                    <a:lnTo>
                      <a:pt x="4843" y="9503"/>
                    </a:lnTo>
                    <a:cubicBezTo>
                      <a:pt x="4837" y="9521"/>
                      <a:pt x="4887" y="9540"/>
                      <a:pt x="4931" y="9540"/>
                    </a:cubicBezTo>
                    <a:cubicBezTo>
                      <a:pt x="4961" y="9540"/>
                      <a:pt x="4989" y="9530"/>
                      <a:pt x="4989" y="9504"/>
                    </a:cubicBezTo>
                    <a:cubicBezTo>
                      <a:pt x="4998" y="9487"/>
                      <a:pt x="4989" y="9478"/>
                      <a:pt x="4989" y="9469"/>
                    </a:cubicBezTo>
                    <a:cubicBezTo>
                      <a:pt x="4943" y="9471"/>
                      <a:pt x="4911" y="9475"/>
                      <a:pt x="4888" y="9480"/>
                    </a:cubicBezTo>
                    <a:lnTo>
                      <a:pt x="4888" y="9480"/>
                    </a:lnTo>
                    <a:cubicBezTo>
                      <a:pt x="4941" y="9454"/>
                      <a:pt x="4989" y="9430"/>
                      <a:pt x="4989" y="9407"/>
                    </a:cubicBezTo>
                    <a:cubicBezTo>
                      <a:pt x="4989" y="9401"/>
                      <a:pt x="4984" y="9399"/>
                      <a:pt x="4977" y="9399"/>
                    </a:cubicBezTo>
                    <a:cubicBezTo>
                      <a:pt x="4947" y="9399"/>
                      <a:pt x="4873" y="9433"/>
                      <a:pt x="4873" y="9433"/>
                    </a:cubicBezTo>
                    <a:cubicBezTo>
                      <a:pt x="4873" y="9389"/>
                      <a:pt x="4998" y="9371"/>
                      <a:pt x="4989" y="9326"/>
                    </a:cubicBezTo>
                    <a:cubicBezTo>
                      <a:pt x="4980" y="9291"/>
                      <a:pt x="4926" y="9237"/>
                      <a:pt x="4926" y="9184"/>
                    </a:cubicBezTo>
                    <a:cubicBezTo>
                      <a:pt x="4926" y="9188"/>
                      <a:pt x="4926" y="9190"/>
                      <a:pt x="4925" y="9190"/>
                    </a:cubicBezTo>
                    <a:cubicBezTo>
                      <a:pt x="4922" y="9190"/>
                      <a:pt x="4910" y="9145"/>
                      <a:pt x="4873" y="9130"/>
                    </a:cubicBezTo>
                    <a:cubicBezTo>
                      <a:pt x="4837" y="9113"/>
                      <a:pt x="4846" y="9086"/>
                      <a:pt x="4864" y="9050"/>
                    </a:cubicBezTo>
                    <a:cubicBezTo>
                      <a:pt x="4909" y="8997"/>
                      <a:pt x="4900" y="8926"/>
                      <a:pt x="4846" y="8872"/>
                    </a:cubicBezTo>
                    <a:cubicBezTo>
                      <a:pt x="4828" y="8854"/>
                      <a:pt x="4659" y="8801"/>
                      <a:pt x="4739" y="8792"/>
                    </a:cubicBezTo>
                    <a:cubicBezTo>
                      <a:pt x="4882" y="8774"/>
                      <a:pt x="5024" y="8765"/>
                      <a:pt x="4882" y="8694"/>
                    </a:cubicBezTo>
                    <a:cubicBezTo>
                      <a:pt x="4838" y="8672"/>
                      <a:pt x="4763" y="8650"/>
                      <a:pt x="4712" y="8623"/>
                    </a:cubicBezTo>
                    <a:lnTo>
                      <a:pt x="4712" y="8623"/>
                    </a:lnTo>
                    <a:cubicBezTo>
                      <a:pt x="4729" y="8625"/>
                      <a:pt x="4746" y="8626"/>
                      <a:pt x="4762" y="8626"/>
                    </a:cubicBezTo>
                    <a:cubicBezTo>
                      <a:pt x="4778" y="8626"/>
                      <a:pt x="4793" y="8625"/>
                      <a:pt x="4802" y="8623"/>
                    </a:cubicBezTo>
                    <a:cubicBezTo>
                      <a:pt x="4794" y="8598"/>
                      <a:pt x="4800" y="8559"/>
                      <a:pt x="4734" y="8559"/>
                    </a:cubicBezTo>
                    <a:cubicBezTo>
                      <a:pt x="4728" y="8559"/>
                      <a:pt x="4720" y="8560"/>
                      <a:pt x="4713" y="8560"/>
                    </a:cubicBezTo>
                    <a:lnTo>
                      <a:pt x="4721" y="8560"/>
                    </a:lnTo>
                    <a:cubicBezTo>
                      <a:pt x="4703" y="8567"/>
                      <a:pt x="4684" y="8577"/>
                      <a:pt x="4666" y="8586"/>
                    </a:cubicBezTo>
                    <a:lnTo>
                      <a:pt x="4666" y="8586"/>
                    </a:lnTo>
                    <a:cubicBezTo>
                      <a:pt x="4655" y="8568"/>
                      <a:pt x="4661" y="8548"/>
                      <a:pt x="4695" y="8525"/>
                    </a:cubicBezTo>
                    <a:cubicBezTo>
                      <a:pt x="4757" y="8480"/>
                      <a:pt x="4864" y="8445"/>
                      <a:pt x="4882" y="8391"/>
                    </a:cubicBezTo>
                    <a:cubicBezTo>
                      <a:pt x="4909" y="8338"/>
                      <a:pt x="4837" y="8338"/>
                      <a:pt x="4837" y="8302"/>
                    </a:cubicBezTo>
                    <a:cubicBezTo>
                      <a:pt x="4828" y="8266"/>
                      <a:pt x="4944" y="8231"/>
                      <a:pt x="4944" y="8195"/>
                    </a:cubicBezTo>
                    <a:cubicBezTo>
                      <a:pt x="4917" y="8186"/>
                      <a:pt x="4882" y="8177"/>
                      <a:pt x="4855" y="8168"/>
                    </a:cubicBezTo>
                    <a:cubicBezTo>
                      <a:pt x="4739" y="8115"/>
                      <a:pt x="4998" y="8053"/>
                      <a:pt x="4998" y="8008"/>
                    </a:cubicBezTo>
                    <a:lnTo>
                      <a:pt x="4998" y="8008"/>
                    </a:lnTo>
                    <a:cubicBezTo>
                      <a:pt x="4998" y="8021"/>
                      <a:pt x="4917" y="8036"/>
                      <a:pt x="4849" y="8036"/>
                    </a:cubicBezTo>
                    <a:cubicBezTo>
                      <a:pt x="4776" y="8036"/>
                      <a:pt x="4719" y="8019"/>
                      <a:pt x="4793" y="7964"/>
                    </a:cubicBezTo>
                    <a:cubicBezTo>
                      <a:pt x="4873" y="7910"/>
                      <a:pt x="4873" y="7928"/>
                      <a:pt x="4873" y="7857"/>
                    </a:cubicBezTo>
                    <a:cubicBezTo>
                      <a:pt x="4897" y="7824"/>
                      <a:pt x="4914" y="7814"/>
                      <a:pt x="4978" y="7812"/>
                    </a:cubicBezTo>
                    <a:lnTo>
                      <a:pt x="4978" y="7812"/>
                    </a:lnTo>
                    <a:cubicBezTo>
                      <a:pt x="4980" y="7812"/>
                      <a:pt x="4982" y="7812"/>
                      <a:pt x="4984" y="7812"/>
                    </a:cubicBezTo>
                    <a:cubicBezTo>
                      <a:pt x="4989" y="7812"/>
                      <a:pt x="4993" y="7812"/>
                      <a:pt x="4998" y="7812"/>
                    </a:cubicBezTo>
                    <a:cubicBezTo>
                      <a:pt x="4991" y="7812"/>
                      <a:pt x="4984" y="7812"/>
                      <a:pt x="4978" y="7812"/>
                    </a:cubicBezTo>
                    <a:lnTo>
                      <a:pt x="4978" y="7812"/>
                    </a:lnTo>
                    <a:cubicBezTo>
                      <a:pt x="4810" y="7808"/>
                      <a:pt x="4926" y="7642"/>
                      <a:pt x="4780" y="7642"/>
                    </a:cubicBezTo>
                    <a:cubicBezTo>
                      <a:pt x="4773" y="7642"/>
                      <a:pt x="4766" y="7642"/>
                      <a:pt x="4759" y="7643"/>
                    </a:cubicBezTo>
                    <a:lnTo>
                      <a:pt x="4759" y="7643"/>
                    </a:lnTo>
                    <a:cubicBezTo>
                      <a:pt x="4864" y="7632"/>
                      <a:pt x="4837" y="7500"/>
                      <a:pt x="4828" y="7465"/>
                    </a:cubicBezTo>
                    <a:cubicBezTo>
                      <a:pt x="4819" y="7438"/>
                      <a:pt x="4802" y="7402"/>
                      <a:pt x="4775" y="7385"/>
                    </a:cubicBezTo>
                    <a:cubicBezTo>
                      <a:pt x="4739" y="7376"/>
                      <a:pt x="4695" y="7367"/>
                      <a:pt x="4659" y="7358"/>
                    </a:cubicBezTo>
                    <a:cubicBezTo>
                      <a:pt x="4748" y="7340"/>
                      <a:pt x="4837" y="7331"/>
                      <a:pt x="4935" y="7331"/>
                    </a:cubicBezTo>
                    <a:cubicBezTo>
                      <a:pt x="4882" y="7296"/>
                      <a:pt x="4819" y="7278"/>
                      <a:pt x="4757" y="7269"/>
                    </a:cubicBezTo>
                    <a:cubicBezTo>
                      <a:pt x="4659" y="7269"/>
                      <a:pt x="4543" y="7269"/>
                      <a:pt x="4534" y="7215"/>
                    </a:cubicBezTo>
                    <a:cubicBezTo>
                      <a:pt x="4623" y="7215"/>
                      <a:pt x="4713" y="7206"/>
                      <a:pt x="4802" y="7198"/>
                    </a:cubicBezTo>
                    <a:cubicBezTo>
                      <a:pt x="4846" y="7162"/>
                      <a:pt x="4730" y="7135"/>
                      <a:pt x="4695" y="7126"/>
                    </a:cubicBezTo>
                    <a:cubicBezTo>
                      <a:pt x="4686" y="7091"/>
                      <a:pt x="4695" y="7064"/>
                      <a:pt x="4721" y="7046"/>
                    </a:cubicBezTo>
                    <a:cubicBezTo>
                      <a:pt x="4739" y="7019"/>
                      <a:pt x="4819" y="6993"/>
                      <a:pt x="4819" y="6975"/>
                    </a:cubicBezTo>
                    <a:cubicBezTo>
                      <a:pt x="4819" y="6930"/>
                      <a:pt x="4632" y="6939"/>
                      <a:pt x="4650" y="6913"/>
                    </a:cubicBezTo>
                    <a:cubicBezTo>
                      <a:pt x="4677" y="6904"/>
                      <a:pt x="4704" y="6886"/>
                      <a:pt x="4730" y="6868"/>
                    </a:cubicBezTo>
                    <a:cubicBezTo>
                      <a:pt x="4748" y="6850"/>
                      <a:pt x="4757" y="6832"/>
                      <a:pt x="4757" y="6806"/>
                    </a:cubicBezTo>
                    <a:cubicBezTo>
                      <a:pt x="4757" y="6752"/>
                      <a:pt x="4704" y="6717"/>
                      <a:pt x="4695" y="6672"/>
                    </a:cubicBezTo>
                    <a:cubicBezTo>
                      <a:pt x="4677" y="6619"/>
                      <a:pt x="4775" y="6601"/>
                      <a:pt x="4739" y="6574"/>
                    </a:cubicBezTo>
                    <a:cubicBezTo>
                      <a:pt x="4704" y="6547"/>
                      <a:pt x="4659" y="6538"/>
                      <a:pt x="4623" y="6538"/>
                    </a:cubicBezTo>
                    <a:cubicBezTo>
                      <a:pt x="4766" y="6530"/>
                      <a:pt x="4828" y="6530"/>
                      <a:pt x="4819" y="6449"/>
                    </a:cubicBezTo>
                    <a:lnTo>
                      <a:pt x="4748" y="6449"/>
                    </a:lnTo>
                    <a:cubicBezTo>
                      <a:pt x="4748" y="6405"/>
                      <a:pt x="4793" y="6244"/>
                      <a:pt x="4713" y="6218"/>
                    </a:cubicBezTo>
                    <a:cubicBezTo>
                      <a:pt x="4706" y="6218"/>
                      <a:pt x="4618" y="6240"/>
                      <a:pt x="4575" y="6240"/>
                    </a:cubicBezTo>
                    <a:cubicBezTo>
                      <a:pt x="4557" y="6240"/>
                      <a:pt x="4547" y="6237"/>
                      <a:pt x="4552" y="6227"/>
                    </a:cubicBezTo>
                    <a:cubicBezTo>
                      <a:pt x="4570" y="6191"/>
                      <a:pt x="4650" y="6146"/>
                      <a:pt x="4677" y="6120"/>
                    </a:cubicBezTo>
                    <a:cubicBezTo>
                      <a:pt x="4739" y="6040"/>
                      <a:pt x="4766" y="5933"/>
                      <a:pt x="4748" y="5835"/>
                    </a:cubicBezTo>
                    <a:cubicBezTo>
                      <a:pt x="4730" y="5790"/>
                      <a:pt x="4650" y="5763"/>
                      <a:pt x="4641" y="5719"/>
                    </a:cubicBezTo>
                    <a:cubicBezTo>
                      <a:pt x="4623" y="5639"/>
                      <a:pt x="4570" y="5648"/>
                      <a:pt x="4445" y="5621"/>
                    </a:cubicBezTo>
                    <a:lnTo>
                      <a:pt x="4445" y="5621"/>
                    </a:lnTo>
                    <a:cubicBezTo>
                      <a:pt x="4447" y="5621"/>
                      <a:pt x="4448" y="5621"/>
                      <a:pt x="4450" y="5621"/>
                    </a:cubicBezTo>
                    <a:cubicBezTo>
                      <a:pt x="4506" y="5621"/>
                      <a:pt x="4744" y="5496"/>
                      <a:pt x="4615" y="5487"/>
                    </a:cubicBezTo>
                    <a:cubicBezTo>
                      <a:pt x="4537" y="5487"/>
                      <a:pt x="4393" y="5612"/>
                      <a:pt x="4303" y="5612"/>
                    </a:cubicBezTo>
                    <a:cubicBezTo>
                      <a:pt x="4300" y="5612"/>
                      <a:pt x="4297" y="5612"/>
                      <a:pt x="4294" y="5612"/>
                    </a:cubicBezTo>
                    <a:lnTo>
                      <a:pt x="4454" y="5496"/>
                    </a:lnTo>
                    <a:cubicBezTo>
                      <a:pt x="4543" y="5434"/>
                      <a:pt x="4641" y="5398"/>
                      <a:pt x="4748" y="5380"/>
                    </a:cubicBezTo>
                    <a:lnTo>
                      <a:pt x="4748" y="5380"/>
                    </a:lnTo>
                    <a:cubicBezTo>
                      <a:pt x="4734" y="5382"/>
                      <a:pt x="4721" y="5382"/>
                      <a:pt x="4710" y="5382"/>
                    </a:cubicBezTo>
                    <a:cubicBezTo>
                      <a:pt x="4572" y="5382"/>
                      <a:pt x="4634" y="5288"/>
                      <a:pt x="4543" y="5247"/>
                    </a:cubicBezTo>
                    <a:cubicBezTo>
                      <a:pt x="4543" y="5185"/>
                      <a:pt x="4561" y="5185"/>
                      <a:pt x="4668" y="5185"/>
                    </a:cubicBezTo>
                    <a:cubicBezTo>
                      <a:pt x="4784" y="5185"/>
                      <a:pt x="4730" y="5131"/>
                      <a:pt x="4802" y="5122"/>
                    </a:cubicBezTo>
                    <a:lnTo>
                      <a:pt x="4802" y="5122"/>
                    </a:lnTo>
                    <a:lnTo>
                      <a:pt x="4463" y="5149"/>
                    </a:lnTo>
                    <a:cubicBezTo>
                      <a:pt x="4463" y="5087"/>
                      <a:pt x="4730" y="5042"/>
                      <a:pt x="4721" y="5033"/>
                    </a:cubicBezTo>
                    <a:cubicBezTo>
                      <a:pt x="4668" y="4997"/>
                      <a:pt x="4481" y="4953"/>
                      <a:pt x="4579" y="4891"/>
                    </a:cubicBezTo>
                    <a:cubicBezTo>
                      <a:pt x="4650" y="4846"/>
                      <a:pt x="4802" y="4677"/>
                      <a:pt x="4623" y="4650"/>
                    </a:cubicBezTo>
                    <a:cubicBezTo>
                      <a:pt x="4543" y="4641"/>
                      <a:pt x="4632" y="4543"/>
                      <a:pt x="4543" y="4516"/>
                    </a:cubicBezTo>
                    <a:cubicBezTo>
                      <a:pt x="4392" y="4463"/>
                      <a:pt x="4659" y="4436"/>
                      <a:pt x="4677" y="4401"/>
                    </a:cubicBezTo>
                    <a:cubicBezTo>
                      <a:pt x="4686" y="4365"/>
                      <a:pt x="4579" y="4338"/>
                      <a:pt x="4588" y="4294"/>
                    </a:cubicBezTo>
                    <a:cubicBezTo>
                      <a:pt x="4588" y="4262"/>
                      <a:pt x="4611" y="4257"/>
                      <a:pt x="4650" y="4257"/>
                    </a:cubicBezTo>
                    <a:cubicBezTo>
                      <a:pt x="4665" y="4257"/>
                      <a:pt x="4683" y="4258"/>
                      <a:pt x="4704" y="4258"/>
                    </a:cubicBezTo>
                    <a:cubicBezTo>
                      <a:pt x="4775" y="4258"/>
                      <a:pt x="4695" y="4187"/>
                      <a:pt x="4686" y="4187"/>
                    </a:cubicBezTo>
                    <a:cubicBezTo>
                      <a:pt x="4632" y="4160"/>
                      <a:pt x="4668" y="4151"/>
                      <a:pt x="4686" y="4125"/>
                    </a:cubicBezTo>
                    <a:cubicBezTo>
                      <a:pt x="4698" y="4107"/>
                      <a:pt x="4671" y="4102"/>
                      <a:pt x="4631" y="4102"/>
                    </a:cubicBezTo>
                    <a:cubicBezTo>
                      <a:pt x="4584" y="4102"/>
                      <a:pt x="4520" y="4109"/>
                      <a:pt x="4484" y="4109"/>
                    </a:cubicBezTo>
                    <a:cubicBezTo>
                      <a:pt x="4441" y="4109"/>
                      <a:pt x="4435" y="4100"/>
                      <a:pt x="4534" y="4062"/>
                    </a:cubicBezTo>
                    <a:cubicBezTo>
                      <a:pt x="4677" y="4018"/>
                      <a:pt x="4668" y="3938"/>
                      <a:pt x="4552" y="3902"/>
                    </a:cubicBezTo>
                    <a:cubicBezTo>
                      <a:pt x="4445" y="3857"/>
                      <a:pt x="4392" y="3822"/>
                      <a:pt x="4588" y="3768"/>
                    </a:cubicBezTo>
                    <a:cubicBezTo>
                      <a:pt x="4703" y="3742"/>
                      <a:pt x="4464" y="3626"/>
                      <a:pt x="4587" y="3581"/>
                    </a:cubicBezTo>
                    <a:lnTo>
                      <a:pt x="4587" y="3581"/>
                    </a:lnTo>
                    <a:cubicBezTo>
                      <a:pt x="4578" y="3585"/>
                      <a:pt x="4568" y="3586"/>
                      <a:pt x="4557" y="3586"/>
                    </a:cubicBezTo>
                    <a:cubicBezTo>
                      <a:pt x="4460" y="3586"/>
                      <a:pt x="4301" y="3476"/>
                      <a:pt x="4415" y="3476"/>
                    </a:cubicBezTo>
                    <a:cubicBezTo>
                      <a:pt x="4431" y="3476"/>
                      <a:pt x="4453" y="3478"/>
                      <a:pt x="4481" y="3483"/>
                    </a:cubicBezTo>
                    <a:cubicBezTo>
                      <a:pt x="4713" y="3465"/>
                      <a:pt x="4517" y="3394"/>
                      <a:pt x="4499" y="3341"/>
                    </a:cubicBezTo>
                    <a:cubicBezTo>
                      <a:pt x="4481" y="3305"/>
                      <a:pt x="4490" y="3261"/>
                      <a:pt x="4517" y="3234"/>
                    </a:cubicBezTo>
                    <a:cubicBezTo>
                      <a:pt x="4534" y="3216"/>
                      <a:pt x="4570" y="3216"/>
                      <a:pt x="4579" y="3189"/>
                    </a:cubicBezTo>
                    <a:cubicBezTo>
                      <a:pt x="4579" y="3163"/>
                      <a:pt x="4534" y="3038"/>
                      <a:pt x="4428" y="3038"/>
                    </a:cubicBezTo>
                    <a:cubicBezTo>
                      <a:pt x="4517" y="3038"/>
                      <a:pt x="4606" y="3038"/>
                      <a:pt x="4615" y="2984"/>
                    </a:cubicBezTo>
                    <a:cubicBezTo>
                      <a:pt x="4615" y="2949"/>
                      <a:pt x="4472" y="2904"/>
                      <a:pt x="4561" y="2886"/>
                    </a:cubicBezTo>
                    <a:cubicBezTo>
                      <a:pt x="4543" y="2869"/>
                      <a:pt x="4525" y="2851"/>
                      <a:pt x="4499" y="2851"/>
                    </a:cubicBezTo>
                    <a:cubicBezTo>
                      <a:pt x="4445" y="2851"/>
                      <a:pt x="4490" y="2824"/>
                      <a:pt x="4499" y="2806"/>
                    </a:cubicBezTo>
                    <a:cubicBezTo>
                      <a:pt x="4548" y="2749"/>
                      <a:pt x="4618" y="2670"/>
                      <a:pt x="4455" y="2670"/>
                    </a:cubicBezTo>
                    <a:cubicBezTo>
                      <a:pt x="4450" y="2670"/>
                      <a:pt x="4445" y="2670"/>
                      <a:pt x="4440" y="2671"/>
                    </a:cubicBezTo>
                    <a:lnTo>
                      <a:pt x="4440" y="2671"/>
                    </a:lnTo>
                    <a:cubicBezTo>
                      <a:pt x="4506" y="2665"/>
                      <a:pt x="4608" y="2648"/>
                      <a:pt x="4543" y="2619"/>
                    </a:cubicBezTo>
                    <a:cubicBezTo>
                      <a:pt x="4454" y="2584"/>
                      <a:pt x="4445" y="2601"/>
                      <a:pt x="4445" y="2548"/>
                    </a:cubicBezTo>
                    <a:lnTo>
                      <a:pt x="4445" y="2548"/>
                    </a:lnTo>
                    <a:cubicBezTo>
                      <a:pt x="4445" y="2557"/>
                      <a:pt x="4462" y="2561"/>
                      <a:pt x="4484" y="2561"/>
                    </a:cubicBezTo>
                    <a:cubicBezTo>
                      <a:pt x="4533" y="2561"/>
                      <a:pt x="4609" y="2543"/>
                      <a:pt x="4615" y="2512"/>
                    </a:cubicBezTo>
                    <a:cubicBezTo>
                      <a:pt x="4623" y="2477"/>
                      <a:pt x="4606" y="2432"/>
                      <a:pt x="4579" y="2405"/>
                    </a:cubicBezTo>
                    <a:cubicBezTo>
                      <a:pt x="4525" y="2334"/>
                      <a:pt x="4490" y="2334"/>
                      <a:pt x="4356" y="2334"/>
                    </a:cubicBezTo>
                    <a:cubicBezTo>
                      <a:pt x="4356" y="2272"/>
                      <a:pt x="4383" y="2281"/>
                      <a:pt x="4481" y="2254"/>
                    </a:cubicBezTo>
                    <a:cubicBezTo>
                      <a:pt x="4419" y="2245"/>
                      <a:pt x="4365" y="2236"/>
                      <a:pt x="4303" y="2227"/>
                    </a:cubicBezTo>
                    <a:cubicBezTo>
                      <a:pt x="4428" y="2218"/>
                      <a:pt x="4543" y="2201"/>
                      <a:pt x="4659" y="2174"/>
                    </a:cubicBezTo>
                    <a:cubicBezTo>
                      <a:pt x="4588" y="2138"/>
                      <a:pt x="4517" y="2112"/>
                      <a:pt x="4436" y="2094"/>
                    </a:cubicBezTo>
                    <a:cubicBezTo>
                      <a:pt x="4294" y="2049"/>
                      <a:pt x="4356" y="1987"/>
                      <a:pt x="4383" y="1898"/>
                    </a:cubicBezTo>
                    <a:cubicBezTo>
                      <a:pt x="4400" y="1855"/>
                      <a:pt x="4449" y="1701"/>
                      <a:pt x="4339" y="1701"/>
                    </a:cubicBezTo>
                    <a:cubicBezTo>
                      <a:pt x="4333" y="1701"/>
                      <a:pt x="4327" y="1701"/>
                      <a:pt x="4321" y="1702"/>
                    </a:cubicBezTo>
                    <a:lnTo>
                      <a:pt x="4009" y="1764"/>
                    </a:lnTo>
                    <a:cubicBezTo>
                      <a:pt x="4000" y="1711"/>
                      <a:pt x="4187" y="1684"/>
                      <a:pt x="4258" y="1666"/>
                    </a:cubicBezTo>
                    <a:lnTo>
                      <a:pt x="4258" y="1666"/>
                    </a:lnTo>
                    <a:cubicBezTo>
                      <a:pt x="4252" y="1667"/>
                      <a:pt x="4247" y="1668"/>
                      <a:pt x="4242" y="1668"/>
                    </a:cubicBezTo>
                    <a:cubicBezTo>
                      <a:pt x="4187" y="1668"/>
                      <a:pt x="4298" y="1567"/>
                      <a:pt x="4356" y="1550"/>
                    </a:cubicBezTo>
                    <a:cubicBezTo>
                      <a:pt x="4419" y="1524"/>
                      <a:pt x="4508" y="1506"/>
                      <a:pt x="4490" y="1452"/>
                    </a:cubicBezTo>
                    <a:lnTo>
                      <a:pt x="4490" y="1452"/>
                    </a:lnTo>
                    <a:lnTo>
                      <a:pt x="4174" y="1555"/>
                    </a:lnTo>
                    <a:lnTo>
                      <a:pt x="4174" y="1555"/>
                    </a:lnTo>
                    <a:cubicBezTo>
                      <a:pt x="4343" y="1493"/>
                      <a:pt x="4257" y="1255"/>
                      <a:pt x="4223" y="1194"/>
                    </a:cubicBezTo>
                    <a:lnTo>
                      <a:pt x="4223" y="1194"/>
                    </a:lnTo>
                    <a:cubicBezTo>
                      <a:pt x="4240" y="1239"/>
                      <a:pt x="4151" y="1274"/>
                      <a:pt x="4098" y="1301"/>
                    </a:cubicBezTo>
                    <a:cubicBezTo>
                      <a:pt x="4080" y="1221"/>
                      <a:pt x="4312" y="1034"/>
                      <a:pt x="4125" y="1025"/>
                    </a:cubicBezTo>
                    <a:cubicBezTo>
                      <a:pt x="4111" y="1025"/>
                      <a:pt x="4060" y="1034"/>
                      <a:pt x="4022" y="1034"/>
                    </a:cubicBezTo>
                    <a:cubicBezTo>
                      <a:pt x="3984" y="1034"/>
                      <a:pt x="3960" y="1025"/>
                      <a:pt x="4000" y="989"/>
                    </a:cubicBezTo>
                    <a:cubicBezTo>
                      <a:pt x="4027" y="954"/>
                      <a:pt x="4214" y="927"/>
                      <a:pt x="4160" y="873"/>
                    </a:cubicBezTo>
                    <a:cubicBezTo>
                      <a:pt x="4107" y="829"/>
                      <a:pt x="4009" y="865"/>
                      <a:pt x="3973" y="767"/>
                    </a:cubicBezTo>
                    <a:cubicBezTo>
                      <a:pt x="3947" y="695"/>
                      <a:pt x="3947" y="615"/>
                      <a:pt x="3884" y="562"/>
                    </a:cubicBezTo>
                    <a:cubicBezTo>
                      <a:pt x="3871" y="550"/>
                      <a:pt x="3853" y="545"/>
                      <a:pt x="3833" y="545"/>
                    </a:cubicBezTo>
                    <a:cubicBezTo>
                      <a:pt x="3763" y="545"/>
                      <a:pt x="3675" y="608"/>
                      <a:pt x="3727" y="663"/>
                    </a:cubicBezTo>
                    <a:lnTo>
                      <a:pt x="3727" y="663"/>
                    </a:lnTo>
                    <a:cubicBezTo>
                      <a:pt x="3693" y="631"/>
                      <a:pt x="3651" y="613"/>
                      <a:pt x="3626" y="571"/>
                    </a:cubicBezTo>
                    <a:cubicBezTo>
                      <a:pt x="3608" y="526"/>
                      <a:pt x="3626" y="464"/>
                      <a:pt x="3617" y="410"/>
                    </a:cubicBezTo>
                    <a:cubicBezTo>
                      <a:pt x="3608" y="384"/>
                      <a:pt x="3564" y="384"/>
                      <a:pt x="3537" y="384"/>
                    </a:cubicBezTo>
                    <a:cubicBezTo>
                      <a:pt x="3474" y="384"/>
                      <a:pt x="3457" y="446"/>
                      <a:pt x="3412" y="526"/>
                    </a:cubicBezTo>
                    <a:cubicBezTo>
                      <a:pt x="3428" y="517"/>
                      <a:pt x="3440" y="513"/>
                      <a:pt x="3448" y="513"/>
                    </a:cubicBezTo>
                    <a:cubicBezTo>
                      <a:pt x="3470" y="513"/>
                      <a:pt x="3458" y="544"/>
                      <a:pt x="3412" y="571"/>
                    </a:cubicBezTo>
                    <a:cubicBezTo>
                      <a:pt x="3382" y="591"/>
                      <a:pt x="3355" y="602"/>
                      <a:pt x="3334" y="602"/>
                    </a:cubicBezTo>
                    <a:cubicBezTo>
                      <a:pt x="3317" y="602"/>
                      <a:pt x="3304" y="595"/>
                      <a:pt x="3296" y="580"/>
                    </a:cubicBezTo>
                    <a:cubicBezTo>
                      <a:pt x="3252" y="517"/>
                      <a:pt x="3466" y="392"/>
                      <a:pt x="3385" y="357"/>
                    </a:cubicBezTo>
                    <a:cubicBezTo>
                      <a:pt x="3372" y="350"/>
                      <a:pt x="3336" y="344"/>
                      <a:pt x="3295" y="344"/>
                    </a:cubicBezTo>
                    <a:cubicBezTo>
                      <a:pt x="3223" y="344"/>
                      <a:pt x="3139" y="363"/>
                      <a:pt x="3145" y="437"/>
                    </a:cubicBezTo>
                    <a:cubicBezTo>
                      <a:pt x="3154" y="526"/>
                      <a:pt x="3163" y="544"/>
                      <a:pt x="3091" y="606"/>
                    </a:cubicBezTo>
                    <a:cubicBezTo>
                      <a:pt x="3064" y="629"/>
                      <a:pt x="3038" y="645"/>
                      <a:pt x="3019" y="645"/>
                    </a:cubicBezTo>
                    <a:cubicBezTo>
                      <a:pt x="3001" y="645"/>
                      <a:pt x="2989" y="632"/>
                      <a:pt x="2985" y="597"/>
                    </a:cubicBezTo>
                    <a:cubicBezTo>
                      <a:pt x="2967" y="482"/>
                      <a:pt x="3136" y="241"/>
                      <a:pt x="3127" y="214"/>
                    </a:cubicBezTo>
                    <a:cubicBezTo>
                      <a:pt x="3114" y="192"/>
                      <a:pt x="3089" y="183"/>
                      <a:pt x="3064" y="183"/>
                    </a:cubicBezTo>
                    <a:cubicBezTo>
                      <a:pt x="3038" y="183"/>
                      <a:pt x="3011" y="192"/>
                      <a:pt x="2993" y="205"/>
                    </a:cubicBezTo>
                    <a:cubicBezTo>
                      <a:pt x="2949" y="223"/>
                      <a:pt x="2949" y="321"/>
                      <a:pt x="2895" y="357"/>
                    </a:cubicBezTo>
                    <a:cubicBezTo>
                      <a:pt x="2885" y="366"/>
                      <a:pt x="2878" y="370"/>
                      <a:pt x="2872" y="370"/>
                    </a:cubicBezTo>
                    <a:cubicBezTo>
                      <a:pt x="2828" y="370"/>
                      <a:pt x="2876" y="164"/>
                      <a:pt x="2831" y="164"/>
                    </a:cubicBezTo>
                    <a:cubicBezTo>
                      <a:pt x="2827" y="164"/>
                      <a:pt x="2822" y="166"/>
                      <a:pt x="2815" y="170"/>
                    </a:cubicBezTo>
                    <a:cubicBezTo>
                      <a:pt x="2765" y="209"/>
                      <a:pt x="2728" y="263"/>
                      <a:pt x="2706" y="324"/>
                    </a:cubicBezTo>
                    <a:lnTo>
                      <a:pt x="2706" y="324"/>
                    </a:lnTo>
                    <a:cubicBezTo>
                      <a:pt x="2713" y="272"/>
                      <a:pt x="2714" y="221"/>
                      <a:pt x="2708" y="170"/>
                    </a:cubicBezTo>
                    <a:cubicBezTo>
                      <a:pt x="2693" y="101"/>
                      <a:pt x="2632" y="0"/>
                      <a:pt x="25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1078;p41"/>
              <p:cNvSpPr/>
              <p:nvPr/>
            </p:nvSpPr>
            <p:spPr>
              <a:xfrm>
                <a:off x="3456150" y="1818600"/>
                <a:ext cx="111800" cy="488225"/>
              </a:xfrm>
              <a:custGeom>
                <a:avLst/>
                <a:gdLst/>
                <a:ahLst/>
                <a:cxnLst/>
                <a:rect l="l" t="t" r="r" b="b"/>
                <a:pathLst>
                  <a:path w="4472" h="19529" extrusionOk="0">
                    <a:moveTo>
                      <a:pt x="1670" y="0"/>
                    </a:moveTo>
                    <a:cubicBezTo>
                      <a:pt x="1633" y="0"/>
                      <a:pt x="1596" y="2"/>
                      <a:pt x="1559" y="4"/>
                    </a:cubicBezTo>
                    <a:cubicBezTo>
                      <a:pt x="660" y="66"/>
                      <a:pt x="1" y="886"/>
                      <a:pt x="134" y="1777"/>
                    </a:cubicBezTo>
                    <a:lnTo>
                      <a:pt x="1310" y="18077"/>
                    </a:lnTo>
                    <a:cubicBezTo>
                      <a:pt x="1363" y="18896"/>
                      <a:pt x="2040" y="19529"/>
                      <a:pt x="2860" y="19529"/>
                    </a:cubicBezTo>
                    <a:lnTo>
                      <a:pt x="2976" y="19529"/>
                    </a:lnTo>
                    <a:cubicBezTo>
                      <a:pt x="3831" y="19457"/>
                      <a:pt x="4472" y="18718"/>
                      <a:pt x="4410" y="17863"/>
                    </a:cubicBezTo>
                    <a:lnTo>
                      <a:pt x="3234" y="1554"/>
                    </a:lnTo>
                    <a:cubicBezTo>
                      <a:pt x="3234" y="691"/>
                      <a:pt x="2529" y="0"/>
                      <a:pt x="16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079;p41"/>
              <p:cNvSpPr/>
              <p:nvPr/>
            </p:nvSpPr>
            <p:spPr>
              <a:xfrm>
                <a:off x="3437900" y="1807775"/>
                <a:ext cx="143425" cy="511225"/>
              </a:xfrm>
              <a:custGeom>
                <a:avLst/>
                <a:gdLst/>
                <a:ahLst/>
                <a:cxnLst/>
                <a:rect l="l" t="t" r="r" b="b"/>
                <a:pathLst>
                  <a:path w="5737" h="20449" extrusionOk="0">
                    <a:moveTo>
                      <a:pt x="1139" y="1378"/>
                    </a:moveTo>
                    <a:cubicBezTo>
                      <a:pt x="1128" y="1378"/>
                      <a:pt x="1119" y="1381"/>
                      <a:pt x="1114" y="1390"/>
                    </a:cubicBezTo>
                    <a:cubicBezTo>
                      <a:pt x="1099" y="1427"/>
                      <a:pt x="1189" y="1477"/>
                      <a:pt x="1235" y="1477"/>
                    </a:cubicBezTo>
                    <a:cubicBezTo>
                      <a:pt x="1244" y="1477"/>
                      <a:pt x="1252" y="1475"/>
                      <a:pt x="1256" y="1470"/>
                    </a:cubicBezTo>
                    <a:lnTo>
                      <a:pt x="1256" y="1461"/>
                    </a:lnTo>
                    <a:cubicBezTo>
                      <a:pt x="1270" y="1440"/>
                      <a:pt x="1186" y="1378"/>
                      <a:pt x="1139" y="1378"/>
                    </a:cubicBezTo>
                    <a:close/>
                    <a:moveTo>
                      <a:pt x="1114" y="1577"/>
                    </a:moveTo>
                    <a:cubicBezTo>
                      <a:pt x="1087" y="1640"/>
                      <a:pt x="1131" y="1666"/>
                      <a:pt x="1238" y="1666"/>
                    </a:cubicBezTo>
                    <a:lnTo>
                      <a:pt x="1238" y="1657"/>
                    </a:lnTo>
                    <a:cubicBezTo>
                      <a:pt x="1203" y="1622"/>
                      <a:pt x="1158" y="1586"/>
                      <a:pt x="1114" y="1577"/>
                    </a:cubicBezTo>
                    <a:close/>
                    <a:moveTo>
                      <a:pt x="4258" y="1666"/>
                    </a:moveTo>
                    <a:lnTo>
                      <a:pt x="4258" y="1666"/>
                    </a:lnTo>
                    <a:cubicBezTo>
                      <a:pt x="4254" y="1667"/>
                      <a:pt x="4249" y="1667"/>
                      <a:pt x="4244" y="1668"/>
                    </a:cubicBezTo>
                    <a:lnTo>
                      <a:pt x="4244" y="1668"/>
                    </a:lnTo>
                    <a:cubicBezTo>
                      <a:pt x="4248" y="1668"/>
                      <a:pt x="4253" y="1667"/>
                      <a:pt x="4258" y="1666"/>
                    </a:cubicBezTo>
                    <a:close/>
                    <a:moveTo>
                      <a:pt x="3296" y="1677"/>
                    </a:moveTo>
                    <a:cubicBezTo>
                      <a:pt x="3291" y="1677"/>
                      <a:pt x="3285" y="1679"/>
                      <a:pt x="3278" y="1684"/>
                    </a:cubicBezTo>
                    <a:cubicBezTo>
                      <a:pt x="3216" y="1729"/>
                      <a:pt x="3251" y="1738"/>
                      <a:pt x="3260" y="1755"/>
                    </a:cubicBezTo>
                    <a:cubicBezTo>
                      <a:pt x="3323" y="1738"/>
                      <a:pt x="3323" y="1729"/>
                      <a:pt x="3323" y="1711"/>
                    </a:cubicBezTo>
                    <a:cubicBezTo>
                      <a:pt x="3323" y="1711"/>
                      <a:pt x="3317" y="1677"/>
                      <a:pt x="3296" y="1677"/>
                    </a:cubicBezTo>
                    <a:close/>
                    <a:moveTo>
                      <a:pt x="490" y="1782"/>
                    </a:moveTo>
                    <a:lnTo>
                      <a:pt x="490" y="1782"/>
                    </a:lnTo>
                    <a:cubicBezTo>
                      <a:pt x="493" y="1783"/>
                      <a:pt x="496" y="1783"/>
                      <a:pt x="499" y="1784"/>
                    </a:cubicBezTo>
                    <a:lnTo>
                      <a:pt x="499" y="1784"/>
                    </a:lnTo>
                    <a:cubicBezTo>
                      <a:pt x="497" y="1783"/>
                      <a:pt x="493" y="1782"/>
                      <a:pt x="490" y="1782"/>
                    </a:cubicBezTo>
                    <a:close/>
                    <a:moveTo>
                      <a:pt x="746" y="1867"/>
                    </a:moveTo>
                    <a:cubicBezTo>
                      <a:pt x="756" y="1867"/>
                      <a:pt x="769" y="1868"/>
                      <a:pt x="784" y="1871"/>
                    </a:cubicBezTo>
                    <a:lnTo>
                      <a:pt x="784" y="1907"/>
                    </a:lnTo>
                    <a:lnTo>
                      <a:pt x="695" y="1942"/>
                    </a:lnTo>
                    <a:cubicBezTo>
                      <a:pt x="695" y="1905"/>
                      <a:pt x="689" y="1867"/>
                      <a:pt x="746" y="1867"/>
                    </a:cubicBezTo>
                    <a:close/>
                    <a:moveTo>
                      <a:pt x="4008" y="2201"/>
                    </a:moveTo>
                    <a:lnTo>
                      <a:pt x="4017" y="2210"/>
                    </a:lnTo>
                    <a:lnTo>
                      <a:pt x="4017" y="2316"/>
                    </a:lnTo>
                    <a:cubicBezTo>
                      <a:pt x="3946" y="2316"/>
                      <a:pt x="3937" y="2316"/>
                      <a:pt x="3937" y="2281"/>
                    </a:cubicBezTo>
                    <a:cubicBezTo>
                      <a:pt x="3928" y="2254"/>
                      <a:pt x="3928" y="2210"/>
                      <a:pt x="4008" y="2201"/>
                    </a:cubicBezTo>
                    <a:close/>
                    <a:moveTo>
                      <a:pt x="4155" y="3634"/>
                    </a:moveTo>
                    <a:cubicBezTo>
                      <a:pt x="4166" y="3634"/>
                      <a:pt x="4180" y="3637"/>
                      <a:pt x="4195" y="3644"/>
                    </a:cubicBezTo>
                    <a:lnTo>
                      <a:pt x="4311" y="3706"/>
                    </a:lnTo>
                    <a:cubicBezTo>
                      <a:pt x="4290" y="3706"/>
                      <a:pt x="4266" y="3707"/>
                      <a:pt x="4242" y="3707"/>
                    </a:cubicBezTo>
                    <a:cubicBezTo>
                      <a:pt x="4194" y="3707"/>
                      <a:pt x="4151" y="3703"/>
                      <a:pt x="4151" y="3679"/>
                    </a:cubicBezTo>
                    <a:cubicBezTo>
                      <a:pt x="4150" y="3679"/>
                      <a:pt x="4150" y="3679"/>
                      <a:pt x="4149" y="3678"/>
                    </a:cubicBezTo>
                    <a:lnTo>
                      <a:pt x="4149" y="3678"/>
                    </a:lnTo>
                    <a:cubicBezTo>
                      <a:pt x="4149" y="3678"/>
                      <a:pt x="4149" y="3678"/>
                      <a:pt x="4149" y="3678"/>
                    </a:cubicBezTo>
                    <a:lnTo>
                      <a:pt x="4149" y="3678"/>
                    </a:lnTo>
                    <a:cubicBezTo>
                      <a:pt x="4150" y="3679"/>
                      <a:pt x="4150" y="3679"/>
                      <a:pt x="4151" y="3679"/>
                    </a:cubicBezTo>
                    <a:lnTo>
                      <a:pt x="4151" y="3670"/>
                    </a:lnTo>
                    <a:cubicBezTo>
                      <a:pt x="4151" y="3674"/>
                      <a:pt x="4150" y="3677"/>
                      <a:pt x="4149" y="3678"/>
                    </a:cubicBezTo>
                    <a:lnTo>
                      <a:pt x="4149" y="3678"/>
                    </a:lnTo>
                    <a:cubicBezTo>
                      <a:pt x="4111" y="3658"/>
                      <a:pt x="4121" y="3634"/>
                      <a:pt x="4155" y="3634"/>
                    </a:cubicBezTo>
                    <a:close/>
                    <a:moveTo>
                      <a:pt x="1087" y="4463"/>
                    </a:moveTo>
                    <a:cubicBezTo>
                      <a:pt x="1067" y="4463"/>
                      <a:pt x="1051" y="4465"/>
                      <a:pt x="1040" y="4468"/>
                    </a:cubicBezTo>
                    <a:lnTo>
                      <a:pt x="1040" y="4468"/>
                    </a:lnTo>
                    <a:cubicBezTo>
                      <a:pt x="1060" y="4465"/>
                      <a:pt x="1076" y="4463"/>
                      <a:pt x="1087" y="4463"/>
                    </a:cubicBezTo>
                    <a:close/>
                    <a:moveTo>
                      <a:pt x="4384" y="4659"/>
                    </a:moveTo>
                    <a:cubicBezTo>
                      <a:pt x="4404" y="4659"/>
                      <a:pt x="4420" y="4666"/>
                      <a:pt x="4427" y="4686"/>
                    </a:cubicBezTo>
                    <a:lnTo>
                      <a:pt x="4427" y="4695"/>
                    </a:lnTo>
                    <a:cubicBezTo>
                      <a:pt x="4427" y="4723"/>
                      <a:pt x="4386" y="4736"/>
                      <a:pt x="4346" y="4736"/>
                    </a:cubicBezTo>
                    <a:cubicBezTo>
                      <a:pt x="4310" y="4736"/>
                      <a:pt x="4276" y="4725"/>
                      <a:pt x="4276" y="4704"/>
                    </a:cubicBezTo>
                    <a:cubicBezTo>
                      <a:pt x="4304" y="4681"/>
                      <a:pt x="4350" y="4659"/>
                      <a:pt x="4384" y="4659"/>
                    </a:cubicBezTo>
                    <a:close/>
                    <a:moveTo>
                      <a:pt x="4810" y="5122"/>
                    </a:moveTo>
                    <a:cubicBezTo>
                      <a:pt x="4806" y="5122"/>
                      <a:pt x="4803" y="5122"/>
                      <a:pt x="4799" y="5123"/>
                    </a:cubicBezTo>
                    <a:lnTo>
                      <a:pt x="4799" y="5123"/>
                    </a:lnTo>
                    <a:lnTo>
                      <a:pt x="4810" y="5122"/>
                    </a:lnTo>
                    <a:close/>
                    <a:moveTo>
                      <a:pt x="643" y="5531"/>
                    </a:moveTo>
                    <a:lnTo>
                      <a:pt x="643" y="5531"/>
                    </a:lnTo>
                    <a:cubicBezTo>
                      <a:pt x="639" y="5531"/>
                      <a:pt x="636" y="5532"/>
                      <a:pt x="633" y="5532"/>
                    </a:cubicBezTo>
                    <a:cubicBezTo>
                      <a:pt x="636" y="5532"/>
                      <a:pt x="639" y="5531"/>
                      <a:pt x="643" y="5531"/>
                    </a:cubicBezTo>
                    <a:close/>
                    <a:moveTo>
                      <a:pt x="668" y="6173"/>
                    </a:moveTo>
                    <a:lnTo>
                      <a:pt x="668" y="6173"/>
                    </a:lnTo>
                    <a:cubicBezTo>
                      <a:pt x="669" y="6173"/>
                      <a:pt x="669" y="6173"/>
                      <a:pt x="669" y="6174"/>
                    </a:cubicBezTo>
                    <a:lnTo>
                      <a:pt x="669" y="6174"/>
                    </a:lnTo>
                    <a:cubicBezTo>
                      <a:pt x="669" y="6173"/>
                      <a:pt x="669" y="6173"/>
                      <a:pt x="668" y="6173"/>
                    </a:cubicBezTo>
                    <a:close/>
                    <a:moveTo>
                      <a:pt x="722" y="7187"/>
                    </a:moveTo>
                    <a:cubicBezTo>
                      <a:pt x="704" y="7187"/>
                      <a:pt x="683" y="7187"/>
                      <a:pt x="659" y="7189"/>
                    </a:cubicBezTo>
                    <a:lnTo>
                      <a:pt x="659" y="7224"/>
                    </a:lnTo>
                    <a:lnTo>
                      <a:pt x="739" y="7260"/>
                    </a:lnTo>
                    <a:cubicBezTo>
                      <a:pt x="822" y="7207"/>
                      <a:pt x="816" y="7187"/>
                      <a:pt x="722" y="7187"/>
                    </a:cubicBezTo>
                    <a:close/>
                    <a:moveTo>
                      <a:pt x="5024" y="7812"/>
                    </a:moveTo>
                    <a:cubicBezTo>
                      <a:pt x="5016" y="7812"/>
                      <a:pt x="5009" y="7812"/>
                      <a:pt x="5003" y="7812"/>
                    </a:cubicBezTo>
                    <a:lnTo>
                      <a:pt x="5003" y="7812"/>
                    </a:lnTo>
                    <a:cubicBezTo>
                      <a:pt x="5005" y="7812"/>
                      <a:pt x="5008" y="7813"/>
                      <a:pt x="5010" y="7813"/>
                    </a:cubicBezTo>
                    <a:cubicBezTo>
                      <a:pt x="5014" y="7813"/>
                      <a:pt x="5019" y="7812"/>
                      <a:pt x="5024" y="7812"/>
                    </a:cubicBezTo>
                    <a:close/>
                    <a:moveTo>
                      <a:pt x="1247" y="4713"/>
                    </a:moveTo>
                    <a:lnTo>
                      <a:pt x="1247" y="4713"/>
                    </a:lnTo>
                    <a:cubicBezTo>
                      <a:pt x="1078" y="4748"/>
                      <a:pt x="909" y="4810"/>
                      <a:pt x="757" y="4908"/>
                    </a:cubicBezTo>
                    <a:cubicBezTo>
                      <a:pt x="749" y="4917"/>
                      <a:pt x="585" y="5007"/>
                      <a:pt x="641" y="5007"/>
                    </a:cubicBezTo>
                    <a:cubicBezTo>
                      <a:pt x="644" y="5007"/>
                      <a:pt x="647" y="5007"/>
                      <a:pt x="650" y="5006"/>
                    </a:cubicBezTo>
                    <a:cubicBezTo>
                      <a:pt x="704" y="5033"/>
                      <a:pt x="722" y="5051"/>
                      <a:pt x="686" y="5087"/>
                    </a:cubicBezTo>
                    <a:cubicBezTo>
                      <a:pt x="650" y="5131"/>
                      <a:pt x="552" y="5202"/>
                      <a:pt x="624" y="5256"/>
                    </a:cubicBezTo>
                    <a:cubicBezTo>
                      <a:pt x="695" y="5300"/>
                      <a:pt x="757" y="5291"/>
                      <a:pt x="659" y="5345"/>
                    </a:cubicBezTo>
                    <a:cubicBezTo>
                      <a:pt x="659" y="5406"/>
                      <a:pt x="885" y="5511"/>
                      <a:pt x="643" y="5531"/>
                    </a:cubicBezTo>
                    <a:lnTo>
                      <a:pt x="643" y="5531"/>
                    </a:lnTo>
                    <a:cubicBezTo>
                      <a:pt x="650" y="5531"/>
                      <a:pt x="657" y="5531"/>
                      <a:pt x="663" y="5531"/>
                    </a:cubicBezTo>
                    <a:cubicBezTo>
                      <a:pt x="823" y="5531"/>
                      <a:pt x="705" y="5668"/>
                      <a:pt x="731" y="5710"/>
                    </a:cubicBezTo>
                    <a:cubicBezTo>
                      <a:pt x="741" y="5731"/>
                      <a:pt x="759" y="5735"/>
                      <a:pt x="782" y="5735"/>
                    </a:cubicBezTo>
                    <a:cubicBezTo>
                      <a:pt x="800" y="5735"/>
                      <a:pt x="820" y="5732"/>
                      <a:pt x="841" y="5732"/>
                    </a:cubicBezTo>
                    <a:cubicBezTo>
                      <a:pt x="861" y="5732"/>
                      <a:pt x="881" y="5735"/>
                      <a:pt x="900" y="5746"/>
                    </a:cubicBezTo>
                    <a:cubicBezTo>
                      <a:pt x="962" y="5790"/>
                      <a:pt x="802" y="5817"/>
                      <a:pt x="757" y="5817"/>
                    </a:cubicBezTo>
                    <a:cubicBezTo>
                      <a:pt x="526" y="5835"/>
                      <a:pt x="722" y="5906"/>
                      <a:pt x="739" y="5960"/>
                    </a:cubicBezTo>
                    <a:cubicBezTo>
                      <a:pt x="748" y="5986"/>
                      <a:pt x="697" y="6174"/>
                      <a:pt x="670" y="6174"/>
                    </a:cubicBezTo>
                    <a:cubicBezTo>
                      <a:pt x="670" y="6174"/>
                      <a:pt x="669" y="6174"/>
                      <a:pt x="669" y="6174"/>
                    </a:cubicBezTo>
                    <a:lnTo>
                      <a:pt x="669" y="6174"/>
                    </a:lnTo>
                    <a:cubicBezTo>
                      <a:pt x="672" y="6174"/>
                      <a:pt x="674" y="6174"/>
                      <a:pt x="676" y="6174"/>
                    </a:cubicBezTo>
                    <a:cubicBezTo>
                      <a:pt x="694" y="6174"/>
                      <a:pt x="682" y="6151"/>
                      <a:pt x="712" y="6151"/>
                    </a:cubicBezTo>
                    <a:cubicBezTo>
                      <a:pt x="718" y="6151"/>
                      <a:pt x="727" y="6152"/>
                      <a:pt x="739" y="6155"/>
                    </a:cubicBezTo>
                    <a:cubicBezTo>
                      <a:pt x="784" y="6173"/>
                      <a:pt x="775" y="6200"/>
                      <a:pt x="775" y="6227"/>
                    </a:cubicBezTo>
                    <a:cubicBezTo>
                      <a:pt x="775" y="6245"/>
                      <a:pt x="793" y="6307"/>
                      <a:pt x="739" y="6334"/>
                    </a:cubicBezTo>
                    <a:cubicBezTo>
                      <a:pt x="686" y="6360"/>
                      <a:pt x="624" y="6360"/>
                      <a:pt x="668" y="6405"/>
                    </a:cubicBezTo>
                    <a:cubicBezTo>
                      <a:pt x="713" y="6449"/>
                      <a:pt x="811" y="6432"/>
                      <a:pt x="837" y="6458"/>
                    </a:cubicBezTo>
                    <a:cubicBezTo>
                      <a:pt x="891" y="6494"/>
                      <a:pt x="766" y="6574"/>
                      <a:pt x="731" y="6619"/>
                    </a:cubicBezTo>
                    <a:cubicBezTo>
                      <a:pt x="695" y="6654"/>
                      <a:pt x="677" y="6708"/>
                      <a:pt x="686" y="6761"/>
                    </a:cubicBezTo>
                    <a:cubicBezTo>
                      <a:pt x="695" y="6824"/>
                      <a:pt x="722" y="6868"/>
                      <a:pt x="775" y="6904"/>
                    </a:cubicBezTo>
                    <a:cubicBezTo>
                      <a:pt x="793" y="6921"/>
                      <a:pt x="926" y="6957"/>
                      <a:pt x="926" y="6975"/>
                    </a:cubicBezTo>
                    <a:cubicBezTo>
                      <a:pt x="864" y="6975"/>
                      <a:pt x="811" y="6966"/>
                      <a:pt x="757" y="6966"/>
                    </a:cubicBezTo>
                    <a:cubicBezTo>
                      <a:pt x="704" y="6984"/>
                      <a:pt x="731" y="7073"/>
                      <a:pt x="748" y="7091"/>
                    </a:cubicBezTo>
                    <a:cubicBezTo>
                      <a:pt x="757" y="7109"/>
                      <a:pt x="846" y="7100"/>
                      <a:pt x="855" y="7144"/>
                    </a:cubicBezTo>
                    <a:cubicBezTo>
                      <a:pt x="864" y="7180"/>
                      <a:pt x="855" y="7215"/>
                      <a:pt x="837" y="7251"/>
                    </a:cubicBezTo>
                    <a:cubicBezTo>
                      <a:pt x="775" y="7349"/>
                      <a:pt x="633" y="7358"/>
                      <a:pt x="748" y="7447"/>
                    </a:cubicBezTo>
                    <a:cubicBezTo>
                      <a:pt x="837" y="7483"/>
                      <a:pt x="829" y="7527"/>
                      <a:pt x="829" y="7581"/>
                    </a:cubicBezTo>
                    <a:cubicBezTo>
                      <a:pt x="829" y="7598"/>
                      <a:pt x="980" y="7598"/>
                      <a:pt x="989" y="7652"/>
                    </a:cubicBezTo>
                    <a:cubicBezTo>
                      <a:pt x="980" y="7653"/>
                      <a:pt x="966" y="7654"/>
                      <a:pt x="951" y="7654"/>
                    </a:cubicBezTo>
                    <a:cubicBezTo>
                      <a:pt x="927" y="7654"/>
                      <a:pt x="899" y="7653"/>
                      <a:pt x="872" y="7653"/>
                    </a:cubicBezTo>
                    <a:cubicBezTo>
                      <a:pt x="817" y="7653"/>
                      <a:pt x="772" y="7658"/>
                      <a:pt x="802" y="7688"/>
                    </a:cubicBezTo>
                    <a:cubicBezTo>
                      <a:pt x="849" y="7715"/>
                      <a:pt x="897" y="7737"/>
                      <a:pt x="945" y="7754"/>
                    </a:cubicBezTo>
                    <a:lnTo>
                      <a:pt x="945" y="7754"/>
                    </a:lnTo>
                    <a:cubicBezTo>
                      <a:pt x="941" y="7753"/>
                      <a:pt x="938" y="7753"/>
                      <a:pt x="934" y="7753"/>
                    </a:cubicBezTo>
                    <a:cubicBezTo>
                      <a:pt x="870" y="7753"/>
                      <a:pt x="924" y="7863"/>
                      <a:pt x="909" y="7892"/>
                    </a:cubicBezTo>
                    <a:cubicBezTo>
                      <a:pt x="882" y="7946"/>
                      <a:pt x="766" y="7901"/>
                      <a:pt x="766" y="7964"/>
                    </a:cubicBezTo>
                    <a:cubicBezTo>
                      <a:pt x="766" y="7988"/>
                      <a:pt x="825" y="7999"/>
                      <a:pt x="897" y="7999"/>
                    </a:cubicBezTo>
                    <a:cubicBezTo>
                      <a:pt x="1006" y="7999"/>
                      <a:pt x="1144" y="7974"/>
                      <a:pt x="1149" y="7933"/>
                    </a:cubicBezTo>
                    <a:lnTo>
                      <a:pt x="1149" y="7933"/>
                    </a:lnTo>
                    <a:lnTo>
                      <a:pt x="1149" y="7973"/>
                    </a:lnTo>
                    <a:cubicBezTo>
                      <a:pt x="1155" y="7995"/>
                      <a:pt x="1223" y="8025"/>
                      <a:pt x="1275" y="8025"/>
                    </a:cubicBezTo>
                    <a:cubicBezTo>
                      <a:pt x="1305" y="8025"/>
                      <a:pt x="1330" y="8016"/>
                      <a:pt x="1336" y="7990"/>
                    </a:cubicBezTo>
                    <a:lnTo>
                      <a:pt x="1336" y="7999"/>
                    </a:lnTo>
                    <a:cubicBezTo>
                      <a:pt x="1354" y="7946"/>
                      <a:pt x="1345" y="7883"/>
                      <a:pt x="1318" y="7839"/>
                    </a:cubicBezTo>
                    <a:cubicBezTo>
                      <a:pt x="1292" y="7777"/>
                      <a:pt x="1274" y="7759"/>
                      <a:pt x="1176" y="7741"/>
                    </a:cubicBezTo>
                    <a:cubicBezTo>
                      <a:pt x="1095" y="7717"/>
                      <a:pt x="1191" y="7641"/>
                      <a:pt x="1061" y="7641"/>
                    </a:cubicBezTo>
                    <a:cubicBezTo>
                      <a:pt x="1053" y="7641"/>
                      <a:pt x="1043" y="7641"/>
                      <a:pt x="1033" y="7642"/>
                    </a:cubicBezTo>
                    <a:lnTo>
                      <a:pt x="1033" y="7642"/>
                    </a:lnTo>
                    <a:cubicBezTo>
                      <a:pt x="1194" y="7624"/>
                      <a:pt x="1204" y="7481"/>
                      <a:pt x="1229" y="7420"/>
                    </a:cubicBezTo>
                    <a:cubicBezTo>
                      <a:pt x="1238" y="7385"/>
                      <a:pt x="1256" y="7358"/>
                      <a:pt x="1283" y="7331"/>
                    </a:cubicBezTo>
                    <a:cubicBezTo>
                      <a:pt x="1363" y="7331"/>
                      <a:pt x="1434" y="7287"/>
                      <a:pt x="1434" y="7251"/>
                    </a:cubicBezTo>
                    <a:lnTo>
                      <a:pt x="1434" y="7251"/>
                    </a:lnTo>
                    <a:lnTo>
                      <a:pt x="1283" y="7260"/>
                    </a:lnTo>
                    <a:cubicBezTo>
                      <a:pt x="1283" y="7198"/>
                      <a:pt x="1399" y="7189"/>
                      <a:pt x="1363" y="7135"/>
                    </a:cubicBezTo>
                    <a:cubicBezTo>
                      <a:pt x="1318" y="7073"/>
                      <a:pt x="1247" y="7037"/>
                      <a:pt x="1176" y="7019"/>
                    </a:cubicBezTo>
                    <a:cubicBezTo>
                      <a:pt x="1140" y="7011"/>
                      <a:pt x="1114" y="7019"/>
                      <a:pt x="1122" y="7002"/>
                    </a:cubicBezTo>
                    <a:cubicBezTo>
                      <a:pt x="1122" y="6966"/>
                      <a:pt x="1140" y="6939"/>
                      <a:pt x="1158" y="6921"/>
                    </a:cubicBezTo>
                    <a:cubicBezTo>
                      <a:pt x="1220" y="6868"/>
                      <a:pt x="1301" y="6806"/>
                      <a:pt x="1229" y="6770"/>
                    </a:cubicBezTo>
                    <a:cubicBezTo>
                      <a:pt x="1149" y="6726"/>
                      <a:pt x="1105" y="6654"/>
                      <a:pt x="1131" y="6592"/>
                    </a:cubicBezTo>
                    <a:cubicBezTo>
                      <a:pt x="1149" y="6565"/>
                      <a:pt x="1318" y="6530"/>
                      <a:pt x="1274" y="6503"/>
                    </a:cubicBezTo>
                    <a:cubicBezTo>
                      <a:pt x="1252" y="6493"/>
                      <a:pt x="1229" y="6489"/>
                      <a:pt x="1206" y="6489"/>
                    </a:cubicBezTo>
                    <a:cubicBezTo>
                      <a:pt x="1149" y="6489"/>
                      <a:pt x="1095" y="6512"/>
                      <a:pt x="1058" y="6512"/>
                    </a:cubicBezTo>
                    <a:cubicBezTo>
                      <a:pt x="1034" y="6512"/>
                      <a:pt x="1018" y="6502"/>
                      <a:pt x="1016" y="6467"/>
                    </a:cubicBezTo>
                    <a:cubicBezTo>
                      <a:pt x="1012" y="6424"/>
                      <a:pt x="1061" y="6417"/>
                      <a:pt x="1121" y="6417"/>
                    </a:cubicBezTo>
                    <a:cubicBezTo>
                      <a:pt x="1151" y="6417"/>
                      <a:pt x="1183" y="6419"/>
                      <a:pt x="1213" y="6419"/>
                    </a:cubicBezTo>
                    <a:cubicBezTo>
                      <a:pt x="1273" y="6419"/>
                      <a:pt x="1322" y="6412"/>
                      <a:pt x="1318" y="6369"/>
                    </a:cubicBezTo>
                    <a:cubicBezTo>
                      <a:pt x="1318" y="6349"/>
                      <a:pt x="1301" y="6344"/>
                      <a:pt x="1278" y="6344"/>
                    </a:cubicBezTo>
                    <a:cubicBezTo>
                      <a:pt x="1259" y="6344"/>
                      <a:pt x="1236" y="6347"/>
                      <a:pt x="1215" y="6347"/>
                    </a:cubicBezTo>
                    <a:cubicBezTo>
                      <a:pt x="1195" y="6347"/>
                      <a:pt x="1178" y="6344"/>
                      <a:pt x="1167" y="6334"/>
                    </a:cubicBezTo>
                    <a:cubicBezTo>
                      <a:pt x="1114" y="6280"/>
                      <a:pt x="1158" y="6191"/>
                      <a:pt x="1167" y="6129"/>
                    </a:cubicBezTo>
                    <a:cubicBezTo>
                      <a:pt x="1203" y="5995"/>
                      <a:pt x="1318" y="5817"/>
                      <a:pt x="1265" y="5683"/>
                    </a:cubicBezTo>
                    <a:cubicBezTo>
                      <a:pt x="1247" y="5639"/>
                      <a:pt x="1176" y="5639"/>
                      <a:pt x="1122" y="5612"/>
                    </a:cubicBezTo>
                    <a:cubicBezTo>
                      <a:pt x="998" y="5550"/>
                      <a:pt x="1158" y="5585"/>
                      <a:pt x="1203" y="5559"/>
                    </a:cubicBezTo>
                    <a:cubicBezTo>
                      <a:pt x="1238" y="5541"/>
                      <a:pt x="1176" y="5443"/>
                      <a:pt x="1122" y="5425"/>
                    </a:cubicBezTo>
                    <a:cubicBezTo>
                      <a:pt x="953" y="5389"/>
                      <a:pt x="1024" y="5389"/>
                      <a:pt x="1149" y="5345"/>
                    </a:cubicBezTo>
                    <a:cubicBezTo>
                      <a:pt x="1077" y="5332"/>
                      <a:pt x="1006" y="5324"/>
                      <a:pt x="934" y="5324"/>
                    </a:cubicBezTo>
                    <a:cubicBezTo>
                      <a:pt x="908" y="5324"/>
                      <a:pt x="881" y="5325"/>
                      <a:pt x="855" y="5327"/>
                    </a:cubicBezTo>
                    <a:cubicBezTo>
                      <a:pt x="855" y="5291"/>
                      <a:pt x="1016" y="5283"/>
                      <a:pt x="1051" y="5274"/>
                    </a:cubicBezTo>
                    <a:cubicBezTo>
                      <a:pt x="1131" y="5247"/>
                      <a:pt x="1069" y="5193"/>
                      <a:pt x="1033" y="5167"/>
                    </a:cubicBezTo>
                    <a:cubicBezTo>
                      <a:pt x="1009" y="5150"/>
                      <a:pt x="916" y="5012"/>
                      <a:pt x="1035" y="5012"/>
                    </a:cubicBezTo>
                    <a:cubicBezTo>
                      <a:pt x="1045" y="5012"/>
                      <a:pt x="1056" y="5013"/>
                      <a:pt x="1069" y="5015"/>
                    </a:cubicBezTo>
                    <a:cubicBezTo>
                      <a:pt x="1082" y="5016"/>
                      <a:pt x="1094" y="5017"/>
                      <a:pt x="1104" y="5017"/>
                    </a:cubicBezTo>
                    <a:cubicBezTo>
                      <a:pt x="1253" y="5017"/>
                      <a:pt x="1033" y="4897"/>
                      <a:pt x="1024" y="4864"/>
                    </a:cubicBezTo>
                    <a:cubicBezTo>
                      <a:pt x="980" y="4784"/>
                      <a:pt x="1407" y="4775"/>
                      <a:pt x="1247" y="4713"/>
                    </a:cubicBezTo>
                    <a:close/>
                    <a:moveTo>
                      <a:pt x="1186" y="8484"/>
                    </a:moveTo>
                    <a:cubicBezTo>
                      <a:pt x="1222" y="8484"/>
                      <a:pt x="1256" y="8495"/>
                      <a:pt x="1256" y="8516"/>
                    </a:cubicBezTo>
                    <a:cubicBezTo>
                      <a:pt x="1228" y="8527"/>
                      <a:pt x="1183" y="8552"/>
                      <a:pt x="1149" y="8552"/>
                    </a:cubicBezTo>
                    <a:cubicBezTo>
                      <a:pt x="1129" y="8552"/>
                      <a:pt x="1113" y="8543"/>
                      <a:pt x="1105" y="8519"/>
                    </a:cubicBezTo>
                    <a:lnTo>
                      <a:pt x="1105" y="8519"/>
                    </a:lnTo>
                    <a:cubicBezTo>
                      <a:pt x="1111" y="8495"/>
                      <a:pt x="1149" y="8484"/>
                      <a:pt x="1186" y="8484"/>
                    </a:cubicBezTo>
                    <a:close/>
                    <a:moveTo>
                      <a:pt x="1506" y="9759"/>
                    </a:moveTo>
                    <a:cubicBezTo>
                      <a:pt x="1561" y="9759"/>
                      <a:pt x="1593" y="9778"/>
                      <a:pt x="1550" y="9825"/>
                    </a:cubicBezTo>
                    <a:cubicBezTo>
                      <a:pt x="1497" y="9852"/>
                      <a:pt x="1443" y="9861"/>
                      <a:pt x="1390" y="9870"/>
                    </a:cubicBezTo>
                    <a:lnTo>
                      <a:pt x="1399" y="9879"/>
                    </a:lnTo>
                    <a:cubicBezTo>
                      <a:pt x="1310" y="9879"/>
                      <a:pt x="1247" y="9843"/>
                      <a:pt x="1318" y="9807"/>
                    </a:cubicBezTo>
                    <a:cubicBezTo>
                      <a:pt x="1364" y="9780"/>
                      <a:pt x="1448" y="9759"/>
                      <a:pt x="1506" y="9759"/>
                    </a:cubicBezTo>
                    <a:close/>
                    <a:moveTo>
                      <a:pt x="1684" y="10413"/>
                    </a:moveTo>
                    <a:cubicBezTo>
                      <a:pt x="1679" y="10414"/>
                      <a:pt x="1673" y="10415"/>
                      <a:pt x="1667" y="10415"/>
                    </a:cubicBezTo>
                    <a:lnTo>
                      <a:pt x="1667" y="10415"/>
                    </a:lnTo>
                    <a:cubicBezTo>
                      <a:pt x="1673" y="10415"/>
                      <a:pt x="1678" y="10414"/>
                      <a:pt x="1684" y="10413"/>
                    </a:cubicBezTo>
                    <a:close/>
                    <a:moveTo>
                      <a:pt x="4596" y="10484"/>
                    </a:moveTo>
                    <a:lnTo>
                      <a:pt x="4596" y="10484"/>
                    </a:lnTo>
                    <a:cubicBezTo>
                      <a:pt x="4614" y="10538"/>
                      <a:pt x="4561" y="10565"/>
                      <a:pt x="4445" y="10565"/>
                    </a:cubicBezTo>
                    <a:lnTo>
                      <a:pt x="4445" y="10529"/>
                    </a:lnTo>
                    <a:cubicBezTo>
                      <a:pt x="4489" y="10502"/>
                      <a:pt x="4543" y="10493"/>
                      <a:pt x="4596" y="10484"/>
                    </a:cubicBezTo>
                    <a:close/>
                    <a:moveTo>
                      <a:pt x="1639" y="10734"/>
                    </a:moveTo>
                    <a:lnTo>
                      <a:pt x="1639" y="10734"/>
                    </a:lnTo>
                    <a:cubicBezTo>
                      <a:pt x="1639" y="10734"/>
                      <a:pt x="1640" y="10734"/>
                      <a:pt x="1640" y="10735"/>
                    </a:cubicBezTo>
                    <a:lnTo>
                      <a:pt x="1640" y="10735"/>
                    </a:lnTo>
                    <a:cubicBezTo>
                      <a:pt x="1640" y="10734"/>
                      <a:pt x="1640" y="10734"/>
                      <a:pt x="1639" y="10734"/>
                    </a:cubicBezTo>
                    <a:close/>
                    <a:moveTo>
                      <a:pt x="1673" y="10933"/>
                    </a:moveTo>
                    <a:cubicBezTo>
                      <a:pt x="1652" y="10933"/>
                      <a:pt x="1626" y="10935"/>
                      <a:pt x="1595" y="10939"/>
                    </a:cubicBezTo>
                    <a:lnTo>
                      <a:pt x="1595" y="10974"/>
                    </a:lnTo>
                    <a:lnTo>
                      <a:pt x="1675" y="11001"/>
                    </a:lnTo>
                    <a:cubicBezTo>
                      <a:pt x="1752" y="10959"/>
                      <a:pt x="1752" y="10933"/>
                      <a:pt x="1673" y="10933"/>
                    </a:cubicBezTo>
                    <a:close/>
                    <a:moveTo>
                      <a:pt x="1719" y="12034"/>
                    </a:moveTo>
                    <a:lnTo>
                      <a:pt x="1704" y="12035"/>
                    </a:lnTo>
                    <a:lnTo>
                      <a:pt x="1704" y="12035"/>
                    </a:lnTo>
                    <a:cubicBezTo>
                      <a:pt x="1704" y="12037"/>
                      <a:pt x="1704" y="12039"/>
                      <a:pt x="1704" y="12040"/>
                    </a:cubicBezTo>
                    <a:lnTo>
                      <a:pt x="1704" y="12040"/>
                    </a:lnTo>
                    <a:cubicBezTo>
                      <a:pt x="1710" y="12038"/>
                      <a:pt x="1715" y="12036"/>
                      <a:pt x="1719" y="12034"/>
                    </a:cubicBezTo>
                    <a:close/>
                    <a:moveTo>
                      <a:pt x="4855" y="12943"/>
                    </a:moveTo>
                    <a:cubicBezTo>
                      <a:pt x="4908" y="12961"/>
                      <a:pt x="4953" y="12978"/>
                      <a:pt x="4935" y="13014"/>
                    </a:cubicBezTo>
                    <a:cubicBezTo>
                      <a:pt x="4917" y="13014"/>
                      <a:pt x="4894" y="13015"/>
                      <a:pt x="4872" y="13015"/>
                    </a:cubicBezTo>
                    <a:cubicBezTo>
                      <a:pt x="4827" y="13015"/>
                      <a:pt x="4783" y="13011"/>
                      <a:pt x="4783" y="12987"/>
                    </a:cubicBezTo>
                    <a:lnTo>
                      <a:pt x="4855" y="12943"/>
                    </a:lnTo>
                    <a:close/>
                    <a:moveTo>
                      <a:pt x="1685" y="13171"/>
                    </a:moveTo>
                    <a:cubicBezTo>
                      <a:pt x="1685" y="13176"/>
                      <a:pt x="1685" y="13181"/>
                      <a:pt x="1684" y="13186"/>
                    </a:cubicBezTo>
                    <a:lnTo>
                      <a:pt x="1684" y="13186"/>
                    </a:lnTo>
                    <a:cubicBezTo>
                      <a:pt x="1687" y="13185"/>
                      <a:pt x="1690" y="13184"/>
                      <a:pt x="1693" y="13183"/>
                    </a:cubicBezTo>
                    <a:cubicBezTo>
                      <a:pt x="1692" y="13179"/>
                      <a:pt x="1689" y="13174"/>
                      <a:pt x="1685" y="13171"/>
                    </a:cubicBezTo>
                    <a:close/>
                    <a:moveTo>
                      <a:pt x="4601" y="13263"/>
                    </a:moveTo>
                    <a:cubicBezTo>
                      <a:pt x="4600" y="13263"/>
                      <a:pt x="4598" y="13263"/>
                      <a:pt x="4596" y="13263"/>
                    </a:cubicBezTo>
                    <a:lnTo>
                      <a:pt x="4601" y="13263"/>
                    </a:lnTo>
                    <a:close/>
                    <a:moveTo>
                      <a:pt x="1564" y="13633"/>
                    </a:moveTo>
                    <a:cubicBezTo>
                      <a:pt x="1598" y="13633"/>
                      <a:pt x="1630" y="13644"/>
                      <a:pt x="1630" y="13664"/>
                    </a:cubicBezTo>
                    <a:cubicBezTo>
                      <a:pt x="1635" y="13707"/>
                      <a:pt x="1591" y="13733"/>
                      <a:pt x="1549" y="13733"/>
                    </a:cubicBezTo>
                    <a:cubicBezTo>
                      <a:pt x="1514" y="13733"/>
                      <a:pt x="1482" y="13716"/>
                      <a:pt x="1479" y="13678"/>
                    </a:cubicBezTo>
                    <a:lnTo>
                      <a:pt x="1479" y="13678"/>
                    </a:lnTo>
                    <a:cubicBezTo>
                      <a:pt x="1482" y="13647"/>
                      <a:pt x="1525" y="13633"/>
                      <a:pt x="1564" y="13633"/>
                    </a:cubicBezTo>
                    <a:close/>
                    <a:moveTo>
                      <a:pt x="1875" y="15429"/>
                    </a:moveTo>
                    <a:cubicBezTo>
                      <a:pt x="1836" y="15429"/>
                      <a:pt x="1786" y="15444"/>
                      <a:pt x="1790" y="15472"/>
                    </a:cubicBezTo>
                    <a:lnTo>
                      <a:pt x="1862" y="15499"/>
                    </a:lnTo>
                    <a:cubicBezTo>
                      <a:pt x="1954" y="15451"/>
                      <a:pt x="1922" y="15429"/>
                      <a:pt x="1875" y="15429"/>
                    </a:cubicBezTo>
                    <a:close/>
                    <a:moveTo>
                      <a:pt x="4801" y="18438"/>
                    </a:moveTo>
                    <a:lnTo>
                      <a:pt x="4801" y="18438"/>
                    </a:lnTo>
                    <a:cubicBezTo>
                      <a:pt x="4805" y="18440"/>
                      <a:pt x="4809" y="18441"/>
                      <a:pt x="4813" y="18441"/>
                    </a:cubicBezTo>
                    <a:lnTo>
                      <a:pt x="4813" y="18441"/>
                    </a:lnTo>
                    <a:cubicBezTo>
                      <a:pt x="4809" y="18440"/>
                      <a:pt x="4805" y="18439"/>
                      <a:pt x="4801" y="18438"/>
                    </a:cubicBezTo>
                    <a:close/>
                    <a:moveTo>
                      <a:pt x="5060" y="18482"/>
                    </a:moveTo>
                    <a:cubicBezTo>
                      <a:pt x="5075" y="18482"/>
                      <a:pt x="5093" y="18485"/>
                      <a:pt x="5113" y="18492"/>
                    </a:cubicBezTo>
                    <a:cubicBezTo>
                      <a:pt x="5175" y="18519"/>
                      <a:pt x="5140" y="18554"/>
                      <a:pt x="5140" y="18581"/>
                    </a:cubicBezTo>
                    <a:cubicBezTo>
                      <a:pt x="5086" y="18572"/>
                      <a:pt x="4988" y="18563"/>
                      <a:pt x="4988" y="18528"/>
                    </a:cubicBezTo>
                    <a:cubicBezTo>
                      <a:pt x="4988" y="18507"/>
                      <a:pt x="5013" y="18482"/>
                      <a:pt x="5060" y="18482"/>
                    </a:cubicBezTo>
                    <a:close/>
                    <a:moveTo>
                      <a:pt x="2334" y="19000"/>
                    </a:moveTo>
                    <a:cubicBezTo>
                      <a:pt x="2334" y="19002"/>
                      <a:pt x="2335" y="19005"/>
                      <a:pt x="2338" y="19009"/>
                    </a:cubicBezTo>
                    <a:lnTo>
                      <a:pt x="2338" y="19009"/>
                    </a:lnTo>
                    <a:cubicBezTo>
                      <a:pt x="2337" y="19006"/>
                      <a:pt x="2335" y="19003"/>
                      <a:pt x="2334" y="19000"/>
                    </a:cubicBezTo>
                    <a:close/>
                    <a:moveTo>
                      <a:pt x="1758" y="19327"/>
                    </a:moveTo>
                    <a:lnTo>
                      <a:pt x="1758" y="19327"/>
                    </a:lnTo>
                    <a:cubicBezTo>
                      <a:pt x="1757" y="19328"/>
                      <a:pt x="1756" y="19329"/>
                      <a:pt x="1755" y="19329"/>
                    </a:cubicBezTo>
                    <a:cubicBezTo>
                      <a:pt x="1756" y="19329"/>
                      <a:pt x="1757" y="19328"/>
                      <a:pt x="1758" y="19327"/>
                    </a:cubicBezTo>
                    <a:close/>
                    <a:moveTo>
                      <a:pt x="5500" y="19349"/>
                    </a:moveTo>
                    <a:cubicBezTo>
                      <a:pt x="5504" y="19351"/>
                      <a:pt x="5509" y="19354"/>
                      <a:pt x="5514" y="19356"/>
                    </a:cubicBezTo>
                    <a:cubicBezTo>
                      <a:pt x="5509" y="19353"/>
                      <a:pt x="5505" y="19351"/>
                      <a:pt x="5500" y="19349"/>
                    </a:cubicBezTo>
                    <a:close/>
                    <a:moveTo>
                      <a:pt x="4778" y="19515"/>
                    </a:moveTo>
                    <a:cubicBezTo>
                      <a:pt x="4802" y="19515"/>
                      <a:pt x="4828" y="19531"/>
                      <a:pt x="4855" y="19579"/>
                    </a:cubicBezTo>
                    <a:cubicBezTo>
                      <a:pt x="4890" y="19632"/>
                      <a:pt x="4837" y="19650"/>
                      <a:pt x="4810" y="19677"/>
                    </a:cubicBezTo>
                    <a:cubicBezTo>
                      <a:pt x="4774" y="19632"/>
                      <a:pt x="4703" y="19561"/>
                      <a:pt x="4730" y="19534"/>
                    </a:cubicBezTo>
                    <a:cubicBezTo>
                      <a:pt x="4745" y="19523"/>
                      <a:pt x="4761" y="19515"/>
                      <a:pt x="4778" y="19515"/>
                    </a:cubicBezTo>
                    <a:close/>
                    <a:moveTo>
                      <a:pt x="3529" y="20389"/>
                    </a:moveTo>
                    <a:lnTo>
                      <a:pt x="3529" y="20389"/>
                    </a:lnTo>
                    <a:cubicBezTo>
                      <a:pt x="3529" y="20389"/>
                      <a:pt x="3528" y="20389"/>
                      <a:pt x="3527" y="20389"/>
                    </a:cubicBezTo>
                    <a:cubicBezTo>
                      <a:pt x="3510" y="20409"/>
                      <a:pt x="3509" y="20417"/>
                      <a:pt x="3513" y="20417"/>
                    </a:cubicBezTo>
                    <a:cubicBezTo>
                      <a:pt x="3519" y="20417"/>
                      <a:pt x="3537" y="20400"/>
                      <a:pt x="3529" y="20389"/>
                    </a:cubicBezTo>
                    <a:close/>
                    <a:moveTo>
                      <a:pt x="2579" y="0"/>
                    </a:moveTo>
                    <a:cubicBezTo>
                      <a:pt x="2568" y="0"/>
                      <a:pt x="2558" y="3"/>
                      <a:pt x="2548" y="10"/>
                    </a:cubicBezTo>
                    <a:cubicBezTo>
                      <a:pt x="2521" y="18"/>
                      <a:pt x="2583" y="116"/>
                      <a:pt x="2530" y="161"/>
                    </a:cubicBezTo>
                    <a:cubicBezTo>
                      <a:pt x="2511" y="180"/>
                      <a:pt x="2486" y="189"/>
                      <a:pt x="2463" y="189"/>
                    </a:cubicBezTo>
                    <a:cubicBezTo>
                      <a:pt x="2442" y="189"/>
                      <a:pt x="2422" y="182"/>
                      <a:pt x="2405" y="170"/>
                    </a:cubicBezTo>
                    <a:cubicBezTo>
                      <a:pt x="2363" y="153"/>
                      <a:pt x="2320" y="71"/>
                      <a:pt x="2286" y="71"/>
                    </a:cubicBezTo>
                    <a:cubicBezTo>
                      <a:pt x="2284" y="71"/>
                      <a:pt x="2282" y="71"/>
                      <a:pt x="2280" y="72"/>
                    </a:cubicBezTo>
                    <a:cubicBezTo>
                      <a:pt x="2218" y="88"/>
                      <a:pt x="2224" y="213"/>
                      <a:pt x="2184" y="213"/>
                    </a:cubicBezTo>
                    <a:cubicBezTo>
                      <a:pt x="2179" y="213"/>
                      <a:pt x="2172" y="211"/>
                      <a:pt x="2165" y="205"/>
                    </a:cubicBezTo>
                    <a:cubicBezTo>
                      <a:pt x="2136" y="184"/>
                      <a:pt x="2107" y="57"/>
                      <a:pt x="2078" y="57"/>
                    </a:cubicBezTo>
                    <a:cubicBezTo>
                      <a:pt x="2071" y="57"/>
                      <a:pt x="2064" y="64"/>
                      <a:pt x="2058" y="81"/>
                    </a:cubicBezTo>
                    <a:cubicBezTo>
                      <a:pt x="2013" y="161"/>
                      <a:pt x="2058" y="330"/>
                      <a:pt x="1978" y="348"/>
                    </a:cubicBezTo>
                    <a:lnTo>
                      <a:pt x="1951" y="259"/>
                    </a:lnTo>
                    <a:cubicBezTo>
                      <a:pt x="1933" y="214"/>
                      <a:pt x="1933" y="188"/>
                      <a:pt x="1951" y="188"/>
                    </a:cubicBezTo>
                    <a:cubicBezTo>
                      <a:pt x="1951" y="182"/>
                      <a:pt x="1949" y="179"/>
                      <a:pt x="1945" y="179"/>
                    </a:cubicBezTo>
                    <a:cubicBezTo>
                      <a:pt x="1919" y="179"/>
                      <a:pt x="1825" y="287"/>
                      <a:pt x="1817" y="295"/>
                    </a:cubicBezTo>
                    <a:cubicBezTo>
                      <a:pt x="1810" y="299"/>
                      <a:pt x="1802" y="301"/>
                      <a:pt x="1794" y="301"/>
                    </a:cubicBezTo>
                    <a:cubicBezTo>
                      <a:pt x="1767" y="301"/>
                      <a:pt x="1739" y="280"/>
                      <a:pt x="1717" y="280"/>
                    </a:cubicBezTo>
                    <a:cubicBezTo>
                      <a:pt x="1708" y="280"/>
                      <a:pt x="1699" y="283"/>
                      <a:pt x="1693" y="295"/>
                    </a:cubicBezTo>
                    <a:cubicBezTo>
                      <a:pt x="1657" y="330"/>
                      <a:pt x="1666" y="375"/>
                      <a:pt x="1612" y="393"/>
                    </a:cubicBezTo>
                    <a:cubicBezTo>
                      <a:pt x="1589" y="410"/>
                      <a:pt x="1563" y="420"/>
                      <a:pt x="1532" y="420"/>
                    </a:cubicBezTo>
                    <a:cubicBezTo>
                      <a:pt x="1515" y="420"/>
                      <a:pt x="1498" y="417"/>
                      <a:pt x="1479" y="410"/>
                    </a:cubicBezTo>
                    <a:cubicBezTo>
                      <a:pt x="1474" y="409"/>
                      <a:pt x="1469" y="409"/>
                      <a:pt x="1465" y="409"/>
                    </a:cubicBezTo>
                    <a:cubicBezTo>
                      <a:pt x="1387" y="409"/>
                      <a:pt x="1440" y="555"/>
                      <a:pt x="1390" y="588"/>
                    </a:cubicBezTo>
                    <a:cubicBezTo>
                      <a:pt x="1383" y="593"/>
                      <a:pt x="1375" y="595"/>
                      <a:pt x="1366" y="595"/>
                    </a:cubicBezTo>
                    <a:cubicBezTo>
                      <a:pt x="1316" y="595"/>
                      <a:pt x="1239" y="534"/>
                      <a:pt x="1188" y="534"/>
                    </a:cubicBezTo>
                    <a:cubicBezTo>
                      <a:pt x="1176" y="534"/>
                      <a:pt x="1166" y="537"/>
                      <a:pt x="1158" y="544"/>
                    </a:cubicBezTo>
                    <a:cubicBezTo>
                      <a:pt x="1105" y="588"/>
                      <a:pt x="1176" y="695"/>
                      <a:pt x="1158" y="749"/>
                    </a:cubicBezTo>
                    <a:cubicBezTo>
                      <a:pt x="1155" y="762"/>
                      <a:pt x="1148" y="768"/>
                      <a:pt x="1137" y="768"/>
                    </a:cubicBezTo>
                    <a:cubicBezTo>
                      <a:pt x="1085" y="768"/>
                      <a:pt x="956" y="626"/>
                      <a:pt x="926" y="588"/>
                    </a:cubicBezTo>
                    <a:lnTo>
                      <a:pt x="926" y="588"/>
                    </a:lnTo>
                    <a:cubicBezTo>
                      <a:pt x="935" y="669"/>
                      <a:pt x="962" y="749"/>
                      <a:pt x="998" y="820"/>
                    </a:cubicBezTo>
                    <a:cubicBezTo>
                      <a:pt x="1036" y="889"/>
                      <a:pt x="1039" y="914"/>
                      <a:pt x="1023" y="914"/>
                    </a:cubicBezTo>
                    <a:cubicBezTo>
                      <a:pt x="998" y="914"/>
                      <a:pt x="924" y="851"/>
                      <a:pt x="864" y="802"/>
                    </a:cubicBezTo>
                    <a:lnTo>
                      <a:pt x="864" y="802"/>
                    </a:lnTo>
                    <a:cubicBezTo>
                      <a:pt x="1007" y="927"/>
                      <a:pt x="784" y="980"/>
                      <a:pt x="909" y="1069"/>
                    </a:cubicBezTo>
                    <a:cubicBezTo>
                      <a:pt x="880" y="1069"/>
                      <a:pt x="849" y="1067"/>
                      <a:pt x="819" y="1067"/>
                    </a:cubicBezTo>
                    <a:cubicBezTo>
                      <a:pt x="773" y="1067"/>
                      <a:pt x="731" y="1073"/>
                      <a:pt x="704" y="1105"/>
                    </a:cubicBezTo>
                    <a:cubicBezTo>
                      <a:pt x="784" y="1150"/>
                      <a:pt x="748" y="1167"/>
                      <a:pt x="731" y="1212"/>
                    </a:cubicBezTo>
                    <a:cubicBezTo>
                      <a:pt x="704" y="1274"/>
                      <a:pt x="802" y="1363"/>
                      <a:pt x="775" y="1417"/>
                    </a:cubicBezTo>
                    <a:cubicBezTo>
                      <a:pt x="775" y="1417"/>
                      <a:pt x="401" y="1417"/>
                      <a:pt x="526" y="1506"/>
                    </a:cubicBezTo>
                    <a:cubicBezTo>
                      <a:pt x="570" y="1533"/>
                      <a:pt x="882" y="1559"/>
                      <a:pt x="757" y="1595"/>
                    </a:cubicBezTo>
                    <a:cubicBezTo>
                      <a:pt x="686" y="1622"/>
                      <a:pt x="624" y="1622"/>
                      <a:pt x="704" y="1693"/>
                    </a:cubicBezTo>
                    <a:cubicBezTo>
                      <a:pt x="704" y="1693"/>
                      <a:pt x="811" y="1755"/>
                      <a:pt x="802" y="1755"/>
                    </a:cubicBezTo>
                    <a:cubicBezTo>
                      <a:pt x="799" y="1756"/>
                      <a:pt x="796" y="1756"/>
                      <a:pt x="793" y="1756"/>
                    </a:cubicBezTo>
                    <a:cubicBezTo>
                      <a:pt x="714" y="1756"/>
                      <a:pt x="579" y="1657"/>
                      <a:pt x="523" y="1657"/>
                    </a:cubicBezTo>
                    <a:cubicBezTo>
                      <a:pt x="521" y="1657"/>
                      <a:pt x="519" y="1657"/>
                      <a:pt x="517" y="1657"/>
                    </a:cubicBezTo>
                    <a:cubicBezTo>
                      <a:pt x="499" y="1657"/>
                      <a:pt x="570" y="1729"/>
                      <a:pt x="570" y="1729"/>
                    </a:cubicBezTo>
                    <a:cubicBezTo>
                      <a:pt x="615" y="1764"/>
                      <a:pt x="606" y="1782"/>
                      <a:pt x="597" y="1818"/>
                    </a:cubicBezTo>
                    <a:cubicBezTo>
                      <a:pt x="597" y="1784"/>
                      <a:pt x="543" y="1790"/>
                      <a:pt x="499" y="1784"/>
                    </a:cubicBezTo>
                    <a:lnTo>
                      <a:pt x="499" y="1784"/>
                    </a:lnTo>
                    <a:cubicBezTo>
                      <a:pt x="555" y="1796"/>
                      <a:pt x="491" y="1846"/>
                      <a:pt x="508" y="1880"/>
                    </a:cubicBezTo>
                    <a:cubicBezTo>
                      <a:pt x="526" y="1880"/>
                      <a:pt x="561" y="1880"/>
                      <a:pt x="570" y="1898"/>
                    </a:cubicBezTo>
                    <a:cubicBezTo>
                      <a:pt x="606" y="1951"/>
                      <a:pt x="597" y="2023"/>
                      <a:pt x="508" y="2023"/>
                    </a:cubicBezTo>
                    <a:cubicBezTo>
                      <a:pt x="383" y="2023"/>
                      <a:pt x="365" y="2156"/>
                      <a:pt x="481" y="2156"/>
                    </a:cubicBezTo>
                    <a:cubicBezTo>
                      <a:pt x="506" y="2197"/>
                      <a:pt x="448" y="2283"/>
                      <a:pt x="534" y="2283"/>
                    </a:cubicBezTo>
                    <a:cubicBezTo>
                      <a:pt x="542" y="2283"/>
                      <a:pt x="551" y="2282"/>
                      <a:pt x="561" y="2281"/>
                    </a:cubicBezTo>
                    <a:lnTo>
                      <a:pt x="561" y="2281"/>
                    </a:lnTo>
                    <a:cubicBezTo>
                      <a:pt x="481" y="2370"/>
                      <a:pt x="223" y="2575"/>
                      <a:pt x="499" y="2619"/>
                    </a:cubicBezTo>
                    <a:cubicBezTo>
                      <a:pt x="0" y="2646"/>
                      <a:pt x="686" y="2726"/>
                      <a:pt x="606" y="2771"/>
                    </a:cubicBezTo>
                    <a:cubicBezTo>
                      <a:pt x="517" y="2815"/>
                      <a:pt x="348" y="2842"/>
                      <a:pt x="472" y="2895"/>
                    </a:cubicBezTo>
                    <a:cubicBezTo>
                      <a:pt x="570" y="2931"/>
                      <a:pt x="677" y="2949"/>
                      <a:pt x="784" y="2967"/>
                    </a:cubicBezTo>
                    <a:cubicBezTo>
                      <a:pt x="686" y="3002"/>
                      <a:pt x="561" y="2967"/>
                      <a:pt x="597" y="3065"/>
                    </a:cubicBezTo>
                    <a:cubicBezTo>
                      <a:pt x="610" y="3091"/>
                      <a:pt x="648" y="3091"/>
                      <a:pt x="684" y="3091"/>
                    </a:cubicBezTo>
                    <a:cubicBezTo>
                      <a:pt x="719" y="3091"/>
                      <a:pt x="753" y="3091"/>
                      <a:pt x="757" y="3118"/>
                    </a:cubicBezTo>
                    <a:cubicBezTo>
                      <a:pt x="659" y="3118"/>
                      <a:pt x="552" y="3127"/>
                      <a:pt x="463" y="3154"/>
                    </a:cubicBezTo>
                    <a:cubicBezTo>
                      <a:pt x="421" y="3179"/>
                      <a:pt x="443" y="3244"/>
                      <a:pt x="512" y="3244"/>
                    </a:cubicBezTo>
                    <a:cubicBezTo>
                      <a:pt x="517" y="3244"/>
                      <a:pt x="521" y="3243"/>
                      <a:pt x="526" y="3243"/>
                    </a:cubicBezTo>
                    <a:cubicBezTo>
                      <a:pt x="606" y="3243"/>
                      <a:pt x="615" y="3359"/>
                      <a:pt x="615" y="3376"/>
                    </a:cubicBezTo>
                    <a:cubicBezTo>
                      <a:pt x="624" y="3412"/>
                      <a:pt x="650" y="3510"/>
                      <a:pt x="561" y="3537"/>
                    </a:cubicBezTo>
                    <a:cubicBezTo>
                      <a:pt x="437" y="3563"/>
                      <a:pt x="365" y="3617"/>
                      <a:pt x="446" y="3679"/>
                    </a:cubicBezTo>
                    <a:cubicBezTo>
                      <a:pt x="490" y="3715"/>
                      <a:pt x="579" y="3706"/>
                      <a:pt x="597" y="3751"/>
                    </a:cubicBezTo>
                    <a:cubicBezTo>
                      <a:pt x="615" y="3795"/>
                      <a:pt x="579" y="3831"/>
                      <a:pt x="552" y="3875"/>
                    </a:cubicBezTo>
                    <a:cubicBezTo>
                      <a:pt x="552" y="3884"/>
                      <a:pt x="477" y="4036"/>
                      <a:pt x="522" y="4036"/>
                    </a:cubicBezTo>
                    <a:cubicBezTo>
                      <a:pt x="523" y="4036"/>
                      <a:pt x="524" y="4036"/>
                      <a:pt x="526" y="4036"/>
                    </a:cubicBezTo>
                    <a:cubicBezTo>
                      <a:pt x="553" y="4028"/>
                      <a:pt x="574" y="4025"/>
                      <a:pt x="590" y="4025"/>
                    </a:cubicBezTo>
                    <a:cubicBezTo>
                      <a:pt x="689" y="4025"/>
                      <a:pt x="596" y="4149"/>
                      <a:pt x="588" y="4187"/>
                    </a:cubicBezTo>
                    <a:cubicBezTo>
                      <a:pt x="579" y="4232"/>
                      <a:pt x="588" y="4267"/>
                      <a:pt x="606" y="4312"/>
                    </a:cubicBezTo>
                    <a:cubicBezTo>
                      <a:pt x="616" y="4331"/>
                      <a:pt x="620" y="4337"/>
                      <a:pt x="628" y="4337"/>
                    </a:cubicBezTo>
                    <a:cubicBezTo>
                      <a:pt x="635" y="4337"/>
                      <a:pt x="643" y="4333"/>
                      <a:pt x="659" y="4330"/>
                    </a:cubicBezTo>
                    <a:cubicBezTo>
                      <a:pt x="661" y="4329"/>
                      <a:pt x="663" y="4329"/>
                      <a:pt x="664" y="4329"/>
                    </a:cubicBezTo>
                    <a:cubicBezTo>
                      <a:pt x="690" y="4329"/>
                      <a:pt x="650" y="4401"/>
                      <a:pt x="650" y="4401"/>
                    </a:cubicBezTo>
                    <a:cubicBezTo>
                      <a:pt x="659" y="4427"/>
                      <a:pt x="668" y="4454"/>
                      <a:pt x="677" y="4481"/>
                    </a:cubicBezTo>
                    <a:cubicBezTo>
                      <a:pt x="695" y="4508"/>
                      <a:pt x="811" y="4597"/>
                      <a:pt x="704" y="4606"/>
                    </a:cubicBezTo>
                    <a:cubicBezTo>
                      <a:pt x="588" y="4606"/>
                      <a:pt x="561" y="4686"/>
                      <a:pt x="597" y="4730"/>
                    </a:cubicBezTo>
                    <a:cubicBezTo>
                      <a:pt x="612" y="4749"/>
                      <a:pt x="641" y="4750"/>
                      <a:pt x="669" y="4750"/>
                    </a:cubicBezTo>
                    <a:cubicBezTo>
                      <a:pt x="675" y="4750"/>
                      <a:pt x="680" y="4750"/>
                      <a:pt x="686" y="4750"/>
                    </a:cubicBezTo>
                    <a:cubicBezTo>
                      <a:pt x="719" y="4750"/>
                      <a:pt x="748" y="4753"/>
                      <a:pt x="748" y="4784"/>
                    </a:cubicBezTo>
                    <a:cubicBezTo>
                      <a:pt x="668" y="4784"/>
                      <a:pt x="588" y="4784"/>
                      <a:pt x="597" y="4828"/>
                    </a:cubicBezTo>
                    <a:cubicBezTo>
                      <a:pt x="591" y="4841"/>
                      <a:pt x="596" y="4846"/>
                      <a:pt x="609" y="4846"/>
                    </a:cubicBezTo>
                    <a:cubicBezTo>
                      <a:pt x="669" y="4846"/>
                      <a:pt x="896" y="4731"/>
                      <a:pt x="918" y="4695"/>
                    </a:cubicBezTo>
                    <a:cubicBezTo>
                      <a:pt x="944" y="4650"/>
                      <a:pt x="891" y="4588"/>
                      <a:pt x="1016" y="4570"/>
                    </a:cubicBezTo>
                    <a:cubicBezTo>
                      <a:pt x="1030" y="4540"/>
                      <a:pt x="983" y="4485"/>
                      <a:pt x="1040" y="4468"/>
                    </a:cubicBezTo>
                    <a:lnTo>
                      <a:pt x="1040" y="4468"/>
                    </a:lnTo>
                    <a:cubicBezTo>
                      <a:pt x="991" y="4476"/>
                      <a:pt x="922" y="4490"/>
                      <a:pt x="877" y="4490"/>
                    </a:cubicBezTo>
                    <a:cubicBezTo>
                      <a:pt x="850" y="4490"/>
                      <a:pt x="831" y="4485"/>
                      <a:pt x="829" y="4472"/>
                    </a:cubicBezTo>
                    <a:cubicBezTo>
                      <a:pt x="811" y="4427"/>
                      <a:pt x="1024" y="4347"/>
                      <a:pt x="962" y="4312"/>
                    </a:cubicBezTo>
                    <a:cubicBezTo>
                      <a:pt x="956" y="4307"/>
                      <a:pt x="947" y="4306"/>
                      <a:pt x="936" y="4306"/>
                    </a:cubicBezTo>
                    <a:cubicBezTo>
                      <a:pt x="904" y="4306"/>
                      <a:pt x="860" y="4323"/>
                      <a:pt x="846" y="4330"/>
                    </a:cubicBezTo>
                    <a:cubicBezTo>
                      <a:pt x="766" y="4330"/>
                      <a:pt x="766" y="4285"/>
                      <a:pt x="766" y="4258"/>
                    </a:cubicBezTo>
                    <a:cubicBezTo>
                      <a:pt x="766" y="4234"/>
                      <a:pt x="795" y="4167"/>
                      <a:pt x="879" y="4167"/>
                    </a:cubicBezTo>
                    <a:cubicBezTo>
                      <a:pt x="888" y="4167"/>
                      <a:pt x="898" y="4167"/>
                      <a:pt x="909" y="4169"/>
                    </a:cubicBezTo>
                    <a:cubicBezTo>
                      <a:pt x="994" y="4185"/>
                      <a:pt x="1012" y="4274"/>
                      <a:pt x="1091" y="4274"/>
                    </a:cubicBezTo>
                    <a:cubicBezTo>
                      <a:pt x="1103" y="4274"/>
                      <a:pt x="1116" y="4272"/>
                      <a:pt x="1131" y="4267"/>
                    </a:cubicBezTo>
                    <a:cubicBezTo>
                      <a:pt x="1283" y="4223"/>
                      <a:pt x="1229" y="4169"/>
                      <a:pt x="1122" y="4160"/>
                    </a:cubicBezTo>
                    <a:cubicBezTo>
                      <a:pt x="971" y="4142"/>
                      <a:pt x="1007" y="3946"/>
                      <a:pt x="1176" y="3938"/>
                    </a:cubicBezTo>
                    <a:cubicBezTo>
                      <a:pt x="1146" y="3938"/>
                      <a:pt x="1077" y="3946"/>
                      <a:pt x="1031" y="3946"/>
                    </a:cubicBezTo>
                    <a:cubicBezTo>
                      <a:pt x="1009" y="3946"/>
                      <a:pt x="992" y="3944"/>
                      <a:pt x="989" y="3938"/>
                    </a:cubicBezTo>
                    <a:cubicBezTo>
                      <a:pt x="981" y="3889"/>
                      <a:pt x="935" y="3847"/>
                      <a:pt x="887" y="3847"/>
                    </a:cubicBezTo>
                    <a:cubicBezTo>
                      <a:pt x="885" y="3847"/>
                      <a:pt x="884" y="3847"/>
                      <a:pt x="883" y="3847"/>
                    </a:cubicBezTo>
                    <a:lnTo>
                      <a:pt x="883" y="3847"/>
                    </a:lnTo>
                    <a:cubicBezTo>
                      <a:pt x="1077" y="3822"/>
                      <a:pt x="1051" y="3554"/>
                      <a:pt x="1042" y="3492"/>
                    </a:cubicBezTo>
                    <a:cubicBezTo>
                      <a:pt x="1026" y="3380"/>
                      <a:pt x="931" y="3318"/>
                      <a:pt x="782" y="3249"/>
                    </a:cubicBezTo>
                    <a:lnTo>
                      <a:pt x="782" y="3249"/>
                    </a:lnTo>
                    <a:cubicBezTo>
                      <a:pt x="826" y="3264"/>
                      <a:pt x="889" y="3280"/>
                      <a:pt x="934" y="3280"/>
                    </a:cubicBezTo>
                    <a:cubicBezTo>
                      <a:pt x="954" y="3280"/>
                      <a:pt x="970" y="3277"/>
                      <a:pt x="980" y="3270"/>
                    </a:cubicBezTo>
                    <a:lnTo>
                      <a:pt x="953" y="3225"/>
                    </a:lnTo>
                    <a:cubicBezTo>
                      <a:pt x="953" y="3216"/>
                      <a:pt x="953" y="3216"/>
                      <a:pt x="961" y="3216"/>
                    </a:cubicBezTo>
                    <a:cubicBezTo>
                      <a:pt x="969" y="3216"/>
                      <a:pt x="984" y="3216"/>
                      <a:pt x="1016" y="3207"/>
                    </a:cubicBezTo>
                    <a:cubicBezTo>
                      <a:pt x="1114" y="3180"/>
                      <a:pt x="1149" y="3136"/>
                      <a:pt x="1016" y="3136"/>
                    </a:cubicBezTo>
                    <a:cubicBezTo>
                      <a:pt x="980" y="3136"/>
                      <a:pt x="951" y="3139"/>
                      <a:pt x="930" y="3139"/>
                    </a:cubicBezTo>
                    <a:cubicBezTo>
                      <a:pt x="898" y="3139"/>
                      <a:pt x="882" y="3132"/>
                      <a:pt x="882" y="3100"/>
                    </a:cubicBezTo>
                    <a:cubicBezTo>
                      <a:pt x="873" y="3074"/>
                      <a:pt x="873" y="3047"/>
                      <a:pt x="882" y="3020"/>
                    </a:cubicBezTo>
                    <a:cubicBezTo>
                      <a:pt x="891" y="3002"/>
                      <a:pt x="944" y="3002"/>
                      <a:pt x="944" y="2985"/>
                    </a:cubicBezTo>
                    <a:lnTo>
                      <a:pt x="935" y="2860"/>
                    </a:lnTo>
                    <a:cubicBezTo>
                      <a:pt x="935" y="2826"/>
                      <a:pt x="887" y="2814"/>
                      <a:pt x="832" y="2814"/>
                    </a:cubicBezTo>
                    <a:cubicBezTo>
                      <a:pt x="757" y="2814"/>
                      <a:pt x="668" y="2836"/>
                      <a:pt x="668" y="2851"/>
                    </a:cubicBezTo>
                    <a:cubicBezTo>
                      <a:pt x="668" y="2815"/>
                      <a:pt x="909" y="2708"/>
                      <a:pt x="953" y="2673"/>
                    </a:cubicBezTo>
                    <a:cubicBezTo>
                      <a:pt x="983" y="2643"/>
                      <a:pt x="997" y="2617"/>
                      <a:pt x="973" y="2617"/>
                    </a:cubicBezTo>
                    <a:cubicBezTo>
                      <a:pt x="961" y="2617"/>
                      <a:pt x="940" y="2623"/>
                      <a:pt x="909" y="2637"/>
                    </a:cubicBezTo>
                    <a:cubicBezTo>
                      <a:pt x="871" y="2653"/>
                      <a:pt x="800" y="2679"/>
                      <a:pt x="764" y="2679"/>
                    </a:cubicBezTo>
                    <a:cubicBezTo>
                      <a:pt x="741" y="2679"/>
                      <a:pt x="733" y="2669"/>
                      <a:pt x="757" y="2637"/>
                    </a:cubicBezTo>
                    <a:cubicBezTo>
                      <a:pt x="793" y="2593"/>
                      <a:pt x="846" y="2557"/>
                      <a:pt x="900" y="2530"/>
                    </a:cubicBezTo>
                    <a:cubicBezTo>
                      <a:pt x="909" y="2530"/>
                      <a:pt x="962" y="2495"/>
                      <a:pt x="962" y="2486"/>
                    </a:cubicBezTo>
                    <a:lnTo>
                      <a:pt x="962" y="2486"/>
                    </a:lnTo>
                    <a:cubicBezTo>
                      <a:pt x="891" y="2512"/>
                      <a:pt x="820" y="2521"/>
                      <a:pt x="739" y="2521"/>
                    </a:cubicBezTo>
                    <a:cubicBezTo>
                      <a:pt x="695" y="2512"/>
                      <a:pt x="926" y="2414"/>
                      <a:pt x="944" y="2406"/>
                    </a:cubicBezTo>
                    <a:cubicBezTo>
                      <a:pt x="1018" y="2365"/>
                      <a:pt x="1032" y="2350"/>
                      <a:pt x="1015" y="2350"/>
                    </a:cubicBezTo>
                    <a:cubicBezTo>
                      <a:pt x="971" y="2350"/>
                      <a:pt x="728" y="2441"/>
                      <a:pt x="722" y="2441"/>
                    </a:cubicBezTo>
                    <a:cubicBezTo>
                      <a:pt x="679" y="2424"/>
                      <a:pt x="936" y="2298"/>
                      <a:pt x="815" y="2298"/>
                    </a:cubicBezTo>
                    <a:cubicBezTo>
                      <a:pt x="811" y="2298"/>
                      <a:pt x="807" y="2298"/>
                      <a:pt x="802" y="2299"/>
                    </a:cubicBezTo>
                    <a:cubicBezTo>
                      <a:pt x="953" y="2290"/>
                      <a:pt x="891" y="2031"/>
                      <a:pt x="900" y="1987"/>
                    </a:cubicBezTo>
                    <a:cubicBezTo>
                      <a:pt x="909" y="1942"/>
                      <a:pt x="846" y="1880"/>
                      <a:pt x="837" y="1818"/>
                    </a:cubicBezTo>
                    <a:cubicBezTo>
                      <a:pt x="829" y="1764"/>
                      <a:pt x="980" y="1782"/>
                      <a:pt x="935" y="1738"/>
                    </a:cubicBezTo>
                    <a:cubicBezTo>
                      <a:pt x="918" y="1720"/>
                      <a:pt x="802" y="1640"/>
                      <a:pt x="811" y="1613"/>
                    </a:cubicBezTo>
                    <a:lnTo>
                      <a:pt x="811" y="1613"/>
                    </a:lnTo>
                    <a:cubicBezTo>
                      <a:pt x="811" y="1620"/>
                      <a:pt x="1016" y="1735"/>
                      <a:pt x="1052" y="1735"/>
                    </a:cubicBezTo>
                    <a:cubicBezTo>
                      <a:pt x="1062" y="1735"/>
                      <a:pt x="1059" y="1726"/>
                      <a:pt x="1033" y="1702"/>
                    </a:cubicBezTo>
                    <a:cubicBezTo>
                      <a:pt x="980" y="1648"/>
                      <a:pt x="1024" y="1604"/>
                      <a:pt x="909" y="1550"/>
                    </a:cubicBezTo>
                    <a:cubicBezTo>
                      <a:pt x="803" y="1506"/>
                      <a:pt x="969" y="1497"/>
                      <a:pt x="875" y="1453"/>
                    </a:cubicBezTo>
                    <a:lnTo>
                      <a:pt x="875" y="1453"/>
                    </a:lnTo>
                    <a:cubicBezTo>
                      <a:pt x="949" y="1487"/>
                      <a:pt x="1008" y="1507"/>
                      <a:pt x="1055" y="1507"/>
                    </a:cubicBezTo>
                    <a:cubicBezTo>
                      <a:pt x="1081" y="1507"/>
                      <a:pt x="1104" y="1501"/>
                      <a:pt x="1122" y="1488"/>
                    </a:cubicBezTo>
                    <a:cubicBezTo>
                      <a:pt x="1158" y="1470"/>
                      <a:pt x="900" y="1319"/>
                      <a:pt x="873" y="1239"/>
                    </a:cubicBezTo>
                    <a:cubicBezTo>
                      <a:pt x="861" y="1190"/>
                      <a:pt x="879" y="1171"/>
                      <a:pt x="913" y="1171"/>
                    </a:cubicBezTo>
                    <a:cubicBezTo>
                      <a:pt x="1010" y="1171"/>
                      <a:pt x="1240" y="1322"/>
                      <a:pt x="1318" y="1381"/>
                    </a:cubicBezTo>
                    <a:cubicBezTo>
                      <a:pt x="1220" y="1274"/>
                      <a:pt x="1149" y="1159"/>
                      <a:pt x="1096" y="1034"/>
                    </a:cubicBezTo>
                    <a:lnTo>
                      <a:pt x="1096" y="1034"/>
                    </a:lnTo>
                    <a:cubicBezTo>
                      <a:pt x="1167" y="1069"/>
                      <a:pt x="1238" y="1105"/>
                      <a:pt x="1318" y="1132"/>
                    </a:cubicBezTo>
                    <a:cubicBezTo>
                      <a:pt x="1238" y="1061"/>
                      <a:pt x="1318" y="1043"/>
                      <a:pt x="1318" y="1007"/>
                    </a:cubicBezTo>
                    <a:cubicBezTo>
                      <a:pt x="1310" y="936"/>
                      <a:pt x="1292" y="874"/>
                      <a:pt x="1265" y="811"/>
                    </a:cubicBezTo>
                    <a:lnTo>
                      <a:pt x="1265" y="811"/>
                    </a:lnTo>
                    <a:cubicBezTo>
                      <a:pt x="1337" y="857"/>
                      <a:pt x="1404" y="970"/>
                      <a:pt x="1442" y="970"/>
                    </a:cubicBezTo>
                    <a:cubicBezTo>
                      <a:pt x="1455" y="970"/>
                      <a:pt x="1465" y="956"/>
                      <a:pt x="1470" y="918"/>
                    </a:cubicBezTo>
                    <a:cubicBezTo>
                      <a:pt x="1480" y="883"/>
                      <a:pt x="1494" y="866"/>
                      <a:pt x="1511" y="866"/>
                    </a:cubicBezTo>
                    <a:cubicBezTo>
                      <a:pt x="1537" y="866"/>
                      <a:pt x="1573" y="905"/>
                      <a:pt x="1621" y="980"/>
                    </a:cubicBezTo>
                    <a:cubicBezTo>
                      <a:pt x="1657" y="954"/>
                      <a:pt x="1603" y="900"/>
                      <a:pt x="1595" y="856"/>
                    </a:cubicBezTo>
                    <a:cubicBezTo>
                      <a:pt x="1577" y="784"/>
                      <a:pt x="1657" y="802"/>
                      <a:pt x="1666" y="749"/>
                    </a:cubicBezTo>
                    <a:cubicBezTo>
                      <a:pt x="1675" y="695"/>
                      <a:pt x="1621" y="633"/>
                      <a:pt x="1612" y="580"/>
                    </a:cubicBezTo>
                    <a:cubicBezTo>
                      <a:pt x="1604" y="518"/>
                      <a:pt x="1682" y="552"/>
                      <a:pt x="1658" y="493"/>
                    </a:cubicBezTo>
                    <a:lnTo>
                      <a:pt x="1658" y="493"/>
                    </a:lnTo>
                    <a:cubicBezTo>
                      <a:pt x="1687" y="562"/>
                      <a:pt x="1693" y="582"/>
                      <a:pt x="1709" y="582"/>
                    </a:cubicBezTo>
                    <a:cubicBezTo>
                      <a:pt x="1717" y="582"/>
                      <a:pt x="1728" y="577"/>
                      <a:pt x="1746" y="571"/>
                    </a:cubicBezTo>
                    <a:cubicBezTo>
                      <a:pt x="1782" y="553"/>
                      <a:pt x="1817" y="544"/>
                      <a:pt x="1853" y="535"/>
                    </a:cubicBezTo>
                    <a:cubicBezTo>
                      <a:pt x="1871" y="588"/>
                      <a:pt x="1906" y="678"/>
                      <a:pt x="1871" y="686"/>
                    </a:cubicBezTo>
                    <a:cubicBezTo>
                      <a:pt x="1871" y="722"/>
                      <a:pt x="1835" y="704"/>
                      <a:pt x="1871" y="776"/>
                    </a:cubicBezTo>
                    <a:cubicBezTo>
                      <a:pt x="1951" y="740"/>
                      <a:pt x="1915" y="580"/>
                      <a:pt x="1978" y="482"/>
                    </a:cubicBezTo>
                    <a:cubicBezTo>
                      <a:pt x="1990" y="465"/>
                      <a:pt x="1999" y="458"/>
                      <a:pt x="2006" y="458"/>
                    </a:cubicBezTo>
                    <a:cubicBezTo>
                      <a:pt x="2041" y="458"/>
                      <a:pt x="2022" y="624"/>
                      <a:pt x="2022" y="624"/>
                    </a:cubicBezTo>
                    <a:lnTo>
                      <a:pt x="2067" y="562"/>
                    </a:lnTo>
                    <a:cubicBezTo>
                      <a:pt x="2076" y="523"/>
                      <a:pt x="2086" y="502"/>
                      <a:pt x="2100" y="502"/>
                    </a:cubicBezTo>
                    <a:cubicBezTo>
                      <a:pt x="2112" y="502"/>
                      <a:pt x="2127" y="516"/>
                      <a:pt x="2147" y="544"/>
                    </a:cubicBezTo>
                    <a:cubicBezTo>
                      <a:pt x="2170" y="583"/>
                      <a:pt x="2203" y="608"/>
                      <a:pt x="2229" y="608"/>
                    </a:cubicBezTo>
                    <a:cubicBezTo>
                      <a:pt x="2263" y="608"/>
                      <a:pt x="2284" y="566"/>
                      <a:pt x="2254" y="455"/>
                    </a:cubicBezTo>
                    <a:lnTo>
                      <a:pt x="2254" y="455"/>
                    </a:lnTo>
                    <a:cubicBezTo>
                      <a:pt x="2259" y="458"/>
                      <a:pt x="2263" y="460"/>
                      <a:pt x="2267" y="460"/>
                    </a:cubicBezTo>
                    <a:cubicBezTo>
                      <a:pt x="2284" y="460"/>
                      <a:pt x="2291" y="434"/>
                      <a:pt x="2298" y="419"/>
                    </a:cubicBezTo>
                    <a:cubicBezTo>
                      <a:pt x="2307" y="491"/>
                      <a:pt x="2307" y="553"/>
                      <a:pt x="2307" y="624"/>
                    </a:cubicBezTo>
                    <a:cubicBezTo>
                      <a:pt x="2307" y="651"/>
                      <a:pt x="2312" y="659"/>
                      <a:pt x="2319" y="659"/>
                    </a:cubicBezTo>
                    <a:cubicBezTo>
                      <a:pt x="2328" y="659"/>
                      <a:pt x="2341" y="643"/>
                      <a:pt x="2352" y="633"/>
                    </a:cubicBezTo>
                    <a:cubicBezTo>
                      <a:pt x="2430" y="554"/>
                      <a:pt x="2432" y="312"/>
                      <a:pt x="2542" y="312"/>
                    </a:cubicBezTo>
                    <a:cubicBezTo>
                      <a:pt x="2544" y="312"/>
                      <a:pt x="2546" y="312"/>
                      <a:pt x="2548" y="312"/>
                    </a:cubicBezTo>
                    <a:cubicBezTo>
                      <a:pt x="2530" y="393"/>
                      <a:pt x="2530" y="482"/>
                      <a:pt x="2539" y="562"/>
                    </a:cubicBezTo>
                    <a:cubicBezTo>
                      <a:pt x="2546" y="613"/>
                      <a:pt x="2559" y="634"/>
                      <a:pt x="2574" y="634"/>
                    </a:cubicBezTo>
                    <a:cubicBezTo>
                      <a:pt x="2599" y="634"/>
                      <a:pt x="2629" y="580"/>
                      <a:pt x="2646" y="508"/>
                    </a:cubicBezTo>
                    <a:lnTo>
                      <a:pt x="2646" y="508"/>
                    </a:lnTo>
                    <a:cubicBezTo>
                      <a:pt x="2628" y="606"/>
                      <a:pt x="2628" y="713"/>
                      <a:pt x="2672" y="731"/>
                    </a:cubicBezTo>
                    <a:cubicBezTo>
                      <a:pt x="2687" y="688"/>
                      <a:pt x="2707" y="476"/>
                      <a:pt x="2733" y="476"/>
                    </a:cubicBezTo>
                    <a:cubicBezTo>
                      <a:pt x="2739" y="476"/>
                      <a:pt x="2746" y="488"/>
                      <a:pt x="2752" y="517"/>
                    </a:cubicBezTo>
                    <a:cubicBezTo>
                      <a:pt x="2770" y="597"/>
                      <a:pt x="2744" y="722"/>
                      <a:pt x="2797" y="740"/>
                    </a:cubicBezTo>
                    <a:cubicBezTo>
                      <a:pt x="2799" y="741"/>
                      <a:pt x="2801" y="741"/>
                      <a:pt x="2803" y="741"/>
                    </a:cubicBezTo>
                    <a:cubicBezTo>
                      <a:pt x="2824" y="741"/>
                      <a:pt x="2849" y="706"/>
                      <a:pt x="2876" y="706"/>
                    </a:cubicBezTo>
                    <a:cubicBezTo>
                      <a:pt x="2882" y="706"/>
                      <a:pt x="2889" y="708"/>
                      <a:pt x="2895" y="713"/>
                    </a:cubicBezTo>
                    <a:cubicBezTo>
                      <a:pt x="2859" y="829"/>
                      <a:pt x="3011" y="856"/>
                      <a:pt x="3037" y="856"/>
                    </a:cubicBezTo>
                    <a:cubicBezTo>
                      <a:pt x="3091" y="856"/>
                      <a:pt x="3091" y="704"/>
                      <a:pt x="3127" y="678"/>
                    </a:cubicBezTo>
                    <a:cubicBezTo>
                      <a:pt x="3134" y="673"/>
                      <a:pt x="3139" y="671"/>
                      <a:pt x="3144" y="671"/>
                    </a:cubicBezTo>
                    <a:cubicBezTo>
                      <a:pt x="3190" y="671"/>
                      <a:pt x="3107" y="903"/>
                      <a:pt x="3091" y="936"/>
                    </a:cubicBezTo>
                    <a:cubicBezTo>
                      <a:pt x="3064" y="998"/>
                      <a:pt x="3135" y="1025"/>
                      <a:pt x="3153" y="1034"/>
                    </a:cubicBezTo>
                    <a:cubicBezTo>
                      <a:pt x="3207" y="1061"/>
                      <a:pt x="3269" y="1078"/>
                      <a:pt x="3331" y="1078"/>
                    </a:cubicBezTo>
                    <a:cubicBezTo>
                      <a:pt x="3343" y="1078"/>
                      <a:pt x="3426" y="1070"/>
                      <a:pt x="3478" y="1070"/>
                    </a:cubicBezTo>
                    <a:cubicBezTo>
                      <a:pt x="3504" y="1070"/>
                      <a:pt x="3521" y="1072"/>
                      <a:pt x="3518" y="1078"/>
                    </a:cubicBezTo>
                    <a:cubicBezTo>
                      <a:pt x="3510" y="1105"/>
                      <a:pt x="3233" y="1239"/>
                      <a:pt x="3287" y="1248"/>
                    </a:cubicBezTo>
                    <a:cubicBezTo>
                      <a:pt x="3303" y="1250"/>
                      <a:pt x="3334" y="1252"/>
                      <a:pt x="3371" y="1252"/>
                    </a:cubicBezTo>
                    <a:cubicBezTo>
                      <a:pt x="3453" y="1252"/>
                      <a:pt x="3564" y="1243"/>
                      <a:pt x="3608" y="1212"/>
                    </a:cubicBezTo>
                    <a:lnTo>
                      <a:pt x="3608" y="1212"/>
                    </a:lnTo>
                    <a:cubicBezTo>
                      <a:pt x="3527" y="1283"/>
                      <a:pt x="3510" y="1328"/>
                      <a:pt x="3518" y="1372"/>
                    </a:cubicBezTo>
                    <a:cubicBezTo>
                      <a:pt x="3536" y="1399"/>
                      <a:pt x="3563" y="1426"/>
                      <a:pt x="3599" y="1444"/>
                    </a:cubicBezTo>
                    <a:cubicBezTo>
                      <a:pt x="3604" y="1445"/>
                      <a:pt x="3610" y="1445"/>
                      <a:pt x="3616" y="1445"/>
                    </a:cubicBezTo>
                    <a:cubicBezTo>
                      <a:pt x="3640" y="1445"/>
                      <a:pt x="3668" y="1437"/>
                      <a:pt x="3696" y="1437"/>
                    </a:cubicBezTo>
                    <a:cubicBezTo>
                      <a:pt x="3708" y="1437"/>
                      <a:pt x="3721" y="1439"/>
                      <a:pt x="3732" y="1444"/>
                    </a:cubicBezTo>
                    <a:cubicBezTo>
                      <a:pt x="3830" y="1488"/>
                      <a:pt x="3706" y="1604"/>
                      <a:pt x="3661" y="1684"/>
                    </a:cubicBezTo>
                    <a:cubicBezTo>
                      <a:pt x="3657" y="1696"/>
                      <a:pt x="3660" y="1701"/>
                      <a:pt x="3668" y="1701"/>
                    </a:cubicBezTo>
                    <a:cubicBezTo>
                      <a:pt x="3678" y="1701"/>
                      <a:pt x="3695" y="1694"/>
                      <a:pt x="3714" y="1684"/>
                    </a:cubicBezTo>
                    <a:cubicBezTo>
                      <a:pt x="3732" y="1702"/>
                      <a:pt x="3732" y="1729"/>
                      <a:pt x="3741" y="1755"/>
                    </a:cubicBezTo>
                    <a:cubicBezTo>
                      <a:pt x="3741" y="1800"/>
                      <a:pt x="3830" y="1818"/>
                      <a:pt x="3839" y="1862"/>
                    </a:cubicBezTo>
                    <a:cubicBezTo>
                      <a:pt x="3839" y="1907"/>
                      <a:pt x="3821" y="1951"/>
                      <a:pt x="3804" y="1987"/>
                    </a:cubicBezTo>
                    <a:cubicBezTo>
                      <a:pt x="3795" y="2005"/>
                      <a:pt x="3777" y="2049"/>
                      <a:pt x="3821" y="2067"/>
                    </a:cubicBezTo>
                    <a:cubicBezTo>
                      <a:pt x="3901" y="2085"/>
                      <a:pt x="3857" y="2236"/>
                      <a:pt x="3866" y="2290"/>
                    </a:cubicBezTo>
                    <a:cubicBezTo>
                      <a:pt x="3866" y="2308"/>
                      <a:pt x="4008" y="2441"/>
                      <a:pt x="3991" y="2450"/>
                    </a:cubicBezTo>
                    <a:cubicBezTo>
                      <a:pt x="3955" y="2450"/>
                      <a:pt x="3910" y="2450"/>
                      <a:pt x="3866" y="2432"/>
                    </a:cubicBezTo>
                    <a:lnTo>
                      <a:pt x="3866" y="2432"/>
                    </a:lnTo>
                    <a:lnTo>
                      <a:pt x="3946" y="2504"/>
                    </a:lnTo>
                    <a:cubicBezTo>
                      <a:pt x="3964" y="2512"/>
                      <a:pt x="4115" y="2548"/>
                      <a:pt x="4115" y="2566"/>
                    </a:cubicBezTo>
                    <a:cubicBezTo>
                      <a:pt x="4062" y="2566"/>
                      <a:pt x="4017" y="2575"/>
                      <a:pt x="3973" y="2593"/>
                    </a:cubicBezTo>
                    <a:cubicBezTo>
                      <a:pt x="3937" y="2619"/>
                      <a:pt x="3955" y="2664"/>
                      <a:pt x="3955" y="2691"/>
                    </a:cubicBezTo>
                    <a:cubicBezTo>
                      <a:pt x="3999" y="2726"/>
                      <a:pt x="4071" y="2789"/>
                      <a:pt x="3928" y="2797"/>
                    </a:cubicBezTo>
                    <a:cubicBezTo>
                      <a:pt x="3968" y="2797"/>
                      <a:pt x="4028" y="2826"/>
                      <a:pt x="4060" y="2826"/>
                    </a:cubicBezTo>
                    <a:cubicBezTo>
                      <a:pt x="4064" y="2826"/>
                      <a:pt x="4068" y="2825"/>
                      <a:pt x="4071" y="2824"/>
                    </a:cubicBezTo>
                    <a:lnTo>
                      <a:pt x="4071" y="2824"/>
                    </a:lnTo>
                    <a:cubicBezTo>
                      <a:pt x="3964" y="2860"/>
                      <a:pt x="3955" y="2887"/>
                      <a:pt x="3964" y="2949"/>
                    </a:cubicBezTo>
                    <a:cubicBezTo>
                      <a:pt x="3964" y="2976"/>
                      <a:pt x="3955" y="3020"/>
                      <a:pt x="3991" y="3038"/>
                    </a:cubicBezTo>
                    <a:cubicBezTo>
                      <a:pt x="4008" y="3051"/>
                      <a:pt x="4022" y="3051"/>
                      <a:pt x="4031" y="3051"/>
                    </a:cubicBezTo>
                    <a:cubicBezTo>
                      <a:pt x="4040" y="3051"/>
                      <a:pt x="4044" y="3051"/>
                      <a:pt x="4044" y="3065"/>
                    </a:cubicBezTo>
                    <a:cubicBezTo>
                      <a:pt x="4044" y="3127"/>
                      <a:pt x="3982" y="3154"/>
                      <a:pt x="3982" y="3216"/>
                    </a:cubicBezTo>
                    <a:cubicBezTo>
                      <a:pt x="3982" y="3252"/>
                      <a:pt x="4017" y="3385"/>
                      <a:pt x="3910" y="3394"/>
                    </a:cubicBezTo>
                    <a:cubicBezTo>
                      <a:pt x="3910" y="3422"/>
                      <a:pt x="3931" y="3428"/>
                      <a:pt x="3960" y="3428"/>
                    </a:cubicBezTo>
                    <a:cubicBezTo>
                      <a:pt x="3985" y="3428"/>
                      <a:pt x="4015" y="3423"/>
                      <a:pt x="4042" y="3423"/>
                    </a:cubicBezTo>
                    <a:cubicBezTo>
                      <a:pt x="4065" y="3423"/>
                      <a:pt x="4085" y="3426"/>
                      <a:pt x="4097" y="3439"/>
                    </a:cubicBezTo>
                    <a:cubicBezTo>
                      <a:pt x="4124" y="3457"/>
                      <a:pt x="4017" y="3492"/>
                      <a:pt x="3991" y="3501"/>
                    </a:cubicBezTo>
                    <a:cubicBezTo>
                      <a:pt x="3973" y="3519"/>
                      <a:pt x="3955" y="3537"/>
                      <a:pt x="3937" y="3555"/>
                    </a:cubicBezTo>
                    <a:cubicBezTo>
                      <a:pt x="3919" y="3608"/>
                      <a:pt x="4142" y="3777"/>
                      <a:pt x="3999" y="3795"/>
                    </a:cubicBezTo>
                    <a:cubicBezTo>
                      <a:pt x="4014" y="3795"/>
                      <a:pt x="4059" y="3794"/>
                      <a:pt x="4109" y="3794"/>
                    </a:cubicBezTo>
                    <a:cubicBezTo>
                      <a:pt x="4183" y="3794"/>
                      <a:pt x="4267" y="3797"/>
                      <a:pt x="4267" y="3813"/>
                    </a:cubicBezTo>
                    <a:cubicBezTo>
                      <a:pt x="4267" y="3849"/>
                      <a:pt x="4178" y="3849"/>
                      <a:pt x="4160" y="3857"/>
                    </a:cubicBezTo>
                    <a:cubicBezTo>
                      <a:pt x="4142" y="3866"/>
                      <a:pt x="4133" y="3884"/>
                      <a:pt x="4124" y="3902"/>
                    </a:cubicBezTo>
                    <a:cubicBezTo>
                      <a:pt x="4089" y="3946"/>
                      <a:pt x="4089" y="3964"/>
                      <a:pt x="4115" y="4000"/>
                    </a:cubicBezTo>
                    <a:cubicBezTo>
                      <a:pt x="4124" y="4009"/>
                      <a:pt x="4133" y="4027"/>
                      <a:pt x="4097" y="4036"/>
                    </a:cubicBezTo>
                    <a:cubicBezTo>
                      <a:pt x="4082" y="4042"/>
                      <a:pt x="4064" y="4044"/>
                      <a:pt x="4043" y="4044"/>
                    </a:cubicBezTo>
                    <a:cubicBezTo>
                      <a:pt x="3995" y="4044"/>
                      <a:pt x="3939" y="4031"/>
                      <a:pt x="3906" y="4031"/>
                    </a:cubicBezTo>
                    <a:cubicBezTo>
                      <a:pt x="3896" y="4031"/>
                      <a:pt x="3888" y="4032"/>
                      <a:pt x="3884" y="4036"/>
                    </a:cubicBezTo>
                    <a:cubicBezTo>
                      <a:pt x="3857" y="4053"/>
                      <a:pt x="3999" y="4125"/>
                      <a:pt x="3999" y="4151"/>
                    </a:cubicBezTo>
                    <a:cubicBezTo>
                      <a:pt x="4008" y="4223"/>
                      <a:pt x="3937" y="4294"/>
                      <a:pt x="3910" y="4365"/>
                    </a:cubicBezTo>
                    <a:cubicBezTo>
                      <a:pt x="3875" y="4436"/>
                      <a:pt x="4276" y="4347"/>
                      <a:pt x="4115" y="4463"/>
                    </a:cubicBezTo>
                    <a:cubicBezTo>
                      <a:pt x="4035" y="4517"/>
                      <a:pt x="3946" y="4543"/>
                      <a:pt x="3991" y="4623"/>
                    </a:cubicBezTo>
                    <a:cubicBezTo>
                      <a:pt x="3999" y="4650"/>
                      <a:pt x="4249" y="4695"/>
                      <a:pt x="4062" y="4721"/>
                    </a:cubicBezTo>
                    <a:cubicBezTo>
                      <a:pt x="3857" y="4748"/>
                      <a:pt x="4035" y="4819"/>
                      <a:pt x="4106" y="4855"/>
                    </a:cubicBezTo>
                    <a:cubicBezTo>
                      <a:pt x="4240" y="4917"/>
                      <a:pt x="4044" y="4953"/>
                      <a:pt x="4026" y="5024"/>
                    </a:cubicBezTo>
                    <a:cubicBezTo>
                      <a:pt x="4020" y="5049"/>
                      <a:pt x="4044" y="5057"/>
                      <a:pt x="4081" y="5057"/>
                    </a:cubicBezTo>
                    <a:cubicBezTo>
                      <a:pt x="4138" y="5057"/>
                      <a:pt x="4225" y="5039"/>
                      <a:pt x="4280" y="5039"/>
                    </a:cubicBezTo>
                    <a:cubicBezTo>
                      <a:pt x="4292" y="5039"/>
                      <a:pt x="4303" y="5040"/>
                      <a:pt x="4311" y="5042"/>
                    </a:cubicBezTo>
                    <a:cubicBezTo>
                      <a:pt x="4374" y="5051"/>
                      <a:pt x="4089" y="5149"/>
                      <a:pt x="4178" y="5167"/>
                    </a:cubicBezTo>
                    <a:cubicBezTo>
                      <a:pt x="4193" y="5167"/>
                      <a:pt x="4228" y="5147"/>
                      <a:pt x="4265" y="5147"/>
                    </a:cubicBezTo>
                    <a:cubicBezTo>
                      <a:pt x="4272" y="5147"/>
                      <a:pt x="4278" y="5148"/>
                      <a:pt x="4284" y="5149"/>
                    </a:cubicBezTo>
                    <a:cubicBezTo>
                      <a:pt x="4302" y="5167"/>
                      <a:pt x="4302" y="5202"/>
                      <a:pt x="4284" y="5220"/>
                    </a:cubicBezTo>
                    <a:cubicBezTo>
                      <a:pt x="4204" y="5265"/>
                      <a:pt x="4097" y="5202"/>
                      <a:pt x="4053" y="5291"/>
                    </a:cubicBezTo>
                    <a:cubicBezTo>
                      <a:pt x="4008" y="5407"/>
                      <a:pt x="4035" y="5541"/>
                      <a:pt x="4106" y="5639"/>
                    </a:cubicBezTo>
                    <a:cubicBezTo>
                      <a:pt x="4133" y="5674"/>
                      <a:pt x="4151" y="5674"/>
                      <a:pt x="4160" y="5710"/>
                    </a:cubicBezTo>
                    <a:cubicBezTo>
                      <a:pt x="4260" y="5750"/>
                      <a:pt x="4105" y="5755"/>
                      <a:pt x="4021" y="5755"/>
                    </a:cubicBezTo>
                    <a:cubicBezTo>
                      <a:pt x="3993" y="5755"/>
                      <a:pt x="3973" y="5755"/>
                      <a:pt x="3973" y="5755"/>
                    </a:cubicBezTo>
                    <a:lnTo>
                      <a:pt x="3973" y="5755"/>
                    </a:lnTo>
                    <a:cubicBezTo>
                      <a:pt x="3973" y="5817"/>
                      <a:pt x="4267" y="5764"/>
                      <a:pt x="4089" y="5862"/>
                    </a:cubicBezTo>
                    <a:cubicBezTo>
                      <a:pt x="4089" y="5879"/>
                      <a:pt x="4097" y="5897"/>
                      <a:pt x="4106" y="5915"/>
                    </a:cubicBezTo>
                    <a:cubicBezTo>
                      <a:pt x="4124" y="5951"/>
                      <a:pt x="4329" y="6218"/>
                      <a:pt x="4187" y="6227"/>
                    </a:cubicBezTo>
                    <a:lnTo>
                      <a:pt x="4418" y="6325"/>
                    </a:lnTo>
                    <a:cubicBezTo>
                      <a:pt x="4293" y="6334"/>
                      <a:pt x="4276" y="6387"/>
                      <a:pt x="4267" y="6432"/>
                    </a:cubicBezTo>
                    <a:cubicBezTo>
                      <a:pt x="4267" y="6476"/>
                      <a:pt x="4169" y="6485"/>
                      <a:pt x="4097" y="6512"/>
                    </a:cubicBezTo>
                    <a:cubicBezTo>
                      <a:pt x="4026" y="6538"/>
                      <a:pt x="4356" y="6574"/>
                      <a:pt x="4356" y="6628"/>
                    </a:cubicBezTo>
                    <a:cubicBezTo>
                      <a:pt x="4327" y="6625"/>
                      <a:pt x="4299" y="6624"/>
                      <a:pt x="4272" y="6624"/>
                    </a:cubicBezTo>
                    <a:cubicBezTo>
                      <a:pt x="4205" y="6624"/>
                      <a:pt x="4140" y="6630"/>
                      <a:pt x="4071" y="6636"/>
                    </a:cubicBezTo>
                    <a:cubicBezTo>
                      <a:pt x="4046" y="6678"/>
                      <a:pt x="4131" y="6744"/>
                      <a:pt x="4208" y="6744"/>
                    </a:cubicBezTo>
                    <a:cubicBezTo>
                      <a:pt x="4213" y="6744"/>
                      <a:pt x="4218" y="6744"/>
                      <a:pt x="4222" y="6743"/>
                    </a:cubicBezTo>
                    <a:cubicBezTo>
                      <a:pt x="4264" y="6743"/>
                      <a:pt x="4305" y="6728"/>
                      <a:pt x="4331" y="6728"/>
                    </a:cubicBezTo>
                    <a:cubicBezTo>
                      <a:pt x="4344" y="6728"/>
                      <a:pt x="4353" y="6731"/>
                      <a:pt x="4356" y="6743"/>
                    </a:cubicBezTo>
                    <a:cubicBezTo>
                      <a:pt x="4365" y="6788"/>
                      <a:pt x="4347" y="6779"/>
                      <a:pt x="4302" y="6806"/>
                    </a:cubicBezTo>
                    <a:cubicBezTo>
                      <a:pt x="4262" y="6819"/>
                      <a:pt x="4209" y="6819"/>
                      <a:pt x="4156" y="6819"/>
                    </a:cubicBezTo>
                    <a:cubicBezTo>
                      <a:pt x="4104" y="6819"/>
                      <a:pt x="4053" y="6819"/>
                      <a:pt x="4017" y="6832"/>
                    </a:cubicBezTo>
                    <a:cubicBezTo>
                      <a:pt x="3999" y="6832"/>
                      <a:pt x="4124" y="6859"/>
                      <a:pt x="4124" y="6859"/>
                    </a:cubicBezTo>
                    <a:cubicBezTo>
                      <a:pt x="4178" y="6877"/>
                      <a:pt x="4204" y="6904"/>
                      <a:pt x="4204" y="6939"/>
                    </a:cubicBezTo>
                    <a:cubicBezTo>
                      <a:pt x="4213" y="6975"/>
                      <a:pt x="4169" y="6975"/>
                      <a:pt x="4195" y="6993"/>
                    </a:cubicBezTo>
                    <a:cubicBezTo>
                      <a:pt x="4240" y="7011"/>
                      <a:pt x="4284" y="7028"/>
                      <a:pt x="4338" y="7037"/>
                    </a:cubicBezTo>
                    <a:cubicBezTo>
                      <a:pt x="4400" y="7055"/>
                      <a:pt x="4178" y="7091"/>
                      <a:pt x="4249" y="7126"/>
                    </a:cubicBezTo>
                    <a:cubicBezTo>
                      <a:pt x="4284" y="7144"/>
                      <a:pt x="4347" y="7144"/>
                      <a:pt x="4365" y="7162"/>
                    </a:cubicBezTo>
                    <a:cubicBezTo>
                      <a:pt x="4374" y="7189"/>
                      <a:pt x="4382" y="7215"/>
                      <a:pt x="4374" y="7233"/>
                    </a:cubicBezTo>
                    <a:cubicBezTo>
                      <a:pt x="4374" y="7198"/>
                      <a:pt x="4304" y="7151"/>
                      <a:pt x="4254" y="7151"/>
                    </a:cubicBezTo>
                    <a:cubicBezTo>
                      <a:pt x="4228" y="7151"/>
                      <a:pt x="4207" y="7164"/>
                      <a:pt x="4204" y="7198"/>
                    </a:cubicBezTo>
                    <a:cubicBezTo>
                      <a:pt x="4204" y="7268"/>
                      <a:pt x="4260" y="7325"/>
                      <a:pt x="4328" y="7325"/>
                    </a:cubicBezTo>
                    <a:cubicBezTo>
                      <a:pt x="4330" y="7325"/>
                      <a:pt x="4331" y="7325"/>
                      <a:pt x="4333" y="7325"/>
                    </a:cubicBezTo>
                    <a:lnTo>
                      <a:pt x="4333" y="7325"/>
                    </a:lnTo>
                    <a:cubicBezTo>
                      <a:pt x="4141" y="7361"/>
                      <a:pt x="4240" y="7628"/>
                      <a:pt x="4240" y="7696"/>
                    </a:cubicBezTo>
                    <a:cubicBezTo>
                      <a:pt x="4240" y="7733"/>
                      <a:pt x="4262" y="7743"/>
                      <a:pt x="4298" y="7743"/>
                    </a:cubicBezTo>
                    <a:cubicBezTo>
                      <a:pt x="4341" y="7743"/>
                      <a:pt x="4403" y="7728"/>
                      <a:pt x="4472" y="7723"/>
                    </a:cubicBezTo>
                    <a:cubicBezTo>
                      <a:pt x="4605" y="7750"/>
                      <a:pt x="4614" y="7759"/>
                      <a:pt x="4472" y="7794"/>
                    </a:cubicBezTo>
                    <a:cubicBezTo>
                      <a:pt x="4320" y="7794"/>
                      <a:pt x="4187" y="7910"/>
                      <a:pt x="4178" y="8071"/>
                    </a:cubicBezTo>
                    <a:cubicBezTo>
                      <a:pt x="4169" y="8124"/>
                      <a:pt x="4204" y="8186"/>
                      <a:pt x="4258" y="8195"/>
                    </a:cubicBezTo>
                    <a:cubicBezTo>
                      <a:pt x="4374" y="8240"/>
                      <a:pt x="4418" y="8258"/>
                      <a:pt x="4418" y="8338"/>
                    </a:cubicBezTo>
                    <a:cubicBezTo>
                      <a:pt x="4418" y="8295"/>
                      <a:pt x="4372" y="8267"/>
                      <a:pt x="4331" y="8267"/>
                    </a:cubicBezTo>
                    <a:cubicBezTo>
                      <a:pt x="4295" y="8267"/>
                      <a:pt x="4263" y="8288"/>
                      <a:pt x="4267" y="8338"/>
                    </a:cubicBezTo>
                    <a:cubicBezTo>
                      <a:pt x="4267" y="8409"/>
                      <a:pt x="4276" y="8480"/>
                      <a:pt x="4276" y="8560"/>
                    </a:cubicBezTo>
                    <a:cubicBezTo>
                      <a:pt x="4283" y="8631"/>
                      <a:pt x="4298" y="8674"/>
                      <a:pt x="4418" y="8702"/>
                    </a:cubicBezTo>
                    <a:lnTo>
                      <a:pt x="4418" y="8702"/>
                    </a:lnTo>
                    <a:cubicBezTo>
                      <a:pt x="4394" y="8698"/>
                      <a:pt x="4370" y="8697"/>
                      <a:pt x="4345" y="8697"/>
                    </a:cubicBezTo>
                    <a:cubicBezTo>
                      <a:pt x="4314" y="8697"/>
                      <a:pt x="4282" y="8699"/>
                      <a:pt x="4249" y="8703"/>
                    </a:cubicBezTo>
                    <a:cubicBezTo>
                      <a:pt x="4204" y="8721"/>
                      <a:pt x="4169" y="8774"/>
                      <a:pt x="4240" y="8774"/>
                    </a:cubicBezTo>
                    <a:cubicBezTo>
                      <a:pt x="4329" y="8774"/>
                      <a:pt x="4276" y="8828"/>
                      <a:pt x="4284" y="8872"/>
                    </a:cubicBezTo>
                    <a:cubicBezTo>
                      <a:pt x="4284" y="8890"/>
                      <a:pt x="4374" y="8881"/>
                      <a:pt x="4409" y="8899"/>
                    </a:cubicBezTo>
                    <a:cubicBezTo>
                      <a:pt x="4436" y="8917"/>
                      <a:pt x="4356" y="8952"/>
                      <a:pt x="4338" y="8979"/>
                    </a:cubicBezTo>
                    <a:cubicBezTo>
                      <a:pt x="4293" y="9041"/>
                      <a:pt x="4338" y="9130"/>
                      <a:pt x="4418" y="9130"/>
                    </a:cubicBezTo>
                    <a:cubicBezTo>
                      <a:pt x="4480" y="9139"/>
                      <a:pt x="4454" y="9175"/>
                      <a:pt x="4454" y="9202"/>
                    </a:cubicBezTo>
                    <a:cubicBezTo>
                      <a:pt x="4356" y="9211"/>
                      <a:pt x="4329" y="9193"/>
                      <a:pt x="4365" y="9255"/>
                    </a:cubicBezTo>
                    <a:cubicBezTo>
                      <a:pt x="4400" y="9291"/>
                      <a:pt x="4427" y="9326"/>
                      <a:pt x="4463" y="9353"/>
                    </a:cubicBezTo>
                    <a:cubicBezTo>
                      <a:pt x="4454" y="9353"/>
                      <a:pt x="4524" y="9407"/>
                      <a:pt x="4482" y="9407"/>
                    </a:cubicBezTo>
                    <a:cubicBezTo>
                      <a:pt x="4479" y="9407"/>
                      <a:pt x="4476" y="9407"/>
                      <a:pt x="4472" y="9407"/>
                    </a:cubicBezTo>
                    <a:cubicBezTo>
                      <a:pt x="4456" y="9396"/>
                      <a:pt x="4440" y="9392"/>
                      <a:pt x="4423" y="9392"/>
                    </a:cubicBezTo>
                    <a:cubicBezTo>
                      <a:pt x="4410" y="9392"/>
                      <a:pt x="4397" y="9394"/>
                      <a:pt x="4382" y="9398"/>
                    </a:cubicBezTo>
                    <a:cubicBezTo>
                      <a:pt x="4382" y="9451"/>
                      <a:pt x="4418" y="9442"/>
                      <a:pt x="4480" y="9469"/>
                    </a:cubicBezTo>
                    <a:cubicBezTo>
                      <a:pt x="4516" y="9487"/>
                      <a:pt x="4587" y="9540"/>
                      <a:pt x="4507" y="9567"/>
                    </a:cubicBezTo>
                    <a:cubicBezTo>
                      <a:pt x="4400" y="9603"/>
                      <a:pt x="4374" y="9567"/>
                      <a:pt x="4338" y="9638"/>
                    </a:cubicBezTo>
                    <a:cubicBezTo>
                      <a:pt x="4311" y="9683"/>
                      <a:pt x="4267" y="9736"/>
                      <a:pt x="4267" y="9781"/>
                    </a:cubicBezTo>
                    <a:cubicBezTo>
                      <a:pt x="4267" y="9798"/>
                      <a:pt x="4279" y="9803"/>
                      <a:pt x="4296" y="9803"/>
                    </a:cubicBezTo>
                    <a:cubicBezTo>
                      <a:pt x="4323" y="9803"/>
                      <a:pt x="4364" y="9790"/>
                      <a:pt x="4391" y="9790"/>
                    </a:cubicBezTo>
                    <a:cubicBezTo>
                      <a:pt x="4454" y="9790"/>
                      <a:pt x="4498" y="9825"/>
                      <a:pt x="4454" y="9852"/>
                    </a:cubicBezTo>
                    <a:cubicBezTo>
                      <a:pt x="4418" y="9879"/>
                      <a:pt x="4356" y="9950"/>
                      <a:pt x="4445" y="9950"/>
                    </a:cubicBezTo>
                    <a:cubicBezTo>
                      <a:pt x="4231" y="9959"/>
                      <a:pt x="4409" y="10128"/>
                      <a:pt x="4418" y="10173"/>
                    </a:cubicBezTo>
                    <a:cubicBezTo>
                      <a:pt x="4427" y="10208"/>
                      <a:pt x="4391" y="10208"/>
                      <a:pt x="4365" y="10244"/>
                    </a:cubicBezTo>
                    <a:cubicBezTo>
                      <a:pt x="4347" y="10279"/>
                      <a:pt x="4347" y="10324"/>
                      <a:pt x="4347" y="10369"/>
                    </a:cubicBezTo>
                    <a:cubicBezTo>
                      <a:pt x="4347" y="10404"/>
                      <a:pt x="4400" y="10618"/>
                      <a:pt x="4284" y="10627"/>
                    </a:cubicBezTo>
                    <a:cubicBezTo>
                      <a:pt x="4284" y="10680"/>
                      <a:pt x="4302" y="10689"/>
                      <a:pt x="4418" y="10689"/>
                    </a:cubicBezTo>
                    <a:cubicBezTo>
                      <a:pt x="4472" y="10689"/>
                      <a:pt x="4578" y="10716"/>
                      <a:pt x="4578" y="10743"/>
                    </a:cubicBezTo>
                    <a:cubicBezTo>
                      <a:pt x="4516" y="10760"/>
                      <a:pt x="4454" y="10769"/>
                      <a:pt x="4382" y="10787"/>
                    </a:cubicBezTo>
                    <a:cubicBezTo>
                      <a:pt x="4320" y="10832"/>
                      <a:pt x="4329" y="10876"/>
                      <a:pt x="4374" y="10912"/>
                    </a:cubicBezTo>
                    <a:cubicBezTo>
                      <a:pt x="4409" y="10939"/>
                      <a:pt x="4436" y="10974"/>
                      <a:pt x="4454" y="11019"/>
                    </a:cubicBezTo>
                    <a:cubicBezTo>
                      <a:pt x="4418" y="11028"/>
                      <a:pt x="4391" y="11046"/>
                      <a:pt x="4356" y="11063"/>
                    </a:cubicBezTo>
                    <a:cubicBezTo>
                      <a:pt x="4293" y="11126"/>
                      <a:pt x="4614" y="11108"/>
                      <a:pt x="4614" y="11152"/>
                    </a:cubicBezTo>
                    <a:cubicBezTo>
                      <a:pt x="4614" y="11233"/>
                      <a:pt x="4391" y="11170"/>
                      <a:pt x="4365" y="11224"/>
                    </a:cubicBezTo>
                    <a:cubicBezTo>
                      <a:pt x="4311" y="11313"/>
                      <a:pt x="4525" y="11384"/>
                      <a:pt x="4587" y="11455"/>
                    </a:cubicBezTo>
                    <a:cubicBezTo>
                      <a:pt x="4595" y="11463"/>
                      <a:pt x="4646" y="11576"/>
                      <a:pt x="4594" y="11576"/>
                    </a:cubicBezTo>
                    <a:cubicBezTo>
                      <a:pt x="4584" y="11576"/>
                      <a:pt x="4570" y="11572"/>
                      <a:pt x="4552" y="11562"/>
                    </a:cubicBezTo>
                    <a:cubicBezTo>
                      <a:pt x="4552" y="11523"/>
                      <a:pt x="4525" y="11500"/>
                      <a:pt x="4494" y="11500"/>
                    </a:cubicBezTo>
                    <a:cubicBezTo>
                      <a:pt x="4468" y="11500"/>
                      <a:pt x="4438" y="11517"/>
                      <a:pt x="4418" y="11553"/>
                    </a:cubicBezTo>
                    <a:cubicBezTo>
                      <a:pt x="4395" y="11608"/>
                      <a:pt x="4440" y="11663"/>
                      <a:pt x="4494" y="11663"/>
                    </a:cubicBezTo>
                    <a:cubicBezTo>
                      <a:pt x="4501" y="11663"/>
                      <a:pt x="4509" y="11662"/>
                      <a:pt x="4516" y="11660"/>
                    </a:cubicBezTo>
                    <a:cubicBezTo>
                      <a:pt x="4539" y="11660"/>
                      <a:pt x="4611" y="11612"/>
                      <a:pt x="4652" y="11612"/>
                    </a:cubicBezTo>
                    <a:cubicBezTo>
                      <a:pt x="4658" y="11612"/>
                      <a:pt x="4663" y="11613"/>
                      <a:pt x="4668" y="11616"/>
                    </a:cubicBezTo>
                    <a:cubicBezTo>
                      <a:pt x="4668" y="11616"/>
                      <a:pt x="4365" y="11776"/>
                      <a:pt x="4472" y="11794"/>
                    </a:cubicBezTo>
                    <a:cubicBezTo>
                      <a:pt x="4513" y="11794"/>
                      <a:pt x="4559" y="11786"/>
                      <a:pt x="4603" y="11786"/>
                    </a:cubicBezTo>
                    <a:cubicBezTo>
                      <a:pt x="4625" y="11786"/>
                      <a:pt x="4647" y="11788"/>
                      <a:pt x="4668" y="11794"/>
                    </a:cubicBezTo>
                    <a:cubicBezTo>
                      <a:pt x="4712" y="11803"/>
                      <a:pt x="4757" y="11820"/>
                      <a:pt x="4801" y="11847"/>
                    </a:cubicBezTo>
                    <a:cubicBezTo>
                      <a:pt x="4641" y="11856"/>
                      <a:pt x="4578" y="11856"/>
                      <a:pt x="4578" y="11936"/>
                    </a:cubicBezTo>
                    <a:cubicBezTo>
                      <a:pt x="4578" y="11959"/>
                      <a:pt x="4635" y="12044"/>
                      <a:pt x="4701" y="12044"/>
                    </a:cubicBezTo>
                    <a:cubicBezTo>
                      <a:pt x="4713" y="12044"/>
                      <a:pt x="4726" y="12041"/>
                      <a:pt x="4739" y="12034"/>
                    </a:cubicBezTo>
                    <a:lnTo>
                      <a:pt x="4739" y="12105"/>
                    </a:lnTo>
                    <a:cubicBezTo>
                      <a:pt x="4676" y="12105"/>
                      <a:pt x="4614" y="12114"/>
                      <a:pt x="4561" y="12123"/>
                    </a:cubicBezTo>
                    <a:cubicBezTo>
                      <a:pt x="4498" y="12150"/>
                      <a:pt x="4489" y="12195"/>
                      <a:pt x="4507" y="12230"/>
                    </a:cubicBezTo>
                    <a:cubicBezTo>
                      <a:pt x="4561" y="12301"/>
                      <a:pt x="4828" y="12301"/>
                      <a:pt x="4587" y="12382"/>
                    </a:cubicBezTo>
                    <a:cubicBezTo>
                      <a:pt x="4329" y="12390"/>
                      <a:pt x="4650" y="12435"/>
                      <a:pt x="4650" y="12488"/>
                    </a:cubicBezTo>
                    <a:cubicBezTo>
                      <a:pt x="4659" y="12542"/>
                      <a:pt x="4507" y="12595"/>
                      <a:pt x="4561" y="12613"/>
                    </a:cubicBezTo>
                    <a:lnTo>
                      <a:pt x="4721" y="12667"/>
                    </a:lnTo>
                    <a:cubicBezTo>
                      <a:pt x="4632" y="12693"/>
                      <a:pt x="4587" y="12667"/>
                      <a:pt x="4543" y="12729"/>
                    </a:cubicBezTo>
                    <a:cubicBezTo>
                      <a:pt x="4516" y="12756"/>
                      <a:pt x="4489" y="12809"/>
                      <a:pt x="4570" y="12818"/>
                    </a:cubicBezTo>
                    <a:cubicBezTo>
                      <a:pt x="4650" y="12827"/>
                      <a:pt x="4614" y="12880"/>
                      <a:pt x="4614" y="12916"/>
                    </a:cubicBezTo>
                    <a:cubicBezTo>
                      <a:pt x="4614" y="12961"/>
                      <a:pt x="4765" y="12943"/>
                      <a:pt x="4774" y="12996"/>
                    </a:cubicBezTo>
                    <a:lnTo>
                      <a:pt x="4614" y="13005"/>
                    </a:lnTo>
                    <a:cubicBezTo>
                      <a:pt x="4614" y="13032"/>
                      <a:pt x="4614" y="13076"/>
                      <a:pt x="4694" y="13076"/>
                    </a:cubicBezTo>
                    <a:cubicBezTo>
                      <a:pt x="4765" y="13103"/>
                      <a:pt x="4765" y="13112"/>
                      <a:pt x="4694" y="13148"/>
                    </a:cubicBezTo>
                    <a:cubicBezTo>
                      <a:pt x="4694" y="13171"/>
                      <a:pt x="4702" y="13179"/>
                      <a:pt x="4726" y="13179"/>
                    </a:cubicBezTo>
                    <a:cubicBezTo>
                      <a:pt x="4738" y="13179"/>
                      <a:pt x="4754" y="13177"/>
                      <a:pt x="4774" y="13174"/>
                    </a:cubicBezTo>
                    <a:cubicBezTo>
                      <a:pt x="4846" y="13174"/>
                      <a:pt x="4855" y="13219"/>
                      <a:pt x="4855" y="13246"/>
                    </a:cubicBezTo>
                    <a:lnTo>
                      <a:pt x="4601" y="13263"/>
                    </a:lnTo>
                    <a:lnTo>
                      <a:pt x="4601" y="13263"/>
                    </a:lnTo>
                    <a:cubicBezTo>
                      <a:pt x="4603" y="13263"/>
                      <a:pt x="4604" y="13263"/>
                      <a:pt x="4606" y="13263"/>
                    </a:cubicBezTo>
                    <a:cubicBezTo>
                      <a:pt x="4696" y="13263"/>
                      <a:pt x="4721" y="13380"/>
                      <a:pt x="4721" y="13415"/>
                    </a:cubicBezTo>
                    <a:cubicBezTo>
                      <a:pt x="4721" y="13442"/>
                      <a:pt x="4641" y="13468"/>
                      <a:pt x="4623" y="13504"/>
                    </a:cubicBezTo>
                    <a:cubicBezTo>
                      <a:pt x="4543" y="13673"/>
                      <a:pt x="4570" y="13842"/>
                      <a:pt x="4578" y="14003"/>
                    </a:cubicBezTo>
                    <a:cubicBezTo>
                      <a:pt x="4578" y="14003"/>
                      <a:pt x="4498" y="14021"/>
                      <a:pt x="4507" y="14047"/>
                    </a:cubicBezTo>
                    <a:cubicBezTo>
                      <a:pt x="4507" y="14074"/>
                      <a:pt x="4516" y="14101"/>
                      <a:pt x="4516" y="14127"/>
                    </a:cubicBezTo>
                    <a:lnTo>
                      <a:pt x="4596" y="14386"/>
                    </a:lnTo>
                    <a:cubicBezTo>
                      <a:pt x="4614" y="14501"/>
                      <a:pt x="4659" y="14626"/>
                      <a:pt x="4703" y="14733"/>
                    </a:cubicBezTo>
                    <a:cubicBezTo>
                      <a:pt x="4730" y="14778"/>
                      <a:pt x="4739" y="14822"/>
                      <a:pt x="4819" y="14849"/>
                    </a:cubicBezTo>
                    <a:cubicBezTo>
                      <a:pt x="4859" y="14857"/>
                      <a:pt x="4848" y="14894"/>
                      <a:pt x="4853" y="14921"/>
                    </a:cubicBezTo>
                    <a:lnTo>
                      <a:pt x="4853" y="14921"/>
                    </a:lnTo>
                    <a:cubicBezTo>
                      <a:pt x="4847" y="14909"/>
                      <a:pt x="4829" y="14900"/>
                      <a:pt x="4812" y="14900"/>
                    </a:cubicBezTo>
                    <a:cubicBezTo>
                      <a:pt x="4799" y="14900"/>
                      <a:pt x="4787" y="14906"/>
                      <a:pt x="4783" y="14920"/>
                    </a:cubicBezTo>
                    <a:cubicBezTo>
                      <a:pt x="4765" y="14991"/>
                      <a:pt x="4765" y="15063"/>
                      <a:pt x="4783" y="15134"/>
                    </a:cubicBezTo>
                    <a:cubicBezTo>
                      <a:pt x="4783" y="15161"/>
                      <a:pt x="4765" y="15241"/>
                      <a:pt x="4837" y="15259"/>
                    </a:cubicBezTo>
                    <a:cubicBezTo>
                      <a:pt x="4926" y="15250"/>
                      <a:pt x="5006" y="15241"/>
                      <a:pt x="5095" y="15232"/>
                    </a:cubicBezTo>
                    <a:lnTo>
                      <a:pt x="5095" y="15232"/>
                    </a:lnTo>
                    <a:cubicBezTo>
                      <a:pt x="5095" y="15285"/>
                      <a:pt x="4953" y="15303"/>
                      <a:pt x="4863" y="15312"/>
                    </a:cubicBezTo>
                    <a:cubicBezTo>
                      <a:pt x="4739" y="15330"/>
                      <a:pt x="4792" y="15383"/>
                      <a:pt x="4792" y="15437"/>
                    </a:cubicBezTo>
                    <a:cubicBezTo>
                      <a:pt x="4810" y="15517"/>
                      <a:pt x="4810" y="15588"/>
                      <a:pt x="4783" y="15659"/>
                    </a:cubicBezTo>
                    <a:cubicBezTo>
                      <a:pt x="4765" y="15677"/>
                      <a:pt x="4748" y="15695"/>
                      <a:pt x="4730" y="15704"/>
                    </a:cubicBezTo>
                    <a:cubicBezTo>
                      <a:pt x="4739" y="15740"/>
                      <a:pt x="4801" y="15757"/>
                      <a:pt x="4846" y="15784"/>
                    </a:cubicBezTo>
                    <a:cubicBezTo>
                      <a:pt x="4926" y="15838"/>
                      <a:pt x="4792" y="15936"/>
                      <a:pt x="4774" y="15998"/>
                    </a:cubicBezTo>
                    <a:cubicBezTo>
                      <a:pt x="4757" y="16060"/>
                      <a:pt x="4855" y="16078"/>
                      <a:pt x="4961" y="16105"/>
                    </a:cubicBezTo>
                    <a:cubicBezTo>
                      <a:pt x="5148" y="16158"/>
                      <a:pt x="4863" y="16158"/>
                      <a:pt x="4819" y="16167"/>
                    </a:cubicBezTo>
                    <a:cubicBezTo>
                      <a:pt x="4703" y="16185"/>
                      <a:pt x="4926" y="16247"/>
                      <a:pt x="4935" y="16256"/>
                    </a:cubicBezTo>
                    <a:cubicBezTo>
                      <a:pt x="5024" y="16310"/>
                      <a:pt x="4846" y="16336"/>
                      <a:pt x="4801" y="16381"/>
                    </a:cubicBezTo>
                    <a:cubicBezTo>
                      <a:pt x="4765" y="16425"/>
                      <a:pt x="4783" y="16506"/>
                      <a:pt x="4810" y="16550"/>
                    </a:cubicBezTo>
                    <a:cubicBezTo>
                      <a:pt x="4828" y="16586"/>
                      <a:pt x="4917" y="16764"/>
                      <a:pt x="4774" y="16773"/>
                    </a:cubicBezTo>
                    <a:cubicBezTo>
                      <a:pt x="4748" y="16817"/>
                      <a:pt x="4792" y="16862"/>
                      <a:pt x="4810" y="16906"/>
                    </a:cubicBezTo>
                    <a:cubicBezTo>
                      <a:pt x="4890" y="17049"/>
                      <a:pt x="4881" y="17209"/>
                      <a:pt x="4961" y="17352"/>
                    </a:cubicBezTo>
                    <a:cubicBezTo>
                      <a:pt x="4986" y="17401"/>
                      <a:pt x="5031" y="17437"/>
                      <a:pt x="5083" y="17449"/>
                    </a:cubicBezTo>
                    <a:lnTo>
                      <a:pt x="5083" y="17449"/>
                    </a:lnTo>
                    <a:cubicBezTo>
                      <a:pt x="5033" y="17454"/>
                      <a:pt x="4982" y="17468"/>
                      <a:pt x="4935" y="17485"/>
                    </a:cubicBezTo>
                    <a:cubicBezTo>
                      <a:pt x="4899" y="17521"/>
                      <a:pt x="4970" y="17530"/>
                      <a:pt x="4953" y="17557"/>
                    </a:cubicBezTo>
                    <a:lnTo>
                      <a:pt x="4926" y="17610"/>
                    </a:lnTo>
                    <a:cubicBezTo>
                      <a:pt x="4890" y="17681"/>
                      <a:pt x="4881" y="17762"/>
                      <a:pt x="4890" y="17833"/>
                    </a:cubicBezTo>
                    <a:cubicBezTo>
                      <a:pt x="4961" y="17859"/>
                      <a:pt x="4961" y="18011"/>
                      <a:pt x="4970" y="18011"/>
                    </a:cubicBezTo>
                    <a:cubicBezTo>
                      <a:pt x="5001" y="18015"/>
                      <a:pt x="5033" y="18016"/>
                      <a:pt x="5066" y="18016"/>
                    </a:cubicBezTo>
                    <a:cubicBezTo>
                      <a:pt x="5138" y="18016"/>
                      <a:pt x="5214" y="18009"/>
                      <a:pt x="5289" y="18009"/>
                    </a:cubicBezTo>
                    <a:cubicBezTo>
                      <a:pt x="5334" y="18009"/>
                      <a:pt x="5380" y="18012"/>
                      <a:pt x="5425" y="18020"/>
                    </a:cubicBezTo>
                    <a:cubicBezTo>
                      <a:pt x="5454" y="18027"/>
                      <a:pt x="5349" y="18102"/>
                      <a:pt x="5236" y="18102"/>
                    </a:cubicBezTo>
                    <a:cubicBezTo>
                      <a:pt x="5213" y="18102"/>
                      <a:pt x="5189" y="18099"/>
                      <a:pt x="5166" y="18091"/>
                    </a:cubicBezTo>
                    <a:cubicBezTo>
                      <a:pt x="5132" y="18079"/>
                      <a:pt x="5102" y="18073"/>
                      <a:pt x="5077" y="18073"/>
                    </a:cubicBezTo>
                    <a:cubicBezTo>
                      <a:pt x="5013" y="18073"/>
                      <a:pt x="4982" y="18111"/>
                      <a:pt x="4988" y="18162"/>
                    </a:cubicBezTo>
                    <a:cubicBezTo>
                      <a:pt x="4988" y="18189"/>
                      <a:pt x="4979" y="18242"/>
                      <a:pt x="5033" y="18260"/>
                    </a:cubicBezTo>
                    <a:cubicBezTo>
                      <a:pt x="5086" y="18278"/>
                      <a:pt x="5113" y="18260"/>
                      <a:pt x="5095" y="18305"/>
                    </a:cubicBezTo>
                    <a:cubicBezTo>
                      <a:pt x="5071" y="18345"/>
                      <a:pt x="4918" y="18442"/>
                      <a:pt x="4829" y="18442"/>
                    </a:cubicBezTo>
                    <a:cubicBezTo>
                      <a:pt x="4823" y="18442"/>
                      <a:pt x="4818" y="18442"/>
                      <a:pt x="4813" y="18441"/>
                    </a:cubicBezTo>
                    <a:lnTo>
                      <a:pt x="4813" y="18441"/>
                    </a:lnTo>
                    <a:cubicBezTo>
                      <a:pt x="4916" y="18467"/>
                      <a:pt x="4908" y="18485"/>
                      <a:pt x="4908" y="18536"/>
                    </a:cubicBezTo>
                    <a:cubicBezTo>
                      <a:pt x="4899" y="18590"/>
                      <a:pt x="4908" y="18643"/>
                      <a:pt x="4944" y="18679"/>
                    </a:cubicBezTo>
                    <a:cubicBezTo>
                      <a:pt x="4953" y="18697"/>
                      <a:pt x="5024" y="18759"/>
                      <a:pt x="5006" y="18759"/>
                    </a:cubicBezTo>
                    <a:cubicBezTo>
                      <a:pt x="4988" y="18768"/>
                      <a:pt x="4881" y="18759"/>
                      <a:pt x="4872" y="18777"/>
                    </a:cubicBezTo>
                    <a:cubicBezTo>
                      <a:pt x="4863" y="18786"/>
                      <a:pt x="4908" y="18848"/>
                      <a:pt x="4899" y="18884"/>
                    </a:cubicBezTo>
                    <a:lnTo>
                      <a:pt x="4855" y="19000"/>
                    </a:lnTo>
                    <a:cubicBezTo>
                      <a:pt x="4848" y="18999"/>
                      <a:pt x="4843" y="18999"/>
                      <a:pt x="4838" y="18999"/>
                    </a:cubicBezTo>
                    <a:cubicBezTo>
                      <a:pt x="4737" y="18999"/>
                      <a:pt x="4893" y="19082"/>
                      <a:pt x="4944" y="19124"/>
                    </a:cubicBezTo>
                    <a:cubicBezTo>
                      <a:pt x="4997" y="19160"/>
                      <a:pt x="5006" y="19196"/>
                      <a:pt x="4988" y="19231"/>
                    </a:cubicBezTo>
                    <a:cubicBezTo>
                      <a:pt x="4892" y="19177"/>
                      <a:pt x="4845" y="19143"/>
                      <a:pt x="4808" y="19143"/>
                    </a:cubicBezTo>
                    <a:cubicBezTo>
                      <a:pt x="4790" y="19143"/>
                      <a:pt x="4774" y="19151"/>
                      <a:pt x="4757" y="19169"/>
                    </a:cubicBezTo>
                    <a:cubicBezTo>
                      <a:pt x="4676" y="19258"/>
                      <a:pt x="4596" y="19365"/>
                      <a:pt x="4498" y="19445"/>
                    </a:cubicBezTo>
                    <a:cubicBezTo>
                      <a:pt x="4498" y="19454"/>
                      <a:pt x="4391" y="19525"/>
                      <a:pt x="4436" y="19570"/>
                    </a:cubicBezTo>
                    <a:cubicBezTo>
                      <a:pt x="4534" y="19641"/>
                      <a:pt x="4463" y="19677"/>
                      <a:pt x="4427" y="19677"/>
                    </a:cubicBezTo>
                    <a:cubicBezTo>
                      <a:pt x="4391" y="19677"/>
                      <a:pt x="4365" y="19605"/>
                      <a:pt x="4329" y="19596"/>
                    </a:cubicBezTo>
                    <a:cubicBezTo>
                      <a:pt x="4322" y="19593"/>
                      <a:pt x="4313" y="19591"/>
                      <a:pt x="4304" y="19591"/>
                    </a:cubicBezTo>
                    <a:cubicBezTo>
                      <a:pt x="4291" y="19591"/>
                      <a:pt x="4277" y="19595"/>
                      <a:pt x="4267" y="19605"/>
                    </a:cubicBezTo>
                    <a:cubicBezTo>
                      <a:pt x="4240" y="19623"/>
                      <a:pt x="4142" y="19623"/>
                      <a:pt x="4142" y="19703"/>
                    </a:cubicBezTo>
                    <a:cubicBezTo>
                      <a:pt x="4151" y="19775"/>
                      <a:pt x="4106" y="19739"/>
                      <a:pt x="4080" y="19783"/>
                    </a:cubicBezTo>
                    <a:cubicBezTo>
                      <a:pt x="4044" y="19819"/>
                      <a:pt x="4062" y="19917"/>
                      <a:pt x="4053" y="19917"/>
                    </a:cubicBezTo>
                    <a:cubicBezTo>
                      <a:pt x="4052" y="19918"/>
                      <a:pt x="4051" y="19918"/>
                      <a:pt x="4050" y="19918"/>
                    </a:cubicBezTo>
                    <a:cubicBezTo>
                      <a:pt x="4032" y="19918"/>
                      <a:pt x="4007" y="19854"/>
                      <a:pt x="3991" y="19837"/>
                    </a:cubicBezTo>
                    <a:cubicBezTo>
                      <a:pt x="3961" y="19807"/>
                      <a:pt x="3919" y="19790"/>
                      <a:pt x="3875" y="19790"/>
                    </a:cubicBezTo>
                    <a:cubicBezTo>
                      <a:pt x="3866" y="19790"/>
                      <a:pt x="3857" y="19791"/>
                      <a:pt x="3848" y="19792"/>
                    </a:cubicBezTo>
                    <a:cubicBezTo>
                      <a:pt x="3777" y="19810"/>
                      <a:pt x="3706" y="19828"/>
                      <a:pt x="3643" y="19855"/>
                    </a:cubicBezTo>
                    <a:cubicBezTo>
                      <a:pt x="3608" y="19873"/>
                      <a:pt x="3590" y="19917"/>
                      <a:pt x="3590" y="19997"/>
                    </a:cubicBezTo>
                    <a:cubicBezTo>
                      <a:pt x="3589" y="19999"/>
                      <a:pt x="3587" y="20001"/>
                      <a:pt x="3586" y="20003"/>
                    </a:cubicBezTo>
                    <a:lnTo>
                      <a:pt x="3586" y="20003"/>
                    </a:lnTo>
                    <a:cubicBezTo>
                      <a:pt x="3583" y="19888"/>
                      <a:pt x="3570" y="19789"/>
                      <a:pt x="3545" y="19775"/>
                    </a:cubicBezTo>
                    <a:cubicBezTo>
                      <a:pt x="3535" y="19764"/>
                      <a:pt x="3499" y="19750"/>
                      <a:pt x="3468" y="19750"/>
                    </a:cubicBezTo>
                    <a:cubicBezTo>
                      <a:pt x="3447" y="19750"/>
                      <a:pt x="3428" y="19757"/>
                      <a:pt x="3421" y="19775"/>
                    </a:cubicBezTo>
                    <a:cubicBezTo>
                      <a:pt x="3395" y="19850"/>
                      <a:pt x="3379" y="19930"/>
                      <a:pt x="3347" y="19930"/>
                    </a:cubicBezTo>
                    <a:cubicBezTo>
                      <a:pt x="3333" y="19930"/>
                      <a:pt x="3317" y="19916"/>
                      <a:pt x="3296" y="19881"/>
                    </a:cubicBezTo>
                    <a:cubicBezTo>
                      <a:pt x="3242" y="19828"/>
                      <a:pt x="3171" y="19783"/>
                      <a:pt x="3100" y="19775"/>
                    </a:cubicBezTo>
                    <a:cubicBezTo>
                      <a:pt x="3061" y="19775"/>
                      <a:pt x="2976" y="19881"/>
                      <a:pt x="2937" y="19881"/>
                    </a:cubicBezTo>
                    <a:cubicBezTo>
                      <a:pt x="2930" y="19881"/>
                      <a:pt x="2925" y="19879"/>
                      <a:pt x="2922" y="19873"/>
                    </a:cubicBezTo>
                    <a:cubicBezTo>
                      <a:pt x="2877" y="19810"/>
                      <a:pt x="2975" y="19605"/>
                      <a:pt x="2940" y="19543"/>
                    </a:cubicBezTo>
                    <a:cubicBezTo>
                      <a:pt x="2938" y="19539"/>
                      <a:pt x="2935" y="19538"/>
                      <a:pt x="2933" y="19538"/>
                    </a:cubicBezTo>
                    <a:cubicBezTo>
                      <a:pt x="2909" y="19538"/>
                      <a:pt x="2857" y="19662"/>
                      <a:pt x="2842" y="19694"/>
                    </a:cubicBezTo>
                    <a:cubicBezTo>
                      <a:pt x="2808" y="19678"/>
                      <a:pt x="2891" y="19522"/>
                      <a:pt x="2852" y="19522"/>
                    </a:cubicBezTo>
                    <a:cubicBezTo>
                      <a:pt x="2849" y="19522"/>
                      <a:pt x="2846" y="19523"/>
                      <a:pt x="2842" y="19525"/>
                    </a:cubicBezTo>
                    <a:cubicBezTo>
                      <a:pt x="2827" y="19532"/>
                      <a:pt x="2665" y="19752"/>
                      <a:pt x="2620" y="19752"/>
                    </a:cubicBezTo>
                    <a:cubicBezTo>
                      <a:pt x="2609" y="19752"/>
                      <a:pt x="2605" y="19740"/>
                      <a:pt x="2610" y="19712"/>
                    </a:cubicBezTo>
                    <a:cubicBezTo>
                      <a:pt x="2619" y="19650"/>
                      <a:pt x="2699" y="19587"/>
                      <a:pt x="2699" y="19516"/>
                    </a:cubicBezTo>
                    <a:cubicBezTo>
                      <a:pt x="2699" y="19490"/>
                      <a:pt x="2672" y="19463"/>
                      <a:pt x="2646" y="19463"/>
                    </a:cubicBezTo>
                    <a:cubicBezTo>
                      <a:pt x="2587" y="19463"/>
                      <a:pt x="2529" y="19581"/>
                      <a:pt x="2466" y="19581"/>
                    </a:cubicBezTo>
                    <a:cubicBezTo>
                      <a:pt x="2452" y="19581"/>
                      <a:pt x="2438" y="19575"/>
                      <a:pt x="2423" y="19561"/>
                    </a:cubicBezTo>
                    <a:cubicBezTo>
                      <a:pt x="2485" y="19507"/>
                      <a:pt x="2530" y="19445"/>
                      <a:pt x="2565" y="19374"/>
                    </a:cubicBezTo>
                    <a:cubicBezTo>
                      <a:pt x="2565" y="19332"/>
                      <a:pt x="2573" y="19279"/>
                      <a:pt x="2542" y="19279"/>
                    </a:cubicBezTo>
                    <a:cubicBezTo>
                      <a:pt x="2528" y="19279"/>
                      <a:pt x="2505" y="19291"/>
                      <a:pt x="2468" y="19321"/>
                    </a:cubicBezTo>
                    <a:lnTo>
                      <a:pt x="2468" y="19321"/>
                    </a:lnTo>
                    <a:cubicBezTo>
                      <a:pt x="2574" y="19231"/>
                      <a:pt x="2572" y="19201"/>
                      <a:pt x="2521" y="19201"/>
                    </a:cubicBezTo>
                    <a:cubicBezTo>
                      <a:pt x="2501" y="19201"/>
                      <a:pt x="2473" y="19206"/>
                      <a:pt x="2441" y="19213"/>
                    </a:cubicBezTo>
                    <a:cubicBezTo>
                      <a:pt x="2556" y="19139"/>
                      <a:pt x="2367" y="19050"/>
                      <a:pt x="2338" y="19009"/>
                    </a:cubicBezTo>
                    <a:lnTo>
                      <a:pt x="2338" y="19009"/>
                    </a:lnTo>
                    <a:cubicBezTo>
                      <a:pt x="2355" y="19062"/>
                      <a:pt x="2295" y="19112"/>
                      <a:pt x="2249" y="19112"/>
                    </a:cubicBezTo>
                    <a:cubicBezTo>
                      <a:pt x="2220" y="19112"/>
                      <a:pt x="2197" y="19093"/>
                      <a:pt x="2200" y="19044"/>
                    </a:cubicBezTo>
                    <a:cubicBezTo>
                      <a:pt x="2209" y="18973"/>
                      <a:pt x="2209" y="18893"/>
                      <a:pt x="2191" y="18821"/>
                    </a:cubicBezTo>
                    <a:cubicBezTo>
                      <a:pt x="2022" y="18866"/>
                      <a:pt x="2058" y="19071"/>
                      <a:pt x="2058" y="19160"/>
                    </a:cubicBezTo>
                    <a:cubicBezTo>
                      <a:pt x="2031" y="19098"/>
                      <a:pt x="2004" y="19035"/>
                      <a:pt x="1995" y="18973"/>
                    </a:cubicBezTo>
                    <a:cubicBezTo>
                      <a:pt x="1978" y="18911"/>
                      <a:pt x="2004" y="18839"/>
                      <a:pt x="2067" y="18821"/>
                    </a:cubicBezTo>
                    <a:cubicBezTo>
                      <a:pt x="2147" y="18786"/>
                      <a:pt x="2200" y="18804"/>
                      <a:pt x="2245" y="18750"/>
                    </a:cubicBezTo>
                    <a:cubicBezTo>
                      <a:pt x="2343" y="18634"/>
                      <a:pt x="2129" y="18661"/>
                      <a:pt x="2111" y="18563"/>
                    </a:cubicBezTo>
                    <a:cubicBezTo>
                      <a:pt x="2093" y="18474"/>
                      <a:pt x="2182" y="18421"/>
                      <a:pt x="2289" y="18367"/>
                    </a:cubicBezTo>
                    <a:cubicBezTo>
                      <a:pt x="2191" y="18367"/>
                      <a:pt x="2093" y="18332"/>
                      <a:pt x="2013" y="18278"/>
                    </a:cubicBezTo>
                    <a:cubicBezTo>
                      <a:pt x="1942" y="18225"/>
                      <a:pt x="2111" y="18242"/>
                      <a:pt x="2111" y="18225"/>
                    </a:cubicBezTo>
                    <a:cubicBezTo>
                      <a:pt x="2111" y="18215"/>
                      <a:pt x="2105" y="18208"/>
                      <a:pt x="2096" y="18204"/>
                    </a:cubicBezTo>
                    <a:lnTo>
                      <a:pt x="2096" y="18204"/>
                    </a:lnTo>
                    <a:cubicBezTo>
                      <a:pt x="2139" y="18204"/>
                      <a:pt x="2177" y="18200"/>
                      <a:pt x="2191" y="18189"/>
                    </a:cubicBezTo>
                    <a:cubicBezTo>
                      <a:pt x="2218" y="18162"/>
                      <a:pt x="2200" y="18082"/>
                      <a:pt x="2191" y="18038"/>
                    </a:cubicBezTo>
                    <a:cubicBezTo>
                      <a:pt x="2173" y="17975"/>
                      <a:pt x="2129" y="17922"/>
                      <a:pt x="2067" y="17904"/>
                    </a:cubicBezTo>
                    <a:cubicBezTo>
                      <a:pt x="2004" y="17886"/>
                      <a:pt x="1978" y="17886"/>
                      <a:pt x="1986" y="17851"/>
                    </a:cubicBezTo>
                    <a:cubicBezTo>
                      <a:pt x="2004" y="17815"/>
                      <a:pt x="2031" y="17788"/>
                      <a:pt x="2067" y="17788"/>
                    </a:cubicBezTo>
                    <a:cubicBezTo>
                      <a:pt x="2129" y="17779"/>
                      <a:pt x="2111" y="17770"/>
                      <a:pt x="2111" y="17735"/>
                    </a:cubicBezTo>
                    <a:cubicBezTo>
                      <a:pt x="2111" y="17708"/>
                      <a:pt x="2022" y="17664"/>
                      <a:pt x="1995" y="17619"/>
                    </a:cubicBezTo>
                    <a:cubicBezTo>
                      <a:pt x="1969" y="17574"/>
                      <a:pt x="1960" y="17521"/>
                      <a:pt x="1978" y="17476"/>
                    </a:cubicBezTo>
                    <a:cubicBezTo>
                      <a:pt x="1986" y="17450"/>
                      <a:pt x="2076" y="17405"/>
                      <a:pt x="2076" y="17387"/>
                    </a:cubicBezTo>
                    <a:cubicBezTo>
                      <a:pt x="2076" y="17380"/>
                      <a:pt x="2071" y="17377"/>
                      <a:pt x="2063" y="17377"/>
                    </a:cubicBezTo>
                    <a:cubicBezTo>
                      <a:pt x="2048" y="17377"/>
                      <a:pt x="2023" y="17389"/>
                      <a:pt x="2015" y="17389"/>
                    </a:cubicBezTo>
                    <a:cubicBezTo>
                      <a:pt x="2014" y="17389"/>
                      <a:pt x="2013" y="17388"/>
                      <a:pt x="2013" y="17387"/>
                    </a:cubicBezTo>
                    <a:lnTo>
                      <a:pt x="2013" y="17343"/>
                    </a:lnTo>
                    <a:lnTo>
                      <a:pt x="2004" y="17165"/>
                    </a:lnTo>
                    <a:cubicBezTo>
                      <a:pt x="2004" y="17105"/>
                      <a:pt x="2046" y="16986"/>
                      <a:pt x="1888" y="16986"/>
                    </a:cubicBezTo>
                    <a:cubicBezTo>
                      <a:pt x="1883" y="16986"/>
                      <a:pt x="1877" y="16986"/>
                      <a:pt x="1871" y="16987"/>
                    </a:cubicBezTo>
                    <a:cubicBezTo>
                      <a:pt x="2004" y="16978"/>
                      <a:pt x="2004" y="16853"/>
                      <a:pt x="2004" y="16808"/>
                    </a:cubicBezTo>
                    <a:cubicBezTo>
                      <a:pt x="2004" y="16737"/>
                      <a:pt x="1897" y="16737"/>
                      <a:pt x="1915" y="16666"/>
                    </a:cubicBezTo>
                    <a:cubicBezTo>
                      <a:pt x="1915" y="16639"/>
                      <a:pt x="2022" y="16657"/>
                      <a:pt x="2049" y="16621"/>
                    </a:cubicBezTo>
                    <a:cubicBezTo>
                      <a:pt x="2076" y="16604"/>
                      <a:pt x="2084" y="16568"/>
                      <a:pt x="2067" y="16532"/>
                    </a:cubicBezTo>
                    <a:cubicBezTo>
                      <a:pt x="2058" y="16497"/>
                      <a:pt x="2031" y="16461"/>
                      <a:pt x="1995" y="16434"/>
                    </a:cubicBezTo>
                    <a:cubicBezTo>
                      <a:pt x="1986" y="16428"/>
                      <a:pt x="1973" y="16426"/>
                      <a:pt x="1956" y="16426"/>
                    </a:cubicBezTo>
                    <a:cubicBezTo>
                      <a:pt x="1924" y="16426"/>
                      <a:pt x="1883" y="16434"/>
                      <a:pt x="1853" y="16434"/>
                    </a:cubicBezTo>
                    <a:cubicBezTo>
                      <a:pt x="2040" y="16425"/>
                      <a:pt x="1888" y="16345"/>
                      <a:pt x="1897" y="16310"/>
                    </a:cubicBezTo>
                    <a:cubicBezTo>
                      <a:pt x="1897" y="16265"/>
                      <a:pt x="2209" y="16292"/>
                      <a:pt x="2156" y="16229"/>
                    </a:cubicBezTo>
                    <a:cubicBezTo>
                      <a:pt x="2102" y="16158"/>
                      <a:pt x="1862" y="16194"/>
                      <a:pt x="1728" y="16176"/>
                    </a:cubicBezTo>
                    <a:cubicBezTo>
                      <a:pt x="1621" y="16158"/>
                      <a:pt x="1897" y="16060"/>
                      <a:pt x="1915" y="16060"/>
                    </a:cubicBezTo>
                    <a:cubicBezTo>
                      <a:pt x="1853" y="16051"/>
                      <a:pt x="1817" y="16060"/>
                      <a:pt x="1799" y="16025"/>
                    </a:cubicBezTo>
                    <a:cubicBezTo>
                      <a:pt x="1799" y="16007"/>
                      <a:pt x="1817" y="15971"/>
                      <a:pt x="1790" y="15962"/>
                    </a:cubicBezTo>
                    <a:cubicBezTo>
                      <a:pt x="1782" y="15959"/>
                      <a:pt x="1770" y="15958"/>
                      <a:pt x="1757" y="15958"/>
                    </a:cubicBezTo>
                    <a:cubicBezTo>
                      <a:pt x="1730" y="15958"/>
                      <a:pt x="1698" y="15962"/>
                      <a:pt x="1675" y="15962"/>
                    </a:cubicBezTo>
                    <a:cubicBezTo>
                      <a:pt x="1648" y="15962"/>
                      <a:pt x="1648" y="15918"/>
                      <a:pt x="1639" y="15900"/>
                    </a:cubicBezTo>
                    <a:cubicBezTo>
                      <a:pt x="1737" y="15900"/>
                      <a:pt x="1799" y="15882"/>
                      <a:pt x="1764" y="15838"/>
                    </a:cubicBezTo>
                    <a:cubicBezTo>
                      <a:pt x="1719" y="15766"/>
                      <a:pt x="1675" y="15757"/>
                      <a:pt x="1835" y="15740"/>
                    </a:cubicBezTo>
                    <a:cubicBezTo>
                      <a:pt x="1888" y="15731"/>
                      <a:pt x="1888" y="15642"/>
                      <a:pt x="1844" y="15624"/>
                    </a:cubicBezTo>
                    <a:cubicBezTo>
                      <a:pt x="1839" y="15623"/>
                      <a:pt x="1833" y="15622"/>
                      <a:pt x="1828" y="15622"/>
                    </a:cubicBezTo>
                    <a:cubicBezTo>
                      <a:pt x="1807" y="15622"/>
                      <a:pt x="1787" y="15629"/>
                      <a:pt x="1770" y="15629"/>
                    </a:cubicBezTo>
                    <a:cubicBezTo>
                      <a:pt x="1756" y="15629"/>
                      <a:pt x="1744" y="15624"/>
                      <a:pt x="1737" y="15606"/>
                    </a:cubicBezTo>
                    <a:cubicBezTo>
                      <a:pt x="1719" y="15561"/>
                      <a:pt x="1719" y="15508"/>
                      <a:pt x="1737" y="15463"/>
                    </a:cubicBezTo>
                    <a:cubicBezTo>
                      <a:pt x="1755" y="15410"/>
                      <a:pt x="1835" y="15392"/>
                      <a:pt x="1871" y="15348"/>
                    </a:cubicBezTo>
                    <a:cubicBezTo>
                      <a:pt x="1924" y="15312"/>
                      <a:pt x="1906" y="15232"/>
                      <a:pt x="1844" y="15214"/>
                    </a:cubicBezTo>
                    <a:cubicBezTo>
                      <a:pt x="1755" y="15178"/>
                      <a:pt x="1915" y="15063"/>
                      <a:pt x="1924" y="15063"/>
                    </a:cubicBezTo>
                    <a:cubicBezTo>
                      <a:pt x="1908" y="15056"/>
                      <a:pt x="1891" y="15053"/>
                      <a:pt x="1874" y="15053"/>
                    </a:cubicBezTo>
                    <a:cubicBezTo>
                      <a:pt x="1778" y="15053"/>
                      <a:pt x="1674" y="15143"/>
                      <a:pt x="1621" y="15143"/>
                    </a:cubicBezTo>
                    <a:cubicBezTo>
                      <a:pt x="1603" y="15143"/>
                      <a:pt x="1595" y="15089"/>
                      <a:pt x="1639" y="15080"/>
                    </a:cubicBezTo>
                    <a:cubicBezTo>
                      <a:pt x="1728" y="15072"/>
                      <a:pt x="1684" y="15009"/>
                      <a:pt x="1657" y="14982"/>
                    </a:cubicBezTo>
                    <a:cubicBezTo>
                      <a:pt x="1577" y="14911"/>
                      <a:pt x="1728" y="14938"/>
                      <a:pt x="1817" y="14893"/>
                    </a:cubicBezTo>
                    <a:cubicBezTo>
                      <a:pt x="1880" y="14858"/>
                      <a:pt x="1773" y="14858"/>
                      <a:pt x="1755" y="14849"/>
                    </a:cubicBezTo>
                    <a:cubicBezTo>
                      <a:pt x="1749" y="14850"/>
                      <a:pt x="1743" y="14850"/>
                      <a:pt x="1738" y="14850"/>
                    </a:cubicBezTo>
                    <a:cubicBezTo>
                      <a:pt x="1675" y="14850"/>
                      <a:pt x="1675" y="14802"/>
                      <a:pt x="1675" y="14778"/>
                    </a:cubicBezTo>
                    <a:cubicBezTo>
                      <a:pt x="1666" y="14706"/>
                      <a:pt x="1719" y="14689"/>
                      <a:pt x="1586" y="14644"/>
                    </a:cubicBezTo>
                    <a:cubicBezTo>
                      <a:pt x="1586" y="14644"/>
                      <a:pt x="1523" y="14591"/>
                      <a:pt x="1541" y="14582"/>
                    </a:cubicBezTo>
                    <a:cubicBezTo>
                      <a:pt x="1545" y="14580"/>
                      <a:pt x="1552" y="14579"/>
                      <a:pt x="1560" y="14579"/>
                    </a:cubicBezTo>
                    <a:cubicBezTo>
                      <a:pt x="1595" y="14579"/>
                      <a:pt x="1661" y="14594"/>
                      <a:pt x="1716" y="14594"/>
                    </a:cubicBezTo>
                    <a:cubicBezTo>
                      <a:pt x="1758" y="14594"/>
                      <a:pt x="1795" y="14585"/>
                      <a:pt x="1808" y="14555"/>
                    </a:cubicBezTo>
                    <a:cubicBezTo>
                      <a:pt x="1826" y="14484"/>
                      <a:pt x="1826" y="14412"/>
                      <a:pt x="1808" y="14332"/>
                    </a:cubicBezTo>
                    <a:lnTo>
                      <a:pt x="1808" y="14332"/>
                    </a:lnTo>
                    <a:cubicBezTo>
                      <a:pt x="1817" y="14377"/>
                      <a:pt x="1782" y="14404"/>
                      <a:pt x="1746" y="14404"/>
                    </a:cubicBezTo>
                    <a:cubicBezTo>
                      <a:pt x="1710" y="14404"/>
                      <a:pt x="1746" y="14288"/>
                      <a:pt x="1657" y="14288"/>
                    </a:cubicBezTo>
                    <a:cubicBezTo>
                      <a:pt x="1698" y="14288"/>
                      <a:pt x="1611" y="14370"/>
                      <a:pt x="1583" y="14370"/>
                    </a:cubicBezTo>
                    <a:cubicBezTo>
                      <a:pt x="1580" y="14370"/>
                      <a:pt x="1578" y="14369"/>
                      <a:pt x="1577" y="14368"/>
                    </a:cubicBezTo>
                    <a:cubicBezTo>
                      <a:pt x="1541" y="14314"/>
                      <a:pt x="1372" y="14252"/>
                      <a:pt x="1568" y="14243"/>
                    </a:cubicBezTo>
                    <a:lnTo>
                      <a:pt x="1568" y="14243"/>
                    </a:lnTo>
                    <a:cubicBezTo>
                      <a:pt x="1595" y="14248"/>
                      <a:pt x="1628" y="14254"/>
                      <a:pt x="1657" y="14254"/>
                    </a:cubicBezTo>
                    <a:cubicBezTo>
                      <a:pt x="1686" y="14254"/>
                      <a:pt x="1710" y="14248"/>
                      <a:pt x="1719" y="14225"/>
                    </a:cubicBezTo>
                    <a:cubicBezTo>
                      <a:pt x="1746" y="14154"/>
                      <a:pt x="1737" y="14083"/>
                      <a:pt x="1710" y="14021"/>
                    </a:cubicBezTo>
                    <a:cubicBezTo>
                      <a:pt x="1701" y="14006"/>
                      <a:pt x="1681" y="14001"/>
                      <a:pt x="1655" y="14001"/>
                    </a:cubicBezTo>
                    <a:cubicBezTo>
                      <a:pt x="1602" y="14001"/>
                      <a:pt x="1529" y="14021"/>
                      <a:pt x="1488" y="14021"/>
                    </a:cubicBezTo>
                    <a:cubicBezTo>
                      <a:pt x="1505" y="13940"/>
                      <a:pt x="1559" y="13869"/>
                      <a:pt x="1630" y="13825"/>
                    </a:cubicBezTo>
                    <a:cubicBezTo>
                      <a:pt x="1635" y="13823"/>
                      <a:pt x="1639" y="13822"/>
                      <a:pt x="1643" y="13822"/>
                    </a:cubicBezTo>
                    <a:cubicBezTo>
                      <a:pt x="1689" y="13822"/>
                      <a:pt x="1719" y="13905"/>
                      <a:pt x="1719" y="13914"/>
                    </a:cubicBezTo>
                    <a:cubicBezTo>
                      <a:pt x="1719" y="13869"/>
                      <a:pt x="1675" y="13780"/>
                      <a:pt x="1746" y="13744"/>
                    </a:cubicBezTo>
                    <a:cubicBezTo>
                      <a:pt x="1835" y="13718"/>
                      <a:pt x="1924" y="13709"/>
                      <a:pt x="2013" y="13709"/>
                    </a:cubicBezTo>
                    <a:cubicBezTo>
                      <a:pt x="1888" y="13691"/>
                      <a:pt x="1773" y="13664"/>
                      <a:pt x="1648" y="13629"/>
                    </a:cubicBezTo>
                    <a:cubicBezTo>
                      <a:pt x="1595" y="13611"/>
                      <a:pt x="1630" y="13566"/>
                      <a:pt x="1595" y="13531"/>
                    </a:cubicBezTo>
                    <a:cubicBezTo>
                      <a:pt x="1568" y="13504"/>
                      <a:pt x="1452" y="13504"/>
                      <a:pt x="1532" y="13468"/>
                    </a:cubicBezTo>
                    <a:cubicBezTo>
                      <a:pt x="1547" y="13463"/>
                      <a:pt x="1565" y="13461"/>
                      <a:pt x="1586" y="13461"/>
                    </a:cubicBezTo>
                    <a:cubicBezTo>
                      <a:pt x="1641" y="13461"/>
                      <a:pt x="1712" y="13476"/>
                      <a:pt x="1777" y="13476"/>
                    </a:cubicBezTo>
                    <a:cubicBezTo>
                      <a:pt x="1801" y="13476"/>
                      <a:pt x="1823" y="13474"/>
                      <a:pt x="1844" y="13468"/>
                    </a:cubicBezTo>
                    <a:cubicBezTo>
                      <a:pt x="1942" y="13450"/>
                      <a:pt x="1844" y="13397"/>
                      <a:pt x="1808" y="13379"/>
                    </a:cubicBezTo>
                    <a:cubicBezTo>
                      <a:pt x="1782" y="13361"/>
                      <a:pt x="1719" y="13361"/>
                      <a:pt x="1701" y="13326"/>
                    </a:cubicBezTo>
                    <a:cubicBezTo>
                      <a:pt x="1684" y="13290"/>
                      <a:pt x="1684" y="13254"/>
                      <a:pt x="1684" y="13210"/>
                    </a:cubicBezTo>
                    <a:cubicBezTo>
                      <a:pt x="1684" y="13202"/>
                      <a:pt x="1684" y="13194"/>
                      <a:pt x="1684" y="13186"/>
                    </a:cubicBezTo>
                    <a:lnTo>
                      <a:pt x="1684" y="13186"/>
                    </a:lnTo>
                    <a:cubicBezTo>
                      <a:pt x="1652" y="13197"/>
                      <a:pt x="1610" y="13215"/>
                      <a:pt x="1578" y="13215"/>
                    </a:cubicBezTo>
                    <a:cubicBezTo>
                      <a:pt x="1557" y="13215"/>
                      <a:pt x="1540" y="13208"/>
                      <a:pt x="1533" y="13186"/>
                    </a:cubicBezTo>
                    <a:lnTo>
                      <a:pt x="1533" y="13186"/>
                    </a:lnTo>
                    <a:cubicBezTo>
                      <a:pt x="1539" y="13162"/>
                      <a:pt x="1577" y="13151"/>
                      <a:pt x="1614" y="13151"/>
                    </a:cubicBezTo>
                    <a:cubicBezTo>
                      <a:pt x="1643" y="13151"/>
                      <a:pt x="1672" y="13158"/>
                      <a:pt x="1685" y="13171"/>
                    </a:cubicBezTo>
                    <a:lnTo>
                      <a:pt x="1685" y="13171"/>
                    </a:lnTo>
                    <a:cubicBezTo>
                      <a:pt x="1691" y="13085"/>
                      <a:pt x="1706" y="12976"/>
                      <a:pt x="1621" y="12907"/>
                    </a:cubicBezTo>
                    <a:cubicBezTo>
                      <a:pt x="1603" y="12889"/>
                      <a:pt x="1514" y="12889"/>
                      <a:pt x="1541" y="12863"/>
                    </a:cubicBezTo>
                    <a:cubicBezTo>
                      <a:pt x="1577" y="12836"/>
                      <a:pt x="1675" y="12818"/>
                      <a:pt x="1710" y="12782"/>
                    </a:cubicBezTo>
                    <a:cubicBezTo>
                      <a:pt x="1799" y="12711"/>
                      <a:pt x="1799" y="12586"/>
                      <a:pt x="1719" y="12515"/>
                    </a:cubicBezTo>
                    <a:cubicBezTo>
                      <a:pt x="1701" y="12497"/>
                      <a:pt x="1595" y="12471"/>
                      <a:pt x="1603" y="12462"/>
                    </a:cubicBezTo>
                    <a:cubicBezTo>
                      <a:pt x="1630" y="12435"/>
                      <a:pt x="1782" y="12453"/>
                      <a:pt x="1782" y="12399"/>
                    </a:cubicBezTo>
                    <a:cubicBezTo>
                      <a:pt x="1782" y="12399"/>
                      <a:pt x="1657" y="12399"/>
                      <a:pt x="1648" y="12364"/>
                    </a:cubicBezTo>
                    <a:cubicBezTo>
                      <a:pt x="1639" y="12319"/>
                      <a:pt x="1648" y="12301"/>
                      <a:pt x="1577" y="12301"/>
                    </a:cubicBezTo>
                    <a:cubicBezTo>
                      <a:pt x="1565" y="12303"/>
                      <a:pt x="1554" y="12303"/>
                      <a:pt x="1543" y="12303"/>
                    </a:cubicBezTo>
                    <a:cubicBezTo>
                      <a:pt x="1467" y="12303"/>
                      <a:pt x="1397" y="12278"/>
                      <a:pt x="1327" y="12239"/>
                    </a:cubicBezTo>
                    <a:cubicBezTo>
                      <a:pt x="1416" y="12212"/>
                      <a:pt x="1505" y="12195"/>
                      <a:pt x="1595" y="12186"/>
                    </a:cubicBezTo>
                    <a:lnTo>
                      <a:pt x="1595" y="12186"/>
                    </a:lnTo>
                    <a:cubicBezTo>
                      <a:pt x="1577" y="12203"/>
                      <a:pt x="1532" y="12239"/>
                      <a:pt x="1595" y="12257"/>
                    </a:cubicBezTo>
                    <a:cubicBezTo>
                      <a:pt x="1606" y="12259"/>
                      <a:pt x="1616" y="12260"/>
                      <a:pt x="1624" y="12260"/>
                    </a:cubicBezTo>
                    <a:cubicBezTo>
                      <a:pt x="1644" y="12260"/>
                      <a:pt x="1653" y="12252"/>
                      <a:pt x="1666" y="12239"/>
                    </a:cubicBezTo>
                    <a:cubicBezTo>
                      <a:pt x="1684" y="12203"/>
                      <a:pt x="1550" y="12114"/>
                      <a:pt x="1675" y="12079"/>
                    </a:cubicBezTo>
                    <a:cubicBezTo>
                      <a:pt x="1695" y="12073"/>
                      <a:pt x="1703" y="12059"/>
                      <a:pt x="1704" y="12040"/>
                    </a:cubicBezTo>
                    <a:lnTo>
                      <a:pt x="1704" y="12040"/>
                    </a:lnTo>
                    <a:cubicBezTo>
                      <a:pt x="1661" y="12057"/>
                      <a:pt x="1591" y="12079"/>
                      <a:pt x="1543" y="12079"/>
                    </a:cubicBezTo>
                    <a:cubicBezTo>
                      <a:pt x="1514" y="12079"/>
                      <a:pt x="1493" y="12071"/>
                      <a:pt x="1489" y="12052"/>
                    </a:cubicBezTo>
                    <a:lnTo>
                      <a:pt x="1489" y="12052"/>
                    </a:lnTo>
                    <a:lnTo>
                      <a:pt x="1704" y="12035"/>
                    </a:lnTo>
                    <a:lnTo>
                      <a:pt x="1704" y="12035"/>
                    </a:lnTo>
                    <a:cubicBezTo>
                      <a:pt x="1702" y="11972"/>
                      <a:pt x="1621" y="11861"/>
                      <a:pt x="1621" y="11820"/>
                    </a:cubicBezTo>
                    <a:cubicBezTo>
                      <a:pt x="1488" y="11829"/>
                      <a:pt x="1497" y="11865"/>
                      <a:pt x="1390" y="11865"/>
                    </a:cubicBezTo>
                    <a:cubicBezTo>
                      <a:pt x="1390" y="11829"/>
                      <a:pt x="1523" y="11785"/>
                      <a:pt x="1505" y="11767"/>
                    </a:cubicBezTo>
                    <a:cubicBezTo>
                      <a:pt x="1497" y="11749"/>
                      <a:pt x="1354" y="11714"/>
                      <a:pt x="1301" y="11687"/>
                    </a:cubicBezTo>
                    <a:cubicBezTo>
                      <a:pt x="1395" y="11670"/>
                      <a:pt x="1829" y="11445"/>
                      <a:pt x="1628" y="11445"/>
                    </a:cubicBezTo>
                    <a:cubicBezTo>
                      <a:pt x="1621" y="11445"/>
                      <a:pt x="1613" y="11446"/>
                      <a:pt x="1603" y="11446"/>
                    </a:cubicBezTo>
                    <a:cubicBezTo>
                      <a:pt x="1586" y="11473"/>
                      <a:pt x="1630" y="11482"/>
                      <a:pt x="1639" y="11491"/>
                    </a:cubicBezTo>
                    <a:cubicBezTo>
                      <a:pt x="1639" y="11494"/>
                      <a:pt x="1621" y="11495"/>
                      <a:pt x="1597" y="11495"/>
                    </a:cubicBezTo>
                    <a:cubicBezTo>
                      <a:pt x="1548" y="11495"/>
                      <a:pt x="1473" y="11491"/>
                      <a:pt x="1461" y="11491"/>
                    </a:cubicBezTo>
                    <a:cubicBezTo>
                      <a:pt x="1416" y="11473"/>
                      <a:pt x="1399" y="11446"/>
                      <a:pt x="1407" y="11420"/>
                    </a:cubicBezTo>
                    <a:cubicBezTo>
                      <a:pt x="1434" y="11348"/>
                      <a:pt x="1630" y="11411"/>
                      <a:pt x="1666" y="11331"/>
                    </a:cubicBezTo>
                    <a:cubicBezTo>
                      <a:pt x="1684" y="11295"/>
                      <a:pt x="1684" y="11250"/>
                      <a:pt x="1657" y="11215"/>
                    </a:cubicBezTo>
                    <a:cubicBezTo>
                      <a:pt x="1630" y="11170"/>
                      <a:pt x="1523" y="11215"/>
                      <a:pt x="1514" y="11152"/>
                    </a:cubicBezTo>
                    <a:cubicBezTo>
                      <a:pt x="1505" y="11117"/>
                      <a:pt x="1497" y="11090"/>
                      <a:pt x="1586" y="11081"/>
                    </a:cubicBezTo>
                    <a:cubicBezTo>
                      <a:pt x="1621" y="11090"/>
                      <a:pt x="1657" y="11099"/>
                      <a:pt x="1693" y="11099"/>
                    </a:cubicBezTo>
                    <a:cubicBezTo>
                      <a:pt x="1737" y="11090"/>
                      <a:pt x="1372" y="10948"/>
                      <a:pt x="1488" y="10912"/>
                    </a:cubicBezTo>
                    <a:cubicBezTo>
                      <a:pt x="1577" y="10885"/>
                      <a:pt x="1675" y="10894"/>
                      <a:pt x="1684" y="10832"/>
                    </a:cubicBezTo>
                    <a:cubicBezTo>
                      <a:pt x="1675" y="10797"/>
                      <a:pt x="1666" y="10761"/>
                      <a:pt x="1640" y="10735"/>
                    </a:cubicBezTo>
                    <a:lnTo>
                      <a:pt x="1640" y="10735"/>
                    </a:lnTo>
                    <a:cubicBezTo>
                      <a:pt x="1645" y="10747"/>
                      <a:pt x="1505" y="10839"/>
                      <a:pt x="1458" y="10839"/>
                    </a:cubicBezTo>
                    <a:cubicBezTo>
                      <a:pt x="1447" y="10839"/>
                      <a:pt x="1442" y="10834"/>
                      <a:pt x="1443" y="10823"/>
                    </a:cubicBezTo>
                    <a:cubicBezTo>
                      <a:pt x="1470" y="10778"/>
                      <a:pt x="1479" y="10725"/>
                      <a:pt x="1488" y="10671"/>
                    </a:cubicBezTo>
                    <a:lnTo>
                      <a:pt x="1488" y="10591"/>
                    </a:lnTo>
                    <a:cubicBezTo>
                      <a:pt x="1501" y="10578"/>
                      <a:pt x="1495" y="10570"/>
                      <a:pt x="1480" y="10570"/>
                    </a:cubicBezTo>
                    <a:cubicBezTo>
                      <a:pt x="1475" y="10570"/>
                      <a:pt x="1468" y="10571"/>
                      <a:pt x="1461" y="10573"/>
                    </a:cubicBezTo>
                    <a:cubicBezTo>
                      <a:pt x="1455" y="10565"/>
                      <a:pt x="1472" y="10562"/>
                      <a:pt x="1498" y="10562"/>
                    </a:cubicBezTo>
                    <a:cubicBezTo>
                      <a:pt x="1550" y="10562"/>
                      <a:pt x="1639" y="10573"/>
                      <a:pt x="1657" y="10573"/>
                    </a:cubicBezTo>
                    <a:cubicBezTo>
                      <a:pt x="1728" y="10556"/>
                      <a:pt x="1639" y="10511"/>
                      <a:pt x="1612" y="10502"/>
                    </a:cubicBezTo>
                    <a:cubicBezTo>
                      <a:pt x="1586" y="10493"/>
                      <a:pt x="1479" y="10475"/>
                      <a:pt x="1514" y="10440"/>
                    </a:cubicBezTo>
                    <a:cubicBezTo>
                      <a:pt x="1554" y="10408"/>
                      <a:pt x="1621" y="10419"/>
                      <a:pt x="1667" y="10415"/>
                    </a:cubicBezTo>
                    <a:lnTo>
                      <a:pt x="1667" y="10415"/>
                    </a:lnTo>
                    <a:cubicBezTo>
                      <a:pt x="1666" y="10415"/>
                      <a:pt x="1666" y="10415"/>
                      <a:pt x="1665" y="10415"/>
                    </a:cubicBezTo>
                    <a:cubicBezTo>
                      <a:pt x="1591" y="10415"/>
                      <a:pt x="1477" y="10331"/>
                      <a:pt x="1461" y="10306"/>
                    </a:cubicBezTo>
                    <a:cubicBezTo>
                      <a:pt x="1443" y="10279"/>
                      <a:pt x="1425" y="10244"/>
                      <a:pt x="1452" y="10217"/>
                    </a:cubicBezTo>
                    <a:cubicBezTo>
                      <a:pt x="1470" y="10190"/>
                      <a:pt x="1523" y="10199"/>
                      <a:pt x="1541" y="10173"/>
                    </a:cubicBezTo>
                    <a:cubicBezTo>
                      <a:pt x="1558" y="10147"/>
                      <a:pt x="1575" y="10056"/>
                      <a:pt x="1506" y="10056"/>
                    </a:cubicBezTo>
                    <a:cubicBezTo>
                      <a:pt x="1503" y="10056"/>
                      <a:pt x="1500" y="10056"/>
                      <a:pt x="1497" y="10057"/>
                    </a:cubicBezTo>
                    <a:cubicBezTo>
                      <a:pt x="1416" y="10057"/>
                      <a:pt x="1390" y="10057"/>
                      <a:pt x="1390" y="10012"/>
                    </a:cubicBezTo>
                    <a:cubicBezTo>
                      <a:pt x="1390" y="10012"/>
                      <a:pt x="1372" y="9959"/>
                      <a:pt x="1390" y="9959"/>
                    </a:cubicBezTo>
                    <a:cubicBezTo>
                      <a:pt x="1402" y="9959"/>
                      <a:pt x="1506" y="10004"/>
                      <a:pt x="1577" y="10004"/>
                    </a:cubicBezTo>
                    <a:cubicBezTo>
                      <a:pt x="1606" y="10004"/>
                      <a:pt x="1629" y="9997"/>
                      <a:pt x="1639" y="9977"/>
                    </a:cubicBezTo>
                    <a:cubicBezTo>
                      <a:pt x="1666" y="9905"/>
                      <a:pt x="1497" y="9905"/>
                      <a:pt x="1559" y="9843"/>
                    </a:cubicBezTo>
                    <a:cubicBezTo>
                      <a:pt x="1621" y="9790"/>
                      <a:pt x="1550" y="9745"/>
                      <a:pt x="1479" y="9692"/>
                    </a:cubicBezTo>
                    <a:cubicBezTo>
                      <a:pt x="1416" y="9647"/>
                      <a:pt x="1461" y="9665"/>
                      <a:pt x="1479" y="9638"/>
                    </a:cubicBezTo>
                    <a:cubicBezTo>
                      <a:pt x="1505" y="9620"/>
                      <a:pt x="1443" y="9594"/>
                      <a:pt x="1443" y="9576"/>
                    </a:cubicBezTo>
                    <a:cubicBezTo>
                      <a:pt x="1372" y="9558"/>
                      <a:pt x="1256" y="9505"/>
                      <a:pt x="1390" y="9469"/>
                    </a:cubicBezTo>
                    <a:cubicBezTo>
                      <a:pt x="1425" y="9460"/>
                      <a:pt x="1710" y="9415"/>
                      <a:pt x="1550" y="9389"/>
                    </a:cubicBezTo>
                    <a:cubicBezTo>
                      <a:pt x="1479" y="9371"/>
                      <a:pt x="1425" y="9389"/>
                      <a:pt x="1434" y="9335"/>
                    </a:cubicBezTo>
                    <a:cubicBezTo>
                      <a:pt x="1434" y="9309"/>
                      <a:pt x="1523" y="9318"/>
                      <a:pt x="1559" y="9300"/>
                    </a:cubicBezTo>
                    <a:cubicBezTo>
                      <a:pt x="1586" y="9291"/>
                      <a:pt x="1586" y="9255"/>
                      <a:pt x="1586" y="9237"/>
                    </a:cubicBezTo>
                    <a:lnTo>
                      <a:pt x="1586" y="9237"/>
                    </a:lnTo>
                    <a:lnTo>
                      <a:pt x="1434" y="9246"/>
                    </a:lnTo>
                    <a:cubicBezTo>
                      <a:pt x="1407" y="9273"/>
                      <a:pt x="1381" y="9291"/>
                      <a:pt x="1345" y="9300"/>
                    </a:cubicBezTo>
                    <a:cubicBezTo>
                      <a:pt x="1338" y="9301"/>
                      <a:pt x="1331" y="9302"/>
                      <a:pt x="1325" y="9302"/>
                    </a:cubicBezTo>
                    <a:cubicBezTo>
                      <a:pt x="1267" y="9302"/>
                      <a:pt x="1274" y="9228"/>
                      <a:pt x="1274" y="9220"/>
                    </a:cubicBezTo>
                    <a:cubicBezTo>
                      <a:pt x="1274" y="9157"/>
                      <a:pt x="1363" y="9184"/>
                      <a:pt x="1416" y="9122"/>
                    </a:cubicBezTo>
                    <a:cubicBezTo>
                      <a:pt x="1425" y="9113"/>
                      <a:pt x="1497" y="9024"/>
                      <a:pt x="1470" y="9024"/>
                    </a:cubicBezTo>
                    <a:cubicBezTo>
                      <a:pt x="1407" y="9006"/>
                      <a:pt x="1354" y="9032"/>
                      <a:pt x="1345" y="8979"/>
                    </a:cubicBezTo>
                    <a:cubicBezTo>
                      <a:pt x="1345" y="8952"/>
                      <a:pt x="1363" y="8926"/>
                      <a:pt x="1318" y="8917"/>
                    </a:cubicBezTo>
                    <a:cubicBezTo>
                      <a:pt x="1203" y="8899"/>
                      <a:pt x="1247" y="8721"/>
                      <a:pt x="1256" y="8676"/>
                    </a:cubicBezTo>
                    <a:cubicBezTo>
                      <a:pt x="1265" y="8632"/>
                      <a:pt x="1292" y="8641"/>
                      <a:pt x="1363" y="8614"/>
                    </a:cubicBezTo>
                    <a:cubicBezTo>
                      <a:pt x="1425" y="8596"/>
                      <a:pt x="1399" y="8534"/>
                      <a:pt x="1399" y="8507"/>
                    </a:cubicBezTo>
                    <a:cubicBezTo>
                      <a:pt x="1434" y="8471"/>
                      <a:pt x="1452" y="8409"/>
                      <a:pt x="1354" y="8391"/>
                    </a:cubicBezTo>
                    <a:cubicBezTo>
                      <a:pt x="1301" y="8391"/>
                      <a:pt x="1318" y="8364"/>
                      <a:pt x="1318" y="8329"/>
                    </a:cubicBezTo>
                    <a:cubicBezTo>
                      <a:pt x="1318" y="8302"/>
                      <a:pt x="1256" y="8311"/>
                      <a:pt x="1247" y="8284"/>
                    </a:cubicBezTo>
                    <a:cubicBezTo>
                      <a:pt x="1229" y="8240"/>
                      <a:pt x="1256" y="8204"/>
                      <a:pt x="1265" y="8160"/>
                    </a:cubicBezTo>
                    <a:cubicBezTo>
                      <a:pt x="1265" y="8130"/>
                      <a:pt x="1043" y="8051"/>
                      <a:pt x="938" y="8051"/>
                    </a:cubicBezTo>
                    <a:cubicBezTo>
                      <a:pt x="916" y="8051"/>
                      <a:pt x="900" y="8054"/>
                      <a:pt x="891" y="8062"/>
                    </a:cubicBezTo>
                    <a:cubicBezTo>
                      <a:pt x="891" y="8062"/>
                      <a:pt x="918" y="8115"/>
                      <a:pt x="918" y="8115"/>
                    </a:cubicBezTo>
                    <a:cubicBezTo>
                      <a:pt x="909" y="8151"/>
                      <a:pt x="882" y="8186"/>
                      <a:pt x="846" y="8204"/>
                    </a:cubicBezTo>
                    <a:cubicBezTo>
                      <a:pt x="793" y="8258"/>
                      <a:pt x="766" y="8329"/>
                      <a:pt x="784" y="8409"/>
                    </a:cubicBezTo>
                    <a:cubicBezTo>
                      <a:pt x="787" y="8423"/>
                      <a:pt x="807" y="8426"/>
                      <a:pt x="834" y="8426"/>
                    </a:cubicBezTo>
                    <a:cubicBezTo>
                      <a:pt x="858" y="8426"/>
                      <a:pt x="888" y="8424"/>
                      <a:pt x="917" y="8424"/>
                    </a:cubicBezTo>
                    <a:cubicBezTo>
                      <a:pt x="956" y="8424"/>
                      <a:pt x="993" y="8429"/>
                      <a:pt x="1007" y="8454"/>
                    </a:cubicBezTo>
                    <a:cubicBezTo>
                      <a:pt x="1024" y="8498"/>
                      <a:pt x="989" y="8534"/>
                      <a:pt x="935" y="8569"/>
                    </a:cubicBezTo>
                    <a:cubicBezTo>
                      <a:pt x="864" y="8569"/>
                      <a:pt x="855" y="8578"/>
                      <a:pt x="864" y="8614"/>
                    </a:cubicBezTo>
                    <a:cubicBezTo>
                      <a:pt x="864" y="8641"/>
                      <a:pt x="866" y="8645"/>
                      <a:pt x="881" y="8645"/>
                    </a:cubicBezTo>
                    <a:cubicBezTo>
                      <a:pt x="888" y="8645"/>
                      <a:pt x="898" y="8644"/>
                      <a:pt x="913" y="8644"/>
                    </a:cubicBezTo>
                    <a:cubicBezTo>
                      <a:pt x="928" y="8644"/>
                      <a:pt x="947" y="8645"/>
                      <a:pt x="971" y="8649"/>
                    </a:cubicBezTo>
                    <a:cubicBezTo>
                      <a:pt x="1016" y="8649"/>
                      <a:pt x="1051" y="8685"/>
                      <a:pt x="1016" y="8703"/>
                    </a:cubicBezTo>
                    <a:cubicBezTo>
                      <a:pt x="935" y="8747"/>
                      <a:pt x="793" y="8694"/>
                      <a:pt x="793" y="8774"/>
                    </a:cubicBezTo>
                    <a:cubicBezTo>
                      <a:pt x="793" y="8807"/>
                      <a:pt x="863" y="8864"/>
                      <a:pt x="930" y="8864"/>
                    </a:cubicBezTo>
                    <a:cubicBezTo>
                      <a:pt x="935" y="8864"/>
                      <a:pt x="940" y="8864"/>
                      <a:pt x="944" y="8863"/>
                    </a:cubicBezTo>
                    <a:cubicBezTo>
                      <a:pt x="962" y="8881"/>
                      <a:pt x="944" y="8908"/>
                      <a:pt x="953" y="8926"/>
                    </a:cubicBezTo>
                    <a:cubicBezTo>
                      <a:pt x="962" y="8935"/>
                      <a:pt x="1105" y="9086"/>
                      <a:pt x="1087" y="9104"/>
                    </a:cubicBezTo>
                    <a:cubicBezTo>
                      <a:pt x="1079" y="9107"/>
                      <a:pt x="1070" y="9108"/>
                      <a:pt x="1061" y="9108"/>
                    </a:cubicBezTo>
                    <a:cubicBezTo>
                      <a:pt x="993" y="9108"/>
                      <a:pt x="880" y="9041"/>
                      <a:pt x="835" y="9041"/>
                    </a:cubicBezTo>
                    <a:cubicBezTo>
                      <a:pt x="833" y="9041"/>
                      <a:pt x="830" y="9041"/>
                      <a:pt x="829" y="9041"/>
                    </a:cubicBezTo>
                    <a:cubicBezTo>
                      <a:pt x="891" y="9041"/>
                      <a:pt x="953" y="9228"/>
                      <a:pt x="998" y="9246"/>
                    </a:cubicBezTo>
                    <a:cubicBezTo>
                      <a:pt x="1060" y="9273"/>
                      <a:pt x="1042" y="9300"/>
                      <a:pt x="971" y="9344"/>
                    </a:cubicBezTo>
                    <a:cubicBezTo>
                      <a:pt x="855" y="9407"/>
                      <a:pt x="971" y="9389"/>
                      <a:pt x="971" y="9424"/>
                    </a:cubicBezTo>
                    <a:cubicBezTo>
                      <a:pt x="971" y="9460"/>
                      <a:pt x="980" y="9478"/>
                      <a:pt x="926" y="9505"/>
                    </a:cubicBezTo>
                    <a:cubicBezTo>
                      <a:pt x="909" y="9522"/>
                      <a:pt x="900" y="9531"/>
                      <a:pt x="909" y="9540"/>
                    </a:cubicBezTo>
                    <a:cubicBezTo>
                      <a:pt x="936" y="9562"/>
                      <a:pt x="966" y="9574"/>
                      <a:pt x="995" y="9574"/>
                    </a:cubicBezTo>
                    <a:cubicBezTo>
                      <a:pt x="1015" y="9574"/>
                      <a:pt x="1034" y="9569"/>
                      <a:pt x="1051" y="9558"/>
                    </a:cubicBezTo>
                    <a:cubicBezTo>
                      <a:pt x="1072" y="9550"/>
                      <a:pt x="1104" y="9543"/>
                      <a:pt x="1129" y="9543"/>
                    </a:cubicBezTo>
                    <a:cubicBezTo>
                      <a:pt x="1158" y="9543"/>
                      <a:pt x="1177" y="9552"/>
                      <a:pt x="1158" y="9576"/>
                    </a:cubicBezTo>
                    <a:cubicBezTo>
                      <a:pt x="1131" y="9620"/>
                      <a:pt x="1042" y="9629"/>
                      <a:pt x="1007" y="9665"/>
                    </a:cubicBezTo>
                    <a:cubicBezTo>
                      <a:pt x="980" y="9709"/>
                      <a:pt x="1024" y="9745"/>
                      <a:pt x="1060" y="9781"/>
                    </a:cubicBezTo>
                    <a:cubicBezTo>
                      <a:pt x="1069" y="9807"/>
                      <a:pt x="1060" y="9843"/>
                      <a:pt x="1033" y="9870"/>
                    </a:cubicBezTo>
                    <a:cubicBezTo>
                      <a:pt x="1007" y="9879"/>
                      <a:pt x="989" y="9888"/>
                      <a:pt x="989" y="9896"/>
                    </a:cubicBezTo>
                    <a:cubicBezTo>
                      <a:pt x="989" y="9941"/>
                      <a:pt x="1060" y="9923"/>
                      <a:pt x="1069" y="9977"/>
                    </a:cubicBezTo>
                    <a:cubicBezTo>
                      <a:pt x="1078" y="10003"/>
                      <a:pt x="1042" y="10030"/>
                      <a:pt x="1033" y="10057"/>
                    </a:cubicBezTo>
                    <a:cubicBezTo>
                      <a:pt x="1007" y="10146"/>
                      <a:pt x="1051" y="10235"/>
                      <a:pt x="1131" y="10279"/>
                    </a:cubicBezTo>
                    <a:cubicBezTo>
                      <a:pt x="1194" y="10315"/>
                      <a:pt x="1212" y="10324"/>
                      <a:pt x="1087" y="10333"/>
                    </a:cubicBezTo>
                    <a:cubicBezTo>
                      <a:pt x="1069" y="10327"/>
                      <a:pt x="1056" y="10325"/>
                      <a:pt x="1045" y="10325"/>
                    </a:cubicBezTo>
                    <a:cubicBezTo>
                      <a:pt x="1007" y="10325"/>
                      <a:pt x="1007" y="10357"/>
                      <a:pt x="1007" y="10377"/>
                    </a:cubicBezTo>
                    <a:cubicBezTo>
                      <a:pt x="1007" y="10404"/>
                      <a:pt x="1007" y="10467"/>
                      <a:pt x="1042" y="10502"/>
                    </a:cubicBezTo>
                    <a:cubicBezTo>
                      <a:pt x="1078" y="10538"/>
                      <a:pt x="1140" y="10547"/>
                      <a:pt x="1096" y="10591"/>
                    </a:cubicBezTo>
                    <a:cubicBezTo>
                      <a:pt x="971" y="10600"/>
                      <a:pt x="1016" y="10707"/>
                      <a:pt x="1033" y="10734"/>
                    </a:cubicBezTo>
                    <a:cubicBezTo>
                      <a:pt x="1060" y="10760"/>
                      <a:pt x="1247" y="10805"/>
                      <a:pt x="1203" y="10823"/>
                    </a:cubicBezTo>
                    <a:cubicBezTo>
                      <a:pt x="1087" y="10867"/>
                      <a:pt x="1051" y="10876"/>
                      <a:pt x="1042" y="10948"/>
                    </a:cubicBezTo>
                    <a:cubicBezTo>
                      <a:pt x="1024" y="11046"/>
                      <a:pt x="1033" y="11143"/>
                      <a:pt x="1069" y="11241"/>
                    </a:cubicBezTo>
                    <a:cubicBezTo>
                      <a:pt x="1078" y="11277"/>
                      <a:pt x="1096" y="11313"/>
                      <a:pt x="1114" y="11348"/>
                    </a:cubicBezTo>
                    <a:cubicBezTo>
                      <a:pt x="1131" y="11366"/>
                      <a:pt x="1185" y="11384"/>
                      <a:pt x="1185" y="11402"/>
                    </a:cubicBezTo>
                    <a:cubicBezTo>
                      <a:pt x="1185" y="11420"/>
                      <a:pt x="1078" y="11455"/>
                      <a:pt x="1051" y="11482"/>
                    </a:cubicBezTo>
                    <a:cubicBezTo>
                      <a:pt x="1016" y="11509"/>
                      <a:pt x="989" y="11544"/>
                      <a:pt x="980" y="11589"/>
                    </a:cubicBezTo>
                    <a:cubicBezTo>
                      <a:pt x="972" y="11629"/>
                      <a:pt x="985" y="11661"/>
                      <a:pt x="1065" y="11661"/>
                    </a:cubicBezTo>
                    <a:cubicBezTo>
                      <a:pt x="1071" y="11661"/>
                      <a:pt x="1077" y="11661"/>
                      <a:pt x="1083" y="11661"/>
                    </a:cubicBezTo>
                    <a:lnTo>
                      <a:pt x="1083" y="11661"/>
                    </a:lnTo>
                    <a:cubicBezTo>
                      <a:pt x="1023" y="11671"/>
                      <a:pt x="1159" y="11760"/>
                      <a:pt x="1167" y="11785"/>
                    </a:cubicBezTo>
                    <a:cubicBezTo>
                      <a:pt x="1185" y="11803"/>
                      <a:pt x="1060" y="11856"/>
                      <a:pt x="1042" y="11892"/>
                    </a:cubicBezTo>
                    <a:cubicBezTo>
                      <a:pt x="1016" y="11927"/>
                      <a:pt x="1016" y="11981"/>
                      <a:pt x="1042" y="12016"/>
                    </a:cubicBezTo>
                    <a:cubicBezTo>
                      <a:pt x="1053" y="12031"/>
                      <a:pt x="1075" y="12035"/>
                      <a:pt x="1102" y="12035"/>
                    </a:cubicBezTo>
                    <a:cubicBezTo>
                      <a:pt x="1142" y="12035"/>
                      <a:pt x="1192" y="12025"/>
                      <a:pt x="1229" y="12025"/>
                    </a:cubicBezTo>
                    <a:cubicBezTo>
                      <a:pt x="1229" y="12043"/>
                      <a:pt x="1247" y="12079"/>
                      <a:pt x="1229" y="12097"/>
                    </a:cubicBezTo>
                    <a:cubicBezTo>
                      <a:pt x="1212" y="12097"/>
                      <a:pt x="1185" y="12097"/>
                      <a:pt x="1167" y="12105"/>
                    </a:cubicBezTo>
                    <a:cubicBezTo>
                      <a:pt x="1140" y="12123"/>
                      <a:pt x="1158" y="12150"/>
                      <a:pt x="1158" y="12168"/>
                    </a:cubicBezTo>
                    <a:cubicBezTo>
                      <a:pt x="1158" y="12186"/>
                      <a:pt x="1096" y="12195"/>
                      <a:pt x="1087" y="12212"/>
                    </a:cubicBezTo>
                    <a:cubicBezTo>
                      <a:pt x="1069" y="12239"/>
                      <a:pt x="1069" y="12266"/>
                      <a:pt x="1087" y="12293"/>
                    </a:cubicBezTo>
                    <a:cubicBezTo>
                      <a:pt x="1105" y="12364"/>
                      <a:pt x="1185" y="12390"/>
                      <a:pt x="1265" y="12444"/>
                    </a:cubicBezTo>
                    <a:cubicBezTo>
                      <a:pt x="1363" y="12515"/>
                      <a:pt x="1265" y="12506"/>
                      <a:pt x="1149" y="12515"/>
                    </a:cubicBezTo>
                    <a:cubicBezTo>
                      <a:pt x="1220" y="12515"/>
                      <a:pt x="1158" y="12560"/>
                      <a:pt x="1220" y="12578"/>
                    </a:cubicBezTo>
                    <a:lnTo>
                      <a:pt x="1318" y="12578"/>
                    </a:lnTo>
                    <a:cubicBezTo>
                      <a:pt x="1318" y="12604"/>
                      <a:pt x="1212" y="12604"/>
                      <a:pt x="1212" y="12640"/>
                    </a:cubicBezTo>
                    <a:cubicBezTo>
                      <a:pt x="1212" y="12667"/>
                      <a:pt x="1310" y="12693"/>
                      <a:pt x="1336" y="12729"/>
                    </a:cubicBezTo>
                    <a:cubicBezTo>
                      <a:pt x="1355" y="12755"/>
                      <a:pt x="1352" y="12764"/>
                      <a:pt x="1338" y="12764"/>
                    </a:cubicBezTo>
                    <a:cubicBezTo>
                      <a:pt x="1319" y="12764"/>
                      <a:pt x="1282" y="12748"/>
                      <a:pt x="1256" y="12738"/>
                    </a:cubicBezTo>
                    <a:cubicBezTo>
                      <a:pt x="1239" y="12729"/>
                      <a:pt x="1213" y="12725"/>
                      <a:pt x="1186" y="12725"/>
                    </a:cubicBezTo>
                    <a:cubicBezTo>
                      <a:pt x="1130" y="12725"/>
                      <a:pt x="1072" y="12743"/>
                      <a:pt x="1096" y="12773"/>
                    </a:cubicBezTo>
                    <a:cubicBezTo>
                      <a:pt x="1143" y="12836"/>
                      <a:pt x="1217" y="12864"/>
                      <a:pt x="1294" y="12864"/>
                    </a:cubicBezTo>
                    <a:cubicBezTo>
                      <a:pt x="1301" y="12864"/>
                      <a:pt x="1308" y="12864"/>
                      <a:pt x="1315" y="12864"/>
                    </a:cubicBezTo>
                    <a:lnTo>
                      <a:pt x="1315" y="12864"/>
                    </a:lnTo>
                    <a:cubicBezTo>
                      <a:pt x="1051" y="12890"/>
                      <a:pt x="1342" y="13201"/>
                      <a:pt x="1140" y="13210"/>
                    </a:cubicBezTo>
                    <a:cubicBezTo>
                      <a:pt x="1007" y="13281"/>
                      <a:pt x="1185" y="13326"/>
                      <a:pt x="1212" y="13397"/>
                    </a:cubicBezTo>
                    <a:cubicBezTo>
                      <a:pt x="1220" y="13450"/>
                      <a:pt x="1229" y="13504"/>
                      <a:pt x="1229" y="13557"/>
                    </a:cubicBezTo>
                    <a:cubicBezTo>
                      <a:pt x="1238" y="13629"/>
                      <a:pt x="1310" y="13691"/>
                      <a:pt x="1318" y="13753"/>
                    </a:cubicBezTo>
                    <a:cubicBezTo>
                      <a:pt x="1318" y="13816"/>
                      <a:pt x="1238" y="13825"/>
                      <a:pt x="1247" y="13887"/>
                    </a:cubicBezTo>
                    <a:cubicBezTo>
                      <a:pt x="1247" y="13914"/>
                      <a:pt x="1247" y="13958"/>
                      <a:pt x="1292" y="13967"/>
                    </a:cubicBezTo>
                    <a:cubicBezTo>
                      <a:pt x="1318" y="13976"/>
                      <a:pt x="1381" y="13967"/>
                      <a:pt x="1372" y="13985"/>
                    </a:cubicBezTo>
                    <a:cubicBezTo>
                      <a:pt x="1372" y="14037"/>
                      <a:pt x="1230" y="14055"/>
                      <a:pt x="1148" y="14056"/>
                    </a:cubicBezTo>
                    <a:lnTo>
                      <a:pt x="1148" y="14056"/>
                    </a:lnTo>
                    <a:cubicBezTo>
                      <a:pt x="1147" y="14056"/>
                      <a:pt x="1146" y="14056"/>
                      <a:pt x="1145" y="14056"/>
                    </a:cubicBezTo>
                    <a:cubicBezTo>
                      <a:pt x="1143" y="14056"/>
                      <a:pt x="1142" y="14056"/>
                      <a:pt x="1140" y="14056"/>
                    </a:cubicBezTo>
                    <a:cubicBezTo>
                      <a:pt x="1143" y="14056"/>
                      <a:pt x="1145" y="14056"/>
                      <a:pt x="1148" y="14056"/>
                    </a:cubicBezTo>
                    <a:lnTo>
                      <a:pt x="1148" y="14056"/>
                    </a:lnTo>
                    <a:cubicBezTo>
                      <a:pt x="1290" y="14063"/>
                      <a:pt x="1247" y="14485"/>
                      <a:pt x="1238" y="14546"/>
                    </a:cubicBezTo>
                    <a:cubicBezTo>
                      <a:pt x="1238" y="14608"/>
                      <a:pt x="1176" y="14680"/>
                      <a:pt x="1185" y="14742"/>
                    </a:cubicBezTo>
                    <a:cubicBezTo>
                      <a:pt x="1194" y="14795"/>
                      <a:pt x="1229" y="14849"/>
                      <a:pt x="1283" y="14893"/>
                    </a:cubicBezTo>
                    <a:cubicBezTo>
                      <a:pt x="1297" y="14901"/>
                      <a:pt x="1415" y="14936"/>
                      <a:pt x="1461" y="14936"/>
                    </a:cubicBezTo>
                    <a:cubicBezTo>
                      <a:pt x="1472" y="14936"/>
                      <a:pt x="1479" y="14934"/>
                      <a:pt x="1479" y="14929"/>
                    </a:cubicBezTo>
                    <a:lnTo>
                      <a:pt x="1479" y="14929"/>
                    </a:lnTo>
                    <a:cubicBezTo>
                      <a:pt x="1479" y="14974"/>
                      <a:pt x="1247" y="14956"/>
                      <a:pt x="1327" y="15018"/>
                    </a:cubicBezTo>
                    <a:cubicBezTo>
                      <a:pt x="1336" y="15027"/>
                      <a:pt x="1452" y="15080"/>
                      <a:pt x="1416" y="15098"/>
                    </a:cubicBezTo>
                    <a:cubicBezTo>
                      <a:pt x="1412" y="15101"/>
                      <a:pt x="1405" y="15102"/>
                      <a:pt x="1396" y="15102"/>
                    </a:cubicBezTo>
                    <a:cubicBezTo>
                      <a:pt x="1359" y="15102"/>
                      <a:pt x="1291" y="15086"/>
                      <a:pt x="1257" y="15086"/>
                    </a:cubicBezTo>
                    <a:cubicBezTo>
                      <a:pt x="1242" y="15086"/>
                      <a:pt x="1234" y="15089"/>
                      <a:pt x="1238" y="15098"/>
                    </a:cubicBezTo>
                    <a:cubicBezTo>
                      <a:pt x="1280" y="15173"/>
                      <a:pt x="1351" y="15224"/>
                      <a:pt x="1433" y="15224"/>
                    </a:cubicBezTo>
                    <a:cubicBezTo>
                      <a:pt x="1439" y="15224"/>
                      <a:pt x="1446" y="15224"/>
                      <a:pt x="1452" y="15223"/>
                    </a:cubicBezTo>
                    <a:lnTo>
                      <a:pt x="1452" y="15223"/>
                    </a:lnTo>
                    <a:cubicBezTo>
                      <a:pt x="1470" y="15250"/>
                      <a:pt x="1345" y="15294"/>
                      <a:pt x="1301" y="15303"/>
                    </a:cubicBezTo>
                    <a:cubicBezTo>
                      <a:pt x="1301" y="15312"/>
                      <a:pt x="1203" y="15419"/>
                      <a:pt x="1229" y="15419"/>
                    </a:cubicBezTo>
                    <a:cubicBezTo>
                      <a:pt x="1283" y="15428"/>
                      <a:pt x="1407" y="15419"/>
                      <a:pt x="1416" y="15463"/>
                    </a:cubicBezTo>
                    <a:cubicBezTo>
                      <a:pt x="1434" y="15508"/>
                      <a:pt x="1381" y="15535"/>
                      <a:pt x="1399" y="15579"/>
                    </a:cubicBezTo>
                    <a:cubicBezTo>
                      <a:pt x="1425" y="15615"/>
                      <a:pt x="1470" y="15615"/>
                      <a:pt x="1470" y="15659"/>
                    </a:cubicBezTo>
                    <a:cubicBezTo>
                      <a:pt x="1479" y="15704"/>
                      <a:pt x="1381" y="15740"/>
                      <a:pt x="1363" y="15793"/>
                    </a:cubicBezTo>
                    <a:cubicBezTo>
                      <a:pt x="1355" y="15826"/>
                      <a:pt x="1370" y="15883"/>
                      <a:pt x="1452" y="15883"/>
                    </a:cubicBezTo>
                    <a:cubicBezTo>
                      <a:pt x="1457" y="15883"/>
                      <a:pt x="1463" y="15883"/>
                      <a:pt x="1470" y="15882"/>
                    </a:cubicBezTo>
                    <a:lnTo>
                      <a:pt x="1470" y="15882"/>
                    </a:lnTo>
                    <a:cubicBezTo>
                      <a:pt x="1453" y="15899"/>
                      <a:pt x="1331" y="15981"/>
                      <a:pt x="1358" y="15981"/>
                    </a:cubicBezTo>
                    <a:cubicBezTo>
                      <a:pt x="1359" y="15981"/>
                      <a:pt x="1361" y="15980"/>
                      <a:pt x="1363" y="15980"/>
                    </a:cubicBezTo>
                    <a:cubicBezTo>
                      <a:pt x="1392" y="15974"/>
                      <a:pt x="1457" y="15950"/>
                      <a:pt x="1498" y="15950"/>
                    </a:cubicBezTo>
                    <a:cubicBezTo>
                      <a:pt x="1520" y="15950"/>
                      <a:pt x="1535" y="15958"/>
                      <a:pt x="1532" y="15980"/>
                    </a:cubicBezTo>
                    <a:cubicBezTo>
                      <a:pt x="1532" y="16016"/>
                      <a:pt x="1479" y="16034"/>
                      <a:pt x="1452" y="16060"/>
                    </a:cubicBezTo>
                    <a:cubicBezTo>
                      <a:pt x="1384" y="16128"/>
                      <a:pt x="1422" y="16237"/>
                      <a:pt x="1510" y="16254"/>
                    </a:cubicBezTo>
                    <a:lnTo>
                      <a:pt x="1510" y="16254"/>
                    </a:lnTo>
                    <a:cubicBezTo>
                      <a:pt x="1510" y="16254"/>
                      <a:pt x="1510" y="16254"/>
                      <a:pt x="1509" y="16254"/>
                    </a:cubicBezTo>
                    <a:cubicBezTo>
                      <a:pt x="1445" y="16254"/>
                      <a:pt x="1345" y="16356"/>
                      <a:pt x="1345" y="16381"/>
                    </a:cubicBezTo>
                    <a:cubicBezTo>
                      <a:pt x="1358" y="16380"/>
                      <a:pt x="1369" y="16379"/>
                      <a:pt x="1378" y="16379"/>
                    </a:cubicBezTo>
                    <a:cubicBezTo>
                      <a:pt x="1439" y="16379"/>
                      <a:pt x="1425" y="16404"/>
                      <a:pt x="1425" y="16443"/>
                    </a:cubicBezTo>
                    <a:cubicBezTo>
                      <a:pt x="1425" y="16488"/>
                      <a:pt x="1416" y="16470"/>
                      <a:pt x="1479" y="16479"/>
                    </a:cubicBezTo>
                    <a:cubicBezTo>
                      <a:pt x="1577" y="16497"/>
                      <a:pt x="1443" y="16612"/>
                      <a:pt x="1434" y="16648"/>
                    </a:cubicBezTo>
                    <a:cubicBezTo>
                      <a:pt x="1434" y="16684"/>
                      <a:pt x="1497" y="16675"/>
                      <a:pt x="1505" y="16710"/>
                    </a:cubicBezTo>
                    <a:cubicBezTo>
                      <a:pt x="1514" y="16755"/>
                      <a:pt x="1523" y="16800"/>
                      <a:pt x="1523" y="16844"/>
                    </a:cubicBezTo>
                    <a:cubicBezTo>
                      <a:pt x="1523" y="16917"/>
                      <a:pt x="1541" y="16960"/>
                      <a:pt x="1640" y="16988"/>
                    </a:cubicBezTo>
                    <a:lnTo>
                      <a:pt x="1640" y="16988"/>
                    </a:lnTo>
                    <a:cubicBezTo>
                      <a:pt x="1618" y="16985"/>
                      <a:pt x="1595" y="16983"/>
                      <a:pt x="1571" y="16983"/>
                    </a:cubicBezTo>
                    <a:cubicBezTo>
                      <a:pt x="1553" y="16983"/>
                      <a:pt x="1533" y="16984"/>
                      <a:pt x="1514" y="16987"/>
                    </a:cubicBezTo>
                    <a:cubicBezTo>
                      <a:pt x="1443" y="16995"/>
                      <a:pt x="1532" y="17040"/>
                      <a:pt x="1559" y="17049"/>
                    </a:cubicBezTo>
                    <a:cubicBezTo>
                      <a:pt x="1710" y="17093"/>
                      <a:pt x="1657" y="17138"/>
                      <a:pt x="1505" y="17183"/>
                    </a:cubicBezTo>
                    <a:cubicBezTo>
                      <a:pt x="1390" y="17218"/>
                      <a:pt x="1808" y="17272"/>
                      <a:pt x="1612" y="17281"/>
                    </a:cubicBezTo>
                    <a:cubicBezTo>
                      <a:pt x="1495" y="17289"/>
                      <a:pt x="1504" y="17424"/>
                      <a:pt x="1648" y="17424"/>
                    </a:cubicBezTo>
                    <a:cubicBezTo>
                      <a:pt x="1656" y="17424"/>
                      <a:pt x="1665" y="17424"/>
                      <a:pt x="1675" y="17423"/>
                    </a:cubicBezTo>
                    <a:lnTo>
                      <a:pt x="1675" y="17423"/>
                    </a:lnTo>
                    <a:cubicBezTo>
                      <a:pt x="1621" y="17432"/>
                      <a:pt x="1568" y="17450"/>
                      <a:pt x="1523" y="17485"/>
                    </a:cubicBezTo>
                    <a:cubicBezTo>
                      <a:pt x="1505" y="17503"/>
                      <a:pt x="1550" y="17521"/>
                      <a:pt x="1550" y="17548"/>
                    </a:cubicBezTo>
                    <a:cubicBezTo>
                      <a:pt x="1550" y="17566"/>
                      <a:pt x="1505" y="17610"/>
                      <a:pt x="1497" y="17646"/>
                    </a:cubicBezTo>
                    <a:cubicBezTo>
                      <a:pt x="1488" y="17690"/>
                      <a:pt x="1550" y="17708"/>
                      <a:pt x="1559" y="17744"/>
                    </a:cubicBezTo>
                    <a:cubicBezTo>
                      <a:pt x="1559" y="17788"/>
                      <a:pt x="1550" y="17833"/>
                      <a:pt x="1541" y="17868"/>
                    </a:cubicBezTo>
                    <a:cubicBezTo>
                      <a:pt x="1514" y="17931"/>
                      <a:pt x="1470" y="17984"/>
                      <a:pt x="1497" y="18047"/>
                    </a:cubicBezTo>
                    <a:cubicBezTo>
                      <a:pt x="1514" y="18073"/>
                      <a:pt x="1630" y="18100"/>
                      <a:pt x="1630" y="18118"/>
                    </a:cubicBezTo>
                    <a:cubicBezTo>
                      <a:pt x="1630" y="18127"/>
                      <a:pt x="1497" y="18153"/>
                      <a:pt x="1470" y="18180"/>
                    </a:cubicBezTo>
                    <a:cubicBezTo>
                      <a:pt x="1452" y="18207"/>
                      <a:pt x="1541" y="18225"/>
                      <a:pt x="1586" y="18234"/>
                    </a:cubicBezTo>
                    <a:cubicBezTo>
                      <a:pt x="1630" y="18242"/>
                      <a:pt x="1835" y="18234"/>
                      <a:pt x="1755" y="18278"/>
                    </a:cubicBezTo>
                    <a:cubicBezTo>
                      <a:pt x="1666" y="18323"/>
                      <a:pt x="1586" y="18340"/>
                      <a:pt x="1550" y="18394"/>
                    </a:cubicBezTo>
                    <a:cubicBezTo>
                      <a:pt x="1514" y="18438"/>
                      <a:pt x="1799" y="18474"/>
                      <a:pt x="1648" y="18536"/>
                    </a:cubicBezTo>
                    <a:cubicBezTo>
                      <a:pt x="1568" y="18590"/>
                      <a:pt x="1630" y="18759"/>
                      <a:pt x="1666" y="18804"/>
                    </a:cubicBezTo>
                    <a:cubicBezTo>
                      <a:pt x="1693" y="18848"/>
                      <a:pt x="1728" y="18902"/>
                      <a:pt x="1728" y="18964"/>
                    </a:cubicBezTo>
                    <a:cubicBezTo>
                      <a:pt x="1728" y="18972"/>
                      <a:pt x="1648" y="19126"/>
                      <a:pt x="1663" y="19126"/>
                    </a:cubicBezTo>
                    <a:cubicBezTo>
                      <a:pt x="1663" y="19126"/>
                      <a:pt x="1664" y="19125"/>
                      <a:pt x="1666" y="19124"/>
                    </a:cubicBezTo>
                    <a:cubicBezTo>
                      <a:pt x="1695" y="19110"/>
                      <a:pt x="1717" y="19072"/>
                      <a:pt x="1753" y="19072"/>
                    </a:cubicBezTo>
                    <a:cubicBezTo>
                      <a:pt x="1762" y="19072"/>
                      <a:pt x="1771" y="19075"/>
                      <a:pt x="1782" y="19080"/>
                    </a:cubicBezTo>
                    <a:cubicBezTo>
                      <a:pt x="1808" y="19089"/>
                      <a:pt x="1835" y="19106"/>
                      <a:pt x="1835" y="19142"/>
                    </a:cubicBezTo>
                    <a:cubicBezTo>
                      <a:pt x="1861" y="19212"/>
                      <a:pt x="1827" y="19291"/>
                      <a:pt x="1758" y="19327"/>
                    </a:cubicBezTo>
                    <a:lnTo>
                      <a:pt x="1758" y="19327"/>
                    </a:lnTo>
                    <a:cubicBezTo>
                      <a:pt x="1823" y="19294"/>
                      <a:pt x="1858" y="19281"/>
                      <a:pt x="1875" y="19281"/>
                    </a:cubicBezTo>
                    <a:cubicBezTo>
                      <a:pt x="1934" y="19281"/>
                      <a:pt x="1771" y="19441"/>
                      <a:pt x="1826" y="19490"/>
                    </a:cubicBezTo>
                    <a:cubicBezTo>
                      <a:pt x="1842" y="19503"/>
                      <a:pt x="1862" y="19507"/>
                      <a:pt x="1884" y="19507"/>
                    </a:cubicBezTo>
                    <a:cubicBezTo>
                      <a:pt x="1928" y="19507"/>
                      <a:pt x="1981" y="19490"/>
                      <a:pt x="2023" y="19490"/>
                    </a:cubicBezTo>
                    <a:cubicBezTo>
                      <a:pt x="2044" y="19490"/>
                      <a:pt x="2062" y="19494"/>
                      <a:pt x="2076" y="19507"/>
                    </a:cubicBezTo>
                    <a:cubicBezTo>
                      <a:pt x="2093" y="19516"/>
                      <a:pt x="2067" y="19614"/>
                      <a:pt x="2076" y="19641"/>
                    </a:cubicBezTo>
                    <a:cubicBezTo>
                      <a:pt x="2086" y="19693"/>
                      <a:pt x="2105" y="19703"/>
                      <a:pt x="2128" y="19703"/>
                    </a:cubicBezTo>
                    <a:cubicBezTo>
                      <a:pt x="2144" y="19703"/>
                      <a:pt x="2160" y="19698"/>
                      <a:pt x="2177" y="19698"/>
                    </a:cubicBezTo>
                    <a:cubicBezTo>
                      <a:pt x="2199" y="19698"/>
                      <a:pt x="2220" y="19707"/>
                      <a:pt x="2236" y="19748"/>
                    </a:cubicBezTo>
                    <a:cubicBezTo>
                      <a:pt x="2254" y="19819"/>
                      <a:pt x="2298" y="19881"/>
                      <a:pt x="2361" y="19917"/>
                    </a:cubicBezTo>
                    <a:cubicBezTo>
                      <a:pt x="2383" y="19921"/>
                      <a:pt x="2403" y="19924"/>
                      <a:pt x="2423" y="19924"/>
                    </a:cubicBezTo>
                    <a:cubicBezTo>
                      <a:pt x="2443" y="19924"/>
                      <a:pt x="2463" y="19921"/>
                      <a:pt x="2485" y="19917"/>
                    </a:cubicBezTo>
                    <a:cubicBezTo>
                      <a:pt x="2552" y="19992"/>
                      <a:pt x="2548" y="20269"/>
                      <a:pt x="2686" y="20269"/>
                    </a:cubicBezTo>
                    <a:cubicBezTo>
                      <a:pt x="2695" y="20269"/>
                      <a:pt x="2706" y="20267"/>
                      <a:pt x="2717" y="20264"/>
                    </a:cubicBezTo>
                    <a:cubicBezTo>
                      <a:pt x="2783" y="20250"/>
                      <a:pt x="2770" y="20204"/>
                      <a:pt x="2804" y="20204"/>
                    </a:cubicBezTo>
                    <a:cubicBezTo>
                      <a:pt x="2811" y="20204"/>
                      <a:pt x="2820" y="20206"/>
                      <a:pt x="2833" y="20211"/>
                    </a:cubicBezTo>
                    <a:cubicBezTo>
                      <a:pt x="2833" y="20256"/>
                      <a:pt x="2850" y="20291"/>
                      <a:pt x="2886" y="20318"/>
                    </a:cubicBezTo>
                    <a:cubicBezTo>
                      <a:pt x="2887" y="20319"/>
                      <a:pt x="2887" y="20319"/>
                      <a:pt x="2888" y="20319"/>
                    </a:cubicBezTo>
                    <a:cubicBezTo>
                      <a:pt x="2898" y="20319"/>
                      <a:pt x="2915" y="20273"/>
                      <a:pt x="2940" y="20264"/>
                    </a:cubicBezTo>
                    <a:cubicBezTo>
                      <a:pt x="2945" y="20263"/>
                      <a:pt x="2951" y="20263"/>
                      <a:pt x="2957" y="20263"/>
                    </a:cubicBezTo>
                    <a:cubicBezTo>
                      <a:pt x="3073" y="20263"/>
                      <a:pt x="3242" y="20449"/>
                      <a:pt x="3384" y="20449"/>
                    </a:cubicBezTo>
                    <a:cubicBezTo>
                      <a:pt x="3430" y="20449"/>
                      <a:pt x="3472" y="20430"/>
                      <a:pt x="3510" y="20380"/>
                    </a:cubicBezTo>
                    <a:cubicBezTo>
                      <a:pt x="3521" y="20382"/>
                      <a:pt x="3527" y="20385"/>
                      <a:pt x="3529" y="20389"/>
                    </a:cubicBezTo>
                    <a:lnTo>
                      <a:pt x="3529" y="20389"/>
                    </a:lnTo>
                    <a:cubicBezTo>
                      <a:pt x="3560" y="20384"/>
                      <a:pt x="3579" y="20269"/>
                      <a:pt x="3585" y="20139"/>
                    </a:cubicBezTo>
                    <a:lnTo>
                      <a:pt x="3585" y="20139"/>
                    </a:lnTo>
                    <a:cubicBezTo>
                      <a:pt x="3610" y="20207"/>
                      <a:pt x="3667" y="20263"/>
                      <a:pt x="3709" y="20263"/>
                    </a:cubicBezTo>
                    <a:cubicBezTo>
                      <a:pt x="3748" y="20263"/>
                      <a:pt x="3774" y="20214"/>
                      <a:pt x="3752" y="20082"/>
                    </a:cubicBezTo>
                    <a:lnTo>
                      <a:pt x="3752" y="20082"/>
                    </a:lnTo>
                    <a:cubicBezTo>
                      <a:pt x="3777" y="20171"/>
                      <a:pt x="3958" y="20127"/>
                      <a:pt x="4026" y="20229"/>
                    </a:cubicBezTo>
                    <a:cubicBezTo>
                      <a:pt x="4040" y="20251"/>
                      <a:pt x="4049" y="20259"/>
                      <a:pt x="4055" y="20259"/>
                    </a:cubicBezTo>
                    <a:cubicBezTo>
                      <a:pt x="4069" y="20259"/>
                      <a:pt x="4070" y="20218"/>
                      <a:pt x="4089" y="20193"/>
                    </a:cubicBezTo>
                    <a:cubicBezTo>
                      <a:pt x="4124" y="20158"/>
                      <a:pt x="4169" y="20158"/>
                      <a:pt x="4204" y="20131"/>
                    </a:cubicBezTo>
                    <a:cubicBezTo>
                      <a:pt x="4365" y="20006"/>
                      <a:pt x="4534" y="19899"/>
                      <a:pt x="4712" y="19810"/>
                    </a:cubicBezTo>
                    <a:cubicBezTo>
                      <a:pt x="4828" y="19757"/>
                      <a:pt x="5148" y="19650"/>
                      <a:pt x="4881" y="19436"/>
                    </a:cubicBezTo>
                    <a:cubicBezTo>
                      <a:pt x="4873" y="19420"/>
                      <a:pt x="4729" y="19290"/>
                      <a:pt x="4762" y="19290"/>
                    </a:cubicBezTo>
                    <a:cubicBezTo>
                      <a:pt x="4764" y="19290"/>
                      <a:pt x="4769" y="19291"/>
                      <a:pt x="4774" y="19294"/>
                    </a:cubicBezTo>
                    <a:cubicBezTo>
                      <a:pt x="4837" y="19329"/>
                      <a:pt x="4908" y="19365"/>
                      <a:pt x="4970" y="19400"/>
                    </a:cubicBezTo>
                    <a:cubicBezTo>
                      <a:pt x="5095" y="19481"/>
                      <a:pt x="5220" y="19552"/>
                      <a:pt x="5344" y="19614"/>
                    </a:cubicBezTo>
                    <a:cubicBezTo>
                      <a:pt x="5336" y="19587"/>
                      <a:pt x="5300" y="19579"/>
                      <a:pt x="5309" y="19534"/>
                    </a:cubicBezTo>
                    <a:cubicBezTo>
                      <a:pt x="5309" y="19498"/>
                      <a:pt x="5327" y="19463"/>
                      <a:pt x="5344" y="19436"/>
                    </a:cubicBezTo>
                    <a:cubicBezTo>
                      <a:pt x="5365" y="19395"/>
                      <a:pt x="5396" y="19338"/>
                      <a:pt x="5454" y="19338"/>
                    </a:cubicBezTo>
                    <a:cubicBezTo>
                      <a:pt x="5467" y="19338"/>
                      <a:pt x="5483" y="19342"/>
                      <a:pt x="5500" y="19349"/>
                    </a:cubicBezTo>
                    <a:lnTo>
                      <a:pt x="5500" y="19349"/>
                    </a:lnTo>
                    <a:cubicBezTo>
                      <a:pt x="5336" y="19265"/>
                      <a:pt x="5510" y="19220"/>
                      <a:pt x="5371" y="19133"/>
                    </a:cubicBezTo>
                    <a:cubicBezTo>
                      <a:pt x="5291" y="19089"/>
                      <a:pt x="5131" y="18991"/>
                      <a:pt x="5300" y="18991"/>
                    </a:cubicBezTo>
                    <a:cubicBezTo>
                      <a:pt x="5322" y="18991"/>
                      <a:pt x="5343" y="18993"/>
                      <a:pt x="5364" y="18997"/>
                    </a:cubicBezTo>
                    <a:lnTo>
                      <a:pt x="5364" y="18997"/>
                    </a:lnTo>
                    <a:cubicBezTo>
                      <a:pt x="5340" y="19023"/>
                      <a:pt x="5408" y="19088"/>
                      <a:pt x="5457" y="19088"/>
                    </a:cubicBezTo>
                    <a:cubicBezTo>
                      <a:pt x="5474" y="19088"/>
                      <a:pt x="5488" y="19081"/>
                      <a:pt x="5496" y="19062"/>
                    </a:cubicBezTo>
                    <a:cubicBezTo>
                      <a:pt x="5505" y="19053"/>
                      <a:pt x="5505" y="19026"/>
                      <a:pt x="5514" y="19009"/>
                    </a:cubicBezTo>
                    <a:cubicBezTo>
                      <a:pt x="5506" y="19006"/>
                      <a:pt x="5499" y="19004"/>
                      <a:pt x="5492" y="19002"/>
                    </a:cubicBezTo>
                    <a:lnTo>
                      <a:pt x="5492" y="19002"/>
                    </a:lnTo>
                    <a:cubicBezTo>
                      <a:pt x="5502" y="18999"/>
                      <a:pt x="5512" y="18996"/>
                      <a:pt x="5523" y="18991"/>
                    </a:cubicBezTo>
                    <a:cubicBezTo>
                      <a:pt x="5576" y="18973"/>
                      <a:pt x="5585" y="18928"/>
                      <a:pt x="5523" y="18893"/>
                    </a:cubicBezTo>
                    <a:cubicBezTo>
                      <a:pt x="5451" y="18857"/>
                      <a:pt x="5478" y="18857"/>
                      <a:pt x="5487" y="18804"/>
                    </a:cubicBezTo>
                    <a:cubicBezTo>
                      <a:pt x="5490" y="18791"/>
                      <a:pt x="5498" y="18787"/>
                      <a:pt x="5507" y="18787"/>
                    </a:cubicBezTo>
                    <a:cubicBezTo>
                      <a:pt x="5523" y="18787"/>
                      <a:pt x="5543" y="18796"/>
                      <a:pt x="5563" y="18796"/>
                    </a:cubicBezTo>
                    <a:cubicBezTo>
                      <a:pt x="5567" y="18796"/>
                      <a:pt x="5572" y="18796"/>
                      <a:pt x="5576" y="18795"/>
                    </a:cubicBezTo>
                    <a:cubicBezTo>
                      <a:pt x="5736" y="18777"/>
                      <a:pt x="5469" y="18581"/>
                      <a:pt x="5612" y="18519"/>
                    </a:cubicBezTo>
                    <a:cubicBezTo>
                      <a:pt x="5612" y="18447"/>
                      <a:pt x="5398" y="18376"/>
                      <a:pt x="5442" y="18358"/>
                    </a:cubicBezTo>
                    <a:cubicBezTo>
                      <a:pt x="5460" y="18349"/>
                      <a:pt x="5603" y="18323"/>
                      <a:pt x="5585" y="18305"/>
                    </a:cubicBezTo>
                    <a:cubicBezTo>
                      <a:pt x="5567" y="18278"/>
                      <a:pt x="5451" y="18296"/>
                      <a:pt x="5407" y="18269"/>
                    </a:cubicBezTo>
                    <a:lnTo>
                      <a:pt x="5656" y="18198"/>
                    </a:lnTo>
                    <a:cubicBezTo>
                      <a:pt x="5531" y="18180"/>
                      <a:pt x="5451" y="18136"/>
                      <a:pt x="5523" y="18064"/>
                    </a:cubicBezTo>
                    <a:cubicBezTo>
                      <a:pt x="5558" y="18029"/>
                      <a:pt x="5576" y="17993"/>
                      <a:pt x="5576" y="17940"/>
                    </a:cubicBezTo>
                    <a:cubicBezTo>
                      <a:pt x="5576" y="17934"/>
                      <a:pt x="5547" y="17911"/>
                      <a:pt x="5532" y="17911"/>
                    </a:cubicBezTo>
                    <a:cubicBezTo>
                      <a:pt x="5527" y="17911"/>
                      <a:pt x="5524" y="17913"/>
                      <a:pt x="5523" y="17917"/>
                    </a:cubicBezTo>
                    <a:lnTo>
                      <a:pt x="5523" y="17917"/>
                    </a:lnTo>
                    <a:lnTo>
                      <a:pt x="5523" y="17842"/>
                    </a:lnTo>
                    <a:cubicBezTo>
                      <a:pt x="5523" y="17811"/>
                      <a:pt x="5523" y="17806"/>
                      <a:pt x="5514" y="17806"/>
                    </a:cubicBezTo>
                    <a:cubicBezTo>
                      <a:pt x="5510" y="17806"/>
                      <a:pt x="5505" y="17807"/>
                      <a:pt x="5498" y="17807"/>
                    </a:cubicBezTo>
                    <a:cubicBezTo>
                      <a:pt x="5488" y="17807"/>
                      <a:pt x="5473" y="17805"/>
                      <a:pt x="5451" y="17797"/>
                    </a:cubicBezTo>
                    <a:cubicBezTo>
                      <a:pt x="5407" y="17779"/>
                      <a:pt x="5496" y="17681"/>
                      <a:pt x="5505" y="17646"/>
                    </a:cubicBezTo>
                    <a:cubicBezTo>
                      <a:pt x="5514" y="17619"/>
                      <a:pt x="5549" y="17539"/>
                      <a:pt x="5487" y="17512"/>
                    </a:cubicBezTo>
                    <a:cubicBezTo>
                      <a:pt x="5425" y="17485"/>
                      <a:pt x="5282" y="17521"/>
                      <a:pt x="5425" y="17441"/>
                    </a:cubicBezTo>
                    <a:cubicBezTo>
                      <a:pt x="5504" y="17412"/>
                      <a:pt x="5560" y="17348"/>
                      <a:pt x="5494" y="17348"/>
                    </a:cubicBezTo>
                    <a:cubicBezTo>
                      <a:pt x="5478" y="17348"/>
                      <a:pt x="5455" y="17352"/>
                      <a:pt x="5425" y="17361"/>
                    </a:cubicBezTo>
                    <a:cubicBezTo>
                      <a:pt x="5412" y="17361"/>
                      <a:pt x="5399" y="17362"/>
                      <a:pt x="5388" y="17362"/>
                    </a:cubicBezTo>
                    <a:cubicBezTo>
                      <a:pt x="5268" y="17362"/>
                      <a:pt x="5245" y="17320"/>
                      <a:pt x="5327" y="17263"/>
                    </a:cubicBezTo>
                    <a:cubicBezTo>
                      <a:pt x="5389" y="17227"/>
                      <a:pt x="5505" y="17218"/>
                      <a:pt x="5442" y="17156"/>
                    </a:cubicBezTo>
                    <a:cubicBezTo>
                      <a:pt x="5434" y="17147"/>
                      <a:pt x="5255" y="17058"/>
                      <a:pt x="5282" y="17058"/>
                    </a:cubicBezTo>
                    <a:cubicBezTo>
                      <a:pt x="5284" y="17057"/>
                      <a:pt x="5286" y="17057"/>
                      <a:pt x="5288" y="17057"/>
                    </a:cubicBezTo>
                    <a:cubicBezTo>
                      <a:pt x="5314" y="17057"/>
                      <a:pt x="5370" y="17087"/>
                      <a:pt x="5414" y="17087"/>
                    </a:cubicBezTo>
                    <a:cubicBezTo>
                      <a:pt x="5428" y="17087"/>
                      <a:pt x="5441" y="17084"/>
                      <a:pt x="5451" y="17076"/>
                    </a:cubicBezTo>
                    <a:cubicBezTo>
                      <a:pt x="5496" y="17040"/>
                      <a:pt x="5362" y="16978"/>
                      <a:pt x="5336" y="16969"/>
                    </a:cubicBezTo>
                    <a:cubicBezTo>
                      <a:pt x="5327" y="16915"/>
                      <a:pt x="5344" y="16862"/>
                      <a:pt x="5380" y="16835"/>
                    </a:cubicBezTo>
                    <a:cubicBezTo>
                      <a:pt x="5434" y="16791"/>
                      <a:pt x="5460" y="16764"/>
                      <a:pt x="5460" y="16719"/>
                    </a:cubicBezTo>
                    <a:cubicBezTo>
                      <a:pt x="5469" y="16666"/>
                      <a:pt x="5451" y="16612"/>
                      <a:pt x="5416" y="16577"/>
                    </a:cubicBezTo>
                    <a:cubicBezTo>
                      <a:pt x="5380" y="16532"/>
                      <a:pt x="5273" y="16515"/>
                      <a:pt x="5362" y="16479"/>
                    </a:cubicBezTo>
                    <a:cubicBezTo>
                      <a:pt x="5451" y="16443"/>
                      <a:pt x="5487" y="16372"/>
                      <a:pt x="5460" y="16319"/>
                    </a:cubicBezTo>
                    <a:cubicBezTo>
                      <a:pt x="5445" y="16296"/>
                      <a:pt x="5422" y="16289"/>
                      <a:pt x="5395" y="16289"/>
                    </a:cubicBezTo>
                    <a:cubicBezTo>
                      <a:pt x="5359" y="16289"/>
                      <a:pt x="5318" y="16301"/>
                      <a:pt x="5282" y="16301"/>
                    </a:cubicBezTo>
                    <a:cubicBezTo>
                      <a:pt x="5505" y="16292"/>
                      <a:pt x="5434" y="16140"/>
                      <a:pt x="5336" y="16105"/>
                    </a:cubicBezTo>
                    <a:cubicBezTo>
                      <a:pt x="5273" y="16078"/>
                      <a:pt x="5273" y="16034"/>
                      <a:pt x="5344" y="16007"/>
                    </a:cubicBezTo>
                    <a:cubicBezTo>
                      <a:pt x="5354" y="16004"/>
                      <a:pt x="5362" y="16002"/>
                      <a:pt x="5370" y="16002"/>
                    </a:cubicBezTo>
                    <a:cubicBezTo>
                      <a:pt x="5397" y="16002"/>
                      <a:pt x="5417" y="16016"/>
                      <a:pt x="5439" y="16016"/>
                    </a:cubicBezTo>
                    <a:cubicBezTo>
                      <a:pt x="5449" y="16016"/>
                      <a:pt x="5458" y="16013"/>
                      <a:pt x="5469" y="16007"/>
                    </a:cubicBezTo>
                    <a:cubicBezTo>
                      <a:pt x="5523" y="15980"/>
                      <a:pt x="5442" y="15962"/>
                      <a:pt x="5425" y="15944"/>
                    </a:cubicBezTo>
                    <a:cubicBezTo>
                      <a:pt x="5371" y="15909"/>
                      <a:pt x="5380" y="15855"/>
                      <a:pt x="5442" y="15811"/>
                    </a:cubicBezTo>
                    <a:cubicBezTo>
                      <a:pt x="5576" y="15811"/>
                      <a:pt x="5389" y="15748"/>
                      <a:pt x="5371" y="15731"/>
                    </a:cubicBezTo>
                    <a:cubicBezTo>
                      <a:pt x="5336" y="15668"/>
                      <a:pt x="5398" y="15588"/>
                      <a:pt x="5327" y="15544"/>
                    </a:cubicBezTo>
                    <a:cubicBezTo>
                      <a:pt x="5273" y="15508"/>
                      <a:pt x="5255" y="15437"/>
                      <a:pt x="5291" y="15383"/>
                    </a:cubicBezTo>
                    <a:cubicBezTo>
                      <a:pt x="5309" y="15321"/>
                      <a:pt x="5371" y="15214"/>
                      <a:pt x="5282" y="15170"/>
                    </a:cubicBezTo>
                    <a:cubicBezTo>
                      <a:pt x="5246" y="15152"/>
                      <a:pt x="5362" y="15107"/>
                      <a:pt x="5380" y="15089"/>
                    </a:cubicBezTo>
                    <a:cubicBezTo>
                      <a:pt x="5407" y="15072"/>
                      <a:pt x="5336" y="15045"/>
                      <a:pt x="5336" y="15000"/>
                    </a:cubicBezTo>
                    <a:cubicBezTo>
                      <a:pt x="5336" y="14956"/>
                      <a:pt x="5336" y="14911"/>
                      <a:pt x="5318" y="14867"/>
                    </a:cubicBezTo>
                    <a:cubicBezTo>
                      <a:pt x="5291" y="14822"/>
                      <a:pt x="5211" y="14840"/>
                      <a:pt x="5282" y="14778"/>
                    </a:cubicBezTo>
                    <a:cubicBezTo>
                      <a:pt x="5341" y="14727"/>
                      <a:pt x="5438" y="14607"/>
                      <a:pt x="5252" y="14607"/>
                    </a:cubicBezTo>
                    <a:cubicBezTo>
                      <a:pt x="5240" y="14607"/>
                      <a:pt x="5226" y="14607"/>
                      <a:pt x="5212" y="14608"/>
                    </a:cubicBezTo>
                    <a:lnTo>
                      <a:pt x="5212" y="14608"/>
                    </a:lnTo>
                    <a:cubicBezTo>
                      <a:pt x="5460" y="14590"/>
                      <a:pt x="5362" y="14305"/>
                      <a:pt x="5255" y="14252"/>
                    </a:cubicBezTo>
                    <a:cubicBezTo>
                      <a:pt x="5157" y="14199"/>
                      <a:pt x="5558" y="14118"/>
                      <a:pt x="5327" y="14074"/>
                    </a:cubicBezTo>
                    <a:cubicBezTo>
                      <a:pt x="5229" y="14047"/>
                      <a:pt x="5095" y="14047"/>
                      <a:pt x="5220" y="13985"/>
                    </a:cubicBezTo>
                    <a:cubicBezTo>
                      <a:pt x="5220" y="13969"/>
                      <a:pt x="5206" y="13875"/>
                      <a:pt x="5190" y="13861"/>
                    </a:cubicBezTo>
                    <a:lnTo>
                      <a:pt x="5190" y="13861"/>
                    </a:lnTo>
                    <a:cubicBezTo>
                      <a:pt x="5200" y="13864"/>
                      <a:pt x="5221" y="13872"/>
                      <a:pt x="5243" y="13872"/>
                    </a:cubicBezTo>
                    <a:cubicBezTo>
                      <a:pt x="5256" y="13872"/>
                      <a:pt x="5270" y="13869"/>
                      <a:pt x="5282" y="13860"/>
                    </a:cubicBezTo>
                    <a:cubicBezTo>
                      <a:pt x="5309" y="13833"/>
                      <a:pt x="5282" y="13798"/>
                      <a:pt x="5282" y="13771"/>
                    </a:cubicBezTo>
                    <a:cubicBezTo>
                      <a:pt x="5282" y="13709"/>
                      <a:pt x="5380" y="13629"/>
                      <a:pt x="5353" y="13566"/>
                    </a:cubicBezTo>
                    <a:lnTo>
                      <a:pt x="5353" y="13566"/>
                    </a:lnTo>
                    <a:cubicBezTo>
                      <a:pt x="5275" y="13620"/>
                      <a:pt x="5189" y="13646"/>
                      <a:pt x="5100" y="13646"/>
                    </a:cubicBezTo>
                    <a:cubicBezTo>
                      <a:pt x="5057" y="13646"/>
                      <a:pt x="5014" y="13640"/>
                      <a:pt x="4970" y="13629"/>
                    </a:cubicBezTo>
                    <a:cubicBezTo>
                      <a:pt x="4970" y="13595"/>
                      <a:pt x="5017" y="13587"/>
                      <a:pt x="5067" y="13587"/>
                    </a:cubicBezTo>
                    <a:cubicBezTo>
                      <a:pt x="5109" y="13587"/>
                      <a:pt x="5155" y="13593"/>
                      <a:pt x="5175" y="13593"/>
                    </a:cubicBezTo>
                    <a:cubicBezTo>
                      <a:pt x="5264" y="13593"/>
                      <a:pt x="5193" y="13513"/>
                      <a:pt x="5202" y="13486"/>
                    </a:cubicBezTo>
                    <a:cubicBezTo>
                      <a:pt x="5220" y="13450"/>
                      <a:pt x="5353" y="13397"/>
                      <a:pt x="5318" y="13388"/>
                    </a:cubicBezTo>
                    <a:cubicBezTo>
                      <a:pt x="5282" y="13379"/>
                      <a:pt x="5193" y="13370"/>
                      <a:pt x="5220" y="13335"/>
                    </a:cubicBezTo>
                    <a:cubicBezTo>
                      <a:pt x="5255" y="13272"/>
                      <a:pt x="5344" y="13228"/>
                      <a:pt x="5344" y="13157"/>
                    </a:cubicBezTo>
                    <a:lnTo>
                      <a:pt x="5344" y="13157"/>
                    </a:lnTo>
                    <a:cubicBezTo>
                      <a:pt x="5337" y="13161"/>
                      <a:pt x="5330" y="13163"/>
                      <a:pt x="5324" y="13163"/>
                    </a:cubicBezTo>
                    <a:cubicBezTo>
                      <a:pt x="5257" y="13163"/>
                      <a:pt x="5262" y="12923"/>
                      <a:pt x="5238" y="12898"/>
                    </a:cubicBezTo>
                    <a:cubicBezTo>
                      <a:pt x="5233" y="12893"/>
                      <a:pt x="5224" y="12891"/>
                      <a:pt x="5213" y="12891"/>
                    </a:cubicBezTo>
                    <a:cubicBezTo>
                      <a:pt x="5180" y="12891"/>
                      <a:pt x="5125" y="12910"/>
                      <a:pt x="5080" y="12910"/>
                    </a:cubicBezTo>
                    <a:cubicBezTo>
                      <a:pt x="5062" y="12910"/>
                      <a:pt x="5045" y="12907"/>
                      <a:pt x="5033" y="12898"/>
                    </a:cubicBezTo>
                    <a:cubicBezTo>
                      <a:pt x="4979" y="12871"/>
                      <a:pt x="5175" y="12836"/>
                      <a:pt x="5229" y="12827"/>
                    </a:cubicBezTo>
                    <a:cubicBezTo>
                      <a:pt x="5175" y="12827"/>
                      <a:pt x="5077" y="12818"/>
                      <a:pt x="5131" y="12782"/>
                    </a:cubicBezTo>
                    <a:cubicBezTo>
                      <a:pt x="5175" y="12756"/>
                      <a:pt x="5264" y="12765"/>
                      <a:pt x="5291" y="12738"/>
                    </a:cubicBezTo>
                    <a:cubicBezTo>
                      <a:pt x="5327" y="12702"/>
                      <a:pt x="5095" y="12702"/>
                      <a:pt x="5113" y="12649"/>
                    </a:cubicBezTo>
                    <a:cubicBezTo>
                      <a:pt x="5113" y="12640"/>
                      <a:pt x="5291" y="12559"/>
                      <a:pt x="5231" y="12559"/>
                    </a:cubicBezTo>
                    <a:cubicBezTo>
                      <a:pt x="5228" y="12559"/>
                      <a:pt x="5224" y="12559"/>
                      <a:pt x="5220" y="12560"/>
                    </a:cubicBezTo>
                    <a:cubicBezTo>
                      <a:pt x="5190" y="12560"/>
                      <a:pt x="5160" y="12576"/>
                      <a:pt x="5133" y="12576"/>
                    </a:cubicBezTo>
                    <a:cubicBezTo>
                      <a:pt x="5120" y="12576"/>
                      <a:pt x="5107" y="12572"/>
                      <a:pt x="5095" y="12560"/>
                    </a:cubicBezTo>
                    <a:cubicBezTo>
                      <a:pt x="5077" y="12551"/>
                      <a:pt x="5077" y="12524"/>
                      <a:pt x="5095" y="12515"/>
                    </a:cubicBezTo>
                    <a:cubicBezTo>
                      <a:pt x="5140" y="12480"/>
                      <a:pt x="5300" y="12515"/>
                      <a:pt x="5309" y="12462"/>
                    </a:cubicBezTo>
                    <a:cubicBezTo>
                      <a:pt x="5318" y="12435"/>
                      <a:pt x="5318" y="12390"/>
                      <a:pt x="5300" y="12364"/>
                    </a:cubicBezTo>
                    <a:cubicBezTo>
                      <a:pt x="5273" y="12355"/>
                      <a:pt x="5255" y="12346"/>
                      <a:pt x="5229" y="12346"/>
                    </a:cubicBezTo>
                    <a:cubicBezTo>
                      <a:pt x="5229" y="12284"/>
                      <a:pt x="5229" y="12221"/>
                      <a:pt x="5211" y="12168"/>
                    </a:cubicBezTo>
                    <a:cubicBezTo>
                      <a:pt x="5197" y="12136"/>
                      <a:pt x="5171" y="12118"/>
                      <a:pt x="5144" y="12118"/>
                    </a:cubicBezTo>
                    <a:cubicBezTo>
                      <a:pt x="5118" y="12118"/>
                      <a:pt x="5090" y="12133"/>
                      <a:pt x="5068" y="12168"/>
                    </a:cubicBezTo>
                    <a:cubicBezTo>
                      <a:pt x="5051" y="12105"/>
                      <a:pt x="5077" y="12043"/>
                      <a:pt x="5140" y="12016"/>
                    </a:cubicBezTo>
                    <a:cubicBezTo>
                      <a:pt x="5202" y="11981"/>
                      <a:pt x="5309" y="11918"/>
                      <a:pt x="5229" y="11874"/>
                    </a:cubicBezTo>
                    <a:cubicBezTo>
                      <a:pt x="5175" y="11847"/>
                      <a:pt x="5140" y="11847"/>
                      <a:pt x="5122" y="11794"/>
                    </a:cubicBezTo>
                    <a:cubicBezTo>
                      <a:pt x="5122" y="11776"/>
                      <a:pt x="5131" y="11740"/>
                      <a:pt x="5122" y="11722"/>
                    </a:cubicBezTo>
                    <a:lnTo>
                      <a:pt x="5051" y="11722"/>
                    </a:lnTo>
                    <a:cubicBezTo>
                      <a:pt x="5006" y="11678"/>
                      <a:pt x="5051" y="11607"/>
                      <a:pt x="5015" y="11553"/>
                    </a:cubicBezTo>
                    <a:cubicBezTo>
                      <a:pt x="4979" y="11509"/>
                      <a:pt x="4899" y="11473"/>
                      <a:pt x="4997" y="11429"/>
                    </a:cubicBezTo>
                    <a:cubicBezTo>
                      <a:pt x="5059" y="11393"/>
                      <a:pt x="5051" y="11304"/>
                      <a:pt x="4988" y="11277"/>
                    </a:cubicBezTo>
                    <a:cubicBezTo>
                      <a:pt x="4982" y="11275"/>
                      <a:pt x="4975" y="11275"/>
                      <a:pt x="4969" y="11275"/>
                    </a:cubicBezTo>
                    <a:cubicBezTo>
                      <a:pt x="4909" y="11275"/>
                      <a:pt x="4872" y="11349"/>
                      <a:pt x="4872" y="11357"/>
                    </a:cubicBezTo>
                    <a:cubicBezTo>
                      <a:pt x="4863" y="11322"/>
                      <a:pt x="4872" y="11277"/>
                      <a:pt x="4899" y="11250"/>
                    </a:cubicBezTo>
                    <a:cubicBezTo>
                      <a:pt x="4935" y="11215"/>
                      <a:pt x="4997" y="11197"/>
                      <a:pt x="5015" y="11161"/>
                    </a:cubicBezTo>
                    <a:cubicBezTo>
                      <a:pt x="5042" y="11099"/>
                      <a:pt x="4935" y="11081"/>
                      <a:pt x="4988" y="11028"/>
                    </a:cubicBezTo>
                    <a:cubicBezTo>
                      <a:pt x="5006" y="11001"/>
                      <a:pt x="5220" y="10921"/>
                      <a:pt x="5068" y="10912"/>
                    </a:cubicBezTo>
                    <a:cubicBezTo>
                      <a:pt x="4979" y="10912"/>
                      <a:pt x="4828" y="10912"/>
                      <a:pt x="4926" y="10841"/>
                    </a:cubicBezTo>
                    <a:cubicBezTo>
                      <a:pt x="4979" y="10805"/>
                      <a:pt x="5033" y="10796"/>
                      <a:pt x="5068" y="10743"/>
                    </a:cubicBezTo>
                    <a:cubicBezTo>
                      <a:pt x="5077" y="10725"/>
                      <a:pt x="5113" y="10600"/>
                      <a:pt x="5051" y="10600"/>
                    </a:cubicBezTo>
                    <a:cubicBezTo>
                      <a:pt x="5022" y="10600"/>
                      <a:pt x="4940" y="10625"/>
                      <a:pt x="4888" y="10625"/>
                    </a:cubicBezTo>
                    <a:cubicBezTo>
                      <a:pt x="4859" y="10625"/>
                      <a:pt x="4839" y="10617"/>
                      <a:pt x="4846" y="10591"/>
                    </a:cubicBezTo>
                    <a:cubicBezTo>
                      <a:pt x="4863" y="10538"/>
                      <a:pt x="4979" y="10565"/>
                      <a:pt x="5033" y="10538"/>
                    </a:cubicBezTo>
                    <a:lnTo>
                      <a:pt x="4872" y="10493"/>
                    </a:lnTo>
                    <a:cubicBezTo>
                      <a:pt x="4801" y="10467"/>
                      <a:pt x="4846" y="10449"/>
                      <a:pt x="4899" y="10431"/>
                    </a:cubicBezTo>
                    <a:cubicBezTo>
                      <a:pt x="4988" y="10404"/>
                      <a:pt x="5051" y="10279"/>
                      <a:pt x="5006" y="10235"/>
                    </a:cubicBezTo>
                    <a:cubicBezTo>
                      <a:pt x="4998" y="10227"/>
                      <a:pt x="4977" y="10224"/>
                      <a:pt x="4949" y="10224"/>
                    </a:cubicBezTo>
                    <a:cubicBezTo>
                      <a:pt x="4882" y="10224"/>
                      <a:pt x="4775" y="10242"/>
                      <a:pt x="4728" y="10242"/>
                    </a:cubicBezTo>
                    <a:cubicBezTo>
                      <a:pt x="4712" y="10242"/>
                      <a:pt x="4703" y="10240"/>
                      <a:pt x="4703" y="10235"/>
                    </a:cubicBezTo>
                    <a:cubicBezTo>
                      <a:pt x="4694" y="10208"/>
                      <a:pt x="4774" y="10190"/>
                      <a:pt x="4810" y="10173"/>
                    </a:cubicBezTo>
                    <a:cubicBezTo>
                      <a:pt x="4855" y="10146"/>
                      <a:pt x="4881" y="10110"/>
                      <a:pt x="4890" y="10066"/>
                    </a:cubicBezTo>
                    <a:cubicBezTo>
                      <a:pt x="4908" y="10012"/>
                      <a:pt x="5077" y="9914"/>
                      <a:pt x="5033" y="9879"/>
                    </a:cubicBezTo>
                    <a:cubicBezTo>
                      <a:pt x="5015" y="9861"/>
                      <a:pt x="4872" y="9834"/>
                      <a:pt x="4926" y="9816"/>
                    </a:cubicBezTo>
                    <a:cubicBezTo>
                      <a:pt x="4979" y="9799"/>
                      <a:pt x="5015" y="9799"/>
                      <a:pt x="5015" y="9763"/>
                    </a:cubicBezTo>
                    <a:cubicBezTo>
                      <a:pt x="5033" y="9683"/>
                      <a:pt x="4792" y="9665"/>
                      <a:pt x="4774" y="9594"/>
                    </a:cubicBezTo>
                    <a:cubicBezTo>
                      <a:pt x="4767" y="9558"/>
                      <a:pt x="4812" y="9528"/>
                      <a:pt x="4865" y="9501"/>
                    </a:cubicBezTo>
                    <a:lnTo>
                      <a:pt x="4865" y="9501"/>
                    </a:lnTo>
                    <a:cubicBezTo>
                      <a:pt x="4868" y="9519"/>
                      <a:pt x="4914" y="9535"/>
                      <a:pt x="4954" y="9535"/>
                    </a:cubicBezTo>
                    <a:cubicBezTo>
                      <a:pt x="4986" y="9535"/>
                      <a:pt x="5015" y="9524"/>
                      <a:pt x="5015" y="9496"/>
                    </a:cubicBezTo>
                    <a:cubicBezTo>
                      <a:pt x="5024" y="9487"/>
                      <a:pt x="5015" y="9478"/>
                      <a:pt x="5015" y="9460"/>
                    </a:cubicBezTo>
                    <a:cubicBezTo>
                      <a:pt x="4981" y="9462"/>
                      <a:pt x="4953" y="9465"/>
                      <a:pt x="4932" y="9468"/>
                    </a:cubicBezTo>
                    <a:lnTo>
                      <a:pt x="4932" y="9468"/>
                    </a:lnTo>
                    <a:cubicBezTo>
                      <a:pt x="4975" y="9447"/>
                      <a:pt x="5009" y="9427"/>
                      <a:pt x="5006" y="9407"/>
                    </a:cubicBezTo>
                    <a:cubicBezTo>
                      <a:pt x="5006" y="9400"/>
                      <a:pt x="5000" y="9398"/>
                      <a:pt x="4992" y="9398"/>
                    </a:cubicBezTo>
                    <a:cubicBezTo>
                      <a:pt x="4962" y="9398"/>
                      <a:pt x="4899" y="9424"/>
                      <a:pt x="4899" y="9424"/>
                    </a:cubicBezTo>
                    <a:cubicBezTo>
                      <a:pt x="4899" y="9380"/>
                      <a:pt x="5024" y="9362"/>
                      <a:pt x="5006" y="9326"/>
                    </a:cubicBezTo>
                    <a:cubicBezTo>
                      <a:pt x="4997" y="9282"/>
                      <a:pt x="4944" y="9237"/>
                      <a:pt x="4944" y="9184"/>
                    </a:cubicBezTo>
                    <a:cubicBezTo>
                      <a:pt x="4944" y="9188"/>
                      <a:pt x="4943" y="9190"/>
                      <a:pt x="4943" y="9190"/>
                    </a:cubicBezTo>
                    <a:cubicBezTo>
                      <a:pt x="4940" y="9190"/>
                      <a:pt x="4929" y="9137"/>
                      <a:pt x="4899" y="9122"/>
                    </a:cubicBezTo>
                    <a:cubicBezTo>
                      <a:pt x="4863" y="9104"/>
                      <a:pt x="4872" y="9077"/>
                      <a:pt x="4890" y="9050"/>
                    </a:cubicBezTo>
                    <a:cubicBezTo>
                      <a:pt x="4926" y="8997"/>
                      <a:pt x="4917" y="8917"/>
                      <a:pt x="4872" y="8872"/>
                    </a:cubicBezTo>
                    <a:cubicBezTo>
                      <a:pt x="4855" y="8854"/>
                      <a:pt x="4685" y="8792"/>
                      <a:pt x="4757" y="8783"/>
                    </a:cubicBezTo>
                    <a:cubicBezTo>
                      <a:pt x="4899" y="8774"/>
                      <a:pt x="5051" y="8765"/>
                      <a:pt x="4899" y="8694"/>
                    </a:cubicBezTo>
                    <a:cubicBezTo>
                      <a:pt x="4854" y="8672"/>
                      <a:pt x="4778" y="8649"/>
                      <a:pt x="4728" y="8622"/>
                    </a:cubicBezTo>
                    <a:lnTo>
                      <a:pt x="4728" y="8622"/>
                    </a:lnTo>
                    <a:cubicBezTo>
                      <a:pt x="4746" y="8625"/>
                      <a:pt x="4766" y="8626"/>
                      <a:pt x="4784" y="8626"/>
                    </a:cubicBezTo>
                    <a:cubicBezTo>
                      <a:pt x="4801" y="8626"/>
                      <a:pt x="4817" y="8625"/>
                      <a:pt x="4828" y="8623"/>
                    </a:cubicBezTo>
                    <a:cubicBezTo>
                      <a:pt x="4820" y="8598"/>
                      <a:pt x="4827" y="8551"/>
                      <a:pt x="4764" y="8551"/>
                    </a:cubicBezTo>
                    <a:cubicBezTo>
                      <a:pt x="4759" y="8551"/>
                      <a:pt x="4754" y="8551"/>
                      <a:pt x="4748" y="8552"/>
                    </a:cubicBezTo>
                    <a:cubicBezTo>
                      <a:pt x="4726" y="8559"/>
                      <a:pt x="4705" y="8572"/>
                      <a:pt x="4683" y="8586"/>
                    </a:cubicBezTo>
                    <a:lnTo>
                      <a:pt x="4683" y="8586"/>
                    </a:lnTo>
                    <a:cubicBezTo>
                      <a:pt x="4673" y="8568"/>
                      <a:pt x="4679" y="8548"/>
                      <a:pt x="4712" y="8525"/>
                    </a:cubicBezTo>
                    <a:cubicBezTo>
                      <a:pt x="4774" y="8480"/>
                      <a:pt x="4881" y="8445"/>
                      <a:pt x="4908" y="8391"/>
                    </a:cubicBezTo>
                    <a:cubicBezTo>
                      <a:pt x="4926" y="8338"/>
                      <a:pt x="4855" y="8338"/>
                      <a:pt x="4855" y="8302"/>
                    </a:cubicBezTo>
                    <a:cubicBezTo>
                      <a:pt x="4855" y="8266"/>
                      <a:pt x="4961" y="8231"/>
                      <a:pt x="4961" y="8186"/>
                    </a:cubicBezTo>
                    <a:cubicBezTo>
                      <a:pt x="4935" y="8186"/>
                      <a:pt x="4908" y="8177"/>
                      <a:pt x="4872" y="8168"/>
                    </a:cubicBezTo>
                    <a:cubicBezTo>
                      <a:pt x="4757" y="8115"/>
                      <a:pt x="5015" y="8053"/>
                      <a:pt x="5015" y="8008"/>
                    </a:cubicBezTo>
                    <a:lnTo>
                      <a:pt x="5015" y="8008"/>
                    </a:lnTo>
                    <a:cubicBezTo>
                      <a:pt x="5015" y="8021"/>
                      <a:pt x="4940" y="8033"/>
                      <a:pt x="4875" y="8033"/>
                    </a:cubicBezTo>
                    <a:cubicBezTo>
                      <a:pt x="4798" y="8033"/>
                      <a:pt x="4733" y="8016"/>
                      <a:pt x="4810" y="7964"/>
                    </a:cubicBezTo>
                    <a:cubicBezTo>
                      <a:pt x="4890" y="7910"/>
                      <a:pt x="4899" y="7919"/>
                      <a:pt x="4890" y="7848"/>
                    </a:cubicBezTo>
                    <a:cubicBezTo>
                      <a:pt x="4915" y="7823"/>
                      <a:pt x="4932" y="7814"/>
                      <a:pt x="5003" y="7812"/>
                    </a:cubicBezTo>
                    <a:lnTo>
                      <a:pt x="5003" y="7812"/>
                    </a:lnTo>
                    <a:cubicBezTo>
                      <a:pt x="4829" y="7808"/>
                      <a:pt x="4951" y="7642"/>
                      <a:pt x="4798" y="7642"/>
                    </a:cubicBezTo>
                    <a:cubicBezTo>
                      <a:pt x="4792" y="7642"/>
                      <a:pt x="4785" y="7642"/>
                      <a:pt x="4777" y="7643"/>
                    </a:cubicBezTo>
                    <a:lnTo>
                      <a:pt x="4777" y="7643"/>
                    </a:lnTo>
                    <a:cubicBezTo>
                      <a:pt x="4890" y="7632"/>
                      <a:pt x="4863" y="7500"/>
                      <a:pt x="4855" y="7465"/>
                    </a:cubicBezTo>
                    <a:cubicBezTo>
                      <a:pt x="4846" y="7429"/>
                      <a:pt x="4819" y="7402"/>
                      <a:pt x="4792" y="7376"/>
                    </a:cubicBezTo>
                    <a:cubicBezTo>
                      <a:pt x="4757" y="7376"/>
                      <a:pt x="4721" y="7367"/>
                      <a:pt x="4685" y="7349"/>
                    </a:cubicBezTo>
                    <a:cubicBezTo>
                      <a:pt x="4774" y="7340"/>
                      <a:pt x="4863" y="7331"/>
                      <a:pt x="4953" y="7331"/>
                    </a:cubicBezTo>
                    <a:cubicBezTo>
                      <a:pt x="4899" y="7296"/>
                      <a:pt x="4837" y="7278"/>
                      <a:pt x="4774" y="7269"/>
                    </a:cubicBezTo>
                    <a:cubicBezTo>
                      <a:pt x="4676" y="7269"/>
                      <a:pt x="4561" y="7269"/>
                      <a:pt x="4561" y="7207"/>
                    </a:cubicBezTo>
                    <a:lnTo>
                      <a:pt x="4561" y="7207"/>
                    </a:lnTo>
                    <a:cubicBezTo>
                      <a:pt x="4587" y="7209"/>
                      <a:pt x="4613" y="7210"/>
                      <a:pt x="4639" y="7210"/>
                    </a:cubicBezTo>
                    <a:cubicBezTo>
                      <a:pt x="4701" y="7210"/>
                      <a:pt x="4762" y="7204"/>
                      <a:pt x="4819" y="7198"/>
                    </a:cubicBezTo>
                    <a:cubicBezTo>
                      <a:pt x="4863" y="7162"/>
                      <a:pt x="4748" y="7135"/>
                      <a:pt x="4712" y="7126"/>
                    </a:cubicBezTo>
                    <a:cubicBezTo>
                      <a:pt x="4703" y="7091"/>
                      <a:pt x="4721" y="7064"/>
                      <a:pt x="4739" y="7037"/>
                    </a:cubicBezTo>
                    <a:cubicBezTo>
                      <a:pt x="4757" y="7019"/>
                      <a:pt x="4837" y="6993"/>
                      <a:pt x="4837" y="6966"/>
                    </a:cubicBezTo>
                    <a:cubicBezTo>
                      <a:pt x="4837" y="6930"/>
                      <a:pt x="4650" y="6939"/>
                      <a:pt x="4668" y="6913"/>
                    </a:cubicBezTo>
                    <a:cubicBezTo>
                      <a:pt x="4694" y="6904"/>
                      <a:pt x="4721" y="6886"/>
                      <a:pt x="4748" y="6868"/>
                    </a:cubicBezTo>
                    <a:cubicBezTo>
                      <a:pt x="4765" y="6850"/>
                      <a:pt x="4774" y="6832"/>
                      <a:pt x="4774" y="6806"/>
                    </a:cubicBezTo>
                    <a:cubicBezTo>
                      <a:pt x="4774" y="6752"/>
                      <a:pt x="4721" y="6717"/>
                      <a:pt x="4712" y="6663"/>
                    </a:cubicBezTo>
                    <a:cubicBezTo>
                      <a:pt x="4703" y="6619"/>
                      <a:pt x="4792" y="6601"/>
                      <a:pt x="4757" y="6565"/>
                    </a:cubicBezTo>
                    <a:cubicBezTo>
                      <a:pt x="4734" y="6548"/>
                      <a:pt x="4707" y="6538"/>
                      <a:pt x="4682" y="6536"/>
                    </a:cubicBezTo>
                    <a:lnTo>
                      <a:pt x="4682" y="6536"/>
                    </a:lnTo>
                    <a:cubicBezTo>
                      <a:pt x="4787" y="6529"/>
                      <a:pt x="4837" y="6521"/>
                      <a:pt x="4837" y="6449"/>
                    </a:cubicBezTo>
                    <a:lnTo>
                      <a:pt x="4757" y="6449"/>
                    </a:lnTo>
                    <a:cubicBezTo>
                      <a:pt x="4757" y="6405"/>
                      <a:pt x="4810" y="6245"/>
                      <a:pt x="4730" y="6218"/>
                    </a:cubicBezTo>
                    <a:cubicBezTo>
                      <a:pt x="4723" y="6218"/>
                      <a:pt x="4635" y="6241"/>
                      <a:pt x="4589" y="6241"/>
                    </a:cubicBezTo>
                    <a:cubicBezTo>
                      <a:pt x="4570" y="6241"/>
                      <a:pt x="4558" y="6237"/>
                      <a:pt x="4561" y="6227"/>
                    </a:cubicBezTo>
                    <a:cubicBezTo>
                      <a:pt x="4578" y="6191"/>
                      <a:pt x="4668" y="6147"/>
                      <a:pt x="4694" y="6120"/>
                    </a:cubicBezTo>
                    <a:cubicBezTo>
                      <a:pt x="4757" y="6040"/>
                      <a:pt x="4783" y="5933"/>
                      <a:pt x="4757" y="5835"/>
                    </a:cubicBezTo>
                    <a:cubicBezTo>
                      <a:pt x="4739" y="5790"/>
                      <a:pt x="4659" y="5764"/>
                      <a:pt x="4650" y="5710"/>
                    </a:cubicBezTo>
                    <a:cubicBezTo>
                      <a:pt x="4632" y="5639"/>
                      <a:pt x="4578" y="5648"/>
                      <a:pt x="4454" y="5621"/>
                    </a:cubicBezTo>
                    <a:lnTo>
                      <a:pt x="4454" y="5621"/>
                    </a:lnTo>
                    <a:cubicBezTo>
                      <a:pt x="4455" y="5621"/>
                      <a:pt x="4457" y="5621"/>
                      <a:pt x="4459" y="5621"/>
                    </a:cubicBezTo>
                    <a:cubicBezTo>
                      <a:pt x="4515" y="5621"/>
                      <a:pt x="4752" y="5496"/>
                      <a:pt x="4623" y="5487"/>
                    </a:cubicBezTo>
                    <a:cubicBezTo>
                      <a:pt x="4621" y="5487"/>
                      <a:pt x="4618" y="5487"/>
                      <a:pt x="4615" y="5487"/>
                    </a:cubicBezTo>
                    <a:cubicBezTo>
                      <a:pt x="4536" y="5487"/>
                      <a:pt x="4398" y="5613"/>
                      <a:pt x="4311" y="5613"/>
                    </a:cubicBezTo>
                    <a:cubicBezTo>
                      <a:pt x="4308" y="5613"/>
                      <a:pt x="4305" y="5612"/>
                      <a:pt x="4302" y="5612"/>
                    </a:cubicBezTo>
                    <a:lnTo>
                      <a:pt x="4463" y="5496"/>
                    </a:lnTo>
                    <a:cubicBezTo>
                      <a:pt x="4552" y="5434"/>
                      <a:pt x="4650" y="5398"/>
                      <a:pt x="4757" y="5381"/>
                    </a:cubicBezTo>
                    <a:lnTo>
                      <a:pt x="4757" y="5381"/>
                    </a:lnTo>
                    <a:cubicBezTo>
                      <a:pt x="4742" y="5382"/>
                      <a:pt x="4730" y="5383"/>
                      <a:pt x="4718" y="5383"/>
                    </a:cubicBezTo>
                    <a:cubicBezTo>
                      <a:pt x="4581" y="5383"/>
                      <a:pt x="4642" y="5288"/>
                      <a:pt x="4552" y="5247"/>
                    </a:cubicBezTo>
                    <a:cubicBezTo>
                      <a:pt x="4552" y="5185"/>
                      <a:pt x="4570" y="5185"/>
                      <a:pt x="4676" y="5185"/>
                    </a:cubicBezTo>
                    <a:cubicBezTo>
                      <a:pt x="4786" y="5185"/>
                      <a:pt x="4744" y="5129"/>
                      <a:pt x="4799" y="5123"/>
                    </a:cubicBezTo>
                    <a:lnTo>
                      <a:pt x="4799" y="5123"/>
                    </a:lnTo>
                    <a:lnTo>
                      <a:pt x="4463" y="5140"/>
                    </a:lnTo>
                    <a:cubicBezTo>
                      <a:pt x="4463" y="5078"/>
                      <a:pt x="4739" y="5042"/>
                      <a:pt x="4721" y="5033"/>
                    </a:cubicBezTo>
                    <a:cubicBezTo>
                      <a:pt x="4668" y="4998"/>
                      <a:pt x="4480" y="4944"/>
                      <a:pt x="4578" y="4891"/>
                    </a:cubicBezTo>
                    <a:cubicBezTo>
                      <a:pt x="4659" y="4846"/>
                      <a:pt x="4801" y="4677"/>
                      <a:pt x="4623" y="4650"/>
                    </a:cubicBezTo>
                    <a:cubicBezTo>
                      <a:pt x="4543" y="4641"/>
                      <a:pt x="4632" y="4543"/>
                      <a:pt x="4552" y="4517"/>
                    </a:cubicBezTo>
                    <a:cubicBezTo>
                      <a:pt x="4391" y="4463"/>
                      <a:pt x="4659" y="4436"/>
                      <a:pt x="4676" y="4401"/>
                    </a:cubicBezTo>
                    <a:cubicBezTo>
                      <a:pt x="4694" y="4365"/>
                      <a:pt x="4578" y="4338"/>
                      <a:pt x="4587" y="4294"/>
                    </a:cubicBezTo>
                    <a:cubicBezTo>
                      <a:pt x="4587" y="4262"/>
                      <a:pt x="4610" y="4258"/>
                      <a:pt x="4649" y="4258"/>
                    </a:cubicBezTo>
                    <a:cubicBezTo>
                      <a:pt x="4665" y="4258"/>
                      <a:pt x="4683" y="4258"/>
                      <a:pt x="4703" y="4258"/>
                    </a:cubicBezTo>
                    <a:cubicBezTo>
                      <a:pt x="4774" y="4258"/>
                      <a:pt x="4703" y="4187"/>
                      <a:pt x="4685" y="4187"/>
                    </a:cubicBezTo>
                    <a:cubicBezTo>
                      <a:pt x="4632" y="4160"/>
                      <a:pt x="4676" y="4142"/>
                      <a:pt x="4685" y="4125"/>
                    </a:cubicBezTo>
                    <a:cubicBezTo>
                      <a:pt x="4699" y="4105"/>
                      <a:pt x="4665" y="4100"/>
                      <a:pt x="4619" y="4100"/>
                    </a:cubicBezTo>
                    <a:cubicBezTo>
                      <a:pt x="4575" y="4100"/>
                      <a:pt x="4521" y="4105"/>
                      <a:pt x="4488" y="4105"/>
                    </a:cubicBezTo>
                    <a:cubicBezTo>
                      <a:pt x="4444" y="4105"/>
                      <a:pt x="4438" y="4097"/>
                      <a:pt x="4543" y="4062"/>
                    </a:cubicBezTo>
                    <a:cubicBezTo>
                      <a:pt x="4676" y="4009"/>
                      <a:pt x="4668" y="3938"/>
                      <a:pt x="4561" y="3893"/>
                    </a:cubicBezTo>
                    <a:cubicBezTo>
                      <a:pt x="4445" y="3857"/>
                      <a:pt x="4400" y="3813"/>
                      <a:pt x="4596" y="3768"/>
                    </a:cubicBezTo>
                    <a:cubicBezTo>
                      <a:pt x="4712" y="3733"/>
                      <a:pt x="4463" y="3626"/>
                      <a:pt x="4596" y="3581"/>
                    </a:cubicBezTo>
                    <a:lnTo>
                      <a:pt x="4596" y="3581"/>
                    </a:lnTo>
                    <a:cubicBezTo>
                      <a:pt x="4586" y="3585"/>
                      <a:pt x="4575" y="3586"/>
                      <a:pt x="4563" y="3586"/>
                    </a:cubicBezTo>
                    <a:cubicBezTo>
                      <a:pt x="4461" y="3586"/>
                      <a:pt x="4300" y="3476"/>
                      <a:pt x="4415" y="3476"/>
                    </a:cubicBezTo>
                    <a:cubicBezTo>
                      <a:pt x="4431" y="3476"/>
                      <a:pt x="4452" y="3478"/>
                      <a:pt x="4480" y="3483"/>
                    </a:cubicBezTo>
                    <a:cubicBezTo>
                      <a:pt x="4721" y="3466"/>
                      <a:pt x="4525" y="3394"/>
                      <a:pt x="4498" y="3341"/>
                    </a:cubicBezTo>
                    <a:cubicBezTo>
                      <a:pt x="4480" y="3305"/>
                      <a:pt x="4489" y="3261"/>
                      <a:pt x="4516" y="3225"/>
                    </a:cubicBezTo>
                    <a:cubicBezTo>
                      <a:pt x="4543" y="3207"/>
                      <a:pt x="4578" y="3216"/>
                      <a:pt x="4578" y="3189"/>
                    </a:cubicBezTo>
                    <a:cubicBezTo>
                      <a:pt x="4578" y="3164"/>
                      <a:pt x="4537" y="3038"/>
                      <a:pt x="4445" y="3038"/>
                    </a:cubicBezTo>
                    <a:cubicBezTo>
                      <a:pt x="4442" y="3038"/>
                      <a:pt x="4439" y="3038"/>
                      <a:pt x="4436" y="3038"/>
                    </a:cubicBezTo>
                    <a:cubicBezTo>
                      <a:pt x="4525" y="3029"/>
                      <a:pt x="4614" y="3038"/>
                      <a:pt x="4614" y="2985"/>
                    </a:cubicBezTo>
                    <a:cubicBezTo>
                      <a:pt x="4614" y="2949"/>
                      <a:pt x="4472" y="2904"/>
                      <a:pt x="4570" y="2878"/>
                    </a:cubicBezTo>
                    <a:cubicBezTo>
                      <a:pt x="4552" y="2860"/>
                      <a:pt x="4525" y="2851"/>
                      <a:pt x="4498" y="2851"/>
                    </a:cubicBezTo>
                    <a:cubicBezTo>
                      <a:pt x="4454" y="2851"/>
                      <a:pt x="4489" y="2815"/>
                      <a:pt x="4498" y="2806"/>
                    </a:cubicBezTo>
                    <a:cubicBezTo>
                      <a:pt x="4555" y="2750"/>
                      <a:pt x="4627" y="2670"/>
                      <a:pt x="4457" y="2670"/>
                    </a:cubicBezTo>
                    <a:cubicBezTo>
                      <a:pt x="4451" y="2670"/>
                      <a:pt x="4446" y="2671"/>
                      <a:pt x="4440" y="2671"/>
                    </a:cubicBezTo>
                    <a:lnTo>
                      <a:pt x="4440" y="2671"/>
                    </a:lnTo>
                    <a:cubicBezTo>
                      <a:pt x="4508" y="2665"/>
                      <a:pt x="4614" y="2648"/>
                      <a:pt x="4543" y="2619"/>
                    </a:cubicBezTo>
                    <a:cubicBezTo>
                      <a:pt x="4454" y="2584"/>
                      <a:pt x="4445" y="2602"/>
                      <a:pt x="4445" y="2539"/>
                    </a:cubicBezTo>
                    <a:lnTo>
                      <a:pt x="4445" y="2539"/>
                    </a:lnTo>
                    <a:cubicBezTo>
                      <a:pt x="4445" y="2552"/>
                      <a:pt x="4468" y="2558"/>
                      <a:pt x="4496" y="2558"/>
                    </a:cubicBezTo>
                    <a:cubicBezTo>
                      <a:pt x="4546" y="2558"/>
                      <a:pt x="4614" y="2541"/>
                      <a:pt x="4614" y="2512"/>
                    </a:cubicBezTo>
                    <a:cubicBezTo>
                      <a:pt x="4623" y="2468"/>
                      <a:pt x="4614" y="2432"/>
                      <a:pt x="4578" y="2397"/>
                    </a:cubicBezTo>
                    <a:cubicBezTo>
                      <a:pt x="4536" y="2347"/>
                      <a:pt x="4510" y="2331"/>
                      <a:pt x="4431" y="2331"/>
                    </a:cubicBezTo>
                    <a:cubicBezTo>
                      <a:pt x="4410" y="2331"/>
                      <a:pt x="4385" y="2332"/>
                      <a:pt x="4356" y="2334"/>
                    </a:cubicBezTo>
                    <a:cubicBezTo>
                      <a:pt x="4356" y="2272"/>
                      <a:pt x="4391" y="2281"/>
                      <a:pt x="4480" y="2254"/>
                    </a:cubicBezTo>
                    <a:cubicBezTo>
                      <a:pt x="4427" y="2236"/>
                      <a:pt x="4365" y="2236"/>
                      <a:pt x="4311" y="2227"/>
                    </a:cubicBezTo>
                    <a:cubicBezTo>
                      <a:pt x="4427" y="2219"/>
                      <a:pt x="4543" y="2201"/>
                      <a:pt x="4659" y="2165"/>
                    </a:cubicBezTo>
                    <a:cubicBezTo>
                      <a:pt x="4587" y="2138"/>
                      <a:pt x="4516" y="2112"/>
                      <a:pt x="4436" y="2094"/>
                    </a:cubicBezTo>
                    <a:cubicBezTo>
                      <a:pt x="4293" y="2049"/>
                      <a:pt x="4356" y="1987"/>
                      <a:pt x="4382" y="1898"/>
                    </a:cubicBezTo>
                    <a:cubicBezTo>
                      <a:pt x="4399" y="1855"/>
                      <a:pt x="4449" y="1692"/>
                      <a:pt x="4338" y="1692"/>
                    </a:cubicBezTo>
                    <a:cubicBezTo>
                      <a:pt x="4332" y="1692"/>
                      <a:pt x="4326" y="1692"/>
                      <a:pt x="4320" y="1693"/>
                    </a:cubicBezTo>
                    <a:lnTo>
                      <a:pt x="4008" y="1764"/>
                    </a:lnTo>
                    <a:cubicBezTo>
                      <a:pt x="4000" y="1714"/>
                      <a:pt x="4166" y="1679"/>
                      <a:pt x="4244" y="1668"/>
                    </a:cubicBezTo>
                    <a:lnTo>
                      <a:pt x="4244" y="1668"/>
                    </a:lnTo>
                    <a:cubicBezTo>
                      <a:pt x="4244" y="1668"/>
                      <a:pt x="4243" y="1668"/>
                      <a:pt x="4242" y="1668"/>
                    </a:cubicBezTo>
                    <a:cubicBezTo>
                      <a:pt x="4186" y="1668"/>
                      <a:pt x="4298" y="1566"/>
                      <a:pt x="4356" y="1542"/>
                    </a:cubicBezTo>
                    <a:cubicBezTo>
                      <a:pt x="4418" y="1524"/>
                      <a:pt x="4507" y="1506"/>
                      <a:pt x="4489" y="1452"/>
                    </a:cubicBezTo>
                    <a:lnTo>
                      <a:pt x="4489" y="1452"/>
                    </a:lnTo>
                    <a:lnTo>
                      <a:pt x="4164" y="1549"/>
                    </a:lnTo>
                    <a:lnTo>
                      <a:pt x="4164" y="1549"/>
                    </a:lnTo>
                    <a:cubicBezTo>
                      <a:pt x="4345" y="1493"/>
                      <a:pt x="4257" y="1247"/>
                      <a:pt x="4222" y="1185"/>
                    </a:cubicBezTo>
                    <a:lnTo>
                      <a:pt x="4222" y="1185"/>
                    </a:lnTo>
                    <a:cubicBezTo>
                      <a:pt x="4240" y="1239"/>
                      <a:pt x="4151" y="1274"/>
                      <a:pt x="4106" y="1301"/>
                    </a:cubicBezTo>
                    <a:cubicBezTo>
                      <a:pt x="4080" y="1221"/>
                      <a:pt x="4311" y="1025"/>
                      <a:pt x="4124" y="1025"/>
                    </a:cubicBezTo>
                    <a:cubicBezTo>
                      <a:pt x="4113" y="1025"/>
                      <a:pt x="4073" y="1030"/>
                      <a:pt x="4039" y="1030"/>
                    </a:cubicBezTo>
                    <a:cubicBezTo>
                      <a:pt x="3992" y="1030"/>
                      <a:pt x="3954" y="1021"/>
                      <a:pt x="3999" y="980"/>
                    </a:cubicBezTo>
                    <a:cubicBezTo>
                      <a:pt x="4026" y="954"/>
                      <a:pt x="4213" y="918"/>
                      <a:pt x="4160" y="874"/>
                    </a:cubicBezTo>
                    <a:cubicBezTo>
                      <a:pt x="4097" y="829"/>
                      <a:pt x="4008" y="856"/>
                      <a:pt x="3973" y="758"/>
                    </a:cubicBezTo>
                    <a:cubicBezTo>
                      <a:pt x="3946" y="686"/>
                      <a:pt x="3946" y="606"/>
                      <a:pt x="3884" y="553"/>
                    </a:cubicBezTo>
                    <a:cubicBezTo>
                      <a:pt x="3871" y="542"/>
                      <a:pt x="3854" y="538"/>
                      <a:pt x="3836" y="538"/>
                    </a:cubicBezTo>
                    <a:cubicBezTo>
                      <a:pt x="3766" y="538"/>
                      <a:pt x="3674" y="607"/>
                      <a:pt x="3727" y="664"/>
                    </a:cubicBezTo>
                    <a:lnTo>
                      <a:pt x="3727" y="664"/>
                    </a:lnTo>
                    <a:cubicBezTo>
                      <a:pt x="3692" y="631"/>
                      <a:pt x="3651" y="613"/>
                      <a:pt x="3625" y="571"/>
                    </a:cubicBezTo>
                    <a:cubicBezTo>
                      <a:pt x="3608" y="526"/>
                      <a:pt x="3625" y="464"/>
                      <a:pt x="3616" y="410"/>
                    </a:cubicBezTo>
                    <a:cubicBezTo>
                      <a:pt x="3611" y="387"/>
                      <a:pt x="3589" y="383"/>
                      <a:pt x="3567" y="383"/>
                    </a:cubicBezTo>
                    <a:cubicBezTo>
                      <a:pt x="3556" y="383"/>
                      <a:pt x="3545" y="384"/>
                      <a:pt x="3536" y="384"/>
                    </a:cubicBezTo>
                    <a:cubicBezTo>
                      <a:pt x="3474" y="393"/>
                      <a:pt x="3456" y="446"/>
                      <a:pt x="3412" y="517"/>
                    </a:cubicBezTo>
                    <a:cubicBezTo>
                      <a:pt x="3425" y="512"/>
                      <a:pt x="3435" y="509"/>
                      <a:pt x="3443" y="509"/>
                    </a:cubicBezTo>
                    <a:cubicBezTo>
                      <a:pt x="3471" y="509"/>
                      <a:pt x="3461" y="543"/>
                      <a:pt x="3412" y="571"/>
                    </a:cubicBezTo>
                    <a:cubicBezTo>
                      <a:pt x="3382" y="591"/>
                      <a:pt x="3354" y="602"/>
                      <a:pt x="3333" y="602"/>
                    </a:cubicBezTo>
                    <a:cubicBezTo>
                      <a:pt x="3317" y="602"/>
                      <a:pt x="3304" y="595"/>
                      <a:pt x="3296" y="580"/>
                    </a:cubicBezTo>
                    <a:cubicBezTo>
                      <a:pt x="3251" y="508"/>
                      <a:pt x="3465" y="393"/>
                      <a:pt x="3385" y="357"/>
                    </a:cubicBezTo>
                    <a:cubicBezTo>
                      <a:pt x="3372" y="350"/>
                      <a:pt x="3335" y="344"/>
                      <a:pt x="3294" y="344"/>
                    </a:cubicBezTo>
                    <a:cubicBezTo>
                      <a:pt x="3223" y="344"/>
                      <a:pt x="3139" y="364"/>
                      <a:pt x="3144" y="437"/>
                    </a:cubicBezTo>
                    <a:cubicBezTo>
                      <a:pt x="3153" y="526"/>
                      <a:pt x="3162" y="544"/>
                      <a:pt x="3091" y="606"/>
                    </a:cubicBezTo>
                    <a:cubicBezTo>
                      <a:pt x="3063" y="629"/>
                      <a:pt x="3038" y="645"/>
                      <a:pt x="3019" y="645"/>
                    </a:cubicBezTo>
                    <a:cubicBezTo>
                      <a:pt x="3001" y="645"/>
                      <a:pt x="2988" y="632"/>
                      <a:pt x="2984" y="597"/>
                    </a:cubicBezTo>
                    <a:cubicBezTo>
                      <a:pt x="2966" y="491"/>
                      <a:pt x="3135" y="241"/>
                      <a:pt x="3127" y="214"/>
                    </a:cubicBezTo>
                    <a:cubicBezTo>
                      <a:pt x="3113" y="192"/>
                      <a:pt x="3089" y="183"/>
                      <a:pt x="3063" y="183"/>
                    </a:cubicBezTo>
                    <a:cubicBezTo>
                      <a:pt x="3037" y="183"/>
                      <a:pt x="3011" y="192"/>
                      <a:pt x="2993" y="205"/>
                    </a:cubicBezTo>
                    <a:cubicBezTo>
                      <a:pt x="2948" y="223"/>
                      <a:pt x="2948" y="321"/>
                      <a:pt x="2895" y="357"/>
                    </a:cubicBezTo>
                    <a:cubicBezTo>
                      <a:pt x="2885" y="366"/>
                      <a:pt x="2877" y="370"/>
                      <a:pt x="2871" y="370"/>
                    </a:cubicBezTo>
                    <a:cubicBezTo>
                      <a:pt x="2828" y="370"/>
                      <a:pt x="2876" y="164"/>
                      <a:pt x="2831" y="164"/>
                    </a:cubicBezTo>
                    <a:cubicBezTo>
                      <a:pt x="2826" y="164"/>
                      <a:pt x="2821" y="166"/>
                      <a:pt x="2815" y="170"/>
                    </a:cubicBezTo>
                    <a:cubicBezTo>
                      <a:pt x="2767" y="211"/>
                      <a:pt x="2728" y="268"/>
                      <a:pt x="2707" y="334"/>
                    </a:cubicBezTo>
                    <a:lnTo>
                      <a:pt x="2707" y="334"/>
                    </a:lnTo>
                    <a:cubicBezTo>
                      <a:pt x="2713" y="279"/>
                      <a:pt x="2717" y="224"/>
                      <a:pt x="2717" y="170"/>
                    </a:cubicBezTo>
                    <a:cubicBezTo>
                      <a:pt x="2702" y="101"/>
                      <a:pt x="2641" y="0"/>
                      <a:pt x="25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080;p41"/>
              <p:cNvSpPr/>
              <p:nvPr/>
            </p:nvSpPr>
            <p:spPr>
              <a:xfrm>
                <a:off x="3234375" y="2946775"/>
                <a:ext cx="300850" cy="16615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646" extrusionOk="0">
                    <a:moveTo>
                      <a:pt x="11615" y="1"/>
                    </a:moveTo>
                    <a:lnTo>
                      <a:pt x="0" y="704"/>
                    </a:lnTo>
                    <a:lnTo>
                      <a:pt x="428" y="6646"/>
                    </a:lnTo>
                    <a:lnTo>
                      <a:pt x="12034" y="5808"/>
                    </a:lnTo>
                    <a:lnTo>
                      <a:pt x="11615" y="1"/>
                    </a:ln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081;p41"/>
              <p:cNvSpPr/>
              <p:nvPr/>
            </p:nvSpPr>
            <p:spPr>
              <a:xfrm>
                <a:off x="3192500" y="2905250"/>
                <a:ext cx="383025" cy="246425"/>
              </a:xfrm>
              <a:custGeom>
                <a:avLst/>
                <a:gdLst/>
                <a:ahLst/>
                <a:cxnLst/>
                <a:rect l="l" t="t" r="r" b="b"/>
                <a:pathLst>
                  <a:path w="15321" h="9857" extrusionOk="0">
                    <a:moveTo>
                      <a:pt x="13290" y="0"/>
                    </a:moveTo>
                    <a:cubicBezTo>
                      <a:pt x="13249" y="0"/>
                      <a:pt x="13207" y="2"/>
                      <a:pt x="13165" y="5"/>
                    </a:cubicBezTo>
                    <a:cubicBezTo>
                      <a:pt x="12266" y="67"/>
                      <a:pt x="11606" y="878"/>
                      <a:pt x="11740" y="1778"/>
                    </a:cubicBezTo>
                    <a:lnTo>
                      <a:pt x="12043" y="6026"/>
                    </a:lnTo>
                    <a:lnTo>
                      <a:pt x="3537" y="6641"/>
                    </a:lnTo>
                    <a:lnTo>
                      <a:pt x="3225" y="2250"/>
                    </a:lnTo>
                    <a:cubicBezTo>
                      <a:pt x="3216" y="1392"/>
                      <a:pt x="2519" y="704"/>
                      <a:pt x="1674" y="704"/>
                    </a:cubicBezTo>
                    <a:cubicBezTo>
                      <a:pt x="1633" y="704"/>
                      <a:pt x="1592" y="705"/>
                      <a:pt x="1550" y="709"/>
                    </a:cubicBezTo>
                    <a:cubicBezTo>
                      <a:pt x="660" y="771"/>
                      <a:pt x="0" y="1582"/>
                      <a:pt x="125" y="2472"/>
                    </a:cubicBezTo>
                    <a:lnTo>
                      <a:pt x="553" y="8413"/>
                    </a:lnTo>
                    <a:cubicBezTo>
                      <a:pt x="606" y="9224"/>
                      <a:pt x="1283" y="9856"/>
                      <a:pt x="2103" y="9856"/>
                    </a:cubicBezTo>
                    <a:lnTo>
                      <a:pt x="2209" y="9856"/>
                    </a:lnTo>
                    <a:lnTo>
                      <a:pt x="13815" y="9019"/>
                    </a:lnTo>
                    <a:cubicBezTo>
                      <a:pt x="14671" y="8957"/>
                      <a:pt x="15321" y="8209"/>
                      <a:pt x="15258" y="7353"/>
                    </a:cubicBezTo>
                    <a:lnTo>
                      <a:pt x="14840" y="1555"/>
                    </a:lnTo>
                    <a:cubicBezTo>
                      <a:pt x="14840" y="688"/>
                      <a:pt x="14143" y="0"/>
                      <a:pt x="13290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082;p41"/>
              <p:cNvSpPr/>
              <p:nvPr/>
            </p:nvSpPr>
            <p:spPr>
              <a:xfrm>
                <a:off x="3369075" y="3081450"/>
                <a:ext cx="55250" cy="236125"/>
              </a:xfrm>
              <a:custGeom>
                <a:avLst/>
                <a:gdLst/>
                <a:ahLst/>
                <a:cxnLst/>
                <a:rect l="l" t="t" r="r" b="b"/>
                <a:pathLst>
                  <a:path w="2210" h="9445" extrusionOk="0">
                    <a:moveTo>
                      <a:pt x="837" y="0"/>
                    </a:moveTo>
                    <a:cubicBezTo>
                      <a:pt x="817" y="0"/>
                      <a:pt x="796" y="1"/>
                      <a:pt x="776" y="3"/>
                    </a:cubicBezTo>
                    <a:cubicBezTo>
                      <a:pt x="330" y="29"/>
                      <a:pt x="1" y="448"/>
                      <a:pt x="63" y="893"/>
                    </a:cubicBezTo>
                    <a:lnTo>
                      <a:pt x="633" y="8723"/>
                    </a:lnTo>
                    <a:cubicBezTo>
                      <a:pt x="660" y="9124"/>
                      <a:pt x="998" y="9444"/>
                      <a:pt x="1408" y="9444"/>
                    </a:cubicBezTo>
                    <a:lnTo>
                      <a:pt x="1462" y="9444"/>
                    </a:lnTo>
                    <a:cubicBezTo>
                      <a:pt x="1889" y="9409"/>
                      <a:pt x="2210" y="9034"/>
                      <a:pt x="2183" y="8607"/>
                    </a:cubicBezTo>
                    <a:lnTo>
                      <a:pt x="1613" y="786"/>
                    </a:lnTo>
                    <a:cubicBezTo>
                      <a:pt x="1622" y="353"/>
                      <a:pt x="1265" y="0"/>
                      <a:pt x="837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1083;p41"/>
              <p:cNvSpPr/>
              <p:nvPr/>
            </p:nvSpPr>
            <p:spPr>
              <a:xfrm>
                <a:off x="3348150" y="3068575"/>
                <a:ext cx="90425" cy="260975"/>
              </a:xfrm>
              <a:custGeom>
                <a:avLst/>
                <a:gdLst/>
                <a:ahLst/>
                <a:cxnLst/>
                <a:rect l="l" t="t" r="r" b="b"/>
                <a:pathLst>
                  <a:path w="3617" h="10439" extrusionOk="0">
                    <a:moveTo>
                      <a:pt x="2717" y="1052"/>
                    </a:moveTo>
                    <a:cubicBezTo>
                      <a:pt x="2713" y="1053"/>
                      <a:pt x="2709" y="1055"/>
                      <a:pt x="2703" y="1056"/>
                    </a:cubicBezTo>
                    <a:lnTo>
                      <a:pt x="2703" y="1056"/>
                    </a:lnTo>
                    <a:cubicBezTo>
                      <a:pt x="2707" y="1055"/>
                      <a:pt x="2712" y="1054"/>
                      <a:pt x="2717" y="1052"/>
                    </a:cubicBezTo>
                    <a:close/>
                    <a:moveTo>
                      <a:pt x="1105" y="1097"/>
                    </a:moveTo>
                    <a:lnTo>
                      <a:pt x="1105" y="1097"/>
                    </a:lnTo>
                    <a:cubicBezTo>
                      <a:pt x="1096" y="1132"/>
                      <a:pt x="1141" y="1150"/>
                      <a:pt x="1239" y="1168"/>
                    </a:cubicBezTo>
                    <a:cubicBezTo>
                      <a:pt x="1194" y="1141"/>
                      <a:pt x="1150" y="1114"/>
                      <a:pt x="1105" y="1097"/>
                    </a:cubicBezTo>
                    <a:close/>
                    <a:moveTo>
                      <a:pt x="778" y="1180"/>
                    </a:moveTo>
                    <a:cubicBezTo>
                      <a:pt x="790" y="1180"/>
                      <a:pt x="807" y="1182"/>
                      <a:pt x="829" y="1186"/>
                    </a:cubicBezTo>
                    <a:lnTo>
                      <a:pt x="829" y="1212"/>
                    </a:lnTo>
                    <a:lnTo>
                      <a:pt x="740" y="1221"/>
                    </a:lnTo>
                    <a:cubicBezTo>
                      <a:pt x="740" y="1201"/>
                      <a:pt x="735" y="1180"/>
                      <a:pt x="778" y="1180"/>
                    </a:cubicBezTo>
                    <a:close/>
                    <a:moveTo>
                      <a:pt x="1867" y="1258"/>
                    </a:moveTo>
                    <a:cubicBezTo>
                      <a:pt x="1863" y="1258"/>
                      <a:pt x="1856" y="1260"/>
                      <a:pt x="1844" y="1266"/>
                    </a:cubicBezTo>
                    <a:cubicBezTo>
                      <a:pt x="1782" y="1301"/>
                      <a:pt x="1800" y="1301"/>
                      <a:pt x="1800" y="1301"/>
                    </a:cubicBezTo>
                    <a:cubicBezTo>
                      <a:pt x="1818" y="1293"/>
                      <a:pt x="1844" y="1275"/>
                      <a:pt x="1871" y="1266"/>
                    </a:cubicBezTo>
                    <a:cubicBezTo>
                      <a:pt x="1871" y="1266"/>
                      <a:pt x="1875" y="1258"/>
                      <a:pt x="1867" y="1258"/>
                    </a:cubicBezTo>
                    <a:close/>
                    <a:moveTo>
                      <a:pt x="2495" y="1364"/>
                    </a:moveTo>
                    <a:lnTo>
                      <a:pt x="2495" y="1417"/>
                    </a:lnTo>
                    <a:cubicBezTo>
                      <a:pt x="2423" y="1417"/>
                      <a:pt x="2414" y="1417"/>
                      <a:pt x="2414" y="1399"/>
                    </a:cubicBezTo>
                    <a:cubicBezTo>
                      <a:pt x="2414" y="1391"/>
                      <a:pt x="2406" y="1373"/>
                      <a:pt x="2486" y="1364"/>
                    </a:cubicBezTo>
                    <a:close/>
                    <a:moveTo>
                      <a:pt x="2580" y="2053"/>
                    </a:moveTo>
                    <a:cubicBezTo>
                      <a:pt x="2591" y="2053"/>
                      <a:pt x="2604" y="2054"/>
                      <a:pt x="2619" y="2059"/>
                    </a:cubicBezTo>
                    <a:lnTo>
                      <a:pt x="2735" y="2085"/>
                    </a:lnTo>
                    <a:cubicBezTo>
                      <a:pt x="2704" y="2085"/>
                      <a:pt x="2664" y="2088"/>
                      <a:pt x="2632" y="2088"/>
                    </a:cubicBezTo>
                    <a:cubicBezTo>
                      <a:pt x="2599" y="2088"/>
                      <a:pt x="2575" y="2085"/>
                      <a:pt x="2575" y="2076"/>
                    </a:cubicBezTo>
                    <a:cubicBezTo>
                      <a:pt x="2571" y="2076"/>
                      <a:pt x="2568" y="2075"/>
                      <a:pt x="2565" y="2074"/>
                    </a:cubicBezTo>
                    <a:lnTo>
                      <a:pt x="2565" y="2074"/>
                    </a:lnTo>
                    <a:cubicBezTo>
                      <a:pt x="2536" y="2067"/>
                      <a:pt x="2548" y="2053"/>
                      <a:pt x="2580" y="2053"/>
                    </a:cubicBezTo>
                    <a:close/>
                    <a:moveTo>
                      <a:pt x="2441" y="2128"/>
                    </a:moveTo>
                    <a:cubicBezTo>
                      <a:pt x="2435" y="2129"/>
                      <a:pt x="2429" y="2129"/>
                      <a:pt x="2423" y="2130"/>
                    </a:cubicBezTo>
                    <a:cubicBezTo>
                      <a:pt x="2430" y="2129"/>
                      <a:pt x="2436" y="2129"/>
                      <a:pt x="2441" y="2128"/>
                    </a:cubicBezTo>
                    <a:close/>
                    <a:moveTo>
                      <a:pt x="1150" y="2192"/>
                    </a:moveTo>
                    <a:lnTo>
                      <a:pt x="1150" y="2192"/>
                    </a:lnTo>
                    <a:cubicBezTo>
                      <a:pt x="1133" y="2193"/>
                      <a:pt x="1117" y="2195"/>
                      <a:pt x="1103" y="2197"/>
                    </a:cubicBezTo>
                    <a:lnTo>
                      <a:pt x="1103" y="2197"/>
                    </a:lnTo>
                    <a:cubicBezTo>
                      <a:pt x="1118" y="2196"/>
                      <a:pt x="1134" y="2194"/>
                      <a:pt x="1150" y="2192"/>
                    </a:cubicBezTo>
                    <a:close/>
                    <a:moveTo>
                      <a:pt x="2773" y="2546"/>
                    </a:moveTo>
                    <a:cubicBezTo>
                      <a:pt x="2789" y="2546"/>
                      <a:pt x="2801" y="2549"/>
                      <a:pt x="2806" y="2557"/>
                    </a:cubicBezTo>
                    <a:lnTo>
                      <a:pt x="2815" y="2557"/>
                    </a:lnTo>
                    <a:cubicBezTo>
                      <a:pt x="2815" y="2573"/>
                      <a:pt x="2761" y="2582"/>
                      <a:pt x="2716" y="2582"/>
                    </a:cubicBezTo>
                    <a:cubicBezTo>
                      <a:pt x="2683" y="2582"/>
                      <a:pt x="2655" y="2577"/>
                      <a:pt x="2655" y="2566"/>
                    </a:cubicBezTo>
                    <a:cubicBezTo>
                      <a:pt x="2691" y="2560"/>
                      <a:pt x="2740" y="2546"/>
                      <a:pt x="2773" y="2546"/>
                    </a:cubicBezTo>
                    <a:close/>
                    <a:moveTo>
                      <a:pt x="575" y="2983"/>
                    </a:moveTo>
                    <a:cubicBezTo>
                      <a:pt x="568" y="2984"/>
                      <a:pt x="561" y="2984"/>
                      <a:pt x="553" y="2985"/>
                    </a:cubicBezTo>
                    <a:cubicBezTo>
                      <a:pt x="561" y="2984"/>
                      <a:pt x="568" y="2984"/>
                      <a:pt x="575" y="2983"/>
                    </a:cubicBezTo>
                    <a:close/>
                    <a:moveTo>
                      <a:pt x="573" y="3287"/>
                    </a:moveTo>
                    <a:cubicBezTo>
                      <a:pt x="571" y="3288"/>
                      <a:pt x="567" y="3288"/>
                      <a:pt x="562" y="3288"/>
                    </a:cubicBezTo>
                    <a:cubicBezTo>
                      <a:pt x="563" y="3288"/>
                      <a:pt x="565" y="3288"/>
                      <a:pt x="566" y="3288"/>
                    </a:cubicBezTo>
                    <a:cubicBezTo>
                      <a:pt x="568" y="3288"/>
                      <a:pt x="571" y="3288"/>
                      <a:pt x="573" y="3287"/>
                    </a:cubicBezTo>
                    <a:close/>
                    <a:moveTo>
                      <a:pt x="607" y="3792"/>
                    </a:moveTo>
                    <a:cubicBezTo>
                      <a:pt x="585" y="3792"/>
                      <a:pt x="555" y="3793"/>
                      <a:pt x="517" y="3795"/>
                    </a:cubicBezTo>
                    <a:lnTo>
                      <a:pt x="517" y="3813"/>
                    </a:lnTo>
                    <a:lnTo>
                      <a:pt x="597" y="3822"/>
                    </a:lnTo>
                    <a:cubicBezTo>
                      <a:pt x="671" y="3802"/>
                      <a:pt x="674" y="3792"/>
                      <a:pt x="607" y="3792"/>
                    </a:cubicBezTo>
                    <a:close/>
                    <a:moveTo>
                      <a:pt x="1203" y="2566"/>
                    </a:moveTo>
                    <a:lnTo>
                      <a:pt x="1203" y="2566"/>
                    </a:lnTo>
                    <a:cubicBezTo>
                      <a:pt x="1034" y="2584"/>
                      <a:pt x="865" y="2620"/>
                      <a:pt x="704" y="2673"/>
                    </a:cubicBezTo>
                    <a:cubicBezTo>
                      <a:pt x="696" y="2673"/>
                      <a:pt x="540" y="2727"/>
                      <a:pt x="577" y="2727"/>
                    </a:cubicBezTo>
                    <a:cubicBezTo>
                      <a:pt x="580" y="2727"/>
                      <a:pt x="584" y="2727"/>
                      <a:pt x="588" y="2727"/>
                    </a:cubicBezTo>
                    <a:cubicBezTo>
                      <a:pt x="651" y="2727"/>
                      <a:pt x="651" y="2744"/>
                      <a:pt x="615" y="2762"/>
                    </a:cubicBezTo>
                    <a:cubicBezTo>
                      <a:pt x="580" y="2780"/>
                      <a:pt x="482" y="2825"/>
                      <a:pt x="553" y="2842"/>
                    </a:cubicBezTo>
                    <a:cubicBezTo>
                      <a:pt x="624" y="2869"/>
                      <a:pt x="686" y="2860"/>
                      <a:pt x="588" y="2887"/>
                    </a:cubicBezTo>
                    <a:cubicBezTo>
                      <a:pt x="588" y="2921"/>
                      <a:pt x="798" y="2964"/>
                      <a:pt x="575" y="2983"/>
                    </a:cubicBezTo>
                    <a:lnTo>
                      <a:pt x="575" y="2983"/>
                    </a:lnTo>
                    <a:cubicBezTo>
                      <a:pt x="585" y="2983"/>
                      <a:pt x="594" y="2982"/>
                      <a:pt x="602" y="2982"/>
                    </a:cubicBezTo>
                    <a:cubicBezTo>
                      <a:pt x="724" y="2982"/>
                      <a:pt x="618" y="3049"/>
                      <a:pt x="642" y="3065"/>
                    </a:cubicBezTo>
                    <a:cubicBezTo>
                      <a:pt x="652" y="3075"/>
                      <a:pt x="671" y="3078"/>
                      <a:pt x="693" y="3078"/>
                    </a:cubicBezTo>
                    <a:cubicBezTo>
                      <a:pt x="711" y="3078"/>
                      <a:pt x="732" y="3076"/>
                      <a:pt x="753" y="3076"/>
                    </a:cubicBezTo>
                    <a:cubicBezTo>
                      <a:pt x="773" y="3076"/>
                      <a:pt x="793" y="3078"/>
                      <a:pt x="811" y="3083"/>
                    </a:cubicBezTo>
                    <a:cubicBezTo>
                      <a:pt x="873" y="3092"/>
                      <a:pt x="713" y="3110"/>
                      <a:pt x="669" y="3119"/>
                    </a:cubicBezTo>
                    <a:cubicBezTo>
                      <a:pt x="428" y="3136"/>
                      <a:pt x="624" y="3163"/>
                      <a:pt x="642" y="3190"/>
                    </a:cubicBezTo>
                    <a:cubicBezTo>
                      <a:pt x="658" y="3213"/>
                      <a:pt x="605" y="3278"/>
                      <a:pt x="573" y="3287"/>
                    </a:cubicBezTo>
                    <a:lnTo>
                      <a:pt x="573" y="3287"/>
                    </a:lnTo>
                    <a:cubicBezTo>
                      <a:pt x="583" y="3286"/>
                      <a:pt x="580" y="3284"/>
                      <a:pt x="591" y="3284"/>
                    </a:cubicBezTo>
                    <a:cubicBezTo>
                      <a:pt x="597" y="3284"/>
                      <a:pt x="609" y="3285"/>
                      <a:pt x="633" y="3288"/>
                    </a:cubicBezTo>
                    <a:cubicBezTo>
                      <a:pt x="678" y="3288"/>
                      <a:pt x="669" y="3306"/>
                      <a:pt x="669" y="3314"/>
                    </a:cubicBezTo>
                    <a:cubicBezTo>
                      <a:pt x="669" y="3323"/>
                      <a:pt x="678" y="3350"/>
                      <a:pt x="624" y="3368"/>
                    </a:cubicBezTo>
                    <a:cubicBezTo>
                      <a:pt x="571" y="3386"/>
                      <a:pt x="517" y="3386"/>
                      <a:pt x="553" y="3404"/>
                    </a:cubicBezTo>
                    <a:cubicBezTo>
                      <a:pt x="597" y="3421"/>
                      <a:pt x="695" y="3412"/>
                      <a:pt x="722" y="3421"/>
                    </a:cubicBezTo>
                    <a:cubicBezTo>
                      <a:pt x="767" y="3439"/>
                      <a:pt x="642" y="3484"/>
                      <a:pt x="606" y="3502"/>
                    </a:cubicBezTo>
                    <a:cubicBezTo>
                      <a:pt x="580" y="3528"/>
                      <a:pt x="553" y="3555"/>
                      <a:pt x="553" y="3582"/>
                    </a:cubicBezTo>
                    <a:cubicBezTo>
                      <a:pt x="562" y="3608"/>
                      <a:pt x="588" y="3626"/>
                      <a:pt x="642" y="3644"/>
                    </a:cubicBezTo>
                    <a:cubicBezTo>
                      <a:pt x="686" y="3653"/>
                      <a:pt x="740" y="3662"/>
                      <a:pt x="784" y="3680"/>
                    </a:cubicBezTo>
                    <a:lnTo>
                      <a:pt x="615" y="3680"/>
                    </a:lnTo>
                    <a:cubicBezTo>
                      <a:pt x="571" y="3689"/>
                      <a:pt x="588" y="3724"/>
                      <a:pt x="606" y="3733"/>
                    </a:cubicBezTo>
                    <a:cubicBezTo>
                      <a:pt x="624" y="3742"/>
                      <a:pt x="704" y="3733"/>
                      <a:pt x="713" y="3760"/>
                    </a:cubicBezTo>
                    <a:cubicBezTo>
                      <a:pt x="731" y="3778"/>
                      <a:pt x="713" y="3795"/>
                      <a:pt x="695" y="3813"/>
                    </a:cubicBezTo>
                    <a:cubicBezTo>
                      <a:pt x="633" y="3858"/>
                      <a:pt x="490" y="3867"/>
                      <a:pt x="597" y="3911"/>
                    </a:cubicBezTo>
                    <a:cubicBezTo>
                      <a:pt x="678" y="3920"/>
                      <a:pt x="669" y="3947"/>
                      <a:pt x="669" y="3974"/>
                    </a:cubicBezTo>
                    <a:cubicBezTo>
                      <a:pt x="669" y="3987"/>
                      <a:pt x="709" y="3987"/>
                      <a:pt x="749" y="3987"/>
                    </a:cubicBezTo>
                    <a:cubicBezTo>
                      <a:pt x="789" y="3987"/>
                      <a:pt x="829" y="3987"/>
                      <a:pt x="829" y="4000"/>
                    </a:cubicBezTo>
                    <a:cubicBezTo>
                      <a:pt x="775" y="4009"/>
                      <a:pt x="588" y="4000"/>
                      <a:pt x="642" y="4027"/>
                    </a:cubicBezTo>
                    <a:cubicBezTo>
                      <a:pt x="686" y="4040"/>
                      <a:pt x="730" y="4048"/>
                      <a:pt x="775" y="4052"/>
                    </a:cubicBezTo>
                    <a:lnTo>
                      <a:pt x="775" y="4052"/>
                    </a:lnTo>
                    <a:cubicBezTo>
                      <a:pt x="707" y="4058"/>
                      <a:pt x="755" y="4109"/>
                      <a:pt x="740" y="4116"/>
                    </a:cubicBezTo>
                    <a:cubicBezTo>
                      <a:pt x="731" y="4134"/>
                      <a:pt x="597" y="4134"/>
                      <a:pt x="597" y="4161"/>
                    </a:cubicBezTo>
                    <a:cubicBezTo>
                      <a:pt x="597" y="4168"/>
                      <a:pt x="628" y="4171"/>
                      <a:pt x="672" y="4171"/>
                    </a:cubicBezTo>
                    <a:cubicBezTo>
                      <a:pt x="784" y="4171"/>
                      <a:pt x="980" y="4151"/>
                      <a:pt x="980" y="4125"/>
                    </a:cubicBezTo>
                    <a:lnTo>
                      <a:pt x="980" y="4152"/>
                    </a:lnTo>
                    <a:cubicBezTo>
                      <a:pt x="986" y="4174"/>
                      <a:pt x="1046" y="4189"/>
                      <a:pt x="1095" y="4189"/>
                    </a:cubicBezTo>
                    <a:cubicBezTo>
                      <a:pt x="1125" y="4189"/>
                      <a:pt x="1152" y="4183"/>
                      <a:pt x="1158" y="4170"/>
                    </a:cubicBezTo>
                    <a:lnTo>
                      <a:pt x="1167" y="4161"/>
                    </a:lnTo>
                    <a:cubicBezTo>
                      <a:pt x="1185" y="4134"/>
                      <a:pt x="1167" y="4107"/>
                      <a:pt x="1150" y="4080"/>
                    </a:cubicBezTo>
                    <a:cubicBezTo>
                      <a:pt x="1132" y="4063"/>
                      <a:pt x="1105" y="4045"/>
                      <a:pt x="1016" y="4036"/>
                    </a:cubicBezTo>
                    <a:cubicBezTo>
                      <a:pt x="942" y="4028"/>
                      <a:pt x="1016" y="3996"/>
                      <a:pt x="929" y="3996"/>
                    </a:cubicBezTo>
                    <a:cubicBezTo>
                      <a:pt x="918" y="3996"/>
                      <a:pt x="905" y="3997"/>
                      <a:pt x="888" y="3998"/>
                    </a:cubicBezTo>
                    <a:lnTo>
                      <a:pt x="888" y="3998"/>
                    </a:lnTo>
                    <a:cubicBezTo>
                      <a:pt x="1035" y="3981"/>
                      <a:pt x="1045" y="3910"/>
                      <a:pt x="1078" y="3885"/>
                    </a:cubicBezTo>
                    <a:cubicBezTo>
                      <a:pt x="1096" y="3867"/>
                      <a:pt x="1114" y="3849"/>
                      <a:pt x="1141" y="3840"/>
                    </a:cubicBezTo>
                    <a:cubicBezTo>
                      <a:pt x="1221" y="3840"/>
                      <a:pt x="1292" y="3813"/>
                      <a:pt x="1292" y="3795"/>
                    </a:cubicBezTo>
                    <a:lnTo>
                      <a:pt x="1292" y="3795"/>
                    </a:lnTo>
                    <a:lnTo>
                      <a:pt x="1141" y="3804"/>
                    </a:lnTo>
                    <a:cubicBezTo>
                      <a:pt x="1141" y="3778"/>
                      <a:pt x="1256" y="3769"/>
                      <a:pt x="1221" y="3742"/>
                    </a:cubicBezTo>
                    <a:cubicBezTo>
                      <a:pt x="1167" y="3706"/>
                      <a:pt x="1105" y="3689"/>
                      <a:pt x="1043" y="3689"/>
                    </a:cubicBezTo>
                    <a:cubicBezTo>
                      <a:pt x="1007" y="3689"/>
                      <a:pt x="980" y="3689"/>
                      <a:pt x="980" y="3680"/>
                    </a:cubicBezTo>
                    <a:cubicBezTo>
                      <a:pt x="998" y="3662"/>
                      <a:pt x="1007" y="3653"/>
                      <a:pt x="1034" y="3644"/>
                    </a:cubicBezTo>
                    <a:cubicBezTo>
                      <a:pt x="1087" y="3617"/>
                      <a:pt x="1176" y="3582"/>
                      <a:pt x="1096" y="3564"/>
                    </a:cubicBezTo>
                    <a:cubicBezTo>
                      <a:pt x="1025" y="3546"/>
                      <a:pt x="980" y="3519"/>
                      <a:pt x="1016" y="3484"/>
                    </a:cubicBezTo>
                    <a:cubicBezTo>
                      <a:pt x="1034" y="3475"/>
                      <a:pt x="1203" y="3448"/>
                      <a:pt x="1158" y="3439"/>
                    </a:cubicBezTo>
                    <a:cubicBezTo>
                      <a:pt x="1138" y="3434"/>
                      <a:pt x="1116" y="3432"/>
                      <a:pt x="1094" y="3432"/>
                    </a:cubicBezTo>
                    <a:cubicBezTo>
                      <a:pt x="1032" y="3432"/>
                      <a:pt x="968" y="3447"/>
                      <a:pt x="932" y="3447"/>
                    </a:cubicBezTo>
                    <a:cubicBezTo>
                      <a:pt x="912" y="3447"/>
                      <a:pt x="900" y="3443"/>
                      <a:pt x="900" y="3430"/>
                    </a:cubicBezTo>
                    <a:cubicBezTo>
                      <a:pt x="900" y="3377"/>
                      <a:pt x="1212" y="3421"/>
                      <a:pt x="1212" y="3368"/>
                    </a:cubicBezTo>
                    <a:cubicBezTo>
                      <a:pt x="1212" y="3358"/>
                      <a:pt x="1196" y="3356"/>
                      <a:pt x="1175" y="3356"/>
                    </a:cubicBezTo>
                    <a:cubicBezTo>
                      <a:pt x="1145" y="3356"/>
                      <a:pt x="1105" y="3361"/>
                      <a:pt x="1079" y="3361"/>
                    </a:cubicBezTo>
                    <a:cubicBezTo>
                      <a:pt x="1071" y="3361"/>
                      <a:pt x="1065" y="3360"/>
                      <a:pt x="1061" y="3359"/>
                    </a:cubicBezTo>
                    <a:cubicBezTo>
                      <a:pt x="1007" y="3332"/>
                      <a:pt x="1052" y="3288"/>
                      <a:pt x="1069" y="3261"/>
                    </a:cubicBezTo>
                    <a:cubicBezTo>
                      <a:pt x="1105" y="3190"/>
                      <a:pt x="1239" y="3101"/>
                      <a:pt x="1185" y="3038"/>
                    </a:cubicBezTo>
                    <a:cubicBezTo>
                      <a:pt x="1167" y="3012"/>
                      <a:pt x="1096" y="3021"/>
                      <a:pt x="1043" y="3003"/>
                    </a:cubicBezTo>
                    <a:cubicBezTo>
                      <a:pt x="918" y="2976"/>
                      <a:pt x="1078" y="2994"/>
                      <a:pt x="1123" y="2976"/>
                    </a:cubicBezTo>
                    <a:cubicBezTo>
                      <a:pt x="1176" y="2958"/>
                      <a:pt x="1105" y="2923"/>
                      <a:pt x="1052" y="2914"/>
                    </a:cubicBezTo>
                    <a:cubicBezTo>
                      <a:pt x="882" y="2905"/>
                      <a:pt x="954" y="2896"/>
                      <a:pt x="1078" y="2878"/>
                    </a:cubicBezTo>
                    <a:cubicBezTo>
                      <a:pt x="1029" y="2874"/>
                      <a:pt x="980" y="2871"/>
                      <a:pt x="931" y="2871"/>
                    </a:cubicBezTo>
                    <a:cubicBezTo>
                      <a:pt x="882" y="2871"/>
                      <a:pt x="833" y="2874"/>
                      <a:pt x="784" y="2878"/>
                    </a:cubicBezTo>
                    <a:cubicBezTo>
                      <a:pt x="856" y="2860"/>
                      <a:pt x="918" y="2851"/>
                      <a:pt x="980" y="2842"/>
                    </a:cubicBezTo>
                    <a:cubicBezTo>
                      <a:pt x="1069" y="2833"/>
                      <a:pt x="998" y="2807"/>
                      <a:pt x="971" y="2798"/>
                    </a:cubicBezTo>
                    <a:cubicBezTo>
                      <a:pt x="946" y="2781"/>
                      <a:pt x="850" y="2717"/>
                      <a:pt x="988" y="2717"/>
                    </a:cubicBezTo>
                    <a:cubicBezTo>
                      <a:pt x="996" y="2717"/>
                      <a:pt x="1006" y="2717"/>
                      <a:pt x="1016" y="2718"/>
                    </a:cubicBezTo>
                    <a:cubicBezTo>
                      <a:pt x="1221" y="2718"/>
                      <a:pt x="980" y="2664"/>
                      <a:pt x="963" y="2646"/>
                    </a:cubicBezTo>
                    <a:cubicBezTo>
                      <a:pt x="927" y="2611"/>
                      <a:pt x="1354" y="2593"/>
                      <a:pt x="1203" y="2566"/>
                    </a:cubicBezTo>
                    <a:close/>
                    <a:moveTo>
                      <a:pt x="1001" y="4398"/>
                    </a:moveTo>
                    <a:cubicBezTo>
                      <a:pt x="1037" y="4398"/>
                      <a:pt x="1069" y="4402"/>
                      <a:pt x="1069" y="4410"/>
                    </a:cubicBezTo>
                    <a:cubicBezTo>
                      <a:pt x="1025" y="4429"/>
                      <a:pt x="972" y="4448"/>
                      <a:pt x="939" y="4448"/>
                    </a:cubicBezTo>
                    <a:cubicBezTo>
                      <a:pt x="925" y="4448"/>
                      <a:pt x="914" y="4445"/>
                      <a:pt x="909" y="4437"/>
                    </a:cubicBezTo>
                    <a:lnTo>
                      <a:pt x="909" y="4419"/>
                    </a:lnTo>
                    <a:cubicBezTo>
                      <a:pt x="909" y="4404"/>
                      <a:pt x="958" y="4398"/>
                      <a:pt x="1001" y="4398"/>
                    </a:cubicBezTo>
                    <a:close/>
                    <a:moveTo>
                      <a:pt x="642" y="4686"/>
                    </a:moveTo>
                    <a:cubicBezTo>
                      <a:pt x="649" y="4688"/>
                      <a:pt x="656" y="4689"/>
                      <a:pt x="664" y="4691"/>
                    </a:cubicBezTo>
                    <a:lnTo>
                      <a:pt x="664" y="4691"/>
                    </a:lnTo>
                    <a:cubicBezTo>
                      <a:pt x="656" y="4688"/>
                      <a:pt x="649" y="4686"/>
                      <a:pt x="642" y="4686"/>
                    </a:cubicBezTo>
                    <a:close/>
                    <a:moveTo>
                      <a:pt x="1278" y="5009"/>
                    </a:moveTo>
                    <a:cubicBezTo>
                      <a:pt x="1327" y="5009"/>
                      <a:pt x="1349" y="5018"/>
                      <a:pt x="1301" y="5042"/>
                    </a:cubicBezTo>
                    <a:cubicBezTo>
                      <a:pt x="1256" y="5060"/>
                      <a:pt x="1203" y="5069"/>
                      <a:pt x="1150" y="5078"/>
                    </a:cubicBezTo>
                    <a:lnTo>
                      <a:pt x="1150" y="5069"/>
                    </a:lnTo>
                    <a:cubicBezTo>
                      <a:pt x="1069" y="5069"/>
                      <a:pt x="1007" y="5060"/>
                      <a:pt x="1069" y="5042"/>
                    </a:cubicBezTo>
                    <a:cubicBezTo>
                      <a:pt x="1123" y="5023"/>
                      <a:pt x="1220" y="5009"/>
                      <a:pt x="1278" y="5009"/>
                    </a:cubicBezTo>
                    <a:close/>
                    <a:moveTo>
                      <a:pt x="2771" y="5372"/>
                    </a:moveTo>
                    <a:lnTo>
                      <a:pt x="2771" y="5372"/>
                    </a:lnTo>
                    <a:cubicBezTo>
                      <a:pt x="2780" y="5399"/>
                      <a:pt x="2726" y="5417"/>
                      <a:pt x="2610" y="5425"/>
                    </a:cubicBezTo>
                    <a:lnTo>
                      <a:pt x="2610" y="5408"/>
                    </a:lnTo>
                    <a:cubicBezTo>
                      <a:pt x="2664" y="5390"/>
                      <a:pt x="2717" y="5381"/>
                      <a:pt x="2771" y="5381"/>
                    </a:cubicBezTo>
                    <a:lnTo>
                      <a:pt x="2771" y="5372"/>
                    </a:lnTo>
                    <a:close/>
                    <a:moveTo>
                      <a:pt x="1381" y="5470"/>
                    </a:moveTo>
                    <a:lnTo>
                      <a:pt x="1381" y="5470"/>
                    </a:lnTo>
                    <a:cubicBezTo>
                      <a:pt x="1381" y="5470"/>
                      <a:pt x="1382" y="5470"/>
                      <a:pt x="1382" y="5470"/>
                    </a:cubicBezTo>
                    <a:lnTo>
                      <a:pt x="1382" y="5470"/>
                    </a:lnTo>
                    <a:cubicBezTo>
                      <a:pt x="1382" y="5470"/>
                      <a:pt x="1382" y="5470"/>
                      <a:pt x="1381" y="5470"/>
                    </a:cubicBezTo>
                    <a:close/>
                    <a:moveTo>
                      <a:pt x="1400" y="5574"/>
                    </a:moveTo>
                    <a:cubicBezTo>
                      <a:pt x="1378" y="5574"/>
                      <a:pt x="1348" y="5575"/>
                      <a:pt x="1310" y="5577"/>
                    </a:cubicBezTo>
                    <a:lnTo>
                      <a:pt x="1310" y="5595"/>
                    </a:lnTo>
                    <a:lnTo>
                      <a:pt x="1390" y="5604"/>
                    </a:lnTo>
                    <a:cubicBezTo>
                      <a:pt x="1464" y="5584"/>
                      <a:pt x="1467" y="5574"/>
                      <a:pt x="1400" y="5574"/>
                    </a:cubicBezTo>
                    <a:close/>
                    <a:moveTo>
                      <a:pt x="1390" y="6111"/>
                    </a:moveTo>
                    <a:lnTo>
                      <a:pt x="1390" y="6111"/>
                    </a:lnTo>
                    <a:cubicBezTo>
                      <a:pt x="1340" y="6130"/>
                      <a:pt x="1247" y="6153"/>
                      <a:pt x="1195" y="6153"/>
                    </a:cubicBezTo>
                    <a:cubicBezTo>
                      <a:pt x="1173" y="6153"/>
                      <a:pt x="1158" y="6149"/>
                      <a:pt x="1158" y="6138"/>
                    </a:cubicBezTo>
                    <a:lnTo>
                      <a:pt x="1158" y="6129"/>
                    </a:lnTo>
                    <a:lnTo>
                      <a:pt x="1390" y="6111"/>
                    </a:lnTo>
                    <a:close/>
                    <a:moveTo>
                      <a:pt x="2931" y="6566"/>
                    </a:moveTo>
                    <a:cubicBezTo>
                      <a:pt x="2984" y="6574"/>
                      <a:pt x="3029" y="6574"/>
                      <a:pt x="3011" y="6592"/>
                    </a:cubicBezTo>
                    <a:cubicBezTo>
                      <a:pt x="2976" y="6592"/>
                      <a:pt x="2920" y="6600"/>
                      <a:pt x="2887" y="6600"/>
                    </a:cubicBezTo>
                    <a:cubicBezTo>
                      <a:pt x="2871" y="6600"/>
                      <a:pt x="2860" y="6598"/>
                      <a:pt x="2860" y="6592"/>
                    </a:cubicBezTo>
                    <a:lnTo>
                      <a:pt x="2931" y="6566"/>
                    </a:lnTo>
                    <a:close/>
                    <a:moveTo>
                      <a:pt x="1261" y="6656"/>
                    </a:moveTo>
                    <a:cubicBezTo>
                      <a:pt x="1292" y="6656"/>
                      <a:pt x="1319" y="6661"/>
                      <a:pt x="1319" y="6672"/>
                    </a:cubicBezTo>
                    <a:cubicBezTo>
                      <a:pt x="1280" y="6692"/>
                      <a:pt x="1228" y="6706"/>
                      <a:pt x="1195" y="6706"/>
                    </a:cubicBezTo>
                    <a:cubicBezTo>
                      <a:pt x="1182" y="6706"/>
                      <a:pt x="1172" y="6704"/>
                      <a:pt x="1167" y="6699"/>
                    </a:cubicBezTo>
                    <a:lnTo>
                      <a:pt x="1167" y="6681"/>
                    </a:lnTo>
                    <a:cubicBezTo>
                      <a:pt x="1167" y="6666"/>
                      <a:pt x="1219" y="6656"/>
                      <a:pt x="1261" y="6656"/>
                    </a:cubicBezTo>
                    <a:close/>
                    <a:moveTo>
                      <a:pt x="2672" y="6716"/>
                    </a:moveTo>
                    <a:cubicBezTo>
                      <a:pt x="2670" y="6717"/>
                      <a:pt x="2667" y="6717"/>
                      <a:pt x="2664" y="6717"/>
                    </a:cubicBezTo>
                    <a:lnTo>
                      <a:pt x="2672" y="6716"/>
                    </a:lnTo>
                    <a:close/>
                    <a:moveTo>
                      <a:pt x="1190" y="6897"/>
                    </a:moveTo>
                    <a:cubicBezTo>
                      <a:pt x="1221" y="6897"/>
                      <a:pt x="1248" y="6902"/>
                      <a:pt x="1248" y="6913"/>
                    </a:cubicBezTo>
                    <a:cubicBezTo>
                      <a:pt x="1248" y="6940"/>
                      <a:pt x="1191" y="6957"/>
                      <a:pt x="1145" y="6957"/>
                    </a:cubicBezTo>
                    <a:cubicBezTo>
                      <a:pt x="1113" y="6957"/>
                      <a:pt x="1087" y="6949"/>
                      <a:pt x="1087" y="6931"/>
                    </a:cubicBezTo>
                    <a:lnTo>
                      <a:pt x="1096" y="6922"/>
                    </a:lnTo>
                    <a:cubicBezTo>
                      <a:pt x="1096" y="6906"/>
                      <a:pt x="1147" y="6897"/>
                      <a:pt x="1190" y="6897"/>
                    </a:cubicBezTo>
                    <a:close/>
                    <a:moveTo>
                      <a:pt x="1432" y="7756"/>
                    </a:moveTo>
                    <a:cubicBezTo>
                      <a:pt x="1392" y="7756"/>
                      <a:pt x="1337" y="7764"/>
                      <a:pt x="1337" y="7777"/>
                    </a:cubicBezTo>
                    <a:lnTo>
                      <a:pt x="1408" y="7795"/>
                    </a:lnTo>
                    <a:cubicBezTo>
                      <a:pt x="1502" y="7767"/>
                      <a:pt x="1477" y="7756"/>
                      <a:pt x="1432" y="7756"/>
                    </a:cubicBezTo>
                    <a:close/>
                    <a:moveTo>
                      <a:pt x="2914" y="9246"/>
                    </a:moveTo>
                    <a:cubicBezTo>
                      <a:pt x="2933" y="9246"/>
                      <a:pt x="2959" y="9249"/>
                      <a:pt x="2993" y="9256"/>
                    </a:cubicBezTo>
                    <a:cubicBezTo>
                      <a:pt x="3056" y="9273"/>
                      <a:pt x="3020" y="9291"/>
                      <a:pt x="3020" y="9300"/>
                    </a:cubicBezTo>
                    <a:cubicBezTo>
                      <a:pt x="2967" y="9291"/>
                      <a:pt x="2869" y="9282"/>
                      <a:pt x="2869" y="9264"/>
                    </a:cubicBezTo>
                    <a:cubicBezTo>
                      <a:pt x="2869" y="9253"/>
                      <a:pt x="2882" y="9246"/>
                      <a:pt x="2914" y="9246"/>
                    </a:cubicBezTo>
                    <a:close/>
                    <a:moveTo>
                      <a:pt x="3277" y="9566"/>
                    </a:moveTo>
                    <a:cubicBezTo>
                      <a:pt x="3223" y="9566"/>
                      <a:pt x="3327" y="9639"/>
                      <a:pt x="3375" y="9639"/>
                    </a:cubicBezTo>
                    <a:cubicBezTo>
                      <a:pt x="3384" y="9639"/>
                      <a:pt x="3391" y="9636"/>
                      <a:pt x="3394" y="9630"/>
                    </a:cubicBezTo>
                    <a:cubicBezTo>
                      <a:pt x="3403" y="9621"/>
                      <a:pt x="3403" y="9603"/>
                      <a:pt x="3412" y="9603"/>
                    </a:cubicBezTo>
                    <a:cubicBezTo>
                      <a:pt x="3339" y="9576"/>
                      <a:pt x="3297" y="9566"/>
                      <a:pt x="3277" y="9566"/>
                    </a:cubicBezTo>
                    <a:close/>
                    <a:moveTo>
                      <a:pt x="1195" y="9752"/>
                    </a:moveTo>
                    <a:lnTo>
                      <a:pt x="1195" y="9752"/>
                    </a:lnTo>
                    <a:cubicBezTo>
                      <a:pt x="1184" y="9758"/>
                      <a:pt x="1172" y="9765"/>
                      <a:pt x="1158" y="9772"/>
                    </a:cubicBezTo>
                    <a:cubicBezTo>
                      <a:pt x="1172" y="9766"/>
                      <a:pt x="1184" y="9759"/>
                      <a:pt x="1195" y="9752"/>
                    </a:cubicBezTo>
                    <a:close/>
                    <a:moveTo>
                      <a:pt x="3441" y="9813"/>
                    </a:moveTo>
                    <a:cubicBezTo>
                      <a:pt x="3443" y="9814"/>
                      <a:pt x="3445" y="9815"/>
                      <a:pt x="3448" y="9817"/>
                    </a:cubicBezTo>
                    <a:cubicBezTo>
                      <a:pt x="3445" y="9815"/>
                      <a:pt x="3443" y="9814"/>
                      <a:pt x="3441" y="9813"/>
                    </a:cubicBezTo>
                    <a:close/>
                    <a:moveTo>
                      <a:pt x="2834" y="9773"/>
                    </a:moveTo>
                    <a:cubicBezTo>
                      <a:pt x="2854" y="9773"/>
                      <a:pt x="2884" y="9792"/>
                      <a:pt x="2922" y="9843"/>
                    </a:cubicBezTo>
                    <a:cubicBezTo>
                      <a:pt x="2958" y="9897"/>
                      <a:pt x="2922" y="9888"/>
                      <a:pt x="2913" y="9906"/>
                    </a:cubicBezTo>
                    <a:cubicBezTo>
                      <a:pt x="2869" y="9861"/>
                      <a:pt x="2806" y="9790"/>
                      <a:pt x="2815" y="9781"/>
                    </a:cubicBezTo>
                    <a:cubicBezTo>
                      <a:pt x="2820" y="9776"/>
                      <a:pt x="2827" y="9773"/>
                      <a:pt x="2834" y="9773"/>
                    </a:cubicBezTo>
                    <a:close/>
                    <a:moveTo>
                      <a:pt x="1758" y="0"/>
                    </a:moveTo>
                    <a:cubicBezTo>
                      <a:pt x="1751" y="0"/>
                      <a:pt x="1744" y="3"/>
                      <a:pt x="1737" y="10"/>
                    </a:cubicBezTo>
                    <a:cubicBezTo>
                      <a:pt x="1720" y="28"/>
                      <a:pt x="1755" y="117"/>
                      <a:pt x="1729" y="170"/>
                    </a:cubicBezTo>
                    <a:cubicBezTo>
                      <a:pt x="1712" y="191"/>
                      <a:pt x="1699" y="198"/>
                      <a:pt x="1688" y="198"/>
                    </a:cubicBezTo>
                    <a:cubicBezTo>
                      <a:pt x="1674" y="198"/>
                      <a:pt x="1663" y="189"/>
                      <a:pt x="1648" y="179"/>
                    </a:cubicBezTo>
                    <a:cubicBezTo>
                      <a:pt x="1631" y="162"/>
                      <a:pt x="1606" y="72"/>
                      <a:pt x="1581" y="72"/>
                    </a:cubicBezTo>
                    <a:cubicBezTo>
                      <a:pt x="1579" y="72"/>
                      <a:pt x="1578" y="72"/>
                      <a:pt x="1577" y="72"/>
                    </a:cubicBezTo>
                    <a:cubicBezTo>
                      <a:pt x="1554" y="80"/>
                      <a:pt x="1558" y="207"/>
                      <a:pt x="1530" y="207"/>
                    </a:cubicBezTo>
                    <a:cubicBezTo>
                      <a:pt x="1526" y="207"/>
                      <a:pt x="1521" y="204"/>
                      <a:pt x="1515" y="197"/>
                    </a:cubicBezTo>
                    <a:cubicBezTo>
                      <a:pt x="1493" y="175"/>
                      <a:pt x="1465" y="52"/>
                      <a:pt x="1446" y="52"/>
                    </a:cubicBezTo>
                    <a:cubicBezTo>
                      <a:pt x="1442" y="52"/>
                      <a:pt x="1438" y="58"/>
                      <a:pt x="1435" y="72"/>
                    </a:cubicBezTo>
                    <a:cubicBezTo>
                      <a:pt x="1417" y="152"/>
                      <a:pt x="1461" y="322"/>
                      <a:pt x="1417" y="331"/>
                    </a:cubicBezTo>
                    <a:lnTo>
                      <a:pt x="1390" y="233"/>
                    </a:lnTo>
                    <a:cubicBezTo>
                      <a:pt x="1372" y="197"/>
                      <a:pt x="1372" y="170"/>
                      <a:pt x="1390" y="161"/>
                    </a:cubicBezTo>
                    <a:cubicBezTo>
                      <a:pt x="1390" y="157"/>
                      <a:pt x="1389" y="155"/>
                      <a:pt x="1387" y="155"/>
                    </a:cubicBezTo>
                    <a:cubicBezTo>
                      <a:pt x="1375" y="155"/>
                      <a:pt x="1327" y="250"/>
                      <a:pt x="1319" y="250"/>
                    </a:cubicBezTo>
                    <a:cubicBezTo>
                      <a:pt x="1318" y="251"/>
                      <a:pt x="1317" y="251"/>
                      <a:pt x="1316" y="251"/>
                    </a:cubicBezTo>
                    <a:cubicBezTo>
                      <a:pt x="1306" y="251"/>
                      <a:pt x="1276" y="221"/>
                      <a:pt x="1255" y="221"/>
                    </a:cubicBezTo>
                    <a:cubicBezTo>
                      <a:pt x="1249" y="221"/>
                      <a:pt x="1243" y="225"/>
                      <a:pt x="1239" y="233"/>
                    </a:cubicBezTo>
                    <a:cubicBezTo>
                      <a:pt x="1221" y="259"/>
                      <a:pt x="1239" y="304"/>
                      <a:pt x="1203" y="313"/>
                    </a:cubicBezTo>
                    <a:cubicBezTo>
                      <a:pt x="1185" y="317"/>
                      <a:pt x="1176" y="322"/>
                      <a:pt x="1165" y="322"/>
                    </a:cubicBezTo>
                    <a:cubicBezTo>
                      <a:pt x="1154" y="322"/>
                      <a:pt x="1141" y="317"/>
                      <a:pt x="1114" y="304"/>
                    </a:cubicBezTo>
                    <a:cubicBezTo>
                      <a:pt x="1108" y="302"/>
                      <a:pt x="1103" y="301"/>
                      <a:pt x="1099" y="301"/>
                    </a:cubicBezTo>
                    <a:cubicBezTo>
                      <a:pt x="1054" y="301"/>
                      <a:pt x="1112" y="421"/>
                      <a:pt x="1087" y="437"/>
                    </a:cubicBezTo>
                    <a:cubicBezTo>
                      <a:pt x="1084" y="440"/>
                      <a:pt x="1080" y="441"/>
                      <a:pt x="1076" y="441"/>
                    </a:cubicBezTo>
                    <a:cubicBezTo>
                      <a:pt x="1034" y="441"/>
                      <a:pt x="946" y="347"/>
                      <a:pt x="908" y="347"/>
                    </a:cubicBezTo>
                    <a:cubicBezTo>
                      <a:pt x="905" y="347"/>
                      <a:pt x="902" y="347"/>
                      <a:pt x="900" y="348"/>
                    </a:cubicBezTo>
                    <a:cubicBezTo>
                      <a:pt x="865" y="375"/>
                      <a:pt x="945" y="482"/>
                      <a:pt x="945" y="527"/>
                    </a:cubicBezTo>
                    <a:cubicBezTo>
                      <a:pt x="945" y="533"/>
                      <a:pt x="942" y="536"/>
                      <a:pt x="938" y="536"/>
                    </a:cubicBezTo>
                    <a:cubicBezTo>
                      <a:pt x="906" y="536"/>
                      <a:pt x="770" y="379"/>
                      <a:pt x="731" y="339"/>
                    </a:cubicBezTo>
                    <a:lnTo>
                      <a:pt x="731" y="339"/>
                    </a:lnTo>
                    <a:cubicBezTo>
                      <a:pt x="758" y="411"/>
                      <a:pt x="793" y="482"/>
                      <a:pt x="829" y="544"/>
                    </a:cubicBezTo>
                    <a:cubicBezTo>
                      <a:pt x="870" y="601"/>
                      <a:pt x="881" y="622"/>
                      <a:pt x="873" y="622"/>
                    </a:cubicBezTo>
                    <a:cubicBezTo>
                      <a:pt x="860" y="622"/>
                      <a:pt x="785" y="552"/>
                      <a:pt x="722" y="500"/>
                    </a:cubicBezTo>
                    <a:lnTo>
                      <a:pt x="722" y="500"/>
                    </a:lnTo>
                    <a:cubicBezTo>
                      <a:pt x="865" y="624"/>
                      <a:pt x="695" y="616"/>
                      <a:pt x="811" y="705"/>
                    </a:cubicBezTo>
                    <a:cubicBezTo>
                      <a:pt x="762" y="692"/>
                      <a:pt x="708" y="676"/>
                      <a:pt x="670" y="676"/>
                    </a:cubicBezTo>
                    <a:cubicBezTo>
                      <a:pt x="654" y="676"/>
                      <a:pt x="641" y="679"/>
                      <a:pt x="633" y="687"/>
                    </a:cubicBezTo>
                    <a:cubicBezTo>
                      <a:pt x="722" y="740"/>
                      <a:pt x="686" y="740"/>
                      <a:pt x="678" y="767"/>
                    </a:cubicBezTo>
                    <a:cubicBezTo>
                      <a:pt x="660" y="794"/>
                      <a:pt x="767" y="874"/>
                      <a:pt x="749" y="910"/>
                    </a:cubicBezTo>
                    <a:cubicBezTo>
                      <a:pt x="749" y="910"/>
                      <a:pt x="604" y="884"/>
                      <a:pt x="532" y="884"/>
                    </a:cubicBezTo>
                    <a:cubicBezTo>
                      <a:pt x="490" y="884"/>
                      <a:pt x="472" y="893"/>
                      <a:pt x="517" y="918"/>
                    </a:cubicBezTo>
                    <a:cubicBezTo>
                      <a:pt x="562" y="945"/>
                      <a:pt x="865" y="1016"/>
                      <a:pt x="749" y="1016"/>
                    </a:cubicBezTo>
                    <a:cubicBezTo>
                      <a:pt x="731" y="1016"/>
                      <a:pt x="714" y="1016"/>
                      <a:pt x="700" y="1016"/>
                    </a:cubicBezTo>
                    <a:cubicBezTo>
                      <a:pt x="659" y="1016"/>
                      <a:pt x="644" y="1021"/>
                      <a:pt x="704" y="1061"/>
                    </a:cubicBezTo>
                    <a:cubicBezTo>
                      <a:pt x="740" y="1070"/>
                      <a:pt x="775" y="1088"/>
                      <a:pt x="811" y="1105"/>
                    </a:cubicBezTo>
                    <a:cubicBezTo>
                      <a:pt x="731" y="1105"/>
                      <a:pt x="571" y="1016"/>
                      <a:pt x="526" y="1016"/>
                    </a:cubicBezTo>
                    <a:cubicBezTo>
                      <a:pt x="508" y="1016"/>
                      <a:pt x="580" y="1061"/>
                      <a:pt x="580" y="1061"/>
                    </a:cubicBezTo>
                    <a:cubicBezTo>
                      <a:pt x="624" y="1097"/>
                      <a:pt x="615" y="1097"/>
                      <a:pt x="606" y="1123"/>
                    </a:cubicBezTo>
                    <a:cubicBezTo>
                      <a:pt x="606" y="1105"/>
                      <a:pt x="544" y="1097"/>
                      <a:pt x="499" y="1088"/>
                    </a:cubicBezTo>
                    <a:lnTo>
                      <a:pt x="499" y="1088"/>
                    </a:lnTo>
                    <a:cubicBezTo>
                      <a:pt x="580" y="1105"/>
                      <a:pt x="499" y="1123"/>
                      <a:pt x="517" y="1150"/>
                    </a:cubicBezTo>
                    <a:cubicBezTo>
                      <a:pt x="544" y="1150"/>
                      <a:pt x="562" y="1150"/>
                      <a:pt x="588" y="1168"/>
                    </a:cubicBezTo>
                    <a:cubicBezTo>
                      <a:pt x="613" y="1192"/>
                      <a:pt x="615" y="1231"/>
                      <a:pt x="548" y="1231"/>
                    </a:cubicBezTo>
                    <a:cubicBezTo>
                      <a:pt x="541" y="1231"/>
                      <a:pt x="534" y="1231"/>
                      <a:pt x="526" y="1230"/>
                    </a:cubicBezTo>
                    <a:cubicBezTo>
                      <a:pt x="520" y="1230"/>
                      <a:pt x="513" y="1229"/>
                      <a:pt x="507" y="1229"/>
                    </a:cubicBezTo>
                    <a:cubicBezTo>
                      <a:pt x="399" y="1229"/>
                      <a:pt x="381" y="1302"/>
                      <a:pt x="499" y="1310"/>
                    </a:cubicBezTo>
                    <a:cubicBezTo>
                      <a:pt x="517" y="1328"/>
                      <a:pt x="446" y="1391"/>
                      <a:pt x="571" y="1391"/>
                    </a:cubicBezTo>
                    <a:cubicBezTo>
                      <a:pt x="490" y="1453"/>
                      <a:pt x="223" y="1551"/>
                      <a:pt x="499" y="1569"/>
                    </a:cubicBezTo>
                    <a:cubicBezTo>
                      <a:pt x="1" y="1595"/>
                      <a:pt x="678" y="1613"/>
                      <a:pt x="597" y="1631"/>
                    </a:cubicBezTo>
                    <a:cubicBezTo>
                      <a:pt x="508" y="1658"/>
                      <a:pt x="339" y="1676"/>
                      <a:pt x="455" y="1702"/>
                    </a:cubicBezTo>
                    <a:lnTo>
                      <a:pt x="767" y="1720"/>
                    </a:lnTo>
                    <a:cubicBezTo>
                      <a:pt x="669" y="1747"/>
                      <a:pt x="544" y="1729"/>
                      <a:pt x="580" y="1774"/>
                    </a:cubicBezTo>
                    <a:cubicBezTo>
                      <a:pt x="585" y="1782"/>
                      <a:pt x="604" y="1784"/>
                      <a:pt x="627" y="1784"/>
                    </a:cubicBezTo>
                    <a:cubicBezTo>
                      <a:pt x="645" y="1784"/>
                      <a:pt x="665" y="1783"/>
                      <a:pt x="683" y="1783"/>
                    </a:cubicBezTo>
                    <a:cubicBezTo>
                      <a:pt x="710" y="1783"/>
                      <a:pt x="731" y="1786"/>
                      <a:pt x="731" y="1800"/>
                    </a:cubicBezTo>
                    <a:cubicBezTo>
                      <a:pt x="633" y="1800"/>
                      <a:pt x="535" y="1809"/>
                      <a:pt x="437" y="1827"/>
                    </a:cubicBezTo>
                    <a:cubicBezTo>
                      <a:pt x="392" y="1845"/>
                      <a:pt x="419" y="1872"/>
                      <a:pt x="499" y="1872"/>
                    </a:cubicBezTo>
                    <a:cubicBezTo>
                      <a:pt x="505" y="1870"/>
                      <a:pt x="511" y="1870"/>
                      <a:pt x="516" y="1870"/>
                    </a:cubicBezTo>
                    <a:cubicBezTo>
                      <a:pt x="553" y="1870"/>
                      <a:pt x="581" y="1895"/>
                      <a:pt x="588" y="1934"/>
                    </a:cubicBezTo>
                    <a:cubicBezTo>
                      <a:pt x="588" y="1943"/>
                      <a:pt x="615" y="1996"/>
                      <a:pt x="517" y="2014"/>
                    </a:cubicBezTo>
                    <a:cubicBezTo>
                      <a:pt x="401" y="2032"/>
                      <a:pt x="321" y="2059"/>
                      <a:pt x="410" y="2085"/>
                    </a:cubicBezTo>
                    <a:cubicBezTo>
                      <a:pt x="446" y="2094"/>
                      <a:pt x="544" y="2094"/>
                      <a:pt x="553" y="2112"/>
                    </a:cubicBezTo>
                    <a:cubicBezTo>
                      <a:pt x="571" y="2130"/>
                      <a:pt x="535" y="2157"/>
                      <a:pt x="508" y="2174"/>
                    </a:cubicBezTo>
                    <a:cubicBezTo>
                      <a:pt x="508" y="2174"/>
                      <a:pt x="436" y="2255"/>
                      <a:pt x="467" y="2255"/>
                    </a:cubicBezTo>
                    <a:cubicBezTo>
                      <a:pt x="469" y="2255"/>
                      <a:pt x="471" y="2255"/>
                      <a:pt x="473" y="2255"/>
                    </a:cubicBezTo>
                    <a:cubicBezTo>
                      <a:pt x="507" y="2248"/>
                      <a:pt x="532" y="2246"/>
                      <a:pt x="549" y="2246"/>
                    </a:cubicBezTo>
                    <a:cubicBezTo>
                      <a:pt x="628" y="2246"/>
                      <a:pt x="542" y="2304"/>
                      <a:pt x="535" y="2326"/>
                    </a:cubicBezTo>
                    <a:cubicBezTo>
                      <a:pt x="526" y="2344"/>
                      <a:pt x="526" y="2370"/>
                      <a:pt x="544" y="2388"/>
                    </a:cubicBezTo>
                    <a:cubicBezTo>
                      <a:pt x="548" y="2397"/>
                      <a:pt x="553" y="2399"/>
                      <a:pt x="561" y="2399"/>
                    </a:cubicBezTo>
                    <a:cubicBezTo>
                      <a:pt x="568" y="2399"/>
                      <a:pt x="580" y="2397"/>
                      <a:pt x="597" y="2397"/>
                    </a:cubicBezTo>
                    <a:cubicBezTo>
                      <a:pt x="601" y="2396"/>
                      <a:pt x="603" y="2396"/>
                      <a:pt x="605" y="2396"/>
                    </a:cubicBezTo>
                    <a:cubicBezTo>
                      <a:pt x="625" y="2396"/>
                      <a:pt x="588" y="2433"/>
                      <a:pt x="588" y="2433"/>
                    </a:cubicBezTo>
                    <a:cubicBezTo>
                      <a:pt x="588" y="2442"/>
                      <a:pt x="597" y="2459"/>
                      <a:pt x="615" y="2468"/>
                    </a:cubicBezTo>
                    <a:cubicBezTo>
                      <a:pt x="633" y="2477"/>
                      <a:pt x="740" y="2513"/>
                      <a:pt x="624" y="2522"/>
                    </a:cubicBezTo>
                    <a:cubicBezTo>
                      <a:pt x="517" y="2531"/>
                      <a:pt x="490" y="2575"/>
                      <a:pt x="517" y="2593"/>
                    </a:cubicBezTo>
                    <a:cubicBezTo>
                      <a:pt x="525" y="2598"/>
                      <a:pt x="541" y="2600"/>
                      <a:pt x="559" y="2600"/>
                    </a:cubicBezTo>
                    <a:cubicBezTo>
                      <a:pt x="579" y="2600"/>
                      <a:pt x="601" y="2598"/>
                      <a:pt x="619" y="2598"/>
                    </a:cubicBezTo>
                    <a:cubicBezTo>
                      <a:pt x="642" y="2598"/>
                      <a:pt x="660" y="2600"/>
                      <a:pt x="660" y="2611"/>
                    </a:cubicBezTo>
                    <a:cubicBezTo>
                      <a:pt x="580" y="2611"/>
                      <a:pt x="508" y="2611"/>
                      <a:pt x="508" y="2638"/>
                    </a:cubicBezTo>
                    <a:cubicBezTo>
                      <a:pt x="508" y="2642"/>
                      <a:pt x="518" y="2644"/>
                      <a:pt x="534" y="2644"/>
                    </a:cubicBezTo>
                    <a:cubicBezTo>
                      <a:pt x="612" y="2644"/>
                      <a:pt x="842" y="2597"/>
                      <a:pt x="865" y="2575"/>
                    </a:cubicBezTo>
                    <a:cubicBezTo>
                      <a:pt x="900" y="2548"/>
                      <a:pt x="838" y="2522"/>
                      <a:pt x="963" y="2513"/>
                    </a:cubicBezTo>
                    <a:cubicBezTo>
                      <a:pt x="989" y="2495"/>
                      <a:pt x="918" y="2459"/>
                      <a:pt x="1043" y="2450"/>
                    </a:cubicBezTo>
                    <a:cubicBezTo>
                      <a:pt x="1000" y="2450"/>
                      <a:pt x="866" y="2473"/>
                      <a:pt x="810" y="2473"/>
                    </a:cubicBezTo>
                    <a:cubicBezTo>
                      <a:pt x="795" y="2473"/>
                      <a:pt x="786" y="2472"/>
                      <a:pt x="784" y="2468"/>
                    </a:cubicBezTo>
                    <a:cubicBezTo>
                      <a:pt x="775" y="2442"/>
                      <a:pt x="980" y="2397"/>
                      <a:pt x="927" y="2379"/>
                    </a:cubicBezTo>
                    <a:cubicBezTo>
                      <a:pt x="882" y="2379"/>
                      <a:pt x="847" y="2388"/>
                      <a:pt x="811" y="2397"/>
                    </a:cubicBezTo>
                    <a:cubicBezTo>
                      <a:pt x="731" y="2397"/>
                      <a:pt x="731" y="2379"/>
                      <a:pt x="731" y="2361"/>
                    </a:cubicBezTo>
                    <a:cubicBezTo>
                      <a:pt x="731" y="2353"/>
                      <a:pt x="760" y="2316"/>
                      <a:pt x="853" y="2316"/>
                    </a:cubicBezTo>
                    <a:cubicBezTo>
                      <a:pt x="862" y="2316"/>
                      <a:pt x="872" y="2316"/>
                      <a:pt x="882" y="2317"/>
                    </a:cubicBezTo>
                    <a:cubicBezTo>
                      <a:pt x="956" y="2317"/>
                      <a:pt x="975" y="2359"/>
                      <a:pt x="1049" y="2359"/>
                    </a:cubicBezTo>
                    <a:cubicBezTo>
                      <a:pt x="1065" y="2359"/>
                      <a:pt x="1083" y="2357"/>
                      <a:pt x="1105" y="2352"/>
                    </a:cubicBezTo>
                    <a:cubicBezTo>
                      <a:pt x="1248" y="2326"/>
                      <a:pt x="1203" y="2308"/>
                      <a:pt x="1096" y="2299"/>
                    </a:cubicBezTo>
                    <a:cubicBezTo>
                      <a:pt x="952" y="2299"/>
                      <a:pt x="974" y="2220"/>
                      <a:pt x="1103" y="2197"/>
                    </a:cubicBezTo>
                    <a:lnTo>
                      <a:pt x="1103" y="2197"/>
                    </a:lnTo>
                    <a:cubicBezTo>
                      <a:pt x="1089" y="2198"/>
                      <a:pt x="1075" y="2199"/>
                      <a:pt x="1061" y="2199"/>
                    </a:cubicBezTo>
                    <a:cubicBezTo>
                      <a:pt x="1032" y="2199"/>
                      <a:pt x="1003" y="2197"/>
                      <a:pt x="971" y="2192"/>
                    </a:cubicBezTo>
                    <a:cubicBezTo>
                      <a:pt x="964" y="2177"/>
                      <a:pt x="949" y="2155"/>
                      <a:pt x="888" y="2155"/>
                    </a:cubicBezTo>
                    <a:cubicBezTo>
                      <a:pt x="880" y="2155"/>
                      <a:pt x="871" y="2155"/>
                      <a:pt x="861" y="2156"/>
                    </a:cubicBezTo>
                    <a:lnTo>
                      <a:pt x="861" y="2156"/>
                    </a:lnTo>
                    <a:cubicBezTo>
                      <a:pt x="1060" y="2136"/>
                      <a:pt x="1043" y="2005"/>
                      <a:pt x="1034" y="1969"/>
                    </a:cubicBezTo>
                    <a:cubicBezTo>
                      <a:pt x="1025" y="1918"/>
                      <a:pt x="918" y="1892"/>
                      <a:pt x="752" y="1858"/>
                    </a:cubicBezTo>
                    <a:lnTo>
                      <a:pt x="752" y="1858"/>
                    </a:lnTo>
                    <a:cubicBezTo>
                      <a:pt x="793" y="1865"/>
                      <a:pt x="835" y="1868"/>
                      <a:pt x="877" y="1868"/>
                    </a:cubicBezTo>
                    <a:cubicBezTo>
                      <a:pt x="912" y="1868"/>
                      <a:pt x="947" y="1866"/>
                      <a:pt x="980" y="1863"/>
                    </a:cubicBezTo>
                    <a:lnTo>
                      <a:pt x="963" y="1845"/>
                    </a:lnTo>
                    <a:cubicBezTo>
                      <a:pt x="963" y="1840"/>
                      <a:pt x="960" y="1840"/>
                      <a:pt x="966" y="1840"/>
                    </a:cubicBezTo>
                    <a:cubicBezTo>
                      <a:pt x="971" y="1840"/>
                      <a:pt x="985" y="1840"/>
                      <a:pt x="1016" y="1836"/>
                    </a:cubicBezTo>
                    <a:cubicBezTo>
                      <a:pt x="1101" y="1820"/>
                      <a:pt x="1145" y="1798"/>
                      <a:pt x="1064" y="1798"/>
                    </a:cubicBezTo>
                    <a:cubicBezTo>
                      <a:pt x="1051" y="1798"/>
                      <a:pt x="1035" y="1799"/>
                      <a:pt x="1016" y="1800"/>
                    </a:cubicBezTo>
                    <a:cubicBezTo>
                      <a:pt x="971" y="1800"/>
                      <a:pt x="940" y="1802"/>
                      <a:pt x="919" y="1802"/>
                    </a:cubicBezTo>
                    <a:cubicBezTo>
                      <a:pt x="898" y="1802"/>
                      <a:pt x="887" y="1800"/>
                      <a:pt x="882" y="1791"/>
                    </a:cubicBezTo>
                    <a:cubicBezTo>
                      <a:pt x="882" y="1765"/>
                      <a:pt x="873" y="1765"/>
                      <a:pt x="891" y="1747"/>
                    </a:cubicBezTo>
                    <a:cubicBezTo>
                      <a:pt x="918" y="1738"/>
                      <a:pt x="936" y="1729"/>
                      <a:pt x="963" y="1729"/>
                    </a:cubicBezTo>
                    <a:lnTo>
                      <a:pt x="963" y="1667"/>
                    </a:lnTo>
                    <a:cubicBezTo>
                      <a:pt x="963" y="1655"/>
                      <a:pt x="933" y="1651"/>
                      <a:pt x="893" y="1651"/>
                    </a:cubicBezTo>
                    <a:cubicBezTo>
                      <a:pt x="814" y="1651"/>
                      <a:pt x="695" y="1667"/>
                      <a:pt x="695" y="1667"/>
                    </a:cubicBezTo>
                    <a:cubicBezTo>
                      <a:pt x="784" y="1631"/>
                      <a:pt x="882" y="1595"/>
                      <a:pt x="980" y="1569"/>
                    </a:cubicBezTo>
                    <a:cubicBezTo>
                      <a:pt x="1011" y="1553"/>
                      <a:pt x="1024" y="1544"/>
                      <a:pt x="1011" y="1544"/>
                    </a:cubicBezTo>
                    <a:cubicBezTo>
                      <a:pt x="1001" y="1544"/>
                      <a:pt x="977" y="1549"/>
                      <a:pt x="936" y="1560"/>
                    </a:cubicBezTo>
                    <a:cubicBezTo>
                      <a:pt x="902" y="1565"/>
                      <a:pt x="822" y="1582"/>
                      <a:pt x="786" y="1582"/>
                    </a:cubicBezTo>
                    <a:cubicBezTo>
                      <a:pt x="765" y="1582"/>
                      <a:pt x="758" y="1576"/>
                      <a:pt x="784" y="1560"/>
                    </a:cubicBezTo>
                    <a:cubicBezTo>
                      <a:pt x="829" y="1533"/>
                      <a:pt x="882" y="1515"/>
                      <a:pt x="936" y="1506"/>
                    </a:cubicBezTo>
                    <a:lnTo>
                      <a:pt x="998" y="1480"/>
                    </a:lnTo>
                    <a:lnTo>
                      <a:pt x="998" y="1480"/>
                    </a:lnTo>
                    <a:cubicBezTo>
                      <a:pt x="998" y="1480"/>
                      <a:pt x="811" y="1506"/>
                      <a:pt x="775" y="1506"/>
                    </a:cubicBezTo>
                    <a:cubicBezTo>
                      <a:pt x="740" y="1506"/>
                      <a:pt x="963" y="1444"/>
                      <a:pt x="980" y="1444"/>
                    </a:cubicBezTo>
                    <a:cubicBezTo>
                      <a:pt x="1054" y="1422"/>
                      <a:pt x="1071" y="1414"/>
                      <a:pt x="1056" y="1414"/>
                    </a:cubicBezTo>
                    <a:cubicBezTo>
                      <a:pt x="1020" y="1414"/>
                      <a:pt x="792" y="1462"/>
                      <a:pt x="761" y="1462"/>
                    </a:cubicBezTo>
                    <a:cubicBezTo>
                      <a:pt x="759" y="1462"/>
                      <a:pt x="758" y="1462"/>
                      <a:pt x="758" y="1462"/>
                    </a:cubicBezTo>
                    <a:cubicBezTo>
                      <a:pt x="724" y="1462"/>
                      <a:pt x="970" y="1390"/>
                      <a:pt x="875" y="1390"/>
                    </a:cubicBezTo>
                    <a:cubicBezTo>
                      <a:pt x="869" y="1390"/>
                      <a:pt x="863" y="1390"/>
                      <a:pt x="856" y="1391"/>
                    </a:cubicBezTo>
                    <a:cubicBezTo>
                      <a:pt x="998" y="1382"/>
                      <a:pt x="945" y="1266"/>
                      <a:pt x="945" y="1248"/>
                    </a:cubicBezTo>
                    <a:cubicBezTo>
                      <a:pt x="945" y="1221"/>
                      <a:pt x="900" y="1186"/>
                      <a:pt x="882" y="1150"/>
                    </a:cubicBezTo>
                    <a:cubicBezTo>
                      <a:pt x="873" y="1137"/>
                      <a:pt x="907" y="1137"/>
                      <a:pt x="937" y="1137"/>
                    </a:cubicBezTo>
                    <a:cubicBezTo>
                      <a:pt x="967" y="1137"/>
                      <a:pt x="994" y="1137"/>
                      <a:pt x="971" y="1123"/>
                    </a:cubicBezTo>
                    <a:cubicBezTo>
                      <a:pt x="945" y="1114"/>
                      <a:pt x="829" y="1052"/>
                      <a:pt x="838" y="1034"/>
                    </a:cubicBezTo>
                    <a:lnTo>
                      <a:pt x="838" y="1034"/>
                    </a:lnTo>
                    <a:cubicBezTo>
                      <a:pt x="838" y="1041"/>
                      <a:pt x="1061" y="1146"/>
                      <a:pt x="1085" y="1146"/>
                    </a:cubicBezTo>
                    <a:cubicBezTo>
                      <a:pt x="1091" y="1146"/>
                      <a:pt x="1085" y="1139"/>
                      <a:pt x="1061" y="1123"/>
                    </a:cubicBezTo>
                    <a:cubicBezTo>
                      <a:pt x="1007" y="1088"/>
                      <a:pt x="1043" y="1070"/>
                      <a:pt x="927" y="1025"/>
                    </a:cubicBezTo>
                    <a:cubicBezTo>
                      <a:pt x="833" y="982"/>
                      <a:pt x="921" y="991"/>
                      <a:pt x="910" y="977"/>
                    </a:cubicBezTo>
                    <a:lnTo>
                      <a:pt x="910" y="977"/>
                    </a:lnTo>
                    <a:cubicBezTo>
                      <a:pt x="967" y="1006"/>
                      <a:pt x="1036" y="1027"/>
                      <a:pt x="1105" y="1034"/>
                    </a:cubicBezTo>
                    <a:cubicBezTo>
                      <a:pt x="1108" y="1034"/>
                      <a:pt x="1107" y="1033"/>
                      <a:pt x="1105" y="1030"/>
                    </a:cubicBezTo>
                    <a:lnTo>
                      <a:pt x="1105" y="1030"/>
                    </a:lnTo>
                    <a:cubicBezTo>
                      <a:pt x="1141" y="1053"/>
                      <a:pt x="1200" y="1079"/>
                      <a:pt x="1212" y="1079"/>
                    </a:cubicBezTo>
                    <a:cubicBezTo>
                      <a:pt x="1220" y="1063"/>
                      <a:pt x="1112" y="996"/>
                      <a:pt x="1084" y="996"/>
                    </a:cubicBezTo>
                    <a:cubicBezTo>
                      <a:pt x="1081" y="996"/>
                      <a:pt x="1079" y="997"/>
                      <a:pt x="1078" y="999"/>
                    </a:cubicBezTo>
                    <a:cubicBezTo>
                      <a:pt x="1076" y="1001"/>
                      <a:pt x="1076" y="1005"/>
                      <a:pt x="1080" y="1009"/>
                    </a:cubicBezTo>
                    <a:lnTo>
                      <a:pt x="1080" y="1009"/>
                    </a:lnTo>
                    <a:cubicBezTo>
                      <a:pt x="1015" y="962"/>
                      <a:pt x="858" y="861"/>
                      <a:pt x="838" y="820"/>
                    </a:cubicBezTo>
                    <a:cubicBezTo>
                      <a:pt x="821" y="791"/>
                      <a:pt x="824" y="779"/>
                      <a:pt x="840" y="779"/>
                    </a:cubicBezTo>
                    <a:cubicBezTo>
                      <a:pt x="902" y="779"/>
                      <a:pt x="1161" y="962"/>
                      <a:pt x="1239" y="1025"/>
                    </a:cubicBezTo>
                    <a:cubicBezTo>
                      <a:pt x="1141" y="936"/>
                      <a:pt x="1061" y="838"/>
                      <a:pt x="980" y="731"/>
                    </a:cubicBezTo>
                    <a:lnTo>
                      <a:pt x="980" y="731"/>
                    </a:lnTo>
                    <a:lnTo>
                      <a:pt x="1185" y="865"/>
                    </a:lnTo>
                    <a:cubicBezTo>
                      <a:pt x="1105" y="794"/>
                      <a:pt x="1158" y="794"/>
                      <a:pt x="1158" y="776"/>
                    </a:cubicBezTo>
                    <a:cubicBezTo>
                      <a:pt x="1132" y="714"/>
                      <a:pt x="1105" y="660"/>
                      <a:pt x="1069" y="607"/>
                    </a:cubicBezTo>
                    <a:lnTo>
                      <a:pt x="1069" y="607"/>
                    </a:lnTo>
                    <a:cubicBezTo>
                      <a:pt x="1139" y="662"/>
                      <a:pt x="1214" y="783"/>
                      <a:pt x="1235" y="783"/>
                    </a:cubicBezTo>
                    <a:cubicBezTo>
                      <a:pt x="1241" y="783"/>
                      <a:pt x="1243" y="773"/>
                      <a:pt x="1239" y="749"/>
                    </a:cubicBezTo>
                    <a:cubicBezTo>
                      <a:pt x="1236" y="725"/>
                      <a:pt x="1239" y="713"/>
                      <a:pt x="1248" y="713"/>
                    </a:cubicBezTo>
                    <a:cubicBezTo>
                      <a:pt x="1265" y="713"/>
                      <a:pt x="1302" y="756"/>
                      <a:pt x="1354" y="838"/>
                    </a:cubicBezTo>
                    <a:cubicBezTo>
                      <a:pt x="1372" y="829"/>
                      <a:pt x="1319" y="767"/>
                      <a:pt x="1301" y="722"/>
                    </a:cubicBezTo>
                    <a:cubicBezTo>
                      <a:pt x="1283" y="660"/>
                      <a:pt x="1337" y="696"/>
                      <a:pt x="1328" y="651"/>
                    </a:cubicBezTo>
                    <a:cubicBezTo>
                      <a:pt x="1319" y="607"/>
                      <a:pt x="1274" y="544"/>
                      <a:pt x="1265" y="491"/>
                    </a:cubicBezTo>
                    <a:cubicBezTo>
                      <a:pt x="1248" y="437"/>
                      <a:pt x="1301" y="482"/>
                      <a:pt x="1274" y="420"/>
                    </a:cubicBezTo>
                    <a:lnTo>
                      <a:pt x="1274" y="420"/>
                    </a:lnTo>
                    <a:cubicBezTo>
                      <a:pt x="1309" y="495"/>
                      <a:pt x="1311" y="512"/>
                      <a:pt x="1323" y="512"/>
                    </a:cubicBezTo>
                    <a:cubicBezTo>
                      <a:pt x="1326" y="512"/>
                      <a:pt x="1330" y="511"/>
                      <a:pt x="1337" y="509"/>
                    </a:cubicBezTo>
                    <a:lnTo>
                      <a:pt x="1399" y="491"/>
                    </a:lnTo>
                    <a:cubicBezTo>
                      <a:pt x="1417" y="544"/>
                      <a:pt x="1444" y="633"/>
                      <a:pt x="1426" y="642"/>
                    </a:cubicBezTo>
                    <a:cubicBezTo>
                      <a:pt x="1426" y="678"/>
                      <a:pt x="1417" y="651"/>
                      <a:pt x="1444" y="714"/>
                    </a:cubicBezTo>
                    <a:cubicBezTo>
                      <a:pt x="1479" y="705"/>
                      <a:pt x="1435" y="544"/>
                      <a:pt x="1452" y="455"/>
                    </a:cubicBezTo>
                    <a:cubicBezTo>
                      <a:pt x="1456" y="443"/>
                      <a:pt x="1460" y="438"/>
                      <a:pt x="1464" y="438"/>
                    </a:cubicBezTo>
                    <a:cubicBezTo>
                      <a:pt x="1484" y="438"/>
                      <a:pt x="1497" y="607"/>
                      <a:pt x="1497" y="607"/>
                    </a:cubicBezTo>
                    <a:lnTo>
                      <a:pt x="1515" y="544"/>
                    </a:lnTo>
                    <a:cubicBezTo>
                      <a:pt x="1515" y="509"/>
                      <a:pt x="1517" y="491"/>
                      <a:pt x="1523" y="491"/>
                    </a:cubicBezTo>
                    <a:cubicBezTo>
                      <a:pt x="1528" y="491"/>
                      <a:pt x="1537" y="509"/>
                      <a:pt x="1550" y="544"/>
                    </a:cubicBezTo>
                    <a:cubicBezTo>
                      <a:pt x="1566" y="584"/>
                      <a:pt x="1585" y="609"/>
                      <a:pt x="1598" y="609"/>
                    </a:cubicBezTo>
                    <a:cubicBezTo>
                      <a:pt x="1614" y="609"/>
                      <a:pt x="1620" y="569"/>
                      <a:pt x="1595" y="464"/>
                    </a:cubicBezTo>
                    <a:lnTo>
                      <a:pt x="1595" y="464"/>
                    </a:lnTo>
                    <a:cubicBezTo>
                      <a:pt x="1598" y="467"/>
                      <a:pt x="1600" y="468"/>
                      <a:pt x="1602" y="468"/>
                    </a:cubicBezTo>
                    <a:cubicBezTo>
                      <a:pt x="1613" y="468"/>
                      <a:pt x="1614" y="436"/>
                      <a:pt x="1622" y="429"/>
                    </a:cubicBezTo>
                    <a:cubicBezTo>
                      <a:pt x="1622" y="428"/>
                      <a:pt x="1622" y="428"/>
                      <a:pt x="1622" y="428"/>
                    </a:cubicBezTo>
                    <a:cubicBezTo>
                      <a:pt x="1631" y="428"/>
                      <a:pt x="1631" y="598"/>
                      <a:pt x="1631" y="624"/>
                    </a:cubicBezTo>
                    <a:cubicBezTo>
                      <a:pt x="1635" y="654"/>
                      <a:pt x="1639" y="664"/>
                      <a:pt x="1643" y="664"/>
                    </a:cubicBezTo>
                    <a:cubicBezTo>
                      <a:pt x="1648" y="664"/>
                      <a:pt x="1653" y="652"/>
                      <a:pt x="1657" y="642"/>
                    </a:cubicBezTo>
                    <a:cubicBezTo>
                      <a:pt x="1692" y="555"/>
                      <a:pt x="1684" y="313"/>
                      <a:pt x="1752" y="313"/>
                    </a:cubicBezTo>
                    <a:cubicBezTo>
                      <a:pt x="1753" y="313"/>
                      <a:pt x="1754" y="313"/>
                      <a:pt x="1755" y="313"/>
                    </a:cubicBezTo>
                    <a:cubicBezTo>
                      <a:pt x="1746" y="402"/>
                      <a:pt x="1737" y="482"/>
                      <a:pt x="1737" y="571"/>
                    </a:cubicBezTo>
                    <a:cubicBezTo>
                      <a:pt x="1737" y="616"/>
                      <a:pt x="1743" y="634"/>
                      <a:pt x="1751" y="634"/>
                    </a:cubicBezTo>
                    <a:cubicBezTo>
                      <a:pt x="1764" y="634"/>
                      <a:pt x="1784" y="586"/>
                      <a:pt x="1796" y="523"/>
                    </a:cubicBezTo>
                    <a:lnTo>
                      <a:pt x="1796" y="523"/>
                    </a:lnTo>
                    <a:cubicBezTo>
                      <a:pt x="1781" y="615"/>
                      <a:pt x="1775" y="714"/>
                      <a:pt x="1800" y="714"/>
                    </a:cubicBezTo>
                    <a:cubicBezTo>
                      <a:pt x="1807" y="670"/>
                      <a:pt x="1838" y="454"/>
                      <a:pt x="1849" y="454"/>
                    </a:cubicBezTo>
                    <a:cubicBezTo>
                      <a:pt x="1852" y="454"/>
                      <a:pt x="1853" y="465"/>
                      <a:pt x="1853" y="491"/>
                    </a:cubicBezTo>
                    <a:cubicBezTo>
                      <a:pt x="1853" y="571"/>
                      <a:pt x="1827" y="696"/>
                      <a:pt x="1853" y="705"/>
                    </a:cubicBezTo>
                    <a:cubicBezTo>
                      <a:pt x="1855" y="705"/>
                      <a:pt x="1857" y="705"/>
                      <a:pt x="1859" y="705"/>
                    </a:cubicBezTo>
                    <a:cubicBezTo>
                      <a:pt x="1886" y="705"/>
                      <a:pt x="1896" y="657"/>
                      <a:pt x="1910" y="657"/>
                    </a:cubicBezTo>
                    <a:cubicBezTo>
                      <a:pt x="1912" y="657"/>
                      <a:pt x="1914" y="658"/>
                      <a:pt x="1916" y="660"/>
                    </a:cubicBezTo>
                    <a:cubicBezTo>
                      <a:pt x="1888" y="751"/>
                      <a:pt x="1920" y="770"/>
                      <a:pt x="1944" y="770"/>
                    </a:cubicBezTo>
                    <a:cubicBezTo>
                      <a:pt x="1950" y="770"/>
                      <a:pt x="1956" y="769"/>
                      <a:pt x="1960" y="767"/>
                    </a:cubicBezTo>
                    <a:cubicBezTo>
                      <a:pt x="1978" y="758"/>
                      <a:pt x="2022" y="616"/>
                      <a:pt x="2040" y="589"/>
                    </a:cubicBezTo>
                    <a:cubicBezTo>
                      <a:pt x="2049" y="581"/>
                      <a:pt x="2054" y="577"/>
                      <a:pt x="2058" y="577"/>
                    </a:cubicBezTo>
                    <a:cubicBezTo>
                      <a:pt x="2086" y="577"/>
                      <a:pt x="1993" y="789"/>
                      <a:pt x="1969" y="820"/>
                    </a:cubicBezTo>
                    <a:cubicBezTo>
                      <a:pt x="1942" y="883"/>
                      <a:pt x="1969" y="883"/>
                      <a:pt x="1978" y="883"/>
                    </a:cubicBezTo>
                    <a:cubicBezTo>
                      <a:pt x="1988" y="885"/>
                      <a:pt x="1999" y="886"/>
                      <a:pt x="2009" y="886"/>
                    </a:cubicBezTo>
                    <a:cubicBezTo>
                      <a:pt x="2034" y="886"/>
                      <a:pt x="2060" y="880"/>
                      <a:pt x="2085" y="874"/>
                    </a:cubicBezTo>
                    <a:cubicBezTo>
                      <a:pt x="2093" y="866"/>
                      <a:pt x="2196" y="817"/>
                      <a:pt x="2210" y="817"/>
                    </a:cubicBezTo>
                    <a:cubicBezTo>
                      <a:pt x="2212" y="817"/>
                      <a:pt x="2212" y="818"/>
                      <a:pt x="2210" y="820"/>
                    </a:cubicBezTo>
                    <a:cubicBezTo>
                      <a:pt x="2201" y="846"/>
                      <a:pt x="1981" y="1008"/>
                      <a:pt x="2002" y="1008"/>
                    </a:cubicBezTo>
                    <a:cubicBezTo>
                      <a:pt x="2003" y="1008"/>
                      <a:pt x="2004" y="1008"/>
                      <a:pt x="2005" y="1008"/>
                    </a:cubicBezTo>
                    <a:cubicBezTo>
                      <a:pt x="2031" y="999"/>
                      <a:pt x="2183" y="936"/>
                      <a:pt x="2245" y="892"/>
                    </a:cubicBezTo>
                    <a:lnTo>
                      <a:pt x="2245" y="892"/>
                    </a:lnTo>
                    <a:cubicBezTo>
                      <a:pt x="2165" y="954"/>
                      <a:pt x="2138" y="990"/>
                      <a:pt x="2138" y="1016"/>
                    </a:cubicBezTo>
                    <a:cubicBezTo>
                      <a:pt x="2138" y="1034"/>
                      <a:pt x="2156" y="1034"/>
                      <a:pt x="2183" y="1034"/>
                    </a:cubicBezTo>
                    <a:cubicBezTo>
                      <a:pt x="2210" y="1034"/>
                      <a:pt x="2263" y="999"/>
                      <a:pt x="2290" y="999"/>
                    </a:cubicBezTo>
                    <a:cubicBezTo>
                      <a:pt x="2379" y="999"/>
                      <a:pt x="2236" y="1105"/>
                      <a:pt x="2192" y="1141"/>
                    </a:cubicBezTo>
                    <a:cubicBezTo>
                      <a:pt x="2186" y="1147"/>
                      <a:pt x="2185" y="1149"/>
                      <a:pt x="2187" y="1149"/>
                    </a:cubicBezTo>
                    <a:cubicBezTo>
                      <a:pt x="2191" y="1149"/>
                      <a:pt x="2212" y="1138"/>
                      <a:pt x="2236" y="1132"/>
                    </a:cubicBezTo>
                    <a:cubicBezTo>
                      <a:pt x="2245" y="1141"/>
                      <a:pt x="2236" y="1150"/>
                      <a:pt x="2245" y="1168"/>
                    </a:cubicBezTo>
                    <a:cubicBezTo>
                      <a:pt x="2254" y="1177"/>
                      <a:pt x="2325" y="1177"/>
                      <a:pt x="2334" y="1203"/>
                    </a:cubicBezTo>
                    <a:cubicBezTo>
                      <a:pt x="2334" y="1221"/>
                      <a:pt x="2308" y="1239"/>
                      <a:pt x="2290" y="1257"/>
                    </a:cubicBezTo>
                    <a:cubicBezTo>
                      <a:pt x="2263" y="1284"/>
                      <a:pt x="2263" y="1284"/>
                      <a:pt x="2308" y="1293"/>
                    </a:cubicBezTo>
                    <a:cubicBezTo>
                      <a:pt x="2388" y="1293"/>
                      <a:pt x="2334" y="1373"/>
                      <a:pt x="2343" y="1399"/>
                    </a:cubicBezTo>
                    <a:cubicBezTo>
                      <a:pt x="2352" y="1426"/>
                      <a:pt x="2477" y="1471"/>
                      <a:pt x="2468" y="1480"/>
                    </a:cubicBezTo>
                    <a:lnTo>
                      <a:pt x="2343" y="1480"/>
                    </a:lnTo>
                    <a:lnTo>
                      <a:pt x="2414" y="1506"/>
                    </a:lnTo>
                    <a:lnTo>
                      <a:pt x="2584" y="1533"/>
                    </a:lnTo>
                    <a:cubicBezTo>
                      <a:pt x="2530" y="1533"/>
                      <a:pt x="2486" y="1533"/>
                      <a:pt x="2441" y="1551"/>
                    </a:cubicBezTo>
                    <a:cubicBezTo>
                      <a:pt x="2406" y="1560"/>
                      <a:pt x="2414" y="1586"/>
                      <a:pt x="2414" y="1595"/>
                    </a:cubicBezTo>
                    <a:cubicBezTo>
                      <a:pt x="2459" y="1613"/>
                      <a:pt x="2530" y="1640"/>
                      <a:pt x="2388" y="1649"/>
                    </a:cubicBezTo>
                    <a:lnTo>
                      <a:pt x="2530" y="1658"/>
                    </a:lnTo>
                    <a:cubicBezTo>
                      <a:pt x="2423" y="1676"/>
                      <a:pt x="2414" y="1693"/>
                      <a:pt x="2414" y="1720"/>
                    </a:cubicBezTo>
                    <a:cubicBezTo>
                      <a:pt x="2414" y="1738"/>
                      <a:pt x="2406" y="1756"/>
                      <a:pt x="2441" y="1765"/>
                    </a:cubicBezTo>
                    <a:cubicBezTo>
                      <a:pt x="2459" y="1769"/>
                      <a:pt x="2472" y="1769"/>
                      <a:pt x="2481" y="1769"/>
                    </a:cubicBezTo>
                    <a:cubicBezTo>
                      <a:pt x="2490" y="1769"/>
                      <a:pt x="2495" y="1769"/>
                      <a:pt x="2495" y="1774"/>
                    </a:cubicBezTo>
                    <a:cubicBezTo>
                      <a:pt x="2495" y="1809"/>
                      <a:pt x="2423" y="1818"/>
                      <a:pt x="2414" y="1854"/>
                    </a:cubicBezTo>
                    <a:cubicBezTo>
                      <a:pt x="2414" y="1872"/>
                      <a:pt x="2450" y="1934"/>
                      <a:pt x="2343" y="1943"/>
                    </a:cubicBezTo>
                    <a:cubicBezTo>
                      <a:pt x="2343" y="1954"/>
                      <a:pt x="2356" y="1957"/>
                      <a:pt x="2376" y="1957"/>
                    </a:cubicBezTo>
                    <a:cubicBezTo>
                      <a:pt x="2409" y="1957"/>
                      <a:pt x="2461" y="1947"/>
                      <a:pt x="2498" y="1947"/>
                    </a:cubicBezTo>
                    <a:cubicBezTo>
                      <a:pt x="2511" y="1947"/>
                      <a:pt x="2522" y="1948"/>
                      <a:pt x="2530" y="1952"/>
                    </a:cubicBezTo>
                    <a:cubicBezTo>
                      <a:pt x="2557" y="1969"/>
                      <a:pt x="2450" y="1987"/>
                      <a:pt x="2423" y="1987"/>
                    </a:cubicBezTo>
                    <a:cubicBezTo>
                      <a:pt x="2406" y="1996"/>
                      <a:pt x="2388" y="2005"/>
                      <a:pt x="2370" y="2023"/>
                    </a:cubicBezTo>
                    <a:cubicBezTo>
                      <a:pt x="2344" y="2048"/>
                      <a:pt x="2545" y="2114"/>
                      <a:pt x="2441" y="2128"/>
                    </a:cubicBezTo>
                    <a:lnTo>
                      <a:pt x="2441" y="2128"/>
                    </a:lnTo>
                    <a:cubicBezTo>
                      <a:pt x="2480" y="2125"/>
                      <a:pt x="2518" y="2123"/>
                      <a:pt x="2556" y="2123"/>
                    </a:cubicBezTo>
                    <a:cubicBezTo>
                      <a:pt x="2599" y="2123"/>
                      <a:pt x="2642" y="2125"/>
                      <a:pt x="2682" y="2130"/>
                    </a:cubicBezTo>
                    <a:lnTo>
                      <a:pt x="2575" y="2157"/>
                    </a:lnTo>
                    <a:cubicBezTo>
                      <a:pt x="2557" y="2165"/>
                      <a:pt x="2548" y="2165"/>
                      <a:pt x="2539" y="2183"/>
                    </a:cubicBezTo>
                    <a:cubicBezTo>
                      <a:pt x="2503" y="2201"/>
                      <a:pt x="2495" y="2210"/>
                      <a:pt x="2521" y="2228"/>
                    </a:cubicBezTo>
                    <a:cubicBezTo>
                      <a:pt x="2548" y="2246"/>
                      <a:pt x="2539" y="2246"/>
                      <a:pt x="2512" y="2246"/>
                    </a:cubicBezTo>
                    <a:cubicBezTo>
                      <a:pt x="2489" y="2252"/>
                      <a:pt x="2460" y="2254"/>
                      <a:pt x="2431" y="2254"/>
                    </a:cubicBezTo>
                    <a:cubicBezTo>
                      <a:pt x="2374" y="2254"/>
                      <a:pt x="2316" y="2246"/>
                      <a:pt x="2299" y="2246"/>
                    </a:cubicBezTo>
                    <a:cubicBezTo>
                      <a:pt x="2272" y="2246"/>
                      <a:pt x="2397" y="2290"/>
                      <a:pt x="2406" y="2299"/>
                    </a:cubicBezTo>
                    <a:cubicBezTo>
                      <a:pt x="2423" y="2326"/>
                      <a:pt x="2343" y="2370"/>
                      <a:pt x="2308" y="2406"/>
                    </a:cubicBezTo>
                    <a:cubicBezTo>
                      <a:pt x="2299" y="2420"/>
                      <a:pt x="2333" y="2423"/>
                      <a:pt x="2378" y="2423"/>
                    </a:cubicBezTo>
                    <a:cubicBezTo>
                      <a:pt x="2418" y="2423"/>
                      <a:pt x="2468" y="2421"/>
                      <a:pt x="2504" y="2421"/>
                    </a:cubicBezTo>
                    <a:cubicBezTo>
                      <a:pt x="2553" y="2421"/>
                      <a:pt x="2576" y="2426"/>
                      <a:pt x="2512" y="2450"/>
                    </a:cubicBezTo>
                    <a:cubicBezTo>
                      <a:pt x="2432" y="2477"/>
                      <a:pt x="2343" y="2495"/>
                      <a:pt x="2379" y="2531"/>
                    </a:cubicBezTo>
                    <a:cubicBezTo>
                      <a:pt x="2388" y="2540"/>
                      <a:pt x="2637" y="2557"/>
                      <a:pt x="2450" y="2575"/>
                    </a:cubicBezTo>
                    <a:cubicBezTo>
                      <a:pt x="2245" y="2602"/>
                      <a:pt x="2414" y="2629"/>
                      <a:pt x="2486" y="2638"/>
                    </a:cubicBezTo>
                    <a:cubicBezTo>
                      <a:pt x="2619" y="2664"/>
                      <a:pt x="2423" y="2691"/>
                      <a:pt x="2406" y="2727"/>
                    </a:cubicBezTo>
                    <a:cubicBezTo>
                      <a:pt x="2398" y="2737"/>
                      <a:pt x="2413" y="2741"/>
                      <a:pt x="2440" y="2741"/>
                    </a:cubicBezTo>
                    <a:cubicBezTo>
                      <a:pt x="2496" y="2741"/>
                      <a:pt x="2603" y="2725"/>
                      <a:pt x="2660" y="2725"/>
                    </a:cubicBezTo>
                    <a:cubicBezTo>
                      <a:pt x="2668" y="2725"/>
                      <a:pt x="2676" y="2726"/>
                      <a:pt x="2682" y="2727"/>
                    </a:cubicBezTo>
                    <a:cubicBezTo>
                      <a:pt x="2753" y="2735"/>
                      <a:pt x="2459" y="2789"/>
                      <a:pt x="2548" y="2789"/>
                    </a:cubicBezTo>
                    <a:cubicBezTo>
                      <a:pt x="2584" y="2789"/>
                      <a:pt x="2619" y="2780"/>
                      <a:pt x="2655" y="2780"/>
                    </a:cubicBezTo>
                    <a:cubicBezTo>
                      <a:pt x="2673" y="2780"/>
                      <a:pt x="2673" y="2807"/>
                      <a:pt x="2655" y="2816"/>
                    </a:cubicBezTo>
                    <a:cubicBezTo>
                      <a:pt x="2575" y="2842"/>
                      <a:pt x="2468" y="2816"/>
                      <a:pt x="2423" y="2860"/>
                    </a:cubicBezTo>
                    <a:cubicBezTo>
                      <a:pt x="2388" y="2905"/>
                      <a:pt x="2397" y="2976"/>
                      <a:pt x="2468" y="3021"/>
                    </a:cubicBezTo>
                    <a:cubicBezTo>
                      <a:pt x="2486" y="3038"/>
                      <a:pt x="2512" y="3038"/>
                      <a:pt x="2512" y="3056"/>
                    </a:cubicBezTo>
                    <a:cubicBezTo>
                      <a:pt x="2646" y="3083"/>
                      <a:pt x="2325" y="3083"/>
                      <a:pt x="2325" y="3083"/>
                    </a:cubicBezTo>
                    <a:cubicBezTo>
                      <a:pt x="2325" y="3119"/>
                      <a:pt x="2619" y="3083"/>
                      <a:pt x="2432" y="3136"/>
                    </a:cubicBezTo>
                    <a:cubicBezTo>
                      <a:pt x="2432" y="3145"/>
                      <a:pt x="2441" y="3154"/>
                      <a:pt x="2450" y="3163"/>
                    </a:cubicBezTo>
                    <a:cubicBezTo>
                      <a:pt x="2459" y="3163"/>
                      <a:pt x="2664" y="3297"/>
                      <a:pt x="2512" y="3306"/>
                    </a:cubicBezTo>
                    <a:lnTo>
                      <a:pt x="2744" y="3350"/>
                    </a:lnTo>
                    <a:cubicBezTo>
                      <a:pt x="2619" y="3359"/>
                      <a:pt x="2593" y="3386"/>
                      <a:pt x="2593" y="3404"/>
                    </a:cubicBezTo>
                    <a:cubicBezTo>
                      <a:pt x="2584" y="3430"/>
                      <a:pt x="2495" y="3439"/>
                      <a:pt x="2423" y="3457"/>
                    </a:cubicBezTo>
                    <a:cubicBezTo>
                      <a:pt x="2343" y="3466"/>
                      <a:pt x="2673" y="3475"/>
                      <a:pt x="2673" y="3493"/>
                    </a:cubicBezTo>
                    <a:cubicBezTo>
                      <a:pt x="2628" y="3493"/>
                      <a:pt x="2406" y="3502"/>
                      <a:pt x="2388" y="3510"/>
                    </a:cubicBezTo>
                    <a:cubicBezTo>
                      <a:pt x="2380" y="3519"/>
                      <a:pt x="2438" y="3556"/>
                      <a:pt x="2516" y="3556"/>
                    </a:cubicBezTo>
                    <a:cubicBezTo>
                      <a:pt x="2523" y="3556"/>
                      <a:pt x="2531" y="3556"/>
                      <a:pt x="2539" y="3555"/>
                    </a:cubicBezTo>
                    <a:cubicBezTo>
                      <a:pt x="2581" y="3555"/>
                      <a:pt x="2622" y="3547"/>
                      <a:pt x="2648" y="3547"/>
                    </a:cubicBezTo>
                    <a:cubicBezTo>
                      <a:pt x="2661" y="3547"/>
                      <a:pt x="2670" y="3549"/>
                      <a:pt x="2673" y="3555"/>
                    </a:cubicBezTo>
                    <a:cubicBezTo>
                      <a:pt x="2673" y="3582"/>
                      <a:pt x="2664" y="3582"/>
                      <a:pt x="2610" y="3591"/>
                    </a:cubicBezTo>
                    <a:cubicBezTo>
                      <a:pt x="2530" y="3608"/>
                      <a:pt x="2406" y="3599"/>
                      <a:pt x="2325" y="3617"/>
                    </a:cubicBezTo>
                    <a:cubicBezTo>
                      <a:pt x="2361" y="3617"/>
                      <a:pt x="2397" y="3626"/>
                      <a:pt x="2441" y="3626"/>
                    </a:cubicBezTo>
                    <a:cubicBezTo>
                      <a:pt x="2486" y="3635"/>
                      <a:pt x="2512" y="3644"/>
                      <a:pt x="2512" y="3662"/>
                    </a:cubicBezTo>
                    <a:cubicBezTo>
                      <a:pt x="2521" y="3671"/>
                      <a:pt x="2468" y="3680"/>
                      <a:pt x="2495" y="3689"/>
                    </a:cubicBezTo>
                    <a:cubicBezTo>
                      <a:pt x="2539" y="3697"/>
                      <a:pt x="2593" y="3697"/>
                      <a:pt x="2637" y="3706"/>
                    </a:cubicBezTo>
                    <a:cubicBezTo>
                      <a:pt x="2708" y="3706"/>
                      <a:pt x="2477" y="3733"/>
                      <a:pt x="2548" y="3751"/>
                    </a:cubicBezTo>
                    <a:cubicBezTo>
                      <a:pt x="2584" y="3751"/>
                      <a:pt x="2619" y="3751"/>
                      <a:pt x="2664" y="3760"/>
                    </a:cubicBezTo>
                    <a:cubicBezTo>
                      <a:pt x="2673" y="3769"/>
                      <a:pt x="2673" y="3787"/>
                      <a:pt x="2673" y="3795"/>
                    </a:cubicBezTo>
                    <a:cubicBezTo>
                      <a:pt x="2673" y="3779"/>
                      <a:pt x="2614" y="3759"/>
                      <a:pt x="2566" y="3759"/>
                    </a:cubicBezTo>
                    <a:cubicBezTo>
                      <a:pt x="2536" y="3759"/>
                      <a:pt x="2510" y="3766"/>
                      <a:pt x="2503" y="3787"/>
                    </a:cubicBezTo>
                    <a:cubicBezTo>
                      <a:pt x="2496" y="3810"/>
                      <a:pt x="2523" y="3841"/>
                      <a:pt x="2612" y="3841"/>
                    </a:cubicBezTo>
                    <a:cubicBezTo>
                      <a:pt x="2622" y="3841"/>
                      <a:pt x="2634" y="3841"/>
                      <a:pt x="2646" y="3840"/>
                    </a:cubicBezTo>
                    <a:lnTo>
                      <a:pt x="2646" y="3840"/>
                    </a:lnTo>
                    <a:cubicBezTo>
                      <a:pt x="2432" y="3858"/>
                      <a:pt x="2521" y="3991"/>
                      <a:pt x="2521" y="4027"/>
                    </a:cubicBezTo>
                    <a:cubicBezTo>
                      <a:pt x="2521" y="4042"/>
                      <a:pt x="2539" y="4048"/>
                      <a:pt x="2569" y="4048"/>
                    </a:cubicBezTo>
                    <a:cubicBezTo>
                      <a:pt x="2610" y="4048"/>
                      <a:pt x="2676" y="4037"/>
                      <a:pt x="2753" y="4027"/>
                    </a:cubicBezTo>
                    <a:cubicBezTo>
                      <a:pt x="2775" y="4025"/>
                      <a:pt x="2793" y="4025"/>
                      <a:pt x="2808" y="4025"/>
                    </a:cubicBezTo>
                    <a:cubicBezTo>
                      <a:pt x="2876" y="4025"/>
                      <a:pt x="2863" y="4041"/>
                      <a:pt x="2753" y="4063"/>
                    </a:cubicBezTo>
                    <a:cubicBezTo>
                      <a:pt x="2512" y="4080"/>
                      <a:pt x="2441" y="4170"/>
                      <a:pt x="2441" y="4205"/>
                    </a:cubicBezTo>
                    <a:cubicBezTo>
                      <a:pt x="2441" y="4232"/>
                      <a:pt x="2441" y="4259"/>
                      <a:pt x="2521" y="4268"/>
                    </a:cubicBezTo>
                    <a:cubicBezTo>
                      <a:pt x="2637" y="4285"/>
                      <a:pt x="2673" y="4294"/>
                      <a:pt x="2673" y="4330"/>
                    </a:cubicBezTo>
                    <a:cubicBezTo>
                      <a:pt x="2673" y="4308"/>
                      <a:pt x="2635" y="4296"/>
                      <a:pt x="2597" y="4296"/>
                    </a:cubicBezTo>
                    <a:cubicBezTo>
                      <a:pt x="2559" y="4296"/>
                      <a:pt x="2521" y="4308"/>
                      <a:pt x="2521" y="4330"/>
                    </a:cubicBezTo>
                    <a:cubicBezTo>
                      <a:pt x="2521" y="4366"/>
                      <a:pt x="2521" y="4401"/>
                      <a:pt x="2530" y="4437"/>
                    </a:cubicBezTo>
                    <a:cubicBezTo>
                      <a:pt x="2537" y="4473"/>
                      <a:pt x="2545" y="4492"/>
                      <a:pt x="2639" y="4502"/>
                    </a:cubicBezTo>
                    <a:lnTo>
                      <a:pt x="2639" y="4502"/>
                    </a:lnTo>
                    <a:cubicBezTo>
                      <a:pt x="2627" y="4502"/>
                      <a:pt x="2614" y="4501"/>
                      <a:pt x="2603" y="4501"/>
                    </a:cubicBezTo>
                    <a:cubicBezTo>
                      <a:pt x="2566" y="4501"/>
                      <a:pt x="2530" y="4504"/>
                      <a:pt x="2495" y="4508"/>
                    </a:cubicBezTo>
                    <a:cubicBezTo>
                      <a:pt x="2441" y="4517"/>
                      <a:pt x="2414" y="4544"/>
                      <a:pt x="2477" y="4544"/>
                    </a:cubicBezTo>
                    <a:cubicBezTo>
                      <a:pt x="2566" y="4544"/>
                      <a:pt x="2512" y="4570"/>
                      <a:pt x="2521" y="4588"/>
                    </a:cubicBezTo>
                    <a:cubicBezTo>
                      <a:pt x="2566" y="4588"/>
                      <a:pt x="2601" y="4597"/>
                      <a:pt x="2646" y="4597"/>
                    </a:cubicBezTo>
                    <a:cubicBezTo>
                      <a:pt x="2691" y="4606"/>
                      <a:pt x="2584" y="4624"/>
                      <a:pt x="2566" y="4642"/>
                    </a:cubicBezTo>
                    <a:cubicBezTo>
                      <a:pt x="2548" y="4651"/>
                      <a:pt x="2548" y="4668"/>
                      <a:pt x="2557" y="4677"/>
                    </a:cubicBezTo>
                    <a:cubicBezTo>
                      <a:pt x="2557" y="4695"/>
                      <a:pt x="2584" y="4704"/>
                      <a:pt x="2646" y="4713"/>
                    </a:cubicBezTo>
                    <a:cubicBezTo>
                      <a:pt x="2708" y="4713"/>
                      <a:pt x="2682" y="4731"/>
                      <a:pt x="2682" y="4749"/>
                    </a:cubicBezTo>
                    <a:cubicBezTo>
                      <a:pt x="2575" y="4749"/>
                      <a:pt x="2548" y="4749"/>
                      <a:pt x="2593" y="4775"/>
                    </a:cubicBezTo>
                    <a:cubicBezTo>
                      <a:pt x="2619" y="4784"/>
                      <a:pt x="2646" y="4802"/>
                      <a:pt x="2682" y="4820"/>
                    </a:cubicBezTo>
                    <a:cubicBezTo>
                      <a:pt x="2673" y="4820"/>
                      <a:pt x="2753" y="4838"/>
                      <a:pt x="2691" y="4838"/>
                    </a:cubicBezTo>
                    <a:lnTo>
                      <a:pt x="2601" y="4838"/>
                    </a:lnTo>
                    <a:cubicBezTo>
                      <a:pt x="2601" y="4864"/>
                      <a:pt x="2637" y="4864"/>
                      <a:pt x="2691" y="4873"/>
                    </a:cubicBezTo>
                    <a:cubicBezTo>
                      <a:pt x="2735" y="4882"/>
                      <a:pt x="2806" y="4900"/>
                      <a:pt x="2717" y="4918"/>
                    </a:cubicBezTo>
                    <a:cubicBezTo>
                      <a:pt x="2610" y="4936"/>
                      <a:pt x="2584" y="4918"/>
                      <a:pt x="2539" y="4962"/>
                    </a:cubicBezTo>
                    <a:cubicBezTo>
                      <a:pt x="2521" y="4980"/>
                      <a:pt x="2468" y="5016"/>
                      <a:pt x="2468" y="5034"/>
                    </a:cubicBezTo>
                    <a:cubicBezTo>
                      <a:pt x="2468" y="5039"/>
                      <a:pt x="2477" y="5041"/>
                      <a:pt x="2490" y="5041"/>
                    </a:cubicBezTo>
                    <a:cubicBezTo>
                      <a:pt x="2517" y="5041"/>
                      <a:pt x="2563" y="5034"/>
                      <a:pt x="2593" y="5034"/>
                    </a:cubicBezTo>
                    <a:cubicBezTo>
                      <a:pt x="2655" y="5034"/>
                      <a:pt x="2699" y="5051"/>
                      <a:pt x="2646" y="5060"/>
                    </a:cubicBezTo>
                    <a:cubicBezTo>
                      <a:pt x="2606" y="5076"/>
                      <a:pt x="2567" y="5106"/>
                      <a:pt x="2615" y="5106"/>
                    </a:cubicBezTo>
                    <a:cubicBezTo>
                      <a:pt x="2618" y="5106"/>
                      <a:pt x="2622" y="5106"/>
                      <a:pt x="2626" y="5106"/>
                    </a:cubicBezTo>
                    <a:lnTo>
                      <a:pt x="2626" y="5106"/>
                    </a:lnTo>
                    <a:cubicBezTo>
                      <a:pt x="2429" y="5125"/>
                      <a:pt x="2593" y="5194"/>
                      <a:pt x="2601" y="5221"/>
                    </a:cubicBezTo>
                    <a:cubicBezTo>
                      <a:pt x="2610" y="5238"/>
                      <a:pt x="2575" y="5238"/>
                      <a:pt x="2557" y="5256"/>
                    </a:cubicBezTo>
                    <a:cubicBezTo>
                      <a:pt x="2530" y="5274"/>
                      <a:pt x="2530" y="5292"/>
                      <a:pt x="2530" y="5319"/>
                    </a:cubicBezTo>
                    <a:cubicBezTo>
                      <a:pt x="2530" y="5336"/>
                      <a:pt x="2575" y="5434"/>
                      <a:pt x="2459" y="5443"/>
                    </a:cubicBezTo>
                    <a:cubicBezTo>
                      <a:pt x="2459" y="5463"/>
                      <a:pt x="2469" y="5473"/>
                      <a:pt x="2523" y="5473"/>
                    </a:cubicBezTo>
                    <a:cubicBezTo>
                      <a:pt x="2541" y="5473"/>
                      <a:pt x="2564" y="5472"/>
                      <a:pt x="2593" y="5470"/>
                    </a:cubicBezTo>
                    <a:cubicBezTo>
                      <a:pt x="2646" y="5470"/>
                      <a:pt x="2744" y="5479"/>
                      <a:pt x="2744" y="5497"/>
                    </a:cubicBezTo>
                    <a:lnTo>
                      <a:pt x="2548" y="5523"/>
                    </a:lnTo>
                    <a:cubicBezTo>
                      <a:pt x="2486" y="5541"/>
                      <a:pt x="2495" y="5568"/>
                      <a:pt x="2530" y="5586"/>
                    </a:cubicBezTo>
                    <a:cubicBezTo>
                      <a:pt x="2575" y="5595"/>
                      <a:pt x="2601" y="5613"/>
                      <a:pt x="2610" y="5630"/>
                    </a:cubicBezTo>
                    <a:lnTo>
                      <a:pt x="2512" y="5657"/>
                    </a:lnTo>
                    <a:cubicBezTo>
                      <a:pt x="2441" y="5693"/>
                      <a:pt x="2762" y="5666"/>
                      <a:pt x="2771" y="5693"/>
                    </a:cubicBezTo>
                    <a:cubicBezTo>
                      <a:pt x="2771" y="5719"/>
                      <a:pt x="2548" y="5710"/>
                      <a:pt x="2512" y="5737"/>
                    </a:cubicBezTo>
                    <a:cubicBezTo>
                      <a:pt x="2459" y="5782"/>
                      <a:pt x="2673" y="5808"/>
                      <a:pt x="2726" y="5835"/>
                    </a:cubicBezTo>
                    <a:cubicBezTo>
                      <a:pt x="2734" y="5835"/>
                      <a:pt x="2793" y="5900"/>
                      <a:pt x="2720" y="5900"/>
                    </a:cubicBezTo>
                    <a:cubicBezTo>
                      <a:pt x="2712" y="5900"/>
                      <a:pt x="2702" y="5899"/>
                      <a:pt x="2691" y="5898"/>
                    </a:cubicBezTo>
                    <a:cubicBezTo>
                      <a:pt x="2691" y="5875"/>
                      <a:pt x="2668" y="5864"/>
                      <a:pt x="2639" y="5864"/>
                    </a:cubicBezTo>
                    <a:cubicBezTo>
                      <a:pt x="2610" y="5864"/>
                      <a:pt x="2575" y="5875"/>
                      <a:pt x="2548" y="5898"/>
                    </a:cubicBezTo>
                    <a:cubicBezTo>
                      <a:pt x="2540" y="5906"/>
                      <a:pt x="2547" y="5943"/>
                      <a:pt x="2622" y="5943"/>
                    </a:cubicBezTo>
                    <a:cubicBezTo>
                      <a:pt x="2629" y="5943"/>
                      <a:pt x="2637" y="5943"/>
                      <a:pt x="2646" y="5942"/>
                    </a:cubicBezTo>
                    <a:cubicBezTo>
                      <a:pt x="2699" y="5924"/>
                      <a:pt x="2753" y="5915"/>
                      <a:pt x="2806" y="5915"/>
                    </a:cubicBezTo>
                    <a:cubicBezTo>
                      <a:pt x="2806" y="5915"/>
                      <a:pt x="2495" y="6004"/>
                      <a:pt x="2593" y="6004"/>
                    </a:cubicBezTo>
                    <a:lnTo>
                      <a:pt x="2789" y="5996"/>
                    </a:lnTo>
                    <a:cubicBezTo>
                      <a:pt x="2833" y="6004"/>
                      <a:pt x="2878" y="6004"/>
                      <a:pt x="2922" y="6022"/>
                    </a:cubicBezTo>
                    <a:cubicBezTo>
                      <a:pt x="2771" y="6031"/>
                      <a:pt x="2699" y="6031"/>
                      <a:pt x="2691" y="6076"/>
                    </a:cubicBezTo>
                    <a:cubicBezTo>
                      <a:pt x="2723" y="6102"/>
                      <a:pt x="2761" y="6118"/>
                      <a:pt x="2803" y="6118"/>
                    </a:cubicBezTo>
                    <a:cubicBezTo>
                      <a:pt x="2818" y="6118"/>
                      <a:pt x="2834" y="6116"/>
                      <a:pt x="2851" y="6111"/>
                    </a:cubicBezTo>
                    <a:lnTo>
                      <a:pt x="2851" y="6147"/>
                    </a:lnTo>
                    <a:cubicBezTo>
                      <a:pt x="2789" y="6147"/>
                      <a:pt x="2726" y="6156"/>
                      <a:pt x="2673" y="6165"/>
                    </a:cubicBezTo>
                    <a:cubicBezTo>
                      <a:pt x="2610" y="6183"/>
                      <a:pt x="2601" y="6200"/>
                      <a:pt x="2619" y="6218"/>
                    </a:cubicBezTo>
                    <a:cubicBezTo>
                      <a:pt x="2673" y="6254"/>
                      <a:pt x="2940" y="6245"/>
                      <a:pt x="2691" y="6289"/>
                    </a:cubicBezTo>
                    <a:cubicBezTo>
                      <a:pt x="2432" y="6307"/>
                      <a:pt x="2753" y="6307"/>
                      <a:pt x="2753" y="6343"/>
                    </a:cubicBezTo>
                    <a:cubicBezTo>
                      <a:pt x="2753" y="6370"/>
                      <a:pt x="2601" y="6396"/>
                      <a:pt x="2655" y="6405"/>
                    </a:cubicBezTo>
                    <a:lnTo>
                      <a:pt x="2806" y="6423"/>
                    </a:lnTo>
                    <a:cubicBezTo>
                      <a:pt x="2726" y="6441"/>
                      <a:pt x="2682" y="6423"/>
                      <a:pt x="2637" y="6459"/>
                    </a:cubicBezTo>
                    <a:cubicBezTo>
                      <a:pt x="2610" y="6477"/>
                      <a:pt x="2575" y="6503"/>
                      <a:pt x="2655" y="6503"/>
                    </a:cubicBezTo>
                    <a:cubicBezTo>
                      <a:pt x="2735" y="6503"/>
                      <a:pt x="2699" y="6530"/>
                      <a:pt x="2699" y="6548"/>
                    </a:cubicBezTo>
                    <a:cubicBezTo>
                      <a:pt x="2699" y="6566"/>
                      <a:pt x="2851" y="6548"/>
                      <a:pt x="2851" y="6583"/>
                    </a:cubicBezTo>
                    <a:lnTo>
                      <a:pt x="2699" y="6592"/>
                    </a:lnTo>
                    <a:cubicBezTo>
                      <a:pt x="2699" y="6600"/>
                      <a:pt x="2699" y="6621"/>
                      <a:pt x="2750" y="6621"/>
                    </a:cubicBezTo>
                    <a:cubicBezTo>
                      <a:pt x="2759" y="6621"/>
                      <a:pt x="2768" y="6620"/>
                      <a:pt x="2780" y="6619"/>
                    </a:cubicBezTo>
                    <a:cubicBezTo>
                      <a:pt x="2851" y="6619"/>
                      <a:pt x="2842" y="6637"/>
                      <a:pt x="2780" y="6655"/>
                    </a:cubicBezTo>
                    <a:cubicBezTo>
                      <a:pt x="2780" y="6672"/>
                      <a:pt x="2789" y="6672"/>
                      <a:pt x="2851" y="6672"/>
                    </a:cubicBezTo>
                    <a:cubicBezTo>
                      <a:pt x="2861" y="6671"/>
                      <a:pt x="2870" y="6671"/>
                      <a:pt x="2877" y="6671"/>
                    </a:cubicBezTo>
                    <a:cubicBezTo>
                      <a:pt x="2924" y="6671"/>
                      <a:pt x="2931" y="6692"/>
                      <a:pt x="2931" y="6699"/>
                    </a:cubicBezTo>
                    <a:lnTo>
                      <a:pt x="2672" y="6716"/>
                    </a:lnTo>
                    <a:lnTo>
                      <a:pt x="2672" y="6716"/>
                    </a:lnTo>
                    <a:cubicBezTo>
                      <a:pt x="2676" y="6716"/>
                      <a:pt x="2680" y="6716"/>
                      <a:pt x="2684" y="6716"/>
                    </a:cubicBezTo>
                    <a:cubicBezTo>
                      <a:pt x="2773" y="6716"/>
                      <a:pt x="2789" y="6772"/>
                      <a:pt x="2789" y="6788"/>
                    </a:cubicBezTo>
                    <a:cubicBezTo>
                      <a:pt x="2789" y="6806"/>
                      <a:pt x="2708" y="6815"/>
                      <a:pt x="2691" y="6833"/>
                    </a:cubicBezTo>
                    <a:cubicBezTo>
                      <a:pt x="2601" y="6922"/>
                      <a:pt x="2628" y="7002"/>
                      <a:pt x="2628" y="7082"/>
                    </a:cubicBezTo>
                    <a:cubicBezTo>
                      <a:pt x="2628" y="7082"/>
                      <a:pt x="2548" y="7091"/>
                      <a:pt x="2548" y="7100"/>
                    </a:cubicBezTo>
                    <a:cubicBezTo>
                      <a:pt x="2548" y="7118"/>
                      <a:pt x="2557" y="7127"/>
                      <a:pt x="2557" y="7145"/>
                    </a:cubicBezTo>
                    <a:lnTo>
                      <a:pt x="2628" y="7269"/>
                    </a:lnTo>
                    <a:cubicBezTo>
                      <a:pt x="2646" y="7323"/>
                      <a:pt x="2682" y="7385"/>
                      <a:pt x="2726" y="7430"/>
                    </a:cubicBezTo>
                    <a:cubicBezTo>
                      <a:pt x="2753" y="7465"/>
                      <a:pt x="2789" y="7483"/>
                      <a:pt x="2833" y="7483"/>
                    </a:cubicBezTo>
                    <a:cubicBezTo>
                      <a:pt x="2878" y="7483"/>
                      <a:pt x="2860" y="7510"/>
                      <a:pt x="2860" y="7519"/>
                    </a:cubicBezTo>
                    <a:cubicBezTo>
                      <a:pt x="2860" y="7514"/>
                      <a:pt x="2842" y="7508"/>
                      <a:pt x="2825" y="7508"/>
                    </a:cubicBezTo>
                    <a:cubicBezTo>
                      <a:pt x="2813" y="7508"/>
                      <a:pt x="2801" y="7511"/>
                      <a:pt x="2797" y="7519"/>
                    </a:cubicBezTo>
                    <a:cubicBezTo>
                      <a:pt x="2771" y="7554"/>
                      <a:pt x="2789" y="7590"/>
                      <a:pt x="2789" y="7626"/>
                    </a:cubicBezTo>
                    <a:cubicBezTo>
                      <a:pt x="2789" y="7634"/>
                      <a:pt x="2771" y="7679"/>
                      <a:pt x="2833" y="7679"/>
                    </a:cubicBezTo>
                    <a:cubicBezTo>
                      <a:pt x="2878" y="7679"/>
                      <a:pt x="3038" y="7661"/>
                      <a:pt x="3091" y="7661"/>
                    </a:cubicBezTo>
                    <a:cubicBezTo>
                      <a:pt x="3091" y="7688"/>
                      <a:pt x="2949" y="7706"/>
                      <a:pt x="2860" y="7706"/>
                    </a:cubicBezTo>
                    <a:cubicBezTo>
                      <a:pt x="2735" y="7724"/>
                      <a:pt x="2789" y="7741"/>
                      <a:pt x="2789" y="7768"/>
                    </a:cubicBezTo>
                    <a:cubicBezTo>
                      <a:pt x="2789" y="7795"/>
                      <a:pt x="2806" y="7839"/>
                      <a:pt x="2771" y="7884"/>
                    </a:cubicBezTo>
                    <a:cubicBezTo>
                      <a:pt x="2753" y="7893"/>
                      <a:pt x="2735" y="7902"/>
                      <a:pt x="2717" y="7902"/>
                    </a:cubicBezTo>
                    <a:cubicBezTo>
                      <a:pt x="2726" y="7919"/>
                      <a:pt x="2780" y="7928"/>
                      <a:pt x="2824" y="7937"/>
                    </a:cubicBezTo>
                    <a:cubicBezTo>
                      <a:pt x="2904" y="7964"/>
                      <a:pt x="2771" y="8017"/>
                      <a:pt x="2744" y="8053"/>
                    </a:cubicBezTo>
                    <a:cubicBezTo>
                      <a:pt x="2726" y="8089"/>
                      <a:pt x="2824" y="8089"/>
                      <a:pt x="2931" y="8098"/>
                    </a:cubicBezTo>
                    <a:cubicBezTo>
                      <a:pt x="3118" y="8115"/>
                      <a:pt x="2833" y="8124"/>
                      <a:pt x="2789" y="8133"/>
                    </a:cubicBezTo>
                    <a:cubicBezTo>
                      <a:pt x="2673" y="8142"/>
                      <a:pt x="2886" y="8169"/>
                      <a:pt x="2895" y="8169"/>
                    </a:cubicBezTo>
                    <a:cubicBezTo>
                      <a:pt x="2984" y="8196"/>
                      <a:pt x="2797" y="8213"/>
                      <a:pt x="2762" y="8231"/>
                    </a:cubicBezTo>
                    <a:cubicBezTo>
                      <a:pt x="2717" y="8258"/>
                      <a:pt x="2735" y="8294"/>
                      <a:pt x="2762" y="8320"/>
                    </a:cubicBezTo>
                    <a:cubicBezTo>
                      <a:pt x="2780" y="8338"/>
                      <a:pt x="2860" y="8418"/>
                      <a:pt x="2717" y="8427"/>
                    </a:cubicBezTo>
                    <a:cubicBezTo>
                      <a:pt x="2691" y="8454"/>
                      <a:pt x="2726" y="8472"/>
                      <a:pt x="2744" y="8490"/>
                    </a:cubicBezTo>
                    <a:cubicBezTo>
                      <a:pt x="2824" y="8561"/>
                      <a:pt x="2806" y="8632"/>
                      <a:pt x="2878" y="8703"/>
                    </a:cubicBezTo>
                    <a:cubicBezTo>
                      <a:pt x="2900" y="8726"/>
                      <a:pt x="2935" y="8748"/>
                      <a:pt x="3019" y="8750"/>
                    </a:cubicBezTo>
                    <a:lnTo>
                      <a:pt x="3019" y="8750"/>
                    </a:lnTo>
                    <a:cubicBezTo>
                      <a:pt x="2963" y="8753"/>
                      <a:pt x="2904" y="8761"/>
                      <a:pt x="2851" y="8775"/>
                    </a:cubicBezTo>
                    <a:cubicBezTo>
                      <a:pt x="2815" y="8783"/>
                      <a:pt x="2878" y="8792"/>
                      <a:pt x="2869" y="8801"/>
                    </a:cubicBezTo>
                    <a:lnTo>
                      <a:pt x="2833" y="8828"/>
                    </a:lnTo>
                    <a:cubicBezTo>
                      <a:pt x="2780" y="8873"/>
                      <a:pt x="2797" y="8908"/>
                      <a:pt x="2797" y="8944"/>
                    </a:cubicBezTo>
                    <a:cubicBezTo>
                      <a:pt x="2860" y="8953"/>
                      <a:pt x="2851" y="9024"/>
                      <a:pt x="2860" y="9024"/>
                    </a:cubicBezTo>
                    <a:lnTo>
                      <a:pt x="3314" y="9015"/>
                    </a:lnTo>
                    <a:cubicBezTo>
                      <a:pt x="3353" y="9015"/>
                      <a:pt x="3228" y="9063"/>
                      <a:pt x="3113" y="9063"/>
                    </a:cubicBezTo>
                    <a:cubicBezTo>
                      <a:pt x="3097" y="9063"/>
                      <a:pt x="3080" y="9062"/>
                      <a:pt x="3065" y="9060"/>
                    </a:cubicBezTo>
                    <a:cubicBezTo>
                      <a:pt x="3029" y="9055"/>
                      <a:pt x="2999" y="9053"/>
                      <a:pt x="2974" y="9053"/>
                    </a:cubicBezTo>
                    <a:cubicBezTo>
                      <a:pt x="2906" y="9053"/>
                      <a:pt x="2878" y="9069"/>
                      <a:pt x="2878" y="9095"/>
                    </a:cubicBezTo>
                    <a:cubicBezTo>
                      <a:pt x="2878" y="9113"/>
                      <a:pt x="2869" y="9140"/>
                      <a:pt x="2922" y="9149"/>
                    </a:cubicBezTo>
                    <a:cubicBezTo>
                      <a:pt x="2976" y="9149"/>
                      <a:pt x="2993" y="9149"/>
                      <a:pt x="2976" y="9166"/>
                    </a:cubicBezTo>
                    <a:cubicBezTo>
                      <a:pt x="2894" y="9196"/>
                      <a:pt x="2813" y="9213"/>
                      <a:pt x="2732" y="9213"/>
                    </a:cubicBezTo>
                    <a:cubicBezTo>
                      <a:pt x="2715" y="9213"/>
                      <a:pt x="2698" y="9213"/>
                      <a:pt x="2682" y="9211"/>
                    </a:cubicBezTo>
                    <a:lnTo>
                      <a:pt x="2682" y="9211"/>
                    </a:lnTo>
                    <a:cubicBezTo>
                      <a:pt x="2789" y="9229"/>
                      <a:pt x="2789" y="9238"/>
                      <a:pt x="2789" y="9256"/>
                    </a:cubicBezTo>
                    <a:cubicBezTo>
                      <a:pt x="2780" y="9273"/>
                      <a:pt x="2789" y="9291"/>
                      <a:pt x="2833" y="9327"/>
                    </a:cubicBezTo>
                    <a:cubicBezTo>
                      <a:pt x="2842" y="9327"/>
                      <a:pt x="2922" y="9371"/>
                      <a:pt x="2904" y="9371"/>
                    </a:cubicBezTo>
                    <a:cubicBezTo>
                      <a:pt x="2886" y="9371"/>
                      <a:pt x="2789" y="9354"/>
                      <a:pt x="2780" y="9354"/>
                    </a:cubicBezTo>
                    <a:cubicBezTo>
                      <a:pt x="2762" y="9354"/>
                      <a:pt x="2815" y="9398"/>
                      <a:pt x="2815" y="9407"/>
                    </a:cubicBezTo>
                    <a:lnTo>
                      <a:pt x="2789" y="9452"/>
                    </a:lnTo>
                    <a:cubicBezTo>
                      <a:pt x="2772" y="9446"/>
                      <a:pt x="2762" y="9444"/>
                      <a:pt x="2757" y="9444"/>
                    </a:cubicBezTo>
                    <a:cubicBezTo>
                      <a:pt x="2727" y="9444"/>
                      <a:pt x="2851" y="9519"/>
                      <a:pt x="2904" y="9549"/>
                    </a:cubicBezTo>
                    <a:cubicBezTo>
                      <a:pt x="2958" y="9585"/>
                      <a:pt x="2967" y="9612"/>
                      <a:pt x="2958" y="9621"/>
                    </a:cubicBezTo>
                    <a:cubicBezTo>
                      <a:pt x="2840" y="9550"/>
                      <a:pt x="2792" y="9521"/>
                      <a:pt x="2764" y="9521"/>
                    </a:cubicBezTo>
                    <a:cubicBezTo>
                      <a:pt x="2760" y="9521"/>
                      <a:pt x="2756" y="9522"/>
                      <a:pt x="2753" y="9523"/>
                    </a:cubicBezTo>
                    <a:cubicBezTo>
                      <a:pt x="2708" y="9558"/>
                      <a:pt x="2664" y="9594"/>
                      <a:pt x="2628" y="9639"/>
                    </a:cubicBezTo>
                    <a:cubicBezTo>
                      <a:pt x="2601" y="9647"/>
                      <a:pt x="2593" y="9692"/>
                      <a:pt x="2619" y="9710"/>
                    </a:cubicBezTo>
                    <a:cubicBezTo>
                      <a:pt x="2681" y="9779"/>
                      <a:pt x="2674" y="9805"/>
                      <a:pt x="2655" y="9805"/>
                    </a:cubicBezTo>
                    <a:cubicBezTo>
                      <a:pt x="2650" y="9805"/>
                      <a:pt x="2643" y="9803"/>
                      <a:pt x="2637" y="9799"/>
                    </a:cubicBezTo>
                    <a:cubicBezTo>
                      <a:pt x="2610" y="9790"/>
                      <a:pt x="2584" y="9728"/>
                      <a:pt x="2557" y="9710"/>
                    </a:cubicBezTo>
                    <a:cubicBezTo>
                      <a:pt x="2546" y="9694"/>
                      <a:pt x="2539" y="9691"/>
                      <a:pt x="2534" y="9691"/>
                    </a:cubicBezTo>
                    <a:cubicBezTo>
                      <a:pt x="2532" y="9691"/>
                      <a:pt x="2530" y="9692"/>
                      <a:pt x="2530" y="9692"/>
                    </a:cubicBezTo>
                    <a:cubicBezTo>
                      <a:pt x="2530" y="9692"/>
                      <a:pt x="2527" y="9692"/>
                      <a:pt x="2523" y="9692"/>
                    </a:cubicBezTo>
                    <a:cubicBezTo>
                      <a:pt x="2506" y="9692"/>
                      <a:pt x="2464" y="9697"/>
                      <a:pt x="2486" y="9754"/>
                    </a:cubicBezTo>
                    <a:cubicBezTo>
                      <a:pt x="2503" y="9826"/>
                      <a:pt x="2468" y="9781"/>
                      <a:pt x="2459" y="9817"/>
                    </a:cubicBezTo>
                    <a:cubicBezTo>
                      <a:pt x="2450" y="9843"/>
                      <a:pt x="2477" y="9941"/>
                      <a:pt x="2468" y="9941"/>
                    </a:cubicBezTo>
                    <a:cubicBezTo>
                      <a:pt x="2459" y="9941"/>
                      <a:pt x="2441" y="9870"/>
                      <a:pt x="2423" y="9852"/>
                    </a:cubicBezTo>
                    <a:cubicBezTo>
                      <a:pt x="2401" y="9808"/>
                      <a:pt x="2379" y="9788"/>
                      <a:pt x="2361" y="9788"/>
                    </a:cubicBezTo>
                    <a:cubicBezTo>
                      <a:pt x="2358" y="9788"/>
                      <a:pt x="2355" y="9789"/>
                      <a:pt x="2352" y="9790"/>
                    </a:cubicBezTo>
                    <a:cubicBezTo>
                      <a:pt x="2316" y="9799"/>
                      <a:pt x="2290" y="9817"/>
                      <a:pt x="2263" y="9835"/>
                    </a:cubicBezTo>
                    <a:cubicBezTo>
                      <a:pt x="2254" y="9858"/>
                      <a:pt x="2247" y="9883"/>
                      <a:pt x="2244" y="9909"/>
                    </a:cubicBezTo>
                    <a:lnTo>
                      <a:pt x="2244" y="9909"/>
                    </a:lnTo>
                    <a:cubicBezTo>
                      <a:pt x="2241" y="9832"/>
                      <a:pt x="2235" y="9774"/>
                      <a:pt x="2227" y="9763"/>
                    </a:cubicBezTo>
                    <a:cubicBezTo>
                      <a:pt x="2222" y="9753"/>
                      <a:pt x="2209" y="9741"/>
                      <a:pt x="2197" y="9741"/>
                    </a:cubicBezTo>
                    <a:cubicBezTo>
                      <a:pt x="2187" y="9741"/>
                      <a:pt x="2178" y="9749"/>
                      <a:pt x="2174" y="9772"/>
                    </a:cubicBezTo>
                    <a:cubicBezTo>
                      <a:pt x="2155" y="9849"/>
                      <a:pt x="2140" y="9930"/>
                      <a:pt x="2123" y="9930"/>
                    </a:cubicBezTo>
                    <a:cubicBezTo>
                      <a:pt x="2117" y="9930"/>
                      <a:pt x="2110" y="9918"/>
                      <a:pt x="2103" y="9888"/>
                    </a:cubicBezTo>
                    <a:cubicBezTo>
                      <a:pt x="2078" y="9847"/>
                      <a:pt x="2061" y="9807"/>
                      <a:pt x="2031" y="9807"/>
                    </a:cubicBezTo>
                    <a:cubicBezTo>
                      <a:pt x="2029" y="9807"/>
                      <a:pt x="2026" y="9807"/>
                      <a:pt x="2022" y="9808"/>
                    </a:cubicBezTo>
                    <a:cubicBezTo>
                      <a:pt x="1991" y="9816"/>
                      <a:pt x="1930" y="9938"/>
                      <a:pt x="1918" y="9938"/>
                    </a:cubicBezTo>
                    <a:cubicBezTo>
                      <a:pt x="1916" y="9938"/>
                      <a:pt x="1916" y="9936"/>
                      <a:pt x="1916" y="9932"/>
                    </a:cubicBezTo>
                    <a:cubicBezTo>
                      <a:pt x="1898" y="9888"/>
                      <a:pt x="1996" y="9683"/>
                      <a:pt x="1987" y="9639"/>
                    </a:cubicBezTo>
                    <a:cubicBezTo>
                      <a:pt x="1987" y="9636"/>
                      <a:pt x="1986" y="9635"/>
                      <a:pt x="1986" y="9635"/>
                    </a:cubicBezTo>
                    <a:cubicBezTo>
                      <a:pt x="1976" y="9635"/>
                      <a:pt x="1914" y="9765"/>
                      <a:pt x="1898" y="9790"/>
                    </a:cubicBezTo>
                    <a:cubicBezTo>
                      <a:pt x="1882" y="9782"/>
                      <a:pt x="1954" y="9646"/>
                      <a:pt x="1950" y="9646"/>
                    </a:cubicBezTo>
                    <a:lnTo>
                      <a:pt x="1950" y="9646"/>
                    </a:lnTo>
                    <a:cubicBezTo>
                      <a:pt x="1949" y="9646"/>
                      <a:pt x="1947" y="9649"/>
                      <a:pt x="1942" y="9656"/>
                    </a:cubicBezTo>
                    <a:cubicBezTo>
                      <a:pt x="1928" y="9664"/>
                      <a:pt x="1771" y="9893"/>
                      <a:pt x="1744" y="9893"/>
                    </a:cubicBezTo>
                    <a:cubicBezTo>
                      <a:pt x="1739" y="9893"/>
                      <a:pt x="1739" y="9884"/>
                      <a:pt x="1746" y="9861"/>
                    </a:cubicBezTo>
                    <a:cubicBezTo>
                      <a:pt x="1791" y="9808"/>
                      <a:pt x="1827" y="9745"/>
                      <a:pt x="1862" y="9683"/>
                    </a:cubicBezTo>
                    <a:cubicBezTo>
                      <a:pt x="1862" y="9663"/>
                      <a:pt x="1862" y="9653"/>
                      <a:pt x="1851" y="9653"/>
                    </a:cubicBezTo>
                    <a:cubicBezTo>
                      <a:pt x="1847" y="9653"/>
                      <a:pt x="1842" y="9654"/>
                      <a:pt x="1835" y="9656"/>
                    </a:cubicBezTo>
                    <a:cubicBezTo>
                      <a:pt x="1796" y="9672"/>
                      <a:pt x="1716" y="9798"/>
                      <a:pt x="1673" y="9798"/>
                    </a:cubicBezTo>
                    <a:cubicBezTo>
                      <a:pt x="1667" y="9798"/>
                      <a:pt x="1662" y="9795"/>
                      <a:pt x="1657" y="9790"/>
                    </a:cubicBezTo>
                    <a:cubicBezTo>
                      <a:pt x="1711" y="9737"/>
                      <a:pt x="1764" y="9674"/>
                      <a:pt x="1809" y="9612"/>
                    </a:cubicBezTo>
                    <a:cubicBezTo>
                      <a:pt x="1819" y="9586"/>
                      <a:pt x="1836" y="9557"/>
                      <a:pt x="1824" y="9557"/>
                    </a:cubicBezTo>
                    <a:cubicBezTo>
                      <a:pt x="1816" y="9557"/>
                      <a:pt x="1794" y="9571"/>
                      <a:pt x="1746" y="9612"/>
                    </a:cubicBezTo>
                    <a:cubicBezTo>
                      <a:pt x="1834" y="9534"/>
                      <a:pt x="1856" y="9508"/>
                      <a:pt x="1840" y="9508"/>
                    </a:cubicBezTo>
                    <a:cubicBezTo>
                      <a:pt x="1828" y="9508"/>
                      <a:pt x="1796" y="9522"/>
                      <a:pt x="1755" y="9541"/>
                    </a:cubicBezTo>
                    <a:cubicBezTo>
                      <a:pt x="1880" y="9460"/>
                      <a:pt x="1720" y="9469"/>
                      <a:pt x="1711" y="9452"/>
                    </a:cubicBezTo>
                    <a:lnTo>
                      <a:pt x="1711" y="9452"/>
                    </a:lnTo>
                    <a:cubicBezTo>
                      <a:pt x="1724" y="9477"/>
                      <a:pt x="1634" y="9536"/>
                      <a:pt x="1597" y="9536"/>
                    </a:cubicBezTo>
                    <a:cubicBezTo>
                      <a:pt x="1583" y="9536"/>
                      <a:pt x="1576" y="9527"/>
                      <a:pt x="1586" y="9505"/>
                    </a:cubicBezTo>
                    <a:cubicBezTo>
                      <a:pt x="1604" y="9469"/>
                      <a:pt x="1613" y="9425"/>
                      <a:pt x="1604" y="9389"/>
                    </a:cubicBezTo>
                    <a:lnTo>
                      <a:pt x="1604" y="9389"/>
                    </a:lnTo>
                    <a:cubicBezTo>
                      <a:pt x="1506" y="9407"/>
                      <a:pt x="1435" y="9496"/>
                      <a:pt x="1435" y="9603"/>
                    </a:cubicBezTo>
                    <a:cubicBezTo>
                      <a:pt x="1417" y="9567"/>
                      <a:pt x="1408" y="9541"/>
                      <a:pt x="1399" y="9505"/>
                    </a:cubicBezTo>
                    <a:cubicBezTo>
                      <a:pt x="1399" y="9478"/>
                      <a:pt x="1408" y="9443"/>
                      <a:pt x="1488" y="9407"/>
                    </a:cubicBezTo>
                    <a:cubicBezTo>
                      <a:pt x="1550" y="9389"/>
                      <a:pt x="1613" y="9371"/>
                      <a:pt x="1666" y="9345"/>
                    </a:cubicBezTo>
                    <a:cubicBezTo>
                      <a:pt x="1773" y="9273"/>
                      <a:pt x="1568" y="9318"/>
                      <a:pt x="1550" y="9273"/>
                    </a:cubicBezTo>
                    <a:cubicBezTo>
                      <a:pt x="1533" y="9229"/>
                      <a:pt x="1622" y="9211"/>
                      <a:pt x="1737" y="9175"/>
                    </a:cubicBezTo>
                    <a:cubicBezTo>
                      <a:pt x="1648" y="9175"/>
                      <a:pt x="1550" y="9166"/>
                      <a:pt x="1461" y="9140"/>
                    </a:cubicBezTo>
                    <a:cubicBezTo>
                      <a:pt x="1399" y="9122"/>
                      <a:pt x="1568" y="9122"/>
                      <a:pt x="1568" y="9113"/>
                    </a:cubicBezTo>
                    <a:cubicBezTo>
                      <a:pt x="1568" y="9110"/>
                      <a:pt x="1551" y="9108"/>
                      <a:pt x="1526" y="9107"/>
                    </a:cubicBezTo>
                    <a:lnTo>
                      <a:pt x="1526" y="9107"/>
                    </a:lnTo>
                    <a:cubicBezTo>
                      <a:pt x="1565" y="9104"/>
                      <a:pt x="1602" y="9099"/>
                      <a:pt x="1639" y="9095"/>
                    </a:cubicBezTo>
                    <a:cubicBezTo>
                      <a:pt x="1693" y="9077"/>
                      <a:pt x="1657" y="9042"/>
                      <a:pt x="1648" y="9024"/>
                    </a:cubicBezTo>
                    <a:cubicBezTo>
                      <a:pt x="1625" y="8985"/>
                      <a:pt x="1588" y="8960"/>
                      <a:pt x="1550" y="8960"/>
                    </a:cubicBezTo>
                    <a:cubicBezTo>
                      <a:pt x="1544" y="8960"/>
                      <a:pt x="1538" y="8960"/>
                      <a:pt x="1533" y="8962"/>
                    </a:cubicBezTo>
                    <a:cubicBezTo>
                      <a:pt x="1479" y="8962"/>
                      <a:pt x="1444" y="8962"/>
                      <a:pt x="1461" y="8935"/>
                    </a:cubicBezTo>
                    <a:cubicBezTo>
                      <a:pt x="1479" y="8917"/>
                      <a:pt x="1506" y="8908"/>
                      <a:pt x="1542" y="8908"/>
                    </a:cubicBezTo>
                    <a:cubicBezTo>
                      <a:pt x="1604" y="8899"/>
                      <a:pt x="1586" y="8890"/>
                      <a:pt x="1586" y="8881"/>
                    </a:cubicBezTo>
                    <a:cubicBezTo>
                      <a:pt x="1586" y="8864"/>
                      <a:pt x="1497" y="8846"/>
                      <a:pt x="1470" y="8819"/>
                    </a:cubicBezTo>
                    <a:cubicBezTo>
                      <a:pt x="1452" y="8810"/>
                      <a:pt x="1444" y="8783"/>
                      <a:pt x="1452" y="8757"/>
                    </a:cubicBezTo>
                    <a:cubicBezTo>
                      <a:pt x="1461" y="8739"/>
                      <a:pt x="1559" y="8712"/>
                      <a:pt x="1559" y="8712"/>
                    </a:cubicBezTo>
                    <a:lnTo>
                      <a:pt x="1497" y="8712"/>
                    </a:lnTo>
                    <a:lnTo>
                      <a:pt x="1497" y="8605"/>
                    </a:lnTo>
                    <a:cubicBezTo>
                      <a:pt x="1497" y="8574"/>
                      <a:pt x="1531" y="8522"/>
                      <a:pt x="1425" y="8522"/>
                    </a:cubicBezTo>
                    <a:cubicBezTo>
                      <a:pt x="1414" y="8522"/>
                      <a:pt x="1402" y="8523"/>
                      <a:pt x="1388" y="8524"/>
                    </a:cubicBezTo>
                    <a:lnTo>
                      <a:pt x="1388" y="8524"/>
                    </a:lnTo>
                    <a:cubicBezTo>
                      <a:pt x="1498" y="8511"/>
                      <a:pt x="1506" y="8453"/>
                      <a:pt x="1506" y="8427"/>
                    </a:cubicBezTo>
                    <a:cubicBezTo>
                      <a:pt x="1506" y="8400"/>
                      <a:pt x="1408" y="8400"/>
                      <a:pt x="1417" y="8365"/>
                    </a:cubicBezTo>
                    <a:cubicBezTo>
                      <a:pt x="1426" y="8347"/>
                      <a:pt x="1533" y="8356"/>
                      <a:pt x="1559" y="8338"/>
                    </a:cubicBezTo>
                    <a:cubicBezTo>
                      <a:pt x="1595" y="8320"/>
                      <a:pt x="1586" y="8302"/>
                      <a:pt x="1577" y="8294"/>
                    </a:cubicBezTo>
                    <a:cubicBezTo>
                      <a:pt x="1568" y="8267"/>
                      <a:pt x="1542" y="8249"/>
                      <a:pt x="1506" y="8249"/>
                    </a:cubicBezTo>
                    <a:cubicBezTo>
                      <a:pt x="1484" y="8245"/>
                      <a:pt x="1461" y="8242"/>
                      <a:pt x="1439" y="8242"/>
                    </a:cubicBezTo>
                    <a:cubicBezTo>
                      <a:pt x="1434" y="8242"/>
                      <a:pt x="1428" y="8242"/>
                      <a:pt x="1423" y="8243"/>
                    </a:cubicBezTo>
                    <a:lnTo>
                      <a:pt x="1423" y="8243"/>
                    </a:lnTo>
                    <a:cubicBezTo>
                      <a:pt x="1527" y="8225"/>
                      <a:pt x="1409" y="8202"/>
                      <a:pt x="1417" y="8178"/>
                    </a:cubicBezTo>
                    <a:cubicBezTo>
                      <a:pt x="1426" y="8160"/>
                      <a:pt x="1729" y="8169"/>
                      <a:pt x="1684" y="8133"/>
                    </a:cubicBezTo>
                    <a:cubicBezTo>
                      <a:pt x="1665" y="8124"/>
                      <a:pt x="1621" y="8121"/>
                      <a:pt x="1567" y="8121"/>
                    </a:cubicBezTo>
                    <a:cubicBezTo>
                      <a:pt x="1493" y="8121"/>
                      <a:pt x="1399" y="8126"/>
                      <a:pt x="1322" y="8126"/>
                    </a:cubicBezTo>
                    <a:cubicBezTo>
                      <a:pt x="1298" y="8126"/>
                      <a:pt x="1276" y="8126"/>
                      <a:pt x="1256" y="8124"/>
                    </a:cubicBezTo>
                    <a:cubicBezTo>
                      <a:pt x="1158" y="8115"/>
                      <a:pt x="1435" y="8062"/>
                      <a:pt x="1444" y="8062"/>
                    </a:cubicBezTo>
                    <a:cubicBezTo>
                      <a:pt x="1419" y="8062"/>
                      <a:pt x="1398" y="8063"/>
                      <a:pt x="1382" y="8063"/>
                    </a:cubicBezTo>
                    <a:cubicBezTo>
                      <a:pt x="1357" y="8063"/>
                      <a:pt x="1342" y="8060"/>
                      <a:pt x="1337" y="8044"/>
                    </a:cubicBezTo>
                    <a:cubicBezTo>
                      <a:pt x="1337" y="8044"/>
                      <a:pt x="1346" y="8026"/>
                      <a:pt x="1328" y="8017"/>
                    </a:cubicBezTo>
                    <a:lnTo>
                      <a:pt x="1212" y="8017"/>
                    </a:lnTo>
                    <a:cubicBezTo>
                      <a:pt x="1176" y="8017"/>
                      <a:pt x="1176" y="8000"/>
                      <a:pt x="1176" y="7991"/>
                    </a:cubicBezTo>
                    <a:cubicBezTo>
                      <a:pt x="1274" y="7991"/>
                      <a:pt x="1337" y="7973"/>
                      <a:pt x="1301" y="7955"/>
                    </a:cubicBezTo>
                    <a:cubicBezTo>
                      <a:pt x="1274" y="7928"/>
                      <a:pt x="1221" y="7919"/>
                      <a:pt x="1381" y="7902"/>
                    </a:cubicBezTo>
                    <a:cubicBezTo>
                      <a:pt x="1435" y="7902"/>
                      <a:pt x="1426" y="7848"/>
                      <a:pt x="1390" y="7848"/>
                    </a:cubicBezTo>
                    <a:cubicBezTo>
                      <a:pt x="1360" y="7848"/>
                      <a:pt x="1331" y="7856"/>
                      <a:pt x="1309" y="7856"/>
                    </a:cubicBezTo>
                    <a:cubicBezTo>
                      <a:pt x="1298" y="7856"/>
                      <a:pt x="1289" y="7854"/>
                      <a:pt x="1283" y="7848"/>
                    </a:cubicBezTo>
                    <a:cubicBezTo>
                      <a:pt x="1265" y="7830"/>
                      <a:pt x="1265" y="7795"/>
                      <a:pt x="1292" y="7777"/>
                    </a:cubicBezTo>
                    <a:cubicBezTo>
                      <a:pt x="1310" y="7750"/>
                      <a:pt x="1390" y="7741"/>
                      <a:pt x="1435" y="7724"/>
                    </a:cubicBezTo>
                    <a:cubicBezTo>
                      <a:pt x="1470" y="7697"/>
                      <a:pt x="1479" y="7670"/>
                      <a:pt x="1408" y="7652"/>
                    </a:cubicBezTo>
                    <a:cubicBezTo>
                      <a:pt x="1310" y="7643"/>
                      <a:pt x="1479" y="7581"/>
                      <a:pt x="1497" y="7581"/>
                    </a:cubicBezTo>
                    <a:cubicBezTo>
                      <a:pt x="1390" y="7581"/>
                      <a:pt x="1283" y="7599"/>
                      <a:pt x="1185" y="7634"/>
                    </a:cubicBezTo>
                    <a:cubicBezTo>
                      <a:pt x="1167" y="7634"/>
                      <a:pt x="1158" y="7599"/>
                      <a:pt x="1212" y="7599"/>
                    </a:cubicBezTo>
                    <a:cubicBezTo>
                      <a:pt x="1292" y="7590"/>
                      <a:pt x="1256" y="7563"/>
                      <a:pt x="1221" y="7545"/>
                    </a:cubicBezTo>
                    <a:cubicBezTo>
                      <a:pt x="1150" y="7519"/>
                      <a:pt x="1301" y="7528"/>
                      <a:pt x="1390" y="7501"/>
                    </a:cubicBezTo>
                    <a:cubicBezTo>
                      <a:pt x="1452" y="7483"/>
                      <a:pt x="1346" y="7483"/>
                      <a:pt x="1328" y="7483"/>
                    </a:cubicBezTo>
                    <a:cubicBezTo>
                      <a:pt x="1248" y="7483"/>
                      <a:pt x="1256" y="7465"/>
                      <a:pt x="1248" y="7447"/>
                    </a:cubicBezTo>
                    <a:cubicBezTo>
                      <a:pt x="1248" y="7412"/>
                      <a:pt x="1301" y="7403"/>
                      <a:pt x="1167" y="7385"/>
                    </a:cubicBezTo>
                    <a:cubicBezTo>
                      <a:pt x="1167" y="7385"/>
                      <a:pt x="1105" y="7367"/>
                      <a:pt x="1123" y="7358"/>
                    </a:cubicBezTo>
                    <a:cubicBezTo>
                      <a:pt x="1130" y="7357"/>
                      <a:pt x="1141" y="7356"/>
                      <a:pt x="1154" y="7356"/>
                    </a:cubicBezTo>
                    <a:cubicBezTo>
                      <a:pt x="1188" y="7356"/>
                      <a:pt x="1237" y="7360"/>
                      <a:pt x="1282" y="7360"/>
                    </a:cubicBezTo>
                    <a:cubicBezTo>
                      <a:pt x="1331" y="7360"/>
                      <a:pt x="1375" y="7356"/>
                      <a:pt x="1390" y="7341"/>
                    </a:cubicBezTo>
                    <a:cubicBezTo>
                      <a:pt x="1435" y="7296"/>
                      <a:pt x="1399" y="7260"/>
                      <a:pt x="1399" y="7225"/>
                    </a:cubicBezTo>
                    <a:lnTo>
                      <a:pt x="1399" y="7225"/>
                    </a:lnTo>
                    <a:cubicBezTo>
                      <a:pt x="1399" y="7225"/>
                      <a:pt x="1399" y="7260"/>
                      <a:pt x="1337" y="7260"/>
                    </a:cubicBezTo>
                    <a:cubicBezTo>
                      <a:pt x="1310" y="7260"/>
                      <a:pt x="1337" y="7207"/>
                      <a:pt x="1256" y="7207"/>
                    </a:cubicBezTo>
                    <a:cubicBezTo>
                      <a:pt x="1298" y="7207"/>
                      <a:pt x="1202" y="7252"/>
                      <a:pt x="1180" y="7252"/>
                    </a:cubicBezTo>
                    <a:cubicBezTo>
                      <a:pt x="1178" y="7252"/>
                      <a:pt x="1177" y="7252"/>
                      <a:pt x="1176" y="7251"/>
                    </a:cubicBezTo>
                    <a:cubicBezTo>
                      <a:pt x="1132" y="7225"/>
                      <a:pt x="971" y="7198"/>
                      <a:pt x="1176" y="7189"/>
                    </a:cubicBezTo>
                    <a:cubicBezTo>
                      <a:pt x="1198" y="7189"/>
                      <a:pt x="1222" y="7191"/>
                      <a:pt x="1244" y="7191"/>
                    </a:cubicBezTo>
                    <a:cubicBezTo>
                      <a:pt x="1278" y="7191"/>
                      <a:pt x="1308" y="7187"/>
                      <a:pt x="1319" y="7171"/>
                    </a:cubicBezTo>
                    <a:cubicBezTo>
                      <a:pt x="1346" y="7145"/>
                      <a:pt x="1346" y="7100"/>
                      <a:pt x="1319" y="7073"/>
                    </a:cubicBezTo>
                    <a:cubicBezTo>
                      <a:pt x="1312" y="7069"/>
                      <a:pt x="1299" y="7067"/>
                      <a:pt x="1282" y="7067"/>
                    </a:cubicBezTo>
                    <a:cubicBezTo>
                      <a:pt x="1230" y="7067"/>
                      <a:pt x="1143" y="7082"/>
                      <a:pt x="1096" y="7082"/>
                    </a:cubicBezTo>
                    <a:cubicBezTo>
                      <a:pt x="1132" y="7038"/>
                      <a:pt x="1185" y="7011"/>
                      <a:pt x="1239" y="6993"/>
                    </a:cubicBezTo>
                    <a:cubicBezTo>
                      <a:pt x="1245" y="6992"/>
                      <a:pt x="1251" y="6991"/>
                      <a:pt x="1257" y="6991"/>
                    </a:cubicBezTo>
                    <a:cubicBezTo>
                      <a:pt x="1286" y="6991"/>
                      <a:pt x="1313" y="7008"/>
                      <a:pt x="1328" y="7038"/>
                    </a:cubicBezTo>
                    <a:cubicBezTo>
                      <a:pt x="1328" y="7011"/>
                      <a:pt x="1283" y="6975"/>
                      <a:pt x="1363" y="6949"/>
                    </a:cubicBezTo>
                    <a:cubicBezTo>
                      <a:pt x="1452" y="6931"/>
                      <a:pt x="1542" y="6922"/>
                      <a:pt x="1631" y="6922"/>
                    </a:cubicBezTo>
                    <a:cubicBezTo>
                      <a:pt x="1506" y="6913"/>
                      <a:pt x="1381" y="6913"/>
                      <a:pt x="1274" y="6904"/>
                    </a:cubicBezTo>
                    <a:cubicBezTo>
                      <a:pt x="1221" y="6895"/>
                      <a:pt x="1256" y="6868"/>
                      <a:pt x="1221" y="6851"/>
                    </a:cubicBezTo>
                    <a:cubicBezTo>
                      <a:pt x="1194" y="6842"/>
                      <a:pt x="1078" y="6842"/>
                      <a:pt x="1158" y="6824"/>
                    </a:cubicBezTo>
                    <a:cubicBezTo>
                      <a:pt x="1191" y="6817"/>
                      <a:pt x="1228" y="6816"/>
                      <a:pt x="1266" y="6816"/>
                    </a:cubicBezTo>
                    <a:cubicBezTo>
                      <a:pt x="1308" y="6816"/>
                      <a:pt x="1353" y="6818"/>
                      <a:pt x="1397" y="6818"/>
                    </a:cubicBezTo>
                    <a:cubicBezTo>
                      <a:pt x="1421" y="6818"/>
                      <a:pt x="1446" y="6817"/>
                      <a:pt x="1470" y="6815"/>
                    </a:cubicBezTo>
                    <a:cubicBezTo>
                      <a:pt x="1559" y="6797"/>
                      <a:pt x="1470" y="6779"/>
                      <a:pt x="1444" y="6770"/>
                    </a:cubicBezTo>
                    <a:cubicBezTo>
                      <a:pt x="1408" y="6762"/>
                      <a:pt x="1354" y="6770"/>
                      <a:pt x="1337" y="6744"/>
                    </a:cubicBezTo>
                    <a:cubicBezTo>
                      <a:pt x="1328" y="6726"/>
                      <a:pt x="1319" y="6708"/>
                      <a:pt x="1319" y="6690"/>
                    </a:cubicBezTo>
                    <a:cubicBezTo>
                      <a:pt x="1319" y="6646"/>
                      <a:pt x="1363" y="6583"/>
                      <a:pt x="1274" y="6548"/>
                    </a:cubicBezTo>
                    <a:cubicBezTo>
                      <a:pt x="1256" y="6539"/>
                      <a:pt x="1167" y="6548"/>
                      <a:pt x="1203" y="6530"/>
                    </a:cubicBezTo>
                    <a:cubicBezTo>
                      <a:pt x="1239" y="6503"/>
                      <a:pt x="1328" y="6494"/>
                      <a:pt x="1363" y="6477"/>
                    </a:cubicBezTo>
                    <a:cubicBezTo>
                      <a:pt x="1452" y="6441"/>
                      <a:pt x="1470" y="6379"/>
                      <a:pt x="1381" y="6343"/>
                    </a:cubicBezTo>
                    <a:cubicBezTo>
                      <a:pt x="1372" y="6343"/>
                      <a:pt x="1256" y="6334"/>
                      <a:pt x="1274" y="6325"/>
                    </a:cubicBezTo>
                    <a:cubicBezTo>
                      <a:pt x="1301" y="6316"/>
                      <a:pt x="1452" y="6316"/>
                      <a:pt x="1452" y="6289"/>
                    </a:cubicBezTo>
                    <a:cubicBezTo>
                      <a:pt x="1452" y="6289"/>
                      <a:pt x="1328" y="6289"/>
                      <a:pt x="1319" y="6272"/>
                    </a:cubicBezTo>
                    <a:cubicBezTo>
                      <a:pt x="1319" y="6264"/>
                      <a:pt x="1319" y="6251"/>
                      <a:pt x="1286" y="6251"/>
                    </a:cubicBezTo>
                    <a:cubicBezTo>
                      <a:pt x="1278" y="6251"/>
                      <a:pt x="1268" y="6252"/>
                      <a:pt x="1256" y="6254"/>
                    </a:cubicBezTo>
                    <a:cubicBezTo>
                      <a:pt x="1176" y="6254"/>
                      <a:pt x="1087" y="6254"/>
                      <a:pt x="1007" y="6227"/>
                    </a:cubicBezTo>
                    <a:cubicBezTo>
                      <a:pt x="1096" y="6209"/>
                      <a:pt x="1185" y="6200"/>
                      <a:pt x="1274" y="6191"/>
                    </a:cubicBezTo>
                    <a:lnTo>
                      <a:pt x="1274" y="6191"/>
                    </a:lnTo>
                    <a:cubicBezTo>
                      <a:pt x="1265" y="6200"/>
                      <a:pt x="1212" y="6218"/>
                      <a:pt x="1274" y="6227"/>
                    </a:cubicBezTo>
                    <a:cubicBezTo>
                      <a:pt x="1281" y="6229"/>
                      <a:pt x="1289" y="6231"/>
                      <a:pt x="1296" y="6231"/>
                    </a:cubicBezTo>
                    <a:cubicBezTo>
                      <a:pt x="1315" y="6231"/>
                      <a:pt x="1333" y="6222"/>
                      <a:pt x="1346" y="6209"/>
                    </a:cubicBezTo>
                    <a:cubicBezTo>
                      <a:pt x="1372" y="6191"/>
                      <a:pt x="1248" y="6156"/>
                      <a:pt x="1363" y="6138"/>
                    </a:cubicBezTo>
                    <a:cubicBezTo>
                      <a:pt x="1452" y="6120"/>
                      <a:pt x="1319" y="6040"/>
                      <a:pt x="1319" y="6013"/>
                    </a:cubicBezTo>
                    <a:cubicBezTo>
                      <a:pt x="1185" y="6022"/>
                      <a:pt x="1194" y="6040"/>
                      <a:pt x="1087" y="6049"/>
                    </a:cubicBezTo>
                    <a:cubicBezTo>
                      <a:pt x="1087" y="6022"/>
                      <a:pt x="1221" y="5996"/>
                      <a:pt x="1212" y="5987"/>
                    </a:cubicBezTo>
                    <a:cubicBezTo>
                      <a:pt x="1141" y="5978"/>
                      <a:pt x="1078" y="5969"/>
                      <a:pt x="1007" y="5960"/>
                    </a:cubicBezTo>
                    <a:cubicBezTo>
                      <a:pt x="1099" y="5952"/>
                      <a:pt x="1512" y="5834"/>
                      <a:pt x="1350" y="5834"/>
                    </a:cubicBezTo>
                    <a:cubicBezTo>
                      <a:pt x="1339" y="5834"/>
                      <a:pt x="1326" y="5834"/>
                      <a:pt x="1310" y="5835"/>
                    </a:cubicBezTo>
                    <a:cubicBezTo>
                      <a:pt x="1292" y="5844"/>
                      <a:pt x="1337" y="5844"/>
                      <a:pt x="1346" y="5853"/>
                    </a:cubicBezTo>
                    <a:cubicBezTo>
                      <a:pt x="1319" y="5857"/>
                      <a:pt x="1290" y="5860"/>
                      <a:pt x="1261" y="5860"/>
                    </a:cubicBezTo>
                    <a:cubicBezTo>
                      <a:pt x="1232" y="5860"/>
                      <a:pt x="1203" y="5857"/>
                      <a:pt x="1176" y="5853"/>
                    </a:cubicBezTo>
                    <a:cubicBezTo>
                      <a:pt x="1132" y="5853"/>
                      <a:pt x="1114" y="5835"/>
                      <a:pt x="1123" y="5817"/>
                    </a:cubicBezTo>
                    <a:cubicBezTo>
                      <a:pt x="1150" y="5782"/>
                      <a:pt x="1346" y="5808"/>
                      <a:pt x="1381" y="5764"/>
                    </a:cubicBezTo>
                    <a:cubicBezTo>
                      <a:pt x="1399" y="5746"/>
                      <a:pt x="1399" y="5728"/>
                      <a:pt x="1381" y="5710"/>
                    </a:cubicBezTo>
                    <a:cubicBezTo>
                      <a:pt x="1363" y="5702"/>
                      <a:pt x="1248" y="5710"/>
                      <a:pt x="1239" y="5684"/>
                    </a:cubicBezTo>
                    <a:cubicBezTo>
                      <a:pt x="1230" y="5666"/>
                      <a:pt x="1221" y="5657"/>
                      <a:pt x="1310" y="5648"/>
                    </a:cubicBezTo>
                    <a:cubicBezTo>
                      <a:pt x="1332" y="5653"/>
                      <a:pt x="1352" y="5655"/>
                      <a:pt x="1371" y="5655"/>
                    </a:cubicBezTo>
                    <a:cubicBezTo>
                      <a:pt x="1390" y="5655"/>
                      <a:pt x="1408" y="5653"/>
                      <a:pt x="1426" y="5648"/>
                    </a:cubicBezTo>
                    <a:cubicBezTo>
                      <a:pt x="1470" y="5648"/>
                      <a:pt x="1114" y="5586"/>
                      <a:pt x="1230" y="5568"/>
                    </a:cubicBezTo>
                    <a:cubicBezTo>
                      <a:pt x="1319" y="5550"/>
                      <a:pt x="1408" y="5550"/>
                      <a:pt x="1417" y="5515"/>
                    </a:cubicBezTo>
                    <a:cubicBezTo>
                      <a:pt x="1417" y="5515"/>
                      <a:pt x="1400" y="5480"/>
                      <a:pt x="1382" y="5470"/>
                    </a:cubicBezTo>
                    <a:lnTo>
                      <a:pt x="1382" y="5470"/>
                    </a:lnTo>
                    <a:cubicBezTo>
                      <a:pt x="1380" y="5476"/>
                      <a:pt x="1235" y="5532"/>
                      <a:pt x="1195" y="5532"/>
                    </a:cubicBezTo>
                    <a:cubicBezTo>
                      <a:pt x="1186" y="5532"/>
                      <a:pt x="1182" y="5529"/>
                      <a:pt x="1185" y="5523"/>
                    </a:cubicBezTo>
                    <a:cubicBezTo>
                      <a:pt x="1203" y="5497"/>
                      <a:pt x="1239" y="5479"/>
                      <a:pt x="1239" y="5452"/>
                    </a:cubicBezTo>
                    <a:lnTo>
                      <a:pt x="1239" y="5408"/>
                    </a:lnTo>
                    <a:cubicBezTo>
                      <a:pt x="1248" y="5399"/>
                      <a:pt x="1239" y="5399"/>
                      <a:pt x="1203" y="5399"/>
                    </a:cubicBezTo>
                    <a:cubicBezTo>
                      <a:pt x="1245" y="5399"/>
                      <a:pt x="1290" y="5395"/>
                      <a:pt x="1334" y="5395"/>
                    </a:cubicBezTo>
                    <a:cubicBezTo>
                      <a:pt x="1356" y="5395"/>
                      <a:pt x="1378" y="5396"/>
                      <a:pt x="1399" y="5399"/>
                    </a:cubicBezTo>
                    <a:cubicBezTo>
                      <a:pt x="1479" y="5390"/>
                      <a:pt x="1390" y="5372"/>
                      <a:pt x="1363" y="5363"/>
                    </a:cubicBezTo>
                    <a:cubicBezTo>
                      <a:pt x="1337" y="5363"/>
                      <a:pt x="1221" y="5354"/>
                      <a:pt x="1265" y="5336"/>
                    </a:cubicBezTo>
                    <a:cubicBezTo>
                      <a:pt x="1328" y="5327"/>
                      <a:pt x="1381" y="5319"/>
                      <a:pt x="1435" y="5319"/>
                    </a:cubicBezTo>
                    <a:cubicBezTo>
                      <a:pt x="1363" y="5319"/>
                      <a:pt x="1292" y="5310"/>
                      <a:pt x="1221" y="5274"/>
                    </a:cubicBezTo>
                    <a:cubicBezTo>
                      <a:pt x="1203" y="5265"/>
                      <a:pt x="1185" y="5247"/>
                      <a:pt x="1212" y="5230"/>
                    </a:cubicBezTo>
                    <a:cubicBezTo>
                      <a:pt x="1239" y="5221"/>
                      <a:pt x="1283" y="5221"/>
                      <a:pt x="1301" y="5203"/>
                    </a:cubicBezTo>
                    <a:cubicBezTo>
                      <a:pt x="1319" y="5194"/>
                      <a:pt x="1346" y="5149"/>
                      <a:pt x="1265" y="5149"/>
                    </a:cubicBezTo>
                    <a:cubicBezTo>
                      <a:pt x="1185" y="5149"/>
                      <a:pt x="1158" y="5149"/>
                      <a:pt x="1150" y="5132"/>
                    </a:cubicBezTo>
                    <a:cubicBezTo>
                      <a:pt x="1150" y="5132"/>
                      <a:pt x="1141" y="5105"/>
                      <a:pt x="1158" y="5105"/>
                    </a:cubicBezTo>
                    <a:cubicBezTo>
                      <a:pt x="1176" y="5105"/>
                      <a:pt x="1265" y="5121"/>
                      <a:pt x="1331" y="5121"/>
                    </a:cubicBezTo>
                    <a:cubicBezTo>
                      <a:pt x="1363" y="5121"/>
                      <a:pt x="1390" y="5117"/>
                      <a:pt x="1399" y="5105"/>
                    </a:cubicBezTo>
                    <a:cubicBezTo>
                      <a:pt x="1435" y="5069"/>
                      <a:pt x="1265" y="5078"/>
                      <a:pt x="1337" y="5042"/>
                    </a:cubicBezTo>
                    <a:cubicBezTo>
                      <a:pt x="1399" y="5016"/>
                      <a:pt x="1328" y="4998"/>
                      <a:pt x="1256" y="4971"/>
                    </a:cubicBezTo>
                    <a:cubicBezTo>
                      <a:pt x="1194" y="4953"/>
                      <a:pt x="1239" y="4962"/>
                      <a:pt x="1256" y="4953"/>
                    </a:cubicBezTo>
                    <a:cubicBezTo>
                      <a:pt x="1283" y="4936"/>
                      <a:pt x="1230" y="4927"/>
                      <a:pt x="1230" y="4918"/>
                    </a:cubicBezTo>
                    <a:cubicBezTo>
                      <a:pt x="1150" y="4918"/>
                      <a:pt x="1034" y="4891"/>
                      <a:pt x="1176" y="4873"/>
                    </a:cubicBezTo>
                    <a:cubicBezTo>
                      <a:pt x="1212" y="4873"/>
                      <a:pt x="1497" y="4829"/>
                      <a:pt x="1346" y="4820"/>
                    </a:cubicBezTo>
                    <a:cubicBezTo>
                      <a:pt x="1265" y="4820"/>
                      <a:pt x="1221" y="4820"/>
                      <a:pt x="1230" y="4802"/>
                    </a:cubicBezTo>
                    <a:cubicBezTo>
                      <a:pt x="1239" y="4789"/>
                      <a:pt x="1261" y="4786"/>
                      <a:pt x="1285" y="4786"/>
                    </a:cubicBezTo>
                    <a:cubicBezTo>
                      <a:pt x="1298" y="4786"/>
                      <a:pt x="1310" y="4787"/>
                      <a:pt x="1322" y="4787"/>
                    </a:cubicBezTo>
                    <a:cubicBezTo>
                      <a:pt x="1334" y="4787"/>
                      <a:pt x="1346" y="4786"/>
                      <a:pt x="1354" y="4784"/>
                    </a:cubicBezTo>
                    <a:cubicBezTo>
                      <a:pt x="1390" y="4775"/>
                      <a:pt x="1381" y="4757"/>
                      <a:pt x="1381" y="4749"/>
                    </a:cubicBezTo>
                    <a:lnTo>
                      <a:pt x="1381" y="4749"/>
                    </a:lnTo>
                    <a:lnTo>
                      <a:pt x="1230" y="4757"/>
                    </a:lnTo>
                    <a:cubicBezTo>
                      <a:pt x="1203" y="4775"/>
                      <a:pt x="1167" y="4784"/>
                      <a:pt x="1141" y="4793"/>
                    </a:cubicBezTo>
                    <a:cubicBezTo>
                      <a:pt x="1135" y="4794"/>
                      <a:pt x="1129" y="4794"/>
                      <a:pt x="1124" y="4794"/>
                    </a:cubicBezTo>
                    <a:cubicBezTo>
                      <a:pt x="1063" y="4794"/>
                      <a:pt x="1078" y="4749"/>
                      <a:pt x="1078" y="4749"/>
                    </a:cubicBezTo>
                    <a:cubicBezTo>
                      <a:pt x="1078" y="4722"/>
                      <a:pt x="1158" y="4731"/>
                      <a:pt x="1212" y="4704"/>
                    </a:cubicBezTo>
                    <a:cubicBezTo>
                      <a:pt x="1221" y="4704"/>
                      <a:pt x="1301" y="4651"/>
                      <a:pt x="1283" y="4651"/>
                    </a:cubicBezTo>
                    <a:cubicBezTo>
                      <a:pt x="1258" y="4651"/>
                      <a:pt x="1233" y="4652"/>
                      <a:pt x="1212" y="4652"/>
                    </a:cubicBezTo>
                    <a:cubicBezTo>
                      <a:pt x="1180" y="4652"/>
                      <a:pt x="1155" y="4649"/>
                      <a:pt x="1150" y="4633"/>
                    </a:cubicBezTo>
                    <a:cubicBezTo>
                      <a:pt x="1141" y="4606"/>
                      <a:pt x="1176" y="4606"/>
                      <a:pt x="1132" y="4606"/>
                    </a:cubicBezTo>
                    <a:cubicBezTo>
                      <a:pt x="1016" y="4606"/>
                      <a:pt x="1069" y="4508"/>
                      <a:pt x="1078" y="4490"/>
                    </a:cubicBezTo>
                    <a:cubicBezTo>
                      <a:pt x="1078" y="4472"/>
                      <a:pt x="1114" y="4472"/>
                      <a:pt x="1185" y="4455"/>
                    </a:cubicBezTo>
                    <a:cubicBezTo>
                      <a:pt x="1256" y="4446"/>
                      <a:pt x="1230" y="4419"/>
                      <a:pt x="1230" y="4401"/>
                    </a:cubicBezTo>
                    <a:cubicBezTo>
                      <a:pt x="1265" y="4383"/>
                      <a:pt x="1283" y="4357"/>
                      <a:pt x="1194" y="4357"/>
                    </a:cubicBezTo>
                    <a:cubicBezTo>
                      <a:pt x="1132" y="4357"/>
                      <a:pt x="1150" y="4339"/>
                      <a:pt x="1150" y="4321"/>
                    </a:cubicBezTo>
                    <a:cubicBezTo>
                      <a:pt x="1150" y="4312"/>
                      <a:pt x="1096" y="4312"/>
                      <a:pt x="1087" y="4303"/>
                    </a:cubicBezTo>
                    <a:cubicBezTo>
                      <a:pt x="1069" y="4285"/>
                      <a:pt x="1096" y="4268"/>
                      <a:pt x="1105" y="4241"/>
                    </a:cubicBezTo>
                    <a:cubicBezTo>
                      <a:pt x="1105" y="4228"/>
                      <a:pt x="933" y="4204"/>
                      <a:pt x="822" y="4204"/>
                    </a:cubicBezTo>
                    <a:cubicBezTo>
                      <a:pt x="784" y="4204"/>
                      <a:pt x="754" y="4207"/>
                      <a:pt x="740" y="4214"/>
                    </a:cubicBezTo>
                    <a:lnTo>
                      <a:pt x="758" y="4232"/>
                    </a:lnTo>
                    <a:cubicBezTo>
                      <a:pt x="740" y="4259"/>
                      <a:pt x="713" y="4276"/>
                      <a:pt x="686" y="4276"/>
                    </a:cubicBezTo>
                    <a:cubicBezTo>
                      <a:pt x="633" y="4312"/>
                      <a:pt x="597" y="4348"/>
                      <a:pt x="615" y="4383"/>
                    </a:cubicBezTo>
                    <a:cubicBezTo>
                      <a:pt x="620" y="4390"/>
                      <a:pt x="635" y="4392"/>
                      <a:pt x="656" y="4392"/>
                    </a:cubicBezTo>
                    <a:cubicBezTo>
                      <a:pt x="690" y="4392"/>
                      <a:pt x="738" y="4387"/>
                      <a:pt x="777" y="4387"/>
                    </a:cubicBezTo>
                    <a:cubicBezTo>
                      <a:pt x="806" y="4387"/>
                      <a:pt x="829" y="4390"/>
                      <a:pt x="838" y="4401"/>
                    </a:cubicBezTo>
                    <a:cubicBezTo>
                      <a:pt x="865" y="4428"/>
                      <a:pt x="820" y="4437"/>
                      <a:pt x="767" y="4455"/>
                    </a:cubicBezTo>
                    <a:cubicBezTo>
                      <a:pt x="713" y="4472"/>
                      <a:pt x="686" y="4463"/>
                      <a:pt x="686" y="4472"/>
                    </a:cubicBezTo>
                    <a:cubicBezTo>
                      <a:pt x="686" y="4490"/>
                      <a:pt x="695" y="4490"/>
                      <a:pt x="793" y="4490"/>
                    </a:cubicBezTo>
                    <a:cubicBezTo>
                      <a:pt x="838" y="4490"/>
                      <a:pt x="873" y="4508"/>
                      <a:pt x="838" y="4517"/>
                    </a:cubicBezTo>
                    <a:cubicBezTo>
                      <a:pt x="758" y="4544"/>
                      <a:pt x="615" y="4517"/>
                      <a:pt x="615" y="4561"/>
                    </a:cubicBezTo>
                    <a:cubicBezTo>
                      <a:pt x="615" y="4570"/>
                      <a:pt x="686" y="4597"/>
                      <a:pt x="767" y="4597"/>
                    </a:cubicBezTo>
                    <a:cubicBezTo>
                      <a:pt x="784" y="4597"/>
                      <a:pt x="767" y="4615"/>
                      <a:pt x="775" y="4624"/>
                    </a:cubicBezTo>
                    <a:cubicBezTo>
                      <a:pt x="775" y="4633"/>
                      <a:pt x="918" y="4704"/>
                      <a:pt x="891" y="4704"/>
                    </a:cubicBezTo>
                    <a:cubicBezTo>
                      <a:pt x="818" y="4704"/>
                      <a:pt x="738" y="4704"/>
                      <a:pt x="664" y="4691"/>
                    </a:cubicBezTo>
                    <a:lnTo>
                      <a:pt x="664" y="4691"/>
                    </a:lnTo>
                    <a:cubicBezTo>
                      <a:pt x="712" y="4709"/>
                      <a:pt x="764" y="4776"/>
                      <a:pt x="802" y="4784"/>
                    </a:cubicBezTo>
                    <a:cubicBezTo>
                      <a:pt x="865" y="4793"/>
                      <a:pt x="838" y="4811"/>
                      <a:pt x="767" y="4829"/>
                    </a:cubicBezTo>
                    <a:cubicBezTo>
                      <a:pt x="660" y="4864"/>
                      <a:pt x="767" y="4855"/>
                      <a:pt x="767" y="4873"/>
                    </a:cubicBezTo>
                    <a:cubicBezTo>
                      <a:pt x="767" y="4891"/>
                      <a:pt x="775" y="4891"/>
                      <a:pt x="722" y="4909"/>
                    </a:cubicBezTo>
                    <a:cubicBezTo>
                      <a:pt x="704" y="4918"/>
                      <a:pt x="704" y="4927"/>
                      <a:pt x="704" y="4927"/>
                    </a:cubicBezTo>
                    <a:cubicBezTo>
                      <a:pt x="727" y="4936"/>
                      <a:pt x="751" y="4940"/>
                      <a:pt x="775" y="4940"/>
                    </a:cubicBezTo>
                    <a:cubicBezTo>
                      <a:pt x="800" y="4940"/>
                      <a:pt x="824" y="4936"/>
                      <a:pt x="847" y="4927"/>
                    </a:cubicBezTo>
                    <a:cubicBezTo>
                      <a:pt x="872" y="4922"/>
                      <a:pt x="916" y="4916"/>
                      <a:pt x="943" y="4916"/>
                    </a:cubicBezTo>
                    <a:cubicBezTo>
                      <a:pt x="963" y="4916"/>
                      <a:pt x="974" y="4919"/>
                      <a:pt x="963" y="4927"/>
                    </a:cubicBezTo>
                    <a:cubicBezTo>
                      <a:pt x="927" y="4944"/>
                      <a:pt x="838" y="4962"/>
                      <a:pt x="802" y="4980"/>
                    </a:cubicBezTo>
                    <a:cubicBezTo>
                      <a:pt x="775" y="4998"/>
                      <a:pt x="811" y="5016"/>
                      <a:pt x="847" y="5034"/>
                    </a:cubicBezTo>
                    <a:cubicBezTo>
                      <a:pt x="847" y="5051"/>
                      <a:pt x="847" y="5060"/>
                      <a:pt x="820" y="5078"/>
                    </a:cubicBezTo>
                    <a:cubicBezTo>
                      <a:pt x="802" y="5078"/>
                      <a:pt x="784" y="5087"/>
                      <a:pt x="775" y="5096"/>
                    </a:cubicBezTo>
                    <a:cubicBezTo>
                      <a:pt x="775" y="5114"/>
                      <a:pt x="847" y="5105"/>
                      <a:pt x="847" y="5132"/>
                    </a:cubicBezTo>
                    <a:cubicBezTo>
                      <a:pt x="856" y="5149"/>
                      <a:pt x="820" y="5158"/>
                      <a:pt x="811" y="5167"/>
                    </a:cubicBezTo>
                    <a:cubicBezTo>
                      <a:pt x="784" y="5212"/>
                      <a:pt x="811" y="5247"/>
                      <a:pt x="900" y="5274"/>
                    </a:cubicBezTo>
                    <a:cubicBezTo>
                      <a:pt x="963" y="5292"/>
                      <a:pt x="980" y="5292"/>
                      <a:pt x="856" y="5301"/>
                    </a:cubicBezTo>
                    <a:cubicBezTo>
                      <a:pt x="841" y="5299"/>
                      <a:pt x="829" y="5298"/>
                      <a:pt x="819" y="5298"/>
                    </a:cubicBezTo>
                    <a:cubicBezTo>
                      <a:pt x="775" y="5298"/>
                      <a:pt x="775" y="5313"/>
                      <a:pt x="775" y="5327"/>
                    </a:cubicBezTo>
                    <a:cubicBezTo>
                      <a:pt x="775" y="5336"/>
                      <a:pt x="767" y="5372"/>
                      <a:pt x="802" y="5381"/>
                    </a:cubicBezTo>
                    <a:cubicBezTo>
                      <a:pt x="838" y="5399"/>
                      <a:pt x="900" y="5408"/>
                      <a:pt x="856" y="5425"/>
                    </a:cubicBezTo>
                    <a:cubicBezTo>
                      <a:pt x="731" y="5434"/>
                      <a:pt x="767" y="5479"/>
                      <a:pt x="784" y="5497"/>
                    </a:cubicBezTo>
                    <a:cubicBezTo>
                      <a:pt x="811" y="5515"/>
                      <a:pt x="998" y="5523"/>
                      <a:pt x="954" y="5532"/>
                    </a:cubicBezTo>
                    <a:cubicBezTo>
                      <a:pt x="838" y="5559"/>
                      <a:pt x="793" y="5568"/>
                      <a:pt x="784" y="5604"/>
                    </a:cubicBezTo>
                    <a:cubicBezTo>
                      <a:pt x="767" y="5648"/>
                      <a:pt x="775" y="5702"/>
                      <a:pt x="802" y="5746"/>
                    </a:cubicBezTo>
                    <a:cubicBezTo>
                      <a:pt x="811" y="5764"/>
                      <a:pt x="829" y="5782"/>
                      <a:pt x="847" y="5791"/>
                    </a:cubicBezTo>
                    <a:cubicBezTo>
                      <a:pt x="856" y="5808"/>
                      <a:pt x="918" y="5808"/>
                      <a:pt x="918" y="5817"/>
                    </a:cubicBezTo>
                    <a:cubicBezTo>
                      <a:pt x="918" y="5826"/>
                      <a:pt x="802" y="5853"/>
                      <a:pt x="775" y="5862"/>
                    </a:cubicBezTo>
                    <a:cubicBezTo>
                      <a:pt x="749" y="5871"/>
                      <a:pt x="722" y="5889"/>
                      <a:pt x="704" y="5915"/>
                    </a:cubicBezTo>
                    <a:cubicBezTo>
                      <a:pt x="690" y="5937"/>
                      <a:pt x="699" y="5953"/>
                      <a:pt x="762" y="5953"/>
                    </a:cubicBezTo>
                    <a:cubicBezTo>
                      <a:pt x="772" y="5953"/>
                      <a:pt x="782" y="5953"/>
                      <a:pt x="793" y="5952"/>
                    </a:cubicBezTo>
                    <a:lnTo>
                      <a:pt x="793" y="5952"/>
                    </a:lnTo>
                    <a:cubicBezTo>
                      <a:pt x="759" y="5960"/>
                      <a:pt x="875" y="5996"/>
                      <a:pt x="891" y="6004"/>
                    </a:cubicBezTo>
                    <a:cubicBezTo>
                      <a:pt x="900" y="6013"/>
                      <a:pt x="775" y="6049"/>
                      <a:pt x="758" y="6058"/>
                    </a:cubicBezTo>
                    <a:cubicBezTo>
                      <a:pt x="731" y="6076"/>
                      <a:pt x="722" y="6102"/>
                      <a:pt x="749" y="6120"/>
                    </a:cubicBezTo>
                    <a:cubicBezTo>
                      <a:pt x="780" y="6129"/>
                      <a:pt x="811" y="6134"/>
                      <a:pt x="842" y="6134"/>
                    </a:cubicBezTo>
                    <a:cubicBezTo>
                      <a:pt x="873" y="6134"/>
                      <a:pt x="905" y="6129"/>
                      <a:pt x="936" y="6120"/>
                    </a:cubicBezTo>
                    <a:cubicBezTo>
                      <a:pt x="936" y="6129"/>
                      <a:pt x="954" y="6147"/>
                      <a:pt x="936" y="6156"/>
                    </a:cubicBezTo>
                    <a:lnTo>
                      <a:pt x="873" y="6165"/>
                    </a:lnTo>
                    <a:cubicBezTo>
                      <a:pt x="847" y="6174"/>
                      <a:pt x="865" y="6191"/>
                      <a:pt x="865" y="6191"/>
                    </a:cubicBezTo>
                    <a:cubicBezTo>
                      <a:pt x="838" y="6200"/>
                      <a:pt x="811" y="6209"/>
                      <a:pt x="784" y="6218"/>
                    </a:cubicBezTo>
                    <a:cubicBezTo>
                      <a:pt x="775" y="6227"/>
                      <a:pt x="767" y="6245"/>
                      <a:pt x="775" y="6263"/>
                    </a:cubicBezTo>
                    <a:cubicBezTo>
                      <a:pt x="793" y="6298"/>
                      <a:pt x="873" y="6307"/>
                      <a:pt x="954" y="6325"/>
                    </a:cubicBezTo>
                    <a:cubicBezTo>
                      <a:pt x="1043" y="6361"/>
                      <a:pt x="954" y="6352"/>
                      <a:pt x="829" y="6361"/>
                    </a:cubicBezTo>
                    <a:cubicBezTo>
                      <a:pt x="900" y="6361"/>
                      <a:pt x="838" y="6387"/>
                      <a:pt x="900" y="6396"/>
                    </a:cubicBezTo>
                    <a:lnTo>
                      <a:pt x="998" y="6396"/>
                    </a:lnTo>
                    <a:cubicBezTo>
                      <a:pt x="998" y="6405"/>
                      <a:pt x="891" y="6414"/>
                      <a:pt x="891" y="6432"/>
                    </a:cubicBezTo>
                    <a:cubicBezTo>
                      <a:pt x="891" y="6441"/>
                      <a:pt x="989" y="6450"/>
                      <a:pt x="1016" y="6468"/>
                    </a:cubicBezTo>
                    <a:cubicBezTo>
                      <a:pt x="1032" y="6478"/>
                      <a:pt x="1014" y="6482"/>
                      <a:pt x="989" y="6482"/>
                    </a:cubicBezTo>
                    <a:cubicBezTo>
                      <a:pt x="971" y="6482"/>
                      <a:pt x="951" y="6480"/>
                      <a:pt x="936" y="6477"/>
                    </a:cubicBezTo>
                    <a:cubicBezTo>
                      <a:pt x="918" y="6471"/>
                      <a:pt x="893" y="6469"/>
                      <a:pt x="869" y="6469"/>
                    </a:cubicBezTo>
                    <a:cubicBezTo>
                      <a:pt x="809" y="6469"/>
                      <a:pt x="748" y="6482"/>
                      <a:pt x="767" y="6494"/>
                    </a:cubicBezTo>
                    <a:cubicBezTo>
                      <a:pt x="819" y="6520"/>
                      <a:pt x="876" y="6537"/>
                      <a:pt x="934" y="6537"/>
                    </a:cubicBezTo>
                    <a:cubicBezTo>
                      <a:pt x="939" y="6537"/>
                      <a:pt x="944" y="6537"/>
                      <a:pt x="950" y="6537"/>
                    </a:cubicBezTo>
                    <a:lnTo>
                      <a:pt x="950" y="6537"/>
                    </a:lnTo>
                    <a:cubicBezTo>
                      <a:pt x="748" y="6575"/>
                      <a:pt x="985" y="6700"/>
                      <a:pt x="793" y="6708"/>
                    </a:cubicBezTo>
                    <a:cubicBezTo>
                      <a:pt x="660" y="6753"/>
                      <a:pt x="838" y="6762"/>
                      <a:pt x="856" y="6797"/>
                    </a:cubicBezTo>
                    <a:cubicBezTo>
                      <a:pt x="873" y="6824"/>
                      <a:pt x="873" y="6851"/>
                      <a:pt x="873" y="6877"/>
                    </a:cubicBezTo>
                    <a:cubicBezTo>
                      <a:pt x="873" y="6904"/>
                      <a:pt x="954" y="6940"/>
                      <a:pt x="954" y="6966"/>
                    </a:cubicBezTo>
                    <a:cubicBezTo>
                      <a:pt x="954" y="7002"/>
                      <a:pt x="873" y="7002"/>
                      <a:pt x="873" y="7038"/>
                    </a:cubicBezTo>
                    <a:cubicBezTo>
                      <a:pt x="873" y="7047"/>
                      <a:pt x="873" y="7073"/>
                      <a:pt x="918" y="7073"/>
                    </a:cubicBezTo>
                    <a:lnTo>
                      <a:pt x="1007" y="7073"/>
                    </a:lnTo>
                    <a:cubicBezTo>
                      <a:pt x="998" y="7073"/>
                      <a:pt x="838" y="7109"/>
                      <a:pt x="767" y="7118"/>
                    </a:cubicBezTo>
                    <a:cubicBezTo>
                      <a:pt x="770" y="7118"/>
                      <a:pt x="773" y="7118"/>
                      <a:pt x="776" y="7118"/>
                    </a:cubicBezTo>
                    <a:cubicBezTo>
                      <a:pt x="915" y="7118"/>
                      <a:pt x="855" y="7323"/>
                      <a:pt x="847" y="7349"/>
                    </a:cubicBezTo>
                    <a:cubicBezTo>
                      <a:pt x="838" y="7385"/>
                      <a:pt x="775" y="7421"/>
                      <a:pt x="784" y="7447"/>
                    </a:cubicBezTo>
                    <a:cubicBezTo>
                      <a:pt x="802" y="7483"/>
                      <a:pt x="838" y="7510"/>
                      <a:pt x="873" y="7519"/>
                    </a:cubicBezTo>
                    <a:cubicBezTo>
                      <a:pt x="915" y="7529"/>
                      <a:pt x="954" y="7533"/>
                      <a:pt x="991" y="7533"/>
                    </a:cubicBezTo>
                    <a:cubicBezTo>
                      <a:pt x="1018" y="7533"/>
                      <a:pt x="1044" y="7531"/>
                      <a:pt x="1069" y="7528"/>
                    </a:cubicBezTo>
                    <a:lnTo>
                      <a:pt x="1069" y="7528"/>
                    </a:lnTo>
                    <a:cubicBezTo>
                      <a:pt x="1069" y="7545"/>
                      <a:pt x="838" y="7554"/>
                      <a:pt x="918" y="7581"/>
                    </a:cubicBezTo>
                    <a:cubicBezTo>
                      <a:pt x="927" y="7581"/>
                      <a:pt x="1034" y="7608"/>
                      <a:pt x="1007" y="7617"/>
                    </a:cubicBezTo>
                    <a:cubicBezTo>
                      <a:pt x="1001" y="7619"/>
                      <a:pt x="987" y="7619"/>
                      <a:pt x="970" y="7619"/>
                    </a:cubicBezTo>
                    <a:cubicBezTo>
                      <a:pt x="938" y="7619"/>
                      <a:pt x="895" y="7617"/>
                      <a:pt x="863" y="7617"/>
                    </a:cubicBezTo>
                    <a:cubicBezTo>
                      <a:pt x="834" y="7617"/>
                      <a:pt x="813" y="7619"/>
                      <a:pt x="820" y="7626"/>
                    </a:cubicBezTo>
                    <a:cubicBezTo>
                      <a:pt x="866" y="7659"/>
                      <a:pt x="922" y="7677"/>
                      <a:pt x="977" y="7677"/>
                    </a:cubicBezTo>
                    <a:cubicBezTo>
                      <a:pt x="996" y="7677"/>
                      <a:pt x="1015" y="7675"/>
                      <a:pt x="1034" y="7670"/>
                    </a:cubicBezTo>
                    <a:lnTo>
                      <a:pt x="1034" y="7670"/>
                    </a:lnTo>
                    <a:cubicBezTo>
                      <a:pt x="1052" y="7688"/>
                      <a:pt x="918" y="7715"/>
                      <a:pt x="882" y="7724"/>
                    </a:cubicBezTo>
                    <a:cubicBezTo>
                      <a:pt x="882" y="7724"/>
                      <a:pt x="775" y="7777"/>
                      <a:pt x="802" y="7777"/>
                    </a:cubicBezTo>
                    <a:cubicBezTo>
                      <a:pt x="824" y="7777"/>
                      <a:pt x="856" y="7776"/>
                      <a:pt x="889" y="7776"/>
                    </a:cubicBezTo>
                    <a:cubicBezTo>
                      <a:pt x="937" y="7776"/>
                      <a:pt x="984" y="7779"/>
                      <a:pt x="989" y="7795"/>
                    </a:cubicBezTo>
                    <a:cubicBezTo>
                      <a:pt x="1007" y="7821"/>
                      <a:pt x="945" y="7830"/>
                      <a:pt x="971" y="7848"/>
                    </a:cubicBezTo>
                    <a:cubicBezTo>
                      <a:pt x="998" y="7866"/>
                      <a:pt x="1034" y="7866"/>
                      <a:pt x="1043" y="7884"/>
                    </a:cubicBezTo>
                    <a:cubicBezTo>
                      <a:pt x="1043" y="7911"/>
                      <a:pt x="945" y="7928"/>
                      <a:pt x="927" y="7955"/>
                    </a:cubicBezTo>
                    <a:cubicBezTo>
                      <a:pt x="909" y="7982"/>
                      <a:pt x="936" y="8000"/>
                      <a:pt x="1043" y="8000"/>
                    </a:cubicBezTo>
                    <a:cubicBezTo>
                      <a:pt x="1018" y="8000"/>
                      <a:pt x="902" y="8045"/>
                      <a:pt x="913" y="8045"/>
                    </a:cubicBezTo>
                    <a:cubicBezTo>
                      <a:pt x="914" y="8045"/>
                      <a:pt x="915" y="8045"/>
                      <a:pt x="918" y="8044"/>
                    </a:cubicBezTo>
                    <a:cubicBezTo>
                      <a:pt x="942" y="8044"/>
                      <a:pt x="1017" y="8028"/>
                      <a:pt x="1059" y="8028"/>
                    </a:cubicBezTo>
                    <a:cubicBezTo>
                      <a:pt x="1080" y="8028"/>
                      <a:pt x="1093" y="8032"/>
                      <a:pt x="1087" y="8044"/>
                    </a:cubicBezTo>
                    <a:cubicBezTo>
                      <a:pt x="1087" y="8053"/>
                      <a:pt x="1025" y="8071"/>
                      <a:pt x="1007" y="8080"/>
                    </a:cubicBezTo>
                    <a:cubicBezTo>
                      <a:pt x="963" y="8115"/>
                      <a:pt x="954" y="8169"/>
                      <a:pt x="1069" y="8169"/>
                    </a:cubicBezTo>
                    <a:cubicBezTo>
                      <a:pt x="1007" y="8178"/>
                      <a:pt x="945" y="8204"/>
                      <a:pt x="882" y="8240"/>
                    </a:cubicBezTo>
                    <a:cubicBezTo>
                      <a:pt x="902" y="8238"/>
                      <a:pt x="917" y="8238"/>
                      <a:pt x="929" y="8238"/>
                    </a:cubicBezTo>
                    <a:cubicBezTo>
                      <a:pt x="980" y="8238"/>
                      <a:pt x="963" y="8252"/>
                      <a:pt x="963" y="8267"/>
                    </a:cubicBezTo>
                    <a:cubicBezTo>
                      <a:pt x="963" y="8283"/>
                      <a:pt x="959" y="8286"/>
                      <a:pt x="970" y="8286"/>
                    </a:cubicBezTo>
                    <a:cubicBezTo>
                      <a:pt x="978" y="8286"/>
                      <a:pt x="991" y="8285"/>
                      <a:pt x="1016" y="8285"/>
                    </a:cubicBezTo>
                    <a:cubicBezTo>
                      <a:pt x="1114" y="8285"/>
                      <a:pt x="971" y="8356"/>
                      <a:pt x="971" y="8374"/>
                    </a:cubicBezTo>
                    <a:cubicBezTo>
                      <a:pt x="963" y="8383"/>
                      <a:pt x="1025" y="8383"/>
                      <a:pt x="1034" y="8392"/>
                    </a:cubicBezTo>
                    <a:cubicBezTo>
                      <a:pt x="1043" y="8409"/>
                      <a:pt x="1043" y="8436"/>
                      <a:pt x="1043" y="8463"/>
                    </a:cubicBezTo>
                    <a:cubicBezTo>
                      <a:pt x="1043" y="8499"/>
                      <a:pt x="1060" y="8517"/>
                      <a:pt x="1154" y="8528"/>
                    </a:cubicBezTo>
                    <a:lnTo>
                      <a:pt x="1154" y="8528"/>
                    </a:lnTo>
                    <a:cubicBezTo>
                      <a:pt x="1148" y="8527"/>
                      <a:pt x="1142" y="8527"/>
                      <a:pt x="1136" y="8527"/>
                    </a:cubicBezTo>
                    <a:cubicBezTo>
                      <a:pt x="1103" y="8527"/>
                      <a:pt x="1069" y="8530"/>
                      <a:pt x="1034" y="8534"/>
                    </a:cubicBezTo>
                    <a:cubicBezTo>
                      <a:pt x="954" y="8543"/>
                      <a:pt x="1043" y="8561"/>
                      <a:pt x="1069" y="8561"/>
                    </a:cubicBezTo>
                    <a:cubicBezTo>
                      <a:pt x="1221" y="8579"/>
                      <a:pt x="1167" y="8605"/>
                      <a:pt x="1016" y="8632"/>
                    </a:cubicBezTo>
                    <a:cubicBezTo>
                      <a:pt x="900" y="8650"/>
                      <a:pt x="1319" y="8659"/>
                      <a:pt x="1123" y="8677"/>
                    </a:cubicBezTo>
                    <a:cubicBezTo>
                      <a:pt x="1005" y="8685"/>
                      <a:pt x="1006" y="8749"/>
                      <a:pt x="1148" y="8749"/>
                    </a:cubicBezTo>
                    <a:cubicBezTo>
                      <a:pt x="1149" y="8749"/>
                      <a:pt x="1149" y="8749"/>
                      <a:pt x="1150" y="8749"/>
                    </a:cubicBezTo>
                    <a:lnTo>
                      <a:pt x="1150" y="8749"/>
                    </a:lnTo>
                    <a:cubicBezTo>
                      <a:pt x="1108" y="8751"/>
                      <a:pt x="1069" y="8760"/>
                      <a:pt x="1025" y="8775"/>
                    </a:cubicBezTo>
                    <a:cubicBezTo>
                      <a:pt x="1007" y="8783"/>
                      <a:pt x="1052" y="8792"/>
                      <a:pt x="1052" y="8801"/>
                    </a:cubicBezTo>
                    <a:cubicBezTo>
                      <a:pt x="1052" y="8819"/>
                      <a:pt x="998" y="8837"/>
                      <a:pt x="989" y="8855"/>
                    </a:cubicBezTo>
                    <a:cubicBezTo>
                      <a:pt x="980" y="8881"/>
                      <a:pt x="1052" y="8890"/>
                      <a:pt x="1052" y="8899"/>
                    </a:cubicBezTo>
                    <a:cubicBezTo>
                      <a:pt x="1052" y="8926"/>
                      <a:pt x="1043" y="8944"/>
                      <a:pt x="1025" y="8962"/>
                    </a:cubicBezTo>
                    <a:cubicBezTo>
                      <a:pt x="1007" y="8997"/>
                      <a:pt x="954" y="9024"/>
                      <a:pt x="980" y="9051"/>
                    </a:cubicBezTo>
                    <a:cubicBezTo>
                      <a:pt x="1025" y="9068"/>
                      <a:pt x="1069" y="9077"/>
                      <a:pt x="1105" y="9077"/>
                    </a:cubicBezTo>
                    <a:cubicBezTo>
                      <a:pt x="1105" y="9086"/>
                      <a:pt x="980" y="9104"/>
                      <a:pt x="954" y="9122"/>
                    </a:cubicBezTo>
                    <a:cubicBezTo>
                      <a:pt x="927" y="9131"/>
                      <a:pt x="1016" y="9140"/>
                      <a:pt x="1061" y="9140"/>
                    </a:cubicBezTo>
                    <a:cubicBezTo>
                      <a:pt x="1078" y="9140"/>
                      <a:pt x="1122" y="9138"/>
                      <a:pt x="1162" y="9138"/>
                    </a:cubicBezTo>
                    <a:cubicBezTo>
                      <a:pt x="1223" y="9138"/>
                      <a:pt x="1278" y="9142"/>
                      <a:pt x="1230" y="9158"/>
                    </a:cubicBezTo>
                    <a:cubicBezTo>
                      <a:pt x="1158" y="9166"/>
                      <a:pt x="1087" y="9193"/>
                      <a:pt x="1025" y="9220"/>
                    </a:cubicBezTo>
                    <a:cubicBezTo>
                      <a:pt x="971" y="9256"/>
                      <a:pt x="1265" y="9247"/>
                      <a:pt x="1123" y="9300"/>
                    </a:cubicBezTo>
                    <a:cubicBezTo>
                      <a:pt x="1025" y="9336"/>
                      <a:pt x="1096" y="9434"/>
                      <a:pt x="1123" y="9460"/>
                    </a:cubicBezTo>
                    <a:cubicBezTo>
                      <a:pt x="1150" y="9487"/>
                      <a:pt x="1185" y="9505"/>
                      <a:pt x="1176" y="9549"/>
                    </a:cubicBezTo>
                    <a:cubicBezTo>
                      <a:pt x="1176" y="9558"/>
                      <a:pt x="1084" y="9658"/>
                      <a:pt x="1092" y="9658"/>
                    </a:cubicBezTo>
                    <a:cubicBezTo>
                      <a:pt x="1093" y="9658"/>
                      <a:pt x="1094" y="9658"/>
                      <a:pt x="1096" y="9656"/>
                    </a:cubicBezTo>
                    <a:cubicBezTo>
                      <a:pt x="1137" y="9640"/>
                      <a:pt x="1162" y="9602"/>
                      <a:pt x="1207" y="9602"/>
                    </a:cubicBezTo>
                    <a:cubicBezTo>
                      <a:pt x="1212" y="9602"/>
                      <a:pt x="1216" y="9602"/>
                      <a:pt x="1221" y="9603"/>
                    </a:cubicBezTo>
                    <a:cubicBezTo>
                      <a:pt x="1239" y="9603"/>
                      <a:pt x="1256" y="9621"/>
                      <a:pt x="1256" y="9639"/>
                    </a:cubicBezTo>
                    <a:cubicBezTo>
                      <a:pt x="1256" y="9661"/>
                      <a:pt x="1256" y="9711"/>
                      <a:pt x="1195" y="9752"/>
                    </a:cubicBezTo>
                    <a:lnTo>
                      <a:pt x="1195" y="9752"/>
                    </a:lnTo>
                    <a:cubicBezTo>
                      <a:pt x="1243" y="9726"/>
                      <a:pt x="1267" y="9716"/>
                      <a:pt x="1277" y="9716"/>
                    </a:cubicBezTo>
                    <a:cubicBezTo>
                      <a:pt x="1313" y="9716"/>
                      <a:pt x="1154" y="9850"/>
                      <a:pt x="1194" y="9870"/>
                    </a:cubicBezTo>
                    <a:cubicBezTo>
                      <a:pt x="1204" y="9876"/>
                      <a:pt x="1215" y="9878"/>
                      <a:pt x="1227" y="9878"/>
                    </a:cubicBezTo>
                    <a:cubicBezTo>
                      <a:pt x="1282" y="9878"/>
                      <a:pt x="1353" y="9830"/>
                      <a:pt x="1391" y="9830"/>
                    </a:cubicBezTo>
                    <a:cubicBezTo>
                      <a:pt x="1398" y="9830"/>
                      <a:pt x="1404" y="9831"/>
                      <a:pt x="1408" y="9835"/>
                    </a:cubicBezTo>
                    <a:cubicBezTo>
                      <a:pt x="1417" y="9835"/>
                      <a:pt x="1381" y="9915"/>
                      <a:pt x="1381" y="9932"/>
                    </a:cubicBezTo>
                    <a:cubicBezTo>
                      <a:pt x="1381" y="9961"/>
                      <a:pt x="1390" y="9970"/>
                      <a:pt x="1402" y="9970"/>
                    </a:cubicBezTo>
                    <a:cubicBezTo>
                      <a:pt x="1421" y="9970"/>
                      <a:pt x="1449" y="9950"/>
                      <a:pt x="1471" y="9950"/>
                    </a:cubicBezTo>
                    <a:cubicBezTo>
                      <a:pt x="1483" y="9950"/>
                      <a:pt x="1492" y="9957"/>
                      <a:pt x="1497" y="9977"/>
                    </a:cubicBezTo>
                    <a:cubicBezTo>
                      <a:pt x="1506" y="10030"/>
                      <a:pt x="1515" y="10066"/>
                      <a:pt x="1550" y="10093"/>
                    </a:cubicBezTo>
                    <a:cubicBezTo>
                      <a:pt x="1586" y="10084"/>
                      <a:pt x="1613" y="10075"/>
                      <a:pt x="1639" y="10066"/>
                    </a:cubicBezTo>
                    <a:lnTo>
                      <a:pt x="1639" y="10066"/>
                    </a:lnTo>
                    <a:cubicBezTo>
                      <a:pt x="1672" y="10114"/>
                      <a:pt x="1632" y="10342"/>
                      <a:pt x="1714" y="10342"/>
                    </a:cubicBezTo>
                    <a:cubicBezTo>
                      <a:pt x="1723" y="10342"/>
                      <a:pt x="1734" y="10340"/>
                      <a:pt x="1746" y="10333"/>
                    </a:cubicBezTo>
                    <a:cubicBezTo>
                      <a:pt x="1793" y="10310"/>
                      <a:pt x="1785" y="10259"/>
                      <a:pt x="1813" y="10259"/>
                    </a:cubicBezTo>
                    <a:cubicBezTo>
                      <a:pt x="1817" y="10259"/>
                      <a:pt x="1821" y="10260"/>
                      <a:pt x="1827" y="10262"/>
                    </a:cubicBezTo>
                    <a:cubicBezTo>
                      <a:pt x="1827" y="10298"/>
                      <a:pt x="1827" y="10333"/>
                      <a:pt x="1844" y="10360"/>
                    </a:cubicBezTo>
                    <a:cubicBezTo>
                      <a:pt x="1853" y="10360"/>
                      <a:pt x="1871" y="10307"/>
                      <a:pt x="1889" y="10298"/>
                    </a:cubicBezTo>
                    <a:cubicBezTo>
                      <a:pt x="1895" y="10295"/>
                      <a:pt x="1901" y="10293"/>
                      <a:pt x="1907" y="10293"/>
                    </a:cubicBezTo>
                    <a:cubicBezTo>
                      <a:pt x="1972" y="10293"/>
                      <a:pt x="2058" y="10438"/>
                      <a:pt x="2139" y="10438"/>
                    </a:cubicBezTo>
                    <a:cubicBezTo>
                      <a:pt x="2160" y="10438"/>
                      <a:pt x="2180" y="10429"/>
                      <a:pt x="2199" y="10406"/>
                    </a:cubicBezTo>
                    <a:lnTo>
                      <a:pt x="2199" y="10406"/>
                    </a:lnTo>
                    <a:cubicBezTo>
                      <a:pt x="2198" y="10411"/>
                      <a:pt x="2198" y="10413"/>
                      <a:pt x="2200" y="10413"/>
                    </a:cubicBezTo>
                    <a:cubicBezTo>
                      <a:pt x="2207" y="10413"/>
                      <a:pt x="2233" y="10372"/>
                      <a:pt x="2227" y="10360"/>
                    </a:cubicBezTo>
                    <a:lnTo>
                      <a:pt x="2227" y="10360"/>
                    </a:lnTo>
                    <a:cubicBezTo>
                      <a:pt x="2218" y="10379"/>
                      <a:pt x="2209" y="10394"/>
                      <a:pt x="2199" y="10406"/>
                    </a:cubicBezTo>
                    <a:lnTo>
                      <a:pt x="2199" y="10406"/>
                    </a:lnTo>
                    <a:cubicBezTo>
                      <a:pt x="2200" y="10400"/>
                      <a:pt x="2204" y="10391"/>
                      <a:pt x="2210" y="10378"/>
                    </a:cubicBezTo>
                    <a:lnTo>
                      <a:pt x="2210" y="10369"/>
                    </a:lnTo>
                    <a:cubicBezTo>
                      <a:pt x="2230" y="10369"/>
                      <a:pt x="2241" y="10250"/>
                      <a:pt x="2244" y="10118"/>
                    </a:cubicBezTo>
                    <a:lnTo>
                      <a:pt x="2244" y="10118"/>
                    </a:lnTo>
                    <a:cubicBezTo>
                      <a:pt x="2260" y="10189"/>
                      <a:pt x="2294" y="10249"/>
                      <a:pt x="2316" y="10249"/>
                    </a:cubicBezTo>
                    <a:cubicBezTo>
                      <a:pt x="2336" y="10249"/>
                      <a:pt x="2347" y="10201"/>
                      <a:pt x="2328" y="10072"/>
                    </a:cubicBezTo>
                    <a:lnTo>
                      <a:pt x="2328" y="10072"/>
                    </a:lnTo>
                    <a:cubicBezTo>
                      <a:pt x="2346" y="10153"/>
                      <a:pt x="2444" y="10134"/>
                      <a:pt x="2486" y="10235"/>
                    </a:cubicBezTo>
                    <a:cubicBezTo>
                      <a:pt x="2498" y="10259"/>
                      <a:pt x="2504" y="10268"/>
                      <a:pt x="2509" y="10268"/>
                    </a:cubicBezTo>
                    <a:cubicBezTo>
                      <a:pt x="2517" y="10268"/>
                      <a:pt x="2515" y="10232"/>
                      <a:pt x="2521" y="10209"/>
                    </a:cubicBezTo>
                    <a:cubicBezTo>
                      <a:pt x="2539" y="10173"/>
                      <a:pt x="2566" y="10182"/>
                      <a:pt x="2584" y="10164"/>
                    </a:cubicBezTo>
                    <a:cubicBezTo>
                      <a:pt x="2655" y="10075"/>
                      <a:pt x="2753" y="10013"/>
                      <a:pt x="2869" y="9986"/>
                    </a:cubicBezTo>
                    <a:cubicBezTo>
                      <a:pt x="2922" y="9959"/>
                      <a:pt x="3180" y="9959"/>
                      <a:pt x="2913" y="9737"/>
                    </a:cubicBezTo>
                    <a:cubicBezTo>
                      <a:pt x="2898" y="9729"/>
                      <a:pt x="2765" y="9604"/>
                      <a:pt x="2775" y="9604"/>
                    </a:cubicBezTo>
                    <a:cubicBezTo>
                      <a:pt x="2777" y="9604"/>
                      <a:pt x="2781" y="9606"/>
                      <a:pt x="2789" y="9612"/>
                    </a:cubicBezTo>
                    <a:lnTo>
                      <a:pt x="2976" y="9737"/>
                    </a:lnTo>
                    <a:cubicBezTo>
                      <a:pt x="3002" y="9754"/>
                      <a:pt x="3319" y="9968"/>
                      <a:pt x="3331" y="9968"/>
                    </a:cubicBezTo>
                    <a:cubicBezTo>
                      <a:pt x="3332" y="9968"/>
                      <a:pt x="3332" y="9968"/>
                      <a:pt x="3332" y="9968"/>
                    </a:cubicBezTo>
                    <a:cubicBezTo>
                      <a:pt x="3332" y="9959"/>
                      <a:pt x="3287" y="9932"/>
                      <a:pt x="3287" y="9906"/>
                    </a:cubicBezTo>
                    <a:cubicBezTo>
                      <a:pt x="3278" y="9879"/>
                      <a:pt x="3287" y="9861"/>
                      <a:pt x="3305" y="9843"/>
                    </a:cubicBezTo>
                    <a:cubicBezTo>
                      <a:pt x="3317" y="9825"/>
                      <a:pt x="3334" y="9794"/>
                      <a:pt x="3375" y="9794"/>
                    </a:cubicBezTo>
                    <a:cubicBezTo>
                      <a:pt x="3392" y="9794"/>
                      <a:pt x="3414" y="9799"/>
                      <a:pt x="3441" y="9813"/>
                    </a:cubicBezTo>
                    <a:lnTo>
                      <a:pt x="3441" y="9813"/>
                    </a:lnTo>
                    <a:cubicBezTo>
                      <a:pt x="3265" y="9719"/>
                      <a:pt x="3428" y="9727"/>
                      <a:pt x="3287" y="9647"/>
                    </a:cubicBezTo>
                    <a:cubicBezTo>
                      <a:pt x="3217" y="9609"/>
                      <a:pt x="3086" y="9536"/>
                      <a:pt x="3161" y="9536"/>
                    </a:cubicBezTo>
                    <a:cubicBezTo>
                      <a:pt x="3172" y="9536"/>
                      <a:pt x="3187" y="9537"/>
                      <a:pt x="3207" y="9541"/>
                    </a:cubicBezTo>
                    <a:cubicBezTo>
                      <a:pt x="3278" y="9567"/>
                      <a:pt x="3350" y="9576"/>
                      <a:pt x="3430" y="9585"/>
                    </a:cubicBezTo>
                    <a:cubicBezTo>
                      <a:pt x="3474" y="9576"/>
                      <a:pt x="3483" y="9549"/>
                      <a:pt x="3412" y="9514"/>
                    </a:cubicBezTo>
                    <a:cubicBezTo>
                      <a:pt x="3341" y="9487"/>
                      <a:pt x="3367" y="9487"/>
                      <a:pt x="3376" y="9460"/>
                    </a:cubicBezTo>
                    <a:cubicBezTo>
                      <a:pt x="3379" y="9449"/>
                      <a:pt x="3386" y="9445"/>
                      <a:pt x="3394" y="9445"/>
                    </a:cubicBezTo>
                    <a:cubicBezTo>
                      <a:pt x="3413" y="9445"/>
                      <a:pt x="3441" y="9463"/>
                      <a:pt x="3465" y="9469"/>
                    </a:cubicBezTo>
                    <a:cubicBezTo>
                      <a:pt x="3617" y="9469"/>
                      <a:pt x="3359" y="9327"/>
                      <a:pt x="3483" y="9300"/>
                    </a:cubicBezTo>
                    <a:cubicBezTo>
                      <a:pt x="3483" y="9256"/>
                      <a:pt x="3278" y="9202"/>
                      <a:pt x="3323" y="9202"/>
                    </a:cubicBezTo>
                    <a:cubicBezTo>
                      <a:pt x="3350" y="9202"/>
                      <a:pt x="3483" y="9184"/>
                      <a:pt x="3465" y="9166"/>
                    </a:cubicBezTo>
                    <a:cubicBezTo>
                      <a:pt x="3448" y="9158"/>
                      <a:pt x="3341" y="9166"/>
                      <a:pt x="3296" y="9140"/>
                    </a:cubicBezTo>
                    <a:lnTo>
                      <a:pt x="3546" y="9095"/>
                    </a:lnTo>
                    <a:cubicBezTo>
                      <a:pt x="3421" y="9086"/>
                      <a:pt x="3341" y="9068"/>
                      <a:pt x="3421" y="9033"/>
                    </a:cubicBezTo>
                    <a:cubicBezTo>
                      <a:pt x="3457" y="9015"/>
                      <a:pt x="3483" y="8988"/>
                      <a:pt x="3474" y="8971"/>
                    </a:cubicBezTo>
                    <a:cubicBezTo>
                      <a:pt x="3474" y="8971"/>
                      <a:pt x="3444" y="8955"/>
                      <a:pt x="3429" y="8955"/>
                    </a:cubicBezTo>
                    <a:cubicBezTo>
                      <a:pt x="3424" y="8955"/>
                      <a:pt x="3421" y="8957"/>
                      <a:pt x="3421" y="8962"/>
                    </a:cubicBezTo>
                    <a:lnTo>
                      <a:pt x="3421" y="8926"/>
                    </a:lnTo>
                    <a:cubicBezTo>
                      <a:pt x="3421" y="8911"/>
                      <a:pt x="3419" y="8907"/>
                      <a:pt x="3412" y="8907"/>
                    </a:cubicBezTo>
                    <a:cubicBezTo>
                      <a:pt x="3406" y="8907"/>
                      <a:pt x="3395" y="8910"/>
                      <a:pt x="3376" y="8910"/>
                    </a:cubicBezTo>
                    <a:cubicBezTo>
                      <a:pt x="3368" y="8910"/>
                      <a:pt x="3360" y="8910"/>
                      <a:pt x="3350" y="8908"/>
                    </a:cubicBezTo>
                    <a:cubicBezTo>
                      <a:pt x="3305" y="8899"/>
                      <a:pt x="3403" y="8846"/>
                      <a:pt x="3412" y="8828"/>
                    </a:cubicBezTo>
                    <a:cubicBezTo>
                      <a:pt x="3421" y="8819"/>
                      <a:pt x="3457" y="8775"/>
                      <a:pt x="3403" y="8766"/>
                    </a:cubicBezTo>
                    <a:cubicBezTo>
                      <a:pt x="3341" y="8748"/>
                      <a:pt x="3189" y="8775"/>
                      <a:pt x="3341" y="8730"/>
                    </a:cubicBezTo>
                    <a:cubicBezTo>
                      <a:pt x="3415" y="8716"/>
                      <a:pt x="3474" y="8682"/>
                      <a:pt x="3424" y="8682"/>
                    </a:cubicBezTo>
                    <a:cubicBezTo>
                      <a:pt x="3408" y="8682"/>
                      <a:pt x="3381" y="8686"/>
                      <a:pt x="3341" y="8694"/>
                    </a:cubicBezTo>
                    <a:cubicBezTo>
                      <a:pt x="3320" y="8696"/>
                      <a:pt x="3302" y="8696"/>
                      <a:pt x="3286" y="8696"/>
                    </a:cubicBezTo>
                    <a:cubicBezTo>
                      <a:pt x="3182" y="8696"/>
                      <a:pt x="3167" y="8673"/>
                      <a:pt x="3252" y="8650"/>
                    </a:cubicBezTo>
                    <a:cubicBezTo>
                      <a:pt x="3314" y="8623"/>
                      <a:pt x="3430" y="8623"/>
                      <a:pt x="3359" y="8588"/>
                    </a:cubicBezTo>
                    <a:cubicBezTo>
                      <a:pt x="3350" y="8588"/>
                      <a:pt x="3180" y="8552"/>
                      <a:pt x="3207" y="8543"/>
                    </a:cubicBezTo>
                    <a:cubicBezTo>
                      <a:pt x="3231" y="8543"/>
                      <a:pt x="3278" y="8555"/>
                      <a:pt x="3321" y="8555"/>
                    </a:cubicBezTo>
                    <a:cubicBezTo>
                      <a:pt x="3342" y="8555"/>
                      <a:pt x="3362" y="8552"/>
                      <a:pt x="3376" y="8543"/>
                    </a:cubicBezTo>
                    <a:cubicBezTo>
                      <a:pt x="3421" y="8525"/>
                      <a:pt x="3287" y="8507"/>
                      <a:pt x="3261" y="8498"/>
                    </a:cubicBezTo>
                    <a:cubicBezTo>
                      <a:pt x="3261" y="8472"/>
                      <a:pt x="3261" y="8454"/>
                      <a:pt x="3314" y="8427"/>
                    </a:cubicBezTo>
                    <a:cubicBezTo>
                      <a:pt x="3367" y="8409"/>
                      <a:pt x="3394" y="8392"/>
                      <a:pt x="3394" y="8374"/>
                    </a:cubicBezTo>
                    <a:cubicBezTo>
                      <a:pt x="3403" y="8347"/>
                      <a:pt x="3394" y="8320"/>
                      <a:pt x="3359" y="8302"/>
                    </a:cubicBezTo>
                    <a:cubicBezTo>
                      <a:pt x="3323" y="8285"/>
                      <a:pt x="3216" y="8276"/>
                      <a:pt x="3305" y="8258"/>
                    </a:cubicBezTo>
                    <a:cubicBezTo>
                      <a:pt x="3403" y="8240"/>
                      <a:pt x="3439" y="8204"/>
                      <a:pt x="3403" y="8178"/>
                    </a:cubicBezTo>
                    <a:cubicBezTo>
                      <a:pt x="3376" y="8173"/>
                      <a:pt x="3347" y="8171"/>
                      <a:pt x="3318" y="8171"/>
                    </a:cubicBezTo>
                    <a:cubicBezTo>
                      <a:pt x="3307" y="8171"/>
                      <a:pt x="3296" y="8171"/>
                      <a:pt x="3285" y="8172"/>
                    </a:cubicBezTo>
                    <a:lnTo>
                      <a:pt x="3285" y="8172"/>
                    </a:lnTo>
                    <a:cubicBezTo>
                      <a:pt x="3446" y="8148"/>
                      <a:pt x="3385" y="8088"/>
                      <a:pt x="3287" y="8080"/>
                    </a:cubicBezTo>
                    <a:cubicBezTo>
                      <a:pt x="3234" y="8071"/>
                      <a:pt x="3234" y="8044"/>
                      <a:pt x="3305" y="8026"/>
                    </a:cubicBezTo>
                    <a:cubicBezTo>
                      <a:pt x="3316" y="8024"/>
                      <a:pt x="3327" y="8024"/>
                      <a:pt x="3336" y="8024"/>
                    </a:cubicBezTo>
                    <a:cubicBezTo>
                      <a:pt x="3361" y="8024"/>
                      <a:pt x="3381" y="8029"/>
                      <a:pt x="3404" y="8029"/>
                    </a:cubicBezTo>
                    <a:cubicBezTo>
                      <a:pt x="3412" y="8029"/>
                      <a:pt x="3420" y="8028"/>
                      <a:pt x="3430" y="8026"/>
                    </a:cubicBezTo>
                    <a:cubicBezTo>
                      <a:pt x="3474" y="8026"/>
                      <a:pt x="3403" y="8009"/>
                      <a:pt x="3385" y="8000"/>
                    </a:cubicBezTo>
                    <a:cubicBezTo>
                      <a:pt x="3341" y="7991"/>
                      <a:pt x="3341" y="7955"/>
                      <a:pt x="3412" y="7937"/>
                    </a:cubicBezTo>
                    <a:cubicBezTo>
                      <a:pt x="3546" y="7928"/>
                      <a:pt x="3359" y="7911"/>
                      <a:pt x="3341" y="7902"/>
                    </a:cubicBezTo>
                    <a:cubicBezTo>
                      <a:pt x="3314" y="7875"/>
                      <a:pt x="3376" y="7830"/>
                      <a:pt x="3305" y="7813"/>
                    </a:cubicBezTo>
                    <a:cubicBezTo>
                      <a:pt x="3234" y="7795"/>
                      <a:pt x="3252" y="7759"/>
                      <a:pt x="3269" y="7732"/>
                    </a:cubicBezTo>
                    <a:cubicBezTo>
                      <a:pt x="3287" y="7706"/>
                      <a:pt x="3367" y="7652"/>
                      <a:pt x="3269" y="7626"/>
                    </a:cubicBezTo>
                    <a:cubicBezTo>
                      <a:pt x="3234" y="7626"/>
                      <a:pt x="3359" y="7599"/>
                      <a:pt x="3376" y="7590"/>
                    </a:cubicBezTo>
                    <a:cubicBezTo>
                      <a:pt x="3403" y="7572"/>
                      <a:pt x="3332" y="7563"/>
                      <a:pt x="3332" y="7545"/>
                    </a:cubicBezTo>
                    <a:cubicBezTo>
                      <a:pt x="3332" y="7528"/>
                      <a:pt x="3341" y="7501"/>
                      <a:pt x="3323" y="7483"/>
                    </a:cubicBezTo>
                    <a:cubicBezTo>
                      <a:pt x="3305" y="7456"/>
                      <a:pt x="3216" y="7474"/>
                      <a:pt x="3287" y="7438"/>
                    </a:cubicBezTo>
                    <a:cubicBezTo>
                      <a:pt x="3351" y="7415"/>
                      <a:pt x="3443" y="7355"/>
                      <a:pt x="3292" y="7355"/>
                    </a:cubicBezTo>
                    <a:cubicBezTo>
                      <a:pt x="3274" y="7355"/>
                      <a:pt x="3252" y="7356"/>
                      <a:pt x="3227" y="7358"/>
                    </a:cubicBezTo>
                    <a:lnTo>
                      <a:pt x="3227" y="7358"/>
                    </a:lnTo>
                    <a:cubicBezTo>
                      <a:pt x="3474" y="7340"/>
                      <a:pt x="3385" y="7207"/>
                      <a:pt x="3287" y="7180"/>
                    </a:cubicBezTo>
                    <a:cubicBezTo>
                      <a:pt x="3189" y="7162"/>
                      <a:pt x="3590" y="7109"/>
                      <a:pt x="3359" y="7091"/>
                    </a:cubicBezTo>
                    <a:cubicBezTo>
                      <a:pt x="3261" y="7082"/>
                      <a:pt x="3136" y="7091"/>
                      <a:pt x="3252" y="7055"/>
                    </a:cubicBezTo>
                    <a:cubicBezTo>
                      <a:pt x="3252" y="7047"/>
                      <a:pt x="3234" y="6993"/>
                      <a:pt x="3225" y="6993"/>
                    </a:cubicBezTo>
                    <a:lnTo>
                      <a:pt x="3225" y="6993"/>
                    </a:lnTo>
                    <a:cubicBezTo>
                      <a:pt x="3231" y="6993"/>
                      <a:pt x="3257" y="6997"/>
                      <a:pt x="3281" y="6997"/>
                    </a:cubicBezTo>
                    <a:cubicBezTo>
                      <a:pt x="3293" y="6997"/>
                      <a:pt x="3305" y="6996"/>
                      <a:pt x="3314" y="6993"/>
                    </a:cubicBezTo>
                    <a:cubicBezTo>
                      <a:pt x="3350" y="6984"/>
                      <a:pt x="3323" y="6966"/>
                      <a:pt x="3332" y="6957"/>
                    </a:cubicBezTo>
                    <a:cubicBezTo>
                      <a:pt x="3332" y="6922"/>
                      <a:pt x="3421" y="6877"/>
                      <a:pt x="3403" y="6851"/>
                    </a:cubicBezTo>
                    <a:lnTo>
                      <a:pt x="3403" y="6851"/>
                    </a:lnTo>
                    <a:cubicBezTo>
                      <a:pt x="3306" y="6885"/>
                      <a:pt x="3204" y="6898"/>
                      <a:pt x="3105" y="6898"/>
                    </a:cubicBezTo>
                    <a:cubicBezTo>
                      <a:pt x="3077" y="6898"/>
                      <a:pt x="3048" y="6897"/>
                      <a:pt x="3020" y="6895"/>
                    </a:cubicBezTo>
                    <a:cubicBezTo>
                      <a:pt x="3020" y="6868"/>
                      <a:pt x="3172" y="6868"/>
                      <a:pt x="3225" y="6868"/>
                    </a:cubicBezTo>
                    <a:cubicBezTo>
                      <a:pt x="3314" y="6868"/>
                      <a:pt x="3243" y="6833"/>
                      <a:pt x="3261" y="6815"/>
                    </a:cubicBezTo>
                    <a:cubicBezTo>
                      <a:pt x="3269" y="6806"/>
                      <a:pt x="3403" y="6770"/>
                      <a:pt x="3367" y="6762"/>
                    </a:cubicBezTo>
                    <a:cubicBezTo>
                      <a:pt x="3332" y="6762"/>
                      <a:pt x="3243" y="6762"/>
                      <a:pt x="3278" y="6744"/>
                    </a:cubicBezTo>
                    <a:cubicBezTo>
                      <a:pt x="3305" y="6717"/>
                      <a:pt x="3403" y="6681"/>
                      <a:pt x="3403" y="6655"/>
                    </a:cubicBezTo>
                    <a:lnTo>
                      <a:pt x="3403" y="6655"/>
                    </a:lnTo>
                    <a:cubicBezTo>
                      <a:pt x="3395" y="6657"/>
                      <a:pt x="3389" y="6658"/>
                      <a:pt x="3383" y="6658"/>
                    </a:cubicBezTo>
                    <a:cubicBezTo>
                      <a:pt x="3317" y="6658"/>
                      <a:pt x="3330" y="6538"/>
                      <a:pt x="3314" y="6530"/>
                    </a:cubicBezTo>
                    <a:cubicBezTo>
                      <a:pt x="3311" y="6529"/>
                      <a:pt x="3307" y="6528"/>
                      <a:pt x="3301" y="6528"/>
                    </a:cubicBezTo>
                    <a:cubicBezTo>
                      <a:pt x="3269" y="6528"/>
                      <a:pt x="3201" y="6544"/>
                      <a:pt x="3150" y="6544"/>
                    </a:cubicBezTo>
                    <a:cubicBezTo>
                      <a:pt x="3134" y="6544"/>
                      <a:pt x="3120" y="6543"/>
                      <a:pt x="3109" y="6539"/>
                    </a:cubicBezTo>
                    <a:cubicBezTo>
                      <a:pt x="3056" y="6530"/>
                      <a:pt x="3252" y="6503"/>
                      <a:pt x="3296" y="6503"/>
                    </a:cubicBezTo>
                    <a:cubicBezTo>
                      <a:pt x="3252" y="6503"/>
                      <a:pt x="3154" y="6503"/>
                      <a:pt x="3198" y="6477"/>
                    </a:cubicBezTo>
                    <a:cubicBezTo>
                      <a:pt x="3252" y="6459"/>
                      <a:pt x="3341" y="6468"/>
                      <a:pt x="3367" y="6450"/>
                    </a:cubicBezTo>
                    <a:cubicBezTo>
                      <a:pt x="3403" y="6432"/>
                      <a:pt x="3172" y="6441"/>
                      <a:pt x="3198" y="6414"/>
                    </a:cubicBezTo>
                    <a:cubicBezTo>
                      <a:pt x="3206" y="6406"/>
                      <a:pt x="3355" y="6368"/>
                      <a:pt x="3321" y="6368"/>
                    </a:cubicBezTo>
                    <a:cubicBezTo>
                      <a:pt x="3317" y="6368"/>
                      <a:pt x="3312" y="6369"/>
                      <a:pt x="3305" y="6370"/>
                    </a:cubicBezTo>
                    <a:cubicBezTo>
                      <a:pt x="3275" y="6370"/>
                      <a:pt x="3246" y="6378"/>
                      <a:pt x="3219" y="6378"/>
                    </a:cubicBezTo>
                    <a:cubicBezTo>
                      <a:pt x="3205" y="6378"/>
                      <a:pt x="3192" y="6376"/>
                      <a:pt x="3180" y="6370"/>
                    </a:cubicBezTo>
                    <a:cubicBezTo>
                      <a:pt x="3163" y="6370"/>
                      <a:pt x="3163" y="6361"/>
                      <a:pt x="3180" y="6352"/>
                    </a:cubicBezTo>
                    <a:cubicBezTo>
                      <a:pt x="3234" y="6334"/>
                      <a:pt x="3385" y="6343"/>
                      <a:pt x="3394" y="6316"/>
                    </a:cubicBezTo>
                    <a:cubicBezTo>
                      <a:pt x="3403" y="6298"/>
                      <a:pt x="3412" y="6281"/>
                      <a:pt x="3385" y="6272"/>
                    </a:cubicBezTo>
                    <a:cubicBezTo>
                      <a:pt x="3367" y="6263"/>
                      <a:pt x="3341" y="6263"/>
                      <a:pt x="3323" y="6263"/>
                    </a:cubicBezTo>
                    <a:cubicBezTo>
                      <a:pt x="3323" y="6236"/>
                      <a:pt x="3332" y="6209"/>
                      <a:pt x="3305" y="6183"/>
                    </a:cubicBezTo>
                    <a:cubicBezTo>
                      <a:pt x="3296" y="6168"/>
                      <a:pt x="3271" y="6159"/>
                      <a:pt x="3242" y="6159"/>
                    </a:cubicBezTo>
                    <a:cubicBezTo>
                      <a:pt x="3216" y="6159"/>
                      <a:pt x="3187" y="6166"/>
                      <a:pt x="3163" y="6183"/>
                    </a:cubicBezTo>
                    <a:cubicBezTo>
                      <a:pt x="3163" y="6156"/>
                      <a:pt x="3154" y="6138"/>
                      <a:pt x="3243" y="6111"/>
                    </a:cubicBezTo>
                    <a:cubicBezTo>
                      <a:pt x="3305" y="6085"/>
                      <a:pt x="3412" y="6058"/>
                      <a:pt x="3341" y="6040"/>
                    </a:cubicBezTo>
                    <a:cubicBezTo>
                      <a:pt x="3287" y="6022"/>
                      <a:pt x="3252" y="6022"/>
                      <a:pt x="3243" y="6004"/>
                    </a:cubicBezTo>
                    <a:cubicBezTo>
                      <a:pt x="3225" y="5978"/>
                      <a:pt x="3252" y="5969"/>
                      <a:pt x="3243" y="5969"/>
                    </a:cubicBezTo>
                    <a:lnTo>
                      <a:pt x="3172" y="5969"/>
                    </a:lnTo>
                    <a:cubicBezTo>
                      <a:pt x="3127" y="5951"/>
                      <a:pt x="3172" y="5906"/>
                      <a:pt x="3136" y="5889"/>
                    </a:cubicBezTo>
                    <a:cubicBezTo>
                      <a:pt x="3109" y="5862"/>
                      <a:pt x="3029" y="5853"/>
                      <a:pt x="3127" y="5826"/>
                    </a:cubicBezTo>
                    <a:cubicBezTo>
                      <a:pt x="3189" y="5808"/>
                      <a:pt x="3180" y="5755"/>
                      <a:pt x="3118" y="5755"/>
                    </a:cubicBezTo>
                    <a:cubicBezTo>
                      <a:pt x="3112" y="5753"/>
                      <a:pt x="3106" y="5753"/>
                      <a:pt x="3099" y="5753"/>
                    </a:cubicBezTo>
                    <a:cubicBezTo>
                      <a:pt x="3068" y="5753"/>
                      <a:pt x="3033" y="5770"/>
                      <a:pt x="3011" y="5800"/>
                    </a:cubicBezTo>
                    <a:cubicBezTo>
                      <a:pt x="3011" y="5782"/>
                      <a:pt x="3002" y="5764"/>
                      <a:pt x="3038" y="5737"/>
                    </a:cubicBezTo>
                    <a:cubicBezTo>
                      <a:pt x="3082" y="5728"/>
                      <a:pt x="3118" y="5710"/>
                      <a:pt x="3154" y="5693"/>
                    </a:cubicBezTo>
                    <a:cubicBezTo>
                      <a:pt x="3180" y="5666"/>
                      <a:pt x="3074" y="5657"/>
                      <a:pt x="3127" y="5630"/>
                    </a:cubicBezTo>
                    <a:cubicBezTo>
                      <a:pt x="3151" y="5614"/>
                      <a:pt x="3331" y="5576"/>
                      <a:pt x="3248" y="5576"/>
                    </a:cubicBezTo>
                    <a:cubicBezTo>
                      <a:pt x="3240" y="5576"/>
                      <a:pt x="3230" y="5576"/>
                      <a:pt x="3216" y="5577"/>
                    </a:cubicBezTo>
                    <a:cubicBezTo>
                      <a:pt x="3191" y="5577"/>
                      <a:pt x="3160" y="5578"/>
                      <a:pt x="3132" y="5578"/>
                    </a:cubicBezTo>
                    <a:cubicBezTo>
                      <a:pt x="3061" y="5578"/>
                      <a:pt x="3004" y="5573"/>
                      <a:pt x="3074" y="5541"/>
                    </a:cubicBezTo>
                    <a:cubicBezTo>
                      <a:pt x="3127" y="5532"/>
                      <a:pt x="3172" y="5515"/>
                      <a:pt x="3225" y="5488"/>
                    </a:cubicBezTo>
                    <a:cubicBezTo>
                      <a:pt x="3233" y="5479"/>
                      <a:pt x="3265" y="5425"/>
                      <a:pt x="3218" y="5425"/>
                    </a:cubicBezTo>
                    <a:cubicBezTo>
                      <a:pt x="3215" y="5425"/>
                      <a:pt x="3211" y="5425"/>
                      <a:pt x="3207" y="5425"/>
                    </a:cubicBezTo>
                    <a:cubicBezTo>
                      <a:pt x="3166" y="5425"/>
                      <a:pt x="3080" y="5441"/>
                      <a:pt x="3034" y="5441"/>
                    </a:cubicBezTo>
                    <a:cubicBezTo>
                      <a:pt x="3010" y="5441"/>
                      <a:pt x="2996" y="5437"/>
                      <a:pt x="3002" y="5425"/>
                    </a:cubicBezTo>
                    <a:cubicBezTo>
                      <a:pt x="3029" y="5390"/>
                      <a:pt x="3136" y="5408"/>
                      <a:pt x="3198" y="5390"/>
                    </a:cubicBezTo>
                    <a:lnTo>
                      <a:pt x="3038" y="5381"/>
                    </a:lnTo>
                    <a:cubicBezTo>
                      <a:pt x="2967" y="5363"/>
                      <a:pt x="3011" y="5354"/>
                      <a:pt x="3065" y="5345"/>
                    </a:cubicBezTo>
                    <a:cubicBezTo>
                      <a:pt x="3154" y="5327"/>
                      <a:pt x="3216" y="5265"/>
                      <a:pt x="3180" y="5247"/>
                    </a:cubicBezTo>
                    <a:cubicBezTo>
                      <a:pt x="3173" y="5244"/>
                      <a:pt x="3156" y="5242"/>
                      <a:pt x="3134" y="5242"/>
                    </a:cubicBezTo>
                    <a:cubicBezTo>
                      <a:pt x="3059" y="5242"/>
                      <a:pt x="2924" y="5258"/>
                      <a:pt x="2887" y="5258"/>
                    </a:cubicBezTo>
                    <a:cubicBezTo>
                      <a:pt x="2881" y="5258"/>
                      <a:pt x="2878" y="5257"/>
                      <a:pt x="2878" y="5256"/>
                    </a:cubicBezTo>
                    <a:cubicBezTo>
                      <a:pt x="2869" y="5247"/>
                      <a:pt x="2949" y="5230"/>
                      <a:pt x="2984" y="5221"/>
                    </a:cubicBezTo>
                    <a:cubicBezTo>
                      <a:pt x="3020" y="5212"/>
                      <a:pt x="3047" y="5194"/>
                      <a:pt x="3074" y="5167"/>
                    </a:cubicBezTo>
                    <a:cubicBezTo>
                      <a:pt x="3082" y="5140"/>
                      <a:pt x="3261" y="5087"/>
                      <a:pt x="3216" y="5069"/>
                    </a:cubicBezTo>
                    <a:cubicBezTo>
                      <a:pt x="3198" y="5060"/>
                      <a:pt x="3056" y="5060"/>
                      <a:pt x="3109" y="5042"/>
                    </a:cubicBezTo>
                    <a:cubicBezTo>
                      <a:pt x="3154" y="5034"/>
                      <a:pt x="3198" y="5034"/>
                      <a:pt x="3198" y="5016"/>
                    </a:cubicBezTo>
                    <a:cubicBezTo>
                      <a:pt x="3216" y="4971"/>
                      <a:pt x="2976" y="4980"/>
                      <a:pt x="2967" y="4944"/>
                    </a:cubicBezTo>
                    <a:cubicBezTo>
                      <a:pt x="2958" y="4923"/>
                      <a:pt x="3014" y="4903"/>
                      <a:pt x="3075" y="4886"/>
                    </a:cubicBezTo>
                    <a:lnTo>
                      <a:pt x="3075" y="4886"/>
                    </a:lnTo>
                    <a:cubicBezTo>
                      <a:pt x="3072" y="4894"/>
                      <a:pt x="3115" y="4901"/>
                      <a:pt x="3156" y="4901"/>
                    </a:cubicBezTo>
                    <a:cubicBezTo>
                      <a:pt x="3192" y="4901"/>
                      <a:pt x="3225" y="4896"/>
                      <a:pt x="3225" y="4882"/>
                    </a:cubicBezTo>
                    <a:cubicBezTo>
                      <a:pt x="3225" y="4873"/>
                      <a:pt x="3225" y="4864"/>
                      <a:pt x="3225" y="4864"/>
                    </a:cubicBezTo>
                    <a:cubicBezTo>
                      <a:pt x="3178" y="4867"/>
                      <a:pt x="3145" y="4870"/>
                      <a:pt x="3121" y="4873"/>
                    </a:cubicBezTo>
                    <a:lnTo>
                      <a:pt x="3121" y="4873"/>
                    </a:lnTo>
                    <a:cubicBezTo>
                      <a:pt x="3168" y="4860"/>
                      <a:pt x="3207" y="4848"/>
                      <a:pt x="3207" y="4838"/>
                    </a:cubicBezTo>
                    <a:cubicBezTo>
                      <a:pt x="3207" y="4836"/>
                      <a:pt x="3205" y="4836"/>
                      <a:pt x="3201" y="4836"/>
                    </a:cubicBezTo>
                    <a:cubicBezTo>
                      <a:pt x="3176" y="4836"/>
                      <a:pt x="3091" y="4855"/>
                      <a:pt x="3091" y="4855"/>
                    </a:cubicBezTo>
                    <a:cubicBezTo>
                      <a:pt x="3091" y="4838"/>
                      <a:pt x="3216" y="4820"/>
                      <a:pt x="3207" y="4802"/>
                    </a:cubicBezTo>
                    <a:cubicBezTo>
                      <a:pt x="3189" y="4784"/>
                      <a:pt x="3154" y="4757"/>
                      <a:pt x="3154" y="4731"/>
                    </a:cubicBezTo>
                    <a:cubicBezTo>
                      <a:pt x="3154" y="4734"/>
                      <a:pt x="3153" y="4736"/>
                      <a:pt x="3152" y="4736"/>
                    </a:cubicBezTo>
                    <a:cubicBezTo>
                      <a:pt x="3149" y="4736"/>
                      <a:pt x="3138" y="4713"/>
                      <a:pt x="3109" y="4713"/>
                    </a:cubicBezTo>
                    <a:cubicBezTo>
                      <a:pt x="3065" y="4704"/>
                      <a:pt x="3074" y="4686"/>
                      <a:pt x="3100" y="4677"/>
                    </a:cubicBezTo>
                    <a:cubicBezTo>
                      <a:pt x="3145" y="4642"/>
                      <a:pt x="3127" y="4606"/>
                      <a:pt x="3082" y="4588"/>
                    </a:cubicBezTo>
                    <a:cubicBezTo>
                      <a:pt x="3065" y="4579"/>
                      <a:pt x="2904" y="4553"/>
                      <a:pt x="2976" y="4553"/>
                    </a:cubicBezTo>
                    <a:cubicBezTo>
                      <a:pt x="3118" y="4535"/>
                      <a:pt x="3261" y="4526"/>
                      <a:pt x="3118" y="4499"/>
                    </a:cubicBezTo>
                    <a:cubicBezTo>
                      <a:pt x="3062" y="4488"/>
                      <a:pt x="2958" y="4477"/>
                      <a:pt x="2918" y="4459"/>
                    </a:cubicBezTo>
                    <a:lnTo>
                      <a:pt x="2918" y="4459"/>
                    </a:lnTo>
                    <a:cubicBezTo>
                      <a:pt x="2950" y="4463"/>
                      <a:pt x="3029" y="4463"/>
                      <a:pt x="3065" y="4463"/>
                    </a:cubicBezTo>
                    <a:cubicBezTo>
                      <a:pt x="3065" y="4446"/>
                      <a:pt x="3065" y="4428"/>
                      <a:pt x="2993" y="4428"/>
                    </a:cubicBezTo>
                    <a:lnTo>
                      <a:pt x="2984" y="4428"/>
                    </a:lnTo>
                    <a:lnTo>
                      <a:pt x="2908" y="4453"/>
                    </a:lnTo>
                    <a:lnTo>
                      <a:pt x="2908" y="4453"/>
                    </a:lnTo>
                    <a:cubicBezTo>
                      <a:pt x="2895" y="4444"/>
                      <a:pt x="2901" y="4433"/>
                      <a:pt x="2940" y="4419"/>
                    </a:cubicBezTo>
                    <a:cubicBezTo>
                      <a:pt x="3002" y="4401"/>
                      <a:pt x="3074" y="4383"/>
                      <a:pt x="3136" y="4348"/>
                    </a:cubicBezTo>
                    <a:cubicBezTo>
                      <a:pt x="3163" y="4321"/>
                      <a:pt x="3091" y="4330"/>
                      <a:pt x="3091" y="4312"/>
                    </a:cubicBezTo>
                    <a:cubicBezTo>
                      <a:pt x="3091" y="4285"/>
                      <a:pt x="3198" y="4268"/>
                      <a:pt x="3198" y="4250"/>
                    </a:cubicBezTo>
                    <a:lnTo>
                      <a:pt x="3109" y="4241"/>
                    </a:lnTo>
                    <a:cubicBezTo>
                      <a:pt x="2993" y="4223"/>
                      <a:pt x="3252" y="4178"/>
                      <a:pt x="3252" y="4161"/>
                    </a:cubicBezTo>
                    <a:lnTo>
                      <a:pt x="3252" y="4161"/>
                    </a:lnTo>
                    <a:cubicBezTo>
                      <a:pt x="3252" y="4165"/>
                      <a:pt x="3155" y="4175"/>
                      <a:pt x="3087" y="4175"/>
                    </a:cubicBezTo>
                    <a:cubicBezTo>
                      <a:pt x="3027" y="4175"/>
                      <a:pt x="2989" y="4168"/>
                      <a:pt x="3056" y="4143"/>
                    </a:cubicBezTo>
                    <a:cubicBezTo>
                      <a:pt x="3136" y="4116"/>
                      <a:pt x="3136" y="4125"/>
                      <a:pt x="3136" y="4089"/>
                    </a:cubicBezTo>
                    <a:cubicBezTo>
                      <a:pt x="3172" y="4072"/>
                      <a:pt x="3189" y="4072"/>
                      <a:pt x="3269" y="4063"/>
                    </a:cubicBezTo>
                    <a:lnTo>
                      <a:pt x="3269" y="4063"/>
                    </a:lnTo>
                    <a:cubicBezTo>
                      <a:pt x="3253" y="4064"/>
                      <a:pt x="3239" y="4065"/>
                      <a:pt x="3226" y="4065"/>
                    </a:cubicBezTo>
                    <a:cubicBezTo>
                      <a:pt x="3092" y="4065"/>
                      <a:pt x="3190" y="3989"/>
                      <a:pt x="3068" y="3989"/>
                    </a:cubicBezTo>
                    <a:cubicBezTo>
                      <a:pt x="3059" y="3989"/>
                      <a:pt x="3047" y="3990"/>
                      <a:pt x="3035" y="3991"/>
                    </a:cubicBezTo>
                    <a:lnTo>
                      <a:pt x="3035" y="3991"/>
                    </a:lnTo>
                    <a:cubicBezTo>
                      <a:pt x="3144" y="3980"/>
                      <a:pt x="3118" y="3920"/>
                      <a:pt x="3109" y="3902"/>
                    </a:cubicBezTo>
                    <a:cubicBezTo>
                      <a:pt x="3100" y="3885"/>
                      <a:pt x="3082" y="3867"/>
                      <a:pt x="3056" y="3858"/>
                    </a:cubicBezTo>
                    <a:cubicBezTo>
                      <a:pt x="3020" y="3858"/>
                      <a:pt x="2984" y="3858"/>
                      <a:pt x="2949" y="3849"/>
                    </a:cubicBezTo>
                    <a:cubicBezTo>
                      <a:pt x="3002" y="3840"/>
                      <a:pt x="3154" y="3840"/>
                      <a:pt x="3216" y="3831"/>
                    </a:cubicBezTo>
                    <a:cubicBezTo>
                      <a:pt x="3163" y="3813"/>
                      <a:pt x="3100" y="3813"/>
                      <a:pt x="3038" y="3813"/>
                    </a:cubicBezTo>
                    <a:cubicBezTo>
                      <a:pt x="3008" y="3813"/>
                      <a:pt x="2976" y="3814"/>
                      <a:pt x="2945" y="3814"/>
                    </a:cubicBezTo>
                    <a:cubicBezTo>
                      <a:pt x="2885" y="3814"/>
                      <a:pt x="2833" y="3810"/>
                      <a:pt x="2833" y="3787"/>
                    </a:cubicBezTo>
                    <a:cubicBezTo>
                      <a:pt x="2878" y="3787"/>
                      <a:pt x="3065" y="3778"/>
                      <a:pt x="3091" y="3769"/>
                    </a:cubicBezTo>
                    <a:cubicBezTo>
                      <a:pt x="3136" y="3751"/>
                      <a:pt x="3020" y="3742"/>
                      <a:pt x="2984" y="3742"/>
                    </a:cubicBezTo>
                    <a:cubicBezTo>
                      <a:pt x="2984" y="3724"/>
                      <a:pt x="2984" y="3715"/>
                      <a:pt x="3011" y="3697"/>
                    </a:cubicBezTo>
                    <a:cubicBezTo>
                      <a:pt x="3047" y="3680"/>
                      <a:pt x="3118" y="3671"/>
                      <a:pt x="3118" y="3662"/>
                    </a:cubicBezTo>
                    <a:cubicBezTo>
                      <a:pt x="3118" y="3653"/>
                      <a:pt x="2931" y="3653"/>
                      <a:pt x="2949" y="3635"/>
                    </a:cubicBezTo>
                    <a:lnTo>
                      <a:pt x="3029" y="3617"/>
                    </a:lnTo>
                    <a:cubicBezTo>
                      <a:pt x="3038" y="3608"/>
                      <a:pt x="3047" y="3599"/>
                      <a:pt x="3056" y="3582"/>
                    </a:cubicBezTo>
                    <a:cubicBezTo>
                      <a:pt x="3065" y="3555"/>
                      <a:pt x="3011" y="3546"/>
                      <a:pt x="3002" y="3519"/>
                    </a:cubicBezTo>
                    <a:cubicBezTo>
                      <a:pt x="2993" y="3493"/>
                      <a:pt x="3082" y="3484"/>
                      <a:pt x="3047" y="3466"/>
                    </a:cubicBezTo>
                    <a:cubicBezTo>
                      <a:pt x="3011" y="3457"/>
                      <a:pt x="2967" y="3457"/>
                      <a:pt x="2931" y="3457"/>
                    </a:cubicBezTo>
                    <a:cubicBezTo>
                      <a:pt x="3074" y="3448"/>
                      <a:pt x="3136" y="3448"/>
                      <a:pt x="3136" y="3412"/>
                    </a:cubicBezTo>
                    <a:lnTo>
                      <a:pt x="3056" y="3412"/>
                    </a:lnTo>
                    <a:cubicBezTo>
                      <a:pt x="3056" y="3386"/>
                      <a:pt x="3118" y="3306"/>
                      <a:pt x="3038" y="3297"/>
                    </a:cubicBezTo>
                    <a:cubicBezTo>
                      <a:pt x="3031" y="3297"/>
                      <a:pt x="2934" y="3312"/>
                      <a:pt x="2890" y="3312"/>
                    </a:cubicBezTo>
                    <a:cubicBezTo>
                      <a:pt x="2875" y="3312"/>
                      <a:pt x="2866" y="3310"/>
                      <a:pt x="2869" y="3306"/>
                    </a:cubicBezTo>
                    <a:cubicBezTo>
                      <a:pt x="2886" y="3288"/>
                      <a:pt x="2976" y="3261"/>
                      <a:pt x="3002" y="3243"/>
                    </a:cubicBezTo>
                    <a:cubicBezTo>
                      <a:pt x="3065" y="3199"/>
                      <a:pt x="3109" y="3145"/>
                      <a:pt x="3082" y="3110"/>
                    </a:cubicBezTo>
                    <a:cubicBezTo>
                      <a:pt x="3065" y="3083"/>
                      <a:pt x="2984" y="3074"/>
                      <a:pt x="2976" y="3047"/>
                    </a:cubicBezTo>
                    <a:cubicBezTo>
                      <a:pt x="2976" y="3029"/>
                      <a:pt x="2913" y="3021"/>
                      <a:pt x="2789" y="3012"/>
                    </a:cubicBezTo>
                    <a:cubicBezTo>
                      <a:pt x="2833" y="3012"/>
                      <a:pt x="3100" y="2940"/>
                      <a:pt x="2967" y="2940"/>
                    </a:cubicBezTo>
                    <a:cubicBezTo>
                      <a:pt x="2878" y="2940"/>
                      <a:pt x="2726" y="3012"/>
                      <a:pt x="2637" y="3012"/>
                    </a:cubicBezTo>
                    <a:lnTo>
                      <a:pt x="2806" y="2949"/>
                    </a:lnTo>
                    <a:cubicBezTo>
                      <a:pt x="2904" y="2914"/>
                      <a:pt x="3002" y="2896"/>
                      <a:pt x="3109" y="2887"/>
                    </a:cubicBezTo>
                    <a:lnTo>
                      <a:pt x="3109" y="2887"/>
                    </a:lnTo>
                    <a:cubicBezTo>
                      <a:pt x="3094" y="2888"/>
                      <a:pt x="3081" y="2888"/>
                      <a:pt x="3069" y="2888"/>
                    </a:cubicBezTo>
                    <a:cubicBezTo>
                      <a:pt x="2926" y="2888"/>
                      <a:pt x="2994" y="2841"/>
                      <a:pt x="2895" y="2825"/>
                    </a:cubicBezTo>
                    <a:cubicBezTo>
                      <a:pt x="2895" y="2798"/>
                      <a:pt x="2922" y="2798"/>
                      <a:pt x="3029" y="2789"/>
                    </a:cubicBezTo>
                    <a:cubicBezTo>
                      <a:pt x="3145" y="2789"/>
                      <a:pt x="3091" y="2762"/>
                      <a:pt x="3163" y="2753"/>
                    </a:cubicBezTo>
                    <a:lnTo>
                      <a:pt x="3163" y="2753"/>
                    </a:lnTo>
                    <a:lnTo>
                      <a:pt x="2824" y="2780"/>
                    </a:lnTo>
                    <a:cubicBezTo>
                      <a:pt x="2824" y="2753"/>
                      <a:pt x="3091" y="2718"/>
                      <a:pt x="3082" y="2718"/>
                    </a:cubicBezTo>
                    <a:cubicBezTo>
                      <a:pt x="3029" y="2700"/>
                      <a:pt x="2842" y="2682"/>
                      <a:pt x="2949" y="2655"/>
                    </a:cubicBezTo>
                    <a:cubicBezTo>
                      <a:pt x="3020" y="2629"/>
                      <a:pt x="3172" y="2540"/>
                      <a:pt x="2993" y="2540"/>
                    </a:cubicBezTo>
                    <a:cubicBezTo>
                      <a:pt x="2922" y="2540"/>
                      <a:pt x="3011" y="2477"/>
                      <a:pt x="2931" y="2468"/>
                    </a:cubicBezTo>
                    <a:cubicBezTo>
                      <a:pt x="2771" y="2450"/>
                      <a:pt x="3038" y="2433"/>
                      <a:pt x="3056" y="2406"/>
                    </a:cubicBezTo>
                    <a:cubicBezTo>
                      <a:pt x="3082" y="2388"/>
                      <a:pt x="2967" y="2379"/>
                      <a:pt x="2976" y="2361"/>
                    </a:cubicBezTo>
                    <a:cubicBezTo>
                      <a:pt x="2976" y="2344"/>
                      <a:pt x="3020" y="2344"/>
                      <a:pt x="3091" y="2335"/>
                    </a:cubicBezTo>
                    <a:cubicBezTo>
                      <a:pt x="3163" y="2335"/>
                      <a:pt x="3091" y="2308"/>
                      <a:pt x="3082" y="2299"/>
                    </a:cubicBezTo>
                    <a:cubicBezTo>
                      <a:pt x="3029" y="2290"/>
                      <a:pt x="3065" y="2281"/>
                      <a:pt x="3082" y="2272"/>
                    </a:cubicBezTo>
                    <a:cubicBezTo>
                      <a:pt x="3089" y="2267"/>
                      <a:pt x="3078" y="2265"/>
                      <a:pt x="3056" y="2265"/>
                    </a:cubicBezTo>
                    <a:cubicBezTo>
                      <a:pt x="3008" y="2265"/>
                      <a:pt x="2910" y="2274"/>
                      <a:pt x="2867" y="2274"/>
                    </a:cubicBezTo>
                    <a:cubicBezTo>
                      <a:pt x="2832" y="2274"/>
                      <a:pt x="2834" y="2268"/>
                      <a:pt x="2931" y="2246"/>
                    </a:cubicBezTo>
                    <a:cubicBezTo>
                      <a:pt x="3074" y="2219"/>
                      <a:pt x="3065" y="2183"/>
                      <a:pt x="2958" y="2165"/>
                    </a:cubicBezTo>
                    <a:cubicBezTo>
                      <a:pt x="2851" y="2157"/>
                      <a:pt x="2797" y="2139"/>
                      <a:pt x="2993" y="2103"/>
                    </a:cubicBezTo>
                    <a:cubicBezTo>
                      <a:pt x="3109" y="2085"/>
                      <a:pt x="2869" y="2041"/>
                      <a:pt x="2993" y="2014"/>
                    </a:cubicBezTo>
                    <a:lnTo>
                      <a:pt x="2993" y="2014"/>
                    </a:lnTo>
                    <a:cubicBezTo>
                      <a:pt x="2982" y="2016"/>
                      <a:pt x="2969" y="2017"/>
                      <a:pt x="2955" y="2017"/>
                    </a:cubicBezTo>
                    <a:cubicBezTo>
                      <a:pt x="2851" y="2017"/>
                      <a:pt x="2689" y="1969"/>
                      <a:pt x="2847" y="1969"/>
                    </a:cubicBezTo>
                    <a:cubicBezTo>
                      <a:pt x="2859" y="1969"/>
                      <a:pt x="2872" y="1969"/>
                      <a:pt x="2886" y="1969"/>
                    </a:cubicBezTo>
                    <a:cubicBezTo>
                      <a:pt x="3118" y="1952"/>
                      <a:pt x="2931" y="1925"/>
                      <a:pt x="2913" y="1898"/>
                    </a:cubicBezTo>
                    <a:cubicBezTo>
                      <a:pt x="2895" y="1872"/>
                      <a:pt x="2895" y="1863"/>
                      <a:pt x="2931" y="1845"/>
                    </a:cubicBezTo>
                    <a:cubicBezTo>
                      <a:pt x="2967" y="1827"/>
                      <a:pt x="2984" y="1836"/>
                      <a:pt x="2993" y="1827"/>
                    </a:cubicBezTo>
                    <a:cubicBezTo>
                      <a:pt x="2993" y="1811"/>
                      <a:pt x="2965" y="1760"/>
                      <a:pt x="2885" y="1755"/>
                    </a:cubicBezTo>
                    <a:lnTo>
                      <a:pt x="2885" y="1755"/>
                    </a:lnTo>
                    <a:cubicBezTo>
                      <a:pt x="2961" y="1753"/>
                      <a:pt x="3030" y="1743"/>
                      <a:pt x="3038" y="1720"/>
                    </a:cubicBezTo>
                    <a:cubicBezTo>
                      <a:pt x="3047" y="1693"/>
                      <a:pt x="2895" y="1684"/>
                      <a:pt x="2993" y="1676"/>
                    </a:cubicBezTo>
                    <a:cubicBezTo>
                      <a:pt x="2976" y="1667"/>
                      <a:pt x="2949" y="1658"/>
                      <a:pt x="2931" y="1658"/>
                    </a:cubicBezTo>
                    <a:cubicBezTo>
                      <a:pt x="2878" y="1658"/>
                      <a:pt x="2913" y="1649"/>
                      <a:pt x="2931" y="1640"/>
                    </a:cubicBezTo>
                    <a:cubicBezTo>
                      <a:pt x="2976" y="1610"/>
                      <a:pt x="3046" y="1574"/>
                      <a:pt x="2923" y="1574"/>
                    </a:cubicBezTo>
                    <a:cubicBezTo>
                      <a:pt x="2914" y="1574"/>
                      <a:pt x="2904" y="1574"/>
                      <a:pt x="2893" y="1574"/>
                    </a:cubicBezTo>
                    <a:lnTo>
                      <a:pt x="2893" y="1574"/>
                    </a:lnTo>
                    <a:cubicBezTo>
                      <a:pt x="2959" y="1568"/>
                      <a:pt x="3040" y="1557"/>
                      <a:pt x="2976" y="1551"/>
                    </a:cubicBezTo>
                    <a:cubicBezTo>
                      <a:pt x="2895" y="1533"/>
                      <a:pt x="2878" y="1542"/>
                      <a:pt x="2878" y="1515"/>
                    </a:cubicBezTo>
                    <a:lnTo>
                      <a:pt x="2878" y="1515"/>
                    </a:lnTo>
                    <a:cubicBezTo>
                      <a:pt x="2893" y="1517"/>
                      <a:pt x="2909" y="1519"/>
                      <a:pt x="2924" y="1519"/>
                    </a:cubicBezTo>
                    <a:cubicBezTo>
                      <a:pt x="2971" y="1519"/>
                      <a:pt x="3016" y="1509"/>
                      <a:pt x="3056" y="1488"/>
                    </a:cubicBezTo>
                    <a:cubicBezTo>
                      <a:pt x="3065" y="1471"/>
                      <a:pt x="3047" y="1453"/>
                      <a:pt x="3020" y="1444"/>
                    </a:cubicBezTo>
                    <a:cubicBezTo>
                      <a:pt x="2990" y="1420"/>
                      <a:pt x="2965" y="1412"/>
                      <a:pt x="2909" y="1412"/>
                    </a:cubicBezTo>
                    <a:cubicBezTo>
                      <a:pt x="2881" y="1412"/>
                      <a:pt x="2845" y="1414"/>
                      <a:pt x="2797" y="1417"/>
                    </a:cubicBezTo>
                    <a:cubicBezTo>
                      <a:pt x="2797" y="1382"/>
                      <a:pt x="2833" y="1391"/>
                      <a:pt x="2922" y="1373"/>
                    </a:cubicBezTo>
                    <a:lnTo>
                      <a:pt x="2753" y="1364"/>
                    </a:lnTo>
                    <a:cubicBezTo>
                      <a:pt x="2886" y="1355"/>
                      <a:pt x="2984" y="1346"/>
                      <a:pt x="3109" y="1328"/>
                    </a:cubicBezTo>
                    <a:lnTo>
                      <a:pt x="2886" y="1293"/>
                    </a:lnTo>
                    <a:cubicBezTo>
                      <a:pt x="2753" y="1284"/>
                      <a:pt x="2806" y="1230"/>
                      <a:pt x="2833" y="1177"/>
                    </a:cubicBezTo>
                    <a:cubicBezTo>
                      <a:pt x="2849" y="1153"/>
                      <a:pt x="2893" y="1066"/>
                      <a:pt x="2814" y="1066"/>
                    </a:cubicBezTo>
                    <a:cubicBezTo>
                      <a:pt x="2805" y="1066"/>
                      <a:pt x="2793" y="1067"/>
                      <a:pt x="2780" y="1070"/>
                    </a:cubicBezTo>
                    <a:lnTo>
                      <a:pt x="2468" y="1150"/>
                    </a:lnTo>
                    <a:cubicBezTo>
                      <a:pt x="2468" y="1125"/>
                      <a:pt x="2631" y="1077"/>
                      <a:pt x="2703" y="1056"/>
                    </a:cubicBezTo>
                    <a:lnTo>
                      <a:pt x="2703" y="1056"/>
                    </a:lnTo>
                    <a:cubicBezTo>
                      <a:pt x="2700" y="1057"/>
                      <a:pt x="2698" y="1057"/>
                      <a:pt x="2696" y="1057"/>
                    </a:cubicBezTo>
                    <a:cubicBezTo>
                      <a:pt x="2668" y="1057"/>
                      <a:pt x="2770" y="987"/>
                      <a:pt x="2824" y="972"/>
                    </a:cubicBezTo>
                    <a:cubicBezTo>
                      <a:pt x="2886" y="945"/>
                      <a:pt x="2976" y="918"/>
                      <a:pt x="2958" y="892"/>
                    </a:cubicBezTo>
                    <a:lnTo>
                      <a:pt x="2958" y="892"/>
                    </a:lnTo>
                    <a:lnTo>
                      <a:pt x="2688" y="982"/>
                    </a:lnTo>
                    <a:lnTo>
                      <a:pt x="2688" y="982"/>
                    </a:lnTo>
                    <a:cubicBezTo>
                      <a:pt x="2767" y="939"/>
                      <a:pt x="2796" y="833"/>
                      <a:pt x="2744" y="758"/>
                    </a:cubicBezTo>
                    <a:lnTo>
                      <a:pt x="2744" y="758"/>
                    </a:lnTo>
                    <a:cubicBezTo>
                      <a:pt x="2753" y="785"/>
                      <a:pt x="2664" y="829"/>
                      <a:pt x="2619" y="856"/>
                    </a:cubicBezTo>
                    <a:cubicBezTo>
                      <a:pt x="2611" y="815"/>
                      <a:pt x="2811" y="656"/>
                      <a:pt x="2717" y="656"/>
                    </a:cubicBezTo>
                    <a:cubicBezTo>
                      <a:pt x="2708" y="656"/>
                      <a:pt x="2696" y="657"/>
                      <a:pt x="2682" y="660"/>
                    </a:cubicBezTo>
                    <a:cubicBezTo>
                      <a:pt x="2664" y="666"/>
                      <a:pt x="2595" y="694"/>
                      <a:pt x="2570" y="694"/>
                    </a:cubicBezTo>
                    <a:cubicBezTo>
                      <a:pt x="2556" y="694"/>
                      <a:pt x="2555" y="685"/>
                      <a:pt x="2584" y="660"/>
                    </a:cubicBezTo>
                    <a:cubicBezTo>
                      <a:pt x="2610" y="624"/>
                      <a:pt x="2771" y="571"/>
                      <a:pt x="2735" y="544"/>
                    </a:cubicBezTo>
                    <a:cubicBezTo>
                      <a:pt x="2724" y="533"/>
                      <a:pt x="2708" y="531"/>
                      <a:pt x="2690" y="531"/>
                    </a:cubicBezTo>
                    <a:cubicBezTo>
                      <a:pt x="2676" y="531"/>
                      <a:pt x="2662" y="532"/>
                      <a:pt x="2649" y="532"/>
                    </a:cubicBezTo>
                    <a:cubicBezTo>
                      <a:pt x="2625" y="532"/>
                      <a:pt x="2605" y="527"/>
                      <a:pt x="2601" y="500"/>
                    </a:cubicBezTo>
                    <a:cubicBezTo>
                      <a:pt x="2593" y="429"/>
                      <a:pt x="2601" y="384"/>
                      <a:pt x="2566" y="348"/>
                    </a:cubicBezTo>
                    <a:cubicBezTo>
                      <a:pt x="2562" y="346"/>
                      <a:pt x="2557" y="344"/>
                      <a:pt x="2552" y="344"/>
                    </a:cubicBezTo>
                    <a:cubicBezTo>
                      <a:pt x="2503" y="344"/>
                      <a:pt x="2392" y="441"/>
                      <a:pt x="2432" y="473"/>
                    </a:cubicBezTo>
                    <a:cubicBezTo>
                      <a:pt x="2406" y="455"/>
                      <a:pt x="2379" y="446"/>
                      <a:pt x="2370" y="411"/>
                    </a:cubicBezTo>
                    <a:cubicBezTo>
                      <a:pt x="2370" y="366"/>
                      <a:pt x="2379" y="322"/>
                      <a:pt x="2388" y="277"/>
                    </a:cubicBezTo>
                    <a:cubicBezTo>
                      <a:pt x="2388" y="264"/>
                      <a:pt x="2381" y="259"/>
                      <a:pt x="2372" y="259"/>
                    </a:cubicBezTo>
                    <a:cubicBezTo>
                      <a:pt x="2363" y="259"/>
                      <a:pt x="2352" y="264"/>
                      <a:pt x="2343" y="268"/>
                    </a:cubicBezTo>
                    <a:cubicBezTo>
                      <a:pt x="2290" y="286"/>
                      <a:pt x="2272" y="339"/>
                      <a:pt x="2227" y="411"/>
                    </a:cubicBezTo>
                    <a:cubicBezTo>
                      <a:pt x="2240" y="401"/>
                      <a:pt x="2248" y="396"/>
                      <a:pt x="2253" y="396"/>
                    </a:cubicBezTo>
                    <a:cubicBezTo>
                      <a:pt x="2264" y="396"/>
                      <a:pt x="2250" y="423"/>
                      <a:pt x="2218" y="455"/>
                    </a:cubicBezTo>
                    <a:cubicBezTo>
                      <a:pt x="2188" y="486"/>
                      <a:pt x="2166" y="503"/>
                      <a:pt x="2152" y="503"/>
                    </a:cubicBezTo>
                    <a:cubicBezTo>
                      <a:pt x="2146" y="503"/>
                      <a:pt x="2141" y="499"/>
                      <a:pt x="2138" y="491"/>
                    </a:cubicBezTo>
                    <a:cubicBezTo>
                      <a:pt x="2120" y="437"/>
                      <a:pt x="2281" y="295"/>
                      <a:pt x="2236" y="268"/>
                    </a:cubicBezTo>
                    <a:cubicBezTo>
                      <a:pt x="2232" y="267"/>
                      <a:pt x="2226" y="266"/>
                      <a:pt x="2219" y="266"/>
                    </a:cubicBezTo>
                    <a:cubicBezTo>
                      <a:pt x="2174" y="266"/>
                      <a:pt x="2075" y="292"/>
                      <a:pt x="2067" y="384"/>
                    </a:cubicBezTo>
                    <a:cubicBezTo>
                      <a:pt x="2067" y="446"/>
                      <a:pt x="2049" y="509"/>
                      <a:pt x="2005" y="553"/>
                    </a:cubicBezTo>
                    <a:cubicBezTo>
                      <a:pt x="1985" y="578"/>
                      <a:pt x="1968" y="597"/>
                      <a:pt x="1958" y="597"/>
                    </a:cubicBezTo>
                    <a:cubicBezTo>
                      <a:pt x="1950" y="597"/>
                      <a:pt x="1947" y="585"/>
                      <a:pt x="1951" y="553"/>
                    </a:cubicBezTo>
                    <a:cubicBezTo>
                      <a:pt x="1987" y="420"/>
                      <a:pt x="2031" y="295"/>
                      <a:pt x="2085" y="170"/>
                    </a:cubicBezTo>
                    <a:cubicBezTo>
                      <a:pt x="2077" y="154"/>
                      <a:pt x="2064" y="147"/>
                      <a:pt x="2050" y="147"/>
                    </a:cubicBezTo>
                    <a:cubicBezTo>
                      <a:pt x="2034" y="147"/>
                      <a:pt x="2015" y="156"/>
                      <a:pt x="1996" y="170"/>
                    </a:cubicBezTo>
                    <a:cubicBezTo>
                      <a:pt x="1969" y="197"/>
                      <a:pt x="1960" y="295"/>
                      <a:pt x="1925" y="339"/>
                    </a:cubicBezTo>
                    <a:cubicBezTo>
                      <a:pt x="1919" y="348"/>
                      <a:pt x="1914" y="352"/>
                      <a:pt x="1911" y="352"/>
                    </a:cubicBezTo>
                    <a:cubicBezTo>
                      <a:pt x="1889" y="352"/>
                      <a:pt x="1936" y="146"/>
                      <a:pt x="1908" y="146"/>
                    </a:cubicBezTo>
                    <a:cubicBezTo>
                      <a:pt x="1905" y="146"/>
                      <a:pt x="1902" y="148"/>
                      <a:pt x="1898" y="152"/>
                    </a:cubicBezTo>
                    <a:cubicBezTo>
                      <a:pt x="1860" y="208"/>
                      <a:pt x="1832" y="273"/>
                      <a:pt x="1815" y="341"/>
                    </a:cubicBezTo>
                    <a:lnTo>
                      <a:pt x="1815" y="341"/>
                    </a:lnTo>
                    <a:cubicBezTo>
                      <a:pt x="1824" y="282"/>
                      <a:pt x="1829" y="224"/>
                      <a:pt x="1835" y="170"/>
                    </a:cubicBezTo>
                    <a:cubicBezTo>
                      <a:pt x="1828" y="95"/>
                      <a:pt x="1795" y="0"/>
                      <a:pt x="1758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1084;p41"/>
              <p:cNvSpPr/>
              <p:nvPr/>
            </p:nvSpPr>
            <p:spPr>
              <a:xfrm>
                <a:off x="2963150" y="2255575"/>
                <a:ext cx="778725" cy="720350"/>
              </a:xfrm>
              <a:custGeom>
                <a:avLst/>
                <a:gdLst/>
                <a:ahLst/>
                <a:cxnLst/>
                <a:rect l="l" t="t" r="r" b="b"/>
                <a:pathLst>
                  <a:path w="31149" h="28814" extrusionOk="0">
                    <a:moveTo>
                      <a:pt x="29420" y="1"/>
                    </a:moveTo>
                    <a:lnTo>
                      <a:pt x="0" y="2121"/>
                    </a:lnTo>
                    <a:lnTo>
                      <a:pt x="1407" y="21574"/>
                    </a:lnTo>
                    <a:cubicBezTo>
                      <a:pt x="1711" y="25756"/>
                      <a:pt x="7541" y="28814"/>
                      <a:pt x="14803" y="28814"/>
                    </a:cubicBezTo>
                    <a:cubicBezTo>
                      <a:pt x="15429" y="28814"/>
                      <a:pt x="16065" y="28791"/>
                      <a:pt x="16710" y="28744"/>
                    </a:cubicBezTo>
                    <a:cubicBezTo>
                      <a:pt x="24833" y="28156"/>
                      <a:pt x="31148" y="23997"/>
                      <a:pt x="30828" y="19454"/>
                    </a:cubicBezTo>
                    <a:lnTo>
                      <a:pt x="29420" y="1"/>
                    </a:ln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1085;p41"/>
              <p:cNvSpPr/>
              <p:nvPr/>
            </p:nvSpPr>
            <p:spPr>
              <a:xfrm>
                <a:off x="2938875" y="2233500"/>
                <a:ext cx="821250" cy="764550"/>
              </a:xfrm>
              <a:custGeom>
                <a:avLst/>
                <a:gdLst/>
                <a:ahLst/>
                <a:cxnLst/>
                <a:rect l="l" t="t" r="r" b="b"/>
                <a:pathLst>
                  <a:path w="32850" h="30582" extrusionOk="0">
                    <a:moveTo>
                      <a:pt x="30659" y="563"/>
                    </a:moveTo>
                    <a:cubicBezTo>
                      <a:pt x="30668" y="590"/>
                      <a:pt x="30668" y="617"/>
                      <a:pt x="30659" y="643"/>
                    </a:cubicBezTo>
                    <a:cubicBezTo>
                      <a:pt x="30592" y="719"/>
                      <a:pt x="30478" y="841"/>
                      <a:pt x="30435" y="841"/>
                    </a:cubicBezTo>
                    <a:cubicBezTo>
                      <a:pt x="30432" y="841"/>
                      <a:pt x="30429" y="840"/>
                      <a:pt x="30427" y="839"/>
                    </a:cubicBezTo>
                    <a:cubicBezTo>
                      <a:pt x="30418" y="839"/>
                      <a:pt x="30400" y="848"/>
                      <a:pt x="30383" y="848"/>
                    </a:cubicBezTo>
                    <a:cubicBezTo>
                      <a:pt x="30391" y="804"/>
                      <a:pt x="30391" y="759"/>
                      <a:pt x="30391" y="715"/>
                    </a:cubicBezTo>
                    <a:cubicBezTo>
                      <a:pt x="30472" y="652"/>
                      <a:pt x="30570" y="599"/>
                      <a:pt x="30659" y="563"/>
                    </a:cubicBezTo>
                    <a:close/>
                    <a:moveTo>
                      <a:pt x="21671" y="655"/>
                    </a:moveTo>
                    <a:cubicBezTo>
                      <a:pt x="21656" y="655"/>
                      <a:pt x="21640" y="657"/>
                      <a:pt x="21627" y="661"/>
                    </a:cubicBezTo>
                    <a:cubicBezTo>
                      <a:pt x="21638" y="845"/>
                      <a:pt x="21678" y="907"/>
                      <a:pt x="21717" y="907"/>
                    </a:cubicBezTo>
                    <a:cubicBezTo>
                      <a:pt x="21796" y="907"/>
                      <a:pt x="21874" y="661"/>
                      <a:pt x="21727" y="661"/>
                    </a:cubicBezTo>
                    <a:cubicBezTo>
                      <a:pt x="21723" y="661"/>
                      <a:pt x="21720" y="661"/>
                      <a:pt x="21716" y="661"/>
                    </a:cubicBezTo>
                    <a:cubicBezTo>
                      <a:pt x="21703" y="657"/>
                      <a:pt x="21687" y="655"/>
                      <a:pt x="21671" y="655"/>
                    </a:cubicBezTo>
                    <a:close/>
                    <a:moveTo>
                      <a:pt x="10867" y="1294"/>
                    </a:moveTo>
                    <a:cubicBezTo>
                      <a:pt x="10867" y="1298"/>
                      <a:pt x="10867" y="1302"/>
                      <a:pt x="10868" y="1306"/>
                    </a:cubicBezTo>
                    <a:lnTo>
                      <a:pt x="10868" y="1306"/>
                    </a:lnTo>
                    <a:lnTo>
                      <a:pt x="10867" y="1294"/>
                    </a:lnTo>
                    <a:close/>
                    <a:moveTo>
                      <a:pt x="11508" y="1356"/>
                    </a:moveTo>
                    <a:cubicBezTo>
                      <a:pt x="11508" y="1358"/>
                      <a:pt x="11508" y="1359"/>
                      <a:pt x="11509" y="1361"/>
                    </a:cubicBezTo>
                    <a:lnTo>
                      <a:pt x="11509" y="1361"/>
                    </a:lnTo>
                    <a:cubicBezTo>
                      <a:pt x="11508" y="1359"/>
                      <a:pt x="11508" y="1358"/>
                      <a:pt x="11508" y="1356"/>
                    </a:cubicBezTo>
                    <a:close/>
                    <a:moveTo>
                      <a:pt x="24196" y="1298"/>
                    </a:moveTo>
                    <a:cubicBezTo>
                      <a:pt x="24301" y="1298"/>
                      <a:pt x="24336" y="1380"/>
                      <a:pt x="24343" y="1552"/>
                    </a:cubicBezTo>
                    <a:lnTo>
                      <a:pt x="24254" y="1552"/>
                    </a:lnTo>
                    <a:cubicBezTo>
                      <a:pt x="24192" y="1481"/>
                      <a:pt x="24156" y="1401"/>
                      <a:pt x="24148" y="1303"/>
                    </a:cubicBezTo>
                    <a:cubicBezTo>
                      <a:pt x="24165" y="1299"/>
                      <a:pt x="24181" y="1298"/>
                      <a:pt x="24196" y="1298"/>
                    </a:cubicBezTo>
                    <a:close/>
                    <a:moveTo>
                      <a:pt x="30167" y="1632"/>
                    </a:moveTo>
                    <a:cubicBezTo>
                      <a:pt x="30162" y="1635"/>
                      <a:pt x="30157" y="1638"/>
                      <a:pt x="30151" y="1641"/>
                    </a:cubicBezTo>
                    <a:lnTo>
                      <a:pt x="30167" y="1632"/>
                    </a:lnTo>
                    <a:close/>
                    <a:moveTo>
                      <a:pt x="9796" y="1926"/>
                    </a:moveTo>
                    <a:cubicBezTo>
                      <a:pt x="9922" y="1926"/>
                      <a:pt x="9912" y="2176"/>
                      <a:pt x="9798" y="2184"/>
                    </a:cubicBezTo>
                    <a:cubicBezTo>
                      <a:pt x="9727" y="2104"/>
                      <a:pt x="9629" y="1962"/>
                      <a:pt x="9789" y="1926"/>
                    </a:cubicBezTo>
                    <a:cubicBezTo>
                      <a:pt x="9791" y="1926"/>
                      <a:pt x="9794" y="1926"/>
                      <a:pt x="9796" y="1926"/>
                    </a:cubicBezTo>
                    <a:close/>
                    <a:moveTo>
                      <a:pt x="1109" y="2246"/>
                    </a:moveTo>
                    <a:cubicBezTo>
                      <a:pt x="1105" y="2246"/>
                      <a:pt x="1100" y="2246"/>
                      <a:pt x="1096" y="2247"/>
                    </a:cubicBezTo>
                    <a:cubicBezTo>
                      <a:pt x="1100" y="2246"/>
                      <a:pt x="1105" y="2246"/>
                      <a:pt x="1109" y="2246"/>
                    </a:cubicBezTo>
                    <a:close/>
                    <a:moveTo>
                      <a:pt x="7322" y="2184"/>
                    </a:moveTo>
                    <a:cubicBezTo>
                      <a:pt x="7322" y="2273"/>
                      <a:pt x="7349" y="2443"/>
                      <a:pt x="7251" y="2443"/>
                    </a:cubicBezTo>
                    <a:lnTo>
                      <a:pt x="7242" y="2443"/>
                    </a:lnTo>
                    <a:cubicBezTo>
                      <a:pt x="7245" y="2443"/>
                      <a:pt x="7248" y="2443"/>
                      <a:pt x="7250" y="2443"/>
                    </a:cubicBezTo>
                    <a:lnTo>
                      <a:pt x="7250" y="2443"/>
                    </a:lnTo>
                    <a:cubicBezTo>
                      <a:pt x="7250" y="2443"/>
                      <a:pt x="7251" y="2443"/>
                      <a:pt x="7251" y="2443"/>
                    </a:cubicBezTo>
                    <a:lnTo>
                      <a:pt x="7251" y="2443"/>
                    </a:lnTo>
                    <a:cubicBezTo>
                      <a:pt x="7251" y="2443"/>
                      <a:pt x="7250" y="2443"/>
                      <a:pt x="7250" y="2443"/>
                    </a:cubicBezTo>
                    <a:lnTo>
                      <a:pt x="7250" y="2443"/>
                    </a:lnTo>
                    <a:cubicBezTo>
                      <a:pt x="7250" y="2443"/>
                      <a:pt x="7250" y="2443"/>
                      <a:pt x="7250" y="2443"/>
                    </a:cubicBezTo>
                    <a:lnTo>
                      <a:pt x="7250" y="2443"/>
                    </a:lnTo>
                    <a:cubicBezTo>
                      <a:pt x="7249" y="2445"/>
                      <a:pt x="7248" y="2446"/>
                      <a:pt x="7248" y="2447"/>
                    </a:cubicBezTo>
                    <a:lnTo>
                      <a:pt x="7248" y="2447"/>
                    </a:lnTo>
                    <a:cubicBezTo>
                      <a:pt x="7226" y="2478"/>
                      <a:pt x="7203" y="2492"/>
                      <a:pt x="7184" y="2492"/>
                    </a:cubicBezTo>
                    <a:cubicBezTo>
                      <a:pt x="7147" y="2492"/>
                      <a:pt x="7127" y="2441"/>
                      <a:pt x="7179" y="2371"/>
                    </a:cubicBezTo>
                    <a:cubicBezTo>
                      <a:pt x="7233" y="2309"/>
                      <a:pt x="7277" y="2247"/>
                      <a:pt x="7322" y="2184"/>
                    </a:cubicBezTo>
                    <a:close/>
                    <a:moveTo>
                      <a:pt x="7534" y="2683"/>
                    </a:moveTo>
                    <a:cubicBezTo>
                      <a:pt x="7535" y="2691"/>
                      <a:pt x="7535" y="2697"/>
                      <a:pt x="7536" y="2701"/>
                    </a:cubicBezTo>
                    <a:cubicBezTo>
                      <a:pt x="7535" y="2695"/>
                      <a:pt x="7535" y="2689"/>
                      <a:pt x="7534" y="2683"/>
                    </a:cubicBezTo>
                    <a:close/>
                    <a:moveTo>
                      <a:pt x="3875" y="2746"/>
                    </a:moveTo>
                    <a:lnTo>
                      <a:pt x="3875" y="2746"/>
                    </a:lnTo>
                    <a:cubicBezTo>
                      <a:pt x="3884" y="2861"/>
                      <a:pt x="3875" y="2879"/>
                      <a:pt x="3795" y="2879"/>
                    </a:cubicBezTo>
                    <a:cubicBezTo>
                      <a:pt x="3772" y="2881"/>
                      <a:pt x="3750" y="2884"/>
                      <a:pt x="3728" y="2884"/>
                    </a:cubicBezTo>
                    <a:cubicBezTo>
                      <a:pt x="3662" y="2884"/>
                      <a:pt x="3605" y="2864"/>
                      <a:pt x="3599" y="2763"/>
                    </a:cubicBezTo>
                    <a:lnTo>
                      <a:pt x="3875" y="2746"/>
                    </a:lnTo>
                    <a:close/>
                    <a:moveTo>
                      <a:pt x="2072" y="3865"/>
                    </a:moveTo>
                    <a:cubicBezTo>
                      <a:pt x="2064" y="3865"/>
                      <a:pt x="2062" y="3873"/>
                      <a:pt x="2084" y="3912"/>
                    </a:cubicBezTo>
                    <a:cubicBezTo>
                      <a:pt x="2123" y="3984"/>
                      <a:pt x="2131" y="3998"/>
                      <a:pt x="2131" y="3998"/>
                    </a:cubicBezTo>
                    <a:cubicBezTo>
                      <a:pt x="2132" y="3998"/>
                      <a:pt x="2129" y="3993"/>
                      <a:pt x="2129" y="3993"/>
                    </a:cubicBezTo>
                    <a:cubicBezTo>
                      <a:pt x="2102" y="3886"/>
                      <a:pt x="2093" y="3868"/>
                      <a:pt x="2084" y="3868"/>
                    </a:cubicBezTo>
                    <a:cubicBezTo>
                      <a:pt x="2081" y="3868"/>
                      <a:pt x="2076" y="3865"/>
                      <a:pt x="2072" y="3865"/>
                    </a:cubicBezTo>
                    <a:close/>
                    <a:moveTo>
                      <a:pt x="670" y="10103"/>
                    </a:moveTo>
                    <a:cubicBezTo>
                      <a:pt x="669" y="10103"/>
                      <a:pt x="669" y="10103"/>
                      <a:pt x="668" y="10103"/>
                    </a:cubicBezTo>
                    <a:cubicBezTo>
                      <a:pt x="669" y="10103"/>
                      <a:pt x="669" y="10103"/>
                      <a:pt x="670" y="10103"/>
                    </a:cubicBezTo>
                    <a:close/>
                    <a:moveTo>
                      <a:pt x="1792" y="10681"/>
                    </a:moveTo>
                    <a:cubicBezTo>
                      <a:pt x="1726" y="10681"/>
                      <a:pt x="1661" y="10712"/>
                      <a:pt x="1666" y="10780"/>
                    </a:cubicBezTo>
                    <a:cubicBezTo>
                      <a:pt x="1666" y="10837"/>
                      <a:pt x="1711" y="10860"/>
                      <a:pt x="1764" y="10860"/>
                    </a:cubicBezTo>
                    <a:cubicBezTo>
                      <a:pt x="1835" y="10860"/>
                      <a:pt x="1919" y="10818"/>
                      <a:pt x="1924" y="10762"/>
                    </a:cubicBezTo>
                    <a:cubicBezTo>
                      <a:pt x="1920" y="10710"/>
                      <a:pt x="1855" y="10681"/>
                      <a:pt x="1792" y="10681"/>
                    </a:cubicBezTo>
                    <a:close/>
                    <a:moveTo>
                      <a:pt x="1886" y="11215"/>
                    </a:moveTo>
                    <a:cubicBezTo>
                      <a:pt x="1865" y="11215"/>
                      <a:pt x="1843" y="11218"/>
                      <a:pt x="1817" y="11225"/>
                    </a:cubicBezTo>
                    <a:cubicBezTo>
                      <a:pt x="1822" y="11333"/>
                      <a:pt x="1857" y="11385"/>
                      <a:pt x="1915" y="11385"/>
                    </a:cubicBezTo>
                    <a:cubicBezTo>
                      <a:pt x="1958" y="11385"/>
                      <a:pt x="2012" y="11358"/>
                      <a:pt x="2076" y="11305"/>
                    </a:cubicBezTo>
                    <a:cubicBezTo>
                      <a:pt x="2012" y="11263"/>
                      <a:pt x="1965" y="11215"/>
                      <a:pt x="1886" y="11215"/>
                    </a:cubicBezTo>
                    <a:close/>
                    <a:moveTo>
                      <a:pt x="938" y="12098"/>
                    </a:moveTo>
                    <a:cubicBezTo>
                      <a:pt x="934" y="12098"/>
                      <a:pt x="931" y="12098"/>
                      <a:pt x="927" y="12098"/>
                    </a:cubicBezTo>
                    <a:cubicBezTo>
                      <a:pt x="931" y="12098"/>
                      <a:pt x="936" y="12098"/>
                      <a:pt x="940" y="12098"/>
                    </a:cubicBezTo>
                    <a:lnTo>
                      <a:pt x="940" y="12098"/>
                    </a:lnTo>
                    <a:cubicBezTo>
                      <a:pt x="940" y="12098"/>
                      <a:pt x="939" y="12098"/>
                      <a:pt x="938" y="12098"/>
                    </a:cubicBezTo>
                    <a:close/>
                    <a:moveTo>
                      <a:pt x="1488" y="12169"/>
                    </a:moveTo>
                    <a:lnTo>
                      <a:pt x="1488" y="12258"/>
                    </a:lnTo>
                    <a:lnTo>
                      <a:pt x="1363" y="12356"/>
                    </a:lnTo>
                    <a:cubicBezTo>
                      <a:pt x="1354" y="12258"/>
                      <a:pt x="1310" y="12178"/>
                      <a:pt x="1488" y="12169"/>
                    </a:cubicBezTo>
                    <a:close/>
                    <a:moveTo>
                      <a:pt x="31250" y="14488"/>
                    </a:moveTo>
                    <a:cubicBezTo>
                      <a:pt x="31272" y="14488"/>
                      <a:pt x="31297" y="14493"/>
                      <a:pt x="31327" y="14503"/>
                    </a:cubicBezTo>
                    <a:cubicBezTo>
                      <a:pt x="31434" y="14548"/>
                      <a:pt x="31398" y="14646"/>
                      <a:pt x="31398" y="14726"/>
                    </a:cubicBezTo>
                    <a:cubicBezTo>
                      <a:pt x="31374" y="14726"/>
                      <a:pt x="31345" y="14727"/>
                      <a:pt x="31314" y="14727"/>
                    </a:cubicBezTo>
                    <a:cubicBezTo>
                      <a:pt x="31231" y="14727"/>
                      <a:pt x="31140" y="14717"/>
                      <a:pt x="31140" y="14646"/>
                    </a:cubicBezTo>
                    <a:cubicBezTo>
                      <a:pt x="31132" y="14567"/>
                      <a:pt x="31160" y="14488"/>
                      <a:pt x="31250" y="14488"/>
                    </a:cubicBezTo>
                    <a:close/>
                    <a:moveTo>
                      <a:pt x="32208" y="15403"/>
                    </a:moveTo>
                    <a:cubicBezTo>
                      <a:pt x="31810" y="15428"/>
                      <a:pt x="31996" y="15589"/>
                      <a:pt x="32127" y="15589"/>
                    </a:cubicBezTo>
                    <a:cubicBezTo>
                      <a:pt x="32178" y="15589"/>
                      <a:pt x="32220" y="15565"/>
                      <a:pt x="32217" y="15501"/>
                    </a:cubicBezTo>
                    <a:cubicBezTo>
                      <a:pt x="32217" y="15465"/>
                      <a:pt x="32217" y="15438"/>
                      <a:pt x="32208" y="15403"/>
                    </a:cubicBezTo>
                    <a:close/>
                    <a:moveTo>
                      <a:pt x="32458" y="15937"/>
                    </a:moveTo>
                    <a:lnTo>
                      <a:pt x="32458" y="15937"/>
                    </a:lnTo>
                    <a:cubicBezTo>
                      <a:pt x="32457" y="15937"/>
                      <a:pt x="32456" y="15937"/>
                      <a:pt x="32456" y="15937"/>
                    </a:cubicBezTo>
                    <a:lnTo>
                      <a:pt x="32456" y="15937"/>
                    </a:lnTo>
                    <a:cubicBezTo>
                      <a:pt x="32456" y="15937"/>
                      <a:pt x="32457" y="15937"/>
                      <a:pt x="32458" y="15937"/>
                    </a:cubicBezTo>
                    <a:close/>
                    <a:moveTo>
                      <a:pt x="31775" y="17115"/>
                    </a:moveTo>
                    <a:cubicBezTo>
                      <a:pt x="31797" y="17115"/>
                      <a:pt x="31823" y="17120"/>
                      <a:pt x="31852" y="17131"/>
                    </a:cubicBezTo>
                    <a:cubicBezTo>
                      <a:pt x="31959" y="17175"/>
                      <a:pt x="31923" y="17273"/>
                      <a:pt x="31923" y="17353"/>
                    </a:cubicBezTo>
                    <a:cubicBezTo>
                      <a:pt x="31900" y="17353"/>
                      <a:pt x="31870" y="17355"/>
                      <a:pt x="31840" y="17355"/>
                    </a:cubicBezTo>
                    <a:cubicBezTo>
                      <a:pt x="31756" y="17355"/>
                      <a:pt x="31665" y="17345"/>
                      <a:pt x="31665" y="17273"/>
                    </a:cubicBezTo>
                    <a:cubicBezTo>
                      <a:pt x="31658" y="17194"/>
                      <a:pt x="31685" y="17115"/>
                      <a:pt x="31775" y="17115"/>
                    </a:cubicBezTo>
                    <a:close/>
                    <a:moveTo>
                      <a:pt x="30089" y="1"/>
                    </a:moveTo>
                    <a:cubicBezTo>
                      <a:pt x="30006" y="1"/>
                      <a:pt x="29812" y="324"/>
                      <a:pt x="29652" y="324"/>
                    </a:cubicBezTo>
                    <a:cubicBezTo>
                      <a:pt x="29646" y="324"/>
                      <a:pt x="29640" y="324"/>
                      <a:pt x="29634" y="323"/>
                    </a:cubicBezTo>
                    <a:cubicBezTo>
                      <a:pt x="29605" y="316"/>
                      <a:pt x="29387" y="119"/>
                      <a:pt x="29307" y="119"/>
                    </a:cubicBezTo>
                    <a:cubicBezTo>
                      <a:pt x="29289" y="119"/>
                      <a:pt x="29278" y="129"/>
                      <a:pt x="29278" y="154"/>
                    </a:cubicBezTo>
                    <a:cubicBezTo>
                      <a:pt x="29287" y="234"/>
                      <a:pt x="29412" y="305"/>
                      <a:pt x="29278" y="376"/>
                    </a:cubicBezTo>
                    <a:cubicBezTo>
                      <a:pt x="29265" y="390"/>
                      <a:pt x="29247" y="396"/>
                      <a:pt x="29229" y="396"/>
                    </a:cubicBezTo>
                    <a:cubicBezTo>
                      <a:pt x="29211" y="396"/>
                      <a:pt x="29193" y="390"/>
                      <a:pt x="29180" y="376"/>
                    </a:cubicBezTo>
                    <a:cubicBezTo>
                      <a:pt x="29100" y="287"/>
                      <a:pt x="29180" y="29"/>
                      <a:pt x="29073" y="20"/>
                    </a:cubicBezTo>
                    <a:cubicBezTo>
                      <a:pt x="29043" y="14"/>
                      <a:pt x="29014" y="11"/>
                      <a:pt x="28984" y="11"/>
                    </a:cubicBezTo>
                    <a:cubicBezTo>
                      <a:pt x="28926" y="11"/>
                      <a:pt x="28868" y="23"/>
                      <a:pt x="28815" y="47"/>
                    </a:cubicBezTo>
                    <a:cubicBezTo>
                      <a:pt x="28788" y="56"/>
                      <a:pt x="28761" y="154"/>
                      <a:pt x="28761" y="154"/>
                    </a:cubicBezTo>
                    <a:cubicBezTo>
                      <a:pt x="28610" y="154"/>
                      <a:pt x="28467" y="162"/>
                      <a:pt x="28325" y="198"/>
                    </a:cubicBezTo>
                    <a:cubicBezTo>
                      <a:pt x="28165" y="243"/>
                      <a:pt x="28147" y="358"/>
                      <a:pt x="28325" y="439"/>
                    </a:cubicBezTo>
                    <a:cubicBezTo>
                      <a:pt x="28286" y="441"/>
                      <a:pt x="28249" y="444"/>
                      <a:pt x="28212" y="444"/>
                    </a:cubicBezTo>
                    <a:cubicBezTo>
                      <a:pt x="28120" y="444"/>
                      <a:pt x="28033" y="424"/>
                      <a:pt x="27951" y="323"/>
                    </a:cubicBezTo>
                    <a:cubicBezTo>
                      <a:pt x="27884" y="243"/>
                      <a:pt x="27787" y="127"/>
                      <a:pt x="27698" y="127"/>
                    </a:cubicBezTo>
                    <a:cubicBezTo>
                      <a:pt x="27668" y="127"/>
                      <a:pt x="27639" y="140"/>
                      <a:pt x="27612" y="171"/>
                    </a:cubicBezTo>
                    <a:cubicBezTo>
                      <a:pt x="27532" y="260"/>
                      <a:pt x="27532" y="323"/>
                      <a:pt x="27408" y="350"/>
                    </a:cubicBezTo>
                    <a:cubicBezTo>
                      <a:pt x="27345" y="350"/>
                      <a:pt x="27283" y="350"/>
                      <a:pt x="27220" y="358"/>
                    </a:cubicBezTo>
                    <a:cubicBezTo>
                      <a:pt x="27220" y="394"/>
                      <a:pt x="27229" y="456"/>
                      <a:pt x="27203" y="474"/>
                    </a:cubicBezTo>
                    <a:cubicBezTo>
                      <a:pt x="27096" y="554"/>
                      <a:pt x="26918" y="492"/>
                      <a:pt x="26802" y="545"/>
                    </a:cubicBezTo>
                    <a:cubicBezTo>
                      <a:pt x="26721" y="586"/>
                      <a:pt x="26655" y="653"/>
                      <a:pt x="26591" y="653"/>
                    </a:cubicBezTo>
                    <a:cubicBezTo>
                      <a:pt x="26557" y="653"/>
                      <a:pt x="26524" y="634"/>
                      <a:pt x="26490" y="581"/>
                    </a:cubicBezTo>
                    <a:cubicBezTo>
                      <a:pt x="26463" y="539"/>
                      <a:pt x="26396" y="520"/>
                      <a:pt x="26325" y="520"/>
                    </a:cubicBezTo>
                    <a:cubicBezTo>
                      <a:pt x="26232" y="520"/>
                      <a:pt x="26132" y="552"/>
                      <a:pt x="26107" y="608"/>
                    </a:cubicBezTo>
                    <a:cubicBezTo>
                      <a:pt x="26063" y="715"/>
                      <a:pt x="26267" y="795"/>
                      <a:pt x="26303" y="795"/>
                    </a:cubicBezTo>
                    <a:cubicBezTo>
                      <a:pt x="26273" y="800"/>
                      <a:pt x="26245" y="803"/>
                      <a:pt x="26216" y="803"/>
                    </a:cubicBezTo>
                    <a:cubicBezTo>
                      <a:pt x="26151" y="803"/>
                      <a:pt x="26089" y="788"/>
                      <a:pt x="26027" y="750"/>
                    </a:cubicBezTo>
                    <a:cubicBezTo>
                      <a:pt x="25956" y="697"/>
                      <a:pt x="25902" y="608"/>
                      <a:pt x="25804" y="581"/>
                    </a:cubicBezTo>
                    <a:cubicBezTo>
                      <a:pt x="25787" y="576"/>
                      <a:pt x="25771" y="574"/>
                      <a:pt x="25757" y="574"/>
                    </a:cubicBezTo>
                    <a:cubicBezTo>
                      <a:pt x="25669" y="574"/>
                      <a:pt x="25628" y="656"/>
                      <a:pt x="25549" y="656"/>
                    </a:cubicBezTo>
                    <a:cubicBezTo>
                      <a:pt x="25527" y="656"/>
                      <a:pt x="25503" y="650"/>
                      <a:pt x="25475" y="635"/>
                    </a:cubicBezTo>
                    <a:cubicBezTo>
                      <a:pt x="25429" y="608"/>
                      <a:pt x="25315" y="408"/>
                      <a:pt x="25251" y="408"/>
                    </a:cubicBezTo>
                    <a:cubicBezTo>
                      <a:pt x="25228" y="408"/>
                      <a:pt x="25212" y="433"/>
                      <a:pt x="25207" y="501"/>
                    </a:cubicBezTo>
                    <a:cubicBezTo>
                      <a:pt x="25200" y="613"/>
                      <a:pt x="25193" y="796"/>
                      <a:pt x="25113" y="796"/>
                    </a:cubicBezTo>
                    <a:cubicBezTo>
                      <a:pt x="25091" y="796"/>
                      <a:pt x="25064" y="783"/>
                      <a:pt x="25029" y="750"/>
                    </a:cubicBezTo>
                    <a:cubicBezTo>
                      <a:pt x="24922" y="652"/>
                      <a:pt x="24914" y="554"/>
                      <a:pt x="24789" y="510"/>
                    </a:cubicBezTo>
                    <a:cubicBezTo>
                      <a:pt x="24770" y="505"/>
                      <a:pt x="24678" y="489"/>
                      <a:pt x="24593" y="489"/>
                    </a:cubicBezTo>
                    <a:cubicBezTo>
                      <a:pt x="24514" y="489"/>
                      <a:pt x="24441" y="503"/>
                      <a:pt x="24441" y="554"/>
                    </a:cubicBezTo>
                    <a:cubicBezTo>
                      <a:pt x="24441" y="623"/>
                      <a:pt x="24556" y="895"/>
                      <a:pt x="24409" y="895"/>
                    </a:cubicBezTo>
                    <a:cubicBezTo>
                      <a:pt x="24403" y="895"/>
                      <a:pt x="24396" y="894"/>
                      <a:pt x="24388" y="893"/>
                    </a:cubicBezTo>
                    <a:cubicBezTo>
                      <a:pt x="24263" y="866"/>
                      <a:pt x="24335" y="679"/>
                      <a:pt x="24281" y="581"/>
                    </a:cubicBezTo>
                    <a:lnTo>
                      <a:pt x="24281" y="581"/>
                    </a:lnTo>
                    <a:cubicBezTo>
                      <a:pt x="24245" y="670"/>
                      <a:pt x="24210" y="768"/>
                      <a:pt x="24165" y="848"/>
                    </a:cubicBezTo>
                    <a:cubicBezTo>
                      <a:pt x="24135" y="893"/>
                      <a:pt x="24110" y="911"/>
                      <a:pt x="24090" y="911"/>
                    </a:cubicBezTo>
                    <a:cubicBezTo>
                      <a:pt x="24056" y="911"/>
                      <a:pt x="24032" y="864"/>
                      <a:pt x="24005" y="804"/>
                    </a:cubicBezTo>
                    <a:cubicBezTo>
                      <a:pt x="23951" y="696"/>
                      <a:pt x="23764" y="618"/>
                      <a:pt x="23634" y="618"/>
                    </a:cubicBezTo>
                    <a:cubicBezTo>
                      <a:pt x="23592" y="618"/>
                      <a:pt x="23557" y="626"/>
                      <a:pt x="23533" y="643"/>
                    </a:cubicBezTo>
                    <a:cubicBezTo>
                      <a:pt x="23408" y="724"/>
                      <a:pt x="23569" y="1142"/>
                      <a:pt x="23515" y="1151"/>
                    </a:cubicBezTo>
                    <a:cubicBezTo>
                      <a:pt x="23510" y="1152"/>
                      <a:pt x="23505" y="1153"/>
                      <a:pt x="23500" y="1153"/>
                    </a:cubicBezTo>
                    <a:cubicBezTo>
                      <a:pt x="23423" y="1153"/>
                      <a:pt x="23397" y="1023"/>
                      <a:pt x="23355" y="973"/>
                    </a:cubicBezTo>
                    <a:cubicBezTo>
                      <a:pt x="23292" y="893"/>
                      <a:pt x="23203" y="848"/>
                      <a:pt x="23105" y="839"/>
                    </a:cubicBezTo>
                    <a:cubicBezTo>
                      <a:pt x="22995" y="824"/>
                      <a:pt x="22786" y="605"/>
                      <a:pt x="22678" y="605"/>
                    </a:cubicBezTo>
                    <a:cubicBezTo>
                      <a:pt x="22665" y="605"/>
                      <a:pt x="22652" y="609"/>
                      <a:pt x="22642" y="617"/>
                    </a:cubicBezTo>
                    <a:cubicBezTo>
                      <a:pt x="22604" y="647"/>
                      <a:pt x="22553" y="829"/>
                      <a:pt x="22511" y="829"/>
                    </a:cubicBezTo>
                    <a:cubicBezTo>
                      <a:pt x="22504" y="829"/>
                      <a:pt x="22497" y="824"/>
                      <a:pt x="22491" y="813"/>
                    </a:cubicBezTo>
                    <a:cubicBezTo>
                      <a:pt x="22437" y="733"/>
                      <a:pt x="22437" y="670"/>
                      <a:pt x="22357" y="661"/>
                    </a:cubicBezTo>
                    <a:cubicBezTo>
                      <a:pt x="22353" y="661"/>
                      <a:pt x="22349" y="661"/>
                      <a:pt x="22345" y="661"/>
                    </a:cubicBezTo>
                    <a:cubicBezTo>
                      <a:pt x="22159" y="661"/>
                      <a:pt x="22104" y="1045"/>
                      <a:pt x="21921" y="1071"/>
                    </a:cubicBezTo>
                    <a:cubicBezTo>
                      <a:pt x="21913" y="1072"/>
                      <a:pt x="21906" y="1073"/>
                      <a:pt x="21898" y="1073"/>
                    </a:cubicBezTo>
                    <a:cubicBezTo>
                      <a:pt x="21725" y="1073"/>
                      <a:pt x="21606" y="697"/>
                      <a:pt x="21471" y="697"/>
                    </a:cubicBezTo>
                    <a:cubicBezTo>
                      <a:pt x="21469" y="697"/>
                      <a:pt x="21468" y="697"/>
                      <a:pt x="21466" y="697"/>
                    </a:cubicBezTo>
                    <a:cubicBezTo>
                      <a:pt x="21413" y="697"/>
                      <a:pt x="21511" y="884"/>
                      <a:pt x="21529" y="884"/>
                    </a:cubicBezTo>
                    <a:cubicBezTo>
                      <a:pt x="21526" y="884"/>
                      <a:pt x="21524" y="884"/>
                      <a:pt x="21521" y="884"/>
                    </a:cubicBezTo>
                    <a:cubicBezTo>
                      <a:pt x="21410" y="884"/>
                      <a:pt x="21379" y="703"/>
                      <a:pt x="21296" y="703"/>
                    </a:cubicBezTo>
                    <a:cubicBezTo>
                      <a:pt x="21291" y="703"/>
                      <a:pt x="21285" y="704"/>
                      <a:pt x="21279" y="706"/>
                    </a:cubicBezTo>
                    <a:cubicBezTo>
                      <a:pt x="21146" y="733"/>
                      <a:pt x="21057" y="813"/>
                      <a:pt x="20914" y="813"/>
                    </a:cubicBezTo>
                    <a:cubicBezTo>
                      <a:pt x="20977" y="813"/>
                      <a:pt x="20816" y="830"/>
                      <a:pt x="20772" y="902"/>
                    </a:cubicBezTo>
                    <a:cubicBezTo>
                      <a:pt x="20743" y="939"/>
                      <a:pt x="20718" y="951"/>
                      <a:pt x="20693" y="951"/>
                    </a:cubicBezTo>
                    <a:cubicBezTo>
                      <a:pt x="20663" y="951"/>
                      <a:pt x="20632" y="934"/>
                      <a:pt x="20594" y="920"/>
                    </a:cubicBezTo>
                    <a:cubicBezTo>
                      <a:pt x="20533" y="895"/>
                      <a:pt x="20470" y="883"/>
                      <a:pt x="20408" y="883"/>
                    </a:cubicBezTo>
                    <a:cubicBezTo>
                      <a:pt x="20315" y="883"/>
                      <a:pt x="20223" y="910"/>
                      <a:pt x="20148" y="964"/>
                    </a:cubicBezTo>
                    <a:cubicBezTo>
                      <a:pt x="20104" y="986"/>
                      <a:pt x="19991" y="1188"/>
                      <a:pt x="19945" y="1188"/>
                    </a:cubicBezTo>
                    <a:cubicBezTo>
                      <a:pt x="19935" y="1188"/>
                      <a:pt x="19929" y="1179"/>
                      <a:pt x="19926" y="1160"/>
                    </a:cubicBezTo>
                    <a:cubicBezTo>
                      <a:pt x="19907" y="992"/>
                      <a:pt x="19892" y="819"/>
                      <a:pt x="19825" y="819"/>
                    </a:cubicBezTo>
                    <a:cubicBezTo>
                      <a:pt x="19795" y="819"/>
                      <a:pt x="19756" y="851"/>
                      <a:pt x="19703" y="928"/>
                    </a:cubicBezTo>
                    <a:cubicBezTo>
                      <a:pt x="19648" y="1006"/>
                      <a:pt x="19588" y="1140"/>
                      <a:pt x="19517" y="1226"/>
                    </a:cubicBezTo>
                    <a:lnTo>
                      <a:pt x="19517" y="1226"/>
                    </a:lnTo>
                    <a:cubicBezTo>
                      <a:pt x="19538" y="1160"/>
                      <a:pt x="19545" y="1065"/>
                      <a:pt x="19534" y="1026"/>
                    </a:cubicBezTo>
                    <a:lnTo>
                      <a:pt x="19534" y="1026"/>
                    </a:lnTo>
                    <a:cubicBezTo>
                      <a:pt x="19471" y="1035"/>
                      <a:pt x="19364" y="1026"/>
                      <a:pt x="19364" y="1169"/>
                    </a:cubicBezTo>
                    <a:cubicBezTo>
                      <a:pt x="19389" y="1210"/>
                      <a:pt x="19414" y="1251"/>
                      <a:pt x="19452" y="1285"/>
                    </a:cubicBezTo>
                    <a:lnTo>
                      <a:pt x="19452" y="1285"/>
                    </a:lnTo>
                    <a:cubicBezTo>
                      <a:pt x="19431" y="1298"/>
                      <a:pt x="19409" y="1306"/>
                      <a:pt x="19386" y="1306"/>
                    </a:cubicBezTo>
                    <a:cubicBezTo>
                      <a:pt x="19352" y="1306"/>
                      <a:pt x="19315" y="1289"/>
                      <a:pt x="19275" y="1249"/>
                    </a:cubicBezTo>
                    <a:cubicBezTo>
                      <a:pt x="19168" y="1142"/>
                      <a:pt x="19088" y="973"/>
                      <a:pt x="18955" y="937"/>
                    </a:cubicBezTo>
                    <a:cubicBezTo>
                      <a:pt x="18936" y="931"/>
                      <a:pt x="18919" y="928"/>
                      <a:pt x="18905" y="928"/>
                    </a:cubicBezTo>
                    <a:cubicBezTo>
                      <a:pt x="18819" y="928"/>
                      <a:pt x="18808" y="1026"/>
                      <a:pt x="18732" y="1026"/>
                    </a:cubicBezTo>
                    <a:cubicBezTo>
                      <a:pt x="18730" y="1027"/>
                      <a:pt x="18728" y="1027"/>
                      <a:pt x="18726" y="1027"/>
                    </a:cubicBezTo>
                    <a:cubicBezTo>
                      <a:pt x="18642" y="1027"/>
                      <a:pt x="18573" y="848"/>
                      <a:pt x="18480" y="848"/>
                    </a:cubicBezTo>
                    <a:cubicBezTo>
                      <a:pt x="18478" y="848"/>
                      <a:pt x="18476" y="848"/>
                      <a:pt x="18474" y="848"/>
                    </a:cubicBezTo>
                    <a:cubicBezTo>
                      <a:pt x="18447" y="848"/>
                      <a:pt x="18438" y="973"/>
                      <a:pt x="18420" y="1000"/>
                    </a:cubicBezTo>
                    <a:cubicBezTo>
                      <a:pt x="18393" y="1039"/>
                      <a:pt x="18366" y="1054"/>
                      <a:pt x="18338" y="1054"/>
                    </a:cubicBezTo>
                    <a:cubicBezTo>
                      <a:pt x="18223" y="1054"/>
                      <a:pt x="18109" y="777"/>
                      <a:pt x="18023" y="777"/>
                    </a:cubicBezTo>
                    <a:cubicBezTo>
                      <a:pt x="18022" y="777"/>
                      <a:pt x="18020" y="777"/>
                      <a:pt x="18019" y="777"/>
                    </a:cubicBezTo>
                    <a:cubicBezTo>
                      <a:pt x="18071" y="777"/>
                      <a:pt x="18123" y="1179"/>
                      <a:pt x="18000" y="1179"/>
                    </a:cubicBezTo>
                    <a:cubicBezTo>
                      <a:pt x="17975" y="1179"/>
                      <a:pt x="17944" y="1163"/>
                      <a:pt x="17904" y="1124"/>
                    </a:cubicBezTo>
                    <a:cubicBezTo>
                      <a:pt x="17792" y="1013"/>
                      <a:pt x="17805" y="988"/>
                      <a:pt x="17709" y="988"/>
                    </a:cubicBezTo>
                    <a:cubicBezTo>
                      <a:pt x="17690" y="988"/>
                      <a:pt x="17666" y="989"/>
                      <a:pt x="17636" y="991"/>
                    </a:cubicBezTo>
                    <a:cubicBezTo>
                      <a:pt x="17547" y="946"/>
                      <a:pt x="17538" y="920"/>
                      <a:pt x="17529" y="786"/>
                    </a:cubicBezTo>
                    <a:lnTo>
                      <a:pt x="17529" y="786"/>
                    </a:lnTo>
                    <a:cubicBezTo>
                      <a:pt x="17547" y="1132"/>
                      <a:pt x="17077" y="885"/>
                      <a:pt x="17093" y="1202"/>
                    </a:cubicBezTo>
                    <a:lnTo>
                      <a:pt x="17093" y="1202"/>
                    </a:lnTo>
                    <a:cubicBezTo>
                      <a:pt x="17086" y="1091"/>
                      <a:pt x="16978" y="1061"/>
                      <a:pt x="16870" y="1061"/>
                    </a:cubicBezTo>
                    <a:cubicBezTo>
                      <a:pt x="16791" y="1061"/>
                      <a:pt x="16712" y="1078"/>
                      <a:pt x="16674" y="1089"/>
                    </a:cubicBezTo>
                    <a:cubicBezTo>
                      <a:pt x="16594" y="1098"/>
                      <a:pt x="16514" y="1133"/>
                      <a:pt x="16452" y="1187"/>
                    </a:cubicBezTo>
                    <a:cubicBezTo>
                      <a:pt x="16452" y="1187"/>
                      <a:pt x="16398" y="1378"/>
                      <a:pt x="16383" y="1378"/>
                    </a:cubicBezTo>
                    <a:cubicBezTo>
                      <a:pt x="16382" y="1378"/>
                      <a:pt x="16381" y="1376"/>
                      <a:pt x="16380" y="1374"/>
                    </a:cubicBezTo>
                    <a:cubicBezTo>
                      <a:pt x="16327" y="1285"/>
                      <a:pt x="16354" y="1044"/>
                      <a:pt x="16345" y="928"/>
                    </a:cubicBezTo>
                    <a:lnTo>
                      <a:pt x="16345" y="928"/>
                    </a:lnTo>
                    <a:cubicBezTo>
                      <a:pt x="16282" y="1035"/>
                      <a:pt x="16193" y="1080"/>
                      <a:pt x="16185" y="1231"/>
                    </a:cubicBezTo>
                    <a:cubicBezTo>
                      <a:pt x="16176" y="1383"/>
                      <a:pt x="16167" y="1588"/>
                      <a:pt x="16015" y="1597"/>
                    </a:cubicBezTo>
                    <a:cubicBezTo>
                      <a:pt x="16015" y="1516"/>
                      <a:pt x="16042" y="1196"/>
                      <a:pt x="15997" y="1160"/>
                    </a:cubicBezTo>
                    <a:cubicBezTo>
                      <a:pt x="15985" y="1149"/>
                      <a:pt x="15973" y="1144"/>
                      <a:pt x="15960" y="1144"/>
                    </a:cubicBezTo>
                    <a:cubicBezTo>
                      <a:pt x="15894" y="1144"/>
                      <a:pt x="15834" y="1287"/>
                      <a:pt x="15819" y="1347"/>
                    </a:cubicBezTo>
                    <a:cubicBezTo>
                      <a:pt x="15807" y="1349"/>
                      <a:pt x="15795" y="1349"/>
                      <a:pt x="15782" y="1349"/>
                    </a:cubicBezTo>
                    <a:cubicBezTo>
                      <a:pt x="15721" y="1349"/>
                      <a:pt x="15659" y="1332"/>
                      <a:pt x="15614" y="1303"/>
                    </a:cubicBezTo>
                    <a:cubicBezTo>
                      <a:pt x="15563" y="1268"/>
                      <a:pt x="15494" y="1142"/>
                      <a:pt x="15442" y="1142"/>
                    </a:cubicBezTo>
                    <a:cubicBezTo>
                      <a:pt x="15440" y="1142"/>
                      <a:pt x="15438" y="1142"/>
                      <a:pt x="15436" y="1142"/>
                    </a:cubicBezTo>
                    <a:cubicBezTo>
                      <a:pt x="15351" y="1142"/>
                      <a:pt x="15356" y="1429"/>
                      <a:pt x="15293" y="1429"/>
                    </a:cubicBezTo>
                    <a:cubicBezTo>
                      <a:pt x="15291" y="1429"/>
                      <a:pt x="15288" y="1428"/>
                      <a:pt x="15285" y="1427"/>
                    </a:cubicBezTo>
                    <a:cubicBezTo>
                      <a:pt x="15276" y="1418"/>
                      <a:pt x="15214" y="1311"/>
                      <a:pt x="15187" y="1294"/>
                    </a:cubicBezTo>
                    <a:cubicBezTo>
                      <a:pt x="15142" y="1276"/>
                      <a:pt x="15089" y="1258"/>
                      <a:pt x="15035" y="1258"/>
                    </a:cubicBezTo>
                    <a:cubicBezTo>
                      <a:pt x="14902" y="1258"/>
                      <a:pt x="14813" y="1347"/>
                      <a:pt x="14679" y="1374"/>
                    </a:cubicBezTo>
                    <a:cubicBezTo>
                      <a:pt x="14673" y="1375"/>
                      <a:pt x="14667" y="1375"/>
                      <a:pt x="14662" y="1375"/>
                    </a:cubicBezTo>
                    <a:cubicBezTo>
                      <a:pt x="14584" y="1375"/>
                      <a:pt x="14541" y="1287"/>
                      <a:pt x="14481" y="1287"/>
                    </a:cubicBezTo>
                    <a:cubicBezTo>
                      <a:pt x="14468" y="1287"/>
                      <a:pt x="14454" y="1292"/>
                      <a:pt x="14439" y="1303"/>
                    </a:cubicBezTo>
                    <a:cubicBezTo>
                      <a:pt x="14386" y="1347"/>
                      <a:pt x="14359" y="1405"/>
                      <a:pt x="14357" y="1470"/>
                    </a:cubicBezTo>
                    <a:lnTo>
                      <a:pt x="14357" y="1470"/>
                    </a:lnTo>
                    <a:cubicBezTo>
                      <a:pt x="14348" y="1273"/>
                      <a:pt x="14332" y="1177"/>
                      <a:pt x="14174" y="1177"/>
                    </a:cubicBezTo>
                    <a:cubicBezTo>
                      <a:pt x="14168" y="1177"/>
                      <a:pt x="14161" y="1178"/>
                      <a:pt x="14154" y="1178"/>
                    </a:cubicBezTo>
                    <a:cubicBezTo>
                      <a:pt x="14154" y="1187"/>
                      <a:pt x="14163" y="1276"/>
                      <a:pt x="14163" y="1303"/>
                    </a:cubicBezTo>
                    <a:cubicBezTo>
                      <a:pt x="14156" y="1303"/>
                      <a:pt x="14148" y="1303"/>
                      <a:pt x="14139" y="1303"/>
                    </a:cubicBezTo>
                    <a:cubicBezTo>
                      <a:pt x="14077" y="1303"/>
                      <a:pt x="13965" y="1291"/>
                      <a:pt x="13858" y="1291"/>
                    </a:cubicBezTo>
                    <a:cubicBezTo>
                      <a:pt x="13735" y="1291"/>
                      <a:pt x="13619" y="1307"/>
                      <a:pt x="13593" y="1374"/>
                    </a:cubicBezTo>
                    <a:cubicBezTo>
                      <a:pt x="13584" y="1382"/>
                      <a:pt x="13681" y="1643"/>
                      <a:pt x="13612" y="1643"/>
                    </a:cubicBezTo>
                    <a:cubicBezTo>
                      <a:pt x="13609" y="1643"/>
                      <a:pt x="13605" y="1642"/>
                      <a:pt x="13601" y="1641"/>
                    </a:cubicBezTo>
                    <a:cubicBezTo>
                      <a:pt x="13503" y="1623"/>
                      <a:pt x="13414" y="1481"/>
                      <a:pt x="13325" y="1436"/>
                    </a:cubicBezTo>
                    <a:cubicBezTo>
                      <a:pt x="13171" y="1362"/>
                      <a:pt x="13008" y="1326"/>
                      <a:pt x="12845" y="1326"/>
                    </a:cubicBezTo>
                    <a:cubicBezTo>
                      <a:pt x="12773" y="1326"/>
                      <a:pt x="12702" y="1333"/>
                      <a:pt x="12631" y="1347"/>
                    </a:cubicBezTo>
                    <a:cubicBezTo>
                      <a:pt x="12506" y="1374"/>
                      <a:pt x="12444" y="1507"/>
                      <a:pt x="12319" y="1525"/>
                    </a:cubicBezTo>
                    <a:cubicBezTo>
                      <a:pt x="12123" y="1552"/>
                      <a:pt x="12150" y="1641"/>
                      <a:pt x="12087" y="1855"/>
                    </a:cubicBezTo>
                    <a:cubicBezTo>
                      <a:pt x="12101" y="1798"/>
                      <a:pt x="11906" y="1515"/>
                      <a:pt x="11808" y="1515"/>
                    </a:cubicBezTo>
                    <a:cubicBezTo>
                      <a:pt x="11784" y="1515"/>
                      <a:pt x="11765" y="1533"/>
                      <a:pt x="11758" y="1579"/>
                    </a:cubicBezTo>
                    <a:cubicBezTo>
                      <a:pt x="11740" y="1721"/>
                      <a:pt x="12078" y="1962"/>
                      <a:pt x="12052" y="2113"/>
                    </a:cubicBezTo>
                    <a:lnTo>
                      <a:pt x="11767" y="1846"/>
                    </a:lnTo>
                    <a:cubicBezTo>
                      <a:pt x="11669" y="1722"/>
                      <a:pt x="11520" y="1555"/>
                      <a:pt x="11509" y="1361"/>
                    </a:cubicBezTo>
                    <a:lnTo>
                      <a:pt x="11509" y="1361"/>
                    </a:lnTo>
                    <a:cubicBezTo>
                      <a:pt x="11523" y="1675"/>
                      <a:pt x="11276" y="1544"/>
                      <a:pt x="11161" y="1721"/>
                    </a:cubicBezTo>
                    <a:cubicBezTo>
                      <a:pt x="11146" y="1722"/>
                      <a:pt x="11133" y="1722"/>
                      <a:pt x="11121" y="1722"/>
                    </a:cubicBezTo>
                    <a:cubicBezTo>
                      <a:pt x="11001" y="1722"/>
                      <a:pt x="11001" y="1678"/>
                      <a:pt x="11001" y="1507"/>
                    </a:cubicBezTo>
                    <a:cubicBezTo>
                      <a:pt x="11009" y="1344"/>
                      <a:pt x="10877" y="1405"/>
                      <a:pt x="10868" y="1306"/>
                    </a:cubicBezTo>
                    <a:lnTo>
                      <a:pt x="10868" y="1306"/>
                    </a:lnTo>
                    <a:lnTo>
                      <a:pt x="10894" y="1864"/>
                    </a:lnTo>
                    <a:cubicBezTo>
                      <a:pt x="10892" y="1864"/>
                      <a:pt x="10891" y="1864"/>
                      <a:pt x="10889" y="1864"/>
                    </a:cubicBezTo>
                    <a:cubicBezTo>
                      <a:pt x="10744" y="1864"/>
                      <a:pt x="10665" y="1436"/>
                      <a:pt x="10645" y="1436"/>
                    </a:cubicBezTo>
                    <a:cubicBezTo>
                      <a:pt x="10645" y="1436"/>
                      <a:pt x="10645" y="1436"/>
                      <a:pt x="10644" y="1436"/>
                    </a:cubicBezTo>
                    <a:cubicBezTo>
                      <a:pt x="10573" y="1508"/>
                      <a:pt x="10472" y="1730"/>
                      <a:pt x="10361" y="1730"/>
                    </a:cubicBezTo>
                    <a:cubicBezTo>
                      <a:pt x="10334" y="1730"/>
                      <a:pt x="10307" y="1717"/>
                      <a:pt x="10279" y="1686"/>
                    </a:cubicBezTo>
                    <a:cubicBezTo>
                      <a:pt x="10210" y="1605"/>
                      <a:pt x="10016" y="1481"/>
                      <a:pt x="9869" y="1481"/>
                    </a:cubicBezTo>
                    <a:cubicBezTo>
                      <a:pt x="9788" y="1481"/>
                      <a:pt x="9722" y="1519"/>
                      <a:pt x="9700" y="1623"/>
                    </a:cubicBezTo>
                    <a:cubicBezTo>
                      <a:pt x="9685" y="1680"/>
                      <a:pt x="9632" y="1687"/>
                      <a:pt x="9570" y="1687"/>
                    </a:cubicBezTo>
                    <a:cubicBezTo>
                      <a:pt x="9552" y="1687"/>
                      <a:pt x="9533" y="1686"/>
                      <a:pt x="9514" y="1686"/>
                    </a:cubicBezTo>
                    <a:cubicBezTo>
                      <a:pt x="9447" y="1686"/>
                      <a:pt x="9379" y="1693"/>
                      <a:pt x="9344" y="1757"/>
                    </a:cubicBezTo>
                    <a:cubicBezTo>
                      <a:pt x="9313" y="1819"/>
                      <a:pt x="9287" y="1843"/>
                      <a:pt x="9263" y="1843"/>
                    </a:cubicBezTo>
                    <a:cubicBezTo>
                      <a:pt x="9187" y="1843"/>
                      <a:pt x="9143" y="1579"/>
                      <a:pt x="9068" y="1552"/>
                    </a:cubicBezTo>
                    <a:cubicBezTo>
                      <a:pt x="9061" y="1550"/>
                      <a:pt x="9055" y="1549"/>
                      <a:pt x="9049" y="1549"/>
                    </a:cubicBezTo>
                    <a:cubicBezTo>
                      <a:pt x="8962" y="1549"/>
                      <a:pt x="8909" y="1712"/>
                      <a:pt x="8800" y="1712"/>
                    </a:cubicBezTo>
                    <a:cubicBezTo>
                      <a:pt x="8667" y="1712"/>
                      <a:pt x="8703" y="1632"/>
                      <a:pt x="8711" y="1516"/>
                    </a:cubicBezTo>
                    <a:cubicBezTo>
                      <a:pt x="8717" y="1475"/>
                      <a:pt x="8702" y="1460"/>
                      <a:pt x="8680" y="1460"/>
                    </a:cubicBezTo>
                    <a:cubicBezTo>
                      <a:pt x="8630" y="1460"/>
                      <a:pt x="8539" y="1531"/>
                      <a:pt x="8533" y="1543"/>
                    </a:cubicBezTo>
                    <a:cubicBezTo>
                      <a:pt x="8506" y="1581"/>
                      <a:pt x="8485" y="1594"/>
                      <a:pt x="8467" y="1594"/>
                    </a:cubicBezTo>
                    <a:cubicBezTo>
                      <a:pt x="8439" y="1594"/>
                      <a:pt x="8418" y="1563"/>
                      <a:pt x="8391" y="1552"/>
                    </a:cubicBezTo>
                    <a:cubicBezTo>
                      <a:pt x="8385" y="1549"/>
                      <a:pt x="8379" y="1548"/>
                      <a:pt x="8374" y="1548"/>
                    </a:cubicBezTo>
                    <a:cubicBezTo>
                      <a:pt x="8282" y="1548"/>
                      <a:pt x="8362" y="1943"/>
                      <a:pt x="8312" y="1943"/>
                    </a:cubicBezTo>
                    <a:cubicBezTo>
                      <a:pt x="8297" y="1943"/>
                      <a:pt x="8269" y="1906"/>
                      <a:pt x="8222" y="1810"/>
                    </a:cubicBezTo>
                    <a:cubicBezTo>
                      <a:pt x="8163" y="1693"/>
                      <a:pt x="8086" y="1640"/>
                      <a:pt x="8011" y="1640"/>
                    </a:cubicBezTo>
                    <a:cubicBezTo>
                      <a:pt x="7937" y="1640"/>
                      <a:pt x="7865" y="1691"/>
                      <a:pt x="7812" y="1784"/>
                    </a:cubicBezTo>
                    <a:cubicBezTo>
                      <a:pt x="7753" y="1891"/>
                      <a:pt x="7702" y="1961"/>
                      <a:pt x="7650" y="1961"/>
                    </a:cubicBezTo>
                    <a:cubicBezTo>
                      <a:pt x="7599" y="1961"/>
                      <a:pt x="7549" y="1894"/>
                      <a:pt x="7491" y="1730"/>
                    </a:cubicBezTo>
                    <a:cubicBezTo>
                      <a:pt x="7477" y="1694"/>
                      <a:pt x="7455" y="1680"/>
                      <a:pt x="7427" y="1680"/>
                    </a:cubicBezTo>
                    <a:cubicBezTo>
                      <a:pt x="7342" y="1680"/>
                      <a:pt x="7206" y="1811"/>
                      <a:pt x="7113" y="1811"/>
                    </a:cubicBezTo>
                    <a:cubicBezTo>
                      <a:pt x="7081" y="1811"/>
                      <a:pt x="7055" y="1797"/>
                      <a:pt x="7037" y="1757"/>
                    </a:cubicBezTo>
                    <a:lnTo>
                      <a:pt x="7037" y="1757"/>
                    </a:lnTo>
                    <a:cubicBezTo>
                      <a:pt x="7086" y="1869"/>
                      <a:pt x="6881" y="2118"/>
                      <a:pt x="6794" y="2118"/>
                    </a:cubicBezTo>
                    <a:cubicBezTo>
                      <a:pt x="6756" y="2118"/>
                      <a:pt x="6741" y="2071"/>
                      <a:pt x="6779" y="1944"/>
                    </a:cubicBezTo>
                    <a:cubicBezTo>
                      <a:pt x="6769" y="1806"/>
                      <a:pt x="6738" y="1760"/>
                      <a:pt x="6697" y="1760"/>
                    </a:cubicBezTo>
                    <a:cubicBezTo>
                      <a:pt x="6624" y="1760"/>
                      <a:pt x="6517" y="1903"/>
                      <a:pt x="6431" y="1926"/>
                    </a:cubicBezTo>
                    <a:cubicBezTo>
                      <a:pt x="6392" y="1938"/>
                      <a:pt x="6352" y="1944"/>
                      <a:pt x="6311" y="1944"/>
                    </a:cubicBezTo>
                    <a:cubicBezTo>
                      <a:pt x="6258" y="1944"/>
                      <a:pt x="6205" y="1933"/>
                      <a:pt x="6155" y="1908"/>
                    </a:cubicBezTo>
                    <a:cubicBezTo>
                      <a:pt x="6111" y="1873"/>
                      <a:pt x="6128" y="1810"/>
                      <a:pt x="6066" y="1801"/>
                    </a:cubicBezTo>
                    <a:cubicBezTo>
                      <a:pt x="5968" y="1801"/>
                      <a:pt x="5674" y="1890"/>
                      <a:pt x="5683" y="2060"/>
                    </a:cubicBezTo>
                    <a:cubicBezTo>
                      <a:pt x="5674" y="1908"/>
                      <a:pt x="5683" y="1766"/>
                      <a:pt x="5549" y="1757"/>
                    </a:cubicBezTo>
                    <a:cubicBezTo>
                      <a:pt x="5489" y="1757"/>
                      <a:pt x="5404" y="1892"/>
                      <a:pt x="5346" y="1892"/>
                    </a:cubicBezTo>
                    <a:cubicBezTo>
                      <a:pt x="5327" y="1892"/>
                      <a:pt x="5311" y="1877"/>
                      <a:pt x="5300" y="1837"/>
                    </a:cubicBezTo>
                    <a:cubicBezTo>
                      <a:pt x="5300" y="1855"/>
                      <a:pt x="5220" y="1899"/>
                      <a:pt x="5220" y="1953"/>
                    </a:cubicBezTo>
                    <a:cubicBezTo>
                      <a:pt x="5220" y="1983"/>
                      <a:pt x="5209" y="1993"/>
                      <a:pt x="5193" y="1993"/>
                    </a:cubicBezTo>
                    <a:cubicBezTo>
                      <a:pt x="5168" y="1993"/>
                      <a:pt x="5130" y="1964"/>
                      <a:pt x="5113" y="1953"/>
                    </a:cubicBezTo>
                    <a:cubicBezTo>
                      <a:pt x="5041" y="1910"/>
                      <a:pt x="4954" y="1858"/>
                      <a:pt x="4886" y="1858"/>
                    </a:cubicBezTo>
                    <a:cubicBezTo>
                      <a:pt x="4815" y="1858"/>
                      <a:pt x="4763" y="1913"/>
                      <a:pt x="4765" y="2093"/>
                    </a:cubicBezTo>
                    <a:lnTo>
                      <a:pt x="4765" y="2093"/>
                    </a:lnTo>
                    <a:cubicBezTo>
                      <a:pt x="4761" y="2009"/>
                      <a:pt x="4745" y="1854"/>
                      <a:pt x="4696" y="1854"/>
                    </a:cubicBezTo>
                    <a:cubicBezTo>
                      <a:pt x="4683" y="1854"/>
                      <a:pt x="4668" y="1864"/>
                      <a:pt x="4650" y="1890"/>
                    </a:cubicBezTo>
                    <a:cubicBezTo>
                      <a:pt x="4562" y="2014"/>
                      <a:pt x="4587" y="2050"/>
                      <a:pt x="4458" y="2059"/>
                    </a:cubicBezTo>
                    <a:lnTo>
                      <a:pt x="4458" y="2059"/>
                    </a:lnTo>
                    <a:cubicBezTo>
                      <a:pt x="4532" y="2049"/>
                      <a:pt x="4496" y="1783"/>
                      <a:pt x="4383" y="1775"/>
                    </a:cubicBezTo>
                    <a:cubicBezTo>
                      <a:pt x="4293" y="1775"/>
                      <a:pt x="4204" y="1792"/>
                      <a:pt x="4124" y="1837"/>
                    </a:cubicBezTo>
                    <a:cubicBezTo>
                      <a:pt x="3946" y="1935"/>
                      <a:pt x="3946" y="1988"/>
                      <a:pt x="3946" y="2220"/>
                    </a:cubicBezTo>
                    <a:cubicBezTo>
                      <a:pt x="3935" y="2221"/>
                      <a:pt x="3925" y="2221"/>
                      <a:pt x="3915" y="2221"/>
                    </a:cubicBezTo>
                    <a:cubicBezTo>
                      <a:pt x="3789" y="2221"/>
                      <a:pt x="3808" y="2164"/>
                      <a:pt x="3750" y="2015"/>
                    </a:cubicBezTo>
                    <a:cubicBezTo>
                      <a:pt x="3714" y="2113"/>
                      <a:pt x="3697" y="2211"/>
                      <a:pt x="3679" y="2309"/>
                    </a:cubicBezTo>
                    <a:cubicBezTo>
                      <a:pt x="3661" y="2113"/>
                      <a:pt x="3617" y="1908"/>
                      <a:pt x="3554" y="1721"/>
                    </a:cubicBezTo>
                    <a:cubicBezTo>
                      <a:pt x="3474" y="1846"/>
                      <a:pt x="3403" y="1971"/>
                      <a:pt x="3349" y="2095"/>
                    </a:cubicBezTo>
                    <a:cubicBezTo>
                      <a:pt x="3295" y="2217"/>
                      <a:pt x="3220" y="2255"/>
                      <a:pt x="3139" y="2255"/>
                    </a:cubicBezTo>
                    <a:cubicBezTo>
                      <a:pt x="3059" y="2255"/>
                      <a:pt x="2974" y="2220"/>
                      <a:pt x="2895" y="2193"/>
                    </a:cubicBezTo>
                    <a:cubicBezTo>
                      <a:pt x="2848" y="2179"/>
                      <a:pt x="2739" y="2143"/>
                      <a:pt x="2646" y="2143"/>
                    </a:cubicBezTo>
                    <a:cubicBezTo>
                      <a:pt x="2562" y="2143"/>
                      <a:pt x="2490" y="2172"/>
                      <a:pt x="2485" y="2273"/>
                    </a:cubicBezTo>
                    <a:cubicBezTo>
                      <a:pt x="2485" y="2452"/>
                      <a:pt x="2503" y="2630"/>
                      <a:pt x="2521" y="2808"/>
                    </a:cubicBezTo>
                    <a:cubicBezTo>
                      <a:pt x="2519" y="2808"/>
                      <a:pt x="2517" y="2808"/>
                      <a:pt x="2516" y="2808"/>
                    </a:cubicBezTo>
                    <a:cubicBezTo>
                      <a:pt x="2388" y="2808"/>
                      <a:pt x="2405" y="2486"/>
                      <a:pt x="2396" y="2371"/>
                    </a:cubicBezTo>
                    <a:lnTo>
                      <a:pt x="2396" y="2371"/>
                    </a:lnTo>
                    <a:cubicBezTo>
                      <a:pt x="2398" y="2407"/>
                      <a:pt x="2389" y="2421"/>
                      <a:pt x="2374" y="2421"/>
                    </a:cubicBezTo>
                    <a:cubicBezTo>
                      <a:pt x="2324" y="2421"/>
                      <a:pt x="2207" y="2264"/>
                      <a:pt x="2200" y="2175"/>
                    </a:cubicBezTo>
                    <a:cubicBezTo>
                      <a:pt x="2200" y="2089"/>
                      <a:pt x="2192" y="1926"/>
                      <a:pt x="2101" y="1926"/>
                    </a:cubicBezTo>
                    <a:cubicBezTo>
                      <a:pt x="2098" y="1926"/>
                      <a:pt x="2096" y="1926"/>
                      <a:pt x="2093" y="1926"/>
                    </a:cubicBezTo>
                    <a:lnTo>
                      <a:pt x="2123" y="2400"/>
                    </a:lnTo>
                    <a:lnTo>
                      <a:pt x="2123" y="2400"/>
                    </a:lnTo>
                    <a:cubicBezTo>
                      <a:pt x="2056" y="2262"/>
                      <a:pt x="1729" y="2232"/>
                      <a:pt x="1453" y="2232"/>
                    </a:cubicBezTo>
                    <a:cubicBezTo>
                      <a:pt x="1311" y="2232"/>
                      <a:pt x="1182" y="2240"/>
                      <a:pt x="1109" y="2246"/>
                    </a:cubicBezTo>
                    <a:lnTo>
                      <a:pt x="1109" y="2246"/>
                    </a:lnTo>
                    <a:cubicBezTo>
                      <a:pt x="1113" y="2245"/>
                      <a:pt x="1117" y="2245"/>
                      <a:pt x="1121" y="2245"/>
                    </a:cubicBezTo>
                    <a:cubicBezTo>
                      <a:pt x="1271" y="2245"/>
                      <a:pt x="1330" y="2394"/>
                      <a:pt x="1372" y="2487"/>
                    </a:cubicBezTo>
                    <a:cubicBezTo>
                      <a:pt x="1178" y="2480"/>
                      <a:pt x="818" y="2199"/>
                      <a:pt x="613" y="2199"/>
                    </a:cubicBezTo>
                    <a:cubicBezTo>
                      <a:pt x="553" y="2199"/>
                      <a:pt x="507" y="2223"/>
                      <a:pt x="481" y="2282"/>
                    </a:cubicBezTo>
                    <a:cubicBezTo>
                      <a:pt x="481" y="2318"/>
                      <a:pt x="490" y="2478"/>
                      <a:pt x="410" y="2487"/>
                    </a:cubicBezTo>
                    <a:cubicBezTo>
                      <a:pt x="410" y="2503"/>
                      <a:pt x="404" y="2512"/>
                      <a:pt x="390" y="2512"/>
                    </a:cubicBezTo>
                    <a:cubicBezTo>
                      <a:pt x="380" y="2512"/>
                      <a:pt x="366" y="2507"/>
                      <a:pt x="348" y="2496"/>
                    </a:cubicBezTo>
                    <a:cubicBezTo>
                      <a:pt x="276" y="2425"/>
                      <a:pt x="214" y="2354"/>
                      <a:pt x="152" y="2273"/>
                    </a:cubicBezTo>
                    <a:cubicBezTo>
                      <a:pt x="125" y="2211"/>
                      <a:pt x="71" y="2158"/>
                      <a:pt x="0" y="2140"/>
                    </a:cubicBezTo>
                    <a:cubicBezTo>
                      <a:pt x="0" y="2167"/>
                      <a:pt x="0" y="2184"/>
                      <a:pt x="0" y="2211"/>
                    </a:cubicBezTo>
                    <a:cubicBezTo>
                      <a:pt x="54" y="2514"/>
                      <a:pt x="223" y="2692"/>
                      <a:pt x="187" y="2959"/>
                    </a:cubicBezTo>
                    <a:cubicBezTo>
                      <a:pt x="152" y="3173"/>
                      <a:pt x="71" y="3342"/>
                      <a:pt x="89" y="3610"/>
                    </a:cubicBezTo>
                    <a:cubicBezTo>
                      <a:pt x="112" y="3818"/>
                      <a:pt x="241" y="3965"/>
                      <a:pt x="328" y="3965"/>
                    </a:cubicBezTo>
                    <a:cubicBezTo>
                      <a:pt x="379" y="3965"/>
                      <a:pt x="417" y="3915"/>
                      <a:pt x="410" y="3797"/>
                    </a:cubicBezTo>
                    <a:lnTo>
                      <a:pt x="410" y="3797"/>
                    </a:lnTo>
                    <a:cubicBezTo>
                      <a:pt x="419" y="3930"/>
                      <a:pt x="446" y="4135"/>
                      <a:pt x="419" y="4197"/>
                    </a:cubicBezTo>
                    <a:cubicBezTo>
                      <a:pt x="392" y="4286"/>
                      <a:pt x="303" y="4340"/>
                      <a:pt x="241" y="4411"/>
                    </a:cubicBezTo>
                    <a:cubicBezTo>
                      <a:pt x="196" y="4456"/>
                      <a:pt x="250" y="4509"/>
                      <a:pt x="276" y="4554"/>
                    </a:cubicBezTo>
                    <a:cubicBezTo>
                      <a:pt x="316" y="4603"/>
                      <a:pt x="359" y="4616"/>
                      <a:pt x="409" y="4616"/>
                    </a:cubicBezTo>
                    <a:cubicBezTo>
                      <a:pt x="459" y="4616"/>
                      <a:pt x="517" y="4603"/>
                      <a:pt x="588" y="4598"/>
                    </a:cubicBezTo>
                    <a:cubicBezTo>
                      <a:pt x="511" y="4553"/>
                      <a:pt x="526" y="4518"/>
                      <a:pt x="577" y="4518"/>
                    </a:cubicBezTo>
                    <a:cubicBezTo>
                      <a:pt x="597" y="4518"/>
                      <a:pt x="623" y="4523"/>
                      <a:pt x="650" y="4536"/>
                    </a:cubicBezTo>
                    <a:cubicBezTo>
                      <a:pt x="731" y="4580"/>
                      <a:pt x="811" y="4661"/>
                      <a:pt x="784" y="4741"/>
                    </a:cubicBezTo>
                    <a:cubicBezTo>
                      <a:pt x="767" y="4782"/>
                      <a:pt x="727" y="4795"/>
                      <a:pt x="680" y="4795"/>
                    </a:cubicBezTo>
                    <a:cubicBezTo>
                      <a:pt x="606" y="4795"/>
                      <a:pt x="511" y="4765"/>
                      <a:pt x="449" y="4765"/>
                    </a:cubicBezTo>
                    <a:cubicBezTo>
                      <a:pt x="406" y="4765"/>
                      <a:pt x="378" y="4779"/>
                      <a:pt x="383" y="4830"/>
                    </a:cubicBezTo>
                    <a:cubicBezTo>
                      <a:pt x="391" y="4899"/>
                      <a:pt x="499" y="5201"/>
                      <a:pt x="631" y="5201"/>
                    </a:cubicBezTo>
                    <a:cubicBezTo>
                      <a:pt x="652" y="5201"/>
                      <a:pt x="673" y="5194"/>
                      <a:pt x="695" y="5177"/>
                    </a:cubicBezTo>
                    <a:cubicBezTo>
                      <a:pt x="780" y="5120"/>
                      <a:pt x="822" y="5078"/>
                      <a:pt x="878" y="5078"/>
                    </a:cubicBezTo>
                    <a:cubicBezTo>
                      <a:pt x="910" y="5078"/>
                      <a:pt x="946" y="5092"/>
                      <a:pt x="998" y="5124"/>
                    </a:cubicBezTo>
                    <a:cubicBezTo>
                      <a:pt x="1096" y="5186"/>
                      <a:pt x="1158" y="5284"/>
                      <a:pt x="1060" y="5364"/>
                    </a:cubicBezTo>
                    <a:cubicBezTo>
                      <a:pt x="1009" y="5403"/>
                      <a:pt x="918" y="5415"/>
                      <a:pt x="819" y="5415"/>
                    </a:cubicBezTo>
                    <a:cubicBezTo>
                      <a:pt x="673" y="5415"/>
                      <a:pt x="510" y="5390"/>
                      <a:pt x="431" y="5390"/>
                    </a:cubicBezTo>
                    <a:cubicBezTo>
                      <a:pt x="405" y="5390"/>
                      <a:pt x="388" y="5393"/>
                      <a:pt x="383" y="5400"/>
                    </a:cubicBezTo>
                    <a:cubicBezTo>
                      <a:pt x="348" y="5489"/>
                      <a:pt x="374" y="5587"/>
                      <a:pt x="446" y="5658"/>
                    </a:cubicBezTo>
                    <a:cubicBezTo>
                      <a:pt x="484" y="5693"/>
                      <a:pt x="528" y="5697"/>
                      <a:pt x="574" y="5697"/>
                    </a:cubicBezTo>
                    <a:cubicBezTo>
                      <a:pt x="592" y="5697"/>
                      <a:pt x="611" y="5697"/>
                      <a:pt x="629" y="5697"/>
                    </a:cubicBezTo>
                    <a:cubicBezTo>
                      <a:pt x="671" y="5697"/>
                      <a:pt x="713" y="5701"/>
                      <a:pt x="748" y="5729"/>
                    </a:cubicBezTo>
                    <a:cubicBezTo>
                      <a:pt x="918" y="5872"/>
                      <a:pt x="365" y="5872"/>
                      <a:pt x="481" y="5997"/>
                    </a:cubicBezTo>
                    <a:cubicBezTo>
                      <a:pt x="578" y="6080"/>
                      <a:pt x="697" y="6131"/>
                      <a:pt x="823" y="6143"/>
                    </a:cubicBezTo>
                    <a:lnTo>
                      <a:pt x="823" y="6143"/>
                    </a:lnTo>
                    <a:cubicBezTo>
                      <a:pt x="723" y="6145"/>
                      <a:pt x="620" y="6152"/>
                      <a:pt x="544" y="6193"/>
                    </a:cubicBezTo>
                    <a:cubicBezTo>
                      <a:pt x="428" y="6264"/>
                      <a:pt x="223" y="6451"/>
                      <a:pt x="321" y="6567"/>
                    </a:cubicBezTo>
                    <a:cubicBezTo>
                      <a:pt x="325" y="6573"/>
                      <a:pt x="331" y="6576"/>
                      <a:pt x="339" y="6576"/>
                    </a:cubicBezTo>
                    <a:cubicBezTo>
                      <a:pt x="375" y="6576"/>
                      <a:pt x="446" y="6528"/>
                      <a:pt x="509" y="6528"/>
                    </a:cubicBezTo>
                    <a:cubicBezTo>
                      <a:pt x="535" y="6528"/>
                      <a:pt x="559" y="6536"/>
                      <a:pt x="579" y="6558"/>
                    </a:cubicBezTo>
                    <a:cubicBezTo>
                      <a:pt x="633" y="6629"/>
                      <a:pt x="650" y="6727"/>
                      <a:pt x="615" y="6807"/>
                    </a:cubicBezTo>
                    <a:cubicBezTo>
                      <a:pt x="588" y="6896"/>
                      <a:pt x="446" y="6976"/>
                      <a:pt x="454" y="7048"/>
                    </a:cubicBezTo>
                    <a:cubicBezTo>
                      <a:pt x="481" y="7172"/>
                      <a:pt x="757" y="7155"/>
                      <a:pt x="668" y="7279"/>
                    </a:cubicBezTo>
                    <a:cubicBezTo>
                      <a:pt x="624" y="7351"/>
                      <a:pt x="321" y="7377"/>
                      <a:pt x="446" y="7466"/>
                    </a:cubicBezTo>
                    <a:cubicBezTo>
                      <a:pt x="579" y="7555"/>
                      <a:pt x="864" y="7529"/>
                      <a:pt x="873" y="7707"/>
                    </a:cubicBezTo>
                    <a:lnTo>
                      <a:pt x="713" y="7716"/>
                    </a:lnTo>
                    <a:cubicBezTo>
                      <a:pt x="690" y="7724"/>
                      <a:pt x="671" y="7728"/>
                      <a:pt x="655" y="7728"/>
                    </a:cubicBezTo>
                    <a:cubicBezTo>
                      <a:pt x="622" y="7728"/>
                      <a:pt x="606" y="7710"/>
                      <a:pt x="606" y="7680"/>
                    </a:cubicBezTo>
                    <a:cubicBezTo>
                      <a:pt x="605" y="7680"/>
                      <a:pt x="604" y="7680"/>
                      <a:pt x="603" y="7680"/>
                    </a:cubicBezTo>
                    <a:cubicBezTo>
                      <a:pt x="549" y="7680"/>
                      <a:pt x="722" y="7966"/>
                      <a:pt x="731" y="8001"/>
                    </a:cubicBezTo>
                    <a:cubicBezTo>
                      <a:pt x="748" y="8090"/>
                      <a:pt x="624" y="8152"/>
                      <a:pt x="668" y="8232"/>
                    </a:cubicBezTo>
                    <a:cubicBezTo>
                      <a:pt x="713" y="8313"/>
                      <a:pt x="784" y="8330"/>
                      <a:pt x="793" y="8446"/>
                    </a:cubicBezTo>
                    <a:cubicBezTo>
                      <a:pt x="802" y="8535"/>
                      <a:pt x="784" y="8624"/>
                      <a:pt x="731" y="8696"/>
                    </a:cubicBezTo>
                    <a:cubicBezTo>
                      <a:pt x="633" y="8856"/>
                      <a:pt x="909" y="8900"/>
                      <a:pt x="918" y="9034"/>
                    </a:cubicBezTo>
                    <a:cubicBezTo>
                      <a:pt x="927" y="9168"/>
                      <a:pt x="642" y="9239"/>
                      <a:pt x="642" y="9364"/>
                    </a:cubicBezTo>
                    <a:cubicBezTo>
                      <a:pt x="642" y="9479"/>
                      <a:pt x="864" y="9515"/>
                      <a:pt x="927" y="9613"/>
                    </a:cubicBezTo>
                    <a:cubicBezTo>
                      <a:pt x="1007" y="9747"/>
                      <a:pt x="570" y="9738"/>
                      <a:pt x="472" y="9747"/>
                    </a:cubicBezTo>
                    <a:cubicBezTo>
                      <a:pt x="588" y="9827"/>
                      <a:pt x="713" y="9889"/>
                      <a:pt x="837" y="9943"/>
                    </a:cubicBezTo>
                    <a:cubicBezTo>
                      <a:pt x="1175" y="10058"/>
                      <a:pt x="884" y="10085"/>
                      <a:pt x="670" y="10103"/>
                    </a:cubicBezTo>
                    <a:lnTo>
                      <a:pt x="670" y="10103"/>
                    </a:lnTo>
                    <a:cubicBezTo>
                      <a:pt x="680" y="10102"/>
                      <a:pt x="689" y="10102"/>
                      <a:pt x="698" y="10102"/>
                    </a:cubicBezTo>
                    <a:cubicBezTo>
                      <a:pt x="960" y="10102"/>
                      <a:pt x="792" y="10442"/>
                      <a:pt x="1008" y="10442"/>
                    </a:cubicBezTo>
                    <a:cubicBezTo>
                      <a:pt x="1013" y="10442"/>
                      <a:pt x="1019" y="10442"/>
                      <a:pt x="1025" y="10441"/>
                    </a:cubicBezTo>
                    <a:lnTo>
                      <a:pt x="1025" y="10441"/>
                    </a:lnTo>
                    <a:cubicBezTo>
                      <a:pt x="909" y="10530"/>
                      <a:pt x="784" y="10611"/>
                      <a:pt x="775" y="10735"/>
                    </a:cubicBezTo>
                    <a:cubicBezTo>
                      <a:pt x="786" y="10735"/>
                      <a:pt x="796" y="10734"/>
                      <a:pt x="805" y="10734"/>
                    </a:cubicBezTo>
                    <a:cubicBezTo>
                      <a:pt x="940" y="10734"/>
                      <a:pt x="909" y="10795"/>
                      <a:pt x="918" y="10887"/>
                    </a:cubicBezTo>
                    <a:cubicBezTo>
                      <a:pt x="935" y="11020"/>
                      <a:pt x="1149" y="11083"/>
                      <a:pt x="1158" y="11207"/>
                    </a:cubicBezTo>
                    <a:cubicBezTo>
                      <a:pt x="1158" y="11234"/>
                      <a:pt x="597" y="11510"/>
                      <a:pt x="837" y="11573"/>
                    </a:cubicBezTo>
                    <a:cubicBezTo>
                      <a:pt x="842" y="11573"/>
                      <a:pt x="847" y="11574"/>
                      <a:pt x="852" y="11574"/>
                    </a:cubicBezTo>
                    <a:cubicBezTo>
                      <a:pt x="930" y="11574"/>
                      <a:pt x="1146" y="11504"/>
                      <a:pt x="1241" y="11504"/>
                    </a:cubicBezTo>
                    <a:cubicBezTo>
                      <a:pt x="1291" y="11504"/>
                      <a:pt x="1309" y="11523"/>
                      <a:pt x="1256" y="11581"/>
                    </a:cubicBezTo>
                    <a:cubicBezTo>
                      <a:pt x="1158" y="11697"/>
                      <a:pt x="1060" y="11706"/>
                      <a:pt x="1220" y="11804"/>
                    </a:cubicBezTo>
                    <a:cubicBezTo>
                      <a:pt x="1220" y="11804"/>
                      <a:pt x="1443" y="11866"/>
                      <a:pt x="1416" y="11875"/>
                    </a:cubicBezTo>
                    <a:cubicBezTo>
                      <a:pt x="1390" y="11890"/>
                      <a:pt x="1357" y="11896"/>
                      <a:pt x="1319" y="11896"/>
                    </a:cubicBezTo>
                    <a:cubicBezTo>
                      <a:pt x="1206" y="11896"/>
                      <a:pt x="1055" y="11845"/>
                      <a:pt x="970" y="11845"/>
                    </a:cubicBezTo>
                    <a:cubicBezTo>
                      <a:pt x="947" y="11845"/>
                      <a:pt x="929" y="11849"/>
                      <a:pt x="918" y="11858"/>
                    </a:cubicBezTo>
                    <a:cubicBezTo>
                      <a:pt x="900" y="11875"/>
                      <a:pt x="1033" y="11956"/>
                      <a:pt x="1033" y="11956"/>
                    </a:cubicBezTo>
                    <a:cubicBezTo>
                      <a:pt x="1123" y="12009"/>
                      <a:pt x="1105" y="12045"/>
                      <a:pt x="1105" y="12125"/>
                    </a:cubicBezTo>
                    <a:cubicBezTo>
                      <a:pt x="1105" y="12093"/>
                      <a:pt x="1085" y="12084"/>
                      <a:pt x="1057" y="12084"/>
                    </a:cubicBezTo>
                    <a:cubicBezTo>
                      <a:pt x="1025" y="12084"/>
                      <a:pt x="981" y="12095"/>
                      <a:pt x="940" y="12098"/>
                    </a:cubicBezTo>
                    <a:lnTo>
                      <a:pt x="940" y="12098"/>
                    </a:lnTo>
                    <a:cubicBezTo>
                      <a:pt x="1044" y="12100"/>
                      <a:pt x="955" y="12225"/>
                      <a:pt x="989" y="12276"/>
                    </a:cubicBezTo>
                    <a:cubicBezTo>
                      <a:pt x="1003" y="12276"/>
                      <a:pt x="1020" y="12275"/>
                      <a:pt x="1037" y="12275"/>
                    </a:cubicBezTo>
                    <a:cubicBezTo>
                      <a:pt x="1062" y="12275"/>
                      <a:pt x="1085" y="12278"/>
                      <a:pt x="1096" y="12294"/>
                    </a:cubicBezTo>
                    <a:cubicBezTo>
                      <a:pt x="1176" y="12383"/>
                      <a:pt x="1185" y="12535"/>
                      <a:pt x="1033" y="12552"/>
                    </a:cubicBezTo>
                    <a:cubicBezTo>
                      <a:pt x="823" y="12579"/>
                      <a:pt x="811" y="12829"/>
                      <a:pt x="1005" y="12829"/>
                    </a:cubicBezTo>
                    <a:cubicBezTo>
                      <a:pt x="1009" y="12829"/>
                      <a:pt x="1012" y="12829"/>
                      <a:pt x="1016" y="12828"/>
                    </a:cubicBezTo>
                    <a:lnTo>
                      <a:pt x="1016" y="12828"/>
                    </a:lnTo>
                    <a:cubicBezTo>
                      <a:pt x="1051" y="12898"/>
                      <a:pt x="949" y="13096"/>
                      <a:pt x="1145" y="13096"/>
                    </a:cubicBezTo>
                    <a:cubicBezTo>
                      <a:pt x="1149" y="13096"/>
                      <a:pt x="1154" y="13096"/>
                      <a:pt x="1158" y="13096"/>
                    </a:cubicBezTo>
                    <a:lnTo>
                      <a:pt x="1158" y="13096"/>
                    </a:lnTo>
                    <a:cubicBezTo>
                      <a:pt x="1025" y="13301"/>
                      <a:pt x="597" y="13790"/>
                      <a:pt x="1069" y="13924"/>
                    </a:cubicBezTo>
                    <a:cubicBezTo>
                      <a:pt x="232" y="13960"/>
                      <a:pt x="1390" y="14200"/>
                      <a:pt x="1247" y="14307"/>
                    </a:cubicBezTo>
                    <a:cubicBezTo>
                      <a:pt x="1131" y="14396"/>
                      <a:pt x="837" y="14458"/>
                      <a:pt x="1025" y="14610"/>
                    </a:cubicBezTo>
                    <a:cubicBezTo>
                      <a:pt x="1203" y="14690"/>
                      <a:pt x="1381" y="14761"/>
                      <a:pt x="1559" y="14806"/>
                    </a:cubicBezTo>
                    <a:cubicBezTo>
                      <a:pt x="1399" y="14886"/>
                      <a:pt x="1185" y="14797"/>
                      <a:pt x="1256" y="15029"/>
                    </a:cubicBezTo>
                    <a:cubicBezTo>
                      <a:pt x="1292" y="15162"/>
                      <a:pt x="1514" y="15029"/>
                      <a:pt x="1523" y="15180"/>
                    </a:cubicBezTo>
                    <a:cubicBezTo>
                      <a:pt x="1399" y="15189"/>
                      <a:pt x="1114" y="15162"/>
                      <a:pt x="1033" y="15251"/>
                    </a:cubicBezTo>
                    <a:cubicBezTo>
                      <a:pt x="964" y="15346"/>
                      <a:pt x="1029" y="15474"/>
                      <a:pt x="1138" y="15474"/>
                    </a:cubicBezTo>
                    <a:cubicBezTo>
                      <a:pt x="1142" y="15474"/>
                      <a:pt x="1146" y="15474"/>
                      <a:pt x="1149" y="15474"/>
                    </a:cubicBezTo>
                    <a:cubicBezTo>
                      <a:pt x="1256" y="15474"/>
                      <a:pt x="1301" y="15768"/>
                      <a:pt x="1310" y="15812"/>
                    </a:cubicBezTo>
                    <a:cubicBezTo>
                      <a:pt x="1318" y="15901"/>
                      <a:pt x="1372" y="16142"/>
                      <a:pt x="1220" y="16204"/>
                    </a:cubicBezTo>
                    <a:cubicBezTo>
                      <a:pt x="1016" y="16276"/>
                      <a:pt x="891" y="16391"/>
                      <a:pt x="1042" y="16552"/>
                    </a:cubicBezTo>
                    <a:cubicBezTo>
                      <a:pt x="1114" y="16632"/>
                      <a:pt x="1265" y="16623"/>
                      <a:pt x="1292" y="16730"/>
                    </a:cubicBezTo>
                    <a:cubicBezTo>
                      <a:pt x="1310" y="16837"/>
                      <a:pt x="1283" y="16944"/>
                      <a:pt x="1229" y="17033"/>
                    </a:cubicBezTo>
                    <a:cubicBezTo>
                      <a:pt x="1221" y="17050"/>
                      <a:pt x="1122" y="17436"/>
                      <a:pt x="1185" y="17436"/>
                    </a:cubicBezTo>
                    <a:cubicBezTo>
                      <a:pt x="1188" y="17436"/>
                      <a:pt x="1191" y="17435"/>
                      <a:pt x="1194" y="17433"/>
                    </a:cubicBezTo>
                    <a:cubicBezTo>
                      <a:pt x="1238" y="17416"/>
                      <a:pt x="1272" y="17409"/>
                      <a:pt x="1298" y="17409"/>
                    </a:cubicBezTo>
                    <a:cubicBezTo>
                      <a:pt x="1464" y="17409"/>
                      <a:pt x="1317" y="17710"/>
                      <a:pt x="1310" y="17825"/>
                    </a:cubicBezTo>
                    <a:cubicBezTo>
                      <a:pt x="1301" y="17923"/>
                      <a:pt x="1310" y="18021"/>
                      <a:pt x="1336" y="18119"/>
                    </a:cubicBezTo>
                    <a:cubicBezTo>
                      <a:pt x="1352" y="18176"/>
                      <a:pt x="1361" y="18194"/>
                      <a:pt x="1378" y="18194"/>
                    </a:cubicBezTo>
                    <a:cubicBezTo>
                      <a:pt x="1391" y="18194"/>
                      <a:pt x="1408" y="18184"/>
                      <a:pt x="1434" y="18173"/>
                    </a:cubicBezTo>
                    <a:cubicBezTo>
                      <a:pt x="1437" y="18172"/>
                      <a:pt x="1439" y="18172"/>
                      <a:pt x="1441" y="18172"/>
                    </a:cubicBezTo>
                    <a:cubicBezTo>
                      <a:pt x="1482" y="18172"/>
                      <a:pt x="1425" y="18343"/>
                      <a:pt x="1425" y="18360"/>
                    </a:cubicBezTo>
                    <a:cubicBezTo>
                      <a:pt x="1425" y="18422"/>
                      <a:pt x="1443" y="18493"/>
                      <a:pt x="1470" y="18556"/>
                    </a:cubicBezTo>
                    <a:cubicBezTo>
                      <a:pt x="1506" y="18618"/>
                      <a:pt x="1693" y="18832"/>
                      <a:pt x="1514" y="18850"/>
                    </a:cubicBezTo>
                    <a:cubicBezTo>
                      <a:pt x="1354" y="18859"/>
                      <a:pt x="1265" y="19037"/>
                      <a:pt x="1354" y="19170"/>
                    </a:cubicBezTo>
                    <a:cubicBezTo>
                      <a:pt x="1379" y="19213"/>
                      <a:pt x="1423" y="19217"/>
                      <a:pt x="1466" y="19217"/>
                    </a:cubicBezTo>
                    <a:cubicBezTo>
                      <a:pt x="1477" y="19217"/>
                      <a:pt x="1488" y="19217"/>
                      <a:pt x="1499" y="19217"/>
                    </a:cubicBezTo>
                    <a:cubicBezTo>
                      <a:pt x="1552" y="19217"/>
                      <a:pt x="1599" y="19224"/>
                      <a:pt x="1604" y="19304"/>
                    </a:cubicBezTo>
                    <a:cubicBezTo>
                      <a:pt x="1470" y="19313"/>
                      <a:pt x="1345" y="19286"/>
                      <a:pt x="1354" y="19411"/>
                    </a:cubicBezTo>
                    <a:cubicBezTo>
                      <a:pt x="1354" y="19454"/>
                      <a:pt x="1378" y="19471"/>
                      <a:pt x="1415" y="19471"/>
                    </a:cubicBezTo>
                    <a:cubicBezTo>
                      <a:pt x="1558" y="19471"/>
                      <a:pt x="1905" y="19217"/>
                      <a:pt x="1933" y="19126"/>
                    </a:cubicBezTo>
                    <a:lnTo>
                      <a:pt x="1942" y="19126"/>
                    </a:lnTo>
                    <a:cubicBezTo>
                      <a:pt x="1978" y="19019"/>
                      <a:pt x="1880" y="18841"/>
                      <a:pt x="2084" y="18823"/>
                    </a:cubicBezTo>
                    <a:cubicBezTo>
                      <a:pt x="2120" y="18743"/>
                      <a:pt x="1995" y="18556"/>
                      <a:pt x="2200" y="18547"/>
                    </a:cubicBezTo>
                    <a:cubicBezTo>
                      <a:pt x="2139" y="18547"/>
                      <a:pt x="1966" y="18605"/>
                      <a:pt x="1857" y="18605"/>
                    </a:cubicBezTo>
                    <a:cubicBezTo>
                      <a:pt x="1806" y="18605"/>
                      <a:pt x="1769" y="18592"/>
                      <a:pt x="1764" y="18556"/>
                    </a:cubicBezTo>
                    <a:cubicBezTo>
                      <a:pt x="1746" y="18458"/>
                      <a:pt x="2084" y="18271"/>
                      <a:pt x="1978" y="18164"/>
                    </a:cubicBezTo>
                    <a:cubicBezTo>
                      <a:pt x="1971" y="18159"/>
                      <a:pt x="1960" y="18156"/>
                      <a:pt x="1948" y="18156"/>
                    </a:cubicBezTo>
                    <a:cubicBezTo>
                      <a:pt x="1900" y="18156"/>
                      <a:pt x="1819" y="18192"/>
                      <a:pt x="1791" y="18199"/>
                    </a:cubicBezTo>
                    <a:cubicBezTo>
                      <a:pt x="1786" y="18200"/>
                      <a:pt x="1781" y="18200"/>
                      <a:pt x="1776" y="18200"/>
                    </a:cubicBezTo>
                    <a:cubicBezTo>
                      <a:pt x="1657" y="18200"/>
                      <a:pt x="1657" y="18090"/>
                      <a:pt x="1657" y="18030"/>
                    </a:cubicBezTo>
                    <a:cubicBezTo>
                      <a:pt x="1657" y="17946"/>
                      <a:pt x="1690" y="17795"/>
                      <a:pt x="1819" y="17795"/>
                    </a:cubicBezTo>
                    <a:cubicBezTo>
                      <a:pt x="1840" y="17795"/>
                      <a:pt x="1863" y="17799"/>
                      <a:pt x="1889" y="17808"/>
                    </a:cubicBezTo>
                    <a:cubicBezTo>
                      <a:pt x="2029" y="17847"/>
                      <a:pt x="2060" y="18071"/>
                      <a:pt x="2204" y="18071"/>
                    </a:cubicBezTo>
                    <a:cubicBezTo>
                      <a:pt x="2224" y="18071"/>
                      <a:pt x="2247" y="18067"/>
                      <a:pt x="2272" y="18057"/>
                    </a:cubicBezTo>
                    <a:cubicBezTo>
                      <a:pt x="2512" y="17968"/>
                      <a:pt x="2432" y="17834"/>
                      <a:pt x="2245" y="17799"/>
                    </a:cubicBezTo>
                    <a:cubicBezTo>
                      <a:pt x="1987" y="17745"/>
                      <a:pt x="2040" y="17264"/>
                      <a:pt x="2316" y="17246"/>
                    </a:cubicBezTo>
                    <a:cubicBezTo>
                      <a:pt x="2273" y="17246"/>
                      <a:pt x="2176" y="17266"/>
                      <a:pt x="2101" y="17266"/>
                    </a:cubicBezTo>
                    <a:cubicBezTo>
                      <a:pt x="2051" y="17266"/>
                      <a:pt x="2011" y="17257"/>
                      <a:pt x="2004" y="17229"/>
                    </a:cubicBezTo>
                    <a:cubicBezTo>
                      <a:pt x="1987" y="17159"/>
                      <a:pt x="1961" y="17006"/>
                      <a:pt x="1820" y="17006"/>
                    </a:cubicBezTo>
                    <a:cubicBezTo>
                      <a:pt x="1817" y="17006"/>
                      <a:pt x="1813" y="17006"/>
                      <a:pt x="1809" y="17006"/>
                    </a:cubicBezTo>
                    <a:lnTo>
                      <a:pt x="1809" y="17006"/>
                    </a:lnTo>
                    <a:cubicBezTo>
                      <a:pt x="2138" y="16987"/>
                      <a:pt x="2084" y="16293"/>
                      <a:pt x="2067" y="16142"/>
                    </a:cubicBezTo>
                    <a:cubicBezTo>
                      <a:pt x="2031" y="15839"/>
                      <a:pt x="1826" y="15661"/>
                      <a:pt x="1523" y="15465"/>
                    </a:cubicBezTo>
                    <a:lnTo>
                      <a:pt x="1523" y="15465"/>
                    </a:lnTo>
                    <a:cubicBezTo>
                      <a:pt x="1559" y="15486"/>
                      <a:pt x="1757" y="15598"/>
                      <a:pt x="1873" y="15598"/>
                    </a:cubicBezTo>
                    <a:cubicBezTo>
                      <a:pt x="1903" y="15598"/>
                      <a:pt x="1927" y="15590"/>
                      <a:pt x="1942" y="15572"/>
                    </a:cubicBezTo>
                    <a:lnTo>
                      <a:pt x="1906" y="15465"/>
                    </a:lnTo>
                    <a:cubicBezTo>
                      <a:pt x="1906" y="15438"/>
                      <a:pt x="1904" y="15436"/>
                      <a:pt x="1915" y="15436"/>
                    </a:cubicBezTo>
                    <a:cubicBezTo>
                      <a:pt x="1917" y="15436"/>
                      <a:pt x="1920" y="15436"/>
                      <a:pt x="1924" y="15436"/>
                    </a:cubicBezTo>
                    <a:cubicBezTo>
                      <a:pt x="1937" y="15436"/>
                      <a:pt x="1962" y="15435"/>
                      <a:pt x="2004" y="15420"/>
                    </a:cubicBezTo>
                    <a:cubicBezTo>
                      <a:pt x="2159" y="15360"/>
                      <a:pt x="2222" y="15251"/>
                      <a:pt x="2020" y="15251"/>
                    </a:cubicBezTo>
                    <a:cubicBezTo>
                      <a:pt x="2012" y="15251"/>
                      <a:pt x="2004" y="15251"/>
                      <a:pt x="1995" y="15251"/>
                    </a:cubicBezTo>
                    <a:cubicBezTo>
                      <a:pt x="1950" y="15251"/>
                      <a:pt x="1912" y="15254"/>
                      <a:pt x="1881" y="15254"/>
                    </a:cubicBezTo>
                    <a:cubicBezTo>
                      <a:pt x="1808" y="15254"/>
                      <a:pt x="1773" y="15241"/>
                      <a:pt x="1773" y="15153"/>
                    </a:cubicBezTo>
                    <a:cubicBezTo>
                      <a:pt x="1755" y="15091"/>
                      <a:pt x="1755" y="15020"/>
                      <a:pt x="1773" y="14948"/>
                    </a:cubicBezTo>
                    <a:cubicBezTo>
                      <a:pt x="1791" y="14904"/>
                      <a:pt x="1880" y="14904"/>
                      <a:pt x="1880" y="14877"/>
                    </a:cubicBezTo>
                    <a:lnTo>
                      <a:pt x="1862" y="14556"/>
                    </a:lnTo>
                    <a:cubicBezTo>
                      <a:pt x="1858" y="14471"/>
                      <a:pt x="1763" y="14443"/>
                      <a:pt x="1662" y="14443"/>
                    </a:cubicBezTo>
                    <a:cubicBezTo>
                      <a:pt x="1547" y="14443"/>
                      <a:pt x="1425" y="14479"/>
                      <a:pt x="1417" y="14507"/>
                    </a:cubicBezTo>
                    <a:lnTo>
                      <a:pt x="1417" y="14507"/>
                    </a:lnTo>
                    <a:cubicBezTo>
                      <a:pt x="1429" y="14415"/>
                      <a:pt x="1801" y="14181"/>
                      <a:pt x="1871" y="14084"/>
                    </a:cubicBezTo>
                    <a:cubicBezTo>
                      <a:pt x="1924" y="14019"/>
                      <a:pt x="1946" y="13958"/>
                      <a:pt x="1905" y="13958"/>
                    </a:cubicBezTo>
                    <a:cubicBezTo>
                      <a:pt x="1884" y="13958"/>
                      <a:pt x="1848" y="13974"/>
                      <a:pt x="1791" y="14013"/>
                    </a:cubicBezTo>
                    <a:cubicBezTo>
                      <a:pt x="1737" y="14051"/>
                      <a:pt x="1621" y="14108"/>
                      <a:pt x="1562" y="14108"/>
                    </a:cubicBezTo>
                    <a:cubicBezTo>
                      <a:pt x="1523" y="14108"/>
                      <a:pt x="1508" y="14084"/>
                      <a:pt x="1550" y="14013"/>
                    </a:cubicBezTo>
                    <a:cubicBezTo>
                      <a:pt x="1604" y="13906"/>
                      <a:pt x="1684" y="13808"/>
                      <a:pt x="1782" y="13737"/>
                    </a:cubicBezTo>
                    <a:cubicBezTo>
                      <a:pt x="1791" y="13728"/>
                      <a:pt x="1889" y="13666"/>
                      <a:pt x="1880" y="13639"/>
                    </a:cubicBezTo>
                    <a:lnTo>
                      <a:pt x="1880" y="13639"/>
                    </a:lnTo>
                    <a:cubicBezTo>
                      <a:pt x="1880" y="13669"/>
                      <a:pt x="1664" y="13717"/>
                      <a:pt x="1561" y="13717"/>
                    </a:cubicBezTo>
                    <a:cubicBezTo>
                      <a:pt x="1540" y="13717"/>
                      <a:pt x="1523" y="13715"/>
                      <a:pt x="1514" y="13710"/>
                    </a:cubicBezTo>
                    <a:cubicBezTo>
                      <a:pt x="1452" y="13692"/>
                      <a:pt x="1808" y="13452"/>
                      <a:pt x="1844" y="13425"/>
                    </a:cubicBezTo>
                    <a:cubicBezTo>
                      <a:pt x="1965" y="13335"/>
                      <a:pt x="1990" y="13302"/>
                      <a:pt x="1963" y="13302"/>
                    </a:cubicBezTo>
                    <a:cubicBezTo>
                      <a:pt x="1896" y="13302"/>
                      <a:pt x="1504" y="13506"/>
                      <a:pt x="1480" y="13506"/>
                    </a:cubicBezTo>
                    <a:cubicBezTo>
                      <a:pt x="1479" y="13506"/>
                      <a:pt x="1479" y="13505"/>
                      <a:pt x="1479" y="13505"/>
                    </a:cubicBezTo>
                    <a:cubicBezTo>
                      <a:pt x="1410" y="13462"/>
                      <a:pt x="1837" y="13166"/>
                      <a:pt x="1632" y="13166"/>
                    </a:cubicBezTo>
                    <a:cubicBezTo>
                      <a:pt x="1626" y="13166"/>
                      <a:pt x="1619" y="13166"/>
                      <a:pt x="1612" y="13167"/>
                    </a:cubicBezTo>
                    <a:cubicBezTo>
                      <a:pt x="1862" y="13149"/>
                      <a:pt x="1728" y="12499"/>
                      <a:pt x="1719" y="12383"/>
                    </a:cubicBezTo>
                    <a:cubicBezTo>
                      <a:pt x="1693" y="12241"/>
                      <a:pt x="1604" y="12134"/>
                      <a:pt x="1559" y="12000"/>
                    </a:cubicBezTo>
                    <a:cubicBezTo>
                      <a:pt x="1523" y="11911"/>
                      <a:pt x="1755" y="11822"/>
                      <a:pt x="1666" y="11751"/>
                    </a:cubicBezTo>
                    <a:cubicBezTo>
                      <a:pt x="1612" y="11715"/>
                      <a:pt x="1390" y="11626"/>
                      <a:pt x="1390" y="11564"/>
                    </a:cubicBezTo>
                    <a:lnTo>
                      <a:pt x="1390" y="11564"/>
                    </a:lnTo>
                    <a:cubicBezTo>
                      <a:pt x="1390" y="11570"/>
                      <a:pt x="1672" y="11649"/>
                      <a:pt x="1793" y="11649"/>
                    </a:cubicBezTo>
                    <a:cubicBezTo>
                      <a:pt x="1856" y="11649"/>
                      <a:pt x="1876" y="11627"/>
                      <a:pt x="1791" y="11564"/>
                    </a:cubicBezTo>
                    <a:cubicBezTo>
                      <a:pt x="1687" y="11486"/>
                      <a:pt x="1709" y="11341"/>
                      <a:pt x="1522" y="11341"/>
                    </a:cubicBezTo>
                    <a:cubicBezTo>
                      <a:pt x="1517" y="11341"/>
                      <a:pt x="1511" y="11341"/>
                      <a:pt x="1506" y="11341"/>
                    </a:cubicBezTo>
                    <a:cubicBezTo>
                      <a:pt x="1340" y="11341"/>
                      <a:pt x="1540" y="11162"/>
                      <a:pt x="1392" y="11162"/>
                    </a:cubicBezTo>
                    <a:cubicBezTo>
                      <a:pt x="1389" y="11162"/>
                      <a:pt x="1387" y="11163"/>
                      <a:pt x="1384" y="11163"/>
                    </a:cubicBezTo>
                    <a:lnTo>
                      <a:pt x="1384" y="11163"/>
                    </a:lnTo>
                    <a:cubicBezTo>
                      <a:pt x="1578" y="11154"/>
                      <a:pt x="1711" y="11117"/>
                      <a:pt x="1764" y="10958"/>
                    </a:cubicBezTo>
                    <a:cubicBezTo>
                      <a:pt x="1791" y="10860"/>
                      <a:pt x="1283" y="10851"/>
                      <a:pt x="1185" y="10753"/>
                    </a:cubicBezTo>
                    <a:cubicBezTo>
                      <a:pt x="927" y="10477"/>
                      <a:pt x="1701" y="10415"/>
                      <a:pt x="1906" y="10397"/>
                    </a:cubicBezTo>
                    <a:cubicBezTo>
                      <a:pt x="1675" y="10308"/>
                      <a:pt x="1452" y="10201"/>
                      <a:pt x="1238" y="10076"/>
                    </a:cubicBezTo>
                    <a:cubicBezTo>
                      <a:pt x="1381" y="10023"/>
                      <a:pt x="1506" y="9951"/>
                      <a:pt x="1621" y="9862"/>
                    </a:cubicBezTo>
                    <a:lnTo>
                      <a:pt x="1621" y="9862"/>
                    </a:lnTo>
                    <a:cubicBezTo>
                      <a:pt x="1613" y="9863"/>
                      <a:pt x="1604" y="9864"/>
                      <a:pt x="1597" y="9864"/>
                    </a:cubicBezTo>
                    <a:cubicBezTo>
                      <a:pt x="1449" y="9864"/>
                      <a:pt x="1503" y="9707"/>
                      <a:pt x="1461" y="9640"/>
                    </a:cubicBezTo>
                    <a:cubicBezTo>
                      <a:pt x="1444" y="9598"/>
                      <a:pt x="1227" y="9441"/>
                      <a:pt x="1161" y="9441"/>
                    </a:cubicBezTo>
                    <a:cubicBezTo>
                      <a:pt x="1157" y="9441"/>
                      <a:pt x="1154" y="9442"/>
                      <a:pt x="1151" y="9443"/>
                    </a:cubicBezTo>
                    <a:lnTo>
                      <a:pt x="1151" y="9443"/>
                    </a:lnTo>
                    <a:cubicBezTo>
                      <a:pt x="1330" y="9356"/>
                      <a:pt x="1674" y="9460"/>
                      <a:pt x="1497" y="9203"/>
                    </a:cubicBezTo>
                    <a:cubicBezTo>
                      <a:pt x="1372" y="9016"/>
                      <a:pt x="1452" y="8954"/>
                      <a:pt x="1701" y="8945"/>
                    </a:cubicBezTo>
                    <a:cubicBezTo>
                      <a:pt x="1693" y="8829"/>
                      <a:pt x="1568" y="8891"/>
                      <a:pt x="1488" y="8847"/>
                    </a:cubicBezTo>
                    <a:cubicBezTo>
                      <a:pt x="1381" y="8793"/>
                      <a:pt x="1461" y="8633"/>
                      <a:pt x="1381" y="8562"/>
                    </a:cubicBezTo>
                    <a:cubicBezTo>
                      <a:pt x="1347" y="8528"/>
                      <a:pt x="1305" y="8521"/>
                      <a:pt x="1262" y="8521"/>
                    </a:cubicBezTo>
                    <a:cubicBezTo>
                      <a:pt x="1232" y="8521"/>
                      <a:pt x="1201" y="8525"/>
                      <a:pt x="1171" y="8525"/>
                    </a:cubicBezTo>
                    <a:cubicBezTo>
                      <a:pt x="1141" y="8525"/>
                      <a:pt x="1113" y="8521"/>
                      <a:pt x="1087" y="8508"/>
                    </a:cubicBezTo>
                    <a:cubicBezTo>
                      <a:pt x="992" y="8465"/>
                      <a:pt x="1080" y="8348"/>
                      <a:pt x="982" y="8348"/>
                    </a:cubicBezTo>
                    <a:cubicBezTo>
                      <a:pt x="979" y="8348"/>
                      <a:pt x="975" y="8348"/>
                      <a:pt x="971" y="8348"/>
                    </a:cubicBezTo>
                    <a:cubicBezTo>
                      <a:pt x="1167" y="8330"/>
                      <a:pt x="1149" y="8357"/>
                      <a:pt x="1149" y="8232"/>
                    </a:cubicBezTo>
                    <a:lnTo>
                      <a:pt x="1131" y="7965"/>
                    </a:lnTo>
                    <a:cubicBezTo>
                      <a:pt x="1158" y="7965"/>
                      <a:pt x="1188" y="7964"/>
                      <a:pt x="1219" y="7964"/>
                    </a:cubicBezTo>
                    <a:cubicBezTo>
                      <a:pt x="1304" y="7964"/>
                      <a:pt x="1392" y="7973"/>
                      <a:pt x="1399" y="8045"/>
                    </a:cubicBezTo>
                    <a:cubicBezTo>
                      <a:pt x="1449" y="8070"/>
                      <a:pt x="1405" y="8126"/>
                      <a:pt x="1508" y="8126"/>
                    </a:cubicBezTo>
                    <a:cubicBezTo>
                      <a:pt x="1515" y="8126"/>
                      <a:pt x="1523" y="8126"/>
                      <a:pt x="1532" y="8125"/>
                    </a:cubicBezTo>
                    <a:cubicBezTo>
                      <a:pt x="1506" y="7876"/>
                      <a:pt x="1238" y="7867"/>
                      <a:pt x="1087" y="7680"/>
                    </a:cubicBezTo>
                    <a:cubicBezTo>
                      <a:pt x="1028" y="7611"/>
                      <a:pt x="1046" y="7589"/>
                      <a:pt x="1093" y="7589"/>
                    </a:cubicBezTo>
                    <a:cubicBezTo>
                      <a:pt x="1173" y="7589"/>
                      <a:pt x="1336" y="7653"/>
                      <a:pt x="1336" y="7653"/>
                    </a:cubicBezTo>
                    <a:lnTo>
                      <a:pt x="1229" y="7502"/>
                    </a:lnTo>
                    <a:cubicBezTo>
                      <a:pt x="1114" y="7431"/>
                      <a:pt x="1114" y="7413"/>
                      <a:pt x="1220" y="7324"/>
                    </a:cubicBezTo>
                    <a:cubicBezTo>
                      <a:pt x="1344" y="7222"/>
                      <a:pt x="1384" y="7021"/>
                      <a:pt x="1223" y="7021"/>
                    </a:cubicBezTo>
                    <a:cubicBezTo>
                      <a:pt x="1186" y="7021"/>
                      <a:pt x="1138" y="7032"/>
                      <a:pt x="1078" y="7057"/>
                    </a:cubicBezTo>
                    <a:cubicBezTo>
                      <a:pt x="1105" y="6994"/>
                      <a:pt x="1033" y="6976"/>
                      <a:pt x="1025" y="6959"/>
                    </a:cubicBezTo>
                    <a:cubicBezTo>
                      <a:pt x="1018" y="6948"/>
                      <a:pt x="1058" y="6946"/>
                      <a:pt x="1112" y="6946"/>
                    </a:cubicBezTo>
                    <a:cubicBezTo>
                      <a:pt x="1157" y="6946"/>
                      <a:pt x="1211" y="6947"/>
                      <a:pt x="1257" y="6947"/>
                    </a:cubicBezTo>
                    <a:cubicBezTo>
                      <a:pt x="1301" y="6947"/>
                      <a:pt x="1338" y="6946"/>
                      <a:pt x="1354" y="6941"/>
                    </a:cubicBezTo>
                    <a:cubicBezTo>
                      <a:pt x="1461" y="6932"/>
                      <a:pt x="1399" y="6870"/>
                      <a:pt x="1372" y="6825"/>
                    </a:cubicBezTo>
                    <a:cubicBezTo>
                      <a:pt x="1212" y="6611"/>
                      <a:pt x="802" y="6674"/>
                      <a:pt x="793" y="6433"/>
                    </a:cubicBezTo>
                    <a:cubicBezTo>
                      <a:pt x="935" y="6433"/>
                      <a:pt x="1078" y="6415"/>
                      <a:pt x="1212" y="6362"/>
                    </a:cubicBezTo>
                    <a:cubicBezTo>
                      <a:pt x="1405" y="6270"/>
                      <a:pt x="1289" y="6138"/>
                      <a:pt x="1111" y="6138"/>
                    </a:cubicBezTo>
                    <a:cubicBezTo>
                      <a:pt x="1106" y="6138"/>
                      <a:pt x="1101" y="6138"/>
                      <a:pt x="1096" y="6138"/>
                    </a:cubicBezTo>
                    <a:lnTo>
                      <a:pt x="1096" y="6138"/>
                    </a:lnTo>
                    <a:cubicBezTo>
                      <a:pt x="1252" y="6126"/>
                      <a:pt x="1425" y="6071"/>
                      <a:pt x="1416" y="5934"/>
                    </a:cubicBezTo>
                    <a:lnTo>
                      <a:pt x="1416" y="5934"/>
                    </a:lnTo>
                    <a:cubicBezTo>
                      <a:pt x="1367" y="5939"/>
                      <a:pt x="1187" y="5974"/>
                      <a:pt x="1073" y="5974"/>
                    </a:cubicBezTo>
                    <a:cubicBezTo>
                      <a:pt x="982" y="5974"/>
                      <a:pt x="934" y="5951"/>
                      <a:pt x="1033" y="5872"/>
                    </a:cubicBezTo>
                    <a:cubicBezTo>
                      <a:pt x="1149" y="5783"/>
                      <a:pt x="1372" y="5765"/>
                      <a:pt x="1372" y="5614"/>
                    </a:cubicBezTo>
                    <a:cubicBezTo>
                      <a:pt x="1363" y="5525"/>
                      <a:pt x="1238" y="5498"/>
                      <a:pt x="1256" y="5391"/>
                    </a:cubicBezTo>
                    <a:cubicBezTo>
                      <a:pt x="1452" y="5382"/>
                      <a:pt x="1381" y="4963"/>
                      <a:pt x="1354" y="4883"/>
                    </a:cubicBezTo>
                    <a:cubicBezTo>
                      <a:pt x="1341" y="4852"/>
                      <a:pt x="1318" y="4841"/>
                      <a:pt x="1290" y="4841"/>
                    </a:cubicBezTo>
                    <a:cubicBezTo>
                      <a:pt x="1214" y="4841"/>
                      <a:pt x="1101" y="4923"/>
                      <a:pt x="1044" y="4923"/>
                    </a:cubicBezTo>
                    <a:cubicBezTo>
                      <a:pt x="1036" y="4923"/>
                      <a:pt x="1030" y="4922"/>
                      <a:pt x="1025" y="4919"/>
                    </a:cubicBezTo>
                    <a:cubicBezTo>
                      <a:pt x="864" y="4812"/>
                      <a:pt x="1345" y="4678"/>
                      <a:pt x="1408" y="4661"/>
                    </a:cubicBezTo>
                    <a:cubicBezTo>
                      <a:pt x="1514" y="4625"/>
                      <a:pt x="1479" y="4420"/>
                      <a:pt x="1470" y="4358"/>
                    </a:cubicBezTo>
                    <a:cubicBezTo>
                      <a:pt x="1461" y="4206"/>
                      <a:pt x="1408" y="4046"/>
                      <a:pt x="1318" y="3912"/>
                    </a:cubicBezTo>
                    <a:cubicBezTo>
                      <a:pt x="1301" y="3895"/>
                      <a:pt x="1051" y="3574"/>
                      <a:pt x="1087" y="3547"/>
                    </a:cubicBezTo>
                    <a:lnTo>
                      <a:pt x="1087" y="3547"/>
                    </a:lnTo>
                    <a:cubicBezTo>
                      <a:pt x="1142" y="3571"/>
                      <a:pt x="1521" y="3849"/>
                      <a:pt x="1575" y="3849"/>
                    </a:cubicBezTo>
                    <a:cubicBezTo>
                      <a:pt x="1582" y="3849"/>
                      <a:pt x="1583" y="3844"/>
                      <a:pt x="1577" y="3832"/>
                    </a:cubicBezTo>
                    <a:cubicBezTo>
                      <a:pt x="1532" y="3805"/>
                      <a:pt x="1238" y="3351"/>
                      <a:pt x="1096" y="3200"/>
                    </a:cubicBezTo>
                    <a:lnTo>
                      <a:pt x="1096" y="3200"/>
                    </a:lnTo>
                    <a:cubicBezTo>
                      <a:pt x="1201" y="3291"/>
                      <a:pt x="1273" y="3322"/>
                      <a:pt x="1317" y="3322"/>
                    </a:cubicBezTo>
                    <a:cubicBezTo>
                      <a:pt x="1328" y="3322"/>
                      <a:pt x="1338" y="3319"/>
                      <a:pt x="1345" y="3316"/>
                    </a:cubicBezTo>
                    <a:cubicBezTo>
                      <a:pt x="1372" y="3324"/>
                      <a:pt x="1399" y="3333"/>
                      <a:pt x="1425" y="3342"/>
                    </a:cubicBezTo>
                    <a:cubicBezTo>
                      <a:pt x="1435" y="3344"/>
                      <a:pt x="1446" y="3344"/>
                      <a:pt x="1456" y="3344"/>
                    </a:cubicBezTo>
                    <a:cubicBezTo>
                      <a:pt x="1507" y="3344"/>
                      <a:pt x="1557" y="3325"/>
                      <a:pt x="1595" y="3280"/>
                    </a:cubicBezTo>
                    <a:cubicBezTo>
                      <a:pt x="1621" y="3244"/>
                      <a:pt x="1568" y="3137"/>
                      <a:pt x="1612" y="3093"/>
                    </a:cubicBezTo>
                    <a:cubicBezTo>
                      <a:pt x="1642" y="3067"/>
                      <a:pt x="1674" y="3056"/>
                      <a:pt x="1707" y="3056"/>
                    </a:cubicBezTo>
                    <a:cubicBezTo>
                      <a:pt x="1846" y="3056"/>
                      <a:pt x="2011" y="3244"/>
                      <a:pt x="2111" y="3316"/>
                    </a:cubicBezTo>
                    <a:cubicBezTo>
                      <a:pt x="2123" y="3320"/>
                      <a:pt x="2131" y="3323"/>
                      <a:pt x="2139" y="3323"/>
                    </a:cubicBezTo>
                    <a:cubicBezTo>
                      <a:pt x="2171" y="3323"/>
                      <a:pt x="2165" y="3278"/>
                      <a:pt x="2165" y="3227"/>
                    </a:cubicBezTo>
                    <a:cubicBezTo>
                      <a:pt x="2209" y="3220"/>
                      <a:pt x="2257" y="3214"/>
                      <a:pt x="2307" y="3214"/>
                    </a:cubicBezTo>
                    <a:cubicBezTo>
                      <a:pt x="2328" y="3214"/>
                      <a:pt x="2349" y="3215"/>
                      <a:pt x="2370" y="3218"/>
                    </a:cubicBezTo>
                    <a:cubicBezTo>
                      <a:pt x="2494" y="3209"/>
                      <a:pt x="2592" y="3084"/>
                      <a:pt x="2726" y="3066"/>
                    </a:cubicBezTo>
                    <a:cubicBezTo>
                      <a:pt x="2833" y="3066"/>
                      <a:pt x="2940" y="3093"/>
                      <a:pt x="3046" y="3129"/>
                    </a:cubicBezTo>
                    <a:cubicBezTo>
                      <a:pt x="3072" y="3137"/>
                      <a:pt x="3110" y="3148"/>
                      <a:pt x="3146" y="3148"/>
                    </a:cubicBezTo>
                    <a:cubicBezTo>
                      <a:pt x="3186" y="3148"/>
                      <a:pt x="3224" y="3135"/>
                      <a:pt x="3242" y="3093"/>
                    </a:cubicBezTo>
                    <a:cubicBezTo>
                      <a:pt x="3276" y="3016"/>
                      <a:pt x="3398" y="3001"/>
                      <a:pt x="3524" y="3001"/>
                    </a:cubicBezTo>
                    <a:cubicBezTo>
                      <a:pt x="3602" y="3001"/>
                      <a:pt x="3681" y="3007"/>
                      <a:pt x="3742" y="3007"/>
                    </a:cubicBezTo>
                    <a:cubicBezTo>
                      <a:pt x="3766" y="3007"/>
                      <a:pt x="3787" y="3006"/>
                      <a:pt x="3804" y="3004"/>
                    </a:cubicBezTo>
                    <a:cubicBezTo>
                      <a:pt x="3855" y="3004"/>
                      <a:pt x="4172" y="2780"/>
                      <a:pt x="4210" y="2780"/>
                    </a:cubicBezTo>
                    <a:cubicBezTo>
                      <a:pt x="4212" y="2780"/>
                      <a:pt x="4213" y="2781"/>
                      <a:pt x="4213" y="2781"/>
                    </a:cubicBezTo>
                    <a:cubicBezTo>
                      <a:pt x="4231" y="2808"/>
                      <a:pt x="4178" y="2977"/>
                      <a:pt x="4169" y="2995"/>
                    </a:cubicBezTo>
                    <a:lnTo>
                      <a:pt x="4347" y="2861"/>
                    </a:lnTo>
                    <a:cubicBezTo>
                      <a:pt x="4364" y="2835"/>
                      <a:pt x="4468" y="2585"/>
                      <a:pt x="4497" y="2585"/>
                    </a:cubicBezTo>
                    <a:cubicBezTo>
                      <a:pt x="4497" y="2585"/>
                      <a:pt x="4498" y="2585"/>
                      <a:pt x="4498" y="2585"/>
                    </a:cubicBezTo>
                    <a:cubicBezTo>
                      <a:pt x="4534" y="2585"/>
                      <a:pt x="4516" y="2772"/>
                      <a:pt x="4552" y="2808"/>
                    </a:cubicBezTo>
                    <a:cubicBezTo>
                      <a:pt x="4585" y="2833"/>
                      <a:pt x="4626" y="2840"/>
                      <a:pt x="4667" y="2840"/>
                    </a:cubicBezTo>
                    <a:cubicBezTo>
                      <a:pt x="4715" y="2840"/>
                      <a:pt x="4763" y="2830"/>
                      <a:pt x="4801" y="2826"/>
                    </a:cubicBezTo>
                    <a:cubicBezTo>
                      <a:pt x="4856" y="2786"/>
                      <a:pt x="4931" y="2726"/>
                      <a:pt x="4990" y="2726"/>
                    </a:cubicBezTo>
                    <a:cubicBezTo>
                      <a:pt x="5035" y="2726"/>
                      <a:pt x="5070" y="2761"/>
                      <a:pt x="5077" y="2870"/>
                    </a:cubicBezTo>
                    <a:cubicBezTo>
                      <a:pt x="5077" y="2799"/>
                      <a:pt x="5175" y="2674"/>
                      <a:pt x="5157" y="2630"/>
                    </a:cubicBezTo>
                    <a:lnTo>
                      <a:pt x="5157" y="2630"/>
                    </a:lnTo>
                    <a:cubicBezTo>
                      <a:pt x="5218" y="2773"/>
                      <a:pt x="5265" y="2801"/>
                      <a:pt x="5375" y="2801"/>
                    </a:cubicBezTo>
                    <a:cubicBezTo>
                      <a:pt x="5395" y="2801"/>
                      <a:pt x="5418" y="2800"/>
                      <a:pt x="5442" y="2799"/>
                    </a:cubicBezTo>
                    <a:cubicBezTo>
                      <a:pt x="5458" y="2799"/>
                      <a:pt x="5476" y="2799"/>
                      <a:pt x="5494" y="2799"/>
                    </a:cubicBezTo>
                    <a:cubicBezTo>
                      <a:pt x="5559" y="2799"/>
                      <a:pt x="5634" y="2794"/>
                      <a:pt x="5683" y="2746"/>
                    </a:cubicBezTo>
                    <a:cubicBezTo>
                      <a:pt x="5719" y="2701"/>
                      <a:pt x="5683" y="2656"/>
                      <a:pt x="5736" y="2648"/>
                    </a:cubicBezTo>
                    <a:cubicBezTo>
                      <a:pt x="5742" y="2647"/>
                      <a:pt x="5747" y="2647"/>
                      <a:pt x="5752" y="2647"/>
                    </a:cubicBezTo>
                    <a:cubicBezTo>
                      <a:pt x="5893" y="2647"/>
                      <a:pt x="5965" y="2763"/>
                      <a:pt x="6119" y="2763"/>
                    </a:cubicBezTo>
                    <a:cubicBezTo>
                      <a:pt x="6152" y="2763"/>
                      <a:pt x="6244" y="2746"/>
                      <a:pt x="6334" y="2746"/>
                    </a:cubicBezTo>
                    <a:cubicBezTo>
                      <a:pt x="6439" y="2746"/>
                      <a:pt x="6542" y="2770"/>
                      <a:pt x="6547" y="2870"/>
                    </a:cubicBezTo>
                    <a:cubicBezTo>
                      <a:pt x="6725" y="2861"/>
                      <a:pt x="6547" y="2630"/>
                      <a:pt x="6654" y="2550"/>
                    </a:cubicBezTo>
                    <a:cubicBezTo>
                      <a:pt x="6661" y="2545"/>
                      <a:pt x="6668" y="2542"/>
                      <a:pt x="6675" y="2542"/>
                    </a:cubicBezTo>
                    <a:cubicBezTo>
                      <a:pt x="6731" y="2542"/>
                      <a:pt x="6789" y="2688"/>
                      <a:pt x="6805" y="2728"/>
                    </a:cubicBezTo>
                    <a:cubicBezTo>
                      <a:pt x="6850" y="2763"/>
                      <a:pt x="6903" y="2790"/>
                      <a:pt x="6948" y="2808"/>
                    </a:cubicBezTo>
                    <a:cubicBezTo>
                      <a:pt x="6955" y="2810"/>
                      <a:pt x="6962" y="2811"/>
                      <a:pt x="6971" y="2811"/>
                    </a:cubicBezTo>
                    <a:cubicBezTo>
                      <a:pt x="7083" y="2811"/>
                      <a:pt x="7339" y="2622"/>
                      <a:pt x="7464" y="2622"/>
                    </a:cubicBezTo>
                    <a:cubicBezTo>
                      <a:pt x="7502" y="2622"/>
                      <a:pt x="7527" y="2639"/>
                      <a:pt x="7534" y="2683"/>
                    </a:cubicBezTo>
                    <a:lnTo>
                      <a:pt x="7534" y="2683"/>
                    </a:lnTo>
                    <a:cubicBezTo>
                      <a:pt x="7528" y="2587"/>
                      <a:pt x="7541" y="2256"/>
                      <a:pt x="7607" y="2256"/>
                    </a:cubicBezTo>
                    <a:cubicBezTo>
                      <a:pt x="7651" y="2256"/>
                      <a:pt x="7696" y="2398"/>
                      <a:pt x="7705" y="2425"/>
                    </a:cubicBezTo>
                    <a:cubicBezTo>
                      <a:pt x="7741" y="2452"/>
                      <a:pt x="7776" y="2469"/>
                      <a:pt x="7821" y="2487"/>
                    </a:cubicBezTo>
                    <a:cubicBezTo>
                      <a:pt x="7858" y="2515"/>
                      <a:pt x="7900" y="2528"/>
                      <a:pt x="7943" y="2528"/>
                    </a:cubicBezTo>
                    <a:cubicBezTo>
                      <a:pt x="7983" y="2528"/>
                      <a:pt x="8023" y="2517"/>
                      <a:pt x="8061" y="2496"/>
                    </a:cubicBezTo>
                    <a:cubicBezTo>
                      <a:pt x="8075" y="2492"/>
                      <a:pt x="8095" y="2485"/>
                      <a:pt x="8114" y="2485"/>
                    </a:cubicBezTo>
                    <a:cubicBezTo>
                      <a:pt x="8132" y="2485"/>
                      <a:pt x="8150" y="2492"/>
                      <a:pt x="8159" y="2514"/>
                    </a:cubicBezTo>
                    <a:cubicBezTo>
                      <a:pt x="8213" y="2621"/>
                      <a:pt x="8106" y="2835"/>
                      <a:pt x="8141" y="2870"/>
                    </a:cubicBezTo>
                    <a:cubicBezTo>
                      <a:pt x="8145" y="2874"/>
                      <a:pt x="8149" y="2876"/>
                      <a:pt x="8155" y="2876"/>
                    </a:cubicBezTo>
                    <a:cubicBezTo>
                      <a:pt x="8210" y="2876"/>
                      <a:pt x="8369" y="2691"/>
                      <a:pt x="8417" y="2683"/>
                    </a:cubicBezTo>
                    <a:cubicBezTo>
                      <a:pt x="8435" y="2680"/>
                      <a:pt x="8452" y="2679"/>
                      <a:pt x="8469" y="2679"/>
                    </a:cubicBezTo>
                    <a:cubicBezTo>
                      <a:pt x="8624" y="2679"/>
                      <a:pt x="8791" y="2778"/>
                      <a:pt x="8943" y="2826"/>
                    </a:cubicBezTo>
                    <a:cubicBezTo>
                      <a:pt x="8949" y="2827"/>
                      <a:pt x="8954" y="2828"/>
                      <a:pt x="8959" y="2828"/>
                    </a:cubicBezTo>
                    <a:cubicBezTo>
                      <a:pt x="9077" y="2828"/>
                      <a:pt x="8981" y="2404"/>
                      <a:pt x="9096" y="2404"/>
                    </a:cubicBezTo>
                    <a:cubicBezTo>
                      <a:pt x="9119" y="2404"/>
                      <a:pt x="9150" y="2421"/>
                      <a:pt x="9192" y="2461"/>
                    </a:cubicBezTo>
                    <a:cubicBezTo>
                      <a:pt x="9302" y="2570"/>
                      <a:pt x="9364" y="2693"/>
                      <a:pt x="9487" y="2693"/>
                    </a:cubicBezTo>
                    <a:cubicBezTo>
                      <a:pt x="9513" y="2693"/>
                      <a:pt x="9542" y="2687"/>
                      <a:pt x="9575" y="2674"/>
                    </a:cubicBezTo>
                    <a:cubicBezTo>
                      <a:pt x="9628" y="2655"/>
                      <a:pt x="9713" y="2430"/>
                      <a:pt x="9776" y="2430"/>
                    </a:cubicBezTo>
                    <a:cubicBezTo>
                      <a:pt x="9799" y="2430"/>
                      <a:pt x="9819" y="2460"/>
                      <a:pt x="9834" y="2541"/>
                    </a:cubicBezTo>
                    <a:cubicBezTo>
                      <a:pt x="9852" y="2660"/>
                      <a:pt x="9887" y="2702"/>
                      <a:pt x="9928" y="2702"/>
                    </a:cubicBezTo>
                    <a:cubicBezTo>
                      <a:pt x="10008" y="2702"/>
                      <a:pt x="10111" y="2546"/>
                      <a:pt x="10163" y="2469"/>
                    </a:cubicBezTo>
                    <a:cubicBezTo>
                      <a:pt x="10207" y="2411"/>
                      <a:pt x="10245" y="2390"/>
                      <a:pt x="10280" y="2390"/>
                    </a:cubicBezTo>
                    <a:cubicBezTo>
                      <a:pt x="10380" y="2390"/>
                      <a:pt x="10457" y="2565"/>
                      <a:pt x="10582" y="2585"/>
                    </a:cubicBezTo>
                    <a:cubicBezTo>
                      <a:pt x="10588" y="2586"/>
                      <a:pt x="10593" y="2587"/>
                      <a:pt x="10598" y="2587"/>
                    </a:cubicBezTo>
                    <a:cubicBezTo>
                      <a:pt x="10742" y="2587"/>
                      <a:pt x="10610" y="2225"/>
                      <a:pt x="10635" y="2113"/>
                    </a:cubicBezTo>
                    <a:cubicBezTo>
                      <a:pt x="10639" y="2102"/>
                      <a:pt x="10645" y="2097"/>
                      <a:pt x="10652" y="2097"/>
                    </a:cubicBezTo>
                    <a:cubicBezTo>
                      <a:pt x="10704" y="2097"/>
                      <a:pt x="10838" y="2357"/>
                      <a:pt x="10907" y="2357"/>
                    </a:cubicBezTo>
                    <a:cubicBezTo>
                      <a:pt x="10920" y="2357"/>
                      <a:pt x="10931" y="2348"/>
                      <a:pt x="10938" y="2327"/>
                    </a:cubicBezTo>
                    <a:cubicBezTo>
                      <a:pt x="10956" y="2291"/>
                      <a:pt x="10876" y="2220"/>
                      <a:pt x="10911" y="2149"/>
                    </a:cubicBezTo>
                    <a:cubicBezTo>
                      <a:pt x="10940" y="2130"/>
                      <a:pt x="10971" y="2121"/>
                      <a:pt x="11001" y="2121"/>
                    </a:cubicBezTo>
                    <a:cubicBezTo>
                      <a:pt x="11027" y="2121"/>
                      <a:pt x="11051" y="2127"/>
                      <a:pt x="11072" y="2140"/>
                    </a:cubicBezTo>
                    <a:cubicBezTo>
                      <a:pt x="11188" y="2273"/>
                      <a:pt x="11036" y="2461"/>
                      <a:pt x="11241" y="2523"/>
                    </a:cubicBezTo>
                    <a:cubicBezTo>
                      <a:pt x="11335" y="2543"/>
                      <a:pt x="11429" y="2553"/>
                      <a:pt x="11523" y="2553"/>
                    </a:cubicBezTo>
                    <a:cubicBezTo>
                      <a:pt x="11724" y="2553"/>
                      <a:pt x="11923" y="2507"/>
                      <a:pt x="12105" y="2416"/>
                    </a:cubicBezTo>
                    <a:cubicBezTo>
                      <a:pt x="12185" y="2371"/>
                      <a:pt x="12194" y="2327"/>
                      <a:pt x="12292" y="2318"/>
                    </a:cubicBezTo>
                    <a:cubicBezTo>
                      <a:pt x="12316" y="2280"/>
                      <a:pt x="12334" y="2264"/>
                      <a:pt x="12348" y="2264"/>
                    </a:cubicBezTo>
                    <a:cubicBezTo>
                      <a:pt x="12413" y="2264"/>
                      <a:pt x="12366" y="2639"/>
                      <a:pt x="12381" y="2639"/>
                    </a:cubicBezTo>
                    <a:cubicBezTo>
                      <a:pt x="12499" y="2632"/>
                      <a:pt x="12461" y="2336"/>
                      <a:pt x="12550" y="2336"/>
                    </a:cubicBezTo>
                    <a:cubicBezTo>
                      <a:pt x="12576" y="2336"/>
                      <a:pt x="12612" y="2361"/>
                      <a:pt x="12666" y="2425"/>
                    </a:cubicBezTo>
                    <a:cubicBezTo>
                      <a:pt x="12711" y="2425"/>
                      <a:pt x="12755" y="2416"/>
                      <a:pt x="12791" y="2398"/>
                    </a:cubicBezTo>
                    <a:cubicBezTo>
                      <a:pt x="12864" y="2372"/>
                      <a:pt x="13252" y="2168"/>
                      <a:pt x="13454" y="2168"/>
                    </a:cubicBezTo>
                    <a:cubicBezTo>
                      <a:pt x="13523" y="2168"/>
                      <a:pt x="13570" y="2192"/>
                      <a:pt x="13575" y="2256"/>
                    </a:cubicBezTo>
                    <a:lnTo>
                      <a:pt x="13824" y="1855"/>
                    </a:lnTo>
                    <a:lnTo>
                      <a:pt x="13824" y="1855"/>
                    </a:lnTo>
                    <a:cubicBezTo>
                      <a:pt x="13816" y="1988"/>
                      <a:pt x="13923" y="2097"/>
                      <a:pt x="14061" y="2097"/>
                    </a:cubicBezTo>
                    <a:cubicBezTo>
                      <a:pt x="14071" y="2097"/>
                      <a:pt x="14081" y="2097"/>
                      <a:pt x="14091" y="2095"/>
                    </a:cubicBezTo>
                    <a:cubicBezTo>
                      <a:pt x="14216" y="2095"/>
                      <a:pt x="14216" y="2256"/>
                      <a:pt x="14278" y="2371"/>
                    </a:cubicBezTo>
                    <a:cubicBezTo>
                      <a:pt x="14283" y="2380"/>
                      <a:pt x="14288" y="2384"/>
                      <a:pt x="14293" y="2384"/>
                    </a:cubicBezTo>
                    <a:cubicBezTo>
                      <a:pt x="14350" y="2384"/>
                      <a:pt x="14450" y="1952"/>
                      <a:pt x="14563" y="1944"/>
                    </a:cubicBezTo>
                    <a:lnTo>
                      <a:pt x="14563" y="1944"/>
                    </a:lnTo>
                    <a:cubicBezTo>
                      <a:pt x="14563" y="2015"/>
                      <a:pt x="14537" y="2389"/>
                      <a:pt x="14581" y="2407"/>
                    </a:cubicBezTo>
                    <a:cubicBezTo>
                      <a:pt x="14593" y="2412"/>
                      <a:pt x="14606" y="2415"/>
                      <a:pt x="14619" y="2415"/>
                    </a:cubicBezTo>
                    <a:cubicBezTo>
                      <a:pt x="14718" y="2415"/>
                      <a:pt x="14848" y="2282"/>
                      <a:pt x="14848" y="2149"/>
                    </a:cubicBezTo>
                    <a:cubicBezTo>
                      <a:pt x="14848" y="2051"/>
                      <a:pt x="14750" y="1944"/>
                      <a:pt x="14857" y="1926"/>
                    </a:cubicBezTo>
                    <a:cubicBezTo>
                      <a:pt x="14866" y="1925"/>
                      <a:pt x="14874" y="1924"/>
                      <a:pt x="14881" y="1924"/>
                    </a:cubicBezTo>
                    <a:cubicBezTo>
                      <a:pt x="14935" y="1924"/>
                      <a:pt x="14961" y="1954"/>
                      <a:pt x="15000" y="2024"/>
                    </a:cubicBezTo>
                    <a:cubicBezTo>
                      <a:pt x="15071" y="2158"/>
                      <a:pt x="15000" y="2371"/>
                      <a:pt x="15062" y="2496"/>
                    </a:cubicBezTo>
                    <a:cubicBezTo>
                      <a:pt x="15063" y="2497"/>
                      <a:pt x="15063" y="2497"/>
                      <a:pt x="15064" y="2497"/>
                    </a:cubicBezTo>
                    <a:cubicBezTo>
                      <a:pt x="15076" y="2497"/>
                      <a:pt x="15133" y="2300"/>
                      <a:pt x="15133" y="2300"/>
                    </a:cubicBezTo>
                    <a:cubicBezTo>
                      <a:pt x="15169" y="2229"/>
                      <a:pt x="15249" y="2175"/>
                      <a:pt x="15329" y="2167"/>
                    </a:cubicBezTo>
                    <a:cubicBezTo>
                      <a:pt x="15337" y="2165"/>
                      <a:pt x="15344" y="2164"/>
                      <a:pt x="15350" y="2164"/>
                    </a:cubicBezTo>
                    <a:cubicBezTo>
                      <a:pt x="15391" y="2164"/>
                      <a:pt x="15412" y="2198"/>
                      <a:pt x="15436" y="2198"/>
                    </a:cubicBezTo>
                    <a:cubicBezTo>
                      <a:pt x="15445" y="2198"/>
                      <a:pt x="15453" y="2194"/>
                      <a:pt x="15463" y="2184"/>
                    </a:cubicBezTo>
                    <a:cubicBezTo>
                      <a:pt x="15516" y="2113"/>
                      <a:pt x="15561" y="2033"/>
                      <a:pt x="15588" y="1944"/>
                    </a:cubicBezTo>
                    <a:cubicBezTo>
                      <a:pt x="15595" y="1930"/>
                      <a:pt x="15602" y="1924"/>
                      <a:pt x="15609" y="1924"/>
                    </a:cubicBezTo>
                    <a:cubicBezTo>
                      <a:pt x="15650" y="1924"/>
                      <a:pt x="15697" y="2104"/>
                      <a:pt x="15760" y="2104"/>
                    </a:cubicBezTo>
                    <a:cubicBezTo>
                      <a:pt x="15773" y="2104"/>
                      <a:pt x="15787" y="2096"/>
                      <a:pt x="15802" y="2077"/>
                    </a:cubicBezTo>
                    <a:cubicBezTo>
                      <a:pt x="15846" y="2024"/>
                      <a:pt x="15846" y="1917"/>
                      <a:pt x="15899" y="1890"/>
                    </a:cubicBezTo>
                    <a:cubicBezTo>
                      <a:pt x="15946" y="1870"/>
                      <a:pt x="15993" y="1860"/>
                      <a:pt x="16040" y="1860"/>
                    </a:cubicBezTo>
                    <a:cubicBezTo>
                      <a:pt x="16055" y="1860"/>
                      <a:pt x="16071" y="1861"/>
                      <a:pt x="16087" y="1864"/>
                    </a:cubicBezTo>
                    <a:cubicBezTo>
                      <a:pt x="15935" y="1873"/>
                      <a:pt x="15730" y="2131"/>
                      <a:pt x="15980" y="2149"/>
                    </a:cubicBezTo>
                    <a:cubicBezTo>
                      <a:pt x="16095" y="2149"/>
                      <a:pt x="16315" y="2087"/>
                      <a:pt x="16301" y="1895"/>
                    </a:cubicBezTo>
                    <a:lnTo>
                      <a:pt x="16301" y="1895"/>
                    </a:lnTo>
                    <a:cubicBezTo>
                      <a:pt x="16316" y="2070"/>
                      <a:pt x="16492" y="2115"/>
                      <a:pt x="16688" y="2115"/>
                    </a:cubicBezTo>
                    <a:cubicBezTo>
                      <a:pt x="16896" y="2115"/>
                      <a:pt x="17127" y="2064"/>
                      <a:pt x="17218" y="2060"/>
                    </a:cubicBezTo>
                    <a:cubicBezTo>
                      <a:pt x="17405" y="2051"/>
                      <a:pt x="17307" y="1882"/>
                      <a:pt x="17298" y="1668"/>
                    </a:cubicBezTo>
                    <a:cubicBezTo>
                      <a:pt x="17329" y="1555"/>
                      <a:pt x="17352" y="1500"/>
                      <a:pt x="17378" y="1500"/>
                    </a:cubicBezTo>
                    <a:cubicBezTo>
                      <a:pt x="17403" y="1500"/>
                      <a:pt x="17432" y="1553"/>
                      <a:pt x="17476" y="1659"/>
                    </a:cubicBezTo>
                    <a:cubicBezTo>
                      <a:pt x="17501" y="2024"/>
                      <a:pt x="17874" y="2142"/>
                      <a:pt x="18090" y="2142"/>
                    </a:cubicBezTo>
                    <a:cubicBezTo>
                      <a:pt x="18106" y="2142"/>
                      <a:pt x="18121" y="2141"/>
                      <a:pt x="18135" y="2140"/>
                    </a:cubicBezTo>
                    <a:cubicBezTo>
                      <a:pt x="18251" y="2140"/>
                      <a:pt x="18385" y="2131"/>
                      <a:pt x="18456" y="1997"/>
                    </a:cubicBezTo>
                    <a:cubicBezTo>
                      <a:pt x="18554" y="1793"/>
                      <a:pt x="18616" y="1730"/>
                      <a:pt x="18802" y="1721"/>
                    </a:cubicBezTo>
                    <a:lnTo>
                      <a:pt x="18802" y="1721"/>
                    </a:lnTo>
                    <a:cubicBezTo>
                      <a:pt x="18610" y="1731"/>
                      <a:pt x="18548" y="1980"/>
                      <a:pt x="18773" y="1980"/>
                    </a:cubicBezTo>
                    <a:cubicBezTo>
                      <a:pt x="18777" y="1980"/>
                      <a:pt x="18781" y="1980"/>
                      <a:pt x="18785" y="1980"/>
                    </a:cubicBezTo>
                    <a:lnTo>
                      <a:pt x="19347" y="1944"/>
                    </a:lnTo>
                    <a:cubicBezTo>
                      <a:pt x="19541" y="1921"/>
                      <a:pt x="19634" y="1904"/>
                      <a:pt x="19713" y="1705"/>
                    </a:cubicBezTo>
                    <a:lnTo>
                      <a:pt x="19713" y="1705"/>
                    </a:lnTo>
                    <a:cubicBezTo>
                      <a:pt x="19692" y="1794"/>
                      <a:pt x="19692" y="1889"/>
                      <a:pt x="19712" y="1980"/>
                    </a:cubicBezTo>
                    <a:cubicBezTo>
                      <a:pt x="19727" y="2026"/>
                      <a:pt x="19783" y="2064"/>
                      <a:pt x="19826" y="2064"/>
                    </a:cubicBezTo>
                    <a:cubicBezTo>
                      <a:pt x="19857" y="2064"/>
                      <a:pt x="19881" y="2045"/>
                      <a:pt x="19881" y="1997"/>
                    </a:cubicBezTo>
                    <a:cubicBezTo>
                      <a:pt x="19881" y="1920"/>
                      <a:pt x="19922" y="1906"/>
                      <a:pt x="19975" y="1906"/>
                    </a:cubicBezTo>
                    <a:cubicBezTo>
                      <a:pt x="20007" y="1906"/>
                      <a:pt x="20043" y="1911"/>
                      <a:pt x="20076" y="1911"/>
                    </a:cubicBezTo>
                    <a:cubicBezTo>
                      <a:pt x="20089" y="1911"/>
                      <a:pt x="20101" y="1911"/>
                      <a:pt x="20113" y="1908"/>
                    </a:cubicBezTo>
                    <a:cubicBezTo>
                      <a:pt x="20166" y="1899"/>
                      <a:pt x="20157" y="1757"/>
                      <a:pt x="20193" y="1703"/>
                    </a:cubicBezTo>
                    <a:cubicBezTo>
                      <a:pt x="20205" y="1688"/>
                      <a:pt x="20217" y="1682"/>
                      <a:pt x="20230" y="1682"/>
                    </a:cubicBezTo>
                    <a:cubicBezTo>
                      <a:pt x="20285" y="1682"/>
                      <a:pt x="20347" y="1798"/>
                      <a:pt x="20398" y="1819"/>
                    </a:cubicBezTo>
                    <a:cubicBezTo>
                      <a:pt x="20437" y="1836"/>
                      <a:pt x="20480" y="1842"/>
                      <a:pt x="20522" y="1842"/>
                    </a:cubicBezTo>
                    <a:cubicBezTo>
                      <a:pt x="20547" y="1842"/>
                      <a:pt x="20571" y="1840"/>
                      <a:pt x="20594" y="1837"/>
                    </a:cubicBezTo>
                    <a:cubicBezTo>
                      <a:pt x="20683" y="1819"/>
                      <a:pt x="20754" y="1757"/>
                      <a:pt x="20772" y="1677"/>
                    </a:cubicBezTo>
                    <a:cubicBezTo>
                      <a:pt x="20787" y="1614"/>
                      <a:pt x="20821" y="1604"/>
                      <a:pt x="20862" y="1604"/>
                    </a:cubicBezTo>
                    <a:cubicBezTo>
                      <a:pt x="20884" y="1604"/>
                      <a:pt x="20909" y="1607"/>
                      <a:pt x="20934" y="1607"/>
                    </a:cubicBezTo>
                    <a:cubicBezTo>
                      <a:pt x="20942" y="1607"/>
                      <a:pt x="20950" y="1606"/>
                      <a:pt x="20959" y="1605"/>
                    </a:cubicBezTo>
                    <a:lnTo>
                      <a:pt x="20959" y="1605"/>
                    </a:lnTo>
                    <a:cubicBezTo>
                      <a:pt x="20971" y="1723"/>
                      <a:pt x="20953" y="1784"/>
                      <a:pt x="20989" y="1784"/>
                    </a:cubicBezTo>
                    <a:cubicBezTo>
                      <a:pt x="21005" y="1784"/>
                      <a:pt x="21031" y="1772"/>
                      <a:pt x="21075" y="1748"/>
                    </a:cubicBezTo>
                    <a:cubicBezTo>
                      <a:pt x="21164" y="1703"/>
                      <a:pt x="21253" y="1650"/>
                      <a:pt x="21324" y="1588"/>
                    </a:cubicBezTo>
                    <a:lnTo>
                      <a:pt x="21324" y="1588"/>
                    </a:lnTo>
                    <a:cubicBezTo>
                      <a:pt x="21323" y="1589"/>
                      <a:pt x="21323" y="1589"/>
                      <a:pt x="21324" y="1589"/>
                    </a:cubicBezTo>
                    <a:cubicBezTo>
                      <a:pt x="21331" y="1589"/>
                      <a:pt x="21407" y="1526"/>
                      <a:pt x="21441" y="1526"/>
                    </a:cubicBezTo>
                    <a:cubicBezTo>
                      <a:pt x="21455" y="1526"/>
                      <a:pt x="21462" y="1535"/>
                      <a:pt x="21458" y="1561"/>
                    </a:cubicBezTo>
                    <a:cubicBezTo>
                      <a:pt x="21449" y="1597"/>
                      <a:pt x="21404" y="1623"/>
                      <a:pt x="21431" y="1712"/>
                    </a:cubicBezTo>
                    <a:cubicBezTo>
                      <a:pt x="21564" y="1703"/>
                      <a:pt x="21538" y="1659"/>
                      <a:pt x="21618" y="1552"/>
                    </a:cubicBezTo>
                    <a:cubicBezTo>
                      <a:pt x="21654" y="1504"/>
                      <a:pt x="21725" y="1433"/>
                      <a:pt x="21784" y="1433"/>
                    </a:cubicBezTo>
                    <a:cubicBezTo>
                      <a:pt x="21814" y="1433"/>
                      <a:pt x="21841" y="1451"/>
                      <a:pt x="21858" y="1499"/>
                    </a:cubicBezTo>
                    <a:cubicBezTo>
                      <a:pt x="21939" y="1677"/>
                      <a:pt x="21841" y="1721"/>
                      <a:pt x="22028" y="1784"/>
                    </a:cubicBezTo>
                    <a:cubicBezTo>
                      <a:pt x="22143" y="1837"/>
                      <a:pt x="22259" y="1873"/>
                      <a:pt x="22375" y="1890"/>
                    </a:cubicBezTo>
                    <a:cubicBezTo>
                      <a:pt x="22491" y="1890"/>
                      <a:pt x="22402" y="1757"/>
                      <a:pt x="22411" y="1677"/>
                    </a:cubicBezTo>
                    <a:cubicBezTo>
                      <a:pt x="22417" y="1602"/>
                      <a:pt x="22463" y="1544"/>
                      <a:pt x="22511" y="1544"/>
                    </a:cubicBezTo>
                    <a:cubicBezTo>
                      <a:pt x="22531" y="1544"/>
                      <a:pt x="22552" y="1555"/>
                      <a:pt x="22571" y="1579"/>
                    </a:cubicBezTo>
                    <a:cubicBezTo>
                      <a:pt x="22599" y="1607"/>
                      <a:pt x="22683" y="1659"/>
                      <a:pt x="22740" y="1659"/>
                    </a:cubicBezTo>
                    <a:cubicBezTo>
                      <a:pt x="22773" y="1659"/>
                      <a:pt x="22797" y="1641"/>
                      <a:pt x="22794" y="1588"/>
                    </a:cubicBezTo>
                    <a:lnTo>
                      <a:pt x="22794" y="1588"/>
                    </a:lnTo>
                    <a:cubicBezTo>
                      <a:pt x="22803" y="1717"/>
                      <a:pt x="22865" y="1760"/>
                      <a:pt x="22945" y="1760"/>
                    </a:cubicBezTo>
                    <a:cubicBezTo>
                      <a:pt x="23084" y="1760"/>
                      <a:pt x="23278" y="1631"/>
                      <a:pt x="23346" y="1614"/>
                    </a:cubicBezTo>
                    <a:cubicBezTo>
                      <a:pt x="23358" y="1612"/>
                      <a:pt x="23368" y="1611"/>
                      <a:pt x="23377" y="1611"/>
                    </a:cubicBezTo>
                    <a:cubicBezTo>
                      <a:pt x="23443" y="1611"/>
                      <a:pt x="23446" y="1663"/>
                      <a:pt x="23524" y="1694"/>
                    </a:cubicBezTo>
                    <a:cubicBezTo>
                      <a:pt x="23587" y="1712"/>
                      <a:pt x="23658" y="1722"/>
                      <a:pt x="23729" y="1722"/>
                    </a:cubicBezTo>
                    <a:cubicBezTo>
                      <a:pt x="23768" y="1722"/>
                      <a:pt x="23807" y="1719"/>
                      <a:pt x="23845" y="1712"/>
                    </a:cubicBezTo>
                    <a:cubicBezTo>
                      <a:pt x="23879" y="1712"/>
                      <a:pt x="24024" y="1691"/>
                      <a:pt x="24165" y="1691"/>
                    </a:cubicBezTo>
                    <a:cubicBezTo>
                      <a:pt x="24312" y="1691"/>
                      <a:pt x="24455" y="1714"/>
                      <a:pt x="24459" y="1810"/>
                    </a:cubicBezTo>
                    <a:cubicBezTo>
                      <a:pt x="24602" y="1801"/>
                      <a:pt x="24637" y="1775"/>
                      <a:pt x="24629" y="1579"/>
                    </a:cubicBezTo>
                    <a:cubicBezTo>
                      <a:pt x="24629" y="1490"/>
                      <a:pt x="24718" y="1311"/>
                      <a:pt x="24789" y="1311"/>
                    </a:cubicBezTo>
                    <a:cubicBezTo>
                      <a:pt x="24807" y="1418"/>
                      <a:pt x="24833" y="1525"/>
                      <a:pt x="24887" y="1632"/>
                    </a:cubicBezTo>
                    <a:cubicBezTo>
                      <a:pt x="24924" y="1679"/>
                      <a:pt x="24981" y="1704"/>
                      <a:pt x="25039" y="1704"/>
                    </a:cubicBezTo>
                    <a:cubicBezTo>
                      <a:pt x="25091" y="1704"/>
                      <a:pt x="25143" y="1683"/>
                      <a:pt x="25181" y="1641"/>
                    </a:cubicBezTo>
                    <a:cubicBezTo>
                      <a:pt x="25261" y="1579"/>
                      <a:pt x="25350" y="1525"/>
                      <a:pt x="25439" y="1499"/>
                    </a:cubicBezTo>
                    <a:cubicBezTo>
                      <a:pt x="25457" y="1499"/>
                      <a:pt x="25519" y="1641"/>
                      <a:pt x="25555" y="1668"/>
                    </a:cubicBezTo>
                    <a:cubicBezTo>
                      <a:pt x="25569" y="1677"/>
                      <a:pt x="25582" y="1682"/>
                      <a:pt x="25593" y="1682"/>
                    </a:cubicBezTo>
                    <a:cubicBezTo>
                      <a:pt x="25709" y="1682"/>
                      <a:pt x="25683" y="1231"/>
                      <a:pt x="25804" y="1222"/>
                    </a:cubicBezTo>
                    <a:cubicBezTo>
                      <a:pt x="25806" y="1222"/>
                      <a:pt x="25808" y="1222"/>
                      <a:pt x="25810" y="1222"/>
                    </a:cubicBezTo>
                    <a:cubicBezTo>
                      <a:pt x="25988" y="1222"/>
                      <a:pt x="25823" y="1606"/>
                      <a:pt x="25947" y="1650"/>
                    </a:cubicBezTo>
                    <a:cubicBezTo>
                      <a:pt x="25968" y="1658"/>
                      <a:pt x="25989" y="1661"/>
                      <a:pt x="26010" y="1661"/>
                    </a:cubicBezTo>
                    <a:cubicBezTo>
                      <a:pt x="26207" y="1661"/>
                      <a:pt x="26382" y="1347"/>
                      <a:pt x="26535" y="1258"/>
                    </a:cubicBezTo>
                    <a:cubicBezTo>
                      <a:pt x="26556" y="1248"/>
                      <a:pt x="26706" y="1197"/>
                      <a:pt x="26794" y="1197"/>
                    </a:cubicBezTo>
                    <a:cubicBezTo>
                      <a:pt x="26855" y="1197"/>
                      <a:pt x="26886" y="1222"/>
                      <a:pt x="26820" y="1303"/>
                    </a:cubicBezTo>
                    <a:cubicBezTo>
                      <a:pt x="26633" y="1311"/>
                      <a:pt x="26597" y="1472"/>
                      <a:pt x="26784" y="1534"/>
                    </a:cubicBezTo>
                    <a:cubicBezTo>
                      <a:pt x="26798" y="1539"/>
                      <a:pt x="26818" y="1542"/>
                      <a:pt x="26840" y="1542"/>
                    </a:cubicBezTo>
                    <a:cubicBezTo>
                      <a:pt x="26932" y="1542"/>
                      <a:pt x="27071" y="1494"/>
                      <a:pt x="27042" y="1365"/>
                    </a:cubicBezTo>
                    <a:cubicBezTo>
                      <a:pt x="27033" y="1320"/>
                      <a:pt x="26909" y="1169"/>
                      <a:pt x="26953" y="1107"/>
                    </a:cubicBezTo>
                    <a:cubicBezTo>
                      <a:pt x="26953" y="1107"/>
                      <a:pt x="26953" y="1106"/>
                      <a:pt x="26954" y="1106"/>
                    </a:cubicBezTo>
                    <a:cubicBezTo>
                      <a:pt x="26966" y="1106"/>
                      <a:pt x="27238" y="1471"/>
                      <a:pt x="27332" y="1471"/>
                    </a:cubicBezTo>
                    <a:cubicBezTo>
                      <a:pt x="27348" y="1471"/>
                      <a:pt x="27359" y="1460"/>
                      <a:pt x="27363" y="1436"/>
                    </a:cubicBezTo>
                    <a:cubicBezTo>
                      <a:pt x="27390" y="1329"/>
                      <a:pt x="27345" y="1213"/>
                      <a:pt x="27372" y="1107"/>
                    </a:cubicBezTo>
                    <a:cubicBezTo>
                      <a:pt x="27399" y="991"/>
                      <a:pt x="27479" y="955"/>
                      <a:pt x="27523" y="875"/>
                    </a:cubicBezTo>
                    <a:cubicBezTo>
                      <a:pt x="27541" y="1133"/>
                      <a:pt x="27525" y="1250"/>
                      <a:pt x="27715" y="1250"/>
                    </a:cubicBezTo>
                    <a:cubicBezTo>
                      <a:pt x="27722" y="1250"/>
                      <a:pt x="27729" y="1249"/>
                      <a:pt x="27737" y="1249"/>
                    </a:cubicBezTo>
                    <a:cubicBezTo>
                      <a:pt x="27791" y="1249"/>
                      <a:pt x="28093" y="1107"/>
                      <a:pt x="27986" y="982"/>
                    </a:cubicBezTo>
                    <a:lnTo>
                      <a:pt x="28174" y="973"/>
                    </a:lnTo>
                    <a:lnTo>
                      <a:pt x="28174" y="973"/>
                    </a:lnTo>
                    <a:cubicBezTo>
                      <a:pt x="28182" y="1071"/>
                      <a:pt x="28147" y="1187"/>
                      <a:pt x="28191" y="1267"/>
                    </a:cubicBezTo>
                    <a:cubicBezTo>
                      <a:pt x="28228" y="1328"/>
                      <a:pt x="28293" y="1359"/>
                      <a:pt x="28359" y="1359"/>
                    </a:cubicBezTo>
                    <a:cubicBezTo>
                      <a:pt x="28390" y="1359"/>
                      <a:pt x="28421" y="1352"/>
                      <a:pt x="28450" y="1338"/>
                    </a:cubicBezTo>
                    <a:cubicBezTo>
                      <a:pt x="28581" y="1276"/>
                      <a:pt x="28629" y="1033"/>
                      <a:pt x="28704" y="1033"/>
                    </a:cubicBezTo>
                    <a:cubicBezTo>
                      <a:pt x="28736" y="1033"/>
                      <a:pt x="28773" y="1076"/>
                      <a:pt x="28824" y="1196"/>
                    </a:cubicBezTo>
                    <a:cubicBezTo>
                      <a:pt x="28834" y="1323"/>
                      <a:pt x="28850" y="1369"/>
                      <a:pt x="28871" y="1369"/>
                    </a:cubicBezTo>
                    <a:cubicBezTo>
                      <a:pt x="28924" y="1369"/>
                      <a:pt x="29007" y="1086"/>
                      <a:pt x="29109" y="1080"/>
                    </a:cubicBezTo>
                    <a:cubicBezTo>
                      <a:pt x="29185" y="1080"/>
                      <a:pt x="29320" y="1257"/>
                      <a:pt x="29380" y="1257"/>
                    </a:cubicBezTo>
                    <a:cubicBezTo>
                      <a:pt x="29390" y="1257"/>
                      <a:pt x="29398" y="1252"/>
                      <a:pt x="29403" y="1240"/>
                    </a:cubicBezTo>
                    <a:cubicBezTo>
                      <a:pt x="29412" y="1222"/>
                      <a:pt x="29536" y="973"/>
                      <a:pt x="29536" y="973"/>
                    </a:cubicBezTo>
                    <a:lnTo>
                      <a:pt x="29536" y="973"/>
                    </a:lnTo>
                    <a:cubicBezTo>
                      <a:pt x="29572" y="1107"/>
                      <a:pt x="29501" y="1178"/>
                      <a:pt x="29590" y="1267"/>
                    </a:cubicBezTo>
                    <a:cubicBezTo>
                      <a:pt x="29608" y="1285"/>
                      <a:pt x="29632" y="1307"/>
                      <a:pt x="29662" y="1307"/>
                    </a:cubicBezTo>
                    <a:cubicBezTo>
                      <a:pt x="29692" y="1307"/>
                      <a:pt x="29728" y="1285"/>
                      <a:pt x="29768" y="1213"/>
                    </a:cubicBezTo>
                    <a:cubicBezTo>
                      <a:pt x="29816" y="1141"/>
                      <a:pt x="29859" y="1126"/>
                      <a:pt x="29899" y="1126"/>
                    </a:cubicBezTo>
                    <a:cubicBezTo>
                      <a:pt x="29928" y="1126"/>
                      <a:pt x="29956" y="1134"/>
                      <a:pt x="29984" y="1134"/>
                    </a:cubicBezTo>
                    <a:cubicBezTo>
                      <a:pt x="29989" y="1134"/>
                      <a:pt x="29994" y="1134"/>
                      <a:pt x="30000" y="1133"/>
                    </a:cubicBezTo>
                    <a:cubicBezTo>
                      <a:pt x="30044" y="1133"/>
                      <a:pt x="30258" y="866"/>
                      <a:pt x="30391" y="857"/>
                    </a:cubicBezTo>
                    <a:lnTo>
                      <a:pt x="30391" y="857"/>
                    </a:lnTo>
                    <a:lnTo>
                      <a:pt x="30151" y="1133"/>
                    </a:lnTo>
                    <a:lnTo>
                      <a:pt x="30178" y="1133"/>
                    </a:lnTo>
                    <a:cubicBezTo>
                      <a:pt x="30178" y="1159"/>
                      <a:pt x="30184" y="1189"/>
                      <a:pt x="30212" y="1189"/>
                    </a:cubicBezTo>
                    <a:cubicBezTo>
                      <a:pt x="30232" y="1189"/>
                      <a:pt x="30263" y="1174"/>
                      <a:pt x="30311" y="1133"/>
                    </a:cubicBezTo>
                    <a:cubicBezTo>
                      <a:pt x="30336" y="1125"/>
                      <a:pt x="30355" y="1121"/>
                      <a:pt x="30368" y="1121"/>
                    </a:cubicBezTo>
                    <a:cubicBezTo>
                      <a:pt x="30412" y="1121"/>
                      <a:pt x="30394" y="1170"/>
                      <a:pt x="30311" y="1294"/>
                    </a:cubicBezTo>
                    <a:cubicBezTo>
                      <a:pt x="30311" y="1334"/>
                      <a:pt x="30318" y="1354"/>
                      <a:pt x="30338" y="1354"/>
                    </a:cubicBezTo>
                    <a:cubicBezTo>
                      <a:pt x="30358" y="1354"/>
                      <a:pt x="30391" y="1334"/>
                      <a:pt x="30445" y="1294"/>
                    </a:cubicBezTo>
                    <a:cubicBezTo>
                      <a:pt x="30473" y="1274"/>
                      <a:pt x="30495" y="1265"/>
                      <a:pt x="30512" y="1265"/>
                    </a:cubicBezTo>
                    <a:cubicBezTo>
                      <a:pt x="30570" y="1265"/>
                      <a:pt x="30572" y="1363"/>
                      <a:pt x="30578" y="1418"/>
                    </a:cubicBezTo>
                    <a:lnTo>
                      <a:pt x="30167" y="1632"/>
                    </a:lnTo>
                    <a:lnTo>
                      <a:pt x="30167" y="1632"/>
                    </a:lnTo>
                    <a:cubicBezTo>
                      <a:pt x="30186" y="1624"/>
                      <a:pt x="30204" y="1620"/>
                      <a:pt x="30220" y="1620"/>
                    </a:cubicBezTo>
                    <a:cubicBezTo>
                      <a:pt x="30333" y="1620"/>
                      <a:pt x="30365" y="1822"/>
                      <a:pt x="30365" y="1890"/>
                    </a:cubicBezTo>
                    <a:cubicBezTo>
                      <a:pt x="30365" y="2006"/>
                      <a:pt x="30240" y="2015"/>
                      <a:pt x="30204" y="2113"/>
                    </a:cubicBezTo>
                    <a:cubicBezTo>
                      <a:pt x="30071" y="2514"/>
                      <a:pt x="30142" y="2933"/>
                      <a:pt x="30160" y="3342"/>
                    </a:cubicBezTo>
                    <a:cubicBezTo>
                      <a:pt x="30160" y="3342"/>
                      <a:pt x="30035" y="3369"/>
                      <a:pt x="30035" y="3449"/>
                    </a:cubicBezTo>
                    <a:cubicBezTo>
                      <a:pt x="30044" y="3520"/>
                      <a:pt x="30053" y="3583"/>
                      <a:pt x="30071" y="3654"/>
                    </a:cubicBezTo>
                    <a:cubicBezTo>
                      <a:pt x="30115" y="3859"/>
                      <a:pt x="30160" y="4073"/>
                      <a:pt x="30204" y="4295"/>
                    </a:cubicBezTo>
                    <a:cubicBezTo>
                      <a:pt x="30258" y="4589"/>
                      <a:pt x="30329" y="4883"/>
                      <a:pt x="30418" y="5168"/>
                    </a:cubicBezTo>
                    <a:cubicBezTo>
                      <a:pt x="30463" y="5275"/>
                      <a:pt x="30489" y="5391"/>
                      <a:pt x="30605" y="5453"/>
                    </a:cubicBezTo>
                    <a:cubicBezTo>
                      <a:pt x="30685" y="5489"/>
                      <a:pt x="30668" y="5596"/>
                      <a:pt x="30668" y="5649"/>
                    </a:cubicBezTo>
                    <a:cubicBezTo>
                      <a:pt x="30668" y="5617"/>
                      <a:pt x="30631" y="5588"/>
                      <a:pt x="30601" y="5588"/>
                    </a:cubicBezTo>
                    <a:cubicBezTo>
                      <a:pt x="30581" y="5588"/>
                      <a:pt x="30564" y="5600"/>
                      <a:pt x="30561" y="5631"/>
                    </a:cubicBezTo>
                    <a:cubicBezTo>
                      <a:pt x="30534" y="5801"/>
                      <a:pt x="30543" y="5979"/>
                      <a:pt x="30570" y="6148"/>
                    </a:cubicBezTo>
                    <a:cubicBezTo>
                      <a:pt x="30570" y="6219"/>
                      <a:pt x="30552" y="6424"/>
                      <a:pt x="30659" y="6460"/>
                    </a:cubicBezTo>
                    <a:cubicBezTo>
                      <a:pt x="30673" y="6466"/>
                      <a:pt x="30694" y="6469"/>
                      <a:pt x="30719" y="6469"/>
                    </a:cubicBezTo>
                    <a:cubicBezTo>
                      <a:pt x="30830" y="6469"/>
                      <a:pt x="31024" y="6415"/>
                      <a:pt x="31104" y="6415"/>
                    </a:cubicBezTo>
                    <a:cubicBezTo>
                      <a:pt x="31104" y="6549"/>
                      <a:pt x="30855" y="6602"/>
                      <a:pt x="30712" y="6620"/>
                    </a:cubicBezTo>
                    <a:cubicBezTo>
                      <a:pt x="30507" y="6638"/>
                      <a:pt x="30605" y="6780"/>
                      <a:pt x="30614" y="6914"/>
                    </a:cubicBezTo>
                    <a:cubicBezTo>
                      <a:pt x="30623" y="7092"/>
                      <a:pt x="30659" y="7288"/>
                      <a:pt x="30596" y="7466"/>
                    </a:cubicBezTo>
                    <a:cubicBezTo>
                      <a:pt x="30587" y="7502"/>
                      <a:pt x="30516" y="7546"/>
                      <a:pt x="30516" y="7564"/>
                    </a:cubicBezTo>
                    <a:cubicBezTo>
                      <a:pt x="30543" y="7653"/>
                      <a:pt x="30641" y="7698"/>
                      <a:pt x="30712" y="7769"/>
                    </a:cubicBezTo>
                    <a:cubicBezTo>
                      <a:pt x="30855" y="7912"/>
                      <a:pt x="30632" y="8134"/>
                      <a:pt x="30605" y="8295"/>
                    </a:cubicBezTo>
                    <a:cubicBezTo>
                      <a:pt x="30578" y="8473"/>
                      <a:pt x="30748" y="8500"/>
                      <a:pt x="30917" y="8571"/>
                    </a:cubicBezTo>
                    <a:cubicBezTo>
                      <a:pt x="31238" y="8704"/>
                      <a:pt x="30757" y="8687"/>
                      <a:pt x="30685" y="8704"/>
                    </a:cubicBezTo>
                    <a:cubicBezTo>
                      <a:pt x="30498" y="8758"/>
                      <a:pt x="30872" y="8918"/>
                      <a:pt x="30890" y="8945"/>
                    </a:cubicBezTo>
                    <a:cubicBezTo>
                      <a:pt x="31042" y="9079"/>
                      <a:pt x="30739" y="9141"/>
                      <a:pt x="30676" y="9248"/>
                    </a:cubicBezTo>
                    <a:cubicBezTo>
                      <a:pt x="30596" y="9372"/>
                      <a:pt x="30659" y="9533"/>
                      <a:pt x="30703" y="9666"/>
                    </a:cubicBezTo>
                    <a:cubicBezTo>
                      <a:pt x="30721" y="9738"/>
                      <a:pt x="30890" y="10183"/>
                      <a:pt x="30650" y="10201"/>
                    </a:cubicBezTo>
                    <a:cubicBezTo>
                      <a:pt x="30614" y="10308"/>
                      <a:pt x="30685" y="10424"/>
                      <a:pt x="30721" y="10521"/>
                    </a:cubicBezTo>
                    <a:cubicBezTo>
                      <a:pt x="30864" y="10878"/>
                      <a:pt x="30864" y="11270"/>
                      <a:pt x="30997" y="11644"/>
                    </a:cubicBezTo>
                    <a:cubicBezTo>
                      <a:pt x="31040" y="11765"/>
                      <a:pt x="31117" y="11902"/>
                      <a:pt x="31317" y="11902"/>
                    </a:cubicBezTo>
                    <a:cubicBezTo>
                      <a:pt x="31323" y="11902"/>
                      <a:pt x="31329" y="11902"/>
                      <a:pt x="31336" y="11902"/>
                    </a:cubicBezTo>
                    <a:lnTo>
                      <a:pt x="31336" y="11902"/>
                    </a:lnTo>
                    <a:cubicBezTo>
                      <a:pt x="31229" y="11911"/>
                      <a:pt x="31042" y="11893"/>
                      <a:pt x="30970" y="11982"/>
                    </a:cubicBezTo>
                    <a:cubicBezTo>
                      <a:pt x="30899" y="12071"/>
                      <a:pt x="31024" y="12080"/>
                      <a:pt x="31006" y="12160"/>
                    </a:cubicBezTo>
                    <a:cubicBezTo>
                      <a:pt x="30988" y="12196"/>
                      <a:pt x="30970" y="12241"/>
                      <a:pt x="30953" y="12294"/>
                    </a:cubicBezTo>
                    <a:cubicBezTo>
                      <a:pt x="30881" y="12481"/>
                      <a:pt x="30908" y="12659"/>
                      <a:pt x="30917" y="12846"/>
                    </a:cubicBezTo>
                    <a:cubicBezTo>
                      <a:pt x="31033" y="12926"/>
                      <a:pt x="31033" y="13283"/>
                      <a:pt x="31051" y="13283"/>
                    </a:cubicBezTo>
                    <a:cubicBezTo>
                      <a:pt x="31131" y="13301"/>
                      <a:pt x="31214" y="13304"/>
                      <a:pt x="31299" y="13304"/>
                    </a:cubicBezTo>
                    <a:cubicBezTo>
                      <a:pt x="31366" y="13304"/>
                      <a:pt x="31435" y="13302"/>
                      <a:pt x="31505" y="13302"/>
                    </a:cubicBezTo>
                    <a:cubicBezTo>
                      <a:pt x="31609" y="13302"/>
                      <a:pt x="31713" y="13308"/>
                      <a:pt x="31817" y="13336"/>
                    </a:cubicBezTo>
                    <a:cubicBezTo>
                      <a:pt x="31868" y="13351"/>
                      <a:pt x="31696" y="13534"/>
                      <a:pt x="31514" y="13534"/>
                    </a:cubicBezTo>
                    <a:cubicBezTo>
                      <a:pt x="31475" y="13534"/>
                      <a:pt x="31436" y="13526"/>
                      <a:pt x="31398" y="13505"/>
                    </a:cubicBezTo>
                    <a:cubicBezTo>
                      <a:pt x="31329" y="13467"/>
                      <a:pt x="31272" y="13450"/>
                      <a:pt x="31227" y="13450"/>
                    </a:cubicBezTo>
                    <a:cubicBezTo>
                      <a:pt x="31125" y="13450"/>
                      <a:pt x="31080" y="13536"/>
                      <a:pt x="31086" y="13666"/>
                    </a:cubicBezTo>
                    <a:cubicBezTo>
                      <a:pt x="31086" y="13737"/>
                      <a:pt x="31086" y="13871"/>
                      <a:pt x="31175" y="13924"/>
                    </a:cubicBezTo>
                    <a:cubicBezTo>
                      <a:pt x="31273" y="13969"/>
                      <a:pt x="31309" y="13933"/>
                      <a:pt x="31282" y="14031"/>
                    </a:cubicBezTo>
                    <a:cubicBezTo>
                      <a:pt x="31257" y="14099"/>
                      <a:pt x="30973" y="14416"/>
                      <a:pt x="30838" y="14416"/>
                    </a:cubicBezTo>
                    <a:cubicBezTo>
                      <a:pt x="30832" y="14416"/>
                      <a:pt x="30825" y="14416"/>
                      <a:pt x="30819" y="14414"/>
                    </a:cubicBezTo>
                    <a:lnTo>
                      <a:pt x="30819" y="14414"/>
                    </a:lnTo>
                    <a:cubicBezTo>
                      <a:pt x="30997" y="14467"/>
                      <a:pt x="31006" y="14530"/>
                      <a:pt x="31015" y="14681"/>
                    </a:cubicBezTo>
                    <a:cubicBezTo>
                      <a:pt x="31015" y="14815"/>
                      <a:pt x="31059" y="14948"/>
                      <a:pt x="31140" y="15064"/>
                    </a:cubicBezTo>
                    <a:cubicBezTo>
                      <a:pt x="31157" y="15091"/>
                      <a:pt x="31309" y="15207"/>
                      <a:pt x="31282" y="15224"/>
                    </a:cubicBezTo>
                    <a:cubicBezTo>
                      <a:pt x="31238" y="15260"/>
                      <a:pt x="31095" y="15322"/>
                      <a:pt x="31086" y="15367"/>
                    </a:cubicBezTo>
                    <a:cubicBezTo>
                      <a:pt x="31068" y="15465"/>
                      <a:pt x="31184" y="15536"/>
                      <a:pt x="31193" y="15634"/>
                    </a:cubicBezTo>
                    <a:lnTo>
                      <a:pt x="31211" y="15955"/>
                    </a:lnTo>
                    <a:cubicBezTo>
                      <a:pt x="31024" y="16106"/>
                      <a:pt x="31344" y="16115"/>
                      <a:pt x="31460" y="16124"/>
                    </a:cubicBezTo>
                    <a:cubicBezTo>
                      <a:pt x="31540" y="16124"/>
                      <a:pt x="31603" y="16186"/>
                      <a:pt x="31612" y="16276"/>
                    </a:cubicBezTo>
                    <a:cubicBezTo>
                      <a:pt x="31336" y="16284"/>
                      <a:pt x="31255" y="16276"/>
                      <a:pt x="31247" y="16463"/>
                    </a:cubicBezTo>
                    <a:cubicBezTo>
                      <a:pt x="31238" y="16819"/>
                      <a:pt x="31255" y="17175"/>
                      <a:pt x="31291" y="17523"/>
                    </a:cubicBezTo>
                    <a:cubicBezTo>
                      <a:pt x="31291" y="17547"/>
                      <a:pt x="31291" y="17868"/>
                      <a:pt x="31375" y="17868"/>
                    </a:cubicBezTo>
                    <a:cubicBezTo>
                      <a:pt x="31382" y="17868"/>
                      <a:pt x="31390" y="17866"/>
                      <a:pt x="31398" y="17861"/>
                    </a:cubicBezTo>
                    <a:cubicBezTo>
                      <a:pt x="31433" y="17841"/>
                      <a:pt x="31462" y="17832"/>
                      <a:pt x="31485" y="17832"/>
                    </a:cubicBezTo>
                    <a:cubicBezTo>
                      <a:pt x="31584" y="17832"/>
                      <a:pt x="31578" y="17990"/>
                      <a:pt x="31549" y="18048"/>
                    </a:cubicBezTo>
                    <a:cubicBezTo>
                      <a:pt x="31523" y="18128"/>
                      <a:pt x="31407" y="18093"/>
                      <a:pt x="31353" y="18155"/>
                    </a:cubicBezTo>
                    <a:cubicBezTo>
                      <a:pt x="31327" y="18199"/>
                      <a:pt x="31318" y="18262"/>
                      <a:pt x="31327" y="18315"/>
                    </a:cubicBezTo>
                    <a:cubicBezTo>
                      <a:pt x="31327" y="18404"/>
                      <a:pt x="31282" y="18680"/>
                      <a:pt x="31407" y="18743"/>
                    </a:cubicBezTo>
                    <a:cubicBezTo>
                      <a:pt x="31540" y="18814"/>
                      <a:pt x="31451" y="18894"/>
                      <a:pt x="31505" y="18992"/>
                    </a:cubicBezTo>
                    <a:cubicBezTo>
                      <a:pt x="31540" y="19055"/>
                      <a:pt x="31719" y="19117"/>
                      <a:pt x="31728" y="19153"/>
                    </a:cubicBezTo>
                    <a:cubicBezTo>
                      <a:pt x="31736" y="19188"/>
                      <a:pt x="31612" y="19224"/>
                      <a:pt x="31576" y="19268"/>
                    </a:cubicBezTo>
                    <a:cubicBezTo>
                      <a:pt x="31487" y="19366"/>
                      <a:pt x="31451" y="19491"/>
                      <a:pt x="31478" y="19616"/>
                    </a:cubicBezTo>
                    <a:cubicBezTo>
                      <a:pt x="31487" y="19812"/>
                      <a:pt x="31523" y="19999"/>
                      <a:pt x="31576" y="20186"/>
                    </a:cubicBezTo>
                    <a:cubicBezTo>
                      <a:pt x="31600" y="20264"/>
                      <a:pt x="31665" y="20294"/>
                      <a:pt x="31771" y="20294"/>
                    </a:cubicBezTo>
                    <a:cubicBezTo>
                      <a:pt x="31785" y="20294"/>
                      <a:pt x="31801" y="20294"/>
                      <a:pt x="31817" y="20293"/>
                    </a:cubicBezTo>
                    <a:cubicBezTo>
                      <a:pt x="31851" y="20313"/>
                      <a:pt x="31887" y="20322"/>
                      <a:pt x="31924" y="20322"/>
                    </a:cubicBezTo>
                    <a:cubicBezTo>
                      <a:pt x="32175" y="20322"/>
                      <a:pt x="32439" y="19901"/>
                      <a:pt x="32079" y="19901"/>
                    </a:cubicBezTo>
                    <a:cubicBezTo>
                      <a:pt x="32044" y="19901"/>
                      <a:pt x="32004" y="19905"/>
                      <a:pt x="31957" y="19914"/>
                    </a:cubicBezTo>
                    <a:lnTo>
                      <a:pt x="31957" y="19914"/>
                    </a:lnTo>
                    <a:cubicBezTo>
                      <a:pt x="32096" y="19864"/>
                      <a:pt x="32049" y="19451"/>
                      <a:pt x="32226" y="19366"/>
                    </a:cubicBezTo>
                    <a:cubicBezTo>
                      <a:pt x="32360" y="19295"/>
                      <a:pt x="32244" y="19286"/>
                      <a:pt x="32191" y="19206"/>
                    </a:cubicBezTo>
                    <a:cubicBezTo>
                      <a:pt x="32137" y="19135"/>
                      <a:pt x="32155" y="19037"/>
                      <a:pt x="32128" y="18948"/>
                    </a:cubicBezTo>
                    <a:cubicBezTo>
                      <a:pt x="31986" y="18538"/>
                      <a:pt x="31977" y="18084"/>
                      <a:pt x="31995" y="17656"/>
                    </a:cubicBezTo>
                    <a:cubicBezTo>
                      <a:pt x="32012" y="17395"/>
                      <a:pt x="32251" y="16809"/>
                      <a:pt x="31736" y="16809"/>
                    </a:cubicBezTo>
                    <a:cubicBezTo>
                      <a:pt x="31725" y="16809"/>
                      <a:pt x="31713" y="16809"/>
                      <a:pt x="31701" y="16810"/>
                    </a:cubicBezTo>
                    <a:cubicBezTo>
                      <a:pt x="31665" y="16810"/>
                      <a:pt x="31282" y="16783"/>
                      <a:pt x="31398" y="16730"/>
                    </a:cubicBezTo>
                    <a:cubicBezTo>
                      <a:pt x="31514" y="16676"/>
                      <a:pt x="31638" y="16641"/>
                      <a:pt x="31763" y="16623"/>
                    </a:cubicBezTo>
                    <a:cubicBezTo>
                      <a:pt x="31817" y="16623"/>
                      <a:pt x="32485" y="16507"/>
                      <a:pt x="32467" y="16489"/>
                    </a:cubicBezTo>
                    <a:cubicBezTo>
                      <a:pt x="32431" y="16463"/>
                      <a:pt x="32378" y="16489"/>
                      <a:pt x="32342" y="16427"/>
                    </a:cubicBezTo>
                    <a:cubicBezTo>
                      <a:pt x="32306" y="16365"/>
                      <a:pt x="32289" y="16293"/>
                      <a:pt x="32289" y="16222"/>
                    </a:cubicBezTo>
                    <a:cubicBezTo>
                      <a:pt x="32280" y="16107"/>
                      <a:pt x="32271" y="15947"/>
                      <a:pt x="32456" y="15937"/>
                    </a:cubicBezTo>
                    <a:lnTo>
                      <a:pt x="32456" y="15937"/>
                    </a:lnTo>
                    <a:cubicBezTo>
                      <a:pt x="32444" y="15938"/>
                      <a:pt x="32434" y="15938"/>
                      <a:pt x="32424" y="15938"/>
                    </a:cubicBezTo>
                    <a:cubicBezTo>
                      <a:pt x="32135" y="15938"/>
                      <a:pt x="32333" y="15713"/>
                      <a:pt x="32075" y="15688"/>
                    </a:cubicBezTo>
                    <a:cubicBezTo>
                      <a:pt x="31932" y="15679"/>
                      <a:pt x="31612" y="15616"/>
                      <a:pt x="31870" y="15465"/>
                    </a:cubicBezTo>
                    <a:cubicBezTo>
                      <a:pt x="31986" y="15394"/>
                      <a:pt x="32128" y="15420"/>
                      <a:pt x="32226" y="15322"/>
                    </a:cubicBezTo>
                    <a:cubicBezTo>
                      <a:pt x="32289" y="15251"/>
                      <a:pt x="32280" y="15162"/>
                      <a:pt x="32155" y="15144"/>
                    </a:cubicBezTo>
                    <a:cubicBezTo>
                      <a:pt x="32030" y="15118"/>
                      <a:pt x="32066" y="15091"/>
                      <a:pt x="32066" y="14984"/>
                    </a:cubicBezTo>
                    <a:cubicBezTo>
                      <a:pt x="32066" y="14922"/>
                      <a:pt x="32146" y="14957"/>
                      <a:pt x="32208" y="14931"/>
                    </a:cubicBezTo>
                    <a:cubicBezTo>
                      <a:pt x="32449" y="14833"/>
                      <a:pt x="31941" y="14574"/>
                      <a:pt x="32164" y="14396"/>
                    </a:cubicBezTo>
                    <a:cubicBezTo>
                      <a:pt x="32155" y="14280"/>
                      <a:pt x="31790" y="14147"/>
                      <a:pt x="31861" y="14111"/>
                    </a:cubicBezTo>
                    <a:cubicBezTo>
                      <a:pt x="31897" y="14093"/>
                      <a:pt x="32119" y="14031"/>
                      <a:pt x="32093" y="13986"/>
                    </a:cubicBezTo>
                    <a:cubicBezTo>
                      <a:pt x="32039" y="13924"/>
                      <a:pt x="31879" y="13977"/>
                      <a:pt x="31799" y="13906"/>
                    </a:cubicBezTo>
                    <a:lnTo>
                      <a:pt x="32208" y="13755"/>
                    </a:lnTo>
                    <a:cubicBezTo>
                      <a:pt x="32004" y="13692"/>
                      <a:pt x="31861" y="13586"/>
                      <a:pt x="31986" y="13399"/>
                    </a:cubicBezTo>
                    <a:cubicBezTo>
                      <a:pt x="32048" y="13318"/>
                      <a:pt x="32075" y="13220"/>
                      <a:pt x="32066" y="13113"/>
                    </a:cubicBezTo>
                    <a:cubicBezTo>
                      <a:pt x="32060" y="13088"/>
                      <a:pt x="32009" y="13033"/>
                      <a:pt x="31983" y="13033"/>
                    </a:cubicBezTo>
                    <a:cubicBezTo>
                      <a:pt x="31974" y="13033"/>
                      <a:pt x="31968" y="13039"/>
                      <a:pt x="31967" y="13056"/>
                    </a:cubicBezTo>
                    <a:lnTo>
                      <a:pt x="31967" y="13056"/>
                    </a:lnTo>
                    <a:lnTo>
                      <a:pt x="31959" y="12855"/>
                    </a:lnTo>
                    <a:cubicBezTo>
                      <a:pt x="31955" y="12786"/>
                      <a:pt x="31951" y="12772"/>
                      <a:pt x="31937" y="12772"/>
                    </a:cubicBezTo>
                    <a:cubicBezTo>
                      <a:pt x="31929" y="12772"/>
                      <a:pt x="31917" y="12778"/>
                      <a:pt x="31899" y="12778"/>
                    </a:cubicBezTo>
                    <a:cubicBezTo>
                      <a:pt x="31883" y="12778"/>
                      <a:pt x="31862" y="12773"/>
                      <a:pt x="31834" y="12757"/>
                    </a:cubicBezTo>
                    <a:cubicBezTo>
                      <a:pt x="31763" y="12704"/>
                      <a:pt x="31906" y="12454"/>
                      <a:pt x="31923" y="12383"/>
                    </a:cubicBezTo>
                    <a:cubicBezTo>
                      <a:pt x="31941" y="12294"/>
                      <a:pt x="31995" y="12107"/>
                      <a:pt x="31888" y="12036"/>
                    </a:cubicBezTo>
                    <a:cubicBezTo>
                      <a:pt x="31781" y="11964"/>
                      <a:pt x="31540" y="12045"/>
                      <a:pt x="31772" y="11858"/>
                    </a:cubicBezTo>
                    <a:cubicBezTo>
                      <a:pt x="31908" y="11800"/>
                      <a:pt x="31999" y="11639"/>
                      <a:pt x="31884" y="11639"/>
                    </a:cubicBezTo>
                    <a:cubicBezTo>
                      <a:pt x="31856" y="11639"/>
                      <a:pt x="31817" y="11648"/>
                      <a:pt x="31763" y="11671"/>
                    </a:cubicBezTo>
                    <a:cubicBezTo>
                      <a:pt x="31748" y="11672"/>
                      <a:pt x="31733" y="11672"/>
                      <a:pt x="31719" y="11672"/>
                    </a:cubicBezTo>
                    <a:cubicBezTo>
                      <a:pt x="31515" y="11672"/>
                      <a:pt x="31469" y="11554"/>
                      <a:pt x="31603" y="11421"/>
                    </a:cubicBezTo>
                    <a:cubicBezTo>
                      <a:pt x="31710" y="11323"/>
                      <a:pt x="31897" y="11323"/>
                      <a:pt x="31772" y="11145"/>
                    </a:cubicBezTo>
                    <a:cubicBezTo>
                      <a:pt x="31754" y="11127"/>
                      <a:pt x="31451" y="10904"/>
                      <a:pt x="31505" y="10896"/>
                    </a:cubicBezTo>
                    <a:cubicBezTo>
                      <a:pt x="31507" y="10895"/>
                      <a:pt x="31510" y="10894"/>
                      <a:pt x="31513" y="10894"/>
                    </a:cubicBezTo>
                    <a:cubicBezTo>
                      <a:pt x="31556" y="10894"/>
                      <a:pt x="31660" y="10981"/>
                      <a:pt x="31732" y="10981"/>
                    </a:cubicBezTo>
                    <a:cubicBezTo>
                      <a:pt x="31751" y="10981"/>
                      <a:pt x="31768" y="10974"/>
                      <a:pt x="31781" y="10958"/>
                    </a:cubicBezTo>
                    <a:cubicBezTo>
                      <a:pt x="31852" y="10878"/>
                      <a:pt x="31630" y="10717"/>
                      <a:pt x="31585" y="10673"/>
                    </a:cubicBezTo>
                    <a:cubicBezTo>
                      <a:pt x="31576" y="10566"/>
                      <a:pt x="31558" y="10441"/>
                      <a:pt x="31647" y="10343"/>
                    </a:cubicBezTo>
                    <a:cubicBezTo>
                      <a:pt x="31728" y="10272"/>
                      <a:pt x="31772" y="10174"/>
                      <a:pt x="31781" y="10067"/>
                    </a:cubicBezTo>
                    <a:cubicBezTo>
                      <a:pt x="31781" y="9943"/>
                      <a:pt x="31754" y="9818"/>
                      <a:pt x="31692" y="9702"/>
                    </a:cubicBezTo>
                    <a:cubicBezTo>
                      <a:pt x="31630" y="9595"/>
                      <a:pt x="31451" y="9551"/>
                      <a:pt x="31603" y="9462"/>
                    </a:cubicBezTo>
                    <a:cubicBezTo>
                      <a:pt x="31745" y="9390"/>
                      <a:pt x="31808" y="9230"/>
                      <a:pt x="31745" y="9079"/>
                    </a:cubicBezTo>
                    <a:cubicBezTo>
                      <a:pt x="31722" y="9027"/>
                      <a:pt x="31669" y="9015"/>
                      <a:pt x="31610" y="9015"/>
                    </a:cubicBezTo>
                    <a:cubicBezTo>
                      <a:pt x="31557" y="9015"/>
                      <a:pt x="31498" y="9025"/>
                      <a:pt x="31451" y="9025"/>
                    </a:cubicBezTo>
                    <a:cubicBezTo>
                      <a:pt x="31825" y="9007"/>
                      <a:pt x="31701" y="8624"/>
                      <a:pt x="31523" y="8526"/>
                    </a:cubicBezTo>
                    <a:cubicBezTo>
                      <a:pt x="31416" y="8482"/>
                      <a:pt x="31434" y="8321"/>
                      <a:pt x="31540" y="8295"/>
                    </a:cubicBezTo>
                    <a:cubicBezTo>
                      <a:pt x="31553" y="8289"/>
                      <a:pt x="31566" y="8287"/>
                      <a:pt x="31578" y="8287"/>
                    </a:cubicBezTo>
                    <a:cubicBezTo>
                      <a:pt x="31620" y="8287"/>
                      <a:pt x="31657" y="8316"/>
                      <a:pt x="31698" y="8316"/>
                    </a:cubicBezTo>
                    <a:cubicBezTo>
                      <a:pt x="31715" y="8316"/>
                      <a:pt x="31734" y="8310"/>
                      <a:pt x="31754" y="8295"/>
                    </a:cubicBezTo>
                    <a:cubicBezTo>
                      <a:pt x="31825" y="8232"/>
                      <a:pt x="31701" y="8188"/>
                      <a:pt x="31665" y="8143"/>
                    </a:cubicBezTo>
                    <a:cubicBezTo>
                      <a:pt x="31576" y="8045"/>
                      <a:pt x="31594" y="7894"/>
                      <a:pt x="31692" y="7823"/>
                    </a:cubicBezTo>
                    <a:cubicBezTo>
                      <a:pt x="31915" y="7805"/>
                      <a:pt x="31594" y="7653"/>
                      <a:pt x="31567" y="7600"/>
                    </a:cubicBezTo>
                    <a:cubicBezTo>
                      <a:pt x="31505" y="7449"/>
                      <a:pt x="31603" y="7261"/>
                      <a:pt x="31478" y="7146"/>
                    </a:cubicBezTo>
                    <a:cubicBezTo>
                      <a:pt x="31344" y="7021"/>
                      <a:pt x="31380" y="6861"/>
                      <a:pt x="31407" y="6736"/>
                    </a:cubicBezTo>
                    <a:cubicBezTo>
                      <a:pt x="31434" y="6585"/>
                      <a:pt x="31540" y="6326"/>
                      <a:pt x="31380" y="6202"/>
                    </a:cubicBezTo>
                    <a:cubicBezTo>
                      <a:pt x="31318" y="6157"/>
                      <a:pt x="31505" y="6068"/>
                      <a:pt x="31540" y="6014"/>
                    </a:cubicBezTo>
                    <a:cubicBezTo>
                      <a:pt x="31603" y="5934"/>
                      <a:pt x="31469" y="5908"/>
                      <a:pt x="31460" y="5801"/>
                    </a:cubicBezTo>
                    <a:cubicBezTo>
                      <a:pt x="31469" y="5685"/>
                      <a:pt x="31451" y="5569"/>
                      <a:pt x="31425" y="5462"/>
                    </a:cubicBezTo>
                    <a:cubicBezTo>
                      <a:pt x="31389" y="5338"/>
                      <a:pt x="31247" y="5391"/>
                      <a:pt x="31353" y="5248"/>
                    </a:cubicBezTo>
                    <a:cubicBezTo>
                      <a:pt x="31456" y="5112"/>
                      <a:pt x="31616" y="4819"/>
                      <a:pt x="31275" y="4819"/>
                    </a:cubicBezTo>
                    <a:cubicBezTo>
                      <a:pt x="31261" y="4819"/>
                      <a:pt x="31246" y="4820"/>
                      <a:pt x="31230" y="4821"/>
                    </a:cubicBezTo>
                    <a:lnTo>
                      <a:pt x="31230" y="4821"/>
                    </a:lnTo>
                    <a:cubicBezTo>
                      <a:pt x="31647" y="4793"/>
                      <a:pt x="31460" y="4073"/>
                      <a:pt x="31291" y="3939"/>
                    </a:cubicBezTo>
                    <a:cubicBezTo>
                      <a:pt x="31149" y="3823"/>
                      <a:pt x="31781" y="3618"/>
                      <a:pt x="31407" y="3494"/>
                    </a:cubicBezTo>
                    <a:cubicBezTo>
                      <a:pt x="31229" y="3431"/>
                      <a:pt x="31015" y="3414"/>
                      <a:pt x="31202" y="3271"/>
                    </a:cubicBezTo>
                    <a:cubicBezTo>
                      <a:pt x="31202" y="3229"/>
                      <a:pt x="31169" y="2966"/>
                      <a:pt x="31143" y="2959"/>
                    </a:cubicBezTo>
                    <a:lnTo>
                      <a:pt x="31143" y="2959"/>
                    </a:lnTo>
                    <a:cubicBezTo>
                      <a:pt x="31160" y="2959"/>
                      <a:pt x="31205" y="2993"/>
                      <a:pt x="31246" y="2993"/>
                    </a:cubicBezTo>
                    <a:cubicBezTo>
                      <a:pt x="31267" y="2993"/>
                      <a:pt x="31286" y="2985"/>
                      <a:pt x="31300" y="2959"/>
                    </a:cubicBezTo>
                    <a:cubicBezTo>
                      <a:pt x="31353" y="2888"/>
                      <a:pt x="31309" y="2817"/>
                      <a:pt x="31309" y="2754"/>
                    </a:cubicBezTo>
                    <a:cubicBezTo>
                      <a:pt x="31300" y="2585"/>
                      <a:pt x="31451" y="2398"/>
                      <a:pt x="31407" y="2247"/>
                    </a:cubicBezTo>
                    <a:lnTo>
                      <a:pt x="31407" y="2247"/>
                    </a:lnTo>
                    <a:cubicBezTo>
                      <a:pt x="31340" y="2350"/>
                      <a:pt x="31153" y="2424"/>
                      <a:pt x="30981" y="2424"/>
                    </a:cubicBezTo>
                    <a:cubicBezTo>
                      <a:pt x="30901" y="2424"/>
                      <a:pt x="30825" y="2408"/>
                      <a:pt x="30766" y="2371"/>
                    </a:cubicBezTo>
                    <a:cubicBezTo>
                      <a:pt x="30766" y="2296"/>
                      <a:pt x="30832" y="2276"/>
                      <a:pt x="30909" y="2276"/>
                    </a:cubicBezTo>
                    <a:cubicBezTo>
                      <a:pt x="30986" y="2276"/>
                      <a:pt x="31073" y="2296"/>
                      <a:pt x="31113" y="2300"/>
                    </a:cubicBezTo>
                    <a:cubicBezTo>
                      <a:pt x="31255" y="2300"/>
                      <a:pt x="31131" y="2095"/>
                      <a:pt x="31157" y="2033"/>
                    </a:cubicBezTo>
                    <a:cubicBezTo>
                      <a:pt x="31175" y="1988"/>
                      <a:pt x="31398" y="1819"/>
                      <a:pt x="31327" y="1739"/>
                    </a:cubicBezTo>
                    <a:cubicBezTo>
                      <a:pt x="31238" y="1668"/>
                      <a:pt x="31113" y="1668"/>
                      <a:pt x="31149" y="1499"/>
                    </a:cubicBezTo>
                    <a:cubicBezTo>
                      <a:pt x="31202" y="1240"/>
                      <a:pt x="31327" y="1000"/>
                      <a:pt x="31318" y="679"/>
                    </a:cubicBezTo>
                    <a:lnTo>
                      <a:pt x="31318" y="679"/>
                    </a:lnTo>
                    <a:cubicBezTo>
                      <a:pt x="31304" y="708"/>
                      <a:pt x="31291" y="721"/>
                      <a:pt x="31280" y="721"/>
                    </a:cubicBezTo>
                    <a:cubicBezTo>
                      <a:pt x="31215" y="721"/>
                      <a:pt x="31179" y="328"/>
                      <a:pt x="31149" y="11"/>
                    </a:cubicBezTo>
                    <a:cubicBezTo>
                      <a:pt x="31015" y="20"/>
                      <a:pt x="30872" y="38"/>
                      <a:pt x="30739" y="64"/>
                    </a:cubicBezTo>
                    <a:cubicBezTo>
                      <a:pt x="30650" y="91"/>
                      <a:pt x="30641" y="323"/>
                      <a:pt x="30454" y="430"/>
                    </a:cubicBezTo>
                    <a:cubicBezTo>
                      <a:pt x="30424" y="447"/>
                      <a:pt x="30401" y="455"/>
                      <a:pt x="30384" y="455"/>
                    </a:cubicBezTo>
                    <a:cubicBezTo>
                      <a:pt x="30283" y="455"/>
                      <a:pt x="30405" y="169"/>
                      <a:pt x="30436" y="100"/>
                    </a:cubicBezTo>
                    <a:lnTo>
                      <a:pt x="30436" y="100"/>
                    </a:lnTo>
                    <a:cubicBezTo>
                      <a:pt x="30400" y="173"/>
                      <a:pt x="30274" y="299"/>
                      <a:pt x="30195" y="299"/>
                    </a:cubicBezTo>
                    <a:cubicBezTo>
                      <a:pt x="30178" y="299"/>
                      <a:pt x="30162" y="293"/>
                      <a:pt x="30151" y="278"/>
                    </a:cubicBezTo>
                    <a:cubicBezTo>
                      <a:pt x="30080" y="198"/>
                      <a:pt x="30204" y="38"/>
                      <a:pt x="30097" y="2"/>
                    </a:cubicBezTo>
                    <a:cubicBezTo>
                      <a:pt x="30095" y="1"/>
                      <a:pt x="30092" y="1"/>
                      <a:pt x="30089" y="1"/>
                    </a:cubicBezTo>
                    <a:close/>
                    <a:moveTo>
                      <a:pt x="32512" y="20391"/>
                    </a:moveTo>
                    <a:cubicBezTo>
                      <a:pt x="32507" y="20391"/>
                      <a:pt x="32502" y="20394"/>
                      <a:pt x="32499" y="20402"/>
                    </a:cubicBezTo>
                    <a:lnTo>
                      <a:pt x="32499" y="20402"/>
                    </a:lnTo>
                    <a:cubicBezTo>
                      <a:pt x="32501" y="20407"/>
                      <a:pt x="32502" y="20412"/>
                      <a:pt x="32502" y="20417"/>
                    </a:cubicBezTo>
                    <a:cubicBezTo>
                      <a:pt x="32527" y="20440"/>
                      <a:pt x="32541" y="20448"/>
                      <a:pt x="32548" y="20448"/>
                    </a:cubicBezTo>
                    <a:cubicBezTo>
                      <a:pt x="32566" y="20448"/>
                      <a:pt x="32534" y="20391"/>
                      <a:pt x="32512" y="20391"/>
                    </a:cubicBezTo>
                    <a:close/>
                    <a:moveTo>
                      <a:pt x="30125" y="24157"/>
                    </a:moveTo>
                    <a:cubicBezTo>
                      <a:pt x="30125" y="24157"/>
                      <a:pt x="30125" y="24158"/>
                      <a:pt x="30124" y="24158"/>
                    </a:cubicBezTo>
                    <a:cubicBezTo>
                      <a:pt x="30125" y="24158"/>
                      <a:pt x="30125" y="24158"/>
                      <a:pt x="30125" y="24157"/>
                    </a:cubicBezTo>
                    <a:close/>
                    <a:moveTo>
                      <a:pt x="2758" y="25453"/>
                    </a:moveTo>
                    <a:cubicBezTo>
                      <a:pt x="2718" y="25453"/>
                      <a:pt x="2657" y="25481"/>
                      <a:pt x="2574" y="25539"/>
                    </a:cubicBezTo>
                    <a:lnTo>
                      <a:pt x="2637" y="25628"/>
                    </a:lnTo>
                    <a:lnTo>
                      <a:pt x="2797" y="25637"/>
                    </a:lnTo>
                    <a:cubicBezTo>
                      <a:pt x="2829" y="25515"/>
                      <a:pt x="2816" y="25453"/>
                      <a:pt x="2758" y="25453"/>
                    </a:cubicBezTo>
                    <a:close/>
                    <a:moveTo>
                      <a:pt x="2494" y="19170"/>
                    </a:moveTo>
                    <a:cubicBezTo>
                      <a:pt x="2218" y="19188"/>
                      <a:pt x="1844" y="19500"/>
                      <a:pt x="1684" y="19634"/>
                    </a:cubicBezTo>
                    <a:cubicBezTo>
                      <a:pt x="1666" y="19651"/>
                      <a:pt x="1391" y="19874"/>
                      <a:pt x="1490" y="19874"/>
                    </a:cubicBezTo>
                    <a:cubicBezTo>
                      <a:pt x="1492" y="19874"/>
                      <a:pt x="1494" y="19874"/>
                      <a:pt x="1497" y="19874"/>
                    </a:cubicBezTo>
                    <a:cubicBezTo>
                      <a:pt x="1595" y="19945"/>
                      <a:pt x="1612" y="19981"/>
                      <a:pt x="1559" y="20070"/>
                    </a:cubicBezTo>
                    <a:cubicBezTo>
                      <a:pt x="1488" y="20195"/>
                      <a:pt x="1345" y="20355"/>
                      <a:pt x="1470" y="20471"/>
                    </a:cubicBezTo>
                    <a:cubicBezTo>
                      <a:pt x="1577" y="20578"/>
                      <a:pt x="1693" y="20578"/>
                      <a:pt x="1541" y="20693"/>
                    </a:cubicBezTo>
                    <a:cubicBezTo>
                      <a:pt x="1550" y="20863"/>
                      <a:pt x="1933" y="21130"/>
                      <a:pt x="1506" y="21157"/>
                    </a:cubicBezTo>
                    <a:cubicBezTo>
                      <a:pt x="1514" y="21156"/>
                      <a:pt x="1521" y="21156"/>
                      <a:pt x="1529" y="21156"/>
                    </a:cubicBezTo>
                    <a:cubicBezTo>
                      <a:pt x="1834" y="21156"/>
                      <a:pt x="1623" y="21507"/>
                      <a:pt x="1675" y="21620"/>
                    </a:cubicBezTo>
                    <a:cubicBezTo>
                      <a:pt x="1699" y="21672"/>
                      <a:pt x="1736" y="21679"/>
                      <a:pt x="1780" y="21679"/>
                    </a:cubicBezTo>
                    <a:cubicBezTo>
                      <a:pt x="1795" y="21679"/>
                      <a:pt x="1812" y="21678"/>
                      <a:pt x="1828" y="21678"/>
                    </a:cubicBezTo>
                    <a:cubicBezTo>
                      <a:pt x="1870" y="21678"/>
                      <a:pt x="1915" y="21683"/>
                      <a:pt x="1960" y="21718"/>
                    </a:cubicBezTo>
                    <a:cubicBezTo>
                      <a:pt x="2067" y="21807"/>
                      <a:pt x="1808" y="21869"/>
                      <a:pt x="1737" y="21878"/>
                    </a:cubicBezTo>
                    <a:cubicBezTo>
                      <a:pt x="1345" y="21905"/>
                      <a:pt x="1675" y="22092"/>
                      <a:pt x="1710" y="22226"/>
                    </a:cubicBezTo>
                    <a:cubicBezTo>
                      <a:pt x="1710" y="22278"/>
                      <a:pt x="1667" y="22787"/>
                      <a:pt x="1624" y="22787"/>
                    </a:cubicBezTo>
                    <a:cubicBezTo>
                      <a:pt x="1623" y="22787"/>
                      <a:pt x="1622" y="22787"/>
                      <a:pt x="1621" y="22787"/>
                    </a:cubicBezTo>
                    <a:lnTo>
                      <a:pt x="1621" y="22787"/>
                    </a:lnTo>
                    <a:cubicBezTo>
                      <a:pt x="1630" y="22791"/>
                      <a:pt x="1636" y="22793"/>
                      <a:pt x="1641" y="22793"/>
                    </a:cubicBezTo>
                    <a:cubicBezTo>
                      <a:pt x="1669" y="22793"/>
                      <a:pt x="1646" y="22734"/>
                      <a:pt x="1690" y="22734"/>
                    </a:cubicBezTo>
                    <a:cubicBezTo>
                      <a:pt x="1702" y="22734"/>
                      <a:pt x="1720" y="22739"/>
                      <a:pt x="1746" y="22751"/>
                    </a:cubicBezTo>
                    <a:cubicBezTo>
                      <a:pt x="1817" y="22787"/>
                      <a:pt x="1817" y="22876"/>
                      <a:pt x="1826" y="22929"/>
                    </a:cubicBezTo>
                    <a:cubicBezTo>
                      <a:pt x="1835" y="23018"/>
                      <a:pt x="1880" y="23152"/>
                      <a:pt x="1799" y="23241"/>
                    </a:cubicBezTo>
                    <a:cubicBezTo>
                      <a:pt x="1719" y="23321"/>
                      <a:pt x="1612" y="23330"/>
                      <a:pt x="1710" y="23446"/>
                    </a:cubicBezTo>
                    <a:cubicBezTo>
                      <a:pt x="1782" y="23535"/>
                      <a:pt x="1969" y="23499"/>
                      <a:pt x="2022" y="23562"/>
                    </a:cubicBezTo>
                    <a:cubicBezTo>
                      <a:pt x="2138" y="23660"/>
                      <a:pt x="1995" y="23891"/>
                      <a:pt x="1978" y="24025"/>
                    </a:cubicBezTo>
                    <a:cubicBezTo>
                      <a:pt x="1915" y="24319"/>
                      <a:pt x="2067" y="24622"/>
                      <a:pt x="2343" y="24755"/>
                    </a:cubicBezTo>
                    <a:cubicBezTo>
                      <a:pt x="2405" y="24791"/>
                      <a:pt x="2646" y="24791"/>
                      <a:pt x="2672" y="24844"/>
                    </a:cubicBezTo>
                    <a:cubicBezTo>
                      <a:pt x="2574" y="24853"/>
                      <a:pt x="2476" y="24880"/>
                      <a:pt x="2396" y="24933"/>
                    </a:cubicBezTo>
                    <a:cubicBezTo>
                      <a:pt x="2334" y="25005"/>
                      <a:pt x="2494" y="25209"/>
                      <a:pt x="2539" y="25245"/>
                    </a:cubicBezTo>
                    <a:cubicBezTo>
                      <a:pt x="2558" y="25262"/>
                      <a:pt x="2578" y="25268"/>
                      <a:pt x="2599" y="25268"/>
                    </a:cubicBezTo>
                    <a:cubicBezTo>
                      <a:pt x="2638" y="25268"/>
                      <a:pt x="2678" y="25247"/>
                      <a:pt x="2717" y="25247"/>
                    </a:cubicBezTo>
                    <a:cubicBezTo>
                      <a:pt x="2741" y="25247"/>
                      <a:pt x="2765" y="25255"/>
                      <a:pt x="2788" y="25281"/>
                    </a:cubicBezTo>
                    <a:cubicBezTo>
                      <a:pt x="2851" y="25343"/>
                      <a:pt x="2895" y="25423"/>
                      <a:pt x="2913" y="25512"/>
                    </a:cubicBezTo>
                    <a:cubicBezTo>
                      <a:pt x="2975" y="25779"/>
                      <a:pt x="2806" y="25931"/>
                      <a:pt x="3100" y="26047"/>
                    </a:cubicBezTo>
                    <a:cubicBezTo>
                      <a:pt x="3242" y="26047"/>
                      <a:pt x="3367" y="26118"/>
                      <a:pt x="3447" y="26234"/>
                    </a:cubicBezTo>
                    <a:cubicBezTo>
                      <a:pt x="3454" y="26242"/>
                      <a:pt x="3464" y="26245"/>
                      <a:pt x="3477" y="26245"/>
                    </a:cubicBezTo>
                    <a:cubicBezTo>
                      <a:pt x="3530" y="26245"/>
                      <a:pt x="3626" y="26192"/>
                      <a:pt x="3704" y="26192"/>
                    </a:cubicBezTo>
                    <a:cubicBezTo>
                      <a:pt x="3735" y="26192"/>
                      <a:pt x="3764" y="26201"/>
                      <a:pt x="3786" y="26225"/>
                    </a:cubicBezTo>
                    <a:cubicBezTo>
                      <a:pt x="3732" y="26287"/>
                      <a:pt x="3456" y="26439"/>
                      <a:pt x="3617" y="26483"/>
                    </a:cubicBezTo>
                    <a:cubicBezTo>
                      <a:pt x="3636" y="26490"/>
                      <a:pt x="3657" y="26493"/>
                      <a:pt x="3680" y="26493"/>
                    </a:cubicBezTo>
                    <a:cubicBezTo>
                      <a:pt x="3758" y="26493"/>
                      <a:pt x="3853" y="26460"/>
                      <a:pt x="3937" y="26441"/>
                    </a:cubicBezTo>
                    <a:lnTo>
                      <a:pt x="3937" y="26441"/>
                    </a:lnTo>
                    <a:cubicBezTo>
                      <a:pt x="3750" y="26499"/>
                      <a:pt x="4074" y="26710"/>
                      <a:pt x="4115" y="26759"/>
                    </a:cubicBezTo>
                    <a:cubicBezTo>
                      <a:pt x="4195" y="26884"/>
                      <a:pt x="3964" y="26946"/>
                      <a:pt x="4089" y="27053"/>
                    </a:cubicBezTo>
                    <a:cubicBezTo>
                      <a:pt x="4101" y="27063"/>
                      <a:pt x="4117" y="27068"/>
                      <a:pt x="4134" y="27068"/>
                    </a:cubicBezTo>
                    <a:cubicBezTo>
                      <a:pt x="4295" y="27068"/>
                      <a:pt x="4617" y="26649"/>
                      <a:pt x="4481" y="26537"/>
                    </a:cubicBezTo>
                    <a:lnTo>
                      <a:pt x="4481" y="26537"/>
                    </a:lnTo>
                    <a:lnTo>
                      <a:pt x="4587" y="26617"/>
                    </a:lnTo>
                    <a:cubicBezTo>
                      <a:pt x="4614" y="26643"/>
                      <a:pt x="4653" y="26654"/>
                      <a:pt x="4695" y="26654"/>
                    </a:cubicBezTo>
                    <a:cubicBezTo>
                      <a:pt x="4809" y="26654"/>
                      <a:pt x="4939" y="26567"/>
                      <a:pt x="4855" y="26456"/>
                    </a:cubicBezTo>
                    <a:lnTo>
                      <a:pt x="4864" y="26456"/>
                    </a:lnTo>
                    <a:cubicBezTo>
                      <a:pt x="4774" y="26358"/>
                      <a:pt x="4659" y="26278"/>
                      <a:pt x="4543" y="26225"/>
                    </a:cubicBezTo>
                    <a:cubicBezTo>
                      <a:pt x="4487" y="26184"/>
                      <a:pt x="4419" y="26164"/>
                      <a:pt x="4352" y="26164"/>
                    </a:cubicBezTo>
                    <a:cubicBezTo>
                      <a:pt x="4301" y="26164"/>
                      <a:pt x="4250" y="26175"/>
                      <a:pt x="4204" y="26198"/>
                    </a:cubicBezTo>
                    <a:cubicBezTo>
                      <a:pt x="4184" y="26206"/>
                      <a:pt x="4166" y="26209"/>
                      <a:pt x="4150" y="26209"/>
                    </a:cubicBezTo>
                    <a:cubicBezTo>
                      <a:pt x="4065" y="26209"/>
                      <a:pt x="4043" y="26109"/>
                      <a:pt x="3973" y="26109"/>
                    </a:cubicBezTo>
                    <a:cubicBezTo>
                      <a:pt x="3942" y="26109"/>
                      <a:pt x="3900" y="26130"/>
                      <a:pt x="3838" y="26191"/>
                    </a:cubicBezTo>
                    <a:lnTo>
                      <a:pt x="3838" y="26191"/>
                    </a:lnTo>
                    <a:cubicBezTo>
                      <a:pt x="4047" y="25978"/>
                      <a:pt x="3794" y="25707"/>
                      <a:pt x="3732" y="25566"/>
                    </a:cubicBezTo>
                    <a:cubicBezTo>
                      <a:pt x="3697" y="25494"/>
                      <a:pt x="3688" y="25405"/>
                      <a:pt x="3688" y="25325"/>
                    </a:cubicBezTo>
                    <a:cubicBezTo>
                      <a:pt x="3795" y="25245"/>
                      <a:pt x="3839" y="25094"/>
                      <a:pt x="3795" y="25022"/>
                    </a:cubicBezTo>
                    <a:lnTo>
                      <a:pt x="3795" y="25022"/>
                    </a:lnTo>
                    <a:lnTo>
                      <a:pt x="3581" y="25183"/>
                    </a:lnTo>
                    <a:cubicBezTo>
                      <a:pt x="3492" y="25067"/>
                      <a:pt x="3652" y="24933"/>
                      <a:pt x="3519" y="24862"/>
                    </a:cubicBezTo>
                    <a:cubicBezTo>
                      <a:pt x="3406" y="24790"/>
                      <a:pt x="3280" y="24754"/>
                      <a:pt x="3145" y="24754"/>
                    </a:cubicBezTo>
                    <a:cubicBezTo>
                      <a:pt x="3130" y="24754"/>
                      <a:pt x="3115" y="24754"/>
                      <a:pt x="3100" y="24755"/>
                    </a:cubicBezTo>
                    <a:cubicBezTo>
                      <a:pt x="3054" y="24761"/>
                      <a:pt x="3031" y="24781"/>
                      <a:pt x="3015" y="24781"/>
                    </a:cubicBezTo>
                    <a:cubicBezTo>
                      <a:pt x="3006" y="24781"/>
                      <a:pt x="2999" y="24774"/>
                      <a:pt x="2993" y="24755"/>
                    </a:cubicBezTo>
                    <a:cubicBezTo>
                      <a:pt x="2966" y="24693"/>
                      <a:pt x="2957" y="24613"/>
                      <a:pt x="2966" y="24541"/>
                    </a:cubicBezTo>
                    <a:cubicBezTo>
                      <a:pt x="3002" y="24399"/>
                      <a:pt x="3064" y="24212"/>
                      <a:pt x="2904" y="24167"/>
                    </a:cubicBezTo>
                    <a:cubicBezTo>
                      <a:pt x="2735" y="24123"/>
                      <a:pt x="2619" y="23980"/>
                      <a:pt x="2619" y="23811"/>
                    </a:cubicBezTo>
                    <a:cubicBezTo>
                      <a:pt x="2619" y="23740"/>
                      <a:pt x="2877" y="23588"/>
                      <a:pt x="2788" y="23544"/>
                    </a:cubicBezTo>
                    <a:cubicBezTo>
                      <a:pt x="2760" y="23531"/>
                      <a:pt x="2734" y="23526"/>
                      <a:pt x="2708" y="23526"/>
                    </a:cubicBezTo>
                    <a:cubicBezTo>
                      <a:pt x="2590" y="23526"/>
                      <a:pt x="2493" y="23632"/>
                      <a:pt x="2420" y="23632"/>
                    </a:cubicBezTo>
                    <a:cubicBezTo>
                      <a:pt x="2386" y="23632"/>
                      <a:pt x="2357" y="23608"/>
                      <a:pt x="2334" y="23535"/>
                    </a:cubicBezTo>
                    <a:cubicBezTo>
                      <a:pt x="2263" y="23312"/>
                      <a:pt x="2851" y="23473"/>
                      <a:pt x="2779" y="23232"/>
                    </a:cubicBezTo>
                    <a:cubicBezTo>
                      <a:pt x="2773" y="23185"/>
                      <a:pt x="2746" y="23172"/>
                      <a:pt x="2710" y="23172"/>
                    </a:cubicBezTo>
                    <a:cubicBezTo>
                      <a:pt x="2668" y="23172"/>
                      <a:pt x="2613" y="23191"/>
                      <a:pt x="2570" y="23191"/>
                    </a:cubicBezTo>
                    <a:cubicBezTo>
                      <a:pt x="2546" y="23191"/>
                      <a:pt x="2526" y="23186"/>
                      <a:pt x="2512" y="23170"/>
                    </a:cubicBezTo>
                    <a:cubicBezTo>
                      <a:pt x="2414" y="23036"/>
                      <a:pt x="2459" y="22813"/>
                      <a:pt x="2467" y="22671"/>
                    </a:cubicBezTo>
                    <a:cubicBezTo>
                      <a:pt x="2467" y="22341"/>
                      <a:pt x="2690" y="21905"/>
                      <a:pt x="2574" y="21575"/>
                    </a:cubicBezTo>
                    <a:cubicBezTo>
                      <a:pt x="2539" y="21468"/>
                      <a:pt x="2423" y="21468"/>
                      <a:pt x="2334" y="21397"/>
                    </a:cubicBezTo>
                    <a:cubicBezTo>
                      <a:pt x="2111" y="21237"/>
                      <a:pt x="2387" y="21326"/>
                      <a:pt x="2459" y="21272"/>
                    </a:cubicBezTo>
                    <a:cubicBezTo>
                      <a:pt x="2548" y="21201"/>
                      <a:pt x="2414" y="20979"/>
                      <a:pt x="2325" y="20925"/>
                    </a:cubicBezTo>
                    <a:cubicBezTo>
                      <a:pt x="2031" y="20845"/>
                      <a:pt x="2156" y="20827"/>
                      <a:pt x="2370" y="20738"/>
                    </a:cubicBezTo>
                    <a:cubicBezTo>
                      <a:pt x="2392" y="20730"/>
                      <a:pt x="2018" y="20659"/>
                      <a:pt x="1904" y="20659"/>
                    </a:cubicBezTo>
                    <a:cubicBezTo>
                      <a:pt x="1883" y="20659"/>
                      <a:pt x="1871" y="20661"/>
                      <a:pt x="1871" y="20667"/>
                    </a:cubicBezTo>
                    <a:cubicBezTo>
                      <a:pt x="1871" y="20595"/>
                      <a:pt x="2138" y="20569"/>
                      <a:pt x="2191" y="20551"/>
                    </a:cubicBezTo>
                    <a:cubicBezTo>
                      <a:pt x="2334" y="20498"/>
                      <a:pt x="2209" y="20355"/>
                      <a:pt x="2165" y="20293"/>
                    </a:cubicBezTo>
                    <a:cubicBezTo>
                      <a:pt x="2132" y="20227"/>
                      <a:pt x="1954" y="19903"/>
                      <a:pt x="2152" y="19903"/>
                    </a:cubicBezTo>
                    <a:cubicBezTo>
                      <a:pt x="2169" y="19903"/>
                      <a:pt x="2187" y="19905"/>
                      <a:pt x="2209" y="19910"/>
                    </a:cubicBezTo>
                    <a:cubicBezTo>
                      <a:pt x="2240" y="19916"/>
                      <a:pt x="2266" y="19919"/>
                      <a:pt x="2285" y="19919"/>
                    </a:cubicBezTo>
                    <a:cubicBezTo>
                      <a:pt x="2486" y="19919"/>
                      <a:pt x="2144" y="19617"/>
                      <a:pt x="2120" y="19544"/>
                    </a:cubicBezTo>
                    <a:cubicBezTo>
                      <a:pt x="2049" y="19340"/>
                      <a:pt x="2761" y="19340"/>
                      <a:pt x="2494" y="19170"/>
                    </a:cubicBezTo>
                    <a:close/>
                    <a:moveTo>
                      <a:pt x="5745" y="27329"/>
                    </a:moveTo>
                    <a:cubicBezTo>
                      <a:pt x="5757" y="27329"/>
                      <a:pt x="5769" y="27332"/>
                      <a:pt x="5781" y="27338"/>
                    </a:cubicBezTo>
                    <a:cubicBezTo>
                      <a:pt x="5781" y="27438"/>
                      <a:pt x="5788" y="27583"/>
                      <a:pt x="5694" y="27583"/>
                    </a:cubicBezTo>
                    <a:cubicBezTo>
                      <a:pt x="5678" y="27583"/>
                      <a:pt x="5660" y="27579"/>
                      <a:pt x="5638" y="27570"/>
                    </a:cubicBezTo>
                    <a:lnTo>
                      <a:pt x="5647" y="27561"/>
                    </a:lnTo>
                    <a:cubicBezTo>
                      <a:pt x="5545" y="27490"/>
                      <a:pt x="5651" y="27329"/>
                      <a:pt x="5745" y="27329"/>
                    </a:cubicBezTo>
                    <a:close/>
                    <a:moveTo>
                      <a:pt x="24005" y="28238"/>
                    </a:moveTo>
                    <a:cubicBezTo>
                      <a:pt x="24005" y="28239"/>
                      <a:pt x="24005" y="28240"/>
                      <a:pt x="24005" y="28241"/>
                    </a:cubicBezTo>
                    <a:lnTo>
                      <a:pt x="24005" y="28241"/>
                    </a:lnTo>
                    <a:cubicBezTo>
                      <a:pt x="24005" y="28240"/>
                      <a:pt x="24005" y="28239"/>
                      <a:pt x="24005" y="28238"/>
                    </a:cubicBezTo>
                    <a:close/>
                    <a:moveTo>
                      <a:pt x="22576" y="28608"/>
                    </a:moveTo>
                    <a:cubicBezTo>
                      <a:pt x="22477" y="28608"/>
                      <a:pt x="22533" y="28828"/>
                      <a:pt x="22633" y="28828"/>
                    </a:cubicBezTo>
                    <a:cubicBezTo>
                      <a:pt x="22639" y="28828"/>
                      <a:pt x="22645" y="28827"/>
                      <a:pt x="22651" y="28826"/>
                    </a:cubicBezTo>
                    <a:lnTo>
                      <a:pt x="22705" y="28674"/>
                    </a:lnTo>
                    <a:cubicBezTo>
                      <a:pt x="22647" y="28626"/>
                      <a:pt x="22605" y="28608"/>
                      <a:pt x="22576" y="28608"/>
                    </a:cubicBezTo>
                    <a:close/>
                    <a:moveTo>
                      <a:pt x="8792" y="28353"/>
                    </a:moveTo>
                    <a:cubicBezTo>
                      <a:pt x="8821" y="28353"/>
                      <a:pt x="8854" y="28374"/>
                      <a:pt x="8890" y="28425"/>
                    </a:cubicBezTo>
                    <a:cubicBezTo>
                      <a:pt x="8916" y="28514"/>
                      <a:pt x="8916" y="28612"/>
                      <a:pt x="8898" y="28701"/>
                    </a:cubicBezTo>
                    <a:cubicBezTo>
                      <a:pt x="8872" y="28781"/>
                      <a:pt x="8813" y="28836"/>
                      <a:pt x="8761" y="28836"/>
                    </a:cubicBezTo>
                    <a:cubicBezTo>
                      <a:pt x="8726" y="28836"/>
                      <a:pt x="8694" y="28811"/>
                      <a:pt x="8676" y="28754"/>
                    </a:cubicBezTo>
                    <a:cubicBezTo>
                      <a:pt x="8634" y="28616"/>
                      <a:pt x="8690" y="28353"/>
                      <a:pt x="8792" y="28353"/>
                    </a:cubicBezTo>
                    <a:close/>
                    <a:moveTo>
                      <a:pt x="11056" y="28932"/>
                    </a:moveTo>
                    <a:cubicBezTo>
                      <a:pt x="11055" y="28932"/>
                      <a:pt x="11055" y="28932"/>
                      <a:pt x="11054" y="28933"/>
                    </a:cubicBezTo>
                    <a:cubicBezTo>
                      <a:pt x="11055" y="28932"/>
                      <a:pt x="11056" y="28932"/>
                      <a:pt x="11057" y="28932"/>
                    </a:cubicBezTo>
                    <a:lnTo>
                      <a:pt x="11057" y="28932"/>
                    </a:lnTo>
                    <a:cubicBezTo>
                      <a:pt x="11056" y="28932"/>
                      <a:pt x="11056" y="28932"/>
                      <a:pt x="11056" y="28932"/>
                    </a:cubicBezTo>
                    <a:close/>
                    <a:moveTo>
                      <a:pt x="11614" y="28932"/>
                    </a:moveTo>
                    <a:cubicBezTo>
                      <a:pt x="11575" y="28932"/>
                      <a:pt x="11542" y="29002"/>
                      <a:pt x="11517" y="29146"/>
                    </a:cubicBezTo>
                    <a:lnTo>
                      <a:pt x="11606" y="29164"/>
                    </a:lnTo>
                    <a:lnTo>
                      <a:pt x="11713" y="29057"/>
                    </a:lnTo>
                    <a:cubicBezTo>
                      <a:pt x="11678" y="28975"/>
                      <a:pt x="11644" y="28932"/>
                      <a:pt x="11614" y="28932"/>
                    </a:cubicBezTo>
                    <a:close/>
                    <a:moveTo>
                      <a:pt x="14216" y="29396"/>
                    </a:moveTo>
                    <a:lnTo>
                      <a:pt x="14215" y="29408"/>
                    </a:lnTo>
                    <a:lnTo>
                      <a:pt x="14215" y="29408"/>
                    </a:lnTo>
                    <a:cubicBezTo>
                      <a:pt x="14218" y="29408"/>
                      <a:pt x="14221" y="29408"/>
                      <a:pt x="14223" y="29408"/>
                    </a:cubicBezTo>
                    <a:lnTo>
                      <a:pt x="14223" y="29408"/>
                    </a:lnTo>
                    <a:cubicBezTo>
                      <a:pt x="14221" y="29404"/>
                      <a:pt x="14218" y="29400"/>
                      <a:pt x="14216" y="29396"/>
                    </a:cubicBezTo>
                    <a:close/>
                    <a:moveTo>
                      <a:pt x="18883" y="29485"/>
                    </a:moveTo>
                    <a:cubicBezTo>
                      <a:pt x="18881" y="29485"/>
                      <a:pt x="18877" y="29485"/>
                      <a:pt x="18872" y="29486"/>
                    </a:cubicBezTo>
                    <a:lnTo>
                      <a:pt x="18872" y="29486"/>
                    </a:lnTo>
                    <a:cubicBezTo>
                      <a:pt x="18876" y="29485"/>
                      <a:pt x="18880" y="29485"/>
                      <a:pt x="18883" y="29485"/>
                    </a:cubicBezTo>
                    <a:close/>
                    <a:moveTo>
                      <a:pt x="17040" y="29601"/>
                    </a:moveTo>
                    <a:cubicBezTo>
                      <a:pt x="17102" y="29681"/>
                      <a:pt x="17200" y="29823"/>
                      <a:pt x="17049" y="29859"/>
                    </a:cubicBezTo>
                    <a:cubicBezTo>
                      <a:pt x="16906" y="29859"/>
                      <a:pt x="16924" y="29601"/>
                      <a:pt x="17040" y="29601"/>
                    </a:cubicBezTo>
                    <a:close/>
                    <a:moveTo>
                      <a:pt x="18244" y="29663"/>
                    </a:moveTo>
                    <a:cubicBezTo>
                      <a:pt x="18448" y="29663"/>
                      <a:pt x="18479" y="29904"/>
                      <a:pt x="18260" y="29921"/>
                    </a:cubicBezTo>
                    <a:lnTo>
                      <a:pt x="18251" y="29921"/>
                    </a:lnTo>
                    <a:cubicBezTo>
                      <a:pt x="18247" y="29922"/>
                      <a:pt x="18243" y="29922"/>
                      <a:pt x="18238" y="29922"/>
                    </a:cubicBezTo>
                    <a:cubicBezTo>
                      <a:pt x="18117" y="29922"/>
                      <a:pt x="18121" y="29672"/>
                      <a:pt x="18233" y="29663"/>
                    </a:cubicBezTo>
                    <a:cubicBezTo>
                      <a:pt x="18237" y="29663"/>
                      <a:pt x="18241" y="29663"/>
                      <a:pt x="18244" y="29663"/>
                    </a:cubicBezTo>
                    <a:close/>
                    <a:moveTo>
                      <a:pt x="32095" y="20318"/>
                    </a:moveTo>
                    <a:cubicBezTo>
                      <a:pt x="31825" y="20318"/>
                      <a:pt x="31513" y="20368"/>
                      <a:pt x="31478" y="20462"/>
                    </a:cubicBezTo>
                    <a:cubicBezTo>
                      <a:pt x="31460" y="20524"/>
                      <a:pt x="31407" y="20765"/>
                      <a:pt x="31496" y="20800"/>
                    </a:cubicBezTo>
                    <a:cubicBezTo>
                      <a:pt x="31683" y="20872"/>
                      <a:pt x="31861" y="20881"/>
                      <a:pt x="31701" y="21085"/>
                    </a:cubicBezTo>
                    <a:cubicBezTo>
                      <a:pt x="31630" y="21264"/>
                      <a:pt x="31505" y="21433"/>
                      <a:pt x="31514" y="21629"/>
                    </a:cubicBezTo>
                    <a:cubicBezTo>
                      <a:pt x="31514" y="21745"/>
                      <a:pt x="31772" y="21905"/>
                      <a:pt x="31719" y="21985"/>
                    </a:cubicBezTo>
                    <a:cubicBezTo>
                      <a:pt x="31612" y="22128"/>
                      <a:pt x="31229" y="22021"/>
                      <a:pt x="31122" y="22163"/>
                    </a:cubicBezTo>
                    <a:cubicBezTo>
                      <a:pt x="31059" y="22243"/>
                      <a:pt x="31336" y="22270"/>
                      <a:pt x="31398" y="22297"/>
                    </a:cubicBezTo>
                    <a:cubicBezTo>
                      <a:pt x="31362" y="22386"/>
                      <a:pt x="31033" y="22297"/>
                      <a:pt x="31095" y="22421"/>
                    </a:cubicBezTo>
                    <a:cubicBezTo>
                      <a:pt x="31113" y="22457"/>
                      <a:pt x="31719" y="22742"/>
                      <a:pt x="31460" y="22804"/>
                    </a:cubicBezTo>
                    <a:cubicBezTo>
                      <a:pt x="31449" y="22807"/>
                      <a:pt x="31437" y="22808"/>
                      <a:pt x="31426" y="22808"/>
                    </a:cubicBezTo>
                    <a:cubicBezTo>
                      <a:pt x="31342" y="22808"/>
                      <a:pt x="31263" y="22748"/>
                      <a:pt x="31174" y="22748"/>
                    </a:cubicBezTo>
                    <a:cubicBezTo>
                      <a:pt x="31146" y="22748"/>
                      <a:pt x="31117" y="22754"/>
                      <a:pt x="31086" y="22769"/>
                    </a:cubicBezTo>
                    <a:cubicBezTo>
                      <a:pt x="31024" y="22804"/>
                      <a:pt x="30988" y="22867"/>
                      <a:pt x="30979" y="22938"/>
                    </a:cubicBezTo>
                    <a:cubicBezTo>
                      <a:pt x="30970" y="23098"/>
                      <a:pt x="31336" y="23072"/>
                      <a:pt x="31193" y="23312"/>
                    </a:cubicBezTo>
                    <a:cubicBezTo>
                      <a:pt x="31089" y="23240"/>
                      <a:pt x="30970" y="23204"/>
                      <a:pt x="30850" y="23204"/>
                    </a:cubicBezTo>
                    <a:cubicBezTo>
                      <a:pt x="30837" y="23204"/>
                      <a:pt x="30823" y="23204"/>
                      <a:pt x="30810" y="23205"/>
                    </a:cubicBezTo>
                    <a:cubicBezTo>
                      <a:pt x="30703" y="23250"/>
                      <a:pt x="30534" y="23330"/>
                      <a:pt x="30757" y="23473"/>
                    </a:cubicBezTo>
                    <a:cubicBezTo>
                      <a:pt x="30668" y="23417"/>
                      <a:pt x="30605" y="23393"/>
                      <a:pt x="30562" y="23393"/>
                    </a:cubicBezTo>
                    <a:cubicBezTo>
                      <a:pt x="30469" y="23393"/>
                      <a:pt x="30476" y="23507"/>
                      <a:pt x="30525" y="23642"/>
                    </a:cubicBezTo>
                    <a:cubicBezTo>
                      <a:pt x="30504" y="23627"/>
                      <a:pt x="30483" y="23620"/>
                      <a:pt x="30462" y="23620"/>
                    </a:cubicBezTo>
                    <a:cubicBezTo>
                      <a:pt x="30291" y="23620"/>
                      <a:pt x="30166" y="24102"/>
                      <a:pt x="30125" y="24157"/>
                    </a:cubicBezTo>
                    <a:lnTo>
                      <a:pt x="30125" y="24157"/>
                    </a:lnTo>
                    <a:cubicBezTo>
                      <a:pt x="30171" y="24099"/>
                      <a:pt x="30224" y="24076"/>
                      <a:pt x="30270" y="24076"/>
                    </a:cubicBezTo>
                    <a:cubicBezTo>
                      <a:pt x="30386" y="24076"/>
                      <a:pt x="30460" y="24222"/>
                      <a:pt x="30276" y="24337"/>
                    </a:cubicBezTo>
                    <a:cubicBezTo>
                      <a:pt x="30106" y="24417"/>
                      <a:pt x="29946" y="24532"/>
                      <a:pt x="29812" y="24666"/>
                    </a:cubicBezTo>
                    <a:cubicBezTo>
                      <a:pt x="29861" y="24712"/>
                      <a:pt x="29919" y="24731"/>
                      <a:pt x="29983" y="24731"/>
                    </a:cubicBezTo>
                    <a:cubicBezTo>
                      <a:pt x="30188" y="24731"/>
                      <a:pt x="30441" y="24536"/>
                      <a:pt x="30543" y="24461"/>
                    </a:cubicBezTo>
                    <a:lnTo>
                      <a:pt x="30543" y="24461"/>
                    </a:lnTo>
                    <a:cubicBezTo>
                      <a:pt x="30454" y="24577"/>
                      <a:pt x="30347" y="24693"/>
                      <a:pt x="30231" y="24791"/>
                    </a:cubicBezTo>
                    <a:cubicBezTo>
                      <a:pt x="30171" y="24838"/>
                      <a:pt x="30080" y="24905"/>
                      <a:pt x="29982" y="24905"/>
                    </a:cubicBezTo>
                    <a:cubicBezTo>
                      <a:pt x="29950" y="24905"/>
                      <a:pt x="29917" y="24897"/>
                      <a:pt x="29884" y="24880"/>
                    </a:cubicBezTo>
                    <a:cubicBezTo>
                      <a:pt x="29759" y="24813"/>
                      <a:pt x="29766" y="24700"/>
                      <a:pt x="29644" y="24700"/>
                    </a:cubicBezTo>
                    <a:cubicBezTo>
                      <a:pt x="29636" y="24700"/>
                      <a:pt x="29626" y="24701"/>
                      <a:pt x="29617" y="24702"/>
                    </a:cubicBezTo>
                    <a:cubicBezTo>
                      <a:pt x="29314" y="24737"/>
                      <a:pt x="29519" y="25040"/>
                      <a:pt x="29349" y="25200"/>
                    </a:cubicBezTo>
                    <a:cubicBezTo>
                      <a:pt x="29273" y="25277"/>
                      <a:pt x="29180" y="25304"/>
                      <a:pt x="29075" y="25304"/>
                    </a:cubicBezTo>
                    <a:cubicBezTo>
                      <a:pt x="28983" y="25304"/>
                      <a:pt x="28883" y="25283"/>
                      <a:pt x="28779" y="25254"/>
                    </a:cubicBezTo>
                    <a:lnTo>
                      <a:pt x="28779" y="25254"/>
                    </a:lnTo>
                    <a:cubicBezTo>
                      <a:pt x="28877" y="25405"/>
                      <a:pt x="28913" y="25592"/>
                      <a:pt x="28886" y="25771"/>
                    </a:cubicBezTo>
                    <a:cubicBezTo>
                      <a:pt x="28872" y="25818"/>
                      <a:pt x="28855" y="25836"/>
                      <a:pt x="28835" y="25836"/>
                    </a:cubicBezTo>
                    <a:cubicBezTo>
                      <a:pt x="28782" y="25836"/>
                      <a:pt x="28717" y="25706"/>
                      <a:pt x="28687" y="25706"/>
                    </a:cubicBezTo>
                    <a:cubicBezTo>
                      <a:pt x="28685" y="25706"/>
                      <a:pt x="28683" y="25707"/>
                      <a:pt x="28681" y="25708"/>
                    </a:cubicBezTo>
                    <a:cubicBezTo>
                      <a:pt x="28665" y="25721"/>
                      <a:pt x="28657" y="25737"/>
                      <a:pt x="28656" y="25756"/>
                    </a:cubicBezTo>
                    <a:lnTo>
                      <a:pt x="28656" y="25756"/>
                    </a:lnTo>
                    <a:cubicBezTo>
                      <a:pt x="28619" y="25697"/>
                      <a:pt x="28581" y="25650"/>
                      <a:pt x="28548" y="25646"/>
                    </a:cubicBezTo>
                    <a:cubicBezTo>
                      <a:pt x="28541" y="25645"/>
                      <a:pt x="28534" y="25644"/>
                      <a:pt x="28527" y="25644"/>
                    </a:cubicBezTo>
                    <a:cubicBezTo>
                      <a:pt x="28409" y="25644"/>
                      <a:pt x="28295" y="25783"/>
                      <a:pt x="28236" y="25842"/>
                    </a:cubicBezTo>
                    <a:cubicBezTo>
                      <a:pt x="28174" y="25913"/>
                      <a:pt x="28031" y="26056"/>
                      <a:pt x="28058" y="26207"/>
                    </a:cubicBezTo>
                    <a:cubicBezTo>
                      <a:pt x="28076" y="26305"/>
                      <a:pt x="28102" y="26358"/>
                      <a:pt x="28004" y="26394"/>
                    </a:cubicBezTo>
                    <a:cubicBezTo>
                      <a:pt x="27988" y="26399"/>
                      <a:pt x="27972" y="26401"/>
                      <a:pt x="27955" y="26401"/>
                    </a:cubicBezTo>
                    <a:cubicBezTo>
                      <a:pt x="27907" y="26401"/>
                      <a:pt x="27859" y="26383"/>
                      <a:pt x="27826" y="26350"/>
                    </a:cubicBezTo>
                    <a:cubicBezTo>
                      <a:pt x="27793" y="26316"/>
                      <a:pt x="27774" y="26305"/>
                      <a:pt x="27758" y="26305"/>
                    </a:cubicBezTo>
                    <a:cubicBezTo>
                      <a:pt x="27735" y="26305"/>
                      <a:pt x="27720" y="26329"/>
                      <a:pt x="27684" y="26350"/>
                    </a:cubicBezTo>
                    <a:cubicBezTo>
                      <a:pt x="27586" y="26403"/>
                      <a:pt x="27577" y="26572"/>
                      <a:pt x="27497" y="26652"/>
                    </a:cubicBezTo>
                    <a:cubicBezTo>
                      <a:pt x="27425" y="26741"/>
                      <a:pt x="27327" y="26813"/>
                      <a:pt x="27220" y="26848"/>
                    </a:cubicBezTo>
                    <a:cubicBezTo>
                      <a:pt x="27211" y="26852"/>
                      <a:pt x="27200" y="26853"/>
                      <a:pt x="27187" y="26853"/>
                    </a:cubicBezTo>
                    <a:cubicBezTo>
                      <a:pt x="27119" y="26853"/>
                      <a:pt x="27014" y="26808"/>
                      <a:pt x="26965" y="26808"/>
                    </a:cubicBezTo>
                    <a:cubicBezTo>
                      <a:pt x="26956" y="26808"/>
                      <a:pt x="26949" y="26809"/>
                      <a:pt x="26944" y="26813"/>
                    </a:cubicBezTo>
                    <a:cubicBezTo>
                      <a:pt x="26909" y="26831"/>
                      <a:pt x="27007" y="26884"/>
                      <a:pt x="26980" y="26902"/>
                    </a:cubicBezTo>
                    <a:lnTo>
                      <a:pt x="26900" y="26946"/>
                    </a:lnTo>
                    <a:lnTo>
                      <a:pt x="26499" y="27142"/>
                    </a:lnTo>
                    <a:cubicBezTo>
                      <a:pt x="26365" y="27214"/>
                      <a:pt x="26054" y="27267"/>
                      <a:pt x="26178" y="27534"/>
                    </a:cubicBezTo>
                    <a:cubicBezTo>
                      <a:pt x="26137" y="27452"/>
                      <a:pt x="26065" y="27425"/>
                      <a:pt x="25986" y="27425"/>
                    </a:cubicBezTo>
                    <a:cubicBezTo>
                      <a:pt x="25877" y="27425"/>
                      <a:pt x="25756" y="27476"/>
                      <a:pt x="25688" y="27507"/>
                    </a:cubicBezTo>
                    <a:cubicBezTo>
                      <a:pt x="25537" y="27570"/>
                      <a:pt x="25582" y="27730"/>
                      <a:pt x="25421" y="27775"/>
                    </a:cubicBezTo>
                    <a:cubicBezTo>
                      <a:pt x="25420" y="27775"/>
                      <a:pt x="25418" y="27775"/>
                      <a:pt x="25417" y="27775"/>
                    </a:cubicBezTo>
                    <a:cubicBezTo>
                      <a:pt x="25358" y="27775"/>
                      <a:pt x="25330" y="27605"/>
                      <a:pt x="25252" y="27588"/>
                    </a:cubicBezTo>
                    <a:cubicBezTo>
                      <a:pt x="25232" y="27583"/>
                      <a:pt x="25212" y="27581"/>
                      <a:pt x="25194" y="27581"/>
                    </a:cubicBezTo>
                    <a:cubicBezTo>
                      <a:pt x="25137" y="27581"/>
                      <a:pt x="25085" y="27601"/>
                      <a:pt x="25038" y="27641"/>
                    </a:cubicBezTo>
                    <a:cubicBezTo>
                      <a:pt x="24958" y="27686"/>
                      <a:pt x="24887" y="27757"/>
                      <a:pt x="24842" y="27837"/>
                    </a:cubicBezTo>
                    <a:cubicBezTo>
                      <a:pt x="24825" y="27877"/>
                      <a:pt x="24844" y="27930"/>
                      <a:pt x="24867" y="27980"/>
                    </a:cubicBezTo>
                    <a:lnTo>
                      <a:pt x="24867" y="27980"/>
                    </a:lnTo>
                    <a:cubicBezTo>
                      <a:pt x="24845" y="27947"/>
                      <a:pt x="24823" y="27934"/>
                      <a:pt x="24801" y="27934"/>
                    </a:cubicBezTo>
                    <a:cubicBezTo>
                      <a:pt x="24726" y="27934"/>
                      <a:pt x="24651" y="28086"/>
                      <a:pt x="24584" y="28104"/>
                    </a:cubicBezTo>
                    <a:cubicBezTo>
                      <a:pt x="24582" y="28105"/>
                      <a:pt x="24580" y="28105"/>
                      <a:pt x="24578" y="28105"/>
                    </a:cubicBezTo>
                    <a:cubicBezTo>
                      <a:pt x="24479" y="28105"/>
                      <a:pt x="24432" y="27711"/>
                      <a:pt x="24330" y="27711"/>
                    </a:cubicBezTo>
                    <a:cubicBezTo>
                      <a:pt x="24318" y="27711"/>
                      <a:pt x="24304" y="27717"/>
                      <a:pt x="24290" y="27730"/>
                    </a:cubicBezTo>
                    <a:cubicBezTo>
                      <a:pt x="24121" y="27890"/>
                      <a:pt x="24335" y="28238"/>
                      <a:pt x="24335" y="28461"/>
                    </a:cubicBezTo>
                    <a:cubicBezTo>
                      <a:pt x="24335" y="28495"/>
                      <a:pt x="24322" y="28508"/>
                      <a:pt x="24302" y="28508"/>
                    </a:cubicBezTo>
                    <a:cubicBezTo>
                      <a:pt x="24221" y="28508"/>
                      <a:pt x="24012" y="28276"/>
                      <a:pt x="24005" y="28241"/>
                    </a:cubicBezTo>
                    <a:lnTo>
                      <a:pt x="24005" y="28241"/>
                    </a:lnTo>
                    <a:cubicBezTo>
                      <a:pt x="24006" y="28346"/>
                      <a:pt x="24057" y="28399"/>
                      <a:pt x="23952" y="28443"/>
                    </a:cubicBezTo>
                    <a:cubicBezTo>
                      <a:pt x="23925" y="28452"/>
                      <a:pt x="23827" y="28461"/>
                      <a:pt x="23818" y="28505"/>
                    </a:cubicBezTo>
                    <a:cubicBezTo>
                      <a:pt x="23800" y="28550"/>
                      <a:pt x="23862" y="28630"/>
                      <a:pt x="23845" y="28692"/>
                    </a:cubicBezTo>
                    <a:cubicBezTo>
                      <a:pt x="23836" y="28754"/>
                      <a:pt x="23747" y="28781"/>
                      <a:pt x="23702" y="28799"/>
                    </a:cubicBezTo>
                    <a:cubicBezTo>
                      <a:pt x="23670" y="28682"/>
                      <a:pt x="23637" y="28603"/>
                      <a:pt x="23581" y="28603"/>
                    </a:cubicBezTo>
                    <a:cubicBezTo>
                      <a:pt x="23560" y="28603"/>
                      <a:pt x="23535" y="28614"/>
                      <a:pt x="23506" y="28639"/>
                    </a:cubicBezTo>
                    <a:cubicBezTo>
                      <a:pt x="23434" y="28706"/>
                      <a:pt x="23394" y="28756"/>
                      <a:pt x="23359" y="28756"/>
                    </a:cubicBezTo>
                    <a:cubicBezTo>
                      <a:pt x="23325" y="28756"/>
                      <a:pt x="23296" y="28708"/>
                      <a:pt x="23248" y="28585"/>
                    </a:cubicBezTo>
                    <a:cubicBezTo>
                      <a:pt x="23239" y="28558"/>
                      <a:pt x="23208" y="28548"/>
                      <a:pt x="23171" y="28548"/>
                    </a:cubicBezTo>
                    <a:cubicBezTo>
                      <a:pt x="23096" y="28548"/>
                      <a:pt x="22996" y="28591"/>
                      <a:pt x="22990" y="28639"/>
                    </a:cubicBezTo>
                    <a:cubicBezTo>
                      <a:pt x="22981" y="28746"/>
                      <a:pt x="23070" y="28763"/>
                      <a:pt x="22972" y="28817"/>
                    </a:cubicBezTo>
                    <a:cubicBezTo>
                      <a:pt x="22865" y="28879"/>
                      <a:pt x="22740" y="28906"/>
                      <a:pt x="22615" y="28906"/>
                    </a:cubicBezTo>
                    <a:cubicBezTo>
                      <a:pt x="22482" y="28906"/>
                      <a:pt x="22437" y="28781"/>
                      <a:pt x="22313" y="28737"/>
                    </a:cubicBezTo>
                    <a:cubicBezTo>
                      <a:pt x="22282" y="28723"/>
                      <a:pt x="22249" y="28716"/>
                      <a:pt x="22217" y="28716"/>
                    </a:cubicBezTo>
                    <a:cubicBezTo>
                      <a:pt x="22128" y="28716"/>
                      <a:pt x="22040" y="28767"/>
                      <a:pt x="22001" y="28852"/>
                    </a:cubicBezTo>
                    <a:cubicBezTo>
                      <a:pt x="21981" y="28902"/>
                      <a:pt x="21941" y="28921"/>
                      <a:pt x="21895" y="28921"/>
                    </a:cubicBezTo>
                    <a:cubicBezTo>
                      <a:pt x="21775" y="28921"/>
                      <a:pt x="21611" y="28800"/>
                      <a:pt x="21618" y="28781"/>
                    </a:cubicBezTo>
                    <a:lnTo>
                      <a:pt x="21618" y="28781"/>
                    </a:lnTo>
                    <a:cubicBezTo>
                      <a:pt x="21529" y="28995"/>
                      <a:pt x="21858" y="29164"/>
                      <a:pt x="21885" y="29253"/>
                    </a:cubicBezTo>
                    <a:cubicBezTo>
                      <a:pt x="21885" y="29269"/>
                      <a:pt x="21832" y="29296"/>
                      <a:pt x="21785" y="29296"/>
                    </a:cubicBezTo>
                    <a:cubicBezTo>
                      <a:pt x="21755" y="29296"/>
                      <a:pt x="21726" y="29285"/>
                      <a:pt x="21716" y="29253"/>
                    </a:cubicBezTo>
                    <a:cubicBezTo>
                      <a:pt x="21699" y="29198"/>
                      <a:pt x="21666" y="29177"/>
                      <a:pt x="21629" y="29177"/>
                    </a:cubicBezTo>
                    <a:cubicBezTo>
                      <a:pt x="21571" y="29177"/>
                      <a:pt x="21501" y="29228"/>
                      <a:pt x="21458" y="29271"/>
                    </a:cubicBezTo>
                    <a:cubicBezTo>
                      <a:pt x="21426" y="29304"/>
                      <a:pt x="21403" y="29318"/>
                      <a:pt x="21385" y="29318"/>
                    </a:cubicBezTo>
                    <a:cubicBezTo>
                      <a:pt x="21319" y="29318"/>
                      <a:pt x="21314" y="29142"/>
                      <a:pt x="21217" y="29031"/>
                    </a:cubicBezTo>
                    <a:cubicBezTo>
                      <a:pt x="21200" y="29014"/>
                      <a:pt x="21187" y="29007"/>
                      <a:pt x="21177" y="29007"/>
                    </a:cubicBezTo>
                    <a:cubicBezTo>
                      <a:pt x="21133" y="29007"/>
                      <a:pt x="21142" y="29134"/>
                      <a:pt x="21128" y="29155"/>
                    </a:cubicBezTo>
                    <a:cubicBezTo>
                      <a:pt x="21155" y="29289"/>
                      <a:pt x="21030" y="29307"/>
                      <a:pt x="20968" y="29325"/>
                    </a:cubicBezTo>
                    <a:cubicBezTo>
                      <a:pt x="20790" y="29360"/>
                      <a:pt x="20745" y="29289"/>
                      <a:pt x="20629" y="29520"/>
                    </a:cubicBezTo>
                    <a:cubicBezTo>
                      <a:pt x="20621" y="29528"/>
                      <a:pt x="20542" y="29622"/>
                      <a:pt x="20506" y="29622"/>
                    </a:cubicBezTo>
                    <a:cubicBezTo>
                      <a:pt x="20502" y="29622"/>
                      <a:pt x="20498" y="29621"/>
                      <a:pt x="20496" y="29618"/>
                    </a:cubicBezTo>
                    <a:cubicBezTo>
                      <a:pt x="20433" y="29556"/>
                      <a:pt x="20594" y="29218"/>
                      <a:pt x="20407" y="29173"/>
                    </a:cubicBezTo>
                    <a:cubicBezTo>
                      <a:pt x="20370" y="29166"/>
                      <a:pt x="20334" y="29163"/>
                      <a:pt x="20297" y="29163"/>
                    </a:cubicBezTo>
                    <a:cubicBezTo>
                      <a:pt x="20145" y="29163"/>
                      <a:pt x="19991" y="29214"/>
                      <a:pt x="19854" y="29235"/>
                    </a:cubicBezTo>
                    <a:cubicBezTo>
                      <a:pt x="19860" y="29235"/>
                      <a:pt x="19879" y="29232"/>
                      <a:pt x="19902" y="29232"/>
                    </a:cubicBezTo>
                    <a:cubicBezTo>
                      <a:pt x="19947" y="29232"/>
                      <a:pt x="20009" y="29244"/>
                      <a:pt x="20015" y="29316"/>
                    </a:cubicBezTo>
                    <a:cubicBezTo>
                      <a:pt x="20015" y="29378"/>
                      <a:pt x="19730" y="29351"/>
                      <a:pt x="19747" y="29494"/>
                    </a:cubicBezTo>
                    <a:cubicBezTo>
                      <a:pt x="19746" y="29481"/>
                      <a:pt x="19752" y="29476"/>
                      <a:pt x="19764" y="29476"/>
                    </a:cubicBezTo>
                    <a:cubicBezTo>
                      <a:pt x="19818" y="29476"/>
                      <a:pt x="19980" y="29588"/>
                      <a:pt x="19943" y="29610"/>
                    </a:cubicBezTo>
                    <a:cubicBezTo>
                      <a:pt x="19867" y="29662"/>
                      <a:pt x="19776" y="29807"/>
                      <a:pt x="19710" y="29807"/>
                    </a:cubicBezTo>
                    <a:cubicBezTo>
                      <a:pt x="19675" y="29807"/>
                      <a:pt x="19647" y="29767"/>
                      <a:pt x="19632" y="29654"/>
                    </a:cubicBezTo>
                    <a:cubicBezTo>
                      <a:pt x="19649" y="29565"/>
                      <a:pt x="19694" y="29431"/>
                      <a:pt x="19587" y="29422"/>
                    </a:cubicBezTo>
                    <a:cubicBezTo>
                      <a:pt x="19534" y="29414"/>
                      <a:pt x="19481" y="29410"/>
                      <a:pt x="19429" y="29410"/>
                    </a:cubicBezTo>
                    <a:cubicBezTo>
                      <a:pt x="19307" y="29410"/>
                      <a:pt x="19189" y="29432"/>
                      <a:pt x="19070" y="29476"/>
                    </a:cubicBezTo>
                    <a:cubicBezTo>
                      <a:pt x="18964" y="29529"/>
                      <a:pt x="19097" y="29743"/>
                      <a:pt x="19097" y="29850"/>
                    </a:cubicBezTo>
                    <a:cubicBezTo>
                      <a:pt x="19094" y="29850"/>
                      <a:pt x="19091" y="29851"/>
                      <a:pt x="19088" y="29851"/>
                    </a:cubicBezTo>
                    <a:cubicBezTo>
                      <a:pt x="18995" y="29851"/>
                      <a:pt x="18712" y="29740"/>
                      <a:pt x="18661" y="29645"/>
                    </a:cubicBezTo>
                    <a:cubicBezTo>
                      <a:pt x="18611" y="29555"/>
                      <a:pt x="18813" y="29494"/>
                      <a:pt x="18872" y="29486"/>
                    </a:cubicBezTo>
                    <a:lnTo>
                      <a:pt x="18872" y="29486"/>
                    </a:lnTo>
                    <a:cubicBezTo>
                      <a:pt x="18804" y="29493"/>
                      <a:pt x="18704" y="29520"/>
                      <a:pt x="18614" y="29520"/>
                    </a:cubicBezTo>
                    <a:cubicBezTo>
                      <a:pt x="18548" y="29520"/>
                      <a:pt x="18487" y="29506"/>
                      <a:pt x="18447" y="29458"/>
                    </a:cubicBezTo>
                    <a:cubicBezTo>
                      <a:pt x="18376" y="29360"/>
                      <a:pt x="18385" y="29129"/>
                      <a:pt x="18376" y="29013"/>
                    </a:cubicBezTo>
                    <a:cubicBezTo>
                      <a:pt x="18331" y="29227"/>
                      <a:pt x="18269" y="29431"/>
                      <a:pt x="18180" y="29627"/>
                    </a:cubicBezTo>
                    <a:cubicBezTo>
                      <a:pt x="18126" y="29725"/>
                      <a:pt x="18010" y="29672"/>
                      <a:pt x="17930" y="29725"/>
                    </a:cubicBezTo>
                    <a:cubicBezTo>
                      <a:pt x="17903" y="29753"/>
                      <a:pt x="17864" y="29889"/>
                      <a:pt x="17819" y="29889"/>
                    </a:cubicBezTo>
                    <a:cubicBezTo>
                      <a:pt x="17806" y="29889"/>
                      <a:pt x="17793" y="29878"/>
                      <a:pt x="17779" y="29850"/>
                    </a:cubicBezTo>
                    <a:cubicBezTo>
                      <a:pt x="17690" y="29699"/>
                      <a:pt x="17841" y="29494"/>
                      <a:pt x="17779" y="29325"/>
                    </a:cubicBezTo>
                    <a:cubicBezTo>
                      <a:pt x="17762" y="29283"/>
                      <a:pt x="17738" y="29267"/>
                      <a:pt x="17711" y="29267"/>
                    </a:cubicBezTo>
                    <a:cubicBezTo>
                      <a:pt x="17651" y="29267"/>
                      <a:pt x="17578" y="29344"/>
                      <a:pt x="17547" y="29387"/>
                    </a:cubicBezTo>
                    <a:cubicBezTo>
                      <a:pt x="17485" y="29458"/>
                      <a:pt x="17494" y="29538"/>
                      <a:pt x="17405" y="29565"/>
                    </a:cubicBezTo>
                    <a:cubicBezTo>
                      <a:pt x="17316" y="29583"/>
                      <a:pt x="17218" y="29592"/>
                      <a:pt x="17120" y="29592"/>
                    </a:cubicBezTo>
                    <a:cubicBezTo>
                      <a:pt x="17106" y="29592"/>
                      <a:pt x="17091" y="29593"/>
                      <a:pt x="17076" y="29593"/>
                    </a:cubicBezTo>
                    <a:cubicBezTo>
                      <a:pt x="16986" y="29593"/>
                      <a:pt x="16882" y="29583"/>
                      <a:pt x="16778" y="29583"/>
                    </a:cubicBezTo>
                    <a:cubicBezTo>
                      <a:pt x="16631" y="29583"/>
                      <a:pt x="16484" y="29602"/>
                      <a:pt x="16372" y="29690"/>
                    </a:cubicBezTo>
                    <a:cubicBezTo>
                      <a:pt x="16326" y="29720"/>
                      <a:pt x="16313" y="29826"/>
                      <a:pt x="16272" y="29826"/>
                    </a:cubicBezTo>
                    <a:cubicBezTo>
                      <a:pt x="16265" y="29826"/>
                      <a:pt x="16257" y="29823"/>
                      <a:pt x="16247" y="29814"/>
                    </a:cubicBezTo>
                    <a:cubicBezTo>
                      <a:pt x="16158" y="29752"/>
                      <a:pt x="16140" y="29601"/>
                      <a:pt x="16051" y="29529"/>
                    </a:cubicBezTo>
                    <a:cubicBezTo>
                      <a:pt x="15950" y="29444"/>
                      <a:pt x="15820" y="29401"/>
                      <a:pt x="15690" y="29401"/>
                    </a:cubicBezTo>
                    <a:cubicBezTo>
                      <a:pt x="15590" y="29401"/>
                      <a:pt x="15489" y="29426"/>
                      <a:pt x="15401" y="29476"/>
                    </a:cubicBezTo>
                    <a:cubicBezTo>
                      <a:pt x="15366" y="29502"/>
                      <a:pt x="15289" y="29672"/>
                      <a:pt x="15268" y="29672"/>
                    </a:cubicBezTo>
                    <a:cubicBezTo>
                      <a:pt x="15268" y="29672"/>
                      <a:pt x="15268" y="29672"/>
                      <a:pt x="15267" y="29672"/>
                    </a:cubicBezTo>
                    <a:cubicBezTo>
                      <a:pt x="15187" y="29610"/>
                      <a:pt x="15267" y="29360"/>
                      <a:pt x="15151" y="29360"/>
                    </a:cubicBezTo>
                    <a:cubicBezTo>
                      <a:pt x="15151" y="29360"/>
                      <a:pt x="15116" y="29574"/>
                      <a:pt x="15018" y="29583"/>
                    </a:cubicBezTo>
                    <a:cubicBezTo>
                      <a:pt x="15004" y="29583"/>
                      <a:pt x="14989" y="29582"/>
                      <a:pt x="14974" y="29582"/>
                    </a:cubicBezTo>
                    <a:cubicBezTo>
                      <a:pt x="14923" y="29582"/>
                      <a:pt x="14871" y="29593"/>
                      <a:pt x="14857" y="29690"/>
                    </a:cubicBezTo>
                    <a:cubicBezTo>
                      <a:pt x="14813" y="29939"/>
                      <a:pt x="14786" y="29921"/>
                      <a:pt x="14652" y="30091"/>
                    </a:cubicBezTo>
                    <a:cubicBezTo>
                      <a:pt x="14618" y="30039"/>
                      <a:pt x="14535" y="29643"/>
                      <a:pt x="14568" y="29643"/>
                    </a:cubicBezTo>
                    <a:cubicBezTo>
                      <a:pt x="14569" y="29643"/>
                      <a:pt x="14571" y="29644"/>
                      <a:pt x="14572" y="29645"/>
                    </a:cubicBezTo>
                    <a:cubicBezTo>
                      <a:pt x="14601" y="29662"/>
                      <a:pt x="14637" y="29705"/>
                      <a:pt x="14678" y="29705"/>
                    </a:cubicBezTo>
                    <a:cubicBezTo>
                      <a:pt x="14701" y="29705"/>
                      <a:pt x="14725" y="29692"/>
                      <a:pt x="14750" y="29654"/>
                    </a:cubicBezTo>
                    <a:cubicBezTo>
                      <a:pt x="14795" y="29583"/>
                      <a:pt x="14759" y="29556"/>
                      <a:pt x="14715" y="29529"/>
                    </a:cubicBezTo>
                    <a:cubicBezTo>
                      <a:pt x="14706" y="29524"/>
                      <a:pt x="14694" y="29522"/>
                      <a:pt x="14681" y="29522"/>
                    </a:cubicBezTo>
                    <a:cubicBezTo>
                      <a:pt x="14622" y="29522"/>
                      <a:pt x="14526" y="29565"/>
                      <a:pt x="14447" y="29565"/>
                    </a:cubicBezTo>
                    <a:cubicBezTo>
                      <a:pt x="14391" y="29565"/>
                      <a:pt x="14343" y="29543"/>
                      <a:pt x="14323" y="29467"/>
                    </a:cubicBezTo>
                    <a:cubicBezTo>
                      <a:pt x="14314" y="29428"/>
                      <a:pt x="14276" y="29412"/>
                      <a:pt x="14223" y="29408"/>
                    </a:cubicBezTo>
                    <a:lnTo>
                      <a:pt x="14223" y="29408"/>
                    </a:lnTo>
                    <a:cubicBezTo>
                      <a:pt x="14290" y="29527"/>
                      <a:pt x="14349" y="29780"/>
                      <a:pt x="14204" y="29780"/>
                    </a:cubicBezTo>
                    <a:cubicBezTo>
                      <a:pt x="14199" y="29780"/>
                      <a:pt x="14194" y="29779"/>
                      <a:pt x="14189" y="29779"/>
                    </a:cubicBezTo>
                    <a:lnTo>
                      <a:pt x="14215" y="29408"/>
                    </a:lnTo>
                    <a:lnTo>
                      <a:pt x="14215" y="29408"/>
                    </a:lnTo>
                    <a:cubicBezTo>
                      <a:pt x="14211" y="29408"/>
                      <a:pt x="14206" y="29407"/>
                      <a:pt x="14201" y="29407"/>
                    </a:cubicBezTo>
                    <a:cubicBezTo>
                      <a:pt x="14054" y="29407"/>
                      <a:pt x="13816" y="29486"/>
                      <a:pt x="13703" y="29486"/>
                    </a:cubicBezTo>
                    <a:cubicBezTo>
                      <a:pt x="13696" y="29486"/>
                      <a:pt x="13688" y="29486"/>
                      <a:pt x="13682" y="29485"/>
                    </a:cubicBezTo>
                    <a:lnTo>
                      <a:pt x="13682" y="29485"/>
                    </a:lnTo>
                    <a:cubicBezTo>
                      <a:pt x="13655" y="29699"/>
                      <a:pt x="13753" y="29690"/>
                      <a:pt x="13735" y="29877"/>
                    </a:cubicBezTo>
                    <a:cubicBezTo>
                      <a:pt x="13632" y="29868"/>
                      <a:pt x="13570" y="29644"/>
                      <a:pt x="13518" y="29644"/>
                    </a:cubicBezTo>
                    <a:cubicBezTo>
                      <a:pt x="13516" y="29644"/>
                      <a:pt x="13514" y="29645"/>
                      <a:pt x="13512" y="29645"/>
                    </a:cubicBezTo>
                    <a:cubicBezTo>
                      <a:pt x="13423" y="29681"/>
                      <a:pt x="13334" y="29877"/>
                      <a:pt x="13254" y="29966"/>
                    </a:cubicBezTo>
                    <a:cubicBezTo>
                      <a:pt x="13233" y="29837"/>
                      <a:pt x="12969" y="29251"/>
                      <a:pt x="12839" y="29251"/>
                    </a:cubicBezTo>
                    <a:cubicBezTo>
                      <a:pt x="12807" y="29251"/>
                      <a:pt x="12783" y="29286"/>
                      <a:pt x="12773" y="29369"/>
                    </a:cubicBezTo>
                    <a:cubicBezTo>
                      <a:pt x="12785" y="29377"/>
                      <a:pt x="12795" y="29380"/>
                      <a:pt x="12805" y="29380"/>
                    </a:cubicBezTo>
                    <a:cubicBezTo>
                      <a:pt x="12839" y="29380"/>
                      <a:pt x="12861" y="29340"/>
                      <a:pt x="12889" y="29333"/>
                    </a:cubicBezTo>
                    <a:cubicBezTo>
                      <a:pt x="12891" y="29333"/>
                      <a:pt x="12892" y="29333"/>
                      <a:pt x="12894" y="29333"/>
                    </a:cubicBezTo>
                    <a:cubicBezTo>
                      <a:pt x="12936" y="29333"/>
                      <a:pt x="12835" y="29584"/>
                      <a:pt x="12809" y="29618"/>
                    </a:cubicBezTo>
                    <a:cubicBezTo>
                      <a:pt x="12778" y="29655"/>
                      <a:pt x="12731" y="29679"/>
                      <a:pt x="12681" y="29679"/>
                    </a:cubicBezTo>
                    <a:cubicBezTo>
                      <a:pt x="12658" y="29679"/>
                      <a:pt x="12635" y="29674"/>
                      <a:pt x="12613" y="29663"/>
                    </a:cubicBezTo>
                    <a:cubicBezTo>
                      <a:pt x="12461" y="29592"/>
                      <a:pt x="12684" y="29298"/>
                      <a:pt x="12506" y="29218"/>
                    </a:cubicBezTo>
                    <a:cubicBezTo>
                      <a:pt x="12444" y="29180"/>
                      <a:pt x="12373" y="29165"/>
                      <a:pt x="12306" y="29165"/>
                    </a:cubicBezTo>
                    <a:cubicBezTo>
                      <a:pt x="12276" y="29165"/>
                      <a:pt x="12248" y="29168"/>
                      <a:pt x="12221" y="29173"/>
                    </a:cubicBezTo>
                    <a:cubicBezTo>
                      <a:pt x="12108" y="29208"/>
                      <a:pt x="12148" y="29387"/>
                      <a:pt x="12017" y="29387"/>
                    </a:cubicBezTo>
                    <a:cubicBezTo>
                      <a:pt x="12014" y="29387"/>
                      <a:pt x="12010" y="29387"/>
                      <a:pt x="12007" y="29387"/>
                    </a:cubicBezTo>
                    <a:cubicBezTo>
                      <a:pt x="11909" y="29387"/>
                      <a:pt x="11847" y="29387"/>
                      <a:pt x="11873" y="29227"/>
                    </a:cubicBezTo>
                    <a:cubicBezTo>
                      <a:pt x="11891" y="29200"/>
                      <a:pt x="11963" y="29111"/>
                      <a:pt x="11963" y="29057"/>
                    </a:cubicBezTo>
                    <a:cubicBezTo>
                      <a:pt x="11963" y="29052"/>
                      <a:pt x="11960" y="29050"/>
                      <a:pt x="11956" y="29050"/>
                    </a:cubicBezTo>
                    <a:cubicBezTo>
                      <a:pt x="11907" y="29050"/>
                      <a:pt x="11603" y="29330"/>
                      <a:pt x="11475" y="29330"/>
                    </a:cubicBezTo>
                    <a:cubicBezTo>
                      <a:pt x="11446" y="29330"/>
                      <a:pt x="11425" y="29315"/>
                      <a:pt x="11419" y="29280"/>
                    </a:cubicBezTo>
                    <a:cubicBezTo>
                      <a:pt x="11392" y="29120"/>
                      <a:pt x="11464" y="28977"/>
                      <a:pt x="11303" y="28924"/>
                    </a:cubicBezTo>
                    <a:cubicBezTo>
                      <a:pt x="11273" y="28917"/>
                      <a:pt x="11242" y="28914"/>
                      <a:pt x="11211" y="28914"/>
                    </a:cubicBezTo>
                    <a:cubicBezTo>
                      <a:pt x="11161" y="28914"/>
                      <a:pt x="11111" y="28921"/>
                      <a:pt x="11057" y="28932"/>
                    </a:cubicBezTo>
                    <a:lnTo>
                      <a:pt x="11057" y="28932"/>
                    </a:lnTo>
                    <a:cubicBezTo>
                      <a:pt x="11097" y="28934"/>
                      <a:pt x="11297" y="29304"/>
                      <a:pt x="11211" y="29304"/>
                    </a:cubicBezTo>
                    <a:cubicBezTo>
                      <a:pt x="11205" y="29304"/>
                      <a:pt x="11197" y="29302"/>
                      <a:pt x="11188" y="29298"/>
                    </a:cubicBezTo>
                    <a:cubicBezTo>
                      <a:pt x="11081" y="29235"/>
                      <a:pt x="10965" y="29182"/>
                      <a:pt x="10849" y="29146"/>
                    </a:cubicBezTo>
                    <a:lnTo>
                      <a:pt x="10653" y="29102"/>
                    </a:lnTo>
                    <a:cubicBezTo>
                      <a:pt x="10639" y="29088"/>
                      <a:pt x="10627" y="29081"/>
                      <a:pt x="10616" y="29081"/>
                    </a:cubicBezTo>
                    <a:cubicBezTo>
                      <a:pt x="10598" y="29081"/>
                      <a:pt x="10584" y="29099"/>
                      <a:pt x="10573" y="29137"/>
                    </a:cubicBezTo>
                    <a:cubicBezTo>
                      <a:pt x="10572" y="29138"/>
                      <a:pt x="10571" y="29138"/>
                      <a:pt x="10571" y="29138"/>
                    </a:cubicBezTo>
                    <a:cubicBezTo>
                      <a:pt x="10525" y="29138"/>
                      <a:pt x="10689" y="28861"/>
                      <a:pt x="10689" y="28826"/>
                    </a:cubicBezTo>
                    <a:cubicBezTo>
                      <a:pt x="10692" y="28782"/>
                      <a:pt x="10676" y="28767"/>
                      <a:pt x="10651" y="28767"/>
                    </a:cubicBezTo>
                    <a:cubicBezTo>
                      <a:pt x="10606" y="28767"/>
                      <a:pt x="10534" y="28820"/>
                      <a:pt x="10511" y="28844"/>
                    </a:cubicBezTo>
                    <a:cubicBezTo>
                      <a:pt x="10490" y="28871"/>
                      <a:pt x="10411" y="28973"/>
                      <a:pt x="10352" y="28973"/>
                    </a:cubicBezTo>
                    <a:cubicBezTo>
                      <a:pt x="10334" y="28973"/>
                      <a:pt x="10318" y="28964"/>
                      <a:pt x="10306" y="28942"/>
                    </a:cubicBezTo>
                    <a:cubicBezTo>
                      <a:pt x="10252" y="28852"/>
                      <a:pt x="10341" y="28746"/>
                      <a:pt x="10333" y="28656"/>
                    </a:cubicBezTo>
                    <a:lnTo>
                      <a:pt x="10333" y="28656"/>
                    </a:lnTo>
                    <a:cubicBezTo>
                      <a:pt x="10341" y="28790"/>
                      <a:pt x="10039" y="28924"/>
                      <a:pt x="9967" y="28933"/>
                    </a:cubicBezTo>
                    <a:cubicBezTo>
                      <a:pt x="9947" y="28937"/>
                      <a:pt x="9927" y="28939"/>
                      <a:pt x="9908" y="28939"/>
                    </a:cubicBezTo>
                    <a:cubicBezTo>
                      <a:pt x="9849" y="28939"/>
                      <a:pt x="9794" y="28919"/>
                      <a:pt x="9754" y="28879"/>
                    </a:cubicBezTo>
                    <a:cubicBezTo>
                      <a:pt x="9700" y="28835"/>
                      <a:pt x="9754" y="28763"/>
                      <a:pt x="9700" y="28719"/>
                    </a:cubicBezTo>
                    <a:cubicBezTo>
                      <a:pt x="9671" y="28684"/>
                      <a:pt x="9569" y="28632"/>
                      <a:pt x="9488" y="28632"/>
                    </a:cubicBezTo>
                    <a:cubicBezTo>
                      <a:pt x="9443" y="28632"/>
                      <a:pt x="9404" y="28648"/>
                      <a:pt x="9388" y="28692"/>
                    </a:cubicBezTo>
                    <a:cubicBezTo>
                      <a:pt x="9351" y="28789"/>
                      <a:pt x="9326" y="28830"/>
                      <a:pt x="9266" y="28830"/>
                    </a:cubicBezTo>
                    <a:cubicBezTo>
                      <a:pt x="9255" y="28830"/>
                      <a:pt x="9242" y="28829"/>
                      <a:pt x="9228" y="28826"/>
                    </a:cubicBezTo>
                    <a:cubicBezTo>
                      <a:pt x="9228" y="28826"/>
                      <a:pt x="9094" y="28790"/>
                      <a:pt x="9103" y="28763"/>
                    </a:cubicBezTo>
                    <a:cubicBezTo>
                      <a:pt x="9121" y="28719"/>
                      <a:pt x="9433" y="28514"/>
                      <a:pt x="9299" y="28407"/>
                    </a:cubicBezTo>
                    <a:cubicBezTo>
                      <a:pt x="9282" y="28392"/>
                      <a:pt x="9263" y="28387"/>
                      <a:pt x="9244" y="28387"/>
                    </a:cubicBezTo>
                    <a:cubicBezTo>
                      <a:pt x="9176" y="28387"/>
                      <a:pt x="9101" y="28458"/>
                      <a:pt x="9037" y="28458"/>
                    </a:cubicBezTo>
                    <a:cubicBezTo>
                      <a:pt x="9009" y="28458"/>
                      <a:pt x="8983" y="28445"/>
                      <a:pt x="8961" y="28407"/>
                    </a:cubicBezTo>
                    <a:cubicBezTo>
                      <a:pt x="8917" y="28333"/>
                      <a:pt x="8866" y="28308"/>
                      <a:pt x="8811" y="28308"/>
                    </a:cubicBezTo>
                    <a:cubicBezTo>
                      <a:pt x="8734" y="28308"/>
                      <a:pt x="8649" y="28358"/>
                      <a:pt x="8560" y="28389"/>
                    </a:cubicBezTo>
                    <a:cubicBezTo>
                      <a:pt x="8523" y="28402"/>
                      <a:pt x="8501" y="28408"/>
                      <a:pt x="8486" y="28408"/>
                    </a:cubicBezTo>
                    <a:cubicBezTo>
                      <a:pt x="8450" y="28408"/>
                      <a:pt x="8460" y="28376"/>
                      <a:pt x="8435" y="28345"/>
                    </a:cubicBezTo>
                    <a:cubicBezTo>
                      <a:pt x="8422" y="28331"/>
                      <a:pt x="8404" y="28327"/>
                      <a:pt x="8385" y="28327"/>
                    </a:cubicBezTo>
                    <a:cubicBezTo>
                      <a:pt x="8346" y="28327"/>
                      <a:pt x="8300" y="28346"/>
                      <a:pt x="8269" y="28346"/>
                    </a:cubicBezTo>
                    <a:cubicBezTo>
                      <a:pt x="8265" y="28346"/>
                      <a:pt x="8261" y="28345"/>
                      <a:pt x="8257" y="28345"/>
                    </a:cubicBezTo>
                    <a:cubicBezTo>
                      <a:pt x="8213" y="28404"/>
                      <a:pt x="8123" y="28460"/>
                      <a:pt x="8057" y="28460"/>
                    </a:cubicBezTo>
                    <a:cubicBezTo>
                      <a:pt x="8003" y="28460"/>
                      <a:pt x="7965" y="28422"/>
                      <a:pt x="7981" y="28318"/>
                    </a:cubicBezTo>
                    <a:cubicBezTo>
                      <a:pt x="7988" y="28274"/>
                      <a:pt x="8069" y="27941"/>
                      <a:pt x="7995" y="27941"/>
                    </a:cubicBezTo>
                    <a:cubicBezTo>
                      <a:pt x="7980" y="27941"/>
                      <a:pt x="7958" y="27955"/>
                      <a:pt x="7928" y="27988"/>
                    </a:cubicBezTo>
                    <a:cubicBezTo>
                      <a:pt x="7861" y="28055"/>
                      <a:pt x="7834" y="28121"/>
                      <a:pt x="7781" y="28121"/>
                    </a:cubicBezTo>
                    <a:cubicBezTo>
                      <a:pt x="7762" y="28121"/>
                      <a:pt x="7741" y="28113"/>
                      <a:pt x="7714" y="28095"/>
                    </a:cubicBezTo>
                    <a:cubicBezTo>
                      <a:pt x="7660" y="28060"/>
                      <a:pt x="7749" y="27953"/>
                      <a:pt x="7741" y="27890"/>
                    </a:cubicBezTo>
                    <a:cubicBezTo>
                      <a:pt x="7741" y="27828"/>
                      <a:pt x="7660" y="27792"/>
                      <a:pt x="7616" y="27784"/>
                    </a:cubicBezTo>
                    <a:lnTo>
                      <a:pt x="7509" y="28015"/>
                    </a:lnTo>
                    <a:cubicBezTo>
                      <a:pt x="7545" y="28069"/>
                      <a:pt x="7571" y="28140"/>
                      <a:pt x="7562" y="28211"/>
                    </a:cubicBezTo>
                    <a:cubicBezTo>
                      <a:pt x="7556" y="28259"/>
                      <a:pt x="7527" y="28275"/>
                      <a:pt x="7491" y="28275"/>
                    </a:cubicBezTo>
                    <a:cubicBezTo>
                      <a:pt x="7426" y="28275"/>
                      <a:pt x="7339" y="28223"/>
                      <a:pt x="7322" y="28211"/>
                    </a:cubicBezTo>
                    <a:cubicBezTo>
                      <a:pt x="7179" y="28149"/>
                      <a:pt x="7313" y="28042"/>
                      <a:pt x="7224" y="27908"/>
                    </a:cubicBezTo>
                    <a:cubicBezTo>
                      <a:pt x="7207" y="27892"/>
                      <a:pt x="7104" y="27701"/>
                      <a:pt x="7062" y="27701"/>
                    </a:cubicBezTo>
                    <a:cubicBezTo>
                      <a:pt x="7059" y="27701"/>
                      <a:pt x="7057" y="27702"/>
                      <a:pt x="7055" y="27703"/>
                    </a:cubicBezTo>
                    <a:cubicBezTo>
                      <a:pt x="6981" y="27762"/>
                      <a:pt x="6974" y="27851"/>
                      <a:pt x="6910" y="27851"/>
                    </a:cubicBezTo>
                    <a:cubicBezTo>
                      <a:pt x="6896" y="27851"/>
                      <a:pt x="6879" y="27847"/>
                      <a:pt x="6859" y="27837"/>
                    </a:cubicBezTo>
                    <a:cubicBezTo>
                      <a:pt x="6813" y="27817"/>
                      <a:pt x="6776" y="27773"/>
                      <a:pt x="6735" y="27773"/>
                    </a:cubicBezTo>
                    <a:cubicBezTo>
                      <a:pt x="6721" y="27773"/>
                      <a:pt x="6706" y="27779"/>
                      <a:pt x="6689" y="27792"/>
                    </a:cubicBezTo>
                    <a:cubicBezTo>
                      <a:pt x="6664" y="27815"/>
                      <a:pt x="6632" y="27824"/>
                      <a:pt x="6596" y="27824"/>
                    </a:cubicBezTo>
                    <a:cubicBezTo>
                      <a:pt x="6433" y="27824"/>
                      <a:pt x="6192" y="27630"/>
                      <a:pt x="6119" y="27579"/>
                    </a:cubicBezTo>
                    <a:cubicBezTo>
                      <a:pt x="6030" y="27516"/>
                      <a:pt x="6075" y="27472"/>
                      <a:pt x="6102" y="27356"/>
                    </a:cubicBezTo>
                    <a:cubicBezTo>
                      <a:pt x="6119" y="27231"/>
                      <a:pt x="5968" y="27178"/>
                      <a:pt x="5915" y="27142"/>
                    </a:cubicBezTo>
                    <a:cubicBezTo>
                      <a:pt x="5890" y="27075"/>
                      <a:pt x="5840" y="27003"/>
                      <a:pt x="5770" y="27003"/>
                    </a:cubicBezTo>
                    <a:cubicBezTo>
                      <a:pt x="5739" y="27003"/>
                      <a:pt x="5704" y="27017"/>
                      <a:pt x="5665" y="27053"/>
                    </a:cubicBezTo>
                    <a:cubicBezTo>
                      <a:pt x="5641" y="27075"/>
                      <a:pt x="5620" y="27083"/>
                      <a:pt x="5602" y="27083"/>
                    </a:cubicBezTo>
                    <a:cubicBezTo>
                      <a:pt x="5562" y="27083"/>
                      <a:pt x="5533" y="27040"/>
                      <a:pt x="5496" y="27009"/>
                    </a:cubicBezTo>
                    <a:cubicBezTo>
                      <a:pt x="5489" y="27004"/>
                      <a:pt x="5481" y="27003"/>
                      <a:pt x="5473" y="27003"/>
                    </a:cubicBezTo>
                    <a:cubicBezTo>
                      <a:pt x="5437" y="27003"/>
                      <a:pt x="5392" y="27038"/>
                      <a:pt x="5342" y="27038"/>
                    </a:cubicBezTo>
                    <a:cubicBezTo>
                      <a:pt x="5334" y="27038"/>
                      <a:pt x="5326" y="27037"/>
                      <a:pt x="5318" y="27035"/>
                    </a:cubicBezTo>
                    <a:cubicBezTo>
                      <a:pt x="5211" y="27000"/>
                      <a:pt x="5184" y="26911"/>
                      <a:pt x="5104" y="26831"/>
                    </a:cubicBezTo>
                    <a:cubicBezTo>
                      <a:pt x="5093" y="26821"/>
                      <a:pt x="5073" y="26816"/>
                      <a:pt x="5047" y="26816"/>
                    </a:cubicBezTo>
                    <a:cubicBezTo>
                      <a:pt x="4881" y="26816"/>
                      <a:pt x="4465" y="26993"/>
                      <a:pt x="4481" y="27116"/>
                    </a:cubicBezTo>
                    <a:cubicBezTo>
                      <a:pt x="4534" y="27124"/>
                      <a:pt x="4578" y="27151"/>
                      <a:pt x="4623" y="27178"/>
                    </a:cubicBezTo>
                    <a:cubicBezTo>
                      <a:pt x="4676" y="27240"/>
                      <a:pt x="4703" y="27320"/>
                      <a:pt x="4712" y="27401"/>
                    </a:cubicBezTo>
                    <a:cubicBezTo>
                      <a:pt x="4774" y="27579"/>
                      <a:pt x="4908" y="27721"/>
                      <a:pt x="5077" y="27810"/>
                    </a:cubicBezTo>
                    <a:cubicBezTo>
                      <a:pt x="5086" y="27814"/>
                      <a:pt x="5095" y="27816"/>
                      <a:pt x="5103" y="27816"/>
                    </a:cubicBezTo>
                    <a:cubicBezTo>
                      <a:pt x="5195" y="27816"/>
                      <a:pt x="5257" y="27590"/>
                      <a:pt x="5387" y="27590"/>
                    </a:cubicBezTo>
                    <a:cubicBezTo>
                      <a:pt x="5399" y="27590"/>
                      <a:pt x="5412" y="27592"/>
                      <a:pt x="5425" y="27597"/>
                    </a:cubicBezTo>
                    <a:cubicBezTo>
                      <a:pt x="5532" y="27623"/>
                      <a:pt x="5567" y="27721"/>
                      <a:pt x="5585" y="27846"/>
                    </a:cubicBezTo>
                    <a:cubicBezTo>
                      <a:pt x="5523" y="27944"/>
                      <a:pt x="5523" y="27953"/>
                      <a:pt x="5594" y="28006"/>
                    </a:cubicBezTo>
                    <a:cubicBezTo>
                      <a:pt x="5635" y="28033"/>
                      <a:pt x="5656" y="28045"/>
                      <a:pt x="5670" y="28045"/>
                    </a:cubicBezTo>
                    <a:cubicBezTo>
                      <a:pt x="5698" y="28045"/>
                      <a:pt x="5697" y="27995"/>
                      <a:pt x="5781" y="27917"/>
                    </a:cubicBezTo>
                    <a:cubicBezTo>
                      <a:pt x="5804" y="27894"/>
                      <a:pt x="5838" y="27883"/>
                      <a:pt x="5871" y="27883"/>
                    </a:cubicBezTo>
                    <a:cubicBezTo>
                      <a:pt x="5914" y="27883"/>
                      <a:pt x="5954" y="27903"/>
                      <a:pt x="5959" y="27944"/>
                    </a:cubicBezTo>
                    <a:cubicBezTo>
                      <a:pt x="5977" y="28113"/>
                      <a:pt x="5701" y="28220"/>
                      <a:pt x="5897" y="28336"/>
                    </a:cubicBezTo>
                    <a:cubicBezTo>
                      <a:pt x="5929" y="28347"/>
                      <a:pt x="5963" y="28353"/>
                      <a:pt x="5996" y="28353"/>
                    </a:cubicBezTo>
                    <a:cubicBezTo>
                      <a:pt x="6091" y="28353"/>
                      <a:pt x="6185" y="28308"/>
                      <a:pt x="6244" y="28229"/>
                    </a:cubicBezTo>
                    <a:cubicBezTo>
                      <a:pt x="6289" y="28229"/>
                      <a:pt x="6342" y="28291"/>
                      <a:pt x="6387" y="28300"/>
                    </a:cubicBezTo>
                    <a:cubicBezTo>
                      <a:pt x="6431" y="28309"/>
                      <a:pt x="6894" y="28309"/>
                      <a:pt x="6894" y="28345"/>
                    </a:cubicBezTo>
                    <a:cubicBezTo>
                      <a:pt x="6921" y="28478"/>
                      <a:pt x="6565" y="28558"/>
                      <a:pt x="6529" y="28630"/>
                    </a:cubicBezTo>
                    <a:cubicBezTo>
                      <a:pt x="6540" y="28610"/>
                      <a:pt x="6577" y="28604"/>
                      <a:pt x="6628" y="28604"/>
                    </a:cubicBezTo>
                    <a:cubicBezTo>
                      <a:pt x="6758" y="28604"/>
                      <a:pt x="6980" y="28648"/>
                      <a:pt x="7097" y="28648"/>
                    </a:cubicBezTo>
                    <a:cubicBezTo>
                      <a:pt x="7126" y="28648"/>
                      <a:pt x="7148" y="28645"/>
                      <a:pt x="7162" y="28639"/>
                    </a:cubicBezTo>
                    <a:cubicBezTo>
                      <a:pt x="7194" y="28622"/>
                      <a:pt x="7221" y="28615"/>
                      <a:pt x="7244" y="28615"/>
                    </a:cubicBezTo>
                    <a:cubicBezTo>
                      <a:pt x="7309" y="28615"/>
                      <a:pt x="7340" y="28678"/>
                      <a:pt x="7366" y="28790"/>
                    </a:cubicBezTo>
                    <a:cubicBezTo>
                      <a:pt x="7388" y="28883"/>
                      <a:pt x="7411" y="28909"/>
                      <a:pt x="7436" y="28909"/>
                    </a:cubicBezTo>
                    <a:cubicBezTo>
                      <a:pt x="7466" y="28909"/>
                      <a:pt x="7499" y="28872"/>
                      <a:pt x="7536" y="28872"/>
                    </a:cubicBezTo>
                    <a:cubicBezTo>
                      <a:pt x="7544" y="28872"/>
                      <a:pt x="7553" y="28874"/>
                      <a:pt x="7562" y="28879"/>
                    </a:cubicBezTo>
                    <a:cubicBezTo>
                      <a:pt x="7643" y="28915"/>
                      <a:pt x="7687" y="28915"/>
                      <a:pt x="7723" y="29022"/>
                    </a:cubicBezTo>
                    <a:cubicBezTo>
                      <a:pt x="7723" y="29057"/>
                      <a:pt x="7749" y="29084"/>
                      <a:pt x="7785" y="29093"/>
                    </a:cubicBezTo>
                    <a:cubicBezTo>
                      <a:pt x="7883" y="29084"/>
                      <a:pt x="7954" y="28995"/>
                      <a:pt x="7936" y="28897"/>
                    </a:cubicBezTo>
                    <a:cubicBezTo>
                      <a:pt x="7936" y="28828"/>
                      <a:pt x="7963" y="28723"/>
                      <a:pt x="8008" y="28723"/>
                    </a:cubicBezTo>
                    <a:cubicBezTo>
                      <a:pt x="8021" y="28723"/>
                      <a:pt x="8036" y="28732"/>
                      <a:pt x="8052" y="28754"/>
                    </a:cubicBezTo>
                    <a:cubicBezTo>
                      <a:pt x="8132" y="28852"/>
                      <a:pt x="8088" y="28986"/>
                      <a:pt x="8159" y="29066"/>
                    </a:cubicBezTo>
                    <a:cubicBezTo>
                      <a:pt x="8193" y="29109"/>
                      <a:pt x="8242" y="29123"/>
                      <a:pt x="8294" y="29123"/>
                    </a:cubicBezTo>
                    <a:cubicBezTo>
                      <a:pt x="8351" y="29123"/>
                      <a:pt x="8411" y="29107"/>
                      <a:pt x="8462" y="29093"/>
                    </a:cubicBezTo>
                    <a:cubicBezTo>
                      <a:pt x="8533" y="29111"/>
                      <a:pt x="8605" y="29155"/>
                      <a:pt x="8649" y="29218"/>
                    </a:cubicBezTo>
                    <a:cubicBezTo>
                      <a:pt x="8649" y="29271"/>
                      <a:pt x="8667" y="29307"/>
                      <a:pt x="8694" y="29316"/>
                    </a:cubicBezTo>
                    <a:cubicBezTo>
                      <a:pt x="8708" y="29320"/>
                      <a:pt x="8721" y="29322"/>
                      <a:pt x="8732" y="29322"/>
                    </a:cubicBezTo>
                    <a:cubicBezTo>
                      <a:pt x="8796" y="29322"/>
                      <a:pt x="8820" y="29258"/>
                      <a:pt x="8898" y="29258"/>
                    </a:cubicBezTo>
                    <a:cubicBezTo>
                      <a:pt x="8909" y="29258"/>
                      <a:pt x="8921" y="29259"/>
                      <a:pt x="8934" y="29262"/>
                    </a:cubicBezTo>
                    <a:cubicBezTo>
                      <a:pt x="9005" y="29289"/>
                      <a:pt x="9041" y="29360"/>
                      <a:pt x="9112" y="29405"/>
                    </a:cubicBezTo>
                    <a:cubicBezTo>
                      <a:pt x="9203" y="29459"/>
                      <a:pt x="9306" y="29486"/>
                      <a:pt x="9409" y="29486"/>
                    </a:cubicBezTo>
                    <a:cubicBezTo>
                      <a:pt x="9509" y="29486"/>
                      <a:pt x="9609" y="29462"/>
                      <a:pt x="9700" y="29414"/>
                    </a:cubicBezTo>
                    <a:cubicBezTo>
                      <a:pt x="9753" y="29386"/>
                      <a:pt x="9790" y="29367"/>
                      <a:pt x="9813" y="29367"/>
                    </a:cubicBezTo>
                    <a:cubicBezTo>
                      <a:pt x="9848" y="29367"/>
                      <a:pt x="9848" y="29411"/>
                      <a:pt x="9816" y="29529"/>
                    </a:cubicBezTo>
                    <a:cubicBezTo>
                      <a:pt x="9691" y="29618"/>
                      <a:pt x="9816" y="29654"/>
                      <a:pt x="9878" y="29681"/>
                    </a:cubicBezTo>
                    <a:cubicBezTo>
                      <a:pt x="9951" y="29714"/>
                      <a:pt x="10028" y="29732"/>
                      <a:pt x="10111" y="29732"/>
                    </a:cubicBezTo>
                    <a:cubicBezTo>
                      <a:pt x="10140" y="29732"/>
                      <a:pt x="10169" y="29730"/>
                      <a:pt x="10199" y="29725"/>
                    </a:cubicBezTo>
                    <a:cubicBezTo>
                      <a:pt x="10247" y="29713"/>
                      <a:pt x="10303" y="29665"/>
                      <a:pt x="10362" y="29665"/>
                    </a:cubicBezTo>
                    <a:cubicBezTo>
                      <a:pt x="10391" y="29665"/>
                      <a:pt x="10419" y="29676"/>
                      <a:pt x="10448" y="29708"/>
                    </a:cubicBezTo>
                    <a:cubicBezTo>
                      <a:pt x="10414" y="29866"/>
                      <a:pt x="10565" y="29902"/>
                      <a:pt x="10677" y="29902"/>
                    </a:cubicBezTo>
                    <a:cubicBezTo>
                      <a:pt x="10710" y="29902"/>
                      <a:pt x="10740" y="29899"/>
                      <a:pt x="10760" y="29895"/>
                    </a:cubicBezTo>
                    <a:cubicBezTo>
                      <a:pt x="10846" y="29879"/>
                      <a:pt x="10999" y="29666"/>
                      <a:pt x="11049" y="29666"/>
                    </a:cubicBezTo>
                    <a:cubicBezTo>
                      <a:pt x="11056" y="29666"/>
                      <a:pt x="11061" y="29671"/>
                      <a:pt x="11063" y="29681"/>
                    </a:cubicBezTo>
                    <a:cubicBezTo>
                      <a:pt x="11116" y="29877"/>
                      <a:pt x="11134" y="29957"/>
                      <a:pt x="11294" y="30010"/>
                    </a:cubicBezTo>
                    <a:cubicBezTo>
                      <a:pt x="11523" y="30092"/>
                      <a:pt x="11751" y="30136"/>
                      <a:pt x="11994" y="30136"/>
                    </a:cubicBezTo>
                    <a:cubicBezTo>
                      <a:pt x="12016" y="30136"/>
                      <a:pt x="12038" y="30136"/>
                      <a:pt x="12061" y="30135"/>
                    </a:cubicBezTo>
                    <a:cubicBezTo>
                      <a:pt x="12150" y="30126"/>
                      <a:pt x="12248" y="30117"/>
                      <a:pt x="12337" y="30099"/>
                    </a:cubicBezTo>
                    <a:cubicBezTo>
                      <a:pt x="12390" y="30091"/>
                      <a:pt x="12444" y="30001"/>
                      <a:pt x="12497" y="30001"/>
                    </a:cubicBezTo>
                    <a:cubicBezTo>
                      <a:pt x="12559" y="30019"/>
                      <a:pt x="12604" y="30206"/>
                      <a:pt x="12648" y="30269"/>
                    </a:cubicBezTo>
                    <a:cubicBezTo>
                      <a:pt x="12711" y="30340"/>
                      <a:pt x="12791" y="30393"/>
                      <a:pt x="12880" y="30429"/>
                    </a:cubicBezTo>
                    <a:cubicBezTo>
                      <a:pt x="12913" y="30439"/>
                      <a:pt x="12945" y="30446"/>
                      <a:pt x="12975" y="30446"/>
                    </a:cubicBezTo>
                    <a:cubicBezTo>
                      <a:pt x="13050" y="30446"/>
                      <a:pt x="13108" y="30405"/>
                      <a:pt x="13120" y="30278"/>
                    </a:cubicBezTo>
                    <a:lnTo>
                      <a:pt x="13120" y="30278"/>
                    </a:lnTo>
                    <a:cubicBezTo>
                      <a:pt x="13118" y="30313"/>
                      <a:pt x="13134" y="30326"/>
                      <a:pt x="13160" y="30326"/>
                    </a:cubicBezTo>
                    <a:cubicBezTo>
                      <a:pt x="13238" y="30326"/>
                      <a:pt x="13410" y="30202"/>
                      <a:pt x="13450" y="30189"/>
                    </a:cubicBezTo>
                    <a:cubicBezTo>
                      <a:pt x="13451" y="30188"/>
                      <a:pt x="13453" y="30187"/>
                      <a:pt x="13455" y="30187"/>
                    </a:cubicBezTo>
                    <a:cubicBezTo>
                      <a:pt x="13495" y="30187"/>
                      <a:pt x="13613" y="30395"/>
                      <a:pt x="13673" y="30429"/>
                    </a:cubicBezTo>
                    <a:cubicBezTo>
                      <a:pt x="13737" y="30470"/>
                      <a:pt x="13812" y="30488"/>
                      <a:pt x="13887" y="30488"/>
                    </a:cubicBezTo>
                    <a:cubicBezTo>
                      <a:pt x="13926" y="30488"/>
                      <a:pt x="13965" y="30483"/>
                      <a:pt x="14002" y="30474"/>
                    </a:cubicBezTo>
                    <a:cubicBezTo>
                      <a:pt x="14100" y="30438"/>
                      <a:pt x="14065" y="30260"/>
                      <a:pt x="14074" y="30162"/>
                    </a:cubicBezTo>
                    <a:cubicBezTo>
                      <a:pt x="14090" y="30159"/>
                      <a:pt x="14107" y="30158"/>
                      <a:pt x="14124" y="30158"/>
                    </a:cubicBezTo>
                    <a:cubicBezTo>
                      <a:pt x="14169" y="30158"/>
                      <a:pt x="14215" y="30167"/>
                      <a:pt x="14261" y="30180"/>
                    </a:cubicBezTo>
                    <a:cubicBezTo>
                      <a:pt x="14252" y="30215"/>
                      <a:pt x="14252" y="30251"/>
                      <a:pt x="14261" y="30286"/>
                    </a:cubicBezTo>
                    <a:cubicBezTo>
                      <a:pt x="14287" y="30331"/>
                      <a:pt x="14376" y="30313"/>
                      <a:pt x="14412" y="30322"/>
                    </a:cubicBezTo>
                    <a:cubicBezTo>
                      <a:pt x="14457" y="30322"/>
                      <a:pt x="14457" y="30429"/>
                      <a:pt x="14510" y="30456"/>
                    </a:cubicBezTo>
                    <a:cubicBezTo>
                      <a:pt x="14557" y="30476"/>
                      <a:pt x="14603" y="30486"/>
                      <a:pt x="14654" y="30486"/>
                    </a:cubicBezTo>
                    <a:cubicBezTo>
                      <a:pt x="14671" y="30486"/>
                      <a:pt x="14688" y="30485"/>
                      <a:pt x="14706" y="30482"/>
                    </a:cubicBezTo>
                    <a:cubicBezTo>
                      <a:pt x="14902" y="30456"/>
                      <a:pt x="14982" y="30331"/>
                      <a:pt x="15142" y="30215"/>
                    </a:cubicBezTo>
                    <a:cubicBezTo>
                      <a:pt x="15201" y="30169"/>
                      <a:pt x="15238" y="30150"/>
                      <a:pt x="15260" y="30150"/>
                    </a:cubicBezTo>
                    <a:cubicBezTo>
                      <a:pt x="15317" y="30150"/>
                      <a:pt x="15285" y="30271"/>
                      <a:pt x="15285" y="30411"/>
                    </a:cubicBezTo>
                    <a:cubicBezTo>
                      <a:pt x="15285" y="30359"/>
                      <a:pt x="15309" y="30352"/>
                      <a:pt x="15339" y="30352"/>
                    </a:cubicBezTo>
                    <a:cubicBezTo>
                      <a:pt x="15350" y="30352"/>
                      <a:pt x="15362" y="30353"/>
                      <a:pt x="15374" y="30353"/>
                    </a:cubicBezTo>
                    <a:cubicBezTo>
                      <a:pt x="15403" y="30353"/>
                      <a:pt x="15433" y="30348"/>
                      <a:pt x="15454" y="30313"/>
                    </a:cubicBezTo>
                    <a:cubicBezTo>
                      <a:pt x="15463" y="30295"/>
                      <a:pt x="15472" y="30144"/>
                      <a:pt x="15490" y="30144"/>
                    </a:cubicBezTo>
                    <a:cubicBezTo>
                      <a:pt x="15570" y="30144"/>
                      <a:pt x="15552" y="30340"/>
                      <a:pt x="15623" y="30340"/>
                    </a:cubicBezTo>
                    <a:cubicBezTo>
                      <a:pt x="15721" y="30340"/>
                      <a:pt x="15793" y="30180"/>
                      <a:pt x="15882" y="30144"/>
                    </a:cubicBezTo>
                    <a:cubicBezTo>
                      <a:pt x="15911" y="30130"/>
                      <a:pt x="15931" y="30124"/>
                      <a:pt x="15944" y="30124"/>
                    </a:cubicBezTo>
                    <a:cubicBezTo>
                      <a:pt x="16000" y="30124"/>
                      <a:pt x="15932" y="30227"/>
                      <a:pt x="15882" y="30278"/>
                    </a:cubicBezTo>
                    <a:cubicBezTo>
                      <a:pt x="15800" y="30359"/>
                      <a:pt x="15816" y="30559"/>
                      <a:pt x="15914" y="30559"/>
                    </a:cubicBezTo>
                    <a:cubicBezTo>
                      <a:pt x="15923" y="30559"/>
                      <a:pt x="15933" y="30558"/>
                      <a:pt x="15944" y="30554"/>
                    </a:cubicBezTo>
                    <a:cubicBezTo>
                      <a:pt x="16104" y="30491"/>
                      <a:pt x="16211" y="30349"/>
                      <a:pt x="16220" y="30180"/>
                    </a:cubicBezTo>
                    <a:cubicBezTo>
                      <a:pt x="16220" y="30359"/>
                      <a:pt x="16340" y="30399"/>
                      <a:pt x="16490" y="30399"/>
                    </a:cubicBezTo>
                    <a:cubicBezTo>
                      <a:pt x="16616" y="30399"/>
                      <a:pt x="16761" y="30371"/>
                      <a:pt x="16875" y="30371"/>
                    </a:cubicBezTo>
                    <a:cubicBezTo>
                      <a:pt x="16984" y="30371"/>
                      <a:pt x="17064" y="30397"/>
                      <a:pt x="17066" y="30500"/>
                    </a:cubicBezTo>
                    <a:cubicBezTo>
                      <a:pt x="17113" y="30559"/>
                      <a:pt x="17158" y="30581"/>
                      <a:pt x="17200" y="30581"/>
                    </a:cubicBezTo>
                    <a:cubicBezTo>
                      <a:pt x="17318" y="30581"/>
                      <a:pt x="17423" y="30411"/>
                      <a:pt x="17547" y="30384"/>
                    </a:cubicBezTo>
                    <a:cubicBezTo>
                      <a:pt x="17681" y="30349"/>
                      <a:pt x="17815" y="30349"/>
                      <a:pt x="17948" y="30331"/>
                    </a:cubicBezTo>
                    <a:cubicBezTo>
                      <a:pt x="18135" y="30313"/>
                      <a:pt x="18296" y="30180"/>
                      <a:pt x="18456" y="30162"/>
                    </a:cubicBezTo>
                    <a:cubicBezTo>
                      <a:pt x="18460" y="30162"/>
                      <a:pt x="18464" y="30161"/>
                      <a:pt x="18469" y="30161"/>
                    </a:cubicBezTo>
                    <a:cubicBezTo>
                      <a:pt x="18584" y="30161"/>
                      <a:pt x="18633" y="30270"/>
                      <a:pt x="18773" y="30270"/>
                    </a:cubicBezTo>
                    <a:cubicBezTo>
                      <a:pt x="18783" y="30270"/>
                      <a:pt x="18793" y="30270"/>
                      <a:pt x="18803" y="30269"/>
                    </a:cubicBezTo>
                    <a:cubicBezTo>
                      <a:pt x="18874" y="30260"/>
                      <a:pt x="18972" y="30251"/>
                      <a:pt x="19017" y="30180"/>
                    </a:cubicBezTo>
                    <a:cubicBezTo>
                      <a:pt x="19035" y="30135"/>
                      <a:pt x="18999" y="30037"/>
                      <a:pt x="19053" y="30037"/>
                    </a:cubicBezTo>
                    <a:cubicBezTo>
                      <a:pt x="19186" y="30037"/>
                      <a:pt x="19231" y="30286"/>
                      <a:pt x="19249" y="30411"/>
                    </a:cubicBezTo>
                    <a:cubicBezTo>
                      <a:pt x="19213" y="30162"/>
                      <a:pt x="20326" y="30117"/>
                      <a:pt x="20478" y="30117"/>
                    </a:cubicBezTo>
                    <a:cubicBezTo>
                      <a:pt x="20485" y="30117"/>
                      <a:pt x="20493" y="30117"/>
                      <a:pt x="20500" y="30117"/>
                    </a:cubicBezTo>
                    <a:cubicBezTo>
                      <a:pt x="20612" y="30117"/>
                      <a:pt x="20749" y="30161"/>
                      <a:pt x="20864" y="30161"/>
                    </a:cubicBezTo>
                    <a:cubicBezTo>
                      <a:pt x="20901" y="30161"/>
                      <a:pt x="20936" y="30156"/>
                      <a:pt x="20968" y="30144"/>
                    </a:cubicBezTo>
                    <a:cubicBezTo>
                      <a:pt x="21110" y="30099"/>
                      <a:pt x="21235" y="30019"/>
                      <a:pt x="21342" y="29912"/>
                    </a:cubicBezTo>
                    <a:cubicBezTo>
                      <a:pt x="21377" y="29877"/>
                      <a:pt x="21473" y="29565"/>
                      <a:pt x="21407" y="29565"/>
                    </a:cubicBezTo>
                    <a:cubicBezTo>
                      <a:pt x="21406" y="29565"/>
                      <a:pt x="21405" y="29565"/>
                      <a:pt x="21404" y="29565"/>
                    </a:cubicBezTo>
                    <a:cubicBezTo>
                      <a:pt x="21406" y="29565"/>
                      <a:pt x="21409" y="29564"/>
                      <a:pt x="21411" y="29564"/>
                    </a:cubicBezTo>
                    <a:cubicBezTo>
                      <a:pt x="21495" y="29564"/>
                      <a:pt x="21517" y="29823"/>
                      <a:pt x="21603" y="29823"/>
                    </a:cubicBezTo>
                    <a:cubicBezTo>
                      <a:pt x="21620" y="29823"/>
                      <a:pt x="21639" y="29812"/>
                      <a:pt x="21662" y="29788"/>
                    </a:cubicBezTo>
                    <a:cubicBezTo>
                      <a:pt x="21679" y="29772"/>
                      <a:pt x="21775" y="29595"/>
                      <a:pt x="21826" y="29595"/>
                    </a:cubicBezTo>
                    <a:cubicBezTo>
                      <a:pt x="21832" y="29595"/>
                      <a:pt x="21836" y="29596"/>
                      <a:pt x="21841" y="29601"/>
                    </a:cubicBezTo>
                    <a:cubicBezTo>
                      <a:pt x="21866" y="29617"/>
                      <a:pt x="21805" y="29908"/>
                      <a:pt x="21870" y="29908"/>
                    </a:cubicBezTo>
                    <a:cubicBezTo>
                      <a:pt x="21874" y="29908"/>
                      <a:pt x="21879" y="29906"/>
                      <a:pt x="21885" y="29903"/>
                    </a:cubicBezTo>
                    <a:cubicBezTo>
                      <a:pt x="22001" y="29841"/>
                      <a:pt x="22188" y="29690"/>
                      <a:pt x="22143" y="29485"/>
                    </a:cubicBezTo>
                    <a:cubicBezTo>
                      <a:pt x="22150" y="29482"/>
                      <a:pt x="22156" y="29480"/>
                      <a:pt x="22163" y="29480"/>
                    </a:cubicBezTo>
                    <a:cubicBezTo>
                      <a:pt x="22237" y="29480"/>
                      <a:pt x="22351" y="29641"/>
                      <a:pt x="22384" y="29690"/>
                    </a:cubicBezTo>
                    <a:cubicBezTo>
                      <a:pt x="22407" y="29690"/>
                      <a:pt x="22606" y="29768"/>
                      <a:pt x="22669" y="29768"/>
                    </a:cubicBezTo>
                    <a:cubicBezTo>
                      <a:pt x="22679" y="29768"/>
                      <a:pt x="22685" y="29766"/>
                      <a:pt x="22687" y="29761"/>
                    </a:cubicBezTo>
                    <a:cubicBezTo>
                      <a:pt x="22705" y="29645"/>
                      <a:pt x="22633" y="29458"/>
                      <a:pt x="22758" y="29414"/>
                    </a:cubicBezTo>
                    <a:cubicBezTo>
                      <a:pt x="22782" y="29401"/>
                      <a:pt x="22806" y="29398"/>
                      <a:pt x="22831" y="29398"/>
                    </a:cubicBezTo>
                    <a:cubicBezTo>
                      <a:pt x="22865" y="29398"/>
                      <a:pt x="22900" y="29405"/>
                      <a:pt x="22936" y="29405"/>
                    </a:cubicBezTo>
                    <a:cubicBezTo>
                      <a:pt x="22968" y="29405"/>
                      <a:pt x="23000" y="29399"/>
                      <a:pt x="23034" y="29378"/>
                    </a:cubicBezTo>
                    <a:cubicBezTo>
                      <a:pt x="23132" y="29307"/>
                      <a:pt x="23123" y="29235"/>
                      <a:pt x="23230" y="29209"/>
                    </a:cubicBezTo>
                    <a:cubicBezTo>
                      <a:pt x="23245" y="29205"/>
                      <a:pt x="23259" y="29203"/>
                      <a:pt x="23273" y="29203"/>
                    </a:cubicBezTo>
                    <a:cubicBezTo>
                      <a:pt x="23379" y="29203"/>
                      <a:pt x="23454" y="29307"/>
                      <a:pt x="23574" y="29307"/>
                    </a:cubicBezTo>
                    <a:cubicBezTo>
                      <a:pt x="23578" y="29307"/>
                      <a:pt x="23582" y="29307"/>
                      <a:pt x="23586" y="29307"/>
                    </a:cubicBezTo>
                    <a:cubicBezTo>
                      <a:pt x="23720" y="29307"/>
                      <a:pt x="23809" y="29173"/>
                      <a:pt x="23773" y="29048"/>
                    </a:cubicBezTo>
                    <a:lnTo>
                      <a:pt x="23773" y="29048"/>
                    </a:lnTo>
                    <a:cubicBezTo>
                      <a:pt x="23804" y="29071"/>
                      <a:pt x="24009" y="29184"/>
                      <a:pt x="24047" y="29184"/>
                    </a:cubicBezTo>
                    <a:cubicBezTo>
                      <a:pt x="24053" y="29184"/>
                      <a:pt x="24055" y="29181"/>
                      <a:pt x="24050" y="29173"/>
                    </a:cubicBezTo>
                    <a:cubicBezTo>
                      <a:pt x="24023" y="29111"/>
                      <a:pt x="23827" y="28924"/>
                      <a:pt x="23987" y="28888"/>
                    </a:cubicBezTo>
                    <a:cubicBezTo>
                      <a:pt x="23992" y="28888"/>
                      <a:pt x="23997" y="28887"/>
                      <a:pt x="24001" y="28887"/>
                    </a:cubicBezTo>
                    <a:cubicBezTo>
                      <a:pt x="24075" y="28887"/>
                      <a:pt x="24134" y="28951"/>
                      <a:pt x="24210" y="28959"/>
                    </a:cubicBezTo>
                    <a:cubicBezTo>
                      <a:pt x="24232" y="28963"/>
                      <a:pt x="24257" y="28965"/>
                      <a:pt x="24282" y="28965"/>
                    </a:cubicBezTo>
                    <a:cubicBezTo>
                      <a:pt x="24448" y="28965"/>
                      <a:pt x="24655" y="28888"/>
                      <a:pt x="24655" y="28710"/>
                    </a:cubicBezTo>
                    <a:cubicBezTo>
                      <a:pt x="24655" y="28814"/>
                      <a:pt x="24905" y="28910"/>
                      <a:pt x="25002" y="28910"/>
                    </a:cubicBezTo>
                    <a:cubicBezTo>
                      <a:pt x="25013" y="28910"/>
                      <a:pt x="25023" y="28909"/>
                      <a:pt x="25029" y="28906"/>
                    </a:cubicBezTo>
                    <a:cubicBezTo>
                      <a:pt x="24967" y="28746"/>
                      <a:pt x="25056" y="28754"/>
                      <a:pt x="25154" y="28710"/>
                    </a:cubicBezTo>
                    <a:cubicBezTo>
                      <a:pt x="25252" y="28674"/>
                      <a:pt x="25225" y="28701"/>
                      <a:pt x="25216" y="28594"/>
                    </a:cubicBezTo>
                    <a:cubicBezTo>
                      <a:pt x="25216" y="28516"/>
                      <a:pt x="25290" y="28497"/>
                      <a:pt x="25378" y="28497"/>
                    </a:cubicBezTo>
                    <a:cubicBezTo>
                      <a:pt x="25466" y="28497"/>
                      <a:pt x="25568" y="28516"/>
                      <a:pt x="25626" y="28516"/>
                    </a:cubicBezTo>
                    <a:cubicBezTo>
                      <a:pt x="25636" y="28516"/>
                      <a:pt x="25645" y="28515"/>
                      <a:pt x="25653" y="28514"/>
                    </a:cubicBezTo>
                    <a:cubicBezTo>
                      <a:pt x="25715" y="28496"/>
                      <a:pt x="25688" y="28398"/>
                      <a:pt x="25751" y="28354"/>
                    </a:cubicBezTo>
                    <a:cubicBezTo>
                      <a:pt x="25858" y="28291"/>
                      <a:pt x="25965" y="28247"/>
                      <a:pt x="26071" y="28202"/>
                    </a:cubicBezTo>
                    <a:cubicBezTo>
                      <a:pt x="26276" y="28104"/>
                      <a:pt x="26374" y="28015"/>
                      <a:pt x="26339" y="27721"/>
                    </a:cubicBezTo>
                    <a:lnTo>
                      <a:pt x="26339" y="27721"/>
                    </a:lnTo>
                    <a:cubicBezTo>
                      <a:pt x="26356" y="27819"/>
                      <a:pt x="26339" y="27980"/>
                      <a:pt x="26401" y="28069"/>
                    </a:cubicBezTo>
                    <a:cubicBezTo>
                      <a:pt x="26418" y="28092"/>
                      <a:pt x="26434" y="28101"/>
                      <a:pt x="26449" y="28101"/>
                    </a:cubicBezTo>
                    <a:cubicBezTo>
                      <a:pt x="26502" y="28101"/>
                      <a:pt x="26535" y="27977"/>
                      <a:pt x="26535" y="27935"/>
                    </a:cubicBezTo>
                    <a:cubicBezTo>
                      <a:pt x="26544" y="27790"/>
                      <a:pt x="26578" y="27728"/>
                      <a:pt x="26637" y="27728"/>
                    </a:cubicBezTo>
                    <a:cubicBezTo>
                      <a:pt x="26693" y="27728"/>
                      <a:pt x="26773" y="27785"/>
                      <a:pt x="26873" y="27882"/>
                    </a:cubicBezTo>
                    <a:cubicBezTo>
                      <a:pt x="26886" y="27893"/>
                      <a:pt x="26898" y="27899"/>
                      <a:pt x="26907" y="27899"/>
                    </a:cubicBezTo>
                    <a:cubicBezTo>
                      <a:pt x="26985" y="27899"/>
                      <a:pt x="26935" y="27528"/>
                      <a:pt x="26987" y="27528"/>
                    </a:cubicBezTo>
                    <a:cubicBezTo>
                      <a:pt x="26999" y="27528"/>
                      <a:pt x="27016" y="27548"/>
                      <a:pt x="27042" y="27597"/>
                    </a:cubicBezTo>
                    <a:cubicBezTo>
                      <a:pt x="27070" y="27651"/>
                      <a:pt x="27115" y="27675"/>
                      <a:pt x="27163" y="27675"/>
                    </a:cubicBezTo>
                    <a:cubicBezTo>
                      <a:pt x="27287" y="27675"/>
                      <a:pt x="27429" y="27522"/>
                      <a:pt x="27340" y="27345"/>
                    </a:cubicBezTo>
                    <a:lnTo>
                      <a:pt x="27340" y="27345"/>
                    </a:lnTo>
                    <a:cubicBezTo>
                      <a:pt x="27386" y="27430"/>
                      <a:pt x="27473" y="27481"/>
                      <a:pt x="27568" y="27490"/>
                    </a:cubicBezTo>
                    <a:cubicBezTo>
                      <a:pt x="27570" y="27490"/>
                      <a:pt x="27572" y="27490"/>
                      <a:pt x="27575" y="27490"/>
                    </a:cubicBezTo>
                    <a:cubicBezTo>
                      <a:pt x="27614" y="27490"/>
                      <a:pt x="27633" y="27417"/>
                      <a:pt x="27675" y="27383"/>
                    </a:cubicBezTo>
                    <a:cubicBezTo>
                      <a:pt x="27715" y="27361"/>
                      <a:pt x="27753" y="27357"/>
                      <a:pt x="27790" y="27357"/>
                    </a:cubicBezTo>
                    <a:cubicBezTo>
                      <a:pt x="27809" y="27357"/>
                      <a:pt x="27828" y="27358"/>
                      <a:pt x="27847" y="27358"/>
                    </a:cubicBezTo>
                    <a:cubicBezTo>
                      <a:pt x="27880" y="27358"/>
                      <a:pt x="27914" y="27355"/>
                      <a:pt x="27951" y="27338"/>
                    </a:cubicBezTo>
                    <a:cubicBezTo>
                      <a:pt x="28049" y="27294"/>
                      <a:pt x="28049" y="27169"/>
                      <a:pt x="28129" y="27124"/>
                    </a:cubicBezTo>
                    <a:cubicBezTo>
                      <a:pt x="28227" y="27071"/>
                      <a:pt x="28325" y="27026"/>
                      <a:pt x="28423" y="26982"/>
                    </a:cubicBezTo>
                    <a:cubicBezTo>
                      <a:pt x="28574" y="26928"/>
                      <a:pt x="28717" y="26928"/>
                      <a:pt x="28833" y="26795"/>
                    </a:cubicBezTo>
                    <a:cubicBezTo>
                      <a:pt x="28886" y="26733"/>
                      <a:pt x="28850" y="26528"/>
                      <a:pt x="28877" y="26510"/>
                    </a:cubicBezTo>
                    <a:cubicBezTo>
                      <a:pt x="28880" y="26508"/>
                      <a:pt x="28884" y="26507"/>
                      <a:pt x="28888" y="26507"/>
                    </a:cubicBezTo>
                    <a:cubicBezTo>
                      <a:pt x="28940" y="26507"/>
                      <a:pt x="29088" y="26635"/>
                      <a:pt x="29153" y="26635"/>
                    </a:cubicBezTo>
                    <a:cubicBezTo>
                      <a:pt x="29260" y="26635"/>
                      <a:pt x="29207" y="26465"/>
                      <a:pt x="29180" y="26403"/>
                    </a:cubicBezTo>
                    <a:cubicBezTo>
                      <a:pt x="29155" y="26337"/>
                      <a:pt x="28985" y="26095"/>
                      <a:pt x="29095" y="26095"/>
                    </a:cubicBezTo>
                    <a:cubicBezTo>
                      <a:pt x="29104" y="26095"/>
                      <a:pt x="29114" y="26097"/>
                      <a:pt x="29127" y="26100"/>
                    </a:cubicBezTo>
                    <a:cubicBezTo>
                      <a:pt x="29249" y="26123"/>
                      <a:pt x="29358" y="26205"/>
                      <a:pt x="29477" y="26205"/>
                    </a:cubicBezTo>
                    <a:cubicBezTo>
                      <a:pt x="29497" y="26205"/>
                      <a:pt x="29516" y="26203"/>
                      <a:pt x="29536" y="26198"/>
                    </a:cubicBezTo>
                    <a:cubicBezTo>
                      <a:pt x="29712" y="26150"/>
                      <a:pt x="29522" y="25801"/>
                      <a:pt x="29681" y="25801"/>
                    </a:cubicBezTo>
                    <a:cubicBezTo>
                      <a:pt x="29699" y="25801"/>
                      <a:pt x="29722" y="25805"/>
                      <a:pt x="29750" y="25815"/>
                    </a:cubicBezTo>
                    <a:cubicBezTo>
                      <a:pt x="29765" y="25820"/>
                      <a:pt x="29780" y="25822"/>
                      <a:pt x="29796" y="25822"/>
                    </a:cubicBezTo>
                    <a:cubicBezTo>
                      <a:pt x="29963" y="25822"/>
                      <a:pt x="30147" y="25574"/>
                      <a:pt x="30195" y="25468"/>
                    </a:cubicBezTo>
                    <a:cubicBezTo>
                      <a:pt x="30249" y="25352"/>
                      <a:pt x="30293" y="25236"/>
                      <a:pt x="30409" y="25183"/>
                    </a:cubicBezTo>
                    <a:cubicBezTo>
                      <a:pt x="30436" y="25165"/>
                      <a:pt x="30783" y="25120"/>
                      <a:pt x="30748" y="25103"/>
                    </a:cubicBezTo>
                    <a:cubicBezTo>
                      <a:pt x="30676" y="25058"/>
                      <a:pt x="30561" y="25067"/>
                      <a:pt x="30570" y="24960"/>
                    </a:cubicBezTo>
                    <a:cubicBezTo>
                      <a:pt x="30578" y="24898"/>
                      <a:pt x="30605" y="24844"/>
                      <a:pt x="30659" y="24809"/>
                    </a:cubicBezTo>
                    <a:cubicBezTo>
                      <a:pt x="30714" y="24765"/>
                      <a:pt x="30804" y="24697"/>
                      <a:pt x="30901" y="24697"/>
                    </a:cubicBezTo>
                    <a:cubicBezTo>
                      <a:pt x="30944" y="24697"/>
                      <a:pt x="30989" y="24710"/>
                      <a:pt x="31033" y="24746"/>
                    </a:cubicBezTo>
                    <a:cubicBezTo>
                      <a:pt x="30806" y="24562"/>
                      <a:pt x="30870" y="24546"/>
                      <a:pt x="30989" y="24546"/>
                    </a:cubicBezTo>
                    <a:cubicBezTo>
                      <a:pt x="31015" y="24546"/>
                      <a:pt x="31043" y="24546"/>
                      <a:pt x="31072" y="24546"/>
                    </a:cubicBezTo>
                    <a:cubicBezTo>
                      <a:pt x="31161" y="24546"/>
                      <a:pt x="31251" y="24539"/>
                      <a:pt x="31273" y="24479"/>
                    </a:cubicBezTo>
                    <a:cubicBezTo>
                      <a:pt x="31327" y="24337"/>
                      <a:pt x="31122" y="24167"/>
                      <a:pt x="31202" y="24016"/>
                    </a:cubicBezTo>
                    <a:cubicBezTo>
                      <a:pt x="31220" y="23980"/>
                      <a:pt x="31407" y="23945"/>
                      <a:pt x="31451" y="23909"/>
                    </a:cubicBezTo>
                    <a:cubicBezTo>
                      <a:pt x="31665" y="23740"/>
                      <a:pt x="31380" y="23686"/>
                      <a:pt x="31576" y="23508"/>
                    </a:cubicBezTo>
                    <a:cubicBezTo>
                      <a:pt x="31701" y="23410"/>
                      <a:pt x="31799" y="23285"/>
                      <a:pt x="31870" y="23143"/>
                    </a:cubicBezTo>
                    <a:cubicBezTo>
                      <a:pt x="31888" y="23089"/>
                      <a:pt x="31843" y="22894"/>
                      <a:pt x="31843" y="22885"/>
                    </a:cubicBezTo>
                    <a:cubicBezTo>
                      <a:pt x="31959" y="22662"/>
                      <a:pt x="32502" y="22528"/>
                      <a:pt x="32422" y="22199"/>
                    </a:cubicBezTo>
                    <a:cubicBezTo>
                      <a:pt x="32369" y="22038"/>
                      <a:pt x="32262" y="22145"/>
                      <a:pt x="32306" y="21976"/>
                    </a:cubicBezTo>
                    <a:cubicBezTo>
                      <a:pt x="32378" y="21949"/>
                      <a:pt x="32440" y="21887"/>
                      <a:pt x="32476" y="21816"/>
                    </a:cubicBezTo>
                    <a:cubicBezTo>
                      <a:pt x="32485" y="21780"/>
                      <a:pt x="32396" y="21771"/>
                      <a:pt x="32387" y="21718"/>
                    </a:cubicBezTo>
                    <a:cubicBezTo>
                      <a:pt x="32351" y="21388"/>
                      <a:pt x="32850" y="20729"/>
                      <a:pt x="32494" y="20426"/>
                    </a:cubicBezTo>
                    <a:cubicBezTo>
                      <a:pt x="32494" y="20415"/>
                      <a:pt x="32496" y="20407"/>
                      <a:pt x="32499" y="20402"/>
                    </a:cubicBezTo>
                    <a:lnTo>
                      <a:pt x="32499" y="20402"/>
                    </a:lnTo>
                    <a:cubicBezTo>
                      <a:pt x="32471" y="20345"/>
                      <a:pt x="32294" y="20318"/>
                      <a:pt x="32095" y="20318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1086;p41"/>
              <p:cNvSpPr/>
              <p:nvPr/>
            </p:nvSpPr>
            <p:spPr>
              <a:xfrm>
                <a:off x="2922825" y="2216725"/>
                <a:ext cx="854675" cy="798000"/>
              </a:xfrm>
              <a:custGeom>
                <a:avLst/>
                <a:gdLst/>
                <a:ahLst/>
                <a:cxnLst/>
                <a:rect l="l" t="t" r="r" b="b"/>
                <a:pathLst>
                  <a:path w="34187" h="31920" extrusionOk="0">
                    <a:moveTo>
                      <a:pt x="29590" y="3212"/>
                    </a:moveTo>
                    <a:lnTo>
                      <a:pt x="30882" y="21115"/>
                    </a:lnTo>
                    <a:cubicBezTo>
                      <a:pt x="30989" y="22709"/>
                      <a:pt x="29831" y="24429"/>
                      <a:pt x="27684" y="25836"/>
                    </a:cubicBezTo>
                    <a:cubicBezTo>
                      <a:pt x="25235" y="27448"/>
                      <a:pt x="21868" y="28481"/>
                      <a:pt x="18198" y="28749"/>
                    </a:cubicBezTo>
                    <a:cubicBezTo>
                      <a:pt x="17588" y="28793"/>
                      <a:pt x="16982" y="28815"/>
                      <a:pt x="16384" y="28815"/>
                    </a:cubicBezTo>
                    <a:cubicBezTo>
                      <a:pt x="13398" y="28815"/>
                      <a:pt x="10612" y="28266"/>
                      <a:pt x="8400" y="27234"/>
                    </a:cubicBezTo>
                    <a:cubicBezTo>
                      <a:pt x="6076" y="26139"/>
                      <a:pt x="4677" y="24607"/>
                      <a:pt x="4570" y="23012"/>
                    </a:cubicBezTo>
                    <a:lnTo>
                      <a:pt x="3279" y="5109"/>
                    </a:lnTo>
                    <a:lnTo>
                      <a:pt x="29590" y="3212"/>
                    </a:lnTo>
                    <a:close/>
                    <a:moveTo>
                      <a:pt x="31032" y="1"/>
                    </a:moveTo>
                    <a:cubicBezTo>
                      <a:pt x="30994" y="1"/>
                      <a:pt x="30956" y="2"/>
                      <a:pt x="30918" y="5"/>
                    </a:cubicBezTo>
                    <a:lnTo>
                      <a:pt x="1506" y="2125"/>
                    </a:lnTo>
                    <a:cubicBezTo>
                      <a:pt x="651" y="2187"/>
                      <a:pt x="1" y="2927"/>
                      <a:pt x="63" y="3782"/>
                    </a:cubicBezTo>
                    <a:lnTo>
                      <a:pt x="1471" y="23235"/>
                    </a:lnTo>
                    <a:cubicBezTo>
                      <a:pt x="1667" y="26023"/>
                      <a:pt x="3662" y="28446"/>
                      <a:pt x="7082" y="30049"/>
                    </a:cubicBezTo>
                    <a:cubicBezTo>
                      <a:pt x="9710" y="31269"/>
                      <a:pt x="12961" y="31919"/>
                      <a:pt x="16417" y="31919"/>
                    </a:cubicBezTo>
                    <a:cubicBezTo>
                      <a:pt x="17085" y="31919"/>
                      <a:pt x="17753" y="31902"/>
                      <a:pt x="18430" y="31848"/>
                    </a:cubicBezTo>
                    <a:cubicBezTo>
                      <a:pt x="22625" y="31545"/>
                      <a:pt x="26518" y="30334"/>
                      <a:pt x="29403" y="28437"/>
                    </a:cubicBezTo>
                    <a:cubicBezTo>
                      <a:pt x="32557" y="26361"/>
                      <a:pt x="34187" y="23680"/>
                      <a:pt x="33991" y="20892"/>
                    </a:cubicBezTo>
                    <a:lnTo>
                      <a:pt x="32583" y="1439"/>
                    </a:lnTo>
                    <a:cubicBezTo>
                      <a:pt x="32524" y="623"/>
                      <a:pt x="31839" y="1"/>
                      <a:pt x="31032" y="1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087;p41"/>
              <p:cNvSpPr/>
              <p:nvPr/>
            </p:nvSpPr>
            <p:spPr>
              <a:xfrm>
                <a:off x="2995875" y="2289425"/>
                <a:ext cx="724850" cy="654475"/>
              </a:xfrm>
              <a:custGeom>
                <a:avLst/>
                <a:gdLst/>
                <a:ahLst/>
                <a:cxnLst/>
                <a:rect l="l" t="t" r="r" b="b"/>
                <a:pathLst>
                  <a:path w="28994" h="26179" extrusionOk="0">
                    <a:moveTo>
                      <a:pt x="23257" y="321"/>
                    </a:moveTo>
                    <a:cubicBezTo>
                      <a:pt x="23302" y="393"/>
                      <a:pt x="23337" y="482"/>
                      <a:pt x="23355" y="571"/>
                    </a:cubicBezTo>
                    <a:cubicBezTo>
                      <a:pt x="23338" y="574"/>
                      <a:pt x="23323" y="576"/>
                      <a:pt x="23310" y="576"/>
                    </a:cubicBezTo>
                    <a:cubicBezTo>
                      <a:pt x="23213" y="576"/>
                      <a:pt x="23184" y="493"/>
                      <a:pt x="23168" y="321"/>
                    </a:cubicBezTo>
                    <a:close/>
                    <a:moveTo>
                      <a:pt x="17200" y="696"/>
                    </a:moveTo>
                    <a:lnTo>
                      <a:pt x="17201" y="710"/>
                    </a:lnTo>
                    <a:lnTo>
                      <a:pt x="17201" y="710"/>
                    </a:lnTo>
                    <a:cubicBezTo>
                      <a:pt x="17201" y="705"/>
                      <a:pt x="17201" y="700"/>
                      <a:pt x="17200" y="696"/>
                    </a:cubicBezTo>
                    <a:close/>
                    <a:moveTo>
                      <a:pt x="25526" y="988"/>
                    </a:moveTo>
                    <a:cubicBezTo>
                      <a:pt x="25456" y="988"/>
                      <a:pt x="25388" y="1230"/>
                      <a:pt x="25519" y="1230"/>
                    </a:cubicBezTo>
                    <a:cubicBezTo>
                      <a:pt x="25522" y="1230"/>
                      <a:pt x="25525" y="1230"/>
                      <a:pt x="25528" y="1230"/>
                    </a:cubicBezTo>
                    <a:cubicBezTo>
                      <a:pt x="25542" y="1234"/>
                      <a:pt x="25555" y="1237"/>
                      <a:pt x="25568" y="1237"/>
                    </a:cubicBezTo>
                    <a:cubicBezTo>
                      <a:pt x="25582" y="1237"/>
                      <a:pt x="25595" y="1234"/>
                      <a:pt x="25609" y="1230"/>
                    </a:cubicBezTo>
                    <a:cubicBezTo>
                      <a:pt x="25597" y="1049"/>
                      <a:pt x="25561" y="988"/>
                      <a:pt x="25526" y="988"/>
                    </a:cubicBezTo>
                    <a:close/>
                    <a:moveTo>
                      <a:pt x="5665" y="1257"/>
                    </a:moveTo>
                    <a:cubicBezTo>
                      <a:pt x="5665" y="1258"/>
                      <a:pt x="5665" y="1259"/>
                      <a:pt x="5664" y="1261"/>
                    </a:cubicBezTo>
                    <a:lnTo>
                      <a:pt x="5664" y="1261"/>
                    </a:lnTo>
                    <a:cubicBezTo>
                      <a:pt x="5665" y="1259"/>
                      <a:pt x="5665" y="1258"/>
                      <a:pt x="5665" y="1257"/>
                    </a:cubicBezTo>
                    <a:close/>
                    <a:moveTo>
                      <a:pt x="5464" y="1594"/>
                    </a:moveTo>
                    <a:cubicBezTo>
                      <a:pt x="5545" y="1594"/>
                      <a:pt x="5617" y="1643"/>
                      <a:pt x="5567" y="1782"/>
                    </a:cubicBezTo>
                    <a:cubicBezTo>
                      <a:pt x="5546" y="1846"/>
                      <a:pt x="5509" y="1859"/>
                      <a:pt x="5467" y="1859"/>
                    </a:cubicBezTo>
                    <a:cubicBezTo>
                      <a:pt x="5439" y="1859"/>
                      <a:pt x="5409" y="1854"/>
                      <a:pt x="5380" y="1854"/>
                    </a:cubicBezTo>
                    <a:cubicBezTo>
                      <a:pt x="5371" y="1756"/>
                      <a:pt x="5354" y="1595"/>
                      <a:pt x="5443" y="1595"/>
                    </a:cubicBezTo>
                    <a:cubicBezTo>
                      <a:pt x="5450" y="1594"/>
                      <a:pt x="5457" y="1594"/>
                      <a:pt x="5464" y="1594"/>
                    </a:cubicBezTo>
                    <a:close/>
                    <a:moveTo>
                      <a:pt x="1071" y="2205"/>
                    </a:moveTo>
                    <a:cubicBezTo>
                      <a:pt x="1076" y="2205"/>
                      <a:pt x="1088" y="2215"/>
                      <a:pt x="1100" y="2229"/>
                    </a:cubicBezTo>
                    <a:lnTo>
                      <a:pt x="1100" y="2229"/>
                    </a:lnTo>
                    <a:cubicBezTo>
                      <a:pt x="1090" y="2222"/>
                      <a:pt x="1080" y="2216"/>
                      <a:pt x="1069" y="2210"/>
                    </a:cubicBezTo>
                    <a:cubicBezTo>
                      <a:pt x="1068" y="2206"/>
                      <a:pt x="1069" y="2205"/>
                      <a:pt x="1071" y="2205"/>
                    </a:cubicBezTo>
                    <a:close/>
                    <a:moveTo>
                      <a:pt x="3091" y="2094"/>
                    </a:moveTo>
                    <a:cubicBezTo>
                      <a:pt x="3180" y="2094"/>
                      <a:pt x="3278" y="2139"/>
                      <a:pt x="3225" y="2281"/>
                    </a:cubicBezTo>
                    <a:cubicBezTo>
                      <a:pt x="3198" y="2351"/>
                      <a:pt x="3158" y="2363"/>
                      <a:pt x="3115" y="2363"/>
                    </a:cubicBezTo>
                    <a:cubicBezTo>
                      <a:pt x="3094" y="2363"/>
                      <a:pt x="3073" y="2360"/>
                      <a:pt x="3052" y="2360"/>
                    </a:cubicBezTo>
                    <a:cubicBezTo>
                      <a:pt x="3044" y="2360"/>
                      <a:pt x="3036" y="2360"/>
                      <a:pt x="3029" y="2361"/>
                    </a:cubicBezTo>
                    <a:cubicBezTo>
                      <a:pt x="3029" y="2263"/>
                      <a:pt x="3002" y="2103"/>
                      <a:pt x="3091" y="2094"/>
                    </a:cubicBezTo>
                    <a:close/>
                    <a:moveTo>
                      <a:pt x="4689" y="2414"/>
                    </a:moveTo>
                    <a:cubicBezTo>
                      <a:pt x="4621" y="2414"/>
                      <a:pt x="4551" y="2656"/>
                      <a:pt x="4676" y="2656"/>
                    </a:cubicBezTo>
                    <a:cubicBezTo>
                      <a:pt x="4679" y="2656"/>
                      <a:pt x="4682" y="2655"/>
                      <a:pt x="4686" y="2655"/>
                    </a:cubicBezTo>
                    <a:cubicBezTo>
                      <a:pt x="4695" y="2661"/>
                      <a:pt x="4704" y="2663"/>
                      <a:pt x="4714" y="2663"/>
                    </a:cubicBezTo>
                    <a:cubicBezTo>
                      <a:pt x="4734" y="2663"/>
                      <a:pt x="4754" y="2655"/>
                      <a:pt x="4766" y="2655"/>
                    </a:cubicBezTo>
                    <a:cubicBezTo>
                      <a:pt x="4757" y="2474"/>
                      <a:pt x="4723" y="2414"/>
                      <a:pt x="4689" y="2414"/>
                    </a:cubicBezTo>
                    <a:close/>
                    <a:moveTo>
                      <a:pt x="4294" y="2886"/>
                    </a:moveTo>
                    <a:cubicBezTo>
                      <a:pt x="4294" y="2886"/>
                      <a:pt x="4294" y="2886"/>
                      <a:pt x="4294" y="2887"/>
                    </a:cubicBezTo>
                    <a:cubicBezTo>
                      <a:pt x="4294" y="2886"/>
                      <a:pt x="4294" y="2886"/>
                      <a:pt x="4294" y="2886"/>
                    </a:cubicBezTo>
                    <a:close/>
                    <a:moveTo>
                      <a:pt x="357" y="6110"/>
                    </a:moveTo>
                    <a:cubicBezTo>
                      <a:pt x="357" y="6110"/>
                      <a:pt x="357" y="6111"/>
                      <a:pt x="357" y="6111"/>
                    </a:cubicBezTo>
                    <a:cubicBezTo>
                      <a:pt x="357" y="6111"/>
                      <a:pt x="357" y="6110"/>
                      <a:pt x="357" y="6110"/>
                    </a:cubicBezTo>
                    <a:close/>
                    <a:moveTo>
                      <a:pt x="27043" y="9746"/>
                    </a:moveTo>
                    <a:cubicBezTo>
                      <a:pt x="27105" y="9746"/>
                      <a:pt x="27167" y="9773"/>
                      <a:pt x="27167" y="9825"/>
                    </a:cubicBezTo>
                    <a:cubicBezTo>
                      <a:pt x="27124" y="9858"/>
                      <a:pt x="27053" y="9904"/>
                      <a:pt x="26997" y="9904"/>
                    </a:cubicBezTo>
                    <a:cubicBezTo>
                      <a:pt x="26961" y="9904"/>
                      <a:pt x="26932" y="9886"/>
                      <a:pt x="26918" y="9834"/>
                    </a:cubicBezTo>
                    <a:cubicBezTo>
                      <a:pt x="26913" y="9775"/>
                      <a:pt x="26978" y="9746"/>
                      <a:pt x="27043" y="9746"/>
                    </a:cubicBezTo>
                    <a:close/>
                    <a:moveTo>
                      <a:pt x="27666" y="11830"/>
                    </a:moveTo>
                    <a:cubicBezTo>
                      <a:pt x="27660" y="11830"/>
                      <a:pt x="27654" y="11830"/>
                      <a:pt x="27648" y="11831"/>
                    </a:cubicBezTo>
                    <a:lnTo>
                      <a:pt x="27648" y="11831"/>
                    </a:lnTo>
                    <a:cubicBezTo>
                      <a:pt x="27656" y="11831"/>
                      <a:pt x="27662" y="11830"/>
                      <a:pt x="27666" y="11830"/>
                    </a:cubicBezTo>
                    <a:close/>
                    <a:moveTo>
                      <a:pt x="27244" y="12033"/>
                    </a:moveTo>
                    <a:cubicBezTo>
                      <a:pt x="27327" y="12033"/>
                      <a:pt x="27410" y="12042"/>
                      <a:pt x="27417" y="12106"/>
                    </a:cubicBezTo>
                    <a:cubicBezTo>
                      <a:pt x="27487" y="12144"/>
                      <a:pt x="27470" y="12196"/>
                      <a:pt x="27419" y="12196"/>
                    </a:cubicBezTo>
                    <a:cubicBezTo>
                      <a:pt x="27399" y="12196"/>
                      <a:pt x="27373" y="12188"/>
                      <a:pt x="27345" y="12168"/>
                    </a:cubicBezTo>
                    <a:cubicBezTo>
                      <a:pt x="27283" y="12123"/>
                      <a:pt x="27221" y="12079"/>
                      <a:pt x="27149" y="12034"/>
                    </a:cubicBezTo>
                    <a:cubicBezTo>
                      <a:pt x="27177" y="12034"/>
                      <a:pt x="27211" y="12033"/>
                      <a:pt x="27244" y="12033"/>
                    </a:cubicBezTo>
                    <a:close/>
                    <a:moveTo>
                      <a:pt x="1025" y="12836"/>
                    </a:moveTo>
                    <a:cubicBezTo>
                      <a:pt x="1025" y="12836"/>
                      <a:pt x="1025" y="12836"/>
                      <a:pt x="1025" y="12836"/>
                    </a:cubicBezTo>
                    <a:lnTo>
                      <a:pt x="1025" y="12836"/>
                    </a:lnTo>
                    <a:cubicBezTo>
                      <a:pt x="1025" y="12836"/>
                      <a:pt x="1025" y="12836"/>
                      <a:pt x="1025" y="12836"/>
                    </a:cubicBezTo>
                    <a:close/>
                    <a:moveTo>
                      <a:pt x="1141" y="14065"/>
                    </a:moveTo>
                    <a:cubicBezTo>
                      <a:pt x="988" y="14179"/>
                      <a:pt x="1048" y="14229"/>
                      <a:pt x="1130" y="14229"/>
                    </a:cubicBezTo>
                    <a:cubicBezTo>
                      <a:pt x="1197" y="14229"/>
                      <a:pt x="1278" y="14196"/>
                      <a:pt x="1274" y="14136"/>
                    </a:cubicBezTo>
                    <a:lnTo>
                      <a:pt x="1141" y="14065"/>
                    </a:lnTo>
                    <a:close/>
                    <a:moveTo>
                      <a:pt x="27756" y="15122"/>
                    </a:moveTo>
                    <a:cubicBezTo>
                      <a:pt x="27815" y="15122"/>
                      <a:pt x="27826" y="15139"/>
                      <a:pt x="27826" y="15196"/>
                    </a:cubicBezTo>
                    <a:cubicBezTo>
                      <a:pt x="27835" y="15268"/>
                      <a:pt x="27844" y="15357"/>
                      <a:pt x="27711" y="15375"/>
                    </a:cubicBezTo>
                    <a:lnTo>
                      <a:pt x="27702" y="15125"/>
                    </a:lnTo>
                    <a:cubicBezTo>
                      <a:pt x="27723" y="15123"/>
                      <a:pt x="27741" y="15122"/>
                      <a:pt x="27756" y="15122"/>
                    </a:cubicBezTo>
                    <a:close/>
                    <a:moveTo>
                      <a:pt x="28949" y="16844"/>
                    </a:moveTo>
                    <a:cubicBezTo>
                      <a:pt x="28833" y="16844"/>
                      <a:pt x="28815" y="16862"/>
                      <a:pt x="28824" y="16933"/>
                    </a:cubicBezTo>
                    <a:cubicBezTo>
                      <a:pt x="28824" y="16949"/>
                      <a:pt x="28810" y="17072"/>
                      <a:pt x="28858" y="17072"/>
                    </a:cubicBezTo>
                    <a:cubicBezTo>
                      <a:pt x="28864" y="17072"/>
                      <a:pt x="28870" y="17071"/>
                      <a:pt x="28877" y="17067"/>
                    </a:cubicBezTo>
                    <a:cubicBezTo>
                      <a:pt x="28993" y="17005"/>
                      <a:pt x="28949" y="16924"/>
                      <a:pt x="28949" y="16844"/>
                    </a:cubicBezTo>
                    <a:close/>
                    <a:moveTo>
                      <a:pt x="1738" y="18025"/>
                    </a:moveTo>
                    <a:cubicBezTo>
                      <a:pt x="1804" y="18025"/>
                      <a:pt x="1865" y="18057"/>
                      <a:pt x="1853" y="18127"/>
                    </a:cubicBezTo>
                    <a:lnTo>
                      <a:pt x="1862" y="18127"/>
                    </a:lnTo>
                    <a:cubicBezTo>
                      <a:pt x="1862" y="18192"/>
                      <a:pt x="1795" y="18223"/>
                      <a:pt x="1729" y="18223"/>
                    </a:cubicBezTo>
                    <a:cubicBezTo>
                      <a:pt x="1668" y="18223"/>
                      <a:pt x="1608" y="18196"/>
                      <a:pt x="1604" y="18145"/>
                    </a:cubicBezTo>
                    <a:cubicBezTo>
                      <a:pt x="1580" y="18068"/>
                      <a:pt x="1661" y="18025"/>
                      <a:pt x="1738" y="18025"/>
                    </a:cubicBezTo>
                    <a:close/>
                    <a:moveTo>
                      <a:pt x="1527" y="19220"/>
                    </a:moveTo>
                    <a:lnTo>
                      <a:pt x="1527" y="19220"/>
                    </a:lnTo>
                    <a:cubicBezTo>
                      <a:pt x="1526" y="19221"/>
                      <a:pt x="1525" y="19222"/>
                      <a:pt x="1524" y="19222"/>
                    </a:cubicBezTo>
                    <a:cubicBezTo>
                      <a:pt x="1524" y="19228"/>
                      <a:pt x="1525" y="19233"/>
                      <a:pt x="1527" y="19238"/>
                    </a:cubicBezTo>
                    <a:lnTo>
                      <a:pt x="1527" y="19238"/>
                    </a:lnTo>
                    <a:cubicBezTo>
                      <a:pt x="1527" y="19232"/>
                      <a:pt x="1527" y="19226"/>
                      <a:pt x="1527" y="19220"/>
                    </a:cubicBezTo>
                    <a:close/>
                    <a:moveTo>
                      <a:pt x="2486" y="20514"/>
                    </a:moveTo>
                    <a:cubicBezTo>
                      <a:pt x="2479" y="20516"/>
                      <a:pt x="2473" y="20518"/>
                      <a:pt x="2467" y="20519"/>
                    </a:cubicBezTo>
                    <a:lnTo>
                      <a:pt x="2467" y="20519"/>
                    </a:lnTo>
                    <a:cubicBezTo>
                      <a:pt x="2473" y="20518"/>
                      <a:pt x="2479" y="20516"/>
                      <a:pt x="2486" y="20514"/>
                    </a:cubicBezTo>
                    <a:close/>
                    <a:moveTo>
                      <a:pt x="24415" y="22171"/>
                    </a:moveTo>
                    <a:lnTo>
                      <a:pt x="24415" y="22171"/>
                    </a:lnTo>
                    <a:cubicBezTo>
                      <a:pt x="24417" y="22174"/>
                      <a:pt x="24419" y="22177"/>
                      <a:pt x="24421" y="22179"/>
                    </a:cubicBezTo>
                    <a:lnTo>
                      <a:pt x="24421" y="22179"/>
                    </a:lnTo>
                    <a:cubicBezTo>
                      <a:pt x="24419" y="22177"/>
                      <a:pt x="24417" y="22174"/>
                      <a:pt x="24415" y="22171"/>
                    </a:cubicBezTo>
                    <a:close/>
                    <a:moveTo>
                      <a:pt x="22999" y="23133"/>
                    </a:moveTo>
                    <a:lnTo>
                      <a:pt x="22999" y="23133"/>
                    </a:lnTo>
                    <a:cubicBezTo>
                      <a:pt x="22999" y="23134"/>
                      <a:pt x="23000" y="23134"/>
                      <a:pt x="23000" y="23135"/>
                    </a:cubicBezTo>
                    <a:lnTo>
                      <a:pt x="23000" y="23135"/>
                    </a:lnTo>
                    <a:cubicBezTo>
                      <a:pt x="23000" y="23134"/>
                      <a:pt x="22999" y="23134"/>
                      <a:pt x="22999" y="23133"/>
                    </a:cubicBezTo>
                    <a:close/>
                    <a:moveTo>
                      <a:pt x="24426" y="23309"/>
                    </a:moveTo>
                    <a:cubicBezTo>
                      <a:pt x="24413" y="23309"/>
                      <a:pt x="24401" y="23312"/>
                      <a:pt x="24388" y="23320"/>
                    </a:cubicBezTo>
                    <a:cubicBezTo>
                      <a:pt x="24298" y="23377"/>
                      <a:pt x="24418" y="23547"/>
                      <a:pt x="24501" y="23547"/>
                    </a:cubicBezTo>
                    <a:cubicBezTo>
                      <a:pt x="24508" y="23547"/>
                      <a:pt x="24515" y="23545"/>
                      <a:pt x="24522" y="23542"/>
                    </a:cubicBezTo>
                    <a:cubicBezTo>
                      <a:pt x="24600" y="23495"/>
                      <a:pt x="24519" y="23309"/>
                      <a:pt x="24426" y="23309"/>
                    </a:cubicBezTo>
                    <a:close/>
                    <a:moveTo>
                      <a:pt x="3715" y="23480"/>
                    </a:moveTo>
                    <a:lnTo>
                      <a:pt x="3572" y="23534"/>
                    </a:lnTo>
                    <a:cubicBezTo>
                      <a:pt x="3563" y="23633"/>
                      <a:pt x="3577" y="23684"/>
                      <a:pt x="3612" y="23684"/>
                    </a:cubicBezTo>
                    <a:cubicBezTo>
                      <a:pt x="3647" y="23684"/>
                      <a:pt x="3702" y="23635"/>
                      <a:pt x="3777" y="23534"/>
                    </a:cubicBezTo>
                    <a:lnTo>
                      <a:pt x="3715" y="23480"/>
                    </a:lnTo>
                    <a:close/>
                    <a:moveTo>
                      <a:pt x="23093" y="23565"/>
                    </a:moveTo>
                    <a:cubicBezTo>
                      <a:pt x="23123" y="23565"/>
                      <a:pt x="23153" y="23588"/>
                      <a:pt x="23186" y="23658"/>
                    </a:cubicBezTo>
                    <a:lnTo>
                      <a:pt x="23115" y="23694"/>
                    </a:lnTo>
                    <a:lnTo>
                      <a:pt x="22981" y="23614"/>
                    </a:lnTo>
                    <a:cubicBezTo>
                      <a:pt x="23024" y="23595"/>
                      <a:pt x="23059" y="23565"/>
                      <a:pt x="23093" y="23565"/>
                    </a:cubicBezTo>
                    <a:close/>
                    <a:moveTo>
                      <a:pt x="4097" y="23872"/>
                    </a:moveTo>
                    <a:cubicBezTo>
                      <a:pt x="4097" y="23872"/>
                      <a:pt x="4097" y="23872"/>
                      <a:pt x="4098" y="23872"/>
                    </a:cubicBezTo>
                    <a:cubicBezTo>
                      <a:pt x="4097" y="23872"/>
                      <a:pt x="4097" y="23872"/>
                      <a:pt x="4097" y="23872"/>
                    </a:cubicBezTo>
                    <a:close/>
                    <a:moveTo>
                      <a:pt x="24094" y="23632"/>
                    </a:moveTo>
                    <a:lnTo>
                      <a:pt x="24094" y="23632"/>
                    </a:lnTo>
                    <a:cubicBezTo>
                      <a:pt x="23943" y="23712"/>
                      <a:pt x="23970" y="23810"/>
                      <a:pt x="24139" y="23899"/>
                    </a:cubicBezTo>
                    <a:cubicBezTo>
                      <a:pt x="24166" y="23810"/>
                      <a:pt x="24148" y="23703"/>
                      <a:pt x="24094" y="23632"/>
                    </a:cubicBezTo>
                    <a:close/>
                    <a:moveTo>
                      <a:pt x="8026" y="24317"/>
                    </a:moveTo>
                    <a:cubicBezTo>
                      <a:pt x="8024" y="24323"/>
                      <a:pt x="8020" y="24328"/>
                      <a:pt x="8016" y="24335"/>
                    </a:cubicBezTo>
                    <a:lnTo>
                      <a:pt x="8016" y="24335"/>
                    </a:lnTo>
                    <a:cubicBezTo>
                      <a:pt x="8021" y="24329"/>
                      <a:pt x="8024" y="24324"/>
                      <a:pt x="8026" y="24317"/>
                    </a:cubicBezTo>
                    <a:close/>
                    <a:moveTo>
                      <a:pt x="6107" y="24374"/>
                    </a:moveTo>
                    <a:cubicBezTo>
                      <a:pt x="6137" y="24374"/>
                      <a:pt x="6162" y="24397"/>
                      <a:pt x="6173" y="24451"/>
                    </a:cubicBezTo>
                    <a:cubicBezTo>
                      <a:pt x="6194" y="24589"/>
                      <a:pt x="6123" y="24845"/>
                      <a:pt x="6033" y="24845"/>
                    </a:cubicBezTo>
                    <a:cubicBezTo>
                      <a:pt x="6006" y="24845"/>
                      <a:pt x="5978" y="24824"/>
                      <a:pt x="5950" y="24772"/>
                    </a:cubicBezTo>
                    <a:cubicBezTo>
                      <a:pt x="5933" y="24683"/>
                      <a:pt x="5942" y="24585"/>
                      <a:pt x="5968" y="24504"/>
                    </a:cubicBezTo>
                    <a:cubicBezTo>
                      <a:pt x="6005" y="24425"/>
                      <a:pt x="6062" y="24374"/>
                      <a:pt x="6107" y="24374"/>
                    </a:cubicBezTo>
                    <a:close/>
                    <a:moveTo>
                      <a:pt x="11838" y="24914"/>
                    </a:moveTo>
                    <a:lnTo>
                      <a:pt x="11758" y="25030"/>
                    </a:lnTo>
                    <a:cubicBezTo>
                      <a:pt x="11791" y="25104"/>
                      <a:pt x="11822" y="25141"/>
                      <a:pt x="11847" y="25141"/>
                    </a:cubicBezTo>
                    <a:cubicBezTo>
                      <a:pt x="11882" y="25141"/>
                      <a:pt x="11908" y="25069"/>
                      <a:pt x="11918" y="24923"/>
                    </a:cubicBezTo>
                    <a:lnTo>
                      <a:pt x="11838" y="24914"/>
                    </a:lnTo>
                    <a:close/>
                    <a:moveTo>
                      <a:pt x="8925" y="25083"/>
                    </a:moveTo>
                    <a:cubicBezTo>
                      <a:pt x="9035" y="25109"/>
                      <a:pt x="8977" y="25335"/>
                      <a:pt x="8887" y="25335"/>
                    </a:cubicBezTo>
                    <a:cubicBezTo>
                      <a:pt x="8882" y="25335"/>
                      <a:pt x="8877" y="25334"/>
                      <a:pt x="8872" y="25333"/>
                    </a:cubicBezTo>
                    <a:cubicBezTo>
                      <a:pt x="8836" y="25244"/>
                      <a:pt x="8783" y="25083"/>
                      <a:pt x="8925" y="25083"/>
                    </a:cubicBezTo>
                    <a:close/>
                    <a:moveTo>
                      <a:pt x="24932" y="1"/>
                    </a:moveTo>
                    <a:cubicBezTo>
                      <a:pt x="24834" y="1"/>
                      <a:pt x="24914" y="134"/>
                      <a:pt x="24905" y="206"/>
                    </a:cubicBezTo>
                    <a:cubicBezTo>
                      <a:pt x="24899" y="285"/>
                      <a:pt x="24859" y="340"/>
                      <a:pt x="24817" y="340"/>
                    </a:cubicBezTo>
                    <a:cubicBezTo>
                      <a:pt x="24798" y="340"/>
                      <a:pt x="24779" y="329"/>
                      <a:pt x="24762" y="304"/>
                    </a:cubicBezTo>
                    <a:cubicBezTo>
                      <a:pt x="24734" y="276"/>
                      <a:pt x="24657" y="223"/>
                      <a:pt x="24606" y="223"/>
                    </a:cubicBezTo>
                    <a:cubicBezTo>
                      <a:pt x="24576" y="223"/>
                      <a:pt x="24555" y="241"/>
                      <a:pt x="24557" y="291"/>
                    </a:cubicBezTo>
                    <a:lnTo>
                      <a:pt x="24557" y="291"/>
                    </a:lnTo>
                    <a:cubicBezTo>
                      <a:pt x="24550" y="163"/>
                      <a:pt x="24496" y="122"/>
                      <a:pt x="24425" y="122"/>
                    </a:cubicBezTo>
                    <a:cubicBezTo>
                      <a:pt x="24303" y="122"/>
                      <a:pt x="24130" y="248"/>
                      <a:pt x="24068" y="259"/>
                    </a:cubicBezTo>
                    <a:cubicBezTo>
                      <a:pt x="24057" y="261"/>
                      <a:pt x="24047" y="262"/>
                      <a:pt x="24039" y="262"/>
                    </a:cubicBezTo>
                    <a:cubicBezTo>
                      <a:pt x="23979" y="262"/>
                      <a:pt x="23978" y="210"/>
                      <a:pt x="23907" y="179"/>
                    </a:cubicBezTo>
                    <a:cubicBezTo>
                      <a:pt x="23850" y="162"/>
                      <a:pt x="23789" y="152"/>
                      <a:pt x="23726" y="152"/>
                    </a:cubicBezTo>
                    <a:cubicBezTo>
                      <a:pt x="23692" y="152"/>
                      <a:pt x="23657" y="155"/>
                      <a:pt x="23622" y="161"/>
                    </a:cubicBezTo>
                    <a:cubicBezTo>
                      <a:pt x="23588" y="161"/>
                      <a:pt x="23463" y="181"/>
                      <a:pt x="23341" y="181"/>
                    </a:cubicBezTo>
                    <a:cubicBezTo>
                      <a:pt x="23206" y="181"/>
                      <a:pt x="23075" y="157"/>
                      <a:pt x="23070" y="54"/>
                    </a:cubicBezTo>
                    <a:cubicBezTo>
                      <a:pt x="22945" y="63"/>
                      <a:pt x="22910" y="99"/>
                      <a:pt x="22919" y="286"/>
                    </a:cubicBezTo>
                    <a:cubicBezTo>
                      <a:pt x="22919" y="375"/>
                      <a:pt x="22838" y="553"/>
                      <a:pt x="22785" y="553"/>
                    </a:cubicBezTo>
                    <a:cubicBezTo>
                      <a:pt x="22767" y="446"/>
                      <a:pt x="22732" y="339"/>
                      <a:pt x="22687" y="232"/>
                    </a:cubicBezTo>
                    <a:cubicBezTo>
                      <a:pt x="22656" y="188"/>
                      <a:pt x="22607" y="166"/>
                      <a:pt x="22558" y="166"/>
                    </a:cubicBezTo>
                    <a:cubicBezTo>
                      <a:pt x="22509" y="166"/>
                      <a:pt x="22460" y="188"/>
                      <a:pt x="22429" y="232"/>
                    </a:cubicBezTo>
                    <a:cubicBezTo>
                      <a:pt x="22357" y="295"/>
                      <a:pt x="22277" y="339"/>
                      <a:pt x="22197" y="366"/>
                    </a:cubicBezTo>
                    <a:cubicBezTo>
                      <a:pt x="22179" y="366"/>
                      <a:pt x="22117" y="224"/>
                      <a:pt x="22090" y="206"/>
                    </a:cubicBezTo>
                    <a:cubicBezTo>
                      <a:pt x="22078" y="196"/>
                      <a:pt x="22067" y="192"/>
                      <a:pt x="22058" y="192"/>
                    </a:cubicBezTo>
                    <a:cubicBezTo>
                      <a:pt x="21962" y="192"/>
                      <a:pt x="21981" y="634"/>
                      <a:pt x="21868" y="642"/>
                    </a:cubicBezTo>
                    <a:cubicBezTo>
                      <a:pt x="21866" y="642"/>
                      <a:pt x="21864" y="642"/>
                      <a:pt x="21862" y="642"/>
                    </a:cubicBezTo>
                    <a:cubicBezTo>
                      <a:pt x="21710" y="642"/>
                      <a:pt x="21848" y="268"/>
                      <a:pt x="21734" y="224"/>
                    </a:cubicBezTo>
                    <a:cubicBezTo>
                      <a:pt x="21714" y="216"/>
                      <a:pt x="21695" y="212"/>
                      <a:pt x="21676" y="212"/>
                    </a:cubicBezTo>
                    <a:cubicBezTo>
                      <a:pt x="21504" y="212"/>
                      <a:pt x="21353" y="509"/>
                      <a:pt x="21208" y="598"/>
                    </a:cubicBezTo>
                    <a:cubicBezTo>
                      <a:pt x="21192" y="608"/>
                      <a:pt x="21053" y="664"/>
                      <a:pt x="20977" y="664"/>
                    </a:cubicBezTo>
                    <a:cubicBezTo>
                      <a:pt x="20926" y="664"/>
                      <a:pt x="20902" y="640"/>
                      <a:pt x="20959" y="562"/>
                    </a:cubicBezTo>
                    <a:cubicBezTo>
                      <a:pt x="21128" y="553"/>
                      <a:pt x="21164" y="393"/>
                      <a:pt x="20986" y="321"/>
                    </a:cubicBezTo>
                    <a:cubicBezTo>
                      <a:pt x="20977" y="318"/>
                      <a:pt x="20963" y="317"/>
                      <a:pt x="20947" y="317"/>
                    </a:cubicBezTo>
                    <a:cubicBezTo>
                      <a:pt x="20869" y="317"/>
                      <a:pt x="20733" y="358"/>
                      <a:pt x="20763" y="491"/>
                    </a:cubicBezTo>
                    <a:cubicBezTo>
                      <a:pt x="20772" y="535"/>
                      <a:pt x="20888" y="696"/>
                      <a:pt x="20843" y="758"/>
                    </a:cubicBezTo>
                    <a:cubicBezTo>
                      <a:pt x="20843" y="758"/>
                      <a:pt x="20843" y="758"/>
                      <a:pt x="20843" y="758"/>
                    </a:cubicBezTo>
                    <a:cubicBezTo>
                      <a:pt x="20831" y="758"/>
                      <a:pt x="20584" y="385"/>
                      <a:pt x="20497" y="385"/>
                    </a:cubicBezTo>
                    <a:cubicBezTo>
                      <a:pt x="20483" y="385"/>
                      <a:pt x="20473" y="396"/>
                      <a:pt x="20469" y="419"/>
                    </a:cubicBezTo>
                    <a:cubicBezTo>
                      <a:pt x="20460" y="535"/>
                      <a:pt x="20487" y="642"/>
                      <a:pt x="20469" y="758"/>
                    </a:cubicBezTo>
                    <a:cubicBezTo>
                      <a:pt x="20451" y="865"/>
                      <a:pt x="20380" y="909"/>
                      <a:pt x="20344" y="981"/>
                    </a:cubicBezTo>
                    <a:cubicBezTo>
                      <a:pt x="20327" y="713"/>
                      <a:pt x="20335" y="598"/>
                      <a:pt x="20148" y="598"/>
                    </a:cubicBezTo>
                    <a:cubicBezTo>
                      <a:pt x="20095" y="598"/>
                      <a:pt x="19828" y="740"/>
                      <a:pt x="19926" y="865"/>
                    </a:cubicBezTo>
                    <a:lnTo>
                      <a:pt x="19757" y="874"/>
                    </a:lnTo>
                    <a:cubicBezTo>
                      <a:pt x="19748" y="785"/>
                      <a:pt x="19774" y="669"/>
                      <a:pt x="19739" y="589"/>
                    </a:cubicBezTo>
                    <a:cubicBezTo>
                      <a:pt x="19707" y="526"/>
                      <a:pt x="19644" y="489"/>
                      <a:pt x="19582" y="489"/>
                    </a:cubicBezTo>
                    <a:cubicBezTo>
                      <a:pt x="19556" y="489"/>
                      <a:pt x="19531" y="496"/>
                      <a:pt x="19507" y="509"/>
                    </a:cubicBezTo>
                    <a:cubicBezTo>
                      <a:pt x="19388" y="571"/>
                      <a:pt x="19344" y="810"/>
                      <a:pt x="19276" y="810"/>
                    </a:cubicBezTo>
                    <a:cubicBezTo>
                      <a:pt x="19247" y="810"/>
                      <a:pt x="19214" y="767"/>
                      <a:pt x="19169" y="651"/>
                    </a:cubicBezTo>
                    <a:cubicBezTo>
                      <a:pt x="19161" y="522"/>
                      <a:pt x="19147" y="476"/>
                      <a:pt x="19129" y="476"/>
                    </a:cubicBezTo>
                    <a:cubicBezTo>
                      <a:pt x="19083" y="476"/>
                      <a:pt x="19008" y="752"/>
                      <a:pt x="18919" y="758"/>
                    </a:cubicBezTo>
                    <a:cubicBezTo>
                      <a:pt x="18852" y="758"/>
                      <a:pt x="18740" y="587"/>
                      <a:pt x="18674" y="587"/>
                    </a:cubicBezTo>
                    <a:cubicBezTo>
                      <a:pt x="18662" y="587"/>
                      <a:pt x="18651" y="593"/>
                      <a:pt x="18643" y="607"/>
                    </a:cubicBezTo>
                    <a:cubicBezTo>
                      <a:pt x="18599" y="687"/>
                      <a:pt x="18563" y="785"/>
                      <a:pt x="18527" y="874"/>
                    </a:cubicBezTo>
                    <a:cubicBezTo>
                      <a:pt x="18465" y="731"/>
                      <a:pt x="18536" y="660"/>
                      <a:pt x="18403" y="580"/>
                    </a:cubicBezTo>
                    <a:cubicBezTo>
                      <a:pt x="18372" y="562"/>
                      <a:pt x="18327" y="543"/>
                      <a:pt x="18286" y="543"/>
                    </a:cubicBezTo>
                    <a:cubicBezTo>
                      <a:pt x="18242" y="543"/>
                      <a:pt x="18203" y="565"/>
                      <a:pt x="18189" y="633"/>
                    </a:cubicBezTo>
                    <a:cubicBezTo>
                      <a:pt x="18174" y="705"/>
                      <a:pt x="18134" y="720"/>
                      <a:pt x="18088" y="720"/>
                    </a:cubicBezTo>
                    <a:cubicBezTo>
                      <a:pt x="18054" y="720"/>
                      <a:pt x="18017" y="712"/>
                      <a:pt x="17984" y="712"/>
                    </a:cubicBezTo>
                    <a:cubicBezTo>
                      <a:pt x="17978" y="712"/>
                      <a:pt x="17972" y="713"/>
                      <a:pt x="17966" y="713"/>
                    </a:cubicBezTo>
                    <a:cubicBezTo>
                      <a:pt x="17913" y="713"/>
                      <a:pt x="17913" y="972"/>
                      <a:pt x="17797" y="981"/>
                    </a:cubicBezTo>
                    <a:lnTo>
                      <a:pt x="17886" y="1105"/>
                    </a:lnTo>
                    <a:cubicBezTo>
                      <a:pt x="17847" y="1175"/>
                      <a:pt x="17822" y="1244"/>
                      <a:pt x="17758" y="1244"/>
                    </a:cubicBezTo>
                    <a:cubicBezTo>
                      <a:pt x="17748" y="1244"/>
                      <a:pt x="17738" y="1242"/>
                      <a:pt x="17726" y="1239"/>
                    </a:cubicBezTo>
                    <a:cubicBezTo>
                      <a:pt x="17726" y="1141"/>
                      <a:pt x="17708" y="981"/>
                      <a:pt x="17797" y="981"/>
                    </a:cubicBezTo>
                    <a:lnTo>
                      <a:pt x="17779" y="722"/>
                    </a:lnTo>
                    <a:cubicBezTo>
                      <a:pt x="17717" y="722"/>
                      <a:pt x="17619" y="722"/>
                      <a:pt x="17628" y="856"/>
                    </a:cubicBezTo>
                    <a:cubicBezTo>
                      <a:pt x="17591" y="915"/>
                      <a:pt x="17569" y="944"/>
                      <a:pt x="17545" y="944"/>
                    </a:cubicBezTo>
                    <a:cubicBezTo>
                      <a:pt x="17522" y="944"/>
                      <a:pt x="17498" y="917"/>
                      <a:pt x="17458" y="865"/>
                    </a:cubicBezTo>
                    <a:cubicBezTo>
                      <a:pt x="17387" y="865"/>
                      <a:pt x="17378" y="883"/>
                      <a:pt x="17387" y="998"/>
                    </a:cubicBezTo>
                    <a:cubicBezTo>
                      <a:pt x="17396" y="1132"/>
                      <a:pt x="17289" y="1132"/>
                      <a:pt x="17227" y="1132"/>
                    </a:cubicBezTo>
                    <a:lnTo>
                      <a:pt x="17201" y="710"/>
                    </a:lnTo>
                    <a:lnTo>
                      <a:pt x="17201" y="710"/>
                    </a:lnTo>
                    <a:cubicBezTo>
                      <a:pt x="17204" y="867"/>
                      <a:pt x="16957" y="909"/>
                      <a:pt x="16871" y="909"/>
                    </a:cubicBezTo>
                    <a:cubicBezTo>
                      <a:pt x="16755" y="909"/>
                      <a:pt x="16746" y="785"/>
                      <a:pt x="16666" y="758"/>
                    </a:cubicBezTo>
                    <a:cubicBezTo>
                      <a:pt x="16488" y="693"/>
                      <a:pt x="16309" y="674"/>
                      <a:pt x="16129" y="674"/>
                    </a:cubicBezTo>
                    <a:cubicBezTo>
                      <a:pt x="15939" y="674"/>
                      <a:pt x="15749" y="695"/>
                      <a:pt x="15561" y="704"/>
                    </a:cubicBezTo>
                    <a:cubicBezTo>
                      <a:pt x="15561" y="704"/>
                      <a:pt x="15536" y="579"/>
                      <a:pt x="15470" y="579"/>
                    </a:cubicBezTo>
                    <a:cubicBezTo>
                      <a:pt x="15468" y="579"/>
                      <a:pt x="15466" y="580"/>
                      <a:pt x="15463" y="580"/>
                    </a:cubicBezTo>
                    <a:cubicBezTo>
                      <a:pt x="15410" y="580"/>
                      <a:pt x="15347" y="589"/>
                      <a:pt x="15285" y="607"/>
                    </a:cubicBezTo>
                    <a:lnTo>
                      <a:pt x="14715" y="740"/>
                    </a:lnTo>
                    <a:cubicBezTo>
                      <a:pt x="14448" y="785"/>
                      <a:pt x="14190" y="856"/>
                      <a:pt x="13931" y="945"/>
                    </a:cubicBezTo>
                    <a:cubicBezTo>
                      <a:pt x="13833" y="990"/>
                      <a:pt x="13726" y="1016"/>
                      <a:pt x="13682" y="1123"/>
                    </a:cubicBezTo>
                    <a:cubicBezTo>
                      <a:pt x="13648" y="1199"/>
                      <a:pt x="13566" y="1187"/>
                      <a:pt x="13512" y="1193"/>
                    </a:cubicBezTo>
                    <a:lnTo>
                      <a:pt x="13512" y="1193"/>
                    </a:lnTo>
                    <a:cubicBezTo>
                      <a:pt x="13554" y="1182"/>
                      <a:pt x="13588" y="1095"/>
                      <a:pt x="13522" y="1079"/>
                    </a:cubicBezTo>
                    <a:cubicBezTo>
                      <a:pt x="13449" y="1071"/>
                      <a:pt x="13379" y="1066"/>
                      <a:pt x="13309" y="1066"/>
                    </a:cubicBezTo>
                    <a:cubicBezTo>
                      <a:pt x="13223" y="1066"/>
                      <a:pt x="13138" y="1073"/>
                      <a:pt x="13049" y="1087"/>
                    </a:cubicBezTo>
                    <a:cubicBezTo>
                      <a:pt x="13034" y="1087"/>
                      <a:pt x="13011" y="1086"/>
                      <a:pt x="12985" y="1086"/>
                    </a:cubicBezTo>
                    <a:cubicBezTo>
                      <a:pt x="12907" y="1086"/>
                      <a:pt x="12800" y="1096"/>
                      <a:pt x="12773" y="1177"/>
                    </a:cubicBezTo>
                    <a:cubicBezTo>
                      <a:pt x="12747" y="1257"/>
                      <a:pt x="12818" y="1524"/>
                      <a:pt x="12827" y="1613"/>
                    </a:cubicBezTo>
                    <a:cubicBezTo>
                      <a:pt x="12825" y="1613"/>
                      <a:pt x="12822" y="1613"/>
                      <a:pt x="12820" y="1613"/>
                    </a:cubicBezTo>
                    <a:cubicBezTo>
                      <a:pt x="12701" y="1613"/>
                      <a:pt x="12657" y="1370"/>
                      <a:pt x="12640" y="1230"/>
                    </a:cubicBezTo>
                    <a:cubicBezTo>
                      <a:pt x="12625" y="1120"/>
                      <a:pt x="12583" y="1095"/>
                      <a:pt x="12529" y="1095"/>
                    </a:cubicBezTo>
                    <a:cubicBezTo>
                      <a:pt x="12482" y="1095"/>
                      <a:pt x="12426" y="1114"/>
                      <a:pt x="12372" y="1114"/>
                    </a:cubicBezTo>
                    <a:cubicBezTo>
                      <a:pt x="12278" y="1119"/>
                      <a:pt x="12177" y="1134"/>
                      <a:pt x="12077" y="1134"/>
                    </a:cubicBezTo>
                    <a:cubicBezTo>
                      <a:pt x="12008" y="1134"/>
                      <a:pt x="11939" y="1127"/>
                      <a:pt x="11874" y="1105"/>
                    </a:cubicBezTo>
                    <a:cubicBezTo>
                      <a:pt x="11847" y="1087"/>
                      <a:pt x="11802" y="1016"/>
                      <a:pt x="11785" y="1016"/>
                    </a:cubicBezTo>
                    <a:cubicBezTo>
                      <a:pt x="11704" y="1043"/>
                      <a:pt x="11669" y="1141"/>
                      <a:pt x="11606" y="1203"/>
                    </a:cubicBezTo>
                    <a:cubicBezTo>
                      <a:pt x="11576" y="1240"/>
                      <a:pt x="11541" y="1254"/>
                      <a:pt x="11503" y="1254"/>
                    </a:cubicBezTo>
                    <a:cubicBezTo>
                      <a:pt x="11386" y="1254"/>
                      <a:pt x="11242" y="1117"/>
                      <a:pt x="11134" y="1096"/>
                    </a:cubicBezTo>
                    <a:cubicBezTo>
                      <a:pt x="11121" y="1093"/>
                      <a:pt x="11109" y="1092"/>
                      <a:pt x="11098" y="1092"/>
                    </a:cubicBezTo>
                    <a:cubicBezTo>
                      <a:pt x="10985" y="1092"/>
                      <a:pt x="10950" y="1246"/>
                      <a:pt x="10885" y="1408"/>
                    </a:cubicBezTo>
                    <a:cubicBezTo>
                      <a:pt x="10857" y="1487"/>
                      <a:pt x="10836" y="1517"/>
                      <a:pt x="10820" y="1517"/>
                    </a:cubicBezTo>
                    <a:cubicBezTo>
                      <a:pt x="10772" y="1517"/>
                      <a:pt x="10776" y="1230"/>
                      <a:pt x="10769" y="1177"/>
                    </a:cubicBezTo>
                    <a:cubicBezTo>
                      <a:pt x="10760" y="1136"/>
                      <a:pt x="10746" y="1120"/>
                      <a:pt x="10730" y="1120"/>
                    </a:cubicBezTo>
                    <a:cubicBezTo>
                      <a:pt x="10668" y="1120"/>
                      <a:pt x="10570" y="1360"/>
                      <a:pt x="10555" y="1381"/>
                    </a:cubicBezTo>
                    <a:cubicBezTo>
                      <a:pt x="10533" y="1409"/>
                      <a:pt x="10513" y="1420"/>
                      <a:pt x="10494" y="1420"/>
                    </a:cubicBezTo>
                    <a:cubicBezTo>
                      <a:pt x="10415" y="1420"/>
                      <a:pt x="10360" y="1216"/>
                      <a:pt x="10288" y="1159"/>
                    </a:cubicBezTo>
                    <a:cubicBezTo>
                      <a:pt x="10247" y="1130"/>
                      <a:pt x="10201" y="1120"/>
                      <a:pt x="10154" y="1120"/>
                    </a:cubicBezTo>
                    <a:cubicBezTo>
                      <a:pt x="10070" y="1120"/>
                      <a:pt x="9983" y="1154"/>
                      <a:pt x="9914" y="1177"/>
                    </a:cubicBezTo>
                    <a:cubicBezTo>
                      <a:pt x="9872" y="1192"/>
                      <a:pt x="9713" y="1255"/>
                      <a:pt x="9589" y="1255"/>
                    </a:cubicBezTo>
                    <a:cubicBezTo>
                      <a:pt x="9505" y="1255"/>
                      <a:pt x="9437" y="1226"/>
                      <a:pt x="9433" y="1132"/>
                    </a:cubicBezTo>
                    <a:cubicBezTo>
                      <a:pt x="9411" y="1122"/>
                      <a:pt x="9388" y="1118"/>
                      <a:pt x="9366" y="1118"/>
                    </a:cubicBezTo>
                    <a:cubicBezTo>
                      <a:pt x="9288" y="1118"/>
                      <a:pt x="9210" y="1167"/>
                      <a:pt x="9148" y="1194"/>
                    </a:cubicBezTo>
                    <a:cubicBezTo>
                      <a:pt x="8819" y="1337"/>
                      <a:pt x="8480" y="1328"/>
                      <a:pt x="8142" y="1462"/>
                    </a:cubicBezTo>
                    <a:cubicBezTo>
                      <a:pt x="8000" y="1495"/>
                      <a:pt x="7906" y="1621"/>
                      <a:pt x="7908" y="1760"/>
                    </a:cubicBezTo>
                    <a:lnTo>
                      <a:pt x="7908" y="1760"/>
                    </a:lnTo>
                    <a:cubicBezTo>
                      <a:pt x="7902" y="1651"/>
                      <a:pt x="7904" y="1491"/>
                      <a:pt x="7839" y="1426"/>
                    </a:cubicBezTo>
                    <a:cubicBezTo>
                      <a:pt x="7821" y="1410"/>
                      <a:pt x="7806" y="1404"/>
                      <a:pt x="7793" y="1404"/>
                    </a:cubicBezTo>
                    <a:cubicBezTo>
                      <a:pt x="7752" y="1404"/>
                      <a:pt x="7731" y="1463"/>
                      <a:pt x="7691" y="1463"/>
                    </a:cubicBezTo>
                    <a:cubicBezTo>
                      <a:pt x="7687" y="1463"/>
                      <a:pt x="7683" y="1463"/>
                      <a:pt x="7678" y="1462"/>
                    </a:cubicBezTo>
                    <a:cubicBezTo>
                      <a:pt x="7634" y="1444"/>
                      <a:pt x="7598" y="1426"/>
                      <a:pt x="7554" y="1408"/>
                    </a:cubicBezTo>
                    <a:cubicBezTo>
                      <a:pt x="7469" y="1368"/>
                      <a:pt x="7389" y="1357"/>
                      <a:pt x="7309" y="1357"/>
                    </a:cubicBezTo>
                    <a:cubicBezTo>
                      <a:pt x="7229" y="1357"/>
                      <a:pt x="7148" y="1368"/>
                      <a:pt x="7064" y="1373"/>
                    </a:cubicBezTo>
                    <a:cubicBezTo>
                      <a:pt x="7001" y="1479"/>
                      <a:pt x="6681" y="1479"/>
                      <a:pt x="6672" y="1497"/>
                    </a:cubicBezTo>
                    <a:cubicBezTo>
                      <a:pt x="6627" y="1738"/>
                      <a:pt x="6699" y="2005"/>
                      <a:pt x="6636" y="2263"/>
                    </a:cubicBezTo>
                    <a:cubicBezTo>
                      <a:pt x="6634" y="2270"/>
                      <a:pt x="6630" y="2272"/>
                      <a:pt x="6624" y="2272"/>
                    </a:cubicBezTo>
                    <a:cubicBezTo>
                      <a:pt x="6572" y="2272"/>
                      <a:pt x="6380" y="2037"/>
                      <a:pt x="6476" y="1845"/>
                    </a:cubicBezTo>
                    <a:cubicBezTo>
                      <a:pt x="6578" y="1631"/>
                      <a:pt x="6501" y="1532"/>
                      <a:pt x="6353" y="1532"/>
                    </a:cubicBezTo>
                    <a:cubicBezTo>
                      <a:pt x="6347" y="1532"/>
                      <a:pt x="6340" y="1532"/>
                      <a:pt x="6333" y="1533"/>
                    </a:cubicBezTo>
                    <a:cubicBezTo>
                      <a:pt x="6324" y="1533"/>
                      <a:pt x="6313" y="1533"/>
                      <a:pt x="6301" y="1533"/>
                    </a:cubicBezTo>
                    <a:cubicBezTo>
                      <a:pt x="6235" y="1533"/>
                      <a:pt x="6141" y="1539"/>
                      <a:pt x="6111" y="1622"/>
                    </a:cubicBezTo>
                    <a:cubicBezTo>
                      <a:pt x="6083" y="1685"/>
                      <a:pt x="6093" y="1731"/>
                      <a:pt x="6056" y="1731"/>
                    </a:cubicBezTo>
                    <a:cubicBezTo>
                      <a:pt x="6046" y="1731"/>
                      <a:pt x="6032" y="1728"/>
                      <a:pt x="6013" y="1720"/>
                    </a:cubicBezTo>
                    <a:cubicBezTo>
                      <a:pt x="5951" y="1693"/>
                      <a:pt x="5636" y="1388"/>
                      <a:pt x="5664" y="1261"/>
                    </a:cubicBezTo>
                    <a:lnTo>
                      <a:pt x="5664" y="1261"/>
                    </a:lnTo>
                    <a:cubicBezTo>
                      <a:pt x="5620" y="1435"/>
                      <a:pt x="5566" y="1444"/>
                      <a:pt x="5434" y="1453"/>
                    </a:cubicBezTo>
                    <a:cubicBezTo>
                      <a:pt x="5309" y="1453"/>
                      <a:pt x="5193" y="1497"/>
                      <a:pt x="5095" y="1568"/>
                    </a:cubicBezTo>
                    <a:cubicBezTo>
                      <a:pt x="5071" y="1593"/>
                      <a:pt x="4986" y="1723"/>
                      <a:pt x="4959" y="1723"/>
                    </a:cubicBezTo>
                    <a:cubicBezTo>
                      <a:pt x="4956" y="1723"/>
                      <a:pt x="4954" y="1722"/>
                      <a:pt x="4953" y="1720"/>
                    </a:cubicBezTo>
                    <a:cubicBezTo>
                      <a:pt x="4917" y="1666"/>
                      <a:pt x="4864" y="1524"/>
                      <a:pt x="4819" y="1515"/>
                    </a:cubicBezTo>
                    <a:cubicBezTo>
                      <a:pt x="4813" y="1514"/>
                      <a:pt x="4807" y="1513"/>
                      <a:pt x="4802" y="1513"/>
                    </a:cubicBezTo>
                    <a:cubicBezTo>
                      <a:pt x="4722" y="1513"/>
                      <a:pt x="4662" y="1623"/>
                      <a:pt x="4588" y="1631"/>
                    </a:cubicBezTo>
                    <a:lnTo>
                      <a:pt x="4303" y="1640"/>
                    </a:lnTo>
                    <a:cubicBezTo>
                      <a:pt x="4272" y="1599"/>
                      <a:pt x="4247" y="1582"/>
                      <a:pt x="4227" y="1582"/>
                    </a:cubicBezTo>
                    <a:cubicBezTo>
                      <a:pt x="4156" y="1582"/>
                      <a:pt x="4149" y="1799"/>
                      <a:pt x="4142" y="1889"/>
                    </a:cubicBezTo>
                    <a:cubicBezTo>
                      <a:pt x="4133" y="2023"/>
                      <a:pt x="4071" y="2041"/>
                      <a:pt x="4000" y="2041"/>
                    </a:cubicBezTo>
                    <a:cubicBezTo>
                      <a:pt x="3982" y="1773"/>
                      <a:pt x="4000" y="1684"/>
                      <a:pt x="3822" y="1675"/>
                    </a:cubicBezTo>
                    <a:cubicBezTo>
                      <a:pt x="3765" y="1674"/>
                      <a:pt x="3708" y="1673"/>
                      <a:pt x="3652" y="1673"/>
                    </a:cubicBezTo>
                    <a:cubicBezTo>
                      <a:pt x="3391" y="1673"/>
                      <a:pt x="3134" y="1689"/>
                      <a:pt x="2877" y="1711"/>
                    </a:cubicBezTo>
                    <a:cubicBezTo>
                      <a:pt x="2851" y="1711"/>
                      <a:pt x="2512" y="1711"/>
                      <a:pt x="2566" y="1827"/>
                    </a:cubicBezTo>
                    <a:cubicBezTo>
                      <a:pt x="2634" y="1957"/>
                      <a:pt x="2564" y="1997"/>
                      <a:pt x="2491" y="1997"/>
                    </a:cubicBezTo>
                    <a:cubicBezTo>
                      <a:pt x="2459" y="1997"/>
                      <a:pt x="2427" y="1989"/>
                      <a:pt x="2405" y="1978"/>
                    </a:cubicBezTo>
                    <a:cubicBezTo>
                      <a:pt x="2334" y="1943"/>
                      <a:pt x="2361" y="1827"/>
                      <a:pt x="2307" y="1782"/>
                    </a:cubicBezTo>
                    <a:cubicBezTo>
                      <a:pt x="2280" y="1755"/>
                      <a:pt x="2243" y="1743"/>
                      <a:pt x="2203" y="1743"/>
                    </a:cubicBezTo>
                    <a:cubicBezTo>
                      <a:pt x="2190" y="1743"/>
                      <a:pt x="2178" y="1745"/>
                      <a:pt x="2165" y="1747"/>
                    </a:cubicBezTo>
                    <a:cubicBezTo>
                      <a:pt x="2131" y="1747"/>
                      <a:pt x="2069" y="1739"/>
                      <a:pt x="2003" y="1739"/>
                    </a:cubicBezTo>
                    <a:cubicBezTo>
                      <a:pt x="1911" y="1739"/>
                      <a:pt x="1813" y="1754"/>
                      <a:pt x="1782" y="1827"/>
                    </a:cubicBezTo>
                    <a:cubicBezTo>
                      <a:pt x="1728" y="1951"/>
                      <a:pt x="1648" y="1871"/>
                      <a:pt x="1559" y="1925"/>
                    </a:cubicBezTo>
                    <a:cubicBezTo>
                      <a:pt x="1506" y="1960"/>
                      <a:pt x="1443" y="2139"/>
                      <a:pt x="1417" y="2139"/>
                    </a:cubicBezTo>
                    <a:cubicBezTo>
                      <a:pt x="1390" y="2139"/>
                      <a:pt x="1354" y="2023"/>
                      <a:pt x="1319" y="1987"/>
                    </a:cubicBezTo>
                    <a:cubicBezTo>
                      <a:pt x="1243" y="1919"/>
                      <a:pt x="1147" y="1876"/>
                      <a:pt x="1049" y="1876"/>
                    </a:cubicBezTo>
                    <a:cubicBezTo>
                      <a:pt x="1032" y="1876"/>
                      <a:pt x="1015" y="1878"/>
                      <a:pt x="998" y="1880"/>
                    </a:cubicBezTo>
                    <a:cubicBezTo>
                      <a:pt x="829" y="1898"/>
                      <a:pt x="660" y="1925"/>
                      <a:pt x="499" y="1978"/>
                    </a:cubicBezTo>
                    <a:cubicBezTo>
                      <a:pt x="415" y="2004"/>
                      <a:pt x="386" y="2085"/>
                      <a:pt x="391" y="2207"/>
                    </a:cubicBezTo>
                    <a:lnTo>
                      <a:pt x="391" y="2207"/>
                    </a:lnTo>
                    <a:cubicBezTo>
                      <a:pt x="216" y="2229"/>
                      <a:pt x="70" y="2271"/>
                      <a:pt x="54" y="2334"/>
                    </a:cubicBezTo>
                    <a:cubicBezTo>
                      <a:pt x="36" y="2388"/>
                      <a:pt x="0" y="2620"/>
                      <a:pt x="98" y="2646"/>
                    </a:cubicBezTo>
                    <a:cubicBezTo>
                      <a:pt x="285" y="2691"/>
                      <a:pt x="473" y="2673"/>
                      <a:pt x="330" y="2878"/>
                    </a:cubicBezTo>
                    <a:cubicBezTo>
                      <a:pt x="259" y="3047"/>
                      <a:pt x="232" y="3225"/>
                      <a:pt x="268" y="3403"/>
                    </a:cubicBezTo>
                    <a:cubicBezTo>
                      <a:pt x="294" y="3519"/>
                      <a:pt x="588" y="3582"/>
                      <a:pt x="553" y="3662"/>
                    </a:cubicBezTo>
                    <a:cubicBezTo>
                      <a:pt x="499" y="3804"/>
                      <a:pt x="116" y="3840"/>
                      <a:pt x="81" y="4009"/>
                    </a:cubicBezTo>
                    <a:cubicBezTo>
                      <a:pt x="70" y="4046"/>
                      <a:pt x="101" y="4058"/>
                      <a:pt x="147" y="4058"/>
                    </a:cubicBezTo>
                    <a:cubicBezTo>
                      <a:pt x="223" y="4058"/>
                      <a:pt x="339" y="4027"/>
                      <a:pt x="383" y="4027"/>
                    </a:cubicBezTo>
                    <a:cubicBezTo>
                      <a:pt x="383" y="4107"/>
                      <a:pt x="54" y="4169"/>
                      <a:pt x="161" y="4250"/>
                    </a:cubicBezTo>
                    <a:cubicBezTo>
                      <a:pt x="196" y="4267"/>
                      <a:pt x="856" y="4258"/>
                      <a:pt x="651" y="4410"/>
                    </a:cubicBezTo>
                    <a:cubicBezTo>
                      <a:pt x="553" y="4472"/>
                      <a:pt x="383" y="4419"/>
                      <a:pt x="303" y="4543"/>
                    </a:cubicBezTo>
                    <a:cubicBezTo>
                      <a:pt x="277" y="4597"/>
                      <a:pt x="277" y="4668"/>
                      <a:pt x="303" y="4731"/>
                    </a:cubicBezTo>
                    <a:cubicBezTo>
                      <a:pt x="329" y="4771"/>
                      <a:pt x="378" y="4779"/>
                      <a:pt x="433" y="4779"/>
                    </a:cubicBezTo>
                    <a:cubicBezTo>
                      <a:pt x="464" y="4779"/>
                      <a:pt x="498" y="4776"/>
                      <a:pt x="530" y="4776"/>
                    </a:cubicBezTo>
                    <a:cubicBezTo>
                      <a:pt x="611" y="4776"/>
                      <a:pt x="682" y="4793"/>
                      <a:pt x="686" y="4909"/>
                    </a:cubicBezTo>
                    <a:cubicBezTo>
                      <a:pt x="675" y="4908"/>
                      <a:pt x="664" y="4908"/>
                      <a:pt x="652" y="4908"/>
                    </a:cubicBezTo>
                    <a:cubicBezTo>
                      <a:pt x="530" y="4908"/>
                      <a:pt x="409" y="4950"/>
                      <a:pt x="303" y="5016"/>
                    </a:cubicBezTo>
                    <a:cubicBezTo>
                      <a:pt x="244" y="5108"/>
                      <a:pt x="153" y="5257"/>
                      <a:pt x="364" y="5257"/>
                    </a:cubicBezTo>
                    <a:cubicBezTo>
                      <a:pt x="375" y="5257"/>
                      <a:pt x="388" y="5257"/>
                      <a:pt x="401" y="5256"/>
                    </a:cubicBezTo>
                    <a:lnTo>
                      <a:pt x="401" y="5256"/>
                    </a:lnTo>
                    <a:cubicBezTo>
                      <a:pt x="63" y="5283"/>
                      <a:pt x="143" y="5407"/>
                      <a:pt x="330" y="5505"/>
                    </a:cubicBezTo>
                    <a:cubicBezTo>
                      <a:pt x="83" y="5523"/>
                      <a:pt x="352" y="6041"/>
                      <a:pt x="357" y="6110"/>
                    </a:cubicBezTo>
                    <a:lnTo>
                      <a:pt x="357" y="6110"/>
                    </a:lnTo>
                    <a:cubicBezTo>
                      <a:pt x="353" y="5989"/>
                      <a:pt x="431" y="5930"/>
                      <a:pt x="500" y="5930"/>
                    </a:cubicBezTo>
                    <a:cubicBezTo>
                      <a:pt x="574" y="5930"/>
                      <a:pt x="639" y="5996"/>
                      <a:pt x="588" y="6129"/>
                    </a:cubicBezTo>
                    <a:cubicBezTo>
                      <a:pt x="535" y="6298"/>
                      <a:pt x="508" y="6467"/>
                      <a:pt x="517" y="6646"/>
                    </a:cubicBezTo>
                    <a:cubicBezTo>
                      <a:pt x="802" y="6628"/>
                      <a:pt x="829" y="6191"/>
                      <a:pt x="873" y="6049"/>
                    </a:cubicBezTo>
                    <a:cubicBezTo>
                      <a:pt x="882" y="6182"/>
                      <a:pt x="891" y="6316"/>
                      <a:pt x="891" y="6450"/>
                    </a:cubicBezTo>
                    <a:cubicBezTo>
                      <a:pt x="900" y="6565"/>
                      <a:pt x="829" y="6681"/>
                      <a:pt x="713" y="6726"/>
                    </a:cubicBezTo>
                    <a:cubicBezTo>
                      <a:pt x="681" y="6736"/>
                      <a:pt x="652" y="6739"/>
                      <a:pt x="624" y="6739"/>
                    </a:cubicBezTo>
                    <a:cubicBezTo>
                      <a:pt x="588" y="6739"/>
                      <a:pt x="556" y="6734"/>
                      <a:pt x="525" y="6734"/>
                    </a:cubicBezTo>
                    <a:cubicBezTo>
                      <a:pt x="481" y="6734"/>
                      <a:pt x="441" y="6745"/>
                      <a:pt x="401" y="6797"/>
                    </a:cubicBezTo>
                    <a:cubicBezTo>
                      <a:pt x="223" y="7037"/>
                      <a:pt x="579" y="7073"/>
                      <a:pt x="606" y="7278"/>
                    </a:cubicBezTo>
                    <a:cubicBezTo>
                      <a:pt x="633" y="7465"/>
                      <a:pt x="499" y="7590"/>
                      <a:pt x="312" y="7723"/>
                    </a:cubicBezTo>
                    <a:cubicBezTo>
                      <a:pt x="481" y="7732"/>
                      <a:pt x="651" y="7803"/>
                      <a:pt x="784" y="7919"/>
                    </a:cubicBezTo>
                    <a:cubicBezTo>
                      <a:pt x="900" y="8044"/>
                      <a:pt x="615" y="7999"/>
                      <a:pt x="615" y="8044"/>
                    </a:cubicBezTo>
                    <a:cubicBezTo>
                      <a:pt x="615" y="8064"/>
                      <a:pt x="626" y="8079"/>
                      <a:pt x="644" y="8089"/>
                    </a:cubicBezTo>
                    <a:lnTo>
                      <a:pt x="644" y="8089"/>
                    </a:lnTo>
                    <a:cubicBezTo>
                      <a:pt x="640" y="8088"/>
                      <a:pt x="635" y="8088"/>
                      <a:pt x="630" y="8088"/>
                    </a:cubicBezTo>
                    <a:cubicBezTo>
                      <a:pt x="566" y="8088"/>
                      <a:pt x="511" y="8094"/>
                      <a:pt x="490" y="8115"/>
                    </a:cubicBezTo>
                    <a:cubicBezTo>
                      <a:pt x="410" y="8195"/>
                      <a:pt x="473" y="8365"/>
                      <a:pt x="490" y="8445"/>
                    </a:cubicBezTo>
                    <a:cubicBezTo>
                      <a:pt x="508" y="8525"/>
                      <a:pt x="562" y="8712"/>
                      <a:pt x="704" y="8757"/>
                    </a:cubicBezTo>
                    <a:cubicBezTo>
                      <a:pt x="802" y="8792"/>
                      <a:pt x="856" y="8792"/>
                      <a:pt x="838" y="8881"/>
                    </a:cubicBezTo>
                    <a:cubicBezTo>
                      <a:pt x="820" y="8944"/>
                      <a:pt x="766" y="8997"/>
                      <a:pt x="704" y="9006"/>
                    </a:cubicBezTo>
                    <a:cubicBezTo>
                      <a:pt x="597" y="9033"/>
                      <a:pt x="633" y="9051"/>
                      <a:pt x="633" y="9113"/>
                    </a:cubicBezTo>
                    <a:cubicBezTo>
                      <a:pt x="633" y="9211"/>
                      <a:pt x="784" y="9291"/>
                      <a:pt x="829" y="9389"/>
                    </a:cubicBezTo>
                    <a:cubicBezTo>
                      <a:pt x="873" y="9487"/>
                      <a:pt x="882" y="9594"/>
                      <a:pt x="864" y="9692"/>
                    </a:cubicBezTo>
                    <a:cubicBezTo>
                      <a:pt x="856" y="9763"/>
                      <a:pt x="704" y="9861"/>
                      <a:pt x="704" y="9906"/>
                    </a:cubicBezTo>
                    <a:cubicBezTo>
                      <a:pt x="707" y="9915"/>
                      <a:pt x="715" y="9918"/>
                      <a:pt x="725" y="9918"/>
                    </a:cubicBezTo>
                    <a:cubicBezTo>
                      <a:pt x="746" y="9918"/>
                      <a:pt x="776" y="9907"/>
                      <a:pt x="791" y="9907"/>
                    </a:cubicBezTo>
                    <a:cubicBezTo>
                      <a:pt x="798" y="9907"/>
                      <a:pt x="802" y="9909"/>
                      <a:pt x="802" y="9914"/>
                    </a:cubicBezTo>
                    <a:lnTo>
                      <a:pt x="802" y="9995"/>
                    </a:lnTo>
                    <a:lnTo>
                      <a:pt x="829" y="10395"/>
                    </a:lnTo>
                    <a:cubicBezTo>
                      <a:pt x="829" y="10525"/>
                      <a:pt x="770" y="10797"/>
                      <a:pt x="1035" y="10797"/>
                    </a:cubicBezTo>
                    <a:cubicBezTo>
                      <a:pt x="1041" y="10797"/>
                      <a:pt x="1047" y="10797"/>
                      <a:pt x="1054" y="10797"/>
                    </a:cubicBezTo>
                    <a:lnTo>
                      <a:pt x="1054" y="10797"/>
                    </a:lnTo>
                    <a:cubicBezTo>
                      <a:pt x="838" y="10811"/>
                      <a:pt x="838" y="11091"/>
                      <a:pt x="847" y="11197"/>
                    </a:cubicBezTo>
                    <a:cubicBezTo>
                      <a:pt x="856" y="11349"/>
                      <a:pt x="1025" y="11357"/>
                      <a:pt x="1007" y="11500"/>
                    </a:cubicBezTo>
                    <a:cubicBezTo>
                      <a:pt x="998" y="11562"/>
                      <a:pt x="820" y="11527"/>
                      <a:pt x="775" y="11598"/>
                    </a:cubicBezTo>
                    <a:cubicBezTo>
                      <a:pt x="731" y="11651"/>
                      <a:pt x="731" y="11723"/>
                      <a:pt x="749" y="11794"/>
                    </a:cubicBezTo>
                    <a:cubicBezTo>
                      <a:pt x="775" y="11874"/>
                      <a:pt x="811" y="11954"/>
                      <a:pt x="882" y="12017"/>
                    </a:cubicBezTo>
                    <a:cubicBezTo>
                      <a:pt x="899" y="12030"/>
                      <a:pt x="926" y="12035"/>
                      <a:pt x="957" y="12035"/>
                    </a:cubicBezTo>
                    <a:cubicBezTo>
                      <a:pt x="976" y="12035"/>
                      <a:pt x="997" y="12033"/>
                      <a:pt x="1018" y="12030"/>
                    </a:cubicBezTo>
                    <a:lnTo>
                      <a:pt x="1018" y="12030"/>
                    </a:lnTo>
                    <a:cubicBezTo>
                      <a:pt x="855" y="12076"/>
                      <a:pt x="1051" y="12216"/>
                      <a:pt x="1051" y="12302"/>
                    </a:cubicBezTo>
                    <a:cubicBezTo>
                      <a:pt x="1043" y="12409"/>
                      <a:pt x="526" y="12311"/>
                      <a:pt x="615" y="12462"/>
                    </a:cubicBezTo>
                    <a:cubicBezTo>
                      <a:pt x="672" y="12567"/>
                      <a:pt x="811" y="12582"/>
                      <a:pt x="961" y="12582"/>
                    </a:cubicBezTo>
                    <a:cubicBezTo>
                      <a:pt x="1024" y="12582"/>
                      <a:pt x="1089" y="12580"/>
                      <a:pt x="1150" y="12580"/>
                    </a:cubicBezTo>
                    <a:cubicBezTo>
                      <a:pt x="1215" y="12580"/>
                      <a:pt x="1276" y="12583"/>
                      <a:pt x="1328" y="12596"/>
                    </a:cubicBezTo>
                    <a:cubicBezTo>
                      <a:pt x="1502" y="12639"/>
                      <a:pt x="1070" y="12836"/>
                      <a:pt x="1027" y="12836"/>
                    </a:cubicBezTo>
                    <a:cubicBezTo>
                      <a:pt x="1026" y="12836"/>
                      <a:pt x="1026" y="12836"/>
                      <a:pt x="1025" y="12836"/>
                    </a:cubicBezTo>
                    <a:lnTo>
                      <a:pt x="1025" y="12836"/>
                    </a:lnTo>
                    <a:cubicBezTo>
                      <a:pt x="1132" y="12863"/>
                      <a:pt x="1194" y="12827"/>
                      <a:pt x="1212" y="12934"/>
                    </a:cubicBezTo>
                    <a:cubicBezTo>
                      <a:pt x="1212" y="12961"/>
                      <a:pt x="1194" y="13041"/>
                      <a:pt x="1230" y="13059"/>
                    </a:cubicBezTo>
                    <a:cubicBezTo>
                      <a:pt x="1243" y="13064"/>
                      <a:pt x="1260" y="13065"/>
                      <a:pt x="1279" y="13065"/>
                    </a:cubicBezTo>
                    <a:cubicBezTo>
                      <a:pt x="1299" y="13065"/>
                      <a:pt x="1321" y="13064"/>
                      <a:pt x="1343" y="13064"/>
                    </a:cubicBezTo>
                    <a:cubicBezTo>
                      <a:pt x="1370" y="13064"/>
                      <a:pt x="1396" y="13066"/>
                      <a:pt x="1417" y="13077"/>
                    </a:cubicBezTo>
                    <a:cubicBezTo>
                      <a:pt x="1479" y="13094"/>
                      <a:pt x="1479" y="13175"/>
                      <a:pt x="1479" y="13219"/>
                    </a:cubicBezTo>
                    <a:cubicBezTo>
                      <a:pt x="1319" y="13219"/>
                      <a:pt x="1221" y="13246"/>
                      <a:pt x="1283" y="13362"/>
                    </a:cubicBezTo>
                    <a:cubicBezTo>
                      <a:pt x="1363" y="13513"/>
                      <a:pt x="1434" y="13531"/>
                      <a:pt x="1167" y="13566"/>
                    </a:cubicBezTo>
                    <a:cubicBezTo>
                      <a:pt x="1078" y="13584"/>
                      <a:pt x="1096" y="13789"/>
                      <a:pt x="1167" y="13807"/>
                    </a:cubicBezTo>
                    <a:cubicBezTo>
                      <a:pt x="1185" y="13812"/>
                      <a:pt x="1201" y="13813"/>
                      <a:pt x="1215" y="13813"/>
                    </a:cubicBezTo>
                    <a:cubicBezTo>
                      <a:pt x="1247" y="13813"/>
                      <a:pt x="1272" y="13805"/>
                      <a:pt x="1293" y="13805"/>
                    </a:cubicBezTo>
                    <a:cubicBezTo>
                      <a:pt x="1314" y="13805"/>
                      <a:pt x="1330" y="13814"/>
                      <a:pt x="1345" y="13851"/>
                    </a:cubicBezTo>
                    <a:cubicBezTo>
                      <a:pt x="1372" y="13958"/>
                      <a:pt x="1372" y="14074"/>
                      <a:pt x="1345" y="14181"/>
                    </a:cubicBezTo>
                    <a:cubicBezTo>
                      <a:pt x="1310" y="14297"/>
                      <a:pt x="1185" y="14324"/>
                      <a:pt x="1123" y="14422"/>
                    </a:cubicBezTo>
                    <a:cubicBezTo>
                      <a:pt x="1043" y="14511"/>
                      <a:pt x="1069" y="14653"/>
                      <a:pt x="1167" y="14715"/>
                    </a:cubicBezTo>
                    <a:cubicBezTo>
                      <a:pt x="1325" y="14803"/>
                      <a:pt x="1078" y="15045"/>
                      <a:pt x="1044" y="15045"/>
                    </a:cubicBezTo>
                    <a:cubicBezTo>
                      <a:pt x="1044" y="15045"/>
                      <a:pt x="1043" y="15045"/>
                      <a:pt x="1043" y="15045"/>
                    </a:cubicBezTo>
                    <a:lnTo>
                      <a:pt x="1043" y="15045"/>
                    </a:lnTo>
                    <a:cubicBezTo>
                      <a:pt x="1075" y="15063"/>
                      <a:pt x="1108" y="15070"/>
                      <a:pt x="1141" y="15070"/>
                    </a:cubicBezTo>
                    <a:cubicBezTo>
                      <a:pt x="1306" y="15070"/>
                      <a:pt x="1469" y="14883"/>
                      <a:pt x="1550" y="14876"/>
                    </a:cubicBezTo>
                    <a:cubicBezTo>
                      <a:pt x="1577" y="14876"/>
                      <a:pt x="1604" y="15009"/>
                      <a:pt x="1524" y="15018"/>
                    </a:cubicBezTo>
                    <a:cubicBezTo>
                      <a:pt x="1372" y="15045"/>
                      <a:pt x="1443" y="15179"/>
                      <a:pt x="1506" y="15241"/>
                    </a:cubicBezTo>
                    <a:cubicBezTo>
                      <a:pt x="1630" y="15392"/>
                      <a:pt x="1381" y="15339"/>
                      <a:pt x="1230" y="15437"/>
                    </a:cubicBezTo>
                    <a:cubicBezTo>
                      <a:pt x="1132" y="15499"/>
                      <a:pt x="1319" y="15508"/>
                      <a:pt x="1345" y="15526"/>
                    </a:cubicBezTo>
                    <a:cubicBezTo>
                      <a:pt x="1351" y="15526"/>
                      <a:pt x="1356" y="15525"/>
                      <a:pt x="1361" y="15525"/>
                    </a:cubicBezTo>
                    <a:cubicBezTo>
                      <a:pt x="1478" y="15525"/>
                      <a:pt x="1470" y="15626"/>
                      <a:pt x="1479" y="15686"/>
                    </a:cubicBezTo>
                    <a:cubicBezTo>
                      <a:pt x="1488" y="15847"/>
                      <a:pt x="1408" y="15873"/>
                      <a:pt x="1622" y="15998"/>
                    </a:cubicBezTo>
                    <a:cubicBezTo>
                      <a:pt x="1630" y="16007"/>
                      <a:pt x="1737" y="16105"/>
                      <a:pt x="1711" y="16123"/>
                    </a:cubicBezTo>
                    <a:cubicBezTo>
                      <a:pt x="1701" y="16130"/>
                      <a:pt x="1686" y="16133"/>
                      <a:pt x="1668" y="16133"/>
                    </a:cubicBezTo>
                    <a:cubicBezTo>
                      <a:pt x="1599" y="16133"/>
                      <a:pt x="1483" y="16092"/>
                      <a:pt x="1392" y="16092"/>
                    </a:cubicBezTo>
                    <a:cubicBezTo>
                      <a:pt x="1332" y="16092"/>
                      <a:pt x="1283" y="16110"/>
                      <a:pt x="1265" y="16167"/>
                    </a:cubicBezTo>
                    <a:cubicBezTo>
                      <a:pt x="1212" y="16337"/>
                      <a:pt x="1265" y="16515"/>
                      <a:pt x="1274" y="16675"/>
                    </a:cubicBezTo>
                    <a:cubicBezTo>
                      <a:pt x="1274" y="16657"/>
                      <a:pt x="1256" y="16533"/>
                      <a:pt x="1372" y="16533"/>
                    </a:cubicBezTo>
                    <a:cubicBezTo>
                      <a:pt x="1425" y="16533"/>
                      <a:pt x="1383" y="16782"/>
                      <a:pt x="1508" y="16782"/>
                    </a:cubicBezTo>
                    <a:cubicBezTo>
                      <a:pt x="1510" y="16782"/>
                      <a:pt x="1512" y="16782"/>
                      <a:pt x="1515" y="16782"/>
                    </a:cubicBezTo>
                    <a:cubicBezTo>
                      <a:pt x="1458" y="16782"/>
                      <a:pt x="1599" y="16607"/>
                      <a:pt x="1646" y="16607"/>
                    </a:cubicBezTo>
                    <a:cubicBezTo>
                      <a:pt x="1651" y="16607"/>
                      <a:pt x="1655" y="16608"/>
                      <a:pt x="1657" y="16613"/>
                    </a:cubicBezTo>
                    <a:cubicBezTo>
                      <a:pt x="1720" y="16728"/>
                      <a:pt x="1996" y="16880"/>
                      <a:pt x="1666" y="16898"/>
                    </a:cubicBezTo>
                    <a:cubicBezTo>
                      <a:pt x="1619" y="16883"/>
                      <a:pt x="1558" y="16864"/>
                      <a:pt x="1510" y="16864"/>
                    </a:cubicBezTo>
                    <a:cubicBezTo>
                      <a:pt x="1467" y="16864"/>
                      <a:pt x="1434" y="16879"/>
                      <a:pt x="1426" y="16924"/>
                    </a:cubicBezTo>
                    <a:cubicBezTo>
                      <a:pt x="1390" y="17076"/>
                      <a:pt x="1399" y="17236"/>
                      <a:pt x="1452" y="17388"/>
                    </a:cubicBezTo>
                    <a:cubicBezTo>
                      <a:pt x="1466" y="17417"/>
                      <a:pt x="1494" y="17427"/>
                      <a:pt x="1531" y="17427"/>
                    </a:cubicBezTo>
                    <a:cubicBezTo>
                      <a:pt x="1612" y="17427"/>
                      <a:pt x="1732" y="17378"/>
                      <a:pt x="1813" y="17378"/>
                    </a:cubicBezTo>
                    <a:cubicBezTo>
                      <a:pt x="1818" y="17378"/>
                      <a:pt x="1822" y="17378"/>
                      <a:pt x="1826" y="17379"/>
                    </a:cubicBezTo>
                    <a:cubicBezTo>
                      <a:pt x="1826" y="17450"/>
                      <a:pt x="1702" y="17717"/>
                      <a:pt x="1604" y="17762"/>
                    </a:cubicBezTo>
                    <a:cubicBezTo>
                      <a:pt x="1594" y="17766"/>
                      <a:pt x="1585" y="17768"/>
                      <a:pt x="1576" y="17768"/>
                    </a:cubicBezTo>
                    <a:cubicBezTo>
                      <a:pt x="1489" y="17768"/>
                      <a:pt x="1452" y="17581"/>
                      <a:pt x="1443" y="17557"/>
                    </a:cubicBezTo>
                    <a:lnTo>
                      <a:pt x="1443" y="17557"/>
                    </a:lnTo>
                    <a:cubicBezTo>
                      <a:pt x="1443" y="17655"/>
                      <a:pt x="1524" y="17860"/>
                      <a:pt x="1399" y="17949"/>
                    </a:cubicBezTo>
                    <a:cubicBezTo>
                      <a:pt x="1310" y="18011"/>
                      <a:pt x="1078" y="18002"/>
                      <a:pt x="954" y="18011"/>
                    </a:cubicBezTo>
                    <a:cubicBezTo>
                      <a:pt x="1167" y="18047"/>
                      <a:pt x="1372" y="18109"/>
                      <a:pt x="1568" y="18189"/>
                    </a:cubicBezTo>
                    <a:cubicBezTo>
                      <a:pt x="1666" y="18234"/>
                      <a:pt x="1604" y="18341"/>
                      <a:pt x="1657" y="18412"/>
                    </a:cubicBezTo>
                    <a:cubicBezTo>
                      <a:pt x="1693" y="18448"/>
                      <a:pt x="1898" y="18492"/>
                      <a:pt x="1773" y="18554"/>
                    </a:cubicBezTo>
                    <a:cubicBezTo>
                      <a:pt x="1738" y="18571"/>
                      <a:pt x="1699" y="18577"/>
                      <a:pt x="1659" y="18577"/>
                    </a:cubicBezTo>
                    <a:cubicBezTo>
                      <a:pt x="1560" y="18577"/>
                      <a:pt x="1449" y="18541"/>
                      <a:pt x="1345" y="18541"/>
                    </a:cubicBezTo>
                    <a:cubicBezTo>
                      <a:pt x="1312" y="18541"/>
                      <a:pt x="1279" y="18544"/>
                      <a:pt x="1247" y="18554"/>
                    </a:cubicBezTo>
                    <a:cubicBezTo>
                      <a:pt x="1114" y="18599"/>
                      <a:pt x="1247" y="18724"/>
                      <a:pt x="1310" y="18759"/>
                    </a:cubicBezTo>
                    <a:cubicBezTo>
                      <a:pt x="1381" y="18813"/>
                      <a:pt x="1461" y="18813"/>
                      <a:pt x="1488" y="18884"/>
                    </a:cubicBezTo>
                    <a:cubicBezTo>
                      <a:pt x="1515" y="18964"/>
                      <a:pt x="1524" y="19053"/>
                      <a:pt x="1524" y="19142"/>
                    </a:cubicBezTo>
                    <a:cubicBezTo>
                      <a:pt x="1526" y="19167"/>
                      <a:pt x="1527" y="19193"/>
                      <a:pt x="1527" y="19220"/>
                    </a:cubicBezTo>
                    <a:lnTo>
                      <a:pt x="1527" y="19220"/>
                    </a:lnTo>
                    <a:cubicBezTo>
                      <a:pt x="1577" y="19182"/>
                      <a:pt x="1648" y="19135"/>
                      <a:pt x="1704" y="19135"/>
                    </a:cubicBezTo>
                    <a:cubicBezTo>
                      <a:pt x="1739" y="19135"/>
                      <a:pt x="1768" y="19154"/>
                      <a:pt x="1782" y="19205"/>
                    </a:cubicBezTo>
                    <a:cubicBezTo>
                      <a:pt x="1787" y="19265"/>
                      <a:pt x="1719" y="19294"/>
                      <a:pt x="1651" y="19294"/>
                    </a:cubicBezTo>
                    <a:cubicBezTo>
                      <a:pt x="1596" y="19294"/>
                      <a:pt x="1542" y="19275"/>
                      <a:pt x="1527" y="19238"/>
                    </a:cubicBezTo>
                    <a:lnTo>
                      <a:pt x="1527" y="19238"/>
                    </a:lnTo>
                    <a:cubicBezTo>
                      <a:pt x="1528" y="19425"/>
                      <a:pt x="1503" y="19659"/>
                      <a:pt x="1639" y="19810"/>
                    </a:cubicBezTo>
                    <a:cubicBezTo>
                      <a:pt x="1675" y="19846"/>
                      <a:pt x="1818" y="19846"/>
                      <a:pt x="1773" y="19908"/>
                    </a:cubicBezTo>
                    <a:cubicBezTo>
                      <a:pt x="1702" y="19989"/>
                      <a:pt x="1559" y="20015"/>
                      <a:pt x="1497" y="20095"/>
                    </a:cubicBezTo>
                    <a:cubicBezTo>
                      <a:pt x="1363" y="20291"/>
                      <a:pt x="1390" y="20559"/>
                      <a:pt x="1559" y="20719"/>
                    </a:cubicBezTo>
                    <a:cubicBezTo>
                      <a:pt x="1595" y="20746"/>
                      <a:pt x="1782" y="20763"/>
                      <a:pt x="1782" y="20781"/>
                    </a:cubicBezTo>
                    <a:cubicBezTo>
                      <a:pt x="1755" y="20870"/>
                      <a:pt x="1488" y="20879"/>
                      <a:pt x="1524" y="20986"/>
                    </a:cubicBezTo>
                    <a:cubicBezTo>
                      <a:pt x="1524" y="20986"/>
                      <a:pt x="1571" y="20978"/>
                      <a:pt x="1625" y="20978"/>
                    </a:cubicBezTo>
                    <a:cubicBezTo>
                      <a:pt x="1685" y="20978"/>
                      <a:pt x="1754" y="20988"/>
                      <a:pt x="1773" y="21031"/>
                    </a:cubicBezTo>
                    <a:cubicBezTo>
                      <a:pt x="1796" y="21076"/>
                      <a:pt x="1812" y="21134"/>
                      <a:pt x="1882" y="21134"/>
                    </a:cubicBezTo>
                    <a:cubicBezTo>
                      <a:pt x="1894" y="21134"/>
                      <a:pt x="1908" y="21133"/>
                      <a:pt x="1924" y="21129"/>
                    </a:cubicBezTo>
                    <a:cubicBezTo>
                      <a:pt x="2045" y="21093"/>
                      <a:pt x="2105" y="21082"/>
                      <a:pt x="2159" y="21082"/>
                    </a:cubicBezTo>
                    <a:cubicBezTo>
                      <a:pt x="2214" y="21082"/>
                      <a:pt x="2263" y="21093"/>
                      <a:pt x="2361" y="21102"/>
                    </a:cubicBezTo>
                    <a:cubicBezTo>
                      <a:pt x="2328" y="21143"/>
                      <a:pt x="2043" y="21383"/>
                      <a:pt x="2008" y="21383"/>
                    </a:cubicBezTo>
                    <a:cubicBezTo>
                      <a:pt x="2005" y="21383"/>
                      <a:pt x="2004" y="21381"/>
                      <a:pt x="2005" y="21378"/>
                    </a:cubicBezTo>
                    <a:cubicBezTo>
                      <a:pt x="2005" y="21325"/>
                      <a:pt x="2049" y="21236"/>
                      <a:pt x="1933" y="21227"/>
                    </a:cubicBezTo>
                    <a:cubicBezTo>
                      <a:pt x="1853" y="21227"/>
                      <a:pt x="1835" y="21271"/>
                      <a:pt x="1835" y="21316"/>
                    </a:cubicBezTo>
                    <a:cubicBezTo>
                      <a:pt x="1835" y="21405"/>
                      <a:pt x="2120" y="21503"/>
                      <a:pt x="1978" y="21645"/>
                    </a:cubicBezTo>
                    <a:cubicBezTo>
                      <a:pt x="1950" y="21675"/>
                      <a:pt x="1953" y="21711"/>
                      <a:pt x="1974" y="21750"/>
                    </a:cubicBezTo>
                    <a:lnTo>
                      <a:pt x="1974" y="21750"/>
                    </a:lnTo>
                    <a:cubicBezTo>
                      <a:pt x="2027" y="21655"/>
                      <a:pt x="2144" y="21535"/>
                      <a:pt x="2227" y="21535"/>
                    </a:cubicBezTo>
                    <a:cubicBezTo>
                      <a:pt x="2252" y="21535"/>
                      <a:pt x="2274" y="21547"/>
                      <a:pt x="2290" y="21574"/>
                    </a:cubicBezTo>
                    <a:lnTo>
                      <a:pt x="2298" y="21574"/>
                    </a:lnTo>
                    <a:lnTo>
                      <a:pt x="1983" y="21765"/>
                    </a:lnTo>
                    <a:lnTo>
                      <a:pt x="1983" y="21765"/>
                    </a:lnTo>
                    <a:cubicBezTo>
                      <a:pt x="1980" y="21760"/>
                      <a:pt x="1977" y="21755"/>
                      <a:pt x="1974" y="21750"/>
                    </a:cubicBezTo>
                    <a:lnTo>
                      <a:pt x="1974" y="21750"/>
                    </a:lnTo>
                    <a:cubicBezTo>
                      <a:pt x="1969" y="21760"/>
                      <a:pt x="1964" y="21770"/>
                      <a:pt x="1960" y="21779"/>
                    </a:cubicBezTo>
                    <a:lnTo>
                      <a:pt x="1983" y="21765"/>
                    </a:lnTo>
                    <a:lnTo>
                      <a:pt x="1983" y="21765"/>
                    </a:lnTo>
                    <a:cubicBezTo>
                      <a:pt x="2062" y="21888"/>
                      <a:pt x="2302" y="22037"/>
                      <a:pt x="2361" y="22108"/>
                    </a:cubicBezTo>
                    <a:cubicBezTo>
                      <a:pt x="2530" y="21984"/>
                      <a:pt x="2477" y="21921"/>
                      <a:pt x="2628" y="21814"/>
                    </a:cubicBezTo>
                    <a:lnTo>
                      <a:pt x="2628" y="21814"/>
                    </a:lnTo>
                    <a:cubicBezTo>
                      <a:pt x="2673" y="21886"/>
                      <a:pt x="2539" y="22091"/>
                      <a:pt x="2584" y="22108"/>
                    </a:cubicBezTo>
                    <a:cubicBezTo>
                      <a:pt x="2598" y="22115"/>
                      <a:pt x="2615" y="22117"/>
                      <a:pt x="2636" y="22117"/>
                    </a:cubicBezTo>
                    <a:cubicBezTo>
                      <a:pt x="2730" y="22117"/>
                      <a:pt x="2877" y="22059"/>
                      <a:pt x="2958" y="22037"/>
                    </a:cubicBezTo>
                    <a:lnTo>
                      <a:pt x="2958" y="22037"/>
                    </a:lnTo>
                    <a:cubicBezTo>
                      <a:pt x="2858" y="22144"/>
                      <a:pt x="2660" y="22809"/>
                      <a:pt x="2804" y="22809"/>
                    </a:cubicBezTo>
                    <a:cubicBezTo>
                      <a:pt x="2827" y="22809"/>
                      <a:pt x="2860" y="22791"/>
                      <a:pt x="2904" y="22750"/>
                    </a:cubicBezTo>
                    <a:cubicBezTo>
                      <a:pt x="2895" y="22719"/>
                      <a:pt x="2877" y="22712"/>
                      <a:pt x="2859" y="22712"/>
                    </a:cubicBezTo>
                    <a:cubicBezTo>
                      <a:pt x="2844" y="22712"/>
                      <a:pt x="2830" y="22716"/>
                      <a:pt x="2817" y="22716"/>
                    </a:cubicBezTo>
                    <a:cubicBezTo>
                      <a:pt x="2813" y="22716"/>
                      <a:pt x="2810" y="22715"/>
                      <a:pt x="2806" y="22714"/>
                    </a:cubicBezTo>
                    <a:cubicBezTo>
                      <a:pt x="2753" y="22705"/>
                      <a:pt x="3002" y="22554"/>
                      <a:pt x="3029" y="22545"/>
                    </a:cubicBezTo>
                    <a:cubicBezTo>
                      <a:pt x="3048" y="22537"/>
                      <a:pt x="3067" y="22533"/>
                      <a:pt x="3086" y="22533"/>
                    </a:cubicBezTo>
                    <a:cubicBezTo>
                      <a:pt x="3132" y="22533"/>
                      <a:pt x="3176" y="22555"/>
                      <a:pt x="3207" y="22598"/>
                    </a:cubicBezTo>
                    <a:cubicBezTo>
                      <a:pt x="3269" y="22732"/>
                      <a:pt x="2931" y="22857"/>
                      <a:pt x="3020" y="23017"/>
                    </a:cubicBezTo>
                    <a:cubicBezTo>
                      <a:pt x="3056" y="23106"/>
                      <a:pt x="3136" y="23168"/>
                      <a:pt x="3225" y="23204"/>
                    </a:cubicBezTo>
                    <a:cubicBezTo>
                      <a:pt x="3230" y="23205"/>
                      <a:pt x="3234" y="23205"/>
                      <a:pt x="3239" y="23205"/>
                    </a:cubicBezTo>
                    <a:cubicBezTo>
                      <a:pt x="3313" y="23205"/>
                      <a:pt x="3368" y="23098"/>
                      <a:pt x="3442" y="23098"/>
                    </a:cubicBezTo>
                    <a:cubicBezTo>
                      <a:pt x="3457" y="23098"/>
                      <a:pt x="3474" y="23103"/>
                      <a:pt x="3492" y="23115"/>
                    </a:cubicBezTo>
                    <a:cubicBezTo>
                      <a:pt x="3563" y="23168"/>
                      <a:pt x="3626" y="23186"/>
                      <a:pt x="3528" y="23311"/>
                    </a:cubicBezTo>
                    <a:cubicBezTo>
                      <a:pt x="3492" y="23329"/>
                      <a:pt x="3394" y="23382"/>
                      <a:pt x="3376" y="23418"/>
                    </a:cubicBezTo>
                    <a:cubicBezTo>
                      <a:pt x="3372" y="23427"/>
                      <a:pt x="3379" y="23431"/>
                      <a:pt x="3395" y="23431"/>
                    </a:cubicBezTo>
                    <a:cubicBezTo>
                      <a:pt x="3466" y="23431"/>
                      <a:pt x="3703" y="23359"/>
                      <a:pt x="3838" y="23359"/>
                    </a:cubicBezTo>
                    <a:cubicBezTo>
                      <a:pt x="3907" y="23359"/>
                      <a:pt x="3950" y="23378"/>
                      <a:pt x="3929" y="23436"/>
                    </a:cubicBezTo>
                    <a:cubicBezTo>
                      <a:pt x="3884" y="23587"/>
                      <a:pt x="3759" y="23694"/>
                      <a:pt x="3875" y="23792"/>
                    </a:cubicBezTo>
                    <a:cubicBezTo>
                      <a:pt x="3946" y="23836"/>
                      <a:pt x="4017" y="23863"/>
                      <a:pt x="4097" y="23872"/>
                    </a:cubicBezTo>
                    <a:lnTo>
                      <a:pt x="4097" y="23872"/>
                    </a:lnTo>
                    <a:cubicBezTo>
                      <a:pt x="4065" y="23865"/>
                      <a:pt x="4041" y="23482"/>
                      <a:pt x="4108" y="23482"/>
                    </a:cubicBezTo>
                    <a:cubicBezTo>
                      <a:pt x="4115" y="23482"/>
                      <a:pt x="4124" y="23487"/>
                      <a:pt x="4133" y="23498"/>
                    </a:cubicBezTo>
                    <a:cubicBezTo>
                      <a:pt x="4214" y="23578"/>
                      <a:pt x="4258" y="23685"/>
                      <a:pt x="4356" y="23747"/>
                    </a:cubicBezTo>
                    <a:lnTo>
                      <a:pt x="4507" y="23845"/>
                    </a:lnTo>
                    <a:cubicBezTo>
                      <a:pt x="4515" y="23861"/>
                      <a:pt x="4525" y="23870"/>
                      <a:pt x="4536" y="23870"/>
                    </a:cubicBezTo>
                    <a:cubicBezTo>
                      <a:pt x="4549" y="23870"/>
                      <a:pt x="4564" y="23857"/>
                      <a:pt x="4579" y="23827"/>
                    </a:cubicBezTo>
                    <a:cubicBezTo>
                      <a:pt x="4632" y="23827"/>
                      <a:pt x="4401" y="24059"/>
                      <a:pt x="4383" y="24095"/>
                    </a:cubicBezTo>
                    <a:cubicBezTo>
                      <a:pt x="4363" y="24146"/>
                      <a:pt x="4385" y="24162"/>
                      <a:pt x="4420" y="24162"/>
                    </a:cubicBezTo>
                    <a:cubicBezTo>
                      <a:pt x="4464" y="24162"/>
                      <a:pt x="4527" y="24136"/>
                      <a:pt x="4552" y="24121"/>
                    </a:cubicBezTo>
                    <a:cubicBezTo>
                      <a:pt x="4578" y="24102"/>
                      <a:pt x="4669" y="24031"/>
                      <a:pt x="4725" y="24031"/>
                    </a:cubicBezTo>
                    <a:cubicBezTo>
                      <a:pt x="4745" y="24031"/>
                      <a:pt x="4761" y="24041"/>
                      <a:pt x="4766" y="24068"/>
                    </a:cubicBezTo>
                    <a:cubicBezTo>
                      <a:pt x="4792" y="24166"/>
                      <a:pt x="4686" y="24246"/>
                      <a:pt x="4668" y="24335"/>
                    </a:cubicBezTo>
                    <a:cubicBezTo>
                      <a:pt x="4695" y="24202"/>
                      <a:pt x="4997" y="24148"/>
                      <a:pt x="5069" y="24148"/>
                    </a:cubicBezTo>
                    <a:cubicBezTo>
                      <a:pt x="5075" y="24147"/>
                      <a:pt x="5082" y="24147"/>
                      <a:pt x="5088" y="24147"/>
                    </a:cubicBezTo>
                    <a:cubicBezTo>
                      <a:pt x="5145" y="24147"/>
                      <a:pt x="5207" y="24180"/>
                      <a:pt x="5247" y="24228"/>
                    </a:cubicBezTo>
                    <a:cubicBezTo>
                      <a:pt x="5282" y="24282"/>
                      <a:pt x="5220" y="24335"/>
                      <a:pt x="5256" y="24398"/>
                    </a:cubicBezTo>
                    <a:cubicBezTo>
                      <a:pt x="5287" y="24436"/>
                      <a:pt x="5383" y="24515"/>
                      <a:pt x="5457" y="24515"/>
                    </a:cubicBezTo>
                    <a:cubicBezTo>
                      <a:pt x="5487" y="24515"/>
                      <a:pt x="5514" y="24502"/>
                      <a:pt x="5532" y="24469"/>
                    </a:cubicBezTo>
                    <a:cubicBezTo>
                      <a:pt x="5580" y="24380"/>
                      <a:pt x="5612" y="24343"/>
                      <a:pt x="5656" y="24343"/>
                    </a:cubicBezTo>
                    <a:cubicBezTo>
                      <a:pt x="5670" y="24343"/>
                      <a:pt x="5684" y="24347"/>
                      <a:pt x="5701" y="24353"/>
                    </a:cubicBezTo>
                    <a:cubicBezTo>
                      <a:pt x="5701" y="24353"/>
                      <a:pt x="5817" y="24389"/>
                      <a:pt x="5808" y="24415"/>
                    </a:cubicBezTo>
                    <a:cubicBezTo>
                      <a:pt x="5790" y="24460"/>
                      <a:pt x="5461" y="24638"/>
                      <a:pt x="5576" y="24745"/>
                    </a:cubicBezTo>
                    <a:cubicBezTo>
                      <a:pt x="5595" y="24764"/>
                      <a:pt x="5616" y="24771"/>
                      <a:pt x="5638" y="24771"/>
                    </a:cubicBezTo>
                    <a:cubicBezTo>
                      <a:pt x="5699" y="24771"/>
                      <a:pt x="5768" y="24717"/>
                      <a:pt x="5824" y="24717"/>
                    </a:cubicBezTo>
                    <a:cubicBezTo>
                      <a:pt x="5853" y="24717"/>
                      <a:pt x="5878" y="24731"/>
                      <a:pt x="5897" y="24772"/>
                    </a:cubicBezTo>
                    <a:cubicBezTo>
                      <a:pt x="5931" y="24848"/>
                      <a:pt x="5977" y="24874"/>
                      <a:pt x="6031" y="24874"/>
                    </a:cubicBezTo>
                    <a:cubicBezTo>
                      <a:pt x="6101" y="24874"/>
                      <a:pt x="6185" y="24829"/>
                      <a:pt x="6271" y="24798"/>
                    </a:cubicBezTo>
                    <a:cubicBezTo>
                      <a:pt x="6302" y="24785"/>
                      <a:pt x="6321" y="24780"/>
                      <a:pt x="6334" y="24780"/>
                    </a:cubicBezTo>
                    <a:cubicBezTo>
                      <a:pt x="6363" y="24780"/>
                      <a:pt x="6353" y="24811"/>
                      <a:pt x="6378" y="24843"/>
                    </a:cubicBezTo>
                    <a:cubicBezTo>
                      <a:pt x="6390" y="24861"/>
                      <a:pt x="6409" y="24867"/>
                      <a:pt x="6429" y="24867"/>
                    </a:cubicBezTo>
                    <a:cubicBezTo>
                      <a:pt x="6464" y="24867"/>
                      <a:pt x="6504" y="24851"/>
                      <a:pt x="6529" y="24851"/>
                    </a:cubicBezTo>
                    <a:cubicBezTo>
                      <a:pt x="6532" y="24851"/>
                      <a:pt x="6535" y="24851"/>
                      <a:pt x="6538" y="24852"/>
                    </a:cubicBezTo>
                    <a:cubicBezTo>
                      <a:pt x="6586" y="24794"/>
                      <a:pt x="6680" y="24724"/>
                      <a:pt x="6741" y="24724"/>
                    </a:cubicBezTo>
                    <a:cubicBezTo>
                      <a:pt x="6784" y="24724"/>
                      <a:pt x="6811" y="24757"/>
                      <a:pt x="6797" y="24852"/>
                    </a:cubicBezTo>
                    <a:cubicBezTo>
                      <a:pt x="6782" y="24896"/>
                      <a:pt x="6719" y="25227"/>
                      <a:pt x="6786" y="25227"/>
                    </a:cubicBezTo>
                    <a:cubicBezTo>
                      <a:pt x="6800" y="25227"/>
                      <a:pt x="6821" y="25211"/>
                      <a:pt x="6850" y="25172"/>
                    </a:cubicBezTo>
                    <a:cubicBezTo>
                      <a:pt x="6913" y="25089"/>
                      <a:pt x="6937" y="25022"/>
                      <a:pt x="6992" y="25022"/>
                    </a:cubicBezTo>
                    <a:cubicBezTo>
                      <a:pt x="7007" y="25022"/>
                      <a:pt x="7025" y="25027"/>
                      <a:pt x="7046" y="25039"/>
                    </a:cubicBezTo>
                    <a:cubicBezTo>
                      <a:pt x="7099" y="25066"/>
                      <a:pt x="7019" y="25181"/>
                      <a:pt x="7028" y="25244"/>
                    </a:cubicBezTo>
                    <a:cubicBezTo>
                      <a:pt x="7037" y="25306"/>
                      <a:pt x="7117" y="25333"/>
                      <a:pt x="7153" y="25351"/>
                    </a:cubicBezTo>
                    <a:lnTo>
                      <a:pt x="7233" y="25101"/>
                    </a:lnTo>
                    <a:cubicBezTo>
                      <a:pt x="7197" y="25048"/>
                      <a:pt x="7171" y="24985"/>
                      <a:pt x="7171" y="24914"/>
                    </a:cubicBezTo>
                    <a:cubicBezTo>
                      <a:pt x="7178" y="24858"/>
                      <a:pt x="7214" y="24841"/>
                      <a:pt x="7255" y="24841"/>
                    </a:cubicBezTo>
                    <a:cubicBezTo>
                      <a:pt x="7311" y="24841"/>
                      <a:pt x="7378" y="24873"/>
                      <a:pt x="7393" y="24879"/>
                    </a:cubicBezTo>
                    <a:cubicBezTo>
                      <a:pt x="7527" y="24923"/>
                      <a:pt x="7411" y="25039"/>
                      <a:pt x="7509" y="25164"/>
                    </a:cubicBezTo>
                    <a:cubicBezTo>
                      <a:pt x="7517" y="25188"/>
                      <a:pt x="7629" y="25337"/>
                      <a:pt x="7675" y="25337"/>
                    </a:cubicBezTo>
                    <a:cubicBezTo>
                      <a:pt x="7680" y="25337"/>
                      <a:pt x="7684" y="25336"/>
                      <a:pt x="7687" y="25333"/>
                    </a:cubicBezTo>
                    <a:cubicBezTo>
                      <a:pt x="7753" y="25259"/>
                      <a:pt x="7735" y="25162"/>
                      <a:pt x="7824" y="25162"/>
                    </a:cubicBezTo>
                    <a:cubicBezTo>
                      <a:pt x="7831" y="25162"/>
                      <a:pt x="7839" y="25162"/>
                      <a:pt x="7848" y="25164"/>
                    </a:cubicBezTo>
                    <a:cubicBezTo>
                      <a:pt x="7888" y="25169"/>
                      <a:pt x="7924" y="25197"/>
                      <a:pt x="7955" y="25197"/>
                    </a:cubicBezTo>
                    <a:cubicBezTo>
                      <a:pt x="7972" y="25197"/>
                      <a:pt x="7986" y="25189"/>
                      <a:pt x="7999" y="25164"/>
                    </a:cubicBezTo>
                    <a:cubicBezTo>
                      <a:pt x="8030" y="25120"/>
                      <a:pt x="8081" y="25103"/>
                      <a:pt x="8139" y="25103"/>
                    </a:cubicBezTo>
                    <a:cubicBezTo>
                      <a:pt x="8282" y="25103"/>
                      <a:pt x="8473" y="25201"/>
                      <a:pt x="8542" y="25226"/>
                    </a:cubicBezTo>
                    <a:cubicBezTo>
                      <a:pt x="8640" y="25262"/>
                      <a:pt x="8605" y="25306"/>
                      <a:pt x="8614" y="25422"/>
                    </a:cubicBezTo>
                    <a:cubicBezTo>
                      <a:pt x="8623" y="25547"/>
                      <a:pt x="8774" y="25547"/>
                      <a:pt x="8827" y="25555"/>
                    </a:cubicBezTo>
                    <a:cubicBezTo>
                      <a:pt x="8862" y="25600"/>
                      <a:pt x="8913" y="25639"/>
                      <a:pt x="8964" y="25639"/>
                    </a:cubicBezTo>
                    <a:cubicBezTo>
                      <a:pt x="9005" y="25639"/>
                      <a:pt x="9045" y="25614"/>
                      <a:pt x="9077" y="25547"/>
                    </a:cubicBezTo>
                    <a:cubicBezTo>
                      <a:pt x="9097" y="25506"/>
                      <a:pt x="9118" y="25493"/>
                      <a:pt x="9141" y="25493"/>
                    </a:cubicBezTo>
                    <a:cubicBezTo>
                      <a:pt x="9168" y="25493"/>
                      <a:pt x="9199" y="25510"/>
                      <a:pt x="9237" y="25520"/>
                    </a:cubicBezTo>
                    <a:cubicBezTo>
                      <a:pt x="9239" y="25520"/>
                      <a:pt x="9241" y="25520"/>
                      <a:pt x="9243" y="25520"/>
                    </a:cubicBezTo>
                    <a:cubicBezTo>
                      <a:pt x="9284" y="25520"/>
                      <a:pt x="9311" y="25439"/>
                      <a:pt x="9371" y="25431"/>
                    </a:cubicBezTo>
                    <a:cubicBezTo>
                      <a:pt x="9377" y="25430"/>
                      <a:pt x="9383" y="25430"/>
                      <a:pt x="9389" y="25430"/>
                    </a:cubicBezTo>
                    <a:cubicBezTo>
                      <a:pt x="9483" y="25430"/>
                      <a:pt x="9528" y="25495"/>
                      <a:pt x="9620" y="25520"/>
                    </a:cubicBezTo>
                    <a:cubicBezTo>
                      <a:pt x="9622" y="25520"/>
                      <a:pt x="9624" y="25520"/>
                      <a:pt x="9625" y="25520"/>
                    </a:cubicBezTo>
                    <a:cubicBezTo>
                      <a:pt x="9723" y="25520"/>
                      <a:pt x="10064" y="25072"/>
                      <a:pt x="9994" y="24959"/>
                    </a:cubicBezTo>
                    <a:lnTo>
                      <a:pt x="9994" y="24959"/>
                    </a:lnTo>
                    <a:cubicBezTo>
                      <a:pt x="9950" y="24977"/>
                      <a:pt x="9905" y="24977"/>
                      <a:pt x="9870" y="24977"/>
                    </a:cubicBezTo>
                    <a:cubicBezTo>
                      <a:pt x="9798" y="24941"/>
                      <a:pt x="9745" y="24887"/>
                      <a:pt x="9718" y="24825"/>
                    </a:cubicBezTo>
                    <a:cubicBezTo>
                      <a:pt x="9620" y="24700"/>
                      <a:pt x="9478" y="24629"/>
                      <a:pt x="9326" y="24611"/>
                    </a:cubicBezTo>
                    <a:cubicBezTo>
                      <a:pt x="9228" y="24611"/>
                      <a:pt x="9264" y="24932"/>
                      <a:pt x="9121" y="24950"/>
                    </a:cubicBezTo>
                    <a:cubicBezTo>
                      <a:pt x="9116" y="24950"/>
                      <a:pt x="9110" y="24951"/>
                      <a:pt x="9105" y="24951"/>
                    </a:cubicBezTo>
                    <a:cubicBezTo>
                      <a:pt x="9017" y="24951"/>
                      <a:pt x="8967" y="24881"/>
                      <a:pt x="8925" y="24781"/>
                    </a:cubicBezTo>
                    <a:cubicBezTo>
                      <a:pt x="8952" y="24674"/>
                      <a:pt x="8943" y="24656"/>
                      <a:pt x="8872" y="24638"/>
                    </a:cubicBezTo>
                    <a:cubicBezTo>
                      <a:pt x="8847" y="24630"/>
                      <a:pt x="8831" y="24625"/>
                      <a:pt x="8820" y="24625"/>
                    </a:cubicBezTo>
                    <a:cubicBezTo>
                      <a:pt x="8783" y="24625"/>
                      <a:pt x="8802" y="24673"/>
                      <a:pt x="8747" y="24789"/>
                    </a:cubicBezTo>
                    <a:cubicBezTo>
                      <a:pt x="8731" y="24827"/>
                      <a:pt x="8689" y="24852"/>
                      <a:pt x="8653" y="24852"/>
                    </a:cubicBezTo>
                    <a:cubicBezTo>
                      <a:pt x="8628" y="24852"/>
                      <a:pt x="8606" y="24841"/>
                      <a:pt x="8596" y="24816"/>
                    </a:cubicBezTo>
                    <a:cubicBezTo>
                      <a:pt x="8551" y="24665"/>
                      <a:pt x="8747" y="24478"/>
                      <a:pt x="8578" y="24424"/>
                    </a:cubicBezTo>
                    <a:lnTo>
                      <a:pt x="8578" y="24424"/>
                    </a:lnTo>
                    <a:cubicBezTo>
                      <a:pt x="8453" y="24433"/>
                      <a:pt x="8355" y="24504"/>
                      <a:pt x="8311" y="24620"/>
                    </a:cubicBezTo>
                    <a:cubicBezTo>
                      <a:pt x="8307" y="24621"/>
                      <a:pt x="8303" y="24622"/>
                      <a:pt x="8299" y="24622"/>
                    </a:cubicBezTo>
                    <a:cubicBezTo>
                      <a:pt x="8265" y="24622"/>
                      <a:pt x="8226" y="24594"/>
                      <a:pt x="8186" y="24594"/>
                    </a:cubicBezTo>
                    <a:cubicBezTo>
                      <a:pt x="8155" y="24594"/>
                      <a:pt x="7857" y="24680"/>
                      <a:pt x="7766" y="24680"/>
                    </a:cubicBezTo>
                    <a:cubicBezTo>
                      <a:pt x="7752" y="24680"/>
                      <a:pt x="7743" y="24678"/>
                      <a:pt x="7741" y="24674"/>
                    </a:cubicBezTo>
                    <a:cubicBezTo>
                      <a:pt x="7716" y="24566"/>
                      <a:pt x="7959" y="24413"/>
                      <a:pt x="8016" y="24335"/>
                    </a:cubicBezTo>
                    <a:lnTo>
                      <a:pt x="8016" y="24335"/>
                    </a:lnTo>
                    <a:cubicBezTo>
                      <a:pt x="7947" y="24410"/>
                      <a:pt x="7576" y="24374"/>
                      <a:pt x="7509" y="24424"/>
                    </a:cubicBezTo>
                    <a:cubicBezTo>
                      <a:pt x="7475" y="24450"/>
                      <a:pt x="7447" y="24462"/>
                      <a:pt x="7424" y="24462"/>
                    </a:cubicBezTo>
                    <a:cubicBezTo>
                      <a:pt x="7376" y="24462"/>
                      <a:pt x="7349" y="24408"/>
                      <a:pt x="7331" y="24317"/>
                    </a:cubicBezTo>
                    <a:cubicBezTo>
                      <a:pt x="7311" y="24232"/>
                      <a:pt x="7291" y="24207"/>
                      <a:pt x="7271" y="24207"/>
                    </a:cubicBezTo>
                    <a:cubicBezTo>
                      <a:pt x="7243" y="24207"/>
                      <a:pt x="7213" y="24258"/>
                      <a:pt x="7176" y="24258"/>
                    </a:cubicBezTo>
                    <a:cubicBezTo>
                      <a:pt x="7172" y="24258"/>
                      <a:pt x="7167" y="24257"/>
                      <a:pt x="7162" y="24255"/>
                    </a:cubicBezTo>
                    <a:cubicBezTo>
                      <a:pt x="7091" y="24228"/>
                      <a:pt x="7055" y="24228"/>
                      <a:pt x="7028" y="24121"/>
                    </a:cubicBezTo>
                    <a:cubicBezTo>
                      <a:pt x="7019" y="24086"/>
                      <a:pt x="7001" y="24068"/>
                      <a:pt x="6975" y="24068"/>
                    </a:cubicBezTo>
                    <a:cubicBezTo>
                      <a:pt x="6886" y="24095"/>
                      <a:pt x="6832" y="24184"/>
                      <a:pt x="6841" y="24273"/>
                    </a:cubicBezTo>
                    <a:cubicBezTo>
                      <a:pt x="6841" y="24337"/>
                      <a:pt x="6807" y="24447"/>
                      <a:pt x="6766" y="24447"/>
                    </a:cubicBezTo>
                    <a:cubicBezTo>
                      <a:pt x="6756" y="24447"/>
                      <a:pt x="6745" y="24440"/>
                      <a:pt x="6734" y="24424"/>
                    </a:cubicBezTo>
                    <a:cubicBezTo>
                      <a:pt x="6672" y="24335"/>
                      <a:pt x="6716" y="24202"/>
                      <a:pt x="6663" y="24113"/>
                    </a:cubicBezTo>
                    <a:cubicBezTo>
                      <a:pt x="6639" y="24073"/>
                      <a:pt x="6603" y="24060"/>
                      <a:pt x="6562" y="24060"/>
                    </a:cubicBezTo>
                    <a:cubicBezTo>
                      <a:pt x="6512" y="24060"/>
                      <a:pt x="6454" y="24080"/>
                      <a:pt x="6405" y="24095"/>
                    </a:cubicBezTo>
                    <a:cubicBezTo>
                      <a:pt x="6342" y="24068"/>
                      <a:pt x="6298" y="24032"/>
                      <a:pt x="6262" y="23970"/>
                    </a:cubicBezTo>
                    <a:cubicBezTo>
                      <a:pt x="6271" y="23917"/>
                      <a:pt x="6262" y="23890"/>
                      <a:pt x="6235" y="23881"/>
                    </a:cubicBezTo>
                    <a:cubicBezTo>
                      <a:pt x="6221" y="23874"/>
                      <a:pt x="6208" y="23871"/>
                      <a:pt x="6196" y="23871"/>
                    </a:cubicBezTo>
                    <a:cubicBezTo>
                      <a:pt x="6148" y="23871"/>
                      <a:pt x="6122" y="23923"/>
                      <a:pt x="6067" y="23923"/>
                    </a:cubicBezTo>
                    <a:cubicBezTo>
                      <a:pt x="6056" y="23923"/>
                      <a:pt x="6044" y="23921"/>
                      <a:pt x="6031" y="23917"/>
                    </a:cubicBezTo>
                    <a:cubicBezTo>
                      <a:pt x="5968" y="23899"/>
                      <a:pt x="5950" y="23819"/>
                      <a:pt x="5897" y="23783"/>
                    </a:cubicBezTo>
                    <a:cubicBezTo>
                      <a:pt x="5810" y="23708"/>
                      <a:pt x="5700" y="23666"/>
                      <a:pt x="5588" y="23666"/>
                    </a:cubicBezTo>
                    <a:cubicBezTo>
                      <a:pt x="5527" y="23666"/>
                      <a:pt x="5466" y="23678"/>
                      <a:pt x="5407" y="23703"/>
                    </a:cubicBezTo>
                    <a:cubicBezTo>
                      <a:pt x="5361" y="23723"/>
                      <a:pt x="5327" y="23736"/>
                      <a:pt x="5308" y="23736"/>
                    </a:cubicBezTo>
                    <a:cubicBezTo>
                      <a:pt x="5274" y="23736"/>
                      <a:pt x="5283" y="23696"/>
                      <a:pt x="5345" y="23578"/>
                    </a:cubicBezTo>
                    <a:cubicBezTo>
                      <a:pt x="5469" y="23507"/>
                      <a:pt x="5380" y="23453"/>
                      <a:pt x="5336" y="23427"/>
                    </a:cubicBezTo>
                    <a:cubicBezTo>
                      <a:pt x="5265" y="23364"/>
                      <a:pt x="5184" y="23338"/>
                      <a:pt x="5095" y="23329"/>
                    </a:cubicBezTo>
                    <a:cubicBezTo>
                      <a:pt x="5052" y="23334"/>
                      <a:pt x="4995" y="23366"/>
                      <a:pt x="4950" y="23366"/>
                    </a:cubicBezTo>
                    <a:cubicBezTo>
                      <a:pt x="4920" y="23366"/>
                      <a:pt x="4896" y="23353"/>
                      <a:pt x="4882" y="23311"/>
                    </a:cubicBezTo>
                    <a:cubicBezTo>
                      <a:pt x="4988" y="23124"/>
                      <a:pt x="4775" y="23061"/>
                      <a:pt x="4703" y="23061"/>
                    </a:cubicBezTo>
                    <a:cubicBezTo>
                      <a:pt x="4702" y="23061"/>
                      <a:pt x="4700" y="23061"/>
                      <a:pt x="4698" y="23061"/>
                    </a:cubicBezTo>
                    <a:cubicBezTo>
                      <a:pt x="4627" y="23061"/>
                      <a:pt x="4446" y="23188"/>
                      <a:pt x="4395" y="23188"/>
                    </a:cubicBezTo>
                    <a:cubicBezTo>
                      <a:pt x="4385" y="23188"/>
                      <a:pt x="4380" y="23182"/>
                      <a:pt x="4383" y="23168"/>
                    </a:cubicBezTo>
                    <a:cubicBezTo>
                      <a:pt x="4427" y="22972"/>
                      <a:pt x="4445" y="22901"/>
                      <a:pt x="4347" y="22803"/>
                    </a:cubicBezTo>
                    <a:cubicBezTo>
                      <a:pt x="4205" y="22661"/>
                      <a:pt x="4044" y="22536"/>
                      <a:pt x="3857" y="22438"/>
                    </a:cubicBezTo>
                    <a:cubicBezTo>
                      <a:pt x="3795" y="22411"/>
                      <a:pt x="3724" y="22376"/>
                      <a:pt x="3652" y="22358"/>
                    </a:cubicBezTo>
                    <a:cubicBezTo>
                      <a:pt x="3646" y="22355"/>
                      <a:pt x="3638" y="22354"/>
                      <a:pt x="3630" y="22354"/>
                    </a:cubicBezTo>
                    <a:cubicBezTo>
                      <a:pt x="3597" y="22354"/>
                      <a:pt x="3554" y="22370"/>
                      <a:pt x="3524" y="22370"/>
                    </a:cubicBezTo>
                    <a:cubicBezTo>
                      <a:pt x="3510" y="22370"/>
                      <a:pt x="3499" y="22367"/>
                      <a:pt x="3492" y="22358"/>
                    </a:cubicBezTo>
                    <a:cubicBezTo>
                      <a:pt x="3465" y="22322"/>
                      <a:pt x="3537" y="22153"/>
                      <a:pt x="3545" y="22082"/>
                    </a:cubicBezTo>
                    <a:cubicBezTo>
                      <a:pt x="3554" y="22010"/>
                      <a:pt x="3545" y="21930"/>
                      <a:pt x="3510" y="21859"/>
                    </a:cubicBezTo>
                    <a:cubicBezTo>
                      <a:pt x="3485" y="21820"/>
                      <a:pt x="3453" y="21792"/>
                      <a:pt x="3407" y="21792"/>
                    </a:cubicBezTo>
                    <a:cubicBezTo>
                      <a:pt x="3368" y="21792"/>
                      <a:pt x="3321" y="21811"/>
                      <a:pt x="3260" y="21859"/>
                    </a:cubicBezTo>
                    <a:cubicBezTo>
                      <a:pt x="3367" y="21770"/>
                      <a:pt x="3065" y="21770"/>
                      <a:pt x="3011" y="21752"/>
                    </a:cubicBezTo>
                    <a:cubicBezTo>
                      <a:pt x="2975" y="21743"/>
                      <a:pt x="3091" y="21529"/>
                      <a:pt x="3082" y="21467"/>
                    </a:cubicBezTo>
                    <a:cubicBezTo>
                      <a:pt x="3082" y="21378"/>
                      <a:pt x="3038" y="21307"/>
                      <a:pt x="2967" y="21262"/>
                    </a:cubicBezTo>
                    <a:cubicBezTo>
                      <a:pt x="2959" y="21260"/>
                      <a:pt x="2951" y="21258"/>
                      <a:pt x="2943" y="21258"/>
                    </a:cubicBezTo>
                    <a:cubicBezTo>
                      <a:pt x="2869" y="21258"/>
                      <a:pt x="2754" y="21357"/>
                      <a:pt x="2682" y="21405"/>
                    </a:cubicBezTo>
                    <a:cubicBezTo>
                      <a:pt x="2664" y="21378"/>
                      <a:pt x="2601" y="21316"/>
                      <a:pt x="2601" y="21280"/>
                    </a:cubicBezTo>
                    <a:cubicBezTo>
                      <a:pt x="2637" y="21262"/>
                      <a:pt x="2673" y="21244"/>
                      <a:pt x="2699" y="21218"/>
                    </a:cubicBezTo>
                    <a:cubicBezTo>
                      <a:pt x="2717" y="21182"/>
                      <a:pt x="2673" y="21129"/>
                      <a:pt x="2664" y="21102"/>
                    </a:cubicBezTo>
                    <a:cubicBezTo>
                      <a:pt x="2646" y="21075"/>
                      <a:pt x="2744" y="21022"/>
                      <a:pt x="2744" y="20977"/>
                    </a:cubicBezTo>
                    <a:cubicBezTo>
                      <a:pt x="2744" y="20933"/>
                      <a:pt x="2726" y="20888"/>
                      <a:pt x="2699" y="20852"/>
                    </a:cubicBezTo>
                    <a:cubicBezTo>
                      <a:pt x="2619" y="20737"/>
                      <a:pt x="2477" y="20737"/>
                      <a:pt x="2325" y="20674"/>
                    </a:cubicBezTo>
                    <a:cubicBezTo>
                      <a:pt x="2136" y="20580"/>
                      <a:pt x="2288" y="20568"/>
                      <a:pt x="2467" y="20519"/>
                    </a:cubicBezTo>
                    <a:lnTo>
                      <a:pt x="2467" y="20519"/>
                    </a:lnTo>
                    <a:cubicBezTo>
                      <a:pt x="2460" y="20521"/>
                      <a:pt x="2455" y="20521"/>
                      <a:pt x="2450" y="20521"/>
                    </a:cubicBezTo>
                    <a:cubicBezTo>
                      <a:pt x="2396" y="20521"/>
                      <a:pt x="2437" y="20440"/>
                      <a:pt x="2361" y="20425"/>
                    </a:cubicBezTo>
                    <a:cubicBezTo>
                      <a:pt x="2346" y="20425"/>
                      <a:pt x="2232" y="20445"/>
                      <a:pt x="2194" y="20445"/>
                    </a:cubicBezTo>
                    <a:cubicBezTo>
                      <a:pt x="2188" y="20445"/>
                      <a:pt x="2184" y="20444"/>
                      <a:pt x="2183" y="20443"/>
                    </a:cubicBezTo>
                    <a:cubicBezTo>
                      <a:pt x="2174" y="20380"/>
                      <a:pt x="2370" y="20354"/>
                      <a:pt x="2361" y="20309"/>
                    </a:cubicBezTo>
                    <a:cubicBezTo>
                      <a:pt x="2343" y="20238"/>
                      <a:pt x="2174" y="20220"/>
                      <a:pt x="2129" y="20158"/>
                    </a:cubicBezTo>
                    <a:cubicBezTo>
                      <a:pt x="2095" y="20108"/>
                      <a:pt x="2103" y="20091"/>
                      <a:pt x="2129" y="20091"/>
                    </a:cubicBezTo>
                    <a:cubicBezTo>
                      <a:pt x="2163" y="20091"/>
                      <a:pt x="2227" y="20120"/>
                      <a:pt x="2263" y="20140"/>
                    </a:cubicBezTo>
                    <a:cubicBezTo>
                      <a:pt x="2290" y="20152"/>
                      <a:pt x="2327" y="20158"/>
                      <a:pt x="2364" y="20158"/>
                    </a:cubicBezTo>
                    <a:cubicBezTo>
                      <a:pt x="2463" y="20158"/>
                      <a:pt x="2569" y="20120"/>
                      <a:pt x="2530" y="20069"/>
                    </a:cubicBezTo>
                    <a:cubicBezTo>
                      <a:pt x="2481" y="20003"/>
                      <a:pt x="2350" y="19878"/>
                      <a:pt x="2184" y="19878"/>
                    </a:cubicBezTo>
                    <a:cubicBezTo>
                      <a:pt x="2177" y="19878"/>
                      <a:pt x="2170" y="19879"/>
                      <a:pt x="2163" y="19879"/>
                    </a:cubicBezTo>
                    <a:lnTo>
                      <a:pt x="2163" y="19879"/>
                    </a:lnTo>
                    <a:cubicBezTo>
                      <a:pt x="2592" y="19821"/>
                      <a:pt x="2109" y="19142"/>
                      <a:pt x="2441" y="19125"/>
                    </a:cubicBezTo>
                    <a:cubicBezTo>
                      <a:pt x="2655" y="18964"/>
                      <a:pt x="2361" y="18857"/>
                      <a:pt x="2316" y="18706"/>
                    </a:cubicBezTo>
                    <a:cubicBezTo>
                      <a:pt x="2290" y="18590"/>
                      <a:pt x="2272" y="18474"/>
                      <a:pt x="2272" y="18358"/>
                    </a:cubicBezTo>
                    <a:cubicBezTo>
                      <a:pt x="2263" y="18198"/>
                      <a:pt x="2129" y="18056"/>
                      <a:pt x="2120" y="17913"/>
                    </a:cubicBezTo>
                    <a:cubicBezTo>
                      <a:pt x="2120" y="17797"/>
                      <a:pt x="2245" y="17753"/>
                      <a:pt x="2236" y="17610"/>
                    </a:cubicBezTo>
                    <a:cubicBezTo>
                      <a:pt x="2236" y="17548"/>
                      <a:pt x="2236" y="17459"/>
                      <a:pt x="2147" y="17423"/>
                    </a:cubicBezTo>
                    <a:cubicBezTo>
                      <a:pt x="2111" y="17405"/>
                      <a:pt x="2005" y="17423"/>
                      <a:pt x="2013" y="17379"/>
                    </a:cubicBezTo>
                    <a:cubicBezTo>
                      <a:pt x="2013" y="17272"/>
                      <a:pt x="2272" y="17245"/>
                      <a:pt x="2396" y="17236"/>
                    </a:cubicBezTo>
                    <a:lnTo>
                      <a:pt x="2396" y="17236"/>
                    </a:lnTo>
                    <a:cubicBezTo>
                      <a:pt x="2395" y="17236"/>
                      <a:pt x="2394" y="17236"/>
                      <a:pt x="2393" y="17236"/>
                    </a:cubicBezTo>
                    <a:cubicBezTo>
                      <a:pt x="2139" y="17236"/>
                      <a:pt x="2209" y="16283"/>
                      <a:pt x="2209" y="16150"/>
                    </a:cubicBezTo>
                    <a:cubicBezTo>
                      <a:pt x="2218" y="16016"/>
                      <a:pt x="2325" y="15856"/>
                      <a:pt x="2298" y="15731"/>
                    </a:cubicBezTo>
                    <a:cubicBezTo>
                      <a:pt x="2272" y="15597"/>
                      <a:pt x="2218" y="15481"/>
                      <a:pt x="2129" y="15383"/>
                    </a:cubicBezTo>
                    <a:cubicBezTo>
                      <a:pt x="2108" y="15356"/>
                      <a:pt x="1912" y="15273"/>
                      <a:pt x="1828" y="15273"/>
                    </a:cubicBezTo>
                    <a:cubicBezTo>
                      <a:pt x="1805" y="15273"/>
                      <a:pt x="1791" y="15279"/>
                      <a:pt x="1791" y="15294"/>
                    </a:cubicBezTo>
                    <a:lnTo>
                      <a:pt x="1791" y="15294"/>
                    </a:lnTo>
                    <a:cubicBezTo>
                      <a:pt x="1791" y="15196"/>
                      <a:pt x="2183" y="15241"/>
                      <a:pt x="2049" y="15098"/>
                    </a:cubicBezTo>
                    <a:cubicBezTo>
                      <a:pt x="2031" y="15081"/>
                      <a:pt x="1835" y="14947"/>
                      <a:pt x="1889" y="14911"/>
                    </a:cubicBezTo>
                    <a:cubicBezTo>
                      <a:pt x="1891" y="14910"/>
                      <a:pt x="1895" y="14909"/>
                      <a:pt x="1900" y="14909"/>
                    </a:cubicBezTo>
                    <a:cubicBezTo>
                      <a:pt x="1942" y="14909"/>
                      <a:pt x="2074" y="14947"/>
                      <a:pt x="2146" y="14947"/>
                    </a:cubicBezTo>
                    <a:cubicBezTo>
                      <a:pt x="2181" y="14947"/>
                      <a:pt x="2202" y="14938"/>
                      <a:pt x="2192" y="14911"/>
                    </a:cubicBezTo>
                    <a:cubicBezTo>
                      <a:pt x="2158" y="14818"/>
                      <a:pt x="2042" y="14643"/>
                      <a:pt x="1854" y="14643"/>
                    </a:cubicBezTo>
                    <a:cubicBezTo>
                      <a:pt x="1845" y="14643"/>
                      <a:pt x="1836" y="14643"/>
                      <a:pt x="1826" y="14644"/>
                    </a:cubicBezTo>
                    <a:cubicBezTo>
                      <a:pt x="1800" y="14573"/>
                      <a:pt x="2013" y="14484"/>
                      <a:pt x="2076" y="14457"/>
                    </a:cubicBezTo>
                    <a:cubicBezTo>
                      <a:pt x="2085" y="14439"/>
                      <a:pt x="2245" y="14226"/>
                      <a:pt x="2201" y="14217"/>
                    </a:cubicBezTo>
                    <a:cubicBezTo>
                      <a:pt x="2103" y="14181"/>
                      <a:pt x="1907" y="14217"/>
                      <a:pt x="1880" y="14101"/>
                    </a:cubicBezTo>
                    <a:cubicBezTo>
                      <a:pt x="1853" y="14012"/>
                      <a:pt x="1942" y="13949"/>
                      <a:pt x="1898" y="13860"/>
                    </a:cubicBezTo>
                    <a:cubicBezTo>
                      <a:pt x="1862" y="13762"/>
                      <a:pt x="1791" y="13762"/>
                      <a:pt x="1782" y="13664"/>
                    </a:cubicBezTo>
                    <a:cubicBezTo>
                      <a:pt x="1773" y="13549"/>
                      <a:pt x="1933" y="13504"/>
                      <a:pt x="1951" y="13379"/>
                    </a:cubicBezTo>
                    <a:cubicBezTo>
                      <a:pt x="1976" y="13264"/>
                      <a:pt x="1886" y="13164"/>
                      <a:pt x="1781" y="13164"/>
                    </a:cubicBezTo>
                    <a:cubicBezTo>
                      <a:pt x="1772" y="13164"/>
                      <a:pt x="1764" y="13164"/>
                      <a:pt x="1755" y="13166"/>
                    </a:cubicBezTo>
                    <a:cubicBezTo>
                      <a:pt x="1789" y="13149"/>
                      <a:pt x="1987" y="12960"/>
                      <a:pt x="1949" y="12960"/>
                    </a:cubicBezTo>
                    <a:cubicBezTo>
                      <a:pt x="1947" y="12960"/>
                      <a:pt x="1945" y="12960"/>
                      <a:pt x="1942" y="12961"/>
                    </a:cubicBezTo>
                    <a:cubicBezTo>
                      <a:pt x="1901" y="12967"/>
                      <a:pt x="1788" y="13026"/>
                      <a:pt x="1717" y="13026"/>
                    </a:cubicBezTo>
                    <a:cubicBezTo>
                      <a:pt x="1679" y="13026"/>
                      <a:pt x="1654" y="13010"/>
                      <a:pt x="1657" y="12961"/>
                    </a:cubicBezTo>
                    <a:cubicBezTo>
                      <a:pt x="1666" y="12889"/>
                      <a:pt x="1755" y="12845"/>
                      <a:pt x="1791" y="12783"/>
                    </a:cubicBezTo>
                    <a:cubicBezTo>
                      <a:pt x="1853" y="12649"/>
                      <a:pt x="1862" y="12409"/>
                      <a:pt x="1657" y="12355"/>
                    </a:cubicBezTo>
                    <a:lnTo>
                      <a:pt x="1657" y="12355"/>
                    </a:lnTo>
                    <a:cubicBezTo>
                      <a:pt x="1663" y="12357"/>
                      <a:pt x="1670" y="12357"/>
                      <a:pt x="1677" y="12357"/>
                    </a:cubicBezTo>
                    <a:cubicBezTo>
                      <a:pt x="1792" y="12357"/>
                      <a:pt x="1952" y="12147"/>
                      <a:pt x="1960" y="12097"/>
                    </a:cubicBezTo>
                    <a:lnTo>
                      <a:pt x="1960" y="12097"/>
                    </a:lnTo>
                    <a:cubicBezTo>
                      <a:pt x="1950" y="12097"/>
                      <a:pt x="1942" y="12098"/>
                      <a:pt x="1933" y="12098"/>
                    </a:cubicBezTo>
                    <a:cubicBezTo>
                      <a:pt x="1795" y="12098"/>
                      <a:pt x="1826" y="12029"/>
                      <a:pt x="1818" y="11936"/>
                    </a:cubicBezTo>
                    <a:cubicBezTo>
                      <a:pt x="1818" y="11847"/>
                      <a:pt x="1835" y="11883"/>
                      <a:pt x="1728" y="11856"/>
                    </a:cubicBezTo>
                    <a:cubicBezTo>
                      <a:pt x="1568" y="11821"/>
                      <a:pt x="1791" y="11553"/>
                      <a:pt x="1800" y="11482"/>
                    </a:cubicBezTo>
                    <a:cubicBezTo>
                      <a:pt x="1800" y="11429"/>
                      <a:pt x="1702" y="11420"/>
                      <a:pt x="1675" y="11349"/>
                    </a:cubicBezTo>
                    <a:cubicBezTo>
                      <a:pt x="1657" y="11251"/>
                      <a:pt x="1648" y="11153"/>
                      <a:pt x="1648" y="11046"/>
                    </a:cubicBezTo>
                    <a:cubicBezTo>
                      <a:pt x="1634" y="10883"/>
                      <a:pt x="1606" y="10788"/>
                      <a:pt x="1435" y="10720"/>
                    </a:cubicBezTo>
                    <a:lnTo>
                      <a:pt x="1435" y="10720"/>
                    </a:lnTo>
                    <a:cubicBezTo>
                      <a:pt x="1486" y="10731"/>
                      <a:pt x="1538" y="10736"/>
                      <a:pt x="1590" y="10736"/>
                    </a:cubicBezTo>
                    <a:cubicBezTo>
                      <a:pt x="1610" y="10736"/>
                      <a:pt x="1629" y="10735"/>
                      <a:pt x="1648" y="10734"/>
                    </a:cubicBezTo>
                    <a:cubicBezTo>
                      <a:pt x="1773" y="10707"/>
                      <a:pt x="1622" y="10609"/>
                      <a:pt x="1577" y="10591"/>
                    </a:cubicBezTo>
                    <a:cubicBezTo>
                      <a:pt x="1328" y="10485"/>
                      <a:pt x="1408" y="10395"/>
                      <a:pt x="1666" y="10298"/>
                    </a:cubicBezTo>
                    <a:cubicBezTo>
                      <a:pt x="1844" y="10235"/>
                      <a:pt x="1149" y="10093"/>
                      <a:pt x="1470" y="10075"/>
                    </a:cubicBezTo>
                    <a:cubicBezTo>
                      <a:pt x="1681" y="10066"/>
                      <a:pt x="1649" y="9754"/>
                      <a:pt x="1383" y="9754"/>
                    </a:cubicBezTo>
                    <a:cubicBezTo>
                      <a:pt x="1380" y="9754"/>
                      <a:pt x="1376" y="9754"/>
                      <a:pt x="1372" y="9754"/>
                    </a:cubicBezTo>
                    <a:cubicBezTo>
                      <a:pt x="1461" y="9745"/>
                      <a:pt x="1550" y="9701"/>
                      <a:pt x="1613" y="9629"/>
                    </a:cubicBezTo>
                    <a:cubicBezTo>
                      <a:pt x="1639" y="9594"/>
                      <a:pt x="1577" y="9549"/>
                      <a:pt x="1568" y="9496"/>
                    </a:cubicBezTo>
                    <a:cubicBezTo>
                      <a:pt x="1568" y="9407"/>
                      <a:pt x="1648" y="9362"/>
                      <a:pt x="1657" y="9273"/>
                    </a:cubicBezTo>
                    <a:cubicBezTo>
                      <a:pt x="1666" y="9184"/>
                      <a:pt x="1550" y="9131"/>
                      <a:pt x="1541" y="9051"/>
                    </a:cubicBezTo>
                    <a:cubicBezTo>
                      <a:pt x="1541" y="8961"/>
                      <a:pt x="1541" y="8863"/>
                      <a:pt x="1568" y="8774"/>
                    </a:cubicBezTo>
                    <a:cubicBezTo>
                      <a:pt x="1604" y="8641"/>
                      <a:pt x="1675" y="8534"/>
                      <a:pt x="1622" y="8391"/>
                    </a:cubicBezTo>
                    <a:cubicBezTo>
                      <a:pt x="1595" y="8329"/>
                      <a:pt x="1408" y="8267"/>
                      <a:pt x="1399" y="8231"/>
                    </a:cubicBezTo>
                    <a:cubicBezTo>
                      <a:pt x="1390" y="8204"/>
                      <a:pt x="1613" y="8151"/>
                      <a:pt x="1657" y="8097"/>
                    </a:cubicBezTo>
                    <a:cubicBezTo>
                      <a:pt x="1711" y="8017"/>
                      <a:pt x="1550" y="7982"/>
                      <a:pt x="1470" y="7973"/>
                    </a:cubicBezTo>
                    <a:cubicBezTo>
                      <a:pt x="1390" y="7955"/>
                      <a:pt x="1060" y="7973"/>
                      <a:pt x="1194" y="7857"/>
                    </a:cubicBezTo>
                    <a:cubicBezTo>
                      <a:pt x="1301" y="7777"/>
                      <a:pt x="1461" y="7732"/>
                      <a:pt x="1524" y="7616"/>
                    </a:cubicBezTo>
                    <a:cubicBezTo>
                      <a:pt x="1595" y="7465"/>
                      <a:pt x="1096" y="7429"/>
                      <a:pt x="1345" y="7278"/>
                    </a:cubicBezTo>
                    <a:cubicBezTo>
                      <a:pt x="1497" y="7189"/>
                      <a:pt x="1390" y="6904"/>
                      <a:pt x="1363" y="6806"/>
                    </a:cubicBezTo>
                    <a:cubicBezTo>
                      <a:pt x="1337" y="6708"/>
                      <a:pt x="1265" y="6619"/>
                      <a:pt x="1301" y="6512"/>
                    </a:cubicBezTo>
                    <a:cubicBezTo>
                      <a:pt x="1310" y="6486"/>
                      <a:pt x="1507" y="6262"/>
                      <a:pt x="1472" y="6262"/>
                    </a:cubicBezTo>
                    <a:cubicBezTo>
                      <a:pt x="1472" y="6262"/>
                      <a:pt x="1471" y="6262"/>
                      <a:pt x="1470" y="6263"/>
                    </a:cubicBezTo>
                    <a:cubicBezTo>
                      <a:pt x="1416" y="6275"/>
                      <a:pt x="1369" y="6311"/>
                      <a:pt x="1320" y="6311"/>
                    </a:cubicBezTo>
                    <a:cubicBezTo>
                      <a:pt x="1297" y="6311"/>
                      <a:pt x="1273" y="6303"/>
                      <a:pt x="1247" y="6280"/>
                    </a:cubicBezTo>
                    <a:cubicBezTo>
                      <a:pt x="1212" y="6245"/>
                      <a:pt x="1194" y="6200"/>
                      <a:pt x="1203" y="6147"/>
                    </a:cubicBezTo>
                    <a:cubicBezTo>
                      <a:pt x="1194" y="6013"/>
                      <a:pt x="1301" y="5897"/>
                      <a:pt x="1434" y="5888"/>
                    </a:cubicBezTo>
                    <a:lnTo>
                      <a:pt x="1434" y="5888"/>
                    </a:lnTo>
                    <a:cubicBezTo>
                      <a:pt x="1390" y="5891"/>
                      <a:pt x="1354" y="5893"/>
                      <a:pt x="1324" y="5893"/>
                    </a:cubicBezTo>
                    <a:cubicBezTo>
                      <a:pt x="986" y="5893"/>
                      <a:pt x="1501" y="5717"/>
                      <a:pt x="1443" y="5595"/>
                    </a:cubicBezTo>
                    <a:cubicBezTo>
                      <a:pt x="1390" y="5470"/>
                      <a:pt x="1141" y="5488"/>
                      <a:pt x="1096" y="5345"/>
                    </a:cubicBezTo>
                    <a:cubicBezTo>
                      <a:pt x="1087" y="5309"/>
                      <a:pt x="1212" y="5194"/>
                      <a:pt x="1230" y="5140"/>
                    </a:cubicBezTo>
                    <a:cubicBezTo>
                      <a:pt x="1319" y="4926"/>
                      <a:pt x="1051" y="5033"/>
                      <a:pt x="1114" y="4811"/>
                    </a:cubicBezTo>
                    <a:cubicBezTo>
                      <a:pt x="1167" y="4686"/>
                      <a:pt x="1185" y="4552"/>
                      <a:pt x="1167" y="4428"/>
                    </a:cubicBezTo>
                    <a:cubicBezTo>
                      <a:pt x="1158" y="4383"/>
                      <a:pt x="1043" y="4267"/>
                      <a:pt x="1043" y="4258"/>
                    </a:cubicBezTo>
                    <a:cubicBezTo>
                      <a:pt x="1060" y="4045"/>
                      <a:pt x="1488" y="3777"/>
                      <a:pt x="1301" y="3573"/>
                    </a:cubicBezTo>
                    <a:cubicBezTo>
                      <a:pt x="1203" y="3466"/>
                      <a:pt x="1132" y="3573"/>
                      <a:pt x="1132" y="3439"/>
                    </a:cubicBezTo>
                    <a:cubicBezTo>
                      <a:pt x="1185" y="3403"/>
                      <a:pt x="1230" y="3341"/>
                      <a:pt x="1247" y="3279"/>
                    </a:cubicBezTo>
                    <a:cubicBezTo>
                      <a:pt x="1256" y="3252"/>
                      <a:pt x="1158" y="3261"/>
                      <a:pt x="1132" y="3225"/>
                    </a:cubicBezTo>
                    <a:cubicBezTo>
                      <a:pt x="1043" y="3075"/>
                      <a:pt x="1164" y="2824"/>
                      <a:pt x="1206" y="2601"/>
                    </a:cubicBezTo>
                    <a:lnTo>
                      <a:pt x="1206" y="2601"/>
                    </a:lnTo>
                    <a:cubicBezTo>
                      <a:pt x="1215" y="2612"/>
                      <a:pt x="1223" y="2624"/>
                      <a:pt x="1230" y="2637"/>
                    </a:cubicBezTo>
                    <a:cubicBezTo>
                      <a:pt x="1251" y="2683"/>
                      <a:pt x="1266" y="2699"/>
                      <a:pt x="1279" y="2699"/>
                    </a:cubicBezTo>
                    <a:cubicBezTo>
                      <a:pt x="1304" y="2699"/>
                      <a:pt x="1322" y="2637"/>
                      <a:pt x="1363" y="2602"/>
                    </a:cubicBezTo>
                    <a:cubicBezTo>
                      <a:pt x="1434" y="2548"/>
                      <a:pt x="1524" y="2566"/>
                      <a:pt x="1595" y="2539"/>
                    </a:cubicBezTo>
                    <a:cubicBezTo>
                      <a:pt x="1865" y="2434"/>
                      <a:pt x="2164" y="2407"/>
                      <a:pt x="2452" y="2407"/>
                    </a:cubicBezTo>
                    <a:cubicBezTo>
                      <a:pt x="2554" y="2407"/>
                      <a:pt x="2655" y="2410"/>
                      <a:pt x="2753" y="2415"/>
                    </a:cubicBezTo>
                    <a:cubicBezTo>
                      <a:pt x="2869" y="2423"/>
                      <a:pt x="3055" y="2488"/>
                      <a:pt x="3213" y="2488"/>
                    </a:cubicBezTo>
                    <a:cubicBezTo>
                      <a:pt x="3381" y="2488"/>
                      <a:pt x="3519" y="2415"/>
                      <a:pt x="3510" y="2121"/>
                    </a:cubicBezTo>
                    <a:cubicBezTo>
                      <a:pt x="3510" y="2098"/>
                      <a:pt x="3523" y="1802"/>
                      <a:pt x="3555" y="1802"/>
                    </a:cubicBezTo>
                    <a:cubicBezTo>
                      <a:pt x="3561" y="1802"/>
                      <a:pt x="3566" y="1810"/>
                      <a:pt x="3572" y="1827"/>
                    </a:cubicBezTo>
                    <a:cubicBezTo>
                      <a:pt x="3626" y="1943"/>
                      <a:pt x="3661" y="2058"/>
                      <a:pt x="3679" y="2192"/>
                    </a:cubicBezTo>
                    <a:cubicBezTo>
                      <a:pt x="3679" y="2245"/>
                      <a:pt x="3783" y="2896"/>
                      <a:pt x="3794" y="2896"/>
                    </a:cubicBezTo>
                    <a:cubicBezTo>
                      <a:pt x="3795" y="2896"/>
                      <a:pt x="3795" y="2896"/>
                      <a:pt x="3795" y="2896"/>
                    </a:cubicBezTo>
                    <a:cubicBezTo>
                      <a:pt x="3822" y="2860"/>
                      <a:pt x="3795" y="2807"/>
                      <a:pt x="3857" y="2771"/>
                    </a:cubicBezTo>
                    <a:cubicBezTo>
                      <a:pt x="3911" y="2735"/>
                      <a:pt x="3973" y="2718"/>
                      <a:pt x="4035" y="2718"/>
                    </a:cubicBezTo>
                    <a:cubicBezTo>
                      <a:pt x="4044" y="2718"/>
                      <a:pt x="4054" y="2717"/>
                      <a:pt x="4063" y="2717"/>
                    </a:cubicBezTo>
                    <a:cubicBezTo>
                      <a:pt x="4159" y="2717"/>
                      <a:pt x="4285" y="2725"/>
                      <a:pt x="4294" y="2886"/>
                    </a:cubicBezTo>
                    <a:lnTo>
                      <a:pt x="4294" y="2886"/>
                    </a:lnTo>
                    <a:cubicBezTo>
                      <a:pt x="4276" y="2549"/>
                      <a:pt x="4490" y="2788"/>
                      <a:pt x="4507" y="2513"/>
                    </a:cubicBezTo>
                    <a:cubicBezTo>
                      <a:pt x="4520" y="2403"/>
                      <a:pt x="4547" y="2209"/>
                      <a:pt x="4616" y="2209"/>
                    </a:cubicBezTo>
                    <a:cubicBezTo>
                      <a:pt x="4641" y="2209"/>
                      <a:pt x="4673" y="2237"/>
                      <a:pt x="4712" y="2308"/>
                    </a:cubicBezTo>
                    <a:cubicBezTo>
                      <a:pt x="4775" y="2424"/>
                      <a:pt x="4748" y="2566"/>
                      <a:pt x="4846" y="2664"/>
                    </a:cubicBezTo>
                    <a:cubicBezTo>
                      <a:pt x="4870" y="2688"/>
                      <a:pt x="4897" y="2702"/>
                      <a:pt x="4922" y="2702"/>
                    </a:cubicBezTo>
                    <a:cubicBezTo>
                      <a:pt x="4961" y="2702"/>
                      <a:pt x="4995" y="2669"/>
                      <a:pt x="5006" y="2593"/>
                    </a:cubicBezTo>
                    <a:cubicBezTo>
                      <a:pt x="5018" y="2513"/>
                      <a:pt x="5033" y="2499"/>
                      <a:pt x="5067" y="2499"/>
                    </a:cubicBezTo>
                    <a:cubicBezTo>
                      <a:pt x="5087" y="2499"/>
                      <a:pt x="5113" y="2504"/>
                      <a:pt x="5149" y="2504"/>
                    </a:cubicBezTo>
                    <a:cubicBezTo>
                      <a:pt x="5202" y="2504"/>
                      <a:pt x="5176" y="2584"/>
                      <a:pt x="5193" y="2646"/>
                    </a:cubicBezTo>
                    <a:cubicBezTo>
                      <a:pt x="5211" y="2695"/>
                      <a:pt x="5235" y="2713"/>
                      <a:pt x="5263" y="2713"/>
                    </a:cubicBezTo>
                    <a:cubicBezTo>
                      <a:pt x="5348" y="2713"/>
                      <a:pt x="5470" y="2547"/>
                      <a:pt x="5579" y="2547"/>
                    </a:cubicBezTo>
                    <a:cubicBezTo>
                      <a:pt x="5613" y="2547"/>
                      <a:pt x="5645" y="2562"/>
                      <a:pt x="5674" y="2602"/>
                    </a:cubicBezTo>
                    <a:cubicBezTo>
                      <a:pt x="5764" y="2602"/>
                      <a:pt x="5875" y="2299"/>
                      <a:pt x="5914" y="2299"/>
                    </a:cubicBezTo>
                    <a:cubicBezTo>
                      <a:pt x="5918" y="2299"/>
                      <a:pt x="5921" y="2301"/>
                      <a:pt x="5924" y="2308"/>
                    </a:cubicBezTo>
                    <a:cubicBezTo>
                      <a:pt x="5941" y="2341"/>
                      <a:pt x="5997" y="2542"/>
                      <a:pt x="6033" y="2542"/>
                    </a:cubicBezTo>
                    <a:cubicBezTo>
                      <a:pt x="6035" y="2542"/>
                      <a:pt x="6037" y="2541"/>
                      <a:pt x="6039" y="2539"/>
                    </a:cubicBezTo>
                    <a:cubicBezTo>
                      <a:pt x="6102" y="2486"/>
                      <a:pt x="6048" y="2326"/>
                      <a:pt x="6111" y="2245"/>
                    </a:cubicBezTo>
                    <a:lnTo>
                      <a:pt x="6244" y="2655"/>
                    </a:lnTo>
                    <a:cubicBezTo>
                      <a:pt x="6284" y="2503"/>
                      <a:pt x="6349" y="2390"/>
                      <a:pt x="6449" y="2390"/>
                    </a:cubicBezTo>
                    <a:cubicBezTo>
                      <a:pt x="6483" y="2390"/>
                      <a:pt x="6522" y="2403"/>
                      <a:pt x="6565" y="2432"/>
                    </a:cubicBezTo>
                    <a:cubicBezTo>
                      <a:pt x="6636" y="2495"/>
                      <a:pt x="6725" y="2522"/>
                      <a:pt x="6823" y="2522"/>
                    </a:cubicBezTo>
                    <a:cubicBezTo>
                      <a:pt x="6849" y="2513"/>
                      <a:pt x="6930" y="2425"/>
                      <a:pt x="6871" y="2423"/>
                    </a:cubicBezTo>
                    <a:lnTo>
                      <a:pt x="6871" y="2423"/>
                    </a:lnTo>
                    <a:lnTo>
                      <a:pt x="7055" y="2415"/>
                    </a:lnTo>
                    <a:cubicBezTo>
                      <a:pt x="7189" y="2406"/>
                      <a:pt x="7082" y="2397"/>
                      <a:pt x="7144" y="2299"/>
                    </a:cubicBezTo>
                    <a:cubicBezTo>
                      <a:pt x="7151" y="2282"/>
                      <a:pt x="7167" y="2276"/>
                      <a:pt x="7188" y="2276"/>
                    </a:cubicBezTo>
                    <a:cubicBezTo>
                      <a:pt x="7268" y="2276"/>
                      <a:pt x="7424" y="2374"/>
                      <a:pt x="7474" y="2388"/>
                    </a:cubicBezTo>
                    <a:cubicBezTo>
                      <a:pt x="7516" y="2397"/>
                      <a:pt x="7585" y="2417"/>
                      <a:pt x="7648" y="2417"/>
                    </a:cubicBezTo>
                    <a:cubicBezTo>
                      <a:pt x="7704" y="2417"/>
                      <a:pt x="7756" y="2402"/>
                      <a:pt x="7785" y="2352"/>
                    </a:cubicBezTo>
                    <a:cubicBezTo>
                      <a:pt x="7828" y="2284"/>
                      <a:pt x="7808" y="2144"/>
                      <a:pt x="7847" y="2144"/>
                    </a:cubicBezTo>
                    <a:cubicBezTo>
                      <a:pt x="7864" y="2144"/>
                      <a:pt x="7894" y="2172"/>
                      <a:pt x="7946" y="2245"/>
                    </a:cubicBezTo>
                    <a:cubicBezTo>
                      <a:pt x="7980" y="2338"/>
                      <a:pt x="8060" y="2410"/>
                      <a:pt x="8107" y="2410"/>
                    </a:cubicBezTo>
                    <a:cubicBezTo>
                      <a:pt x="8146" y="2410"/>
                      <a:pt x="8163" y="2361"/>
                      <a:pt x="8115" y="2237"/>
                    </a:cubicBezTo>
                    <a:cubicBezTo>
                      <a:pt x="8104" y="2077"/>
                      <a:pt x="8143" y="1995"/>
                      <a:pt x="8207" y="1995"/>
                    </a:cubicBezTo>
                    <a:cubicBezTo>
                      <a:pt x="8244" y="1995"/>
                      <a:pt x="8289" y="2021"/>
                      <a:pt x="8338" y="2076"/>
                    </a:cubicBezTo>
                    <a:cubicBezTo>
                      <a:pt x="8399" y="2152"/>
                      <a:pt x="8419" y="2286"/>
                      <a:pt x="8494" y="2286"/>
                    </a:cubicBezTo>
                    <a:cubicBezTo>
                      <a:pt x="8516" y="2286"/>
                      <a:pt x="8543" y="2274"/>
                      <a:pt x="8578" y="2245"/>
                    </a:cubicBezTo>
                    <a:cubicBezTo>
                      <a:pt x="8594" y="2229"/>
                      <a:pt x="8761" y="1972"/>
                      <a:pt x="8795" y="1972"/>
                    </a:cubicBezTo>
                    <a:cubicBezTo>
                      <a:pt x="8798" y="1972"/>
                      <a:pt x="8800" y="1974"/>
                      <a:pt x="8801" y="1978"/>
                    </a:cubicBezTo>
                    <a:cubicBezTo>
                      <a:pt x="8810" y="2032"/>
                      <a:pt x="8676" y="2192"/>
                      <a:pt x="8747" y="2263"/>
                    </a:cubicBezTo>
                    <a:cubicBezTo>
                      <a:pt x="8756" y="2271"/>
                      <a:pt x="8766" y="2274"/>
                      <a:pt x="8776" y="2274"/>
                    </a:cubicBezTo>
                    <a:cubicBezTo>
                      <a:pt x="8852" y="2274"/>
                      <a:pt x="8965" y="2098"/>
                      <a:pt x="8997" y="2058"/>
                    </a:cubicBezTo>
                    <a:cubicBezTo>
                      <a:pt x="9024" y="2052"/>
                      <a:pt x="9051" y="2048"/>
                      <a:pt x="9078" y="2048"/>
                    </a:cubicBezTo>
                    <a:cubicBezTo>
                      <a:pt x="9157" y="2048"/>
                      <a:pt x="9233" y="2077"/>
                      <a:pt x="9300" y="2130"/>
                    </a:cubicBezTo>
                    <a:cubicBezTo>
                      <a:pt x="9353" y="2201"/>
                      <a:pt x="9442" y="2254"/>
                      <a:pt x="9540" y="2254"/>
                    </a:cubicBezTo>
                    <a:cubicBezTo>
                      <a:pt x="9554" y="2255"/>
                      <a:pt x="9569" y="2256"/>
                      <a:pt x="9583" y="2256"/>
                    </a:cubicBezTo>
                    <a:cubicBezTo>
                      <a:pt x="9684" y="2256"/>
                      <a:pt x="9784" y="2229"/>
                      <a:pt x="9870" y="2174"/>
                    </a:cubicBezTo>
                    <a:cubicBezTo>
                      <a:pt x="9940" y="2130"/>
                      <a:pt x="9978" y="2026"/>
                      <a:pt x="10023" y="2026"/>
                    </a:cubicBezTo>
                    <a:cubicBezTo>
                      <a:pt x="10041" y="2026"/>
                      <a:pt x="10061" y="2042"/>
                      <a:pt x="10083" y="2085"/>
                    </a:cubicBezTo>
                    <a:cubicBezTo>
                      <a:pt x="10117" y="2193"/>
                      <a:pt x="10218" y="2255"/>
                      <a:pt x="10327" y="2255"/>
                    </a:cubicBezTo>
                    <a:cubicBezTo>
                      <a:pt x="10361" y="2255"/>
                      <a:pt x="10397" y="2249"/>
                      <a:pt x="10431" y="2237"/>
                    </a:cubicBezTo>
                    <a:cubicBezTo>
                      <a:pt x="10503" y="2196"/>
                      <a:pt x="10481" y="2069"/>
                      <a:pt x="10470" y="1966"/>
                    </a:cubicBezTo>
                    <a:lnTo>
                      <a:pt x="10470" y="1966"/>
                    </a:lnTo>
                    <a:cubicBezTo>
                      <a:pt x="10490" y="2123"/>
                      <a:pt x="10571" y="2181"/>
                      <a:pt x="10660" y="2181"/>
                    </a:cubicBezTo>
                    <a:cubicBezTo>
                      <a:pt x="10760" y="2181"/>
                      <a:pt x="10870" y="2106"/>
                      <a:pt x="10912" y="2014"/>
                    </a:cubicBezTo>
                    <a:cubicBezTo>
                      <a:pt x="10937" y="1968"/>
                      <a:pt x="10974" y="1943"/>
                      <a:pt x="11010" y="1943"/>
                    </a:cubicBezTo>
                    <a:cubicBezTo>
                      <a:pt x="11052" y="1943"/>
                      <a:pt x="11093" y="1974"/>
                      <a:pt x="11117" y="2041"/>
                    </a:cubicBezTo>
                    <a:cubicBezTo>
                      <a:pt x="11152" y="2121"/>
                      <a:pt x="11063" y="2174"/>
                      <a:pt x="11117" y="2245"/>
                    </a:cubicBezTo>
                    <a:cubicBezTo>
                      <a:pt x="11128" y="2261"/>
                      <a:pt x="11140" y="2267"/>
                      <a:pt x="11151" y="2267"/>
                    </a:cubicBezTo>
                    <a:cubicBezTo>
                      <a:pt x="11192" y="2267"/>
                      <a:pt x="11231" y="2184"/>
                      <a:pt x="11259" y="2156"/>
                    </a:cubicBezTo>
                    <a:cubicBezTo>
                      <a:pt x="11294" y="2121"/>
                      <a:pt x="11342" y="2103"/>
                      <a:pt x="11389" y="2103"/>
                    </a:cubicBezTo>
                    <a:cubicBezTo>
                      <a:pt x="11449" y="2103"/>
                      <a:pt x="11509" y="2132"/>
                      <a:pt x="11544" y="2192"/>
                    </a:cubicBezTo>
                    <a:cubicBezTo>
                      <a:pt x="11549" y="2249"/>
                      <a:pt x="11561" y="2270"/>
                      <a:pt x="11577" y="2270"/>
                    </a:cubicBezTo>
                    <a:cubicBezTo>
                      <a:pt x="11625" y="2270"/>
                      <a:pt x="11709" y="2087"/>
                      <a:pt x="11749" y="2067"/>
                    </a:cubicBezTo>
                    <a:cubicBezTo>
                      <a:pt x="11786" y="2051"/>
                      <a:pt x="11828" y="2048"/>
                      <a:pt x="11870" y="2048"/>
                    </a:cubicBezTo>
                    <a:cubicBezTo>
                      <a:pt x="11899" y="2048"/>
                      <a:pt x="11928" y="2049"/>
                      <a:pt x="11956" y="2049"/>
                    </a:cubicBezTo>
                    <a:cubicBezTo>
                      <a:pt x="12027" y="2049"/>
                      <a:pt x="12096" y="2041"/>
                      <a:pt x="12150" y="1978"/>
                    </a:cubicBezTo>
                    <a:cubicBezTo>
                      <a:pt x="12210" y="1909"/>
                      <a:pt x="12280" y="1886"/>
                      <a:pt x="12351" y="1886"/>
                    </a:cubicBezTo>
                    <a:cubicBezTo>
                      <a:pt x="12408" y="1886"/>
                      <a:pt x="12464" y="1900"/>
                      <a:pt x="12515" y="1916"/>
                    </a:cubicBezTo>
                    <a:cubicBezTo>
                      <a:pt x="12594" y="1932"/>
                      <a:pt x="12707" y="1976"/>
                      <a:pt x="12809" y="1976"/>
                    </a:cubicBezTo>
                    <a:cubicBezTo>
                      <a:pt x="12879" y="1976"/>
                      <a:pt x="12943" y="1955"/>
                      <a:pt x="12987" y="1889"/>
                    </a:cubicBezTo>
                    <a:cubicBezTo>
                      <a:pt x="12993" y="1881"/>
                      <a:pt x="13000" y="1877"/>
                      <a:pt x="13007" y="1877"/>
                    </a:cubicBezTo>
                    <a:cubicBezTo>
                      <a:pt x="13053" y="1877"/>
                      <a:pt x="13118" y="2028"/>
                      <a:pt x="13156" y="2058"/>
                    </a:cubicBezTo>
                    <a:cubicBezTo>
                      <a:pt x="13170" y="2067"/>
                      <a:pt x="13181" y="2071"/>
                      <a:pt x="13192" y="2071"/>
                    </a:cubicBezTo>
                    <a:cubicBezTo>
                      <a:pt x="13247" y="2071"/>
                      <a:pt x="13278" y="1977"/>
                      <a:pt x="13352" y="1969"/>
                    </a:cubicBezTo>
                    <a:cubicBezTo>
                      <a:pt x="13377" y="1972"/>
                      <a:pt x="13402" y="1973"/>
                      <a:pt x="13427" y="1973"/>
                    </a:cubicBezTo>
                    <a:cubicBezTo>
                      <a:pt x="13503" y="1973"/>
                      <a:pt x="13582" y="1963"/>
                      <a:pt x="13655" y="1943"/>
                    </a:cubicBezTo>
                    <a:cubicBezTo>
                      <a:pt x="13740" y="1916"/>
                      <a:pt x="13734" y="1832"/>
                      <a:pt x="13778" y="1832"/>
                    </a:cubicBezTo>
                    <a:cubicBezTo>
                      <a:pt x="13794" y="1832"/>
                      <a:pt x="13816" y="1843"/>
                      <a:pt x="13851" y="1871"/>
                    </a:cubicBezTo>
                    <a:cubicBezTo>
                      <a:pt x="13917" y="1927"/>
                      <a:pt x="14024" y="2003"/>
                      <a:pt x="14107" y="2003"/>
                    </a:cubicBezTo>
                    <a:cubicBezTo>
                      <a:pt x="14182" y="2003"/>
                      <a:pt x="14238" y="1941"/>
                      <a:pt x="14225" y="1747"/>
                    </a:cubicBezTo>
                    <a:lnTo>
                      <a:pt x="14225" y="1747"/>
                    </a:lnTo>
                    <a:cubicBezTo>
                      <a:pt x="14238" y="1938"/>
                      <a:pt x="14378" y="2004"/>
                      <a:pt x="14538" y="2004"/>
                    </a:cubicBezTo>
                    <a:cubicBezTo>
                      <a:pt x="14730" y="2004"/>
                      <a:pt x="14950" y="1910"/>
                      <a:pt x="15018" y="1818"/>
                    </a:cubicBezTo>
                    <a:cubicBezTo>
                      <a:pt x="15029" y="1803"/>
                      <a:pt x="15041" y="1797"/>
                      <a:pt x="15053" y="1797"/>
                    </a:cubicBezTo>
                    <a:cubicBezTo>
                      <a:pt x="15134" y="1797"/>
                      <a:pt x="15242" y="2057"/>
                      <a:pt x="15332" y="2057"/>
                    </a:cubicBezTo>
                    <a:cubicBezTo>
                      <a:pt x="15364" y="2057"/>
                      <a:pt x="15393" y="2024"/>
                      <a:pt x="15419" y="1934"/>
                    </a:cubicBezTo>
                    <a:cubicBezTo>
                      <a:pt x="15458" y="1804"/>
                      <a:pt x="15473" y="1656"/>
                      <a:pt x="15533" y="1656"/>
                    </a:cubicBezTo>
                    <a:cubicBezTo>
                      <a:pt x="15555" y="1656"/>
                      <a:pt x="15585" y="1678"/>
                      <a:pt x="15624" y="1729"/>
                    </a:cubicBezTo>
                    <a:cubicBezTo>
                      <a:pt x="15657" y="1729"/>
                      <a:pt x="15893" y="1697"/>
                      <a:pt x="15900" y="1670"/>
                    </a:cubicBezTo>
                    <a:lnTo>
                      <a:pt x="15900" y="1670"/>
                    </a:lnTo>
                    <a:cubicBezTo>
                      <a:pt x="15900" y="1696"/>
                      <a:pt x="15833" y="1785"/>
                      <a:pt x="15900" y="1836"/>
                    </a:cubicBezTo>
                    <a:cubicBezTo>
                      <a:pt x="15923" y="1852"/>
                      <a:pt x="15946" y="1858"/>
                      <a:pt x="15968" y="1858"/>
                    </a:cubicBezTo>
                    <a:cubicBezTo>
                      <a:pt x="16007" y="1858"/>
                      <a:pt x="16044" y="1841"/>
                      <a:pt x="16078" y="1836"/>
                    </a:cubicBezTo>
                    <a:cubicBezTo>
                      <a:pt x="16210" y="1836"/>
                      <a:pt x="16362" y="1951"/>
                      <a:pt x="16488" y="1951"/>
                    </a:cubicBezTo>
                    <a:cubicBezTo>
                      <a:pt x="16506" y="1951"/>
                      <a:pt x="16524" y="1948"/>
                      <a:pt x="16541" y="1943"/>
                    </a:cubicBezTo>
                    <a:cubicBezTo>
                      <a:pt x="16399" y="1845"/>
                      <a:pt x="16318" y="1488"/>
                      <a:pt x="16416" y="1310"/>
                    </a:cubicBezTo>
                    <a:cubicBezTo>
                      <a:pt x="16419" y="1310"/>
                      <a:pt x="16421" y="1310"/>
                      <a:pt x="16423" y="1310"/>
                    </a:cubicBezTo>
                    <a:cubicBezTo>
                      <a:pt x="16548" y="1310"/>
                      <a:pt x="16488" y="1570"/>
                      <a:pt x="16488" y="1658"/>
                    </a:cubicBezTo>
                    <a:cubicBezTo>
                      <a:pt x="16488" y="1711"/>
                      <a:pt x="16512" y="1727"/>
                      <a:pt x="16547" y="1727"/>
                    </a:cubicBezTo>
                    <a:cubicBezTo>
                      <a:pt x="16598" y="1727"/>
                      <a:pt x="16671" y="1691"/>
                      <a:pt x="16714" y="1691"/>
                    </a:cubicBezTo>
                    <a:cubicBezTo>
                      <a:pt x="16719" y="1691"/>
                      <a:pt x="16724" y="1692"/>
                      <a:pt x="16728" y="1693"/>
                    </a:cubicBezTo>
                    <a:cubicBezTo>
                      <a:pt x="16783" y="1709"/>
                      <a:pt x="16879" y="1882"/>
                      <a:pt x="16919" y="1882"/>
                    </a:cubicBezTo>
                    <a:cubicBezTo>
                      <a:pt x="16925" y="1882"/>
                      <a:pt x="16930" y="1879"/>
                      <a:pt x="16933" y="1871"/>
                    </a:cubicBezTo>
                    <a:cubicBezTo>
                      <a:pt x="16957" y="1808"/>
                      <a:pt x="16966" y="1696"/>
                      <a:pt x="17030" y="1696"/>
                    </a:cubicBezTo>
                    <a:cubicBezTo>
                      <a:pt x="17038" y="1696"/>
                      <a:pt x="17047" y="1698"/>
                      <a:pt x="17058" y="1702"/>
                    </a:cubicBezTo>
                    <a:cubicBezTo>
                      <a:pt x="17200" y="1764"/>
                      <a:pt x="17289" y="1898"/>
                      <a:pt x="17441" y="1898"/>
                    </a:cubicBezTo>
                    <a:cubicBezTo>
                      <a:pt x="17334" y="1756"/>
                      <a:pt x="17957" y="1764"/>
                      <a:pt x="18011" y="1720"/>
                    </a:cubicBezTo>
                    <a:cubicBezTo>
                      <a:pt x="18055" y="1693"/>
                      <a:pt x="17948" y="1471"/>
                      <a:pt x="18011" y="1381"/>
                    </a:cubicBezTo>
                    <a:cubicBezTo>
                      <a:pt x="18024" y="1363"/>
                      <a:pt x="18036" y="1355"/>
                      <a:pt x="18048" y="1355"/>
                    </a:cubicBezTo>
                    <a:cubicBezTo>
                      <a:pt x="18117" y="1355"/>
                      <a:pt x="18162" y="1625"/>
                      <a:pt x="18162" y="1693"/>
                    </a:cubicBezTo>
                    <a:cubicBezTo>
                      <a:pt x="18162" y="1629"/>
                      <a:pt x="18185" y="1508"/>
                      <a:pt x="18235" y="1508"/>
                    </a:cubicBezTo>
                    <a:cubicBezTo>
                      <a:pt x="18248" y="1508"/>
                      <a:pt x="18262" y="1515"/>
                      <a:pt x="18278" y="1533"/>
                    </a:cubicBezTo>
                    <a:cubicBezTo>
                      <a:pt x="18349" y="1613"/>
                      <a:pt x="18314" y="1764"/>
                      <a:pt x="18385" y="1809"/>
                    </a:cubicBezTo>
                    <a:cubicBezTo>
                      <a:pt x="18386" y="1810"/>
                      <a:pt x="18388" y="1810"/>
                      <a:pt x="18389" y="1810"/>
                    </a:cubicBezTo>
                    <a:cubicBezTo>
                      <a:pt x="18429" y="1810"/>
                      <a:pt x="18457" y="1504"/>
                      <a:pt x="18556" y="1504"/>
                    </a:cubicBezTo>
                    <a:cubicBezTo>
                      <a:pt x="18561" y="1504"/>
                      <a:pt x="18566" y="1504"/>
                      <a:pt x="18572" y="1506"/>
                    </a:cubicBezTo>
                    <a:cubicBezTo>
                      <a:pt x="18601" y="1513"/>
                      <a:pt x="18729" y="1713"/>
                      <a:pt x="18772" y="1713"/>
                    </a:cubicBezTo>
                    <a:cubicBezTo>
                      <a:pt x="18782" y="1713"/>
                      <a:pt x="18787" y="1702"/>
                      <a:pt x="18786" y="1675"/>
                    </a:cubicBezTo>
                    <a:cubicBezTo>
                      <a:pt x="18777" y="1595"/>
                      <a:pt x="18697" y="1533"/>
                      <a:pt x="18777" y="1462"/>
                    </a:cubicBezTo>
                    <a:cubicBezTo>
                      <a:pt x="18786" y="1448"/>
                      <a:pt x="18801" y="1442"/>
                      <a:pt x="18818" y="1442"/>
                    </a:cubicBezTo>
                    <a:cubicBezTo>
                      <a:pt x="18835" y="1442"/>
                      <a:pt x="18852" y="1448"/>
                      <a:pt x="18866" y="1462"/>
                    </a:cubicBezTo>
                    <a:cubicBezTo>
                      <a:pt x="18937" y="1542"/>
                      <a:pt x="18866" y="1800"/>
                      <a:pt x="18973" y="1818"/>
                    </a:cubicBezTo>
                    <a:cubicBezTo>
                      <a:pt x="18996" y="1824"/>
                      <a:pt x="19021" y="1827"/>
                      <a:pt x="19046" y="1827"/>
                    </a:cubicBezTo>
                    <a:cubicBezTo>
                      <a:pt x="19096" y="1827"/>
                      <a:pt x="19148" y="1815"/>
                      <a:pt x="19195" y="1791"/>
                    </a:cubicBezTo>
                    <a:cubicBezTo>
                      <a:pt x="19222" y="1782"/>
                      <a:pt x="19240" y="1684"/>
                      <a:pt x="19240" y="1684"/>
                    </a:cubicBezTo>
                    <a:cubicBezTo>
                      <a:pt x="19374" y="1684"/>
                      <a:pt x="19498" y="1675"/>
                      <a:pt x="19632" y="1649"/>
                    </a:cubicBezTo>
                    <a:cubicBezTo>
                      <a:pt x="19774" y="1604"/>
                      <a:pt x="19792" y="1479"/>
                      <a:pt x="19632" y="1408"/>
                    </a:cubicBezTo>
                    <a:cubicBezTo>
                      <a:pt x="19666" y="1406"/>
                      <a:pt x="19701" y="1402"/>
                      <a:pt x="19735" y="1402"/>
                    </a:cubicBezTo>
                    <a:cubicBezTo>
                      <a:pt x="19815" y="1402"/>
                      <a:pt x="19893" y="1421"/>
                      <a:pt x="19961" y="1515"/>
                    </a:cubicBezTo>
                    <a:cubicBezTo>
                      <a:pt x="20022" y="1602"/>
                      <a:pt x="20112" y="1719"/>
                      <a:pt x="20195" y="1719"/>
                    </a:cubicBezTo>
                    <a:cubicBezTo>
                      <a:pt x="20222" y="1719"/>
                      <a:pt x="20249" y="1706"/>
                      <a:pt x="20273" y="1675"/>
                    </a:cubicBezTo>
                    <a:cubicBezTo>
                      <a:pt x="20344" y="1577"/>
                      <a:pt x="20344" y="1515"/>
                      <a:pt x="20451" y="1497"/>
                    </a:cubicBezTo>
                    <a:cubicBezTo>
                      <a:pt x="20474" y="1497"/>
                      <a:pt x="20505" y="1499"/>
                      <a:pt x="20536" y="1499"/>
                    </a:cubicBezTo>
                    <a:cubicBezTo>
                      <a:pt x="20567" y="1499"/>
                      <a:pt x="20598" y="1497"/>
                      <a:pt x="20621" y="1488"/>
                    </a:cubicBezTo>
                    <a:cubicBezTo>
                      <a:pt x="20621" y="1453"/>
                      <a:pt x="20612" y="1390"/>
                      <a:pt x="20629" y="1373"/>
                    </a:cubicBezTo>
                    <a:cubicBezTo>
                      <a:pt x="20678" y="1332"/>
                      <a:pt x="20743" y="1330"/>
                      <a:pt x="20809" y="1330"/>
                    </a:cubicBezTo>
                    <a:cubicBezTo>
                      <a:pt x="20817" y="1330"/>
                      <a:pt x="20825" y="1330"/>
                      <a:pt x="20833" y="1330"/>
                    </a:cubicBezTo>
                    <a:cubicBezTo>
                      <a:pt x="20891" y="1330"/>
                      <a:pt x="20948" y="1329"/>
                      <a:pt x="20995" y="1301"/>
                    </a:cubicBezTo>
                    <a:cubicBezTo>
                      <a:pt x="21063" y="1261"/>
                      <a:pt x="21120" y="1196"/>
                      <a:pt x="21176" y="1196"/>
                    </a:cubicBezTo>
                    <a:cubicBezTo>
                      <a:pt x="21208" y="1196"/>
                      <a:pt x="21239" y="1217"/>
                      <a:pt x="21271" y="1275"/>
                    </a:cubicBezTo>
                    <a:cubicBezTo>
                      <a:pt x="21298" y="1314"/>
                      <a:pt x="21360" y="1332"/>
                      <a:pt x="21424" y="1332"/>
                    </a:cubicBezTo>
                    <a:cubicBezTo>
                      <a:pt x="21505" y="1332"/>
                      <a:pt x="21589" y="1303"/>
                      <a:pt x="21609" y="1248"/>
                    </a:cubicBezTo>
                    <a:cubicBezTo>
                      <a:pt x="21645" y="1141"/>
                      <a:pt x="21467" y="1061"/>
                      <a:pt x="21431" y="1061"/>
                    </a:cubicBezTo>
                    <a:cubicBezTo>
                      <a:pt x="21458" y="1055"/>
                      <a:pt x="21484" y="1052"/>
                      <a:pt x="21510" y="1052"/>
                    </a:cubicBezTo>
                    <a:cubicBezTo>
                      <a:pt x="21569" y="1052"/>
                      <a:pt x="21625" y="1068"/>
                      <a:pt x="21680" y="1105"/>
                    </a:cubicBezTo>
                    <a:cubicBezTo>
                      <a:pt x="21743" y="1159"/>
                      <a:pt x="21787" y="1257"/>
                      <a:pt x="21876" y="1283"/>
                    </a:cubicBezTo>
                    <a:cubicBezTo>
                      <a:pt x="21891" y="1288"/>
                      <a:pt x="21904" y="1290"/>
                      <a:pt x="21917" y="1290"/>
                    </a:cubicBezTo>
                    <a:cubicBezTo>
                      <a:pt x="21995" y="1290"/>
                      <a:pt x="22033" y="1206"/>
                      <a:pt x="22102" y="1206"/>
                    </a:cubicBezTo>
                    <a:cubicBezTo>
                      <a:pt x="22122" y="1206"/>
                      <a:pt x="22144" y="1212"/>
                      <a:pt x="22170" y="1230"/>
                    </a:cubicBezTo>
                    <a:cubicBezTo>
                      <a:pt x="22210" y="1256"/>
                      <a:pt x="22312" y="1457"/>
                      <a:pt x="22367" y="1457"/>
                    </a:cubicBezTo>
                    <a:cubicBezTo>
                      <a:pt x="22386" y="1457"/>
                      <a:pt x="22400" y="1431"/>
                      <a:pt x="22402" y="1364"/>
                    </a:cubicBezTo>
                    <a:cubicBezTo>
                      <a:pt x="22409" y="1246"/>
                      <a:pt x="22416" y="1064"/>
                      <a:pt x="22490" y="1064"/>
                    </a:cubicBezTo>
                    <a:cubicBezTo>
                      <a:pt x="22511" y="1064"/>
                      <a:pt x="22537" y="1079"/>
                      <a:pt x="22571" y="1114"/>
                    </a:cubicBezTo>
                    <a:cubicBezTo>
                      <a:pt x="22660" y="1212"/>
                      <a:pt x="22669" y="1310"/>
                      <a:pt x="22785" y="1355"/>
                    </a:cubicBezTo>
                    <a:cubicBezTo>
                      <a:pt x="22803" y="1364"/>
                      <a:pt x="22887" y="1380"/>
                      <a:pt x="22962" y="1380"/>
                    </a:cubicBezTo>
                    <a:cubicBezTo>
                      <a:pt x="23033" y="1380"/>
                      <a:pt x="23097" y="1366"/>
                      <a:pt x="23097" y="1319"/>
                    </a:cubicBezTo>
                    <a:cubicBezTo>
                      <a:pt x="23097" y="1252"/>
                      <a:pt x="23001" y="978"/>
                      <a:pt x="23118" y="978"/>
                    </a:cubicBezTo>
                    <a:cubicBezTo>
                      <a:pt x="23125" y="978"/>
                      <a:pt x="23133" y="979"/>
                      <a:pt x="23141" y="981"/>
                    </a:cubicBezTo>
                    <a:cubicBezTo>
                      <a:pt x="23248" y="998"/>
                      <a:pt x="23186" y="1194"/>
                      <a:pt x="23230" y="1292"/>
                    </a:cubicBezTo>
                    <a:cubicBezTo>
                      <a:pt x="23230" y="1283"/>
                      <a:pt x="23328" y="1043"/>
                      <a:pt x="23346" y="1016"/>
                    </a:cubicBezTo>
                    <a:cubicBezTo>
                      <a:pt x="23372" y="977"/>
                      <a:pt x="23391" y="960"/>
                      <a:pt x="23407" y="960"/>
                    </a:cubicBezTo>
                    <a:cubicBezTo>
                      <a:pt x="23434" y="960"/>
                      <a:pt x="23452" y="1008"/>
                      <a:pt x="23480" y="1070"/>
                    </a:cubicBezTo>
                    <a:cubicBezTo>
                      <a:pt x="23534" y="1172"/>
                      <a:pt x="23705" y="1254"/>
                      <a:pt x="23825" y="1254"/>
                    </a:cubicBezTo>
                    <a:cubicBezTo>
                      <a:pt x="23862" y="1254"/>
                      <a:pt x="23893" y="1247"/>
                      <a:pt x="23916" y="1230"/>
                    </a:cubicBezTo>
                    <a:cubicBezTo>
                      <a:pt x="24023" y="1159"/>
                      <a:pt x="23872" y="731"/>
                      <a:pt x="23925" y="722"/>
                    </a:cubicBezTo>
                    <a:cubicBezTo>
                      <a:pt x="23927" y="722"/>
                      <a:pt x="23930" y="722"/>
                      <a:pt x="23932" y="722"/>
                    </a:cubicBezTo>
                    <a:cubicBezTo>
                      <a:pt x="23998" y="722"/>
                      <a:pt x="24016" y="849"/>
                      <a:pt x="24068" y="909"/>
                    </a:cubicBezTo>
                    <a:cubicBezTo>
                      <a:pt x="24121" y="981"/>
                      <a:pt x="24201" y="1025"/>
                      <a:pt x="24290" y="1043"/>
                    </a:cubicBezTo>
                    <a:cubicBezTo>
                      <a:pt x="24393" y="1059"/>
                      <a:pt x="24579" y="1277"/>
                      <a:pt x="24676" y="1277"/>
                    </a:cubicBezTo>
                    <a:cubicBezTo>
                      <a:pt x="24689" y="1277"/>
                      <a:pt x="24700" y="1274"/>
                      <a:pt x="24709" y="1266"/>
                    </a:cubicBezTo>
                    <a:cubicBezTo>
                      <a:pt x="24739" y="1235"/>
                      <a:pt x="24783" y="1062"/>
                      <a:pt x="24823" y="1062"/>
                    </a:cubicBezTo>
                    <a:cubicBezTo>
                      <a:pt x="24829" y="1062"/>
                      <a:pt x="24836" y="1067"/>
                      <a:pt x="24843" y="1079"/>
                    </a:cubicBezTo>
                    <a:cubicBezTo>
                      <a:pt x="24887" y="1159"/>
                      <a:pt x="24887" y="1221"/>
                      <a:pt x="24967" y="1230"/>
                    </a:cubicBezTo>
                    <a:cubicBezTo>
                      <a:pt x="24971" y="1230"/>
                      <a:pt x="24975" y="1231"/>
                      <a:pt x="24978" y="1231"/>
                    </a:cubicBezTo>
                    <a:cubicBezTo>
                      <a:pt x="25139" y="1231"/>
                      <a:pt x="25193" y="846"/>
                      <a:pt x="25350" y="811"/>
                    </a:cubicBezTo>
                    <a:cubicBezTo>
                      <a:pt x="25355" y="811"/>
                      <a:pt x="25360" y="810"/>
                      <a:pt x="25365" y="810"/>
                    </a:cubicBezTo>
                    <a:cubicBezTo>
                      <a:pt x="25521" y="810"/>
                      <a:pt x="25689" y="1203"/>
                      <a:pt x="25689" y="1203"/>
                    </a:cubicBezTo>
                    <a:cubicBezTo>
                      <a:pt x="25689" y="1141"/>
                      <a:pt x="25689" y="1070"/>
                      <a:pt x="25671" y="1007"/>
                    </a:cubicBezTo>
                    <a:cubicBezTo>
                      <a:pt x="25722" y="1007"/>
                      <a:pt x="25708" y="1204"/>
                      <a:pt x="25722" y="1204"/>
                    </a:cubicBezTo>
                    <a:cubicBezTo>
                      <a:pt x="25723" y="1204"/>
                      <a:pt x="25724" y="1204"/>
                      <a:pt x="25724" y="1203"/>
                    </a:cubicBezTo>
                    <a:cubicBezTo>
                      <a:pt x="25751" y="1185"/>
                      <a:pt x="25804" y="1105"/>
                      <a:pt x="25849" y="1105"/>
                    </a:cubicBezTo>
                    <a:cubicBezTo>
                      <a:pt x="25831" y="1105"/>
                      <a:pt x="25876" y="1096"/>
                      <a:pt x="25929" y="1034"/>
                    </a:cubicBezTo>
                    <a:cubicBezTo>
                      <a:pt x="25966" y="993"/>
                      <a:pt x="25986" y="978"/>
                      <a:pt x="25996" y="978"/>
                    </a:cubicBezTo>
                    <a:cubicBezTo>
                      <a:pt x="26007" y="978"/>
                      <a:pt x="26005" y="997"/>
                      <a:pt x="26000" y="1016"/>
                    </a:cubicBezTo>
                    <a:cubicBezTo>
                      <a:pt x="25992" y="1061"/>
                      <a:pt x="26000" y="1070"/>
                      <a:pt x="26027" y="1070"/>
                    </a:cubicBezTo>
                    <a:cubicBezTo>
                      <a:pt x="26027" y="1096"/>
                      <a:pt x="26045" y="1096"/>
                      <a:pt x="26090" y="1096"/>
                    </a:cubicBezTo>
                    <a:cubicBezTo>
                      <a:pt x="26116" y="1090"/>
                      <a:pt x="26264" y="1020"/>
                      <a:pt x="26293" y="1020"/>
                    </a:cubicBezTo>
                    <a:cubicBezTo>
                      <a:pt x="26303" y="1020"/>
                      <a:pt x="26298" y="1029"/>
                      <a:pt x="26268" y="1052"/>
                    </a:cubicBezTo>
                    <a:cubicBezTo>
                      <a:pt x="26089" y="1188"/>
                      <a:pt x="25899" y="1306"/>
                      <a:pt x="25946" y="1306"/>
                    </a:cubicBezTo>
                    <a:cubicBezTo>
                      <a:pt x="25957" y="1306"/>
                      <a:pt x="25983" y="1299"/>
                      <a:pt x="26027" y="1283"/>
                    </a:cubicBezTo>
                    <a:cubicBezTo>
                      <a:pt x="26081" y="1264"/>
                      <a:pt x="26160" y="1253"/>
                      <a:pt x="26230" y="1253"/>
                    </a:cubicBezTo>
                    <a:cubicBezTo>
                      <a:pt x="26231" y="1253"/>
                      <a:pt x="26233" y="1253"/>
                      <a:pt x="26234" y="1253"/>
                    </a:cubicBezTo>
                    <a:lnTo>
                      <a:pt x="26234" y="1253"/>
                    </a:lnTo>
                    <a:cubicBezTo>
                      <a:pt x="26185" y="1265"/>
                      <a:pt x="26134" y="1281"/>
                      <a:pt x="26107" y="1292"/>
                    </a:cubicBezTo>
                    <a:cubicBezTo>
                      <a:pt x="26107" y="1315"/>
                      <a:pt x="26101" y="1350"/>
                      <a:pt x="26184" y="1350"/>
                    </a:cubicBezTo>
                    <a:cubicBezTo>
                      <a:pt x="26199" y="1350"/>
                      <a:pt x="26218" y="1349"/>
                      <a:pt x="26241" y="1346"/>
                    </a:cubicBezTo>
                    <a:lnTo>
                      <a:pt x="26241" y="1337"/>
                    </a:lnTo>
                    <a:cubicBezTo>
                      <a:pt x="26279" y="1314"/>
                      <a:pt x="26311" y="1291"/>
                      <a:pt x="26347" y="1268"/>
                    </a:cubicBezTo>
                    <a:lnTo>
                      <a:pt x="26347" y="1268"/>
                    </a:lnTo>
                    <a:cubicBezTo>
                      <a:pt x="26399" y="1287"/>
                      <a:pt x="26411" y="1323"/>
                      <a:pt x="26330" y="1381"/>
                    </a:cubicBezTo>
                    <a:cubicBezTo>
                      <a:pt x="26223" y="1435"/>
                      <a:pt x="26054" y="1542"/>
                      <a:pt x="26018" y="1649"/>
                    </a:cubicBezTo>
                    <a:cubicBezTo>
                      <a:pt x="25974" y="1756"/>
                      <a:pt x="26098" y="1773"/>
                      <a:pt x="26107" y="1854"/>
                    </a:cubicBezTo>
                    <a:cubicBezTo>
                      <a:pt x="26107" y="1934"/>
                      <a:pt x="25920" y="2005"/>
                      <a:pt x="25920" y="2085"/>
                    </a:cubicBezTo>
                    <a:cubicBezTo>
                      <a:pt x="25920" y="2103"/>
                      <a:pt x="26054" y="2121"/>
                      <a:pt x="26081" y="2139"/>
                    </a:cubicBezTo>
                    <a:cubicBezTo>
                      <a:pt x="26277" y="2263"/>
                      <a:pt x="25840" y="2388"/>
                      <a:pt x="25849" y="2495"/>
                    </a:cubicBezTo>
                    <a:cubicBezTo>
                      <a:pt x="25849" y="2470"/>
                      <a:pt x="25972" y="2443"/>
                      <a:pt x="26081" y="2443"/>
                    </a:cubicBezTo>
                    <a:cubicBezTo>
                      <a:pt x="26206" y="2443"/>
                      <a:pt x="26311" y="2479"/>
                      <a:pt x="26187" y="2593"/>
                    </a:cubicBezTo>
                    <a:cubicBezTo>
                      <a:pt x="26063" y="2718"/>
                      <a:pt x="26054" y="2682"/>
                      <a:pt x="26054" y="2842"/>
                    </a:cubicBezTo>
                    <a:cubicBezTo>
                      <a:pt x="26009" y="2913"/>
                      <a:pt x="25983" y="2922"/>
                      <a:pt x="25849" y="2931"/>
                    </a:cubicBezTo>
                    <a:cubicBezTo>
                      <a:pt x="25856" y="2931"/>
                      <a:pt x="25863" y="2931"/>
                      <a:pt x="25870" y="2931"/>
                    </a:cubicBezTo>
                    <a:cubicBezTo>
                      <a:pt x="26179" y="2931"/>
                      <a:pt x="25955" y="3324"/>
                      <a:pt x="26248" y="3324"/>
                    </a:cubicBezTo>
                    <a:cubicBezTo>
                      <a:pt x="26254" y="3324"/>
                      <a:pt x="26259" y="3324"/>
                      <a:pt x="26265" y="3323"/>
                    </a:cubicBezTo>
                    <a:lnTo>
                      <a:pt x="26265" y="3323"/>
                    </a:lnTo>
                    <a:cubicBezTo>
                      <a:pt x="26072" y="3334"/>
                      <a:pt x="26125" y="3617"/>
                      <a:pt x="26143" y="3697"/>
                    </a:cubicBezTo>
                    <a:cubicBezTo>
                      <a:pt x="26161" y="3769"/>
                      <a:pt x="26187" y="3840"/>
                      <a:pt x="26241" y="3893"/>
                    </a:cubicBezTo>
                    <a:cubicBezTo>
                      <a:pt x="26241" y="3893"/>
                      <a:pt x="26455" y="3947"/>
                      <a:pt x="26428" y="3956"/>
                    </a:cubicBezTo>
                    <a:cubicBezTo>
                      <a:pt x="26339" y="4000"/>
                      <a:pt x="26098" y="3982"/>
                      <a:pt x="25983" y="3991"/>
                    </a:cubicBezTo>
                    <a:cubicBezTo>
                      <a:pt x="26081" y="4045"/>
                      <a:pt x="26134" y="4125"/>
                      <a:pt x="26285" y="4134"/>
                    </a:cubicBezTo>
                    <a:cubicBezTo>
                      <a:pt x="26428" y="4143"/>
                      <a:pt x="26642" y="4143"/>
                      <a:pt x="26642" y="4276"/>
                    </a:cubicBezTo>
                    <a:cubicBezTo>
                      <a:pt x="26606" y="4276"/>
                      <a:pt x="26525" y="4273"/>
                      <a:pt x="26441" y="4273"/>
                    </a:cubicBezTo>
                    <a:cubicBezTo>
                      <a:pt x="26337" y="4273"/>
                      <a:pt x="26230" y="4278"/>
                      <a:pt x="26205" y="4303"/>
                    </a:cubicBezTo>
                    <a:cubicBezTo>
                      <a:pt x="26134" y="4374"/>
                      <a:pt x="26330" y="4445"/>
                      <a:pt x="26392" y="4454"/>
                    </a:cubicBezTo>
                    <a:cubicBezTo>
                      <a:pt x="26410" y="4526"/>
                      <a:pt x="26392" y="4597"/>
                      <a:pt x="26348" y="4650"/>
                    </a:cubicBezTo>
                    <a:cubicBezTo>
                      <a:pt x="26321" y="4686"/>
                      <a:pt x="26187" y="4757"/>
                      <a:pt x="26187" y="4802"/>
                    </a:cubicBezTo>
                    <a:cubicBezTo>
                      <a:pt x="26187" y="4882"/>
                      <a:pt x="26499" y="4873"/>
                      <a:pt x="26473" y="4935"/>
                    </a:cubicBezTo>
                    <a:cubicBezTo>
                      <a:pt x="26473" y="4944"/>
                      <a:pt x="26357" y="4998"/>
                      <a:pt x="26339" y="5024"/>
                    </a:cubicBezTo>
                    <a:cubicBezTo>
                      <a:pt x="26321" y="5069"/>
                      <a:pt x="26303" y="5114"/>
                      <a:pt x="26303" y="5167"/>
                    </a:cubicBezTo>
                    <a:cubicBezTo>
                      <a:pt x="26303" y="5283"/>
                      <a:pt x="26392" y="5363"/>
                      <a:pt x="26419" y="5479"/>
                    </a:cubicBezTo>
                    <a:cubicBezTo>
                      <a:pt x="26437" y="5577"/>
                      <a:pt x="26277" y="5612"/>
                      <a:pt x="26348" y="5693"/>
                    </a:cubicBezTo>
                    <a:cubicBezTo>
                      <a:pt x="26394" y="5739"/>
                      <a:pt x="26455" y="5765"/>
                      <a:pt x="26517" y="5765"/>
                    </a:cubicBezTo>
                    <a:cubicBezTo>
                      <a:pt x="26519" y="5765"/>
                      <a:pt x="26521" y="5765"/>
                      <a:pt x="26523" y="5765"/>
                    </a:cubicBezTo>
                    <a:lnTo>
                      <a:pt x="26523" y="5765"/>
                    </a:lnTo>
                    <a:cubicBezTo>
                      <a:pt x="26306" y="5782"/>
                      <a:pt x="26214" y="5787"/>
                      <a:pt x="26214" y="5951"/>
                    </a:cubicBezTo>
                    <a:lnTo>
                      <a:pt x="26339" y="5942"/>
                    </a:lnTo>
                    <a:lnTo>
                      <a:pt x="26339" y="5942"/>
                    </a:lnTo>
                    <a:cubicBezTo>
                      <a:pt x="26339" y="6040"/>
                      <a:pt x="26268" y="6405"/>
                      <a:pt x="26401" y="6459"/>
                    </a:cubicBezTo>
                    <a:cubicBezTo>
                      <a:pt x="26414" y="6459"/>
                      <a:pt x="26552" y="6412"/>
                      <a:pt x="26629" y="6412"/>
                    </a:cubicBezTo>
                    <a:cubicBezTo>
                      <a:pt x="26664" y="6412"/>
                      <a:pt x="26686" y="6422"/>
                      <a:pt x="26677" y="6450"/>
                    </a:cubicBezTo>
                    <a:cubicBezTo>
                      <a:pt x="26651" y="6530"/>
                      <a:pt x="26508" y="6619"/>
                      <a:pt x="26473" y="6690"/>
                    </a:cubicBezTo>
                    <a:cubicBezTo>
                      <a:pt x="26357" y="6886"/>
                      <a:pt x="26321" y="7100"/>
                      <a:pt x="26366" y="7314"/>
                    </a:cubicBezTo>
                    <a:cubicBezTo>
                      <a:pt x="26392" y="7429"/>
                      <a:pt x="26535" y="7483"/>
                      <a:pt x="26553" y="7590"/>
                    </a:cubicBezTo>
                    <a:cubicBezTo>
                      <a:pt x="26579" y="7768"/>
                      <a:pt x="26660" y="7741"/>
                      <a:pt x="26873" y="7795"/>
                    </a:cubicBezTo>
                    <a:cubicBezTo>
                      <a:pt x="26871" y="7794"/>
                      <a:pt x="26869" y="7794"/>
                      <a:pt x="26866" y="7794"/>
                    </a:cubicBezTo>
                    <a:cubicBezTo>
                      <a:pt x="26776" y="7794"/>
                      <a:pt x="26373" y="8063"/>
                      <a:pt x="26597" y="8089"/>
                    </a:cubicBezTo>
                    <a:cubicBezTo>
                      <a:pt x="26601" y="8089"/>
                      <a:pt x="26605" y="8089"/>
                      <a:pt x="26610" y="8089"/>
                    </a:cubicBezTo>
                    <a:cubicBezTo>
                      <a:pt x="26747" y="8089"/>
                      <a:pt x="26965" y="7829"/>
                      <a:pt x="27112" y="7829"/>
                    </a:cubicBezTo>
                    <a:cubicBezTo>
                      <a:pt x="27119" y="7829"/>
                      <a:pt x="27125" y="7829"/>
                      <a:pt x="27132" y="7830"/>
                    </a:cubicBezTo>
                    <a:lnTo>
                      <a:pt x="26864" y="8080"/>
                    </a:lnTo>
                    <a:cubicBezTo>
                      <a:pt x="26740" y="8178"/>
                      <a:pt x="26562" y="8302"/>
                      <a:pt x="26375" y="8320"/>
                    </a:cubicBezTo>
                    <a:cubicBezTo>
                      <a:pt x="26387" y="8319"/>
                      <a:pt x="26398" y="8319"/>
                      <a:pt x="26409" y="8319"/>
                    </a:cubicBezTo>
                    <a:cubicBezTo>
                      <a:pt x="26685" y="8319"/>
                      <a:pt x="26559" y="8529"/>
                      <a:pt x="26731" y="8623"/>
                    </a:cubicBezTo>
                    <a:cubicBezTo>
                      <a:pt x="26738" y="8745"/>
                      <a:pt x="26716" y="8769"/>
                      <a:pt x="26610" y="8769"/>
                    </a:cubicBezTo>
                    <a:cubicBezTo>
                      <a:pt x="26584" y="8769"/>
                      <a:pt x="26554" y="8767"/>
                      <a:pt x="26517" y="8765"/>
                    </a:cubicBezTo>
                    <a:cubicBezTo>
                      <a:pt x="26348" y="8765"/>
                      <a:pt x="26419" y="8890"/>
                      <a:pt x="26303" y="8899"/>
                    </a:cubicBezTo>
                    <a:lnTo>
                      <a:pt x="26873" y="8863"/>
                    </a:lnTo>
                    <a:lnTo>
                      <a:pt x="26873" y="8863"/>
                    </a:lnTo>
                    <a:cubicBezTo>
                      <a:pt x="26882" y="8997"/>
                      <a:pt x="26428" y="9077"/>
                      <a:pt x="26446" y="9095"/>
                    </a:cubicBezTo>
                    <a:cubicBezTo>
                      <a:pt x="26535" y="9175"/>
                      <a:pt x="26856" y="9291"/>
                      <a:pt x="26686" y="9416"/>
                    </a:cubicBezTo>
                    <a:cubicBezTo>
                      <a:pt x="26570" y="9514"/>
                      <a:pt x="26339" y="9888"/>
                      <a:pt x="26624" y="9941"/>
                    </a:cubicBezTo>
                    <a:cubicBezTo>
                      <a:pt x="26758" y="9968"/>
                      <a:pt x="26615" y="10191"/>
                      <a:pt x="26758" y="10253"/>
                    </a:cubicBezTo>
                    <a:cubicBezTo>
                      <a:pt x="27016" y="10369"/>
                      <a:pt x="26579" y="10413"/>
                      <a:pt x="26553" y="10502"/>
                    </a:cubicBezTo>
                    <a:cubicBezTo>
                      <a:pt x="26517" y="10591"/>
                      <a:pt x="26713" y="10636"/>
                      <a:pt x="26704" y="10734"/>
                    </a:cubicBezTo>
                    <a:cubicBezTo>
                      <a:pt x="26698" y="10814"/>
                      <a:pt x="26667" y="10832"/>
                      <a:pt x="26614" y="10832"/>
                    </a:cubicBezTo>
                    <a:cubicBezTo>
                      <a:pt x="26585" y="10832"/>
                      <a:pt x="26550" y="10826"/>
                      <a:pt x="26508" y="10823"/>
                    </a:cubicBezTo>
                    <a:cubicBezTo>
                      <a:pt x="26505" y="10823"/>
                      <a:pt x="26501" y="10823"/>
                      <a:pt x="26498" y="10823"/>
                    </a:cubicBezTo>
                    <a:cubicBezTo>
                      <a:pt x="26382" y="10823"/>
                      <a:pt x="26518" y="10975"/>
                      <a:pt x="26535" y="10983"/>
                    </a:cubicBezTo>
                    <a:cubicBezTo>
                      <a:pt x="26633" y="11046"/>
                      <a:pt x="26562" y="11064"/>
                      <a:pt x="26544" y="11108"/>
                    </a:cubicBezTo>
                    <a:cubicBezTo>
                      <a:pt x="26522" y="11157"/>
                      <a:pt x="26597" y="11167"/>
                      <a:pt x="26687" y="11167"/>
                    </a:cubicBezTo>
                    <a:cubicBezTo>
                      <a:pt x="26748" y="11167"/>
                      <a:pt x="26817" y="11162"/>
                      <a:pt x="26866" y="11162"/>
                    </a:cubicBezTo>
                    <a:cubicBezTo>
                      <a:pt x="26954" y="11162"/>
                      <a:pt x="26981" y="11177"/>
                      <a:pt x="26802" y="11259"/>
                    </a:cubicBezTo>
                    <a:cubicBezTo>
                      <a:pt x="26570" y="11366"/>
                      <a:pt x="26588" y="11536"/>
                      <a:pt x="26775" y="11625"/>
                    </a:cubicBezTo>
                    <a:cubicBezTo>
                      <a:pt x="26989" y="11732"/>
                      <a:pt x="27043" y="11812"/>
                      <a:pt x="26722" y="11910"/>
                    </a:cubicBezTo>
                    <a:cubicBezTo>
                      <a:pt x="26526" y="11972"/>
                      <a:pt x="26945" y="12239"/>
                      <a:pt x="26731" y="12319"/>
                    </a:cubicBezTo>
                    <a:cubicBezTo>
                      <a:pt x="26743" y="12315"/>
                      <a:pt x="26758" y="12313"/>
                      <a:pt x="26773" y="12313"/>
                    </a:cubicBezTo>
                    <a:cubicBezTo>
                      <a:pt x="26939" y="12313"/>
                      <a:pt x="27231" y="12567"/>
                      <a:pt x="27037" y="12567"/>
                    </a:cubicBezTo>
                    <a:cubicBezTo>
                      <a:pt x="27010" y="12567"/>
                      <a:pt x="26974" y="12562"/>
                      <a:pt x="26927" y="12551"/>
                    </a:cubicBezTo>
                    <a:cubicBezTo>
                      <a:pt x="26535" y="12578"/>
                      <a:pt x="26864" y="12738"/>
                      <a:pt x="26900" y="12863"/>
                    </a:cubicBezTo>
                    <a:cubicBezTo>
                      <a:pt x="26936" y="12943"/>
                      <a:pt x="26927" y="13032"/>
                      <a:pt x="26882" y="13103"/>
                    </a:cubicBezTo>
                    <a:cubicBezTo>
                      <a:pt x="26847" y="13148"/>
                      <a:pt x="26784" y="13130"/>
                      <a:pt x="26775" y="13192"/>
                    </a:cubicBezTo>
                    <a:cubicBezTo>
                      <a:pt x="26767" y="13271"/>
                      <a:pt x="26853" y="13531"/>
                      <a:pt x="27017" y="13531"/>
                    </a:cubicBezTo>
                    <a:cubicBezTo>
                      <a:pt x="27019" y="13531"/>
                      <a:pt x="27022" y="13531"/>
                      <a:pt x="27025" y="13531"/>
                    </a:cubicBezTo>
                    <a:lnTo>
                      <a:pt x="27025" y="13531"/>
                    </a:lnTo>
                    <a:cubicBezTo>
                      <a:pt x="26882" y="13540"/>
                      <a:pt x="26731" y="13531"/>
                      <a:pt x="26722" y="13656"/>
                    </a:cubicBezTo>
                    <a:cubicBezTo>
                      <a:pt x="26722" y="13727"/>
                      <a:pt x="26962" y="13834"/>
                      <a:pt x="26811" y="13878"/>
                    </a:cubicBezTo>
                    <a:cubicBezTo>
                      <a:pt x="26820" y="13878"/>
                      <a:pt x="26864" y="13949"/>
                      <a:pt x="26918" y="13949"/>
                    </a:cubicBezTo>
                    <a:cubicBezTo>
                      <a:pt x="27007" y="13949"/>
                      <a:pt x="26945" y="14021"/>
                      <a:pt x="26918" y="14047"/>
                    </a:cubicBezTo>
                    <a:cubicBezTo>
                      <a:pt x="26834" y="14173"/>
                      <a:pt x="26712" y="14353"/>
                      <a:pt x="27027" y="14353"/>
                    </a:cubicBezTo>
                    <a:cubicBezTo>
                      <a:pt x="27029" y="14353"/>
                      <a:pt x="27030" y="14353"/>
                      <a:pt x="27032" y="14353"/>
                    </a:cubicBezTo>
                    <a:lnTo>
                      <a:pt x="27032" y="14353"/>
                    </a:lnTo>
                    <a:cubicBezTo>
                      <a:pt x="26920" y="14360"/>
                      <a:pt x="26741" y="14386"/>
                      <a:pt x="26856" y="14457"/>
                    </a:cubicBezTo>
                    <a:cubicBezTo>
                      <a:pt x="26979" y="14536"/>
                      <a:pt x="27015" y="14511"/>
                      <a:pt x="27024" y="14631"/>
                    </a:cubicBezTo>
                    <a:lnTo>
                      <a:pt x="27024" y="14631"/>
                    </a:lnTo>
                    <a:cubicBezTo>
                      <a:pt x="27021" y="14607"/>
                      <a:pt x="26983" y="14596"/>
                      <a:pt x="26936" y="14596"/>
                    </a:cubicBezTo>
                    <a:cubicBezTo>
                      <a:pt x="26855" y="14596"/>
                      <a:pt x="26745" y="14631"/>
                      <a:pt x="26740" y="14698"/>
                    </a:cubicBezTo>
                    <a:cubicBezTo>
                      <a:pt x="26731" y="14778"/>
                      <a:pt x="26758" y="14858"/>
                      <a:pt x="26802" y="14929"/>
                    </a:cubicBezTo>
                    <a:cubicBezTo>
                      <a:pt x="26874" y="15059"/>
                      <a:pt x="26929" y="15084"/>
                      <a:pt x="27065" y="15084"/>
                    </a:cubicBezTo>
                    <a:cubicBezTo>
                      <a:pt x="27097" y="15084"/>
                      <a:pt x="27134" y="15082"/>
                      <a:pt x="27176" y="15081"/>
                    </a:cubicBezTo>
                    <a:lnTo>
                      <a:pt x="27176" y="15081"/>
                    </a:lnTo>
                    <a:cubicBezTo>
                      <a:pt x="27185" y="15232"/>
                      <a:pt x="27132" y="15205"/>
                      <a:pt x="26971" y="15259"/>
                    </a:cubicBezTo>
                    <a:cubicBezTo>
                      <a:pt x="27069" y="15294"/>
                      <a:pt x="27167" y="15312"/>
                      <a:pt x="27265" y="15321"/>
                    </a:cubicBezTo>
                    <a:cubicBezTo>
                      <a:pt x="27069" y="15339"/>
                      <a:pt x="26873" y="15383"/>
                      <a:pt x="26677" y="15446"/>
                    </a:cubicBezTo>
                    <a:cubicBezTo>
                      <a:pt x="26802" y="15508"/>
                      <a:pt x="26927" y="15571"/>
                      <a:pt x="27051" y="15624"/>
                    </a:cubicBezTo>
                    <a:cubicBezTo>
                      <a:pt x="27292" y="15713"/>
                      <a:pt x="27203" y="15882"/>
                      <a:pt x="27149" y="16025"/>
                    </a:cubicBezTo>
                    <a:cubicBezTo>
                      <a:pt x="27114" y="16105"/>
                      <a:pt x="27007" y="16390"/>
                      <a:pt x="27221" y="16390"/>
                    </a:cubicBezTo>
                    <a:cubicBezTo>
                      <a:pt x="27399" y="16390"/>
                      <a:pt x="27577" y="16372"/>
                      <a:pt x="27755" y="16363"/>
                    </a:cubicBezTo>
                    <a:lnTo>
                      <a:pt x="27755" y="16363"/>
                    </a:lnTo>
                    <a:cubicBezTo>
                      <a:pt x="27764" y="16479"/>
                      <a:pt x="27434" y="16461"/>
                      <a:pt x="27319" y="16470"/>
                    </a:cubicBezTo>
                    <a:cubicBezTo>
                      <a:pt x="27322" y="16470"/>
                      <a:pt x="27326" y="16470"/>
                      <a:pt x="27329" y="16470"/>
                    </a:cubicBezTo>
                    <a:cubicBezTo>
                      <a:pt x="27459" y="16470"/>
                      <a:pt x="27236" y="16640"/>
                      <a:pt x="27123" y="16648"/>
                    </a:cubicBezTo>
                    <a:cubicBezTo>
                      <a:pt x="27034" y="16648"/>
                      <a:pt x="26864" y="16657"/>
                      <a:pt x="26873" y="16746"/>
                    </a:cubicBezTo>
                    <a:lnTo>
                      <a:pt x="27432" y="16711"/>
                    </a:lnTo>
                    <a:lnTo>
                      <a:pt x="27432" y="16711"/>
                    </a:lnTo>
                    <a:cubicBezTo>
                      <a:pt x="27132" y="16731"/>
                      <a:pt x="27149" y="17183"/>
                      <a:pt x="27158" y="17299"/>
                    </a:cubicBezTo>
                    <a:cubicBezTo>
                      <a:pt x="27158" y="17218"/>
                      <a:pt x="27319" y="17209"/>
                      <a:pt x="27408" y="17201"/>
                    </a:cubicBezTo>
                    <a:lnTo>
                      <a:pt x="27408" y="17201"/>
                    </a:lnTo>
                    <a:cubicBezTo>
                      <a:pt x="27399" y="17370"/>
                      <a:pt x="26909" y="17477"/>
                      <a:pt x="27176" y="17628"/>
                    </a:cubicBezTo>
                    <a:cubicBezTo>
                      <a:pt x="27221" y="17637"/>
                      <a:pt x="27497" y="17771"/>
                      <a:pt x="27328" y="17806"/>
                    </a:cubicBezTo>
                    <a:cubicBezTo>
                      <a:pt x="27322" y="17808"/>
                      <a:pt x="27316" y="17808"/>
                      <a:pt x="27308" y="17808"/>
                    </a:cubicBezTo>
                    <a:cubicBezTo>
                      <a:pt x="27250" y="17808"/>
                      <a:pt x="27132" y="17772"/>
                      <a:pt x="27062" y="17772"/>
                    </a:cubicBezTo>
                    <a:cubicBezTo>
                      <a:pt x="27020" y="17772"/>
                      <a:pt x="26995" y="17784"/>
                      <a:pt x="27007" y="17824"/>
                    </a:cubicBezTo>
                    <a:cubicBezTo>
                      <a:pt x="27034" y="17949"/>
                      <a:pt x="27194" y="17984"/>
                      <a:pt x="27149" y="18145"/>
                    </a:cubicBezTo>
                    <a:cubicBezTo>
                      <a:pt x="27114" y="18287"/>
                      <a:pt x="27016" y="18350"/>
                      <a:pt x="27025" y="18439"/>
                    </a:cubicBezTo>
                    <a:cubicBezTo>
                      <a:pt x="27031" y="18496"/>
                      <a:pt x="27152" y="18562"/>
                      <a:pt x="27242" y="18562"/>
                    </a:cubicBezTo>
                    <a:cubicBezTo>
                      <a:pt x="27291" y="18562"/>
                      <a:pt x="27330" y="18542"/>
                      <a:pt x="27337" y="18492"/>
                    </a:cubicBezTo>
                    <a:lnTo>
                      <a:pt x="27337" y="18492"/>
                    </a:lnTo>
                    <a:cubicBezTo>
                      <a:pt x="27337" y="18563"/>
                      <a:pt x="27328" y="18635"/>
                      <a:pt x="27301" y="18697"/>
                    </a:cubicBezTo>
                    <a:cubicBezTo>
                      <a:pt x="27265" y="18750"/>
                      <a:pt x="27158" y="18768"/>
                      <a:pt x="27087" y="18804"/>
                    </a:cubicBezTo>
                    <a:cubicBezTo>
                      <a:pt x="27034" y="18831"/>
                      <a:pt x="27069" y="18875"/>
                      <a:pt x="27096" y="18902"/>
                    </a:cubicBezTo>
                    <a:cubicBezTo>
                      <a:pt x="27149" y="18991"/>
                      <a:pt x="27247" y="18991"/>
                      <a:pt x="27381" y="19018"/>
                    </a:cubicBezTo>
                    <a:cubicBezTo>
                      <a:pt x="27334" y="18976"/>
                      <a:pt x="27339" y="18949"/>
                      <a:pt x="27370" y="18949"/>
                    </a:cubicBezTo>
                    <a:cubicBezTo>
                      <a:pt x="27391" y="18949"/>
                      <a:pt x="27425" y="18962"/>
                      <a:pt x="27461" y="18991"/>
                    </a:cubicBezTo>
                    <a:cubicBezTo>
                      <a:pt x="27550" y="19053"/>
                      <a:pt x="27577" y="19125"/>
                      <a:pt x="27532" y="19178"/>
                    </a:cubicBezTo>
                    <a:cubicBezTo>
                      <a:pt x="27518" y="19191"/>
                      <a:pt x="27501" y="19196"/>
                      <a:pt x="27481" y="19196"/>
                    </a:cubicBezTo>
                    <a:cubicBezTo>
                      <a:pt x="27387" y="19196"/>
                      <a:pt x="27242" y="19083"/>
                      <a:pt x="27171" y="19083"/>
                    </a:cubicBezTo>
                    <a:cubicBezTo>
                      <a:pt x="27151" y="19083"/>
                      <a:pt x="27137" y="19092"/>
                      <a:pt x="27132" y="19116"/>
                    </a:cubicBezTo>
                    <a:cubicBezTo>
                      <a:pt x="27132" y="19168"/>
                      <a:pt x="27132" y="19473"/>
                      <a:pt x="27304" y="19473"/>
                    </a:cubicBezTo>
                    <a:cubicBezTo>
                      <a:pt x="27309" y="19473"/>
                      <a:pt x="27314" y="19472"/>
                      <a:pt x="27319" y="19472"/>
                    </a:cubicBezTo>
                    <a:cubicBezTo>
                      <a:pt x="27382" y="19464"/>
                      <a:pt x="27427" y="19454"/>
                      <a:pt x="27464" y="19454"/>
                    </a:cubicBezTo>
                    <a:cubicBezTo>
                      <a:pt x="27517" y="19454"/>
                      <a:pt x="27556" y="19474"/>
                      <a:pt x="27613" y="19552"/>
                    </a:cubicBezTo>
                    <a:cubicBezTo>
                      <a:pt x="27684" y="19632"/>
                      <a:pt x="27711" y="19748"/>
                      <a:pt x="27577" y="19766"/>
                    </a:cubicBezTo>
                    <a:cubicBezTo>
                      <a:pt x="27572" y="19766"/>
                      <a:pt x="27567" y="19767"/>
                      <a:pt x="27562" y="19767"/>
                    </a:cubicBezTo>
                    <a:cubicBezTo>
                      <a:pt x="27382" y="19767"/>
                      <a:pt x="27019" y="19489"/>
                      <a:pt x="26966" y="19489"/>
                    </a:cubicBezTo>
                    <a:cubicBezTo>
                      <a:pt x="26965" y="19489"/>
                      <a:pt x="26963" y="19489"/>
                      <a:pt x="26962" y="19490"/>
                    </a:cubicBezTo>
                    <a:cubicBezTo>
                      <a:pt x="26891" y="19525"/>
                      <a:pt x="26891" y="19614"/>
                      <a:pt x="26927" y="19686"/>
                    </a:cubicBezTo>
                    <a:cubicBezTo>
                      <a:pt x="26971" y="19784"/>
                      <a:pt x="27114" y="19793"/>
                      <a:pt x="27158" y="19891"/>
                    </a:cubicBezTo>
                    <a:cubicBezTo>
                      <a:pt x="27178" y="19935"/>
                      <a:pt x="27164" y="19950"/>
                      <a:pt x="27131" y="19950"/>
                    </a:cubicBezTo>
                    <a:cubicBezTo>
                      <a:pt x="27060" y="19950"/>
                      <a:pt x="26904" y="19877"/>
                      <a:pt x="26837" y="19877"/>
                    </a:cubicBezTo>
                    <a:cubicBezTo>
                      <a:pt x="26812" y="19877"/>
                      <a:pt x="26800" y="19888"/>
                      <a:pt x="26811" y="19917"/>
                    </a:cubicBezTo>
                    <a:cubicBezTo>
                      <a:pt x="26858" y="20024"/>
                      <a:pt x="26926" y="20115"/>
                      <a:pt x="27013" y="20188"/>
                    </a:cubicBezTo>
                    <a:lnTo>
                      <a:pt x="27013" y="20188"/>
                    </a:lnTo>
                    <a:cubicBezTo>
                      <a:pt x="26935" y="20142"/>
                      <a:pt x="26854" y="20105"/>
                      <a:pt x="26766" y="20078"/>
                    </a:cubicBezTo>
                    <a:cubicBezTo>
                      <a:pt x="26720" y="20069"/>
                      <a:pt x="26666" y="20063"/>
                      <a:pt x="26613" y="20063"/>
                    </a:cubicBezTo>
                    <a:cubicBezTo>
                      <a:pt x="26504" y="20063"/>
                      <a:pt x="26404" y="20088"/>
                      <a:pt x="26410" y="20167"/>
                    </a:cubicBezTo>
                    <a:cubicBezTo>
                      <a:pt x="26410" y="20211"/>
                      <a:pt x="26606" y="20229"/>
                      <a:pt x="26624" y="20327"/>
                    </a:cubicBezTo>
                    <a:cubicBezTo>
                      <a:pt x="26633" y="20398"/>
                      <a:pt x="26588" y="20469"/>
                      <a:pt x="26517" y="20496"/>
                    </a:cubicBezTo>
                    <a:cubicBezTo>
                      <a:pt x="26495" y="20509"/>
                      <a:pt x="26460" y="20511"/>
                      <a:pt x="26424" y="20511"/>
                    </a:cubicBezTo>
                    <a:cubicBezTo>
                      <a:pt x="26399" y="20511"/>
                      <a:pt x="26374" y="20510"/>
                      <a:pt x="26352" y="20510"/>
                    </a:cubicBezTo>
                    <a:cubicBezTo>
                      <a:pt x="26312" y="20510"/>
                      <a:pt x="26279" y="20514"/>
                      <a:pt x="26268" y="20532"/>
                    </a:cubicBezTo>
                    <a:cubicBezTo>
                      <a:pt x="26223" y="20621"/>
                      <a:pt x="26437" y="20799"/>
                      <a:pt x="26294" y="20808"/>
                    </a:cubicBezTo>
                    <a:cubicBezTo>
                      <a:pt x="26293" y="20808"/>
                      <a:pt x="26291" y="20808"/>
                      <a:pt x="26289" y="20808"/>
                    </a:cubicBezTo>
                    <a:cubicBezTo>
                      <a:pt x="26234" y="20808"/>
                      <a:pt x="26098" y="20711"/>
                      <a:pt x="26044" y="20711"/>
                    </a:cubicBezTo>
                    <a:cubicBezTo>
                      <a:pt x="26024" y="20711"/>
                      <a:pt x="26015" y="20725"/>
                      <a:pt x="26027" y="20763"/>
                    </a:cubicBezTo>
                    <a:cubicBezTo>
                      <a:pt x="26072" y="20906"/>
                      <a:pt x="26285" y="21093"/>
                      <a:pt x="26187" y="21200"/>
                    </a:cubicBezTo>
                    <a:lnTo>
                      <a:pt x="26072" y="21084"/>
                    </a:lnTo>
                    <a:cubicBezTo>
                      <a:pt x="26009" y="21048"/>
                      <a:pt x="25992" y="21013"/>
                      <a:pt x="26009" y="20986"/>
                    </a:cubicBezTo>
                    <a:cubicBezTo>
                      <a:pt x="26007" y="20982"/>
                      <a:pt x="26005" y="20980"/>
                      <a:pt x="26002" y="20980"/>
                    </a:cubicBezTo>
                    <a:cubicBezTo>
                      <a:pt x="25973" y="20980"/>
                      <a:pt x="25919" y="21228"/>
                      <a:pt x="25902" y="21244"/>
                    </a:cubicBezTo>
                    <a:cubicBezTo>
                      <a:pt x="25849" y="21316"/>
                      <a:pt x="25733" y="21244"/>
                      <a:pt x="25706" y="21325"/>
                    </a:cubicBezTo>
                    <a:cubicBezTo>
                      <a:pt x="25689" y="21396"/>
                      <a:pt x="25715" y="21458"/>
                      <a:pt x="25644" y="21521"/>
                    </a:cubicBezTo>
                    <a:cubicBezTo>
                      <a:pt x="25597" y="21575"/>
                      <a:pt x="25537" y="21602"/>
                      <a:pt x="25469" y="21602"/>
                    </a:cubicBezTo>
                    <a:cubicBezTo>
                      <a:pt x="25459" y="21602"/>
                      <a:pt x="25449" y="21602"/>
                      <a:pt x="25439" y="21601"/>
                    </a:cubicBezTo>
                    <a:cubicBezTo>
                      <a:pt x="25279" y="21601"/>
                      <a:pt x="25413" y="21841"/>
                      <a:pt x="25315" y="21912"/>
                    </a:cubicBezTo>
                    <a:cubicBezTo>
                      <a:pt x="25301" y="21923"/>
                      <a:pt x="25285" y="21928"/>
                      <a:pt x="25266" y="21928"/>
                    </a:cubicBezTo>
                    <a:cubicBezTo>
                      <a:pt x="25180" y="21928"/>
                      <a:pt x="25049" y="21829"/>
                      <a:pt x="24965" y="21829"/>
                    </a:cubicBezTo>
                    <a:cubicBezTo>
                      <a:pt x="24949" y="21829"/>
                      <a:pt x="24935" y="21833"/>
                      <a:pt x="24923" y="21841"/>
                    </a:cubicBezTo>
                    <a:cubicBezTo>
                      <a:pt x="24834" y="21904"/>
                      <a:pt x="24940" y="22100"/>
                      <a:pt x="24905" y="22189"/>
                    </a:cubicBezTo>
                    <a:cubicBezTo>
                      <a:pt x="24897" y="22208"/>
                      <a:pt x="24885" y="22217"/>
                      <a:pt x="24871" y="22217"/>
                    </a:cubicBezTo>
                    <a:cubicBezTo>
                      <a:pt x="24789" y="22217"/>
                      <a:pt x="24619" y="21935"/>
                      <a:pt x="24566" y="21859"/>
                    </a:cubicBezTo>
                    <a:lnTo>
                      <a:pt x="24566" y="21859"/>
                    </a:lnTo>
                    <a:cubicBezTo>
                      <a:pt x="24566" y="21993"/>
                      <a:pt x="24584" y="22126"/>
                      <a:pt x="24620" y="22260"/>
                    </a:cubicBezTo>
                    <a:cubicBezTo>
                      <a:pt x="24649" y="22379"/>
                      <a:pt x="24645" y="22424"/>
                      <a:pt x="24623" y="22424"/>
                    </a:cubicBezTo>
                    <a:cubicBezTo>
                      <a:pt x="24586" y="22424"/>
                      <a:pt x="24494" y="22291"/>
                      <a:pt x="24421" y="22179"/>
                    </a:cubicBezTo>
                    <a:lnTo>
                      <a:pt x="24421" y="22179"/>
                    </a:lnTo>
                    <a:cubicBezTo>
                      <a:pt x="24585" y="22437"/>
                      <a:pt x="24203" y="22414"/>
                      <a:pt x="24335" y="22616"/>
                    </a:cubicBezTo>
                    <a:cubicBezTo>
                      <a:pt x="24239" y="22572"/>
                      <a:pt x="24137" y="22509"/>
                      <a:pt x="24049" y="22509"/>
                    </a:cubicBezTo>
                    <a:cubicBezTo>
                      <a:pt x="24031" y="22509"/>
                      <a:pt x="24013" y="22512"/>
                      <a:pt x="23996" y="22518"/>
                    </a:cubicBezTo>
                    <a:cubicBezTo>
                      <a:pt x="24085" y="22661"/>
                      <a:pt x="24023" y="22652"/>
                      <a:pt x="23952" y="22696"/>
                    </a:cubicBezTo>
                    <a:cubicBezTo>
                      <a:pt x="23854" y="22768"/>
                      <a:pt x="23898" y="22981"/>
                      <a:pt x="23809" y="23035"/>
                    </a:cubicBezTo>
                    <a:cubicBezTo>
                      <a:pt x="23809" y="23035"/>
                      <a:pt x="23809" y="23035"/>
                      <a:pt x="23808" y="23035"/>
                    </a:cubicBezTo>
                    <a:cubicBezTo>
                      <a:pt x="23781" y="23035"/>
                      <a:pt x="23509" y="22802"/>
                      <a:pt x="23412" y="22802"/>
                    </a:cubicBezTo>
                    <a:cubicBezTo>
                      <a:pt x="23383" y="22802"/>
                      <a:pt x="23370" y="22822"/>
                      <a:pt x="23382" y="22874"/>
                    </a:cubicBezTo>
                    <a:cubicBezTo>
                      <a:pt x="23398" y="22954"/>
                      <a:pt x="23693" y="23271"/>
                      <a:pt x="23600" y="23271"/>
                    </a:cubicBezTo>
                    <a:cubicBezTo>
                      <a:pt x="23589" y="23271"/>
                      <a:pt x="23573" y="23267"/>
                      <a:pt x="23551" y="23257"/>
                    </a:cubicBezTo>
                    <a:cubicBezTo>
                      <a:pt x="23479" y="23229"/>
                      <a:pt x="23433" y="23192"/>
                      <a:pt x="23403" y="23192"/>
                    </a:cubicBezTo>
                    <a:cubicBezTo>
                      <a:pt x="23377" y="23192"/>
                      <a:pt x="23363" y="23219"/>
                      <a:pt x="23355" y="23302"/>
                    </a:cubicBezTo>
                    <a:cubicBezTo>
                      <a:pt x="23355" y="23302"/>
                      <a:pt x="23396" y="23508"/>
                      <a:pt x="23376" y="23508"/>
                    </a:cubicBezTo>
                    <a:cubicBezTo>
                      <a:pt x="23375" y="23508"/>
                      <a:pt x="23374" y="23508"/>
                      <a:pt x="23373" y="23507"/>
                    </a:cubicBezTo>
                    <a:cubicBezTo>
                      <a:pt x="23275" y="23418"/>
                      <a:pt x="23266" y="23088"/>
                      <a:pt x="23195" y="23044"/>
                    </a:cubicBezTo>
                    <a:cubicBezTo>
                      <a:pt x="23193" y="23043"/>
                      <a:pt x="23192" y="23042"/>
                      <a:pt x="23190" y="23042"/>
                    </a:cubicBezTo>
                    <a:cubicBezTo>
                      <a:pt x="23167" y="23042"/>
                      <a:pt x="23159" y="23177"/>
                      <a:pt x="23159" y="23177"/>
                    </a:cubicBezTo>
                    <a:cubicBezTo>
                      <a:pt x="23150" y="23284"/>
                      <a:pt x="23123" y="23275"/>
                      <a:pt x="23052" y="23311"/>
                    </a:cubicBezTo>
                    <a:cubicBezTo>
                      <a:pt x="23105" y="23284"/>
                      <a:pt x="23036" y="23197"/>
                      <a:pt x="23000" y="23135"/>
                    </a:cubicBezTo>
                    <a:lnTo>
                      <a:pt x="23000" y="23135"/>
                    </a:lnTo>
                    <a:cubicBezTo>
                      <a:pt x="23059" y="23239"/>
                      <a:pt x="22918" y="23195"/>
                      <a:pt x="22883" y="23240"/>
                    </a:cubicBezTo>
                    <a:cubicBezTo>
                      <a:pt x="22892" y="23275"/>
                      <a:pt x="22927" y="23329"/>
                      <a:pt x="22910" y="23355"/>
                    </a:cubicBezTo>
                    <a:cubicBezTo>
                      <a:pt x="22884" y="23407"/>
                      <a:pt x="22833" y="23450"/>
                      <a:pt x="22782" y="23450"/>
                    </a:cubicBezTo>
                    <a:cubicBezTo>
                      <a:pt x="22745" y="23450"/>
                      <a:pt x="22708" y="23429"/>
                      <a:pt x="22678" y="23373"/>
                    </a:cubicBezTo>
                    <a:cubicBezTo>
                      <a:pt x="22638" y="23296"/>
                      <a:pt x="22579" y="23263"/>
                      <a:pt x="22529" y="23263"/>
                    </a:cubicBezTo>
                    <a:cubicBezTo>
                      <a:pt x="22458" y="23263"/>
                      <a:pt x="22405" y="23331"/>
                      <a:pt x="22446" y="23436"/>
                    </a:cubicBezTo>
                    <a:cubicBezTo>
                      <a:pt x="22402" y="23489"/>
                      <a:pt x="22197" y="23453"/>
                      <a:pt x="22286" y="23640"/>
                    </a:cubicBezTo>
                    <a:cubicBezTo>
                      <a:pt x="22162" y="23611"/>
                      <a:pt x="21944" y="23512"/>
                      <a:pt x="21781" y="23512"/>
                    </a:cubicBezTo>
                    <a:cubicBezTo>
                      <a:pt x="21652" y="23512"/>
                      <a:pt x="21558" y="23574"/>
                      <a:pt x="21574" y="23783"/>
                    </a:cubicBezTo>
                    <a:cubicBezTo>
                      <a:pt x="21502" y="23578"/>
                      <a:pt x="21459" y="23504"/>
                      <a:pt x="21431" y="23504"/>
                    </a:cubicBezTo>
                    <a:cubicBezTo>
                      <a:pt x="21357" y="23504"/>
                      <a:pt x="21400" y="24048"/>
                      <a:pt x="21323" y="24048"/>
                    </a:cubicBezTo>
                    <a:cubicBezTo>
                      <a:pt x="21318" y="24048"/>
                      <a:pt x="21312" y="24046"/>
                      <a:pt x="21306" y="24041"/>
                    </a:cubicBezTo>
                    <a:cubicBezTo>
                      <a:pt x="21223" y="23971"/>
                      <a:pt x="21130" y="23812"/>
                      <a:pt x="21062" y="23812"/>
                    </a:cubicBezTo>
                    <a:cubicBezTo>
                      <a:pt x="21035" y="23812"/>
                      <a:pt x="21012" y="23836"/>
                      <a:pt x="20995" y="23899"/>
                    </a:cubicBezTo>
                    <a:cubicBezTo>
                      <a:pt x="20968" y="24086"/>
                      <a:pt x="20959" y="24273"/>
                      <a:pt x="20968" y="24460"/>
                    </a:cubicBezTo>
                    <a:cubicBezTo>
                      <a:pt x="20882" y="24345"/>
                      <a:pt x="20882" y="24178"/>
                      <a:pt x="20788" y="24178"/>
                    </a:cubicBezTo>
                    <a:cubicBezTo>
                      <a:pt x="20765" y="24178"/>
                      <a:pt x="20737" y="24188"/>
                      <a:pt x="20701" y="24211"/>
                    </a:cubicBezTo>
                    <a:cubicBezTo>
                      <a:pt x="20594" y="24273"/>
                      <a:pt x="20772" y="24451"/>
                      <a:pt x="20638" y="24496"/>
                    </a:cubicBezTo>
                    <a:cubicBezTo>
                      <a:pt x="20603" y="24380"/>
                      <a:pt x="20549" y="24095"/>
                      <a:pt x="20460" y="24032"/>
                    </a:cubicBezTo>
                    <a:cubicBezTo>
                      <a:pt x="20445" y="24021"/>
                      <a:pt x="20427" y="24016"/>
                      <a:pt x="20408" y="24016"/>
                    </a:cubicBezTo>
                    <a:cubicBezTo>
                      <a:pt x="20340" y="24016"/>
                      <a:pt x="20265" y="24088"/>
                      <a:pt x="20300" y="24193"/>
                    </a:cubicBezTo>
                    <a:cubicBezTo>
                      <a:pt x="20327" y="24300"/>
                      <a:pt x="20086" y="24389"/>
                      <a:pt x="20050" y="24406"/>
                    </a:cubicBezTo>
                    <a:cubicBezTo>
                      <a:pt x="20008" y="24422"/>
                      <a:pt x="19917" y="24464"/>
                      <a:pt x="19834" y="24464"/>
                    </a:cubicBezTo>
                    <a:cubicBezTo>
                      <a:pt x="19778" y="24464"/>
                      <a:pt x="19726" y="24446"/>
                      <a:pt x="19694" y="24389"/>
                    </a:cubicBezTo>
                    <a:cubicBezTo>
                      <a:pt x="19631" y="24263"/>
                      <a:pt x="19557" y="24177"/>
                      <a:pt x="19484" y="24177"/>
                    </a:cubicBezTo>
                    <a:cubicBezTo>
                      <a:pt x="19443" y="24177"/>
                      <a:pt x="19403" y="24204"/>
                      <a:pt x="19365" y="24264"/>
                    </a:cubicBezTo>
                    <a:cubicBezTo>
                      <a:pt x="19311" y="24344"/>
                      <a:pt x="19347" y="24487"/>
                      <a:pt x="19258" y="24540"/>
                    </a:cubicBezTo>
                    <a:cubicBezTo>
                      <a:pt x="19224" y="24550"/>
                      <a:pt x="19190" y="24555"/>
                      <a:pt x="19155" y="24555"/>
                    </a:cubicBezTo>
                    <a:cubicBezTo>
                      <a:pt x="19098" y="24555"/>
                      <a:pt x="19041" y="24541"/>
                      <a:pt x="18991" y="24513"/>
                    </a:cubicBezTo>
                    <a:cubicBezTo>
                      <a:pt x="18980" y="24513"/>
                      <a:pt x="18837" y="24490"/>
                      <a:pt x="18737" y="24490"/>
                    </a:cubicBezTo>
                    <a:cubicBezTo>
                      <a:pt x="18672" y="24490"/>
                      <a:pt x="18626" y="24500"/>
                      <a:pt x="18643" y="24531"/>
                    </a:cubicBezTo>
                    <a:cubicBezTo>
                      <a:pt x="18723" y="24683"/>
                      <a:pt x="18672" y="24720"/>
                      <a:pt x="18586" y="24720"/>
                    </a:cubicBezTo>
                    <a:cubicBezTo>
                      <a:pt x="18501" y="24720"/>
                      <a:pt x="18380" y="24683"/>
                      <a:pt x="18322" y="24683"/>
                    </a:cubicBezTo>
                    <a:cubicBezTo>
                      <a:pt x="18233" y="24683"/>
                      <a:pt x="18153" y="24700"/>
                      <a:pt x="18073" y="24745"/>
                    </a:cubicBezTo>
                    <a:cubicBezTo>
                      <a:pt x="17993" y="24781"/>
                      <a:pt x="18011" y="24789"/>
                      <a:pt x="18037" y="24843"/>
                    </a:cubicBezTo>
                    <a:cubicBezTo>
                      <a:pt x="18047" y="24866"/>
                      <a:pt x="18031" y="24873"/>
                      <a:pt x="18005" y="24873"/>
                    </a:cubicBezTo>
                    <a:cubicBezTo>
                      <a:pt x="17960" y="24873"/>
                      <a:pt x="17888" y="24852"/>
                      <a:pt x="17877" y="24852"/>
                    </a:cubicBezTo>
                    <a:cubicBezTo>
                      <a:pt x="17824" y="24861"/>
                      <a:pt x="17761" y="24887"/>
                      <a:pt x="17717" y="24914"/>
                    </a:cubicBezTo>
                    <a:cubicBezTo>
                      <a:pt x="17679" y="24946"/>
                      <a:pt x="17584" y="25057"/>
                      <a:pt x="17518" y="25057"/>
                    </a:cubicBezTo>
                    <a:cubicBezTo>
                      <a:pt x="17491" y="25057"/>
                      <a:pt x="17469" y="25038"/>
                      <a:pt x="17458" y="24985"/>
                    </a:cubicBezTo>
                    <a:cubicBezTo>
                      <a:pt x="17436" y="24850"/>
                      <a:pt x="17364" y="24804"/>
                      <a:pt x="17291" y="24804"/>
                    </a:cubicBezTo>
                    <a:cubicBezTo>
                      <a:pt x="17249" y="24804"/>
                      <a:pt x="17206" y="24820"/>
                      <a:pt x="17173" y="24843"/>
                    </a:cubicBezTo>
                    <a:cubicBezTo>
                      <a:pt x="17075" y="24914"/>
                      <a:pt x="17209" y="25083"/>
                      <a:pt x="17075" y="25101"/>
                    </a:cubicBezTo>
                    <a:cubicBezTo>
                      <a:pt x="17058" y="24972"/>
                      <a:pt x="17066" y="24851"/>
                      <a:pt x="16970" y="24851"/>
                    </a:cubicBezTo>
                    <a:cubicBezTo>
                      <a:pt x="16967" y="24851"/>
                      <a:pt x="16963" y="24852"/>
                      <a:pt x="16960" y="24852"/>
                    </a:cubicBezTo>
                    <a:cubicBezTo>
                      <a:pt x="16799" y="24861"/>
                      <a:pt x="17165" y="25377"/>
                      <a:pt x="17271" y="25413"/>
                    </a:cubicBezTo>
                    <a:cubicBezTo>
                      <a:pt x="17288" y="25418"/>
                      <a:pt x="17306" y="25420"/>
                      <a:pt x="17324" y="25420"/>
                    </a:cubicBezTo>
                    <a:cubicBezTo>
                      <a:pt x="17362" y="25420"/>
                      <a:pt x="17403" y="25412"/>
                      <a:pt x="17439" y="25412"/>
                    </a:cubicBezTo>
                    <a:cubicBezTo>
                      <a:pt x="17496" y="25412"/>
                      <a:pt x="17543" y="25432"/>
                      <a:pt x="17556" y="25538"/>
                    </a:cubicBezTo>
                    <a:cubicBezTo>
                      <a:pt x="17564" y="25540"/>
                      <a:pt x="17573" y="25541"/>
                      <a:pt x="17582" y="25541"/>
                    </a:cubicBezTo>
                    <a:cubicBezTo>
                      <a:pt x="17624" y="25541"/>
                      <a:pt x="17678" y="25518"/>
                      <a:pt x="17724" y="25518"/>
                    </a:cubicBezTo>
                    <a:cubicBezTo>
                      <a:pt x="17769" y="25518"/>
                      <a:pt x="17808" y="25540"/>
                      <a:pt x="17824" y="25627"/>
                    </a:cubicBezTo>
                    <a:cubicBezTo>
                      <a:pt x="17815" y="25547"/>
                      <a:pt x="17663" y="25226"/>
                      <a:pt x="17770" y="25199"/>
                    </a:cubicBezTo>
                    <a:cubicBezTo>
                      <a:pt x="17773" y="25198"/>
                      <a:pt x="17777" y="25198"/>
                      <a:pt x="17781" y="25198"/>
                    </a:cubicBezTo>
                    <a:cubicBezTo>
                      <a:pt x="17853" y="25198"/>
                      <a:pt x="18000" y="25403"/>
                      <a:pt x="18090" y="25403"/>
                    </a:cubicBezTo>
                    <a:cubicBezTo>
                      <a:pt x="18108" y="25403"/>
                      <a:pt x="18123" y="25395"/>
                      <a:pt x="18135" y="25377"/>
                    </a:cubicBezTo>
                    <a:cubicBezTo>
                      <a:pt x="18162" y="25333"/>
                      <a:pt x="18091" y="25226"/>
                      <a:pt x="18082" y="25199"/>
                    </a:cubicBezTo>
                    <a:cubicBezTo>
                      <a:pt x="18055" y="25066"/>
                      <a:pt x="18153" y="25057"/>
                      <a:pt x="18216" y="25048"/>
                    </a:cubicBezTo>
                    <a:cubicBezTo>
                      <a:pt x="18232" y="25043"/>
                      <a:pt x="18249" y="25041"/>
                      <a:pt x="18265" y="25041"/>
                    </a:cubicBezTo>
                    <a:cubicBezTo>
                      <a:pt x="18371" y="25041"/>
                      <a:pt x="18461" y="25137"/>
                      <a:pt x="18438" y="25253"/>
                    </a:cubicBezTo>
                    <a:cubicBezTo>
                      <a:pt x="18412" y="25413"/>
                      <a:pt x="18162" y="25466"/>
                      <a:pt x="18260" y="25653"/>
                    </a:cubicBezTo>
                    <a:cubicBezTo>
                      <a:pt x="18309" y="25751"/>
                      <a:pt x="18356" y="25791"/>
                      <a:pt x="18395" y="25791"/>
                    </a:cubicBezTo>
                    <a:cubicBezTo>
                      <a:pt x="18448" y="25791"/>
                      <a:pt x="18487" y="25714"/>
                      <a:pt x="18492" y="25600"/>
                    </a:cubicBezTo>
                    <a:cubicBezTo>
                      <a:pt x="18496" y="25470"/>
                      <a:pt x="18609" y="25403"/>
                      <a:pt x="18727" y="25403"/>
                    </a:cubicBezTo>
                    <a:cubicBezTo>
                      <a:pt x="18843" y="25403"/>
                      <a:pt x="18964" y="25468"/>
                      <a:pt x="18991" y="25600"/>
                    </a:cubicBezTo>
                    <a:cubicBezTo>
                      <a:pt x="18982" y="25538"/>
                      <a:pt x="18901" y="25315"/>
                      <a:pt x="18964" y="25297"/>
                    </a:cubicBezTo>
                    <a:cubicBezTo>
                      <a:pt x="19026" y="25270"/>
                      <a:pt x="19160" y="25217"/>
                      <a:pt x="19133" y="25074"/>
                    </a:cubicBezTo>
                    <a:lnTo>
                      <a:pt x="19133" y="25074"/>
                    </a:lnTo>
                    <a:cubicBezTo>
                      <a:pt x="19167" y="25230"/>
                      <a:pt x="19319" y="25274"/>
                      <a:pt x="19484" y="25274"/>
                    </a:cubicBezTo>
                    <a:cubicBezTo>
                      <a:pt x="19670" y="25274"/>
                      <a:pt x="19873" y="25218"/>
                      <a:pt x="19944" y="25199"/>
                    </a:cubicBezTo>
                    <a:cubicBezTo>
                      <a:pt x="20197" y="25112"/>
                      <a:pt x="20314" y="24886"/>
                      <a:pt x="20411" y="24557"/>
                    </a:cubicBezTo>
                    <a:lnTo>
                      <a:pt x="20411" y="24557"/>
                    </a:lnTo>
                    <a:cubicBezTo>
                      <a:pt x="20388" y="24643"/>
                      <a:pt x="20333" y="24927"/>
                      <a:pt x="20416" y="24977"/>
                    </a:cubicBezTo>
                    <a:lnTo>
                      <a:pt x="20505" y="24923"/>
                    </a:lnTo>
                    <a:cubicBezTo>
                      <a:pt x="20518" y="24918"/>
                      <a:pt x="20523" y="24914"/>
                      <a:pt x="20526" y="24914"/>
                    </a:cubicBezTo>
                    <a:cubicBezTo>
                      <a:pt x="20532" y="24914"/>
                      <a:pt x="20523" y="24935"/>
                      <a:pt x="20567" y="25003"/>
                    </a:cubicBezTo>
                    <a:cubicBezTo>
                      <a:pt x="20607" y="25074"/>
                      <a:pt x="20657" y="25118"/>
                      <a:pt x="20691" y="25118"/>
                    </a:cubicBezTo>
                    <a:cubicBezTo>
                      <a:pt x="20725" y="25118"/>
                      <a:pt x="20741" y="25071"/>
                      <a:pt x="20710" y="24959"/>
                    </a:cubicBezTo>
                    <a:cubicBezTo>
                      <a:pt x="20674" y="24816"/>
                      <a:pt x="20629" y="24754"/>
                      <a:pt x="20736" y="24718"/>
                    </a:cubicBezTo>
                    <a:cubicBezTo>
                      <a:pt x="20780" y="24696"/>
                      <a:pt x="20830" y="24680"/>
                      <a:pt x="20881" y="24680"/>
                    </a:cubicBezTo>
                    <a:cubicBezTo>
                      <a:pt x="20892" y="24680"/>
                      <a:pt x="20903" y="24681"/>
                      <a:pt x="20914" y="24683"/>
                    </a:cubicBezTo>
                    <a:cubicBezTo>
                      <a:pt x="20957" y="24691"/>
                      <a:pt x="20983" y="24772"/>
                      <a:pt x="21009" y="24772"/>
                    </a:cubicBezTo>
                    <a:cubicBezTo>
                      <a:pt x="21010" y="24772"/>
                      <a:pt x="21011" y="24772"/>
                      <a:pt x="21012" y="24772"/>
                    </a:cubicBezTo>
                    <a:lnTo>
                      <a:pt x="21280" y="24683"/>
                    </a:lnTo>
                    <a:cubicBezTo>
                      <a:pt x="21436" y="24622"/>
                      <a:pt x="21244" y="24237"/>
                      <a:pt x="21194" y="24237"/>
                    </a:cubicBezTo>
                    <a:cubicBezTo>
                      <a:pt x="21193" y="24237"/>
                      <a:pt x="21192" y="24237"/>
                      <a:pt x="21192" y="24237"/>
                    </a:cubicBezTo>
                    <a:lnTo>
                      <a:pt x="21192" y="24237"/>
                    </a:lnTo>
                    <a:cubicBezTo>
                      <a:pt x="21195" y="24236"/>
                      <a:pt x="21198" y="24236"/>
                      <a:pt x="21201" y="24236"/>
                    </a:cubicBezTo>
                    <a:cubicBezTo>
                      <a:pt x="21295" y="24236"/>
                      <a:pt x="21587" y="24533"/>
                      <a:pt x="21698" y="24576"/>
                    </a:cubicBezTo>
                    <a:cubicBezTo>
                      <a:pt x="21735" y="24594"/>
                      <a:pt x="21768" y="24604"/>
                      <a:pt x="21789" y="24604"/>
                    </a:cubicBezTo>
                    <a:cubicBezTo>
                      <a:pt x="21829" y="24604"/>
                      <a:pt x="21827" y="24568"/>
                      <a:pt x="21734" y="24487"/>
                    </a:cubicBezTo>
                    <a:cubicBezTo>
                      <a:pt x="21655" y="24415"/>
                      <a:pt x="21512" y="24238"/>
                      <a:pt x="21614" y="24238"/>
                    </a:cubicBezTo>
                    <a:cubicBezTo>
                      <a:pt x="21626" y="24238"/>
                      <a:pt x="21642" y="24240"/>
                      <a:pt x="21663" y="24246"/>
                    </a:cubicBezTo>
                    <a:cubicBezTo>
                      <a:pt x="21770" y="24273"/>
                      <a:pt x="21876" y="24326"/>
                      <a:pt x="21965" y="24398"/>
                    </a:cubicBezTo>
                    <a:cubicBezTo>
                      <a:pt x="21974" y="24406"/>
                      <a:pt x="22053" y="24470"/>
                      <a:pt x="22077" y="24470"/>
                    </a:cubicBezTo>
                    <a:cubicBezTo>
                      <a:pt x="22079" y="24470"/>
                      <a:pt x="22080" y="24469"/>
                      <a:pt x="22081" y="24469"/>
                    </a:cubicBezTo>
                    <a:lnTo>
                      <a:pt x="22081" y="24469"/>
                    </a:lnTo>
                    <a:cubicBezTo>
                      <a:pt x="22081" y="24469"/>
                      <a:pt x="22080" y="24469"/>
                      <a:pt x="22080" y="24469"/>
                    </a:cubicBezTo>
                    <a:cubicBezTo>
                      <a:pt x="22041" y="24469"/>
                      <a:pt x="21903" y="24192"/>
                      <a:pt x="21903" y="24130"/>
                    </a:cubicBezTo>
                    <a:cubicBezTo>
                      <a:pt x="21902" y="24124"/>
                      <a:pt x="21905" y="24121"/>
                      <a:pt x="21909" y="24121"/>
                    </a:cubicBezTo>
                    <a:cubicBezTo>
                      <a:pt x="21955" y="24121"/>
                      <a:pt x="22218" y="24355"/>
                      <a:pt x="22251" y="24371"/>
                    </a:cubicBezTo>
                    <a:cubicBezTo>
                      <a:pt x="22333" y="24434"/>
                      <a:pt x="22374" y="24459"/>
                      <a:pt x="22388" y="24459"/>
                    </a:cubicBezTo>
                    <a:cubicBezTo>
                      <a:pt x="22441" y="24459"/>
                      <a:pt x="22056" y="24063"/>
                      <a:pt x="22063" y="24041"/>
                    </a:cubicBezTo>
                    <a:cubicBezTo>
                      <a:pt x="22065" y="24034"/>
                      <a:pt x="22071" y="24031"/>
                      <a:pt x="22080" y="24031"/>
                    </a:cubicBezTo>
                    <a:cubicBezTo>
                      <a:pt x="22136" y="24031"/>
                      <a:pt x="22315" y="24155"/>
                      <a:pt x="22382" y="24155"/>
                    </a:cubicBezTo>
                    <a:cubicBezTo>
                      <a:pt x="22410" y="24155"/>
                      <a:pt x="22418" y="24135"/>
                      <a:pt x="22393" y="24077"/>
                    </a:cubicBezTo>
                    <a:lnTo>
                      <a:pt x="22393" y="24077"/>
                    </a:lnTo>
                    <a:cubicBezTo>
                      <a:pt x="22418" y="24134"/>
                      <a:pt x="22471" y="24156"/>
                      <a:pt x="22536" y="24156"/>
                    </a:cubicBezTo>
                    <a:cubicBezTo>
                      <a:pt x="22725" y="24156"/>
                      <a:pt x="23022" y="23974"/>
                      <a:pt x="23088" y="23934"/>
                    </a:cubicBezTo>
                    <a:cubicBezTo>
                      <a:pt x="23204" y="23863"/>
                      <a:pt x="23257" y="23747"/>
                      <a:pt x="23346" y="23658"/>
                    </a:cubicBezTo>
                    <a:cubicBezTo>
                      <a:pt x="23355" y="23649"/>
                      <a:pt x="23367" y="23645"/>
                      <a:pt x="23380" y="23645"/>
                    </a:cubicBezTo>
                    <a:cubicBezTo>
                      <a:pt x="23435" y="23645"/>
                      <a:pt x="23517" y="23710"/>
                      <a:pt x="23566" y="23710"/>
                    </a:cubicBezTo>
                    <a:cubicBezTo>
                      <a:pt x="23584" y="23710"/>
                      <a:pt x="23598" y="23701"/>
                      <a:pt x="23604" y="23676"/>
                    </a:cubicBezTo>
                    <a:cubicBezTo>
                      <a:pt x="23613" y="23614"/>
                      <a:pt x="23596" y="23382"/>
                      <a:pt x="23640" y="23364"/>
                    </a:cubicBezTo>
                    <a:cubicBezTo>
                      <a:pt x="23640" y="23364"/>
                      <a:pt x="23712" y="23805"/>
                      <a:pt x="23772" y="23805"/>
                    </a:cubicBezTo>
                    <a:cubicBezTo>
                      <a:pt x="23785" y="23805"/>
                      <a:pt x="23798" y="23783"/>
                      <a:pt x="23809" y="23730"/>
                    </a:cubicBezTo>
                    <a:cubicBezTo>
                      <a:pt x="23827" y="23605"/>
                      <a:pt x="23961" y="23569"/>
                      <a:pt x="23872" y="23382"/>
                    </a:cubicBezTo>
                    <a:cubicBezTo>
                      <a:pt x="23794" y="23236"/>
                      <a:pt x="24025" y="23339"/>
                      <a:pt x="23959" y="23217"/>
                    </a:cubicBezTo>
                    <a:lnTo>
                      <a:pt x="23959" y="23217"/>
                    </a:lnTo>
                    <a:cubicBezTo>
                      <a:pt x="24048" y="23368"/>
                      <a:pt x="24130" y="23473"/>
                      <a:pt x="24260" y="23473"/>
                    </a:cubicBezTo>
                    <a:cubicBezTo>
                      <a:pt x="24270" y="23473"/>
                      <a:pt x="24280" y="23472"/>
                      <a:pt x="24290" y="23471"/>
                    </a:cubicBezTo>
                    <a:cubicBezTo>
                      <a:pt x="24388" y="23453"/>
                      <a:pt x="24157" y="22999"/>
                      <a:pt x="24192" y="22874"/>
                    </a:cubicBezTo>
                    <a:cubicBezTo>
                      <a:pt x="24210" y="22806"/>
                      <a:pt x="24242" y="22778"/>
                      <a:pt x="24282" y="22778"/>
                    </a:cubicBezTo>
                    <a:cubicBezTo>
                      <a:pt x="24440" y="22778"/>
                      <a:pt x="24730" y="23222"/>
                      <a:pt x="24816" y="23364"/>
                    </a:cubicBezTo>
                    <a:cubicBezTo>
                      <a:pt x="24780" y="23133"/>
                      <a:pt x="24753" y="22892"/>
                      <a:pt x="24745" y="22652"/>
                    </a:cubicBezTo>
                    <a:lnTo>
                      <a:pt x="24745" y="22652"/>
                    </a:lnTo>
                    <a:cubicBezTo>
                      <a:pt x="24851" y="22741"/>
                      <a:pt x="24967" y="22821"/>
                      <a:pt x="25101" y="22883"/>
                    </a:cubicBezTo>
                    <a:cubicBezTo>
                      <a:pt x="25003" y="22741"/>
                      <a:pt x="25163" y="22714"/>
                      <a:pt x="25199" y="22643"/>
                    </a:cubicBezTo>
                    <a:cubicBezTo>
                      <a:pt x="25217" y="22607"/>
                      <a:pt x="25217" y="22322"/>
                      <a:pt x="25172" y="22287"/>
                    </a:cubicBezTo>
                    <a:lnTo>
                      <a:pt x="25172" y="22287"/>
                    </a:lnTo>
                    <a:cubicBezTo>
                      <a:pt x="25289" y="22364"/>
                      <a:pt x="25377" y="22565"/>
                      <a:pt x="25458" y="22565"/>
                    </a:cubicBezTo>
                    <a:cubicBezTo>
                      <a:pt x="25488" y="22565"/>
                      <a:pt x="25517" y="22537"/>
                      <a:pt x="25546" y="22465"/>
                    </a:cubicBezTo>
                    <a:cubicBezTo>
                      <a:pt x="25579" y="22376"/>
                      <a:pt x="25613" y="22334"/>
                      <a:pt x="25656" y="22334"/>
                    </a:cubicBezTo>
                    <a:cubicBezTo>
                      <a:pt x="25707" y="22334"/>
                      <a:pt x="25771" y="22394"/>
                      <a:pt x="25858" y="22500"/>
                    </a:cubicBezTo>
                    <a:cubicBezTo>
                      <a:pt x="25938" y="22438"/>
                      <a:pt x="25822" y="22367"/>
                      <a:pt x="25804" y="22278"/>
                    </a:cubicBezTo>
                    <a:cubicBezTo>
                      <a:pt x="25778" y="22153"/>
                      <a:pt x="25947" y="22144"/>
                      <a:pt x="25956" y="22037"/>
                    </a:cubicBezTo>
                    <a:cubicBezTo>
                      <a:pt x="25965" y="21930"/>
                      <a:pt x="25831" y="21868"/>
                      <a:pt x="25804" y="21779"/>
                    </a:cubicBezTo>
                    <a:cubicBezTo>
                      <a:pt x="25778" y="21682"/>
                      <a:pt x="25924" y="21690"/>
                      <a:pt x="25853" y="21605"/>
                    </a:cubicBezTo>
                    <a:lnTo>
                      <a:pt x="25853" y="21605"/>
                    </a:lnTo>
                    <a:cubicBezTo>
                      <a:pt x="25924" y="21686"/>
                      <a:pt x="25947" y="21723"/>
                      <a:pt x="25971" y="21723"/>
                    </a:cubicBezTo>
                    <a:cubicBezTo>
                      <a:pt x="25987" y="21723"/>
                      <a:pt x="26003" y="21705"/>
                      <a:pt x="26036" y="21672"/>
                    </a:cubicBezTo>
                    <a:lnTo>
                      <a:pt x="26205" y="21521"/>
                    </a:lnTo>
                    <a:cubicBezTo>
                      <a:pt x="26268" y="21592"/>
                      <a:pt x="26392" y="21699"/>
                      <a:pt x="26321" y="21761"/>
                    </a:cubicBezTo>
                    <a:cubicBezTo>
                      <a:pt x="26339" y="21823"/>
                      <a:pt x="26268" y="21823"/>
                      <a:pt x="26348" y="21912"/>
                    </a:cubicBezTo>
                    <a:cubicBezTo>
                      <a:pt x="26508" y="21752"/>
                      <a:pt x="26348" y="21538"/>
                      <a:pt x="26366" y="21325"/>
                    </a:cubicBezTo>
                    <a:cubicBezTo>
                      <a:pt x="26370" y="21274"/>
                      <a:pt x="26381" y="21255"/>
                      <a:pt x="26397" y="21255"/>
                    </a:cubicBezTo>
                    <a:cubicBezTo>
                      <a:pt x="26451" y="21255"/>
                      <a:pt x="26553" y="21485"/>
                      <a:pt x="26553" y="21485"/>
                    </a:cubicBezTo>
                    <a:lnTo>
                      <a:pt x="26579" y="21325"/>
                    </a:lnTo>
                    <a:cubicBezTo>
                      <a:pt x="26553" y="21232"/>
                      <a:pt x="26556" y="21198"/>
                      <a:pt x="26615" y="21198"/>
                    </a:cubicBezTo>
                    <a:cubicBezTo>
                      <a:pt x="26635" y="21198"/>
                      <a:pt x="26661" y="21202"/>
                      <a:pt x="26695" y="21209"/>
                    </a:cubicBezTo>
                    <a:cubicBezTo>
                      <a:pt x="26708" y="21211"/>
                      <a:pt x="26721" y="21212"/>
                      <a:pt x="26733" y="21212"/>
                    </a:cubicBezTo>
                    <a:cubicBezTo>
                      <a:pt x="26899" y="21212"/>
                      <a:pt x="27046" y="21057"/>
                      <a:pt x="26749" y="20942"/>
                    </a:cubicBezTo>
                    <a:cubicBezTo>
                      <a:pt x="26811" y="20924"/>
                      <a:pt x="26766" y="20870"/>
                      <a:pt x="26775" y="20844"/>
                    </a:cubicBezTo>
                    <a:cubicBezTo>
                      <a:pt x="26775" y="20842"/>
                      <a:pt x="26776" y="20841"/>
                      <a:pt x="26778" y="20841"/>
                    </a:cubicBezTo>
                    <a:cubicBezTo>
                      <a:pt x="26800" y="20841"/>
                      <a:pt x="26983" y="21023"/>
                      <a:pt x="27025" y="21048"/>
                    </a:cubicBezTo>
                    <a:cubicBezTo>
                      <a:pt x="27047" y="21066"/>
                      <a:pt x="27063" y="21073"/>
                      <a:pt x="27075" y="21073"/>
                    </a:cubicBezTo>
                    <a:cubicBezTo>
                      <a:pt x="27106" y="21073"/>
                      <a:pt x="27107" y="21025"/>
                      <a:pt x="27114" y="20986"/>
                    </a:cubicBezTo>
                    <a:cubicBezTo>
                      <a:pt x="27114" y="20728"/>
                      <a:pt x="26758" y="20523"/>
                      <a:pt x="26891" y="20354"/>
                    </a:cubicBezTo>
                    <a:lnTo>
                      <a:pt x="26891" y="20354"/>
                    </a:lnTo>
                    <a:cubicBezTo>
                      <a:pt x="26998" y="20443"/>
                      <a:pt x="27123" y="20514"/>
                      <a:pt x="27256" y="20567"/>
                    </a:cubicBezTo>
                    <a:cubicBezTo>
                      <a:pt x="27282" y="20574"/>
                      <a:pt x="27305" y="20577"/>
                      <a:pt x="27324" y="20577"/>
                    </a:cubicBezTo>
                    <a:cubicBezTo>
                      <a:pt x="27464" y="20577"/>
                      <a:pt x="27416" y="20419"/>
                      <a:pt x="27273" y="20331"/>
                    </a:cubicBezTo>
                    <a:lnTo>
                      <a:pt x="27273" y="20331"/>
                    </a:lnTo>
                    <a:cubicBezTo>
                      <a:pt x="27355" y="20380"/>
                      <a:pt x="27455" y="20423"/>
                      <a:pt x="27534" y="20423"/>
                    </a:cubicBezTo>
                    <a:cubicBezTo>
                      <a:pt x="27583" y="20423"/>
                      <a:pt x="27625" y="20406"/>
                      <a:pt x="27648" y="20363"/>
                    </a:cubicBezTo>
                    <a:cubicBezTo>
                      <a:pt x="27568" y="20318"/>
                      <a:pt x="27096" y="20113"/>
                      <a:pt x="27363" y="20113"/>
                    </a:cubicBezTo>
                    <a:cubicBezTo>
                      <a:pt x="27445" y="20113"/>
                      <a:pt x="27553" y="20150"/>
                      <a:pt x="27639" y="20150"/>
                    </a:cubicBezTo>
                    <a:cubicBezTo>
                      <a:pt x="27694" y="20150"/>
                      <a:pt x="27740" y="20135"/>
                      <a:pt x="27764" y="20086"/>
                    </a:cubicBezTo>
                    <a:cubicBezTo>
                      <a:pt x="27809" y="20006"/>
                      <a:pt x="27702" y="19926"/>
                      <a:pt x="27764" y="19855"/>
                    </a:cubicBezTo>
                    <a:lnTo>
                      <a:pt x="27764" y="19855"/>
                    </a:lnTo>
                    <a:cubicBezTo>
                      <a:pt x="27781" y="19862"/>
                      <a:pt x="27797" y="19865"/>
                      <a:pt x="27812" y="19865"/>
                    </a:cubicBezTo>
                    <a:cubicBezTo>
                      <a:pt x="27968" y="19865"/>
                      <a:pt x="28049" y="19528"/>
                      <a:pt x="28049" y="19463"/>
                    </a:cubicBezTo>
                    <a:cubicBezTo>
                      <a:pt x="28049" y="19396"/>
                      <a:pt x="27982" y="19387"/>
                      <a:pt x="27910" y="19387"/>
                    </a:cubicBezTo>
                    <a:cubicBezTo>
                      <a:pt x="27884" y="19387"/>
                      <a:pt x="27857" y="19388"/>
                      <a:pt x="27832" y="19388"/>
                    </a:cubicBezTo>
                    <a:cubicBezTo>
                      <a:pt x="27788" y="19388"/>
                      <a:pt x="27752" y="19385"/>
                      <a:pt x="27737" y="19365"/>
                    </a:cubicBezTo>
                    <a:cubicBezTo>
                      <a:pt x="27647" y="19275"/>
                      <a:pt x="27877" y="19269"/>
                      <a:pt x="28039" y="19269"/>
                    </a:cubicBezTo>
                    <a:cubicBezTo>
                      <a:pt x="28066" y="19269"/>
                      <a:pt x="28092" y="19269"/>
                      <a:pt x="28114" y="19269"/>
                    </a:cubicBezTo>
                    <a:cubicBezTo>
                      <a:pt x="28141" y="19269"/>
                      <a:pt x="28163" y="19268"/>
                      <a:pt x="28174" y="19267"/>
                    </a:cubicBezTo>
                    <a:cubicBezTo>
                      <a:pt x="28298" y="19267"/>
                      <a:pt x="28316" y="19071"/>
                      <a:pt x="28316" y="19009"/>
                    </a:cubicBezTo>
                    <a:cubicBezTo>
                      <a:pt x="28334" y="18839"/>
                      <a:pt x="28316" y="18661"/>
                      <a:pt x="28254" y="18501"/>
                    </a:cubicBezTo>
                    <a:cubicBezTo>
                      <a:pt x="28227" y="18448"/>
                      <a:pt x="27996" y="18180"/>
                      <a:pt x="28031" y="18163"/>
                    </a:cubicBezTo>
                    <a:cubicBezTo>
                      <a:pt x="28038" y="18156"/>
                      <a:pt x="28048" y="18154"/>
                      <a:pt x="28061" y="18154"/>
                    </a:cubicBezTo>
                    <a:cubicBezTo>
                      <a:pt x="28159" y="18154"/>
                      <a:pt x="28419" y="18297"/>
                      <a:pt x="28490" y="18297"/>
                    </a:cubicBezTo>
                    <a:cubicBezTo>
                      <a:pt x="28506" y="18297"/>
                      <a:pt x="28513" y="18289"/>
                      <a:pt x="28503" y="18269"/>
                    </a:cubicBezTo>
                    <a:cubicBezTo>
                      <a:pt x="28450" y="18154"/>
                      <a:pt x="28165" y="17797"/>
                      <a:pt x="28040" y="17797"/>
                    </a:cubicBezTo>
                    <a:cubicBezTo>
                      <a:pt x="28218" y="17788"/>
                      <a:pt x="28281" y="17708"/>
                      <a:pt x="28290" y="17592"/>
                    </a:cubicBezTo>
                    <a:cubicBezTo>
                      <a:pt x="28298" y="17503"/>
                      <a:pt x="28281" y="17414"/>
                      <a:pt x="28227" y="17334"/>
                    </a:cubicBezTo>
                    <a:cubicBezTo>
                      <a:pt x="28183" y="17272"/>
                      <a:pt x="28076" y="17263"/>
                      <a:pt x="28022" y="17192"/>
                    </a:cubicBezTo>
                    <a:cubicBezTo>
                      <a:pt x="27889" y="17005"/>
                      <a:pt x="28156" y="16862"/>
                      <a:pt x="28245" y="16684"/>
                    </a:cubicBezTo>
                    <a:cubicBezTo>
                      <a:pt x="28265" y="16644"/>
                      <a:pt x="28245" y="16639"/>
                      <a:pt x="28207" y="16639"/>
                    </a:cubicBezTo>
                    <a:cubicBezTo>
                      <a:pt x="28195" y="16639"/>
                      <a:pt x="28180" y="16639"/>
                      <a:pt x="28165" y="16639"/>
                    </a:cubicBezTo>
                    <a:cubicBezTo>
                      <a:pt x="28156" y="16577"/>
                      <a:pt x="28147" y="16515"/>
                      <a:pt x="28156" y="16452"/>
                    </a:cubicBezTo>
                    <a:cubicBezTo>
                      <a:pt x="28147" y="16345"/>
                      <a:pt x="28022" y="16256"/>
                      <a:pt x="28005" y="16132"/>
                    </a:cubicBezTo>
                    <a:cubicBezTo>
                      <a:pt x="28005" y="16034"/>
                      <a:pt x="28031" y="15936"/>
                      <a:pt x="28076" y="15856"/>
                    </a:cubicBezTo>
                    <a:cubicBezTo>
                      <a:pt x="28085" y="15802"/>
                      <a:pt x="28111" y="15704"/>
                      <a:pt x="28031" y="15677"/>
                    </a:cubicBezTo>
                    <a:cubicBezTo>
                      <a:pt x="27898" y="15615"/>
                      <a:pt x="27969" y="15294"/>
                      <a:pt x="27951" y="15179"/>
                    </a:cubicBezTo>
                    <a:cubicBezTo>
                      <a:pt x="27951" y="15134"/>
                      <a:pt x="27711" y="14822"/>
                      <a:pt x="27728" y="14813"/>
                    </a:cubicBezTo>
                    <a:cubicBezTo>
                      <a:pt x="27733" y="14811"/>
                      <a:pt x="27741" y="14809"/>
                      <a:pt x="27752" y="14809"/>
                    </a:cubicBezTo>
                    <a:cubicBezTo>
                      <a:pt x="27807" y="14809"/>
                      <a:pt x="27927" y="14842"/>
                      <a:pt x="27942" y="14849"/>
                    </a:cubicBezTo>
                    <a:lnTo>
                      <a:pt x="27809" y="14689"/>
                    </a:lnTo>
                    <a:cubicBezTo>
                      <a:pt x="27782" y="14680"/>
                      <a:pt x="27524" y="14582"/>
                      <a:pt x="27532" y="14555"/>
                    </a:cubicBezTo>
                    <a:cubicBezTo>
                      <a:pt x="27532" y="14528"/>
                      <a:pt x="27728" y="14537"/>
                      <a:pt x="27755" y="14502"/>
                    </a:cubicBezTo>
                    <a:cubicBezTo>
                      <a:pt x="27817" y="14448"/>
                      <a:pt x="27791" y="14350"/>
                      <a:pt x="27782" y="14279"/>
                    </a:cubicBezTo>
                    <a:cubicBezTo>
                      <a:pt x="27711" y="14190"/>
                      <a:pt x="27586" y="14047"/>
                      <a:pt x="27826" y="14030"/>
                    </a:cubicBezTo>
                    <a:cubicBezTo>
                      <a:pt x="27762" y="14030"/>
                      <a:pt x="27655" y="13965"/>
                      <a:pt x="27602" y="13965"/>
                    </a:cubicBezTo>
                    <a:cubicBezTo>
                      <a:pt x="27596" y="13965"/>
                      <a:pt x="27590" y="13965"/>
                      <a:pt x="27586" y="13967"/>
                    </a:cubicBezTo>
                    <a:cubicBezTo>
                      <a:pt x="27764" y="13896"/>
                      <a:pt x="27764" y="13843"/>
                      <a:pt x="27755" y="13709"/>
                    </a:cubicBezTo>
                    <a:cubicBezTo>
                      <a:pt x="27755" y="13647"/>
                      <a:pt x="27773" y="13549"/>
                      <a:pt x="27711" y="13495"/>
                    </a:cubicBezTo>
                    <a:cubicBezTo>
                      <a:pt x="27666" y="13460"/>
                      <a:pt x="27613" y="13495"/>
                      <a:pt x="27613" y="13451"/>
                    </a:cubicBezTo>
                    <a:cubicBezTo>
                      <a:pt x="27604" y="13308"/>
                      <a:pt x="27728" y="13246"/>
                      <a:pt x="27728" y="13103"/>
                    </a:cubicBezTo>
                    <a:cubicBezTo>
                      <a:pt x="27728" y="13032"/>
                      <a:pt x="27657" y="12729"/>
                      <a:pt x="27835" y="12720"/>
                    </a:cubicBezTo>
                    <a:cubicBezTo>
                      <a:pt x="27832" y="12659"/>
                      <a:pt x="27795" y="12645"/>
                      <a:pt x="27746" y="12645"/>
                    </a:cubicBezTo>
                    <a:cubicBezTo>
                      <a:pt x="27702" y="12645"/>
                      <a:pt x="27649" y="12657"/>
                      <a:pt x="27603" y="12657"/>
                    </a:cubicBezTo>
                    <a:cubicBezTo>
                      <a:pt x="27566" y="12657"/>
                      <a:pt x="27534" y="12649"/>
                      <a:pt x="27515" y="12622"/>
                    </a:cubicBezTo>
                    <a:cubicBezTo>
                      <a:pt x="27470" y="12569"/>
                      <a:pt x="27648" y="12498"/>
                      <a:pt x="27693" y="12480"/>
                    </a:cubicBezTo>
                    <a:cubicBezTo>
                      <a:pt x="27728" y="12444"/>
                      <a:pt x="27755" y="12400"/>
                      <a:pt x="27773" y="12355"/>
                    </a:cubicBezTo>
                    <a:cubicBezTo>
                      <a:pt x="27816" y="12242"/>
                      <a:pt x="27455" y="11860"/>
                      <a:pt x="27648" y="11831"/>
                    </a:cubicBezTo>
                    <a:lnTo>
                      <a:pt x="27648" y="11831"/>
                    </a:lnTo>
                    <a:cubicBezTo>
                      <a:pt x="27634" y="11832"/>
                      <a:pt x="27615" y="11832"/>
                      <a:pt x="27592" y="11832"/>
                    </a:cubicBezTo>
                    <a:cubicBezTo>
                      <a:pt x="27462" y="11832"/>
                      <a:pt x="27221" y="11817"/>
                      <a:pt x="27221" y="11767"/>
                    </a:cubicBezTo>
                    <a:cubicBezTo>
                      <a:pt x="27221" y="11732"/>
                      <a:pt x="27363" y="11696"/>
                      <a:pt x="27399" y="11678"/>
                    </a:cubicBezTo>
                    <a:cubicBezTo>
                      <a:pt x="27417" y="11651"/>
                      <a:pt x="27443" y="11616"/>
                      <a:pt x="27452" y="11580"/>
                    </a:cubicBezTo>
                    <a:cubicBezTo>
                      <a:pt x="27506" y="11491"/>
                      <a:pt x="27515" y="11455"/>
                      <a:pt x="27470" y="11366"/>
                    </a:cubicBezTo>
                    <a:cubicBezTo>
                      <a:pt x="27452" y="11340"/>
                      <a:pt x="27434" y="11295"/>
                      <a:pt x="27488" y="11277"/>
                    </a:cubicBezTo>
                    <a:cubicBezTo>
                      <a:pt x="27508" y="11268"/>
                      <a:pt x="27533" y="11265"/>
                      <a:pt x="27561" y="11265"/>
                    </a:cubicBezTo>
                    <a:cubicBezTo>
                      <a:pt x="27649" y="11265"/>
                      <a:pt x="27762" y="11300"/>
                      <a:pt x="27818" y="11300"/>
                    </a:cubicBezTo>
                    <a:cubicBezTo>
                      <a:pt x="27829" y="11300"/>
                      <a:pt x="27838" y="11299"/>
                      <a:pt x="27844" y="11295"/>
                    </a:cubicBezTo>
                    <a:cubicBezTo>
                      <a:pt x="27889" y="11259"/>
                      <a:pt x="27666" y="11099"/>
                      <a:pt x="27657" y="11046"/>
                    </a:cubicBezTo>
                    <a:cubicBezTo>
                      <a:pt x="27630" y="10894"/>
                      <a:pt x="27746" y="10725"/>
                      <a:pt x="27800" y="10574"/>
                    </a:cubicBezTo>
                    <a:cubicBezTo>
                      <a:pt x="27844" y="10422"/>
                      <a:pt x="27185" y="10600"/>
                      <a:pt x="27443" y="10351"/>
                    </a:cubicBezTo>
                    <a:cubicBezTo>
                      <a:pt x="27577" y="10226"/>
                      <a:pt x="27728" y="10173"/>
                      <a:pt x="27657" y="10004"/>
                    </a:cubicBezTo>
                    <a:cubicBezTo>
                      <a:pt x="27630" y="9941"/>
                      <a:pt x="27221" y="9825"/>
                      <a:pt x="27515" y="9781"/>
                    </a:cubicBezTo>
                    <a:cubicBezTo>
                      <a:pt x="27871" y="9727"/>
                      <a:pt x="27568" y="9558"/>
                      <a:pt x="27452" y="9478"/>
                    </a:cubicBezTo>
                    <a:cubicBezTo>
                      <a:pt x="27230" y="9336"/>
                      <a:pt x="27541" y="9255"/>
                      <a:pt x="27577" y="9104"/>
                    </a:cubicBezTo>
                    <a:cubicBezTo>
                      <a:pt x="27587" y="9047"/>
                      <a:pt x="27538" y="9030"/>
                      <a:pt x="27467" y="9030"/>
                    </a:cubicBezTo>
                    <a:cubicBezTo>
                      <a:pt x="27367" y="9030"/>
                      <a:pt x="27225" y="9063"/>
                      <a:pt x="27143" y="9063"/>
                    </a:cubicBezTo>
                    <a:cubicBezTo>
                      <a:pt x="27128" y="9063"/>
                      <a:pt x="27115" y="9062"/>
                      <a:pt x="27105" y="9059"/>
                    </a:cubicBezTo>
                    <a:cubicBezTo>
                      <a:pt x="26989" y="9033"/>
                      <a:pt x="27470" y="8837"/>
                      <a:pt x="27328" y="8792"/>
                    </a:cubicBezTo>
                    <a:cubicBezTo>
                      <a:pt x="27323" y="8790"/>
                      <a:pt x="27317" y="8789"/>
                      <a:pt x="27311" y="8789"/>
                    </a:cubicBezTo>
                    <a:cubicBezTo>
                      <a:pt x="27277" y="8789"/>
                      <a:pt x="27232" y="8820"/>
                      <a:pt x="27184" y="8820"/>
                    </a:cubicBezTo>
                    <a:cubicBezTo>
                      <a:pt x="27170" y="8820"/>
                      <a:pt x="27155" y="8817"/>
                      <a:pt x="27141" y="8810"/>
                    </a:cubicBezTo>
                    <a:cubicBezTo>
                      <a:pt x="27105" y="8774"/>
                      <a:pt x="27105" y="8712"/>
                      <a:pt x="27132" y="8667"/>
                    </a:cubicBezTo>
                    <a:cubicBezTo>
                      <a:pt x="27274" y="8570"/>
                      <a:pt x="27452" y="8703"/>
                      <a:pt x="27515" y="8516"/>
                    </a:cubicBezTo>
                    <a:cubicBezTo>
                      <a:pt x="27586" y="8258"/>
                      <a:pt x="27550" y="7982"/>
                      <a:pt x="27417" y="7750"/>
                    </a:cubicBezTo>
                    <a:cubicBezTo>
                      <a:pt x="27372" y="7670"/>
                      <a:pt x="27337" y="7661"/>
                      <a:pt x="27319" y="7581"/>
                    </a:cubicBezTo>
                    <a:cubicBezTo>
                      <a:pt x="27197" y="7513"/>
                      <a:pt x="27304" y="7500"/>
                      <a:pt x="27427" y="7500"/>
                    </a:cubicBezTo>
                    <a:cubicBezTo>
                      <a:pt x="27495" y="7500"/>
                      <a:pt x="27568" y="7504"/>
                      <a:pt x="27608" y="7504"/>
                    </a:cubicBezTo>
                    <a:cubicBezTo>
                      <a:pt x="27628" y="7504"/>
                      <a:pt x="27639" y="7503"/>
                      <a:pt x="27639" y="7501"/>
                    </a:cubicBezTo>
                    <a:cubicBezTo>
                      <a:pt x="27630" y="7358"/>
                      <a:pt x="27141" y="7456"/>
                      <a:pt x="27434" y="7242"/>
                    </a:cubicBezTo>
                    <a:cubicBezTo>
                      <a:pt x="27443" y="7207"/>
                      <a:pt x="27417" y="7162"/>
                      <a:pt x="27408" y="7135"/>
                    </a:cubicBezTo>
                    <a:cubicBezTo>
                      <a:pt x="27372" y="7046"/>
                      <a:pt x="27016" y="6459"/>
                      <a:pt x="27265" y="6441"/>
                    </a:cubicBezTo>
                    <a:lnTo>
                      <a:pt x="26864" y="6218"/>
                    </a:lnTo>
                    <a:lnTo>
                      <a:pt x="26864" y="6218"/>
                    </a:lnTo>
                    <a:cubicBezTo>
                      <a:pt x="26870" y="6218"/>
                      <a:pt x="26875" y="6219"/>
                      <a:pt x="26880" y="6219"/>
                    </a:cubicBezTo>
                    <a:cubicBezTo>
                      <a:pt x="27015" y="6219"/>
                      <a:pt x="27122" y="6106"/>
                      <a:pt x="27114" y="5978"/>
                    </a:cubicBezTo>
                    <a:cubicBezTo>
                      <a:pt x="27123" y="5862"/>
                      <a:pt x="27274" y="5862"/>
                      <a:pt x="27390" y="5799"/>
                    </a:cubicBezTo>
                    <a:cubicBezTo>
                      <a:pt x="27488" y="5755"/>
                      <a:pt x="26971" y="5666"/>
                      <a:pt x="26962" y="5550"/>
                    </a:cubicBezTo>
                    <a:cubicBezTo>
                      <a:pt x="27001" y="5550"/>
                      <a:pt x="27130" y="5558"/>
                      <a:pt x="27244" y="5558"/>
                    </a:cubicBezTo>
                    <a:cubicBezTo>
                      <a:pt x="27338" y="5558"/>
                      <a:pt x="27422" y="5552"/>
                      <a:pt x="27434" y="5532"/>
                    </a:cubicBezTo>
                    <a:cubicBezTo>
                      <a:pt x="27470" y="5443"/>
                      <a:pt x="27319" y="5292"/>
                      <a:pt x="27176" y="5292"/>
                    </a:cubicBezTo>
                    <a:cubicBezTo>
                      <a:pt x="27107" y="5292"/>
                      <a:pt x="27042" y="5329"/>
                      <a:pt x="27000" y="5329"/>
                    </a:cubicBezTo>
                    <a:cubicBezTo>
                      <a:pt x="26976" y="5329"/>
                      <a:pt x="26960" y="5318"/>
                      <a:pt x="26954" y="5283"/>
                    </a:cubicBezTo>
                    <a:cubicBezTo>
                      <a:pt x="26945" y="5220"/>
                      <a:pt x="26962" y="5203"/>
                      <a:pt x="27043" y="5167"/>
                    </a:cubicBezTo>
                    <a:cubicBezTo>
                      <a:pt x="27099" y="5137"/>
                      <a:pt x="27171" y="5132"/>
                      <a:pt x="27243" y="5132"/>
                    </a:cubicBezTo>
                    <a:cubicBezTo>
                      <a:pt x="27275" y="5132"/>
                      <a:pt x="27306" y="5133"/>
                      <a:pt x="27337" y="5133"/>
                    </a:cubicBezTo>
                    <a:cubicBezTo>
                      <a:pt x="27403" y="5133"/>
                      <a:pt x="27466" y="5129"/>
                      <a:pt x="27515" y="5105"/>
                    </a:cubicBezTo>
                    <a:cubicBezTo>
                      <a:pt x="27541" y="5087"/>
                      <a:pt x="27328" y="5042"/>
                      <a:pt x="27328" y="5042"/>
                    </a:cubicBezTo>
                    <a:cubicBezTo>
                      <a:pt x="27256" y="5007"/>
                      <a:pt x="27203" y="4935"/>
                      <a:pt x="27185" y="4864"/>
                    </a:cubicBezTo>
                    <a:cubicBezTo>
                      <a:pt x="27176" y="4802"/>
                      <a:pt x="27256" y="4784"/>
                      <a:pt x="27212" y="4748"/>
                    </a:cubicBezTo>
                    <a:cubicBezTo>
                      <a:pt x="27141" y="4704"/>
                      <a:pt x="27060" y="4659"/>
                      <a:pt x="26971" y="4641"/>
                    </a:cubicBezTo>
                    <a:cubicBezTo>
                      <a:pt x="26864" y="4597"/>
                      <a:pt x="27230" y="4526"/>
                      <a:pt x="27114" y="4445"/>
                    </a:cubicBezTo>
                    <a:cubicBezTo>
                      <a:pt x="27051" y="4410"/>
                      <a:pt x="26954" y="4410"/>
                      <a:pt x="26918" y="4356"/>
                    </a:cubicBezTo>
                    <a:cubicBezTo>
                      <a:pt x="26900" y="4303"/>
                      <a:pt x="26891" y="4250"/>
                      <a:pt x="26891" y="4196"/>
                    </a:cubicBezTo>
                    <a:lnTo>
                      <a:pt x="26891" y="4196"/>
                    </a:lnTo>
                    <a:cubicBezTo>
                      <a:pt x="26897" y="4283"/>
                      <a:pt x="27012" y="4388"/>
                      <a:pt x="27094" y="4388"/>
                    </a:cubicBezTo>
                    <a:cubicBezTo>
                      <a:pt x="27138" y="4388"/>
                      <a:pt x="27173" y="4358"/>
                      <a:pt x="27176" y="4276"/>
                    </a:cubicBezTo>
                    <a:cubicBezTo>
                      <a:pt x="27185" y="4181"/>
                      <a:pt x="27126" y="4000"/>
                      <a:pt x="26940" y="4000"/>
                    </a:cubicBezTo>
                    <a:cubicBezTo>
                      <a:pt x="26936" y="4000"/>
                      <a:pt x="26931" y="4000"/>
                      <a:pt x="26927" y="4000"/>
                    </a:cubicBezTo>
                    <a:cubicBezTo>
                      <a:pt x="27292" y="3973"/>
                      <a:pt x="27114" y="3341"/>
                      <a:pt x="27105" y="3172"/>
                    </a:cubicBezTo>
                    <a:cubicBezTo>
                      <a:pt x="27101" y="3098"/>
                      <a:pt x="27062" y="3077"/>
                      <a:pt x="27001" y="3077"/>
                    </a:cubicBezTo>
                    <a:cubicBezTo>
                      <a:pt x="26930" y="3077"/>
                      <a:pt x="26828" y="3105"/>
                      <a:pt x="26713" y="3109"/>
                    </a:cubicBezTo>
                    <a:cubicBezTo>
                      <a:pt x="26490" y="3056"/>
                      <a:pt x="26490" y="3029"/>
                      <a:pt x="26704" y="2949"/>
                    </a:cubicBezTo>
                    <a:cubicBezTo>
                      <a:pt x="27096" y="2922"/>
                      <a:pt x="27203" y="2539"/>
                      <a:pt x="27194" y="2352"/>
                    </a:cubicBezTo>
                    <a:cubicBezTo>
                      <a:pt x="27185" y="2254"/>
                      <a:pt x="27185" y="2130"/>
                      <a:pt x="27043" y="2076"/>
                    </a:cubicBezTo>
                    <a:cubicBezTo>
                      <a:pt x="26847" y="1978"/>
                      <a:pt x="26785" y="1925"/>
                      <a:pt x="26775" y="1757"/>
                    </a:cubicBezTo>
                    <a:lnTo>
                      <a:pt x="26775" y="1757"/>
                    </a:lnTo>
                    <a:cubicBezTo>
                      <a:pt x="26781" y="1853"/>
                      <a:pt x="26859" y="1913"/>
                      <a:pt x="26928" y="1913"/>
                    </a:cubicBezTo>
                    <a:cubicBezTo>
                      <a:pt x="26986" y="1913"/>
                      <a:pt x="27038" y="1871"/>
                      <a:pt x="27034" y="1773"/>
                    </a:cubicBezTo>
                    <a:cubicBezTo>
                      <a:pt x="27025" y="1595"/>
                      <a:pt x="27007" y="1426"/>
                      <a:pt x="26998" y="1257"/>
                    </a:cubicBezTo>
                    <a:cubicBezTo>
                      <a:pt x="26975" y="1049"/>
                      <a:pt x="26958" y="927"/>
                      <a:pt x="26770" y="927"/>
                    </a:cubicBezTo>
                    <a:cubicBezTo>
                      <a:pt x="26769" y="927"/>
                      <a:pt x="26768" y="927"/>
                      <a:pt x="26767" y="927"/>
                    </a:cubicBezTo>
                    <a:lnTo>
                      <a:pt x="26767" y="927"/>
                    </a:lnTo>
                    <a:cubicBezTo>
                      <a:pt x="26858" y="911"/>
                      <a:pt x="26946" y="875"/>
                      <a:pt x="27025" y="829"/>
                    </a:cubicBezTo>
                    <a:cubicBezTo>
                      <a:pt x="27096" y="782"/>
                      <a:pt x="27139" y="607"/>
                      <a:pt x="27072" y="607"/>
                    </a:cubicBezTo>
                    <a:cubicBezTo>
                      <a:pt x="27064" y="607"/>
                      <a:pt x="27054" y="610"/>
                      <a:pt x="27043" y="615"/>
                    </a:cubicBezTo>
                    <a:cubicBezTo>
                      <a:pt x="27021" y="626"/>
                      <a:pt x="27005" y="631"/>
                      <a:pt x="26992" y="631"/>
                    </a:cubicBezTo>
                    <a:cubicBezTo>
                      <a:pt x="26919" y="631"/>
                      <a:pt x="26969" y="476"/>
                      <a:pt x="26954" y="393"/>
                    </a:cubicBezTo>
                    <a:cubicBezTo>
                      <a:pt x="26952" y="383"/>
                      <a:pt x="26946" y="379"/>
                      <a:pt x="26937" y="379"/>
                    </a:cubicBezTo>
                    <a:cubicBezTo>
                      <a:pt x="26897" y="379"/>
                      <a:pt x="26801" y="455"/>
                      <a:pt x="26758" y="455"/>
                    </a:cubicBezTo>
                    <a:cubicBezTo>
                      <a:pt x="26686" y="455"/>
                      <a:pt x="26838" y="241"/>
                      <a:pt x="26873" y="134"/>
                    </a:cubicBezTo>
                    <a:cubicBezTo>
                      <a:pt x="26873" y="99"/>
                      <a:pt x="26882" y="72"/>
                      <a:pt x="26882" y="54"/>
                    </a:cubicBezTo>
                    <a:cubicBezTo>
                      <a:pt x="26860" y="45"/>
                      <a:pt x="26838" y="41"/>
                      <a:pt x="26814" y="41"/>
                    </a:cubicBezTo>
                    <a:cubicBezTo>
                      <a:pt x="26791" y="41"/>
                      <a:pt x="26766" y="45"/>
                      <a:pt x="26740" y="54"/>
                    </a:cubicBezTo>
                    <a:cubicBezTo>
                      <a:pt x="26624" y="72"/>
                      <a:pt x="26517" y="134"/>
                      <a:pt x="26437" y="224"/>
                    </a:cubicBezTo>
                    <a:cubicBezTo>
                      <a:pt x="26385" y="286"/>
                      <a:pt x="26348" y="297"/>
                      <a:pt x="26311" y="297"/>
                    </a:cubicBezTo>
                    <a:cubicBezTo>
                      <a:pt x="26291" y="297"/>
                      <a:pt x="26270" y="293"/>
                      <a:pt x="26247" y="293"/>
                    </a:cubicBezTo>
                    <a:cubicBezTo>
                      <a:pt x="26239" y="293"/>
                      <a:pt x="26231" y="294"/>
                      <a:pt x="26223" y="295"/>
                    </a:cubicBezTo>
                    <a:cubicBezTo>
                      <a:pt x="26285" y="170"/>
                      <a:pt x="26339" y="111"/>
                      <a:pt x="26299" y="111"/>
                    </a:cubicBezTo>
                    <a:cubicBezTo>
                      <a:pt x="26281" y="111"/>
                      <a:pt x="26246" y="122"/>
                      <a:pt x="26187" y="143"/>
                    </a:cubicBezTo>
                    <a:cubicBezTo>
                      <a:pt x="26090" y="188"/>
                      <a:pt x="25983" y="241"/>
                      <a:pt x="25894" y="313"/>
                    </a:cubicBezTo>
                    <a:cubicBezTo>
                      <a:pt x="25894" y="312"/>
                      <a:pt x="25894" y="311"/>
                      <a:pt x="25893" y="311"/>
                    </a:cubicBezTo>
                    <a:cubicBezTo>
                      <a:pt x="25886" y="311"/>
                      <a:pt x="25811" y="371"/>
                      <a:pt x="25778" y="371"/>
                    </a:cubicBezTo>
                    <a:cubicBezTo>
                      <a:pt x="25765" y="371"/>
                      <a:pt x="25759" y="360"/>
                      <a:pt x="25769" y="330"/>
                    </a:cubicBezTo>
                    <a:cubicBezTo>
                      <a:pt x="25778" y="295"/>
                      <a:pt x="25831" y="268"/>
                      <a:pt x="25822" y="179"/>
                    </a:cubicBezTo>
                    <a:lnTo>
                      <a:pt x="25822" y="179"/>
                    </a:lnTo>
                    <a:cubicBezTo>
                      <a:pt x="25680" y="188"/>
                      <a:pt x="25698" y="241"/>
                      <a:pt x="25617" y="339"/>
                    </a:cubicBezTo>
                    <a:cubicBezTo>
                      <a:pt x="25587" y="388"/>
                      <a:pt x="25524" y="461"/>
                      <a:pt x="25467" y="461"/>
                    </a:cubicBezTo>
                    <a:cubicBezTo>
                      <a:pt x="25440" y="461"/>
                      <a:pt x="25415" y="444"/>
                      <a:pt x="25395" y="402"/>
                    </a:cubicBezTo>
                    <a:cubicBezTo>
                      <a:pt x="25332" y="224"/>
                      <a:pt x="25413" y="179"/>
                      <a:pt x="25243" y="108"/>
                    </a:cubicBezTo>
                    <a:cubicBezTo>
                      <a:pt x="25145" y="54"/>
                      <a:pt x="25038" y="19"/>
                      <a:pt x="24932" y="1"/>
                    </a:cubicBezTo>
                    <a:close/>
                    <a:moveTo>
                      <a:pt x="10262" y="24833"/>
                    </a:moveTo>
                    <a:cubicBezTo>
                      <a:pt x="10133" y="24833"/>
                      <a:pt x="10034" y="25446"/>
                      <a:pt x="10198" y="25475"/>
                    </a:cubicBezTo>
                    <a:lnTo>
                      <a:pt x="10198" y="25475"/>
                    </a:lnTo>
                    <a:lnTo>
                      <a:pt x="10092" y="25458"/>
                    </a:lnTo>
                    <a:cubicBezTo>
                      <a:pt x="10088" y="25457"/>
                      <a:pt x="10083" y="25456"/>
                      <a:pt x="10079" y="25456"/>
                    </a:cubicBezTo>
                    <a:cubicBezTo>
                      <a:pt x="9963" y="25456"/>
                      <a:pt x="9796" y="25665"/>
                      <a:pt x="9950" y="25743"/>
                    </a:cubicBezTo>
                    <a:lnTo>
                      <a:pt x="9950" y="25734"/>
                    </a:lnTo>
                    <a:cubicBezTo>
                      <a:pt x="10029" y="25764"/>
                      <a:pt x="10112" y="25778"/>
                      <a:pt x="10194" y="25778"/>
                    </a:cubicBezTo>
                    <a:cubicBezTo>
                      <a:pt x="10232" y="25778"/>
                      <a:pt x="10269" y="25775"/>
                      <a:pt x="10306" y="25769"/>
                    </a:cubicBezTo>
                    <a:cubicBezTo>
                      <a:pt x="10431" y="25769"/>
                      <a:pt x="10529" y="25698"/>
                      <a:pt x="10573" y="25591"/>
                    </a:cubicBezTo>
                    <a:cubicBezTo>
                      <a:pt x="10604" y="25541"/>
                      <a:pt x="10637" y="25531"/>
                      <a:pt x="10670" y="25531"/>
                    </a:cubicBezTo>
                    <a:cubicBezTo>
                      <a:pt x="10692" y="25531"/>
                      <a:pt x="10713" y="25536"/>
                      <a:pt x="10734" y="25536"/>
                    </a:cubicBezTo>
                    <a:cubicBezTo>
                      <a:pt x="10779" y="25536"/>
                      <a:pt x="10818" y="25513"/>
                      <a:pt x="10840" y="25364"/>
                    </a:cubicBezTo>
                    <a:lnTo>
                      <a:pt x="10840" y="25364"/>
                    </a:lnTo>
                    <a:cubicBezTo>
                      <a:pt x="10799" y="25663"/>
                      <a:pt x="11126" y="25716"/>
                      <a:pt x="11250" y="25787"/>
                    </a:cubicBezTo>
                    <a:cubicBezTo>
                      <a:pt x="11304" y="25805"/>
                      <a:pt x="11402" y="25841"/>
                      <a:pt x="11428" y="25903"/>
                    </a:cubicBezTo>
                    <a:cubicBezTo>
                      <a:pt x="11419" y="26036"/>
                      <a:pt x="11491" y="26170"/>
                      <a:pt x="11571" y="26179"/>
                    </a:cubicBezTo>
                    <a:lnTo>
                      <a:pt x="11598" y="25921"/>
                    </a:lnTo>
                    <a:cubicBezTo>
                      <a:pt x="11708" y="25936"/>
                      <a:pt x="11721" y="26099"/>
                      <a:pt x="11815" y="26099"/>
                    </a:cubicBezTo>
                    <a:cubicBezTo>
                      <a:pt x="11827" y="26099"/>
                      <a:pt x="11841" y="26096"/>
                      <a:pt x="11856" y="26090"/>
                    </a:cubicBezTo>
                    <a:cubicBezTo>
                      <a:pt x="11989" y="26045"/>
                      <a:pt x="12096" y="25947"/>
                      <a:pt x="12159" y="25814"/>
                    </a:cubicBezTo>
                    <a:cubicBezTo>
                      <a:pt x="12181" y="25761"/>
                      <a:pt x="12172" y="25721"/>
                      <a:pt x="12201" y="25721"/>
                    </a:cubicBezTo>
                    <a:cubicBezTo>
                      <a:pt x="12207" y="25721"/>
                      <a:pt x="12213" y="25722"/>
                      <a:pt x="12221" y="25725"/>
                    </a:cubicBezTo>
                    <a:cubicBezTo>
                      <a:pt x="12283" y="25734"/>
                      <a:pt x="12337" y="25769"/>
                      <a:pt x="12390" y="25814"/>
                    </a:cubicBezTo>
                    <a:cubicBezTo>
                      <a:pt x="12456" y="25892"/>
                      <a:pt x="12535" y="25994"/>
                      <a:pt x="12619" y="25994"/>
                    </a:cubicBezTo>
                    <a:cubicBezTo>
                      <a:pt x="12649" y="25994"/>
                      <a:pt x="12680" y="25981"/>
                      <a:pt x="12711" y="25947"/>
                    </a:cubicBezTo>
                    <a:cubicBezTo>
                      <a:pt x="12789" y="25863"/>
                      <a:pt x="12895" y="25807"/>
                      <a:pt x="12995" y="25807"/>
                    </a:cubicBezTo>
                    <a:cubicBezTo>
                      <a:pt x="13033" y="25807"/>
                      <a:pt x="13069" y="25815"/>
                      <a:pt x="13103" y="25832"/>
                    </a:cubicBezTo>
                    <a:cubicBezTo>
                      <a:pt x="13158" y="25855"/>
                      <a:pt x="13206" y="26086"/>
                      <a:pt x="13259" y="26086"/>
                    </a:cubicBezTo>
                    <a:cubicBezTo>
                      <a:pt x="13266" y="26086"/>
                      <a:pt x="13274" y="26082"/>
                      <a:pt x="13281" y="26072"/>
                    </a:cubicBezTo>
                    <a:cubicBezTo>
                      <a:pt x="13421" y="25906"/>
                      <a:pt x="13191" y="25653"/>
                      <a:pt x="13395" y="25653"/>
                    </a:cubicBezTo>
                    <a:cubicBezTo>
                      <a:pt x="13398" y="25653"/>
                      <a:pt x="13402" y="25653"/>
                      <a:pt x="13406" y="25653"/>
                    </a:cubicBezTo>
                    <a:cubicBezTo>
                      <a:pt x="13611" y="25653"/>
                      <a:pt x="13326" y="26161"/>
                      <a:pt x="13566" y="26170"/>
                    </a:cubicBezTo>
                    <a:cubicBezTo>
                      <a:pt x="13700" y="26170"/>
                      <a:pt x="13602" y="25965"/>
                      <a:pt x="13682" y="25921"/>
                    </a:cubicBezTo>
                    <a:cubicBezTo>
                      <a:pt x="13722" y="25895"/>
                      <a:pt x="13769" y="25886"/>
                      <a:pt x="13818" y="25886"/>
                    </a:cubicBezTo>
                    <a:cubicBezTo>
                      <a:pt x="13921" y="25886"/>
                      <a:pt x="14037" y="25926"/>
                      <a:pt x="14127" y="25938"/>
                    </a:cubicBezTo>
                    <a:cubicBezTo>
                      <a:pt x="14372" y="25996"/>
                      <a:pt x="14668" y="26135"/>
                      <a:pt x="14932" y="26135"/>
                    </a:cubicBezTo>
                    <a:cubicBezTo>
                      <a:pt x="14996" y="26135"/>
                      <a:pt x="15057" y="26127"/>
                      <a:pt x="15116" y="26108"/>
                    </a:cubicBezTo>
                    <a:cubicBezTo>
                      <a:pt x="15205" y="26081"/>
                      <a:pt x="15214" y="25965"/>
                      <a:pt x="15276" y="25867"/>
                    </a:cubicBezTo>
                    <a:cubicBezTo>
                      <a:pt x="15315" y="25806"/>
                      <a:pt x="15337" y="25784"/>
                      <a:pt x="15350" y="25784"/>
                    </a:cubicBezTo>
                    <a:cubicBezTo>
                      <a:pt x="15384" y="25784"/>
                      <a:pt x="15351" y="25947"/>
                      <a:pt x="15383" y="25992"/>
                    </a:cubicBezTo>
                    <a:cubicBezTo>
                      <a:pt x="15400" y="26013"/>
                      <a:pt x="15423" y="26021"/>
                      <a:pt x="15450" y="26021"/>
                    </a:cubicBezTo>
                    <a:cubicBezTo>
                      <a:pt x="15537" y="26021"/>
                      <a:pt x="15661" y="25927"/>
                      <a:pt x="15695" y="25858"/>
                    </a:cubicBezTo>
                    <a:cubicBezTo>
                      <a:pt x="15725" y="25738"/>
                      <a:pt x="15746" y="25689"/>
                      <a:pt x="15765" y="25689"/>
                    </a:cubicBezTo>
                    <a:cubicBezTo>
                      <a:pt x="15792" y="25689"/>
                      <a:pt x="15818" y="25780"/>
                      <a:pt x="15864" y="25903"/>
                    </a:cubicBezTo>
                    <a:cubicBezTo>
                      <a:pt x="15865" y="25904"/>
                      <a:pt x="15865" y="25904"/>
                      <a:pt x="15866" y="25904"/>
                    </a:cubicBezTo>
                    <a:cubicBezTo>
                      <a:pt x="15885" y="25904"/>
                      <a:pt x="15952" y="25413"/>
                      <a:pt x="15918" y="25404"/>
                    </a:cubicBezTo>
                    <a:cubicBezTo>
                      <a:pt x="15980" y="25404"/>
                      <a:pt x="16007" y="25671"/>
                      <a:pt x="16033" y="25725"/>
                    </a:cubicBezTo>
                    <a:cubicBezTo>
                      <a:pt x="16051" y="25769"/>
                      <a:pt x="16075" y="25785"/>
                      <a:pt x="16102" y="25785"/>
                    </a:cubicBezTo>
                    <a:cubicBezTo>
                      <a:pt x="16156" y="25785"/>
                      <a:pt x="16220" y="25719"/>
                      <a:pt x="16256" y="25689"/>
                    </a:cubicBezTo>
                    <a:cubicBezTo>
                      <a:pt x="16283" y="25657"/>
                      <a:pt x="16415" y="25574"/>
                      <a:pt x="16509" y="25574"/>
                    </a:cubicBezTo>
                    <a:cubicBezTo>
                      <a:pt x="16572" y="25574"/>
                      <a:pt x="16618" y="25611"/>
                      <a:pt x="16603" y="25725"/>
                    </a:cubicBezTo>
                    <a:cubicBezTo>
                      <a:pt x="16591" y="25827"/>
                      <a:pt x="16606" y="25864"/>
                      <a:pt x="16635" y="25864"/>
                    </a:cubicBezTo>
                    <a:cubicBezTo>
                      <a:pt x="16709" y="25864"/>
                      <a:pt x="16871" y="25637"/>
                      <a:pt x="16915" y="25618"/>
                    </a:cubicBezTo>
                    <a:cubicBezTo>
                      <a:pt x="16925" y="25613"/>
                      <a:pt x="16934" y="25611"/>
                      <a:pt x="16943" y="25611"/>
                    </a:cubicBezTo>
                    <a:cubicBezTo>
                      <a:pt x="17073" y="25611"/>
                      <a:pt x="17138" y="26030"/>
                      <a:pt x="17223" y="26030"/>
                    </a:cubicBezTo>
                    <a:cubicBezTo>
                      <a:pt x="17241" y="26030"/>
                      <a:pt x="17260" y="26011"/>
                      <a:pt x="17280" y="25965"/>
                    </a:cubicBezTo>
                    <a:cubicBezTo>
                      <a:pt x="17245" y="25698"/>
                      <a:pt x="16933" y="25342"/>
                      <a:pt x="16808" y="25190"/>
                    </a:cubicBezTo>
                    <a:cubicBezTo>
                      <a:pt x="16801" y="25176"/>
                      <a:pt x="16641" y="24984"/>
                      <a:pt x="16596" y="24984"/>
                    </a:cubicBezTo>
                    <a:cubicBezTo>
                      <a:pt x="16587" y="24984"/>
                      <a:pt x="16583" y="24992"/>
                      <a:pt x="16586" y="25012"/>
                    </a:cubicBezTo>
                    <a:cubicBezTo>
                      <a:pt x="16551" y="25081"/>
                      <a:pt x="16528" y="25113"/>
                      <a:pt x="16495" y="25113"/>
                    </a:cubicBezTo>
                    <a:cubicBezTo>
                      <a:pt x="16476" y="25113"/>
                      <a:pt x="16454" y="25103"/>
                      <a:pt x="16425" y="25083"/>
                    </a:cubicBezTo>
                    <a:cubicBezTo>
                      <a:pt x="16344" y="25033"/>
                      <a:pt x="16249" y="24952"/>
                      <a:pt x="16163" y="24952"/>
                    </a:cubicBezTo>
                    <a:cubicBezTo>
                      <a:pt x="16126" y="24952"/>
                      <a:pt x="16092" y="24966"/>
                      <a:pt x="16060" y="25003"/>
                    </a:cubicBezTo>
                    <a:cubicBezTo>
                      <a:pt x="16008" y="25078"/>
                      <a:pt x="15990" y="25149"/>
                      <a:pt x="15955" y="25149"/>
                    </a:cubicBezTo>
                    <a:cubicBezTo>
                      <a:pt x="15935" y="25149"/>
                      <a:pt x="15911" y="25128"/>
                      <a:pt x="15873" y="25074"/>
                    </a:cubicBezTo>
                    <a:cubicBezTo>
                      <a:pt x="15781" y="25080"/>
                      <a:pt x="15651" y="25247"/>
                      <a:pt x="15564" y="25247"/>
                    </a:cubicBezTo>
                    <a:cubicBezTo>
                      <a:pt x="15516" y="25247"/>
                      <a:pt x="15482" y="25198"/>
                      <a:pt x="15472" y="25048"/>
                    </a:cubicBezTo>
                    <a:lnTo>
                      <a:pt x="15472" y="25048"/>
                    </a:lnTo>
                    <a:cubicBezTo>
                      <a:pt x="15480" y="25201"/>
                      <a:pt x="15419" y="25239"/>
                      <a:pt x="15340" y="25239"/>
                    </a:cubicBezTo>
                    <a:cubicBezTo>
                      <a:pt x="15262" y="25239"/>
                      <a:pt x="15167" y="25202"/>
                      <a:pt x="15106" y="25202"/>
                    </a:cubicBezTo>
                    <a:cubicBezTo>
                      <a:pt x="15093" y="25202"/>
                      <a:pt x="15081" y="25204"/>
                      <a:pt x="15071" y="25208"/>
                    </a:cubicBezTo>
                    <a:cubicBezTo>
                      <a:pt x="14973" y="25262"/>
                      <a:pt x="15062" y="25386"/>
                      <a:pt x="14982" y="25493"/>
                    </a:cubicBezTo>
                    <a:cubicBezTo>
                      <a:pt x="14969" y="25511"/>
                      <a:pt x="14956" y="25519"/>
                      <a:pt x="14944" y="25519"/>
                    </a:cubicBezTo>
                    <a:cubicBezTo>
                      <a:pt x="14886" y="25519"/>
                      <a:pt x="14847" y="25328"/>
                      <a:pt x="14840" y="25262"/>
                    </a:cubicBezTo>
                    <a:cubicBezTo>
                      <a:pt x="14833" y="25118"/>
                      <a:pt x="14807" y="25071"/>
                      <a:pt x="14771" y="25071"/>
                    </a:cubicBezTo>
                    <a:cubicBezTo>
                      <a:pt x="14709" y="25071"/>
                      <a:pt x="14616" y="25209"/>
                      <a:pt x="14537" y="25226"/>
                    </a:cubicBezTo>
                    <a:cubicBezTo>
                      <a:pt x="14533" y="25227"/>
                      <a:pt x="14526" y="25228"/>
                      <a:pt x="14517" y="25228"/>
                    </a:cubicBezTo>
                    <a:cubicBezTo>
                      <a:pt x="14418" y="25228"/>
                      <a:pt x="14067" y="25142"/>
                      <a:pt x="14092" y="25101"/>
                    </a:cubicBezTo>
                    <a:lnTo>
                      <a:pt x="14092" y="25101"/>
                    </a:lnTo>
                    <a:cubicBezTo>
                      <a:pt x="14056" y="25155"/>
                      <a:pt x="14172" y="25101"/>
                      <a:pt x="14109" y="25217"/>
                    </a:cubicBezTo>
                    <a:cubicBezTo>
                      <a:pt x="14088" y="25274"/>
                      <a:pt x="14038" y="25280"/>
                      <a:pt x="13996" y="25280"/>
                    </a:cubicBezTo>
                    <a:cubicBezTo>
                      <a:pt x="13986" y="25280"/>
                      <a:pt x="13976" y="25279"/>
                      <a:pt x="13967" y="25279"/>
                    </a:cubicBezTo>
                    <a:cubicBezTo>
                      <a:pt x="13956" y="25279"/>
                      <a:pt x="13945" y="25280"/>
                      <a:pt x="13932" y="25280"/>
                    </a:cubicBezTo>
                    <a:cubicBezTo>
                      <a:pt x="13868" y="25280"/>
                      <a:pt x="13781" y="25273"/>
                      <a:pt x="13744" y="25199"/>
                    </a:cubicBezTo>
                    <a:cubicBezTo>
                      <a:pt x="13711" y="25132"/>
                      <a:pt x="13707" y="25055"/>
                      <a:pt x="13662" y="25055"/>
                    </a:cubicBezTo>
                    <a:cubicBezTo>
                      <a:pt x="13648" y="25055"/>
                      <a:pt x="13628" y="25064"/>
                      <a:pt x="13602" y="25083"/>
                    </a:cubicBezTo>
                    <a:cubicBezTo>
                      <a:pt x="13530" y="25146"/>
                      <a:pt x="13522" y="25306"/>
                      <a:pt x="13468" y="25360"/>
                    </a:cubicBezTo>
                    <a:cubicBezTo>
                      <a:pt x="13453" y="25372"/>
                      <a:pt x="13437" y="25377"/>
                      <a:pt x="13419" y="25377"/>
                    </a:cubicBezTo>
                    <a:cubicBezTo>
                      <a:pt x="13325" y="25377"/>
                      <a:pt x="13206" y="25216"/>
                      <a:pt x="13139" y="25164"/>
                    </a:cubicBezTo>
                    <a:cubicBezTo>
                      <a:pt x="13049" y="25092"/>
                      <a:pt x="12943" y="25057"/>
                      <a:pt x="12827" y="25057"/>
                    </a:cubicBezTo>
                    <a:cubicBezTo>
                      <a:pt x="12720" y="25057"/>
                      <a:pt x="12604" y="25101"/>
                      <a:pt x="12515" y="25172"/>
                    </a:cubicBezTo>
                    <a:cubicBezTo>
                      <a:pt x="12470" y="25208"/>
                      <a:pt x="12364" y="25404"/>
                      <a:pt x="12319" y="25404"/>
                    </a:cubicBezTo>
                    <a:cubicBezTo>
                      <a:pt x="12355" y="25315"/>
                      <a:pt x="12372" y="25217"/>
                      <a:pt x="12372" y="25119"/>
                    </a:cubicBezTo>
                    <a:cubicBezTo>
                      <a:pt x="12363" y="25075"/>
                      <a:pt x="12301" y="25061"/>
                      <a:pt x="12239" y="25061"/>
                    </a:cubicBezTo>
                    <a:cubicBezTo>
                      <a:pt x="12186" y="25061"/>
                      <a:pt x="12135" y="25071"/>
                      <a:pt x="12114" y="25083"/>
                    </a:cubicBezTo>
                    <a:cubicBezTo>
                      <a:pt x="12043" y="25119"/>
                      <a:pt x="12070" y="25244"/>
                      <a:pt x="11981" y="25262"/>
                    </a:cubicBezTo>
                    <a:cubicBezTo>
                      <a:pt x="11970" y="25263"/>
                      <a:pt x="11960" y="25263"/>
                      <a:pt x="11950" y="25263"/>
                    </a:cubicBezTo>
                    <a:cubicBezTo>
                      <a:pt x="11880" y="25263"/>
                      <a:pt x="11812" y="25238"/>
                      <a:pt x="11758" y="25199"/>
                    </a:cubicBezTo>
                    <a:cubicBezTo>
                      <a:pt x="11607" y="25103"/>
                      <a:pt x="11588" y="24945"/>
                      <a:pt x="11483" y="24945"/>
                    </a:cubicBezTo>
                    <a:cubicBezTo>
                      <a:pt x="11451" y="24945"/>
                      <a:pt x="11411" y="24959"/>
                      <a:pt x="11357" y="24994"/>
                    </a:cubicBezTo>
                    <a:cubicBezTo>
                      <a:pt x="11294" y="25074"/>
                      <a:pt x="11235" y="25092"/>
                      <a:pt x="11170" y="25092"/>
                    </a:cubicBezTo>
                    <a:cubicBezTo>
                      <a:pt x="11134" y="25092"/>
                      <a:pt x="11096" y="25087"/>
                      <a:pt x="11054" y="25083"/>
                    </a:cubicBezTo>
                    <a:cubicBezTo>
                      <a:pt x="11053" y="25083"/>
                      <a:pt x="11052" y="25083"/>
                      <a:pt x="11051" y="25083"/>
                    </a:cubicBezTo>
                    <a:cubicBezTo>
                      <a:pt x="11000" y="25083"/>
                      <a:pt x="10947" y="25315"/>
                      <a:pt x="10846" y="25315"/>
                    </a:cubicBezTo>
                    <a:cubicBezTo>
                      <a:pt x="10844" y="25315"/>
                      <a:pt x="10842" y="25315"/>
                      <a:pt x="10840" y="25315"/>
                    </a:cubicBezTo>
                    <a:cubicBezTo>
                      <a:pt x="10840" y="25234"/>
                      <a:pt x="10928" y="24986"/>
                      <a:pt x="10852" y="24986"/>
                    </a:cubicBezTo>
                    <a:cubicBezTo>
                      <a:pt x="10844" y="24986"/>
                      <a:pt x="10834" y="24988"/>
                      <a:pt x="10823" y="24994"/>
                    </a:cubicBezTo>
                    <a:cubicBezTo>
                      <a:pt x="10742" y="25039"/>
                      <a:pt x="10671" y="25199"/>
                      <a:pt x="10600" y="25279"/>
                    </a:cubicBezTo>
                    <a:cubicBezTo>
                      <a:pt x="10787" y="25066"/>
                      <a:pt x="10422" y="25128"/>
                      <a:pt x="10368" y="25092"/>
                    </a:cubicBezTo>
                    <a:cubicBezTo>
                      <a:pt x="10270" y="25030"/>
                      <a:pt x="10395" y="24852"/>
                      <a:pt x="10270" y="24834"/>
                    </a:cubicBezTo>
                    <a:cubicBezTo>
                      <a:pt x="10268" y="24833"/>
                      <a:pt x="10265" y="24833"/>
                      <a:pt x="10262" y="24833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088;p41"/>
              <p:cNvSpPr/>
              <p:nvPr/>
            </p:nvSpPr>
            <p:spPr>
              <a:xfrm>
                <a:off x="2902350" y="2192550"/>
                <a:ext cx="894525" cy="843000"/>
              </a:xfrm>
              <a:custGeom>
                <a:avLst/>
                <a:gdLst/>
                <a:ahLst/>
                <a:cxnLst/>
                <a:rect l="l" t="t" r="r" b="b"/>
                <a:pathLst>
                  <a:path w="35781" h="33720" extrusionOk="0">
                    <a:moveTo>
                      <a:pt x="29991" y="732"/>
                    </a:moveTo>
                    <a:cubicBezTo>
                      <a:pt x="29991" y="821"/>
                      <a:pt x="30009" y="981"/>
                      <a:pt x="29902" y="990"/>
                    </a:cubicBezTo>
                    <a:cubicBezTo>
                      <a:pt x="29902" y="990"/>
                      <a:pt x="29902" y="990"/>
                      <a:pt x="29902" y="990"/>
                    </a:cubicBezTo>
                    <a:lnTo>
                      <a:pt x="29902" y="990"/>
                    </a:lnTo>
                    <a:cubicBezTo>
                      <a:pt x="29880" y="1024"/>
                      <a:pt x="29854" y="1039"/>
                      <a:pt x="29833" y="1039"/>
                    </a:cubicBezTo>
                    <a:cubicBezTo>
                      <a:pt x="29794" y="1039"/>
                      <a:pt x="29773" y="988"/>
                      <a:pt x="29831" y="919"/>
                    </a:cubicBezTo>
                    <a:cubicBezTo>
                      <a:pt x="29893" y="856"/>
                      <a:pt x="29946" y="794"/>
                      <a:pt x="29991" y="732"/>
                    </a:cubicBezTo>
                    <a:close/>
                    <a:moveTo>
                      <a:pt x="32817" y="807"/>
                    </a:moveTo>
                    <a:cubicBezTo>
                      <a:pt x="32839" y="807"/>
                      <a:pt x="32867" y="814"/>
                      <a:pt x="32903" y="830"/>
                    </a:cubicBezTo>
                    <a:lnTo>
                      <a:pt x="32903" y="821"/>
                    </a:lnTo>
                    <a:lnTo>
                      <a:pt x="32903" y="821"/>
                    </a:lnTo>
                    <a:cubicBezTo>
                      <a:pt x="33038" y="918"/>
                      <a:pt x="32927" y="1060"/>
                      <a:pt x="32820" y="1060"/>
                    </a:cubicBezTo>
                    <a:cubicBezTo>
                      <a:pt x="32799" y="1060"/>
                      <a:pt x="32779" y="1055"/>
                      <a:pt x="32761" y="1043"/>
                    </a:cubicBezTo>
                    <a:cubicBezTo>
                      <a:pt x="32754" y="955"/>
                      <a:pt x="32716" y="807"/>
                      <a:pt x="32817" y="807"/>
                    </a:cubicBezTo>
                    <a:close/>
                    <a:moveTo>
                      <a:pt x="30239" y="1225"/>
                    </a:moveTo>
                    <a:cubicBezTo>
                      <a:pt x="30239" y="1231"/>
                      <a:pt x="30240" y="1236"/>
                      <a:pt x="30240" y="1239"/>
                    </a:cubicBezTo>
                    <a:cubicBezTo>
                      <a:pt x="30240" y="1234"/>
                      <a:pt x="30240" y="1229"/>
                      <a:pt x="30239" y="1225"/>
                    </a:cubicBezTo>
                    <a:close/>
                    <a:moveTo>
                      <a:pt x="26214" y="1319"/>
                    </a:moveTo>
                    <a:lnTo>
                      <a:pt x="26214" y="1319"/>
                    </a:lnTo>
                    <a:cubicBezTo>
                      <a:pt x="26223" y="1435"/>
                      <a:pt x="26214" y="1453"/>
                      <a:pt x="26125" y="1453"/>
                    </a:cubicBezTo>
                    <a:cubicBezTo>
                      <a:pt x="26097" y="1456"/>
                      <a:pt x="26069" y="1459"/>
                      <a:pt x="26043" y="1459"/>
                    </a:cubicBezTo>
                    <a:cubicBezTo>
                      <a:pt x="25978" y="1459"/>
                      <a:pt x="25927" y="1439"/>
                      <a:pt x="25920" y="1337"/>
                    </a:cubicBezTo>
                    <a:lnTo>
                      <a:pt x="26214" y="1319"/>
                    </a:lnTo>
                    <a:close/>
                    <a:moveTo>
                      <a:pt x="12937" y="2029"/>
                    </a:moveTo>
                    <a:cubicBezTo>
                      <a:pt x="12990" y="2029"/>
                      <a:pt x="13026" y="2052"/>
                      <a:pt x="13032" y="2157"/>
                    </a:cubicBezTo>
                    <a:lnTo>
                      <a:pt x="12934" y="2166"/>
                    </a:lnTo>
                    <a:lnTo>
                      <a:pt x="12827" y="2041"/>
                    </a:lnTo>
                    <a:cubicBezTo>
                      <a:pt x="12867" y="2038"/>
                      <a:pt x="12905" y="2029"/>
                      <a:pt x="12937" y="2029"/>
                    </a:cubicBezTo>
                    <a:close/>
                    <a:moveTo>
                      <a:pt x="14562" y="2335"/>
                    </a:moveTo>
                    <a:cubicBezTo>
                      <a:pt x="14560" y="2335"/>
                      <a:pt x="14557" y="2335"/>
                      <a:pt x="14555" y="2335"/>
                    </a:cubicBezTo>
                    <a:cubicBezTo>
                      <a:pt x="14403" y="2344"/>
                      <a:pt x="14457" y="2593"/>
                      <a:pt x="14564" y="2593"/>
                    </a:cubicBezTo>
                    <a:cubicBezTo>
                      <a:pt x="14686" y="2584"/>
                      <a:pt x="14697" y="2335"/>
                      <a:pt x="14562" y="2335"/>
                    </a:cubicBezTo>
                    <a:close/>
                    <a:moveTo>
                      <a:pt x="24006" y="2475"/>
                    </a:moveTo>
                    <a:cubicBezTo>
                      <a:pt x="23995" y="2475"/>
                      <a:pt x="23983" y="2476"/>
                      <a:pt x="23970" y="2477"/>
                    </a:cubicBezTo>
                    <a:cubicBezTo>
                      <a:pt x="23970" y="2477"/>
                      <a:pt x="23960" y="2477"/>
                      <a:pt x="23946" y="2477"/>
                    </a:cubicBezTo>
                    <a:cubicBezTo>
                      <a:pt x="23897" y="2477"/>
                      <a:pt x="23790" y="2482"/>
                      <a:pt x="23818" y="2531"/>
                    </a:cubicBezTo>
                    <a:cubicBezTo>
                      <a:pt x="23858" y="2596"/>
                      <a:pt x="23904" y="2611"/>
                      <a:pt x="23956" y="2611"/>
                    </a:cubicBezTo>
                    <a:cubicBezTo>
                      <a:pt x="23996" y="2611"/>
                      <a:pt x="24039" y="2602"/>
                      <a:pt x="24085" y="2602"/>
                    </a:cubicBezTo>
                    <a:cubicBezTo>
                      <a:pt x="24078" y="2503"/>
                      <a:pt x="24070" y="2475"/>
                      <a:pt x="24006" y="2475"/>
                    </a:cubicBezTo>
                    <a:close/>
                    <a:moveTo>
                      <a:pt x="1132" y="2673"/>
                    </a:moveTo>
                    <a:cubicBezTo>
                      <a:pt x="1131" y="2674"/>
                      <a:pt x="1131" y="2675"/>
                      <a:pt x="1131" y="2675"/>
                    </a:cubicBezTo>
                    <a:lnTo>
                      <a:pt x="1131" y="2675"/>
                    </a:lnTo>
                    <a:cubicBezTo>
                      <a:pt x="1131" y="2675"/>
                      <a:pt x="1131" y="2674"/>
                      <a:pt x="1132" y="2673"/>
                    </a:cubicBezTo>
                    <a:close/>
                    <a:moveTo>
                      <a:pt x="14056" y="2495"/>
                    </a:moveTo>
                    <a:lnTo>
                      <a:pt x="14056" y="2495"/>
                    </a:lnTo>
                    <a:cubicBezTo>
                      <a:pt x="13860" y="2504"/>
                      <a:pt x="13833" y="2593"/>
                      <a:pt x="13976" y="2754"/>
                    </a:cubicBezTo>
                    <a:cubicBezTo>
                      <a:pt x="14029" y="2673"/>
                      <a:pt x="14092" y="2620"/>
                      <a:pt x="14056" y="2495"/>
                    </a:cubicBezTo>
                    <a:close/>
                    <a:moveTo>
                      <a:pt x="34311" y="2780"/>
                    </a:moveTo>
                    <a:cubicBezTo>
                      <a:pt x="34310" y="2780"/>
                      <a:pt x="34309" y="2780"/>
                      <a:pt x="34307" y="2780"/>
                    </a:cubicBezTo>
                    <a:lnTo>
                      <a:pt x="34307" y="2780"/>
                    </a:lnTo>
                    <a:cubicBezTo>
                      <a:pt x="34309" y="2780"/>
                      <a:pt x="34310" y="2780"/>
                      <a:pt x="34311" y="2780"/>
                    </a:cubicBezTo>
                    <a:close/>
                    <a:moveTo>
                      <a:pt x="6063" y="2892"/>
                    </a:moveTo>
                    <a:cubicBezTo>
                      <a:pt x="6063" y="2894"/>
                      <a:pt x="6064" y="2895"/>
                      <a:pt x="6064" y="2897"/>
                    </a:cubicBezTo>
                    <a:lnTo>
                      <a:pt x="6064" y="2897"/>
                    </a:lnTo>
                    <a:cubicBezTo>
                      <a:pt x="6064" y="2895"/>
                      <a:pt x="6063" y="2894"/>
                      <a:pt x="6063" y="2892"/>
                    </a:cubicBezTo>
                    <a:close/>
                    <a:moveTo>
                      <a:pt x="6064" y="2897"/>
                    </a:moveTo>
                    <a:lnTo>
                      <a:pt x="6064" y="2897"/>
                    </a:lnTo>
                    <a:cubicBezTo>
                      <a:pt x="6065" y="2905"/>
                      <a:pt x="6066" y="2913"/>
                      <a:pt x="6066" y="2923"/>
                    </a:cubicBezTo>
                    <a:cubicBezTo>
                      <a:pt x="6066" y="2916"/>
                      <a:pt x="6065" y="2907"/>
                      <a:pt x="6064" y="2897"/>
                    </a:cubicBezTo>
                    <a:close/>
                    <a:moveTo>
                      <a:pt x="106" y="5922"/>
                    </a:moveTo>
                    <a:cubicBezTo>
                      <a:pt x="85" y="5922"/>
                      <a:pt x="61" y="5923"/>
                      <a:pt x="36" y="5924"/>
                    </a:cubicBezTo>
                    <a:lnTo>
                      <a:pt x="36" y="6022"/>
                    </a:lnTo>
                    <a:lnTo>
                      <a:pt x="170" y="6112"/>
                    </a:lnTo>
                    <a:cubicBezTo>
                      <a:pt x="314" y="5991"/>
                      <a:pt x="292" y="5922"/>
                      <a:pt x="106" y="5922"/>
                    </a:cubicBezTo>
                    <a:close/>
                    <a:moveTo>
                      <a:pt x="4076" y="2161"/>
                    </a:moveTo>
                    <a:cubicBezTo>
                      <a:pt x="4031" y="2161"/>
                      <a:pt x="3987" y="2174"/>
                      <a:pt x="3946" y="2210"/>
                    </a:cubicBezTo>
                    <a:cubicBezTo>
                      <a:pt x="3876" y="2280"/>
                      <a:pt x="3852" y="2354"/>
                      <a:pt x="3806" y="2354"/>
                    </a:cubicBezTo>
                    <a:cubicBezTo>
                      <a:pt x="3782" y="2354"/>
                      <a:pt x="3752" y="2334"/>
                      <a:pt x="3706" y="2281"/>
                    </a:cubicBezTo>
                    <a:cubicBezTo>
                      <a:pt x="3585" y="2287"/>
                      <a:pt x="3418" y="2454"/>
                      <a:pt x="3309" y="2454"/>
                    </a:cubicBezTo>
                    <a:cubicBezTo>
                      <a:pt x="3250" y="2454"/>
                      <a:pt x="3208" y="2405"/>
                      <a:pt x="3198" y="2255"/>
                    </a:cubicBezTo>
                    <a:lnTo>
                      <a:pt x="3198" y="2255"/>
                    </a:lnTo>
                    <a:cubicBezTo>
                      <a:pt x="3206" y="2405"/>
                      <a:pt x="3125" y="2440"/>
                      <a:pt x="3022" y="2440"/>
                    </a:cubicBezTo>
                    <a:cubicBezTo>
                      <a:pt x="2935" y="2440"/>
                      <a:pt x="2832" y="2414"/>
                      <a:pt x="2759" y="2414"/>
                    </a:cubicBezTo>
                    <a:cubicBezTo>
                      <a:pt x="2736" y="2414"/>
                      <a:pt x="2715" y="2417"/>
                      <a:pt x="2699" y="2424"/>
                    </a:cubicBezTo>
                    <a:cubicBezTo>
                      <a:pt x="2548" y="2477"/>
                      <a:pt x="2681" y="2593"/>
                      <a:pt x="2584" y="2700"/>
                    </a:cubicBezTo>
                    <a:cubicBezTo>
                      <a:pt x="2567" y="2718"/>
                      <a:pt x="2551" y="2726"/>
                      <a:pt x="2536" y="2726"/>
                    </a:cubicBezTo>
                    <a:cubicBezTo>
                      <a:pt x="2463" y="2726"/>
                      <a:pt x="2414" y="2544"/>
                      <a:pt x="2414" y="2477"/>
                    </a:cubicBezTo>
                    <a:cubicBezTo>
                      <a:pt x="2401" y="2336"/>
                      <a:pt x="2370" y="2292"/>
                      <a:pt x="2327" y="2292"/>
                    </a:cubicBezTo>
                    <a:cubicBezTo>
                      <a:pt x="2310" y="2292"/>
                      <a:pt x="2292" y="2298"/>
                      <a:pt x="2272" y="2308"/>
                    </a:cubicBezTo>
                    <a:cubicBezTo>
                      <a:pt x="2174" y="2344"/>
                      <a:pt x="2031" y="2451"/>
                      <a:pt x="1933" y="2486"/>
                    </a:cubicBezTo>
                    <a:cubicBezTo>
                      <a:pt x="1931" y="2486"/>
                      <a:pt x="1929" y="2486"/>
                      <a:pt x="1927" y="2486"/>
                    </a:cubicBezTo>
                    <a:cubicBezTo>
                      <a:pt x="1817" y="2486"/>
                      <a:pt x="1205" y="2677"/>
                      <a:pt x="1137" y="2677"/>
                    </a:cubicBezTo>
                    <a:cubicBezTo>
                      <a:pt x="1133" y="2677"/>
                      <a:pt x="1131" y="2677"/>
                      <a:pt x="1131" y="2675"/>
                    </a:cubicBezTo>
                    <a:lnTo>
                      <a:pt x="1131" y="2675"/>
                    </a:lnTo>
                    <a:cubicBezTo>
                      <a:pt x="1126" y="2692"/>
                      <a:pt x="1129" y="2697"/>
                      <a:pt x="1137" y="2697"/>
                    </a:cubicBezTo>
                    <a:cubicBezTo>
                      <a:pt x="1151" y="2697"/>
                      <a:pt x="1179" y="2681"/>
                      <a:pt x="1200" y="2681"/>
                    </a:cubicBezTo>
                    <a:cubicBezTo>
                      <a:pt x="1220" y="2681"/>
                      <a:pt x="1234" y="2697"/>
                      <a:pt x="1221" y="2762"/>
                    </a:cubicBezTo>
                    <a:cubicBezTo>
                      <a:pt x="1212" y="2843"/>
                      <a:pt x="1105" y="2905"/>
                      <a:pt x="1043" y="2949"/>
                    </a:cubicBezTo>
                    <a:cubicBezTo>
                      <a:pt x="954" y="3021"/>
                      <a:pt x="820" y="3172"/>
                      <a:pt x="695" y="3172"/>
                    </a:cubicBezTo>
                    <a:cubicBezTo>
                      <a:pt x="645" y="3172"/>
                      <a:pt x="604" y="3161"/>
                      <a:pt x="569" y="3161"/>
                    </a:cubicBezTo>
                    <a:cubicBezTo>
                      <a:pt x="516" y="3161"/>
                      <a:pt x="478" y="3186"/>
                      <a:pt x="446" y="3315"/>
                    </a:cubicBezTo>
                    <a:cubicBezTo>
                      <a:pt x="410" y="3466"/>
                      <a:pt x="553" y="3564"/>
                      <a:pt x="544" y="3671"/>
                    </a:cubicBezTo>
                    <a:cubicBezTo>
                      <a:pt x="535" y="3840"/>
                      <a:pt x="259" y="4001"/>
                      <a:pt x="170" y="4143"/>
                    </a:cubicBezTo>
                    <a:cubicBezTo>
                      <a:pt x="54" y="4321"/>
                      <a:pt x="0" y="4526"/>
                      <a:pt x="18" y="4731"/>
                    </a:cubicBezTo>
                    <a:cubicBezTo>
                      <a:pt x="27" y="4882"/>
                      <a:pt x="81" y="5025"/>
                      <a:pt x="179" y="5141"/>
                    </a:cubicBezTo>
                    <a:cubicBezTo>
                      <a:pt x="223" y="5194"/>
                      <a:pt x="437" y="5301"/>
                      <a:pt x="437" y="5363"/>
                    </a:cubicBezTo>
                    <a:cubicBezTo>
                      <a:pt x="369" y="5336"/>
                      <a:pt x="296" y="5324"/>
                      <a:pt x="221" y="5324"/>
                    </a:cubicBezTo>
                    <a:cubicBezTo>
                      <a:pt x="198" y="5324"/>
                      <a:pt x="175" y="5326"/>
                      <a:pt x="152" y="5328"/>
                    </a:cubicBezTo>
                    <a:cubicBezTo>
                      <a:pt x="63" y="5363"/>
                      <a:pt x="116" y="5604"/>
                      <a:pt x="152" y="5657"/>
                    </a:cubicBezTo>
                    <a:cubicBezTo>
                      <a:pt x="196" y="5746"/>
                      <a:pt x="321" y="5693"/>
                      <a:pt x="348" y="5809"/>
                    </a:cubicBezTo>
                    <a:cubicBezTo>
                      <a:pt x="375" y="5898"/>
                      <a:pt x="366" y="5996"/>
                      <a:pt x="330" y="6085"/>
                    </a:cubicBezTo>
                    <a:cubicBezTo>
                      <a:pt x="232" y="6352"/>
                      <a:pt x="0" y="6361"/>
                      <a:pt x="187" y="6619"/>
                    </a:cubicBezTo>
                    <a:cubicBezTo>
                      <a:pt x="339" y="6726"/>
                      <a:pt x="330" y="6842"/>
                      <a:pt x="330" y="6984"/>
                    </a:cubicBezTo>
                    <a:cubicBezTo>
                      <a:pt x="330" y="7047"/>
                      <a:pt x="597" y="7056"/>
                      <a:pt x="606" y="7198"/>
                    </a:cubicBezTo>
                    <a:cubicBezTo>
                      <a:pt x="596" y="7200"/>
                      <a:pt x="583" y="7201"/>
                      <a:pt x="569" y="7201"/>
                    </a:cubicBezTo>
                    <a:cubicBezTo>
                      <a:pt x="520" y="7201"/>
                      <a:pt x="451" y="7193"/>
                      <a:pt x="392" y="7193"/>
                    </a:cubicBezTo>
                    <a:cubicBezTo>
                      <a:pt x="310" y="7193"/>
                      <a:pt x="248" y="7209"/>
                      <a:pt x="294" y="7287"/>
                    </a:cubicBezTo>
                    <a:cubicBezTo>
                      <a:pt x="348" y="7363"/>
                      <a:pt x="473" y="7414"/>
                      <a:pt x="575" y="7471"/>
                    </a:cubicBezTo>
                    <a:lnTo>
                      <a:pt x="575" y="7471"/>
                    </a:lnTo>
                    <a:cubicBezTo>
                      <a:pt x="556" y="7462"/>
                      <a:pt x="540" y="7458"/>
                      <a:pt x="527" y="7458"/>
                    </a:cubicBezTo>
                    <a:cubicBezTo>
                      <a:pt x="416" y="7458"/>
                      <a:pt x="505" y="7764"/>
                      <a:pt x="490" y="7831"/>
                    </a:cubicBezTo>
                    <a:cubicBezTo>
                      <a:pt x="455" y="7973"/>
                      <a:pt x="250" y="7857"/>
                      <a:pt x="259" y="8018"/>
                    </a:cubicBezTo>
                    <a:cubicBezTo>
                      <a:pt x="263" y="8090"/>
                      <a:pt x="382" y="8124"/>
                      <a:pt x="517" y="8124"/>
                    </a:cubicBezTo>
                    <a:cubicBezTo>
                      <a:pt x="697" y="8124"/>
                      <a:pt x="905" y="8062"/>
                      <a:pt x="900" y="7942"/>
                    </a:cubicBezTo>
                    <a:lnTo>
                      <a:pt x="900" y="7942"/>
                    </a:lnTo>
                    <a:lnTo>
                      <a:pt x="909" y="8080"/>
                    </a:lnTo>
                    <a:cubicBezTo>
                      <a:pt x="926" y="8168"/>
                      <a:pt x="1047" y="8263"/>
                      <a:pt x="1136" y="8263"/>
                    </a:cubicBezTo>
                    <a:cubicBezTo>
                      <a:pt x="1183" y="8263"/>
                      <a:pt x="1220" y="8237"/>
                      <a:pt x="1230" y="8169"/>
                    </a:cubicBezTo>
                    <a:cubicBezTo>
                      <a:pt x="1239" y="8018"/>
                      <a:pt x="1221" y="7866"/>
                      <a:pt x="1176" y="7733"/>
                    </a:cubicBezTo>
                    <a:cubicBezTo>
                      <a:pt x="1158" y="7599"/>
                      <a:pt x="1069" y="7492"/>
                      <a:pt x="936" y="7457"/>
                    </a:cubicBezTo>
                    <a:cubicBezTo>
                      <a:pt x="768" y="7373"/>
                      <a:pt x="955" y="7187"/>
                      <a:pt x="712" y="7187"/>
                    </a:cubicBezTo>
                    <a:cubicBezTo>
                      <a:pt x="696" y="7187"/>
                      <a:pt x="679" y="7188"/>
                      <a:pt x="660" y="7189"/>
                    </a:cubicBezTo>
                    <a:cubicBezTo>
                      <a:pt x="962" y="7163"/>
                      <a:pt x="954" y="6762"/>
                      <a:pt x="989" y="6593"/>
                    </a:cubicBezTo>
                    <a:cubicBezTo>
                      <a:pt x="998" y="6512"/>
                      <a:pt x="1034" y="6423"/>
                      <a:pt x="1078" y="6361"/>
                    </a:cubicBezTo>
                    <a:cubicBezTo>
                      <a:pt x="1212" y="6352"/>
                      <a:pt x="1337" y="6245"/>
                      <a:pt x="1328" y="6138"/>
                    </a:cubicBezTo>
                    <a:lnTo>
                      <a:pt x="1328" y="6138"/>
                    </a:lnTo>
                    <a:lnTo>
                      <a:pt x="1069" y="6156"/>
                    </a:lnTo>
                    <a:cubicBezTo>
                      <a:pt x="1060" y="6005"/>
                      <a:pt x="1265" y="5969"/>
                      <a:pt x="1194" y="5826"/>
                    </a:cubicBezTo>
                    <a:cubicBezTo>
                      <a:pt x="1132" y="5675"/>
                      <a:pt x="1025" y="5559"/>
                      <a:pt x="882" y="5497"/>
                    </a:cubicBezTo>
                    <a:cubicBezTo>
                      <a:pt x="811" y="5470"/>
                      <a:pt x="766" y="5497"/>
                      <a:pt x="775" y="5435"/>
                    </a:cubicBezTo>
                    <a:cubicBezTo>
                      <a:pt x="775" y="5354"/>
                      <a:pt x="802" y="5283"/>
                      <a:pt x="847" y="5221"/>
                    </a:cubicBezTo>
                    <a:cubicBezTo>
                      <a:pt x="936" y="5087"/>
                      <a:pt x="1069" y="4936"/>
                      <a:pt x="936" y="4811"/>
                    </a:cubicBezTo>
                    <a:cubicBezTo>
                      <a:pt x="793" y="4695"/>
                      <a:pt x="749" y="4490"/>
                      <a:pt x="829" y="4321"/>
                    </a:cubicBezTo>
                    <a:cubicBezTo>
                      <a:pt x="864" y="4250"/>
                      <a:pt x="1158" y="4268"/>
                      <a:pt x="1114" y="4188"/>
                    </a:cubicBezTo>
                    <a:cubicBezTo>
                      <a:pt x="1016" y="3965"/>
                      <a:pt x="660" y="4170"/>
                      <a:pt x="784" y="3885"/>
                    </a:cubicBezTo>
                    <a:cubicBezTo>
                      <a:pt x="808" y="3839"/>
                      <a:pt x="838" y="3821"/>
                      <a:pt x="872" y="3821"/>
                    </a:cubicBezTo>
                    <a:cubicBezTo>
                      <a:pt x="983" y="3821"/>
                      <a:pt x="1136" y="4012"/>
                      <a:pt x="1246" y="4012"/>
                    </a:cubicBezTo>
                    <a:cubicBezTo>
                      <a:pt x="1277" y="4012"/>
                      <a:pt x="1305" y="3996"/>
                      <a:pt x="1328" y="3956"/>
                    </a:cubicBezTo>
                    <a:cubicBezTo>
                      <a:pt x="1408" y="3849"/>
                      <a:pt x="1176" y="3813"/>
                      <a:pt x="1194" y="3715"/>
                    </a:cubicBezTo>
                    <a:cubicBezTo>
                      <a:pt x="1230" y="3528"/>
                      <a:pt x="1461" y="3422"/>
                      <a:pt x="1613" y="3368"/>
                    </a:cubicBezTo>
                    <a:cubicBezTo>
                      <a:pt x="1719" y="3324"/>
                      <a:pt x="1826" y="3310"/>
                      <a:pt x="1935" y="3310"/>
                    </a:cubicBezTo>
                    <a:cubicBezTo>
                      <a:pt x="2122" y="3310"/>
                      <a:pt x="2312" y="3351"/>
                      <a:pt x="2503" y="3351"/>
                    </a:cubicBezTo>
                    <a:cubicBezTo>
                      <a:pt x="2583" y="3351"/>
                      <a:pt x="2664" y="3344"/>
                      <a:pt x="2744" y="3324"/>
                    </a:cubicBezTo>
                    <a:cubicBezTo>
                      <a:pt x="2851" y="3288"/>
                      <a:pt x="2860" y="3172"/>
                      <a:pt x="2940" y="3074"/>
                    </a:cubicBezTo>
                    <a:cubicBezTo>
                      <a:pt x="2988" y="3013"/>
                      <a:pt x="3016" y="2990"/>
                      <a:pt x="3033" y="2990"/>
                    </a:cubicBezTo>
                    <a:cubicBezTo>
                      <a:pt x="3076" y="2990"/>
                      <a:pt x="3035" y="3154"/>
                      <a:pt x="3073" y="3199"/>
                    </a:cubicBezTo>
                    <a:cubicBezTo>
                      <a:pt x="3092" y="3220"/>
                      <a:pt x="3119" y="3228"/>
                      <a:pt x="3151" y="3228"/>
                    </a:cubicBezTo>
                    <a:cubicBezTo>
                      <a:pt x="3256" y="3228"/>
                      <a:pt x="3409" y="3134"/>
                      <a:pt x="3456" y="3065"/>
                    </a:cubicBezTo>
                    <a:cubicBezTo>
                      <a:pt x="3494" y="2942"/>
                      <a:pt x="3519" y="2892"/>
                      <a:pt x="3542" y="2892"/>
                    </a:cubicBezTo>
                    <a:cubicBezTo>
                      <a:pt x="3575" y="2892"/>
                      <a:pt x="3605" y="2986"/>
                      <a:pt x="3661" y="3110"/>
                    </a:cubicBezTo>
                    <a:cubicBezTo>
                      <a:pt x="3662" y="3110"/>
                      <a:pt x="3662" y="3111"/>
                      <a:pt x="3662" y="3111"/>
                    </a:cubicBezTo>
                    <a:cubicBezTo>
                      <a:pt x="3676" y="3111"/>
                      <a:pt x="3785" y="2611"/>
                      <a:pt x="3741" y="2611"/>
                    </a:cubicBezTo>
                    <a:cubicBezTo>
                      <a:pt x="3822" y="2611"/>
                      <a:pt x="3839" y="2878"/>
                      <a:pt x="3866" y="2932"/>
                    </a:cubicBezTo>
                    <a:cubicBezTo>
                      <a:pt x="3887" y="2980"/>
                      <a:pt x="3919" y="2998"/>
                      <a:pt x="3954" y="2998"/>
                    </a:cubicBezTo>
                    <a:cubicBezTo>
                      <a:pt x="4021" y="2998"/>
                      <a:pt x="4101" y="2931"/>
                      <a:pt x="4142" y="2896"/>
                    </a:cubicBezTo>
                    <a:cubicBezTo>
                      <a:pt x="4191" y="2880"/>
                      <a:pt x="4362" y="2796"/>
                      <a:pt x="4474" y="2796"/>
                    </a:cubicBezTo>
                    <a:cubicBezTo>
                      <a:pt x="4549" y="2796"/>
                      <a:pt x="4598" y="2833"/>
                      <a:pt x="4570" y="2949"/>
                    </a:cubicBezTo>
                    <a:cubicBezTo>
                      <a:pt x="4547" y="3050"/>
                      <a:pt x="4562" y="3087"/>
                      <a:pt x="4599" y="3087"/>
                    </a:cubicBezTo>
                    <a:cubicBezTo>
                      <a:pt x="4687" y="3087"/>
                      <a:pt x="4899" y="2870"/>
                      <a:pt x="4962" y="2851"/>
                    </a:cubicBezTo>
                    <a:cubicBezTo>
                      <a:pt x="4972" y="2848"/>
                      <a:pt x="4983" y="2846"/>
                      <a:pt x="4992" y="2846"/>
                    </a:cubicBezTo>
                    <a:cubicBezTo>
                      <a:pt x="5153" y="2846"/>
                      <a:pt x="5185" y="3286"/>
                      <a:pt x="5295" y="3286"/>
                    </a:cubicBezTo>
                    <a:cubicBezTo>
                      <a:pt x="5317" y="3286"/>
                      <a:pt x="5342" y="3268"/>
                      <a:pt x="5371" y="3226"/>
                    </a:cubicBezTo>
                    <a:cubicBezTo>
                      <a:pt x="5354" y="2949"/>
                      <a:pt x="5015" y="2575"/>
                      <a:pt x="4873" y="2415"/>
                    </a:cubicBezTo>
                    <a:cubicBezTo>
                      <a:pt x="4858" y="2400"/>
                      <a:pt x="4677" y="2200"/>
                      <a:pt x="4621" y="2200"/>
                    </a:cubicBezTo>
                    <a:cubicBezTo>
                      <a:pt x="4610" y="2200"/>
                      <a:pt x="4604" y="2209"/>
                      <a:pt x="4605" y="2228"/>
                    </a:cubicBezTo>
                    <a:cubicBezTo>
                      <a:pt x="4561" y="2294"/>
                      <a:pt x="4531" y="2326"/>
                      <a:pt x="4489" y="2326"/>
                    </a:cubicBezTo>
                    <a:cubicBezTo>
                      <a:pt x="4463" y="2326"/>
                      <a:pt x="4432" y="2314"/>
                      <a:pt x="4392" y="2290"/>
                    </a:cubicBezTo>
                    <a:cubicBezTo>
                      <a:pt x="4303" y="2246"/>
                      <a:pt x="4187" y="2161"/>
                      <a:pt x="4076" y="2161"/>
                    </a:cubicBezTo>
                    <a:close/>
                    <a:moveTo>
                      <a:pt x="34925" y="9354"/>
                    </a:moveTo>
                    <a:cubicBezTo>
                      <a:pt x="34923" y="9354"/>
                      <a:pt x="34921" y="9354"/>
                      <a:pt x="34919" y="9354"/>
                    </a:cubicBezTo>
                    <a:lnTo>
                      <a:pt x="34919" y="9354"/>
                    </a:lnTo>
                    <a:cubicBezTo>
                      <a:pt x="34921" y="9354"/>
                      <a:pt x="34923" y="9354"/>
                      <a:pt x="34925" y="9354"/>
                    </a:cubicBezTo>
                    <a:close/>
                    <a:moveTo>
                      <a:pt x="999" y="9464"/>
                    </a:moveTo>
                    <a:cubicBezTo>
                      <a:pt x="1063" y="9464"/>
                      <a:pt x="1127" y="9497"/>
                      <a:pt x="1132" y="9559"/>
                    </a:cubicBezTo>
                    <a:cubicBezTo>
                      <a:pt x="1082" y="9603"/>
                      <a:pt x="1012" y="9664"/>
                      <a:pt x="955" y="9664"/>
                    </a:cubicBezTo>
                    <a:cubicBezTo>
                      <a:pt x="920" y="9664"/>
                      <a:pt x="890" y="9641"/>
                      <a:pt x="873" y="9576"/>
                    </a:cubicBezTo>
                    <a:cubicBezTo>
                      <a:pt x="869" y="9499"/>
                      <a:pt x="933" y="9464"/>
                      <a:pt x="999" y="9464"/>
                    </a:cubicBezTo>
                    <a:close/>
                    <a:moveTo>
                      <a:pt x="473" y="10948"/>
                    </a:moveTo>
                    <a:cubicBezTo>
                      <a:pt x="473" y="10948"/>
                      <a:pt x="473" y="10948"/>
                      <a:pt x="473" y="10948"/>
                    </a:cubicBezTo>
                    <a:lnTo>
                      <a:pt x="473" y="10948"/>
                    </a:lnTo>
                    <a:cubicBezTo>
                      <a:pt x="473" y="10948"/>
                      <a:pt x="473" y="10948"/>
                      <a:pt x="473" y="10948"/>
                    </a:cubicBezTo>
                    <a:close/>
                    <a:moveTo>
                      <a:pt x="1618" y="12949"/>
                    </a:moveTo>
                    <a:cubicBezTo>
                      <a:pt x="1722" y="12949"/>
                      <a:pt x="1789" y="13001"/>
                      <a:pt x="1711" y="13139"/>
                    </a:cubicBezTo>
                    <a:cubicBezTo>
                      <a:pt x="1639" y="13202"/>
                      <a:pt x="1559" y="13237"/>
                      <a:pt x="1461" y="13255"/>
                    </a:cubicBezTo>
                    <a:cubicBezTo>
                      <a:pt x="1456" y="13255"/>
                      <a:pt x="1450" y="13256"/>
                      <a:pt x="1445" y="13256"/>
                    </a:cubicBezTo>
                    <a:cubicBezTo>
                      <a:pt x="1311" y="13256"/>
                      <a:pt x="1216" y="13153"/>
                      <a:pt x="1319" y="13059"/>
                    </a:cubicBezTo>
                    <a:cubicBezTo>
                      <a:pt x="1392" y="12995"/>
                      <a:pt x="1521" y="12949"/>
                      <a:pt x="1618" y="12949"/>
                    </a:cubicBezTo>
                    <a:close/>
                    <a:moveTo>
                      <a:pt x="35077" y="13861"/>
                    </a:moveTo>
                    <a:cubicBezTo>
                      <a:pt x="34681" y="13886"/>
                      <a:pt x="34867" y="14059"/>
                      <a:pt x="34993" y="14059"/>
                    </a:cubicBezTo>
                    <a:cubicBezTo>
                      <a:pt x="35044" y="14059"/>
                      <a:pt x="35084" y="14032"/>
                      <a:pt x="35077" y="13959"/>
                    </a:cubicBezTo>
                    <a:cubicBezTo>
                      <a:pt x="35086" y="13932"/>
                      <a:pt x="35086" y="13896"/>
                      <a:pt x="35077" y="13861"/>
                    </a:cubicBezTo>
                    <a:close/>
                    <a:moveTo>
                      <a:pt x="1960" y="15571"/>
                    </a:moveTo>
                    <a:lnTo>
                      <a:pt x="1960" y="15571"/>
                    </a:lnTo>
                    <a:cubicBezTo>
                      <a:pt x="1960" y="15572"/>
                      <a:pt x="1961" y="15573"/>
                      <a:pt x="1961" y="15574"/>
                    </a:cubicBezTo>
                    <a:lnTo>
                      <a:pt x="1961" y="15574"/>
                    </a:lnTo>
                    <a:cubicBezTo>
                      <a:pt x="1961" y="15572"/>
                      <a:pt x="1961" y="15572"/>
                      <a:pt x="1960" y="15571"/>
                    </a:cubicBezTo>
                    <a:close/>
                    <a:moveTo>
                      <a:pt x="1934" y="16129"/>
                    </a:moveTo>
                    <a:cubicBezTo>
                      <a:pt x="1912" y="16129"/>
                      <a:pt x="1888" y="16130"/>
                      <a:pt x="1862" y="16132"/>
                    </a:cubicBezTo>
                    <a:lnTo>
                      <a:pt x="1862" y="16230"/>
                    </a:lnTo>
                    <a:lnTo>
                      <a:pt x="2005" y="16328"/>
                    </a:lnTo>
                    <a:cubicBezTo>
                      <a:pt x="2149" y="16200"/>
                      <a:pt x="2127" y="16129"/>
                      <a:pt x="1934" y="16129"/>
                    </a:cubicBezTo>
                    <a:close/>
                    <a:moveTo>
                      <a:pt x="34462" y="16604"/>
                    </a:moveTo>
                    <a:cubicBezTo>
                      <a:pt x="34489" y="16756"/>
                      <a:pt x="34409" y="16809"/>
                      <a:pt x="34213" y="16818"/>
                    </a:cubicBezTo>
                    <a:lnTo>
                      <a:pt x="34204" y="16720"/>
                    </a:lnTo>
                    <a:cubicBezTo>
                      <a:pt x="34275" y="16658"/>
                      <a:pt x="34364" y="16622"/>
                      <a:pt x="34453" y="16604"/>
                    </a:cubicBezTo>
                    <a:close/>
                    <a:moveTo>
                      <a:pt x="2165" y="19125"/>
                    </a:moveTo>
                    <a:lnTo>
                      <a:pt x="2164" y="19125"/>
                    </a:lnTo>
                    <a:lnTo>
                      <a:pt x="2164" y="19125"/>
                    </a:lnTo>
                    <a:cubicBezTo>
                      <a:pt x="2164" y="19125"/>
                      <a:pt x="2164" y="19125"/>
                      <a:pt x="2164" y="19126"/>
                    </a:cubicBezTo>
                    <a:lnTo>
                      <a:pt x="2164" y="19126"/>
                    </a:lnTo>
                    <a:cubicBezTo>
                      <a:pt x="2164" y="19125"/>
                      <a:pt x="2165" y="19125"/>
                      <a:pt x="2165" y="19125"/>
                    </a:cubicBezTo>
                    <a:close/>
                    <a:moveTo>
                      <a:pt x="2208" y="22216"/>
                    </a:moveTo>
                    <a:cubicBezTo>
                      <a:pt x="2208" y="22219"/>
                      <a:pt x="2208" y="22222"/>
                      <a:pt x="2208" y="22225"/>
                    </a:cubicBezTo>
                    <a:lnTo>
                      <a:pt x="2208" y="22225"/>
                    </a:lnTo>
                    <a:cubicBezTo>
                      <a:pt x="2209" y="22225"/>
                      <a:pt x="2209" y="22225"/>
                      <a:pt x="2209" y="22225"/>
                    </a:cubicBezTo>
                    <a:cubicBezTo>
                      <a:pt x="2209" y="22222"/>
                      <a:pt x="2209" y="22219"/>
                      <a:pt x="2208" y="22216"/>
                    </a:cubicBezTo>
                    <a:close/>
                    <a:moveTo>
                      <a:pt x="35547" y="23071"/>
                    </a:moveTo>
                    <a:lnTo>
                      <a:pt x="35547" y="23071"/>
                    </a:lnTo>
                    <a:cubicBezTo>
                      <a:pt x="35547" y="23071"/>
                      <a:pt x="35548" y="23071"/>
                      <a:pt x="35549" y="23071"/>
                    </a:cubicBezTo>
                    <a:cubicBezTo>
                      <a:pt x="35548" y="23071"/>
                      <a:pt x="35547" y="23071"/>
                      <a:pt x="35547" y="23071"/>
                    </a:cubicBezTo>
                    <a:close/>
                    <a:moveTo>
                      <a:pt x="34773" y="23387"/>
                    </a:moveTo>
                    <a:lnTo>
                      <a:pt x="34765" y="23391"/>
                    </a:lnTo>
                    <a:cubicBezTo>
                      <a:pt x="34763" y="23400"/>
                      <a:pt x="34762" y="23408"/>
                      <a:pt x="34762" y="23416"/>
                    </a:cubicBezTo>
                    <a:lnTo>
                      <a:pt x="34762" y="23416"/>
                    </a:lnTo>
                    <a:lnTo>
                      <a:pt x="34774" y="23418"/>
                    </a:lnTo>
                    <a:cubicBezTo>
                      <a:pt x="34775" y="23407"/>
                      <a:pt x="34775" y="23397"/>
                      <a:pt x="34773" y="23387"/>
                    </a:cubicBezTo>
                    <a:close/>
                    <a:moveTo>
                      <a:pt x="2014" y="23439"/>
                    </a:moveTo>
                    <a:cubicBezTo>
                      <a:pt x="2078" y="23439"/>
                      <a:pt x="2143" y="23473"/>
                      <a:pt x="2147" y="23534"/>
                    </a:cubicBezTo>
                    <a:cubicBezTo>
                      <a:pt x="2152" y="23655"/>
                      <a:pt x="2083" y="23720"/>
                      <a:pt x="2015" y="23720"/>
                    </a:cubicBezTo>
                    <a:cubicBezTo>
                      <a:pt x="1954" y="23720"/>
                      <a:pt x="1893" y="23666"/>
                      <a:pt x="1889" y="23552"/>
                    </a:cubicBezTo>
                    <a:cubicBezTo>
                      <a:pt x="1884" y="23475"/>
                      <a:pt x="1949" y="23439"/>
                      <a:pt x="2014" y="23439"/>
                    </a:cubicBezTo>
                    <a:close/>
                    <a:moveTo>
                      <a:pt x="34293" y="23997"/>
                    </a:moveTo>
                    <a:lnTo>
                      <a:pt x="34304" y="24000"/>
                    </a:lnTo>
                    <a:lnTo>
                      <a:pt x="34304" y="24000"/>
                    </a:lnTo>
                    <a:cubicBezTo>
                      <a:pt x="34300" y="23999"/>
                      <a:pt x="34297" y="23998"/>
                      <a:pt x="34293" y="23997"/>
                    </a:cubicBezTo>
                    <a:close/>
                    <a:moveTo>
                      <a:pt x="3455" y="27034"/>
                    </a:moveTo>
                    <a:cubicBezTo>
                      <a:pt x="3455" y="27034"/>
                      <a:pt x="3455" y="27034"/>
                      <a:pt x="3455" y="27034"/>
                    </a:cubicBezTo>
                    <a:lnTo>
                      <a:pt x="3455" y="27034"/>
                    </a:lnTo>
                    <a:cubicBezTo>
                      <a:pt x="3456" y="27034"/>
                      <a:pt x="3456" y="27034"/>
                      <a:pt x="3456" y="27034"/>
                    </a:cubicBezTo>
                    <a:cubicBezTo>
                      <a:pt x="3456" y="27034"/>
                      <a:pt x="3456" y="27034"/>
                      <a:pt x="3455" y="27034"/>
                    </a:cubicBezTo>
                    <a:close/>
                    <a:moveTo>
                      <a:pt x="3964" y="27887"/>
                    </a:moveTo>
                    <a:cubicBezTo>
                      <a:pt x="3893" y="27887"/>
                      <a:pt x="3789" y="28001"/>
                      <a:pt x="3848" y="28077"/>
                    </a:cubicBezTo>
                    <a:lnTo>
                      <a:pt x="4009" y="28077"/>
                    </a:lnTo>
                    <a:cubicBezTo>
                      <a:pt x="4044" y="27936"/>
                      <a:pt x="4011" y="27887"/>
                      <a:pt x="3964" y="27887"/>
                    </a:cubicBezTo>
                    <a:close/>
                    <a:moveTo>
                      <a:pt x="5078" y="29110"/>
                    </a:moveTo>
                    <a:lnTo>
                      <a:pt x="5078" y="29110"/>
                    </a:lnTo>
                    <a:cubicBezTo>
                      <a:pt x="5077" y="29110"/>
                      <a:pt x="5077" y="29110"/>
                      <a:pt x="5077" y="29110"/>
                    </a:cubicBezTo>
                    <a:lnTo>
                      <a:pt x="5077" y="29110"/>
                    </a:lnTo>
                    <a:cubicBezTo>
                      <a:pt x="5077" y="29110"/>
                      <a:pt x="5077" y="29110"/>
                      <a:pt x="5078" y="29110"/>
                    </a:cubicBezTo>
                    <a:close/>
                    <a:moveTo>
                      <a:pt x="12551" y="32174"/>
                    </a:moveTo>
                    <a:cubicBezTo>
                      <a:pt x="12553" y="32175"/>
                      <a:pt x="12556" y="32175"/>
                      <a:pt x="12560" y="32176"/>
                    </a:cubicBezTo>
                    <a:lnTo>
                      <a:pt x="12560" y="32176"/>
                    </a:lnTo>
                    <a:cubicBezTo>
                      <a:pt x="12557" y="32175"/>
                      <a:pt x="12554" y="32175"/>
                      <a:pt x="12551" y="32174"/>
                    </a:cubicBezTo>
                    <a:close/>
                    <a:moveTo>
                      <a:pt x="23428" y="31946"/>
                    </a:moveTo>
                    <a:cubicBezTo>
                      <a:pt x="23515" y="31946"/>
                      <a:pt x="23588" y="31986"/>
                      <a:pt x="23551" y="32112"/>
                    </a:cubicBezTo>
                    <a:cubicBezTo>
                      <a:pt x="23524" y="32227"/>
                      <a:pt x="23417" y="32210"/>
                      <a:pt x="23328" y="32227"/>
                    </a:cubicBezTo>
                    <a:cubicBezTo>
                      <a:pt x="23310" y="32129"/>
                      <a:pt x="23275" y="31978"/>
                      <a:pt x="23373" y="31951"/>
                    </a:cubicBezTo>
                    <a:cubicBezTo>
                      <a:pt x="23391" y="31948"/>
                      <a:pt x="23410" y="31946"/>
                      <a:pt x="23428" y="31946"/>
                    </a:cubicBezTo>
                    <a:close/>
                    <a:moveTo>
                      <a:pt x="20606" y="32778"/>
                    </a:moveTo>
                    <a:cubicBezTo>
                      <a:pt x="20703" y="32778"/>
                      <a:pt x="20794" y="32820"/>
                      <a:pt x="20745" y="32958"/>
                    </a:cubicBezTo>
                    <a:cubicBezTo>
                      <a:pt x="20701" y="33065"/>
                      <a:pt x="20594" y="33038"/>
                      <a:pt x="20505" y="33047"/>
                    </a:cubicBezTo>
                    <a:cubicBezTo>
                      <a:pt x="20496" y="32949"/>
                      <a:pt x="20478" y="32788"/>
                      <a:pt x="20576" y="32780"/>
                    </a:cubicBezTo>
                    <a:cubicBezTo>
                      <a:pt x="20586" y="32779"/>
                      <a:pt x="20596" y="32778"/>
                      <a:pt x="20606" y="32778"/>
                    </a:cubicBezTo>
                    <a:close/>
                    <a:moveTo>
                      <a:pt x="22568" y="32910"/>
                    </a:moveTo>
                    <a:cubicBezTo>
                      <a:pt x="22480" y="32910"/>
                      <a:pt x="22413" y="33157"/>
                      <a:pt x="22558" y="33157"/>
                    </a:cubicBezTo>
                    <a:cubicBezTo>
                      <a:pt x="22567" y="33157"/>
                      <a:pt x="22578" y="33156"/>
                      <a:pt x="22589" y="33154"/>
                    </a:cubicBezTo>
                    <a:cubicBezTo>
                      <a:pt x="22616" y="33154"/>
                      <a:pt x="22651" y="33145"/>
                      <a:pt x="22687" y="33136"/>
                    </a:cubicBezTo>
                    <a:cubicBezTo>
                      <a:pt x="22657" y="32967"/>
                      <a:pt x="22610" y="32910"/>
                      <a:pt x="22568" y="32910"/>
                    </a:cubicBezTo>
                    <a:close/>
                    <a:moveTo>
                      <a:pt x="22108" y="33436"/>
                    </a:moveTo>
                    <a:lnTo>
                      <a:pt x="22108" y="33436"/>
                    </a:lnTo>
                    <a:cubicBezTo>
                      <a:pt x="22108" y="33437"/>
                      <a:pt x="22108" y="33438"/>
                      <a:pt x="22108" y="33439"/>
                    </a:cubicBezTo>
                    <a:cubicBezTo>
                      <a:pt x="22108" y="33438"/>
                      <a:pt x="22108" y="33437"/>
                      <a:pt x="22108" y="33436"/>
                    </a:cubicBezTo>
                    <a:close/>
                    <a:moveTo>
                      <a:pt x="31472" y="0"/>
                    </a:moveTo>
                    <a:cubicBezTo>
                      <a:pt x="31417" y="0"/>
                      <a:pt x="31315" y="78"/>
                      <a:pt x="31309" y="90"/>
                    </a:cubicBezTo>
                    <a:cubicBezTo>
                      <a:pt x="31277" y="125"/>
                      <a:pt x="31254" y="137"/>
                      <a:pt x="31234" y="137"/>
                    </a:cubicBezTo>
                    <a:cubicBezTo>
                      <a:pt x="31204" y="137"/>
                      <a:pt x="31181" y="110"/>
                      <a:pt x="31149" y="99"/>
                    </a:cubicBezTo>
                    <a:cubicBezTo>
                      <a:pt x="31142" y="97"/>
                      <a:pt x="31136" y="95"/>
                      <a:pt x="31130" y="95"/>
                    </a:cubicBezTo>
                    <a:cubicBezTo>
                      <a:pt x="31027" y="95"/>
                      <a:pt x="31114" y="490"/>
                      <a:pt x="31060" y="490"/>
                    </a:cubicBezTo>
                    <a:cubicBezTo>
                      <a:pt x="31043" y="490"/>
                      <a:pt x="31014" y="453"/>
                      <a:pt x="30962" y="357"/>
                    </a:cubicBezTo>
                    <a:cubicBezTo>
                      <a:pt x="30899" y="242"/>
                      <a:pt x="30817" y="188"/>
                      <a:pt x="30736" y="188"/>
                    </a:cubicBezTo>
                    <a:cubicBezTo>
                      <a:pt x="30654" y="188"/>
                      <a:pt x="30574" y="242"/>
                      <a:pt x="30516" y="340"/>
                    </a:cubicBezTo>
                    <a:cubicBezTo>
                      <a:pt x="30453" y="447"/>
                      <a:pt x="30397" y="517"/>
                      <a:pt x="30341" y="517"/>
                    </a:cubicBezTo>
                    <a:cubicBezTo>
                      <a:pt x="30286" y="517"/>
                      <a:pt x="30231" y="450"/>
                      <a:pt x="30169" y="286"/>
                    </a:cubicBezTo>
                    <a:cubicBezTo>
                      <a:pt x="30155" y="247"/>
                      <a:pt x="30130" y="233"/>
                      <a:pt x="30099" y="233"/>
                    </a:cubicBezTo>
                    <a:cubicBezTo>
                      <a:pt x="30007" y="233"/>
                      <a:pt x="29859" y="362"/>
                      <a:pt x="29756" y="362"/>
                    </a:cubicBezTo>
                    <a:cubicBezTo>
                      <a:pt x="29721" y="362"/>
                      <a:pt x="29690" y="346"/>
                      <a:pt x="29670" y="304"/>
                    </a:cubicBezTo>
                    <a:lnTo>
                      <a:pt x="29670" y="304"/>
                    </a:lnTo>
                    <a:cubicBezTo>
                      <a:pt x="29726" y="423"/>
                      <a:pt x="29498" y="681"/>
                      <a:pt x="29403" y="681"/>
                    </a:cubicBezTo>
                    <a:cubicBezTo>
                      <a:pt x="29362" y="681"/>
                      <a:pt x="29345" y="634"/>
                      <a:pt x="29385" y="509"/>
                    </a:cubicBezTo>
                    <a:cubicBezTo>
                      <a:pt x="29379" y="366"/>
                      <a:pt x="29347" y="319"/>
                      <a:pt x="29302" y="319"/>
                    </a:cubicBezTo>
                    <a:cubicBezTo>
                      <a:pt x="29225" y="319"/>
                      <a:pt x="29107" y="460"/>
                      <a:pt x="29011" y="482"/>
                    </a:cubicBezTo>
                    <a:cubicBezTo>
                      <a:pt x="28970" y="497"/>
                      <a:pt x="28928" y="504"/>
                      <a:pt x="28885" y="504"/>
                    </a:cubicBezTo>
                    <a:cubicBezTo>
                      <a:pt x="28825" y="504"/>
                      <a:pt x="28765" y="490"/>
                      <a:pt x="28708" y="464"/>
                    </a:cubicBezTo>
                    <a:cubicBezTo>
                      <a:pt x="28664" y="429"/>
                      <a:pt x="28681" y="366"/>
                      <a:pt x="28610" y="366"/>
                    </a:cubicBezTo>
                    <a:cubicBezTo>
                      <a:pt x="28605" y="366"/>
                      <a:pt x="28600" y="366"/>
                      <a:pt x="28594" y="366"/>
                    </a:cubicBezTo>
                    <a:cubicBezTo>
                      <a:pt x="28475" y="366"/>
                      <a:pt x="28183" y="455"/>
                      <a:pt x="28192" y="625"/>
                    </a:cubicBezTo>
                    <a:cubicBezTo>
                      <a:pt x="28183" y="473"/>
                      <a:pt x="28192" y="322"/>
                      <a:pt x="28049" y="322"/>
                    </a:cubicBezTo>
                    <a:cubicBezTo>
                      <a:pt x="27981" y="322"/>
                      <a:pt x="27888" y="461"/>
                      <a:pt x="27823" y="461"/>
                    </a:cubicBezTo>
                    <a:cubicBezTo>
                      <a:pt x="27803" y="461"/>
                      <a:pt x="27786" y="447"/>
                      <a:pt x="27773" y="411"/>
                    </a:cubicBezTo>
                    <a:cubicBezTo>
                      <a:pt x="27773" y="420"/>
                      <a:pt x="27684" y="464"/>
                      <a:pt x="27684" y="518"/>
                    </a:cubicBezTo>
                    <a:cubicBezTo>
                      <a:pt x="27684" y="553"/>
                      <a:pt x="27670" y="565"/>
                      <a:pt x="27652" y="565"/>
                    </a:cubicBezTo>
                    <a:cubicBezTo>
                      <a:pt x="27623" y="565"/>
                      <a:pt x="27584" y="538"/>
                      <a:pt x="27568" y="527"/>
                    </a:cubicBezTo>
                    <a:cubicBezTo>
                      <a:pt x="27492" y="484"/>
                      <a:pt x="27399" y="432"/>
                      <a:pt x="27325" y="432"/>
                    </a:cubicBezTo>
                    <a:cubicBezTo>
                      <a:pt x="27249" y="432"/>
                      <a:pt x="27192" y="488"/>
                      <a:pt x="27193" y="669"/>
                    </a:cubicBezTo>
                    <a:lnTo>
                      <a:pt x="27193" y="669"/>
                    </a:lnTo>
                    <a:cubicBezTo>
                      <a:pt x="27189" y="587"/>
                      <a:pt x="27173" y="432"/>
                      <a:pt x="27121" y="432"/>
                    </a:cubicBezTo>
                    <a:cubicBezTo>
                      <a:pt x="27107" y="432"/>
                      <a:pt x="27090" y="444"/>
                      <a:pt x="27069" y="473"/>
                    </a:cubicBezTo>
                    <a:cubicBezTo>
                      <a:pt x="26973" y="596"/>
                      <a:pt x="26997" y="633"/>
                      <a:pt x="26861" y="642"/>
                    </a:cubicBezTo>
                    <a:lnTo>
                      <a:pt x="26861" y="642"/>
                    </a:lnTo>
                    <a:cubicBezTo>
                      <a:pt x="26943" y="631"/>
                      <a:pt x="26906" y="366"/>
                      <a:pt x="26784" y="357"/>
                    </a:cubicBezTo>
                    <a:cubicBezTo>
                      <a:pt x="26772" y="356"/>
                      <a:pt x="26759" y="356"/>
                      <a:pt x="26746" y="356"/>
                    </a:cubicBezTo>
                    <a:cubicBezTo>
                      <a:pt x="26659" y="356"/>
                      <a:pt x="26568" y="381"/>
                      <a:pt x="26490" y="420"/>
                    </a:cubicBezTo>
                    <a:cubicBezTo>
                      <a:pt x="26303" y="518"/>
                      <a:pt x="26294" y="571"/>
                      <a:pt x="26303" y="803"/>
                    </a:cubicBezTo>
                    <a:cubicBezTo>
                      <a:pt x="26290" y="803"/>
                      <a:pt x="26278" y="804"/>
                      <a:pt x="26267" y="804"/>
                    </a:cubicBezTo>
                    <a:cubicBezTo>
                      <a:pt x="26121" y="804"/>
                      <a:pt x="26148" y="747"/>
                      <a:pt x="26090" y="598"/>
                    </a:cubicBezTo>
                    <a:cubicBezTo>
                      <a:pt x="26045" y="696"/>
                      <a:pt x="26018" y="794"/>
                      <a:pt x="26009" y="892"/>
                    </a:cubicBezTo>
                    <a:cubicBezTo>
                      <a:pt x="25992" y="696"/>
                      <a:pt x="25947" y="491"/>
                      <a:pt x="25876" y="304"/>
                    </a:cubicBezTo>
                    <a:cubicBezTo>
                      <a:pt x="25787" y="429"/>
                      <a:pt x="25706" y="553"/>
                      <a:pt x="25644" y="687"/>
                    </a:cubicBezTo>
                    <a:cubicBezTo>
                      <a:pt x="25585" y="805"/>
                      <a:pt x="25503" y="840"/>
                      <a:pt x="25414" y="840"/>
                    </a:cubicBezTo>
                    <a:cubicBezTo>
                      <a:pt x="25327" y="840"/>
                      <a:pt x="25233" y="807"/>
                      <a:pt x="25145" y="785"/>
                    </a:cubicBezTo>
                    <a:cubicBezTo>
                      <a:pt x="25094" y="771"/>
                      <a:pt x="24975" y="735"/>
                      <a:pt x="24874" y="735"/>
                    </a:cubicBezTo>
                    <a:cubicBezTo>
                      <a:pt x="24782" y="735"/>
                      <a:pt x="24704" y="764"/>
                      <a:pt x="24700" y="865"/>
                    </a:cubicBezTo>
                    <a:cubicBezTo>
                      <a:pt x="24700" y="1043"/>
                      <a:pt x="24718" y="1221"/>
                      <a:pt x="24727" y="1400"/>
                    </a:cubicBezTo>
                    <a:cubicBezTo>
                      <a:pt x="24725" y="1400"/>
                      <a:pt x="24723" y="1400"/>
                      <a:pt x="24721" y="1400"/>
                    </a:cubicBezTo>
                    <a:cubicBezTo>
                      <a:pt x="24585" y="1400"/>
                      <a:pt x="24611" y="1077"/>
                      <a:pt x="24602" y="963"/>
                    </a:cubicBezTo>
                    <a:lnTo>
                      <a:pt x="24602" y="963"/>
                    </a:lnTo>
                    <a:cubicBezTo>
                      <a:pt x="24604" y="999"/>
                      <a:pt x="24594" y="1014"/>
                      <a:pt x="24576" y="1014"/>
                    </a:cubicBezTo>
                    <a:cubicBezTo>
                      <a:pt x="24520" y="1014"/>
                      <a:pt x="24395" y="864"/>
                      <a:pt x="24388" y="776"/>
                    </a:cubicBezTo>
                    <a:cubicBezTo>
                      <a:pt x="24388" y="678"/>
                      <a:pt x="24379" y="518"/>
                      <a:pt x="24281" y="518"/>
                    </a:cubicBezTo>
                    <a:lnTo>
                      <a:pt x="24308" y="1088"/>
                    </a:lnTo>
                    <a:cubicBezTo>
                      <a:pt x="24294" y="843"/>
                      <a:pt x="23957" y="807"/>
                      <a:pt x="23739" y="807"/>
                    </a:cubicBezTo>
                    <a:cubicBezTo>
                      <a:pt x="23679" y="807"/>
                      <a:pt x="23628" y="810"/>
                      <a:pt x="23595" y="812"/>
                    </a:cubicBezTo>
                    <a:cubicBezTo>
                      <a:pt x="23702" y="812"/>
                      <a:pt x="23702" y="972"/>
                      <a:pt x="23702" y="1070"/>
                    </a:cubicBezTo>
                    <a:cubicBezTo>
                      <a:pt x="23542" y="1056"/>
                      <a:pt x="23437" y="754"/>
                      <a:pt x="23309" y="754"/>
                    </a:cubicBezTo>
                    <a:cubicBezTo>
                      <a:pt x="23273" y="754"/>
                      <a:pt x="23236" y="778"/>
                      <a:pt x="23195" y="838"/>
                    </a:cubicBezTo>
                    <a:cubicBezTo>
                      <a:pt x="23181" y="873"/>
                      <a:pt x="23083" y="1044"/>
                      <a:pt x="23018" y="1044"/>
                    </a:cubicBezTo>
                    <a:cubicBezTo>
                      <a:pt x="22999" y="1044"/>
                      <a:pt x="22982" y="1029"/>
                      <a:pt x="22972" y="990"/>
                    </a:cubicBezTo>
                    <a:cubicBezTo>
                      <a:pt x="22955" y="923"/>
                      <a:pt x="23081" y="666"/>
                      <a:pt x="22969" y="666"/>
                    </a:cubicBezTo>
                    <a:cubicBezTo>
                      <a:pt x="22962" y="666"/>
                      <a:pt x="22954" y="667"/>
                      <a:pt x="22945" y="669"/>
                    </a:cubicBezTo>
                    <a:cubicBezTo>
                      <a:pt x="22820" y="701"/>
                      <a:pt x="22763" y="828"/>
                      <a:pt x="22618" y="828"/>
                    </a:cubicBezTo>
                    <a:cubicBezTo>
                      <a:pt x="22598" y="828"/>
                      <a:pt x="22577" y="826"/>
                      <a:pt x="22553" y="821"/>
                    </a:cubicBezTo>
                    <a:cubicBezTo>
                      <a:pt x="22415" y="788"/>
                      <a:pt x="22300" y="711"/>
                      <a:pt x="22159" y="711"/>
                    </a:cubicBezTo>
                    <a:cubicBezTo>
                      <a:pt x="22145" y="711"/>
                      <a:pt x="22131" y="712"/>
                      <a:pt x="22117" y="714"/>
                    </a:cubicBezTo>
                    <a:cubicBezTo>
                      <a:pt x="21941" y="731"/>
                      <a:pt x="21835" y="1026"/>
                      <a:pt x="22045" y="1026"/>
                    </a:cubicBezTo>
                    <a:cubicBezTo>
                      <a:pt x="22048" y="1026"/>
                      <a:pt x="22051" y="1026"/>
                      <a:pt x="22055" y="1026"/>
                    </a:cubicBezTo>
                    <a:lnTo>
                      <a:pt x="22055" y="1026"/>
                    </a:lnTo>
                    <a:cubicBezTo>
                      <a:pt x="22006" y="1034"/>
                      <a:pt x="21954" y="1039"/>
                      <a:pt x="21902" y="1039"/>
                    </a:cubicBezTo>
                    <a:cubicBezTo>
                      <a:pt x="21850" y="1039"/>
                      <a:pt x="21796" y="1034"/>
                      <a:pt x="21743" y="1026"/>
                    </a:cubicBezTo>
                    <a:cubicBezTo>
                      <a:pt x="21645" y="999"/>
                      <a:pt x="21591" y="910"/>
                      <a:pt x="21511" y="847"/>
                    </a:cubicBezTo>
                    <a:cubicBezTo>
                      <a:pt x="21497" y="838"/>
                      <a:pt x="21483" y="834"/>
                      <a:pt x="21469" y="834"/>
                    </a:cubicBezTo>
                    <a:cubicBezTo>
                      <a:pt x="21430" y="834"/>
                      <a:pt x="21393" y="863"/>
                      <a:pt x="21360" y="883"/>
                    </a:cubicBezTo>
                    <a:cubicBezTo>
                      <a:pt x="21244" y="963"/>
                      <a:pt x="21297" y="1052"/>
                      <a:pt x="21306" y="1195"/>
                    </a:cubicBezTo>
                    <a:cubicBezTo>
                      <a:pt x="21332" y="1157"/>
                      <a:pt x="21354" y="1142"/>
                      <a:pt x="21371" y="1142"/>
                    </a:cubicBezTo>
                    <a:cubicBezTo>
                      <a:pt x="21401" y="1142"/>
                      <a:pt x="21409" y="1194"/>
                      <a:pt x="21369" y="1257"/>
                    </a:cubicBezTo>
                    <a:cubicBezTo>
                      <a:pt x="21331" y="1333"/>
                      <a:pt x="21260" y="1396"/>
                      <a:pt x="21185" y="1396"/>
                    </a:cubicBezTo>
                    <a:cubicBezTo>
                      <a:pt x="21172" y="1396"/>
                      <a:pt x="21159" y="1395"/>
                      <a:pt x="21146" y="1391"/>
                    </a:cubicBezTo>
                    <a:cubicBezTo>
                      <a:pt x="20990" y="1330"/>
                      <a:pt x="21231" y="998"/>
                      <a:pt x="21070" y="998"/>
                    </a:cubicBezTo>
                    <a:cubicBezTo>
                      <a:pt x="21066" y="998"/>
                      <a:pt x="21062" y="998"/>
                      <a:pt x="21057" y="999"/>
                    </a:cubicBezTo>
                    <a:cubicBezTo>
                      <a:pt x="20977" y="999"/>
                      <a:pt x="20549" y="1150"/>
                      <a:pt x="20674" y="1311"/>
                    </a:cubicBezTo>
                    <a:cubicBezTo>
                      <a:pt x="20772" y="1435"/>
                      <a:pt x="20825" y="1462"/>
                      <a:pt x="20727" y="1613"/>
                    </a:cubicBezTo>
                    <a:cubicBezTo>
                      <a:pt x="20686" y="1672"/>
                      <a:pt x="20622" y="1723"/>
                      <a:pt x="20560" y="1723"/>
                    </a:cubicBezTo>
                    <a:cubicBezTo>
                      <a:pt x="20528" y="1723"/>
                      <a:pt x="20496" y="1709"/>
                      <a:pt x="20469" y="1676"/>
                    </a:cubicBezTo>
                    <a:cubicBezTo>
                      <a:pt x="20335" y="1524"/>
                      <a:pt x="20487" y="1017"/>
                      <a:pt x="20433" y="999"/>
                    </a:cubicBezTo>
                    <a:cubicBezTo>
                      <a:pt x="20404" y="988"/>
                      <a:pt x="20374" y="983"/>
                      <a:pt x="20345" y="983"/>
                    </a:cubicBezTo>
                    <a:cubicBezTo>
                      <a:pt x="20275" y="983"/>
                      <a:pt x="20207" y="1011"/>
                      <a:pt x="20157" y="1061"/>
                    </a:cubicBezTo>
                    <a:cubicBezTo>
                      <a:pt x="20059" y="1150"/>
                      <a:pt x="20148" y="1275"/>
                      <a:pt x="20068" y="1373"/>
                    </a:cubicBezTo>
                    <a:cubicBezTo>
                      <a:pt x="20049" y="1394"/>
                      <a:pt x="20032" y="1402"/>
                      <a:pt x="20017" y="1402"/>
                    </a:cubicBezTo>
                    <a:cubicBezTo>
                      <a:pt x="19928" y="1402"/>
                      <a:pt x="19911" y="1081"/>
                      <a:pt x="19820" y="1081"/>
                    </a:cubicBezTo>
                    <a:cubicBezTo>
                      <a:pt x="19809" y="1081"/>
                      <a:pt x="19797" y="1086"/>
                      <a:pt x="19783" y="1097"/>
                    </a:cubicBezTo>
                    <a:cubicBezTo>
                      <a:pt x="19689" y="1198"/>
                      <a:pt x="19631" y="1324"/>
                      <a:pt x="19619" y="1460"/>
                    </a:cubicBezTo>
                    <a:lnTo>
                      <a:pt x="19619" y="1460"/>
                    </a:lnTo>
                    <a:cubicBezTo>
                      <a:pt x="19617" y="1351"/>
                      <a:pt x="19610" y="1240"/>
                      <a:pt x="19561" y="1159"/>
                    </a:cubicBezTo>
                    <a:cubicBezTo>
                      <a:pt x="19509" y="1064"/>
                      <a:pt x="19355" y="914"/>
                      <a:pt x="19233" y="914"/>
                    </a:cubicBezTo>
                    <a:cubicBezTo>
                      <a:pt x="19206" y="914"/>
                      <a:pt x="19182" y="921"/>
                      <a:pt x="19160" y="936"/>
                    </a:cubicBezTo>
                    <a:cubicBezTo>
                      <a:pt x="19115" y="972"/>
                      <a:pt x="19258" y="1115"/>
                      <a:pt x="19169" y="1204"/>
                    </a:cubicBezTo>
                    <a:cubicBezTo>
                      <a:pt x="19117" y="1238"/>
                      <a:pt x="19059" y="1254"/>
                      <a:pt x="19000" y="1254"/>
                    </a:cubicBezTo>
                    <a:cubicBezTo>
                      <a:pt x="18967" y="1254"/>
                      <a:pt x="18933" y="1249"/>
                      <a:pt x="18901" y="1239"/>
                    </a:cubicBezTo>
                    <a:cubicBezTo>
                      <a:pt x="18809" y="1214"/>
                      <a:pt x="18724" y="1078"/>
                      <a:pt x="18648" y="1078"/>
                    </a:cubicBezTo>
                    <a:cubicBezTo>
                      <a:pt x="18643" y="1078"/>
                      <a:pt x="18639" y="1078"/>
                      <a:pt x="18634" y="1079"/>
                    </a:cubicBezTo>
                    <a:cubicBezTo>
                      <a:pt x="18519" y="1102"/>
                      <a:pt x="18516" y="1310"/>
                      <a:pt x="18427" y="1310"/>
                    </a:cubicBezTo>
                    <a:cubicBezTo>
                      <a:pt x="18412" y="1310"/>
                      <a:pt x="18396" y="1305"/>
                      <a:pt x="18376" y="1293"/>
                    </a:cubicBezTo>
                    <a:cubicBezTo>
                      <a:pt x="18317" y="1256"/>
                      <a:pt x="18282" y="1040"/>
                      <a:pt x="18216" y="1040"/>
                    </a:cubicBezTo>
                    <a:cubicBezTo>
                      <a:pt x="18202" y="1040"/>
                      <a:pt x="18188" y="1049"/>
                      <a:pt x="18171" y="1070"/>
                    </a:cubicBezTo>
                    <a:cubicBezTo>
                      <a:pt x="18073" y="1204"/>
                      <a:pt x="18109" y="1489"/>
                      <a:pt x="17913" y="1507"/>
                    </a:cubicBezTo>
                    <a:lnTo>
                      <a:pt x="17904" y="1337"/>
                    </a:lnTo>
                    <a:cubicBezTo>
                      <a:pt x="17877" y="1266"/>
                      <a:pt x="17886" y="1230"/>
                      <a:pt x="17939" y="1230"/>
                    </a:cubicBezTo>
                    <a:cubicBezTo>
                      <a:pt x="17942" y="1222"/>
                      <a:pt x="17938" y="1218"/>
                      <a:pt x="17928" y="1218"/>
                    </a:cubicBezTo>
                    <a:cubicBezTo>
                      <a:pt x="17872" y="1218"/>
                      <a:pt x="17630" y="1356"/>
                      <a:pt x="17592" y="1364"/>
                    </a:cubicBezTo>
                    <a:cubicBezTo>
                      <a:pt x="17585" y="1365"/>
                      <a:pt x="17579" y="1366"/>
                      <a:pt x="17572" y="1366"/>
                    </a:cubicBezTo>
                    <a:cubicBezTo>
                      <a:pt x="17493" y="1366"/>
                      <a:pt x="17443" y="1284"/>
                      <a:pt x="17374" y="1284"/>
                    </a:cubicBezTo>
                    <a:cubicBezTo>
                      <a:pt x="17361" y="1284"/>
                      <a:pt x="17348" y="1286"/>
                      <a:pt x="17334" y="1293"/>
                    </a:cubicBezTo>
                    <a:cubicBezTo>
                      <a:pt x="17245" y="1346"/>
                      <a:pt x="17227" y="1417"/>
                      <a:pt x="17111" y="1417"/>
                    </a:cubicBezTo>
                    <a:cubicBezTo>
                      <a:pt x="17087" y="1422"/>
                      <a:pt x="17062" y="1424"/>
                      <a:pt x="17038" y="1424"/>
                    </a:cubicBezTo>
                    <a:cubicBezTo>
                      <a:pt x="16965" y="1424"/>
                      <a:pt x="16893" y="1404"/>
                      <a:pt x="16826" y="1364"/>
                    </a:cubicBezTo>
                    <a:cubicBezTo>
                      <a:pt x="16801" y="1349"/>
                      <a:pt x="16778" y="1343"/>
                      <a:pt x="16757" y="1343"/>
                    </a:cubicBezTo>
                    <a:cubicBezTo>
                      <a:pt x="16639" y="1343"/>
                      <a:pt x="16582" y="1543"/>
                      <a:pt x="16461" y="1551"/>
                    </a:cubicBezTo>
                    <a:cubicBezTo>
                      <a:pt x="16459" y="1551"/>
                      <a:pt x="16456" y="1551"/>
                      <a:pt x="16454" y="1551"/>
                    </a:cubicBezTo>
                    <a:cubicBezTo>
                      <a:pt x="16318" y="1551"/>
                      <a:pt x="16239" y="1284"/>
                      <a:pt x="16102" y="1284"/>
                    </a:cubicBezTo>
                    <a:cubicBezTo>
                      <a:pt x="16100" y="1284"/>
                      <a:pt x="16098" y="1284"/>
                      <a:pt x="16096" y="1284"/>
                    </a:cubicBezTo>
                    <a:cubicBezTo>
                      <a:pt x="15980" y="1284"/>
                      <a:pt x="15926" y="1507"/>
                      <a:pt x="15828" y="1569"/>
                    </a:cubicBezTo>
                    <a:cubicBezTo>
                      <a:pt x="15816" y="1576"/>
                      <a:pt x="15804" y="1579"/>
                      <a:pt x="15794" y="1579"/>
                    </a:cubicBezTo>
                    <a:cubicBezTo>
                      <a:pt x="15680" y="1579"/>
                      <a:pt x="15694" y="1204"/>
                      <a:pt x="15686" y="1106"/>
                    </a:cubicBezTo>
                    <a:lnTo>
                      <a:pt x="15686" y="1106"/>
                    </a:lnTo>
                    <a:cubicBezTo>
                      <a:pt x="15597" y="1221"/>
                      <a:pt x="15526" y="1346"/>
                      <a:pt x="15463" y="1480"/>
                    </a:cubicBezTo>
                    <a:cubicBezTo>
                      <a:pt x="15419" y="1591"/>
                      <a:pt x="15388" y="1634"/>
                      <a:pt x="15365" y="1634"/>
                    </a:cubicBezTo>
                    <a:cubicBezTo>
                      <a:pt x="15318" y="1634"/>
                      <a:pt x="15306" y="1454"/>
                      <a:pt x="15294" y="1311"/>
                    </a:cubicBezTo>
                    <a:lnTo>
                      <a:pt x="15294" y="1311"/>
                    </a:lnTo>
                    <a:cubicBezTo>
                      <a:pt x="15312" y="1622"/>
                      <a:pt x="14902" y="1417"/>
                      <a:pt x="14911" y="1667"/>
                    </a:cubicBezTo>
                    <a:cubicBezTo>
                      <a:pt x="14822" y="1560"/>
                      <a:pt x="14733" y="1435"/>
                      <a:pt x="14599" y="1426"/>
                    </a:cubicBezTo>
                    <a:lnTo>
                      <a:pt x="14599" y="1426"/>
                    </a:lnTo>
                    <a:cubicBezTo>
                      <a:pt x="14608" y="1587"/>
                      <a:pt x="14537" y="1551"/>
                      <a:pt x="14430" y="1569"/>
                    </a:cubicBezTo>
                    <a:cubicBezTo>
                      <a:pt x="14288" y="1587"/>
                      <a:pt x="14207" y="1800"/>
                      <a:pt x="14083" y="1809"/>
                    </a:cubicBezTo>
                    <a:cubicBezTo>
                      <a:pt x="14053" y="1809"/>
                      <a:pt x="13849" y="1429"/>
                      <a:pt x="13738" y="1429"/>
                    </a:cubicBezTo>
                    <a:cubicBezTo>
                      <a:pt x="13714" y="1429"/>
                      <a:pt x="13694" y="1446"/>
                      <a:pt x="13682" y="1489"/>
                    </a:cubicBezTo>
                    <a:cubicBezTo>
                      <a:pt x="13666" y="1565"/>
                      <a:pt x="13810" y="1939"/>
                      <a:pt x="13730" y="1939"/>
                    </a:cubicBezTo>
                    <a:cubicBezTo>
                      <a:pt x="13717" y="1939"/>
                      <a:pt x="13699" y="1930"/>
                      <a:pt x="13673" y="1907"/>
                    </a:cubicBezTo>
                    <a:cubicBezTo>
                      <a:pt x="13598" y="1848"/>
                      <a:pt x="13561" y="1793"/>
                      <a:pt x="13521" y="1793"/>
                    </a:cubicBezTo>
                    <a:cubicBezTo>
                      <a:pt x="13494" y="1793"/>
                      <a:pt x="13466" y="1817"/>
                      <a:pt x="13424" y="1881"/>
                    </a:cubicBezTo>
                    <a:cubicBezTo>
                      <a:pt x="13424" y="1881"/>
                      <a:pt x="13362" y="2072"/>
                      <a:pt x="13346" y="2072"/>
                    </a:cubicBezTo>
                    <a:cubicBezTo>
                      <a:pt x="13345" y="2072"/>
                      <a:pt x="13344" y="2070"/>
                      <a:pt x="13343" y="2068"/>
                    </a:cubicBezTo>
                    <a:cubicBezTo>
                      <a:pt x="13272" y="1952"/>
                      <a:pt x="13432" y="1640"/>
                      <a:pt x="13370" y="1578"/>
                    </a:cubicBezTo>
                    <a:cubicBezTo>
                      <a:pt x="13368" y="1575"/>
                      <a:pt x="13366" y="1574"/>
                      <a:pt x="13364" y="1574"/>
                    </a:cubicBezTo>
                    <a:cubicBezTo>
                      <a:pt x="13337" y="1574"/>
                      <a:pt x="13263" y="1685"/>
                      <a:pt x="13263" y="1685"/>
                    </a:cubicBezTo>
                    <a:cubicBezTo>
                      <a:pt x="13204" y="1770"/>
                      <a:pt x="13168" y="1757"/>
                      <a:pt x="13087" y="1764"/>
                    </a:cubicBezTo>
                    <a:lnTo>
                      <a:pt x="13087" y="1764"/>
                    </a:lnTo>
                    <a:cubicBezTo>
                      <a:pt x="13143" y="1753"/>
                      <a:pt x="13111" y="1653"/>
                      <a:pt x="13103" y="1578"/>
                    </a:cubicBezTo>
                    <a:lnTo>
                      <a:pt x="13103" y="1578"/>
                    </a:lnTo>
                    <a:cubicBezTo>
                      <a:pt x="13107" y="1635"/>
                      <a:pt x="13084" y="1650"/>
                      <a:pt x="13051" y="1650"/>
                    </a:cubicBezTo>
                    <a:cubicBezTo>
                      <a:pt x="13018" y="1650"/>
                      <a:pt x="12975" y="1635"/>
                      <a:pt x="12938" y="1635"/>
                    </a:cubicBezTo>
                    <a:cubicBezTo>
                      <a:pt x="12927" y="1635"/>
                      <a:pt x="12916" y="1637"/>
                      <a:pt x="12907" y="1640"/>
                    </a:cubicBezTo>
                    <a:cubicBezTo>
                      <a:pt x="12907" y="1676"/>
                      <a:pt x="12925" y="1738"/>
                      <a:pt x="12889" y="1756"/>
                    </a:cubicBezTo>
                    <a:cubicBezTo>
                      <a:pt x="12846" y="1787"/>
                      <a:pt x="12790" y="1806"/>
                      <a:pt x="12740" y="1806"/>
                    </a:cubicBezTo>
                    <a:cubicBezTo>
                      <a:pt x="12674" y="1806"/>
                      <a:pt x="12618" y="1774"/>
                      <a:pt x="12613" y="1694"/>
                    </a:cubicBezTo>
                    <a:cubicBezTo>
                      <a:pt x="12599" y="1584"/>
                      <a:pt x="12518" y="1531"/>
                      <a:pt x="12443" y="1531"/>
                    </a:cubicBezTo>
                    <a:cubicBezTo>
                      <a:pt x="12372" y="1531"/>
                      <a:pt x="12306" y="1580"/>
                      <a:pt x="12310" y="1676"/>
                    </a:cubicBezTo>
                    <a:cubicBezTo>
                      <a:pt x="12294" y="1683"/>
                      <a:pt x="12273" y="1685"/>
                      <a:pt x="12249" y="1685"/>
                    </a:cubicBezTo>
                    <a:cubicBezTo>
                      <a:pt x="12223" y="1685"/>
                      <a:pt x="12192" y="1682"/>
                      <a:pt x="12163" y="1682"/>
                    </a:cubicBezTo>
                    <a:cubicBezTo>
                      <a:pt x="12085" y="1682"/>
                      <a:pt x="12011" y="1699"/>
                      <a:pt x="12016" y="1818"/>
                    </a:cubicBezTo>
                    <a:cubicBezTo>
                      <a:pt x="11870" y="1730"/>
                      <a:pt x="11588" y="1519"/>
                      <a:pt x="11370" y="1519"/>
                    </a:cubicBezTo>
                    <a:cubicBezTo>
                      <a:pt x="11256" y="1519"/>
                      <a:pt x="11160" y="1576"/>
                      <a:pt x="11108" y="1738"/>
                    </a:cubicBezTo>
                    <a:cubicBezTo>
                      <a:pt x="11100" y="1512"/>
                      <a:pt x="11075" y="1431"/>
                      <a:pt x="11040" y="1431"/>
                    </a:cubicBezTo>
                    <a:cubicBezTo>
                      <a:pt x="10951" y="1431"/>
                      <a:pt x="10801" y="1929"/>
                      <a:pt x="10711" y="1929"/>
                    </a:cubicBezTo>
                    <a:cubicBezTo>
                      <a:pt x="10703" y="1929"/>
                      <a:pt x="10696" y="1925"/>
                      <a:pt x="10689" y="1916"/>
                    </a:cubicBezTo>
                    <a:cubicBezTo>
                      <a:pt x="10614" y="1828"/>
                      <a:pt x="10561" y="1637"/>
                      <a:pt x="10464" y="1637"/>
                    </a:cubicBezTo>
                    <a:cubicBezTo>
                      <a:pt x="10434" y="1637"/>
                      <a:pt x="10400" y="1656"/>
                      <a:pt x="10359" y="1702"/>
                    </a:cubicBezTo>
                    <a:cubicBezTo>
                      <a:pt x="10270" y="1872"/>
                      <a:pt x="10190" y="2050"/>
                      <a:pt x="10137" y="2237"/>
                    </a:cubicBezTo>
                    <a:cubicBezTo>
                      <a:pt x="10060" y="2098"/>
                      <a:pt x="10129" y="1920"/>
                      <a:pt x="9983" y="1920"/>
                    </a:cubicBezTo>
                    <a:cubicBezTo>
                      <a:pt x="9960" y="1920"/>
                      <a:pt x="9931" y="1924"/>
                      <a:pt x="9896" y="1934"/>
                    </a:cubicBezTo>
                    <a:cubicBezTo>
                      <a:pt x="9754" y="1970"/>
                      <a:pt x="9896" y="2192"/>
                      <a:pt x="9727" y="2201"/>
                    </a:cubicBezTo>
                    <a:cubicBezTo>
                      <a:pt x="9727" y="2085"/>
                      <a:pt x="9745" y="1792"/>
                      <a:pt x="9656" y="1711"/>
                    </a:cubicBezTo>
                    <a:cubicBezTo>
                      <a:pt x="9634" y="1690"/>
                      <a:pt x="9602" y="1680"/>
                      <a:pt x="9568" y="1680"/>
                    </a:cubicBezTo>
                    <a:cubicBezTo>
                      <a:pt x="9489" y="1680"/>
                      <a:pt x="9400" y="1734"/>
                      <a:pt x="9406" y="1827"/>
                    </a:cubicBezTo>
                    <a:cubicBezTo>
                      <a:pt x="9406" y="1943"/>
                      <a:pt x="9095" y="1988"/>
                      <a:pt x="9041" y="1988"/>
                    </a:cubicBezTo>
                    <a:cubicBezTo>
                      <a:pt x="8996" y="1996"/>
                      <a:pt x="8914" y="2011"/>
                      <a:pt x="8833" y="2011"/>
                    </a:cubicBezTo>
                    <a:cubicBezTo>
                      <a:pt x="8737" y="2011"/>
                      <a:pt x="8643" y="1989"/>
                      <a:pt x="8614" y="1907"/>
                    </a:cubicBezTo>
                    <a:cubicBezTo>
                      <a:pt x="8564" y="1766"/>
                      <a:pt x="8485" y="1662"/>
                      <a:pt x="8382" y="1662"/>
                    </a:cubicBezTo>
                    <a:cubicBezTo>
                      <a:pt x="8336" y="1662"/>
                      <a:pt x="8285" y="1683"/>
                      <a:pt x="8231" y="1729"/>
                    </a:cubicBezTo>
                    <a:cubicBezTo>
                      <a:pt x="8150" y="1800"/>
                      <a:pt x="8159" y="1952"/>
                      <a:pt x="8035" y="1988"/>
                    </a:cubicBezTo>
                    <a:cubicBezTo>
                      <a:pt x="8021" y="1989"/>
                      <a:pt x="8007" y="1989"/>
                      <a:pt x="7993" y="1989"/>
                    </a:cubicBezTo>
                    <a:cubicBezTo>
                      <a:pt x="7898" y="1989"/>
                      <a:pt x="7798" y="1964"/>
                      <a:pt x="7705" y="1925"/>
                    </a:cubicBezTo>
                    <a:cubicBezTo>
                      <a:pt x="7686" y="1919"/>
                      <a:pt x="7443" y="1860"/>
                      <a:pt x="7327" y="1860"/>
                    </a:cubicBezTo>
                    <a:cubicBezTo>
                      <a:pt x="7284" y="1860"/>
                      <a:pt x="7259" y="1868"/>
                      <a:pt x="7269" y="1890"/>
                    </a:cubicBezTo>
                    <a:cubicBezTo>
                      <a:pt x="7328" y="2032"/>
                      <a:pt x="7276" y="2073"/>
                      <a:pt x="7189" y="2073"/>
                    </a:cubicBezTo>
                    <a:cubicBezTo>
                      <a:pt x="7080" y="2073"/>
                      <a:pt x="6915" y="2010"/>
                      <a:pt x="6841" y="2005"/>
                    </a:cubicBezTo>
                    <a:cubicBezTo>
                      <a:pt x="6811" y="2000"/>
                      <a:pt x="6781" y="1998"/>
                      <a:pt x="6750" y="1998"/>
                    </a:cubicBezTo>
                    <a:cubicBezTo>
                      <a:pt x="6670" y="1998"/>
                      <a:pt x="6589" y="2013"/>
                      <a:pt x="6512" y="2032"/>
                    </a:cubicBezTo>
                    <a:cubicBezTo>
                      <a:pt x="6405" y="2059"/>
                      <a:pt x="6431" y="2077"/>
                      <a:pt x="6458" y="2130"/>
                    </a:cubicBezTo>
                    <a:cubicBezTo>
                      <a:pt x="6463" y="2146"/>
                      <a:pt x="6449" y="2152"/>
                      <a:pt x="6425" y="2152"/>
                    </a:cubicBezTo>
                    <a:cubicBezTo>
                      <a:pt x="6370" y="2152"/>
                      <a:pt x="6266" y="2121"/>
                      <a:pt x="6253" y="2121"/>
                    </a:cubicBezTo>
                    <a:cubicBezTo>
                      <a:pt x="6182" y="2130"/>
                      <a:pt x="6111" y="2139"/>
                      <a:pt x="6039" y="2175"/>
                    </a:cubicBezTo>
                    <a:cubicBezTo>
                      <a:pt x="5991" y="2199"/>
                      <a:pt x="5866" y="2295"/>
                      <a:pt x="5787" y="2295"/>
                    </a:cubicBezTo>
                    <a:cubicBezTo>
                      <a:pt x="5751" y="2295"/>
                      <a:pt x="5724" y="2275"/>
                      <a:pt x="5719" y="2219"/>
                    </a:cubicBezTo>
                    <a:cubicBezTo>
                      <a:pt x="5701" y="2077"/>
                      <a:pt x="5608" y="2025"/>
                      <a:pt x="5511" y="2025"/>
                    </a:cubicBezTo>
                    <a:cubicBezTo>
                      <a:pt x="5463" y="2025"/>
                      <a:pt x="5413" y="2038"/>
                      <a:pt x="5371" y="2059"/>
                    </a:cubicBezTo>
                    <a:cubicBezTo>
                      <a:pt x="5247" y="2121"/>
                      <a:pt x="5389" y="2299"/>
                      <a:pt x="5220" y="2308"/>
                    </a:cubicBezTo>
                    <a:cubicBezTo>
                      <a:pt x="5211" y="2179"/>
                      <a:pt x="5236" y="2058"/>
                      <a:pt x="5125" y="2058"/>
                    </a:cubicBezTo>
                    <a:cubicBezTo>
                      <a:pt x="5121" y="2058"/>
                      <a:pt x="5117" y="2058"/>
                      <a:pt x="5113" y="2059"/>
                    </a:cubicBezTo>
                    <a:cubicBezTo>
                      <a:pt x="4899" y="2085"/>
                      <a:pt x="5300" y="2620"/>
                      <a:pt x="5425" y="2664"/>
                    </a:cubicBezTo>
                    <a:cubicBezTo>
                      <a:pt x="5447" y="2671"/>
                      <a:pt x="5471" y="2673"/>
                      <a:pt x="5495" y="2673"/>
                    </a:cubicBezTo>
                    <a:cubicBezTo>
                      <a:pt x="5533" y="2673"/>
                      <a:pt x="5573" y="2668"/>
                      <a:pt x="5610" y="2668"/>
                    </a:cubicBezTo>
                    <a:cubicBezTo>
                      <a:pt x="5688" y="2668"/>
                      <a:pt x="5753" y="2687"/>
                      <a:pt x="5763" y="2807"/>
                    </a:cubicBezTo>
                    <a:cubicBezTo>
                      <a:pt x="5776" y="2812"/>
                      <a:pt x="5791" y="2814"/>
                      <a:pt x="5807" y="2814"/>
                    </a:cubicBezTo>
                    <a:cubicBezTo>
                      <a:pt x="5850" y="2814"/>
                      <a:pt x="5903" y="2801"/>
                      <a:pt x="5950" y="2801"/>
                    </a:cubicBezTo>
                    <a:cubicBezTo>
                      <a:pt x="6004" y="2801"/>
                      <a:pt x="6051" y="2818"/>
                      <a:pt x="6063" y="2892"/>
                    </a:cubicBezTo>
                    <a:lnTo>
                      <a:pt x="6063" y="2892"/>
                    </a:lnTo>
                    <a:cubicBezTo>
                      <a:pt x="6044" y="2776"/>
                      <a:pt x="5944" y="2502"/>
                      <a:pt x="6057" y="2486"/>
                    </a:cubicBezTo>
                    <a:cubicBezTo>
                      <a:pt x="6060" y="2486"/>
                      <a:pt x="6063" y="2486"/>
                      <a:pt x="6067" y="2486"/>
                    </a:cubicBezTo>
                    <a:cubicBezTo>
                      <a:pt x="6168" y="2486"/>
                      <a:pt x="6323" y="2718"/>
                      <a:pt x="6430" y="2718"/>
                    </a:cubicBezTo>
                    <a:cubicBezTo>
                      <a:pt x="6447" y="2718"/>
                      <a:pt x="6462" y="2713"/>
                      <a:pt x="6476" y="2700"/>
                    </a:cubicBezTo>
                    <a:cubicBezTo>
                      <a:pt x="6520" y="2656"/>
                      <a:pt x="6458" y="2540"/>
                      <a:pt x="6449" y="2513"/>
                    </a:cubicBezTo>
                    <a:cubicBezTo>
                      <a:pt x="6440" y="2371"/>
                      <a:pt x="6565" y="2379"/>
                      <a:pt x="6636" y="2371"/>
                    </a:cubicBezTo>
                    <a:cubicBezTo>
                      <a:pt x="6734" y="2371"/>
                      <a:pt x="6939" y="2415"/>
                      <a:pt x="6877" y="2602"/>
                    </a:cubicBezTo>
                    <a:cubicBezTo>
                      <a:pt x="6823" y="2762"/>
                      <a:pt x="6503" y="2789"/>
                      <a:pt x="6592" y="2985"/>
                    </a:cubicBezTo>
                    <a:cubicBezTo>
                      <a:pt x="6639" y="3091"/>
                      <a:pt x="6693" y="3135"/>
                      <a:pt x="6741" y="3135"/>
                    </a:cubicBezTo>
                    <a:cubicBezTo>
                      <a:pt x="6803" y="3135"/>
                      <a:pt x="6857" y="3063"/>
                      <a:pt x="6877" y="2958"/>
                    </a:cubicBezTo>
                    <a:cubicBezTo>
                      <a:pt x="6905" y="2843"/>
                      <a:pt x="7025" y="2788"/>
                      <a:pt x="7151" y="2788"/>
                    </a:cubicBezTo>
                    <a:cubicBezTo>
                      <a:pt x="7306" y="2788"/>
                      <a:pt x="7469" y="2872"/>
                      <a:pt x="7474" y="3030"/>
                    </a:cubicBezTo>
                    <a:cubicBezTo>
                      <a:pt x="7474" y="2958"/>
                      <a:pt x="7429" y="2727"/>
                      <a:pt x="7500" y="2718"/>
                    </a:cubicBezTo>
                    <a:cubicBezTo>
                      <a:pt x="7580" y="2700"/>
                      <a:pt x="7758" y="2673"/>
                      <a:pt x="7750" y="2514"/>
                    </a:cubicBezTo>
                    <a:lnTo>
                      <a:pt x="7750" y="2514"/>
                    </a:lnTo>
                    <a:cubicBezTo>
                      <a:pt x="7762" y="2742"/>
                      <a:pt x="8112" y="2788"/>
                      <a:pt x="8390" y="2788"/>
                    </a:cubicBezTo>
                    <a:cubicBezTo>
                      <a:pt x="8523" y="2788"/>
                      <a:pt x="8639" y="2777"/>
                      <a:pt x="8694" y="2771"/>
                    </a:cubicBezTo>
                    <a:cubicBezTo>
                      <a:pt x="9018" y="2736"/>
                      <a:pt x="9213" y="2538"/>
                      <a:pt x="9422" y="2235"/>
                    </a:cubicBezTo>
                    <a:lnTo>
                      <a:pt x="9422" y="2235"/>
                    </a:lnTo>
                    <a:cubicBezTo>
                      <a:pt x="9373" y="2309"/>
                      <a:pt x="9219" y="2573"/>
                      <a:pt x="9308" y="2638"/>
                    </a:cubicBezTo>
                    <a:lnTo>
                      <a:pt x="9424" y="2602"/>
                    </a:lnTo>
                    <a:cubicBezTo>
                      <a:pt x="9433" y="2602"/>
                      <a:pt x="9440" y="2602"/>
                      <a:pt x="9445" y="2602"/>
                    </a:cubicBezTo>
                    <a:cubicBezTo>
                      <a:pt x="9475" y="2602"/>
                      <a:pt x="9447" y="2608"/>
                      <a:pt x="9478" y="2700"/>
                    </a:cubicBezTo>
                    <a:cubicBezTo>
                      <a:pt x="9511" y="2781"/>
                      <a:pt x="9562" y="2839"/>
                      <a:pt x="9602" y="2839"/>
                    </a:cubicBezTo>
                    <a:cubicBezTo>
                      <a:pt x="9638" y="2839"/>
                      <a:pt x="9665" y="2794"/>
                      <a:pt x="9665" y="2682"/>
                    </a:cubicBezTo>
                    <a:cubicBezTo>
                      <a:pt x="9665" y="2540"/>
                      <a:pt x="9629" y="2460"/>
                      <a:pt x="9763" y="2460"/>
                    </a:cubicBezTo>
                    <a:cubicBezTo>
                      <a:pt x="9798" y="2451"/>
                      <a:pt x="9836" y="2446"/>
                      <a:pt x="9874" y="2446"/>
                    </a:cubicBezTo>
                    <a:cubicBezTo>
                      <a:pt x="9912" y="2446"/>
                      <a:pt x="9950" y="2451"/>
                      <a:pt x="9985" y="2460"/>
                    </a:cubicBezTo>
                    <a:cubicBezTo>
                      <a:pt x="10048" y="2477"/>
                      <a:pt x="10039" y="2566"/>
                      <a:pt x="10074" y="2566"/>
                    </a:cubicBezTo>
                    <a:lnTo>
                      <a:pt x="10422" y="2549"/>
                    </a:lnTo>
                    <a:cubicBezTo>
                      <a:pt x="10627" y="2531"/>
                      <a:pt x="10529" y="2094"/>
                      <a:pt x="10466" y="2094"/>
                    </a:cubicBezTo>
                    <a:cubicBezTo>
                      <a:pt x="10573" y="2094"/>
                      <a:pt x="10832" y="2477"/>
                      <a:pt x="10938" y="2558"/>
                    </a:cubicBezTo>
                    <a:cubicBezTo>
                      <a:pt x="10983" y="2587"/>
                      <a:pt x="11027" y="2606"/>
                      <a:pt x="11053" y="2606"/>
                    </a:cubicBezTo>
                    <a:cubicBezTo>
                      <a:pt x="11088" y="2606"/>
                      <a:pt x="11091" y="2570"/>
                      <a:pt x="11019" y="2477"/>
                    </a:cubicBezTo>
                    <a:cubicBezTo>
                      <a:pt x="10959" y="2396"/>
                      <a:pt x="10856" y="2203"/>
                      <a:pt x="10948" y="2203"/>
                    </a:cubicBezTo>
                    <a:cubicBezTo>
                      <a:pt x="10966" y="2203"/>
                      <a:pt x="10992" y="2210"/>
                      <a:pt x="11027" y="2228"/>
                    </a:cubicBezTo>
                    <a:cubicBezTo>
                      <a:pt x="11134" y="2281"/>
                      <a:pt x="11232" y="2362"/>
                      <a:pt x="11321" y="2460"/>
                    </a:cubicBezTo>
                    <a:cubicBezTo>
                      <a:pt x="11330" y="2468"/>
                      <a:pt x="11396" y="2558"/>
                      <a:pt x="11417" y="2558"/>
                    </a:cubicBezTo>
                    <a:cubicBezTo>
                      <a:pt x="11418" y="2558"/>
                      <a:pt x="11419" y="2558"/>
                      <a:pt x="11419" y="2558"/>
                    </a:cubicBezTo>
                    <a:cubicBezTo>
                      <a:pt x="11384" y="2558"/>
                      <a:pt x="11330" y="2246"/>
                      <a:pt x="11348" y="2192"/>
                    </a:cubicBezTo>
                    <a:cubicBezTo>
                      <a:pt x="11350" y="2187"/>
                      <a:pt x="11354" y="2185"/>
                      <a:pt x="11359" y="2185"/>
                    </a:cubicBezTo>
                    <a:cubicBezTo>
                      <a:pt x="11415" y="2185"/>
                      <a:pt x="11635" y="2488"/>
                      <a:pt x="11651" y="2513"/>
                    </a:cubicBezTo>
                    <a:cubicBezTo>
                      <a:pt x="11728" y="2608"/>
                      <a:pt x="11768" y="2645"/>
                      <a:pt x="11783" y="2645"/>
                    </a:cubicBezTo>
                    <a:cubicBezTo>
                      <a:pt x="11835" y="2645"/>
                      <a:pt x="11564" y="2162"/>
                      <a:pt x="11571" y="2148"/>
                    </a:cubicBezTo>
                    <a:cubicBezTo>
                      <a:pt x="11575" y="2143"/>
                      <a:pt x="11580" y="2140"/>
                      <a:pt x="11587" y="2140"/>
                    </a:cubicBezTo>
                    <a:cubicBezTo>
                      <a:pt x="11652" y="2140"/>
                      <a:pt x="11836" y="2357"/>
                      <a:pt x="11912" y="2357"/>
                    </a:cubicBezTo>
                    <a:cubicBezTo>
                      <a:pt x="11936" y="2357"/>
                      <a:pt x="11949" y="2336"/>
                      <a:pt x="11945" y="2281"/>
                    </a:cubicBezTo>
                    <a:lnTo>
                      <a:pt x="11945" y="2281"/>
                    </a:lnTo>
                    <a:cubicBezTo>
                      <a:pt x="11953" y="2398"/>
                      <a:pt x="12112" y="2431"/>
                      <a:pt x="12292" y="2431"/>
                    </a:cubicBezTo>
                    <a:cubicBezTo>
                      <a:pt x="12497" y="2431"/>
                      <a:pt x="12729" y="2389"/>
                      <a:pt x="12800" y="2379"/>
                    </a:cubicBezTo>
                    <a:cubicBezTo>
                      <a:pt x="12960" y="2362"/>
                      <a:pt x="13076" y="2264"/>
                      <a:pt x="13219" y="2219"/>
                    </a:cubicBezTo>
                    <a:cubicBezTo>
                      <a:pt x="13226" y="2217"/>
                      <a:pt x="13234" y="2215"/>
                      <a:pt x="13242" y="2215"/>
                    </a:cubicBezTo>
                    <a:cubicBezTo>
                      <a:pt x="13321" y="2215"/>
                      <a:pt x="13391" y="2347"/>
                      <a:pt x="13455" y="2347"/>
                    </a:cubicBezTo>
                    <a:cubicBezTo>
                      <a:pt x="13468" y="2347"/>
                      <a:pt x="13482" y="2341"/>
                      <a:pt x="13495" y="2326"/>
                    </a:cubicBezTo>
                    <a:cubicBezTo>
                      <a:pt x="13530" y="2281"/>
                      <a:pt x="13637" y="2050"/>
                      <a:pt x="13700" y="2050"/>
                    </a:cubicBezTo>
                    <a:cubicBezTo>
                      <a:pt x="13685" y="2050"/>
                      <a:pt x="13545" y="2511"/>
                      <a:pt x="13625" y="2511"/>
                    </a:cubicBezTo>
                    <a:cubicBezTo>
                      <a:pt x="13641" y="2511"/>
                      <a:pt x="13665" y="2493"/>
                      <a:pt x="13700" y="2451"/>
                    </a:cubicBezTo>
                    <a:cubicBezTo>
                      <a:pt x="13789" y="2344"/>
                      <a:pt x="13949" y="2371"/>
                      <a:pt x="13949" y="2166"/>
                    </a:cubicBezTo>
                    <a:cubicBezTo>
                      <a:pt x="13949" y="2105"/>
                      <a:pt x="13972" y="2090"/>
                      <a:pt x="14001" y="2090"/>
                    </a:cubicBezTo>
                    <a:cubicBezTo>
                      <a:pt x="14031" y="2090"/>
                      <a:pt x="14068" y="2105"/>
                      <a:pt x="14095" y="2105"/>
                    </a:cubicBezTo>
                    <a:cubicBezTo>
                      <a:pt x="14121" y="2105"/>
                      <a:pt x="14139" y="2092"/>
                      <a:pt x="14136" y="2041"/>
                    </a:cubicBezTo>
                    <a:lnTo>
                      <a:pt x="14136" y="2041"/>
                    </a:lnTo>
                    <a:cubicBezTo>
                      <a:pt x="14154" y="2237"/>
                      <a:pt x="14190" y="2371"/>
                      <a:pt x="14359" y="2415"/>
                    </a:cubicBezTo>
                    <a:cubicBezTo>
                      <a:pt x="14363" y="2416"/>
                      <a:pt x="14366" y="2417"/>
                      <a:pt x="14370" y="2417"/>
                    </a:cubicBezTo>
                    <a:cubicBezTo>
                      <a:pt x="14475" y="2417"/>
                      <a:pt x="14487" y="1939"/>
                      <a:pt x="14599" y="1836"/>
                    </a:cubicBezTo>
                    <a:cubicBezTo>
                      <a:pt x="14642" y="1800"/>
                      <a:pt x="14679" y="1784"/>
                      <a:pt x="14713" y="1784"/>
                    </a:cubicBezTo>
                    <a:cubicBezTo>
                      <a:pt x="14919" y="1784"/>
                      <a:pt x="14966" y="2383"/>
                      <a:pt x="14973" y="2566"/>
                    </a:cubicBezTo>
                    <a:cubicBezTo>
                      <a:pt x="15071" y="2326"/>
                      <a:pt x="15196" y="2103"/>
                      <a:pt x="15339" y="1898"/>
                    </a:cubicBezTo>
                    <a:cubicBezTo>
                      <a:pt x="15392" y="2032"/>
                      <a:pt x="15472" y="2157"/>
                      <a:pt x="15561" y="2273"/>
                    </a:cubicBezTo>
                    <a:cubicBezTo>
                      <a:pt x="15552" y="2094"/>
                      <a:pt x="15739" y="2148"/>
                      <a:pt x="15820" y="2112"/>
                    </a:cubicBezTo>
                    <a:cubicBezTo>
                      <a:pt x="15864" y="2085"/>
                      <a:pt x="16051" y="1845"/>
                      <a:pt x="16024" y="1800"/>
                    </a:cubicBezTo>
                    <a:lnTo>
                      <a:pt x="16024" y="1800"/>
                    </a:lnTo>
                    <a:cubicBezTo>
                      <a:pt x="16111" y="1938"/>
                      <a:pt x="16039" y="2193"/>
                      <a:pt x="16162" y="2193"/>
                    </a:cubicBezTo>
                    <a:cubicBezTo>
                      <a:pt x="16191" y="2193"/>
                      <a:pt x="16229" y="2180"/>
                      <a:pt x="16283" y="2148"/>
                    </a:cubicBezTo>
                    <a:cubicBezTo>
                      <a:pt x="16349" y="2108"/>
                      <a:pt x="16401" y="2088"/>
                      <a:pt x="16442" y="2088"/>
                    </a:cubicBezTo>
                    <a:cubicBezTo>
                      <a:pt x="16527" y="2088"/>
                      <a:pt x="16562" y="2175"/>
                      <a:pt x="16568" y="2344"/>
                    </a:cubicBezTo>
                    <a:cubicBezTo>
                      <a:pt x="16684" y="2335"/>
                      <a:pt x="16630" y="2219"/>
                      <a:pt x="16675" y="2139"/>
                    </a:cubicBezTo>
                    <a:cubicBezTo>
                      <a:pt x="16737" y="2014"/>
                      <a:pt x="16906" y="2103"/>
                      <a:pt x="16995" y="2023"/>
                    </a:cubicBezTo>
                    <a:cubicBezTo>
                      <a:pt x="17075" y="1943"/>
                      <a:pt x="17004" y="1818"/>
                      <a:pt x="17049" y="1729"/>
                    </a:cubicBezTo>
                    <a:cubicBezTo>
                      <a:pt x="17101" y="1643"/>
                      <a:pt x="17228" y="1724"/>
                      <a:pt x="17227" y="1623"/>
                    </a:cubicBezTo>
                    <a:lnTo>
                      <a:pt x="17227" y="1623"/>
                    </a:lnTo>
                    <a:cubicBezTo>
                      <a:pt x="17233" y="1770"/>
                      <a:pt x="17220" y="1795"/>
                      <a:pt x="17283" y="1795"/>
                    </a:cubicBezTo>
                    <a:cubicBezTo>
                      <a:pt x="17300" y="1795"/>
                      <a:pt x="17322" y="1793"/>
                      <a:pt x="17352" y="1792"/>
                    </a:cubicBezTo>
                    <a:lnTo>
                      <a:pt x="17637" y="1774"/>
                    </a:lnTo>
                    <a:lnTo>
                      <a:pt x="17637" y="1774"/>
                    </a:lnTo>
                    <a:cubicBezTo>
                      <a:pt x="17637" y="1872"/>
                      <a:pt x="17663" y="2032"/>
                      <a:pt x="17556" y="2041"/>
                    </a:cubicBezTo>
                    <a:cubicBezTo>
                      <a:pt x="17521" y="2094"/>
                      <a:pt x="17450" y="2050"/>
                      <a:pt x="17458" y="2175"/>
                    </a:cubicBezTo>
                    <a:cubicBezTo>
                      <a:pt x="17735" y="2148"/>
                      <a:pt x="17752" y="1881"/>
                      <a:pt x="17957" y="1729"/>
                    </a:cubicBezTo>
                    <a:cubicBezTo>
                      <a:pt x="17990" y="1705"/>
                      <a:pt x="18013" y="1695"/>
                      <a:pt x="18028" y="1695"/>
                    </a:cubicBezTo>
                    <a:cubicBezTo>
                      <a:pt x="18110" y="1695"/>
                      <a:pt x="17984" y="1979"/>
                      <a:pt x="17984" y="1979"/>
                    </a:cubicBezTo>
                    <a:cubicBezTo>
                      <a:pt x="18037" y="1952"/>
                      <a:pt x="18091" y="1916"/>
                      <a:pt x="18144" y="1872"/>
                    </a:cubicBezTo>
                    <a:cubicBezTo>
                      <a:pt x="18185" y="1813"/>
                      <a:pt x="18212" y="1784"/>
                      <a:pt x="18241" y="1784"/>
                    </a:cubicBezTo>
                    <a:cubicBezTo>
                      <a:pt x="18268" y="1784"/>
                      <a:pt x="18297" y="1810"/>
                      <a:pt x="18340" y="1863"/>
                    </a:cubicBezTo>
                    <a:cubicBezTo>
                      <a:pt x="18398" y="1928"/>
                      <a:pt x="18487" y="1968"/>
                      <a:pt x="18558" y="1968"/>
                    </a:cubicBezTo>
                    <a:cubicBezTo>
                      <a:pt x="18652" y="1968"/>
                      <a:pt x="18715" y="1898"/>
                      <a:pt x="18634" y="1720"/>
                    </a:cubicBezTo>
                    <a:lnTo>
                      <a:pt x="18634" y="1720"/>
                    </a:lnTo>
                    <a:cubicBezTo>
                      <a:pt x="18645" y="1724"/>
                      <a:pt x="18655" y="1726"/>
                      <a:pt x="18664" y="1726"/>
                    </a:cubicBezTo>
                    <a:cubicBezTo>
                      <a:pt x="18711" y="1726"/>
                      <a:pt x="18727" y="1673"/>
                      <a:pt x="18750" y="1658"/>
                    </a:cubicBezTo>
                    <a:cubicBezTo>
                      <a:pt x="18750" y="1658"/>
                      <a:pt x="18751" y="1658"/>
                      <a:pt x="18751" y="1658"/>
                    </a:cubicBezTo>
                    <a:cubicBezTo>
                      <a:pt x="18776" y="1658"/>
                      <a:pt x="18750" y="1944"/>
                      <a:pt x="18759" y="1996"/>
                    </a:cubicBezTo>
                    <a:cubicBezTo>
                      <a:pt x="18767" y="2044"/>
                      <a:pt x="18783" y="2060"/>
                      <a:pt x="18804" y="2060"/>
                    </a:cubicBezTo>
                    <a:cubicBezTo>
                      <a:pt x="18830" y="2060"/>
                      <a:pt x="18863" y="2034"/>
                      <a:pt x="18893" y="2014"/>
                    </a:cubicBezTo>
                    <a:cubicBezTo>
                      <a:pt x="19124" y="1854"/>
                      <a:pt x="19053" y="1444"/>
                      <a:pt x="19320" y="1426"/>
                    </a:cubicBezTo>
                    <a:cubicBezTo>
                      <a:pt x="19320" y="1569"/>
                      <a:pt x="19338" y="1711"/>
                      <a:pt x="19391" y="1845"/>
                    </a:cubicBezTo>
                    <a:cubicBezTo>
                      <a:pt x="19425" y="1916"/>
                      <a:pt x="19466" y="1945"/>
                      <a:pt x="19506" y="1945"/>
                    </a:cubicBezTo>
                    <a:cubicBezTo>
                      <a:pt x="19580" y="1945"/>
                      <a:pt x="19647" y="1840"/>
                      <a:pt x="19641" y="1711"/>
                    </a:cubicBezTo>
                    <a:lnTo>
                      <a:pt x="19641" y="1711"/>
                    </a:lnTo>
                    <a:cubicBezTo>
                      <a:pt x="19649" y="1868"/>
                      <a:pt x="19709" y="2050"/>
                      <a:pt x="19853" y="2050"/>
                    </a:cubicBezTo>
                    <a:cubicBezTo>
                      <a:pt x="19856" y="2050"/>
                      <a:pt x="19860" y="2050"/>
                      <a:pt x="19863" y="2050"/>
                    </a:cubicBezTo>
                    <a:cubicBezTo>
                      <a:pt x="19863" y="1976"/>
                      <a:pt x="19785" y="1612"/>
                      <a:pt x="19862" y="1612"/>
                    </a:cubicBezTo>
                    <a:cubicBezTo>
                      <a:pt x="19879" y="1612"/>
                      <a:pt x="19902" y="1628"/>
                      <a:pt x="19935" y="1667"/>
                    </a:cubicBezTo>
                    <a:cubicBezTo>
                      <a:pt x="20033" y="1783"/>
                      <a:pt x="20042" y="2005"/>
                      <a:pt x="20211" y="2005"/>
                    </a:cubicBezTo>
                    <a:cubicBezTo>
                      <a:pt x="20300" y="2005"/>
                      <a:pt x="20338" y="1886"/>
                      <a:pt x="20425" y="1886"/>
                    </a:cubicBezTo>
                    <a:cubicBezTo>
                      <a:pt x="20433" y="1886"/>
                      <a:pt x="20442" y="1887"/>
                      <a:pt x="20451" y="1890"/>
                    </a:cubicBezTo>
                    <a:cubicBezTo>
                      <a:pt x="20460" y="1989"/>
                      <a:pt x="20583" y="2018"/>
                      <a:pt x="20713" y="2018"/>
                    </a:cubicBezTo>
                    <a:cubicBezTo>
                      <a:pt x="20838" y="2018"/>
                      <a:pt x="20969" y="1992"/>
                      <a:pt x="21012" y="1979"/>
                    </a:cubicBezTo>
                    <a:cubicBezTo>
                      <a:pt x="21155" y="1934"/>
                      <a:pt x="20941" y="1711"/>
                      <a:pt x="20986" y="1649"/>
                    </a:cubicBezTo>
                    <a:cubicBezTo>
                      <a:pt x="21001" y="1626"/>
                      <a:pt x="21017" y="1616"/>
                      <a:pt x="21033" y="1616"/>
                    </a:cubicBezTo>
                    <a:cubicBezTo>
                      <a:pt x="21133" y="1616"/>
                      <a:pt x="21247" y="1979"/>
                      <a:pt x="21262" y="2032"/>
                    </a:cubicBezTo>
                    <a:cubicBezTo>
                      <a:pt x="21281" y="2094"/>
                      <a:pt x="21354" y="2110"/>
                      <a:pt x="21428" y="2110"/>
                    </a:cubicBezTo>
                    <a:cubicBezTo>
                      <a:pt x="21491" y="2110"/>
                      <a:pt x="21554" y="2099"/>
                      <a:pt x="21582" y="2094"/>
                    </a:cubicBezTo>
                    <a:cubicBezTo>
                      <a:pt x="21770" y="2077"/>
                      <a:pt x="21957" y="2023"/>
                      <a:pt x="22126" y="1934"/>
                    </a:cubicBezTo>
                    <a:cubicBezTo>
                      <a:pt x="22167" y="1917"/>
                      <a:pt x="22442" y="1699"/>
                      <a:pt x="22500" y="1699"/>
                    </a:cubicBezTo>
                    <a:cubicBezTo>
                      <a:pt x="22504" y="1699"/>
                      <a:pt x="22507" y="1700"/>
                      <a:pt x="22509" y="1702"/>
                    </a:cubicBezTo>
                    <a:cubicBezTo>
                      <a:pt x="22559" y="1753"/>
                      <a:pt x="22290" y="2188"/>
                      <a:pt x="22368" y="2188"/>
                    </a:cubicBezTo>
                    <a:cubicBezTo>
                      <a:pt x="22372" y="2188"/>
                      <a:pt x="22378" y="2186"/>
                      <a:pt x="22384" y="2183"/>
                    </a:cubicBezTo>
                    <a:cubicBezTo>
                      <a:pt x="22488" y="2132"/>
                      <a:pt x="22926" y="1854"/>
                      <a:pt x="22953" y="1715"/>
                    </a:cubicBezTo>
                    <a:lnTo>
                      <a:pt x="22953" y="1715"/>
                    </a:lnTo>
                    <a:cubicBezTo>
                      <a:pt x="22944" y="1843"/>
                      <a:pt x="23056" y="1952"/>
                      <a:pt x="23186" y="1952"/>
                    </a:cubicBezTo>
                    <a:cubicBezTo>
                      <a:pt x="23200" y="1953"/>
                      <a:pt x="23215" y="1954"/>
                      <a:pt x="23229" y="1954"/>
                    </a:cubicBezTo>
                    <a:cubicBezTo>
                      <a:pt x="23329" y="1954"/>
                      <a:pt x="23421" y="1927"/>
                      <a:pt x="23506" y="1881"/>
                    </a:cubicBezTo>
                    <a:cubicBezTo>
                      <a:pt x="23587" y="1845"/>
                      <a:pt x="23604" y="1729"/>
                      <a:pt x="23685" y="1685"/>
                    </a:cubicBezTo>
                    <a:cubicBezTo>
                      <a:pt x="23734" y="1656"/>
                      <a:pt x="23780" y="1644"/>
                      <a:pt x="23824" y="1644"/>
                    </a:cubicBezTo>
                    <a:cubicBezTo>
                      <a:pt x="23996" y="1644"/>
                      <a:pt x="24138" y="1828"/>
                      <a:pt x="24308" y="1898"/>
                    </a:cubicBezTo>
                    <a:cubicBezTo>
                      <a:pt x="24319" y="1903"/>
                      <a:pt x="24328" y="1905"/>
                      <a:pt x="24335" y="1905"/>
                    </a:cubicBezTo>
                    <a:cubicBezTo>
                      <a:pt x="24367" y="1905"/>
                      <a:pt x="24362" y="1860"/>
                      <a:pt x="24362" y="1809"/>
                    </a:cubicBezTo>
                    <a:cubicBezTo>
                      <a:pt x="24412" y="1803"/>
                      <a:pt x="24462" y="1797"/>
                      <a:pt x="24516" y="1797"/>
                    </a:cubicBezTo>
                    <a:cubicBezTo>
                      <a:pt x="24538" y="1797"/>
                      <a:pt x="24561" y="1798"/>
                      <a:pt x="24584" y="1800"/>
                    </a:cubicBezTo>
                    <a:cubicBezTo>
                      <a:pt x="24718" y="1792"/>
                      <a:pt x="24825" y="1658"/>
                      <a:pt x="24976" y="1649"/>
                    </a:cubicBezTo>
                    <a:cubicBezTo>
                      <a:pt x="25092" y="1649"/>
                      <a:pt x="25208" y="1667"/>
                      <a:pt x="25323" y="1711"/>
                    </a:cubicBezTo>
                    <a:cubicBezTo>
                      <a:pt x="25347" y="1715"/>
                      <a:pt x="25385" y="1723"/>
                      <a:pt x="25424" y="1723"/>
                    </a:cubicBezTo>
                    <a:cubicBezTo>
                      <a:pt x="25472" y="1723"/>
                      <a:pt x="25521" y="1711"/>
                      <a:pt x="25546" y="1667"/>
                    </a:cubicBezTo>
                    <a:cubicBezTo>
                      <a:pt x="25580" y="1590"/>
                      <a:pt x="25712" y="1575"/>
                      <a:pt x="25849" y="1575"/>
                    </a:cubicBezTo>
                    <a:cubicBezTo>
                      <a:pt x="25933" y="1575"/>
                      <a:pt x="26020" y="1581"/>
                      <a:pt x="26086" y="1581"/>
                    </a:cubicBezTo>
                    <a:cubicBezTo>
                      <a:pt x="26111" y="1581"/>
                      <a:pt x="26134" y="1580"/>
                      <a:pt x="26152" y="1578"/>
                    </a:cubicBezTo>
                    <a:cubicBezTo>
                      <a:pt x="26203" y="1569"/>
                      <a:pt x="26561" y="1345"/>
                      <a:pt x="26603" y="1345"/>
                    </a:cubicBezTo>
                    <a:cubicBezTo>
                      <a:pt x="26604" y="1345"/>
                      <a:pt x="26605" y="1346"/>
                      <a:pt x="26606" y="1346"/>
                    </a:cubicBezTo>
                    <a:cubicBezTo>
                      <a:pt x="26615" y="1373"/>
                      <a:pt x="26562" y="1542"/>
                      <a:pt x="26553" y="1560"/>
                    </a:cubicBezTo>
                    <a:lnTo>
                      <a:pt x="26740" y="1426"/>
                    </a:lnTo>
                    <a:cubicBezTo>
                      <a:pt x="26766" y="1400"/>
                      <a:pt x="26882" y="1141"/>
                      <a:pt x="26918" y="1141"/>
                    </a:cubicBezTo>
                    <a:cubicBezTo>
                      <a:pt x="26953" y="1150"/>
                      <a:pt x="26936" y="1337"/>
                      <a:pt x="26971" y="1373"/>
                    </a:cubicBezTo>
                    <a:cubicBezTo>
                      <a:pt x="27011" y="1400"/>
                      <a:pt x="27060" y="1406"/>
                      <a:pt x="27109" y="1406"/>
                    </a:cubicBezTo>
                    <a:cubicBezTo>
                      <a:pt x="27158" y="1406"/>
                      <a:pt x="27207" y="1400"/>
                      <a:pt x="27247" y="1400"/>
                    </a:cubicBezTo>
                    <a:cubicBezTo>
                      <a:pt x="27308" y="1354"/>
                      <a:pt x="27392" y="1291"/>
                      <a:pt x="27456" y="1291"/>
                    </a:cubicBezTo>
                    <a:cubicBezTo>
                      <a:pt x="27505" y="1291"/>
                      <a:pt x="27543" y="1328"/>
                      <a:pt x="27550" y="1435"/>
                    </a:cubicBezTo>
                    <a:cubicBezTo>
                      <a:pt x="27550" y="1364"/>
                      <a:pt x="27648" y="1239"/>
                      <a:pt x="27630" y="1195"/>
                    </a:cubicBezTo>
                    <a:lnTo>
                      <a:pt x="27630" y="1195"/>
                    </a:lnTo>
                    <a:cubicBezTo>
                      <a:pt x="27696" y="1332"/>
                      <a:pt x="27749" y="1358"/>
                      <a:pt x="27858" y="1358"/>
                    </a:cubicBezTo>
                    <a:cubicBezTo>
                      <a:pt x="27883" y="1358"/>
                      <a:pt x="27911" y="1357"/>
                      <a:pt x="27942" y="1355"/>
                    </a:cubicBezTo>
                    <a:cubicBezTo>
                      <a:pt x="27969" y="1355"/>
                      <a:pt x="28000" y="1357"/>
                      <a:pt x="28031" y="1357"/>
                    </a:cubicBezTo>
                    <a:cubicBezTo>
                      <a:pt x="28095" y="1357"/>
                      <a:pt x="28162" y="1349"/>
                      <a:pt x="28209" y="1302"/>
                    </a:cubicBezTo>
                    <a:cubicBezTo>
                      <a:pt x="28254" y="1266"/>
                      <a:pt x="28209" y="1213"/>
                      <a:pt x="28263" y="1213"/>
                    </a:cubicBezTo>
                    <a:cubicBezTo>
                      <a:pt x="28269" y="1212"/>
                      <a:pt x="28276" y="1212"/>
                      <a:pt x="28282" y="1212"/>
                    </a:cubicBezTo>
                    <a:cubicBezTo>
                      <a:pt x="28446" y="1212"/>
                      <a:pt x="28510" y="1319"/>
                      <a:pt x="28681" y="1319"/>
                    </a:cubicBezTo>
                    <a:cubicBezTo>
                      <a:pt x="28717" y="1319"/>
                      <a:pt x="28811" y="1305"/>
                      <a:pt x="28905" y="1305"/>
                    </a:cubicBezTo>
                    <a:cubicBezTo>
                      <a:pt x="29022" y="1305"/>
                      <a:pt x="29140" y="1327"/>
                      <a:pt x="29145" y="1426"/>
                    </a:cubicBezTo>
                    <a:cubicBezTo>
                      <a:pt x="29341" y="1417"/>
                      <a:pt x="29145" y="1186"/>
                      <a:pt x="29278" y="1106"/>
                    </a:cubicBezTo>
                    <a:cubicBezTo>
                      <a:pt x="29285" y="1101"/>
                      <a:pt x="29292" y="1099"/>
                      <a:pt x="29299" y="1099"/>
                    </a:cubicBezTo>
                    <a:cubicBezTo>
                      <a:pt x="29357" y="1099"/>
                      <a:pt x="29423" y="1244"/>
                      <a:pt x="29439" y="1284"/>
                    </a:cubicBezTo>
                    <a:cubicBezTo>
                      <a:pt x="29492" y="1311"/>
                      <a:pt x="29545" y="1337"/>
                      <a:pt x="29599" y="1364"/>
                    </a:cubicBezTo>
                    <a:cubicBezTo>
                      <a:pt x="29604" y="1366"/>
                      <a:pt x="29611" y="1366"/>
                      <a:pt x="29618" y="1366"/>
                    </a:cubicBezTo>
                    <a:cubicBezTo>
                      <a:pt x="29731" y="1366"/>
                      <a:pt x="30026" y="1166"/>
                      <a:pt x="30165" y="1166"/>
                    </a:cubicBezTo>
                    <a:cubicBezTo>
                      <a:pt x="30205" y="1166"/>
                      <a:pt x="30233" y="1182"/>
                      <a:pt x="30239" y="1225"/>
                    </a:cubicBezTo>
                    <a:lnTo>
                      <a:pt x="30239" y="1225"/>
                    </a:lnTo>
                    <a:cubicBezTo>
                      <a:pt x="30234" y="1133"/>
                      <a:pt x="30254" y="794"/>
                      <a:pt x="30329" y="794"/>
                    </a:cubicBezTo>
                    <a:cubicBezTo>
                      <a:pt x="30365" y="794"/>
                      <a:pt x="30409" y="936"/>
                      <a:pt x="30427" y="972"/>
                    </a:cubicBezTo>
                    <a:cubicBezTo>
                      <a:pt x="30463" y="990"/>
                      <a:pt x="30499" y="1017"/>
                      <a:pt x="30534" y="1026"/>
                    </a:cubicBezTo>
                    <a:cubicBezTo>
                      <a:pt x="30576" y="1053"/>
                      <a:pt x="30625" y="1067"/>
                      <a:pt x="30674" y="1067"/>
                    </a:cubicBezTo>
                    <a:cubicBezTo>
                      <a:pt x="30719" y="1067"/>
                      <a:pt x="30763" y="1056"/>
                      <a:pt x="30801" y="1034"/>
                    </a:cubicBezTo>
                    <a:cubicBezTo>
                      <a:pt x="30818" y="1026"/>
                      <a:pt x="30836" y="1020"/>
                      <a:pt x="30854" y="1020"/>
                    </a:cubicBezTo>
                    <a:cubicBezTo>
                      <a:pt x="30874" y="1020"/>
                      <a:pt x="30894" y="1028"/>
                      <a:pt x="30908" y="1052"/>
                    </a:cubicBezTo>
                    <a:cubicBezTo>
                      <a:pt x="30962" y="1159"/>
                      <a:pt x="30846" y="1373"/>
                      <a:pt x="30882" y="1409"/>
                    </a:cubicBezTo>
                    <a:cubicBezTo>
                      <a:pt x="30885" y="1413"/>
                      <a:pt x="30889" y="1414"/>
                      <a:pt x="30895" y="1414"/>
                    </a:cubicBezTo>
                    <a:cubicBezTo>
                      <a:pt x="30953" y="1414"/>
                      <a:pt x="31128" y="1230"/>
                      <a:pt x="31184" y="1221"/>
                    </a:cubicBezTo>
                    <a:cubicBezTo>
                      <a:pt x="31207" y="1217"/>
                      <a:pt x="31230" y="1215"/>
                      <a:pt x="31254" y="1215"/>
                    </a:cubicBezTo>
                    <a:cubicBezTo>
                      <a:pt x="31421" y="1215"/>
                      <a:pt x="31599" y="1316"/>
                      <a:pt x="31763" y="1355"/>
                    </a:cubicBezTo>
                    <a:cubicBezTo>
                      <a:pt x="31770" y="1358"/>
                      <a:pt x="31776" y="1359"/>
                      <a:pt x="31782" y="1359"/>
                    </a:cubicBezTo>
                    <a:cubicBezTo>
                      <a:pt x="31881" y="1359"/>
                      <a:pt x="31819" y="947"/>
                      <a:pt x="31929" y="947"/>
                    </a:cubicBezTo>
                    <a:cubicBezTo>
                      <a:pt x="31953" y="947"/>
                      <a:pt x="31986" y="967"/>
                      <a:pt x="32031" y="1017"/>
                    </a:cubicBezTo>
                    <a:cubicBezTo>
                      <a:pt x="32146" y="1177"/>
                      <a:pt x="32137" y="1337"/>
                      <a:pt x="32325" y="1337"/>
                    </a:cubicBezTo>
                    <a:cubicBezTo>
                      <a:pt x="32354" y="1331"/>
                      <a:pt x="32520" y="1209"/>
                      <a:pt x="32593" y="1209"/>
                    </a:cubicBezTo>
                    <a:cubicBezTo>
                      <a:pt x="32630" y="1209"/>
                      <a:pt x="32643" y="1241"/>
                      <a:pt x="32601" y="1337"/>
                    </a:cubicBezTo>
                    <a:cubicBezTo>
                      <a:pt x="32517" y="1500"/>
                      <a:pt x="32557" y="1539"/>
                      <a:pt x="32637" y="1539"/>
                    </a:cubicBezTo>
                    <a:cubicBezTo>
                      <a:pt x="32711" y="1539"/>
                      <a:pt x="32818" y="1507"/>
                      <a:pt x="32895" y="1507"/>
                    </a:cubicBezTo>
                    <a:cubicBezTo>
                      <a:pt x="33180" y="1507"/>
                      <a:pt x="32975" y="1765"/>
                      <a:pt x="33001" y="1907"/>
                    </a:cubicBezTo>
                    <a:cubicBezTo>
                      <a:pt x="33009" y="1943"/>
                      <a:pt x="33031" y="1957"/>
                      <a:pt x="33061" y="1957"/>
                    </a:cubicBezTo>
                    <a:cubicBezTo>
                      <a:pt x="33164" y="1957"/>
                      <a:pt x="33368" y="1790"/>
                      <a:pt x="33465" y="1783"/>
                    </a:cubicBezTo>
                    <a:lnTo>
                      <a:pt x="33465" y="1783"/>
                    </a:lnTo>
                    <a:cubicBezTo>
                      <a:pt x="33589" y="1800"/>
                      <a:pt x="33197" y="2157"/>
                      <a:pt x="33340" y="2166"/>
                    </a:cubicBezTo>
                    <a:cubicBezTo>
                      <a:pt x="33343" y="2167"/>
                      <a:pt x="33347" y="2168"/>
                      <a:pt x="33351" y="2168"/>
                    </a:cubicBezTo>
                    <a:cubicBezTo>
                      <a:pt x="33387" y="2168"/>
                      <a:pt x="33434" y="2105"/>
                      <a:pt x="33488" y="2105"/>
                    </a:cubicBezTo>
                    <a:cubicBezTo>
                      <a:pt x="33498" y="2105"/>
                      <a:pt x="33508" y="2107"/>
                      <a:pt x="33518" y="2112"/>
                    </a:cubicBezTo>
                    <a:cubicBezTo>
                      <a:pt x="33563" y="2166"/>
                      <a:pt x="33572" y="2237"/>
                      <a:pt x="33545" y="2308"/>
                    </a:cubicBezTo>
                    <a:cubicBezTo>
                      <a:pt x="33420" y="2433"/>
                      <a:pt x="33233" y="2273"/>
                      <a:pt x="33180" y="2495"/>
                    </a:cubicBezTo>
                    <a:cubicBezTo>
                      <a:pt x="33108" y="2807"/>
                      <a:pt x="33153" y="3137"/>
                      <a:pt x="33286" y="3430"/>
                    </a:cubicBezTo>
                    <a:cubicBezTo>
                      <a:pt x="33331" y="3528"/>
                      <a:pt x="33376" y="3537"/>
                      <a:pt x="33384" y="3635"/>
                    </a:cubicBezTo>
                    <a:cubicBezTo>
                      <a:pt x="33503" y="3721"/>
                      <a:pt x="33404" y="3738"/>
                      <a:pt x="33285" y="3738"/>
                    </a:cubicBezTo>
                    <a:cubicBezTo>
                      <a:pt x="33207" y="3738"/>
                      <a:pt x="33120" y="3731"/>
                      <a:pt x="33083" y="3731"/>
                    </a:cubicBezTo>
                    <a:cubicBezTo>
                      <a:pt x="33071" y="3731"/>
                      <a:pt x="33064" y="3731"/>
                      <a:pt x="33064" y="3733"/>
                    </a:cubicBezTo>
                    <a:cubicBezTo>
                      <a:pt x="33073" y="3903"/>
                      <a:pt x="33563" y="3796"/>
                      <a:pt x="33278" y="4045"/>
                    </a:cubicBezTo>
                    <a:cubicBezTo>
                      <a:pt x="33278" y="4090"/>
                      <a:pt x="33286" y="4143"/>
                      <a:pt x="33313" y="4188"/>
                    </a:cubicBezTo>
                    <a:cubicBezTo>
                      <a:pt x="33340" y="4286"/>
                      <a:pt x="33705" y="5025"/>
                      <a:pt x="33456" y="5034"/>
                    </a:cubicBezTo>
                    <a:lnTo>
                      <a:pt x="33848" y="5319"/>
                    </a:lnTo>
                    <a:cubicBezTo>
                      <a:pt x="33643" y="5328"/>
                      <a:pt x="33607" y="5479"/>
                      <a:pt x="33607" y="5604"/>
                    </a:cubicBezTo>
                    <a:cubicBezTo>
                      <a:pt x="33598" y="5729"/>
                      <a:pt x="33447" y="5746"/>
                      <a:pt x="33331" y="5818"/>
                    </a:cubicBezTo>
                    <a:cubicBezTo>
                      <a:pt x="33233" y="5871"/>
                      <a:pt x="33759" y="5987"/>
                      <a:pt x="33759" y="6120"/>
                    </a:cubicBezTo>
                    <a:cubicBezTo>
                      <a:pt x="33720" y="6120"/>
                      <a:pt x="33591" y="6112"/>
                      <a:pt x="33479" y="6112"/>
                    </a:cubicBezTo>
                    <a:cubicBezTo>
                      <a:pt x="33385" y="6112"/>
                      <a:pt x="33303" y="6118"/>
                      <a:pt x="33295" y="6138"/>
                    </a:cubicBezTo>
                    <a:cubicBezTo>
                      <a:pt x="33251" y="6254"/>
                      <a:pt x="33411" y="6432"/>
                      <a:pt x="33554" y="6432"/>
                    </a:cubicBezTo>
                    <a:cubicBezTo>
                      <a:pt x="33621" y="6432"/>
                      <a:pt x="33685" y="6393"/>
                      <a:pt x="33727" y="6393"/>
                    </a:cubicBezTo>
                    <a:cubicBezTo>
                      <a:pt x="33752" y="6393"/>
                      <a:pt x="33770" y="6407"/>
                      <a:pt x="33776" y="6450"/>
                    </a:cubicBezTo>
                    <a:cubicBezTo>
                      <a:pt x="33785" y="6530"/>
                      <a:pt x="33767" y="6548"/>
                      <a:pt x="33687" y="6601"/>
                    </a:cubicBezTo>
                    <a:cubicBezTo>
                      <a:pt x="33633" y="6634"/>
                      <a:pt x="33566" y="6640"/>
                      <a:pt x="33497" y="6640"/>
                    </a:cubicBezTo>
                    <a:cubicBezTo>
                      <a:pt x="33454" y="6640"/>
                      <a:pt x="33411" y="6638"/>
                      <a:pt x="33370" y="6638"/>
                    </a:cubicBezTo>
                    <a:cubicBezTo>
                      <a:pt x="33312" y="6638"/>
                      <a:pt x="33258" y="6642"/>
                      <a:pt x="33215" y="6664"/>
                    </a:cubicBezTo>
                    <a:cubicBezTo>
                      <a:pt x="33189" y="6682"/>
                      <a:pt x="33411" y="6744"/>
                      <a:pt x="33411" y="6744"/>
                    </a:cubicBezTo>
                    <a:cubicBezTo>
                      <a:pt x="33482" y="6797"/>
                      <a:pt x="33536" y="6878"/>
                      <a:pt x="33545" y="6967"/>
                    </a:cubicBezTo>
                    <a:cubicBezTo>
                      <a:pt x="33554" y="7047"/>
                      <a:pt x="33474" y="7056"/>
                      <a:pt x="33527" y="7109"/>
                    </a:cubicBezTo>
                    <a:cubicBezTo>
                      <a:pt x="33598" y="7171"/>
                      <a:pt x="33678" y="7216"/>
                      <a:pt x="33767" y="7252"/>
                    </a:cubicBezTo>
                    <a:cubicBezTo>
                      <a:pt x="33883" y="7305"/>
                      <a:pt x="33509" y="7376"/>
                      <a:pt x="33634" y="7483"/>
                    </a:cubicBezTo>
                    <a:cubicBezTo>
                      <a:pt x="33687" y="7528"/>
                      <a:pt x="33794" y="7528"/>
                      <a:pt x="33821" y="7590"/>
                    </a:cubicBezTo>
                    <a:cubicBezTo>
                      <a:pt x="33848" y="7661"/>
                      <a:pt x="33857" y="7724"/>
                      <a:pt x="33848" y="7795"/>
                    </a:cubicBezTo>
                    <a:cubicBezTo>
                      <a:pt x="33842" y="7685"/>
                      <a:pt x="33730" y="7555"/>
                      <a:pt x="33650" y="7555"/>
                    </a:cubicBezTo>
                    <a:cubicBezTo>
                      <a:pt x="33608" y="7555"/>
                      <a:pt x="33575" y="7592"/>
                      <a:pt x="33572" y="7688"/>
                    </a:cubicBezTo>
                    <a:cubicBezTo>
                      <a:pt x="33572" y="7810"/>
                      <a:pt x="33632" y="8036"/>
                      <a:pt x="33811" y="8036"/>
                    </a:cubicBezTo>
                    <a:cubicBezTo>
                      <a:pt x="33814" y="8036"/>
                      <a:pt x="33817" y="8036"/>
                      <a:pt x="33821" y="8035"/>
                    </a:cubicBezTo>
                    <a:lnTo>
                      <a:pt x="33821" y="8035"/>
                    </a:lnTo>
                    <a:cubicBezTo>
                      <a:pt x="33456" y="8053"/>
                      <a:pt x="33652" y="8837"/>
                      <a:pt x="33661" y="9033"/>
                    </a:cubicBezTo>
                    <a:cubicBezTo>
                      <a:pt x="33665" y="9127"/>
                      <a:pt x="33710" y="9151"/>
                      <a:pt x="33780" y="9151"/>
                    </a:cubicBezTo>
                    <a:cubicBezTo>
                      <a:pt x="33850" y="9151"/>
                      <a:pt x="33946" y="9127"/>
                      <a:pt x="34052" y="9122"/>
                    </a:cubicBezTo>
                    <a:cubicBezTo>
                      <a:pt x="34275" y="9193"/>
                      <a:pt x="34284" y="9220"/>
                      <a:pt x="34061" y="9318"/>
                    </a:cubicBezTo>
                    <a:cubicBezTo>
                      <a:pt x="33669" y="9345"/>
                      <a:pt x="33572" y="9808"/>
                      <a:pt x="33580" y="10031"/>
                    </a:cubicBezTo>
                    <a:cubicBezTo>
                      <a:pt x="33589" y="10155"/>
                      <a:pt x="33598" y="10298"/>
                      <a:pt x="33732" y="10378"/>
                    </a:cubicBezTo>
                    <a:cubicBezTo>
                      <a:pt x="33936" y="10494"/>
                      <a:pt x="33999" y="10565"/>
                      <a:pt x="34008" y="10769"/>
                    </a:cubicBezTo>
                    <a:lnTo>
                      <a:pt x="34008" y="10769"/>
                    </a:lnTo>
                    <a:cubicBezTo>
                      <a:pt x="34002" y="10652"/>
                      <a:pt x="33922" y="10578"/>
                      <a:pt x="33853" y="10578"/>
                    </a:cubicBezTo>
                    <a:cubicBezTo>
                      <a:pt x="33796" y="10578"/>
                      <a:pt x="33746" y="10627"/>
                      <a:pt x="33750" y="10743"/>
                    </a:cubicBezTo>
                    <a:lnTo>
                      <a:pt x="33794" y="11358"/>
                    </a:lnTo>
                    <a:cubicBezTo>
                      <a:pt x="33817" y="11563"/>
                      <a:pt x="33833" y="11671"/>
                      <a:pt x="34016" y="11760"/>
                    </a:cubicBezTo>
                    <a:lnTo>
                      <a:pt x="34016" y="11760"/>
                    </a:lnTo>
                    <a:cubicBezTo>
                      <a:pt x="33975" y="11749"/>
                      <a:pt x="33932" y="11744"/>
                      <a:pt x="33889" y="11744"/>
                    </a:cubicBezTo>
                    <a:cubicBezTo>
                      <a:pt x="33846" y="11744"/>
                      <a:pt x="33802" y="11749"/>
                      <a:pt x="33759" y="11759"/>
                    </a:cubicBezTo>
                    <a:cubicBezTo>
                      <a:pt x="33678" y="11785"/>
                      <a:pt x="33625" y="11946"/>
                      <a:pt x="33741" y="11946"/>
                    </a:cubicBezTo>
                    <a:cubicBezTo>
                      <a:pt x="33883" y="11946"/>
                      <a:pt x="33812" y="12097"/>
                      <a:pt x="33830" y="12204"/>
                    </a:cubicBezTo>
                    <a:cubicBezTo>
                      <a:pt x="33839" y="12257"/>
                      <a:pt x="33981" y="12249"/>
                      <a:pt x="34035" y="12293"/>
                    </a:cubicBezTo>
                    <a:cubicBezTo>
                      <a:pt x="34115" y="12364"/>
                      <a:pt x="33946" y="12445"/>
                      <a:pt x="33919" y="12516"/>
                    </a:cubicBezTo>
                    <a:cubicBezTo>
                      <a:pt x="33892" y="12587"/>
                      <a:pt x="33892" y="12658"/>
                      <a:pt x="33910" y="12738"/>
                    </a:cubicBezTo>
                    <a:cubicBezTo>
                      <a:pt x="33919" y="12828"/>
                      <a:pt x="33981" y="12908"/>
                      <a:pt x="34070" y="12934"/>
                    </a:cubicBezTo>
                    <a:cubicBezTo>
                      <a:pt x="34177" y="12952"/>
                      <a:pt x="34133" y="13041"/>
                      <a:pt x="34133" y="13139"/>
                    </a:cubicBezTo>
                    <a:cubicBezTo>
                      <a:pt x="34114" y="13140"/>
                      <a:pt x="34097" y="13141"/>
                      <a:pt x="34081" y="13141"/>
                    </a:cubicBezTo>
                    <a:cubicBezTo>
                      <a:pt x="34056" y="13141"/>
                      <a:pt x="34035" y="13140"/>
                      <a:pt x="34017" y="13140"/>
                    </a:cubicBezTo>
                    <a:cubicBezTo>
                      <a:pt x="33949" y="13140"/>
                      <a:pt x="33937" y="13151"/>
                      <a:pt x="33999" y="13264"/>
                    </a:cubicBezTo>
                    <a:cubicBezTo>
                      <a:pt x="34044" y="13353"/>
                      <a:pt x="34097" y="13451"/>
                      <a:pt x="34159" y="13531"/>
                    </a:cubicBezTo>
                    <a:cubicBezTo>
                      <a:pt x="34159" y="13531"/>
                      <a:pt x="34159" y="13531"/>
                      <a:pt x="34158" y="13531"/>
                    </a:cubicBezTo>
                    <a:lnTo>
                      <a:pt x="34158" y="13531"/>
                    </a:lnTo>
                    <a:cubicBezTo>
                      <a:pt x="34149" y="13531"/>
                      <a:pt x="34263" y="13676"/>
                      <a:pt x="34203" y="13676"/>
                    </a:cubicBezTo>
                    <a:cubicBezTo>
                      <a:pt x="34199" y="13676"/>
                      <a:pt x="34193" y="13676"/>
                      <a:pt x="34186" y="13674"/>
                    </a:cubicBezTo>
                    <a:cubicBezTo>
                      <a:pt x="34159" y="13667"/>
                      <a:pt x="34137" y="13635"/>
                      <a:pt x="34090" y="13635"/>
                    </a:cubicBezTo>
                    <a:cubicBezTo>
                      <a:pt x="34075" y="13635"/>
                      <a:pt x="34057" y="13638"/>
                      <a:pt x="34035" y="13647"/>
                    </a:cubicBezTo>
                    <a:cubicBezTo>
                      <a:pt x="34044" y="13798"/>
                      <a:pt x="34088" y="13772"/>
                      <a:pt x="34195" y="13852"/>
                    </a:cubicBezTo>
                    <a:cubicBezTo>
                      <a:pt x="34266" y="13905"/>
                      <a:pt x="34391" y="14057"/>
                      <a:pt x="34257" y="14119"/>
                    </a:cubicBezTo>
                    <a:cubicBezTo>
                      <a:pt x="34079" y="14199"/>
                      <a:pt x="34035" y="14092"/>
                      <a:pt x="33972" y="14306"/>
                    </a:cubicBezTo>
                    <a:cubicBezTo>
                      <a:pt x="33919" y="14422"/>
                      <a:pt x="33883" y="14547"/>
                      <a:pt x="33865" y="14680"/>
                    </a:cubicBezTo>
                    <a:cubicBezTo>
                      <a:pt x="33869" y="14730"/>
                      <a:pt x="33891" y="14744"/>
                      <a:pt x="33921" y="14744"/>
                    </a:cubicBezTo>
                    <a:cubicBezTo>
                      <a:pt x="33963" y="14744"/>
                      <a:pt x="34021" y="14715"/>
                      <a:pt x="34068" y="14715"/>
                    </a:cubicBezTo>
                    <a:cubicBezTo>
                      <a:pt x="34072" y="14715"/>
                      <a:pt x="34076" y="14715"/>
                      <a:pt x="34079" y="14716"/>
                    </a:cubicBezTo>
                    <a:cubicBezTo>
                      <a:pt x="34186" y="14725"/>
                      <a:pt x="34248" y="14832"/>
                      <a:pt x="34177" y="14894"/>
                    </a:cubicBezTo>
                    <a:cubicBezTo>
                      <a:pt x="34125" y="14946"/>
                      <a:pt x="34030" y="15135"/>
                      <a:pt x="34159" y="15135"/>
                    </a:cubicBezTo>
                    <a:cubicBezTo>
                      <a:pt x="34162" y="15135"/>
                      <a:pt x="34165" y="15135"/>
                      <a:pt x="34168" y="15134"/>
                    </a:cubicBezTo>
                    <a:lnTo>
                      <a:pt x="34168" y="15134"/>
                    </a:lnTo>
                    <a:cubicBezTo>
                      <a:pt x="33812" y="15161"/>
                      <a:pt x="34124" y="15624"/>
                      <a:pt x="34142" y="15740"/>
                    </a:cubicBezTo>
                    <a:cubicBezTo>
                      <a:pt x="34168" y="15856"/>
                      <a:pt x="34097" y="15838"/>
                      <a:pt x="34070" y="15936"/>
                    </a:cubicBezTo>
                    <a:cubicBezTo>
                      <a:pt x="34044" y="16043"/>
                      <a:pt x="34035" y="16159"/>
                      <a:pt x="34052" y="16275"/>
                    </a:cubicBezTo>
                    <a:cubicBezTo>
                      <a:pt x="34052" y="16364"/>
                      <a:pt x="34150" y="16943"/>
                      <a:pt x="33955" y="16960"/>
                    </a:cubicBezTo>
                    <a:cubicBezTo>
                      <a:pt x="33963" y="17103"/>
                      <a:pt x="33999" y="17148"/>
                      <a:pt x="34186" y="17148"/>
                    </a:cubicBezTo>
                    <a:cubicBezTo>
                      <a:pt x="34275" y="17148"/>
                      <a:pt x="34453" y="17237"/>
                      <a:pt x="34462" y="17317"/>
                    </a:cubicBezTo>
                    <a:cubicBezTo>
                      <a:pt x="34346" y="17335"/>
                      <a:pt x="34240" y="17370"/>
                      <a:pt x="34142" y="17424"/>
                    </a:cubicBezTo>
                    <a:cubicBezTo>
                      <a:pt x="34052" y="17513"/>
                      <a:pt x="34044" y="17655"/>
                      <a:pt x="34124" y="17753"/>
                    </a:cubicBezTo>
                    <a:cubicBezTo>
                      <a:pt x="34195" y="17833"/>
                      <a:pt x="34248" y="17931"/>
                      <a:pt x="34275" y="18038"/>
                    </a:cubicBezTo>
                    <a:cubicBezTo>
                      <a:pt x="34275" y="18056"/>
                      <a:pt x="34133" y="18127"/>
                      <a:pt x="34115" y="18154"/>
                    </a:cubicBezTo>
                    <a:cubicBezTo>
                      <a:pt x="33999" y="18323"/>
                      <a:pt x="34542" y="18288"/>
                      <a:pt x="34551" y="18430"/>
                    </a:cubicBezTo>
                    <a:cubicBezTo>
                      <a:pt x="34555" y="18520"/>
                      <a:pt x="34484" y="18534"/>
                      <a:pt x="34399" y="18534"/>
                    </a:cubicBezTo>
                    <a:cubicBezTo>
                      <a:pt x="34358" y="18534"/>
                      <a:pt x="34314" y="18531"/>
                      <a:pt x="34273" y="18531"/>
                    </a:cubicBezTo>
                    <a:cubicBezTo>
                      <a:pt x="34206" y="18531"/>
                      <a:pt x="34148" y="18540"/>
                      <a:pt x="34133" y="18590"/>
                    </a:cubicBezTo>
                    <a:cubicBezTo>
                      <a:pt x="34052" y="18822"/>
                      <a:pt x="34418" y="19045"/>
                      <a:pt x="34525" y="19232"/>
                    </a:cubicBezTo>
                    <a:cubicBezTo>
                      <a:pt x="34539" y="19262"/>
                      <a:pt x="34641" y="19577"/>
                      <a:pt x="34555" y="19577"/>
                    </a:cubicBezTo>
                    <a:cubicBezTo>
                      <a:pt x="34538" y="19577"/>
                      <a:pt x="34514" y="19564"/>
                      <a:pt x="34480" y="19535"/>
                    </a:cubicBezTo>
                    <a:cubicBezTo>
                      <a:pt x="34475" y="19422"/>
                      <a:pt x="34425" y="19358"/>
                      <a:pt x="34370" y="19358"/>
                    </a:cubicBezTo>
                    <a:cubicBezTo>
                      <a:pt x="34325" y="19358"/>
                      <a:pt x="34277" y="19402"/>
                      <a:pt x="34248" y="19499"/>
                    </a:cubicBezTo>
                    <a:cubicBezTo>
                      <a:pt x="34223" y="19566"/>
                      <a:pt x="34253" y="19787"/>
                      <a:pt x="34388" y="19787"/>
                    </a:cubicBezTo>
                    <a:cubicBezTo>
                      <a:pt x="34397" y="19787"/>
                      <a:pt x="34407" y="19786"/>
                      <a:pt x="34418" y="19784"/>
                    </a:cubicBezTo>
                    <a:cubicBezTo>
                      <a:pt x="34456" y="19776"/>
                      <a:pt x="34579" y="19677"/>
                      <a:pt x="34647" y="19677"/>
                    </a:cubicBezTo>
                    <a:cubicBezTo>
                      <a:pt x="34659" y="19677"/>
                      <a:pt x="34668" y="19680"/>
                      <a:pt x="34676" y="19686"/>
                    </a:cubicBezTo>
                    <a:cubicBezTo>
                      <a:pt x="34694" y="19695"/>
                      <a:pt x="34177" y="20105"/>
                      <a:pt x="34355" y="20131"/>
                    </a:cubicBezTo>
                    <a:cubicBezTo>
                      <a:pt x="34383" y="20138"/>
                      <a:pt x="34411" y="20140"/>
                      <a:pt x="34440" y="20140"/>
                    </a:cubicBezTo>
                    <a:cubicBezTo>
                      <a:pt x="34486" y="20140"/>
                      <a:pt x="34534" y="20135"/>
                      <a:pt x="34581" y="20135"/>
                    </a:cubicBezTo>
                    <a:cubicBezTo>
                      <a:pt x="34616" y="20135"/>
                      <a:pt x="34651" y="20138"/>
                      <a:pt x="34685" y="20149"/>
                    </a:cubicBezTo>
                    <a:cubicBezTo>
                      <a:pt x="34801" y="20176"/>
                      <a:pt x="34836" y="20256"/>
                      <a:pt x="34916" y="20310"/>
                    </a:cubicBezTo>
                    <a:cubicBezTo>
                      <a:pt x="34649" y="20327"/>
                      <a:pt x="34533" y="20310"/>
                      <a:pt x="34542" y="20541"/>
                    </a:cubicBezTo>
                    <a:cubicBezTo>
                      <a:pt x="34542" y="20587"/>
                      <a:pt x="34648" y="20838"/>
                      <a:pt x="34757" y="20838"/>
                    </a:cubicBezTo>
                    <a:cubicBezTo>
                      <a:pt x="34775" y="20838"/>
                      <a:pt x="34792" y="20832"/>
                      <a:pt x="34810" y="20817"/>
                    </a:cubicBezTo>
                    <a:lnTo>
                      <a:pt x="34827" y="21013"/>
                    </a:lnTo>
                    <a:cubicBezTo>
                      <a:pt x="34809" y="21017"/>
                      <a:pt x="34790" y="21018"/>
                      <a:pt x="34770" y="21018"/>
                    </a:cubicBezTo>
                    <a:cubicBezTo>
                      <a:pt x="34729" y="21018"/>
                      <a:pt x="34687" y="21013"/>
                      <a:pt x="34647" y="21013"/>
                    </a:cubicBezTo>
                    <a:cubicBezTo>
                      <a:pt x="34605" y="21013"/>
                      <a:pt x="34566" y="21018"/>
                      <a:pt x="34533" y="21040"/>
                    </a:cubicBezTo>
                    <a:cubicBezTo>
                      <a:pt x="34444" y="21102"/>
                      <a:pt x="34409" y="21218"/>
                      <a:pt x="34453" y="21325"/>
                    </a:cubicBezTo>
                    <a:cubicBezTo>
                      <a:pt x="34551" y="21521"/>
                      <a:pt x="34997" y="21548"/>
                      <a:pt x="34605" y="21735"/>
                    </a:cubicBezTo>
                    <a:cubicBezTo>
                      <a:pt x="34159" y="21761"/>
                      <a:pt x="34721" y="21886"/>
                      <a:pt x="34721" y="22038"/>
                    </a:cubicBezTo>
                    <a:cubicBezTo>
                      <a:pt x="34721" y="22144"/>
                      <a:pt x="34471" y="22287"/>
                      <a:pt x="34551" y="22358"/>
                    </a:cubicBezTo>
                    <a:cubicBezTo>
                      <a:pt x="34578" y="22376"/>
                      <a:pt x="34801" y="22510"/>
                      <a:pt x="34810" y="22510"/>
                    </a:cubicBezTo>
                    <a:cubicBezTo>
                      <a:pt x="34658" y="22572"/>
                      <a:pt x="34596" y="22483"/>
                      <a:pt x="34498" y="22634"/>
                    </a:cubicBezTo>
                    <a:cubicBezTo>
                      <a:pt x="34453" y="22697"/>
                      <a:pt x="34391" y="22830"/>
                      <a:pt x="34525" y="22884"/>
                    </a:cubicBezTo>
                    <a:cubicBezTo>
                      <a:pt x="34658" y="22928"/>
                      <a:pt x="34569" y="23062"/>
                      <a:pt x="34551" y="23160"/>
                    </a:cubicBezTo>
                    <a:cubicBezTo>
                      <a:pt x="34543" y="23209"/>
                      <a:pt x="34754" y="23273"/>
                      <a:pt x="34773" y="23387"/>
                    </a:cubicBezTo>
                    <a:lnTo>
                      <a:pt x="34773" y="23387"/>
                    </a:lnTo>
                    <a:lnTo>
                      <a:pt x="34908" y="23320"/>
                    </a:lnTo>
                    <a:cubicBezTo>
                      <a:pt x="34970" y="23391"/>
                      <a:pt x="35050" y="23454"/>
                      <a:pt x="34997" y="23543"/>
                    </a:cubicBezTo>
                    <a:cubicBezTo>
                      <a:pt x="34907" y="23526"/>
                      <a:pt x="34764" y="23503"/>
                      <a:pt x="34762" y="23416"/>
                    </a:cubicBezTo>
                    <a:lnTo>
                      <a:pt x="34762" y="23416"/>
                    </a:lnTo>
                    <a:lnTo>
                      <a:pt x="34516" y="23374"/>
                    </a:lnTo>
                    <a:lnTo>
                      <a:pt x="34516" y="23374"/>
                    </a:lnTo>
                    <a:cubicBezTo>
                      <a:pt x="34507" y="23445"/>
                      <a:pt x="34471" y="23561"/>
                      <a:pt x="34605" y="23587"/>
                    </a:cubicBezTo>
                    <a:cubicBezTo>
                      <a:pt x="34694" y="23703"/>
                      <a:pt x="34685" y="23721"/>
                      <a:pt x="34560" y="23783"/>
                    </a:cubicBezTo>
                    <a:cubicBezTo>
                      <a:pt x="34542" y="23864"/>
                      <a:pt x="34551" y="23881"/>
                      <a:pt x="34658" y="23908"/>
                    </a:cubicBezTo>
                    <a:cubicBezTo>
                      <a:pt x="34801" y="23944"/>
                      <a:pt x="34747" y="24068"/>
                      <a:pt x="34729" y="24131"/>
                    </a:cubicBezTo>
                    <a:lnTo>
                      <a:pt x="34304" y="24000"/>
                    </a:lnTo>
                    <a:lnTo>
                      <a:pt x="34304" y="24000"/>
                    </a:lnTo>
                    <a:cubicBezTo>
                      <a:pt x="34460" y="24055"/>
                      <a:pt x="34399" y="24355"/>
                      <a:pt x="34355" y="24442"/>
                    </a:cubicBezTo>
                    <a:cubicBezTo>
                      <a:pt x="34302" y="24567"/>
                      <a:pt x="34186" y="24514"/>
                      <a:pt x="34115" y="24594"/>
                    </a:cubicBezTo>
                    <a:cubicBezTo>
                      <a:pt x="33821" y="24923"/>
                      <a:pt x="33652" y="25315"/>
                      <a:pt x="33429" y="25681"/>
                    </a:cubicBezTo>
                    <a:cubicBezTo>
                      <a:pt x="33429" y="25681"/>
                      <a:pt x="33386" y="25665"/>
                      <a:pt x="33343" y="25665"/>
                    </a:cubicBezTo>
                    <a:cubicBezTo>
                      <a:pt x="33313" y="25665"/>
                      <a:pt x="33283" y="25673"/>
                      <a:pt x="33269" y="25698"/>
                    </a:cubicBezTo>
                    <a:cubicBezTo>
                      <a:pt x="33224" y="25752"/>
                      <a:pt x="33197" y="25814"/>
                      <a:pt x="33162" y="25877"/>
                    </a:cubicBezTo>
                    <a:cubicBezTo>
                      <a:pt x="33064" y="26072"/>
                      <a:pt x="32957" y="26268"/>
                      <a:pt x="32850" y="26473"/>
                    </a:cubicBezTo>
                    <a:cubicBezTo>
                      <a:pt x="32690" y="26741"/>
                      <a:pt x="32556" y="26954"/>
                      <a:pt x="32351" y="27284"/>
                    </a:cubicBezTo>
                    <a:cubicBezTo>
                      <a:pt x="32289" y="27391"/>
                      <a:pt x="32218" y="27498"/>
                      <a:pt x="32244" y="27622"/>
                    </a:cubicBezTo>
                    <a:cubicBezTo>
                      <a:pt x="32271" y="27711"/>
                      <a:pt x="32173" y="27774"/>
                      <a:pt x="32120" y="27818"/>
                    </a:cubicBezTo>
                    <a:cubicBezTo>
                      <a:pt x="32158" y="27780"/>
                      <a:pt x="32150" y="27704"/>
                      <a:pt x="32098" y="27704"/>
                    </a:cubicBezTo>
                    <a:cubicBezTo>
                      <a:pt x="32089" y="27704"/>
                      <a:pt x="32078" y="27706"/>
                      <a:pt x="32066" y="27711"/>
                    </a:cubicBezTo>
                    <a:cubicBezTo>
                      <a:pt x="31897" y="27800"/>
                      <a:pt x="31781" y="27961"/>
                      <a:pt x="31639" y="28077"/>
                    </a:cubicBezTo>
                    <a:cubicBezTo>
                      <a:pt x="31576" y="28121"/>
                      <a:pt x="31389" y="28228"/>
                      <a:pt x="31425" y="28344"/>
                    </a:cubicBezTo>
                    <a:cubicBezTo>
                      <a:pt x="31443" y="28433"/>
                      <a:pt x="31656" y="28602"/>
                      <a:pt x="31719" y="28673"/>
                    </a:cubicBezTo>
                    <a:cubicBezTo>
                      <a:pt x="31695" y="28693"/>
                      <a:pt x="31669" y="28702"/>
                      <a:pt x="31641" y="28702"/>
                    </a:cubicBezTo>
                    <a:cubicBezTo>
                      <a:pt x="31531" y="28702"/>
                      <a:pt x="31396" y="28571"/>
                      <a:pt x="31318" y="28486"/>
                    </a:cubicBezTo>
                    <a:cubicBezTo>
                      <a:pt x="31278" y="28441"/>
                      <a:pt x="31244" y="28424"/>
                      <a:pt x="31212" y="28424"/>
                    </a:cubicBezTo>
                    <a:cubicBezTo>
                      <a:pt x="31137" y="28424"/>
                      <a:pt x="31076" y="28522"/>
                      <a:pt x="30988" y="28584"/>
                    </a:cubicBezTo>
                    <a:cubicBezTo>
                      <a:pt x="30837" y="28691"/>
                      <a:pt x="30686" y="28852"/>
                      <a:pt x="30490" y="28896"/>
                    </a:cubicBezTo>
                    <a:cubicBezTo>
                      <a:pt x="30486" y="28897"/>
                      <a:pt x="30483" y="28897"/>
                      <a:pt x="30478" y="28897"/>
                    </a:cubicBezTo>
                    <a:cubicBezTo>
                      <a:pt x="30446" y="28897"/>
                      <a:pt x="30391" y="28874"/>
                      <a:pt x="30367" y="28874"/>
                    </a:cubicBezTo>
                    <a:cubicBezTo>
                      <a:pt x="30361" y="28874"/>
                      <a:pt x="30358" y="28875"/>
                      <a:pt x="30356" y="28878"/>
                    </a:cubicBezTo>
                    <a:cubicBezTo>
                      <a:pt x="30285" y="28949"/>
                      <a:pt x="30294" y="29056"/>
                      <a:pt x="30267" y="29154"/>
                    </a:cubicBezTo>
                    <a:cubicBezTo>
                      <a:pt x="30205" y="29368"/>
                      <a:pt x="29875" y="29279"/>
                      <a:pt x="29715" y="29341"/>
                    </a:cubicBezTo>
                    <a:cubicBezTo>
                      <a:pt x="29537" y="29404"/>
                      <a:pt x="29590" y="29564"/>
                      <a:pt x="29599" y="29760"/>
                    </a:cubicBezTo>
                    <a:cubicBezTo>
                      <a:pt x="29601" y="29857"/>
                      <a:pt x="29588" y="29893"/>
                      <a:pt x="29566" y="29893"/>
                    </a:cubicBezTo>
                    <a:cubicBezTo>
                      <a:pt x="29509" y="29893"/>
                      <a:pt x="29397" y="29656"/>
                      <a:pt x="29358" y="29618"/>
                    </a:cubicBezTo>
                    <a:cubicBezTo>
                      <a:pt x="29339" y="29594"/>
                      <a:pt x="29323" y="29585"/>
                      <a:pt x="29310" y="29585"/>
                    </a:cubicBezTo>
                    <a:cubicBezTo>
                      <a:pt x="29234" y="29585"/>
                      <a:pt x="29232" y="29889"/>
                      <a:pt x="29225" y="29911"/>
                    </a:cubicBezTo>
                    <a:cubicBezTo>
                      <a:pt x="29204" y="29971"/>
                      <a:pt x="29174" y="29992"/>
                      <a:pt x="29138" y="29992"/>
                    </a:cubicBezTo>
                    <a:cubicBezTo>
                      <a:pt x="29050" y="29992"/>
                      <a:pt x="28930" y="29864"/>
                      <a:pt x="28842" y="29858"/>
                    </a:cubicBezTo>
                    <a:cubicBezTo>
                      <a:pt x="28831" y="29857"/>
                      <a:pt x="28821" y="29856"/>
                      <a:pt x="28811" y="29856"/>
                    </a:cubicBezTo>
                    <a:cubicBezTo>
                      <a:pt x="28664" y="29856"/>
                      <a:pt x="28541" y="29971"/>
                      <a:pt x="28441" y="30063"/>
                    </a:cubicBezTo>
                    <a:cubicBezTo>
                      <a:pt x="28394" y="30103"/>
                      <a:pt x="28156" y="30303"/>
                      <a:pt x="28002" y="30303"/>
                    </a:cubicBezTo>
                    <a:cubicBezTo>
                      <a:pt x="27953" y="30303"/>
                      <a:pt x="27912" y="30283"/>
                      <a:pt x="27889" y="30232"/>
                    </a:cubicBezTo>
                    <a:cubicBezTo>
                      <a:pt x="27764" y="30232"/>
                      <a:pt x="27675" y="30348"/>
                      <a:pt x="27595" y="30419"/>
                    </a:cubicBezTo>
                    <a:cubicBezTo>
                      <a:pt x="27274" y="30695"/>
                      <a:pt x="26873" y="30820"/>
                      <a:pt x="26535" y="31069"/>
                    </a:cubicBezTo>
                    <a:cubicBezTo>
                      <a:pt x="26419" y="31150"/>
                      <a:pt x="26285" y="31283"/>
                      <a:pt x="26357" y="31479"/>
                    </a:cubicBezTo>
                    <a:cubicBezTo>
                      <a:pt x="26312" y="31372"/>
                      <a:pt x="26285" y="31194"/>
                      <a:pt x="26170" y="31150"/>
                    </a:cubicBezTo>
                    <a:cubicBezTo>
                      <a:pt x="26158" y="31145"/>
                      <a:pt x="26147" y="31143"/>
                      <a:pt x="26138" y="31143"/>
                    </a:cubicBezTo>
                    <a:cubicBezTo>
                      <a:pt x="26079" y="31143"/>
                      <a:pt x="26070" y="31230"/>
                      <a:pt x="26000" y="31230"/>
                    </a:cubicBezTo>
                    <a:lnTo>
                      <a:pt x="25849" y="31221"/>
                    </a:lnTo>
                    <a:cubicBezTo>
                      <a:pt x="25826" y="31219"/>
                      <a:pt x="25804" y="31218"/>
                      <a:pt x="25782" y="31218"/>
                    </a:cubicBezTo>
                    <a:cubicBezTo>
                      <a:pt x="25597" y="31218"/>
                      <a:pt x="25436" y="31281"/>
                      <a:pt x="25261" y="31337"/>
                    </a:cubicBezTo>
                    <a:cubicBezTo>
                      <a:pt x="25208" y="31470"/>
                      <a:pt x="24834" y="31559"/>
                      <a:pt x="24834" y="31568"/>
                    </a:cubicBezTo>
                    <a:cubicBezTo>
                      <a:pt x="24834" y="31818"/>
                      <a:pt x="24958" y="32067"/>
                      <a:pt x="24932" y="32325"/>
                    </a:cubicBezTo>
                    <a:cubicBezTo>
                      <a:pt x="24930" y="32336"/>
                      <a:pt x="24922" y="32341"/>
                      <a:pt x="24909" y="32341"/>
                    </a:cubicBezTo>
                    <a:cubicBezTo>
                      <a:pt x="24833" y="32341"/>
                      <a:pt x="24596" y="32173"/>
                      <a:pt x="24664" y="31960"/>
                    </a:cubicBezTo>
                    <a:cubicBezTo>
                      <a:pt x="24735" y="31769"/>
                      <a:pt x="24671" y="31685"/>
                      <a:pt x="24548" y="31685"/>
                    </a:cubicBezTo>
                    <a:cubicBezTo>
                      <a:pt x="24516" y="31685"/>
                      <a:pt x="24480" y="31691"/>
                      <a:pt x="24442" y="31702"/>
                    </a:cubicBezTo>
                    <a:cubicBezTo>
                      <a:pt x="24362" y="31720"/>
                      <a:pt x="24219" y="31737"/>
                      <a:pt x="24183" y="31835"/>
                    </a:cubicBezTo>
                    <a:cubicBezTo>
                      <a:pt x="24152" y="31930"/>
                      <a:pt x="24183" y="31962"/>
                      <a:pt x="24117" y="31962"/>
                    </a:cubicBezTo>
                    <a:cubicBezTo>
                      <a:pt x="24108" y="31962"/>
                      <a:pt x="24098" y="31961"/>
                      <a:pt x="24085" y="31960"/>
                    </a:cubicBezTo>
                    <a:cubicBezTo>
                      <a:pt x="23996" y="31951"/>
                      <a:pt x="23578" y="31720"/>
                      <a:pt x="23595" y="31577"/>
                    </a:cubicBezTo>
                    <a:lnTo>
                      <a:pt x="23595" y="31577"/>
                    </a:lnTo>
                    <a:cubicBezTo>
                      <a:pt x="23569" y="31764"/>
                      <a:pt x="23515" y="31782"/>
                      <a:pt x="23346" y="31818"/>
                    </a:cubicBezTo>
                    <a:cubicBezTo>
                      <a:pt x="23204" y="31844"/>
                      <a:pt x="23070" y="31907"/>
                      <a:pt x="22963" y="32005"/>
                    </a:cubicBezTo>
                    <a:cubicBezTo>
                      <a:pt x="22930" y="32029"/>
                      <a:pt x="22843" y="32177"/>
                      <a:pt x="22810" y="32177"/>
                    </a:cubicBezTo>
                    <a:cubicBezTo>
                      <a:pt x="22807" y="32177"/>
                      <a:pt x="22805" y="32176"/>
                      <a:pt x="22803" y="32174"/>
                    </a:cubicBezTo>
                    <a:cubicBezTo>
                      <a:pt x="22758" y="32129"/>
                      <a:pt x="22678" y="31996"/>
                      <a:pt x="22625" y="31996"/>
                    </a:cubicBezTo>
                    <a:cubicBezTo>
                      <a:pt x="22509" y="31996"/>
                      <a:pt x="22455" y="32120"/>
                      <a:pt x="22357" y="32138"/>
                    </a:cubicBezTo>
                    <a:lnTo>
                      <a:pt x="22010" y="32192"/>
                    </a:lnTo>
                    <a:cubicBezTo>
                      <a:pt x="21974" y="32158"/>
                      <a:pt x="21946" y="32143"/>
                      <a:pt x="21924" y="32143"/>
                    </a:cubicBezTo>
                    <a:cubicBezTo>
                      <a:pt x="21838" y="32143"/>
                      <a:pt x="21848" y="32366"/>
                      <a:pt x="21841" y="32459"/>
                    </a:cubicBezTo>
                    <a:cubicBezTo>
                      <a:pt x="21841" y="32593"/>
                      <a:pt x="21770" y="32628"/>
                      <a:pt x="21680" y="32637"/>
                    </a:cubicBezTo>
                    <a:cubicBezTo>
                      <a:pt x="21636" y="32370"/>
                      <a:pt x="21654" y="32290"/>
                      <a:pt x="21440" y="32290"/>
                    </a:cubicBezTo>
                    <a:cubicBezTo>
                      <a:pt x="21057" y="32307"/>
                      <a:pt x="20674" y="32370"/>
                      <a:pt x="20300" y="32405"/>
                    </a:cubicBezTo>
                    <a:cubicBezTo>
                      <a:pt x="20273" y="32405"/>
                      <a:pt x="19863" y="32432"/>
                      <a:pt x="19935" y="32530"/>
                    </a:cubicBezTo>
                    <a:cubicBezTo>
                      <a:pt x="20024" y="32665"/>
                      <a:pt x="19925" y="32707"/>
                      <a:pt x="19829" y="32707"/>
                    </a:cubicBezTo>
                    <a:cubicBezTo>
                      <a:pt x="19792" y="32707"/>
                      <a:pt x="19755" y="32701"/>
                      <a:pt x="19730" y="32691"/>
                    </a:cubicBezTo>
                    <a:cubicBezTo>
                      <a:pt x="19641" y="32664"/>
                      <a:pt x="19685" y="32548"/>
                      <a:pt x="19623" y="32495"/>
                    </a:cubicBezTo>
                    <a:cubicBezTo>
                      <a:pt x="19583" y="32475"/>
                      <a:pt x="19538" y="32464"/>
                      <a:pt x="19491" y="32464"/>
                    </a:cubicBezTo>
                    <a:cubicBezTo>
                      <a:pt x="19476" y="32464"/>
                      <a:pt x="19460" y="32466"/>
                      <a:pt x="19445" y="32468"/>
                    </a:cubicBezTo>
                    <a:cubicBezTo>
                      <a:pt x="19436" y="32469"/>
                      <a:pt x="19427" y="32469"/>
                      <a:pt x="19416" y="32469"/>
                    </a:cubicBezTo>
                    <a:cubicBezTo>
                      <a:pt x="19371" y="32469"/>
                      <a:pt x="19307" y="32464"/>
                      <a:pt x="19241" y="32464"/>
                    </a:cubicBezTo>
                    <a:cubicBezTo>
                      <a:pt x="19134" y="32464"/>
                      <a:pt x="19022" y="32477"/>
                      <a:pt x="18982" y="32548"/>
                    </a:cubicBezTo>
                    <a:cubicBezTo>
                      <a:pt x="18946" y="32610"/>
                      <a:pt x="18906" y="32619"/>
                      <a:pt x="18860" y="32619"/>
                    </a:cubicBezTo>
                    <a:cubicBezTo>
                      <a:pt x="18842" y="32619"/>
                      <a:pt x="18823" y="32618"/>
                      <a:pt x="18803" y="32618"/>
                    </a:cubicBezTo>
                    <a:cubicBezTo>
                      <a:pt x="18773" y="32618"/>
                      <a:pt x="18740" y="32621"/>
                      <a:pt x="18705" y="32637"/>
                    </a:cubicBezTo>
                    <a:cubicBezTo>
                      <a:pt x="18634" y="32664"/>
                      <a:pt x="18563" y="32851"/>
                      <a:pt x="18527" y="32851"/>
                    </a:cubicBezTo>
                    <a:cubicBezTo>
                      <a:pt x="18483" y="32851"/>
                      <a:pt x="18456" y="32726"/>
                      <a:pt x="18412" y="32691"/>
                    </a:cubicBezTo>
                    <a:cubicBezTo>
                      <a:pt x="18330" y="32616"/>
                      <a:pt x="18217" y="32579"/>
                      <a:pt x="18105" y="32579"/>
                    </a:cubicBezTo>
                    <a:cubicBezTo>
                      <a:pt x="18082" y="32579"/>
                      <a:pt x="18060" y="32581"/>
                      <a:pt x="18037" y="32584"/>
                    </a:cubicBezTo>
                    <a:cubicBezTo>
                      <a:pt x="17833" y="32593"/>
                      <a:pt x="17628" y="32619"/>
                      <a:pt x="17423" y="32664"/>
                    </a:cubicBezTo>
                    <a:cubicBezTo>
                      <a:pt x="17316" y="32691"/>
                      <a:pt x="17280" y="32771"/>
                      <a:pt x="17280" y="32904"/>
                    </a:cubicBezTo>
                    <a:cubicBezTo>
                      <a:pt x="17138" y="33086"/>
                      <a:pt x="17380" y="33351"/>
                      <a:pt x="17548" y="33351"/>
                    </a:cubicBezTo>
                    <a:cubicBezTo>
                      <a:pt x="17642" y="33351"/>
                      <a:pt x="17713" y="33270"/>
                      <a:pt x="17684" y="33049"/>
                    </a:cubicBezTo>
                    <a:lnTo>
                      <a:pt x="17684" y="33049"/>
                    </a:lnTo>
                    <a:cubicBezTo>
                      <a:pt x="17724" y="33186"/>
                      <a:pt x="18184" y="33153"/>
                      <a:pt x="18278" y="33341"/>
                    </a:cubicBezTo>
                    <a:cubicBezTo>
                      <a:pt x="18299" y="33386"/>
                      <a:pt x="18316" y="33403"/>
                      <a:pt x="18333" y="33403"/>
                    </a:cubicBezTo>
                    <a:cubicBezTo>
                      <a:pt x="18365" y="33403"/>
                      <a:pt x="18394" y="33340"/>
                      <a:pt x="18447" y="33305"/>
                    </a:cubicBezTo>
                    <a:cubicBezTo>
                      <a:pt x="18536" y="33261"/>
                      <a:pt x="18643" y="33278"/>
                      <a:pt x="18741" y="33252"/>
                    </a:cubicBezTo>
                    <a:cubicBezTo>
                      <a:pt x="19138" y="33160"/>
                      <a:pt x="19548" y="33114"/>
                      <a:pt x="19960" y="33114"/>
                    </a:cubicBezTo>
                    <a:cubicBezTo>
                      <a:pt x="20029" y="33114"/>
                      <a:pt x="20098" y="33116"/>
                      <a:pt x="20166" y="33118"/>
                    </a:cubicBezTo>
                    <a:cubicBezTo>
                      <a:pt x="20292" y="33118"/>
                      <a:pt x="20490" y="33157"/>
                      <a:pt x="20670" y="33157"/>
                    </a:cubicBezTo>
                    <a:cubicBezTo>
                      <a:pt x="20911" y="33157"/>
                      <a:pt x="21119" y="33088"/>
                      <a:pt x="21084" y="32762"/>
                    </a:cubicBezTo>
                    <a:cubicBezTo>
                      <a:pt x="21084" y="32738"/>
                      <a:pt x="21090" y="32438"/>
                      <a:pt x="21134" y="32438"/>
                    </a:cubicBezTo>
                    <a:cubicBezTo>
                      <a:pt x="21140" y="32438"/>
                      <a:pt x="21147" y="32444"/>
                      <a:pt x="21155" y="32459"/>
                    </a:cubicBezTo>
                    <a:cubicBezTo>
                      <a:pt x="21226" y="32566"/>
                      <a:pt x="21271" y="32691"/>
                      <a:pt x="21297" y="32815"/>
                    </a:cubicBezTo>
                    <a:cubicBezTo>
                      <a:pt x="21351" y="33047"/>
                      <a:pt x="21413" y="33278"/>
                      <a:pt x="21485" y="33510"/>
                    </a:cubicBezTo>
                    <a:cubicBezTo>
                      <a:pt x="21520" y="33465"/>
                      <a:pt x="21485" y="33421"/>
                      <a:pt x="21547" y="33376"/>
                    </a:cubicBezTo>
                    <a:cubicBezTo>
                      <a:pt x="21618" y="33332"/>
                      <a:pt x="21698" y="33314"/>
                      <a:pt x="21770" y="33305"/>
                    </a:cubicBezTo>
                    <a:cubicBezTo>
                      <a:pt x="21808" y="33299"/>
                      <a:pt x="21856" y="33292"/>
                      <a:pt x="21903" y="33292"/>
                    </a:cubicBezTo>
                    <a:cubicBezTo>
                      <a:pt x="21996" y="33292"/>
                      <a:pt x="22089" y="33320"/>
                      <a:pt x="22108" y="33436"/>
                    </a:cubicBezTo>
                    <a:lnTo>
                      <a:pt x="22108" y="33436"/>
                    </a:lnTo>
                    <a:cubicBezTo>
                      <a:pt x="22056" y="33101"/>
                      <a:pt x="22340" y="33304"/>
                      <a:pt x="22348" y="33029"/>
                    </a:cubicBezTo>
                    <a:cubicBezTo>
                      <a:pt x="22348" y="32916"/>
                      <a:pt x="22363" y="32707"/>
                      <a:pt x="22453" y="32707"/>
                    </a:cubicBezTo>
                    <a:cubicBezTo>
                      <a:pt x="22484" y="32707"/>
                      <a:pt x="22522" y="32730"/>
                      <a:pt x="22571" y="32788"/>
                    </a:cubicBezTo>
                    <a:cubicBezTo>
                      <a:pt x="22660" y="32904"/>
                      <a:pt x="22642" y="33038"/>
                      <a:pt x="22767" y="33127"/>
                    </a:cubicBezTo>
                    <a:cubicBezTo>
                      <a:pt x="22796" y="33144"/>
                      <a:pt x="22826" y="33153"/>
                      <a:pt x="22855" y="33153"/>
                    </a:cubicBezTo>
                    <a:cubicBezTo>
                      <a:pt x="22914" y="33153"/>
                      <a:pt x="22963" y="33114"/>
                      <a:pt x="22963" y="33029"/>
                    </a:cubicBezTo>
                    <a:cubicBezTo>
                      <a:pt x="22972" y="32895"/>
                      <a:pt x="23008" y="32931"/>
                      <a:pt x="23132" y="32913"/>
                    </a:cubicBezTo>
                    <a:cubicBezTo>
                      <a:pt x="23135" y="32913"/>
                      <a:pt x="23138" y="32913"/>
                      <a:pt x="23141" y="32913"/>
                    </a:cubicBezTo>
                    <a:cubicBezTo>
                      <a:pt x="23192" y="32913"/>
                      <a:pt x="23170" y="32996"/>
                      <a:pt x="23204" y="33047"/>
                    </a:cubicBezTo>
                    <a:cubicBezTo>
                      <a:pt x="23229" y="33086"/>
                      <a:pt x="23256" y="33101"/>
                      <a:pt x="23285" y="33101"/>
                    </a:cubicBezTo>
                    <a:cubicBezTo>
                      <a:pt x="23400" y="33101"/>
                      <a:pt x="23545" y="32868"/>
                      <a:pt x="23695" y="32868"/>
                    </a:cubicBezTo>
                    <a:cubicBezTo>
                      <a:pt x="23727" y="32868"/>
                      <a:pt x="23759" y="32878"/>
                      <a:pt x="23791" y="32904"/>
                    </a:cubicBezTo>
                    <a:cubicBezTo>
                      <a:pt x="23907" y="32888"/>
                      <a:pt x="23992" y="32550"/>
                      <a:pt x="24046" y="32550"/>
                    </a:cubicBezTo>
                    <a:cubicBezTo>
                      <a:pt x="24051" y="32550"/>
                      <a:pt x="24055" y="32552"/>
                      <a:pt x="24059" y="32557"/>
                    </a:cubicBezTo>
                    <a:cubicBezTo>
                      <a:pt x="24083" y="32582"/>
                      <a:pt x="24176" y="32766"/>
                      <a:pt x="24219" y="32766"/>
                    </a:cubicBezTo>
                    <a:cubicBezTo>
                      <a:pt x="24222" y="32766"/>
                      <a:pt x="24225" y="32764"/>
                      <a:pt x="24228" y="32762"/>
                    </a:cubicBezTo>
                    <a:cubicBezTo>
                      <a:pt x="24299" y="32691"/>
                      <a:pt x="24210" y="32548"/>
                      <a:pt x="24272" y="32450"/>
                    </a:cubicBezTo>
                    <a:lnTo>
                      <a:pt x="24272" y="32450"/>
                    </a:lnTo>
                    <a:cubicBezTo>
                      <a:pt x="24272" y="32450"/>
                      <a:pt x="24504" y="32815"/>
                      <a:pt x="24513" y="32824"/>
                    </a:cubicBezTo>
                    <a:cubicBezTo>
                      <a:pt x="24536" y="32636"/>
                      <a:pt x="24603" y="32498"/>
                      <a:pt x="24763" y="32498"/>
                    </a:cubicBezTo>
                    <a:cubicBezTo>
                      <a:pt x="24792" y="32498"/>
                      <a:pt x="24825" y="32503"/>
                      <a:pt x="24860" y="32512"/>
                    </a:cubicBezTo>
                    <a:cubicBezTo>
                      <a:pt x="24917" y="32536"/>
                      <a:pt x="24976" y="32547"/>
                      <a:pt x="25034" y="32547"/>
                    </a:cubicBezTo>
                    <a:cubicBezTo>
                      <a:pt x="25087" y="32547"/>
                      <a:pt x="25139" y="32538"/>
                      <a:pt x="25190" y="32521"/>
                    </a:cubicBezTo>
                    <a:cubicBezTo>
                      <a:pt x="25230" y="32513"/>
                      <a:pt x="25307" y="32411"/>
                      <a:pt x="25242" y="32411"/>
                    </a:cubicBezTo>
                    <a:cubicBezTo>
                      <a:pt x="25235" y="32411"/>
                      <a:pt x="25227" y="32412"/>
                      <a:pt x="25217" y="32414"/>
                    </a:cubicBezTo>
                    <a:lnTo>
                      <a:pt x="25457" y="32343"/>
                    </a:lnTo>
                    <a:cubicBezTo>
                      <a:pt x="25617" y="32299"/>
                      <a:pt x="25484" y="32325"/>
                      <a:pt x="25537" y="32201"/>
                    </a:cubicBezTo>
                    <a:cubicBezTo>
                      <a:pt x="25551" y="32166"/>
                      <a:pt x="25606" y="32156"/>
                      <a:pt x="25672" y="32156"/>
                    </a:cubicBezTo>
                    <a:cubicBezTo>
                      <a:pt x="25778" y="32156"/>
                      <a:pt x="25915" y="32183"/>
                      <a:pt x="25965" y="32183"/>
                    </a:cubicBezTo>
                    <a:cubicBezTo>
                      <a:pt x="26063" y="32174"/>
                      <a:pt x="26277" y="32165"/>
                      <a:pt x="26330" y="32040"/>
                    </a:cubicBezTo>
                    <a:cubicBezTo>
                      <a:pt x="26363" y="31967"/>
                      <a:pt x="26292" y="31820"/>
                      <a:pt x="26365" y="31820"/>
                    </a:cubicBezTo>
                    <a:cubicBezTo>
                      <a:pt x="26390" y="31820"/>
                      <a:pt x="26431" y="31837"/>
                      <a:pt x="26499" y="31880"/>
                    </a:cubicBezTo>
                    <a:cubicBezTo>
                      <a:pt x="26554" y="31943"/>
                      <a:pt x="26643" y="31982"/>
                      <a:pt x="26702" y="31982"/>
                    </a:cubicBezTo>
                    <a:cubicBezTo>
                      <a:pt x="26768" y="31982"/>
                      <a:pt x="26795" y="31932"/>
                      <a:pt x="26686" y="31809"/>
                    </a:cubicBezTo>
                    <a:cubicBezTo>
                      <a:pt x="26626" y="31634"/>
                      <a:pt x="26677" y="31536"/>
                      <a:pt x="26785" y="31536"/>
                    </a:cubicBezTo>
                    <a:cubicBezTo>
                      <a:pt x="26821" y="31536"/>
                      <a:pt x="26863" y="31546"/>
                      <a:pt x="26909" y="31568"/>
                    </a:cubicBezTo>
                    <a:cubicBezTo>
                      <a:pt x="27001" y="31617"/>
                      <a:pt x="27059" y="31716"/>
                      <a:pt x="27135" y="31716"/>
                    </a:cubicBezTo>
                    <a:cubicBezTo>
                      <a:pt x="27170" y="31716"/>
                      <a:pt x="27209" y="31695"/>
                      <a:pt x="27256" y="31639"/>
                    </a:cubicBezTo>
                    <a:cubicBezTo>
                      <a:pt x="27273" y="31614"/>
                      <a:pt x="27393" y="31288"/>
                      <a:pt x="27436" y="31288"/>
                    </a:cubicBezTo>
                    <a:cubicBezTo>
                      <a:pt x="27439" y="31288"/>
                      <a:pt x="27441" y="31290"/>
                      <a:pt x="27443" y="31292"/>
                    </a:cubicBezTo>
                    <a:cubicBezTo>
                      <a:pt x="27470" y="31328"/>
                      <a:pt x="27354" y="31550"/>
                      <a:pt x="27461" y="31586"/>
                    </a:cubicBezTo>
                    <a:cubicBezTo>
                      <a:pt x="27468" y="31588"/>
                      <a:pt x="27474" y="31589"/>
                      <a:pt x="27480" y="31589"/>
                    </a:cubicBezTo>
                    <a:cubicBezTo>
                      <a:pt x="27580" y="31589"/>
                      <a:pt x="27668" y="31342"/>
                      <a:pt x="27702" y="31283"/>
                    </a:cubicBezTo>
                    <a:cubicBezTo>
                      <a:pt x="27783" y="31249"/>
                      <a:pt x="27874" y="31206"/>
                      <a:pt x="27971" y="31206"/>
                    </a:cubicBezTo>
                    <a:cubicBezTo>
                      <a:pt x="28003" y="31206"/>
                      <a:pt x="28034" y="31210"/>
                      <a:pt x="28067" y="31221"/>
                    </a:cubicBezTo>
                    <a:cubicBezTo>
                      <a:pt x="28120" y="31243"/>
                      <a:pt x="28178" y="31254"/>
                      <a:pt x="28236" y="31254"/>
                    </a:cubicBezTo>
                    <a:cubicBezTo>
                      <a:pt x="28294" y="31254"/>
                      <a:pt x="28352" y="31243"/>
                      <a:pt x="28405" y="31221"/>
                    </a:cubicBezTo>
                    <a:cubicBezTo>
                      <a:pt x="28539" y="31176"/>
                      <a:pt x="28655" y="31096"/>
                      <a:pt x="28753" y="30989"/>
                    </a:cubicBezTo>
                    <a:cubicBezTo>
                      <a:pt x="28824" y="30903"/>
                      <a:pt x="28827" y="30766"/>
                      <a:pt x="28899" y="30766"/>
                    </a:cubicBezTo>
                    <a:cubicBezTo>
                      <a:pt x="28917" y="30766"/>
                      <a:pt x="28938" y="30774"/>
                      <a:pt x="28967" y="30793"/>
                    </a:cubicBezTo>
                    <a:cubicBezTo>
                      <a:pt x="29028" y="30835"/>
                      <a:pt x="29097" y="30856"/>
                      <a:pt x="29167" y="30856"/>
                    </a:cubicBezTo>
                    <a:cubicBezTo>
                      <a:pt x="29258" y="30856"/>
                      <a:pt x="29350" y="30820"/>
                      <a:pt x="29421" y="30749"/>
                    </a:cubicBezTo>
                    <a:cubicBezTo>
                      <a:pt x="29488" y="30681"/>
                      <a:pt x="29430" y="30583"/>
                      <a:pt x="29378" y="30500"/>
                    </a:cubicBezTo>
                    <a:lnTo>
                      <a:pt x="29378" y="30500"/>
                    </a:lnTo>
                    <a:cubicBezTo>
                      <a:pt x="29430" y="30572"/>
                      <a:pt x="29491" y="30601"/>
                      <a:pt x="29553" y="30601"/>
                    </a:cubicBezTo>
                    <a:cubicBezTo>
                      <a:pt x="29711" y="30601"/>
                      <a:pt x="29872" y="30413"/>
                      <a:pt x="29884" y="30268"/>
                    </a:cubicBezTo>
                    <a:cubicBezTo>
                      <a:pt x="29890" y="30188"/>
                      <a:pt x="29960" y="30134"/>
                      <a:pt x="30031" y="30134"/>
                    </a:cubicBezTo>
                    <a:cubicBezTo>
                      <a:pt x="30064" y="30134"/>
                      <a:pt x="30097" y="30145"/>
                      <a:pt x="30124" y="30170"/>
                    </a:cubicBezTo>
                    <a:cubicBezTo>
                      <a:pt x="30196" y="30223"/>
                      <a:pt x="30124" y="30321"/>
                      <a:pt x="30222" y="30357"/>
                    </a:cubicBezTo>
                    <a:cubicBezTo>
                      <a:pt x="30232" y="30361"/>
                      <a:pt x="30240" y="30362"/>
                      <a:pt x="30247" y="30362"/>
                    </a:cubicBezTo>
                    <a:cubicBezTo>
                      <a:pt x="30312" y="30362"/>
                      <a:pt x="30313" y="30236"/>
                      <a:pt x="30329" y="30196"/>
                    </a:cubicBezTo>
                    <a:cubicBezTo>
                      <a:pt x="30378" y="30092"/>
                      <a:pt x="30476" y="30031"/>
                      <a:pt x="30581" y="30031"/>
                    </a:cubicBezTo>
                    <a:cubicBezTo>
                      <a:pt x="30610" y="30031"/>
                      <a:pt x="30639" y="30035"/>
                      <a:pt x="30668" y="30045"/>
                    </a:cubicBezTo>
                    <a:cubicBezTo>
                      <a:pt x="30692" y="30082"/>
                      <a:pt x="30712" y="30097"/>
                      <a:pt x="30727" y="30097"/>
                    </a:cubicBezTo>
                    <a:cubicBezTo>
                      <a:pt x="30791" y="30097"/>
                      <a:pt x="30792" y="29847"/>
                      <a:pt x="30828" y="29805"/>
                    </a:cubicBezTo>
                    <a:cubicBezTo>
                      <a:pt x="30935" y="29662"/>
                      <a:pt x="31175" y="29635"/>
                      <a:pt x="31220" y="29457"/>
                    </a:cubicBezTo>
                    <a:cubicBezTo>
                      <a:pt x="31265" y="29288"/>
                      <a:pt x="31434" y="29190"/>
                      <a:pt x="31567" y="29137"/>
                    </a:cubicBezTo>
                    <a:cubicBezTo>
                      <a:pt x="31728" y="29074"/>
                      <a:pt x="32022" y="28976"/>
                      <a:pt x="32039" y="28762"/>
                    </a:cubicBezTo>
                    <a:cubicBezTo>
                      <a:pt x="32042" y="28737"/>
                      <a:pt x="32064" y="28729"/>
                      <a:pt x="32094" y="28729"/>
                    </a:cubicBezTo>
                    <a:cubicBezTo>
                      <a:pt x="32155" y="28729"/>
                      <a:pt x="32252" y="28763"/>
                      <a:pt x="32304" y="28763"/>
                    </a:cubicBezTo>
                    <a:cubicBezTo>
                      <a:pt x="32308" y="28763"/>
                      <a:pt x="32312" y="28763"/>
                      <a:pt x="32316" y="28762"/>
                    </a:cubicBezTo>
                    <a:cubicBezTo>
                      <a:pt x="32431" y="28745"/>
                      <a:pt x="32369" y="28611"/>
                      <a:pt x="32458" y="28540"/>
                    </a:cubicBezTo>
                    <a:cubicBezTo>
                      <a:pt x="32565" y="28460"/>
                      <a:pt x="32663" y="28362"/>
                      <a:pt x="32743" y="28264"/>
                    </a:cubicBezTo>
                    <a:cubicBezTo>
                      <a:pt x="32823" y="28139"/>
                      <a:pt x="32690" y="28068"/>
                      <a:pt x="32886" y="28041"/>
                    </a:cubicBezTo>
                    <a:cubicBezTo>
                      <a:pt x="33072" y="28006"/>
                      <a:pt x="33451" y="27882"/>
                      <a:pt x="33158" y="27609"/>
                    </a:cubicBezTo>
                    <a:lnTo>
                      <a:pt x="33158" y="27609"/>
                    </a:lnTo>
                    <a:cubicBezTo>
                      <a:pt x="33206" y="27652"/>
                      <a:pt x="33257" y="27671"/>
                      <a:pt x="33309" y="27671"/>
                    </a:cubicBezTo>
                    <a:cubicBezTo>
                      <a:pt x="33598" y="27671"/>
                      <a:pt x="33922" y="27095"/>
                      <a:pt x="33892" y="26892"/>
                    </a:cubicBezTo>
                    <a:cubicBezTo>
                      <a:pt x="33865" y="26705"/>
                      <a:pt x="34507" y="26919"/>
                      <a:pt x="34302" y="26545"/>
                    </a:cubicBezTo>
                    <a:cubicBezTo>
                      <a:pt x="34204" y="26384"/>
                      <a:pt x="34044" y="26242"/>
                      <a:pt x="34302" y="26215"/>
                    </a:cubicBezTo>
                    <a:cubicBezTo>
                      <a:pt x="34327" y="26174"/>
                      <a:pt x="34458" y="25913"/>
                      <a:pt x="34449" y="25880"/>
                    </a:cubicBezTo>
                    <a:lnTo>
                      <a:pt x="34449" y="25880"/>
                    </a:lnTo>
                    <a:cubicBezTo>
                      <a:pt x="34465" y="25897"/>
                      <a:pt x="34488" y="25983"/>
                      <a:pt x="34545" y="25983"/>
                    </a:cubicBezTo>
                    <a:cubicBezTo>
                      <a:pt x="34555" y="25983"/>
                      <a:pt x="34566" y="25981"/>
                      <a:pt x="34578" y="25975"/>
                    </a:cubicBezTo>
                    <a:cubicBezTo>
                      <a:pt x="34658" y="25921"/>
                      <a:pt x="34676" y="25832"/>
                      <a:pt x="34712" y="25770"/>
                    </a:cubicBezTo>
                    <a:cubicBezTo>
                      <a:pt x="34810" y="25591"/>
                      <a:pt x="35050" y="25458"/>
                      <a:pt x="35104" y="25271"/>
                    </a:cubicBezTo>
                    <a:lnTo>
                      <a:pt x="35104" y="25271"/>
                    </a:lnTo>
                    <a:cubicBezTo>
                      <a:pt x="35047" y="25310"/>
                      <a:pt x="34972" y="25328"/>
                      <a:pt x="34892" y="25328"/>
                    </a:cubicBezTo>
                    <a:cubicBezTo>
                      <a:pt x="34721" y="25328"/>
                      <a:pt x="34529" y="25244"/>
                      <a:pt x="34462" y="25111"/>
                    </a:cubicBezTo>
                    <a:cubicBezTo>
                      <a:pt x="34485" y="25065"/>
                      <a:pt x="34517" y="25048"/>
                      <a:pt x="34552" y="25048"/>
                    </a:cubicBezTo>
                    <a:cubicBezTo>
                      <a:pt x="34643" y="25048"/>
                      <a:pt x="34758" y="25159"/>
                      <a:pt x="34810" y="25191"/>
                    </a:cubicBezTo>
                    <a:cubicBezTo>
                      <a:pt x="34826" y="25200"/>
                      <a:pt x="34840" y="25205"/>
                      <a:pt x="34852" y="25205"/>
                    </a:cubicBezTo>
                    <a:cubicBezTo>
                      <a:pt x="34942" y="25205"/>
                      <a:pt x="34941" y="24978"/>
                      <a:pt x="34988" y="24923"/>
                    </a:cubicBezTo>
                    <a:cubicBezTo>
                      <a:pt x="35032" y="24861"/>
                      <a:pt x="35299" y="24817"/>
                      <a:pt x="35255" y="24745"/>
                    </a:cubicBezTo>
                    <a:cubicBezTo>
                      <a:pt x="35210" y="24683"/>
                      <a:pt x="35086" y="24612"/>
                      <a:pt x="35166" y="24514"/>
                    </a:cubicBezTo>
                    <a:cubicBezTo>
                      <a:pt x="35282" y="24371"/>
                      <a:pt x="35460" y="24291"/>
                      <a:pt x="35522" y="24104"/>
                    </a:cubicBezTo>
                    <a:lnTo>
                      <a:pt x="35522" y="24104"/>
                    </a:lnTo>
                    <a:cubicBezTo>
                      <a:pt x="35513" y="24109"/>
                      <a:pt x="35505" y="24111"/>
                      <a:pt x="35498" y="24111"/>
                    </a:cubicBezTo>
                    <a:cubicBezTo>
                      <a:pt x="35368" y="24111"/>
                      <a:pt x="35582" y="23369"/>
                      <a:pt x="35540" y="23285"/>
                    </a:cubicBezTo>
                    <a:cubicBezTo>
                      <a:pt x="35534" y="23264"/>
                      <a:pt x="35502" y="23260"/>
                      <a:pt x="35460" y="23260"/>
                    </a:cubicBezTo>
                    <a:cubicBezTo>
                      <a:pt x="35434" y="23260"/>
                      <a:pt x="35404" y="23261"/>
                      <a:pt x="35374" y="23261"/>
                    </a:cubicBezTo>
                    <a:cubicBezTo>
                      <a:pt x="35305" y="23261"/>
                      <a:pt x="35234" y="23254"/>
                      <a:pt x="35202" y="23204"/>
                    </a:cubicBezTo>
                    <a:cubicBezTo>
                      <a:pt x="35123" y="23090"/>
                      <a:pt x="35341" y="23068"/>
                      <a:pt x="35473" y="23068"/>
                    </a:cubicBezTo>
                    <a:cubicBezTo>
                      <a:pt x="35504" y="23068"/>
                      <a:pt x="35530" y="23069"/>
                      <a:pt x="35547" y="23071"/>
                    </a:cubicBezTo>
                    <a:lnTo>
                      <a:pt x="35547" y="23071"/>
                    </a:lnTo>
                    <a:cubicBezTo>
                      <a:pt x="35458" y="23060"/>
                      <a:pt x="35327" y="22981"/>
                      <a:pt x="35406" y="22902"/>
                    </a:cubicBezTo>
                    <a:cubicBezTo>
                      <a:pt x="35495" y="22821"/>
                      <a:pt x="35647" y="22884"/>
                      <a:pt x="35700" y="22804"/>
                    </a:cubicBezTo>
                    <a:cubicBezTo>
                      <a:pt x="35727" y="22750"/>
                      <a:pt x="35380" y="22652"/>
                      <a:pt x="35424" y="22510"/>
                    </a:cubicBezTo>
                    <a:cubicBezTo>
                      <a:pt x="35442" y="22465"/>
                      <a:pt x="35763" y="22242"/>
                      <a:pt x="35620" y="22242"/>
                    </a:cubicBezTo>
                    <a:cubicBezTo>
                      <a:pt x="35563" y="22242"/>
                      <a:pt x="35516" y="22283"/>
                      <a:pt x="35471" y="22283"/>
                    </a:cubicBezTo>
                    <a:cubicBezTo>
                      <a:pt x="35447" y="22283"/>
                      <a:pt x="35423" y="22271"/>
                      <a:pt x="35397" y="22233"/>
                    </a:cubicBezTo>
                    <a:cubicBezTo>
                      <a:pt x="35380" y="22198"/>
                      <a:pt x="35380" y="22144"/>
                      <a:pt x="35397" y="22118"/>
                    </a:cubicBezTo>
                    <a:cubicBezTo>
                      <a:pt x="35487" y="22020"/>
                      <a:pt x="35745" y="22136"/>
                      <a:pt x="35763" y="21993"/>
                    </a:cubicBezTo>
                    <a:cubicBezTo>
                      <a:pt x="35780" y="21886"/>
                      <a:pt x="35772" y="21788"/>
                      <a:pt x="35736" y="21690"/>
                    </a:cubicBezTo>
                    <a:cubicBezTo>
                      <a:pt x="35727" y="21655"/>
                      <a:pt x="35629" y="21619"/>
                      <a:pt x="35629" y="21619"/>
                    </a:cubicBezTo>
                    <a:cubicBezTo>
                      <a:pt x="35629" y="21467"/>
                      <a:pt x="35611" y="21307"/>
                      <a:pt x="35585" y="21156"/>
                    </a:cubicBezTo>
                    <a:cubicBezTo>
                      <a:pt x="35557" y="21060"/>
                      <a:pt x="35514" y="21009"/>
                      <a:pt x="35468" y="21009"/>
                    </a:cubicBezTo>
                    <a:cubicBezTo>
                      <a:pt x="35424" y="21009"/>
                      <a:pt x="35379" y="21056"/>
                      <a:pt x="35344" y="21156"/>
                    </a:cubicBezTo>
                    <a:cubicBezTo>
                      <a:pt x="35335" y="21004"/>
                      <a:pt x="35317" y="20862"/>
                      <a:pt x="35451" y="20746"/>
                    </a:cubicBezTo>
                    <a:cubicBezTo>
                      <a:pt x="35567" y="20648"/>
                      <a:pt x="35736" y="20497"/>
                      <a:pt x="35602" y="20372"/>
                    </a:cubicBezTo>
                    <a:cubicBezTo>
                      <a:pt x="35513" y="20283"/>
                      <a:pt x="35451" y="20283"/>
                      <a:pt x="35424" y="20149"/>
                    </a:cubicBezTo>
                    <a:cubicBezTo>
                      <a:pt x="35433" y="20078"/>
                      <a:pt x="35424" y="20016"/>
                      <a:pt x="35415" y="19953"/>
                    </a:cubicBezTo>
                    <a:cubicBezTo>
                      <a:pt x="35401" y="19953"/>
                      <a:pt x="35383" y="19955"/>
                      <a:pt x="35364" y="19955"/>
                    </a:cubicBezTo>
                    <a:cubicBezTo>
                      <a:pt x="35337" y="19955"/>
                      <a:pt x="35310" y="19951"/>
                      <a:pt x="35299" y="19935"/>
                    </a:cubicBezTo>
                    <a:cubicBezTo>
                      <a:pt x="35219" y="19811"/>
                      <a:pt x="35282" y="19615"/>
                      <a:pt x="35219" y="19490"/>
                    </a:cubicBezTo>
                    <a:cubicBezTo>
                      <a:pt x="35166" y="19356"/>
                      <a:pt x="35032" y="19250"/>
                      <a:pt x="35193" y="19143"/>
                    </a:cubicBezTo>
                    <a:cubicBezTo>
                      <a:pt x="35282" y="19080"/>
                      <a:pt x="35255" y="18786"/>
                      <a:pt x="35157" y="18733"/>
                    </a:cubicBezTo>
                    <a:cubicBezTo>
                      <a:pt x="35146" y="18727"/>
                      <a:pt x="35135" y="18725"/>
                      <a:pt x="35124" y="18725"/>
                    </a:cubicBezTo>
                    <a:cubicBezTo>
                      <a:pt x="35034" y="18725"/>
                      <a:pt x="34970" y="18906"/>
                      <a:pt x="34970" y="18938"/>
                    </a:cubicBezTo>
                    <a:cubicBezTo>
                      <a:pt x="34952" y="18840"/>
                      <a:pt x="34970" y="18733"/>
                      <a:pt x="35014" y="18644"/>
                    </a:cubicBezTo>
                    <a:cubicBezTo>
                      <a:pt x="35068" y="18564"/>
                      <a:pt x="35166" y="18510"/>
                      <a:pt x="35184" y="18412"/>
                    </a:cubicBezTo>
                    <a:cubicBezTo>
                      <a:pt x="35228" y="18243"/>
                      <a:pt x="35041" y="18207"/>
                      <a:pt x="35130" y="18047"/>
                    </a:cubicBezTo>
                    <a:cubicBezTo>
                      <a:pt x="35166" y="17985"/>
                      <a:pt x="35513" y="17780"/>
                      <a:pt x="35264" y="17762"/>
                    </a:cubicBezTo>
                    <a:cubicBezTo>
                      <a:pt x="35112" y="17744"/>
                      <a:pt x="34854" y="17735"/>
                      <a:pt x="35014" y="17557"/>
                    </a:cubicBezTo>
                    <a:cubicBezTo>
                      <a:pt x="35112" y="17441"/>
                      <a:pt x="35202" y="17441"/>
                      <a:pt x="35246" y="17299"/>
                    </a:cubicBezTo>
                    <a:cubicBezTo>
                      <a:pt x="35264" y="17254"/>
                      <a:pt x="35308" y="16916"/>
                      <a:pt x="35202" y="16916"/>
                    </a:cubicBezTo>
                    <a:cubicBezTo>
                      <a:pt x="35160" y="16916"/>
                      <a:pt x="35041" y="16962"/>
                      <a:pt x="34955" y="16962"/>
                    </a:cubicBezTo>
                    <a:cubicBezTo>
                      <a:pt x="34895" y="16962"/>
                      <a:pt x="34852" y="16939"/>
                      <a:pt x="34863" y="16862"/>
                    </a:cubicBezTo>
                    <a:cubicBezTo>
                      <a:pt x="34890" y="16720"/>
                      <a:pt x="35077" y="16800"/>
                      <a:pt x="35175" y="16747"/>
                    </a:cubicBezTo>
                    <a:cubicBezTo>
                      <a:pt x="35086" y="16711"/>
                      <a:pt x="34988" y="16667"/>
                      <a:pt x="34899" y="16613"/>
                    </a:cubicBezTo>
                    <a:cubicBezTo>
                      <a:pt x="34792" y="16524"/>
                      <a:pt x="34854" y="16506"/>
                      <a:pt x="34943" y="16444"/>
                    </a:cubicBezTo>
                    <a:cubicBezTo>
                      <a:pt x="35086" y="16364"/>
                      <a:pt x="35175" y="16034"/>
                      <a:pt x="35112" y="15927"/>
                    </a:cubicBezTo>
                    <a:cubicBezTo>
                      <a:pt x="35088" y="15884"/>
                      <a:pt x="35032" y="15870"/>
                      <a:pt x="34966" y="15870"/>
                    </a:cubicBezTo>
                    <a:cubicBezTo>
                      <a:pt x="34847" y="15870"/>
                      <a:pt x="34695" y="15914"/>
                      <a:pt x="34629" y="15914"/>
                    </a:cubicBezTo>
                    <a:cubicBezTo>
                      <a:pt x="34609" y="15914"/>
                      <a:pt x="34597" y="15910"/>
                      <a:pt x="34596" y="15900"/>
                    </a:cubicBezTo>
                    <a:cubicBezTo>
                      <a:pt x="34587" y="15811"/>
                      <a:pt x="34721" y="15794"/>
                      <a:pt x="34783" y="15731"/>
                    </a:cubicBezTo>
                    <a:cubicBezTo>
                      <a:pt x="34854" y="15660"/>
                      <a:pt x="34899" y="15562"/>
                      <a:pt x="34908" y="15455"/>
                    </a:cubicBezTo>
                    <a:cubicBezTo>
                      <a:pt x="34925" y="15322"/>
                      <a:pt x="35202" y="15045"/>
                      <a:pt x="35130" y="14956"/>
                    </a:cubicBezTo>
                    <a:cubicBezTo>
                      <a:pt x="35095" y="14903"/>
                      <a:pt x="34854" y="14832"/>
                      <a:pt x="34934" y="14778"/>
                    </a:cubicBezTo>
                    <a:cubicBezTo>
                      <a:pt x="35014" y="14725"/>
                      <a:pt x="35077" y="14734"/>
                      <a:pt x="35086" y="14636"/>
                    </a:cubicBezTo>
                    <a:cubicBezTo>
                      <a:pt x="35104" y="14422"/>
                      <a:pt x="34703" y="14360"/>
                      <a:pt x="34667" y="14164"/>
                    </a:cubicBezTo>
                    <a:cubicBezTo>
                      <a:pt x="34631" y="13959"/>
                      <a:pt x="35050" y="13825"/>
                      <a:pt x="35041" y="13665"/>
                    </a:cubicBezTo>
                    <a:cubicBezTo>
                      <a:pt x="35041" y="13654"/>
                      <a:pt x="35033" y="13649"/>
                      <a:pt x="35020" y="13649"/>
                    </a:cubicBezTo>
                    <a:cubicBezTo>
                      <a:pt x="34971" y="13649"/>
                      <a:pt x="34854" y="13713"/>
                      <a:pt x="34854" y="13727"/>
                    </a:cubicBezTo>
                    <a:cubicBezTo>
                      <a:pt x="34845" y="13602"/>
                      <a:pt x="35059" y="13567"/>
                      <a:pt x="35032" y="13460"/>
                    </a:cubicBezTo>
                    <a:cubicBezTo>
                      <a:pt x="34997" y="13317"/>
                      <a:pt x="34916" y="13219"/>
                      <a:pt x="34916" y="13059"/>
                    </a:cubicBezTo>
                    <a:cubicBezTo>
                      <a:pt x="34916" y="13073"/>
                      <a:pt x="34916" y="13080"/>
                      <a:pt x="34915" y="13080"/>
                    </a:cubicBezTo>
                    <a:cubicBezTo>
                      <a:pt x="34911" y="13080"/>
                      <a:pt x="34895" y="12952"/>
                      <a:pt x="34836" y="12908"/>
                    </a:cubicBezTo>
                    <a:cubicBezTo>
                      <a:pt x="34747" y="12845"/>
                      <a:pt x="34783" y="12783"/>
                      <a:pt x="34819" y="12712"/>
                    </a:cubicBezTo>
                    <a:cubicBezTo>
                      <a:pt x="34872" y="12542"/>
                      <a:pt x="34854" y="12364"/>
                      <a:pt x="34774" y="12222"/>
                    </a:cubicBezTo>
                    <a:cubicBezTo>
                      <a:pt x="34738" y="12168"/>
                      <a:pt x="34453" y="11999"/>
                      <a:pt x="34569" y="11981"/>
                    </a:cubicBezTo>
                    <a:cubicBezTo>
                      <a:pt x="34810" y="11955"/>
                      <a:pt x="35059" y="11937"/>
                      <a:pt x="34801" y="11741"/>
                    </a:cubicBezTo>
                    <a:cubicBezTo>
                      <a:pt x="34741" y="11688"/>
                      <a:pt x="34649" y="11636"/>
                      <a:pt x="34570" y="11579"/>
                    </a:cubicBezTo>
                    <a:lnTo>
                      <a:pt x="34570" y="11579"/>
                    </a:lnTo>
                    <a:cubicBezTo>
                      <a:pt x="34598" y="11583"/>
                      <a:pt x="34626" y="11586"/>
                      <a:pt x="34651" y="11586"/>
                    </a:cubicBezTo>
                    <a:cubicBezTo>
                      <a:pt x="34672" y="11586"/>
                      <a:pt x="34690" y="11584"/>
                      <a:pt x="34703" y="11581"/>
                    </a:cubicBezTo>
                    <a:cubicBezTo>
                      <a:pt x="34694" y="11512"/>
                      <a:pt x="34694" y="11384"/>
                      <a:pt x="34573" y="11384"/>
                    </a:cubicBezTo>
                    <a:cubicBezTo>
                      <a:pt x="34569" y="11384"/>
                      <a:pt x="34564" y="11384"/>
                      <a:pt x="34560" y="11385"/>
                    </a:cubicBezTo>
                    <a:cubicBezTo>
                      <a:pt x="34524" y="11413"/>
                      <a:pt x="34488" y="11442"/>
                      <a:pt x="34457" y="11476"/>
                    </a:cubicBezTo>
                    <a:lnTo>
                      <a:pt x="34457" y="11476"/>
                    </a:lnTo>
                    <a:cubicBezTo>
                      <a:pt x="34409" y="11413"/>
                      <a:pt x="34399" y="11342"/>
                      <a:pt x="34471" y="11260"/>
                    </a:cubicBezTo>
                    <a:cubicBezTo>
                      <a:pt x="34578" y="11153"/>
                      <a:pt x="34747" y="11055"/>
                      <a:pt x="34783" y="10912"/>
                    </a:cubicBezTo>
                    <a:cubicBezTo>
                      <a:pt x="34819" y="10779"/>
                      <a:pt x="34694" y="10770"/>
                      <a:pt x="34685" y="10672"/>
                    </a:cubicBezTo>
                    <a:cubicBezTo>
                      <a:pt x="34685" y="10574"/>
                      <a:pt x="34872" y="10494"/>
                      <a:pt x="34863" y="10387"/>
                    </a:cubicBezTo>
                    <a:cubicBezTo>
                      <a:pt x="34863" y="10360"/>
                      <a:pt x="34738" y="10342"/>
                      <a:pt x="34712" y="10325"/>
                    </a:cubicBezTo>
                    <a:cubicBezTo>
                      <a:pt x="34516" y="10173"/>
                      <a:pt x="34943" y="10013"/>
                      <a:pt x="34934" y="9888"/>
                    </a:cubicBezTo>
                    <a:lnTo>
                      <a:pt x="34934" y="9888"/>
                    </a:lnTo>
                    <a:cubicBezTo>
                      <a:pt x="34934" y="9920"/>
                      <a:pt x="34819" y="9951"/>
                      <a:pt x="34712" y="9951"/>
                    </a:cubicBezTo>
                    <a:cubicBezTo>
                      <a:pt x="34582" y="9951"/>
                      <a:pt x="34465" y="9905"/>
                      <a:pt x="34587" y="9763"/>
                    </a:cubicBezTo>
                    <a:cubicBezTo>
                      <a:pt x="34721" y="9621"/>
                      <a:pt x="34729" y="9665"/>
                      <a:pt x="34721" y="9470"/>
                    </a:cubicBezTo>
                    <a:cubicBezTo>
                      <a:pt x="34764" y="9373"/>
                      <a:pt x="34791" y="9363"/>
                      <a:pt x="34919" y="9354"/>
                    </a:cubicBezTo>
                    <a:lnTo>
                      <a:pt x="34919" y="9354"/>
                    </a:lnTo>
                    <a:cubicBezTo>
                      <a:pt x="34912" y="9355"/>
                      <a:pt x="34906" y="9355"/>
                      <a:pt x="34900" y="9355"/>
                    </a:cubicBezTo>
                    <a:cubicBezTo>
                      <a:pt x="34596" y="9355"/>
                      <a:pt x="34812" y="8881"/>
                      <a:pt x="34523" y="8881"/>
                    </a:cubicBezTo>
                    <a:cubicBezTo>
                      <a:pt x="34518" y="8881"/>
                      <a:pt x="34514" y="8881"/>
                      <a:pt x="34509" y="8882"/>
                    </a:cubicBezTo>
                    <a:lnTo>
                      <a:pt x="34509" y="8882"/>
                    </a:lnTo>
                    <a:cubicBezTo>
                      <a:pt x="34702" y="8870"/>
                      <a:pt x="34640" y="8516"/>
                      <a:pt x="34614" y="8418"/>
                    </a:cubicBezTo>
                    <a:cubicBezTo>
                      <a:pt x="34605" y="8329"/>
                      <a:pt x="34569" y="8249"/>
                      <a:pt x="34516" y="8178"/>
                    </a:cubicBezTo>
                    <a:cubicBezTo>
                      <a:pt x="34516" y="8178"/>
                      <a:pt x="34302" y="8107"/>
                      <a:pt x="34320" y="8098"/>
                    </a:cubicBezTo>
                    <a:cubicBezTo>
                      <a:pt x="34374" y="8068"/>
                      <a:pt x="34474" y="8063"/>
                      <a:pt x="34569" y="8063"/>
                    </a:cubicBezTo>
                    <a:cubicBezTo>
                      <a:pt x="34615" y="8063"/>
                      <a:pt x="34660" y="8064"/>
                      <a:pt x="34698" y="8064"/>
                    </a:cubicBezTo>
                    <a:cubicBezTo>
                      <a:pt x="34724" y="8064"/>
                      <a:pt x="34746" y="8064"/>
                      <a:pt x="34765" y="8062"/>
                    </a:cubicBezTo>
                    <a:cubicBezTo>
                      <a:pt x="34667" y="7991"/>
                      <a:pt x="34614" y="7893"/>
                      <a:pt x="34462" y="7884"/>
                    </a:cubicBezTo>
                    <a:cubicBezTo>
                      <a:pt x="34320" y="7875"/>
                      <a:pt x="34115" y="7866"/>
                      <a:pt x="34106" y="7706"/>
                    </a:cubicBezTo>
                    <a:cubicBezTo>
                      <a:pt x="34146" y="7706"/>
                      <a:pt x="34244" y="7713"/>
                      <a:pt x="34338" y="7713"/>
                    </a:cubicBezTo>
                    <a:cubicBezTo>
                      <a:pt x="34431" y="7713"/>
                      <a:pt x="34520" y="7706"/>
                      <a:pt x="34542" y="7679"/>
                    </a:cubicBezTo>
                    <a:cubicBezTo>
                      <a:pt x="34614" y="7599"/>
                      <a:pt x="34418" y="7510"/>
                      <a:pt x="34346" y="7483"/>
                    </a:cubicBezTo>
                    <a:cubicBezTo>
                      <a:pt x="34338" y="7412"/>
                      <a:pt x="34355" y="7332"/>
                      <a:pt x="34391" y="7261"/>
                    </a:cubicBezTo>
                    <a:cubicBezTo>
                      <a:pt x="34427" y="7216"/>
                      <a:pt x="34560" y="7136"/>
                      <a:pt x="34551" y="7082"/>
                    </a:cubicBezTo>
                    <a:cubicBezTo>
                      <a:pt x="34551" y="6976"/>
                      <a:pt x="34240" y="6984"/>
                      <a:pt x="34266" y="6913"/>
                    </a:cubicBezTo>
                    <a:cubicBezTo>
                      <a:pt x="34266" y="6895"/>
                      <a:pt x="34373" y="6833"/>
                      <a:pt x="34391" y="6797"/>
                    </a:cubicBezTo>
                    <a:cubicBezTo>
                      <a:pt x="34418" y="6744"/>
                      <a:pt x="34436" y="6690"/>
                      <a:pt x="34427" y="6637"/>
                    </a:cubicBezTo>
                    <a:cubicBezTo>
                      <a:pt x="34427" y="6486"/>
                      <a:pt x="34338" y="6388"/>
                      <a:pt x="34320" y="6254"/>
                    </a:cubicBezTo>
                    <a:cubicBezTo>
                      <a:pt x="34302" y="6129"/>
                      <a:pt x="34453" y="6085"/>
                      <a:pt x="34382" y="5987"/>
                    </a:cubicBezTo>
                    <a:cubicBezTo>
                      <a:pt x="34343" y="5933"/>
                      <a:pt x="34285" y="5899"/>
                      <a:pt x="34217" y="5897"/>
                    </a:cubicBezTo>
                    <a:lnTo>
                      <a:pt x="34217" y="5897"/>
                    </a:lnTo>
                    <a:cubicBezTo>
                      <a:pt x="34426" y="5888"/>
                      <a:pt x="34516" y="5871"/>
                      <a:pt x="34516" y="5675"/>
                    </a:cubicBezTo>
                    <a:lnTo>
                      <a:pt x="34516" y="5675"/>
                    </a:lnTo>
                    <a:lnTo>
                      <a:pt x="34382" y="5684"/>
                    </a:lnTo>
                    <a:cubicBezTo>
                      <a:pt x="34373" y="5559"/>
                      <a:pt x="34444" y="5123"/>
                      <a:pt x="34311" y="5052"/>
                    </a:cubicBezTo>
                    <a:cubicBezTo>
                      <a:pt x="34310" y="5051"/>
                      <a:pt x="34310" y="5051"/>
                      <a:pt x="34309" y="5051"/>
                    </a:cubicBezTo>
                    <a:cubicBezTo>
                      <a:pt x="34291" y="5051"/>
                      <a:pt x="34160" y="5104"/>
                      <a:pt x="34086" y="5104"/>
                    </a:cubicBezTo>
                    <a:cubicBezTo>
                      <a:pt x="34052" y="5104"/>
                      <a:pt x="34029" y="5093"/>
                      <a:pt x="34035" y="5060"/>
                    </a:cubicBezTo>
                    <a:cubicBezTo>
                      <a:pt x="34061" y="4954"/>
                      <a:pt x="34204" y="4856"/>
                      <a:pt x="34240" y="4767"/>
                    </a:cubicBezTo>
                    <a:cubicBezTo>
                      <a:pt x="34346" y="4526"/>
                      <a:pt x="34382" y="4259"/>
                      <a:pt x="34338" y="4001"/>
                    </a:cubicBezTo>
                    <a:cubicBezTo>
                      <a:pt x="34302" y="3876"/>
                      <a:pt x="34168" y="3805"/>
                      <a:pt x="34150" y="3671"/>
                    </a:cubicBezTo>
                    <a:cubicBezTo>
                      <a:pt x="34115" y="3457"/>
                      <a:pt x="34035" y="3475"/>
                      <a:pt x="33821" y="3413"/>
                    </a:cubicBezTo>
                    <a:lnTo>
                      <a:pt x="33821" y="3413"/>
                    </a:lnTo>
                    <a:cubicBezTo>
                      <a:pt x="33823" y="3413"/>
                      <a:pt x="33825" y="3413"/>
                      <a:pt x="33827" y="3413"/>
                    </a:cubicBezTo>
                    <a:cubicBezTo>
                      <a:pt x="33914" y="3413"/>
                      <a:pt x="34314" y="3091"/>
                      <a:pt x="34088" y="3056"/>
                    </a:cubicBezTo>
                    <a:cubicBezTo>
                      <a:pt x="34084" y="3055"/>
                      <a:pt x="34079" y="3055"/>
                      <a:pt x="34074" y="3055"/>
                    </a:cubicBezTo>
                    <a:cubicBezTo>
                      <a:pt x="33944" y="3055"/>
                      <a:pt x="33730" y="3371"/>
                      <a:pt x="33584" y="3371"/>
                    </a:cubicBezTo>
                    <a:cubicBezTo>
                      <a:pt x="33577" y="3371"/>
                      <a:pt x="33569" y="3370"/>
                      <a:pt x="33563" y="3368"/>
                    </a:cubicBezTo>
                    <a:lnTo>
                      <a:pt x="33821" y="3065"/>
                    </a:lnTo>
                    <a:cubicBezTo>
                      <a:pt x="33945" y="2950"/>
                      <a:pt x="34122" y="2791"/>
                      <a:pt x="34307" y="2780"/>
                    </a:cubicBezTo>
                    <a:lnTo>
                      <a:pt x="34307" y="2780"/>
                    </a:lnTo>
                    <a:cubicBezTo>
                      <a:pt x="34299" y="2781"/>
                      <a:pt x="34290" y="2781"/>
                      <a:pt x="34282" y="2781"/>
                    </a:cubicBezTo>
                    <a:cubicBezTo>
                      <a:pt x="33998" y="2781"/>
                      <a:pt x="34118" y="2518"/>
                      <a:pt x="33946" y="2406"/>
                    </a:cubicBezTo>
                    <a:cubicBezTo>
                      <a:pt x="33930" y="2210"/>
                      <a:pt x="33956" y="2173"/>
                      <a:pt x="34090" y="2173"/>
                    </a:cubicBezTo>
                    <a:cubicBezTo>
                      <a:pt x="34108" y="2173"/>
                      <a:pt x="34128" y="2173"/>
                      <a:pt x="34150" y="2175"/>
                    </a:cubicBezTo>
                    <a:cubicBezTo>
                      <a:pt x="34320" y="2175"/>
                      <a:pt x="34213" y="1952"/>
                      <a:pt x="34320" y="1916"/>
                    </a:cubicBezTo>
                    <a:lnTo>
                      <a:pt x="34320" y="1916"/>
                    </a:lnTo>
                    <a:lnTo>
                      <a:pt x="33767" y="2041"/>
                    </a:lnTo>
                    <a:cubicBezTo>
                      <a:pt x="33714" y="1845"/>
                      <a:pt x="34097" y="1596"/>
                      <a:pt x="34079" y="1578"/>
                    </a:cubicBezTo>
                    <a:cubicBezTo>
                      <a:pt x="33928" y="1444"/>
                      <a:pt x="33554" y="1409"/>
                      <a:pt x="33572" y="1159"/>
                    </a:cubicBezTo>
                    <a:cubicBezTo>
                      <a:pt x="33618" y="981"/>
                      <a:pt x="33322" y="461"/>
                      <a:pt x="33057" y="461"/>
                    </a:cubicBezTo>
                    <a:cubicBezTo>
                      <a:pt x="33016" y="461"/>
                      <a:pt x="32977" y="473"/>
                      <a:pt x="32939" y="500"/>
                    </a:cubicBezTo>
                    <a:cubicBezTo>
                      <a:pt x="32927" y="510"/>
                      <a:pt x="32911" y="514"/>
                      <a:pt x="32893" y="514"/>
                    </a:cubicBezTo>
                    <a:cubicBezTo>
                      <a:pt x="32792" y="514"/>
                      <a:pt x="32612" y="378"/>
                      <a:pt x="32474" y="378"/>
                    </a:cubicBezTo>
                    <a:cubicBezTo>
                      <a:pt x="32442" y="378"/>
                      <a:pt x="32413" y="385"/>
                      <a:pt x="32387" y="402"/>
                    </a:cubicBezTo>
                    <a:cubicBezTo>
                      <a:pt x="32337" y="438"/>
                      <a:pt x="32298" y="452"/>
                      <a:pt x="32266" y="452"/>
                    </a:cubicBezTo>
                    <a:cubicBezTo>
                      <a:pt x="32126" y="452"/>
                      <a:pt x="32142" y="153"/>
                      <a:pt x="32004" y="117"/>
                    </a:cubicBezTo>
                    <a:cubicBezTo>
                      <a:pt x="31983" y="111"/>
                      <a:pt x="31964" y="108"/>
                      <a:pt x="31944" y="108"/>
                    </a:cubicBezTo>
                    <a:cubicBezTo>
                      <a:pt x="31807" y="108"/>
                      <a:pt x="31695" y="251"/>
                      <a:pt x="31610" y="251"/>
                    </a:cubicBezTo>
                    <a:cubicBezTo>
                      <a:pt x="31607" y="251"/>
                      <a:pt x="31605" y="251"/>
                      <a:pt x="31603" y="251"/>
                    </a:cubicBezTo>
                    <a:cubicBezTo>
                      <a:pt x="31461" y="251"/>
                      <a:pt x="31487" y="179"/>
                      <a:pt x="31505" y="55"/>
                    </a:cubicBezTo>
                    <a:cubicBezTo>
                      <a:pt x="31510" y="14"/>
                      <a:pt x="31496" y="0"/>
                      <a:pt x="31472" y="0"/>
                    </a:cubicBezTo>
                    <a:close/>
                    <a:moveTo>
                      <a:pt x="17100" y="33592"/>
                    </a:moveTo>
                    <a:lnTo>
                      <a:pt x="17100" y="33592"/>
                    </a:lnTo>
                    <a:cubicBezTo>
                      <a:pt x="17065" y="33637"/>
                      <a:pt x="17066" y="33652"/>
                      <a:pt x="17077" y="33652"/>
                    </a:cubicBezTo>
                    <a:cubicBezTo>
                      <a:pt x="17097" y="33652"/>
                      <a:pt x="17150" y="33605"/>
                      <a:pt x="17100" y="33592"/>
                    </a:cubicBezTo>
                    <a:close/>
                    <a:moveTo>
                      <a:pt x="577" y="8293"/>
                    </a:moveTo>
                    <a:cubicBezTo>
                      <a:pt x="542" y="8293"/>
                      <a:pt x="514" y="8301"/>
                      <a:pt x="499" y="8320"/>
                    </a:cubicBezTo>
                    <a:cubicBezTo>
                      <a:pt x="526" y="8365"/>
                      <a:pt x="544" y="8418"/>
                      <a:pt x="544" y="8472"/>
                    </a:cubicBezTo>
                    <a:cubicBezTo>
                      <a:pt x="535" y="8561"/>
                      <a:pt x="499" y="8641"/>
                      <a:pt x="437" y="8695"/>
                    </a:cubicBezTo>
                    <a:cubicBezTo>
                      <a:pt x="339" y="8864"/>
                      <a:pt x="303" y="9060"/>
                      <a:pt x="339" y="9247"/>
                    </a:cubicBezTo>
                    <a:cubicBezTo>
                      <a:pt x="366" y="9372"/>
                      <a:pt x="660" y="9229"/>
                      <a:pt x="722" y="9398"/>
                    </a:cubicBezTo>
                    <a:cubicBezTo>
                      <a:pt x="758" y="9505"/>
                      <a:pt x="704" y="9594"/>
                      <a:pt x="615" y="9683"/>
                    </a:cubicBezTo>
                    <a:cubicBezTo>
                      <a:pt x="508" y="9692"/>
                      <a:pt x="490" y="9710"/>
                      <a:pt x="490" y="9799"/>
                    </a:cubicBezTo>
                    <a:cubicBezTo>
                      <a:pt x="495" y="9881"/>
                      <a:pt x="500" y="9895"/>
                      <a:pt x="530" y="9895"/>
                    </a:cubicBezTo>
                    <a:cubicBezTo>
                      <a:pt x="546" y="9895"/>
                      <a:pt x="569" y="9891"/>
                      <a:pt x="604" y="9891"/>
                    </a:cubicBezTo>
                    <a:cubicBezTo>
                      <a:pt x="624" y="9891"/>
                      <a:pt x="648" y="9892"/>
                      <a:pt x="677" y="9897"/>
                    </a:cubicBezTo>
                    <a:cubicBezTo>
                      <a:pt x="749" y="9915"/>
                      <a:pt x="811" y="10022"/>
                      <a:pt x="749" y="10066"/>
                    </a:cubicBezTo>
                    <a:cubicBezTo>
                      <a:pt x="706" y="10106"/>
                      <a:pt x="650" y="10112"/>
                      <a:pt x="595" y="10112"/>
                    </a:cubicBezTo>
                    <a:cubicBezTo>
                      <a:pt x="569" y="10112"/>
                      <a:pt x="544" y="10111"/>
                      <a:pt x="520" y="10111"/>
                    </a:cubicBezTo>
                    <a:cubicBezTo>
                      <a:pt x="446" y="10111"/>
                      <a:pt x="388" y="10124"/>
                      <a:pt x="392" y="10236"/>
                    </a:cubicBezTo>
                    <a:cubicBezTo>
                      <a:pt x="392" y="10314"/>
                      <a:pt x="520" y="10485"/>
                      <a:pt x="650" y="10485"/>
                    </a:cubicBezTo>
                    <a:cubicBezTo>
                      <a:pt x="653" y="10485"/>
                      <a:pt x="656" y="10485"/>
                      <a:pt x="660" y="10485"/>
                    </a:cubicBezTo>
                    <a:cubicBezTo>
                      <a:pt x="686" y="10529"/>
                      <a:pt x="660" y="10601"/>
                      <a:pt x="677" y="10645"/>
                    </a:cubicBezTo>
                    <a:cubicBezTo>
                      <a:pt x="695" y="10690"/>
                      <a:pt x="936" y="11108"/>
                      <a:pt x="900" y="11135"/>
                    </a:cubicBezTo>
                    <a:cubicBezTo>
                      <a:pt x="886" y="11148"/>
                      <a:pt x="870" y="11153"/>
                      <a:pt x="851" y="11153"/>
                    </a:cubicBezTo>
                    <a:cubicBezTo>
                      <a:pt x="734" y="11153"/>
                      <a:pt x="535" y="10949"/>
                      <a:pt x="473" y="10948"/>
                    </a:cubicBezTo>
                    <a:lnTo>
                      <a:pt x="473" y="10948"/>
                    </a:lnTo>
                    <a:cubicBezTo>
                      <a:pt x="571" y="10950"/>
                      <a:pt x="695" y="11465"/>
                      <a:pt x="766" y="11527"/>
                    </a:cubicBezTo>
                    <a:cubicBezTo>
                      <a:pt x="882" y="11616"/>
                      <a:pt x="847" y="11687"/>
                      <a:pt x="722" y="11785"/>
                    </a:cubicBezTo>
                    <a:cubicBezTo>
                      <a:pt x="544" y="11946"/>
                      <a:pt x="731" y="11919"/>
                      <a:pt x="740" y="12017"/>
                    </a:cubicBezTo>
                    <a:cubicBezTo>
                      <a:pt x="740" y="12115"/>
                      <a:pt x="758" y="12151"/>
                      <a:pt x="677" y="12231"/>
                    </a:cubicBezTo>
                    <a:cubicBezTo>
                      <a:pt x="651" y="12257"/>
                      <a:pt x="642" y="12293"/>
                      <a:pt x="651" y="12329"/>
                    </a:cubicBezTo>
                    <a:cubicBezTo>
                      <a:pt x="678" y="12384"/>
                      <a:pt x="734" y="12412"/>
                      <a:pt x="792" y="12412"/>
                    </a:cubicBezTo>
                    <a:cubicBezTo>
                      <a:pt x="826" y="12412"/>
                      <a:pt x="861" y="12402"/>
                      <a:pt x="891" y="12382"/>
                    </a:cubicBezTo>
                    <a:cubicBezTo>
                      <a:pt x="924" y="12366"/>
                      <a:pt x="974" y="12352"/>
                      <a:pt x="1015" y="12352"/>
                    </a:cubicBezTo>
                    <a:cubicBezTo>
                      <a:pt x="1064" y="12352"/>
                      <a:pt x="1098" y="12372"/>
                      <a:pt x="1069" y="12436"/>
                    </a:cubicBezTo>
                    <a:cubicBezTo>
                      <a:pt x="1016" y="12551"/>
                      <a:pt x="873" y="12569"/>
                      <a:pt x="820" y="12676"/>
                    </a:cubicBezTo>
                    <a:cubicBezTo>
                      <a:pt x="775" y="12774"/>
                      <a:pt x="856" y="12899"/>
                      <a:pt x="918" y="12979"/>
                    </a:cubicBezTo>
                    <a:cubicBezTo>
                      <a:pt x="927" y="13059"/>
                      <a:pt x="918" y="13139"/>
                      <a:pt x="873" y="13202"/>
                    </a:cubicBezTo>
                    <a:cubicBezTo>
                      <a:pt x="829" y="13228"/>
                      <a:pt x="802" y="13255"/>
                      <a:pt x="811" y="13282"/>
                    </a:cubicBezTo>
                    <a:cubicBezTo>
                      <a:pt x="811" y="13415"/>
                      <a:pt x="927" y="13371"/>
                      <a:pt x="945" y="13496"/>
                    </a:cubicBezTo>
                    <a:cubicBezTo>
                      <a:pt x="954" y="13585"/>
                      <a:pt x="900" y="13647"/>
                      <a:pt x="891" y="13727"/>
                    </a:cubicBezTo>
                    <a:cubicBezTo>
                      <a:pt x="856" y="13950"/>
                      <a:pt x="918" y="14164"/>
                      <a:pt x="1069" y="14324"/>
                    </a:cubicBezTo>
                    <a:cubicBezTo>
                      <a:pt x="1185" y="14431"/>
                      <a:pt x="1212" y="14458"/>
                      <a:pt x="998" y="14475"/>
                    </a:cubicBezTo>
                    <a:cubicBezTo>
                      <a:pt x="967" y="14453"/>
                      <a:pt x="944" y="14444"/>
                      <a:pt x="927" y="14444"/>
                    </a:cubicBezTo>
                    <a:cubicBezTo>
                      <a:pt x="874" y="14444"/>
                      <a:pt x="876" y="14529"/>
                      <a:pt x="882" y="14582"/>
                    </a:cubicBezTo>
                    <a:cubicBezTo>
                      <a:pt x="864" y="14698"/>
                      <a:pt x="891" y="14814"/>
                      <a:pt x="936" y="14921"/>
                    </a:cubicBezTo>
                    <a:cubicBezTo>
                      <a:pt x="980" y="14992"/>
                      <a:pt x="1105" y="15045"/>
                      <a:pt x="1034" y="15170"/>
                    </a:cubicBezTo>
                    <a:cubicBezTo>
                      <a:pt x="829" y="15179"/>
                      <a:pt x="900" y="15455"/>
                      <a:pt x="945" y="15544"/>
                    </a:cubicBezTo>
                    <a:cubicBezTo>
                      <a:pt x="980" y="15633"/>
                      <a:pt x="1301" y="15749"/>
                      <a:pt x="1230" y="15794"/>
                    </a:cubicBezTo>
                    <a:cubicBezTo>
                      <a:pt x="1051" y="15900"/>
                      <a:pt x="980" y="15936"/>
                      <a:pt x="971" y="16123"/>
                    </a:cubicBezTo>
                    <a:cubicBezTo>
                      <a:pt x="954" y="16390"/>
                      <a:pt x="980" y="16667"/>
                      <a:pt x="1034" y="16934"/>
                    </a:cubicBezTo>
                    <a:cubicBezTo>
                      <a:pt x="1060" y="17032"/>
                      <a:pt x="1087" y="17121"/>
                      <a:pt x="1132" y="17210"/>
                    </a:cubicBezTo>
                    <a:cubicBezTo>
                      <a:pt x="1149" y="17272"/>
                      <a:pt x="1247" y="17308"/>
                      <a:pt x="1256" y="17361"/>
                    </a:cubicBezTo>
                    <a:cubicBezTo>
                      <a:pt x="1256" y="17433"/>
                      <a:pt x="1078" y="17513"/>
                      <a:pt x="1034" y="17575"/>
                    </a:cubicBezTo>
                    <a:cubicBezTo>
                      <a:pt x="971" y="17655"/>
                      <a:pt x="927" y="17744"/>
                      <a:pt x="918" y="17842"/>
                    </a:cubicBezTo>
                    <a:cubicBezTo>
                      <a:pt x="901" y="17966"/>
                      <a:pt x="931" y="18067"/>
                      <a:pt x="1084" y="18067"/>
                    </a:cubicBezTo>
                    <a:cubicBezTo>
                      <a:pt x="1094" y="18067"/>
                      <a:pt x="1106" y="18066"/>
                      <a:pt x="1117" y="18065"/>
                    </a:cubicBezTo>
                    <a:lnTo>
                      <a:pt x="1117" y="18065"/>
                    </a:lnTo>
                    <a:cubicBezTo>
                      <a:pt x="987" y="18081"/>
                      <a:pt x="1230" y="18342"/>
                      <a:pt x="1256" y="18403"/>
                    </a:cubicBezTo>
                    <a:cubicBezTo>
                      <a:pt x="1274" y="18439"/>
                      <a:pt x="1078" y="18599"/>
                      <a:pt x="1051" y="18680"/>
                    </a:cubicBezTo>
                    <a:cubicBezTo>
                      <a:pt x="1007" y="18795"/>
                      <a:pt x="1007" y="18911"/>
                      <a:pt x="1051" y="19027"/>
                    </a:cubicBezTo>
                    <a:cubicBezTo>
                      <a:pt x="1076" y="19067"/>
                      <a:pt x="1124" y="19078"/>
                      <a:pt x="1179" y="19078"/>
                    </a:cubicBezTo>
                    <a:cubicBezTo>
                      <a:pt x="1244" y="19078"/>
                      <a:pt x="1319" y="19063"/>
                      <a:pt x="1372" y="19063"/>
                    </a:cubicBezTo>
                    <a:cubicBezTo>
                      <a:pt x="1390" y="19125"/>
                      <a:pt x="1399" y="19196"/>
                      <a:pt x="1390" y="19258"/>
                    </a:cubicBezTo>
                    <a:cubicBezTo>
                      <a:pt x="1345" y="19258"/>
                      <a:pt x="1310" y="19258"/>
                      <a:pt x="1274" y="19276"/>
                    </a:cubicBezTo>
                    <a:cubicBezTo>
                      <a:pt x="1239" y="19312"/>
                      <a:pt x="1265" y="19401"/>
                      <a:pt x="1265" y="19437"/>
                    </a:cubicBezTo>
                    <a:cubicBezTo>
                      <a:pt x="1274" y="19481"/>
                      <a:pt x="1167" y="19508"/>
                      <a:pt x="1141" y="19561"/>
                    </a:cubicBezTo>
                    <a:cubicBezTo>
                      <a:pt x="1132" y="19633"/>
                      <a:pt x="1132" y="19704"/>
                      <a:pt x="1141" y="19766"/>
                    </a:cubicBezTo>
                    <a:cubicBezTo>
                      <a:pt x="1185" y="19971"/>
                      <a:pt x="1319" y="20042"/>
                      <a:pt x="1461" y="20203"/>
                    </a:cubicBezTo>
                    <a:cubicBezTo>
                      <a:pt x="1630" y="20408"/>
                      <a:pt x="1470" y="20354"/>
                      <a:pt x="1265" y="20372"/>
                    </a:cubicBezTo>
                    <a:cubicBezTo>
                      <a:pt x="1269" y="20372"/>
                      <a:pt x="1272" y="20371"/>
                      <a:pt x="1276" y="20371"/>
                    </a:cubicBezTo>
                    <a:cubicBezTo>
                      <a:pt x="1375" y="20371"/>
                      <a:pt x="1286" y="20498"/>
                      <a:pt x="1381" y="20541"/>
                    </a:cubicBezTo>
                    <a:cubicBezTo>
                      <a:pt x="1399" y="20559"/>
                      <a:pt x="1550" y="20541"/>
                      <a:pt x="1550" y="20568"/>
                    </a:cubicBezTo>
                    <a:cubicBezTo>
                      <a:pt x="1550" y="20657"/>
                      <a:pt x="1363" y="20648"/>
                      <a:pt x="1363" y="20728"/>
                    </a:cubicBezTo>
                    <a:cubicBezTo>
                      <a:pt x="1372" y="20835"/>
                      <a:pt x="1541" y="20889"/>
                      <a:pt x="1586" y="20986"/>
                    </a:cubicBezTo>
                    <a:cubicBezTo>
                      <a:pt x="1620" y="21055"/>
                      <a:pt x="1612" y="21078"/>
                      <a:pt x="1587" y="21078"/>
                    </a:cubicBezTo>
                    <a:cubicBezTo>
                      <a:pt x="1554" y="21078"/>
                      <a:pt x="1488" y="21035"/>
                      <a:pt x="1452" y="21004"/>
                    </a:cubicBezTo>
                    <a:cubicBezTo>
                      <a:pt x="1416" y="20971"/>
                      <a:pt x="1361" y="20955"/>
                      <a:pt x="1310" y="20955"/>
                    </a:cubicBezTo>
                    <a:cubicBezTo>
                      <a:pt x="1223" y="20955"/>
                      <a:pt x="1146" y="21001"/>
                      <a:pt x="1185" y="21084"/>
                    </a:cubicBezTo>
                    <a:cubicBezTo>
                      <a:pt x="1247" y="21245"/>
                      <a:pt x="1408" y="21352"/>
                      <a:pt x="1577" y="21352"/>
                    </a:cubicBezTo>
                    <a:cubicBezTo>
                      <a:pt x="1105" y="21378"/>
                      <a:pt x="1630" y="22251"/>
                      <a:pt x="1283" y="22269"/>
                    </a:cubicBezTo>
                    <a:cubicBezTo>
                      <a:pt x="1078" y="22456"/>
                      <a:pt x="1372" y="22599"/>
                      <a:pt x="1417" y="22786"/>
                    </a:cubicBezTo>
                    <a:cubicBezTo>
                      <a:pt x="1452" y="22919"/>
                      <a:pt x="1461" y="23062"/>
                      <a:pt x="1470" y="23204"/>
                    </a:cubicBezTo>
                    <a:cubicBezTo>
                      <a:pt x="1479" y="23400"/>
                      <a:pt x="1613" y="23578"/>
                      <a:pt x="1622" y="23748"/>
                    </a:cubicBezTo>
                    <a:cubicBezTo>
                      <a:pt x="1630" y="23890"/>
                      <a:pt x="1497" y="23944"/>
                      <a:pt x="1515" y="24122"/>
                    </a:cubicBezTo>
                    <a:cubicBezTo>
                      <a:pt x="1515" y="24184"/>
                      <a:pt x="1524" y="24300"/>
                      <a:pt x="1604" y="24353"/>
                    </a:cubicBezTo>
                    <a:cubicBezTo>
                      <a:pt x="1648" y="24380"/>
                      <a:pt x="1746" y="24344"/>
                      <a:pt x="1746" y="24407"/>
                    </a:cubicBezTo>
                    <a:cubicBezTo>
                      <a:pt x="1746" y="24558"/>
                      <a:pt x="1497" y="24603"/>
                      <a:pt x="1372" y="24621"/>
                    </a:cubicBezTo>
                    <a:cubicBezTo>
                      <a:pt x="1374" y="24620"/>
                      <a:pt x="1375" y="24620"/>
                      <a:pt x="1377" y="24620"/>
                    </a:cubicBezTo>
                    <a:cubicBezTo>
                      <a:pt x="1588" y="24620"/>
                      <a:pt x="1738" y="25896"/>
                      <a:pt x="1809" y="26072"/>
                    </a:cubicBezTo>
                    <a:cubicBezTo>
                      <a:pt x="1862" y="26251"/>
                      <a:pt x="1826" y="26500"/>
                      <a:pt x="1907" y="26651"/>
                    </a:cubicBezTo>
                    <a:cubicBezTo>
                      <a:pt x="1987" y="26803"/>
                      <a:pt x="2111" y="26936"/>
                      <a:pt x="2245" y="27034"/>
                    </a:cubicBezTo>
                    <a:cubicBezTo>
                      <a:pt x="2268" y="27053"/>
                      <a:pt x="2378" y="27069"/>
                      <a:pt x="2471" y="27069"/>
                    </a:cubicBezTo>
                    <a:cubicBezTo>
                      <a:pt x="2550" y="27069"/>
                      <a:pt x="2618" y="27058"/>
                      <a:pt x="2614" y="27027"/>
                    </a:cubicBezTo>
                    <a:lnTo>
                      <a:pt x="2614" y="27027"/>
                    </a:lnTo>
                    <a:cubicBezTo>
                      <a:pt x="2642" y="27139"/>
                      <a:pt x="2287" y="27243"/>
                      <a:pt x="2486" y="27355"/>
                    </a:cubicBezTo>
                    <a:cubicBezTo>
                      <a:pt x="2512" y="27373"/>
                      <a:pt x="2762" y="27444"/>
                      <a:pt x="2744" y="27507"/>
                    </a:cubicBezTo>
                    <a:cubicBezTo>
                      <a:pt x="2735" y="27542"/>
                      <a:pt x="2388" y="27551"/>
                      <a:pt x="2468" y="27640"/>
                    </a:cubicBezTo>
                    <a:cubicBezTo>
                      <a:pt x="2555" y="27714"/>
                      <a:pt x="2708" y="27823"/>
                      <a:pt x="2850" y="27823"/>
                    </a:cubicBezTo>
                    <a:cubicBezTo>
                      <a:pt x="2897" y="27823"/>
                      <a:pt x="2943" y="27811"/>
                      <a:pt x="2984" y="27783"/>
                    </a:cubicBezTo>
                    <a:lnTo>
                      <a:pt x="2984" y="27783"/>
                    </a:lnTo>
                    <a:cubicBezTo>
                      <a:pt x="3047" y="27845"/>
                      <a:pt x="2922" y="28059"/>
                      <a:pt x="2886" y="28121"/>
                    </a:cubicBezTo>
                    <a:cubicBezTo>
                      <a:pt x="2895" y="28139"/>
                      <a:pt x="2930" y="28460"/>
                      <a:pt x="2965" y="28460"/>
                    </a:cubicBezTo>
                    <a:cubicBezTo>
                      <a:pt x="2966" y="28460"/>
                      <a:pt x="2966" y="28460"/>
                      <a:pt x="2967" y="28460"/>
                    </a:cubicBezTo>
                    <a:cubicBezTo>
                      <a:pt x="3051" y="28447"/>
                      <a:pt x="3150" y="28367"/>
                      <a:pt x="3239" y="28367"/>
                    </a:cubicBezTo>
                    <a:cubicBezTo>
                      <a:pt x="3272" y="28367"/>
                      <a:pt x="3303" y="28377"/>
                      <a:pt x="3332" y="28406"/>
                    </a:cubicBezTo>
                    <a:cubicBezTo>
                      <a:pt x="3412" y="28486"/>
                      <a:pt x="3394" y="28602"/>
                      <a:pt x="3501" y="28673"/>
                    </a:cubicBezTo>
                    <a:cubicBezTo>
                      <a:pt x="3617" y="28745"/>
                      <a:pt x="3679" y="28709"/>
                      <a:pt x="3759" y="28798"/>
                    </a:cubicBezTo>
                    <a:cubicBezTo>
                      <a:pt x="3857" y="28923"/>
                      <a:pt x="3777" y="29056"/>
                      <a:pt x="3875" y="29190"/>
                    </a:cubicBezTo>
                    <a:cubicBezTo>
                      <a:pt x="3917" y="29256"/>
                      <a:pt x="4000" y="29327"/>
                      <a:pt x="4085" y="29327"/>
                    </a:cubicBezTo>
                    <a:cubicBezTo>
                      <a:pt x="4126" y="29327"/>
                      <a:pt x="4167" y="29311"/>
                      <a:pt x="4205" y="29270"/>
                    </a:cubicBezTo>
                    <a:lnTo>
                      <a:pt x="4205" y="29270"/>
                    </a:lnTo>
                    <a:cubicBezTo>
                      <a:pt x="4196" y="29311"/>
                      <a:pt x="4219" y="29597"/>
                      <a:pt x="4250" y="29597"/>
                    </a:cubicBezTo>
                    <a:cubicBezTo>
                      <a:pt x="4253" y="29597"/>
                      <a:pt x="4255" y="29595"/>
                      <a:pt x="4258" y="29591"/>
                    </a:cubicBezTo>
                    <a:cubicBezTo>
                      <a:pt x="4280" y="29548"/>
                      <a:pt x="4325" y="29359"/>
                      <a:pt x="4407" y="29359"/>
                    </a:cubicBezTo>
                    <a:cubicBezTo>
                      <a:pt x="4426" y="29359"/>
                      <a:pt x="4448" y="29369"/>
                      <a:pt x="4472" y="29395"/>
                    </a:cubicBezTo>
                    <a:cubicBezTo>
                      <a:pt x="4525" y="29466"/>
                      <a:pt x="4499" y="29564"/>
                      <a:pt x="4534" y="29644"/>
                    </a:cubicBezTo>
                    <a:cubicBezTo>
                      <a:pt x="4592" y="29789"/>
                      <a:pt x="4762" y="29958"/>
                      <a:pt x="4925" y="29958"/>
                    </a:cubicBezTo>
                    <a:cubicBezTo>
                      <a:pt x="4960" y="29958"/>
                      <a:pt x="4995" y="29950"/>
                      <a:pt x="5028" y="29932"/>
                    </a:cubicBezTo>
                    <a:lnTo>
                      <a:pt x="5028" y="29932"/>
                    </a:lnTo>
                    <a:cubicBezTo>
                      <a:pt x="4929" y="29993"/>
                      <a:pt x="5034" y="30322"/>
                      <a:pt x="5095" y="30375"/>
                    </a:cubicBezTo>
                    <a:cubicBezTo>
                      <a:pt x="5134" y="30322"/>
                      <a:pt x="5164" y="30303"/>
                      <a:pt x="5193" y="30303"/>
                    </a:cubicBezTo>
                    <a:cubicBezTo>
                      <a:pt x="5237" y="30303"/>
                      <a:pt x="5276" y="30349"/>
                      <a:pt x="5336" y="30392"/>
                    </a:cubicBezTo>
                    <a:cubicBezTo>
                      <a:pt x="5381" y="30426"/>
                      <a:pt x="5396" y="30439"/>
                      <a:pt x="5409" y="30439"/>
                    </a:cubicBezTo>
                    <a:cubicBezTo>
                      <a:pt x="5423" y="30439"/>
                      <a:pt x="5435" y="30421"/>
                      <a:pt x="5487" y="30392"/>
                    </a:cubicBezTo>
                    <a:cubicBezTo>
                      <a:pt x="5501" y="30383"/>
                      <a:pt x="5515" y="30379"/>
                      <a:pt x="5529" y="30379"/>
                    </a:cubicBezTo>
                    <a:cubicBezTo>
                      <a:pt x="5647" y="30379"/>
                      <a:pt x="5754" y="30684"/>
                      <a:pt x="5826" y="30740"/>
                    </a:cubicBezTo>
                    <a:cubicBezTo>
                      <a:pt x="5838" y="30750"/>
                      <a:pt x="5851" y="30754"/>
                      <a:pt x="5865" y="30754"/>
                    </a:cubicBezTo>
                    <a:cubicBezTo>
                      <a:pt x="5901" y="30754"/>
                      <a:pt x="5943" y="30730"/>
                      <a:pt x="5990" y="30730"/>
                    </a:cubicBezTo>
                    <a:cubicBezTo>
                      <a:pt x="6006" y="30730"/>
                      <a:pt x="6022" y="30733"/>
                      <a:pt x="6039" y="30740"/>
                    </a:cubicBezTo>
                    <a:cubicBezTo>
                      <a:pt x="6155" y="30793"/>
                      <a:pt x="6262" y="30865"/>
                      <a:pt x="6369" y="30936"/>
                    </a:cubicBezTo>
                    <a:cubicBezTo>
                      <a:pt x="6480" y="30998"/>
                      <a:pt x="6569" y="31038"/>
                      <a:pt x="6660" y="31038"/>
                    </a:cubicBezTo>
                    <a:cubicBezTo>
                      <a:pt x="6719" y="31038"/>
                      <a:pt x="6778" y="31021"/>
                      <a:pt x="6845" y="30982"/>
                    </a:cubicBezTo>
                    <a:lnTo>
                      <a:pt x="6845" y="30982"/>
                    </a:lnTo>
                    <a:cubicBezTo>
                      <a:pt x="6782" y="31029"/>
                      <a:pt x="6720" y="31084"/>
                      <a:pt x="6699" y="31150"/>
                    </a:cubicBezTo>
                    <a:cubicBezTo>
                      <a:pt x="6682" y="31208"/>
                      <a:pt x="6714" y="31225"/>
                      <a:pt x="6758" y="31225"/>
                    </a:cubicBezTo>
                    <a:cubicBezTo>
                      <a:pt x="6807" y="31225"/>
                      <a:pt x="6871" y="31204"/>
                      <a:pt x="6895" y="31194"/>
                    </a:cubicBezTo>
                    <a:cubicBezTo>
                      <a:pt x="6970" y="31153"/>
                      <a:pt x="7027" y="31133"/>
                      <a:pt x="7071" y="31133"/>
                    </a:cubicBezTo>
                    <a:cubicBezTo>
                      <a:pt x="7176" y="31133"/>
                      <a:pt x="7196" y="31250"/>
                      <a:pt x="7171" y="31452"/>
                    </a:cubicBezTo>
                    <a:cubicBezTo>
                      <a:pt x="7168" y="31486"/>
                      <a:pt x="7180" y="31499"/>
                      <a:pt x="7202" y="31499"/>
                    </a:cubicBezTo>
                    <a:cubicBezTo>
                      <a:pt x="7280" y="31499"/>
                      <a:pt x="7477" y="31337"/>
                      <a:pt x="7535" y="31337"/>
                    </a:cubicBezTo>
                    <a:cubicBezTo>
                      <a:pt x="7558" y="31337"/>
                      <a:pt x="7560" y="31360"/>
                      <a:pt x="7527" y="31426"/>
                    </a:cubicBezTo>
                    <a:cubicBezTo>
                      <a:pt x="7465" y="31550"/>
                      <a:pt x="7597" y="31664"/>
                      <a:pt x="7733" y="31664"/>
                    </a:cubicBezTo>
                    <a:cubicBezTo>
                      <a:pt x="7811" y="31664"/>
                      <a:pt x="7889" y="31628"/>
                      <a:pt x="7935" y="31536"/>
                    </a:cubicBezTo>
                    <a:lnTo>
                      <a:pt x="7935" y="31536"/>
                    </a:lnTo>
                    <a:cubicBezTo>
                      <a:pt x="7892" y="31624"/>
                      <a:pt x="7902" y="31730"/>
                      <a:pt x="7955" y="31818"/>
                    </a:cubicBezTo>
                    <a:cubicBezTo>
                      <a:pt x="7968" y="31840"/>
                      <a:pt x="7995" y="31842"/>
                      <a:pt x="8026" y="31842"/>
                    </a:cubicBezTo>
                    <a:cubicBezTo>
                      <a:pt x="8034" y="31842"/>
                      <a:pt x="8042" y="31842"/>
                      <a:pt x="8050" y="31842"/>
                    </a:cubicBezTo>
                    <a:cubicBezTo>
                      <a:pt x="8074" y="31842"/>
                      <a:pt x="8100" y="31843"/>
                      <a:pt x="8124" y="31853"/>
                    </a:cubicBezTo>
                    <a:cubicBezTo>
                      <a:pt x="8231" y="31898"/>
                      <a:pt x="8248" y="31996"/>
                      <a:pt x="8346" y="32049"/>
                    </a:cubicBezTo>
                    <a:cubicBezTo>
                      <a:pt x="8379" y="32070"/>
                      <a:pt x="8413" y="32076"/>
                      <a:pt x="8446" y="32076"/>
                    </a:cubicBezTo>
                    <a:cubicBezTo>
                      <a:pt x="8491" y="32076"/>
                      <a:pt x="8536" y="32065"/>
                      <a:pt x="8579" y="32065"/>
                    </a:cubicBezTo>
                    <a:cubicBezTo>
                      <a:pt x="8600" y="32065"/>
                      <a:pt x="8621" y="32068"/>
                      <a:pt x="8640" y="32076"/>
                    </a:cubicBezTo>
                    <a:cubicBezTo>
                      <a:pt x="8756" y="32120"/>
                      <a:pt x="8854" y="32174"/>
                      <a:pt x="8952" y="32245"/>
                    </a:cubicBezTo>
                    <a:cubicBezTo>
                      <a:pt x="9104" y="32343"/>
                      <a:pt x="9193" y="32468"/>
                      <a:pt x="9380" y="32477"/>
                    </a:cubicBezTo>
                    <a:cubicBezTo>
                      <a:pt x="9382" y="32477"/>
                      <a:pt x="9385" y="32477"/>
                      <a:pt x="9388" y="32477"/>
                    </a:cubicBezTo>
                    <a:cubicBezTo>
                      <a:pt x="9475" y="32477"/>
                      <a:pt x="9604" y="32352"/>
                      <a:pt x="9651" y="32352"/>
                    </a:cubicBezTo>
                    <a:cubicBezTo>
                      <a:pt x="9653" y="32352"/>
                      <a:pt x="9654" y="32352"/>
                      <a:pt x="9656" y="32352"/>
                    </a:cubicBezTo>
                    <a:cubicBezTo>
                      <a:pt x="9691" y="32370"/>
                      <a:pt x="9674" y="32593"/>
                      <a:pt x="9718" y="32655"/>
                    </a:cubicBezTo>
                    <a:cubicBezTo>
                      <a:pt x="9732" y="32675"/>
                      <a:pt x="9749" y="32683"/>
                      <a:pt x="9767" y="32683"/>
                    </a:cubicBezTo>
                    <a:cubicBezTo>
                      <a:pt x="9829" y="32683"/>
                      <a:pt x="9906" y="32587"/>
                      <a:pt x="9941" y="32539"/>
                    </a:cubicBezTo>
                    <a:cubicBezTo>
                      <a:pt x="9976" y="32489"/>
                      <a:pt x="10057" y="32277"/>
                      <a:pt x="10124" y="32277"/>
                    </a:cubicBezTo>
                    <a:cubicBezTo>
                      <a:pt x="10141" y="32277"/>
                      <a:pt x="10158" y="32291"/>
                      <a:pt x="10172" y="32325"/>
                    </a:cubicBezTo>
                    <a:cubicBezTo>
                      <a:pt x="10226" y="32468"/>
                      <a:pt x="10217" y="32637"/>
                      <a:pt x="10333" y="32735"/>
                    </a:cubicBezTo>
                    <a:cubicBezTo>
                      <a:pt x="10355" y="32753"/>
                      <a:pt x="10377" y="32761"/>
                      <a:pt x="10401" y="32761"/>
                    </a:cubicBezTo>
                    <a:cubicBezTo>
                      <a:pt x="10506" y="32761"/>
                      <a:pt x="10622" y="32611"/>
                      <a:pt x="10708" y="32611"/>
                    </a:cubicBezTo>
                    <a:cubicBezTo>
                      <a:pt x="10743" y="32611"/>
                      <a:pt x="10773" y="32636"/>
                      <a:pt x="10796" y="32708"/>
                    </a:cubicBezTo>
                    <a:cubicBezTo>
                      <a:pt x="10849" y="32886"/>
                      <a:pt x="11232" y="32895"/>
                      <a:pt x="11357" y="32904"/>
                    </a:cubicBezTo>
                    <a:cubicBezTo>
                      <a:pt x="11370" y="32905"/>
                      <a:pt x="11383" y="32906"/>
                      <a:pt x="11396" y="32906"/>
                    </a:cubicBezTo>
                    <a:cubicBezTo>
                      <a:pt x="11454" y="32906"/>
                      <a:pt x="11509" y="32899"/>
                      <a:pt x="11564" y="32899"/>
                    </a:cubicBezTo>
                    <a:cubicBezTo>
                      <a:pt x="11624" y="32899"/>
                      <a:pt x="11682" y="32907"/>
                      <a:pt x="11740" y="32940"/>
                    </a:cubicBezTo>
                    <a:cubicBezTo>
                      <a:pt x="11765" y="32956"/>
                      <a:pt x="11957" y="33194"/>
                      <a:pt x="11986" y="33194"/>
                    </a:cubicBezTo>
                    <a:cubicBezTo>
                      <a:pt x="11988" y="33194"/>
                      <a:pt x="11989" y="33193"/>
                      <a:pt x="11989" y="33189"/>
                    </a:cubicBezTo>
                    <a:cubicBezTo>
                      <a:pt x="11989" y="33109"/>
                      <a:pt x="11918" y="33020"/>
                      <a:pt x="12025" y="32967"/>
                    </a:cubicBezTo>
                    <a:cubicBezTo>
                      <a:pt x="12052" y="32958"/>
                      <a:pt x="12083" y="32953"/>
                      <a:pt x="12114" y="32953"/>
                    </a:cubicBezTo>
                    <a:cubicBezTo>
                      <a:pt x="12145" y="32953"/>
                      <a:pt x="12177" y="32958"/>
                      <a:pt x="12203" y="32967"/>
                    </a:cubicBezTo>
                    <a:cubicBezTo>
                      <a:pt x="12319" y="33002"/>
                      <a:pt x="12488" y="33100"/>
                      <a:pt x="12462" y="33278"/>
                    </a:cubicBezTo>
                    <a:cubicBezTo>
                      <a:pt x="12490" y="33119"/>
                      <a:pt x="12517" y="33063"/>
                      <a:pt x="12544" y="33063"/>
                    </a:cubicBezTo>
                    <a:cubicBezTo>
                      <a:pt x="12609" y="33063"/>
                      <a:pt x="12679" y="33368"/>
                      <a:pt x="12798" y="33368"/>
                    </a:cubicBezTo>
                    <a:cubicBezTo>
                      <a:pt x="12802" y="33368"/>
                      <a:pt x="12805" y="33368"/>
                      <a:pt x="12809" y="33367"/>
                    </a:cubicBezTo>
                    <a:cubicBezTo>
                      <a:pt x="12969" y="33350"/>
                      <a:pt x="13023" y="33100"/>
                      <a:pt x="13201" y="33100"/>
                    </a:cubicBezTo>
                    <a:cubicBezTo>
                      <a:pt x="13254" y="33100"/>
                      <a:pt x="13370" y="33252"/>
                      <a:pt x="13424" y="33278"/>
                    </a:cubicBezTo>
                    <a:cubicBezTo>
                      <a:pt x="13472" y="33306"/>
                      <a:pt x="13509" y="33316"/>
                      <a:pt x="13538" y="33316"/>
                    </a:cubicBezTo>
                    <a:cubicBezTo>
                      <a:pt x="13626" y="33316"/>
                      <a:pt x="13646" y="33223"/>
                      <a:pt x="13742" y="33223"/>
                    </a:cubicBezTo>
                    <a:cubicBezTo>
                      <a:pt x="13771" y="33223"/>
                      <a:pt x="13806" y="33231"/>
                      <a:pt x="13851" y="33252"/>
                    </a:cubicBezTo>
                    <a:cubicBezTo>
                      <a:pt x="13994" y="33332"/>
                      <a:pt x="14154" y="33376"/>
                      <a:pt x="14314" y="33376"/>
                    </a:cubicBezTo>
                    <a:cubicBezTo>
                      <a:pt x="14394" y="33359"/>
                      <a:pt x="14466" y="33323"/>
                      <a:pt x="14546" y="33287"/>
                    </a:cubicBezTo>
                    <a:cubicBezTo>
                      <a:pt x="14767" y="33341"/>
                      <a:pt x="14988" y="33694"/>
                      <a:pt x="15232" y="33694"/>
                    </a:cubicBezTo>
                    <a:cubicBezTo>
                      <a:pt x="15273" y="33694"/>
                      <a:pt x="15314" y="33684"/>
                      <a:pt x="15356" y="33661"/>
                    </a:cubicBezTo>
                    <a:cubicBezTo>
                      <a:pt x="15478" y="33596"/>
                      <a:pt x="15393" y="33517"/>
                      <a:pt x="15505" y="33517"/>
                    </a:cubicBezTo>
                    <a:cubicBezTo>
                      <a:pt x="15516" y="33517"/>
                      <a:pt x="15529" y="33517"/>
                      <a:pt x="15543" y="33519"/>
                    </a:cubicBezTo>
                    <a:cubicBezTo>
                      <a:pt x="15588" y="33581"/>
                      <a:pt x="15650" y="33635"/>
                      <a:pt x="15722" y="33661"/>
                    </a:cubicBezTo>
                    <a:cubicBezTo>
                      <a:pt x="15723" y="33662"/>
                      <a:pt x="15725" y="33662"/>
                      <a:pt x="15726" y="33662"/>
                    </a:cubicBezTo>
                    <a:cubicBezTo>
                      <a:pt x="15757" y="33662"/>
                      <a:pt x="15760" y="33572"/>
                      <a:pt x="15811" y="33555"/>
                    </a:cubicBezTo>
                    <a:cubicBezTo>
                      <a:pt x="15847" y="33542"/>
                      <a:pt x="15886" y="33537"/>
                      <a:pt x="15928" y="33537"/>
                    </a:cubicBezTo>
                    <a:cubicBezTo>
                      <a:pt x="16174" y="33537"/>
                      <a:pt x="16510" y="33719"/>
                      <a:pt x="16782" y="33719"/>
                    </a:cubicBezTo>
                    <a:cubicBezTo>
                      <a:pt x="16898" y="33719"/>
                      <a:pt x="17003" y="33686"/>
                      <a:pt x="17084" y="33590"/>
                    </a:cubicBezTo>
                    <a:lnTo>
                      <a:pt x="17084" y="33590"/>
                    </a:lnTo>
                    <a:cubicBezTo>
                      <a:pt x="17091" y="33591"/>
                      <a:pt x="17096" y="33591"/>
                      <a:pt x="17100" y="33592"/>
                    </a:cubicBezTo>
                    <a:lnTo>
                      <a:pt x="17100" y="33592"/>
                    </a:lnTo>
                    <a:cubicBezTo>
                      <a:pt x="17101" y="33592"/>
                      <a:pt x="17102" y="33591"/>
                      <a:pt x="17102" y="33590"/>
                    </a:cubicBezTo>
                    <a:cubicBezTo>
                      <a:pt x="17245" y="33590"/>
                      <a:pt x="17307" y="32637"/>
                      <a:pt x="17111" y="32575"/>
                    </a:cubicBezTo>
                    <a:cubicBezTo>
                      <a:pt x="17070" y="32564"/>
                      <a:pt x="16962" y="32543"/>
                      <a:pt x="16870" y="32543"/>
                    </a:cubicBezTo>
                    <a:cubicBezTo>
                      <a:pt x="16802" y="32543"/>
                      <a:pt x="16743" y="32555"/>
                      <a:pt x="16728" y="32593"/>
                    </a:cubicBezTo>
                    <a:cubicBezTo>
                      <a:pt x="16670" y="32728"/>
                      <a:pt x="16654" y="32864"/>
                      <a:pt x="16561" y="32864"/>
                    </a:cubicBezTo>
                    <a:cubicBezTo>
                      <a:pt x="16526" y="32864"/>
                      <a:pt x="16480" y="32844"/>
                      <a:pt x="16416" y="32797"/>
                    </a:cubicBezTo>
                    <a:cubicBezTo>
                      <a:pt x="16237" y="32716"/>
                      <a:pt x="16042" y="32672"/>
                      <a:pt x="15847" y="32672"/>
                    </a:cubicBezTo>
                    <a:cubicBezTo>
                      <a:pt x="15829" y="32672"/>
                      <a:pt x="15811" y="32672"/>
                      <a:pt x="15793" y="32673"/>
                    </a:cubicBezTo>
                    <a:cubicBezTo>
                      <a:pt x="15669" y="32689"/>
                      <a:pt x="15553" y="32927"/>
                      <a:pt x="15459" y="32927"/>
                    </a:cubicBezTo>
                    <a:cubicBezTo>
                      <a:pt x="15451" y="32927"/>
                      <a:pt x="15444" y="32925"/>
                      <a:pt x="15437" y="32922"/>
                    </a:cubicBezTo>
                    <a:cubicBezTo>
                      <a:pt x="15267" y="32842"/>
                      <a:pt x="15285" y="32459"/>
                      <a:pt x="15089" y="32388"/>
                    </a:cubicBezTo>
                    <a:cubicBezTo>
                      <a:pt x="15083" y="32386"/>
                      <a:pt x="15077" y="32385"/>
                      <a:pt x="15072" y="32385"/>
                    </a:cubicBezTo>
                    <a:cubicBezTo>
                      <a:pt x="14989" y="32385"/>
                      <a:pt x="15044" y="32632"/>
                      <a:pt x="15027" y="32691"/>
                    </a:cubicBezTo>
                    <a:cubicBezTo>
                      <a:pt x="14941" y="32683"/>
                      <a:pt x="14917" y="32415"/>
                      <a:pt x="14834" y="32415"/>
                    </a:cubicBezTo>
                    <a:cubicBezTo>
                      <a:pt x="14822" y="32415"/>
                      <a:pt x="14810" y="32420"/>
                      <a:pt x="14795" y="32432"/>
                    </a:cubicBezTo>
                    <a:cubicBezTo>
                      <a:pt x="14773" y="32455"/>
                      <a:pt x="14693" y="32930"/>
                      <a:pt x="14582" y="32930"/>
                    </a:cubicBezTo>
                    <a:cubicBezTo>
                      <a:pt x="14562" y="32930"/>
                      <a:pt x="14541" y="32915"/>
                      <a:pt x="14519" y="32878"/>
                    </a:cubicBezTo>
                    <a:cubicBezTo>
                      <a:pt x="14448" y="32762"/>
                      <a:pt x="14555" y="32619"/>
                      <a:pt x="14421" y="32512"/>
                    </a:cubicBezTo>
                    <a:cubicBezTo>
                      <a:pt x="14373" y="32482"/>
                      <a:pt x="14320" y="32464"/>
                      <a:pt x="14269" y="32464"/>
                    </a:cubicBezTo>
                    <a:cubicBezTo>
                      <a:pt x="14245" y="32464"/>
                      <a:pt x="14221" y="32468"/>
                      <a:pt x="14198" y="32477"/>
                    </a:cubicBezTo>
                    <a:cubicBezTo>
                      <a:pt x="14040" y="32527"/>
                      <a:pt x="14178" y="32811"/>
                      <a:pt x="13956" y="32811"/>
                    </a:cubicBezTo>
                    <a:cubicBezTo>
                      <a:pt x="13941" y="32811"/>
                      <a:pt x="13923" y="32809"/>
                      <a:pt x="13905" y="32806"/>
                    </a:cubicBezTo>
                    <a:cubicBezTo>
                      <a:pt x="13940" y="32673"/>
                      <a:pt x="13922" y="32530"/>
                      <a:pt x="13860" y="32414"/>
                    </a:cubicBezTo>
                    <a:cubicBezTo>
                      <a:pt x="13800" y="32364"/>
                      <a:pt x="13722" y="32299"/>
                      <a:pt x="13658" y="32299"/>
                    </a:cubicBezTo>
                    <a:cubicBezTo>
                      <a:pt x="13609" y="32299"/>
                      <a:pt x="13568" y="32338"/>
                      <a:pt x="13548" y="32450"/>
                    </a:cubicBezTo>
                    <a:cubicBezTo>
                      <a:pt x="13577" y="32270"/>
                      <a:pt x="13543" y="32201"/>
                      <a:pt x="13477" y="32201"/>
                    </a:cubicBezTo>
                    <a:cubicBezTo>
                      <a:pt x="13423" y="32201"/>
                      <a:pt x="13349" y="32248"/>
                      <a:pt x="13272" y="32316"/>
                    </a:cubicBezTo>
                    <a:cubicBezTo>
                      <a:pt x="13291" y="32191"/>
                      <a:pt x="13115" y="32165"/>
                      <a:pt x="12932" y="32165"/>
                    </a:cubicBezTo>
                    <a:cubicBezTo>
                      <a:pt x="12802" y="32165"/>
                      <a:pt x="12668" y="32178"/>
                      <a:pt x="12596" y="32178"/>
                    </a:cubicBezTo>
                    <a:cubicBezTo>
                      <a:pt x="12581" y="32178"/>
                      <a:pt x="12569" y="32177"/>
                      <a:pt x="12560" y="32176"/>
                    </a:cubicBezTo>
                    <a:lnTo>
                      <a:pt x="12560" y="32176"/>
                    </a:lnTo>
                    <a:cubicBezTo>
                      <a:pt x="12786" y="32230"/>
                      <a:pt x="12768" y="32441"/>
                      <a:pt x="12611" y="32441"/>
                    </a:cubicBezTo>
                    <a:cubicBezTo>
                      <a:pt x="12572" y="32441"/>
                      <a:pt x="12525" y="32428"/>
                      <a:pt x="12470" y="32397"/>
                    </a:cubicBezTo>
                    <a:cubicBezTo>
                      <a:pt x="12292" y="32290"/>
                      <a:pt x="12087" y="32218"/>
                      <a:pt x="11891" y="32165"/>
                    </a:cubicBezTo>
                    <a:lnTo>
                      <a:pt x="11891" y="32165"/>
                    </a:lnTo>
                    <a:cubicBezTo>
                      <a:pt x="11820" y="32441"/>
                      <a:pt x="12337" y="32610"/>
                      <a:pt x="12488" y="32699"/>
                    </a:cubicBezTo>
                    <a:cubicBezTo>
                      <a:pt x="12328" y="32673"/>
                      <a:pt x="12168" y="32628"/>
                      <a:pt x="12007" y="32584"/>
                    </a:cubicBezTo>
                    <a:cubicBezTo>
                      <a:pt x="11909" y="32548"/>
                      <a:pt x="11749" y="32486"/>
                      <a:pt x="11731" y="32325"/>
                    </a:cubicBezTo>
                    <a:cubicBezTo>
                      <a:pt x="11713" y="32174"/>
                      <a:pt x="11838" y="32129"/>
                      <a:pt x="11740" y="32005"/>
                    </a:cubicBezTo>
                    <a:cubicBezTo>
                      <a:pt x="11679" y="31933"/>
                      <a:pt x="11622" y="31909"/>
                      <a:pt x="11567" y="31909"/>
                    </a:cubicBezTo>
                    <a:cubicBezTo>
                      <a:pt x="11440" y="31909"/>
                      <a:pt x="11320" y="32036"/>
                      <a:pt x="11165" y="32036"/>
                    </a:cubicBezTo>
                    <a:cubicBezTo>
                      <a:pt x="11149" y="32036"/>
                      <a:pt x="11133" y="32034"/>
                      <a:pt x="11117" y="32031"/>
                    </a:cubicBezTo>
                    <a:cubicBezTo>
                      <a:pt x="10894" y="31987"/>
                      <a:pt x="10805" y="31800"/>
                      <a:pt x="10716" y="31577"/>
                    </a:cubicBezTo>
                    <a:cubicBezTo>
                      <a:pt x="10636" y="31746"/>
                      <a:pt x="10502" y="31871"/>
                      <a:pt x="10324" y="31933"/>
                    </a:cubicBezTo>
                    <a:cubicBezTo>
                      <a:pt x="10302" y="31940"/>
                      <a:pt x="10285" y="31943"/>
                      <a:pt x="10271" y="31943"/>
                    </a:cubicBezTo>
                    <a:cubicBezTo>
                      <a:pt x="10161" y="31943"/>
                      <a:pt x="10283" y="31744"/>
                      <a:pt x="10244" y="31729"/>
                    </a:cubicBezTo>
                    <a:cubicBezTo>
                      <a:pt x="10235" y="31726"/>
                      <a:pt x="10227" y="31724"/>
                      <a:pt x="10220" y="31724"/>
                    </a:cubicBezTo>
                    <a:cubicBezTo>
                      <a:pt x="10209" y="31724"/>
                      <a:pt x="10199" y="31727"/>
                      <a:pt x="10190" y="31732"/>
                    </a:cubicBezTo>
                    <a:lnTo>
                      <a:pt x="10190" y="31732"/>
                    </a:lnTo>
                    <a:cubicBezTo>
                      <a:pt x="10215" y="31670"/>
                      <a:pt x="10231" y="31615"/>
                      <a:pt x="10217" y="31586"/>
                    </a:cubicBezTo>
                    <a:cubicBezTo>
                      <a:pt x="10146" y="31470"/>
                      <a:pt x="9941" y="31461"/>
                      <a:pt x="9834" y="31444"/>
                    </a:cubicBezTo>
                    <a:cubicBezTo>
                      <a:pt x="9787" y="31435"/>
                      <a:pt x="9713" y="31422"/>
                      <a:pt x="9636" y="31422"/>
                    </a:cubicBezTo>
                    <a:cubicBezTo>
                      <a:pt x="9553" y="31422"/>
                      <a:pt x="9467" y="31437"/>
                      <a:pt x="9406" y="31488"/>
                    </a:cubicBezTo>
                    <a:cubicBezTo>
                      <a:pt x="9357" y="31537"/>
                      <a:pt x="9329" y="31578"/>
                      <a:pt x="9284" y="31578"/>
                    </a:cubicBezTo>
                    <a:cubicBezTo>
                      <a:pt x="9264" y="31578"/>
                      <a:pt x="9241" y="31570"/>
                      <a:pt x="9210" y="31550"/>
                    </a:cubicBezTo>
                    <a:cubicBezTo>
                      <a:pt x="9148" y="31506"/>
                      <a:pt x="9121" y="31435"/>
                      <a:pt x="9130" y="31363"/>
                    </a:cubicBezTo>
                    <a:cubicBezTo>
                      <a:pt x="9148" y="31256"/>
                      <a:pt x="9112" y="31283"/>
                      <a:pt x="9032" y="31256"/>
                    </a:cubicBezTo>
                    <a:cubicBezTo>
                      <a:pt x="9009" y="31247"/>
                      <a:pt x="8983" y="31243"/>
                      <a:pt x="8956" y="31243"/>
                    </a:cubicBezTo>
                    <a:cubicBezTo>
                      <a:pt x="8867" y="31243"/>
                      <a:pt x="8762" y="31284"/>
                      <a:pt x="8669" y="31284"/>
                    </a:cubicBezTo>
                    <a:cubicBezTo>
                      <a:pt x="8663" y="31284"/>
                      <a:pt x="8656" y="31284"/>
                      <a:pt x="8649" y="31283"/>
                    </a:cubicBezTo>
                    <a:cubicBezTo>
                      <a:pt x="8525" y="31274"/>
                      <a:pt x="8400" y="31230"/>
                      <a:pt x="8293" y="31158"/>
                    </a:cubicBezTo>
                    <a:cubicBezTo>
                      <a:pt x="8231" y="31114"/>
                      <a:pt x="8195" y="30927"/>
                      <a:pt x="8150" y="30900"/>
                    </a:cubicBezTo>
                    <a:cubicBezTo>
                      <a:pt x="8147" y="30899"/>
                      <a:pt x="8144" y="30898"/>
                      <a:pt x="8142" y="30898"/>
                    </a:cubicBezTo>
                    <a:cubicBezTo>
                      <a:pt x="8111" y="30898"/>
                      <a:pt x="8120" y="30982"/>
                      <a:pt x="8102" y="30982"/>
                    </a:cubicBezTo>
                    <a:cubicBezTo>
                      <a:pt x="8101" y="30982"/>
                      <a:pt x="8099" y="30982"/>
                      <a:pt x="8097" y="30980"/>
                    </a:cubicBezTo>
                    <a:lnTo>
                      <a:pt x="7999" y="30936"/>
                    </a:lnTo>
                    <a:lnTo>
                      <a:pt x="7572" y="30713"/>
                    </a:lnTo>
                    <a:cubicBezTo>
                      <a:pt x="7471" y="30666"/>
                      <a:pt x="7326" y="30543"/>
                      <a:pt x="7199" y="30543"/>
                    </a:cubicBezTo>
                    <a:cubicBezTo>
                      <a:pt x="7137" y="30543"/>
                      <a:pt x="7079" y="30572"/>
                      <a:pt x="7032" y="30652"/>
                    </a:cubicBezTo>
                    <a:lnTo>
                      <a:pt x="7032" y="30652"/>
                    </a:lnTo>
                    <a:cubicBezTo>
                      <a:pt x="7137" y="30459"/>
                      <a:pt x="6849" y="30285"/>
                      <a:pt x="6743" y="30223"/>
                    </a:cubicBezTo>
                    <a:cubicBezTo>
                      <a:pt x="6689" y="30190"/>
                      <a:pt x="6640" y="30182"/>
                      <a:pt x="6595" y="30182"/>
                    </a:cubicBezTo>
                    <a:cubicBezTo>
                      <a:pt x="6557" y="30182"/>
                      <a:pt x="6522" y="30187"/>
                      <a:pt x="6487" y="30187"/>
                    </a:cubicBezTo>
                    <a:cubicBezTo>
                      <a:pt x="6440" y="30187"/>
                      <a:pt x="6393" y="30178"/>
                      <a:pt x="6342" y="30134"/>
                    </a:cubicBezTo>
                    <a:cubicBezTo>
                      <a:pt x="6280" y="30090"/>
                      <a:pt x="6423" y="29965"/>
                      <a:pt x="6396" y="29885"/>
                    </a:cubicBezTo>
                    <a:cubicBezTo>
                      <a:pt x="6351" y="29813"/>
                      <a:pt x="6289" y="29760"/>
                      <a:pt x="6218" y="29733"/>
                    </a:cubicBezTo>
                    <a:cubicBezTo>
                      <a:pt x="6140" y="29687"/>
                      <a:pt x="6049" y="29660"/>
                      <a:pt x="5961" y="29660"/>
                    </a:cubicBezTo>
                    <a:cubicBezTo>
                      <a:pt x="5949" y="29660"/>
                      <a:pt x="5936" y="29661"/>
                      <a:pt x="5924" y="29662"/>
                    </a:cubicBezTo>
                    <a:cubicBezTo>
                      <a:pt x="5875" y="29662"/>
                      <a:pt x="5839" y="29715"/>
                      <a:pt x="5807" y="29769"/>
                    </a:cubicBezTo>
                    <a:lnTo>
                      <a:pt x="5807" y="29769"/>
                    </a:lnTo>
                    <a:cubicBezTo>
                      <a:pt x="5894" y="29586"/>
                      <a:pt x="5613" y="29636"/>
                      <a:pt x="5541" y="29564"/>
                    </a:cubicBezTo>
                    <a:cubicBezTo>
                      <a:pt x="5443" y="29466"/>
                      <a:pt x="5879" y="29163"/>
                      <a:pt x="5683" y="29110"/>
                    </a:cubicBezTo>
                    <a:cubicBezTo>
                      <a:pt x="5665" y="29105"/>
                      <a:pt x="5646" y="29103"/>
                      <a:pt x="5628" y="29103"/>
                    </a:cubicBezTo>
                    <a:cubicBezTo>
                      <a:pt x="5416" y="29103"/>
                      <a:pt x="5258" y="29422"/>
                      <a:pt x="5078" y="29528"/>
                    </a:cubicBezTo>
                    <a:cubicBezTo>
                      <a:pt x="5064" y="29536"/>
                      <a:pt x="5052" y="29539"/>
                      <a:pt x="5042" y="29539"/>
                    </a:cubicBezTo>
                    <a:cubicBezTo>
                      <a:pt x="4931" y="29539"/>
                      <a:pt x="5052" y="29123"/>
                      <a:pt x="5077" y="29110"/>
                    </a:cubicBezTo>
                    <a:lnTo>
                      <a:pt x="5077" y="29110"/>
                    </a:lnTo>
                    <a:cubicBezTo>
                      <a:pt x="5003" y="29141"/>
                      <a:pt x="4976" y="29189"/>
                      <a:pt x="4934" y="29189"/>
                    </a:cubicBezTo>
                    <a:cubicBezTo>
                      <a:pt x="4916" y="29189"/>
                      <a:pt x="4894" y="29179"/>
                      <a:pt x="4864" y="29154"/>
                    </a:cubicBezTo>
                    <a:cubicBezTo>
                      <a:pt x="4838" y="29137"/>
                      <a:pt x="4781" y="29056"/>
                      <a:pt x="4737" y="29056"/>
                    </a:cubicBezTo>
                    <a:cubicBezTo>
                      <a:pt x="4734" y="29056"/>
                      <a:pt x="4732" y="29056"/>
                      <a:pt x="4730" y="29056"/>
                    </a:cubicBezTo>
                    <a:cubicBezTo>
                      <a:pt x="4686" y="29065"/>
                      <a:pt x="4641" y="29154"/>
                      <a:pt x="4579" y="29172"/>
                    </a:cubicBezTo>
                    <a:cubicBezTo>
                      <a:pt x="4575" y="29173"/>
                      <a:pt x="4571" y="29173"/>
                      <a:pt x="4566" y="29173"/>
                    </a:cubicBezTo>
                    <a:cubicBezTo>
                      <a:pt x="4507" y="29173"/>
                      <a:pt x="4443" y="29116"/>
                      <a:pt x="4409" y="29083"/>
                    </a:cubicBezTo>
                    <a:cubicBezTo>
                      <a:pt x="4525" y="28967"/>
                      <a:pt x="4579" y="28878"/>
                      <a:pt x="4445" y="28816"/>
                    </a:cubicBezTo>
                    <a:cubicBezTo>
                      <a:pt x="4258" y="28727"/>
                      <a:pt x="4178" y="28754"/>
                      <a:pt x="4356" y="28549"/>
                    </a:cubicBezTo>
                    <a:cubicBezTo>
                      <a:pt x="4414" y="28490"/>
                      <a:pt x="4270" y="28323"/>
                      <a:pt x="4193" y="28323"/>
                    </a:cubicBezTo>
                    <a:cubicBezTo>
                      <a:pt x="4188" y="28323"/>
                      <a:pt x="4183" y="28324"/>
                      <a:pt x="4178" y="28326"/>
                    </a:cubicBezTo>
                    <a:cubicBezTo>
                      <a:pt x="4104" y="28353"/>
                      <a:pt x="4096" y="28410"/>
                      <a:pt x="4055" y="28410"/>
                    </a:cubicBezTo>
                    <a:cubicBezTo>
                      <a:pt x="4041" y="28410"/>
                      <a:pt x="4024" y="28404"/>
                      <a:pt x="4000" y="28388"/>
                    </a:cubicBezTo>
                    <a:cubicBezTo>
                      <a:pt x="3893" y="28308"/>
                      <a:pt x="3804" y="28192"/>
                      <a:pt x="3750" y="28068"/>
                    </a:cubicBezTo>
                    <a:cubicBezTo>
                      <a:pt x="3697" y="27934"/>
                      <a:pt x="3786" y="27845"/>
                      <a:pt x="3777" y="27702"/>
                    </a:cubicBezTo>
                    <a:cubicBezTo>
                      <a:pt x="3768" y="27569"/>
                      <a:pt x="3670" y="27453"/>
                      <a:pt x="3537" y="27426"/>
                    </a:cubicBezTo>
                    <a:cubicBezTo>
                      <a:pt x="3343" y="27409"/>
                      <a:pt x="3427" y="27035"/>
                      <a:pt x="3455" y="27034"/>
                    </a:cubicBezTo>
                    <a:lnTo>
                      <a:pt x="3455" y="27034"/>
                    </a:lnTo>
                    <a:cubicBezTo>
                      <a:pt x="3445" y="27033"/>
                      <a:pt x="3435" y="27032"/>
                      <a:pt x="3426" y="27032"/>
                    </a:cubicBezTo>
                    <a:cubicBezTo>
                      <a:pt x="3213" y="27032"/>
                      <a:pt x="3177" y="27384"/>
                      <a:pt x="3109" y="27435"/>
                    </a:cubicBezTo>
                    <a:cubicBezTo>
                      <a:pt x="3107" y="27436"/>
                      <a:pt x="3105" y="27437"/>
                      <a:pt x="3103" y="27437"/>
                    </a:cubicBezTo>
                    <a:cubicBezTo>
                      <a:pt x="3070" y="27437"/>
                      <a:pt x="2979" y="27316"/>
                      <a:pt x="3038" y="27266"/>
                    </a:cubicBezTo>
                    <a:cubicBezTo>
                      <a:pt x="3162" y="27177"/>
                      <a:pt x="3020" y="27061"/>
                      <a:pt x="2931" y="27008"/>
                    </a:cubicBezTo>
                    <a:cubicBezTo>
                      <a:pt x="2735" y="26892"/>
                      <a:pt x="2993" y="26847"/>
                      <a:pt x="3082" y="26687"/>
                    </a:cubicBezTo>
                    <a:cubicBezTo>
                      <a:pt x="3113" y="26629"/>
                      <a:pt x="3085" y="26616"/>
                      <a:pt x="3044" y="26616"/>
                    </a:cubicBezTo>
                    <a:cubicBezTo>
                      <a:pt x="3010" y="26616"/>
                      <a:pt x="2968" y="26626"/>
                      <a:pt x="2948" y="26626"/>
                    </a:cubicBezTo>
                    <a:cubicBezTo>
                      <a:pt x="2944" y="26626"/>
                      <a:pt x="2942" y="26625"/>
                      <a:pt x="2940" y="26625"/>
                    </a:cubicBezTo>
                    <a:cubicBezTo>
                      <a:pt x="2917" y="26636"/>
                      <a:pt x="2897" y="26641"/>
                      <a:pt x="2879" y="26641"/>
                    </a:cubicBezTo>
                    <a:cubicBezTo>
                      <a:pt x="2797" y="26641"/>
                      <a:pt x="2757" y="26542"/>
                      <a:pt x="2735" y="26491"/>
                    </a:cubicBezTo>
                    <a:cubicBezTo>
                      <a:pt x="2646" y="26304"/>
                      <a:pt x="2717" y="26251"/>
                      <a:pt x="2459" y="26162"/>
                    </a:cubicBezTo>
                    <a:cubicBezTo>
                      <a:pt x="2450" y="26153"/>
                      <a:pt x="2307" y="26064"/>
                      <a:pt x="2325" y="26028"/>
                    </a:cubicBezTo>
                    <a:cubicBezTo>
                      <a:pt x="2379" y="25957"/>
                      <a:pt x="2753" y="26072"/>
                      <a:pt x="2744" y="25868"/>
                    </a:cubicBezTo>
                    <a:cubicBezTo>
                      <a:pt x="2717" y="25672"/>
                      <a:pt x="2673" y="25467"/>
                      <a:pt x="2601" y="25280"/>
                    </a:cubicBezTo>
                    <a:lnTo>
                      <a:pt x="2601" y="25280"/>
                    </a:lnTo>
                    <a:cubicBezTo>
                      <a:pt x="2601" y="25298"/>
                      <a:pt x="2646" y="25440"/>
                      <a:pt x="2539" y="25458"/>
                    </a:cubicBezTo>
                    <a:cubicBezTo>
                      <a:pt x="2538" y="25458"/>
                      <a:pt x="2537" y="25458"/>
                      <a:pt x="2536" y="25458"/>
                    </a:cubicBezTo>
                    <a:cubicBezTo>
                      <a:pt x="2479" y="25458"/>
                      <a:pt x="2459" y="25180"/>
                      <a:pt x="2341" y="25180"/>
                    </a:cubicBezTo>
                    <a:cubicBezTo>
                      <a:pt x="2336" y="25180"/>
                      <a:pt x="2331" y="25181"/>
                      <a:pt x="2325" y="25182"/>
                    </a:cubicBezTo>
                    <a:cubicBezTo>
                      <a:pt x="2326" y="25182"/>
                      <a:pt x="2327" y="25182"/>
                      <a:pt x="2328" y="25182"/>
                    </a:cubicBezTo>
                    <a:cubicBezTo>
                      <a:pt x="2379" y="25182"/>
                      <a:pt x="2290" y="25411"/>
                      <a:pt x="2247" y="25411"/>
                    </a:cubicBezTo>
                    <a:cubicBezTo>
                      <a:pt x="2243" y="25411"/>
                      <a:pt x="2239" y="25409"/>
                      <a:pt x="2236" y="25404"/>
                    </a:cubicBezTo>
                    <a:cubicBezTo>
                      <a:pt x="2129" y="25289"/>
                      <a:pt x="1844" y="25119"/>
                      <a:pt x="2156" y="25057"/>
                    </a:cubicBezTo>
                    <a:lnTo>
                      <a:pt x="2156" y="25057"/>
                    </a:lnTo>
                    <a:cubicBezTo>
                      <a:pt x="2202" y="25070"/>
                      <a:pt x="2253" y="25084"/>
                      <a:pt x="2297" y="25084"/>
                    </a:cubicBezTo>
                    <a:cubicBezTo>
                      <a:pt x="2347" y="25084"/>
                      <a:pt x="2387" y="25065"/>
                      <a:pt x="2396" y="25004"/>
                    </a:cubicBezTo>
                    <a:cubicBezTo>
                      <a:pt x="2405" y="24817"/>
                      <a:pt x="2379" y="24630"/>
                      <a:pt x="2325" y="24442"/>
                    </a:cubicBezTo>
                    <a:cubicBezTo>
                      <a:pt x="2309" y="24405"/>
                      <a:pt x="2278" y="24391"/>
                      <a:pt x="2239" y="24391"/>
                    </a:cubicBezTo>
                    <a:cubicBezTo>
                      <a:pt x="2152" y="24391"/>
                      <a:pt x="2025" y="24460"/>
                      <a:pt x="1951" y="24460"/>
                    </a:cubicBezTo>
                    <a:cubicBezTo>
                      <a:pt x="1933" y="24362"/>
                      <a:pt x="2049" y="24033"/>
                      <a:pt x="2156" y="23988"/>
                    </a:cubicBezTo>
                    <a:cubicBezTo>
                      <a:pt x="2166" y="23983"/>
                      <a:pt x="2175" y="23981"/>
                      <a:pt x="2183" y="23981"/>
                    </a:cubicBezTo>
                    <a:cubicBezTo>
                      <a:pt x="2271" y="23981"/>
                      <a:pt x="2308" y="24204"/>
                      <a:pt x="2316" y="24229"/>
                    </a:cubicBezTo>
                    <a:cubicBezTo>
                      <a:pt x="2307" y="24113"/>
                      <a:pt x="2227" y="23864"/>
                      <a:pt x="2352" y="23766"/>
                    </a:cubicBezTo>
                    <a:cubicBezTo>
                      <a:pt x="2441" y="23685"/>
                      <a:pt x="2673" y="23703"/>
                      <a:pt x="2797" y="23694"/>
                    </a:cubicBezTo>
                    <a:cubicBezTo>
                      <a:pt x="2584" y="23641"/>
                      <a:pt x="2379" y="23561"/>
                      <a:pt x="2183" y="23463"/>
                    </a:cubicBezTo>
                    <a:cubicBezTo>
                      <a:pt x="2085" y="23400"/>
                      <a:pt x="2138" y="23276"/>
                      <a:pt x="2085" y="23187"/>
                    </a:cubicBezTo>
                    <a:cubicBezTo>
                      <a:pt x="2058" y="23151"/>
                      <a:pt x="1844" y="23089"/>
                      <a:pt x="1978" y="23017"/>
                    </a:cubicBezTo>
                    <a:cubicBezTo>
                      <a:pt x="2012" y="22997"/>
                      <a:pt x="2049" y="22990"/>
                      <a:pt x="2087" y="22990"/>
                    </a:cubicBezTo>
                    <a:cubicBezTo>
                      <a:pt x="2188" y="22990"/>
                      <a:pt x="2300" y="23041"/>
                      <a:pt x="2406" y="23041"/>
                    </a:cubicBezTo>
                    <a:cubicBezTo>
                      <a:pt x="2436" y="23041"/>
                      <a:pt x="2466" y="23037"/>
                      <a:pt x="2494" y="23026"/>
                    </a:cubicBezTo>
                    <a:cubicBezTo>
                      <a:pt x="2637" y="22973"/>
                      <a:pt x="2494" y="22821"/>
                      <a:pt x="2432" y="22768"/>
                    </a:cubicBezTo>
                    <a:cubicBezTo>
                      <a:pt x="2361" y="22706"/>
                      <a:pt x="2281" y="22714"/>
                      <a:pt x="2254" y="22617"/>
                    </a:cubicBezTo>
                    <a:cubicBezTo>
                      <a:pt x="2227" y="22519"/>
                      <a:pt x="2209" y="22412"/>
                      <a:pt x="2209" y="22305"/>
                    </a:cubicBezTo>
                    <a:cubicBezTo>
                      <a:pt x="2208" y="22279"/>
                      <a:pt x="2208" y="22253"/>
                      <a:pt x="2208" y="22225"/>
                    </a:cubicBezTo>
                    <a:lnTo>
                      <a:pt x="2208" y="22225"/>
                    </a:lnTo>
                    <a:cubicBezTo>
                      <a:pt x="2153" y="22270"/>
                      <a:pt x="2078" y="22330"/>
                      <a:pt x="2021" y="22330"/>
                    </a:cubicBezTo>
                    <a:cubicBezTo>
                      <a:pt x="1985" y="22330"/>
                      <a:pt x="1956" y="22307"/>
                      <a:pt x="1942" y="22242"/>
                    </a:cubicBezTo>
                    <a:lnTo>
                      <a:pt x="1951" y="22242"/>
                    </a:lnTo>
                    <a:cubicBezTo>
                      <a:pt x="1947" y="22165"/>
                      <a:pt x="2011" y="22130"/>
                      <a:pt x="2077" y="22130"/>
                    </a:cubicBezTo>
                    <a:cubicBezTo>
                      <a:pt x="2137" y="22130"/>
                      <a:pt x="2199" y="22160"/>
                      <a:pt x="2208" y="22216"/>
                    </a:cubicBezTo>
                    <a:lnTo>
                      <a:pt x="2208" y="22216"/>
                    </a:lnTo>
                    <a:cubicBezTo>
                      <a:pt x="2210" y="21983"/>
                      <a:pt x="2235" y="21682"/>
                      <a:pt x="2094" y="21485"/>
                    </a:cubicBezTo>
                    <a:cubicBezTo>
                      <a:pt x="2058" y="21432"/>
                      <a:pt x="1915" y="21432"/>
                      <a:pt x="1960" y="21361"/>
                    </a:cubicBezTo>
                    <a:cubicBezTo>
                      <a:pt x="2022" y="21263"/>
                      <a:pt x="2165" y="21236"/>
                      <a:pt x="2227" y="21138"/>
                    </a:cubicBezTo>
                    <a:cubicBezTo>
                      <a:pt x="2361" y="20915"/>
                      <a:pt x="2361" y="20639"/>
                      <a:pt x="2218" y="20416"/>
                    </a:cubicBezTo>
                    <a:cubicBezTo>
                      <a:pt x="2192" y="20381"/>
                      <a:pt x="2005" y="20301"/>
                      <a:pt x="2022" y="20283"/>
                    </a:cubicBezTo>
                    <a:cubicBezTo>
                      <a:pt x="2067" y="20194"/>
                      <a:pt x="2325" y="20256"/>
                      <a:pt x="2316" y="20122"/>
                    </a:cubicBezTo>
                    <a:cubicBezTo>
                      <a:pt x="2316" y="20122"/>
                      <a:pt x="2103" y="20105"/>
                      <a:pt x="2094" y="19998"/>
                    </a:cubicBezTo>
                    <a:cubicBezTo>
                      <a:pt x="2076" y="19927"/>
                      <a:pt x="2094" y="19846"/>
                      <a:pt x="1969" y="19837"/>
                    </a:cubicBezTo>
                    <a:cubicBezTo>
                      <a:pt x="1720" y="19820"/>
                      <a:pt x="1728" y="19784"/>
                      <a:pt x="1550" y="19659"/>
                    </a:cubicBezTo>
                    <a:cubicBezTo>
                      <a:pt x="1596" y="19621"/>
                      <a:pt x="1894" y="19506"/>
                      <a:pt x="1970" y="19506"/>
                    </a:cubicBezTo>
                    <a:cubicBezTo>
                      <a:pt x="1983" y="19506"/>
                      <a:pt x="1989" y="19509"/>
                      <a:pt x="1987" y="19517"/>
                    </a:cubicBezTo>
                    <a:cubicBezTo>
                      <a:pt x="1960" y="19570"/>
                      <a:pt x="1880" y="19659"/>
                      <a:pt x="1996" y="19713"/>
                    </a:cubicBezTo>
                    <a:cubicBezTo>
                      <a:pt x="2016" y="19726"/>
                      <a:pt x="2034" y="19731"/>
                      <a:pt x="2049" y="19731"/>
                    </a:cubicBezTo>
                    <a:cubicBezTo>
                      <a:pt x="2086" y="19731"/>
                      <a:pt x="2108" y="19697"/>
                      <a:pt x="2120" y="19659"/>
                    </a:cubicBezTo>
                    <a:cubicBezTo>
                      <a:pt x="2147" y="19570"/>
                      <a:pt x="1924" y="19321"/>
                      <a:pt x="2120" y="19232"/>
                    </a:cubicBezTo>
                    <a:cubicBezTo>
                      <a:pt x="2154" y="19217"/>
                      <a:pt x="2166" y="19178"/>
                      <a:pt x="2164" y="19126"/>
                    </a:cubicBezTo>
                    <a:lnTo>
                      <a:pt x="2164" y="19126"/>
                    </a:lnTo>
                    <a:cubicBezTo>
                      <a:pt x="2099" y="19180"/>
                      <a:pt x="1976" y="19243"/>
                      <a:pt x="1887" y="19243"/>
                    </a:cubicBezTo>
                    <a:cubicBezTo>
                      <a:pt x="1829" y="19243"/>
                      <a:pt x="1785" y="19216"/>
                      <a:pt x="1782" y="19143"/>
                    </a:cubicBezTo>
                    <a:lnTo>
                      <a:pt x="2164" y="19125"/>
                    </a:lnTo>
                    <a:lnTo>
                      <a:pt x="2164" y="19125"/>
                    </a:lnTo>
                    <a:cubicBezTo>
                      <a:pt x="2157" y="18957"/>
                      <a:pt x="2011" y="18650"/>
                      <a:pt x="2005" y="18528"/>
                    </a:cubicBezTo>
                    <a:cubicBezTo>
                      <a:pt x="1791" y="18546"/>
                      <a:pt x="1809" y="18644"/>
                      <a:pt x="1622" y="18653"/>
                    </a:cubicBezTo>
                    <a:cubicBezTo>
                      <a:pt x="1622" y="18546"/>
                      <a:pt x="1844" y="18430"/>
                      <a:pt x="1818" y="18377"/>
                    </a:cubicBezTo>
                    <a:cubicBezTo>
                      <a:pt x="1773" y="18288"/>
                      <a:pt x="1568" y="18225"/>
                      <a:pt x="1470" y="18154"/>
                    </a:cubicBezTo>
                    <a:cubicBezTo>
                      <a:pt x="1627" y="18102"/>
                      <a:pt x="2355" y="17521"/>
                      <a:pt x="1978" y="17521"/>
                    </a:cubicBezTo>
                    <a:cubicBezTo>
                      <a:pt x="1969" y="17521"/>
                      <a:pt x="1961" y="17521"/>
                      <a:pt x="1951" y="17522"/>
                    </a:cubicBezTo>
                    <a:cubicBezTo>
                      <a:pt x="1924" y="17593"/>
                      <a:pt x="1996" y="17611"/>
                      <a:pt x="2013" y="17637"/>
                    </a:cubicBezTo>
                    <a:cubicBezTo>
                      <a:pt x="2021" y="17653"/>
                      <a:pt x="2003" y="17659"/>
                      <a:pt x="1972" y="17659"/>
                    </a:cubicBezTo>
                    <a:cubicBezTo>
                      <a:pt x="1897" y="17659"/>
                      <a:pt x="1745" y="17623"/>
                      <a:pt x="1720" y="17611"/>
                    </a:cubicBezTo>
                    <a:cubicBezTo>
                      <a:pt x="1648" y="17575"/>
                      <a:pt x="1613" y="17495"/>
                      <a:pt x="1630" y="17415"/>
                    </a:cubicBezTo>
                    <a:cubicBezTo>
                      <a:pt x="1666" y="17237"/>
                      <a:pt x="2005" y="17406"/>
                      <a:pt x="2049" y="17201"/>
                    </a:cubicBezTo>
                    <a:cubicBezTo>
                      <a:pt x="2076" y="17094"/>
                      <a:pt x="2067" y="16987"/>
                      <a:pt x="2031" y="16880"/>
                    </a:cubicBezTo>
                    <a:cubicBezTo>
                      <a:pt x="1978" y="16773"/>
                      <a:pt x="1809" y="16862"/>
                      <a:pt x="1782" y="16702"/>
                    </a:cubicBezTo>
                    <a:cubicBezTo>
                      <a:pt x="1764" y="16595"/>
                      <a:pt x="1746" y="16533"/>
                      <a:pt x="1889" y="16524"/>
                    </a:cubicBezTo>
                    <a:cubicBezTo>
                      <a:pt x="1930" y="16532"/>
                      <a:pt x="2017" y="16578"/>
                      <a:pt x="2072" y="16578"/>
                    </a:cubicBezTo>
                    <a:cubicBezTo>
                      <a:pt x="2076" y="16578"/>
                      <a:pt x="2081" y="16578"/>
                      <a:pt x="2085" y="16577"/>
                    </a:cubicBezTo>
                    <a:cubicBezTo>
                      <a:pt x="2147" y="16551"/>
                      <a:pt x="1532" y="16141"/>
                      <a:pt x="1720" y="16052"/>
                    </a:cubicBezTo>
                    <a:cubicBezTo>
                      <a:pt x="1871" y="15990"/>
                      <a:pt x="2031" y="16025"/>
                      <a:pt x="2040" y="15838"/>
                    </a:cubicBezTo>
                    <a:cubicBezTo>
                      <a:pt x="2031" y="15750"/>
                      <a:pt x="2005" y="15662"/>
                      <a:pt x="1961" y="15574"/>
                    </a:cubicBezTo>
                    <a:lnTo>
                      <a:pt x="1961" y="15574"/>
                    </a:lnTo>
                    <a:cubicBezTo>
                      <a:pt x="1968" y="15608"/>
                      <a:pt x="1744" y="15854"/>
                      <a:pt x="1671" y="15854"/>
                    </a:cubicBezTo>
                    <a:cubicBezTo>
                      <a:pt x="1654" y="15854"/>
                      <a:pt x="1645" y="15842"/>
                      <a:pt x="1648" y="15811"/>
                    </a:cubicBezTo>
                    <a:cubicBezTo>
                      <a:pt x="1675" y="15678"/>
                      <a:pt x="1693" y="15544"/>
                      <a:pt x="1702" y="15411"/>
                    </a:cubicBezTo>
                    <a:lnTo>
                      <a:pt x="1693" y="15188"/>
                    </a:lnTo>
                    <a:cubicBezTo>
                      <a:pt x="1711" y="15134"/>
                      <a:pt x="1693" y="15117"/>
                      <a:pt x="1630" y="15117"/>
                    </a:cubicBezTo>
                    <a:cubicBezTo>
                      <a:pt x="1624" y="15103"/>
                      <a:pt x="1640" y="15098"/>
                      <a:pt x="1668" y="15098"/>
                    </a:cubicBezTo>
                    <a:cubicBezTo>
                      <a:pt x="1745" y="15098"/>
                      <a:pt x="1914" y="15135"/>
                      <a:pt x="1953" y="15135"/>
                    </a:cubicBezTo>
                    <a:cubicBezTo>
                      <a:pt x="1956" y="15135"/>
                      <a:pt x="1959" y="15135"/>
                      <a:pt x="1960" y="15134"/>
                    </a:cubicBezTo>
                    <a:cubicBezTo>
                      <a:pt x="2094" y="15108"/>
                      <a:pt x="1933" y="14983"/>
                      <a:pt x="1898" y="14956"/>
                    </a:cubicBezTo>
                    <a:cubicBezTo>
                      <a:pt x="1853" y="14939"/>
                      <a:pt x="1657" y="14858"/>
                      <a:pt x="1728" y="14769"/>
                    </a:cubicBezTo>
                    <a:cubicBezTo>
                      <a:pt x="1800" y="14689"/>
                      <a:pt x="1924" y="14743"/>
                      <a:pt x="2005" y="14707"/>
                    </a:cubicBezTo>
                    <a:lnTo>
                      <a:pt x="2005" y="14707"/>
                    </a:lnTo>
                    <a:cubicBezTo>
                      <a:pt x="1994" y="14712"/>
                      <a:pt x="1982" y="14714"/>
                      <a:pt x="1970" y="14714"/>
                    </a:cubicBezTo>
                    <a:cubicBezTo>
                      <a:pt x="1842" y="14714"/>
                      <a:pt x="1655" y="14478"/>
                      <a:pt x="1630" y="14413"/>
                    </a:cubicBezTo>
                    <a:cubicBezTo>
                      <a:pt x="1586" y="14342"/>
                      <a:pt x="1577" y="14253"/>
                      <a:pt x="1604" y="14173"/>
                    </a:cubicBezTo>
                    <a:cubicBezTo>
                      <a:pt x="1639" y="14101"/>
                      <a:pt x="1711" y="14137"/>
                      <a:pt x="1746" y="14057"/>
                    </a:cubicBezTo>
                    <a:cubicBezTo>
                      <a:pt x="1773" y="13985"/>
                      <a:pt x="1800" y="13727"/>
                      <a:pt x="1666" y="13727"/>
                    </a:cubicBezTo>
                    <a:cubicBezTo>
                      <a:pt x="1532" y="13727"/>
                      <a:pt x="1497" y="13709"/>
                      <a:pt x="1479" y="13611"/>
                    </a:cubicBezTo>
                    <a:cubicBezTo>
                      <a:pt x="1479" y="13611"/>
                      <a:pt x="1452" y="13469"/>
                      <a:pt x="1488" y="13469"/>
                    </a:cubicBezTo>
                    <a:cubicBezTo>
                      <a:pt x="1520" y="13469"/>
                      <a:pt x="1694" y="13601"/>
                      <a:pt x="1804" y="13601"/>
                    </a:cubicBezTo>
                    <a:cubicBezTo>
                      <a:pt x="1845" y="13601"/>
                      <a:pt x="1877" y="13582"/>
                      <a:pt x="1889" y="13531"/>
                    </a:cubicBezTo>
                    <a:cubicBezTo>
                      <a:pt x="1933" y="13380"/>
                      <a:pt x="1657" y="13335"/>
                      <a:pt x="1755" y="13175"/>
                    </a:cubicBezTo>
                    <a:cubicBezTo>
                      <a:pt x="1880" y="12997"/>
                      <a:pt x="1728" y="12890"/>
                      <a:pt x="1613" y="12756"/>
                    </a:cubicBezTo>
                    <a:cubicBezTo>
                      <a:pt x="1524" y="12658"/>
                      <a:pt x="1577" y="12676"/>
                      <a:pt x="1604" y="12614"/>
                    </a:cubicBezTo>
                    <a:cubicBezTo>
                      <a:pt x="1639" y="12551"/>
                      <a:pt x="1541" y="12480"/>
                      <a:pt x="1541" y="12436"/>
                    </a:cubicBezTo>
                    <a:cubicBezTo>
                      <a:pt x="1417" y="12391"/>
                      <a:pt x="1212" y="12213"/>
                      <a:pt x="1443" y="12151"/>
                    </a:cubicBezTo>
                    <a:cubicBezTo>
                      <a:pt x="1497" y="12133"/>
                      <a:pt x="1969" y="12017"/>
                      <a:pt x="1711" y="11937"/>
                    </a:cubicBezTo>
                    <a:cubicBezTo>
                      <a:pt x="1586" y="11892"/>
                      <a:pt x="1497" y="11910"/>
                      <a:pt x="1506" y="11776"/>
                    </a:cubicBezTo>
                    <a:cubicBezTo>
                      <a:pt x="1506" y="11705"/>
                      <a:pt x="1648" y="11741"/>
                      <a:pt x="1711" y="11705"/>
                    </a:cubicBezTo>
                    <a:cubicBezTo>
                      <a:pt x="1764" y="11670"/>
                      <a:pt x="1755" y="11572"/>
                      <a:pt x="1755" y="11518"/>
                    </a:cubicBezTo>
                    <a:lnTo>
                      <a:pt x="1755" y="11518"/>
                    </a:lnTo>
                    <a:lnTo>
                      <a:pt x="1497" y="11536"/>
                    </a:lnTo>
                    <a:cubicBezTo>
                      <a:pt x="1461" y="11607"/>
                      <a:pt x="1417" y="11661"/>
                      <a:pt x="1345" y="11696"/>
                    </a:cubicBezTo>
                    <a:cubicBezTo>
                      <a:pt x="1337" y="11699"/>
                      <a:pt x="1329" y="11700"/>
                      <a:pt x="1322" y="11700"/>
                    </a:cubicBezTo>
                    <a:cubicBezTo>
                      <a:pt x="1223" y="11700"/>
                      <a:pt x="1239" y="11489"/>
                      <a:pt x="1239" y="11456"/>
                    </a:cubicBezTo>
                    <a:cubicBezTo>
                      <a:pt x="1230" y="11287"/>
                      <a:pt x="1381" y="11367"/>
                      <a:pt x="1461" y="11206"/>
                    </a:cubicBezTo>
                    <a:cubicBezTo>
                      <a:pt x="1470" y="11180"/>
                      <a:pt x="1595" y="10957"/>
                      <a:pt x="1550" y="10939"/>
                    </a:cubicBezTo>
                    <a:cubicBezTo>
                      <a:pt x="1443" y="10895"/>
                      <a:pt x="1354" y="10966"/>
                      <a:pt x="1328" y="10815"/>
                    </a:cubicBezTo>
                    <a:cubicBezTo>
                      <a:pt x="1319" y="10743"/>
                      <a:pt x="1354" y="10663"/>
                      <a:pt x="1283" y="10636"/>
                    </a:cubicBezTo>
                    <a:cubicBezTo>
                      <a:pt x="1105" y="10574"/>
                      <a:pt x="1149" y="10102"/>
                      <a:pt x="1158" y="9986"/>
                    </a:cubicBezTo>
                    <a:cubicBezTo>
                      <a:pt x="1167" y="9861"/>
                      <a:pt x="1221" y="9879"/>
                      <a:pt x="1328" y="9835"/>
                    </a:cubicBezTo>
                    <a:cubicBezTo>
                      <a:pt x="1443" y="9781"/>
                      <a:pt x="1390" y="9612"/>
                      <a:pt x="1390" y="9541"/>
                    </a:cubicBezTo>
                    <a:cubicBezTo>
                      <a:pt x="1443" y="9443"/>
                      <a:pt x="1470" y="9282"/>
                      <a:pt x="1310" y="9247"/>
                    </a:cubicBezTo>
                    <a:cubicBezTo>
                      <a:pt x="1203" y="9229"/>
                      <a:pt x="1239" y="9158"/>
                      <a:pt x="1230" y="9078"/>
                    </a:cubicBezTo>
                    <a:cubicBezTo>
                      <a:pt x="1230" y="9024"/>
                      <a:pt x="1141" y="9015"/>
                      <a:pt x="1114" y="8944"/>
                    </a:cubicBezTo>
                    <a:cubicBezTo>
                      <a:pt x="1078" y="8819"/>
                      <a:pt x="1132" y="8739"/>
                      <a:pt x="1132" y="8614"/>
                    </a:cubicBezTo>
                    <a:cubicBezTo>
                      <a:pt x="1132" y="8503"/>
                      <a:pt x="754" y="8293"/>
                      <a:pt x="577" y="8293"/>
                    </a:cubicBezTo>
                    <a:close/>
                  </a:path>
                </a:pathLst>
              </a:custGeom>
              <a:solidFill>
                <a:srgbClr val="FFC1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089;p41"/>
              <p:cNvSpPr/>
              <p:nvPr/>
            </p:nvSpPr>
            <p:spPr>
              <a:xfrm>
                <a:off x="3243725" y="2528150"/>
                <a:ext cx="214450" cy="69275"/>
              </a:xfrm>
              <a:custGeom>
                <a:avLst/>
                <a:gdLst/>
                <a:ahLst/>
                <a:cxnLst/>
                <a:rect l="l" t="t" r="r" b="b"/>
                <a:pathLst>
                  <a:path w="8578" h="2771" extrusionOk="0">
                    <a:moveTo>
                      <a:pt x="8426" y="0"/>
                    </a:moveTo>
                    <a:lnTo>
                      <a:pt x="0" y="606"/>
                    </a:lnTo>
                    <a:lnTo>
                      <a:pt x="160" y="2770"/>
                    </a:lnTo>
                    <a:lnTo>
                      <a:pt x="8578" y="2165"/>
                    </a:lnTo>
                    <a:lnTo>
                      <a:pt x="8426" y="0"/>
                    </a:ln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090;p41"/>
              <p:cNvSpPr/>
              <p:nvPr/>
            </p:nvSpPr>
            <p:spPr>
              <a:xfrm>
                <a:off x="3203625" y="2489100"/>
                <a:ext cx="295075" cy="147075"/>
              </a:xfrm>
              <a:custGeom>
                <a:avLst/>
                <a:gdLst/>
                <a:ahLst/>
                <a:cxnLst/>
                <a:rect l="l" t="t" r="r" b="b"/>
                <a:pathLst>
                  <a:path w="11803" h="5883" extrusionOk="0">
                    <a:moveTo>
                      <a:pt x="10026" y="0"/>
                    </a:moveTo>
                    <a:cubicBezTo>
                      <a:pt x="9992" y="0"/>
                      <a:pt x="9958" y="1"/>
                      <a:pt x="9923" y="4"/>
                    </a:cubicBezTo>
                    <a:lnTo>
                      <a:pt x="1506" y="609"/>
                    </a:lnTo>
                    <a:cubicBezTo>
                      <a:pt x="642" y="672"/>
                      <a:pt x="1" y="1420"/>
                      <a:pt x="63" y="2275"/>
                    </a:cubicBezTo>
                    <a:lnTo>
                      <a:pt x="215" y="4430"/>
                    </a:lnTo>
                    <a:cubicBezTo>
                      <a:pt x="277" y="5241"/>
                      <a:pt x="954" y="5873"/>
                      <a:pt x="1764" y="5882"/>
                    </a:cubicBezTo>
                    <a:cubicBezTo>
                      <a:pt x="1809" y="5882"/>
                      <a:pt x="1845" y="5873"/>
                      <a:pt x="1880" y="5873"/>
                    </a:cubicBezTo>
                    <a:lnTo>
                      <a:pt x="10306" y="5268"/>
                    </a:lnTo>
                    <a:cubicBezTo>
                      <a:pt x="11161" y="5205"/>
                      <a:pt x="11803" y="4457"/>
                      <a:pt x="11740" y="3602"/>
                    </a:cubicBezTo>
                    <a:lnTo>
                      <a:pt x="11589" y="1447"/>
                    </a:lnTo>
                    <a:cubicBezTo>
                      <a:pt x="11553" y="1028"/>
                      <a:pt x="11366" y="645"/>
                      <a:pt x="11055" y="378"/>
                    </a:cubicBezTo>
                    <a:cubicBezTo>
                      <a:pt x="10769" y="133"/>
                      <a:pt x="10401" y="0"/>
                      <a:pt x="10026" y="0"/>
                    </a:cubicBezTo>
                    <a:close/>
                  </a:path>
                </a:pathLst>
              </a:custGeom>
              <a:solidFill>
                <a:srgbClr val="F69E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1091;p41"/>
            <p:cNvGrpSpPr/>
            <p:nvPr/>
          </p:nvGrpSpPr>
          <p:grpSpPr>
            <a:xfrm rot="-1792424">
              <a:off x="3492750" y="2731692"/>
              <a:ext cx="871930" cy="1401604"/>
              <a:chOff x="2469025" y="3704825"/>
              <a:chExt cx="1097825" cy="1764725"/>
            </a:xfrm>
          </p:grpSpPr>
          <p:sp>
            <p:nvSpPr>
              <p:cNvPr id="12" name="Google Shape;1092;p41"/>
              <p:cNvSpPr/>
              <p:nvPr/>
            </p:nvSpPr>
            <p:spPr>
              <a:xfrm>
                <a:off x="2493075" y="4182450"/>
                <a:ext cx="1052950" cy="1261475"/>
              </a:xfrm>
              <a:custGeom>
                <a:avLst/>
                <a:gdLst/>
                <a:ahLst/>
                <a:cxnLst/>
                <a:rect l="l" t="t" r="r" b="b"/>
                <a:pathLst>
                  <a:path w="42118" h="50459" extrusionOk="0">
                    <a:moveTo>
                      <a:pt x="18290" y="1"/>
                    </a:moveTo>
                    <a:cubicBezTo>
                      <a:pt x="17997" y="1"/>
                      <a:pt x="17684" y="44"/>
                      <a:pt x="17351" y="142"/>
                    </a:cubicBezTo>
                    <a:cubicBezTo>
                      <a:pt x="15044" y="819"/>
                      <a:pt x="14439" y="1683"/>
                      <a:pt x="13967" y="4346"/>
                    </a:cubicBezTo>
                    <a:cubicBezTo>
                      <a:pt x="13550" y="6687"/>
                      <a:pt x="13522" y="6825"/>
                      <a:pt x="13521" y="6825"/>
                    </a:cubicBezTo>
                    <a:cubicBezTo>
                      <a:pt x="13521" y="6825"/>
                      <a:pt x="13521" y="6823"/>
                      <a:pt x="13521" y="6823"/>
                    </a:cubicBezTo>
                    <a:cubicBezTo>
                      <a:pt x="12764" y="6582"/>
                      <a:pt x="11988" y="6465"/>
                      <a:pt x="11217" y="6465"/>
                    </a:cubicBezTo>
                    <a:cubicBezTo>
                      <a:pt x="9330" y="6465"/>
                      <a:pt x="7480" y="7169"/>
                      <a:pt x="6057" y="8497"/>
                    </a:cubicBezTo>
                    <a:cubicBezTo>
                      <a:pt x="2565" y="11677"/>
                      <a:pt x="641" y="15062"/>
                      <a:pt x="321" y="18518"/>
                    </a:cubicBezTo>
                    <a:cubicBezTo>
                      <a:pt x="0" y="21965"/>
                      <a:pt x="5389" y="27024"/>
                      <a:pt x="6912" y="28316"/>
                    </a:cubicBezTo>
                    <a:cubicBezTo>
                      <a:pt x="8435" y="29616"/>
                      <a:pt x="11686" y="33553"/>
                      <a:pt x="11526" y="35281"/>
                    </a:cubicBezTo>
                    <a:cubicBezTo>
                      <a:pt x="11366" y="37018"/>
                      <a:pt x="9272" y="46290"/>
                      <a:pt x="9272" y="46290"/>
                    </a:cubicBezTo>
                    <a:lnTo>
                      <a:pt x="32672" y="50459"/>
                    </a:lnTo>
                    <a:cubicBezTo>
                      <a:pt x="32672" y="50459"/>
                      <a:pt x="35442" y="39832"/>
                      <a:pt x="36920" y="33954"/>
                    </a:cubicBezTo>
                    <a:cubicBezTo>
                      <a:pt x="38408" y="28075"/>
                      <a:pt x="41623" y="13289"/>
                      <a:pt x="41890" y="10991"/>
                    </a:cubicBezTo>
                    <a:cubicBezTo>
                      <a:pt x="42118" y="8969"/>
                      <a:pt x="40407" y="7030"/>
                      <a:pt x="38525" y="7030"/>
                    </a:cubicBezTo>
                    <a:cubicBezTo>
                      <a:pt x="38268" y="7030"/>
                      <a:pt x="38008" y="7066"/>
                      <a:pt x="37749" y="7143"/>
                    </a:cubicBezTo>
                    <a:cubicBezTo>
                      <a:pt x="35584" y="7785"/>
                      <a:pt x="35433" y="9067"/>
                      <a:pt x="35433" y="9067"/>
                    </a:cubicBezTo>
                    <a:cubicBezTo>
                      <a:pt x="35433" y="9067"/>
                      <a:pt x="35620" y="5121"/>
                      <a:pt x="33072" y="4676"/>
                    </a:cubicBezTo>
                    <a:cubicBezTo>
                      <a:pt x="32726" y="4615"/>
                      <a:pt x="32401" y="4589"/>
                      <a:pt x="32097" y="4589"/>
                    </a:cubicBezTo>
                    <a:cubicBezTo>
                      <a:pt x="30164" y="4589"/>
                      <a:pt x="29100" y="5647"/>
                      <a:pt x="29100" y="5647"/>
                    </a:cubicBezTo>
                    <a:cubicBezTo>
                      <a:pt x="29100" y="5647"/>
                      <a:pt x="27969" y="1639"/>
                      <a:pt x="25029" y="1558"/>
                    </a:cubicBezTo>
                    <a:cubicBezTo>
                      <a:pt x="24942" y="1556"/>
                      <a:pt x="24857" y="1555"/>
                      <a:pt x="24775" y="1555"/>
                    </a:cubicBezTo>
                    <a:cubicBezTo>
                      <a:pt x="22061" y="1555"/>
                      <a:pt x="21734" y="2796"/>
                      <a:pt x="21734" y="2796"/>
                    </a:cubicBezTo>
                    <a:cubicBezTo>
                      <a:pt x="21734" y="2796"/>
                      <a:pt x="20642" y="1"/>
                      <a:pt x="18290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093;p41"/>
              <p:cNvSpPr/>
              <p:nvPr/>
            </p:nvSpPr>
            <p:spPr>
              <a:xfrm>
                <a:off x="2469025" y="4160200"/>
                <a:ext cx="1097825" cy="1309350"/>
              </a:xfrm>
              <a:custGeom>
                <a:avLst/>
                <a:gdLst/>
                <a:ahLst/>
                <a:cxnLst/>
                <a:rect l="l" t="t" r="r" b="b"/>
                <a:pathLst>
                  <a:path w="43913" h="52374" extrusionOk="0">
                    <a:moveTo>
                      <a:pt x="19228" y="1787"/>
                    </a:moveTo>
                    <a:cubicBezTo>
                      <a:pt x="20956" y="1787"/>
                      <a:pt x="21819" y="3904"/>
                      <a:pt x="21858" y="4007"/>
                    </a:cubicBezTo>
                    <a:lnTo>
                      <a:pt x="22829" y="6581"/>
                    </a:lnTo>
                    <a:lnTo>
                      <a:pt x="23524" y="3980"/>
                    </a:lnTo>
                    <a:cubicBezTo>
                      <a:pt x="23532" y="3972"/>
                      <a:pt x="23863" y="3327"/>
                      <a:pt x="25741" y="3327"/>
                    </a:cubicBezTo>
                    <a:cubicBezTo>
                      <a:pt x="25813" y="3327"/>
                      <a:pt x="25888" y="3328"/>
                      <a:pt x="25964" y="3330"/>
                    </a:cubicBezTo>
                    <a:cubicBezTo>
                      <a:pt x="28218" y="3401"/>
                      <a:pt x="29180" y="6742"/>
                      <a:pt x="29189" y="6777"/>
                    </a:cubicBezTo>
                    <a:lnTo>
                      <a:pt x="29608" y="8194"/>
                    </a:lnTo>
                    <a:lnTo>
                      <a:pt x="30676" y="7169"/>
                    </a:lnTo>
                    <a:cubicBezTo>
                      <a:pt x="30714" y="7131"/>
                      <a:pt x="31535" y="6362"/>
                      <a:pt x="33035" y="6362"/>
                    </a:cubicBezTo>
                    <a:cubicBezTo>
                      <a:pt x="33295" y="6362"/>
                      <a:pt x="33574" y="6385"/>
                      <a:pt x="33874" y="6439"/>
                    </a:cubicBezTo>
                    <a:cubicBezTo>
                      <a:pt x="35593" y="6742"/>
                      <a:pt x="35495" y="9886"/>
                      <a:pt x="35495" y="9913"/>
                    </a:cubicBezTo>
                    <a:lnTo>
                      <a:pt x="37268" y="10109"/>
                    </a:lnTo>
                    <a:cubicBezTo>
                      <a:pt x="37277" y="10073"/>
                      <a:pt x="37464" y="9334"/>
                      <a:pt x="38960" y="8888"/>
                    </a:cubicBezTo>
                    <a:cubicBezTo>
                      <a:pt x="39130" y="8837"/>
                      <a:pt x="39305" y="8812"/>
                      <a:pt x="39483" y="8812"/>
                    </a:cubicBezTo>
                    <a:cubicBezTo>
                      <a:pt x="39984" y="8812"/>
                      <a:pt x="40499" y="9012"/>
                      <a:pt x="40946" y="9387"/>
                    </a:cubicBezTo>
                    <a:cubicBezTo>
                      <a:pt x="41677" y="9993"/>
                      <a:pt x="42060" y="10919"/>
                      <a:pt x="41962" y="11774"/>
                    </a:cubicBezTo>
                    <a:cubicBezTo>
                      <a:pt x="41712" y="13956"/>
                      <a:pt x="38577" y="28475"/>
                      <a:pt x="37018" y="34621"/>
                    </a:cubicBezTo>
                    <a:cubicBezTo>
                      <a:pt x="35780" y="39529"/>
                      <a:pt x="33642" y="47741"/>
                      <a:pt x="32974" y="50324"/>
                    </a:cubicBezTo>
                    <a:lnTo>
                      <a:pt x="11312" y="46468"/>
                    </a:lnTo>
                    <a:cubicBezTo>
                      <a:pt x="11847" y="44063"/>
                      <a:pt x="13245" y="37712"/>
                      <a:pt x="13379" y="36260"/>
                    </a:cubicBezTo>
                    <a:cubicBezTo>
                      <a:pt x="13592" y="33989"/>
                      <a:pt x="9896" y="29758"/>
                      <a:pt x="8453" y="28529"/>
                    </a:cubicBezTo>
                    <a:cubicBezTo>
                      <a:pt x="5808" y="26284"/>
                      <a:pt x="1942" y="22009"/>
                      <a:pt x="2173" y="19488"/>
                    </a:cubicBezTo>
                    <a:cubicBezTo>
                      <a:pt x="2476" y="16237"/>
                      <a:pt x="4311" y="13057"/>
                      <a:pt x="7625" y="10046"/>
                    </a:cubicBezTo>
                    <a:cubicBezTo>
                      <a:pt x="9215" y="8592"/>
                      <a:pt x="10904" y="8240"/>
                      <a:pt x="12168" y="8240"/>
                    </a:cubicBezTo>
                    <a:cubicBezTo>
                      <a:pt x="13305" y="8240"/>
                      <a:pt x="14100" y="8525"/>
                      <a:pt x="14171" y="8550"/>
                    </a:cubicBezTo>
                    <a:lnTo>
                      <a:pt x="15178" y="8933"/>
                    </a:lnTo>
                    <a:lnTo>
                      <a:pt x="15810" y="5388"/>
                    </a:lnTo>
                    <a:cubicBezTo>
                      <a:pt x="16238" y="2974"/>
                      <a:pt x="16648" y="2448"/>
                      <a:pt x="18563" y="1887"/>
                    </a:cubicBezTo>
                    <a:cubicBezTo>
                      <a:pt x="18797" y="1818"/>
                      <a:pt x="19019" y="1787"/>
                      <a:pt x="19228" y="1787"/>
                    </a:cubicBezTo>
                    <a:close/>
                    <a:moveTo>
                      <a:pt x="19248" y="0"/>
                    </a:moveTo>
                    <a:cubicBezTo>
                      <a:pt x="18873" y="0"/>
                      <a:pt x="18475" y="55"/>
                      <a:pt x="18055" y="177"/>
                    </a:cubicBezTo>
                    <a:cubicBezTo>
                      <a:pt x="15222" y="1005"/>
                      <a:pt x="14528" y="2350"/>
                      <a:pt x="14047" y="5076"/>
                    </a:cubicBezTo>
                    <a:lnTo>
                      <a:pt x="13771" y="6599"/>
                    </a:lnTo>
                    <a:cubicBezTo>
                      <a:pt x="13324" y="6525"/>
                      <a:pt x="12771" y="6460"/>
                      <a:pt x="12145" y="6460"/>
                    </a:cubicBezTo>
                    <a:cubicBezTo>
                      <a:pt x="10525" y="6460"/>
                      <a:pt x="8418" y="6894"/>
                      <a:pt x="6413" y="8719"/>
                    </a:cubicBezTo>
                    <a:cubicBezTo>
                      <a:pt x="2761" y="12041"/>
                      <a:pt x="739" y="15613"/>
                      <a:pt x="392" y="19319"/>
                    </a:cubicBezTo>
                    <a:cubicBezTo>
                      <a:pt x="0" y="23558"/>
                      <a:pt x="6547" y="29250"/>
                      <a:pt x="7295" y="29891"/>
                    </a:cubicBezTo>
                    <a:cubicBezTo>
                      <a:pt x="8916" y="31263"/>
                      <a:pt x="11704" y="34924"/>
                      <a:pt x="11597" y="36091"/>
                    </a:cubicBezTo>
                    <a:cubicBezTo>
                      <a:pt x="11473" y="37462"/>
                      <a:pt x="9941" y="44419"/>
                      <a:pt x="9362" y="46984"/>
                    </a:cubicBezTo>
                    <a:lnTo>
                      <a:pt x="9157" y="47902"/>
                    </a:lnTo>
                    <a:lnTo>
                      <a:pt x="34284" y="52373"/>
                    </a:lnTo>
                    <a:lnTo>
                      <a:pt x="34498" y="51571"/>
                    </a:lnTo>
                    <a:cubicBezTo>
                      <a:pt x="34498" y="51571"/>
                      <a:pt x="37268" y="40945"/>
                      <a:pt x="38755" y="35066"/>
                    </a:cubicBezTo>
                    <a:cubicBezTo>
                      <a:pt x="40198" y="29366"/>
                      <a:pt x="43467" y="14375"/>
                      <a:pt x="43743" y="11988"/>
                    </a:cubicBezTo>
                    <a:cubicBezTo>
                      <a:pt x="43912" y="10536"/>
                      <a:pt x="43280" y="9013"/>
                      <a:pt x="42095" y="8024"/>
                    </a:cubicBezTo>
                    <a:cubicBezTo>
                      <a:pt x="41314" y="7372"/>
                      <a:pt x="40405" y="7029"/>
                      <a:pt x="39493" y="7029"/>
                    </a:cubicBezTo>
                    <a:cubicBezTo>
                      <a:pt x="39147" y="7029"/>
                      <a:pt x="38801" y="7078"/>
                      <a:pt x="38461" y="7178"/>
                    </a:cubicBezTo>
                    <a:cubicBezTo>
                      <a:pt x="37971" y="7321"/>
                      <a:pt x="37499" y="7517"/>
                      <a:pt x="37063" y="7784"/>
                    </a:cubicBezTo>
                    <a:cubicBezTo>
                      <a:pt x="36707" y="6359"/>
                      <a:pt x="35878" y="4978"/>
                      <a:pt x="34186" y="4675"/>
                    </a:cubicBezTo>
                    <a:cubicBezTo>
                      <a:pt x="33787" y="4606"/>
                      <a:pt x="33411" y="4575"/>
                      <a:pt x="33058" y="4575"/>
                    </a:cubicBezTo>
                    <a:cubicBezTo>
                      <a:pt x="31968" y="4575"/>
                      <a:pt x="31102" y="4864"/>
                      <a:pt x="30489" y="5174"/>
                    </a:cubicBezTo>
                    <a:cubicBezTo>
                      <a:pt x="29866" y="3793"/>
                      <a:pt x="28467" y="1629"/>
                      <a:pt x="26018" y="1549"/>
                    </a:cubicBezTo>
                    <a:cubicBezTo>
                      <a:pt x="25918" y="1546"/>
                      <a:pt x="25820" y="1544"/>
                      <a:pt x="25725" y="1544"/>
                    </a:cubicBezTo>
                    <a:cubicBezTo>
                      <a:pt x="24369" y="1544"/>
                      <a:pt x="23483" y="1832"/>
                      <a:pt x="22900" y="2190"/>
                    </a:cubicBezTo>
                    <a:cubicBezTo>
                      <a:pt x="22158" y="1098"/>
                      <a:pt x="20927" y="0"/>
                      <a:pt x="19248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094;p41"/>
              <p:cNvSpPr/>
              <p:nvPr/>
            </p:nvSpPr>
            <p:spPr>
              <a:xfrm>
                <a:off x="2702150" y="4324100"/>
                <a:ext cx="344075" cy="373300"/>
              </a:xfrm>
              <a:custGeom>
                <a:avLst/>
                <a:gdLst/>
                <a:ahLst/>
                <a:cxnLst/>
                <a:rect l="l" t="t" r="r" b="b"/>
                <a:pathLst>
                  <a:path w="13763" h="14932" extrusionOk="0">
                    <a:moveTo>
                      <a:pt x="3751" y="1"/>
                    </a:moveTo>
                    <a:cubicBezTo>
                      <a:pt x="3473" y="1"/>
                      <a:pt x="3198" y="127"/>
                      <a:pt x="3020" y="364"/>
                    </a:cubicBezTo>
                    <a:cubicBezTo>
                      <a:pt x="2726" y="765"/>
                      <a:pt x="2816" y="1326"/>
                      <a:pt x="3216" y="1620"/>
                    </a:cubicBezTo>
                    <a:cubicBezTo>
                      <a:pt x="3279" y="1664"/>
                      <a:pt x="9469" y="6207"/>
                      <a:pt x="11028" y="8273"/>
                    </a:cubicBezTo>
                    <a:cubicBezTo>
                      <a:pt x="11545" y="8950"/>
                      <a:pt x="11910" y="11293"/>
                      <a:pt x="10280" y="12576"/>
                    </a:cubicBezTo>
                    <a:cubicBezTo>
                      <a:pt x="9737" y="12998"/>
                      <a:pt x="9206" y="13141"/>
                      <a:pt x="8738" y="13141"/>
                    </a:cubicBezTo>
                    <a:cubicBezTo>
                      <a:pt x="7854" y="13141"/>
                      <a:pt x="7190" y="12633"/>
                      <a:pt x="7073" y="12540"/>
                    </a:cubicBezTo>
                    <a:lnTo>
                      <a:pt x="1560" y="8193"/>
                    </a:lnTo>
                    <a:cubicBezTo>
                      <a:pt x="1394" y="8065"/>
                      <a:pt x="1197" y="8002"/>
                      <a:pt x="1003" y="8002"/>
                    </a:cubicBezTo>
                    <a:cubicBezTo>
                      <a:pt x="739" y="8002"/>
                      <a:pt x="478" y="8119"/>
                      <a:pt x="304" y="8345"/>
                    </a:cubicBezTo>
                    <a:cubicBezTo>
                      <a:pt x="1" y="8728"/>
                      <a:pt x="63" y="9298"/>
                      <a:pt x="455" y="9601"/>
                    </a:cubicBezTo>
                    <a:lnTo>
                      <a:pt x="5951" y="13929"/>
                    </a:lnTo>
                    <a:cubicBezTo>
                      <a:pt x="6548" y="14410"/>
                      <a:pt x="7251" y="14731"/>
                      <a:pt x="8008" y="14865"/>
                    </a:cubicBezTo>
                    <a:cubicBezTo>
                      <a:pt x="8247" y="14907"/>
                      <a:pt x="8496" y="14931"/>
                      <a:pt x="8753" y="14931"/>
                    </a:cubicBezTo>
                    <a:cubicBezTo>
                      <a:pt x="9580" y="14931"/>
                      <a:pt x="10487" y="14681"/>
                      <a:pt x="11384" y="13974"/>
                    </a:cubicBezTo>
                    <a:cubicBezTo>
                      <a:pt x="13762" y="12112"/>
                      <a:pt x="13611" y="8710"/>
                      <a:pt x="12462" y="7187"/>
                    </a:cubicBezTo>
                    <a:cubicBezTo>
                      <a:pt x="10743" y="4915"/>
                      <a:pt x="4535" y="364"/>
                      <a:pt x="4276" y="168"/>
                    </a:cubicBezTo>
                    <a:cubicBezTo>
                      <a:pt x="4118" y="55"/>
                      <a:pt x="3934" y="1"/>
                      <a:pt x="3751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095;p41"/>
              <p:cNvSpPr/>
              <p:nvPr/>
            </p:nvSpPr>
            <p:spPr>
              <a:xfrm>
                <a:off x="2688800" y="4310475"/>
                <a:ext cx="359975" cy="398325"/>
              </a:xfrm>
              <a:custGeom>
                <a:avLst/>
                <a:gdLst/>
                <a:ahLst/>
                <a:cxnLst/>
                <a:rect l="l" t="t" r="r" b="b"/>
                <a:pathLst>
                  <a:path w="14399" h="15933" extrusionOk="0">
                    <a:moveTo>
                      <a:pt x="3305" y="223"/>
                    </a:moveTo>
                    <a:cubicBezTo>
                      <a:pt x="3306" y="224"/>
                      <a:pt x="3307" y="225"/>
                      <a:pt x="3308" y="226"/>
                    </a:cubicBezTo>
                    <a:lnTo>
                      <a:pt x="3308" y="226"/>
                    </a:lnTo>
                    <a:lnTo>
                      <a:pt x="3305" y="223"/>
                    </a:lnTo>
                    <a:close/>
                    <a:moveTo>
                      <a:pt x="3159" y="1199"/>
                    </a:moveTo>
                    <a:cubicBezTo>
                      <a:pt x="3211" y="1199"/>
                      <a:pt x="3272" y="1242"/>
                      <a:pt x="3260" y="1292"/>
                    </a:cubicBezTo>
                    <a:cubicBezTo>
                      <a:pt x="3227" y="1306"/>
                      <a:pt x="3180" y="1331"/>
                      <a:pt x="3144" y="1331"/>
                    </a:cubicBezTo>
                    <a:cubicBezTo>
                      <a:pt x="3114" y="1331"/>
                      <a:pt x="3091" y="1313"/>
                      <a:pt x="3091" y="1256"/>
                    </a:cubicBezTo>
                    <a:cubicBezTo>
                      <a:pt x="3098" y="1216"/>
                      <a:pt x="3127" y="1199"/>
                      <a:pt x="3159" y="1199"/>
                    </a:cubicBezTo>
                    <a:close/>
                    <a:moveTo>
                      <a:pt x="7465" y="1853"/>
                    </a:moveTo>
                    <a:cubicBezTo>
                      <a:pt x="7460" y="1858"/>
                      <a:pt x="7456" y="1863"/>
                      <a:pt x="7452" y="1868"/>
                    </a:cubicBezTo>
                    <a:lnTo>
                      <a:pt x="7452" y="1868"/>
                    </a:lnTo>
                    <a:cubicBezTo>
                      <a:pt x="7456" y="1863"/>
                      <a:pt x="7460" y="1858"/>
                      <a:pt x="7465" y="1853"/>
                    </a:cubicBezTo>
                    <a:close/>
                    <a:moveTo>
                      <a:pt x="4107" y="2307"/>
                    </a:moveTo>
                    <a:cubicBezTo>
                      <a:pt x="4102" y="2313"/>
                      <a:pt x="4099" y="2318"/>
                      <a:pt x="4096" y="2323"/>
                    </a:cubicBezTo>
                    <a:lnTo>
                      <a:pt x="4096" y="2323"/>
                    </a:lnTo>
                    <a:cubicBezTo>
                      <a:pt x="4101" y="2316"/>
                      <a:pt x="4105" y="2311"/>
                      <a:pt x="4107" y="2307"/>
                    </a:cubicBezTo>
                    <a:close/>
                    <a:moveTo>
                      <a:pt x="4111" y="2540"/>
                    </a:moveTo>
                    <a:cubicBezTo>
                      <a:pt x="4119" y="2540"/>
                      <a:pt x="4126" y="2542"/>
                      <a:pt x="4133" y="2548"/>
                    </a:cubicBezTo>
                    <a:cubicBezTo>
                      <a:pt x="4134" y="2548"/>
                      <a:pt x="4135" y="2547"/>
                      <a:pt x="4135" y="2547"/>
                    </a:cubicBezTo>
                    <a:lnTo>
                      <a:pt x="4135" y="2547"/>
                    </a:lnTo>
                    <a:cubicBezTo>
                      <a:pt x="4145" y="2543"/>
                      <a:pt x="4154" y="2542"/>
                      <a:pt x="4162" y="2542"/>
                    </a:cubicBezTo>
                    <a:cubicBezTo>
                      <a:pt x="4205" y="2542"/>
                      <a:pt x="4201" y="2595"/>
                      <a:pt x="4133" y="2610"/>
                    </a:cubicBezTo>
                    <a:lnTo>
                      <a:pt x="3982" y="2655"/>
                    </a:lnTo>
                    <a:cubicBezTo>
                      <a:pt x="4019" y="2610"/>
                      <a:pt x="4069" y="2540"/>
                      <a:pt x="4111" y="2540"/>
                    </a:cubicBezTo>
                    <a:close/>
                    <a:moveTo>
                      <a:pt x="8925" y="3260"/>
                    </a:moveTo>
                    <a:lnTo>
                      <a:pt x="8925" y="3260"/>
                    </a:lnTo>
                    <a:cubicBezTo>
                      <a:pt x="8927" y="3261"/>
                      <a:pt x="8928" y="3262"/>
                      <a:pt x="8929" y="3263"/>
                    </a:cubicBezTo>
                    <a:lnTo>
                      <a:pt x="8929" y="3263"/>
                    </a:lnTo>
                    <a:cubicBezTo>
                      <a:pt x="8930" y="3264"/>
                      <a:pt x="8931" y="3264"/>
                      <a:pt x="8931" y="3264"/>
                    </a:cubicBezTo>
                    <a:cubicBezTo>
                      <a:pt x="8931" y="3264"/>
                      <a:pt x="8929" y="3263"/>
                      <a:pt x="8925" y="3260"/>
                    </a:cubicBezTo>
                    <a:close/>
                    <a:moveTo>
                      <a:pt x="9300" y="3465"/>
                    </a:moveTo>
                    <a:lnTo>
                      <a:pt x="9300" y="3474"/>
                    </a:lnTo>
                    <a:cubicBezTo>
                      <a:pt x="9194" y="3598"/>
                      <a:pt x="9203" y="3640"/>
                      <a:pt x="9241" y="3640"/>
                    </a:cubicBezTo>
                    <a:cubicBezTo>
                      <a:pt x="9292" y="3640"/>
                      <a:pt x="9397" y="3561"/>
                      <a:pt x="9335" y="3510"/>
                    </a:cubicBezTo>
                    <a:cubicBezTo>
                      <a:pt x="9326" y="3492"/>
                      <a:pt x="9308" y="3483"/>
                      <a:pt x="9300" y="3465"/>
                    </a:cubicBezTo>
                    <a:close/>
                    <a:moveTo>
                      <a:pt x="5816" y="3671"/>
                    </a:moveTo>
                    <a:cubicBezTo>
                      <a:pt x="5827" y="3671"/>
                      <a:pt x="5838" y="3677"/>
                      <a:pt x="5852" y="3688"/>
                    </a:cubicBezTo>
                    <a:cubicBezTo>
                      <a:pt x="5888" y="3723"/>
                      <a:pt x="5942" y="3759"/>
                      <a:pt x="5879" y="3830"/>
                    </a:cubicBezTo>
                    <a:lnTo>
                      <a:pt x="5755" y="3723"/>
                    </a:lnTo>
                    <a:cubicBezTo>
                      <a:pt x="5781" y="3686"/>
                      <a:pt x="5799" y="3671"/>
                      <a:pt x="5816" y="3671"/>
                    </a:cubicBezTo>
                    <a:close/>
                    <a:moveTo>
                      <a:pt x="7180" y="3866"/>
                    </a:moveTo>
                    <a:cubicBezTo>
                      <a:pt x="7126" y="3928"/>
                      <a:pt x="7126" y="3937"/>
                      <a:pt x="7162" y="3973"/>
                    </a:cubicBezTo>
                    <a:cubicBezTo>
                      <a:pt x="7162" y="3972"/>
                      <a:pt x="7162" y="3972"/>
                      <a:pt x="7163" y="3972"/>
                    </a:cubicBezTo>
                    <a:cubicBezTo>
                      <a:pt x="7168" y="3972"/>
                      <a:pt x="7208" y="4009"/>
                      <a:pt x="7233" y="4009"/>
                    </a:cubicBezTo>
                    <a:cubicBezTo>
                      <a:pt x="7242" y="4009"/>
                      <a:pt x="7249" y="4004"/>
                      <a:pt x="7251" y="3991"/>
                    </a:cubicBezTo>
                    <a:lnTo>
                      <a:pt x="7251" y="4000"/>
                    </a:lnTo>
                    <a:cubicBezTo>
                      <a:pt x="7278" y="3911"/>
                      <a:pt x="7224" y="3902"/>
                      <a:pt x="7180" y="3866"/>
                    </a:cubicBezTo>
                    <a:close/>
                    <a:moveTo>
                      <a:pt x="6599" y="4969"/>
                    </a:moveTo>
                    <a:cubicBezTo>
                      <a:pt x="6599" y="4969"/>
                      <a:pt x="6600" y="4970"/>
                      <a:pt x="6601" y="4970"/>
                    </a:cubicBezTo>
                    <a:cubicBezTo>
                      <a:pt x="6600" y="4970"/>
                      <a:pt x="6599" y="4969"/>
                      <a:pt x="6599" y="4969"/>
                    </a:cubicBezTo>
                    <a:close/>
                    <a:moveTo>
                      <a:pt x="10057" y="4846"/>
                    </a:moveTo>
                    <a:lnTo>
                      <a:pt x="10057" y="4846"/>
                    </a:lnTo>
                    <a:cubicBezTo>
                      <a:pt x="10128" y="4890"/>
                      <a:pt x="10110" y="4953"/>
                      <a:pt x="10021" y="5060"/>
                    </a:cubicBezTo>
                    <a:lnTo>
                      <a:pt x="9976" y="5024"/>
                    </a:lnTo>
                    <a:cubicBezTo>
                      <a:pt x="9985" y="4953"/>
                      <a:pt x="10012" y="4890"/>
                      <a:pt x="10057" y="4846"/>
                    </a:cubicBezTo>
                    <a:close/>
                    <a:moveTo>
                      <a:pt x="12839" y="7282"/>
                    </a:moveTo>
                    <a:cubicBezTo>
                      <a:pt x="12862" y="7282"/>
                      <a:pt x="12880" y="7291"/>
                      <a:pt x="12889" y="7322"/>
                    </a:cubicBezTo>
                    <a:cubicBezTo>
                      <a:pt x="12847" y="7357"/>
                      <a:pt x="12788" y="7404"/>
                      <a:pt x="12747" y="7404"/>
                    </a:cubicBezTo>
                    <a:cubicBezTo>
                      <a:pt x="12737" y="7404"/>
                      <a:pt x="12727" y="7401"/>
                      <a:pt x="12720" y="7393"/>
                    </a:cubicBezTo>
                    <a:lnTo>
                      <a:pt x="12756" y="7295"/>
                    </a:lnTo>
                    <a:cubicBezTo>
                      <a:pt x="12787" y="7291"/>
                      <a:pt x="12816" y="7282"/>
                      <a:pt x="12839" y="7282"/>
                    </a:cubicBezTo>
                    <a:close/>
                    <a:moveTo>
                      <a:pt x="10774" y="7593"/>
                    </a:moveTo>
                    <a:cubicBezTo>
                      <a:pt x="10718" y="7593"/>
                      <a:pt x="10636" y="7680"/>
                      <a:pt x="10680" y="7732"/>
                    </a:cubicBezTo>
                    <a:cubicBezTo>
                      <a:pt x="10689" y="7740"/>
                      <a:pt x="10699" y="7744"/>
                      <a:pt x="10709" y="7744"/>
                    </a:cubicBezTo>
                    <a:cubicBezTo>
                      <a:pt x="10764" y="7744"/>
                      <a:pt x="10835" y="7643"/>
                      <a:pt x="10805" y="7598"/>
                    </a:cubicBezTo>
                    <a:lnTo>
                      <a:pt x="10805" y="7598"/>
                    </a:lnTo>
                    <a:lnTo>
                      <a:pt x="10805" y="7607"/>
                    </a:lnTo>
                    <a:cubicBezTo>
                      <a:pt x="10797" y="7597"/>
                      <a:pt x="10786" y="7593"/>
                      <a:pt x="10774" y="7593"/>
                    </a:cubicBezTo>
                    <a:close/>
                    <a:moveTo>
                      <a:pt x="11108" y="7776"/>
                    </a:moveTo>
                    <a:lnTo>
                      <a:pt x="11099" y="7785"/>
                    </a:lnTo>
                    <a:cubicBezTo>
                      <a:pt x="11036" y="7785"/>
                      <a:pt x="10974" y="7812"/>
                      <a:pt x="10930" y="7865"/>
                    </a:cubicBezTo>
                    <a:cubicBezTo>
                      <a:pt x="10958" y="7891"/>
                      <a:pt x="10984" y="7904"/>
                      <a:pt x="11006" y="7904"/>
                    </a:cubicBezTo>
                    <a:cubicBezTo>
                      <a:pt x="11047" y="7904"/>
                      <a:pt x="11079" y="7862"/>
                      <a:pt x="11108" y="7776"/>
                    </a:cubicBezTo>
                    <a:close/>
                    <a:moveTo>
                      <a:pt x="11099" y="8444"/>
                    </a:moveTo>
                    <a:lnTo>
                      <a:pt x="11134" y="8480"/>
                    </a:lnTo>
                    <a:lnTo>
                      <a:pt x="11099" y="8587"/>
                    </a:lnTo>
                    <a:cubicBezTo>
                      <a:pt x="11063" y="8542"/>
                      <a:pt x="11010" y="8524"/>
                      <a:pt x="11099" y="8444"/>
                    </a:cubicBezTo>
                    <a:close/>
                    <a:moveTo>
                      <a:pt x="1355" y="8601"/>
                    </a:moveTo>
                    <a:cubicBezTo>
                      <a:pt x="1346" y="8602"/>
                      <a:pt x="1336" y="8603"/>
                      <a:pt x="1326" y="8605"/>
                    </a:cubicBezTo>
                    <a:lnTo>
                      <a:pt x="1326" y="8605"/>
                    </a:lnTo>
                    <a:cubicBezTo>
                      <a:pt x="1330" y="8608"/>
                      <a:pt x="1333" y="8611"/>
                      <a:pt x="1337" y="8613"/>
                    </a:cubicBezTo>
                    <a:cubicBezTo>
                      <a:pt x="1344" y="8612"/>
                      <a:pt x="1350" y="8608"/>
                      <a:pt x="1355" y="8601"/>
                    </a:cubicBezTo>
                    <a:close/>
                    <a:moveTo>
                      <a:pt x="618" y="8823"/>
                    </a:moveTo>
                    <a:cubicBezTo>
                      <a:pt x="680" y="8823"/>
                      <a:pt x="746" y="8903"/>
                      <a:pt x="713" y="8943"/>
                    </a:cubicBezTo>
                    <a:cubicBezTo>
                      <a:pt x="690" y="8986"/>
                      <a:pt x="652" y="9006"/>
                      <a:pt x="618" y="9006"/>
                    </a:cubicBezTo>
                    <a:cubicBezTo>
                      <a:pt x="559" y="9006"/>
                      <a:pt x="511" y="8949"/>
                      <a:pt x="562" y="8854"/>
                    </a:cubicBezTo>
                    <a:cubicBezTo>
                      <a:pt x="577" y="8832"/>
                      <a:pt x="597" y="8823"/>
                      <a:pt x="618" y="8823"/>
                    </a:cubicBezTo>
                    <a:close/>
                    <a:moveTo>
                      <a:pt x="1053" y="9215"/>
                    </a:moveTo>
                    <a:cubicBezTo>
                      <a:pt x="1056" y="9217"/>
                      <a:pt x="1058" y="9218"/>
                      <a:pt x="1060" y="9219"/>
                    </a:cubicBezTo>
                    <a:cubicBezTo>
                      <a:pt x="1058" y="9218"/>
                      <a:pt x="1056" y="9217"/>
                      <a:pt x="1053" y="9215"/>
                    </a:cubicBezTo>
                    <a:close/>
                    <a:moveTo>
                      <a:pt x="652" y="9290"/>
                    </a:moveTo>
                    <a:lnTo>
                      <a:pt x="652" y="9290"/>
                    </a:lnTo>
                    <a:cubicBezTo>
                      <a:pt x="651" y="9307"/>
                      <a:pt x="651" y="9323"/>
                      <a:pt x="651" y="9335"/>
                    </a:cubicBezTo>
                    <a:cubicBezTo>
                      <a:pt x="651" y="9329"/>
                      <a:pt x="652" y="9312"/>
                      <a:pt x="652" y="9290"/>
                    </a:cubicBezTo>
                    <a:close/>
                    <a:moveTo>
                      <a:pt x="664" y="9858"/>
                    </a:moveTo>
                    <a:cubicBezTo>
                      <a:pt x="663" y="9858"/>
                      <a:pt x="661" y="9859"/>
                      <a:pt x="660" y="9861"/>
                    </a:cubicBezTo>
                    <a:cubicBezTo>
                      <a:pt x="661" y="9860"/>
                      <a:pt x="663" y="9859"/>
                      <a:pt x="664" y="9858"/>
                    </a:cubicBezTo>
                    <a:close/>
                    <a:moveTo>
                      <a:pt x="3937" y="10341"/>
                    </a:moveTo>
                    <a:lnTo>
                      <a:pt x="3839" y="10377"/>
                    </a:lnTo>
                    <a:cubicBezTo>
                      <a:pt x="3831" y="10444"/>
                      <a:pt x="3837" y="10477"/>
                      <a:pt x="3860" y="10477"/>
                    </a:cubicBezTo>
                    <a:cubicBezTo>
                      <a:pt x="3882" y="10477"/>
                      <a:pt x="3920" y="10444"/>
                      <a:pt x="3973" y="10377"/>
                    </a:cubicBezTo>
                    <a:lnTo>
                      <a:pt x="3937" y="10341"/>
                    </a:lnTo>
                    <a:close/>
                    <a:moveTo>
                      <a:pt x="1684" y="10484"/>
                    </a:moveTo>
                    <a:cubicBezTo>
                      <a:pt x="1684" y="10484"/>
                      <a:pt x="1684" y="10484"/>
                      <a:pt x="1684" y="10484"/>
                    </a:cubicBezTo>
                    <a:lnTo>
                      <a:pt x="1684" y="10484"/>
                    </a:lnTo>
                    <a:cubicBezTo>
                      <a:pt x="1684" y="10484"/>
                      <a:pt x="1684" y="10484"/>
                      <a:pt x="1684" y="10484"/>
                    </a:cubicBezTo>
                    <a:close/>
                    <a:moveTo>
                      <a:pt x="4141" y="10617"/>
                    </a:moveTo>
                    <a:cubicBezTo>
                      <a:pt x="4141" y="10618"/>
                      <a:pt x="4142" y="10618"/>
                      <a:pt x="4142" y="10618"/>
                    </a:cubicBezTo>
                    <a:cubicBezTo>
                      <a:pt x="4142" y="10618"/>
                      <a:pt x="4141" y="10617"/>
                      <a:pt x="4141" y="10617"/>
                    </a:cubicBezTo>
                    <a:close/>
                    <a:moveTo>
                      <a:pt x="2098" y="10875"/>
                    </a:moveTo>
                    <a:cubicBezTo>
                      <a:pt x="2053" y="10875"/>
                      <a:pt x="1985" y="10978"/>
                      <a:pt x="2031" y="11018"/>
                    </a:cubicBezTo>
                    <a:lnTo>
                      <a:pt x="2129" y="10983"/>
                    </a:lnTo>
                    <a:cubicBezTo>
                      <a:pt x="2138" y="10903"/>
                      <a:pt x="2121" y="10875"/>
                      <a:pt x="2098" y="10875"/>
                    </a:cubicBezTo>
                    <a:close/>
                    <a:moveTo>
                      <a:pt x="5401" y="11174"/>
                    </a:moveTo>
                    <a:cubicBezTo>
                      <a:pt x="5427" y="11174"/>
                      <a:pt x="5442" y="11195"/>
                      <a:pt x="5434" y="11241"/>
                    </a:cubicBezTo>
                    <a:cubicBezTo>
                      <a:pt x="5421" y="11333"/>
                      <a:pt x="5335" y="11473"/>
                      <a:pt x="5277" y="11473"/>
                    </a:cubicBezTo>
                    <a:cubicBezTo>
                      <a:pt x="5256" y="11473"/>
                      <a:pt x="5238" y="11455"/>
                      <a:pt x="5229" y="11410"/>
                    </a:cubicBezTo>
                    <a:cubicBezTo>
                      <a:pt x="5238" y="11348"/>
                      <a:pt x="5256" y="11295"/>
                      <a:pt x="5291" y="11241"/>
                    </a:cubicBezTo>
                    <a:lnTo>
                      <a:pt x="5300" y="11241"/>
                    </a:lnTo>
                    <a:cubicBezTo>
                      <a:pt x="5333" y="11199"/>
                      <a:pt x="5373" y="11174"/>
                      <a:pt x="5401" y="11174"/>
                    </a:cubicBezTo>
                    <a:close/>
                    <a:moveTo>
                      <a:pt x="6977" y="12300"/>
                    </a:moveTo>
                    <a:cubicBezTo>
                      <a:pt x="6987" y="12300"/>
                      <a:pt x="6998" y="12303"/>
                      <a:pt x="7010" y="12310"/>
                    </a:cubicBezTo>
                    <a:cubicBezTo>
                      <a:pt x="7064" y="12348"/>
                      <a:pt x="6979" y="12453"/>
                      <a:pt x="6926" y="12453"/>
                    </a:cubicBezTo>
                    <a:cubicBezTo>
                      <a:pt x="6918" y="12453"/>
                      <a:pt x="6910" y="12450"/>
                      <a:pt x="6904" y="12444"/>
                    </a:cubicBezTo>
                    <a:cubicBezTo>
                      <a:pt x="6904" y="12391"/>
                      <a:pt x="6923" y="12300"/>
                      <a:pt x="6977" y="12300"/>
                    </a:cubicBezTo>
                    <a:close/>
                    <a:moveTo>
                      <a:pt x="9834" y="13040"/>
                    </a:moveTo>
                    <a:cubicBezTo>
                      <a:pt x="9834" y="13042"/>
                      <a:pt x="9834" y="13043"/>
                      <a:pt x="9834" y="13045"/>
                    </a:cubicBezTo>
                    <a:lnTo>
                      <a:pt x="9834" y="13045"/>
                    </a:lnTo>
                    <a:cubicBezTo>
                      <a:pt x="9834" y="13043"/>
                      <a:pt x="9834" y="13042"/>
                      <a:pt x="9834" y="13040"/>
                    </a:cubicBezTo>
                    <a:close/>
                    <a:moveTo>
                      <a:pt x="8685" y="12951"/>
                    </a:moveTo>
                    <a:lnTo>
                      <a:pt x="8614" y="13014"/>
                    </a:lnTo>
                    <a:cubicBezTo>
                      <a:pt x="8618" y="13073"/>
                      <a:pt x="8628" y="13102"/>
                      <a:pt x="8644" y="13102"/>
                    </a:cubicBezTo>
                    <a:cubicBezTo>
                      <a:pt x="8664" y="13102"/>
                      <a:pt x="8691" y="13055"/>
                      <a:pt x="8721" y="12960"/>
                    </a:cubicBezTo>
                    <a:lnTo>
                      <a:pt x="8685" y="12951"/>
                    </a:lnTo>
                    <a:close/>
                    <a:moveTo>
                      <a:pt x="11020" y="12257"/>
                    </a:moveTo>
                    <a:cubicBezTo>
                      <a:pt x="10976" y="12257"/>
                      <a:pt x="10946" y="12263"/>
                      <a:pt x="10974" y="12283"/>
                    </a:cubicBezTo>
                    <a:cubicBezTo>
                      <a:pt x="11010" y="12355"/>
                      <a:pt x="11001" y="12372"/>
                      <a:pt x="10938" y="12381"/>
                    </a:cubicBezTo>
                    <a:cubicBezTo>
                      <a:pt x="10858" y="12390"/>
                      <a:pt x="10734" y="12372"/>
                      <a:pt x="10751" y="12479"/>
                    </a:cubicBezTo>
                    <a:cubicBezTo>
                      <a:pt x="10765" y="12551"/>
                      <a:pt x="10792" y="12594"/>
                      <a:pt x="10756" y="12594"/>
                    </a:cubicBezTo>
                    <a:cubicBezTo>
                      <a:pt x="10743" y="12594"/>
                      <a:pt x="10722" y="12589"/>
                      <a:pt x="10689" y="12577"/>
                    </a:cubicBezTo>
                    <a:cubicBezTo>
                      <a:pt x="10650" y="12616"/>
                      <a:pt x="10663" y="12781"/>
                      <a:pt x="10602" y="12781"/>
                    </a:cubicBezTo>
                    <a:cubicBezTo>
                      <a:pt x="10579" y="12781"/>
                      <a:pt x="10545" y="12757"/>
                      <a:pt x="10493" y="12693"/>
                    </a:cubicBezTo>
                    <a:lnTo>
                      <a:pt x="10493" y="12693"/>
                    </a:lnTo>
                    <a:cubicBezTo>
                      <a:pt x="10636" y="12871"/>
                      <a:pt x="10386" y="12844"/>
                      <a:pt x="10360" y="12898"/>
                    </a:cubicBezTo>
                    <a:cubicBezTo>
                      <a:pt x="10333" y="12960"/>
                      <a:pt x="10413" y="13014"/>
                      <a:pt x="10404" y="13094"/>
                    </a:cubicBezTo>
                    <a:cubicBezTo>
                      <a:pt x="10404" y="13112"/>
                      <a:pt x="10398" y="13119"/>
                      <a:pt x="10388" y="13119"/>
                    </a:cubicBezTo>
                    <a:cubicBezTo>
                      <a:pt x="10354" y="13119"/>
                      <a:pt x="10275" y="13029"/>
                      <a:pt x="10262" y="12987"/>
                    </a:cubicBezTo>
                    <a:cubicBezTo>
                      <a:pt x="10219" y="12912"/>
                      <a:pt x="10191" y="12886"/>
                      <a:pt x="10172" y="12886"/>
                    </a:cubicBezTo>
                    <a:cubicBezTo>
                      <a:pt x="10132" y="12886"/>
                      <a:pt x="10129" y="13004"/>
                      <a:pt x="10092" y="13040"/>
                    </a:cubicBezTo>
                    <a:cubicBezTo>
                      <a:pt x="10079" y="13058"/>
                      <a:pt x="10012" y="13067"/>
                      <a:pt x="9950" y="13067"/>
                    </a:cubicBezTo>
                    <a:cubicBezTo>
                      <a:pt x="9892" y="13067"/>
                      <a:pt x="9839" y="13060"/>
                      <a:pt x="9834" y="13045"/>
                    </a:cubicBezTo>
                    <a:lnTo>
                      <a:pt x="9834" y="13045"/>
                    </a:lnTo>
                    <a:cubicBezTo>
                      <a:pt x="9836" y="13081"/>
                      <a:pt x="9870" y="13026"/>
                      <a:pt x="9870" y="13121"/>
                    </a:cubicBezTo>
                    <a:cubicBezTo>
                      <a:pt x="9861" y="13147"/>
                      <a:pt x="9834" y="13174"/>
                      <a:pt x="9798" y="13174"/>
                    </a:cubicBezTo>
                    <a:cubicBezTo>
                      <a:pt x="9779" y="13179"/>
                      <a:pt x="9753" y="13189"/>
                      <a:pt x="9727" y="13189"/>
                    </a:cubicBezTo>
                    <a:cubicBezTo>
                      <a:pt x="9704" y="13189"/>
                      <a:pt x="9681" y="13181"/>
                      <a:pt x="9665" y="13156"/>
                    </a:cubicBezTo>
                    <a:cubicBezTo>
                      <a:pt x="9640" y="13112"/>
                      <a:pt x="9628" y="13064"/>
                      <a:pt x="9608" y="13064"/>
                    </a:cubicBezTo>
                    <a:cubicBezTo>
                      <a:pt x="9599" y="13064"/>
                      <a:pt x="9589" y="13073"/>
                      <a:pt x="9576" y="13094"/>
                    </a:cubicBezTo>
                    <a:cubicBezTo>
                      <a:pt x="9549" y="13138"/>
                      <a:pt x="9558" y="13254"/>
                      <a:pt x="9531" y="13290"/>
                    </a:cubicBezTo>
                    <a:cubicBezTo>
                      <a:pt x="9524" y="13299"/>
                      <a:pt x="9514" y="13303"/>
                      <a:pt x="9504" y="13303"/>
                    </a:cubicBezTo>
                    <a:cubicBezTo>
                      <a:pt x="9455" y="13303"/>
                      <a:pt x="9381" y="13211"/>
                      <a:pt x="9344" y="13174"/>
                    </a:cubicBezTo>
                    <a:cubicBezTo>
                      <a:pt x="9300" y="13129"/>
                      <a:pt x="9246" y="13112"/>
                      <a:pt x="9184" y="13112"/>
                    </a:cubicBezTo>
                    <a:cubicBezTo>
                      <a:pt x="9121" y="13112"/>
                      <a:pt x="9059" y="13138"/>
                      <a:pt x="9015" y="13183"/>
                    </a:cubicBezTo>
                    <a:cubicBezTo>
                      <a:pt x="8989" y="13209"/>
                      <a:pt x="8913" y="13326"/>
                      <a:pt x="8884" y="13326"/>
                    </a:cubicBezTo>
                    <a:cubicBezTo>
                      <a:pt x="8883" y="13326"/>
                      <a:pt x="8882" y="13326"/>
                      <a:pt x="8881" y="13325"/>
                    </a:cubicBezTo>
                    <a:cubicBezTo>
                      <a:pt x="8908" y="13272"/>
                      <a:pt x="8925" y="13210"/>
                      <a:pt x="8943" y="13138"/>
                    </a:cubicBezTo>
                    <a:cubicBezTo>
                      <a:pt x="8943" y="13100"/>
                      <a:pt x="8885" y="13089"/>
                      <a:pt x="8841" y="13089"/>
                    </a:cubicBezTo>
                    <a:cubicBezTo>
                      <a:pt x="8824" y="13089"/>
                      <a:pt x="8808" y="13091"/>
                      <a:pt x="8801" y="13094"/>
                    </a:cubicBezTo>
                    <a:cubicBezTo>
                      <a:pt x="8756" y="13112"/>
                      <a:pt x="8756" y="13210"/>
                      <a:pt x="8703" y="13210"/>
                    </a:cubicBezTo>
                    <a:cubicBezTo>
                      <a:pt x="8658" y="13201"/>
                      <a:pt x="8614" y="13174"/>
                      <a:pt x="8587" y="13138"/>
                    </a:cubicBezTo>
                    <a:cubicBezTo>
                      <a:pt x="8520" y="13049"/>
                      <a:pt x="8559" y="12928"/>
                      <a:pt x="8479" y="12928"/>
                    </a:cubicBezTo>
                    <a:cubicBezTo>
                      <a:pt x="8464" y="12928"/>
                      <a:pt x="8444" y="12932"/>
                      <a:pt x="8418" y="12942"/>
                    </a:cubicBezTo>
                    <a:cubicBezTo>
                      <a:pt x="8385" y="12968"/>
                      <a:pt x="8358" y="12977"/>
                      <a:pt x="8333" y="12977"/>
                    </a:cubicBezTo>
                    <a:cubicBezTo>
                      <a:pt x="8298" y="12977"/>
                      <a:pt x="8267" y="12958"/>
                      <a:pt x="8231" y="12942"/>
                    </a:cubicBezTo>
                    <a:cubicBezTo>
                      <a:pt x="8230" y="12941"/>
                      <a:pt x="8228" y="12941"/>
                      <a:pt x="8227" y="12941"/>
                    </a:cubicBezTo>
                    <a:cubicBezTo>
                      <a:pt x="8204" y="12941"/>
                      <a:pt x="8124" y="13046"/>
                      <a:pt x="8071" y="13046"/>
                    </a:cubicBezTo>
                    <a:cubicBezTo>
                      <a:pt x="8064" y="13046"/>
                      <a:pt x="8058" y="13044"/>
                      <a:pt x="8053" y="13040"/>
                    </a:cubicBezTo>
                    <a:cubicBezTo>
                      <a:pt x="8079" y="12988"/>
                      <a:pt x="8214" y="12835"/>
                      <a:pt x="8148" y="12835"/>
                    </a:cubicBezTo>
                    <a:cubicBezTo>
                      <a:pt x="8146" y="12835"/>
                      <a:pt x="8144" y="12835"/>
                      <a:pt x="8142" y="12835"/>
                    </a:cubicBezTo>
                    <a:cubicBezTo>
                      <a:pt x="8079" y="12863"/>
                      <a:pt x="8027" y="12891"/>
                      <a:pt x="7974" y="12923"/>
                    </a:cubicBezTo>
                    <a:lnTo>
                      <a:pt x="7974" y="12923"/>
                    </a:lnTo>
                    <a:cubicBezTo>
                      <a:pt x="8048" y="12858"/>
                      <a:pt x="7882" y="12813"/>
                      <a:pt x="7874" y="12782"/>
                    </a:cubicBezTo>
                    <a:cubicBezTo>
                      <a:pt x="7839" y="12711"/>
                      <a:pt x="7972" y="12648"/>
                      <a:pt x="7910" y="12595"/>
                    </a:cubicBezTo>
                    <a:cubicBezTo>
                      <a:pt x="7905" y="12591"/>
                      <a:pt x="7899" y="12589"/>
                      <a:pt x="7891" y="12589"/>
                    </a:cubicBezTo>
                    <a:cubicBezTo>
                      <a:pt x="7799" y="12589"/>
                      <a:pt x="7560" y="12885"/>
                      <a:pt x="7643" y="12951"/>
                    </a:cubicBezTo>
                    <a:lnTo>
                      <a:pt x="7580" y="12907"/>
                    </a:lnTo>
                    <a:cubicBezTo>
                      <a:pt x="7565" y="12891"/>
                      <a:pt x="7543" y="12885"/>
                      <a:pt x="7518" y="12885"/>
                    </a:cubicBezTo>
                    <a:cubicBezTo>
                      <a:pt x="7445" y="12885"/>
                      <a:pt x="7355" y="12947"/>
                      <a:pt x="7402" y="13014"/>
                    </a:cubicBezTo>
                    <a:cubicBezTo>
                      <a:pt x="7447" y="13076"/>
                      <a:pt x="7518" y="13121"/>
                      <a:pt x="7598" y="13156"/>
                    </a:cubicBezTo>
                    <a:cubicBezTo>
                      <a:pt x="7622" y="13170"/>
                      <a:pt x="7650" y="13177"/>
                      <a:pt x="7679" y="13177"/>
                    </a:cubicBezTo>
                    <a:cubicBezTo>
                      <a:pt x="7725" y="13177"/>
                      <a:pt x="7774" y="13159"/>
                      <a:pt x="7812" y="13121"/>
                    </a:cubicBezTo>
                    <a:cubicBezTo>
                      <a:pt x="7831" y="13108"/>
                      <a:pt x="7846" y="13103"/>
                      <a:pt x="7859" y="13103"/>
                    </a:cubicBezTo>
                    <a:cubicBezTo>
                      <a:pt x="7893" y="13103"/>
                      <a:pt x="7912" y="13135"/>
                      <a:pt x="7941" y="13135"/>
                    </a:cubicBezTo>
                    <a:cubicBezTo>
                      <a:pt x="7962" y="13135"/>
                      <a:pt x="7990" y="13116"/>
                      <a:pt x="8035" y="13049"/>
                    </a:cubicBezTo>
                    <a:lnTo>
                      <a:pt x="8035" y="13049"/>
                    </a:lnTo>
                    <a:cubicBezTo>
                      <a:pt x="7919" y="13227"/>
                      <a:pt x="8097" y="13352"/>
                      <a:pt x="8159" y="13414"/>
                    </a:cubicBezTo>
                    <a:cubicBezTo>
                      <a:pt x="8186" y="13441"/>
                      <a:pt x="8240" y="13486"/>
                      <a:pt x="8249" y="13539"/>
                    </a:cubicBezTo>
                    <a:cubicBezTo>
                      <a:pt x="8213" y="13619"/>
                      <a:pt x="8231" y="13726"/>
                      <a:pt x="8284" y="13744"/>
                    </a:cubicBezTo>
                    <a:lnTo>
                      <a:pt x="8355" y="13575"/>
                    </a:lnTo>
                    <a:cubicBezTo>
                      <a:pt x="8422" y="13608"/>
                      <a:pt x="8395" y="13737"/>
                      <a:pt x="8481" y="13737"/>
                    </a:cubicBezTo>
                    <a:cubicBezTo>
                      <a:pt x="8486" y="13737"/>
                      <a:pt x="8492" y="13736"/>
                      <a:pt x="8498" y="13735"/>
                    </a:cubicBezTo>
                    <a:cubicBezTo>
                      <a:pt x="8587" y="13726"/>
                      <a:pt x="8676" y="13673"/>
                      <a:pt x="8729" y="13593"/>
                    </a:cubicBezTo>
                    <a:cubicBezTo>
                      <a:pt x="8753" y="13554"/>
                      <a:pt x="8749" y="13529"/>
                      <a:pt x="8771" y="13529"/>
                    </a:cubicBezTo>
                    <a:cubicBezTo>
                      <a:pt x="8774" y="13529"/>
                      <a:pt x="8778" y="13529"/>
                      <a:pt x="8783" y="13530"/>
                    </a:cubicBezTo>
                    <a:cubicBezTo>
                      <a:pt x="8819" y="13548"/>
                      <a:pt x="8854" y="13575"/>
                      <a:pt x="8881" y="13610"/>
                    </a:cubicBezTo>
                    <a:cubicBezTo>
                      <a:pt x="8921" y="13671"/>
                      <a:pt x="8972" y="13742"/>
                      <a:pt x="9029" y="13742"/>
                    </a:cubicBezTo>
                    <a:cubicBezTo>
                      <a:pt x="9047" y="13742"/>
                      <a:pt x="9066" y="13735"/>
                      <a:pt x="9086" y="13717"/>
                    </a:cubicBezTo>
                    <a:cubicBezTo>
                      <a:pt x="9146" y="13664"/>
                      <a:pt x="9215" y="13621"/>
                      <a:pt x="9280" y="13621"/>
                    </a:cubicBezTo>
                    <a:cubicBezTo>
                      <a:pt x="9302" y="13621"/>
                      <a:pt x="9324" y="13626"/>
                      <a:pt x="9344" y="13637"/>
                    </a:cubicBezTo>
                    <a:cubicBezTo>
                      <a:pt x="9375" y="13653"/>
                      <a:pt x="9419" y="13809"/>
                      <a:pt x="9460" y="13809"/>
                    </a:cubicBezTo>
                    <a:cubicBezTo>
                      <a:pt x="9466" y="13809"/>
                      <a:pt x="9472" y="13806"/>
                      <a:pt x="9478" y="13797"/>
                    </a:cubicBezTo>
                    <a:cubicBezTo>
                      <a:pt x="9558" y="13664"/>
                      <a:pt x="9380" y="13512"/>
                      <a:pt x="9522" y="13495"/>
                    </a:cubicBezTo>
                    <a:cubicBezTo>
                      <a:pt x="9526" y="13494"/>
                      <a:pt x="9529" y="13494"/>
                      <a:pt x="9532" y="13494"/>
                    </a:cubicBezTo>
                    <a:cubicBezTo>
                      <a:pt x="9655" y="13494"/>
                      <a:pt x="9532" y="13834"/>
                      <a:pt x="9672" y="13834"/>
                    </a:cubicBezTo>
                    <a:cubicBezTo>
                      <a:pt x="9675" y="13834"/>
                      <a:pt x="9679" y="13834"/>
                      <a:pt x="9683" y="13833"/>
                    </a:cubicBezTo>
                    <a:cubicBezTo>
                      <a:pt x="9772" y="13824"/>
                      <a:pt x="9683" y="13691"/>
                      <a:pt x="9727" y="13646"/>
                    </a:cubicBezTo>
                    <a:cubicBezTo>
                      <a:pt x="9798" y="13575"/>
                      <a:pt x="9932" y="13610"/>
                      <a:pt x="10021" y="13593"/>
                    </a:cubicBezTo>
                    <a:cubicBezTo>
                      <a:pt x="10226" y="13575"/>
                      <a:pt x="10529" y="13593"/>
                      <a:pt x="10680" y="13423"/>
                    </a:cubicBezTo>
                    <a:cubicBezTo>
                      <a:pt x="10725" y="13370"/>
                      <a:pt x="10689" y="13299"/>
                      <a:pt x="10689" y="13227"/>
                    </a:cubicBezTo>
                    <a:cubicBezTo>
                      <a:pt x="10689" y="13171"/>
                      <a:pt x="10695" y="13151"/>
                      <a:pt x="10705" y="13151"/>
                    </a:cubicBezTo>
                    <a:cubicBezTo>
                      <a:pt x="10728" y="13151"/>
                      <a:pt x="10768" y="13245"/>
                      <a:pt x="10805" y="13263"/>
                    </a:cubicBezTo>
                    <a:cubicBezTo>
                      <a:pt x="10811" y="13265"/>
                      <a:pt x="10817" y="13266"/>
                      <a:pt x="10823" y="13266"/>
                    </a:cubicBezTo>
                    <a:cubicBezTo>
                      <a:pt x="10893" y="13266"/>
                      <a:pt x="10938" y="13133"/>
                      <a:pt x="10930" y="13067"/>
                    </a:cubicBezTo>
                    <a:cubicBezTo>
                      <a:pt x="10891" y="12977"/>
                      <a:pt x="10883" y="12944"/>
                      <a:pt x="10901" y="12944"/>
                    </a:cubicBezTo>
                    <a:cubicBezTo>
                      <a:pt x="10920" y="12944"/>
                      <a:pt x="10967" y="12981"/>
                      <a:pt x="11036" y="13023"/>
                    </a:cubicBezTo>
                    <a:cubicBezTo>
                      <a:pt x="10992" y="12916"/>
                      <a:pt x="10930" y="12818"/>
                      <a:pt x="10858" y="12738"/>
                    </a:cubicBezTo>
                    <a:cubicBezTo>
                      <a:pt x="10861" y="12735"/>
                      <a:pt x="10864" y="12734"/>
                      <a:pt x="10868" y="12734"/>
                    </a:cubicBezTo>
                    <a:cubicBezTo>
                      <a:pt x="10908" y="12734"/>
                      <a:pt x="11022" y="12846"/>
                      <a:pt x="11054" y="12862"/>
                    </a:cubicBezTo>
                    <a:cubicBezTo>
                      <a:pt x="11070" y="12871"/>
                      <a:pt x="11082" y="12875"/>
                      <a:pt x="11093" y="12875"/>
                    </a:cubicBezTo>
                    <a:cubicBezTo>
                      <a:pt x="11143" y="12875"/>
                      <a:pt x="11143" y="12785"/>
                      <a:pt x="11143" y="12755"/>
                    </a:cubicBezTo>
                    <a:cubicBezTo>
                      <a:pt x="11150" y="12721"/>
                      <a:pt x="11189" y="12565"/>
                      <a:pt x="11264" y="12565"/>
                    </a:cubicBezTo>
                    <a:cubicBezTo>
                      <a:pt x="11286" y="12565"/>
                      <a:pt x="11311" y="12578"/>
                      <a:pt x="11339" y="12613"/>
                    </a:cubicBezTo>
                    <a:cubicBezTo>
                      <a:pt x="11372" y="12655"/>
                      <a:pt x="11393" y="12671"/>
                      <a:pt x="11408" y="12671"/>
                    </a:cubicBezTo>
                    <a:cubicBezTo>
                      <a:pt x="11461" y="12671"/>
                      <a:pt x="11412" y="12443"/>
                      <a:pt x="11419" y="12408"/>
                    </a:cubicBezTo>
                    <a:cubicBezTo>
                      <a:pt x="11426" y="12387"/>
                      <a:pt x="11444" y="12379"/>
                      <a:pt x="11470" y="12379"/>
                    </a:cubicBezTo>
                    <a:cubicBezTo>
                      <a:pt x="11548" y="12379"/>
                      <a:pt x="11690" y="12452"/>
                      <a:pt x="11752" y="12452"/>
                    </a:cubicBezTo>
                    <a:cubicBezTo>
                      <a:pt x="11783" y="12452"/>
                      <a:pt x="11793" y="12434"/>
                      <a:pt x="11767" y="12381"/>
                    </a:cubicBezTo>
                    <a:cubicBezTo>
                      <a:pt x="11607" y="12292"/>
                      <a:pt x="11286" y="12283"/>
                      <a:pt x="11152" y="12265"/>
                    </a:cubicBezTo>
                    <a:cubicBezTo>
                      <a:pt x="11143" y="12265"/>
                      <a:pt x="11072" y="12257"/>
                      <a:pt x="11020" y="12257"/>
                    </a:cubicBezTo>
                    <a:close/>
                    <a:moveTo>
                      <a:pt x="6369" y="14136"/>
                    </a:moveTo>
                    <a:cubicBezTo>
                      <a:pt x="6370" y="14137"/>
                      <a:pt x="6371" y="14137"/>
                      <a:pt x="6371" y="14138"/>
                    </a:cubicBezTo>
                    <a:lnTo>
                      <a:pt x="6371" y="14138"/>
                    </a:lnTo>
                    <a:cubicBezTo>
                      <a:pt x="6371" y="14137"/>
                      <a:pt x="6370" y="14137"/>
                      <a:pt x="6369" y="14136"/>
                    </a:cubicBezTo>
                    <a:close/>
                    <a:moveTo>
                      <a:pt x="11642" y="14261"/>
                    </a:moveTo>
                    <a:cubicBezTo>
                      <a:pt x="11642" y="14261"/>
                      <a:pt x="11643" y="14262"/>
                      <a:pt x="11643" y="14262"/>
                    </a:cubicBezTo>
                    <a:lnTo>
                      <a:pt x="11643" y="14262"/>
                    </a:lnTo>
                    <a:cubicBezTo>
                      <a:pt x="11643" y="14262"/>
                      <a:pt x="11642" y="14261"/>
                      <a:pt x="11642" y="14261"/>
                    </a:cubicBezTo>
                    <a:close/>
                    <a:moveTo>
                      <a:pt x="11706" y="14503"/>
                    </a:moveTo>
                    <a:cubicBezTo>
                      <a:pt x="11738" y="14503"/>
                      <a:pt x="11769" y="14524"/>
                      <a:pt x="11785" y="14581"/>
                    </a:cubicBezTo>
                    <a:lnTo>
                      <a:pt x="11785" y="14590"/>
                    </a:lnTo>
                    <a:cubicBezTo>
                      <a:pt x="11802" y="14670"/>
                      <a:pt x="11740" y="14670"/>
                      <a:pt x="11696" y="14697"/>
                    </a:cubicBezTo>
                    <a:cubicBezTo>
                      <a:pt x="11660" y="14644"/>
                      <a:pt x="11598" y="14555"/>
                      <a:pt x="11642" y="14528"/>
                    </a:cubicBezTo>
                    <a:cubicBezTo>
                      <a:pt x="11660" y="14513"/>
                      <a:pt x="11683" y="14503"/>
                      <a:pt x="11706" y="14503"/>
                    </a:cubicBezTo>
                    <a:close/>
                    <a:moveTo>
                      <a:pt x="11473" y="15257"/>
                    </a:moveTo>
                    <a:cubicBezTo>
                      <a:pt x="11419" y="15257"/>
                      <a:pt x="11435" y="15418"/>
                      <a:pt x="11506" y="15418"/>
                    </a:cubicBezTo>
                    <a:cubicBezTo>
                      <a:pt x="11515" y="15418"/>
                      <a:pt x="11525" y="15415"/>
                      <a:pt x="11535" y="15410"/>
                    </a:cubicBezTo>
                    <a:cubicBezTo>
                      <a:pt x="11553" y="15410"/>
                      <a:pt x="11571" y="15392"/>
                      <a:pt x="11589" y="15383"/>
                    </a:cubicBezTo>
                    <a:cubicBezTo>
                      <a:pt x="11535" y="15289"/>
                      <a:pt x="11497" y="15257"/>
                      <a:pt x="11473" y="15257"/>
                    </a:cubicBezTo>
                    <a:close/>
                    <a:moveTo>
                      <a:pt x="10380" y="15398"/>
                    </a:moveTo>
                    <a:cubicBezTo>
                      <a:pt x="10427" y="15398"/>
                      <a:pt x="10472" y="15420"/>
                      <a:pt x="10457" y="15508"/>
                    </a:cubicBezTo>
                    <a:cubicBezTo>
                      <a:pt x="10449" y="15588"/>
                      <a:pt x="10386" y="15570"/>
                      <a:pt x="10333" y="15588"/>
                    </a:cubicBezTo>
                    <a:cubicBezTo>
                      <a:pt x="10324" y="15525"/>
                      <a:pt x="10288" y="15410"/>
                      <a:pt x="10351" y="15401"/>
                    </a:cubicBezTo>
                    <a:cubicBezTo>
                      <a:pt x="10360" y="15399"/>
                      <a:pt x="10370" y="15398"/>
                      <a:pt x="10380" y="15398"/>
                    </a:cubicBezTo>
                    <a:close/>
                    <a:moveTo>
                      <a:pt x="3911" y="0"/>
                    </a:moveTo>
                    <a:cubicBezTo>
                      <a:pt x="3964" y="214"/>
                      <a:pt x="3724" y="178"/>
                      <a:pt x="3688" y="339"/>
                    </a:cubicBezTo>
                    <a:cubicBezTo>
                      <a:pt x="3639" y="363"/>
                      <a:pt x="3608" y="377"/>
                      <a:pt x="3585" y="377"/>
                    </a:cubicBezTo>
                    <a:cubicBezTo>
                      <a:pt x="3548" y="377"/>
                      <a:pt x="3530" y="344"/>
                      <a:pt x="3492" y="267"/>
                    </a:cubicBezTo>
                    <a:cubicBezTo>
                      <a:pt x="3475" y="229"/>
                      <a:pt x="3453" y="218"/>
                      <a:pt x="3431" y="218"/>
                    </a:cubicBezTo>
                    <a:cubicBezTo>
                      <a:pt x="3399" y="218"/>
                      <a:pt x="3366" y="240"/>
                      <a:pt x="3338" y="240"/>
                    </a:cubicBezTo>
                    <a:cubicBezTo>
                      <a:pt x="3327" y="240"/>
                      <a:pt x="3316" y="237"/>
                      <a:pt x="3308" y="226"/>
                    </a:cubicBezTo>
                    <a:lnTo>
                      <a:pt x="3308" y="226"/>
                    </a:lnTo>
                    <a:lnTo>
                      <a:pt x="3546" y="535"/>
                    </a:lnTo>
                    <a:cubicBezTo>
                      <a:pt x="3531" y="546"/>
                      <a:pt x="3512" y="551"/>
                      <a:pt x="3491" y="551"/>
                    </a:cubicBezTo>
                    <a:cubicBezTo>
                      <a:pt x="3389" y="551"/>
                      <a:pt x="3227" y="443"/>
                      <a:pt x="3202" y="443"/>
                    </a:cubicBezTo>
                    <a:cubicBezTo>
                      <a:pt x="3199" y="443"/>
                      <a:pt x="3198" y="444"/>
                      <a:pt x="3198" y="446"/>
                    </a:cubicBezTo>
                    <a:cubicBezTo>
                      <a:pt x="3171" y="561"/>
                      <a:pt x="3260" y="784"/>
                      <a:pt x="3118" y="829"/>
                    </a:cubicBezTo>
                    <a:cubicBezTo>
                      <a:pt x="2984" y="838"/>
                      <a:pt x="2690" y="1194"/>
                      <a:pt x="2895" y="1301"/>
                    </a:cubicBezTo>
                    <a:cubicBezTo>
                      <a:pt x="2975" y="1345"/>
                      <a:pt x="2869" y="1559"/>
                      <a:pt x="2975" y="1630"/>
                    </a:cubicBezTo>
                    <a:cubicBezTo>
                      <a:pt x="3171" y="1728"/>
                      <a:pt x="2877" y="1791"/>
                      <a:pt x="2886" y="1897"/>
                    </a:cubicBezTo>
                    <a:cubicBezTo>
                      <a:pt x="2886" y="2004"/>
                      <a:pt x="3029" y="2013"/>
                      <a:pt x="3073" y="2102"/>
                    </a:cubicBezTo>
                    <a:cubicBezTo>
                      <a:pt x="3118" y="2218"/>
                      <a:pt x="3073" y="2218"/>
                      <a:pt x="2984" y="2236"/>
                    </a:cubicBezTo>
                    <a:cubicBezTo>
                      <a:pt x="2907" y="2262"/>
                      <a:pt x="3070" y="2379"/>
                      <a:pt x="3098" y="2379"/>
                    </a:cubicBezTo>
                    <a:cubicBezTo>
                      <a:pt x="3099" y="2379"/>
                      <a:pt x="3100" y="2379"/>
                      <a:pt x="3100" y="2378"/>
                    </a:cubicBezTo>
                    <a:cubicBezTo>
                      <a:pt x="3189" y="2396"/>
                      <a:pt x="3171" y="2450"/>
                      <a:pt x="3189" y="2494"/>
                    </a:cubicBezTo>
                    <a:cubicBezTo>
                      <a:pt x="3199" y="2514"/>
                      <a:pt x="3212" y="2521"/>
                      <a:pt x="3227" y="2521"/>
                    </a:cubicBezTo>
                    <a:cubicBezTo>
                      <a:pt x="3294" y="2521"/>
                      <a:pt x="3401" y="2371"/>
                      <a:pt x="3436" y="2371"/>
                    </a:cubicBezTo>
                    <a:cubicBezTo>
                      <a:pt x="3452" y="2371"/>
                      <a:pt x="3454" y="2402"/>
                      <a:pt x="3430" y="2494"/>
                    </a:cubicBezTo>
                    <a:cubicBezTo>
                      <a:pt x="3423" y="2644"/>
                      <a:pt x="3455" y="2704"/>
                      <a:pt x="3528" y="2704"/>
                    </a:cubicBezTo>
                    <a:cubicBezTo>
                      <a:pt x="3555" y="2704"/>
                      <a:pt x="3588" y="2696"/>
                      <a:pt x="3626" y="2681"/>
                    </a:cubicBezTo>
                    <a:cubicBezTo>
                      <a:pt x="3673" y="2663"/>
                      <a:pt x="3713" y="2649"/>
                      <a:pt x="3741" y="2649"/>
                    </a:cubicBezTo>
                    <a:cubicBezTo>
                      <a:pt x="3794" y="2649"/>
                      <a:pt x="3805" y="2694"/>
                      <a:pt x="3741" y="2833"/>
                    </a:cubicBezTo>
                    <a:cubicBezTo>
                      <a:pt x="3688" y="2966"/>
                      <a:pt x="4000" y="2859"/>
                      <a:pt x="3946" y="3002"/>
                    </a:cubicBezTo>
                    <a:cubicBezTo>
                      <a:pt x="3971" y="2943"/>
                      <a:pt x="4105" y="2897"/>
                      <a:pt x="4179" y="2897"/>
                    </a:cubicBezTo>
                    <a:cubicBezTo>
                      <a:pt x="4238" y="2897"/>
                      <a:pt x="4258" y="2927"/>
                      <a:pt x="4151" y="3002"/>
                    </a:cubicBezTo>
                    <a:cubicBezTo>
                      <a:pt x="4055" y="3130"/>
                      <a:pt x="4097" y="3146"/>
                      <a:pt x="4163" y="3146"/>
                    </a:cubicBezTo>
                    <a:cubicBezTo>
                      <a:pt x="4185" y="3146"/>
                      <a:pt x="4210" y="3144"/>
                      <a:pt x="4233" y="3144"/>
                    </a:cubicBezTo>
                    <a:cubicBezTo>
                      <a:pt x="4256" y="3144"/>
                      <a:pt x="4278" y="3146"/>
                      <a:pt x="4294" y="3153"/>
                    </a:cubicBezTo>
                    <a:cubicBezTo>
                      <a:pt x="4338" y="3171"/>
                      <a:pt x="4392" y="3207"/>
                      <a:pt x="4401" y="3260"/>
                    </a:cubicBezTo>
                    <a:cubicBezTo>
                      <a:pt x="4401" y="3296"/>
                      <a:pt x="4374" y="3323"/>
                      <a:pt x="4401" y="3349"/>
                    </a:cubicBezTo>
                    <a:cubicBezTo>
                      <a:pt x="4424" y="3372"/>
                      <a:pt x="4506" y="3414"/>
                      <a:pt x="4581" y="3414"/>
                    </a:cubicBezTo>
                    <a:cubicBezTo>
                      <a:pt x="4622" y="3414"/>
                      <a:pt x="4661" y="3402"/>
                      <a:pt x="4686" y="3367"/>
                    </a:cubicBezTo>
                    <a:lnTo>
                      <a:pt x="4686" y="3367"/>
                    </a:lnTo>
                    <a:cubicBezTo>
                      <a:pt x="4623" y="3456"/>
                      <a:pt x="4552" y="3528"/>
                      <a:pt x="4605" y="3581"/>
                    </a:cubicBezTo>
                    <a:cubicBezTo>
                      <a:pt x="4613" y="3588"/>
                      <a:pt x="4626" y="3591"/>
                      <a:pt x="4641" y="3591"/>
                    </a:cubicBezTo>
                    <a:cubicBezTo>
                      <a:pt x="4668" y="3591"/>
                      <a:pt x="4703" y="3583"/>
                      <a:pt x="4729" y="3583"/>
                    </a:cubicBezTo>
                    <a:cubicBezTo>
                      <a:pt x="4758" y="3583"/>
                      <a:pt x="4776" y="3593"/>
                      <a:pt x="4757" y="3634"/>
                    </a:cubicBezTo>
                    <a:cubicBezTo>
                      <a:pt x="4757" y="3634"/>
                      <a:pt x="4819" y="3634"/>
                      <a:pt x="4846" y="3608"/>
                    </a:cubicBezTo>
                    <a:cubicBezTo>
                      <a:pt x="4850" y="3602"/>
                      <a:pt x="4854" y="3599"/>
                      <a:pt x="4859" y="3599"/>
                    </a:cubicBezTo>
                    <a:cubicBezTo>
                      <a:pt x="4874" y="3599"/>
                      <a:pt x="4891" y="3629"/>
                      <a:pt x="4891" y="3643"/>
                    </a:cubicBezTo>
                    <a:cubicBezTo>
                      <a:pt x="4907" y="3716"/>
                      <a:pt x="4927" y="3802"/>
                      <a:pt x="4982" y="3802"/>
                    </a:cubicBezTo>
                    <a:cubicBezTo>
                      <a:pt x="5012" y="3802"/>
                      <a:pt x="5053" y="3775"/>
                      <a:pt x="5109" y="3704"/>
                    </a:cubicBezTo>
                    <a:lnTo>
                      <a:pt x="5109" y="3704"/>
                    </a:lnTo>
                    <a:cubicBezTo>
                      <a:pt x="5069" y="3757"/>
                      <a:pt x="4991" y="3871"/>
                      <a:pt x="5044" y="3871"/>
                    </a:cubicBezTo>
                    <a:cubicBezTo>
                      <a:pt x="5051" y="3871"/>
                      <a:pt x="5059" y="3869"/>
                      <a:pt x="5069" y="3866"/>
                    </a:cubicBezTo>
                    <a:cubicBezTo>
                      <a:pt x="5132" y="3839"/>
                      <a:pt x="5155" y="3822"/>
                      <a:pt x="5176" y="3822"/>
                    </a:cubicBezTo>
                    <a:cubicBezTo>
                      <a:pt x="5190" y="3822"/>
                      <a:pt x="5204" y="3830"/>
                      <a:pt x="5228" y="3848"/>
                    </a:cubicBezTo>
                    <a:lnTo>
                      <a:pt x="5228" y="3848"/>
                    </a:lnTo>
                    <a:cubicBezTo>
                      <a:pt x="5226" y="3846"/>
                      <a:pt x="5223" y="3845"/>
                      <a:pt x="5220" y="3845"/>
                    </a:cubicBezTo>
                    <a:cubicBezTo>
                      <a:pt x="5178" y="3845"/>
                      <a:pt x="5090" y="3985"/>
                      <a:pt x="5131" y="4026"/>
                    </a:cubicBezTo>
                    <a:cubicBezTo>
                      <a:pt x="5167" y="4062"/>
                      <a:pt x="5220" y="4089"/>
                      <a:pt x="5274" y="4098"/>
                    </a:cubicBezTo>
                    <a:cubicBezTo>
                      <a:pt x="5297" y="4101"/>
                      <a:pt x="5318" y="4103"/>
                      <a:pt x="5336" y="4103"/>
                    </a:cubicBezTo>
                    <a:cubicBezTo>
                      <a:pt x="5404" y="4103"/>
                      <a:pt x="5438" y="4072"/>
                      <a:pt x="5523" y="3973"/>
                    </a:cubicBezTo>
                    <a:cubicBezTo>
                      <a:pt x="5594" y="4035"/>
                      <a:pt x="5559" y="4044"/>
                      <a:pt x="5523" y="4151"/>
                    </a:cubicBezTo>
                    <a:cubicBezTo>
                      <a:pt x="5576" y="4115"/>
                      <a:pt x="5630" y="4080"/>
                      <a:pt x="5683" y="4026"/>
                    </a:cubicBezTo>
                    <a:lnTo>
                      <a:pt x="5683" y="4026"/>
                    </a:lnTo>
                    <a:cubicBezTo>
                      <a:pt x="5603" y="4142"/>
                      <a:pt x="5532" y="4258"/>
                      <a:pt x="5469" y="4383"/>
                    </a:cubicBezTo>
                    <a:cubicBezTo>
                      <a:pt x="5559" y="4356"/>
                      <a:pt x="5648" y="4320"/>
                      <a:pt x="5728" y="4276"/>
                    </a:cubicBezTo>
                    <a:cubicBezTo>
                      <a:pt x="5765" y="4257"/>
                      <a:pt x="5796" y="4249"/>
                      <a:pt x="5822" y="4249"/>
                    </a:cubicBezTo>
                    <a:cubicBezTo>
                      <a:pt x="5905" y="4249"/>
                      <a:pt x="5934" y="4334"/>
                      <a:pt x="5968" y="4409"/>
                    </a:cubicBezTo>
                    <a:cubicBezTo>
                      <a:pt x="5989" y="4444"/>
                      <a:pt x="6046" y="4562"/>
                      <a:pt x="6116" y="4562"/>
                    </a:cubicBezTo>
                    <a:cubicBezTo>
                      <a:pt x="6137" y="4562"/>
                      <a:pt x="6160" y="4552"/>
                      <a:pt x="6182" y="4525"/>
                    </a:cubicBezTo>
                    <a:lnTo>
                      <a:pt x="6414" y="4240"/>
                    </a:lnTo>
                    <a:lnTo>
                      <a:pt x="6414" y="4240"/>
                    </a:lnTo>
                    <a:cubicBezTo>
                      <a:pt x="6476" y="4294"/>
                      <a:pt x="6316" y="4454"/>
                      <a:pt x="6271" y="4516"/>
                    </a:cubicBezTo>
                    <a:cubicBezTo>
                      <a:pt x="6282" y="4502"/>
                      <a:pt x="6290" y="4497"/>
                      <a:pt x="6296" y="4497"/>
                    </a:cubicBezTo>
                    <a:cubicBezTo>
                      <a:pt x="6327" y="4497"/>
                      <a:pt x="6308" y="4635"/>
                      <a:pt x="6271" y="4694"/>
                    </a:cubicBezTo>
                    <a:cubicBezTo>
                      <a:pt x="6227" y="4757"/>
                      <a:pt x="6155" y="4828"/>
                      <a:pt x="6200" y="4864"/>
                    </a:cubicBezTo>
                    <a:lnTo>
                      <a:pt x="6440" y="4561"/>
                    </a:lnTo>
                    <a:lnTo>
                      <a:pt x="6440" y="4561"/>
                    </a:lnTo>
                    <a:cubicBezTo>
                      <a:pt x="6308" y="4728"/>
                      <a:pt x="6533" y="4913"/>
                      <a:pt x="6599" y="4969"/>
                    </a:cubicBezTo>
                    <a:lnTo>
                      <a:pt x="6599" y="4969"/>
                    </a:lnTo>
                    <a:cubicBezTo>
                      <a:pt x="6558" y="4932"/>
                      <a:pt x="6628" y="4845"/>
                      <a:pt x="6672" y="4792"/>
                    </a:cubicBezTo>
                    <a:lnTo>
                      <a:pt x="6672" y="4792"/>
                    </a:lnTo>
                    <a:cubicBezTo>
                      <a:pt x="6736" y="4864"/>
                      <a:pt x="6599" y="5115"/>
                      <a:pt x="6711" y="5115"/>
                    </a:cubicBezTo>
                    <a:cubicBezTo>
                      <a:pt x="6724" y="5115"/>
                      <a:pt x="6741" y="5111"/>
                      <a:pt x="6761" y="5104"/>
                    </a:cubicBezTo>
                    <a:cubicBezTo>
                      <a:pt x="6778" y="5093"/>
                      <a:pt x="6863" y="5056"/>
                      <a:pt x="6907" y="5056"/>
                    </a:cubicBezTo>
                    <a:cubicBezTo>
                      <a:pt x="6932" y="5056"/>
                      <a:pt x="6944" y="5068"/>
                      <a:pt x="6921" y="5104"/>
                    </a:cubicBezTo>
                    <a:cubicBezTo>
                      <a:pt x="6895" y="5149"/>
                      <a:pt x="6708" y="5247"/>
                      <a:pt x="6779" y="5282"/>
                    </a:cubicBezTo>
                    <a:cubicBezTo>
                      <a:pt x="6800" y="5293"/>
                      <a:pt x="6824" y="5295"/>
                      <a:pt x="6849" y="5295"/>
                    </a:cubicBezTo>
                    <a:cubicBezTo>
                      <a:pt x="6861" y="5295"/>
                      <a:pt x="6874" y="5294"/>
                      <a:pt x="6886" y="5294"/>
                    </a:cubicBezTo>
                    <a:cubicBezTo>
                      <a:pt x="6930" y="5294"/>
                      <a:pt x="6972" y="5300"/>
                      <a:pt x="7002" y="5353"/>
                    </a:cubicBezTo>
                    <a:cubicBezTo>
                      <a:pt x="7046" y="5425"/>
                      <a:pt x="7055" y="5514"/>
                      <a:pt x="7117" y="5576"/>
                    </a:cubicBezTo>
                    <a:cubicBezTo>
                      <a:pt x="7130" y="5586"/>
                      <a:pt x="7146" y="5590"/>
                      <a:pt x="7164" y="5590"/>
                    </a:cubicBezTo>
                    <a:cubicBezTo>
                      <a:pt x="7249" y="5590"/>
                      <a:pt x="7367" y="5500"/>
                      <a:pt x="7287" y="5434"/>
                    </a:cubicBezTo>
                    <a:lnTo>
                      <a:pt x="7287" y="5434"/>
                    </a:lnTo>
                    <a:cubicBezTo>
                      <a:pt x="7340" y="5469"/>
                      <a:pt x="7376" y="5514"/>
                      <a:pt x="7411" y="5558"/>
                    </a:cubicBezTo>
                    <a:cubicBezTo>
                      <a:pt x="7438" y="5603"/>
                      <a:pt x="7411" y="5665"/>
                      <a:pt x="7411" y="5736"/>
                    </a:cubicBezTo>
                    <a:cubicBezTo>
                      <a:pt x="7411" y="5772"/>
                      <a:pt x="7456" y="5772"/>
                      <a:pt x="7491" y="5772"/>
                    </a:cubicBezTo>
                    <a:cubicBezTo>
                      <a:pt x="7563" y="5772"/>
                      <a:pt x="7589" y="5710"/>
                      <a:pt x="7652" y="5639"/>
                    </a:cubicBezTo>
                    <a:lnTo>
                      <a:pt x="7652" y="5639"/>
                    </a:lnTo>
                    <a:cubicBezTo>
                      <a:pt x="7640" y="5643"/>
                      <a:pt x="7630" y="5645"/>
                      <a:pt x="7622" y="5645"/>
                    </a:cubicBezTo>
                    <a:cubicBezTo>
                      <a:pt x="7585" y="5645"/>
                      <a:pt x="7600" y="5598"/>
                      <a:pt x="7652" y="5576"/>
                    </a:cubicBezTo>
                    <a:cubicBezTo>
                      <a:pt x="7683" y="5564"/>
                      <a:pt x="7711" y="5558"/>
                      <a:pt x="7733" y="5558"/>
                    </a:cubicBezTo>
                    <a:cubicBezTo>
                      <a:pt x="7763" y="5558"/>
                      <a:pt x="7784" y="5569"/>
                      <a:pt x="7794" y="5594"/>
                    </a:cubicBezTo>
                    <a:cubicBezTo>
                      <a:pt x="7830" y="5683"/>
                      <a:pt x="7572" y="5772"/>
                      <a:pt x="7652" y="5834"/>
                    </a:cubicBezTo>
                    <a:cubicBezTo>
                      <a:pt x="7673" y="5850"/>
                      <a:pt x="7762" y="5885"/>
                      <a:pt x="7837" y="5885"/>
                    </a:cubicBezTo>
                    <a:cubicBezTo>
                      <a:pt x="7889" y="5885"/>
                      <a:pt x="7935" y="5868"/>
                      <a:pt x="7946" y="5817"/>
                    </a:cubicBezTo>
                    <a:cubicBezTo>
                      <a:pt x="7963" y="5719"/>
                      <a:pt x="7955" y="5683"/>
                      <a:pt x="8061" y="5647"/>
                    </a:cubicBezTo>
                    <a:cubicBezTo>
                      <a:pt x="8084" y="5639"/>
                      <a:pt x="8107" y="5634"/>
                      <a:pt x="8128" y="5634"/>
                    </a:cubicBezTo>
                    <a:cubicBezTo>
                      <a:pt x="8170" y="5634"/>
                      <a:pt x="8201" y="5655"/>
                      <a:pt x="8195" y="5710"/>
                    </a:cubicBezTo>
                    <a:cubicBezTo>
                      <a:pt x="8177" y="5834"/>
                      <a:pt x="7883" y="6039"/>
                      <a:pt x="7892" y="6066"/>
                    </a:cubicBezTo>
                    <a:cubicBezTo>
                      <a:pt x="7907" y="6110"/>
                      <a:pt x="7946" y="6142"/>
                      <a:pt x="7994" y="6142"/>
                    </a:cubicBezTo>
                    <a:cubicBezTo>
                      <a:pt x="8004" y="6142"/>
                      <a:pt x="8015" y="6140"/>
                      <a:pt x="8026" y="6137"/>
                    </a:cubicBezTo>
                    <a:cubicBezTo>
                      <a:pt x="8106" y="6128"/>
                      <a:pt x="8133" y="6030"/>
                      <a:pt x="8204" y="6022"/>
                    </a:cubicBezTo>
                    <a:cubicBezTo>
                      <a:pt x="8212" y="6019"/>
                      <a:pt x="8218" y="6018"/>
                      <a:pt x="8224" y="6018"/>
                    </a:cubicBezTo>
                    <a:cubicBezTo>
                      <a:pt x="8307" y="6018"/>
                      <a:pt x="8093" y="6262"/>
                      <a:pt x="8181" y="6262"/>
                    </a:cubicBezTo>
                    <a:cubicBezTo>
                      <a:pt x="8183" y="6262"/>
                      <a:pt x="8185" y="6262"/>
                      <a:pt x="8186" y="6262"/>
                    </a:cubicBezTo>
                    <a:cubicBezTo>
                      <a:pt x="8258" y="6251"/>
                      <a:pt x="8327" y="6219"/>
                      <a:pt x="8385" y="6173"/>
                    </a:cubicBezTo>
                    <a:lnTo>
                      <a:pt x="8385" y="6173"/>
                    </a:lnTo>
                    <a:cubicBezTo>
                      <a:pt x="8349" y="6218"/>
                      <a:pt x="8318" y="6265"/>
                      <a:pt x="8293" y="6315"/>
                    </a:cubicBezTo>
                    <a:cubicBezTo>
                      <a:pt x="8266" y="6413"/>
                      <a:pt x="8249" y="6583"/>
                      <a:pt x="8346" y="6583"/>
                    </a:cubicBezTo>
                    <a:cubicBezTo>
                      <a:pt x="8373" y="6583"/>
                      <a:pt x="8391" y="6449"/>
                      <a:pt x="8462" y="6449"/>
                    </a:cubicBezTo>
                    <a:cubicBezTo>
                      <a:pt x="8516" y="6449"/>
                      <a:pt x="8569" y="6485"/>
                      <a:pt x="8587" y="6538"/>
                    </a:cubicBezTo>
                    <a:cubicBezTo>
                      <a:pt x="8605" y="6583"/>
                      <a:pt x="8569" y="6690"/>
                      <a:pt x="8614" y="6716"/>
                    </a:cubicBezTo>
                    <a:cubicBezTo>
                      <a:pt x="8620" y="6720"/>
                      <a:pt x="8626" y="6722"/>
                      <a:pt x="8634" y="6722"/>
                    </a:cubicBezTo>
                    <a:cubicBezTo>
                      <a:pt x="8675" y="6722"/>
                      <a:pt x="8737" y="6669"/>
                      <a:pt x="8775" y="6669"/>
                    </a:cubicBezTo>
                    <a:cubicBezTo>
                      <a:pt x="8792" y="6669"/>
                      <a:pt x="8805" y="6679"/>
                      <a:pt x="8810" y="6707"/>
                    </a:cubicBezTo>
                    <a:cubicBezTo>
                      <a:pt x="8810" y="6749"/>
                      <a:pt x="8695" y="6897"/>
                      <a:pt x="8756" y="6897"/>
                    </a:cubicBezTo>
                    <a:cubicBezTo>
                      <a:pt x="8761" y="6897"/>
                      <a:pt x="8767" y="6896"/>
                      <a:pt x="8774" y="6894"/>
                    </a:cubicBezTo>
                    <a:cubicBezTo>
                      <a:pt x="8854" y="6872"/>
                      <a:pt x="8953" y="6761"/>
                      <a:pt x="9030" y="6761"/>
                    </a:cubicBezTo>
                    <a:cubicBezTo>
                      <a:pt x="9047" y="6761"/>
                      <a:pt x="9063" y="6766"/>
                      <a:pt x="9077" y="6779"/>
                    </a:cubicBezTo>
                    <a:lnTo>
                      <a:pt x="9006" y="6868"/>
                    </a:lnTo>
                    <a:cubicBezTo>
                      <a:pt x="8985" y="6902"/>
                      <a:pt x="8970" y="6915"/>
                      <a:pt x="8951" y="6915"/>
                    </a:cubicBezTo>
                    <a:cubicBezTo>
                      <a:pt x="8946" y="6915"/>
                      <a:pt x="8940" y="6914"/>
                      <a:pt x="8934" y="6912"/>
                    </a:cubicBezTo>
                    <a:lnTo>
                      <a:pt x="8934" y="6912"/>
                    </a:lnTo>
                    <a:cubicBezTo>
                      <a:pt x="8899" y="6930"/>
                      <a:pt x="9113" y="6966"/>
                      <a:pt x="9130" y="6975"/>
                    </a:cubicBezTo>
                    <a:cubicBezTo>
                      <a:pt x="9175" y="7010"/>
                      <a:pt x="9130" y="7099"/>
                      <a:pt x="9193" y="7108"/>
                    </a:cubicBezTo>
                    <a:cubicBezTo>
                      <a:pt x="9205" y="7112"/>
                      <a:pt x="9217" y="7114"/>
                      <a:pt x="9229" y="7114"/>
                    </a:cubicBezTo>
                    <a:cubicBezTo>
                      <a:pt x="9245" y="7114"/>
                      <a:pt x="9261" y="7111"/>
                      <a:pt x="9276" y="7111"/>
                    </a:cubicBezTo>
                    <a:cubicBezTo>
                      <a:pt x="9296" y="7111"/>
                      <a:pt x="9316" y="7115"/>
                      <a:pt x="9335" y="7135"/>
                    </a:cubicBezTo>
                    <a:cubicBezTo>
                      <a:pt x="9380" y="7171"/>
                      <a:pt x="9406" y="7224"/>
                      <a:pt x="9406" y="7277"/>
                    </a:cubicBezTo>
                    <a:cubicBezTo>
                      <a:pt x="9413" y="7317"/>
                      <a:pt x="9438" y="7327"/>
                      <a:pt x="9469" y="7327"/>
                    </a:cubicBezTo>
                    <a:cubicBezTo>
                      <a:pt x="9504" y="7327"/>
                      <a:pt x="9546" y="7315"/>
                      <a:pt x="9580" y="7315"/>
                    </a:cubicBezTo>
                    <a:cubicBezTo>
                      <a:pt x="9600" y="7315"/>
                      <a:pt x="9617" y="7319"/>
                      <a:pt x="9629" y="7331"/>
                    </a:cubicBezTo>
                    <a:cubicBezTo>
                      <a:pt x="9691" y="7384"/>
                      <a:pt x="9576" y="7554"/>
                      <a:pt x="9629" y="7607"/>
                    </a:cubicBezTo>
                    <a:cubicBezTo>
                      <a:pt x="9643" y="7619"/>
                      <a:pt x="9659" y="7623"/>
                      <a:pt x="9676" y="7623"/>
                    </a:cubicBezTo>
                    <a:cubicBezTo>
                      <a:pt x="9736" y="7623"/>
                      <a:pt x="9812" y="7571"/>
                      <a:pt x="9861" y="7571"/>
                    </a:cubicBezTo>
                    <a:cubicBezTo>
                      <a:pt x="9864" y="7571"/>
                      <a:pt x="9867" y="7571"/>
                      <a:pt x="9870" y="7571"/>
                    </a:cubicBezTo>
                    <a:cubicBezTo>
                      <a:pt x="9968" y="7598"/>
                      <a:pt x="9745" y="7794"/>
                      <a:pt x="9691" y="7847"/>
                    </a:cubicBezTo>
                    <a:cubicBezTo>
                      <a:pt x="9781" y="7830"/>
                      <a:pt x="9870" y="7803"/>
                      <a:pt x="9959" y="7758"/>
                    </a:cubicBezTo>
                    <a:cubicBezTo>
                      <a:pt x="10010" y="7733"/>
                      <a:pt x="10041" y="7722"/>
                      <a:pt x="10057" y="7722"/>
                    </a:cubicBezTo>
                    <a:cubicBezTo>
                      <a:pt x="10106" y="7722"/>
                      <a:pt x="10006" y="7829"/>
                      <a:pt x="9932" y="7910"/>
                    </a:cubicBezTo>
                    <a:cubicBezTo>
                      <a:pt x="9969" y="7871"/>
                      <a:pt x="9999" y="7857"/>
                      <a:pt x="10025" y="7857"/>
                    </a:cubicBezTo>
                    <a:cubicBezTo>
                      <a:pt x="10085" y="7857"/>
                      <a:pt x="10124" y="7926"/>
                      <a:pt x="10177" y="7926"/>
                    </a:cubicBezTo>
                    <a:cubicBezTo>
                      <a:pt x="10197" y="7926"/>
                      <a:pt x="10219" y="7917"/>
                      <a:pt x="10244" y="7892"/>
                    </a:cubicBezTo>
                    <a:lnTo>
                      <a:pt x="10244" y="7892"/>
                    </a:lnTo>
                    <a:cubicBezTo>
                      <a:pt x="10217" y="7981"/>
                      <a:pt x="10190" y="8079"/>
                      <a:pt x="10226" y="8133"/>
                    </a:cubicBezTo>
                    <a:cubicBezTo>
                      <a:pt x="10259" y="8099"/>
                      <a:pt x="10280" y="8088"/>
                      <a:pt x="10296" y="8088"/>
                    </a:cubicBezTo>
                    <a:cubicBezTo>
                      <a:pt x="10319" y="8088"/>
                      <a:pt x="10333" y="8112"/>
                      <a:pt x="10360" y="8133"/>
                    </a:cubicBezTo>
                    <a:cubicBezTo>
                      <a:pt x="10376" y="8149"/>
                      <a:pt x="10400" y="8153"/>
                      <a:pt x="10427" y="8153"/>
                    </a:cubicBezTo>
                    <a:cubicBezTo>
                      <a:pt x="10466" y="8153"/>
                      <a:pt x="10511" y="8144"/>
                      <a:pt x="10547" y="8144"/>
                    </a:cubicBezTo>
                    <a:cubicBezTo>
                      <a:pt x="10569" y="8144"/>
                      <a:pt x="10588" y="8147"/>
                      <a:pt x="10600" y="8159"/>
                    </a:cubicBezTo>
                    <a:cubicBezTo>
                      <a:pt x="10616" y="8175"/>
                      <a:pt x="10458" y="8482"/>
                      <a:pt x="10532" y="8482"/>
                    </a:cubicBezTo>
                    <a:cubicBezTo>
                      <a:pt x="10540" y="8482"/>
                      <a:pt x="10551" y="8479"/>
                      <a:pt x="10564" y="8471"/>
                    </a:cubicBezTo>
                    <a:cubicBezTo>
                      <a:pt x="10607" y="8450"/>
                      <a:pt x="10742" y="8251"/>
                      <a:pt x="10780" y="8251"/>
                    </a:cubicBezTo>
                    <a:cubicBezTo>
                      <a:pt x="10789" y="8251"/>
                      <a:pt x="10792" y="8263"/>
                      <a:pt x="10787" y="8293"/>
                    </a:cubicBezTo>
                    <a:cubicBezTo>
                      <a:pt x="10772" y="8366"/>
                      <a:pt x="10739" y="8416"/>
                      <a:pt x="10798" y="8416"/>
                    </a:cubicBezTo>
                    <a:cubicBezTo>
                      <a:pt x="10811" y="8416"/>
                      <a:pt x="10828" y="8413"/>
                      <a:pt x="10849" y="8409"/>
                    </a:cubicBezTo>
                    <a:cubicBezTo>
                      <a:pt x="10849" y="8409"/>
                      <a:pt x="10955" y="8352"/>
                      <a:pt x="10972" y="8352"/>
                    </a:cubicBezTo>
                    <a:cubicBezTo>
                      <a:pt x="10974" y="8352"/>
                      <a:pt x="10975" y="8353"/>
                      <a:pt x="10974" y="8355"/>
                    </a:cubicBezTo>
                    <a:cubicBezTo>
                      <a:pt x="10938" y="8435"/>
                      <a:pt x="10725" y="8507"/>
                      <a:pt x="10707" y="8569"/>
                    </a:cubicBezTo>
                    <a:cubicBezTo>
                      <a:pt x="10705" y="8571"/>
                      <a:pt x="10708" y="8571"/>
                      <a:pt x="10713" y="8571"/>
                    </a:cubicBezTo>
                    <a:cubicBezTo>
                      <a:pt x="10733" y="8571"/>
                      <a:pt x="10796" y="8560"/>
                      <a:pt x="10796" y="8560"/>
                    </a:cubicBezTo>
                    <a:cubicBezTo>
                      <a:pt x="10812" y="8556"/>
                      <a:pt x="10824" y="8554"/>
                      <a:pt x="10834" y="8554"/>
                    </a:cubicBezTo>
                    <a:cubicBezTo>
                      <a:pt x="10866" y="8554"/>
                      <a:pt x="10874" y="8574"/>
                      <a:pt x="10897" y="8599"/>
                    </a:cubicBezTo>
                    <a:lnTo>
                      <a:pt x="10897" y="8599"/>
                    </a:lnTo>
                    <a:cubicBezTo>
                      <a:pt x="10893" y="8595"/>
                      <a:pt x="10889" y="8594"/>
                      <a:pt x="10884" y="8594"/>
                    </a:cubicBezTo>
                    <a:cubicBezTo>
                      <a:pt x="10857" y="8594"/>
                      <a:pt x="10822" y="8639"/>
                      <a:pt x="10787" y="8667"/>
                    </a:cubicBezTo>
                    <a:cubicBezTo>
                      <a:pt x="10802" y="8656"/>
                      <a:pt x="10814" y="8651"/>
                      <a:pt x="10823" y="8651"/>
                    </a:cubicBezTo>
                    <a:cubicBezTo>
                      <a:pt x="10857" y="8651"/>
                      <a:pt x="10857" y="8713"/>
                      <a:pt x="10885" y="8720"/>
                    </a:cubicBezTo>
                    <a:cubicBezTo>
                      <a:pt x="10903" y="8703"/>
                      <a:pt x="10930" y="8676"/>
                      <a:pt x="10956" y="8676"/>
                    </a:cubicBezTo>
                    <a:cubicBezTo>
                      <a:pt x="11019" y="8694"/>
                      <a:pt x="11072" y="8756"/>
                      <a:pt x="11001" y="8827"/>
                    </a:cubicBezTo>
                    <a:cubicBezTo>
                      <a:pt x="10913" y="8902"/>
                      <a:pt x="10938" y="8991"/>
                      <a:pt x="11002" y="8991"/>
                    </a:cubicBezTo>
                    <a:cubicBezTo>
                      <a:pt x="11022" y="8991"/>
                      <a:pt x="11046" y="8982"/>
                      <a:pt x="11072" y="8961"/>
                    </a:cubicBezTo>
                    <a:cubicBezTo>
                      <a:pt x="11106" y="8974"/>
                      <a:pt x="11119" y="9054"/>
                      <a:pt x="11173" y="9054"/>
                    </a:cubicBezTo>
                    <a:cubicBezTo>
                      <a:pt x="11191" y="9054"/>
                      <a:pt x="11213" y="9045"/>
                      <a:pt x="11241" y="9023"/>
                    </a:cubicBezTo>
                    <a:lnTo>
                      <a:pt x="11241" y="9023"/>
                    </a:lnTo>
                    <a:cubicBezTo>
                      <a:pt x="11241" y="9173"/>
                      <a:pt x="11040" y="9392"/>
                      <a:pt x="11273" y="9392"/>
                    </a:cubicBezTo>
                    <a:cubicBezTo>
                      <a:pt x="11290" y="9392"/>
                      <a:pt x="11309" y="9391"/>
                      <a:pt x="11330" y="9388"/>
                    </a:cubicBezTo>
                    <a:lnTo>
                      <a:pt x="11330" y="9388"/>
                    </a:lnTo>
                    <a:cubicBezTo>
                      <a:pt x="11039" y="9492"/>
                      <a:pt x="11122" y="9501"/>
                      <a:pt x="11253" y="9501"/>
                    </a:cubicBezTo>
                    <a:cubicBezTo>
                      <a:pt x="11282" y="9501"/>
                      <a:pt x="11313" y="9501"/>
                      <a:pt x="11343" y="9501"/>
                    </a:cubicBezTo>
                    <a:cubicBezTo>
                      <a:pt x="11436" y="9501"/>
                      <a:pt x="11519" y="9505"/>
                      <a:pt x="11491" y="9540"/>
                    </a:cubicBezTo>
                    <a:cubicBezTo>
                      <a:pt x="11419" y="9611"/>
                      <a:pt x="11223" y="9682"/>
                      <a:pt x="11366" y="9727"/>
                    </a:cubicBezTo>
                    <a:cubicBezTo>
                      <a:pt x="11491" y="9745"/>
                      <a:pt x="11615" y="9763"/>
                      <a:pt x="11740" y="9771"/>
                    </a:cubicBezTo>
                    <a:cubicBezTo>
                      <a:pt x="11642" y="9834"/>
                      <a:pt x="11491" y="9798"/>
                      <a:pt x="11544" y="9914"/>
                    </a:cubicBezTo>
                    <a:cubicBezTo>
                      <a:pt x="11557" y="9939"/>
                      <a:pt x="11583" y="9944"/>
                      <a:pt x="11612" y="9944"/>
                    </a:cubicBezTo>
                    <a:cubicBezTo>
                      <a:pt x="11631" y="9944"/>
                      <a:pt x="11651" y="9942"/>
                      <a:pt x="11670" y="9942"/>
                    </a:cubicBezTo>
                    <a:cubicBezTo>
                      <a:pt x="11702" y="9942"/>
                      <a:pt x="11728" y="9949"/>
                      <a:pt x="11731" y="9985"/>
                    </a:cubicBezTo>
                    <a:cubicBezTo>
                      <a:pt x="11651" y="9994"/>
                      <a:pt x="11455" y="10003"/>
                      <a:pt x="11402" y="10048"/>
                    </a:cubicBezTo>
                    <a:cubicBezTo>
                      <a:pt x="11351" y="10090"/>
                      <a:pt x="11388" y="10155"/>
                      <a:pt x="11467" y="10155"/>
                    </a:cubicBezTo>
                    <a:cubicBezTo>
                      <a:pt x="11472" y="10155"/>
                      <a:pt x="11477" y="10155"/>
                      <a:pt x="11482" y="10154"/>
                    </a:cubicBezTo>
                    <a:cubicBezTo>
                      <a:pt x="11484" y="10154"/>
                      <a:pt x="11487" y="10154"/>
                      <a:pt x="11490" y="10154"/>
                    </a:cubicBezTo>
                    <a:cubicBezTo>
                      <a:pt x="11580" y="10154"/>
                      <a:pt x="11589" y="10307"/>
                      <a:pt x="11598" y="10333"/>
                    </a:cubicBezTo>
                    <a:cubicBezTo>
                      <a:pt x="11607" y="10377"/>
                      <a:pt x="11633" y="10511"/>
                      <a:pt x="11517" y="10537"/>
                    </a:cubicBezTo>
                    <a:cubicBezTo>
                      <a:pt x="11375" y="10564"/>
                      <a:pt x="11286" y="10609"/>
                      <a:pt x="11375" y="10698"/>
                    </a:cubicBezTo>
                    <a:cubicBezTo>
                      <a:pt x="11419" y="10742"/>
                      <a:pt x="11526" y="10751"/>
                      <a:pt x="11535" y="10814"/>
                    </a:cubicBezTo>
                    <a:cubicBezTo>
                      <a:pt x="11544" y="10867"/>
                      <a:pt x="11491" y="10912"/>
                      <a:pt x="11455" y="10956"/>
                    </a:cubicBezTo>
                    <a:cubicBezTo>
                      <a:pt x="11455" y="10973"/>
                      <a:pt x="11328" y="11143"/>
                      <a:pt x="11380" y="11143"/>
                    </a:cubicBezTo>
                    <a:cubicBezTo>
                      <a:pt x="11381" y="11143"/>
                      <a:pt x="11382" y="11143"/>
                      <a:pt x="11384" y="11143"/>
                    </a:cubicBezTo>
                    <a:cubicBezTo>
                      <a:pt x="11390" y="11143"/>
                      <a:pt x="11395" y="11143"/>
                      <a:pt x="11401" y="11143"/>
                    </a:cubicBezTo>
                    <a:cubicBezTo>
                      <a:pt x="11606" y="11143"/>
                      <a:pt x="11427" y="11305"/>
                      <a:pt x="11393" y="11357"/>
                    </a:cubicBezTo>
                    <a:cubicBezTo>
                      <a:pt x="11375" y="11401"/>
                      <a:pt x="11357" y="11446"/>
                      <a:pt x="11357" y="11499"/>
                    </a:cubicBezTo>
                    <a:cubicBezTo>
                      <a:pt x="11357" y="11553"/>
                      <a:pt x="11375" y="11544"/>
                      <a:pt x="11411" y="11553"/>
                    </a:cubicBezTo>
                    <a:cubicBezTo>
                      <a:pt x="11455" y="11553"/>
                      <a:pt x="11366" y="11633"/>
                      <a:pt x="11366" y="11633"/>
                    </a:cubicBezTo>
                    <a:cubicBezTo>
                      <a:pt x="11348" y="11660"/>
                      <a:pt x="11348" y="11695"/>
                      <a:pt x="11348" y="11731"/>
                    </a:cubicBezTo>
                    <a:cubicBezTo>
                      <a:pt x="11356" y="11769"/>
                      <a:pt x="11403" y="11893"/>
                      <a:pt x="11342" y="11893"/>
                    </a:cubicBezTo>
                    <a:cubicBezTo>
                      <a:pt x="11333" y="11893"/>
                      <a:pt x="11320" y="11890"/>
                      <a:pt x="11304" y="11882"/>
                    </a:cubicBezTo>
                    <a:cubicBezTo>
                      <a:pt x="11273" y="11868"/>
                      <a:pt x="11245" y="11862"/>
                      <a:pt x="11221" y="11862"/>
                    </a:cubicBezTo>
                    <a:cubicBezTo>
                      <a:pt x="11155" y="11862"/>
                      <a:pt x="11117" y="11908"/>
                      <a:pt x="11117" y="11954"/>
                    </a:cubicBezTo>
                    <a:cubicBezTo>
                      <a:pt x="11126" y="12025"/>
                      <a:pt x="11268" y="12034"/>
                      <a:pt x="11232" y="12105"/>
                    </a:cubicBezTo>
                    <a:cubicBezTo>
                      <a:pt x="11174" y="12072"/>
                      <a:pt x="11124" y="12035"/>
                      <a:pt x="11088" y="12035"/>
                    </a:cubicBezTo>
                    <a:cubicBezTo>
                      <a:pt x="11075" y="12035"/>
                      <a:pt x="11064" y="12040"/>
                      <a:pt x="11054" y="12052"/>
                    </a:cubicBezTo>
                    <a:cubicBezTo>
                      <a:pt x="10984" y="12108"/>
                      <a:pt x="11238" y="12163"/>
                      <a:pt x="11376" y="12163"/>
                    </a:cubicBezTo>
                    <a:cubicBezTo>
                      <a:pt x="11414" y="12163"/>
                      <a:pt x="11444" y="12159"/>
                      <a:pt x="11455" y="12150"/>
                    </a:cubicBezTo>
                    <a:cubicBezTo>
                      <a:pt x="11498" y="12114"/>
                      <a:pt x="11506" y="12034"/>
                      <a:pt x="11571" y="12034"/>
                    </a:cubicBezTo>
                    <a:cubicBezTo>
                      <a:pt x="11588" y="12034"/>
                      <a:pt x="11608" y="12039"/>
                      <a:pt x="11633" y="12052"/>
                    </a:cubicBezTo>
                    <a:cubicBezTo>
                      <a:pt x="11678" y="12029"/>
                      <a:pt x="11660" y="11924"/>
                      <a:pt x="11734" y="11924"/>
                    </a:cubicBezTo>
                    <a:cubicBezTo>
                      <a:pt x="11747" y="11924"/>
                      <a:pt x="11764" y="11928"/>
                      <a:pt x="11785" y="11936"/>
                    </a:cubicBezTo>
                    <a:cubicBezTo>
                      <a:pt x="11731" y="11909"/>
                      <a:pt x="11491" y="11874"/>
                      <a:pt x="11509" y="11811"/>
                    </a:cubicBezTo>
                    <a:cubicBezTo>
                      <a:pt x="11526" y="11749"/>
                      <a:pt x="11785" y="11758"/>
                      <a:pt x="11749" y="11678"/>
                    </a:cubicBezTo>
                    <a:cubicBezTo>
                      <a:pt x="11731" y="11651"/>
                      <a:pt x="11642" y="11651"/>
                      <a:pt x="11624" y="11651"/>
                    </a:cubicBezTo>
                    <a:cubicBezTo>
                      <a:pt x="11535" y="11615"/>
                      <a:pt x="11553" y="11562"/>
                      <a:pt x="11571" y="11526"/>
                    </a:cubicBezTo>
                    <a:cubicBezTo>
                      <a:pt x="11582" y="11464"/>
                      <a:pt x="11633" y="11430"/>
                      <a:pt x="11687" y="11430"/>
                    </a:cubicBezTo>
                    <a:cubicBezTo>
                      <a:pt x="11718" y="11430"/>
                      <a:pt x="11750" y="11441"/>
                      <a:pt x="11776" y="11464"/>
                    </a:cubicBezTo>
                    <a:cubicBezTo>
                      <a:pt x="11865" y="11526"/>
                      <a:pt x="11820" y="11686"/>
                      <a:pt x="11963" y="11695"/>
                    </a:cubicBezTo>
                    <a:cubicBezTo>
                      <a:pt x="11970" y="11696"/>
                      <a:pt x="11977" y="11696"/>
                      <a:pt x="11983" y="11696"/>
                    </a:cubicBezTo>
                    <a:cubicBezTo>
                      <a:pt x="12139" y="11696"/>
                      <a:pt x="12118" y="11595"/>
                      <a:pt x="11998" y="11535"/>
                    </a:cubicBezTo>
                    <a:cubicBezTo>
                      <a:pt x="11854" y="11459"/>
                      <a:pt x="11952" y="11221"/>
                      <a:pt x="12123" y="11221"/>
                    </a:cubicBezTo>
                    <a:cubicBezTo>
                      <a:pt x="12132" y="11221"/>
                      <a:pt x="12141" y="11222"/>
                      <a:pt x="12150" y="11223"/>
                    </a:cubicBezTo>
                    <a:cubicBezTo>
                      <a:pt x="12105" y="11214"/>
                      <a:pt x="11945" y="11205"/>
                      <a:pt x="11945" y="11170"/>
                    </a:cubicBezTo>
                    <a:cubicBezTo>
                      <a:pt x="11945" y="11125"/>
                      <a:pt x="11954" y="11027"/>
                      <a:pt x="11847" y="11010"/>
                    </a:cubicBezTo>
                    <a:lnTo>
                      <a:pt x="11847" y="11010"/>
                    </a:lnTo>
                    <a:cubicBezTo>
                      <a:pt x="11856" y="11011"/>
                      <a:pt x="11865" y="11012"/>
                      <a:pt x="11874" y="11012"/>
                    </a:cubicBezTo>
                    <a:cubicBezTo>
                      <a:pt x="12081" y="11012"/>
                      <a:pt x="12114" y="10614"/>
                      <a:pt x="12096" y="10529"/>
                    </a:cubicBezTo>
                    <a:cubicBezTo>
                      <a:pt x="12088" y="10353"/>
                      <a:pt x="11962" y="10240"/>
                      <a:pt x="11776" y="10146"/>
                    </a:cubicBezTo>
                    <a:lnTo>
                      <a:pt x="11776" y="10146"/>
                    </a:lnTo>
                    <a:cubicBezTo>
                      <a:pt x="11829" y="10169"/>
                      <a:pt x="11924" y="10202"/>
                      <a:pt x="11982" y="10202"/>
                    </a:cubicBezTo>
                    <a:cubicBezTo>
                      <a:pt x="12001" y="10202"/>
                      <a:pt x="12016" y="10199"/>
                      <a:pt x="12025" y="10190"/>
                    </a:cubicBezTo>
                    <a:lnTo>
                      <a:pt x="12007" y="10119"/>
                    </a:lnTo>
                    <a:cubicBezTo>
                      <a:pt x="12007" y="10105"/>
                      <a:pt x="12005" y="10105"/>
                      <a:pt x="12012" y="10105"/>
                    </a:cubicBezTo>
                    <a:cubicBezTo>
                      <a:pt x="12018" y="10105"/>
                      <a:pt x="12034" y="10105"/>
                      <a:pt x="12070" y="10092"/>
                    </a:cubicBezTo>
                    <a:cubicBezTo>
                      <a:pt x="12166" y="10060"/>
                      <a:pt x="12205" y="9992"/>
                      <a:pt x="12093" y="9992"/>
                    </a:cubicBezTo>
                    <a:cubicBezTo>
                      <a:pt x="12081" y="9992"/>
                      <a:pt x="12068" y="9992"/>
                      <a:pt x="12052" y="9994"/>
                    </a:cubicBezTo>
                    <a:cubicBezTo>
                      <a:pt x="12012" y="9998"/>
                      <a:pt x="11981" y="10003"/>
                      <a:pt x="11958" y="10003"/>
                    </a:cubicBezTo>
                    <a:cubicBezTo>
                      <a:pt x="11924" y="10003"/>
                      <a:pt x="11906" y="9992"/>
                      <a:pt x="11900" y="9950"/>
                    </a:cubicBezTo>
                    <a:cubicBezTo>
                      <a:pt x="11883" y="9905"/>
                      <a:pt x="11883" y="9869"/>
                      <a:pt x="11892" y="9825"/>
                    </a:cubicBezTo>
                    <a:cubicBezTo>
                      <a:pt x="11900" y="9798"/>
                      <a:pt x="11963" y="9789"/>
                      <a:pt x="11963" y="9771"/>
                    </a:cubicBezTo>
                    <a:lnTo>
                      <a:pt x="11927" y="9584"/>
                    </a:lnTo>
                    <a:cubicBezTo>
                      <a:pt x="11916" y="9552"/>
                      <a:pt x="11882" y="9540"/>
                      <a:pt x="11840" y="9540"/>
                    </a:cubicBezTo>
                    <a:cubicBezTo>
                      <a:pt x="11745" y="9540"/>
                      <a:pt x="11609" y="9601"/>
                      <a:pt x="11615" y="9620"/>
                    </a:cubicBezTo>
                    <a:cubicBezTo>
                      <a:pt x="11598" y="9575"/>
                      <a:pt x="11847" y="9380"/>
                      <a:pt x="11874" y="9308"/>
                    </a:cubicBezTo>
                    <a:cubicBezTo>
                      <a:pt x="11895" y="9260"/>
                      <a:pt x="11900" y="9222"/>
                      <a:pt x="11882" y="9222"/>
                    </a:cubicBezTo>
                    <a:cubicBezTo>
                      <a:pt x="11870" y="9222"/>
                      <a:pt x="11847" y="9239"/>
                      <a:pt x="11811" y="9282"/>
                    </a:cubicBezTo>
                    <a:cubicBezTo>
                      <a:pt x="11775" y="9318"/>
                      <a:pt x="11695" y="9378"/>
                      <a:pt x="11657" y="9378"/>
                    </a:cubicBezTo>
                    <a:cubicBezTo>
                      <a:pt x="11639" y="9378"/>
                      <a:pt x="11631" y="9364"/>
                      <a:pt x="11642" y="9326"/>
                    </a:cubicBezTo>
                    <a:cubicBezTo>
                      <a:pt x="11669" y="9255"/>
                      <a:pt x="11704" y="9184"/>
                      <a:pt x="11758" y="9121"/>
                    </a:cubicBezTo>
                    <a:cubicBezTo>
                      <a:pt x="11758" y="9112"/>
                      <a:pt x="11811" y="9059"/>
                      <a:pt x="11802" y="9041"/>
                    </a:cubicBezTo>
                    <a:lnTo>
                      <a:pt x="11802" y="9041"/>
                    </a:lnTo>
                    <a:cubicBezTo>
                      <a:pt x="11811" y="9068"/>
                      <a:pt x="11624" y="9175"/>
                      <a:pt x="11580" y="9175"/>
                    </a:cubicBezTo>
                    <a:cubicBezTo>
                      <a:pt x="11579" y="9175"/>
                      <a:pt x="11578" y="9175"/>
                      <a:pt x="11577" y="9175"/>
                    </a:cubicBezTo>
                    <a:cubicBezTo>
                      <a:pt x="11542" y="9175"/>
                      <a:pt x="11714" y="8960"/>
                      <a:pt x="11731" y="8934"/>
                    </a:cubicBezTo>
                    <a:cubicBezTo>
                      <a:pt x="11774" y="8854"/>
                      <a:pt x="11783" y="8824"/>
                      <a:pt x="11773" y="8824"/>
                    </a:cubicBezTo>
                    <a:cubicBezTo>
                      <a:pt x="11743" y="8824"/>
                      <a:pt x="11542" y="9086"/>
                      <a:pt x="11518" y="9086"/>
                    </a:cubicBezTo>
                    <a:cubicBezTo>
                      <a:pt x="11518" y="9086"/>
                      <a:pt x="11518" y="9086"/>
                      <a:pt x="11517" y="9086"/>
                    </a:cubicBezTo>
                    <a:cubicBezTo>
                      <a:pt x="11479" y="9086"/>
                      <a:pt x="11616" y="8855"/>
                      <a:pt x="11557" y="8855"/>
                    </a:cubicBezTo>
                    <a:cubicBezTo>
                      <a:pt x="11549" y="8855"/>
                      <a:pt x="11536" y="8860"/>
                      <a:pt x="11517" y="8872"/>
                    </a:cubicBezTo>
                    <a:cubicBezTo>
                      <a:pt x="11651" y="8774"/>
                      <a:pt x="11357" y="8507"/>
                      <a:pt x="11313" y="8453"/>
                    </a:cubicBezTo>
                    <a:cubicBezTo>
                      <a:pt x="11250" y="8391"/>
                      <a:pt x="11161" y="8382"/>
                      <a:pt x="11090" y="8337"/>
                    </a:cubicBezTo>
                    <a:cubicBezTo>
                      <a:pt x="11038" y="8311"/>
                      <a:pt x="11120" y="8177"/>
                      <a:pt x="11060" y="8177"/>
                    </a:cubicBezTo>
                    <a:cubicBezTo>
                      <a:pt x="11058" y="8177"/>
                      <a:pt x="11056" y="8177"/>
                      <a:pt x="11054" y="8177"/>
                    </a:cubicBezTo>
                    <a:cubicBezTo>
                      <a:pt x="11018" y="8177"/>
                      <a:pt x="10914" y="8219"/>
                      <a:pt x="10864" y="8219"/>
                    </a:cubicBezTo>
                    <a:cubicBezTo>
                      <a:pt x="10854" y="8219"/>
                      <a:pt x="10845" y="8217"/>
                      <a:pt x="10840" y="8213"/>
                    </a:cubicBezTo>
                    <a:cubicBezTo>
                      <a:pt x="10840" y="8213"/>
                      <a:pt x="11209" y="8032"/>
                      <a:pt x="11085" y="8032"/>
                    </a:cubicBezTo>
                    <a:cubicBezTo>
                      <a:pt x="11077" y="8032"/>
                      <a:pt x="11067" y="8033"/>
                      <a:pt x="11054" y="8035"/>
                    </a:cubicBezTo>
                    <a:cubicBezTo>
                      <a:pt x="11049" y="8035"/>
                      <a:pt x="11045" y="8035"/>
                      <a:pt x="11040" y="8035"/>
                    </a:cubicBezTo>
                    <a:cubicBezTo>
                      <a:pt x="10991" y="8035"/>
                      <a:pt x="10955" y="8010"/>
                      <a:pt x="10913" y="8010"/>
                    </a:cubicBezTo>
                    <a:cubicBezTo>
                      <a:pt x="10887" y="8010"/>
                      <a:pt x="10858" y="8020"/>
                      <a:pt x="10823" y="8052"/>
                    </a:cubicBezTo>
                    <a:cubicBezTo>
                      <a:pt x="10800" y="8073"/>
                      <a:pt x="10785" y="8080"/>
                      <a:pt x="10774" y="8080"/>
                    </a:cubicBezTo>
                    <a:cubicBezTo>
                      <a:pt x="10742" y="8080"/>
                      <a:pt x="10747" y="8015"/>
                      <a:pt x="10721" y="8015"/>
                    </a:cubicBezTo>
                    <a:cubicBezTo>
                      <a:pt x="10713" y="8015"/>
                      <a:pt x="10703" y="8020"/>
                      <a:pt x="10689" y="8035"/>
                    </a:cubicBezTo>
                    <a:cubicBezTo>
                      <a:pt x="10787" y="7937"/>
                      <a:pt x="10849" y="7856"/>
                      <a:pt x="10805" y="7767"/>
                    </a:cubicBezTo>
                    <a:cubicBezTo>
                      <a:pt x="10803" y="7760"/>
                      <a:pt x="10797" y="7757"/>
                      <a:pt x="10789" y="7757"/>
                    </a:cubicBezTo>
                    <a:cubicBezTo>
                      <a:pt x="10726" y="7757"/>
                      <a:pt x="10509" y="7937"/>
                      <a:pt x="10431" y="7937"/>
                    </a:cubicBezTo>
                    <a:cubicBezTo>
                      <a:pt x="10190" y="7937"/>
                      <a:pt x="10564" y="7545"/>
                      <a:pt x="10662" y="7447"/>
                    </a:cubicBezTo>
                    <a:lnTo>
                      <a:pt x="10662" y="7447"/>
                    </a:lnTo>
                    <a:cubicBezTo>
                      <a:pt x="10511" y="7509"/>
                      <a:pt x="10360" y="7562"/>
                      <a:pt x="10199" y="7607"/>
                    </a:cubicBezTo>
                    <a:cubicBezTo>
                      <a:pt x="10253" y="7527"/>
                      <a:pt x="10288" y="7438"/>
                      <a:pt x="10315" y="7340"/>
                    </a:cubicBezTo>
                    <a:lnTo>
                      <a:pt x="10315" y="7340"/>
                    </a:lnTo>
                    <a:cubicBezTo>
                      <a:pt x="10289" y="7366"/>
                      <a:pt x="10268" y="7375"/>
                      <a:pt x="10249" y="7375"/>
                    </a:cubicBezTo>
                    <a:cubicBezTo>
                      <a:pt x="10204" y="7375"/>
                      <a:pt x="10175" y="7319"/>
                      <a:pt x="10137" y="7313"/>
                    </a:cubicBezTo>
                    <a:cubicBezTo>
                      <a:pt x="10134" y="7312"/>
                      <a:pt x="10129" y="7312"/>
                      <a:pt x="10123" y="7312"/>
                    </a:cubicBezTo>
                    <a:cubicBezTo>
                      <a:pt x="10073" y="7312"/>
                      <a:pt x="9926" y="7341"/>
                      <a:pt x="9907" y="7371"/>
                    </a:cubicBezTo>
                    <a:lnTo>
                      <a:pt x="9907" y="7371"/>
                    </a:lnTo>
                    <a:cubicBezTo>
                      <a:pt x="9963" y="7248"/>
                      <a:pt x="10170" y="7135"/>
                      <a:pt x="9985" y="7108"/>
                    </a:cubicBezTo>
                    <a:cubicBezTo>
                      <a:pt x="9852" y="7090"/>
                      <a:pt x="9861" y="7019"/>
                      <a:pt x="9985" y="6894"/>
                    </a:cubicBezTo>
                    <a:cubicBezTo>
                      <a:pt x="9976" y="6885"/>
                      <a:pt x="9967" y="6881"/>
                      <a:pt x="9957" y="6881"/>
                    </a:cubicBezTo>
                    <a:cubicBezTo>
                      <a:pt x="9922" y="6881"/>
                      <a:pt x="9885" y="6936"/>
                      <a:pt x="9843" y="6957"/>
                    </a:cubicBezTo>
                    <a:cubicBezTo>
                      <a:pt x="9832" y="6962"/>
                      <a:pt x="9823" y="6964"/>
                      <a:pt x="9814" y="6964"/>
                    </a:cubicBezTo>
                    <a:cubicBezTo>
                      <a:pt x="9759" y="6964"/>
                      <a:pt x="9737" y="6885"/>
                      <a:pt x="9681" y="6885"/>
                    </a:cubicBezTo>
                    <a:cubicBezTo>
                      <a:pt x="9679" y="6885"/>
                      <a:pt x="9676" y="6885"/>
                      <a:pt x="9674" y="6886"/>
                    </a:cubicBezTo>
                    <a:cubicBezTo>
                      <a:pt x="9602" y="6886"/>
                      <a:pt x="9567" y="6975"/>
                      <a:pt x="9504" y="7001"/>
                    </a:cubicBezTo>
                    <a:cubicBezTo>
                      <a:pt x="9497" y="7005"/>
                      <a:pt x="9490" y="7006"/>
                      <a:pt x="9484" y="7006"/>
                    </a:cubicBezTo>
                    <a:cubicBezTo>
                      <a:pt x="9453" y="7006"/>
                      <a:pt x="9441" y="6971"/>
                      <a:pt x="9417" y="6971"/>
                    </a:cubicBezTo>
                    <a:cubicBezTo>
                      <a:pt x="9407" y="6971"/>
                      <a:pt x="9395" y="6977"/>
                      <a:pt x="9380" y="6992"/>
                    </a:cubicBezTo>
                    <a:cubicBezTo>
                      <a:pt x="9469" y="6894"/>
                      <a:pt x="9478" y="6912"/>
                      <a:pt x="9424" y="6859"/>
                    </a:cubicBezTo>
                    <a:lnTo>
                      <a:pt x="9308" y="6752"/>
                    </a:lnTo>
                    <a:cubicBezTo>
                      <a:pt x="9346" y="6715"/>
                      <a:pt x="9402" y="6646"/>
                      <a:pt x="9446" y="6646"/>
                    </a:cubicBezTo>
                    <a:cubicBezTo>
                      <a:pt x="9454" y="6646"/>
                      <a:pt x="9462" y="6648"/>
                      <a:pt x="9469" y="6654"/>
                    </a:cubicBezTo>
                    <a:cubicBezTo>
                      <a:pt x="9472" y="6653"/>
                      <a:pt x="9475" y="6653"/>
                      <a:pt x="9479" y="6653"/>
                    </a:cubicBezTo>
                    <a:cubicBezTo>
                      <a:pt x="9493" y="6653"/>
                      <a:pt x="9503" y="6661"/>
                      <a:pt x="9517" y="6661"/>
                    </a:cubicBezTo>
                    <a:cubicBezTo>
                      <a:pt x="9529" y="6661"/>
                      <a:pt x="9544" y="6654"/>
                      <a:pt x="9567" y="6627"/>
                    </a:cubicBezTo>
                    <a:cubicBezTo>
                      <a:pt x="9537" y="6600"/>
                      <a:pt x="9504" y="6590"/>
                      <a:pt x="9468" y="6590"/>
                    </a:cubicBezTo>
                    <a:cubicBezTo>
                      <a:pt x="9379" y="6590"/>
                      <a:pt x="9275" y="6654"/>
                      <a:pt x="9166" y="6654"/>
                    </a:cubicBezTo>
                    <a:cubicBezTo>
                      <a:pt x="9023" y="6645"/>
                      <a:pt x="9282" y="6511"/>
                      <a:pt x="9282" y="6511"/>
                    </a:cubicBezTo>
                    <a:cubicBezTo>
                      <a:pt x="9246" y="6511"/>
                      <a:pt x="9202" y="6503"/>
                      <a:pt x="9166" y="6503"/>
                    </a:cubicBezTo>
                    <a:cubicBezTo>
                      <a:pt x="9141" y="6511"/>
                      <a:pt x="9122" y="6516"/>
                      <a:pt x="9108" y="6516"/>
                    </a:cubicBezTo>
                    <a:cubicBezTo>
                      <a:pt x="9078" y="6516"/>
                      <a:pt x="9074" y="6492"/>
                      <a:pt x="9086" y="6431"/>
                    </a:cubicBezTo>
                    <a:cubicBezTo>
                      <a:pt x="9102" y="6354"/>
                      <a:pt x="9068" y="6274"/>
                      <a:pt x="9016" y="6274"/>
                    </a:cubicBezTo>
                    <a:cubicBezTo>
                      <a:pt x="8984" y="6274"/>
                      <a:pt x="8945" y="6305"/>
                      <a:pt x="8908" y="6387"/>
                    </a:cubicBezTo>
                    <a:cubicBezTo>
                      <a:pt x="8904" y="6372"/>
                      <a:pt x="8895" y="6368"/>
                      <a:pt x="8884" y="6368"/>
                    </a:cubicBezTo>
                    <a:cubicBezTo>
                      <a:pt x="8867" y="6368"/>
                      <a:pt x="8847" y="6378"/>
                      <a:pt x="8836" y="6378"/>
                    </a:cubicBezTo>
                    <a:cubicBezTo>
                      <a:pt x="8819" y="6369"/>
                      <a:pt x="8970" y="6235"/>
                      <a:pt x="8997" y="6209"/>
                    </a:cubicBezTo>
                    <a:cubicBezTo>
                      <a:pt x="9041" y="6146"/>
                      <a:pt x="8988" y="6155"/>
                      <a:pt x="8952" y="6146"/>
                    </a:cubicBezTo>
                    <a:cubicBezTo>
                      <a:pt x="8949" y="6146"/>
                      <a:pt x="8946" y="6146"/>
                      <a:pt x="8943" y="6146"/>
                    </a:cubicBezTo>
                    <a:cubicBezTo>
                      <a:pt x="8806" y="6146"/>
                      <a:pt x="8671" y="6295"/>
                      <a:pt x="8568" y="6295"/>
                    </a:cubicBezTo>
                    <a:cubicBezTo>
                      <a:pt x="8546" y="6295"/>
                      <a:pt x="8526" y="6288"/>
                      <a:pt x="8507" y="6271"/>
                    </a:cubicBezTo>
                    <a:cubicBezTo>
                      <a:pt x="8578" y="6209"/>
                      <a:pt x="8632" y="6128"/>
                      <a:pt x="8676" y="6039"/>
                    </a:cubicBezTo>
                    <a:cubicBezTo>
                      <a:pt x="8709" y="5964"/>
                      <a:pt x="8687" y="5931"/>
                      <a:pt x="8646" y="5931"/>
                    </a:cubicBezTo>
                    <a:cubicBezTo>
                      <a:pt x="8610" y="5931"/>
                      <a:pt x="8558" y="5957"/>
                      <a:pt x="8516" y="6004"/>
                    </a:cubicBezTo>
                    <a:cubicBezTo>
                      <a:pt x="8587" y="5924"/>
                      <a:pt x="8649" y="5808"/>
                      <a:pt x="8596" y="5754"/>
                    </a:cubicBezTo>
                    <a:lnTo>
                      <a:pt x="8596" y="5754"/>
                    </a:lnTo>
                    <a:cubicBezTo>
                      <a:pt x="8562" y="5789"/>
                      <a:pt x="8438" y="5975"/>
                      <a:pt x="8395" y="5975"/>
                    </a:cubicBezTo>
                    <a:cubicBezTo>
                      <a:pt x="8382" y="5975"/>
                      <a:pt x="8376" y="5958"/>
                      <a:pt x="8382" y="5915"/>
                    </a:cubicBezTo>
                    <a:cubicBezTo>
                      <a:pt x="8400" y="5826"/>
                      <a:pt x="8498" y="5710"/>
                      <a:pt x="8436" y="5647"/>
                    </a:cubicBezTo>
                    <a:cubicBezTo>
                      <a:pt x="8422" y="5637"/>
                      <a:pt x="8407" y="5634"/>
                      <a:pt x="8391" y="5634"/>
                    </a:cubicBezTo>
                    <a:cubicBezTo>
                      <a:pt x="8374" y="5634"/>
                      <a:pt x="8356" y="5637"/>
                      <a:pt x="8340" y="5637"/>
                    </a:cubicBezTo>
                    <a:cubicBezTo>
                      <a:pt x="8320" y="5637"/>
                      <a:pt x="8303" y="5633"/>
                      <a:pt x="8293" y="5612"/>
                    </a:cubicBezTo>
                    <a:cubicBezTo>
                      <a:pt x="8373" y="5505"/>
                      <a:pt x="8159" y="5371"/>
                      <a:pt x="8115" y="5353"/>
                    </a:cubicBezTo>
                    <a:cubicBezTo>
                      <a:pt x="8108" y="5351"/>
                      <a:pt x="8102" y="5349"/>
                      <a:pt x="8096" y="5349"/>
                    </a:cubicBezTo>
                    <a:cubicBezTo>
                      <a:pt x="8033" y="5349"/>
                      <a:pt x="8021" y="5515"/>
                      <a:pt x="7972" y="5532"/>
                    </a:cubicBezTo>
                    <a:cubicBezTo>
                      <a:pt x="7966" y="5534"/>
                      <a:pt x="7960" y="5535"/>
                      <a:pt x="7955" y="5535"/>
                    </a:cubicBezTo>
                    <a:cubicBezTo>
                      <a:pt x="7875" y="5535"/>
                      <a:pt x="8027" y="5271"/>
                      <a:pt x="8044" y="5229"/>
                    </a:cubicBezTo>
                    <a:cubicBezTo>
                      <a:pt x="8088" y="5158"/>
                      <a:pt x="7981" y="5095"/>
                      <a:pt x="7946" y="5068"/>
                    </a:cubicBezTo>
                    <a:cubicBezTo>
                      <a:pt x="7865" y="5015"/>
                      <a:pt x="7768" y="4970"/>
                      <a:pt x="7670" y="4953"/>
                    </a:cubicBezTo>
                    <a:cubicBezTo>
                      <a:pt x="7634" y="4944"/>
                      <a:pt x="7402" y="4953"/>
                      <a:pt x="7402" y="4926"/>
                    </a:cubicBezTo>
                    <a:cubicBezTo>
                      <a:pt x="7411" y="4872"/>
                      <a:pt x="7750" y="4748"/>
                      <a:pt x="7678" y="4730"/>
                    </a:cubicBezTo>
                    <a:cubicBezTo>
                      <a:pt x="7640" y="4717"/>
                      <a:pt x="7551" y="4707"/>
                      <a:pt x="7462" y="4707"/>
                    </a:cubicBezTo>
                    <a:cubicBezTo>
                      <a:pt x="7364" y="4707"/>
                      <a:pt x="7266" y="4719"/>
                      <a:pt x="7233" y="4757"/>
                    </a:cubicBezTo>
                    <a:cubicBezTo>
                      <a:pt x="7304" y="4659"/>
                      <a:pt x="7295" y="4596"/>
                      <a:pt x="7251" y="4534"/>
                    </a:cubicBezTo>
                    <a:cubicBezTo>
                      <a:pt x="7206" y="4489"/>
                      <a:pt x="7153" y="4463"/>
                      <a:pt x="7091" y="4454"/>
                    </a:cubicBezTo>
                    <a:cubicBezTo>
                      <a:pt x="7087" y="4453"/>
                      <a:pt x="7082" y="4453"/>
                      <a:pt x="7078" y="4453"/>
                    </a:cubicBezTo>
                    <a:cubicBezTo>
                      <a:pt x="7035" y="4453"/>
                      <a:pt x="6979" y="4489"/>
                      <a:pt x="6930" y="4489"/>
                    </a:cubicBezTo>
                    <a:cubicBezTo>
                      <a:pt x="6779" y="4472"/>
                      <a:pt x="6832" y="4267"/>
                      <a:pt x="6788" y="4142"/>
                    </a:cubicBezTo>
                    <a:cubicBezTo>
                      <a:pt x="6782" y="4130"/>
                      <a:pt x="6776" y="4125"/>
                      <a:pt x="6770" y="4125"/>
                    </a:cubicBezTo>
                    <a:cubicBezTo>
                      <a:pt x="6757" y="4125"/>
                      <a:pt x="6743" y="4145"/>
                      <a:pt x="6725" y="4169"/>
                    </a:cubicBezTo>
                    <a:cubicBezTo>
                      <a:pt x="6690" y="4151"/>
                      <a:pt x="6654" y="4124"/>
                      <a:pt x="6627" y="4089"/>
                    </a:cubicBezTo>
                    <a:cubicBezTo>
                      <a:pt x="6574" y="4044"/>
                      <a:pt x="6476" y="4071"/>
                      <a:pt x="6405" y="4026"/>
                    </a:cubicBezTo>
                    <a:cubicBezTo>
                      <a:pt x="6360" y="3982"/>
                      <a:pt x="6325" y="3928"/>
                      <a:pt x="6298" y="3866"/>
                    </a:cubicBezTo>
                    <a:cubicBezTo>
                      <a:pt x="6283" y="3837"/>
                      <a:pt x="6257" y="3796"/>
                      <a:pt x="6214" y="3796"/>
                    </a:cubicBezTo>
                    <a:cubicBezTo>
                      <a:pt x="6205" y="3796"/>
                      <a:pt x="6194" y="3799"/>
                      <a:pt x="6182" y="3804"/>
                    </a:cubicBezTo>
                    <a:cubicBezTo>
                      <a:pt x="6172" y="3809"/>
                      <a:pt x="6162" y="3811"/>
                      <a:pt x="6152" y="3811"/>
                    </a:cubicBezTo>
                    <a:cubicBezTo>
                      <a:pt x="6066" y="3811"/>
                      <a:pt x="5961" y="3665"/>
                      <a:pt x="5906" y="3625"/>
                    </a:cubicBezTo>
                    <a:cubicBezTo>
                      <a:pt x="5879" y="3608"/>
                      <a:pt x="5621" y="3590"/>
                      <a:pt x="5621" y="3572"/>
                    </a:cubicBezTo>
                    <a:cubicBezTo>
                      <a:pt x="5621" y="3563"/>
                      <a:pt x="5728" y="3492"/>
                      <a:pt x="5737" y="3483"/>
                    </a:cubicBezTo>
                    <a:lnTo>
                      <a:pt x="5594" y="3483"/>
                    </a:lnTo>
                    <a:cubicBezTo>
                      <a:pt x="5578" y="3491"/>
                      <a:pt x="5444" y="3565"/>
                      <a:pt x="5406" y="3565"/>
                    </a:cubicBezTo>
                    <a:cubicBezTo>
                      <a:pt x="5403" y="3565"/>
                      <a:pt x="5400" y="3565"/>
                      <a:pt x="5398" y="3563"/>
                    </a:cubicBezTo>
                    <a:cubicBezTo>
                      <a:pt x="5389" y="3554"/>
                      <a:pt x="5478" y="3456"/>
                      <a:pt x="5478" y="3421"/>
                    </a:cubicBezTo>
                    <a:cubicBezTo>
                      <a:pt x="5478" y="3367"/>
                      <a:pt x="5416" y="3340"/>
                      <a:pt x="5380" y="3314"/>
                    </a:cubicBezTo>
                    <a:cubicBezTo>
                      <a:pt x="5309" y="3314"/>
                      <a:pt x="5176" y="3314"/>
                      <a:pt x="5282" y="3180"/>
                    </a:cubicBezTo>
                    <a:lnTo>
                      <a:pt x="5282" y="3180"/>
                    </a:lnTo>
                    <a:cubicBezTo>
                      <a:pt x="5247" y="3224"/>
                      <a:pt x="5150" y="3251"/>
                      <a:pt x="5140" y="3278"/>
                    </a:cubicBezTo>
                    <a:lnTo>
                      <a:pt x="5140" y="3278"/>
                    </a:lnTo>
                    <a:cubicBezTo>
                      <a:pt x="5184" y="3153"/>
                      <a:pt x="5158" y="3135"/>
                      <a:pt x="5086" y="3073"/>
                    </a:cubicBezTo>
                    <a:cubicBezTo>
                      <a:pt x="5054" y="3049"/>
                      <a:pt x="5022" y="3010"/>
                      <a:pt x="4976" y="3010"/>
                    </a:cubicBezTo>
                    <a:cubicBezTo>
                      <a:pt x="4971" y="3010"/>
                      <a:pt x="4966" y="3010"/>
                      <a:pt x="4962" y="3011"/>
                    </a:cubicBezTo>
                    <a:cubicBezTo>
                      <a:pt x="4932" y="3011"/>
                      <a:pt x="4921" y="3042"/>
                      <a:pt x="4903" y="3042"/>
                    </a:cubicBezTo>
                    <a:cubicBezTo>
                      <a:pt x="4899" y="3042"/>
                      <a:pt x="4895" y="3041"/>
                      <a:pt x="4891" y="3038"/>
                    </a:cubicBezTo>
                    <a:cubicBezTo>
                      <a:pt x="4819" y="2975"/>
                      <a:pt x="4846" y="2886"/>
                      <a:pt x="4775" y="2824"/>
                    </a:cubicBezTo>
                    <a:cubicBezTo>
                      <a:pt x="4739" y="2797"/>
                      <a:pt x="4552" y="2699"/>
                      <a:pt x="4632" y="2601"/>
                    </a:cubicBezTo>
                    <a:cubicBezTo>
                      <a:pt x="4621" y="2593"/>
                      <a:pt x="4611" y="2589"/>
                      <a:pt x="4602" y="2589"/>
                    </a:cubicBezTo>
                    <a:cubicBezTo>
                      <a:pt x="4545" y="2589"/>
                      <a:pt x="4515" y="2726"/>
                      <a:pt x="4442" y="2726"/>
                    </a:cubicBezTo>
                    <a:cubicBezTo>
                      <a:pt x="4440" y="2726"/>
                      <a:pt x="4438" y="2726"/>
                      <a:pt x="4436" y="2726"/>
                    </a:cubicBezTo>
                    <a:cubicBezTo>
                      <a:pt x="4392" y="2726"/>
                      <a:pt x="4436" y="2601"/>
                      <a:pt x="4454" y="2574"/>
                    </a:cubicBezTo>
                    <a:cubicBezTo>
                      <a:pt x="4445" y="2539"/>
                      <a:pt x="4436" y="2503"/>
                      <a:pt x="4418" y="2476"/>
                    </a:cubicBezTo>
                    <a:cubicBezTo>
                      <a:pt x="4384" y="2408"/>
                      <a:pt x="4042" y="2430"/>
                      <a:pt x="4096" y="2323"/>
                    </a:cubicBezTo>
                    <a:lnTo>
                      <a:pt x="4096" y="2323"/>
                    </a:lnTo>
                    <a:cubicBezTo>
                      <a:pt x="4056" y="2377"/>
                      <a:pt x="3928" y="2515"/>
                      <a:pt x="3891" y="2515"/>
                    </a:cubicBezTo>
                    <a:cubicBezTo>
                      <a:pt x="3888" y="2515"/>
                      <a:pt x="3886" y="2514"/>
                      <a:pt x="3884" y="2512"/>
                    </a:cubicBezTo>
                    <a:cubicBezTo>
                      <a:pt x="3848" y="2485"/>
                      <a:pt x="3911" y="2396"/>
                      <a:pt x="3920" y="2378"/>
                    </a:cubicBezTo>
                    <a:cubicBezTo>
                      <a:pt x="3911" y="2352"/>
                      <a:pt x="3902" y="2334"/>
                      <a:pt x="3893" y="2307"/>
                    </a:cubicBezTo>
                    <a:cubicBezTo>
                      <a:pt x="3875" y="2245"/>
                      <a:pt x="3857" y="2218"/>
                      <a:pt x="3795" y="2209"/>
                    </a:cubicBezTo>
                    <a:cubicBezTo>
                      <a:pt x="3768" y="2209"/>
                      <a:pt x="3741" y="2191"/>
                      <a:pt x="3759" y="2156"/>
                    </a:cubicBezTo>
                    <a:cubicBezTo>
                      <a:pt x="3777" y="2085"/>
                      <a:pt x="3920" y="2013"/>
                      <a:pt x="3920" y="1978"/>
                    </a:cubicBezTo>
                    <a:cubicBezTo>
                      <a:pt x="3922" y="1969"/>
                      <a:pt x="3915" y="1966"/>
                      <a:pt x="3902" y="1966"/>
                    </a:cubicBezTo>
                    <a:cubicBezTo>
                      <a:pt x="3871" y="1966"/>
                      <a:pt x="3807" y="1985"/>
                      <a:pt x="3768" y="1985"/>
                    </a:cubicBezTo>
                    <a:cubicBezTo>
                      <a:pt x="3756" y="1985"/>
                      <a:pt x="3746" y="1983"/>
                      <a:pt x="3741" y="1978"/>
                    </a:cubicBezTo>
                    <a:cubicBezTo>
                      <a:pt x="3670" y="1924"/>
                      <a:pt x="3688" y="1791"/>
                      <a:pt x="3697" y="1719"/>
                    </a:cubicBezTo>
                    <a:cubicBezTo>
                      <a:pt x="3698" y="1707"/>
                      <a:pt x="3689" y="1702"/>
                      <a:pt x="3674" y="1702"/>
                    </a:cubicBezTo>
                    <a:cubicBezTo>
                      <a:pt x="3621" y="1702"/>
                      <a:pt x="3495" y="1756"/>
                      <a:pt x="3438" y="1756"/>
                    </a:cubicBezTo>
                    <a:cubicBezTo>
                      <a:pt x="3404" y="1756"/>
                      <a:pt x="3394" y="1737"/>
                      <a:pt x="3439" y="1675"/>
                    </a:cubicBezTo>
                    <a:cubicBezTo>
                      <a:pt x="3510" y="1577"/>
                      <a:pt x="3617" y="1550"/>
                      <a:pt x="3572" y="1461"/>
                    </a:cubicBezTo>
                    <a:cubicBezTo>
                      <a:pt x="3555" y="1444"/>
                      <a:pt x="3305" y="1327"/>
                      <a:pt x="3481" y="1327"/>
                    </a:cubicBezTo>
                    <a:cubicBezTo>
                      <a:pt x="3487" y="1327"/>
                      <a:pt x="3494" y="1327"/>
                      <a:pt x="3501" y="1327"/>
                    </a:cubicBezTo>
                    <a:cubicBezTo>
                      <a:pt x="3518" y="1329"/>
                      <a:pt x="3533" y="1329"/>
                      <a:pt x="3545" y="1329"/>
                    </a:cubicBezTo>
                    <a:cubicBezTo>
                      <a:pt x="3717" y="1329"/>
                      <a:pt x="3560" y="1224"/>
                      <a:pt x="3510" y="1149"/>
                    </a:cubicBezTo>
                    <a:cubicBezTo>
                      <a:pt x="3421" y="989"/>
                      <a:pt x="3644" y="1060"/>
                      <a:pt x="3706" y="1016"/>
                    </a:cubicBezTo>
                    <a:cubicBezTo>
                      <a:pt x="3768" y="980"/>
                      <a:pt x="3528" y="838"/>
                      <a:pt x="3483" y="775"/>
                    </a:cubicBezTo>
                    <a:cubicBezTo>
                      <a:pt x="3475" y="763"/>
                      <a:pt x="3480" y="759"/>
                      <a:pt x="3493" y="759"/>
                    </a:cubicBezTo>
                    <a:cubicBezTo>
                      <a:pt x="3534" y="759"/>
                      <a:pt x="3653" y="800"/>
                      <a:pt x="3704" y="800"/>
                    </a:cubicBezTo>
                    <a:cubicBezTo>
                      <a:pt x="3724" y="800"/>
                      <a:pt x="3734" y="794"/>
                      <a:pt x="3724" y="775"/>
                    </a:cubicBezTo>
                    <a:cubicBezTo>
                      <a:pt x="3715" y="748"/>
                      <a:pt x="3652" y="731"/>
                      <a:pt x="3644" y="677"/>
                    </a:cubicBezTo>
                    <a:cubicBezTo>
                      <a:pt x="3644" y="655"/>
                      <a:pt x="3688" y="620"/>
                      <a:pt x="3718" y="620"/>
                    </a:cubicBezTo>
                    <a:cubicBezTo>
                      <a:pt x="3723" y="620"/>
                      <a:pt x="3728" y="621"/>
                      <a:pt x="3733" y="624"/>
                    </a:cubicBezTo>
                    <a:cubicBezTo>
                      <a:pt x="3828" y="676"/>
                      <a:pt x="3822" y="811"/>
                      <a:pt x="3919" y="811"/>
                    </a:cubicBezTo>
                    <a:cubicBezTo>
                      <a:pt x="3922" y="811"/>
                      <a:pt x="3925" y="811"/>
                      <a:pt x="3929" y="811"/>
                    </a:cubicBezTo>
                    <a:cubicBezTo>
                      <a:pt x="4071" y="802"/>
                      <a:pt x="4214" y="766"/>
                      <a:pt x="4338" y="704"/>
                    </a:cubicBezTo>
                    <a:cubicBezTo>
                      <a:pt x="4383" y="677"/>
                      <a:pt x="4392" y="659"/>
                      <a:pt x="4445" y="659"/>
                    </a:cubicBezTo>
                    <a:cubicBezTo>
                      <a:pt x="4464" y="640"/>
                      <a:pt x="4477" y="632"/>
                      <a:pt x="4484" y="632"/>
                    </a:cubicBezTo>
                    <a:cubicBezTo>
                      <a:pt x="4527" y="632"/>
                      <a:pt x="4420" y="882"/>
                      <a:pt x="4427" y="882"/>
                    </a:cubicBezTo>
                    <a:cubicBezTo>
                      <a:pt x="4429" y="883"/>
                      <a:pt x="4430" y="883"/>
                      <a:pt x="4432" y="883"/>
                    </a:cubicBezTo>
                    <a:cubicBezTo>
                      <a:pt x="4471" y="883"/>
                      <a:pt x="4530" y="723"/>
                      <a:pt x="4564" y="723"/>
                    </a:cubicBezTo>
                    <a:cubicBezTo>
                      <a:pt x="4576" y="723"/>
                      <a:pt x="4585" y="746"/>
                      <a:pt x="4588" y="811"/>
                    </a:cubicBezTo>
                    <a:cubicBezTo>
                      <a:pt x="4605" y="820"/>
                      <a:pt x="4632" y="820"/>
                      <a:pt x="4650" y="820"/>
                    </a:cubicBezTo>
                    <a:cubicBezTo>
                      <a:pt x="4686" y="820"/>
                      <a:pt x="5158" y="909"/>
                      <a:pt x="5051" y="1042"/>
                    </a:cubicBezTo>
                    <a:lnTo>
                      <a:pt x="5345" y="927"/>
                    </a:lnTo>
                    <a:lnTo>
                      <a:pt x="5345" y="927"/>
                    </a:lnTo>
                    <a:cubicBezTo>
                      <a:pt x="5274" y="998"/>
                      <a:pt x="5274" y="1105"/>
                      <a:pt x="5354" y="1167"/>
                    </a:cubicBezTo>
                    <a:cubicBezTo>
                      <a:pt x="5407" y="1212"/>
                      <a:pt x="5336" y="1292"/>
                      <a:pt x="5309" y="1390"/>
                    </a:cubicBezTo>
                    <a:cubicBezTo>
                      <a:pt x="5307" y="1397"/>
                      <a:pt x="5309" y="1401"/>
                      <a:pt x="5315" y="1401"/>
                    </a:cubicBezTo>
                    <a:cubicBezTo>
                      <a:pt x="5350" y="1401"/>
                      <a:pt x="5525" y="1266"/>
                      <a:pt x="5604" y="1266"/>
                    </a:cubicBezTo>
                    <a:cubicBezTo>
                      <a:pt x="5614" y="1266"/>
                      <a:pt x="5623" y="1268"/>
                      <a:pt x="5630" y="1274"/>
                    </a:cubicBezTo>
                    <a:cubicBezTo>
                      <a:pt x="5603" y="1310"/>
                      <a:pt x="5416" y="1497"/>
                      <a:pt x="5425" y="1523"/>
                    </a:cubicBezTo>
                    <a:cubicBezTo>
                      <a:pt x="5436" y="1549"/>
                      <a:pt x="5469" y="1562"/>
                      <a:pt x="5508" y="1562"/>
                    </a:cubicBezTo>
                    <a:cubicBezTo>
                      <a:pt x="5563" y="1562"/>
                      <a:pt x="5629" y="1538"/>
                      <a:pt x="5665" y="1497"/>
                    </a:cubicBezTo>
                    <a:cubicBezTo>
                      <a:pt x="5703" y="1452"/>
                      <a:pt x="5709" y="1382"/>
                      <a:pt x="5742" y="1382"/>
                    </a:cubicBezTo>
                    <a:cubicBezTo>
                      <a:pt x="5748" y="1382"/>
                      <a:pt x="5755" y="1384"/>
                      <a:pt x="5763" y="1390"/>
                    </a:cubicBezTo>
                    <a:cubicBezTo>
                      <a:pt x="5808" y="1408"/>
                      <a:pt x="5799" y="1425"/>
                      <a:pt x="5790" y="1488"/>
                    </a:cubicBezTo>
                    <a:cubicBezTo>
                      <a:pt x="5763" y="1586"/>
                      <a:pt x="5630" y="1666"/>
                      <a:pt x="5603" y="1764"/>
                    </a:cubicBezTo>
                    <a:cubicBezTo>
                      <a:pt x="5603" y="1764"/>
                      <a:pt x="5603" y="1765"/>
                      <a:pt x="5604" y="1765"/>
                    </a:cubicBezTo>
                    <a:cubicBezTo>
                      <a:pt x="5614" y="1765"/>
                      <a:pt x="5719" y="1684"/>
                      <a:pt x="5719" y="1684"/>
                    </a:cubicBezTo>
                    <a:cubicBezTo>
                      <a:pt x="5743" y="1676"/>
                      <a:pt x="5767" y="1671"/>
                      <a:pt x="5790" y="1671"/>
                    </a:cubicBezTo>
                    <a:cubicBezTo>
                      <a:pt x="5819" y="1671"/>
                      <a:pt x="5846" y="1678"/>
                      <a:pt x="5870" y="1693"/>
                    </a:cubicBezTo>
                    <a:cubicBezTo>
                      <a:pt x="5903" y="1717"/>
                      <a:pt x="5876" y="1756"/>
                      <a:pt x="5905" y="1756"/>
                    </a:cubicBezTo>
                    <a:cubicBezTo>
                      <a:pt x="5908" y="1756"/>
                      <a:pt x="5911" y="1756"/>
                      <a:pt x="5915" y="1755"/>
                    </a:cubicBezTo>
                    <a:cubicBezTo>
                      <a:pt x="5977" y="1737"/>
                      <a:pt x="6031" y="1719"/>
                      <a:pt x="6075" y="1684"/>
                    </a:cubicBezTo>
                    <a:cubicBezTo>
                      <a:pt x="6082" y="1680"/>
                      <a:pt x="6088" y="1678"/>
                      <a:pt x="6092" y="1678"/>
                    </a:cubicBezTo>
                    <a:cubicBezTo>
                      <a:pt x="6130" y="1678"/>
                      <a:pt x="6042" y="1837"/>
                      <a:pt x="6098" y="1837"/>
                    </a:cubicBezTo>
                    <a:cubicBezTo>
                      <a:pt x="6101" y="1837"/>
                      <a:pt x="6106" y="1837"/>
                      <a:pt x="6111" y="1835"/>
                    </a:cubicBezTo>
                    <a:cubicBezTo>
                      <a:pt x="6155" y="1826"/>
                      <a:pt x="6209" y="1773"/>
                      <a:pt x="6244" y="1773"/>
                    </a:cubicBezTo>
                    <a:cubicBezTo>
                      <a:pt x="6280" y="1791"/>
                      <a:pt x="6307" y="1808"/>
                      <a:pt x="6333" y="1835"/>
                    </a:cubicBezTo>
                    <a:cubicBezTo>
                      <a:pt x="6315" y="1821"/>
                      <a:pt x="6286" y="1814"/>
                      <a:pt x="6257" y="1814"/>
                    </a:cubicBezTo>
                    <a:cubicBezTo>
                      <a:pt x="6176" y="1814"/>
                      <a:pt x="6086" y="1866"/>
                      <a:pt x="6164" y="1951"/>
                    </a:cubicBezTo>
                    <a:cubicBezTo>
                      <a:pt x="6195" y="1987"/>
                      <a:pt x="6242" y="2004"/>
                      <a:pt x="6289" y="2004"/>
                    </a:cubicBezTo>
                    <a:cubicBezTo>
                      <a:pt x="6336" y="2004"/>
                      <a:pt x="6382" y="1987"/>
                      <a:pt x="6414" y="1951"/>
                    </a:cubicBezTo>
                    <a:lnTo>
                      <a:pt x="6414" y="1951"/>
                    </a:lnTo>
                    <a:cubicBezTo>
                      <a:pt x="6262" y="2147"/>
                      <a:pt x="6654" y="2334"/>
                      <a:pt x="6743" y="2405"/>
                    </a:cubicBezTo>
                    <a:cubicBezTo>
                      <a:pt x="6758" y="2417"/>
                      <a:pt x="6771" y="2422"/>
                      <a:pt x="6784" y="2422"/>
                    </a:cubicBezTo>
                    <a:cubicBezTo>
                      <a:pt x="6839" y="2422"/>
                      <a:pt x="6877" y="2321"/>
                      <a:pt x="6957" y="2227"/>
                    </a:cubicBezTo>
                    <a:cubicBezTo>
                      <a:pt x="7012" y="2190"/>
                      <a:pt x="7046" y="2170"/>
                      <a:pt x="7063" y="2170"/>
                    </a:cubicBezTo>
                    <a:cubicBezTo>
                      <a:pt x="7086" y="2170"/>
                      <a:pt x="7074" y="2210"/>
                      <a:pt x="7037" y="2298"/>
                    </a:cubicBezTo>
                    <a:cubicBezTo>
                      <a:pt x="6912" y="2459"/>
                      <a:pt x="6948" y="2690"/>
                      <a:pt x="7099" y="2815"/>
                    </a:cubicBezTo>
                    <a:cubicBezTo>
                      <a:pt x="7136" y="2852"/>
                      <a:pt x="7185" y="2876"/>
                      <a:pt x="7236" y="2876"/>
                    </a:cubicBezTo>
                    <a:cubicBezTo>
                      <a:pt x="7259" y="2876"/>
                      <a:pt x="7282" y="2871"/>
                      <a:pt x="7304" y="2859"/>
                    </a:cubicBezTo>
                    <a:cubicBezTo>
                      <a:pt x="7378" y="2827"/>
                      <a:pt x="7428" y="2809"/>
                      <a:pt x="7471" y="2809"/>
                    </a:cubicBezTo>
                    <a:cubicBezTo>
                      <a:pt x="7512" y="2809"/>
                      <a:pt x="7546" y="2825"/>
                      <a:pt x="7589" y="2859"/>
                    </a:cubicBezTo>
                    <a:cubicBezTo>
                      <a:pt x="7569" y="2843"/>
                      <a:pt x="7546" y="2836"/>
                      <a:pt x="7523" y="2836"/>
                    </a:cubicBezTo>
                    <a:cubicBezTo>
                      <a:pt x="7445" y="2836"/>
                      <a:pt x="7375" y="2917"/>
                      <a:pt x="7465" y="2993"/>
                    </a:cubicBezTo>
                    <a:lnTo>
                      <a:pt x="7714" y="3198"/>
                    </a:lnTo>
                    <a:cubicBezTo>
                      <a:pt x="7771" y="3236"/>
                      <a:pt x="7813" y="3264"/>
                      <a:pt x="7866" y="3264"/>
                    </a:cubicBezTo>
                    <a:cubicBezTo>
                      <a:pt x="7895" y="3264"/>
                      <a:pt x="7927" y="3256"/>
                      <a:pt x="7966" y="3236"/>
                    </a:cubicBezTo>
                    <a:lnTo>
                      <a:pt x="7966" y="3236"/>
                    </a:lnTo>
                    <a:cubicBezTo>
                      <a:pt x="7922" y="3270"/>
                      <a:pt x="7886" y="3315"/>
                      <a:pt x="7857" y="3367"/>
                    </a:cubicBezTo>
                    <a:cubicBezTo>
                      <a:pt x="7836" y="3401"/>
                      <a:pt x="7857" y="3460"/>
                      <a:pt x="7891" y="3460"/>
                    </a:cubicBezTo>
                    <a:cubicBezTo>
                      <a:pt x="7902" y="3460"/>
                      <a:pt x="7915" y="3454"/>
                      <a:pt x="7928" y="3438"/>
                    </a:cubicBezTo>
                    <a:cubicBezTo>
                      <a:pt x="7944" y="3420"/>
                      <a:pt x="7958" y="3413"/>
                      <a:pt x="7970" y="3413"/>
                    </a:cubicBezTo>
                    <a:cubicBezTo>
                      <a:pt x="8005" y="3413"/>
                      <a:pt x="8028" y="3472"/>
                      <a:pt x="8061" y="3492"/>
                    </a:cubicBezTo>
                    <a:cubicBezTo>
                      <a:pt x="8064" y="3494"/>
                      <a:pt x="8067" y="3494"/>
                      <a:pt x="8070" y="3494"/>
                    </a:cubicBezTo>
                    <a:cubicBezTo>
                      <a:pt x="8100" y="3494"/>
                      <a:pt x="8155" y="3429"/>
                      <a:pt x="8195" y="3421"/>
                    </a:cubicBezTo>
                    <a:cubicBezTo>
                      <a:pt x="8199" y="3419"/>
                      <a:pt x="8203" y="3419"/>
                      <a:pt x="8207" y="3419"/>
                    </a:cubicBezTo>
                    <a:cubicBezTo>
                      <a:pt x="8251" y="3419"/>
                      <a:pt x="8214" y="3522"/>
                      <a:pt x="8231" y="3563"/>
                    </a:cubicBezTo>
                    <a:cubicBezTo>
                      <a:pt x="8240" y="3599"/>
                      <a:pt x="8266" y="3634"/>
                      <a:pt x="8302" y="3652"/>
                    </a:cubicBezTo>
                    <a:cubicBezTo>
                      <a:pt x="8323" y="3665"/>
                      <a:pt x="8347" y="3671"/>
                      <a:pt x="8372" y="3671"/>
                    </a:cubicBezTo>
                    <a:cubicBezTo>
                      <a:pt x="8401" y="3671"/>
                      <a:pt x="8430" y="3662"/>
                      <a:pt x="8453" y="3643"/>
                    </a:cubicBezTo>
                    <a:cubicBezTo>
                      <a:pt x="8470" y="3631"/>
                      <a:pt x="8483" y="3626"/>
                      <a:pt x="8494" y="3626"/>
                    </a:cubicBezTo>
                    <a:cubicBezTo>
                      <a:pt x="8523" y="3626"/>
                      <a:pt x="8537" y="3662"/>
                      <a:pt x="8569" y="3688"/>
                    </a:cubicBezTo>
                    <a:cubicBezTo>
                      <a:pt x="8498" y="3777"/>
                      <a:pt x="8453" y="3786"/>
                      <a:pt x="8551" y="3804"/>
                    </a:cubicBezTo>
                    <a:cubicBezTo>
                      <a:pt x="8605" y="3821"/>
                      <a:pt x="8667" y="3821"/>
                      <a:pt x="8729" y="3821"/>
                    </a:cubicBezTo>
                    <a:cubicBezTo>
                      <a:pt x="8721" y="3821"/>
                      <a:pt x="8854" y="3821"/>
                      <a:pt x="8801" y="3866"/>
                    </a:cubicBezTo>
                    <a:cubicBezTo>
                      <a:pt x="8774" y="3875"/>
                      <a:pt x="8747" y="3875"/>
                      <a:pt x="8712" y="3928"/>
                    </a:cubicBezTo>
                    <a:cubicBezTo>
                      <a:pt x="8736" y="3949"/>
                      <a:pt x="8754" y="3957"/>
                      <a:pt x="8771" y="3957"/>
                    </a:cubicBezTo>
                    <a:cubicBezTo>
                      <a:pt x="8798" y="3957"/>
                      <a:pt x="8823" y="3939"/>
                      <a:pt x="8872" y="3928"/>
                    </a:cubicBezTo>
                    <a:cubicBezTo>
                      <a:pt x="8890" y="3922"/>
                      <a:pt x="8916" y="3917"/>
                      <a:pt x="8941" y="3917"/>
                    </a:cubicBezTo>
                    <a:cubicBezTo>
                      <a:pt x="8987" y="3917"/>
                      <a:pt x="9029" y="3935"/>
                      <a:pt x="9006" y="4000"/>
                    </a:cubicBezTo>
                    <a:cubicBezTo>
                      <a:pt x="8952" y="4124"/>
                      <a:pt x="8890" y="4106"/>
                      <a:pt x="8934" y="4213"/>
                    </a:cubicBezTo>
                    <a:cubicBezTo>
                      <a:pt x="8961" y="4285"/>
                      <a:pt x="8988" y="4356"/>
                      <a:pt x="9032" y="4409"/>
                    </a:cubicBezTo>
                    <a:cubicBezTo>
                      <a:pt x="9042" y="4417"/>
                      <a:pt x="9051" y="4421"/>
                      <a:pt x="9059" y="4421"/>
                    </a:cubicBezTo>
                    <a:cubicBezTo>
                      <a:pt x="9096" y="4421"/>
                      <a:pt x="9119" y="4349"/>
                      <a:pt x="9148" y="4320"/>
                    </a:cubicBezTo>
                    <a:cubicBezTo>
                      <a:pt x="9165" y="4303"/>
                      <a:pt x="9194" y="4292"/>
                      <a:pt x="9218" y="4292"/>
                    </a:cubicBezTo>
                    <a:cubicBezTo>
                      <a:pt x="9244" y="4292"/>
                      <a:pt x="9264" y="4305"/>
                      <a:pt x="9255" y="4338"/>
                    </a:cubicBezTo>
                    <a:cubicBezTo>
                      <a:pt x="9255" y="4373"/>
                      <a:pt x="9272" y="4458"/>
                      <a:pt x="9309" y="4458"/>
                    </a:cubicBezTo>
                    <a:cubicBezTo>
                      <a:pt x="9319" y="4458"/>
                      <a:pt x="9331" y="4451"/>
                      <a:pt x="9344" y="4436"/>
                    </a:cubicBezTo>
                    <a:lnTo>
                      <a:pt x="9344" y="4436"/>
                    </a:lnTo>
                    <a:cubicBezTo>
                      <a:pt x="9193" y="4623"/>
                      <a:pt x="9513" y="4641"/>
                      <a:pt x="9567" y="4677"/>
                    </a:cubicBezTo>
                    <a:cubicBezTo>
                      <a:pt x="9620" y="4712"/>
                      <a:pt x="9576" y="4739"/>
                      <a:pt x="9602" y="4783"/>
                    </a:cubicBezTo>
                    <a:cubicBezTo>
                      <a:pt x="9629" y="4846"/>
                      <a:pt x="9674" y="4890"/>
                      <a:pt x="9727" y="4935"/>
                    </a:cubicBezTo>
                    <a:cubicBezTo>
                      <a:pt x="9754" y="4962"/>
                      <a:pt x="10021" y="5140"/>
                      <a:pt x="9932" y="5238"/>
                    </a:cubicBezTo>
                    <a:cubicBezTo>
                      <a:pt x="9958" y="5260"/>
                      <a:pt x="9979" y="5273"/>
                      <a:pt x="10000" y="5273"/>
                    </a:cubicBezTo>
                    <a:cubicBezTo>
                      <a:pt x="10030" y="5273"/>
                      <a:pt x="10063" y="5250"/>
                      <a:pt x="10119" y="5193"/>
                    </a:cubicBezTo>
                    <a:cubicBezTo>
                      <a:pt x="10147" y="5158"/>
                      <a:pt x="10231" y="5123"/>
                      <a:pt x="10278" y="5123"/>
                    </a:cubicBezTo>
                    <a:cubicBezTo>
                      <a:pt x="10291" y="5123"/>
                      <a:pt x="10300" y="5125"/>
                      <a:pt x="10306" y="5131"/>
                    </a:cubicBezTo>
                    <a:cubicBezTo>
                      <a:pt x="10270" y="5193"/>
                      <a:pt x="10235" y="5264"/>
                      <a:pt x="10199" y="5327"/>
                    </a:cubicBezTo>
                    <a:cubicBezTo>
                      <a:pt x="10182" y="5394"/>
                      <a:pt x="10229" y="5461"/>
                      <a:pt x="10294" y="5461"/>
                    </a:cubicBezTo>
                    <a:cubicBezTo>
                      <a:pt x="10298" y="5461"/>
                      <a:pt x="10302" y="5461"/>
                      <a:pt x="10306" y="5460"/>
                    </a:cubicBezTo>
                    <a:cubicBezTo>
                      <a:pt x="10368" y="5460"/>
                      <a:pt x="10431" y="5478"/>
                      <a:pt x="10484" y="5505"/>
                    </a:cubicBezTo>
                    <a:cubicBezTo>
                      <a:pt x="10466" y="5549"/>
                      <a:pt x="10457" y="5585"/>
                      <a:pt x="10449" y="5630"/>
                    </a:cubicBezTo>
                    <a:cubicBezTo>
                      <a:pt x="10450" y="5650"/>
                      <a:pt x="10459" y="5658"/>
                      <a:pt x="10473" y="5658"/>
                    </a:cubicBezTo>
                    <a:cubicBezTo>
                      <a:pt x="10533" y="5658"/>
                      <a:pt x="10686" y="5509"/>
                      <a:pt x="10752" y="5509"/>
                    </a:cubicBezTo>
                    <a:cubicBezTo>
                      <a:pt x="10759" y="5509"/>
                      <a:pt x="10765" y="5510"/>
                      <a:pt x="10769" y="5514"/>
                    </a:cubicBezTo>
                    <a:cubicBezTo>
                      <a:pt x="10849" y="5594"/>
                      <a:pt x="10591" y="5710"/>
                      <a:pt x="10618" y="5790"/>
                    </a:cubicBezTo>
                    <a:cubicBezTo>
                      <a:pt x="10641" y="5845"/>
                      <a:pt x="10705" y="5858"/>
                      <a:pt x="10779" y="5858"/>
                    </a:cubicBezTo>
                    <a:cubicBezTo>
                      <a:pt x="10848" y="5858"/>
                      <a:pt x="10925" y="5847"/>
                      <a:pt x="10987" y="5847"/>
                    </a:cubicBezTo>
                    <a:cubicBezTo>
                      <a:pt x="11009" y="5847"/>
                      <a:pt x="11029" y="5848"/>
                      <a:pt x="11045" y="5852"/>
                    </a:cubicBezTo>
                    <a:cubicBezTo>
                      <a:pt x="11063" y="5852"/>
                      <a:pt x="11295" y="5959"/>
                      <a:pt x="11134" y="5995"/>
                    </a:cubicBezTo>
                    <a:cubicBezTo>
                      <a:pt x="11109" y="5970"/>
                      <a:pt x="11084" y="5959"/>
                      <a:pt x="11061" y="5959"/>
                    </a:cubicBezTo>
                    <a:cubicBezTo>
                      <a:pt x="11012" y="5959"/>
                      <a:pt x="10979" y="6013"/>
                      <a:pt x="11010" y="6093"/>
                    </a:cubicBezTo>
                    <a:cubicBezTo>
                      <a:pt x="11022" y="6117"/>
                      <a:pt x="11065" y="6160"/>
                      <a:pt x="11117" y="6160"/>
                    </a:cubicBezTo>
                    <a:cubicBezTo>
                      <a:pt x="11142" y="6160"/>
                      <a:pt x="11170" y="6149"/>
                      <a:pt x="11197" y="6119"/>
                    </a:cubicBezTo>
                    <a:cubicBezTo>
                      <a:pt x="11215" y="6093"/>
                      <a:pt x="11241" y="5968"/>
                      <a:pt x="11286" y="5959"/>
                    </a:cubicBezTo>
                    <a:lnTo>
                      <a:pt x="11286" y="5959"/>
                    </a:lnTo>
                    <a:cubicBezTo>
                      <a:pt x="11294" y="5959"/>
                      <a:pt x="11204" y="6306"/>
                      <a:pt x="11266" y="6306"/>
                    </a:cubicBezTo>
                    <a:cubicBezTo>
                      <a:pt x="11271" y="6306"/>
                      <a:pt x="11278" y="6303"/>
                      <a:pt x="11286" y="6298"/>
                    </a:cubicBezTo>
                    <a:cubicBezTo>
                      <a:pt x="11348" y="6253"/>
                      <a:pt x="11393" y="6182"/>
                      <a:pt x="11455" y="6137"/>
                    </a:cubicBezTo>
                    <a:cubicBezTo>
                      <a:pt x="11517" y="6119"/>
                      <a:pt x="11571" y="6102"/>
                      <a:pt x="11633" y="6102"/>
                    </a:cubicBezTo>
                    <a:cubicBezTo>
                      <a:pt x="11509" y="6226"/>
                      <a:pt x="11446" y="6280"/>
                      <a:pt x="11526" y="6369"/>
                    </a:cubicBezTo>
                    <a:cubicBezTo>
                      <a:pt x="11542" y="6384"/>
                      <a:pt x="11610" y="6411"/>
                      <a:pt x="11670" y="6411"/>
                    </a:cubicBezTo>
                    <a:cubicBezTo>
                      <a:pt x="11715" y="6411"/>
                      <a:pt x="11755" y="6397"/>
                      <a:pt x="11767" y="6351"/>
                    </a:cubicBezTo>
                    <a:lnTo>
                      <a:pt x="11838" y="6431"/>
                    </a:lnTo>
                    <a:cubicBezTo>
                      <a:pt x="11794" y="6485"/>
                      <a:pt x="11722" y="6520"/>
                      <a:pt x="11696" y="6583"/>
                    </a:cubicBezTo>
                    <a:cubicBezTo>
                      <a:pt x="11669" y="6636"/>
                      <a:pt x="11696" y="6707"/>
                      <a:pt x="11758" y="6725"/>
                    </a:cubicBezTo>
                    <a:cubicBezTo>
                      <a:pt x="11771" y="6730"/>
                      <a:pt x="11785" y="6732"/>
                      <a:pt x="11800" y="6732"/>
                    </a:cubicBezTo>
                    <a:cubicBezTo>
                      <a:pt x="11865" y="6732"/>
                      <a:pt x="11945" y="6696"/>
                      <a:pt x="11989" y="6696"/>
                    </a:cubicBezTo>
                    <a:cubicBezTo>
                      <a:pt x="12027" y="6696"/>
                      <a:pt x="12036" y="6724"/>
                      <a:pt x="11981" y="6832"/>
                    </a:cubicBezTo>
                    <a:cubicBezTo>
                      <a:pt x="11900" y="6910"/>
                      <a:pt x="11892" y="6932"/>
                      <a:pt x="11917" y="6932"/>
                    </a:cubicBezTo>
                    <a:cubicBezTo>
                      <a:pt x="11951" y="6932"/>
                      <a:pt x="12047" y="6891"/>
                      <a:pt x="12104" y="6891"/>
                    </a:cubicBezTo>
                    <a:cubicBezTo>
                      <a:pt x="12120" y="6891"/>
                      <a:pt x="12133" y="6894"/>
                      <a:pt x="12141" y="6903"/>
                    </a:cubicBezTo>
                    <a:cubicBezTo>
                      <a:pt x="12176" y="6947"/>
                      <a:pt x="12109" y="7117"/>
                      <a:pt x="12172" y="7117"/>
                    </a:cubicBezTo>
                    <a:cubicBezTo>
                      <a:pt x="12173" y="7117"/>
                      <a:pt x="12175" y="7117"/>
                      <a:pt x="12177" y="7117"/>
                    </a:cubicBezTo>
                    <a:cubicBezTo>
                      <a:pt x="12194" y="7117"/>
                      <a:pt x="12364" y="7055"/>
                      <a:pt x="12364" y="7055"/>
                    </a:cubicBezTo>
                    <a:lnTo>
                      <a:pt x="12364" y="7055"/>
                    </a:lnTo>
                    <a:cubicBezTo>
                      <a:pt x="12310" y="7153"/>
                      <a:pt x="12248" y="7144"/>
                      <a:pt x="12257" y="7251"/>
                    </a:cubicBezTo>
                    <a:cubicBezTo>
                      <a:pt x="12264" y="7286"/>
                      <a:pt x="12282" y="7344"/>
                      <a:pt x="12330" y="7344"/>
                    </a:cubicBezTo>
                    <a:cubicBezTo>
                      <a:pt x="12342" y="7344"/>
                      <a:pt x="12356" y="7340"/>
                      <a:pt x="12373" y="7331"/>
                    </a:cubicBezTo>
                    <a:cubicBezTo>
                      <a:pt x="12388" y="7322"/>
                      <a:pt x="12401" y="7319"/>
                      <a:pt x="12412" y="7319"/>
                    </a:cubicBezTo>
                    <a:cubicBezTo>
                      <a:pt x="12460" y="7319"/>
                      <a:pt x="12477" y="7384"/>
                      <a:pt x="12506" y="7420"/>
                    </a:cubicBezTo>
                    <a:cubicBezTo>
                      <a:pt x="12511" y="7425"/>
                      <a:pt x="12518" y="7427"/>
                      <a:pt x="12526" y="7427"/>
                    </a:cubicBezTo>
                    <a:cubicBezTo>
                      <a:pt x="12562" y="7427"/>
                      <a:pt x="12627" y="7383"/>
                      <a:pt x="12676" y="7383"/>
                    </a:cubicBezTo>
                    <a:cubicBezTo>
                      <a:pt x="12693" y="7383"/>
                      <a:pt x="12708" y="7388"/>
                      <a:pt x="12720" y="7402"/>
                    </a:cubicBezTo>
                    <a:lnTo>
                      <a:pt x="12577" y="7509"/>
                    </a:lnTo>
                    <a:cubicBezTo>
                      <a:pt x="12595" y="7533"/>
                      <a:pt x="12617" y="7564"/>
                      <a:pt x="12651" y="7564"/>
                    </a:cubicBezTo>
                    <a:cubicBezTo>
                      <a:pt x="12667" y="7564"/>
                      <a:pt x="12687" y="7557"/>
                      <a:pt x="12711" y="7536"/>
                    </a:cubicBezTo>
                    <a:cubicBezTo>
                      <a:pt x="12728" y="7534"/>
                      <a:pt x="12742" y="7533"/>
                      <a:pt x="12753" y="7533"/>
                    </a:cubicBezTo>
                    <a:cubicBezTo>
                      <a:pt x="12802" y="7533"/>
                      <a:pt x="12804" y="7552"/>
                      <a:pt x="12782" y="7625"/>
                    </a:cubicBezTo>
                    <a:cubicBezTo>
                      <a:pt x="12794" y="7641"/>
                      <a:pt x="12803" y="7650"/>
                      <a:pt x="12814" y="7650"/>
                    </a:cubicBezTo>
                    <a:cubicBezTo>
                      <a:pt x="12828" y="7650"/>
                      <a:pt x="12846" y="7636"/>
                      <a:pt x="12880" y="7607"/>
                    </a:cubicBezTo>
                    <a:cubicBezTo>
                      <a:pt x="12899" y="7594"/>
                      <a:pt x="12917" y="7588"/>
                      <a:pt x="12933" y="7588"/>
                    </a:cubicBezTo>
                    <a:cubicBezTo>
                      <a:pt x="12972" y="7588"/>
                      <a:pt x="13004" y="7618"/>
                      <a:pt x="13023" y="7643"/>
                    </a:cubicBezTo>
                    <a:lnTo>
                      <a:pt x="12782" y="7821"/>
                    </a:lnTo>
                    <a:cubicBezTo>
                      <a:pt x="12803" y="7806"/>
                      <a:pt x="12824" y="7799"/>
                      <a:pt x="12845" y="7799"/>
                    </a:cubicBezTo>
                    <a:cubicBezTo>
                      <a:pt x="12922" y="7799"/>
                      <a:pt x="12993" y="7886"/>
                      <a:pt x="13014" y="7928"/>
                    </a:cubicBezTo>
                    <a:cubicBezTo>
                      <a:pt x="13041" y="7972"/>
                      <a:pt x="12978" y="8035"/>
                      <a:pt x="12978" y="8088"/>
                    </a:cubicBezTo>
                    <a:cubicBezTo>
                      <a:pt x="12996" y="8337"/>
                      <a:pt x="13121" y="8524"/>
                      <a:pt x="13192" y="8747"/>
                    </a:cubicBezTo>
                    <a:cubicBezTo>
                      <a:pt x="13192" y="8747"/>
                      <a:pt x="13121" y="8783"/>
                      <a:pt x="13130" y="8827"/>
                    </a:cubicBezTo>
                    <a:lnTo>
                      <a:pt x="13183" y="8925"/>
                    </a:lnTo>
                    <a:lnTo>
                      <a:pt x="13343" y="9246"/>
                    </a:lnTo>
                    <a:cubicBezTo>
                      <a:pt x="13397" y="9415"/>
                      <a:pt x="13468" y="9567"/>
                      <a:pt x="13539" y="9718"/>
                    </a:cubicBezTo>
                    <a:cubicBezTo>
                      <a:pt x="13575" y="9780"/>
                      <a:pt x="13593" y="9852"/>
                      <a:pt x="13673" y="9878"/>
                    </a:cubicBezTo>
                    <a:cubicBezTo>
                      <a:pt x="13726" y="9896"/>
                      <a:pt x="13717" y="9958"/>
                      <a:pt x="13717" y="9985"/>
                    </a:cubicBezTo>
                    <a:cubicBezTo>
                      <a:pt x="13717" y="9965"/>
                      <a:pt x="13697" y="9950"/>
                      <a:pt x="13675" y="9950"/>
                    </a:cubicBezTo>
                    <a:cubicBezTo>
                      <a:pt x="13660" y="9950"/>
                      <a:pt x="13645" y="9958"/>
                      <a:pt x="13637" y="9976"/>
                    </a:cubicBezTo>
                    <a:cubicBezTo>
                      <a:pt x="13628" y="10074"/>
                      <a:pt x="13628" y="10181"/>
                      <a:pt x="13637" y="10279"/>
                    </a:cubicBezTo>
                    <a:cubicBezTo>
                      <a:pt x="13637" y="10324"/>
                      <a:pt x="13620" y="10431"/>
                      <a:pt x="13691" y="10457"/>
                    </a:cubicBezTo>
                    <a:cubicBezTo>
                      <a:pt x="13735" y="10461"/>
                      <a:pt x="13778" y="10463"/>
                      <a:pt x="13820" y="10463"/>
                    </a:cubicBezTo>
                    <a:cubicBezTo>
                      <a:pt x="13879" y="10463"/>
                      <a:pt x="13936" y="10459"/>
                      <a:pt x="13994" y="10448"/>
                    </a:cubicBezTo>
                    <a:lnTo>
                      <a:pt x="13994" y="10448"/>
                    </a:lnTo>
                    <a:cubicBezTo>
                      <a:pt x="13994" y="10529"/>
                      <a:pt x="13824" y="10546"/>
                      <a:pt x="13726" y="10555"/>
                    </a:cubicBezTo>
                    <a:cubicBezTo>
                      <a:pt x="13584" y="10555"/>
                      <a:pt x="13637" y="10644"/>
                      <a:pt x="13628" y="10724"/>
                    </a:cubicBezTo>
                    <a:cubicBezTo>
                      <a:pt x="13637" y="10831"/>
                      <a:pt x="13620" y="10938"/>
                      <a:pt x="13575" y="11036"/>
                    </a:cubicBezTo>
                    <a:cubicBezTo>
                      <a:pt x="13566" y="11054"/>
                      <a:pt x="13513" y="11072"/>
                      <a:pt x="13513" y="11081"/>
                    </a:cubicBezTo>
                    <a:cubicBezTo>
                      <a:pt x="13513" y="11134"/>
                      <a:pt x="13575" y="11170"/>
                      <a:pt x="13611" y="11223"/>
                    </a:cubicBezTo>
                    <a:cubicBezTo>
                      <a:pt x="13691" y="11321"/>
                      <a:pt x="13522" y="11419"/>
                      <a:pt x="13477" y="11499"/>
                    </a:cubicBezTo>
                    <a:cubicBezTo>
                      <a:pt x="13432" y="11580"/>
                      <a:pt x="13530" y="11633"/>
                      <a:pt x="13637" y="11704"/>
                    </a:cubicBezTo>
                    <a:cubicBezTo>
                      <a:pt x="13712" y="11761"/>
                      <a:pt x="13707" y="11778"/>
                      <a:pt x="13671" y="11778"/>
                    </a:cubicBezTo>
                    <a:cubicBezTo>
                      <a:pt x="13616" y="11778"/>
                      <a:pt x="13491" y="11740"/>
                      <a:pt x="13459" y="11740"/>
                    </a:cubicBezTo>
                    <a:cubicBezTo>
                      <a:pt x="13453" y="11739"/>
                      <a:pt x="13447" y="11739"/>
                      <a:pt x="13442" y="11739"/>
                    </a:cubicBezTo>
                    <a:cubicBezTo>
                      <a:pt x="13346" y="11739"/>
                      <a:pt x="13540" y="11892"/>
                      <a:pt x="13548" y="11909"/>
                    </a:cubicBezTo>
                    <a:cubicBezTo>
                      <a:pt x="13628" y="12016"/>
                      <a:pt x="13415" y="11980"/>
                      <a:pt x="13352" y="12016"/>
                    </a:cubicBezTo>
                    <a:cubicBezTo>
                      <a:pt x="13272" y="12069"/>
                      <a:pt x="13272" y="12167"/>
                      <a:pt x="13272" y="12239"/>
                    </a:cubicBezTo>
                    <a:cubicBezTo>
                      <a:pt x="13272" y="12286"/>
                      <a:pt x="13258" y="12509"/>
                      <a:pt x="13149" y="12509"/>
                    </a:cubicBezTo>
                    <a:cubicBezTo>
                      <a:pt x="13135" y="12509"/>
                      <a:pt x="13120" y="12505"/>
                      <a:pt x="13103" y="12497"/>
                    </a:cubicBezTo>
                    <a:cubicBezTo>
                      <a:pt x="13049" y="12542"/>
                      <a:pt x="13067" y="12622"/>
                      <a:pt x="13067" y="12675"/>
                    </a:cubicBezTo>
                    <a:cubicBezTo>
                      <a:pt x="13058" y="12907"/>
                      <a:pt x="12916" y="13085"/>
                      <a:pt x="12871" y="13308"/>
                    </a:cubicBezTo>
                    <a:cubicBezTo>
                      <a:pt x="12834" y="13390"/>
                      <a:pt x="12853" y="13480"/>
                      <a:pt x="12914" y="13543"/>
                    </a:cubicBezTo>
                    <a:lnTo>
                      <a:pt x="12914" y="13543"/>
                    </a:lnTo>
                    <a:cubicBezTo>
                      <a:pt x="12860" y="13498"/>
                      <a:pt x="12796" y="13449"/>
                      <a:pt x="12740" y="13449"/>
                    </a:cubicBezTo>
                    <a:cubicBezTo>
                      <a:pt x="12736" y="13449"/>
                      <a:pt x="12732" y="13450"/>
                      <a:pt x="12729" y="13450"/>
                    </a:cubicBezTo>
                    <a:cubicBezTo>
                      <a:pt x="12666" y="13459"/>
                      <a:pt x="12720" y="13512"/>
                      <a:pt x="12684" y="13539"/>
                    </a:cubicBezTo>
                    <a:lnTo>
                      <a:pt x="12604" y="13575"/>
                    </a:lnTo>
                    <a:cubicBezTo>
                      <a:pt x="12515" y="13628"/>
                      <a:pt x="12435" y="13699"/>
                      <a:pt x="12364" y="13780"/>
                    </a:cubicBezTo>
                    <a:cubicBezTo>
                      <a:pt x="12390" y="13869"/>
                      <a:pt x="12248" y="14002"/>
                      <a:pt x="12248" y="14011"/>
                    </a:cubicBezTo>
                    <a:cubicBezTo>
                      <a:pt x="12337" y="14163"/>
                      <a:pt x="12497" y="14270"/>
                      <a:pt x="12577" y="14430"/>
                    </a:cubicBezTo>
                    <a:cubicBezTo>
                      <a:pt x="12582" y="14441"/>
                      <a:pt x="12569" y="14448"/>
                      <a:pt x="12546" y="14448"/>
                    </a:cubicBezTo>
                    <a:cubicBezTo>
                      <a:pt x="12480" y="14448"/>
                      <a:pt x="12334" y="14397"/>
                      <a:pt x="12301" y="14278"/>
                    </a:cubicBezTo>
                    <a:cubicBezTo>
                      <a:pt x="12278" y="14170"/>
                      <a:pt x="12233" y="14127"/>
                      <a:pt x="12183" y="14127"/>
                    </a:cubicBezTo>
                    <a:cubicBezTo>
                      <a:pt x="12155" y="14127"/>
                      <a:pt x="12125" y="14140"/>
                      <a:pt x="12096" y="14163"/>
                    </a:cubicBezTo>
                    <a:cubicBezTo>
                      <a:pt x="12061" y="14189"/>
                      <a:pt x="11998" y="14234"/>
                      <a:pt x="12016" y="14296"/>
                    </a:cubicBezTo>
                    <a:cubicBezTo>
                      <a:pt x="12034" y="14368"/>
                      <a:pt x="12061" y="14376"/>
                      <a:pt x="12007" y="14394"/>
                    </a:cubicBezTo>
                    <a:cubicBezTo>
                      <a:pt x="12000" y="14396"/>
                      <a:pt x="11990" y="14397"/>
                      <a:pt x="11978" y="14397"/>
                    </a:cubicBezTo>
                    <a:cubicBezTo>
                      <a:pt x="11887" y="14397"/>
                      <a:pt x="11676" y="14340"/>
                      <a:pt x="11643" y="14262"/>
                    </a:cubicBezTo>
                    <a:lnTo>
                      <a:pt x="11643" y="14262"/>
                    </a:lnTo>
                    <a:cubicBezTo>
                      <a:pt x="11686" y="14368"/>
                      <a:pt x="11660" y="14394"/>
                      <a:pt x="11589" y="14448"/>
                    </a:cubicBezTo>
                    <a:cubicBezTo>
                      <a:pt x="11526" y="14492"/>
                      <a:pt x="11473" y="14555"/>
                      <a:pt x="11446" y="14626"/>
                    </a:cubicBezTo>
                    <a:cubicBezTo>
                      <a:pt x="11438" y="14643"/>
                      <a:pt x="11437" y="14760"/>
                      <a:pt x="11413" y="14760"/>
                    </a:cubicBezTo>
                    <a:cubicBezTo>
                      <a:pt x="11412" y="14760"/>
                      <a:pt x="11411" y="14760"/>
                      <a:pt x="11411" y="14759"/>
                    </a:cubicBezTo>
                    <a:cubicBezTo>
                      <a:pt x="11394" y="14751"/>
                      <a:pt x="11312" y="14670"/>
                      <a:pt x="11281" y="14670"/>
                    </a:cubicBezTo>
                    <a:cubicBezTo>
                      <a:pt x="11280" y="14670"/>
                      <a:pt x="11278" y="14670"/>
                      <a:pt x="11277" y="14670"/>
                    </a:cubicBezTo>
                    <a:cubicBezTo>
                      <a:pt x="11223" y="14679"/>
                      <a:pt x="11223" y="14777"/>
                      <a:pt x="11170" y="14804"/>
                    </a:cubicBezTo>
                    <a:lnTo>
                      <a:pt x="11010" y="14884"/>
                    </a:lnTo>
                    <a:cubicBezTo>
                      <a:pt x="10988" y="14869"/>
                      <a:pt x="10972" y="14862"/>
                      <a:pt x="10961" y="14862"/>
                    </a:cubicBezTo>
                    <a:cubicBezTo>
                      <a:pt x="10908" y="14862"/>
                      <a:pt x="10961" y="15012"/>
                      <a:pt x="10983" y="15071"/>
                    </a:cubicBezTo>
                    <a:cubicBezTo>
                      <a:pt x="11001" y="15151"/>
                      <a:pt x="10974" y="15187"/>
                      <a:pt x="10921" y="15205"/>
                    </a:cubicBezTo>
                    <a:cubicBezTo>
                      <a:pt x="10861" y="15063"/>
                      <a:pt x="10845" y="15002"/>
                      <a:pt x="10778" y="15002"/>
                    </a:cubicBezTo>
                    <a:cubicBezTo>
                      <a:pt x="10765" y="15002"/>
                      <a:pt x="10751" y="15005"/>
                      <a:pt x="10734" y="15009"/>
                    </a:cubicBezTo>
                    <a:lnTo>
                      <a:pt x="10164" y="15169"/>
                    </a:lnTo>
                    <a:cubicBezTo>
                      <a:pt x="10146" y="15178"/>
                      <a:pt x="9941" y="15196"/>
                      <a:pt x="9976" y="15267"/>
                    </a:cubicBezTo>
                    <a:cubicBezTo>
                      <a:pt x="10036" y="15353"/>
                      <a:pt x="9983" y="15385"/>
                      <a:pt x="9930" y="15385"/>
                    </a:cubicBezTo>
                    <a:cubicBezTo>
                      <a:pt x="9911" y="15385"/>
                      <a:pt x="9892" y="15381"/>
                      <a:pt x="9879" y="15374"/>
                    </a:cubicBezTo>
                    <a:cubicBezTo>
                      <a:pt x="9834" y="15356"/>
                      <a:pt x="9852" y="15276"/>
                      <a:pt x="9816" y="15249"/>
                    </a:cubicBezTo>
                    <a:cubicBezTo>
                      <a:pt x="9797" y="15236"/>
                      <a:pt x="9772" y="15228"/>
                      <a:pt x="9747" y="15228"/>
                    </a:cubicBezTo>
                    <a:cubicBezTo>
                      <a:pt x="9737" y="15228"/>
                      <a:pt x="9728" y="15229"/>
                      <a:pt x="9718" y="15232"/>
                    </a:cubicBezTo>
                    <a:cubicBezTo>
                      <a:pt x="9697" y="15232"/>
                      <a:pt x="9660" y="15227"/>
                      <a:pt x="9621" y="15227"/>
                    </a:cubicBezTo>
                    <a:cubicBezTo>
                      <a:pt x="9562" y="15227"/>
                      <a:pt x="9499" y="15237"/>
                      <a:pt x="9478" y="15285"/>
                    </a:cubicBezTo>
                    <a:cubicBezTo>
                      <a:pt x="9456" y="15333"/>
                      <a:pt x="9432" y="15333"/>
                      <a:pt x="9402" y="15333"/>
                    </a:cubicBezTo>
                    <a:lnTo>
                      <a:pt x="9402" y="15333"/>
                    </a:lnTo>
                    <a:cubicBezTo>
                      <a:pt x="9382" y="15333"/>
                      <a:pt x="9360" y="15333"/>
                      <a:pt x="9335" y="15347"/>
                    </a:cubicBezTo>
                    <a:cubicBezTo>
                      <a:pt x="9300" y="15365"/>
                      <a:pt x="9255" y="15490"/>
                      <a:pt x="9237" y="15490"/>
                    </a:cubicBezTo>
                    <a:cubicBezTo>
                      <a:pt x="9210" y="15490"/>
                      <a:pt x="9202" y="15401"/>
                      <a:pt x="9184" y="15374"/>
                    </a:cubicBezTo>
                    <a:cubicBezTo>
                      <a:pt x="9130" y="15312"/>
                      <a:pt x="9059" y="15276"/>
                      <a:pt x="8988" y="15276"/>
                    </a:cubicBezTo>
                    <a:lnTo>
                      <a:pt x="8658" y="15276"/>
                    </a:lnTo>
                    <a:cubicBezTo>
                      <a:pt x="8605" y="15285"/>
                      <a:pt x="8578" y="15338"/>
                      <a:pt x="8560" y="15427"/>
                    </a:cubicBezTo>
                    <a:cubicBezTo>
                      <a:pt x="8544" y="15444"/>
                      <a:pt x="8533" y="15462"/>
                      <a:pt x="8525" y="15482"/>
                    </a:cubicBezTo>
                    <a:lnTo>
                      <a:pt x="8525" y="15482"/>
                    </a:lnTo>
                    <a:cubicBezTo>
                      <a:pt x="8549" y="15339"/>
                      <a:pt x="8554" y="15205"/>
                      <a:pt x="8516" y="15178"/>
                    </a:cubicBezTo>
                    <a:cubicBezTo>
                      <a:pt x="8491" y="15165"/>
                      <a:pt x="8417" y="15126"/>
                      <a:pt x="8366" y="15126"/>
                    </a:cubicBezTo>
                    <a:cubicBezTo>
                      <a:pt x="8345" y="15126"/>
                      <a:pt x="8328" y="15133"/>
                      <a:pt x="8320" y="15151"/>
                    </a:cubicBezTo>
                    <a:cubicBezTo>
                      <a:pt x="8271" y="15230"/>
                      <a:pt x="8239" y="15313"/>
                      <a:pt x="8196" y="15313"/>
                    </a:cubicBezTo>
                    <a:cubicBezTo>
                      <a:pt x="8175" y="15313"/>
                      <a:pt x="8152" y="15295"/>
                      <a:pt x="8124" y="15249"/>
                    </a:cubicBezTo>
                    <a:cubicBezTo>
                      <a:pt x="8035" y="15169"/>
                      <a:pt x="7937" y="15107"/>
                      <a:pt x="7821" y="15080"/>
                    </a:cubicBezTo>
                    <a:cubicBezTo>
                      <a:pt x="7819" y="15080"/>
                      <a:pt x="7817" y="15080"/>
                      <a:pt x="7815" y="15080"/>
                    </a:cubicBezTo>
                    <a:cubicBezTo>
                      <a:pt x="7750" y="15080"/>
                      <a:pt x="7648" y="15201"/>
                      <a:pt x="7596" y="15201"/>
                    </a:cubicBezTo>
                    <a:cubicBezTo>
                      <a:pt x="7590" y="15201"/>
                      <a:pt x="7585" y="15199"/>
                      <a:pt x="7580" y="15196"/>
                    </a:cubicBezTo>
                    <a:cubicBezTo>
                      <a:pt x="7518" y="15116"/>
                      <a:pt x="7607" y="14875"/>
                      <a:pt x="7536" y="14795"/>
                    </a:cubicBezTo>
                    <a:cubicBezTo>
                      <a:pt x="7531" y="14790"/>
                      <a:pt x="7527" y="14788"/>
                      <a:pt x="7522" y="14788"/>
                    </a:cubicBezTo>
                    <a:cubicBezTo>
                      <a:pt x="7482" y="14788"/>
                      <a:pt x="7444" y="14941"/>
                      <a:pt x="7420" y="14973"/>
                    </a:cubicBezTo>
                    <a:cubicBezTo>
                      <a:pt x="7379" y="14957"/>
                      <a:pt x="7445" y="14764"/>
                      <a:pt x="7391" y="14764"/>
                    </a:cubicBezTo>
                    <a:cubicBezTo>
                      <a:pt x="7387" y="14764"/>
                      <a:pt x="7382" y="14766"/>
                      <a:pt x="7376" y="14768"/>
                    </a:cubicBezTo>
                    <a:cubicBezTo>
                      <a:pt x="7354" y="14776"/>
                      <a:pt x="7201" y="15046"/>
                      <a:pt x="7141" y="15046"/>
                    </a:cubicBezTo>
                    <a:cubicBezTo>
                      <a:pt x="7128" y="15046"/>
                      <a:pt x="7119" y="15032"/>
                      <a:pt x="7117" y="15000"/>
                    </a:cubicBezTo>
                    <a:cubicBezTo>
                      <a:pt x="7117" y="14920"/>
                      <a:pt x="7197" y="14840"/>
                      <a:pt x="7162" y="14751"/>
                    </a:cubicBezTo>
                    <a:cubicBezTo>
                      <a:pt x="7144" y="14715"/>
                      <a:pt x="7108" y="14688"/>
                      <a:pt x="7073" y="14688"/>
                    </a:cubicBezTo>
                    <a:cubicBezTo>
                      <a:pt x="6983" y="14688"/>
                      <a:pt x="6962" y="14851"/>
                      <a:pt x="6879" y="14851"/>
                    </a:cubicBezTo>
                    <a:cubicBezTo>
                      <a:pt x="6863" y="14851"/>
                      <a:pt x="6845" y="14845"/>
                      <a:pt x="6823" y="14831"/>
                    </a:cubicBezTo>
                    <a:cubicBezTo>
                      <a:pt x="6877" y="14759"/>
                      <a:pt x="6912" y="14670"/>
                      <a:pt x="6921" y="14581"/>
                    </a:cubicBezTo>
                    <a:cubicBezTo>
                      <a:pt x="6910" y="14530"/>
                      <a:pt x="6891" y="14467"/>
                      <a:pt x="6850" y="14467"/>
                    </a:cubicBezTo>
                    <a:cubicBezTo>
                      <a:pt x="6828" y="14467"/>
                      <a:pt x="6799" y="14486"/>
                      <a:pt x="6761" y="14537"/>
                    </a:cubicBezTo>
                    <a:cubicBezTo>
                      <a:pt x="6851" y="14411"/>
                      <a:pt x="6840" y="14366"/>
                      <a:pt x="6783" y="14366"/>
                    </a:cubicBezTo>
                    <a:cubicBezTo>
                      <a:pt x="6755" y="14366"/>
                      <a:pt x="6716" y="14377"/>
                      <a:pt x="6672" y="14394"/>
                    </a:cubicBezTo>
                    <a:cubicBezTo>
                      <a:pt x="6786" y="14263"/>
                      <a:pt x="6419" y="14175"/>
                      <a:pt x="6371" y="14138"/>
                    </a:cubicBezTo>
                    <a:lnTo>
                      <a:pt x="6371" y="14138"/>
                    </a:lnTo>
                    <a:cubicBezTo>
                      <a:pt x="6456" y="14213"/>
                      <a:pt x="6403" y="14318"/>
                      <a:pt x="6336" y="14318"/>
                    </a:cubicBezTo>
                    <a:cubicBezTo>
                      <a:pt x="6308" y="14318"/>
                      <a:pt x="6277" y="14299"/>
                      <a:pt x="6253" y="14252"/>
                    </a:cubicBezTo>
                    <a:cubicBezTo>
                      <a:pt x="6200" y="14145"/>
                      <a:pt x="6129" y="14056"/>
                      <a:pt x="6031" y="13985"/>
                    </a:cubicBezTo>
                    <a:lnTo>
                      <a:pt x="6031" y="13985"/>
                    </a:lnTo>
                    <a:cubicBezTo>
                      <a:pt x="5906" y="14136"/>
                      <a:pt x="6111" y="14341"/>
                      <a:pt x="6155" y="14430"/>
                    </a:cubicBezTo>
                    <a:cubicBezTo>
                      <a:pt x="6084" y="14376"/>
                      <a:pt x="6022" y="14314"/>
                      <a:pt x="5959" y="14261"/>
                    </a:cubicBezTo>
                    <a:cubicBezTo>
                      <a:pt x="5888" y="14207"/>
                      <a:pt x="5870" y="14118"/>
                      <a:pt x="5897" y="14047"/>
                    </a:cubicBezTo>
                    <a:cubicBezTo>
                      <a:pt x="5942" y="13958"/>
                      <a:pt x="6031" y="13949"/>
                      <a:pt x="6013" y="13851"/>
                    </a:cubicBezTo>
                    <a:cubicBezTo>
                      <a:pt x="5998" y="13771"/>
                      <a:pt x="5958" y="13752"/>
                      <a:pt x="5908" y="13752"/>
                    </a:cubicBezTo>
                    <a:cubicBezTo>
                      <a:pt x="5863" y="13752"/>
                      <a:pt x="5810" y="13767"/>
                      <a:pt x="5759" y="13767"/>
                    </a:cubicBezTo>
                    <a:cubicBezTo>
                      <a:pt x="5729" y="13767"/>
                      <a:pt x="5700" y="13762"/>
                      <a:pt x="5674" y="13744"/>
                    </a:cubicBezTo>
                    <a:cubicBezTo>
                      <a:pt x="5559" y="13664"/>
                      <a:pt x="5576" y="13548"/>
                      <a:pt x="5603" y="13397"/>
                    </a:cubicBezTo>
                    <a:lnTo>
                      <a:pt x="5603" y="13397"/>
                    </a:lnTo>
                    <a:cubicBezTo>
                      <a:pt x="5514" y="13477"/>
                      <a:pt x="5407" y="13530"/>
                      <a:pt x="5282" y="13539"/>
                    </a:cubicBezTo>
                    <a:cubicBezTo>
                      <a:pt x="5167" y="13539"/>
                      <a:pt x="5327" y="13423"/>
                      <a:pt x="5300" y="13406"/>
                    </a:cubicBezTo>
                    <a:cubicBezTo>
                      <a:pt x="5294" y="13401"/>
                      <a:pt x="5288" y="13399"/>
                      <a:pt x="5281" y="13399"/>
                    </a:cubicBezTo>
                    <a:cubicBezTo>
                      <a:pt x="5276" y="13399"/>
                      <a:pt x="5271" y="13400"/>
                      <a:pt x="5266" y="13402"/>
                    </a:cubicBezTo>
                    <a:lnTo>
                      <a:pt x="5266" y="13402"/>
                    </a:lnTo>
                    <a:cubicBezTo>
                      <a:pt x="5300" y="13365"/>
                      <a:pt x="5327" y="13330"/>
                      <a:pt x="5327" y="13308"/>
                    </a:cubicBezTo>
                    <a:cubicBezTo>
                      <a:pt x="5327" y="13227"/>
                      <a:pt x="5211" y="13183"/>
                      <a:pt x="5167" y="13156"/>
                    </a:cubicBezTo>
                    <a:cubicBezTo>
                      <a:pt x="5119" y="13124"/>
                      <a:pt x="5067" y="13108"/>
                      <a:pt x="5015" y="13108"/>
                    </a:cubicBezTo>
                    <a:cubicBezTo>
                      <a:pt x="4980" y="13108"/>
                      <a:pt x="4944" y="13115"/>
                      <a:pt x="4908" y="13129"/>
                    </a:cubicBezTo>
                    <a:cubicBezTo>
                      <a:pt x="4877" y="13151"/>
                      <a:pt x="4854" y="13169"/>
                      <a:pt x="4834" y="13169"/>
                    </a:cubicBezTo>
                    <a:cubicBezTo>
                      <a:pt x="4820" y="13169"/>
                      <a:pt x="4807" y="13160"/>
                      <a:pt x="4793" y="13138"/>
                    </a:cubicBezTo>
                    <a:cubicBezTo>
                      <a:pt x="4766" y="13103"/>
                      <a:pt x="4766" y="13049"/>
                      <a:pt x="4793" y="13014"/>
                    </a:cubicBezTo>
                    <a:cubicBezTo>
                      <a:pt x="4828" y="12951"/>
                      <a:pt x="4801" y="12960"/>
                      <a:pt x="4766" y="12933"/>
                    </a:cubicBezTo>
                    <a:cubicBezTo>
                      <a:pt x="4748" y="12920"/>
                      <a:pt x="4708" y="12920"/>
                      <a:pt x="4664" y="12920"/>
                    </a:cubicBezTo>
                    <a:cubicBezTo>
                      <a:pt x="4621" y="12920"/>
                      <a:pt x="4574" y="12920"/>
                      <a:pt x="4543" y="12907"/>
                    </a:cubicBezTo>
                    <a:cubicBezTo>
                      <a:pt x="4472" y="12889"/>
                      <a:pt x="4418" y="12844"/>
                      <a:pt x="4374" y="12791"/>
                    </a:cubicBezTo>
                    <a:cubicBezTo>
                      <a:pt x="4347" y="12755"/>
                      <a:pt x="4374" y="12640"/>
                      <a:pt x="4347" y="12622"/>
                    </a:cubicBezTo>
                    <a:cubicBezTo>
                      <a:pt x="4344" y="12620"/>
                      <a:pt x="4341" y="12619"/>
                      <a:pt x="4339" y="12619"/>
                    </a:cubicBezTo>
                    <a:cubicBezTo>
                      <a:pt x="4320" y="12619"/>
                      <a:pt x="4311" y="12667"/>
                      <a:pt x="4297" y="12667"/>
                    </a:cubicBezTo>
                    <a:cubicBezTo>
                      <a:pt x="4296" y="12667"/>
                      <a:pt x="4295" y="12667"/>
                      <a:pt x="4294" y="12666"/>
                    </a:cubicBezTo>
                    <a:lnTo>
                      <a:pt x="4258" y="12631"/>
                    </a:lnTo>
                    <a:lnTo>
                      <a:pt x="4053" y="12461"/>
                    </a:lnTo>
                    <a:cubicBezTo>
                      <a:pt x="4004" y="12424"/>
                      <a:pt x="3937" y="12332"/>
                      <a:pt x="3860" y="12332"/>
                    </a:cubicBezTo>
                    <a:cubicBezTo>
                      <a:pt x="3825" y="12332"/>
                      <a:pt x="3789" y="12350"/>
                      <a:pt x="3750" y="12399"/>
                    </a:cubicBezTo>
                    <a:cubicBezTo>
                      <a:pt x="3839" y="12283"/>
                      <a:pt x="3706" y="12159"/>
                      <a:pt x="3652" y="12114"/>
                    </a:cubicBezTo>
                    <a:cubicBezTo>
                      <a:pt x="3626" y="12093"/>
                      <a:pt x="3599" y="12088"/>
                      <a:pt x="3573" y="12088"/>
                    </a:cubicBezTo>
                    <a:cubicBezTo>
                      <a:pt x="3549" y="12088"/>
                      <a:pt x="3526" y="12092"/>
                      <a:pt x="3504" y="12092"/>
                    </a:cubicBezTo>
                    <a:cubicBezTo>
                      <a:pt x="3477" y="12092"/>
                      <a:pt x="3452" y="12086"/>
                      <a:pt x="3430" y="12061"/>
                    </a:cubicBezTo>
                    <a:cubicBezTo>
                      <a:pt x="3403" y="12025"/>
                      <a:pt x="3501" y="11945"/>
                      <a:pt x="3492" y="11900"/>
                    </a:cubicBezTo>
                    <a:cubicBezTo>
                      <a:pt x="3483" y="11856"/>
                      <a:pt x="3448" y="11820"/>
                      <a:pt x="3412" y="11802"/>
                    </a:cubicBezTo>
                    <a:cubicBezTo>
                      <a:pt x="3368" y="11780"/>
                      <a:pt x="3318" y="11764"/>
                      <a:pt x="3272" y="11764"/>
                    </a:cubicBezTo>
                    <a:cubicBezTo>
                      <a:pt x="3262" y="11764"/>
                      <a:pt x="3252" y="11765"/>
                      <a:pt x="3243" y="11767"/>
                    </a:cubicBezTo>
                    <a:cubicBezTo>
                      <a:pt x="3198" y="11767"/>
                      <a:pt x="3163" y="11847"/>
                      <a:pt x="3127" y="11882"/>
                    </a:cubicBezTo>
                    <a:cubicBezTo>
                      <a:pt x="3269" y="11713"/>
                      <a:pt x="3065" y="11767"/>
                      <a:pt x="3020" y="11722"/>
                    </a:cubicBezTo>
                    <a:cubicBezTo>
                      <a:pt x="2975" y="11678"/>
                      <a:pt x="3252" y="11446"/>
                      <a:pt x="3136" y="11428"/>
                    </a:cubicBezTo>
                    <a:cubicBezTo>
                      <a:pt x="3127" y="11426"/>
                      <a:pt x="3118" y="11425"/>
                      <a:pt x="3109" y="11425"/>
                    </a:cubicBezTo>
                    <a:cubicBezTo>
                      <a:pt x="2977" y="11425"/>
                      <a:pt x="2860" y="11656"/>
                      <a:pt x="2735" y="11731"/>
                    </a:cubicBezTo>
                    <a:cubicBezTo>
                      <a:pt x="2725" y="11738"/>
                      <a:pt x="2718" y="11741"/>
                      <a:pt x="2712" y="11741"/>
                    </a:cubicBezTo>
                    <a:cubicBezTo>
                      <a:pt x="2659" y="11741"/>
                      <a:pt x="2754" y="11480"/>
                      <a:pt x="2762" y="11464"/>
                    </a:cubicBezTo>
                    <a:lnTo>
                      <a:pt x="2762" y="11464"/>
                    </a:lnTo>
                    <a:cubicBezTo>
                      <a:pt x="2715" y="11497"/>
                      <a:pt x="2698" y="11530"/>
                      <a:pt x="2671" y="11530"/>
                    </a:cubicBezTo>
                    <a:cubicBezTo>
                      <a:pt x="2661" y="11530"/>
                      <a:pt x="2651" y="11526"/>
                      <a:pt x="2637" y="11517"/>
                    </a:cubicBezTo>
                    <a:cubicBezTo>
                      <a:pt x="2621" y="11509"/>
                      <a:pt x="2590" y="11472"/>
                      <a:pt x="2564" y="11472"/>
                    </a:cubicBezTo>
                    <a:cubicBezTo>
                      <a:pt x="2562" y="11472"/>
                      <a:pt x="2559" y="11472"/>
                      <a:pt x="2557" y="11473"/>
                    </a:cubicBezTo>
                    <a:cubicBezTo>
                      <a:pt x="2530" y="11482"/>
                      <a:pt x="2503" y="11544"/>
                      <a:pt x="2468" y="11562"/>
                    </a:cubicBezTo>
                    <a:cubicBezTo>
                      <a:pt x="2459" y="11565"/>
                      <a:pt x="2451" y="11567"/>
                      <a:pt x="2443" y="11567"/>
                    </a:cubicBezTo>
                    <a:cubicBezTo>
                      <a:pt x="2410" y="11567"/>
                      <a:pt x="2382" y="11541"/>
                      <a:pt x="2361" y="11526"/>
                    </a:cubicBezTo>
                    <a:cubicBezTo>
                      <a:pt x="2441" y="11446"/>
                      <a:pt x="2477" y="11384"/>
                      <a:pt x="2388" y="11366"/>
                    </a:cubicBezTo>
                    <a:cubicBezTo>
                      <a:pt x="2281" y="11339"/>
                      <a:pt x="2236" y="11366"/>
                      <a:pt x="2343" y="11214"/>
                    </a:cubicBezTo>
                    <a:cubicBezTo>
                      <a:pt x="2374" y="11168"/>
                      <a:pt x="2296" y="11094"/>
                      <a:pt x="2247" y="11094"/>
                    </a:cubicBezTo>
                    <a:cubicBezTo>
                      <a:pt x="2239" y="11094"/>
                      <a:pt x="2233" y="11095"/>
                      <a:pt x="2227" y="11099"/>
                    </a:cubicBezTo>
                    <a:cubicBezTo>
                      <a:pt x="2197" y="11121"/>
                      <a:pt x="2186" y="11176"/>
                      <a:pt x="2151" y="11176"/>
                    </a:cubicBezTo>
                    <a:cubicBezTo>
                      <a:pt x="2145" y="11176"/>
                      <a:pt x="2137" y="11174"/>
                      <a:pt x="2129" y="11170"/>
                    </a:cubicBezTo>
                    <a:cubicBezTo>
                      <a:pt x="2058" y="11134"/>
                      <a:pt x="2005" y="11090"/>
                      <a:pt x="1960" y="11027"/>
                    </a:cubicBezTo>
                    <a:cubicBezTo>
                      <a:pt x="1924" y="10956"/>
                      <a:pt x="1969" y="10885"/>
                      <a:pt x="1951" y="10805"/>
                    </a:cubicBezTo>
                    <a:cubicBezTo>
                      <a:pt x="1944" y="10731"/>
                      <a:pt x="1888" y="10682"/>
                      <a:pt x="1824" y="10682"/>
                    </a:cubicBezTo>
                    <a:cubicBezTo>
                      <a:pt x="1810" y="10682"/>
                      <a:pt x="1796" y="10684"/>
                      <a:pt x="1782" y="10689"/>
                    </a:cubicBezTo>
                    <a:cubicBezTo>
                      <a:pt x="1773" y="10693"/>
                      <a:pt x="1765" y="10694"/>
                      <a:pt x="1758" y="10694"/>
                    </a:cubicBezTo>
                    <a:cubicBezTo>
                      <a:pt x="1676" y="10694"/>
                      <a:pt x="1676" y="10489"/>
                      <a:pt x="1684" y="10484"/>
                    </a:cubicBezTo>
                    <a:lnTo>
                      <a:pt x="1684" y="10484"/>
                    </a:lnTo>
                    <a:cubicBezTo>
                      <a:pt x="1541" y="10529"/>
                      <a:pt x="1577" y="10760"/>
                      <a:pt x="1533" y="10814"/>
                    </a:cubicBezTo>
                    <a:cubicBezTo>
                      <a:pt x="1530" y="10816"/>
                      <a:pt x="1527" y="10817"/>
                      <a:pt x="1523" y="10817"/>
                    </a:cubicBezTo>
                    <a:cubicBezTo>
                      <a:pt x="1497" y="10817"/>
                      <a:pt x="1447" y="10772"/>
                      <a:pt x="1470" y="10733"/>
                    </a:cubicBezTo>
                    <a:cubicBezTo>
                      <a:pt x="1533" y="10653"/>
                      <a:pt x="1435" y="10627"/>
                      <a:pt x="1372" y="10627"/>
                    </a:cubicBezTo>
                    <a:cubicBezTo>
                      <a:pt x="1239" y="10627"/>
                      <a:pt x="1381" y="10520"/>
                      <a:pt x="1408" y="10404"/>
                    </a:cubicBezTo>
                    <a:cubicBezTo>
                      <a:pt x="1413" y="10376"/>
                      <a:pt x="1408" y="10366"/>
                      <a:pt x="1397" y="10366"/>
                    </a:cubicBezTo>
                    <a:cubicBezTo>
                      <a:pt x="1372" y="10366"/>
                      <a:pt x="1322" y="10413"/>
                      <a:pt x="1310" y="10413"/>
                    </a:cubicBezTo>
                    <a:cubicBezTo>
                      <a:pt x="1289" y="10444"/>
                      <a:pt x="1268" y="10455"/>
                      <a:pt x="1248" y="10455"/>
                    </a:cubicBezTo>
                    <a:cubicBezTo>
                      <a:pt x="1217" y="10455"/>
                      <a:pt x="1189" y="10429"/>
                      <a:pt x="1167" y="10413"/>
                    </a:cubicBezTo>
                    <a:cubicBezTo>
                      <a:pt x="1110" y="10368"/>
                      <a:pt x="1103" y="10328"/>
                      <a:pt x="1045" y="10328"/>
                    </a:cubicBezTo>
                    <a:cubicBezTo>
                      <a:pt x="1022" y="10328"/>
                      <a:pt x="991" y="10335"/>
                      <a:pt x="945" y="10350"/>
                    </a:cubicBezTo>
                    <a:cubicBezTo>
                      <a:pt x="940" y="10350"/>
                      <a:pt x="913" y="10353"/>
                      <a:pt x="889" y="10353"/>
                    </a:cubicBezTo>
                    <a:cubicBezTo>
                      <a:pt x="864" y="10353"/>
                      <a:pt x="842" y="10350"/>
                      <a:pt x="847" y="10341"/>
                    </a:cubicBezTo>
                    <a:cubicBezTo>
                      <a:pt x="847" y="10279"/>
                      <a:pt x="1087" y="10190"/>
                      <a:pt x="1034" y="10092"/>
                    </a:cubicBezTo>
                    <a:cubicBezTo>
                      <a:pt x="980" y="9985"/>
                      <a:pt x="891" y="9941"/>
                      <a:pt x="838" y="9852"/>
                    </a:cubicBezTo>
                    <a:lnTo>
                      <a:pt x="838" y="9852"/>
                    </a:lnTo>
                    <a:cubicBezTo>
                      <a:pt x="838" y="9861"/>
                      <a:pt x="891" y="9923"/>
                      <a:pt x="829" y="9958"/>
                    </a:cubicBezTo>
                    <a:cubicBezTo>
                      <a:pt x="826" y="9960"/>
                      <a:pt x="822" y="9961"/>
                      <a:pt x="819" y="9961"/>
                    </a:cubicBezTo>
                    <a:cubicBezTo>
                      <a:pt x="783" y="9961"/>
                      <a:pt x="745" y="9853"/>
                      <a:pt x="686" y="9853"/>
                    </a:cubicBezTo>
                    <a:cubicBezTo>
                      <a:pt x="679" y="9853"/>
                      <a:pt x="672" y="9855"/>
                      <a:pt x="664" y="9858"/>
                    </a:cubicBezTo>
                    <a:lnTo>
                      <a:pt x="664" y="9858"/>
                    </a:lnTo>
                    <a:cubicBezTo>
                      <a:pt x="665" y="9858"/>
                      <a:pt x="665" y="9858"/>
                      <a:pt x="666" y="9858"/>
                    </a:cubicBezTo>
                    <a:cubicBezTo>
                      <a:pt x="690" y="9858"/>
                      <a:pt x="660" y="10013"/>
                      <a:pt x="629" y="10013"/>
                    </a:cubicBezTo>
                    <a:cubicBezTo>
                      <a:pt x="627" y="10013"/>
                      <a:pt x="626" y="10013"/>
                      <a:pt x="624" y="10012"/>
                    </a:cubicBezTo>
                    <a:cubicBezTo>
                      <a:pt x="544" y="9967"/>
                      <a:pt x="312" y="9887"/>
                      <a:pt x="526" y="9816"/>
                    </a:cubicBezTo>
                    <a:cubicBezTo>
                      <a:pt x="597" y="9816"/>
                      <a:pt x="686" y="9816"/>
                      <a:pt x="686" y="9745"/>
                    </a:cubicBezTo>
                    <a:cubicBezTo>
                      <a:pt x="677" y="9647"/>
                      <a:pt x="669" y="9540"/>
                      <a:pt x="633" y="9451"/>
                    </a:cubicBezTo>
                    <a:cubicBezTo>
                      <a:pt x="623" y="9424"/>
                      <a:pt x="595" y="9416"/>
                      <a:pt x="561" y="9416"/>
                    </a:cubicBezTo>
                    <a:cubicBezTo>
                      <a:pt x="509" y="9416"/>
                      <a:pt x="442" y="9434"/>
                      <a:pt x="392" y="9434"/>
                    </a:cubicBezTo>
                    <a:cubicBezTo>
                      <a:pt x="386" y="9434"/>
                      <a:pt x="380" y="9434"/>
                      <a:pt x="375" y="9433"/>
                    </a:cubicBezTo>
                    <a:cubicBezTo>
                      <a:pt x="375" y="9362"/>
                      <a:pt x="508" y="9175"/>
                      <a:pt x="588" y="9175"/>
                    </a:cubicBezTo>
                    <a:cubicBezTo>
                      <a:pt x="643" y="9175"/>
                      <a:pt x="652" y="9242"/>
                      <a:pt x="652" y="9290"/>
                    </a:cubicBezTo>
                    <a:lnTo>
                      <a:pt x="652" y="9290"/>
                    </a:lnTo>
                    <a:cubicBezTo>
                      <a:pt x="658" y="9219"/>
                      <a:pt x="680" y="9119"/>
                      <a:pt x="766" y="9112"/>
                    </a:cubicBezTo>
                    <a:cubicBezTo>
                      <a:pt x="862" y="9130"/>
                      <a:pt x="958" y="9164"/>
                      <a:pt x="1053" y="9215"/>
                    </a:cubicBezTo>
                    <a:lnTo>
                      <a:pt x="1053" y="9215"/>
                    </a:lnTo>
                    <a:cubicBezTo>
                      <a:pt x="923" y="9144"/>
                      <a:pt x="828" y="9039"/>
                      <a:pt x="758" y="8916"/>
                    </a:cubicBezTo>
                    <a:cubicBezTo>
                      <a:pt x="722" y="8854"/>
                      <a:pt x="802" y="8818"/>
                      <a:pt x="811" y="8765"/>
                    </a:cubicBezTo>
                    <a:cubicBezTo>
                      <a:pt x="811" y="8733"/>
                      <a:pt x="769" y="8625"/>
                      <a:pt x="821" y="8625"/>
                    </a:cubicBezTo>
                    <a:cubicBezTo>
                      <a:pt x="828" y="8625"/>
                      <a:pt x="836" y="8627"/>
                      <a:pt x="847" y="8631"/>
                    </a:cubicBezTo>
                    <a:cubicBezTo>
                      <a:pt x="936" y="8667"/>
                      <a:pt x="962" y="8854"/>
                      <a:pt x="1069" y="8916"/>
                    </a:cubicBezTo>
                    <a:cubicBezTo>
                      <a:pt x="1085" y="8930"/>
                      <a:pt x="1096" y="8935"/>
                      <a:pt x="1105" y="8935"/>
                    </a:cubicBezTo>
                    <a:cubicBezTo>
                      <a:pt x="1137" y="8935"/>
                      <a:pt x="1132" y="8862"/>
                      <a:pt x="1132" y="8827"/>
                    </a:cubicBezTo>
                    <a:cubicBezTo>
                      <a:pt x="1141" y="8783"/>
                      <a:pt x="1105" y="8720"/>
                      <a:pt x="1141" y="8685"/>
                    </a:cubicBezTo>
                    <a:cubicBezTo>
                      <a:pt x="1185" y="8649"/>
                      <a:pt x="1230" y="8622"/>
                      <a:pt x="1283" y="8613"/>
                    </a:cubicBezTo>
                    <a:cubicBezTo>
                      <a:pt x="1297" y="8610"/>
                      <a:pt x="1312" y="8607"/>
                      <a:pt x="1326" y="8605"/>
                    </a:cubicBezTo>
                    <a:lnTo>
                      <a:pt x="1326" y="8605"/>
                    </a:lnTo>
                    <a:cubicBezTo>
                      <a:pt x="1273" y="8559"/>
                      <a:pt x="1200" y="8486"/>
                      <a:pt x="1292" y="8444"/>
                    </a:cubicBezTo>
                    <a:cubicBezTo>
                      <a:pt x="1297" y="8443"/>
                      <a:pt x="1301" y="8443"/>
                      <a:pt x="1305" y="8443"/>
                    </a:cubicBezTo>
                    <a:cubicBezTo>
                      <a:pt x="1378" y="8443"/>
                      <a:pt x="1386" y="8562"/>
                      <a:pt x="1355" y="8601"/>
                    </a:cubicBezTo>
                    <a:lnTo>
                      <a:pt x="1355" y="8601"/>
                    </a:lnTo>
                    <a:cubicBezTo>
                      <a:pt x="1472" y="8590"/>
                      <a:pt x="1602" y="8611"/>
                      <a:pt x="1720" y="8560"/>
                    </a:cubicBezTo>
                    <a:cubicBezTo>
                      <a:pt x="1748" y="8546"/>
                      <a:pt x="1770" y="8482"/>
                      <a:pt x="1796" y="8482"/>
                    </a:cubicBezTo>
                    <a:cubicBezTo>
                      <a:pt x="1803" y="8482"/>
                      <a:pt x="1810" y="8486"/>
                      <a:pt x="1818" y="8498"/>
                    </a:cubicBezTo>
                    <a:cubicBezTo>
                      <a:pt x="1844" y="8542"/>
                      <a:pt x="1826" y="8649"/>
                      <a:pt x="1853" y="8720"/>
                    </a:cubicBezTo>
                    <a:cubicBezTo>
                      <a:pt x="1880" y="8845"/>
                      <a:pt x="1996" y="8934"/>
                      <a:pt x="2129" y="8943"/>
                    </a:cubicBezTo>
                    <a:cubicBezTo>
                      <a:pt x="2154" y="8943"/>
                      <a:pt x="2258" y="8880"/>
                      <a:pt x="2271" y="8880"/>
                    </a:cubicBezTo>
                    <a:cubicBezTo>
                      <a:pt x="2271" y="8880"/>
                      <a:pt x="2272" y="8880"/>
                      <a:pt x="2272" y="8881"/>
                    </a:cubicBezTo>
                    <a:cubicBezTo>
                      <a:pt x="2281" y="8943"/>
                      <a:pt x="2147" y="9050"/>
                      <a:pt x="2201" y="9094"/>
                    </a:cubicBezTo>
                    <a:cubicBezTo>
                      <a:pt x="2201" y="9094"/>
                      <a:pt x="2283" y="9019"/>
                      <a:pt x="2334" y="9019"/>
                    </a:cubicBezTo>
                    <a:cubicBezTo>
                      <a:pt x="2340" y="9019"/>
                      <a:pt x="2347" y="9020"/>
                      <a:pt x="2352" y="9023"/>
                    </a:cubicBezTo>
                    <a:cubicBezTo>
                      <a:pt x="2378" y="9039"/>
                      <a:pt x="2395" y="9058"/>
                      <a:pt x="2416" y="9058"/>
                    </a:cubicBezTo>
                    <a:cubicBezTo>
                      <a:pt x="2430" y="9058"/>
                      <a:pt x="2446" y="9049"/>
                      <a:pt x="2468" y="9023"/>
                    </a:cubicBezTo>
                    <a:cubicBezTo>
                      <a:pt x="2539" y="8943"/>
                      <a:pt x="2628" y="8890"/>
                      <a:pt x="2735" y="8872"/>
                    </a:cubicBezTo>
                    <a:lnTo>
                      <a:pt x="2735" y="8872"/>
                    </a:lnTo>
                    <a:cubicBezTo>
                      <a:pt x="2727" y="8914"/>
                      <a:pt x="2616" y="9151"/>
                      <a:pt x="2595" y="9151"/>
                    </a:cubicBezTo>
                    <a:cubicBezTo>
                      <a:pt x="2594" y="9151"/>
                      <a:pt x="2593" y="9150"/>
                      <a:pt x="2592" y="9148"/>
                    </a:cubicBezTo>
                    <a:cubicBezTo>
                      <a:pt x="2585" y="9126"/>
                      <a:pt x="2584" y="9076"/>
                      <a:pt x="2542" y="9076"/>
                    </a:cubicBezTo>
                    <a:cubicBezTo>
                      <a:pt x="2531" y="9076"/>
                      <a:pt x="2519" y="9079"/>
                      <a:pt x="2503" y="9086"/>
                    </a:cubicBezTo>
                    <a:cubicBezTo>
                      <a:pt x="2459" y="9103"/>
                      <a:pt x="2459" y="9139"/>
                      <a:pt x="2477" y="9166"/>
                    </a:cubicBezTo>
                    <a:cubicBezTo>
                      <a:pt x="2494" y="9219"/>
                      <a:pt x="2699" y="9192"/>
                      <a:pt x="2637" y="9326"/>
                    </a:cubicBezTo>
                    <a:cubicBezTo>
                      <a:pt x="2628" y="9351"/>
                      <a:pt x="2641" y="9373"/>
                      <a:pt x="2667" y="9394"/>
                    </a:cubicBezTo>
                    <a:lnTo>
                      <a:pt x="2667" y="9394"/>
                    </a:lnTo>
                    <a:cubicBezTo>
                      <a:pt x="2685" y="9321"/>
                      <a:pt x="2738" y="9189"/>
                      <a:pt x="2800" y="9189"/>
                    </a:cubicBezTo>
                    <a:cubicBezTo>
                      <a:pt x="2811" y="9189"/>
                      <a:pt x="2822" y="9193"/>
                      <a:pt x="2833" y="9201"/>
                    </a:cubicBezTo>
                    <a:lnTo>
                      <a:pt x="2671" y="9397"/>
                    </a:lnTo>
                    <a:lnTo>
                      <a:pt x="2671" y="9397"/>
                    </a:lnTo>
                    <a:cubicBezTo>
                      <a:pt x="2670" y="9396"/>
                      <a:pt x="2668" y="9395"/>
                      <a:pt x="2667" y="9394"/>
                    </a:cubicBezTo>
                    <a:lnTo>
                      <a:pt x="2667" y="9394"/>
                    </a:lnTo>
                    <a:cubicBezTo>
                      <a:pt x="2666" y="9398"/>
                      <a:pt x="2665" y="9402"/>
                      <a:pt x="2664" y="9406"/>
                    </a:cubicBezTo>
                    <a:lnTo>
                      <a:pt x="2671" y="9397"/>
                    </a:lnTo>
                    <a:lnTo>
                      <a:pt x="2671" y="9397"/>
                    </a:lnTo>
                    <a:cubicBezTo>
                      <a:pt x="2748" y="9453"/>
                      <a:pt x="2921" y="9492"/>
                      <a:pt x="2967" y="9531"/>
                    </a:cubicBezTo>
                    <a:cubicBezTo>
                      <a:pt x="3065" y="9424"/>
                      <a:pt x="3011" y="9388"/>
                      <a:pt x="3091" y="9290"/>
                    </a:cubicBezTo>
                    <a:lnTo>
                      <a:pt x="3091" y="9290"/>
                    </a:lnTo>
                    <a:cubicBezTo>
                      <a:pt x="3145" y="9326"/>
                      <a:pt x="3082" y="9486"/>
                      <a:pt x="3109" y="9495"/>
                    </a:cubicBezTo>
                    <a:cubicBezTo>
                      <a:pt x="3112" y="9496"/>
                      <a:pt x="3115" y="9496"/>
                      <a:pt x="3118" y="9496"/>
                    </a:cubicBezTo>
                    <a:cubicBezTo>
                      <a:pt x="3182" y="9496"/>
                      <a:pt x="3291" y="9414"/>
                      <a:pt x="3358" y="9388"/>
                    </a:cubicBezTo>
                    <a:lnTo>
                      <a:pt x="3358" y="9388"/>
                    </a:lnTo>
                    <a:cubicBezTo>
                      <a:pt x="3313" y="9479"/>
                      <a:pt x="3230" y="9930"/>
                      <a:pt x="3318" y="9930"/>
                    </a:cubicBezTo>
                    <a:cubicBezTo>
                      <a:pt x="3334" y="9930"/>
                      <a:pt x="3356" y="9915"/>
                      <a:pt x="3385" y="9878"/>
                    </a:cubicBezTo>
                    <a:cubicBezTo>
                      <a:pt x="3378" y="9864"/>
                      <a:pt x="3368" y="9860"/>
                      <a:pt x="3358" y="9860"/>
                    </a:cubicBezTo>
                    <a:cubicBezTo>
                      <a:pt x="3342" y="9860"/>
                      <a:pt x="3325" y="9869"/>
                      <a:pt x="3314" y="9869"/>
                    </a:cubicBezTo>
                    <a:cubicBezTo>
                      <a:pt x="3278" y="9869"/>
                      <a:pt x="3439" y="9736"/>
                      <a:pt x="3456" y="9727"/>
                    </a:cubicBezTo>
                    <a:cubicBezTo>
                      <a:pt x="3473" y="9717"/>
                      <a:pt x="3490" y="9712"/>
                      <a:pt x="3506" y="9712"/>
                    </a:cubicBezTo>
                    <a:cubicBezTo>
                      <a:pt x="3533" y="9712"/>
                      <a:pt x="3559" y="9726"/>
                      <a:pt x="3581" y="9754"/>
                    </a:cubicBezTo>
                    <a:cubicBezTo>
                      <a:pt x="3635" y="9834"/>
                      <a:pt x="3412" y="9950"/>
                      <a:pt x="3465" y="10048"/>
                    </a:cubicBezTo>
                    <a:cubicBezTo>
                      <a:pt x="3492" y="10101"/>
                      <a:pt x="3546" y="10137"/>
                      <a:pt x="3599" y="10163"/>
                    </a:cubicBezTo>
                    <a:cubicBezTo>
                      <a:pt x="3601" y="10164"/>
                      <a:pt x="3604" y="10164"/>
                      <a:pt x="3606" y="10164"/>
                    </a:cubicBezTo>
                    <a:cubicBezTo>
                      <a:pt x="3663" y="10164"/>
                      <a:pt x="3703" y="10082"/>
                      <a:pt x="3755" y="10082"/>
                    </a:cubicBezTo>
                    <a:cubicBezTo>
                      <a:pt x="3765" y="10082"/>
                      <a:pt x="3775" y="10085"/>
                      <a:pt x="3786" y="10092"/>
                    </a:cubicBezTo>
                    <a:cubicBezTo>
                      <a:pt x="3831" y="10128"/>
                      <a:pt x="3866" y="10137"/>
                      <a:pt x="3804" y="10226"/>
                    </a:cubicBezTo>
                    <a:cubicBezTo>
                      <a:pt x="3759" y="10244"/>
                      <a:pt x="3724" y="10270"/>
                      <a:pt x="3697" y="10306"/>
                    </a:cubicBezTo>
                    <a:cubicBezTo>
                      <a:pt x="3694" y="10311"/>
                      <a:pt x="3697" y="10314"/>
                      <a:pt x="3707" y="10314"/>
                    </a:cubicBezTo>
                    <a:cubicBezTo>
                      <a:pt x="3750" y="10314"/>
                      <a:pt x="3913" y="10262"/>
                      <a:pt x="4004" y="10262"/>
                    </a:cubicBezTo>
                    <a:cubicBezTo>
                      <a:pt x="4050" y="10262"/>
                      <a:pt x="4078" y="10275"/>
                      <a:pt x="4062" y="10315"/>
                    </a:cubicBezTo>
                    <a:cubicBezTo>
                      <a:pt x="4027" y="10413"/>
                      <a:pt x="3937" y="10484"/>
                      <a:pt x="4000" y="10555"/>
                    </a:cubicBezTo>
                    <a:cubicBezTo>
                      <a:pt x="4044" y="10582"/>
                      <a:pt x="4097" y="10608"/>
                      <a:pt x="4141" y="10617"/>
                    </a:cubicBezTo>
                    <a:lnTo>
                      <a:pt x="4141" y="10617"/>
                    </a:lnTo>
                    <a:cubicBezTo>
                      <a:pt x="4119" y="10608"/>
                      <a:pt x="4131" y="10349"/>
                      <a:pt x="4179" y="10349"/>
                    </a:cubicBezTo>
                    <a:cubicBezTo>
                      <a:pt x="4184" y="10349"/>
                      <a:pt x="4190" y="10352"/>
                      <a:pt x="4196" y="10359"/>
                    </a:cubicBezTo>
                    <a:cubicBezTo>
                      <a:pt x="4231" y="10431"/>
                      <a:pt x="4276" y="10484"/>
                      <a:pt x="4329" y="10546"/>
                    </a:cubicBezTo>
                    <a:lnTo>
                      <a:pt x="4418" y="10618"/>
                    </a:lnTo>
                    <a:cubicBezTo>
                      <a:pt x="4423" y="10631"/>
                      <a:pt x="4430" y="10638"/>
                      <a:pt x="4438" y="10638"/>
                    </a:cubicBezTo>
                    <a:cubicBezTo>
                      <a:pt x="4447" y="10638"/>
                      <a:pt x="4459" y="10631"/>
                      <a:pt x="4472" y="10618"/>
                    </a:cubicBezTo>
                    <a:cubicBezTo>
                      <a:pt x="4508" y="10618"/>
                      <a:pt x="4320" y="10760"/>
                      <a:pt x="4312" y="10778"/>
                    </a:cubicBezTo>
                    <a:cubicBezTo>
                      <a:pt x="4289" y="10818"/>
                      <a:pt x="4307" y="10829"/>
                      <a:pt x="4334" y="10829"/>
                    </a:cubicBezTo>
                    <a:cubicBezTo>
                      <a:pt x="4361" y="10829"/>
                      <a:pt x="4396" y="10818"/>
                      <a:pt x="4410" y="10814"/>
                    </a:cubicBezTo>
                    <a:cubicBezTo>
                      <a:pt x="4434" y="10801"/>
                      <a:pt x="4495" y="10765"/>
                      <a:pt x="4532" y="10765"/>
                    </a:cubicBezTo>
                    <a:cubicBezTo>
                      <a:pt x="4549" y="10765"/>
                      <a:pt x="4561" y="10773"/>
                      <a:pt x="4561" y="10796"/>
                    </a:cubicBezTo>
                    <a:cubicBezTo>
                      <a:pt x="4561" y="10858"/>
                      <a:pt x="4481" y="10903"/>
                      <a:pt x="4463" y="10965"/>
                    </a:cubicBezTo>
                    <a:cubicBezTo>
                      <a:pt x="4492" y="10893"/>
                      <a:pt x="4632" y="10873"/>
                      <a:pt x="4708" y="10873"/>
                    </a:cubicBezTo>
                    <a:cubicBezTo>
                      <a:pt x="4726" y="10873"/>
                      <a:pt x="4740" y="10874"/>
                      <a:pt x="4748" y="10876"/>
                    </a:cubicBezTo>
                    <a:cubicBezTo>
                      <a:pt x="4793" y="10876"/>
                      <a:pt x="4837" y="10912"/>
                      <a:pt x="4864" y="10956"/>
                    </a:cubicBezTo>
                    <a:cubicBezTo>
                      <a:pt x="4873" y="11001"/>
                      <a:pt x="4819" y="11027"/>
                      <a:pt x="4837" y="11063"/>
                    </a:cubicBezTo>
                    <a:cubicBezTo>
                      <a:pt x="4851" y="11098"/>
                      <a:pt x="4914" y="11171"/>
                      <a:pt x="4967" y="11171"/>
                    </a:cubicBezTo>
                    <a:cubicBezTo>
                      <a:pt x="4981" y="11171"/>
                      <a:pt x="4995" y="11166"/>
                      <a:pt x="5006" y="11152"/>
                    </a:cubicBezTo>
                    <a:cubicBezTo>
                      <a:pt x="5042" y="11105"/>
                      <a:pt x="5066" y="11081"/>
                      <a:pt x="5093" y="11081"/>
                    </a:cubicBezTo>
                    <a:cubicBezTo>
                      <a:pt x="5107" y="11081"/>
                      <a:pt x="5122" y="11087"/>
                      <a:pt x="5140" y="11099"/>
                    </a:cubicBezTo>
                    <a:cubicBezTo>
                      <a:pt x="5140" y="11099"/>
                      <a:pt x="5202" y="11134"/>
                      <a:pt x="5193" y="11152"/>
                    </a:cubicBezTo>
                    <a:cubicBezTo>
                      <a:pt x="5176" y="11170"/>
                      <a:pt x="4926" y="11250"/>
                      <a:pt x="4980" y="11339"/>
                    </a:cubicBezTo>
                    <a:cubicBezTo>
                      <a:pt x="4995" y="11364"/>
                      <a:pt x="5016" y="11372"/>
                      <a:pt x="5040" y="11372"/>
                    </a:cubicBezTo>
                    <a:cubicBezTo>
                      <a:pt x="5073" y="11372"/>
                      <a:pt x="5109" y="11358"/>
                      <a:pt x="5138" y="11358"/>
                    </a:cubicBezTo>
                    <a:cubicBezTo>
                      <a:pt x="5161" y="11358"/>
                      <a:pt x="5179" y="11367"/>
                      <a:pt x="5184" y="11401"/>
                    </a:cubicBezTo>
                    <a:cubicBezTo>
                      <a:pt x="5191" y="11480"/>
                      <a:pt x="5246" y="11497"/>
                      <a:pt x="5314" y="11497"/>
                    </a:cubicBezTo>
                    <a:cubicBezTo>
                      <a:pt x="5347" y="11497"/>
                      <a:pt x="5382" y="11493"/>
                      <a:pt x="5416" y="11491"/>
                    </a:cubicBezTo>
                    <a:cubicBezTo>
                      <a:pt x="5430" y="11489"/>
                      <a:pt x="5440" y="11488"/>
                      <a:pt x="5448" y="11488"/>
                    </a:cubicBezTo>
                    <a:cubicBezTo>
                      <a:pt x="5485" y="11488"/>
                      <a:pt x="5462" y="11506"/>
                      <a:pt x="5469" y="11535"/>
                    </a:cubicBezTo>
                    <a:cubicBezTo>
                      <a:pt x="5478" y="11571"/>
                      <a:pt x="5550" y="11553"/>
                      <a:pt x="5567" y="11571"/>
                    </a:cubicBezTo>
                    <a:cubicBezTo>
                      <a:pt x="5606" y="11545"/>
                      <a:pt x="5662" y="11524"/>
                      <a:pt x="5702" y="11524"/>
                    </a:cubicBezTo>
                    <a:cubicBezTo>
                      <a:pt x="5746" y="11524"/>
                      <a:pt x="5770" y="11550"/>
                      <a:pt x="5728" y="11624"/>
                    </a:cubicBezTo>
                    <a:cubicBezTo>
                      <a:pt x="5713" y="11655"/>
                      <a:pt x="5587" y="11867"/>
                      <a:pt x="5645" y="11867"/>
                    </a:cubicBezTo>
                    <a:cubicBezTo>
                      <a:pt x="5655" y="11867"/>
                      <a:pt x="5670" y="11861"/>
                      <a:pt x="5692" y="11847"/>
                    </a:cubicBezTo>
                    <a:cubicBezTo>
                      <a:pt x="5742" y="11816"/>
                      <a:pt x="5775" y="11780"/>
                      <a:pt x="5805" y="11780"/>
                    </a:cubicBezTo>
                    <a:cubicBezTo>
                      <a:pt x="5818" y="11780"/>
                      <a:pt x="5830" y="11786"/>
                      <a:pt x="5844" y="11802"/>
                    </a:cubicBezTo>
                    <a:cubicBezTo>
                      <a:pt x="5870" y="11838"/>
                      <a:pt x="5790" y="11891"/>
                      <a:pt x="5781" y="11936"/>
                    </a:cubicBezTo>
                    <a:cubicBezTo>
                      <a:pt x="5772" y="11972"/>
                      <a:pt x="5817" y="12007"/>
                      <a:pt x="5835" y="12025"/>
                    </a:cubicBezTo>
                    <a:lnTo>
                      <a:pt x="5950" y="11882"/>
                    </a:lnTo>
                    <a:cubicBezTo>
                      <a:pt x="5933" y="11838"/>
                      <a:pt x="5933" y="11793"/>
                      <a:pt x="5950" y="11749"/>
                    </a:cubicBezTo>
                    <a:cubicBezTo>
                      <a:pt x="5963" y="11726"/>
                      <a:pt x="5979" y="11718"/>
                      <a:pt x="5996" y="11718"/>
                    </a:cubicBezTo>
                    <a:cubicBezTo>
                      <a:pt x="6040" y="11718"/>
                      <a:pt x="6089" y="11772"/>
                      <a:pt x="6102" y="11784"/>
                    </a:cubicBezTo>
                    <a:cubicBezTo>
                      <a:pt x="6164" y="11838"/>
                      <a:pt x="6066" y="11891"/>
                      <a:pt x="6093" y="11989"/>
                    </a:cubicBezTo>
                    <a:cubicBezTo>
                      <a:pt x="6093" y="12007"/>
                      <a:pt x="6126" y="12141"/>
                      <a:pt x="6153" y="12141"/>
                    </a:cubicBezTo>
                    <a:cubicBezTo>
                      <a:pt x="6154" y="12141"/>
                      <a:pt x="6155" y="12141"/>
                      <a:pt x="6155" y="12141"/>
                    </a:cubicBezTo>
                    <a:cubicBezTo>
                      <a:pt x="6211" y="12106"/>
                      <a:pt x="6228" y="12055"/>
                      <a:pt x="6267" y="12055"/>
                    </a:cubicBezTo>
                    <a:cubicBezTo>
                      <a:pt x="6278" y="12055"/>
                      <a:pt x="6291" y="12060"/>
                      <a:pt x="6307" y="12069"/>
                    </a:cubicBezTo>
                    <a:cubicBezTo>
                      <a:pt x="6327" y="12083"/>
                      <a:pt x="6342" y="12117"/>
                      <a:pt x="6368" y="12117"/>
                    </a:cubicBezTo>
                    <a:cubicBezTo>
                      <a:pt x="6376" y="12117"/>
                      <a:pt x="6385" y="12114"/>
                      <a:pt x="6396" y="12105"/>
                    </a:cubicBezTo>
                    <a:cubicBezTo>
                      <a:pt x="6411" y="12097"/>
                      <a:pt x="6428" y="12093"/>
                      <a:pt x="6444" y="12093"/>
                    </a:cubicBezTo>
                    <a:cubicBezTo>
                      <a:pt x="6550" y="12093"/>
                      <a:pt x="6669" y="12246"/>
                      <a:pt x="6708" y="12292"/>
                    </a:cubicBezTo>
                    <a:cubicBezTo>
                      <a:pt x="6752" y="12337"/>
                      <a:pt x="6725" y="12363"/>
                      <a:pt x="6690" y="12435"/>
                    </a:cubicBezTo>
                    <a:cubicBezTo>
                      <a:pt x="6663" y="12515"/>
                      <a:pt x="6752" y="12550"/>
                      <a:pt x="6779" y="12577"/>
                    </a:cubicBezTo>
                    <a:cubicBezTo>
                      <a:pt x="6791" y="12621"/>
                      <a:pt x="6817" y="12669"/>
                      <a:pt x="6862" y="12669"/>
                    </a:cubicBezTo>
                    <a:cubicBezTo>
                      <a:pt x="6881" y="12669"/>
                      <a:pt x="6904" y="12661"/>
                      <a:pt x="6930" y="12640"/>
                    </a:cubicBezTo>
                    <a:cubicBezTo>
                      <a:pt x="6947" y="12626"/>
                      <a:pt x="6960" y="12621"/>
                      <a:pt x="6971" y="12621"/>
                    </a:cubicBezTo>
                    <a:cubicBezTo>
                      <a:pt x="6996" y="12621"/>
                      <a:pt x="7012" y="12648"/>
                      <a:pt x="7037" y="12666"/>
                    </a:cubicBezTo>
                    <a:cubicBezTo>
                      <a:pt x="7045" y="12672"/>
                      <a:pt x="7052" y="12674"/>
                      <a:pt x="7058" y="12674"/>
                    </a:cubicBezTo>
                    <a:cubicBezTo>
                      <a:pt x="7080" y="12674"/>
                      <a:pt x="7100" y="12654"/>
                      <a:pt x="7125" y="12654"/>
                    </a:cubicBezTo>
                    <a:cubicBezTo>
                      <a:pt x="7131" y="12654"/>
                      <a:pt x="7137" y="12655"/>
                      <a:pt x="7144" y="12657"/>
                    </a:cubicBezTo>
                    <a:cubicBezTo>
                      <a:pt x="7215" y="12684"/>
                      <a:pt x="7215" y="12746"/>
                      <a:pt x="7269" y="12791"/>
                    </a:cubicBezTo>
                    <a:cubicBezTo>
                      <a:pt x="7273" y="12794"/>
                      <a:pt x="7280" y="12796"/>
                      <a:pt x="7290" y="12796"/>
                    </a:cubicBezTo>
                    <a:cubicBezTo>
                      <a:pt x="7381" y="12796"/>
                      <a:pt x="7678" y="12658"/>
                      <a:pt x="7670" y="12577"/>
                    </a:cubicBezTo>
                    <a:cubicBezTo>
                      <a:pt x="7643" y="12568"/>
                      <a:pt x="7616" y="12559"/>
                      <a:pt x="7589" y="12542"/>
                    </a:cubicBezTo>
                    <a:cubicBezTo>
                      <a:pt x="7563" y="12506"/>
                      <a:pt x="7545" y="12452"/>
                      <a:pt x="7554" y="12408"/>
                    </a:cubicBezTo>
                    <a:cubicBezTo>
                      <a:pt x="7536" y="12301"/>
                      <a:pt x="7474" y="12203"/>
                      <a:pt x="7385" y="12150"/>
                    </a:cubicBezTo>
                    <a:cubicBezTo>
                      <a:pt x="7379" y="12147"/>
                      <a:pt x="7374" y="12145"/>
                      <a:pt x="7369" y="12145"/>
                    </a:cubicBezTo>
                    <a:cubicBezTo>
                      <a:pt x="7313" y="12145"/>
                      <a:pt x="7244" y="12295"/>
                      <a:pt x="7162" y="12295"/>
                    </a:cubicBezTo>
                    <a:cubicBezTo>
                      <a:pt x="7156" y="12295"/>
                      <a:pt x="7150" y="12294"/>
                      <a:pt x="7144" y="12292"/>
                    </a:cubicBezTo>
                    <a:cubicBezTo>
                      <a:pt x="7082" y="12265"/>
                      <a:pt x="7073" y="12203"/>
                      <a:pt x="7082" y="12132"/>
                    </a:cubicBezTo>
                    <a:cubicBezTo>
                      <a:pt x="7126" y="12069"/>
                      <a:pt x="7135" y="12052"/>
                      <a:pt x="7091" y="12025"/>
                    </a:cubicBezTo>
                    <a:cubicBezTo>
                      <a:pt x="7070" y="12007"/>
                      <a:pt x="7060" y="11999"/>
                      <a:pt x="7053" y="11999"/>
                    </a:cubicBezTo>
                    <a:cubicBezTo>
                      <a:pt x="7038" y="11999"/>
                      <a:pt x="7034" y="12031"/>
                      <a:pt x="6975" y="12078"/>
                    </a:cubicBezTo>
                    <a:cubicBezTo>
                      <a:pt x="6957" y="12093"/>
                      <a:pt x="6935" y="12100"/>
                      <a:pt x="6915" y="12100"/>
                    </a:cubicBezTo>
                    <a:cubicBezTo>
                      <a:pt x="6886" y="12100"/>
                      <a:pt x="6863" y="12084"/>
                      <a:pt x="6868" y="12052"/>
                    </a:cubicBezTo>
                    <a:cubicBezTo>
                      <a:pt x="6886" y="11945"/>
                      <a:pt x="7064" y="11891"/>
                      <a:pt x="6966" y="11802"/>
                    </a:cubicBezTo>
                    <a:cubicBezTo>
                      <a:pt x="6944" y="11794"/>
                      <a:pt x="6922" y="11790"/>
                      <a:pt x="6898" y="11790"/>
                    </a:cubicBezTo>
                    <a:cubicBezTo>
                      <a:pt x="6844" y="11790"/>
                      <a:pt x="6787" y="11812"/>
                      <a:pt x="6743" y="11856"/>
                    </a:cubicBezTo>
                    <a:cubicBezTo>
                      <a:pt x="6716" y="11856"/>
                      <a:pt x="6699" y="11811"/>
                      <a:pt x="6681" y="11802"/>
                    </a:cubicBezTo>
                    <a:cubicBezTo>
                      <a:pt x="6654" y="11793"/>
                      <a:pt x="6378" y="11767"/>
                      <a:pt x="6378" y="11731"/>
                    </a:cubicBezTo>
                    <a:cubicBezTo>
                      <a:pt x="6387" y="11651"/>
                      <a:pt x="6618" y="11624"/>
                      <a:pt x="6654" y="11589"/>
                    </a:cubicBezTo>
                    <a:lnTo>
                      <a:pt x="6654" y="11589"/>
                    </a:lnTo>
                    <a:cubicBezTo>
                      <a:pt x="6647" y="11595"/>
                      <a:pt x="6635" y="11598"/>
                      <a:pt x="6620" y="11598"/>
                    </a:cubicBezTo>
                    <a:cubicBezTo>
                      <a:pt x="6537" y="11598"/>
                      <a:pt x="6350" y="11517"/>
                      <a:pt x="6295" y="11517"/>
                    </a:cubicBezTo>
                    <a:cubicBezTo>
                      <a:pt x="6293" y="11517"/>
                      <a:pt x="6291" y="11517"/>
                      <a:pt x="6289" y="11517"/>
                    </a:cubicBezTo>
                    <a:cubicBezTo>
                      <a:pt x="6272" y="11522"/>
                      <a:pt x="6258" y="11525"/>
                      <a:pt x="6246" y="11525"/>
                    </a:cubicBezTo>
                    <a:cubicBezTo>
                      <a:pt x="6197" y="11525"/>
                      <a:pt x="6193" y="11481"/>
                      <a:pt x="6200" y="11401"/>
                    </a:cubicBezTo>
                    <a:cubicBezTo>
                      <a:pt x="6212" y="11333"/>
                      <a:pt x="6202" y="11317"/>
                      <a:pt x="6185" y="11317"/>
                    </a:cubicBezTo>
                    <a:cubicBezTo>
                      <a:pt x="6170" y="11317"/>
                      <a:pt x="6149" y="11329"/>
                      <a:pt x="6131" y="11329"/>
                    </a:cubicBezTo>
                    <a:cubicBezTo>
                      <a:pt x="6123" y="11329"/>
                      <a:pt x="6117" y="11327"/>
                      <a:pt x="6111" y="11321"/>
                    </a:cubicBezTo>
                    <a:cubicBezTo>
                      <a:pt x="6066" y="11286"/>
                      <a:pt x="6040" y="11286"/>
                      <a:pt x="6048" y="11214"/>
                    </a:cubicBezTo>
                    <a:cubicBezTo>
                      <a:pt x="6057" y="11188"/>
                      <a:pt x="6048" y="11170"/>
                      <a:pt x="6031" y="11161"/>
                    </a:cubicBezTo>
                    <a:cubicBezTo>
                      <a:pt x="6027" y="11160"/>
                      <a:pt x="6024" y="11160"/>
                      <a:pt x="6020" y="11160"/>
                    </a:cubicBezTo>
                    <a:cubicBezTo>
                      <a:pt x="5975" y="11160"/>
                      <a:pt x="5905" y="11210"/>
                      <a:pt x="5897" y="11268"/>
                    </a:cubicBezTo>
                    <a:cubicBezTo>
                      <a:pt x="5891" y="11313"/>
                      <a:pt x="5847" y="11367"/>
                      <a:pt x="5817" y="11367"/>
                    </a:cubicBezTo>
                    <a:cubicBezTo>
                      <a:pt x="5805" y="11367"/>
                      <a:pt x="5795" y="11359"/>
                      <a:pt x="5790" y="11339"/>
                    </a:cubicBezTo>
                    <a:cubicBezTo>
                      <a:pt x="5763" y="11268"/>
                      <a:pt x="5826" y="11188"/>
                      <a:pt x="5808" y="11125"/>
                    </a:cubicBezTo>
                    <a:cubicBezTo>
                      <a:pt x="5781" y="11063"/>
                      <a:pt x="5701" y="11063"/>
                      <a:pt x="5639" y="11054"/>
                    </a:cubicBezTo>
                    <a:cubicBezTo>
                      <a:pt x="5603" y="11027"/>
                      <a:pt x="5576" y="10992"/>
                      <a:pt x="5567" y="10947"/>
                    </a:cubicBezTo>
                    <a:cubicBezTo>
                      <a:pt x="5585" y="10912"/>
                      <a:pt x="5585" y="10894"/>
                      <a:pt x="5567" y="10876"/>
                    </a:cubicBezTo>
                    <a:cubicBezTo>
                      <a:pt x="5555" y="10866"/>
                      <a:pt x="5544" y="10862"/>
                      <a:pt x="5533" y="10862"/>
                    </a:cubicBezTo>
                    <a:cubicBezTo>
                      <a:pt x="5507" y="10862"/>
                      <a:pt x="5485" y="10881"/>
                      <a:pt x="5460" y="10881"/>
                    </a:cubicBezTo>
                    <a:cubicBezTo>
                      <a:pt x="5449" y="10881"/>
                      <a:pt x="5437" y="10877"/>
                      <a:pt x="5425" y="10867"/>
                    </a:cubicBezTo>
                    <a:cubicBezTo>
                      <a:pt x="5380" y="10840"/>
                      <a:pt x="5389" y="10796"/>
                      <a:pt x="5363" y="10760"/>
                    </a:cubicBezTo>
                    <a:cubicBezTo>
                      <a:pt x="5298" y="10674"/>
                      <a:pt x="5203" y="10628"/>
                      <a:pt x="5108" y="10628"/>
                    </a:cubicBezTo>
                    <a:cubicBezTo>
                      <a:pt x="5086" y="10628"/>
                      <a:pt x="5064" y="10630"/>
                      <a:pt x="5042" y="10635"/>
                    </a:cubicBezTo>
                    <a:cubicBezTo>
                      <a:pt x="5014" y="10640"/>
                      <a:pt x="4993" y="10644"/>
                      <a:pt x="4979" y="10644"/>
                    </a:cubicBezTo>
                    <a:cubicBezTo>
                      <a:pt x="4942" y="10644"/>
                      <a:pt x="4951" y="10621"/>
                      <a:pt x="5015" y="10537"/>
                    </a:cubicBezTo>
                    <a:cubicBezTo>
                      <a:pt x="5104" y="10502"/>
                      <a:pt x="5051" y="10457"/>
                      <a:pt x="5024" y="10431"/>
                    </a:cubicBezTo>
                    <a:cubicBezTo>
                      <a:pt x="4988" y="10377"/>
                      <a:pt x="4926" y="10341"/>
                      <a:pt x="4873" y="10333"/>
                    </a:cubicBezTo>
                    <a:cubicBezTo>
                      <a:pt x="4848" y="10333"/>
                      <a:pt x="4816" y="10340"/>
                      <a:pt x="4789" y="10340"/>
                    </a:cubicBezTo>
                    <a:cubicBezTo>
                      <a:pt x="4758" y="10340"/>
                      <a:pt x="4731" y="10330"/>
                      <a:pt x="4721" y="10288"/>
                    </a:cubicBezTo>
                    <a:cubicBezTo>
                      <a:pt x="4810" y="10181"/>
                      <a:pt x="4668" y="10119"/>
                      <a:pt x="4614" y="10101"/>
                    </a:cubicBezTo>
                    <a:cubicBezTo>
                      <a:pt x="4613" y="10101"/>
                      <a:pt x="4611" y="10101"/>
                      <a:pt x="4608" y="10101"/>
                    </a:cubicBezTo>
                    <a:cubicBezTo>
                      <a:pt x="4561" y="10101"/>
                      <a:pt x="4442" y="10172"/>
                      <a:pt x="4403" y="10172"/>
                    </a:cubicBezTo>
                    <a:cubicBezTo>
                      <a:pt x="4393" y="10172"/>
                      <a:pt x="4388" y="10167"/>
                      <a:pt x="4392" y="10154"/>
                    </a:cubicBezTo>
                    <a:cubicBezTo>
                      <a:pt x="4436" y="10021"/>
                      <a:pt x="4454" y="9976"/>
                      <a:pt x="4383" y="9905"/>
                    </a:cubicBezTo>
                    <a:cubicBezTo>
                      <a:pt x="4285" y="9789"/>
                      <a:pt x="4169" y="9700"/>
                      <a:pt x="4035" y="9629"/>
                    </a:cubicBezTo>
                    <a:cubicBezTo>
                      <a:pt x="3982" y="9611"/>
                      <a:pt x="3937" y="9584"/>
                      <a:pt x="3884" y="9575"/>
                    </a:cubicBezTo>
                    <a:cubicBezTo>
                      <a:pt x="3880" y="9574"/>
                      <a:pt x="3875" y="9574"/>
                      <a:pt x="3871" y="9574"/>
                    </a:cubicBezTo>
                    <a:cubicBezTo>
                      <a:pt x="3843" y="9574"/>
                      <a:pt x="3807" y="9589"/>
                      <a:pt x="3784" y="9589"/>
                    </a:cubicBezTo>
                    <a:cubicBezTo>
                      <a:pt x="3777" y="9589"/>
                      <a:pt x="3772" y="9588"/>
                      <a:pt x="3768" y="9584"/>
                    </a:cubicBezTo>
                    <a:cubicBezTo>
                      <a:pt x="3750" y="9567"/>
                      <a:pt x="3786" y="9442"/>
                      <a:pt x="3786" y="9388"/>
                    </a:cubicBezTo>
                    <a:cubicBezTo>
                      <a:pt x="3786" y="9335"/>
                      <a:pt x="3768" y="9273"/>
                      <a:pt x="3733" y="9228"/>
                    </a:cubicBezTo>
                    <a:cubicBezTo>
                      <a:pt x="3710" y="9201"/>
                      <a:pt x="3684" y="9184"/>
                      <a:pt x="3654" y="9184"/>
                    </a:cubicBezTo>
                    <a:cubicBezTo>
                      <a:pt x="3623" y="9184"/>
                      <a:pt x="3590" y="9201"/>
                      <a:pt x="3554" y="9246"/>
                    </a:cubicBezTo>
                    <a:cubicBezTo>
                      <a:pt x="3583" y="9207"/>
                      <a:pt x="3534" y="9200"/>
                      <a:pt x="3478" y="9200"/>
                    </a:cubicBezTo>
                    <a:cubicBezTo>
                      <a:pt x="3443" y="9200"/>
                      <a:pt x="3405" y="9203"/>
                      <a:pt x="3380" y="9203"/>
                    </a:cubicBezTo>
                    <a:cubicBezTo>
                      <a:pt x="3370" y="9203"/>
                      <a:pt x="3363" y="9203"/>
                      <a:pt x="3358" y="9201"/>
                    </a:cubicBezTo>
                    <a:cubicBezTo>
                      <a:pt x="3314" y="9192"/>
                      <a:pt x="3358" y="9032"/>
                      <a:pt x="3341" y="8988"/>
                    </a:cubicBezTo>
                    <a:cubicBezTo>
                      <a:pt x="3323" y="8925"/>
                      <a:pt x="3269" y="8881"/>
                      <a:pt x="3207" y="8863"/>
                    </a:cubicBezTo>
                    <a:cubicBezTo>
                      <a:pt x="3205" y="8863"/>
                      <a:pt x="3202" y="8862"/>
                      <a:pt x="3200" y="8862"/>
                    </a:cubicBezTo>
                    <a:cubicBezTo>
                      <a:pt x="3140" y="8862"/>
                      <a:pt x="3090" y="8963"/>
                      <a:pt x="3047" y="9014"/>
                    </a:cubicBezTo>
                    <a:cubicBezTo>
                      <a:pt x="3029" y="8997"/>
                      <a:pt x="2975" y="8970"/>
                      <a:pt x="2958" y="8943"/>
                    </a:cubicBezTo>
                    <a:cubicBezTo>
                      <a:pt x="2984" y="8925"/>
                      <a:pt x="2993" y="8907"/>
                      <a:pt x="3002" y="8881"/>
                    </a:cubicBezTo>
                    <a:cubicBezTo>
                      <a:pt x="3002" y="8854"/>
                      <a:pt x="2958" y="8827"/>
                      <a:pt x="2940" y="8818"/>
                    </a:cubicBezTo>
                    <a:cubicBezTo>
                      <a:pt x="2931" y="8801"/>
                      <a:pt x="2967" y="8738"/>
                      <a:pt x="2949" y="8703"/>
                    </a:cubicBezTo>
                    <a:cubicBezTo>
                      <a:pt x="2931" y="8667"/>
                      <a:pt x="2904" y="8640"/>
                      <a:pt x="2869" y="8631"/>
                    </a:cubicBezTo>
                    <a:cubicBezTo>
                      <a:pt x="2830" y="8610"/>
                      <a:pt x="2793" y="8603"/>
                      <a:pt x="2755" y="8603"/>
                    </a:cubicBezTo>
                    <a:cubicBezTo>
                      <a:pt x="2695" y="8603"/>
                      <a:pt x="2633" y="8620"/>
                      <a:pt x="2557" y="8631"/>
                    </a:cubicBezTo>
                    <a:cubicBezTo>
                      <a:pt x="2547" y="8632"/>
                      <a:pt x="2538" y="8632"/>
                      <a:pt x="2529" y="8632"/>
                    </a:cubicBezTo>
                    <a:cubicBezTo>
                      <a:pt x="2409" y="8632"/>
                      <a:pt x="2500" y="8571"/>
                      <a:pt x="2584" y="8471"/>
                    </a:cubicBezTo>
                    <a:lnTo>
                      <a:pt x="2584" y="8471"/>
                    </a:lnTo>
                    <a:cubicBezTo>
                      <a:pt x="2570" y="8487"/>
                      <a:pt x="2560" y="8492"/>
                      <a:pt x="2550" y="8492"/>
                    </a:cubicBezTo>
                    <a:cubicBezTo>
                      <a:pt x="2527" y="8492"/>
                      <a:pt x="2511" y="8457"/>
                      <a:pt x="2480" y="8457"/>
                    </a:cubicBezTo>
                    <a:cubicBezTo>
                      <a:pt x="2474" y="8457"/>
                      <a:pt x="2467" y="8459"/>
                      <a:pt x="2459" y="8462"/>
                    </a:cubicBezTo>
                    <a:cubicBezTo>
                      <a:pt x="2423" y="8489"/>
                      <a:pt x="2397" y="8516"/>
                      <a:pt x="2370" y="8542"/>
                    </a:cubicBezTo>
                    <a:cubicBezTo>
                      <a:pt x="2334" y="8516"/>
                      <a:pt x="2423" y="8418"/>
                      <a:pt x="2388" y="8391"/>
                    </a:cubicBezTo>
                    <a:cubicBezTo>
                      <a:pt x="2374" y="8377"/>
                      <a:pt x="2353" y="8373"/>
                      <a:pt x="2329" y="8373"/>
                    </a:cubicBezTo>
                    <a:cubicBezTo>
                      <a:pt x="2279" y="8373"/>
                      <a:pt x="2214" y="8392"/>
                      <a:pt x="2165" y="8392"/>
                    </a:cubicBezTo>
                    <a:cubicBezTo>
                      <a:pt x="2159" y="8392"/>
                      <a:pt x="2153" y="8392"/>
                      <a:pt x="2147" y="8391"/>
                    </a:cubicBezTo>
                    <a:cubicBezTo>
                      <a:pt x="2022" y="8373"/>
                      <a:pt x="2129" y="8320"/>
                      <a:pt x="2192" y="8311"/>
                    </a:cubicBezTo>
                    <a:cubicBezTo>
                      <a:pt x="2281" y="8293"/>
                      <a:pt x="2361" y="8150"/>
                      <a:pt x="2236" y="8115"/>
                    </a:cubicBezTo>
                    <a:cubicBezTo>
                      <a:pt x="2207" y="8105"/>
                      <a:pt x="2178" y="8100"/>
                      <a:pt x="2149" y="8100"/>
                    </a:cubicBezTo>
                    <a:cubicBezTo>
                      <a:pt x="2048" y="8100"/>
                      <a:pt x="1955" y="8160"/>
                      <a:pt x="1907" y="8257"/>
                    </a:cubicBezTo>
                    <a:cubicBezTo>
                      <a:pt x="1965" y="8114"/>
                      <a:pt x="1802" y="8043"/>
                      <a:pt x="1626" y="8043"/>
                    </a:cubicBezTo>
                    <a:cubicBezTo>
                      <a:pt x="1616" y="8043"/>
                      <a:pt x="1605" y="8043"/>
                      <a:pt x="1595" y="8043"/>
                    </a:cubicBezTo>
                    <a:cubicBezTo>
                      <a:pt x="1497" y="8048"/>
                      <a:pt x="1403" y="8063"/>
                      <a:pt x="1331" y="8063"/>
                    </a:cubicBezTo>
                    <a:cubicBezTo>
                      <a:pt x="1259" y="8063"/>
                      <a:pt x="1207" y="8048"/>
                      <a:pt x="1194" y="7990"/>
                    </a:cubicBezTo>
                    <a:cubicBezTo>
                      <a:pt x="1162" y="7972"/>
                      <a:pt x="1133" y="7964"/>
                      <a:pt x="1106" y="7964"/>
                    </a:cubicBezTo>
                    <a:cubicBezTo>
                      <a:pt x="976" y="7964"/>
                      <a:pt x="898" y="8149"/>
                      <a:pt x="802" y="8230"/>
                    </a:cubicBezTo>
                    <a:cubicBezTo>
                      <a:pt x="704" y="8302"/>
                      <a:pt x="615" y="8382"/>
                      <a:pt x="526" y="8462"/>
                    </a:cubicBezTo>
                    <a:cubicBezTo>
                      <a:pt x="419" y="8587"/>
                      <a:pt x="401" y="8756"/>
                      <a:pt x="339" y="8881"/>
                    </a:cubicBezTo>
                    <a:cubicBezTo>
                      <a:pt x="294" y="8988"/>
                      <a:pt x="196" y="8979"/>
                      <a:pt x="161" y="9130"/>
                    </a:cubicBezTo>
                    <a:cubicBezTo>
                      <a:pt x="143" y="9192"/>
                      <a:pt x="134" y="9290"/>
                      <a:pt x="179" y="9335"/>
                    </a:cubicBezTo>
                    <a:cubicBezTo>
                      <a:pt x="205" y="9353"/>
                      <a:pt x="277" y="9344"/>
                      <a:pt x="277" y="9388"/>
                    </a:cubicBezTo>
                    <a:cubicBezTo>
                      <a:pt x="259" y="9486"/>
                      <a:pt x="90" y="9513"/>
                      <a:pt x="0" y="9513"/>
                    </a:cubicBezTo>
                    <a:cubicBezTo>
                      <a:pt x="90" y="9513"/>
                      <a:pt x="116" y="9771"/>
                      <a:pt x="232" y="10021"/>
                    </a:cubicBezTo>
                    <a:cubicBezTo>
                      <a:pt x="312" y="10217"/>
                      <a:pt x="437" y="10395"/>
                      <a:pt x="588" y="10546"/>
                    </a:cubicBezTo>
                    <a:cubicBezTo>
                      <a:pt x="677" y="10635"/>
                      <a:pt x="686" y="10742"/>
                      <a:pt x="766" y="10796"/>
                    </a:cubicBezTo>
                    <a:cubicBezTo>
                      <a:pt x="838" y="10840"/>
                      <a:pt x="927" y="10858"/>
                      <a:pt x="1016" y="10858"/>
                    </a:cubicBezTo>
                    <a:cubicBezTo>
                      <a:pt x="1043" y="10858"/>
                      <a:pt x="1247" y="10760"/>
                      <a:pt x="1212" y="10733"/>
                    </a:cubicBezTo>
                    <a:lnTo>
                      <a:pt x="1212" y="10733"/>
                    </a:lnTo>
                    <a:cubicBezTo>
                      <a:pt x="1265" y="10769"/>
                      <a:pt x="1060" y="10956"/>
                      <a:pt x="1185" y="10956"/>
                    </a:cubicBezTo>
                    <a:cubicBezTo>
                      <a:pt x="1197" y="10956"/>
                      <a:pt x="1268" y="10936"/>
                      <a:pt x="1314" y="10936"/>
                    </a:cubicBezTo>
                    <a:cubicBezTo>
                      <a:pt x="1338" y="10936"/>
                      <a:pt x="1354" y="10941"/>
                      <a:pt x="1354" y="10956"/>
                    </a:cubicBezTo>
                    <a:cubicBezTo>
                      <a:pt x="1354" y="10974"/>
                      <a:pt x="1150" y="11090"/>
                      <a:pt x="1212" y="11108"/>
                    </a:cubicBezTo>
                    <a:cubicBezTo>
                      <a:pt x="1247" y="11122"/>
                      <a:pt x="1282" y="11129"/>
                      <a:pt x="1318" y="11129"/>
                    </a:cubicBezTo>
                    <a:cubicBezTo>
                      <a:pt x="1390" y="11129"/>
                      <a:pt x="1461" y="11099"/>
                      <a:pt x="1515" y="11045"/>
                    </a:cubicBezTo>
                    <a:lnTo>
                      <a:pt x="1515" y="11045"/>
                    </a:lnTo>
                    <a:cubicBezTo>
                      <a:pt x="1559" y="11054"/>
                      <a:pt x="1506" y="11214"/>
                      <a:pt x="1488" y="11250"/>
                    </a:cubicBezTo>
                    <a:cubicBezTo>
                      <a:pt x="1496" y="11267"/>
                      <a:pt x="1521" y="11429"/>
                      <a:pt x="1547" y="11429"/>
                    </a:cubicBezTo>
                    <a:cubicBezTo>
                      <a:pt x="1548" y="11429"/>
                      <a:pt x="1549" y="11429"/>
                      <a:pt x="1550" y="11428"/>
                    </a:cubicBezTo>
                    <a:cubicBezTo>
                      <a:pt x="1605" y="11397"/>
                      <a:pt x="1672" y="11306"/>
                      <a:pt x="1730" y="11306"/>
                    </a:cubicBezTo>
                    <a:cubicBezTo>
                      <a:pt x="1739" y="11306"/>
                      <a:pt x="1747" y="11308"/>
                      <a:pt x="1755" y="11312"/>
                    </a:cubicBezTo>
                    <a:cubicBezTo>
                      <a:pt x="1809" y="11339"/>
                      <a:pt x="1800" y="11419"/>
                      <a:pt x="1871" y="11437"/>
                    </a:cubicBezTo>
                    <a:cubicBezTo>
                      <a:pt x="1886" y="11441"/>
                      <a:pt x="1899" y="11443"/>
                      <a:pt x="1911" y="11443"/>
                    </a:cubicBezTo>
                    <a:cubicBezTo>
                      <a:pt x="1928" y="11443"/>
                      <a:pt x="1944" y="11440"/>
                      <a:pt x="1959" y="11440"/>
                    </a:cubicBezTo>
                    <a:cubicBezTo>
                      <a:pt x="1979" y="11440"/>
                      <a:pt x="1999" y="11444"/>
                      <a:pt x="2022" y="11464"/>
                    </a:cubicBezTo>
                    <a:cubicBezTo>
                      <a:pt x="2067" y="11499"/>
                      <a:pt x="2022" y="11606"/>
                      <a:pt x="2076" y="11686"/>
                    </a:cubicBezTo>
                    <a:cubicBezTo>
                      <a:pt x="2102" y="11717"/>
                      <a:pt x="2138" y="11732"/>
                      <a:pt x="2173" y="11732"/>
                    </a:cubicBezTo>
                    <a:cubicBezTo>
                      <a:pt x="2212" y="11732"/>
                      <a:pt x="2249" y="11714"/>
                      <a:pt x="2272" y="11678"/>
                    </a:cubicBezTo>
                    <a:lnTo>
                      <a:pt x="2272" y="11678"/>
                    </a:lnTo>
                    <a:cubicBezTo>
                      <a:pt x="2272" y="11702"/>
                      <a:pt x="2264" y="11869"/>
                      <a:pt x="2277" y="11869"/>
                    </a:cubicBezTo>
                    <a:cubicBezTo>
                      <a:pt x="2278" y="11869"/>
                      <a:pt x="2279" y="11868"/>
                      <a:pt x="2281" y="11865"/>
                    </a:cubicBezTo>
                    <a:cubicBezTo>
                      <a:pt x="2303" y="11835"/>
                      <a:pt x="2338" y="11705"/>
                      <a:pt x="2385" y="11705"/>
                    </a:cubicBezTo>
                    <a:cubicBezTo>
                      <a:pt x="2394" y="11705"/>
                      <a:pt x="2404" y="11710"/>
                      <a:pt x="2414" y="11722"/>
                    </a:cubicBezTo>
                    <a:cubicBezTo>
                      <a:pt x="2450" y="11758"/>
                      <a:pt x="2432" y="11820"/>
                      <a:pt x="2441" y="11865"/>
                    </a:cubicBezTo>
                    <a:cubicBezTo>
                      <a:pt x="2468" y="11938"/>
                      <a:pt x="2540" y="12017"/>
                      <a:pt x="2624" y="12017"/>
                    </a:cubicBezTo>
                    <a:cubicBezTo>
                      <a:pt x="2651" y="12017"/>
                      <a:pt x="2680" y="12009"/>
                      <a:pt x="2708" y="11989"/>
                    </a:cubicBezTo>
                    <a:lnTo>
                      <a:pt x="2708" y="11989"/>
                    </a:lnTo>
                    <a:cubicBezTo>
                      <a:pt x="2646" y="12034"/>
                      <a:pt x="2673" y="12230"/>
                      <a:pt x="2699" y="12257"/>
                    </a:cubicBezTo>
                    <a:cubicBezTo>
                      <a:pt x="2728" y="12220"/>
                      <a:pt x="2748" y="12208"/>
                      <a:pt x="2765" y="12208"/>
                    </a:cubicBezTo>
                    <a:cubicBezTo>
                      <a:pt x="2791" y="12208"/>
                      <a:pt x="2810" y="12235"/>
                      <a:pt x="2842" y="12257"/>
                    </a:cubicBezTo>
                    <a:cubicBezTo>
                      <a:pt x="2862" y="12277"/>
                      <a:pt x="2868" y="12286"/>
                      <a:pt x="2873" y="12286"/>
                    </a:cubicBezTo>
                    <a:cubicBezTo>
                      <a:pt x="2880" y="12286"/>
                      <a:pt x="2888" y="12272"/>
                      <a:pt x="2922" y="12248"/>
                    </a:cubicBezTo>
                    <a:cubicBezTo>
                      <a:pt x="2934" y="12240"/>
                      <a:pt x="2944" y="12237"/>
                      <a:pt x="2953" y="12237"/>
                    </a:cubicBezTo>
                    <a:cubicBezTo>
                      <a:pt x="3024" y="12237"/>
                      <a:pt x="3042" y="12421"/>
                      <a:pt x="3073" y="12452"/>
                    </a:cubicBezTo>
                    <a:cubicBezTo>
                      <a:pt x="3085" y="12462"/>
                      <a:pt x="3096" y="12465"/>
                      <a:pt x="3105" y="12465"/>
                    </a:cubicBezTo>
                    <a:cubicBezTo>
                      <a:pt x="3128" y="12465"/>
                      <a:pt x="3147" y="12449"/>
                      <a:pt x="3170" y="12449"/>
                    </a:cubicBezTo>
                    <a:cubicBezTo>
                      <a:pt x="3176" y="12449"/>
                      <a:pt x="3183" y="12450"/>
                      <a:pt x="3189" y="12452"/>
                    </a:cubicBezTo>
                    <a:cubicBezTo>
                      <a:pt x="3252" y="12488"/>
                      <a:pt x="3305" y="12524"/>
                      <a:pt x="3358" y="12568"/>
                    </a:cubicBezTo>
                    <a:cubicBezTo>
                      <a:pt x="3410" y="12610"/>
                      <a:pt x="3454" y="12637"/>
                      <a:pt x="3507" y="12637"/>
                    </a:cubicBezTo>
                    <a:cubicBezTo>
                      <a:pt x="3536" y="12637"/>
                      <a:pt x="3569" y="12629"/>
                      <a:pt x="3608" y="12609"/>
                    </a:cubicBezTo>
                    <a:lnTo>
                      <a:pt x="3608" y="12609"/>
                    </a:lnTo>
                    <a:cubicBezTo>
                      <a:pt x="3569" y="12639"/>
                      <a:pt x="3533" y="12673"/>
                      <a:pt x="3501" y="12711"/>
                    </a:cubicBezTo>
                    <a:cubicBezTo>
                      <a:pt x="3480" y="12749"/>
                      <a:pt x="3495" y="12761"/>
                      <a:pt x="3521" y="12761"/>
                    </a:cubicBezTo>
                    <a:cubicBezTo>
                      <a:pt x="3549" y="12761"/>
                      <a:pt x="3589" y="12747"/>
                      <a:pt x="3608" y="12738"/>
                    </a:cubicBezTo>
                    <a:cubicBezTo>
                      <a:pt x="3652" y="12716"/>
                      <a:pt x="3685" y="12706"/>
                      <a:pt x="3708" y="12706"/>
                    </a:cubicBezTo>
                    <a:cubicBezTo>
                      <a:pt x="3772" y="12706"/>
                      <a:pt x="3758" y="12784"/>
                      <a:pt x="3706" y="12916"/>
                    </a:cubicBezTo>
                    <a:cubicBezTo>
                      <a:pt x="3696" y="12939"/>
                      <a:pt x="3702" y="12947"/>
                      <a:pt x="3717" y="12947"/>
                    </a:cubicBezTo>
                    <a:cubicBezTo>
                      <a:pt x="3763" y="12947"/>
                      <a:pt x="3900" y="12862"/>
                      <a:pt x="3934" y="12862"/>
                    </a:cubicBezTo>
                    <a:cubicBezTo>
                      <a:pt x="3948" y="12862"/>
                      <a:pt x="3944" y="12876"/>
                      <a:pt x="3911" y="12916"/>
                    </a:cubicBezTo>
                    <a:cubicBezTo>
                      <a:pt x="3844" y="12988"/>
                      <a:pt x="3905" y="13073"/>
                      <a:pt x="3989" y="13073"/>
                    </a:cubicBezTo>
                    <a:cubicBezTo>
                      <a:pt x="4029" y="13073"/>
                      <a:pt x="4075" y="13054"/>
                      <a:pt x="4115" y="13006"/>
                    </a:cubicBezTo>
                    <a:lnTo>
                      <a:pt x="4115" y="13006"/>
                    </a:lnTo>
                    <a:cubicBezTo>
                      <a:pt x="4071" y="13059"/>
                      <a:pt x="4053" y="13121"/>
                      <a:pt x="4062" y="13183"/>
                    </a:cubicBezTo>
                    <a:cubicBezTo>
                      <a:pt x="4062" y="13219"/>
                      <a:pt x="4116" y="13201"/>
                      <a:pt x="4142" y="13219"/>
                    </a:cubicBezTo>
                    <a:cubicBezTo>
                      <a:pt x="4187" y="13263"/>
                      <a:pt x="4178" y="13325"/>
                      <a:pt x="4214" y="13370"/>
                    </a:cubicBezTo>
                    <a:cubicBezTo>
                      <a:pt x="4249" y="13414"/>
                      <a:pt x="4329" y="13379"/>
                      <a:pt x="4365" y="13414"/>
                    </a:cubicBezTo>
                    <a:cubicBezTo>
                      <a:pt x="4418" y="13450"/>
                      <a:pt x="4463" y="13495"/>
                      <a:pt x="4490" y="13548"/>
                    </a:cubicBezTo>
                    <a:cubicBezTo>
                      <a:pt x="4543" y="13628"/>
                      <a:pt x="4561" y="13708"/>
                      <a:pt x="4650" y="13744"/>
                    </a:cubicBezTo>
                    <a:cubicBezTo>
                      <a:pt x="4655" y="13746"/>
                      <a:pt x="4661" y="13747"/>
                      <a:pt x="4668" y="13747"/>
                    </a:cubicBezTo>
                    <a:cubicBezTo>
                      <a:pt x="4715" y="13747"/>
                      <a:pt x="4797" y="13706"/>
                      <a:pt x="4827" y="13706"/>
                    </a:cubicBezTo>
                    <a:cubicBezTo>
                      <a:pt x="4832" y="13706"/>
                      <a:pt x="4835" y="13706"/>
                      <a:pt x="4837" y="13708"/>
                    </a:cubicBezTo>
                    <a:cubicBezTo>
                      <a:pt x="4846" y="13717"/>
                      <a:pt x="4775" y="13851"/>
                      <a:pt x="4784" y="13895"/>
                    </a:cubicBezTo>
                    <a:cubicBezTo>
                      <a:pt x="4786" y="13913"/>
                      <a:pt x="4796" y="13920"/>
                      <a:pt x="4810" y="13920"/>
                    </a:cubicBezTo>
                    <a:cubicBezTo>
                      <a:pt x="4844" y="13920"/>
                      <a:pt x="4901" y="13879"/>
                      <a:pt x="4926" y="13860"/>
                    </a:cubicBezTo>
                    <a:cubicBezTo>
                      <a:pt x="4961" y="13839"/>
                      <a:pt x="5059" y="13728"/>
                      <a:pt x="5098" y="13728"/>
                    </a:cubicBezTo>
                    <a:cubicBezTo>
                      <a:pt x="5109" y="13728"/>
                      <a:pt x="5115" y="13738"/>
                      <a:pt x="5113" y="13762"/>
                    </a:cubicBezTo>
                    <a:cubicBezTo>
                      <a:pt x="5104" y="13860"/>
                      <a:pt x="5042" y="13958"/>
                      <a:pt x="5078" y="14038"/>
                    </a:cubicBezTo>
                    <a:cubicBezTo>
                      <a:pt x="5085" y="14060"/>
                      <a:pt x="5101" y="14068"/>
                      <a:pt x="5122" y="14068"/>
                    </a:cubicBezTo>
                    <a:cubicBezTo>
                      <a:pt x="5171" y="14068"/>
                      <a:pt x="5246" y="14024"/>
                      <a:pt x="5290" y="14024"/>
                    </a:cubicBezTo>
                    <a:cubicBezTo>
                      <a:pt x="5317" y="14024"/>
                      <a:pt x="5332" y="14042"/>
                      <a:pt x="5318" y="14100"/>
                    </a:cubicBezTo>
                    <a:cubicBezTo>
                      <a:pt x="5291" y="14216"/>
                      <a:pt x="5478" y="14296"/>
                      <a:pt x="5541" y="14323"/>
                    </a:cubicBezTo>
                    <a:cubicBezTo>
                      <a:pt x="5603" y="14359"/>
                      <a:pt x="5683" y="14359"/>
                      <a:pt x="5719" y="14421"/>
                    </a:cubicBezTo>
                    <a:cubicBezTo>
                      <a:pt x="5727" y="14438"/>
                      <a:pt x="5736" y="14627"/>
                      <a:pt x="5752" y="14627"/>
                    </a:cubicBezTo>
                    <a:cubicBezTo>
                      <a:pt x="5753" y="14627"/>
                      <a:pt x="5754" y="14627"/>
                      <a:pt x="5755" y="14626"/>
                    </a:cubicBezTo>
                    <a:cubicBezTo>
                      <a:pt x="5781" y="14572"/>
                      <a:pt x="5781" y="14510"/>
                      <a:pt x="5852" y="14501"/>
                    </a:cubicBezTo>
                    <a:cubicBezTo>
                      <a:pt x="5879" y="14501"/>
                      <a:pt x="5915" y="14510"/>
                      <a:pt x="5942" y="14537"/>
                    </a:cubicBezTo>
                    <a:cubicBezTo>
                      <a:pt x="6004" y="14599"/>
                      <a:pt x="6013" y="14697"/>
                      <a:pt x="5950" y="14768"/>
                    </a:cubicBezTo>
                    <a:cubicBezTo>
                      <a:pt x="6016" y="14694"/>
                      <a:pt x="6050" y="14666"/>
                      <a:pt x="6066" y="14666"/>
                    </a:cubicBezTo>
                    <a:cubicBezTo>
                      <a:pt x="6114" y="14666"/>
                      <a:pt x="6021" y="14889"/>
                      <a:pt x="6093" y="14902"/>
                    </a:cubicBezTo>
                    <a:cubicBezTo>
                      <a:pt x="6102" y="14905"/>
                      <a:pt x="6111" y="14906"/>
                      <a:pt x="6120" y="14906"/>
                    </a:cubicBezTo>
                    <a:cubicBezTo>
                      <a:pt x="6189" y="14906"/>
                      <a:pt x="6266" y="14839"/>
                      <a:pt x="6341" y="14839"/>
                    </a:cubicBezTo>
                    <a:cubicBezTo>
                      <a:pt x="6357" y="14839"/>
                      <a:pt x="6372" y="14842"/>
                      <a:pt x="6387" y="14849"/>
                    </a:cubicBezTo>
                    <a:cubicBezTo>
                      <a:pt x="6414" y="14866"/>
                      <a:pt x="6423" y="14982"/>
                      <a:pt x="6440" y="15018"/>
                    </a:cubicBezTo>
                    <a:cubicBezTo>
                      <a:pt x="6465" y="15062"/>
                      <a:pt x="6489" y="15075"/>
                      <a:pt x="6512" y="15075"/>
                    </a:cubicBezTo>
                    <a:cubicBezTo>
                      <a:pt x="6541" y="15075"/>
                      <a:pt x="6569" y="15056"/>
                      <a:pt x="6601" y="15056"/>
                    </a:cubicBezTo>
                    <a:cubicBezTo>
                      <a:pt x="6625" y="15056"/>
                      <a:pt x="6652" y="15067"/>
                      <a:pt x="6681" y="15107"/>
                    </a:cubicBezTo>
                    <a:cubicBezTo>
                      <a:pt x="6725" y="15178"/>
                      <a:pt x="6797" y="15249"/>
                      <a:pt x="6886" y="15285"/>
                    </a:cubicBezTo>
                    <a:cubicBezTo>
                      <a:pt x="6939" y="15285"/>
                      <a:pt x="6984" y="15285"/>
                      <a:pt x="7037" y="15276"/>
                    </a:cubicBezTo>
                    <a:cubicBezTo>
                      <a:pt x="7146" y="15360"/>
                      <a:pt x="7184" y="15681"/>
                      <a:pt x="7352" y="15681"/>
                    </a:cubicBezTo>
                    <a:cubicBezTo>
                      <a:pt x="7362" y="15681"/>
                      <a:pt x="7373" y="15679"/>
                      <a:pt x="7385" y="15677"/>
                    </a:cubicBezTo>
                    <a:cubicBezTo>
                      <a:pt x="7465" y="15655"/>
                      <a:pt x="7443" y="15597"/>
                      <a:pt x="7488" y="15597"/>
                    </a:cubicBezTo>
                    <a:cubicBezTo>
                      <a:pt x="7497" y="15597"/>
                      <a:pt x="7510" y="15599"/>
                      <a:pt x="7527" y="15606"/>
                    </a:cubicBezTo>
                    <a:cubicBezTo>
                      <a:pt x="7536" y="15659"/>
                      <a:pt x="7554" y="15704"/>
                      <a:pt x="7598" y="15730"/>
                    </a:cubicBezTo>
                    <a:cubicBezTo>
                      <a:pt x="7599" y="15731"/>
                      <a:pt x="7601" y="15731"/>
                      <a:pt x="7602" y="15731"/>
                    </a:cubicBezTo>
                    <a:cubicBezTo>
                      <a:pt x="7619" y="15731"/>
                      <a:pt x="7636" y="15677"/>
                      <a:pt x="7670" y="15677"/>
                    </a:cubicBezTo>
                    <a:cubicBezTo>
                      <a:pt x="7674" y="15677"/>
                      <a:pt x="7678" y="15676"/>
                      <a:pt x="7682" y="15676"/>
                    </a:cubicBezTo>
                    <a:cubicBezTo>
                      <a:pt x="7837" y="15676"/>
                      <a:pt x="8045" y="15933"/>
                      <a:pt x="8237" y="15933"/>
                    </a:cubicBezTo>
                    <a:cubicBezTo>
                      <a:pt x="8277" y="15933"/>
                      <a:pt x="8316" y="15922"/>
                      <a:pt x="8354" y="15895"/>
                    </a:cubicBezTo>
                    <a:lnTo>
                      <a:pt x="8354" y="15895"/>
                    </a:lnTo>
                    <a:cubicBezTo>
                      <a:pt x="8350" y="15903"/>
                      <a:pt x="8352" y="15907"/>
                      <a:pt x="8357" y="15907"/>
                    </a:cubicBezTo>
                    <a:cubicBezTo>
                      <a:pt x="8373" y="15907"/>
                      <a:pt x="8417" y="15879"/>
                      <a:pt x="8382" y="15873"/>
                    </a:cubicBezTo>
                    <a:lnTo>
                      <a:pt x="8382" y="15873"/>
                    </a:lnTo>
                    <a:cubicBezTo>
                      <a:pt x="8373" y="15881"/>
                      <a:pt x="8364" y="15889"/>
                      <a:pt x="8354" y="15895"/>
                    </a:cubicBezTo>
                    <a:lnTo>
                      <a:pt x="8354" y="15895"/>
                    </a:lnTo>
                    <a:cubicBezTo>
                      <a:pt x="8357" y="15890"/>
                      <a:pt x="8363" y="15883"/>
                      <a:pt x="8373" y="15873"/>
                    </a:cubicBezTo>
                    <a:lnTo>
                      <a:pt x="8382" y="15864"/>
                    </a:lnTo>
                    <a:cubicBezTo>
                      <a:pt x="8383" y="15864"/>
                      <a:pt x="8384" y="15864"/>
                      <a:pt x="8385" y="15864"/>
                    </a:cubicBezTo>
                    <a:cubicBezTo>
                      <a:pt x="8427" y="15864"/>
                      <a:pt x="8482" y="15702"/>
                      <a:pt x="8516" y="15535"/>
                    </a:cubicBezTo>
                    <a:lnTo>
                      <a:pt x="8516" y="15535"/>
                    </a:lnTo>
                    <a:cubicBezTo>
                      <a:pt x="8512" y="15642"/>
                      <a:pt x="8598" y="15759"/>
                      <a:pt x="8670" y="15759"/>
                    </a:cubicBezTo>
                    <a:cubicBezTo>
                      <a:pt x="8717" y="15759"/>
                      <a:pt x="8759" y="15708"/>
                      <a:pt x="8765" y="15569"/>
                    </a:cubicBezTo>
                    <a:lnTo>
                      <a:pt x="8765" y="15569"/>
                    </a:lnTo>
                    <a:cubicBezTo>
                      <a:pt x="8775" y="15669"/>
                      <a:pt x="9026" y="15684"/>
                      <a:pt x="9068" y="15810"/>
                    </a:cubicBezTo>
                    <a:cubicBezTo>
                      <a:pt x="9081" y="15845"/>
                      <a:pt x="9091" y="15857"/>
                      <a:pt x="9101" y="15857"/>
                    </a:cubicBezTo>
                    <a:cubicBezTo>
                      <a:pt x="9121" y="15857"/>
                      <a:pt x="9140" y="15816"/>
                      <a:pt x="9175" y="15793"/>
                    </a:cubicBezTo>
                    <a:cubicBezTo>
                      <a:pt x="9228" y="15766"/>
                      <a:pt x="9282" y="15784"/>
                      <a:pt x="9344" y="15766"/>
                    </a:cubicBezTo>
                    <a:cubicBezTo>
                      <a:pt x="9602" y="15704"/>
                      <a:pt x="9879" y="15668"/>
                      <a:pt x="10155" y="15659"/>
                    </a:cubicBezTo>
                    <a:cubicBezTo>
                      <a:pt x="10199" y="15659"/>
                      <a:pt x="10263" y="15664"/>
                      <a:pt x="10331" y="15664"/>
                    </a:cubicBezTo>
                    <a:cubicBezTo>
                      <a:pt x="10510" y="15664"/>
                      <a:pt x="10711" y="15627"/>
                      <a:pt x="10627" y="15356"/>
                    </a:cubicBezTo>
                    <a:cubicBezTo>
                      <a:pt x="10619" y="15341"/>
                      <a:pt x="10577" y="15136"/>
                      <a:pt x="10602" y="15136"/>
                    </a:cubicBezTo>
                    <a:cubicBezTo>
                      <a:pt x="10606" y="15136"/>
                      <a:pt x="10611" y="15141"/>
                      <a:pt x="10618" y="15151"/>
                    </a:cubicBezTo>
                    <a:cubicBezTo>
                      <a:pt x="10671" y="15214"/>
                      <a:pt x="10716" y="15294"/>
                      <a:pt x="10751" y="15374"/>
                    </a:cubicBezTo>
                    <a:cubicBezTo>
                      <a:pt x="10814" y="15525"/>
                      <a:pt x="10885" y="15668"/>
                      <a:pt x="10974" y="15819"/>
                    </a:cubicBezTo>
                    <a:cubicBezTo>
                      <a:pt x="10983" y="15784"/>
                      <a:pt x="10956" y="15757"/>
                      <a:pt x="10992" y="15721"/>
                    </a:cubicBezTo>
                    <a:cubicBezTo>
                      <a:pt x="11019" y="15686"/>
                      <a:pt x="11063" y="15659"/>
                      <a:pt x="11108" y="15641"/>
                    </a:cubicBezTo>
                    <a:cubicBezTo>
                      <a:pt x="11139" y="15628"/>
                      <a:pt x="11181" y="15610"/>
                      <a:pt x="11222" y="15610"/>
                    </a:cubicBezTo>
                    <a:cubicBezTo>
                      <a:pt x="11264" y="15610"/>
                      <a:pt x="11304" y="15628"/>
                      <a:pt x="11330" y="15686"/>
                    </a:cubicBezTo>
                    <a:cubicBezTo>
                      <a:pt x="11232" y="15472"/>
                      <a:pt x="11437" y="15561"/>
                      <a:pt x="11384" y="15383"/>
                    </a:cubicBezTo>
                    <a:cubicBezTo>
                      <a:pt x="11355" y="15305"/>
                      <a:pt x="11316" y="15153"/>
                      <a:pt x="11382" y="15153"/>
                    </a:cubicBezTo>
                    <a:cubicBezTo>
                      <a:pt x="11399" y="15153"/>
                      <a:pt x="11422" y="15163"/>
                      <a:pt x="11455" y="15187"/>
                    </a:cubicBezTo>
                    <a:cubicBezTo>
                      <a:pt x="11526" y="15249"/>
                      <a:pt x="11553" y="15338"/>
                      <a:pt x="11642" y="15374"/>
                    </a:cubicBezTo>
                    <a:cubicBezTo>
                      <a:pt x="11653" y="15377"/>
                      <a:pt x="11663" y="15379"/>
                      <a:pt x="11673" y="15379"/>
                    </a:cubicBezTo>
                    <a:cubicBezTo>
                      <a:pt x="11720" y="15379"/>
                      <a:pt x="11753" y="15343"/>
                      <a:pt x="11731" y="15276"/>
                    </a:cubicBezTo>
                    <a:cubicBezTo>
                      <a:pt x="11704" y="15196"/>
                      <a:pt x="11731" y="15205"/>
                      <a:pt x="11794" y="15160"/>
                    </a:cubicBezTo>
                    <a:cubicBezTo>
                      <a:pt x="11797" y="15158"/>
                      <a:pt x="11800" y="15157"/>
                      <a:pt x="11803" y="15157"/>
                    </a:cubicBezTo>
                    <a:cubicBezTo>
                      <a:pt x="11825" y="15157"/>
                      <a:pt x="11842" y="15208"/>
                      <a:pt x="11874" y="15232"/>
                    </a:cubicBezTo>
                    <a:cubicBezTo>
                      <a:pt x="11891" y="15247"/>
                      <a:pt x="11906" y="15253"/>
                      <a:pt x="11919" y="15253"/>
                    </a:cubicBezTo>
                    <a:cubicBezTo>
                      <a:pt x="11996" y="15253"/>
                      <a:pt x="12003" y="15020"/>
                      <a:pt x="12114" y="15020"/>
                    </a:cubicBezTo>
                    <a:cubicBezTo>
                      <a:pt x="12125" y="15020"/>
                      <a:pt x="12137" y="15022"/>
                      <a:pt x="12150" y="15027"/>
                    </a:cubicBezTo>
                    <a:cubicBezTo>
                      <a:pt x="12219" y="14992"/>
                      <a:pt x="12146" y="14750"/>
                      <a:pt x="12181" y="14750"/>
                    </a:cubicBezTo>
                    <a:cubicBezTo>
                      <a:pt x="12183" y="14750"/>
                      <a:pt x="12184" y="14750"/>
                      <a:pt x="12185" y="14751"/>
                    </a:cubicBezTo>
                    <a:cubicBezTo>
                      <a:pt x="12209" y="14766"/>
                      <a:pt x="12309" y="14844"/>
                      <a:pt x="12338" y="14844"/>
                    </a:cubicBezTo>
                    <a:cubicBezTo>
                      <a:pt x="12342" y="14844"/>
                      <a:pt x="12345" y="14843"/>
                      <a:pt x="12346" y="14840"/>
                    </a:cubicBezTo>
                    <a:cubicBezTo>
                      <a:pt x="12364" y="14777"/>
                      <a:pt x="12266" y="14715"/>
                      <a:pt x="12275" y="14644"/>
                    </a:cubicBezTo>
                    <a:lnTo>
                      <a:pt x="12275" y="14644"/>
                    </a:lnTo>
                    <a:lnTo>
                      <a:pt x="12515" y="14813"/>
                    </a:lnTo>
                    <a:cubicBezTo>
                      <a:pt x="12462" y="14670"/>
                      <a:pt x="12453" y="14555"/>
                      <a:pt x="12604" y="14546"/>
                    </a:cubicBezTo>
                    <a:cubicBezTo>
                      <a:pt x="12675" y="14546"/>
                      <a:pt x="12738" y="14519"/>
                      <a:pt x="12782" y="14466"/>
                    </a:cubicBezTo>
                    <a:cubicBezTo>
                      <a:pt x="12797" y="14451"/>
                      <a:pt x="12800" y="14386"/>
                      <a:pt x="12774" y="14386"/>
                    </a:cubicBezTo>
                    <a:cubicBezTo>
                      <a:pt x="12769" y="14386"/>
                      <a:pt x="12763" y="14388"/>
                      <a:pt x="12756" y="14394"/>
                    </a:cubicBezTo>
                    <a:lnTo>
                      <a:pt x="12854" y="14296"/>
                    </a:lnTo>
                    <a:cubicBezTo>
                      <a:pt x="12925" y="14225"/>
                      <a:pt x="12862" y="14278"/>
                      <a:pt x="12845" y="14189"/>
                    </a:cubicBezTo>
                    <a:cubicBezTo>
                      <a:pt x="12827" y="14136"/>
                      <a:pt x="13023" y="14091"/>
                      <a:pt x="13058" y="14065"/>
                    </a:cubicBezTo>
                    <a:cubicBezTo>
                      <a:pt x="13103" y="14038"/>
                      <a:pt x="13210" y="13958"/>
                      <a:pt x="13192" y="13878"/>
                    </a:cubicBezTo>
                    <a:cubicBezTo>
                      <a:pt x="13167" y="13802"/>
                      <a:pt x="13023" y="13734"/>
                      <a:pt x="13178" y="13734"/>
                    </a:cubicBezTo>
                    <a:cubicBezTo>
                      <a:pt x="13188" y="13734"/>
                      <a:pt x="13198" y="13735"/>
                      <a:pt x="13210" y="13735"/>
                    </a:cubicBezTo>
                    <a:cubicBezTo>
                      <a:pt x="13233" y="13744"/>
                      <a:pt x="13258" y="13748"/>
                      <a:pt x="13282" y="13748"/>
                    </a:cubicBezTo>
                    <a:cubicBezTo>
                      <a:pt x="13373" y="13748"/>
                      <a:pt x="13435" y="13689"/>
                      <a:pt x="13272" y="13646"/>
                    </a:cubicBezTo>
                    <a:cubicBezTo>
                      <a:pt x="13139" y="13548"/>
                      <a:pt x="13156" y="13468"/>
                      <a:pt x="13281" y="13450"/>
                    </a:cubicBezTo>
                    <a:cubicBezTo>
                      <a:pt x="13287" y="13450"/>
                      <a:pt x="13293" y="13449"/>
                      <a:pt x="13300" y="13449"/>
                    </a:cubicBezTo>
                    <a:cubicBezTo>
                      <a:pt x="13341" y="13449"/>
                      <a:pt x="13383" y="13460"/>
                      <a:pt x="13415" y="13460"/>
                    </a:cubicBezTo>
                    <a:cubicBezTo>
                      <a:pt x="13455" y="13460"/>
                      <a:pt x="13482" y="13444"/>
                      <a:pt x="13477" y="13370"/>
                    </a:cubicBezTo>
                    <a:cubicBezTo>
                      <a:pt x="13477" y="13352"/>
                      <a:pt x="13383" y="13138"/>
                      <a:pt x="13413" y="13138"/>
                    </a:cubicBezTo>
                    <a:cubicBezTo>
                      <a:pt x="13413" y="13138"/>
                      <a:pt x="13414" y="13138"/>
                      <a:pt x="13415" y="13138"/>
                    </a:cubicBezTo>
                    <a:cubicBezTo>
                      <a:pt x="13440" y="13155"/>
                      <a:pt x="13481" y="13282"/>
                      <a:pt x="13545" y="13282"/>
                    </a:cubicBezTo>
                    <a:cubicBezTo>
                      <a:pt x="13549" y="13282"/>
                      <a:pt x="13553" y="13282"/>
                      <a:pt x="13557" y="13281"/>
                    </a:cubicBezTo>
                    <a:cubicBezTo>
                      <a:pt x="13620" y="13263"/>
                      <a:pt x="13557" y="13094"/>
                      <a:pt x="13539" y="13058"/>
                    </a:cubicBezTo>
                    <a:cubicBezTo>
                      <a:pt x="13566" y="12996"/>
                      <a:pt x="13593" y="12916"/>
                      <a:pt x="13673" y="12889"/>
                    </a:cubicBezTo>
                    <a:cubicBezTo>
                      <a:pt x="13744" y="12880"/>
                      <a:pt x="13798" y="12835"/>
                      <a:pt x="13833" y="12782"/>
                    </a:cubicBezTo>
                    <a:cubicBezTo>
                      <a:pt x="13878" y="12711"/>
                      <a:pt x="13905" y="12631"/>
                      <a:pt x="13887" y="12550"/>
                    </a:cubicBezTo>
                    <a:cubicBezTo>
                      <a:pt x="13878" y="12461"/>
                      <a:pt x="13780" y="12390"/>
                      <a:pt x="13887" y="12381"/>
                    </a:cubicBezTo>
                    <a:cubicBezTo>
                      <a:pt x="13994" y="12381"/>
                      <a:pt x="14083" y="12292"/>
                      <a:pt x="14074" y="12185"/>
                    </a:cubicBezTo>
                    <a:cubicBezTo>
                      <a:pt x="14074" y="12130"/>
                      <a:pt x="13990" y="12110"/>
                      <a:pt x="13921" y="12093"/>
                    </a:cubicBezTo>
                    <a:lnTo>
                      <a:pt x="13921" y="12093"/>
                    </a:lnTo>
                    <a:cubicBezTo>
                      <a:pt x="13940" y="12097"/>
                      <a:pt x="13958" y="12099"/>
                      <a:pt x="13974" y="12099"/>
                    </a:cubicBezTo>
                    <a:cubicBezTo>
                      <a:pt x="14149" y="12099"/>
                      <a:pt x="14126" y="11881"/>
                      <a:pt x="14047" y="11802"/>
                    </a:cubicBezTo>
                    <a:cubicBezTo>
                      <a:pt x="13994" y="11749"/>
                      <a:pt x="14011" y="11678"/>
                      <a:pt x="14101" y="11669"/>
                    </a:cubicBezTo>
                    <a:cubicBezTo>
                      <a:pt x="14152" y="11669"/>
                      <a:pt x="14173" y="11711"/>
                      <a:pt x="14214" y="11711"/>
                    </a:cubicBezTo>
                    <a:cubicBezTo>
                      <a:pt x="14222" y="11711"/>
                      <a:pt x="14232" y="11709"/>
                      <a:pt x="14243" y="11704"/>
                    </a:cubicBezTo>
                    <a:cubicBezTo>
                      <a:pt x="14296" y="11678"/>
                      <a:pt x="14225" y="11624"/>
                      <a:pt x="14207" y="11588"/>
                    </a:cubicBezTo>
                    <a:cubicBezTo>
                      <a:pt x="14163" y="11517"/>
                      <a:pt x="14198" y="11428"/>
                      <a:pt x="14279" y="11393"/>
                    </a:cubicBezTo>
                    <a:cubicBezTo>
                      <a:pt x="14291" y="11395"/>
                      <a:pt x="14302" y="11396"/>
                      <a:pt x="14310" y="11396"/>
                    </a:cubicBezTo>
                    <a:cubicBezTo>
                      <a:pt x="14398" y="11396"/>
                      <a:pt x="14233" y="11273"/>
                      <a:pt x="14225" y="11232"/>
                    </a:cubicBezTo>
                    <a:cubicBezTo>
                      <a:pt x="14198" y="11134"/>
                      <a:pt x="14288" y="11027"/>
                      <a:pt x="14207" y="10938"/>
                    </a:cubicBezTo>
                    <a:cubicBezTo>
                      <a:pt x="14154" y="10858"/>
                      <a:pt x="14145" y="10760"/>
                      <a:pt x="14190" y="10680"/>
                    </a:cubicBezTo>
                    <a:cubicBezTo>
                      <a:pt x="14234" y="10582"/>
                      <a:pt x="14305" y="10422"/>
                      <a:pt x="14198" y="10341"/>
                    </a:cubicBezTo>
                    <a:cubicBezTo>
                      <a:pt x="14163" y="10315"/>
                      <a:pt x="14296" y="10261"/>
                      <a:pt x="14323" y="10226"/>
                    </a:cubicBezTo>
                    <a:cubicBezTo>
                      <a:pt x="14359" y="10172"/>
                      <a:pt x="14270" y="10146"/>
                      <a:pt x="14270" y="10083"/>
                    </a:cubicBezTo>
                    <a:cubicBezTo>
                      <a:pt x="14270" y="10012"/>
                      <a:pt x="14261" y="9932"/>
                      <a:pt x="14243" y="9861"/>
                    </a:cubicBezTo>
                    <a:cubicBezTo>
                      <a:pt x="14207" y="9789"/>
                      <a:pt x="14118" y="9825"/>
                      <a:pt x="14190" y="9727"/>
                    </a:cubicBezTo>
                    <a:cubicBezTo>
                      <a:pt x="14245" y="9640"/>
                      <a:pt x="14336" y="9460"/>
                      <a:pt x="14153" y="9460"/>
                    </a:cubicBezTo>
                    <a:cubicBezTo>
                      <a:pt x="14134" y="9460"/>
                      <a:pt x="14111" y="9462"/>
                      <a:pt x="14084" y="9467"/>
                    </a:cubicBezTo>
                    <a:lnTo>
                      <a:pt x="14084" y="9467"/>
                    </a:lnTo>
                    <a:cubicBezTo>
                      <a:pt x="14355" y="9412"/>
                      <a:pt x="14188" y="8951"/>
                      <a:pt x="14038" y="8899"/>
                    </a:cubicBezTo>
                    <a:cubicBezTo>
                      <a:pt x="13922" y="8854"/>
                      <a:pt x="14323" y="8613"/>
                      <a:pt x="14047" y="8596"/>
                    </a:cubicBezTo>
                    <a:cubicBezTo>
                      <a:pt x="14011" y="8596"/>
                      <a:pt x="13974" y="8598"/>
                      <a:pt x="13940" y="8598"/>
                    </a:cubicBezTo>
                    <a:cubicBezTo>
                      <a:pt x="13856" y="8598"/>
                      <a:pt x="13799" y="8584"/>
                      <a:pt x="13869" y="8489"/>
                    </a:cubicBezTo>
                    <a:cubicBezTo>
                      <a:pt x="13860" y="8463"/>
                      <a:pt x="13788" y="8309"/>
                      <a:pt x="13773" y="8309"/>
                    </a:cubicBezTo>
                    <a:cubicBezTo>
                      <a:pt x="13772" y="8309"/>
                      <a:pt x="13771" y="8310"/>
                      <a:pt x="13771" y="8311"/>
                    </a:cubicBezTo>
                    <a:cubicBezTo>
                      <a:pt x="13771" y="8310"/>
                      <a:pt x="13772" y="8309"/>
                      <a:pt x="13775" y="8309"/>
                    </a:cubicBezTo>
                    <a:cubicBezTo>
                      <a:pt x="13782" y="8309"/>
                      <a:pt x="13799" y="8313"/>
                      <a:pt x="13818" y="8313"/>
                    </a:cubicBezTo>
                    <a:cubicBezTo>
                      <a:pt x="13842" y="8313"/>
                      <a:pt x="13869" y="8306"/>
                      <a:pt x="13878" y="8275"/>
                    </a:cubicBezTo>
                    <a:cubicBezTo>
                      <a:pt x="13878" y="8230"/>
                      <a:pt x="13869" y="8186"/>
                      <a:pt x="13842" y="8150"/>
                    </a:cubicBezTo>
                    <a:cubicBezTo>
                      <a:pt x="13789" y="8043"/>
                      <a:pt x="13842" y="7883"/>
                      <a:pt x="13762" y="7803"/>
                    </a:cubicBezTo>
                    <a:cubicBezTo>
                      <a:pt x="13754" y="7921"/>
                      <a:pt x="13562" y="8063"/>
                      <a:pt x="13421" y="8063"/>
                    </a:cubicBezTo>
                    <a:cubicBezTo>
                      <a:pt x="13413" y="8063"/>
                      <a:pt x="13405" y="8062"/>
                      <a:pt x="13397" y="8061"/>
                    </a:cubicBezTo>
                    <a:cubicBezTo>
                      <a:pt x="13361" y="7981"/>
                      <a:pt x="13539" y="7937"/>
                      <a:pt x="13602" y="7919"/>
                    </a:cubicBezTo>
                    <a:cubicBezTo>
                      <a:pt x="13691" y="7883"/>
                      <a:pt x="13557" y="7785"/>
                      <a:pt x="13539" y="7750"/>
                    </a:cubicBezTo>
                    <a:cubicBezTo>
                      <a:pt x="13531" y="7706"/>
                      <a:pt x="13615" y="7553"/>
                      <a:pt x="13578" y="7553"/>
                    </a:cubicBezTo>
                    <a:cubicBezTo>
                      <a:pt x="13577" y="7553"/>
                      <a:pt x="13576" y="7553"/>
                      <a:pt x="13575" y="7554"/>
                    </a:cubicBezTo>
                    <a:cubicBezTo>
                      <a:pt x="13547" y="7554"/>
                      <a:pt x="13509" y="7566"/>
                      <a:pt x="13478" y="7566"/>
                    </a:cubicBezTo>
                    <a:cubicBezTo>
                      <a:pt x="13450" y="7566"/>
                      <a:pt x="13428" y="7556"/>
                      <a:pt x="13424" y="7518"/>
                    </a:cubicBezTo>
                    <a:cubicBezTo>
                      <a:pt x="13406" y="7411"/>
                      <a:pt x="13450" y="7304"/>
                      <a:pt x="13388" y="7224"/>
                    </a:cubicBezTo>
                    <a:cubicBezTo>
                      <a:pt x="13382" y="7238"/>
                      <a:pt x="13373" y="7244"/>
                      <a:pt x="13361" y="7244"/>
                    </a:cubicBezTo>
                    <a:cubicBezTo>
                      <a:pt x="13282" y="7244"/>
                      <a:pt x="13088" y="6972"/>
                      <a:pt x="13049" y="6957"/>
                    </a:cubicBezTo>
                    <a:cubicBezTo>
                      <a:pt x="13048" y="6957"/>
                      <a:pt x="13047" y="6956"/>
                      <a:pt x="13046" y="6956"/>
                    </a:cubicBezTo>
                    <a:cubicBezTo>
                      <a:pt x="13009" y="6956"/>
                      <a:pt x="12931" y="7099"/>
                      <a:pt x="12854" y="7099"/>
                    </a:cubicBezTo>
                    <a:cubicBezTo>
                      <a:pt x="12756" y="7099"/>
                      <a:pt x="12925" y="6921"/>
                      <a:pt x="12969" y="6886"/>
                    </a:cubicBezTo>
                    <a:lnTo>
                      <a:pt x="12969" y="6886"/>
                    </a:lnTo>
                    <a:cubicBezTo>
                      <a:pt x="12941" y="6908"/>
                      <a:pt x="12887" y="6938"/>
                      <a:pt x="12856" y="6938"/>
                    </a:cubicBezTo>
                    <a:cubicBezTo>
                      <a:pt x="12839" y="6938"/>
                      <a:pt x="12829" y="6929"/>
                      <a:pt x="12836" y="6903"/>
                    </a:cubicBezTo>
                    <a:cubicBezTo>
                      <a:pt x="12845" y="6832"/>
                      <a:pt x="12943" y="6779"/>
                      <a:pt x="12943" y="6725"/>
                    </a:cubicBezTo>
                    <a:cubicBezTo>
                      <a:pt x="12943" y="6721"/>
                      <a:pt x="12940" y="6719"/>
                      <a:pt x="12935" y="6719"/>
                    </a:cubicBezTo>
                    <a:cubicBezTo>
                      <a:pt x="12906" y="6719"/>
                      <a:pt x="12803" y="6777"/>
                      <a:pt x="12740" y="6777"/>
                    </a:cubicBezTo>
                    <a:cubicBezTo>
                      <a:pt x="12718" y="6777"/>
                      <a:pt x="12701" y="6770"/>
                      <a:pt x="12693" y="6752"/>
                    </a:cubicBezTo>
                    <a:cubicBezTo>
                      <a:pt x="12685" y="6736"/>
                      <a:pt x="12747" y="6554"/>
                      <a:pt x="12712" y="6554"/>
                    </a:cubicBezTo>
                    <a:cubicBezTo>
                      <a:pt x="12708" y="6554"/>
                      <a:pt x="12702" y="6557"/>
                      <a:pt x="12693" y="6565"/>
                    </a:cubicBezTo>
                    <a:cubicBezTo>
                      <a:pt x="12661" y="6605"/>
                      <a:pt x="12658" y="6666"/>
                      <a:pt x="12607" y="6666"/>
                    </a:cubicBezTo>
                    <a:cubicBezTo>
                      <a:pt x="12601" y="6666"/>
                      <a:pt x="12594" y="6665"/>
                      <a:pt x="12586" y="6663"/>
                    </a:cubicBezTo>
                    <a:cubicBezTo>
                      <a:pt x="12560" y="6663"/>
                      <a:pt x="12542" y="6645"/>
                      <a:pt x="12551" y="6618"/>
                    </a:cubicBezTo>
                    <a:cubicBezTo>
                      <a:pt x="12560" y="6538"/>
                      <a:pt x="12729" y="6467"/>
                      <a:pt x="12693" y="6405"/>
                    </a:cubicBezTo>
                    <a:cubicBezTo>
                      <a:pt x="12666" y="6360"/>
                      <a:pt x="12631" y="6315"/>
                      <a:pt x="12577" y="6298"/>
                    </a:cubicBezTo>
                    <a:cubicBezTo>
                      <a:pt x="12575" y="6296"/>
                      <a:pt x="12571" y="6296"/>
                      <a:pt x="12567" y="6296"/>
                    </a:cubicBezTo>
                    <a:cubicBezTo>
                      <a:pt x="12543" y="6296"/>
                      <a:pt x="12497" y="6315"/>
                      <a:pt x="12497" y="6315"/>
                    </a:cubicBezTo>
                    <a:cubicBezTo>
                      <a:pt x="12444" y="6253"/>
                      <a:pt x="12373" y="6191"/>
                      <a:pt x="12301" y="6137"/>
                    </a:cubicBezTo>
                    <a:cubicBezTo>
                      <a:pt x="12278" y="6123"/>
                      <a:pt x="12256" y="6117"/>
                      <a:pt x="12237" y="6117"/>
                    </a:cubicBezTo>
                    <a:cubicBezTo>
                      <a:pt x="12185" y="6117"/>
                      <a:pt x="12157" y="6168"/>
                      <a:pt x="12177" y="6253"/>
                    </a:cubicBezTo>
                    <a:cubicBezTo>
                      <a:pt x="12105" y="6200"/>
                      <a:pt x="12070" y="6111"/>
                      <a:pt x="12087" y="6030"/>
                    </a:cubicBezTo>
                    <a:cubicBezTo>
                      <a:pt x="12105" y="5944"/>
                      <a:pt x="12139" y="5798"/>
                      <a:pt x="12043" y="5798"/>
                    </a:cubicBezTo>
                    <a:cubicBezTo>
                      <a:pt x="12040" y="5798"/>
                      <a:pt x="12037" y="5799"/>
                      <a:pt x="12034" y="5799"/>
                    </a:cubicBezTo>
                    <a:cubicBezTo>
                      <a:pt x="11983" y="5804"/>
                      <a:pt x="11952" y="5815"/>
                      <a:pt x="11924" y="5815"/>
                    </a:cubicBezTo>
                    <a:cubicBezTo>
                      <a:pt x="11903" y="5815"/>
                      <a:pt x="11882" y="5809"/>
                      <a:pt x="11856" y="5790"/>
                    </a:cubicBezTo>
                    <a:cubicBezTo>
                      <a:pt x="11838" y="5772"/>
                      <a:pt x="11802" y="5728"/>
                      <a:pt x="11776" y="5719"/>
                    </a:cubicBezTo>
                    <a:cubicBezTo>
                      <a:pt x="11758" y="5736"/>
                      <a:pt x="11731" y="5763"/>
                      <a:pt x="11713" y="5763"/>
                    </a:cubicBezTo>
                    <a:cubicBezTo>
                      <a:pt x="11624" y="5754"/>
                      <a:pt x="11589" y="5647"/>
                      <a:pt x="11509" y="5621"/>
                    </a:cubicBezTo>
                    <a:cubicBezTo>
                      <a:pt x="11428" y="5594"/>
                      <a:pt x="11330" y="5621"/>
                      <a:pt x="11366" y="5496"/>
                    </a:cubicBezTo>
                    <a:cubicBezTo>
                      <a:pt x="11390" y="5432"/>
                      <a:pt x="11293" y="5340"/>
                      <a:pt x="11221" y="5340"/>
                    </a:cubicBezTo>
                    <a:cubicBezTo>
                      <a:pt x="11213" y="5340"/>
                      <a:pt x="11204" y="5342"/>
                      <a:pt x="11197" y="5345"/>
                    </a:cubicBezTo>
                    <a:cubicBezTo>
                      <a:pt x="11126" y="5371"/>
                      <a:pt x="11170" y="5505"/>
                      <a:pt x="11188" y="5514"/>
                    </a:cubicBezTo>
                    <a:cubicBezTo>
                      <a:pt x="11134" y="5487"/>
                      <a:pt x="11108" y="5434"/>
                      <a:pt x="11099" y="5380"/>
                    </a:cubicBezTo>
                    <a:cubicBezTo>
                      <a:pt x="11090" y="5318"/>
                      <a:pt x="11117" y="5255"/>
                      <a:pt x="11099" y="5202"/>
                    </a:cubicBezTo>
                    <a:cubicBezTo>
                      <a:pt x="11054" y="5113"/>
                      <a:pt x="10947" y="5193"/>
                      <a:pt x="10930" y="5086"/>
                    </a:cubicBezTo>
                    <a:cubicBezTo>
                      <a:pt x="10922" y="5057"/>
                      <a:pt x="10987" y="4878"/>
                      <a:pt x="10937" y="4878"/>
                    </a:cubicBezTo>
                    <a:cubicBezTo>
                      <a:pt x="10926" y="4878"/>
                      <a:pt x="10909" y="4887"/>
                      <a:pt x="10885" y="4908"/>
                    </a:cubicBezTo>
                    <a:cubicBezTo>
                      <a:pt x="10838" y="4955"/>
                      <a:pt x="10765" y="5024"/>
                      <a:pt x="10722" y="5024"/>
                    </a:cubicBezTo>
                    <a:cubicBezTo>
                      <a:pt x="10700" y="5024"/>
                      <a:pt x="10686" y="5005"/>
                      <a:pt x="10689" y="4953"/>
                    </a:cubicBezTo>
                    <a:cubicBezTo>
                      <a:pt x="10689" y="4864"/>
                      <a:pt x="10743" y="4810"/>
                      <a:pt x="10707" y="4730"/>
                    </a:cubicBezTo>
                    <a:cubicBezTo>
                      <a:pt x="10699" y="4707"/>
                      <a:pt x="10617" y="4588"/>
                      <a:pt x="10560" y="4588"/>
                    </a:cubicBezTo>
                    <a:cubicBezTo>
                      <a:pt x="10552" y="4588"/>
                      <a:pt x="10544" y="4591"/>
                      <a:pt x="10538" y="4596"/>
                    </a:cubicBezTo>
                    <a:cubicBezTo>
                      <a:pt x="10501" y="4640"/>
                      <a:pt x="10442" y="4771"/>
                      <a:pt x="10392" y="4771"/>
                    </a:cubicBezTo>
                    <a:cubicBezTo>
                      <a:pt x="10380" y="4771"/>
                      <a:pt x="10370" y="4764"/>
                      <a:pt x="10360" y="4748"/>
                    </a:cubicBezTo>
                    <a:cubicBezTo>
                      <a:pt x="10315" y="4685"/>
                      <a:pt x="10440" y="4614"/>
                      <a:pt x="10466" y="4552"/>
                    </a:cubicBezTo>
                    <a:lnTo>
                      <a:pt x="10466" y="4552"/>
                    </a:lnTo>
                    <a:cubicBezTo>
                      <a:pt x="10466" y="4552"/>
                      <a:pt x="10297" y="4623"/>
                      <a:pt x="10288" y="4632"/>
                    </a:cubicBezTo>
                    <a:cubicBezTo>
                      <a:pt x="10270" y="4637"/>
                      <a:pt x="10257" y="4640"/>
                      <a:pt x="10247" y="4640"/>
                    </a:cubicBezTo>
                    <a:cubicBezTo>
                      <a:pt x="10207" y="4640"/>
                      <a:pt x="10222" y="4600"/>
                      <a:pt x="10244" y="4543"/>
                    </a:cubicBezTo>
                    <a:cubicBezTo>
                      <a:pt x="10279" y="4445"/>
                      <a:pt x="10199" y="4267"/>
                      <a:pt x="10119" y="4258"/>
                    </a:cubicBezTo>
                    <a:cubicBezTo>
                      <a:pt x="10118" y="4258"/>
                      <a:pt x="10116" y="4258"/>
                      <a:pt x="10115" y="4258"/>
                    </a:cubicBezTo>
                    <a:cubicBezTo>
                      <a:pt x="10037" y="4258"/>
                      <a:pt x="9905" y="4508"/>
                      <a:pt x="9872" y="4508"/>
                    </a:cubicBezTo>
                    <a:cubicBezTo>
                      <a:pt x="9871" y="4508"/>
                      <a:pt x="9870" y="4508"/>
                      <a:pt x="9870" y="4507"/>
                    </a:cubicBezTo>
                    <a:cubicBezTo>
                      <a:pt x="9843" y="4489"/>
                      <a:pt x="9887" y="4392"/>
                      <a:pt x="9887" y="4347"/>
                    </a:cubicBezTo>
                    <a:cubicBezTo>
                      <a:pt x="9896" y="4285"/>
                      <a:pt x="9879" y="4231"/>
                      <a:pt x="9843" y="4178"/>
                    </a:cubicBezTo>
                    <a:cubicBezTo>
                      <a:pt x="9798" y="4115"/>
                      <a:pt x="9825" y="3875"/>
                      <a:pt x="9754" y="3875"/>
                    </a:cubicBezTo>
                    <a:cubicBezTo>
                      <a:pt x="9727" y="3875"/>
                      <a:pt x="9647" y="3924"/>
                      <a:pt x="9615" y="3924"/>
                    </a:cubicBezTo>
                    <a:cubicBezTo>
                      <a:pt x="9603" y="3924"/>
                      <a:pt x="9598" y="3918"/>
                      <a:pt x="9602" y="3902"/>
                    </a:cubicBezTo>
                    <a:cubicBezTo>
                      <a:pt x="9620" y="3839"/>
                      <a:pt x="9647" y="3813"/>
                      <a:pt x="9611" y="3777"/>
                    </a:cubicBezTo>
                    <a:cubicBezTo>
                      <a:pt x="9595" y="3755"/>
                      <a:pt x="9572" y="3747"/>
                      <a:pt x="9545" y="3747"/>
                    </a:cubicBezTo>
                    <a:cubicBezTo>
                      <a:pt x="9467" y="3747"/>
                      <a:pt x="9355" y="3814"/>
                      <a:pt x="9280" y="3814"/>
                    </a:cubicBezTo>
                    <a:cubicBezTo>
                      <a:pt x="9264" y="3814"/>
                      <a:pt x="9249" y="3811"/>
                      <a:pt x="9237" y="3804"/>
                    </a:cubicBezTo>
                    <a:cubicBezTo>
                      <a:pt x="9139" y="3741"/>
                      <a:pt x="9282" y="3474"/>
                      <a:pt x="9219" y="3421"/>
                    </a:cubicBezTo>
                    <a:cubicBezTo>
                      <a:pt x="9218" y="3420"/>
                      <a:pt x="9216" y="3419"/>
                      <a:pt x="9214" y="3419"/>
                    </a:cubicBezTo>
                    <a:cubicBezTo>
                      <a:pt x="9187" y="3419"/>
                      <a:pt x="9149" y="3537"/>
                      <a:pt x="9157" y="3545"/>
                    </a:cubicBezTo>
                    <a:cubicBezTo>
                      <a:pt x="9104" y="3501"/>
                      <a:pt x="9184" y="3376"/>
                      <a:pt x="9130" y="3349"/>
                    </a:cubicBezTo>
                    <a:cubicBezTo>
                      <a:pt x="9078" y="3314"/>
                      <a:pt x="8991" y="3314"/>
                      <a:pt x="8929" y="3263"/>
                    </a:cubicBezTo>
                    <a:lnTo>
                      <a:pt x="8929" y="3263"/>
                    </a:lnTo>
                    <a:cubicBezTo>
                      <a:pt x="8920" y="3259"/>
                      <a:pt x="8880" y="3239"/>
                      <a:pt x="8843" y="3239"/>
                    </a:cubicBezTo>
                    <a:cubicBezTo>
                      <a:pt x="8835" y="3239"/>
                      <a:pt x="8826" y="3240"/>
                      <a:pt x="8819" y="3242"/>
                    </a:cubicBezTo>
                    <a:cubicBezTo>
                      <a:pt x="8813" y="3244"/>
                      <a:pt x="8808" y="3244"/>
                      <a:pt x="8802" y="3244"/>
                    </a:cubicBezTo>
                    <a:cubicBezTo>
                      <a:pt x="8768" y="3244"/>
                      <a:pt x="8746" y="3218"/>
                      <a:pt x="8738" y="3171"/>
                    </a:cubicBezTo>
                    <a:cubicBezTo>
                      <a:pt x="8703" y="3082"/>
                      <a:pt x="8614" y="3020"/>
                      <a:pt x="8525" y="3011"/>
                    </a:cubicBezTo>
                    <a:cubicBezTo>
                      <a:pt x="8499" y="3011"/>
                      <a:pt x="8390" y="3052"/>
                      <a:pt x="8348" y="3052"/>
                    </a:cubicBezTo>
                    <a:cubicBezTo>
                      <a:pt x="8331" y="3052"/>
                      <a:pt x="8325" y="3046"/>
                      <a:pt x="8338" y="3029"/>
                    </a:cubicBezTo>
                    <a:cubicBezTo>
                      <a:pt x="8420" y="2916"/>
                      <a:pt x="8510" y="2803"/>
                      <a:pt x="8417" y="2803"/>
                    </a:cubicBezTo>
                    <a:cubicBezTo>
                      <a:pt x="8400" y="2803"/>
                      <a:pt x="8377" y="2807"/>
                      <a:pt x="8346" y="2815"/>
                    </a:cubicBezTo>
                    <a:cubicBezTo>
                      <a:pt x="8288" y="2827"/>
                      <a:pt x="8211" y="2865"/>
                      <a:pt x="8146" y="2884"/>
                    </a:cubicBezTo>
                    <a:lnTo>
                      <a:pt x="8146" y="2884"/>
                    </a:lnTo>
                    <a:cubicBezTo>
                      <a:pt x="8179" y="2860"/>
                      <a:pt x="8212" y="2825"/>
                      <a:pt x="8222" y="2806"/>
                    </a:cubicBezTo>
                    <a:cubicBezTo>
                      <a:pt x="8205" y="2784"/>
                      <a:pt x="8179" y="2759"/>
                      <a:pt x="8149" y="2759"/>
                    </a:cubicBezTo>
                    <a:cubicBezTo>
                      <a:pt x="8130" y="2759"/>
                      <a:pt x="8109" y="2769"/>
                      <a:pt x="8088" y="2797"/>
                    </a:cubicBezTo>
                    <a:lnTo>
                      <a:pt x="8088" y="2806"/>
                    </a:lnTo>
                    <a:cubicBezTo>
                      <a:pt x="8080" y="2830"/>
                      <a:pt x="8072" y="2861"/>
                      <a:pt x="8071" y="2893"/>
                    </a:cubicBezTo>
                    <a:lnTo>
                      <a:pt x="8071" y="2893"/>
                    </a:lnTo>
                    <a:cubicBezTo>
                      <a:pt x="8036" y="2889"/>
                      <a:pt x="8014" y="2865"/>
                      <a:pt x="8017" y="2806"/>
                    </a:cubicBezTo>
                    <a:cubicBezTo>
                      <a:pt x="8017" y="2708"/>
                      <a:pt x="8061" y="2583"/>
                      <a:pt x="8017" y="2512"/>
                    </a:cubicBezTo>
                    <a:cubicBezTo>
                      <a:pt x="7998" y="2482"/>
                      <a:pt x="7978" y="2476"/>
                      <a:pt x="7958" y="2476"/>
                    </a:cubicBezTo>
                    <a:cubicBezTo>
                      <a:pt x="7942" y="2476"/>
                      <a:pt x="7927" y="2480"/>
                      <a:pt x="7911" y="2480"/>
                    </a:cubicBezTo>
                    <a:cubicBezTo>
                      <a:pt x="7899" y="2480"/>
                      <a:pt x="7886" y="2477"/>
                      <a:pt x="7874" y="2468"/>
                    </a:cubicBezTo>
                    <a:cubicBezTo>
                      <a:pt x="7830" y="2432"/>
                      <a:pt x="7892" y="2307"/>
                      <a:pt x="7839" y="2272"/>
                    </a:cubicBezTo>
                    <a:cubicBezTo>
                      <a:pt x="7838" y="2271"/>
                      <a:pt x="7837" y="2271"/>
                      <a:pt x="7836" y="2271"/>
                    </a:cubicBezTo>
                    <a:cubicBezTo>
                      <a:pt x="7822" y="2271"/>
                      <a:pt x="7766" y="2325"/>
                      <a:pt x="7750" y="2325"/>
                    </a:cubicBezTo>
                    <a:cubicBezTo>
                      <a:pt x="7738" y="2328"/>
                      <a:pt x="7729" y="2330"/>
                      <a:pt x="7721" y="2330"/>
                    </a:cubicBezTo>
                    <a:cubicBezTo>
                      <a:pt x="7617" y="2330"/>
                      <a:pt x="7728" y="2090"/>
                      <a:pt x="7678" y="2049"/>
                    </a:cubicBezTo>
                    <a:lnTo>
                      <a:pt x="7678" y="2049"/>
                    </a:lnTo>
                    <a:cubicBezTo>
                      <a:pt x="7699" y="2069"/>
                      <a:pt x="7572" y="2256"/>
                      <a:pt x="7509" y="2256"/>
                    </a:cubicBezTo>
                    <a:cubicBezTo>
                      <a:pt x="7488" y="2256"/>
                      <a:pt x="7474" y="2235"/>
                      <a:pt x="7474" y="2183"/>
                    </a:cubicBezTo>
                    <a:cubicBezTo>
                      <a:pt x="7474" y="2058"/>
                      <a:pt x="7491" y="2067"/>
                      <a:pt x="7411" y="2004"/>
                    </a:cubicBezTo>
                    <a:cubicBezTo>
                      <a:pt x="7395" y="1947"/>
                      <a:pt x="7401" y="1927"/>
                      <a:pt x="7452" y="1868"/>
                    </a:cubicBezTo>
                    <a:lnTo>
                      <a:pt x="7452" y="1868"/>
                    </a:lnTo>
                    <a:cubicBezTo>
                      <a:pt x="7420" y="1902"/>
                      <a:pt x="7391" y="1914"/>
                      <a:pt x="7363" y="1914"/>
                    </a:cubicBezTo>
                    <a:cubicBezTo>
                      <a:pt x="7294" y="1914"/>
                      <a:pt x="7234" y="1841"/>
                      <a:pt x="7171" y="1841"/>
                    </a:cubicBezTo>
                    <a:cubicBezTo>
                      <a:pt x="7142" y="1841"/>
                      <a:pt x="7113" y="1856"/>
                      <a:pt x="7082" y="1897"/>
                    </a:cubicBezTo>
                    <a:cubicBezTo>
                      <a:pt x="7162" y="1782"/>
                      <a:pt x="6993" y="1693"/>
                      <a:pt x="6948" y="1666"/>
                    </a:cubicBezTo>
                    <a:cubicBezTo>
                      <a:pt x="6904" y="1639"/>
                      <a:pt x="6859" y="1630"/>
                      <a:pt x="6806" y="1630"/>
                    </a:cubicBezTo>
                    <a:cubicBezTo>
                      <a:pt x="6806" y="1630"/>
                      <a:pt x="6694" y="1702"/>
                      <a:pt x="6689" y="1702"/>
                    </a:cubicBezTo>
                    <a:cubicBezTo>
                      <a:pt x="6689" y="1702"/>
                      <a:pt x="6689" y="1702"/>
                      <a:pt x="6690" y="1702"/>
                    </a:cubicBezTo>
                    <a:cubicBezTo>
                      <a:pt x="6734" y="1612"/>
                      <a:pt x="6806" y="1523"/>
                      <a:pt x="6877" y="1452"/>
                    </a:cubicBezTo>
                    <a:lnTo>
                      <a:pt x="6877" y="1452"/>
                    </a:lnTo>
                    <a:cubicBezTo>
                      <a:pt x="6806" y="1479"/>
                      <a:pt x="6743" y="1470"/>
                      <a:pt x="6672" y="1541"/>
                    </a:cubicBezTo>
                    <a:cubicBezTo>
                      <a:pt x="6615" y="1605"/>
                      <a:pt x="6541" y="1681"/>
                      <a:pt x="6477" y="1681"/>
                    </a:cubicBezTo>
                    <a:cubicBezTo>
                      <a:pt x="6461" y="1681"/>
                      <a:pt x="6446" y="1677"/>
                      <a:pt x="6431" y="1666"/>
                    </a:cubicBezTo>
                    <a:cubicBezTo>
                      <a:pt x="6467" y="1621"/>
                      <a:pt x="6618" y="1470"/>
                      <a:pt x="6618" y="1434"/>
                    </a:cubicBezTo>
                    <a:cubicBezTo>
                      <a:pt x="6618" y="1412"/>
                      <a:pt x="6606" y="1404"/>
                      <a:pt x="6588" y="1404"/>
                    </a:cubicBezTo>
                    <a:cubicBezTo>
                      <a:pt x="6549" y="1404"/>
                      <a:pt x="6483" y="1443"/>
                      <a:pt x="6458" y="1461"/>
                    </a:cubicBezTo>
                    <a:cubicBezTo>
                      <a:pt x="6414" y="1434"/>
                      <a:pt x="6387" y="1399"/>
                      <a:pt x="6378" y="1354"/>
                    </a:cubicBezTo>
                    <a:cubicBezTo>
                      <a:pt x="6378" y="1319"/>
                      <a:pt x="6405" y="1221"/>
                      <a:pt x="6378" y="1203"/>
                    </a:cubicBezTo>
                    <a:cubicBezTo>
                      <a:pt x="6374" y="1199"/>
                      <a:pt x="6370" y="1198"/>
                      <a:pt x="6364" y="1198"/>
                    </a:cubicBezTo>
                    <a:cubicBezTo>
                      <a:pt x="6320" y="1198"/>
                      <a:pt x="6224" y="1297"/>
                      <a:pt x="6198" y="1297"/>
                    </a:cubicBezTo>
                    <a:cubicBezTo>
                      <a:pt x="6194" y="1297"/>
                      <a:pt x="6192" y="1295"/>
                      <a:pt x="6191" y="1292"/>
                    </a:cubicBezTo>
                    <a:cubicBezTo>
                      <a:pt x="6191" y="1283"/>
                      <a:pt x="6209" y="1203"/>
                      <a:pt x="6200" y="1176"/>
                    </a:cubicBezTo>
                    <a:cubicBezTo>
                      <a:pt x="6191" y="1149"/>
                      <a:pt x="6173" y="1123"/>
                      <a:pt x="6146" y="1096"/>
                    </a:cubicBezTo>
                    <a:cubicBezTo>
                      <a:pt x="6093" y="1042"/>
                      <a:pt x="6013" y="1060"/>
                      <a:pt x="5942" y="1016"/>
                    </a:cubicBezTo>
                    <a:cubicBezTo>
                      <a:pt x="5882" y="982"/>
                      <a:pt x="5928" y="890"/>
                      <a:pt x="5870" y="890"/>
                    </a:cubicBezTo>
                    <a:cubicBezTo>
                      <a:pt x="5867" y="890"/>
                      <a:pt x="5864" y="891"/>
                      <a:pt x="5861" y="891"/>
                    </a:cubicBezTo>
                    <a:cubicBezTo>
                      <a:pt x="5826" y="891"/>
                      <a:pt x="5790" y="908"/>
                      <a:pt x="5763" y="938"/>
                    </a:cubicBezTo>
                    <a:lnTo>
                      <a:pt x="5763" y="938"/>
                    </a:lnTo>
                    <a:cubicBezTo>
                      <a:pt x="5849" y="822"/>
                      <a:pt x="5882" y="771"/>
                      <a:pt x="5799" y="704"/>
                    </a:cubicBezTo>
                    <a:lnTo>
                      <a:pt x="5799" y="704"/>
                    </a:lnTo>
                    <a:lnTo>
                      <a:pt x="5746" y="775"/>
                    </a:lnTo>
                    <a:cubicBezTo>
                      <a:pt x="5698" y="743"/>
                      <a:pt x="5570" y="582"/>
                      <a:pt x="5487" y="582"/>
                    </a:cubicBezTo>
                    <a:cubicBezTo>
                      <a:pt x="5478" y="582"/>
                      <a:pt x="5469" y="584"/>
                      <a:pt x="5461" y="588"/>
                    </a:cubicBezTo>
                    <a:cubicBezTo>
                      <a:pt x="5453" y="588"/>
                      <a:pt x="5390" y="740"/>
                      <a:pt x="5356" y="740"/>
                    </a:cubicBezTo>
                    <a:cubicBezTo>
                      <a:pt x="5352" y="740"/>
                      <a:pt x="5348" y="737"/>
                      <a:pt x="5345" y="731"/>
                    </a:cubicBezTo>
                    <a:cubicBezTo>
                      <a:pt x="5318" y="686"/>
                      <a:pt x="5336" y="570"/>
                      <a:pt x="5309" y="517"/>
                    </a:cubicBezTo>
                    <a:cubicBezTo>
                      <a:pt x="5256" y="348"/>
                      <a:pt x="5131" y="214"/>
                      <a:pt x="4962" y="161"/>
                    </a:cubicBezTo>
                    <a:cubicBezTo>
                      <a:pt x="4932" y="148"/>
                      <a:pt x="4904" y="144"/>
                      <a:pt x="4876" y="144"/>
                    </a:cubicBezTo>
                    <a:cubicBezTo>
                      <a:pt x="4814" y="144"/>
                      <a:pt x="4754" y="164"/>
                      <a:pt x="4692" y="164"/>
                    </a:cubicBezTo>
                    <a:cubicBezTo>
                      <a:pt x="4678" y="164"/>
                      <a:pt x="4664" y="163"/>
                      <a:pt x="4650" y="161"/>
                    </a:cubicBezTo>
                    <a:cubicBezTo>
                      <a:pt x="4621" y="154"/>
                      <a:pt x="4597" y="151"/>
                      <a:pt x="4576" y="151"/>
                    </a:cubicBezTo>
                    <a:cubicBezTo>
                      <a:pt x="4480" y="151"/>
                      <a:pt x="4469" y="218"/>
                      <a:pt x="4411" y="327"/>
                    </a:cubicBezTo>
                    <a:lnTo>
                      <a:pt x="4411" y="327"/>
                    </a:lnTo>
                    <a:cubicBezTo>
                      <a:pt x="4431" y="278"/>
                      <a:pt x="4284" y="76"/>
                      <a:pt x="4200" y="76"/>
                    </a:cubicBezTo>
                    <a:cubicBezTo>
                      <a:pt x="4178" y="76"/>
                      <a:pt x="4160" y="90"/>
                      <a:pt x="4151" y="125"/>
                    </a:cubicBezTo>
                    <a:cubicBezTo>
                      <a:pt x="4151" y="214"/>
                      <a:pt x="4401" y="392"/>
                      <a:pt x="4356" y="499"/>
                    </a:cubicBezTo>
                    <a:cubicBezTo>
                      <a:pt x="4356" y="499"/>
                      <a:pt x="4187" y="321"/>
                      <a:pt x="4169" y="312"/>
                    </a:cubicBezTo>
                    <a:cubicBezTo>
                      <a:pt x="4089" y="223"/>
                      <a:pt x="3946" y="134"/>
                      <a:pt x="3911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096;p41"/>
              <p:cNvSpPr/>
              <p:nvPr/>
            </p:nvSpPr>
            <p:spPr>
              <a:xfrm>
                <a:off x="2980275" y="4621250"/>
                <a:ext cx="151900" cy="427175"/>
              </a:xfrm>
              <a:custGeom>
                <a:avLst/>
                <a:gdLst/>
                <a:ahLst/>
                <a:cxnLst/>
                <a:rect l="l" t="t" r="r" b="b"/>
                <a:pathLst>
                  <a:path w="6076" h="17087" extrusionOk="0">
                    <a:moveTo>
                      <a:pt x="989" y="0"/>
                    </a:moveTo>
                    <a:cubicBezTo>
                      <a:pt x="614" y="0"/>
                      <a:pt x="267" y="241"/>
                      <a:pt x="143" y="618"/>
                    </a:cubicBezTo>
                    <a:cubicBezTo>
                      <a:pt x="1" y="1081"/>
                      <a:pt x="250" y="1580"/>
                      <a:pt x="714" y="1741"/>
                    </a:cubicBezTo>
                    <a:cubicBezTo>
                      <a:pt x="785" y="1767"/>
                      <a:pt x="2539" y="2400"/>
                      <a:pt x="3341" y="5490"/>
                    </a:cubicBezTo>
                    <a:cubicBezTo>
                      <a:pt x="4223" y="8893"/>
                      <a:pt x="2246" y="15876"/>
                      <a:pt x="2228" y="15948"/>
                    </a:cubicBezTo>
                    <a:cubicBezTo>
                      <a:pt x="2094" y="16420"/>
                      <a:pt x="2370" y="16918"/>
                      <a:pt x="2842" y="17052"/>
                    </a:cubicBezTo>
                    <a:cubicBezTo>
                      <a:pt x="2869" y="17061"/>
                      <a:pt x="2905" y="17061"/>
                      <a:pt x="2931" y="17070"/>
                    </a:cubicBezTo>
                    <a:cubicBezTo>
                      <a:pt x="2989" y="17081"/>
                      <a:pt x="3046" y="17086"/>
                      <a:pt x="3102" y="17086"/>
                    </a:cubicBezTo>
                    <a:cubicBezTo>
                      <a:pt x="3493" y="17086"/>
                      <a:pt x="3847" y="16827"/>
                      <a:pt x="3956" y="16437"/>
                    </a:cubicBezTo>
                    <a:cubicBezTo>
                      <a:pt x="4045" y="16135"/>
                      <a:pt x="6076" y="8920"/>
                      <a:pt x="5069" y="5045"/>
                    </a:cubicBezTo>
                    <a:cubicBezTo>
                      <a:pt x="4009" y="930"/>
                      <a:pt x="1364" y="75"/>
                      <a:pt x="1248" y="39"/>
                    </a:cubicBezTo>
                    <a:cubicBezTo>
                      <a:pt x="1162" y="13"/>
                      <a:pt x="1074" y="0"/>
                      <a:pt x="989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097;p41"/>
              <p:cNvSpPr/>
              <p:nvPr/>
            </p:nvSpPr>
            <p:spPr>
              <a:xfrm>
                <a:off x="2966925" y="4605775"/>
                <a:ext cx="163250" cy="454625"/>
              </a:xfrm>
              <a:custGeom>
                <a:avLst/>
                <a:gdLst/>
                <a:ahLst/>
                <a:cxnLst/>
                <a:rect l="l" t="t" r="r" b="b"/>
                <a:pathLst>
                  <a:path w="6530" h="18185" extrusionOk="0">
                    <a:moveTo>
                      <a:pt x="3359" y="961"/>
                    </a:moveTo>
                    <a:cubicBezTo>
                      <a:pt x="3359" y="962"/>
                      <a:pt x="3359" y="962"/>
                      <a:pt x="3360" y="962"/>
                    </a:cubicBezTo>
                    <a:lnTo>
                      <a:pt x="3360" y="962"/>
                    </a:lnTo>
                    <a:cubicBezTo>
                      <a:pt x="3359" y="962"/>
                      <a:pt x="3359" y="962"/>
                      <a:pt x="3359" y="961"/>
                    </a:cubicBezTo>
                    <a:close/>
                    <a:moveTo>
                      <a:pt x="3537" y="1317"/>
                    </a:moveTo>
                    <a:cubicBezTo>
                      <a:pt x="3533" y="1321"/>
                      <a:pt x="3529" y="1325"/>
                      <a:pt x="3525" y="1329"/>
                    </a:cubicBezTo>
                    <a:lnTo>
                      <a:pt x="3525" y="1329"/>
                    </a:lnTo>
                    <a:cubicBezTo>
                      <a:pt x="3528" y="1327"/>
                      <a:pt x="3532" y="1323"/>
                      <a:pt x="3537" y="1317"/>
                    </a:cubicBezTo>
                    <a:close/>
                    <a:moveTo>
                      <a:pt x="791" y="1465"/>
                    </a:moveTo>
                    <a:cubicBezTo>
                      <a:pt x="754" y="1465"/>
                      <a:pt x="722" y="1473"/>
                      <a:pt x="722" y="1496"/>
                    </a:cubicBezTo>
                    <a:cubicBezTo>
                      <a:pt x="719" y="1516"/>
                      <a:pt x="742" y="1523"/>
                      <a:pt x="773" y="1523"/>
                    </a:cubicBezTo>
                    <a:cubicBezTo>
                      <a:pt x="820" y="1523"/>
                      <a:pt x="884" y="1506"/>
                      <a:pt x="898" y="1490"/>
                    </a:cubicBezTo>
                    <a:lnTo>
                      <a:pt x="898" y="1490"/>
                    </a:lnTo>
                    <a:cubicBezTo>
                      <a:pt x="899" y="1492"/>
                      <a:pt x="900" y="1494"/>
                      <a:pt x="900" y="1496"/>
                    </a:cubicBezTo>
                    <a:lnTo>
                      <a:pt x="900" y="1487"/>
                    </a:lnTo>
                    <a:cubicBezTo>
                      <a:pt x="900" y="1488"/>
                      <a:pt x="899" y="1489"/>
                      <a:pt x="898" y="1490"/>
                    </a:cubicBezTo>
                    <a:lnTo>
                      <a:pt x="898" y="1490"/>
                    </a:lnTo>
                    <a:cubicBezTo>
                      <a:pt x="887" y="1477"/>
                      <a:pt x="835" y="1465"/>
                      <a:pt x="791" y="1465"/>
                    </a:cubicBezTo>
                    <a:close/>
                    <a:moveTo>
                      <a:pt x="989" y="1611"/>
                    </a:moveTo>
                    <a:cubicBezTo>
                      <a:pt x="984" y="1614"/>
                      <a:pt x="980" y="1616"/>
                      <a:pt x="975" y="1618"/>
                    </a:cubicBezTo>
                    <a:lnTo>
                      <a:pt x="975" y="1618"/>
                    </a:lnTo>
                    <a:cubicBezTo>
                      <a:pt x="954" y="1616"/>
                      <a:pt x="935" y="1614"/>
                      <a:pt x="915" y="1614"/>
                    </a:cubicBezTo>
                    <a:cubicBezTo>
                      <a:pt x="881" y="1614"/>
                      <a:pt x="848" y="1619"/>
                      <a:pt x="811" y="1629"/>
                    </a:cubicBezTo>
                    <a:cubicBezTo>
                      <a:pt x="815" y="1652"/>
                      <a:pt x="828" y="1661"/>
                      <a:pt x="850" y="1661"/>
                    </a:cubicBezTo>
                    <a:cubicBezTo>
                      <a:pt x="878" y="1661"/>
                      <a:pt x="920" y="1645"/>
                      <a:pt x="975" y="1618"/>
                    </a:cubicBezTo>
                    <a:lnTo>
                      <a:pt x="975" y="1618"/>
                    </a:lnTo>
                    <a:cubicBezTo>
                      <a:pt x="980" y="1619"/>
                      <a:pt x="984" y="1620"/>
                      <a:pt x="989" y="1620"/>
                    </a:cubicBezTo>
                    <a:lnTo>
                      <a:pt x="989" y="1611"/>
                    </a:lnTo>
                    <a:close/>
                    <a:moveTo>
                      <a:pt x="3635" y="1870"/>
                    </a:moveTo>
                    <a:lnTo>
                      <a:pt x="3635" y="1879"/>
                    </a:lnTo>
                    <a:lnTo>
                      <a:pt x="3706" y="1950"/>
                    </a:lnTo>
                    <a:cubicBezTo>
                      <a:pt x="3666" y="1984"/>
                      <a:pt x="3648" y="2000"/>
                      <a:pt x="3635" y="2000"/>
                    </a:cubicBezTo>
                    <a:cubicBezTo>
                      <a:pt x="3628" y="2000"/>
                      <a:pt x="3623" y="1995"/>
                      <a:pt x="3617" y="1985"/>
                    </a:cubicBezTo>
                    <a:cubicBezTo>
                      <a:pt x="3599" y="1968"/>
                      <a:pt x="3563" y="1941"/>
                      <a:pt x="3635" y="1870"/>
                    </a:cubicBezTo>
                    <a:close/>
                    <a:moveTo>
                      <a:pt x="2656" y="1915"/>
                    </a:moveTo>
                    <a:cubicBezTo>
                      <a:pt x="2649" y="1915"/>
                      <a:pt x="2642" y="1919"/>
                      <a:pt x="2637" y="1932"/>
                    </a:cubicBezTo>
                    <a:lnTo>
                      <a:pt x="2637" y="1941"/>
                    </a:lnTo>
                    <a:cubicBezTo>
                      <a:pt x="2601" y="2021"/>
                      <a:pt x="2637" y="2012"/>
                      <a:pt x="2655" y="2039"/>
                    </a:cubicBezTo>
                    <a:cubicBezTo>
                      <a:pt x="2708" y="1977"/>
                      <a:pt x="2717" y="1968"/>
                      <a:pt x="2690" y="1950"/>
                    </a:cubicBezTo>
                    <a:cubicBezTo>
                      <a:pt x="2690" y="1943"/>
                      <a:pt x="2672" y="1915"/>
                      <a:pt x="2656" y="1915"/>
                    </a:cubicBezTo>
                    <a:close/>
                    <a:moveTo>
                      <a:pt x="669" y="2030"/>
                    </a:moveTo>
                    <a:lnTo>
                      <a:pt x="686" y="2066"/>
                    </a:lnTo>
                    <a:lnTo>
                      <a:pt x="633" y="2137"/>
                    </a:lnTo>
                    <a:cubicBezTo>
                      <a:pt x="606" y="2101"/>
                      <a:pt x="571" y="2083"/>
                      <a:pt x="669" y="2030"/>
                    </a:cubicBezTo>
                    <a:close/>
                    <a:moveTo>
                      <a:pt x="324" y="2153"/>
                    </a:moveTo>
                    <a:lnTo>
                      <a:pt x="324" y="2153"/>
                    </a:lnTo>
                    <a:cubicBezTo>
                      <a:pt x="323" y="2153"/>
                      <a:pt x="322" y="2154"/>
                      <a:pt x="321" y="2155"/>
                    </a:cubicBezTo>
                    <a:cubicBezTo>
                      <a:pt x="322" y="2154"/>
                      <a:pt x="323" y="2153"/>
                      <a:pt x="324" y="2153"/>
                    </a:cubicBezTo>
                    <a:close/>
                    <a:moveTo>
                      <a:pt x="3906" y="2366"/>
                    </a:moveTo>
                    <a:lnTo>
                      <a:pt x="3906" y="2366"/>
                    </a:lnTo>
                    <a:cubicBezTo>
                      <a:pt x="3901" y="2370"/>
                      <a:pt x="3897" y="2373"/>
                      <a:pt x="3893" y="2377"/>
                    </a:cubicBezTo>
                    <a:cubicBezTo>
                      <a:pt x="3898" y="2374"/>
                      <a:pt x="3902" y="2370"/>
                      <a:pt x="3906" y="2366"/>
                    </a:cubicBezTo>
                    <a:close/>
                    <a:moveTo>
                      <a:pt x="4677" y="2858"/>
                    </a:moveTo>
                    <a:cubicBezTo>
                      <a:pt x="4635" y="2887"/>
                      <a:pt x="4570" y="2931"/>
                      <a:pt x="4536" y="2931"/>
                    </a:cubicBezTo>
                    <a:cubicBezTo>
                      <a:pt x="4527" y="2931"/>
                      <a:pt x="4520" y="2928"/>
                      <a:pt x="4516" y="2921"/>
                    </a:cubicBezTo>
                    <a:lnTo>
                      <a:pt x="4508" y="2921"/>
                    </a:lnTo>
                    <a:cubicBezTo>
                      <a:pt x="4508" y="2921"/>
                      <a:pt x="4508" y="2922"/>
                      <a:pt x="4508" y="2922"/>
                    </a:cubicBezTo>
                    <a:lnTo>
                      <a:pt x="4508" y="2922"/>
                    </a:lnTo>
                    <a:cubicBezTo>
                      <a:pt x="4511" y="2922"/>
                      <a:pt x="4514" y="2921"/>
                      <a:pt x="4516" y="2921"/>
                    </a:cubicBezTo>
                    <a:lnTo>
                      <a:pt x="4516" y="2921"/>
                    </a:lnTo>
                    <a:cubicBezTo>
                      <a:pt x="4514" y="2921"/>
                      <a:pt x="4511" y="2922"/>
                      <a:pt x="4509" y="2922"/>
                    </a:cubicBezTo>
                    <a:lnTo>
                      <a:pt x="4509" y="2922"/>
                    </a:lnTo>
                    <a:cubicBezTo>
                      <a:pt x="4509" y="2922"/>
                      <a:pt x="4508" y="2922"/>
                      <a:pt x="4508" y="2922"/>
                    </a:cubicBezTo>
                    <a:lnTo>
                      <a:pt x="4508" y="2922"/>
                    </a:lnTo>
                    <a:cubicBezTo>
                      <a:pt x="4506" y="2923"/>
                      <a:pt x="4504" y="2923"/>
                      <a:pt x="4502" y="2924"/>
                    </a:cubicBezTo>
                    <a:lnTo>
                      <a:pt x="4502" y="2924"/>
                    </a:lnTo>
                    <a:cubicBezTo>
                      <a:pt x="4498" y="2924"/>
                      <a:pt x="4495" y="2924"/>
                      <a:pt x="4492" y="2924"/>
                    </a:cubicBezTo>
                    <a:cubicBezTo>
                      <a:pt x="4454" y="2924"/>
                      <a:pt x="4482" y="2884"/>
                      <a:pt x="4543" y="2876"/>
                    </a:cubicBezTo>
                    <a:lnTo>
                      <a:pt x="4677" y="2858"/>
                    </a:lnTo>
                    <a:close/>
                    <a:moveTo>
                      <a:pt x="4425" y="3103"/>
                    </a:moveTo>
                    <a:lnTo>
                      <a:pt x="4425" y="3103"/>
                    </a:lnTo>
                    <a:cubicBezTo>
                      <a:pt x="4422" y="3105"/>
                      <a:pt x="4420" y="3106"/>
                      <a:pt x="4418" y="3108"/>
                    </a:cubicBezTo>
                    <a:cubicBezTo>
                      <a:pt x="4421" y="3106"/>
                      <a:pt x="4423" y="3105"/>
                      <a:pt x="4425" y="3103"/>
                    </a:cubicBezTo>
                    <a:close/>
                    <a:moveTo>
                      <a:pt x="5155" y="3637"/>
                    </a:moveTo>
                    <a:cubicBezTo>
                      <a:pt x="5167" y="3637"/>
                      <a:pt x="5177" y="3641"/>
                      <a:pt x="5184" y="3651"/>
                    </a:cubicBezTo>
                    <a:lnTo>
                      <a:pt x="5193" y="3651"/>
                    </a:lnTo>
                    <a:cubicBezTo>
                      <a:pt x="5208" y="3694"/>
                      <a:pt x="5109" y="3742"/>
                      <a:pt x="5059" y="3742"/>
                    </a:cubicBezTo>
                    <a:cubicBezTo>
                      <a:pt x="5046" y="3742"/>
                      <a:pt x="5037" y="3739"/>
                      <a:pt x="5033" y="3731"/>
                    </a:cubicBezTo>
                    <a:cubicBezTo>
                      <a:pt x="5061" y="3690"/>
                      <a:pt x="5116" y="3637"/>
                      <a:pt x="5155" y="3637"/>
                    </a:cubicBezTo>
                    <a:close/>
                    <a:moveTo>
                      <a:pt x="3257" y="5773"/>
                    </a:moveTo>
                    <a:cubicBezTo>
                      <a:pt x="3234" y="5773"/>
                      <a:pt x="3188" y="5784"/>
                      <a:pt x="3118" y="5807"/>
                    </a:cubicBezTo>
                    <a:lnTo>
                      <a:pt x="3127" y="5833"/>
                    </a:lnTo>
                    <a:lnTo>
                      <a:pt x="3216" y="5842"/>
                    </a:lnTo>
                    <a:cubicBezTo>
                      <a:pt x="3273" y="5795"/>
                      <a:pt x="3288" y="5773"/>
                      <a:pt x="3257" y="5773"/>
                    </a:cubicBezTo>
                    <a:close/>
                    <a:moveTo>
                      <a:pt x="2972" y="3468"/>
                    </a:moveTo>
                    <a:cubicBezTo>
                      <a:pt x="2964" y="3468"/>
                      <a:pt x="2954" y="3470"/>
                      <a:pt x="2940" y="3473"/>
                    </a:cubicBezTo>
                    <a:cubicBezTo>
                      <a:pt x="2797" y="3607"/>
                      <a:pt x="2664" y="3767"/>
                      <a:pt x="2557" y="3936"/>
                    </a:cubicBezTo>
                    <a:cubicBezTo>
                      <a:pt x="2549" y="3944"/>
                      <a:pt x="2449" y="4086"/>
                      <a:pt x="2471" y="4086"/>
                    </a:cubicBezTo>
                    <a:cubicBezTo>
                      <a:pt x="2474" y="4086"/>
                      <a:pt x="2479" y="4084"/>
                      <a:pt x="2486" y="4079"/>
                    </a:cubicBezTo>
                    <a:cubicBezTo>
                      <a:pt x="2512" y="4072"/>
                      <a:pt x="2531" y="4068"/>
                      <a:pt x="2543" y="4068"/>
                    </a:cubicBezTo>
                    <a:cubicBezTo>
                      <a:pt x="2565" y="4068"/>
                      <a:pt x="2568" y="4080"/>
                      <a:pt x="2557" y="4114"/>
                    </a:cubicBezTo>
                    <a:cubicBezTo>
                      <a:pt x="2539" y="4159"/>
                      <a:pt x="2468" y="4275"/>
                      <a:pt x="2557" y="4275"/>
                    </a:cubicBezTo>
                    <a:cubicBezTo>
                      <a:pt x="2595" y="4270"/>
                      <a:pt x="2629" y="4260"/>
                      <a:pt x="2647" y="4260"/>
                    </a:cubicBezTo>
                    <a:cubicBezTo>
                      <a:pt x="2666" y="4260"/>
                      <a:pt x="2665" y="4273"/>
                      <a:pt x="2628" y="4319"/>
                    </a:cubicBezTo>
                    <a:cubicBezTo>
                      <a:pt x="2655" y="4364"/>
                      <a:pt x="2922" y="4328"/>
                      <a:pt x="2664" y="4471"/>
                    </a:cubicBezTo>
                    <a:cubicBezTo>
                      <a:pt x="2709" y="4447"/>
                      <a:pt x="2740" y="4438"/>
                      <a:pt x="2761" y="4438"/>
                    </a:cubicBezTo>
                    <a:cubicBezTo>
                      <a:pt x="2836" y="4438"/>
                      <a:pt x="2789" y="4555"/>
                      <a:pt x="2824" y="4569"/>
                    </a:cubicBezTo>
                    <a:cubicBezTo>
                      <a:pt x="2831" y="4573"/>
                      <a:pt x="2839" y="4575"/>
                      <a:pt x="2847" y="4575"/>
                    </a:cubicBezTo>
                    <a:cubicBezTo>
                      <a:pt x="2889" y="4575"/>
                      <a:pt x="2944" y="4524"/>
                      <a:pt x="3011" y="4524"/>
                    </a:cubicBezTo>
                    <a:cubicBezTo>
                      <a:pt x="3014" y="4524"/>
                      <a:pt x="3017" y="4523"/>
                      <a:pt x="3019" y="4523"/>
                    </a:cubicBezTo>
                    <a:cubicBezTo>
                      <a:pt x="3070" y="4523"/>
                      <a:pt x="2929" y="4614"/>
                      <a:pt x="2886" y="4640"/>
                    </a:cubicBezTo>
                    <a:cubicBezTo>
                      <a:pt x="2646" y="4765"/>
                      <a:pt x="2869" y="4729"/>
                      <a:pt x="2913" y="4765"/>
                    </a:cubicBezTo>
                    <a:cubicBezTo>
                      <a:pt x="2931" y="4782"/>
                      <a:pt x="2931" y="4960"/>
                      <a:pt x="2895" y="4960"/>
                    </a:cubicBezTo>
                    <a:cubicBezTo>
                      <a:pt x="2931" y="4960"/>
                      <a:pt x="2886" y="4934"/>
                      <a:pt x="2967" y="4925"/>
                    </a:cubicBezTo>
                    <a:cubicBezTo>
                      <a:pt x="2973" y="4924"/>
                      <a:pt x="2978" y="4923"/>
                      <a:pt x="2983" y="4923"/>
                    </a:cubicBezTo>
                    <a:cubicBezTo>
                      <a:pt x="3014" y="4923"/>
                      <a:pt x="3021" y="4945"/>
                      <a:pt x="3029" y="4960"/>
                    </a:cubicBezTo>
                    <a:cubicBezTo>
                      <a:pt x="3029" y="4978"/>
                      <a:pt x="3065" y="5023"/>
                      <a:pt x="3011" y="5067"/>
                    </a:cubicBezTo>
                    <a:cubicBezTo>
                      <a:pt x="2958" y="5112"/>
                      <a:pt x="2895" y="5130"/>
                      <a:pt x="2958" y="5148"/>
                    </a:cubicBezTo>
                    <a:cubicBezTo>
                      <a:pt x="2965" y="5151"/>
                      <a:pt x="2975" y="5152"/>
                      <a:pt x="2986" y="5152"/>
                    </a:cubicBezTo>
                    <a:cubicBezTo>
                      <a:pt x="3033" y="5152"/>
                      <a:pt x="3106" y="5129"/>
                      <a:pt x="3142" y="5129"/>
                    </a:cubicBezTo>
                    <a:cubicBezTo>
                      <a:pt x="3146" y="5129"/>
                      <a:pt x="3150" y="5129"/>
                      <a:pt x="3154" y="5130"/>
                    </a:cubicBezTo>
                    <a:cubicBezTo>
                      <a:pt x="3216" y="5148"/>
                      <a:pt x="3109" y="5254"/>
                      <a:pt x="3082" y="5299"/>
                    </a:cubicBezTo>
                    <a:cubicBezTo>
                      <a:pt x="3047" y="5343"/>
                      <a:pt x="3038" y="5397"/>
                      <a:pt x="3056" y="5441"/>
                    </a:cubicBezTo>
                    <a:cubicBezTo>
                      <a:pt x="3082" y="5486"/>
                      <a:pt x="3127" y="5522"/>
                      <a:pt x="3180" y="5531"/>
                    </a:cubicBezTo>
                    <a:cubicBezTo>
                      <a:pt x="3216" y="5531"/>
                      <a:pt x="3359" y="5531"/>
                      <a:pt x="3367" y="5539"/>
                    </a:cubicBezTo>
                    <a:cubicBezTo>
                      <a:pt x="3305" y="5548"/>
                      <a:pt x="3243" y="5566"/>
                      <a:pt x="3180" y="5584"/>
                    </a:cubicBezTo>
                    <a:cubicBezTo>
                      <a:pt x="3127" y="5620"/>
                      <a:pt x="3180" y="5682"/>
                      <a:pt x="3198" y="5691"/>
                    </a:cubicBezTo>
                    <a:cubicBezTo>
                      <a:pt x="3201" y="5692"/>
                      <a:pt x="3205" y="5693"/>
                      <a:pt x="3211" y="5693"/>
                    </a:cubicBezTo>
                    <a:cubicBezTo>
                      <a:pt x="3229" y="5693"/>
                      <a:pt x="3259" y="5688"/>
                      <a:pt x="3286" y="5688"/>
                    </a:cubicBezTo>
                    <a:cubicBezTo>
                      <a:pt x="3305" y="5688"/>
                      <a:pt x="3322" y="5690"/>
                      <a:pt x="3332" y="5700"/>
                    </a:cubicBezTo>
                    <a:cubicBezTo>
                      <a:pt x="3359" y="5726"/>
                      <a:pt x="3359" y="5771"/>
                      <a:pt x="3332" y="5798"/>
                    </a:cubicBezTo>
                    <a:cubicBezTo>
                      <a:pt x="3287" y="5896"/>
                      <a:pt x="3127" y="5940"/>
                      <a:pt x="3269" y="5994"/>
                    </a:cubicBezTo>
                    <a:cubicBezTo>
                      <a:pt x="3367" y="6003"/>
                      <a:pt x="3367" y="6038"/>
                      <a:pt x="3376" y="6083"/>
                    </a:cubicBezTo>
                    <a:cubicBezTo>
                      <a:pt x="3378" y="6087"/>
                      <a:pt x="3390" y="6088"/>
                      <a:pt x="3405" y="6088"/>
                    </a:cubicBezTo>
                    <a:cubicBezTo>
                      <a:pt x="3427" y="6088"/>
                      <a:pt x="3458" y="6086"/>
                      <a:pt x="3487" y="6086"/>
                    </a:cubicBezTo>
                    <a:cubicBezTo>
                      <a:pt x="3525" y="6086"/>
                      <a:pt x="3559" y="6090"/>
                      <a:pt x="3563" y="6109"/>
                    </a:cubicBezTo>
                    <a:cubicBezTo>
                      <a:pt x="3510" y="6127"/>
                      <a:pt x="3296" y="6154"/>
                      <a:pt x="3367" y="6190"/>
                    </a:cubicBezTo>
                    <a:cubicBezTo>
                      <a:pt x="3424" y="6197"/>
                      <a:pt x="3480" y="6204"/>
                      <a:pt x="3541" y="6206"/>
                    </a:cubicBezTo>
                    <a:lnTo>
                      <a:pt x="3541" y="6206"/>
                    </a:lnTo>
                    <a:cubicBezTo>
                      <a:pt x="3442" y="6216"/>
                      <a:pt x="3518" y="6309"/>
                      <a:pt x="3510" y="6332"/>
                    </a:cubicBezTo>
                    <a:cubicBezTo>
                      <a:pt x="3483" y="6386"/>
                      <a:pt x="3350" y="6377"/>
                      <a:pt x="3350" y="6421"/>
                    </a:cubicBezTo>
                    <a:cubicBezTo>
                      <a:pt x="3352" y="6433"/>
                      <a:pt x="3373" y="6438"/>
                      <a:pt x="3405" y="6438"/>
                    </a:cubicBezTo>
                    <a:cubicBezTo>
                      <a:pt x="3524" y="6438"/>
                      <a:pt x="3793" y="6370"/>
                      <a:pt x="3786" y="6314"/>
                    </a:cubicBezTo>
                    <a:lnTo>
                      <a:pt x="3786" y="6314"/>
                    </a:lnTo>
                    <a:lnTo>
                      <a:pt x="3795" y="6359"/>
                    </a:lnTo>
                    <a:cubicBezTo>
                      <a:pt x="3790" y="6383"/>
                      <a:pt x="3841" y="6401"/>
                      <a:pt x="3893" y="6401"/>
                    </a:cubicBezTo>
                    <a:cubicBezTo>
                      <a:pt x="3938" y="6401"/>
                      <a:pt x="3983" y="6387"/>
                      <a:pt x="3991" y="6350"/>
                    </a:cubicBezTo>
                    <a:lnTo>
                      <a:pt x="4000" y="6359"/>
                    </a:lnTo>
                    <a:cubicBezTo>
                      <a:pt x="4009" y="6305"/>
                      <a:pt x="3991" y="6252"/>
                      <a:pt x="3955" y="6207"/>
                    </a:cubicBezTo>
                    <a:cubicBezTo>
                      <a:pt x="3920" y="6163"/>
                      <a:pt x="3902" y="6154"/>
                      <a:pt x="3795" y="6154"/>
                    </a:cubicBezTo>
                    <a:cubicBezTo>
                      <a:pt x="3709" y="6154"/>
                      <a:pt x="3766" y="6086"/>
                      <a:pt x="3683" y="6086"/>
                    </a:cubicBezTo>
                    <a:cubicBezTo>
                      <a:pt x="3662" y="6086"/>
                      <a:pt x="3633" y="6090"/>
                      <a:pt x="3590" y="6101"/>
                    </a:cubicBezTo>
                    <a:cubicBezTo>
                      <a:pt x="3795" y="6047"/>
                      <a:pt x="3768" y="5914"/>
                      <a:pt x="3786" y="5851"/>
                    </a:cubicBezTo>
                    <a:cubicBezTo>
                      <a:pt x="3795" y="5816"/>
                      <a:pt x="3813" y="5780"/>
                      <a:pt x="3840" y="5753"/>
                    </a:cubicBezTo>
                    <a:cubicBezTo>
                      <a:pt x="3929" y="5735"/>
                      <a:pt x="4000" y="5673"/>
                      <a:pt x="3991" y="5637"/>
                    </a:cubicBezTo>
                    <a:lnTo>
                      <a:pt x="3991" y="5637"/>
                    </a:lnTo>
                    <a:lnTo>
                      <a:pt x="3822" y="5691"/>
                    </a:lnTo>
                    <a:cubicBezTo>
                      <a:pt x="3813" y="5637"/>
                      <a:pt x="3946" y="5593"/>
                      <a:pt x="3893" y="5548"/>
                    </a:cubicBezTo>
                    <a:cubicBezTo>
                      <a:pt x="3840" y="5515"/>
                      <a:pt x="3782" y="5497"/>
                      <a:pt x="3723" y="5497"/>
                    </a:cubicBezTo>
                    <a:cubicBezTo>
                      <a:pt x="3703" y="5497"/>
                      <a:pt x="3682" y="5499"/>
                      <a:pt x="3661" y="5504"/>
                    </a:cubicBezTo>
                    <a:cubicBezTo>
                      <a:pt x="3632" y="5504"/>
                      <a:pt x="3610" y="5512"/>
                      <a:pt x="3599" y="5512"/>
                    </a:cubicBezTo>
                    <a:cubicBezTo>
                      <a:pt x="3593" y="5512"/>
                      <a:pt x="3590" y="5510"/>
                      <a:pt x="3590" y="5504"/>
                    </a:cubicBezTo>
                    <a:cubicBezTo>
                      <a:pt x="3581" y="5468"/>
                      <a:pt x="3599" y="5441"/>
                      <a:pt x="3617" y="5415"/>
                    </a:cubicBezTo>
                    <a:cubicBezTo>
                      <a:pt x="3670" y="5352"/>
                      <a:pt x="3742" y="5272"/>
                      <a:pt x="3652" y="5263"/>
                    </a:cubicBezTo>
                    <a:cubicBezTo>
                      <a:pt x="3563" y="5245"/>
                      <a:pt x="3492" y="5201"/>
                      <a:pt x="3510" y="5139"/>
                    </a:cubicBezTo>
                    <a:cubicBezTo>
                      <a:pt x="3519" y="5112"/>
                      <a:pt x="3706" y="5014"/>
                      <a:pt x="3644" y="5005"/>
                    </a:cubicBezTo>
                    <a:cubicBezTo>
                      <a:pt x="3640" y="5005"/>
                      <a:pt x="3636" y="5005"/>
                      <a:pt x="3633" y="5005"/>
                    </a:cubicBezTo>
                    <a:cubicBezTo>
                      <a:pt x="3532" y="5005"/>
                      <a:pt x="3438" y="5094"/>
                      <a:pt x="3385" y="5094"/>
                    </a:cubicBezTo>
                    <a:cubicBezTo>
                      <a:pt x="3369" y="5094"/>
                      <a:pt x="3357" y="5087"/>
                      <a:pt x="3350" y="5067"/>
                    </a:cubicBezTo>
                    <a:cubicBezTo>
                      <a:pt x="3314" y="4987"/>
                      <a:pt x="3688" y="4969"/>
                      <a:pt x="3652" y="4871"/>
                    </a:cubicBezTo>
                    <a:cubicBezTo>
                      <a:pt x="3649" y="4860"/>
                      <a:pt x="3640" y="4855"/>
                      <a:pt x="3628" y="4855"/>
                    </a:cubicBezTo>
                    <a:cubicBezTo>
                      <a:pt x="3592" y="4855"/>
                      <a:pt x="3526" y="4900"/>
                      <a:pt x="3487" y="4900"/>
                    </a:cubicBezTo>
                    <a:cubicBezTo>
                      <a:pt x="3482" y="4900"/>
                      <a:pt x="3478" y="4900"/>
                      <a:pt x="3474" y="4898"/>
                    </a:cubicBezTo>
                    <a:cubicBezTo>
                      <a:pt x="3403" y="4871"/>
                      <a:pt x="3421" y="4773"/>
                      <a:pt x="3421" y="4720"/>
                    </a:cubicBezTo>
                    <a:cubicBezTo>
                      <a:pt x="3421" y="4586"/>
                      <a:pt x="3483" y="4381"/>
                      <a:pt x="3376" y="4284"/>
                    </a:cubicBezTo>
                    <a:cubicBezTo>
                      <a:pt x="3367" y="4276"/>
                      <a:pt x="3354" y="4274"/>
                      <a:pt x="3339" y="4274"/>
                    </a:cubicBezTo>
                    <a:cubicBezTo>
                      <a:pt x="3298" y="4274"/>
                      <a:pt x="3244" y="4292"/>
                      <a:pt x="3198" y="4292"/>
                    </a:cubicBezTo>
                    <a:cubicBezTo>
                      <a:pt x="3180" y="4295"/>
                      <a:pt x="3166" y="4296"/>
                      <a:pt x="3157" y="4296"/>
                    </a:cubicBezTo>
                    <a:cubicBezTo>
                      <a:pt x="3088" y="4296"/>
                      <a:pt x="3229" y="4244"/>
                      <a:pt x="3261" y="4212"/>
                    </a:cubicBezTo>
                    <a:cubicBezTo>
                      <a:pt x="3300" y="4164"/>
                      <a:pt x="3211" y="4131"/>
                      <a:pt x="3148" y="4131"/>
                    </a:cubicBezTo>
                    <a:cubicBezTo>
                      <a:pt x="3140" y="4131"/>
                      <a:pt x="3133" y="4131"/>
                      <a:pt x="3127" y="4132"/>
                    </a:cubicBezTo>
                    <a:cubicBezTo>
                      <a:pt x="3065" y="4156"/>
                      <a:pt x="3032" y="4167"/>
                      <a:pt x="3020" y="4167"/>
                    </a:cubicBezTo>
                    <a:cubicBezTo>
                      <a:pt x="2996" y="4167"/>
                      <a:pt x="3056" y="4123"/>
                      <a:pt x="3127" y="4052"/>
                    </a:cubicBezTo>
                    <a:lnTo>
                      <a:pt x="3127" y="4052"/>
                    </a:lnTo>
                    <a:cubicBezTo>
                      <a:pt x="3020" y="4088"/>
                      <a:pt x="2922" y="4141"/>
                      <a:pt x="2815" y="4194"/>
                    </a:cubicBezTo>
                    <a:cubicBezTo>
                      <a:pt x="2815" y="4168"/>
                      <a:pt x="2967" y="4079"/>
                      <a:pt x="2993" y="4052"/>
                    </a:cubicBezTo>
                    <a:cubicBezTo>
                      <a:pt x="3073" y="3981"/>
                      <a:pt x="2976" y="3981"/>
                      <a:pt x="2940" y="3972"/>
                    </a:cubicBezTo>
                    <a:cubicBezTo>
                      <a:pt x="2904" y="3972"/>
                      <a:pt x="2726" y="3909"/>
                      <a:pt x="2904" y="3820"/>
                    </a:cubicBezTo>
                    <a:cubicBezTo>
                      <a:pt x="3127" y="3722"/>
                      <a:pt x="2815" y="3758"/>
                      <a:pt x="2797" y="3740"/>
                    </a:cubicBezTo>
                    <a:cubicBezTo>
                      <a:pt x="2723" y="3707"/>
                      <a:pt x="3069" y="3468"/>
                      <a:pt x="2972" y="3468"/>
                    </a:cubicBezTo>
                    <a:close/>
                    <a:moveTo>
                      <a:pt x="3879" y="6814"/>
                    </a:moveTo>
                    <a:cubicBezTo>
                      <a:pt x="3913" y="6814"/>
                      <a:pt x="3943" y="6822"/>
                      <a:pt x="3946" y="6840"/>
                    </a:cubicBezTo>
                    <a:cubicBezTo>
                      <a:pt x="3905" y="6857"/>
                      <a:pt x="3849" y="6883"/>
                      <a:pt x="3810" y="6883"/>
                    </a:cubicBezTo>
                    <a:cubicBezTo>
                      <a:pt x="3790" y="6883"/>
                      <a:pt x="3774" y="6876"/>
                      <a:pt x="3768" y="6858"/>
                    </a:cubicBezTo>
                    <a:cubicBezTo>
                      <a:pt x="3768" y="6831"/>
                      <a:pt x="3828" y="6814"/>
                      <a:pt x="3879" y="6814"/>
                    </a:cubicBezTo>
                    <a:close/>
                    <a:moveTo>
                      <a:pt x="6458" y="8042"/>
                    </a:moveTo>
                    <a:cubicBezTo>
                      <a:pt x="6458" y="8042"/>
                      <a:pt x="6458" y="8042"/>
                      <a:pt x="6458" y="8042"/>
                    </a:cubicBezTo>
                    <a:lnTo>
                      <a:pt x="6458" y="8042"/>
                    </a:lnTo>
                    <a:cubicBezTo>
                      <a:pt x="6461" y="8042"/>
                      <a:pt x="6464" y="8042"/>
                      <a:pt x="6467" y="8042"/>
                    </a:cubicBezTo>
                    <a:close/>
                    <a:moveTo>
                      <a:pt x="4189" y="7979"/>
                    </a:moveTo>
                    <a:cubicBezTo>
                      <a:pt x="4260" y="7979"/>
                      <a:pt x="4304" y="7996"/>
                      <a:pt x="4249" y="8042"/>
                    </a:cubicBezTo>
                    <a:cubicBezTo>
                      <a:pt x="4187" y="8069"/>
                      <a:pt x="4125" y="8078"/>
                      <a:pt x="4071" y="8078"/>
                    </a:cubicBezTo>
                    <a:cubicBezTo>
                      <a:pt x="3973" y="8078"/>
                      <a:pt x="3902" y="8042"/>
                      <a:pt x="3982" y="8016"/>
                    </a:cubicBezTo>
                    <a:cubicBezTo>
                      <a:pt x="4034" y="7994"/>
                      <a:pt x="4123" y="7979"/>
                      <a:pt x="4189" y="7979"/>
                    </a:cubicBezTo>
                    <a:close/>
                    <a:moveTo>
                      <a:pt x="6458" y="8042"/>
                    </a:moveTo>
                    <a:cubicBezTo>
                      <a:pt x="6181" y="8044"/>
                      <a:pt x="6316" y="8110"/>
                      <a:pt x="6407" y="8110"/>
                    </a:cubicBezTo>
                    <a:cubicBezTo>
                      <a:pt x="6440" y="8110"/>
                      <a:pt x="6467" y="8101"/>
                      <a:pt x="6467" y="8078"/>
                    </a:cubicBezTo>
                    <a:cubicBezTo>
                      <a:pt x="6467" y="8060"/>
                      <a:pt x="6458" y="8051"/>
                      <a:pt x="6458" y="8042"/>
                    </a:cubicBezTo>
                    <a:close/>
                    <a:moveTo>
                      <a:pt x="4285" y="8880"/>
                    </a:moveTo>
                    <a:lnTo>
                      <a:pt x="4285" y="8880"/>
                    </a:lnTo>
                    <a:cubicBezTo>
                      <a:pt x="4285" y="8880"/>
                      <a:pt x="4285" y="8880"/>
                      <a:pt x="4285" y="8880"/>
                    </a:cubicBezTo>
                    <a:lnTo>
                      <a:pt x="4285" y="8880"/>
                    </a:lnTo>
                    <a:cubicBezTo>
                      <a:pt x="4285" y="8880"/>
                      <a:pt x="4285" y="8880"/>
                      <a:pt x="4285" y="8880"/>
                    </a:cubicBezTo>
                    <a:close/>
                    <a:moveTo>
                      <a:pt x="5888" y="8960"/>
                    </a:moveTo>
                    <a:cubicBezTo>
                      <a:pt x="5896" y="9005"/>
                      <a:pt x="5859" y="9024"/>
                      <a:pt x="5769" y="9024"/>
                    </a:cubicBezTo>
                    <a:cubicBezTo>
                      <a:pt x="5751" y="9024"/>
                      <a:pt x="5732" y="9024"/>
                      <a:pt x="5710" y="9022"/>
                    </a:cubicBezTo>
                    <a:lnTo>
                      <a:pt x="5710" y="8987"/>
                    </a:lnTo>
                    <a:cubicBezTo>
                      <a:pt x="5763" y="8969"/>
                      <a:pt x="5817" y="8960"/>
                      <a:pt x="5879" y="8960"/>
                    </a:cubicBezTo>
                    <a:close/>
                    <a:moveTo>
                      <a:pt x="4205" y="9067"/>
                    </a:moveTo>
                    <a:lnTo>
                      <a:pt x="4205" y="9102"/>
                    </a:lnTo>
                    <a:lnTo>
                      <a:pt x="4285" y="9138"/>
                    </a:lnTo>
                    <a:cubicBezTo>
                      <a:pt x="4401" y="9102"/>
                      <a:pt x="4383" y="9076"/>
                      <a:pt x="4205" y="9067"/>
                    </a:cubicBezTo>
                    <a:close/>
                    <a:moveTo>
                      <a:pt x="4159" y="10090"/>
                    </a:moveTo>
                    <a:cubicBezTo>
                      <a:pt x="4159" y="10092"/>
                      <a:pt x="4158" y="10093"/>
                      <a:pt x="4157" y="10095"/>
                    </a:cubicBezTo>
                    <a:lnTo>
                      <a:pt x="4157" y="10095"/>
                    </a:lnTo>
                    <a:cubicBezTo>
                      <a:pt x="4161" y="10094"/>
                      <a:pt x="4165" y="10092"/>
                      <a:pt x="4169" y="10091"/>
                    </a:cubicBezTo>
                    <a:lnTo>
                      <a:pt x="4159" y="10090"/>
                    </a:lnTo>
                    <a:close/>
                    <a:moveTo>
                      <a:pt x="3439" y="10403"/>
                    </a:moveTo>
                    <a:cubicBezTo>
                      <a:pt x="3441" y="10403"/>
                      <a:pt x="3443" y="10403"/>
                      <a:pt x="3445" y="10404"/>
                    </a:cubicBezTo>
                    <a:lnTo>
                      <a:pt x="3445" y="10404"/>
                    </a:lnTo>
                    <a:cubicBezTo>
                      <a:pt x="3443" y="10403"/>
                      <a:pt x="3441" y="10403"/>
                      <a:pt x="3439" y="10403"/>
                    </a:cubicBezTo>
                    <a:close/>
                    <a:moveTo>
                      <a:pt x="3917" y="11111"/>
                    </a:moveTo>
                    <a:cubicBezTo>
                      <a:pt x="3915" y="11116"/>
                      <a:pt x="3914" y="11121"/>
                      <a:pt x="3913" y="11126"/>
                    </a:cubicBezTo>
                    <a:lnTo>
                      <a:pt x="3913" y="11126"/>
                    </a:lnTo>
                    <a:cubicBezTo>
                      <a:pt x="3915" y="11125"/>
                      <a:pt x="3918" y="11125"/>
                      <a:pt x="3920" y="11124"/>
                    </a:cubicBezTo>
                    <a:cubicBezTo>
                      <a:pt x="3921" y="11120"/>
                      <a:pt x="3919" y="11115"/>
                      <a:pt x="3917" y="11111"/>
                    </a:cubicBezTo>
                    <a:close/>
                    <a:moveTo>
                      <a:pt x="5781" y="11240"/>
                    </a:moveTo>
                    <a:cubicBezTo>
                      <a:pt x="5835" y="11267"/>
                      <a:pt x="5897" y="11285"/>
                      <a:pt x="5861" y="11320"/>
                    </a:cubicBezTo>
                    <a:cubicBezTo>
                      <a:pt x="5799" y="11311"/>
                      <a:pt x="5683" y="11293"/>
                      <a:pt x="5692" y="11258"/>
                    </a:cubicBezTo>
                    <a:lnTo>
                      <a:pt x="5781" y="11240"/>
                    </a:lnTo>
                    <a:close/>
                    <a:moveTo>
                      <a:pt x="5434" y="11463"/>
                    </a:moveTo>
                    <a:lnTo>
                      <a:pt x="5461" y="11466"/>
                    </a:lnTo>
                    <a:lnTo>
                      <a:pt x="5461" y="11466"/>
                    </a:lnTo>
                    <a:cubicBezTo>
                      <a:pt x="5452" y="11464"/>
                      <a:pt x="5443" y="11463"/>
                      <a:pt x="5434" y="11463"/>
                    </a:cubicBezTo>
                    <a:close/>
                    <a:moveTo>
                      <a:pt x="3640" y="11493"/>
                    </a:moveTo>
                    <a:cubicBezTo>
                      <a:pt x="3694" y="11493"/>
                      <a:pt x="3765" y="11514"/>
                      <a:pt x="3759" y="11543"/>
                    </a:cubicBezTo>
                    <a:cubicBezTo>
                      <a:pt x="3752" y="11576"/>
                      <a:pt x="3716" y="11591"/>
                      <a:pt x="3679" y="11591"/>
                    </a:cubicBezTo>
                    <a:cubicBezTo>
                      <a:pt x="3627" y="11591"/>
                      <a:pt x="3571" y="11563"/>
                      <a:pt x="3581" y="11516"/>
                    </a:cubicBezTo>
                    <a:cubicBezTo>
                      <a:pt x="3584" y="11500"/>
                      <a:pt x="3610" y="11493"/>
                      <a:pt x="3640" y="11493"/>
                    </a:cubicBezTo>
                    <a:close/>
                    <a:moveTo>
                      <a:pt x="3109" y="11766"/>
                    </a:moveTo>
                    <a:cubicBezTo>
                      <a:pt x="3115" y="11768"/>
                      <a:pt x="3122" y="11770"/>
                      <a:pt x="3129" y="11772"/>
                    </a:cubicBezTo>
                    <a:lnTo>
                      <a:pt x="3129" y="11772"/>
                    </a:lnTo>
                    <a:cubicBezTo>
                      <a:pt x="3123" y="11769"/>
                      <a:pt x="3116" y="11767"/>
                      <a:pt x="3109" y="11766"/>
                    </a:cubicBezTo>
                    <a:close/>
                    <a:moveTo>
                      <a:pt x="3652" y="12095"/>
                    </a:moveTo>
                    <a:cubicBezTo>
                      <a:pt x="3656" y="12095"/>
                      <a:pt x="3659" y="12096"/>
                      <a:pt x="3662" y="12096"/>
                    </a:cubicBezTo>
                    <a:lnTo>
                      <a:pt x="3662" y="12096"/>
                    </a:lnTo>
                    <a:cubicBezTo>
                      <a:pt x="3660" y="12096"/>
                      <a:pt x="3657" y="12095"/>
                      <a:pt x="3652" y="12095"/>
                    </a:cubicBezTo>
                    <a:close/>
                    <a:moveTo>
                      <a:pt x="3813" y="12166"/>
                    </a:moveTo>
                    <a:cubicBezTo>
                      <a:pt x="3812" y="12168"/>
                      <a:pt x="3812" y="12170"/>
                      <a:pt x="3811" y="12172"/>
                    </a:cubicBezTo>
                    <a:lnTo>
                      <a:pt x="3811" y="12172"/>
                    </a:lnTo>
                    <a:cubicBezTo>
                      <a:pt x="3812" y="12168"/>
                      <a:pt x="3813" y="12166"/>
                      <a:pt x="3813" y="12166"/>
                    </a:cubicBezTo>
                    <a:close/>
                    <a:moveTo>
                      <a:pt x="3550" y="13166"/>
                    </a:moveTo>
                    <a:cubicBezTo>
                      <a:pt x="3525" y="13166"/>
                      <a:pt x="3505" y="13171"/>
                      <a:pt x="3501" y="13182"/>
                    </a:cubicBezTo>
                    <a:lnTo>
                      <a:pt x="3590" y="13235"/>
                    </a:lnTo>
                    <a:cubicBezTo>
                      <a:pt x="3745" y="13208"/>
                      <a:pt x="3626" y="13166"/>
                      <a:pt x="3550" y="13166"/>
                    </a:cubicBezTo>
                    <a:close/>
                    <a:moveTo>
                      <a:pt x="3499" y="13733"/>
                    </a:moveTo>
                    <a:lnTo>
                      <a:pt x="3499" y="13733"/>
                    </a:lnTo>
                    <a:cubicBezTo>
                      <a:pt x="3500" y="13733"/>
                      <a:pt x="3500" y="13734"/>
                      <a:pt x="3501" y="13734"/>
                    </a:cubicBezTo>
                    <a:cubicBezTo>
                      <a:pt x="3501" y="13734"/>
                      <a:pt x="3500" y="13733"/>
                      <a:pt x="3499" y="13733"/>
                    </a:cubicBezTo>
                    <a:close/>
                    <a:moveTo>
                      <a:pt x="4586" y="16196"/>
                    </a:moveTo>
                    <a:cubicBezTo>
                      <a:pt x="4608" y="16196"/>
                      <a:pt x="4635" y="16202"/>
                      <a:pt x="4668" y="16219"/>
                    </a:cubicBezTo>
                    <a:lnTo>
                      <a:pt x="4668" y="16228"/>
                    </a:lnTo>
                    <a:cubicBezTo>
                      <a:pt x="4739" y="16264"/>
                      <a:pt x="4703" y="16281"/>
                      <a:pt x="4695" y="16317"/>
                    </a:cubicBezTo>
                    <a:cubicBezTo>
                      <a:pt x="4623" y="16299"/>
                      <a:pt x="4516" y="16273"/>
                      <a:pt x="4525" y="16237"/>
                    </a:cubicBezTo>
                    <a:cubicBezTo>
                      <a:pt x="4531" y="16215"/>
                      <a:pt x="4550" y="16196"/>
                      <a:pt x="4586" y="16196"/>
                    </a:cubicBezTo>
                    <a:close/>
                    <a:moveTo>
                      <a:pt x="4986" y="16683"/>
                    </a:moveTo>
                    <a:cubicBezTo>
                      <a:pt x="4896" y="16683"/>
                      <a:pt x="5016" y="16763"/>
                      <a:pt x="5080" y="16763"/>
                    </a:cubicBezTo>
                    <a:cubicBezTo>
                      <a:pt x="5096" y="16763"/>
                      <a:pt x="5109" y="16758"/>
                      <a:pt x="5113" y="16745"/>
                    </a:cubicBezTo>
                    <a:cubicBezTo>
                      <a:pt x="5131" y="16736"/>
                      <a:pt x="5122" y="16718"/>
                      <a:pt x="5131" y="16709"/>
                    </a:cubicBezTo>
                    <a:cubicBezTo>
                      <a:pt x="5059" y="16690"/>
                      <a:pt x="5013" y="16683"/>
                      <a:pt x="4986" y="16683"/>
                    </a:cubicBezTo>
                    <a:close/>
                    <a:moveTo>
                      <a:pt x="5208" y="16937"/>
                    </a:moveTo>
                    <a:cubicBezTo>
                      <a:pt x="5212" y="16938"/>
                      <a:pt x="5216" y="16939"/>
                      <a:pt x="5220" y="16941"/>
                    </a:cubicBezTo>
                    <a:cubicBezTo>
                      <a:pt x="5216" y="16939"/>
                      <a:pt x="5212" y="16938"/>
                      <a:pt x="5208" y="16937"/>
                    </a:cubicBezTo>
                    <a:close/>
                    <a:moveTo>
                      <a:pt x="4533" y="17215"/>
                    </a:moveTo>
                    <a:cubicBezTo>
                      <a:pt x="4556" y="17215"/>
                      <a:pt x="4583" y="17225"/>
                      <a:pt x="4614" y="17252"/>
                    </a:cubicBezTo>
                    <a:lnTo>
                      <a:pt x="4614" y="17261"/>
                    </a:lnTo>
                    <a:cubicBezTo>
                      <a:pt x="4677" y="17315"/>
                      <a:pt x="4632" y="17341"/>
                      <a:pt x="4606" y="17368"/>
                    </a:cubicBezTo>
                    <a:cubicBezTo>
                      <a:pt x="4552" y="17341"/>
                      <a:pt x="4454" y="17288"/>
                      <a:pt x="4472" y="17252"/>
                    </a:cubicBezTo>
                    <a:cubicBezTo>
                      <a:pt x="4482" y="17232"/>
                      <a:pt x="4503" y="17215"/>
                      <a:pt x="4533" y="17215"/>
                    </a:cubicBezTo>
                    <a:close/>
                    <a:moveTo>
                      <a:pt x="1372" y="0"/>
                    </a:moveTo>
                    <a:cubicBezTo>
                      <a:pt x="1364" y="0"/>
                      <a:pt x="1355" y="8"/>
                      <a:pt x="1345" y="26"/>
                    </a:cubicBezTo>
                    <a:cubicBezTo>
                      <a:pt x="1292" y="124"/>
                      <a:pt x="1337" y="311"/>
                      <a:pt x="1248" y="329"/>
                    </a:cubicBezTo>
                    <a:lnTo>
                      <a:pt x="1221" y="222"/>
                    </a:lnTo>
                    <a:cubicBezTo>
                      <a:pt x="1203" y="177"/>
                      <a:pt x="1203" y="151"/>
                      <a:pt x="1221" y="142"/>
                    </a:cubicBezTo>
                    <a:cubicBezTo>
                      <a:pt x="1221" y="136"/>
                      <a:pt x="1218" y="134"/>
                      <a:pt x="1214" y="134"/>
                    </a:cubicBezTo>
                    <a:cubicBezTo>
                      <a:pt x="1187" y="134"/>
                      <a:pt x="1077" y="251"/>
                      <a:pt x="1069" y="266"/>
                    </a:cubicBezTo>
                    <a:cubicBezTo>
                      <a:pt x="1062" y="271"/>
                      <a:pt x="1054" y="273"/>
                      <a:pt x="1046" y="273"/>
                    </a:cubicBezTo>
                    <a:cubicBezTo>
                      <a:pt x="1017" y="273"/>
                      <a:pt x="985" y="251"/>
                      <a:pt x="958" y="251"/>
                    </a:cubicBezTo>
                    <a:cubicBezTo>
                      <a:pt x="946" y="251"/>
                      <a:pt x="936" y="255"/>
                      <a:pt x="927" y="266"/>
                    </a:cubicBezTo>
                    <a:cubicBezTo>
                      <a:pt x="900" y="311"/>
                      <a:pt x="909" y="355"/>
                      <a:pt x="856" y="391"/>
                    </a:cubicBezTo>
                    <a:cubicBezTo>
                      <a:pt x="826" y="413"/>
                      <a:pt x="785" y="429"/>
                      <a:pt x="741" y="429"/>
                    </a:cubicBezTo>
                    <a:cubicBezTo>
                      <a:pt x="732" y="429"/>
                      <a:pt x="723" y="428"/>
                      <a:pt x="713" y="427"/>
                    </a:cubicBezTo>
                    <a:cubicBezTo>
                      <a:pt x="606" y="427"/>
                      <a:pt x="695" y="587"/>
                      <a:pt x="651" y="632"/>
                    </a:cubicBezTo>
                    <a:cubicBezTo>
                      <a:pt x="643" y="640"/>
                      <a:pt x="630" y="643"/>
                      <a:pt x="615" y="643"/>
                    </a:cubicBezTo>
                    <a:cubicBezTo>
                      <a:pt x="566" y="643"/>
                      <a:pt x="488" y="611"/>
                      <a:pt x="434" y="611"/>
                    </a:cubicBezTo>
                    <a:cubicBezTo>
                      <a:pt x="412" y="611"/>
                      <a:pt x="394" y="617"/>
                      <a:pt x="384" y="632"/>
                    </a:cubicBezTo>
                    <a:cubicBezTo>
                      <a:pt x="330" y="694"/>
                      <a:pt x="446" y="792"/>
                      <a:pt x="455" y="854"/>
                    </a:cubicBezTo>
                    <a:cubicBezTo>
                      <a:pt x="455" y="873"/>
                      <a:pt x="444" y="881"/>
                      <a:pt x="425" y="881"/>
                    </a:cubicBezTo>
                    <a:cubicBezTo>
                      <a:pt x="357" y="881"/>
                      <a:pt x="192" y="775"/>
                      <a:pt x="143" y="747"/>
                    </a:cubicBezTo>
                    <a:lnTo>
                      <a:pt x="143" y="747"/>
                    </a:lnTo>
                    <a:cubicBezTo>
                      <a:pt x="179" y="828"/>
                      <a:pt x="241" y="908"/>
                      <a:pt x="303" y="970"/>
                    </a:cubicBezTo>
                    <a:cubicBezTo>
                      <a:pt x="389" y="1039"/>
                      <a:pt x="394" y="1062"/>
                      <a:pt x="362" y="1062"/>
                    </a:cubicBezTo>
                    <a:cubicBezTo>
                      <a:pt x="322" y="1062"/>
                      <a:pt x="229" y="1030"/>
                      <a:pt x="152" y="1006"/>
                    </a:cubicBezTo>
                    <a:lnTo>
                      <a:pt x="152" y="1006"/>
                    </a:lnTo>
                    <a:cubicBezTo>
                      <a:pt x="357" y="1077"/>
                      <a:pt x="152" y="1228"/>
                      <a:pt x="321" y="1264"/>
                    </a:cubicBezTo>
                    <a:cubicBezTo>
                      <a:pt x="241" y="1291"/>
                      <a:pt x="134" y="1317"/>
                      <a:pt x="125" y="1389"/>
                    </a:cubicBezTo>
                    <a:cubicBezTo>
                      <a:pt x="232" y="1398"/>
                      <a:pt x="205" y="1433"/>
                      <a:pt x="205" y="1487"/>
                    </a:cubicBezTo>
                    <a:cubicBezTo>
                      <a:pt x="214" y="1567"/>
                      <a:pt x="357" y="1594"/>
                      <a:pt x="366" y="1647"/>
                    </a:cubicBezTo>
                    <a:cubicBezTo>
                      <a:pt x="366" y="1647"/>
                      <a:pt x="1" y="1870"/>
                      <a:pt x="170" y="1879"/>
                    </a:cubicBezTo>
                    <a:cubicBezTo>
                      <a:pt x="217" y="1879"/>
                      <a:pt x="414" y="1781"/>
                      <a:pt x="462" y="1781"/>
                    </a:cubicBezTo>
                    <a:cubicBezTo>
                      <a:pt x="478" y="1781"/>
                      <a:pt x="478" y="1791"/>
                      <a:pt x="455" y="1816"/>
                    </a:cubicBezTo>
                    <a:cubicBezTo>
                      <a:pt x="401" y="1887"/>
                      <a:pt x="339" y="1923"/>
                      <a:pt x="455" y="1932"/>
                    </a:cubicBezTo>
                    <a:cubicBezTo>
                      <a:pt x="499" y="1923"/>
                      <a:pt x="544" y="1914"/>
                      <a:pt x="588" y="1914"/>
                    </a:cubicBezTo>
                    <a:cubicBezTo>
                      <a:pt x="517" y="1977"/>
                      <a:pt x="303" y="1985"/>
                      <a:pt x="268" y="2030"/>
                    </a:cubicBezTo>
                    <a:cubicBezTo>
                      <a:pt x="259" y="2048"/>
                      <a:pt x="357" y="2048"/>
                      <a:pt x="357" y="2048"/>
                    </a:cubicBezTo>
                    <a:cubicBezTo>
                      <a:pt x="419" y="2048"/>
                      <a:pt x="419" y="2075"/>
                      <a:pt x="437" y="2110"/>
                    </a:cubicBezTo>
                    <a:cubicBezTo>
                      <a:pt x="433" y="2104"/>
                      <a:pt x="428" y="2102"/>
                      <a:pt x="421" y="2102"/>
                    </a:cubicBezTo>
                    <a:cubicBezTo>
                      <a:pt x="397" y="2102"/>
                      <a:pt x="359" y="2132"/>
                      <a:pt x="324" y="2153"/>
                    </a:cubicBezTo>
                    <a:lnTo>
                      <a:pt x="324" y="2153"/>
                    </a:lnTo>
                    <a:cubicBezTo>
                      <a:pt x="336" y="2146"/>
                      <a:pt x="345" y="2143"/>
                      <a:pt x="351" y="2143"/>
                    </a:cubicBezTo>
                    <a:cubicBezTo>
                      <a:pt x="385" y="2143"/>
                      <a:pt x="372" y="2211"/>
                      <a:pt x="401" y="2226"/>
                    </a:cubicBezTo>
                    <a:cubicBezTo>
                      <a:pt x="417" y="2218"/>
                      <a:pt x="445" y="2197"/>
                      <a:pt x="464" y="2197"/>
                    </a:cubicBezTo>
                    <a:cubicBezTo>
                      <a:pt x="467" y="2197"/>
                      <a:pt x="470" y="2198"/>
                      <a:pt x="473" y="2199"/>
                    </a:cubicBezTo>
                    <a:cubicBezTo>
                      <a:pt x="535" y="2217"/>
                      <a:pt x="588" y="2270"/>
                      <a:pt x="508" y="2342"/>
                    </a:cubicBezTo>
                    <a:cubicBezTo>
                      <a:pt x="422" y="2408"/>
                      <a:pt x="454" y="2505"/>
                      <a:pt x="517" y="2505"/>
                    </a:cubicBezTo>
                    <a:cubicBezTo>
                      <a:pt x="539" y="2505"/>
                      <a:pt x="564" y="2494"/>
                      <a:pt x="588" y="2466"/>
                    </a:cubicBezTo>
                    <a:cubicBezTo>
                      <a:pt x="620" y="2479"/>
                      <a:pt x="647" y="2549"/>
                      <a:pt x="691" y="2549"/>
                    </a:cubicBezTo>
                    <a:cubicBezTo>
                      <a:pt x="710" y="2549"/>
                      <a:pt x="731" y="2536"/>
                      <a:pt x="758" y="2502"/>
                    </a:cubicBezTo>
                    <a:lnTo>
                      <a:pt x="758" y="2502"/>
                    </a:lnTo>
                    <a:cubicBezTo>
                      <a:pt x="751" y="2611"/>
                      <a:pt x="837" y="2891"/>
                      <a:pt x="970" y="2891"/>
                    </a:cubicBezTo>
                    <a:cubicBezTo>
                      <a:pt x="1011" y="2891"/>
                      <a:pt x="1056" y="2864"/>
                      <a:pt x="1105" y="2796"/>
                    </a:cubicBezTo>
                    <a:lnTo>
                      <a:pt x="1105" y="2796"/>
                    </a:lnTo>
                    <a:cubicBezTo>
                      <a:pt x="1042" y="2953"/>
                      <a:pt x="1024" y="3007"/>
                      <a:pt x="1031" y="3007"/>
                    </a:cubicBezTo>
                    <a:cubicBezTo>
                      <a:pt x="1046" y="3007"/>
                      <a:pt x="1185" y="2737"/>
                      <a:pt x="1221" y="2737"/>
                    </a:cubicBezTo>
                    <a:cubicBezTo>
                      <a:pt x="1226" y="2737"/>
                      <a:pt x="1229" y="2741"/>
                      <a:pt x="1230" y="2751"/>
                    </a:cubicBezTo>
                    <a:cubicBezTo>
                      <a:pt x="1222" y="2824"/>
                      <a:pt x="1162" y="2962"/>
                      <a:pt x="1193" y="2962"/>
                    </a:cubicBezTo>
                    <a:cubicBezTo>
                      <a:pt x="1200" y="2962"/>
                      <a:pt x="1212" y="2955"/>
                      <a:pt x="1230" y="2939"/>
                    </a:cubicBezTo>
                    <a:cubicBezTo>
                      <a:pt x="1248" y="2912"/>
                      <a:pt x="1452" y="2671"/>
                      <a:pt x="1470" y="2662"/>
                    </a:cubicBezTo>
                    <a:lnTo>
                      <a:pt x="1470" y="2662"/>
                    </a:lnTo>
                    <a:cubicBezTo>
                      <a:pt x="1435" y="2769"/>
                      <a:pt x="1328" y="2876"/>
                      <a:pt x="1417" y="2885"/>
                    </a:cubicBezTo>
                    <a:cubicBezTo>
                      <a:pt x="1458" y="2885"/>
                      <a:pt x="1499" y="2757"/>
                      <a:pt x="1540" y="2757"/>
                    </a:cubicBezTo>
                    <a:cubicBezTo>
                      <a:pt x="1543" y="2757"/>
                      <a:pt x="1547" y="2758"/>
                      <a:pt x="1550" y="2760"/>
                    </a:cubicBezTo>
                    <a:cubicBezTo>
                      <a:pt x="1479" y="2858"/>
                      <a:pt x="1426" y="2956"/>
                      <a:pt x="1381" y="3054"/>
                    </a:cubicBezTo>
                    <a:cubicBezTo>
                      <a:pt x="1373" y="3080"/>
                      <a:pt x="1383" y="3096"/>
                      <a:pt x="1401" y="3096"/>
                    </a:cubicBezTo>
                    <a:cubicBezTo>
                      <a:pt x="1421" y="3096"/>
                      <a:pt x="1451" y="3078"/>
                      <a:pt x="1479" y="3037"/>
                    </a:cubicBezTo>
                    <a:cubicBezTo>
                      <a:pt x="1500" y="3009"/>
                      <a:pt x="1523" y="3000"/>
                      <a:pt x="1545" y="3000"/>
                    </a:cubicBezTo>
                    <a:cubicBezTo>
                      <a:pt x="1580" y="3000"/>
                      <a:pt x="1611" y="3022"/>
                      <a:pt x="1622" y="3028"/>
                    </a:cubicBezTo>
                    <a:cubicBezTo>
                      <a:pt x="1684" y="3037"/>
                      <a:pt x="1711" y="3117"/>
                      <a:pt x="1666" y="3170"/>
                    </a:cubicBezTo>
                    <a:cubicBezTo>
                      <a:pt x="1608" y="3273"/>
                      <a:pt x="1573" y="3351"/>
                      <a:pt x="1617" y="3351"/>
                    </a:cubicBezTo>
                    <a:cubicBezTo>
                      <a:pt x="1627" y="3351"/>
                      <a:pt x="1640" y="3347"/>
                      <a:pt x="1657" y="3339"/>
                    </a:cubicBezTo>
                    <a:cubicBezTo>
                      <a:pt x="1708" y="3323"/>
                      <a:pt x="1774" y="3258"/>
                      <a:pt x="1811" y="3258"/>
                    </a:cubicBezTo>
                    <a:cubicBezTo>
                      <a:pt x="1813" y="3258"/>
                      <a:pt x="1815" y="3259"/>
                      <a:pt x="1818" y="3259"/>
                    </a:cubicBezTo>
                    <a:cubicBezTo>
                      <a:pt x="1853" y="3268"/>
                      <a:pt x="1844" y="3330"/>
                      <a:pt x="1844" y="3375"/>
                    </a:cubicBezTo>
                    <a:cubicBezTo>
                      <a:pt x="1844" y="3383"/>
                      <a:pt x="1865" y="3499"/>
                      <a:pt x="1893" y="3499"/>
                    </a:cubicBezTo>
                    <a:cubicBezTo>
                      <a:pt x="1898" y="3499"/>
                      <a:pt x="1902" y="3496"/>
                      <a:pt x="1907" y="3491"/>
                    </a:cubicBezTo>
                    <a:cubicBezTo>
                      <a:pt x="1950" y="3434"/>
                      <a:pt x="1978" y="3413"/>
                      <a:pt x="1996" y="3413"/>
                    </a:cubicBezTo>
                    <a:cubicBezTo>
                      <a:pt x="2037" y="3413"/>
                      <a:pt x="2028" y="3519"/>
                      <a:pt x="2040" y="3544"/>
                    </a:cubicBezTo>
                    <a:cubicBezTo>
                      <a:pt x="2058" y="3571"/>
                      <a:pt x="2076" y="3598"/>
                      <a:pt x="2112" y="3615"/>
                    </a:cubicBezTo>
                    <a:cubicBezTo>
                      <a:pt x="2120" y="3618"/>
                      <a:pt x="2127" y="3619"/>
                      <a:pt x="2133" y="3619"/>
                    </a:cubicBezTo>
                    <a:cubicBezTo>
                      <a:pt x="2149" y="3619"/>
                      <a:pt x="2154" y="3609"/>
                      <a:pt x="2174" y="3589"/>
                    </a:cubicBezTo>
                    <a:cubicBezTo>
                      <a:pt x="2178" y="3583"/>
                      <a:pt x="2182" y="3580"/>
                      <a:pt x="2185" y="3580"/>
                    </a:cubicBezTo>
                    <a:cubicBezTo>
                      <a:pt x="2201" y="3580"/>
                      <a:pt x="2201" y="3642"/>
                      <a:pt x="2201" y="3642"/>
                    </a:cubicBezTo>
                    <a:cubicBezTo>
                      <a:pt x="2218" y="3660"/>
                      <a:pt x="2236" y="3669"/>
                      <a:pt x="2263" y="3678"/>
                    </a:cubicBezTo>
                    <a:cubicBezTo>
                      <a:pt x="2268" y="3678"/>
                      <a:pt x="2276" y="3678"/>
                      <a:pt x="2287" y="3678"/>
                    </a:cubicBezTo>
                    <a:cubicBezTo>
                      <a:pt x="2334" y="3678"/>
                      <a:pt x="2414" y="3684"/>
                      <a:pt x="2334" y="3749"/>
                    </a:cubicBezTo>
                    <a:cubicBezTo>
                      <a:pt x="2236" y="3829"/>
                      <a:pt x="2245" y="3892"/>
                      <a:pt x="2299" y="3909"/>
                    </a:cubicBezTo>
                    <a:cubicBezTo>
                      <a:pt x="2301" y="3910"/>
                      <a:pt x="2303" y="3910"/>
                      <a:pt x="2305" y="3910"/>
                    </a:cubicBezTo>
                    <a:cubicBezTo>
                      <a:pt x="2349" y="3910"/>
                      <a:pt x="2408" y="3837"/>
                      <a:pt x="2442" y="3837"/>
                    </a:cubicBezTo>
                    <a:cubicBezTo>
                      <a:pt x="2449" y="3837"/>
                      <a:pt x="2455" y="3840"/>
                      <a:pt x="2459" y="3847"/>
                    </a:cubicBezTo>
                    <a:cubicBezTo>
                      <a:pt x="2388" y="3901"/>
                      <a:pt x="2307" y="3945"/>
                      <a:pt x="2334" y="3981"/>
                    </a:cubicBezTo>
                    <a:cubicBezTo>
                      <a:pt x="2336" y="3988"/>
                      <a:pt x="2340" y="3991"/>
                      <a:pt x="2346" y="3991"/>
                    </a:cubicBezTo>
                    <a:cubicBezTo>
                      <a:pt x="2401" y="3991"/>
                      <a:pt x="2610" y="3726"/>
                      <a:pt x="2610" y="3678"/>
                    </a:cubicBezTo>
                    <a:cubicBezTo>
                      <a:pt x="2610" y="3624"/>
                      <a:pt x="2521" y="3615"/>
                      <a:pt x="2637" y="3518"/>
                    </a:cubicBezTo>
                    <a:cubicBezTo>
                      <a:pt x="2637" y="3482"/>
                      <a:pt x="2539" y="3473"/>
                      <a:pt x="2646" y="3384"/>
                    </a:cubicBezTo>
                    <a:lnTo>
                      <a:pt x="2646" y="3384"/>
                    </a:lnTo>
                    <a:cubicBezTo>
                      <a:pt x="2604" y="3417"/>
                      <a:pt x="2463" y="3574"/>
                      <a:pt x="2422" y="3574"/>
                    </a:cubicBezTo>
                    <a:cubicBezTo>
                      <a:pt x="2419" y="3574"/>
                      <a:pt x="2416" y="3573"/>
                      <a:pt x="2414" y="3571"/>
                    </a:cubicBezTo>
                    <a:cubicBezTo>
                      <a:pt x="2380" y="3545"/>
                      <a:pt x="2524" y="3357"/>
                      <a:pt x="2463" y="3357"/>
                    </a:cubicBezTo>
                    <a:cubicBezTo>
                      <a:pt x="2462" y="3357"/>
                      <a:pt x="2460" y="3357"/>
                      <a:pt x="2459" y="3357"/>
                    </a:cubicBezTo>
                    <a:cubicBezTo>
                      <a:pt x="2432" y="3357"/>
                      <a:pt x="2379" y="3428"/>
                      <a:pt x="2361" y="3446"/>
                    </a:cubicBezTo>
                    <a:cubicBezTo>
                      <a:pt x="2331" y="3473"/>
                      <a:pt x="2310" y="3482"/>
                      <a:pt x="2295" y="3482"/>
                    </a:cubicBezTo>
                    <a:cubicBezTo>
                      <a:pt x="2275" y="3482"/>
                      <a:pt x="2264" y="3465"/>
                      <a:pt x="2254" y="3455"/>
                    </a:cubicBezTo>
                    <a:cubicBezTo>
                      <a:pt x="2236" y="3437"/>
                      <a:pt x="2218" y="3357"/>
                      <a:pt x="2334" y="3286"/>
                    </a:cubicBezTo>
                    <a:cubicBezTo>
                      <a:pt x="2366" y="3267"/>
                      <a:pt x="2396" y="3265"/>
                      <a:pt x="2425" y="3265"/>
                    </a:cubicBezTo>
                    <a:cubicBezTo>
                      <a:pt x="2432" y="3265"/>
                      <a:pt x="2440" y="3265"/>
                      <a:pt x="2447" y="3265"/>
                    </a:cubicBezTo>
                    <a:cubicBezTo>
                      <a:pt x="2491" y="3265"/>
                      <a:pt x="2535" y="3260"/>
                      <a:pt x="2584" y="3197"/>
                    </a:cubicBezTo>
                    <a:cubicBezTo>
                      <a:pt x="2651" y="3119"/>
                      <a:pt x="2652" y="3083"/>
                      <a:pt x="2620" y="3083"/>
                    </a:cubicBezTo>
                    <a:cubicBezTo>
                      <a:pt x="2597" y="3083"/>
                      <a:pt x="2557" y="3101"/>
                      <a:pt x="2512" y="3134"/>
                    </a:cubicBezTo>
                    <a:cubicBezTo>
                      <a:pt x="2481" y="3155"/>
                      <a:pt x="2453" y="3164"/>
                      <a:pt x="2429" y="3164"/>
                    </a:cubicBezTo>
                    <a:cubicBezTo>
                      <a:pt x="2340" y="3164"/>
                      <a:pt x="2317" y="3035"/>
                      <a:pt x="2423" y="2930"/>
                    </a:cubicBezTo>
                    <a:lnTo>
                      <a:pt x="2423" y="2930"/>
                    </a:lnTo>
                    <a:cubicBezTo>
                      <a:pt x="2390" y="2955"/>
                      <a:pt x="2302" y="3065"/>
                      <a:pt x="2269" y="3065"/>
                    </a:cubicBezTo>
                    <a:cubicBezTo>
                      <a:pt x="2267" y="3065"/>
                      <a:pt x="2265" y="3064"/>
                      <a:pt x="2263" y="3063"/>
                    </a:cubicBezTo>
                    <a:cubicBezTo>
                      <a:pt x="2250" y="3059"/>
                      <a:pt x="2230" y="3048"/>
                      <a:pt x="2204" y="3048"/>
                    </a:cubicBezTo>
                    <a:cubicBezTo>
                      <a:pt x="2181" y="3048"/>
                      <a:pt x="2154" y="3057"/>
                      <a:pt x="2123" y="3087"/>
                    </a:cubicBezTo>
                    <a:lnTo>
                      <a:pt x="2123" y="3087"/>
                    </a:lnTo>
                    <a:cubicBezTo>
                      <a:pt x="2271" y="2921"/>
                      <a:pt x="2075" y="2751"/>
                      <a:pt x="2022" y="2725"/>
                    </a:cubicBezTo>
                    <a:cubicBezTo>
                      <a:pt x="1998" y="2705"/>
                      <a:pt x="1969" y="2696"/>
                      <a:pt x="1937" y="2696"/>
                    </a:cubicBezTo>
                    <a:cubicBezTo>
                      <a:pt x="1852" y="2696"/>
                      <a:pt x="1742" y="2757"/>
                      <a:pt x="1613" y="2841"/>
                    </a:cubicBezTo>
                    <a:cubicBezTo>
                      <a:pt x="1639" y="2823"/>
                      <a:pt x="1809" y="2698"/>
                      <a:pt x="1818" y="2636"/>
                    </a:cubicBezTo>
                    <a:lnTo>
                      <a:pt x="1773" y="2627"/>
                    </a:lnTo>
                    <a:cubicBezTo>
                      <a:pt x="1764" y="2618"/>
                      <a:pt x="1764" y="2627"/>
                      <a:pt x="1800" y="2564"/>
                    </a:cubicBezTo>
                    <a:cubicBezTo>
                      <a:pt x="1832" y="2505"/>
                      <a:pt x="1842" y="2455"/>
                      <a:pt x="1822" y="2455"/>
                    </a:cubicBezTo>
                    <a:cubicBezTo>
                      <a:pt x="1810" y="2455"/>
                      <a:pt x="1785" y="2476"/>
                      <a:pt x="1746" y="2529"/>
                    </a:cubicBezTo>
                    <a:cubicBezTo>
                      <a:pt x="1701" y="2597"/>
                      <a:pt x="1675" y="2640"/>
                      <a:pt x="1651" y="2640"/>
                    </a:cubicBezTo>
                    <a:cubicBezTo>
                      <a:pt x="1647" y="2640"/>
                      <a:pt x="1643" y="2638"/>
                      <a:pt x="1639" y="2636"/>
                    </a:cubicBezTo>
                    <a:cubicBezTo>
                      <a:pt x="1622" y="2627"/>
                      <a:pt x="1586" y="2618"/>
                      <a:pt x="1586" y="2591"/>
                    </a:cubicBezTo>
                    <a:cubicBezTo>
                      <a:pt x="1577" y="2556"/>
                      <a:pt x="1613" y="2511"/>
                      <a:pt x="1604" y="2511"/>
                    </a:cubicBezTo>
                    <a:lnTo>
                      <a:pt x="1497" y="2449"/>
                    </a:lnTo>
                    <a:cubicBezTo>
                      <a:pt x="1493" y="2447"/>
                      <a:pt x="1489" y="2446"/>
                      <a:pt x="1485" y="2446"/>
                    </a:cubicBezTo>
                    <a:cubicBezTo>
                      <a:pt x="1421" y="2446"/>
                      <a:pt x="1319" y="2699"/>
                      <a:pt x="1328" y="2707"/>
                    </a:cubicBezTo>
                    <a:cubicBezTo>
                      <a:pt x="1310" y="2689"/>
                      <a:pt x="1363" y="2404"/>
                      <a:pt x="1354" y="2342"/>
                    </a:cubicBezTo>
                    <a:cubicBezTo>
                      <a:pt x="1346" y="2308"/>
                      <a:pt x="1335" y="2286"/>
                      <a:pt x="1326" y="2286"/>
                    </a:cubicBezTo>
                    <a:cubicBezTo>
                      <a:pt x="1315" y="2286"/>
                      <a:pt x="1306" y="2312"/>
                      <a:pt x="1301" y="2377"/>
                    </a:cubicBezTo>
                    <a:cubicBezTo>
                      <a:pt x="1301" y="2434"/>
                      <a:pt x="1273" y="2558"/>
                      <a:pt x="1248" y="2558"/>
                    </a:cubicBezTo>
                    <a:cubicBezTo>
                      <a:pt x="1242" y="2558"/>
                      <a:pt x="1235" y="2549"/>
                      <a:pt x="1230" y="2529"/>
                    </a:cubicBezTo>
                    <a:cubicBezTo>
                      <a:pt x="1221" y="2466"/>
                      <a:pt x="1212" y="2404"/>
                      <a:pt x="1212" y="2333"/>
                    </a:cubicBezTo>
                    <a:lnTo>
                      <a:pt x="1212" y="2253"/>
                    </a:lnTo>
                    <a:cubicBezTo>
                      <a:pt x="1194" y="2342"/>
                      <a:pt x="1158" y="2422"/>
                      <a:pt x="1123" y="2493"/>
                    </a:cubicBezTo>
                    <a:cubicBezTo>
                      <a:pt x="1120" y="2496"/>
                      <a:pt x="1118" y="2498"/>
                      <a:pt x="1116" y="2498"/>
                    </a:cubicBezTo>
                    <a:cubicBezTo>
                      <a:pt x="1092" y="2498"/>
                      <a:pt x="1124" y="2251"/>
                      <a:pt x="1141" y="2235"/>
                    </a:cubicBezTo>
                    <a:cubicBezTo>
                      <a:pt x="1157" y="2165"/>
                      <a:pt x="1160" y="2137"/>
                      <a:pt x="1155" y="2137"/>
                    </a:cubicBezTo>
                    <a:cubicBezTo>
                      <a:pt x="1137" y="2137"/>
                      <a:pt x="1025" y="2462"/>
                      <a:pt x="1025" y="2475"/>
                    </a:cubicBezTo>
                    <a:cubicBezTo>
                      <a:pt x="1023" y="2476"/>
                      <a:pt x="1021" y="2477"/>
                      <a:pt x="1019" y="2477"/>
                    </a:cubicBezTo>
                    <a:cubicBezTo>
                      <a:pt x="985" y="2477"/>
                      <a:pt x="1032" y="2271"/>
                      <a:pt x="1004" y="2271"/>
                    </a:cubicBezTo>
                    <a:cubicBezTo>
                      <a:pt x="998" y="2271"/>
                      <a:pt x="989" y="2280"/>
                      <a:pt x="975" y="2300"/>
                    </a:cubicBezTo>
                    <a:lnTo>
                      <a:pt x="975" y="2300"/>
                    </a:lnTo>
                    <a:cubicBezTo>
                      <a:pt x="1055" y="2169"/>
                      <a:pt x="864" y="2065"/>
                      <a:pt x="838" y="2030"/>
                    </a:cubicBezTo>
                    <a:cubicBezTo>
                      <a:pt x="811" y="1985"/>
                      <a:pt x="722" y="1985"/>
                      <a:pt x="677" y="1950"/>
                    </a:cubicBezTo>
                    <a:cubicBezTo>
                      <a:pt x="633" y="1914"/>
                      <a:pt x="793" y="1834"/>
                      <a:pt x="731" y="1825"/>
                    </a:cubicBezTo>
                    <a:cubicBezTo>
                      <a:pt x="717" y="1825"/>
                      <a:pt x="682" y="1827"/>
                      <a:pt x="646" y="1827"/>
                    </a:cubicBezTo>
                    <a:cubicBezTo>
                      <a:pt x="592" y="1827"/>
                      <a:pt x="533" y="1823"/>
                      <a:pt x="526" y="1808"/>
                    </a:cubicBezTo>
                    <a:lnTo>
                      <a:pt x="526" y="1808"/>
                    </a:lnTo>
                    <a:cubicBezTo>
                      <a:pt x="528" y="1809"/>
                      <a:pt x="533" y="1810"/>
                      <a:pt x="541" y="1810"/>
                    </a:cubicBezTo>
                    <a:cubicBezTo>
                      <a:pt x="616" y="1810"/>
                      <a:pt x="953" y="1752"/>
                      <a:pt x="802" y="1736"/>
                    </a:cubicBezTo>
                    <a:cubicBezTo>
                      <a:pt x="736" y="1736"/>
                      <a:pt x="737" y="1694"/>
                      <a:pt x="659" y="1694"/>
                    </a:cubicBezTo>
                    <a:cubicBezTo>
                      <a:pt x="643" y="1694"/>
                      <a:pt x="622" y="1696"/>
                      <a:pt x="597" y="1700"/>
                    </a:cubicBezTo>
                    <a:cubicBezTo>
                      <a:pt x="588" y="1702"/>
                      <a:pt x="580" y="1703"/>
                      <a:pt x="573" y="1703"/>
                    </a:cubicBezTo>
                    <a:cubicBezTo>
                      <a:pt x="510" y="1703"/>
                      <a:pt x="596" y="1636"/>
                      <a:pt x="532" y="1636"/>
                    </a:cubicBezTo>
                    <a:cubicBezTo>
                      <a:pt x="528" y="1636"/>
                      <a:pt x="523" y="1636"/>
                      <a:pt x="517" y="1637"/>
                    </a:cubicBezTo>
                    <a:lnTo>
                      <a:pt x="517" y="1637"/>
                    </a:lnTo>
                    <a:cubicBezTo>
                      <a:pt x="646" y="1619"/>
                      <a:pt x="732" y="1601"/>
                      <a:pt x="775" y="1549"/>
                    </a:cubicBezTo>
                    <a:cubicBezTo>
                      <a:pt x="802" y="1522"/>
                      <a:pt x="446" y="1513"/>
                      <a:pt x="392" y="1451"/>
                    </a:cubicBezTo>
                    <a:cubicBezTo>
                      <a:pt x="324" y="1375"/>
                      <a:pt x="395" y="1351"/>
                      <a:pt x="506" y="1351"/>
                    </a:cubicBezTo>
                    <a:cubicBezTo>
                      <a:pt x="642" y="1351"/>
                      <a:pt x="840" y="1387"/>
                      <a:pt x="918" y="1407"/>
                    </a:cubicBezTo>
                    <a:cubicBezTo>
                      <a:pt x="767" y="1353"/>
                      <a:pt x="633" y="1273"/>
                      <a:pt x="526" y="1166"/>
                    </a:cubicBezTo>
                    <a:lnTo>
                      <a:pt x="526" y="1166"/>
                    </a:lnTo>
                    <a:lnTo>
                      <a:pt x="802" y="1202"/>
                    </a:lnTo>
                    <a:cubicBezTo>
                      <a:pt x="686" y="1157"/>
                      <a:pt x="758" y="1121"/>
                      <a:pt x="749" y="1086"/>
                    </a:cubicBezTo>
                    <a:cubicBezTo>
                      <a:pt x="713" y="1015"/>
                      <a:pt x="669" y="952"/>
                      <a:pt x="624" y="899"/>
                    </a:cubicBezTo>
                    <a:lnTo>
                      <a:pt x="624" y="899"/>
                    </a:lnTo>
                    <a:cubicBezTo>
                      <a:pt x="708" y="931"/>
                      <a:pt x="815" y="1033"/>
                      <a:pt x="858" y="1033"/>
                    </a:cubicBezTo>
                    <a:cubicBezTo>
                      <a:pt x="874" y="1033"/>
                      <a:pt x="881" y="1018"/>
                      <a:pt x="873" y="979"/>
                    </a:cubicBezTo>
                    <a:cubicBezTo>
                      <a:pt x="870" y="938"/>
                      <a:pt x="877" y="919"/>
                      <a:pt x="896" y="919"/>
                    </a:cubicBezTo>
                    <a:cubicBezTo>
                      <a:pt x="922" y="919"/>
                      <a:pt x="970" y="956"/>
                      <a:pt x="1043" y="1023"/>
                    </a:cubicBezTo>
                    <a:cubicBezTo>
                      <a:pt x="1060" y="1006"/>
                      <a:pt x="989" y="952"/>
                      <a:pt x="971" y="908"/>
                    </a:cubicBezTo>
                    <a:cubicBezTo>
                      <a:pt x="936" y="828"/>
                      <a:pt x="1016" y="845"/>
                      <a:pt x="1016" y="792"/>
                    </a:cubicBezTo>
                    <a:cubicBezTo>
                      <a:pt x="1007" y="738"/>
                      <a:pt x="936" y="676"/>
                      <a:pt x="918" y="605"/>
                    </a:cubicBezTo>
                    <a:cubicBezTo>
                      <a:pt x="909" y="543"/>
                      <a:pt x="989" y="578"/>
                      <a:pt x="954" y="507"/>
                    </a:cubicBezTo>
                    <a:lnTo>
                      <a:pt x="954" y="507"/>
                    </a:lnTo>
                    <a:cubicBezTo>
                      <a:pt x="996" y="585"/>
                      <a:pt x="1005" y="610"/>
                      <a:pt x="1021" y="610"/>
                    </a:cubicBezTo>
                    <a:cubicBezTo>
                      <a:pt x="1028" y="610"/>
                      <a:pt x="1037" y="605"/>
                      <a:pt x="1052" y="596"/>
                    </a:cubicBezTo>
                    <a:lnTo>
                      <a:pt x="1158" y="551"/>
                    </a:lnTo>
                    <a:cubicBezTo>
                      <a:pt x="1176" y="614"/>
                      <a:pt x="1221" y="721"/>
                      <a:pt x="1185" y="730"/>
                    </a:cubicBezTo>
                    <a:cubicBezTo>
                      <a:pt x="1185" y="774"/>
                      <a:pt x="1158" y="747"/>
                      <a:pt x="1194" y="828"/>
                    </a:cubicBezTo>
                    <a:cubicBezTo>
                      <a:pt x="1265" y="792"/>
                      <a:pt x="1212" y="614"/>
                      <a:pt x="1274" y="498"/>
                    </a:cubicBezTo>
                    <a:cubicBezTo>
                      <a:pt x="1284" y="481"/>
                      <a:pt x="1292" y="473"/>
                      <a:pt x="1299" y="473"/>
                    </a:cubicBezTo>
                    <a:cubicBezTo>
                      <a:pt x="1331" y="473"/>
                      <a:pt x="1319" y="667"/>
                      <a:pt x="1319" y="667"/>
                    </a:cubicBezTo>
                    <a:lnTo>
                      <a:pt x="1363" y="596"/>
                    </a:lnTo>
                    <a:cubicBezTo>
                      <a:pt x="1372" y="555"/>
                      <a:pt x="1379" y="535"/>
                      <a:pt x="1390" y="535"/>
                    </a:cubicBezTo>
                    <a:cubicBezTo>
                      <a:pt x="1400" y="535"/>
                      <a:pt x="1413" y="552"/>
                      <a:pt x="1435" y="587"/>
                    </a:cubicBezTo>
                    <a:cubicBezTo>
                      <a:pt x="1459" y="636"/>
                      <a:pt x="1491" y="670"/>
                      <a:pt x="1515" y="670"/>
                    </a:cubicBezTo>
                    <a:cubicBezTo>
                      <a:pt x="1544" y="670"/>
                      <a:pt x="1561" y="623"/>
                      <a:pt x="1541" y="498"/>
                    </a:cubicBezTo>
                    <a:lnTo>
                      <a:pt x="1541" y="498"/>
                    </a:lnTo>
                    <a:cubicBezTo>
                      <a:pt x="1547" y="504"/>
                      <a:pt x="1553" y="506"/>
                      <a:pt x="1557" y="506"/>
                    </a:cubicBezTo>
                    <a:cubicBezTo>
                      <a:pt x="1573" y="506"/>
                      <a:pt x="1581" y="478"/>
                      <a:pt x="1595" y="471"/>
                    </a:cubicBezTo>
                    <a:lnTo>
                      <a:pt x="1595" y="471"/>
                    </a:lnTo>
                    <a:cubicBezTo>
                      <a:pt x="1586" y="543"/>
                      <a:pt x="1577" y="614"/>
                      <a:pt x="1568" y="694"/>
                    </a:cubicBezTo>
                    <a:cubicBezTo>
                      <a:pt x="1568" y="726"/>
                      <a:pt x="1574" y="737"/>
                      <a:pt x="1581" y="737"/>
                    </a:cubicBezTo>
                    <a:cubicBezTo>
                      <a:pt x="1591" y="737"/>
                      <a:pt x="1603" y="721"/>
                      <a:pt x="1613" y="712"/>
                    </a:cubicBezTo>
                    <a:cubicBezTo>
                      <a:pt x="1688" y="628"/>
                      <a:pt x="1740" y="379"/>
                      <a:pt x="1842" y="379"/>
                    </a:cubicBezTo>
                    <a:cubicBezTo>
                      <a:pt x="1848" y="379"/>
                      <a:pt x="1855" y="380"/>
                      <a:pt x="1862" y="382"/>
                    </a:cubicBezTo>
                    <a:cubicBezTo>
                      <a:pt x="1826" y="471"/>
                      <a:pt x="1800" y="560"/>
                      <a:pt x="1791" y="658"/>
                    </a:cubicBezTo>
                    <a:cubicBezTo>
                      <a:pt x="1784" y="719"/>
                      <a:pt x="1791" y="744"/>
                      <a:pt x="1806" y="744"/>
                    </a:cubicBezTo>
                    <a:cubicBezTo>
                      <a:pt x="1827" y="744"/>
                      <a:pt x="1866" y="688"/>
                      <a:pt x="1898" y="614"/>
                    </a:cubicBezTo>
                    <a:lnTo>
                      <a:pt x="1898" y="614"/>
                    </a:lnTo>
                    <a:cubicBezTo>
                      <a:pt x="1862" y="721"/>
                      <a:pt x="1826" y="845"/>
                      <a:pt x="1871" y="863"/>
                    </a:cubicBezTo>
                    <a:cubicBezTo>
                      <a:pt x="1892" y="820"/>
                      <a:pt x="1965" y="590"/>
                      <a:pt x="1993" y="590"/>
                    </a:cubicBezTo>
                    <a:cubicBezTo>
                      <a:pt x="2000" y="590"/>
                      <a:pt x="2005" y="605"/>
                      <a:pt x="2005" y="640"/>
                    </a:cubicBezTo>
                    <a:cubicBezTo>
                      <a:pt x="2005" y="730"/>
                      <a:pt x="1933" y="872"/>
                      <a:pt x="1987" y="890"/>
                    </a:cubicBezTo>
                    <a:cubicBezTo>
                      <a:pt x="1990" y="892"/>
                      <a:pt x="1993" y="893"/>
                      <a:pt x="1997" y="893"/>
                    </a:cubicBezTo>
                    <a:cubicBezTo>
                      <a:pt x="2017" y="893"/>
                      <a:pt x="2044" y="862"/>
                      <a:pt x="2066" y="862"/>
                    </a:cubicBezTo>
                    <a:cubicBezTo>
                      <a:pt x="2073" y="862"/>
                      <a:pt x="2079" y="865"/>
                      <a:pt x="2085" y="872"/>
                    </a:cubicBezTo>
                    <a:cubicBezTo>
                      <a:pt x="2031" y="988"/>
                      <a:pt x="2174" y="1032"/>
                      <a:pt x="2209" y="1032"/>
                    </a:cubicBezTo>
                    <a:cubicBezTo>
                      <a:pt x="2263" y="1032"/>
                      <a:pt x="2281" y="863"/>
                      <a:pt x="2307" y="828"/>
                    </a:cubicBezTo>
                    <a:cubicBezTo>
                      <a:pt x="2317" y="820"/>
                      <a:pt x="2323" y="817"/>
                      <a:pt x="2328" y="817"/>
                    </a:cubicBezTo>
                    <a:cubicBezTo>
                      <a:pt x="2372" y="817"/>
                      <a:pt x="2270" y="1073"/>
                      <a:pt x="2254" y="1113"/>
                    </a:cubicBezTo>
                    <a:cubicBezTo>
                      <a:pt x="2218" y="1193"/>
                      <a:pt x="2290" y="1211"/>
                      <a:pt x="2307" y="1219"/>
                    </a:cubicBezTo>
                    <a:cubicBezTo>
                      <a:pt x="2353" y="1232"/>
                      <a:pt x="2404" y="1241"/>
                      <a:pt x="2452" y="1241"/>
                    </a:cubicBezTo>
                    <a:cubicBezTo>
                      <a:pt x="2469" y="1241"/>
                      <a:pt x="2487" y="1240"/>
                      <a:pt x="2503" y="1237"/>
                    </a:cubicBezTo>
                    <a:cubicBezTo>
                      <a:pt x="2518" y="1237"/>
                      <a:pt x="2647" y="1187"/>
                      <a:pt x="2687" y="1187"/>
                    </a:cubicBezTo>
                    <a:cubicBezTo>
                      <a:pt x="2695" y="1187"/>
                      <a:pt x="2699" y="1189"/>
                      <a:pt x="2699" y="1193"/>
                    </a:cubicBezTo>
                    <a:cubicBezTo>
                      <a:pt x="2690" y="1219"/>
                      <a:pt x="2414" y="1433"/>
                      <a:pt x="2477" y="1433"/>
                    </a:cubicBezTo>
                    <a:cubicBezTo>
                      <a:pt x="2530" y="1424"/>
                      <a:pt x="2753" y="1371"/>
                      <a:pt x="2806" y="1300"/>
                    </a:cubicBezTo>
                    <a:lnTo>
                      <a:pt x="2806" y="1300"/>
                    </a:lnTo>
                    <a:cubicBezTo>
                      <a:pt x="2735" y="1398"/>
                      <a:pt x="2735" y="1451"/>
                      <a:pt x="2762" y="1487"/>
                    </a:cubicBezTo>
                    <a:cubicBezTo>
                      <a:pt x="2775" y="1514"/>
                      <a:pt x="2805" y="1526"/>
                      <a:pt x="2833" y="1526"/>
                    </a:cubicBezTo>
                    <a:cubicBezTo>
                      <a:pt x="2842" y="1526"/>
                      <a:pt x="2851" y="1524"/>
                      <a:pt x="2860" y="1522"/>
                    </a:cubicBezTo>
                    <a:cubicBezTo>
                      <a:pt x="2895" y="1522"/>
                      <a:pt x="2949" y="1469"/>
                      <a:pt x="2993" y="1460"/>
                    </a:cubicBezTo>
                    <a:cubicBezTo>
                      <a:pt x="2996" y="1460"/>
                      <a:pt x="2998" y="1460"/>
                      <a:pt x="3001" y="1460"/>
                    </a:cubicBezTo>
                    <a:cubicBezTo>
                      <a:pt x="3096" y="1460"/>
                      <a:pt x="3020" y="1632"/>
                      <a:pt x="3029" y="1727"/>
                    </a:cubicBezTo>
                    <a:cubicBezTo>
                      <a:pt x="3029" y="1735"/>
                      <a:pt x="3031" y="1738"/>
                      <a:pt x="3035" y="1738"/>
                    </a:cubicBezTo>
                    <a:cubicBezTo>
                      <a:pt x="3044" y="1738"/>
                      <a:pt x="3063" y="1717"/>
                      <a:pt x="3082" y="1692"/>
                    </a:cubicBezTo>
                    <a:cubicBezTo>
                      <a:pt x="3100" y="1709"/>
                      <a:pt x="3118" y="1727"/>
                      <a:pt x="3136" y="1745"/>
                    </a:cubicBezTo>
                    <a:cubicBezTo>
                      <a:pt x="3142" y="1751"/>
                      <a:pt x="3157" y="1752"/>
                      <a:pt x="3175" y="1752"/>
                    </a:cubicBezTo>
                    <a:cubicBezTo>
                      <a:pt x="3184" y="1752"/>
                      <a:pt x="3194" y="1752"/>
                      <a:pt x="3205" y="1752"/>
                    </a:cubicBezTo>
                    <a:cubicBezTo>
                      <a:pt x="3236" y="1752"/>
                      <a:pt x="3269" y="1754"/>
                      <a:pt x="3287" y="1772"/>
                    </a:cubicBezTo>
                    <a:cubicBezTo>
                      <a:pt x="3323" y="1807"/>
                      <a:pt x="3323" y="1843"/>
                      <a:pt x="3332" y="1896"/>
                    </a:cubicBezTo>
                    <a:cubicBezTo>
                      <a:pt x="3332" y="1910"/>
                      <a:pt x="3343" y="1940"/>
                      <a:pt x="3368" y="1940"/>
                    </a:cubicBezTo>
                    <a:cubicBezTo>
                      <a:pt x="3376" y="1940"/>
                      <a:pt x="3384" y="1938"/>
                      <a:pt x="3394" y="1932"/>
                    </a:cubicBezTo>
                    <a:cubicBezTo>
                      <a:pt x="3405" y="1926"/>
                      <a:pt x="3416" y="1923"/>
                      <a:pt x="3426" y="1923"/>
                    </a:cubicBezTo>
                    <a:cubicBezTo>
                      <a:pt x="3489" y="1923"/>
                      <a:pt x="3532" y="2025"/>
                      <a:pt x="3554" y="2048"/>
                    </a:cubicBezTo>
                    <a:cubicBezTo>
                      <a:pt x="3572" y="2066"/>
                      <a:pt x="3768" y="2066"/>
                      <a:pt x="3759" y="2075"/>
                    </a:cubicBezTo>
                    <a:cubicBezTo>
                      <a:pt x="3724" y="2110"/>
                      <a:pt x="3688" y="2137"/>
                      <a:pt x="3644" y="2155"/>
                    </a:cubicBezTo>
                    <a:lnTo>
                      <a:pt x="3750" y="2146"/>
                    </a:lnTo>
                    <a:cubicBezTo>
                      <a:pt x="3813" y="2119"/>
                      <a:pt x="3866" y="2092"/>
                      <a:pt x="3937" y="2075"/>
                    </a:cubicBezTo>
                    <a:lnTo>
                      <a:pt x="3937" y="2075"/>
                    </a:lnTo>
                    <a:cubicBezTo>
                      <a:pt x="3893" y="2110"/>
                      <a:pt x="3857" y="2146"/>
                      <a:pt x="3822" y="2190"/>
                    </a:cubicBezTo>
                    <a:cubicBezTo>
                      <a:pt x="3804" y="2235"/>
                      <a:pt x="3840" y="2253"/>
                      <a:pt x="3857" y="2270"/>
                    </a:cubicBezTo>
                    <a:cubicBezTo>
                      <a:pt x="3917" y="2270"/>
                      <a:pt x="4019" y="2270"/>
                      <a:pt x="3906" y="2366"/>
                    </a:cubicBezTo>
                    <a:lnTo>
                      <a:pt x="3906" y="2366"/>
                    </a:lnTo>
                    <a:cubicBezTo>
                      <a:pt x="3945" y="2339"/>
                      <a:pt x="4011" y="2323"/>
                      <a:pt x="4032" y="2301"/>
                    </a:cubicBezTo>
                    <a:lnTo>
                      <a:pt x="4032" y="2301"/>
                    </a:lnTo>
                    <a:cubicBezTo>
                      <a:pt x="3956" y="2396"/>
                      <a:pt x="3965" y="2414"/>
                      <a:pt x="4000" y="2458"/>
                    </a:cubicBezTo>
                    <a:cubicBezTo>
                      <a:pt x="4018" y="2484"/>
                      <a:pt x="4027" y="2520"/>
                      <a:pt x="4071" y="2520"/>
                    </a:cubicBezTo>
                    <a:cubicBezTo>
                      <a:pt x="4109" y="2512"/>
                      <a:pt x="4121" y="2491"/>
                      <a:pt x="4130" y="2491"/>
                    </a:cubicBezTo>
                    <a:cubicBezTo>
                      <a:pt x="4131" y="2491"/>
                      <a:pt x="4132" y="2492"/>
                      <a:pt x="4133" y="2493"/>
                    </a:cubicBezTo>
                    <a:cubicBezTo>
                      <a:pt x="4169" y="2547"/>
                      <a:pt x="4116" y="2609"/>
                      <a:pt x="4142" y="2662"/>
                    </a:cubicBezTo>
                    <a:cubicBezTo>
                      <a:pt x="4160" y="2680"/>
                      <a:pt x="4258" y="2769"/>
                      <a:pt x="4160" y="2841"/>
                    </a:cubicBezTo>
                    <a:cubicBezTo>
                      <a:pt x="4164" y="2849"/>
                      <a:pt x="4171" y="2853"/>
                      <a:pt x="4178" y="2853"/>
                    </a:cubicBezTo>
                    <a:cubicBezTo>
                      <a:pt x="4218" y="2853"/>
                      <a:pt x="4299" y="2760"/>
                      <a:pt x="4358" y="2760"/>
                    </a:cubicBezTo>
                    <a:cubicBezTo>
                      <a:pt x="4361" y="2760"/>
                      <a:pt x="4363" y="2760"/>
                      <a:pt x="4365" y="2760"/>
                    </a:cubicBezTo>
                    <a:cubicBezTo>
                      <a:pt x="4392" y="2760"/>
                      <a:pt x="4303" y="2849"/>
                      <a:pt x="4285" y="2876"/>
                    </a:cubicBezTo>
                    <a:cubicBezTo>
                      <a:pt x="4267" y="2903"/>
                      <a:pt x="4258" y="2930"/>
                      <a:pt x="4258" y="2956"/>
                    </a:cubicBezTo>
                    <a:cubicBezTo>
                      <a:pt x="4249" y="3000"/>
                      <a:pt x="4541" y="3018"/>
                      <a:pt x="4425" y="3103"/>
                    </a:cubicBezTo>
                    <a:lnTo>
                      <a:pt x="4425" y="3103"/>
                    </a:lnTo>
                    <a:cubicBezTo>
                      <a:pt x="4473" y="3071"/>
                      <a:pt x="4658" y="2972"/>
                      <a:pt x="4690" y="2972"/>
                    </a:cubicBezTo>
                    <a:cubicBezTo>
                      <a:pt x="4692" y="2972"/>
                      <a:pt x="4694" y="2973"/>
                      <a:pt x="4695" y="2974"/>
                    </a:cubicBezTo>
                    <a:cubicBezTo>
                      <a:pt x="4703" y="3001"/>
                      <a:pt x="4623" y="3054"/>
                      <a:pt x="4606" y="3072"/>
                    </a:cubicBezTo>
                    <a:cubicBezTo>
                      <a:pt x="4597" y="3090"/>
                      <a:pt x="4588" y="3108"/>
                      <a:pt x="4588" y="3126"/>
                    </a:cubicBezTo>
                    <a:cubicBezTo>
                      <a:pt x="4579" y="3179"/>
                      <a:pt x="4570" y="3197"/>
                      <a:pt x="4614" y="3215"/>
                    </a:cubicBezTo>
                    <a:cubicBezTo>
                      <a:pt x="4632" y="3215"/>
                      <a:pt x="4641" y="3232"/>
                      <a:pt x="4614" y="3250"/>
                    </a:cubicBezTo>
                    <a:cubicBezTo>
                      <a:pt x="4561" y="3304"/>
                      <a:pt x="4418" y="3339"/>
                      <a:pt x="4392" y="3366"/>
                    </a:cubicBezTo>
                    <a:cubicBezTo>
                      <a:pt x="4365" y="3393"/>
                      <a:pt x="4534" y="3384"/>
                      <a:pt x="4543" y="3393"/>
                    </a:cubicBezTo>
                    <a:cubicBezTo>
                      <a:pt x="4588" y="3446"/>
                      <a:pt x="4534" y="3553"/>
                      <a:pt x="4525" y="3615"/>
                    </a:cubicBezTo>
                    <a:cubicBezTo>
                      <a:pt x="4525" y="3624"/>
                      <a:pt x="4531" y="3628"/>
                      <a:pt x="4542" y="3628"/>
                    </a:cubicBezTo>
                    <a:cubicBezTo>
                      <a:pt x="4593" y="3628"/>
                      <a:pt x="4747" y="3539"/>
                      <a:pt x="4795" y="3539"/>
                    </a:cubicBezTo>
                    <a:cubicBezTo>
                      <a:pt x="4814" y="3539"/>
                      <a:pt x="4816" y="3554"/>
                      <a:pt x="4784" y="3598"/>
                    </a:cubicBezTo>
                    <a:cubicBezTo>
                      <a:pt x="4721" y="3687"/>
                      <a:pt x="4632" y="3749"/>
                      <a:pt x="4703" y="3794"/>
                    </a:cubicBezTo>
                    <a:cubicBezTo>
                      <a:pt x="4705" y="3794"/>
                      <a:pt x="4707" y="3795"/>
                      <a:pt x="4711" y="3795"/>
                    </a:cubicBezTo>
                    <a:cubicBezTo>
                      <a:pt x="4735" y="3795"/>
                      <a:pt x="4806" y="3782"/>
                      <a:pt x="4846" y="3782"/>
                    </a:cubicBezTo>
                    <a:cubicBezTo>
                      <a:pt x="4885" y="3782"/>
                      <a:pt x="4896" y="3794"/>
                      <a:pt x="4810" y="3838"/>
                    </a:cubicBezTo>
                    <a:cubicBezTo>
                      <a:pt x="4663" y="3924"/>
                      <a:pt x="4719" y="3942"/>
                      <a:pt x="4795" y="3942"/>
                    </a:cubicBezTo>
                    <a:cubicBezTo>
                      <a:pt x="4828" y="3942"/>
                      <a:pt x="4866" y="3939"/>
                      <a:pt x="4891" y="3936"/>
                    </a:cubicBezTo>
                    <a:cubicBezTo>
                      <a:pt x="5060" y="3936"/>
                      <a:pt x="4864" y="4052"/>
                      <a:pt x="4864" y="4114"/>
                    </a:cubicBezTo>
                    <a:cubicBezTo>
                      <a:pt x="4864" y="4128"/>
                      <a:pt x="4872" y="4133"/>
                      <a:pt x="4886" y="4133"/>
                    </a:cubicBezTo>
                    <a:cubicBezTo>
                      <a:pt x="4945" y="4133"/>
                      <a:pt x="5109" y="4031"/>
                      <a:pt x="5167" y="4016"/>
                    </a:cubicBezTo>
                    <a:cubicBezTo>
                      <a:pt x="5170" y="4016"/>
                      <a:pt x="5173" y="4015"/>
                      <a:pt x="5175" y="4015"/>
                    </a:cubicBezTo>
                    <a:cubicBezTo>
                      <a:pt x="5221" y="4015"/>
                      <a:pt x="4989" y="4178"/>
                      <a:pt x="5049" y="4178"/>
                    </a:cubicBezTo>
                    <a:cubicBezTo>
                      <a:pt x="5052" y="4178"/>
                      <a:pt x="5056" y="4177"/>
                      <a:pt x="5060" y="4177"/>
                    </a:cubicBezTo>
                    <a:cubicBezTo>
                      <a:pt x="5087" y="4177"/>
                      <a:pt x="5122" y="4123"/>
                      <a:pt x="5167" y="4123"/>
                    </a:cubicBezTo>
                    <a:cubicBezTo>
                      <a:pt x="5193" y="4132"/>
                      <a:pt x="5211" y="4159"/>
                      <a:pt x="5193" y="4177"/>
                    </a:cubicBezTo>
                    <a:cubicBezTo>
                      <a:pt x="5122" y="4248"/>
                      <a:pt x="4980" y="4248"/>
                      <a:pt x="4971" y="4328"/>
                    </a:cubicBezTo>
                    <a:cubicBezTo>
                      <a:pt x="4953" y="4444"/>
                      <a:pt x="5006" y="4560"/>
                      <a:pt x="5104" y="4613"/>
                    </a:cubicBezTo>
                    <a:cubicBezTo>
                      <a:pt x="5140" y="4640"/>
                      <a:pt x="5167" y="4631"/>
                      <a:pt x="5184" y="4658"/>
                    </a:cubicBezTo>
                    <a:cubicBezTo>
                      <a:pt x="5345" y="4658"/>
                      <a:pt x="4989" y="4765"/>
                      <a:pt x="4989" y="4765"/>
                    </a:cubicBezTo>
                    <a:cubicBezTo>
                      <a:pt x="4992" y="4774"/>
                      <a:pt x="5004" y="4777"/>
                      <a:pt x="5020" y="4777"/>
                    </a:cubicBezTo>
                    <a:cubicBezTo>
                      <a:pt x="5065" y="4777"/>
                      <a:pt x="5145" y="4752"/>
                      <a:pt x="5179" y="4752"/>
                    </a:cubicBezTo>
                    <a:cubicBezTo>
                      <a:pt x="5205" y="4752"/>
                      <a:pt x="5204" y="4767"/>
                      <a:pt x="5140" y="4818"/>
                    </a:cubicBezTo>
                    <a:cubicBezTo>
                      <a:pt x="5140" y="4836"/>
                      <a:pt x="5167" y="4845"/>
                      <a:pt x="5176" y="4854"/>
                    </a:cubicBezTo>
                    <a:cubicBezTo>
                      <a:pt x="5211" y="4880"/>
                      <a:pt x="5487" y="5058"/>
                      <a:pt x="5327" y="5112"/>
                    </a:cubicBezTo>
                    <a:lnTo>
                      <a:pt x="5603" y="5130"/>
                    </a:lnTo>
                    <a:cubicBezTo>
                      <a:pt x="5470" y="5174"/>
                      <a:pt x="5452" y="5228"/>
                      <a:pt x="5452" y="5272"/>
                    </a:cubicBezTo>
                    <a:cubicBezTo>
                      <a:pt x="5461" y="5317"/>
                      <a:pt x="5363" y="5343"/>
                      <a:pt x="5282" y="5388"/>
                    </a:cubicBezTo>
                    <a:cubicBezTo>
                      <a:pt x="5265" y="5398"/>
                      <a:pt x="5281" y="5401"/>
                      <a:pt x="5314" y="5401"/>
                    </a:cubicBezTo>
                    <a:cubicBezTo>
                      <a:pt x="5357" y="5401"/>
                      <a:pt x="5430" y="5396"/>
                      <a:pt x="5489" y="5396"/>
                    </a:cubicBezTo>
                    <a:cubicBezTo>
                      <a:pt x="5541" y="5396"/>
                      <a:pt x="5582" y="5400"/>
                      <a:pt x="5585" y="5415"/>
                    </a:cubicBezTo>
                    <a:cubicBezTo>
                      <a:pt x="5478" y="5433"/>
                      <a:pt x="5380" y="5459"/>
                      <a:pt x="5274" y="5495"/>
                    </a:cubicBezTo>
                    <a:cubicBezTo>
                      <a:pt x="5259" y="5531"/>
                      <a:pt x="5334" y="5562"/>
                      <a:pt x="5411" y="5562"/>
                    </a:cubicBezTo>
                    <a:cubicBezTo>
                      <a:pt x="5428" y="5562"/>
                      <a:pt x="5445" y="5560"/>
                      <a:pt x="5461" y="5557"/>
                    </a:cubicBezTo>
                    <a:cubicBezTo>
                      <a:pt x="5515" y="5544"/>
                      <a:pt x="5564" y="5510"/>
                      <a:pt x="5592" y="5510"/>
                    </a:cubicBezTo>
                    <a:cubicBezTo>
                      <a:pt x="5601" y="5510"/>
                      <a:pt x="5608" y="5513"/>
                      <a:pt x="5612" y="5522"/>
                    </a:cubicBezTo>
                    <a:cubicBezTo>
                      <a:pt x="5630" y="5566"/>
                      <a:pt x="5612" y="5557"/>
                      <a:pt x="5559" y="5584"/>
                    </a:cubicBezTo>
                    <a:cubicBezTo>
                      <a:pt x="5470" y="5637"/>
                      <a:pt x="5327" y="5637"/>
                      <a:pt x="5247" y="5682"/>
                    </a:cubicBezTo>
                    <a:cubicBezTo>
                      <a:pt x="5269" y="5686"/>
                      <a:pt x="5291" y="5689"/>
                      <a:pt x="5314" y="5689"/>
                    </a:cubicBezTo>
                    <a:cubicBezTo>
                      <a:pt x="5336" y="5689"/>
                      <a:pt x="5358" y="5686"/>
                      <a:pt x="5380" y="5682"/>
                    </a:cubicBezTo>
                    <a:cubicBezTo>
                      <a:pt x="5443" y="5682"/>
                      <a:pt x="5470" y="5709"/>
                      <a:pt x="5478" y="5735"/>
                    </a:cubicBezTo>
                    <a:cubicBezTo>
                      <a:pt x="5487" y="5762"/>
                      <a:pt x="5434" y="5771"/>
                      <a:pt x="5470" y="5789"/>
                    </a:cubicBezTo>
                    <a:cubicBezTo>
                      <a:pt x="5523" y="5798"/>
                      <a:pt x="5576" y="5798"/>
                      <a:pt x="5630" y="5798"/>
                    </a:cubicBezTo>
                    <a:cubicBezTo>
                      <a:pt x="5710" y="5798"/>
                      <a:pt x="5461" y="5878"/>
                      <a:pt x="5550" y="5896"/>
                    </a:cubicBezTo>
                    <a:cubicBezTo>
                      <a:pt x="5567" y="5900"/>
                      <a:pt x="5594" y="5900"/>
                      <a:pt x="5619" y="5900"/>
                    </a:cubicBezTo>
                    <a:cubicBezTo>
                      <a:pt x="5643" y="5900"/>
                      <a:pt x="5665" y="5900"/>
                      <a:pt x="5674" y="5905"/>
                    </a:cubicBezTo>
                    <a:cubicBezTo>
                      <a:pt x="5699" y="5921"/>
                      <a:pt x="5693" y="5945"/>
                      <a:pt x="5699" y="5970"/>
                    </a:cubicBezTo>
                    <a:lnTo>
                      <a:pt x="5699" y="5970"/>
                    </a:lnTo>
                    <a:cubicBezTo>
                      <a:pt x="5688" y="5942"/>
                      <a:pt x="5630" y="5918"/>
                      <a:pt x="5580" y="5918"/>
                    </a:cubicBezTo>
                    <a:cubicBezTo>
                      <a:pt x="5540" y="5918"/>
                      <a:pt x="5505" y="5934"/>
                      <a:pt x="5505" y="5976"/>
                    </a:cubicBezTo>
                    <a:cubicBezTo>
                      <a:pt x="5505" y="6015"/>
                      <a:pt x="5547" y="6068"/>
                      <a:pt x="5641" y="6068"/>
                    </a:cubicBezTo>
                    <a:cubicBezTo>
                      <a:pt x="5654" y="6068"/>
                      <a:pt x="5668" y="6067"/>
                      <a:pt x="5683" y="6065"/>
                    </a:cubicBezTo>
                    <a:lnTo>
                      <a:pt x="5683" y="6065"/>
                    </a:lnTo>
                    <a:cubicBezTo>
                      <a:pt x="5434" y="6109"/>
                      <a:pt x="5576" y="6350"/>
                      <a:pt x="5594" y="6412"/>
                    </a:cubicBezTo>
                    <a:cubicBezTo>
                      <a:pt x="5598" y="6441"/>
                      <a:pt x="5618" y="6451"/>
                      <a:pt x="5651" y="6451"/>
                    </a:cubicBezTo>
                    <a:cubicBezTo>
                      <a:pt x="5700" y="6451"/>
                      <a:pt x="5776" y="6428"/>
                      <a:pt x="5861" y="6412"/>
                    </a:cubicBezTo>
                    <a:cubicBezTo>
                      <a:pt x="6022" y="6421"/>
                      <a:pt x="6022" y="6430"/>
                      <a:pt x="5861" y="6484"/>
                    </a:cubicBezTo>
                    <a:cubicBezTo>
                      <a:pt x="5594" y="6519"/>
                      <a:pt x="5523" y="6688"/>
                      <a:pt x="5532" y="6760"/>
                    </a:cubicBezTo>
                    <a:cubicBezTo>
                      <a:pt x="5532" y="6804"/>
                      <a:pt x="5532" y="6849"/>
                      <a:pt x="5630" y="6867"/>
                    </a:cubicBezTo>
                    <a:cubicBezTo>
                      <a:pt x="5763" y="6902"/>
                      <a:pt x="5808" y="6920"/>
                      <a:pt x="5808" y="6991"/>
                    </a:cubicBezTo>
                    <a:cubicBezTo>
                      <a:pt x="5808" y="6950"/>
                      <a:pt x="5761" y="6928"/>
                      <a:pt x="5715" y="6928"/>
                    </a:cubicBezTo>
                    <a:cubicBezTo>
                      <a:pt x="5672" y="6928"/>
                      <a:pt x="5630" y="6948"/>
                      <a:pt x="5630" y="6991"/>
                    </a:cubicBezTo>
                    <a:cubicBezTo>
                      <a:pt x="5639" y="7054"/>
                      <a:pt x="5639" y="7125"/>
                      <a:pt x="5657" y="7187"/>
                    </a:cubicBezTo>
                    <a:cubicBezTo>
                      <a:pt x="5672" y="7259"/>
                      <a:pt x="5681" y="7295"/>
                      <a:pt x="5821" y="7321"/>
                    </a:cubicBezTo>
                    <a:lnTo>
                      <a:pt x="5821" y="7321"/>
                    </a:lnTo>
                    <a:cubicBezTo>
                      <a:pt x="5788" y="7317"/>
                      <a:pt x="5756" y="7315"/>
                      <a:pt x="5724" y="7315"/>
                    </a:cubicBezTo>
                    <a:cubicBezTo>
                      <a:pt x="5689" y="7315"/>
                      <a:pt x="5654" y="7317"/>
                      <a:pt x="5621" y="7321"/>
                    </a:cubicBezTo>
                    <a:cubicBezTo>
                      <a:pt x="5567" y="7339"/>
                      <a:pt x="5523" y="7392"/>
                      <a:pt x="5603" y="7392"/>
                    </a:cubicBezTo>
                    <a:cubicBezTo>
                      <a:pt x="5701" y="7392"/>
                      <a:pt x="5648" y="7437"/>
                      <a:pt x="5657" y="7472"/>
                    </a:cubicBezTo>
                    <a:cubicBezTo>
                      <a:pt x="5661" y="7490"/>
                      <a:pt x="5686" y="7492"/>
                      <a:pt x="5713" y="7492"/>
                    </a:cubicBezTo>
                    <a:cubicBezTo>
                      <a:pt x="5723" y="7492"/>
                      <a:pt x="5732" y="7492"/>
                      <a:pt x="5742" y="7492"/>
                    </a:cubicBezTo>
                    <a:cubicBezTo>
                      <a:pt x="5760" y="7492"/>
                      <a:pt x="5778" y="7493"/>
                      <a:pt x="5790" y="7499"/>
                    </a:cubicBezTo>
                    <a:cubicBezTo>
                      <a:pt x="5844" y="7526"/>
                      <a:pt x="5728" y="7552"/>
                      <a:pt x="5710" y="7579"/>
                    </a:cubicBezTo>
                    <a:cubicBezTo>
                      <a:pt x="5683" y="7597"/>
                      <a:pt x="5683" y="7624"/>
                      <a:pt x="5683" y="7650"/>
                    </a:cubicBezTo>
                    <a:cubicBezTo>
                      <a:pt x="5692" y="7677"/>
                      <a:pt x="5719" y="7704"/>
                      <a:pt x="5790" y="7713"/>
                    </a:cubicBezTo>
                    <a:cubicBezTo>
                      <a:pt x="5861" y="7722"/>
                      <a:pt x="5835" y="7748"/>
                      <a:pt x="5835" y="7784"/>
                    </a:cubicBezTo>
                    <a:cubicBezTo>
                      <a:pt x="5793" y="7784"/>
                      <a:pt x="5761" y="7782"/>
                      <a:pt x="5740" y="7782"/>
                    </a:cubicBezTo>
                    <a:cubicBezTo>
                      <a:pt x="5704" y="7782"/>
                      <a:pt x="5699" y="7789"/>
                      <a:pt x="5728" y="7829"/>
                    </a:cubicBezTo>
                    <a:cubicBezTo>
                      <a:pt x="5763" y="7864"/>
                      <a:pt x="5790" y="7891"/>
                      <a:pt x="5835" y="7918"/>
                    </a:cubicBezTo>
                    <a:cubicBezTo>
                      <a:pt x="5818" y="7918"/>
                      <a:pt x="5900" y="7963"/>
                      <a:pt x="5857" y="7963"/>
                    </a:cubicBezTo>
                    <a:cubicBezTo>
                      <a:pt x="5854" y="7963"/>
                      <a:pt x="5849" y="7963"/>
                      <a:pt x="5844" y="7962"/>
                    </a:cubicBezTo>
                    <a:cubicBezTo>
                      <a:pt x="5825" y="7956"/>
                      <a:pt x="5801" y="7950"/>
                      <a:pt x="5777" y="7950"/>
                    </a:cubicBezTo>
                    <a:cubicBezTo>
                      <a:pt x="5767" y="7950"/>
                      <a:pt x="5756" y="7951"/>
                      <a:pt x="5746" y="7953"/>
                    </a:cubicBezTo>
                    <a:cubicBezTo>
                      <a:pt x="5746" y="8007"/>
                      <a:pt x="5781" y="7998"/>
                      <a:pt x="5844" y="8025"/>
                    </a:cubicBezTo>
                    <a:cubicBezTo>
                      <a:pt x="5897" y="8042"/>
                      <a:pt x="5977" y="8096"/>
                      <a:pt x="5879" y="8114"/>
                    </a:cubicBezTo>
                    <a:cubicBezTo>
                      <a:pt x="5755" y="8140"/>
                      <a:pt x="5728" y="8105"/>
                      <a:pt x="5674" y="8176"/>
                    </a:cubicBezTo>
                    <a:cubicBezTo>
                      <a:pt x="5639" y="8212"/>
                      <a:pt x="5585" y="8256"/>
                      <a:pt x="5576" y="8301"/>
                    </a:cubicBezTo>
                    <a:cubicBezTo>
                      <a:pt x="5576" y="8316"/>
                      <a:pt x="5595" y="8320"/>
                      <a:pt x="5619" y="8320"/>
                    </a:cubicBezTo>
                    <a:cubicBezTo>
                      <a:pt x="5642" y="8320"/>
                      <a:pt x="5670" y="8317"/>
                      <a:pt x="5694" y="8317"/>
                    </a:cubicBezTo>
                    <a:cubicBezTo>
                      <a:pt x="5703" y="8317"/>
                      <a:pt x="5712" y="8317"/>
                      <a:pt x="5719" y="8318"/>
                    </a:cubicBezTo>
                    <a:cubicBezTo>
                      <a:pt x="5790" y="8318"/>
                      <a:pt x="5835" y="8354"/>
                      <a:pt x="5781" y="8372"/>
                    </a:cubicBezTo>
                    <a:cubicBezTo>
                      <a:pt x="5746" y="8390"/>
                      <a:pt x="5665" y="8452"/>
                      <a:pt x="5763" y="8461"/>
                    </a:cubicBezTo>
                    <a:cubicBezTo>
                      <a:pt x="5514" y="8461"/>
                      <a:pt x="5701" y="8621"/>
                      <a:pt x="5710" y="8657"/>
                    </a:cubicBezTo>
                    <a:cubicBezTo>
                      <a:pt x="5719" y="8701"/>
                      <a:pt x="5674" y="8684"/>
                      <a:pt x="5648" y="8719"/>
                    </a:cubicBezTo>
                    <a:cubicBezTo>
                      <a:pt x="5630" y="8755"/>
                      <a:pt x="5612" y="8791"/>
                      <a:pt x="5612" y="8826"/>
                    </a:cubicBezTo>
                    <a:cubicBezTo>
                      <a:pt x="5612" y="8862"/>
                      <a:pt x="5648" y="9049"/>
                      <a:pt x="5514" y="9049"/>
                    </a:cubicBezTo>
                    <a:cubicBezTo>
                      <a:pt x="5514" y="9102"/>
                      <a:pt x="5532" y="9120"/>
                      <a:pt x="5665" y="9129"/>
                    </a:cubicBezTo>
                    <a:cubicBezTo>
                      <a:pt x="5719" y="9129"/>
                      <a:pt x="5835" y="9174"/>
                      <a:pt x="5835" y="9200"/>
                    </a:cubicBezTo>
                    <a:cubicBezTo>
                      <a:pt x="5835" y="9200"/>
                      <a:pt x="5630" y="9209"/>
                      <a:pt x="5612" y="9218"/>
                    </a:cubicBezTo>
                    <a:cubicBezTo>
                      <a:pt x="5532" y="9245"/>
                      <a:pt x="5541" y="9289"/>
                      <a:pt x="5576" y="9325"/>
                    </a:cubicBezTo>
                    <a:cubicBezTo>
                      <a:pt x="5612" y="9352"/>
                      <a:pt x="5648" y="9387"/>
                      <a:pt x="5657" y="9432"/>
                    </a:cubicBezTo>
                    <a:lnTo>
                      <a:pt x="5550" y="9450"/>
                    </a:lnTo>
                    <a:cubicBezTo>
                      <a:pt x="5461" y="9503"/>
                      <a:pt x="5835" y="9521"/>
                      <a:pt x="5826" y="9574"/>
                    </a:cubicBezTo>
                    <a:cubicBezTo>
                      <a:pt x="5826" y="9592"/>
                      <a:pt x="5806" y="9597"/>
                      <a:pt x="5776" y="9597"/>
                    </a:cubicBezTo>
                    <a:cubicBezTo>
                      <a:pt x="5721" y="9597"/>
                      <a:pt x="5635" y="9579"/>
                      <a:pt x="5577" y="9579"/>
                    </a:cubicBezTo>
                    <a:cubicBezTo>
                      <a:pt x="5552" y="9579"/>
                      <a:pt x="5533" y="9583"/>
                      <a:pt x="5523" y="9592"/>
                    </a:cubicBezTo>
                    <a:cubicBezTo>
                      <a:pt x="5461" y="9663"/>
                      <a:pt x="5692" y="9761"/>
                      <a:pt x="5746" y="9833"/>
                    </a:cubicBezTo>
                    <a:cubicBezTo>
                      <a:pt x="5760" y="9847"/>
                      <a:pt x="5803" y="9953"/>
                      <a:pt x="5755" y="9953"/>
                    </a:cubicBezTo>
                    <a:cubicBezTo>
                      <a:pt x="5743" y="9953"/>
                      <a:pt x="5726" y="9947"/>
                      <a:pt x="5701" y="9931"/>
                    </a:cubicBezTo>
                    <a:cubicBezTo>
                      <a:pt x="5706" y="9893"/>
                      <a:pt x="5670" y="9868"/>
                      <a:pt x="5626" y="9868"/>
                    </a:cubicBezTo>
                    <a:cubicBezTo>
                      <a:pt x="5597" y="9868"/>
                      <a:pt x="5566" y="9879"/>
                      <a:pt x="5541" y="9904"/>
                    </a:cubicBezTo>
                    <a:cubicBezTo>
                      <a:pt x="5523" y="9922"/>
                      <a:pt x="5523" y="10011"/>
                      <a:pt x="5639" y="10011"/>
                    </a:cubicBezTo>
                    <a:cubicBezTo>
                      <a:pt x="5665" y="10011"/>
                      <a:pt x="5733" y="9992"/>
                      <a:pt x="5782" y="9992"/>
                    </a:cubicBezTo>
                    <a:cubicBezTo>
                      <a:pt x="5800" y="9992"/>
                      <a:pt x="5816" y="9995"/>
                      <a:pt x="5826" y="10002"/>
                    </a:cubicBezTo>
                    <a:cubicBezTo>
                      <a:pt x="5826" y="10002"/>
                      <a:pt x="5452" y="10100"/>
                      <a:pt x="5567" y="10118"/>
                    </a:cubicBezTo>
                    <a:cubicBezTo>
                      <a:pt x="5639" y="10136"/>
                      <a:pt x="5719" y="10136"/>
                      <a:pt x="5790" y="10153"/>
                    </a:cubicBezTo>
                    <a:cubicBezTo>
                      <a:pt x="5835" y="10171"/>
                      <a:pt x="5888" y="10198"/>
                      <a:pt x="5933" y="10225"/>
                    </a:cubicBezTo>
                    <a:cubicBezTo>
                      <a:pt x="5860" y="10218"/>
                      <a:pt x="5803" y="10212"/>
                      <a:pt x="5760" y="10212"/>
                    </a:cubicBezTo>
                    <a:cubicBezTo>
                      <a:pt x="5694" y="10212"/>
                      <a:pt x="5662" y="10226"/>
                      <a:pt x="5657" y="10269"/>
                    </a:cubicBezTo>
                    <a:cubicBezTo>
                      <a:pt x="5657" y="10285"/>
                      <a:pt x="5708" y="10389"/>
                      <a:pt x="5790" y="10389"/>
                    </a:cubicBezTo>
                    <a:cubicBezTo>
                      <a:pt x="5798" y="10389"/>
                      <a:pt x="5807" y="10387"/>
                      <a:pt x="5817" y="10385"/>
                    </a:cubicBezTo>
                    <a:lnTo>
                      <a:pt x="5817" y="10385"/>
                    </a:lnTo>
                    <a:lnTo>
                      <a:pt x="5808" y="10447"/>
                    </a:lnTo>
                    <a:cubicBezTo>
                      <a:pt x="5746" y="10438"/>
                      <a:pt x="5674" y="10429"/>
                      <a:pt x="5603" y="10429"/>
                    </a:cubicBezTo>
                    <a:cubicBezTo>
                      <a:pt x="5532" y="10438"/>
                      <a:pt x="5514" y="10483"/>
                      <a:pt x="5532" y="10519"/>
                    </a:cubicBezTo>
                    <a:cubicBezTo>
                      <a:pt x="5576" y="10590"/>
                      <a:pt x="5888" y="10643"/>
                      <a:pt x="5603" y="10661"/>
                    </a:cubicBezTo>
                    <a:cubicBezTo>
                      <a:pt x="5565" y="10658"/>
                      <a:pt x="5537" y="10656"/>
                      <a:pt x="5518" y="10656"/>
                    </a:cubicBezTo>
                    <a:cubicBezTo>
                      <a:pt x="5384" y="10656"/>
                      <a:pt x="5655" y="10730"/>
                      <a:pt x="5648" y="10777"/>
                    </a:cubicBezTo>
                    <a:cubicBezTo>
                      <a:pt x="5648" y="10830"/>
                      <a:pt x="5470" y="10839"/>
                      <a:pt x="5523" y="10875"/>
                    </a:cubicBezTo>
                    <a:lnTo>
                      <a:pt x="5692" y="10946"/>
                    </a:lnTo>
                    <a:cubicBezTo>
                      <a:pt x="5680" y="10947"/>
                      <a:pt x="5669" y="10948"/>
                      <a:pt x="5659" y="10948"/>
                    </a:cubicBezTo>
                    <a:cubicBezTo>
                      <a:pt x="5618" y="10948"/>
                      <a:pt x="5587" y="10941"/>
                      <a:pt x="5557" y="10941"/>
                    </a:cubicBezTo>
                    <a:cubicBezTo>
                      <a:pt x="5532" y="10941"/>
                      <a:pt x="5507" y="10946"/>
                      <a:pt x="5478" y="10964"/>
                    </a:cubicBezTo>
                    <a:cubicBezTo>
                      <a:pt x="5452" y="10991"/>
                      <a:pt x="5407" y="11035"/>
                      <a:pt x="5496" y="11053"/>
                    </a:cubicBezTo>
                    <a:cubicBezTo>
                      <a:pt x="5576" y="11080"/>
                      <a:pt x="5532" y="11124"/>
                      <a:pt x="5523" y="11151"/>
                    </a:cubicBezTo>
                    <a:cubicBezTo>
                      <a:pt x="5514" y="11187"/>
                      <a:pt x="5692" y="11204"/>
                      <a:pt x="5683" y="11258"/>
                    </a:cubicBezTo>
                    <a:lnTo>
                      <a:pt x="5514" y="11231"/>
                    </a:lnTo>
                    <a:lnTo>
                      <a:pt x="5514" y="11231"/>
                    </a:lnTo>
                    <a:cubicBezTo>
                      <a:pt x="5514" y="11258"/>
                      <a:pt x="5496" y="11293"/>
                      <a:pt x="5585" y="11311"/>
                    </a:cubicBezTo>
                    <a:cubicBezTo>
                      <a:pt x="5657" y="11347"/>
                      <a:pt x="5657" y="11356"/>
                      <a:pt x="5576" y="11374"/>
                    </a:cubicBezTo>
                    <a:cubicBezTo>
                      <a:pt x="5576" y="11409"/>
                      <a:pt x="5576" y="11409"/>
                      <a:pt x="5657" y="11418"/>
                    </a:cubicBezTo>
                    <a:cubicBezTo>
                      <a:pt x="5755" y="11436"/>
                      <a:pt x="5737" y="11481"/>
                      <a:pt x="5737" y="11498"/>
                    </a:cubicBezTo>
                    <a:lnTo>
                      <a:pt x="5461" y="11466"/>
                    </a:lnTo>
                    <a:lnTo>
                      <a:pt x="5461" y="11466"/>
                    </a:lnTo>
                    <a:cubicBezTo>
                      <a:pt x="5526" y="11481"/>
                      <a:pt x="5565" y="11551"/>
                      <a:pt x="5550" y="11614"/>
                    </a:cubicBezTo>
                    <a:cubicBezTo>
                      <a:pt x="5532" y="11668"/>
                      <a:pt x="5452" y="11650"/>
                      <a:pt x="5416" y="11676"/>
                    </a:cubicBezTo>
                    <a:cubicBezTo>
                      <a:pt x="5291" y="11810"/>
                      <a:pt x="5291" y="11961"/>
                      <a:pt x="5256" y="12113"/>
                    </a:cubicBezTo>
                    <a:cubicBezTo>
                      <a:pt x="5256" y="12113"/>
                      <a:pt x="5241" y="12111"/>
                      <a:pt x="5224" y="12111"/>
                    </a:cubicBezTo>
                    <a:cubicBezTo>
                      <a:pt x="5199" y="12111"/>
                      <a:pt x="5167" y="12115"/>
                      <a:pt x="5167" y="12131"/>
                    </a:cubicBezTo>
                    <a:cubicBezTo>
                      <a:pt x="5158" y="12157"/>
                      <a:pt x="5158" y="12184"/>
                      <a:pt x="5167" y="12211"/>
                    </a:cubicBezTo>
                    <a:cubicBezTo>
                      <a:pt x="5176" y="12273"/>
                      <a:pt x="5184" y="12362"/>
                      <a:pt x="5193" y="12451"/>
                    </a:cubicBezTo>
                    <a:cubicBezTo>
                      <a:pt x="5193" y="12567"/>
                      <a:pt x="5211" y="12674"/>
                      <a:pt x="5238" y="12790"/>
                    </a:cubicBezTo>
                    <a:cubicBezTo>
                      <a:pt x="5247" y="12843"/>
                      <a:pt x="5282" y="12888"/>
                      <a:pt x="5327" y="12915"/>
                    </a:cubicBezTo>
                    <a:cubicBezTo>
                      <a:pt x="5380" y="12941"/>
                      <a:pt x="5354" y="12977"/>
                      <a:pt x="5354" y="12995"/>
                    </a:cubicBezTo>
                    <a:cubicBezTo>
                      <a:pt x="5354" y="12981"/>
                      <a:pt x="5324" y="12958"/>
                      <a:pt x="5298" y="12958"/>
                    </a:cubicBezTo>
                    <a:cubicBezTo>
                      <a:pt x="5289" y="12958"/>
                      <a:pt x="5280" y="12961"/>
                      <a:pt x="5274" y="12968"/>
                    </a:cubicBezTo>
                    <a:cubicBezTo>
                      <a:pt x="5247" y="13030"/>
                      <a:pt x="5229" y="13093"/>
                      <a:pt x="5229" y="13155"/>
                    </a:cubicBezTo>
                    <a:cubicBezTo>
                      <a:pt x="5229" y="13182"/>
                      <a:pt x="5184" y="13253"/>
                      <a:pt x="5256" y="13280"/>
                    </a:cubicBezTo>
                    <a:cubicBezTo>
                      <a:pt x="5354" y="13306"/>
                      <a:pt x="5452" y="13315"/>
                      <a:pt x="5550" y="13324"/>
                    </a:cubicBezTo>
                    <a:cubicBezTo>
                      <a:pt x="5545" y="13351"/>
                      <a:pt x="5501" y="13360"/>
                      <a:pt x="5444" y="13360"/>
                    </a:cubicBezTo>
                    <a:cubicBezTo>
                      <a:pt x="5387" y="13360"/>
                      <a:pt x="5318" y="13351"/>
                      <a:pt x="5265" y="13342"/>
                    </a:cubicBezTo>
                    <a:cubicBezTo>
                      <a:pt x="5249" y="13340"/>
                      <a:pt x="5235" y="13339"/>
                      <a:pt x="5224" y="13339"/>
                    </a:cubicBezTo>
                    <a:cubicBezTo>
                      <a:pt x="5141" y="13339"/>
                      <a:pt x="5175" y="13392"/>
                      <a:pt x="5167" y="13431"/>
                    </a:cubicBezTo>
                    <a:cubicBezTo>
                      <a:pt x="5158" y="13485"/>
                      <a:pt x="5158" y="13574"/>
                      <a:pt x="5095" y="13627"/>
                    </a:cubicBezTo>
                    <a:cubicBezTo>
                      <a:pt x="5069" y="13636"/>
                      <a:pt x="5051" y="13645"/>
                      <a:pt x="5024" y="13645"/>
                    </a:cubicBezTo>
                    <a:cubicBezTo>
                      <a:pt x="5024" y="13681"/>
                      <a:pt x="5087" y="13716"/>
                      <a:pt x="5131" y="13743"/>
                    </a:cubicBezTo>
                    <a:cubicBezTo>
                      <a:pt x="5211" y="13823"/>
                      <a:pt x="5033" y="13868"/>
                      <a:pt x="4997" y="13921"/>
                    </a:cubicBezTo>
                    <a:cubicBezTo>
                      <a:pt x="4962" y="13966"/>
                      <a:pt x="5060" y="14010"/>
                      <a:pt x="5176" y="14064"/>
                    </a:cubicBezTo>
                    <a:cubicBezTo>
                      <a:pt x="5248" y="14100"/>
                      <a:pt x="5250" y="14112"/>
                      <a:pt x="5220" y="14112"/>
                    </a:cubicBezTo>
                    <a:cubicBezTo>
                      <a:pt x="5170" y="14112"/>
                      <a:pt x="5031" y="14078"/>
                      <a:pt x="4997" y="14072"/>
                    </a:cubicBezTo>
                    <a:cubicBezTo>
                      <a:pt x="4989" y="14071"/>
                      <a:pt x="4981" y="14071"/>
                      <a:pt x="4975" y="14071"/>
                    </a:cubicBezTo>
                    <a:cubicBezTo>
                      <a:pt x="4894" y="14071"/>
                      <a:pt x="5097" y="14180"/>
                      <a:pt x="5113" y="14188"/>
                    </a:cubicBezTo>
                    <a:cubicBezTo>
                      <a:pt x="5193" y="14260"/>
                      <a:pt x="4989" y="14233"/>
                      <a:pt x="4935" y="14260"/>
                    </a:cubicBezTo>
                    <a:cubicBezTo>
                      <a:pt x="4882" y="14277"/>
                      <a:pt x="4882" y="14358"/>
                      <a:pt x="4899" y="14402"/>
                    </a:cubicBezTo>
                    <a:cubicBezTo>
                      <a:pt x="4899" y="14435"/>
                      <a:pt x="4944" y="14594"/>
                      <a:pt x="4829" y="14594"/>
                    </a:cubicBezTo>
                    <a:cubicBezTo>
                      <a:pt x="4819" y="14594"/>
                      <a:pt x="4806" y="14592"/>
                      <a:pt x="4793" y="14589"/>
                    </a:cubicBezTo>
                    <a:lnTo>
                      <a:pt x="4793" y="14589"/>
                    </a:lnTo>
                    <a:cubicBezTo>
                      <a:pt x="4757" y="14616"/>
                      <a:pt x="4793" y="14669"/>
                      <a:pt x="4801" y="14705"/>
                    </a:cubicBezTo>
                    <a:cubicBezTo>
                      <a:pt x="4855" y="14856"/>
                      <a:pt x="4801" y="14999"/>
                      <a:pt x="4837" y="15150"/>
                    </a:cubicBezTo>
                    <a:cubicBezTo>
                      <a:pt x="4851" y="15186"/>
                      <a:pt x="4877" y="15239"/>
                      <a:pt x="4960" y="15277"/>
                    </a:cubicBezTo>
                    <a:lnTo>
                      <a:pt x="4960" y="15277"/>
                    </a:lnTo>
                    <a:cubicBezTo>
                      <a:pt x="4900" y="15262"/>
                      <a:pt x="4838" y="15257"/>
                      <a:pt x="4775" y="15257"/>
                    </a:cubicBezTo>
                    <a:cubicBezTo>
                      <a:pt x="4730" y="15275"/>
                      <a:pt x="4801" y="15302"/>
                      <a:pt x="4775" y="15328"/>
                    </a:cubicBezTo>
                    <a:lnTo>
                      <a:pt x="4730" y="15364"/>
                    </a:lnTo>
                    <a:cubicBezTo>
                      <a:pt x="4650" y="15417"/>
                      <a:pt x="4650" y="15480"/>
                      <a:pt x="4632" y="15551"/>
                    </a:cubicBezTo>
                    <a:cubicBezTo>
                      <a:pt x="4703" y="15596"/>
                      <a:pt x="4650" y="15720"/>
                      <a:pt x="4659" y="15729"/>
                    </a:cubicBezTo>
                    <a:cubicBezTo>
                      <a:pt x="4810" y="15792"/>
                      <a:pt x="4997" y="15818"/>
                      <a:pt x="5158" y="15890"/>
                    </a:cubicBezTo>
                    <a:cubicBezTo>
                      <a:pt x="5182" y="15899"/>
                      <a:pt x="5131" y="15917"/>
                      <a:pt x="5059" y="15917"/>
                    </a:cubicBezTo>
                    <a:cubicBezTo>
                      <a:pt x="4998" y="15917"/>
                      <a:pt x="4921" y="15904"/>
                      <a:pt x="4864" y="15863"/>
                    </a:cubicBezTo>
                    <a:cubicBezTo>
                      <a:pt x="4801" y="15825"/>
                      <a:pt x="4750" y="15809"/>
                      <a:pt x="4713" y="15809"/>
                    </a:cubicBezTo>
                    <a:cubicBezTo>
                      <a:pt x="4671" y="15809"/>
                      <a:pt x="4646" y="15830"/>
                      <a:pt x="4641" y="15863"/>
                    </a:cubicBezTo>
                    <a:cubicBezTo>
                      <a:pt x="4632" y="15890"/>
                      <a:pt x="4606" y="15934"/>
                      <a:pt x="4659" y="15970"/>
                    </a:cubicBezTo>
                    <a:cubicBezTo>
                      <a:pt x="4712" y="16005"/>
                      <a:pt x="4748" y="16005"/>
                      <a:pt x="4712" y="16032"/>
                    </a:cubicBezTo>
                    <a:cubicBezTo>
                      <a:pt x="4627" y="16065"/>
                      <a:pt x="4536" y="16083"/>
                      <a:pt x="4447" y="16083"/>
                    </a:cubicBezTo>
                    <a:cubicBezTo>
                      <a:pt x="4417" y="16083"/>
                      <a:pt x="4386" y="16081"/>
                      <a:pt x="4356" y="16077"/>
                    </a:cubicBezTo>
                    <a:lnTo>
                      <a:pt x="4356" y="16077"/>
                    </a:lnTo>
                    <a:cubicBezTo>
                      <a:pt x="4463" y="16121"/>
                      <a:pt x="4463" y="16148"/>
                      <a:pt x="4445" y="16201"/>
                    </a:cubicBezTo>
                    <a:cubicBezTo>
                      <a:pt x="4427" y="16255"/>
                      <a:pt x="4436" y="16308"/>
                      <a:pt x="4472" y="16353"/>
                    </a:cubicBezTo>
                    <a:cubicBezTo>
                      <a:pt x="4490" y="16371"/>
                      <a:pt x="4570" y="16442"/>
                      <a:pt x="4552" y="16442"/>
                    </a:cubicBezTo>
                    <a:cubicBezTo>
                      <a:pt x="4525" y="16442"/>
                      <a:pt x="4410" y="16442"/>
                      <a:pt x="4401" y="16451"/>
                    </a:cubicBezTo>
                    <a:cubicBezTo>
                      <a:pt x="4383" y="16460"/>
                      <a:pt x="4445" y="16531"/>
                      <a:pt x="4436" y="16567"/>
                    </a:cubicBezTo>
                    <a:lnTo>
                      <a:pt x="4401" y="16673"/>
                    </a:lnTo>
                    <a:cubicBezTo>
                      <a:pt x="4249" y="16682"/>
                      <a:pt x="4463" y="16754"/>
                      <a:pt x="4534" y="16789"/>
                    </a:cubicBezTo>
                    <a:cubicBezTo>
                      <a:pt x="4606" y="16816"/>
                      <a:pt x="4623" y="16843"/>
                      <a:pt x="4614" y="16878"/>
                    </a:cubicBezTo>
                    <a:cubicBezTo>
                      <a:pt x="4513" y="16848"/>
                      <a:pt x="4452" y="16826"/>
                      <a:pt x="4412" y="16826"/>
                    </a:cubicBezTo>
                    <a:cubicBezTo>
                      <a:pt x="4381" y="16826"/>
                      <a:pt x="4363" y="16839"/>
                      <a:pt x="4347" y="16869"/>
                    </a:cubicBezTo>
                    <a:cubicBezTo>
                      <a:pt x="4285" y="16994"/>
                      <a:pt x="4267" y="17083"/>
                      <a:pt x="4205" y="17163"/>
                    </a:cubicBezTo>
                    <a:cubicBezTo>
                      <a:pt x="4205" y="17163"/>
                      <a:pt x="4133" y="17252"/>
                      <a:pt x="4196" y="17288"/>
                    </a:cubicBezTo>
                    <a:cubicBezTo>
                      <a:pt x="4320" y="17350"/>
                      <a:pt x="4258" y="17395"/>
                      <a:pt x="4223" y="17395"/>
                    </a:cubicBezTo>
                    <a:cubicBezTo>
                      <a:pt x="4178" y="17395"/>
                      <a:pt x="4142" y="17333"/>
                      <a:pt x="4107" y="17315"/>
                    </a:cubicBezTo>
                    <a:cubicBezTo>
                      <a:pt x="4099" y="17311"/>
                      <a:pt x="4092" y="17309"/>
                      <a:pt x="4085" y="17309"/>
                    </a:cubicBezTo>
                    <a:cubicBezTo>
                      <a:pt x="4074" y="17309"/>
                      <a:pt x="4064" y="17313"/>
                      <a:pt x="4053" y="17324"/>
                    </a:cubicBezTo>
                    <a:cubicBezTo>
                      <a:pt x="4035" y="17341"/>
                      <a:pt x="3946" y="17341"/>
                      <a:pt x="3973" y="17422"/>
                    </a:cubicBezTo>
                    <a:cubicBezTo>
                      <a:pt x="4000" y="17502"/>
                      <a:pt x="3937" y="17457"/>
                      <a:pt x="3929" y="17502"/>
                    </a:cubicBezTo>
                    <a:cubicBezTo>
                      <a:pt x="3911" y="17528"/>
                      <a:pt x="3929" y="17653"/>
                      <a:pt x="3920" y="17653"/>
                    </a:cubicBezTo>
                    <a:cubicBezTo>
                      <a:pt x="3919" y="17654"/>
                      <a:pt x="3918" y="17654"/>
                      <a:pt x="3917" y="17654"/>
                    </a:cubicBezTo>
                    <a:cubicBezTo>
                      <a:pt x="3898" y="17654"/>
                      <a:pt x="3865" y="17581"/>
                      <a:pt x="3848" y="17564"/>
                    </a:cubicBezTo>
                    <a:cubicBezTo>
                      <a:pt x="3813" y="17515"/>
                      <a:pt x="3778" y="17499"/>
                      <a:pt x="3751" y="17499"/>
                    </a:cubicBezTo>
                    <a:cubicBezTo>
                      <a:pt x="3744" y="17499"/>
                      <a:pt x="3738" y="17500"/>
                      <a:pt x="3733" y="17502"/>
                    </a:cubicBezTo>
                    <a:cubicBezTo>
                      <a:pt x="3670" y="17511"/>
                      <a:pt x="3617" y="17520"/>
                      <a:pt x="3554" y="17537"/>
                    </a:cubicBezTo>
                    <a:cubicBezTo>
                      <a:pt x="3528" y="17555"/>
                      <a:pt x="3510" y="17609"/>
                      <a:pt x="3492" y="17698"/>
                    </a:cubicBezTo>
                    <a:cubicBezTo>
                      <a:pt x="3399" y="17814"/>
                      <a:pt x="3496" y="18019"/>
                      <a:pt x="3567" y="18019"/>
                    </a:cubicBezTo>
                    <a:cubicBezTo>
                      <a:pt x="3604" y="18019"/>
                      <a:pt x="3633" y="17964"/>
                      <a:pt x="3626" y="17816"/>
                    </a:cubicBezTo>
                    <a:lnTo>
                      <a:pt x="3626" y="17816"/>
                    </a:lnTo>
                    <a:cubicBezTo>
                      <a:pt x="3639" y="17927"/>
                      <a:pt x="3833" y="17897"/>
                      <a:pt x="3902" y="18009"/>
                    </a:cubicBezTo>
                    <a:cubicBezTo>
                      <a:pt x="3916" y="18037"/>
                      <a:pt x="3925" y="18048"/>
                      <a:pt x="3933" y="18048"/>
                    </a:cubicBezTo>
                    <a:cubicBezTo>
                      <a:pt x="3949" y="18048"/>
                      <a:pt x="3955" y="17998"/>
                      <a:pt x="3973" y="17974"/>
                    </a:cubicBezTo>
                    <a:cubicBezTo>
                      <a:pt x="4000" y="17938"/>
                      <a:pt x="4053" y="17938"/>
                      <a:pt x="4080" y="17903"/>
                    </a:cubicBezTo>
                    <a:lnTo>
                      <a:pt x="4561" y="17502"/>
                    </a:lnTo>
                    <a:cubicBezTo>
                      <a:pt x="4659" y="17439"/>
                      <a:pt x="4971" y="17199"/>
                      <a:pt x="4588" y="17083"/>
                    </a:cubicBezTo>
                    <a:cubicBezTo>
                      <a:pt x="4571" y="17075"/>
                      <a:pt x="4344" y="16993"/>
                      <a:pt x="4399" y="16993"/>
                    </a:cubicBezTo>
                    <a:cubicBezTo>
                      <a:pt x="4402" y="16993"/>
                      <a:pt x="4405" y="16994"/>
                      <a:pt x="4410" y="16994"/>
                    </a:cubicBezTo>
                    <a:cubicBezTo>
                      <a:pt x="4490" y="16994"/>
                      <a:pt x="4579" y="17012"/>
                      <a:pt x="4659" y="17030"/>
                    </a:cubicBezTo>
                    <a:lnTo>
                      <a:pt x="5140" y="17137"/>
                    </a:lnTo>
                    <a:cubicBezTo>
                      <a:pt x="5122" y="17119"/>
                      <a:pt x="5087" y="17119"/>
                      <a:pt x="5069" y="17092"/>
                    </a:cubicBezTo>
                    <a:cubicBezTo>
                      <a:pt x="5060" y="17056"/>
                      <a:pt x="5060" y="17030"/>
                      <a:pt x="5069" y="17003"/>
                    </a:cubicBezTo>
                    <a:cubicBezTo>
                      <a:pt x="5083" y="16975"/>
                      <a:pt x="5097" y="16930"/>
                      <a:pt x="5159" y="16930"/>
                    </a:cubicBezTo>
                    <a:cubicBezTo>
                      <a:pt x="5173" y="16930"/>
                      <a:pt x="5189" y="16932"/>
                      <a:pt x="5208" y="16937"/>
                    </a:cubicBezTo>
                    <a:lnTo>
                      <a:pt x="5208" y="16937"/>
                    </a:lnTo>
                    <a:cubicBezTo>
                      <a:pt x="5004" y="16877"/>
                      <a:pt x="5181" y="16842"/>
                      <a:pt x="5015" y="16780"/>
                    </a:cubicBezTo>
                    <a:cubicBezTo>
                      <a:pt x="4917" y="16745"/>
                      <a:pt x="4712" y="16656"/>
                      <a:pt x="4899" y="16656"/>
                    </a:cubicBezTo>
                    <a:cubicBezTo>
                      <a:pt x="4980" y="16664"/>
                      <a:pt x="5069" y="16673"/>
                      <a:pt x="5158" y="16673"/>
                    </a:cubicBezTo>
                    <a:cubicBezTo>
                      <a:pt x="5211" y="16664"/>
                      <a:pt x="5220" y="16629"/>
                      <a:pt x="5140" y="16602"/>
                    </a:cubicBezTo>
                    <a:cubicBezTo>
                      <a:pt x="5060" y="16567"/>
                      <a:pt x="5087" y="16567"/>
                      <a:pt x="5095" y="16522"/>
                    </a:cubicBezTo>
                    <a:cubicBezTo>
                      <a:pt x="5098" y="16518"/>
                      <a:pt x="5103" y="16516"/>
                      <a:pt x="5110" y="16516"/>
                    </a:cubicBezTo>
                    <a:cubicBezTo>
                      <a:pt x="5130" y="16516"/>
                      <a:pt x="5169" y="16531"/>
                      <a:pt x="5202" y="16531"/>
                    </a:cubicBezTo>
                    <a:cubicBezTo>
                      <a:pt x="5210" y="16532"/>
                      <a:pt x="5217" y="16532"/>
                      <a:pt x="5223" y="16532"/>
                    </a:cubicBezTo>
                    <a:cubicBezTo>
                      <a:pt x="5346" y="16532"/>
                      <a:pt x="5085" y="16361"/>
                      <a:pt x="5247" y="16344"/>
                    </a:cubicBezTo>
                    <a:cubicBezTo>
                      <a:pt x="5256" y="16299"/>
                      <a:pt x="5033" y="16183"/>
                      <a:pt x="5087" y="16183"/>
                    </a:cubicBezTo>
                    <a:cubicBezTo>
                      <a:pt x="5104" y="16183"/>
                      <a:pt x="5182" y="16191"/>
                      <a:pt x="5226" y="16191"/>
                    </a:cubicBezTo>
                    <a:cubicBezTo>
                      <a:pt x="5248" y="16191"/>
                      <a:pt x="5262" y="16189"/>
                      <a:pt x="5256" y="16183"/>
                    </a:cubicBezTo>
                    <a:cubicBezTo>
                      <a:pt x="5238" y="16157"/>
                      <a:pt x="5113" y="16139"/>
                      <a:pt x="5078" y="16094"/>
                    </a:cubicBezTo>
                    <a:lnTo>
                      <a:pt x="5078" y="16094"/>
                    </a:lnTo>
                    <a:lnTo>
                      <a:pt x="5363" y="16121"/>
                    </a:lnTo>
                    <a:cubicBezTo>
                      <a:pt x="5238" y="16059"/>
                      <a:pt x="5158" y="15996"/>
                      <a:pt x="5265" y="15952"/>
                    </a:cubicBezTo>
                    <a:cubicBezTo>
                      <a:pt x="5309" y="15934"/>
                      <a:pt x="5354" y="15907"/>
                      <a:pt x="5354" y="15872"/>
                    </a:cubicBezTo>
                    <a:cubicBezTo>
                      <a:pt x="5354" y="15858"/>
                      <a:pt x="5328" y="15824"/>
                      <a:pt x="5312" y="15824"/>
                    </a:cubicBezTo>
                    <a:cubicBezTo>
                      <a:pt x="5307" y="15824"/>
                      <a:pt x="5302" y="15828"/>
                      <a:pt x="5300" y="15836"/>
                    </a:cubicBezTo>
                    <a:lnTo>
                      <a:pt x="5318" y="15756"/>
                    </a:lnTo>
                    <a:cubicBezTo>
                      <a:pt x="5336" y="15703"/>
                      <a:pt x="5318" y="15747"/>
                      <a:pt x="5256" y="15703"/>
                    </a:cubicBezTo>
                    <a:cubicBezTo>
                      <a:pt x="5193" y="15658"/>
                      <a:pt x="5345" y="15605"/>
                      <a:pt x="5363" y="15587"/>
                    </a:cubicBezTo>
                    <a:cubicBezTo>
                      <a:pt x="5380" y="15569"/>
                      <a:pt x="5443" y="15507"/>
                      <a:pt x="5380" y="15462"/>
                    </a:cubicBezTo>
                    <a:cubicBezTo>
                      <a:pt x="5327" y="15417"/>
                      <a:pt x="5149" y="15400"/>
                      <a:pt x="5327" y="15373"/>
                    </a:cubicBezTo>
                    <a:cubicBezTo>
                      <a:pt x="5452" y="15373"/>
                      <a:pt x="5550" y="15319"/>
                      <a:pt x="5354" y="15311"/>
                    </a:cubicBezTo>
                    <a:cubicBezTo>
                      <a:pt x="5184" y="15266"/>
                      <a:pt x="5158" y="15213"/>
                      <a:pt x="5274" y="15195"/>
                    </a:cubicBezTo>
                    <a:cubicBezTo>
                      <a:pt x="5354" y="15177"/>
                      <a:pt x="5487" y="15213"/>
                      <a:pt x="5425" y="15124"/>
                    </a:cubicBezTo>
                    <a:cubicBezTo>
                      <a:pt x="5416" y="15115"/>
                      <a:pt x="5249" y="14990"/>
                      <a:pt x="5271" y="14990"/>
                    </a:cubicBezTo>
                    <a:cubicBezTo>
                      <a:pt x="5271" y="14990"/>
                      <a:pt x="5272" y="14990"/>
                      <a:pt x="5274" y="14990"/>
                    </a:cubicBezTo>
                    <a:cubicBezTo>
                      <a:pt x="5306" y="14990"/>
                      <a:pt x="5382" y="15064"/>
                      <a:pt x="5436" y="15064"/>
                    </a:cubicBezTo>
                    <a:cubicBezTo>
                      <a:pt x="5442" y="15064"/>
                      <a:pt x="5447" y="15063"/>
                      <a:pt x="5452" y="15061"/>
                    </a:cubicBezTo>
                    <a:cubicBezTo>
                      <a:pt x="5514" y="15043"/>
                      <a:pt x="5380" y="14954"/>
                      <a:pt x="5363" y="14928"/>
                    </a:cubicBezTo>
                    <a:cubicBezTo>
                      <a:pt x="5372" y="14883"/>
                      <a:pt x="5372" y="14839"/>
                      <a:pt x="5443" y="14812"/>
                    </a:cubicBezTo>
                    <a:cubicBezTo>
                      <a:pt x="5514" y="14794"/>
                      <a:pt x="5550" y="14776"/>
                      <a:pt x="5567" y="14741"/>
                    </a:cubicBezTo>
                    <a:cubicBezTo>
                      <a:pt x="5585" y="14696"/>
                      <a:pt x="5576" y="14643"/>
                      <a:pt x="5559" y="14598"/>
                    </a:cubicBezTo>
                    <a:cubicBezTo>
                      <a:pt x="5523" y="14545"/>
                      <a:pt x="5416" y="14500"/>
                      <a:pt x="5523" y="14500"/>
                    </a:cubicBezTo>
                    <a:cubicBezTo>
                      <a:pt x="5630" y="14491"/>
                      <a:pt x="5692" y="14438"/>
                      <a:pt x="5665" y="14384"/>
                    </a:cubicBezTo>
                    <a:cubicBezTo>
                      <a:pt x="5659" y="14359"/>
                      <a:pt x="5602" y="14342"/>
                      <a:pt x="5544" y="14332"/>
                    </a:cubicBezTo>
                    <a:lnTo>
                      <a:pt x="5544" y="14332"/>
                    </a:lnTo>
                    <a:cubicBezTo>
                      <a:pt x="5552" y="14332"/>
                      <a:pt x="5560" y="14333"/>
                      <a:pt x="5567" y="14333"/>
                    </a:cubicBezTo>
                    <a:cubicBezTo>
                      <a:pt x="5717" y="14333"/>
                      <a:pt x="5677" y="14206"/>
                      <a:pt x="5585" y="14153"/>
                    </a:cubicBezTo>
                    <a:cubicBezTo>
                      <a:pt x="5532" y="14117"/>
                      <a:pt x="5541" y="14072"/>
                      <a:pt x="5630" y="14072"/>
                    </a:cubicBezTo>
                    <a:cubicBezTo>
                      <a:pt x="5678" y="14072"/>
                      <a:pt x="5705" y="14109"/>
                      <a:pt x="5756" y="14109"/>
                    </a:cubicBezTo>
                    <a:cubicBezTo>
                      <a:pt x="5761" y="14109"/>
                      <a:pt x="5767" y="14109"/>
                      <a:pt x="5772" y="14108"/>
                    </a:cubicBezTo>
                    <a:cubicBezTo>
                      <a:pt x="5826" y="14099"/>
                      <a:pt x="5746" y="14055"/>
                      <a:pt x="5728" y="14037"/>
                    </a:cubicBezTo>
                    <a:cubicBezTo>
                      <a:pt x="5683" y="13992"/>
                      <a:pt x="5701" y="13939"/>
                      <a:pt x="5790" y="13930"/>
                    </a:cubicBezTo>
                    <a:cubicBezTo>
                      <a:pt x="5808" y="13933"/>
                      <a:pt x="5821" y="13935"/>
                      <a:pt x="5830" y="13935"/>
                    </a:cubicBezTo>
                    <a:cubicBezTo>
                      <a:pt x="5896" y="13935"/>
                      <a:pt x="5736" y="13856"/>
                      <a:pt x="5728" y="13832"/>
                    </a:cubicBezTo>
                    <a:cubicBezTo>
                      <a:pt x="5710" y="13770"/>
                      <a:pt x="5799" y="13716"/>
                      <a:pt x="5728" y="13654"/>
                    </a:cubicBezTo>
                    <a:cubicBezTo>
                      <a:pt x="5657" y="13592"/>
                      <a:pt x="5692" y="13538"/>
                      <a:pt x="5728" y="13494"/>
                    </a:cubicBezTo>
                    <a:cubicBezTo>
                      <a:pt x="5755" y="13449"/>
                      <a:pt x="5861" y="13369"/>
                      <a:pt x="5763" y="13306"/>
                    </a:cubicBezTo>
                    <a:cubicBezTo>
                      <a:pt x="5728" y="13280"/>
                      <a:pt x="5870" y="13271"/>
                      <a:pt x="5897" y="13262"/>
                    </a:cubicBezTo>
                    <a:cubicBezTo>
                      <a:pt x="5950" y="13235"/>
                      <a:pt x="5861" y="13209"/>
                      <a:pt x="5870" y="13173"/>
                    </a:cubicBezTo>
                    <a:cubicBezTo>
                      <a:pt x="5888" y="13128"/>
                      <a:pt x="5888" y="13084"/>
                      <a:pt x="5888" y="13039"/>
                    </a:cubicBezTo>
                    <a:cubicBezTo>
                      <a:pt x="5870" y="12995"/>
                      <a:pt x="5772" y="12995"/>
                      <a:pt x="5861" y="12959"/>
                    </a:cubicBezTo>
                    <a:cubicBezTo>
                      <a:pt x="5950" y="12923"/>
                      <a:pt x="6102" y="12834"/>
                      <a:pt x="5826" y="12781"/>
                    </a:cubicBezTo>
                    <a:lnTo>
                      <a:pt x="5826" y="12781"/>
                    </a:lnTo>
                    <a:cubicBezTo>
                      <a:pt x="5850" y="12785"/>
                      <a:pt x="5872" y="12788"/>
                      <a:pt x="5891" y="12788"/>
                    </a:cubicBezTo>
                    <a:cubicBezTo>
                      <a:pt x="6103" y="12788"/>
                      <a:pt x="6057" y="12543"/>
                      <a:pt x="5959" y="12478"/>
                    </a:cubicBezTo>
                    <a:cubicBezTo>
                      <a:pt x="5861" y="12407"/>
                      <a:pt x="6334" y="12425"/>
                      <a:pt x="6084" y="12327"/>
                    </a:cubicBezTo>
                    <a:cubicBezTo>
                      <a:pt x="5968" y="12282"/>
                      <a:pt x="5826" y="12247"/>
                      <a:pt x="5968" y="12220"/>
                    </a:cubicBezTo>
                    <a:cubicBezTo>
                      <a:pt x="5968" y="12202"/>
                      <a:pt x="5977" y="12095"/>
                      <a:pt x="5959" y="12095"/>
                    </a:cubicBezTo>
                    <a:lnTo>
                      <a:pt x="5959" y="12095"/>
                    </a:lnTo>
                    <a:cubicBezTo>
                      <a:pt x="5974" y="12095"/>
                      <a:pt x="6014" y="12126"/>
                      <a:pt x="6052" y="12126"/>
                    </a:cubicBezTo>
                    <a:cubicBezTo>
                      <a:pt x="6060" y="12126"/>
                      <a:pt x="6068" y="12125"/>
                      <a:pt x="6075" y="12122"/>
                    </a:cubicBezTo>
                    <a:cubicBezTo>
                      <a:pt x="6111" y="12104"/>
                      <a:pt x="6093" y="12068"/>
                      <a:pt x="6102" y="12051"/>
                    </a:cubicBezTo>
                    <a:cubicBezTo>
                      <a:pt x="6111" y="11988"/>
                      <a:pt x="6236" y="11935"/>
                      <a:pt x="6227" y="11872"/>
                    </a:cubicBezTo>
                    <a:lnTo>
                      <a:pt x="6227" y="11872"/>
                    </a:lnTo>
                    <a:cubicBezTo>
                      <a:pt x="6169" y="11889"/>
                      <a:pt x="6111" y="11897"/>
                      <a:pt x="6053" y="11897"/>
                    </a:cubicBezTo>
                    <a:cubicBezTo>
                      <a:pt x="5958" y="11897"/>
                      <a:pt x="5864" y="11876"/>
                      <a:pt x="5781" y="11837"/>
                    </a:cubicBezTo>
                    <a:cubicBezTo>
                      <a:pt x="5784" y="11820"/>
                      <a:pt x="5803" y="11814"/>
                      <a:pt x="5830" y="11814"/>
                    </a:cubicBezTo>
                    <a:cubicBezTo>
                      <a:pt x="5887" y="11814"/>
                      <a:pt x="5979" y="11842"/>
                      <a:pt x="6022" y="11855"/>
                    </a:cubicBezTo>
                    <a:cubicBezTo>
                      <a:pt x="6031" y="11856"/>
                      <a:pt x="6038" y="11857"/>
                      <a:pt x="6044" y="11857"/>
                    </a:cubicBezTo>
                    <a:cubicBezTo>
                      <a:pt x="6108" y="11857"/>
                      <a:pt x="6051" y="11782"/>
                      <a:pt x="6075" y="11766"/>
                    </a:cubicBezTo>
                    <a:cubicBezTo>
                      <a:pt x="6093" y="11739"/>
                      <a:pt x="6253" y="11721"/>
                      <a:pt x="6209" y="11703"/>
                    </a:cubicBezTo>
                    <a:cubicBezTo>
                      <a:pt x="6173" y="11685"/>
                      <a:pt x="6075" y="11659"/>
                      <a:pt x="6111" y="11632"/>
                    </a:cubicBezTo>
                    <a:cubicBezTo>
                      <a:pt x="6173" y="11578"/>
                      <a:pt x="6271" y="11561"/>
                      <a:pt x="6289" y="11498"/>
                    </a:cubicBezTo>
                    <a:lnTo>
                      <a:pt x="6289" y="11498"/>
                    </a:lnTo>
                    <a:cubicBezTo>
                      <a:pt x="6283" y="11500"/>
                      <a:pt x="6278" y="11500"/>
                      <a:pt x="6273" y="11500"/>
                    </a:cubicBezTo>
                    <a:cubicBezTo>
                      <a:pt x="6180" y="11500"/>
                      <a:pt x="6244" y="11274"/>
                      <a:pt x="6227" y="11240"/>
                    </a:cubicBezTo>
                    <a:cubicBezTo>
                      <a:pt x="6213" y="11222"/>
                      <a:pt x="6169" y="11222"/>
                      <a:pt x="6121" y="11222"/>
                    </a:cubicBezTo>
                    <a:cubicBezTo>
                      <a:pt x="6073" y="11222"/>
                      <a:pt x="6022" y="11222"/>
                      <a:pt x="5995" y="11204"/>
                    </a:cubicBezTo>
                    <a:cubicBezTo>
                      <a:pt x="5958" y="11178"/>
                      <a:pt x="6024" y="11170"/>
                      <a:pt x="6095" y="11170"/>
                    </a:cubicBezTo>
                    <a:cubicBezTo>
                      <a:pt x="6144" y="11170"/>
                      <a:pt x="6196" y="11174"/>
                      <a:pt x="6218" y="11178"/>
                    </a:cubicBezTo>
                    <a:cubicBezTo>
                      <a:pt x="6164" y="11169"/>
                      <a:pt x="6057" y="11133"/>
                      <a:pt x="6120" y="11115"/>
                    </a:cubicBezTo>
                    <a:cubicBezTo>
                      <a:pt x="6138" y="11110"/>
                      <a:pt x="6160" y="11109"/>
                      <a:pt x="6182" y="11109"/>
                    </a:cubicBezTo>
                    <a:cubicBezTo>
                      <a:pt x="6206" y="11109"/>
                      <a:pt x="6230" y="11110"/>
                      <a:pt x="6252" y="11110"/>
                    </a:cubicBezTo>
                    <a:cubicBezTo>
                      <a:pt x="6279" y="11110"/>
                      <a:pt x="6302" y="11108"/>
                      <a:pt x="6316" y="11098"/>
                    </a:cubicBezTo>
                    <a:cubicBezTo>
                      <a:pt x="6360" y="11080"/>
                      <a:pt x="6093" y="11035"/>
                      <a:pt x="6138" y="10991"/>
                    </a:cubicBezTo>
                    <a:cubicBezTo>
                      <a:pt x="6146" y="10982"/>
                      <a:pt x="6369" y="10937"/>
                      <a:pt x="6271" y="10919"/>
                    </a:cubicBezTo>
                    <a:cubicBezTo>
                      <a:pt x="6244" y="10919"/>
                      <a:pt x="6218" y="10924"/>
                      <a:pt x="6193" y="10924"/>
                    </a:cubicBezTo>
                    <a:cubicBezTo>
                      <a:pt x="6169" y="10924"/>
                      <a:pt x="6146" y="10919"/>
                      <a:pt x="6129" y="10902"/>
                    </a:cubicBezTo>
                    <a:cubicBezTo>
                      <a:pt x="6111" y="10893"/>
                      <a:pt x="6111" y="10875"/>
                      <a:pt x="6138" y="10866"/>
                    </a:cubicBezTo>
                    <a:cubicBezTo>
                      <a:pt x="6147" y="10863"/>
                      <a:pt x="6159" y="10862"/>
                      <a:pt x="6172" y="10862"/>
                    </a:cubicBezTo>
                    <a:cubicBezTo>
                      <a:pt x="6224" y="10862"/>
                      <a:pt x="6300" y="10878"/>
                      <a:pt x="6347" y="10878"/>
                    </a:cubicBezTo>
                    <a:cubicBezTo>
                      <a:pt x="6367" y="10878"/>
                      <a:pt x="6382" y="10875"/>
                      <a:pt x="6387" y="10866"/>
                    </a:cubicBezTo>
                    <a:cubicBezTo>
                      <a:pt x="6405" y="10839"/>
                      <a:pt x="6405" y="10804"/>
                      <a:pt x="6387" y="10768"/>
                    </a:cubicBezTo>
                    <a:cubicBezTo>
                      <a:pt x="6360" y="10750"/>
                      <a:pt x="6342" y="10741"/>
                      <a:pt x="6316" y="10732"/>
                    </a:cubicBezTo>
                    <a:cubicBezTo>
                      <a:pt x="6325" y="10679"/>
                      <a:pt x="6334" y="10625"/>
                      <a:pt x="6325" y="10572"/>
                    </a:cubicBezTo>
                    <a:cubicBezTo>
                      <a:pt x="6314" y="10535"/>
                      <a:pt x="6281" y="10514"/>
                      <a:pt x="6242" y="10514"/>
                    </a:cubicBezTo>
                    <a:cubicBezTo>
                      <a:pt x="6215" y="10514"/>
                      <a:pt x="6184" y="10524"/>
                      <a:pt x="6155" y="10545"/>
                    </a:cubicBezTo>
                    <a:cubicBezTo>
                      <a:pt x="6155" y="10501"/>
                      <a:pt x="6155" y="10447"/>
                      <a:pt x="6271" y="10421"/>
                    </a:cubicBezTo>
                    <a:cubicBezTo>
                      <a:pt x="6351" y="10403"/>
                      <a:pt x="6485" y="10358"/>
                      <a:pt x="6405" y="10314"/>
                    </a:cubicBezTo>
                    <a:cubicBezTo>
                      <a:pt x="6351" y="10269"/>
                      <a:pt x="6307" y="10269"/>
                      <a:pt x="6298" y="10216"/>
                    </a:cubicBezTo>
                    <a:cubicBezTo>
                      <a:pt x="6298" y="10198"/>
                      <a:pt x="6316" y="10171"/>
                      <a:pt x="6307" y="10153"/>
                    </a:cubicBezTo>
                    <a:cubicBezTo>
                      <a:pt x="6280" y="10153"/>
                      <a:pt x="6253" y="10144"/>
                      <a:pt x="6227" y="10136"/>
                    </a:cubicBezTo>
                    <a:cubicBezTo>
                      <a:pt x="6182" y="10091"/>
                      <a:pt x="6244" y="10020"/>
                      <a:pt x="6209" y="9975"/>
                    </a:cubicBezTo>
                    <a:cubicBezTo>
                      <a:pt x="6182" y="9931"/>
                      <a:pt x="6102" y="9886"/>
                      <a:pt x="6209" y="9859"/>
                    </a:cubicBezTo>
                    <a:cubicBezTo>
                      <a:pt x="6280" y="9833"/>
                      <a:pt x="6280" y="9744"/>
                      <a:pt x="6218" y="9717"/>
                    </a:cubicBezTo>
                    <a:cubicBezTo>
                      <a:pt x="6206" y="9713"/>
                      <a:pt x="6194" y="9711"/>
                      <a:pt x="6183" y="9711"/>
                    </a:cubicBezTo>
                    <a:cubicBezTo>
                      <a:pt x="6139" y="9711"/>
                      <a:pt x="6096" y="9735"/>
                      <a:pt x="6075" y="9770"/>
                    </a:cubicBezTo>
                    <a:cubicBezTo>
                      <a:pt x="6075" y="9735"/>
                      <a:pt x="6075" y="9699"/>
                      <a:pt x="6129" y="9672"/>
                    </a:cubicBezTo>
                    <a:cubicBezTo>
                      <a:pt x="6173" y="9646"/>
                      <a:pt x="6236" y="9637"/>
                      <a:pt x="6262" y="9610"/>
                    </a:cubicBezTo>
                    <a:cubicBezTo>
                      <a:pt x="6307" y="9557"/>
                      <a:pt x="6182" y="9530"/>
                      <a:pt x="6244" y="9485"/>
                    </a:cubicBezTo>
                    <a:cubicBezTo>
                      <a:pt x="6280" y="9459"/>
                      <a:pt x="6529" y="9414"/>
                      <a:pt x="6360" y="9387"/>
                    </a:cubicBezTo>
                    <a:cubicBezTo>
                      <a:pt x="6262" y="9378"/>
                      <a:pt x="6084" y="9361"/>
                      <a:pt x="6200" y="9307"/>
                    </a:cubicBezTo>
                    <a:cubicBezTo>
                      <a:pt x="6280" y="9272"/>
                      <a:pt x="6342" y="9280"/>
                      <a:pt x="6378" y="9236"/>
                    </a:cubicBezTo>
                    <a:cubicBezTo>
                      <a:pt x="6396" y="9218"/>
                      <a:pt x="6449" y="9102"/>
                      <a:pt x="6378" y="9102"/>
                    </a:cubicBezTo>
                    <a:cubicBezTo>
                      <a:pt x="6359" y="9102"/>
                      <a:pt x="6309" y="9107"/>
                      <a:pt x="6260" y="9107"/>
                    </a:cubicBezTo>
                    <a:cubicBezTo>
                      <a:pt x="6196" y="9107"/>
                      <a:pt x="6135" y="9098"/>
                      <a:pt x="6155" y="9058"/>
                    </a:cubicBezTo>
                    <a:cubicBezTo>
                      <a:pt x="6162" y="9042"/>
                      <a:pt x="6183" y="9037"/>
                      <a:pt x="6211" y="9037"/>
                    </a:cubicBezTo>
                    <a:cubicBezTo>
                      <a:pt x="6247" y="9037"/>
                      <a:pt x="6293" y="9044"/>
                      <a:pt x="6333" y="9044"/>
                    </a:cubicBezTo>
                    <a:cubicBezTo>
                      <a:pt x="6350" y="9044"/>
                      <a:pt x="6365" y="9043"/>
                      <a:pt x="6378" y="9040"/>
                    </a:cubicBezTo>
                    <a:lnTo>
                      <a:pt x="6200" y="8978"/>
                    </a:lnTo>
                    <a:cubicBezTo>
                      <a:pt x="6120" y="8942"/>
                      <a:pt x="6173" y="8942"/>
                      <a:pt x="6236" y="8924"/>
                    </a:cubicBezTo>
                    <a:cubicBezTo>
                      <a:pt x="6334" y="8906"/>
                      <a:pt x="6414" y="8791"/>
                      <a:pt x="6378" y="8755"/>
                    </a:cubicBezTo>
                    <a:cubicBezTo>
                      <a:pt x="6356" y="8733"/>
                      <a:pt x="6269" y="8730"/>
                      <a:pt x="6187" y="8730"/>
                    </a:cubicBezTo>
                    <a:cubicBezTo>
                      <a:pt x="6166" y="8730"/>
                      <a:pt x="6146" y="8731"/>
                      <a:pt x="6127" y="8731"/>
                    </a:cubicBezTo>
                    <a:cubicBezTo>
                      <a:pt x="6070" y="8731"/>
                      <a:pt x="6025" y="8729"/>
                      <a:pt x="6022" y="8719"/>
                    </a:cubicBezTo>
                    <a:cubicBezTo>
                      <a:pt x="6022" y="8701"/>
                      <a:pt x="6120" y="8693"/>
                      <a:pt x="6164" y="8675"/>
                    </a:cubicBezTo>
                    <a:cubicBezTo>
                      <a:pt x="6209" y="8657"/>
                      <a:pt x="6244" y="8630"/>
                      <a:pt x="6262" y="8586"/>
                    </a:cubicBezTo>
                    <a:cubicBezTo>
                      <a:pt x="6280" y="8541"/>
                      <a:pt x="6485" y="8452"/>
                      <a:pt x="6440" y="8416"/>
                    </a:cubicBezTo>
                    <a:cubicBezTo>
                      <a:pt x="6423" y="8399"/>
                      <a:pt x="6262" y="8372"/>
                      <a:pt x="6325" y="8354"/>
                    </a:cubicBezTo>
                    <a:cubicBezTo>
                      <a:pt x="6378" y="8336"/>
                      <a:pt x="6423" y="8336"/>
                      <a:pt x="6431" y="8310"/>
                    </a:cubicBezTo>
                    <a:cubicBezTo>
                      <a:pt x="6458" y="8229"/>
                      <a:pt x="6182" y="8194"/>
                      <a:pt x="6173" y="8131"/>
                    </a:cubicBezTo>
                    <a:cubicBezTo>
                      <a:pt x="6155" y="8069"/>
                      <a:pt x="6449" y="8016"/>
                      <a:pt x="6449" y="7962"/>
                    </a:cubicBezTo>
                    <a:cubicBezTo>
                      <a:pt x="6449" y="7959"/>
                      <a:pt x="6446" y="7958"/>
                      <a:pt x="6439" y="7958"/>
                    </a:cubicBezTo>
                    <a:cubicBezTo>
                      <a:pt x="6408" y="7958"/>
                      <a:pt x="6316" y="7989"/>
                      <a:pt x="6316" y="7989"/>
                    </a:cubicBezTo>
                    <a:cubicBezTo>
                      <a:pt x="6316" y="7944"/>
                      <a:pt x="6458" y="7927"/>
                      <a:pt x="6449" y="7891"/>
                    </a:cubicBezTo>
                    <a:cubicBezTo>
                      <a:pt x="6440" y="7855"/>
                      <a:pt x="6387" y="7802"/>
                      <a:pt x="6387" y="7748"/>
                    </a:cubicBezTo>
                    <a:cubicBezTo>
                      <a:pt x="6387" y="7753"/>
                      <a:pt x="6387" y="7755"/>
                      <a:pt x="6386" y="7755"/>
                    </a:cubicBezTo>
                    <a:cubicBezTo>
                      <a:pt x="6383" y="7755"/>
                      <a:pt x="6370" y="7710"/>
                      <a:pt x="6334" y="7695"/>
                    </a:cubicBezTo>
                    <a:cubicBezTo>
                      <a:pt x="6289" y="7677"/>
                      <a:pt x="6298" y="7650"/>
                      <a:pt x="6325" y="7624"/>
                    </a:cubicBezTo>
                    <a:cubicBezTo>
                      <a:pt x="6369" y="7579"/>
                      <a:pt x="6360" y="7499"/>
                      <a:pt x="6307" y="7454"/>
                    </a:cubicBezTo>
                    <a:cubicBezTo>
                      <a:pt x="6289" y="7437"/>
                      <a:pt x="6102" y="7383"/>
                      <a:pt x="6182" y="7374"/>
                    </a:cubicBezTo>
                    <a:cubicBezTo>
                      <a:pt x="6342" y="7365"/>
                      <a:pt x="6521" y="7356"/>
                      <a:pt x="6351" y="7285"/>
                    </a:cubicBezTo>
                    <a:cubicBezTo>
                      <a:pt x="6317" y="7270"/>
                      <a:pt x="6265" y="7255"/>
                      <a:pt x="6217" y="7240"/>
                    </a:cubicBezTo>
                    <a:lnTo>
                      <a:pt x="6217" y="7240"/>
                    </a:lnTo>
                    <a:cubicBezTo>
                      <a:pt x="6242" y="7241"/>
                      <a:pt x="6266" y="7241"/>
                      <a:pt x="6280" y="7241"/>
                    </a:cubicBezTo>
                    <a:cubicBezTo>
                      <a:pt x="6280" y="7214"/>
                      <a:pt x="6280" y="7169"/>
                      <a:pt x="6191" y="7169"/>
                    </a:cubicBezTo>
                    <a:cubicBezTo>
                      <a:pt x="6171" y="7183"/>
                      <a:pt x="6147" y="7191"/>
                      <a:pt x="6124" y="7202"/>
                    </a:cubicBezTo>
                    <a:lnTo>
                      <a:pt x="6124" y="7202"/>
                    </a:lnTo>
                    <a:cubicBezTo>
                      <a:pt x="6092" y="7181"/>
                      <a:pt x="6085" y="7156"/>
                      <a:pt x="6138" y="7125"/>
                    </a:cubicBezTo>
                    <a:cubicBezTo>
                      <a:pt x="6209" y="7089"/>
                      <a:pt x="6325" y="7045"/>
                      <a:pt x="6360" y="6991"/>
                    </a:cubicBezTo>
                    <a:cubicBezTo>
                      <a:pt x="6387" y="6938"/>
                      <a:pt x="6298" y="6947"/>
                      <a:pt x="6298" y="6911"/>
                    </a:cubicBezTo>
                    <a:cubicBezTo>
                      <a:pt x="6289" y="6876"/>
                      <a:pt x="6423" y="6840"/>
                      <a:pt x="6423" y="6795"/>
                    </a:cubicBezTo>
                    <a:cubicBezTo>
                      <a:pt x="6423" y="6795"/>
                      <a:pt x="6334" y="6795"/>
                      <a:pt x="6316" y="6786"/>
                    </a:cubicBezTo>
                    <a:cubicBezTo>
                      <a:pt x="6182" y="6742"/>
                      <a:pt x="6476" y="6662"/>
                      <a:pt x="6476" y="6617"/>
                    </a:cubicBezTo>
                    <a:lnTo>
                      <a:pt x="6476" y="6617"/>
                    </a:lnTo>
                    <a:cubicBezTo>
                      <a:pt x="6476" y="6632"/>
                      <a:pt x="6359" y="6654"/>
                      <a:pt x="6277" y="6654"/>
                    </a:cubicBezTo>
                    <a:cubicBezTo>
                      <a:pt x="6210" y="6654"/>
                      <a:pt x="6167" y="6639"/>
                      <a:pt x="6236" y="6590"/>
                    </a:cubicBezTo>
                    <a:cubicBezTo>
                      <a:pt x="6325" y="6528"/>
                      <a:pt x="6334" y="6546"/>
                      <a:pt x="6334" y="6484"/>
                    </a:cubicBezTo>
                    <a:cubicBezTo>
                      <a:pt x="6360" y="6439"/>
                      <a:pt x="6387" y="6439"/>
                      <a:pt x="6476" y="6421"/>
                    </a:cubicBezTo>
                    <a:lnTo>
                      <a:pt x="6476" y="6421"/>
                    </a:lnTo>
                    <a:cubicBezTo>
                      <a:pt x="6457" y="6424"/>
                      <a:pt x="6440" y="6425"/>
                      <a:pt x="6426" y="6425"/>
                    </a:cubicBezTo>
                    <a:cubicBezTo>
                      <a:pt x="6276" y="6425"/>
                      <a:pt x="6374" y="6283"/>
                      <a:pt x="6231" y="6283"/>
                    </a:cubicBezTo>
                    <a:cubicBezTo>
                      <a:pt x="6217" y="6283"/>
                      <a:pt x="6201" y="6285"/>
                      <a:pt x="6182" y="6288"/>
                    </a:cubicBezTo>
                    <a:cubicBezTo>
                      <a:pt x="6316" y="6261"/>
                      <a:pt x="6271" y="6145"/>
                      <a:pt x="6253" y="6109"/>
                    </a:cubicBezTo>
                    <a:cubicBezTo>
                      <a:pt x="6236" y="6074"/>
                      <a:pt x="6209" y="6047"/>
                      <a:pt x="6182" y="6029"/>
                    </a:cubicBezTo>
                    <a:cubicBezTo>
                      <a:pt x="6138" y="6029"/>
                      <a:pt x="6093" y="6029"/>
                      <a:pt x="6048" y="6020"/>
                    </a:cubicBezTo>
                    <a:cubicBezTo>
                      <a:pt x="6146" y="5994"/>
                      <a:pt x="6244" y="5976"/>
                      <a:pt x="6351" y="5958"/>
                    </a:cubicBezTo>
                    <a:cubicBezTo>
                      <a:pt x="6298" y="5938"/>
                      <a:pt x="6244" y="5928"/>
                      <a:pt x="6191" y="5928"/>
                    </a:cubicBezTo>
                    <a:cubicBezTo>
                      <a:pt x="6173" y="5928"/>
                      <a:pt x="6155" y="5929"/>
                      <a:pt x="6138" y="5931"/>
                    </a:cubicBezTo>
                    <a:cubicBezTo>
                      <a:pt x="6084" y="5936"/>
                      <a:pt x="6024" y="5945"/>
                      <a:pt x="5976" y="5945"/>
                    </a:cubicBezTo>
                    <a:cubicBezTo>
                      <a:pt x="5928" y="5945"/>
                      <a:pt x="5893" y="5936"/>
                      <a:pt x="5888" y="5905"/>
                    </a:cubicBezTo>
                    <a:cubicBezTo>
                      <a:pt x="5986" y="5896"/>
                      <a:pt x="6084" y="5878"/>
                      <a:pt x="6182" y="5851"/>
                    </a:cubicBezTo>
                    <a:cubicBezTo>
                      <a:pt x="6227" y="5807"/>
                      <a:pt x="6102" y="5798"/>
                      <a:pt x="6048" y="5798"/>
                    </a:cubicBezTo>
                    <a:cubicBezTo>
                      <a:pt x="6040" y="5771"/>
                      <a:pt x="6048" y="5735"/>
                      <a:pt x="6075" y="5709"/>
                    </a:cubicBezTo>
                    <a:cubicBezTo>
                      <a:pt x="6093" y="5691"/>
                      <a:pt x="6182" y="5646"/>
                      <a:pt x="6182" y="5620"/>
                    </a:cubicBezTo>
                    <a:cubicBezTo>
                      <a:pt x="6179" y="5608"/>
                      <a:pt x="6157" y="5605"/>
                      <a:pt x="6128" y="5605"/>
                    </a:cubicBezTo>
                    <a:cubicBezTo>
                      <a:pt x="6089" y="5605"/>
                      <a:pt x="6039" y="5611"/>
                      <a:pt x="6010" y="5611"/>
                    </a:cubicBezTo>
                    <a:cubicBezTo>
                      <a:pt x="5992" y="5611"/>
                      <a:pt x="5982" y="5609"/>
                      <a:pt x="5986" y="5602"/>
                    </a:cubicBezTo>
                    <a:cubicBezTo>
                      <a:pt x="6013" y="5584"/>
                      <a:pt x="6040" y="5566"/>
                      <a:pt x="6066" y="5539"/>
                    </a:cubicBezTo>
                    <a:cubicBezTo>
                      <a:pt x="6075" y="5522"/>
                      <a:pt x="6084" y="5504"/>
                      <a:pt x="6084" y="5477"/>
                    </a:cubicBezTo>
                    <a:cubicBezTo>
                      <a:pt x="6075" y="5433"/>
                      <a:pt x="6013" y="5406"/>
                      <a:pt x="5986" y="5361"/>
                    </a:cubicBezTo>
                    <a:cubicBezTo>
                      <a:pt x="5959" y="5317"/>
                      <a:pt x="6066" y="5281"/>
                      <a:pt x="6013" y="5263"/>
                    </a:cubicBezTo>
                    <a:cubicBezTo>
                      <a:pt x="5991" y="5254"/>
                      <a:pt x="5968" y="5250"/>
                      <a:pt x="5946" y="5250"/>
                    </a:cubicBezTo>
                    <a:cubicBezTo>
                      <a:pt x="5936" y="5250"/>
                      <a:pt x="5925" y="5251"/>
                      <a:pt x="5915" y="5253"/>
                    </a:cubicBezTo>
                    <a:lnTo>
                      <a:pt x="5915" y="5253"/>
                    </a:lnTo>
                    <a:cubicBezTo>
                      <a:pt x="6042" y="5216"/>
                      <a:pt x="6100" y="5195"/>
                      <a:pt x="6084" y="5130"/>
                    </a:cubicBezTo>
                    <a:lnTo>
                      <a:pt x="6084" y="5130"/>
                    </a:lnTo>
                    <a:lnTo>
                      <a:pt x="5995" y="5148"/>
                    </a:lnTo>
                    <a:cubicBezTo>
                      <a:pt x="5986" y="5112"/>
                      <a:pt x="6013" y="4943"/>
                      <a:pt x="5915" y="4943"/>
                    </a:cubicBezTo>
                    <a:cubicBezTo>
                      <a:pt x="5907" y="4943"/>
                      <a:pt x="5782" y="5005"/>
                      <a:pt x="5746" y="5005"/>
                    </a:cubicBezTo>
                    <a:cubicBezTo>
                      <a:pt x="5739" y="5005"/>
                      <a:pt x="5735" y="5002"/>
                      <a:pt x="5737" y="4996"/>
                    </a:cubicBezTo>
                    <a:cubicBezTo>
                      <a:pt x="5746" y="4952"/>
                      <a:pt x="5835" y="4889"/>
                      <a:pt x="5861" y="4854"/>
                    </a:cubicBezTo>
                    <a:cubicBezTo>
                      <a:pt x="5915" y="4765"/>
                      <a:pt x="5915" y="4658"/>
                      <a:pt x="5861" y="4569"/>
                    </a:cubicBezTo>
                    <a:cubicBezTo>
                      <a:pt x="5835" y="4524"/>
                      <a:pt x="5737" y="4533"/>
                      <a:pt x="5719" y="4488"/>
                    </a:cubicBezTo>
                    <a:cubicBezTo>
                      <a:pt x="5699" y="4456"/>
                      <a:pt x="5677" y="4446"/>
                      <a:pt x="5645" y="4446"/>
                    </a:cubicBezTo>
                    <a:cubicBezTo>
                      <a:pt x="5608" y="4446"/>
                      <a:pt x="5556" y="4461"/>
                      <a:pt x="5478" y="4471"/>
                    </a:cubicBezTo>
                    <a:cubicBezTo>
                      <a:pt x="5527" y="4463"/>
                      <a:pt x="5736" y="4286"/>
                      <a:pt x="5662" y="4286"/>
                    </a:cubicBezTo>
                    <a:cubicBezTo>
                      <a:pt x="5655" y="4286"/>
                      <a:pt x="5644" y="4288"/>
                      <a:pt x="5630" y="4292"/>
                    </a:cubicBezTo>
                    <a:cubicBezTo>
                      <a:pt x="5541" y="4310"/>
                      <a:pt x="5407" y="4488"/>
                      <a:pt x="5309" y="4515"/>
                    </a:cubicBezTo>
                    <a:lnTo>
                      <a:pt x="5452" y="4346"/>
                    </a:lnTo>
                    <a:cubicBezTo>
                      <a:pt x="5541" y="4257"/>
                      <a:pt x="5639" y="4186"/>
                      <a:pt x="5755" y="4132"/>
                    </a:cubicBezTo>
                    <a:lnTo>
                      <a:pt x="5755" y="4132"/>
                    </a:lnTo>
                    <a:cubicBezTo>
                      <a:pt x="5701" y="4154"/>
                      <a:pt x="5665" y="4163"/>
                      <a:pt x="5640" y="4163"/>
                    </a:cubicBezTo>
                    <a:cubicBezTo>
                      <a:pt x="5564" y="4163"/>
                      <a:pt x="5581" y="4088"/>
                      <a:pt x="5487" y="4088"/>
                    </a:cubicBezTo>
                    <a:cubicBezTo>
                      <a:pt x="5461" y="4034"/>
                      <a:pt x="5487" y="4025"/>
                      <a:pt x="5603" y="3981"/>
                    </a:cubicBezTo>
                    <a:cubicBezTo>
                      <a:pt x="5728" y="3936"/>
                      <a:pt x="5648" y="3909"/>
                      <a:pt x="5719" y="3865"/>
                    </a:cubicBezTo>
                    <a:lnTo>
                      <a:pt x="5719" y="3865"/>
                    </a:lnTo>
                    <a:lnTo>
                      <a:pt x="5363" y="4025"/>
                    </a:lnTo>
                    <a:cubicBezTo>
                      <a:pt x="5336" y="3972"/>
                      <a:pt x="5621" y="3820"/>
                      <a:pt x="5603" y="3820"/>
                    </a:cubicBezTo>
                    <a:cubicBezTo>
                      <a:pt x="5541" y="3811"/>
                      <a:pt x="5318" y="3838"/>
                      <a:pt x="5407" y="3749"/>
                    </a:cubicBezTo>
                    <a:cubicBezTo>
                      <a:pt x="5462" y="3686"/>
                      <a:pt x="5544" y="3507"/>
                      <a:pt x="5430" y="3507"/>
                    </a:cubicBezTo>
                    <a:cubicBezTo>
                      <a:pt x="5414" y="3507"/>
                      <a:pt x="5395" y="3510"/>
                      <a:pt x="5372" y="3518"/>
                    </a:cubicBezTo>
                    <a:cubicBezTo>
                      <a:pt x="5367" y="3519"/>
                      <a:pt x="5362" y="3519"/>
                      <a:pt x="5358" y="3519"/>
                    </a:cubicBezTo>
                    <a:cubicBezTo>
                      <a:pt x="5302" y="3519"/>
                      <a:pt x="5334" y="3418"/>
                      <a:pt x="5264" y="3418"/>
                    </a:cubicBezTo>
                    <a:cubicBezTo>
                      <a:pt x="5259" y="3418"/>
                      <a:pt x="5253" y="3418"/>
                      <a:pt x="5247" y="3420"/>
                    </a:cubicBezTo>
                    <a:cubicBezTo>
                      <a:pt x="5230" y="3422"/>
                      <a:pt x="5217" y="3423"/>
                      <a:pt x="5207" y="3423"/>
                    </a:cubicBezTo>
                    <a:cubicBezTo>
                      <a:pt x="5105" y="3423"/>
                      <a:pt x="5328" y="3308"/>
                      <a:pt x="5336" y="3259"/>
                    </a:cubicBezTo>
                    <a:cubicBezTo>
                      <a:pt x="5336" y="3206"/>
                      <a:pt x="5211" y="3250"/>
                      <a:pt x="5193" y="3206"/>
                    </a:cubicBezTo>
                    <a:cubicBezTo>
                      <a:pt x="5184" y="3170"/>
                      <a:pt x="5229" y="3143"/>
                      <a:pt x="5309" y="3117"/>
                    </a:cubicBezTo>
                    <a:cubicBezTo>
                      <a:pt x="5380" y="3081"/>
                      <a:pt x="5274" y="3054"/>
                      <a:pt x="5265" y="3054"/>
                    </a:cubicBezTo>
                    <a:cubicBezTo>
                      <a:pt x="5193" y="3054"/>
                      <a:pt x="5229" y="3028"/>
                      <a:pt x="5238" y="3010"/>
                    </a:cubicBezTo>
                    <a:cubicBezTo>
                      <a:pt x="5239" y="3000"/>
                      <a:pt x="5234" y="2996"/>
                      <a:pt x="5224" y="2996"/>
                    </a:cubicBezTo>
                    <a:cubicBezTo>
                      <a:pt x="5176" y="2996"/>
                      <a:pt x="5010" y="3104"/>
                      <a:pt x="4985" y="3104"/>
                    </a:cubicBezTo>
                    <a:cubicBezTo>
                      <a:pt x="4974" y="3104"/>
                      <a:pt x="4990" y="3084"/>
                      <a:pt x="5051" y="3028"/>
                    </a:cubicBezTo>
                    <a:cubicBezTo>
                      <a:pt x="5158" y="2928"/>
                      <a:pt x="5147" y="2862"/>
                      <a:pt x="5057" y="2862"/>
                    </a:cubicBezTo>
                    <a:cubicBezTo>
                      <a:pt x="5042" y="2862"/>
                      <a:pt x="5025" y="2863"/>
                      <a:pt x="5006" y="2867"/>
                    </a:cubicBezTo>
                    <a:cubicBezTo>
                      <a:pt x="4962" y="2875"/>
                      <a:pt x="4928" y="2881"/>
                      <a:pt x="4904" y="2881"/>
                    </a:cubicBezTo>
                    <a:cubicBezTo>
                      <a:pt x="4847" y="2881"/>
                      <a:pt x="4859" y="2848"/>
                      <a:pt x="4980" y="2734"/>
                    </a:cubicBezTo>
                    <a:cubicBezTo>
                      <a:pt x="5087" y="2645"/>
                      <a:pt x="4784" y="2689"/>
                      <a:pt x="4891" y="2582"/>
                    </a:cubicBezTo>
                    <a:lnTo>
                      <a:pt x="4891" y="2582"/>
                    </a:lnTo>
                    <a:cubicBezTo>
                      <a:pt x="4848" y="2620"/>
                      <a:pt x="4749" y="2643"/>
                      <a:pt x="4686" y="2643"/>
                    </a:cubicBezTo>
                    <a:cubicBezTo>
                      <a:pt x="4616" y="2643"/>
                      <a:pt x="4590" y="2616"/>
                      <a:pt x="4730" y="2556"/>
                    </a:cubicBezTo>
                    <a:cubicBezTo>
                      <a:pt x="4953" y="2404"/>
                      <a:pt x="4730" y="2458"/>
                      <a:pt x="4686" y="2422"/>
                    </a:cubicBezTo>
                    <a:cubicBezTo>
                      <a:pt x="4650" y="2404"/>
                      <a:pt x="4632" y="2360"/>
                      <a:pt x="4641" y="2324"/>
                    </a:cubicBezTo>
                    <a:cubicBezTo>
                      <a:pt x="4650" y="2297"/>
                      <a:pt x="4695" y="2279"/>
                      <a:pt x="4686" y="2253"/>
                    </a:cubicBezTo>
                    <a:cubicBezTo>
                      <a:pt x="4653" y="2210"/>
                      <a:pt x="4605" y="2186"/>
                      <a:pt x="4555" y="2186"/>
                    </a:cubicBezTo>
                    <a:cubicBezTo>
                      <a:pt x="4523" y="2186"/>
                      <a:pt x="4491" y="2196"/>
                      <a:pt x="4463" y="2217"/>
                    </a:cubicBezTo>
                    <a:cubicBezTo>
                      <a:pt x="4543" y="2155"/>
                      <a:pt x="4623" y="2110"/>
                      <a:pt x="4606" y="2057"/>
                    </a:cubicBezTo>
                    <a:cubicBezTo>
                      <a:pt x="4601" y="2047"/>
                      <a:pt x="4585" y="2045"/>
                      <a:pt x="4567" y="2045"/>
                    </a:cubicBezTo>
                    <a:cubicBezTo>
                      <a:pt x="4549" y="2045"/>
                      <a:pt x="4528" y="2047"/>
                      <a:pt x="4512" y="2047"/>
                    </a:cubicBezTo>
                    <a:cubicBezTo>
                      <a:pt x="4485" y="2047"/>
                      <a:pt x="4471" y="2040"/>
                      <a:pt x="4508" y="2003"/>
                    </a:cubicBezTo>
                    <a:cubicBezTo>
                      <a:pt x="4472" y="2003"/>
                      <a:pt x="4445" y="2003"/>
                      <a:pt x="4427" y="2021"/>
                    </a:cubicBezTo>
                    <a:cubicBezTo>
                      <a:pt x="4415" y="2030"/>
                      <a:pt x="4406" y="2033"/>
                      <a:pt x="4400" y="2033"/>
                    </a:cubicBezTo>
                    <a:cubicBezTo>
                      <a:pt x="4382" y="2033"/>
                      <a:pt x="4394" y="1999"/>
                      <a:pt x="4401" y="1985"/>
                    </a:cubicBezTo>
                    <a:cubicBezTo>
                      <a:pt x="4412" y="1929"/>
                      <a:pt x="4423" y="1859"/>
                      <a:pt x="4379" y="1859"/>
                    </a:cubicBezTo>
                    <a:cubicBezTo>
                      <a:pt x="4353" y="1859"/>
                      <a:pt x="4307" y="1884"/>
                      <a:pt x="4231" y="1950"/>
                    </a:cubicBezTo>
                    <a:cubicBezTo>
                      <a:pt x="4264" y="1917"/>
                      <a:pt x="4400" y="1804"/>
                      <a:pt x="4350" y="1804"/>
                    </a:cubicBezTo>
                    <a:cubicBezTo>
                      <a:pt x="4345" y="1804"/>
                      <a:pt x="4338" y="1805"/>
                      <a:pt x="4329" y="1807"/>
                    </a:cubicBezTo>
                    <a:cubicBezTo>
                      <a:pt x="4271" y="1823"/>
                      <a:pt x="4247" y="1836"/>
                      <a:pt x="4230" y="1836"/>
                    </a:cubicBezTo>
                    <a:cubicBezTo>
                      <a:pt x="4219" y="1836"/>
                      <a:pt x="4211" y="1831"/>
                      <a:pt x="4198" y="1818"/>
                    </a:cubicBezTo>
                    <a:lnTo>
                      <a:pt x="4198" y="1818"/>
                    </a:lnTo>
                    <a:cubicBezTo>
                      <a:pt x="4199" y="1819"/>
                      <a:pt x="4201" y="1820"/>
                      <a:pt x="4203" y="1820"/>
                    </a:cubicBezTo>
                    <a:cubicBezTo>
                      <a:pt x="4238" y="1820"/>
                      <a:pt x="4354" y="1705"/>
                      <a:pt x="4329" y="1665"/>
                    </a:cubicBezTo>
                    <a:cubicBezTo>
                      <a:pt x="4312" y="1629"/>
                      <a:pt x="4276" y="1611"/>
                      <a:pt x="4231" y="1611"/>
                    </a:cubicBezTo>
                    <a:cubicBezTo>
                      <a:pt x="4212" y="1608"/>
                      <a:pt x="4196" y="1605"/>
                      <a:pt x="4181" y="1605"/>
                    </a:cubicBezTo>
                    <a:cubicBezTo>
                      <a:pt x="4127" y="1605"/>
                      <a:pt x="4091" y="1634"/>
                      <a:pt x="4000" y="1718"/>
                    </a:cubicBezTo>
                    <a:cubicBezTo>
                      <a:pt x="3955" y="1665"/>
                      <a:pt x="3991" y="1656"/>
                      <a:pt x="4053" y="1567"/>
                    </a:cubicBezTo>
                    <a:lnTo>
                      <a:pt x="4053" y="1567"/>
                    </a:lnTo>
                    <a:cubicBezTo>
                      <a:pt x="4000" y="1594"/>
                      <a:pt x="3946" y="1629"/>
                      <a:pt x="3884" y="1674"/>
                    </a:cubicBezTo>
                    <a:cubicBezTo>
                      <a:pt x="3991" y="1576"/>
                      <a:pt x="4080" y="1478"/>
                      <a:pt x="4160" y="1362"/>
                    </a:cubicBezTo>
                    <a:lnTo>
                      <a:pt x="4160" y="1362"/>
                    </a:lnTo>
                    <a:cubicBezTo>
                      <a:pt x="4080" y="1398"/>
                      <a:pt x="3991" y="1433"/>
                      <a:pt x="3911" y="1478"/>
                    </a:cubicBezTo>
                    <a:cubicBezTo>
                      <a:pt x="3876" y="1495"/>
                      <a:pt x="3849" y="1503"/>
                      <a:pt x="3829" y="1503"/>
                    </a:cubicBezTo>
                    <a:cubicBezTo>
                      <a:pt x="3767" y="1503"/>
                      <a:pt x="3764" y="1434"/>
                      <a:pt x="3750" y="1380"/>
                    </a:cubicBezTo>
                    <a:cubicBezTo>
                      <a:pt x="3744" y="1346"/>
                      <a:pt x="3727" y="1253"/>
                      <a:pt x="3678" y="1253"/>
                    </a:cubicBezTo>
                    <a:cubicBezTo>
                      <a:pt x="3662" y="1253"/>
                      <a:pt x="3641" y="1264"/>
                      <a:pt x="3617" y="1291"/>
                    </a:cubicBezTo>
                    <a:lnTo>
                      <a:pt x="3367" y="1567"/>
                    </a:lnTo>
                    <a:cubicBezTo>
                      <a:pt x="3326" y="1534"/>
                      <a:pt x="3463" y="1392"/>
                      <a:pt x="3525" y="1329"/>
                    </a:cubicBezTo>
                    <a:lnTo>
                      <a:pt x="3525" y="1329"/>
                    </a:lnTo>
                    <a:cubicBezTo>
                      <a:pt x="3520" y="1333"/>
                      <a:pt x="3517" y="1335"/>
                      <a:pt x="3514" y="1335"/>
                    </a:cubicBezTo>
                    <a:cubicBezTo>
                      <a:pt x="3492" y="1335"/>
                      <a:pt x="3537" y="1209"/>
                      <a:pt x="3581" y="1157"/>
                    </a:cubicBezTo>
                    <a:cubicBezTo>
                      <a:pt x="3635" y="1104"/>
                      <a:pt x="3697" y="1032"/>
                      <a:pt x="3670" y="1006"/>
                    </a:cubicBezTo>
                    <a:lnTo>
                      <a:pt x="3670" y="1006"/>
                    </a:lnTo>
                    <a:lnTo>
                      <a:pt x="3414" y="1297"/>
                    </a:lnTo>
                    <a:lnTo>
                      <a:pt x="3414" y="1297"/>
                    </a:lnTo>
                    <a:cubicBezTo>
                      <a:pt x="3551" y="1139"/>
                      <a:pt x="3406" y="999"/>
                      <a:pt x="3360" y="962"/>
                    </a:cubicBezTo>
                    <a:lnTo>
                      <a:pt x="3360" y="962"/>
                    </a:lnTo>
                    <a:cubicBezTo>
                      <a:pt x="3392" y="990"/>
                      <a:pt x="3322" y="1078"/>
                      <a:pt x="3278" y="1130"/>
                    </a:cubicBezTo>
                    <a:cubicBezTo>
                      <a:pt x="3240" y="1077"/>
                      <a:pt x="3366" y="852"/>
                      <a:pt x="3295" y="852"/>
                    </a:cubicBezTo>
                    <a:cubicBezTo>
                      <a:pt x="3283" y="852"/>
                      <a:pt x="3267" y="858"/>
                      <a:pt x="3243" y="872"/>
                    </a:cubicBezTo>
                    <a:cubicBezTo>
                      <a:pt x="3230" y="884"/>
                      <a:pt x="3150" y="944"/>
                      <a:pt x="3119" y="944"/>
                    </a:cubicBezTo>
                    <a:cubicBezTo>
                      <a:pt x="3105" y="944"/>
                      <a:pt x="3102" y="932"/>
                      <a:pt x="3118" y="899"/>
                    </a:cubicBezTo>
                    <a:cubicBezTo>
                      <a:pt x="3145" y="854"/>
                      <a:pt x="3305" y="738"/>
                      <a:pt x="3252" y="721"/>
                    </a:cubicBezTo>
                    <a:cubicBezTo>
                      <a:pt x="3245" y="719"/>
                      <a:pt x="3239" y="718"/>
                      <a:pt x="3232" y="718"/>
                    </a:cubicBezTo>
                    <a:cubicBezTo>
                      <a:pt x="3202" y="718"/>
                      <a:pt x="3168" y="733"/>
                      <a:pt x="3138" y="733"/>
                    </a:cubicBezTo>
                    <a:cubicBezTo>
                      <a:pt x="3116" y="733"/>
                      <a:pt x="3096" y="724"/>
                      <a:pt x="3082" y="694"/>
                    </a:cubicBezTo>
                    <a:cubicBezTo>
                      <a:pt x="3056" y="640"/>
                      <a:pt x="3056" y="560"/>
                      <a:pt x="3002" y="534"/>
                    </a:cubicBezTo>
                    <a:cubicBezTo>
                      <a:pt x="2996" y="530"/>
                      <a:pt x="2989" y="528"/>
                      <a:pt x="2982" y="528"/>
                    </a:cubicBezTo>
                    <a:cubicBezTo>
                      <a:pt x="2920" y="528"/>
                      <a:pt x="2809" y="641"/>
                      <a:pt x="2856" y="691"/>
                    </a:cubicBezTo>
                    <a:lnTo>
                      <a:pt x="2856" y="691"/>
                    </a:lnTo>
                    <a:cubicBezTo>
                      <a:pt x="2829" y="666"/>
                      <a:pt x="2788" y="656"/>
                      <a:pt x="2771" y="614"/>
                    </a:cubicBezTo>
                    <a:cubicBezTo>
                      <a:pt x="2753" y="578"/>
                      <a:pt x="2771" y="516"/>
                      <a:pt x="2771" y="462"/>
                    </a:cubicBezTo>
                    <a:cubicBezTo>
                      <a:pt x="2771" y="443"/>
                      <a:pt x="2760" y="437"/>
                      <a:pt x="2746" y="437"/>
                    </a:cubicBezTo>
                    <a:cubicBezTo>
                      <a:pt x="2734" y="437"/>
                      <a:pt x="2720" y="441"/>
                      <a:pt x="2708" y="445"/>
                    </a:cubicBezTo>
                    <a:cubicBezTo>
                      <a:pt x="2646" y="462"/>
                      <a:pt x="2628" y="525"/>
                      <a:pt x="2584" y="614"/>
                    </a:cubicBezTo>
                    <a:cubicBezTo>
                      <a:pt x="2598" y="602"/>
                      <a:pt x="2608" y="597"/>
                      <a:pt x="2613" y="597"/>
                    </a:cubicBezTo>
                    <a:cubicBezTo>
                      <a:pt x="2630" y="597"/>
                      <a:pt x="2616" y="635"/>
                      <a:pt x="2584" y="667"/>
                    </a:cubicBezTo>
                    <a:cubicBezTo>
                      <a:pt x="2552" y="699"/>
                      <a:pt x="2523" y="715"/>
                      <a:pt x="2501" y="715"/>
                    </a:cubicBezTo>
                    <a:cubicBezTo>
                      <a:pt x="2486" y="715"/>
                      <a:pt x="2475" y="708"/>
                      <a:pt x="2468" y="694"/>
                    </a:cubicBezTo>
                    <a:cubicBezTo>
                      <a:pt x="2441" y="623"/>
                      <a:pt x="2646" y="471"/>
                      <a:pt x="2584" y="445"/>
                    </a:cubicBezTo>
                    <a:cubicBezTo>
                      <a:pt x="2576" y="440"/>
                      <a:pt x="2557" y="436"/>
                      <a:pt x="2532" y="436"/>
                    </a:cubicBezTo>
                    <a:cubicBezTo>
                      <a:pt x="2468" y="436"/>
                      <a:pt x="2367" y="461"/>
                      <a:pt x="2361" y="551"/>
                    </a:cubicBezTo>
                    <a:cubicBezTo>
                      <a:pt x="2343" y="649"/>
                      <a:pt x="2361" y="676"/>
                      <a:pt x="2272" y="747"/>
                    </a:cubicBezTo>
                    <a:cubicBezTo>
                      <a:pt x="2250" y="770"/>
                      <a:pt x="2225" y="785"/>
                      <a:pt x="2206" y="785"/>
                    </a:cubicBezTo>
                    <a:cubicBezTo>
                      <a:pt x="2187" y="785"/>
                      <a:pt x="2174" y="770"/>
                      <a:pt x="2174" y="730"/>
                    </a:cubicBezTo>
                    <a:cubicBezTo>
                      <a:pt x="2183" y="623"/>
                      <a:pt x="2397" y="338"/>
                      <a:pt x="2388" y="311"/>
                    </a:cubicBezTo>
                    <a:cubicBezTo>
                      <a:pt x="2378" y="286"/>
                      <a:pt x="2356" y="275"/>
                      <a:pt x="2332" y="275"/>
                    </a:cubicBezTo>
                    <a:cubicBezTo>
                      <a:pt x="2312" y="275"/>
                      <a:pt x="2291" y="281"/>
                      <a:pt x="2272" y="293"/>
                    </a:cubicBezTo>
                    <a:cubicBezTo>
                      <a:pt x="2236" y="320"/>
                      <a:pt x="2209" y="427"/>
                      <a:pt x="2156" y="462"/>
                    </a:cubicBezTo>
                    <a:cubicBezTo>
                      <a:pt x="2146" y="471"/>
                      <a:pt x="2138" y="474"/>
                      <a:pt x="2133" y="474"/>
                    </a:cubicBezTo>
                    <a:cubicBezTo>
                      <a:pt x="2092" y="474"/>
                      <a:pt x="2194" y="236"/>
                      <a:pt x="2150" y="236"/>
                    </a:cubicBezTo>
                    <a:cubicBezTo>
                      <a:pt x="2147" y="236"/>
                      <a:pt x="2143" y="237"/>
                      <a:pt x="2138" y="240"/>
                    </a:cubicBezTo>
                    <a:cubicBezTo>
                      <a:pt x="2083" y="284"/>
                      <a:pt x="2035" y="341"/>
                      <a:pt x="2000" y="404"/>
                    </a:cubicBezTo>
                    <a:lnTo>
                      <a:pt x="2000" y="404"/>
                    </a:lnTo>
                    <a:cubicBezTo>
                      <a:pt x="2017" y="350"/>
                      <a:pt x="2030" y="295"/>
                      <a:pt x="2040" y="240"/>
                    </a:cubicBezTo>
                    <a:cubicBezTo>
                      <a:pt x="2056" y="151"/>
                      <a:pt x="2022" y="12"/>
                      <a:pt x="1943" y="12"/>
                    </a:cubicBezTo>
                    <a:cubicBezTo>
                      <a:pt x="1934" y="12"/>
                      <a:pt x="1925" y="14"/>
                      <a:pt x="1916" y="17"/>
                    </a:cubicBezTo>
                    <a:cubicBezTo>
                      <a:pt x="1889" y="26"/>
                      <a:pt x="1924" y="151"/>
                      <a:pt x="1862" y="195"/>
                    </a:cubicBezTo>
                    <a:cubicBezTo>
                      <a:pt x="1846" y="201"/>
                      <a:pt x="1829" y="204"/>
                      <a:pt x="1813" y="204"/>
                    </a:cubicBezTo>
                    <a:cubicBezTo>
                      <a:pt x="1782" y="204"/>
                      <a:pt x="1752" y="195"/>
                      <a:pt x="1729" y="177"/>
                    </a:cubicBezTo>
                    <a:cubicBezTo>
                      <a:pt x="1686" y="143"/>
                      <a:pt x="1651" y="43"/>
                      <a:pt x="1609" y="43"/>
                    </a:cubicBezTo>
                    <a:cubicBezTo>
                      <a:pt x="1607" y="43"/>
                      <a:pt x="1606" y="43"/>
                      <a:pt x="1604" y="44"/>
                    </a:cubicBezTo>
                    <a:cubicBezTo>
                      <a:pt x="1535" y="44"/>
                      <a:pt x="1532" y="190"/>
                      <a:pt x="1487" y="190"/>
                    </a:cubicBezTo>
                    <a:cubicBezTo>
                      <a:pt x="1479" y="190"/>
                      <a:pt x="1471" y="186"/>
                      <a:pt x="1461" y="177"/>
                    </a:cubicBezTo>
                    <a:cubicBezTo>
                      <a:pt x="1432" y="148"/>
                      <a:pt x="1409" y="0"/>
                      <a:pt x="1372" y="0"/>
                    </a:cubicBezTo>
                    <a:close/>
                    <a:moveTo>
                      <a:pt x="3622" y="6454"/>
                    </a:moveTo>
                    <a:cubicBezTo>
                      <a:pt x="3558" y="6454"/>
                      <a:pt x="3504" y="6460"/>
                      <a:pt x="3483" y="6475"/>
                    </a:cubicBezTo>
                    <a:lnTo>
                      <a:pt x="3519" y="6519"/>
                    </a:lnTo>
                    <a:cubicBezTo>
                      <a:pt x="3501" y="6555"/>
                      <a:pt x="3474" y="6582"/>
                      <a:pt x="3448" y="6599"/>
                    </a:cubicBezTo>
                    <a:cubicBezTo>
                      <a:pt x="3385" y="6662"/>
                      <a:pt x="3359" y="6724"/>
                      <a:pt x="3385" y="6778"/>
                    </a:cubicBezTo>
                    <a:cubicBezTo>
                      <a:pt x="3390" y="6786"/>
                      <a:pt x="3405" y="6789"/>
                      <a:pt x="3427" y="6789"/>
                    </a:cubicBezTo>
                    <a:cubicBezTo>
                      <a:pt x="3468" y="6789"/>
                      <a:pt x="3532" y="6779"/>
                      <a:pt x="3583" y="6779"/>
                    </a:cubicBezTo>
                    <a:cubicBezTo>
                      <a:pt x="3614" y="6779"/>
                      <a:pt x="3640" y="6783"/>
                      <a:pt x="3652" y="6795"/>
                    </a:cubicBezTo>
                    <a:cubicBezTo>
                      <a:pt x="3679" y="6831"/>
                      <a:pt x="3635" y="6867"/>
                      <a:pt x="3572" y="6902"/>
                    </a:cubicBezTo>
                    <a:cubicBezTo>
                      <a:pt x="3501" y="6911"/>
                      <a:pt x="3483" y="6911"/>
                      <a:pt x="3492" y="6947"/>
                    </a:cubicBezTo>
                    <a:cubicBezTo>
                      <a:pt x="3492" y="6967"/>
                      <a:pt x="3494" y="6973"/>
                      <a:pt x="3507" y="6973"/>
                    </a:cubicBezTo>
                    <a:cubicBezTo>
                      <a:pt x="3522" y="6973"/>
                      <a:pt x="3554" y="6965"/>
                      <a:pt x="3617" y="6965"/>
                    </a:cubicBezTo>
                    <a:cubicBezTo>
                      <a:pt x="3661" y="6965"/>
                      <a:pt x="3697" y="6991"/>
                      <a:pt x="3661" y="7018"/>
                    </a:cubicBezTo>
                    <a:cubicBezTo>
                      <a:pt x="3572" y="7063"/>
                      <a:pt x="3412" y="7018"/>
                      <a:pt x="3412" y="7089"/>
                    </a:cubicBezTo>
                    <a:cubicBezTo>
                      <a:pt x="3412" y="7114"/>
                      <a:pt x="3488" y="7162"/>
                      <a:pt x="3570" y="7162"/>
                    </a:cubicBezTo>
                    <a:cubicBezTo>
                      <a:pt x="3577" y="7162"/>
                      <a:pt x="3583" y="7161"/>
                      <a:pt x="3590" y="7161"/>
                    </a:cubicBezTo>
                    <a:cubicBezTo>
                      <a:pt x="3608" y="7169"/>
                      <a:pt x="3590" y="7196"/>
                      <a:pt x="3599" y="7205"/>
                    </a:cubicBezTo>
                    <a:cubicBezTo>
                      <a:pt x="3608" y="7223"/>
                      <a:pt x="3768" y="7348"/>
                      <a:pt x="3750" y="7356"/>
                    </a:cubicBezTo>
                    <a:cubicBezTo>
                      <a:pt x="3737" y="7363"/>
                      <a:pt x="3721" y="7366"/>
                      <a:pt x="3703" y="7366"/>
                    </a:cubicBezTo>
                    <a:cubicBezTo>
                      <a:pt x="3621" y="7366"/>
                      <a:pt x="3500" y="7312"/>
                      <a:pt x="3456" y="7312"/>
                    </a:cubicBezTo>
                    <a:lnTo>
                      <a:pt x="3456" y="7312"/>
                    </a:lnTo>
                    <a:cubicBezTo>
                      <a:pt x="3519" y="7312"/>
                      <a:pt x="3599" y="7472"/>
                      <a:pt x="3652" y="7490"/>
                    </a:cubicBezTo>
                    <a:cubicBezTo>
                      <a:pt x="3724" y="7517"/>
                      <a:pt x="3697" y="7544"/>
                      <a:pt x="3617" y="7579"/>
                    </a:cubicBezTo>
                    <a:cubicBezTo>
                      <a:pt x="3483" y="7633"/>
                      <a:pt x="3617" y="7624"/>
                      <a:pt x="3617" y="7650"/>
                    </a:cubicBezTo>
                    <a:cubicBezTo>
                      <a:pt x="3617" y="7686"/>
                      <a:pt x="3626" y="7695"/>
                      <a:pt x="3563" y="7722"/>
                    </a:cubicBezTo>
                    <a:cubicBezTo>
                      <a:pt x="3537" y="7731"/>
                      <a:pt x="3528" y="7740"/>
                      <a:pt x="3537" y="7757"/>
                    </a:cubicBezTo>
                    <a:cubicBezTo>
                      <a:pt x="3563" y="7773"/>
                      <a:pt x="3594" y="7782"/>
                      <a:pt x="3627" y="7782"/>
                    </a:cubicBezTo>
                    <a:cubicBezTo>
                      <a:pt x="3651" y="7782"/>
                      <a:pt x="3675" y="7777"/>
                      <a:pt x="3697" y="7766"/>
                    </a:cubicBezTo>
                    <a:cubicBezTo>
                      <a:pt x="3722" y="7763"/>
                      <a:pt x="3755" y="7759"/>
                      <a:pt x="3782" y="7759"/>
                    </a:cubicBezTo>
                    <a:cubicBezTo>
                      <a:pt x="3821" y="7759"/>
                      <a:pt x="3848" y="7767"/>
                      <a:pt x="3822" y="7793"/>
                    </a:cubicBezTo>
                    <a:cubicBezTo>
                      <a:pt x="3786" y="7829"/>
                      <a:pt x="3679" y="7829"/>
                      <a:pt x="3644" y="7864"/>
                    </a:cubicBezTo>
                    <a:cubicBezTo>
                      <a:pt x="3608" y="7900"/>
                      <a:pt x="3661" y="7935"/>
                      <a:pt x="3697" y="7971"/>
                    </a:cubicBezTo>
                    <a:cubicBezTo>
                      <a:pt x="3697" y="7998"/>
                      <a:pt x="3688" y="8025"/>
                      <a:pt x="3661" y="8042"/>
                    </a:cubicBezTo>
                    <a:cubicBezTo>
                      <a:pt x="3626" y="8051"/>
                      <a:pt x="3608" y="8060"/>
                      <a:pt x="3608" y="8069"/>
                    </a:cubicBezTo>
                    <a:cubicBezTo>
                      <a:pt x="3608" y="8114"/>
                      <a:pt x="3688" y="8096"/>
                      <a:pt x="3697" y="8140"/>
                    </a:cubicBezTo>
                    <a:cubicBezTo>
                      <a:pt x="3697" y="8185"/>
                      <a:pt x="3652" y="8185"/>
                      <a:pt x="3644" y="8212"/>
                    </a:cubicBezTo>
                    <a:cubicBezTo>
                      <a:pt x="3617" y="8283"/>
                      <a:pt x="3644" y="8363"/>
                      <a:pt x="3742" y="8416"/>
                    </a:cubicBezTo>
                    <a:cubicBezTo>
                      <a:pt x="3813" y="8452"/>
                      <a:pt x="3822" y="8461"/>
                      <a:pt x="3679" y="8461"/>
                    </a:cubicBezTo>
                    <a:cubicBezTo>
                      <a:pt x="3658" y="8452"/>
                      <a:pt x="3642" y="8448"/>
                      <a:pt x="3631" y="8448"/>
                    </a:cubicBezTo>
                    <a:cubicBezTo>
                      <a:pt x="3598" y="8448"/>
                      <a:pt x="3597" y="8477"/>
                      <a:pt x="3590" y="8497"/>
                    </a:cubicBezTo>
                    <a:cubicBezTo>
                      <a:pt x="3590" y="8523"/>
                      <a:pt x="3572" y="8577"/>
                      <a:pt x="3608" y="8603"/>
                    </a:cubicBezTo>
                    <a:cubicBezTo>
                      <a:pt x="3644" y="8639"/>
                      <a:pt x="3724" y="8657"/>
                      <a:pt x="3670" y="8693"/>
                    </a:cubicBezTo>
                    <a:cubicBezTo>
                      <a:pt x="3519" y="8693"/>
                      <a:pt x="3554" y="8782"/>
                      <a:pt x="3581" y="8817"/>
                    </a:cubicBezTo>
                    <a:cubicBezTo>
                      <a:pt x="3599" y="8844"/>
                      <a:pt x="3813" y="8897"/>
                      <a:pt x="3759" y="8906"/>
                    </a:cubicBezTo>
                    <a:cubicBezTo>
                      <a:pt x="3635" y="8933"/>
                      <a:pt x="3581" y="8942"/>
                      <a:pt x="3563" y="9004"/>
                    </a:cubicBezTo>
                    <a:cubicBezTo>
                      <a:pt x="3537" y="9084"/>
                      <a:pt x="3537" y="9182"/>
                      <a:pt x="3554" y="9272"/>
                    </a:cubicBezTo>
                    <a:cubicBezTo>
                      <a:pt x="3563" y="9307"/>
                      <a:pt x="3581" y="9334"/>
                      <a:pt x="3599" y="9370"/>
                    </a:cubicBezTo>
                    <a:cubicBezTo>
                      <a:pt x="3608" y="9387"/>
                      <a:pt x="3670" y="9405"/>
                      <a:pt x="3670" y="9423"/>
                    </a:cubicBezTo>
                    <a:cubicBezTo>
                      <a:pt x="3670" y="9441"/>
                      <a:pt x="3537" y="9459"/>
                      <a:pt x="3501" y="9476"/>
                    </a:cubicBezTo>
                    <a:cubicBezTo>
                      <a:pt x="3465" y="9494"/>
                      <a:pt x="3430" y="9521"/>
                      <a:pt x="3403" y="9557"/>
                    </a:cubicBezTo>
                    <a:cubicBezTo>
                      <a:pt x="3385" y="9601"/>
                      <a:pt x="3403" y="9636"/>
                      <a:pt x="3523" y="9645"/>
                    </a:cubicBezTo>
                    <a:lnTo>
                      <a:pt x="3523" y="9645"/>
                    </a:lnTo>
                    <a:cubicBezTo>
                      <a:pt x="3521" y="9645"/>
                      <a:pt x="3519" y="9645"/>
                      <a:pt x="3517" y="9645"/>
                    </a:cubicBezTo>
                    <a:cubicBezTo>
                      <a:pt x="3442" y="9645"/>
                      <a:pt x="3582" y="9744"/>
                      <a:pt x="3599" y="9761"/>
                    </a:cubicBezTo>
                    <a:cubicBezTo>
                      <a:pt x="3617" y="9788"/>
                      <a:pt x="3456" y="9815"/>
                      <a:pt x="3430" y="9842"/>
                    </a:cubicBezTo>
                    <a:cubicBezTo>
                      <a:pt x="3403" y="9859"/>
                      <a:pt x="3394" y="9913"/>
                      <a:pt x="3412" y="9948"/>
                    </a:cubicBezTo>
                    <a:cubicBezTo>
                      <a:pt x="3439" y="9984"/>
                      <a:pt x="3554" y="9984"/>
                      <a:pt x="3626" y="9984"/>
                    </a:cubicBezTo>
                    <a:cubicBezTo>
                      <a:pt x="3626" y="10002"/>
                      <a:pt x="3635" y="10038"/>
                      <a:pt x="3617" y="10055"/>
                    </a:cubicBezTo>
                    <a:cubicBezTo>
                      <a:pt x="3603" y="10051"/>
                      <a:pt x="3590" y="10049"/>
                      <a:pt x="3577" y="10049"/>
                    </a:cubicBezTo>
                    <a:cubicBezTo>
                      <a:pt x="3563" y="10049"/>
                      <a:pt x="3550" y="10051"/>
                      <a:pt x="3537" y="10055"/>
                    </a:cubicBezTo>
                    <a:cubicBezTo>
                      <a:pt x="3510" y="10064"/>
                      <a:pt x="3528" y="10091"/>
                      <a:pt x="3519" y="10109"/>
                    </a:cubicBezTo>
                    <a:cubicBezTo>
                      <a:pt x="3519" y="10118"/>
                      <a:pt x="3448" y="10118"/>
                      <a:pt x="3430" y="10136"/>
                    </a:cubicBezTo>
                    <a:cubicBezTo>
                      <a:pt x="3412" y="10153"/>
                      <a:pt x="3403" y="10180"/>
                      <a:pt x="3412" y="10198"/>
                    </a:cubicBezTo>
                    <a:cubicBezTo>
                      <a:pt x="3421" y="10269"/>
                      <a:pt x="3501" y="10314"/>
                      <a:pt x="3581" y="10376"/>
                    </a:cubicBezTo>
                    <a:cubicBezTo>
                      <a:pt x="3632" y="10414"/>
                      <a:pt x="3635" y="10426"/>
                      <a:pt x="3607" y="10426"/>
                    </a:cubicBezTo>
                    <a:cubicBezTo>
                      <a:pt x="3579" y="10426"/>
                      <a:pt x="3517" y="10413"/>
                      <a:pt x="3445" y="10404"/>
                    </a:cubicBezTo>
                    <a:lnTo>
                      <a:pt x="3445" y="10404"/>
                    </a:lnTo>
                    <a:cubicBezTo>
                      <a:pt x="3514" y="10414"/>
                      <a:pt x="3440" y="10448"/>
                      <a:pt x="3501" y="10474"/>
                    </a:cubicBezTo>
                    <a:cubicBezTo>
                      <a:pt x="3519" y="10483"/>
                      <a:pt x="3617" y="10501"/>
                      <a:pt x="3617" y="10501"/>
                    </a:cubicBezTo>
                    <a:cubicBezTo>
                      <a:pt x="3617" y="10527"/>
                      <a:pt x="3483" y="10510"/>
                      <a:pt x="3474" y="10536"/>
                    </a:cubicBezTo>
                    <a:cubicBezTo>
                      <a:pt x="3474" y="10554"/>
                      <a:pt x="3581" y="10608"/>
                      <a:pt x="3608" y="10643"/>
                    </a:cubicBezTo>
                    <a:cubicBezTo>
                      <a:pt x="3621" y="10666"/>
                      <a:pt x="3617" y="10675"/>
                      <a:pt x="3605" y="10675"/>
                    </a:cubicBezTo>
                    <a:cubicBezTo>
                      <a:pt x="3583" y="10675"/>
                      <a:pt x="3538" y="10651"/>
                      <a:pt x="3510" y="10634"/>
                    </a:cubicBezTo>
                    <a:cubicBezTo>
                      <a:pt x="3481" y="10615"/>
                      <a:pt x="3416" y="10601"/>
                      <a:pt x="3370" y="10601"/>
                    </a:cubicBezTo>
                    <a:cubicBezTo>
                      <a:pt x="3332" y="10601"/>
                      <a:pt x="3307" y="10610"/>
                      <a:pt x="3323" y="10634"/>
                    </a:cubicBezTo>
                    <a:cubicBezTo>
                      <a:pt x="3376" y="10703"/>
                      <a:pt x="3450" y="10746"/>
                      <a:pt x="3532" y="10756"/>
                    </a:cubicBezTo>
                    <a:lnTo>
                      <a:pt x="3532" y="10756"/>
                    </a:lnTo>
                    <a:cubicBezTo>
                      <a:pt x="3530" y="10756"/>
                      <a:pt x="3529" y="10756"/>
                      <a:pt x="3527" y="10756"/>
                    </a:cubicBezTo>
                    <a:cubicBezTo>
                      <a:pt x="3283" y="10756"/>
                      <a:pt x="3483" y="11029"/>
                      <a:pt x="3318" y="11029"/>
                    </a:cubicBezTo>
                    <a:cubicBezTo>
                      <a:pt x="3309" y="11029"/>
                      <a:pt x="3299" y="11028"/>
                      <a:pt x="3287" y="11026"/>
                    </a:cubicBezTo>
                    <a:lnTo>
                      <a:pt x="3287" y="11026"/>
                    </a:lnTo>
                    <a:cubicBezTo>
                      <a:pt x="3127" y="11062"/>
                      <a:pt x="3314" y="11142"/>
                      <a:pt x="3323" y="11204"/>
                    </a:cubicBezTo>
                    <a:cubicBezTo>
                      <a:pt x="3332" y="11258"/>
                      <a:pt x="3332" y="11302"/>
                      <a:pt x="3314" y="11347"/>
                    </a:cubicBezTo>
                    <a:cubicBezTo>
                      <a:pt x="3314" y="11418"/>
                      <a:pt x="3385" y="11489"/>
                      <a:pt x="3376" y="11543"/>
                    </a:cubicBezTo>
                    <a:cubicBezTo>
                      <a:pt x="3359" y="11605"/>
                      <a:pt x="3269" y="11587"/>
                      <a:pt x="3261" y="11650"/>
                    </a:cubicBezTo>
                    <a:cubicBezTo>
                      <a:pt x="3252" y="11685"/>
                      <a:pt x="3269" y="11721"/>
                      <a:pt x="3296" y="11730"/>
                    </a:cubicBezTo>
                    <a:cubicBezTo>
                      <a:pt x="3323" y="11748"/>
                      <a:pt x="3394" y="11748"/>
                      <a:pt x="3385" y="11766"/>
                    </a:cubicBezTo>
                    <a:cubicBezTo>
                      <a:pt x="3377" y="11785"/>
                      <a:pt x="3338" y="11793"/>
                      <a:pt x="3291" y="11793"/>
                    </a:cubicBezTo>
                    <a:cubicBezTo>
                      <a:pt x="3238" y="11793"/>
                      <a:pt x="3175" y="11784"/>
                      <a:pt x="3129" y="11772"/>
                    </a:cubicBezTo>
                    <a:lnTo>
                      <a:pt x="3129" y="11772"/>
                    </a:lnTo>
                    <a:cubicBezTo>
                      <a:pt x="3274" y="11831"/>
                      <a:pt x="3126" y="12168"/>
                      <a:pt x="3109" y="12211"/>
                    </a:cubicBezTo>
                    <a:cubicBezTo>
                      <a:pt x="3091" y="12255"/>
                      <a:pt x="2993" y="12318"/>
                      <a:pt x="2993" y="12362"/>
                    </a:cubicBezTo>
                    <a:cubicBezTo>
                      <a:pt x="3002" y="12425"/>
                      <a:pt x="3029" y="12487"/>
                      <a:pt x="3073" y="12532"/>
                    </a:cubicBezTo>
                    <a:cubicBezTo>
                      <a:pt x="3089" y="12547"/>
                      <a:pt x="3233" y="12617"/>
                      <a:pt x="3276" y="12617"/>
                    </a:cubicBezTo>
                    <a:cubicBezTo>
                      <a:pt x="3282" y="12617"/>
                      <a:pt x="3286" y="12615"/>
                      <a:pt x="3287" y="12612"/>
                    </a:cubicBezTo>
                    <a:lnTo>
                      <a:pt x="3287" y="12612"/>
                    </a:lnTo>
                    <a:cubicBezTo>
                      <a:pt x="3285" y="12620"/>
                      <a:pt x="3270" y="12622"/>
                      <a:pt x="3250" y="12622"/>
                    </a:cubicBezTo>
                    <a:cubicBezTo>
                      <a:pt x="3212" y="12622"/>
                      <a:pt x="3156" y="12614"/>
                      <a:pt x="3118" y="12614"/>
                    </a:cubicBezTo>
                    <a:cubicBezTo>
                      <a:pt x="3084" y="12614"/>
                      <a:pt x="3065" y="12621"/>
                      <a:pt x="3091" y="12647"/>
                    </a:cubicBezTo>
                    <a:cubicBezTo>
                      <a:pt x="3100" y="12656"/>
                      <a:pt x="3216" y="12736"/>
                      <a:pt x="3171" y="12745"/>
                    </a:cubicBezTo>
                    <a:cubicBezTo>
                      <a:pt x="3157" y="12745"/>
                      <a:pt x="3017" y="12692"/>
                      <a:pt x="2981" y="12692"/>
                    </a:cubicBezTo>
                    <a:cubicBezTo>
                      <a:pt x="2973" y="12692"/>
                      <a:pt x="2971" y="12694"/>
                      <a:pt x="2976" y="12701"/>
                    </a:cubicBezTo>
                    <a:cubicBezTo>
                      <a:pt x="3011" y="12790"/>
                      <a:pt x="3091" y="12852"/>
                      <a:pt x="3180" y="12861"/>
                    </a:cubicBezTo>
                    <a:cubicBezTo>
                      <a:pt x="3198" y="12897"/>
                      <a:pt x="3038" y="12897"/>
                      <a:pt x="2993" y="12897"/>
                    </a:cubicBezTo>
                    <a:cubicBezTo>
                      <a:pt x="2984" y="12906"/>
                      <a:pt x="2851" y="12959"/>
                      <a:pt x="2886" y="12968"/>
                    </a:cubicBezTo>
                    <a:cubicBezTo>
                      <a:pt x="2949" y="13004"/>
                      <a:pt x="3082" y="13021"/>
                      <a:pt x="3082" y="13066"/>
                    </a:cubicBezTo>
                    <a:cubicBezTo>
                      <a:pt x="3091" y="13119"/>
                      <a:pt x="3020" y="13119"/>
                      <a:pt x="3038" y="13164"/>
                    </a:cubicBezTo>
                    <a:cubicBezTo>
                      <a:pt x="3056" y="13200"/>
                      <a:pt x="3109" y="13217"/>
                      <a:pt x="3100" y="13253"/>
                    </a:cubicBezTo>
                    <a:cubicBezTo>
                      <a:pt x="3091" y="13298"/>
                      <a:pt x="2976" y="13298"/>
                      <a:pt x="2949" y="13342"/>
                    </a:cubicBezTo>
                    <a:cubicBezTo>
                      <a:pt x="2913" y="13387"/>
                      <a:pt x="2931" y="13431"/>
                      <a:pt x="3047" y="13449"/>
                    </a:cubicBezTo>
                    <a:cubicBezTo>
                      <a:pt x="3029" y="13449"/>
                      <a:pt x="2851" y="13494"/>
                      <a:pt x="2895" y="13502"/>
                    </a:cubicBezTo>
                    <a:cubicBezTo>
                      <a:pt x="2940" y="13502"/>
                      <a:pt x="3118" y="13502"/>
                      <a:pt x="3082" y="13547"/>
                    </a:cubicBezTo>
                    <a:cubicBezTo>
                      <a:pt x="3073" y="13574"/>
                      <a:pt x="3002" y="13574"/>
                      <a:pt x="2976" y="13600"/>
                    </a:cubicBezTo>
                    <a:cubicBezTo>
                      <a:pt x="2913" y="13636"/>
                      <a:pt x="2878" y="13734"/>
                      <a:pt x="3002" y="13787"/>
                    </a:cubicBezTo>
                    <a:cubicBezTo>
                      <a:pt x="2982" y="13783"/>
                      <a:pt x="2962" y="13781"/>
                      <a:pt x="2942" y="13781"/>
                    </a:cubicBezTo>
                    <a:cubicBezTo>
                      <a:pt x="2883" y="13781"/>
                      <a:pt x="2824" y="13801"/>
                      <a:pt x="2771" y="13841"/>
                    </a:cubicBezTo>
                    <a:cubicBezTo>
                      <a:pt x="2886" y="13859"/>
                      <a:pt x="2851" y="13885"/>
                      <a:pt x="2842" y="13921"/>
                    </a:cubicBezTo>
                    <a:cubicBezTo>
                      <a:pt x="2833" y="13957"/>
                      <a:pt x="2824" y="13939"/>
                      <a:pt x="2895" y="13966"/>
                    </a:cubicBezTo>
                    <a:cubicBezTo>
                      <a:pt x="2993" y="14010"/>
                      <a:pt x="2815" y="14072"/>
                      <a:pt x="2797" y="14099"/>
                    </a:cubicBezTo>
                    <a:cubicBezTo>
                      <a:pt x="2780" y="14135"/>
                      <a:pt x="2851" y="14144"/>
                      <a:pt x="2860" y="14170"/>
                    </a:cubicBezTo>
                    <a:cubicBezTo>
                      <a:pt x="2860" y="14215"/>
                      <a:pt x="2851" y="14260"/>
                      <a:pt x="2833" y="14295"/>
                    </a:cubicBezTo>
                    <a:cubicBezTo>
                      <a:pt x="2825" y="14368"/>
                      <a:pt x="2832" y="14411"/>
                      <a:pt x="2966" y="14479"/>
                    </a:cubicBezTo>
                    <a:lnTo>
                      <a:pt x="2966" y="14479"/>
                    </a:lnTo>
                    <a:cubicBezTo>
                      <a:pt x="2910" y="14454"/>
                      <a:pt x="2852" y="14434"/>
                      <a:pt x="2788" y="14420"/>
                    </a:cubicBezTo>
                    <a:cubicBezTo>
                      <a:pt x="2779" y="14418"/>
                      <a:pt x="2771" y="14417"/>
                      <a:pt x="2765" y="14417"/>
                    </a:cubicBezTo>
                    <a:cubicBezTo>
                      <a:pt x="2718" y="14417"/>
                      <a:pt x="2791" y="14474"/>
                      <a:pt x="2815" y="14482"/>
                    </a:cubicBezTo>
                    <a:cubicBezTo>
                      <a:pt x="2956" y="14561"/>
                      <a:pt x="2918" y="14591"/>
                      <a:pt x="2779" y="14591"/>
                    </a:cubicBezTo>
                    <a:cubicBezTo>
                      <a:pt x="2760" y="14591"/>
                      <a:pt x="2740" y="14590"/>
                      <a:pt x="2717" y="14589"/>
                    </a:cubicBezTo>
                    <a:cubicBezTo>
                      <a:pt x="2714" y="14589"/>
                      <a:pt x="2711" y="14589"/>
                      <a:pt x="2709" y="14589"/>
                    </a:cubicBezTo>
                    <a:cubicBezTo>
                      <a:pt x="2627" y="14589"/>
                      <a:pt x="2929" y="14715"/>
                      <a:pt x="2871" y="14715"/>
                    </a:cubicBezTo>
                    <a:cubicBezTo>
                      <a:pt x="2862" y="14715"/>
                      <a:pt x="2844" y="14712"/>
                      <a:pt x="2815" y="14705"/>
                    </a:cubicBezTo>
                    <a:cubicBezTo>
                      <a:pt x="2802" y="14702"/>
                      <a:pt x="2789" y="14701"/>
                      <a:pt x="2778" y="14701"/>
                    </a:cubicBezTo>
                    <a:cubicBezTo>
                      <a:pt x="2671" y="14701"/>
                      <a:pt x="2673" y="14807"/>
                      <a:pt x="2842" y="14847"/>
                    </a:cubicBezTo>
                    <a:cubicBezTo>
                      <a:pt x="2811" y="14843"/>
                      <a:pt x="2780" y="14841"/>
                      <a:pt x="2749" y="14841"/>
                    </a:cubicBezTo>
                    <a:cubicBezTo>
                      <a:pt x="2719" y="14841"/>
                      <a:pt x="2690" y="14843"/>
                      <a:pt x="2664" y="14847"/>
                    </a:cubicBezTo>
                    <a:cubicBezTo>
                      <a:pt x="2637" y="14856"/>
                      <a:pt x="2673" y="14883"/>
                      <a:pt x="2673" y="14910"/>
                    </a:cubicBezTo>
                    <a:cubicBezTo>
                      <a:pt x="2664" y="14928"/>
                      <a:pt x="2601" y="14945"/>
                      <a:pt x="2584" y="14981"/>
                    </a:cubicBezTo>
                    <a:cubicBezTo>
                      <a:pt x="2566" y="15017"/>
                      <a:pt x="2628" y="15052"/>
                      <a:pt x="2619" y="15088"/>
                    </a:cubicBezTo>
                    <a:cubicBezTo>
                      <a:pt x="2610" y="15124"/>
                      <a:pt x="2592" y="15159"/>
                      <a:pt x="2566" y="15186"/>
                    </a:cubicBezTo>
                    <a:cubicBezTo>
                      <a:pt x="2521" y="15230"/>
                      <a:pt x="2450" y="15257"/>
                      <a:pt x="2477" y="15319"/>
                    </a:cubicBezTo>
                    <a:cubicBezTo>
                      <a:pt x="2477" y="15355"/>
                      <a:pt x="2601" y="15417"/>
                      <a:pt x="2592" y="15426"/>
                    </a:cubicBezTo>
                    <a:cubicBezTo>
                      <a:pt x="2592" y="15431"/>
                      <a:pt x="2582" y="15433"/>
                      <a:pt x="2566" y="15433"/>
                    </a:cubicBezTo>
                    <a:cubicBezTo>
                      <a:pt x="2530" y="15433"/>
                      <a:pt x="2466" y="15425"/>
                      <a:pt x="2428" y="15425"/>
                    </a:cubicBezTo>
                    <a:cubicBezTo>
                      <a:pt x="2419" y="15425"/>
                      <a:pt x="2411" y="15425"/>
                      <a:pt x="2405" y="15426"/>
                    </a:cubicBezTo>
                    <a:cubicBezTo>
                      <a:pt x="2370" y="15435"/>
                      <a:pt x="2468" y="15489"/>
                      <a:pt x="2512" y="15515"/>
                    </a:cubicBezTo>
                    <a:cubicBezTo>
                      <a:pt x="2566" y="15533"/>
                      <a:pt x="2788" y="15596"/>
                      <a:pt x="2682" y="15605"/>
                    </a:cubicBezTo>
                    <a:cubicBezTo>
                      <a:pt x="2601" y="15605"/>
                      <a:pt x="2512" y="15613"/>
                      <a:pt x="2432" y="15631"/>
                    </a:cubicBezTo>
                    <a:cubicBezTo>
                      <a:pt x="2361" y="15676"/>
                      <a:pt x="2682" y="15792"/>
                      <a:pt x="2495" y="15800"/>
                    </a:cubicBezTo>
                    <a:cubicBezTo>
                      <a:pt x="2388" y="15800"/>
                      <a:pt x="2405" y="15934"/>
                      <a:pt x="2414" y="15979"/>
                    </a:cubicBezTo>
                    <a:cubicBezTo>
                      <a:pt x="2423" y="16023"/>
                      <a:pt x="2450" y="16068"/>
                      <a:pt x="2414" y="16103"/>
                    </a:cubicBezTo>
                    <a:cubicBezTo>
                      <a:pt x="2405" y="16112"/>
                      <a:pt x="2236" y="16157"/>
                      <a:pt x="2263" y="16157"/>
                    </a:cubicBezTo>
                    <a:cubicBezTo>
                      <a:pt x="2316" y="16175"/>
                      <a:pt x="2370" y="16157"/>
                      <a:pt x="2414" y="16201"/>
                    </a:cubicBezTo>
                    <a:cubicBezTo>
                      <a:pt x="2432" y="16210"/>
                      <a:pt x="2432" y="16237"/>
                      <a:pt x="2423" y="16264"/>
                    </a:cubicBezTo>
                    <a:cubicBezTo>
                      <a:pt x="2410" y="16284"/>
                      <a:pt x="2370" y="16320"/>
                      <a:pt x="2301" y="16320"/>
                    </a:cubicBezTo>
                    <a:cubicBezTo>
                      <a:pt x="2279" y="16320"/>
                      <a:pt x="2255" y="16317"/>
                      <a:pt x="2227" y="16308"/>
                    </a:cubicBezTo>
                    <a:lnTo>
                      <a:pt x="2227" y="16308"/>
                    </a:lnTo>
                    <a:cubicBezTo>
                      <a:pt x="2592" y="16424"/>
                      <a:pt x="2165" y="16326"/>
                      <a:pt x="2174" y="16442"/>
                    </a:cubicBezTo>
                    <a:cubicBezTo>
                      <a:pt x="2183" y="16531"/>
                      <a:pt x="2361" y="16567"/>
                      <a:pt x="2370" y="16647"/>
                    </a:cubicBezTo>
                    <a:cubicBezTo>
                      <a:pt x="2370" y="16673"/>
                      <a:pt x="2281" y="16727"/>
                      <a:pt x="2254" y="16762"/>
                    </a:cubicBezTo>
                    <a:cubicBezTo>
                      <a:pt x="2183" y="16896"/>
                      <a:pt x="2370" y="16834"/>
                      <a:pt x="2325" y="16958"/>
                    </a:cubicBezTo>
                    <a:cubicBezTo>
                      <a:pt x="2299" y="17039"/>
                      <a:pt x="2299" y="17119"/>
                      <a:pt x="2325" y="17199"/>
                    </a:cubicBezTo>
                    <a:cubicBezTo>
                      <a:pt x="2361" y="17226"/>
                      <a:pt x="2397" y="17252"/>
                      <a:pt x="2441" y="17270"/>
                    </a:cubicBezTo>
                    <a:cubicBezTo>
                      <a:pt x="2459" y="17377"/>
                      <a:pt x="2290" y="17689"/>
                      <a:pt x="2486" y="17733"/>
                    </a:cubicBezTo>
                    <a:cubicBezTo>
                      <a:pt x="2494" y="17735"/>
                      <a:pt x="2502" y="17736"/>
                      <a:pt x="2509" y="17736"/>
                    </a:cubicBezTo>
                    <a:cubicBezTo>
                      <a:pt x="2554" y="17736"/>
                      <a:pt x="2570" y="17705"/>
                      <a:pt x="2591" y="17705"/>
                    </a:cubicBezTo>
                    <a:cubicBezTo>
                      <a:pt x="2601" y="17705"/>
                      <a:pt x="2612" y="17712"/>
                      <a:pt x="2628" y="17733"/>
                    </a:cubicBezTo>
                    <a:cubicBezTo>
                      <a:pt x="2610" y="17778"/>
                      <a:pt x="2619" y="17822"/>
                      <a:pt x="2637" y="17867"/>
                    </a:cubicBezTo>
                    <a:cubicBezTo>
                      <a:pt x="2638" y="17870"/>
                      <a:pt x="2640" y="17871"/>
                      <a:pt x="2643" y="17871"/>
                    </a:cubicBezTo>
                    <a:cubicBezTo>
                      <a:pt x="2657" y="17871"/>
                      <a:pt x="2688" y="17839"/>
                      <a:pt x="2711" y="17839"/>
                    </a:cubicBezTo>
                    <a:cubicBezTo>
                      <a:pt x="2713" y="17839"/>
                      <a:pt x="2715" y="17840"/>
                      <a:pt x="2717" y="17840"/>
                    </a:cubicBezTo>
                    <a:cubicBezTo>
                      <a:pt x="2841" y="17862"/>
                      <a:pt x="2995" y="18177"/>
                      <a:pt x="3175" y="18177"/>
                    </a:cubicBezTo>
                    <a:cubicBezTo>
                      <a:pt x="3214" y="18177"/>
                      <a:pt x="3254" y="18162"/>
                      <a:pt x="3296" y="18125"/>
                    </a:cubicBezTo>
                    <a:cubicBezTo>
                      <a:pt x="3314" y="18134"/>
                      <a:pt x="3320" y="18145"/>
                      <a:pt x="3320" y="18155"/>
                    </a:cubicBezTo>
                    <a:lnTo>
                      <a:pt x="3320" y="18155"/>
                    </a:lnTo>
                    <a:cubicBezTo>
                      <a:pt x="3321" y="18154"/>
                      <a:pt x="3322" y="18153"/>
                      <a:pt x="3323" y="18152"/>
                    </a:cubicBezTo>
                    <a:cubicBezTo>
                      <a:pt x="3324" y="18152"/>
                      <a:pt x="3325" y="18152"/>
                      <a:pt x="3326" y="18152"/>
                    </a:cubicBezTo>
                    <a:cubicBezTo>
                      <a:pt x="3397" y="18152"/>
                      <a:pt x="3509" y="17519"/>
                      <a:pt x="3474" y="17466"/>
                    </a:cubicBezTo>
                    <a:cubicBezTo>
                      <a:pt x="3462" y="17454"/>
                      <a:pt x="3433" y="17425"/>
                      <a:pt x="3408" y="17425"/>
                    </a:cubicBezTo>
                    <a:cubicBezTo>
                      <a:pt x="3396" y="17425"/>
                      <a:pt x="3385" y="17431"/>
                      <a:pt x="3376" y="17448"/>
                    </a:cubicBezTo>
                    <a:cubicBezTo>
                      <a:pt x="3328" y="17527"/>
                      <a:pt x="3287" y="17602"/>
                      <a:pt x="3261" y="17602"/>
                    </a:cubicBezTo>
                    <a:cubicBezTo>
                      <a:pt x="3249" y="17602"/>
                      <a:pt x="3239" y="17586"/>
                      <a:pt x="3234" y="17546"/>
                    </a:cubicBezTo>
                    <a:cubicBezTo>
                      <a:pt x="3198" y="17475"/>
                      <a:pt x="3171" y="17404"/>
                      <a:pt x="3109" y="17386"/>
                    </a:cubicBezTo>
                    <a:cubicBezTo>
                      <a:pt x="3108" y="17386"/>
                      <a:pt x="3106" y="17385"/>
                      <a:pt x="3104" y="17385"/>
                    </a:cubicBezTo>
                    <a:cubicBezTo>
                      <a:pt x="3069" y="17385"/>
                      <a:pt x="2965" y="17446"/>
                      <a:pt x="2922" y="17446"/>
                    </a:cubicBezTo>
                    <a:cubicBezTo>
                      <a:pt x="2911" y="17446"/>
                      <a:pt x="2904" y="17441"/>
                      <a:pt x="2904" y="17430"/>
                    </a:cubicBezTo>
                    <a:cubicBezTo>
                      <a:pt x="2904" y="17359"/>
                      <a:pt x="3100" y="17190"/>
                      <a:pt x="3109" y="17137"/>
                    </a:cubicBezTo>
                    <a:cubicBezTo>
                      <a:pt x="3109" y="17132"/>
                      <a:pt x="3107" y="17130"/>
                      <a:pt x="3102" y="17130"/>
                    </a:cubicBezTo>
                    <a:cubicBezTo>
                      <a:pt x="3073" y="17130"/>
                      <a:pt x="2962" y="17219"/>
                      <a:pt x="2931" y="17235"/>
                    </a:cubicBezTo>
                    <a:cubicBezTo>
                      <a:pt x="2914" y="17209"/>
                      <a:pt x="3096" y="17092"/>
                      <a:pt x="3044" y="17092"/>
                    </a:cubicBezTo>
                    <a:cubicBezTo>
                      <a:pt x="3042" y="17092"/>
                      <a:pt x="3040" y="17092"/>
                      <a:pt x="3038" y="17092"/>
                    </a:cubicBezTo>
                    <a:cubicBezTo>
                      <a:pt x="3024" y="17092"/>
                      <a:pt x="2772" y="17201"/>
                      <a:pt x="2705" y="17201"/>
                    </a:cubicBezTo>
                    <a:cubicBezTo>
                      <a:pt x="2684" y="17201"/>
                      <a:pt x="2681" y="17191"/>
                      <a:pt x="2708" y="17163"/>
                    </a:cubicBezTo>
                    <a:cubicBezTo>
                      <a:pt x="2762" y="17110"/>
                      <a:pt x="2878" y="17092"/>
                      <a:pt x="2913" y="17039"/>
                    </a:cubicBezTo>
                    <a:cubicBezTo>
                      <a:pt x="2931" y="17021"/>
                      <a:pt x="2931" y="16985"/>
                      <a:pt x="2904" y="16976"/>
                    </a:cubicBezTo>
                    <a:cubicBezTo>
                      <a:pt x="2896" y="16971"/>
                      <a:pt x="2884" y="16969"/>
                      <a:pt x="2870" y="16969"/>
                    </a:cubicBezTo>
                    <a:cubicBezTo>
                      <a:pt x="2826" y="16969"/>
                      <a:pt x="2760" y="16990"/>
                      <a:pt x="2711" y="16990"/>
                    </a:cubicBezTo>
                    <a:cubicBezTo>
                      <a:pt x="2676" y="16990"/>
                      <a:pt x="2649" y="16979"/>
                      <a:pt x="2646" y="16941"/>
                    </a:cubicBezTo>
                    <a:cubicBezTo>
                      <a:pt x="2735" y="16932"/>
                      <a:pt x="2824" y="16914"/>
                      <a:pt x="2904" y="16878"/>
                    </a:cubicBezTo>
                    <a:cubicBezTo>
                      <a:pt x="2958" y="16843"/>
                      <a:pt x="3029" y="16798"/>
                      <a:pt x="2851" y="16798"/>
                    </a:cubicBezTo>
                    <a:cubicBezTo>
                      <a:pt x="3082" y="16798"/>
                      <a:pt x="3029" y="16771"/>
                      <a:pt x="2913" y="16718"/>
                    </a:cubicBezTo>
                    <a:lnTo>
                      <a:pt x="2913" y="16718"/>
                    </a:lnTo>
                    <a:cubicBezTo>
                      <a:pt x="2926" y="16721"/>
                      <a:pt x="2937" y="16722"/>
                      <a:pt x="2946" y="16722"/>
                    </a:cubicBezTo>
                    <a:cubicBezTo>
                      <a:pt x="3057" y="16722"/>
                      <a:pt x="2967" y="16544"/>
                      <a:pt x="2976" y="16495"/>
                    </a:cubicBezTo>
                    <a:lnTo>
                      <a:pt x="2976" y="16495"/>
                    </a:lnTo>
                    <a:cubicBezTo>
                      <a:pt x="2966" y="16529"/>
                      <a:pt x="2934" y="16543"/>
                      <a:pt x="2899" y="16543"/>
                    </a:cubicBezTo>
                    <a:cubicBezTo>
                      <a:pt x="2834" y="16543"/>
                      <a:pt x="2763" y="16494"/>
                      <a:pt x="2833" y="16442"/>
                    </a:cubicBezTo>
                    <a:cubicBezTo>
                      <a:pt x="2886" y="16397"/>
                      <a:pt x="2931" y="16326"/>
                      <a:pt x="2958" y="16255"/>
                    </a:cubicBezTo>
                    <a:cubicBezTo>
                      <a:pt x="2933" y="16248"/>
                      <a:pt x="2909" y="16244"/>
                      <a:pt x="2888" y="16244"/>
                    </a:cubicBezTo>
                    <a:cubicBezTo>
                      <a:pt x="2747" y="16244"/>
                      <a:pt x="2674" y="16377"/>
                      <a:pt x="2628" y="16415"/>
                    </a:cubicBezTo>
                    <a:cubicBezTo>
                      <a:pt x="2646" y="16362"/>
                      <a:pt x="2664" y="16308"/>
                      <a:pt x="2682" y="16255"/>
                    </a:cubicBezTo>
                    <a:cubicBezTo>
                      <a:pt x="2704" y="16211"/>
                      <a:pt x="2750" y="16179"/>
                      <a:pt x="2800" y="16179"/>
                    </a:cubicBezTo>
                    <a:cubicBezTo>
                      <a:pt x="2811" y="16179"/>
                      <a:pt x="2822" y="16180"/>
                      <a:pt x="2833" y="16183"/>
                    </a:cubicBezTo>
                    <a:cubicBezTo>
                      <a:pt x="2912" y="16191"/>
                      <a:pt x="2956" y="16227"/>
                      <a:pt x="3012" y="16227"/>
                    </a:cubicBezTo>
                    <a:cubicBezTo>
                      <a:pt x="3026" y="16227"/>
                      <a:pt x="3040" y="16224"/>
                      <a:pt x="3056" y="16219"/>
                    </a:cubicBezTo>
                    <a:cubicBezTo>
                      <a:pt x="3207" y="16166"/>
                      <a:pt x="2976" y="16077"/>
                      <a:pt x="2993" y="15996"/>
                    </a:cubicBezTo>
                    <a:cubicBezTo>
                      <a:pt x="3002" y="15916"/>
                      <a:pt x="3118" y="15898"/>
                      <a:pt x="3252" y="15881"/>
                    </a:cubicBezTo>
                    <a:cubicBezTo>
                      <a:pt x="3154" y="15854"/>
                      <a:pt x="3056" y="15792"/>
                      <a:pt x="2976" y="15720"/>
                    </a:cubicBezTo>
                    <a:cubicBezTo>
                      <a:pt x="2954" y="15693"/>
                      <a:pt x="2962" y="15684"/>
                      <a:pt x="2982" y="15684"/>
                    </a:cubicBezTo>
                    <a:cubicBezTo>
                      <a:pt x="3014" y="15684"/>
                      <a:pt x="3075" y="15705"/>
                      <a:pt x="3094" y="15705"/>
                    </a:cubicBezTo>
                    <a:cubicBezTo>
                      <a:pt x="3098" y="15705"/>
                      <a:pt x="3100" y="15704"/>
                      <a:pt x="3100" y="15703"/>
                    </a:cubicBezTo>
                    <a:cubicBezTo>
                      <a:pt x="3103" y="15692"/>
                      <a:pt x="3094" y="15683"/>
                      <a:pt x="3078" y="15674"/>
                    </a:cubicBezTo>
                    <a:lnTo>
                      <a:pt x="3078" y="15674"/>
                    </a:lnTo>
                    <a:cubicBezTo>
                      <a:pt x="3118" y="15683"/>
                      <a:pt x="3158" y="15690"/>
                      <a:pt x="3198" y="15694"/>
                    </a:cubicBezTo>
                    <a:cubicBezTo>
                      <a:pt x="3261" y="15676"/>
                      <a:pt x="3243" y="15605"/>
                      <a:pt x="3243" y="15569"/>
                    </a:cubicBezTo>
                    <a:cubicBezTo>
                      <a:pt x="3243" y="15498"/>
                      <a:pt x="3207" y="15435"/>
                      <a:pt x="3145" y="15400"/>
                    </a:cubicBezTo>
                    <a:cubicBezTo>
                      <a:pt x="3091" y="15373"/>
                      <a:pt x="3056" y="15364"/>
                      <a:pt x="3082" y="15328"/>
                    </a:cubicBezTo>
                    <a:cubicBezTo>
                      <a:pt x="3100" y="15311"/>
                      <a:pt x="3124" y="15301"/>
                      <a:pt x="3149" y="15301"/>
                    </a:cubicBezTo>
                    <a:cubicBezTo>
                      <a:pt x="3163" y="15301"/>
                      <a:pt x="3177" y="15304"/>
                      <a:pt x="3189" y="15311"/>
                    </a:cubicBezTo>
                    <a:cubicBezTo>
                      <a:pt x="3206" y="15313"/>
                      <a:pt x="3218" y="15314"/>
                      <a:pt x="3226" y="15314"/>
                    </a:cubicBezTo>
                    <a:cubicBezTo>
                      <a:pt x="3254" y="15314"/>
                      <a:pt x="3245" y="15302"/>
                      <a:pt x="3252" y="15275"/>
                    </a:cubicBezTo>
                    <a:cubicBezTo>
                      <a:pt x="3261" y="15239"/>
                      <a:pt x="3180" y="15177"/>
                      <a:pt x="3163" y="15132"/>
                    </a:cubicBezTo>
                    <a:cubicBezTo>
                      <a:pt x="3145" y="15088"/>
                      <a:pt x="3154" y="15043"/>
                      <a:pt x="3180" y="15008"/>
                    </a:cubicBezTo>
                    <a:cubicBezTo>
                      <a:pt x="3198" y="14981"/>
                      <a:pt x="3305" y="14972"/>
                      <a:pt x="3314" y="14954"/>
                    </a:cubicBezTo>
                    <a:cubicBezTo>
                      <a:pt x="3323" y="14936"/>
                      <a:pt x="3252" y="14945"/>
                      <a:pt x="3252" y="14936"/>
                    </a:cubicBezTo>
                    <a:lnTo>
                      <a:pt x="3261" y="14901"/>
                    </a:lnTo>
                    <a:lnTo>
                      <a:pt x="3305" y="14741"/>
                    </a:lnTo>
                    <a:cubicBezTo>
                      <a:pt x="3314" y="14689"/>
                      <a:pt x="3397" y="14595"/>
                      <a:pt x="3217" y="14549"/>
                    </a:cubicBezTo>
                    <a:lnTo>
                      <a:pt x="3217" y="14549"/>
                    </a:lnTo>
                    <a:cubicBezTo>
                      <a:pt x="3226" y="14551"/>
                      <a:pt x="3236" y="14551"/>
                      <a:pt x="3245" y="14551"/>
                    </a:cubicBezTo>
                    <a:cubicBezTo>
                      <a:pt x="3319" y="14551"/>
                      <a:pt x="3388" y="14501"/>
                      <a:pt x="3403" y="14420"/>
                    </a:cubicBezTo>
                    <a:cubicBezTo>
                      <a:pt x="3412" y="14358"/>
                      <a:pt x="3305" y="14331"/>
                      <a:pt x="3332" y="14268"/>
                    </a:cubicBezTo>
                    <a:cubicBezTo>
                      <a:pt x="3335" y="14265"/>
                      <a:pt x="3341" y="14264"/>
                      <a:pt x="3349" y="14264"/>
                    </a:cubicBezTo>
                    <a:cubicBezTo>
                      <a:pt x="3377" y="14264"/>
                      <a:pt x="3426" y="14277"/>
                      <a:pt x="3463" y="14277"/>
                    </a:cubicBezTo>
                    <a:cubicBezTo>
                      <a:pt x="3479" y="14277"/>
                      <a:pt x="3492" y="14275"/>
                      <a:pt x="3501" y="14268"/>
                    </a:cubicBezTo>
                    <a:cubicBezTo>
                      <a:pt x="3537" y="14260"/>
                      <a:pt x="3554" y="14233"/>
                      <a:pt x="3546" y="14197"/>
                    </a:cubicBezTo>
                    <a:cubicBezTo>
                      <a:pt x="3537" y="14153"/>
                      <a:pt x="3519" y="14117"/>
                      <a:pt x="3492" y="14090"/>
                    </a:cubicBezTo>
                    <a:cubicBezTo>
                      <a:pt x="3452" y="14070"/>
                      <a:pt x="3413" y="14060"/>
                      <a:pt x="3373" y="14053"/>
                    </a:cubicBezTo>
                    <a:lnTo>
                      <a:pt x="3373" y="14053"/>
                    </a:lnTo>
                    <a:cubicBezTo>
                      <a:pt x="3390" y="14055"/>
                      <a:pt x="3404" y="14056"/>
                      <a:pt x="3415" y="14056"/>
                    </a:cubicBezTo>
                    <a:cubicBezTo>
                      <a:pt x="3508" y="14056"/>
                      <a:pt x="3405" y="13977"/>
                      <a:pt x="3412" y="13948"/>
                    </a:cubicBezTo>
                    <a:cubicBezTo>
                      <a:pt x="3414" y="13943"/>
                      <a:pt x="3423" y="13941"/>
                      <a:pt x="3436" y="13941"/>
                    </a:cubicBezTo>
                    <a:cubicBezTo>
                      <a:pt x="3492" y="13941"/>
                      <a:pt x="3625" y="13977"/>
                      <a:pt x="3690" y="13977"/>
                    </a:cubicBezTo>
                    <a:cubicBezTo>
                      <a:pt x="3720" y="13977"/>
                      <a:pt x="3736" y="13969"/>
                      <a:pt x="3724" y="13948"/>
                    </a:cubicBezTo>
                    <a:cubicBezTo>
                      <a:pt x="3679" y="13859"/>
                      <a:pt x="3403" y="13841"/>
                      <a:pt x="3269" y="13779"/>
                    </a:cubicBezTo>
                    <a:cubicBezTo>
                      <a:pt x="3180" y="13744"/>
                      <a:pt x="3363" y="13731"/>
                      <a:pt x="3454" y="13731"/>
                    </a:cubicBezTo>
                    <a:cubicBezTo>
                      <a:pt x="3476" y="13731"/>
                      <a:pt x="3493" y="13732"/>
                      <a:pt x="3499" y="13733"/>
                    </a:cubicBezTo>
                    <a:lnTo>
                      <a:pt x="3499" y="13733"/>
                    </a:lnTo>
                    <a:cubicBezTo>
                      <a:pt x="3438" y="13707"/>
                      <a:pt x="3394" y="13707"/>
                      <a:pt x="3394" y="13672"/>
                    </a:cubicBezTo>
                    <a:cubicBezTo>
                      <a:pt x="3394" y="13654"/>
                      <a:pt x="3412" y="13627"/>
                      <a:pt x="3394" y="13609"/>
                    </a:cubicBezTo>
                    <a:cubicBezTo>
                      <a:pt x="3367" y="13600"/>
                      <a:pt x="3305" y="13592"/>
                      <a:pt x="3269" y="13574"/>
                    </a:cubicBezTo>
                    <a:cubicBezTo>
                      <a:pt x="3234" y="13556"/>
                      <a:pt x="3243" y="13529"/>
                      <a:pt x="3243" y="13511"/>
                    </a:cubicBezTo>
                    <a:lnTo>
                      <a:pt x="3243" y="13511"/>
                    </a:lnTo>
                    <a:cubicBezTo>
                      <a:pt x="3291" y="13522"/>
                      <a:pt x="3329" y="13529"/>
                      <a:pt x="3357" y="13529"/>
                    </a:cubicBezTo>
                    <a:cubicBezTo>
                      <a:pt x="3395" y="13529"/>
                      <a:pt x="3410" y="13516"/>
                      <a:pt x="3394" y="13485"/>
                    </a:cubicBezTo>
                    <a:cubicBezTo>
                      <a:pt x="3369" y="13434"/>
                      <a:pt x="3339" y="13410"/>
                      <a:pt x="3391" y="13410"/>
                    </a:cubicBezTo>
                    <a:cubicBezTo>
                      <a:pt x="3412" y="13410"/>
                      <a:pt x="3447" y="13414"/>
                      <a:pt x="3501" y="13422"/>
                    </a:cubicBezTo>
                    <a:cubicBezTo>
                      <a:pt x="3505" y="13423"/>
                      <a:pt x="3508" y="13423"/>
                      <a:pt x="3512" y="13423"/>
                    </a:cubicBezTo>
                    <a:cubicBezTo>
                      <a:pt x="3566" y="13423"/>
                      <a:pt x="3587" y="13358"/>
                      <a:pt x="3537" y="13333"/>
                    </a:cubicBezTo>
                    <a:cubicBezTo>
                      <a:pt x="3474" y="13306"/>
                      <a:pt x="3439" y="13333"/>
                      <a:pt x="3421" y="13280"/>
                    </a:cubicBezTo>
                    <a:cubicBezTo>
                      <a:pt x="3412" y="13235"/>
                      <a:pt x="3430" y="13191"/>
                      <a:pt x="3456" y="13155"/>
                    </a:cubicBezTo>
                    <a:cubicBezTo>
                      <a:pt x="3492" y="13111"/>
                      <a:pt x="3581" y="13119"/>
                      <a:pt x="3644" y="13093"/>
                    </a:cubicBezTo>
                    <a:cubicBezTo>
                      <a:pt x="3697" y="13066"/>
                      <a:pt x="3715" y="13013"/>
                      <a:pt x="3644" y="12968"/>
                    </a:cubicBezTo>
                    <a:cubicBezTo>
                      <a:pt x="3546" y="12906"/>
                      <a:pt x="3750" y="12852"/>
                      <a:pt x="3768" y="12852"/>
                    </a:cubicBezTo>
                    <a:cubicBezTo>
                      <a:pt x="3726" y="12828"/>
                      <a:pt x="3678" y="12820"/>
                      <a:pt x="3631" y="12820"/>
                    </a:cubicBezTo>
                    <a:cubicBezTo>
                      <a:pt x="3548" y="12820"/>
                      <a:pt x="3467" y="12844"/>
                      <a:pt x="3417" y="12844"/>
                    </a:cubicBezTo>
                    <a:cubicBezTo>
                      <a:pt x="3412" y="12844"/>
                      <a:pt x="3407" y="12844"/>
                      <a:pt x="3403" y="12843"/>
                    </a:cubicBezTo>
                    <a:cubicBezTo>
                      <a:pt x="3386" y="12843"/>
                      <a:pt x="3385" y="12789"/>
                      <a:pt x="3436" y="12789"/>
                    </a:cubicBezTo>
                    <a:cubicBezTo>
                      <a:pt x="3440" y="12789"/>
                      <a:pt x="3443" y="12789"/>
                      <a:pt x="3448" y="12790"/>
                    </a:cubicBezTo>
                    <a:cubicBezTo>
                      <a:pt x="3458" y="12792"/>
                      <a:pt x="3467" y="12793"/>
                      <a:pt x="3475" y="12793"/>
                    </a:cubicBezTo>
                    <a:cubicBezTo>
                      <a:pt x="3538" y="12793"/>
                      <a:pt x="3507" y="12733"/>
                      <a:pt x="3483" y="12701"/>
                    </a:cubicBezTo>
                    <a:cubicBezTo>
                      <a:pt x="3457" y="12671"/>
                      <a:pt x="3468" y="12663"/>
                      <a:pt x="3498" y="12663"/>
                    </a:cubicBezTo>
                    <a:cubicBezTo>
                      <a:pt x="3534" y="12663"/>
                      <a:pt x="3599" y="12675"/>
                      <a:pt x="3659" y="12675"/>
                    </a:cubicBezTo>
                    <a:cubicBezTo>
                      <a:pt x="3669" y="12675"/>
                      <a:pt x="3679" y="12675"/>
                      <a:pt x="3688" y="12674"/>
                    </a:cubicBezTo>
                    <a:cubicBezTo>
                      <a:pt x="3768" y="12656"/>
                      <a:pt x="3644" y="12630"/>
                      <a:pt x="3626" y="12621"/>
                    </a:cubicBezTo>
                    <a:cubicBezTo>
                      <a:pt x="3537" y="12603"/>
                      <a:pt x="3554" y="12558"/>
                      <a:pt x="3554" y="12532"/>
                    </a:cubicBezTo>
                    <a:cubicBezTo>
                      <a:pt x="3563" y="12469"/>
                      <a:pt x="3626" y="12469"/>
                      <a:pt x="3492" y="12389"/>
                    </a:cubicBezTo>
                    <a:cubicBezTo>
                      <a:pt x="3492" y="12389"/>
                      <a:pt x="3430" y="12327"/>
                      <a:pt x="3448" y="12327"/>
                    </a:cubicBezTo>
                    <a:cubicBezTo>
                      <a:pt x="3450" y="12326"/>
                      <a:pt x="3452" y="12326"/>
                      <a:pt x="3454" y="12326"/>
                    </a:cubicBezTo>
                    <a:cubicBezTo>
                      <a:pt x="3502" y="12326"/>
                      <a:pt x="3623" y="12390"/>
                      <a:pt x="3699" y="12390"/>
                    </a:cubicBezTo>
                    <a:cubicBezTo>
                      <a:pt x="3721" y="12390"/>
                      <a:pt x="3739" y="12385"/>
                      <a:pt x="3750" y="12371"/>
                    </a:cubicBezTo>
                    <a:cubicBezTo>
                      <a:pt x="3811" y="12310"/>
                      <a:pt x="3796" y="12241"/>
                      <a:pt x="3811" y="12172"/>
                    </a:cubicBezTo>
                    <a:lnTo>
                      <a:pt x="3811" y="12172"/>
                    </a:lnTo>
                    <a:cubicBezTo>
                      <a:pt x="3808" y="12184"/>
                      <a:pt x="3794" y="12214"/>
                      <a:pt x="3751" y="12214"/>
                    </a:cubicBezTo>
                    <a:cubicBezTo>
                      <a:pt x="3743" y="12214"/>
                      <a:pt x="3734" y="12213"/>
                      <a:pt x="3724" y="12211"/>
                    </a:cubicBezTo>
                    <a:cubicBezTo>
                      <a:pt x="3689" y="12202"/>
                      <a:pt x="3746" y="12110"/>
                      <a:pt x="3662" y="12096"/>
                    </a:cubicBezTo>
                    <a:lnTo>
                      <a:pt x="3662" y="12096"/>
                    </a:lnTo>
                    <a:cubicBezTo>
                      <a:pt x="3679" y="12104"/>
                      <a:pt x="3586" y="12143"/>
                      <a:pt x="3555" y="12143"/>
                    </a:cubicBezTo>
                    <a:cubicBezTo>
                      <a:pt x="3550" y="12143"/>
                      <a:pt x="3547" y="12142"/>
                      <a:pt x="3546" y="12140"/>
                    </a:cubicBezTo>
                    <a:cubicBezTo>
                      <a:pt x="3515" y="12094"/>
                      <a:pt x="3388" y="12016"/>
                      <a:pt x="3489" y="12016"/>
                    </a:cubicBezTo>
                    <a:cubicBezTo>
                      <a:pt x="3506" y="12016"/>
                      <a:pt x="3530" y="12019"/>
                      <a:pt x="3563" y="12024"/>
                    </a:cubicBezTo>
                    <a:cubicBezTo>
                      <a:pt x="3607" y="12043"/>
                      <a:pt x="3659" y="12066"/>
                      <a:pt x="3696" y="12066"/>
                    </a:cubicBezTo>
                    <a:cubicBezTo>
                      <a:pt x="3712" y="12066"/>
                      <a:pt x="3725" y="12061"/>
                      <a:pt x="3733" y="12051"/>
                    </a:cubicBezTo>
                    <a:cubicBezTo>
                      <a:pt x="3777" y="11997"/>
                      <a:pt x="3786" y="11926"/>
                      <a:pt x="3768" y="11864"/>
                    </a:cubicBezTo>
                    <a:cubicBezTo>
                      <a:pt x="3750" y="11819"/>
                      <a:pt x="3590" y="11837"/>
                      <a:pt x="3519" y="11810"/>
                    </a:cubicBezTo>
                    <a:cubicBezTo>
                      <a:pt x="3563" y="11748"/>
                      <a:pt x="3635" y="11703"/>
                      <a:pt x="3715" y="11694"/>
                    </a:cubicBezTo>
                    <a:cubicBezTo>
                      <a:pt x="3786" y="11694"/>
                      <a:pt x="3795" y="11783"/>
                      <a:pt x="3795" y="11792"/>
                    </a:cubicBezTo>
                    <a:cubicBezTo>
                      <a:pt x="3804" y="11757"/>
                      <a:pt x="3777" y="11668"/>
                      <a:pt x="3866" y="11650"/>
                    </a:cubicBezTo>
                    <a:cubicBezTo>
                      <a:pt x="3886" y="11648"/>
                      <a:pt x="3905" y="11647"/>
                      <a:pt x="3925" y="11647"/>
                    </a:cubicBezTo>
                    <a:cubicBezTo>
                      <a:pt x="4012" y="11647"/>
                      <a:pt x="4098" y="11662"/>
                      <a:pt x="4178" y="11676"/>
                    </a:cubicBezTo>
                    <a:cubicBezTo>
                      <a:pt x="4044" y="11641"/>
                      <a:pt x="3911" y="11587"/>
                      <a:pt x="3786" y="11525"/>
                    </a:cubicBezTo>
                    <a:cubicBezTo>
                      <a:pt x="3724" y="11498"/>
                      <a:pt x="3777" y="11463"/>
                      <a:pt x="3742" y="11427"/>
                    </a:cubicBezTo>
                    <a:cubicBezTo>
                      <a:pt x="3733" y="11409"/>
                      <a:pt x="3590" y="11365"/>
                      <a:pt x="3679" y="11356"/>
                    </a:cubicBezTo>
                    <a:cubicBezTo>
                      <a:pt x="3686" y="11355"/>
                      <a:pt x="3693" y="11355"/>
                      <a:pt x="3700" y="11355"/>
                    </a:cubicBezTo>
                    <a:cubicBezTo>
                      <a:pt x="3810" y="11355"/>
                      <a:pt x="3926" y="11418"/>
                      <a:pt x="4035" y="11418"/>
                    </a:cubicBezTo>
                    <a:cubicBezTo>
                      <a:pt x="4133" y="11418"/>
                      <a:pt x="4053" y="11356"/>
                      <a:pt x="4018" y="11329"/>
                    </a:cubicBezTo>
                    <a:cubicBezTo>
                      <a:pt x="3982" y="11302"/>
                      <a:pt x="3920" y="11293"/>
                      <a:pt x="3911" y="11258"/>
                    </a:cubicBezTo>
                    <a:cubicBezTo>
                      <a:pt x="3893" y="11222"/>
                      <a:pt x="3893" y="11187"/>
                      <a:pt x="3911" y="11142"/>
                    </a:cubicBezTo>
                    <a:cubicBezTo>
                      <a:pt x="3911" y="11137"/>
                      <a:pt x="3912" y="11131"/>
                      <a:pt x="3913" y="11126"/>
                    </a:cubicBezTo>
                    <a:lnTo>
                      <a:pt x="3913" y="11126"/>
                    </a:lnTo>
                    <a:cubicBezTo>
                      <a:pt x="3885" y="11134"/>
                      <a:pt x="3851" y="11141"/>
                      <a:pt x="3820" y="11141"/>
                    </a:cubicBezTo>
                    <a:cubicBezTo>
                      <a:pt x="3783" y="11141"/>
                      <a:pt x="3751" y="11130"/>
                      <a:pt x="3742" y="11098"/>
                    </a:cubicBezTo>
                    <a:cubicBezTo>
                      <a:pt x="3745" y="11081"/>
                      <a:pt x="3770" y="11075"/>
                      <a:pt x="3801" y="11075"/>
                    </a:cubicBezTo>
                    <a:cubicBezTo>
                      <a:pt x="3846" y="11075"/>
                      <a:pt x="3902" y="11089"/>
                      <a:pt x="3917" y="11111"/>
                    </a:cubicBezTo>
                    <a:lnTo>
                      <a:pt x="3917" y="11111"/>
                    </a:lnTo>
                    <a:cubicBezTo>
                      <a:pt x="3935" y="11035"/>
                      <a:pt x="3981" y="10944"/>
                      <a:pt x="3911" y="10866"/>
                    </a:cubicBezTo>
                    <a:cubicBezTo>
                      <a:pt x="3884" y="10839"/>
                      <a:pt x="3786" y="10821"/>
                      <a:pt x="3831" y="10804"/>
                    </a:cubicBezTo>
                    <a:cubicBezTo>
                      <a:pt x="3866" y="10786"/>
                      <a:pt x="3982" y="10786"/>
                      <a:pt x="4027" y="10759"/>
                    </a:cubicBezTo>
                    <a:cubicBezTo>
                      <a:pt x="4133" y="10706"/>
                      <a:pt x="4169" y="10599"/>
                      <a:pt x="4089" y="10519"/>
                    </a:cubicBezTo>
                    <a:cubicBezTo>
                      <a:pt x="4071" y="10510"/>
                      <a:pt x="3946" y="10465"/>
                      <a:pt x="3964" y="10456"/>
                    </a:cubicBezTo>
                    <a:cubicBezTo>
                      <a:pt x="3972" y="10450"/>
                      <a:pt x="3986" y="10448"/>
                      <a:pt x="4004" y="10448"/>
                    </a:cubicBezTo>
                    <a:cubicBezTo>
                      <a:pt x="4041" y="10448"/>
                      <a:pt x="4092" y="10457"/>
                      <a:pt x="4130" y="10457"/>
                    </a:cubicBezTo>
                    <a:cubicBezTo>
                      <a:pt x="4156" y="10457"/>
                      <a:pt x="4175" y="10453"/>
                      <a:pt x="4178" y="10438"/>
                    </a:cubicBezTo>
                    <a:cubicBezTo>
                      <a:pt x="4178" y="10438"/>
                      <a:pt x="4035" y="10403"/>
                      <a:pt x="4035" y="10367"/>
                    </a:cubicBezTo>
                    <a:cubicBezTo>
                      <a:pt x="4027" y="10340"/>
                      <a:pt x="4044" y="10323"/>
                      <a:pt x="3964" y="10305"/>
                    </a:cubicBezTo>
                    <a:cubicBezTo>
                      <a:pt x="3866" y="10296"/>
                      <a:pt x="3777" y="10260"/>
                      <a:pt x="3697" y="10207"/>
                    </a:cubicBezTo>
                    <a:cubicBezTo>
                      <a:pt x="3766" y="10200"/>
                      <a:pt x="3840" y="10194"/>
                      <a:pt x="3912" y="10194"/>
                    </a:cubicBezTo>
                    <a:cubicBezTo>
                      <a:pt x="3942" y="10194"/>
                      <a:pt x="3971" y="10195"/>
                      <a:pt x="4000" y="10198"/>
                    </a:cubicBezTo>
                    <a:cubicBezTo>
                      <a:pt x="3991" y="10216"/>
                      <a:pt x="3920" y="10234"/>
                      <a:pt x="3991" y="10269"/>
                    </a:cubicBezTo>
                    <a:cubicBezTo>
                      <a:pt x="4011" y="10276"/>
                      <a:pt x="4027" y="10279"/>
                      <a:pt x="4039" y="10279"/>
                    </a:cubicBezTo>
                    <a:cubicBezTo>
                      <a:pt x="4058" y="10279"/>
                      <a:pt x="4069" y="10271"/>
                      <a:pt x="4080" y="10260"/>
                    </a:cubicBezTo>
                    <a:cubicBezTo>
                      <a:pt x="4098" y="10251"/>
                      <a:pt x="3982" y="10127"/>
                      <a:pt x="4116" y="10118"/>
                    </a:cubicBezTo>
                    <a:cubicBezTo>
                      <a:pt x="4138" y="10116"/>
                      <a:pt x="4151" y="10108"/>
                      <a:pt x="4157" y="10095"/>
                    </a:cubicBezTo>
                    <a:lnTo>
                      <a:pt x="4157" y="10095"/>
                    </a:lnTo>
                    <a:cubicBezTo>
                      <a:pt x="4124" y="10105"/>
                      <a:pt x="4074" y="10111"/>
                      <a:pt x="4028" y="10111"/>
                    </a:cubicBezTo>
                    <a:cubicBezTo>
                      <a:pt x="3963" y="10111"/>
                      <a:pt x="3906" y="10099"/>
                      <a:pt x="3911" y="10064"/>
                    </a:cubicBezTo>
                    <a:lnTo>
                      <a:pt x="3911" y="10064"/>
                    </a:lnTo>
                    <a:lnTo>
                      <a:pt x="4159" y="10090"/>
                    </a:lnTo>
                    <a:lnTo>
                      <a:pt x="4159" y="10090"/>
                    </a:lnTo>
                    <a:cubicBezTo>
                      <a:pt x="4176" y="10036"/>
                      <a:pt x="4091" y="9919"/>
                      <a:pt x="4098" y="9877"/>
                    </a:cubicBezTo>
                    <a:cubicBezTo>
                      <a:pt x="4067" y="9874"/>
                      <a:pt x="4042" y="9872"/>
                      <a:pt x="4022" y="9872"/>
                    </a:cubicBezTo>
                    <a:cubicBezTo>
                      <a:pt x="3956" y="9872"/>
                      <a:pt x="3935" y="9888"/>
                      <a:pt x="3869" y="9888"/>
                    </a:cubicBezTo>
                    <a:cubicBezTo>
                      <a:pt x="3857" y="9888"/>
                      <a:pt x="3845" y="9887"/>
                      <a:pt x="3831" y="9886"/>
                    </a:cubicBezTo>
                    <a:cubicBezTo>
                      <a:pt x="3831" y="9842"/>
                      <a:pt x="4000" y="9824"/>
                      <a:pt x="3982" y="9806"/>
                    </a:cubicBezTo>
                    <a:cubicBezTo>
                      <a:pt x="3973" y="9788"/>
                      <a:pt x="3822" y="9735"/>
                      <a:pt x="3759" y="9708"/>
                    </a:cubicBezTo>
                    <a:cubicBezTo>
                      <a:pt x="3875" y="9708"/>
                      <a:pt x="4436" y="9557"/>
                      <a:pt x="4133" y="9539"/>
                    </a:cubicBezTo>
                    <a:lnTo>
                      <a:pt x="4133" y="9539"/>
                    </a:lnTo>
                    <a:cubicBezTo>
                      <a:pt x="4116" y="9557"/>
                      <a:pt x="4160" y="9565"/>
                      <a:pt x="4169" y="9574"/>
                    </a:cubicBezTo>
                    <a:cubicBezTo>
                      <a:pt x="4170" y="9576"/>
                      <a:pt x="4168" y="9576"/>
                      <a:pt x="4162" y="9576"/>
                    </a:cubicBezTo>
                    <a:cubicBezTo>
                      <a:pt x="4129" y="9576"/>
                      <a:pt x="3988" y="9555"/>
                      <a:pt x="3973" y="9548"/>
                    </a:cubicBezTo>
                    <a:cubicBezTo>
                      <a:pt x="3920" y="9530"/>
                      <a:pt x="3911" y="9494"/>
                      <a:pt x="3929" y="9476"/>
                    </a:cubicBezTo>
                    <a:cubicBezTo>
                      <a:pt x="3939" y="9458"/>
                      <a:pt x="3965" y="9453"/>
                      <a:pt x="3998" y="9453"/>
                    </a:cubicBezTo>
                    <a:cubicBezTo>
                      <a:pt x="4041" y="9453"/>
                      <a:pt x="4094" y="9461"/>
                      <a:pt x="4140" y="9461"/>
                    </a:cubicBezTo>
                    <a:cubicBezTo>
                      <a:pt x="4180" y="9461"/>
                      <a:pt x="4214" y="9455"/>
                      <a:pt x="4231" y="9432"/>
                    </a:cubicBezTo>
                    <a:cubicBezTo>
                      <a:pt x="4258" y="9405"/>
                      <a:pt x="4258" y="9361"/>
                      <a:pt x="4240" y="9325"/>
                    </a:cubicBezTo>
                    <a:cubicBezTo>
                      <a:pt x="4214" y="9280"/>
                      <a:pt x="4089" y="9298"/>
                      <a:pt x="4080" y="9245"/>
                    </a:cubicBezTo>
                    <a:cubicBezTo>
                      <a:pt x="4080" y="9209"/>
                      <a:pt x="4071" y="9191"/>
                      <a:pt x="4178" y="9191"/>
                    </a:cubicBezTo>
                    <a:cubicBezTo>
                      <a:pt x="4214" y="9209"/>
                      <a:pt x="4258" y="9218"/>
                      <a:pt x="4303" y="9218"/>
                    </a:cubicBezTo>
                    <a:cubicBezTo>
                      <a:pt x="4356" y="9218"/>
                      <a:pt x="3955" y="9040"/>
                      <a:pt x="4089" y="9022"/>
                    </a:cubicBezTo>
                    <a:cubicBezTo>
                      <a:pt x="4196" y="9013"/>
                      <a:pt x="4303" y="9022"/>
                      <a:pt x="4320" y="8969"/>
                    </a:cubicBezTo>
                    <a:cubicBezTo>
                      <a:pt x="4312" y="8933"/>
                      <a:pt x="4303" y="8907"/>
                      <a:pt x="4285" y="8880"/>
                    </a:cubicBezTo>
                    <a:lnTo>
                      <a:pt x="4285" y="8880"/>
                    </a:lnTo>
                    <a:cubicBezTo>
                      <a:pt x="4288" y="8888"/>
                      <a:pt x="4121" y="8957"/>
                      <a:pt x="4063" y="8957"/>
                    </a:cubicBezTo>
                    <a:cubicBezTo>
                      <a:pt x="4049" y="8957"/>
                      <a:pt x="4041" y="8953"/>
                      <a:pt x="4044" y="8942"/>
                    </a:cubicBezTo>
                    <a:cubicBezTo>
                      <a:pt x="4071" y="8889"/>
                      <a:pt x="4107" y="8853"/>
                      <a:pt x="4116" y="8808"/>
                    </a:cubicBezTo>
                    <a:lnTo>
                      <a:pt x="4116" y="8737"/>
                    </a:lnTo>
                    <a:cubicBezTo>
                      <a:pt x="4133" y="8719"/>
                      <a:pt x="4116" y="8710"/>
                      <a:pt x="4080" y="8710"/>
                    </a:cubicBezTo>
                    <a:cubicBezTo>
                      <a:pt x="4076" y="8707"/>
                      <a:pt x="4082" y="8705"/>
                      <a:pt x="4094" y="8705"/>
                    </a:cubicBezTo>
                    <a:cubicBezTo>
                      <a:pt x="4140" y="8705"/>
                      <a:pt x="4281" y="8728"/>
                      <a:pt x="4303" y="8728"/>
                    </a:cubicBezTo>
                    <a:cubicBezTo>
                      <a:pt x="4392" y="8728"/>
                      <a:pt x="4294" y="8675"/>
                      <a:pt x="4267" y="8666"/>
                    </a:cubicBezTo>
                    <a:cubicBezTo>
                      <a:pt x="4231" y="8657"/>
                      <a:pt x="4107" y="8621"/>
                      <a:pt x="4160" y="8595"/>
                    </a:cubicBezTo>
                    <a:cubicBezTo>
                      <a:pt x="4179" y="8585"/>
                      <a:pt x="4203" y="8582"/>
                      <a:pt x="4227" y="8582"/>
                    </a:cubicBezTo>
                    <a:cubicBezTo>
                      <a:pt x="4262" y="8582"/>
                      <a:pt x="4298" y="8588"/>
                      <a:pt x="4329" y="8588"/>
                    </a:cubicBezTo>
                    <a:cubicBezTo>
                      <a:pt x="4339" y="8588"/>
                      <a:pt x="4348" y="8587"/>
                      <a:pt x="4356" y="8586"/>
                    </a:cubicBezTo>
                    <a:cubicBezTo>
                      <a:pt x="4267" y="8577"/>
                      <a:pt x="4178" y="8541"/>
                      <a:pt x="4116" y="8470"/>
                    </a:cubicBezTo>
                    <a:cubicBezTo>
                      <a:pt x="4098" y="8443"/>
                      <a:pt x="4080" y="8416"/>
                      <a:pt x="4116" y="8390"/>
                    </a:cubicBezTo>
                    <a:cubicBezTo>
                      <a:pt x="4151" y="8363"/>
                      <a:pt x="4196" y="8381"/>
                      <a:pt x="4223" y="8354"/>
                    </a:cubicBezTo>
                    <a:cubicBezTo>
                      <a:pt x="4240" y="8327"/>
                      <a:pt x="4276" y="8247"/>
                      <a:pt x="4187" y="8247"/>
                    </a:cubicBezTo>
                    <a:cubicBezTo>
                      <a:pt x="4089" y="8247"/>
                      <a:pt x="4062" y="8238"/>
                      <a:pt x="4062" y="8203"/>
                    </a:cubicBezTo>
                    <a:cubicBezTo>
                      <a:pt x="4062" y="8203"/>
                      <a:pt x="4044" y="8149"/>
                      <a:pt x="4071" y="8149"/>
                    </a:cubicBezTo>
                    <a:cubicBezTo>
                      <a:pt x="4084" y="8149"/>
                      <a:pt x="4210" y="8198"/>
                      <a:pt x="4289" y="8198"/>
                    </a:cubicBezTo>
                    <a:cubicBezTo>
                      <a:pt x="4316" y="8198"/>
                      <a:pt x="4338" y="8192"/>
                      <a:pt x="4347" y="8176"/>
                    </a:cubicBezTo>
                    <a:cubicBezTo>
                      <a:pt x="4383" y="8114"/>
                      <a:pt x="4187" y="8105"/>
                      <a:pt x="4267" y="8051"/>
                    </a:cubicBezTo>
                    <a:cubicBezTo>
                      <a:pt x="4347" y="7998"/>
                      <a:pt x="4258" y="7953"/>
                      <a:pt x="4187" y="7909"/>
                    </a:cubicBezTo>
                    <a:cubicBezTo>
                      <a:pt x="4133" y="7873"/>
                      <a:pt x="4160" y="7882"/>
                      <a:pt x="4187" y="7864"/>
                    </a:cubicBezTo>
                    <a:cubicBezTo>
                      <a:pt x="4205" y="7837"/>
                      <a:pt x="4151" y="7820"/>
                      <a:pt x="4151" y="7802"/>
                    </a:cubicBezTo>
                    <a:cubicBezTo>
                      <a:pt x="4062" y="7784"/>
                      <a:pt x="3929" y="7731"/>
                      <a:pt x="4089" y="7704"/>
                    </a:cubicBezTo>
                    <a:cubicBezTo>
                      <a:pt x="4133" y="7704"/>
                      <a:pt x="4463" y="7659"/>
                      <a:pt x="4285" y="7633"/>
                    </a:cubicBezTo>
                    <a:cubicBezTo>
                      <a:pt x="4196" y="7615"/>
                      <a:pt x="4142" y="7624"/>
                      <a:pt x="4151" y="7579"/>
                    </a:cubicBezTo>
                    <a:cubicBezTo>
                      <a:pt x="4160" y="7552"/>
                      <a:pt x="4249" y="7561"/>
                      <a:pt x="4294" y="7552"/>
                    </a:cubicBezTo>
                    <a:cubicBezTo>
                      <a:pt x="4329" y="7535"/>
                      <a:pt x="4329" y="7499"/>
                      <a:pt x="4329" y="7481"/>
                    </a:cubicBezTo>
                    <a:lnTo>
                      <a:pt x="4329" y="7481"/>
                    </a:lnTo>
                    <a:lnTo>
                      <a:pt x="4151" y="7490"/>
                    </a:lnTo>
                    <a:cubicBezTo>
                      <a:pt x="4116" y="7526"/>
                      <a:pt x="4080" y="7544"/>
                      <a:pt x="4035" y="7552"/>
                    </a:cubicBezTo>
                    <a:cubicBezTo>
                      <a:pt x="4031" y="7553"/>
                      <a:pt x="4026" y="7553"/>
                      <a:pt x="4022" y="7553"/>
                    </a:cubicBezTo>
                    <a:cubicBezTo>
                      <a:pt x="3948" y="7553"/>
                      <a:pt x="3964" y="7481"/>
                      <a:pt x="3964" y="7472"/>
                    </a:cubicBezTo>
                    <a:cubicBezTo>
                      <a:pt x="3964" y="7419"/>
                      <a:pt x="4062" y="7437"/>
                      <a:pt x="4125" y="7383"/>
                    </a:cubicBezTo>
                    <a:cubicBezTo>
                      <a:pt x="4133" y="7374"/>
                      <a:pt x="4223" y="7294"/>
                      <a:pt x="4196" y="7285"/>
                    </a:cubicBezTo>
                    <a:cubicBezTo>
                      <a:pt x="4182" y="7284"/>
                      <a:pt x="4168" y="7283"/>
                      <a:pt x="4156" y="7283"/>
                    </a:cubicBezTo>
                    <a:cubicBezTo>
                      <a:pt x="4136" y="7283"/>
                      <a:pt x="4119" y="7284"/>
                      <a:pt x="4103" y="7284"/>
                    </a:cubicBezTo>
                    <a:cubicBezTo>
                      <a:pt x="4071" y="7284"/>
                      <a:pt x="4049" y="7279"/>
                      <a:pt x="4044" y="7250"/>
                    </a:cubicBezTo>
                    <a:cubicBezTo>
                      <a:pt x="4044" y="7232"/>
                      <a:pt x="4062" y="7196"/>
                      <a:pt x="4009" y="7196"/>
                    </a:cubicBezTo>
                    <a:cubicBezTo>
                      <a:pt x="3893" y="7178"/>
                      <a:pt x="3929" y="7018"/>
                      <a:pt x="3937" y="6973"/>
                    </a:cubicBezTo>
                    <a:cubicBezTo>
                      <a:pt x="3946" y="6920"/>
                      <a:pt x="3982" y="6938"/>
                      <a:pt x="4062" y="6911"/>
                    </a:cubicBezTo>
                    <a:cubicBezTo>
                      <a:pt x="4133" y="6884"/>
                      <a:pt x="4107" y="6831"/>
                      <a:pt x="4107" y="6795"/>
                    </a:cubicBezTo>
                    <a:cubicBezTo>
                      <a:pt x="4142" y="6760"/>
                      <a:pt x="4160" y="6706"/>
                      <a:pt x="4044" y="6706"/>
                    </a:cubicBezTo>
                    <a:cubicBezTo>
                      <a:pt x="3973" y="6706"/>
                      <a:pt x="4000" y="6680"/>
                      <a:pt x="3991" y="6653"/>
                    </a:cubicBezTo>
                    <a:cubicBezTo>
                      <a:pt x="3991" y="6626"/>
                      <a:pt x="3929" y="6635"/>
                      <a:pt x="3911" y="6617"/>
                    </a:cubicBezTo>
                    <a:cubicBezTo>
                      <a:pt x="3893" y="6590"/>
                      <a:pt x="3920" y="6546"/>
                      <a:pt x="3920" y="6501"/>
                    </a:cubicBezTo>
                    <a:cubicBezTo>
                      <a:pt x="3914" y="6478"/>
                      <a:pt x="3749" y="6454"/>
                      <a:pt x="3622" y="6454"/>
                    </a:cubicBezTo>
                    <a:close/>
                    <a:moveTo>
                      <a:pt x="3320" y="18155"/>
                    </a:moveTo>
                    <a:cubicBezTo>
                      <a:pt x="3299" y="18176"/>
                      <a:pt x="3296" y="18185"/>
                      <a:pt x="3300" y="18185"/>
                    </a:cubicBezTo>
                    <a:cubicBezTo>
                      <a:pt x="3305" y="18185"/>
                      <a:pt x="3321" y="18171"/>
                      <a:pt x="3320" y="18155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098;p41"/>
              <p:cNvSpPr/>
              <p:nvPr/>
            </p:nvSpPr>
            <p:spPr>
              <a:xfrm>
                <a:off x="3324550" y="4383875"/>
                <a:ext cx="203325" cy="329725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13189" extrusionOk="0">
                    <a:moveTo>
                      <a:pt x="2344" y="0"/>
                    </a:moveTo>
                    <a:cubicBezTo>
                      <a:pt x="1913" y="0"/>
                      <a:pt x="1532" y="304"/>
                      <a:pt x="1452" y="743"/>
                    </a:cubicBezTo>
                    <a:lnTo>
                      <a:pt x="18" y="8804"/>
                    </a:lnTo>
                    <a:cubicBezTo>
                      <a:pt x="0" y="8902"/>
                      <a:pt x="0" y="9009"/>
                      <a:pt x="18" y="9107"/>
                    </a:cubicBezTo>
                    <a:cubicBezTo>
                      <a:pt x="45" y="9249"/>
                      <a:pt x="615" y="12509"/>
                      <a:pt x="4169" y="13142"/>
                    </a:cubicBezTo>
                    <a:lnTo>
                      <a:pt x="4178" y="13142"/>
                    </a:lnTo>
                    <a:cubicBezTo>
                      <a:pt x="4363" y="13174"/>
                      <a:pt x="4541" y="13189"/>
                      <a:pt x="4714" y="13189"/>
                    </a:cubicBezTo>
                    <a:cubicBezTo>
                      <a:pt x="6685" y="13189"/>
                      <a:pt x="7834" y="11246"/>
                      <a:pt x="7883" y="11164"/>
                    </a:cubicBezTo>
                    <a:cubicBezTo>
                      <a:pt x="8133" y="10737"/>
                      <a:pt x="7981" y="10185"/>
                      <a:pt x="7554" y="9944"/>
                    </a:cubicBezTo>
                    <a:cubicBezTo>
                      <a:pt x="7414" y="9862"/>
                      <a:pt x="7261" y="9824"/>
                      <a:pt x="7110" y="9824"/>
                    </a:cubicBezTo>
                    <a:cubicBezTo>
                      <a:pt x="6801" y="9824"/>
                      <a:pt x="6501" y="9986"/>
                      <a:pt x="6333" y="10274"/>
                    </a:cubicBezTo>
                    <a:cubicBezTo>
                      <a:pt x="6325" y="10282"/>
                      <a:pt x="5651" y="11406"/>
                      <a:pt x="4700" y="11406"/>
                    </a:cubicBezTo>
                    <a:cubicBezTo>
                      <a:pt x="4631" y="11406"/>
                      <a:pt x="4561" y="11400"/>
                      <a:pt x="4490" y="11387"/>
                    </a:cubicBezTo>
                    <a:cubicBezTo>
                      <a:pt x="3189" y="11173"/>
                      <a:pt x="2147" y="10220"/>
                      <a:pt x="1817" y="8946"/>
                    </a:cubicBezTo>
                    <a:lnTo>
                      <a:pt x="3216" y="1055"/>
                    </a:lnTo>
                    <a:cubicBezTo>
                      <a:pt x="3305" y="565"/>
                      <a:pt x="2975" y="102"/>
                      <a:pt x="2494" y="13"/>
                    </a:cubicBezTo>
                    <a:cubicBezTo>
                      <a:pt x="2444" y="4"/>
                      <a:pt x="2394" y="0"/>
                      <a:pt x="2344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99;p41"/>
              <p:cNvSpPr/>
              <p:nvPr/>
            </p:nvSpPr>
            <p:spPr>
              <a:xfrm>
                <a:off x="3308950" y="4367400"/>
                <a:ext cx="229000" cy="358850"/>
              </a:xfrm>
              <a:custGeom>
                <a:avLst/>
                <a:gdLst/>
                <a:ahLst/>
                <a:cxnLst/>
                <a:rect l="l" t="t" r="r" b="b"/>
                <a:pathLst>
                  <a:path w="9160" h="14354" extrusionOk="0">
                    <a:moveTo>
                      <a:pt x="2663" y="917"/>
                    </a:moveTo>
                    <a:lnTo>
                      <a:pt x="2663" y="917"/>
                    </a:lnTo>
                    <a:cubicBezTo>
                      <a:pt x="2667" y="925"/>
                      <a:pt x="2671" y="933"/>
                      <a:pt x="2673" y="939"/>
                    </a:cubicBezTo>
                    <a:cubicBezTo>
                      <a:pt x="2670" y="931"/>
                      <a:pt x="2667" y="923"/>
                      <a:pt x="2663" y="917"/>
                    </a:cubicBezTo>
                    <a:close/>
                    <a:moveTo>
                      <a:pt x="4054" y="1598"/>
                    </a:moveTo>
                    <a:cubicBezTo>
                      <a:pt x="4054" y="1636"/>
                      <a:pt x="4066" y="1673"/>
                      <a:pt x="4000" y="1673"/>
                    </a:cubicBezTo>
                    <a:cubicBezTo>
                      <a:pt x="3988" y="1673"/>
                      <a:pt x="3974" y="1672"/>
                      <a:pt x="3956" y="1669"/>
                    </a:cubicBezTo>
                    <a:lnTo>
                      <a:pt x="3956" y="1634"/>
                    </a:lnTo>
                    <a:lnTo>
                      <a:pt x="4054" y="1598"/>
                    </a:lnTo>
                    <a:close/>
                    <a:moveTo>
                      <a:pt x="4327" y="1774"/>
                    </a:moveTo>
                    <a:lnTo>
                      <a:pt x="4327" y="1774"/>
                    </a:lnTo>
                    <a:cubicBezTo>
                      <a:pt x="4330" y="1775"/>
                      <a:pt x="4334" y="1776"/>
                      <a:pt x="4339" y="1776"/>
                    </a:cubicBezTo>
                    <a:cubicBezTo>
                      <a:pt x="4335" y="1775"/>
                      <a:pt x="4331" y="1775"/>
                      <a:pt x="4327" y="1774"/>
                    </a:cubicBezTo>
                    <a:close/>
                    <a:moveTo>
                      <a:pt x="3536" y="1882"/>
                    </a:moveTo>
                    <a:cubicBezTo>
                      <a:pt x="3514" y="1882"/>
                      <a:pt x="3487" y="1885"/>
                      <a:pt x="3457" y="1892"/>
                    </a:cubicBezTo>
                    <a:cubicBezTo>
                      <a:pt x="3501" y="1927"/>
                      <a:pt x="3564" y="1954"/>
                      <a:pt x="3626" y="1954"/>
                    </a:cubicBezTo>
                    <a:cubicBezTo>
                      <a:pt x="3633" y="1908"/>
                      <a:pt x="3600" y="1882"/>
                      <a:pt x="3536" y="1882"/>
                    </a:cubicBezTo>
                    <a:close/>
                    <a:moveTo>
                      <a:pt x="3558" y="2087"/>
                    </a:moveTo>
                    <a:cubicBezTo>
                      <a:pt x="3529" y="2087"/>
                      <a:pt x="3505" y="2093"/>
                      <a:pt x="3501" y="2106"/>
                    </a:cubicBezTo>
                    <a:cubicBezTo>
                      <a:pt x="3495" y="2136"/>
                      <a:pt x="3571" y="2162"/>
                      <a:pt x="3623" y="2162"/>
                    </a:cubicBezTo>
                    <a:cubicBezTo>
                      <a:pt x="3648" y="2162"/>
                      <a:pt x="3668" y="2156"/>
                      <a:pt x="3671" y="2141"/>
                    </a:cubicBezTo>
                    <a:cubicBezTo>
                      <a:pt x="3682" y="2107"/>
                      <a:pt x="3612" y="2087"/>
                      <a:pt x="3558" y="2087"/>
                    </a:cubicBezTo>
                    <a:close/>
                    <a:moveTo>
                      <a:pt x="4267" y="2530"/>
                    </a:moveTo>
                    <a:cubicBezTo>
                      <a:pt x="4273" y="2531"/>
                      <a:pt x="4279" y="2532"/>
                      <a:pt x="4285" y="2533"/>
                    </a:cubicBezTo>
                    <a:cubicBezTo>
                      <a:pt x="4279" y="2532"/>
                      <a:pt x="4273" y="2531"/>
                      <a:pt x="4267" y="2530"/>
                    </a:cubicBezTo>
                    <a:close/>
                    <a:moveTo>
                      <a:pt x="1079" y="3335"/>
                    </a:moveTo>
                    <a:lnTo>
                      <a:pt x="1070" y="3362"/>
                    </a:lnTo>
                    <a:lnTo>
                      <a:pt x="1159" y="3415"/>
                    </a:lnTo>
                    <a:cubicBezTo>
                      <a:pt x="1275" y="3397"/>
                      <a:pt x="1257" y="3362"/>
                      <a:pt x="1079" y="3335"/>
                    </a:cubicBezTo>
                    <a:close/>
                    <a:moveTo>
                      <a:pt x="2042" y="1293"/>
                    </a:moveTo>
                    <a:cubicBezTo>
                      <a:pt x="1940" y="1293"/>
                      <a:pt x="1840" y="1308"/>
                      <a:pt x="1747" y="1340"/>
                    </a:cubicBezTo>
                    <a:cubicBezTo>
                      <a:pt x="1729" y="1340"/>
                      <a:pt x="1515" y="1384"/>
                      <a:pt x="1586" y="1402"/>
                    </a:cubicBezTo>
                    <a:cubicBezTo>
                      <a:pt x="1649" y="1438"/>
                      <a:pt x="1658" y="1455"/>
                      <a:pt x="1613" y="1473"/>
                    </a:cubicBezTo>
                    <a:cubicBezTo>
                      <a:pt x="1560" y="1500"/>
                      <a:pt x="1435" y="1544"/>
                      <a:pt x="1506" y="1607"/>
                    </a:cubicBezTo>
                    <a:cubicBezTo>
                      <a:pt x="1577" y="1669"/>
                      <a:pt x="1640" y="1678"/>
                      <a:pt x="1524" y="1696"/>
                    </a:cubicBezTo>
                    <a:cubicBezTo>
                      <a:pt x="1516" y="1749"/>
                      <a:pt x="1684" y="1867"/>
                      <a:pt x="1550" y="1867"/>
                    </a:cubicBezTo>
                    <a:cubicBezTo>
                      <a:pt x="1527" y="1867"/>
                      <a:pt x="1496" y="1864"/>
                      <a:pt x="1453" y="1856"/>
                    </a:cubicBezTo>
                    <a:lnTo>
                      <a:pt x="1453" y="1856"/>
                    </a:lnTo>
                    <a:cubicBezTo>
                      <a:pt x="1675" y="1901"/>
                      <a:pt x="1488" y="1990"/>
                      <a:pt x="1515" y="2043"/>
                    </a:cubicBezTo>
                    <a:cubicBezTo>
                      <a:pt x="1533" y="2088"/>
                      <a:pt x="1622" y="2070"/>
                      <a:pt x="1693" y="2123"/>
                    </a:cubicBezTo>
                    <a:cubicBezTo>
                      <a:pt x="1724" y="2146"/>
                      <a:pt x="1693" y="2152"/>
                      <a:pt x="1648" y="2152"/>
                    </a:cubicBezTo>
                    <a:cubicBezTo>
                      <a:pt x="1602" y="2152"/>
                      <a:pt x="1542" y="2146"/>
                      <a:pt x="1515" y="2141"/>
                    </a:cubicBezTo>
                    <a:cubicBezTo>
                      <a:pt x="1475" y="2134"/>
                      <a:pt x="1446" y="2131"/>
                      <a:pt x="1425" y="2131"/>
                    </a:cubicBezTo>
                    <a:cubicBezTo>
                      <a:pt x="1313" y="2131"/>
                      <a:pt x="1454" y="2221"/>
                      <a:pt x="1462" y="2266"/>
                    </a:cubicBezTo>
                    <a:cubicBezTo>
                      <a:pt x="1462" y="2282"/>
                      <a:pt x="1377" y="2429"/>
                      <a:pt x="1337" y="2429"/>
                    </a:cubicBezTo>
                    <a:cubicBezTo>
                      <a:pt x="1334" y="2429"/>
                      <a:pt x="1331" y="2428"/>
                      <a:pt x="1328" y="2426"/>
                    </a:cubicBezTo>
                    <a:lnTo>
                      <a:pt x="1328" y="2426"/>
                    </a:lnTo>
                    <a:cubicBezTo>
                      <a:pt x="1336" y="2432"/>
                      <a:pt x="1340" y="2434"/>
                      <a:pt x="1343" y="2434"/>
                    </a:cubicBezTo>
                    <a:cubicBezTo>
                      <a:pt x="1350" y="2434"/>
                      <a:pt x="1350" y="2422"/>
                      <a:pt x="1369" y="2422"/>
                    </a:cubicBezTo>
                    <a:cubicBezTo>
                      <a:pt x="1378" y="2422"/>
                      <a:pt x="1393" y="2426"/>
                      <a:pt x="1417" y="2435"/>
                    </a:cubicBezTo>
                    <a:cubicBezTo>
                      <a:pt x="1462" y="2462"/>
                      <a:pt x="1444" y="2489"/>
                      <a:pt x="1444" y="2506"/>
                    </a:cubicBezTo>
                    <a:cubicBezTo>
                      <a:pt x="1435" y="2524"/>
                      <a:pt x="1444" y="2587"/>
                      <a:pt x="1373" y="2587"/>
                    </a:cubicBezTo>
                    <a:cubicBezTo>
                      <a:pt x="1301" y="2595"/>
                      <a:pt x="1230" y="2578"/>
                      <a:pt x="1284" y="2631"/>
                    </a:cubicBezTo>
                    <a:cubicBezTo>
                      <a:pt x="1328" y="2685"/>
                      <a:pt x="1426" y="2693"/>
                      <a:pt x="1453" y="2729"/>
                    </a:cubicBezTo>
                    <a:cubicBezTo>
                      <a:pt x="1497" y="2774"/>
                      <a:pt x="1346" y="2809"/>
                      <a:pt x="1301" y="2836"/>
                    </a:cubicBezTo>
                    <a:cubicBezTo>
                      <a:pt x="1248" y="2863"/>
                      <a:pt x="1212" y="2907"/>
                      <a:pt x="1203" y="2961"/>
                    </a:cubicBezTo>
                    <a:cubicBezTo>
                      <a:pt x="1203" y="3014"/>
                      <a:pt x="1230" y="3068"/>
                      <a:pt x="1275" y="3103"/>
                    </a:cubicBezTo>
                    <a:cubicBezTo>
                      <a:pt x="1292" y="3130"/>
                      <a:pt x="1426" y="3192"/>
                      <a:pt x="1426" y="3210"/>
                    </a:cubicBezTo>
                    <a:cubicBezTo>
                      <a:pt x="1364" y="3192"/>
                      <a:pt x="1301" y="3174"/>
                      <a:pt x="1239" y="3157"/>
                    </a:cubicBezTo>
                    <a:cubicBezTo>
                      <a:pt x="1177" y="3157"/>
                      <a:pt x="1186" y="3246"/>
                      <a:pt x="1194" y="3272"/>
                    </a:cubicBezTo>
                    <a:cubicBezTo>
                      <a:pt x="1212" y="3299"/>
                      <a:pt x="1310" y="3308"/>
                      <a:pt x="1319" y="3344"/>
                    </a:cubicBezTo>
                    <a:cubicBezTo>
                      <a:pt x="1319" y="3379"/>
                      <a:pt x="1301" y="3415"/>
                      <a:pt x="1266" y="3433"/>
                    </a:cubicBezTo>
                    <a:cubicBezTo>
                      <a:pt x="1177" y="3504"/>
                      <a:pt x="1016" y="3477"/>
                      <a:pt x="1114" y="3584"/>
                    </a:cubicBezTo>
                    <a:cubicBezTo>
                      <a:pt x="1203" y="3638"/>
                      <a:pt x="1186" y="3673"/>
                      <a:pt x="1177" y="3727"/>
                    </a:cubicBezTo>
                    <a:cubicBezTo>
                      <a:pt x="1177" y="3745"/>
                      <a:pt x="1346" y="3789"/>
                      <a:pt x="1337" y="3834"/>
                    </a:cubicBezTo>
                    <a:cubicBezTo>
                      <a:pt x="1293" y="3827"/>
                      <a:pt x="1182" y="3794"/>
                      <a:pt x="1137" y="3794"/>
                    </a:cubicBezTo>
                    <a:cubicBezTo>
                      <a:pt x="1118" y="3794"/>
                      <a:pt x="1110" y="3800"/>
                      <a:pt x="1123" y="3816"/>
                    </a:cubicBezTo>
                    <a:cubicBezTo>
                      <a:pt x="1169" y="3854"/>
                      <a:pt x="1228" y="3886"/>
                      <a:pt x="1284" y="3917"/>
                    </a:cubicBezTo>
                    <a:lnTo>
                      <a:pt x="1284" y="3917"/>
                    </a:lnTo>
                    <a:cubicBezTo>
                      <a:pt x="1265" y="3908"/>
                      <a:pt x="1251" y="3904"/>
                      <a:pt x="1240" y="3904"/>
                    </a:cubicBezTo>
                    <a:cubicBezTo>
                      <a:pt x="1185" y="3904"/>
                      <a:pt x="1208" y="4000"/>
                      <a:pt x="1194" y="4021"/>
                    </a:cubicBezTo>
                    <a:cubicBezTo>
                      <a:pt x="1183" y="4030"/>
                      <a:pt x="1167" y="4032"/>
                      <a:pt x="1149" y="4032"/>
                    </a:cubicBezTo>
                    <a:cubicBezTo>
                      <a:pt x="1119" y="4032"/>
                      <a:pt x="1083" y="4025"/>
                      <a:pt x="1057" y="4025"/>
                    </a:cubicBezTo>
                    <a:cubicBezTo>
                      <a:pt x="1035" y="4025"/>
                      <a:pt x="1019" y="4030"/>
                      <a:pt x="1016" y="4047"/>
                    </a:cubicBezTo>
                    <a:cubicBezTo>
                      <a:pt x="1010" y="4086"/>
                      <a:pt x="1233" y="4138"/>
                      <a:pt x="1366" y="4138"/>
                    </a:cubicBezTo>
                    <a:cubicBezTo>
                      <a:pt x="1418" y="4138"/>
                      <a:pt x="1457" y="4130"/>
                      <a:pt x="1462" y="4110"/>
                    </a:cubicBezTo>
                    <a:lnTo>
                      <a:pt x="1462" y="4110"/>
                    </a:lnTo>
                    <a:lnTo>
                      <a:pt x="1453" y="4163"/>
                    </a:lnTo>
                    <a:cubicBezTo>
                      <a:pt x="1446" y="4197"/>
                      <a:pt x="1538" y="4252"/>
                      <a:pt x="1602" y="4252"/>
                    </a:cubicBezTo>
                    <a:cubicBezTo>
                      <a:pt x="1621" y="4252"/>
                      <a:pt x="1638" y="4247"/>
                      <a:pt x="1649" y="4234"/>
                    </a:cubicBezTo>
                    <a:cubicBezTo>
                      <a:pt x="1667" y="4190"/>
                      <a:pt x="1675" y="4128"/>
                      <a:pt x="1658" y="4083"/>
                    </a:cubicBezTo>
                    <a:cubicBezTo>
                      <a:pt x="1640" y="4030"/>
                      <a:pt x="1631" y="4003"/>
                      <a:pt x="1533" y="3958"/>
                    </a:cubicBezTo>
                    <a:cubicBezTo>
                      <a:pt x="1418" y="3905"/>
                      <a:pt x="1584" y="3870"/>
                      <a:pt x="1368" y="3834"/>
                    </a:cubicBezTo>
                    <a:lnTo>
                      <a:pt x="1368" y="3834"/>
                    </a:lnTo>
                    <a:cubicBezTo>
                      <a:pt x="1393" y="3838"/>
                      <a:pt x="1414" y="3840"/>
                      <a:pt x="1434" y="3840"/>
                    </a:cubicBezTo>
                    <a:cubicBezTo>
                      <a:pt x="1586" y="3840"/>
                      <a:pt x="1619" y="3738"/>
                      <a:pt x="1658" y="3691"/>
                    </a:cubicBezTo>
                    <a:cubicBezTo>
                      <a:pt x="1675" y="3664"/>
                      <a:pt x="1711" y="3638"/>
                      <a:pt x="1747" y="3629"/>
                    </a:cubicBezTo>
                    <a:cubicBezTo>
                      <a:pt x="1771" y="3633"/>
                      <a:pt x="1794" y="3636"/>
                      <a:pt x="1817" y="3636"/>
                    </a:cubicBezTo>
                    <a:cubicBezTo>
                      <a:pt x="1878" y="3636"/>
                      <a:pt x="1927" y="3619"/>
                      <a:pt x="1934" y="3593"/>
                    </a:cubicBezTo>
                    <a:lnTo>
                      <a:pt x="1756" y="3557"/>
                    </a:lnTo>
                    <a:cubicBezTo>
                      <a:pt x="1773" y="3513"/>
                      <a:pt x="1907" y="3531"/>
                      <a:pt x="1880" y="3468"/>
                    </a:cubicBezTo>
                    <a:cubicBezTo>
                      <a:pt x="1836" y="3397"/>
                      <a:pt x="1773" y="3344"/>
                      <a:pt x="1702" y="3317"/>
                    </a:cubicBezTo>
                    <a:cubicBezTo>
                      <a:pt x="1658" y="3299"/>
                      <a:pt x="1631" y="3308"/>
                      <a:pt x="1640" y="3281"/>
                    </a:cubicBezTo>
                    <a:cubicBezTo>
                      <a:pt x="1649" y="3255"/>
                      <a:pt x="1675" y="3237"/>
                      <a:pt x="1711" y="3228"/>
                    </a:cubicBezTo>
                    <a:cubicBezTo>
                      <a:pt x="1782" y="3192"/>
                      <a:pt x="1889" y="3166"/>
                      <a:pt x="1818" y="3103"/>
                    </a:cubicBezTo>
                    <a:cubicBezTo>
                      <a:pt x="1747" y="3050"/>
                      <a:pt x="1711" y="2978"/>
                      <a:pt x="1756" y="2934"/>
                    </a:cubicBezTo>
                    <a:cubicBezTo>
                      <a:pt x="1782" y="2907"/>
                      <a:pt x="1978" y="2934"/>
                      <a:pt x="1934" y="2889"/>
                    </a:cubicBezTo>
                    <a:cubicBezTo>
                      <a:pt x="1836" y="2809"/>
                      <a:pt x="1640" y="2881"/>
                      <a:pt x="1658" y="2783"/>
                    </a:cubicBezTo>
                    <a:cubicBezTo>
                      <a:pt x="1661" y="2764"/>
                      <a:pt x="1678" y="2758"/>
                      <a:pt x="1702" y="2758"/>
                    </a:cubicBezTo>
                    <a:cubicBezTo>
                      <a:pt x="1771" y="2758"/>
                      <a:pt x="1901" y="2812"/>
                      <a:pt x="1973" y="2812"/>
                    </a:cubicBezTo>
                    <a:cubicBezTo>
                      <a:pt x="2000" y="2812"/>
                      <a:pt x="2019" y="2804"/>
                      <a:pt x="2023" y="2783"/>
                    </a:cubicBezTo>
                    <a:cubicBezTo>
                      <a:pt x="2032" y="2738"/>
                      <a:pt x="1889" y="2747"/>
                      <a:pt x="1863" y="2711"/>
                    </a:cubicBezTo>
                    <a:cubicBezTo>
                      <a:pt x="1818" y="2649"/>
                      <a:pt x="1880" y="2578"/>
                      <a:pt x="1916" y="2533"/>
                    </a:cubicBezTo>
                    <a:cubicBezTo>
                      <a:pt x="1987" y="2417"/>
                      <a:pt x="2156" y="2293"/>
                      <a:pt x="2130" y="2159"/>
                    </a:cubicBezTo>
                    <a:cubicBezTo>
                      <a:pt x="2121" y="2123"/>
                      <a:pt x="2041" y="2106"/>
                      <a:pt x="1987" y="2061"/>
                    </a:cubicBezTo>
                    <a:cubicBezTo>
                      <a:pt x="1934" y="2026"/>
                      <a:pt x="1930" y="2016"/>
                      <a:pt x="1948" y="2016"/>
                    </a:cubicBezTo>
                    <a:cubicBezTo>
                      <a:pt x="1972" y="2016"/>
                      <a:pt x="2038" y="2035"/>
                      <a:pt x="2074" y="2035"/>
                    </a:cubicBezTo>
                    <a:cubicBezTo>
                      <a:pt x="2078" y="2035"/>
                      <a:pt x="2082" y="2035"/>
                      <a:pt x="2085" y="2034"/>
                    </a:cubicBezTo>
                    <a:cubicBezTo>
                      <a:pt x="2156" y="2025"/>
                      <a:pt x="2085" y="1927"/>
                      <a:pt x="2032" y="1892"/>
                    </a:cubicBezTo>
                    <a:cubicBezTo>
                      <a:pt x="1907" y="1844"/>
                      <a:pt x="1905" y="1836"/>
                      <a:pt x="1962" y="1836"/>
                    </a:cubicBezTo>
                    <a:cubicBezTo>
                      <a:pt x="1991" y="1836"/>
                      <a:pt x="2035" y="1838"/>
                      <a:pt x="2085" y="1838"/>
                    </a:cubicBezTo>
                    <a:cubicBezTo>
                      <a:pt x="1978" y="1794"/>
                      <a:pt x="1871" y="1758"/>
                      <a:pt x="1756" y="1740"/>
                    </a:cubicBezTo>
                    <a:cubicBezTo>
                      <a:pt x="1762" y="1731"/>
                      <a:pt x="1785" y="1729"/>
                      <a:pt x="1815" y="1729"/>
                    </a:cubicBezTo>
                    <a:cubicBezTo>
                      <a:pt x="1875" y="1729"/>
                      <a:pt x="1960" y="1740"/>
                      <a:pt x="1978" y="1740"/>
                    </a:cubicBezTo>
                    <a:cubicBezTo>
                      <a:pt x="2085" y="1740"/>
                      <a:pt x="2014" y="1678"/>
                      <a:pt x="1987" y="1651"/>
                    </a:cubicBezTo>
                    <a:cubicBezTo>
                      <a:pt x="1972" y="1629"/>
                      <a:pt x="1906" y="1504"/>
                      <a:pt x="1999" y="1504"/>
                    </a:cubicBezTo>
                    <a:cubicBezTo>
                      <a:pt x="2016" y="1504"/>
                      <a:pt x="2039" y="1508"/>
                      <a:pt x="2067" y="1518"/>
                    </a:cubicBezTo>
                    <a:cubicBezTo>
                      <a:pt x="2106" y="1532"/>
                      <a:pt x="2131" y="1538"/>
                      <a:pt x="2145" y="1538"/>
                    </a:cubicBezTo>
                    <a:cubicBezTo>
                      <a:pt x="2214" y="1538"/>
                      <a:pt x="2050" y="1405"/>
                      <a:pt x="2050" y="1375"/>
                    </a:cubicBezTo>
                    <a:cubicBezTo>
                      <a:pt x="2045" y="1353"/>
                      <a:pt x="2070" y="1346"/>
                      <a:pt x="2108" y="1346"/>
                    </a:cubicBezTo>
                    <a:cubicBezTo>
                      <a:pt x="2183" y="1346"/>
                      <a:pt x="2307" y="1374"/>
                      <a:pt x="2355" y="1374"/>
                    </a:cubicBezTo>
                    <a:cubicBezTo>
                      <a:pt x="2381" y="1374"/>
                      <a:pt x="2384" y="1366"/>
                      <a:pt x="2343" y="1340"/>
                    </a:cubicBezTo>
                    <a:cubicBezTo>
                      <a:pt x="2246" y="1308"/>
                      <a:pt x="2143" y="1293"/>
                      <a:pt x="2042" y="1293"/>
                    </a:cubicBezTo>
                    <a:close/>
                    <a:moveTo>
                      <a:pt x="1305" y="4615"/>
                    </a:moveTo>
                    <a:cubicBezTo>
                      <a:pt x="1357" y="4615"/>
                      <a:pt x="1432" y="4641"/>
                      <a:pt x="1426" y="4671"/>
                    </a:cubicBezTo>
                    <a:cubicBezTo>
                      <a:pt x="1403" y="4675"/>
                      <a:pt x="1370" y="4680"/>
                      <a:pt x="1339" y="4680"/>
                    </a:cubicBezTo>
                    <a:cubicBezTo>
                      <a:pt x="1299" y="4680"/>
                      <a:pt x="1262" y="4671"/>
                      <a:pt x="1257" y="4635"/>
                    </a:cubicBezTo>
                    <a:cubicBezTo>
                      <a:pt x="1260" y="4621"/>
                      <a:pt x="1279" y="4615"/>
                      <a:pt x="1305" y="4615"/>
                    </a:cubicBezTo>
                    <a:close/>
                    <a:moveTo>
                      <a:pt x="856" y="5036"/>
                    </a:moveTo>
                    <a:cubicBezTo>
                      <a:pt x="857" y="5036"/>
                      <a:pt x="859" y="5037"/>
                      <a:pt x="860" y="5037"/>
                    </a:cubicBezTo>
                    <a:lnTo>
                      <a:pt x="860" y="5037"/>
                    </a:lnTo>
                    <a:cubicBezTo>
                      <a:pt x="859" y="5037"/>
                      <a:pt x="858" y="5036"/>
                      <a:pt x="856" y="5036"/>
                    </a:cubicBezTo>
                    <a:close/>
                    <a:moveTo>
                      <a:pt x="2549" y="5106"/>
                    </a:moveTo>
                    <a:cubicBezTo>
                      <a:pt x="2546" y="5106"/>
                      <a:pt x="2543" y="5107"/>
                      <a:pt x="2539" y="5107"/>
                    </a:cubicBezTo>
                    <a:cubicBezTo>
                      <a:pt x="2459" y="5107"/>
                      <a:pt x="2477" y="5143"/>
                      <a:pt x="2468" y="5179"/>
                    </a:cubicBezTo>
                    <a:cubicBezTo>
                      <a:pt x="2497" y="5185"/>
                      <a:pt x="2516" y="5188"/>
                      <a:pt x="2530" y="5188"/>
                    </a:cubicBezTo>
                    <a:cubicBezTo>
                      <a:pt x="2555" y="5188"/>
                      <a:pt x="2560" y="5178"/>
                      <a:pt x="2566" y="5161"/>
                    </a:cubicBezTo>
                    <a:cubicBezTo>
                      <a:pt x="2566" y="5161"/>
                      <a:pt x="2589" y="5106"/>
                      <a:pt x="2549" y="5106"/>
                    </a:cubicBezTo>
                    <a:close/>
                    <a:moveTo>
                      <a:pt x="3488" y="5585"/>
                    </a:moveTo>
                    <a:cubicBezTo>
                      <a:pt x="3491" y="5586"/>
                      <a:pt x="3496" y="5587"/>
                      <a:pt x="3501" y="5588"/>
                    </a:cubicBezTo>
                    <a:cubicBezTo>
                      <a:pt x="3497" y="5587"/>
                      <a:pt x="3493" y="5586"/>
                      <a:pt x="3488" y="5585"/>
                    </a:cubicBezTo>
                    <a:close/>
                    <a:moveTo>
                      <a:pt x="1261" y="5821"/>
                    </a:moveTo>
                    <a:cubicBezTo>
                      <a:pt x="1385" y="5821"/>
                      <a:pt x="1534" y="5859"/>
                      <a:pt x="1435" y="5909"/>
                    </a:cubicBezTo>
                    <a:cubicBezTo>
                      <a:pt x="1404" y="5913"/>
                      <a:pt x="1373" y="5916"/>
                      <a:pt x="1343" y="5916"/>
                    </a:cubicBezTo>
                    <a:cubicBezTo>
                      <a:pt x="1312" y="5916"/>
                      <a:pt x="1284" y="5913"/>
                      <a:pt x="1257" y="5909"/>
                    </a:cubicBezTo>
                    <a:cubicBezTo>
                      <a:pt x="1159" y="5891"/>
                      <a:pt x="1096" y="5838"/>
                      <a:pt x="1177" y="5829"/>
                    </a:cubicBezTo>
                    <a:cubicBezTo>
                      <a:pt x="1200" y="5823"/>
                      <a:pt x="1230" y="5821"/>
                      <a:pt x="1261" y="5821"/>
                    </a:cubicBezTo>
                    <a:close/>
                    <a:moveTo>
                      <a:pt x="3077" y="5949"/>
                    </a:moveTo>
                    <a:cubicBezTo>
                      <a:pt x="3088" y="5949"/>
                      <a:pt x="3102" y="5950"/>
                      <a:pt x="3118" y="5953"/>
                    </a:cubicBezTo>
                    <a:lnTo>
                      <a:pt x="3101" y="6051"/>
                    </a:lnTo>
                    <a:cubicBezTo>
                      <a:pt x="3020" y="6043"/>
                      <a:pt x="3012" y="6034"/>
                      <a:pt x="3020" y="6007"/>
                    </a:cubicBezTo>
                    <a:cubicBezTo>
                      <a:pt x="3020" y="5978"/>
                      <a:pt x="3026" y="5949"/>
                      <a:pt x="3077" y="5949"/>
                    </a:cubicBezTo>
                    <a:close/>
                    <a:moveTo>
                      <a:pt x="2869" y="6443"/>
                    </a:moveTo>
                    <a:cubicBezTo>
                      <a:pt x="2871" y="6444"/>
                      <a:pt x="2873" y="6444"/>
                      <a:pt x="2875" y="6445"/>
                    </a:cubicBezTo>
                    <a:lnTo>
                      <a:pt x="2875" y="6445"/>
                    </a:lnTo>
                    <a:cubicBezTo>
                      <a:pt x="2873" y="6444"/>
                      <a:pt x="2871" y="6444"/>
                      <a:pt x="2869" y="6443"/>
                    </a:cubicBezTo>
                    <a:close/>
                    <a:moveTo>
                      <a:pt x="1337" y="6746"/>
                    </a:moveTo>
                    <a:cubicBezTo>
                      <a:pt x="1337" y="6747"/>
                      <a:pt x="1337" y="6747"/>
                      <a:pt x="1338" y="6747"/>
                    </a:cubicBezTo>
                    <a:lnTo>
                      <a:pt x="1338" y="6747"/>
                    </a:lnTo>
                    <a:cubicBezTo>
                      <a:pt x="1338" y="6747"/>
                      <a:pt x="1337" y="6747"/>
                      <a:pt x="1337" y="6746"/>
                    </a:cubicBezTo>
                    <a:close/>
                    <a:moveTo>
                      <a:pt x="1221" y="6898"/>
                    </a:moveTo>
                    <a:lnTo>
                      <a:pt x="1212" y="6924"/>
                    </a:lnTo>
                    <a:lnTo>
                      <a:pt x="1292" y="6978"/>
                    </a:lnTo>
                    <a:cubicBezTo>
                      <a:pt x="1417" y="6960"/>
                      <a:pt x="1390" y="6924"/>
                      <a:pt x="1221" y="6898"/>
                    </a:cubicBezTo>
                    <a:close/>
                    <a:moveTo>
                      <a:pt x="2718" y="7343"/>
                    </a:moveTo>
                    <a:cubicBezTo>
                      <a:pt x="2726" y="7344"/>
                      <a:pt x="2734" y="7345"/>
                      <a:pt x="2740" y="7345"/>
                    </a:cubicBezTo>
                    <a:lnTo>
                      <a:pt x="2740" y="7345"/>
                    </a:lnTo>
                    <a:cubicBezTo>
                      <a:pt x="2730" y="7344"/>
                      <a:pt x="2723" y="7343"/>
                      <a:pt x="2718" y="7343"/>
                    </a:cubicBezTo>
                    <a:close/>
                    <a:moveTo>
                      <a:pt x="2914" y="7254"/>
                    </a:moveTo>
                    <a:cubicBezTo>
                      <a:pt x="2929" y="7254"/>
                      <a:pt x="2953" y="7262"/>
                      <a:pt x="2976" y="7281"/>
                    </a:cubicBezTo>
                    <a:lnTo>
                      <a:pt x="3092" y="7352"/>
                    </a:lnTo>
                    <a:cubicBezTo>
                      <a:pt x="3026" y="7344"/>
                      <a:pt x="2930" y="7328"/>
                      <a:pt x="2922" y="7298"/>
                    </a:cubicBezTo>
                    <a:lnTo>
                      <a:pt x="2922" y="7298"/>
                    </a:lnTo>
                    <a:lnTo>
                      <a:pt x="2922" y="7290"/>
                    </a:lnTo>
                    <a:lnTo>
                      <a:pt x="2922" y="7290"/>
                    </a:lnTo>
                    <a:cubicBezTo>
                      <a:pt x="2922" y="7290"/>
                      <a:pt x="2922" y="7290"/>
                      <a:pt x="2922" y="7290"/>
                    </a:cubicBezTo>
                    <a:cubicBezTo>
                      <a:pt x="2918" y="7287"/>
                      <a:pt x="2914" y="7284"/>
                      <a:pt x="2911" y="7282"/>
                    </a:cubicBezTo>
                    <a:lnTo>
                      <a:pt x="2911" y="7282"/>
                    </a:lnTo>
                    <a:cubicBezTo>
                      <a:pt x="2888" y="7266"/>
                      <a:pt x="2895" y="7254"/>
                      <a:pt x="2914" y="7254"/>
                    </a:cubicBezTo>
                    <a:close/>
                    <a:moveTo>
                      <a:pt x="829" y="7851"/>
                    </a:moveTo>
                    <a:lnTo>
                      <a:pt x="829" y="7859"/>
                    </a:lnTo>
                    <a:lnTo>
                      <a:pt x="829" y="7859"/>
                    </a:lnTo>
                    <a:cubicBezTo>
                      <a:pt x="829" y="7856"/>
                      <a:pt x="829" y="7853"/>
                      <a:pt x="829" y="7851"/>
                    </a:cubicBezTo>
                    <a:close/>
                    <a:moveTo>
                      <a:pt x="1095" y="7904"/>
                    </a:moveTo>
                    <a:lnTo>
                      <a:pt x="1095" y="7904"/>
                    </a:lnTo>
                    <a:cubicBezTo>
                      <a:pt x="1095" y="7904"/>
                      <a:pt x="1095" y="7904"/>
                      <a:pt x="1095" y="7904"/>
                    </a:cubicBezTo>
                    <a:lnTo>
                      <a:pt x="1095" y="7904"/>
                    </a:lnTo>
                    <a:cubicBezTo>
                      <a:pt x="1096" y="7904"/>
                      <a:pt x="1096" y="7904"/>
                      <a:pt x="1096" y="7904"/>
                    </a:cubicBezTo>
                    <a:lnTo>
                      <a:pt x="1095" y="7904"/>
                    </a:lnTo>
                    <a:close/>
                    <a:moveTo>
                      <a:pt x="2901" y="8220"/>
                    </a:moveTo>
                    <a:cubicBezTo>
                      <a:pt x="2943" y="8220"/>
                      <a:pt x="2980" y="8230"/>
                      <a:pt x="2985" y="8260"/>
                    </a:cubicBezTo>
                    <a:cubicBezTo>
                      <a:pt x="2982" y="8278"/>
                      <a:pt x="2960" y="8285"/>
                      <a:pt x="2933" y="8285"/>
                    </a:cubicBezTo>
                    <a:cubicBezTo>
                      <a:pt x="2878" y="8285"/>
                      <a:pt x="2801" y="8257"/>
                      <a:pt x="2807" y="8234"/>
                    </a:cubicBezTo>
                    <a:cubicBezTo>
                      <a:pt x="2834" y="8226"/>
                      <a:pt x="2869" y="8220"/>
                      <a:pt x="2901" y="8220"/>
                    </a:cubicBezTo>
                    <a:close/>
                    <a:moveTo>
                      <a:pt x="665" y="8857"/>
                    </a:moveTo>
                    <a:cubicBezTo>
                      <a:pt x="719" y="8857"/>
                      <a:pt x="790" y="8882"/>
                      <a:pt x="785" y="8911"/>
                    </a:cubicBezTo>
                    <a:cubicBezTo>
                      <a:pt x="756" y="8915"/>
                      <a:pt x="718" y="8921"/>
                      <a:pt x="684" y="8921"/>
                    </a:cubicBezTo>
                    <a:cubicBezTo>
                      <a:pt x="644" y="8921"/>
                      <a:pt x="611" y="8913"/>
                      <a:pt x="607" y="8884"/>
                    </a:cubicBezTo>
                    <a:cubicBezTo>
                      <a:pt x="610" y="8865"/>
                      <a:pt x="635" y="8857"/>
                      <a:pt x="665" y="8857"/>
                    </a:cubicBezTo>
                    <a:close/>
                    <a:moveTo>
                      <a:pt x="479" y="9269"/>
                    </a:moveTo>
                    <a:cubicBezTo>
                      <a:pt x="534" y="9269"/>
                      <a:pt x="613" y="9299"/>
                      <a:pt x="607" y="9329"/>
                    </a:cubicBezTo>
                    <a:cubicBezTo>
                      <a:pt x="599" y="9358"/>
                      <a:pt x="565" y="9371"/>
                      <a:pt x="529" y="9371"/>
                    </a:cubicBezTo>
                    <a:cubicBezTo>
                      <a:pt x="476" y="9371"/>
                      <a:pt x="418" y="9345"/>
                      <a:pt x="428" y="9303"/>
                    </a:cubicBezTo>
                    <a:lnTo>
                      <a:pt x="428" y="9294"/>
                    </a:lnTo>
                    <a:cubicBezTo>
                      <a:pt x="431" y="9276"/>
                      <a:pt x="452" y="9269"/>
                      <a:pt x="479" y="9269"/>
                    </a:cubicBezTo>
                    <a:close/>
                    <a:moveTo>
                      <a:pt x="767" y="9944"/>
                    </a:moveTo>
                    <a:cubicBezTo>
                      <a:pt x="767" y="9947"/>
                      <a:pt x="768" y="9950"/>
                      <a:pt x="768" y="9953"/>
                    </a:cubicBezTo>
                    <a:lnTo>
                      <a:pt x="768" y="9953"/>
                    </a:lnTo>
                    <a:cubicBezTo>
                      <a:pt x="768" y="9947"/>
                      <a:pt x="767" y="9944"/>
                      <a:pt x="767" y="9944"/>
                    </a:cubicBezTo>
                    <a:close/>
                    <a:moveTo>
                      <a:pt x="3626" y="10452"/>
                    </a:moveTo>
                    <a:cubicBezTo>
                      <a:pt x="3616" y="10459"/>
                      <a:pt x="3608" y="10466"/>
                      <a:pt x="3600" y="10472"/>
                    </a:cubicBezTo>
                    <a:lnTo>
                      <a:pt x="3600" y="10472"/>
                    </a:lnTo>
                    <a:cubicBezTo>
                      <a:pt x="3608" y="10466"/>
                      <a:pt x="3617" y="10459"/>
                      <a:pt x="3626" y="10452"/>
                    </a:cubicBezTo>
                    <a:close/>
                    <a:moveTo>
                      <a:pt x="6476" y="10683"/>
                    </a:moveTo>
                    <a:cubicBezTo>
                      <a:pt x="6481" y="10687"/>
                      <a:pt x="6488" y="10692"/>
                      <a:pt x="6496" y="10698"/>
                    </a:cubicBezTo>
                    <a:lnTo>
                      <a:pt x="6496" y="10698"/>
                    </a:lnTo>
                    <a:cubicBezTo>
                      <a:pt x="6490" y="10692"/>
                      <a:pt x="6483" y="10687"/>
                      <a:pt x="6476" y="10683"/>
                    </a:cubicBezTo>
                    <a:close/>
                    <a:moveTo>
                      <a:pt x="6592" y="10710"/>
                    </a:moveTo>
                    <a:lnTo>
                      <a:pt x="6610" y="10719"/>
                    </a:lnTo>
                    <a:lnTo>
                      <a:pt x="6637" y="10737"/>
                    </a:lnTo>
                    <a:lnTo>
                      <a:pt x="6654" y="10754"/>
                    </a:lnTo>
                    <a:lnTo>
                      <a:pt x="6654" y="10754"/>
                    </a:lnTo>
                    <a:lnTo>
                      <a:pt x="6583" y="10710"/>
                    </a:lnTo>
                    <a:close/>
                    <a:moveTo>
                      <a:pt x="6672" y="10763"/>
                    </a:moveTo>
                    <a:cubicBezTo>
                      <a:pt x="6672" y="10763"/>
                      <a:pt x="6685" y="10771"/>
                      <a:pt x="6691" y="10774"/>
                    </a:cubicBezTo>
                    <a:lnTo>
                      <a:pt x="6691" y="10774"/>
                    </a:lnTo>
                    <a:cubicBezTo>
                      <a:pt x="6692" y="10775"/>
                      <a:pt x="6692" y="10775"/>
                      <a:pt x="6692" y="10776"/>
                    </a:cubicBezTo>
                    <a:lnTo>
                      <a:pt x="6692" y="10776"/>
                    </a:lnTo>
                    <a:cubicBezTo>
                      <a:pt x="6676" y="10766"/>
                      <a:pt x="6671" y="10763"/>
                      <a:pt x="6672" y="10763"/>
                    </a:cubicBezTo>
                    <a:close/>
                    <a:moveTo>
                      <a:pt x="6661" y="10758"/>
                    </a:moveTo>
                    <a:lnTo>
                      <a:pt x="6693" y="10777"/>
                    </a:lnTo>
                    <a:lnTo>
                      <a:pt x="6693" y="10777"/>
                    </a:lnTo>
                    <a:cubicBezTo>
                      <a:pt x="6693" y="10777"/>
                      <a:pt x="6693" y="10778"/>
                      <a:pt x="6694" y="10779"/>
                    </a:cubicBezTo>
                    <a:lnTo>
                      <a:pt x="6694" y="10779"/>
                    </a:lnTo>
                    <a:lnTo>
                      <a:pt x="6661" y="10758"/>
                    </a:lnTo>
                    <a:close/>
                    <a:moveTo>
                      <a:pt x="6608" y="10730"/>
                    </a:moveTo>
                    <a:cubicBezTo>
                      <a:pt x="6608" y="10730"/>
                      <a:pt x="6644" y="10751"/>
                      <a:pt x="6694" y="10780"/>
                    </a:cubicBezTo>
                    <a:lnTo>
                      <a:pt x="6694" y="10780"/>
                    </a:lnTo>
                    <a:cubicBezTo>
                      <a:pt x="6695" y="10780"/>
                      <a:pt x="6695" y="10781"/>
                      <a:pt x="6695" y="10781"/>
                    </a:cubicBezTo>
                    <a:lnTo>
                      <a:pt x="6695" y="10781"/>
                    </a:lnTo>
                    <a:cubicBezTo>
                      <a:pt x="6633" y="10745"/>
                      <a:pt x="6608" y="10730"/>
                      <a:pt x="6608" y="10730"/>
                    </a:cubicBezTo>
                    <a:close/>
                    <a:moveTo>
                      <a:pt x="7252" y="10794"/>
                    </a:moveTo>
                    <a:lnTo>
                      <a:pt x="7252" y="10794"/>
                    </a:lnTo>
                    <a:cubicBezTo>
                      <a:pt x="7258" y="10806"/>
                      <a:pt x="7267" y="10816"/>
                      <a:pt x="7278" y="10826"/>
                    </a:cubicBezTo>
                    <a:lnTo>
                      <a:pt x="7252" y="10794"/>
                    </a:lnTo>
                    <a:close/>
                    <a:moveTo>
                      <a:pt x="6711" y="10787"/>
                    </a:moveTo>
                    <a:lnTo>
                      <a:pt x="6810" y="10845"/>
                    </a:lnTo>
                    <a:lnTo>
                      <a:pt x="6788" y="10835"/>
                    </a:lnTo>
                    <a:cubicBezTo>
                      <a:pt x="6753" y="10813"/>
                      <a:pt x="6728" y="10798"/>
                      <a:pt x="6711" y="10787"/>
                    </a:cubicBezTo>
                    <a:close/>
                    <a:moveTo>
                      <a:pt x="6720" y="10795"/>
                    </a:moveTo>
                    <a:cubicBezTo>
                      <a:pt x="6774" y="10826"/>
                      <a:pt x="6838" y="10864"/>
                      <a:pt x="6895" y="10897"/>
                    </a:cubicBezTo>
                    <a:lnTo>
                      <a:pt x="6900" y="10902"/>
                    </a:lnTo>
                    <a:lnTo>
                      <a:pt x="6900" y="10902"/>
                    </a:lnTo>
                    <a:cubicBezTo>
                      <a:pt x="6844" y="10869"/>
                      <a:pt x="6797" y="10842"/>
                      <a:pt x="6759" y="10819"/>
                    </a:cubicBezTo>
                    <a:lnTo>
                      <a:pt x="6759" y="10819"/>
                    </a:lnTo>
                    <a:lnTo>
                      <a:pt x="6720" y="10795"/>
                    </a:lnTo>
                    <a:close/>
                    <a:moveTo>
                      <a:pt x="6789" y="10838"/>
                    </a:moveTo>
                    <a:lnTo>
                      <a:pt x="6901" y="10902"/>
                    </a:lnTo>
                    <a:lnTo>
                      <a:pt x="6901" y="10902"/>
                    </a:lnTo>
                    <a:lnTo>
                      <a:pt x="6913" y="10915"/>
                    </a:lnTo>
                    <a:lnTo>
                      <a:pt x="6789" y="10838"/>
                    </a:lnTo>
                    <a:close/>
                    <a:moveTo>
                      <a:pt x="1115" y="10855"/>
                    </a:moveTo>
                    <a:cubicBezTo>
                      <a:pt x="1077" y="10855"/>
                      <a:pt x="979" y="10908"/>
                      <a:pt x="990" y="10942"/>
                    </a:cubicBezTo>
                    <a:lnTo>
                      <a:pt x="1079" y="10933"/>
                    </a:lnTo>
                    <a:cubicBezTo>
                      <a:pt x="1140" y="10875"/>
                      <a:pt x="1139" y="10855"/>
                      <a:pt x="1115" y="10855"/>
                    </a:cubicBezTo>
                    <a:close/>
                    <a:moveTo>
                      <a:pt x="4285" y="11235"/>
                    </a:moveTo>
                    <a:cubicBezTo>
                      <a:pt x="4286" y="11236"/>
                      <a:pt x="4288" y="11237"/>
                      <a:pt x="4289" y="11238"/>
                    </a:cubicBezTo>
                    <a:lnTo>
                      <a:pt x="4289" y="11238"/>
                    </a:lnTo>
                    <a:cubicBezTo>
                      <a:pt x="4289" y="11237"/>
                      <a:pt x="4288" y="11237"/>
                      <a:pt x="4285" y="11235"/>
                    </a:cubicBezTo>
                    <a:close/>
                    <a:moveTo>
                      <a:pt x="4526" y="11262"/>
                    </a:moveTo>
                    <a:cubicBezTo>
                      <a:pt x="4472" y="11386"/>
                      <a:pt x="4469" y="11427"/>
                      <a:pt x="4484" y="11427"/>
                    </a:cubicBezTo>
                    <a:cubicBezTo>
                      <a:pt x="4512" y="11427"/>
                      <a:pt x="4598" y="11294"/>
                      <a:pt x="4552" y="11271"/>
                    </a:cubicBezTo>
                    <a:cubicBezTo>
                      <a:pt x="4552" y="11262"/>
                      <a:pt x="4526" y="11262"/>
                      <a:pt x="4526" y="11262"/>
                    </a:cubicBezTo>
                    <a:close/>
                    <a:moveTo>
                      <a:pt x="5177" y="12027"/>
                    </a:moveTo>
                    <a:cubicBezTo>
                      <a:pt x="5222" y="12027"/>
                      <a:pt x="5229" y="12090"/>
                      <a:pt x="5221" y="12215"/>
                    </a:cubicBezTo>
                    <a:lnTo>
                      <a:pt x="5185" y="12215"/>
                    </a:lnTo>
                    <a:cubicBezTo>
                      <a:pt x="5167" y="12153"/>
                      <a:pt x="5158" y="12091"/>
                      <a:pt x="5167" y="12028"/>
                    </a:cubicBezTo>
                    <a:cubicBezTo>
                      <a:pt x="5170" y="12028"/>
                      <a:pt x="5174" y="12027"/>
                      <a:pt x="5177" y="12027"/>
                    </a:cubicBezTo>
                    <a:close/>
                    <a:moveTo>
                      <a:pt x="3359" y="13124"/>
                    </a:moveTo>
                    <a:cubicBezTo>
                      <a:pt x="3359" y="13124"/>
                      <a:pt x="3359" y="13124"/>
                      <a:pt x="3360" y="13124"/>
                    </a:cubicBezTo>
                    <a:lnTo>
                      <a:pt x="3360" y="13124"/>
                    </a:lnTo>
                    <a:cubicBezTo>
                      <a:pt x="3359" y="13124"/>
                      <a:pt x="3359" y="13124"/>
                      <a:pt x="3359" y="13124"/>
                    </a:cubicBezTo>
                    <a:close/>
                    <a:moveTo>
                      <a:pt x="6769" y="13300"/>
                    </a:moveTo>
                    <a:cubicBezTo>
                      <a:pt x="6801" y="13300"/>
                      <a:pt x="6837" y="13325"/>
                      <a:pt x="6859" y="13409"/>
                    </a:cubicBezTo>
                    <a:lnTo>
                      <a:pt x="6859" y="13400"/>
                    </a:lnTo>
                    <a:lnTo>
                      <a:pt x="6859" y="13400"/>
                    </a:lnTo>
                    <a:cubicBezTo>
                      <a:pt x="6877" y="13471"/>
                      <a:pt x="6833" y="13462"/>
                      <a:pt x="6806" y="13480"/>
                    </a:cubicBezTo>
                    <a:cubicBezTo>
                      <a:pt x="6779" y="13418"/>
                      <a:pt x="6726" y="13320"/>
                      <a:pt x="6753" y="13302"/>
                    </a:cubicBezTo>
                    <a:cubicBezTo>
                      <a:pt x="6758" y="13301"/>
                      <a:pt x="6763" y="13300"/>
                      <a:pt x="6769" y="13300"/>
                    </a:cubicBezTo>
                    <a:close/>
                    <a:moveTo>
                      <a:pt x="3084" y="13782"/>
                    </a:moveTo>
                    <a:cubicBezTo>
                      <a:pt x="3078" y="13793"/>
                      <a:pt x="3072" y="13805"/>
                      <a:pt x="3065" y="13819"/>
                    </a:cubicBezTo>
                    <a:cubicBezTo>
                      <a:pt x="3073" y="13807"/>
                      <a:pt x="3079" y="13795"/>
                      <a:pt x="3084" y="13782"/>
                    </a:cubicBezTo>
                    <a:close/>
                    <a:moveTo>
                      <a:pt x="5935" y="13853"/>
                    </a:moveTo>
                    <a:cubicBezTo>
                      <a:pt x="5970" y="13853"/>
                      <a:pt x="6012" y="13890"/>
                      <a:pt x="6004" y="13979"/>
                    </a:cubicBezTo>
                    <a:cubicBezTo>
                      <a:pt x="6004" y="14026"/>
                      <a:pt x="5985" y="14030"/>
                      <a:pt x="5961" y="14030"/>
                    </a:cubicBezTo>
                    <a:cubicBezTo>
                      <a:pt x="5956" y="14030"/>
                      <a:pt x="5951" y="14030"/>
                      <a:pt x="5946" y="14030"/>
                    </a:cubicBezTo>
                    <a:cubicBezTo>
                      <a:pt x="5939" y="14030"/>
                      <a:pt x="5931" y="14031"/>
                      <a:pt x="5924" y="14032"/>
                    </a:cubicBezTo>
                    <a:cubicBezTo>
                      <a:pt x="5915" y="13961"/>
                      <a:pt x="5897" y="13854"/>
                      <a:pt x="5924" y="13854"/>
                    </a:cubicBezTo>
                    <a:cubicBezTo>
                      <a:pt x="5928" y="13853"/>
                      <a:pt x="5931" y="13853"/>
                      <a:pt x="5935" y="13853"/>
                    </a:cubicBezTo>
                    <a:close/>
                    <a:moveTo>
                      <a:pt x="4677" y="14282"/>
                    </a:moveTo>
                    <a:cubicBezTo>
                      <a:pt x="4671" y="14290"/>
                      <a:pt x="4664" y="14298"/>
                      <a:pt x="4658" y="14305"/>
                    </a:cubicBezTo>
                    <a:lnTo>
                      <a:pt x="4658" y="14305"/>
                    </a:lnTo>
                    <a:cubicBezTo>
                      <a:pt x="4669" y="14299"/>
                      <a:pt x="4687" y="14282"/>
                      <a:pt x="4677" y="14282"/>
                    </a:cubicBezTo>
                    <a:close/>
                    <a:moveTo>
                      <a:pt x="2873" y="1"/>
                    </a:moveTo>
                    <a:cubicBezTo>
                      <a:pt x="2847" y="1"/>
                      <a:pt x="2819" y="15"/>
                      <a:pt x="2789" y="48"/>
                    </a:cubicBezTo>
                    <a:cubicBezTo>
                      <a:pt x="2744" y="93"/>
                      <a:pt x="2753" y="199"/>
                      <a:pt x="2700" y="226"/>
                    </a:cubicBezTo>
                    <a:cubicBezTo>
                      <a:pt x="2678" y="232"/>
                      <a:pt x="2656" y="235"/>
                      <a:pt x="2634" y="235"/>
                    </a:cubicBezTo>
                    <a:cubicBezTo>
                      <a:pt x="2593" y="235"/>
                      <a:pt x="2553" y="226"/>
                      <a:pt x="2513" y="208"/>
                    </a:cubicBezTo>
                    <a:cubicBezTo>
                      <a:pt x="2511" y="206"/>
                      <a:pt x="2497" y="205"/>
                      <a:pt x="2477" y="205"/>
                    </a:cubicBezTo>
                    <a:cubicBezTo>
                      <a:pt x="2403" y="205"/>
                      <a:pt x="2246" y="220"/>
                      <a:pt x="2281" y="262"/>
                    </a:cubicBezTo>
                    <a:cubicBezTo>
                      <a:pt x="2441" y="440"/>
                      <a:pt x="2183" y="395"/>
                      <a:pt x="2121" y="440"/>
                    </a:cubicBezTo>
                    <a:cubicBezTo>
                      <a:pt x="2058" y="467"/>
                      <a:pt x="2014" y="502"/>
                      <a:pt x="1987" y="556"/>
                    </a:cubicBezTo>
                    <a:cubicBezTo>
                      <a:pt x="1960" y="609"/>
                      <a:pt x="1969" y="600"/>
                      <a:pt x="2005" y="627"/>
                    </a:cubicBezTo>
                    <a:cubicBezTo>
                      <a:pt x="2041" y="645"/>
                      <a:pt x="1934" y="680"/>
                      <a:pt x="1934" y="689"/>
                    </a:cubicBezTo>
                    <a:cubicBezTo>
                      <a:pt x="1907" y="716"/>
                      <a:pt x="1889" y="752"/>
                      <a:pt x="1880" y="787"/>
                    </a:cubicBezTo>
                    <a:cubicBezTo>
                      <a:pt x="1873" y="826"/>
                      <a:pt x="1905" y="950"/>
                      <a:pt x="1846" y="950"/>
                    </a:cubicBezTo>
                    <a:cubicBezTo>
                      <a:pt x="1836" y="950"/>
                      <a:pt x="1824" y="946"/>
                      <a:pt x="1809" y="939"/>
                    </a:cubicBezTo>
                    <a:cubicBezTo>
                      <a:pt x="1777" y="921"/>
                      <a:pt x="1748" y="914"/>
                      <a:pt x="1724" y="914"/>
                    </a:cubicBezTo>
                    <a:cubicBezTo>
                      <a:pt x="1649" y="914"/>
                      <a:pt x="1615" y="985"/>
                      <a:pt x="1622" y="1046"/>
                    </a:cubicBezTo>
                    <a:cubicBezTo>
                      <a:pt x="1631" y="1135"/>
                      <a:pt x="1773" y="1108"/>
                      <a:pt x="1747" y="1179"/>
                    </a:cubicBezTo>
                    <a:cubicBezTo>
                      <a:pt x="1693" y="1163"/>
                      <a:pt x="1643" y="1141"/>
                      <a:pt x="1608" y="1141"/>
                    </a:cubicBezTo>
                    <a:cubicBezTo>
                      <a:pt x="1584" y="1141"/>
                      <a:pt x="1567" y="1151"/>
                      <a:pt x="1560" y="1179"/>
                    </a:cubicBezTo>
                    <a:cubicBezTo>
                      <a:pt x="1547" y="1212"/>
                      <a:pt x="1596" y="1223"/>
                      <a:pt x="1666" y="1223"/>
                    </a:cubicBezTo>
                    <a:cubicBezTo>
                      <a:pt x="1787" y="1223"/>
                      <a:pt x="1968" y="1191"/>
                      <a:pt x="1996" y="1179"/>
                    </a:cubicBezTo>
                    <a:cubicBezTo>
                      <a:pt x="2036" y="1159"/>
                      <a:pt x="2031" y="1100"/>
                      <a:pt x="2081" y="1100"/>
                    </a:cubicBezTo>
                    <a:cubicBezTo>
                      <a:pt x="2098" y="1100"/>
                      <a:pt x="2122" y="1107"/>
                      <a:pt x="2156" y="1126"/>
                    </a:cubicBezTo>
                    <a:cubicBezTo>
                      <a:pt x="2182" y="1119"/>
                      <a:pt x="2175" y="1061"/>
                      <a:pt x="2215" y="1061"/>
                    </a:cubicBezTo>
                    <a:cubicBezTo>
                      <a:pt x="2229" y="1061"/>
                      <a:pt x="2250" y="1069"/>
                      <a:pt x="2281" y="1090"/>
                    </a:cubicBezTo>
                    <a:cubicBezTo>
                      <a:pt x="2237" y="1046"/>
                      <a:pt x="2014" y="957"/>
                      <a:pt x="2041" y="912"/>
                    </a:cubicBezTo>
                    <a:cubicBezTo>
                      <a:pt x="2046" y="900"/>
                      <a:pt x="2061" y="896"/>
                      <a:pt x="2081" y="896"/>
                    </a:cubicBezTo>
                    <a:cubicBezTo>
                      <a:pt x="2128" y="896"/>
                      <a:pt x="2202" y="920"/>
                      <a:pt x="2243" y="920"/>
                    </a:cubicBezTo>
                    <a:cubicBezTo>
                      <a:pt x="2264" y="920"/>
                      <a:pt x="2277" y="913"/>
                      <a:pt x="2272" y="894"/>
                    </a:cubicBezTo>
                    <a:cubicBezTo>
                      <a:pt x="2263" y="867"/>
                      <a:pt x="2192" y="823"/>
                      <a:pt x="2174" y="814"/>
                    </a:cubicBezTo>
                    <a:cubicBezTo>
                      <a:pt x="2103" y="743"/>
                      <a:pt x="2148" y="707"/>
                      <a:pt x="2174" y="689"/>
                    </a:cubicBezTo>
                    <a:cubicBezTo>
                      <a:pt x="2182" y="682"/>
                      <a:pt x="2203" y="673"/>
                      <a:pt x="2231" y="673"/>
                    </a:cubicBezTo>
                    <a:cubicBezTo>
                      <a:pt x="2270" y="673"/>
                      <a:pt x="2321" y="692"/>
                      <a:pt x="2352" y="761"/>
                    </a:cubicBezTo>
                    <a:cubicBezTo>
                      <a:pt x="2397" y="859"/>
                      <a:pt x="2317" y="930"/>
                      <a:pt x="2433" y="1019"/>
                    </a:cubicBezTo>
                    <a:cubicBezTo>
                      <a:pt x="2486" y="1059"/>
                      <a:pt x="2517" y="1077"/>
                      <a:pt x="2532" y="1077"/>
                    </a:cubicBezTo>
                    <a:cubicBezTo>
                      <a:pt x="2555" y="1077"/>
                      <a:pt x="2534" y="1029"/>
                      <a:pt x="2495" y="957"/>
                    </a:cubicBezTo>
                    <a:cubicBezTo>
                      <a:pt x="2441" y="874"/>
                      <a:pt x="2478" y="823"/>
                      <a:pt x="2534" y="823"/>
                    </a:cubicBezTo>
                    <a:cubicBezTo>
                      <a:pt x="2576" y="823"/>
                      <a:pt x="2629" y="852"/>
                      <a:pt x="2663" y="917"/>
                    </a:cubicBezTo>
                    <a:lnTo>
                      <a:pt x="2663" y="917"/>
                    </a:lnTo>
                    <a:cubicBezTo>
                      <a:pt x="2635" y="860"/>
                      <a:pt x="2577" y="758"/>
                      <a:pt x="2593" y="743"/>
                    </a:cubicBezTo>
                    <a:cubicBezTo>
                      <a:pt x="2611" y="725"/>
                      <a:pt x="2664" y="689"/>
                      <a:pt x="2637" y="591"/>
                    </a:cubicBezTo>
                    <a:lnTo>
                      <a:pt x="2637" y="591"/>
                    </a:lnTo>
                    <a:cubicBezTo>
                      <a:pt x="2694" y="742"/>
                      <a:pt x="2813" y="764"/>
                      <a:pt x="2896" y="764"/>
                    </a:cubicBezTo>
                    <a:cubicBezTo>
                      <a:pt x="2931" y="764"/>
                      <a:pt x="2960" y="761"/>
                      <a:pt x="2976" y="761"/>
                    </a:cubicBezTo>
                    <a:cubicBezTo>
                      <a:pt x="3073" y="761"/>
                      <a:pt x="3153" y="647"/>
                      <a:pt x="3311" y="479"/>
                    </a:cubicBezTo>
                    <a:lnTo>
                      <a:pt x="3311" y="479"/>
                    </a:lnTo>
                    <a:cubicBezTo>
                      <a:pt x="3277" y="516"/>
                      <a:pt x="3155" y="683"/>
                      <a:pt x="3172" y="734"/>
                    </a:cubicBezTo>
                    <a:lnTo>
                      <a:pt x="3216" y="725"/>
                    </a:lnTo>
                    <a:lnTo>
                      <a:pt x="3216" y="725"/>
                    </a:lnTo>
                    <a:cubicBezTo>
                      <a:pt x="3234" y="734"/>
                      <a:pt x="3225" y="725"/>
                      <a:pt x="3207" y="796"/>
                    </a:cubicBezTo>
                    <a:cubicBezTo>
                      <a:pt x="3198" y="861"/>
                      <a:pt x="3196" y="903"/>
                      <a:pt x="3207" y="903"/>
                    </a:cubicBezTo>
                    <a:cubicBezTo>
                      <a:pt x="3216" y="903"/>
                      <a:pt x="3233" y="877"/>
                      <a:pt x="3261" y="814"/>
                    </a:cubicBezTo>
                    <a:cubicBezTo>
                      <a:pt x="3298" y="741"/>
                      <a:pt x="3310" y="691"/>
                      <a:pt x="3338" y="691"/>
                    </a:cubicBezTo>
                    <a:cubicBezTo>
                      <a:pt x="3344" y="691"/>
                      <a:pt x="3351" y="694"/>
                      <a:pt x="3359" y="698"/>
                    </a:cubicBezTo>
                    <a:cubicBezTo>
                      <a:pt x="3386" y="707"/>
                      <a:pt x="3412" y="716"/>
                      <a:pt x="3421" y="743"/>
                    </a:cubicBezTo>
                    <a:cubicBezTo>
                      <a:pt x="3430" y="778"/>
                      <a:pt x="3395" y="814"/>
                      <a:pt x="3403" y="823"/>
                    </a:cubicBezTo>
                    <a:lnTo>
                      <a:pt x="3493" y="894"/>
                    </a:lnTo>
                    <a:cubicBezTo>
                      <a:pt x="3497" y="898"/>
                      <a:pt x="3503" y="900"/>
                      <a:pt x="3509" y="900"/>
                    </a:cubicBezTo>
                    <a:cubicBezTo>
                      <a:pt x="3577" y="900"/>
                      <a:pt x="3740" y="696"/>
                      <a:pt x="3715" y="672"/>
                    </a:cubicBezTo>
                    <a:lnTo>
                      <a:pt x="3715" y="672"/>
                    </a:lnTo>
                    <a:cubicBezTo>
                      <a:pt x="3760" y="707"/>
                      <a:pt x="3617" y="965"/>
                      <a:pt x="3590" y="1028"/>
                    </a:cubicBezTo>
                    <a:cubicBezTo>
                      <a:pt x="3576" y="1056"/>
                      <a:pt x="3572" y="1079"/>
                      <a:pt x="3582" y="1079"/>
                    </a:cubicBezTo>
                    <a:cubicBezTo>
                      <a:pt x="3590" y="1079"/>
                      <a:pt x="3610" y="1061"/>
                      <a:pt x="3644" y="1010"/>
                    </a:cubicBezTo>
                    <a:cubicBezTo>
                      <a:pt x="3677" y="970"/>
                      <a:pt x="3751" y="875"/>
                      <a:pt x="3778" y="875"/>
                    </a:cubicBezTo>
                    <a:cubicBezTo>
                      <a:pt x="3787" y="875"/>
                      <a:pt x="3791" y="885"/>
                      <a:pt x="3786" y="912"/>
                    </a:cubicBezTo>
                    <a:cubicBezTo>
                      <a:pt x="3778" y="983"/>
                      <a:pt x="3751" y="1046"/>
                      <a:pt x="3706" y="1099"/>
                    </a:cubicBezTo>
                    <a:lnTo>
                      <a:pt x="3653" y="1161"/>
                    </a:lnTo>
                    <a:cubicBezTo>
                      <a:pt x="3715" y="1108"/>
                      <a:pt x="3795" y="1055"/>
                      <a:pt x="3867" y="1019"/>
                    </a:cubicBezTo>
                    <a:cubicBezTo>
                      <a:pt x="3868" y="1019"/>
                      <a:pt x="3869" y="1019"/>
                      <a:pt x="3870" y="1019"/>
                    </a:cubicBezTo>
                    <a:cubicBezTo>
                      <a:pt x="3920" y="1019"/>
                      <a:pt x="3724" y="1206"/>
                      <a:pt x="3706" y="1215"/>
                    </a:cubicBezTo>
                    <a:cubicBezTo>
                      <a:pt x="3642" y="1268"/>
                      <a:pt x="3624" y="1288"/>
                      <a:pt x="3632" y="1288"/>
                    </a:cubicBezTo>
                    <a:cubicBezTo>
                      <a:pt x="3657" y="1288"/>
                      <a:pt x="3929" y="1104"/>
                      <a:pt x="3929" y="1090"/>
                    </a:cubicBezTo>
                    <a:lnTo>
                      <a:pt x="3929" y="1090"/>
                    </a:lnTo>
                    <a:cubicBezTo>
                      <a:pt x="3976" y="1098"/>
                      <a:pt x="3770" y="1268"/>
                      <a:pt x="3837" y="1268"/>
                    </a:cubicBezTo>
                    <a:cubicBezTo>
                      <a:pt x="3845" y="1268"/>
                      <a:pt x="3858" y="1265"/>
                      <a:pt x="3875" y="1259"/>
                    </a:cubicBezTo>
                    <a:lnTo>
                      <a:pt x="3875" y="1259"/>
                    </a:lnTo>
                    <a:cubicBezTo>
                      <a:pt x="3715" y="1313"/>
                      <a:pt x="3813" y="1518"/>
                      <a:pt x="3804" y="1562"/>
                    </a:cubicBezTo>
                    <a:cubicBezTo>
                      <a:pt x="3804" y="1607"/>
                      <a:pt x="3867" y="1660"/>
                      <a:pt x="3884" y="1714"/>
                    </a:cubicBezTo>
                    <a:cubicBezTo>
                      <a:pt x="3902" y="1758"/>
                      <a:pt x="3733" y="1749"/>
                      <a:pt x="3778" y="1794"/>
                    </a:cubicBezTo>
                    <a:cubicBezTo>
                      <a:pt x="3813" y="1812"/>
                      <a:pt x="3947" y="1874"/>
                      <a:pt x="3947" y="1901"/>
                    </a:cubicBezTo>
                    <a:cubicBezTo>
                      <a:pt x="3947" y="1901"/>
                      <a:pt x="3701" y="1807"/>
                      <a:pt x="3654" y="1807"/>
                    </a:cubicBezTo>
                    <a:cubicBezTo>
                      <a:pt x="3640" y="1807"/>
                      <a:pt x="3644" y="1815"/>
                      <a:pt x="3680" y="1838"/>
                    </a:cubicBezTo>
                    <a:cubicBezTo>
                      <a:pt x="3742" y="1883"/>
                      <a:pt x="3706" y="1936"/>
                      <a:pt x="3840" y="1963"/>
                    </a:cubicBezTo>
                    <a:cubicBezTo>
                      <a:pt x="3950" y="1988"/>
                      <a:pt x="3811" y="2022"/>
                      <a:pt x="3896" y="2040"/>
                    </a:cubicBezTo>
                    <a:lnTo>
                      <a:pt x="3896" y="2040"/>
                    </a:lnTo>
                    <a:cubicBezTo>
                      <a:pt x="3840" y="2031"/>
                      <a:pt x="3793" y="2025"/>
                      <a:pt x="3754" y="2025"/>
                    </a:cubicBezTo>
                    <a:cubicBezTo>
                      <a:pt x="3698" y="2025"/>
                      <a:pt x="3656" y="2036"/>
                      <a:pt x="3626" y="2061"/>
                    </a:cubicBezTo>
                    <a:cubicBezTo>
                      <a:pt x="3582" y="2106"/>
                      <a:pt x="3938" y="2168"/>
                      <a:pt x="3991" y="2221"/>
                    </a:cubicBezTo>
                    <a:cubicBezTo>
                      <a:pt x="4049" y="2275"/>
                      <a:pt x="3997" y="2293"/>
                      <a:pt x="3906" y="2293"/>
                    </a:cubicBezTo>
                    <a:cubicBezTo>
                      <a:pt x="3771" y="2293"/>
                      <a:pt x="3551" y="2255"/>
                      <a:pt x="3466" y="2239"/>
                    </a:cubicBezTo>
                    <a:lnTo>
                      <a:pt x="3466" y="2239"/>
                    </a:lnTo>
                    <a:cubicBezTo>
                      <a:pt x="3608" y="2302"/>
                      <a:pt x="3742" y="2373"/>
                      <a:pt x="3876" y="2453"/>
                    </a:cubicBezTo>
                    <a:cubicBezTo>
                      <a:pt x="3849" y="2451"/>
                      <a:pt x="3824" y="2449"/>
                      <a:pt x="3799" y="2449"/>
                    </a:cubicBezTo>
                    <a:cubicBezTo>
                      <a:pt x="3730" y="2449"/>
                      <a:pt x="3665" y="2458"/>
                      <a:pt x="3599" y="2471"/>
                    </a:cubicBezTo>
                    <a:cubicBezTo>
                      <a:pt x="3715" y="2489"/>
                      <a:pt x="3653" y="2542"/>
                      <a:pt x="3680" y="2578"/>
                    </a:cubicBezTo>
                    <a:cubicBezTo>
                      <a:pt x="3733" y="2622"/>
                      <a:pt x="3795" y="2658"/>
                      <a:pt x="3867" y="2685"/>
                    </a:cubicBezTo>
                    <a:cubicBezTo>
                      <a:pt x="3860" y="2685"/>
                      <a:pt x="3853" y="2685"/>
                      <a:pt x="3846" y="2685"/>
                    </a:cubicBezTo>
                    <a:cubicBezTo>
                      <a:pt x="3769" y="2685"/>
                      <a:pt x="3673" y="2660"/>
                      <a:pt x="3621" y="2660"/>
                    </a:cubicBezTo>
                    <a:cubicBezTo>
                      <a:pt x="3582" y="2660"/>
                      <a:pt x="3567" y="2674"/>
                      <a:pt x="3599" y="2720"/>
                    </a:cubicBezTo>
                    <a:cubicBezTo>
                      <a:pt x="3642" y="2774"/>
                      <a:pt x="3627" y="2796"/>
                      <a:pt x="3563" y="2796"/>
                    </a:cubicBezTo>
                    <a:cubicBezTo>
                      <a:pt x="3532" y="2796"/>
                      <a:pt x="3491" y="2791"/>
                      <a:pt x="3439" y="2783"/>
                    </a:cubicBezTo>
                    <a:lnTo>
                      <a:pt x="3439" y="2783"/>
                    </a:lnTo>
                    <a:cubicBezTo>
                      <a:pt x="3430" y="2818"/>
                      <a:pt x="3519" y="2818"/>
                      <a:pt x="3564" y="2845"/>
                    </a:cubicBezTo>
                    <a:cubicBezTo>
                      <a:pt x="3635" y="2881"/>
                      <a:pt x="3564" y="2925"/>
                      <a:pt x="3608" y="2961"/>
                    </a:cubicBezTo>
                    <a:cubicBezTo>
                      <a:pt x="3644" y="3005"/>
                      <a:pt x="3742" y="2996"/>
                      <a:pt x="3804" y="3023"/>
                    </a:cubicBezTo>
                    <a:cubicBezTo>
                      <a:pt x="3858" y="3050"/>
                      <a:pt x="3778" y="3085"/>
                      <a:pt x="3858" y="3103"/>
                    </a:cubicBezTo>
                    <a:cubicBezTo>
                      <a:pt x="3795" y="3090"/>
                      <a:pt x="3766" y="3081"/>
                      <a:pt x="3752" y="3081"/>
                    </a:cubicBezTo>
                    <a:cubicBezTo>
                      <a:pt x="3737" y="3081"/>
                      <a:pt x="3737" y="3090"/>
                      <a:pt x="3733" y="3112"/>
                    </a:cubicBezTo>
                    <a:lnTo>
                      <a:pt x="3706" y="3210"/>
                    </a:lnTo>
                    <a:cubicBezTo>
                      <a:pt x="3644" y="3192"/>
                      <a:pt x="3537" y="3174"/>
                      <a:pt x="3537" y="3139"/>
                    </a:cubicBezTo>
                    <a:cubicBezTo>
                      <a:pt x="3501" y="3121"/>
                      <a:pt x="3537" y="3112"/>
                      <a:pt x="3457" y="3094"/>
                    </a:cubicBezTo>
                    <a:lnTo>
                      <a:pt x="3457" y="3094"/>
                    </a:lnTo>
                    <a:cubicBezTo>
                      <a:pt x="3448" y="3183"/>
                      <a:pt x="3626" y="3228"/>
                      <a:pt x="3706" y="3317"/>
                    </a:cubicBezTo>
                    <a:cubicBezTo>
                      <a:pt x="3729" y="3342"/>
                      <a:pt x="3725" y="3351"/>
                      <a:pt x="3709" y="3351"/>
                    </a:cubicBezTo>
                    <a:cubicBezTo>
                      <a:pt x="3667" y="3351"/>
                      <a:pt x="3537" y="3290"/>
                      <a:pt x="3537" y="3290"/>
                    </a:cubicBezTo>
                    <a:lnTo>
                      <a:pt x="3537" y="3290"/>
                    </a:lnTo>
                    <a:lnTo>
                      <a:pt x="3582" y="3353"/>
                    </a:lnTo>
                    <a:cubicBezTo>
                      <a:pt x="3653" y="3397"/>
                      <a:pt x="3653" y="3406"/>
                      <a:pt x="3573" y="3424"/>
                    </a:cubicBezTo>
                    <a:cubicBezTo>
                      <a:pt x="3457" y="3442"/>
                      <a:pt x="3412" y="3531"/>
                      <a:pt x="3635" y="3531"/>
                    </a:cubicBezTo>
                    <a:cubicBezTo>
                      <a:pt x="3608" y="3549"/>
                      <a:pt x="3653" y="3566"/>
                      <a:pt x="3662" y="3575"/>
                    </a:cubicBezTo>
                    <a:cubicBezTo>
                      <a:pt x="3590" y="3566"/>
                      <a:pt x="3510" y="3549"/>
                      <a:pt x="3439" y="3531"/>
                    </a:cubicBezTo>
                    <a:cubicBezTo>
                      <a:pt x="3430" y="3530"/>
                      <a:pt x="3422" y="3529"/>
                      <a:pt x="3416" y="3529"/>
                    </a:cubicBezTo>
                    <a:cubicBezTo>
                      <a:pt x="3377" y="3529"/>
                      <a:pt x="3405" y="3552"/>
                      <a:pt x="3412" y="3575"/>
                    </a:cubicBezTo>
                    <a:cubicBezTo>
                      <a:pt x="3501" y="3673"/>
                      <a:pt x="3778" y="3709"/>
                      <a:pt x="3760" y="3798"/>
                    </a:cubicBezTo>
                    <a:cubicBezTo>
                      <a:pt x="3671" y="3771"/>
                      <a:pt x="3573" y="3762"/>
                      <a:pt x="3475" y="3753"/>
                    </a:cubicBezTo>
                    <a:cubicBezTo>
                      <a:pt x="3329" y="3753"/>
                      <a:pt x="3397" y="3827"/>
                      <a:pt x="3521" y="3857"/>
                    </a:cubicBezTo>
                    <a:lnTo>
                      <a:pt x="3521" y="3857"/>
                    </a:lnTo>
                    <a:cubicBezTo>
                      <a:pt x="3476" y="3847"/>
                      <a:pt x="3430" y="3842"/>
                      <a:pt x="3391" y="3842"/>
                    </a:cubicBezTo>
                    <a:cubicBezTo>
                      <a:pt x="3334" y="3842"/>
                      <a:pt x="3293" y="3853"/>
                      <a:pt x="3288" y="3878"/>
                    </a:cubicBezTo>
                    <a:cubicBezTo>
                      <a:pt x="3350" y="3887"/>
                      <a:pt x="3706" y="3932"/>
                      <a:pt x="3537" y="3958"/>
                    </a:cubicBezTo>
                    <a:cubicBezTo>
                      <a:pt x="3448" y="3976"/>
                      <a:pt x="3297" y="3949"/>
                      <a:pt x="3288" y="4003"/>
                    </a:cubicBezTo>
                    <a:cubicBezTo>
                      <a:pt x="3279" y="4030"/>
                      <a:pt x="3359" y="4065"/>
                      <a:pt x="3332" y="4092"/>
                    </a:cubicBezTo>
                    <a:cubicBezTo>
                      <a:pt x="3325" y="4091"/>
                      <a:pt x="3318" y="4090"/>
                      <a:pt x="3311" y="4090"/>
                    </a:cubicBezTo>
                    <a:cubicBezTo>
                      <a:pt x="3200" y="4090"/>
                      <a:pt x="3208" y="4227"/>
                      <a:pt x="3216" y="4261"/>
                    </a:cubicBezTo>
                    <a:cubicBezTo>
                      <a:pt x="3225" y="4288"/>
                      <a:pt x="3270" y="4292"/>
                      <a:pt x="3318" y="4292"/>
                    </a:cubicBezTo>
                    <a:cubicBezTo>
                      <a:pt x="3342" y="4292"/>
                      <a:pt x="3366" y="4291"/>
                      <a:pt x="3388" y="4291"/>
                    </a:cubicBezTo>
                    <a:cubicBezTo>
                      <a:pt x="3410" y="4291"/>
                      <a:pt x="3428" y="4292"/>
                      <a:pt x="3439" y="4297"/>
                    </a:cubicBezTo>
                    <a:cubicBezTo>
                      <a:pt x="3487" y="4330"/>
                      <a:pt x="3414" y="4338"/>
                      <a:pt x="3327" y="4338"/>
                    </a:cubicBezTo>
                    <a:cubicBezTo>
                      <a:pt x="3253" y="4338"/>
                      <a:pt x="3170" y="4332"/>
                      <a:pt x="3145" y="4332"/>
                    </a:cubicBezTo>
                    <a:cubicBezTo>
                      <a:pt x="3065" y="4332"/>
                      <a:pt x="3074" y="4404"/>
                      <a:pt x="3074" y="4430"/>
                    </a:cubicBezTo>
                    <a:cubicBezTo>
                      <a:pt x="3065" y="4502"/>
                      <a:pt x="3083" y="4564"/>
                      <a:pt x="3118" y="4626"/>
                    </a:cubicBezTo>
                    <a:cubicBezTo>
                      <a:pt x="3127" y="4644"/>
                      <a:pt x="3261" y="4778"/>
                      <a:pt x="3243" y="4787"/>
                    </a:cubicBezTo>
                    <a:cubicBezTo>
                      <a:pt x="3242" y="4787"/>
                      <a:pt x="3241" y="4787"/>
                      <a:pt x="3239" y="4787"/>
                    </a:cubicBezTo>
                    <a:cubicBezTo>
                      <a:pt x="3190" y="4787"/>
                      <a:pt x="2969" y="4663"/>
                      <a:pt x="2934" y="4663"/>
                    </a:cubicBezTo>
                    <a:cubicBezTo>
                      <a:pt x="2929" y="4663"/>
                      <a:pt x="2928" y="4666"/>
                      <a:pt x="2931" y="4671"/>
                    </a:cubicBezTo>
                    <a:cubicBezTo>
                      <a:pt x="2958" y="4724"/>
                      <a:pt x="3099" y="4909"/>
                      <a:pt x="3188" y="4929"/>
                    </a:cubicBezTo>
                    <a:lnTo>
                      <a:pt x="3188" y="4929"/>
                    </a:lnTo>
                    <a:cubicBezTo>
                      <a:pt x="3153" y="4921"/>
                      <a:pt x="3124" y="4918"/>
                      <a:pt x="3100" y="4918"/>
                    </a:cubicBezTo>
                    <a:cubicBezTo>
                      <a:pt x="3038" y="4918"/>
                      <a:pt x="3006" y="4939"/>
                      <a:pt x="2994" y="4965"/>
                    </a:cubicBezTo>
                    <a:cubicBezTo>
                      <a:pt x="2976" y="5000"/>
                      <a:pt x="2985" y="5045"/>
                      <a:pt x="3003" y="5081"/>
                    </a:cubicBezTo>
                    <a:cubicBezTo>
                      <a:pt x="3029" y="5107"/>
                      <a:pt x="3101" y="5134"/>
                      <a:pt x="3127" y="5170"/>
                    </a:cubicBezTo>
                    <a:cubicBezTo>
                      <a:pt x="3190" y="5259"/>
                      <a:pt x="2994" y="5277"/>
                      <a:pt x="2914" y="5330"/>
                    </a:cubicBezTo>
                    <a:cubicBezTo>
                      <a:pt x="2887" y="5348"/>
                      <a:pt x="2922" y="5357"/>
                      <a:pt x="2967" y="5366"/>
                    </a:cubicBezTo>
                    <a:cubicBezTo>
                      <a:pt x="2967" y="5392"/>
                      <a:pt x="2958" y="5419"/>
                      <a:pt x="2949" y="5437"/>
                    </a:cubicBezTo>
                    <a:cubicBezTo>
                      <a:pt x="2940" y="5481"/>
                      <a:pt x="3012" y="5535"/>
                      <a:pt x="3003" y="5588"/>
                    </a:cubicBezTo>
                    <a:cubicBezTo>
                      <a:pt x="2994" y="5642"/>
                      <a:pt x="2967" y="5651"/>
                      <a:pt x="2931" y="5686"/>
                    </a:cubicBezTo>
                    <a:cubicBezTo>
                      <a:pt x="2914" y="5704"/>
                      <a:pt x="2887" y="5740"/>
                      <a:pt x="2931" y="5766"/>
                    </a:cubicBezTo>
                    <a:cubicBezTo>
                      <a:pt x="3012" y="5811"/>
                      <a:pt x="2931" y="5927"/>
                      <a:pt x="2922" y="5971"/>
                    </a:cubicBezTo>
                    <a:cubicBezTo>
                      <a:pt x="2922" y="5998"/>
                      <a:pt x="3038" y="6149"/>
                      <a:pt x="3029" y="6158"/>
                    </a:cubicBezTo>
                    <a:cubicBezTo>
                      <a:pt x="2985" y="6141"/>
                      <a:pt x="2940" y="6132"/>
                      <a:pt x="2896" y="6105"/>
                    </a:cubicBezTo>
                    <a:lnTo>
                      <a:pt x="2896" y="6105"/>
                    </a:lnTo>
                    <a:lnTo>
                      <a:pt x="2967" y="6194"/>
                    </a:lnTo>
                    <a:cubicBezTo>
                      <a:pt x="3029" y="6212"/>
                      <a:pt x="3083" y="6247"/>
                      <a:pt x="3136" y="6283"/>
                    </a:cubicBezTo>
                    <a:cubicBezTo>
                      <a:pt x="3083" y="6274"/>
                      <a:pt x="3029" y="6274"/>
                      <a:pt x="2976" y="6274"/>
                    </a:cubicBezTo>
                    <a:cubicBezTo>
                      <a:pt x="2931" y="6283"/>
                      <a:pt x="2940" y="6328"/>
                      <a:pt x="2931" y="6354"/>
                    </a:cubicBezTo>
                    <a:cubicBezTo>
                      <a:pt x="2968" y="6391"/>
                      <a:pt x="3023" y="6452"/>
                      <a:pt x="2941" y="6452"/>
                    </a:cubicBezTo>
                    <a:cubicBezTo>
                      <a:pt x="2925" y="6452"/>
                      <a:pt x="2903" y="6450"/>
                      <a:pt x="2875" y="6445"/>
                    </a:cubicBezTo>
                    <a:lnTo>
                      <a:pt x="2875" y="6445"/>
                    </a:lnTo>
                    <a:cubicBezTo>
                      <a:pt x="2928" y="6456"/>
                      <a:pt x="2995" y="6506"/>
                      <a:pt x="3029" y="6506"/>
                    </a:cubicBezTo>
                    <a:cubicBezTo>
                      <a:pt x="2905" y="6506"/>
                      <a:pt x="2896" y="6532"/>
                      <a:pt x="2878" y="6586"/>
                    </a:cubicBezTo>
                    <a:cubicBezTo>
                      <a:pt x="2878" y="6613"/>
                      <a:pt x="2851" y="6648"/>
                      <a:pt x="2887" y="6675"/>
                    </a:cubicBezTo>
                    <a:cubicBezTo>
                      <a:pt x="2922" y="6711"/>
                      <a:pt x="2949" y="6693"/>
                      <a:pt x="2949" y="6711"/>
                    </a:cubicBezTo>
                    <a:cubicBezTo>
                      <a:pt x="2931" y="6764"/>
                      <a:pt x="2842" y="6773"/>
                      <a:pt x="2824" y="6826"/>
                    </a:cubicBezTo>
                    <a:cubicBezTo>
                      <a:pt x="2824" y="6851"/>
                      <a:pt x="2824" y="6971"/>
                      <a:pt x="2729" y="6971"/>
                    </a:cubicBezTo>
                    <a:cubicBezTo>
                      <a:pt x="2723" y="6971"/>
                      <a:pt x="2716" y="6970"/>
                      <a:pt x="2709" y="6969"/>
                    </a:cubicBezTo>
                    <a:lnTo>
                      <a:pt x="2709" y="6969"/>
                    </a:lnTo>
                    <a:cubicBezTo>
                      <a:pt x="2691" y="7031"/>
                      <a:pt x="2878" y="7005"/>
                      <a:pt x="2914" y="7049"/>
                    </a:cubicBezTo>
                    <a:cubicBezTo>
                      <a:pt x="2925" y="7073"/>
                      <a:pt x="2874" y="7077"/>
                      <a:pt x="2828" y="7077"/>
                    </a:cubicBezTo>
                    <a:cubicBezTo>
                      <a:pt x="2805" y="7077"/>
                      <a:pt x="2783" y="7076"/>
                      <a:pt x="2771" y="7076"/>
                    </a:cubicBezTo>
                    <a:cubicBezTo>
                      <a:pt x="2753" y="7094"/>
                      <a:pt x="2726" y="7103"/>
                      <a:pt x="2709" y="7120"/>
                    </a:cubicBezTo>
                    <a:cubicBezTo>
                      <a:pt x="2667" y="7154"/>
                      <a:pt x="2854" y="7345"/>
                      <a:pt x="2742" y="7345"/>
                    </a:cubicBezTo>
                    <a:cubicBezTo>
                      <a:pt x="2741" y="7345"/>
                      <a:pt x="2741" y="7345"/>
                      <a:pt x="2740" y="7345"/>
                    </a:cubicBezTo>
                    <a:lnTo>
                      <a:pt x="2740" y="7345"/>
                    </a:lnTo>
                    <a:cubicBezTo>
                      <a:pt x="2816" y="7357"/>
                      <a:pt x="3011" y="7408"/>
                      <a:pt x="3003" y="7432"/>
                    </a:cubicBezTo>
                    <a:cubicBezTo>
                      <a:pt x="2999" y="7444"/>
                      <a:pt x="2979" y="7447"/>
                      <a:pt x="2955" y="7447"/>
                    </a:cubicBezTo>
                    <a:cubicBezTo>
                      <a:pt x="2924" y="7447"/>
                      <a:pt x="2888" y="7441"/>
                      <a:pt x="2878" y="7441"/>
                    </a:cubicBezTo>
                    <a:cubicBezTo>
                      <a:pt x="2860" y="7450"/>
                      <a:pt x="2842" y="7459"/>
                      <a:pt x="2824" y="7468"/>
                    </a:cubicBezTo>
                    <a:cubicBezTo>
                      <a:pt x="2780" y="7494"/>
                      <a:pt x="2771" y="7512"/>
                      <a:pt x="2789" y="7557"/>
                    </a:cubicBezTo>
                    <a:cubicBezTo>
                      <a:pt x="2798" y="7566"/>
                      <a:pt x="2807" y="7584"/>
                      <a:pt x="2771" y="7584"/>
                    </a:cubicBezTo>
                    <a:cubicBezTo>
                      <a:pt x="2696" y="7584"/>
                      <a:pt x="2583" y="7529"/>
                      <a:pt x="2539" y="7529"/>
                    </a:cubicBezTo>
                    <a:cubicBezTo>
                      <a:pt x="2536" y="7529"/>
                      <a:pt x="2533" y="7529"/>
                      <a:pt x="2531" y="7530"/>
                    </a:cubicBezTo>
                    <a:cubicBezTo>
                      <a:pt x="2495" y="7530"/>
                      <a:pt x="2629" y="7628"/>
                      <a:pt x="2629" y="7655"/>
                    </a:cubicBezTo>
                    <a:cubicBezTo>
                      <a:pt x="2629" y="7717"/>
                      <a:pt x="2522" y="7762"/>
                      <a:pt x="2477" y="7815"/>
                    </a:cubicBezTo>
                    <a:cubicBezTo>
                      <a:pt x="2424" y="7869"/>
                      <a:pt x="2887" y="7904"/>
                      <a:pt x="2682" y="7958"/>
                    </a:cubicBezTo>
                    <a:cubicBezTo>
                      <a:pt x="2584" y="7984"/>
                      <a:pt x="2468" y="7984"/>
                      <a:pt x="2504" y="8073"/>
                    </a:cubicBezTo>
                    <a:cubicBezTo>
                      <a:pt x="2512" y="8097"/>
                      <a:pt x="2717" y="8185"/>
                      <a:pt x="2618" y="8185"/>
                    </a:cubicBezTo>
                    <a:cubicBezTo>
                      <a:pt x="2606" y="8185"/>
                      <a:pt x="2589" y="8183"/>
                      <a:pt x="2566" y="8180"/>
                    </a:cubicBezTo>
                    <a:cubicBezTo>
                      <a:pt x="2540" y="8177"/>
                      <a:pt x="2519" y="8176"/>
                      <a:pt x="2502" y="8176"/>
                    </a:cubicBezTo>
                    <a:cubicBezTo>
                      <a:pt x="2363" y="8176"/>
                      <a:pt x="2512" y="8266"/>
                      <a:pt x="2575" y="8314"/>
                    </a:cubicBezTo>
                    <a:cubicBezTo>
                      <a:pt x="2709" y="8403"/>
                      <a:pt x="2486" y="8385"/>
                      <a:pt x="2450" y="8439"/>
                    </a:cubicBezTo>
                    <a:cubicBezTo>
                      <a:pt x="2406" y="8501"/>
                      <a:pt x="2682" y="8501"/>
                      <a:pt x="2753" y="8528"/>
                    </a:cubicBezTo>
                    <a:cubicBezTo>
                      <a:pt x="2833" y="8554"/>
                      <a:pt x="2486" y="8563"/>
                      <a:pt x="2575" y="8599"/>
                    </a:cubicBezTo>
                    <a:cubicBezTo>
                      <a:pt x="2602" y="8617"/>
                      <a:pt x="2664" y="8599"/>
                      <a:pt x="2700" y="8626"/>
                    </a:cubicBezTo>
                    <a:cubicBezTo>
                      <a:pt x="2726" y="8643"/>
                      <a:pt x="2718" y="8670"/>
                      <a:pt x="2691" y="8679"/>
                    </a:cubicBezTo>
                    <a:cubicBezTo>
                      <a:pt x="2681" y="8681"/>
                      <a:pt x="2670" y="8682"/>
                      <a:pt x="2660" y="8682"/>
                    </a:cubicBezTo>
                    <a:cubicBezTo>
                      <a:pt x="2599" y="8682"/>
                      <a:pt x="2534" y="8655"/>
                      <a:pt x="2481" y="8655"/>
                    </a:cubicBezTo>
                    <a:cubicBezTo>
                      <a:pt x="2455" y="8655"/>
                      <a:pt x="2433" y="8661"/>
                      <a:pt x="2415" y="8679"/>
                    </a:cubicBezTo>
                    <a:cubicBezTo>
                      <a:pt x="2343" y="8768"/>
                      <a:pt x="2326" y="8902"/>
                      <a:pt x="2388" y="9000"/>
                    </a:cubicBezTo>
                    <a:cubicBezTo>
                      <a:pt x="2406" y="9035"/>
                      <a:pt x="2433" y="9044"/>
                      <a:pt x="2433" y="9080"/>
                    </a:cubicBezTo>
                    <a:cubicBezTo>
                      <a:pt x="2471" y="9103"/>
                      <a:pt x="2469" y="9111"/>
                      <a:pt x="2446" y="9111"/>
                    </a:cubicBezTo>
                    <a:cubicBezTo>
                      <a:pt x="2389" y="9111"/>
                      <a:pt x="2210" y="9062"/>
                      <a:pt x="2210" y="9062"/>
                    </a:cubicBezTo>
                    <a:lnTo>
                      <a:pt x="2210" y="9062"/>
                    </a:lnTo>
                    <a:cubicBezTo>
                      <a:pt x="2201" y="9124"/>
                      <a:pt x="2539" y="9160"/>
                      <a:pt x="2317" y="9196"/>
                    </a:cubicBezTo>
                    <a:cubicBezTo>
                      <a:pt x="2308" y="9205"/>
                      <a:pt x="2317" y="9231"/>
                      <a:pt x="2326" y="9249"/>
                    </a:cubicBezTo>
                    <a:cubicBezTo>
                      <a:pt x="2334" y="9284"/>
                      <a:pt x="2499" y="9561"/>
                      <a:pt x="2334" y="9561"/>
                    </a:cubicBezTo>
                    <a:cubicBezTo>
                      <a:pt x="2331" y="9561"/>
                      <a:pt x="2328" y="9561"/>
                      <a:pt x="2326" y="9561"/>
                    </a:cubicBezTo>
                    <a:lnTo>
                      <a:pt x="2326" y="9561"/>
                    </a:lnTo>
                    <a:cubicBezTo>
                      <a:pt x="2415" y="9597"/>
                      <a:pt x="2513" y="9623"/>
                      <a:pt x="2602" y="9632"/>
                    </a:cubicBezTo>
                    <a:cubicBezTo>
                      <a:pt x="2459" y="9650"/>
                      <a:pt x="2441" y="9712"/>
                      <a:pt x="2450" y="9757"/>
                    </a:cubicBezTo>
                    <a:cubicBezTo>
                      <a:pt x="2459" y="9792"/>
                      <a:pt x="2352" y="9828"/>
                      <a:pt x="2281" y="9882"/>
                    </a:cubicBezTo>
                    <a:cubicBezTo>
                      <a:pt x="2268" y="9890"/>
                      <a:pt x="2278" y="9893"/>
                      <a:pt x="2301" y="9893"/>
                    </a:cubicBezTo>
                    <a:cubicBezTo>
                      <a:pt x="2351" y="9893"/>
                      <a:pt x="2463" y="9879"/>
                      <a:pt x="2530" y="9879"/>
                    </a:cubicBezTo>
                    <a:cubicBezTo>
                      <a:pt x="2560" y="9879"/>
                      <a:pt x="2582" y="9882"/>
                      <a:pt x="2584" y="9890"/>
                    </a:cubicBezTo>
                    <a:cubicBezTo>
                      <a:pt x="2486" y="9926"/>
                      <a:pt x="2388" y="9962"/>
                      <a:pt x="2281" y="10006"/>
                    </a:cubicBezTo>
                    <a:cubicBezTo>
                      <a:pt x="2268" y="10038"/>
                      <a:pt x="2328" y="10065"/>
                      <a:pt x="2396" y="10065"/>
                    </a:cubicBezTo>
                    <a:cubicBezTo>
                      <a:pt x="2423" y="10065"/>
                      <a:pt x="2452" y="10061"/>
                      <a:pt x="2477" y="10051"/>
                    </a:cubicBezTo>
                    <a:cubicBezTo>
                      <a:pt x="2533" y="10030"/>
                      <a:pt x="2578" y="9987"/>
                      <a:pt x="2604" y="9987"/>
                    </a:cubicBezTo>
                    <a:cubicBezTo>
                      <a:pt x="2610" y="9987"/>
                      <a:pt x="2616" y="9990"/>
                      <a:pt x="2620" y="9997"/>
                    </a:cubicBezTo>
                    <a:cubicBezTo>
                      <a:pt x="2646" y="10033"/>
                      <a:pt x="2620" y="10033"/>
                      <a:pt x="2575" y="10069"/>
                    </a:cubicBezTo>
                    <a:cubicBezTo>
                      <a:pt x="2495" y="10131"/>
                      <a:pt x="2352" y="10158"/>
                      <a:pt x="2281" y="10211"/>
                    </a:cubicBezTo>
                    <a:cubicBezTo>
                      <a:pt x="2326" y="10211"/>
                      <a:pt x="2370" y="10202"/>
                      <a:pt x="2415" y="10193"/>
                    </a:cubicBezTo>
                    <a:cubicBezTo>
                      <a:pt x="2468" y="10193"/>
                      <a:pt x="2504" y="10202"/>
                      <a:pt x="2522" y="10229"/>
                    </a:cubicBezTo>
                    <a:cubicBezTo>
                      <a:pt x="2539" y="10256"/>
                      <a:pt x="2486" y="10273"/>
                      <a:pt x="2522" y="10282"/>
                    </a:cubicBezTo>
                    <a:cubicBezTo>
                      <a:pt x="2584" y="10282"/>
                      <a:pt x="2637" y="10273"/>
                      <a:pt x="2691" y="10256"/>
                    </a:cubicBezTo>
                    <a:cubicBezTo>
                      <a:pt x="2694" y="10255"/>
                      <a:pt x="2696" y="10255"/>
                      <a:pt x="2698" y="10255"/>
                    </a:cubicBezTo>
                    <a:cubicBezTo>
                      <a:pt x="2756" y="10255"/>
                      <a:pt x="2551" y="10371"/>
                      <a:pt x="2629" y="10371"/>
                    </a:cubicBezTo>
                    <a:cubicBezTo>
                      <a:pt x="2668" y="10371"/>
                      <a:pt x="2729" y="10343"/>
                      <a:pt x="2754" y="10343"/>
                    </a:cubicBezTo>
                    <a:cubicBezTo>
                      <a:pt x="2758" y="10343"/>
                      <a:pt x="2760" y="10344"/>
                      <a:pt x="2762" y="10345"/>
                    </a:cubicBezTo>
                    <a:cubicBezTo>
                      <a:pt x="2789" y="10354"/>
                      <a:pt x="2798" y="10380"/>
                      <a:pt x="2807" y="10398"/>
                    </a:cubicBezTo>
                    <a:cubicBezTo>
                      <a:pt x="2796" y="10381"/>
                      <a:pt x="2763" y="10372"/>
                      <a:pt x="2727" y="10372"/>
                    </a:cubicBezTo>
                    <a:cubicBezTo>
                      <a:pt x="2669" y="10372"/>
                      <a:pt x="2603" y="10396"/>
                      <a:pt x="2620" y="10452"/>
                    </a:cubicBezTo>
                    <a:cubicBezTo>
                      <a:pt x="2626" y="10482"/>
                      <a:pt x="2660" y="10520"/>
                      <a:pt x="2717" y="10520"/>
                    </a:cubicBezTo>
                    <a:cubicBezTo>
                      <a:pt x="2742" y="10520"/>
                      <a:pt x="2771" y="10512"/>
                      <a:pt x="2805" y="10494"/>
                    </a:cubicBezTo>
                    <a:lnTo>
                      <a:pt x="2805" y="10494"/>
                    </a:lnTo>
                    <a:cubicBezTo>
                      <a:pt x="2601" y="10619"/>
                      <a:pt x="2834" y="10809"/>
                      <a:pt x="2878" y="10861"/>
                    </a:cubicBezTo>
                    <a:cubicBezTo>
                      <a:pt x="2885" y="10872"/>
                      <a:pt x="2893" y="10877"/>
                      <a:pt x="2903" y="10877"/>
                    </a:cubicBezTo>
                    <a:cubicBezTo>
                      <a:pt x="2944" y="10877"/>
                      <a:pt x="3009" y="10799"/>
                      <a:pt x="3110" y="10728"/>
                    </a:cubicBezTo>
                    <a:cubicBezTo>
                      <a:pt x="3169" y="10698"/>
                      <a:pt x="3203" y="10682"/>
                      <a:pt x="3216" y="10682"/>
                    </a:cubicBezTo>
                    <a:cubicBezTo>
                      <a:pt x="3234" y="10682"/>
                      <a:pt x="3208" y="10714"/>
                      <a:pt x="3145" y="10781"/>
                    </a:cubicBezTo>
                    <a:cubicBezTo>
                      <a:pt x="2931" y="10950"/>
                      <a:pt x="2967" y="11137"/>
                      <a:pt x="3020" y="11200"/>
                    </a:cubicBezTo>
                    <a:cubicBezTo>
                      <a:pt x="3043" y="11228"/>
                      <a:pt x="3080" y="11245"/>
                      <a:pt x="3115" y="11245"/>
                    </a:cubicBezTo>
                    <a:cubicBezTo>
                      <a:pt x="3136" y="11245"/>
                      <a:pt x="3156" y="11240"/>
                      <a:pt x="3172" y="11227"/>
                    </a:cubicBezTo>
                    <a:cubicBezTo>
                      <a:pt x="3241" y="11192"/>
                      <a:pt x="3286" y="11174"/>
                      <a:pt x="3321" y="11174"/>
                    </a:cubicBezTo>
                    <a:cubicBezTo>
                      <a:pt x="3346" y="11174"/>
                      <a:pt x="3367" y="11183"/>
                      <a:pt x="3388" y="11203"/>
                    </a:cubicBezTo>
                    <a:lnTo>
                      <a:pt x="3388" y="11203"/>
                    </a:lnTo>
                    <a:cubicBezTo>
                      <a:pt x="3380" y="11196"/>
                      <a:pt x="3369" y="11193"/>
                      <a:pt x="3358" y="11193"/>
                    </a:cubicBezTo>
                    <a:cubicBezTo>
                      <a:pt x="3298" y="11193"/>
                      <a:pt x="3213" y="11268"/>
                      <a:pt x="3270" y="11325"/>
                    </a:cubicBezTo>
                    <a:cubicBezTo>
                      <a:pt x="3314" y="11378"/>
                      <a:pt x="3377" y="11422"/>
                      <a:pt x="3430" y="11467"/>
                    </a:cubicBezTo>
                    <a:cubicBezTo>
                      <a:pt x="3461" y="11490"/>
                      <a:pt x="3486" y="11507"/>
                      <a:pt x="3516" y="11507"/>
                    </a:cubicBezTo>
                    <a:cubicBezTo>
                      <a:pt x="3546" y="11507"/>
                      <a:pt x="3582" y="11491"/>
                      <a:pt x="3636" y="11449"/>
                    </a:cubicBezTo>
                    <a:lnTo>
                      <a:pt x="3636" y="11449"/>
                    </a:lnTo>
                    <a:cubicBezTo>
                      <a:pt x="3590" y="11492"/>
                      <a:pt x="3552" y="11539"/>
                      <a:pt x="3519" y="11592"/>
                    </a:cubicBezTo>
                    <a:cubicBezTo>
                      <a:pt x="3494" y="11629"/>
                      <a:pt x="3504" y="11671"/>
                      <a:pt x="3525" y="11671"/>
                    </a:cubicBezTo>
                    <a:cubicBezTo>
                      <a:pt x="3534" y="11671"/>
                      <a:pt x="3544" y="11664"/>
                      <a:pt x="3555" y="11645"/>
                    </a:cubicBezTo>
                    <a:cubicBezTo>
                      <a:pt x="3575" y="11619"/>
                      <a:pt x="3589" y="11610"/>
                      <a:pt x="3601" y="11610"/>
                    </a:cubicBezTo>
                    <a:cubicBezTo>
                      <a:pt x="3626" y="11610"/>
                      <a:pt x="3638" y="11651"/>
                      <a:pt x="3662" y="11663"/>
                    </a:cubicBezTo>
                    <a:cubicBezTo>
                      <a:pt x="3680" y="11663"/>
                      <a:pt x="3733" y="11583"/>
                      <a:pt x="3778" y="11565"/>
                    </a:cubicBezTo>
                    <a:cubicBezTo>
                      <a:pt x="3780" y="11564"/>
                      <a:pt x="3783" y="11563"/>
                      <a:pt x="3784" y="11563"/>
                    </a:cubicBezTo>
                    <a:cubicBezTo>
                      <a:pt x="3808" y="11563"/>
                      <a:pt x="3778" y="11656"/>
                      <a:pt x="3786" y="11681"/>
                    </a:cubicBezTo>
                    <a:cubicBezTo>
                      <a:pt x="3795" y="11708"/>
                      <a:pt x="3813" y="11725"/>
                      <a:pt x="3840" y="11734"/>
                    </a:cubicBezTo>
                    <a:cubicBezTo>
                      <a:pt x="3847" y="11736"/>
                      <a:pt x="3855" y="11736"/>
                      <a:pt x="3862" y="11736"/>
                    </a:cubicBezTo>
                    <a:cubicBezTo>
                      <a:pt x="3899" y="11736"/>
                      <a:pt x="3933" y="11718"/>
                      <a:pt x="3956" y="11681"/>
                    </a:cubicBezTo>
                    <a:cubicBezTo>
                      <a:pt x="3972" y="11661"/>
                      <a:pt x="3983" y="11655"/>
                      <a:pt x="3993" y="11655"/>
                    </a:cubicBezTo>
                    <a:cubicBezTo>
                      <a:pt x="4009" y="11655"/>
                      <a:pt x="4019" y="11675"/>
                      <a:pt x="4036" y="11681"/>
                    </a:cubicBezTo>
                    <a:cubicBezTo>
                      <a:pt x="3990" y="11772"/>
                      <a:pt x="3957" y="11799"/>
                      <a:pt x="3994" y="11799"/>
                    </a:cubicBezTo>
                    <a:cubicBezTo>
                      <a:pt x="4000" y="11799"/>
                      <a:pt x="4008" y="11798"/>
                      <a:pt x="4018" y="11797"/>
                    </a:cubicBezTo>
                    <a:cubicBezTo>
                      <a:pt x="4071" y="11788"/>
                      <a:pt x="4116" y="11770"/>
                      <a:pt x="4152" y="11752"/>
                    </a:cubicBezTo>
                    <a:lnTo>
                      <a:pt x="4152" y="11752"/>
                    </a:lnTo>
                    <a:cubicBezTo>
                      <a:pt x="4151" y="11753"/>
                      <a:pt x="4151" y="11753"/>
                      <a:pt x="4151" y="11753"/>
                    </a:cubicBezTo>
                    <a:cubicBezTo>
                      <a:pt x="4154" y="11753"/>
                      <a:pt x="4188" y="11733"/>
                      <a:pt x="4204" y="11733"/>
                    </a:cubicBezTo>
                    <a:cubicBezTo>
                      <a:pt x="4214" y="11733"/>
                      <a:pt x="4217" y="11740"/>
                      <a:pt x="4205" y="11761"/>
                    </a:cubicBezTo>
                    <a:cubicBezTo>
                      <a:pt x="4178" y="11788"/>
                      <a:pt x="4161" y="11814"/>
                      <a:pt x="4143" y="11850"/>
                    </a:cubicBezTo>
                    <a:cubicBezTo>
                      <a:pt x="4152" y="11853"/>
                      <a:pt x="4160" y="11855"/>
                      <a:pt x="4167" y="11855"/>
                    </a:cubicBezTo>
                    <a:cubicBezTo>
                      <a:pt x="4198" y="11855"/>
                      <a:pt x="4207" y="11824"/>
                      <a:pt x="4259" y="11788"/>
                    </a:cubicBezTo>
                    <a:cubicBezTo>
                      <a:pt x="4279" y="11767"/>
                      <a:pt x="4311" y="11741"/>
                      <a:pt x="4332" y="11741"/>
                    </a:cubicBezTo>
                    <a:cubicBezTo>
                      <a:pt x="4347" y="11741"/>
                      <a:pt x="4355" y="11755"/>
                      <a:pt x="4348" y="11797"/>
                    </a:cubicBezTo>
                    <a:cubicBezTo>
                      <a:pt x="4321" y="11921"/>
                      <a:pt x="4276" y="11930"/>
                      <a:pt x="4330" y="12010"/>
                    </a:cubicBezTo>
                    <a:cubicBezTo>
                      <a:pt x="4348" y="12055"/>
                      <a:pt x="4383" y="12126"/>
                      <a:pt x="4419" y="12144"/>
                    </a:cubicBezTo>
                    <a:cubicBezTo>
                      <a:pt x="4420" y="12144"/>
                      <a:pt x="4422" y="12145"/>
                      <a:pt x="4423" y="12145"/>
                    </a:cubicBezTo>
                    <a:cubicBezTo>
                      <a:pt x="4455" y="12145"/>
                      <a:pt x="4465" y="12053"/>
                      <a:pt x="4490" y="12010"/>
                    </a:cubicBezTo>
                    <a:cubicBezTo>
                      <a:pt x="4507" y="11971"/>
                      <a:pt x="4531" y="11942"/>
                      <a:pt x="4549" y="11942"/>
                    </a:cubicBezTo>
                    <a:cubicBezTo>
                      <a:pt x="4559" y="11942"/>
                      <a:pt x="4567" y="11952"/>
                      <a:pt x="4570" y="11975"/>
                    </a:cubicBezTo>
                    <a:cubicBezTo>
                      <a:pt x="4570" y="12000"/>
                      <a:pt x="4592" y="12056"/>
                      <a:pt x="4615" y="12056"/>
                    </a:cubicBezTo>
                    <a:cubicBezTo>
                      <a:pt x="4624" y="12056"/>
                      <a:pt x="4633" y="12046"/>
                      <a:pt x="4641" y="12021"/>
                    </a:cubicBezTo>
                    <a:lnTo>
                      <a:pt x="4641" y="12021"/>
                    </a:lnTo>
                    <a:cubicBezTo>
                      <a:pt x="4609" y="12127"/>
                      <a:pt x="4639" y="12156"/>
                      <a:pt x="4684" y="12156"/>
                    </a:cubicBezTo>
                    <a:cubicBezTo>
                      <a:pt x="4737" y="12156"/>
                      <a:pt x="4810" y="12117"/>
                      <a:pt x="4829" y="12117"/>
                    </a:cubicBezTo>
                    <a:cubicBezTo>
                      <a:pt x="4832" y="12117"/>
                      <a:pt x="4835" y="12116"/>
                      <a:pt x="4838" y="12116"/>
                    </a:cubicBezTo>
                    <a:cubicBezTo>
                      <a:pt x="4871" y="12116"/>
                      <a:pt x="4857" y="12164"/>
                      <a:pt x="4882" y="12189"/>
                    </a:cubicBezTo>
                    <a:cubicBezTo>
                      <a:pt x="4909" y="12224"/>
                      <a:pt x="4944" y="12242"/>
                      <a:pt x="4989" y="12251"/>
                    </a:cubicBezTo>
                    <a:cubicBezTo>
                      <a:pt x="5016" y="12260"/>
                      <a:pt x="5247" y="12251"/>
                      <a:pt x="5247" y="12376"/>
                    </a:cubicBezTo>
                    <a:cubicBezTo>
                      <a:pt x="5256" y="12377"/>
                      <a:pt x="5263" y="12377"/>
                      <a:pt x="5270" y="12377"/>
                    </a:cubicBezTo>
                    <a:cubicBezTo>
                      <a:pt x="5314" y="12377"/>
                      <a:pt x="5327" y="12348"/>
                      <a:pt x="5327" y="12233"/>
                    </a:cubicBezTo>
                    <a:cubicBezTo>
                      <a:pt x="5327" y="12171"/>
                      <a:pt x="5372" y="12055"/>
                      <a:pt x="5390" y="12046"/>
                    </a:cubicBezTo>
                    <a:cubicBezTo>
                      <a:pt x="5408" y="12126"/>
                      <a:pt x="5416" y="12197"/>
                      <a:pt x="5443" y="12269"/>
                    </a:cubicBezTo>
                    <a:cubicBezTo>
                      <a:pt x="5462" y="12305"/>
                      <a:pt x="5487" y="12323"/>
                      <a:pt x="5512" y="12323"/>
                    </a:cubicBezTo>
                    <a:cubicBezTo>
                      <a:pt x="5536" y="12323"/>
                      <a:pt x="5560" y="12308"/>
                      <a:pt x="5577" y="12278"/>
                    </a:cubicBezTo>
                    <a:cubicBezTo>
                      <a:pt x="5595" y="12233"/>
                      <a:pt x="5630" y="12197"/>
                      <a:pt x="5666" y="12171"/>
                    </a:cubicBezTo>
                    <a:cubicBezTo>
                      <a:pt x="5693" y="12206"/>
                      <a:pt x="5710" y="12242"/>
                      <a:pt x="5737" y="12278"/>
                    </a:cubicBezTo>
                    <a:cubicBezTo>
                      <a:pt x="5743" y="12281"/>
                      <a:pt x="5749" y="12283"/>
                      <a:pt x="5753" y="12283"/>
                    </a:cubicBezTo>
                    <a:cubicBezTo>
                      <a:pt x="5812" y="12283"/>
                      <a:pt x="5722" y="11973"/>
                      <a:pt x="5764" y="11957"/>
                    </a:cubicBezTo>
                    <a:cubicBezTo>
                      <a:pt x="5766" y="11956"/>
                      <a:pt x="5768" y="11956"/>
                      <a:pt x="5770" y="11956"/>
                    </a:cubicBezTo>
                    <a:cubicBezTo>
                      <a:pt x="5827" y="11956"/>
                      <a:pt x="5846" y="12207"/>
                      <a:pt x="5906" y="12224"/>
                    </a:cubicBezTo>
                    <a:cubicBezTo>
                      <a:pt x="5912" y="12225"/>
                      <a:pt x="5918" y="12226"/>
                      <a:pt x="5923" y="12226"/>
                    </a:cubicBezTo>
                    <a:cubicBezTo>
                      <a:pt x="6029" y="12226"/>
                      <a:pt x="6006" y="11980"/>
                      <a:pt x="6040" y="11903"/>
                    </a:cubicBezTo>
                    <a:cubicBezTo>
                      <a:pt x="6040" y="11891"/>
                      <a:pt x="6084" y="11823"/>
                      <a:pt x="6116" y="11823"/>
                    </a:cubicBezTo>
                    <a:cubicBezTo>
                      <a:pt x="6132" y="11823"/>
                      <a:pt x="6144" y="11839"/>
                      <a:pt x="6147" y="11886"/>
                    </a:cubicBezTo>
                    <a:cubicBezTo>
                      <a:pt x="6084" y="11921"/>
                      <a:pt x="6120" y="12028"/>
                      <a:pt x="6218" y="12028"/>
                    </a:cubicBezTo>
                    <a:cubicBezTo>
                      <a:pt x="6254" y="12028"/>
                      <a:pt x="6325" y="11975"/>
                      <a:pt x="6254" y="11886"/>
                    </a:cubicBezTo>
                    <a:cubicBezTo>
                      <a:pt x="6236" y="11859"/>
                      <a:pt x="6138" y="11788"/>
                      <a:pt x="6129" y="11743"/>
                    </a:cubicBezTo>
                    <a:lnTo>
                      <a:pt x="6129" y="11743"/>
                    </a:lnTo>
                    <a:cubicBezTo>
                      <a:pt x="6129" y="11743"/>
                      <a:pt x="6332" y="11888"/>
                      <a:pt x="6387" y="11888"/>
                    </a:cubicBezTo>
                    <a:cubicBezTo>
                      <a:pt x="6400" y="11888"/>
                      <a:pt x="6405" y="11880"/>
                      <a:pt x="6396" y="11859"/>
                    </a:cubicBezTo>
                    <a:cubicBezTo>
                      <a:pt x="6361" y="11797"/>
                      <a:pt x="6298" y="11734"/>
                      <a:pt x="6263" y="11672"/>
                    </a:cubicBezTo>
                    <a:cubicBezTo>
                      <a:pt x="6245" y="11618"/>
                      <a:pt x="6227" y="11574"/>
                      <a:pt x="6218" y="11520"/>
                    </a:cubicBezTo>
                    <a:lnTo>
                      <a:pt x="6218" y="11520"/>
                    </a:lnTo>
                    <a:cubicBezTo>
                      <a:pt x="6309" y="11632"/>
                      <a:pt x="6356" y="11695"/>
                      <a:pt x="6402" y="11695"/>
                    </a:cubicBezTo>
                    <a:cubicBezTo>
                      <a:pt x="6415" y="11695"/>
                      <a:pt x="6427" y="11690"/>
                      <a:pt x="6441" y="11681"/>
                    </a:cubicBezTo>
                    <a:cubicBezTo>
                      <a:pt x="6459" y="11663"/>
                      <a:pt x="6494" y="11529"/>
                      <a:pt x="6405" y="11485"/>
                    </a:cubicBezTo>
                    <a:lnTo>
                      <a:pt x="6450" y="11440"/>
                    </a:lnTo>
                    <a:cubicBezTo>
                      <a:pt x="6494" y="11494"/>
                      <a:pt x="6539" y="11538"/>
                      <a:pt x="6592" y="11583"/>
                    </a:cubicBezTo>
                    <a:cubicBezTo>
                      <a:pt x="6616" y="11596"/>
                      <a:pt x="6639" y="11602"/>
                      <a:pt x="6657" y="11602"/>
                    </a:cubicBezTo>
                    <a:cubicBezTo>
                      <a:pt x="6688" y="11602"/>
                      <a:pt x="6708" y="11587"/>
                      <a:pt x="6708" y="11565"/>
                    </a:cubicBezTo>
                    <a:cubicBezTo>
                      <a:pt x="6715" y="11491"/>
                      <a:pt x="6593" y="11344"/>
                      <a:pt x="6639" y="11344"/>
                    </a:cubicBezTo>
                    <a:cubicBezTo>
                      <a:pt x="6654" y="11344"/>
                      <a:pt x="6686" y="11359"/>
                      <a:pt x="6744" y="11396"/>
                    </a:cubicBezTo>
                    <a:cubicBezTo>
                      <a:pt x="6803" y="11448"/>
                      <a:pt x="6831" y="11468"/>
                      <a:pt x="6841" y="11468"/>
                    </a:cubicBezTo>
                    <a:cubicBezTo>
                      <a:pt x="6871" y="11468"/>
                      <a:pt x="6744" y="11298"/>
                      <a:pt x="6770" y="11271"/>
                    </a:cubicBezTo>
                    <a:cubicBezTo>
                      <a:pt x="6777" y="11264"/>
                      <a:pt x="6789" y="11262"/>
                      <a:pt x="6802" y="11262"/>
                    </a:cubicBezTo>
                    <a:cubicBezTo>
                      <a:pt x="6840" y="11262"/>
                      <a:pt x="6895" y="11281"/>
                      <a:pt x="6923" y="11281"/>
                    </a:cubicBezTo>
                    <a:cubicBezTo>
                      <a:pt x="6937" y="11281"/>
                      <a:pt x="6944" y="11276"/>
                      <a:pt x="6940" y="11262"/>
                    </a:cubicBezTo>
                    <a:lnTo>
                      <a:pt x="6824" y="11111"/>
                    </a:lnTo>
                    <a:lnTo>
                      <a:pt x="6824" y="11111"/>
                    </a:lnTo>
                    <a:cubicBezTo>
                      <a:pt x="6914" y="11144"/>
                      <a:pt x="6936" y="11192"/>
                      <a:pt x="7003" y="11192"/>
                    </a:cubicBezTo>
                    <a:cubicBezTo>
                      <a:pt x="7008" y="11192"/>
                      <a:pt x="7014" y="11192"/>
                      <a:pt x="7020" y="11191"/>
                    </a:cubicBezTo>
                    <a:cubicBezTo>
                      <a:pt x="7055" y="11191"/>
                      <a:pt x="7118" y="11164"/>
                      <a:pt x="7055" y="11102"/>
                    </a:cubicBezTo>
                    <a:cubicBezTo>
                      <a:pt x="6984" y="11039"/>
                      <a:pt x="7055" y="11022"/>
                      <a:pt x="7073" y="10986"/>
                    </a:cubicBezTo>
                    <a:cubicBezTo>
                      <a:pt x="7096" y="10956"/>
                      <a:pt x="6987" y="10901"/>
                      <a:pt x="6966" y="10858"/>
                    </a:cubicBezTo>
                    <a:lnTo>
                      <a:pt x="6966" y="10858"/>
                    </a:lnTo>
                    <a:lnTo>
                      <a:pt x="6886" y="10844"/>
                    </a:lnTo>
                    <a:cubicBezTo>
                      <a:pt x="6851" y="10790"/>
                      <a:pt x="6815" y="10746"/>
                      <a:pt x="6859" y="10728"/>
                    </a:cubicBezTo>
                    <a:lnTo>
                      <a:pt x="6859" y="10728"/>
                    </a:lnTo>
                    <a:cubicBezTo>
                      <a:pt x="6905" y="10766"/>
                      <a:pt x="6977" y="10817"/>
                      <a:pt x="6986" y="10848"/>
                    </a:cubicBezTo>
                    <a:lnTo>
                      <a:pt x="6986" y="10848"/>
                    </a:lnTo>
                    <a:lnTo>
                      <a:pt x="6966" y="10835"/>
                    </a:lnTo>
                    <a:lnTo>
                      <a:pt x="6966" y="10835"/>
                    </a:lnTo>
                    <a:cubicBezTo>
                      <a:pt x="6962" y="10842"/>
                      <a:pt x="6963" y="10850"/>
                      <a:pt x="6966" y="10858"/>
                    </a:cubicBezTo>
                    <a:lnTo>
                      <a:pt x="6966" y="10858"/>
                    </a:lnTo>
                    <a:lnTo>
                      <a:pt x="6984" y="10861"/>
                    </a:lnTo>
                    <a:cubicBezTo>
                      <a:pt x="6987" y="10858"/>
                      <a:pt x="6987" y="10853"/>
                      <a:pt x="6986" y="10848"/>
                    </a:cubicBezTo>
                    <a:lnTo>
                      <a:pt x="6986" y="10848"/>
                    </a:lnTo>
                    <a:lnTo>
                      <a:pt x="7109" y="10933"/>
                    </a:lnTo>
                    <a:cubicBezTo>
                      <a:pt x="7118" y="10915"/>
                      <a:pt x="7153" y="10897"/>
                      <a:pt x="7073" y="10835"/>
                    </a:cubicBezTo>
                    <a:cubicBezTo>
                      <a:pt x="7051" y="10790"/>
                      <a:pt x="7043" y="10770"/>
                      <a:pt x="7059" y="10770"/>
                    </a:cubicBezTo>
                    <a:cubicBezTo>
                      <a:pt x="7069" y="10770"/>
                      <a:pt x="7088" y="10777"/>
                      <a:pt x="7118" y="10790"/>
                    </a:cubicBezTo>
                    <a:cubicBezTo>
                      <a:pt x="7136" y="10772"/>
                      <a:pt x="7136" y="10763"/>
                      <a:pt x="7082" y="10701"/>
                    </a:cubicBezTo>
                    <a:cubicBezTo>
                      <a:pt x="7029" y="10648"/>
                      <a:pt x="7055" y="10603"/>
                      <a:pt x="7082" y="10594"/>
                    </a:cubicBezTo>
                    <a:lnTo>
                      <a:pt x="7252" y="10794"/>
                    </a:lnTo>
                    <a:lnTo>
                      <a:pt x="7252" y="10794"/>
                    </a:lnTo>
                    <a:cubicBezTo>
                      <a:pt x="7221" y="10742"/>
                      <a:pt x="7237" y="10677"/>
                      <a:pt x="7296" y="10648"/>
                    </a:cubicBezTo>
                    <a:cubicBezTo>
                      <a:pt x="7299" y="10646"/>
                      <a:pt x="7303" y="10645"/>
                      <a:pt x="7307" y="10645"/>
                    </a:cubicBezTo>
                    <a:cubicBezTo>
                      <a:pt x="7340" y="10645"/>
                      <a:pt x="7379" y="10711"/>
                      <a:pt x="7403" y="10719"/>
                    </a:cubicBezTo>
                    <a:cubicBezTo>
                      <a:pt x="7462" y="10740"/>
                      <a:pt x="7512" y="10746"/>
                      <a:pt x="7556" y="10746"/>
                    </a:cubicBezTo>
                    <a:cubicBezTo>
                      <a:pt x="7615" y="10746"/>
                      <a:pt x="7666" y="10735"/>
                      <a:pt x="7720" y="10735"/>
                    </a:cubicBezTo>
                    <a:cubicBezTo>
                      <a:pt x="7730" y="10735"/>
                      <a:pt x="7740" y="10736"/>
                      <a:pt x="7750" y="10737"/>
                    </a:cubicBezTo>
                    <a:cubicBezTo>
                      <a:pt x="7750" y="10737"/>
                      <a:pt x="7750" y="10826"/>
                      <a:pt x="7768" y="10826"/>
                    </a:cubicBezTo>
                    <a:lnTo>
                      <a:pt x="7812" y="10826"/>
                    </a:lnTo>
                    <a:cubicBezTo>
                      <a:pt x="7866" y="10817"/>
                      <a:pt x="7919" y="10817"/>
                      <a:pt x="7973" y="10817"/>
                    </a:cubicBezTo>
                    <a:cubicBezTo>
                      <a:pt x="8062" y="10826"/>
                      <a:pt x="8142" y="10844"/>
                      <a:pt x="8222" y="10870"/>
                    </a:cubicBezTo>
                    <a:cubicBezTo>
                      <a:pt x="8244" y="10879"/>
                      <a:pt x="8269" y="10884"/>
                      <a:pt x="8295" y="10884"/>
                    </a:cubicBezTo>
                    <a:cubicBezTo>
                      <a:pt x="8320" y="10884"/>
                      <a:pt x="8347" y="10879"/>
                      <a:pt x="8374" y="10870"/>
                    </a:cubicBezTo>
                    <a:cubicBezTo>
                      <a:pt x="8382" y="10867"/>
                      <a:pt x="8389" y="10865"/>
                      <a:pt x="8396" y="10865"/>
                    </a:cubicBezTo>
                    <a:cubicBezTo>
                      <a:pt x="8422" y="10865"/>
                      <a:pt x="8429" y="10891"/>
                      <a:pt x="8436" y="10906"/>
                    </a:cubicBezTo>
                    <a:cubicBezTo>
                      <a:pt x="8434" y="10901"/>
                      <a:pt x="8427" y="10899"/>
                      <a:pt x="8420" y="10899"/>
                    </a:cubicBezTo>
                    <a:cubicBezTo>
                      <a:pt x="8398" y="10899"/>
                      <a:pt x="8365" y="10915"/>
                      <a:pt x="8365" y="10942"/>
                    </a:cubicBezTo>
                    <a:cubicBezTo>
                      <a:pt x="8374" y="10995"/>
                      <a:pt x="8391" y="11048"/>
                      <a:pt x="8427" y="11093"/>
                    </a:cubicBezTo>
                    <a:cubicBezTo>
                      <a:pt x="8436" y="11120"/>
                      <a:pt x="8427" y="11182"/>
                      <a:pt x="8498" y="11182"/>
                    </a:cubicBezTo>
                    <a:cubicBezTo>
                      <a:pt x="8596" y="11164"/>
                      <a:pt x="8694" y="11137"/>
                      <a:pt x="8792" y="11102"/>
                    </a:cubicBezTo>
                    <a:lnTo>
                      <a:pt x="8792" y="11102"/>
                    </a:lnTo>
                    <a:cubicBezTo>
                      <a:pt x="8801" y="11164"/>
                      <a:pt x="8641" y="11209"/>
                      <a:pt x="8534" y="11227"/>
                    </a:cubicBezTo>
                    <a:cubicBezTo>
                      <a:pt x="8400" y="11253"/>
                      <a:pt x="8463" y="11289"/>
                      <a:pt x="8463" y="11333"/>
                    </a:cubicBezTo>
                    <a:cubicBezTo>
                      <a:pt x="8463" y="11369"/>
                      <a:pt x="8472" y="11449"/>
                      <a:pt x="8418" y="11494"/>
                    </a:cubicBezTo>
                    <a:cubicBezTo>
                      <a:pt x="8391" y="11494"/>
                      <a:pt x="8374" y="11503"/>
                      <a:pt x="8347" y="11503"/>
                    </a:cubicBezTo>
                    <a:cubicBezTo>
                      <a:pt x="8347" y="11529"/>
                      <a:pt x="8409" y="11556"/>
                      <a:pt x="8445" y="11592"/>
                    </a:cubicBezTo>
                    <a:cubicBezTo>
                      <a:pt x="8525" y="11681"/>
                      <a:pt x="8338" y="11681"/>
                      <a:pt x="8293" y="11699"/>
                    </a:cubicBezTo>
                    <a:cubicBezTo>
                      <a:pt x="8258" y="11716"/>
                      <a:pt x="8329" y="11805"/>
                      <a:pt x="8418" y="11895"/>
                    </a:cubicBezTo>
                    <a:cubicBezTo>
                      <a:pt x="8459" y="11941"/>
                      <a:pt x="8466" y="11957"/>
                      <a:pt x="8455" y="11957"/>
                    </a:cubicBezTo>
                    <a:cubicBezTo>
                      <a:pt x="8426" y="11957"/>
                      <a:pt x="8281" y="11854"/>
                      <a:pt x="8249" y="11841"/>
                    </a:cubicBezTo>
                    <a:cubicBezTo>
                      <a:pt x="8231" y="11830"/>
                      <a:pt x="8220" y="11826"/>
                      <a:pt x="8214" y="11826"/>
                    </a:cubicBezTo>
                    <a:cubicBezTo>
                      <a:pt x="8181" y="11826"/>
                      <a:pt x="8304" y="11969"/>
                      <a:pt x="8311" y="11984"/>
                    </a:cubicBezTo>
                    <a:cubicBezTo>
                      <a:pt x="8325" y="12014"/>
                      <a:pt x="8317" y="12025"/>
                      <a:pt x="8298" y="12025"/>
                    </a:cubicBezTo>
                    <a:cubicBezTo>
                      <a:pt x="8255" y="12025"/>
                      <a:pt x="8158" y="11975"/>
                      <a:pt x="8115" y="11975"/>
                    </a:cubicBezTo>
                    <a:cubicBezTo>
                      <a:pt x="8053" y="11975"/>
                      <a:pt x="8035" y="12037"/>
                      <a:pt x="8026" y="12082"/>
                    </a:cubicBezTo>
                    <a:cubicBezTo>
                      <a:pt x="8026" y="12110"/>
                      <a:pt x="7999" y="12226"/>
                      <a:pt x="7926" y="12226"/>
                    </a:cubicBezTo>
                    <a:cubicBezTo>
                      <a:pt x="7906" y="12226"/>
                      <a:pt x="7883" y="12218"/>
                      <a:pt x="7857" y="12197"/>
                    </a:cubicBezTo>
                    <a:cubicBezTo>
                      <a:pt x="7812" y="12197"/>
                      <a:pt x="7821" y="12260"/>
                      <a:pt x="7812" y="12304"/>
                    </a:cubicBezTo>
                    <a:cubicBezTo>
                      <a:pt x="7786" y="12465"/>
                      <a:pt x="7670" y="12545"/>
                      <a:pt x="7625" y="12687"/>
                    </a:cubicBezTo>
                    <a:cubicBezTo>
                      <a:pt x="7617" y="12735"/>
                      <a:pt x="7609" y="12798"/>
                      <a:pt x="7679" y="12894"/>
                    </a:cubicBezTo>
                    <a:lnTo>
                      <a:pt x="7679" y="12894"/>
                    </a:lnTo>
                    <a:cubicBezTo>
                      <a:pt x="7632" y="12837"/>
                      <a:pt x="7578" y="12787"/>
                      <a:pt x="7519" y="12750"/>
                    </a:cubicBezTo>
                    <a:cubicBezTo>
                      <a:pt x="7512" y="12747"/>
                      <a:pt x="7507" y="12746"/>
                      <a:pt x="7503" y="12746"/>
                    </a:cubicBezTo>
                    <a:cubicBezTo>
                      <a:pt x="7475" y="12746"/>
                      <a:pt x="7505" y="12795"/>
                      <a:pt x="7474" y="12803"/>
                    </a:cubicBezTo>
                    <a:lnTo>
                      <a:pt x="7421" y="12803"/>
                    </a:lnTo>
                    <a:cubicBezTo>
                      <a:pt x="7349" y="12803"/>
                      <a:pt x="7278" y="12839"/>
                      <a:pt x="7234" y="12883"/>
                    </a:cubicBezTo>
                    <a:cubicBezTo>
                      <a:pt x="7260" y="12963"/>
                      <a:pt x="7153" y="13026"/>
                      <a:pt x="7153" y="13035"/>
                    </a:cubicBezTo>
                    <a:cubicBezTo>
                      <a:pt x="7234" y="13186"/>
                      <a:pt x="7358" y="13320"/>
                      <a:pt x="7429" y="13480"/>
                    </a:cubicBezTo>
                    <a:cubicBezTo>
                      <a:pt x="7432" y="13487"/>
                      <a:pt x="7430" y="13490"/>
                      <a:pt x="7424" y="13490"/>
                    </a:cubicBezTo>
                    <a:cubicBezTo>
                      <a:pt x="7390" y="13490"/>
                      <a:pt x="7246" y="13394"/>
                      <a:pt x="7216" y="13266"/>
                    </a:cubicBezTo>
                    <a:cubicBezTo>
                      <a:pt x="7180" y="13152"/>
                      <a:pt x="7127" y="13107"/>
                      <a:pt x="7080" y="13107"/>
                    </a:cubicBezTo>
                    <a:cubicBezTo>
                      <a:pt x="7069" y="13107"/>
                      <a:pt x="7057" y="13110"/>
                      <a:pt x="7046" y="13115"/>
                    </a:cubicBezTo>
                    <a:cubicBezTo>
                      <a:pt x="7020" y="13133"/>
                      <a:pt x="6975" y="13150"/>
                      <a:pt x="6993" y="13213"/>
                    </a:cubicBezTo>
                    <a:cubicBezTo>
                      <a:pt x="7008" y="13265"/>
                      <a:pt x="7029" y="13286"/>
                      <a:pt x="7009" y="13286"/>
                    </a:cubicBezTo>
                    <a:cubicBezTo>
                      <a:pt x="7005" y="13286"/>
                      <a:pt x="7000" y="13285"/>
                      <a:pt x="6993" y="13284"/>
                    </a:cubicBezTo>
                    <a:cubicBezTo>
                      <a:pt x="6886" y="13240"/>
                      <a:pt x="6788" y="13168"/>
                      <a:pt x="6717" y="13061"/>
                    </a:cubicBezTo>
                    <a:lnTo>
                      <a:pt x="6717" y="13061"/>
                    </a:lnTo>
                    <a:cubicBezTo>
                      <a:pt x="6761" y="13177"/>
                      <a:pt x="6744" y="13186"/>
                      <a:pt x="6690" y="13213"/>
                    </a:cubicBezTo>
                    <a:cubicBezTo>
                      <a:pt x="6646" y="13240"/>
                      <a:pt x="6610" y="13284"/>
                      <a:pt x="6610" y="13338"/>
                    </a:cubicBezTo>
                    <a:cubicBezTo>
                      <a:pt x="6610" y="13354"/>
                      <a:pt x="6610" y="13446"/>
                      <a:pt x="6596" y="13446"/>
                    </a:cubicBezTo>
                    <a:cubicBezTo>
                      <a:pt x="6595" y="13446"/>
                      <a:pt x="6594" y="13446"/>
                      <a:pt x="6592" y="13444"/>
                    </a:cubicBezTo>
                    <a:cubicBezTo>
                      <a:pt x="6583" y="13427"/>
                      <a:pt x="6512" y="13338"/>
                      <a:pt x="6494" y="13338"/>
                    </a:cubicBezTo>
                    <a:cubicBezTo>
                      <a:pt x="6450" y="13338"/>
                      <a:pt x="6459" y="13418"/>
                      <a:pt x="6432" y="13427"/>
                    </a:cubicBezTo>
                    <a:lnTo>
                      <a:pt x="6325" y="13471"/>
                    </a:lnTo>
                    <a:cubicBezTo>
                      <a:pt x="6307" y="13447"/>
                      <a:pt x="6295" y="13437"/>
                      <a:pt x="6287" y="13437"/>
                    </a:cubicBezTo>
                    <a:cubicBezTo>
                      <a:pt x="6260" y="13437"/>
                      <a:pt x="6302" y="13584"/>
                      <a:pt x="6316" y="13640"/>
                    </a:cubicBezTo>
                    <a:cubicBezTo>
                      <a:pt x="6334" y="13721"/>
                      <a:pt x="6316" y="13747"/>
                      <a:pt x="6280" y="13756"/>
                    </a:cubicBezTo>
                    <a:cubicBezTo>
                      <a:pt x="6227" y="13578"/>
                      <a:pt x="6218" y="13525"/>
                      <a:pt x="6147" y="13525"/>
                    </a:cubicBezTo>
                    <a:cubicBezTo>
                      <a:pt x="6022" y="13533"/>
                      <a:pt x="5906" y="13578"/>
                      <a:pt x="5791" y="13587"/>
                    </a:cubicBezTo>
                    <a:cubicBezTo>
                      <a:pt x="5791" y="13587"/>
                      <a:pt x="5648" y="13596"/>
                      <a:pt x="5675" y="13667"/>
                    </a:cubicBezTo>
                    <a:cubicBezTo>
                      <a:pt x="5714" y="13758"/>
                      <a:pt x="5682" y="13782"/>
                      <a:pt x="5648" y="13782"/>
                    </a:cubicBezTo>
                    <a:cubicBezTo>
                      <a:pt x="5635" y="13782"/>
                      <a:pt x="5622" y="13779"/>
                      <a:pt x="5612" y="13774"/>
                    </a:cubicBezTo>
                    <a:cubicBezTo>
                      <a:pt x="5586" y="13756"/>
                      <a:pt x="5595" y="13676"/>
                      <a:pt x="5577" y="13640"/>
                    </a:cubicBezTo>
                    <a:cubicBezTo>
                      <a:pt x="5559" y="13623"/>
                      <a:pt x="5541" y="13614"/>
                      <a:pt x="5514" y="13614"/>
                    </a:cubicBezTo>
                    <a:cubicBezTo>
                      <a:pt x="5500" y="13614"/>
                      <a:pt x="5467" y="13601"/>
                      <a:pt x="5434" y="13601"/>
                    </a:cubicBezTo>
                    <a:cubicBezTo>
                      <a:pt x="5404" y="13601"/>
                      <a:pt x="5376" y="13611"/>
                      <a:pt x="5363" y="13649"/>
                    </a:cubicBezTo>
                    <a:cubicBezTo>
                      <a:pt x="5354" y="13694"/>
                      <a:pt x="5343" y="13700"/>
                      <a:pt x="5329" y="13700"/>
                    </a:cubicBezTo>
                    <a:cubicBezTo>
                      <a:pt x="5322" y="13700"/>
                      <a:pt x="5315" y="13699"/>
                      <a:pt x="5308" y="13699"/>
                    </a:cubicBezTo>
                    <a:cubicBezTo>
                      <a:pt x="5298" y="13699"/>
                      <a:pt x="5287" y="13701"/>
                      <a:pt x="5274" y="13712"/>
                    </a:cubicBezTo>
                    <a:cubicBezTo>
                      <a:pt x="5238" y="13747"/>
                      <a:pt x="5221" y="13854"/>
                      <a:pt x="5212" y="13854"/>
                    </a:cubicBezTo>
                    <a:cubicBezTo>
                      <a:pt x="5194" y="13854"/>
                      <a:pt x="5194" y="13765"/>
                      <a:pt x="5176" y="13738"/>
                    </a:cubicBezTo>
                    <a:cubicBezTo>
                      <a:pt x="5149" y="13667"/>
                      <a:pt x="5105" y="13640"/>
                      <a:pt x="5069" y="13640"/>
                    </a:cubicBezTo>
                    <a:cubicBezTo>
                      <a:pt x="4998" y="13640"/>
                      <a:pt x="4935" y="13640"/>
                      <a:pt x="4864" y="13658"/>
                    </a:cubicBezTo>
                    <a:cubicBezTo>
                      <a:pt x="4829" y="13676"/>
                      <a:pt x="4811" y="13729"/>
                      <a:pt x="4793" y="13819"/>
                    </a:cubicBezTo>
                    <a:cubicBezTo>
                      <a:pt x="4789" y="13825"/>
                      <a:pt x="4785" y="13832"/>
                      <a:pt x="4781" y="13839"/>
                    </a:cubicBezTo>
                    <a:lnTo>
                      <a:pt x="4781" y="13839"/>
                    </a:lnTo>
                    <a:cubicBezTo>
                      <a:pt x="4801" y="13711"/>
                      <a:pt x="4808" y="13599"/>
                      <a:pt x="4784" y="13578"/>
                    </a:cubicBezTo>
                    <a:cubicBezTo>
                      <a:pt x="4772" y="13566"/>
                      <a:pt x="4731" y="13537"/>
                      <a:pt x="4697" y="13537"/>
                    </a:cubicBezTo>
                    <a:cubicBezTo>
                      <a:pt x="4682" y="13537"/>
                      <a:pt x="4668" y="13543"/>
                      <a:pt x="4659" y="13560"/>
                    </a:cubicBezTo>
                    <a:cubicBezTo>
                      <a:pt x="4628" y="13648"/>
                      <a:pt x="4605" y="13737"/>
                      <a:pt x="4576" y="13737"/>
                    </a:cubicBezTo>
                    <a:cubicBezTo>
                      <a:pt x="4564" y="13737"/>
                      <a:pt x="4550" y="13721"/>
                      <a:pt x="4535" y="13685"/>
                    </a:cubicBezTo>
                    <a:cubicBezTo>
                      <a:pt x="4476" y="13627"/>
                      <a:pt x="4426" y="13568"/>
                      <a:pt x="4354" y="13568"/>
                    </a:cubicBezTo>
                    <a:cubicBezTo>
                      <a:pt x="4349" y="13568"/>
                      <a:pt x="4344" y="13569"/>
                      <a:pt x="4339" y="13569"/>
                    </a:cubicBezTo>
                    <a:cubicBezTo>
                      <a:pt x="4297" y="13577"/>
                      <a:pt x="4217" y="13732"/>
                      <a:pt x="4185" y="13732"/>
                    </a:cubicBezTo>
                    <a:cubicBezTo>
                      <a:pt x="4182" y="13732"/>
                      <a:pt x="4180" y="13731"/>
                      <a:pt x="4178" y="13729"/>
                    </a:cubicBezTo>
                    <a:cubicBezTo>
                      <a:pt x="4134" y="13667"/>
                      <a:pt x="4205" y="13418"/>
                      <a:pt x="4161" y="13355"/>
                    </a:cubicBezTo>
                    <a:cubicBezTo>
                      <a:pt x="4158" y="13352"/>
                      <a:pt x="4156" y="13351"/>
                      <a:pt x="4153" y="13351"/>
                    </a:cubicBezTo>
                    <a:cubicBezTo>
                      <a:pt x="4128" y="13351"/>
                      <a:pt x="4097" y="13511"/>
                      <a:pt x="4080" y="13551"/>
                    </a:cubicBezTo>
                    <a:cubicBezTo>
                      <a:pt x="4056" y="13543"/>
                      <a:pt x="4097" y="13356"/>
                      <a:pt x="4067" y="13356"/>
                    </a:cubicBezTo>
                    <a:cubicBezTo>
                      <a:pt x="4064" y="13356"/>
                      <a:pt x="4059" y="13359"/>
                      <a:pt x="4054" y="13364"/>
                    </a:cubicBezTo>
                    <a:cubicBezTo>
                      <a:pt x="4046" y="13379"/>
                      <a:pt x="3931" y="13685"/>
                      <a:pt x="3890" y="13685"/>
                    </a:cubicBezTo>
                    <a:cubicBezTo>
                      <a:pt x="3882" y="13685"/>
                      <a:pt x="3877" y="13675"/>
                      <a:pt x="3876" y="13649"/>
                    </a:cubicBezTo>
                    <a:cubicBezTo>
                      <a:pt x="3876" y="13578"/>
                      <a:pt x="3938" y="13480"/>
                      <a:pt x="3920" y="13409"/>
                    </a:cubicBezTo>
                    <a:cubicBezTo>
                      <a:pt x="3913" y="13382"/>
                      <a:pt x="3891" y="13370"/>
                      <a:pt x="3869" y="13370"/>
                    </a:cubicBezTo>
                    <a:cubicBezTo>
                      <a:pt x="3862" y="13370"/>
                      <a:pt x="3855" y="13371"/>
                      <a:pt x="3849" y="13373"/>
                    </a:cubicBezTo>
                    <a:cubicBezTo>
                      <a:pt x="3784" y="13397"/>
                      <a:pt x="3771" y="13584"/>
                      <a:pt x="3702" y="13584"/>
                    </a:cubicBezTo>
                    <a:cubicBezTo>
                      <a:pt x="3695" y="13584"/>
                      <a:pt x="3688" y="13582"/>
                      <a:pt x="3680" y="13578"/>
                    </a:cubicBezTo>
                    <a:cubicBezTo>
                      <a:pt x="3715" y="13498"/>
                      <a:pt x="3742" y="13409"/>
                      <a:pt x="3751" y="13320"/>
                    </a:cubicBezTo>
                    <a:cubicBezTo>
                      <a:pt x="3741" y="13284"/>
                      <a:pt x="3728" y="13244"/>
                      <a:pt x="3706" y="13244"/>
                    </a:cubicBezTo>
                    <a:cubicBezTo>
                      <a:pt x="3689" y="13244"/>
                      <a:pt x="3666" y="13268"/>
                      <a:pt x="3635" y="13338"/>
                    </a:cubicBezTo>
                    <a:cubicBezTo>
                      <a:pt x="3684" y="13215"/>
                      <a:pt x="3687" y="13170"/>
                      <a:pt x="3665" y="13170"/>
                    </a:cubicBezTo>
                    <a:cubicBezTo>
                      <a:pt x="3647" y="13170"/>
                      <a:pt x="3613" y="13200"/>
                      <a:pt x="3573" y="13240"/>
                    </a:cubicBezTo>
                    <a:cubicBezTo>
                      <a:pt x="3622" y="13134"/>
                      <a:pt x="3512" y="13128"/>
                      <a:pt x="3432" y="13128"/>
                    </a:cubicBezTo>
                    <a:cubicBezTo>
                      <a:pt x="3421" y="13128"/>
                      <a:pt x="3411" y="13128"/>
                      <a:pt x="3402" y="13128"/>
                    </a:cubicBezTo>
                    <a:cubicBezTo>
                      <a:pt x="3381" y="13128"/>
                      <a:pt x="3366" y="13128"/>
                      <a:pt x="3360" y="13124"/>
                    </a:cubicBezTo>
                    <a:lnTo>
                      <a:pt x="3360" y="13124"/>
                    </a:lnTo>
                    <a:cubicBezTo>
                      <a:pt x="3429" y="13167"/>
                      <a:pt x="3371" y="13298"/>
                      <a:pt x="3318" y="13298"/>
                    </a:cubicBezTo>
                    <a:cubicBezTo>
                      <a:pt x="3304" y="13298"/>
                      <a:pt x="3290" y="13289"/>
                      <a:pt x="3279" y="13266"/>
                    </a:cubicBezTo>
                    <a:cubicBezTo>
                      <a:pt x="3243" y="13195"/>
                      <a:pt x="3190" y="13142"/>
                      <a:pt x="3127" y="13106"/>
                    </a:cubicBezTo>
                    <a:lnTo>
                      <a:pt x="3127" y="13106"/>
                    </a:lnTo>
                    <a:cubicBezTo>
                      <a:pt x="3029" y="13275"/>
                      <a:pt x="3172" y="13391"/>
                      <a:pt x="3207" y="13453"/>
                    </a:cubicBezTo>
                    <a:cubicBezTo>
                      <a:pt x="3154" y="13427"/>
                      <a:pt x="3110" y="13400"/>
                      <a:pt x="3065" y="13364"/>
                    </a:cubicBezTo>
                    <a:cubicBezTo>
                      <a:pt x="3012" y="13329"/>
                      <a:pt x="2994" y="13257"/>
                      <a:pt x="3029" y="13195"/>
                    </a:cubicBezTo>
                    <a:cubicBezTo>
                      <a:pt x="3065" y="13106"/>
                      <a:pt x="3127" y="13079"/>
                      <a:pt x="3118" y="12999"/>
                    </a:cubicBezTo>
                    <a:cubicBezTo>
                      <a:pt x="3118" y="12947"/>
                      <a:pt x="3104" y="12929"/>
                      <a:pt x="3082" y="12929"/>
                    </a:cubicBezTo>
                    <a:cubicBezTo>
                      <a:pt x="3037" y="12929"/>
                      <a:pt x="2961" y="13002"/>
                      <a:pt x="2911" y="13002"/>
                    </a:cubicBezTo>
                    <a:cubicBezTo>
                      <a:pt x="2905" y="13002"/>
                      <a:pt x="2900" y="13001"/>
                      <a:pt x="2896" y="12999"/>
                    </a:cubicBezTo>
                    <a:cubicBezTo>
                      <a:pt x="2824" y="12963"/>
                      <a:pt x="2851" y="12848"/>
                      <a:pt x="2887" y="12714"/>
                    </a:cubicBezTo>
                    <a:lnTo>
                      <a:pt x="2887" y="12714"/>
                    </a:lnTo>
                    <a:cubicBezTo>
                      <a:pt x="2816" y="12803"/>
                      <a:pt x="2726" y="12874"/>
                      <a:pt x="2629" y="12919"/>
                    </a:cubicBezTo>
                    <a:cubicBezTo>
                      <a:pt x="2620" y="12921"/>
                      <a:pt x="2614" y="12922"/>
                      <a:pt x="2610" y="12922"/>
                    </a:cubicBezTo>
                    <a:cubicBezTo>
                      <a:pt x="2562" y="12922"/>
                      <a:pt x="2672" y="12810"/>
                      <a:pt x="2664" y="12794"/>
                    </a:cubicBezTo>
                    <a:cubicBezTo>
                      <a:pt x="2663" y="12794"/>
                      <a:pt x="2663" y="12794"/>
                      <a:pt x="2662" y="12794"/>
                    </a:cubicBezTo>
                    <a:cubicBezTo>
                      <a:pt x="2654" y="12794"/>
                      <a:pt x="2637" y="12806"/>
                      <a:pt x="2618" y="12824"/>
                    </a:cubicBezTo>
                    <a:lnTo>
                      <a:pt x="2618" y="12824"/>
                    </a:lnTo>
                    <a:cubicBezTo>
                      <a:pt x="2647" y="12789"/>
                      <a:pt x="2674" y="12752"/>
                      <a:pt x="2700" y="12714"/>
                    </a:cubicBezTo>
                    <a:cubicBezTo>
                      <a:pt x="2709" y="12652"/>
                      <a:pt x="2637" y="12634"/>
                      <a:pt x="2602" y="12616"/>
                    </a:cubicBezTo>
                    <a:cubicBezTo>
                      <a:pt x="2578" y="12606"/>
                      <a:pt x="2554" y="12601"/>
                      <a:pt x="2530" y="12601"/>
                    </a:cubicBezTo>
                    <a:cubicBezTo>
                      <a:pt x="2490" y="12601"/>
                      <a:pt x="2451" y="12615"/>
                      <a:pt x="2424" y="12643"/>
                    </a:cubicBezTo>
                    <a:cubicBezTo>
                      <a:pt x="2388" y="12667"/>
                      <a:pt x="2364" y="12686"/>
                      <a:pt x="2347" y="12686"/>
                    </a:cubicBezTo>
                    <a:cubicBezTo>
                      <a:pt x="2339" y="12686"/>
                      <a:pt x="2332" y="12681"/>
                      <a:pt x="2326" y="12669"/>
                    </a:cubicBezTo>
                    <a:cubicBezTo>
                      <a:pt x="2308" y="12634"/>
                      <a:pt x="2326" y="12616"/>
                      <a:pt x="2352" y="12572"/>
                    </a:cubicBezTo>
                    <a:cubicBezTo>
                      <a:pt x="2379" y="12518"/>
                      <a:pt x="2370" y="12518"/>
                      <a:pt x="2352" y="12500"/>
                    </a:cubicBezTo>
                    <a:cubicBezTo>
                      <a:pt x="2349" y="12496"/>
                      <a:pt x="2341" y="12495"/>
                      <a:pt x="2332" y="12495"/>
                    </a:cubicBezTo>
                    <a:cubicBezTo>
                      <a:pt x="2305" y="12495"/>
                      <a:pt x="2262" y="12505"/>
                      <a:pt x="2226" y="12505"/>
                    </a:cubicBezTo>
                    <a:cubicBezTo>
                      <a:pt x="2213" y="12505"/>
                      <a:pt x="2201" y="12504"/>
                      <a:pt x="2192" y="12500"/>
                    </a:cubicBezTo>
                    <a:cubicBezTo>
                      <a:pt x="2148" y="12491"/>
                      <a:pt x="2103" y="12465"/>
                      <a:pt x="2094" y="12420"/>
                    </a:cubicBezTo>
                    <a:cubicBezTo>
                      <a:pt x="2076" y="12393"/>
                      <a:pt x="2130" y="12295"/>
                      <a:pt x="2121" y="12286"/>
                    </a:cubicBezTo>
                    <a:cubicBezTo>
                      <a:pt x="2120" y="12284"/>
                      <a:pt x="2118" y="12283"/>
                      <a:pt x="2116" y="12283"/>
                    </a:cubicBezTo>
                    <a:cubicBezTo>
                      <a:pt x="2104" y="12283"/>
                      <a:pt x="2079" y="12323"/>
                      <a:pt x="2070" y="12323"/>
                    </a:cubicBezTo>
                    <a:cubicBezTo>
                      <a:pt x="2069" y="12323"/>
                      <a:pt x="2068" y="12323"/>
                      <a:pt x="2067" y="12322"/>
                    </a:cubicBezTo>
                    <a:lnTo>
                      <a:pt x="2041" y="12295"/>
                    </a:lnTo>
                    <a:cubicBezTo>
                      <a:pt x="2005" y="12260"/>
                      <a:pt x="1969" y="12215"/>
                      <a:pt x="1934" y="12180"/>
                    </a:cubicBezTo>
                    <a:cubicBezTo>
                      <a:pt x="1915" y="12149"/>
                      <a:pt x="1897" y="12081"/>
                      <a:pt x="1833" y="12081"/>
                    </a:cubicBezTo>
                    <a:cubicBezTo>
                      <a:pt x="1808" y="12081"/>
                      <a:pt x="1776" y="12092"/>
                      <a:pt x="1735" y="12118"/>
                    </a:cubicBezTo>
                    <a:lnTo>
                      <a:pt x="1735" y="12118"/>
                    </a:lnTo>
                    <a:cubicBezTo>
                      <a:pt x="1794" y="12068"/>
                      <a:pt x="1802" y="11976"/>
                      <a:pt x="1747" y="11912"/>
                    </a:cubicBezTo>
                    <a:cubicBezTo>
                      <a:pt x="1733" y="11898"/>
                      <a:pt x="1714" y="11895"/>
                      <a:pt x="1694" y="11895"/>
                    </a:cubicBezTo>
                    <a:cubicBezTo>
                      <a:pt x="1676" y="11895"/>
                      <a:pt x="1658" y="11898"/>
                      <a:pt x="1641" y="11898"/>
                    </a:cubicBezTo>
                    <a:cubicBezTo>
                      <a:pt x="1617" y="11898"/>
                      <a:pt x="1597" y="11892"/>
                      <a:pt x="1586" y="11868"/>
                    </a:cubicBezTo>
                    <a:cubicBezTo>
                      <a:pt x="1586" y="11850"/>
                      <a:pt x="1693" y="11788"/>
                      <a:pt x="1702" y="11752"/>
                    </a:cubicBezTo>
                    <a:cubicBezTo>
                      <a:pt x="1711" y="11716"/>
                      <a:pt x="1702" y="11690"/>
                      <a:pt x="1675" y="11672"/>
                    </a:cubicBezTo>
                    <a:cubicBezTo>
                      <a:pt x="1640" y="11645"/>
                      <a:pt x="1604" y="11636"/>
                      <a:pt x="1560" y="11636"/>
                    </a:cubicBezTo>
                    <a:cubicBezTo>
                      <a:pt x="1540" y="11636"/>
                      <a:pt x="1512" y="11653"/>
                      <a:pt x="1483" y="11674"/>
                    </a:cubicBezTo>
                    <a:lnTo>
                      <a:pt x="1483" y="11674"/>
                    </a:lnTo>
                    <a:cubicBezTo>
                      <a:pt x="1546" y="11608"/>
                      <a:pt x="1416" y="11621"/>
                      <a:pt x="1408" y="11592"/>
                    </a:cubicBezTo>
                    <a:cubicBezTo>
                      <a:pt x="1390" y="11556"/>
                      <a:pt x="1711" y="11405"/>
                      <a:pt x="1640" y="11378"/>
                    </a:cubicBezTo>
                    <a:cubicBezTo>
                      <a:pt x="1633" y="11376"/>
                      <a:pt x="1625" y="11375"/>
                      <a:pt x="1617" y="11375"/>
                    </a:cubicBezTo>
                    <a:cubicBezTo>
                      <a:pt x="1510" y="11375"/>
                      <a:pt x="1310" y="11524"/>
                      <a:pt x="1194" y="11574"/>
                    </a:cubicBezTo>
                    <a:cubicBezTo>
                      <a:pt x="1186" y="11577"/>
                      <a:pt x="1179" y="11578"/>
                      <a:pt x="1174" y="11578"/>
                    </a:cubicBezTo>
                    <a:cubicBezTo>
                      <a:pt x="1113" y="11578"/>
                      <a:pt x="1320" y="11386"/>
                      <a:pt x="1337" y="11378"/>
                    </a:cubicBezTo>
                    <a:lnTo>
                      <a:pt x="1337" y="11378"/>
                    </a:lnTo>
                    <a:cubicBezTo>
                      <a:pt x="1287" y="11397"/>
                      <a:pt x="1255" y="11420"/>
                      <a:pt x="1231" y="11420"/>
                    </a:cubicBezTo>
                    <a:cubicBezTo>
                      <a:pt x="1220" y="11420"/>
                      <a:pt x="1211" y="11415"/>
                      <a:pt x="1203" y="11405"/>
                    </a:cubicBezTo>
                    <a:cubicBezTo>
                      <a:pt x="1194" y="11396"/>
                      <a:pt x="1194" y="11360"/>
                      <a:pt x="1168" y="11360"/>
                    </a:cubicBezTo>
                    <a:cubicBezTo>
                      <a:pt x="1141" y="11369"/>
                      <a:pt x="1088" y="11414"/>
                      <a:pt x="1052" y="11414"/>
                    </a:cubicBezTo>
                    <a:cubicBezTo>
                      <a:pt x="1046" y="11415"/>
                      <a:pt x="1040" y="11415"/>
                      <a:pt x="1036" y="11415"/>
                    </a:cubicBezTo>
                    <a:cubicBezTo>
                      <a:pt x="1005" y="11415"/>
                      <a:pt x="997" y="11393"/>
                      <a:pt x="990" y="11378"/>
                    </a:cubicBezTo>
                    <a:cubicBezTo>
                      <a:pt x="1088" y="11325"/>
                      <a:pt x="1141" y="11289"/>
                      <a:pt x="1088" y="11271"/>
                    </a:cubicBezTo>
                    <a:cubicBezTo>
                      <a:pt x="1016" y="11235"/>
                      <a:pt x="972" y="11244"/>
                      <a:pt x="1132" y="11155"/>
                    </a:cubicBezTo>
                    <a:cubicBezTo>
                      <a:pt x="1180" y="11131"/>
                      <a:pt x="1163" y="11064"/>
                      <a:pt x="1120" y="11064"/>
                    </a:cubicBezTo>
                    <a:cubicBezTo>
                      <a:pt x="1116" y="11064"/>
                      <a:pt x="1111" y="11064"/>
                      <a:pt x="1105" y="11066"/>
                    </a:cubicBezTo>
                    <a:cubicBezTo>
                      <a:pt x="1052" y="11079"/>
                      <a:pt x="1029" y="11103"/>
                      <a:pt x="1009" y="11103"/>
                    </a:cubicBezTo>
                    <a:cubicBezTo>
                      <a:pt x="1003" y="11103"/>
                      <a:pt x="996" y="11100"/>
                      <a:pt x="990" y="11093"/>
                    </a:cubicBezTo>
                    <a:cubicBezTo>
                      <a:pt x="954" y="11057"/>
                      <a:pt x="936" y="11013"/>
                      <a:pt x="945" y="10968"/>
                    </a:cubicBezTo>
                    <a:cubicBezTo>
                      <a:pt x="945" y="10915"/>
                      <a:pt x="1025" y="10870"/>
                      <a:pt x="1052" y="10817"/>
                    </a:cubicBezTo>
                    <a:cubicBezTo>
                      <a:pt x="1077" y="10759"/>
                      <a:pt x="1071" y="10709"/>
                      <a:pt x="1006" y="10709"/>
                    </a:cubicBezTo>
                    <a:cubicBezTo>
                      <a:pt x="1001" y="10709"/>
                      <a:pt x="996" y="10709"/>
                      <a:pt x="990" y="10710"/>
                    </a:cubicBezTo>
                    <a:cubicBezTo>
                      <a:pt x="874" y="10710"/>
                      <a:pt x="1016" y="10550"/>
                      <a:pt x="1034" y="10550"/>
                    </a:cubicBezTo>
                    <a:cubicBezTo>
                      <a:pt x="901" y="10550"/>
                      <a:pt x="785" y="10701"/>
                      <a:pt x="722" y="10728"/>
                    </a:cubicBezTo>
                    <a:cubicBezTo>
                      <a:pt x="705" y="10728"/>
                      <a:pt x="678" y="10683"/>
                      <a:pt x="722" y="10665"/>
                    </a:cubicBezTo>
                    <a:cubicBezTo>
                      <a:pt x="820" y="10621"/>
                      <a:pt x="758" y="10585"/>
                      <a:pt x="713" y="10567"/>
                    </a:cubicBezTo>
                    <a:cubicBezTo>
                      <a:pt x="616" y="10532"/>
                      <a:pt x="785" y="10505"/>
                      <a:pt x="874" y="10434"/>
                    </a:cubicBezTo>
                    <a:cubicBezTo>
                      <a:pt x="898" y="10417"/>
                      <a:pt x="894" y="10411"/>
                      <a:pt x="879" y="10411"/>
                    </a:cubicBezTo>
                    <a:cubicBezTo>
                      <a:pt x="856" y="10411"/>
                      <a:pt x="805" y="10425"/>
                      <a:pt x="794" y="10425"/>
                    </a:cubicBezTo>
                    <a:cubicBezTo>
                      <a:pt x="774" y="10431"/>
                      <a:pt x="759" y="10433"/>
                      <a:pt x="746" y="10433"/>
                    </a:cubicBezTo>
                    <a:cubicBezTo>
                      <a:pt x="701" y="10433"/>
                      <a:pt x="694" y="10401"/>
                      <a:pt x="687" y="10380"/>
                    </a:cubicBezTo>
                    <a:cubicBezTo>
                      <a:pt x="669" y="10318"/>
                      <a:pt x="722" y="10291"/>
                      <a:pt x="571" y="10273"/>
                    </a:cubicBezTo>
                    <a:cubicBezTo>
                      <a:pt x="571" y="10273"/>
                      <a:pt x="482" y="10247"/>
                      <a:pt x="500" y="10238"/>
                    </a:cubicBezTo>
                    <a:cubicBezTo>
                      <a:pt x="544" y="10202"/>
                      <a:pt x="776" y="10220"/>
                      <a:pt x="803" y="10149"/>
                    </a:cubicBezTo>
                    <a:cubicBezTo>
                      <a:pt x="828" y="10072"/>
                      <a:pt x="781" y="10012"/>
                      <a:pt x="768" y="9953"/>
                    </a:cubicBezTo>
                    <a:lnTo>
                      <a:pt x="768" y="9953"/>
                    </a:lnTo>
                    <a:cubicBezTo>
                      <a:pt x="770" y="9969"/>
                      <a:pt x="764" y="10002"/>
                      <a:pt x="705" y="10015"/>
                    </a:cubicBezTo>
                    <a:cubicBezTo>
                      <a:pt x="703" y="10015"/>
                      <a:pt x="702" y="10016"/>
                      <a:pt x="701" y="10016"/>
                    </a:cubicBezTo>
                    <a:cubicBezTo>
                      <a:pt x="672" y="10016"/>
                      <a:pt x="682" y="9924"/>
                      <a:pt x="615" y="9924"/>
                    </a:cubicBezTo>
                    <a:cubicBezTo>
                      <a:pt x="610" y="9924"/>
                      <a:pt x="604" y="9925"/>
                      <a:pt x="598" y="9926"/>
                    </a:cubicBezTo>
                    <a:cubicBezTo>
                      <a:pt x="599" y="9926"/>
                      <a:pt x="601" y="9926"/>
                      <a:pt x="602" y="9926"/>
                    </a:cubicBezTo>
                    <a:cubicBezTo>
                      <a:pt x="632" y="9926"/>
                      <a:pt x="548" y="10017"/>
                      <a:pt x="516" y="10017"/>
                    </a:cubicBezTo>
                    <a:cubicBezTo>
                      <a:pt x="513" y="10017"/>
                      <a:pt x="511" y="10016"/>
                      <a:pt x="509" y="10015"/>
                    </a:cubicBezTo>
                    <a:cubicBezTo>
                      <a:pt x="464" y="9980"/>
                      <a:pt x="268" y="9944"/>
                      <a:pt x="491" y="9899"/>
                    </a:cubicBezTo>
                    <a:cubicBezTo>
                      <a:pt x="553" y="9899"/>
                      <a:pt x="642" y="9899"/>
                      <a:pt x="651" y="9855"/>
                    </a:cubicBezTo>
                    <a:cubicBezTo>
                      <a:pt x="678" y="9792"/>
                      <a:pt x="678" y="9730"/>
                      <a:pt x="651" y="9668"/>
                    </a:cubicBezTo>
                    <a:cubicBezTo>
                      <a:pt x="642" y="9653"/>
                      <a:pt x="619" y="9648"/>
                      <a:pt x="590" y="9648"/>
                    </a:cubicBezTo>
                    <a:cubicBezTo>
                      <a:pt x="531" y="9648"/>
                      <a:pt x="446" y="9668"/>
                      <a:pt x="393" y="9668"/>
                    </a:cubicBezTo>
                    <a:cubicBezTo>
                      <a:pt x="393" y="9623"/>
                      <a:pt x="500" y="9499"/>
                      <a:pt x="571" y="9499"/>
                    </a:cubicBezTo>
                    <a:cubicBezTo>
                      <a:pt x="642" y="9499"/>
                      <a:pt x="660" y="9588"/>
                      <a:pt x="660" y="9597"/>
                    </a:cubicBezTo>
                    <a:cubicBezTo>
                      <a:pt x="660" y="9561"/>
                      <a:pt x="624" y="9472"/>
                      <a:pt x="722" y="9454"/>
                    </a:cubicBezTo>
                    <a:cubicBezTo>
                      <a:pt x="829" y="9454"/>
                      <a:pt x="927" y="9472"/>
                      <a:pt x="1034" y="9499"/>
                    </a:cubicBezTo>
                    <a:cubicBezTo>
                      <a:pt x="901" y="9454"/>
                      <a:pt x="767" y="9401"/>
                      <a:pt x="642" y="9329"/>
                    </a:cubicBezTo>
                    <a:cubicBezTo>
                      <a:pt x="589" y="9303"/>
                      <a:pt x="633" y="9267"/>
                      <a:pt x="607" y="9231"/>
                    </a:cubicBezTo>
                    <a:cubicBezTo>
                      <a:pt x="580" y="9196"/>
                      <a:pt x="455" y="9169"/>
                      <a:pt x="544" y="9160"/>
                    </a:cubicBezTo>
                    <a:cubicBezTo>
                      <a:pt x="550" y="9160"/>
                      <a:pt x="556" y="9159"/>
                      <a:pt x="562" y="9159"/>
                    </a:cubicBezTo>
                    <a:cubicBezTo>
                      <a:pt x="672" y="9159"/>
                      <a:pt x="782" y="9232"/>
                      <a:pt x="901" y="9240"/>
                    </a:cubicBezTo>
                    <a:cubicBezTo>
                      <a:pt x="999" y="9240"/>
                      <a:pt x="918" y="9169"/>
                      <a:pt x="883" y="9151"/>
                    </a:cubicBezTo>
                    <a:cubicBezTo>
                      <a:pt x="847" y="9124"/>
                      <a:pt x="785" y="9107"/>
                      <a:pt x="776" y="9071"/>
                    </a:cubicBezTo>
                    <a:cubicBezTo>
                      <a:pt x="758" y="9035"/>
                      <a:pt x="758" y="9000"/>
                      <a:pt x="776" y="8964"/>
                    </a:cubicBezTo>
                    <a:cubicBezTo>
                      <a:pt x="785" y="8875"/>
                      <a:pt x="865" y="8768"/>
                      <a:pt x="785" y="8679"/>
                    </a:cubicBezTo>
                    <a:cubicBezTo>
                      <a:pt x="758" y="8652"/>
                      <a:pt x="669" y="8635"/>
                      <a:pt x="705" y="8617"/>
                    </a:cubicBezTo>
                    <a:cubicBezTo>
                      <a:pt x="740" y="8599"/>
                      <a:pt x="856" y="8608"/>
                      <a:pt x="909" y="8581"/>
                    </a:cubicBezTo>
                    <a:cubicBezTo>
                      <a:pt x="1025" y="8537"/>
                      <a:pt x="1061" y="8439"/>
                      <a:pt x="981" y="8350"/>
                    </a:cubicBezTo>
                    <a:cubicBezTo>
                      <a:pt x="972" y="8332"/>
                      <a:pt x="847" y="8287"/>
                      <a:pt x="865" y="8278"/>
                    </a:cubicBezTo>
                    <a:cubicBezTo>
                      <a:pt x="870" y="8276"/>
                      <a:pt x="879" y="8274"/>
                      <a:pt x="890" y="8274"/>
                    </a:cubicBezTo>
                    <a:cubicBezTo>
                      <a:pt x="927" y="8274"/>
                      <a:pt x="990" y="8288"/>
                      <a:pt x="1036" y="8288"/>
                    </a:cubicBezTo>
                    <a:cubicBezTo>
                      <a:pt x="1062" y="8288"/>
                      <a:pt x="1082" y="8283"/>
                      <a:pt x="1088" y="8269"/>
                    </a:cubicBezTo>
                    <a:cubicBezTo>
                      <a:pt x="1088" y="8269"/>
                      <a:pt x="945" y="8234"/>
                      <a:pt x="945" y="8198"/>
                    </a:cubicBezTo>
                    <a:cubicBezTo>
                      <a:pt x="945" y="8162"/>
                      <a:pt x="963" y="8145"/>
                      <a:pt x="883" y="8127"/>
                    </a:cubicBezTo>
                    <a:cubicBezTo>
                      <a:pt x="785" y="8109"/>
                      <a:pt x="696" y="8073"/>
                      <a:pt x="616" y="8011"/>
                    </a:cubicBezTo>
                    <a:cubicBezTo>
                      <a:pt x="722" y="8011"/>
                      <a:pt x="820" y="8011"/>
                      <a:pt x="927" y="8029"/>
                    </a:cubicBezTo>
                    <a:cubicBezTo>
                      <a:pt x="909" y="8038"/>
                      <a:pt x="847" y="8064"/>
                      <a:pt x="909" y="8100"/>
                    </a:cubicBezTo>
                    <a:cubicBezTo>
                      <a:pt x="932" y="8108"/>
                      <a:pt x="948" y="8110"/>
                      <a:pt x="961" y="8110"/>
                    </a:cubicBezTo>
                    <a:cubicBezTo>
                      <a:pt x="978" y="8110"/>
                      <a:pt x="988" y="8105"/>
                      <a:pt x="999" y="8100"/>
                    </a:cubicBezTo>
                    <a:cubicBezTo>
                      <a:pt x="1034" y="8073"/>
                      <a:pt x="909" y="7958"/>
                      <a:pt x="1052" y="7958"/>
                    </a:cubicBezTo>
                    <a:cubicBezTo>
                      <a:pt x="1089" y="7958"/>
                      <a:pt x="1098" y="7935"/>
                      <a:pt x="1095" y="7904"/>
                    </a:cubicBezTo>
                    <a:lnTo>
                      <a:pt x="1095" y="7904"/>
                    </a:lnTo>
                    <a:cubicBezTo>
                      <a:pt x="1073" y="7907"/>
                      <a:pt x="1043" y="7908"/>
                      <a:pt x="1011" y="7908"/>
                    </a:cubicBezTo>
                    <a:cubicBezTo>
                      <a:pt x="930" y="7908"/>
                      <a:pt x="837" y="7898"/>
                      <a:pt x="829" y="7860"/>
                    </a:cubicBezTo>
                    <a:lnTo>
                      <a:pt x="829" y="7860"/>
                    </a:lnTo>
                    <a:lnTo>
                      <a:pt x="1095" y="7904"/>
                    </a:lnTo>
                    <a:lnTo>
                      <a:pt x="1095" y="7904"/>
                    </a:lnTo>
                    <a:cubicBezTo>
                      <a:pt x="1090" y="7844"/>
                      <a:pt x="1040" y="7752"/>
                      <a:pt x="1052" y="7717"/>
                    </a:cubicBezTo>
                    <a:cubicBezTo>
                      <a:pt x="1005" y="7709"/>
                      <a:pt x="972" y="7707"/>
                      <a:pt x="946" y="7707"/>
                    </a:cubicBezTo>
                    <a:cubicBezTo>
                      <a:pt x="915" y="7707"/>
                      <a:pt x="892" y="7710"/>
                      <a:pt x="864" y="7710"/>
                    </a:cubicBezTo>
                    <a:cubicBezTo>
                      <a:pt x="841" y="7710"/>
                      <a:pt x="815" y="7708"/>
                      <a:pt x="776" y="7699"/>
                    </a:cubicBezTo>
                    <a:cubicBezTo>
                      <a:pt x="785" y="7664"/>
                      <a:pt x="954" y="7655"/>
                      <a:pt x="936" y="7637"/>
                    </a:cubicBezTo>
                    <a:cubicBezTo>
                      <a:pt x="918" y="7601"/>
                      <a:pt x="785" y="7557"/>
                      <a:pt x="731" y="7521"/>
                    </a:cubicBezTo>
                    <a:cubicBezTo>
                      <a:pt x="838" y="7521"/>
                      <a:pt x="1417" y="7441"/>
                      <a:pt x="1123" y="7388"/>
                    </a:cubicBezTo>
                    <a:lnTo>
                      <a:pt x="1123" y="7388"/>
                    </a:lnTo>
                    <a:cubicBezTo>
                      <a:pt x="1096" y="7405"/>
                      <a:pt x="1141" y="7414"/>
                      <a:pt x="1150" y="7432"/>
                    </a:cubicBezTo>
                    <a:cubicBezTo>
                      <a:pt x="1151" y="7433"/>
                      <a:pt x="1150" y="7433"/>
                      <a:pt x="1149" y="7433"/>
                    </a:cubicBezTo>
                    <a:cubicBezTo>
                      <a:pt x="1131" y="7433"/>
                      <a:pt x="970" y="7387"/>
                      <a:pt x="954" y="7379"/>
                    </a:cubicBezTo>
                    <a:cubicBezTo>
                      <a:pt x="909" y="7352"/>
                      <a:pt x="901" y="7325"/>
                      <a:pt x="918" y="7298"/>
                    </a:cubicBezTo>
                    <a:cubicBezTo>
                      <a:pt x="927" y="7290"/>
                      <a:pt x="942" y="7286"/>
                      <a:pt x="961" y="7286"/>
                    </a:cubicBezTo>
                    <a:cubicBezTo>
                      <a:pt x="1016" y="7286"/>
                      <a:pt x="1104" y="7315"/>
                      <a:pt x="1165" y="7315"/>
                    </a:cubicBezTo>
                    <a:cubicBezTo>
                      <a:pt x="1189" y="7315"/>
                      <a:pt x="1209" y="7311"/>
                      <a:pt x="1221" y="7298"/>
                    </a:cubicBezTo>
                    <a:cubicBezTo>
                      <a:pt x="1248" y="7263"/>
                      <a:pt x="1257" y="7218"/>
                      <a:pt x="1239" y="7183"/>
                    </a:cubicBezTo>
                    <a:cubicBezTo>
                      <a:pt x="1221" y="7138"/>
                      <a:pt x="1088" y="7147"/>
                      <a:pt x="1096" y="7094"/>
                    </a:cubicBezTo>
                    <a:cubicBezTo>
                      <a:pt x="1096" y="7066"/>
                      <a:pt x="1091" y="7043"/>
                      <a:pt x="1140" y="7043"/>
                    </a:cubicBezTo>
                    <a:cubicBezTo>
                      <a:pt x="1153" y="7043"/>
                      <a:pt x="1171" y="7045"/>
                      <a:pt x="1194" y="7049"/>
                    </a:cubicBezTo>
                    <a:cubicBezTo>
                      <a:pt x="1230" y="7067"/>
                      <a:pt x="1275" y="7085"/>
                      <a:pt x="1310" y="7094"/>
                    </a:cubicBezTo>
                    <a:cubicBezTo>
                      <a:pt x="1364" y="7094"/>
                      <a:pt x="990" y="6871"/>
                      <a:pt x="1123" y="6871"/>
                    </a:cubicBezTo>
                    <a:cubicBezTo>
                      <a:pt x="1185" y="6871"/>
                      <a:pt x="1242" y="6881"/>
                      <a:pt x="1285" y="6881"/>
                    </a:cubicBezTo>
                    <a:cubicBezTo>
                      <a:pt x="1323" y="6881"/>
                      <a:pt x="1351" y="6873"/>
                      <a:pt x="1364" y="6844"/>
                    </a:cubicBezTo>
                    <a:cubicBezTo>
                      <a:pt x="1364" y="6809"/>
                      <a:pt x="1355" y="6774"/>
                      <a:pt x="1338" y="6747"/>
                    </a:cubicBezTo>
                    <a:lnTo>
                      <a:pt x="1338" y="6747"/>
                    </a:lnTo>
                    <a:cubicBezTo>
                      <a:pt x="1343" y="6761"/>
                      <a:pt x="1197" y="6801"/>
                      <a:pt x="1129" y="6801"/>
                    </a:cubicBezTo>
                    <a:cubicBezTo>
                      <a:pt x="1104" y="6801"/>
                      <a:pt x="1089" y="6796"/>
                      <a:pt x="1096" y="6782"/>
                    </a:cubicBezTo>
                    <a:cubicBezTo>
                      <a:pt x="1132" y="6728"/>
                      <a:pt x="1177" y="6702"/>
                      <a:pt x="1186" y="6657"/>
                    </a:cubicBezTo>
                    <a:lnTo>
                      <a:pt x="1203" y="6586"/>
                    </a:lnTo>
                    <a:cubicBezTo>
                      <a:pt x="1221" y="6577"/>
                      <a:pt x="1212" y="6568"/>
                      <a:pt x="1168" y="6559"/>
                    </a:cubicBezTo>
                    <a:cubicBezTo>
                      <a:pt x="1165" y="6555"/>
                      <a:pt x="1167" y="6554"/>
                      <a:pt x="1173" y="6554"/>
                    </a:cubicBezTo>
                    <a:cubicBezTo>
                      <a:pt x="1207" y="6554"/>
                      <a:pt x="1368" y="6613"/>
                      <a:pt x="1390" y="6613"/>
                    </a:cubicBezTo>
                    <a:cubicBezTo>
                      <a:pt x="1396" y="6613"/>
                      <a:pt x="1401" y="6613"/>
                      <a:pt x="1406" y="6613"/>
                    </a:cubicBezTo>
                    <a:cubicBezTo>
                      <a:pt x="1468" y="6613"/>
                      <a:pt x="1389" y="6558"/>
                      <a:pt x="1364" y="6541"/>
                    </a:cubicBezTo>
                    <a:cubicBezTo>
                      <a:pt x="1337" y="6532"/>
                      <a:pt x="1212" y="6479"/>
                      <a:pt x="1275" y="6461"/>
                    </a:cubicBezTo>
                    <a:cubicBezTo>
                      <a:pt x="1285" y="6458"/>
                      <a:pt x="1297" y="6456"/>
                      <a:pt x="1310" y="6456"/>
                    </a:cubicBezTo>
                    <a:cubicBezTo>
                      <a:pt x="1359" y="6456"/>
                      <a:pt x="1421" y="6479"/>
                      <a:pt x="1471" y="6479"/>
                    </a:cubicBezTo>
                    <a:cubicBezTo>
                      <a:pt x="1373" y="6452"/>
                      <a:pt x="1301" y="6408"/>
                      <a:pt x="1248" y="6328"/>
                    </a:cubicBezTo>
                    <a:cubicBezTo>
                      <a:pt x="1230" y="6301"/>
                      <a:pt x="1221" y="6265"/>
                      <a:pt x="1248" y="6247"/>
                    </a:cubicBezTo>
                    <a:cubicBezTo>
                      <a:pt x="1266" y="6239"/>
                      <a:pt x="1288" y="6239"/>
                      <a:pt x="1309" y="6239"/>
                    </a:cubicBezTo>
                    <a:cubicBezTo>
                      <a:pt x="1330" y="6239"/>
                      <a:pt x="1350" y="6239"/>
                      <a:pt x="1364" y="6230"/>
                    </a:cubicBezTo>
                    <a:cubicBezTo>
                      <a:pt x="1390" y="6212"/>
                      <a:pt x="1435" y="6132"/>
                      <a:pt x="1346" y="6114"/>
                    </a:cubicBezTo>
                    <a:cubicBezTo>
                      <a:pt x="1257" y="6096"/>
                      <a:pt x="1239" y="6087"/>
                      <a:pt x="1239" y="6051"/>
                    </a:cubicBezTo>
                    <a:cubicBezTo>
                      <a:pt x="1239" y="6051"/>
                      <a:pt x="1239" y="5998"/>
                      <a:pt x="1257" y="5998"/>
                    </a:cubicBezTo>
                    <a:cubicBezTo>
                      <a:pt x="1272" y="6005"/>
                      <a:pt x="1413" y="6091"/>
                      <a:pt x="1488" y="6091"/>
                    </a:cubicBezTo>
                    <a:cubicBezTo>
                      <a:pt x="1503" y="6091"/>
                      <a:pt x="1516" y="6088"/>
                      <a:pt x="1524" y="6078"/>
                    </a:cubicBezTo>
                    <a:cubicBezTo>
                      <a:pt x="1569" y="6025"/>
                      <a:pt x="1382" y="5980"/>
                      <a:pt x="1471" y="5945"/>
                    </a:cubicBezTo>
                    <a:cubicBezTo>
                      <a:pt x="1560" y="5909"/>
                      <a:pt x="1479" y="5847"/>
                      <a:pt x="1417" y="5793"/>
                    </a:cubicBezTo>
                    <a:cubicBezTo>
                      <a:pt x="1355" y="5731"/>
                      <a:pt x="1399" y="5758"/>
                      <a:pt x="1426" y="5740"/>
                    </a:cubicBezTo>
                    <a:cubicBezTo>
                      <a:pt x="1453" y="5731"/>
                      <a:pt x="1399" y="5695"/>
                      <a:pt x="1408" y="5677"/>
                    </a:cubicBezTo>
                    <a:cubicBezTo>
                      <a:pt x="1328" y="5642"/>
                      <a:pt x="1212" y="5562"/>
                      <a:pt x="1373" y="5562"/>
                    </a:cubicBezTo>
                    <a:cubicBezTo>
                      <a:pt x="1392" y="5562"/>
                      <a:pt x="1494" y="5572"/>
                      <a:pt x="1560" y="5572"/>
                    </a:cubicBezTo>
                    <a:cubicBezTo>
                      <a:pt x="1618" y="5572"/>
                      <a:pt x="1648" y="5564"/>
                      <a:pt x="1569" y="5535"/>
                    </a:cubicBezTo>
                    <a:cubicBezTo>
                      <a:pt x="1488" y="5508"/>
                      <a:pt x="1435" y="5499"/>
                      <a:pt x="1453" y="5455"/>
                    </a:cubicBezTo>
                    <a:cubicBezTo>
                      <a:pt x="1458" y="5447"/>
                      <a:pt x="1467" y="5445"/>
                      <a:pt x="1479" y="5445"/>
                    </a:cubicBezTo>
                    <a:cubicBezTo>
                      <a:pt x="1512" y="5445"/>
                      <a:pt x="1563" y="5464"/>
                      <a:pt x="1595" y="5464"/>
                    </a:cubicBezTo>
                    <a:cubicBezTo>
                      <a:pt x="1640" y="5455"/>
                      <a:pt x="1640" y="5428"/>
                      <a:pt x="1649" y="5410"/>
                    </a:cubicBezTo>
                    <a:lnTo>
                      <a:pt x="1471" y="5375"/>
                    </a:lnTo>
                    <a:cubicBezTo>
                      <a:pt x="1435" y="5392"/>
                      <a:pt x="1390" y="5401"/>
                      <a:pt x="1355" y="5401"/>
                    </a:cubicBezTo>
                    <a:cubicBezTo>
                      <a:pt x="1266" y="5401"/>
                      <a:pt x="1301" y="5321"/>
                      <a:pt x="1301" y="5312"/>
                    </a:cubicBezTo>
                    <a:cubicBezTo>
                      <a:pt x="1306" y="5285"/>
                      <a:pt x="1333" y="5283"/>
                      <a:pt x="1367" y="5283"/>
                    </a:cubicBezTo>
                    <a:cubicBezTo>
                      <a:pt x="1374" y="5283"/>
                      <a:pt x="1381" y="5283"/>
                      <a:pt x="1389" y="5283"/>
                    </a:cubicBezTo>
                    <a:cubicBezTo>
                      <a:pt x="1418" y="5283"/>
                      <a:pt x="1451" y="5282"/>
                      <a:pt x="1479" y="5268"/>
                    </a:cubicBezTo>
                    <a:cubicBezTo>
                      <a:pt x="1488" y="5259"/>
                      <a:pt x="1595" y="5205"/>
                      <a:pt x="1569" y="5187"/>
                    </a:cubicBezTo>
                    <a:cubicBezTo>
                      <a:pt x="1506" y="5161"/>
                      <a:pt x="1435" y="5170"/>
                      <a:pt x="1435" y="5116"/>
                    </a:cubicBezTo>
                    <a:cubicBezTo>
                      <a:pt x="1435" y="5098"/>
                      <a:pt x="1471" y="5072"/>
                      <a:pt x="1426" y="5054"/>
                    </a:cubicBezTo>
                    <a:cubicBezTo>
                      <a:pt x="1310" y="5009"/>
                      <a:pt x="1390" y="4867"/>
                      <a:pt x="1408" y="4822"/>
                    </a:cubicBezTo>
                    <a:cubicBezTo>
                      <a:pt x="1417" y="4804"/>
                      <a:pt x="1431" y="4800"/>
                      <a:pt x="1452" y="4800"/>
                    </a:cubicBezTo>
                    <a:cubicBezTo>
                      <a:pt x="1473" y="4800"/>
                      <a:pt x="1502" y="4804"/>
                      <a:pt x="1542" y="4804"/>
                    </a:cubicBezTo>
                    <a:cubicBezTo>
                      <a:pt x="1622" y="4804"/>
                      <a:pt x="1613" y="4733"/>
                      <a:pt x="1613" y="4715"/>
                    </a:cubicBezTo>
                    <a:cubicBezTo>
                      <a:pt x="1658" y="4689"/>
                      <a:pt x="1693" y="4644"/>
                      <a:pt x="1586" y="4609"/>
                    </a:cubicBezTo>
                    <a:cubicBezTo>
                      <a:pt x="1524" y="4591"/>
                      <a:pt x="1551" y="4573"/>
                      <a:pt x="1560" y="4546"/>
                    </a:cubicBezTo>
                    <a:cubicBezTo>
                      <a:pt x="1569" y="4511"/>
                      <a:pt x="1497" y="4511"/>
                      <a:pt x="1497" y="4484"/>
                    </a:cubicBezTo>
                    <a:cubicBezTo>
                      <a:pt x="1488" y="4457"/>
                      <a:pt x="1524" y="4421"/>
                      <a:pt x="1542" y="4377"/>
                    </a:cubicBezTo>
                    <a:cubicBezTo>
                      <a:pt x="1550" y="4343"/>
                      <a:pt x="1253" y="4189"/>
                      <a:pt x="1162" y="4189"/>
                    </a:cubicBezTo>
                    <a:cubicBezTo>
                      <a:pt x="1158" y="4189"/>
                      <a:pt x="1153" y="4189"/>
                      <a:pt x="1150" y="4190"/>
                    </a:cubicBezTo>
                    <a:lnTo>
                      <a:pt x="1159" y="4252"/>
                    </a:lnTo>
                    <a:cubicBezTo>
                      <a:pt x="1141" y="4279"/>
                      <a:pt x="1105" y="4297"/>
                      <a:pt x="1070" y="4306"/>
                    </a:cubicBezTo>
                    <a:cubicBezTo>
                      <a:pt x="990" y="4350"/>
                      <a:pt x="936" y="4404"/>
                      <a:pt x="945" y="4466"/>
                    </a:cubicBezTo>
                    <a:cubicBezTo>
                      <a:pt x="945" y="4511"/>
                      <a:pt x="1168" y="4511"/>
                      <a:pt x="1186" y="4573"/>
                    </a:cubicBezTo>
                    <a:cubicBezTo>
                      <a:pt x="1194" y="4617"/>
                      <a:pt x="1150" y="4635"/>
                      <a:pt x="1079" y="4653"/>
                    </a:cubicBezTo>
                    <a:cubicBezTo>
                      <a:pt x="1049" y="4646"/>
                      <a:pt x="1029" y="4641"/>
                      <a:pt x="1015" y="4641"/>
                    </a:cubicBezTo>
                    <a:cubicBezTo>
                      <a:pt x="996" y="4641"/>
                      <a:pt x="990" y="4650"/>
                      <a:pt x="990" y="4671"/>
                    </a:cubicBezTo>
                    <a:cubicBezTo>
                      <a:pt x="981" y="4715"/>
                      <a:pt x="990" y="4689"/>
                      <a:pt x="1096" y="4724"/>
                    </a:cubicBezTo>
                    <a:cubicBezTo>
                      <a:pt x="1150" y="4742"/>
                      <a:pt x="1177" y="4787"/>
                      <a:pt x="1132" y="4796"/>
                    </a:cubicBezTo>
                    <a:cubicBezTo>
                      <a:pt x="1123" y="4797"/>
                      <a:pt x="1113" y="4798"/>
                      <a:pt x="1103" y="4798"/>
                    </a:cubicBezTo>
                    <a:cubicBezTo>
                      <a:pt x="1039" y="4798"/>
                      <a:pt x="964" y="4767"/>
                      <a:pt x="915" y="4767"/>
                    </a:cubicBezTo>
                    <a:cubicBezTo>
                      <a:pt x="891" y="4767"/>
                      <a:pt x="873" y="4775"/>
                      <a:pt x="865" y="4796"/>
                    </a:cubicBezTo>
                    <a:cubicBezTo>
                      <a:pt x="865" y="4822"/>
                      <a:pt x="936" y="4894"/>
                      <a:pt x="1025" y="4911"/>
                    </a:cubicBezTo>
                    <a:cubicBezTo>
                      <a:pt x="1034" y="4929"/>
                      <a:pt x="1016" y="4947"/>
                      <a:pt x="1025" y="4965"/>
                    </a:cubicBezTo>
                    <a:cubicBezTo>
                      <a:pt x="1034" y="4983"/>
                      <a:pt x="1150" y="5152"/>
                      <a:pt x="1123" y="5161"/>
                    </a:cubicBezTo>
                    <a:cubicBezTo>
                      <a:pt x="1121" y="5161"/>
                      <a:pt x="1118" y="5161"/>
                      <a:pt x="1116" y="5161"/>
                    </a:cubicBezTo>
                    <a:cubicBezTo>
                      <a:pt x="1044" y="5161"/>
                      <a:pt x="915" y="5051"/>
                      <a:pt x="860" y="5037"/>
                    </a:cubicBezTo>
                    <a:lnTo>
                      <a:pt x="860" y="5037"/>
                    </a:lnTo>
                    <a:cubicBezTo>
                      <a:pt x="920" y="5054"/>
                      <a:pt x="946" y="5233"/>
                      <a:pt x="990" y="5268"/>
                    </a:cubicBezTo>
                    <a:cubicBezTo>
                      <a:pt x="1061" y="5303"/>
                      <a:pt x="1025" y="5330"/>
                      <a:pt x="936" y="5339"/>
                    </a:cubicBezTo>
                    <a:cubicBezTo>
                      <a:pt x="794" y="5366"/>
                      <a:pt x="927" y="5383"/>
                      <a:pt x="918" y="5419"/>
                    </a:cubicBezTo>
                    <a:cubicBezTo>
                      <a:pt x="909" y="5446"/>
                      <a:pt x="918" y="5464"/>
                      <a:pt x="856" y="5481"/>
                    </a:cubicBezTo>
                    <a:cubicBezTo>
                      <a:pt x="829" y="5481"/>
                      <a:pt x="820" y="5490"/>
                      <a:pt x="820" y="5508"/>
                    </a:cubicBezTo>
                    <a:cubicBezTo>
                      <a:pt x="857" y="5538"/>
                      <a:pt x="900" y="5555"/>
                      <a:pt x="949" y="5555"/>
                    </a:cubicBezTo>
                    <a:cubicBezTo>
                      <a:pt x="960" y="5555"/>
                      <a:pt x="970" y="5554"/>
                      <a:pt x="981" y="5553"/>
                    </a:cubicBezTo>
                    <a:cubicBezTo>
                      <a:pt x="1034" y="5553"/>
                      <a:pt x="1150" y="5570"/>
                      <a:pt x="1096" y="5597"/>
                    </a:cubicBezTo>
                    <a:cubicBezTo>
                      <a:pt x="1052" y="5633"/>
                      <a:pt x="945" y="5615"/>
                      <a:pt x="909" y="5642"/>
                    </a:cubicBezTo>
                    <a:cubicBezTo>
                      <a:pt x="865" y="5668"/>
                      <a:pt x="909" y="5713"/>
                      <a:pt x="936" y="5758"/>
                    </a:cubicBezTo>
                    <a:cubicBezTo>
                      <a:pt x="936" y="5784"/>
                      <a:pt x="909" y="5811"/>
                      <a:pt x="883" y="5820"/>
                    </a:cubicBezTo>
                    <a:cubicBezTo>
                      <a:pt x="847" y="5820"/>
                      <a:pt x="829" y="5829"/>
                      <a:pt x="829" y="5838"/>
                    </a:cubicBezTo>
                    <a:cubicBezTo>
                      <a:pt x="820" y="5882"/>
                      <a:pt x="901" y="5882"/>
                      <a:pt x="901" y="5927"/>
                    </a:cubicBezTo>
                    <a:cubicBezTo>
                      <a:pt x="901" y="5971"/>
                      <a:pt x="847" y="5962"/>
                      <a:pt x="829" y="5989"/>
                    </a:cubicBezTo>
                    <a:cubicBezTo>
                      <a:pt x="794" y="6051"/>
                      <a:pt x="803" y="6141"/>
                      <a:pt x="892" y="6212"/>
                    </a:cubicBezTo>
                    <a:cubicBezTo>
                      <a:pt x="935" y="6249"/>
                      <a:pt x="956" y="6269"/>
                      <a:pt x="919" y="6269"/>
                    </a:cubicBezTo>
                    <a:cubicBezTo>
                      <a:pt x="902" y="6269"/>
                      <a:pt x="873" y="6265"/>
                      <a:pt x="829" y="6256"/>
                    </a:cubicBezTo>
                    <a:cubicBezTo>
                      <a:pt x="804" y="6239"/>
                      <a:pt x="786" y="6233"/>
                      <a:pt x="772" y="6233"/>
                    </a:cubicBezTo>
                    <a:cubicBezTo>
                      <a:pt x="743" y="6233"/>
                      <a:pt x="737" y="6262"/>
                      <a:pt x="731" y="6274"/>
                    </a:cubicBezTo>
                    <a:cubicBezTo>
                      <a:pt x="722" y="6292"/>
                      <a:pt x="705" y="6345"/>
                      <a:pt x="731" y="6381"/>
                    </a:cubicBezTo>
                    <a:cubicBezTo>
                      <a:pt x="767" y="6417"/>
                      <a:pt x="838" y="6452"/>
                      <a:pt x="776" y="6479"/>
                    </a:cubicBezTo>
                    <a:cubicBezTo>
                      <a:pt x="759" y="6476"/>
                      <a:pt x="745" y="6474"/>
                      <a:pt x="732" y="6474"/>
                    </a:cubicBezTo>
                    <a:cubicBezTo>
                      <a:pt x="638" y="6474"/>
                      <a:pt x="654" y="6555"/>
                      <a:pt x="678" y="6595"/>
                    </a:cubicBezTo>
                    <a:cubicBezTo>
                      <a:pt x="696" y="6630"/>
                      <a:pt x="901" y="6702"/>
                      <a:pt x="838" y="6711"/>
                    </a:cubicBezTo>
                    <a:cubicBezTo>
                      <a:pt x="705" y="6720"/>
                      <a:pt x="651" y="6720"/>
                      <a:pt x="633" y="6782"/>
                    </a:cubicBezTo>
                    <a:cubicBezTo>
                      <a:pt x="589" y="6862"/>
                      <a:pt x="571" y="6960"/>
                      <a:pt x="589" y="7049"/>
                    </a:cubicBezTo>
                    <a:cubicBezTo>
                      <a:pt x="589" y="7085"/>
                      <a:pt x="607" y="7120"/>
                      <a:pt x="616" y="7156"/>
                    </a:cubicBezTo>
                    <a:cubicBezTo>
                      <a:pt x="624" y="7183"/>
                      <a:pt x="687" y="7209"/>
                      <a:pt x="687" y="7218"/>
                    </a:cubicBezTo>
                    <a:cubicBezTo>
                      <a:pt x="687" y="7236"/>
                      <a:pt x="553" y="7245"/>
                      <a:pt x="509" y="7263"/>
                    </a:cubicBezTo>
                    <a:cubicBezTo>
                      <a:pt x="473" y="7272"/>
                      <a:pt x="437" y="7298"/>
                      <a:pt x="411" y="7334"/>
                    </a:cubicBezTo>
                    <a:cubicBezTo>
                      <a:pt x="385" y="7369"/>
                      <a:pt x="401" y="7412"/>
                      <a:pt x="510" y="7431"/>
                    </a:cubicBezTo>
                    <a:lnTo>
                      <a:pt x="510" y="7431"/>
                    </a:lnTo>
                    <a:cubicBezTo>
                      <a:pt x="507" y="7430"/>
                      <a:pt x="505" y="7430"/>
                      <a:pt x="503" y="7430"/>
                    </a:cubicBezTo>
                    <a:cubicBezTo>
                      <a:pt x="447" y="7430"/>
                      <a:pt x="572" y="7540"/>
                      <a:pt x="580" y="7557"/>
                    </a:cubicBezTo>
                    <a:cubicBezTo>
                      <a:pt x="598" y="7584"/>
                      <a:pt x="437" y="7592"/>
                      <a:pt x="411" y="7619"/>
                    </a:cubicBezTo>
                    <a:cubicBezTo>
                      <a:pt x="375" y="7637"/>
                      <a:pt x="357" y="7690"/>
                      <a:pt x="375" y="7726"/>
                    </a:cubicBezTo>
                    <a:cubicBezTo>
                      <a:pt x="393" y="7762"/>
                      <a:pt x="518" y="7771"/>
                      <a:pt x="589" y="7788"/>
                    </a:cubicBezTo>
                    <a:cubicBezTo>
                      <a:pt x="589" y="7797"/>
                      <a:pt x="589" y="7842"/>
                      <a:pt x="571" y="7851"/>
                    </a:cubicBezTo>
                    <a:cubicBezTo>
                      <a:pt x="544" y="7842"/>
                      <a:pt x="518" y="7842"/>
                      <a:pt x="500" y="7842"/>
                    </a:cubicBezTo>
                    <a:cubicBezTo>
                      <a:pt x="464" y="7842"/>
                      <a:pt x="473" y="7877"/>
                      <a:pt x="473" y="7895"/>
                    </a:cubicBezTo>
                    <a:cubicBezTo>
                      <a:pt x="473" y="7904"/>
                      <a:pt x="393" y="7895"/>
                      <a:pt x="375" y="7913"/>
                    </a:cubicBezTo>
                    <a:cubicBezTo>
                      <a:pt x="357" y="7931"/>
                      <a:pt x="348" y="7958"/>
                      <a:pt x="357" y="7984"/>
                    </a:cubicBezTo>
                    <a:cubicBezTo>
                      <a:pt x="366" y="8056"/>
                      <a:pt x="446" y="8091"/>
                      <a:pt x="518" y="8162"/>
                    </a:cubicBezTo>
                    <a:cubicBezTo>
                      <a:pt x="563" y="8208"/>
                      <a:pt x="564" y="8223"/>
                      <a:pt x="539" y="8223"/>
                    </a:cubicBezTo>
                    <a:cubicBezTo>
                      <a:pt x="510" y="8223"/>
                      <a:pt x="446" y="8203"/>
                      <a:pt x="375" y="8189"/>
                    </a:cubicBezTo>
                    <a:lnTo>
                      <a:pt x="375" y="8189"/>
                    </a:lnTo>
                    <a:cubicBezTo>
                      <a:pt x="455" y="8207"/>
                      <a:pt x="375" y="8234"/>
                      <a:pt x="428" y="8269"/>
                    </a:cubicBezTo>
                    <a:cubicBezTo>
                      <a:pt x="446" y="8269"/>
                      <a:pt x="544" y="8296"/>
                      <a:pt x="544" y="8296"/>
                    </a:cubicBezTo>
                    <a:cubicBezTo>
                      <a:pt x="540" y="8309"/>
                      <a:pt x="504" y="8309"/>
                      <a:pt x="470" y="8309"/>
                    </a:cubicBezTo>
                    <a:cubicBezTo>
                      <a:pt x="435" y="8309"/>
                      <a:pt x="402" y="8309"/>
                      <a:pt x="402" y="8323"/>
                    </a:cubicBezTo>
                    <a:cubicBezTo>
                      <a:pt x="393" y="8350"/>
                      <a:pt x="500" y="8403"/>
                      <a:pt x="526" y="8439"/>
                    </a:cubicBezTo>
                    <a:cubicBezTo>
                      <a:pt x="539" y="8460"/>
                      <a:pt x="535" y="8468"/>
                      <a:pt x="524" y="8468"/>
                    </a:cubicBezTo>
                    <a:cubicBezTo>
                      <a:pt x="503" y="8468"/>
                      <a:pt x="452" y="8438"/>
                      <a:pt x="428" y="8421"/>
                    </a:cubicBezTo>
                    <a:cubicBezTo>
                      <a:pt x="398" y="8396"/>
                      <a:pt x="334" y="8379"/>
                      <a:pt x="288" y="8379"/>
                    </a:cubicBezTo>
                    <a:cubicBezTo>
                      <a:pt x="253" y="8379"/>
                      <a:pt x="230" y="8389"/>
                      <a:pt x="241" y="8412"/>
                    </a:cubicBezTo>
                    <a:cubicBezTo>
                      <a:pt x="294" y="8482"/>
                      <a:pt x="382" y="8535"/>
                      <a:pt x="479" y="8554"/>
                    </a:cubicBezTo>
                    <a:lnTo>
                      <a:pt x="479" y="8554"/>
                    </a:lnTo>
                    <a:cubicBezTo>
                      <a:pt x="453" y="8549"/>
                      <a:pt x="432" y="8547"/>
                      <a:pt x="413" y="8547"/>
                    </a:cubicBezTo>
                    <a:cubicBezTo>
                      <a:pt x="205" y="8547"/>
                      <a:pt x="368" y="8808"/>
                      <a:pt x="215" y="8808"/>
                    </a:cubicBezTo>
                    <a:cubicBezTo>
                      <a:pt x="205" y="8808"/>
                      <a:pt x="193" y="8806"/>
                      <a:pt x="179" y="8804"/>
                    </a:cubicBezTo>
                    <a:lnTo>
                      <a:pt x="179" y="8804"/>
                    </a:lnTo>
                    <a:cubicBezTo>
                      <a:pt x="19" y="8831"/>
                      <a:pt x="206" y="8920"/>
                      <a:pt x="215" y="8991"/>
                    </a:cubicBezTo>
                    <a:cubicBezTo>
                      <a:pt x="224" y="9035"/>
                      <a:pt x="215" y="9089"/>
                      <a:pt x="206" y="9133"/>
                    </a:cubicBezTo>
                    <a:cubicBezTo>
                      <a:pt x="188" y="9196"/>
                      <a:pt x="259" y="9276"/>
                      <a:pt x="250" y="9329"/>
                    </a:cubicBezTo>
                    <a:cubicBezTo>
                      <a:pt x="232" y="9392"/>
                      <a:pt x="143" y="9365"/>
                      <a:pt x="135" y="9472"/>
                    </a:cubicBezTo>
                    <a:cubicBezTo>
                      <a:pt x="135" y="9507"/>
                      <a:pt x="135" y="9561"/>
                      <a:pt x="179" y="9588"/>
                    </a:cubicBezTo>
                    <a:cubicBezTo>
                      <a:pt x="206" y="9605"/>
                      <a:pt x="277" y="9588"/>
                      <a:pt x="277" y="9623"/>
                    </a:cubicBezTo>
                    <a:cubicBezTo>
                      <a:pt x="268" y="9686"/>
                      <a:pt x="90" y="9703"/>
                      <a:pt x="1" y="9712"/>
                    </a:cubicBezTo>
                    <a:cubicBezTo>
                      <a:pt x="152" y="9757"/>
                      <a:pt x="170" y="10220"/>
                      <a:pt x="179" y="10265"/>
                    </a:cubicBezTo>
                    <a:cubicBezTo>
                      <a:pt x="188" y="10318"/>
                      <a:pt x="126" y="10416"/>
                      <a:pt x="152" y="10469"/>
                    </a:cubicBezTo>
                    <a:cubicBezTo>
                      <a:pt x="188" y="10532"/>
                      <a:pt x="232" y="10576"/>
                      <a:pt x="304" y="10594"/>
                    </a:cubicBezTo>
                    <a:cubicBezTo>
                      <a:pt x="308" y="10596"/>
                      <a:pt x="325" y="10597"/>
                      <a:pt x="347" y="10597"/>
                    </a:cubicBezTo>
                    <a:cubicBezTo>
                      <a:pt x="415" y="10597"/>
                      <a:pt x="533" y="10587"/>
                      <a:pt x="526" y="10567"/>
                    </a:cubicBezTo>
                    <a:lnTo>
                      <a:pt x="526" y="10567"/>
                    </a:lnTo>
                    <a:cubicBezTo>
                      <a:pt x="544" y="10612"/>
                      <a:pt x="277" y="10674"/>
                      <a:pt x="384" y="10710"/>
                    </a:cubicBezTo>
                    <a:cubicBezTo>
                      <a:pt x="393" y="10710"/>
                      <a:pt x="535" y="10728"/>
                      <a:pt x="509" y="10754"/>
                    </a:cubicBezTo>
                    <a:cubicBezTo>
                      <a:pt x="482" y="10781"/>
                      <a:pt x="277" y="10790"/>
                      <a:pt x="304" y="10817"/>
                    </a:cubicBezTo>
                    <a:cubicBezTo>
                      <a:pt x="354" y="10856"/>
                      <a:pt x="414" y="10877"/>
                      <a:pt x="474" y="10877"/>
                    </a:cubicBezTo>
                    <a:cubicBezTo>
                      <a:pt x="510" y="10877"/>
                      <a:pt x="546" y="10869"/>
                      <a:pt x="580" y="10852"/>
                    </a:cubicBezTo>
                    <a:lnTo>
                      <a:pt x="580" y="10852"/>
                    </a:lnTo>
                    <a:cubicBezTo>
                      <a:pt x="607" y="10870"/>
                      <a:pt x="473" y="10968"/>
                      <a:pt x="446" y="10986"/>
                    </a:cubicBezTo>
                    <a:cubicBezTo>
                      <a:pt x="446" y="11003"/>
                      <a:pt x="371" y="11129"/>
                      <a:pt x="391" y="11129"/>
                    </a:cubicBezTo>
                    <a:cubicBezTo>
                      <a:pt x="391" y="11129"/>
                      <a:pt x="392" y="11129"/>
                      <a:pt x="393" y="11129"/>
                    </a:cubicBezTo>
                    <a:cubicBezTo>
                      <a:pt x="448" y="11122"/>
                      <a:pt x="537" y="11082"/>
                      <a:pt x="585" y="11082"/>
                    </a:cubicBezTo>
                    <a:cubicBezTo>
                      <a:pt x="599" y="11082"/>
                      <a:pt x="610" y="11085"/>
                      <a:pt x="616" y="11093"/>
                    </a:cubicBezTo>
                    <a:cubicBezTo>
                      <a:pt x="651" y="11137"/>
                      <a:pt x="598" y="11182"/>
                      <a:pt x="633" y="11209"/>
                    </a:cubicBezTo>
                    <a:cubicBezTo>
                      <a:pt x="678" y="11235"/>
                      <a:pt x="731" y="11218"/>
                      <a:pt x="749" y="11253"/>
                    </a:cubicBezTo>
                    <a:cubicBezTo>
                      <a:pt x="767" y="11298"/>
                      <a:pt x="678" y="11369"/>
                      <a:pt x="687" y="11422"/>
                    </a:cubicBezTo>
                    <a:cubicBezTo>
                      <a:pt x="687" y="11453"/>
                      <a:pt x="711" y="11483"/>
                      <a:pt x="757" y="11483"/>
                    </a:cubicBezTo>
                    <a:cubicBezTo>
                      <a:pt x="779" y="11483"/>
                      <a:pt x="806" y="11476"/>
                      <a:pt x="838" y="11458"/>
                    </a:cubicBezTo>
                    <a:lnTo>
                      <a:pt x="838" y="11458"/>
                    </a:lnTo>
                    <a:cubicBezTo>
                      <a:pt x="822" y="11474"/>
                      <a:pt x="745" y="11604"/>
                      <a:pt x="754" y="11604"/>
                    </a:cubicBezTo>
                    <a:cubicBezTo>
                      <a:pt x="754" y="11604"/>
                      <a:pt x="756" y="11603"/>
                      <a:pt x="758" y="11601"/>
                    </a:cubicBezTo>
                    <a:cubicBezTo>
                      <a:pt x="787" y="11579"/>
                      <a:pt x="873" y="11494"/>
                      <a:pt x="915" y="11494"/>
                    </a:cubicBezTo>
                    <a:cubicBezTo>
                      <a:pt x="925" y="11494"/>
                      <a:pt x="933" y="11499"/>
                      <a:pt x="936" y="11512"/>
                    </a:cubicBezTo>
                    <a:cubicBezTo>
                      <a:pt x="945" y="11538"/>
                      <a:pt x="901" y="11592"/>
                      <a:pt x="892" y="11618"/>
                    </a:cubicBezTo>
                    <a:cubicBezTo>
                      <a:pt x="877" y="11684"/>
                      <a:pt x="904" y="11766"/>
                      <a:pt x="981" y="11766"/>
                    </a:cubicBezTo>
                    <a:cubicBezTo>
                      <a:pt x="999" y="11766"/>
                      <a:pt x="1020" y="11762"/>
                      <a:pt x="1043" y="11752"/>
                    </a:cubicBezTo>
                    <a:lnTo>
                      <a:pt x="1043" y="11752"/>
                    </a:lnTo>
                    <a:cubicBezTo>
                      <a:pt x="981" y="11797"/>
                      <a:pt x="927" y="11877"/>
                      <a:pt x="918" y="11966"/>
                    </a:cubicBezTo>
                    <a:cubicBezTo>
                      <a:pt x="961" y="11941"/>
                      <a:pt x="985" y="11932"/>
                      <a:pt x="1000" y="11932"/>
                    </a:cubicBezTo>
                    <a:cubicBezTo>
                      <a:pt x="1022" y="11932"/>
                      <a:pt x="1023" y="11953"/>
                      <a:pt x="1034" y="11975"/>
                    </a:cubicBezTo>
                    <a:cubicBezTo>
                      <a:pt x="1042" y="11991"/>
                      <a:pt x="1043" y="11998"/>
                      <a:pt x="1048" y="11998"/>
                    </a:cubicBezTo>
                    <a:cubicBezTo>
                      <a:pt x="1055" y="11998"/>
                      <a:pt x="1067" y="11989"/>
                      <a:pt x="1105" y="11975"/>
                    </a:cubicBezTo>
                    <a:cubicBezTo>
                      <a:pt x="1114" y="11972"/>
                      <a:pt x="1122" y="11970"/>
                      <a:pt x="1128" y="11970"/>
                    </a:cubicBezTo>
                    <a:cubicBezTo>
                      <a:pt x="1191" y="11970"/>
                      <a:pt x="1134" y="12120"/>
                      <a:pt x="1150" y="12153"/>
                    </a:cubicBezTo>
                    <a:cubicBezTo>
                      <a:pt x="1152" y="12162"/>
                      <a:pt x="1159" y="12166"/>
                      <a:pt x="1167" y="12166"/>
                    </a:cubicBezTo>
                    <a:cubicBezTo>
                      <a:pt x="1183" y="12166"/>
                      <a:pt x="1207" y="12154"/>
                      <a:pt x="1227" y="12154"/>
                    </a:cubicBezTo>
                    <a:cubicBezTo>
                      <a:pt x="1235" y="12154"/>
                      <a:pt x="1242" y="12156"/>
                      <a:pt x="1248" y="12162"/>
                    </a:cubicBezTo>
                    <a:cubicBezTo>
                      <a:pt x="1284" y="12189"/>
                      <a:pt x="1310" y="12224"/>
                      <a:pt x="1337" y="12260"/>
                    </a:cubicBezTo>
                    <a:cubicBezTo>
                      <a:pt x="1365" y="12297"/>
                      <a:pt x="1393" y="12320"/>
                      <a:pt x="1439" y="12320"/>
                    </a:cubicBezTo>
                    <a:cubicBezTo>
                      <a:pt x="1472" y="12320"/>
                      <a:pt x="1515" y="12307"/>
                      <a:pt x="1575" y="12279"/>
                    </a:cubicBezTo>
                    <a:lnTo>
                      <a:pt x="1575" y="12279"/>
                    </a:lnTo>
                    <a:cubicBezTo>
                      <a:pt x="1517" y="12309"/>
                      <a:pt x="1459" y="12341"/>
                      <a:pt x="1408" y="12384"/>
                    </a:cubicBezTo>
                    <a:cubicBezTo>
                      <a:pt x="1377" y="12416"/>
                      <a:pt x="1388" y="12425"/>
                      <a:pt x="1412" y="12425"/>
                    </a:cubicBezTo>
                    <a:cubicBezTo>
                      <a:pt x="1435" y="12425"/>
                      <a:pt x="1471" y="12416"/>
                      <a:pt x="1488" y="12411"/>
                    </a:cubicBezTo>
                    <a:cubicBezTo>
                      <a:pt x="1531" y="12392"/>
                      <a:pt x="1562" y="12383"/>
                      <a:pt x="1580" y="12383"/>
                    </a:cubicBezTo>
                    <a:cubicBezTo>
                      <a:pt x="1632" y="12383"/>
                      <a:pt x="1600" y="12449"/>
                      <a:pt x="1515" y="12554"/>
                    </a:cubicBezTo>
                    <a:cubicBezTo>
                      <a:pt x="1500" y="12575"/>
                      <a:pt x="1502" y="12584"/>
                      <a:pt x="1514" y="12584"/>
                    </a:cubicBezTo>
                    <a:cubicBezTo>
                      <a:pt x="1551" y="12584"/>
                      <a:pt x="1684" y="12506"/>
                      <a:pt x="1709" y="12506"/>
                    </a:cubicBezTo>
                    <a:cubicBezTo>
                      <a:pt x="1720" y="12506"/>
                      <a:pt x="1713" y="12518"/>
                      <a:pt x="1675" y="12554"/>
                    </a:cubicBezTo>
                    <a:cubicBezTo>
                      <a:pt x="1600" y="12618"/>
                      <a:pt x="1623" y="12685"/>
                      <a:pt x="1687" y="12685"/>
                    </a:cubicBezTo>
                    <a:cubicBezTo>
                      <a:pt x="1722" y="12685"/>
                      <a:pt x="1768" y="12666"/>
                      <a:pt x="1818" y="12616"/>
                    </a:cubicBezTo>
                    <a:lnTo>
                      <a:pt x="1818" y="12616"/>
                    </a:lnTo>
                    <a:cubicBezTo>
                      <a:pt x="1773" y="12661"/>
                      <a:pt x="1738" y="12714"/>
                      <a:pt x="1729" y="12776"/>
                    </a:cubicBezTo>
                    <a:cubicBezTo>
                      <a:pt x="1720" y="12803"/>
                      <a:pt x="1773" y="12785"/>
                      <a:pt x="1782" y="12803"/>
                    </a:cubicBezTo>
                    <a:cubicBezTo>
                      <a:pt x="1800" y="12821"/>
                      <a:pt x="1782" y="12883"/>
                      <a:pt x="1809" y="12919"/>
                    </a:cubicBezTo>
                    <a:cubicBezTo>
                      <a:pt x="1820" y="12933"/>
                      <a:pt x="1836" y="12936"/>
                      <a:pt x="1854" y="12936"/>
                    </a:cubicBezTo>
                    <a:cubicBezTo>
                      <a:pt x="1865" y="12936"/>
                      <a:pt x="1878" y="12935"/>
                      <a:pt x="1889" y="12935"/>
                    </a:cubicBezTo>
                    <a:cubicBezTo>
                      <a:pt x="1903" y="12935"/>
                      <a:pt x="1916" y="12937"/>
                      <a:pt x="1925" y="12946"/>
                    </a:cubicBezTo>
                    <a:cubicBezTo>
                      <a:pt x="1952" y="12981"/>
                      <a:pt x="1978" y="13017"/>
                      <a:pt x="1996" y="13053"/>
                    </a:cubicBezTo>
                    <a:cubicBezTo>
                      <a:pt x="2023" y="13115"/>
                      <a:pt x="2023" y="13186"/>
                      <a:pt x="2094" y="13204"/>
                    </a:cubicBezTo>
                    <a:cubicBezTo>
                      <a:pt x="2096" y="13204"/>
                      <a:pt x="2098" y="13205"/>
                      <a:pt x="2100" y="13205"/>
                    </a:cubicBezTo>
                    <a:cubicBezTo>
                      <a:pt x="2138" y="13205"/>
                      <a:pt x="2227" y="13141"/>
                      <a:pt x="2243" y="13141"/>
                    </a:cubicBezTo>
                    <a:cubicBezTo>
                      <a:pt x="2244" y="13141"/>
                      <a:pt x="2245" y="13141"/>
                      <a:pt x="2246" y="13142"/>
                    </a:cubicBezTo>
                    <a:cubicBezTo>
                      <a:pt x="2254" y="13150"/>
                      <a:pt x="2174" y="13284"/>
                      <a:pt x="2174" y="13320"/>
                    </a:cubicBezTo>
                    <a:cubicBezTo>
                      <a:pt x="2174" y="13330"/>
                      <a:pt x="2179" y="13334"/>
                      <a:pt x="2187" y="13334"/>
                    </a:cubicBezTo>
                    <a:cubicBezTo>
                      <a:pt x="2212" y="13334"/>
                      <a:pt x="2271" y="13287"/>
                      <a:pt x="2299" y="13266"/>
                    </a:cubicBezTo>
                    <a:cubicBezTo>
                      <a:pt x="2327" y="13238"/>
                      <a:pt x="2420" y="13118"/>
                      <a:pt x="2447" y="13118"/>
                    </a:cubicBezTo>
                    <a:cubicBezTo>
                      <a:pt x="2454" y="13118"/>
                      <a:pt x="2456" y="13127"/>
                      <a:pt x="2450" y="13150"/>
                    </a:cubicBezTo>
                    <a:cubicBezTo>
                      <a:pt x="2433" y="13240"/>
                      <a:pt x="2379" y="13338"/>
                      <a:pt x="2397" y="13400"/>
                    </a:cubicBezTo>
                    <a:cubicBezTo>
                      <a:pt x="2401" y="13413"/>
                      <a:pt x="2409" y="13419"/>
                      <a:pt x="2420" y="13419"/>
                    </a:cubicBezTo>
                    <a:cubicBezTo>
                      <a:pt x="2463" y="13419"/>
                      <a:pt x="2547" y="13337"/>
                      <a:pt x="2579" y="13337"/>
                    </a:cubicBezTo>
                    <a:cubicBezTo>
                      <a:pt x="2594" y="13337"/>
                      <a:pt x="2598" y="13353"/>
                      <a:pt x="2584" y="13400"/>
                    </a:cubicBezTo>
                    <a:cubicBezTo>
                      <a:pt x="2557" y="13516"/>
                      <a:pt x="2700" y="13533"/>
                      <a:pt x="2744" y="13542"/>
                    </a:cubicBezTo>
                    <a:cubicBezTo>
                      <a:pt x="2798" y="13551"/>
                      <a:pt x="2851" y="13542"/>
                      <a:pt x="2878" y="13587"/>
                    </a:cubicBezTo>
                    <a:cubicBezTo>
                      <a:pt x="2878" y="13604"/>
                      <a:pt x="2893" y="13759"/>
                      <a:pt x="2903" y="13759"/>
                    </a:cubicBezTo>
                    <a:cubicBezTo>
                      <a:pt x="2903" y="13759"/>
                      <a:pt x="2904" y="13758"/>
                      <a:pt x="2905" y="13756"/>
                    </a:cubicBezTo>
                    <a:cubicBezTo>
                      <a:pt x="2931" y="13703"/>
                      <a:pt x="2922" y="13640"/>
                      <a:pt x="2976" y="13614"/>
                    </a:cubicBezTo>
                    <a:cubicBezTo>
                      <a:pt x="2989" y="13609"/>
                      <a:pt x="3003" y="13607"/>
                      <a:pt x="3015" y="13607"/>
                    </a:cubicBezTo>
                    <a:cubicBezTo>
                      <a:pt x="3027" y="13607"/>
                      <a:pt x="3038" y="13609"/>
                      <a:pt x="3047" y="13614"/>
                    </a:cubicBezTo>
                    <a:cubicBezTo>
                      <a:pt x="3091" y="13657"/>
                      <a:pt x="3105" y="13725"/>
                      <a:pt x="3084" y="13782"/>
                    </a:cubicBezTo>
                    <a:lnTo>
                      <a:pt x="3084" y="13782"/>
                    </a:lnTo>
                    <a:cubicBezTo>
                      <a:pt x="3120" y="13715"/>
                      <a:pt x="3139" y="13690"/>
                      <a:pt x="3148" y="13690"/>
                    </a:cubicBezTo>
                    <a:cubicBezTo>
                      <a:pt x="3175" y="13690"/>
                      <a:pt x="3124" y="13899"/>
                      <a:pt x="3181" y="13899"/>
                    </a:cubicBezTo>
                    <a:cubicBezTo>
                      <a:pt x="3250" y="13899"/>
                      <a:pt x="3319" y="13747"/>
                      <a:pt x="3381" y="13747"/>
                    </a:cubicBezTo>
                    <a:cubicBezTo>
                      <a:pt x="3382" y="13747"/>
                      <a:pt x="3384" y="13747"/>
                      <a:pt x="3386" y="13747"/>
                    </a:cubicBezTo>
                    <a:cubicBezTo>
                      <a:pt x="3403" y="13747"/>
                      <a:pt x="3412" y="13854"/>
                      <a:pt x="3421" y="13872"/>
                    </a:cubicBezTo>
                    <a:cubicBezTo>
                      <a:pt x="3435" y="13893"/>
                      <a:pt x="3447" y="13901"/>
                      <a:pt x="3459" y="13901"/>
                    </a:cubicBezTo>
                    <a:cubicBezTo>
                      <a:pt x="3490" y="13901"/>
                      <a:pt x="3517" y="13847"/>
                      <a:pt x="3551" y="13847"/>
                    </a:cubicBezTo>
                    <a:cubicBezTo>
                      <a:pt x="3563" y="13847"/>
                      <a:pt x="3576" y="13854"/>
                      <a:pt x="3590" y="13872"/>
                    </a:cubicBezTo>
                    <a:cubicBezTo>
                      <a:pt x="3626" y="13925"/>
                      <a:pt x="3662" y="13970"/>
                      <a:pt x="3724" y="13979"/>
                    </a:cubicBezTo>
                    <a:cubicBezTo>
                      <a:pt x="3760" y="13970"/>
                      <a:pt x="3795" y="13952"/>
                      <a:pt x="3822" y="13934"/>
                    </a:cubicBezTo>
                    <a:cubicBezTo>
                      <a:pt x="3893" y="13974"/>
                      <a:pt x="3908" y="14243"/>
                      <a:pt x="4003" y="14243"/>
                    </a:cubicBezTo>
                    <a:cubicBezTo>
                      <a:pt x="4016" y="14243"/>
                      <a:pt x="4029" y="14239"/>
                      <a:pt x="4045" y="14228"/>
                    </a:cubicBezTo>
                    <a:cubicBezTo>
                      <a:pt x="4107" y="14189"/>
                      <a:pt x="4087" y="14136"/>
                      <a:pt x="4124" y="14136"/>
                    </a:cubicBezTo>
                    <a:cubicBezTo>
                      <a:pt x="4129" y="14136"/>
                      <a:pt x="4135" y="14137"/>
                      <a:pt x="4143" y="14139"/>
                    </a:cubicBezTo>
                    <a:cubicBezTo>
                      <a:pt x="4143" y="14175"/>
                      <a:pt x="4161" y="14210"/>
                      <a:pt x="4187" y="14237"/>
                    </a:cubicBezTo>
                    <a:cubicBezTo>
                      <a:pt x="4188" y="14238"/>
                      <a:pt x="4188" y="14238"/>
                      <a:pt x="4189" y="14238"/>
                    </a:cubicBezTo>
                    <a:cubicBezTo>
                      <a:pt x="4197" y="14238"/>
                      <a:pt x="4207" y="14183"/>
                      <a:pt x="4232" y="14175"/>
                    </a:cubicBezTo>
                    <a:cubicBezTo>
                      <a:pt x="4242" y="14170"/>
                      <a:pt x="4252" y="14168"/>
                      <a:pt x="4263" y="14168"/>
                    </a:cubicBezTo>
                    <a:cubicBezTo>
                      <a:pt x="4358" y="14168"/>
                      <a:pt x="4462" y="14347"/>
                      <a:pt x="4572" y="14347"/>
                    </a:cubicBezTo>
                    <a:cubicBezTo>
                      <a:pt x="4600" y="14347"/>
                      <a:pt x="4629" y="14335"/>
                      <a:pt x="4658" y="14305"/>
                    </a:cubicBezTo>
                    <a:lnTo>
                      <a:pt x="4658" y="14305"/>
                    </a:lnTo>
                    <a:cubicBezTo>
                      <a:pt x="4655" y="14306"/>
                      <a:pt x="4653" y="14307"/>
                      <a:pt x="4652" y="14307"/>
                    </a:cubicBezTo>
                    <a:cubicBezTo>
                      <a:pt x="4647" y="14307"/>
                      <a:pt x="4649" y="14299"/>
                      <a:pt x="4668" y="14273"/>
                    </a:cubicBezTo>
                    <a:lnTo>
                      <a:pt x="4661" y="14273"/>
                    </a:lnTo>
                    <a:cubicBezTo>
                      <a:pt x="4683" y="14269"/>
                      <a:pt x="4726" y="14123"/>
                      <a:pt x="4758" y="13966"/>
                    </a:cubicBezTo>
                    <a:lnTo>
                      <a:pt x="4758" y="13966"/>
                    </a:lnTo>
                    <a:cubicBezTo>
                      <a:pt x="4762" y="14055"/>
                      <a:pt x="4801" y="14135"/>
                      <a:pt x="4840" y="14135"/>
                    </a:cubicBezTo>
                    <a:cubicBezTo>
                      <a:pt x="4872" y="14135"/>
                      <a:pt x="4903" y="14083"/>
                      <a:pt x="4916" y="13940"/>
                    </a:cubicBezTo>
                    <a:lnTo>
                      <a:pt x="4916" y="13940"/>
                    </a:lnTo>
                    <a:cubicBezTo>
                      <a:pt x="4915" y="14041"/>
                      <a:pt x="5079" y="14047"/>
                      <a:pt x="5096" y="14184"/>
                    </a:cubicBezTo>
                    <a:cubicBezTo>
                      <a:pt x="5102" y="14218"/>
                      <a:pt x="5108" y="14231"/>
                      <a:pt x="5115" y="14231"/>
                    </a:cubicBezTo>
                    <a:cubicBezTo>
                      <a:pt x="5128" y="14231"/>
                      <a:pt x="5144" y="14189"/>
                      <a:pt x="5167" y="14166"/>
                    </a:cubicBezTo>
                    <a:cubicBezTo>
                      <a:pt x="5203" y="14139"/>
                      <a:pt x="5238" y="14157"/>
                      <a:pt x="5274" y="14139"/>
                    </a:cubicBezTo>
                    <a:cubicBezTo>
                      <a:pt x="5377" y="14085"/>
                      <a:pt x="5483" y="14077"/>
                      <a:pt x="5590" y="14077"/>
                    </a:cubicBezTo>
                    <a:cubicBezTo>
                      <a:pt x="5636" y="14077"/>
                      <a:pt x="5682" y="14078"/>
                      <a:pt x="5728" y="14078"/>
                    </a:cubicBezTo>
                    <a:cubicBezTo>
                      <a:pt x="5752" y="14078"/>
                      <a:pt x="5776" y="14078"/>
                      <a:pt x="5799" y="14077"/>
                    </a:cubicBezTo>
                    <a:cubicBezTo>
                      <a:pt x="5844" y="14081"/>
                      <a:pt x="5930" y="14117"/>
                      <a:pt x="6001" y="14117"/>
                    </a:cubicBezTo>
                    <a:cubicBezTo>
                      <a:pt x="6084" y="14117"/>
                      <a:pt x="6147" y="14067"/>
                      <a:pt x="6093" y="13854"/>
                    </a:cubicBezTo>
                    <a:cubicBezTo>
                      <a:pt x="6093" y="13839"/>
                      <a:pt x="6060" y="13634"/>
                      <a:pt x="6074" y="13634"/>
                    </a:cubicBezTo>
                    <a:cubicBezTo>
                      <a:pt x="6077" y="13634"/>
                      <a:pt x="6080" y="13639"/>
                      <a:pt x="6084" y="13649"/>
                    </a:cubicBezTo>
                    <a:cubicBezTo>
                      <a:pt x="6120" y="13729"/>
                      <a:pt x="6156" y="13810"/>
                      <a:pt x="6182" y="13890"/>
                    </a:cubicBezTo>
                    <a:cubicBezTo>
                      <a:pt x="6191" y="13925"/>
                      <a:pt x="6340" y="14353"/>
                      <a:pt x="6343" y="14353"/>
                    </a:cubicBezTo>
                    <a:cubicBezTo>
                      <a:pt x="6343" y="14353"/>
                      <a:pt x="6343" y="14353"/>
                      <a:pt x="6343" y="14353"/>
                    </a:cubicBezTo>
                    <a:cubicBezTo>
                      <a:pt x="6352" y="14344"/>
                      <a:pt x="6334" y="14291"/>
                      <a:pt x="6352" y="14264"/>
                    </a:cubicBezTo>
                    <a:cubicBezTo>
                      <a:pt x="6370" y="14237"/>
                      <a:pt x="6396" y="14219"/>
                      <a:pt x="6432" y="14210"/>
                    </a:cubicBezTo>
                    <a:cubicBezTo>
                      <a:pt x="6446" y="14208"/>
                      <a:pt x="6462" y="14204"/>
                      <a:pt x="6479" y="14204"/>
                    </a:cubicBezTo>
                    <a:cubicBezTo>
                      <a:pt x="6515" y="14204"/>
                      <a:pt x="6556" y="14221"/>
                      <a:pt x="6592" y="14300"/>
                    </a:cubicBezTo>
                    <a:cubicBezTo>
                      <a:pt x="6512" y="14077"/>
                      <a:pt x="6655" y="14202"/>
                      <a:pt x="6610" y="14023"/>
                    </a:cubicBezTo>
                    <a:cubicBezTo>
                      <a:pt x="6590" y="13950"/>
                      <a:pt x="6555" y="13810"/>
                      <a:pt x="6588" y="13810"/>
                    </a:cubicBezTo>
                    <a:cubicBezTo>
                      <a:pt x="6599" y="13810"/>
                      <a:pt x="6617" y="13826"/>
                      <a:pt x="6646" y="13863"/>
                    </a:cubicBezTo>
                    <a:cubicBezTo>
                      <a:pt x="6673" y="13894"/>
                      <a:pt x="6692" y="13929"/>
                      <a:pt x="6710" y="13963"/>
                    </a:cubicBezTo>
                    <a:lnTo>
                      <a:pt x="6710" y="13963"/>
                    </a:lnTo>
                    <a:cubicBezTo>
                      <a:pt x="6696" y="13942"/>
                      <a:pt x="6684" y="13934"/>
                      <a:pt x="6676" y="13934"/>
                    </a:cubicBezTo>
                    <a:cubicBezTo>
                      <a:pt x="6640" y="13934"/>
                      <a:pt x="6663" y="14097"/>
                      <a:pt x="6722" y="14097"/>
                    </a:cubicBezTo>
                    <a:cubicBezTo>
                      <a:pt x="6726" y="14097"/>
                      <a:pt x="6730" y="14096"/>
                      <a:pt x="6735" y="14095"/>
                    </a:cubicBezTo>
                    <a:cubicBezTo>
                      <a:pt x="6744" y="14095"/>
                      <a:pt x="6761" y="14086"/>
                      <a:pt x="6770" y="14077"/>
                    </a:cubicBezTo>
                    <a:cubicBezTo>
                      <a:pt x="6760" y="14054"/>
                      <a:pt x="6751" y="14034"/>
                      <a:pt x="6742" y="14017"/>
                    </a:cubicBezTo>
                    <a:lnTo>
                      <a:pt x="6742" y="14017"/>
                    </a:lnTo>
                    <a:cubicBezTo>
                      <a:pt x="6757" y="14039"/>
                      <a:pt x="6774" y="14060"/>
                      <a:pt x="6797" y="14077"/>
                    </a:cubicBezTo>
                    <a:cubicBezTo>
                      <a:pt x="6811" y="14088"/>
                      <a:pt x="6824" y="14094"/>
                      <a:pt x="6835" y="14094"/>
                    </a:cubicBezTo>
                    <a:cubicBezTo>
                      <a:pt x="6858" y="14094"/>
                      <a:pt x="6869" y="14066"/>
                      <a:pt x="6851" y="14006"/>
                    </a:cubicBezTo>
                    <a:cubicBezTo>
                      <a:pt x="6824" y="13925"/>
                      <a:pt x="6851" y="13952"/>
                      <a:pt x="6895" y="13925"/>
                    </a:cubicBezTo>
                    <a:cubicBezTo>
                      <a:pt x="6896" y="13925"/>
                      <a:pt x="6897" y="13925"/>
                      <a:pt x="6898" y="13925"/>
                    </a:cubicBezTo>
                    <a:cubicBezTo>
                      <a:pt x="6914" y="13925"/>
                      <a:pt x="6924" y="13981"/>
                      <a:pt x="6948" y="14006"/>
                    </a:cubicBezTo>
                    <a:cubicBezTo>
                      <a:pt x="6968" y="14029"/>
                      <a:pt x="6983" y="14039"/>
                      <a:pt x="6995" y="14039"/>
                    </a:cubicBezTo>
                    <a:cubicBezTo>
                      <a:pt x="7044" y="14039"/>
                      <a:pt x="7043" y="13876"/>
                      <a:pt x="7101" y="13876"/>
                    </a:cubicBezTo>
                    <a:cubicBezTo>
                      <a:pt x="7113" y="13876"/>
                      <a:pt x="7127" y="13882"/>
                      <a:pt x="7144" y="13899"/>
                    </a:cubicBezTo>
                    <a:cubicBezTo>
                      <a:pt x="7194" y="13874"/>
                      <a:pt x="7136" y="13664"/>
                      <a:pt x="7156" y="13664"/>
                    </a:cubicBezTo>
                    <a:cubicBezTo>
                      <a:pt x="7158" y="13664"/>
                      <a:pt x="7160" y="13665"/>
                      <a:pt x="7162" y="13667"/>
                    </a:cubicBezTo>
                    <a:cubicBezTo>
                      <a:pt x="7194" y="13699"/>
                      <a:pt x="7261" y="13787"/>
                      <a:pt x="7282" y="13787"/>
                    </a:cubicBezTo>
                    <a:cubicBezTo>
                      <a:pt x="7284" y="13787"/>
                      <a:pt x="7286" y="13786"/>
                      <a:pt x="7287" y="13783"/>
                    </a:cubicBezTo>
                    <a:cubicBezTo>
                      <a:pt x="7296" y="13738"/>
                      <a:pt x="7216" y="13658"/>
                      <a:pt x="7216" y="13596"/>
                    </a:cubicBezTo>
                    <a:lnTo>
                      <a:pt x="7216" y="13596"/>
                    </a:lnTo>
                    <a:lnTo>
                      <a:pt x="7412" y="13810"/>
                    </a:lnTo>
                    <a:cubicBezTo>
                      <a:pt x="7373" y="13695"/>
                      <a:pt x="7355" y="13606"/>
                      <a:pt x="7424" y="13606"/>
                    </a:cubicBezTo>
                    <a:cubicBezTo>
                      <a:pt x="7435" y="13606"/>
                      <a:pt x="7449" y="13609"/>
                      <a:pt x="7465" y="13614"/>
                    </a:cubicBezTo>
                    <a:cubicBezTo>
                      <a:pt x="7489" y="13618"/>
                      <a:pt x="7513" y="13622"/>
                      <a:pt x="7534" y="13622"/>
                    </a:cubicBezTo>
                    <a:cubicBezTo>
                      <a:pt x="7561" y="13622"/>
                      <a:pt x="7584" y="13616"/>
                      <a:pt x="7599" y="13596"/>
                    </a:cubicBezTo>
                    <a:cubicBezTo>
                      <a:pt x="7606" y="13588"/>
                      <a:pt x="7607" y="13528"/>
                      <a:pt x="7591" y="13528"/>
                    </a:cubicBezTo>
                    <a:cubicBezTo>
                      <a:pt x="7590" y="13528"/>
                      <a:pt x="7588" y="13528"/>
                      <a:pt x="7587" y="13529"/>
                    </a:cubicBezTo>
                    <a:lnTo>
                      <a:pt x="7587" y="13529"/>
                    </a:lnTo>
                    <a:lnTo>
                      <a:pt x="7652" y="13480"/>
                    </a:lnTo>
                    <a:cubicBezTo>
                      <a:pt x="7697" y="13444"/>
                      <a:pt x="7652" y="13471"/>
                      <a:pt x="7634" y="13391"/>
                    </a:cubicBezTo>
                    <a:cubicBezTo>
                      <a:pt x="7626" y="13367"/>
                      <a:pt x="7653" y="13361"/>
                      <a:pt x="7688" y="13361"/>
                    </a:cubicBezTo>
                    <a:cubicBezTo>
                      <a:pt x="7721" y="13361"/>
                      <a:pt x="7761" y="13366"/>
                      <a:pt x="7786" y="13366"/>
                    </a:cubicBezTo>
                    <a:cubicBezTo>
                      <a:pt x="7793" y="13366"/>
                      <a:pt x="7799" y="13365"/>
                      <a:pt x="7804" y="13364"/>
                    </a:cubicBezTo>
                    <a:cubicBezTo>
                      <a:pt x="7830" y="13355"/>
                      <a:pt x="7919" y="13329"/>
                      <a:pt x="7902" y="13257"/>
                    </a:cubicBezTo>
                    <a:cubicBezTo>
                      <a:pt x="7882" y="13204"/>
                      <a:pt x="7802" y="13131"/>
                      <a:pt x="7834" y="13131"/>
                    </a:cubicBezTo>
                    <a:cubicBezTo>
                      <a:pt x="7844" y="13131"/>
                      <a:pt x="7868" y="13139"/>
                      <a:pt x="7910" y="13159"/>
                    </a:cubicBezTo>
                    <a:cubicBezTo>
                      <a:pt x="7954" y="13191"/>
                      <a:pt x="8002" y="13208"/>
                      <a:pt x="8029" y="13208"/>
                    </a:cubicBezTo>
                    <a:cubicBezTo>
                      <a:pt x="8063" y="13208"/>
                      <a:pt x="8063" y="13180"/>
                      <a:pt x="7973" y="13115"/>
                    </a:cubicBezTo>
                    <a:cubicBezTo>
                      <a:pt x="7882" y="13017"/>
                      <a:pt x="7863" y="12958"/>
                      <a:pt x="7914" y="12958"/>
                    </a:cubicBezTo>
                    <a:cubicBezTo>
                      <a:pt x="7928" y="12958"/>
                      <a:pt x="7948" y="12963"/>
                      <a:pt x="7973" y="12972"/>
                    </a:cubicBezTo>
                    <a:cubicBezTo>
                      <a:pt x="8019" y="12990"/>
                      <a:pt x="8072" y="13033"/>
                      <a:pt x="8104" y="13033"/>
                    </a:cubicBezTo>
                    <a:cubicBezTo>
                      <a:pt x="8122" y="13033"/>
                      <a:pt x="8133" y="13019"/>
                      <a:pt x="8133" y="12981"/>
                    </a:cubicBezTo>
                    <a:cubicBezTo>
                      <a:pt x="8133" y="12973"/>
                      <a:pt x="8062" y="12783"/>
                      <a:pt x="8076" y="12783"/>
                    </a:cubicBezTo>
                    <a:cubicBezTo>
                      <a:pt x="8077" y="12783"/>
                      <a:pt x="8078" y="12784"/>
                      <a:pt x="8080" y="12785"/>
                    </a:cubicBezTo>
                    <a:cubicBezTo>
                      <a:pt x="8106" y="12812"/>
                      <a:pt x="8142" y="12928"/>
                      <a:pt x="8195" y="12946"/>
                    </a:cubicBezTo>
                    <a:cubicBezTo>
                      <a:pt x="8197" y="12946"/>
                      <a:pt x="8199" y="12946"/>
                      <a:pt x="8201" y="12946"/>
                    </a:cubicBezTo>
                    <a:cubicBezTo>
                      <a:pt x="8254" y="12946"/>
                      <a:pt x="8195" y="12802"/>
                      <a:pt x="8187" y="12776"/>
                    </a:cubicBezTo>
                    <a:cubicBezTo>
                      <a:pt x="8210" y="12738"/>
                      <a:pt x="8253" y="12712"/>
                      <a:pt x="8300" y="12712"/>
                    </a:cubicBezTo>
                    <a:cubicBezTo>
                      <a:pt x="8306" y="12712"/>
                      <a:pt x="8313" y="12713"/>
                      <a:pt x="8320" y="12714"/>
                    </a:cubicBezTo>
                    <a:cubicBezTo>
                      <a:pt x="8352" y="12722"/>
                      <a:pt x="8377" y="12726"/>
                      <a:pt x="8398" y="12726"/>
                    </a:cubicBezTo>
                    <a:cubicBezTo>
                      <a:pt x="8423" y="12726"/>
                      <a:pt x="8443" y="12720"/>
                      <a:pt x="8463" y="12705"/>
                    </a:cubicBezTo>
                    <a:cubicBezTo>
                      <a:pt x="8507" y="12669"/>
                      <a:pt x="8525" y="12616"/>
                      <a:pt x="8525" y="12563"/>
                    </a:cubicBezTo>
                    <a:cubicBezTo>
                      <a:pt x="8525" y="12510"/>
                      <a:pt x="8468" y="12439"/>
                      <a:pt x="8509" y="12439"/>
                    </a:cubicBezTo>
                    <a:cubicBezTo>
                      <a:pt x="8516" y="12439"/>
                      <a:pt x="8527" y="12441"/>
                      <a:pt x="8543" y="12447"/>
                    </a:cubicBezTo>
                    <a:cubicBezTo>
                      <a:pt x="8579" y="12462"/>
                      <a:pt x="8612" y="12469"/>
                      <a:pt x="8639" y="12469"/>
                    </a:cubicBezTo>
                    <a:cubicBezTo>
                      <a:pt x="8691" y="12469"/>
                      <a:pt x="8724" y="12443"/>
                      <a:pt x="8730" y="12402"/>
                    </a:cubicBezTo>
                    <a:cubicBezTo>
                      <a:pt x="8730" y="12358"/>
                      <a:pt x="8641" y="12304"/>
                      <a:pt x="8587" y="12260"/>
                    </a:cubicBezTo>
                    <a:lnTo>
                      <a:pt x="8587" y="12260"/>
                    </a:lnTo>
                    <a:cubicBezTo>
                      <a:pt x="8646" y="12303"/>
                      <a:pt x="8690" y="12320"/>
                      <a:pt x="8723" y="12320"/>
                    </a:cubicBezTo>
                    <a:cubicBezTo>
                      <a:pt x="8804" y="12320"/>
                      <a:pt x="8808" y="12212"/>
                      <a:pt x="8757" y="12135"/>
                    </a:cubicBezTo>
                    <a:cubicBezTo>
                      <a:pt x="8729" y="12094"/>
                      <a:pt x="8739" y="12064"/>
                      <a:pt x="8781" y="12064"/>
                    </a:cubicBezTo>
                    <a:cubicBezTo>
                      <a:pt x="8793" y="12064"/>
                      <a:pt x="8809" y="12066"/>
                      <a:pt x="8828" y="12073"/>
                    </a:cubicBezTo>
                    <a:cubicBezTo>
                      <a:pt x="8890" y="12091"/>
                      <a:pt x="8890" y="12144"/>
                      <a:pt x="8953" y="12153"/>
                    </a:cubicBezTo>
                    <a:cubicBezTo>
                      <a:pt x="8956" y="12153"/>
                      <a:pt x="8958" y="12154"/>
                      <a:pt x="8961" y="12154"/>
                    </a:cubicBezTo>
                    <a:cubicBezTo>
                      <a:pt x="9000" y="12154"/>
                      <a:pt x="8952" y="12088"/>
                      <a:pt x="8944" y="12055"/>
                    </a:cubicBezTo>
                    <a:cubicBezTo>
                      <a:pt x="8926" y="11984"/>
                      <a:pt x="8979" y="11912"/>
                      <a:pt x="9051" y="11903"/>
                    </a:cubicBezTo>
                    <a:cubicBezTo>
                      <a:pt x="9071" y="11911"/>
                      <a:pt x="9086" y="11914"/>
                      <a:pt x="9095" y="11914"/>
                    </a:cubicBezTo>
                    <a:cubicBezTo>
                      <a:pt x="9159" y="11914"/>
                      <a:pt x="9032" y="11783"/>
                      <a:pt x="9024" y="11752"/>
                    </a:cubicBezTo>
                    <a:cubicBezTo>
                      <a:pt x="9015" y="11663"/>
                      <a:pt x="9113" y="11574"/>
                      <a:pt x="9024" y="11494"/>
                    </a:cubicBezTo>
                    <a:cubicBezTo>
                      <a:pt x="8979" y="11431"/>
                      <a:pt x="8970" y="11342"/>
                      <a:pt x="9006" y="11271"/>
                    </a:cubicBezTo>
                    <a:cubicBezTo>
                      <a:pt x="9024" y="11200"/>
                      <a:pt x="9086" y="11031"/>
                      <a:pt x="8953" y="10995"/>
                    </a:cubicBezTo>
                    <a:cubicBezTo>
                      <a:pt x="8908" y="10986"/>
                      <a:pt x="9024" y="10897"/>
                      <a:pt x="9042" y="10861"/>
                    </a:cubicBezTo>
                    <a:cubicBezTo>
                      <a:pt x="9059" y="10799"/>
                      <a:pt x="8970" y="10817"/>
                      <a:pt x="8944" y="10763"/>
                    </a:cubicBezTo>
                    <a:cubicBezTo>
                      <a:pt x="8926" y="10701"/>
                      <a:pt x="8890" y="10648"/>
                      <a:pt x="8846" y="10594"/>
                    </a:cubicBezTo>
                    <a:cubicBezTo>
                      <a:pt x="8829" y="10582"/>
                      <a:pt x="8812" y="10579"/>
                      <a:pt x="8797" y="10579"/>
                    </a:cubicBezTo>
                    <a:cubicBezTo>
                      <a:pt x="8782" y="10579"/>
                      <a:pt x="8769" y="10582"/>
                      <a:pt x="8758" y="10582"/>
                    </a:cubicBezTo>
                    <a:cubicBezTo>
                      <a:pt x="8740" y="10582"/>
                      <a:pt x="8730" y="10573"/>
                      <a:pt x="8739" y="10523"/>
                    </a:cubicBezTo>
                    <a:cubicBezTo>
                      <a:pt x="8751" y="10448"/>
                      <a:pt x="8729" y="10314"/>
                      <a:pt x="8654" y="10314"/>
                    </a:cubicBezTo>
                    <a:cubicBezTo>
                      <a:pt x="8625" y="10314"/>
                      <a:pt x="8588" y="10334"/>
                      <a:pt x="8542" y="10387"/>
                    </a:cubicBezTo>
                    <a:lnTo>
                      <a:pt x="8542" y="10387"/>
                    </a:lnTo>
                    <a:cubicBezTo>
                      <a:pt x="8670" y="10217"/>
                      <a:pt x="8424" y="10073"/>
                      <a:pt x="8262" y="10073"/>
                    </a:cubicBezTo>
                    <a:cubicBezTo>
                      <a:pt x="8219" y="10073"/>
                      <a:pt x="8183" y="10083"/>
                      <a:pt x="8160" y="10104"/>
                    </a:cubicBezTo>
                    <a:cubicBezTo>
                      <a:pt x="8154" y="10109"/>
                      <a:pt x="8149" y="10112"/>
                      <a:pt x="8144" y="10112"/>
                    </a:cubicBezTo>
                    <a:cubicBezTo>
                      <a:pt x="8093" y="10112"/>
                      <a:pt x="8076" y="9878"/>
                      <a:pt x="8008" y="9878"/>
                    </a:cubicBezTo>
                    <a:cubicBezTo>
                      <a:pt x="7989" y="9878"/>
                      <a:pt x="7966" y="9897"/>
                      <a:pt x="7937" y="9944"/>
                    </a:cubicBezTo>
                    <a:cubicBezTo>
                      <a:pt x="7893" y="10025"/>
                      <a:pt x="7867" y="10119"/>
                      <a:pt x="7834" y="10119"/>
                    </a:cubicBezTo>
                    <a:cubicBezTo>
                      <a:pt x="7820" y="10119"/>
                      <a:pt x="7804" y="10102"/>
                      <a:pt x="7786" y="10060"/>
                    </a:cubicBezTo>
                    <a:cubicBezTo>
                      <a:pt x="7759" y="10060"/>
                      <a:pt x="7608" y="10069"/>
                      <a:pt x="7617" y="10086"/>
                    </a:cubicBezTo>
                    <a:cubicBezTo>
                      <a:pt x="7608" y="10078"/>
                      <a:pt x="7661" y="10015"/>
                      <a:pt x="7617" y="9980"/>
                    </a:cubicBezTo>
                    <a:cubicBezTo>
                      <a:pt x="7602" y="9968"/>
                      <a:pt x="7588" y="9964"/>
                      <a:pt x="7575" y="9964"/>
                    </a:cubicBezTo>
                    <a:cubicBezTo>
                      <a:pt x="7548" y="9964"/>
                      <a:pt x="7524" y="9980"/>
                      <a:pt x="7501" y="9980"/>
                    </a:cubicBezTo>
                    <a:cubicBezTo>
                      <a:pt x="7495" y="9980"/>
                      <a:pt x="7490" y="9980"/>
                      <a:pt x="7485" y="9980"/>
                    </a:cubicBezTo>
                    <a:cubicBezTo>
                      <a:pt x="7414" y="9980"/>
                      <a:pt x="7329" y="9943"/>
                      <a:pt x="7255" y="9943"/>
                    </a:cubicBezTo>
                    <a:cubicBezTo>
                      <a:pt x="7228" y="9943"/>
                      <a:pt x="7203" y="9948"/>
                      <a:pt x="7180" y="9962"/>
                    </a:cubicBezTo>
                    <a:cubicBezTo>
                      <a:pt x="7296" y="9997"/>
                      <a:pt x="7385" y="10238"/>
                      <a:pt x="7376" y="10371"/>
                    </a:cubicBezTo>
                    <a:cubicBezTo>
                      <a:pt x="7373" y="10372"/>
                      <a:pt x="7369" y="10373"/>
                      <a:pt x="7366" y="10373"/>
                    </a:cubicBezTo>
                    <a:cubicBezTo>
                      <a:pt x="7302" y="10373"/>
                      <a:pt x="7278" y="10208"/>
                      <a:pt x="7269" y="10149"/>
                    </a:cubicBezTo>
                    <a:cubicBezTo>
                      <a:pt x="7261" y="10120"/>
                      <a:pt x="7248" y="10109"/>
                      <a:pt x="7232" y="10109"/>
                    </a:cubicBezTo>
                    <a:cubicBezTo>
                      <a:pt x="7194" y="10109"/>
                      <a:pt x="7143" y="10167"/>
                      <a:pt x="7118" y="10167"/>
                    </a:cubicBezTo>
                    <a:cubicBezTo>
                      <a:pt x="7089" y="10167"/>
                      <a:pt x="6998" y="10098"/>
                      <a:pt x="6963" y="10098"/>
                    </a:cubicBezTo>
                    <a:cubicBezTo>
                      <a:pt x="6954" y="10098"/>
                      <a:pt x="6948" y="10102"/>
                      <a:pt x="6948" y="10113"/>
                    </a:cubicBezTo>
                    <a:cubicBezTo>
                      <a:pt x="6948" y="10158"/>
                      <a:pt x="6993" y="10247"/>
                      <a:pt x="6931" y="10256"/>
                    </a:cubicBezTo>
                    <a:cubicBezTo>
                      <a:pt x="6882" y="10256"/>
                      <a:pt x="6830" y="10247"/>
                      <a:pt x="6781" y="10247"/>
                    </a:cubicBezTo>
                    <a:cubicBezTo>
                      <a:pt x="6732" y="10247"/>
                      <a:pt x="6686" y="10256"/>
                      <a:pt x="6646" y="10291"/>
                    </a:cubicBezTo>
                    <a:cubicBezTo>
                      <a:pt x="6699" y="10309"/>
                      <a:pt x="6646" y="10380"/>
                      <a:pt x="6592" y="10461"/>
                    </a:cubicBezTo>
                    <a:cubicBezTo>
                      <a:pt x="6557" y="10505"/>
                      <a:pt x="6530" y="10550"/>
                      <a:pt x="6503" y="10585"/>
                    </a:cubicBezTo>
                    <a:lnTo>
                      <a:pt x="6476" y="10630"/>
                    </a:lnTo>
                    <a:lnTo>
                      <a:pt x="6476" y="10648"/>
                    </a:lnTo>
                    <a:lnTo>
                      <a:pt x="6476" y="10656"/>
                    </a:lnTo>
                    <a:lnTo>
                      <a:pt x="6696" y="10784"/>
                    </a:lnTo>
                    <a:lnTo>
                      <a:pt x="6696" y="10784"/>
                    </a:lnTo>
                    <a:cubicBezTo>
                      <a:pt x="6698" y="10791"/>
                      <a:pt x="6694" y="10794"/>
                      <a:pt x="6687" y="10794"/>
                    </a:cubicBezTo>
                    <a:cubicBezTo>
                      <a:pt x="6656" y="10794"/>
                      <a:pt x="6548" y="10733"/>
                      <a:pt x="6496" y="10698"/>
                    </a:cubicBezTo>
                    <a:lnTo>
                      <a:pt x="6496" y="10698"/>
                    </a:lnTo>
                    <a:cubicBezTo>
                      <a:pt x="6541" y="10732"/>
                      <a:pt x="6590" y="10784"/>
                      <a:pt x="6562" y="10784"/>
                    </a:cubicBezTo>
                    <a:cubicBezTo>
                      <a:pt x="6559" y="10784"/>
                      <a:pt x="6554" y="10783"/>
                      <a:pt x="6548" y="10781"/>
                    </a:cubicBezTo>
                    <a:cubicBezTo>
                      <a:pt x="6485" y="10763"/>
                      <a:pt x="6405" y="10692"/>
                      <a:pt x="6370" y="10692"/>
                    </a:cubicBezTo>
                    <a:cubicBezTo>
                      <a:pt x="6325" y="10692"/>
                      <a:pt x="6530" y="10852"/>
                      <a:pt x="6485" y="10861"/>
                    </a:cubicBezTo>
                    <a:cubicBezTo>
                      <a:pt x="6484" y="10862"/>
                      <a:pt x="6483" y="10862"/>
                      <a:pt x="6481" y="10862"/>
                    </a:cubicBezTo>
                    <a:cubicBezTo>
                      <a:pt x="6457" y="10862"/>
                      <a:pt x="6356" y="10821"/>
                      <a:pt x="6330" y="10821"/>
                    </a:cubicBezTo>
                    <a:cubicBezTo>
                      <a:pt x="6320" y="10821"/>
                      <a:pt x="6322" y="10827"/>
                      <a:pt x="6343" y="10844"/>
                    </a:cubicBezTo>
                    <a:cubicBezTo>
                      <a:pt x="6387" y="10879"/>
                      <a:pt x="6441" y="10888"/>
                      <a:pt x="6450" y="10933"/>
                    </a:cubicBezTo>
                    <a:cubicBezTo>
                      <a:pt x="6450" y="10950"/>
                      <a:pt x="6450" y="10959"/>
                      <a:pt x="6432" y="10959"/>
                    </a:cubicBezTo>
                    <a:cubicBezTo>
                      <a:pt x="6372" y="10942"/>
                      <a:pt x="6261" y="10816"/>
                      <a:pt x="6222" y="10816"/>
                    </a:cubicBezTo>
                    <a:cubicBezTo>
                      <a:pt x="6220" y="10816"/>
                      <a:pt x="6219" y="10817"/>
                      <a:pt x="6218" y="10817"/>
                    </a:cubicBezTo>
                    <a:cubicBezTo>
                      <a:pt x="6182" y="10835"/>
                      <a:pt x="6165" y="10852"/>
                      <a:pt x="6174" y="10879"/>
                    </a:cubicBezTo>
                    <a:cubicBezTo>
                      <a:pt x="6182" y="10906"/>
                      <a:pt x="6200" y="10924"/>
                      <a:pt x="6218" y="10950"/>
                    </a:cubicBezTo>
                    <a:cubicBezTo>
                      <a:pt x="6182" y="10977"/>
                      <a:pt x="6147" y="11004"/>
                      <a:pt x="6129" y="11048"/>
                    </a:cubicBezTo>
                    <a:cubicBezTo>
                      <a:pt x="6120" y="11093"/>
                      <a:pt x="6165" y="11155"/>
                      <a:pt x="6245" y="11164"/>
                    </a:cubicBezTo>
                    <a:cubicBezTo>
                      <a:pt x="6223" y="11187"/>
                      <a:pt x="6204" y="11205"/>
                      <a:pt x="6171" y="11205"/>
                    </a:cubicBezTo>
                    <a:cubicBezTo>
                      <a:pt x="6151" y="11205"/>
                      <a:pt x="6127" y="11199"/>
                      <a:pt x="6093" y="11182"/>
                    </a:cubicBezTo>
                    <a:cubicBezTo>
                      <a:pt x="6046" y="11152"/>
                      <a:pt x="5982" y="11110"/>
                      <a:pt x="5953" y="11110"/>
                    </a:cubicBezTo>
                    <a:cubicBezTo>
                      <a:pt x="5939" y="11110"/>
                      <a:pt x="5933" y="11120"/>
                      <a:pt x="5942" y="11146"/>
                    </a:cubicBezTo>
                    <a:cubicBezTo>
                      <a:pt x="5960" y="11209"/>
                      <a:pt x="5987" y="11244"/>
                      <a:pt x="5969" y="11280"/>
                    </a:cubicBezTo>
                    <a:cubicBezTo>
                      <a:pt x="5960" y="11289"/>
                      <a:pt x="5924" y="11289"/>
                      <a:pt x="5924" y="11307"/>
                    </a:cubicBezTo>
                    <a:cubicBezTo>
                      <a:pt x="5942" y="11333"/>
                      <a:pt x="5951" y="11351"/>
                      <a:pt x="5960" y="11378"/>
                    </a:cubicBezTo>
                    <a:cubicBezTo>
                      <a:pt x="5960" y="11440"/>
                      <a:pt x="5889" y="11422"/>
                      <a:pt x="5880" y="11467"/>
                    </a:cubicBezTo>
                    <a:cubicBezTo>
                      <a:pt x="5873" y="11505"/>
                      <a:pt x="5876" y="11561"/>
                      <a:pt x="5852" y="11561"/>
                    </a:cubicBezTo>
                    <a:cubicBezTo>
                      <a:pt x="5843" y="11561"/>
                      <a:pt x="5829" y="11552"/>
                      <a:pt x="5808" y="11529"/>
                    </a:cubicBezTo>
                    <a:cubicBezTo>
                      <a:pt x="5789" y="11510"/>
                      <a:pt x="5768" y="11501"/>
                      <a:pt x="5751" y="11501"/>
                    </a:cubicBezTo>
                    <a:cubicBezTo>
                      <a:pt x="5720" y="11501"/>
                      <a:pt x="5699" y="11528"/>
                      <a:pt x="5710" y="11574"/>
                    </a:cubicBezTo>
                    <a:cubicBezTo>
                      <a:pt x="5719" y="11627"/>
                      <a:pt x="5764" y="11672"/>
                      <a:pt x="5817" y="11672"/>
                    </a:cubicBezTo>
                    <a:cubicBezTo>
                      <a:pt x="5801" y="11677"/>
                      <a:pt x="5784" y="11690"/>
                      <a:pt x="5765" y="11690"/>
                    </a:cubicBezTo>
                    <a:cubicBezTo>
                      <a:pt x="5754" y="11690"/>
                      <a:pt x="5742" y="11685"/>
                      <a:pt x="5728" y="11672"/>
                    </a:cubicBezTo>
                    <a:cubicBezTo>
                      <a:pt x="5684" y="11645"/>
                      <a:pt x="5648" y="11583"/>
                      <a:pt x="5621" y="11574"/>
                    </a:cubicBezTo>
                    <a:cubicBezTo>
                      <a:pt x="5617" y="11571"/>
                      <a:pt x="5613" y="11570"/>
                      <a:pt x="5610" y="11570"/>
                    </a:cubicBezTo>
                    <a:cubicBezTo>
                      <a:pt x="5587" y="11570"/>
                      <a:pt x="5593" y="11632"/>
                      <a:pt x="5567" y="11632"/>
                    </a:cubicBezTo>
                    <a:cubicBezTo>
                      <a:pt x="5561" y="11632"/>
                      <a:pt x="5552" y="11628"/>
                      <a:pt x="5541" y="11618"/>
                    </a:cubicBezTo>
                    <a:cubicBezTo>
                      <a:pt x="5528" y="11605"/>
                      <a:pt x="5475" y="11469"/>
                      <a:pt x="5460" y="11469"/>
                    </a:cubicBezTo>
                    <a:cubicBezTo>
                      <a:pt x="5455" y="11469"/>
                      <a:pt x="5454" y="11486"/>
                      <a:pt x="5461" y="11529"/>
                    </a:cubicBezTo>
                    <a:cubicBezTo>
                      <a:pt x="5475" y="11606"/>
                      <a:pt x="5489" y="11732"/>
                      <a:pt x="5469" y="11732"/>
                    </a:cubicBezTo>
                    <a:cubicBezTo>
                      <a:pt x="5463" y="11732"/>
                      <a:pt x="5455" y="11722"/>
                      <a:pt x="5443" y="11699"/>
                    </a:cubicBezTo>
                    <a:cubicBezTo>
                      <a:pt x="5425" y="11645"/>
                      <a:pt x="5399" y="11583"/>
                      <a:pt x="5372" y="11529"/>
                    </a:cubicBezTo>
                    <a:cubicBezTo>
                      <a:pt x="5362" y="11520"/>
                      <a:pt x="5342" y="11505"/>
                      <a:pt x="5324" y="11505"/>
                    </a:cubicBezTo>
                    <a:cubicBezTo>
                      <a:pt x="5309" y="11505"/>
                      <a:pt x="5296" y="11515"/>
                      <a:pt x="5292" y="11547"/>
                    </a:cubicBezTo>
                    <a:cubicBezTo>
                      <a:pt x="5292" y="11604"/>
                      <a:pt x="5314" y="11774"/>
                      <a:pt x="5277" y="11774"/>
                    </a:cubicBezTo>
                    <a:cubicBezTo>
                      <a:pt x="5273" y="11774"/>
                      <a:pt x="5269" y="11773"/>
                      <a:pt x="5265" y="11770"/>
                    </a:cubicBezTo>
                    <a:cubicBezTo>
                      <a:pt x="5221" y="11734"/>
                      <a:pt x="5265" y="11618"/>
                      <a:pt x="5265" y="11547"/>
                    </a:cubicBezTo>
                    <a:lnTo>
                      <a:pt x="5265" y="11547"/>
                    </a:lnTo>
                    <a:cubicBezTo>
                      <a:pt x="5265" y="11547"/>
                      <a:pt x="5221" y="11716"/>
                      <a:pt x="5212" y="11725"/>
                    </a:cubicBezTo>
                    <a:cubicBezTo>
                      <a:pt x="5199" y="11751"/>
                      <a:pt x="5191" y="11761"/>
                      <a:pt x="5185" y="11761"/>
                    </a:cubicBezTo>
                    <a:cubicBezTo>
                      <a:pt x="5176" y="11761"/>
                      <a:pt x="5176" y="11727"/>
                      <a:pt x="5176" y="11681"/>
                    </a:cubicBezTo>
                    <a:cubicBezTo>
                      <a:pt x="5176" y="11597"/>
                      <a:pt x="5117" y="11513"/>
                      <a:pt x="5072" y="11513"/>
                    </a:cubicBezTo>
                    <a:cubicBezTo>
                      <a:pt x="5065" y="11513"/>
                      <a:pt x="5058" y="11515"/>
                      <a:pt x="5051" y="11520"/>
                    </a:cubicBezTo>
                    <a:cubicBezTo>
                      <a:pt x="5016" y="11556"/>
                      <a:pt x="4981" y="11850"/>
                      <a:pt x="4963" y="11850"/>
                    </a:cubicBezTo>
                    <a:cubicBezTo>
                      <a:pt x="4963" y="11850"/>
                      <a:pt x="4962" y="11850"/>
                      <a:pt x="4962" y="11850"/>
                    </a:cubicBezTo>
                    <a:cubicBezTo>
                      <a:pt x="4935" y="11850"/>
                      <a:pt x="4944" y="11752"/>
                      <a:pt x="4944" y="11708"/>
                    </a:cubicBezTo>
                    <a:cubicBezTo>
                      <a:pt x="4935" y="11672"/>
                      <a:pt x="4918" y="11627"/>
                      <a:pt x="4882" y="11601"/>
                    </a:cubicBezTo>
                    <a:cubicBezTo>
                      <a:pt x="4849" y="11576"/>
                      <a:pt x="4839" y="11383"/>
                      <a:pt x="4809" y="11383"/>
                    </a:cubicBezTo>
                    <a:cubicBezTo>
                      <a:pt x="4807" y="11383"/>
                      <a:pt x="4804" y="11384"/>
                      <a:pt x="4802" y="11387"/>
                    </a:cubicBezTo>
                    <a:cubicBezTo>
                      <a:pt x="4787" y="11402"/>
                      <a:pt x="4727" y="11506"/>
                      <a:pt x="4715" y="11506"/>
                    </a:cubicBezTo>
                    <a:cubicBezTo>
                      <a:pt x="4712" y="11506"/>
                      <a:pt x="4711" y="11502"/>
                      <a:pt x="4713" y="11494"/>
                    </a:cubicBezTo>
                    <a:cubicBezTo>
                      <a:pt x="4713" y="11431"/>
                      <a:pt x="4731" y="11396"/>
                      <a:pt x="4713" y="11378"/>
                    </a:cubicBezTo>
                    <a:cubicBezTo>
                      <a:pt x="4709" y="11376"/>
                      <a:pt x="4705" y="11374"/>
                      <a:pt x="4701" y="11374"/>
                    </a:cubicBezTo>
                    <a:cubicBezTo>
                      <a:pt x="4646" y="11374"/>
                      <a:pt x="4547" y="11575"/>
                      <a:pt x="4480" y="11575"/>
                    </a:cubicBezTo>
                    <a:cubicBezTo>
                      <a:pt x="4477" y="11575"/>
                      <a:pt x="4475" y="11575"/>
                      <a:pt x="4472" y="11574"/>
                    </a:cubicBezTo>
                    <a:cubicBezTo>
                      <a:pt x="4410" y="11565"/>
                      <a:pt x="4499" y="11280"/>
                      <a:pt x="4463" y="11262"/>
                    </a:cubicBezTo>
                    <a:cubicBezTo>
                      <a:pt x="4463" y="11262"/>
                      <a:pt x="4462" y="11262"/>
                      <a:pt x="4462" y="11262"/>
                    </a:cubicBezTo>
                    <a:cubicBezTo>
                      <a:pt x="4444" y="11262"/>
                      <a:pt x="4419" y="11387"/>
                      <a:pt x="4419" y="11387"/>
                    </a:cubicBezTo>
                    <a:cubicBezTo>
                      <a:pt x="4383" y="11369"/>
                      <a:pt x="4446" y="11235"/>
                      <a:pt x="4410" y="11235"/>
                    </a:cubicBezTo>
                    <a:cubicBezTo>
                      <a:pt x="4386" y="11235"/>
                      <a:pt x="4355" y="11247"/>
                      <a:pt x="4325" y="11247"/>
                    </a:cubicBezTo>
                    <a:cubicBezTo>
                      <a:pt x="4312" y="11247"/>
                      <a:pt x="4300" y="11245"/>
                      <a:pt x="4289" y="11238"/>
                    </a:cubicBezTo>
                    <a:lnTo>
                      <a:pt x="4289" y="11238"/>
                    </a:lnTo>
                    <a:cubicBezTo>
                      <a:pt x="4289" y="11238"/>
                      <a:pt x="4288" y="11238"/>
                      <a:pt x="4287" y="11238"/>
                    </a:cubicBezTo>
                    <a:cubicBezTo>
                      <a:pt x="4284" y="11238"/>
                      <a:pt x="4277" y="11238"/>
                      <a:pt x="4270" y="11238"/>
                    </a:cubicBezTo>
                    <a:cubicBezTo>
                      <a:pt x="4254" y="11238"/>
                      <a:pt x="4232" y="11240"/>
                      <a:pt x="4214" y="11253"/>
                    </a:cubicBezTo>
                    <a:cubicBezTo>
                      <a:pt x="4202" y="11266"/>
                      <a:pt x="4193" y="11270"/>
                      <a:pt x="4186" y="11270"/>
                    </a:cubicBezTo>
                    <a:cubicBezTo>
                      <a:pt x="4172" y="11270"/>
                      <a:pt x="4166" y="11253"/>
                      <a:pt x="4161" y="11235"/>
                    </a:cubicBezTo>
                    <a:cubicBezTo>
                      <a:pt x="4154" y="11187"/>
                      <a:pt x="4120" y="11155"/>
                      <a:pt x="4077" y="11155"/>
                    </a:cubicBezTo>
                    <a:cubicBezTo>
                      <a:pt x="4064" y="11155"/>
                      <a:pt x="4050" y="11158"/>
                      <a:pt x="4036" y="11164"/>
                    </a:cubicBezTo>
                    <a:cubicBezTo>
                      <a:pt x="4022" y="11171"/>
                      <a:pt x="3927" y="11248"/>
                      <a:pt x="3907" y="11248"/>
                    </a:cubicBezTo>
                    <a:cubicBezTo>
                      <a:pt x="3901" y="11248"/>
                      <a:pt x="3901" y="11242"/>
                      <a:pt x="3911" y="11227"/>
                    </a:cubicBezTo>
                    <a:cubicBezTo>
                      <a:pt x="3979" y="11118"/>
                      <a:pt x="4052" y="11015"/>
                      <a:pt x="4020" y="11015"/>
                    </a:cubicBezTo>
                    <a:cubicBezTo>
                      <a:pt x="4010" y="11015"/>
                      <a:pt x="3990" y="11025"/>
                      <a:pt x="3956" y="11048"/>
                    </a:cubicBezTo>
                    <a:cubicBezTo>
                      <a:pt x="3909" y="11078"/>
                      <a:pt x="3841" y="11131"/>
                      <a:pt x="3788" y="11160"/>
                    </a:cubicBezTo>
                    <a:lnTo>
                      <a:pt x="3788" y="11160"/>
                    </a:lnTo>
                    <a:cubicBezTo>
                      <a:pt x="3822" y="11133"/>
                      <a:pt x="3875" y="11087"/>
                      <a:pt x="3893" y="11057"/>
                    </a:cubicBezTo>
                    <a:cubicBezTo>
                      <a:pt x="3885" y="11053"/>
                      <a:pt x="3875" y="11045"/>
                      <a:pt x="3860" y="11045"/>
                    </a:cubicBezTo>
                    <a:cubicBezTo>
                      <a:pt x="3844" y="11045"/>
                      <a:pt x="3824" y="11055"/>
                      <a:pt x="3795" y="11093"/>
                    </a:cubicBezTo>
                    <a:cubicBezTo>
                      <a:pt x="3795" y="11100"/>
                      <a:pt x="3774" y="11149"/>
                      <a:pt x="3764" y="11171"/>
                    </a:cubicBezTo>
                    <a:lnTo>
                      <a:pt x="3764" y="11171"/>
                    </a:lnTo>
                    <a:cubicBezTo>
                      <a:pt x="3752" y="11177"/>
                      <a:pt x="3741" y="11180"/>
                      <a:pt x="3732" y="11180"/>
                    </a:cubicBezTo>
                    <a:cubicBezTo>
                      <a:pt x="3710" y="11180"/>
                      <a:pt x="3701" y="11161"/>
                      <a:pt x="3715" y="11111"/>
                    </a:cubicBezTo>
                    <a:cubicBezTo>
                      <a:pt x="3742" y="11031"/>
                      <a:pt x="3804" y="10924"/>
                      <a:pt x="3795" y="10879"/>
                    </a:cubicBezTo>
                    <a:cubicBezTo>
                      <a:pt x="3793" y="10862"/>
                      <a:pt x="3784" y="10857"/>
                      <a:pt x="3774" y="10857"/>
                    </a:cubicBezTo>
                    <a:cubicBezTo>
                      <a:pt x="3756" y="10857"/>
                      <a:pt x="3731" y="10874"/>
                      <a:pt x="3715" y="10874"/>
                    </a:cubicBezTo>
                    <a:cubicBezTo>
                      <a:pt x="3712" y="10874"/>
                      <a:pt x="3709" y="10873"/>
                      <a:pt x="3706" y="10870"/>
                    </a:cubicBezTo>
                    <a:cubicBezTo>
                      <a:pt x="3688" y="10844"/>
                      <a:pt x="3769" y="10737"/>
                      <a:pt x="3742" y="10719"/>
                    </a:cubicBezTo>
                    <a:lnTo>
                      <a:pt x="3742" y="10719"/>
                    </a:lnTo>
                    <a:cubicBezTo>
                      <a:pt x="3742" y="10719"/>
                      <a:pt x="3671" y="10763"/>
                      <a:pt x="3662" y="10772"/>
                    </a:cubicBezTo>
                    <a:cubicBezTo>
                      <a:pt x="3647" y="10779"/>
                      <a:pt x="3636" y="10783"/>
                      <a:pt x="3628" y="10783"/>
                    </a:cubicBezTo>
                    <a:cubicBezTo>
                      <a:pt x="3570" y="10783"/>
                      <a:pt x="3722" y="10591"/>
                      <a:pt x="3706" y="10567"/>
                    </a:cubicBezTo>
                    <a:lnTo>
                      <a:pt x="3706" y="10567"/>
                    </a:lnTo>
                    <a:cubicBezTo>
                      <a:pt x="3713" y="10581"/>
                      <a:pt x="3547" y="10747"/>
                      <a:pt x="3501" y="10747"/>
                    </a:cubicBezTo>
                    <a:cubicBezTo>
                      <a:pt x="3488" y="10747"/>
                      <a:pt x="3485" y="10732"/>
                      <a:pt x="3501" y="10692"/>
                    </a:cubicBezTo>
                    <a:cubicBezTo>
                      <a:pt x="3555" y="10603"/>
                      <a:pt x="3564" y="10612"/>
                      <a:pt x="3528" y="10567"/>
                    </a:cubicBezTo>
                    <a:cubicBezTo>
                      <a:pt x="3536" y="10529"/>
                      <a:pt x="3550" y="10510"/>
                      <a:pt x="3600" y="10472"/>
                    </a:cubicBezTo>
                    <a:lnTo>
                      <a:pt x="3600" y="10472"/>
                    </a:lnTo>
                    <a:cubicBezTo>
                      <a:pt x="3565" y="10497"/>
                      <a:pt x="3541" y="10505"/>
                      <a:pt x="3523" y="10505"/>
                    </a:cubicBezTo>
                    <a:cubicBezTo>
                      <a:pt x="3483" y="10505"/>
                      <a:pt x="3472" y="10462"/>
                      <a:pt x="3429" y="10462"/>
                    </a:cubicBezTo>
                    <a:cubicBezTo>
                      <a:pt x="3408" y="10462"/>
                      <a:pt x="3378" y="10472"/>
                      <a:pt x="3332" y="10505"/>
                    </a:cubicBezTo>
                    <a:cubicBezTo>
                      <a:pt x="3439" y="10425"/>
                      <a:pt x="3359" y="10363"/>
                      <a:pt x="3341" y="10336"/>
                    </a:cubicBezTo>
                    <a:cubicBezTo>
                      <a:pt x="3314" y="10318"/>
                      <a:pt x="3288" y="10309"/>
                      <a:pt x="3252" y="10309"/>
                    </a:cubicBezTo>
                    <a:cubicBezTo>
                      <a:pt x="3216" y="10327"/>
                      <a:pt x="3172" y="10345"/>
                      <a:pt x="3127" y="10354"/>
                    </a:cubicBezTo>
                    <a:cubicBezTo>
                      <a:pt x="3216" y="10291"/>
                      <a:pt x="3297" y="10238"/>
                      <a:pt x="3395" y="10193"/>
                    </a:cubicBezTo>
                    <a:lnTo>
                      <a:pt x="3395" y="10193"/>
                    </a:lnTo>
                    <a:cubicBezTo>
                      <a:pt x="3323" y="10202"/>
                      <a:pt x="3252" y="10220"/>
                      <a:pt x="3190" y="10247"/>
                    </a:cubicBezTo>
                    <a:cubicBezTo>
                      <a:pt x="3123" y="10280"/>
                      <a:pt x="3037" y="10328"/>
                      <a:pt x="2986" y="10328"/>
                    </a:cubicBezTo>
                    <a:cubicBezTo>
                      <a:pt x="2969" y="10328"/>
                      <a:pt x="2956" y="10323"/>
                      <a:pt x="2949" y="10309"/>
                    </a:cubicBezTo>
                    <a:cubicBezTo>
                      <a:pt x="3047" y="10273"/>
                      <a:pt x="3136" y="10220"/>
                      <a:pt x="3216" y="10167"/>
                    </a:cubicBezTo>
                    <a:cubicBezTo>
                      <a:pt x="3230" y="10150"/>
                      <a:pt x="3221" y="10145"/>
                      <a:pt x="3203" y="10145"/>
                    </a:cubicBezTo>
                    <a:cubicBezTo>
                      <a:pt x="3171" y="10145"/>
                      <a:pt x="3111" y="10161"/>
                      <a:pt x="3083" y="10167"/>
                    </a:cubicBezTo>
                    <a:cubicBezTo>
                      <a:pt x="3065" y="10140"/>
                      <a:pt x="3065" y="10113"/>
                      <a:pt x="3083" y="10086"/>
                    </a:cubicBezTo>
                    <a:cubicBezTo>
                      <a:pt x="3092" y="10069"/>
                      <a:pt x="3172" y="10006"/>
                      <a:pt x="3163" y="9988"/>
                    </a:cubicBezTo>
                    <a:cubicBezTo>
                      <a:pt x="3162" y="9987"/>
                      <a:pt x="3159" y="9986"/>
                      <a:pt x="3155" y="9986"/>
                    </a:cubicBezTo>
                    <a:cubicBezTo>
                      <a:pt x="3123" y="9986"/>
                      <a:pt x="3007" y="10030"/>
                      <a:pt x="2975" y="10030"/>
                    </a:cubicBezTo>
                    <a:cubicBezTo>
                      <a:pt x="2969" y="10030"/>
                      <a:pt x="2966" y="10028"/>
                      <a:pt x="2967" y="10024"/>
                    </a:cubicBezTo>
                    <a:lnTo>
                      <a:pt x="3038" y="9953"/>
                    </a:lnTo>
                    <a:cubicBezTo>
                      <a:pt x="3056" y="9935"/>
                      <a:pt x="3056" y="9917"/>
                      <a:pt x="3056" y="9899"/>
                    </a:cubicBezTo>
                    <a:cubicBezTo>
                      <a:pt x="3047" y="9855"/>
                      <a:pt x="2976" y="9846"/>
                      <a:pt x="2958" y="9810"/>
                    </a:cubicBezTo>
                    <a:cubicBezTo>
                      <a:pt x="2931" y="9775"/>
                      <a:pt x="3029" y="9739"/>
                      <a:pt x="2985" y="9721"/>
                    </a:cubicBezTo>
                    <a:cubicBezTo>
                      <a:pt x="2970" y="9719"/>
                      <a:pt x="2957" y="9718"/>
                      <a:pt x="2944" y="9718"/>
                    </a:cubicBezTo>
                    <a:cubicBezTo>
                      <a:pt x="2918" y="9718"/>
                      <a:pt x="2894" y="9722"/>
                      <a:pt x="2870" y="9729"/>
                    </a:cubicBezTo>
                    <a:lnTo>
                      <a:pt x="2870" y="9729"/>
                    </a:lnTo>
                    <a:cubicBezTo>
                      <a:pt x="3002" y="9682"/>
                      <a:pt x="3064" y="9655"/>
                      <a:pt x="3047" y="9605"/>
                    </a:cubicBezTo>
                    <a:lnTo>
                      <a:pt x="3047" y="9605"/>
                    </a:lnTo>
                    <a:lnTo>
                      <a:pt x="2967" y="9641"/>
                    </a:lnTo>
                    <a:cubicBezTo>
                      <a:pt x="2958" y="9614"/>
                      <a:pt x="3020" y="9579"/>
                      <a:pt x="2931" y="9570"/>
                    </a:cubicBezTo>
                    <a:cubicBezTo>
                      <a:pt x="2925" y="9570"/>
                      <a:pt x="2803" y="9585"/>
                      <a:pt x="2753" y="9585"/>
                    </a:cubicBezTo>
                    <a:cubicBezTo>
                      <a:pt x="2737" y="9585"/>
                      <a:pt x="2729" y="9583"/>
                      <a:pt x="2735" y="9579"/>
                    </a:cubicBezTo>
                    <a:cubicBezTo>
                      <a:pt x="2789" y="9561"/>
                      <a:pt x="2842" y="9543"/>
                      <a:pt x="2905" y="9534"/>
                    </a:cubicBezTo>
                    <a:cubicBezTo>
                      <a:pt x="2907" y="9534"/>
                      <a:pt x="2910" y="9535"/>
                      <a:pt x="2912" y="9535"/>
                    </a:cubicBezTo>
                    <a:cubicBezTo>
                      <a:pt x="2981" y="9535"/>
                      <a:pt x="3047" y="9424"/>
                      <a:pt x="3038" y="9347"/>
                    </a:cubicBezTo>
                    <a:cubicBezTo>
                      <a:pt x="3029" y="9303"/>
                      <a:pt x="2949" y="9258"/>
                      <a:pt x="2949" y="9214"/>
                    </a:cubicBezTo>
                    <a:cubicBezTo>
                      <a:pt x="2949" y="9133"/>
                      <a:pt x="2887" y="9133"/>
                      <a:pt x="2753" y="9080"/>
                    </a:cubicBezTo>
                    <a:lnTo>
                      <a:pt x="2753" y="9080"/>
                    </a:lnTo>
                    <a:cubicBezTo>
                      <a:pt x="2759" y="9082"/>
                      <a:pt x="2771" y="9083"/>
                      <a:pt x="2785" y="9083"/>
                    </a:cubicBezTo>
                    <a:cubicBezTo>
                      <a:pt x="2878" y="9083"/>
                      <a:pt x="3107" y="9038"/>
                      <a:pt x="2976" y="9000"/>
                    </a:cubicBezTo>
                    <a:cubicBezTo>
                      <a:pt x="2964" y="8996"/>
                      <a:pt x="2950" y="8995"/>
                      <a:pt x="2935" y="8995"/>
                    </a:cubicBezTo>
                    <a:cubicBezTo>
                      <a:pt x="2856" y="8995"/>
                      <a:pt x="2738" y="9035"/>
                      <a:pt x="2651" y="9035"/>
                    </a:cubicBezTo>
                    <a:cubicBezTo>
                      <a:pt x="2629" y="9035"/>
                      <a:pt x="2610" y="9033"/>
                      <a:pt x="2593" y="9026"/>
                    </a:cubicBezTo>
                    <a:lnTo>
                      <a:pt x="2798" y="8964"/>
                    </a:lnTo>
                    <a:cubicBezTo>
                      <a:pt x="2871" y="8947"/>
                      <a:pt x="2948" y="8941"/>
                      <a:pt x="3024" y="8941"/>
                    </a:cubicBezTo>
                    <a:cubicBezTo>
                      <a:pt x="3068" y="8941"/>
                      <a:pt x="3112" y="8943"/>
                      <a:pt x="3154" y="8946"/>
                    </a:cubicBezTo>
                    <a:cubicBezTo>
                      <a:pt x="2931" y="8911"/>
                      <a:pt x="3056" y="8839"/>
                      <a:pt x="2949" y="8768"/>
                    </a:cubicBezTo>
                    <a:cubicBezTo>
                      <a:pt x="2959" y="8739"/>
                      <a:pt x="2971" y="8726"/>
                      <a:pt x="3002" y="8726"/>
                    </a:cubicBezTo>
                    <a:cubicBezTo>
                      <a:pt x="3026" y="8726"/>
                      <a:pt x="3062" y="8734"/>
                      <a:pt x="3118" y="8750"/>
                    </a:cubicBezTo>
                    <a:cubicBezTo>
                      <a:pt x="3141" y="8755"/>
                      <a:pt x="3158" y="8757"/>
                      <a:pt x="3171" y="8757"/>
                    </a:cubicBezTo>
                    <a:cubicBezTo>
                      <a:pt x="3226" y="8757"/>
                      <a:pt x="3214" y="8723"/>
                      <a:pt x="3257" y="8723"/>
                    </a:cubicBezTo>
                    <a:cubicBezTo>
                      <a:pt x="3261" y="8723"/>
                      <a:pt x="3265" y="8723"/>
                      <a:pt x="3270" y="8724"/>
                    </a:cubicBezTo>
                    <a:lnTo>
                      <a:pt x="2887" y="8661"/>
                    </a:lnTo>
                    <a:cubicBezTo>
                      <a:pt x="2891" y="8630"/>
                      <a:pt x="2974" y="8623"/>
                      <a:pt x="3053" y="8623"/>
                    </a:cubicBezTo>
                    <a:cubicBezTo>
                      <a:pt x="3112" y="8623"/>
                      <a:pt x="3169" y="8627"/>
                      <a:pt x="3191" y="8627"/>
                    </a:cubicBezTo>
                    <a:cubicBezTo>
                      <a:pt x="3198" y="8627"/>
                      <a:pt x="3201" y="8627"/>
                      <a:pt x="3199" y="8626"/>
                    </a:cubicBezTo>
                    <a:cubicBezTo>
                      <a:pt x="3154" y="8581"/>
                      <a:pt x="2949" y="8492"/>
                      <a:pt x="3074" y="8465"/>
                    </a:cubicBezTo>
                    <a:cubicBezTo>
                      <a:pt x="3172" y="8447"/>
                      <a:pt x="3377" y="8332"/>
                      <a:pt x="3181" y="8269"/>
                    </a:cubicBezTo>
                    <a:cubicBezTo>
                      <a:pt x="3101" y="8234"/>
                      <a:pt x="3216" y="8171"/>
                      <a:pt x="3136" y="8127"/>
                    </a:cubicBezTo>
                    <a:cubicBezTo>
                      <a:pt x="2976" y="8038"/>
                      <a:pt x="3270" y="8082"/>
                      <a:pt x="3305" y="8056"/>
                    </a:cubicBezTo>
                    <a:cubicBezTo>
                      <a:pt x="3332" y="8020"/>
                      <a:pt x="3207" y="7975"/>
                      <a:pt x="3225" y="7940"/>
                    </a:cubicBezTo>
                    <a:cubicBezTo>
                      <a:pt x="3233" y="7928"/>
                      <a:pt x="3247" y="7923"/>
                      <a:pt x="3267" y="7923"/>
                    </a:cubicBezTo>
                    <a:cubicBezTo>
                      <a:pt x="3291" y="7923"/>
                      <a:pt x="3324" y="7930"/>
                      <a:pt x="3368" y="7940"/>
                    </a:cubicBezTo>
                    <a:cubicBezTo>
                      <a:pt x="3378" y="7943"/>
                      <a:pt x="3386" y="7945"/>
                      <a:pt x="3392" y="7945"/>
                    </a:cubicBezTo>
                    <a:cubicBezTo>
                      <a:pt x="3430" y="7945"/>
                      <a:pt x="3376" y="7877"/>
                      <a:pt x="3368" y="7877"/>
                    </a:cubicBezTo>
                    <a:cubicBezTo>
                      <a:pt x="3314" y="7842"/>
                      <a:pt x="3359" y="7842"/>
                      <a:pt x="3377" y="7824"/>
                    </a:cubicBezTo>
                    <a:cubicBezTo>
                      <a:pt x="3439" y="7779"/>
                      <a:pt x="2914" y="7744"/>
                      <a:pt x="3225" y="7726"/>
                    </a:cubicBezTo>
                    <a:cubicBezTo>
                      <a:pt x="3395" y="7717"/>
                      <a:pt x="3403" y="7646"/>
                      <a:pt x="3288" y="7584"/>
                    </a:cubicBezTo>
                    <a:cubicBezTo>
                      <a:pt x="3172" y="7521"/>
                      <a:pt x="3127" y="7477"/>
                      <a:pt x="3359" y="7477"/>
                    </a:cubicBezTo>
                    <a:cubicBezTo>
                      <a:pt x="3493" y="7477"/>
                      <a:pt x="3252" y="7316"/>
                      <a:pt x="3395" y="7307"/>
                    </a:cubicBezTo>
                    <a:cubicBezTo>
                      <a:pt x="3301" y="7307"/>
                      <a:pt x="3121" y="7163"/>
                      <a:pt x="3195" y="7163"/>
                    </a:cubicBezTo>
                    <a:cubicBezTo>
                      <a:pt x="3212" y="7163"/>
                      <a:pt x="3245" y="7171"/>
                      <a:pt x="3297" y="7192"/>
                    </a:cubicBezTo>
                    <a:cubicBezTo>
                      <a:pt x="3341" y="7199"/>
                      <a:pt x="3372" y="7202"/>
                      <a:pt x="3394" y="7202"/>
                    </a:cubicBezTo>
                    <a:cubicBezTo>
                      <a:pt x="3501" y="7202"/>
                      <a:pt x="3357" y="7120"/>
                      <a:pt x="3350" y="7076"/>
                    </a:cubicBezTo>
                    <a:cubicBezTo>
                      <a:pt x="3341" y="7031"/>
                      <a:pt x="3359" y="6996"/>
                      <a:pt x="3395" y="6978"/>
                    </a:cubicBezTo>
                    <a:cubicBezTo>
                      <a:pt x="3421" y="6969"/>
                      <a:pt x="3466" y="6978"/>
                      <a:pt x="3475" y="6960"/>
                    </a:cubicBezTo>
                    <a:cubicBezTo>
                      <a:pt x="3483" y="6886"/>
                      <a:pt x="3438" y="6813"/>
                      <a:pt x="3369" y="6794"/>
                    </a:cubicBezTo>
                    <a:lnTo>
                      <a:pt x="3369" y="6794"/>
                    </a:lnTo>
                    <a:cubicBezTo>
                      <a:pt x="3421" y="6804"/>
                      <a:pt x="3471" y="6815"/>
                      <a:pt x="3510" y="6815"/>
                    </a:cubicBezTo>
                    <a:cubicBezTo>
                      <a:pt x="3539" y="6815"/>
                      <a:pt x="3562" y="6809"/>
                      <a:pt x="3573" y="6791"/>
                    </a:cubicBezTo>
                    <a:cubicBezTo>
                      <a:pt x="3581" y="6757"/>
                      <a:pt x="3445" y="6683"/>
                      <a:pt x="3522" y="6683"/>
                    </a:cubicBezTo>
                    <a:cubicBezTo>
                      <a:pt x="3527" y="6683"/>
                      <a:pt x="3531" y="6683"/>
                      <a:pt x="3537" y="6684"/>
                    </a:cubicBezTo>
                    <a:cubicBezTo>
                      <a:pt x="3519" y="6666"/>
                      <a:pt x="3501" y="6648"/>
                      <a:pt x="3475" y="6639"/>
                    </a:cubicBezTo>
                    <a:cubicBezTo>
                      <a:pt x="3421" y="6630"/>
                      <a:pt x="3466" y="6613"/>
                      <a:pt x="3484" y="6604"/>
                    </a:cubicBezTo>
                    <a:cubicBezTo>
                      <a:pt x="3564" y="6559"/>
                      <a:pt x="3671" y="6506"/>
                      <a:pt x="3404" y="6452"/>
                    </a:cubicBezTo>
                    <a:lnTo>
                      <a:pt x="3404" y="6452"/>
                    </a:lnTo>
                    <a:cubicBezTo>
                      <a:pt x="3431" y="6458"/>
                      <a:pt x="3519" y="6476"/>
                      <a:pt x="3565" y="6476"/>
                    </a:cubicBezTo>
                    <a:cubicBezTo>
                      <a:pt x="3596" y="6476"/>
                      <a:pt x="3608" y="6468"/>
                      <a:pt x="3573" y="6443"/>
                    </a:cubicBezTo>
                    <a:cubicBezTo>
                      <a:pt x="3485" y="6391"/>
                      <a:pt x="3475" y="6407"/>
                      <a:pt x="3483" y="6356"/>
                    </a:cubicBezTo>
                    <a:lnTo>
                      <a:pt x="3483" y="6356"/>
                    </a:lnTo>
                    <a:cubicBezTo>
                      <a:pt x="3483" y="6373"/>
                      <a:pt x="3558" y="6389"/>
                      <a:pt x="3616" y="6389"/>
                    </a:cubicBezTo>
                    <a:cubicBezTo>
                      <a:pt x="3647" y="6389"/>
                      <a:pt x="3673" y="6384"/>
                      <a:pt x="3680" y="6372"/>
                    </a:cubicBezTo>
                    <a:cubicBezTo>
                      <a:pt x="3697" y="6336"/>
                      <a:pt x="3688" y="6301"/>
                      <a:pt x="3671" y="6274"/>
                    </a:cubicBezTo>
                    <a:cubicBezTo>
                      <a:pt x="3626" y="6194"/>
                      <a:pt x="3590" y="6185"/>
                      <a:pt x="3439" y="6158"/>
                    </a:cubicBezTo>
                    <a:cubicBezTo>
                      <a:pt x="3445" y="6119"/>
                      <a:pt x="3461" y="6111"/>
                      <a:pt x="3500" y="6111"/>
                    </a:cubicBezTo>
                    <a:cubicBezTo>
                      <a:pt x="3522" y="6111"/>
                      <a:pt x="3552" y="6114"/>
                      <a:pt x="3590" y="6114"/>
                    </a:cubicBezTo>
                    <a:cubicBezTo>
                      <a:pt x="3590" y="6114"/>
                      <a:pt x="3448" y="6060"/>
                      <a:pt x="3403" y="6051"/>
                    </a:cubicBezTo>
                    <a:lnTo>
                      <a:pt x="3403" y="6051"/>
                    </a:lnTo>
                    <a:cubicBezTo>
                      <a:pt x="3537" y="6078"/>
                      <a:pt x="3680" y="6087"/>
                      <a:pt x="3813" y="6087"/>
                    </a:cubicBezTo>
                    <a:lnTo>
                      <a:pt x="3582" y="5962"/>
                    </a:lnTo>
                    <a:cubicBezTo>
                      <a:pt x="3439" y="5891"/>
                      <a:pt x="3519" y="5838"/>
                      <a:pt x="3573" y="5784"/>
                    </a:cubicBezTo>
                    <a:cubicBezTo>
                      <a:pt x="3599" y="5758"/>
                      <a:pt x="3706" y="5668"/>
                      <a:pt x="3564" y="5633"/>
                    </a:cubicBezTo>
                    <a:lnTo>
                      <a:pt x="3199" y="5562"/>
                    </a:lnTo>
                    <a:cubicBezTo>
                      <a:pt x="3201" y="5549"/>
                      <a:pt x="3220" y="5544"/>
                      <a:pt x="3247" y="5544"/>
                    </a:cubicBezTo>
                    <a:cubicBezTo>
                      <a:pt x="3312" y="5544"/>
                      <a:pt x="3426" y="5571"/>
                      <a:pt x="3488" y="5585"/>
                    </a:cubicBezTo>
                    <a:lnTo>
                      <a:pt x="3488" y="5585"/>
                    </a:lnTo>
                    <a:cubicBezTo>
                      <a:pt x="3430" y="5569"/>
                      <a:pt x="3552" y="5542"/>
                      <a:pt x="3633" y="5542"/>
                    </a:cubicBezTo>
                    <a:cubicBezTo>
                      <a:pt x="3643" y="5542"/>
                      <a:pt x="3653" y="5543"/>
                      <a:pt x="3662" y="5544"/>
                    </a:cubicBezTo>
                    <a:cubicBezTo>
                      <a:pt x="3708" y="5554"/>
                      <a:pt x="3757" y="5564"/>
                      <a:pt x="3792" y="5564"/>
                    </a:cubicBezTo>
                    <a:cubicBezTo>
                      <a:pt x="3818" y="5564"/>
                      <a:pt x="3836" y="5559"/>
                      <a:pt x="3840" y="5544"/>
                    </a:cubicBezTo>
                    <a:lnTo>
                      <a:pt x="3495" y="5480"/>
                    </a:lnTo>
                    <a:lnTo>
                      <a:pt x="3495" y="5480"/>
                    </a:lnTo>
                    <a:cubicBezTo>
                      <a:pt x="3501" y="5480"/>
                      <a:pt x="3507" y="5480"/>
                      <a:pt x="3513" y="5480"/>
                    </a:cubicBezTo>
                    <a:cubicBezTo>
                      <a:pt x="3616" y="5480"/>
                      <a:pt x="3708" y="5399"/>
                      <a:pt x="3715" y="5285"/>
                    </a:cubicBezTo>
                    <a:lnTo>
                      <a:pt x="3715" y="5285"/>
                    </a:lnTo>
                    <a:cubicBezTo>
                      <a:pt x="3712" y="5299"/>
                      <a:pt x="3696" y="5303"/>
                      <a:pt x="3673" y="5303"/>
                    </a:cubicBezTo>
                    <a:cubicBezTo>
                      <a:pt x="3636" y="5303"/>
                      <a:pt x="3581" y="5291"/>
                      <a:pt x="3537" y="5285"/>
                    </a:cubicBezTo>
                    <a:cubicBezTo>
                      <a:pt x="3564" y="5223"/>
                      <a:pt x="3911" y="5250"/>
                      <a:pt x="3742" y="5152"/>
                    </a:cubicBezTo>
                    <a:cubicBezTo>
                      <a:pt x="3717" y="5144"/>
                      <a:pt x="3573" y="5061"/>
                      <a:pt x="3639" y="5061"/>
                    </a:cubicBezTo>
                    <a:cubicBezTo>
                      <a:pt x="3644" y="5061"/>
                      <a:pt x="3652" y="5061"/>
                      <a:pt x="3662" y="5063"/>
                    </a:cubicBezTo>
                    <a:cubicBezTo>
                      <a:pt x="3703" y="5063"/>
                      <a:pt x="3818" y="5115"/>
                      <a:pt x="3865" y="5115"/>
                    </a:cubicBezTo>
                    <a:cubicBezTo>
                      <a:pt x="3879" y="5115"/>
                      <a:pt x="3886" y="5111"/>
                      <a:pt x="3884" y="5098"/>
                    </a:cubicBezTo>
                    <a:cubicBezTo>
                      <a:pt x="3876" y="5045"/>
                      <a:pt x="3778" y="5009"/>
                      <a:pt x="3822" y="4947"/>
                    </a:cubicBezTo>
                    <a:cubicBezTo>
                      <a:pt x="3876" y="4894"/>
                      <a:pt x="3938" y="4876"/>
                      <a:pt x="3938" y="4822"/>
                    </a:cubicBezTo>
                    <a:cubicBezTo>
                      <a:pt x="3944" y="4784"/>
                      <a:pt x="3845" y="4732"/>
                      <a:pt x="3785" y="4732"/>
                    </a:cubicBezTo>
                    <a:cubicBezTo>
                      <a:pt x="3762" y="4732"/>
                      <a:pt x="3744" y="4740"/>
                      <a:pt x="3742" y="4760"/>
                    </a:cubicBezTo>
                    <a:cubicBezTo>
                      <a:pt x="3742" y="4724"/>
                      <a:pt x="3751" y="4689"/>
                      <a:pt x="3769" y="4662"/>
                    </a:cubicBezTo>
                    <a:cubicBezTo>
                      <a:pt x="3804" y="4626"/>
                      <a:pt x="3867" y="4626"/>
                      <a:pt x="3920" y="4609"/>
                    </a:cubicBezTo>
                    <a:cubicBezTo>
                      <a:pt x="3947" y="4600"/>
                      <a:pt x="3920" y="4573"/>
                      <a:pt x="3911" y="4555"/>
                    </a:cubicBezTo>
                    <a:cubicBezTo>
                      <a:pt x="3867" y="4511"/>
                      <a:pt x="3804" y="4511"/>
                      <a:pt x="3706" y="4493"/>
                    </a:cubicBezTo>
                    <a:lnTo>
                      <a:pt x="3706" y="4493"/>
                    </a:lnTo>
                    <a:cubicBezTo>
                      <a:pt x="3741" y="4513"/>
                      <a:pt x="3740" y="4524"/>
                      <a:pt x="3721" y="4524"/>
                    </a:cubicBezTo>
                    <a:cubicBezTo>
                      <a:pt x="3706" y="4524"/>
                      <a:pt x="3680" y="4517"/>
                      <a:pt x="3653" y="4502"/>
                    </a:cubicBezTo>
                    <a:cubicBezTo>
                      <a:pt x="3590" y="4466"/>
                      <a:pt x="3564" y="4439"/>
                      <a:pt x="3590" y="4413"/>
                    </a:cubicBezTo>
                    <a:cubicBezTo>
                      <a:pt x="3598" y="4406"/>
                      <a:pt x="3610" y="4403"/>
                      <a:pt x="3624" y="4403"/>
                    </a:cubicBezTo>
                    <a:cubicBezTo>
                      <a:pt x="3685" y="4403"/>
                      <a:pt x="3791" y="4456"/>
                      <a:pt x="3841" y="4456"/>
                    </a:cubicBezTo>
                    <a:cubicBezTo>
                      <a:pt x="3855" y="4456"/>
                      <a:pt x="3865" y="4451"/>
                      <a:pt x="3867" y="4439"/>
                    </a:cubicBezTo>
                    <a:cubicBezTo>
                      <a:pt x="3867" y="4414"/>
                      <a:pt x="3819" y="4269"/>
                      <a:pt x="3715" y="4269"/>
                    </a:cubicBezTo>
                    <a:cubicBezTo>
                      <a:pt x="3709" y="4269"/>
                      <a:pt x="3703" y="4269"/>
                      <a:pt x="3697" y="4270"/>
                    </a:cubicBezTo>
                    <a:cubicBezTo>
                      <a:pt x="3655" y="4278"/>
                      <a:pt x="3626" y="4284"/>
                      <a:pt x="3599" y="4284"/>
                    </a:cubicBezTo>
                    <a:cubicBezTo>
                      <a:pt x="3564" y="4284"/>
                      <a:pt x="3534" y="4274"/>
                      <a:pt x="3484" y="4243"/>
                    </a:cubicBezTo>
                    <a:cubicBezTo>
                      <a:pt x="3430" y="4208"/>
                      <a:pt x="3395" y="4163"/>
                      <a:pt x="3475" y="4154"/>
                    </a:cubicBezTo>
                    <a:cubicBezTo>
                      <a:pt x="3485" y="4152"/>
                      <a:pt x="3498" y="4150"/>
                      <a:pt x="3512" y="4150"/>
                    </a:cubicBezTo>
                    <a:cubicBezTo>
                      <a:pt x="3638" y="4150"/>
                      <a:pt x="3892" y="4244"/>
                      <a:pt x="3926" y="4244"/>
                    </a:cubicBezTo>
                    <a:cubicBezTo>
                      <a:pt x="3927" y="4244"/>
                      <a:pt x="3928" y="4244"/>
                      <a:pt x="3929" y="4243"/>
                    </a:cubicBezTo>
                    <a:cubicBezTo>
                      <a:pt x="3956" y="4226"/>
                      <a:pt x="3956" y="4172"/>
                      <a:pt x="3920" y="4136"/>
                    </a:cubicBezTo>
                    <a:cubicBezTo>
                      <a:pt x="3884" y="4110"/>
                      <a:pt x="3769" y="4110"/>
                      <a:pt x="3724" y="4065"/>
                    </a:cubicBezTo>
                    <a:cubicBezTo>
                      <a:pt x="3688" y="4039"/>
                      <a:pt x="3715" y="4033"/>
                      <a:pt x="3761" y="4033"/>
                    </a:cubicBezTo>
                    <a:cubicBezTo>
                      <a:pt x="3799" y="4033"/>
                      <a:pt x="3850" y="4037"/>
                      <a:pt x="3888" y="4037"/>
                    </a:cubicBezTo>
                    <a:cubicBezTo>
                      <a:pt x="3931" y="4037"/>
                      <a:pt x="3959" y="4033"/>
                      <a:pt x="3938" y="4012"/>
                    </a:cubicBezTo>
                    <a:cubicBezTo>
                      <a:pt x="3872" y="3970"/>
                      <a:pt x="3802" y="3936"/>
                      <a:pt x="3729" y="3913"/>
                    </a:cubicBezTo>
                    <a:lnTo>
                      <a:pt x="3729" y="3913"/>
                    </a:lnTo>
                    <a:cubicBezTo>
                      <a:pt x="3791" y="3925"/>
                      <a:pt x="3854" y="3932"/>
                      <a:pt x="3920" y="3932"/>
                    </a:cubicBezTo>
                    <a:cubicBezTo>
                      <a:pt x="4018" y="3932"/>
                      <a:pt x="4161" y="3887"/>
                      <a:pt x="4107" y="3834"/>
                    </a:cubicBezTo>
                    <a:cubicBezTo>
                      <a:pt x="4089" y="3816"/>
                      <a:pt x="3974" y="3842"/>
                      <a:pt x="3929" y="3798"/>
                    </a:cubicBezTo>
                    <a:cubicBezTo>
                      <a:pt x="3884" y="3762"/>
                      <a:pt x="3911" y="3736"/>
                      <a:pt x="3938" y="3709"/>
                    </a:cubicBezTo>
                    <a:cubicBezTo>
                      <a:pt x="3956" y="3682"/>
                      <a:pt x="4071" y="3673"/>
                      <a:pt x="4071" y="3647"/>
                    </a:cubicBezTo>
                    <a:cubicBezTo>
                      <a:pt x="4071" y="3611"/>
                      <a:pt x="3876" y="3566"/>
                      <a:pt x="3956" y="3531"/>
                    </a:cubicBezTo>
                    <a:cubicBezTo>
                      <a:pt x="3965" y="3526"/>
                      <a:pt x="3985" y="3525"/>
                      <a:pt x="4008" y="3525"/>
                    </a:cubicBezTo>
                    <a:cubicBezTo>
                      <a:pt x="4032" y="3525"/>
                      <a:pt x="4060" y="3526"/>
                      <a:pt x="4084" y="3526"/>
                    </a:cubicBezTo>
                    <a:cubicBezTo>
                      <a:pt x="4132" y="3526"/>
                      <a:pt x="4165" y="3522"/>
                      <a:pt x="4125" y="3495"/>
                    </a:cubicBezTo>
                    <a:cubicBezTo>
                      <a:pt x="4045" y="3451"/>
                      <a:pt x="3849" y="3415"/>
                      <a:pt x="3867" y="3353"/>
                    </a:cubicBezTo>
                    <a:lnTo>
                      <a:pt x="3867" y="3353"/>
                    </a:lnTo>
                    <a:lnTo>
                      <a:pt x="3974" y="3370"/>
                    </a:lnTo>
                    <a:cubicBezTo>
                      <a:pt x="4027" y="3370"/>
                      <a:pt x="4054" y="3379"/>
                      <a:pt x="4054" y="3397"/>
                    </a:cubicBezTo>
                    <a:cubicBezTo>
                      <a:pt x="4056" y="3398"/>
                      <a:pt x="4058" y="3399"/>
                      <a:pt x="4059" y="3399"/>
                    </a:cubicBezTo>
                    <a:cubicBezTo>
                      <a:pt x="4079" y="3399"/>
                      <a:pt x="4000" y="3281"/>
                      <a:pt x="4000" y="3272"/>
                    </a:cubicBezTo>
                    <a:cubicBezTo>
                      <a:pt x="4000" y="3237"/>
                      <a:pt x="4089" y="3237"/>
                      <a:pt x="4071" y="3201"/>
                    </a:cubicBezTo>
                    <a:cubicBezTo>
                      <a:pt x="4054" y="3157"/>
                      <a:pt x="4000" y="3148"/>
                      <a:pt x="4009" y="3103"/>
                    </a:cubicBezTo>
                    <a:cubicBezTo>
                      <a:pt x="4018" y="3068"/>
                      <a:pt x="4027" y="3050"/>
                      <a:pt x="4080" y="3023"/>
                    </a:cubicBezTo>
                    <a:cubicBezTo>
                      <a:pt x="4161" y="2978"/>
                      <a:pt x="3982" y="2925"/>
                      <a:pt x="3991" y="2881"/>
                    </a:cubicBezTo>
                    <a:cubicBezTo>
                      <a:pt x="4000" y="2827"/>
                      <a:pt x="4205" y="2845"/>
                      <a:pt x="4214" y="2800"/>
                    </a:cubicBezTo>
                    <a:cubicBezTo>
                      <a:pt x="4223" y="2756"/>
                      <a:pt x="4080" y="2711"/>
                      <a:pt x="4054" y="2676"/>
                    </a:cubicBezTo>
                    <a:cubicBezTo>
                      <a:pt x="4039" y="2656"/>
                      <a:pt x="4060" y="2649"/>
                      <a:pt x="4096" y="2649"/>
                    </a:cubicBezTo>
                    <a:cubicBezTo>
                      <a:pt x="4174" y="2649"/>
                      <a:pt x="4326" y="2681"/>
                      <a:pt x="4374" y="2693"/>
                    </a:cubicBezTo>
                    <a:cubicBezTo>
                      <a:pt x="4303" y="2640"/>
                      <a:pt x="4232" y="2604"/>
                      <a:pt x="4152" y="2569"/>
                    </a:cubicBezTo>
                    <a:cubicBezTo>
                      <a:pt x="4045" y="2520"/>
                      <a:pt x="4043" y="2504"/>
                      <a:pt x="4085" y="2504"/>
                    </a:cubicBezTo>
                    <a:cubicBezTo>
                      <a:pt x="4124" y="2504"/>
                      <a:pt x="4200" y="2517"/>
                      <a:pt x="4267" y="2530"/>
                    </a:cubicBezTo>
                    <a:lnTo>
                      <a:pt x="4267" y="2530"/>
                    </a:lnTo>
                    <a:cubicBezTo>
                      <a:pt x="4082" y="2491"/>
                      <a:pt x="4245" y="2390"/>
                      <a:pt x="4089" y="2364"/>
                    </a:cubicBezTo>
                    <a:cubicBezTo>
                      <a:pt x="4169" y="2346"/>
                      <a:pt x="4267" y="2337"/>
                      <a:pt x="4285" y="2293"/>
                    </a:cubicBezTo>
                    <a:cubicBezTo>
                      <a:pt x="4169" y="2275"/>
                      <a:pt x="4205" y="2257"/>
                      <a:pt x="4205" y="2221"/>
                    </a:cubicBezTo>
                    <a:cubicBezTo>
                      <a:pt x="4205" y="2186"/>
                      <a:pt x="4071" y="2115"/>
                      <a:pt x="4080" y="2070"/>
                    </a:cubicBezTo>
                    <a:cubicBezTo>
                      <a:pt x="4080" y="2061"/>
                      <a:pt x="4490" y="2043"/>
                      <a:pt x="4339" y="1990"/>
                    </a:cubicBezTo>
                    <a:cubicBezTo>
                      <a:pt x="4285" y="1972"/>
                      <a:pt x="3929" y="1963"/>
                      <a:pt x="4054" y="1927"/>
                    </a:cubicBezTo>
                    <a:cubicBezTo>
                      <a:pt x="4134" y="1901"/>
                      <a:pt x="4205" y="1910"/>
                      <a:pt x="4107" y="1847"/>
                    </a:cubicBezTo>
                    <a:cubicBezTo>
                      <a:pt x="4063" y="1838"/>
                      <a:pt x="4027" y="1821"/>
                      <a:pt x="3982" y="1794"/>
                    </a:cubicBezTo>
                    <a:cubicBezTo>
                      <a:pt x="4067" y="1794"/>
                      <a:pt x="4241" y="1875"/>
                      <a:pt x="4311" y="1875"/>
                    </a:cubicBezTo>
                    <a:cubicBezTo>
                      <a:pt x="4315" y="1875"/>
                      <a:pt x="4318" y="1874"/>
                      <a:pt x="4321" y="1874"/>
                    </a:cubicBezTo>
                    <a:cubicBezTo>
                      <a:pt x="4330" y="1874"/>
                      <a:pt x="4250" y="1829"/>
                      <a:pt x="4250" y="1829"/>
                    </a:cubicBezTo>
                    <a:cubicBezTo>
                      <a:pt x="4196" y="1794"/>
                      <a:pt x="4214" y="1785"/>
                      <a:pt x="4223" y="1740"/>
                    </a:cubicBezTo>
                    <a:lnTo>
                      <a:pt x="4223" y="1740"/>
                    </a:lnTo>
                    <a:cubicBezTo>
                      <a:pt x="4223" y="1773"/>
                      <a:pt x="4276" y="1768"/>
                      <a:pt x="4327" y="1774"/>
                    </a:cubicBezTo>
                    <a:lnTo>
                      <a:pt x="4327" y="1774"/>
                    </a:lnTo>
                    <a:cubicBezTo>
                      <a:pt x="4258" y="1761"/>
                      <a:pt x="4338" y="1703"/>
                      <a:pt x="4321" y="1669"/>
                    </a:cubicBezTo>
                    <a:cubicBezTo>
                      <a:pt x="4294" y="1669"/>
                      <a:pt x="4259" y="1669"/>
                      <a:pt x="4241" y="1651"/>
                    </a:cubicBezTo>
                    <a:cubicBezTo>
                      <a:pt x="4196" y="1598"/>
                      <a:pt x="4205" y="1518"/>
                      <a:pt x="4303" y="1509"/>
                    </a:cubicBezTo>
                    <a:cubicBezTo>
                      <a:pt x="4436" y="1509"/>
                      <a:pt x="4453" y="1355"/>
                      <a:pt x="4340" y="1355"/>
                    </a:cubicBezTo>
                    <a:cubicBezTo>
                      <a:pt x="4331" y="1355"/>
                      <a:pt x="4322" y="1356"/>
                      <a:pt x="4312" y="1357"/>
                    </a:cubicBezTo>
                    <a:cubicBezTo>
                      <a:pt x="4288" y="1326"/>
                      <a:pt x="4327" y="1218"/>
                      <a:pt x="4244" y="1218"/>
                    </a:cubicBezTo>
                    <a:cubicBezTo>
                      <a:pt x="4234" y="1218"/>
                      <a:pt x="4221" y="1220"/>
                      <a:pt x="4205" y="1224"/>
                    </a:cubicBezTo>
                    <a:cubicBezTo>
                      <a:pt x="4286" y="1127"/>
                      <a:pt x="4403" y="766"/>
                      <a:pt x="4185" y="766"/>
                    </a:cubicBezTo>
                    <a:cubicBezTo>
                      <a:pt x="4163" y="766"/>
                      <a:pt x="4137" y="770"/>
                      <a:pt x="4107" y="778"/>
                    </a:cubicBezTo>
                    <a:cubicBezTo>
                      <a:pt x="4279" y="662"/>
                      <a:pt x="4289" y="628"/>
                      <a:pt x="4235" y="628"/>
                    </a:cubicBezTo>
                    <a:cubicBezTo>
                      <a:pt x="4159" y="628"/>
                      <a:pt x="3957" y="695"/>
                      <a:pt x="3898" y="695"/>
                    </a:cubicBezTo>
                    <a:cubicBezTo>
                      <a:pt x="3884" y="695"/>
                      <a:pt x="3878" y="690"/>
                      <a:pt x="3884" y="680"/>
                    </a:cubicBezTo>
                    <a:cubicBezTo>
                      <a:pt x="3917" y="598"/>
                      <a:pt x="4020" y="446"/>
                      <a:pt x="3906" y="446"/>
                    </a:cubicBezTo>
                    <a:cubicBezTo>
                      <a:pt x="3897" y="446"/>
                      <a:pt x="3887" y="447"/>
                      <a:pt x="3876" y="449"/>
                    </a:cubicBezTo>
                    <a:cubicBezTo>
                      <a:pt x="3760" y="502"/>
                      <a:pt x="3653" y="582"/>
                      <a:pt x="3564" y="663"/>
                    </a:cubicBezTo>
                    <a:cubicBezTo>
                      <a:pt x="3599" y="556"/>
                      <a:pt x="3724" y="458"/>
                      <a:pt x="3590" y="422"/>
                    </a:cubicBezTo>
                    <a:cubicBezTo>
                      <a:pt x="3589" y="422"/>
                      <a:pt x="3587" y="422"/>
                      <a:pt x="3585" y="422"/>
                    </a:cubicBezTo>
                    <a:cubicBezTo>
                      <a:pt x="3525" y="422"/>
                      <a:pt x="3504" y="543"/>
                      <a:pt x="3457" y="543"/>
                    </a:cubicBezTo>
                    <a:cubicBezTo>
                      <a:pt x="3451" y="543"/>
                      <a:pt x="3445" y="542"/>
                      <a:pt x="3439" y="538"/>
                    </a:cubicBezTo>
                    <a:cubicBezTo>
                      <a:pt x="3475" y="467"/>
                      <a:pt x="3582" y="297"/>
                      <a:pt x="3564" y="217"/>
                    </a:cubicBezTo>
                    <a:cubicBezTo>
                      <a:pt x="3548" y="185"/>
                      <a:pt x="3516" y="169"/>
                      <a:pt x="3487" y="169"/>
                    </a:cubicBezTo>
                    <a:cubicBezTo>
                      <a:pt x="3451" y="169"/>
                      <a:pt x="3417" y="191"/>
                      <a:pt x="3412" y="235"/>
                    </a:cubicBezTo>
                    <a:cubicBezTo>
                      <a:pt x="3397" y="276"/>
                      <a:pt x="3338" y="285"/>
                      <a:pt x="3286" y="285"/>
                    </a:cubicBezTo>
                    <a:cubicBezTo>
                      <a:pt x="3246" y="285"/>
                      <a:pt x="3210" y="280"/>
                      <a:pt x="3199" y="280"/>
                    </a:cubicBezTo>
                    <a:cubicBezTo>
                      <a:pt x="3145" y="280"/>
                      <a:pt x="3020" y="280"/>
                      <a:pt x="2994" y="173"/>
                    </a:cubicBezTo>
                    <a:cubicBezTo>
                      <a:pt x="2975" y="74"/>
                      <a:pt x="2931" y="1"/>
                      <a:pt x="2873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1100;p41"/>
              <p:cNvSpPr/>
              <p:nvPr/>
            </p:nvSpPr>
            <p:spPr>
              <a:xfrm>
                <a:off x="3151300" y="4301200"/>
                <a:ext cx="210025" cy="366650"/>
              </a:xfrm>
              <a:custGeom>
                <a:avLst/>
                <a:gdLst/>
                <a:ahLst/>
                <a:cxnLst/>
                <a:rect l="l" t="t" r="r" b="b"/>
                <a:pathLst>
                  <a:path w="8401" h="14666" extrusionOk="0">
                    <a:moveTo>
                      <a:pt x="2752" y="0"/>
                    </a:moveTo>
                    <a:cubicBezTo>
                      <a:pt x="2333" y="0"/>
                      <a:pt x="1959" y="302"/>
                      <a:pt x="1880" y="736"/>
                    </a:cubicBezTo>
                    <a:lnTo>
                      <a:pt x="36" y="11087"/>
                    </a:lnTo>
                    <a:cubicBezTo>
                      <a:pt x="1" y="11274"/>
                      <a:pt x="36" y="11479"/>
                      <a:pt x="125" y="11648"/>
                    </a:cubicBezTo>
                    <a:cubicBezTo>
                      <a:pt x="179" y="11755"/>
                      <a:pt x="1453" y="14151"/>
                      <a:pt x="3982" y="14596"/>
                    </a:cubicBezTo>
                    <a:cubicBezTo>
                      <a:pt x="4251" y="14644"/>
                      <a:pt x="4506" y="14666"/>
                      <a:pt x="4749" y="14666"/>
                    </a:cubicBezTo>
                    <a:cubicBezTo>
                      <a:pt x="6932" y="14666"/>
                      <a:pt x="8077" y="12913"/>
                      <a:pt x="8133" y="12832"/>
                    </a:cubicBezTo>
                    <a:cubicBezTo>
                      <a:pt x="8400" y="12414"/>
                      <a:pt x="8275" y="11862"/>
                      <a:pt x="7857" y="11594"/>
                    </a:cubicBezTo>
                    <a:cubicBezTo>
                      <a:pt x="7711" y="11499"/>
                      <a:pt x="7546" y="11454"/>
                      <a:pt x="7383" y="11454"/>
                    </a:cubicBezTo>
                    <a:cubicBezTo>
                      <a:pt x="7089" y="11454"/>
                      <a:pt x="6799" y="11601"/>
                      <a:pt x="6628" y="11870"/>
                    </a:cubicBezTo>
                    <a:cubicBezTo>
                      <a:pt x="6620" y="11878"/>
                      <a:pt x="5967" y="12879"/>
                      <a:pt x="4721" y="12879"/>
                    </a:cubicBezTo>
                    <a:cubicBezTo>
                      <a:pt x="4586" y="12879"/>
                      <a:pt x="4443" y="12867"/>
                      <a:pt x="4294" y="12841"/>
                    </a:cubicBezTo>
                    <a:cubicBezTo>
                      <a:pt x="3020" y="12619"/>
                      <a:pt x="2183" y="11550"/>
                      <a:pt x="1862" y="11069"/>
                    </a:cubicBezTo>
                    <a:lnTo>
                      <a:pt x="3644" y="1048"/>
                    </a:lnTo>
                    <a:cubicBezTo>
                      <a:pt x="3724" y="558"/>
                      <a:pt x="3403" y="95"/>
                      <a:pt x="2913" y="15"/>
                    </a:cubicBezTo>
                    <a:cubicBezTo>
                      <a:pt x="2859" y="5"/>
                      <a:pt x="2805" y="0"/>
                      <a:pt x="2752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101;p41"/>
              <p:cNvSpPr/>
              <p:nvPr/>
            </p:nvSpPr>
            <p:spPr>
              <a:xfrm>
                <a:off x="3135275" y="4284125"/>
                <a:ext cx="237700" cy="397800"/>
              </a:xfrm>
              <a:custGeom>
                <a:avLst/>
                <a:gdLst/>
                <a:ahLst/>
                <a:cxnLst/>
                <a:rect l="l" t="t" r="r" b="b"/>
                <a:pathLst>
                  <a:path w="9508" h="15912" extrusionOk="0">
                    <a:moveTo>
                      <a:pt x="3070" y="924"/>
                    </a:moveTo>
                    <a:cubicBezTo>
                      <a:pt x="3079" y="942"/>
                      <a:pt x="3087" y="957"/>
                      <a:pt x="3091" y="965"/>
                    </a:cubicBezTo>
                    <a:cubicBezTo>
                      <a:pt x="3085" y="950"/>
                      <a:pt x="3078" y="936"/>
                      <a:pt x="3070" y="924"/>
                    </a:cubicBezTo>
                    <a:close/>
                    <a:moveTo>
                      <a:pt x="4472" y="1776"/>
                    </a:moveTo>
                    <a:lnTo>
                      <a:pt x="4472" y="1776"/>
                    </a:lnTo>
                    <a:cubicBezTo>
                      <a:pt x="4465" y="1804"/>
                      <a:pt x="4480" y="1837"/>
                      <a:pt x="4430" y="1837"/>
                    </a:cubicBezTo>
                    <a:cubicBezTo>
                      <a:pt x="4417" y="1837"/>
                      <a:pt x="4398" y="1835"/>
                      <a:pt x="4374" y="1829"/>
                    </a:cubicBezTo>
                    <a:lnTo>
                      <a:pt x="4383" y="1794"/>
                    </a:lnTo>
                    <a:lnTo>
                      <a:pt x="4472" y="1776"/>
                    </a:lnTo>
                    <a:close/>
                    <a:moveTo>
                      <a:pt x="3955" y="2067"/>
                    </a:moveTo>
                    <a:cubicBezTo>
                      <a:pt x="3931" y="2067"/>
                      <a:pt x="3901" y="2071"/>
                      <a:pt x="3866" y="2079"/>
                    </a:cubicBezTo>
                    <a:cubicBezTo>
                      <a:pt x="3911" y="2114"/>
                      <a:pt x="3973" y="2141"/>
                      <a:pt x="4035" y="2150"/>
                    </a:cubicBezTo>
                    <a:cubicBezTo>
                      <a:pt x="4042" y="2092"/>
                      <a:pt x="4016" y="2067"/>
                      <a:pt x="3955" y="2067"/>
                    </a:cubicBezTo>
                    <a:close/>
                    <a:moveTo>
                      <a:pt x="3968" y="2292"/>
                    </a:moveTo>
                    <a:cubicBezTo>
                      <a:pt x="3938" y="2292"/>
                      <a:pt x="3914" y="2298"/>
                      <a:pt x="3911" y="2310"/>
                    </a:cubicBezTo>
                    <a:cubicBezTo>
                      <a:pt x="3905" y="2340"/>
                      <a:pt x="3980" y="2370"/>
                      <a:pt x="4032" y="2370"/>
                    </a:cubicBezTo>
                    <a:cubicBezTo>
                      <a:pt x="4057" y="2370"/>
                      <a:pt x="4077" y="2363"/>
                      <a:pt x="4080" y="2346"/>
                    </a:cubicBezTo>
                    <a:cubicBezTo>
                      <a:pt x="4091" y="2311"/>
                      <a:pt x="4021" y="2292"/>
                      <a:pt x="3968" y="2292"/>
                    </a:cubicBezTo>
                    <a:close/>
                    <a:moveTo>
                      <a:pt x="1737" y="2649"/>
                    </a:moveTo>
                    <a:cubicBezTo>
                      <a:pt x="1738" y="2649"/>
                      <a:pt x="1738" y="2649"/>
                      <a:pt x="1739" y="2650"/>
                    </a:cubicBezTo>
                    <a:lnTo>
                      <a:pt x="1739" y="2650"/>
                    </a:lnTo>
                    <a:cubicBezTo>
                      <a:pt x="1738" y="2649"/>
                      <a:pt x="1738" y="2649"/>
                      <a:pt x="1737" y="2649"/>
                    </a:cubicBezTo>
                    <a:close/>
                    <a:moveTo>
                      <a:pt x="4668" y="2743"/>
                    </a:moveTo>
                    <a:lnTo>
                      <a:pt x="4668" y="2743"/>
                    </a:lnTo>
                    <a:cubicBezTo>
                      <a:pt x="4674" y="2745"/>
                      <a:pt x="4680" y="2746"/>
                      <a:pt x="4685" y="2747"/>
                    </a:cubicBezTo>
                    <a:cubicBezTo>
                      <a:pt x="4680" y="2746"/>
                      <a:pt x="4674" y="2745"/>
                      <a:pt x="4668" y="2743"/>
                    </a:cubicBezTo>
                    <a:close/>
                    <a:moveTo>
                      <a:pt x="1470" y="3646"/>
                    </a:moveTo>
                    <a:lnTo>
                      <a:pt x="1461" y="3682"/>
                    </a:lnTo>
                    <a:lnTo>
                      <a:pt x="1541" y="3735"/>
                    </a:lnTo>
                    <a:cubicBezTo>
                      <a:pt x="1666" y="3709"/>
                      <a:pt x="1648" y="3673"/>
                      <a:pt x="1470" y="3646"/>
                    </a:cubicBezTo>
                    <a:close/>
                    <a:moveTo>
                      <a:pt x="2608" y="1391"/>
                    </a:moveTo>
                    <a:cubicBezTo>
                      <a:pt x="2442" y="1391"/>
                      <a:pt x="2259" y="1435"/>
                      <a:pt x="2174" y="1455"/>
                    </a:cubicBezTo>
                    <a:cubicBezTo>
                      <a:pt x="2156" y="1455"/>
                      <a:pt x="1933" y="1509"/>
                      <a:pt x="2013" y="1517"/>
                    </a:cubicBezTo>
                    <a:cubicBezTo>
                      <a:pt x="2076" y="1562"/>
                      <a:pt x="2085" y="1580"/>
                      <a:pt x="2031" y="1607"/>
                    </a:cubicBezTo>
                    <a:cubicBezTo>
                      <a:pt x="1987" y="1633"/>
                      <a:pt x="1862" y="1687"/>
                      <a:pt x="1924" y="1749"/>
                    </a:cubicBezTo>
                    <a:cubicBezTo>
                      <a:pt x="1987" y="1811"/>
                      <a:pt x="2058" y="1820"/>
                      <a:pt x="1942" y="1847"/>
                    </a:cubicBezTo>
                    <a:cubicBezTo>
                      <a:pt x="1927" y="1901"/>
                      <a:pt x="2096" y="2027"/>
                      <a:pt x="1956" y="2027"/>
                    </a:cubicBezTo>
                    <a:cubicBezTo>
                      <a:pt x="1934" y="2027"/>
                      <a:pt x="1903" y="2024"/>
                      <a:pt x="1862" y="2016"/>
                    </a:cubicBezTo>
                    <a:lnTo>
                      <a:pt x="1862" y="2016"/>
                    </a:lnTo>
                    <a:cubicBezTo>
                      <a:pt x="2085" y="2061"/>
                      <a:pt x="1898" y="2168"/>
                      <a:pt x="1924" y="2221"/>
                    </a:cubicBezTo>
                    <a:cubicBezTo>
                      <a:pt x="1942" y="2275"/>
                      <a:pt x="2031" y="2248"/>
                      <a:pt x="2102" y="2301"/>
                    </a:cubicBezTo>
                    <a:cubicBezTo>
                      <a:pt x="2136" y="2330"/>
                      <a:pt x="2097" y="2338"/>
                      <a:pt x="2046" y="2338"/>
                    </a:cubicBezTo>
                    <a:cubicBezTo>
                      <a:pt x="2002" y="2338"/>
                      <a:pt x="1949" y="2332"/>
                      <a:pt x="1924" y="2328"/>
                    </a:cubicBezTo>
                    <a:cubicBezTo>
                      <a:pt x="1883" y="2321"/>
                      <a:pt x="1853" y="2318"/>
                      <a:pt x="1832" y="2318"/>
                    </a:cubicBezTo>
                    <a:cubicBezTo>
                      <a:pt x="1716" y="2318"/>
                      <a:pt x="1863" y="2409"/>
                      <a:pt x="1871" y="2462"/>
                    </a:cubicBezTo>
                    <a:cubicBezTo>
                      <a:pt x="1871" y="2487"/>
                      <a:pt x="1774" y="2650"/>
                      <a:pt x="1742" y="2650"/>
                    </a:cubicBezTo>
                    <a:cubicBezTo>
                      <a:pt x="1741" y="2650"/>
                      <a:pt x="1740" y="2650"/>
                      <a:pt x="1739" y="2650"/>
                    </a:cubicBezTo>
                    <a:lnTo>
                      <a:pt x="1739" y="2650"/>
                    </a:lnTo>
                    <a:cubicBezTo>
                      <a:pt x="1744" y="2652"/>
                      <a:pt x="1747" y="2652"/>
                      <a:pt x="1749" y="2652"/>
                    </a:cubicBezTo>
                    <a:cubicBezTo>
                      <a:pt x="1759" y="2652"/>
                      <a:pt x="1756" y="2639"/>
                      <a:pt x="1771" y="2639"/>
                    </a:cubicBezTo>
                    <a:cubicBezTo>
                      <a:pt x="1779" y="2639"/>
                      <a:pt x="1792" y="2644"/>
                      <a:pt x="1817" y="2658"/>
                    </a:cubicBezTo>
                    <a:cubicBezTo>
                      <a:pt x="1862" y="2675"/>
                      <a:pt x="1844" y="2711"/>
                      <a:pt x="1844" y="2729"/>
                    </a:cubicBezTo>
                    <a:cubicBezTo>
                      <a:pt x="1835" y="2747"/>
                      <a:pt x="1835" y="2809"/>
                      <a:pt x="1773" y="2818"/>
                    </a:cubicBezTo>
                    <a:cubicBezTo>
                      <a:pt x="1702" y="2827"/>
                      <a:pt x="1630" y="2809"/>
                      <a:pt x="1675" y="2871"/>
                    </a:cubicBezTo>
                    <a:cubicBezTo>
                      <a:pt x="1719" y="2925"/>
                      <a:pt x="1826" y="2934"/>
                      <a:pt x="1853" y="2969"/>
                    </a:cubicBezTo>
                    <a:cubicBezTo>
                      <a:pt x="1898" y="3023"/>
                      <a:pt x="1737" y="3058"/>
                      <a:pt x="1693" y="3094"/>
                    </a:cubicBezTo>
                    <a:cubicBezTo>
                      <a:pt x="1639" y="3121"/>
                      <a:pt x="1613" y="3165"/>
                      <a:pt x="1604" y="3219"/>
                    </a:cubicBezTo>
                    <a:cubicBezTo>
                      <a:pt x="1595" y="3281"/>
                      <a:pt x="1621" y="3335"/>
                      <a:pt x="1666" y="3379"/>
                    </a:cubicBezTo>
                    <a:cubicBezTo>
                      <a:pt x="1684" y="3406"/>
                      <a:pt x="1817" y="3468"/>
                      <a:pt x="1817" y="3486"/>
                    </a:cubicBezTo>
                    <a:cubicBezTo>
                      <a:pt x="1755" y="3468"/>
                      <a:pt x="1693" y="3450"/>
                      <a:pt x="1630" y="3432"/>
                    </a:cubicBezTo>
                    <a:cubicBezTo>
                      <a:pt x="1568" y="3432"/>
                      <a:pt x="1577" y="3530"/>
                      <a:pt x="1586" y="3548"/>
                    </a:cubicBezTo>
                    <a:cubicBezTo>
                      <a:pt x="1595" y="3566"/>
                      <a:pt x="1702" y="3584"/>
                      <a:pt x="1702" y="3628"/>
                    </a:cubicBezTo>
                    <a:cubicBezTo>
                      <a:pt x="1702" y="3664"/>
                      <a:pt x="1684" y="3700"/>
                      <a:pt x="1648" y="3726"/>
                    </a:cubicBezTo>
                    <a:cubicBezTo>
                      <a:pt x="1559" y="3798"/>
                      <a:pt x="1399" y="3771"/>
                      <a:pt x="1497" y="3887"/>
                    </a:cubicBezTo>
                    <a:cubicBezTo>
                      <a:pt x="1586" y="3949"/>
                      <a:pt x="1568" y="3985"/>
                      <a:pt x="1550" y="4038"/>
                    </a:cubicBezTo>
                    <a:cubicBezTo>
                      <a:pt x="1550" y="4065"/>
                      <a:pt x="1719" y="4101"/>
                      <a:pt x="1710" y="4154"/>
                    </a:cubicBezTo>
                    <a:cubicBezTo>
                      <a:pt x="1667" y="4148"/>
                      <a:pt x="1557" y="4111"/>
                      <a:pt x="1511" y="4111"/>
                    </a:cubicBezTo>
                    <a:cubicBezTo>
                      <a:pt x="1492" y="4111"/>
                      <a:pt x="1483" y="4118"/>
                      <a:pt x="1497" y="4136"/>
                    </a:cubicBezTo>
                    <a:cubicBezTo>
                      <a:pt x="1518" y="4171"/>
                      <a:pt x="1589" y="4207"/>
                      <a:pt x="1649" y="4237"/>
                    </a:cubicBezTo>
                    <a:lnTo>
                      <a:pt x="1649" y="4237"/>
                    </a:lnTo>
                    <a:cubicBezTo>
                      <a:pt x="1637" y="4233"/>
                      <a:pt x="1627" y="4231"/>
                      <a:pt x="1618" y="4231"/>
                    </a:cubicBezTo>
                    <a:cubicBezTo>
                      <a:pt x="1558" y="4231"/>
                      <a:pt x="1582" y="4338"/>
                      <a:pt x="1568" y="4359"/>
                    </a:cubicBezTo>
                    <a:cubicBezTo>
                      <a:pt x="1556" y="4371"/>
                      <a:pt x="1538" y="4374"/>
                      <a:pt x="1518" y="4374"/>
                    </a:cubicBezTo>
                    <a:cubicBezTo>
                      <a:pt x="1489" y="4374"/>
                      <a:pt x="1457" y="4367"/>
                      <a:pt x="1432" y="4367"/>
                    </a:cubicBezTo>
                    <a:cubicBezTo>
                      <a:pt x="1410" y="4367"/>
                      <a:pt x="1393" y="4373"/>
                      <a:pt x="1390" y="4394"/>
                    </a:cubicBezTo>
                    <a:cubicBezTo>
                      <a:pt x="1377" y="4433"/>
                      <a:pt x="1596" y="4489"/>
                      <a:pt x="1732" y="4489"/>
                    </a:cubicBezTo>
                    <a:cubicBezTo>
                      <a:pt x="1786" y="4489"/>
                      <a:pt x="1828" y="4480"/>
                      <a:pt x="1835" y="4457"/>
                    </a:cubicBezTo>
                    <a:lnTo>
                      <a:pt x="1835" y="4457"/>
                    </a:lnTo>
                    <a:lnTo>
                      <a:pt x="1817" y="4510"/>
                    </a:lnTo>
                    <a:cubicBezTo>
                      <a:pt x="1817" y="4572"/>
                      <a:pt x="1911" y="4638"/>
                      <a:pt x="1975" y="4638"/>
                    </a:cubicBezTo>
                    <a:cubicBezTo>
                      <a:pt x="1995" y="4638"/>
                      <a:pt x="2012" y="4632"/>
                      <a:pt x="2022" y="4617"/>
                    </a:cubicBezTo>
                    <a:cubicBezTo>
                      <a:pt x="2049" y="4564"/>
                      <a:pt x="2049" y="4501"/>
                      <a:pt x="2031" y="4448"/>
                    </a:cubicBezTo>
                    <a:cubicBezTo>
                      <a:pt x="2022" y="4386"/>
                      <a:pt x="2004" y="4368"/>
                      <a:pt x="1906" y="4323"/>
                    </a:cubicBezTo>
                    <a:cubicBezTo>
                      <a:pt x="1809" y="4270"/>
                      <a:pt x="1966" y="4226"/>
                      <a:pt x="1751" y="4182"/>
                    </a:cubicBezTo>
                    <a:lnTo>
                      <a:pt x="1751" y="4182"/>
                    </a:lnTo>
                    <a:cubicBezTo>
                      <a:pt x="1776" y="4187"/>
                      <a:pt x="1798" y="4189"/>
                      <a:pt x="1819" y="4189"/>
                    </a:cubicBezTo>
                    <a:cubicBezTo>
                      <a:pt x="1969" y="4189"/>
                      <a:pt x="2001" y="4067"/>
                      <a:pt x="2040" y="4020"/>
                    </a:cubicBezTo>
                    <a:cubicBezTo>
                      <a:pt x="2067" y="3994"/>
                      <a:pt x="2094" y="3967"/>
                      <a:pt x="2129" y="3949"/>
                    </a:cubicBezTo>
                    <a:cubicBezTo>
                      <a:pt x="2153" y="3954"/>
                      <a:pt x="2178" y="3956"/>
                      <a:pt x="2201" y="3956"/>
                    </a:cubicBezTo>
                    <a:cubicBezTo>
                      <a:pt x="2264" y="3956"/>
                      <a:pt x="2319" y="3940"/>
                      <a:pt x="2325" y="3913"/>
                    </a:cubicBezTo>
                    <a:lnTo>
                      <a:pt x="2147" y="3878"/>
                    </a:lnTo>
                    <a:cubicBezTo>
                      <a:pt x="2156" y="3824"/>
                      <a:pt x="2298" y="3842"/>
                      <a:pt x="2272" y="3780"/>
                    </a:cubicBezTo>
                    <a:cubicBezTo>
                      <a:pt x="2236" y="3709"/>
                      <a:pt x="2174" y="3646"/>
                      <a:pt x="2094" y="3620"/>
                    </a:cubicBezTo>
                    <a:cubicBezTo>
                      <a:pt x="2049" y="3602"/>
                      <a:pt x="2022" y="3602"/>
                      <a:pt x="2031" y="3584"/>
                    </a:cubicBezTo>
                    <a:cubicBezTo>
                      <a:pt x="2049" y="3548"/>
                      <a:pt x="2067" y="3530"/>
                      <a:pt x="2102" y="3513"/>
                    </a:cubicBezTo>
                    <a:cubicBezTo>
                      <a:pt x="2174" y="3486"/>
                      <a:pt x="2281" y="3450"/>
                      <a:pt x="2209" y="3388"/>
                    </a:cubicBezTo>
                    <a:cubicBezTo>
                      <a:pt x="2138" y="3326"/>
                      <a:pt x="2102" y="3245"/>
                      <a:pt x="2156" y="3192"/>
                    </a:cubicBezTo>
                    <a:cubicBezTo>
                      <a:pt x="2174" y="3174"/>
                      <a:pt x="2379" y="3183"/>
                      <a:pt x="2334" y="3147"/>
                    </a:cubicBezTo>
                    <a:cubicBezTo>
                      <a:pt x="2227" y="3058"/>
                      <a:pt x="2031" y="3139"/>
                      <a:pt x="2058" y="3032"/>
                    </a:cubicBezTo>
                    <a:cubicBezTo>
                      <a:pt x="2062" y="3011"/>
                      <a:pt x="2079" y="3003"/>
                      <a:pt x="2104" y="3003"/>
                    </a:cubicBezTo>
                    <a:cubicBezTo>
                      <a:pt x="2173" y="3003"/>
                      <a:pt x="2301" y="3060"/>
                      <a:pt x="2372" y="3060"/>
                    </a:cubicBezTo>
                    <a:cubicBezTo>
                      <a:pt x="2399" y="3060"/>
                      <a:pt x="2417" y="3052"/>
                      <a:pt x="2423" y="3032"/>
                    </a:cubicBezTo>
                    <a:cubicBezTo>
                      <a:pt x="2432" y="2969"/>
                      <a:pt x="2289" y="2987"/>
                      <a:pt x="2263" y="2951"/>
                    </a:cubicBezTo>
                    <a:cubicBezTo>
                      <a:pt x="2218" y="2880"/>
                      <a:pt x="2281" y="2809"/>
                      <a:pt x="2316" y="2747"/>
                    </a:cubicBezTo>
                    <a:cubicBezTo>
                      <a:pt x="2387" y="2631"/>
                      <a:pt x="2566" y="2488"/>
                      <a:pt x="2539" y="2346"/>
                    </a:cubicBezTo>
                    <a:cubicBezTo>
                      <a:pt x="2530" y="2301"/>
                      <a:pt x="2450" y="2283"/>
                      <a:pt x="2396" y="2239"/>
                    </a:cubicBezTo>
                    <a:cubicBezTo>
                      <a:pt x="2345" y="2201"/>
                      <a:pt x="2340" y="2190"/>
                      <a:pt x="2356" y="2190"/>
                    </a:cubicBezTo>
                    <a:cubicBezTo>
                      <a:pt x="2380" y="2190"/>
                      <a:pt x="2448" y="2213"/>
                      <a:pt x="2485" y="2213"/>
                    </a:cubicBezTo>
                    <a:cubicBezTo>
                      <a:pt x="2488" y="2213"/>
                      <a:pt x="2491" y="2213"/>
                      <a:pt x="2494" y="2212"/>
                    </a:cubicBezTo>
                    <a:cubicBezTo>
                      <a:pt x="2566" y="2194"/>
                      <a:pt x="2494" y="2088"/>
                      <a:pt x="2450" y="2052"/>
                    </a:cubicBezTo>
                    <a:cubicBezTo>
                      <a:pt x="2300" y="1995"/>
                      <a:pt x="2322" y="1989"/>
                      <a:pt x="2414" y="1989"/>
                    </a:cubicBezTo>
                    <a:cubicBezTo>
                      <a:pt x="2437" y="1989"/>
                      <a:pt x="2464" y="1990"/>
                      <a:pt x="2494" y="1990"/>
                    </a:cubicBezTo>
                    <a:cubicBezTo>
                      <a:pt x="2396" y="1945"/>
                      <a:pt x="2281" y="1909"/>
                      <a:pt x="2174" y="1883"/>
                    </a:cubicBezTo>
                    <a:cubicBezTo>
                      <a:pt x="2177" y="1874"/>
                      <a:pt x="2198" y="1871"/>
                      <a:pt x="2228" y="1871"/>
                    </a:cubicBezTo>
                    <a:cubicBezTo>
                      <a:pt x="2286" y="1871"/>
                      <a:pt x="2376" y="1883"/>
                      <a:pt x="2405" y="1883"/>
                    </a:cubicBezTo>
                    <a:cubicBezTo>
                      <a:pt x="2503" y="1883"/>
                      <a:pt x="2441" y="1811"/>
                      <a:pt x="2414" y="1785"/>
                    </a:cubicBezTo>
                    <a:cubicBezTo>
                      <a:pt x="2391" y="1754"/>
                      <a:pt x="2323" y="1620"/>
                      <a:pt x="2425" y="1620"/>
                    </a:cubicBezTo>
                    <a:cubicBezTo>
                      <a:pt x="2443" y="1620"/>
                      <a:pt x="2466" y="1624"/>
                      <a:pt x="2494" y="1633"/>
                    </a:cubicBezTo>
                    <a:cubicBezTo>
                      <a:pt x="2533" y="1649"/>
                      <a:pt x="2558" y="1655"/>
                      <a:pt x="2573" y="1655"/>
                    </a:cubicBezTo>
                    <a:cubicBezTo>
                      <a:pt x="2640" y="1655"/>
                      <a:pt x="2477" y="1511"/>
                      <a:pt x="2477" y="1482"/>
                    </a:cubicBezTo>
                    <a:cubicBezTo>
                      <a:pt x="2466" y="1451"/>
                      <a:pt x="2531" y="1445"/>
                      <a:pt x="2606" y="1445"/>
                    </a:cubicBezTo>
                    <a:cubicBezTo>
                      <a:pt x="2651" y="1445"/>
                      <a:pt x="2698" y="1447"/>
                      <a:pt x="2736" y="1447"/>
                    </a:cubicBezTo>
                    <a:cubicBezTo>
                      <a:pt x="2799" y="1447"/>
                      <a:pt x="2832" y="1441"/>
                      <a:pt x="2770" y="1411"/>
                    </a:cubicBezTo>
                    <a:cubicBezTo>
                      <a:pt x="2722" y="1397"/>
                      <a:pt x="2666" y="1391"/>
                      <a:pt x="2608" y="1391"/>
                    </a:cubicBezTo>
                    <a:close/>
                    <a:moveTo>
                      <a:pt x="1680" y="5036"/>
                    </a:moveTo>
                    <a:cubicBezTo>
                      <a:pt x="1734" y="5036"/>
                      <a:pt x="1805" y="5061"/>
                      <a:pt x="1800" y="5089"/>
                    </a:cubicBezTo>
                    <a:cubicBezTo>
                      <a:pt x="1770" y="5098"/>
                      <a:pt x="1731" y="5106"/>
                      <a:pt x="1697" y="5106"/>
                    </a:cubicBezTo>
                    <a:cubicBezTo>
                      <a:pt x="1658" y="5106"/>
                      <a:pt x="1626" y="5095"/>
                      <a:pt x="1621" y="5062"/>
                    </a:cubicBezTo>
                    <a:cubicBezTo>
                      <a:pt x="1625" y="5043"/>
                      <a:pt x="1649" y="5036"/>
                      <a:pt x="1680" y="5036"/>
                    </a:cubicBezTo>
                    <a:close/>
                    <a:moveTo>
                      <a:pt x="2904" y="5588"/>
                    </a:moveTo>
                    <a:cubicBezTo>
                      <a:pt x="2824" y="5597"/>
                      <a:pt x="2842" y="5633"/>
                      <a:pt x="2833" y="5668"/>
                    </a:cubicBezTo>
                    <a:cubicBezTo>
                      <a:pt x="2862" y="5676"/>
                      <a:pt x="2883" y="5680"/>
                      <a:pt x="2896" y="5680"/>
                    </a:cubicBezTo>
                    <a:cubicBezTo>
                      <a:pt x="2916" y="5680"/>
                      <a:pt x="2922" y="5671"/>
                      <a:pt x="2922" y="5650"/>
                    </a:cubicBezTo>
                    <a:cubicBezTo>
                      <a:pt x="2922" y="5650"/>
                      <a:pt x="2949" y="5588"/>
                      <a:pt x="2904" y="5588"/>
                    </a:cubicBezTo>
                    <a:close/>
                    <a:moveTo>
                      <a:pt x="3845" y="6084"/>
                    </a:moveTo>
                    <a:lnTo>
                      <a:pt x="3845" y="6084"/>
                    </a:lnTo>
                    <a:cubicBezTo>
                      <a:pt x="3848" y="6085"/>
                      <a:pt x="3852" y="6086"/>
                      <a:pt x="3857" y="6087"/>
                    </a:cubicBezTo>
                    <a:cubicBezTo>
                      <a:pt x="3853" y="6086"/>
                      <a:pt x="3849" y="6085"/>
                      <a:pt x="3845" y="6084"/>
                    </a:cubicBezTo>
                    <a:close/>
                    <a:moveTo>
                      <a:pt x="1608" y="6346"/>
                    </a:moveTo>
                    <a:cubicBezTo>
                      <a:pt x="1733" y="6346"/>
                      <a:pt x="1889" y="6386"/>
                      <a:pt x="1782" y="6443"/>
                    </a:cubicBezTo>
                    <a:cubicBezTo>
                      <a:pt x="1751" y="6448"/>
                      <a:pt x="1722" y="6450"/>
                      <a:pt x="1693" y="6450"/>
                    </a:cubicBezTo>
                    <a:cubicBezTo>
                      <a:pt x="1664" y="6450"/>
                      <a:pt x="1635" y="6448"/>
                      <a:pt x="1604" y="6443"/>
                    </a:cubicBezTo>
                    <a:cubicBezTo>
                      <a:pt x="1506" y="6425"/>
                      <a:pt x="1443" y="6372"/>
                      <a:pt x="1523" y="6354"/>
                    </a:cubicBezTo>
                    <a:cubicBezTo>
                      <a:pt x="1547" y="6349"/>
                      <a:pt x="1576" y="6346"/>
                      <a:pt x="1608" y="6346"/>
                    </a:cubicBezTo>
                    <a:close/>
                    <a:moveTo>
                      <a:pt x="3429" y="6501"/>
                    </a:moveTo>
                    <a:cubicBezTo>
                      <a:pt x="3439" y="6501"/>
                      <a:pt x="3451" y="6503"/>
                      <a:pt x="3465" y="6505"/>
                    </a:cubicBezTo>
                    <a:lnTo>
                      <a:pt x="3474" y="6505"/>
                    </a:lnTo>
                    <a:lnTo>
                      <a:pt x="3447" y="6612"/>
                    </a:lnTo>
                    <a:cubicBezTo>
                      <a:pt x="3367" y="6603"/>
                      <a:pt x="3358" y="6595"/>
                      <a:pt x="3367" y="6559"/>
                    </a:cubicBezTo>
                    <a:cubicBezTo>
                      <a:pt x="3375" y="6536"/>
                      <a:pt x="3376" y="6501"/>
                      <a:pt x="3429" y="6501"/>
                    </a:cubicBezTo>
                    <a:close/>
                    <a:moveTo>
                      <a:pt x="1550" y="7521"/>
                    </a:moveTo>
                    <a:lnTo>
                      <a:pt x="1541" y="7557"/>
                    </a:lnTo>
                    <a:lnTo>
                      <a:pt x="1621" y="7610"/>
                    </a:lnTo>
                    <a:cubicBezTo>
                      <a:pt x="1746" y="7583"/>
                      <a:pt x="1728" y="7557"/>
                      <a:pt x="1550" y="7521"/>
                    </a:cubicBezTo>
                    <a:close/>
                    <a:moveTo>
                      <a:pt x="3244" y="7918"/>
                    </a:moveTo>
                    <a:cubicBezTo>
                      <a:pt x="3260" y="7918"/>
                      <a:pt x="3283" y="7927"/>
                      <a:pt x="3305" y="7948"/>
                    </a:cubicBezTo>
                    <a:lnTo>
                      <a:pt x="3412" y="8029"/>
                    </a:lnTo>
                    <a:cubicBezTo>
                      <a:pt x="3349" y="8020"/>
                      <a:pt x="3243" y="8002"/>
                      <a:pt x="3251" y="7957"/>
                    </a:cubicBezTo>
                    <a:cubicBezTo>
                      <a:pt x="3214" y="7936"/>
                      <a:pt x="3221" y="7918"/>
                      <a:pt x="3244" y="7918"/>
                    </a:cubicBezTo>
                    <a:close/>
                    <a:moveTo>
                      <a:pt x="3038" y="8046"/>
                    </a:moveTo>
                    <a:cubicBezTo>
                      <a:pt x="3046" y="8048"/>
                      <a:pt x="3053" y="8048"/>
                      <a:pt x="3059" y="8049"/>
                    </a:cubicBezTo>
                    <a:lnTo>
                      <a:pt x="3059" y="8049"/>
                    </a:lnTo>
                    <a:cubicBezTo>
                      <a:pt x="3050" y="8047"/>
                      <a:pt x="3043" y="8046"/>
                      <a:pt x="3038" y="8046"/>
                    </a:cubicBezTo>
                    <a:close/>
                    <a:moveTo>
                      <a:pt x="1149" y="8572"/>
                    </a:moveTo>
                    <a:lnTo>
                      <a:pt x="1417" y="8616"/>
                    </a:lnTo>
                    <a:cubicBezTo>
                      <a:pt x="1386" y="8623"/>
                      <a:pt x="1342" y="8627"/>
                      <a:pt x="1298" y="8627"/>
                    </a:cubicBezTo>
                    <a:cubicBezTo>
                      <a:pt x="1217" y="8627"/>
                      <a:pt x="1138" y="8613"/>
                      <a:pt x="1149" y="8572"/>
                    </a:cubicBezTo>
                    <a:close/>
                    <a:moveTo>
                      <a:pt x="3221" y="8974"/>
                    </a:moveTo>
                    <a:cubicBezTo>
                      <a:pt x="3259" y="8974"/>
                      <a:pt x="3291" y="8984"/>
                      <a:pt x="3296" y="9017"/>
                    </a:cubicBezTo>
                    <a:cubicBezTo>
                      <a:pt x="3293" y="9036"/>
                      <a:pt x="3268" y="9044"/>
                      <a:pt x="3238" y="9044"/>
                    </a:cubicBezTo>
                    <a:cubicBezTo>
                      <a:pt x="3184" y="9044"/>
                      <a:pt x="3112" y="9019"/>
                      <a:pt x="3118" y="8991"/>
                    </a:cubicBezTo>
                    <a:cubicBezTo>
                      <a:pt x="3147" y="8982"/>
                      <a:pt x="3187" y="8974"/>
                      <a:pt x="3221" y="8974"/>
                    </a:cubicBezTo>
                    <a:close/>
                    <a:moveTo>
                      <a:pt x="969" y="9659"/>
                    </a:moveTo>
                    <a:cubicBezTo>
                      <a:pt x="1023" y="9659"/>
                      <a:pt x="1093" y="9686"/>
                      <a:pt x="1087" y="9721"/>
                    </a:cubicBezTo>
                    <a:cubicBezTo>
                      <a:pt x="1059" y="9729"/>
                      <a:pt x="1022" y="9737"/>
                      <a:pt x="989" y="9737"/>
                    </a:cubicBezTo>
                    <a:cubicBezTo>
                      <a:pt x="949" y="9737"/>
                      <a:pt x="914" y="9725"/>
                      <a:pt x="909" y="9685"/>
                    </a:cubicBezTo>
                    <a:cubicBezTo>
                      <a:pt x="915" y="9667"/>
                      <a:pt x="940" y="9659"/>
                      <a:pt x="969" y="9659"/>
                    </a:cubicBezTo>
                    <a:close/>
                    <a:moveTo>
                      <a:pt x="780" y="10113"/>
                    </a:moveTo>
                    <a:cubicBezTo>
                      <a:pt x="834" y="10113"/>
                      <a:pt x="906" y="10138"/>
                      <a:pt x="900" y="10166"/>
                    </a:cubicBezTo>
                    <a:cubicBezTo>
                      <a:pt x="892" y="10204"/>
                      <a:pt x="856" y="10221"/>
                      <a:pt x="817" y="10221"/>
                    </a:cubicBezTo>
                    <a:cubicBezTo>
                      <a:pt x="766" y="10221"/>
                      <a:pt x="712" y="10191"/>
                      <a:pt x="722" y="10140"/>
                    </a:cubicBezTo>
                    <a:cubicBezTo>
                      <a:pt x="725" y="10120"/>
                      <a:pt x="750" y="10113"/>
                      <a:pt x="780" y="10113"/>
                    </a:cubicBezTo>
                    <a:close/>
                    <a:moveTo>
                      <a:pt x="285" y="10425"/>
                    </a:moveTo>
                    <a:cubicBezTo>
                      <a:pt x="289" y="10425"/>
                      <a:pt x="292" y="10426"/>
                      <a:pt x="296" y="10427"/>
                    </a:cubicBezTo>
                    <a:lnTo>
                      <a:pt x="296" y="10427"/>
                    </a:lnTo>
                    <a:cubicBezTo>
                      <a:pt x="292" y="10426"/>
                      <a:pt x="289" y="10425"/>
                      <a:pt x="285" y="10425"/>
                    </a:cubicBezTo>
                    <a:close/>
                    <a:moveTo>
                      <a:pt x="944" y="10834"/>
                    </a:moveTo>
                    <a:cubicBezTo>
                      <a:pt x="944" y="10837"/>
                      <a:pt x="943" y="10839"/>
                      <a:pt x="943" y="10842"/>
                    </a:cubicBezTo>
                    <a:lnTo>
                      <a:pt x="943" y="10842"/>
                    </a:lnTo>
                    <a:cubicBezTo>
                      <a:pt x="944" y="10837"/>
                      <a:pt x="944" y="10834"/>
                      <a:pt x="944" y="10834"/>
                    </a:cubicBezTo>
                    <a:close/>
                    <a:moveTo>
                      <a:pt x="3314" y="11725"/>
                    </a:moveTo>
                    <a:cubicBezTo>
                      <a:pt x="3314" y="11725"/>
                      <a:pt x="3314" y="11726"/>
                      <a:pt x="3314" y="11726"/>
                    </a:cubicBezTo>
                    <a:lnTo>
                      <a:pt x="3314" y="11726"/>
                    </a:lnTo>
                    <a:cubicBezTo>
                      <a:pt x="3314" y="11726"/>
                      <a:pt x="3314" y="11725"/>
                      <a:pt x="3314" y="11725"/>
                    </a:cubicBezTo>
                    <a:close/>
                    <a:moveTo>
                      <a:pt x="717" y="11932"/>
                    </a:moveTo>
                    <a:cubicBezTo>
                      <a:pt x="673" y="11932"/>
                      <a:pt x="624" y="11943"/>
                      <a:pt x="624" y="11966"/>
                    </a:cubicBezTo>
                    <a:lnTo>
                      <a:pt x="713" y="12001"/>
                    </a:lnTo>
                    <a:cubicBezTo>
                      <a:pt x="827" y="11954"/>
                      <a:pt x="778" y="11932"/>
                      <a:pt x="717" y="11932"/>
                    </a:cubicBezTo>
                    <a:close/>
                    <a:moveTo>
                      <a:pt x="936" y="12455"/>
                    </a:moveTo>
                    <a:cubicBezTo>
                      <a:pt x="935" y="12455"/>
                      <a:pt x="935" y="12456"/>
                      <a:pt x="934" y="12456"/>
                    </a:cubicBezTo>
                    <a:lnTo>
                      <a:pt x="934" y="12456"/>
                    </a:lnTo>
                    <a:cubicBezTo>
                      <a:pt x="934" y="12456"/>
                      <a:pt x="935" y="12456"/>
                      <a:pt x="936" y="12455"/>
                    </a:cubicBezTo>
                    <a:close/>
                    <a:moveTo>
                      <a:pt x="3928" y="12553"/>
                    </a:moveTo>
                    <a:lnTo>
                      <a:pt x="3928" y="12553"/>
                    </a:lnTo>
                    <a:cubicBezTo>
                      <a:pt x="3929" y="12554"/>
                      <a:pt x="3929" y="12554"/>
                      <a:pt x="3930" y="12554"/>
                    </a:cubicBezTo>
                    <a:lnTo>
                      <a:pt x="3930" y="12554"/>
                    </a:lnTo>
                    <a:cubicBezTo>
                      <a:pt x="3931" y="12555"/>
                      <a:pt x="3932" y="12555"/>
                      <a:pt x="3932" y="12555"/>
                    </a:cubicBezTo>
                    <a:cubicBezTo>
                      <a:pt x="3932" y="12555"/>
                      <a:pt x="3931" y="12555"/>
                      <a:pt x="3928" y="12553"/>
                    </a:cubicBezTo>
                    <a:close/>
                    <a:moveTo>
                      <a:pt x="6966" y="12616"/>
                    </a:moveTo>
                    <a:cubicBezTo>
                      <a:pt x="7010" y="12660"/>
                      <a:pt x="7099" y="12723"/>
                      <a:pt x="7073" y="12758"/>
                    </a:cubicBezTo>
                    <a:lnTo>
                      <a:pt x="6975" y="12723"/>
                    </a:lnTo>
                    <a:cubicBezTo>
                      <a:pt x="6957" y="12669"/>
                      <a:pt x="6921" y="12625"/>
                      <a:pt x="6966" y="12616"/>
                    </a:cubicBezTo>
                    <a:close/>
                    <a:moveTo>
                      <a:pt x="4196" y="12616"/>
                    </a:moveTo>
                    <a:cubicBezTo>
                      <a:pt x="4123" y="12738"/>
                      <a:pt x="4118" y="12778"/>
                      <a:pt x="4136" y="12778"/>
                    </a:cubicBezTo>
                    <a:cubicBezTo>
                      <a:pt x="4167" y="12778"/>
                      <a:pt x="4267" y="12662"/>
                      <a:pt x="4222" y="12634"/>
                    </a:cubicBezTo>
                    <a:cubicBezTo>
                      <a:pt x="4213" y="12625"/>
                      <a:pt x="4205" y="12625"/>
                      <a:pt x="4196" y="12616"/>
                    </a:cubicBezTo>
                    <a:close/>
                    <a:moveTo>
                      <a:pt x="4810" y="13471"/>
                    </a:moveTo>
                    <a:cubicBezTo>
                      <a:pt x="4873" y="13471"/>
                      <a:pt x="4873" y="13533"/>
                      <a:pt x="4846" y="13667"/>
                    </a:cubicBezTo>
                    <a:lnTo>
                      <a:pt x="4810" y="13658"/>
                    </a:lnTo>
                    <a:cubicBezTo>
                      <a:pt x="4801" y="13596"/>
                      <a:pt x="4801" y="13533"/>
                      <a:pt x="4810" y="13471"/>
                    </a:cubicBezTo>
                    <a:close/>
                    <a:moveTo>
                      <a:pt x="3091" y="14486"/>
                    </a:moveTo>
                    <a:cubicBezTo>
                      <a:pt x="3091" y="14486"/>
                      <a:pt x="3092" y="14487"/>
                      <a:pt x="3092" y="14487"/>
                    </a:cubicBezTo>
                    <a:lnTo>
                      <a:pt x="3092" y="14487"/>
                    </a:lnTo>
                    <a:cubicBezTo>
                      <a:pt x="3092" y="14487"/>
                      <a:pt x="3091" y="14486"/>
                      <a:pt x="3091" y="14486"/>
                    </a:cubicBezTo>
                    <a:close/>
                    <a:moveTo>
                      <a:pt x="6823" y="14656"/>
                    </a:moveTo>
                    <a:cubicBezTo>
                      <a:pt x="6823" y="14657"/>
                      <a:pt x="6824" y="14658"/>
                      <a:pt x="6824" y="14660"/>
                    </a:cubicBezTo>
                    <a:lnTo>
                      <a:pt x="6824" y="14660"/>
                    </a:lnTo>
                    <a:cubicBezTo>
                      <a:pt x="6824" y="14658"/>
                      <a:pt x="6824" y="14657"/>
                      <a:pt x="6823" y="14656"/>
                    </a:cubicBezTo>
                    <a:close/>
                    <a:moveTo>
                      <a:pt x="6839" y="14890"/>
                    </a:moveTo>
                    <a:cubicBezTo>
                      <a:pt x="6871" y="14890"/>
                      <a:pt x="6905" y="14919"/>
                      <a:pt x="6912" y="15003"/>
                    </a:cubicBezTo>
                    <a:cubicBezTo>
                      <a:pt x="6921" y="15074"/>
                      <a:pt x="6877" y="15056"/>
                      <a:pt x="6850" y="15074"/>
                    </a:cubicBezTo>
                    <a:cubicBezTo>
                      <a:pt x="6823" y="15012"/>
                      <a:pt x="6779" y="14905"/>
                      <a:pt x="6814" y="14896"/>
                    </a:cubicBezTo>
                    <a:cubicBezTo>
                      <a:pt x="6822" y="14892"/>
                      <a:pt x="6830" y="14890"/>
                      <a:pt x="6839" y="14890"/>
                    </a:cubicBezTo>
                    <a:close/>
                    <a:moveTo>
                      <a:pt x="2767" y="15139"/>
                    </a:moveTo>
                    <a:cubicBezTo>
                      <a:pt x="2762" y="15147"/>
                      <a:pt x="2757" y="15155"/>
                      <a:pt x="2753" y="15163"/>
                    </a:cubicBezTo>
                    <a:cubicBezTo>
                      <a:pt x="2758" y="15156"/>
                      <a:pt x="2763" y="15148"/>
                      <a:pt x="2767" y="15139"/>
                    </a:cubicBezTo>
                    <a:close/>
                    <a:moveTo>
                      <a:pt x="5852" y="15377"/>
                    </a:moveTo>
                    <a:cubicBezTo>
                      <a:pt x="5897" y="15377"/>
                      <a:pt x="5941" y="15404"/>
                      <a:pt x="5924" y="15511"/>
                    </a:cubicBezTo>
                    <a:cubicBezTo>
                      <a:pt x="5918" y="15551"/>
                      <a:pt x="5902" y="15560"/>
                      <a:pt x="5882" y="15560"/>
                    </a:cubicBezTo>
                    <a:cubicBezTo>
                      <a:pt x="5867" y="15560"/>
                      <a:pt x="5850" y="15555"/>
                      <a:pt x="5835" y="15555"/>
                    </a:cubicBezTo>
                    <a:cubicBezTo>
                      <a:pt x="5826" y="15493"/>
                      <a:pt x="5817" y="15377"/>
                      <a:pt x="5852" y="15377"/>
                    </a:cubicBezTo>
                    <a:close/>
                    <a:moveTo>
                      <a:pt x="4490" y="15748"/>
                    </a:moveTo>
                    <a:cubicBezTo>
                      <a:pt x="4487" y="15750"/>
                      <a:pt x="4484" y="15751"/>
                      <a:pt x="4482" y="15751"/>
                    </a:cubicBezTo>
                    <a:cubicBezTo>
                      <a:pt x="4481" y="15751"/>
                      <a:pt x="4481" y="15751"/>
                      <a:pt x="4481" y="15751"/>
                    </a:cubicBezTo>
                    <a:cubicBezTo>
                      <a:pt x="4462" y="15776"/>
                      <a:pt x="4462" y="15784"/>
                      <a:pt x="4467" y="15784"/>
                    </a:cubicBezTo>
                    <a:cubicBezTo>
                      <a:pt x="4476" y="15784"/>
                      <a:pt x="4501" y="15762"/>
                      <a:pt x="4490" y="15748"/>
                    </a:cubicBezTo>
                    <a:close/>
                    <a:moveTo>
                      <a:pt x="6502" y="15873"/>
                    </a:moveTo>
                    <a:cubicBezTo>
                      <a:pt x="6502" y="15874"/>
                      <a:pt x="6502" y="15875"/>
                      <a:pt x="6503" y="15876"/>
                    </a:cubicBezTo>
                    <a:cubicBezTo>
                      <a:pt x="6502" y="15875"/>
                      <a:pt x="6502" y="15874"/>
                      <a:pt x="6502" y="15873"/>
                    </a:cubicBezTo>
                    <a:close/>
                    <a:moveTo>
                      <a:pt x="3314" y="1"/>
                    </a:moveTo>
                    <a:cubicBezTo>
                      <a:pt x="3284" y="1"/>
                      <a:pt x="3251" y="15"/>
                      <a:pt x="3216" y="48"/>
                    </a:cubicBezTo>
                    <a:cubicBezTo>
                      <a:pt x="3171" y="101"/>
                      <a:pt x="3180" y="199"/>
                      <a:pt x="3118" y="235"/>
                    </a:cubicBezTo>
                    <a:cubicBezTo>
                      <a:pt x="3092" y="238"/>
                      <a:pt x="3066" y="241"/>
                      <a:pt x="3040" y="241"/>
                    </a:cubicBezTo>
                    <a:cubicBezTo>
                      <a:pt x="3002" y="241"/>
                      <a:pt x="2964" y="236"/>
                      <a:pt x="2922" y="226"/>
                    </a:cubicBezTo>
                    <a:cubicBezTo>
                      <a:pt x="2921" y="225"/>
                      <a:pt x="2915" y="224"/>
                      <a:pt x="2906" y="224"/>
                    </a:cubicBezTo>
                    <a:cubicBezTo>
                      <a:pt x="2846" y="224"/>
                      <a:pt x="2634" y="251"/>
                      <a:pt x="2672" y="297"/>
                    </a:cubicBezTo>
                    <a:cubicBezTo>
                      <a:pt x="2842" y="457"/>
                      <a:pt x="2574" y="440"/>
                      <a:pt x="2494" y="484"/>
                    </a:cubicBezTo>
                    <a:cubicBezTo>
                      <a:pt x="2441" y="520"/>
                      <a:pt x="2396" y="564"/>
                      <a:pt x="2361" y="618"/>
                    </a:cubicBezTo>
                    <a:cubicBezTo>
                      <a:pt x="2334" y="680"/>
                      <a:pt x="2352" y="671"/>
                      <a:pt x="2387" y="698"/>
                    </a:cubicBezTo>
                    <a:cubicBezTo>
                      <a:pt x="2423" y="716"/>
                      <a:pt x="2316" y="760"/>
                      <a:pt x="2307" y="769"/>
                    </a:cubicBezTo>
                    <a:cubicBezTo>
                      <a:pt x="2281" y="805"/>
                      <a:pt x="2272" y="840"/>
                      <a:pt x="2263" y="885"/>
                    </a:cubicBezTo>
                    <a:cubicBezTo>
                      <a:pt x="2255" y="924"/>
                      <a:pt x="2301" y="1056"/>
                      <a:pt x="2232" y="1056"/>
                    </a:cubicBezTo>
                    <a:cubicBezTo>
                      <a:pt x="2222" y="1056"/>
                      <a:pt x="2208" y="1053"/>
                      <a:pt x="2191" y="1045"/>
                    </a:cubicBezTo>
                    <a:cubicBezTo>
                      <a:pt x="2173" y="1034"/>
                      <a:pt x="2154" y="1029"/>
                      <a:pt x="2134" y="1029"/>
                    </a:cubicBezTo>
                    <a:cubicBezTo>
                      <a:pt x="2061" y="1029"/>
                      <a:pt x="1992" y="1103"/>
                      <a:pt x="2013" y="1188"/>
                    </a:cubicBezTo>
                    <a:cubicBezTo>
                      <a:pt x="2031" y="1268"/>
                      <a:pt x="2174" y="1224"/>
                      <a:pt x="2156" y="1313"/>
                    </a:cubicBezTo>
                    <a:cubicBezTo>
                      <a:pt x="2109" y="1298"/>
                      <a:pt x="2062" y="1287"/>
                      <a:pt x="2027" y="1287"/>
                    </a:cubicBezTo>
                    <a:cubicBezTo>
                      <a:pt x="1995" y="1287"/>
                      <a:pt x="1973" y="1296"/>
                      <a:pt x="1969" y="1321"/>
                    </a:cubicBezTo>
                    <a:cubicBezTo>
                      <a:pt x="1963" y="1356"/>
                      <a:pt x="2009" y="1368"/>
                      <a:pt x="2075" y="1368"/>
                    </a:cubicBezTo>
                    <a:cubicBezTo>
                      <a:pt x="2195" y="1368"/>
                      <a:pt x="2376" y="1327"/>
                      <a:pt x="2405" y="1304"/>
                    </a:cubicBezTo>
                    <a:cubicBezTo>
                      <a:pt x="2441" y="1268"/>
                      <a:pt x="2431" y="1199"/>
                      <a:pt x="2493" y="1199"/>
                    </a:cubicBezTo>
                    <a:cubicBezTo>
                      <a:pt x="2509" y="1199"/>
                      <a:pt x="2529" y="1204"/>
                      <a:pt x="2557" y="1215"/>
                    </a:cubicBezTo>
                    <a:cubicBezTo>
                      <a:pt x="2584" y="1208"/>
                      <a:pt x="2575" y="1138"/>
                      <a:pt x="2625" y="1138"/>
                    </a:cubicBezTo>
                    <a:cubicBezTo>
                      <a:pt x="2640" y="1138"/>
                      <a:pt x="2661" y="1145"/>
                      <a:pt x="2690" y="1161"/>
                    </a:cubicBezTo>
                    <a:cubicBezTo>
                      <a:pt x="2646" y="1126"/>
                      <a:pt x="2405" y="1054"/>
                      <a:pt x="2432" y="1001"/>
                    </a:cubicBezTo>
                    <a:cubicBezTo>
                      <a:pt x="2439" y="988"/>
                      <a:pt x="2464" y="985"/>
                      <a:pt x="2494" y="985"/>
                    </a:cubicBezTo>
                    <a:cubicBezTo>
                      <a:pt x="2531" y="985"/>
                      <a:pt x="2576" y="990"/>
                      <a:pt x="2613" y="990"/>
                    </a:cubicBezTo>
                    <a:cubicBezTo>
                      <a:pt x="2654" y="990"/>
                      <a:pt x="2683" y="984"/>
                      <a:pt x="2672" y="956"/>
                    </a:cubicBezTo>
                    <a:cubicBezTo>
                      <a:pt x="2664" y="930"/>
                      <a:pt x="2583" y="894"/>
                      <a:pt x="2566" y="885"/>
                    </a:cubicBezTo>
                    <a:cubicBezTo>
                      <a:pt x="2494" y="823"/>
                      <a:pt x="2539" y="778"/>
                      <a:pt x="2566" y="751"/>
                    </a:cubicBezTo>
                    <a:cubicBezTo>
                      <a:pt x="2578" y="743"/>
                      <a:pt x="2608" y="729"/>
                      <a:pt x="2642" y="729"/>
                    </a:cubicBezTo>
                    <a:cubicBezTo>
                      <a:pt x="2681" y="729"/>
                      <a:pt x="2724" y="747"/>
                      <a:pt x="2753" y="814"/>
                    </a:cubicBezTo>
                    <a:cubicBezTo>
                      <a:pt x="2797" y="912"/>
                      <a:pt x="2726" y="992"/>
                      <a:pt x="2851" y="1072"/>
                    </a:cubicBezTo>
                    <a:cubicBezTo>
                      <a:pt x="2903" y="1105"/>
                      <a:pt x="2933" y="1119"/>
                      <a:pt x="2948" y="1119"/>
                    </a:cubicBezTo>
                    <a:cubicBezTo>
                      <a:pt x="2973" y="1119"/>
                      <a:pt x="2949" y="1074"/>
                      <a:pt x="2904" y="1001"/>
                    </a:cubicBezTo>
                    <a:cubicBezTo>
                      <a:pt x="2848" y="914"/>
                      <a:pt x="2894" y="857"/>
                      <a:pt x="2957" y="857"/>
                    </a:cubicBezTo>
                    <a:cubicBezTo>
                      <a:pt x="2994" y="857"/>
                      <a:pt x="3038" y="877"/>
                      <a:pt x="3070" y="924"/>
                    </a:cubicBezTo>
                    <a:lnTo>
                      <a:pt x="3070" y="924"/>
                    </a:lnTo>
                    <a:cubicBezTo>
                      <a:pt x="3040" y="868"/>
                      <a:pt x="2997" y="783"/>
                      <a:pt x="3011" y="769"/>
                    </a:cubicBezTo>
                    <a:cubicBezTo>
                      <a:pt x="3062" y="744"/>
                      <a:pt x="3080" y="678"/>
                      <a:pt x="3059" y="626"/>
                    </a:cubicBezTo>
                    <a:lnTo>
                      <a:pt x="3059" y="626"/>
                    </a:lnTo>
                    <a:cubicBezTo>
                      <a:pt x="3123" y="763"/>
                      <a:pt x="3254" y="778"/>
                      <a:pt x="3344" y="778"/>
                    </a:cubicBezTo>
                    <a:cubicBezTo>
                      <a:pt x="3370" y="778"/>
                      <a:pt x="3393" y="777"/>
                      <a:pt x="3410" y="777"/>
                    </a:cubicBezTo>
                    <a:cubicBezTo>
                      <a:pt x="3418" y="777"/>
                      <a:pt x="3425" y="777"/>
                      <a:pt x="3430" y="778"/>
                    </a:cubicBezTo>
                    <a:cubicBezTo>
                      <a:pt x="3542" y="778"/>
                      <a:pt x="3620" y="670"/>
                      <a:pt x="3778" y="526"/>
                    </a:cubicBezTo>
                    <a:lnTo>
                      <a:pt x="3778" y="526"/>
                    </a:lnTo>
                    <a:cubicBezTo>
                      <a:pt x="3732" y="573"/>
                      <a:pt x="3628" y="706"/>
                      <a:pt x="3643" y="760"/>
                    </a:cubicBezTo>
                    <a:lnTo>
                      <a:pt x="3697" y="760"/>
                    </a:lnTo>
                    <a:cubicBezTo>
                      <a:pt x="3715" y="769"/>
                      <a:pt x="3706" y="760"/>
                      <a:pt x="3688" y="832"/>
                    </a:cubicBezTo>
                    <a:cubicBezTo>
                      <a:pt x="3673" y="892"/>
                      <a:pt x="3669" y="936"/>
                      <a:pt x="3682" y="936"/>
                    </a:cubicBezTo>
                    <a:cubicBezTo>
                      <a:pt x="3691" y="936"/>
                      <a:pt x="3711" y="911"/>
                      <a:pt x="3741" y="849"/>
                    </a:cubicBezTo>
                    <a:cubicBezTo>
                      <a:pt x="3777" y="778"/>
                      <a:pt x="3790" y="735"/>
                      <a:pt x="3821" y="735"/>
                    </a:cubicBezTo>
                    <a:cubicBezTo>
                      <a:pt x="3829" y="735"/>
                      <a:pt x="3838" y="737"/>
                      <a:pt x="3848" y="743"/>
                    </a:cubicBezTo>
                    <a:cubicBezTo>
                      <a:pt x="3875" y="751"/>
                      <a:pt x="3911" y="769"/>
                      <a:pt x="3919" y="796"/>
                    </a:cubicBezTo>
                    <a:cubicBezTo>
                      <a:pt x="3928" y="832"/>
                      <a:pt x="3884" y="867"/>
                      <a:pt x="3902" y="876"/>
                    </a:cubicBezTo>
                    <a:lnTo>
                      <a:pt x="3991" y="956"/>
                    </a:lnTo>
                    <a:cubicBezTo>
                      <a:pt x="3996" y="962"/>
                      <a:pt x="4004" y="965"/>
                      <a:pt x="4012" y="965"/>
                    </a:cubicBezTo>
                    <a:cubicBezTo>
                      <a:pt x="4085" y="965"/>
                      <a:pt x="4247" y="784"/>
                      <a:pt x="4231" y="760"/>
                    </a:cubicBezTo>
                    <a:lnTo>
                      <a:pt x="4231" y="760"/>
                    </a:lnTo>
                    <a:cubicBezTo>
                      <a:pt x="4276" y="805"/>
                      <a:pt x="4115" y="1063"/>
                      <a:pt x="4089" y="1117"/>
                    </a:cubicBezTo>
                    <a:cubicBezTo>
                      <a:pt x="4069" y="1147"/>
                      <a:pt x="4063" y="1171"/>
                      <a:pt x="4075" y="1171"/>
                    </a:cubicBezTo>
                    <a:cubicBezTo>
                      <a:pt x="4085" y="1171"/>
                      <a:pt x="4107" y="1156"/>
                      <a:pt x="4142" y="1117"/>
                    </a:cubicBezTo>
                    <a:cubicBezTo>
                      <a:pt x="4175" y="1071"/>
                      <a:pt x="4249" y="984"/>
                      <a:pt x="4281" y="984"/>
                    </a:cubicBezTo>
                    <a:cubicBezTo>
                      <a:pt x="4293" y="984"/>
                      <a:pt x="4298" y="996"/>
                      <a:pt x="4294" y="1028"/>
                    </a:cubicBezTo>
                    <a:cubicBezTo>
                      <a:pt x="4276" y="1099"/>
                      <a:pt x="4249" y="1161"/>
                      <a:pt x="4196" y="1206"/>
                    </a:cubicBezTo>
                    <a:lnTo>
                      <a:pt x="4142" y="1268"/>
                    </a:lnTo>
                    <a:cubicBezTo>
                      <a:pt x="4213" y="1224"/>
                      <a:pt x="4285" y="1179"/>
                      <a:pt x="4374" y="1152"/>
                    </a:cubicBezTo>
                    <a:cubicBezTo>
                      <a:pt x="4427" y="1152"/>
                      <a:pt x="4205" y="1330"/>
                      <a:pt x="4187" y="1339"/>
                    </a:cubicBezTo>
                    <a:cubicBezTo>
                      <a:pt x="4117" y="1386"/>
                      <a:pt x="4097" y="1404"/>
                      <a:pt x="4107" y="1404"/>
                    </a:cubicBezTo>
                    <a:cubicBezTo>
                      <a:pt x="4134" y="1404"/>
                      <a:pt x="4421" y="1246"/>
                      <a:pt x="4427" y="1232"/>
                    </a:cubicBezTo>
                    <a:lnTo>
                      <a:pt x="4427" y="1232"/>
                    </a:lnTo>
                    <a:cubicBezTo>
                      <a:pt x="4476" y="1249"/>
                      <a:pt x="4241" y="1415"/>
                      <a:pt x="4325" y="1415"/>
                    </a:cubicBezTo>
                    <a:cubicBezTo>
                      <a:pt x="4332" y="1415"/>
                      <a:pt x="4343" y="1414"/>
                      <a:pt x="4356" y="1411"/>
                    </a:cubicBezTo>
                    <a:lnTo>
                      <a:pt x="4356" y="1411"/>
                    </a:lnTo>
                    <a:cubicBezTo>
                      <a:pt x="4205" y="1446"/>
                      <a:pt x="4267" y="1678"/>
                      <a:pt x="4249" y="1722"/>
                    </a:cubicBezTo>
                    <a:cubicBezTo>
                      <a:pt x="4240" y="1776"/>
                      <a:pt x="4302" y="1838"/>
                      <a:pt x="4311" y="1900"/>
                    </a:cubicBezTo>
                    <a:cubicBezTo>
                      <a:pt x="4329" y="1954"/>
                      <a:pt x="4160" y="1936"/>
                      <a:pt x="4205" y="1981"/>
                    </a:cubicBezTo>
                    <a:cubicBezTo>
                      <a:pt x="4231" y="1998"/>
                      <a:pt x="4374" y="2070"/>
                      <a:pt x="4365" y="2088"/>
                    </a:cubicBezTo>
                    <a:cubicBezTo>
                      <a:pt x="4365" y="2088"/>
                      <a:pt x="4123" y="1990"/>
                      <a:pt x="4073" y="1990"/>
                    </a:cubicBezTo>
                    <a:cubicBezTo>
                      <a:pt x="4058" y="1990"/>
                      <a:pt x="4061" y="1999"/>
                      <a:pt x="4098" y="2025"/>
                    </a:cubicBezTo>
                    <a:cubicBezTo>
                      <a:pt x="4160" y="2079"/>
                      <a:pt x="4124" y="2132"/>
                      <a:pt x="4258" y="2159"/>
                    </a:cubicBezTo>
                    <a:cubicBezTo>
                      <a:pt x="4374" y="2185"/>
                      <a:pt x="4213" y="2221"/>
                      <a:pt x="4329" y="2248"/>
                    </a:cubicBezTo>
                    <a:cubicBezTo>
                      <a:pt x="4266" y="2235"/>
                      <a:pt x="4209" y="2227"/>
                      <a:pt x="4162" y="2227"/>
                    </a:cubicBezTo>
                    <a:cubicBezTo>
                      <a:pt x="4109" y="2227"/>
                      <a:pt x="4068" y="2237"/>
                      <a:pt x="4044" y="2266"/>
                    </a:cubicBezTo>
                    <a:cubicBezTo>
                      <a:pt x="4009" y="2301"/>
                      <a:pt x="4356" y="2381"/>
                      <a:pt x="4409" y="2435"/>
                    </a:cubicBezTo>
                    <a:cubicBezTo>
                      <a:pt x="4465" y="2495"/>
                      <a:pt x="4406" y="2514"/>
                      <a:pt x="4307" y="2514"/>
                    </a:cubicBezTo>
                    <a:cubicBezTo>
                      <a:pt x="4170" y="2514"/>
                      <a:pt x="3958" y="2477"/>
                      <a:pt x="3875" y="2462"/>
                    </a:cubicBezTo>
                    <a:lnTo>
                      <a:pt x="3875" y="2462"/>
                    </a:lnTo>
                    <a:cubicBezTo>
                      <a:pt x="4017" y="2533"/>
                      <a:pt x="4151" y="2604"/>
                      <a:pt x="4285" y="2684"/>
                    </a:cubicBezTo>
                    <a:cubicBezTo>
                      <a:pt x="4187" y="2684"/>
                      <a:pt x="4098" y="2693"/>
                      <a:pt x="4009" y="2711"/>
                    </a:cubicBezTo>
                    <a:cubicBezTo>
                      <a:pt x="4124" y="2729"/>
                      <a:pt x="4062" y="2791"/>
                      <a:pt x="4080" y="2818"/>
                    </a:cubicBezTo>
                    <a:cubicBezTo>
                      <a:pt x="4133" y="2871"/>
                      <a:pt x="4196" y="2916"/>
                      <a:pt x="4267" y="2943"/>
                    </a:cubicBezTo>
                    <a:cubicBezTo>
                      <a:pt x="4261" y="2943"/>
                      <a:pt x="4255" y="2943"/>
                      <a:pt x="4250" y="2943"/>
                    </a:cubicBezTo>
                    <a:cubicBezTo>
                      <a:pt x="4175" y="2943"/>
                      <a:pt x="4076" y="2914"/>
                      <a:pt x="4024" y="2914"/>
                    </a:cubicBezTo>
                    <a:cubicBezTo>
                      <a:pt x="3987" y="2914"/>
                      <a:pt x="3973" y="2929"/>
                      <a:pt x="4009" y="2978"/>
                    </a:cubicBezTo>
                    <a:cubicBezTo>
                      <a:pt x="4050" y="3043"/>
                      <a:pt x="4037" y="3069"/>
                      <a:pt x="3975" y="3069"/>
                    </a:cubicBezTo>
                    <a:cubicBezTo>
                      <a:pt x="3942" y="3069"/>
                      <a:pt x="3897" y="3062"/>
                      <a:pt x="3839" y="3049"/>
                    </a:cubicBezTo>
                    <a:lnTo>
                      <a:pt x="3839" y="3049"/>
                    </a:lnTo>
                    <a:cubicBezTo>
                      <a:pt x="3830" y="3094"/>
                      <a:pt x="3919" y="3094"/>
                      <a:pt x="3973" y="3121"/>
                    </a:cubicBezTo>
                    <a:cubicBezTo>
                      <a:pt x="4044" y="3156"/>
                      <a:pt x="3973" y="3210"/>
                      <a:pt x="4009" y="3245"/>
                    </a:cubicBezTo>
                    <a:cubicBezTo>
                      <a:pt x="4044" y="3290"/>
                      <a:pt x="4142" y="3281"/>
                      <a:pt x="4205" y="3317"/>
                    </a:cubicBezTo>
                    <a:cubicBezTo>
                      <a:pt x="4258" y="3343"/>
                      <a:pt x="4178" y="3379"/>
                      <a:pt x="4258" y="3397"/>
                    </a:cubicBezTo>
                    <a:cubicBezTo>
                      <a:pt x="4199" y="3384"/>
                      <a:pt x="4170" y="3376"/>
                      <a:pt x="4154" y="3376"/>
                    </a:cubicBezTo>
                    <a:cubicBezTo>
                      <a:pt x="4136" y="3376"/>
                      <a:pt x="4134" y="3386"/>
                      <a:pt x="4124" y="3415"/>
                    </a:cubicBezTo>
                    <a:lnTo>
                      <a:pt x="4107" y="3513"/>
                    </a:lnTo>
                    <a:cubicBezTo>
                      <a:pt x="4044" y="3504"/>
                      <a:pt x="3928" y="3486"/>
                      <a:pt x="3937" y="3450"/>
                    </a:cubicBezTo>
                    <a:cubicBezTo>
                      <a:pt x="3902" y="3424"/>
                      <a:pt x="3946" y="3406"/>
                      <a:pt x="3857" y="3397"/>
                    </a:cubicBezTo>
                    <a:lnTo>
                      <a:pt x="3857" y="3397"/>
                    </a:lnTo>
                    <a:cubicBezTo>
                      <a:pt x="3839" y="3495"/>
                      <a:pt x="4026" y="3539"/>
                      <a:pt x="4098" y="3637"/>
                    </a:cubicBezTo>
                    <a:cubicBezTo>
                      <a:pt x="4120" y="3662"/>
                      <a:pt x="4117" y="3671"/>
                      <a:pt x="4101" y="3671"/>
                    </a:cubicBezTo>
                    <a:cubicBezTo>
                      <a:pt x="4058" y="3671"/>
                      <a:pt x="3928" y="3611"/>
                      <a:pt x="3928" y="3611"/>
                    </a:cubicBezTo>
                    <a:lnTo>
                      <a:pt x="3928" y="3611"/>
                    </a:lnTo>
                    <a:lnTo>
                      <a:pt x="3982" y="3682"/>
                    </a:lnTo>
                    <a:cubicBezTo>
                      <a:pt x="4053" y="3726"/>
                      <a:pt x="4053" y="3735"/>
                      <a:pt x="3964" y="3753"/>
                    </a:cubicBezTo>
                    <a:cubicBezTo>
                      <a:pt x="3857" y="3780"/>
                      <a:pt x="3804" y="3878"/>
                      <a:pt x="4026" y="3878"/>
                    </a:cubicBezTo>
                    <a:cubicBezTo>
                      <a:pt x="4009" y="3896"/>
                      <a:pt x="4053" y="3913"/>
                      <a:pt x="4053" y="3922"/>
                    </a:cubicBezTo>
                    <a:cubicBezTo>
                      <a:pt x="3982" y="3913"/>
                      <a:pt x="3902" y="3896"/>
                      <a:pt x="3830" y="3878"/>
                    </a:cubicBezTo>
                    <a:cubicBezTo>
                      <a:pt x="3823" y="3877"/>
                      <a:pt x="3816" y="3876"/>
                      <a:pt x="3811" y="3876"/>
                    </a:cubicBezTo>
                    <a:cubicBezTo>
                      <a:pt x="3765" y="3876"/>
                      <a:pt x="3788" y="3906"/>
                      <a:pt x="3804" y="3922"/>
                    </a:cubicBezTo>
                    <a:cubicBezTo>
                      <a:pt x="3893" y="4038"/>
                      <a:pt x="4169" y="4065"/>
                      <a:pt x="4151" y="4163"/>
                    </a:cubicBezTo>
                    <a:cubicBezTo>
                      <a:pt x="4053" y="4136"/>
                      <a:pt x="3955" y="4127"/>
                      <a:pt x="3866" y="4127"/>
                    </a:cubicBezTo>
                    <a:cubicBezTo>
                      <a:pt x="3715" y="4127"/>
                      <a:pt x="3795" y="4207"/>
                      <a:pt x="3919" y="4234"/>
                    </a:cubicBezTo>
                    <a:cubicBezTo>
                      <a:pt x="3873" y="4226"/>
                      <a:pt x="3823" y="4220"/>
                      <a:pt x="3780" y="4220"/>
                    </a:cubicBezTo>
                    <a:cubicBezTo>
                      <a:pt x="3724" y="4220"/>
                      <a:pt x="3680" y="4231"/>
                      <a:pt x="3670" y="4261"/>
                    </a:cubicBezTo>
                    <a:cubicBezTo>
                      <a:pt x="3732" y="4279"/>
                      <a:pt x="4098" y="4314"/>
                      <a:pt x="3919" y="4341"/>
                    </a:cubicBezTo>
                    <a:cubicBezTo>
                      <a:pt x="3830" y="4359"/>
                      <a:pt x="3679" y="4332"/>
                      <a:pt x="3670" y="4394"/>
                    </a:cubicBezTo>
                    <a:cubicBezTo>
                      <a:pt x="3661" y="4430"/>
                      <a:pt x="3741" y="4457"/>
                      <a:pt x="3715" y="4492"/>
                    </a:cubicBezTo>
                    <a:cubicBezTo>
                      <a:pt x="3708" y="4492"/>
                      <a:pt x="3702" y="4491"/>
                      <a:pt x="3696" y="4491"/>
                    </a:cubicBezTo>
                    <a:cubicBezTo>
                      <a:pt x="3581" y="4491"/>
                      <a:pt x="3581" y="4646"/>
                      <a:pt x="3590" y="4679"/>
                    </a:cubicBezTo>
                    <a:cubicBezTo>
                      <a:pt x="3597" y="4705"/>
                      <a:pt x="3631" y="4711"/>
                      <a:pt x="3670" y="4711"/>
                    </a:cubicBezTo>
                    <a:cubicBezTo>
                      <a:pt x="3703" y="4711"/>
                      <a:pt x="3740" y="4707"/>
                      <a:pt x="3770" y="4707"/>
                    </a:cubicBezTo>
                    <a:cubicBezTo>
                      <a:pt x="3789" y="4707"/>
                      <a:pt x="3804" y="4709"/>
                      <a:pt x="3813" y="4715"/>
                    </a:cubicBezTo>
                    <a:cubicBezTo>
                      <a:pt x="3875" y="4755"/>
                      <a:pt x="3761" y="4762"/>
                      <a:pt x="3658" y="4762"/>
                    </a:cubicBezTo>
                    <a:cubicBezTo>
                      <a:pt x="3599" y="4762"/>
                      <a:pt x="3544" y="4760"/>
                      <a:pt x="3528" y="4760"/>
                    </a:cubicBezTo>
                    <a:cubicBezTo>
                      <a:pt x="3447" y="4760"/>
                      <a:pt x="3447" y="4840"/>
                      <a:pt x="3447" y="4867"/>
                    </a:cubicBezTo>
                    <a:cubicBezTo>
                      <a:pt x="3447" y="4938"/>
                      <a:pt x="3456" y="5009"/>
                      <a:pt x="3492" y="5080"/>
                    </a:cubicBezTo>
                    <a:cubicBezTo>
                      <a:pt x="3501" y="5098"/>
                      <a:pt x="3634" y="5241"/>
                      <a:pt x="3608" y="5250"/>
                    </a:cubicBezTo>
                    <a:cubicBezTo>
                      <a:pt x="3607" y="5250"/>
                      <a:pt x="3606" y="5250"/>
                      <a:pt x="3605" y="5250"/>
                    </a:cubicBezTo>
                    <a:cubicBezTo>
                      <a:pt x="3572" y="5250"/>
                      <a:pt x="3361" y="5129"/>
                      <a:pt x="3313" y="5129"/>
                    </a:cubicBezTo>
                    <a:cubicBezTo>
                      <a:pt x="3304" y="5129"/>
                      <a:pt x="3301" y="5133"/>
                      <a:pt x="3305" y="5143"/>
                    </a:cubicBezTo>
                    <a:cubicBezTo>
                      <a:pt x="3331" y="5196"/>
                      <a:pt x="3472" y="5389"/>
                      <a:pt x="3561" y="5409"/>
                    </a:cubicBezTo>
                    <a:lnTo>
                      <a:pt x="3561" y="5409"/>
                    </a:lnTo>
                    <a:cubicBezTo>
                      <a:pt x="3528" y="5402"/>
                      <a:pt x="3500" y="5399"/>
                      <a:pt x="3476" y="5399"/>
                    </a:cubicBezTo>
                    <a:cubicBezTo>
                      <a:pt x="3412" y="5399"/>
                      <a:pt x="3380" y="5422"/>
                      <a:pt x="3367" y="5454"/>
                    </a:cubicBezTo>
                    <a:cubicBezTo>
                      <a:pt x="3349" y="5499"/>
                      <a:pt x="3349" y="5543"/>
                      <a:pt x="3376" y="5579"/>
                    </a:cubicBezTo>
                    <a:cubicBezTo>
                      <a:pt x="3394" y="5615"/>
                      <a:pt x="3465" y="5633"/>
                      <a:pt x="3483" y="5668"/>
                    </a:cubicBezTo>
                    <a:cubicBezTo>
                      <a:pt x="3554" y="5775"/>
                      <a:pt x="3349" y="5802"/>
                      <a:pt x="3269" y="5855"/>
                    </a:cubicBezTo>
                    <a:cubicBezTo>
                      <a:pt x="3243" y="5873"/>
                      <a:pt x="3278" y="5882"/>
                      <a:pt x="3323" y="5891"/>
                    </a:cubicBezTo>
                    <a:cubicBezTo>
                      <a:pt x="3323" y="5918"/>
                      <a:pt x="3314" y="5944"/>
                      <a:pt x="3305" y="5971"/>
                    </a:cubicBezTo>
                    <a:cubicBezTo>
                      <a:pt x="3296" y="6016"/>
                      <a:pt x="3367" y="6087"/>
                      <a:pt x="3358" y="6131"/>
                    </a:cubicBezTo>
                    <a:cubicBezTo>
                      <a:pt x="3349" y="6185"/>
                      <a:pt x="3323" y="6203"/>
                      <a:pt x="3287" y="6247"/>
                    </a:cubicBezTo>
                    <a:cubicBezTo>
                      <a:pt x="3269" y="6265"/>
                      <a:pt x="3234" y="6301"/>
                      <a:pt x="3287" y="6327"/>
                    </a:cubicBezTo>
                    <a:cubicBezTo>
                      <a:pt x="3367" y="6372"/>
                      <a:pt x="3278" y="6505"/>
                      <a:pt x="3269" y="6550"/>
                    </a:cubicBezTo>
                    <a:cubicBezTo>
                      <a:pt x="3269" y="6577"/>
                      <a:pt x="3394" y="6737"/>
                      <a:pt x="3376" y="6746"/>
                    </a:cubicBezTo>
                    <a:cubicBezTo>
                      <a:pt x="3323" y="6737"/>
                      <a:pt x="3278" y="6719"/>
                      <a:pt x="3234" y="6693"/>
                    </a:cubicBezTo>
                    <a:lnTo>
                      <a:pt x="3234" y="6693"/>
                    </a:lnTo>
                    <a:lnTo>
                      <a:pt x="3314" y="6782"/>
                    </a:lnTo>
                    <a:cubicBezTo>
                      <a:pt x="3367" y="6808"/>
                      <a:pt x="3421" y="6844"/>
                      <a:pt x="3474" y="6888"/>
                    </a:cubicBezTo>
                    <a:cubicBezTo>
                      <a:pt x="3421" y="6871"/>
                      <a:pt x="3367" y="6871"/>
                      <a:pt x="3314" y="6871"/>
                    </a:cubicBezTo>
                    <a:cubicBezTo>
                      <a:pt x="3269" y="6888"/>
                      <a:pt x="3278" y="6933"/>
                      <a:pt x="3269" y="6969"/>
                    </a:cubicBezTo>
                    <a:cubicBezTo>
                      <a:pt x="3308" y="7007"/>
                      <a:pt x="3366" y="7072"/>
                      <a:pt x="3267" y="7072"/>
                    </a:cubicBezTo>
                    <a:cubicBezTo>
                      <a:pt x="3251" y="7072"/>
                      <a:pt x="3231" y="7070"/>
                      <a:pt x="3207" y="7067"/>
                    </a:cubicBezTo>
                    <a:lnTo>
                      <a:pt x="3207" y="7067"/>
                    </a:lnTo>
                    <a:cubicBezTo>
                      <a:pt x="3260" y="7076"/>
                      <a:pt x="3332" y="7129"/>
                      <a:pt x="3367" y="7129"/>
                    </a:cubicBezTo>
                    <a:cubicBezTo>
                      <a:pt x="3243" y="7129"/>
                      <a:pt x="3234" y="7156"/>
                      <a:pt x="3216" y="7218"/>
                    </a:cubicBezTo>
                    <a:cubicBezTo>
                      <a:pt x="3207" y="7245"/>
                      <a:pt x="3189" y="7289"/>
                      <a:pt x="3216" y="7316"/>
                    </a:cubicBezTo>
                    <a:cubicBezTo>
                      <a:pt x="3251" y="7352"/>
                      <a:pt x="3278" y="7334"/>
                      <a:pt x="3278" y="7352"/>
                    </a:cubicBezTo>
                    <a:cubicBezTo>
                      <a:pt x="3260" y="7414"/>
                      <a:pt x="3171" y="7423"/>
                      <a:pt x="3153" y="7485"/>
                    </a:cubicBezTo>
                    <a:cubicBezTo>
                      <a:pt x="3145" y="7510"/>
                      <a:pt x="3152" y="7638"/>
                      <a:pt x="3049" y="7638"/>
                    </a:cubicBezTo>
                    <a:cubicBezTo>
                      <a:pt x="3043" y="7638"/>
                      <a:pt x="3036" y="7638"/>
                      <a:pt x="3029" y="7637"/>
                    </a:cubicBezTo>
                    <a:lnTo>
                      <a:pt x="3029" y="7637"/>
                    </a:lnTo>
                    <a:cubicBezTo>
                      <a:pt x="3020" y="7699"/>
                      <a:pt x="3198" y="7672"/>
                      <a:pt x="3234" y="7726"/>
                    </a:cubicBezTo>
                    <a:cubicBezTo>
                      <a:pt x="3260" y="7752"/>
                      <a:pt x="3127" y="7761"/>
                      <a:pt x="3100" y="7761"/>
                    </a:cubicBezTo>
                    <a:cubicBezTo>
                      <a:pt x="3073" y="7770"/>
                      <a:pt x="3047" y="7788"/>
                      <a:pt x="3029" y="7806"/>
                    </a:cubicBezTo>
                    <a:cubicBezTo>
                      <a:pt x="2987" y="7840"/>
                      <a:pt x="3176" y="8049"/>
                      <a:pt x="3061" y="8049"/>
                    </a:cubicBezTo>
                    <a:cubicBezTo>
                      <a:pt x="3060" y="8049"/>
                      <a:pt x="3060" y="8049"/>
                      <a:pt x="3059" y="8049"/>
                    </a:cubicBezTo>
                    <a:lnTo>
                      <a:pt x="3059" y="8049"/>
                    </a:lnTo>
                    <a:cubicBezTo>
                      <a:pt x="3134" y="8060"/>
                      <a:pt x="3331" y="8113"/>
                      <a:pt x="3323" y="8144"/>
                    </a:cubicBezTo>
                    <a:cubicBezTo>
                      <a:pt x="3319" y="8156"/>
                      <a:pt x="3299" y="8159"/>
                      <a:pt x="3275" y="8159"/>
                    </a:cubicBezTo>
                    <a:cubicBezTo>
                      <a:pt x="3245" y="8159"/>
                      <a:pt x="3208" y="8153"/>
                      <a:pt x="3198" y="8153"/>
                    </a:cubicBezTo>
                    <a:cubicBezTo>
                      <a:pt x="3171" y="8162"/>
                      <a:pt x="3162" y="8171"/>
                      <a:pt x="3145" y="8180"/>
                    </a:cubicBezTo>
                    <a:cubicBezTo>
                      <a:pt x="3100" y="8216"/>
                      <a:pt x="3082" y="8233"/>
                      <a:pt x="3109" y="8278"/>
                    </a:cubicBezTo>
                    <a:cubicBezTo>
                      <a:pt x="3118" y="8287"/>
                      <a:pt x="3118" y="8314"/>
                      <a:pt x="3082" y="8314"/>
                    </a:cubicBezTo>
                    <a:cubicBezTo>
                      <a:pt x="3015" y="8314"/>
                      <a:pt x="2893" y="8250"/>
                      <a:pt x="2849" y="8250"/>
                    </a:cubicBezTo>
                    <a:cubicBezTo>
                      <a:pt x="2846" y="8250"/>
                      <a:pt x="2844" y="8251"/>
                      <a:pt x="2842" y="8251"/>
                    </a:cubicBezTo>
                    <a:cubicBezTo>
                      <a:pt x="2815" y="8260"/>
                      <a:pt x="2940" y="8358"/>
                      <a:pt x="2940" y="8385"/>
                    </a:cubicBezTo>
                    <a:cubicBezTo>
                      <a:pt x="2940" y="8456"/>
                      <a:pt x="2833" y="8510"/>
                      <a:pt x="2779" y="8572"/>
                    </a:cubicBezTo>
                    <a:cubicBezTo>
                      <a:pt x="2735" y="8625"/>
                      <a:pt x="3198" y="8652"/>
                      <a:pt x="2993" y="8714"/>
                    </a:cubicBezTo>
                    <a:cubicBezTo>
                      <a:pt x="2886" y="8750"/>
                      <a:pt x="2779" y="8750"/>
                      <a:pt x="2806" y="8839"/>
                    </a:cubicBezTo>
                    <a:cubicBezTo>
                      <a:pt x="2814" y="8863"/>
                      <a:pt x="3030" y="8959"/>
                      <a:pt x="2920" y="8959"/>
                    </a:cubicBezTo>
                    <a:cubicBezTo>
                      <a:pt x="2907" y="8959"/>
                      <a:pt x="2890" y="8958"/>
                      <a:pt x="2868" y="8955"/>
                    </a:cubicBezTo>
                    <a:cubicBezTo>
                      <a:pt x="2844" y="8952"/>
                      <a:pt x="2824" y="8951"/>
                      <a:pt x="2808" y="8951"/>
                    </a:cubicBezTo>
                    <a:cubicBezTo>
                      <a:pt x="2663" y="8951"/>
                      <a:pt x="2813" y="9049"/>
                      <a:pt x="2877" y="9097"/>
                    </a:cubicBezTo>
                    <a:cubicBezTo>
                      <a:pt x="3011" y="9195"/>
                      <a:pt x="2788" y="9178"/>
                      <a:pt x="2744" y="9240"/>
                    </a:cubicBezTo>
                    <a:cubicBezTo>
                      <a:pt x="2708" y="9302"/>
                      <a:pt x="2984" y="9302"/>
                      <a:pt x="3055" y="9329"/>
                    </a:cubicBezTo>
                    <a:cubicBezTo>
                      <a:pt x="3127" y="9356"/>
                      <a:pt x="2779" y="9374"/>
                      <a:pt x="2877" y="9409"/>
                    </a:cubicBezTo>
                    <a:cubicBezTo>
                      <a:pt x="2904" y="9427"/>
                      <a:pt x="2958" y="9409"/>
                      <a:pt x="3002" y="9436"/>
                    </a:cubicBezTo>
                    <a:cubicBezTo>
                      <a:pt x="3020" y="9445"/>
                      <a:pt x="3011" y="9489"/>
                      <a:pt x="2984" y="9498"/>
                    </a:cubicBezTo>
                    <a:cubicBezTo>
                      <a:pt x="2974" y="9500"/>
                      <a:pt x="2964" y="9501"/>
                      <a:pt x="2953" y="9501"/>
                    </a:cubicBezTo>
                    <a:cubicBezTo>
                      <a:pt x="2896" y="9501"/>
                      <a:pt x="2838" y="9477"/>
                      <a:pt x="2789" y="9477"/>
                    </a:cubicBezTo>
                    <a:cubicBezTo>
                      <a:pt x="2761" y="9477"/>
                      <a:pt x="2737" y="9484"/>
                      <a:pt x="2717" y="9507"/>
                    </a:cubicBezTo>
                    <a:cubicBezTo>
                      <a:pt x="2637" y="9605"/>
                      <a:pt x="2619" y="9739"/>
                      <a:pt x="2681" y="9855"/>
                    </a:cubicBezTo>
                    <a:cubicBezTo>
                      <a:pt x="2699" y="9890"/>
                      <a:pt x="2726" y="9899"/>
                      <a:pt x="2726" y="9935"/>
                    </a:cubicBezTo>
                    <a:cubicBezTo>
                      <a:pt x="2768" y="9963"/>
                      <a:pt x="2762" y="9972"/>
                      <a:pt x="2733" y="9972"/>
                    </a:cubicBezTo>
                    <a:cubicBezTo>
                      <a:pt x="2672" y="9972"/>
                      <a:pt x="2503" y="9926"/>
                      <a:pt x="2503" y="9926"/>
                    </a:cubicBezTo>
                    <a:lnTo>
                      <a:pt x="2503" y="9926"/>
                    </a:lnTo>
                    <a:cubicBezTo>
                      <a:pt x="2485" y="9988"/>
                      <a:pt x="2833" y="10015"/>
                      <a:pt x="2610" y="10068"/>
                    </a:cubicBezTo>
                    <a:cubicBezTo>
                      <a:pt x="2601" y="10077"/>
                      <a:pt x="2610" y="10104"/>
                      <a:pt x="2610" y="10122"/>
                    </a:cubicBezTo>
                    <a:cubicBezTo>
                      <a:pt x="2619" y="10156"/>
                      <a:pt x="2771" y="10445"/>
                      <a:pt x="2635" y="10445"/>
                    </a:cubicBezTo>
                    <a:cubicBezTo>
                      <a:pt x="2628" y="10445"/>
                      <a:pt x="2619" y="10444"/>
                      <a:pt x="2610" y="10442"/>
                    </a:cubicBezTo>
                    <a:lnTo>
                      <a:pt x="2610" y="10442"/>
                    </a:lnTo>
                    <a:lnTo>
                      <a:pt x="2851" y="10603"/>
                    </a:lnTo>
                    <a:cubicBezTo>
                      <a:pt x="2821" y="10597"/>
                      <a:pt x="2796" y="10595"/>
                      <a:pt x="2774" y="10595"/>
                    </a:cubicBezTo>
                    <a:cubicBezTo>
                      <a:pt x="2694" y="10595"/>
                      <a:pt x="2669" y="10630"/>
                      <a:pt x="2655" y="10665"/>
                    </a:cubicBezTo>
                    <a:cubicBezTo>
                      <a:pt x="2637" y="10710"/>
                      <a:pt x="2530" y="10692"/>
                      <a:pt x="2450" y="10701"/>
                    </a:cubicBezTo>
                    <a:cubicBezTo>
                      <a:pt x="2379" y="10710"/>
                      <a:pt x="2708" y="10825"/>
                      <a:pt x="2699" y="10870"/>
                    </a:cubicBezTo>
                    <a:cubicBezTo>
                      <a:pt x="2601" y="10843"/>
                      <a:pt x="2494" y="10817"/>
                      <a:pt x="2387" y="10808"/>
                    </a:cubicBezTo>
                    <a:lnTo>
                      <a:pt x="2387" y="10808"/>
                    </a:lnTo>
                    <a:cubicBezTo>
                      <a:pt x="2343" y="10843"/>
                      <a:pt x="2432" y="10932"/>
                      <a:pt x="2530" y="10950"/>
                    </a:cubicBezTo>
                    <a:cubicBezTo>
                      <a:pt x="2592" y="10968"/>
                      <a:pt x="2681" y="10941"/>
                      <a:pt x="2672" y="10986"/>
                    </a:cubicBezTo>
                    <a:cubicBezTo>
                      <a:pt x="2672" y="11030"/>
                      <a:pt x="2655" y="11021"/>
                      <a:pt x="2601" y="11030"/>
                    </a:cubicBezTo>
                    <a:cubicBezTo>
                      <a:pt x="2595" y="11031"/>
                      <a:pt x="2588" y="11031"/>
                      <a:pt x="2581" y="11031"/>
                    </a:cubicBezTo>
                    <a:cubicBezTo>
                      <a:pt x="2491" y="11031"/>
                      <a:pt x="2373" y="10985"/>
                      <a:pt x="2290" y="10985"/>
                    </a:cubicBezTo>
                    <a:cubicBezTo>
                      <a:pt x="2284" y="10985"/>
                      <a:pt x="2278" y="10985"/>
                      <a:pt x="2272" y="10986"/>
                    </a:cubicBezTo>
                    <a:cubicBezTo>
                      <a:pt x="2254" y="10986"/>
                      <a:pt x="2396" y="11039"/>
                      <a:pt x="2396" y="11039"/>
                    </a:cubicBezTo>
                    <a:cubicBezTo>
                      <a:pt x="2441" y="11075"/>
                      <a:pt x="2468" y="11102"/>
                      <a:pt x="2459" y="11137"/>
                    </a:cubicBezTo>
                    <a:cubicBezTo>
                      <a:pt x="2459" y="11173"/>
                      <a:pt x="2405" y="11155"/>
                      <a:pt x="2432" y="11182"/>
                    </a:cubicBezTo>
                    <a:cubicBezTo>
                      <a:pt x="2477" y="11217"/>
                      <a:pt x="2521" y="11244"/>
                      <a:pt x="2574" y="11271"/>
                    </a:cubicBezTo>
                    <a:cubicBezTo>
                      <a:pt x="2646" y="11306"/>
                      <a:pt x="2396" y="11280"/>
                      <a:pt x="2468" y="11333"/>
                    </a:cubicBezTo>
                    <a:cubicBezTo>
                      <a:pt x="2503" y="11360"/>
                      <a:pt x="2566" y="11369"/>
                      <a:pt x="2574" y="11395"/>
                    </a:cubicBezTo>
                    <a:cubicBezTo>
                      <a:pt x="2583" y="11422"/>
                      <a:pt x="2583" y="11449"/>
                      <a:pt x="2574" y="11476"/>
                    </a:cubicBezTo>
                    <a:cubicBezTo>
                      <a:pt x="2587" y="11431"/>
                      <a:pt x="2507" y="11358"/>
                      <a:pt x="2448" y="11358"/>
                    </a:cubicBezTo>
                    <a:cubicBezTo>
                      <a:pt x="2426" y="11358"/>
                      <a:pt x="2406" y="11368"/>
                      <a:pt x="2396" y="11395"/>
                    </a:cubicBezTo>
                    <a:cubicBezTo>
                      <a:pt x="2374" y="11464"/>
                      <a:pt x="2422" y="11539"/>
                      <a:pt x="2492" y="11548"/>
                    </a:cubicBezTo>
                    <a:lnTo>
                      <a:pt x="2492" y="11548"/>
                    </a:lnTo>
                    <a:cubicBezTo>
                      <a:pt x="2259" y="11573"/>
                      <a:pt x="2313" y="11905"/>
                      <a:pt x="2432" y="11948"/>
                    </a:cubicBezTo>
                    <a:cubicBezTo>
                      <a:pt x="2444" y="11966"/>
                      <a:pt x="2458" y="11974"/>
                      <a:pt x="2476" y="11974"/>
                    </a:cubicBezTo>
                    <a:cubicBezTo>
                      <a:pt x="2526" y="11974"/>
                      <a:pt x="2601" y="11914"/>
                      <a:pt x="2699" y="11868"/>
                    </a:cubicBezTo>
                    <a:cubicBezTo>
                      <a:pt x="2766" y="11845"/>
                      <a:pt x="2803" y="11832"/>
                      <a:pt x="2816" y="11832"/>
                    </a:cubicBezTo>
                    <a:cubicBezTo>
                      <a:pt x="2834" y="11832"/>
                      <a:pt x="2803" y="11858"/>
                      <a:pt x="2735" y="11921"/>
                    </a:cubicBezTo>
                    <a:cubicBezTo>
                      <a:pt x="2503" y="12064"/>
                      <a:pt x="2548" y="12277"/>
                      <a:pt x="2601" y="12340"/>
                    </a:cubicBezTo>
                    <a:cubicBezTo>
                      <a:pt x="2620" y="12377"/>
                      <a:pt x="2659" y="12396"/>
                      <a:pt x="2700" y="12396"/>
                    </a:cubicBezTo>
                    <a:cubicBezTo>
                      <a:pt x="2718" y="12396"/>
                      <a:pt x="2736" y="12392"/>
                      <a:pt x="2753" y="12384"/>
                    </a:cubicBezTo>
                    <a:cubicBezTo>
                      <a:pt x="2819" y="12357"/>
                      <a:pt x="2864" y="12344"/>
                      <a:pt x="2898" y="12344"/>
                    </a:cubicBezTo>
                    <a:cubicBezTo>
                      <a:pt x="2930" y="12344"/>
                      <a:pt x="2953" y="12355"/>
                      <a:pt x="2976" y="12377"/>
                    </a:cubicBezTo>
                    <a:lnTo>
                      <a:pt x="2976" y="12377"/>
                    </a:lnTo>
                    <a:cubicBezTo>
                      <a:pt x="2965" y="12368"/>
                      <a:pt x="2952" y="12364"/>
                      <a:pt x="2938" y="12364"/>
                    </a:cubicBezTo>
                    <a:cubicBezTo>
                      <a:pt x="2874" y="12364"/>
                      <a:pt x="2793" y="12438"/>
                      <a:pt x="2842" y="12500"/>
                    </a:cubicBezTo>
                    <a:cubicBezTo>
                      <a:pt x="2895" y="12553"/>
                      <a:pt x="2949" y="12616"/>
                      <a:pt x="3002" y="12669"/>
                    </a:cubicBezTo>
                    <a:cubicBezTo>
                      <a:pt x="3037" y="12695"/>
                      <a:pt x="3065" y="12715"/>
                      <a:pt x="3104" y="12715"/>
                    </a:cubicBezTo>
                    <a:cubicBezTo>
                      <a:pt x="3130" y="12715"/>
                      <a:pt x="3160" y="12706"/>
                      <a:pt x="3200" y="12684"/>
                    </a:cubicBezTo>
                    <a:lnTo>
                      <a:pt x="3200" y="12684"/>
                    </a:lnTo>
                    <a:cubicBezTo>
                      <a:pt x="3156" y="12718"/>
                      <a:pt x="3117" y="12756"/>
                      <a:pt x="3082" y="12803"/>
                    </a:cubicBezTo>
                    <a:cubicBezTo>
                      <a:pt x="3056" y="12836"/>
                      <a:pt x="3064" y="12884"/>
                      <a:pt x="3092" y="12884"/>
                    </a:cubicBezTo>
                    <a:cubicBezTo>
                      <a:pt x="3101" y="12884"/>
                      <a:pt x="3113" y="12879"/>
                      <a:pt x="3127" y="12865"/>
                    </a:cubicBezTo>
                    <a:cubicBezTo>
                      <a:pt x="3148" y="12844"/>
                      <a:pt x="3163" y="12836"/>
                      <a:pt x="3174" y="12836"/>
                    </a:cubicBezTo>
                    <a:cubicBezTo>
                      <a:pt x="3201" y="12836"/>
                      <a:pt x="3209" y="12879"/>
                      <a:pt x="3234" y="12892"/>
                    </a:cubicBezTo>
                    <a:cubicBezTo>
                      <a:pt x="3235" y="12894"/>
                      <a:pt x="3238" y="12894"/>
                      <a:pt x="3240" y="12894"/>
                    </a:cubicBezTo>
                    <a:cubicBezTo>
                      <a:pt x="3264" y="12894"/>
                      <a:pt x="3317" y="12829"/>
                      <a:pt x="3349" y="12821"/>
                    </a:cubicBezTo>
                    <a:cubicBezTo>
                      <a:pt x="3353" y="12819"/>
                      <a:pt x="3356" y="12818"/>
                      <a:pt x="3359" y="12818"/>
                    </a:cubicBezTo>
                    <a:cubicBezTo>
                      <a:pt x="3387" y="12818"/>
                      <a:pt x="3349" y="12904"/>
                      <a:pt x="3349" y="12936"/>
                    </a:cubicBezTo>
                    <a:cubicBezTo>
                      <a:pt x="3358" y="12963"/>
                      <a:pt x="3376" y="12990"/>
                      <a:pt x="3403" y="13008"/>
                    </a:cubicBezTo>
                    <a:cubicBezTo>
                      <a:pt x="3415" y="13012"/>
                      <a:pt x="3427" y="13015"/>
                      <a:pt x="3440" y="13015"/>
                    </a:cubicBezTo>
                    <a:cubicBezTo>
                      <a:pt x="3474" y="13015"/>
                      <a:pt x="3508" y="12998"/>
                      <a:pt x="3528" y="12972"/>
                    </a:cubicBezTo>
                    <a:cubicBezTo>
                      <a:pt x="3546" y="12954"/>
                      <a:pt x="3559" y="12947"/>
                      <a:pt x="3569" y="12947"/>
                    </a:cubicBezTo>
                    <a:cubicBezTo>
                      <a:pt x="3589" y="12947"/>
                      <a:pt x="3599" y="12972"/>
                      <a:pt x="3617" y="12990"/>
                    </a:cubicBezTo>
                    <a:cubicBezTo>
                      <a:pt x="3545" y="13088"/>
                      <a:pt x="3510" y="13097"/>
                      <a:pt x="3590" y="13097"/>
                    </a:cubicBezTo>
                    <a:cubicBezTo>
                      <a:pt x="3634" y="13097"/>
                      <a:pt x="3688" y="13088"/>
                      <a:pt x="3732" y="13079"/>
                    </a:cubicBezTo>
                    <a:cubicBezTo>
                      <a:pt x="3727" y="13079"/>
                      <a:pt x="3760" y="13067"/>
                      <a:pt x="3781" y="13067"/>
                    </a:cubicBezTo>
                    <a:cubicBezTo>
                      <a:pt x="3796" y="13067"/>
                      <a:pt x="3805" y="13074"/>
                      <a:pt x="3786" y="13097"/>
                    </a:cubicBezTo>
                    <a:cubicBezTo>
                      <a:pt x="3768" y="13115"/>
                      <a:pt x="3741" y="13115"/>
                      <a:pt x="3715" y="13168"/>
                    </a:cubicBezTo>
                    <a:cubicBezTo>
                      <a:pt x="3728" y="13178"/>
                      <a:pt x="3738" y="13183"/>
                      <a:pt x="3747" y="13183"/>
                    </a:cubicBezTo>
                    <a:cubicBezTo>
                      <a:pt x="3770" y="13183"/>
                      <a:pt x="3789" y="13158"/>
                      <a:pt x="3839" y="13132"/>
                    </a:cubicBezTo>
                    <a:cubicBezTo>
                      <a:pt x="3863" y="13118"/>
                      <a:pt x="3900" y="13099"/>
                      <a:pt x="3923" y="13099"/>
                    </a:cubicBezTo>
                    <a:cubicBezTo>
                      <a:pt x="3943" y="13099"/>
                      <a:pt x="3954" y="13113"/>
                      <a:pt x="3937" y="13159"/>
                    </a:cubicBezTo>
                    <a:cubicBezTo>
                      <a:pt x="3893" y="13284"/>
                      <a:pt x="3848" y="13284"/>
                      <a:pt x="3884" y="13373"/>
                    </a:cubicBezTo>
                    <a:cubicBezTo>
                      <a:pt x="3911" y="13417"/>
                      <a:pt x="3937" y="13498"/>
                      <a:pt x="3973" y="13515"/>
                    </a:cubicBezTo>
                    <a:cubicBezTo>
                      <a:pt x="3978" y="13519"/>
                      <a:pt x="3983" y="13520"/>
                      <a:pt x="3987" y="13520"/>
                    </a:cubicBezTo>
                    <a:cubicBezTo>
                      <a:pt x="4020" y="13520"/>
                      <a:pt x="4031" y="13439"/>
                      <a:pt x="4062" y="13400"/>
                    </a:cubicBezTo>
                    <a:cubicBezTo>
                      <a:pt x="4083" y="13362"/>
                      <a:pt x="4111" y="13337"/>
                      <a:pt x="4130" y="13337"/>
                    </a:cubicBezTo>
                    <a:cubicBezTo>
                      <a:pt x="4143" y="13337"/>
                      <a:pt x="4151" y="13348"/>
                      <a:pt x="4151" y="13373"/>
                    </a:cubicBezTo>
                    <a:cubicBezTo>
                      <a:pt x="4151" y="13404"/>
                      <a:pt x="4169" y="13462"/>
                      <a:pt x="4192" y="13462"/>
                    </a:cubicBezTo>
                    <a:cubicBezTo>
                      <a:pt x="4200" y="13462"/>
                      <a:pt x="4210" y="13455"/>
                      <a:pt x="4219" y="13434"/>
                    </a:cubicBezTo>
                    <a:lnTo>
                      <a:pt x="4219" y="13434"/>
                    </a:lnTo>
                    <a:cubicBezTo>
                      <a:pt x="4171" y="13549"/>
                      <a:pt x="4220" y="13574"/>
                      <a:pt x="4283" y="13574"/>
                    </a:cubicBezTo>
                    <a:cubicBezTo>
                      <a:pt x="4330" y="13574"/>
                      <a:pt x="4386" y="13559"/>
                      <a:pt x="4411" y="13559"/>
                    </a:cubicBezTo>
                    <a:cubicBezTo>
                      <a:pt x="4414" y="13559"/>
                      <a:pt x="4416" y="13560"/>
                      <a:pt x="4418" y="13560"/>
                    </a:cubicBezTo>
                    <a:cubicBezTo>
                      <a:pt x="4463" y="13560"/>
                      <a:pt x="4445" y="13604"/>
                      <a:pt x="4472" y="13640"/>
                    </a:cubicBezTo>
                    <a:cubicBezTo>
                      <a:pt x="4507" y="13676"/>
                      <a:pt x="4543" y="13694"/>
                      <a:pt x="4596" y="13702"/>
                    </a:cubicBezTo>
                    <a:cubicBezTo>
                      <a:pt x="4623" y="13720"/>
                      <a:pt x="4864" y="13729"/>
                      <a:pt x="4837" y="13863"/>
                    </a:cubicBezTo>
                    <a:cubicBezTo>
                      <a:pt x="4848" y="13866"/>
                      <a:pt x="4858" y="13868"/>
                      <a:pt x="4867" y="13868"/>
                    </a:cubicBezTo>
                    <a:cubicBezTo>
                      <a:pt x="4906" y="13868"/>
                      <a:pt x="4922" y="13831"/>
                      <a:pt x="4944" y="13729"/>
                    </a:cubicBezTo>
                    <a:cubicBezTo>
                      <a:pt x="4962" y="13667"/>
                      <a:pt x="5015" y="13560"/>
                      <a:pt x="5042" y="13560"/>
                    </a:cubicBezTo>
                    <a:cubicBezTo>
                      <a:pt x="5042" y="13631"/>
                      <a:pt x="5042" y="13711"/>
                      <a:pt x="5042" y="13783"/>
                    </a:cubicBezTo>
                    <a:cubicBezTo>
                      <a:pt x="5057" y="13829"/>
                      <a:pt x="5084" y="13848"/>
                      <a:pt x="5113" y="13848"/>
                    </a:cubicBezTo>
                    <a:cubicBezTo>
                      <a:pt x="5134" y="13848"/>
                      <a:pt x="5156" y="13837"/>
                      <a:pt x="5175" y="13818"/>
                    </a:cubicBezTo>
                    <a:cubicBezTo>
                      <a:pt x="5202" y="13783"/>
                      <a:pt x="5247" y="13756"/>
                      <a:pt x="5291" y="13738"/>
                    </a:cubicBezTo>
                    <a:cubicBezTo>
                      <a:pt x="5309" y="13774"/>
                      <a:pt x="5318" y="13809"/>
                      <a:pt x="5336" y="13854"/>
                    </a:cubicBezTo>
                    <a:cubicBezTo>
                      <a:pt x="5343" y="13862"/>
                      <a:pt x="5349" y="13865"/>
                      <a:pt x="5354" y="13865"/>
                    </a:cubicBezTo>
                    <a:cubicBezTo>
                      <a:pt x="5406" y="13865"/>
                      <a:pt x="5403" y="13560"/>
                      <a:pt x="5452" y="13560"/>
                    </a:cubicBezTo>
                    <a:cubicBezTo>
                      <a:pt x="5523" y="13560"/>
                      <a:pt x="5460" y="13818"/>
                      <a:pt x="5514" y="13854"/>
                    </a:cubicBezTo>
                    <a:cubicBezTo>
                      <a:pt x="5524" y="13859"/>
                      <a:pt x="5535" y="13862"/>
                      <a:pt x="5544" y="13862"/>
                    </a:cubicBezTo>
                    <a:cubicBezTo>
                      <a:pt x="5635" y="13862"/>
                      <a:pt x="5698" y="13659"/>
                      <a:pt x="5754" y="13587"/>
                    </a:cubicBezTo>
                    <a:cubicBezTo>
                      <a:pt x="5760" y="13581"/>
                      <a:pt x="5821" y="13534"/>
                      <a:pt x="5855" y="13534"/>
                    </a:cubicBezTo>
                    <a:cubicBezTo>
                      <a:pt x="5876" y="13534"/>
                      <a:pt x="5887" y="13551"/>
                      <a:pt x="5870" y="13604"/>
                    </a:cubicBezTo>
                    <a:cubicBezTo>
                      <a:pt x="5799" y="13622"/>
                      <a:pt x="5790" y="13729"/>
                      <a:pt x="5888" y="13765"/>
                    </a:cubicBezTo>
                    <a:cubicBezTo>
                      <a:pt x="5892" y="13766"/>
                      <a:pt x="5897" y="13766"/>
                      <a:pt x="5903" y="13766"/>
                    </a:cubicBezTo>
                    <a:cubicBezTo>
                      <a:pt x="5944" y="13766"/>
                      <a:pt x="6016" y="13735"/>
                      <a:pt x="5977" y="13640"/>
                    </a:cubicBezTo>
                    <a:cubicBezTo>
                      <a:pt x="5968" y="13613"/>
                      <a:pt x="5897" y="13506"/>
                      <a:pt x="5906" y="13471"/>
                    </a:cubicBezTo>
                    <a:lnTo>
                      <a:pt x="5906" y="13471"/>
                    </a:lnTo>
                    <a:cubicBezTo>
                      <a:pt x="5906" y="13471"/>
                      <a:pt x="6075" y="13684"/>
                      <a:pt x="6119" y="13684"/>
                    </a:cubicBezTo>
                    <a:cubicBezTo>
                      <a:pt x="6128" y="13684"/>
                      <a:pt x="6131" y="13676"/>
                      <a:pt x="6128" y="13658"/>
                    </a:cubicBezTo>
                    <a:cubicBezTo>
                      <a:pt x="6111" y="13587"/>
                      <a:pt x="6075" y="13515"/>
                      <a:pt x="6066" y="13435"/>
                    </a:cubicBezTo>
                    <a:cubicBezTo>
                      <a:pt x="6066" y="13382"/>
                      <a:pt x="6066" y="13328"/>
                      <a:pt x="6075" y="13275"/>
                    </a:cubicBezTo>
                    <a:cubicBezTo>
                      <a:pt x="6129" y="13423"/>
                      <a:pt x="6150" y="13503"/>
                      <a:pt x="6214" y="13503"/>
                    </a:cubicBezTo>
                    <a:cubicBezTo>
                      <a:pt x="6223" y="13503"/>
                      <a:pt x="6233" y="13501"/>
                      <a:pt x="6244" y="13498"/>
                    </a:cubicBezTo>
                    <a:cubicBezTo>
                      <a:pt x="6262" y="13489"/>
                      <a:pt x="6351" y="13364"/>
                      <a:pt x="6271" y="13293"/>
                    </a:cubicBezTo>
                    <a:lnTo>
                      <a:pt x="6342" y="13266"/>
                    </a:lnTo>
                    <a:cubicBezTo>
                      <a:pt x="6360" y="13328"/>
                      <a:pt x="6396" y="13382"/>
                      <a:pt x="6431" y="13444"/>
                    </a:cubicBezTo>
                    <a:cubicBezTo>
                      <a:pt x="6457" y="13470"/>
                      <a:pt x="6484" y="13481"/>
                      <a:pt x="6507" y="13481"/>
                    </a:cubicBezTo>
                    <a:cubicBezTo>
                      <a:pt x="6532" y="13481"/>
                      <a:pt x="6551" y="13467"/>
                      <a:pt x="6556" y="13444"/>
                    </a:cubicBezTo>
                    <a:cubicBezTo>
                      <a:pt x="6596" y="13378"/>
                      <a:pt x="6523" y="13210"/>
                      <a:pt x="6562" y="13210"/>
                    </a:cubicBezTo>
                    <a:cubicBezTo>
                      <a:pt x="6576" y="13210"/>
                      <a:pt x="6603" y="13231"/>
                      <a:pt x="6654" y="13284"/>
                    </a:cubicBezTo>
                    <a:cubicBezTo>
                      <a:pt x="6700" y="13354"/>
                      <a:pt x="6723" y="13380"/>
                      <a:pt x="6733" y="13380"/>
                    </a:cubicBezTo>
                    <a:cubicBezTo>
                      <a:pt x="6759" y="13380"/>
                      <a:pt x="6693" y="13194"/>
                      <a:pt x="6725" y="13168"/>
                    </a:cubicBezTo>
                    <a:cubicBezTo>
                      <a:pt x="6730" y="13163"/>
                      <a:pt x="6737" y="13161"/>
                      <a:pt x="6746" y="13161"/>
                    </a:cubicBezTo>
                    <a:cubicBezTo>
                      <a:pt x="6784" y="13161"/>
                      <a:pt x="6852" y="13205"/>
                      <a:pt x="6881" y="13205"/>
                    </a:cubicBezTo>
                    <a:cubicBezTo>
                      <a:pt x="6891" y="13205"/>
                      <a:pt x="6896" y="13200"/>
                      <a:pt x="6894" y="13186"/>
                    </a:cubicBezTo>
                    <a:cubicBezTo>
                      <a:pt x="6894" y="13168"/>
                      <a:pt x="6832" y="13008"/>
                      <a:pt x="6832" y="13008"/>
                    </a:cubicBezTo>
                    <a:lnTo>
                      <a:pt x="6832" y="13008"/>
                    </a:lnTo>
                    <a:cubicBezTo>
                      <a:pt x="6912" y="13070"/>
                      <a:pt x="6912" y="13123"/>
                      <a:pt x="7001" y="13132"/>
                    </a:cubicBezTo>
                    <a:cubicBezTo>
                      <a:pt x="7037" y="13132"/>
                      <a:pt x="7108" y="13123"/>
                      <a:pt x="7064" y="13043"/>
                    </a:cubicBezTo>
                    <a:cubicBezTo>
                      <a:pt x="7010" y="12963"/>
                      <a:pt x="7082" y="12963"/>
                      <a:pt x="7108" y="12936"/>
                    </a:cubicBezTo>
                    <a:cubicBezTo>
                      <a:pt x="7144" y="12901"/>
                      <a:pt x="7010" y="12785"/>
                      <a:pt x="7046" y="12749"/>
                    </a:cubicBezTo>
                    <a:lnTo>
                      <a:pt x="7046" y="12749"/>
                    </a:lnTo>
                    <a:lnTo>
                      <a:pt x="7179" y="12874"/>
                    </a:lnTo>
                    <a:cubicBezTo>
                      <a:pt x="7197" y="12847"/>
                      <a:pt x="7233" y="12821"/>
                      <a:pt x="7162" y="12758"/>
                    </a:cubicBezTo>
                    <a:cubicBezTo>
                      <a:pt x="7138" y="12711"/>
                      <a:pt x="7134" y="12691"/>
                      <a:pt x="7158" y="12691"/>
                    </a:cubicBezTo>
                    <a:cubicBezTo>
                      <a:pt x="7170" y="12691"/>
                      <a:pt x="7188" y="12696"/>
                      <a:pt x="7215" y="12705"/>
                    </a:cubicBezTo>
                    <a:cubicBezTo>
                      <a:pt x="7233" y="12678"/>
                      <a:pt x="7233" y="12669"/>
                      <a:pt x="7171" y="12616"/>
                    </a:cubicBezTo>
                    <a:cubicBezTo>
                      <a:pt x="7108" y="12571"/>
                      <a:pt x="7126" y="12527"/>
                      <a:pt x="7144" y="12509"/>
                    </a:cubicBezTo>
                    <a:lnTo>
                      <a:pt x="7144" y="12509"/>
                    </a:lnTo>
                    <a:lnTo>
                      <a:pt x="7384" y="12687"/>
                    </a:lnTo>
                    <a:cubicBezTo>
                      <a:pt x="7322" y="12634"/>
                      <a:pt x="7313" y="12545"/>
                      <a:pt x="7367" y="12491"/>
                    </a:cubicBezTo>
                    <a:cubicBezTo>
                      <a:pt x="7374" y="12483"/>
                      <a:pt x="7384" y="12480"/>
                      <a:pt x="7394" y="12480"/>
                    </a:cubicBezTo>
                    <a:cubicBezTo>
                      <a:pt x="7429" y="12480"/>
                      <a:pt x="7474" y="12518"/>
                      <a:pt x="7509" y="12518"/>
                    </a:cubicBezTo>
                    <a:cubicBezTo>
                      <a:pt x="7669" y="12518"/>
                      <a:pt x="7750" y="12447"/>
                      <a:pt x="7865" y="12420"/>
                    </a:cubicBezTo>
                    <a:cubicBezTo>
                      <a:pt x="7865" y="12420"/>
                      <a:pt x="7892" y="12509"/>
                      <a:pt x="7910" y="12509"/>
                    </a:cubicBezTo>
                    <a:lnTo>
                      <a:pt x="7954" y="12491"/>
                    </a:lnTo>
                    <a:cubicBezTo>
                      <a:pt x="8008" y="12464"/>
                      <a:pt x="8061" y="12447"/>
                      <a:pt x="8124" y="12438"/>
                    </a:cubicBezTo>
                    <a:cubicBezTo>
                      <a:pt x="8213" y="12438"/>
                      <a:pt x="8311" y="12438"/>
                      <a:pt x="8400" y="12447"/>
                    </a:cubicBezTo>
                    <a:cubicBezTo>
                      <a:pt x="8413" y="12449"/>
                      <a:pt x="8426" y="12450"/>
                      <a:pt x="8440" y="12450"/>
                    </a:cubicBezTo>
                    <a:cubicBezTo>
                      <a:pt x="8479" y="12450"/>
                      <a:pt x="8518" y="12440"/>
                      <a:pt x="8551" y="12420"/>
                    </a:cubicBezTo>
                    <a:cubicBezTo>
                      <a:pt x="8561" y="12414"/>
                      <a:pt x="8570" y="12411"/>
                      <a:pt x="8577" y="12411"/>
                    </a:cubicBezTo>
                    <a:cubicBezTo>
                      <a:pt x="8604" y="12411"/>
                      <a:pt x="8617" y="12442"/>
                      <a:pt x="8631" y="12455"/>
                    </a:cubicBezTo>
                    <a:cubicBezTo>
                      <a:pt x="8627" y="12452"/>
                      <a:pt x="8622" y="12450"/>
                      <a:pt x="8615" y="12450"/>
                    </a:cubicBezTo>
                    <a:cubicBezTo>
                      <a:pt x="8593" y="12450"/>
                      <a:pt x="8560" y="12472"/>
                      <a:pt x="8560" y="12500"/>
                    </a:cubicBezTo>
                    <a:cubicBezTo>
                      <a:pt x="8587" y="12553"/>
                      <a:pt x="8614" y="12607"/>
                      <a:pt x="8658" y="12651"/>
                    </a:cubicBezTo>
                    <a:cubicBezTo>
                      <a:pt x="8666" y="12676"/>
                      <a:pt x="8667" y="12732"/>
                      <a:pt x="8732" y="12732"/>
                    </a:cubicBezTo>
                    <a:cubicBezTo>
                      <a:pt x="8737" y="12732"/>
                      <a:pt x="8742" y="12732"/>
                      <a:pt x="8747" y="12732"/>
                    </a:cubicBezTo>
                    <a:cubicBezTo>
                      <a:pt x="8836" y="12705"/>
                      <a:pt x="8934" y="12660"/>
                      <a:pt x="9023" y="12616"/>
                    </a:cubicBezTo>
                    <a:lnTo>
                      <a:pt x="9023" y="12616"/>
                    </a:lnTo>
                    <a:cubicBezTo>
                      <a:pt x="9050" y="12678"/>
                      <a:pt x="8881" y="12749"/>
                      <a:pt x="8792" y="12776"/>
                    </a:cubicBezTo>
                    <a:cubicBezTo>
                      <a:pt x="8649" y="12821"/>
                      <a:pt x="8720" y="12847"/>
                      <a:pt x="8729" y="12901"/>
                    </a:cubicBezTo>
                    <a:cubicBezTo>
                      <a:pt x="8729" y="12945"/>
                      <a:pt x="8756" y="13026"/>
                      <a:pt x="8703" y="13079"/>
                    </a:cubicBezTo>
                    <a:cubicBezTo>
                      <a:pt x="8685" y="13088"/>
                      <a:pt x="8658" y="13097"/>
                      <a:pt x="8640" y="13097"/>
                    </a:cubicBezTo>
                    <a:cubicBezTo>
                      <a:pt x="8649" y="13132"/>
                      <a:pt x="8712" y="13150"/>
                      <a:pt x="8747" y="13186"/>
                    </a:cubicBezTo>
                    <a:cubicBezTo>
                      <a:pt x="8827" y="13266"/>
                      <a:pt x="8640" y="13293"/>
                      <a:pt x="8605" y="13319"/>
                    </a:cubicBezTo>
                    <a:cubicBezTo>
                      <a:pt x="8569" y="13337"/>
                      <a:pt x="8649" y="13409"/>
                      <a:pt x="8729" y="13506"/>
                    </a:cubicBezTo>
                    <a:cubicBezTo>
                      <a:pt x="8769" y="13557"/>
                      <a:pt x="8774" y="13575"/>
                      <a:pt x="8761" y="13575"/>
                    </a:cubicBezTo>
                    <a:cubicBezTo>
                      <a:pt x="8729" y="13575"/>
                      <a:pt x="8591" y="13472"/>
                      <a:pt x="8560" y="13453"/>
                    </a:cubicBezTo>
                    <a:cubicBezTo>
                      <a:pt x="8544" y="13443"/>
                      <a:pt x="8534" y="13438"/>
                      <a:pt x="8528" y="13438"/>
                    </a:cubicBezTo>
                    <a:cubicBezTo>
                      <a:pt x="8495" y="13438"/>
                      <a:pt x="8606" y="13589"/>
                      <a:pt x="8614" y="13604"/>
                    </a:cubicBezTo>
                    <a:cubicBezTo>
                      <a:pt x="8625" y="13638"/>
                      <a:pt x="8616" y="13650"/>
                      <a:pt x="8596" y="13650"/>
                    </a:cubicBezTo>
                    <a:cubicBezTo>
                      <a:pt x="8553" y="13650"/>
                      <a:pt x="8460" y="13596"/>
                      <a:pt x="8418" y="13596"/>
                    </a:cubicBezTo>
                    <a:cubicBezTo>
                      <a:pt x="8414" y="13595"/>
                      <a:pt x="8410" y="13595"/>
                      <a:pt x="8407" y="13595"/>
                    </a:cubicBezTo>
                    <a:cubicBezTo>
                      <a:pt x="8351" y="13595"/>
                      <a:pt x="8319" y="13661"/>
                      <a:pt x="8311" y="13711"/>
                    </a:cubicBezTo>
                    <a:cubicBezTo>
                      <a:pt x="8304" y="13739"/>
                      <a:pt x="8265" y="13856"/>
                      <a:pt x="8195" y="13856"/>
                    </a:cubicBezTo>
                    <a:cubicBezTo>
                      <a:pt x="8174" y="13856"/>
                      <a:pt x="8150" y="13845"/>
                      <a:pt x="8124" y="13818"/>
                    </a:cubicBezTo>
                    <a:cubicBezTo>
                      <a:pt x="8079" y="13827"/>
                      <a:pt x="8079" y="13889"/>
                      <a:pt x="8061" y="13934"/>
                    </a:cubicBezTo>
                    <a:cubicBezTo>
                      <a:pt x="8017" y="14094"/>
                      <a:pt x="7892" y="14175"/>
                      <a:pt x="7830" y="14326"/>
                    </a:cubicBezTo>
                    <a:cubicBezTo>
                      <a:pt x="7800" y="14393"/>
                      <a:pt x="7808" y="14473"/>
                      <a:pt x="7848" y="14534"/>
                    </a:cubicBezTo>
                    <a:lnTo>
                      <a:pt x="7848" y="14534"/>
                    </a:lnTo>
                    <a:cubicBezTo>
                      <a:pt x="7801" y="14474"/>
                      <a:pt x="7748" y="14402"/>
                      <a:pt x="7696" y="14379"/>
                    </a:cubicBezTo>
                    <a:cubicBezTo>
                      <a:pt x="7687" y="14376"/>
                      <a:pt x="7681" y="14374"/>
                      <a:pt x="7676" y="14374"/>
                    </a:cubicBezTo>
                    <a:cubicBezTo>
                      <a:pt x="7647" y="14374"/>
                      <a:pt x="7682" y="14433"/>
                      <a:pt x="7652" y="14433"/>
                    </a:cubicBezTo>
                    <a:lnTo>
                      <a:pt x="7607" y="14433"/>
                    </a:lnTo>
                    <a:cubicBezTo>
                      <a:pt x="7536" y="14433"/>
                      <a:pt x="7456" y="14460"/>
                      <a:pt x="7402" y="14504"/>
                    </a:cubicBezTo>
                    <a:cubicBezTo>
                      <a:pt x="7420" y="14584"/>
                      <a:pt x="7295" y="14656"/>
                      <a:pt x="7295" y="14656"/>
                    </a:cubicBezTo>
                    <a:cubicBezTo>
                      <a:pt x="7349" y="14807"/>
                      <a:pt x="7465" y="14958"/>
                      <a:pt x="7518" y="15128"/>
                    </a:cubicBezTo>
                    <a:cubicBezTo>
                      <a:pt x="7519" y="15134"/>
                      <a:pt x="7516" y="15137"/>
                      <a:pt x="7510" y="15137"/>
                    </a:cubicBezTo>
                    <a:cubicBezTo>
                      <a:pt x="7476" y="15137"/>
                      <a:pt x="7337" y="15033"/>
                      <a:pt x="7322" y="14896"/>
                    </a:cubicBezTo>
                    <a:cubicBezTo>
                      <a:pt x="7301" y="14777"/>
                      <a:pt x="7253" y="14724"/>
                      <a:pt x="7203" y="14724"/>
                    </a:cubicBezTo>
                    <a:cubicBezTo>
                      <a:pt x="7189" y="14724"/>
                      <a:pt x="7175" y="14728"/>
                      <a:pt x="7162" y="14736"/>
                    </a:cubicBezTo>
                    <a:cubicBezTo>
                      <a:pt x="7135" y="14745"/>
                      <a:pt x="7090" y="14762"/>
                      <a:pt x="7099" y="14825"/>
                    </a:cubicBezTo>
                    <a:cubicBezTo>
                      <a:pt x="7108" y="14887"/>
                      <a:pt x="7126" y="14905"/>
                      <a:pt x="7082" y="14905"/>
                    </a:cubicBezTo>
                    <a:cubicBezTo>
                      <a:pt x="7038" y="14896"/>
                      <a:pt x="6847" y="14749"/>
                      <a:pt x="6824" y="14660"/>
                    </a:cubicBezTo>
                    <a:lnTo>
                      <a:pt x="6824" y="14660"/>
                    </a:lnTo>
                    <a:cubicBezTo>
                      <a:pt x="6849" y="14772"/>
                      <a:pt x="6823" y="14781"/>
                      <a:pt x="6770" y="14807"/>
                    </a:cubicBezTo>
                    <a:cubicBezTo>
                      <a:pt x="6716" y="14825"/>
                      <a:pt x="6681" y="14869"/>
                      <a:pt x="6663" y="14923"/>
                    </a:cubicBezTo>
                    <a:cubicBezTo>
                      <a:pt x="6663" y="14940"/>
                      <a:pt x="6646" y="15039"/>
                      <a:pt x="6629" y="15039"/>
                    </a:cubicBezTo>
                    <a:cubicBezTo>
                      <a:pt x="6629" y="15039"/>
                      <a:pt x="6628" y="15039"/>
                      <a:pt x="6627" y="15039"/>
                    </a:cubicBezTo>
                    <a:cubicBezTo>
                      <a:pt x="6618" y="15021"/>
                      <a:pt x="6556" y="14914"/>
                      <a:pt x="6538" y="14914"/>
                    </a:cubicBezTo>
                    <a:cubicBezTo>
                      <a:pt x="6494" y="14914"/>
                      <a:pt x="6494" y="14994"/>
                      <a:pt x="6458" y="15003"/>
                    </a:cubicBezTo>
                    <a:lnTo>
                      <a:pt x="6342" y="15039"/>
                    </a:lnTo>
                    <a:cubicBezTo>
                      <a:pt x="6323" y="15011"/>
                      <a:pt x="6310" y="15000"/>
                      <a:pt x="6301" y="15000"/>
                    </a:cubicBezTo>
                    <a:cubicBezTo>
                      <a:pt x="6271" y="15000"/>
                      <a:pt x="6300" y="15145"/>
                      <a:pt x="6307" y="15208"/>
                    </a:cubicBezTo>
                    <a:cubicBezTo>
                      <a:pt x="6316" y="15288"/>
                      <a:pt x="6289" y="15324"/>
                      <a:pt x="6253" y="15324"/>
                    </a:cubicBezTo>
                    <a:cubicBezTo>
                      <a:pt x="6218" y="15136"/>
                      <a:pt x="6218" y="15083"/>
                      <a:pt x="6137" y="15074"/>
                    </a:cubicBezTo>
                    <a:cubicBezTo>
                      <a:pt x="6004" y="15074"/>
                      <a:pt x="5870" y="15110"/>
                      <a:pt x="5737" y="15119"/>
                    </a:cubicBezTo>
                    <a:cubicBezTo>
                      <a:pt x="5728" y="15119"/>
                      <a:pt x="5585" y="15119"/>
                      <a:pt x="5603" y="15190"/>
                    </a:cubicBezTo>
                    <a:cubicBezTo>
                      <a:pt x="5635" y="15279"/>
                      <a:pt x="5603" y="15309"/>
                      <a:pt x="5569" y="15309"/>
                    </a:cubicBezTo>
                    <a:cubicBezTo>
                      <a:pt x="5556" y="15309"/>
                      <a:pt x="5542" y="15304"/>
                      <a:pt x="5532" y="15297"/>
                    </a:cubicBezTo>
                    <a:cubicBezTo>
                      <a:pt x="5505" y="15261"/>
                      <a:pt x="5514" y="15190"/>
                      <a:pt x="5496" y="15154"/>
                    </a:cubicBezTo>
                    <a:cubicBezTo>
                      <a:pt x="5478" y="15128"/>
                      <a:pt x="5460" y="15119"/>
                      <a:pt x="5434" y="15119"/>
                    </a:cubicBezTo>
                    <a:cubicBezTo>
                      <a:pt x="5415" y="15119"/>
                      <a:pt x="5379" y="15106"/>
                      <a:pt x="5344" y="15106"/>
                    </a:cubicBezTo>
                    <a:cubicBezTo>
                      <a:pt x="5312" y="15106"/>
                      <a:pt x="5281" y="15116"/>
                      <a:pt x="5264" y="15154"/>
                    </a:cubicBezTo>
                    <a:cubicBezTo>
                      <a:pt x="5252" y="15191"/>
                      <a:pt x="5240" y="15198"/>
                      <a:pt x="5226" y="15198"/>
                    </a:cubicBezTo>
                    <a:cubicBezTo>
                      <a:pt x="5218" y="15198"/>
                      <a:pt x="5209" y="15196"/>
                      <a:pt x="5199" y="15196"/>
                    </a:cubicBezTo>
                    <a:cubicBezTo>
                      <a:pt x="5190" y="15196"/>
                      <a:pt x="5179" y="15198"/>
                      <a:pt x="5166" y="15208"/>
                    </a:cubicBezTo>
                    <a:cubicBezTo>
                      <a:pt x="5122" y="15243"/>
                      <a:pt x="5104" y="15350"/>
                      <a:pt x="5086" y="15350"/>
                    </a:cubicBezTo>
                    <a:cubicBezTo>
                      <a:pt x="5068" y="15341"/>
                      <a:pt x="5068" y="15261"/>
                      <a:pt x="5060" y="15234"/>
                    </a:cubicBezTo>
                    <a:cubicBezTo>
                      <a:pt x="5042" y="15181"/>
                      <a:pt x="4988" y="15136"/>
                      <a:pt x="4935" y="15136"/>
                    </a:cubicBezTo>
                    <a:cubicBezTo>
                      <a:pt x="4902" y="15133"/>
                      <a:pt x="4870" y="15131"/>
                      <a:pt x="4839" y="15131"/>
                    </a:cubicBezTo>
                    <a:cubicBezTo>
                      <a:pt x="4796" y="15131"/>
                      <a:pt x="4754" y="15135"/>
                      <a:pt x="4712" y="15145"/>
                    </a:cubicBezTo>
                    <a:cubicBezTo>
                      <a:pt x="4668" y="15163"/>
                      <a:pt x="4641" y="15217"/>
                      <a:pt x="4632" y="15306"/>
                    </a:cubicBezTo>
                    <a:cubicBezTo>
                      <a:pt x="4622" y="15321"/>
                      <a:pt x="4613" y="15337"/>
                      <a:pt x="4608" y="15355"/>
                    </a:cubicBezTo>
                    <a:lnTo>
                      <a:pt x="4608" y="15355"/>
                    </a:lnTo>
                    <a:cubicBezTo>
                      <a:pt x="4632" y="15211"/>
                      <a:pt x="4641" y="15079"/>
                      <a:pt x="4614" y="15056"/>
                    </a:cubicBezTo>
                    <a:cubicBezTo>
                      <a:pt x="4602" y="15044"/>
                      <a:pt x="4557" y="15015"/>
                      <a:pt x="4521" y="15015"/>
                    </a:cubicBezTo>
                    <a:cubicBezTo>
                      <a:pt x="4504" y="15015"/>
                      <a:pt x="4489" y="15022"/>
                      <a:pt x="4481" y="15039"/>
                    </a:cubicBezTo>
                    <a:cubicBezTo>
                      <a:pt x="4443" y="15125"/>
                      <a:pt x="4419" y="15208"/>
                      <a:pt x="4387" y="15208"/>
                    </a:cubicBezTo>
                    <a:cubicBezTo>
                      <a:pt x="4373" y="15208"/>
                      <a:pt x="4357" y="15192"/>
                      <a:pt x="4338" y="15154"/>
                    </a:cubicBezTo>
                    <a:cubicBezTo>
                      <a:pt x="4285" y="15092"/>
                      <a:pt x="4213" y="15047"/>
                      <a:pt x="4133" y="15039"/>
                    </a:cubicBezTo>
                    <a:cubicBezTo>
                      <a:pt x="4085" y="15039"/>
                      <a:pt x="4007" y="15177"/>
                      <a:pt x="3973" y="15177"/>
                    </a:cubicBezTo>
                    <a:cubicBezTo>
                      <a:pt x="3970" y="15177"/>
                      <a:pt x="3967" y="15176"/>
                      <a:pt x="3964" y="15172"/>
                    </a:cubicBezTo>
                    <a:cubicBezTo>
                      <a:pt x="3919" y="15110"/>
                      <a:pt x="4000" y="14860"/>
                      <a:pt x="3946" y="14798"/>
                    </a:cubicBezTo>
                    <a:cubicBezTo>
                      <a:pt x="3943" y="14795"/>
                      <a:pt x="3940" y="14794"/>
                      <a:pt x="3937" y="14794"/>
                    </a:cubicBezTo>
                    <a:cubicBezTo>
                      <a:pt x="3905" y="14794"/>
                      <a:pt x="3873" y="14953"/>
                      <a:pt x="3857" y="14994"/>
                    </a:cubicBezTo>
                    <a:cubicBezTo>
                      <a:pt x="3825" y="14978"/>
                      <a:pt x="3879" y="14799"/>
                      <a:pt x="3846" y="14799"/>
                    </a:cubicBezTo>
                    <a:cubicBezTo>
                      <a:pt x="3842" y="14799"/>
                      <a:pt x="3837" y="14801"/>
                      <a:pt x="3830" y="14807"/>
                    </a:cubicBezTo>
                    <a:cubicBezTo>
                      <a:pt x="3815" y="14822"/>
                      <a:pt x="3687" y="15120"/>
                      <a:pt x="3647" y="15120"/>
                    </a:cubicBezTo>
                    <a:cubicBezTo>
                      <a:pt x="3639" y="15120"/>
                      <a:pt x="3634" y="15109"/>
                      <a:pt x="3634" y="15083"/>
                    </a:cubicBezTo>
                    <a:cubicBezTo>
                      <a:pt x="3634" y="15003"/>
                      <a:pt x="3697" y="14914"/>
                      <a:pt x="3679" y="14834"/>
                    </a:cubicBezTo>
                    <a:cubicBezTo>
                      <a:pt x="3672" y="14812"/>
                      <a:pt x="3646" y="14796"/>
                      <a:pt x="3623" y="14796"/>
                    </a:cubicBezTo>
                    <a:cubicBezTo>
                      <a:pt x="3617" y="14796"/>
                      <a:pt x="3612" y="14796"/>
                      <a:pt x="3608" y="14798"/>
                    </a:cubicBezTo>
                    <a:cubicBezTo>
                      <a:pt x="3544" y="14814"/>
                      <a:pt x="3523" y="14993"/>
                      <a:pt x="3449" y="14993"/>
                    </a:cubicBezTo>
                    <a:cubicBezTo>
                      <a:pt x="3441" y="14993"/>
                      <a:pt x="3431" y="14991"/>
                      <a:pt x="3421" y="14985"/>
                    </a:cubicBezTo>
                    <a:cubicBezTo>
                      <a:pt x="3465" y="14905"/>
                      <a:pt x="3492" y="14825"/>
                      <a:pt x="3501" y="14736"/>
                    </a:cubicBezTo>
                    <a:cubicBezTo>
                      <a:pt x="3490" y="14694"/>
                      <a:pt x="3480" y="14646"/>
                      <a:pt x="3455" y="14646"/>
                    </a:cubicBezTo>
                    <a:cubicBezTo>
                      <a:pt x="3438" y="14646"/>
                      <a:pt x="3413" y="14670"/>
                      <a:pt x="3376" y="14736"/>
                    </a:cubicBezTo>
                    <a:cubicBezTo>
                      <a:pt x="3444" y="14610"/>
                      <a:pt x="3445" y="14564"/>
                      <a:pt x="3413" y="14564"/>
                    </a:cubicBezTo>
                    <a:cubicBezTo>
                      <a:pt x="3392" y="14564"/>
                      <a:pt x="3354" y="14587"/>
                      <a:pt x="3314" y="14620"/>
                    </a:cubicBezTo>
                    <a:cubicBezTo>
                      <a:pt x="3393" y="14470"/>
                      <a:pt x="3122" y="14504"/>
                      <a:pt x="3092" y="14487"/>
                    </a:cubicBezTo>
                    <a:lnTo>
                      <a:pt x="3092" y="14487"/>
                    </a:lnTo>
                    <a:cubicBezTo>
                      <a:pt x="3159" y="14528"/>
                      <a:pt x="3102" y="14652"/>
                      <a:pt x="3044" y="14652"/>
                    </a:cubicBezTo>
                    <a:cubicBezTo>
                      <a:pt x="3026" y="14652"/>
                      <a:pt x="3008" y="14640"/>
                      <a:pt x="2993" y="14611"/>
                    </a:cubicBezTo>
                    <a:cubicBezTo>
                      <a:pt x="2966" y="14540"/>
                      <a:pt x="2913" y="14477"/>
                      <a:pt x="2851" y="14424"/>
                    </a:cubicBezTo>
                    <a:lnTo>
                      <a:pt x="2851" y="14424"/>
                    </a:lnTo>
                    <a:cubicBezTo>
                      <a:pt x="2735" y="14584"/>
                      <a:pt x="2877" y="14736"/>
                      <a:pt x="2922" y="14798"/>
                    </a:cubicBezTo>
                    <a:cubicBezTo>
                      <a:pt x="2860" y="14762"/>
                      <a:pt x="2815" y="14727"/>
                      <a:pt x="2770" y="14682"/>
                    </a:cubicBezTo>
                    <a:cubicBezTo>
                      <a:pt x="2717" y="14638"/>
                      <a:pt x="2708" y="14566"/>
                      <a:pt x="2735" y="14504"/>
                    </a:cubicBezTo>
                    <a:cubicBezTo>
                      <a:pt x="2779" y="14415"/>
                      <a:pt x="2851" y="14397"/>
                      <a:pt x="2842" y="14317"/>
                    </a:cubicBezTo>
                    <a:cubicBezTo>
                      <a:pt x="2842" y="14262"/>
                      <a:pt x="2824" y="14245"/>
                      <a:pt x="2797" y="14245"/>
                    </a:cubicBezTo>
                    <a:cubicBezTo>
                      <a:pt x="2751" y="14245"/>
                      <a:pt x="2677" y="14297"/>
                      <a:pt x="2622" y="14297"/>
                    </a:cubicBezTo>
                    <a:cubicBezTo>
                      <a:pt x="2611" y="14297"/>
                      <a:pt x="2601" y="14295"/>
                      <a:pt x="2592" y="14290"/>
                    </a:cubicBezTo>
                    <a:cubicBezTo>
                      <a:pt x="2512" y="14237"/>
                      <a:pt x="2548" y="14130"/>
                      <a:pt x="2592" y="13996"/>
                    </a:cubicBezTo>
                    <a:lnTo>
                      <a:pt x="2592" y="13996"/>
                    </a:lnTo>
                    <a:cubicBezTo>
                      <a:pt x="2512" y="14077"/>
                      <a:pt x="2423" y="14139"/>
                      <a:pt x="2316" y="14175"/>
                    </a:cubicBezTo>
                    <a:cubicBezTo>
                      <a:pt x="2310" y="14176"/>
                      <a:pt x="2304" y="14176"/>
                      <a:pt x="2300" y="14176"/>
                    </a:cubicBezTo>
                    <a:cubicBezTo>
                      <a:pt x="2236" y="14176"/>
                      <a:pt x="2360" y="14066"/>
                      <a:pt x="2352" y="14050"/>
                    </a:cubicBezTo>
                    <a:cubicBezTo>
                      <a:pt x="2351" y="14049"/>
                      <a:pt x="2350" y="14049"/>
                      <a:pt x="2349" y="14049"/>
                    </a:cubicBezTo>
                    <a:cubicBezTo>
                      <a:pt x="2336" y="14049"/>
                      <a:pt x="2302" y="14078"/>
                      <a:pt x="2269" y="14110"/>
                    </a:cubicBezTo>
                    <a:lnTo>
                      <a:pt x="2269" y="14110"/>
                    </a:lnTo>
                    <a:cubicBezTo>
                      <a:pt x="2321" y="14056"/>
                      <a:pt x="2382" y="13993"/>
                      <a:pt x="2387" y="13970"/>
                    </a:cubicBezTo>
                    <a:cubicBezTo>
                      <a:pt x="2396" y="13898"/>
                      <a:pt x="2325" y="13872"/>
                      <a:pt x="2289" y="13854"/>
                    </a:cubicBezTo>
                    <a:cubicBezTo>
                      <a:pt x="2258" y="13836"/>
                      <a:pt x="2225" y="13827"/>
                      <a:pt x="2191" y="13827"/>
                    </a:cubicBezTo>
                    <a:cubicBezTo>
                      <a:pt x="2158" y="13827"/>
                      <a:pt x="2125" y="13836"/>
                      <a:pt x="2094" y="13854"/>
                    </a:cubicBezTo>
                    <a:cubicBezTo>
                      <a:pt x="2060" y="13876"/>
                      <a:pt x="2037" y="13895"/>
                      <a:pt x="2020" y="13895"/>
                    </a:cubicBezTo>
                    <a:cubicBezTo>
                      <a:pt x="2010" y="13895"/>
                      <a:pt x="2002" y="13888"/>
                      <a:pt x="1996" y="13872"/>
                    </a:cubicBezTo>
                    <a:cubicBezTo>
                      <a:pt x="1987" y="13836"/>
                      <a:pt x="1996" y="13792"/>
                      <a:pt x="2022" y="13765"/>
                    </a:cubicBezTo>
                    <a:cubicBezTo>
                      <a:pt x="2067" y="13702"/>
                      <a:pt x="2049" y="13711"/>
                      <a:pt x="2022" y="13694"/>
                    </a:cubicBezTo>
                    <a:cubicBezTo>
                      <a:pt x="2017" y="13686"/>
                      <a:pt x="2006" y="13683"/>
                      <a:pt x="1991" y="13683"/>
                    </a:cubicBezTo>
                    <a:cubicBezTo>
                      <a:pt x="1959" y="13683"/>
                      <a:pt x="1911" y="13695"/>
                      <a:pt x="1873" y="13695"/>
                    </a:cubicBezTo>
                    <a:cubicBezTo>
                      <a:pt x="1866" y="13695"/>
                      <a:pt x="1859" y="13695"/>
                      <a:pt x="1853" y="13694"/>
                    </a:cubicBezTo>
                    <a:cubicBezTo>
                      <a:pt x="1808" y="13685"/>
                      <a:pt x="1764" y="13649"/>
                      <a:pt x="1746" y="13604"/>
                    </a:cubicBezTo>
                    <a:cubicBezTo>
                      <a:pt x="1737" y="13578"/>
                      <a:pt x="1791" y="13471"/>
                      <a:pt x="1773" y="13453"/>
                    </a:cubicBezTo>
                    <a:cubicBezTo>
                      <a:pt x="1772" y="13452"/>
                      <a:pt x="1772" y="13452"/>
                      <a:pt x="1771" y="13452"/>
                    </a:cubicBezTo>
                    <a:cubicBezTo>
                      <a:pt x="1760" y="13452"/>
                      <a:pt x="1732" y="13498"/>
                      <a:pt x="1722" y="13498"/>
                    </a:cubicBezTo>
                    <a:cubicBezTo>
                      <a:pt x="1721" y="13498"/>
                      <a:pt x="1720" y="13498"/>
                      <a:pt x="1719" y="13498"/>
                    </a:cubicBezTo>
                    <a:lnTo>
                      <a:pt x="1702" y="13471"/>
                    </a:lnTo>
                    <a:lnTo>
                      <a:pt x="1586" y="13337"/>
                    </a:lnTo>
                    <a:cubicBezTo>
                      <a:pt x="1561" y="13301"/>
                      <a:pt x="1537" y="13226"/>
                      <a:pt x="1475" y="13226"/>
                    </a:cubicBezTo>
                    <a:cubicBezTo>
                      <a:pt x="1449" y="13226"/>
                      <a:pt x="1417" y="13239"/>
                      <a:pt x="1376" y="13273"/>
                    </a:cubicBezTo>
                    <a:lnTo>
                      <a:pt x="1376" y="13273"/>
                    </a:lnTo>
                    <a:cubicBezTo>
                      <a:pt x="1444" y="13210"/>
                      <a:pt x="1449" y="13111"/>
                      <a:pt x="1390" y="13043"/>
                    </a:cubicBezTo>
                    <a:cubicBezTo>
                      <a:pt x="1373" y="13023"/>
                      <a:pt x="1348" y="13019"/>
                      <a:pt x="1322" y="13019"/>
                    </a:cubicBezTo>
                    <a:cubicBezTo>
                      <a:pt x="1309" y="13019"/>
                      <a:pt x="1296" y="13020"/>
                      <a:pt x="1283" y="13020"/>
                    </a:cubicBezTo>
                    <a:cubicBezTo>
                      <a:pt x="1256" y="13020"/>
                      <a:pt x="1232" y="13016"/>
                      <a:pt x="1221" y="12990"/>
                    </a:cubicBezTo>
                    <a:cubicBezTo>
                      <a:pt x="1212" y="12963"/>
                      <a:pt x="1319" y="12901"/>
                      <a:pt x="1336" y="12865"/>
                    </a:cubicBezTo>
                    <a:cubicBezTo>
                      <a:pt x="1345" y="12830"/>
                      <a:pt x="1336" y="12794"/>
                      <a:pt x="1310" y="12776"/>
                    </a:cubicBezTo>
                    <a:cubicBezTo>
                      <a:pt x="1280" y="12754"/>
                      <a:pt x="1245" y="12738"/>
                      <a:pt x="1209" y="12738"/>
                    </a:cubicBezTo>
                    <a:cubicBezTo>
                      <a:pt x="1201" y="12738"/>
                      <a:pt x="1193" y="12739"/>
                      <a:pt x="1185" y="12740"/>
                    </a:cubicBezTo>
                    <a:cubicBezTo>
                      <a:pt x="1149" y="12740"/>
                      <a:pt x="1087" y="12794"/>
                      <a:pt x="1042" y="12821"/>
                    </a:cubicBezTo>
                    <a:cubicBezTo>
                      <a:pt x="1230" y="12696"/>
                      <a:pt x="1042" y="12723"/>
                      <a:pt x="1025" y="12687"/>
                    </a:cubicBezTo>
                    <a:cubicBezTo>
                      <a:pt x="1007" y="12642"/>
                      <a:pt x="1336" y="12491"/>
                      <a:pt x="1247" y="12464"/>
                    </a:cubicBezTo>
                    <a:cubicBezTo>
                      <a:pt x="1238" y="12461"/>
                      <a:pt x="1228" y="12459"/>
                      <a:pt x="1217" y="12459"/>
                    </a:cubicBezTo>
                    <a:cubicBezTo>
                      <a:pt x="1110" y="12459"/>
                      <a:pt x="922" y="12603"/>
                      <a:pt x="793" y="12651"/>
                    </a:cubicBezTo>
                    <a:cubicBezTo>
                      <a:pt x="784" y="12655"/>
                      <a:pt x="777" y="12657"/>
                      <a:pt x="773" y="12657"/>
                    </a:cubicBezTo>
                    <a:cubicBezTo>
                      <a:pt x="725" y="12657"/>
                      <a:pt x="909" y="12466"/>
                      <a:pt x="934" y="12456"/>
                    </a:cubicBezTo>
                    <a:lnTo>
                      <a:pt x="934" y="12456"/>
                    </a:lnTo>
                    <a:cubicBezTo>
                      <a:pt x="886" y="12468"/>
                      <a:pt x="854" y="12489"/>
                      <a:pt x="830" y="12489"/>
                    </a:cubicBezTo>
                    <a:cubicBezTo>
                      <a:pt x="819" y="12489"/>
                      <a:pt x="810" y="12484"/>
                      <a:pt x="802" y="12473"/>
                    </a:cubicBezTo>
                    <a:cubicBezTo>
                      <a:pt x="794" y="12465"/>
                      <a:pt x="793" y="12428"/>
                      <a:pt x="773" y="12428"/>
                    </a:cubicBezTo>
                    <a:cubicBezTo>
                      <a:pt x="771" y="12428"/>
                      <a:pt x="769" y="12428"/>
                      <a:pt x="766" y="12429"/>
                    </a:cubicBezTo>
                    <a:cubicBezTo>
                      <a:pt x="731" y="12429"/>
                      <a:pt x="686" y="12473"/>
                      <a:pt x="642" y="12482"/>
                    </a:cubicBezTo>
                    <a:cubicBezTo>
                      <a:pt x="638" y="12483"/>
                      <a:pt x="634" y="12484"/>
                      <a:pt x="631" y="12484"/>
                    </a:cubicBezTo>
                    <a:cubicBezTo>
                      <a:pt x="602" y="12484"/>
                      <a:pt x="587" y="12454"/>
                      <a:pt x="579" y="12438"/>
                    </a:cubicBezTo>
                    <a:cubicBezTo>
                      <a:pt x="677" y="12384"/>
                      <a:pt x="740" y="12349"/>
                      <a:pt x="677" y="12313"/>
                    </a:cubicBezTo>
                    <a:cubicBezTo>
                      <a:pt x="606" y="12259"/>
                      <a:pt x="553" y="12259"/>
                      <a:pt x="722" y="12188"/>
                    </a:cubicBezTo>
                    <a:cubicBezTo>
                      <a:pt x="775" y="12170"/>
                      <a:pt x="766" y="12090"/>
                      <a:pt x="713" y="12081"/>
                    </a:cubicBezTo>
                    <a:cubicBezTo>
                      <a:pt x="665" y="12081"/>
                      <a:pt x="638" y="12101"/>
                      <a:pt x="617" y="12101"/>
                    </a:cubicBezTo>
                    <a:cubicBezTo>
                      <a:pt x="606" y="12101"/>
                      <a:pt x="597" y="12096"/>
                      <a:pt x="588" y="12081"/>
                    </a:cubicBezTo>
                    <a:cubicBezTo>
                      <a:pt x="561" y="12037"/>
                      <a:pt x="561" y="11974"/>
                      <a:pt x="588" y="11921"/>
                    </a:cubicBezTo>
                    <a:cubicBezTo>
                      <a:pt x="615" y="11868"/>
                      <a:pt x="704" y="11868"/>
                      <a:pt x="757" y="11832"/>
                    </a:cubicBezTo>
                    <a:cubicBezTo>
                      <a:pt x="820" y="11796"/>
                      <a:pt x="829" y="11752"/>
                      <a:pt x="757" y="11698"/>
                    </a:cubicBezTo>
                    <a:cubicBezTo>
                      <a:pt x="665" y="11640"/>
                      <a:pt x="850" y="11573"/>
                      <a:pt x="886" y="11573"/>
                    </a:cubicBezTo>
                    <a:cubicBezTo>
                      <a:pt x="888" y="11573"/>
                      <a:pt x="890" y="11573"/>
                      <a:pt x="891" y="11574"/>
                    </a:cubicBezTo>
                    <a:cubicBezTo>
                      <a:pt x="852" y="11551"/>
                      <a:pt x="808" y="11544"/>
                      <a:pt x="763" y="11544"/>
                    </a:cubicBezTo>
                    <a:cubicBezTo>
                      <a:pt x="674" y="11544"/>
                      <a:pt x="584" y="11574"/>
                      <a:pt x="537" y="11574"/>
                    </a:cubicBezTo>
                    <a:cubicBezTo>
                      <a:pt x="533" y="11574"/>
                      <a:pt x="529" y="11574"/>
                      <a:pt x="526" y="11574"/>
                    </a:cubicBezTo>
                    <a:cubicBezTo>
                      <a:pt x="509" y="11574"/>
                      <a:pt x="508" y="11519"/>
                      <a:pt x="551" y="11519"/>
                    </a:cubicBezTo>
                    <a:cubicBezTo>
                      <a:pt x="555" y="11519"/>
                      <a:pt x="558" y="11520"/>
                      <a:pt x="561" y="11520"/>
                    </a:cubicBezTo>
                    <a:cubicBezTo>
                      <a:pt x="568" y="11521"/>
                      <a:pt x="573" y="11521"/>
                      <a:pt x="579" y="11521"/>
                    </a:cubicBezTo>
                    <a:cubicBezTo>
                      <a:pt x="664" y="11521"/>
                      <a:pt x="631" y="11456"/>
                      <a:pt x="606" y="11422"/>
                    </a:cubicBezTo>
                    <a:cubicBezTo>
                      <a:pt x="576" y="11389"/>
                      <a:pt x="587" y="11380"/>
                      <a:pt x="618" y="11380"/>
                    </a:cubicBezTo>
                    <a:cubicBezTo>
                      <a:pt x="651" y="11380"/>
                      <a:pt x="707" y="11390"/>
                      <a:pt x="761" y="11390"/>
                    </a:cubicBezTo>
                    <a:cubicBezTo>
                      <a:pt x="778" y="11390"/>
                      <a:pt x="795" y="11389"/>
                      <a:pt x="811" y="11387"/>
                    </a:cubicBezTo>
                    <a:cubicBezTo>
                      <a:pt x="891" y="11369"/>
                      <a:pt x="766" y="11342"/>
                      <a:pt x="749" y="11324"/>
                    </a:cubicBezTo>
                    <a:cubicBezTo>
                      <a:pt x="659" y="11315"/>
                      <a:pt x="677" y="11262"/>
                      <a:pt x="677" y="11235"/>
                    </a:cubicBezTo>
                    <a:cubicBezTo>
                      <a:pt x="686" y="11164"/>
                      <a:pt x="749" y="11164"/>
                      <a:pt x="624" y="11084"/>
                    </a:cubicBezTo>
                    <a:cubicBezTo>
                      <a:pt x="624" y="11084"/>
                      <a:pt x="553" y="11012"/>
                      <a:pt x="579" y="11012"/>
                    </a:cubicBezTo>
                    <a:cubicBezTo>
                      <a:pt x="581" y="11012"/>
                      <a:pt x="583" y="11012"/>
                      <a:pt x="586" y="11012"/>
                    </a:cubicBezTo>
                    <a:cubicBezTo>
                      <a:pt x="633" y="11012"/>
                      <a:pt x="750" y="11076"/>
                      <a:pt x="828" y="11076"/>
                    </a:cubicBezTo>
                    <a:cubicBezTo>
                      <a:pt x="850" y="11076"/>
                      <a:pt x="869" y="11070"/>
                      <a:pt x="882" y="11057"/>
                    </a:cubicBezTo>
                    <a:cubicBezTo>
                      <a:pt x="943" y="11005"/>
                      <a:pt x="928" y="10920"/>
                      <a:pt x="943" y="10842"/>
                    </a:cubicBezTo>
                    <a:lnTo>
                      <a:pt x="943" y="10842"/>
                    </a:lnTo>
                    <a:cubicBezTo>
                      <a:pt x="939" y="10857"/>
                      <a:pt x="926" y="10891"/>
                      <a:pt x="886" y="10891"/>
                    </a:cubicBezTo>
                    <a:cubicBezTo>
                      <a:pt x="879" y="10891"/>
                      <a:pt x="872" y="10890"/>
                      <a:pt x="864" y="10888"/>
                    </a:cubicBezTo>
                    <a:cubicBezTo>
                      <a:pt x="820" y="10870"/>
                      <a:pt x="882" y="10772"/>
                      <a:pt x="793" y="10754"/>
                    </a:cubicBezTo>
                    <a:lnTo>
                      <a:pt x="793" y="10754"/>
                    </a:lnTo>
                    <a:cubicBezTo>
                      <a:pt x="832" y="10762"/>
                      <a:pt x="728" y="10811"/>
                      <a:pt x="689" y="10811"/>
                    </a:cubicBezTo>
                    <a:cubicBezTo>
                      <a:pt x="684" y="10811"/>
                      <a:pt x="679" y="10810"/>
                      <a:pt x="677" y="10808"/>
                    </a:cubicBezTo>
                    <a:cubicBezTo>
                      <a:pt x="655" y="10756"/>
                      <a:pt x="533" y="10672"/>
                      <a:pt x="624" y="10672"/>
                    </a:cubicBezTo>
                    <a:cubicBezTo>
                      <a:pt x="641" y="10672"/>
                      <a:pt x="667" y="10676"/>
                      <a:pt x="704" y="10683"/>
                    </a:cubicBezTo>
                    <a:cubicBezTo>
                      <a:pt x="743" y="10696"/>
                      <a:pt x="796" y="10723"/>
                      <a:pt x="836" y="10723"/>
                    </a:cubicBezTo>
                    <a:cubicBezTo>
                      <a:pt x="851" y="10723"/>
                      <a:pt x="864" y="10719"/>
                      <a:pt x="873" y="10710"/>
                    </a:cubicBezTo>
                    <a:cubicBezTo>
                      <a:pt x="918" y="10647"/>
                      <a:pt x="936" y="10576"/>
                      <a:pt x="918" y="10505"/>
                    </a:cubicBezTo>
                    <a:cubicBezTo>
                      <a:pt x="900" y="10451"/>
                      <a:pt x="740" y="10469"/>
                      <a:pt x="659" y="10451"/>
                    </a:cubicBezTo>
                    <a:cubicBezTo>
                      <a:pt x="713" y="10380"/>
                      <a:pt x="784" y="10336"/>
                      <a:pt x="864" y="10318"/>
                    </a:cubicBezTo>
                    <a:cubicBezTo>
                      <a:pt x="936" y="10318"/>
                      <a:pt x="944" y="10416"/>
                      <a:pt x="944" y="10425"/>
                    </a:cubicBezTo>
                    <a:cubicBezTo>
                      <a:pt x="953" y="10389"/>
                      <a:pt x="927" y="10282"/>
                      <a:pt x="1016" y="10264"/>
                    </a:cubicBezTo>
                    <a:cubicBezTo>
                      <a:pt x="1123" y="10264"/>
                      <a:pt x="1230" y="10282"/>
                      <a:pt x="1327" y="10309"/>
                    </a:cubicBezTo>
                    <a:cubicBezTo>
                      <a:pt x="1194" y="10264"/>
                      <a:pt x="1069" y="10202"/>
                      <a:pt x="944" y="10140"/>
                    </a:cubicBezTo>
                    <a:cubicBezTo>
                      <a:pt x="882" y="10104"/>
                      <a:pt x="944" y="10068"/>
                      <a:pt x="909" y="10024"/>
                    </a:cubicBezTo>
                    <a:cubicBezTo>
                      <a:pt x="891" y="10006"/>
                      <a:pt x="757" y="9953"/>
                      <a:pt x="847" y="9944"/>
                    </a:cubicBezTo>
                    <a:cubicBezTo>
                      <a:pt x="852" y="9943"/>
                      <a:pt x="858" y="9943"/>
                      <a:pt x="863" y="9943"/>
                    </a:cubicBezTo>
                    <a:cubicBezTo>
                      <a:pt x="973" y="9943"/>
                      <a:pt x="1084" y="10024"/>
                      <a:pt x="1203" y="10024"/>
                    </a:cubicBezTo>
                    <a:cubicBezTo>
                      <a:pt x="1301" y="10024"/>
                      <a:pt x="1221" y="9953"/>
                      <a:pt x="1185" y="9926"/>
                    </a:cubicBezTo>
                    <a:cubicBezTo>
                      <a:pt x="1149" y="9899"/>
                      <a:pt x="1087" y="9881"/>
                      <a:pt x="1078" y="9846"/>
                    </a:cubicBezTo>
                    <a:cubicBezTo>
                      <a:pt x="1078" y="9810"/>
                      <a:pt x="1078" y="9774"/>
                      <a:pt x="1087" y="9739"/>
                    </a:cubicBezTo>
                    <a:cubicBezTo>
                      <a:pt x="1105" y="9650"/>
                      <a:pt x="1185" y="9534"/>
                      <a:pt x="1105" y="9427"/>
                    </a:cubicBezTo>
                    <a:cubicBezTo>
                      <a:pt x="1078" y="9409"/>
                      <a:pt x="989" y="9382"/>
                      <a:pt x="1025" y="9365"/>
                    </a:cubicBezTo>
                    <a:cubicBezTo>
                      <a:pt x="1060" y="9347"/>
                      <a:pt x="1176" y="9347"/>
                      <a:pt x="1230" y="9320"/>
                    </a:cubicBezTo>
                    <a:cubicBezTo>
                      <a:pt x="1345" y="9267"/>
                      <a:pt x="1390" y="9160"/>
                      <a:pt x="1310" y="9071"/>
                    </a:cubicBezTo>
                    <a:cubicBezTo>
                      <a:pt x="1292" y="9053"/>
                      <a:pt x="1176" y="8999"/>
                      <a:pt x="1194" y="8991"/>
                    </a:cubicBezTo>
                    <a:cubicBezTo>
                      <a:pt x="1199" y="8988"/>
                      <a:pt x="1208" y="8987"/>
                      <a:pt x="1219" y="8987"/>
                    </a:cubicBezTo>
                    <a:cubicBezTo>
                      <a:pt x="1256" y="8987"/>
                      <a:pt x="1319" y="9000"/>
                      <a:pt x="1365" y="9000"/>
                    </a:cubicBezTo>
                    <a:cubicBezTo>
                      <a:pt x="1391" y="9000"/>
                      <a:pt x="1411" y="8995"/>
                      <a:pt x="1417" y="8982"/>
                    </a:cubicBezTo>
                    <a:cubicBezTo>
                      <a:pt x="1417" y="8982"/>
                      <a:pt x="1274" y="8937"/>
                      <a:pt x="1274" y="8901"/>
                    </a:cubicBezTo>
                    <a:cubicBezTo>
                      <a:pt x="1274" y="8866"/>
                      <a:pt x="1292" y="8848"/>
                      <a:pt x="1212" y="8830"/>
                    </a:cubicBezTo>
                    <a:cubicBezTo>
                      <a:pt x="1114" y="8812"/>
                      <a:pt x="1025" y="8768"/>
                      <a:pt x="953" y="8706"/>
                    </a:cubicBezTo>
                    <a:cubicBezTo>
                      <a:pt x="994" y="8702"/>
                      <a:pt x="1036" y="8700"/>
                      <a:pt x="1078" y="8700"/>
                    </a:cubicBezTo>
                    <a:cubicBezTo>
                      <a:pt x="1138" y="8700"/>
                      <a:pt x="1199" y="8704"/>
                      <a:pt x="1256" y="8714"/>
                    </a:cubicBezTo>
                    <a:cubicBezTo>
                      <a:pt x="1238" y="8732"/>
                      <a:pt x="1176" y="8750"/>
                      <a:pt x="1238" y="8786"/>
                    </a:cubicBezTo>
                    <a:cubicBezTo>
                      <a:pt x="1263" y="8798"/>
                      <a:pt x="1279" y="8803"/>
                      <a:pt x="1292" y="8803"/>
                    </a:cubicBezTo>
                    <a:cubicBezTo>
                      <a:pt x="1308" y="8803"/>
                      <a:pt x="1318" y="8795"/>
                      <a:pt x="1327" y="8786"/>
                    </a:cubicBezTo>
                    <a:cubicBezTo>
                      <a:pt x="1345" y="8777"/>
                      <a:pt x="1238" y="8643"/>
                      <a:pt x="1381" y="8634"/>
                    </a:cubicBezTo>
                    <a:cubicBezTo>
                      <a:pt x="1488" y="8634"/>
                      <a:pt x="1372" y="8429"/>
                      <a:pt x="1381" y="8376"/>
                    </a:cubicBezTo>
                    <a:cubicBezTo>
                      <a:pt x="1337" y="8368"/>
                      <a:pt x="1306" y="8365"/>
                      <a:pt x="1281" y="8365"/>
                    </a:cubicBezTo>
                    <a:cubicBezTo>
                      <a:pt x="1251" y="8365"/>
                      <a:pt x="1230" y="8369"/>
                      <a:pt x="1202" y="8369"/>
                    </a:cubicBezTo>
                    <a:cubicBezTo>
                      <a:pt x="1179" y="8369"/>
                      <a:pt x="1153" y="8366"/>
                      <a:pt x="1114" y="8358"/>
                    </a:cubicBezTo>
                    <a:cubicBezTo>
                      <a:pt x="1123" y="8323"/>
                      <a:pt x="1283" y="8314"/>
                      <a:pt x="1274" y="8296"/>
                    </a:cubicBezTo>
                    <a:cubicBezTo>
                      <a:pt x="1256" y="8251"/>
                      <a:pt x="1123" y="8198"/>
                      <a:pt x="1060" y="8162"/>
                    </a:cubicBezTo>
                    <a:cubicBezTo>
                      <a:pt x="1176" y="8162"/>
                      <a:pt x="1755" y="8064"/>
                      <a:pt x="1461" y="8011"/>
                    </a:cubicBezTo>
                    <a:lnTo>
                      <a:pt x="1461" y="8011"/>
                    </a:lnTo>
                    <a:cubicBezTo>
                      <a:pt x="1434" y="8029"/>
                      <a:pt x="1479" y="8046"/>
                      <a:pt x="1488" y="8055"/>
                    </a:cubicBezTo>
                    <a:cubicBezTo>
                      <a:pt x="1489" y="8058"/>
                      <a:pt x="1486" y="8059"/>
                      <a:pt x="1481" y="8059"/>
                    </a:cubicBezTo>
                    <a:cubicBezTo>
                      <a:pt x="1447" y="8059"/>
                      <a:pt x="1307" y="8018"/>
                      <a:pt x="1292" y="8011"/>
                    </a:cubicBezTo>
                    <a:cubicBezTo>
                      <a:pt x="1247" y="7984"/>
                      <a:pt x="1238" y="7948"/>
                      <a:pt x="1256" y="7922"/>
                    </a:cubicBezTo>
                    <a:cubicBezTo>
                      <a:pt x="1266" y="7910"/>
                      <a:pt x="1283" y="7906"/>
                      <a:pt x="1304" y="7906"/>
                    </a:cubicBezTo>
                    <a:cubicBezTo>
                      <a:pt x="1358" y="7906"/>
                      <a:pt x="1439" y="7933"/>
                      <a:pt x="1499" y="7933"/>
                    </a:cubicBezTo>
                    <a:cubicBezTo>
                      <a:pt x="1525" y="7933"/>
                      <a:pt x="1546" y="7928"/>
                      <a:pt x="1559" y="7913"/>
                    </a:cubicBezTo>
                    <a:cubicBezTo>
                      <a:pt x="1586" y="7877"/>
                      <a:pt x="1595" y="7842"/>
                      <a:pt x="1586" y="7797"/>
                    </a:cubicBezTo>
                    <a:cubicBezTo>
                      <a:pt x="1559" y="7752"/>
                      <a:pt x="1434" y="7761"/>
                      <a:pt x="1434" y="7699"/>
                    </a:cubicBezTo>
                    <a:cubicBezTo>
                      <a:pt x="1434" y="7671"/>
                      <a:pt x="1429" y="7649"/>
                      <a:pt x="1477" y="7649"/>
                    </a:cubicBezTo>
                    <a:cubicBezTo>
                      <a:pt x="1491" y="7649"/>
                      <a:pt x="1509" y="7651"/>
                      <a:pt x="1532" y="7654"/>
                    </a:cubicBezTo>
                    <a:cubicBezTo>
                      <a:pt x="1577" y="7672"/>
                      <a:pt x="1613" y="7690"/>
                      <a:pt x="1657" y="7699"/>
                    </a:cubicBezTo>
                    <a:cubicBezTo>
                      <a:pt x="1702" y="7699"/>
                      <a:pt x="1336" y="7467"/>
                      <a:pt x="1470" y="7467"/>
                    </a:cubicBezTo>
                    <a:cubicBezTo>
                      <a:pt x="1523" y="7467"/>
                      <a:pt x="1573" y="7473"/>
                      <a:pt x="1614" y="7473"/>
                    </a:cubicBezTo>
                    <a:cubicBezTo>
                      <a:pt x="1661" y="7473"/>
                      <a:pt x="1696" y="7465"/>
                      <a:pt x="1710" y="7432"/>
                    </a:cubicBezTo>
                    <a:cubicBezTo>
                      <a:pt x="1719" y="7396"/>
                      <a:pt x="1711" y="7361"/>
                      <a:pt x="1693" y="7325"/>
                    </a:cubicBezTo>
                    <a:lnTo>
                      <a:pt x="1693" y="7325"/>
                    </a:lnTo>
                    <a:cubicBezTo>
                      <a:pt x="1699" y="7338"/>
                      <a:pt x="1538" y="7388"/>
                      <a:pt x="1474" y="7388"/>
                    </a:cubicBezTo>
                    <a:cubicBezTo>
                      <a:pt x="1454" y="7388"/>
                      <a:pt x="1444" y="7382"/>
                      <a:pt x="1452" y="7369"/>
                    </a:cubicBezTo>
                    <a:cubicBezTo>
                      <a:pt x="1479" y="7316"/>
                      <a:pt x="1523" y="7280"/>
                      <a:pt x="1532" y="7236"/>
                    </a:cubicBezTo>
                    <a:lnTo>
                      <a:pt x="1550" y="7156"/>
                    </a:lnTo>
                    <a:cubicBezTo>
                      <a:pt x="1568" y="7138"/>
                      <a:pt x="1559" y="7129"/>
                      <a:pt x="1523" y="7120"/>
                    </a:cubicBezTo>
                    <a:cubicBezTo>
                      <a:pt x="1521" y="7118"/>
                      <a:pt x="1522" y="7117"/>
                      <a:pt x="1526" y="7117"/>
                    </a:cubicBezTo>
                    <a:cubicBezTo>
                      <a:pt x="1551" y="7117"/>
                      <a:pt x="1722" y="7173"/>
                      <a:pt x="1746" y="7173"/>
                    </a:cubicBezTo>
                    <a:cubicBezTo>
                      <a:pt x="1752" y="7174"/>
                      <a:pt x="1757" y="7174"/>
                      <a:pt x="1762" y="7174"/>
                    </a:cubicBezTo>
                    <a:cubicBezTo>
                      <a:pt x="1824" y="7174"/>
                      <a:pt x="1744" y="7119"/>
                      <a:pt x="1719" y="7102"/>
                    </a:cubicBezTo>
                    <a:cubicBezTo>
                      <a:pt x="1693" y="7093"/>
                      <a:pt x="1568" y="7031"/>
                      <a:pt x="1630" y="7013"/>
                    </a:cubicBezTo>
                    <a:cubicBezTo>
                      <a:pt x="1641" y="7010"/>
                      <a:pt x="1653" y="7008"/>
                      <a:pt x="1665" y="7008"/>
                    </a:cubicBezTo>
                    <a:cubicBezTo>
                      <a:pt x="1715" y="7008"/>
                      <a:pt x="1775" y="7031"/>
                      <a:pt x="1817" y="7031"/>
                    </a:cubicBezTo>
                    <a:cubicBezTo>
                      <a:pt x="1737" y="7031"/>
                      <a:pt x="1613" y="6906"/>
                      <a:pt x="1595" y="6871"/>
                    </a:cubicBezTo>
                    <a:cubicBezTo>
                      <a:pt x="1586" y="6844"/>
                      <a:pt x="1577" y="6808"/>
                      <a:pt x="1613" y="6782"/>
                    </a:cubicBezTo>
                    <a:cubicBezTo>
                      <a:pt x="1626" y="6773"/>
                      <a:pt x="1646" y="6773"/>
                      <a:pt x="1666" y="6773"/>
                    </a:cubicBezTo>
                    <a:cubicBezTo>
                      <a:pt x="1686" y="6773"/>
                      <a:pt x="1706" y="6773"/>
                      <a:pt x="1719" y="6764"/>
                    </a:cubicBezTo>
                    <a:cubicBezTo>
                      <a:pt x="1755" y="6746"/>
                      <a:pt x="1791" y="6657"/>
                      <a:pt x="1710" y="6639"/>
                    </a:cubicBezTo>
                    <a:cubicBezTo>
                      <a:pt x="1621" y="6621"/>
                      <a:pt x="1595" y="6603"/>
                      <a:pt x="1595" y="6568"/>
                    </a:cubicBezTo>
                    <a:cubicBezTo>
                      <a:pt x="1595" y="6568"/>
                      <a:pt x="1595" y="6514"/>
                      <a:pt x="1621" y="6514"/>
                    </a:cubicBezTo>
                    <a:cubicBezTo>
                      <a:pt x="1636" y="6522"/>
                      <a:pt x="1768" y="6611"/>
                      <a:pt x="1841" y="6611"/>
                    </a:cubicBezTo>
                    <a:cubicBezTo>
                      <a:pt x="1858" y="6611"/>
                      <a:pt x="1871" y="6606"/>
                      <a:pt x="1880" y="6595"/>
                    </a:cubicBezTo>
                    <a:cubicBezTo>
                      <a:pt x="1933" y="6541"/>
                      <a:pt x="1746" y="6497"/>
                      <a:pt x="1835" y="6452"/>
                    </a:cubicBezTo>
                    <a:cubicBezTo>
                      <a:pt x="1924" y="6416"/>
                      <a:pt x="1844" y="6345"/>
                      <a:pt x="1782" y="6283"/>
                    </a:cubicBezTo>
                    <a:cubicBezTo>
                      <a:pt x="1719" y="6220"/>
                      <a:pt x="1764" y="6247"/>
                      <a:pt x="1791" y="6229"/>
                    </a:cubicBezTo>
                    <a:cubicBezTo>
                      <a:pt x="1817" y="6212"/>
                      <a:pt x="1764" y="6176"/>
                      <a:pt x="1773" y="6158"/>
                    </a:cubicBezTo>
                    <a:cubicBezTo>
                      <a:pt x="1699" y="6134"/>
                      <a:pt x="1596" y="6049"/>
                      <a:pt x="1703" y="6049"/>
                    </a:cubicBezTo>
                    <a:cubicBezTo>
                      <a:pt x="1713" y="6049"/>
                      <a:pt x="1724" y="6050"/>
                      <a:pt x="1737" y="6051"/>
                    </a:cubicBezTo>
                    <a:cubicBezTo>
                      <a:pt x="1754" y="6051"/>
                      <a:pt x="1833" y="6057"/>
                      <a:pt x="1897" y="6057"/>
                    </a:cubicBezTo>
                    <a:cubicBezTo>
                      <a:pt x="1973" y="6057"/>
                      <a:pt x="2028" y="6049"/>
                      <a:pt x="1942" y="6016"/>
                    </a:cubicBezTo>
                    <a:cubicBezTo>
                      <a:pt x="1862" y="5980"/>
                      <a:pt x="1800" y="5971"/>
                      <a:pt x="1826" y="5926"/>
                    </a:cubicBezTo>
                    <a:cubicBezTo>
                      <a:pt x="1831" y="5919"/>
                      <a:pt x="1842" y="5916"/>
                      <a:pt x="1856" y="5916"/>
                    </a:cubicBezTo>
                    <a:cubicBezTo>
                      <a:pt x="1885" y="5916"/>
                      <a:pt x="1927" y="5928"/>
                      <a:pt x="1954" y="5928"/>
                    </a:cubicBezTo>
                    <a:cubicBezTo>
                      <a:pt x="1960" y="5928"/>
                      <a:pt x="1965" y="5928"/>
                      <a:pt x="1969" y="5926"/>
                    </a:cubicBezTo>
                    <a:cubicBezTo>
                      <a:pt x="2013" y="5918"/>
                      <a:pt x="2013" y="5891"/>
                      <a:pt x="2022" y="5873"/>
                    </a:cubicBezTo>
                    <a:lnTo>
                      <a:pt x="1844" y="5837"/>
                    </a:lnTo>
                    <a:cubicBezTo>
                      <a:pt x="1817" y="5855"/>
                      <a:pt x="1773" y="5873"/>
                      <a:pt x="1737" y="5873"/>
                    </a:cubicBezTo>
                    <a:cubicBezTo>
                      <a:pt x="1648" y="5873"/>
                      <a:pt x="1684" y="5784"/>
                      <a:pt x="1684" y="5766"/>
                    </a:cubicBezTo>
                    <a:cubicBezTo>
                      <a:pt x="1702" y="5713"/>
                      <a:pt x="1800" y="5757"/>
                      <a:pt x="1862" y="5713"/>
                    </a:cubicBezTo>
                    <a:cubicBezTo>
                      <a:pt x="1880" y="5713"/>
                      <a:pt x="1987" y="5650"/>
                      <a:pt x="1960" y="5633"/>
                    </a:cubicBezTo>
                    <a:cubicBezTo>
                      <a:pt x="1889" y="5597"/>
                      <a:pt x="1817" y="5615"/>
                      <a:pt x="1826" y="5561"/>
                    </a:cubicBezTo>
                    <a:cubicBezTo>
                      <a:pt x="1826" y="5535"/>
                      <a:pt x="1862" y="5508"/>
                      <a:pt x="1808" y="5490"/>
                    </a:cubicBezTo>
                    <a:cubicBezTo>
                      <a:pt x="1702" y="5437"/>
                      <a:pt x="1782" y="5285"/>
                      <a:pt x="1800" y="5241"/>
                    </a:cubicBezTo>
                    <a:cubicBezTo>
                      <a:pt x="1809" y="5216"/>
                      <a:pt x="1825" y="5210"/>
                      <a:pt x="1850" y="5210"/>
                    </a:cubicBezTo>
                    <a:cubicBezTo>
                      <a:pt x="1871" y="5210"/>
                      <a:pt x="1898" y="5214"/>
                      <a:pt x="1933" y="5214"/>
                    </a:cubicBezTo>
                    <a:cubicBezTo>
                      <a:pt x="2013" y="5214"/>
                      <a:pt x="2004" y="5143"/>
                      <a:pt x="2004" y="5116"/>
                    </a:cubicBezTo>
                    <a:cubicBezTo>
                      <a:pt x="2058" y="5089"/>
                      <a:pt x="2094" y="5036"/>
                      <a:pt x="1987" y="5000"/>
                    </a:cubicBezTo>
                    <a:cubicBezTo>
                      <a:pt x="1915" y="4982"/>
                      <a:pt x="1951" y="4965"/>
                      <a:pt x="1951" y="4929"/>
                    </a:cubicBezTo>
                    <a:cubicBezTo>
                      <a:pt x="1960" y="4902"/>
                      <a:pt x="1898" y="4893"/>
                      <a:pt x="1889" y="4867"/>
                    </a:cubicBezTo>
                    <a:cubicBezTo>
                      <a:pt x="1880" y="4822"/>
                      <a:pt x="1924" y="4795"/>
                      <a:pt x="1933" y="4760"/>
                    </a:cubicBezTo>
                    <a:cubicBezTo>
                      <a:pt x="1950" y="4717"/>
                      <a:pt x="1652" y="4554"/>
                      <a:pt x="1562" y="4554"/>
                    </a:cubicBezTo>
                    <a:cubicBezTo>
                      <a:pt x="1557" y="4554"/>
                      <a:pt x="1554" y="4554"/>
                      <a:pt x="1550" y="4555"/>
                    </a:cubicBezTo>
                    <a:cubicBezTo>
                      <a:pt x="1550" y="4555"/>
                      <a:pt x="1568" y="4608"/>
                      <a:pt x="1559" y="4617"/>
                    </a:cubicBezTo>
                    <a:cubicBezTo>
                      <a:pt x="1541" y="4653"/>
                      <a:pt x="1506" y="4671"/>
                      <a:pt x="1461" y="4679"/>
                    </a:cubicBezTo>
                    <a:cubicBezTo>
                      <a:pt x="1381" y="4733"/>
                      <a:pt x="1327" y="4795"/>
                      <a:pt x="1336" y="4858"/>
                    </a:cubicBezTo>
                    <a:cubicBezTo>
                      <a:pt x="1336" y="4911"/>
                      <a:pt x="1559" y="4902"/>
                      <a:pt x="1577" y="4973"/>
                    </a:cubicBezTo>
                    <a:cubicBezTo>
                      <a:pt x="1586" y="5018"/>
                      <a:pt x="1541" y="5045"/>
                      <a:pt x="1470" y="5062"/>
                    </a:cubicBezTo>
                    <a:cubicBezTo>
                      <a:pt x="1440" y="5055"/>
                      <a:pt x="1422" y="5051"/>
                      <a:pt x="1409" y="5051"/>
                    </a:cubicBezTo>
                    <a:cubicBezTo>
                      <a:pt x="1391" y="5051"/>
                      <a:pt x="1386" y="5059"/>
                      <a:pt x="1381" y="5080"/>
                    </a:cubicBezTo>
                    <a:cubicBezTo>
                      <a:pt x="1363" y="5134"/>
                      <a:pt x="1381" y="5107"/>
                      <a:pt x="1488" y="5143"/>
                    </a:cubicBezTo>
                    <a:cubicBezTo>
                      <a:pt x="1532" y="5160"/>
                      <a:pt x="1568" y="5205"/>
                      <a:pt x="1523" y="5214"/>
                    </a:cubicBezTo>
                    <a:cubicBezTo>
                      <a:pt x="1514" y="5216"/>
                      <a:pt x="1504" y="5216"/>
                      <a:pt x="1494" y="5216"/>
                    </a:cubicBezTo>
                    <a:cubicBezTo>
                      <a:pt x="1433" y="5216"/>
                      <a:pt x="1362" y="5189"/>
                      <a:pt x="1312" y="5189"/>
                    </a:cubicBezTo>
                    <a:cubicBezTo>
                      <a:pt x="1285" y="5189"/>
                      <a:pt x="1265" y="5197"/>
                      <a:pt x="1256" y="5223"/>
                    </a:cubicBezTo>
                    <a:cubicBezTo>
                      <a:pt x="1247" y="5250"/>
                      <a:pt x="1319" y="5330"/>
                      <a:pt x="1408" y="5348"/>
                    </a:cubicBezTo>
                    <a:cubicBezTo>
                      <a:pt x="1425" y="5365"/>
                      <a:pt x="1399" y="5392"/>
                      <a:pt x="1408" y="5410"/>
                    </a:cubicBezTo>
                    <a:cubicBezTo>
                      <a:pt x="1408" y="5428"/>
                      <a:pt x="1532" y="5606"/>
                      <a:pt x="1506" y="5615"/>
                    </a:cubicBezTo>
                    <a:cubicBezTo>
                      <a:pt x="1501" y="5616"/>
                      <a:pt x="1496" y="5616"/>
                      <a:pt x="1491" y="5616"/>
                    </a:cubicBezTo>
                    <a:cubicBezTo>
                      <a:pt x="1409" y="5616"/>
                      <a:pt x="1280" y="5490"/>
                      <a:pt x="1238" y="5481"/>
                    </a:cubicBezTo>
                    <a:lnTo>
                      <a:pt x="1238" y="5481"/>
                    </a:lnTo>
                    <a:cubicBezTo>
                      <a:pt x="1301" y="5499"/>
                      <a:pt x="1327" y="5695"/>
                      <a:pt x="1372" y="5731"/>
                    </a:cubicBezTo>
                    <a:cubicBezTo>
                      <a:pt x="1434" y="5775"/>
                      <a:pt x="1399" y="5802"/>
                      <a:pt x="1310" y="5820"/>
                    </a:cubicBezTo>
                    <a:cubicBezTo>
                      <a:pt x="1167" y="5846"/>
                      <a:pt x="1301" y="5864"/>
                      <a:pt x="1292" y="5900"/>
                    </a:cubicBezTo>
                    <a:cubicBezTo>
                      <a:pt x="1283" y="5935"/>
                      <a:pt x="1292" y="5953"/>
                      <a:pt x="1230" y="5971"/>
                    </a:cubicBezTo>
                    <a:cubicBezTo>
                      <a:pt x="1203" y="5971"/>
                      <a:pt x="1194" y="5980"/>
                      <a:pt x="1194" y="5998"/>
                    </a:cubicBezTo>
                    <a:cubicBezTo>
                      <a:pt x="1231" y="6035"/>
                      <a:pt x="1274" y="6053"/>
                      <a:pt x="1324" y="6053"/>
                    </a:cubicBezTo>
                    <a:cubicBezTo>
                      <a:pt x="1334" y="6053"/>
                      <a:pt x="1344" y="6053"/>
                      <a:pt x="1354" y="6051"/>
                    </a:cubicBezTo>
                    <a:cubicBezTo>
                      <a:pt x="1408" y="6051"/>
                      <a:pt x="1523" y="6060"/>
                      <a:pt x="1470" y="6096"/>
                    </a:cubicBezTo>
                    <a:cubicBezTo>
                      <a:pt x="1425" y="6131"/>
                      <a:pt x="1319" y="6114"/>
                      <a:pt x="1274" y="6140"/>
                    </a:cubicBezTo>
                    <a:cubicBezTo>
                      <a:pt x="1230" y="6176"/>
                      <a:pt x="1274" y="6229"/>
                      <a:pt x="1310" y="6265"/>
                    </a:cubicBezTo>
                    <a:cubicBezTo>
                      <a:pt x="1301" y="6301"/>
                      <a:pt x="1283" y="6327"/>
                      <a:pt x="1256" y="6336"/>
                    </a:cubicBezTo>
                    <a:cubicBezTo>
                      <a:pt x="1221" y="6336"/>
                      <a:pt x="1194" y="6345"/>
                      <a:pt x="1194" y="6363"/>
                    </a:cubicBezTo>
                    <a:cubicBezTo>
                      <a:pt x="1185" y="6407"/>
                      <a:pt x="1265" y="6407"/>
                      <a:pt x="1265" y="6452"/>
                    </a:cubicBezTo>
                    <a:cubicBezTo>
                      <a:pt x="1265" y="6505"/>
                      <a:pt x="1221" y="6497"/>
                      <a:pt x="1203" y="6532"/>
                    </a:cubicBezTo>
                    <a:cubicBezTo>
                      <a:pt x="1149" y="6612"/>
                      <a:pt x="1176" y="6710"/>
                      <a:pt x="1256" y="6764"/>
                    </a:cubicBezTo>
                    <a:cubicBezTo>
                      <a:pt x="1299" y="6801"/>
                      <a:pt x="1321" y="6821"/>
                      <a:pt x="1284" y="6821"/>
                    </a:cubicBezTo>
                    <a:cubicBezTo>
                      <a:pt x="1267" y="6821"/>
                      <a:pt x="1238" y="6817"/>
                      <a:pt x="1194" y="6808"/>
                    </a:cubicBezTo>
                    <a:cubicBezTo>
                      <a:pt x="1168" y="6791"/>
                      <a:pt x="1150" y="6785"/>
                      <a:pt x="1137" y="6785"/>
                    </a:cubicBezTo>
                    <a:cubicBezTo>
                      <a:pt x="1108" y="6785"/>
                      <a:pt x="1102" y="6814"/>
                      <a:pt x="1096" y="6826"/>
                    </a:cubicBezTo>
                    <a:cubicBezTo>
                      <a:pt x="1087" y="6853"/>
                      <a:pt x="1060" y="6915"/>
                      <a:pt x="1096" y="6960"/>
                    </a:cubicBezTo>
                    <a:cubicBezTo>
                      <a:pt x="1123" y="6995"/>
                      <a:pt x="1194" y="7031"/>
                      <a:pt x="1140" y="7058"/>
                    </a:cubicBezTo>
                    <a:cubicBezTo>
                      <a:pt x="1125" y="7055"/>
                      <a:pt x="1111" y="7053"/>
                      <a:pt x="1099" y="7053"/>
                    </a:cubicBezTo>
                    <a:cubicBezTo>
                      <a:pt x="1002" y="7053"/>
                      <a:pt x="1017" y="7143"/>
                      <a:pt x="1025" y="7182"/>
                    </a:cubicBezTo>
                    <a:cubicBezTo>
                      <a:pt x="1034" y="7218"/>
                      <a:pt x="1247" y="7307"/>
                      <a:pt x="1194" y="7307"/>
                    </a:cubicBezTo>
                    <a:cubicBezTo>
                      <a:pt x="1060" y="7325"/>
                      <a:pt x="1007" y="7325"/>
                      <a:pt x="980" y="7387"/>
                    </a:cubicBezTo>
                    <a:cubicBezTo>
                      <a:pt x="936" y="7476"/>
                      <a:pt x="918" y="7583"/>
                      <a:pt x="927" y="7681"/>
                    </a:cubicBezTo>
                    <a:cubicBezTo>
                      <a:pt x="936" y="7717"/>
                      <a:pt x="944" y="7752"/>
                      <a:pt x="962" y="7797"/>
                    </a:cubicBezTo>
                    <a:cubicBezTo>
                      <a:pt x="971" y="7815"/>
                      <a:pt x="1034" y="7842"/>
                      <a:pt x="1025" y="7859"/>
                    </a:cubicBezTo>
                    <a:cubicBezTo>
                      <a:pt x="1025" y="7886"/>
                      <a:pt x="891" y="7895"/>
                      <a:pt x="855" y="7904"/>
                    </a:cubicBezTo>
                    <a:cubicBezTo>
                      <a:pt x="811" y="7922"/>
                      <a:pt x="766" y="7948"/>
                      <a:pt x="740" y="7984"/>
                    </a:cubicBezTo>
                    <a:cubicBezTo>
                      <a:pt x="722" y="8029"/>
                      <a:pt x="731" y="8073"/>
                      <a:pt x="855" y="8100"/>
                    </a:cubicBezTo>
                    <a:cubicBezTo>
                      <a:pt x="849" y="8099"/>
                      <a:pt x="843" y="8098"/>
                      <a:pt x="839" y="8098"/>
                    </a:cubicBezTo>
                    <a:cubicBezTo>
                      <a:pt x="776" y="8098"/>
                      <a:pt x="901" y="8208"/>
                      <a:pt x="909" y="8233"/>
                    </a:cubicBezTo>
                    <a:cubicBezTo>
                      <a:pt x="927" y="8260"/>
                      <a:pt x="766" y="8278"/>
                      <a:pt x="740" y="8305"/>
                    </a:cubicBezTo>
                    <a:cubicBezTo>
                      <a:pt x="704" y="8331"/>
                      <a:pt x="686" y="8376"/>
                      <a:pt x="704" y="8420"/>
                    </a:cubicBezTo>
                    <a:cubicBezTo>
                      <a:pt x="722" y="8465"/>
                      <a:pt x="847" y="8474"/>
                      <a:pt x="918" y="8483"/>
                    </a:cubicBezTo>
                    <a:cubicBezTo>
                      <a:pt x="918" y="8501"/>
                      <a:pt x="918" y="8545"/>
                      <a:pt x="900" y="8554"/>
                    </a:cubicBezTo>
                    <a:cubicBezTo>
                      <a:pt x="873" y="8545"/>
                      <a:pt x="847" y="8545"/>
                      <a:pt x="820" y="8545"/>
                    </a:cubicBezTo>
                    <a:cubicBezTo>
                      <a:pt x="793" y="8554"/>
                      <a:pt x="802" y="8590"/>
                      <a:pt x="802" y="8599"/>
                    </a:cubicBezTo>
                    <a:cubicBezTo>
                      <a:pt x="793" y="8616"/>
                      <a:pt x="722" y="8608"/>
                      <a:pt x="704" y="8625"/>
                    </a:cubicBezTo>
                    <a:cubicBezTo>
                      <a:pt x="686" y="8643"/>
                      <a:pt x="677" y="8670"/>
                      <a:pt x="677" y="8697"/>
                    </a:cubicBezTo>
                    <a:cubicBezTo>
                      <a:pt x="686" y="8777"/>
                      <a:pt x="766" y="8821"/>
                      <a:pt x="838" y="8901"/>
                    </a:cubicBezTo>
                    <a:cubicBezTo>
                      <a:pt x="883" y="8947"/>
                      <a:pt x="884" y="8962"/>
                      <a:pt x="859" y="8962"/>
                    </a:cubicBezTo>
                    <a:cubicBezTo>
                      <a:pt x="830" y="8962"/>
                      <a:pt x="766" y="8942"/>
                      <a:pt x="695" y="8928"/>
                    </a:cubicBezTo>
                    <a:lnTo>
                      <a:pt x="695" y="8928"/>
                    </a:lnTo>
                    <a:cubicBezTo>
                      <a:pt x="775" y="8946"/>
                      <a:pt x="695" y="8973"/>
                      <a:pt x="749" y="9008"/>
                    </a:cubicBezTo>
                    <a:cubicBezTo>
                      <a:pt x="766" y="9017"/>
                      <a:pt x="864" y="9044"/>
                      <a:pt x="864" y="9044"/>
                    </a:cubicBezTo>
                    <a:cubicBezTo>
                      <a:pt x="860" y="9057"/>
                      <a:pt x="824" y="9057"/>
                      <a:pt x="790" y="9057"/>
                    </a:cubicBezTo>
                    <a:cubicBezTo>
                      <a:pt x="755" y="9057"/>
                      <a:pt x="722" y="9057"/>
                      <a:pt x="722" y="9071"/>
                    </a:cubicBezTo>
                    <a:cubicBezTo>
                      <a:pt x="713" y="9097"/>
                      <a:pt x="820" y="9160"/>
                      <a:pt x="838" y="9195"/>
                    </a:cubicBezTo>
                    <a:cubicBezTo>
                      <a:pt x="850" y="9221"/>
                      <a:pt x="847" y="9231"/>
                      <a:pt x="836" y="9231"/>
                    </a:cubicBezTo>
                    <a:cubicBezTo>
                      <a:pt x="816" y="9231"/>
                      <a:pt x="771" y="9200"/>
                      <a:pt x="749" y="9178"/>
                    </a:cubicBezTo>
                    <a:cubicBezTo>
                      <a:pt x="718" y="9152"/>
                      <a:pt x="654" y="9136"/>
                      <a:pt x="607" y="9136"/>
                    </a:cubicBezTo>
                    <a:cubicBezTo>
                      <a:pt x="571" y="9136"/>
                      <a:pt x="545" y="9146"/>
                      <a:pt x="553" y="9169"/>
                    </a:cubicBezTo>
                    <a:cubicBezTo>
                      <a:pt x="601" y="9250"/>
                      <a:pt x="679" y="9301"/>
                      <a:pt x="766" y="9316"/>
                    </a:cubicBezTo>
                    <a:lnTo>
                      <a:pt x="766" y="9316"/>
                    </a:lnTo>
                    <a:cubicBezTo>
                      <a:pt x="756" y="9315"/>
                      <a:pt x="746" y="9315"/>
                      <a:pt x="737" y="9315"/>
                    </a:cubicBezTo>
                    <a:cubicBezTo>
                      <a:pt x="517" y="9315"/>
                      <a:pt x="684" y="9609"/>
                      <a:pt x="524" y="9609"/>
                    </a:cubicBezTo>
                    <a:cubicBezTo>
                      <a:pt x="514" y="9609"/>
                      <a:pt x="503" y="9608"/>
                      <a:pt x="490" y="9605"/>
                    </a:cubicBezTo>
                    <a:lnTo>
                      <a:pt x="490" y="9605"/>
                    </a:lnTo>
                    <a:cubicBezTo>
                      <a:pt x="330" y="9641"/>
                      <a:pt x="517" y="9730"/>
                      <a:pt x="526" y="9801"/>
                    </a:cubicBezTo>
                    <a:cubicBezTo>
                      <a:pt x="526" y="9855"/>
                      <a:pt x="526" y="9908"/>
                      <a:pt x="508" y="9961"/>
                    </a:cubicBezTo>
                    <a:cubicBezTo>
                      <a:pt x="499" y="10033"/>
                      <a:pt x="561" y="10113"/>
                      <a:pt x="553" y="10175"/>
                    </a:cubicBezTo>
                    <a:cubicBezTo>
                      <a:pt x="535" y="10246"/>
                      <a:pt x="446" y="10229"/>
                      <a:pt x="437" y="10291"/>
                    </a:cubicBezTo>
                    <a:cubicBezTo>
                      <a:pt x="428" y="10327"/>
                      <a:pt x="446" y="10362"/>
                      <a:pt x="472" y="10380"/>
                    </a:cubicBezTo>
                    <a:cubicBezTo>
                      <a:pt x="499" y="10398"/>
                      <a:pt x="570" y="10398"/>
                      <a:pt x="561" y="10425"/>
                    </a:cubicBezTo>
                    <a:cubicBezTo>
                      <a:pt x="554" y="10443"/>
                      <a:pt x="521" y="10449"/>
                      <a:pt x="478" y="10449"/>
                    </a:cubicBezTo>
                    <a:cubicBezTo>
                      <a:pt x="420" y="10449"/>
                      <a:pt x="344" y="10437"/>
                      <a:pt x="296" y="10427"/>
                    </a:cubicBezTo>
                    <a:lnTo>
                      <a:pt x="296" y="10427"/>
                    </a:lnTo>
                    <a:cubicBezTo>
                      <a:pt x="448" y="10469"/>
                      <a:pt x="294" y="10871"/>
                      <a:pt x="268" y="10915"/>
                    </a:cubicBezTo>
                    <a:cubicBezTo>
                      <a:pt x="250" y="10968"/>
                      <a:pt x="161" y="11030"/>
                      <a:pt x="161" y="11084"/>
                    </a:cubicBezTo>
                    <a:cubicBezTo>
                      <a:pt x="161" y="11155"/>
                      <a:pt x="187" y="11217"/>
                      <a:pt x="232" y="11262"/>
                    </a:cubicBezTo>
                    <a:cubicBezTo>
                      <a:pt x="247" y="11277"/>
                      <a:pt x="387" y="11358"/>
                      <a:pt x="432" y="11358"/>
                    </a:cubicBezTo>
                    <a:cubicBezTo>
                      <a:pt x="440" y="11358"/>
                      <a:pt x="444" y="11356"/>
                      <a:pt x="446" y="11351"/>
                    </a:cubicBezTo>
                    <a:lnTo>
                      <a:pt x="446" y="11351"/>
                    </a:lnTo>
                    <a:cubicBezTo>
                      <a:pt x="443" y="11362"/>
                      <a:pt x="426" y="11365"/>
                      <a:pt x="401" y="11365"/>
                    </a:cubicBezTo>
                    <a:cubicBezTo>
                      <a:pt x="365" y="11365"/>
                      <a:pt x="314" y="11358"/>
                      <a:pt x="278" y="11358"/>
                    </a:cubicBezTo>
                    <a:cubicBezTo>
                      <a:pt x="243" y="11358"/>
                      <a:pt x="223" y="11365"/>
                      <a:pt x="250" y="11395"/>
                    </a:cubicBezTo>
                    <a:cubicBezTo>
                      <a:pt x="259" y="11404"/>
                      <a:pt x="366" y="11493"/>
                      <a:pt x="330" y="11502"/>
                    </a:cubicBezTo>
                    <a:cubicBezTo>
                      <a:pt x="316" y="11502"/>
                      <a:pt x="187" y="11445"/>
                      <a:pt x="141" y="11445"/>
                    </a:cubicBezTo>
                    <a:cubicBezTo>
                      <a:pt x="130" y="11445"/>
                      <a:pt x="123" y="11449"/>
                      <a:pt x="125" y="11458"/>
                    </a:cubicBezTo>
                    <a:cubicBezTo>
                      <a:pt x="161" y="11547"/>
                      <a:pt x="241" y="11618"/>
                      <a:pt x="339" y="11627"/>
                    </a:cubicBezTo>
                    <a:cubicBezTo>
                      <a:pt x="348" y="11663"/>
                      <a:pt x="187" y="11663"/>
                      <a:pt x="143" y="11681"/>
                    </a:cubicBezTo>
                    <a:cubicBezTo>
                      <a:pt x="134" y="11689"/>
                      <a:pt x="0" y="11832"/>
                      <a:pt x="36" y="11850"/>
                    </a:cubicBezTo>
                    <a:cubicBezTo>
                      <a:pt x="98" y="11876"/>
                      <a:pt x="241" y="11876"/>
                      <a:pt x="250" y="11948"/>
                    </a:cubicBezTo>
                    <a:cubicBezTo>
                      <a:pt x="268" y="12001"/>
                      <a:pt x="205" y="12055"/>
                      <a:pt x="241" y="12117"/>
                    </a:cubicBezTo>
                    <a:cubicBezTo>
                      <a:pt x="268" y="12179"/>
                      <a:pt x="321" y="12170"/>
                      <a:pt x="339" y="12233"/>
                    </a:cubicBezTo>
                    <a:cubicBezTo>
                      <a:pt x="348" y="12295"/>
                      <a:pt x="259" y="12357"/>
                      <a:pt x="268" y="12455"/>
                    </a:cubicBezTo>
                    <a:cubicBezTo>
                      <a:pt x="274" y="12518"/>
                      <a:pt x="324" y="12559"/>
                      <a:pt x="378" y="12559"/>
                    </a:cubicBezTo>
                    <a:cubicBezTo>
                      <a:pt x="401" y="12559"/>
                      <a:pt x="425" y="12551"/>
                      <a:pt x="446" y="12536"/>
                    </a:cubicBezTo>
                    <a:lnTo>
                      <a:pt x="446" y="12536"/>
                    </a:lnTo>
                    <a:cubicBezTo>
                      <a:pt x="429" y="12552"/>
                      <a:pt x="351" y="12699"/>
                      <a:pt x="369" y="12699"/>
                    </a:cubicBezTo>
                    <a:cubicBezTo>
                      <a:pt x="370" y="12699"/>
                      <a:pt x="372" y="12698"/>
                      <a:pt x="374" y="12696"/>
                    </a:cubicBezTo>
                    <a:cubicBezTo>
                      <a:pt x="403" y="12675"/>
                      <a:pt x="481" y="12586"/>
                      <a:pt x="526" y="12586"/>
                    </a:cubicBezTo>
                    <a:cubicBezTo>
                      <a:pt x="538" y="12586"/>
                      <a:pt x="547" y="12592"/>
                      <a:pt x="553" y="12607"/>
                    </a:cubicBezTo>
                    <a:cubicBezTo>
                      <a:pt x="561" y="12642"/>
                      <a:pt x="517" y="12687"/>
                      <a:pt x="508" y="12723"/>
                    </a:cubicBezTo>
                    <a:cubicBezTo>
                      <a:pt x="493" y="12789"/>
                      <a:pt x="527" y="12879"/>
                      <a:pt x="614" y="12879"/>
                    </a:cubicBezTo>
                    <a:cubicBezTo>
                      <a:pt x="631" y="12879"/>
                      <a:pt x="650" y="12875"/>
                      <a:pt x="671" y="12868"/>
                    </a:cubicBezTo>
                    <a:lnTo>
                      <a:pt x="671" y="12868"/>
                    </a:lnTo>
                    <a:cubicBezTo>
                      <a:pt x="594" y="12901"/>
                      <a:pt x="544" y="13062"/>
                      <a:pt x="561" y="13088"/>
                    </a:cubicBezTo>
                    <a:cubicBezTo>
                      <a:pt x="594" y="13065"/>
                      <a:pt x="614" y="13057"/>
                      <a:pt x="628" y="13057"/>
                    </a:cubicBezTo>
                    <a:cubicBezTo>
                      <a:pt x="653" y="13057"/>
                      <a:pt x="657" y="13083"/>
                      <a:pt x="668" y="13106"/>
                    </a:cubicBezTo>
                    <a:cubicBezTo>
                      <a:pt x="677" y="13123"/>
                      <a:pt x="679" y="13132"/>
                      <a:pt x="688" y="13132"/>
                    </a:cubicBezTo>
                    <a:cubicBezTo>
                      <a:pt x="697" y="13132"/>
                      <a:pt x="713" y="13123"/>
                      <a:pt x="749" y="13106"/>
                    </a:cubicBezTo>
                    <a:cubicBezTo>
                      <a:pt x="757" y="13103"/>
                      <a:pt x="764" y="13101"/>
                      <a:pt x="770" y="13101"/>
                    </a:cubicBezTo>
                    <a:cubicBezTo>
                      <a:pt x="835" y="13101"/>
                      <a:pt x="777" y="13260"/>
                      <a:pt x="793" y="13293"/>
                    </a:cubicBezTo>
                    <a:cubicBezTo>
                      <a:pt x="798" y="13304"/>
                      <a:pt x="807" y="13307"/>
                      <a:pt x="818" y="13307"/>
                    </a:cubicBezTo>
                    <a:cubicBezTo>
                      <a:pt x="835" y="13307"/>
                      <a:pt x="857" y="13297"/>
                      <a:pt x="874" y="13297"/>
                    </a:cubicBezTo>
                    <a:cubicBezTo>
                      <a:pt x="881" y="13297"/>
                      <a:pt x="886" y="13298"/>
                      <a:pt x="891" y="13302"/>
                    </a:cubicBezTo>
                    <a:cubicBezTo>
                      <a:pt x="936" y="13328"/>
                      <a:pt x="962" y="13373"/>
                      <a:pt x="989" y="13409"/>
                    </a:cubicBezTo>
                    <a:cubicBezTo>
                      <a:pt x="1018" y="13452"/>
                      <a:pt x="1047" y="13477"/>
                      <a:pt x="1095" y="13477"/>
                    </a:cubicBezTo>
                    <a:cubicBezTo>
                      <a:pt x="1118" y="13477"/>
                      <a:pt x="1146" y="13471"/>
                      <a:pt x="1181" y="13458"/>
                    </a:cubicBezTo>
                    <a:lnTo>
                      <a:pt x="1181" y="13458"/>
                    </a:lnTo>
                    <a:cubicBezTo>
                      <a:pt x="1142" y="13479"/>
                      <a:pt x="1104" y="13503"/>
                      <a:pt x="1069" y="13533"/>
                    </a:cubicBezTo>
                    <a:cubicBezTo>
                      <a:pt x="1038" y="13564"/>
                      <a:pt x="1049" y="13573"/>
                      <a:pt x="1071" y="13573"/>
                    </a:cubicBezTo>
                    <a:cubicBezTo>
                      <a:pt x="1094" y="13573"/>
                      <a:pt x="1127" y="13564"/>
                      <a:pt x="1140" y="13560"/>
                    </a:cubicBezTo>
                    <a:cubicBezTo>
                      <a:pt x="1184" y="13544"/>
                      <a:pt x="1216" y="13536"/>
                      <a:pt x="1236" y="13536"/>
                    </a:cubicBezTo>
                    <a:cubicBezTo>
                      <a:pt x="1294" y="13536"/>
                      <a:pt x="1262" y="13599"/>
                      <a:pt x="1176" y="13711"/>
                    </a:cubicBezTo>
                    <a:cubicBezTo>
                      <a:pt x="1160" y="13734"/>
                      <a:pt x="1164" y="13742"/>
                      <a:pt x="1178" y="13742"/>
                    </a:cubicBezTo>
                    <a:cubicBezTo>
                      <a:pt x="1219" y="13742"/>
                      <a:pt x="1352" y="13671"/>
                      <a:pt x="1381" y="13671"/>
                    </a:cubicBezTo>
                    <a:cubicBezTo>
                      <a:pt x="1393" y="13671"/>
                      <a:pt x="1386" y="13684"/>
                      <a:pt x="1345" y="13720"/>
                    </a:cubicBezTo>
                    <a:cubicBezTo>
                      <a:pt x="1267" y="13786"/>
                      <a:pt x="1295" y="13861"/>
                      <a:pt x="1365" y="13861"/>
                    </a:cubicBezTo>
                    <a:cubicBezTo>
                      <a:pt x="1390" y="13861"/>
                      <a:pt x="1420" y="13851"/>
                      <a:pt x="1453" y="13829"/>
                    </a:cubicBezTo>
                    <a:lnTo>
                      <a:pt x="1453" y="13829"/>
                    </a:lnTo>
                    <a:cubicBezTo>
                      <a:pt x="1415" y="13865"/>
                      <a:pt x="1386" y="13915"/>
                      <a:pt x="1372" y="13970"/>
                    </a:cubicBezTo>
                    <a:cubicBezTo>
                      <a:pt x="1363" y="13996"/>
                      <a:pt x="1417" y="13979"/>
                      <a:pt x="1425" y="13996"/>
                    </a:cubicBezTo>
                    <a:cubicBezTo>
                      <a:pt x="1443" y="14014"/>
                      <a:pt x="1425" y="14085"/>
                      <a:pt x="1461" y="14121"/>
                    </a:cubicBezTo>
                    <a:cubicBezTo>
                      <a:pt x="1474" y="14139"/>
                      <a:pt x="1497" y="14139"/>
                      <a:pt x="1519" y="14139"/>
                    </a:cubicBezTo>
                    <a:cubicBezTo>
                      <a:pt x="1541" y="14139"/>
                      <a:pt x="1564" y="14139"/>
                      <a:pt x="1577" y="14157"/>
                    </a:cubicBezTo>
                    <a:cubicBezTo>
                      <a:pt x="1613" y="14183"/>
                      <a:pt x="1630" y="14219"/>
                      <a:pt x="1648" y="14264"/>
                    </a:cubicBezTo>
                    <a:cubicBezTo>
                      <a:pt x="1675" y="14335"/>
                      <a:pt x="1675" y="14406"/>
                      <a:pt x="1746" y="14433"/>
                    </a:cubicBezTo>
                    <a:cubicBezTo>
                      <a:pt x="1748" y="14433"/>
                      <a:pt x="1751" y="14434"/>
                      <a:pt x="1753" y="14434"/>
                    </a:cubicBezTo>
                    <a:cubicBezTo>
                      <a:pt x="1792" y="14434"/>
                      <a:pt x="1885" y="14379"/>
                      <a:pt x="1904" y="14379"/>
                    </a:cubicBezTo>
                    <a:cubicBezTo>
                      <a:pt x="1905" y="14379"/>
                      <a:pt x="1906" y="14379"/>
                      <a:pt x="1906" y="14379"/>
                    </a:cubicBezTo>
                    <a:cubicBezTo>
                      <a:pt x="1915" y="14388"/>
                      <a:pt x="1835" y="14522"/>
                      <a:pt x="1835" y="14558"/>
                    </a:cubicBezTo>
                    <a:cubicBezTo>
                      <a:pt x="1835" y="14571"/>
                      <a:pt x="1841" y="14577"/>
                      <a:pt x="1850" y="14577"/>
                    </a:cubicBezTo>
                    <a:cubicBezTo>
                      <a:pt x="1877" y="14577"/>
                      <a:pt x="1933" y="14531"/>
                      <a:pt x="1960" y="14504"/>
                    </a:cubicBezTo>
                    <a:cubicBezTo>
                      <a:pt x="1987" y="14483"/>
                      <a:pt x="2090" y="14372"/>
                      <a:pt x="2122" y="14372"/>
                    </a:cubicBezTo>
                    <a:cubicBezTo>
                      <a:pt x="2132" y="14372"/>
                      <a:pt x="2135" y="14382"/>
                      <a:pt x="2129" y="14406"/>
                    </a:cubicBezTo>
                    <a:cubicBezTo>
                      <a:pt x="2102" y="14486"/>
                      <a:pt x="2049" y="14584"/>
                      <a:pt x="2058" y="14656"/>
                    </a:cubicBezTo>
                    <a:cubicBezTo>
                      <a:pt x="2062" y="14670"/>
                      <a:pt x="2072" y="14675"/>
                      <a:pt x="2085" y="14675"/>
                    </a:cubicBezTo>
                    <a:cubicBezTo>
                      <a:pt x="2129" y="14675"/>
                      <a:pt x="2214" y="14607"/>
                      <a:pt x="2249" y="14607"/>
                    </a:cubicBezTo>
                    <a:cubicBezTo>
                      <a:pt x="2266" y="14607"/>
                      <a:pt x="2271" y="14624"/>
                      <a:pt x="2254" y="14673"/>
                    </a:cubicBezTo>
                    <a:cubicBezTo>
                      <a:pt x="2218" y="14789"/>
                      <a:pt x="2370" y="14825"/>
                      <a:pt x="2423" y="14834"/>
                    </a:cubicBezTo>
                    <a:cubicBezTo>
                      <a:pt x="2477" y="14851"/>
                      <a:pt x="2530" y="14834"/>
                      <a:pt x="2557" y="14896"/>
                    </a:cubicBezTo>
                    <a:cubicBezTo>
                      <a:pt x="2565" y="14904"/>
                      <a:pt x="2573" y="15068"/>
                      <a:pt x="2582" y="15068"/>
                    </a:cubicBezTo>
                    <a:cubicBezTo>
                      <a:pt x="2582" y="15068"/>
                      <a:pt x="2583" y="15067"/>
                      <a:pt x="2583" y="15065"/>
                    </a:cubicBezTo>
                    <a:cubicBezTo>
                      <a:pt x="2610" y="15021"/>
                      <a:pt x="2610" y="14958"/>
                      <a:pt x="2664" y="14932"/>
                    </a:cubicBezTo>
                    <a:cubicBezTo>
                      <a:pt x="2671" y="14929"/>
                      <a:pt x="2678" y="14928"/>
                      <a:pt x="2685" y="14928"/>
                    </a:cubicBezTo>
                    <a:cubicBezTo>
                      <a:pt x="2704" y="14928"/>
                      <a:pt x="2722" y="14936"/>
                      <a:pt x="2735" y="14949"/>
                    </a:cubicBezTo>
                    <a:cubicBezTo>
                      <a:pt x="2782" y="14996"/>
                      <a:pt x="2794" y="15078"/>
                      <a:pt x="2767" y="15139"/>
                    </a:cubicBezTo>
                    <a:lnTo>
                      <a:pt x="2767" y="15139"/>
                    </a:lnTo>
                    <a:cubicBezTo>
                      <a:pt x="2811" y="15063"/>
                      <a:pt x="2833" y="15035"/>
                      <a:pt x="2843" y="15035"/>
                    </a:cubicBezTo>
                    <a:cubicBezTo>
                      <a:pt x="2871" y="15035"/>
                      <a:pt x="2809" y="15246"/>
                      <a:pt x="2860" y="15252"/>
                    </a:cubicBezTo>
                    <a:cubicBezTo>
                      <a:pt x="2937" y="15252"/>
                      <a:pt x="3015" y="15109"/>
                      <a:pt x="3077" y="15109"/>
                    </a:cubicBezTo>
                    <a:cubicBezTo>
                      <a:pt x="3079" y="15109"/>
                      <a:pt x="3080" y="15110"/>
                      <a:pt x="3082" y="15110"/>
                    </a:cubicBezTo>
                    <a:cubicBezTo>
                      <a:pt x="3100" y="15110"/>
                      <a:pt x="3109" y="15226"/>
                      <a:pt x="3118" y="15243"/>
                    </a:cubicBezTo>
                    <a:cubicBezTo>
                      <a:pt x="3134" y="15273"/>
                      <a:pt x="3149" y="15282"/>
                      <a:pt x="3164" y="15282"/>
                    </a:cubicBezTo>
                    <a:cubicBezTo>
                      <a:pt x="3196" y="15282"/>
                      <a:pt x="3226" y="15236"/>
                      <a:pt x="3258" y="15236"/>
                    </a:cubicBezTo>
                    <a:cubicBezTo>
                      <a:pt x="3271" y="15236"/>
                      <a:pt x="3283" y="15243"/>
                      <a:pt x="3296" y="15261"/>
                    </a:cubicBezTo>
                    <a:cubicBezTo>
                      <a:pt x="3341" y="15324"/>
                      <a:pt x="3376" y="15377"/>
                      <a:pt x="3438" y="15386"/>
                    </a:cubicBezTo>
                    <a:cubicBezTo>
                      <a:pt x="3483" y="15377"/>
                      <a:pt x="3519" y="15368"/>
                      <a:pt x="3554" y="15350"/>
                    </a:cubicBezTo>
                    <a:cubicBezTo>
                      <a:pt x="3626" y="15398"/>
                      <a:pt x="3641" y="15666"/>
                      <a:pt x="3751" y="15666"/>
                    </a:cubicBezTo>
                    <a:cubicBezTo>
                      <a:pt x="3764" y="15666"/>
                      <a:pt x="3778" y="15662"/>
                      <a:pt x="3795" y="15653"/>
                    </a:cubicBezTo>
                    <a:cubicBezTo>
                      <a:pt x="3857" y="15622"/>
                      <a:pt x="3837" y="15570"/>
                      <a:pt x="3874" y="15570"/>
                    </a:cubicBezTo>
                    <a:cubicBezTo>
                      <a:pt x="3879" y="15570"/>
                      <a:pt x="3885" y="15571"/>
                      <a:pt x="3893" y="15573"/>
                    </a:cubicBezTo>
                    <a:cubicBezTo>
                      <a:pt x="3893" y="15617"/>
                      <a:pt x="3911" y="15653"/>
                      <a:pt x="3937" y="15689"/>
                    </a:cubicBezTo>
                    <a:cubicBezTo>
                      <a:pt x="3938" y="15689"/>
                      <a:pt x="3939" y="15690"/>
                      <a:pt x="3940" y="15690"/>
                    </a:cubicBezTo>
                    <a:cubicBezTo>
                      <a:pt x="3956" y="15690"/>
                      <a:pt x="3966" y="15626"/>
                      <a:pt x="3991" y="15626"/>
                    </a:cubicBezTo>
                    <a:cubicBezTo>
                      <a:pt x="4000" y="15623"/>
                      <a:pt x="4010" y="15621"/>
                      <a:pt x="4020" y="15621"/>
                    </a:cubicBezTo>
                    <a:cubicBezTo>
                      <a:pt x="4124" y="15621"/>
                      <a:pt x="4246" y="15808"/>
                      <a:pt x="4367" y="15808"/>
                    </a:cubicBezTo>
                    <a:cubicBezTo>
                      <a:pt x="4405" y="15808"/>
                      <a:pt x="4443" y="15790"/>
                      <a:pt x="4481" y="15742"/>
                    </a:cubicBezTo>
                    <a:lnTo>
                      <a:pt x="4481" y="15742"/>
                    </a:lnTo>
                    <a:cubicBezTo>
                      <a:pt x="4485" y="15744"/>
                      <a:pt x="4488" y="15746"/>
                      <a:pt x="4490" y="15748"/>
                    </a:cubicBezTo>
                    <a:lnTo>
                      <a:pt x="4490" y="15748"/>
                    </a:lnTo>
                    <a:cubicBezTo>
                      <a:pt x="4521" y="15726"/>
                      <a:pt x="4564" y="15578"/>
                      <a:pt x="4595" y="15424"/>
                    </a:cubicBezTo>
                    <a:lnTo>
                      <a:pt x="4595" y="15424"/>
                    </a:lnTo>
                    <a:cubicBezTo>
                      <a:pt x="4590" y="15523"/>
                      <a:pt x="4637" y="15623"/>
                      <a:pt x="4684" y="15623"/>
                    </a:cubicBezTo>
                    <a:cubicBezTo>
                      <a:pt x="4718" y="15623"/>
                      <a:pt x="4751" y="15570"/>
                      <a:pt x="4764" y="15426"/>
                    </a:cubicBezTo>
                    <a:lnTo>
                      <a:pt x="4764" y="15426"/>
                    </a:lnTo>
                    <a:cubicBezTo>
                      <a:pt x="4763" y="15529"/>
                      <a:pt x="4936" y="15534"/>
                      <a:pt x="4962" y="15671"/>
                    </a:cubicBezTo>
                    <a:cubicBezTo>
                      <a:pt x="4968" y="15706"/>
                      <a:pt x="4973" y="15718"/>
                      <a:pt x="4979" y="15718"/>
                    </a:cubicBezTo>
                    <a:cubicBezTo>
                      <a:pt x="4989" y="15718"/>
                      <a:pt x="5001" y="15679"/>
                      <a:pt x="5024" y="15662"/>
                    </a:cubicBezTo>
                    <a:cubicBezTo>
                      <a:pt x="5060" y="15635"/>
                      <a:pt x="5104" y="15653"/>
                      <a:pt x="5140" y="15635"/>
                    </a:cubicBezTo>
                    <a:cubicBezTo>
                      <a:pt x="5225" y="15599"/>
                      <a:pt x="5310" y="15588"/>
                      <a:pt x="5394" y="15588"/>
                    </a:cubicBezTo>
                    <a:cubicBezTo>
                      <a:pt x="5495" y="15588"/>
                      <a:pt x="5595" y="15604"/>
                      <a:pt x="5692" y="15609"/>
                    </a:cubicBezTo>
                    <a:cubicBezTo>
                      <a:pt x="5748" y="15613"/>
                      <a:pt x="5845" y="15657"/>
                      <a:pt x="5924" y="15657"/>
                    </a:cubicBezTo>
                    <a:cubicBezTo>
                      <a:pt x="6009" y="15657"/>
                      <a:pt x="6072" y="15606"/>
                      <a:pt x="6039" y="15404"/>
                    </a:cubicBezTo>
                    <a:cubicBezTo>
                      <a:pt x="6039" y="15380"/>
                      <a:pt x="6019" y="15175"/>
                      <a:pt x="6032" y="15175"/>
                    </a:cubicBezTo>
                    <a:cubicBezTo>
                      <a:pt x="6033" y="15175"/>
                      <a:pt x="6036" y="15180"/>
                      <a:pt x="6039" y="15190"/>
                    </a:cubicBezTo>
                    <a:cubicBezTo>
                      <a:pt x="6075" y="15270"/>
                      <a:pt x="6102" y="15350"/>
                      <a:pt x="6120" y="15439"/>
                    </a:cubicBezTo>
                    <a:cubicBezTo>
                      <a:pt x="6120" y="15474"/>
                      <a:pt x="6231" y="15912"/>
                      <a:pt x="6244" y="15912"/>
                    </a:cubicBezTo>
                    <a:cubicBezTo>
                      <a:pt x="6244" y="15912"/>
                      <a:pt x="6244" y="15912"/>
                      <a:pt x="6244" y="15911"/>
                    </a:cubicBezTo>
                    <a:cubicBezTo>
                      <a:pt x="6244" y="15903"/>
                      <a:pt x="6235" y="15858"/>
                      <a:pt x="6262" y="15822"/>
                    </a:cubicBezTo>
                    <a:cubicBezTo>
                      <a:pt x="6280" y="15805"/>
                      <a:pt x="6316" y="15787"/>
                      <a:pt x="6351" y="15778"/>
                    </a:cubicBezTo>
                    <a:cubicBezTo>
                      <a:pt x="6363" y="15775"/>
                      <a:pt x="6377" y="15773"/>
                      <a:pt x="6393" y="15773"/>
                    </a:cubicBezTo>
                    <a:cubicBezTo>
                      <a:pt x="6434" y="15773"/>
                      <a:pt x="6482" y="15790"/>
                      <a:pt x="6502" y="15873"/>
                    </a:cubicBezTo>
                    <a:lnTo>
                      <a:pt x="6502" y="15873"/>
                    </a:lnTo>
                    <a:cubicBezTo>
                      <a:pt x="6451" y="15655"/>
                      <a:pt x="6591" y="15795"/>
                      <a:pt x="6556" y="15609"/>
                    </a:cubicBezTo>
                    <a:cubicBezTo>
                      <a:pt x="6549" y="15529"/>
                      <a:pt x="6528" y="15391"/>
                      <a:pt x="6561" y="15391"/>
                    </a:cubicBezTo>
                    <a:cubicBezTo>
                      <a:pt x="6573" y="15391"/>
                      <a:pt x="6591" y="15407"/>
                      <a:pt x="6618" y="15448"/>
                    </a:cubicBezTo>
                    <a:cubicBezTo>
                      <a:pt x="6638" y="15475"/>
                      <a:pt x="6653" y="15505"/>
                      <a:pt x="6667" y="15535"/>
                    </a:cubicBezTo>
                    <a:lnTo>
                      <a:pt x="6667" y="15535"/>
                    </a:lnTo>
                    <a:cubicBezTo>
                      <a:pt x="6658" y="15522"/>
                      <a:pt x="6650" y="15517"/>
                      <a:pt x="6643" y="15517"/>
                    </a:cubicBezTo>
                    <a:cubicBezTo>
                      <a:pt x="6607" y="15517"/>
                      <a:pt x="6613" y="15681"/>
                      <a:pt x="6671" y="15681"/>
                    </a:cubicBezTo>
                    <a:cubicBezTo>
                      <a:pt x="6674" y="15681"/>
                      <a:pt x="6677" y="15681"/>
                      <a:pt x="6681" y="15680"/>
                    </a:cubicBezTo>
                    <a:cubicBezTo>
                      <a:pt x="6684" y="15682"/>
                      <a:pt x="6688" y="15682"/>
                      <a:pt x="6691" y="15682"/>
                    </a:cubicBezTo>
                    <a:cubicBezTo>
                      <a:pt x="6705" y="15682"/>
                      <a:pt x="6718" y="15671"/>
                      <a:pt x="6725" y="15671"/>
                    </a:cubicBezTo>
                    <a:cubicBezTo>
                      <a:pt x="6718" y="15648"/>
                      <a:pt x="6711" y="15627"/>
                      <a:pt x="6704" y="15610"/>
                    </a:cubicBezTo>
                    <a:lnTo>
                      <a:pt x="6704" y="15610"/>
                    </a:lnTo>
                    <a:cubicBezTo>
                      <a:pt x="6717" y="15633"/>
                      <a:pt x="6732" y="15654"/>
                      <a:pt x="6752" y="15671"/>
                    </a:cubicBezTo>
                    <a:cubicBezTo>
                      <a:pt x="6766" y="15682"/>
                      <a:pt x="6780" y="15688"/>
                      <a:pt x="6791" y="15688"/>
                    </a:cubicBezTo>
                    <a:cubicBezTo>
                      <a:pt x="6814" y="15688"/>
                      <a:pt x="6826" y="15663"/>
                      <a:pt x="6814" y="15609"/>
                    </a:cubicBezTo>
                    <a:cubicBezTo>
                      <a:pt x="6805" y="15520"/>
                      <a:pt x="6814" y="15546"/>
                      <a:pt x="6868" y="15528"/>
                    </a:cubicBezTo>
                    <a:cubicBezTo>
                      <a:pt x="6869" y="15528"/>
                      <a:pt x="6871" y="15528"/>
                      <a:pt x="6873" y="15528"/>
                    </a:cubicBezTo>
                    <a:cubicBezTo>
                      <a:pt x="6896" y="15528"/>
                      <a:pt x="6905" y="15584"/>
                      <a:pt x="6921" y="15617"/>
                    </a:cubicBezTo>
                    <a:cubicBezTo>
                      <a:pt x="6939" y="15644"/>
                      <a:pt x="6953" y="15655"/>
                      <a:pt x="6965" y="15655"/>
                    </a:cubicBezTo>
                    <a:cubicBezTo>
                      <a:pt x="7013" y="15655"/>
                      <a:pt x="7034" y="15496"/>
                      <a:pt x="7098" y="15496"/>
                    </a:cubicBezTo>
                    <a:cubicBezTo>
                      <a:pt x="7111" y="15496"/>
                      <a:pt x="7126" y="15503"/>
                      <a:pt x="7144" y="15520"/>
                    </a:cubicBezTo>
                    <a:cubicBezTo>
                      <a:pt x="7194" y="15503"/>
                      <a:pt x="7166" y="15284"/>
                      <a:pt x="7191" y="15284"/>
                    </a:cubicBezTo>
                    <a:cubicBezTo>
                      <a:pt x="7193" y="15284"/>
                      <a:pt x="7195" y="15286"/>
                      <a:pt x="7197" y="15288"/>
                    </a:cubicBezTo>
                    <a:cubicBezTo>
                      <a:pt x="7214" y="15304"/>
                      <a:pt x="7290" y="15425"/>
                      <a:pt x="7302" y="15425"/>
                    </a:cubicBezTo>
                    <a:cubicBezTo>
                      <a:pt x="7304" y="15425"/>
                      <a:pt x="7304" y="15424"/>
                      <a:pt x="7304" y="15422"/>
                    </a:cubicBezTo>
                    <a:cubicBezTo>
                      <a:pt x="7322" y="15377"/>
                      <a:pt x="7251" y="15288"/>
                      <a:pt x="7260" y="15226"/>
                    </a:cubicBezTo>
                    <a:lnTo>
                      <a:pt x="7260" y="15226"/>
                    </a:lnTo>
                    <a:lnTo>
                      <a:pt x="7438" y="15457"/>
                    </a:lnTo>
                    <a:cubicBezTo>
                      <a:pt x="7408" y="15337"/>
                      <a:pt x="7403" y="15242"/>
                      <a:pt x="7472" y="15242"/>
                    </a:cubicBezTo>
                    <a:cubicBezTo>
                      <a:pt x="7485" y="15242"/>
                      <a:pt x="7500" y="15245"/>
                      <a:pt x="7518" y="15252"/>
                    </a:cubicBezTo>
                    <a:cubicBezTo>
                      <a:pt x="7547" y="15262"/>
                      <a:pt x="7579" y="15269"/>
                      <a:pt x="7608" y="15269"/>
                    </a:cubicBezTo>
                    <a:cubicBezTo>
                      <a:pt x="7632" y="15269"/>
                      <a:pt x="7653" y="15264"/>
                      <a:pt x="7669" y="15252"/>
                    </a:cubicBezTo>
                    <a:cubicBezTo>
                      <a:pt x="7677" y="15244"/>
                      <a:pt x="7685" y="15178"/>
                      <a:pt x="7661" y="15178"/>
                    </a:cubicBezTo>
                    <a:cubicBezTo>
                      <a:pt x="7658" y="15178"/>
                      <a:pt x="7655" y="15179"/>
                      <a:pt x="7652" y="15181"/>
                    </a:cubicBezTo>
                    <a:lnTo>
                      <a:pt x="7732" y="15136"/>
                    </a:lnTo>
                    <a:cubicBezTo>
                      <a:pt x="7794" y="15101"/>
                      <a:pt x="7741" y="15119"/>
                      <a:pt x="7732" y="15047"/>
                    </a:cubicBezTo>
                    <a:cubicBezTo>
                      <a:pt x="7728" y="15021"/>
                      <a:pt x="7755" y="15014"/>
                      <a:pt x="7790" y="15014"/>
                    </a:cubicBezTo>
                    <a:cubicBezTo>
                      <a:pt x="7828" y="15014"/>
                      <a:pt x="7875" y="15022"/>
                      <a:pt x="7899" y="15022"/>
                    </a:cubicBezTo>
                    <a:cubicBezTo>
                      <a:pt x="7903" y="15022"/>
                      <a:pt x="7907" y="15022"/>
                      <a:pt x="7910" y="15021"/>
                    </a:cubicBezTo>
                    <a:cubicBezTo>
                      <a:pt x="7946" y="15012"/>
                      <a:pt x="8043" y="14994"/>
                      <a:pt x="8035" y="14923"/>
                    </a:cubicBezTo>
                    <a:cubicBezTo>
                      <a:pt x="8028" y="14863"/>
                      <a:pt x="7957" y="14784"/>
                      <a:pt x="7988" y="14784"/>
                    </a:cubicBezTo>
                    <a:cubicBezTo>
                      <a:pt x="7998" y="14784"/>
                      <a:pt x="8020" y="14793"/>
                      <a:pt x="8061" y="14816"/>
                    </a:cubicBezTo>
                    <a:cubicBezTo>
                      <a:pt x="8101" y="14852"/>
                      <a:pt x="8149" y="14871"/>
                      <a:pt x="8177" y="14871"/>
                    </a:cubicBezTo>
                    <a:cubicBezTo>
                      <a:pt x="8211" y="14871"/>
                      <a:pt x="8213" y="14841"/>
                      <a:pt x="8124" y="14771"/>
                    </a:cubicBezTo>
                    <a:cubicBezTo>
                      <a:pt x="8047" y="14667"/>
                      <a:pt x="8041" y="14606"/>
                      <a:pt x="8094" y="14606"/>
                    </a:cubicBezTo>
                    <a:cubicBezTo>
                      <a:pt x="8108" y="14606"/>
                      <a:pt x="8127" y="14610"/>
                      <a:pt x="8150" y="14620"/>
                    </a:cubicBezTo>
                    <a:cubicBezTo>
                      <a:pt x="8204" y="14644"/>
                      <a:pt x="8257" y="14695"/>
                      <a:pt x="8290" y="14695"/>
                    </a:cubicBezTo>
                    <a:cubicBezTo>
                      <a:pt x="8306" y="14695"/>
                      <a:pt x="8317" y="14682"/>
                      <a:pt x="8320" y="14647"/>
                    </a:cubicBezTo>
                    <a:cubicBezTo>
                      <a:pt x="8320" y="14630"/>
                      <a:pt x="8272" y="14439"/>
                      <a:pt x="8289" y="14439"/>
                    </a:cubicBezTo>
                    <a:cubicBezTo>
                      <a:pt x="8290" y="14439"/>
                      <a:pt x="8291" y="14440"/>
                      <a:pt x="8293" y="14442"/>
                    </a:cubicBezTo>
                    <a:cubicBezTo>
                      <a:pt x="8320" y="14460"/>
                      <a:pt x="8337" y="14584"/>
                      <a:pt x="8400" y="14602"/>
                    </a:cubicBezTo>
                    <a:cubicBezTo>
                      <a:pt x="8403" y="14603"/>
                      <a:pt x="8405" y="14603"/>
                      <a:pt x="8407" y="14603"/>
                    </a:cubicBezTo>
                    <a:cubicBezTo>
                      <a:pt x="8450" y="14603"/>
                      <a:pt x="8417" y="14458"/>
                      <a:pt x="8409" y="14424"/>
                    </a:cubicBezTo>
                    <a:cubicBezTo>
                      <a:pt x="8439" y="14401"/>
                      <a:pt x="8462" y="14366"/>
                      <a:pt x="8517" y="14366"/>
                    </a:cubicBezTo>
                    <a:cubicBezTo>
                      <a:pt x="8527" y="14366"/>
                      <a:pt x="8538" y="14368"/>
                      <a:pt x="8551" y="14370"/>
                    </a:cubicBezTo>
                    <a:cubicBezTo>
                      <a:pt x="8581" y="14378"/>
                      <a:pt x="8604" y="14382"/>
                      <a:pt x="8625" y="14382"/>
                    </a:cubicBezTo>
                    <a:cubicBezTo>
                      <a:pt x="8653" y="14382"/>
                      <a:pt x="8677" y="14374"/>
                      <a:pt x="8703" y="14353"/>
                    </a:cubicBezTo>
                    <a:cubicBezTo>
                      <a:pt x="8747" y="14317"/>
                      <a:pt x="8783" y="14264"/>
                      <a:pt x="8783" y="14210"/>
                    </a:cubicBezTo>
                    <a:cubicBezTo>
                      <a:pt x="8783" y="14159"/>
                      <a:pt x="8734" y="14083"/>
                      <a:pt x="8777" y="14083"/>
                    </a:cubicBezTo>
                    <a:cubicBezTo>
                      <a:pt x="8786" y="14083"/>
                      <a:pt x="8800" y="14087"/>
                      <a:pt x="8818" y="14094"/>
                    </a:cubicBezTo>
                    <a:cubicBezTo>
                      <a:pt x="8851" y="14109"/>
                      <a:pt x="8883" y="14116"/>
                      <a:pt x="8911" y="14116"/>
                    </a:cubicBezTo>
                    <a:cubicBezTo>
                      <a:pt x="8967" y="14116"/>
                      <a:pt x="9008" y="14088"/>
                      <a:pt x="9014" y="14041"/>
                    </a:cubicBezTo>
                    <a:cubicBezTo>
                      <a:pt x="9021" y="13999"/>
                      <a:pt x="8967" y="13957"/>
                      <a:pt x="8914" y="13919"/>
                    </a:cubicBezTo>
                    <a:lnTo>
                      <a:pt x="8914" y="13919"/>
                    </a:lnTo>
                    <a:cubicBezTo>
                      <a:pt x="8952" y="13942"/>
                      <a:pt x="8984" y="13952"/>
                      <a:pt x="9010" y="13952"/>
                    </a:cubicBezTo>
                    <a:cubicBezTo>
                      <a:pt x="9101" y="13952"/>
                      <a:pt x="9119" y="13833"/>
                      <a:pt x="9068" y="13756"/>
                    </a:cubicBezTo>
                    <a:cubicBezTo>
                      <a:pt x="9038" y="13704"/>
                      <a:pt x="9058" y="13652"/>
                      <a:pt x="9118" y="13652"/>
                    </a:cubicBezTo>
                    <a:cubicBezTo>
                      <a:pt x="9129" y="13652"/>
                      <a:pt x="9142" y="13654"/>
                      <a:pt x="9157" y="13658"/>
                    </a:cubicBezTo>
                    <a:cubicBezTo>
                      <a:pt x="9216" y="13666"/>
                      <a:pt x="9219" y="13730"/>
                      <a:pt x="9271" y="13730"/>
                    </a:cubicBezTo>
                    <a:cubicBezTo>
                      <a:pt x="9274" y="13730"/>
                      <a:pt x="9278" y="13730"/>
                      <a:pt x="9282" y="13729"/>
                    </a:cubicBezTo>
                    <a:cubicBezTo>
                      <a:pt x="9344" y="13729"/>
                      <a:pt x="9290" y="13649"/>
                      <a:pt x="9282" y="13622"/>
                    </a:cubicBezTo>
                    <a:cubicBezTo>
                      <a:pt x="9255" y="13542"/>
                      <a:pt x="9308" y="13453"/>
                      <a:pt x="9388" y="13444"/>
                    </a:cubicBezTo>
                    <a:cubicBezTo>
                      <a:pt x="9403" y="13448"/>
                      <a:pt x="9414" y="13449"/>
                      <a:pt x="9423" y="13449"/>
                    </a:cubicBezTo>
                    <a:cubicBezTo>
                      <a:pt x="9508" y="13449"/>
                      <a:pt x="9361" y="13308"/>
                      <a:pt x="9353" y="13284"/>
                    </a:cubicBezTo>
                    <a:cubicBezTo>
                      <a:pt x="9335" y="13186"/>
                      <a:pt x="9415" y="13079"/>
                      <a:pt x="9335" y="12999"/>
                    </a:cubicBezTo>
                    <a:cubicBezTo>
                      <a:pt x="9273" y="12936"/>
                      <a:pt x="9255" y="12847"/>
                      <a:pt x="9273" y="12767"/>
                    </a:cubicBezTo>
                    <a:cubicBezTo>
                      <a:pt x="9290" y="12678"/>
                      <a:pt x="9317" y="12500"/>
                      <a:pt x="9184" y="12473"/>
                    </a:cubicBezTo>
                    <a:cubicBezTo>
                      <a:pt x="9130" y="12464"/>
                      <a:pt x="9237" y="12357"/>
                      <a:pt x="9237" y="12313"/>
                    </a:cubicBezTo>
                    <a:cubicBezTo>
                      <a:pt x="9246" y="12251"/>
                      <a:pt x="9157" y="12277"/>
                      <a:pt x="9130" y="12224"/>
                    </a:cubicBezTo>
                    <a:cubicBezTo>
                      <a:pt x="9095" y="12162"/>
                      <a:pt x="9041" y="12108"/>
                      <a:pt x="8988" y="12064"/>
                    </a:cubicBezTo>
                    <a:cubicBezTo>
                      <a:pt x="8974" y="12057"/>
                      <a:pt x="8961" y="12054"/>
                      <a:pt x="8950" y="12054"/>
                    </a:cubicBezTo>
                    <a:cubicBezTo>
                      <a:pt x="8927" y="12054"/>
                      <a:pt x="8908" y="12063"/>
                      <a:pt x="8894" y="12063"/>
                    </a:cubicBezTo>
                    <a:cubicBezTo>
                      <a:pt x="8877" y="12063"/>
                      <a:pt x="8867" y="12051"/>
                      <a:pt x="8863" y="12001"/>
                    </a:cubicBezTo>
                    <a:cubicBezTo>
                      <a:pt x="8851" y="11925"/>
                      <a:pt x="8804" y="11805"/>
                      <a:pt x="8735" y="11805"/>
                    </a:cubicBezTo>
                    <a:cubicBezTo>
                      <a:pt x="8701" y="11805"/>
                      <a:pt x="8661" y="11835"/>
                      <a:pt x="8618" y="11913"/>
                    </a:cubicBezTo>
                    <a:lnTo>
                      <a:pt x="8618" y="11913"/>
                    </a:lnTo>
                    <a:cubicBezTo>
                      <a:pt x="8713" y="11731"/>
                      <a:pt x="8492" y="11630"/>
                      <a:pt x="8316" y="11630"/>
                    </a:cubicBezTo>
                    <a:cubicBezTo>
                      <a:pt x="8239" y="11630"/>
                      <a:pt x="8171" y="11649"/>
                      <a:pt x="8141" y="11689"/>
                    </a:cubicBezTo>
                    <a:cubicBezTo>
                      <a:pt x="8136" y="11696"/>
                      <a:pt x="8131" y="11699"/>
                      <a:pt x="8125" y="11699"/>
                    </a:cubicBezTo>
                    <a:cubicBezTo>
                      <a:pt x="8076" y="11699"/>
                      <a:pt x="8006" y="11505"/>
                      <a:pt x="7937" y="11505"/>
                    </a:cubicBezTo>
                    <a:cubicBezTo>
                      <a:pt x="7913" y="11505"/>
                      <a:pt x="7888" y="11528"/>
                      <a:pt x="7865" y="11591"/>
                    </a:cubicBezTo>
                    <a:cubicBezTo>
                      <a:pt x="7839" y="11678"/>
                      <a:pt x="7837" y="11784"/>
                      <a:pt x="7797" y="11784"/>
                    </a:cubicBezTo>
                    <a:cubicBezTo>
                      <a:pt x="7783" y="11784"/>
                      <a:pt x="7765" y="11772"/>
                      <a:pt x="7741" y="11743"/>
                    </a:cubicBezTo>
                    <a:cubicBezTo>
                      <a:pt x="7715" y="11743"/>
                      <a:pt x="7572" y="11790"/>
                      <a:pt x="7570" y="11811"/>
                    </a:cubicBezTo>
                    <a:lnTo>
                      <a:pt x="7570" y="11811"/>
                    </a:lnTo>
                    <a:cubicBezTo>
                      <a:pt x="7568" y="11793"/>
                      <a:pt x="7594" y="11724"/>
                      <a:pt x="7545" y="11707"/>
                    </a:cubicBezTo>
                    <a:cubicBezTo>
                      <a:pt x="7533" y="11701"/>
                      <a:pt x="7521" y="11699"/>
                      <a:pt x="7511" y="11699"/>
                    </a:cubicBezTo>
                    <a:cubicBezTo>
                      <a:pt x="7472" y="11699"/>
                      <a:pt x="7439" y="11729"/>
                      <a:pt x="7411" y="11743"/>
                    </a:cubicBezTo>
                    <a:cubicBezTo>
                      <a:pt x="7322" y="11778"/>
                      <a:pt x="7153" y="11743"/>
                      <a:pt x="7082" y="11832"/>
                    </a:cubicBezTo>
                    <a:cubicBezTo>
                      <a:pt x="7206" y="11832"/>
                      <a:pt x="7367" y="12028"/>
                      <a:pt x="7384" y="12162"/>
                    </a:cubicBezTo>
                    <a:cubicBezTo>
                      <a:pt x="7378" y="12167"/>
                      <a:pt x="7372" y="12169"/>
                      <a:pt x="7365" y="12169"/>
                    </a:cubicBezTo>
                    <a:cubicBezTo>
                      <a:pt x="7313" y="12169"/>
                      <a:pt x="7248" y="12031"/>
                      <a:pt x="7224" y="11983"/>
                    </a:cubicBezTo>
                    <a:cubicBezTo>
                      <a:pt x="7211" y="11962"/>
                      <a:pt x="7198" y="11954"/>
                      <a:pt x="7185" y="11954"/>
                    </a:cubicBezTo>
                    <a:cubicBezTo>
                      <a:pt x="7143" y="11954"/>
                      <a:pt x="7100" y="12041"/>
                      <a:pt x="7073" y="12055"/>
                    </a:cubicBezTo>
                    <a:cubicBezTo>
                      <a:pt x="7067" y="12057"/>
                      <a:pt x="7059" y="12058"/>
                      <a:pt x="7048" y="12058"/>
                    </a:cubicBezTo>
                    <a:cubicBezTo>
                      <a:pt x="7011" y="12058"/>
                      <a:pt x="6950" y="12045"/>
                      <a:pt x="6913" y="12045"/>
                    </a:cubicBezTo>
                    <a:cubicBezTo>
                      <a:pt x="6893" y="12045"/>
                      <a:pt x="6880" y="12050"/>
                      <a:pt x="6886" y="12064"/>
                    </a:cubicBezTo>
                    <a:cubicBezTo>
                      <a:pt x="6903" y="12117"/>
                      <a:pt x="6966" y="12179"/>
                      <a:pt x="6903" y="12215"/>
                    </a:cubicBezTo>
                    <a:cubicBezTo>
                      <a:pt x="6870" y="12237"/>
                      <a:pt x="6841" y="12244"/>
                      <a:pt x="6816" y="12244"/>
                    </a:cubicBezTo>
                    <a:cubicBezTo>
                      <a:pt x="6778" y="12244"/>
                      <a:pt x="6749" y="12229"/>
                      <a:pt x="6726" y="12229"/>
                    </a:cubicBezTo>
                    <a:cubicBezTo>
                      <a:pt x="6715" y="12229"/>
                      <a:pt x="6706" y="12232"/>
                      <a:pt x="6699" y="12242"/>
                    </a:cubicBezTo>
                    <a:cubicBezTo>
                      <a:pt x="6796" y="12277"/>
                      <a:pt x="6636" y="12420"/>
                      <a:pt x="6636" y="12447"/>
                    </a:cubicBezTo>
                    <a:cubicBezTo>
                      <a:pt x="6636" y="12482"/>
                      <a:pt x="6779" y="12562"/>
                      <a:pt x="6796" y="12625"/>
                    </a:cubicBezTo>
                    <a:cubicBezTo>
                      <a:pt x="6802" y="12640"/>
                      <a:pt x="6799" y="12646"/>
                      <a:pt x="6792" y="12646"/>
                    </a:cubicBezTo>
                    <a:cubicBezTo>
                      <a:pt x="6761" y="12646"/>
                      <a:pt x="6638" y="12529"/>
                      <a:pt x="6609" y="12500"/>
                    </a:cubicBezTo>
                    <a:lnTo>
                      <a:pt x="6609" y="12500"/>
                    </a:lnTo>
                    <a:cubicBezTo>
                      <a:pt x="6641" y="12531"/>
                      <a:pt x="6693" y="12611"/>
                      <a:pt x="6668" y="12611"/>
                    </a:cubicBezTo>
                    <a:cubicBezTo>
                      <a:pt x="6665" y="12611"/>
                      <a:pt x="6660" y="12610"/>
                      <a:pt x="6654" y="12607"/>
                    </a:cubicBezTo>
                    <a:cubicBezTo>
                      <a:pt x="6592" y="12589"/>
                      <a:pt x="6529" y="12500"/>
                      <a:pt x="6494" y="12482"/>
                    </a:cubicBezTo>
                    <a:cubicBezTo>
                      <a:pt x="6493" y="12482"/>
                      <a:pt x="6492" y="12482"/>
                      <a:pt x="6492" y="12482"/>
                    </a:cubicBezTo>
                    <a:cubicBezTo>
                      <a:pt x="6465" y="12482"/>
                      <a:pt x="6617" y="12678"/>
                      <a:pt x="6565" y="12678"/>
                    </a:cubicBezTo>
                    <a:cubicBezTo>
                      <a:pt x="6558" y="12678"/>
                      <a:pt x="6443" y="12603"/>
                      <a:pt x="6422" y="12603"/>
                    </a:cubicBezTo>
                    <a:cubicBezTo>
                      <a:pt x="6416" y="12603"/>
                      <a:pt x="6417" y="12609"/>
                      <a:pt x="6431" y="12625"/>
                    </a:cubicBezTo>
                    <a:cubicBezTo>
                      <a:pt x="6467" y="12669"/>
                      <a:pt x="6520" y="12696"/>
                      <a:pt x="6520" y="12749"/>
                    </a:cubicBezTo>
                    <a:cubicBezTo>
                      <a:pt x="6520" y="12760"/>
                      <a:pt x="6517" y="12768"/>
                      <a:pt x="6508" y="12768"/>
                    </a:cubicBezTo>
                    <a:cubicBezTo>
                      <a:pt x="6503" y="12768"/>
                      <a:pt x="6495" y="12765"/>
                      <a:pt x="6485" y="12758"/>
                    </a:cubicBezTo>
                    <a:cubicBezTo>
                      <a:pt x="6433" y="12732"/>
                      <a:pt x="6355" y="12580"/>
                      <a:pt x="6318" y="12580"/>
                    </a:cubicBezTo>
                    <a:cubicBezTo>
                      <a:pt x="6317" y="12580"/>
                      <a:pt x="6316" y="12580"/>
                      <a:pt x="6316" y="12580"/>
                    </a:cubicBezTo>
                    <a:cubicBezTo>
                      <a:pt x="6289" y="12580"/>
                      <a:pt x="6262" y="12598"/>
                      <a:pt x="6253" y="12625"/>
                    </a:cubicBezTo>
                    <a:cubicBezTo>
                      <a:pt x="6262" y="12651"/>
                      <a:pt x="6271" y="12678"/>
                      <a:pt x="6280" y="12705"/>
                    </a:cubicBezTo>
                    <a:cubicBezTo>
                      <a:pt x="6244" y="12714"/>
                      <a:pt x="6209" y="12740"/>
                      <a:pt x="6173" y="12776"/>
                    </a:cubicBezTo>
                    <a:cubicBezTo>
                      <a:pt x="6137" y="12838"/>
                      <a:pt x="6182" y="12910"/>
                      <a:pt x="6244" y="12919"/>
                    </a:cubicBezTo>
                    <a:cubicBezTo>
                      <a:pt x="6226" y="12932"/>
                      <a:pt x="6209" y="12945"/>
                      <a:pt x="6186" y="12945"/>
                    </a:cubicBezTo>
                    <a:cubicBezTo>
                      <a:pt x="6164" y="12945"/>
                      <a:pt x="6137" y="12932"/>
                      <a:pt x="6102" y="12892"/>
                    </a:cubicBezTo>
                    <a:cubicBezTo>
                      <a:pt x="6057" y="12847"/>
                      <a:pt x="6004" y="12785"/>
                      <a:pt x="5977" y="12785"/>
                    </a:cubicBezTo>
                    <a:cubicBezTo>
                      <a:pt x="5966" y="12785"/>
                      <a:pt x="5959" y="12795"/>
                      <a:pt x="5959" y="12821"/>
                    </a:cubicBezTo>
                    <a:cubicBezTo>
                      <a:pt x="5959" y="12883"/>
                      <a:pt x="5968" y="12936"/>
                      <a:pt x="5941" y="12954"/>
                    </a:cubicBezTo>
                    <a:cubicBezTo>
                      <a:pt x="5924" y="12954"/>
                      <a:pt x="5888" y="12954"/>
                      <a:pt x="5879" y="12963"/>
                    </a:cubicBezTo>
                    <a:cubicBezTo>
                      <a:pt x="5897" y="12990"/>
                      <a:pt x="5897" y="13017"/>
                      <a:pt x="5897" y="13043"/>
                    </a:cubicBezTo>
                    <a:cubicBezTo>
                      <a:pt x="5879" y="13106"/>
                      <a:pt x="5808" y="13070"/>
                      <a:pt x="5781" y="13115"/>
                    </a:cubicBezTo>
                    <a:cubicBezTo>
                      <a:pt x="5757" y="13138"/>
                      <a:pt x="5741" y="13186"/>
                      <a:pt x="5718" y="13186"/>
                    </a:cubicBezTo>
                    <a:cubicBezTo>
                      <a:pt x="5706" y="13186"/>
                      <a:pt x="5692" y="13174"/>
                      <a:pt x="5674" y="13141"/>
                    </a:cubicBezTo>
                    <a:cubicBezTo>
                      <a:pt x="5666" y="13110"/>
                      <a:pt x="5643" y="13096"/>
                      <a:pt x="5619" y="13096"/>
                    </a:cubicBezTo>
                    <a:cubicBezTo>
                      <a:pt x="5588" y="13096"/>
                      <a:pt x="5554" y="13119"/>
                      <a:pt x="5549" y="13159"/>
                    </a:cubicBezTo>
                    <a:cubicBezTo>
                      <a:pt x="5549" y="13213"/>
                      <a:pt x="5576" y="13266"/>
                      <a:pt x="5630" y="13284"/>
                    </a:cubicBezTo>
                    <a:cubicBezTo>
                      <a:pt x="5621" y="13284"/>
                      <a:pt x="5611" y="13285"/>
                      <a:pt x="5600" y="13285"/>
                    </a:cubicBezTo>
                    <a:cubicBezTo>
                      <a:pt x="5579" y="13285"/>
                      <a:pt x="5555" y="13281"/>
                      <a:pt x="5532" y="13257"/>
                    </a:cubicBezTo>
                    <a:cubicBezTo>
                      <a:pt x="5505" y="13213"/>
                      <a:pt x="5487" y="13150"/>
                      <a:pt x="5452" y="13132"/>
                    </a:cubicBezTo>
                    <a:cubicBezTo>
                      <a:pt x="5445" y="13127"/>
                      <a:pt x="5440" y="13125"/>
                      <a:pt x="5434" y="13125"/>
                    </a:cubicBezTo>
                    <a:cubicBezTo>
                      <a:pt x="5410" y="13125"/>
                      <a:pt x="5393" y="13169"/>
                      <a:pt x="5371" y="13169"/>
                    </a:cubicBezTo>
                    <a:cubicBezTo>
                      <a:pt x="5363" y="13169"/>
                      <a:pt x="5354" y="13164"/>
                      <a:pt x="5345" y="13150"/>
                    </a:cubicBezTo>
                    <a:cubicBezTo>
                      <a:pt x="5325" y="13130"/>
                      <a:pt x="5300" y="12985"/>
                      <a:pt x="5281" y="12985"/>
                    </a:cubicBezTo>
                    <a:cubicBezTo>
                      <a:pt x="5274" y="12985"/>
                      <a:pt x="5269" y="13001"/>
                      <a:pt x="5264" y="13043"/>
                    </a:cubicBezTo>
                    <a:cubicBezTo>
                      <a:pt x="5258" y="13117"/>
                      <a:pt x="5241" y="13237"/>
                      <a:pt x="5214" y="13237"/>
                    </a:cubicBezTo>
                    <a:cubicBezTo>
                      <a:pt x="5205" y="13237"/>
                      <a:pt x="5195" y="13225"/>
                      <a:pt x="5184" y="13195"/>
                    </a:cubicBezTo>
                    <a:cubicBezTo>
                      <a:pt x="5158" y="13123"/>
                      <a:pt x="5166" y="13052"/>
                      <a:pt x="5131" y="13017"/>
                    </a:cubicBezTo>
                    <a:cubicBezTo>
                      <a:pt x="5125" y="13005"/>
                      <a:pt x="5089" y="12981"/>
                      <a:pt x="5060" y="12981"/>
                    </a:cubicBezTo>
                    <a:cubicBezTo>
                      <a:pt x="5042" y="12981"/>
                      <a:pt x="5027" y="12990"/>
                      <a:pt x="5024" y="13017"/>
                    </a:cubicBezTo>
                    <a:cubicBezTo>
                      <a:pt x="5008" y="13058"/>
                      <a:pt x="5006" y="13243"/>
                      <a:pt x="4964" y="13243"/>
                    </a:cubicBezTo>
                    <a:cubicBezTo>
                      <a:pt x="4961" y="13243"/>
                      <a:pt x="4957" y="13242"/>
                      <a:pt x="4953" y="13239"/>
                    </a:cubicBezTo>
                    <a:cubicBezTo>
                      <a:pt x="4899" y="13195"/>
                      <a:pt x="4971" y="13088"/>
                      <a:pt x="4971" y="13017"/>
                    </a:cubicBezTo>
                    <a:lnTo>
                      <a:pt x="4971" y="13017"/>
                    </a:lnTo>
                    <a:lnTo>
                      <a:pt x="4881" y="13177"/>
                    </a:lnTo>
                    <a:cubicBezTo>
                      <a:pt x="4866" y="13202"/>
                      <a:pt x="4855" y="13213"/>
                      <a:pt x="4849" y="13213"/>
                    </a:cubicBezTo>
                    <a:cubicBezTo>
                      <a:pt x="4837" y="13213"/>
                      <a:pt x="4837" y="13178"/>
                      <a:pt x="4837" y="13132"/>
                    </a:cubicBezTo>
                    <a:cubicBezTo>
                      <a:pt x="4837" y="13045"/>
                      <a:pt x="4787" y="12950"/>
                      <a:pt x="4738" y="12950"/>
                    </a:cubicBezTo>
                    <a:cubicBezTo>
                      <a:pt x="4733" y="12950"/>
                      <a:pt x="4727" y="12951"/>
                      <a:pt x="4721" y="12954"/>
                    </a:cubicBezTo>
                    <a:cubicBezTo>
                      <a:pt x="4677" y="12981"/>
                      <a:pt x="4623" y="13293"/>
                      <a:pt x="4596" y="13293"/>
                    </a:cubicBezTo>
                    <a:cubicBezTo>
                      <a:pt x="4579" y="13293"/>
                      <a:pt x="4596" y="13195"/>
                      <a:pt x="4588" y="13150"/>
                    </a:cubicBezTo>
                    <a:cubicBezTo>
                      <a:pt x="4596" y="13097"/>
                      <a:pt x="4579" y="13052"/>
                      <a:pt x="4543" y="13017"/>
                    </a:cubicBezTo>
                    <a:cubicBezTo>
                      <a:pt x="4509" y="12991"/>
                      <a:pt x="4516" y="12793"/>
                      <a:pt x="4477" y="12793"/>
                    </a:cubicBezTo>
                    <a:cubicBezTo>
                      <a:pt x="4475" y="12793"/>
                      <a:pt x="4473" y="12793"/>
                      <a:pt x="4472" y="12794"/>
                    </a:cubicBezTo>
                    <a:cubicBezTo>
                      <a:pt x="4457" y="12808"/>
                      <a:pt x="4396" y="12899"/>
                      <a:pt x="4373" y="12899"/>
                    </a:cubicBezTo>
                    <a:cubicBezTo>
                      <a:pt x="4368" y="12899"/>
                      <a:pt x="4365" y="12895"/>
                      <a:pt x="4365" y="12883"/>
                    </a:cubicBezTo>
                    <a:cubicBezTo>
                      <a:pt x="4374" y="12830"/>
                      <a:pt x="4400" y="12794"/>
                      <a:pt x="4383" y="12776"/>
                    </a:cubicBezTo>
                    <a:cubicBezTo>
                      <a:pt x="4378" y="12772"/>
                      <a:pt x="4372" y="12770"/>
                      <a:pt x="4366" y="12770"/>
                    </a:cubicBezTo>
                    <a:cubicBezTo>
                      <a:pt x="4306" y="12770"/>
                      <a:pt x="4187" y="12930"/>
                      <a:pt x="4119" y="12930"/>
                    </a:cubicBezTo>
                    <a:cubicBezTo>
                      <a:pt x="4115" y="12930"/>
                      <a:pt x="4111" y="12929"/>
                      <a:pt x="4107" y="12928"/>
                    </a:cubicBezTo>
                    <a:cubicBezTo>
                      <a:pt x="4044" y="12910"/>
                      <a:pt x="4169" y="12642"/>
                      <a:pt x="4124" y="12607"/>
                    </a:cubicBezTo>
                    <a:cubicBezTo>
                      <a:pt x="4124" y="12607"/>
                      <a:pt x="4124" y="12606"/>
                      <a:pt x="4123" y="12606"/>
                    </a:cubicBezTo>
                    <a:cubicBezTo>
                      <a:pt x="4113" y="12606"/>
                      <a:pt x="4071" y="12732"/>
                      <a:pt x="4071" y="12732"/>
                    </a:cubicBezTo>
                    <a:cubicBezTo>
                      <a:pt x="4035" y="12705"/>
                      <a:pt x="4107" y="12580"/>
                      <a:pt x="4071" y="12571"/>
                    </a:cubicBezTo>
                    <a:cubicBezTo>
                      <a:pt x="4060" y="12569"/>
                      <a:pt x="4048" y="12568"/>
                      <a:pt x="4035" y="12568"/>
                    </a:cubicBezTo>
                    <a:cubicBezTo>
                      <a:pt x="4022" y="12568"/>
                      <a:pt x="4009" y="12569"/>
                      <a:pt x="3996" y="12569"/>
                    </a:cubicBezTo>
                    <a:cubicBezTo>
                      <a:pt x="3971" y="12569"/>
                      <a:pt x="3947" y="12567"/>
                      <a:pt x="3930" y="12554"/>
                    </a:cubicBezTo>
                    <a:lnTo>
                      <a:pt x="3930" y="12554"/>
                    </a:lnTo>
                    <a:cubicBezTo>
                      <a:pt x="3925" y="12553"/>
                      <a:pt x="3915" y="12550"/>
                      <a:pt x="3902" y="12550"/>
                    </a:cubicBezTo>
                    <a:cubicBezTo>
                      <a:pt x="3889" y="12550"/>
                      <a:pt x="3873" y="12553"/>
                      <a:pt x="3857" y="12562"/>
                    </a:cubicBezTo>
                    <a:cubicBezTo>
                      <a:pt x="3848" y="12567"/>
                      <a:pt x="3839" y="12569"/>
                      <a:pt x="3832" y="12569"/>
                    </a:cubicBezTo>
                    <a:cubicBezTo>
                      <a:pt x="3813" y="12569"/>
                      <a:pt x="3804" y="12553"/>
                      <a:pt x="3804" y="12527"/>
                    </a:cubicBezTo>
                    <a:cubicBezTo>
                      <a:pt x="3796" y="12470"/>
                      <a:pt x="3750" y="12428"/>
                      <a:pt x="3688" y="12428"/>
                    </a:cubicBezTo>
                    <a:cubicBezTo>
                      <a:pt x="3682" y="12428"/>
                      <a:pt x="3676" y="12428"/>
                      <a:pt x="3670" y="12429"/>
                    </a:cubicBezTo>
                    <a:cubicBezTo>
                      <a:pt x="3657" y="12429"/>
                      <a:pt x="3553" y="12489"/>
                      <a:pt x="3525" y="12489"/>
                    </a:cubicBezTo>
                    <a:cubicBezTo>
                      <a:pt x="3515" y="12489"/>
                      <a:pt x="3514" y="12482"/>
                      <a:pt x="3528" y="12464"/>
                    </a:cubicBezTo>
                    <a:cubicBezTo>
                      <a:pt x="3613" y="12365"/>
                      <a:pt x="3704" y="12265"/>
                      <a:pt x="3656" y="12265"/>
                    </a:cubicBezTo>
                    <a:cubicBezTo>
                      <a:pt x="3643" y="12265"/>
                      <a:pt x="3622" y="12272"/>
                      <a:pt x="3590" y="12286"/>
                    </a:cubicBezTo>
                    <a:cubicBezTo>
                      <a:pt x="3550" y="12306"/>
                      <a:pt x="3497" y="12337"/>
                      <a:pt x="3447" y="12361"/>
                    </a:cubicBezTo>
                    <a:lnTo>
                      <a:pt x="3447" y="12361"/>
                    </a:lnTo>
                    <a:cubicBezTo>
                      <a:pt x="3480" y="12336"/>
                      <a:pt x="3514" y="12304"/>
                      <a:pt x="3528" y="12286"/>
                    </a:cubicBezTo>
                    <a:cubicBezTo>
                      <a:pt x="3512" y="12276"/>
                      <a:pt x="3497" y="12260"/>
                      <a:pt x="3475" y="12260"/>
                    </a:cubicBezTo>
                    <a:cubicBezTo>
                      <a:pt x="3458" y="12260"/>
                      <a:pt x="3438" y="12269"/>
                      <a:pt x="3412" y="12295"/>
                    </a:cubicBezTo>
                    <a:lnTo>
                      <a:pt x="3412" y="12304"/>
                    </a:lnTo>
                    <a:cubicBezTo>
                      <a:pt x="3412" y="12304"/>
                      <a:pt x="3386" y="12368"/>
                      <a:pt x="3378" y="12387"/>
                    </a:cubicBezTo>
                    <a:lnTo>
                      <a:pt x="3378" y="12387"/>
                    </a:lnTo>
                    <a:cubicBezTo>
                      <a:pt x="3368" y="12390"/>
                      <a:pt x="3358" y="12392"/>
                      <a:pt x="3350" y="12392"/>
                    </a:cubicBezTo>
                    <a:cubicBezTo>
                      <a:pt x="3321" y="12392"/>
                      <a:pt x="3308" y="12373"/>
                      <a:pt x="3323" y="12322"/>
                    </a:cubicBezTo>
                    <a:cubicBezTo>
                      <a:pt x="3358" y="12242"/>
                      <a:pt x="3421" y="12135"/>
                      <a:pt x="3412" y="12081"/>
                    </a:cubicBezTo>
                    <a:cubicBezTo>
                      <a:pt x="3412" y="12059"/>
                      <a:pt x="3402" y="12053"/>
                      <a:pt x="3390" y="12053"/>
                    </a:cubicBezTo>
                    <a:cubicBezTo>
                      <a:pt x="3374" y="12053"/>
                      <a:pt x="3353" y="12062"/>
                      <a:pt x="3338" y="12062"/>
                    </a:cubicBezTo>
                    <a:cubicBezTo>
                      <a:pt x="3332" y="12062"/>
                      <a:pt x="3326" y="12060"/>
                      <a:pt x="3323" y="12055"/>
                    </a:cubicBezTo>
                    <a:cubicBezTo>
                      <a:pt x="3296" y="12028"/>
                      <a:pt x="3385" y="11921"/>
                      <a:pt x="3358" y="11894"/>
                    </a:cubicBezTo>
                    <a:lnTo>
                      <a:pt x="3358" y="11894"/>
                    </a:lnTo>
                    <a:cubicBezTo>
                      <a:pt x="3358" y="11894"/>
                      <a:pt x="3287" y="11939"/>
                      <a:pt x="3269" y="11948"/>
                    </a:cubicBezTo>
                    <a:cubicBezTo>
                      <a:pt x="3258" y="11952"/>
                      <a:pt x="3249" y="11953"/>
                      <a:pt x="3242" y="11953"/>
                    </a:cubicBezTo>
                    <a:cubicBezTo>
                      <a:pt x="3170" y="11953"/>
                      <a:pt x="3336" y="11760"/>
                      <a:pt x="3314" y="11726"/>
                    </a:cubicBezTo>
                    <a:lnTo>
                      <a:pt x="3314" y="11726"/>
                    </a:lnTo>
                    <a:cubicBezTo>
                      <a:pt x="3322" y="11743"/>
                      <a:pt x="3157" y="11889"/>
                      <a:pt x="3109" y="11889"/>
                    </a:cubicBezTo>
                    <a:cubicBezTo>
                      <a:pt x="3093" y="11889"/>
                      <a:pt x="3089" y="11873"/>
                      <a:pt x="3109" y="11832"/>
                    </a:cubicBezTo>
                    <a:cubicBezTo>
                      <a:pt x="3153" y="11743"/>
                      <a:pt x="3162" y="11752"/>
                      <a:pt x="3127" y="11698"/>
                    </a:cubicBezTo>
                    <a:cubicBezTo>
                      <a:pt x="3145" y="11663"/>
                      <a:pt x="3162" y="11654"/>
                      <a:pt x="3243" y="11600"/>
                    </a:cubicBezTo>
                    <a:lnTo>
                      <a:pt x="3243" y="11600"/>
                    </a:lnTo>
                    <a:cubicBezTo>
                      <a:pt x="3163" y="11652"/>
                      <a:pt x="3137" y="11664"/>
                      <a:pt x="3123" y="11664"/>
                    </a:cubicBezTo>
                    <a:cubicBezTo>
                      <a:pt x="3111" y="11664"/>
                      <a:pt x="3107" y="11656"/>
                      <a:pt x="3088" y="11656"/>
                    </a:cubicBezTo>
                    <a:cubicBezTo>
                      <a:pt x="3072" y="11656"/>
                      <a:pt x="3044" y="11662"/>
                      <a:pt x="2990" y="11684"/>
                    </a:cubicBezTo>
                    <a:lnTo>
                      <a:pt x="2990" y="11684"/>
                    </a:lnTo>
                    <a:cubicBezTo>
                      <a:pt x="3105" y="11635"/>
                      <a:pt x="3055" y="11626"/>
                      <a:pt x="3055" y="11609"/>
                    </a:cubicBezTo>
                    <a:cubicBezTo>
                      <a:pt x="3038" y="11600"/>
                      <a:pt x="3020" y="11591"/>
                      <a:pt x="3002" y="11591"/>
                    </a:cubicBezTo>
                    <a:cubicBezTo>
                      <a:pt x="2958" y="11591"/>
                      <a:pt x="2913" y="11583"/>
                      <a:pt x="2868" y="11583"/>
                    </a:cubicBezTo>
                    <a:cubicBezTo>
                      <a:pt x="2904" y="11578"/>
                      <a:pt x="2964" y="11578"/>
                      <a:pt x="3025" y="11578"/>
                    </a:cubicBezTo>
                    <a:cubicBezTo>
                      <a:pt x="3087" y="11578"/>
                      <a:pt x="3149" y="11578"/>
                      <a:pt x="3189" y="11574"/>
                    </a:cubicBezTo>
                    <a:lnTo>
                      <a:pt x="2993" y="11547"/>
                    </a:lnTo>
                    <a:cubicBezTo>
                      <a:pt x="2877" y="11538"/>
                      <a:pt x="2744" y="11520"/>
                      <a:pt x="2762" y="11476"/>
                    </a:cubicBezTo>
                    <a:lnTo>
                      <a:pt x="2762" y="11476"/>
                    </a:lnTo>
                    <a:cubicBezTo>
                      <a:pt x="2860" y="11502"/>
                      <a:pt x="2958" y="11520"/>
                      <a:pt x="3055" y="11538"/>
                    </a:cubicBezTo>
                    <a:cubicBezTo>
                      <a:pt x="3109" y="11520"/>
                      <a:pt x="2993" y="11458"/>
                      <a:pt x="2940" y="11440"/>
                    </a:cubicBezTo>
                    <a:cubicBezTo>
                      <a:pt x="2949" y="11404"/>
                      <a:pt x="2966" y="11378"/>
                      <a:pt x="2993" y="11360"/>
                    </a:cubicBezTo>
                    <a:cubicBezTo>
                      <a:pt x="3020" y="11351"/>
                      <a:pt x="3127" y="11342"/>
                      <a:pt x="3127" y="11324"/>
                    </a:cubicBezTo>
                    <a:cubicBezTo>
                      <a:pt x="3136" y="11280"/>
                      <a:pt x="2922" y="11244"/>
                      <a:pt x="2949" y="11217"/>
                    </a:cubicBezTo>
                    <a:cubicBezTo>
                      <a:pt x="2984" y="11217"/>
                      <a:pt x="3020" y="11208"/>
                      <a:pt x="3055" y="11200"/>
                    </a:cubicBezTo>
                    <a:cubicBezTo>
                      <a:pt x="3073" y="11191"/>
                      <a:pt x="3091" y="11164"/>
                      <a:pt x="3091" y="11146"/>
                    </a:cubicBezTo>
                    <a:cubicBezTo>
                      <a:pt x="3109" y="11093"/>
                      <a:pt x="3064" y="11048"/>
                      <a:pt x="3064" y="10995"/>
                    </a:cubicBezTo>
                    <a:cubicBezTo>
                      <a:pt x="3064" y="10941"/>
                      <a:pt x="3171" y="10950"/>
                      <a:pt x="3136" y="10915"/>
                    </a:cubicBezTo>
                    <a:cubicBezTo>
                      <a:pt x="3111" y="10890"/>
                      <a:pt x="3081" y="10869"/>
                      <a:pt x="3051" y="10859"/>
                    </a:cubicBezTo>
                    <a:lnTo>
                      <a:pt x="3051" y="10859"/>
                    </a:lnTo>
                    <a:cubicBezTo>
                      <a:pt x="3104" y="10868"/>
                      <a:pt x="3146" y="10875"/>
                      <a:pt x="3178" y="10875"/>
                    </a:cubicBezTo>
                    <a:cubicBezTo>
                      <a:pt x="3225" y="10875"/>
                      <a:pt x="3251" y="10860"/>
                      <a:pt x="3260" y="10817"/>
                    </a:cubicBezTo>
                    <a:lnTo>
                      <a:pt x="3171" y="10808"/>
                    </a:lnTo>
                    <a:cubicBezTo>
                      <a:pt x="3180" y="10763"/>
                      <a:pt x="3278" y="10612"/>
                      <a:pt x="3189" y="10567"/>
                    </a:cubicBezTo>
                    <a:cubicBezTo>
                      <a:pt x="3180" y="10567"/>
                      <a:pt x="2984" y="10567"/>
                      <a:pt x="3011" y="10531"/>
                    </a:cubicBezTo>
                    <a:cubicBezTo>
                      <a:pt x="3038" y="10496"/>
                      <a:pt x="3145" y="10487"/>
                      <a:pt x="3180" y="10460"/>
                    </a:cubicBezTo>
                    <a:cubicBezTo>
                      <a:pt x="3269" y="10407"/>
                      <a:pt x="3323" y="10309"/>
                      <a:pt x="3323" y="10202"/>
                    </a:cubicBezTo>
                    <a:cubicBezTo>
                      <a:pt x="3323" y="10148"/>
                      <a:pt x="3234" y="10104"/>
                      <a:pt x="3243" y="10059"/>
                    </a:cubicBezTo>
                    <a:cubicBezTo>
                      <a:pt x="3243" y="9979"/>
                      <a:pt x="3180" y="9970"/>
                      <a:pt x="3047" y="9917"/>
                    </a:cubicBezTo>
                    <a:lnTo>
                      <a:pt x="3047" y="9917"/>
                    </a:lnTo>
                    <a:cubicBezTo>
                      <a:pt x="3053" y="9919"/>
                      <a:pt x="3064" y="9920"/>
                      <a:pt x="3078" y="9920"/>
                    </a:cubicBezTo>
                    <a:cubicBezTo>
                      <a:pt x="3171" y="9920"/>
                      <a:pt x="3400" y="9875"/>
                      <a:pt x="3269" y="9837"/>
                    </a:cubicBezTo>
                    <a:cubicBezTo>
                      <a:pt x="3255" y="9831"/>
                      <a:pt x="3238" y="9829"/>
                      <a:pt x="3219" y="9829"/>
                    </a:cubicBezTo>
                    <a:cubicBezTo>
                      <a:pt x="3137" y="9829"/>
                      <a:pt x="3017" y="9871"/>
                      <a:pt x="2931" y="9871"/>
                    </a:cubicBezTo>
                    <a:cubicBezTo>
                      <a:pt x="2911" y="9871"/>
                      <a:pt x="2893" y="9869"/>
                      <a:pt x="2877" y="9863"/>
                    </a:cubicBezTo>
                    <a:lnTo>
                      <a:pt x="3091" y="9792"/>
                    </a:lnTo>
                    <a:cubicBezTo>
                      <a:pt x="3178" y="9772"/>
                      <a:pt x="3270" y="9762"/>
                      <a:pt x="3359" y="9762"/>
                    </a:cubicBezTo>
                    <a:cubicBezTo>
                      <a:pt x="3389" y="9762"/>
                      <a:pt x="3418" y="9763"/>
                      <a:pt x="3447" y="9765"/>
                    </a:cubicBezTo>
                    <a:cubicBezTo>
                      <a:pt x="3225" y="9730"/>
                      <a:pt x="3358" y="9650"/>
                      <a:pt x="3251" y="9578"/>
                    </a:cubicBezTo>
                    <a:cubicBezTo>
                      <a:pt x="3256" y="9544"/>
                      <a:pt x="3267" y="9531"/>
                      <a:pt x="3296" y="9531"/>
                    </a:cubicBezTo>
                    <a:cubicBezTo>
                      <a:pt x="3320" y="9531"/>
                      <a:pt x="3356" y="9540"/>
                      <a:pt x="3412" y="9552"/>
                    </a:cubicBezTo>
                    <a:cubicBezTo>
                      <a:pt x="3437" y="9559"/>
                      <a:pt x="3455" y="9562"/>
                      <a:pt x="3469" y="9562"/>
                    </a:cubicBezTo>
                    <a:cubicBezTo>
                      <a:pt x="3519" y="9562"/>
                      <a:pt x="3510" y="9524"/>
                      <a:pt x="3559" y="9524"/>
                    </a:cubicBezTo>
                    <a:cubicBezTo>
                      <a:pt x="3563" y="9524"/>
                      <a:pt x="3567" y="9524"/>
                      <a:pt x="3572" y="9525"/>
                    </a:cubicBezTo>
                    <a:lnTo>
                      <a:pt x="3189" y="9454"/>
                    </a:lnTo>
                    <a:cubicBezTo>
                      <a:pt x="3194" y="9424"/>
                      <a:pt x="3294" y="9419"/>
                      <a:pt x="3379" y="9419"/>
                    </a:cubicBezTo>
                    <a:cubicBezTo>
                      <a:pt x="3420" y="9419"/>
                      <a:pt x="3457" y="9420"/>
                      <a:pt x="3480" y="9420"/>
                    </a:cubicBezTo>
                    <a:cubicBezTo>
                      <a:pt x="3494" y="9420"/>
                      <a:pt x="3502" y="9420"/>
                      <a:pt x="3501" y="9418"/>
                    </a:cubicBezTo>
                    <a:cubicBezTo>
                      <a:pt x="3447" y="9374"/>
                      <a:pt x="3251" y="9276"/>
                      <a:pt x="3376" y="9249"/>
                    </a:cubicBezTo>
                    <a:cubicBezTo>
                      <a:pt x="3474" y="9222"/>
                      <a:pt x="3679" y="9097"/>
                      <a:pt x="3492" y="9026"/>
                    </a:cubicBezTo>
                    <a:cubicBezTo>
                      <a:pt x="3403" y="8991"/>
                      <a:pt x="3528" y="8919"/>
                      <a:pt x="3438" y="8866"/>
                    </a:cubicBezTo>
                    <a:cubicBezTo>
                      <a:pt x="3278" y="8777"/>
                      <a:pt x="3581" y="8821"/>
                      <a:pt x="3617" y="8786"/>
                    </a:cubicBezTo>
                    <a:cubicBezTo>
                      <a:pt x="3643" y="8759"/>
                      <a:pt x="3519" y="8706"/>
                      <a:pt x="3536" y="8661"/>
                    </a:cubicBezTo>
                    <a:cubicBezTo>
                      <a:pt x="3545" y="8644"/>
                      <a:pt x="3561" y="8637"/>
                      <a:pt x="3583" y="8637"/>
                    </a:cubicBezTo>
                    <a:cubicBezTo>
                      <a:pt x="3608" y="8637"/>
                      <a:pt x="3641" y="8647"/>
                      <a:pt x="3679" y="8661"/>
                    </a:cubicBezTo>
                    <a:cubicBezTo>
                      <a:pt x="3686" y="8663"/>
                      <a:pt x="3692" y="8663"/>
                      <a:pt x="3697" y="8663"/>
                    </a:cubicBezTo>
                    <a:cubicBezTo>
                      <a:pt x="3748" y="8663"/>
                      <a:pt x="3695" y="8589"/>
                      <a:pt x="3679" y="8581"/>
                    </a:cubicBezTo>
                    <a:cubicBezTo>
                      <a:pt x="3626" y="8545"/>
                      <a:pt x="3670" y="8545"/>
                      <a:pt x="3688" y="8527"/>
                    </a:cubicBezTo>
                    <a:cubicBezTo>
                      <a:pt x="3750" y="8474"/>
                      <a:pt x="3225" y="8447"/>
                      <a:pt x="3536" y="8420"/>
                    </a:cubicBezTo>
                    <a:cubicBezTo>
                      <a:pt x="3706" y="8412"/>
                      <a:pt x="3724" y="8340"/>
                      <a:pt x="3608" y="8269"/>
                    </a:cubicBezTo>
                    <a:cubicBezTo>
                      <a:pt x="3500" y="8203"/>
                      <a:pt x="3454" y="8152"/>
                      <a:pt x="3632" y="8152"/>
                    </a:cubicBezTo>
                    <a:cubicBezTo>
                      <a:pt x="3646" y="8152"/>
                      <a:pt x="3662" y="8153"/>
                      <a:pt x="3679" y="8153"/>
                    </a:cubicBezTo>
                    <a:cubicBezTo>
                      <a:pt x="3813" y="8153"/>
                      <a:pt x="3563" y="7984"/>
                      <a:pt x="3715" y="7975"/>
                    </a:cubicBezTo>
                    <a:cubicBezTo>
                      <a:pt x="3621" y="7975"/>
                      <a:pt x="3438" y="7822"/>
                      <a:pt x="3517" y="7822"/>
                    </a:cubicBezTo>
                    <a:cubicBezTo>
                      <a:pt x="3535" y="7822"/>
                      <a:pt x="3567" y="7830"/>
                      <a:pt x="3617" y="7850"/>
                    </a:cubicBezTo>
                    <a:cubicBezTo>
                      <a:pt x="3658" y="7857"/>
                      <a:pt x="3688" y="7860"/>
                      <a:pt x="3710" y="7860"/>
                    </a:cubicBezTo>
                    <a:cubicBezTo>
                      <a:pt x="3828" y="7860"/>
                      <a:pt x="3687" y="7770"/>
                      <a:pt x="3679" y="7717"/>
                    </a:cubicBezTo>
                    <a:cubicBezTo>
                      <a:pt x="3661" y="7681"/>
                      <a:pt x="3688" y="7637"/>
                      <a:pt x="3724" y="7619"/>
                    </a:cubicBezTo>
                    <a:cubicBezTo>
                      <a:pt x="3750" y="7601"/>
                      <a:pt x="3786" y="7619"/>
                      <a:pt x="3804" y="7592"/>
                    </a:cubicBezTo>
                    <a:cubicBezTo>
                      <a:pt x="3821" y="7512"/>
                      <a:pt x="3759" y="7423"/>
                      <a:pt x="3679" y="7405"/>
                    </a:cubicBezTo>
                    <a:lnTo>
                      <a:pt x="3679" y="7405"/>
                    </a:lnTo>
                    <a:cubicBezTo>
                      <a:pt x="3737" y="7416"/>
                      <a:pt x="3796" y="7429"/>
                      <a:pt x="3839" y="7429"/>
                    </a:cubicBezTo>
                    <a:cubicBezTo>
                      <a:pt x="3868" y="7429"/>
                      <a:pt x="3891" y="7423"/>
                      <a:pt x="3902" y="7405"/>
                    </a:cubicBezTo>
                    <a:cubicBezTo>
                      <a:pt x="3911" y="7369"/>
                      <a:pt x="3759" y="7289"/>
                      <a:pt x="3875" y="7289"/>
                    </a:cubicBezTo>
                    <a:cubicBezTo>
                      <a:pt x="3857" y="7271"/>
                      <a:pt x="3830" y="7254"/>
                      <a:pt x="3804" y="7236"/>
                    </a:cubicBezTo>
                    <a:cubicBezTo>
                      <a:pt x="3750" y="7227"/>
                      <a:pt x="3804" y="7209"/>
                      <a:pt x="3813" y="7200"/>
                    </a:cubicBezTo>
                    <a:cubicBezTo>
                      <a:pt x="3892" y="7156"/>
                      <a:pt x="4005" y="7086"/>
                      <a:pt x="3744" y="7042"/>
                    </a:cubicBezTo>
                    <a:lnTo>
                      <a:pt x="3744" y="7042"/>
                    </a:lnTo>
                    <a:cubicBezTo>
                      <a:pt x="3782" y="7048"/>
                      <a:pt x="3857" y="7060"/>
                      <a:pt x="3900" y="7060"/>
                    </a:cubicBezTo>
                    <a:cubicBezTo>
                      <a:pt x="3933" y="7060"/>
                      <a:pt x="3947" y="7053"/>
                      <a:pt x="3911" y="7031"/>
                    </a:cubicBezTo>
                    <a:cubicBezTo>
                      <a:pt x="3821" y="6969"/>
                      <a:pt x="3804" y="6986"/>
                      <a:pt x="3821" y="6924"/>
                    </a:cubicBezTo>
                    <a:lnTo>
                      <a:pt x="3821" y="6924"/>
                    </a:lnTo>
                    <a:cubicBezTo>
                      <a:pt x="3816" y="6946"/>
                      <a:pt x="3887" y="6965"/>
                      <a:pt x="3946" y="6965"/>
                    </a:cubicBezTo>
                    <a:cubicBezTo>
                      <a:pt x="3981" y="6965"/>
                      <a:pt x="4011" y="6959"/>
                      <a:pt x="4017" y="6942"/>
                    </a:cubicBezTo>
                    <a:cubicBezTo>
                      <a:pt x="4035" y="6906"/>
                      <a:pt x="4026" y="6871"/>
                      <a:pt x="4009" y="6835"/>
                    </a:cubicBezTo>
                    <a:cubicBezTo>
                      <a:pt x="3964" y="6755"/>
                      <a:pt x="3928" y="6746"/>
                      <a:pt x="3777" y="6710"/>
                    </a:cubicBezTo>
                    <a:cubicBezTo>
                      <a:pt x="3783" y="6671"/>
                      <a:pt x="3799" y="6663"/>
                      <a:pt x="3838" y="6663"/>
                    </a:cubicBezTo>
                    <a:cubicBezTo>
                      <a:pt x="3860" y="6663"/>
                      <a:pt x="3890" y="6666"/>
                      <a:pt x="3928" y="6666"/>
                    </a:cubicBezTo>
                    <a:cubicBezTo>
                      <a:pt x="3875" y="6639"/>
                      <a:pt x="3804" y="6612"/>
                      <a:pt x="3741" y="6595"/>
                    </a:cubicBezTo>
                    <a:lnTo>
                      <a:pt x="3741" y="6595"/>
                    </a:lnTo>
                    <a:cubicBezTo>
                      <a:pt x="3884" y="6612"/>
                      <a:pt x="4017" y="6630"/>
                      <a:pt x="4151" y="6630"/>
                    </a:cubicBezTo>
                    <a:cubicBezTo>
                      <a:pt x="4080" y="6586"/>
                      <a:pt x="4009" y="6532"/>
                      <a:pt x="3928" y="6497"/>
                    </a:cubicBezTo>
                    <a:cubicBezTo>
                      <a:pt x="3777" y="6416"/>
                      <a:pt x="3857" y="6363"/>
                      <a:pt x="3919" y="6301"/>
                    </a:cubicBezTo>
                    <a:cubicBezTo>
                      <a:pt x="3946" y="6274"/>
                      <a:pt x="4053" y="6167"/>
                      <a:pt x="3919" y="6140"/>
                    </a:cubicBezTo>
                    <a:lnTo>
                      <a:pt x="3554" y="6069"/>
                    </a:lnTo>
                    <a:cubicBezTo>
                      <a:pt x="3557" y="6052"/>
                      <a:pt x="3581" y="6046"/>
                      <a:pt x="3614" y="6046"/>
                    </a:cubicBezTo>
                    <a:cubicBezTo>
                      <a:pt x="3680" y="6046"/>
                      <a:pt x="3786" y="6071"/>
                      <a:pt x="3845" y="6084"/>
                    </a:cubicBezTo>
                    <a:lnTo>
                      <a:pt x="3845" y="6084"/>
                    </a:lnTo>
                    <a:cubicBezTo>
                      <a:pt x="3788" y="6068"/>
                      <a:pt x="3892" y="6038"/>
                      <a:pt x="3967" y="6038"/>
                    </a:cubicBezTo>
                    <a:cubicBezTo>
                      <a:pt x="3983" y="6038"/>
                      <a:pt x="3997" y="6039"/>
                      <a:pt x="4009" y="6042"/>
                    </a:cubicBezTo>
                    <a:cubicBezTo>
                      <a:pt x="4058" y="6048"/>
                      <a:pt x="4115" y="6060"/>
                      <a:pt x="4153" y="6060"/>
                    </a:cubicBezTo>
                    <a:cubicBezTo>
                      <a:pt x="4176" y="6060"/>
                      <a:pt x="4192" y="6056"/>
                      <a:pt x="4196" y="6042"/>
                    </a:cubicBezTo>
                    <a:lnTo>
                      <a:pt x="3813" y="5971"/>
                    </a:lnTo>
                    <a:lnTo>
                      <a:pt x="3813" y="5971"/>
                    </a:lnTo>
                    <a:cubicBezTo>
                      <a:pt x="3829" y="5974"/>
                      <a:pt x="3845" y="5975"/>
                      <a:pt x="3860" y="5975"/>
                    </a:cubicBezTo>
                    <a:cubicBezTo>
                      <a:pt x="4025" y="5975"/>
                      <a:pt x="4063" y="5806"/>
                      <a:pt x="4071" y="5757"/>
                    </a:cubicBezTo>
                    <a:lnTo>
                      <a:pt x="4071" y="5757"/>
                    </a:lnTo>
                    <a:cubicBezTo>
                      <a:pt x="4067" y="5772"/>
                      <a:pt x="4046" y="5778"/>
                      <a:pt x="4018" y="5778"/>
                    </a:cubicBezTo>
                    <a:cubicBezTo>
                      <a:pt x="3980" y="5778"/>
                      <a:pt x="3929" y="5768"/>
                      <a:pt x="3893" y="5757"/>
                    </a:cubicBezTo>
                    <a:cubicBezTo>
                      <a:pt x="3919" y="5686"/>
                      <a:pt x="4267" y="5713"/>
                      <a:pt x="4107" y="5606"/>
                    </a:cubicBezTo>
                    <a:cubicBezTo>
                      <a:pt x="4081" y="5597"/>
                      <a:pt x="3917" y="5507"/>
                      <a:pt x="4012" y="5507"/>
                    </a:cubicBezTo>
                    <a:cubicBezTo>
                      <a:pt x="4016" y="5507"/>
                      <a:pt x="4021" y="5507"/>
                      <a:pt x="4026" y="5508"/>
                    </a:cubicBezTo>
                    <a:cubicBezTo>
                      <a:pt x="4061" y="5508"/>
                      <a:pt x="4179" y="5568"/>
                      <a:pt x="4228" y="5568"/>
                    </a:cubicBezTo>
                    <a:cubicBezTo>
                      <a:pt x="4241" y="5568"/>
                      <a:pt x="4249" y="5564"/>
                      <a:pt x="4249" y="5552"/>
                    </a:cubicBezTo>
                    <a:cubicBezTo>
                      <a:pt x="4240" y="5490"/>
                      <a:pt x="4133" y="5446"/>
                      <a:pt x="4187" y="5383"/>
                    </a:cubicBezTo>
                    <a:cubicBezTo>
                      <a:pt x="4240" y="5321"/>
                      <a:pt x="4302" y="5303"/>
                      <a:pt x="4311" y="5250"/>
                    </a:cubicBezTo>
                    <a:cubicBezTo>
                      <a:pt x="4318" y="5205"/>
                      <a:pt x="4219" y="5146"/>
                      <a:pt x="4156" y="5146"/>
                    </a:cubicBezTo>
                    <a:cubicBezTo>
                      <a:pt x="4131" y="5146"/>
                      <a:pt x="4112" y="5156"/>
                      <a:pt x="4107" y="5178"/>
                    </a:cubicBezTo>
                    <a:cubicBezTo>
                      <a:pt x="4107" y="5143"/>
                      <a:pt x="4115" y="5107"/>
                      <a:pt x="4142" y="5071"/>
                    </a:cubicBezTo>
                    <a:cubicBezTo>
                      <a:pt x="4169" y="5036"/>
                      <a:pt x="4240" y="5036"/>
                      <a:pt x="4285" y="5018"/>
                    </a:cubicBezTo>
                    <a:cubicBezTo>
                      <a:pt x="4320" y="5000"/>
                      <a:pt x="4294" y="4973"/>
                      <a:pt x="4276" y="4956"/>
                    </a:cubicBezTo>
                    <a:cubicBezTo>
                      <a:pt x="4240" y="4902"/>
                      <a:pt x="4178" y="4911"/>
                      <a:pt x="4080" y="4893"/>
                    </a:cubicBezTo>
                    <a:lnTo>
                      <a:pt x="4080" y="4893"/>
                    </a:lnTo>
                    <a:cubicBezTo>
                      <a:pt x="4115" y="4913"/>
                      <a:pt x="4113" y="4925"/>
                      <a:pt x="4094" y="4925"/>
                    </a:cubicBezTo>
                    <a:cubicBezTo>
                      <a:pt x="4079" y="4925"/>
                      <a:pt x="4054" y="4918"/>
                      <a:pt x="4026" y="4902"/>
                    </a:cubicBezTo>
                    <a:cubicBezTo>
                      <a:pt x="3964" y="4867"/>
                      <a:pt x="3937" y="4831"/>
                      <a:pt x="3964" y="4804"/>
                    </a:cubicBezTo>
                    <a:cubicBezTo>
                      <a:pt x="3971" y="4798"/>
                      <a:pt x="3982" y="4795"/>
                      <a:pt x="3995" y="4795"/>
                    </a:cubicBezTo>
                    <a:cubicBezTo>
                      <a:pt x="4054" y="4795"/>
                      <a:pt x="4161" y="4851"/>
                      <a:pt x="4212" y="4851"/>
                    </a:cubicBezTo>
                    <a:cubicBezTo>
                      <a:pt x="4228" y="4851"/>
                      <a:pt x="4238" y="4846"/>
                      <a:pt x="4240" y="4831"/>
                    </a:cubicBezTo>
                    <a:cubicBezTo>
                      <a:pt x="4240" y="4806"/>
                      <a:pt x="4202" y="4650"/>
                      <a:pt x="4096" y="4650"/>
                    </a:cubicBezTo>
                    <a:cubicBezTo>
                      <a:pt x="4088" y="4650"/>
                      <a:pt x="4080" y="4651"/>
                      <a:pt x="4071" y="4653"/>
                    </a:cubicBezTo>
                    <a:cubicBezTo>
                      <a:pt x="4028" y="4661"/>
                      <a:pt x="3999" y="4667"/>
                      <a:pt x="3973" y="4667"/>
                    </a:cubicBezTo>
                    <a:cubicBezTo>
                      <a:pt x="3938" y="4667"/>
                      <a:pt x="3908" y="4656"/>
                      <a:pt x="3857" y="4626"/>
                    </a:cubicBezTo>
                    <a:cubicBezTo>
                      <a:pt x="3804" y="4590"/>
                      <a:pt x="3768" y="4537"/>
                      <a:pt x="3848" y="4528"/>
                    </a:cubicBezTo>
                    <a:cubicBezTo>
                      <a:pt x="3860" y="4525"/>
                      <a:pt x="3873" y="4524"/>
                      <a:pt x="3887" y="4524"/>
                    </a:cubicBezTo>
                    <a:cubicBezTo>
                      <a:pt x="4014" y="4524"/>
                      <a:pt x="4249" y="4610"/>
                      <a:pt x="4302" y="4610"/>
                    </a:cubicBezTo>
                    <a:cubicBezTo>
                      <a:pt x="4306" y="4610"/>
                      <a:pt x="4310" y="4609"/>
                      <a:pt x="4311" y="4608"/>
                    </a:cubicBezTo>
                    <a:cubicBezTo>
                      <a:pt x="4347" y="4590"/>
                      <a:pt x="4329" y="4537"/>
                      <a:pt x="4294" y="4501"/>
                    </a:cubicBezTo>
                    <a:cubicBezTo>
                      <a:pt x="4258" y="4466"/>
                      <a:pt x="4151" y="4466"/>
                      <a:pt x="4098" y="4430"/>
                    </a:cubicBezTo>
                    <a:cubicBezTo>
                      <a:pt x="4062" y="4398"/>
                      <a:pt x="4101" y="4391"/>
                      <a:pt x="4157" y="4391"/>
                    </a:cubicBezTo>
                    <a:cubicBezTo>
                      <a:pt x="4191" y="4391"/>
                      <a:pt x="4231" y="4394"/>
                      <a:pt x="4263" y="4394"/>
                    </a:cubicBezTo>
                    <a:cubicBezTo>
                      <a:pt x="4307" y="4394"/>
                      <a:pt x="4336" y="4389"/>
                      <a:pt x="4311" y="4368"/>
                    </a:cubicBezTo>
                    <a:cubicBezTo>
                      <a:pt x="4251" y="4319"/>
                      <a:pt x="4182" y="4283"/>
                      <a:pt x="4108" y="4260"/>
                    </a:cubicBezTo>
                    <a:lnTo>
                      <a:pt x="4108" y="4260"/>
                    </a:lnTo>
                    <a:cubicBezTo>
                      <a:pt x="4171" y="4272"/>
                      <a:pt x="4235" y="4279"/>
                      <a:pt x="4302" y="4279"/>
                    </a:cubicBezTo>
                    <a:cubicBezTo>
                      <a:pt x="4392" y="4270"/>
                      <a:pt x="4543" y="4225"/>
                      <a:pt x="4490" y="4163"/>
                    </a:cubicBezTo>
                    <a:cubicBezTo>
                      <a:pt x="4487" y="4159"/>
                      <a:pt x="4479" y="4157"/>
                      <a:pt x="4466" y="4157"/>
                    </a:cubicBezTo>
                    <a:cubicBezTo>
                      <a:pt x="4449" y="4157"/>
                      <a:pt x="4424" y="4160"/>
                      <a:pt x="4399" y="4160"/>
                    </a:cubicBezTo>
                    <a:cubicBezTo>
                      <a:pt x="4366" y="4160"/>
                      <a:pt x="4331" y="4156"/>
                      <a:pt x="4311" y="4136"/>
                    </a:cubicBezTo>
                    <a:cubicBezTo>
                      <a:pt x="4285" y="4101"/>
                      <a:pt x="4285" y="4056"/>
                      <a:pt x="4320" y="4029"/>
                    </a:cubicBezTo>
                    <a:cubicBezTo>
                      <a:pt x="4347" y="4003"/>
                      <a:pt x="4454" y="3994"/>
                      <a:pt x="4454" y="3958"/>
                    </a:cubicBezTo>
                    <a:cubicBezTo>
                      <a:pt x="4454" y="3913"/>
                      <a:pt x="4267" y="3878"/>
                      <a:pt x="4347" y="3842"/>
                    </a:cubicBezTo>
                    <a:cubicBezTo>
                      <a:pt x="4383" y="3815"/>
                      <a:pt x="4596" y="3851"/>
                      <a:pt x="4516" y="3798"/>
                    </a:cubicBezTo>
                    <a:cubicBezTo>
                      <a:pt x="4436" y="3744"/>
                      <a:pt x="4240" y="3718"/>
                      <a:pt x="4258" y="3646"/>
                    </a:cubicBezTo>
                    <a:lnTo>
                      <a:pt x="4258" y="3646"/>
                    </a:lnTo>
                    <a:lnTo>
                      <a:pt x="4365" y="3664"/>
                    </a:lnTo>
                    <a:cubicBezTo>
                      <a:pt x="4418" y="3664"/>
                      <a:pt x="4445" y="3673"/>
                      <a:pt x="4436" y="3691"/>
                    </a:cubicBezTo>
                    <a:cubicBezTo>
                      <a:pt x="4439" y="3692"/>
                      <a:pt x="4441" y="3692"/>
                      <a:pt x="4443" y="3692"/>
                    </a:cubicBezTo>
                    <a:cubicBezTo>
                      <a:pt x="4470" y="3692"/>
                      <a:pt x="4392" y="3566"/>
                      <a:pt x="4392" y="3557"/>
                    </a:cubicBezTo>
                    <a:cubicBezTo>
                      <a:pt x="4392" y="3513"/>
                      <a:pt x="4481" y="3513"/>
                      <a:pt x="4463" y="3468"/>
                    </a:cubicBezTo>
                    <a:cubicBezTo>
                      <a:pt x="4445" y="3432"/>
                      <a:pt x="4392" y="3415"/>
                      <a:pt x="4409" y="3370"/>
                    </a:cubicBezTo>
                    <a:cubicBezTo>
                      <a:pt x="4418" y="3326"/>
                      <a:pt x="4418" y="3317"/>
                      <a:pt x="4472" y="3281"/>
                    </a:cubicBezTo>
                    <a:cubicBezTo>
                      <a:pt x="4561" y="3237"/>
                      <a:pt x="4383" y="3183"/>
                      <a:pt x="4392" y="3130"/>
                    </a:cubicBezTo>
                    <a:cubicBezTo>
                      <a:pt x="4400" y="3076"/>
                      <a:pt x="4605" y="3085"/>
                      <a:pt x="4614" y="3032"/>
                    </a:cubicBezTo>
                    <a:cubicBezTo>
                      <a:pt x="4623" y="2987"/>
                      <a:pt x="4481" y="2943"/>
                      <a:pt x="4454" y="2898"/>
                    </a:cubicBezTo>
                    <a:cubicBezTo>
                      <a:pt x="4440" y="2878"/>
                      <a:pt x="4460" y="2871"/>
                      <a:pt x="4496" y="2871"/>
                    </a:cubicBezTo>
                    <a:cubicBezTo>
                      <a:pt x="4574" y="2871"/>
                      <a:pt x="4726" y="2904"/>
                      <a:pt x="4775" y="2916"/>
                    </a:cubicBezTo>
                    <a:cubicBezTo>
                      <a:pt x="4703" y="2862"/>
                      <a:pt x="4632" y="2818"/>
                      <a:pt x="4552" y="2782"/>
                    </a:cubicBezTo>
                    <a:cubicBezTo>
                      <a:pt x="4445" y="2733"/>
                      <a:pt x="4443" y="2718"/>
                      <a:pt x="4485" y="2718"/>
                    </a:cubicBezTo>
                    <a:cubicBezTo>
                      <a:pt x="4524" y="2718"/>
                      <a:pt x="4601" y="2731"/>
                      <a:pt x="4668" y="2743"/>
                    </a:cubicBezTo>
                    <a:lnTo>
                      <a:pt x="4668" y="2743"/>
                    </a:lnTo>
                    <a:cubicBezTo>
                      <a:pt x="4482" y="2705"/>
                      <a:pt x="4654" y="2594"/>
                      <a:pt x="4490" y="2560"/>
                    </a:cubicBezTo>
                    <a:cubicBezTo>
                      <a:pt x="4570" y="2542"/>
                      <a:pt x="4668" y="2533"/>
                      <a:pt x="4685" y="2488"/>
                    </a:cubicBezTo>
                    <a:cubicBezTo>
                      <a:pt x="4579" y="2462"/>
                      <a:pt x="4605" y="2444"/>
                      <a:pt x="4614" y="2408"/>
                    </a:cubicBezTo>
                    <a:cubicBezTo>
                      <a:pt x="4614" y="2355"/>
                      <a:pt x="4481" y="2292"/>
                      <a:pt x="4490" y="2248"/>
                    </a:cubicBezTo>
                    <a:cubicBezTo>
                      <a:pt x="4490" y="2239"/>
                      <a:pt x="4899" y="2212"/>
                      <a:pt x="4748" y="2150"/>
                    </a:cubicBezTo>
                    <a:cubicBezTo>
                      <a:pt x="4694" y="2132"/>
                      <a:pt x="4338" y="2132"/>
                      <a:pt x="4463" y="2088"/>
                    </a:cubicBezTo>
                    <a:cubicBezTo>
                      <a:pt x="4543" y="2061"/>
                      <a:pt x="4614" y="2070"/>
                      <a:pt x="4516" y="2007"/>
                    </a:cubicBezTo>
                    <a:cubicBezTo>
                      <a:pt x="4472" y="1990"/>
                      <a:pt x="4436" y="1972"/>
                      <a:pt x="4392" y="1945"/>
                    </a:cubicBezTo>
                    <a:cubicBezTo>
                      <a:pt x="4485" y="1945"/>
                      <a:pt x="4660" y="2035"/>
                      <a:pt x="4722" y="2035"/>
                    </a:cubicBezTo>
                    <a:cubicBezTo>
                      <a:pt x="4725" y="2035"/>
                      <a:pt x="4728" y="2034"/>
                      <a:pt x="4730" y="2034"/>
                    </a:cubicBezTo>
                    <a:cubicBezTo>
                      <a:pt x="4748" y="2034"/>
                      <a:pt x="4659" y="1981"/>
                      <a:pt x="4659" y="1981"/>
                    </a:cubicBezTo>
                    <a:cubicBezTo>
                      <a:pt x="4605" y="1945"/>
                      <a:pt x="4623" y="1927"/>
                      <a:pt x="4632" y="1900"/>
                    </a:cubicBezTo>
                    <a:lnTo>
                      <a:pt x="4632" y="1900"/>
                    </a:lnTo>
                    <a:cubicBezTo>
                      <a:pt x="4623" y="1927"/>
                      <a:pt x="4694" y="1927"/>
                      <a:pt x="4748" y="1936"/>
                    </a:cubicBezTo>
                    <a:cubicBezTo>
                      <a:pt x="4668" y="1918"/>
                      <a:pt x="4748" y="1883"/>
                      <a:pt x="4730" y="1856"/>
                    </a:cubicBezTo>
                    <a:cubicBezTo>
                      <a:pt x="4703" y="1856"/>
                      <a:pt x="4668" y="1847"/>
                      <a:pt x="4659" y="1838"/>
                    </a:cubicBezTo>
                    <a:cubicBezTo>
                      <a:pt x="4616" y="1796"/>
                      <a:pt x="4631" y="1713"/>
                      <a:pt x="4717" y="1713"/>
                    </a:cubicBezTo>
                    <a:cubicBezTo>
                      <a:pt x="4721" y="1713"/>
                      <a:pt x="4725" y="1713"/>
                      <a:pt x="4730" y="1713"/>
                    </a:cubicBezTo>
                    <a:cubicBezTo>
                      <a:pt x="4737" y="1714"/>
                      <a:pt x="4744" y="1715"/>
                      <a:pt x="4750" y="1715"/>
                    </a:cubicBezTo>
                    <a:cubicBezTo>
                      <a:pt x="4880" y="1715"/>
                      <a:pt x="4901" y="1553"/>
                      <a:pt x="4775" y="1553"/>
                    </a:cubicBezTo>
                    <a:cubicBezTo>
                      <a:pt x="4772" y="1553"/>
                      <a:pt x="4769" y="1553"/>
                      <a:pt x="4766" y="1553"/>
                    </a:cubicBezTo>
                    <a:cubicBezTo>
                      <a:pt x="4749" y="1511"/>
                      <a:pt x="4811" y="1391"/>
                      <a:pt x="4693" y="1391"/>
                    </a:cubicBezTo>
                    <a:cubicBezTo>
                      <a:pt x="4686" y="1391"/>
                      <a:pt x="4677" y="1392"/>
                      <a:pt x="4668" y="1393"/>
                    </a:cubicBezTo>
                    <a:cubicBezTo>
                      <a:pt x="4769" y="1292"/>
                      <a:pt x="4933" y="890"/>
                      <a:pt x="4659" y="890"/>
                    </a:cubicBezTo>
                    <a:cubicBezTo>
                      <a:pt x="4643" y="890"/>
                      <a:pt x="4625" y="891"/>
                      <a:pt x="4605" y="894"/>
                    </a:cubicBezTo>
                    <a:cubicBezTo>
                      <a:pt x="4821" y="777"/>
                      <a:pt x="4804" y="748"/>
                      <a:pt x="4717" y="748"/>
                    </a:cubicBezTo>
                    <a:cubicBezTo>
                      <a:pt x="4632" y="748"/>
                      <a:pt x="4479" y="776"/>
                      <a:pt x="4412" y="776"/>
                    </a:cubicBezTo>
                    <a:cubicBezTo>
                      <a:pt x="4387" y="776"/>
                      <a:pt x="4374" y="772"/>
                      <a:pt x="4383" y="760"/>
                    </a:cubicBezTo>
                    <a:cubicBezTo>
                      <a:pt x="4425" y="676"/>
                      <a:pt x="4540" y="519"/>
                      <a:pt x="4406" y="519"/>
                    </a:cubicBezTo>
                    <a:cubicBezTo>
                      <a:pt x="4399" y="519"/>
                      <a:pt x="4391" y="519"/>
                      <a:pt x="4383" y="520"/>
                    </a:cubicBezTo>
                    <a:cubicBezTo>
                      <a:pt x="4267" y="564"/>
                      <a:pt x="4151" y="627"/>
                      <a:pt x="4053" y="707"/>
                    </a:cubicBezTo>
                    <a:cubicBezTo>
                      <a:pt x="4089" y="591"/>
                      <a:pt x="4222" y="511"/>
                      <a:pt x="4089" y="466"/>
                    </a:cubicBezTo>
                    <a:cubicBezTo>
                      <a:pt x="4083" y="464"/>
                      <a:pt x="4077" y="464"/>
                      <a:pt x="4072" y="464"/>
                    </a:cubicBezTo>
                    <a:cubicBezTo>
                      <a:pt x="4014" y="464"/>
                      <a:pt x="3991" y="572"/>
                      <a:pt x="3943" y="572"/>
                    </a:cubicBezTo>
                    <a:cubicBezTo>
                      <a:pt x="3935" y="572"/>
                      <a:pt x="3928" y="570"/>
                      <a:pt x="3919" y="564"/>
                    </a:cubicBezTo>
                    <a:cubicBezTo>
                      <a:pt x="3955" y="493"/>
                      <a:pt x="4071" y="333"/>
                      <a:pt x="4053" y="253"/>
                    </a:cubicBezTo>
                    <a:cubicBezTo>
                      <a:pt x="4040" y="217"/>
                      <a:pt x="4006" y="199"/>
                      <a:pt x="3972" y="199"/>
                    </a:cubicBezTo>
                    <a:cubicBezTo>
                      <a:pt x="3937" y="199"/>
                      <a:pt x="3902" y="217"/>
                      <a:pt x="3884" y="253"/>
                    </a:cubicBezTo>
                    <a:cubicBezTo>
                      <a:pt x="3870" y="288"/>
                      <a:pt x="3821" y="297"/>
                      <a:pt x="3773" y="297"/>
                    </a:cubicBezTo>
                    <a:cubicBezTo>
                      <a:pt x="3724" y="297"/>
                      <a:pt x="3675" y="288"/>
                      <a:pt x="3661" y="288"/>
                    </a:cubicBezTo>
                    <a:cubicBezTo>
                      <a:pt x="3608" y="279"/>
                      <a:pt x="3465" y="288"/>
                      <a:pt x="3438" y="172"/>
                    </a:cubicBezTo>
                    <a:cubicBezTo>
                      <a:pt x="3426" y="74"/>
                      <a:pt x="3380" y="1"/>
                      <a:pt x="3314" y="1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1102;p41"/>
              <p:cNvSpPr/>
              <p:nvPr/>
            </p:nvSpPr>
            <p:spPr>
              <a:xfrm>
                <a:off x="2966475" y="4229950"/>
                <a:ext cx="232950" cy="412525"/>
              </a:xfrm>
              <a:custGeom>
                <a:avLst/>
                <a:gdLst/>
                <a:ahLst/>
                <a:cxnLst/>
                <a:rect l="l" t="t" r="r" b="b"/>
                <a:pathLst>
                  <a:path w="9318" h="16501" extrusionOk="0">
                    <a:moveTo>
                      <a:pt x="2782" y="0"/>
                    </a:moveTo>
                    <a:cubicBezTo>
                      <a:pt x="2360" y="0"/>
                      <a:pt x="1978" y="308"/>
                      <a:pt x="1907" y="736"/>
                    </a:cubicBezTo>
                    <a:lnTo>
                      <a:pt x="10" y="11451"/>
                    </a:lnTo>
                    <a:cubicBezTo>
                      <a:pt x="1" y="12966"/>
                      <a:pt x="776" y="15861"/>
                      <a:pt x="3768" y="16395"/>
                    </a:cubicBezTo>
                    <a:cubicBezTo>
                      <a:pt x="3884" y="16413"/>
                      <a:pt x="4009" y="16431"/>
                      <a:pt x="4125" y="16448"/>
                    </a:cubicBezTo>
                    <a:cubicBezTo>
                      <a:pt x="4455" y="16484"/>
                      <a:pt x="4765" y="16500"/>
                      <a:pt x="5056" y="16500"/>
                    </a:cubicBezTo>
                    <a:cubicBezTo>
                      <a:pt x="8257" y="16500"/>
                      <a:pt x="9099" y="14516"/>
                      <a:pt x="9139" y="14426"/>
                    </a:cubicBezTo>
                    <a:cubicBezTo>
                      <a:pt x="9318" y="13981"/>
                      <a:pt x="9104" y="13473"/>
                      <a:pt x="8667" y="13286"/>
                    </a:cubicBezTo>
                    <a:cubicBezTo>
                      <a:pt x="8553" y="13238"/>
                      <a:pt x="8434" y="13216"/>
                      <a:pt x="8317" y="13216"/>
                    </a:cubicBezTo>
                    <a:cubicBezTo>
                      <a:pt x="7977" y="13216"/>
                      <a:pt x="7651" y="13407"/>
                      <a:pt x="7492" y="13732"/>
                    </a:cubicBezTo>
                    <a:cubicBezTo>
                      <a:pt x="7468" y="13772"/>
                      <a:pt x="6995" y="14709"/>
                      <a:pt x="5060" y="14709"/>
                    </a:cubicBezTo>
                    <a:cubicBezTo>
                      <a:pt x="4831" y="14709"/>
                      <a:pt x="4583" y="14696"/>
                      <a:pt x="4312" y="14667"/>
                    </a:cubicBezTo>
                    <a:cubicBezTo>
                      <a:pt x="1871" y="14400"/>
                      <a:pt x="1800" y="11763"/>
                      <a:pt x="1782" y="11612"/>
                    </a:cubicBezTo>
                    <a:lnTo>
                      <a:pt x="3670" y="1048"/>
                    </a:lnTo>
                    <a:cubicBezTo>
                      <a:pt x="3751" y="567"/>
                      <a:pt x="3430" y="104"/>
                      <a:pt x="2940" y="15"/>
                    </a:cubicBezTo>
                    <a:cubicBezTo>
                      <a:pt x="2887" y="5"/>
                      <a:pt x="2834" y="0"/>
                      <a:pt x="2782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103;p41"/>
              <p:cNvSpPr/>
              <p:nvPr/>
            </p:nvSpPr>
            <p:spPr>
              <a:xfrm>
                <a:off x="2950450" y="4214975"/>
                <a:ext cx="260550" cy="442900"/>
              </a:xfrm>
              <a:custGeom>
                <a:avLst/>
                <a:gdLst/>
                <a:ahLst/>
                <a:cxnLst/>
                <a:rect l="l" t="t" r="r" b="b"/>
                <a:pathLst>
                  <a:path w="10422" h="17716" extrusionOk="0">
                    <a:moveTo>
                      <a:pt x="3093" y="705"/>
                    </a:moveTo>
                    <a:cubicBezTo>
                      <a:pt x="3096" y="711"/>
                      <a:pt x="3100" y="717"/>
                      <a:pt x="3102" y="723"/>
                    </a:cubicBezTo>
                    <a:lnTo>
                      <a:pt x="3102" y="723"/>
                    </a:lnTo>
                    <a:cubicBezTo>
                      <a:pt x="3099" y="716"/>
                      <a:pt x="3096" y="710"/>
                      <a:pt x="3093" y="705"/>
                    </a:cubicBezTo>
                    <a:close/>
                    <a:moveTo>
                      <a:pt x="3102" y="723"/>
                    </a:moveTo>
                    <a:cubicBezTo>
                      <a:pt x="3104" y="728"/>
                      <a:pt x="3107" y="733"/>
                      <a:pt x="3109" y="738"/>
                    </a:cubicBezTo>
                    <a:cubicBezTo>
                      <a:pt x="3108" y="734"/>
                      <a:pt x="3105" y="729"/>
                      <a:pt x="3102" y="723"/>
                    </a:cubicBezTo>
                    <a:close/>
                    <a:moveTo>
                      <a:pt x="3609" y="783"/>
                    </a:moveTo>
                    <a:cubicBezTo>
                      <a:pt x="3605" y="805"/>
                      <a:pt x="3601" y="825"/>
                      <a:pt x="3599" y="836"/>
                    </a:cubicBezTo>
                    <a:cubicBezTo>
                      <a:pt x="3605" y="818"/>
                      <a:pt x="3608" y="800"/>
                      <a:pt x="3609" y="783"/>
                    </a:cubicBezTo>
                    <a:close/>
                    <a:moveTo>
                      <a:pt x="1969" y="1522"/>
                    </a:moveTo>
                    <a:cubicBezTo>
                      <a:pt x="1974" y="1523"/>
                      <a:pt x="1979" y="1524"/>
                      <a:pt x="1984" y="1525"/>
                    </a:cubicBezTo>
                    <a:lnTo>
                      <a:pt x="1984" y="1525"/>
                    </a:lnTo>
                    <a:cubicBezTo>
                      <a:pt x="1979" y="1524"/>
                      <a:pt x="1974" y="1523"/>
                      <a:pt x="1969" y="1522"/>
                    </a:cubicBezTo>
                    <a:close/>
                    <a:moveTo>
                      <a:pt x="4338" y="2582"/>
                    </a:moveTo>
                    <a:lnTo>
                      <a:pt x="4338" y="2582"/>
                    </a:lnTo>
                    <a:cubicBezTo>
                      <a:pt x="4331" y="2612"/>
                      <a:pt x="4342" y="2649"/>
                      <a:pt x="4277" y="2649"/>
                    </a:cubicBezTo>
                    <a:cubicBezTo>
                      <a:pt x="4264" y="2649"/>
                      <a:pt x="4249" y="2647"/>
                      <a:pt x="4231" y="2645"/>
                    </a:cubicBezTo>
                    <a:lnTo>
                      <a:pt x="4240" y="2600"/>
                    </a:lnTo>
                    <a:lnTo>
                      <a:pt x="4338" y="2582"/>
                    </a:lnTo>
                    <a:close/>
                    <a:moveTo>
                      <a:pt x="4620" y="2714"/>
                    </a:moveTo>
                    <a:cubicBezTo>
                      <a:pt x="4624" y="2715"/>
                      <a:pt x="4628" y="2715"/>
                      <a:pt x="4632" y="2716"/>
                    </a:cubicBezTo>
                    <a:cubicBezTo>
                      <a:pt x="4628" y="2715"/>
                      <a:pt x="4624" y="2715"/>
                      <a:pt x="4620" y="2714"/>
                    </a:cubicBezTo>
                    <a:close/>
                    <a:moveTo>
                      <a:pt x="3805" y="2920"/>
                    </a:moveTo>
                    <a:cubicBezTo>
                      <a:pt x="3782" y="2920"/>
                      <a:pt x="3755" y="2923"/>
                      <a:pt x="3724" y="2930"/>
                    </a:cubicBezTo>
                    <a:lnTo>
                      <a:pt x="3724" y="2938"/>
                    </a:lnTo>
                    <a:cubicBezTo>
                      <a:pt x="3768" y="2974"/>
                      <a:pt x="3830" y="3001"/>
                      <a:pt x="3893" y="3010"/>
                    </a:cubicBezTo>
                    <a:cubicBezTo>
                      <a:pt x="3906" y="2950"/>
                      <a:pt x="3874" y="2920"/>
                      <a:pt x="3805" y="2920"/>
                    </a:cubicBezTo>
                    <a:close/>
                    <a:moveTo>
                      <a:pt x="3832" y="3172"/>
                    </a:moveTo>
                    <a:cubicBezTo>
                      <a:pt x="3797" y="3172"/>
                      <a:pt x="3766" y="3179"/>
                      <a:pt x="3759" y="3197"/>
                    </a:cubicBezTo>
                    <a:cubicBezTo>
                      <a:pt x="3754" y="3230"/>
                      <a:pt x="3821" y="3257"/>
                      <a:pt x="3874" y="3257"/>
                    </a:cubicBezTo>
                    <a:cubicBezTo>
                      <a:pt x="3907" y="3257"/>
                      <a:pt x="3934" y="3247"/>
                      <a:pt x="3937" y="3223"/>
                    </a:cubicBezTo>
                    <a:cubicBezTo>
                      <a:pt x="3948" y="3191"/>
                      <a:pt x="3886" y="3172"/>
                      <a:pt x="3832" y="3172"/>
                    </a:cubicBezTo>
                    <a:close/>
                    <a:moveTo>
                      <a:pt x="1541" y="3339"/>
                    </a:moveTo>
                    <a:lnTo>
                      <a:pt x="1532" y="3375"/>
                    </a:lnTo>
                    <a:lnTo>
                      <a:pt x="1613" y="3437"/>
                    </a:lnTo>
                    <a:cubicBezTo>
                      <a:pt x="1737" y="3402"/>
                      <a:pt x="1711" y="3375"/>
                      <a:pt x="1541" y="3339"/>
                    </a:cubicBezTo>
                    <a:close/>
                    <a:moveTo>
                      <a:pt x="4537" y="3630"/>
                    </a:moveTo>
                    <a:cubicBezTo>
                      <a:pt x="4542" y="3631"/>
                      <a:pt x="4547" y="3632"/>
                      <a:pt x="4552" y="3633"/>
                    </a:cubicBezTo>
                    <a:cubicBezTo>
                      <a:pt x="4547" y="3632"/>
                      <a:pt x="4542" y="3631"/>
                      <a:pt x="4537" y="3630"/>
                    </a:cubicBezTo>
                    <a:close/>
                    <a:moveTo>
                      <a:pt x="2397" y="762"/>
                    </a:moveTo>
                    <a:cubicBezTo>
                      <a:pt x="2327" y="762"/>
                      <a:pt x="2178" y="777"/>
                      <a:pt x="2227" y="819"/>
                    </a:cubicBezTo>
                    <a:cubicBezTo>
                      <a:pt x="2263" y="890"/>
                      <a:pt x="2263" y="917"/>
                      <a:pt x="2200" y="952"/>
                    </a:cubicBezTo>
                    <a:cubicBezTo>
                      <a:pt x="2120" y="997"/>
                      <a:pt x="1978" y="1086"/>
                      <a:pt x="2040" y="1193"/>
                    </a:cubicBezTo>
                    <a:cubicBezTo>
                      <a:pt x="2094" y="1300"/>
                      <a:pt x="2165" y="1291"/>
                      <a:pt x="2049" y="1326"/>
                    </a:cubicBezTo>
                    <a:cubicBezTo>
                      <a:pt x="2033" y="1388"/>
                      <a:pt x="2201" y="1532"/>
                      <a:pt x="2055" y="1532"/>
                    </a:cubicBezTo>
                    <a:cubicBezTo>
                      <a:pt x="2036" y="1532"/>
                      <a:pt x="2013" y="1530"/>
                      <a:pt x="1984" y="1525"/>
                    </a:cubicBezTo>
                    <a:lnTo>
                      <a:pt x="1984" y="1525"/>
                    </a:lnTo>
                    <a:cubicBezTo>
                      <a:pt x="2183" y="1564"/>
                      <a:pt x="2005" y="1693"/>
                      <a:pt x="2022" y="1745"/>
                    </a:cubicBezTo>
                    <a:cubicBezTo>
                      <a:pt x="2040" y="1798"/>
                      <a:pt x="2129" y="1772"/>
                      <a:pt x="2192" y="1834"/>
                    </a:cubicBezTo>
                    <a:cubicBezTo>
                      <a:pt x="2232" y="1864"/>
                      <a:pt x="2189" y="1874"/>
                      <a:pt x="2135" y="1874"/>
                    </a:cubicBezTo>
                    <a:cubicBezTo>
                      <a:pt x="2094" y="1874"/>
                      <a:pt x="2046" y="1868"/>
                      <a:pt x="2022" y="1861"/>
                    </a:cubicBezTo>
                    <a:cubicBezTo>
                      <a:pt x="1985" y="1855"/>
                      <a:pt x="1957" y="1852"/>
                      <a:pt x="1937" y="1852"/>
                    </a:cubicBezTo>
                    <a:cubicBezTo>
                      <a:pt x="1808" y="1852"/>
                      <a:pt x="1960" y="1958"/>
                      <a:pt x="1960" y="2012"/>
                    </a:cubicBezTo>
                    <a:cubicBezTo>
                      <a:pt x="1960" y="2046"/>
                      <a:pt x="1862" y="2227"/>
                      <a:pt x="1830" y="2227"/>
                    </a:cubicBezTo>
                    <a:cubicBezTo>
                      <a:pt x="1829" y="2227"/>
                      <a:pt x="1828" y="2227"/>
                      <a:pt x="1826" y="2226"/>
                    </a:cubicBezTo>
                    <a:lnTo>
                      <a:pt x="1826" y="2226"/>
                    </a:lnTo>
                    <a:cubicBezTo>
                      <a:pt x="1831" y="2231"/>
                      <a:pt x="1835" y="2233"/>
                      <a:pt x="1837" y="2233"/>
                    </a:cubicBezTo>
                    <a:cubicBezTo>
                      <a:pt x="1843" y="2233"/>
                      <a:pt x="1843" y="2218"/>
                      <a:pt x="1861" y="2218"/>
                    </a:cubicBezTo>
                    <a:cubicBezTo>
                      <a:pt x="1870" y="2218"/>
                      <a:pt x="1884" y="2222"/>
                      <a:pt x="1907" y="2235"/>
                    </a:cubicBezTo>
                    <a:cubicBezTo>
                      <a:pt x="1951" y="2253"/>
                      <a:pt x="1933" y="2288"/>
                      <a:pt x="1933" y="2315"/>
                    </a:cubicBezTo>
                    <a:cubicBezTo>
                      <a:pt x="1924" y="2333"/>
                      <a:pt x="1924" y="2404"/>
                      <a:pt x="1853" y="2422"/>
                    </a:cubicBezTo>
                    <a:cubicBezTo>
                      <a:pt x="1791" y="2440"/>
                      <a:pt x="1719" y="2422"/>
                      <a:pt x="1764" y="2484"/>
                    </a:cubicBezTo>
                    <a:cubicBezTo>
                      <a:pt x="1791" y="2529"/>
                      <a:pt x="1907" y="2555"/>
                      <a:pt x="1933" y="2591"/>
                    </a:cubicBezTo>
                    <a:cubicBezTo>
                      <a:pt x="1978" y="2645"/>
                      <a:pt x="1826" y="2698"/>
                      <a:pt x="1773" y="2734"/>
                    </a:cubicBezTo>
                    <a:cubicBezTo>
                      <a:pt x="1719" y="2769"/>
                      <a:pt x="1684" y="2823"/>
                      <a:pt x="1675" y="2885"/>
                    </a:cubicBezTo>
                    <a:cubicBezTo>
                      <a:pt x="1675" y="2947"/>
                      <a:pt x="1693" y="3010"/>
                      <a:pt x="1737" y="3054"/>
                    </a:cubicBezTo>
                    <a:cubicBezTo>
                      <a:pt x="1755" y="3081"/>
                      <a:pt x="1889" y="3161"/>
                      <a:pt x="1889" y="3179"/>
                    </a:cubicBezTo>
                    <a:cubicBezTo>
                      <a:pt x="1826" y="3161"/>
                      <a:pt x="1764" y="3134"/>
                      <a:pt x="1702" y="3126"/>
                    </a:cubicBezTo>
                    <a:cubicBezTo>
                      <a:pt x="1639" y="3126"/>
                      <a:pt x="1639" y="3232"/>
                      <a:pt x="1657" y="3259"/>
                    </a:cubicBezTo>
                    <a:cubicBezTo>
                      <a:pt x="1666" y="3277"/>
                      <a:pt x="1764" y="3295"/>
                      <a:pt x="1764" y="3348"/>
                    </a:cubicBezTo>
                    <a:cubicBezTo>
                      <a:pt x="1764" y="3384"/>
                      <a:pt x="1746" y="3428"/>
                      <a:pt x="1719" y="3455"/>
                    </a:cubicBezTo>
                    <a:cubicBezTo>
                      <a:pt x="1621" y="3544"/>
                      <a:pt x="1461" y="3517"/>
                      <a:pt x="1559" y="3651"/>
                    </a:cubicBezTo>
                    <a:cubicBezTo>
                      <a:pt x="1648" y="3713"/>
                      <a:pt x="1621" y="3758"/>
                      <a:pt x="1613" y="3820"/>
                    </a:cubicBezTo>
                    <a:cubicBezTo>
                      <a:pt x="1613" y="3838"/>
                      <a:pt x="1782" y="3883"/>
                      <a:pt x="1764" y="3945"/>
                    </a:cubicBezTo>
                    <a:cubicBezTo>
                      <a:pt x="1727" y="3939"/>
                      <a:pt x="1616" y="3898"/>
                      <a:pt x="1567" y="3898"/>
                    </a:cubicBezTo>
                    <a:cubicBezTo>
                      <a:pt x="1546" y="3898"/>
                      <a:pt x="1537" y="3906"/>
                      <a:pt x="1550" y="3927"/>
                    </a:cubicBezTo>
                    <a:cubicBezTo>
                      <a:pt x="1570" y="3967"/>
                      <a:pt x="1635" y="4002"/>
                      <a:pt x="1693" y="4032"/>
                    </a:cubicBezTo>
                    <a:lnTo>
                      <a:pt x="1693" y="4032"/>
                    </a:lnTo>
                    <a:cubicBezTo>
                      <a:pt x="1686" y="4030"/>
                      <a:pt x="1679" y="4029"/>
                      <a:pt x="1674" y="4029"/>
                    </a:cubicBezTo>
                    <a:cubicBezTo>
                      <a:pt x="1610" y="4029"/>
                      <a:pt x="1634" y="4155"/>
                      <a:pt x="1613" y="4177"/>
                    </a:cubicBezTo>
                    <a:cubicBezTo>
                      <a:pt x="1602" y="4192"/>
                      <a:pt x="1585" y="4196"/>
                      <a:pt x="1564" y="4196"/>
                    </a:cubicBezTo>
                    <a:cubicBezTo>
                      <a:pt x="1539" y="4196"/>
                      <a:pt x="1509" y="4190"/>
                      <a:pt x="1484" y="4190"/>
                    </a:cubicBezTo>
                    <a:cubicBezTo>
                      <a:pt x="1460" y="4190"/>
                      <a:pt x="1441" y="4196"/>
                      <a:pt x="1434" y="4221"/>
                    </a:cubicBezTo>
                    <a:cubicBezTo>
                      <a:pt x="1428" y="4265"/>
                      <a:pt x="1640" y="4317"/>
                      <a:pt x="1774" y="4317"/>
                    </a:cubicBezTo>
                    <a:cubicBezTo>
                      <a:pt x="1831" y="4317"/>
                      <a:pt x="1874" y="4307"/>
                      <a:pt x="1880" y="4283"/>
                    </a:cubicBezTo>
                    <a:lnTo>
                      <a:pt x="1880" y="4283"/>
                    </a:lnTo>
                    <a:lnTo>
                      <a:pt x="1871" y="4337"/>
                    </a:lnTo>
                    <a:cubicBezTo>
                      <a:pt x="1871" y="4377"/>
                      <a:pt x="1961" y="4442"/>
                      <a:pt x="2025" y="4442"/>
                    </a:cubicBezTo>
                    <a:cubicBezTo>
                      <a:pt x="2046" y="4442"/>
                      <a:pt x="2065" y="4435"/>
                      <a:pt x="2076" y="4417"/>
                    </a:cubicBezTo>
                    <a:cubicBezTo>
                      <a:pt x="2102" y="4355"/>
                      <a:pt x="2102" y="4292"/>
                      <a:pt x="2094" y="4230"/>
                    </a:cubicBezTo>
                    <a:cubicBezTo>
                      <a:pt x="2076" y="4159"/>
                      <a:pt x="2067" y="4141"/>
                      <a:pt x="1969" y="4087"/>
                    </a:cubicBezTo>
                    <a:cubicBezTo>
                      <a:pt x="1872" y="4035"/>
                      <a:pt x="2028" y="3973"/>
                      <a:pt x="1816" y="3937"/>
                    </a:cubicBezTo>
                    <a:lnTo>
                      <a:pt x="1816" y="3937"/>
                    </a:lnTo>
                    <a:cubicBezTo>
                      <a:pt x="1833" y="3940"/>
                      <a:pt x="1849" y="3941"/>
                      <a:pt x="1864" y="3941"/>
                    </a:cubicBezTo>
                    <a:cubicBezTo>
                      <a:pt x="2022" y="3941"/>
                      <a:pt x="2063" y="3805"/>
                      <a:pt x="2111" y="3749"/>
                    </a:cubicBezTo>
                    <a:cubicBezTo>
                      <a:pt x="2129" y="3731"/>
                      <a:pt x="2156" y="3687"/>
                      <a:pt x="2200" y="3669"/>
                    </a:cubicBezTo>
                    <a:cubicBezTo>
                      <a:pt x="2220" y="3673"/>
                      <a:pt x="2240" y="3675"/>
                      <a:pt x="2258" y="3675"/>
                    </a:cubicBezTo>
                    <a:cubicBezTo>
                      <a:pt x="2325" y="3675"/>
                      <a:pt x="2381" y="3652"/>
                      <a:pt x="2388" y="3624"/>
                    </a:cubicBezTo>
                    <a:lnTo>
                      <a:pt x="2218" y="3589"/>
                    </a:lnTo>
                    <a:cubicBezTo>
                      <a:pt x="2227" y="3526"/>
                      <a:pt x="2370" y="3544"/>
                      <a:pt x="2343" y="3482"/>
                    </a:cubicBezTo>
                    <a:cubicBezTo>
                      <a:pt x="2307" y="3402"/>
                      <a:pt x="2245" y="3339"/>
                      <a:pt x="2165" y="3304"/>
                    </a:cubicBezTo>
                    <a:cubicBezTo>
                      <a:pt x="2120" y="3277"/>
                      <a:pt x="2094" y="3286"/>
                      <a:pt x="2102" y="3259"/>
                    </a:cubicBezTo>
                    <a:cubicBezTo>
                      <a:pt x="2120" y="3223"/>
                      <a:pt x="2147" y="3197"/>
                      <a:pt x="2174" y="3188"/>
                    </a:cubicBezTo>
                    <a:cubicBezTo>
                      <a:pt x="2254" y="3143"/>
                      <a:pt x="2361" y="3108"/>
                      <a:pt x="2290" y="3036"/>
                    </a:cubicBezTo>
                    <a:cubicBezTo>
                      <a:pt x="2218" y="2965"/>
                      <a:pt x="2183" y="2876"/>
                      <a:pt x="2236" y="2823"/>
                    </a:cubicBezTo>
                    <a:cubicBezTo>
                      <a:pt x="2254" y="2796"/>
                      <a:pt x="2459" y="2805"/>
                      <a:pt x="2414" y="2769"/>
                    </a:cubicBezTo>
                    <a:cubicBezTo>
                      <a:pt x="2316" y="2671"/>
                      <a:pt x="2111" y="2769"/>
                      <a:pt x="2138" y="2653"/>
                    </a:cubicBezTo>
                    <a:cubicBezTo>
                      <a:pt x="2142" y="2630"/>
                      <a:pt x="2161" y="2621"/>
                      <a:pt x="2188" y="2621"/>
                    </a:cubicBezTo>
                    <a:cubicBezTo>
                      <a:pt x="2254" y="2621"/>
                      <a:pt x="2372" y="2672"/>
                      <a:pt x="2443" y="2672"/>
                    </a:cubicBezTo>
                    <a:cubicBezTo>
                      <a:pt x="2475" y="2672"/>
                      <a:pt x="2497" y="2663"/>
                      <a:pt x="2503" y="2636"/>
                    </a:cubicBezTo>
                    <a:cubicBezTo>
                      <a:pt x="2521" y="2573"/>
                      <a:pt x="2370" y="2600"/>
                      <a:pt x="2343" y="2547"/>
                    </a:cubicBezTo>
                    <a:cubicBezTo>
                      <a:pt x="2298" y="2475"/>
                      <a:pt x="2370" y="2386"/>
                      <a:pt x="2405" y="2324"/>
                    </a:cubicBezTo>
                    <a:cubicBezTo>
                      <a:pt x="2477" y="2190"/>
                      <a:pt x="2664" y="2030"/>
                      <a:pt x="2637" y="1870"/>
                    </a:cubicBezTo>
                    <a:cubicBezTo>
                      <a:pt x="2628" y="1816"/>
                      <a:pt x="2548" y="1798"/>
                      <a:pt x="2494" y="1754"/>
                    </a:cubicBezTo>
                    <a:cubicBezTo>
                      <a:pt x="2443" y="1710"/>
                      <a:pt x="2443" y="1698"/>
                      <a:pt x="2464" y="1698"/>
                    </a:cubicBezTo>
                    <a:cubicBezTo>
                      <a:pt x="2490" y="1698"/>
                      <a:pt x="2553" y="1719"/>
                      <a:pt x="2584" y="1719"/>
                    </a:cubicBezTo>
                    <a:cubicBezTo>
                      <a:pt x="2587" y="1719"/>
                      <a:pt x="2590" y="1719"/>
                      <a:pt x="2592" y="1718"/>
                    </a:cubicBezTo>
                    <a:cubicBezTo>
                      <a:pt x="2664" y="1700"/>
                      <a:pt x="2601" y="1585"/>
                      <a:pt x="2548" y="1549"/>
                    </a:cubicBezTo>
                    <a:cubicBezTo>
                      <a:pt x="2370" y="1460"/>
                      <a:pt x="2450" y="1478"/>
                      <a:pt x="2601" y="1469"/>
                    </a:cubicBezTo>
                    <a:cubicBezTo>
                      <a:pt x="2503" y="1415"/>
                      <a:pt x="2388" y="1380"/>
                      <a:pt x="2281" y="1362"/>
                    </a:cubicBezTo>
                    <a:cubicBezTo>
                      <a:pt x="2284" y="1350"/>
                      <a:pt x="2305" y="1346"/>
                      <a:pt x="2335" y="1346"/>
                    </a:cubicBezTo>
                    <a:cubicBezTo>
                      <a:pt x="2393" y="1346"/>
                      <a:pt x="2483" y="1362"/>
                      <a:pt x="2512" y="1362"/>
                    </a:cubicBezTo>
                    <a:cubicBezTo>
                      <a:pt x="2610" y="1362"/>
                      <a:pt x="2548" y="1282"/>
                      <a:pt x="2530" y="1237"/>
                    </a:cubicBezTo>
                    <a:cubicBezTo>
                      <a:pt x="2516" y="1209"/>
                      <a:pt x="2497" y="1055"/>
                      <a:pt x="2562" y="1055"/>
                    </a:cubicBezTo>
                    <a:cubicBezTo>
                      <a:pt x="2580" y="1055"/>
                      <a:pt x="2604" y="1066"/>
                      <a:pt x="2637" y="1095"/>
                    </a:cubicBezTo>
                    <a:cubicBezTo>
                      <a:pt x="2676" y="1125"/>
                      <a:pt x="2701" y="1137"/>
                      <a:pt x="2715" y="1137"/>
                    </a:cubicBezTo>
                    <a:cubicBezTo>
                      <a:pt x="2767" y="1137"/>
                      <a:pt x="2676" y="968"/>
                      <a:pt x="2690" y="925"/>
                    </a:cubicBezTo>
                    <a:cubicBezTo>
                      <a:pt x="2696" y="911"/>
                      <a:pt x="2707" y="905"/>
                      <a:pt x="2721" y="905"/>
                    </a:cubicBezTo>
                    <a:cubicBezTo>
                      <a:pt x="2794" y="905"/>
                      <a:pt x="2954" y="1060"/>
                      <a:pt x="2990" y="1060"/>
                    </a:cubicBezTo>
                    <a:cubicBezTo>
                      <a:pt x="3000" y="1060"/>
                      <a:pt x="3000" y="1047"/>
                      <a:pt x="2984" y="1015"/>
                    </a:cubicBezTo>
                    <a:cubicBezTo>
                      <a:pt x="2842" y="863"/>
                      <a:pt x="2646" y="774"/>
                      <a:pt x="2432" y="765"/>
                    </a:cubicBezTo>
                    <a:cubicBezTo>
                      <a:pt x="2430" y="763"/>
                      <a:pt x="2417" y="762"/>
                      <a:pt x="2397" y="762"/>
                    </a:cubicBezTo>
                    <a:close/>
                    <a:moveTo>
                      <a:pt x="1721" y="4894"/>
                    </a:moveTo>
                    <a:cubicBezTo>
                      <a:pt x="1776" y="4894"/>
                      <a:pt x="1850" y="4925"/>
                      <a:pt x="1844" y="4960"/>
                    </a:cubicBezTo>
                    <a:cubicBezTo>
                      <a:pt x="1809" y="4965"/>
                      <a:pt x="1764" y="4974"/>
                      <a:pt x="1728" y="4974"/>
                    </a:cubicBezTo>
                    <a:cubicBezTo>
                      <a:pt x="1693" y="4974"/>
                      <a:pt x="1666" y="4965"/>
                      <a:pt x="1666" y="4934"/>
                    </a:cubicBezTo>
                    <a:lnTo>
                      <a:pt x="1666" y="4925"/>
                    </a:lnTo>
                    <a:cubicBezTo>
                      <a:pt x="1669" y="4903"/>
                      <a:pt x="1693" y="4894"/>
                      <a:pt x="1721" y="4894"/>
                    </a:cubicBezTo>
                    <a:close/>
                    <a:moveTo>
                      <a:pt x="1230" y="5424"/>
                    </a:moveTo>
                    <a:cubicBezTo>
                      <a:pt x="1233" y="5424"/>
                      <a:pt x="1236" y="5425"/>
                      <a:pt x="1240" y="5427"/>
                    </a:cubicBezTo>
                    <a:lnTo>
                      <a:pt x="1240" y="5427"/>
                    </a:lnTo>
                    <a:cubicBezTo>
                      <a:pt x="1237" y="5425"/>
                      <a:pt x="1233" y="5424"/>
                      <a:pt x="1230" y="5424"/>
                    </a:cubicBezTo>
                    <a:close/>
                    <a:moveTo>
                      <a:pt x="1635" y="6377"/>
                    </a:moveTo>
                    <a:cubicBezTo>
                      <a:pt x="1756" y="6377"/>
                      <a:pt x="1897" y="6412"/>
                      <a:pt x="1800" y="6475"/>
                    </a:cubicBezTo>
                    <a:cubicBezTo>
                      <a:pt x="1763" y="6485"/>
                      <a:pt x="1727" y="6489"/>
                      <a:pt x="1690" y="6489"/>
                    </a:cubicBezTo>
                    <a:cubicBezTo>
                      <a:pt x="1664" y="6489"/>
                      <a:pt x="1638" y="6487"/>
                      <a:pt x="1613" y="6484"/>
                    </a:cubicBezTo>
                    <a:cubicBezTo>
                      <a:pt x="1515" y="6466"/>
                      <a:pt x="1461" y="6412"/>
                      <a:pt x="1541" y="6386"/>
                    </a:cubicBezTo>
                    <a:cubicBezTo>
                      <a:pt x="1567" y="6380"/>
                      <a:pt x="1600" y="6377"/>
                      <a:pt x="1635" y="6377"/>
                    </a:cubicBezTo>
                    <a:close/>
                    <a:moveTo>
                      <a:pt x="2681" y="6902"/>
                    </a:moveTo>
                    <a:lnTo>
                      <a:pt x="2681" y="6911"/>
                    </a:lnTo>
                    <a:cubicBezTo>
                      <a:pt x="2592" y="6920"/>
                      <a:pt x="2610" y="6964"/>
                      <a:pt x="2601" y="7000"/>
                    </a:cubicBezTo>
                    <a:cubicBezTo>
                      <a:pt x="2628" y="7006"/>
                      <a:pt x="2647" y="7009"/>
                      <a:pt x="2660" y="7009"/>
                    </a:cubicBezTo>
                    <a:cubicBezTo>
                      <a:pt x="2687" y="7009"/>
                      <a:pt x="2693" y="6997"/>
                      <a:pt x="2699" y="6973"/>
                    </a:cubicBezTo>
                    <a:cubicBezTo>
                      <a:pt x="2699" y="6973"/>
                      <a:pt x="2726" y="6902"/>
                      <a:pt x="2681" y="6902"/>
                    </a:cubicBezTo>
                    <a:close/>
                    <a:moveTo>
                      <a:pt x="3875" y="7027"/>
                    </a:moveTo>
                    <a:cubicBezTo>
                      <a:pt x="3875" y="7028"/>
                      <a:pt x="3874" y="7029"/>
                      <a:pt x="3874" y="7031"/>
                    </a:cubicBezTo>
                    <a:lnTo>
                      <a:pt x="3874" y="7031"/>
                    </a:lnTo>
                    <a:cubicBezTo>
                      <a:pt x="3874" y="7029"/>
                      <a:pt x="3875" y="7028"/>
                      <a:pt x="3875" y="7027"/>
                    </a:cubicBezTo>
                    <a:close/>
                    <a:moveTo>
                      <a:pt x="3628" y="7406"/>
                    </a:moveTo>
                    <a:cubicBezTo>
                      <a:pt x="3632" y="7407"/>
                      <a:pt x="3637" y="7409"/>
                      <a:pt x="3643" y="7410"/>
                    </a:cubicBezTo>
                    <a:cubicBezTo>
                      <a:pt x="3639" y="7409"/>
                      <a:pt x="3634" y="7407"/>
                      <a:pt x="3628" y="7406"/>
                    </a:cubicBezTo>
                    <a:close/>
                    <a:moveTo>
                      <a:pt x="1657" y="7499"/>
                    </a:moveTo>
                    <a:cubicBezTo>
                      <a:pt x="1657" y="7499"/>
                      <a:pt x="1658" y="7500"/>
                      <a:pt x="1658" y="7500"/>
                    </a:cubicBezTo>
                    <a:lnTo>
                      <a:pt x="1658" y="7500"/>
                    </a:lnTo>
                    <a:cubicBezTo>
                      <a:pt x="1658" y="7500"/>
                      <a:pt x="1658" y="7499"/>
                      <a:pt x="1657" y="7499"/>
                    </a:cubicBezTo>
                    <a:close/>
                    <a:moveTo>
                      <a:pt x="1541" y="7695"/>
                    </a:moveTo>
                    <a:lnTo>
                      <a:pt x="1532" y="7739"/>
                    </a:lnTo>
                    <a:lnTo>
                      <a:pt x="1613" y="7793"/>
                    </a:lnTo>
                    <a:cubicBezTo>
                      <a:pt x="1737" y="7766"/>
                      <a:pt x="1719" y="7731"/>
                      <a:pt x="1541" y="7695"/>
                    </a:cubicBezTo>
                    <a:close/>
                    <a:moveTo>
                      <a:pt x="3193" y="7914"/>
                    </a:moveTo>
                    <a:cubicBezTo>
                      <a:pt x="3202" y="7914"/>
                      <a:pt x="3213" y="7915"/>
                      <a:pt x="3225" y="7918"/>
                    </a:cubicBezTo>
                    <a:lnTo>
                      <a:pt x="3198" y="8051"/>
                    </a:lnTo>
                    <a:cubicBezTo>
                      <a:pt x="3118" y="8033"/>
                      <a:pt x="3109" y="8024"/>
                      <a:pt x="3118" y="7989"/>
                    </a:cubicBezTo>
                    <a:cubicBezTo>
                      <a:pt x="3126" y="7958"/>
                      <a:pt x="3133" y="7914"/>
                      <a:pt x="3193" y="7914"/>
                    </a:cubicBezTo>
                    <a:close/>
                    <a:moveTo>
                      <a:pt x="2940" y="8541"/>
                    </a:moveTo>
                    <a:lnTo>
                      <a:pt x="2940" y="8541"/>
                    </a:lnTo>
                    <a:cubicBezTo>
                      <a:pt x="2942" y="8542"/>
                      <a:pt x="2944" y="8542"/>
                      <a:pt x="2947" y="8542"/>
                    </a:cubicBezTo>
                    <a:lnTo>
                      <a:pt x="2947" y="8542"/>
                    </a:lnTo>
                    <a:cubicBezTo>
                      <a:pt x="2944" y="8542"/>
                      <a:pt x="2942" y="8541"/>
                      <a:pt x="2940" y="8541"/>
                    </a:cubicBezTo>
                    <a:close/>
                    <a:moveTo>
                      <a:pt x="1365" y="8941"/>
                    </a:moveTo>
                    <a:cubicBezTo>
                      <a:pt x="1365" y="8941"/>
                      <a:pt x="1365" y="8942"/>
                      <a:pt x="1365" y="8943"/>
                    </a:cubicBezTo>
                    <a:lnTo>
                      <a:pt x="1365" y="8943"/>
                    </a:lnTo>
                    <a:cubicBezTo>
                      <a:pt x="1368" y="8942"/>
                      <a:pt x="1370" y="8942"/>
                      <a:pt x="1372" y="8942"/>
                    </a:cubicBezTo>
                    <a:lnTo>
                      <a:pt x="1365" y="8941"/>
                    </a:lnTo>
                    <a:close/>
                    <a:moveTo>
                      <a:pt x="624" y="9316"/>
                    </a:moveTo>
                    <a:lnTo>
                      <a:pt x="624" y="9316"/>
                    </a:lnTo>
                    <a:cubicBezTo>
                      <a:pt x="627" y="9316"/>
                      <a:pt x="630" y="9317"/>
                      <a:pt x="633" y="9317"/>
                    </a:cubicBezTo>
                    <a:lnTo>
                      <a:pt x="633" y="9317"/>
                    </a:lnTo>
                    <a:cubicBezTo>
                      <a:pt x="630" y="9317"/>
                      <a:pt x="627" y="9316"/>
                      <a:pt x="624" y="9316"/>
                    </a:cubicBezTo>
                    <a:close/>
                    <a:moveTo>
                      <a:pt x="2974" y="9516"/>
                    </a:moveTo>
                    <a:cubicBezTo>
                      <a:pt x="2989" y="9516"/>
                      <a:pt x="3010" y="9523"/>
                      <a:pt x="3029" y="9539"/>
                    </a:cubicBezTo>
                    <a:lnTo>
                      <a:pt x="3145" y="9637"/>
                    </a:lnTo>
                    <a:cubicBezTo>
                      <a:pt x="3074" y="9628"/>
                      <a:pt x="2969" y="9602"/>
                      <a:pt x="2975" y="9566"/>
                    </a:cubicBezTo>
                    <a:lnTo>
                      <a:pt x="2975" y="9566"/>
                    </a:lnTo>
                    <a:cubicBezTo>
                      <a:pt x="2975" y="9566"/>
                      <a:pt x="2975" y="9566"/>
                      <a:pt x="2975" y="9565"/>
                    </a:cubicBezTo>
                    <a:lnTo>
                      <a:pt x="2975" y="9565"/>
                    </a:lnTo>
                    <a:cubicBezTo>
                      <a:pt x="2975" y="9565"/>
                      <a:pt x="2975" y="9565"/>
                      <a:pt x="2975" y="9565"/>
                    </a:cubicBezTo>
                    <a:cubicBezTo>
                      <a:pt x="2936" y="9537"/>
                      <a:pt x="2947" y="9516"/>
                      <a:pt x="2974" y="9516"/>
                    </a:cubicBezTo>
                    <a:close/>
                    <a:moveTo>
                      <a:pt x="2744" y="9646"/>
                    </a:moveTo>
                    <a:cubicBezTo>
                      <a:pt x="2750" y="9647"/>
                      <a:pt x="2757" y="9647"/>
                      <a:pt x="2762" y="9647"/>
                    </a:cubicBezTo>
                    <a:lnTo>
                      <a:pt x="2762" y="9647"/>
                    </a:lnTo>
                    <a:cubicBezTo>
                      <a:pt x="2754" y="9646"/>
                      <a:pt x="2748" y="9646"/>
                      <a:pt x="2744" y="9646"/>
                    </a:cubicBezTo>
                    <a:close/>
                    <a:moveTo>
                      <a:pt x="1017" y="10165"/>
                    </a:moveTo>
                    <a:cubicBezTo>
                      <a:pt x="1014" y="10174"/>
                      <a:pt x="1011" y="10183"/>
                      <a:pt x="1008" y="10191"/>
                    </a:cubicBezTo>
                    <a:lnTo>
                      <a:pt x="1008" y="10191"/>
                    </a:lnTo>
                    <a:cubicBezTo>
                      <a:pt x="1014" y="10191"/>
                      <a:pt x="1019" y="10190"/>
                      <a:pt x="1025" y="10189"/>
                    </a:cubicBezTo>
                    <a:cubicBezTo>
                      <a:pt x="1026" y="10181"/>
                      <a:pt x="1023" y="10173"/>
                      <a:pt x="1017" y="10165"/>
                    </a:cubicBezTo>
                    <a:close/>
                    <a:moveTo>
                      <a:pt x="712" y="10639"/>
                    </a:moveTo>
                    <a:cubicBezTo>
                      <a:pt x="766" y="10639"/>
                      <a:pt x="835" y="10668"/>
                      <a:pt x="829" y="10697"/>
                    </a:cubicBezTo>
                    <a:cubicBezTo>
                      <a:pt x="821" y="10737"/>
                      <a:pt x="787" y="10755"/>
                      <a:pt x="750" y="10755"/>
                    </a:cubicBezTo>
                    <a:cubicBezTo>
                      <a:pt x="697" y="10755"/>
                      <a:pt x="640" y="10719"/>
                      <a:pt x="651" y="10661"/>
                    </a:cubicBezTo>
                    <a:lnTo>
                      <a:pt x="651" y="10661"/>
                    </a:lnTo>
                    <a:lnTo>
                      <a:pt x="651" y="10670"/>
                    </a:lnTo>
                    <a:cubicBezTo>
                      <a:pt x="657" y="10648"/>
                      <a:pt x="682" y="10639"/>
                      <a:pt x="712" y="10639"/>
                    </a:cubicBezTo>
                    <a:close/>
                    <a:moveTo>
                      <a:pt x="2921" y="10707"/>
                    </a:moveTo>
                    <a:cubicBezTo>
                      <a:pt x="2958" y="10707"/>
                      <a:pt x="2989" y="10718"/>
                      <a:pt x="2993" y="10752"/>
                    </a:cubicBezTo>
                    <a:lnTo>
                      <a:pt x="2993" y="10752"/>
                    </a:lnTo>
                    <a:cubicBezTo>
                      <a:pt x="2989" y="10773"/>
                      <a:pt x="2965" y="10781"/>
                      <a:pt x="2936" y="10781"/>
                    </a:cubicBezTo>
                    <a:cubicBezTo>
                      <a:pt x="2883" y="10781"/>
                      <a:pt x="2812" y="10752"/>
                      <a:pt x="2824" y="10723"/>
                    </a:cubicBezTo>
                    <a:cubicBezTo>
                      <a:pt x="2852" y="10715"/>
                      <a:pt x="2889" y="10707"/>
                      <a:pt x="2921" y="10707"/>
                    </a:cubicBezTo>
                    <a:close/>
                    <a:moveTo>
                      <a:pt x="3276" y="11274"/>
                    </a:moveTo>
                    <a:lnTo>
                      <a:pt x="3287" y="11276"/>
                    </a:lnTo>
                    <a:cubicBezTo>
                      <a:pt x="3283" y="11275"/>
                      <a:pt x="3279" y="11274"/>
                      <a:pt x="3276" y="11274"/>
                    </a:cubicBezTo>
                    <a:close/>
                    <a:moveTo>
                      <a:pt x="677" y="11382"/>
                    </a:moveTo>
                    <a:cubicBezTo>
                      <a:pt x="678" y="11383"/>
                      <a:pt x="679" y="11383"/>
                      <a:pt x="679" y="11383"/>
                    </a:cubicBezTo>
                    <a:lnTo>
                      <a:pt x="679" y="11383"/>
                    </a:lnTo>
                    <a:cubicBezTo>
                      <a:pt x="679" y="11383"/>
                      <a:pt x="678" y="11383"/>
                      <a:pt x="677" y="11382"/>
                    </a:cubicBezTo>
                    <a:close/>
                    <a:moveTo>
                      <a:pt x="829" y="11472"/>
                    </a:moveTo>
                    <a:cubicBezTo>
                      <a:pt x="827" y="11479"/>
                      <a:pt x="826" y="11486"/>
                      <a:pt x="825" y="11494"/>
                    </a:cubicBezTo>
                    <a:lnTo>
                      <a:pt x="825" y="11494"/>
                    </a:lnTo>
                    <a:cubicBezTo>
                      <a:pt x="827" y="11487"/>
                      <a:pt x="829" y="11480"/>
                      <a:pt x="829" y="11472"/>
                    </a:cubicBezTo>
                    <a:close/>
                    <a:moveTo>
                      <a:pt x="801" y="12273"/>
                    </a:moveTo>
                    <a:cubicBezTo>
                      <a:pt x="801" y="12273"/>
                      <a:pt x="802" y="12273"/>
                      <a:pt x="802" y="12273"/>
                    </a:cubicBezTo>
                    <a:cubicBezTo>
                      <a:pt x="802" y="12273"/>
                      <a:pt x="802" y="12273"/>
                      <a:pt x="801" y="12273"/>
                    </a:cubicBezTo>
                    <a:close/>
                    <a:moveTo>
                      <a:pt x="764" y="12678"/>
                    </a:moveTo>
                    <a:cubicBezTo>
                      <a:pt x="717" y="12678"/>
                      <a:pt x="655" y="12698"/>
                      <a:pt x="660" y="12727"/>
                    </a:cubicBezTo>
                    <a:lnTo>
                      <a:pt x="749" y="12763"/>
                    </a:lnTo>
                    <a:cubicBezTo>
                      <a:pt x="847" y="12702"/>
                      <a:pt x="815" y="12678"/>
                      <a:pt x="764" y="12678"/>
                    </a:cubicBezTo>
                    <a:close/>
                    <a:moveTo>
                      <a:pt x="8898" y="13376"/>
                    </a:moveTo>
                    <a:cubicBezTo>
                      <a:pt x="8898" y="13377"/>
                      <a:pt x="8898" y="13377"/>
                      <a:pt x="8899" y="13378"/>
                    </a:cubicBezTo>
                    <a:cubicBezTo>
                      <a:pt x="8898" y="13377"/>
                      <a:pt x="8898" y="13377"/>
                      <a:pt x="8898" y="13376"/>
                    </a:cubicBezTo>
                    <a:close/>
                    <a:moveTo>
                      <a:pt x="854" y="13377"/>
                    </a:moveTo>
                    <a:cubicBezTo>
                      <a:pt x="853" y="13377"/>
                      <a:pt x="852" y="13377"/>
                      <a:pt x="850" y="13378"/>
                    </a:cubicBezTo>
                    <a:lnTo>
                      <a:pt x="850" y="13378"/>
                    </a:lnTo>
                    <a:cubicBezTo>
                      <a:pt x="852" y="13378"/>
                      <a:pt x="854" y="13378"/>
                      <a:pt x="855" y="13378"/>
                    </a:cubicBezTo>
                    <a:cubicBezTo>
                      <a:pt x="855" y="13377"/>
                      <a:pt x="854" y="13377"/>
                      <a:pt x="854" y="13377"/>
                    </a:cubicBezTo>
                    <a:close/>
                    <a:moveTo>
                      <a:pt x="3599" y="13672"/>
                    </a:moveTo>
                    <a:lnTo>
                      <a:pt x="3599" y="13672"/>
                    </a:lnTo>
                    <a:cubicBezTo>
                      <a:pt x="3596" y="13673"/>
                      <a:pt x="3594" y="13675"/>
                      <a:pt x="3591" y="13677"/>
                    </a:cubicBezTo>
                    <a:lnTo>
                      <a:pt x="3591" y="13677"/>
                    </a:lnTo>
                    <a:cubicBezTo>
                      <a:pt x="3594" y="13675"/>
                      <a:pt x="3596" y="13673"/>
                      <a:pt x="3599" y="13672"/>
                    </a:cubicBezTo>
                    <a:close/>
                    <a:moveTo>
                      <a:pt x="8426" y="14205"/>
                    </a:moveTo>
                    <a:cubicBezTo>
                      <a:pt x="8429" y="14209"/>
                      <a:pt x="8432" y="14212"/>
                      <a:pt x="8435" y="14215"/>
                    </a:cubicBezTo>
                    <a:lnTo>
                      <a:pt x="8426" y="14205"/>
                    </a:lnTo>
                    <a:close/>
                    <a:moveTo>
                      <a:pt x="7981" y="14197"/>
                    </a:moveTo>
                    <a:lnTo>
                      <a:pt x="7981" y="14197"/>
                    </a:lnTo>
                    <a:cubicBezTo>
                      <a:pt x="8029" y="14229"/>
                      <a:pt x="8113" y="14275"/>
                      <a:pt x="8117" y="14310"/>
                    </a:cubicBezTo>
                    <a:lnTo>
                      <a:pt x="8117" y="14310"/>
                    </a:lnTo>
                    <a:lnTo>
                      <a:pt x="8106" y="14304"/>
                    </a:lnTo>
                    <a:lnTo>
                      <a:pt x="8106" y="14304"/>
                    </a:lnTo>
                    <a:cubicBezTo>
                      <a:pt x="8103" y="14309"/>
                      <a:pt x="8102" y="14315"/>
                      <a:pt x="8103" y="14321"/>
                    </a:cubicBezTo>
                    <a:lnTo>
                      <a:pt x="8103" y="14321"/>
                    </a:lnTo>
                    <a:lnTo>
                      <a:pt x="8017" y="14313"/>
                    </a:lnTo>
                    <a:cubicBezTo>
                      <a:pt x="7981" y="14259"/>
                      <a:pt x="7928" y="14242"/>
                      <a:pt x="7981" y="14197"/>
                    </a:cubicBezTo>
                    <a:close/>
                    <a:moveTo>
                      <a:pt x="4650" y="14616"/>
                    </a:moveTo>
                    <a:cubicBezTo>
                      <a:pt x="4613" y="14746"/>
                      <a:pt x="4615" y="14788"/>
                      <a:pt x="4631" y="14788"/>
                    </a:cubicBezTo>
                    <a:cubicBezTo>
                      <a:pt x="4660" y="14788"/>
                      <a:pt x="4735" y="14636"/>
                      <a:pt x="4677" y="14625"/>
                    </a:cubicBezTo>
                    <a:cubicBezTo>
                      <a:pt x="4668" y="14616"/>
                      <a:pt x="4650" y="14616"/>
                      <a:pt x="4650" y="14616"/>
                    </a:cubicBezTo>
                    <a:close/>
                    <a:moveTo>
                      <a:pt x="5616" y="15283"/>
                    </a:moveTo>
                    <a:cubicBezTo>
                      <a:pt x="5668" y="15283"/>
                      <a:pt x="5683" y="15338"/>
                      <a:pt x="5683" y="15462"/>
                    </a:cubicBezTo>
                    <a:lnTo>
                      <a:pt x="5639" y="15462"/>
                    </a:lnTo>
                    <a:cubicBezTo>
                      <a:pt x="5621" y="15408"/>
                      <a:pt x="5603" y="15346"/>
                      <a:pt x="5603" y="15284"/>
                    </a:cubicBezTo>
                    <a:cubicBezTo>
                      <a:pt x="5607" y="15283"/>
                      <a:pt x="5612" y="15283"/>
                      <a:pt x="5616" y="15283"/>
                    </a:cubicBezTo>
                    <a:close/>
                    <a:moveTo>
                      <a:pt x="1779" y="15590"/>
                    </a:moveTo>
                    <a:cubicBezTo>
                      <a:pt x="1777" y="15592"/>
                      <a:pt x="1775" y="15594"/>
                      <a:pt x="1773" y="15596"/>
                    </a:cubicBezTo>
                    <a:cubicBezTo>
                      <a:pt x="1775" y="15594"/>
                      <a:pt x="1777" y="15592"/>
                      <a:pt x="1779" y="15590"/>
                    </a:cubicBezTo>
                    <a:close/>
                    <a:moveTo>
                      <a:pt x="7028" y="16558"/>
                    </a:moveTo>
                    <a:cubicBezTo>
                      <a:pt x="7028" y="16561"/>
                      <a:pt x="7028" y="16565"/>
                      <a:pt x="7028" y="16570"/>
                    </a:cubicBezTo>
                    <a:lnTo>
                      <a:pt x="7028" y="16570"/>
                    </a:lnTo>
                    <a:cubicBezTo>
                      <a:pt x="7028" y="16566"/>
                      <a:pt x="7028" y="16562"/>
                      <a:pt x="7028" y="16558"/>
                    </a:cubicBezTo>
                    <a:close/>
                    <a:moveTo>
                      <a:pt x="2321" y="16727"/>
                    </a:moveTo>
                    <a:cubicBezTo>
                      <a:pt x="2316" y="16732"/>
                      <a:pt x="2312" y="16738"/>
                      <a:pt x="2307" y="16745"/>
                    </a:cubicBezTo>
                    <a:cubicBezTo>
                      <a:pt x="2312" y="16739"/>
                      <a:pt x="2317" y="16733"/>
                      <a:pt x="2321" y="16727"/>
                    </a:cubicBezTo>
                    <a:close/>
                    <a:moveTo>
                      <a:pt x="6973" y="16805"/>
                    </a:moveTo>
                    <a:cubicBezTo>
                      <a:pt x="7013" y="16805"/>
                      <a:pt x="7053" y="16837"/>
                      <a:pt x="7037" y="16932"/>
                    </a:cubicBezTo>
                    <a:cubicBezTo>
                      <a:pt x="7037" y="16979"/>
                      <a:pt x="7013" y="16987"/>
                      <a:pt x="6987" y="16987"/>
                    </a:cubicBezTo>
                    <a:cubicBezTo>
                      <a:pt x="6974" y="16987"/>
                      <a:pt x="6960" y="16985"/>
                      <a:pt x="6948" y="16985"/>
                    </a:cubicBezTo>
                    <a:cubicBezTo>
                      <a:pt x="6939" y="16923"/>
                      <a:pt x="6912" y="16816"/>
                      <a:pt x="6957" y="16807"/>
                    </a:cubicBezTo>
                    <a:cubicBezTo>
                      <a:pt x="6962" y="16806"/>
                      <a:pt x="6967" y="16805"/>
                      <a:pt x="6973" y="16805"/>
                    </a:cubicBezTo>
                    <a:close/>
                    <a:moveTo>
                      <a:pt x="5790" y="17154"/>
                    </a:moveTo>
                    <a:cubicBezTo>
                      <a:pt x="5835" y="17154"/>
                      <a:pt x="5879" y="17190"/>
                      <a:pt x="5852" y="17288"/>
                    </a:cubicBezTo>
                    <a:cubicBezTo>
                      <a:pt x="5842" y="17329"/>
                      <a:pt x="5823" y="17337"/>
                      <a:pt x="5802" y="17337"/>
                    </a:cubicBezTo>
                    <a:cubicBezTo>
                      <a:pt x="5787" y="17337"/>
                      <a:pt x="5770" y="17332"/>
                      <a:pt x="5754" y="17332"/>
                    </a:cubicBezTo>
                    <a:cubicBezTo>
                      <a:pt x="5754" y="17270"/>
                      <a:pt x="5754" y="17154"/>
                      <a:pt x="5790" y="17154"/>
                    </a:cubicBezTo>
                    <a:close/>
                    <a:moveTo>
                      <a:pt x="6633" y="17396"/>
                    </a:moveTo>
                    <a:cubicBezTo>
                      <a:pt x="6595" y="17396"/>
                      <a:pt x="6568" y="17564"/>
                      <a:pt x="6641" y="17564"/>
                    </a:cubicBezTo>
                    <a:cubicBezTo>
                      <a:pt x="6643" y="17564"/>
                      <a:pt x="6644" y="17564"/>
                      <a:pt x="6645" y="17564"/>
                    </a:cubicBezTo>
                    <a:cubicBezTo>
                      <a:pt x="6651" y="17567"/>
                      <a:pt x="6656" y="17568"/>
                      <a:pt x="6661" y="17568"/>
                    </a:cubicBezTo>
                    <a:cubicBezTo>
                      <a:pt x="6670" y="17568"/>
                      <a:pt x="6678" y="17564"/>
                      <a:pt x="6690" y="17564"/>
                    </a:cubicBezTo>
                    <a:cubicBezTo>
                      <a:pt x="6675" y="17438"/>
                      <a:pt x="6653" y="17396"/>
                      <a:pt x="6633" y="17396"/>
                    </a:cubicBezTo>
                    <a:close/>
                    <a:moveTo>
                      <a:pt x="3748" y="0"/>
                    </a:moveTo>
                    <a:cubicBezTo>
                      <a:pt x="3737" y="0"/>
                      <a:pt x="3731" y="5"/>
                      <a:pt x="3732" y="17"/>
                    </a:cubicBezTo>
                    <a:cubicBezTo>
                      <a:pt x="3742" y="103"/>
                      <a:pt x="3718" y="130"/>
                      <a:pt x="3678" y="130"/>
                    </a:cubicBezTo>
                    <a:cubicBezTo>
                      <a:pt x="3611" y="130"/>
                      <a:pt x="3500" y="53"/>
                      <a:pt x="3439" y="53"/>
                    </a:cubicBezTo>
                    <a:cubicBezTo>
                      <a:pt x="3413" y="46"/>
                      <a:pt x="3388" y="43"/>
                      <a:pt x="3363" y="43"/>
                    </a:cubicBezTo>
                    <a:cubicBezTo>
                      <a:pt x="3317" y="43"/>
                      <a:pt x="3271" y="53"/>
                      <a:pt x="3225" y="70"/>
                    </a:cubicBezTo>
                    <a:cubicBezTo>
                      <a:pt x="3154" y="97"/>
                      <a:pt x="3171" y="106"/>
                      <a:pt x="3189" y="142"/>
                    </a:cubicBezTo>
                    <a:cubicBezTo>
                      <a:pt x="3197" y="157"/>
                      <a:pt x="3178" y="161"/>
                      <a:pt x="3152" y="161"/>
                    </a:cubicBezTo>
                    <a:cubicBezTo>
                      <a:pt x="3128" y="161"/>
                      <a:pt x="3099" y="157"/>
                      <a:pt x="3080" y="157"/>
                    </a:cubicBezTo>
                    <a:cubicBezTo>
                      <a:pt x="3073" y="157"/>
                      <a:pt x="3067" y="158"/>
                      <a:pt x="3064" y="159"/>
                    </a:cubicBezTo>
                    <a:cubicBezTo>
                      <a:pt x="3020" y="168"/>
                      <a:pt x="2984" y="186"/>
                      <a:pt x="2949" y="222"/>
                    </a:cubicBezTo>
                    <a:cubicBezTo>
                      <a:pt x="2914" y="250"/>
                      <a:pt x="2863" y="359"/>
                      <a:pt x="2812" y="359"/>
                    </a:cubicBezTo>
                    <a:cubicBezTo>
                      <a:pt x="2798" y="359"/>
                      <a:pt x="2784" y="350"/>
                      <a:pt x="2771" y="329"/>
                    </a:cubicBezTo>
                    <a:cubicBezTo>
                      <a:pt x="2746" y="280"/>
                      <a:pt x="2701" y="257"/>
                      <a:pt x="2656" y="257"/>
                    </a:cubicBezTo>
                    <a:cubicBezTo>
                      <a:pt x="2603" y="257"/>
                      <a:pt x="2549" y="289"/>
                      <a:pt x="2530" y="346"/>
                    </a:cubicBezTo>
                    <a:cubicBezTo>
                      <a:pt x="2485" y="427"/>
                      <a:pt x="2637" y="471"/>
                      <a:pt x="2557" y="534"/>
                    </a:cubicBezTo>
                    <a:cubicBezTo>
                      <a:pt x="2510" y="487"/>
                      <a:pt x="2474" y="431"/>
                      <a:pt x="2432" y="431"/>
                    </a:cubicBezTo>
                    <a:cubicBezTo>
                      <a:pt x="2418" y="431"/>
                      <a:pt x="2403" y="437"/>
                      <a:pt x="2388" y="453"/>
                    </a:cubicBezTo>
                    <a:cubicBezTo>
                      <a:pt x="2281" y="587"/>
                      <a:pt x="2717" y="685"/>
                      <a:pt x="2771" y="703"/>
                    </a:cubicBezTo>
                    <a:cubicBezTo>
                      <a:pt x="2809" y="692"/>
                      <a:pt x="2845" y="649"/>
                      <a:pt x="2883" y="649"/>
                    </a:cubicBezTo>
                    <a:cubicBezTo>
                      <a:pt x="2906" y="649"/>
                      <a:pt x="2931" y="665"/>
                      <a:pt x="2958" y="712"/>
                    </a:cubicBezTo>
                    <a:cubicBezTo>
                      <a:pt x="2959" y="712"/>
                      <a:pt x="2961" y="712"/>
                      <a:pt x="2963" y="712"/>
                    </a:cubicBezTo>
                    <a:cubicBezTo>
                      <a:pt x="2989" y="712"/>
                      <a:pt x="3019" y="674"/>
                      <a:pt x="3050" y="674"/>
                    </a:cubicBezTo>
                    <a:cubicBezTo>
                      <a:pt x="3064" y="674"/>
                      <a:pt x="3078" y="682"/>
                      <a:pt x="3093" y="705"/>
                    </a:cubicBezTo>
                    <a:lnTo>
                      <a:pt x="3093" y="705"/>
                    </a:lnTo>
                    <a:cubicBezTo>
                      <a:pt x="3050" y="629"/>
                      <a:pt x="2949" y="484"/>
                      <a:pt x="3002" y="453"/>
                    </a:cubicBezTo>
                    <a:cubicBezTo>
                      <a:pt x="3005" y="452"/>
                      <a:pt x="3009" y="451"/>
                      <a:pt x="3013" y="451"/>
                    </a:cubicBezTo>
                    <a:cubicBezTo>
                      <a:pt x="3064" y="451"/>
                      <a:pt x="3168" y="575"/>
                      <a:pt x="3214" y="575"/>
                    </a:cubicBezTo>
                    <a:cubicBezTo>
                      <a:pt x="3223" y="575"/>
                      <a:pt x="3230" y="571"/>
                      <a:pt x="3234" y="560"/>
                    </a:cubicBezTo>
                    <a:cubicBezTo>
                      <a:pt x="3251" y="534"/>
                      <a:pt x="3207" y="453"/>
                      <a:pt x="3198" y="436"/>
                    </a:cubicBezTo>
                    <a:cubicBezTo>
                      <a:pt x="3180" y="346"/>
                      <a:pt x="3251" y="338"/>
                      <a:pt x="3287" y="338"/>
                    </a:cubicBezTo>
                    <a:cubicBezTo>
                      <a:pt x="3295" y="336"/>
                      <a:pt x="3303" y="335"/>
                      <a:pt x="3310" y="335"/>
                    </a:cubicBezTo>
                    <a:cubicBezTo>
                      <a:pt x="3395" y="335"/>
                      <a:pt x="3445" y="424"/>
                      <a:pt x="3412" y="498"/>
                    </a:cubicBezTo>
                    <a:cubicBezTo>
                      <a:pt x="3376" y="605"/>
                      <a:pt x="3251" y="614"/>
                      <a:pt x="3305" y="756"/>
                    </a:cubicBezTo>
                    <a:cubicBezTo>
                      <a:pt x="3328" y="827"/>
                      <a:pt x="3347" y="856"/>
                      <a:pt x="3361" y="856"/>
                    </a:cubicBezTo>
                    <a:cubicBezTo>
                      <a:pt x="3380" y="856"/>
                      <a:pt x="3393" y="808"/>
                      <a:pt x="3403" y="738"/>
                    </a:cubicBezTo>
                    <a:cubicBezTo>
                      <a:pt x="3413" y="668"/>
                      <a:pt x="3452" y="638"/>
                      <a:pt x="3494" y="638"/>
                    </a:cubicBezTo>
                    <a:cubicBezTo>
                      <a:pt x="3551" y="638"/>
                      <a:pt x="3614" y="696"/>
                      <a:pt x="3609" y="783"/>
                    </a:cubicBezTo>
                    <a:lnTo>
                      <a:pt x="3609" y="783"/>
                    </a:lnTo>
                    <a:cubicBezTo>
                      <a:pt x="3622" y="722"/>
                      <a:pt x="3642" y="640"/>
                      <a:pt x="3667" y="640"/>
                    </a:cubicBezTo>
                    <a:cubicBezTo>
                      <a:pt x="3668" y="640"/>
                      <a:pt x="3669" y="640"/>
                      <a:pt x="3670" y="640"/>
                    </a:cubicBezTo>
                    <a:cubicBezTo>
                      <a:pt x="3677" y="641"/>
                      <a:pt x="3683" y="642"/>
                      <a:pt x="3689" y="642"/>
                    </a:cubicBezTo>
                    <a:cubicBezTo>
                      <a:pt x="3744" y="642"/>
                      <a:pt x="3795" y="609"/>
                      <a:pt x="3812" y="562"/>
                    </a:cubicBezTo>
                    <a:lnTo>
                      <a:pt x="3812" y="562"/>
                    </a:lnTo>
                    <a:cubicBezTo>
                      <a:pt x="3743" y="766"/>
                      <a:pt x="3973" y="899"/>
                      <a:pt x="4009" y="952"/>
                    </a:cubicBezTo>
                    <a:cubicBezTo>
                      <a:pt x="4096" y="1039"/>
                      <a:pt x="4234" y="1033"/>
                      <a:pt x="4464" y="1066"/>
                    </a:cubicBezTo>
                    <a:lnTo>
                      <a:pt x="4464" y="1066"/>
                    </a:lnTo>
                    <a:cubicBezTo>
                      <a:pt x="4452" y="1064"/>
                      <a:pt x="4436" y="1064"/>
                      <a:pt x="4417" y="1064"/>
                    </a:cubicBezTo>
                    <a:cubicBezTo>
                      <a:pt x="4337" y="1064"/>
                      <a:pt x="4213" y="1076"/>
                      <a:pt x="4187" y="1121"/>
                    </a:cubicBezTo>
                    <a:lnTo>
                      <a:pt x="4231" y="1157"/>
                    </a:lnTo>
                    <a:cubicBezTo>
                      <a:pt x="4231" y="1175"/>
                      <a:pt x="4240" y="1157"/>
                      <a:pt x="4169" y="1193"/>
                    </a:cubicBezTo>
                    <a:cubicBezTo>
                      <a:pt x="4102" y="1240"/>
                      <a:pt x="4065" y="1277"/>
                      <a:pt x="4116" y="1277"/>
                    </a:cubicBezTo>
                    <a:cubicBezTo>
                      <a:pt x="4133" y="1277"/>
                      <a:pt x="4158" y="1273"/>
                      <a:pt x="4196" y="1264"/>
                    </a:cubicBezTo>
                    <a:cubicBezTo>
                      <a:pt x="4252" y="1248"/>
                      <a:pt x="4291" y="1233"/>
                      <a:pt x="4317" y="1233"/>
                    </a:cubicBezTo>
                    <a:cubicBezTo>
                      <a:pt x="4336" y="1233"/>
                      <a:pt x="4348" y="1241"/>
                      <a:pt x="4356" y="1264"/>
                    </a:cubicBezTo>
                    <a:cubicBezTo>
                      <a:pt x="4365" y="1300"/>
                      <a:pt x="4365" y="1335"/>
                      <a:pt x="4356" y="1362"/>
                    </a:cubicBezTo>
                    <a:cubicBezTo>
                      <a:pt x="4338" y="1389"/>
                      <a:pt x="4276" y="1389"/>
                      <a:pt x="4276" y="1406"/>
                    </a:cubicBezTo>
                    <a:lnTo>
                      <a:pt x="4276" y="1549"/>
                    </a:lnTo>
                    <a:cubicBezTo>
                      <a:pt x="4276" y="1603"/>
                      <a:pt x="4414" y="1629"/>
                      <a:pt x="4506" y="1629"/>
                    </a:cubicBezTo>
                    <a:cubicBezTo>
                      <a:pt x="4551" y="1629"/>
                      <a:pt x="4585" y="1623"/>
                      <a:pt x="4588" y="1611"/>
                    </a:cubicBezTo>
                    <a:lnTo>
                      <a:pt x="4588" y="1611"/>
                    </a:lnTo>
                    <a:cubicBezTo>
                      <a:pt x="4579" y="1674"/>
                      <a:pt x="4285" y="1718"/>
                      <a:pt x="4222" y="1745"/>
                    </a:cubicBezTo>
                    <a:cubicBezTo>
                      <a:pt x="4169" y="1772"/>
                      <a:pt x="4150" y="1799"/>
                      <a:pt x="4198" y="1799"/>
                    </a:cubicBezTo>
                    <a:cubicBezTo>
                      <a:pt x="4214" y="1799"/>
                      <a:pt x="4236" y="1796"/>
                      <a:pt x="4267" y="1789"/>
                    </a:cubicBezTo>
                    <a:cubicBezTo>
                      <a:pt x="4296" y="1786"/>
                      <a:pt x="4344" y="1781"/>
                      <a:pt x="4384" y="1781"/>
                    </a:cubicBezTo>
                    <a:cubicBezTo>
                      <a:pt x="4443" y="1781"/>
                      <a:pt x="4485" y="1792"/>
                      <a:pt x="4427" y="1834"/>
                    </a:cubicBezTo>
                    <a:cubicBezTo>
                      <a:pt x="4374" y="1870"/>
                      <a:pt x="4303" y="1896"/>
                      <a:pt x="4240" y="1914"/>
                    </a:cubicBezTo>
                    <a:cubicBezTo>
                      <a:pt x="4231" y="1914"/>
                      <a:pt x="4160" y="1932"/>
                      <a:pt x="4160" y="1941"/>
                    </a:cubicBezTo>
                    <a:cubicBezTo>
                      <a:pt x="4180" y="1939"/>
                      <a:pt x="4201" y="1938"/>
                      <a:pt x="4222" y="1938"/>
                    </a:cubicBezTo>
                    <a:cubicBezTo>
                      <a:pt x="4285" y="1938"/>
                      <a:pt x="4352" y="1948"/>
                      <a:pt x="4418" y="1968"/>
                    </a:cubicBezTo>
                    <a:cubicBezTo>
                      <a:pt x="4463" y="1985"/>
                      <a:pt x="4178" y="2039"/>
                      <a:pt x="4160" y="2039"/>
                    </a:cubicBezTo>
                    <a:cubicBezTo>
                      <a:pt x="4024" y="2071"/>
                      <a:pt x="4036" y="2080"/>
                      <a:pt x="4101" y="2080"/>
                    </a:cubicBezTo>
                    <a:cubicBezTo>
                      <a:pt x="4186" y="2080"/>
                      <a:pt x="4360" y="2065"/>
                      <a:pt x="4407" y="2065"/>
                    </a:cubicBezTo>
                    <a:cubicBezTo>
                      <a:pt x="4413" y="2065"/>
                      <a:pt x="4417" y="2065"/>
                      <a:pt x="4418" y="2066"/>
                    </a:cubicBezTo>
                    <a:cubicBezTo>
                      <a:pt x="4454" y="2092"/>
                      <a:pt x="4115" y="2164"/>
                      <a:pt x="4276" y="2190"/>
                    </a:cubicBezTo>
                    <a:cubicBezTo>
                      <a:pt x="4269" y="2189"/>
                      <a:pt x="4263" y="2189"/>
                      <a:pt x="4256" y="2189"/>
                    </a:cubicBezTo>
                    <a:cubicBezTo>
                      <a:pt x="4115" y="2189"/>
                      <a:pt x="4115" y="2469"/>
                      <a:pt x="4107" y="2520"/>
                    </a:cubicBezTo>
                    <a:cubicBezTo>
                      <a:pt x="4107" y="2573"/>
                      <a:pt x="4160" y="2645"/>
                      <a:pt x="4169" y="2716"/>
                    </a:cubicBezTo>
                    <a:cubicBezTo>
                      <a:pt x="4178" y="2760"/>
                      <a:pt x="4009" y="2760"/>
                      <a:pt x="4062" y="2805"/>
                    </a:cubicBezTo>
                    <a:cubicBezTo>
                      <a:pt x="4089" y="2832"/>
                      <a:pt x="4222" y="2903"/>
                      <a:pt x="4222" y="2930"/>
                    </a:cubicBezTo>
                    <a:cubicBezTo>
                      <a:pt x="4222" y="2930"/>
                      <a:pt x="3987" y="2824"/>
                      <a:pt x="3929" y="2824"/>
                    </a:cubicBezTo>
                    <a:cubicBezTo>
                      <a:pt x="3910" y="2824"/>
                      <a:pt x="3911" y="2836"/>
                      <a:pt x="3946" y="2867"/>
                    </a:cubicBezTo>
                    <a:cubicBezTo>
                      <a:pt x="4009" y="2921"/>
                      <a:pt x="3973" y="2974"/>
                      <a:pt x="4115" y="3010"/>
                    </a:cubicBezTo>
                    <a:cubicBezTo>
                      <a:pt x="4231" y="3036"/>
                      <a:pt x="4062" y="3081"/>
                      <a:pt x="4178" y="3108"/>
                    </a:cubicBezTo>
                    <a:cubicBezTo>
                      <a:pt x="4118" y="3096"/>
                      <a:pt x="4065" y="3087"/>
                      <a:pt x="4020" y="3087"/>
                    </a:cubicBezTo>
                    <a:cubicBezTo>
                      <a:pt x="3965" y="3087"/>
                      <a:pt x="3922" y="3100"/>
                      <a:pt x="3893" y="3134"/>
                    </a:cubicBezTo>
                    <a:cubicBezTo>
                      <a:pt x="3857" y="3179"/>
                      <a:pt x="4196" y="3250"/>
                      <a:pt x="4249" y="3313"/>
                    </a:cubicBezTo>
                    <a:cubicBezTo>
                      <a:pt x="4313" y="3384"/>
                      <a:pt x="4244" y="3406"/>
                      <a:pt x="4135" y="3406"/>
                    </a:cubicBezTo>
                    <a:cubicBezTo>
                      <a:pt x="3999" y="3406"/>
                      <a:pt x="3803" y="3372"/>
                      <a:pt x="3724" y="3357"/>
                    </a:cubicBezTo>
                    <a:lnTo>
                      <a:pt x="3724" y="3357"/>
                    </a:lnTo>
                    <a:cubicBezTo>
                      <a:pt x="3857" y="3428"/>
                      <a:pt x="3991" y="3509"/>
                      <a:pt x="4124" y="3606"/>
                    </a:cubicBezTo>
                    <a:cubicBezTo>
                      <a:pt x="4026" y="3606"/>
                      <a:pt x="3937" y="3615"/>
                      <a:pt x="3848" y="3633"/>
                    </a:cubicBezTo>
                    <a:cubicBezTo>
                      <a:pt x="3955" y="3660"/>
                      <a:pt x="3902" y="3722"/>
                      <a:pt x="3920" y="3758"/>
                    </a:cubicBezTo>
                    <a:cubicBezTo>
                      <a:pt x="3937" y="3801"/>
                      <a:pt x="4060" y="3892"/>
                      <a:pt x="4101" y="3892"/>
                    </a:cubicBezTo>
                    <a:cubicBezTo>
                      <a:pt x="4102" y="3892"/>
                      <a:pt x="4102" y="3892"/>
                      <a:pt x="4102" y="3892"/>
                    </a:cubicBezTo>
                    <a:lnTo>
                      <a:pt x="4102" y="3892"/>
                    </a:lnTo>
                    <a:cubicBezTo>
                      <a:pt x="4092" y="3893"/>
                      <a:pt x="4083" y="3894"/>
                      <a:pt x="4073" y="3894"/>
                    </a:cubicBezTo>
                    <a:cubicBezTo>
                      <a:pt x="4000" y="3894"/>
                      <a:pt x="3915" y="3870"/>
                      <a:pt x="3865" y="3870"/>
                    </a:cubicBezTo>
                    <a:cubicBezTo>
                      <a:pt x="3823" y="3870"/>
                      <a:pt x="3806" y="3886"/>
                      <a:pt x="3839" y="3945"/>
                    </a:cubicBezTo>
                    <a:cubicBezTo>
                      <a:pt x="3883" y="4013"/>
                      <a:pt x="3866" y="4038"/>
                      <a:pt x="3795" y="4038"/>
                    </a:cubicBezTo>
                    <a:cubicBezTo>
                      <a:pt x="3763" y="4038"/>
                      <a:pt x="3722" y="4033"/>
                      <a:pt x="3670" y="4025"/>
                    </a:cubicBezTo>
                    <a:lnTo>
                      <a:pt x="3670" y="4025"/>
                    </a:lnTo>
                    <a:cubicBezTo>
                      <a:pt x="3661" y="4079"/>
                      <a:pt x="3750" y="4070"/>
                      <a:pt x="3804" y="4096"/>
                    </a:cubicBezTo>
                    <a:cubicBezTo>
                      <a:pt x="3875" y="4141"/>
                      <a:pt x="3795" y="4194"/>
                      <a:pt x="3839" y="4248"/>
                    </a:cubicBezTo>
                    <a:cubicBezTo>
                      <a:pt x="3875" y="4292"/>
                      <a:pt x="3973" y="4275"/>
                      <a:pt x="4026" y="4310"/>
                    </a:cubicBezTo>
                    <a:cubicBezTo>
                      <a:pt x="4080" y="4346"/>
                      <a:pt x="4009" y="4381"/>
                      <a:pt x="4089" y="4399"/>
                    </a:cubicBezTo>
                    <a:cubicBezTo>
                      <a:pt x="4029" y="4387"/>
                      <a:pt x="3998" y="4379"/>
                      <a:pt x="3981" y="4379"/>
                    </a:cubicBezTo>
                    <a:cubicBezTo>
                      <a:pt x="3960" y="4379"/>
                      <a:pt x="3960" y="4392"/>
                      <a:pt x="3955" y="4426"/>
                    </a:cubicBezTo>
                    <a:lnTo>
                      <a:pt x="3928" y="4533"/>
                    </a:lnTo>
                    <a:cubicBezTo>
                      <a:pt x="3866" y="4524"/>
                      <a:pt x="3750" y="4506"/>
                      <a:pt x="3759" y="4462"/>
                    </a:cubicBezTo>
                    <a:cubicBezTo>
                      <a:pt x="3724" y="4444"/>
                      <a:pt x="3768" y="4417"/>
                      <a:pt x="3679" y="4408"/>
                    </a:cubicBezTo>
                    <a:lnTo>
                      <a:pt x="3679" y="4408"/>
                    </a:lnTo>
                    <a:cubicBezTo>
                      <a:pt x="3661" y="4515"/>
                      <a:pt x="3848" y="4568"/>
                      <a:pt x="3920" y="4666"/>
                    </a:cubicBezTo>
                    <a:cubicBezTo>
                      <a:pt x="3940" y="4697"/>
                      <a:pt x="3935" y="4708"/>
                      <a:pt x="3917" y="4708"/>
                    </a:cubicBezTo>
                    <a:cubicBezTo>
                      <a:pt x="3873" y="4708"/>
                      <a:pt x="3750" y="4640"/>
                      <a:pt x="3750" y="4640"/>
                    </a:cubicBezTo>
                    <a:lnTo>
                      <a:pt x="3750" y="4640"/>
                    </a:lnTo>
                    <a:lnTo>
                      <a:pt x="3795" y="4720"/>
                    </a:lnTo>
                    <a:cubicBezTo>
                      <a:pt x="3866" y="4773"/>
                      <a:pt x="3866" y="4782"/>
                      <a:pt x="3777" y="4800"/>
                    </a:cubicBezTo>
                    <a:cubicBezTo>
                      <a:pt x="3674" y="4834"/>
                      <a:pt x="3612" y="4943"/>
                      <a:pt x="3815" y="4943"/>
                    </a:cubicBezTo>
                    <a:cubicBezTo>
                      <a:pt x="3823" y="4943"/>
                      <a:pt x="3831" y="4943"/>
                      <a:pt x="3839" y="4943"/>
                    </a:cubicBezTo>
                    <a:lnTo>
                      <a:pt x="3839" y="4943"/>
                    </a:lnTo>
                    <a:cubicBezTo>
                      <a:pt x="3822" y="4969"/>
                      <a:pt x="3857" y="4987"/>
                      <a:pt x="3866" y="4996"/>
                    </a:cubicBezTo>
                    <a:cubicBezTo>
                      <a:pt x="3795" y="4987"/>
                      <a:pt x="3715" y="4969"/>
                      <a:pt x="3643" y="4951"/>
                    </a:cubicBezTo>
                    <a:cubicBezTo>
                      <a:pt x="3636" y="4951"/>
                      <a:pt x="3629" y="4950"/>
                      <a:pt x="3624" y="4950"/>
                    </a:cubicBezTo>
                    <a:cubicBezTo>
                      <a:pt x="3578" y="4950"/>
                      <a:pt x="3601" y="4980"/>
                      <a:pt x="3617" y="4996"/>
                    </a:cubicBezTo>
                    <a:cubicBezTo>
                      <a:pt x="3697" y="5121"/>
                      <a:pt x="3982" y="5147"/>
                      <a:pt x="3955" y="5263"/>
                    </a:cubicBezTo>
                    <a:cubicBezTo>
                      <a:pt x="3857" y="5237"/>
                      <a:pt x="3759" y="5228"/>
                      <a:pt x="3661" y="5228"/>
                    </a:cubicBezTo>
                    <a:cubicBezTo>
                      <a:pt x="3510" y="5237"/>
                      <a:pt x="3590" y="5317"/>
                      <a:pt x="3724" y="5343"/>
                    </a:cubicBezTo>
                    <a:cubicBezTo>
                      <a:pt x="3684" y="5337"/>
                      <a:pt x="3642" y="5333"/>
                      <a:pt x="3603" y="5333"/>
                    </a:cubicBezTo>
                    <a:cubicBezTo>
                      <a:pt x="3536" y="5333"/>
                      <a:pt x="3480" y="5345"/>
                      <a:pt x="3474" y="5379"/>
                    </a:cubicBezTo>
                    <a:cubicBezTo>
                      <a:pt x="3537" y="5397"/>
                      <a:pt x="3893" y="5424"/>
                      <a:pt x="3724" y="5468"/>
                    </a:cubicBezTo>
                    <a:cubicBezTo>
                      <a:pt x="3635" y="5486"/>
                      <a:pt x="3474" y="5468"/>
                      <a:pt x="3465" y="5530"/>
                    </a:cubicBezTo>
                    <a:cubicBezTo>
                      <a:pt x="3456" y="5575"/>
                      <a:pt x="3537" y="5602"/>
                      <a:pt x="3510" y="5637"/>
                    </a:cubicBezTo>
                    <a:cubicBezTo>
                      <a:pt x="3504" y="5637"/>
                      <a:pt x="3498" y="5636"/>
                      <a:pt x="3493" y="5636"/>
                    </a:cubicBezTo>
                    <a:cubicBezTo>
                      <a:pt x="3376" y="5636"/>
                      <a:pt x="3377" y="5817"/>
                      <a:pt x="3385" y="5851"/>
                    </a:cubicBezTo>
                    <a:cubicBezTo>
                      <a:pt x="3389" y="5877"/>
                      <a:pt x="3420" y="5883"/>
                      <a:pt x="3459" y="5883"/>
                    </a:cubicBezTo>
                    <a:cubicBezTo>
                      <a:pt x="3491" y="5883"/>
                      <a:pt x="3529" y="5879"/>
                      <a:pt x="3560" y="5879"/>
                    </a:cubicBezTo>
                    <a:cubicBezTo>
                      <a:pt x="3580" y="5879"/>
                      <a:pt x="3597" y="5881"/>
                      <a:pt x="3608" y="5887"/>
                    </a:cubicBezTo>
                    <a:cubicBezTo>
                      <a:pt x="3667" y="5934"/>
                      <a:pt x="3537" y="5942"/>
                      <a:pt x="3430" y="5942"/>
                    </a:cubicBezTo>
                    <a:cubicBezTo>
                      <a:pt x="3376" y="5942"/>
                      <a:pt x="3329" y="5940"/>
                      <a:pt x="3314" y="5940"/>
                    </a:cubicBezTo>
                    <a:cubicBezTo>
                      <a:pt x="3234" y="5940"/>
                      <a:pt x="3234" y="6038"/>
                      <a:pt x="3234" y="6065"/>
                    </a:cubicBezTo>
                    <a:cubicBezTo>
                      <a:pt x="3225" y="6145"/>
                      <a:pt x="3243" y="6225"/>
                      <a:pt x="3269" y="6305"/>
                    </a:cubicBezTo>
                    <a:cubicBezTo>
                      <a:pt x="3287" y="6323"/>
                      <a:pt x="3412" y="6484"/>
                      <a:pt x="3385" y="6492"/>
                    </a:cubicBezTo>
                    <a:cubicBezTo>
                      <a:pt x="3384" y="6493"/>
                      <a:pt x="3384" y="6493"/>
                      <a:pt x="3383" y="6493"/>
                    </a:cubicBezTo>
                    <a:cubicBezTo>
                      <a:pt x="3349" y="6493"/>
                      <a:pt x="3119" y="6358"/>
                      <a:pt x="3078" y="6358"/>
                    </a:cubicBezTo>
                    <a:cubicBezTo>
                      <a:pt x="3072" y="6358"/>
                      <a:pt x="3070" y="6361"/>
                      <a:pt x="3073" y="6368"/>
                    </a:cubicBezTo>
                    <a:cubicBezTo>
                      <a:pt x="3100" y="6430"/>
                      <a:pt x="3241" y="6650"/>
                      <a:pt x="3330" y="6670"/>
                    </a:cubicBezTo>
                    <a:lnTo>
                      <a:pt x="3330" y="6670"/>
                    </a:lnTo>
                    <a:cubicBezTo>
                      <a:pt x="3297" y="6663"/>
                      <a:pt x="3270" y="6660"/>
                      <a:pt x="3246" y="6660"/>
                    </a:cubicBezTo>
                    <a:cubicBezTo>
                      <a:pt x="3181" y="6660"/>
                      <a:pt x="3149" y="6685"/>
                      <a:pt x="3136" y="6724"/>
                    </a:cubicBezTo>
                    <a:cubicBezTo>
                      <a:pt x="3109" y="6769"/>
                      <a:pt x="3118" y="6822"/>
                      <a:pt x="3136" y="6867"/>
                    </a:cubicBezTo>
                    <a:cubicBezTo>
                      <a:pt x="3154" y="6902"/>
                      <a:pt x="3234" y="6920"/>
                      <a:pt x="3251" y="6964"/>
                    </a:cubicBezTo>
                    <a:cubicBezTo>
                      <a:pt x="3314" y="7071"/>
                      <a:pt x="3109" y="7107"/>
                      <a:pt x="3029" y="7178"/>
                    </a:cubicBezTo>
                    <a:cubicBezTo>
                      <a:pt x="3002" y="7205"/>
                      <a:pt x="3038" y="7205"/>
                      <a:pt x="3082" y="7214"/>
                    </a:cubicBezTo>
                    <a:cubicBezTo>
                      <a:pt x="3073" y="7250"/>
                      <a:pt x="3073" y="7276"/>
                      <a:pt x="3064" y="7303"/>
                    </a:cubicBezTo>
                    <a:cubicBezTo>
                      <a:pt x="3047" y="7356"/>
                      <a:pt x="3127" y="7419"/>
                      <a:pt x="3118" y="7490"/>
                    </a:cubicBezTo>
                    <a:cubicBezTo>
                      <a:pt x="3100" y="7552"/>
                      <a:pt x="3064" y="7570"/>
                      <a:pt x="3029" y="7615"/>
                    </a:cubicBezTo>
                    <a:cubicBezTo>
                      <a:pt x="3011" y="7633"/>
                      <a:pt x="2984" y="7677"/>
                      <a:pt x="3029" y="7713"/>
                    </a:cubicBezTo>
                    <a:cubicBezTo>
                      <a:pt x="3118" y="7757"/>
                      <a:pt x="3020" y="7909"/>
                      <a:pt x="3011" y="7962"/>
                    </a:cubicBezTo>
                    <a:cubicBezTo>
                      <a:pt x="3011" y="7989"/>
                      <a:pt x="3127" y="8176"/>
                      <a:pt x="3118" y="8176"/>
                    </a:cubicBezTo>
                    <a:cubicBezTo>
                      <a:pt x="3064" y="8167"/>
                      <a:pt x="3020" y="8149"/>
                      <a:pt x="2975" y="8131"/>
                    </a:cubicBezTo>
                    <a:lnTo>
                      <a:pt x="2975" y="8131"/>
                    </a:lnTo>
                    <a:lnTo>
                      <a:pt x="3047" y="8220"/>
                    </a:lnTo>
                    <a:cubicBezTo>
                      <a:pt x="3064" y="8238"/>
                      <a:pt x="3216" y="8318"/>
                      <a:pt x="3216" y="8336"/>
                    </a:cubicBezTo>
                    <a:cubicBezTo>
                      <a:pt x="3178" y="8330"/>
                      <a:pt x="3140" y="8324"/>
                      <a:pt x="3103" y="8324"/>
                    </a:cubicBezTo>
                    <a:cubicBezTo>
                      <a:pt x="3087" y="8324"/>
                      <a:pt x="3071" y="8325"/>
                      <a:pt x="3056" y="8327"/>
                    </a:cubicBezTo>
                    <a:cubicBezTo>
                      <a:pt x="3011" y="8345"/>
                      <a:pt x="3011" y="8399"/>
                      <a:pt x="3002" y="8425"/>
                    </a:cubicBezTo>
                    <a:cubicBezTo>
                      <a:pt x="3040" y="8478"/>
                      <a:pt x="3090" y="8549"/>
                      <a:pt x="3004" y="8549"/>
                    </a:cubicBezTo>
                    <a:cubicBezTo>
                      <a:pt x="2989" y="8549"/>
                      <a:pt x="2970" y="8547"/>
                      <a:pt x="2947" y="8542"/>
                    </a:cubicBezTo>
                    <a:lnTo>
                      <a:pt x="2947" y="8542"/>
                    </a:lnTo>
                    <a:cubicBezTo>
                      <a:pt x="2999" y="8555"/>
                      <a:pt x="3066" y="8612"/>
                      <a:pt x="3091" y="8612"/>
                    </a:cubicBezTo>
                    <a:cubicBezTo>
                      <a:pt x="2966" y="8612"/>
                      <a:pt x="2958" y="8639"/>
                      <a:pt x="2949" y="8710"/>
                    </a:cubicBezTo>
                    <a:cubicBezTo>
                      <a:pt x="2940" y="8737"/>
                      <a:pt x="2913" y="8790"/>
                      <a:pt x="2949" y="8817"/>
                    </a:cubicBezTo>
                    <a:cubicBezTo>
                      <a:pt x="2975" y="8853"/>
                      <a:pt x="3002" y="8835"/>
                      <a:pt x="3002" y="8862"/>
                    </a:cubicBezTo>
                    <a:cubicBezTo>
                      <a:pt x="2984" y="8924"/>
                      <a:pt x="2895" y="8933"/>
                      <a:pt x="2877" y="9013"/>
                    </a:cubicBezTo>
                    <a:cubicBezTo>
                      <a:pt x="2869" y="9038"/>
                      <a:pt x="2877" y="9184"/>
                      <a:pt x="2771" y="9184"/>
                    </a:cubicBezTo>
                    <a:cubicBezTo>
                      <a:pt x="2765" y="9184"/>
                      <a:pt x="2759" y="9183"/>
                      <a:pt x="2753" y="9182"/>
                    </a:cubicBezTo>
                    <a:lnTo>
                      <a:pt x="2753" y="9182"/>
                    </a:lnTo>
                    <a:cubicBezTo>
                      <a:pt x="2735" y="9263"/>
                      <a:pt x="2922" y="9218"/>
                      <a:pt x="2958" y="9280"/>
                    </a:cubicBezTo>
                    <a:cubicBezTo>
                      <a:pt x="2975" y="9316"/>
                      <a:pt x="2842" y="9316"/>
                      <a:pt x="2815" y="9316"/>
                    </a:cubicBezTo>
                    <a:cubicBezTo>
                      <a:pt x="2788" y="9334"/>
                      <a:pt x="2762" y="9352"/>
                      <a:pt x="2744" y="9369"/>
                    </a:cubicBezTo>
                    <a:cubicBezTo>
                      <a:pt x="2701" y="9412"/>
                      <a:pt x="2885" y="9647"/>
                      <a:pt x="2765" y="9647"/>
                    </a:cubicBezTo>
                    <a:cubicBezTo>
                      <a:pt x="2764" y="9647"/>
                      <a:pt x="2763" y="9647"/>
                      <a:pt x="2762" y="9647"/>
                    </a:cubicBezTo>
                    <a:lnTo>
                      <a:pt x="2762" y="9647"/>
                    </a:lnTo>
                    <a:cubicBezTo>
                      <a:pt x="2834" y="9659"/>
                      <a:pt x="3037" y="9719"/>
                      <a:pt x="3029" y="9744"/>
                    </a:cubicBezTo>
                    <a:cubicBezTo>
                      <a:pt x="3023" y="9760"/>
                      <a:pt x="2986" y="9763"/>
                      <a:pt x="2953" y="9763"/>
                    </a:cubicBezTo>
                    <a:cubicBezTo>
                      <a:pt x="2931" y="9763"/>
                      <a:pt x="2911" y="9761"/>
                      <a:pt x="2904" y="9761"/>
                    </a:cubicBezTo>
                    <a:cubicBezTo>
                      <a:pt x="2877" y="9770"/>
                      <a:pt x="2860" y="9779"/>
                      <a:pt x="2851" y="9797"/>
                    </a:cubicBezTo>
                    <a:cubicBezTo>
                      <a:pt x="2797" y="9833"/>
                      <a:pt x="2788" y="9850"/>
                      <a:pt x="2806" y="9895"/>
                    </a:cubicBezTo>
                    <a:cubicBezTo>
                      <a:pt x="2815" y="9913"/>
                      <a:pt x="2815" y="9939"/>
                      <a:pt x="2779" y="9939"/>
                    </a:cubicBezTo>
                    <a:cubicBezTo>
                      <a:pt x="2776" y="9940"/>
                      <a:pt x="2772" y="9940"/>
                      <a:pt x="2768" y="9940"/>
                    </a:cubicBezTo>
                    <a:cubicBezTo>
                      <a:pt x="2698" y="9940"/>
                      <a:pt x="2587" y="9876"/>
                      <a:pt x="2553" y="9876"/>
                    </a:cubicBezTo>
                    <a:cubicBezTo>
                      <a:pt x="2551" y="9876"/>
                      <a:pt x="2549" y="9877"/>
                      <a:pt x="2548" y="9877"/>
                    </a:cubicBezTo>
                    <a:cubicBezTo>
                      <a:pt x="2512" y="9886"/>
                      <a:pt x="2637" y="10002"/>
                      <a:pt x="2637" y="10029"/>
                    </a:cubicBezTo>
                    <a:cubicBezTo>
                      <a:pt x="2637" y="10109"/>
                      <a:pt x="2530" y="10171"/>
                      <a:pt x="2477" y="10233"/>
                    </a:cubicBezTo>
                    <a:cubicBezTo>
                      <a:pt x="2423" y="10305"/>
                      <a:pt x="2895" y="10323"/>
                      <a:pt x="2690" y="10403"/>
                    </a:cubicBezTo>
                    <a:cubicBezTo>
                      <a:pt x="2575" y="10438"/>
                      <a:pt x="2468" y="10438"/>
                      <a:pt x="2494" y="10536"/>
                    </a:cubicBezTo>
                    <a:cubicBezTo>
                      <a:pt x="2502" y="10569"/>
                      <a:pt x="2715" y="10674"/>
                      <a:pt x="2603" y="10674"/>
                    </a:cubicBezTo>
                    <a:cubicBezTo>
                      <a:pt x="2592" y="10674"/>
                      <a:pt x="2576" y="10672"/>
                      <a:pt x="2557" y="10670"/>
                    </a:cubicBezTo>
                    <a:cubicBezTo>
                      <a:pt x="2533" y="10667"/>
                      <a:pt x="2513" y="10666"/>
                      <a:pt x="2497" y="10666"/>
                    </a:cubicBezTo>
                    <a:cubicBezTo>
                      <a:pt x="2340" y="10666"/>
                      <a:pt x="2492" y="10774"/>
                      <a:pt x="2557" y="10830"/>
                    </a:cubicBezTo>
                    <a:cubicBezTo>
                      <a:pt x="2690" y="10937"/>
                      <a:pt x="2459" y="10919"/>
                      <a:pt x="2423" y="10991"/>
                    </a:cubicBezTo>
                    <a:cubicBezTo>
                      <a:pt x="2379" y="11062"/>
                      <a:pt x="2664" y="11053"/>
                      <a:pt x="2735" y="11089"/>
                    </a:cubicBezTo>
                    <a:cubicBezTo>
                      <a:pt x="2806" y="11124"/>
                      <a:pt x="2450" y="11142"/>
                      <a:pt x="2548" y="11186"/>
                    </a:cubicBezTo>
                    <a:cubicBezTo>
                      <a:pt x="2555" y="11189"/>
                      <a:pt x="2563" y="11189"/>
                      <a:pt x="2574" y="11189"/>
                    </a:cubicBezTo>
                    <a:cubicBezTo>
                      <a:pt x="2584" y="11189"/>
                      <a:pt x="2595" y="11189"/>
                      <a:pt x="2607" y="11189"/>
                    </a:cubicBezTo>
                    <a:cubicBezTo>
                      <a:pt x="2630" y="11189"/>
                      <a:pt x="2655" y="11191"/>
                      <a:pt x="2673" y="11204"/>
                    </a:cubicBezTo>
                    <a:cubicBezTo>
                      <a:pt x="2690" y="11222"/>
                      <a:pt x="2681" y="11267"/>
                      <a:pt x="2655" y="11276"/>
                    </a:cubicBezTo>
                    <a:cubicBezTo>
                      <a:pt x="2641" y="11279"/>
                      <a:pt x="2627" y="11281"/>
                      <a:pt x="2613" y="11281"/>
                    </a:cubicBezTo>
                    <a:cubicBezTo>
                      <a:pt x="2560" y="11281"/>
                      <a:pt x="2506" y="11259"/>
                      <a:pt x="2458" y="11259"/>
                    </a:cubicBezTo>
                    <a:cubicBezTo>
                      <a:pt x="2429" y="11259"/>
                      <a:pt x="2402" y="11267"/>
                      <a:pt x="2379" y="11293"/>
                    </a:cubicBezTo>
                    <a:cubicBezTo>
                      <a:pt x="2298" y="11409"/>
                      <a:pt x="2281" y="11552"/>
                      <a:pt x="2343" y="11685"/>
                    </a:cubicBezTo>
                    <a:cubicBezTo>
                      <a:pt x="2361" y="11730"/>
                      <a:pt x="2388" y="11739"/>
                      <a:pt x="2379" y="11783"/>
                    </a:cubicBezTo>
                    <a:cubicBezTo>
                      <a:pt x="2421" y="11814"/>
                      <a:pt x="2414" y="11825"/>
                      <a:pt x="2386" y="11825"/>
                    </a:cubicBezTo>
                    <a:cubicBezTo>
                      <a:pt x="2323" y="11825"/>
                      <a:pt x="2156" y="11774"/>
                      <a:pt x="2156" y="11774"/>
                    </a:cubicBezTo>
                    <a:lnTo>
                      <a:pt x="2156" y="11774"/>
                    </a:lnTo>
                    <a:cubicBezTo>
                      <a:pt x="2147" y="11837"/>
                      <a:pt x="2494" y="11872"/>
                      <a:pt x="2263" y="11926"/>
                    </a:cubicBezTo>
                    <a:cubicBezTo>
                      <a:pt x="2254" y="11944"/>
                      <a:pt x="2263" y="11970"/>
                      <a:pt x="2263" y="11988"/>
                    </a:cubicBezTo>
                    <a:cubicBezTo>
                      <a:pt x="2245" y="12042"/>
                      <a:pt x="2450" y="12380"/>
                      <a:pt x="2298" y="12380"/>
                    </a:cubicBezTo>
                    <a:lnTo>
                      <a:pt x="2575" y="12478"/>
                    </a:lnTo>
                    <a:cubicBezTo>
                      <a:pt x="2432" y="12496"/>
                      <a:pt x="2414" y="12558"/>
                      <a:pt x="2414" y="12612"/>
                    </a:cubicBezTo>
                    <a:cubicBezTo>
                      <a:pt x="2405" y="12665"/>
                      <a:pt x="2307" y="12683"/>
                      <a:pt x="2227" y="12727"/>
                    </a:cubicBezTo>
                    <a:cubicBezTo>
                      <a:pt x="2147" y="12763"/>
                      <a:pt x="2521" y="12763"/>
                      <a:pt x="2530" y="12817"/>
                    </a:cubicBezTo>
                    <a:cubicBezTo>
                      <a:pt x="2423" y="12817"/>
                      <a:pt x="2316" y="12843"/>
                      <a:pt x="2218" y="12870"/>
                    </a:cubicBezTo>
                    <a:cubicBezTo>
                      <a:pt x="2195" y="12917"/>
                      <a:pt x="2282" y="12971"/>
                      <a:pt x="2370" y="12971"/>
                    </a:cubicBezTo>
                    <a:cubicBezTo>
                      <a:pt x="2382" y="12971"/>
                      <a:pt x="2394" y="12970"/>
                      <a:pt x="2405" y="12968"/>
                    </a:cubicBezTo>
                    <a:cubicBezTo>
                      <a:pt x="2450" y="12955"/>
                      <a:pt x="2500" y="12924"/>
                      <a:pt x="2530" y="12924"/>
                    </a:cubicBezTo>
                    <a:cubicBezTo>
                      <a:pt x="2542" y="12924"/>
                      <a:pt x="2552" y="12929"/>
                      <a:pt x="2557" y="12941"/>
                    </a:cubicBezTo>
                    <a:cubicBezTo>
                      <a:pt x="2575" y="12995"/>
                      <a:pt x="2557" y="12986"/>
                      <a:pt x="2503" y="13021"/>
                    </a:cubicBezTo>
                    <a:cubicBezTo>
                      <a:pt x="2414" y="13075"/>
                      <a:pt x="2263" y="13066"/>
                      <a:pt x="2183" y="13110"/>
                    </a:cubicBezTo>
                    <a:cubicBezTo>
                      <a:pt x="2174" y="13119"/>
                      <a:pt x="2325" y="13119"/>
                      <a:pt x="2325" y="13119"/>
                    </a:cubicBezTo>
                    <a:cubicBezTo>
                      <a:pt x="2379" y="13137"/>
                      <a:pt x="2414" y="13155"/>
                      <a:pt x="2423" y="13191"/>
                    </a:cubicBezTo>
                    <a:cubicBezTo>
                      <a:pt x="2441" y="13226"/>
                      <a:pt x="2388" y="13244"/>
                      <a:pt x="2423" y="13253"/>
                    </a:cubicBezTo>
                    <a:cubicBezTo>
                      <a:pt x="2485" y="13271"/>
                      <a:pt x="2539" y="13271"/>
                      <a:pt x="2601" y="13271"/>
                    </a:cubicBezTo>
                    <a:cubicBezTo>
                      <a:pt x="2681" y="13271"/>
                      <a:pt x="2441" y="13369"/>
                      <a:pt x="2530" y="13395"/>
                    </a:cubicBezTo>
                    <a:cubicBezTo>
                      <a:pt x="2537" y="13397"/>
                      <a:pt x="2544" y="13397"/>
                      <a:pt x="2552" y="13397"/>
                    </a:cubicBezTo>
                    <a:cubicBezTo>
                      <a:pt x="2577" y="13397"/>
                      <a:pt x="2606" y="13392"/>
                      <a:pt x="2628" y="13392"/>
                    </a:cubicBezTo>
                    <a:cubicBezTo>
                      <a:pt x="2644" y="13392"/>
                      <a:pt x="2657" y="13395"/>
                      <a:pt x="2664" y="13404"/>
                    </a:cubicBezTo>
                    <a:cubicBezTo>
                      <a:pt x="2690" y="13422"/>
                      <a:pt x="2699" y="13449"/>
                      <a:pt x="2708" y="13476"/>
                    </a:cubicBezTo>
                    <a:cubicBezTo>
                      <a:pt x="2694" y="13442"/>
                      <a:pt x="2631" y="13414"/>
                      <a:pt x="2579" y="13414"/>
                    </a:cubicBezTo>
                    <a:cubicBezTo>
                      <a:pt x="2533" y="13414"/>
                      <a:pt x="2495" y="13435"/>
                      <a:pt x="2503" y="13493"/>
                    </a:cubicBezTo>
                    <a:cubicBezTo>
                      <a:pt x="2522" y="13557"/>
                      <a:pt x="2577" y="13593"/>
                      <a:pt x="2636" y="13593"/>
                    </a:cubicBezTo>
                    <a:cubicBezTo>
                      <a:pt x="2652" y="13593"/>
                      <a:pt x="2670" y="13590"/>
                      <a:pt x="2686" y="13584"/>
                    </a:cubicBezTo>
                    <a:lnTo>
                      <a:pt x="2686" y="13584"/>
                    </a:lnTo>
                    <a:cubicBezTo>
                      <a:pt x="2483" y="13689"/>
                      <a:pt x="2710" y="13950"/>
                      <a:pt x="2753" y="14019"/>
                    </a:cubicBezTo>
                    <a:cubicBezTo>
                      <a:pt x="2762" y="14037"/>
                      <a:pt x="2775" y="14045"/>
                      <a:pt x="2791" y="14045"/>
                    </a:cubicBezTo>
                    <a:cubicBezTo>
                      <a:pt x="2837" y="14045"/>
                      <a:pt x="2910" y="13983"/>
                      <a:pt x="3002" y="13930"/>
                    </a:cubicBezTo>
                    <a:cubicBezTo>
                      <a:pt x="3059" y="13910"/>
                      <a:pt x="3096" y="13898"/>
                      <a:pt x="3114" y="13898"/>
                    </a:cubicBezTo>
                    <a:cubicBezTo>
                      <a:pt x="3142" y="13898"/>
                      <a:pt x="3119" y="13929"/>
                      <a:pt x="3047" y="14001"/>
                    </a:cubicBezTo>
                    <a:cubicBezTo>
                      <a:pt x="2815" y="14135"/>
                      <a:pt x="2842" y="14366"/>
                      <a:pt x="2913" y="14447"/>
                    </a:cubicBezTo>
                    <a:cubicBezTo>
                      <a:pt x="2940" y="14487"/>
                      <a:pt x="2989" y="14518"/>
                      <a:pt x="3038" y="14518"/>
                    </a:cubicBezTo>
                    <a:cubicBezTo>
                      <a:pt x="3053" y="14518"/>
                      <a:pt x="3068" y="14515"/>
                      <a:pt x="3082" y="14509"/>
                    </a:cubicBezTo>
                    <a:cubicBezTo>
                      <a:pt x="3146" y="14488"/>
                      <a:pt x="3192" y="14477"/>
                      <a:pt x="3228" y="14477"/>
                    </a:cubicBezTo>
                    <a:cubicBezTo>
                      <a:pt x="3265" y="14477"/>
                      <a:pt x="3293" y="14487"/>
                      <a:pt x="3322" y="14510"/>
                    </a:cubicBezTo>
                    <a:lnTo>
                      <a:pt x="3322" y="14510"/>
                    </a:lnTo>
                    <a:cubicBezTo>
                      <a:pt x="3310" y="14502"/>
                      <a:pt x="3295" y="14498"/>
                      <a:pt x="3279" y="14498"/>
                    </a:cubicBezTo>
                    <a:cubicBezTo>
                      <a:pt x="3210" y="14498"/>
                      <a:pt x="3127" y="14571"/>
                      <a:pt x="3189" y="14634"/>
                    </a:cubicBezTo>
                    <a:lnTo>
                      <a:pt x="3421" y="14838"/>
                    </a:lnTo>
                    <a:cubicBezTo>
                      <a:pt x="3461" y="14867"/>
                      <a:pt x="3494" y="14886"/>
                      <a:pt x="3532" y="14886"/>
                    </a:cubicBezTo>
                    <a:cubicBezTo>
                      <a:pt x="3567" y="14886"/>
                      <a:pt x="3606" y="14870"/>
                      <a:pt x="3658" y="14831"/>
                    </a:cubicBezTo>
                    <a:lnTo>
                      <a:pt x="3658" y="14831"/>
                    </a:lnTo>
                    <a:cubicBezTo>
                      <a:pt x="3610" y="14874"/>
                      <a:pt x="3569" y="14923"/>
                      <a:pt x="3537" y="14981"/>
                    </a:cubicBezTo>
                    <a:cubicBezTo>
                      <a:pt x="3523" y="15014"/>
                      <a:pt x="3539" y="15066"/>
                      <a:pt x="3567" y="15066"/>
                    </a:cubicBezTo>
                    <a:cubicBezTo>
                      <a:pt x="3576" y="15066"/>
                      <a:pt x="3587" y="15060"/>
                      <a:pt x="3599" y="15043"/>
                    </a:cubicBezTo>
                    <a:cubicBezTo>
                      <a:pt x="3618" y="15019"/>
                      <a:pt x="3632" y="15010"/>
                      <a:pt x="3645" y="15010"/>
                    </a:cubicBezTo>
                    <a:cubicBezTo>
                      <a:pt x="3674" y="15010"/>
                      <a:pt x="3692" y="15058"/>
                      <a:pt x="3724" y="15070"/>
                    </a:cubicBezTo>
                    <a:cubicBezTo>
                      <a:pt x="3724" y="15070"/>
                      <a:pt x="3725" y="15071"/>
                      <a:pt x="3726" y="15071"/>
                    </a:cubicBezTo>
                    <a:cubicBezTo>
                      <a:pt x="3746" y="15071"/>
                      <a:pt x="3797" y="14989"/>
                      <a:pt x="3830" y="14972"/>
                    </a:cubicBezTo>
                    <a:cubicBezTo>
                      <a:pt x="3836" y="14969"/>
                      <a:pt x="3841" y="14968"/>
                      <a:pt x="3844" y="14968"/>
                    </a:cubicBezTo>
                    <a:cubicBezTo>
                      <a:pt x="3879" y="14968"/>
                      <a:pt x="3859" y="15064"/>
                      <a:pt x="3875" y="15088"/>
                    </a:cubicBezTo>
                    <a:cubicBezTo>
                      <a:pt x="3884" y="15123"/>
                      <a:pt x="3911" y="15141"/>
                      <a:pt x="3946" y="15150"/>
                    </a:cubicBezTo>
                    <a:cubicBezTo>
                      <a:pt x="3956" y="15154"/>
                      <a:pt x="3966" y="15156"/>
                      <a:pt x="3976" y="15156"/>
                    </a:cubicBezTo>
                    <a:cubicBezTo>
                      <a:pt x="4013" y="15156"/>
                      <a:pt x="4050" y="15133"/>
                      <a:pt x="4071" y="15106"/>
                    </a:cubicBezTo>
                    <a:cubicBezTo>
                      <a:pt x="4084" y="15083"/>
                      <a:pt x="4094" y="15076"/>
                      <a:pt x="4104" y="15076"/>
                    </a:cubicBezTo>
                    <a:cubicBezTo>
                      <a:pt x="4123" y="15076"/>
                      <a:pt x="4140" y="15100"/>
                      <a:pt x="4169" y="15106"/>
                    </a:cubicBezTo>
                    <a:cubicBezTo>
                      <a:pt x="4135" y="15187"/>
                      <a:pt x="4106" y="15222"/>
                      <a:pt x="4134" y="15222"/>
                    </a:cubicBezTo>
                    <a:cubicBezTo>
                      <a:pt x="4143" y="15222"/>
                      <a:pt x="4157" y="15219"/>
                      <a:pt x="4178" y="15213"/>
                    </a:cubicBezTo>
                    <a:cubicBezTo>
                      <a:pt x="4222" y="15204"/>
                      <a:pt x="4276" y="15186"/>
                      <a:pt x="4320" y="15159"/>
                    </a:cubicBezTo>
                    <a:lnTo>
                      <a:pt x="4320" y="15159"/>
                    </a:lnTo>
                    <a:cubicBezTo>
                      <a:pt x="4320" y="15160"/>
                      <a:pt x="4320" y="15160"/>
                      <a:pt x="4320" y="15160"/>
                    </a:cubicBezTo>
                    <a:cubicBezTo>
                      <a:pt x="4324" y="15160"/>
                      <a:pt x="4361" y="15140"/>
                      <a:pt x="4380" y="15140"/>
                    </a:cubicBezTo>
                    <a:cubicBezTo>
                      <a:pt x="4390" y="15140"/>
                      <a:pt x="4395" y="15147"/>
                      <a:pt x="4383" y="15168"/>
                    </a:cubicBezTo>
                    <a:cubicBezTo>
                      <a:pt x="4374" y="15186"/>
                      <a:pt x="4347" y="15195"/>
                      <a:pt x="4338" y="15257"/>
                    </a:cubicBezTo>
                    <a:cubicBezTo>
                      <a:pt x="4351" y="15261"/>
                      <a:pt x="4361" y="15263"/>
                      <a:pt x="4370" y="15263"/>
                    </a:cubicBezTo>
                    <a:cubicBezTo>
                      <a:pt x="4402" y="15263"/>
                      <a:pt x="4410" y="15237"/>
                      <a:pt x="4445" y="15195"/>
                    </a:cubicBezTo>
                    <a:cubicBezTo>
                      <a:pt x="4467" y="15173"/>
                      <a:pt x="4504" y="15142"/>
                      <a:pt x="4531" y="15142"/>
                    </a:cubicBezTo>
                    <a:cubicBezTo>
                      <a:pt x="4548" y="15142"/>
                      <a:pt x="4561" y="15156"/>
                      <a:pt x="4561" y="15195"/>
                    </a:cubicBezTo>
                    <a:cubicBezTo>
                      <a:pt x="4561" y="15319"/>
                      <a:pt x="4507" y="15337"/>
                      <a:pt x="4579" y="15408"/>
                    </a:cubicBezTo>
                    <a:cubicBezTo>
                      <a:pt x="4623" y="15444"/>
                      <a:pt x="4677" y="15515"/>
                      <a:pt x="4730" y="15515"/>
                    </a:cubicBezTo>
                    <a:cubicBezTo>
                      <a:pt x="4775" y="15515"/>
                      <a:pt x="4757" y="15426"/>
                      <a:pt x="4775" y="15382"/>
                    </a:cubicBezTo>
                    <a:cubicBezTo>
                      <a:pt x="4786" y="15336"/>
                      <a:pt x="4809" y="15301"/>
                      <a:pt x="4830" y="15301"/>
                    </a:cubicBezTo>
                    <a:cubicBezTo>
                      <a:pt x="4842" y="15301"/>
                      <a:pt x="4854" y="15312"/>
                      <a:pt x="4864" y="15337"/>
                    </a:cubicBezTo>
                    <a:cubicBezTo>
                      <a:pt x="4870" y="15361"/>
                      <a:pt x="4907" y="15408"/>
                      <a:pt x="4934" y="15408"/>
                    </a:cubicBezTo>
                    <a:cubicBezTo>
                      <a:pt x="4947" y="15408"/>
                      <a:pt x="4958" y="15398"/>
                      <a:pt x="4961" y="15369"/>
                    </a:cubicBezTo>
                    <a:lnTo>
                      <a:pt x="4961" y="15369"/>
                    </a:lnTo>
                    <a:cubicBezTo>
                      <a:pt x="4952" y="15465"/>
                      <a:pt x="4983" y="15493"/>
                      <a:pt x="5027" y="15493"/>
                    </a:cubicBezTo>
                    <a:cubicBezTo>
                      <a:pt x="5091" y="15493"/>
                      <a:pt x="5180" y="15435"/>
                      <a:pt x="5211" y="15435"/>
                    </a:cubicBezTo>
                    <a:cubicBezTo>
                      <a:pt x="5215" y="15434"/>
                      <a:pt x="5219" y="15434"/>
                      <a:pt x="5222" y="15434"/>
                    </a:cubicBezTo>
                    <a:cubicBezTo>
                      <a:pt x="5254" y="15434"/>
                      <a:pt x="5250" y="15473"/>
                      <a:pt x="5282" y="15498"/>
                    </a:cubicBezTo>
                    <a:cubicBezTo>
                      <a:pt x="5327" y="15533"/>
                      <a:pt x="5380" y="15542"/>
                      <a:pt x="5434" y="15542"/>
                    </a:cubicBezTo>
                    <a:cubicBezTo>
                      <a:pt x="5446" y="15542"/>
                      <a:pt x="5484" y="15538"/>
                      <a:pt x="5529" y="15538"/>
                    </a:cubicBezTo>
                    <a:cubicBezTo>
                      <a:pt x="5613" y="15538"/>
                      <a:pt x="5719" y="15553"/>
                      <a:pt x="5719" y="15640"/>
                    </a:cubicBezTo>
                    <a:cubicBezTo>
                      <a:pt x="5781" y="15640"/>
                      <a:pt x="5799" y="15622"/>
                      <a:pt x="5808" y="15489"/>
                    </a:cubicBezTo>
                    <a:cubicBezTo>
                      <a:pt x="5808" y="15435"/>
                      <a:pt x="5852" y="15311"/>
                      <a:pt x="5879" y="15311"/>
                    </a:cubicBezTo>
                    <a:cubicBezTo>
                      <a:pt x="5888" y="15391"/>
                      <a:pt x="5906" y="15462"/>
                      <a:pt x="5924" y="15533"/>
                    </a:cubicBezTo>
                    <a:cubicBezTo>
                      <a:pt x="5939" y="15568"/>
                      <a:pt x="5970" y="15586"/>
                      <a:pt x="6001" y="15586"/>
                    </a:cubicBezTo>
                    <a:cubicBezTo>
                      <a:pt x="6026" y="15586"/>
                      <a:pt x="6050" y="15575"/>
                      <a:pt x="6066" y="15551"/>
                    </a:cubicBezTo>
                    <a:cubicBezTo>
                      <a:pt x="6102" y="15506"/>
                      <a:pt x="6137" y="15480"/>
                      <a:pt x="6191" y="15462"/>
                    </a:cubicBezTo>
                    <a:cubicBezTo>
                      <a:pt x="6200" y="15498"/>
                      <a:pt x="6226" y="15533"/>
                      <a:pt x="6244" y="15569"/>
                    </a:cubicBezTo>
                    <a:cubicBezTo>
                      <a:pt x="6251" y="15575"/>
                      <a:pt x="6258" y="15578"/>
                      <a:pt x="6263" y="15578"/>
                    </a:cubicBezTo>
                    <a:cubicBezTo>
                      <a:pt x="6319" y="15578"/>
                      <a:pt x="6294" y="15274"/>
                      <a:pt x="6342" y="15266"/>
                    </a:cubicBezTo>
                    <a:cubicBezTo>
                      <a:pt x="6344" y="15266"/>
                      <a:pt x="6345" y="15266"/>
                      <a:pt x="6347" y="15266"/>
                    </a:cubicBezTo>
                    <a:cubicBezTo>
                      <a:pt x="6430" y="15266"/>
                      <a:pt x="6379" y="15525"/>
                      <a:pt x="6440" y="15551"/>
                    </a:cubicBezTo>
                    <a:cubicBezTo>
                      <a:pt x="6450" y="15556"/>
                      <a:pt x="6460" y="15558"/>
                      <a:pt x="6469" y="15558"/>
                    </a:cubicBezTo>
                    <a:cubicBezTo>
                      <a:pt x="6560" y="15558"/>
                      <a:pt x="6624" y="15340"/>
                      <a:pt x="6681" y="15275"/>
                    </a:cubicBezTo>
                    <a:cubicBezTo>
                      <a:pt x="6692" y="15264"/>
                      <a:pt x="6763" y="15214"/>
                      <a:pt x="6801" y="15214"/>
                    </a:cubicBezTo>
                    <a:cubicBezTo>
                      <a:pt x="6823" y="15214"/>
                      <a:pt x="6834" y="15231"/>
                      <a:pt x="6814" y="15284"/>
                    </a:cubicBezTo>
                    <a:cubicBezTo>
                      <a:pt x="6734" y="15302"/>
                      <a:pt x="6734" y="15408"/>
                      <a:pt x="6832" y="15444"/>
                    </a:cubicBezTo>
                    <a:cubicBezTo>
                      <a:pt x="6840" y="15446"/>
                      <a:pt x="6847" y="15447"/>
                      <a:pt x="6854" y="15447"/>
                    </a:cubicBezTo>
                    <a:cubicBezTo>
                      <a:pt x="6922" y="15447"/>
                      <a:pt x="6962" y="15375"/>
                      <a:pt x="6930" y="15311"/>
                    </a:cubicBezTo>
                    <a:cubicBezTo>
                      <a:pt x="6921" y="15284"/>
                      <a:pt x="6841" y="15186"/>
                      <a:pt x="6850" y="15141"/>
                    </a:cubicBezTo>
                    <a:lnTo>
                      <a:pt x="6850" y="15141"/>
                    </a:lnTo>
                    <a:cubicBezTo>
                      <a:pt x="6850" y="15141"/>
                      <a:pt x="7032" y="15355"/>
                      <a:pt x="7085" y="15355"/>
                    </a:cubicBezTo>
                    <a:cubicBezTo>
                      <a:pt x="7095" y="15355"/>
                      <a:pt x="7101" y="15347"/>
                      <a:pt x="7099" y="15328"/>
                    </a:cubicBezTo>
                    <a:cubicBezTo>
                      <a:pt x="7090" y="15257"/>
                      <a:pt x="7046" y="15186"/>
                      <a:pt x="7037" y="15106"/>
                    </a:cubicBezTo>
                    <a:cubicBezTo>
                      <a:pt x="7037" y="15052"/>
                      <a:pt x="7046" y="14990"/>
                      <a:pt x="7064" y="14936"/>
                    </a:cubicBezTo>
                    <a:cubicBezTo>
                      <a:pt x="7118" y="15084"/>
                      <a:pt x="7139" y="15164"/>
                      <a:pt x="7202" y="15164"/>
                    </a:cubicBezTo>
                    <a:cubicBezTo>
                      <a:pt x="7212" y="15164"/>
                      <a:pt x="7222" y="15162"/>
                      <a:pt x="7233" y="15159"/>
                    </a:cubicBezTo>
                    <a:cubicBezTo>
                      <a:pt x="7260" y="15150"/>
                      <a:pt x="7358" y="15025"/>
                      <a:pt x="7286" y="14954"/>
                    </a:cubicBezTo>
                    <a:lnTo>
                      <a:pt x="7358" y="14919"/>
                    </a:lnTo>
                    <a:cubicBezTo>
                      <a:pt x="7376" y="14981"/>
                      <a:pt x="7411" y="15043"/>
                      <a:pt x="7447" y="15106"/>
                    </a:cubicBezTo>
                    <a:cubicBezTo>
                      <a:pt x="7471" y="15130"/>
                      <a:pt x="7497" y="15139"/>
                      <a:pt x="7520" y="15139"/>
                    </a:cubicBezTo>
                    <a:cubicBezTo>
                      <a:pt x="7549" y="15139"/>
                      <a:pt x="7575" y="15125"/>
                      <a:pt x="7589" y="15106"/>
                    </a:cubicBezTo>
                    <a:cubicBezTo>
                      <a:pt x="7629" y="15033"/>
                      <a:pt x="7556" y="14863"/>
                      <a:pt x="7603" y="14863"/>
                    </a:cubicBezTo>
                    <a:cubicBezTo>
                      <a:pt x="7619" y="14863"/>
                      <a:pt x="7650" y="14883"/>
                      <a:pt x="7705" y="14936"/>
                    </a:cubicBezTo>
                    <a:cubicBezTo>
                      <a:pt x="7750" y="15004"/>
                      <a:pt x="7772" y="15030"/>
                      <a:pt x="7783" y="15030"/>
                    </a:cubicBezTo>
                    <a:cubicBezTo>
                      <a:pt x="7812" y="15030"/>
                      <a:pt x="7743" y="14829"/>
                      <a:pt x="7776" y="14803"/>
                    </a:cubicBezTo>
                    <a:cubicBezTo>
                      <a:pt x="7785" y="14797"/>
                      <a:pt x="7796" y="14795"/>
                      <a:pt x="7809" y="14795"/>
                    </a:cubicBezTo>
                    <a:cubicBezTo>
                      <a:pt x="7855" y="14795"/>
                      <a:pt x="7920" y="14824"/>
                      <a:pt x="7952" y="14824"/>
                    </a:cubicBezTo>
                    <a:cubicBezTo>
                      <a:pt x="7967" y="14824"/>
                      <a:pt x="7975" y="14819"/>
                      <a:pt x="7972" y="14803"/>
                    </a:cubicBezTo>
                    <a:cubicBezTo>
                      <a:pt x="7972" y="14785"/>
                      <a:pt x="7901" y="14625"/>
                      <a:pt x="7901" y="14625"/>
                    </a:cubicBezTo>
                    <a:lnTo>
                      <a:pt x="7901" y="14625"/>
                    </a:lnTo>
                    <a:cubicBezTo>
                      <a:pt x="7984" y="14675"/>
                      <a:pt x="7990" y="14732"/>
                      <a:pt x="8070" y="14732"/>
                    </a:cubicBezTo>
                    <a:cubicBezTo>
                      <a:pt x="8076" y="14732"/>
                      <a:pt x="8082" y="14732"/>
                      <a:pt x="8088" y="14732"/>
                    </a:cubicBezTo>
                    <a:cubicBezTo>
                      <a:pt x="8133" y="14732"/>
                      <a:pt x="8213" y="14696"/>
                      <a:pt x="8150" y="14616"/>
                    </a:cubicBezTo>
                    <a:cubicBezTo>
                      <a:pt x="8097" y="14536"/>
                      <a:pt x="8168" y="14527"/>
                      <a:pt x="8204" y="14491"/>
                    </a:cubicBezTo>
                    <a:cubicBezTo>
                      <a:pt x="8228" y="14451"/>
                      <a:pt x="8107" y="14375"/>
                      <a:pt x="8103" y="14321"/>
                    </a:cubicBezTo>
                    <a:lnTo>
                      <a:pt x="8103" y="14321"/>
                    </a:lnTo>
                    <a:lnTo>
                      <a:pt x="8115" y="14322"/>
                    </a:lnTo>
                    <a:cubicBezTo>
                      <a:pt x="8117" y="14318"/>
                      <a:pt x="8117" y="14314"/>
                      <a:pt x="8117" y="14310"/>
                    </a:cubicBezTo>
                    <a:lnTo>
                      <a:pt x="8117" y="14310"/>
                    </a:lnTo>
                    <a:lnTo>
                      <a:pt x="8266" y="14393"/>
                    </a:lnTo>
                    <a:cubicBezTo>
                      <a:pt x="8284" y="14357"/>
                      <a:pt x="8302" y="14331"/>
                      <a:pt x="8222" y="14277"/>
                    </a:cubicBezTo>
                    <a:cubicBezTo>
                      <a:pt x="8190" y="14226"/>
                      <a:pt x="8185" y="14207"/>
                      <a:pt x="8215" y="14207"/>
                    </a:cubicBezTo>
                    <a:cubicBezTo>
                      <a:pt x="8227" y="14207"/>
                      <a:pt x="8244" y="14210"/>
                      <a:pt x="8266" y="14215"/>
                    </a:cubicBezTo>
                    <a:cubicBezTo>
                      <a:pt x="8284" y="14188"/>
                      <a:pt x="8284" y="14179"/>
                      <a:pt x="8222" y="14135"/>
                    </a:cubicBezTo>
                    <a:cubicBezTo>
                      <a:pt x="8159" y="14081"/>
                      <a:pt x="8195" y="14028"/>
                      <a:pt x="8222" y="14010"/>
                    </a:cubicBezTo>
                    <a:lnTo>
                      <a:pt x="8426" y="14205"/>
                    </a:lnTo>
                    <a:lnTo>
                      <a:pt x="8426" y="14205"/>
                    </a:lnTo>
                    <a:cubicBezTo>
                      <a:pt x="8374" y="14151"/>
                      <a:pt x="8387" y="14061"/>
                      <a:pt x="8462" y="14019"/>
                    </a:cubicBezTo>
                    <a:cubicBezTo>
                      <a:pt x="8468" y="14015"/>
                      <a:pt x="8475" y="14014"/>
                      <a:pt x="8481" y="14014"/>
                    </a:cubicBezTo>
                    <a:cubicBezTo>
                      <a:pt x="8519" y="14014"/>
                      <a:pt x="8558" y="14074"/>
                      <a:pt x="8596" y="14081"/>
                    </a:cubicBezTo>
                    <a:cubicBezTo>
                      <a:pt x="8637" y="14088"/>
                      <a:pt x="8675" y="14090"/>
                      <a:pt x="8711" y="14090"/>
                    </a:cubicBezTo>
                    <a:cubicBezTo>
                      <a:pt x="8796" y="14090"/>
                      <a:pt x="8870" y="14077"/>
                      <a:pt x="8945" y="14077"/>
                    </a:cubicBezTo>
                    <a:cubicBezTo>
                      <a:pt x="8968" y="14077"/>
                      <a:pt x="8991" y="14078"/>
                      <a:pt x="9014" y="14081"/>
                    </a:cubicBezTo>
                    <a:cubicBezTo>
                      <a:pt x="9014" y="14081"/>
                      <a:pt x="9014" y="14170"/>
                      <a:pt x="9023" y="14170"/>
                    </a:cubicBezTo>
                    <a:lnTo>
                      <a:pt x="9077" y="14170"/>
                    </a:lnTo>
                    <a:cubicBezTo>
                      <a:pt x="9148" y="14170"/>
                      <a:pt x="9210" y="14179"/>
                      <a:pt x="9273" y="14188"/>
                    </a:cubicBezTo>
                    <a:cubicBezTo>
                      <a:pt x="9371" y="14224"/>
                      <a:pt x="9460" y="14277"/>
                      <a:pt x="9549" y="14331"/>
                    </a:cubicBezTo>
                    <a:cubicBezTo>
                      <a:pt x="9593" y="14366"/>
                      <a:pt x="9647" y="14384"/>
                      <a:pt x="9700" y="14384"/>
                    </a:cubicBezTo>
                    <a:cubicBezTo>
                      <a:pt x="9749" y="14384"/>
                      <a:pt x="9753" y="14421"/>
                      <a:pt x="9760" y="14448"/>
                    </a:cubicBezTo>
                    <a:lnTo>
                      <a:pt x="9760" y="14448"/>
                    </a:lnTo>
                    <a:cubicBezTo>
                      <a:pt x="9756" y="14440"/>
                      <a:pt x="9743" y="14436"/>
                      <a:pt x="9730" y="14436"/>
                    </a:cubicBezTo>
                    <a:cubicBezTo>
                      <a:pt x="9710" y="14436"/>
                      <a:pt x="9687" y="14445"/>
                      <a:pt x="9682" y="14464"/>
                    </a:cubicBezTo>
                    <a:cubicBezTo>
                      <a:pt x="9682" y="14536"/>
                      <a:pt x="9682" y="14598"/>
                      <a:pt x="9700" y="14669"/>
                    </a:cubicBezTo>
                    <a:cubicBezTo>
                      <a:pt x="9700" y="14696"/>
                      <a:pt x="9665" y="14767"/>
                      <a:pt x="9736" y="14794"/>
                    </a:cubicBezTo>
                    <a:cubicBezTo>
                      <a:pt x="9834" y="14812"/>
                      <a:pt x="9932" y="14830"/>
                      <a:pt x="10039" y="14830"/>
                    </a:cubicBezTo>
                    <a:cubicBezTo>
                      <a:pt x="10034" y="14871"/>
                      <a:pt x="9981" y="14884"/>
                      <a:pt x="9918" y="14884"/>
                    </a:cubicBezTo>
                    <a:cubicBezTo>
                      <a:pt x="9861" y="14884"/>
                      <a:pt x="9796" y="14874"/>
                      <a:pt x="9754" y="14865"/>
                    </a:cubicBezTo>
                    <a:cubicBezTo>
                      <a:pt x="9730" y="14861"/>
                      <a:pt x="9711" y="14859"/>
                      <a:pt x="9697" y="14859"/>
                    </a:cubicBezTo>
                    <a:cubicBezTo>
                      <a:pt x="9624" y="14859"/>
                      <a:pt x="9653" y="14908"/>
                      <a:pt x="9638" y="14945"/>
                    </a:cubicBezTo>
                    <a:cubicBezTo>
                      <a:pt x="9620" y="14999"/>
                      <a:pt x="9584" y="15097"/>
                      <a:pt x="9504" y="15132"/>
                    </a:cubicBezTo>
                    <a:lnTo>
                      <a:pt x="9433" y="15132"/>
                    </a:lnTo>
                    <a:cubicBezTo>
                      <a:pt x="9424" y="15168"/>
                      <a:pt x="9469" y="15221"/>
                      <a:pt x="9487" y="15275"/>
                    </a:cubicBezTo>
                    <a:cubicBezTo>
                      <a:pt x="9531" y="15382"/>
                      <a:pt x="9335" y="15364"/>
                      <a:pt x="9273" y="15400"/>
                    </a:cubicBezTo>
                    <a:cubicBezTo>
                      <a:pt x="9219" y="15435"/>
                      <a:pt x="9291" y="15524"/>
                      <a:pt x="9353" y="15631"/>
                    </a:cubicBezTo>
                    <a:cubicBezTo>
                      <a:pt x="9383" y="15684"/>
                      <a:pt x="9387" y="15704"/>
                      <a:pt x="9376" y="15704"/>
                    </a:cubicBezTo>
                    <a:cubicBezTo>
                      <a:pt x="9348" y="15704"/>
                      <a:pt x="9224" y="15579"/>
                      <a:pt x="9193" y="15560"/>
                    </a:cubicBezTo>
                    <a:cubicBezTo>
                      <a:pt x="9175" y="15548"/>
                      <a:pt x="9163" y="15543"/>
                      <a:pt x="9156" y="15543"/>
                    </a:cubicBezTo>
                    <a:cubicBezTo>
                      <a:pt x="9114" y="15543"/>
                      <a:pt x="9210" y="15706"/>
                      <a:pt x="9210" y="15729"/>
                    </a:cubicBezTo>
                    <a:cubicBezTo>
                      <a:pt x="9218" y="15763"/>
                      <a:pt x="9210" y="15774"/>
                      <a:pt x="9194" y="15774"/>
                    </a:cubicBezTo>
                    <a:cubicBezTo>
                      <a:pt x="9153" y="15774"/>
                      <a:pt x="9059" y="15702"/>
                      <a:pt x="9014" y="15702"/>
                    </a:cubicBezTo>
                    <a:cubicBezTo>
                      <a:pt x="9009" y="15702"/>
                      <a:pt x="9004" y="15702"/>
                      <a:pt x="9000" y="15702"/>
                    </a:cubicBezTo>
                    <a:cubicBezTo>
                      <a:pt x="8922" y="15702"/>
                      <a:pt x="8898" y="15768"/>
                      <a:pt x="8881" y="15818"/>
                    </a:cubicBezTo>
                    <a:cubicBezTo>
                      <a:pt x="8867" y="15845"/>
                      <a:pt x="8808" y="15959"/>
                      <a:pt x="8738" y="15959"/>
                    </a:cubicBezTo>
                    <a:cubicBezTo>
                      <a:pt x="8715" y="15959"/>
                      <a:pt x="8691" y="15947"/>
                      <a:pt x="8667" y="15916"/>
                    </a:cubicBezTo>
                    <a:cubicBezTo>
                      <a:pt x="8614" y="15916"/>
                      <a:pt x="8596" y="15987"/>
                      <a:pt x="8578" y="16023"/>
                    </a:cubicBezTo>
                    <a:cubicBezTo>
                      <a:pt x="8489" y="16175"/>
                      <a:pt x="8337" y="16264"/>
                      <a:pt x="8222" y="16397"/>
                    </a:cubicBezTo>
                    <a:cubicBezTo>
                      <a:pt x="8180" y="16453"/>
                      <a:pt x="8165" y="16531"/>
                      <a:pt x="8187" y="16601"/>
                    </a:cubicBezTo>
                    <a:lnTo>
                      <a:pt x="8187" y="16601"/>
                    </a:lnTo>
                    <a:cubicBezTo>
                      <a:pt x="8156" y="16535"/>
                      <a:pt x="8120" y="16460"/>
                      <a:pt x="8079" y="16433"/>
                    </a:cubicBezTo>
                    <a:cubicBezTo>
                      <a:pt x="8069" y="16426"/>
                      <a:pt x="8062" y="16424"/>
                      <a:pt x="8057" y="16424"/>
                    </a:cubicBezTo>
                    <a:cubicBezTo>
                      <a:pt x="8033" y="16424"/>
                      <a:pt x="8046" y="16477"/>
                      <a:pt x="8017" y="16477"/>
                    </a:cubicBezTo>
                    <a:lnTo>
                      <a:pt x="7946" y="16460"/>
                    </a:lnTo>
                    <a:cubicBezTo>
                      <a:pt x="7932" y="16458"/>
                      <a:pt x="7918" y="16457"/>
                      <a:pt x="7904" y="16457"/>
                    </a:cubicBezTo>
                    <a:cubicBezTo>
                      <a:pt x="7835" y="16457"/>
                      <a:pt x="7764" y="16475"/>
                      <a:pt x="7705" y="16504"/>
                    </a:cubicBezTo>
                    <a:cubicBezTo>
                      <a:pt x="7705" y="16593"/>
                      <a:pt x="7545" y="16638"/>
                      <a:pt x="7545" y="16638"/>
                    </a:cubicBezTo>
                    <a:cubicBezTo>
                      <a:pt x="7571" y="16798"/>
                      <a:pt x="7652" y="16976"/>
                      <a:pt x="7661" y="17145"/>
                    </a:cubicBezTo>
                    <a:cubicBezTo>
                      <a:pt x="7661" y="17151"/>
                      <a:pt x="7658" y="17153"/>
                      <a:pt x="7654" y="17153"/>
                    </a:cubicBezTo>
                    <a:cubicBezTo>
                      <a:pt x="7622" y="17153"/>
                      <a:pt x="7493" y="17020"/>
                      <a:pt x="7509" y="16887"/>
                    </a:cubicBezTo>
                    <a:cubicBezTo>
                      <a:pt x="7525" y="16746"/>
                      <a:pt x="7479" y="16688"/>
                      <a:pt x="7413" y="16688"/>
                    </a:cubicBezTo>
                    <a:cubicBezTo>
                      <a:pt x="7404" y="16688"/>
                      <a:pt x="7394" y="16689"/>
                      <a:pt x="7384" y="16691"/>
                    </a:cubicBezTo>
                    <a:cubicBezTo>
                      <a:pt x="7349" y="16700"/>
                      <a:pt x="7295" y="16709"/>
                      <a:pt x="7286" y="16771"/>
                    </a:cubicBezTo>
                    <a:cubicBezTo>
                      <a:pt x="7279" y="16832"/>
                      <a:pt x="7290" y="16854"/>
                      <a:pt x="7267" y="16854"/>
                    </a:cubicBezTo>
                    <a:cubicBezTo>
                      <a:pt x="7263" y="16854"/>
                      <a:pt x="7258" y="16853"/>
                      <a:pt x="7251" y="16851"/>
                    </a:cubicBezTo>
                    <a:cubicBezTo>
                      <a:pt x="7208" y="16834"/>
                      <a:pt x="7035" y="16662"/>
                      <a:pt x="7028" y="16570"/>
                    </a:cubicBezTo>
                    <a:lnTo>
                      <a:pt x="7028" y="16570"/>
                    </a:lnTo>
                    <a:cubicBezTo>
                      <a:pt x="7026" y="16682"/>
                      <a:pt x="6999" y="16683"/>
                      <a:pt x="6939" y="16700"/>
                    </a:cubicBezTo>
                    <a:cubicBezTo>
                      <a:pt x="6877" y="16709"/>
                      <a:pt x="6814" y="16745"/>
                      <a:pt x="6779" y="16798"/>
                    </a:cubicBezTo>
                    <a:cubicBezTo>
                      <a:pt x="6771" y="16814"/>
                      <a:pt x="6739" y="16907"/>
                      <a:pt x="6728" y="16907"/>
                    </a:cubicBezTo>
                    <a:cubicBezTo>
                      <a:pt x="6727" y="16907"/>
                      <a:pt x="6726" y="16906"/>
                      <a:pt x="6725" y="16905"/>
                    </a:cubicBezTo>
                    <a:cubicBezTo>
                      <a:pt x="6707" y="16896"/>
                      <a:pt x="6663" y="16780"/>
                      <a:pt x="6645" y="16771"/>
                    </a:cubicBezTo>
                    <a:cubicBezTo>
                      <a:pt x="6643" y="16771"/>
                      <a:pt x="6640" y="16771"/>
                      <a:pt x="6638" y="16771"/>
                    </a:cubicBezTo>
                    <a:cubicBezTo>
                      <a:pt x="6598" y="16771"/>
                      <a:pt x="6572" y="16843"/>
                      <a:pt x="6529" y="16851"/>
                    </a:cubicBezTo>
                    <a:lnTo>
                      <a:pt x="6396" y="16860"/>
                    </a:lnTo>
                    <a:cubicBezTo>
                      <a:pt x="6378" y="16831"/>
                      <a:pt x="6365" y="16819"/>
                      <a:pt x="6354" y="16819"/>
                    </a:cubicBezTo>
                    <a:cubicBezTo>
                      <a:pt x="6319" y="16819"/>
                      <a:pt x="6324" y="16967"/>
                      <a:pt x="6324" y="17030"/>
                    </a:cubicBezTo>
                    <a:cubicBezTo>
                      <a:pt x="6316" y="17101"/>
                      <a:pt x="6289" y="17136"/>
                      <a:pt x="6253" y="17136"/>
                    </a:cubicBezTo>
                    <a:cubicBezTo>
                      <a:pt x="6235" y="16949"/>
                      <a:pt x="6244" y="16896"/>
                      <a:pt x="6155" y="16887"/>
                    </a:cubicBezTo>
                    <a:cubicBezTo>
                      <a:pt x="6004" y="16869"/>
                      <a:pt x="5843" y="16869"/>
                      <a:pt x="5692" y="16869"/>
                    </a:cubicBezTo>
                    <a:cubicBezTo>
                      <a:pt x="5688" y="16869"/>
                      <a:pt x="5679" y="16869"/>
                      <a:pt x="5667" y="16869"/>
                    </a:cubicBezTo>
                    <a:cubicBezTo>
                      <a:pt x="5617" y="16869"/>
                      <a:pt x="5517" y="16875"/>
                      <a:pt x="5532" y="16932"/>
                    </a:cubicBezTo>
                    <a:cubicBezTo>
                      <a:pt x="5561" y="17020"/>
                      <a:pt x="5528" y="17050"/>
                      <a:pt x="5493" y="17050"/>
                    </a:cubicBezTo>
                    <a:cubicBezTo>
                      <a:pt x="5474" y="17050"/>
                      <a:pt x="5455" y="17042"/>
                      <a:pt x="5443" y="17030"/>
                    </a:cubicBezTo>
                    <a:cubicBezTo>
                      <a:pt x="5407" y="17003"/>
                      <a:pt x="5434" y="16923"/>
                      <a:pt x="5407" y="16887"/>
                    </a:cubicBezTo>
                    <a:cubicBezTo>
                      <a:pt x="5389" y="16860"/>
                      <a:pt x="5362" y="16851"/>
                      <a:pt x="5336" y="16851"/>
                    </a:cubicBezTo>
                    <a:cubicBezTo>
                      <a:pt x="5315" y="16851"/>
                      <a:pt x="5269" y="16834"/>
                      <a:pt x="5224" y="16834"/>
                    </a:cubicBezTo>
                    <a:cubicBezTo>
                      <a:pt x="5191" y="16834"/>
                      <a:pt x="5159" y="16844"/>
                      <a:pt x="5140" y="16878"/>
                    </a:cubicBezTo>
                    <a:cubicBezTo>
                      <a:pt x="5124" y="16913"/>
                      <a:pt x="5111" y="16921"/>
                      <a:pt x="5095" y="16921"/>
                    </a:cubicBezTo>
                    <a:cubicBezTo>
                      <a:pt x="5083" y="16921"/>
                      <a:pt x="5070" y="16916"/>
                      <a:pt x="5054" y="16916"/>
                    </a:cubicBezTo>
                    <a:cubicBezTo>
                      <a:pt x="5045" y="16916"/>
                      <a:pt x="5035" y="16917"/>
                      <a:pt x="5024" y="16923"/>
                    </a:cubicBezTo>
                    <a:cubicBezTo>
                      <a:pt x="4998" y="16940"/>
                      <a:pt x="4956" y="17057"/>
                      <a:pt x="4937" y="17057"/>
                    </a:cubicBezTo>
                    <a:cubicBezTo>
                      <a:pt x="4936" y="17057"/>
                      <a:pt x="4936" y="17057"/>
                      <a:pt x="4935" y="17056"/>
                    </a:cubicBezTo>
                    <a:cubicBezTo>
                      <a:pt x="4917" y="17056"/>
                      <a:pt x="4917" y="16967"/>
                      <a:pt x="4899" y="16949"/>
                    </a:cubicBezTo>
                    <a:cubicBezTo>
                      <a:pt x="4873" y="16887"/>
                      <a:pt x="4819" y="16851"/>
                      <a:pt x="4757" y="16851"/>
                    </a:cubicBezTo>
                    <a:cubicBezTo>
                      <a:pt x="4712" y="16843"/>
                      <a:pt x="4670" y="16838"/>
                      <a:pt x="4628" y="16838"/>
                    </a:cubicBezTo>
                    <a:cubicBezTo>
                      <a:pt x="4585" y="16838"/>
                      <a:pt x="4543" y="16843"/>
                      <a:pt x="4499" y="16851"/>
                    </a:cubicBezTo>
                    <a:cubicBezTo>
                      <a:pt x="4454" y="16860"/>
                      <a:pt x="4436" y="16914"/>
                      <a:pt x="4418" y="17003"/>
                    </a:cubicBezTo>
                    <a:cubicBezTo>
                      <a:pt x="4408" y="17017"/>
                      <a:pt x="4399" y="17032"/>
                      <a:pt x="4393" y="17048"/>
                    </a:cubicBezTo>
                    <a:lnTo>
                      <a:pt x="4393" y="17048"/>
                    </a:lnTo>
                    <a:cubicBezTo>
                      <a:pt x="4414" y="16915"/>
                      <a:pt x="4420" y="16796"/>
                      <a:pt x="4392" y="16771"/>
                    </a:cubicBezTo>
                    <a:cubicBezTo>
                      <a:pt x="4373" y="16759"/>
                      <a:pt x="4322" y="16726"/>
                      <a:pt x="4283" y="16726"/>
                    </a:cubicBezTo>
                    <a:cubicBezTo>
                      <a:pt x="4265" y="16726"/>
                      <a:pt x="4249" y="16734"/>
                      <a:pt x="4240" y="16753"/>
                    </a:cubicBezTo>
                    <a:cubicBezTo>
                      <a:pt x="4203" y="16834"/>
                      <a:pt x="4175" y="16918"/>
                      <a:pt x="4140" y="16918"/>
                    </a:cubicBezTo>
                    <a:cubicBezTo>
                      <a:pt x="4125" y="16918"/>
                      <a:pt x="4108" y="16901"/>
                      <a:pt x="4089" y="16860"/>
                    </a:cubicBezTo>
                    <a:cubicBezTo>
                      <a:pt x="4026" y="16798"/>
                      <a:pt x="3946" y="16745"/>
                      <a:pt x="3857" y="16736"/>
                    </a:cubicBezTo>
                    <a:cubicBezTo>
                      <a:pt x="3810" y="16736"/>
                      <a:pt x="3721" y="16868"/>
                      <a:pt x="3676" y="16868"/>
                    </a:cubicBezTo>
                    <a:cubicBezTo>
                      <a:pt x="3670" y="16868"/>
                      <a:pt x="3665" y="16866"/>
                      <a:pt x="3661" y="16860"/>
                    </a:cubicBezTo>
                    <a:cubicBezTo>
                      <a:pt x="3608" y="16798"/>
                      <a:pt x="3697" y="16549"/>
                      <a:pt x="3635" y="16486"/>
                    </a:cubicBezTo>
                    <a:cubicBezTo>
                      <a:pt x="3631" y="16483"/>
                      <a:pt x="3628" y="16482"/>
                      <a:pt x="3625" y="16482"/>
                    </a:cubicBezTo>
                    <a:cubicBezTo>
                      <a:pt x="3593" y="16482"/>
                      <a:pt x="3562" y="16633"/>
                      <a:pt x="3545" y="16673"/>
                    </a:cubicBezTo>
                    <a:cubicBezTo>
                      <a:pt x="3514" y="16657"/>
                      <a:pt x="3567" y="16478"/>
                      <a:pt x="3528" y="16478"/>
                    </a:cubicBezTo>
                    <a:cubicBezTo>
                      <a:pt x="3523" y="16478"/>
                      <a:pt x="3517" y="16481"/>
                      <a:pt x="3510" y="16486"/>
                    </a:cubicBezTo>
                    <a:cubicBezTo>
                      <a:pt x="3495" y="16494"/>
                      <a:pt x="3357" y="16785"/>
                      <a:pt x="3306" y="16785"/>
                    </a:cubicBezTo>
                    <a:cubicBezTo>
                      <a:pt x="3295" y="16785"/>
                      <a:pt x="3289" y="16773"/>
                      <a:pt x="3287" y="16745"/>
                    </a:cubicBezTo>
                    <a:cubicBezTo>
                      <a:pt x="3287" y="16664"/>
                      <a:pt x="3367" y="16584"/>
                      <a:pt x="3341" y="16495"/>
                    </a:cubicBezTo>
                    <a:cubicBezTo>
                      <a:pt x="3332" y="16468"/>
                      <a:pt x="3296" y="16451"/>
                      <a:pt x="3260" y="16451"/>
                    </a:cubicBezTo>
                    <a:cubicBezTo>
                      <a:pt x="3190" y="16466"/>
                      <a:pt x="3168" y="16640"/>
                      <a:pt x="3091" y="16640"/>
                    </a:cubicBezTo>
                    <a:cubicBezTo>
                      <a:pt x="3080" y="16640"/>
                      <a:pt x="3069" y="16636"/>
                      <a:pt x="3056" y="16629"/>
                    </a:cubicBezTo>
                    <a:cubicBezTo>
                      <a:pt x="3109" y="16558"/>
                      <a:pt x="3136" y="16468"/>
                      <a:pt x="3145" y="16379"/>
                    </a:cubicBezTo>
                    <a:cubicBezTo>
                      <a:pt x="3139" y="16337"/>
                      <a:pt x="3128" y="16286"/>
                      <a:pt x="3099" y="16286"/>
                    </a:cubicBezTo>
                    <a:cubicBezTo>
                      <a:pt x="3079" y="16286"/>
                      <a:pt x="3051" y="16310"/>
                      <a:pt x="3011" y="16379"/>
                    </a:cubicBezTo>
                    <a:cubicBezTo>
                      <a:pt x="3082" y="16254"/>
                      <a:pt x="3083" y="16209"/>
                      <a:pt x="3046" y="16209"/>
                    </a:cubicBezTo>
                    <a:cubicBezTo>
                      <a:pt x="3023" y="16209"/>
                      <a:pt x="2985" y="16227"/>
                      <a:pt x="2940" y="16255"/>
                    </a:cubicBezTo>
                    <a:cubicBezTo>
                      <a:pt x="3038" y="16112"/>
                      <a:pt x="2735" y="16103"/>
                      <a:pt x="2699" y="16085"/>
                    </a:cubicBezTo>
                    <a:lnTo>
                      <a:pt x="2699" y="16085"/>
                    </a:lnTo>
                    <a:cubicBezTo>
                      <a:pt x="2778" y="16138"/>
                      <a:pt x="2721" y="16250"/>
                      <a:pt x="2657" y="16250"/>
                    </a:cubicBezTo>
                    <a:cubicBezTo>
                      <a:pt x="2634" y="16250"/>
                      <a:pt x="2611" y="16236"/>
                      <a:pt x="2592" y="16201"/>
                    </a:cubicBezTo>
                    <a:cubicBezTo>
                      <a:pt x="2557" y="16121"/>
                      <a:pt x="2512" y="16041"/>
                      <a:pt x="2441" y="15979"/>
                    </a:cubicBezTo>
                    <a:lnTo>
                      <a:pt x="2441" y="15979"/>
                    </a:lnTo>
                    <a:cubicBezTo>
                      <a:pt x="2316" y="16130"/>
                      <a:pt x="2459" y="16317"/>
                      <a:pt x="2503" y="16379"/>
                    </a:cubicBezTo>
                    <a:cubicBezTo>
                      <a:pt x="2441" y="16344"/>
                      <a:pt x="2388" y="16299"/>
                      <a:pt x="2343" y="16246"/>
                    </a:cubicBezTo>
                    <a:cubicBezTo>
                      <a:pt x="2290" y="16192"/>
                      <a:pt x="2281" y="16112"/>
                      <a:pt x="2316" y="16050"/>
                    </a:cubicBezTo>
                    <a:cubicBezTo>
                      <a:pt x="2370" y="15970"/>
                      <a:pt x="2441" y="15952"/>
                      <a:pt x="2441" y="15872"/>
                    </a:cubicBezTo>
                    <a:cubicBezTo>
                      <a:pt x="2444" y="15810"/>
                      <a:pt x="2421" y="15793"/>
                      <a:pt x="2387" y="15793"/>
                    </a:cubicBezTo>
                    <a:cubicBezTo>
                      <a:pt x="2347" y="15793"/>
                      <a:pt x="2293" y="15814"/>
                      <a:pt x="2246" y="15814"/>
                    </a:cubicBezTo>
                    <a:cubicBezTo>
                      <a:pt x="2222" y="15814"/>
                      <a:pt x="2200" y="15809"/>
                      <a:pt x="2183" y="15792"/>
                    </a:cubicBezTo>
                    <a:cubicBezTo>
                      <a:pt x="2102" y="15720"/>
                      <a:pt x="2147" y="15622"/>
                      <a:pt x="2209" y="15489"/>
                    </a:cubicBezTo>
                    <a:lnTo>
                      <a:pt x="2209" y="15489"/>
                    </a:lnTo>
                    <a:cubicBezTo>
                      <a:pt x="2120" y="15560"/>
                      <a:pt x="2013" y="15604"/>
                      <a:pt x="1898" y="15613"/>
                    </a:cubicBezTo>
                    <a:cubicBezTo>
                      <a:pt x="1791" y="15613"/>
                      <a:pt x="1960" y="15515"/>
                      <a:pt x="1951" y="15498"/>
                    </a:cubicBezTo>
                    <a:cubicBezTo>
                      <a:pt x="1947" y="15492"/>
                      <a:pt x="1941" y="15490"/>
                      <a:pt x="1934" y="15490"/>
                    </a:cubicBezTo>
                    <a:cubicBezTo>
                      <a:pt x="1928" y="15490"/>
                      <a:pt x="1920" y="15492"/>
                      <a:pt x="1912" y="15495"/>
                    </a:cubicBezTo>
                    <a:lnTo>
                      <a:pt x="1912" y="15495"/>
                    </a:lnTo>
                    <a:cubicBezTo>
                      <a:pt x="1955" y="15464"/>
                      <a:pt x="1991" y="15434"/>
                      <a:pt x="1996" y="15417"/>
                    </a:cubicBezTo>
                    <a:cubicBezTo>
                      <a:pt x="2022" y="15346"/>
                      <a:pt x="1942" y="15302"/>
                      <a:pt x="1907" y="15275"/>
                    </a:cubicBezTo>
                    <a:cubicBezTo>
                      <a:pt x="1870" y="15238"/>
                      <a:pt x="1824" y="15218"/>
                      <a:pt x="1776" y="15218"/>
                    </a:cubicBezTo>
                    <a:cubicBezTo>
                      <a:pt x="1755" y="15218"/>
                      <a:pt x="1733" y="15222"/>
                      <a:pt x="1711" y="15230"/>
                    </a:cubicBezTo>
                    <a:cubicBezTo>
                      <a:pt x="1677" y="15240"/>
                      <a:pt x="1652" y="15249"/>
                      <a:pt x="1632" y="15249"/>
                    </a:cubicBezTo>
                    <a:cubicBezTo>
                      <a:pt x="1615" y="15249"/>
                      <a:pt x="1603" y="15242"/>
                      <a:pt x="1595" y="15221"/>
                    </a:cubicBezTo>
                    <a:cubicBezTo>
                      <a:pt x="1595" y="15186"/>
                      <a:pt x="1613" y="15141"/>
                      <a:pt x="1648" y="15115"/>
                    </a:cubicBezTo>
                    <a:cubicBezTo>
                      <a:pt x="1702" y="15070"/>
                      <a:pt x="1675" y="15070"/>
                      <a:pt x="1657" y="15043"/>
                    </a:cubicBezTo>
                    <a:cubicBezTo>
                      <a:pt x="1639" y="15017"/>
                      <a:pt x="1532" y="15017"/>
                      <a:pt x="1479" y="14990"/>
                    </a:cubicBezTo>
                    <a:cubicBezTo>
                      <a:pt x="1434" y="14963"/>
                      <a:pt x="1399" y="14919"/>
                      <a:pt x="1390" y="14865"/>
                    </a:cubicBezTo>
                    <a:cubicBezTo>
                      <a:pt x="1381" y="14830"/>
                      <a:pt x="1461" y="14732"/>
                      <a:pt x="1452" y="14714"/>
                    </a:cubicBezTo>
                    <a:cubicBezTo>
                      <a:pt x="1451" y="14711"/>
                      <a:pt x="1449" y="14710"/>
                      <a:pt x="1447" y="14710"/>
                    </a:cubicBezTo>
                    <a:cubicBezTo>
                      <a:pt x="1433" y="14710"/>
                      <a:pt x="1401" y="14744"/>
                      <a:pt x="1392" y="14744"/>
                    </a:cubicBezTo>
                    <a:cubicBezTo>
                      <a:pt x="1391" y="14744"/>
                      <a:pt x="1390" y="14743"/>
                      <a:pt x="1390" y="14740"/>
                    </a:cubicBezTo>
                    <a:lnTo>
                      <a:pt x="1372" y="14705"/>
                    </a:lnTo>
                    <a:lnTo>
                      <a:pt x="1283" y="14527"/>
                    </a:lnTo>
                    <a:cubicBezTo>
                      <a:pt x="1255" y="14477"/>
                      <a:pt x="1255" y="14370"/>
                      <a:pt x="1160" y="14370"/>
                    </a:cubicBezTo>
                    <a:cubicBezTo>
                      <a:pt x="1137" y="14370"/>
                      <a:pt x="1107" y="14377"/>
                      <a:pt x="1069" y="14393"/>
                    </a:cubicBezTo>
                    <a:cubicBezTo>
                      <a:pt x="1158" y="14349"/>
                      <a:pt x="1203" y="14242"/>
                      <a:pt x="1149" y="14153"/>
                    </a:cubicBezTo>
                    <a:cubicBezTo>
                      <a:pt x="1114" y="14081"/>
                      <a:pt x="1007" y="14108"/>
                      <a:pt x="998" y="14037"/>
                    </a:cubicBezTo>
                    <a:cubicBezTo>
                      <a:pt x="998" y="14010"/>
                      <a:pt x="1123" y="13983"/>
                      <a:pt x="1141" y="13948"/>
                    </a:cubicBezTo>
                    <a:cubicBezTo>
                      <a:pt x="1167" y="13912"/>
                      <a:pt x="1158" y="13876"/>
                      <a:pt x="1132" y="13850"/>
                    </a:cubicBezTo>
                    <a:cubicBezTo>
                      <a:pt x="1114" y="13805"/>
                      <a:pt x="1069" y="13778"/>
                      <a:pt x="1025" y="13761"/>
                    </a:cubicBezTo>
                    <a:cubicBezTo>
                      <a:pt x="1021" y="13760"/>
                      <a:pt x="1016" y="13759"/>
                      <a:pt x="1011" y="13759"/>
                    </a:cubicBezTo>
                    <a:cubicBezTo>
                      <a:pt x="972" y="13759"/>
                      <a:pt x="904" y="13788"/>
                      <a:pt x="864" y="13796"/>
                    </a:cubicBezTo>
                    <a:cubicBezTo>
                      <a:pt x="1078" y="13734"/>
                      <a:pt x="891" y="13689"/>
                      <a:pt x="882" y="13645"/>
                    </a:cubicBezTo>
                    <a:cubicBezTo>
                      <a:pt x="882" y="13600"/>
                      <a:pt x="1238" y="13556"/>
                      <a:pt x="1167" y="13502"/>
                    </a:cubicBezTo>
                    <a:cubicBezTo>
                      <a:pt x="1147" y="13486"/>
                      <a:pt x="1114" y="13480"/>
                      <a:pt x="1074" y="13480"/>
                    </a:cubicBezTo>
                    <a:cubicBezTo>
                      <a:pt x="958" y="13480"/>
                      <a:pt x="781" y="13531"/>
                      <a:pt x="668" y="13538"/>
                    </a:cubicBezTo>
                    <a:cubicBezTo>
                      <a:pt x="550" y="13538"/>
                      <a:pt x="808" y="13386"/>
                      <a:pt x="850" y="13378"/>
                    </a:cubicBezTo>
                    <a:lnTo>
                      <a:pt x="850" y="13378"/>
                    </a:lnTo>
                    <a:cubicBezTo>
                      <a:pt x="821" y="13378"/>
                      <a:pt x="798" y="13381"/>
                      <a:pt x="780" y="13381"/>
                    </a:cubicBezTo>
                    <a:cubicBezTo>
                      <a:pt x="756" y="13381"/>
                      <a:pt x="741" y="13376"/>
                      <a:pt x="731" y="13351"/>
                    </a:cubicBezTo>
                    <a:cubicBezTo>
                      <a:pt x="731" y="13333"/>
                      <a:pt x="731" y="13289"/>
                      <a:pt x="704" y="13289"/>
                    </a:cubicBezTo>
                    <a:cubicBezTo>
                      <a:pt x="700" y="13287"/>
                      <a:pt x="695" y="13287"/>
                      <a:pt x="690" y="13287"/>
                    </a:cubicBezTo>
                    <a:cubicBezTo>
                      <a:pt x="665" y="13287"/>
                      <a:pt x="625" y="13299"/>
                      <a:pt x="591" y="13299"/>
                    </a:cubicBezTo>
                    <a:cubicBezTo>
                      <a:pt x="584" y="13299"/>
                      <a:pt x="577" y="13299"/>
                      <a:pt x="570" y="13297"/>
                    </a:cubicBezTo>
                    <a:cubicBezTo>
                      <a:pt x="535" y="13289"/>
                      <a:pt x="526" y="13253"/>
                      <a:pt x="526" y="13226"/>
                    </a:cubicBezTo>
                    <a:cubicBezTo>
                      <a:pt x="633" y="13208"/>
                      <a:pt x="704" y="13191"/>
                      <a:pt x="651" y="13137"/>
                    </a:cubicBezTo>
                    <a:cubicBezTo>
                      <a:pt x="588" y="13066"/>
                      <a:pt x="544" y="13057"/>
                      <a:pt x="722" y="13021"/>
                    </a:cubicBezTo>
                    <a:cubicBezTo>
                      <a:pt x="784" y="13004"/>
                      <a:pt x="766" y="12906"/>
                      <a:pt x="722" y="12897"/>
                    </a:cubicBezTo>
                    <a:cubicBezTo>
                      <a:pt x="694" y="12897"/>
                      <a:pt x="664" y="12910"/>
                      <a:pt x="638" y="12910"/>
                    </a:cubicBezTo>
                    <a:cubicBezTo>
                      <a:pt x="622" y="12910"/>
                      <a:pt x="607" y="12905"/>
                      <a:pt x="597" y="12888"/>
                    </a:cubicBezTo>
                    <a:cubicBezTo>
                      <a:pt x="579" y="12834"/>
                      <a:pt x="570" y="12772"/>
                      <a:pt x="588" y="12719"/>
                    </a:cubicBezTo>
                    <a:cubicBezTo>
                      <a:pt x="606" y="12656"/>
                      <a:pt x="704" y="12638"/>
                      <a:pt x="740" y="12585"/>
                    </a:cubicBezTo>
                    <a:cubicBezTo>
                      <a:pt x="802" y="12540"/>
                      <a:pt x="775" y="12460"/>
                      <a:pt x="713" y="12442"/>
                    </a:cubicBezTo>
                    <a:cubicBezTo>
                      <a:pt x="601" y="12399"/>
                      <a:pt x="781" y="12273"/>
                      <a:pt x="801" y="12273"/>
                    </a:cubicBezTo>
                    <a:cubicBezTo>
                      <a:pt x="801" y="12273"/>
                      <a:pt x="801" y="12273"/>
                      <a:pt x="801" y="12273"/>
                    </a:cubicBezTo>
                    <a:lnTo>
                      <a:pt x="801" y="12273"/>
                    </a:lnTo>
                    <a:cubicBezTo>
                      <a:pt x="781" y="12264"/>
                      <a:pt x="759" y="12261"/>
                      <a:pt x="738" y="12261"/>
                    </a:cubicBezTo>
                    <a:cubicBezTo>
                      <a:pt x="627" y="12261"/>
                      <a:pt x="507" y="12355"/>
                      <a:pt x="455" y="12362"/>
                    </a:cubicBezTo>
                    <a:cubicBezTo>
                      <a:pt x="437" y="12362"/>
                      <a:pt x="419" y="12291"/>
                      <a:pt x="481" y="12282"/>
                    </a:cubicBezTo>
                    <a:cubicBezTo>
                      <a:pt x="579" y="12273"/>
                      <a:pt x="535" y="12202"/>
                      <a:pt x="499" y="12166"/>
                    </a:cubicBezTo>
                    <a:cubicBezTo>
                      <a:pt x="419" y="12077"/>
                      <a:pt x="579" y="12113"/>
                      <a:pt x="695" y="12077"/>
                    </a:cubicBezTo>
                    <a:cubicBezTo>
                      <a:pt x="766" y="12059"/>
                      <a:pt x="642" y="12042"/>
                      <a:pt x="624" y="12024"/>
                    </a:cubicBezTo>
                    <a:cubicBezTo>
                      <a:pt x="535" y="12015"/>
                      <a:pt x="553" y="11953"/>
                      <a:pt x="553" y="11926"/>
                    </a:cubicBezTo>
                    <a:cubicBezTo>
                      <a:pt x="570" y="11846"/>
                      <a:pt x="633" y="11837"/>
                      <a:pt x="499" y="11748"/>
                    </a:cubicBezTo>
                    <a:cubicBezTo>
                      <a:pt x="499" y="11748"/>
                      <a:pt x="437" y="11676"/>
                      <a:pt x="464" y="11667"/>
                    </a:cubicBezTo>
                    <a:cubicBezTo>
                      <a:pt x="465" y="11667"/>
                      <a:pt x="467" y="11667"/>
                      <a:pt x="468" y="11667"/>
                    </a:cubicBezTo>
                    <a:cubicBezTo>
                      <a:pt x="509" y="11667"/>
                      <a:pt x="631" y="11742"/>
                      <a:pt x="711" y="11742"/>
                    </a:cubicBezTo>
                    <a:cubicBezTo>
                      <a:pt x="734" y="11742"/>
                      <a:pt x="753" y="11736"/>
                      <a:pt x="766" y="11721"/>
                    </a:cubicBezTo>
                    <a:cubicBezTo>
                      <a:pt x="823" y="11656"/>
                      <a:pt x="814" y="11569"/>
                      <a:pt x="825" y="11494"/>
                    </a:cubicBezTo>
                    <a:lnTo>
                      <a:pt x="825" y="11494"/>
                    </a:lnTo>
                    <a:cubicBezTo>
                      <a:pt x="816" y="11516"/>
                      <a:pt x="795" y="11531"/>
                      <a:pt x="772" y="11531"/>
                    </a:cubicBezTo>
                    <a:cubicBezTo>
                      <a:pt x="764" y="11531"/>
                      <a:pt x="756" y="11529"/>
                      <a:pt x="749" y="11525"/>
                    </a:cubicBezTo>
                    <a:cubicBezTo>
                      <a:pt x="704" y="11516"/>
                      <a:pt x="774" y="11402"/>
                      <a:pt x="679" y="11383"/>
                    </a:cubicBezTo>
                    <a:lnTo>
                      <a:pt x="679" y="11383"/>
                    </a:lnTo>
                    <a:cubicBezTo>
                      <a:pt x="719" y="11392"/>
                      <a:pt x="621" y="11442"/>
                      <a:pt x="584" y="11442"/>
                    </a:cubicBezTo>
                    <a:cubicBezTo>
                      <a:pt x="577" y="11442"/>
                      <a:pt x="572" y="11440"/>
                      <a:pt x="570" y="11436"/>
                    </a:cubicBezTo>
                    <a:cubicBezTo>
                      <a:pt x="548" y="11383"/>
                      <a:pt x="423" y="11292"/>
                      <a:pt x="520" y="11292"/>
                    </a:cubicBezTo>
                    <a:cubicBezTo>
                      <a:pt x="538" y="11292"/>
                      <a:pt x="563" y="11295"/>
                      <a:pt x="597" y="11302"/>
                    </a:cubicBezTo>
                    <a:cubicBezTo>
                      <a:pt x="634" y="11315"/>
                      <a:pt x="683" y="11339"/>
                      <a:pt x="719" y="11339"/>
                    </a:cubicBezTo>
                    <a:cubicBezTo>
                      <a:pt x="735" y="11339"/>
                      <a:pt x="749" y="11334"/>
                      <a:pt x="757" y="11320"/>
                    </a:cubicBezTo>
                    <a:cubicBezTo>
                      <a:pt x="811" y="11258"/>
                      <a:pt x="829" y="11178"/>
                      <a:pt x="811" y="11097"/>
                    </a:cubicBezTo>
                    <a:cubicBezTo>
                      <a:pt x="793" y="11035"/>
                      <a:pt x="633" y="11062"/>
                      <a:pt x="562" y="11035"/>
                    </a:cubicBezTo>
                    <a:cubicBezTo>
                      <a:pt x="606" y="10964"/>
                      <a:pt x="677" y="10910"/>
                      <a:pt x="766" y="10884"/>
                    </a:cubicBezTo>
                    <a:cubicBezTo>
                      <a:pt x="838" y="10884"/>
                      <a:pt x="838" y="10999"/>
                      <a:pt x="838" y="11008"/>
                    </a:cubicBezTo>
                    <a:cubicBezTo>
                      <a:pt x="847" y="10964"/>
                      <a:pt x="829" y="10848"/>
                      <a:pt x="918" y="10830"/>
                    </a:cubicBezTo>
                    <a:cubicBezTo>
                      <a:pt x="937" y="10829"/>
                      <a:pt x="956" y="10828"/>
                      <a:pt x="975" y="10828"/>
                    </a:cubicBezTo>
                    <a:cubicBezTo>
                      <a:pt x="1062" y="10828"/>
                      <a:pt x="1149" y="10844"/>
                      <a:pt x="1230" y="10866"/>
                    </a:cubicBezTo>
                    <a:cubicBezTo>
                      <a:pt x="1096" y="10812"/>
                      <a:pt x="971" y="10759"/>
                      <a:pt x="847" y="10679"/>
                    </a:cubicBezTo>
                    <a:cubicBezTo>
                      <a:pt x="793" y="10643"/>
                      <a:pt x="847" y="10599"/>
                      <a:pt x="811" y="10563"/>
                    </a:cubicBezTo>
                    <a:cubicBezTo>
                      <a:pt x="802" y="10536"/>
                      <a:pt x="668" y="10483"/>
                      <a:pt x="757" y="10474"/>
                    </a:cubicBezTo>
                    <a:cubicBezTo>
                      <a:pt x="767" y="10472"/>
                      <a:pt x="777" y="10472"/>
                      <a:pt x="786" y="10472"/>
                    </a:cubicBezTo>
                    <a:cubicBezTo>
                      <a:pt x="891" y="10472"/>
                      <a:pt x="991" y="10554"/>
                      <a:pt x="1105" y="10554"/>
                    </a:cubicBezTo>
                    <a:cubicBezTo>
                      <a:pt x="1212" y="10554"/>
                      <a:pt x="1132" y="10474"/>
                      <a:pt x="1096" y="10447"/>
                    </a:cubicBezTo>
                    <a:cubicBezTo>
                      <a:pt x="1060" y="10412"/>
                      <a:pt x="998" y="10394"/>
                      <a:pt x="989" y="10358"/>
                    </a:cubicBezTo>
                    <a:cubicBezTo>
                      <a:pt x="989" y="10314"/>
                      <a:pt x="989" y="10269"/>
                      <a:pt x="998" y="10225"/>
                    </a:cubicBezTo>
                    <a:cubicBezTo>
                      <a:pt x="1001" y="10214"/>
                      <a:pt x="1004" y="10203"/>
                      <a:pt x="1008" y="10191"/>
                    </a:cubicBezTo>
                    <a:lnTo>
                      <a:pt x="1008" y="10191"/>
                    </a:lnTo>
                    <a:cubicBezTo>
                      <a:pt x="982" y="10196"/>
                      <a:pt x="952" y="10201"/>
                      <a:pt x="925" y="10201"/>
                    </a:cubicBezTo>
                    <a:cubicBezTo>
                      <a:pt x="888" y="10201"/>
                      <a:pt x="856" y="10191"/>
                      <a:pt x="847" y="10153"/>
                    </a:cubicBezTo>
                    <a:cubicBezTo>
                      <a:pt x="853" y="10132"/>
                      <a:pt x="877" y="10123"/>
                      <a:pt x="906" y="10123"/>
                    </a:cubicBezTo>
                    <a:cubicBezTo>
                      <a:pt x="948" y="10123"/>
                      <a:pt x="999" y="10141"/>
                      <a:pt x="1017" y="10165"/>
                    </a:cubicBezTo>
                    <a:lnTo>
                      <a:pt x="1017" y="10165"/>
                    </a:lnTo>
                    <a:cubicBezTo>
                      <a:pt x="1049" y="10077"/>
                      <a:pt x="1090" y="9971"/>
                      <a:pt x="1025" y="9877"/>
                    </a:cubicBezTo>
                    <a:cubicBezTo>
                      <a:pt x="998" y="9850"/>
                      <a:pt x="909" y="9833"/>
                      <a:pt x="945" y="9806"/>
                    </a:cubicBezTo>
                    <a:cubicBezTo>
                      <a:pt x="989" y="9788"/>
                      <a:pt x="1105" y="9788"/>
                      <a:pt x="1158" y="9761"/>
                    </a:cubicBezTo>
                    <a:cubicBezTo>
                      <a:pt x="1265" y="9708"/>
                      <a:pt x="1310" y="9574"/>
                      <a:pt x="1238" y="9467"/>
                    </a:cubicBezTo>
                    <a:cubicBezTo>
                      <a:pt x="1221" y="9450"/>
                      <a:pt x="1105" y="9396"/>
                      <a:pt x="1123" y="9387"/>
                    </a:cubicBezTo>
                    <a:cubicBezTo>
                      <a:pt x="1131" y="9382"/>
                      <a:pt x="1144" y="9380"/>
                      <a:pt x="1159" y="9380"/>
                    </a:cubicBezTo>
                    <a:cubicBezTo>
                      <a:pt x="1198" y="9380"/>
                      <a:pt x="1252" y="9392"/>
                      <a:pt x="1292" y="9392"/>
                    </a:cubicBezTo>
                    <a:cubicBezTo>
                      <a:pt x="1319" y="9392"/>
                      <a:pt x="1340" y="9387"/>
                      <a:pt x="1345" y="9369"/>
                    </a:cubicBezTo>
                    <a:cubicBezTo>
                      <a:pt x="1345" y="9369"/>
                      <a:pt x="1203" y="9325"/>
                      <a:pt x="1203" y="9280"/>
                    </a:cubicBezTo>
                    <a:cubicBezTo>
                      <a:pt x="1203" y="9236"/>
                      <a:pt x="1221" y="9218"/>
                      <a:pt x="1141" y="9200"/>
                    </a:cubicBezTo>
                    <a:cubicBezTo>
                      <a:pt x="1043" y="9182"/>
                      <a:pt x="953" y="9138"/>
                      <a:pt x="882" y="9067"/>
                    </a:cubicBezTo>
                    <a:cubicBezTo>
                      <a:pt x="926" y="9063"/>
                      <a:pt x="969" y="9061"/>
                      <a:pt x="1012" y="9061"/>
                    </a:cubicBezTo>
                    <a:cubicBezTo>
                      <a:pt x="1072" y="9061"/>
                      <a:pt x="1131" y="9065"/>
                      <a:pt x="1194" y="9075"/>
                    </a:cubicBezTo>
                    <a:cubicBezTo>
                      <a:pt x="1176" y="9084"/>
                      <a:pt x="1105" y="9111"/>
                      <a:pt x="1176" y="9156"/>
                    </a:cubicBezTo>
                    <a:cubicBezTo>
                      <a:pt x="1196" y="9168"/>
                      <a:pt x="1213" y="9173"/>
                      <a:pt x="1226" y="9173"/>
                    </a:cubicBezTo>
                    <a:cubicBezTo>
                      <a:pt x="1243" y="9173"/>
                      <a:pt x="1255" y="9165"/>
                      <a:pt x="1265" y="9156"/>
                    </a:cubicBezTo>
                    <a:cubicBezTo>
                      <a:pt x="1283" y="9138"/>
                      <a:pt x="1176" y="8986"/>
                      <a:pt x="1319" y="8986"/>
                    </a:cubicBezTo>
                    <a:cubicBezTo>
                      <a:pt x="1348" y="8986"/>
                      <a:pt x="1361" y="8969"/>
                      <a:pt x="1365" y="8943"/>
                    </a:cubicBezTo>
                    <a:lnTo>
                      <a:pt x="1365" y="8943"/>
                    </a:lnTo>
                    <a:cubicBezTo>
                      <a:pt x="1339" y="8945"/>
                      <a:pt x="1302" y="8948"/>
                      <a:pt x="1266" y="8948"/>
                    </a:cubicBezTo>
                    <a:cubicBezTo>
                      <a:pt x="1185" y="8948"/>
                      <a:pt x="1102" y="8936"/>
                      <a:pt x="1114" y="8888"/>
                    </a:cubicBezTo>
                    <a:lnTo>
                      <a:pt x="1114" y="8888"/>
                    </a:lnTo>
                    <a:lnTo>
                      <a:pt x="1365" y="8941"/>
                    </a:lnTo>
                    <a:lnTo>
                      <a:pt x="1365" y="8941"/>
                    </a:lnTo>
                    <a:cubicBezTo>
                      <a:pt x="1375" y="8869"/>
                      <a:pt x="1321" y="8735"/>
                      <a:pt x="1328" y="8684"/>
                    </a:cubicBezTo>
                    <a:cubicBezTo>
                      <a:pt x="1292" y="8677"/>
                      <a:pt x="1265" y="8675"/>
                      <a:pt x="1243" y="8675"/>
                    </a:cubicBezTo>
                    <a:cubicBezTo>
                      <a:pt x="1199" y="8675"/>
                      <a:pt x="1173" y="8684"/>
                      <a:pt x="1131" y="8684"/>
                    </a:cubicBezTo>
                    <a:cubicBezTo>
                      <a:pt x="1110" y="8684"/>
                      <a:pt x="1085" y="8681"/>
                      <a:pt x="1051" y="8675"/>
                    </a:cubicBezTo>
                    <a:cubicBezTo>
                      <a:pt x="1069" y="8630"/>
                      <a:pt x="1230" y="8621"/>
                      <a:pt x="1221" y="8595"/>
                    </a:cubicBezTo>
                    <a:cubicBezTo>
                      <a:pt x="1203" y="8550"/>
                      <a:pt x="1069" y="8497"/>
                      <a:pt x="1007" y="8461"/>
                    </a:cubicBezTo>
                    <a:cubicBezTo>
                      <a:pt x="1123" y="8461"/>
                      <a:pt x="1702" y="8336"/>
                      <a:pt x="1408" y="8274"/>
                    </a:cubicBezTo>
                    <a:lnTo>
                      <a:pt x="1408" y="8274"/>
                    </a:lnTo>
                    <a:cubicBezTo>
                      <a:pt x="1390" y="8301"/>
                      <a:pt x="1426" y="8318"/>
                      <a:pt x="1434" y="8327"/>
                    </a:cubicBezTo>
                    <a:cubicBezTo>
                      <a:pt x="1436" y="8330"/>
                      <a:pt x="1433" y="8331"/>
                      <a:pt x="1428" y="8331"/>
                    </a:cubicBezTo>
                    <a:cubicBezTo>
                      <a:pt x="1397" y="8331"/>
                      <a:pt x="1263" y="8289"/>
                      <a:pt x="1247" y="8274"/>
                    </a:cubicBezTo>
                    <a:cubicBezTo>
                      <a:pt x="1203" y="8247"/>
                      <a:pt x="1185" y="8212"/>
                      <a:pt x="1212" y="8185"/>
                    </a:cubicBezTo>
                    <a:cubicBezTo>
                      <a:pt x="1222" y="8171"/>
                      <a:pt x="1240" y="8166"/>
                      <a:pt x="1264" y="8166"/>
                    </a:cubicBezTo>
                    <a:cubicBezTo>
                      <a:pt x="1316" y="8166"/>
                      <a:pt x="1393" y="8191"/>
                      <a:pt x="1450" y="8191"/>
                    </a:cubicBezTo>
                    <a:cubicBezTo>
                      <a:pt x="1478" y="8191"/>
                      <a:pt x="1501" y="8185"/>
                      <a:pt x="1515" y="8167"/>
                    </a:cubicBezTo>
                    <a:cubicBezTo>
                      <a:pt x="1550" y="8131"/>
                      <a:pt x="1559" y="8078"/>
                      <a:pt x="1541" y="8033"/>
                    </a:cubicBezTo>
                    <a:cubicBezTo>
                      <a:pt x="1515" y="7980"/>
                      <a:pt x="1390" y="7989"/>
                      <a:pt x="1399" y="7918"/>
                    </a:cubicBezTo>
                    <a:cubicBezTo>
                      <a:pt x="1399" y="7883"/>
                      <a:pt x="1399" y="7859"/>
                      <a:pt x="1446" y="7859"/>
                    </a:cubicBezTo>
                    <a:cubicBezTo>
                      <a:pt x="1459" y="7859"/>
                      <a:pt x="1476" y="7860"/>
                      <a:pt x="1497" y="7864"/>
                    </a:cubicBezTo>
                    <a:cubicBezTo>
                      <a:pt x="1532" y="7891"/>
                      <a:pt x="1577" y="7900"/>
                      <a:pt x="1621" y="7918"/>
                    </a:cubicBezTo>
                    <a:cubicBezTo>
                      <a:pt x="1666" y="7918"/>
                      <a:pt x="1301" y="7659"/>
                      <a:pt x="1434" y="7650"/>
                    </a:cubicBezTo>
                    <a:cubicBezTo>
                      <a:pt x="1492" y="7650"/>
                      <a:pt x="1546" y="7659"/>
                      <a:pt x="1588" y="7659"/>
                    </a:cubicBezTo>
                    <a:cubicBezTo>
                      <a:pt x="1630" y="7659"/>
                      <a:pt x="1662" y="7650"/>
                      <a:pt x="1675" y="7615"/>
                    </a:cubicBezTo>
                    <a:cubicBezTo>
                      <a:pt x="1684" y="7571"/>
                      <a:pt x="1675" y="7536"/>
                      <a:pt x="1658" y="7500"/>
                    </a:cubicBezTo>
                    <a:lnTo>
                      <a:pt x="1658" y="7500"/>
                    </a:lnTo>
                    <a:cubicBezTo>
                      <a:pt x="1654" y="7511"/>
                      <a:pt x="1500" y="7564"/>
                      <a:pt x="1439" y="7564"/>
                    </a:cubicBezTo>
                    <a:cubicBezTo>
                      <a:pt x="1418" y="7564"/>
                      <a:pt x="1408" y="7558"/>
                      <a:pt x="1417" y="7543"/>
                    </a:cubicBezTo>
                    <a:cubicBezTo>
                      <a:pt x="1452" y="7499"/>
                      <a:pt x="1479" y="7445"/>
                      <a:pt x="1506" y="7392"/>
                    </a:cubicBezTo>
                    <a:lnTo>
                      <a:pt x="1524" y="7303"/>
                    </a:lnTo>
                    <a:cubicBezTo>
                      <a:pt x="1541" y="7285"/>
                      <a:pt x="1532" y="7276"/>
                      <a:pt x="1497" y="7267"/>
                    </a:cubicBezTo>
                    <a:cubicBezTo>
                      <a:pt x="1494" y="7264"/>
                      <a:pt x="1496" y="7262"/>
                      <a:pt x="1502" y="7262"/>
                    </a:cubicBezTo>
                    <a:cubicBezTo>
                      <a:pt x="1534" y="7262"/>
                      <a:pt x="1689" y="7321"/>
                      <a:pt x="1719" y="7321"/>
                    </a:cubicBezTo>
                    <a:cubicBezTo>
                      <a:pt x="1725" y="7321"/>
                      <a:pt x="1729" y="7322"/>
                      <a:pt x="1733" y="7322"/>
                    </a:cubicBezTo>
                    <a:cubicBezTo>
                      <a:pt x="1798" y="7322"/>
                      <a:pt x="1718" y="7257"/>
                      <a:pt x="1693" y="7241"/>
                    </a:cubicBezTo>
                    <a:cubicBezTo>
                      <a:pt x="1666" y="7223"/>
                      <a:pt x="1541" y="7169"/>
                      <a:pt x="1604" y="7143"/>
                    </a:cubicBezTo>
                    <a:cubicBezTo>
                      <a:pt x="1616" y="7136"/>
                      <a:pt x="1630" y="7134"/>
                      <a:pt x="1644" y="7134"/>
                    </a:cubicBezTo>
                    <a:cubicBezTo>
                      <a:pt x="1693" y="7134"/>
                      <a:pt x="1752" y="7160"/>
                      <a:pt x="1800" y="7160"/>
                    </a:cubicBezTo>
                    <a:cubicBezTo>
                      <a:pt x="1711" y="7160"/>
                      <a:pt x="1595" y="7018"/>
                      <a:pt x="1577" y="6982"/>
                    </a:cubicBezTo>
                    <a:cubicBezTo>
                      <a:pt x="1550" y="6956"/>
                      <a:pt x="1550" y="6911"/>
                      <a:pt x="1586" y="6884"/>
                    </a:cubicBezTo>
                    <a:cubicBezTo>
                      <a:pt x="1604" y="6871"/>
                      <a:pt x="1624" y="6871"/>
                      <a:pt x="1643" y="6871"/>
                    </a:cubicBezTo>
                    <a:cubicBezTo>
                      <a:pt x="1662" y="6871"/>
                      <a:pt x="1679" y="6871"/>
                      <a:pt x="1693" y="6858"/>
                    </a:cubicBezTo>
                    <a:cubicBezTo>
                      <a:pt x="1728" y="6840"/>
                      <a:pt x="1773" y="6733"/>
                      <a:pt x="1684" y="6715"/>
                    </a:cubicBezTo>
                    <a:cubicBezTo>
                      <a:pt x="1595" y="6697"/>
                      <a:pt x="1577" y="6688"/>
                      <a:pt x="1577" y="6644"/>
                    </a:cubicBezTo>
                    <a:cubicBezTo>
                      <a:pt x="1577" y="6644"/>
                      <a:pt x="1577" y="6581"/>
                      <a:pt x="1595" y="6581"/>
                    </a:cubicBezTo>
                    <a:cubicBezTo>
                      <a:pt x="1617" y="6589"/>
                      <a:pt x="1747" y="6686"/>
                      <a:pt x="1822" y="6686"/>
                    </a:cubicBezTo>
                    <a:cubicBezTo>
                      <a:pt x="1839" y="6686"/>
                      <a:pt x="1852" y="6682"/>
                      <a:pt x="1862" y="6671"/>
                    </a:cubicBezTo>
                    <a:cubicBezTo>
                      <a:pt x="1915" y="6599"/>
                      <a:pt x="1728" y="6555"/>
                      <a:pt x="1817" y="6510"/>
                    </a:cubicBezTo>
                    <a:cubicBezTo>
                      <a:pt x="1907" y="6457"/>
                      <a:pt x="1835" y="6386"/>
                      <a:pt x="1773" y="6323"/>
                    </a:cubicBezTo>
                    <a:cubicBezTo>
                      <a:pt x="1711" y="6252"/>
                      <a:pt x="1755" y="6279"/>
                      <a:pt x="1782" y="6261"/>
                    </a:cubicBezTo>
                    <a:cubicBezTo>
                      <a:pt x="1809" y="6243"/>
                      <a:pt x="1755" y="6198"/>
                      <a:pt x="1764" y="6181"/>
                    </a:cubicBezTo>
                    <a:cubicBezTo>
                      <a:pt x="1675" y="6145"/>
                      <a:pt x="1568" y="6047"/>
                      <a:pt x="1728" y="6047"/>
                    </a:cubicBezTo>
                    <a:cubicBezTo>
                      <a:pt x="1744" y="6047"/>
                      <a:pt x="1815" y="6052"/>
                      <a:pt x="1877" y="6052"/>
                    </a:cubicBezTo>
                    <a:cubicBezTo>
                      <a:pt x="1961" y="6052"/>
                      <a:pt x="2030" y="6043"/>
                      <a:pt x="1933" y="6003"/>
                    </a:cubicBezTo>
                    <a:cubicBezTo>
                      <a:pt x="1853" y="5967"/>
                      <a:pt x="1791" y="5967"/>
                      <a:pt x="1826" y="5913"/>
                    </a:cubicBezTo>
                    <a:cubicBezTo>
                      <a:pt x="1829" y="5906"/>
                      <a:pt x="1838" y="5903"/>
                      <a:pt x="1850" y="5903"/>
                    </a:cubicBezTo>
                    <a:cubicBezTo>
                      <a:pt x="1876" y="5903"/>
                      <a:pt x="1918" y="5915"/>
                      <a:pt x="1946" y="5915"/>
                    </a:cubicBezTo>
                    <a:cubicBezTo>
                      <a:pt x="1951" y="5915"/>
                      <a:pt x="1956" y="5914"/>
                      <a:pt x="1960" y="5913"/>
                    </a:cubicBezTo>
                    <a:cubicBezTo>
                      <a:pt x="2004" y="5905"/>
                      <a:pt x="2013" y="5869"/>
                      <a:pt x="2013" y="5842"/>
                    </a:cubicBezTo>
                    <a:lnTo>
                      <a:pt x="1844" y="5815"/>
                    </a:lnTo>
                    <a:cubicBezTo>
                      <a:pt x="1809" y="5842"/>
                      <a:pt x="1764" y="5851"/>
                      <a:pt x="1719" y="5851"/>
                    </a:cubicBezTo>
                    <a:cubicBezTo>
                      <a:pt x="1630" y="5851"/>
                      <a:pt x="1675" y="5753"/>
                      <a:pt x="1675" y="5744"/>
                    </a:cubicBezTo>
                    <a:cubicBezTo>
                      <a:pt x="1684" y="5673"/>
                      <a:pt x="1782" y="5726"/>
                      <a:pt x="1853" y="5673"/>
                    </a:cubicBezTo>
                    <a:cubicBezTo>
                      <a:pt x="1871" y="5664"/>
                      <a:pt x="1978" y="5593"/>
                      <a:pt x="1951" y="5584"/>
                    </a:cubicBezTo>
                    <a:cubicBezTo>
                      <a:pt x="1880" y="5548"/>
                      <a:pt x="1809" y="5566"/>
                      <a:pt x="1817" y="5504"/>
                    </a:cubicBezTo>
                    <a:cubicBezTo>
                      <a:pt x="1817" y="5468"/>
                      <a:pt x="1853" y="5441"/>
                      <a:pt x="1800" y="5424"/>
                    </a:cubicBezTo>
                    <a:cubicBezTo>
                      <a:pt x="1693" y="5370"/>
                      <a:pt x="1782" y="5192"/>
                      <a:pt x="1800" y="5139"/>
                    </a:cubicBezTo>
                    <a:cubicBezTo>
                      <a:pt x="1826" y="5094"/>
                      <a:pt x="1853" y="5112"/>
                      <a:pt x="1933" y="5103"/>
                    </a:cubicBezTo>
                    <a:cubicBezTo>
                      <a:pt x="2022" y="5103"/>
                      <a:pt x="2004" y="5023"/>
                      <a:pt x="2013" y="4996"/>
                    </a:cubicBezTo>
                    <a:cubicBezTo>
                      <a:pt x="2058" y="4960"/>
                      <a:pt x="2102" y="4907"/>
                      <a:pt x="1996" y="4871"/>
                    </a:cubicBezTo>
                    <a:cubicBezTo>
                      <a:pt x="1924" y="4845"/>
                      <a:pt x="1960" y="4818"/>
                      <a:pt x="1969" y="4791"/>
                    </a:cubicBezTo>
                    <a:cubicBezTo>
                      <a:pt x="1978" y="4756"/>
                      <a:pt x="1907" y="4747"/>
                      <a:pt x="1898" y="4711"/>
                    </a:cubicBezTo>
                    <a:cubicBezTo>
                      <a:pt x="1889" y="4658"/>
                      <a:pt x="1933" y="4640"/>
                      <a:pt x="1951" y="4586"/>
                    </a:cubicBezTo>
                    <a:cubicBezTo>
                      <a:pt x="1959" y="4545"/>
                      <a:pt x="1679" y="4370"/>
                      <a:pt x="1577" y="4370"/>
                    </a:cubicBezTo>
                    <a:cubicBezTo>
                      <a:pt x="1570" y="4370"/>
                      <a:pt x="1564" y="4371"/>
                      <a:pt x="1559" y="4373"/>
                    </a:cubicBezTo>
                    <a:cubicBezTo>
                      <a:pt x="1559" y="4373"/>
                      <a:pt x="1577" y="4435"/>
                      <a:pt x="1577" y="4444"/>
                    </a:cubicBezTo>
                    <a:cubicBezTo>
                      <a:pt x="1550" y="4479"/>
                      <a:pt x="1515" y="4506"/>
                      <a:pt x="1479" y="4515"/>
                    </a:cubicBezTo>
                    <a:cubicBezTo>
                      <a:pt x="1399" y="4560"/>
                      <a:pt x="1354" y="4631"/>
                      <a:pt x="1345" y="4720"/>
                    </a:cubicBezTo>
                    <a:cubicBezTo>
                      <a:pt x="1345" y="4773"/>
                      <a:pt x="1568" y="4764"/>
                      <a:pt x="1586" y="4836"/>
                    </a:cubicBezTo>
                    <a:cubicBezTo>
                      <a:pt x="1595" y="4889"/>
                      <a:pt x="1550" y="4916"/>
                      <a:pt x="1479" y="4943"/>
                    </a:cubicBezTo>
                    <a:cubicBezTo>
                      <a:pt x="1446" y="4935"/>
                      <a:pt x="1425" y="4931"/>
                      <a:pt x="1411" y="4931"/>
                    </a:cubicBezTo>
                    <a:cubicBezTo>
                      <a:pt x="1391" y="4931"/>
                      <a:pt x="1386" y="4940"/>
                      <a:pt x="1381" y="4960"/>
                    </a:cubicBezTo>
                    <a:cubicBezTo>
                      <a:pt x="1372" y="5023"/>
                      <a:pt x="1381" y="4996"/>
                      <a:pt x="1497" y="5032"/>
                    </a:cubicBezTo>
                    <a:cubicBezTo>
                      <a:pt x="1541" y="5049"/>
                      <a:pt x="1568" y="5103"/>
                      <a:pt x="1524" y="5112"/>
                    </a:cubicBezTo>
                    <a:cubicBezTo>
                      <a:pt x="1512" y="5115"/>
                      <a:pt x="1500" y="5116"/>
                      <a:pt x="1488" y="5116"/>
                    </a:cubicBezTo>
                    <a:cubicBezTo>
                      <a:pt x="1426" y="5116"/>
                      <a:pt x="1356" y="5085"/>
                      <a:pt x="1309" y="5085"/>
                    </a:cubicBezTo>
                    <a:cubicBezTo>
                      <a:pt x="1283" y="5085"/>
                      <a:pt x="1264" y="5093"/>
                      <a:pt x="1256" y="5121"/>
                    </a:cubicBezTo>
                    <a:cubicBezTo>
                      <a:pt x="1256" y="5156"/>
                      <a:pt x="1319" y="5245"/>
                      <a:pt x="1417" y="5263"/>
                    </a:cubicBezTo>
                    <a:cubicBezTo>
                      <a:pt x="1426" y="5281"/>
                      <a:pt x="1399" y="5308"/>
                      <a:pt x="1408" y="5334"/>
                    </a:cubicBezTo>
                    <a:cubicBezTo>
                      <a:pt x="1417" y="5352"/>
                      <a:pt x="1524" y="5557"/>
                      <a:pt x="1497" y="5557"/>
                    </a:cubicBezTo>
                    <a:cubicBezTo>
                      <a:pt x="1491" y="5559"/>
                      <a:pt x="1485" y="5560"/>
                      <a:pt x="1478" y="5560"/>
                    </a:cubicBezTo>
                    <a:cubicBezTo>
                      <a:pt x="1408" y="5560"/>
                      <a:pt x="1295" y="5448"/>
                      <a:pt x="1240" y="5427"/>
                    </a:cubicBezTo>
                    <a:lnTo>
                      <a:pt x="1240" y="5427"/>
                    </a:lnTo>
                    <a:cubicBezTo>
                      <a:pt x="1303" y="5456"/>
                      <a:pt x="1321" y="5666"/>
                      <a:pt x="1363" y="5700"/>
                    </a:cubicBezTo>
                    <a:cubicBezTo>
                      <a:pt x="1426" y="5744"/>
                      <a:pt x="1390" y="5771"/>
                      <a:pt x="1301" y="5798"/>
                    </a:cubicBezTo>
                    <a:cubicBezTo>
                      <a:pt x="1158" y="5833"/>
                      <a:pt x="1292" y="5851"/>
                      <a:pt x="1283" y="5887"/>
                    </a:cubicBezTo>
                    <a:cubicBezTo>
                      <a:pt x="1274" y="5931"/>
                      <a:pt x="1283" y="5949"/>
                      <a:pt x="1212" y="5967"/>
                    </a:cubicBezTo>
                    <a:cubicBezTo>
                      <a:pt x="1194" y="5976"/>
                      <a:pt x="1185" y="5985"/>
                      <a:pt x="1185" y="6003"/>
                    </a:cubicBezTo>
                    <a:cubicBezTo>
                      <a:pt x="1215" y="6040"/>
                      <a:pt x="1263" y="6058"/>
                      <a:pt x="1309" y="6058"/>
                    </a:cubicBezTo>
                    <a:cubicBezTo>
                      <a:pt x="1318" y="6058"/>
                      <a:pt x="1328" y="6057"/>
                      <a:pt x="1336" y="6056"/>
                    </a:cubicBezTo>
                    <a:cubicBezTo>
                      <a:pt x="1399" y="6056"/>
                      <a:pt x="1506" y="6065"/>
                      <a:pt x="1461" y="6109"/>
                    </a:cubicBezTo>
                    <a:cubicBezTo>
                      <a:pt x="1408" y="6145"/>
                      <a:pt x="1310" y="6127"/>
                      <a:pt x="1265" y="6163"/>
                    </a:cubicBezTo>
                    <a:cubicBezTo>
                      <a:pt x="1221" y="6198"/>
                      <a:pt x="1256" y="6252"/>
                      <a:pt x="1292" y="6296"/>
                    </a:cubicBezTo>
                    <a:cubicBezTo>
                      <a:pt x="1283" y="6332"/>
                      <a:pt x="1265" y="6368"/>
                      <a:pt x="1230" y="6386"/>
                    </a:cubicBezTo>
                    <a:cubicBezTo>
                      <a:pt x="1194" y="6386"/>
                      <a:pt x="1176" y="6394"/>
                      <a:pt x="1176" y="6412"/>
                    </a:cubicBezTo>
                    <a:cubicBezTo>
                      <a:pt x="1167" y="6457"/>
                      <a:pt x="1247" y="6457"/>
                      <a:pt x="1247" y="6519"/>
                    </a:cubicBezTo>
                    <a:cubicBezTo>
                      <a:pt x="1247" y="6555"/>
                      <a:pt x="1194" y="6573"/>
                      <a:pt x="1176" y="6599"/>
                    </a:cubicBezTo>
                    <a:cubicBezTo>
                      <a:pt x="1123" y="6697"/>
                      <a:pt x="1149" y="6804"/>
                      <a:pt x="1230" y="6867"/>
                    </a:cubicBezTo>
                    <a:cubicBezTo>
                      <a:pt x="1273" y="6910"/>
                      <a:pt x="1291" y="6932"/>
                      <a:pt x="1248" y="6932"/>
                    </a:cubicBezTo>
                    <a:cubicBezTo>
                      <a:pt x="1230" y="6932"/>
                      <a:pt x="1201" y="6928"/>
                      <a:pt x="1158" y="6920"/>
                    </a:cubicBezTo>
                    <a:cubicBezTo>
                      <a:pt x="1136" y="6903"/>
                      <a:pt x="1119" y="6897"/>
                      <a:pt x="1106" y="6897"/>
                    </a:cubicBezTo>
                    <a:cubicBezTo>
                      <a:pt x="1078" y="6897"/>
                      <a:pt x="1069" y="6928"/>
                      <a:pt x="1069" y="6947"/>
                    </a:cubicBezTo>
                    <a:cubicBezTo>
                      <a:pt x="1060" y="6973"/>
                      <a:pt x="1034" y="7036"/>
                      <a:pt x="1069" y="7089"/>
                    </a:cubicBezTo>
                    <a:cubicBezTo>
                      <a:pt x="1096" y="7134"/>
                      <a:pt x="1167" y="7160"/>
                      <a:pt x="1105" y="7196"/>
                    </a:cubicBezTo>
                    <a:cubicBezTo>
                      <a:pt x="1091" y="7194"/>
                      <a:pt x="1079" y="7192"/>
                      <a:pt x="1068" y="7192"/>
                    </a:cubicBezTo>
                    <a:cubicBezTo>
                      <a:pt x="966" y="7192"/>
                      <a:pt x="982" y="7298"/>
                      <a:pt x="998" y="7339"/>
                    </a:cubicBezTo>
                    <a:cubicBezTo>
                      <a:pt x="1007" y="7374"/>
                      <a:pt x="1212" y="7472"/>
                      <a:pt x="1158" y="7472"/>
                    </a:cubicBezTo>
                    <a:cubicBezTo>
                      <a:pt x="1025" y="7490"/>
                      <a:pt x="971" y="7499"/>
                      <a:pt x="945" y="7570"/>
                    </a:cubicBezTo>
                    <a:cubicBezTo>
                      <a:pt x="900" y="7677"/>
                      <a:pt x="882" y="7793"/>
                      <a:pt x="891" y="7900"/>
                    </a:cubicBezTo>
                    <a:cubicBezTo>
                      <a:pt x="891" y="7944"/>
                      <a:pt x="900" y="7989"/>
                      <a:pt x="918" y="8033"/>
                    </a:cubicBezTo>
                    <a:cubicBezTo>
                      <a:pt x="927" y="8060"/>
                      <a:pt x="989" y="8087"/>
                      <a:pt x="980" y="8105"/>
                    </a:cubicBezTo>
                    <a:cubicBezTo>
                      <a:pt x="980" y="8131"/>
                      <a:pt x="847" y="8140"/>
                      <a:pt x="811" y="8158"/>
                    </a:cubicBezTo>
                    <a:cubicBezTo>
                      <a:pt x="757" y="8176"/>
                      <a:pt x="722" y="8212"/>
                      <a:pt x="695" y="8247"/>
                    </a:cubicBezTo>
                    <a:cubicBezTo>
                      <a:pt x="668" y="8301"/>
                      <a:pt x="677" y="8345"/>
                      <a:pt x="811" y="8372"/>
                    </a:cubicBezTo>
                    <a:cubicBezTo>
                      <a:pt x="805" y="8371"/>
                      <a:pt x="800" y="8370"/>
                      <a:pt x="796" y="8370"/>
                    </a:cubicBezTo>
                    <a:cubicBezTo>
                      <a:pt x="728" y="8370"/>
                      <a:pt x="848" y="8498"/>
                      <a:pt x="864" y="8523"/>
                    </a:cubicBezTo>
                    <a:cubicBezTo>
                      <a:pt x="873" y="8550"/>
                      <a:pt x="713" y="8577"/>
                      <a:pt x="686" y="8603"/>
                    </a:cubicBezTo>
                    <a:cubicBezTo>
                      <a:pt x="642" y="8639"/>
                      <a:pt x="633" y="8692"/>
                      <a:pt x="651" y="8746"/>
                    </a:cubicBezTo>
                    <a:cubicBezTo>
                      <a:pt x="668" y="8790"/>
                      <a:pt x="793" y="8790"/>
                      <a:pt x="864" y="8799"/>
                    </a:cubicBezTo>
                    <a:cubicBezTo>
                      <a:pt x="864" y="8826"/>
                      <a:pt x="864" y="8871"/>
                      <a:pt x="847" y="8888"/>
                    </a:cubicBezTo>
                    <a:cubicBezTo>
                      <a:pt x="820" y="8880"/>
                      <a:pt x="793" y="8880"/>
                      <a:pt x="766" y="8880"/>
                    </a:cubicBezTo>
                    <a:cubicBezTo>
                      <a:pt x="740" y="8880"/>
                      <a:pt x="740" y="8924"/>
                      <a:pt x="740" y="8942"/>
                    </a:cubicBezTo>
                    <a:cubicBezTo>
                      <a:pt x="740" y="8960"/>
                      <a:pt x="660" y="8951"/>
                      <a:pt x="642" y="8969"/>
                    </a:cubicBezTo>
                    <a:cubicBezTo>
                      <a:pt x="624" y="8995"/>
                      <a:pt x="615" y="9022"/>
                      <a:pt x="615" y="9049"/>
                    </a:cubicBezTo>
                    <a:cubicBezTo>
                      <a:pt x="624" y="9138"/>
                      <a:pt x="704" y="9191"/>
                      <a:pt x="775" y="9271"/>
                    </a:cubicBezTo>
                    <a:cubicBezTo>
                      <a:pt x="818" y="9327"/>
                      <a:pt x="816" y="9344"/>
                      <a:pt x="786" y="9344"/>
                    </a:cubicBezTo>
                    <a:cubicBezTo>
                      <a:pt x="756" y="9344"/>
                      <a:pt x="698" y="9327"/>
                      <a:pt x="633" y="9317"/>
                    </a:cubicBezTo>
                    <a:lnTo>
                      <a:pt x="633" y="9317"/>
                    </a:lnTo>
                    <a:cubicBezTo>
                      <a:pt x="698" y="9328"/>
                      <a:pt x="626" y="9371"/>
                      <a:pt x="686" y="9396"/>
                    </a:cubicBezTo>
                    <a:cubicBezTo>
                      <a:pt x="695" y="9405"/>
                      <a:pt x="793" y="9432"/>
                      <a:pt x="793" y="9432"/>
                    </a:cubicBezTo>
                    <a:cubicBezTo>
                      <a:pt x="789" y="9450"/>
                      <a:pt x="755" y="9450"/>
                      <a:pt x="722" y="9450"/>
                    </a:cubicBezTo>
                    <a:cubicBezTo>
                      <a:pt x="688" y="9450"/>
                      <a:pt x="655" y="9450"/>
                      <a:pt x="651" y="9467"/>
                    </a:cubicBezTo>
                    <a:cubicBezTo>
                      <a:pt x="642" y="9503"/>
                      <a:pt x="749" y="9565"/>
                      <a:pt x="766" y="9610"/>
                    </a:cubicBezTo>
                    <a:cubicBezTo>
                      <a:pt x="779" y="9636"/>
                      <a:pt x="776" y="9645"/>
                      <a:pt x="765" y="9645"/>
                    </a:cubicBezTo>
                    <a:cubicBezTo>
                      <a:pt x="745" y="9645"/>
                      <a:pt x="700" y="9615"/>
                      <a:pt x="677" y="9592"/>
                    </a:cubicBezTo>
                    <a:cubicBezTo>
                      <a:pt x="648" y="9567"/>
                      <a:pt x="585" y="9548"/>
                      <a:pt x="538" y="9548"/>
                    </a:cubicBezTo>
                    <a:cubicBezTo>
                      <a:pt x="501" y="9548"/>
                      <a:pt x="473" y="9560"/>
                      <a:pt x="481" y="9592"/>
                    </a:cubicBezTo>
                    <a:cubicBezTo>
                      <a:pt x="534" y="9680"/>
                      <a:pt x="622" y="9742"/>
                      <a:pt x="719" y="9761"/>
                    </a:cubicBezTo>
                    <a:lnTo>
                      <a:pt x="719" y="9761"/>
                    </a:lnTo>
                    <a:cubicBezTo>
                      <a:pt x="698" y="9757"/>
                      <a:pt x="679" y="9755"/>
                      <a:pt x="662" y="9755"/>
                    </a:cubicBezTo>
                    <a:cubicBezTo>
                      <a:pt x="437" y="9755"/>
                      <a:pt x="606" y="10085"/>
                      <a:pt x="441" y="10085"/>
                    </a:cubicBezTo>
                    <a:cubicBezTo>
                      <a:pt x="432" y="10085"/>
                      <a:pt x="422" y="10084"/>
                      <a:pt x="410" y="10082"/>
                    </a:cubicBezTo>
                    <a:lnTo>
                      <a:pt x="410" y="10082"/>
                    </a:lnTo>
                    <a:cubicBezTo>
                      <a:pt x="250" y="10127"/>
                      <a:pt x="428" y="10225"/>
                      <a:pt x="437" y="10305"/>
                    </a:cubicBezTo>
                    <a:cubicBezTo>
                      <a:pt x="437" y="10367"/>
                      <a:pt x="437" y="10429"/>
                      <a:pt x="419" y="10483"/>
                    </a:cubicBezTo>
                    <a:cubicBezTo>
                      <a:pt x="410" y="10563"/>
                      <a:pt x="472" y="10652"/>
                      <a:pt x="464" y="10723"/>
                    </a:cubicBezTo>
                    <a:cubicBezTo>
                      <a:pt x="446" y="10795"/>
                      <a:pt x="357" y="10777"/>
                      <a:pt x="339" y="10857"/>
                    </a:cubicBezTo>
                    <a:cubicBezTo>
                      <a:pt x="330" y="10893"/>
                      <a:pt x="339" y="10937"/>
                      <a:pt x="374" y="10955"/>
                    </a:cubicBezTo>
                    <a:cubicBezTo>
                      <a:pt x="392" y="10973"/>
                      <a:pt x="472" y="10973"/>
                      <a:pt x="464" y="10999"/>
                    </a:cubicBezTo>
                    <a:cubicBezTo>
                      <a:pt x="456" y="11023"/>
                      <a:pt x="417" y="11031"/>
                      <a:pt x="368" y="11031"/>
                    </a:cubicBezTo>
                    <a:cubicBezTo>
                      <a:pt x="306" y="11031"/>
                      <a:pt x="228" y="11018"/>
                      <a:pt x="179" y="11008"/>
                    </a:cubicBezTo>
                    <a:lnTo>
                      <a:pt x="179" y="11008"/>
                    </a:lnTo>
                    <a:cubicBezTo>
                      <a:pt x="357" y="11044"/>
                      <a:pt x="179" y="11507"/>
                      <a:pt x="152" y="11570"/>
                    </a:cubicBezTo>
                    <a:cubicBezTo>
                      <a:pt x="134" y="11632"/>
                      <a:pt x="45" y="11694"/>
                      <a:pt x="36" y="11757"/>
                    </a:cubicBezTo>
                    <a:cubicBezTo>
                      <a:pt x="45" y="11846"/>
                      <a:pt x="63" y="11926"/>
                      <a:pt x="98" y="12006"/>
                    </a:cubicBezTo>
                    <a:cubicBezTo>
                      <a:pt x="113" y="12043"/>
                      <a:pt x="258" y="12123"/>
                      <a:pt x="306" y="12123"/>
                    </a:cubicBezTo>
                    <a:cubicBezTo>
                      <a:pt x="315" y="12123"/>
                      <a:pt x="321" y="12120"/>
                      <a:pt x="321" y="12113"/>
                    </a:cubicBezTo>
                    <a:lnTo>
                      <a:pt x="321" y="12113"/>
                    </a:lnTo>
                    <a:cubicBezTo>
                      <a:pt x="321" y="12166"/>
                      <a:pt x="54" y="12131"/>
                      <a:pt x="134" y="12211"/>
                    </a:cubicBezTo>
                    <a:cubicBezTo>
                      <a:pt x="152" y="12220"/>
                      <a:pt x="277" y="12300"/>
                      <a:pt x="241" y="12327"/>
                    </a:cubicBezTo>
                    <a:cubicBezTo>
                      <a:pt x="237" y="12329"/>
                      <a:pt x="230" y="12330"/>
                      <a:pt x="223" y="12330"/>
                    </a:cubicBezTo>
                    <a:cubicBezTo>
                      <a:pt x="182" y="12330"/>
                      <a:pt x="99" y="12306"/>
                      <a:pt x="58" y="12306"/>
                    </a:cubicBezTo>
                    <a:cubicBezTo>
                      <a:pt x="39" y="12306"/>
                      <a:pt x="28" y="12311"/>
                      <a:pt x="36" y="12327"/>
                    </a:cubicBezTo>
                    <a:cubicBezTo>
                      <a:pt x="69" y="12418"/>
                      <a:pt x="157" y="12479"/>
                      <a:pt x="256" y="12479"/>
                    </a:cubicBezTo>
                    <a:cubicBezTo>
                      <a:pt x="263" y="12479"/>
                      <a:pt x="270" y="12479"/>
                      <a:pt x="277" y="12478"/>
                    </a:cubicBezTo>
                    <a:lnTo>
                      <a:pt x="277" y="12478"/>
                    </a:lnTo>
                    <a:cubicBezTo>
                      <a:pt x="303" y="12514"/>
                      <a:pt x="152" y="12567"/>
                      <a:pt x="107" y="12576"/>
                    </a:cubicBezTo>
                    <a:cubicBezTo>
                      <a:pt x="98" y="12594"/>
                      <a:pt x="0" y="12719"/>
                      <a:pt x="18" y="12719"/>
                    </a:cubicBezTo>
                    <a:cubicBezTo>
                      <a:pt x="89" y="12736"/>
                      <a:pt x="223" y="12710"/>
                      <a:pt x="241" y="12772"/>
                    </a:cubicBezTo>
                    <a:cubicBezTo>
                      <a:pt x="259" y="12834"/>
                      <a:pt x="205" y="12861"/>
                      <a:pt x="232" y="12906"/>
                    </a:cubicBezTo>
                    <a:cubicBezTo>
                      <a:pt x="268" y="12959"/>
                      <a:pt x="321" y="12950"/>
                      <a:pt x="321" y="13004"/>
                    </a:cubicBezTo>
                    <a:cubicBezTo>
                      <a:pt x="330" y="13057"/>
                      <a:pt x="223" y="13102"/>
                      <a:pt x="214" y="13173"/>
                    </a:cubicBezTo>
                    <a:cubicBezTo>
                      <a:pt x="214" y="13218"/>
                      <a:pt x="233" y="13277"/>
                      <a:pt x="310" y="13277"/>
                    </a:cubicBezTo>
                    <a:cubicBezTo>
                      <a:pt x="324" y="13277"/>
                      <a:pt x="339" y="13275"/>
                      <a:pt x="357" y="13271"/>
                    </a:cubicBezTo>
                    <a:lnTo>
                      <a:pt x="357" y="13271"/>
                    </a:lnTo>
                    <a:cubicBezTo>
                      <a:pt x="340" y="13287"/>
                      <a:pt x="221" y="13406"/>
                      <a:pt x="236" y="13406"/>
                    </a:cubicBezTo>
                    <a:cubicBezTo>
                      <a:pt x="237" y="13406"/>
                      <a:pt x="239" y="13405"/>
                      <a:pt x="241" y="13404"/>
                    </a:cubicBezTo>
                    <a:cubicBezTo>
                      <a:pt x="273" y="13398"/>
                      <a:pt x="359" y="13346"/>
                      <a:pt x="406" y="13346"/>
                    </a:cubicBezTo>
                    <a:cubicBezTo>
                      <a:pt x="424" y="13346"/>
                      <a:pt x="437" y="13355"/>
                      <a:pt x="437" y="13378"/>
                    </a:cubicBezTo>
                    <a:cubicBezTo>
                      <a:pt x="437" y="13413"/>
                      <a:pt x="374" y="13449"/>
                      <a:pt x="357" y="13485"/>
                    </a:cubicBezTo>
                    <a:cubicBezTo>
                      <a:pt x="303" y="13583"/>
                      <a:pt x="374" y="13698"/>
                      <a:pt x="481" y="13698"/>
                    </a:cubicBezTo>
                    <a:cubicBezTo>
                      <a:pt x="410" y="13698"/>
                      <a:pt x="312" y="13859"/>
                      <a:pt x="312" y="13885"/>
                    </a:cubicBezTo>
                    <a:cubicBezTo>
                      <a:pt x="335" y="13880"/>
                      <a:pt x="351" y="13877"/>
                      <a:pt x="364" y="13877"/>
                    </a:cubicBezTo>
                    <a:cubicBezTo>
                      <a:pt x="413" y="13877"/>
                      <a:pt x="405" y="13913"/>
                      <a:pt x="419" y="13948"/>
                    </a:cubicBezTo>
                    <a:cubicBezTo>
                      <a:pt x="429" y="13976"/>
                      <a:pt x="428" y="13985"/>
                      <a:pt x="438" y="13985"/>
                    </a:cubicBezTo>
                    <a:cubicBezTo>
                      <a:pt x="446" y="13985"/>
                      <a:pt x="462" y="13979"/>
                      <a:pt x="499" y="13974"/>
                    </a:cubicBezTo>
                    <a:cubicBezTo>
                      <a:pt x="606" y="13974"/>
                      <a:pt x="499" y="14144"/>
                      <a:pt x="499" y="14188"/>
                    </a:cubicBezTo>
                    <a:cubicBezTo>
                      <a:pt x="499" y="14233"/>
                      <a:pt x="570" y="14206"/>
                      <a:pt x="588" y="14233"/>
                    </a:cubicBezTo>
                    <a:cubicBezTo>
                      <a:pt x="615" y="14286"/>
                      <a:pt x="642" y="14340"/>
                      <a:pt x="660" y="14393"/>
                    </a:cubicBezTo>
                    <a:cubicBezTo>
                      <a:pt x="694" y="14468"/>
                      <a:pt x="728" y="14512"/>
                      <a:pt x="827" y="14512"/>
                    </a:cubicBezTo>
                    <a:cubicBezTo>
                      <a:pt x="839" y="14512"/>
                      <a:pt x="853" y="14511"/>
                      <a:pt x="867" y="14510"/>
                    </a:cubicBezTo>
                    <a:lnTo>
                      <a:pt x="867" y="14510"/>
                    </a:lnTo>
                    <a:cubicBezTo>
                      <a:pt x="814" y="14520"/>
                      <a:pt x="763" y="14535"/>
                      <a:pt x="713" y="14553"/>
                    </a:cubicBezTo>
                    <a:cubicBezTo>
                      <a:pt x="633" y="14598"/>
                      <a:pt x="749" y="14616"/>
                      <a:pt x="775" y="14616"/>
                    </a:cubicBezTo>
                    <a:cubicBezTo>
                      <a:pt x="787" y="14615"/>
                      <a:pt x="798" y="14615"/>
                      <a:pt x="808" y="14615"/>
                    </a:cubicBezTo>
                    <a:cubicBezTo>
                      <a:pt x="956" y="14615"/>
                      <a:pt x="909" y="14676"/>
                      <a:pt x="775" y="14785"/>
                    </a:cubicBezTo>
                    <a:cubicBezTo>
                      <a:pt x="746" y="14812"/>
                      <a:pt x="768" y="14819"/>
                      <a:pt x="808" y="14819"/>
                    </a:cubicBezTo>
                    <a:cubicBezTo>
                      <a:pt x="858" y="14819"/>
                      <a:pt x="936" y="14807"/>
                      <a:pt x="974" y="14807"/>
                    </a:cubicBezTo>
                    <a:cubicBezTo>
                      <a:pt x="1006" y="14807"/>
                      <a:pt x="1010" y="14816"/>
                      <a:pt x="945" y="14847"/>
                    </a:cubicBezTo>
                    <a:cubicBezTo>
                      <a:pt x="847" y="14903"/>
                      <a:pt x="880" y="15008"/>
                      <a:pt x="981" y="15008"/>
                    </a:cubicBezTo>
                    <a:cubicBezTo>
                      <a:pt x="1008" y="15008"/>
                      <a:pt x="1039" y="15001"/>
                      <a:pt x="1074" y="14983"/>
                    </a:cubicBezTo>
                    <a:lnTo>
                      <a:pt x="1074" y="14983"/>
                    </a:lnTo>
                    <a:cubicBezTo>
                      <a:pt x="1022" y="15011"/>
                      <a:pt x="979" y="15063"/>
                      <a:pt x="953" y="15123"/>
                    </a:cubicBezTo>
                    <a:cubicBezTo>
                      <a:pt x="945" y="15150"/>
                      <a:pt x="998" y="15150"/>
                      <a:pt x="1007" y="15177"/>
                    </a:cubicBezTo>
                    <a:cubicBezTo>
                      <a:pt x="1034" y="15221"/>
                      <a:pt x="998" y="15266"/>
                      <a:pt x="1016" y="15311"/>
                    </a:cubicBezTo>
                    <a:cubicBezTo>
                      <a:pt x="1034" y="15364"/>
                      <a:pt x="1114" y="15346"/>
                      <a:pt x="1141" y="15391"/>
                    </a:cubicBezTo>
                    <a:cubicBezTo>
                      <a:pt x="1167" y="15435"/>
                      <a:pt x="1185" y="15480"/>
                      <a:pt x="1194" y="15533"/>
                    </a:cubicBezTo>
                    <a:cubicBezTo>
                      <a:pt x="1212" y="15613"/>
                      <a:pt x="1203" y="15694"/>
                      <a:pt x="1274" y="15738"/>
                    </a:cubicBezTo>
                    <a:cubicBezTo>
                      <a:pt x="1281" y="15744"/>
                      <a:pt x="1293" y="15746"/>
                      <a:pt x="1307" y="15746"/>
                    </a:cubicBezTo>
                    <a:cubicBezTo>
                      <a:pt x="1350" y="15746"/>
                      <a:pt x="1414" y="15725"/>
                      <a:pt x="1441" y="15725"/>
                    </a:cubicBezTo>
                    <a:cubicBezTo>
                      <a:pt x="1447" y="15725"/>
                      <a:pt x="1451" y="15727"/>
                      <a:pt x="1452" y="15729"/>
                    </a:cubicBezTo>
                    <a:cubicBezTo>
                      <a:pt x="1461" y="15747"/>
                      <a:pt x="1354" y="15854"/>
                      <a:pt x="1345" y="15898"/>
                    </a:cubicBezTo>
                    <a:cubicBezTo>
                      <a:pt x="1345" y="15914"/>
                      <a:pt x="1357" y="15920"/>
                      <a:pt x="1374" y="15920"/>
                    </a:cubicBezTo>
                    <a:cubicBezTo>
                      <a:pt x="1406" y="15920"/>
                      <a:pt x="1459" y="15898"/>
                      <a:pt x="1488" y="15881"/>
                    </a:cubicBezTo>
                    <a:cubicBezTo>
                      <a:pt x="1521" y="15861"/>
                      <a:pt x="1625" y="15779"/>
                      <a:pt x="1665" y="15779"/>
                    </a:cubicBezTo>
                    <a:cubicBezTo>
                      <a:pt x="1679" y="15779"/>
                      <a:pt x="1684" y="15790"/>
                      <a:pt x="1675" y="15818"/>
                    </a:cubicBezTo>
                    <a:cubicBezTo>
                      <a:pt x="1648" y="15898"/>
                      <a:pt x="1577" y="15987"/>
                      <a:pt x="1586" y="16059"/>
                    </a:cubicBezTo>
                    <a:cubicBezTo>
                      <a:pt x="1588" y="16083"/>
                      <a:pt x="1604" y="16091"/>
                      <a:pt x="1627" y="16091"/>
                    </a:cubicBezTo>
                    <a:cubicBezTo>
                      <a:pt x="1671" y="16091"/>
                      <a:pt x="1741" y="16060"/>
                      <a:pt x="1779" y="16060"/>
                    </a:cubicBezTo>
                    <a:cubicBezTo>
                      <a:pt x="1806" y="16060"/>
                      <a:pt x="1816" y="16076"/>
                      <a:pt x="1791" y="16130"/>
                    </a:cubicBezTo>
                    <a:cubicBezTo>
                      <a:pt x="1746" y="16246"/>
                      <a:pt x="1907" y="16317"/>
                      <a:pt x="1960" y="16344"/>
                    </a:cubicBezTo>
                    <a:cubicBezTo>
                      <a:pt x="2013" y="16362"/>
                      <a:pt x="2085" y="16370"/>
                      <a:pt x="2111" y="16424"/>
                    </a:cubicBezTo>
                    <a:cubicBezTo>
                      <a:pt x="2111" y="16441"/>
                      <a:pt x="2111" y="16621"/>
                      <a:pt x="2127" y="16621"/>
                    </a:cubicBezTo>
                    <a:cubicBezTo>
                      <a:pt x="2128" y="16621"/>
                      <a:pt x="2128" y="16621"/>
                      <a:pt x="2129" y="16620"/>
                    </a:cubicBezTo>
                    <a:cubicBezTo>
                      <a:pt x="2156" y="16566"/>
                      <a:pt x="2156" y="16504"/>
                      <a:pt x="2218" y="16495"/>
                    </a:cubicBezTo>
                    <a:cubicBezTo>
                      <a:pt x="2225" y="16493"/>
                      <a:pt x="2232" y="16492"/>
                      <a:pt x="2240" y="16492"/>
                    </a:cubicBezTo>
                    <a:cubicBezTo>
                      <a:pt x="2262" y="16492"/>
                      <a:pt x="2285" y="16502"/>
                      <a:pt x="2298" y="16522"/>
                    </a:cubicBezTo>
                    <a:cubicBezTo>
                      <a:pt x="2355" y="16579"/>
                      <a:pt x="2360" y="16665"/>
                      <a:pt x="2321" y="16727"/>
                    </a:cubicBezTo>
                    <a:lnTo>
                      <a:pt x="2321" y="16727"/>
                    </a:lnTo>
                    <a:cubicBezTo>
                      <a:pt x="2372" y="16658"/>
                      <a:pt x="2399" y="16632"/>
                      <a:pt x="2412" y="16632"/>
                    </a:cubicBezTo>
                    <a:cubicBezTo>
                      <a:pt x="2449" y="16632"/>
                      <a:pt x="2367" y="16847"/>
                      <a:pt x="2432" y="16860"/>
                    </a:cubicBezTo>
                    <a:cubicBezTo>
                      <a:pt x="2437" y="16861"/>
                      <a:pt x="2442" y="16862"/>
                      <a:pt x="2447" y="16862"/>
                    </a:cubicBezTo>
                    <a:cubicBezTo>
                      <a:pt x="2526" y="16862"/>
                      <a:pt x="2604" y="16743"/>
                      <a:pt x="2669" y="16743"/>
                    </a:cubicBezTo>
                    <a:cubicBezTo>
                      <a:pt x="2673" y="16743"/>
                      <a:pt x="2677" y="16744"/>
                      <a:pt x="2681" y="16745"/>
                    </a:cubicBezTo>
                    <a:cubicBezTo>
                      <a:pt x="2708" y="16753"/>
                      <a:pt x="2708" y="16860"/>
                      <a:pt x="2726" y="16887"/>
                    </a:cubicBezTo>
                    <a:cubicBezTo>
                      <a:pt x="2745" y="16918"/>
                      <a:pt x="2762" y="16928"/>
                      <a:pt x="2778" y="16928"/>
                    </a:cubicBezTo>
                    <a:cubicBezTo>
                      <a:pt x="2809" y="16928"/>
                      <a:pt x="2837" y="16892"/>
                      <a:pt x="2871" y="16892"/>
                    </a:cubicBezTo>
                    <a:cubicBezTo>
                      <a:pt x="2886" y="16892"/>
                      <a:pt x="2903" y="16900"/>
                      <a:pt x="2922" y="16923"/>
                    </a:cubicBezTo>
                    <a:cubicBezTo>
                      <a:pt x="2958" y="16985"/>
                      <a:pt x="3020" y="17039"/>
                      <a:pt x="3082" y="17065"/>
                    </a:cubicBezTo>
                    <a:cubicBezTo>
                      <a:pt x="3127" y="17065"/>
                      <a:pt x="3162" y="17056"/>
                      <a:pt x="3207" y="17039"/>
                    </a:cubicBezTo>
                    <a:cubicBezTo>
                      <a:pt x="3297" y="17096"/>
                      <a:pt x="3312" y="17385"/>
                      <a:pt x="3444" y="17385"/>
                    </a:cubicBezTo>
                    <a:cubicBezTo>
                      <a:pt x="3456" y="17385"/>
                      <a:pt x="3469" y="17382"/>
                      <a:pt x="3483" y="17377"/>
                    </a:cubicBezTo>
                    <a:cubicBezTo>
                      <a:pt x="3544" y="17347"/>
                      <a:pt x="3527" y="17291"/>
                      <a:pt x="3564" y="17291"/>
                    </a:cubicBezTo>
                    <a:cubicBezTo>
                      <a:pt x="3571" y="17291"/>
                      <a:pt x="3579" y="17293"/>
                      <a:pt x="3590" y="17297"/>
                    </a:cubicBezTo>
                    <a:cubicBezTo>
                      <a:pt x="3599" y="17341"/>
                      <a:pt x="3617" y="17377"/>
                      <a:pt x="3643" y="17404"/>
                    </a:cubicBezTo>
                    <a:cubicBezTo>
                      <a:pt x="3645" y="17406"/>
                      <a:pt x="3647" y="17407"/>
                      <a:pt x="3649" y="17407"/>
                    </a:cubicBezTo>
                    <a:cubicBezTo>
                      <a:pt x="3664" y="17407"/>
                      <a:pt x="3674" y="17350"/>
                      <a:pt x="3706" y="17350"/>
                    </a:cubicBezTo>
                    <a:cubicBezTo>
                      <a:pt x="3716" y="17347"/>
                      <a:pt x="3726" y="17345"/>
                      <a:pt x="3737" y="17345"/>
                    </a:cubicBezTo>
                    <a:cubicBezTo>
                      <a:pt x="3857" y="17345"/>
                      <a:pt x="3997" y="17547"/>
                      <a:pt x="4132" y="17547"/>
                    </a:cubicBezTo>
                    <a:cubicBezTo>
                      <a:pt x="4169" y="17547"/>
                      <a:pt x="4207" y="17531"/>
                      <a:pt x="4243" y="17491"/>
                    </a:cubicBezTo>
                    <a:lnTo>
                      <a:pt x="4243" y="17491"/>
                    </a:lnTo>
                    <a:cubicBezTo>
                      <a:pt x="4243" y="17497"/>
                      <a:pt x="4246" y="17499"/>
                      <a:pt x="4250" y="17499"/>
                    </a:cubicBezTo>
                    <a:cubicBezTo>
                      <a:pt x="4262" y="17499"/>
                      <a:pt x="4281" y="17483"/>
                      <a:pt x="4260" y="17483"/>
                    </a:cubicBezTo>
                    <a:cubicBezTo>
                      <a:pt x="4257" y="17483"/>
                      <a:pt x="4253" y="17483"/>
                      <a:pt x="4249" y="17484"/>
                    </a:cubicBezTo>
                    <a:cubicBezTo>
                      <a:pt x="4247" y="17486"/>
                      <a:pt x="4245" y="17489"/>
                      <a:pt x="4243" y="17491"/>
                    </a:cubicBezTo>
                    <a:lnTo>
                      <a:pt x="4243" y="17491"/>
                    </a:lnTo>
                    <a:cubicBezTo>
                      <a:pt x="4242" y="17485"/>
                      <a:pt x="4246" y="17475"/>
                      <a:pt x="4258" y="17457"/>
                    </a:cubicBezTo>
                    <a:lnTo>
                      <a:pt x="4258" y="17466"/>
                    </a:lnTo>
                    <a:cubicBezTo>
                      <a:pt x="4259" y="17466"/>
                      <a:pt x="4260" y="17466"/>
                      <a:pt x="4261" y="17466"/>
                    </a:cubicBezTo>
                    <a:cubicBezTo>
                      <a:pt x="4294" y="17466"/>
                      <a:pt x="4347" y="17295"/>
                      <a:pt x="4380" y="17122"/>
                    </a:cubicBezTo>
                    <a:lnTo>
                      <a:pt x="4380" y="17122"/>
                    </a:lnTo>
                    <a:cubicBezTo>
                      <a:pt x="4379" y="17222"/>
                      <a:pt x="4434" y="17326"/>
                      <a:pt x="4486" y="17326"/>
                    </a:cubicBezTo>
                    <a:cubicBezTo>
                      <a:pt x="4523" y="17326"/>
                      <a:pt x="4558" y="17272"/>
                      <a:pt x="4569" y="17125"/>
                    </a:cubicBezTo>
                    <a:lnTo>
                      <a:pt x="4569" y="17125"/>
                    </a:lnTo>
                    <a:cubicBezTo>
                      <a:pt x="4572" y="17227"/>
                      <a:pt x="4767" y="17249"/>
                      <a:pt x="4792" y="17368"/>
                    </a:cubicBezTo>
                    <a:cubicBezTo>
                      <a:pt x="4799" y="17405"/>
                      <a:pt x="4806" y="17418"/>
                      <a:pt x="4813" y="17418"/>
                    </a:cubicBezTo>
                    <a:cubicBezTo>
                      <a:pt x="4826" y="17418"/>
                      <a:pt x="4841" y="17381"/>
                      <a:pt x="4864" y="17359"/>
                    </a:cubicBezTo>
                    <a:cubicBezTo>
                      <a:pt x="4886" y="17346"/>
                      <a:pt x="4908" y="17344"/>
                      <a:pt x="4929" y="17344"/>
                    </a:cubicBezTo>
                    <a:cubicBezTo>
                      <a:pt x="4940" y="17344"/>
                      <a:pt x="4950" y="17344"/>
                      <a:pt x="4960" y="17344"/>
                    </a:cubicBezTo>
                    <a:cubicBezTo>
                      <a:pt x="4970" y="17344"/>
                      <a:pt x="4979" y="17344"/>
                      <a:pt x="4988" y="17341"/>
                    </a:cubicBezTo>
                    <a:cubicBezTo>
                      <a:pt x="5070" y="17313"/>
                      <a:pt x="5152" y="17303"/>
                      <a:pt x="5234" y="17303"/>
                    </a:cubicBezTo>
                    <a:cubicBezTo>
                      <a:pt x="5357" y="17303"/>
                      <a:pt x="5480" y="17325"/>
                      <a:pt x="5603" y="17341"/>
                    </a:cubicBezTo>
                    <a:cubicBezTo>
                      <a:pt x="5663" y="17351"/>
                      <a:pt x="5772" y="17411"/>
                      <a:pt x="5861" y="17411"/>
                    </a:cubicBezTo>
                    <a:cubicBezTo>
                      <a:pt x="5943" y="17411"/>
                      <a:pt x="6008" y="17360"/>
                      <a:pt x="6004" y="17172"/>
                    </a:cubicBezTo>
                    <a:cubicBezTo>
                      <a:pt x="6004" y="17149"/>
                      <a:pt x="6010" y="16949"/>
                      <a:pt x="6029" y="16949"/>
                    </a:cubicBezTo>
                    <a:cubicBezTo>
                      <a:pt x="6032" y="16949"/>
                      <a:pt x="6036" y="16955"/>
                      <a:pt x="6039" y="16967"/>
                    </a:cubicBezTo>
                    <a:cubicBezTo>
                      <a:pt x="6066" y="17047"/>
                      <a:pt x="6075" y="17136"/>
                      <a:pt x="6084" y="17217"/>
                    </a:cubicBezTo>
                    <a:cubicBezTo>
                      <a:pt x="6084" y="17261"/>
                      <a:pt x="6145" y="17716"/>
                      <a:pt x="6155" y="17716"/>
                    </a:cubicBezTo>
                    <a:cubicBezTo>
                      <a:pt x="6155" y="17716"/>
                      <a:pt x="6155" y="17716"/>
                      <a:pt x="6155" y="17715"/>
                    </a:cubicBezTo>
                    <a:cubicBezTo>
                      <a:pt x="6164" y="17707"/>
                      <a:pt x="6155" y="17653"/>
                      <a:pt x="6182" y="17626"/>
                    </a:cubicBezTo>
                    <a:cubicBezTo>
                      <a:pt x="6209" y="17600"/>
                      <a:pt x="6244" y="17591"/>
                      <a:pt x="6289" y="17591"/>
                    </a:cubicBezTo>
                    <a:cubicBezTo>
                      <a:pt x="6295" y="17591"/>
                      <a:pt x="6302" y="17591"/>
                      <a:pt x="6309" y="17591"/>
                    </a:cubicBezTo>
                    <a:cubicBezTo>
                      <a:pt x="6356" y="17591"/>
                      <a:pt x="6424" y="17597"/>
                      <a:pt x="6431" y="17698"/>
                    </a:cubicBezTo>
                    <a:cubicBezTo>
                      <a:pt x="6414" y="17466"/>
                      <a:pt x="6538" y="17626"/>
                      <a:pt x="6538" y="17439"/>
                    </a:cubicBezTo>
                    <a:cubicBezTo>
                      <a:pt x="6538" y="17368"/>
                      <a:pt x="6548" y="17230"/>
                      <a:pt x="6588" y="17230"/>
                    </a:cubicBezTo>
                    <a:cubicBezTo>
                      <a:pt x="6602" y="17230"/>
                      <a:pt x="6621" y="17249"/>
                      <a:pt x="6645" y="17297"/>
                    </a:cubicBezTo>
                    <a:cubicBezTo>
                      <a:pt x="6681" y="17377"/>
                      <a:pt x="6681" y="17475"/>
                      <a:pt x="6734" y="17537"/>
                    </a:cubicBezTo>
                    <a:cubicBezTo>
                      <a:pt x="6748" y="17558"/>
                      <a:pt x="6763" y="17568"/>
                      <a:pt x="6776" y="17568"/>
                    </a:cubicBezTo>
                    <a:cubicBezTo>
                      <a:pt x="6797" y="17568"/>
                      <a:pt x="6814" y="17542"/>
                      <a:pt x="6814" y="17493"/>
                    </a:cubicBezTo>
                    <a:cubicBezTo>
                      <a:pt x="6814" y="17404"/>
                      <a:pt x="6832" y="17430"/>
                      <a:pt x="6886" y="17422"/>
                    </a:cubicBezTo>
                    <a:cubicBezTo>
                      <a:pt x="6921" y="17422"/>
                      <a:pt x="6912" y="17475"/>
                      <a:pt x="6930" y="17511"/>
                    </a:cubicBezTo>
                    <a:cubicBezTo>
                      <a:pt x="6944" y="17542"/>
                      <a:pt x="6958" y="17554"/>
                      <a:pt x="6973" y="17554"/>
                    </a:cubicBezTo>
                    <a:cubicBezTo>
                      <a:pt x="7021" y="17554"/>
                      <a:pt x="7074" y="17426"/>
                      <a:pt x="7137" y="17426"/>
                    </a:cubicBezTo>
                    <a:cubicBezTo>
                      <a:pt x="7153" y="17426"/>
                      <a:pt x="7171" y="17435"/>
                      <a:pt x="7188" y="17457"/>
                    </a:cubicBezTo>
                    <a:cubicBezTo>
                      <a:pt x="7238" y="17449"/>
                      <a:pt x="7265" y="17231"/>
                      <a:pt x="7290" y="17231"/>
                    </a:cubicBezTo>
                    <a:cubicBezTo>
                      <a:pt x="7292" y="17231"/>
                      <a:pt x="7294" y="17232"/>
                      <a:pt x="7295" y="17234"/>
                    </a:cubicBezTo>
                    <a:cubicBezTo>
                      <a:pt x="7304" y="17260"/>
                      <a:pt x="7359" y="17387"/>
                      <a:pt x="7381" y="17387"/>
                    </a:cubicBezTo>
                    <a:cubicBezTo>
                      <a:pt x="7382" y="17387"/>
                      <a:pt x="7383" y="17387"/>
                      <a:pt x="7384" y="17386"/>
                    </a:cubicBezTo>
                    <a:cubicBezTo>
                      <a:pt x="7411" y="17341"/>
                      <a:pt x="7358" y="17234"/>
                      <a:pt x="7384" y="17181"/>
                    </a:cubicBezTo>
                    <a:lnTo>
                      <a:pt x="7384" y="17181"/>
                    </a:lnTo>
                    <a:lnTo>
                      <a:pt x="7509" y="17439"/>
                    </a:lnTo>
                    <a:cubicBezTo>
                      <a:pt x="7509" y="17325"/>
                      <a:pt x="7532" y="17234"/>
                      <a:pt x="7596" y="17234"/>
                    </a:cubicBezTo>
                    <a:cubicBezTo>
                      <a:pt x="7612" y="17234"/>
                      <a:pt x="7630" y="17240"/>
                      <a:pt x="7652" y="17252"/>
                    </a:cubicBezTo>
                    <a:cubicBezTo>
                      <a:pt x="7681" y="17276"/>
                      <a:pt x="7719" y="17288"/>
                      <a:pt x="7757" y="17288"/>
                    </a:cubicBezTo>
                    <a:cubicBezTo>
                      <a:pt x="7775" y="17288"/>
                      <a:pt x="7794" y="17285"/>
                      <a:pt x="7812" y="17279"/>
                    </a:cubicBezTo>
                    <a:cubicBezTo>
                      <a:pt x="7820" y="17271"/>
                      <a:pt x="7852" y="17207"/>
                      <a:pt x="7819" y="17207"/>
                    </a:cubicBezTo>
                    <a:cubicBezTo>
                      <a:pt x="7817" y="17207"/>
                      <a:pt x="7815" y="17207"/>
                      <a:pt x="7812" y="17208"/>
                    </a:cubicBezTo>
                    <a:lnTo>
                      <a:pt x="7910" y="17172"/>
                    </a:lnTo>
                    <a:cubicBezTo>
                      <a:pt x="7981" y="17145"/>
                      <a:pt x="7928" y="17163"/>
                      <a:pt x="7937" y="17083"/>
                    </a:cubicBezTo>
                    <a:cubicBezTo>
                      <a:pt x="7937" y="17065"/>
                      <a:pt x="7954" y="17059"/>
                      <a:pt x="7980" y="17059"/>
                    </a:cubicBezTo>
                    <a:cubicBezTo>
                      <a:pt x="8030" y="17059"/>
                      <a:pt x="8109" y="17083"/>
                      <a:pt x="8133" y="17083"/>
                    </a:cubicBezTo>
                    <a:cubicBezTo>
                      <a:pt x="8168" y="17083"/>
                      <a:pt x="8284" y="17083"/>
                      <a:pt x="8293" y="17012"/>
                    </a:cubicBezTo>
                    <a:cubicBezTo>
                      <a:pt x="8299" y="16953"/>
                      <a:pt x="8244" y="16861"/>
                      <a:pt x="8273" y="16861"/>
                    </a:cubicBezTo>
                    <a:cubicBezTo>
                      <a:pt x="8284" y="16861"/>
                      <a:pt x="8306" y="16874"/>
                      <a:pt x="8346" y="16905"/>
                    </a:cubicBezTo>
                    <a:cubicBezTo>
                      <a:pt x="8384" y="16947"/>
                      <a:pt x="8436" y="16973"/>
                      <a:pt x="8465" y="16973"/>
                    </a:cubicBezTo>
                    <a:cubicBezTo>
                      <a:pt x="8498" y="16973"/>
                      <a:pt x="8502" y="16940"/>
                      <a:pt x="8427" y="16860"/>
                    </a:cubicBezTo>
                    <a:cubicBezTo>
                      <a:pt x="8375" y="16751"/>
                      <a:pt x="8375" y="16688"/>
                      <a:pt x="8422" y="16688"/>
                    </a:cubicBezTo>
                    <a:cubicBezTo>
                      <a:pt x="8440" y="16688"/>
                      <a:pt x="8465" y="16698"/>
                      <a:pt x="8498" y="16718"/>
                    </a:cubicBezTo>
                    <a:cubicBezTo>
                      <a:pt x="8547" y="16748"/>
                      <a:pt x="8591" y="16812"/>
                      <a:pt x="8629" y="16812"/>
                    </a:cubicBezTo>
                    <a:cubicBezTo>
                      <a:pt x="8646" y="16812"/>
                      <a:pt x="8662" y="16799"/>
                      <a:pt x="8676" y="16762"/>
                    </a:cubicBezTo>
                    <a:cubicBezTo>
                      <a:pt x="8676" y="16754"/>
                      <a:pt x="8676" y="16538"/>
                      <a:pt x="8691" y="16538"/>
                    </a:cubicBezTo>
                    <a:cubicBezTo>
                      <a:pt x="8692" y="16538"/>
                      <a:pt x="8693" y="16538"/>
                      <a:pt x="8694" y="16540"/>
                    </a:cubicBezTo>
                    <a:cubicBezTo>
                      <a:pt x="8720" y="16566"/>
                      <a:pt x="8703" y="16709"/>
                      <a:pt x="8765" y="16727"/>
                    </a:cubicBezTo>
                    <a:cubicBezTo>
                      <a:pt x="8769" y="16729"/>
                      <a:pt x="8772" y="16730"/>
                      <a:pt x="8776" y="16730"/>
                    </a:cubicBezTo>
                    <a:cubicBezTo>
                      <a:pt x="8818" y="16730"/>
                      <a:pt x="8818" y="16581"/>
                      <a:pt x="8818" y="16540"/>
                    </a:cubicBezTo>
                    <a:cubicBezTo>
                      <a:pt x="8851" y="16514"/>
                      <a:pt x="8893" y="16497"/>
                      <a:pt x="8938" y="16497"/>
                    </a:cubicBezTo>
                    <a:cubicBezTo>
                      <a:pt x="8954" y="16497"/>
                      <a:pt x="8971" y="16499"/>
                      <a:pt x="8988" y="16504"/>
                    </a:cubicBezTo>
                    <a:cubicBezTo>
                      <a:pt x="9014" y="16517"/>
                      <a:pt x="9043" y="16524"/>
                      <a:pt x="9072" y="16524"/>
                    </a:cubicBezTo>
                    <a:cubicBezTo>
                      <a:pt x="9101" y="16524"/>
                      <a:pt x="9130" y="16517"/>
                      <a:pt x="9157" y="16504"/>
                    </a:cubicBezTo>
                    <a:cubicBezTo>
                      <a:pt x="9210" y="16468"/>
                      <a:pt x="9255" y="16415"/>
                      <a:pt x="9273" y="16353"/>
                    </a:cubicBezTo>
                    <a:cubicBezTo>
                      <a:pt x="9295" y="16301"/>
                      <a:pt x="9257" y="16214"/>
                      <a:pt x="9296" y="16214"/>
                    </a:cubicBezTo>
                    <a:cubicBezTo>
                      <a:pt x="9305" y="16214"/>
                      <a:pt x="9318" y="16218"/>
                      <a:pt x="9335" y="16228"/>
                    </a:cubicBezTo>
                    <a:cubicBezTo>
                      <a:pt x="9371" y="16247"/>
                      <a:pt x="9405" y="16256"/>
                      <a:pt x="9436" y="16256"/>
                    </a:cubicBezTo>
                    <a:cubicBezTo>
                      <a:pt x="9491" y="16256"/>
                      <a:pt x="9535" y="16229"/>
                      <a:pt x="9558" y="16183"/>
                    </a:cubicBezTo>
                    <a:cubicBezTo>
                      <a:pt x="9576" y="16130"/>
                      <a:pt x="9495" y="16077"/>
                      <a:pt x="9442" y="16014"/>
                    </a:cubicBezTo>
                    <a:lnTo>
                      <a:pt x="9442" y="16014"/>
                    </a:lnTo>
                    <a:cubicBezTo>
                      <a:pt x="9494" y="16068"/>
                      <a:pt x="9538" y="16090"/>
                      <a:pt x="9574" y="16090"/>
                    </a:cubicBezTo>
                    <a:cubicBezTo>
                      <a:pt x="9661" y="16090"/>
                      <a:pt x="9696" y="15963"/>
                      <a:pt x="9665" y="15881"/>
                    </a:cubicBezTo>
                    <a:cubicBezTo>
                      <a:pt x="9644" y="15834"/>
                      <a:pt x="9660" y="15797"/>
                      <a:pt x="9703" y="15797"/>
                    </a:cubicBezTo>
                    <a:cubicBezTo>
                      <a:pt x="9717" y="15797"/>
                      <a:pt x="9734" y="15801"/>
                      <a:pt x="9754" y="15809"/>
                    </a:cubicBezTo>
                    <a:cubicBezTo>
                      <a:pt x="9807" y="15836"/>
                      <a:pt x="9798" y="15898"/>
                      <a:pt x="9870" y="15907"/>
                    </a:cubicBezTo>
                    <a:cubicBezTo>
                      <a:pt x="9873" y="15908"/>
                      <a:pt x="9876" y="15908"/>
                      <a:pt x="9878" y="15908"/>
                    </a:cubicBezTo>
                    <a:cubicBezTo>
                      <a:pt x="9926" y="15908"/>
                      <a:pt x="9878" y="15835"/>
                      <a:pt x="9878" y="15809"/>
                    </a:cubicBezTo>
                    <a:cubicBezTo>
                      <a:pt x="9870" y="15743"/>
                      <a:pt x="9915" y="15693"/>
                      <a:pt x="9993" y="15693"/>
                    </a:cubicBezTo>
                    <a:cubicBezTo>
                      <a:pt x="9999" y="15693"/>
                      <a:pt x="10005" y="15693"/>
                      <a:pt x="10012" y="15694"/>
                    </a:cubicBezTo>
                    <a:cubicBezTo>
                      <a:pt x="10035" y="15710"/>
                      <a:pt x="10049" y="15717"/>
                      <a:pt x="10058" y="15717"/>
                    </a:cubicBezTo>
                    <a:cubicBezTo>
                      <a:pt x="10095" y="15717"/>
                      <a:pt x="10012" y="15580"/>
                      <a:pt x="10012" y="15551"/>
                    </a:cubicBezTo>
                    <a:cubicBezTo>
                      <a:pt x="10030" y="15471"/>
                      <a:pt x="10137" y="15417"/>
                      <a:pt x="10101" y="15319"/>
                    </a:cubicBezTo>
                    <a:cubicBezTo>
                      <a:pt x="10065" y="15221"/>
                      <a:pt x="10128" y="15159"/>
                      <a:pt x="10181" y="15079"/>
                    </a:cubicBezTo>
                    <a:cubicBezTo>
                      <a:pt x="10226" y="14999"/>
                      <a:pt x="10359" y="14838"/>
                      <a:pt x="10253" y="14740"/>
                    </a:cubicBezTo>
                    <a:cubicBezTo>
                      <a:pt x="10217" y="14705"/>
                      <a:pt x="10359" y="14651"/>
                      <a:pt x="10377" y="14616"/>
                    </a:cubicBezTo>
                    <a:cubicBezTo>
                      <a:pt x="10422" y="14553"/>
                      <a:pt x="10333" y="14527"/>
                      <a:pt x="10315" y="14464"/>
                    </a:cubicBezTo>
                    <a:cubicBezTo>
                      <a:pt x="10315" y="14375"/>
                      <a:pt x="10297" y="14295"/>
                      <a:pt x="10253" y="14224"/>
                    </a:cubicBezTo>
                    <a:cubicBezTo>
                      <a:pt x="10199" y="14153"/>
                      <a:pt x="10128" y="14215"/>
                      <a:pt x="10163" y="14099"/>
                    </a:cubicBezTo>
                    <a:cubicBezTo>
                      <a:pt x="10191" y="14011"/>
                      <a:pt x="10182" y="13835"/>
                      <a:pt x="10077" y="13835"/>
                    </a:cubicBezTo>
                    <a:cubicBezTo>
                      <a:pt x="10047" y="13835"/>
                      <a:pt x="10010" y="13849"/>
                      <a:pt x="9963" y="13884"/>
                    </a:cubicBezTo>
                    <a:lnTo>
                      <a:pt x="9963" y="13884"/>
                    </a:lnTo>
                    <a:cubicBezTo>
                      <a:pt x="10164" y="13717"/>
                      <a:pt x="9808" y="13443"/>
                      <a:pt x="9621" y="13443"/>
                    </a:cubicBezTo>
                    <a:cubicBezTo>
                      <a:pt x="9596" y="13443"/>
                      <a:pt x="9575" y="13448"/>
                      <a:pt x="9558" y="13458"/>
                    </a:cubicBezTo>
                    <a:cubicBezTo>
                      <a:pt x="9553" y="13461"/>
                      <a:pt x="9548" y="13462"/>
                      <a:pt x="9544" y="13462"/>
                    </a:cubicBezTo>
                    <a:cubicBezTo>
                      <a:pt x="9486" y="13462"/>
                      <a:pt x="9483" y="13205"/>
                      <a:pt x="9389" y="13205"/>
                    </a:cubicBezTo>
                    <a:cubicBezTo>
                      <a:pt x="9366" y="13205"/>
                      <a:pt x="9337" y="13221"/>
                      <a:pt x="9299" y="13262"/>
                    </a:cubicBezTo>
                    <a:cubicBezTo>
                      <a:pt x="9245" y="13329"/>
                      <a:pt x="9206" y="13417"/>
                      <a:pt x="9165" y="13417"/>
                    </a:cubicBezTo>
                    <a:cubicBezTo>
                      <a:pt x="9146" y="13417"/>
                      <a:pt x="9126" y="13399"/>
                      <a:pt x="9103" y="13351"/>
                    </a:cubicBezTo>
                    <a:cubicBezTo>
                      <a:pt x="9079" y="13351"/>
                      <a:pt x="8911" y="13351"/>
                      <a:pt x="8898" y="13372"/>
                    </a:cubicBezTo>
                    <a:lnTo>
                      <a:pt x="8898" y="13372"/>
                    </a:lnTo>
                    <a:cubicBezTo>
                      <a:pt x="8903" y="13352"/>
                      <a:pt x="8946" y="13294"/>
                      <a:pt x="8899" y="13271"/>
                    </a:cubicBezTo>
                    <a:cubicBezTo>
                      <a:pt x="8881" y="13259"/>
                      <a:pt x="8863" y="13255"/>
                      <a:pt x="8846" y="13255"/>
                    </a:cubicBezTo>
                    <a:cubicBezTo>
                      <a:pt x="8811" y="13255"/>
                      <a:pt x="8777" y="13271"/>
                      <a:pt x="8747" y="13271"/>
                    </a:cubicBezTo>
                    <a:cubicBezTo>
                      <a:pt x="8741" y="13271"/>
                      <a:pt x="8734" y="13272"/>
                      <a:pt x="8727" y="13272"/>
                    </a:cubicBezTo>
                    <a:cubicBezTo>
                      <a:pt x="8659" y="13272"/>
                      <a:pt x="8571" y="13248"/>
                      <a:pt x="8490" y="13248"/>
                    </a:cubicBezTo>
                    <a:cubicBezTo>
                      <a:pt x="8444" y="13248"/>
                      <a:pt x="8401" y="13255"/>
                      <a:pt x="8364" y="13280"/>
                    </a:cubicBezTo>
                    <a:cubicBezTo>
                      <a:pt x="8507" y="13297"/>
                      <a:pt x="8605" y="13538"/>
                      <a:pt x="8578" y="13672"/>
                    </a:cubicBezTo>
                    <a:cubicBezTo>
                      <a:pt x="8573" y="13673"/>
                      <a:pt x="8569" y="13674"/>
                      <a:pt x="8564" y="13674"/>
                    </a:cubicBezTo>
                    <a:cubicBezTo>
                      <a:pt x="8503" y="13674"/>
                      <a:pt x="8479" y="13508"/>
                      <a:pt x="8471" y="13458"/>
                    </a:cubicBezTo>
                    <a:cubicBezTo>
                      <a:pt x="8464" y="13430"/>
                      <a:pt x="8450" y="13420"/>
                      <a:pt x="8433" y="13420"/>
                    </a:cubicBezTo>
                    <a:cubicBezTo>
                      <a:pt x="8390" y="13420"/>
                      <a:pt x="8325" y="13487"/>
                      <a:pt x="8293" y="13493"/>
                    </a:cubicBezTo>
                    <a:cubicBezTo>
                      <a:pt x="8291" y="13494"/>
                      <a:pt x="8288" y="13494"/>
                      <a:pt x="8286" y="13494"/>
                    </a:cubicBezTo>
                    <a:cubicBezTo>
                      <a:pt x="8247" y="13494"/>
                      <a:pt x="8159" y="13450"/>
                      <a:pt x="8118" y="13450"/>
                    </a:cubicBezTo>
                    <a:cubicBezTo>
                      <a:pt x="8105" y="13450"/>
                      <a:pt x="8097" y="13454"/>
                      <a:pt x="8097" y="13467"/>
                    </a:cubicBezTo>
                    <a:cubicBezTo>
                      <a:pt x="8097" y="13520"/>
                      <a:pt x="8142" y="13600"/>
                      <a:pt x="8070" y="13618"/>
                    </a:cubicBezTo>
                    <a:cubicBezTo>
                      <a:pt x="7963" y="13645"/>
                      <a:pt x="7839" y="13627"/>
                      <a:pt x="7750" y="13725"/>
                    </a:cubicBezTo>
                    <a:cubicBezTo>
                      <a:pt x="7848" y="13725"/>
                      <a:pt x="7606" y="14081"/>
                      <a:pt x="7630" y="14081"/>
                    </a:cubicBezTo>
                    <a:cubicBezTo>
                      <a:pt x="7632" y="14081"/>
                      <a:pt x="7636" y="14078"/>
                      <a:pt x="7643" y="14072"/>
                    </a:cubicBezTo>
                    <a:cubicBezTo>
                      <a:pt x="7652" y="14090"/>
                      <a:pt x="7794" y="14153"/>
                      <a:pt x="7830" y="14215"/>
                    </a:cubicBezTo>
                    <a:cubicBezTo>
                      <a:pt x="7838" y="14229"/>
                      <a:pt x="7838" y="14235"/>
                      <a:pt x="7830" y="14235"/>
                    </a:cubicBezTo>
                    <a:cubicBezTo>
                      <a:pt x="7800" y="14235"/>
                      <a:pt x="7661" y="14137"/>
                      <a:pt x="7625" y="14108"/>
                    </a:cubicBezTo>
                    <a:lnTo>
                      <a:pt x="7625" y="14108"/>
                    </a:lnTo>
                    <a:cubicBezTo>
                      <a:pt x="7665" y="14140"/>
                      <a:pt x="7734" y="14209"/>
                      <a:pt x="7702" y="14209"/>
                    </a:cubicBezTo>
                    <a:cubicBezTo>
                      <a:pt x="7698" y="14209"/>
                      <a:pt x="7693" y="14208"/>
                      <a:pt x="7687" y="14206"/>
                    </a:cubicBezTo>
                    <a:cubicBezTo>
                      <a:pt x="7625" y="14197"/>
                      <a:pt x="7563" y="14108"/>
                      <a:pt x="7518" y="14099"/>
                    </a:cubicBezTo>
                    <a:cubicBezTo>
                      <a:pt x="7518" y="14099"/>
                      <a:pt x="7517" y="14099"/>
                      <a:pt x="7517" y="14099"/>
                    </a:cubicBezTo>
                    <a:cubicBezTo>
                      <a:pt x="7508" y="14099"/>
                      <a:pt x="7660" y="14277"/>
                      <a:pt x="7616" y="14286"/>
                    </a:cubicBezTo>
                    <a:cubicBezTo>
                      <a:pt x="7602" y="14286"/>
                      <a:pt x="7483" y="14214"/>
                      <a:pt x="7463" y="14214"/>
                    </a:cubicBezTo>
                    <a:cubicBezTo>
                      <a:pt x="7458" y="14214"/>
                      <a:pt x="7460" y="14220"/>
                      <a:pt x="7473" y="14233"/>
                    </a:cubicBezTo>
                    <a:cubicBezTo>
                      <a:pt x="7509" y="14277"/>
                      <a:pt x="7563" y="14295"/>
                      <a:pt x="7563" y="14349"/>
                    </a:cubicBezTo>
                    <a:cubicBezTo>
                      <a:pt x="7563" y="14362"/>
                      <a:pt x="7558" y="14370"/>
                      <a:pt x="7548" y="14370"/>
                    </a:cubicBezTo>
                    <a:cubicBezTo>
                      <a:pt x="7545" y="14370"/>
                      <a:pt x="7541" y="14369"/>
                      <a:pt x="7536" y="14366"/>
                    </a:cubicBezTo>
                    <a:cubicBezTo>
                      <a:pt x="7475" y="14340"/>
                      <a:pt x="7398" y="14188"/>
                      <a:pt x="7361" y="14188"/>
                    </a:cubicBezTo>
                    <a:cubicBezTo>
                      <a:pt x="7360" y="14188"/>
                      <a:pt x="7359" y="14188"/>
                      <a:pt x="7358" y="14188"/>
                    </a:cubicBezTo>
                    <a:cubicBezTo>
                      <a:pt x="7322" y="14197"/>
                      <a:pt x="7304" y="14206"/>
                      <a:pt x="7295" y="14242"/>
                    </a:cubicBezTo>
                    <a:cubicBezTo>
                      <a:pt x="7304" y="14268"/>
                      <a:pt x="7313" y="14286"/>
                      <a:pt x="7322" y="14313"/>
                    </a:cubicBezTo>
                    <a:cubicBezTo>
                      <a:pt x="7278" y="14331"/>
                      <a:pt x="7233" y="14357"/>
                      <a:pt x="7206" y="14393"/>
                    </a:cubicBezTo>
                    <a:cubicBezTo>
                      <a:pt x="7162" y="14438"/>
                      <a:pt x="7188" y="14518"/>
                      <a:pt x="7278" y="14544"/>
                    </a:cubicBezTo>
                    <a:cubicBezTo>
                      <a:pt x="7256" y="14559"/>
                      <a:pt x="7232" y="14566"/>
                      <a:pt x="7208" y="14566"/>
                    </a:cubicBezTo>
                    <a:cubicBezTo>
                      <a:pt x="7171" y="14566"/>
                      <a:pt x="7135" y="14550"/>
                      <a:pt x="7108" y="14518"/>
                    </a:cubicBezTo>
                    <a:cubicBezTo>
                      <a:pt x="7070" y="14473"/>
                      <a:pt x="7014" y="14411"/>
                      <a:pt x="6982" y="14411"/>
                    </a:cubicBezTo>
                    <a:cubicBezTo>
                      <a:pt x="6969" y="14411"/>
                      <a:pt x="6959" y="14421"/>
                      <a:pt x="6957" y="14447"/>
                    </a:cubicBezTo>
                    <a:cubicBezTo>
                      <a:pt x="6948" y="14518"/>
                      <a:pt x="6957" y="14562"/>
                      <a:pt x="6921" y="14589"/>
                    </a:cubicBezTo>
                    <a:cubicBezTo>
                      <a:pt x="6903" y="14589"/>
                      <a:pt x="6868" y="14589"/>
                      <a:pt x="6850" y="14607"/>
                    </a:cubicBezTo>
                    <a:cubicBezTo>
                      <a:pt x="6859" y="14625"/>
                      <a:pt x="6877" y="14669"/>
                      <a:pt x="6868" y="14678"/>
                    </a:cubicBezTo>
                    <a:cubicBezTo>
                      <a:pt x="6841" y="14740"/>
                      <a:pt x="6752" y="14714"/>
                      <a:pt x="6716" y="14758"/>
                    </a:cubicBezTo>
                    <a:cubicBezTo>
                      <a:pt x="6692" y="14788"/>
                      <a:pt x="6673" y="14838"/>
                      <a:pt x="6643" y="14838"/>
                    </a:cubicBezTo>
                    <a:cubicBezTo>
                      <a:pt x="6629" y="14838"/>
                      <a:pt x="6612" y="14826"/>
                      <a:pt x="6592" y="14794"/>
                    </a:cubicBezTo>
                    <a:cubicBezTo>
                      <a:pt x="6577" y="14768"/>
                      <a:pt x="6551" y="14756"/>
                      <a:pt x="6525" y="14756"/>
                    </a:cubicBezTo>
                    <a:cubicBezTo>
                      <a:pt x="6488" y="14756"/>
                      <a:pt x="6451" y="14779"/>
                      <a:pt x="6440" y="14821"/>
                    </a:cubicBezTo>
                    <a:cubicBezTo>
                      <a:pt x="6440" y="14883"/>
                      <a:pt x="6485" y="14936"/>
                      <a:pt x="6538" y="14945"/>
                    </a:cubicBezTo>
                    <a:cubicBezTo>
                      <a:pt x="6526" y="14951"/>
                      <a:pt x="6513" y="14954"/>
                      <a:pt x="6500" y="14954"/>
                    </a:cubicBezTo>
                    <a:cubicBezTo>
                      <a:pt x="6474" y="14954"/>
                      <a:pt x="6446" y="14942"/>
                      <a:pt x="6422" y="14919"/>
                    </a:cubicBezTo>
                    <a:cubicBezTo>
                      <a:pt x="6387" y="14883"/>
                      <a:pt x="6360" y="14821"/>
                      <a:pt x="6316" y="14803"/>
                    </a:cubicBezTo>
                    <a:cubicBezTo>
                      <a:pt x="6309" y="14800"/>
                      <a:pt x="6304" y="14799"/>
                      <a:pt x="6299" y="14799"/>
                    </a:cubicBezTo>
                    <a:cubicBezTo>
                      <a:pt x="6263" y="14799"/>
                      <a:pt x="6251" y="14856"/>
                      <a:pt x="6218" y="14856"/>
                    </a:cubicBezTo>
                    <a:cubicBezTo>
                      <a:pt x="6208" y="14856"/>
                      <a:pt x="6197" y="14851"/>
                      <a:pt x="6182" y="14838"/>
                    </a:cubicBezTo>
                    <a:cubicBezTo>
                      <a:pt x="6162" y="14825"/>
                      <a:pt x="6112" y="14682"/>
                      <a:pt x="6088" y="14682"/>
                    </a:cubicBezTo>
                    <a:cubicBezTo>
                      <a:pt x="6080" y="14682"/>
                      <a:pt x="6075" y="14698"/>
                      <a:pt x="6075" y="14740"/>
                    </a:cubicBezTo>
                    <a:cubicBezTo>
                      <a:pt x="6075" y="14823"/>
                      <a:pt x="6075" y="14947"/>
                      <a:pt x="6043" y="14947"/>
                    </a:cubicBezTo>
                    <a:cubicBezTo>
                      <a:pt x="6033" y="14947"/>
                      <a:pt x="6020" y="14936"/>
                      <a:pt x="6004" y="14910"/>
                    </a:cubicBezTo>
                    <a:cubicBezTo>
                      <a:pt x="5959" y="14838"/>
                      <a:pt x="5959" y="14776"/>
                      <a:pt x="5906" y="14740"/>
                    </a:cubicBezTo>
                    <a:cubicBezTo>
                      <a:pt x="5896" y="14735"/>
                      <a:pt x="5850" y="14719"/>
                      <a:pt x="5812" y="14719"/>
                    </a:cubicBezTo>
                    <a:cubicBezTo>
                      <a:pt x="5783" y="14719"/>
                      <a:pt x="5758" y="14728"/>
                      <a:pt x="5754" y="14758"/>
                    </a:cubicBezTo>
                    <a:cubicBezTo>
                      <a:pt x="5754" y="14800"/>
                      <a:pt x="5794" y="14992"/>
                      <a:pt x="5739" y="14992"/>
                    </a:cubicBezTo>
                    <a:cubicBezTo>
                      <a:pt x="5736" y="14992"/>
                      <a:pt x="5732" y="14991"/>
                      <a:pt x="5728" y="14990"/>
                    </a:cubicBezTo>
                    <a:cubicBezTo>
                      <a:pt x="5674" y="14963"/>
                      <a:pt x="5710" y="14838"/>
                      <a:pt x="5692" y="14767"/>
                    </a:cubicBezTo>
                    <a:lnTo>
                      <a:pt x="5692" y="14767"/>
                    </a:lnTo>
                    <a:lnTo>
                      <a:pt x="5630" y="14945"/>
                    </a:lnTo>
                    <a:cubicBezTo>
                      <a:pt x="5617" y="14971"/>
                      <a:pt x="5608" y="14981"/>
                      <a:pt x="5600" y="14981"/>
                    </a:cubicBezTo>
                    <a:cubicBezTo>
                      <a:pt x="5587" y="14981"/>
                      <a:pt x="5579" y="14947"/>
                      <a:pt x="5567" y="14901"/>
                    </a:cubicBezTo>
                    <a:cubicBezTo>
                      <a:pt x="5545" y="14819"/>
                      <a:pt x="5461" y="14750"/>
                      <a:pt x="5402" y="14750"/>
                    </a:cubicBezTo>
                    <a:cubicBezTo>
                      <a:pt x="5391" y="14750"/>
                      <a:pt x="5380" y="14752"/>
                      <a:pt x="5371" y="14758"/>
                    </a:cubicBezTo>
                    <a:cubicBezTo>
                      <a:pt x="5327" y="14794"/>
                      <a:pt x="5354" y="15106"/>
                      <a:pt x="5336" y="15106"/>
                    </a:cubicBezTo>
                    <a:cubicBezTo>
                      <a:pt x="5335" y="15106"/>
                      <a:pt x="5333" y="15106"/>
                      <a:pt x="5332" y="15106"/>
                    </a:cubicBezTo>
                    <a:cubicBezTo>
                      <a:pt x="5308" y="15106"/>
                      <a:pt x="5291" y="15015"/>
                      <a:pt x="5282" y="14972"/>
                    </a:cubicBezTo>
                    <a:cubicBezTo>
                      <a:pt x="5265" y="14919"/>
                      <a:pt x="5229" y="14883"/>
                      <a:pt x="5175" y="14856"/>
                    </a:cubicBezTo>
                    <a:cubicBezTo>
                      <a:pt x="5134" y="14840"/>
                      <a:pt x="5063" y="14665"/>
                      <a:pt x="5024" y="14665"/>
                    </a:cubicBezTo>
                    <a:cubicBezTo>
                      <a:pt x="5021" y="14665"/>
                      <a:pt x="5018" y="14666"/>
                      <a:pt x="5015" y="14669"/>
                    </a:cubicBezTo>
                    <a:cubicBezTo>
                      <a:pt x="4993" y="14684"/>
                      <a:pt x="4958" y="14791"/>
                      <a:pt x="4942" y="14791"/>
                    </a:cubicBezTo>
                    <a:cubicBezTo>
                      <a:pt x="4939" y="14791"/>
                      <a:pt x="4936" y="14787"/>
                      <a:pt x="4935" y="14776"/>
                    </a:cubicBezTo>
                    <a:cubicBezTo>
                      <a:pt x="4917" y="14714"/>
                      <a:pt x="4935" y="14678"/>
                      <a:pt x="4899" y="14669"/>
                    </a:cubicBezTo>
                    <a:cubicBezTo>
                      <a:pt x="4895" y="14667"/>
                      <a:pt x="4891" y="14666"/>
                      <a:pt x="4887" y="14666"/>
                    </a:cubicBezTo>
                    <a:cubicBezTo>
                      <a:pt x="4827" y="14666"/>
                      <a:pt x="4751" y="14892"/>
                      <a:pt x="4668" y="14892"/>
                    </a:cubicBezTo>
                    <a:cubicBezTo>
                      <a:pt x="4588" y="14892"/>
                      <a:pt x="4632" y="14589"/>
                      <a:pt x="4588" y="14571"/>
                    </a:cubicBezTo>
                    <a:cubicBezTo>
                      <a:pt x="4587" y="14571"/>
                      <a:pt x="4587" y="14571"/>
                      <a:pt x="4586" y="14571"/>
                    </a:cubicBezTo>
                    <a:cubicBezTo>
                      <a:pt x="4569" y="14571"/>
                      <a:pt x="4561" y="14705"/>
                      <a:pt x="4561" y="14705"/>
                    </a:cubicBezTo>
                    <a:cubicBezTo>
                      <a:pt x="4516" y="14687"/>
                      <a:pt x="4561" y="14553"/>
                      <a:pt x="4516" y="14544"/>
                    </a:cubicBezTo>
                    <a:cubicBezTo>
                      <a:pt x="4488" y="14544"/>
                      <a:pt x="4442" y="14567"/>
                      <a:pt x="4402" y="14567"/>
                    </a:cubicBezTo>
                    <a:cubicBezTo>
                      <a:pt x="4392" y="14567"/>
                      <a:pt x="4383" y="14566"/>
                      <a:pt x="4374" y="14562"/>
                    </a:cubicBezTo>
                    <a:lnTo>
                      <a:pt x="4374" y="14562"/>
                    </a:lnTo>
                    <a:cubicBezTo>
                      <a:pt x="4392" y="14571"/>
                      <a:pt x="4338" y="14562"/>
                      <a:pt x="4303" y="14589"/>
                    </a:cubicBezTo>
                    <a:cubicBezTo>
                      <a:pt x="4291" y="14598"/>
                      <a:pt x="4281" y="14602"/>
                      <a:pt x="4273" y="14602"/>
                    </a:cubicBezTo>
                    <a:cubicBezTo>
                      <a:pt x="4256" y="14602"/>
                      <a:pt x="4246" y="14586"/>
                      <a:pt x="4240" y="14562"/>
                    </a:cubicBezTo>
                    <a:cubicBezTo>
                      <a:pt x="4226" y="14514"/>
                      <a:pt x="4181" y="14482"/>
                      <a:pt x="4132" y="14482"/>
                    </a:cubicBezTo>
                    <a:cubicBezTo>
                      <a:pt x="4118" y="14482"/>
                      <a:pt x="4103" y="14485"/>
                      <a:pt x="4089" y="14491"/>
                    </a:cubicBezTo>
                    <a:cubicBezTo>
                      <a:pt x="4068" y="14505"/>
                      <a:pt x="3969" y="14576"/>
                      <a:pt x="3944" y="14576"/>
                    </a:cubicBezTo>
                    <a:cubicBezTo>
                      <a:pt x="3937" y="14576"/>
                      <a:pt x="3936" y="14570"/>
                      <a:pt x="3946" y="14553"/>
                    </a:cubicBezTo>
                    <a:cubicBezTo>
                      <a:pt x="4008" y="14444"/>
                      <a:pt x="4080" y="14334"/>
                      <a:pt x="4045" y="14334"/>
                    </a:cubicBezTo>
                    <a:cubicBezTo>
                      <a:pt x="4035" y="14334"/>
                      <a:pt x="4015" y="14344"/>
                      <a:pt x="3982" y="14366"/>
                    </a:cubicBezTo>
                    <a:cubicBezTo>
                      <a:pt x="3956" y="14380"/>
                      <a:pt x="3924" y="14402"/>
                      <a:pt x="3891" y="14423"/>
                    </a:cubicBezTo>
                    <a:lnTo>
                      <a:pt x="3891" y="14423"/>
                    </a:lnTo>
                    <a:cubicBezTo>
                      <a:pt x="3891" y="14422"/>
                      <a:pt x="3892" y="14421"/>
                      <a:pt x="3893" y="14420"/>
                    </a:cubicBezTo>
                    <a:cubicBezTo>
                      <a:pt x="3884" y="14411"/>
                      <a:pt x="3871" y="14400"/>
                      <a:pt x="3853" y="14400"/>
                    </a:cubicBezTo>
                    <a:cubicBezTo>
                      <a:pt x="3835" y="14400"/>
                      <a:pt x="3813" y="14411"/>
                      <a:pt x="3786" y="14447"/>
                    </a:cubicBezTo>
                    <a:cubicBezTo>
                      <a:pt x="3782" y="14460"/>
                      <a:pt x="3779" y="14473"/>
                      <a:pt x="3775" y="14485"/>
                    </a:cubicBezTo>
                    <a:lnTo>
                      <a:pt x="3775" y="14485"/>
                    </a:lnTo>
                    <a:cubicBezTo>
                      <a:pt x="3763" y="14490"/>
                      <a:pt x="3753" y="14492"/>
                      <a:pt x="3743" y="14492"/>
                    </a:cubicBezTo>
                    <a:cubicBezTo>
                      <a:pt x="3719" y="14492"/>
                      <a:pt x="3707" y="14475"/>
                      <a:pt x="3715" y="14429"/>
                    </a:cubicBezTo>
                    <a:cubicBezTo>
                      <a:pt x="3732" y="14340"/>
                      <a:pt x="3795" y="14224"/>
                      <a:pt x="3786" y="14170"/>
                    </a:cubicBezTo>
                    <a:cubicBezTo>
                      <a:pt x="3783" y="14151"/>
                      <a:pt x="3773" y="14146"/>
                      <a:pt x="3760" y="14146"/>
                    </a:cubicBezTo>
                    <a:cubicBezTo>
                      <a:pt x="3743" y="14146"/>
                      <a:pt x="3720" y="14156"/>
                      <a:pt x="3703" y="14156"/>
                    </a:cubicBezTo>
                    <a:cubicBezTo>
                      <a:pt x="3697" y="14156"/>
                      <a:pt x="3692" y="14155"/>
                      <a:pt x="3688" y="14153"/>
                    </a:cubicBezTo>
                    <a:cubicBezTo>
                      <a:pt x="3661" y="14135"/>
                      <a:pt x="3741" y="14028"/>
                      <a:pt x="3724" y="13992"/>
                    </a:cubicBezTo>
                    <a:lnTo>
                      <a:pt x="3724" y="13992"/>
                    </a:lnTo>
                    <a:cubicBezTo>
                      <a:pt x="3724" y="13992"/>
                      <a:pt x="3652" y="14046"/>
                      <a:pt x="3635" y="14046"/>
                    </a:cubicBezTo>
                    <a:cubicBezTo>
                      <a:pt x="3623" y="14050"/>
                      <a:pt x="3614" y="14051"/>
                      <a:pt x="3607" y="14051"/>
                    </a:cubicBezTo>
                    <a:cubicBezTo>
                      <a:pt x="3535" y="14051"/>
                      <a:pt x="3704" y="13856"/>
                      <a:pt x="3688" y="13823"/>
                    </a:cubicBezTo>
                    <a:lnTo>
                      <a:pt x="3688" y="13823"/>
                    </a:lnTo>
                    <a:cubicBezTo>
                      <a:pt x="3695" y="13837"/>
                      <a:pt x="3518" y="13987"/>
                      <a:pt x="3466" y="13987"/>
                    </a:cubicBezTo>
                    <a:cubicBezTo>
                      <a:pt x="3450" y="13987"/>
                      <a:pt x="3446" y="13971"/>
                      <a:pt x="3465" y="13930"/>
                    </a:cubicBezTo>
                    <a:cubicBezTo>
                      <a:pt x="3510" y="13832"/>
                      <a:pt x="3528" y="13841"/>
                      <a:pt x="3492" y="13787"/>
                    </a:cubicBezTo>
                    <a:cubicBezTo>
                      <a:pt x="3501" y="13744"/>
                      <a:pt x="3518" y="13726"/>
                      <a:pt x="3591" y="13677"/>
                    </a:cubicBezTo>
                    <a:lnTo>
                      <a:pt x="3591" y="13677"/>
                    </a:lnTo>
                    <a:cubicBezTo>
                      <a:pt x="3551" y="13703"/>
                      <a:pt x="3522" y="13713"/>
                      <a:pt x="3500" y="13713"/>
                    </a:cubicBezTo>
                    <a:cubicBezTo>
                      <a:pt x="3441" y="13713"/>
                      <a:pt x="3432" y="13643"/>
                      <a:pt x="3370" y="13643"/>
                    </a:cubicBezTo>
                    <a:cubicBezTo>
                      <a:pt x="3351" y="13643"/>
                      <a:pt x="3327" y="13650"/>
                      <a:pt x="3295" y="13667"/>
                    </a:cubicBezTo>
                    <a:lnTo>
                      <a:pt x="3295" y="13667"/>
                    </a:lnTo>
                    <a:cubicBezTo>
                      <a:pt x="3359" y="13628"/>
                      <a:pt x="3365" y="13527"/>
                      <a:pt x="3305" y="13485"/>
                    </a:cubicBezTo>
                    <a:cubicBezTo>
                      <a:pt x="3278" y="13458"/>
                      <a:pt x="3243" y="13440"/>
                      <a:pt x="3216" y="13431"/>
                    </a:cubicBezTo>
                    <a:cubicBezTo>
                      <a:pt x="3216" y="13431"/>
                      <a:pt x="3105" y="13451"/>
                      <a:pt x="3084" y="13451"/>
                    </a:cubicBezTo>
                    <a:cubicBezTo>
                      <a:pt x="3081" y="13451"/>
                      <a:pt x="3080" y="13450"/>
                      <a:pt x="3082" y="13449"/>
                    </a:cubicBezTo>
                    <a:cubicBezTo>
                      <a:pt x="3171" y="13395"/>
                      <a:pt x="3269" y="13360"/>
                      <a:pt x="3367" y="13324"/>
                    </a:cubicBezTo>
                    <a:cubicBezTo>
                      <a:pt x="3341" y="13321"/>
                      <a:pt x="3315" y="13319"/>
                      <a:pt x="3289" y="13319"/>
                    </a:cubicBezTo>
                    <a:cubicBezTo>
                      <a:pt x="3244" y="13319"/>
                      <a:pt x="3199" y="13325"/>
                      <a:pt x="3154" y="13342"/>
                    </a:cubicBezTo>
                    <a:cubicBezTo>
                      <a:pt x="3092" y="13359"/>
                      <a:pt x="3017" y="13383"/>
                      <a:pt x="2964" y="13383"/>
                    </a:cubicBezTo>
                    <a:cubicBezTo>
                      <a:pt x="2933" y="13383"/>
                      <a:pt x="2911" y="13374"/>
                      <a:pt x="2904" y="13351"/>
                    </a:cubicBezTo>
                    <a:cubicBezTo>
                      <a:pt x="2993" y="13324"/>
                      <a:pt x="3091" y="13289"/>
                      <a:pt x="3189" y="13253"/>
                    </a:cubicBezTo>
                    <a:cubicBezTo>
                      <a:pt x="3215" y="13221"/>
                      <a:pt x="3154" y="13217"/>
                      <a:pt x="3101" y="13217"/>
                    </a:cubicBezTo>
                    <a:cubicBezTo>
                      <a:pt x="3079" y="13217"/>
                      <a:pt x="3059" y="13217"/>
                      <a:pt x="3047" y="13217"/>
                    </a:cubicBezTo>
                    <a:cubicBezTo>
                      <a:pt x="3029" y="13191"/>
                      <a:pt x="3038" y="13155"/>
                      <a:pt x="3056" y="13128"/>
                    </a:cubicBezTo>
                    <a:cubicBezTo>
                      <a:pt x="3073" y="13102"/>
                      <a:pt x="3154" y="13048"/>
                      <a:pt x="3154" y="13030"/>
                    </a:cubicBezTo>
                    <a:cubicBezTo>
                      <a:pt x="3152" y="13026"/>
                      <a:pt x="3140" y="13025"/>
                      <a:pt x="3123" y="13025"/>
                    </a:cubicBezTo>
                    <a:cubicBezTo>
                      <a:pt x="3085" y="13025"/>
                      <a:pt x="3022" y="13032"/>
                      <a:pt x="2982" y="13032"/>
                    </a:cubicBezTo>
                    <a:cubicBezTo>
                      <a:pt x="2958" y="13032"/>
                      <a:pt x="2943" y="13029"/>
                      <a:pt x="2949" y="13021"/>
                    </a:cubicBezTo>
                    <a:cubicBezTo>
                      <a:pt x="2975" y="13004"/>
                      <a:pt x="3002" y="12977"/>
                      <a:pt x="3029" y="12959"/>
                    </a:cubicBezTo>
                    <a:cubicBezTo>
                      <a:pt x="3047" y="12941"/>
                      <a:pt x="3047" y="12914"/>
                      <a:pt x="3047" y="12888"/>
                    </a:cubicBezTo>
                    <a:cubicBezTo>
                      <a:pt x="3047" y="12834"/>
                      <a:pt x="2975" y="12817"/>
                      <a:pt x="2958" y="12763"/>
                    </a:cubicBezTo>
                    <a:cubicBezTo>
                      <a:pt x="2940" y="12710"/>
                      <a:pt x="3038" y="12683"/>
                      <a:pt x="2993" y="12656"/>
                    </a:cubicBezTo>
                    <a:cubicBezTo>
                      <a:pt x="2966" y="12645"/>
                      <a:pt x="2938" y="12638"/>
                      <a:pt x="2909" y="12638"/>
                    </a:cubicBezTo>
                    <a:cubicBezTo>
                      <a:pt x="2908" y="12638"/>
                      <a:pt x="2907" y="12638"/>
                      <a:pt x="2906" y="12638"/>
                    </a:cubicBezTo>
                    <a:lnTo>
                      <a:pt x="2906" y="12638"/>
                    </a:lnTo>
                    <a:cubicBezTo>
                      <a:pt x="3026" y="12615"/>
                      <a:pt x="3073" y="12594"/>
                      <a:pt x="3073" y="12531"/>
                    </a:cubicBezTo>
                    <a:lnTo>
                      <a:pt x="3073" y="12531"/>
                    </a:lnTo>
                    <a:lnTo>
                      <a:pt x="2993" y="12549"/>
                    </a:lnTo>
                    <a:cubicBezTo>
                      <a:pt x="2984" y="12505"/>
                      <a:pt x="3029" y="12336"/>
                      <a:pt x="2940" y="12318"/>
                    </a:cubicBezTo>
                    <a:cubicBezTo>
                      <a:pt x="2933" y="12318"/>
                      <a:pt x="2821" y="12348"/>
                      <a:pt x="2773" y="12348"/>
                    </a:cubicBezTo>
                    <a:cubicBezTo>
                      <a:pt x="2757" y="12348"/>
                      <a:pt x="2748" y="12344"/>
                      <a:pt x="2753" y="12336"/>
                    </a:cubicBezTo>
                    <a:cubicBezTo>
                      <a:pt x="2797" y="12291"/>
                      <a:pt x="2842" y="12246"/>
                      <a:pt x="2895" y="12220"/>
                    </a:cubicBezTo>
                    <a:cubicBezTo>
                      <a:pt x="2984" y="12211"/>
                      <a:pt x="3047" y="12122"/>
                      <a:pt x="3029" y="12033"/>
                    </a:cubicBezTo>
                    <a:cubicBezTo>
                      <a:pt x="3029" y="11979"/>
                      <a:pt x="2940" y="11935"/>
                      <a:pt x="2940" y="11872"/>
                    </a:cubicBezTo>
                    <a:cubicBezTo>
                      <a:pt x="2949" y="11784"/>
                      <a:pt x="2888" y="11783"/>
                      <a:pt x="2757" y="11723"/>
                    </a:cubicBezTo>
                    <a:lnTo>
                      <a:pt x="2757" y="11723"/>
                    </a:lnTo>
                    <a:cubicBezTo>
                      <a:pt x="2763" y="11725"/>
                      <a:pt x="2773" y="11726"/>
                      <a:pt x="2785" y="11726"/>
                    </a:cubicBezTo>
                    <a:cubicBezTo>
                      <a:pt x="2879" y="11726"/>
                      <a:pt x="3106" y="11661"/>
                      <a:pt x="2975" y="11623"/>
                    </a:cubicBezTo>
                    <a:cubicBezTo>
                      <a:pt x="2963" y="11618"/>
                      <a:pt x="2949" y="11616"/>
                      <a:pt x="2933" y="11616"/>
                    </a:cubicBezTo>
                    <a:cubicBezTo>
                      <a:pt x="2848" y="11616"/>
                      <a:pt x="2718" y="11674"/>
                      <a:pt x="2629" y="11674"/>
                    </a:cubicBezTo>
                    <a:cubicBezTo>
                      <a:pt x="2612" y="11674"/>
                      <a:pt x="2597" y="11672"/>
                      <a:pt x="2583" y="11667"/>
                    </a:cubicBezTo>
                    <a:lnTo>
                      <a:pt x="2797" y="11587"/>
                    </a:lnTo>
                    <a:cubicBezTo>
                      <a:pt x="2887" y="11553"/>
                      <a:pt x="2982" y="11540"/>
                      <a:pt x="3078" y="11540"/>
                    </a:cubicBezTo>
                    <a:cubicBezTo>
                      <a:pt x="3106" y="11540"/>
                      <a:pt x="3134" y="11541"/>
                      <a:pt x="3162" y="11543"/>
                    </a:cubicBezTo>
                    <a:cubicBezTo>
                      <a:pt x="2940" y="11507"/>
                      <a:pt x="3064" y="11418"/>
                      <a:pt x="2958" y="11338"/>
                    </a:cubicBezTo>
                    <a:cubicBezTo>
                      <a:pt x="2968" y="11296"/>
                      <a:pt x="2981" y="11279"/>
                      <a:pt x="3016" y="11279"/>
                    </a:cubicBezTo>
                    <a:cubicBezTo>
                      <a:pt x="3040" y="11279"/>
                      <a:pt x="3075" y="11288"/>
                      <a:pt x="3127" y="11302"/>
                    </a:cubicBezTo>
                    <a:cubicBezTo>
                      <a:pt x="3147" y="11307"/>
                      <a:pt x="3163" y="11308"/>
                      <a:pt x="3175" y="11308"/>
                    </a:cubicBezTo>
                    <a:cubicBezTo>
                      <a:pt x="3232" y="11308"/>
                      <a:pt x="3224" y="11273"/>
                      <a:pt x="3264" y="11273"/>
                    </a:cubicBezTo>
                    <a:cubicBezTo>
                      <a:pt x="3268" y="11273"/>
                      <a:pt x="3272" y="11273"/>
                      <a:pt x="3276" y="11274"/>
                    </a:cubicBezTo>
                    <a:lnTo>
                      <a:pt x="3276" y="11274"/>
                    </a:lnTo>
                    <a:lnTo>
                      <a:pt x="2895" y="11204"/>
                    </a:lnTo>
                    <a:cubicBezTo>
                      <a:pt x="2907" y="11157"/>
                      <a:pt x="3054" y="11153"/>
                      <a:pt x="3145" y="11153"/>
                    </a:cubicBezTo>
                    <a:cubicBezTo>
                      <a:pt x="3163" y="11153"/>
                      <a:pt x="3179" y="11153"/>
                      <a:pt x="3191" y="11153"/>
                    </a:cubicBezTo>
                    <a:cubicBezTo>
                      <a:pt x="3209" y="11153"/>
                      <a:pt x="3219" y="11153"/>
                      <a:pt x="3216" y="11151"/>
                    </a:cubicBezTo>
                    <a:cubicBezTo>
                      <a:pt x="3171" y="11097"/>
                      <a:pt x="2975" y="10991"/>
                      <a:pt x="3100" y="10955"/>
                    </a:cubicBezTo>
                    <a:cubicBezTo>
                      <a:pt x="3189" y="10928"/>
                      <a:pt x="3403" y="10786"/>
                      <a:pt x="3207" y="10714"/>
                    </a:cubicBezTo>
                    <a:cubicBezTo>
                      <a:pt x="3127" y="10679"/>
                      <a:pt x="3251" y="10590"/>
                      <a:pt x="3162" y="10536"/>
                    </a:cubicBezTo>
                    <a:cubicBezTo>
                      <a:pt x="3002" y="10438"/>
                      <a:pt x="3305" y="10483"/>
                      <a:pt x="3341" y="10447"/>
                    </a:cubicBezTo>
                    <a:cubicBezTo>
                      <a:pt x="3367" y="10412"/>
                      <a:pt x="3251" y="10358"/>
                      <a:pt x="3269" y="10305"/>
                    </a:cubicBezTo>
                    <a:cubicBezTo>
                      <a:pt x="3278" y="10284"/>
                      <a:pt x="3292" y="10277"/>
                      <a:pt x="3312" y="10277"/>
                    </a:cubicBezTo>
                    <a:cubicBezTo>
                      <a:pt x="3336" y="10277"/>
                      <a:pt x="3369" y="10286"/>
                      <a:pt x="3412" y="10296"/>
                    </a:cubicBezTo>
                    <a:cubicBezTo>
                      <a:pt x="3420" y="10299"/>
                      <a:pt x="3427" y="10300"/>
                      <a:pt x="3432" y="10300"/>
                    </a:cubicBezTo>
                    <a:cubicBezTo>
                      <a:pt x="3469" y="10300"/>
                      <a:pt x="3420" y="10223"/>
                      <a:pt x="3412" y="10216"/>
                    </a:cubicBezTo>
                    <a:cubicBezTo>
                      <a:pt x="3358" y="10171"/>
                      <a:pt x="3403" y="10171"/>
                      <a:pt x="3421" y="10153"/>
                    </a:cubicBezTo>
                    <a:cubicBezTo>
                      <a:pt x="3483" y="10091"/>
                      <a:pt x="2958" y="10064"/>
                      <a:pt x="3269" y="10037"/>
                    </a:cubicBezTo>
                    <a:cubicBezTo>
                      <a:pt x="3439" y="10020"/>
                      <a:pt x="3456" y="9939"/>
                      <a:pt x="3341" y="9859"/>
                    </a:cubicBezTo>
                    <a:cubicBezTo>
                      <a:pt x="3225" y="9788"/>
                      <a:pt x="3180" y="9726"/>
                      <a:pt x="3412" y="9726"/>
                    </a:cubicBezTo>
                    <a:cubicBezTo>
                      <a:pt x="3554" y="9726"/>
                      <a:pt x="3314" y="9539"/>
                      <a:pt x="3456" y="9530"/>
                    </a:cubicBezTo>
                    <a:cubicBezTo>
                      <a:pt x="3362" y="9530"/>
                      <a:pt x="3184" y="9357"/>
                      <a:pt x="3268" y="9357"/>
                    </a:cubicBezTo>
                    <a:cubicBezTo>
                      <a:pt x="3286" y="9357"/>
                      <a:pt x="3318" y="9366"/>
                      <a:pt x="3367" y="9387"/>
                    </a:cubicBezTo>
                    <a:cubicBezTo>
                      <a:pt x="3405" y="9394"/>
                      <a:pt x="3433" y="9397"/>
                      <a:pt x="3453" y="9397"/>
                    </a:cubicBezTo>
                    <a:cubicBezTo>
                      <a:pt x="3573" y="9397"/>
                      <a:pt x="3428" y="9297"/>
                      <a:pt x="3421" y="9236"/>
                    </a:cubicBezTo>
                    <a:cubicBezTo>
                      <a:pt x="3412" y="9191"/>
                      <a:pt x="3439" y="9147"/>
                      <a:pt x="3474" y="9129"/>
                    </a:cubicBezTo>
                    <a:cubicBezTo>
                      <a:pt x="3501" y="9111"/>
                      <a:pt x="3537" y="9129"/>
                      <a:pt x="3554" y="9102"/>
                    </a:cubicBezTo>
                    <a:cubicBezTo>
                      <a:pt x="3572" y="9013"/>
                      <a:pt x="3519" y="8924"/>
                      <a:pt x="3430" y="8897"/>
                    </a:cubicBezTo>
                    <a:lnTo>
                      <a:pt x="3430" y="8897"/>
                    </a:lnTo>
                    <a:cubicBezTo>
                      <a:pt x="3481" y="8907"/>
                      <a:pt x="3533" y="8919"/>
                      <a:pt x="3574" y="8919"/>
                    </a:cubicBezTo>
                    <a:cubicBezTo>
                      <a:pt x="3611" y="8919"/>
                      <a:pt x="3640" y="8909"/>
                      <a:pt x="3652" y="8880"/>
                    </a:cubicBezTo>
                    <a:cubicBezTo>
                      <a:pt x="3669" y="8846"/>
                      <a:pt x="3533" y="8763"/>
                      <a:pt x="3612" y="8763"/>
                    </a:cubicBezTo>
                    <a:cubicBezTo>
                      <a:pt x="3616" y="8763"/>
                      <a:pt x="3621" y="8763"/>
                      <a:pt x="3626" y="8764"/>
                    </a:cubicBezTo>
                    <a:cubicBezTo>
                      <a:pt x="3608" y="8737"/>
                      <a:pt x="3590" y="8719"/>
                      <a:pt x="3563" y="8710"/>
                    </a:cubicBezTo>
                    <a:cubicBezTo>
                      <a:pt x="3510" y="8692"/>
                      <a:pt x="3563" y="8666"/>
                      <a:pt x="3572" y="8657"/>
                    </a:cubicBezTo>
                    <a:cubicBezTo>
                      <a:pt x="3652" y="8603"/>
                      <a:pt x="3768" y="8532"/>
                      <a:pt x="3492" y="8479"/>
                    </a:cubicBezTo>
                    <a:lnTo>
                      <a:pt x="3492" y="8479"/>
                    </a:lnTo>
                    <a:cubicBezTo>
                      <a:pt x="3524" y="8484"/>
                      <a:pt x="3615" y="8502"/>
                      <a:pt x="3662" y="8502"/>
                    </a:cubicBezTo>
                    <a:cubicBezTo>
                      <a:pt x="3693" y="8502"/>
                      <a:pt x="3705" y="8495"/>
                      <a:pt x="3670" y="8470"/>
                    </a:cubicBezTo>
                    <a:cubicBezTo>
                      <a:pt x="3582" y="8399"/>
                      <a:pt x="3572" y="8416"/>
                      <a:pt x="3581" y="8356"/>
                    </a:cubicBezTo>
                    <a:lnTo>
                      <a:pt x="3581" y="8356"/>
                    </a:lnTo>
                    <a:cubicBezTo>
                      <a:pt x="3580" y="8378"/>
                      <a:pt x="3649" y="8395"/>
                      <a:pt x="3707" y="8395"/>
                    </a:cubicBezTo>
                    <a:cubicBezTo>
                      <a:pt x="3744" y="8395"/>
                      <a:pt x="3776" y="8388"/>
                      <a:pt x="3786" y="8372"/>
                    </a:cubicBezTo>
                    <a:cubicBezTo>
                      <a:pt x="3795" y="8327"/>
                      <a:pt x="3795" y="8283"/>
                      <a:pt x="3777" y="8247"/>
                    </a:cubicBezTo>
                    <a:cubicBezTo>
                      <a:pt x="3732" y="8149"/>
                      <a:pt x="3697" y="8140"/>
                      <a:pt x="3545" y="8114"/>
                    </a:cubicBezTo>
                    <a:cubicBezTo>
                      <a:pt x="3552" y="8053"/>
                      <a:pt x="3574" y="8053"/>
                      <a:pt x="3633" y="8053"/>
                    </a:cubicBezTo>
                    <a:lnTo>
                      <a:pt x="3633" y="8053"/>
                    </a:lnTo>
                    <a:cubicBezTo>
                      <a:pt x="3653" y="8053"/>
                      <a:pt x="3677" y="8053"/>
                      <a:pt x="3706" y="8051"/>
                    </a:cubicBezTo>
                    <a:cubicBezTo>
                      <a:pt x="3643" y="8024"/>
                      <a:pt x="3581" y="7998"/>
                      <a:pt x="3510" y="7980"/>
                    </a:cubicBezTo>
                    <a:lnTo>
                      <a:pt x="3510" y="7980"/>
                    </a:lnTo>
                    <a:cubicBezTo>
                      <a:pt x="3652" y="7998"/>
                      <a:pt x="3786" y="8016"/>
                      <a:pt x="3928" y="8016"/>
                    </a:cubicBezTo>
                    <a:cubicBezTo>
                      <a:pt x="3857" y="7962"/>
                      <a:pt x="3777" y="7909"/>
                      <a:pt x="3706" y="7864"/>
                    </a:cubicBezTo>
                    <a:cubicBezTo>
                      <a:pt x="3554" y="7784"/>
                      <a:pt x="3643" y="7713"/>
                      <a:pt x="3706" y="7650"/>
                    </a:cubicBezTo>
                    <a:cubicBezTo>
                      <a:pt x="3732" y="7615"/>
                      <a:pt x="3848" y="7499"/>
                      <a:pt x="3706" y="7463"/>
                    </a:cubicBezTo>
                    <a:lnTo>
                      <a:pt x="3341" y="7392"/>
                    </a:lnTo>
                    <a:cubicBezTo>
                      <a:pt x="3343" y="7375"/>
                      <a:pt x="3368" y="7369"/>
                      <a:pt x="3402" y="7369"/>
                    </a:cubicBezTo>
                    <a:cubicBezTo>
                      <a:pt x="3468" y="7369"/>
                      <a:pt x="3573" y="7393"/>
                      <a:pt x="3628" y="7406"/>
                    </a:cubicBezTo>
                    <a:lnTo>
                      <a:pt x="3628" y="7406"/>
                    </a:lnTo>
                    <a:cubicBezTo>
                      <a:pt x="3577" y="7389"/>
                      <a:pt x="3686" y="7353"/>
                      <a:pt x="3765" y="7353"/>
                    </a:cubicBezTo>
                    <a:cubicBezTo>
                      <a:pt x="3779" y="7353"/>
                      <a:pt x="3793" y="7354"/>
                      <a:pt x="3804" y="7356"/>
                    </a:cubicBezTo>
                    <a:cubicBezTo>
                      <a:pt x="3848" y="7361"/>
                      <a:pt x="3894" y="7369"/>
                      <a:pt x="3929" y="7369"/>
                    </a:cubicBezTo>
                    <a:cubicBezTo>
                      <a:pt x="3957" y="7369"/>
                      <a:pt x="3978" y="7364"/>
                      <a:pt x="3982" y="7348"/>
                    </a:cubicBezTo>
                    <a:lnTo>
                      <a:pt x="3599" y="7276"/>
                    </a:lnTo>
                    <a:lnTo>
                      <a:pt x="3599" y="7276"/>
                    </a:lnTo>
                    <a:cubicBezTo>
                      <a:pt x="3615" y="7279"/>
                      <a:pt x="3629" y="7280"/>
                      <a:pt x="3643" y="7280"/>
                    </a:cubicBezTo>
                    <a:cubicBezTo>
                      <a:pt x="3815" y="7280"/>
                      <a:pt x="3857" y="7092"/>
                      <a:pt x="3874" y="7031"/>
                    </a:cubicBezTo>
                    <a:lnTo>
                      <a:pt x="3874" y="7031"/>
                    </a:lnTo>
                    <a:cubicBezTo>
                      <a:pt x="3868" y="7047"/>
                      <a:pt x="3846" y="7052"/>
                      <a:pt x="3818" y="7052"/>
                    </a:cubicBezTo>
                    <a:cubicBezTo>
                      <a:pt x="3777" y="7052"/>
                      <a:pt x="3724" y="7041"/>
                      <a:pt x="3688" y="7036"/>
                    </a:cubicBezTo>
                    <a:cubicBezTo>
                      <a:pt x="3724" y="6956"/>
                      <a:pt x="4062" y="6982"/>
                      <a:pt x="3911" y="6867"/>
                    </a:cubicBezTo>
                    <a:cubicBezTo>
                      <a:pt x="3885" y="6849"/>
                      <a:pt x="3728" y="6750"/>
                      <a:pt x="3818" y="6750"/>
                    </a:cubicBezTo>
                    <a:cubicBezTo>
                      <a:pt x="3822" y="6750"/>
                      <a:pt x="3826" y="6750"/>
                      <a:pt x="3830" y="6751"/>
                    </a:cubicBezTo>
                    <a:cubicBezTo>
                      <a:pt x="3872" y="6751"/>
                      <a:pt x="3983" y="6815"/>
                      <a:pt x="4031" y="6815"/>
                    </a:cubicBezTo>
                    <a:cubicBezTo>
                      <a:pt x="4045" y="6815"/>
                      <a:pt x="4053" y="6809"/>
                      <a:pt x="4053" y="6795"/>
                    </a:cubicBezTo>
                    <a:cubicBezTo>
                      <a:pt x="4053" y="6733"/>
                      <a:pt x="3946" y="6679"/>
                      <a:pt x="4000" y="6608"/>
                    </a:cubicBezTo>
                    <a:cubicBezTo>
                      <a:pt x="4044" y="6555"/>
                      <a:pt x="4115" y="6519"/>
                      <a:pt x="4124" y="6457"/>
                    </a:cubicBezTo>
                    <a:cubicBezTo>
                      <a:pt x="4124" y="6407"/>
                      <a:pt x="4033" y="6344"/>
                      <a:pt x="3972" y="6344"/>
                    </a:cubicBezTo>
                    <a:cubicBezTo>
                      <a:pt x="3946" y="6344"/>
                      <a:pt x="3925" y="6356"/>
                      <a:pt x="3920" y="6386"/>
                    </a:cubicBezTo>
                    <a:cubicBezTo>
                      <a:pt x="3920" y="6341"/>
                      <a:pt x="3937" y="6296"/>
                      <a:pt x="3955" y="6261"/>
                    </a:cubicBezTo>
                    <a:cubicBezTo>
                      <a:pt x="3991" y="6225"/>
                      <a:pt x="4053" y="6216"/>
                      <a:pt x="4107" y="6190"/>
                    </a:cubicBezTo>
                    <a:cubicBezTo>
                      <a:pt x="4151" y="6172"/>
                      <a:pt x="4115" y="6145"/>
                      <a:pt x="4098" y="6127"/>
                    </a:cubicBezTo>
                    <a:cubicBezTo>
                      <a:pt x="4062" y="6074"/>
                      <a:pt x="4000" y="6074"/>
                      <a:pt x="3902" y="6056"/>
                    </a:cubicBezTo>
                    <a:lnTo>
                      <a:pt x="3902" y="6056"/>
                    </a:lnTo>
                    <a:cubicBezTo>
                      <a:pt x="3933" y="6082"/>
                      <a:pt x="3931" y="6096"/>
                      <a:pt x="3911" y="6096"/>
                    </a:cubicBezTo>
                    <a:cubicBezTo>
                      <a:pt x="3897" y="6096"/>
                      <a:pt x="3874" y="6089"/>
                      <a:pt x="3848" y="6074"/>
                    </a:cubicBezTo>
                    <a:cubicBezTo>
                      <a:pt x="3786" y="6038"/>
                      <a:pt x="3759" y="5994"/>
                      <a:pt x="3786" y="5958"/>
                    </a:cubicBezTo>
                    <a:cubicBezTo>
                      <a:pt x="3795" y="5950"/>
                      <a:pt x="3808" y="5947"/>
                      <a:pt x="3822" y="5947"/>
                    </a:cubicBezTo>
                    <a:cubicBezTo>
                      <a:pt x="3885" y="5947"/>
                      <a:pt x="3986" y="6008"/>
                      <a:pt x="4034" y="6008"/>
                    </a:cubicBezTo>
                    <a:cubicBezTo>
                      <a:pt x="4050" y="6008"/>
                      <a:pt x="4060" y="6001"/>
                      <a:pt x="4062" y="5985"/>
                    </a:cubicBezTo>
                    <a:cubicBezTo>
                      <a:pt x="4062" y="5951"/>
                      <a:pt x="4021" y="5779"/>
                      <a:pt x="3917" y="5779"/>
                    </a:cubicBezTo>
                    <a:cubicBezTo>
                      <a:pt x="3912" y="5779"/>
                      <a:pt x="3907" y="5779"/>
                      <a:pt x="3902" y="5780"/>
                    </a:cubicBezTo>
                    <a:cubicBezTo>
                      <a:pt x="3853" y="5793"/>
                      <a:pt x="3822" y="5804"/>
                      <a:pt x="3791" y="5804"/>
                    </a:cubicBezTo>
                    <a:cubicBezTo>
                      <a:pt x="3761" y="5804"/>
                      <a:pt x="3732" y="5793"/>
                      <a:pt x="3688" y="5762"/>
                    </a:cubicBezTo>
                    <a:cubicBezTo>
                      <a:pt x="3635" y="5717"/>
                      <a:pt x="3599" y="5664"/>
                      <a:pt x="3679" y="5646"/>
                    </a:cubicBezTo>
                    <a:cubicBezTo>
                      <a:pt x="3689" y="5644"/>
                      <a:pt x="3700" y="5643"/>
                      <a:pt x="3714" y="5643"/>
                    </a:cubicBezTo>
                    <a:cubicBezTo>
                      <a:pt x="3835" y="5643"/>
                      <a:pt x="4080" y="5737"/>
                      <a:pt x="4126" y="5737"/>
                    </a:cubicBezTo>
                    <a:cubicBezTo>
                      <a:pt x="4130" y="5737"/>
                      <a:pt x="4132" y="5736"/>
                      <a:pt x="4133" y="5735"/>
                    </a:cubicBezTo>
                    <a:cubicBezTo>
                      <a:pt x="4178" y="5709"/>
                      <a:pt x="4160" y="5655"/>
                      <a:pt x="4124" y="5611"/>
                    </a:cubicBezTo>
                    <a:cubicBezTo>
                      <a:pt x="4089" y="5575"/>
                      <a:pt x="3982" y="5575"/>
                      <a:pt x="3928" y="5530"/>
                    </a:cubicBezTo>
                    <a:cubicBezTo>
                      <a:pt x="3890" y="5496"/>
                      <a:pt x="3937" y="5491"/>
                      <a:pt x="3998" y="5491"/>
                    </a:cubicBezTo>
                    <a:cubicBezTo>
                      <a:pt x="4023" y="5491"/>
                      <a:pt x="4050" y="5492"/>
                      <a:pt x="4074" y="5492"/>
                    </a:cubicBezTo>
                    <a:cubicBezTo>
                      <a:pt x="4131" y="5492"/>
                      <a:pt x="4176" y="5488"/>
                      <a:pt x="4151" y="5459"/>
                    </a:cubicBezTo>
                    <a:cubicBezTo>
                      <a:pt x="4096" y="5409"/>
                      <a:pt x="4030" y="5373"/>
                      <a:pt x="3960" y="5351"/>
                    </a:cubicBezTo>
                    <a:lnTo>
                      <a:pt x="3960" y="5351"/>
                    </a:lnTo>
                    <a:cubicBezTo>
                      <a:pt x="4018" y="5358"/>
                      <a:pt x="4077" y="5361"/>
                      <a:pt x="4133" y="5361"/>
                    </a:cubicBezTo>
                    <a:cubicBezTo>
                      <a:pt x="4231" y="5352"/>
                      <a:pt x="4374" y="5299"/>
                      <a:pt x="4329" y="5237"/>
                    </a:cubicBezTo>
                    <a:cubicBezTo>
                      <a:pt x="4323" y="5226"/>
                      <a:pt x="4302" y="5225"/>
                      <a:pt x="4277" y="5225"/>
                    </a:cubicBezTo>
                    <a:cubicBezTo>
                      <a:pt x="4268" y="5225"/>
                      <a:pt x="4259" y="5225"/>
                      <a:pt x="4250" y="5225"/>
                    </a:cubicBezTo>
                    <a:cubicBezTo>
                      <a:pt x="4213" y="5225"/>
                      <a:pt x="4173" y="5223"/>
                      <a:pt x="4151" y="5201"/>
                    </a:cubicBezTo>
                    <a:cubicBezTo>
                      <a:pt x="4124" y="5165"/>
                      <a:pt x="4133" y="5112"/>
                      <a:pt x="4160" y="5085"/>
                    </a:cubicBezTo>
                    <a:cubicBezTo>
                      <a:pt x="4196" y="5049"/>
                      <a:pt x="4303" y="5041"/>
                      <a:pt x="4303" y="5005"/>
                    </a:cubicBezTo>
                    <a:cubicBezTo>
                      <a:pt x="4303" y="4951"/>
                      <a:pt x="4107" y="4916"/>
                      <a:pt x="4187" y="4871"/>
                    </a:cubicBezTo>
                    <a:cubicBezTo>
                      <a:pt x="4222" y="4845"/>
                      <a:pt x="4436" y="4880"/>
                      <a:pt x="4356" y="4827"/>
                    </a:cubicBezTo>
                    <a:cubicBezTo>
                      <a:pt x="4285" y="4764"/>
                      <a:pt x="4089" y="4738"/>
                      <a:pt x="4098" y="4658"/>
                    </a:cubicBezTo>
                    <a:lnTo>
                      <a:pt x="4098" y="4658"/>
                    </a:lnTo>
                    <a:lnTo>
                      <a:pt x="4213" y="4675"/>
                    </a:lnTo>
                    <a:cubicBezTo>
                      <a:pt x="4267" y="4675"/>
                      <a:pt x="4285" y="4684"/>
                      <a:pt x="4285" y="4702"/>
                    </a:cubicBezTo>
                    <a:cubicBezTo>
                      <a:pt x="4287" y="4703"/>
                      <a:pt x="4289" y="4704"/>
                      <a:pt x="4291" y="4704"/>
                    </a:cubicBezTo>
                    <a:cubicBezTo>
                      <a:pt x="4320" y="4704"/>
                      <a:pt x="4240" y="4567"/>
                      <a:pt x="4240" y="4551"/>
                    </a:cubicBezTo>
                    <a:cubicBezTo>
                      <a:pt x="4240" y="4506"/>
                      <a:pt x="4338" y="4497"/>
                      <a:pt x="4311" y="4453"/>
                    </a:cubicBezTo>
                    <a:cubicBezTo>
                      <a:pt x="4294" y="4417"/>
                      <a:pt x="4249" y="4399"/>
                      <a:pt x="4258" y="4346"/>
                    </a:cubicBezTo>
                    <a:cubicBezTo>
                      <a:pt x="4258" y="4301"/>
                      <a:pt x="4294" y="4257"/>
                      <a:pt x="4329" y="4239"/>
                    </a:cubicBezTo>
                    <a:cubicBezTo>
                      <a:pt x="4418" y="4185"/>
                      <a:pt x="4231" y="4132"/>
                      <a:pt x="4249" y="4070"/>
                    </a:cubicBezTo>
                    <a:cubicBezTo>
                      <a:pt x="4258" y="4007"/>
                      <a:pt x="4463" y="4016"/>
                      <a:pt x="4472" y="3954"/>
                    </a:cubicBezTo>
                    <a:cubicBezTo>
                      <a:pt x="4481" y="3892"/>
                      <a:pt x="4338" y="3856"/>
                      <a:pt x="4311" y="3811"/>
                    </a:cubicBezTo>
                    <a:cubicBezTo>
                      <a:pt x="4300" y="3785"/>
                      <a:pt x="4323" y="3776"/>
                      <a:pt x="4363" y="3776"/>
                    </a:cubicBezTo>
                    <a:cubicBezTo>
                      <a:pt x="4444" y="3776"/>
                      <a:pt x="4593" y="3814"/>
                      <a:pt x="4641" y="3820"/>
                    </a:cubicBezTo>
                    <a:cubicBezTo>
                      <a:pt x="4570" y="3767"/>
                      <a:pt x="4490" y="3713"/>
                      <a:pt x="4418" y="3678"/>
                    </a:cubicBezTo>
                    <a:cubicBezTo>
                      <a:pt x="4308" y="3622"/>
                      <a:pt x="4309" y="3605"/>
                      <a:pt x="4356" y="3605"/>
                    </a:cubicBezTo>
                    <a:cubicBezTo>
                      <a:pt x="4397" y="3605"/>
                      <a:pt x="4472" y="3618"/>
                      <a:pt x="4537" y="3630"/>
                    </a:cubicBezTo>
                    <a:lnTo>
                      <a:pt x="4537" y="3630"/>
                    </a:lnTo>
                    <a:cubicBezTo>
                      <a:pt x="4347" y="3591"/>
                      <a:pt x="4521" y="3454"/>
                      <a:pt x="4356" y="3428"/>
                    </a:cubicBezTo>
                    <a:cubicBezTo>
                      <a:pt x="4436" y="3411"/>
                      <a:pt x="4534" y="3393"/>
                      <a:pt x="4561" y="3339"/>
                    </a:cubicBezTo>
                    <a:cubicBezTo>
                      <a:pt x="4445" y="3321"/>
                      <a:pt x="4481" y="3295"/>
                      <a:pt x="4481" y="3250"/>
                    </a:cubicBezTo>
                    <a:cubicBezTo>
                      <a:pt x="4490" y="3206"/>
                      <a:pt x="4347" y="3126"/>
                      <a:pt x="4365" y="3072"/>
                    </a:cubicBezTo>
                    <a:cubicBezTo>
                      <a:pt x="4365" y="3063"/>
                      <a:pt x="4784" y="3028"/>
                      <a:pt x="4623" y="2965"/>
                    </a:cubicBezTo>
                    <a:cubicBezTo>
                      <a:pt x="4570" y="2938"/>
                      <a:pt x="4213" y="2947"/>
                      <a:pt x="4347" y="2894"/>
                    </a:cubicBezTo>
                    <a:cubicBezTo>
                      <a:pt x="4427" y="2858"/>
                      <a:pt x="4490" y="2867"/>
                      <a:pt x="4401" y="2805"/>
                    </a:cubicBezTo>
                    <a:cubicBezTo>
                      <a:pt x="4401" y="2805"/>
                      <a:pt x="4258" y="2743"/>
                      <a:pt x="4276" y="2743"/>
                    </a:cubicBezTo>
                    <a:cubicBezTo>
                      <a:pt x="4279" y="2742"/>
                      <a:pt x="4283" y="2742"/>
                      <a:pt x="4287" y="2742"/>
                    </a:cubicBezTo>
                    <a:cubicBezTo>
                      <a:pt x="4372" y="2742"/>
                      <a:pt x="4527" y="2825"/>
                      <a:pt x="4598" y="2825"/>
                    </a:cubicBezTo>
                    <a:cubicBezTo>
                      <a:pt x="4604" y="2825"/>
                      <a:pt x="4609" y="2824"/>
                      <a:pt x="4614" y="2823"/>
                    </a:cubicBezTo>
                    <a:cubicBezTo>
                      <a:pt x="4623" y="2823"/>
                      <a:pt x="4543" y="2769"/>
                      <a:pt x="4543" y="2769"/>
                    </a:cubicBezTo>
                    <a:cubicBezTo>
                      <a:pt x="4491" y="2726"/>
                      <a:pt x="4507" y="2716"/>
                      <a:pt x="4516" y="2682"/>
                    </a:cubicBezTo>
                    <a:lnTo>
                      <a:pt x="4516" y="2682"/>
                    </a:lnTo>
                    <a:cubicBezTo>
                      <a:pt x="4512" y="2705"/>
                      <a:pt x="4570" y="2707"/>
                      <a:pt x="4620" y="2714"/>
                    </a:cubicBezTo>
                    <a:lnTo>
                      <a:pt x="4620" y="2714"/>
                    </a:lnTo>
                    <a:cubicBezTo>
                      <a:pt x="4561" y="2702"/>
                      <a:pt x="4631" y="2660"/>
                      <a:pt x="4614" y="2627"/>
                    </a:cubicBezTo>
                    <a:cubicBezTo>
                      <a:pt x="4596" y="2627"/>
                      <a:pt x="4552" y="2618"/>
                      <a:pt x="4543" y="2609"/>
                    </a:cubicBezTo>
                    <a:cubicBezTo>
                      <a:pt x="4511" y="2561"/>
                      <a:pt x="4515" y="2499"/>
                      <a:pt x="4592" y="2499"/>
                    </a:cubicBezTo>
                    <a:cubicBezTo>
                      <a:pt x="4601" y="2499"/>
                      <a:pt x="4612" y="2500"/>
                      <a:pt x="4623" y="2502"/>
                    </a:cubicBezTo>
                    <a:cubicBezTo>
                      <a:pt x="4638" y="2505"/>
                      <a:pt x="4651" y="2506"/>
                      <a:pt x="4664" y="2506"/>
                    </a:cubicBezTo>
                    <a:cubicBezTo>
                      <a:pt x="4771" y="2506"/>
                      <a:pt x="4788" y="2411"/>
                      <a:pt x="4668" y="2395"/>
                    </a:cubicBezTo>
                    <a:cubicBezTo>
                      <a:pt x="4650" y="2351"/>
                      <a:pt x="4748" y="2279"/>
                      <a:pt x="4605" y="2253"/>
                    </a:cubicBezTo>
                    <a:cubicBezTo>
                      <a:pt x="4721" y="2181"/>
                      <a:pt x="5069" y="2030"/>
                      <a:pt x="4775" y="1905"/>
                    </a:cubicBezTo>
                    <a:lnTo>
                      <a:pt x="4775" y="1905"/>
                    </a:lnTo>
                    <a:cubicBezTo>
                      <a:pt x="4865" y="1922"/>
                      <a:pt x="4922" y="1930"/>
                      <a:pt x="4953" y="1930"/>
                    </a:cubicBezTo>
                    <a:cubicBezTo>
                      <a:pt x="5120" y="1930"/>
                      <a:pt x="4614" y="1732"/>
                      <a:pt x="4703" y="1709"/>
                    </a:cubicBezTo>
                    <a:cubicBezTo>
                      <a:pt x="4792" y="1700"/>
                      <a:pt x="5006" y="1674"/>
                      <a:pt x="4890" y="1549"/>
                    </a:cubicBezTo>
                    <a:cubicBezTo>
                      <a:pt x="4775" y="1469"/>
                      <a:pt x="4659" y="1424"/>
                      <a:pt x="4525" y="1398"/>
                    </a:cubicBezTo>
                    <a:cubicBezTo>
                      <a:pt x="4641" y="1344"/>
                      <a:pt x="4792" y="1406"/>
                      <a:pt x="4739" y="1255"/>
                    </a:cubicBezTo>
                    <a:cubicBezTo>
                      <a:pt x="4727" y="1224"/>
                      <a:pt x="4701" y="1217"/>
                      <a:pt x="4672" y="1217"/>
                    </a:cubicBezTo>
                    <a:cubicBezTo>
                      <a:pt x="4648" y="1217"/>
                      <a:pt x="4621" y="1222"/>
                      <a:pt x="4597" y="1222"/>
                    </a:cubicBezTo>
                    <a:cubicBezTo>
                      <a:pt x="4571" y="1222"/>
                      <a:pt x="4549" y="1215"/>
                      <a:pt x="4543" y="1184"/>
                    </a:cubicBezTo>
                    <a:cubicBezTo>
                      <a:pt x="4623" y="1157"/>
                      <a:pt x="4828" y="1148"/>
                      <a:pt x="4864" y="1068"/>
                    </a:cubicBezTo>
                    <a:cubicBezTo>
                      <a:pt x="4902" y="1006"/>
                      <a:pt x="4854" y="918"/>
                      <a:pt x="4783" y="918"/>
                    </a:cubicBezTo>
                    <a:cubicBezTo>
                      <a:pt x="4772" y="918"/>
                      <a:pt x="4760" y="921"/>
                      <a:pt x="4748" y="925"/>
                    </a:cubicBezTo>
                    <a:cubicBezTo>
                      <a:pt x="4743" y="927"/>
                      <a:pt x="4737" y="928"/>
                      <a:pt x="4732" y="928"/>
                    </a:cubicBezTo>
                    <a:cubicBezTo>
                      <a:pt x="4663" y="928"/>
                      <a:pt x="4577" y="782"/>
                      <a:pt x="4552" y="765"/>
                    </a:cubicBezTo>
                    <a:cubicBezTo>
                      <a:pt x="4525" y="712"/>
                      <a:pt x="4401" y="596"/>
                      <a:pt x="4463" y="507"/>
                    </a:cubicBezTo>
                    <a:cubicBezTo>
                      <a:pt x="4543" y="382"/>
                      <a:pt x="4534" y="240"/>
                      <a:pt x="4365" y="231"/>
                    </a:cubicBezTo>
                    <a:cubicBezTo>
                      <a:pt x="4293" y="231"/>
                      <a:pt x="4242" y="296"/>
                      <a:pt x="4174" y="296"/>
                    </a:cubicBezTo>
                    <a:cubicBezTo>
                      <a:pt x="4167" y="296"/>
                      <a:pt x="4159" y="295"/>
                      <a:pt x="4151" y="293"/>
                    </a:cubicBezTo>
                    <a:cubicBezTo>
                      <a:pt x="4080" y="266"/>
                      <a:pt x="4044" y="195"/>
                      <a:pt x="3991" y="142"/>
                    </a:cubicBezTo>
                    <a:cubicBezTo>
                      <a:pt x="3991" y="127"/>
                      <a:pt x="3805" y="0"/>
                      <a:pt x="3748" y="0"/>
                    </a:cubicBezTo>
                    <a:close/>
                  </a:path>
                </a:pathLst>
              </a:custGeom>
              <a:solidFill>
                <a:srgbClr val="3043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1104;p41"/>
              <p:cNvSpPr/>
              <p:nvPr/>
            </p:nvSpPr>
            <p:spPr>
              <a:xfrm>
                <a:off x="2818850" y="3805875"/>
                <a:ext cx="79075" cy="233400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9336" extrusionOk="0">
                    <a:moveTo>
                      <a:pt x="0" y="1"/>
                    </a:moveTo>
                    <a:lnTo>
                      <a:pt x="3162" y="9335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105;p41"/>
              <p:cNvSpPr/>
              <p:nvPr/>
            </p:nvSpPr>
            <p:spPr>
              <a:xfrm>
                <a:off x="2808725" y="3799125"/>
                <a:ext cx="111900" cy="242375"/>
              </a:xfrm>
              <a:custGeom>
                <a:avLst/>
                <a:gdLst/>
                <a:ahLst/>
                <a:cxnLst/>
                <a:rect l="l" t="t" r="r" b="b"/>
                <a:pathLst>
                  <a:path w="4476" h="9695" extrusionOk="0">
                    <a:moveTo>
                      <a:pt x="1296" y="128"/>
                    </a:moveTo>
                    <a:cubicBezTo>
                      <a:pt x="1294" y="129"/>
                      <a:pt x="1292" y="130"/>
                      <a:pt x="1290" y="131"/>
                    </a:cubicBezTo>
                    <a:lnTo>
                      <a:pt x="1290" y="131"/>
                    </a:lnTo>
                    <a:cubicBezTo>
                      <a:pt x="1295" y="129"/>
                      <a:pt x="1298" y="128"/>
                      <a:pt x="1296" y="128"/>
                    </a:cubicBezTo>
                    <a:close/>
                    <a:moveTo>
                      <a:pt x="1385" y="378"/>
                    </a:moveTo>
                    <a:lnTo>
                      <a:pt x="1385" y="378"/>
                    </a:lnTo>
                    <a:cubicBezTo>
                      <a:pt x="1341" y="390"/>
                      <a:pt x="1298" y="404"/>
                      <a:pt x="1257" y="421"/>
                    </a:cubicBezTo>
                    <a:lnTo>
                      <a:pt x="1257" y="421"/>
                    </a:lnTo>
                    <a:cubicBezTo>
                      <a:pt x="1291" y="410"/>
                      <a:pt x="1333" y="395"/>
                      <a:pt x="1385" y="378"/>
                    </a:cubicBezTo>
                    <a:close/>
                    <a:moveTo>
                      <a:pt x="1911" y="1446"/>
                    </a:moveTo>
                    <a:cubicBezTo>
                      <a:pt x="1886" y="1453"/>
                      <a:pt x="1863" y="1461"/>
                      <a:pt x="1839" y="1468"/>
                    </a:cubicBezTo>
                    <a:lnTo>
                      <a:pt x="1839" y="1468"/>
                    </a:lnTo>
                    <a:cubicBezTo>
                      <a:pt x="1859" y="1463"/>
                      <a:pt x="1883" y="1456"/>
                      <a:pt x="1911" y="1446"/>
                    </a:cubicBezTo>
                    <a:close/>
                    <a:moveTo>
                      <a:pt x="851" y="1437"/>
                    </a:moveTo>
                    <a:lnTo>
                      <a:pt x="708" y="1473"/>
                    </a:lnTo>
                    <a:cubicBezTo>
                      <a:pt x="614" y="1513"/>
                      <a:pt x="590" y="1528"/>
                      <a:pt x="602" y="1528"/>
                    </a:cubicBezTo>
                    <a:cubicBezTo>
                      <a:pt x="629" y="1528"/>
                      <a:pt x="851" y="1450"/>
                      <a:pt x="851" y="1437"/>
                    </a:cubicBezTo>
                    <a:close/>
                    <a:moveTo>
                      <a:pt x="586" y="1646"/>
                    </a:moveTo>
                    <a:cubicBezTo>
                      <a:pt x="579" y="1648"/>
                      <a:pt x="572" y="1650"/>
                      <a:pt x="566" y="1651"/>
                    </a:cubicBezTo>
                    <a:cubicBezTo>
                      <a:pt x="569" y="1651"/>
                      <a:pt x="576" y="1649"/>
                      <a:pt x="586" y="1646"/>
                    </a:cubicBezTo>
                    <a:close/>
                    <a:moveTo>
                      <a:pt x="735" y="1775"/>
                    </a:moveTo>
                    <a:cubicBezTo>
                      <a:pt x="735" y="1776"/>
                      <a:pt x="735" y="1776"/>
                      <a:pt x="735" y="1776"/>
                    </a:cubicBezTo>
                    <a:cubicBezTo>
                      <a:pt x="735" y="1776"/>
                      <a:pt x="735" y="1775"/>
                      <a:pt x="735" y="1775"/>
                    </a:cubicBezTo>
                    <a:close/>
                    <a:moveTo>
                      <a:pt x="1312" y="1724"/>
                    </a:moveTo>
                    <a:cubicBezTo>
                      <a:pt x="1223" y="1768"/>
                      <a:pt x="1135" y="1803"/>
                      <a:pt x="1038" y="1820"/>
                    </a:cubicBezTo>
                    <a:cubicBezTo>
                      <a:pt x="1115" y="1769"/>
                      <a:pt x="1209" y="1734"/>
                      <a:pt x="1312" y="1724"/>
                    </a:cubicBezTo>
                    <a:close/>
                    <a:moveTo>
                      <a:pt x="1804" y="1865"/>
                    </a:moveTo>
                    <a:cubicBezTo>
                      <a:pt x="1792" y="1869"/>
                      <a:pt x="1780" y="1873"/>
                      <a:pt x="1768" y="1876"/>
                    </a:cubicBezTo>
                    <a:lnTo>
                      <a:pt x="1768" y="1876"/>
                    </a:lnTo>
                    <a:cubicBezTo>
                      <a:pt x="1777" y="1874"/>
                      <a:pt x="1789" y="1870"/>
                      <a:pt x="1804" y="1865"/>
                    </a:cubicBezTo>
                    <a:close/>
                    <a:moveTo>
                      <a:pt x="1189" y="1883"/>
                    </a:moveTo>
                    <a:lnTo>
                      <a:pt x="1189" y="1892"/>
                    </a:lnTo>
                    <a:cubicBezTo>
                      <a:pt x="1091" y="1927"/>
                      <a:pt x="1002" y="1963"/>
                      <a:pt x="904" y="1981"/>
                    </a:cubicBezTo>
                    <a:cubicBezTo>
                      <a:pt x="993" y="1936"/>
                      <a:pt x="1091" y="1910"/>
                      <a:pt x="1189" y="1883"/>
                    </a:cubicBezTo>
                    <a:close/>
                    <a:moveTo>
                      <a:pt x="2178" y="2604"/>
                    </a:moveTo>
                    <a:cubicBezTo>
                      <a:pt x="2161" y="2608"/>
                      <a:pt x="2135" y="2614"/>
                      <a:pt x="2105" y="2622"/>
                    </a:cubicBezTo>
                    <a:lnTo>
                      <a:pt x="2105" y="2622"/>
                    </a:lnTo>
                    <a:cubicBezTo>
                      <a:pt x="2130" y="2618"/>
                      <a:pt x="2154" y="2613"/>
                      <a:pt x="2178" y="2604"/>
                    </a:cubicBezTo>
                    <a:close/>
                    <a:moveTo>
                      <a:pt x="1242" y="2682"/>
                    </a:moveTo>
                    <a:cubicBezTo>
                      <a:pt x="1215" y="2691"/>
                      <a:pt x="1189" y="2700"/>
                      <a:pt x="1163" y="2709"/>
                    </a:cubicBezTo>
                    <a:lnTo>
                      <a:pt x="1163" y="2709"/>
                    </a:lnTo>
                    <a:cubicBezTo>
                      <a:pt x="1183" y="2703"/>
                      <a:pt x="1204" y="2698"/>
                      <a:pt x="1225" y="2693"/>
                    </a:cubicBezTo>
                    <a:cubicBezTo>
                      <a:pt x="1236" y="2688"/>
                      <a:pt x="1241" y="2684"/>
                      <a:pt x="1242" y="2682"/>
                    </a:cubicBezTo>
                    <a:close/>
                    <a:moveTo>
                      <a:pt x="1691" y="2865"/>
                    </a:moveTo>
                    <a:lnTo>
                      <a:pt x="1691" y="2865"/>
                    </a:lnTo>
                    <a:cubicBezTo>
                      <a:pt x="1604" y="2908"/>
                      <a:pt x="1517" y="2934"/>
                      <a:pt x="1421" y="2961"/>
                    </a:cubicBezTo>
                    <a:cubicBezTo>
                      <a:pt x="1505" y="2918"/>
                      <a:pt x="1598" y="2884"/>
                      <a:pt x="1691" y="2865"/>
                    </a:cubicBezTo>
                    <a:close/>
                    <a:moveTo>
                      <a:pt x="2427" y="2943"/>
                    </a:moveTo>
                    <a:lnTo>
                      <a:pt x="2285" y="2978"/>
                    </a:lnTo>
                    <a:cubicBezTo>
                      <a:pt x="2205" y="3010"/>
                      <a:pt x="2170" y="3026"/>
                      <a:pt x="2180" y="3026"/>
                    </a:cubicBezTo>
                    <a:cubicBezTo>
                      <a:pt x="2192" y="3026"/>
                      <a:pt x="2274" y="3001"/>
                      <a:pt x="2427" y="2952"/>
                    </a:cubicBezTo>
                    <a:lnTo>
                      <a:pt x="2427" y="2943"/>
                    </a:lnTo>
                    <a:close/>
                    <a:moveTo>
                      <a:pt x="1445" y="3733"/>
                    </a:moveTo>
                    <a:cubicBezTo>
                      <a:pt x="1439" y="3735"/>
                      <a:pt x="1436" y="3736"/>
                      <a:pt x="1437" y="3736"/>
                    </a:cubicBezTo>
                    <a:cubicBezTo>
                      <a:pt x="1437" y="3736"/>
                      <a:pt x="1438" y="3736"/>
                      <a:pt x="1438" y="3736"/>
                    </a:cubicBezTo>
                    <a:cubicBezTo>
                      <a:pt x="1441" y="3735"/>
                      <a:pt x="1443" y="3734"/>
                      <a:pt x="1445" y="3733"/>
                    </a:cubicBezTo>
                    <a:close/>
                    <a:moveTo>
                      <a:pt x="1623" y="3878"/>
                    </a:moveTo>
                    <a:cubicBezTo>
                      <a:pt x="1571" y="3897"/>
                      <a:pt x="1527" y="3913"/>
                      <a:pt x="1501" y="3923"/>
                    </a:cubicBezTo>
                    <a:cubicBezTo>
                      <a:pt x="1570" y="3900"/>
                      <a:pt x="1606" y="3887"/>
                      <a:pt x="1623" y="3878"/>
                    </a:cubicBezTo>
                    <a:close/>
                    <a:moveTo>
                      <a:pt x="1234" y="1"/>
                    </a:moveTo>
                    <a:cubicBezTo>
                      <a:pt x="1234" y="1"/>
                      <a:pt x="1218" y="7"/>
                      <a:pt x="1171" y="21"/>
                    </a:cubicBezTo>
                    <a:cubicBezTo>
                      <a:pt x="1171" y="21"/>
                      <a:pt x="1171" y="21"/>
                      <a:pt x="1171" y="21"/>
                    </a:cubicBezTo>
                    <a:cubicBezTo>
                      <a:pt x="1145" y="21"/>
                      <a:pt x="119" y="360"/>
                      <a:pt x="58" y="395"/>
                    </a:cubicBezTo>
                    <a:cubicBezTo>
                      <a:pt x="38" y="409"/>
                      <a:pt x="8" y="432"/>
                      <a:pt x="35" y="432"/>
                    </a:cubicBezTo>
                    <a:cubicBezTo>
                      <a:pt x="44" y="432"/>
                      <a:pt x="59" y="429"/>
                      <a:pt x="85" y="422"/>
                    </a:cubicBezTo>
                    <a:cubicBezTo>
                      <a:pt x="230" y="380"/>
                      <a:pt x="368" y="333"/>
                      <a:pt x="387" y="333"/>
                    </a:cubicBezTo>
                    <a:cubicBezTo>
                      <a:pt x="396" y="333"/>
                      <a:pt x="379" y="343"/>
                      <a:pt x="325" y="369"/>
                    </a:cubicBezTo>
                    <a:cubicBezTo>
                      <a:pt x="254" y="413"/>
                      <a:pt x="191" y="449"/>
                      <a:pt x="236" y="458"/>
                    </a:cubicBezTo>
                    <a:cubicBezTo>
                      <a:pt x="267" y="458"/>
                      <a:pt x="513" y="382"/>
                      <a:pt x="541" y="382"/>
                    </a:cubicBezTo>
                    <a:cubicBezTo>
                      <a:pt x="544" y="382"/>
                      <a:pt x="544" y="383"/>
                      <a:pt x="539" y="386"/>
                    </a:cubicBezTo>
                    <a:cubicBezTo>
                      <a:pt x="477" y="422"/>
                      <a:pt x="58" y="565"/>
                      <a:pt x="4" y="609"/>
                    </a:cubicBezTo>
                    <a:cubicBezTo>
                      <a:pt x="2" y="610"/>
                      <a:pt x="1" y="611"/>
                      <a:pt x="2" y="611"/>
                    </a:cubicBezTo>
                    <a:cubicBezTo>
                      <a:pt x="12" y="611"/>
                      <a:pt x="269" y="518"/>
                      <a:pt x="343" y="493"/>
                    </a:cubicBezTo>
                    <a:lnTo>
                      <a:pt x="343" y="493"/>
                    </a:lnTo>
                    <a:cubicBezTo>
                      <a:pt x="343" y="501"/>
                      <a:pt x="34" y="613"/>
                      <a:pt x="65" y="613"/>
                    </a:cubicBezTo>
                    <a:cubicBezTo>
                      <a:pt x="68" y="613"/>
                      <a:pt x="74" y="612"/>
                      <a:pt x="85" y="609"/>
                    </a:cubicBezTo>
                    <a:cubicBezTo>
                      <a:pt x="115" y="602"/>
                      <a:pt x="634" y="429"/>
                      <a:pt x="650" y="429"/>
                    </a:cubicBezTo>
                    <a:cubicBezTo>
                      <a:pt x="653" y="429"/>
                      <a:pt x="639" y="435"/>
                      <a:pt x="601" y="449"/>
                    </a:cubicBezTo>
                    <a:cubicBezTo>
                      <a:pt x="494" y="493"/>
                      <a:pt x="325" y="547"/>
                      <a:pt x="227" y="591"/>
                    </a:cubicBezTo>
                    <a:cubicBezTo>
                      <a:pt x="201" y="604"/>
                      <a:pt x="194" y="613"/>
                      <a:pt x="203" y="613"/>
                    </a:cubicBezTo>
                    <a:cubicBezTo>
                      <a:pt x="206" y="613"/>
                      <a:pt x="211" y="611"/>
                      <a:pt x="218" y="609"/>
                    </a:cubicBezTo>
                    <a:cubicBezTo>
                      <a:pt x="291" y="601"/>
                      <a:pt x="567" y="498"/>
                      <a:pt x="619" y="498"/>
                    </a:cubicBezTo>
                    <a:cubicBezTo>
                      <a:pt x="625" y="498"/>
                      <a:pt x="628" y="500"/>
                      <a:pt x="628" y="502"/>
                    </a:cubicBezTo>
                    <a:cubicBezTo>
                      <a:pt x="468" y="556"/>
                      <a:pt x="325" y="609"/>
                      <a:pt x="209" y="654"/>
                    </a:cubicBezTo>
                    <a:cubicBezTo>
                      <a:pt x="162" y="675"/>
                      <a:pt x="101" y="702"/>
                      <a:pt x="122" y="702"/>
                    </a:cubicBezTo>
                    <a:cubicBezTo>
                      <a:pt x="137" y="702"/>
                      <a:pt x="188" y="690"/>
                      <a:pt x="307" y="654"/>
                    </a:cubicBezTo>
                    <a:lnTo>
                      <a:pt x="307" y="654"/>
                    </a:lnTo>
                    <a:cubicBezTo>
                      <a:pt x="101" y="722"/>
                      <a:pt x="33" y="748"/>
                      <a:pt x="46" y="748"/>
                    </a:cubicBezTo>
                    <a:cubicBezTo>
                      <a:pt x="57" y="748"/>
                      <a:pt x="121" y="731"/>
                      <a:pt x="209" y="707"/>
                    </a:cubicBezTo>
                    <a:lnTo>
                      <a:pt x="209" y="707"/>
                    </a:lnTo>
                    <a:cubicBezTo>
                      <a:pt x="39" y="770"/>
                      <a:pt x="86" y="778"/>
                      <a:pt x="142" y="778"/>
                    </a:cubicBezTo>
                    <a:cubicBezTo>
                      <a:pt x="162" y="778"/>
                      <a:pt x="183" y="777"/>
                      <a:pt x="196" y="777"/>
                    </a:cubicBezTo>
                    <a:cubicBezTo>
                      <a:pt x="204" y="777"/>
                      <a:pt x="209" y="777"/>
                      <a:pt x="209" y="778"/>
                    </a:cubicBezTo>
                    <a:cubicBezTo>
                      <a:pt x="209" y="757"/>
                      <a:pt x="433" y="676"/>
                      <a:pt x="475" y="676"/>
                    </a:cubicBezTo>
                    <a:cubicBezTo>
                      <a:pt x="486" y="676"/>
                      <a:pt x="484" y="683"/>
                      <a:pt x="459" y="698"/>
                    </a:cubicBezTo>
                    <a:cubicBezTo>
                      <a:pt x="387" y="743"/>
                      <a:pt x="361" y="769"/>
                      <a:pt x="361" y="787"/>
                    </a:cubicBezTo>
                    <a:cubicBezTo>
                      <a:pt x="503" y="743"/>
                      <a:pt x="646" y="680"/>
                      <a:pt x="770" y="582"/>
                    </a:cubicBezTo>
                    <a:cubicBezTo>
                      <a:pt x="770" y="600"/>
                      <a:pt x="788" y="609"/>
                      <a:pt x="770" y="627"/>
                    </a:cubicBezTo>
                    <a:cubicBezTo>
                      <a:pt x="762" y="645"/>
                      <a:pt x="735" y="663"/>
                      <a:pt x="574" y="725"/>
                    </a:cubicBezTo>
                    <a:cubicBezTo>
                      <a:pt x="414" y="787"/>
                      <a:pt x="325" y="805"/>
                      <a:pt x="227" y="850"/>
                    </a:cubicBezTo>
                    <a:cubicBezTo>
                      <a:pt x="172" y="873"/>
                      <a:pt x="160" y="882"/>
                      <a:pt x="172" y="882"/>
                    </a:cubicBezTo>
                    <a:cubicBezTo>
                      <a:pt x="203" y="882"/>
                      <a:pt x="381" y="830"/>
                      <a:pt x="423" y="830"/>
                    </a:cubicBezTo>
                    <a:cubicBezTo>
                      <a:pt x="428" y="830"/>
                      <a:pt x="431" y="831"/>
                      <a:pt x="432" y="832"/>
                    </a:cubicBezTo>
                    <a:cubicBezTo>
                      <a:pt x="459" y="850"/>
                      <a:pt x="298" y="912"/>
                      <a:pt x="85" y="992"/>
                    </a:cubicBezTo>
                    <a:cubicBezTo>
                      <a:pt x="272" y="930"/>
                      <a:pt x="512" y="867"/>
                      <a:pt x="592" y="850"/>
                    </a:cubicBezTo>
                    <a:cubicBezTo>
                      <a:pt x="607" y="846"/>
                      <a:pt x="616" y="845"/>
                      <a:pt x="620" y="845"/>
                    </a:cubicBezTo>
                    <a:cubicBezTo>
                      <a:pt x="647" y="845"/>
                      <a:pt x="405" y="921"/>
                      <a:pt x="405" y="921"/>
                    </a:cubicBezTo>
                    <a:cubicBezTo>
                      <a:pt x="454" y="909"/>
                      <a:pt x="503" y="896"/>
                      <a:pt x="552" y="882"/>
                    </a:cubicBezTo>
                    <a:lnTo>
                      <a:pt x="552" y="882"/>
                    </a:lnTo>
                    <a:cubicBezTo>
                      <a:pt x="434" y="922"/>
                      <a:pt x="302" y="967"/>
                      <a:pt x="263" y="983"/>
                    </a:cubicBezTo>
                    <a:cubicBezTo>
                      <a:pt x="174" y="1019"/>
                      <a:pt x="236" y="1019"/>
                      <a:pt x="254" y="1019"/>
                    </a:cubicBezTo>
                    <a:cubicBezTo>
                      <a:pt x="268" y="1020"/>
                      <a:pt x="282" y="1021"/>
                      <a:pt x="296" y="1021"/>
                    </a:cubicBezTo>
                    <a:cubicBezTo>
                      <a:pt x="359" y="1021"/>
                      <a:pt x="418" y="1005"/>
                      <a:pt x="477" y="983"/>
                    </a:cubicBezTo>
                    <a:cubicBezTo>
                      <a:pt x="552" y="963"/>
                      <a:pt x="607" y="942"/>
                      <a:pt x="615" y="942"/>
                    </a:cubicBezTo>
                    <a:cubicBezTo>
                      <a:pt x="618" y="942"/>
                      <a:pt x="616" y="944"/>
                      <a:pt x="610" y="948"/>
                    </a:cubicBezTo>
                    <a:cubicBezTo>
                      <a:pt x="566" y="974"/>
                      <a:pt x="512" y="1001"/>
                      <a:pt x="459" y="1019"/>
                    </a:cubicBezTo>
                    <a:cubicBezTo>
                      <a:pt x="352" y="1054"/>
                      <a:pt x="387" y="1046"/>
                      <a:pt x="387" y="1054"/>
                    </a:cubicBezTo>
                    <a:cubicBezTo>
                      <a:pt x="387" y="1055"/>
                      <a:pt x="389" y="1056"/>
                      <a:pt x="391" y="1056"/>
                    </a:cubicBezTo>
                    <a:cubicBezTo>
                      <a:pt x="414" y="1056"/>
                      <a:pt x="543" y="1019"/>
                      <a:pt x="583" y="1019"/>
                    </a:cubicBezTo>
                    <a:cubicBezTo>
                      <a:pt x="628" y="1019"/>
                      <a:pt x="637" y="1019"/>
                      <a:pt x="610" y="1046"/>
                    </a:cubicBezTo>
                    <a:cubicBezTo>
                      <a:pt x="583" y="1063"/>
                      <a:pt x="432" y="1117"/>
                      <a:pt x="432" y="1126"/>
                    </a:cubicBezTo>
                    <a:cubicBezTo>
                      <a:pt x="432" y="1126"/>
                      <a:pt x="539" y="1090"/>
                      <a:pt x="539" y="1090"/>
                    </a:cubicBezTo>
                    <a:lnTo>
                      <a:pt x="539" y="1099"/>
                    </a:lnTo>
                    <a:lnTo>
                      <a:pt x="539" y="1144"/>
                    </a:lnTo>
                    <a:cubicBezTo>
                      <a:pt x="539" y="1153"/>
                      <a:pt x="516" y="1173"/>
                      <a:pt x="544" y="1173"/>
                    </a:cubicBezTo>
                    <a:cubicBezTo>
                      <a:pt x="568" y="1173"/>
                      <a:pt x="630" y="1158"/>
                      <a:pt x="779" y="1108"/>
                    </a:cubicBezTo>
                    <a:lnTo>
                      <a:pt x="779" y="1108"/>
                    </a:lnTo>
                    <a:cubicBezTo>
                      <a:pt x="539" y="1188"/>
                      <a:pt x="521" y="1224"/>
                      <a:pt x="530" y="1242"/>
                    </a:cubicBezTo>
                    <a:cubicBezTo>
                      <a:pt x="530" y="1242"/>
                      <a:pt x="531" y="1242"/>
                      <a:pt x="532" y="1242"/>
                    </a:cubicBezTo>
                    <a:cubicBezTo>
                      <a:pt x="550" y="1242"/>
                      <a:pt x="659" y="1208"/>
                      <a:pt x="686" y="1208"/>
                    </a:cubicBezTo>
                    <a:cubicBezTo>
                      <a:pt x="693" y="1208"/>
                      <a:pt x="695" y="1210"/>
                      <a:pt x="690" y="1215"/>
                    </a:cubicBezTo>
                    <a:cubicBezTo>
                      <a:pt x="664" y="1242"/>
                      <a:pt x="485" y="1286"/>
                      <a:pt x="432" y="1313"/>
                    </a:cubicBezTo>
                    <a:cubicBezTo>
                      <a:pt x="370" y="1339"/>
                      <a:pt x="387" y="1339"/>
                      <a:pt x="396" y="1348"/>
                    </a:cubicBezTo>
                    <a:cubicBezTo>
                      <a:pt x="441" y="1348"/>
                      <a:pt x="485" y="1339"/>
                      <a:pt x="530" y="1331"/>
                    </a:cubicBezTo>
                    <a:cubicBezTo>
                      <a:pt x="549" y="1323"/>
                      <a:pt x="584" y="1311"/>
                      <a:pt x="623" y="1297"/>
                    </a:cubicBezTo>
                    <a:lnTo>
                      <a:pt x="623" y="1297"/>
                    </a:lnTo>
                    <a:cubicBezTo>
                      <a:pt x="600" y="1306"/>
                      <a:pt x="600" y="1310"/>
                      <a:pt x="609" y="1310"/>
                    </a:cubicBezTo>
                    <a:cubicBezTo>
                      <a:pt x="626" y="1310"/>
                      <a:pt x="672" y="1301"/>
                      <a:pt x="691" y="1301"/>
                    </a:cubicBezTo>
                    <a:cubicBezTo>
                      <a:pt x="697" y="1301"/>
                      <a:pt x="700" y="1302"/>
                      <a:pt x="699" y="1304"/>
                    </a:cubicBezTo>
                    <a:cubicBezTo>
                      <a:pt x="682" y="1313"/>
                      <a:pt x="156" y="1482"/>
                      <a:pt x="213" y="1482"/>
                    </a:cubicBezTo>
                    <a:cubicBezTo>
                      <a:pt x="214" y="1482"/>
                      <a:pt x="216" y="1482"/>
                      <a:pt x="218" y="1482"/>
                    </a:cubicBezTo>
                    <a:cubicBezTo>
                      <a:pt x="325" y="1464"/>
                      <a:pt x="762" y="1313"/>
                      <a:pt x="984" y="1242"/>
                    </a:cubicBezTo>
                    <a:cubicBezTo>
                      <a:pt x="1012" y="1233"/>
                      <a:pt x="1026" y="1229"/>
                      <a:pt x="1029" y="1229"/>
                    </a:cubicBezTo>
                    <a:cubicBezTo>
                      <a:pt x="1045" y="1229"/>
                      <a:pt x="669" y="1367"/>
                      <a:pt x="646" y="1375"/>
                    </a:cubicBezTo>
                    <a:cubicBezTo>
                      <a:pt x="708" y="1357"/>
                      <a:pt x="770" y="1331"/>
                      <a:pt x="842" y="1322"/>
                    </a:cubicBezTo>
                    <a:lnTo>
                      <a:pt x="842" y="1322"/>
                    </a:lnTo>
                    <a:cubicBezTo>
                      <a:pt x="842" y="1322"/>
                      <a:pt x="830" y="1333"/>
                      <a:pt x="844" y="1333"/>
                    </a:cubicBezTo>
                    <a:cubicBezTo>
                      <a:pt x="847" y="1333"/>
                      <a:pt x="852" y="1332"/>
                      <a:pt x="860" y="1331"/>
                    </a:cubicBezTo>
                    <a:cubicBezTo>
                      <a:pt x="904" y="1322"/>
                      <a:pt x="1011" y="1286"/>
                      <a:pt x="1064" y="1268"/>
                    </a:cubicBezTo>
                    <a:cubicBezTo>
                      <a:pt x="1091" y="1261"/>
                      <a:pt x="1106" y="1258"/>
                      <a:pt x="1115" y="1258"/>
                    </a:cubicBezTo>
                    <a:cubicBezTo>
                      <a:pt x="1127" y="1258"/>
                      <a:pt x="1127" y="1263"/>
                      <a:pt x="1127" y="1268"/>
                    </a:cubicBezTo>
                    <a:cubicBezTo>
                      <a:pt x="964" y="1317"/>
                      <a:pt x="861" y="1358"/>
                      <a:pt x="892" y="1358"/>
                    </a:cubicBezTo>
                    <a:cubicBezTo>
                      <a:pt x="895" y="1358"/>
                      <a:pt x="899" y="1358"/>
                      <a:pt x="904" y="1357"/>
                    </a:cubicBezTo>
                    <a:cubicBezTo>
                      <a:pt x="936" y="1354"/>
                      <a:pt x="969" y="1347"/>
                      <a:pt x="977" y="1347"/>
                    </a:cubicBezTo>
                    <a:cubicBezTo>
                      <a:pt x="988" y="1347"/>
                      <a:pt x="945" y="1361"/>
                      <a:pt x="770" y="1420"/>
                    </a:cubicBezTo>
                    <a:cubicBezTo>
                      <a:pt x="700" y="1445"/>
                      <a:pt x="685" y="1466"/>
                      <a:pt x="708" y="1466"/>
                    </a:cubicBezTo>
                    <a:cubicBezTo>
                      <a:pt x="717" y="1466"/>
                      <a:pt x="732" y="1463"/>
                      <a:pt x="753" y="1455"/>
                    </a:cubicBezTo>
                    <a:cubicBezTo>
                      <a:pt x="815" y="1429"/>
                      <a:pt x="877" y="1411"/>
                      <a:pt x="940" y="1402"/>
                    </a:cubicBezTo>
                    <a:cubicBezTo>
                      <a:pt x="975" y="1402"/>
                      <a:pt x="966" y="1411"/>
                      <a:pt x="931" y="1437"/>
                    </a:cubicBezTo>
                    <a:cubicBezTo>
                      <a:pt x="904" y="1464"/>
                      <a:pt x="762" y="1509"/>
                      <a:pt x="681" y="1544"/>
                    </a:cubicBezTo>
                    <a:cubicBezTo>
                      <a:pt x="631" y="1572"/>
                      <a:pt x="609" y="1586"/>
                      <a:pt x="632" y="1586"/>
                    </a:cubicBezTo>
                    <a:cubicBezTo>
                      <a:pt x="646" y="1586"/>
                      <a:pt x="676" y="1581"/>
                      <a:pt x="726" y="1571"/>
                    </a:cubicBezTo>
                    <a:cubicBezTo>
                      <a:pt x="754" y="1562"/>
                      <a:pt x="769" y="1558"/>
                      <a:pt x="775" y="1558"/>
                    </a:cubicBezTo>
                    <a:cubicBezTo>
                      <a:pt x="798" y="1558"/>
                      <a:pt x="644" y="1627"/>
                      <a:pt x="586" y="1646"/>
                    </a:cubicBezTo>
                    <a:lnTo>
                      <a:pt x="586" y="1646"/>
                    </a:lnTo>
                    <a:cubicBezTo>
                      <a:pt x="794" y="1591"/>
                      <a:pt x="1023" y="1490"/>
                      <a:pt x="1127" y="1446"/>
                    </a:cubicBezTo>
                    <a:cubicBezTo>
                      <a:pt x="1133" y="1444"/>
                      <a:pt x="1139" y="1443"/>
                      <a:pt x="1144" y="1443"/>
                    </a:cubicBezTo>
                    <a:cubicBezTo>
                      <a:pt x="1159" y="1443"/>
                      <a:pt x="1157" y="1455"/>
                      <a:pt x="1082" y="1482"/>
                    </a:cubicBezTo>
                    <a:cubicBezTo>
                      <a:pt x="982" y="1515"/>
                      <a:pt x="972" y="1524"/>
                      <a:pt x="994" y="1524"/>
                    </a:cubicBezTo>
                    <a:cubicBezTo>
                      <a:pt x="1007" y="1524"/>
                      <a:pt x="1032" y="1521"/>
                      <a:pt x="1055" y="1518"/>
                    </a:cubicBezTo>
                    <a:cubicBezTo>
                      <a:pt x="1074" y="1514"/>
                      <a:pt x="1084" y="1512"/>
                      <a:pt x="1089" y="1512"/>
                    </a:cubicBezTo>
                    <a:cubicBezTo>
                      <a:pt x="1118" y="1512"/>
                      <a:pt x="899" y="1580"/>
                      <a:pt x="753" y="1633"/>
                    </a:cubicBezTo>
                    <a:cubicBezTo>
                      <a:pt x="723" y="1645"/>
                      <a:pt x="714" y="1649"/>
                      <a:pt x="719" y="1649"/>
                    </a:cubicBezTo>
                    <a:cubicBezTo>
                      <a:pt x="731" y="1649"/>
                      <a:pt x="849" y="1613"/>
                      <a:pt x="868" y="1607"/>
                    </a:cubicBezTo>
                    <a:cubicBezTo>
                      <a:pt x="953" y="1580"/>
                      <a:pt x="987" y="1573"/>
                      <a:pt x="1001" y="1573"/>
                    </a:cubicBezTo>
                    <a:cubicBezTo>
                      <a:pt x="1011" y="1573"/>
                      <a:pt x="1011" y="1576"/>
                      <a:pt x="1011" y="1580"/>
                    </a:cubicBezTo>
                    <a:cubicBezTo>
                      <a:pt x="1011" y="1585"/>
                      <a:pt x="982" y="1602"/>
                      <a:pt x="1000" y="1602"/>
                    </a:cubicBezTo>
                    <a:cubicBezTo>
                      <a:pt x="1014" y="1602"/>
                      <a:pt x="1055" y="1593"/>
                      <a:pt x="1153" y="1562"/>
                    </a:cubicBezTo>
                    <a:cubicBezTo>
                      <a:pt x="1160" y="1562"/>
                      <a:pt x="1227" y="1547"/>
                      <a:pt x="1245" y="1547"/>
                    </a:cubicBezTo>
                    <a:cubicBezTo>
                      <a:pt x="1251" y="1547"/>
                      <a:pt x="1251" y="1549"/>
                      <a:pt x="1243" y="1553"/>
                    </a:cubicBezTo>
                    <a:cubicBezTo>
                      <a:pt x="1162" y="1580"/>
                      <a:pt x="824" y="1678"/>
                      <a:pt x="753" y="1714"/>
                    </a:cubicBezTo>
                    <a:cubicBezTo>
                      <a:pt x="683" y="1757"/>
                      <a:pt x="733" y="1758"/>
                      <a:pt x="735" y="1775"/>
                    </a:cubicBezTo>
                    <a:lnTo>
                      <a:pt x="735" y="1775"/>
                    </a:lnTo>
                    <a:cubicBezTo>
                      <a:pt x="736" y="1772"/>
                      <a:pt x="748" y="1759"/>
                      <a:pt x="851" y="1722"/>
                    </a:cubicBezTo>
                    <a:cubicBezTo>
                      <a:pt x="860" y="1720"/>
                      <a:pt x="867" y="1719"/>
                      <a:pt x="872" y="1719"/>
                    </a:cubicBezTo>
                    <a:cubicBezTo>
                      <a:pt x="887" y="1719"/>
                      <a:pt x="886" y="1729"/>
                      <a:pt x="906" y="1729"/>
                    </a:cubicBezTo>
                    <a:cubicBezTo>
                      <a:pt x="921" y="1729"/>
                      <a:pt x="948" y="1724"/>
                      <a:pt x="1002" y="1705"/>
                    </a:cubicBezTo>
                    <a:lnTo>
                      <a:pt x="1002" y="1705"/>
                    </a:lnTo>
                    <a:cubicBezTo>
                      <a:pt x="992" y="1708"/>
                      <a:pt x="987" y="1709"/>
                      <a:pt x="985" y="1709"/>
                    </a:cubicBezTo>
                    <a:cubicBezTo>
                      <a:pt x="968" y="1709"/>
                      <a:pt x="1130" y="1633"/>
                      <a:pt x="1153" y="1633"/>
                    </a:cubicBezTo>
                    <a:cubicBezTo>
                      <a:pt x="1190" y="1628"/>
                      <a:pt x="1311" y="1598"/>
                      <a:pt x="1330" y="1598"/>
                    </a:cubicBezTo>
                    <a:cubicBezTo>
                      <a:pt x="1344" y="1598"/>
                      <a:pt x="1309" y="1613"/>
                      <a:pt x="1162" y="1660"/>
                    </a:cubicBezTo>
                    <a:cubicBezTo>
                      <a:pt x="1073" y="1687"/>
                      <a:pt x="984" y="1714"/>
                      <a:pt x="895" y="1749"/>
                    </a:cubicBezTo>
                    <a:cubicBezTo>
                      <a:pt x="856" y="1780"/>
                      <a:pt x="845" y="1804"/>
                      <a:pt x="877" y="1804"/>
                    </a:cubicBezTo>
                    <a:cubicBezTo>
                      <a:pt x="882" y="1804"/>
                      <a:pt x="888" y="1804"/>
                      <a:pt x="895" y="1803"/>
                    </a:cubicBezTo>
                    <a:cubicBezTo>
                      <a:pt x="958" y="1803"/>
                      <a:pt x="1180" y="1705"/>
                      <a:pt x="1305" y="1669"/>
                    </a:cubicBezTo>
                    <a:lnTo>
                      <a:pt x="1305" y="1669"/>
                    </a:lnTo>
                    <a:cubicBezTo>
                      <a:pt x="1216" y="1722"/>
                      <a:pt x="1136" y="1767"/>
                      <a:pt x="1038" y="1794"/>
                    </a:cubicBezTo>
                    <a:cubicBezTo>
                      <a:pt x="964" y="1824"/>
                      <a:pt x="920" y="1830"/>
                      <a:pt x="900" y="1830"/>
                    </a:cubicBezTo>
                    <a:lnTo>
                      <a:pt x="900" y="1830"/>
                    </a:lnTo>
                    <a:cubicBezTo>
                      <a:pt x="897" y="1828"/>
                      <a:pt x="894" y="1827"/>
                      <a:pt x="891" y="1827"/>
                    </a:cubicBezTo>
                    <a:cubicBezTo>
                      <a:pt x="888" y="1827"/>
                      <a:pt x="886" y="1828"/>
                      <a:pt x="886" y="1829"/>
                    </a:cubicBezTo>
                    <a:cubicBezTo>
                      <a:pt x="886" y="1829"/>
                      <a:pt x="890" y="1830"/>
                      <a:pt x="898" y="1830"/>
                    </a:cubicBezTo>
                    <a:cubicBezTo>
                      <a:pt x="898" y="1830"/>
                      <a:pt x="899" y="1830"/>
                      <a:pt x="900" y="1830"/>
                    </a:cubicBezTo>
                    <a:lnTo>
                      <a:pt x="900" y="1830"/>
                    </a:lnTo>
                    <a:cubicBezTo>
                      <a:pt x="910" y="1837"/>
                      <a:pt x="908" y="1857"/>
                      <a:pt x="815" y="1892"/>
                    </a:cubicBezTo>
                    <a:cubicBezTo>
                      <a:pt x="708" y="1936"/>
                      <a:pt x="459" y="2016"/>
                      <a:pt x="325" y="2061"/>
                    </a:cubicBezTo>
                    <a:cubicBezTo>
                      <a:pt x="557" y="1990"/>
                      <a:pt x="788" y="1918"/>
                      <a:pt x="984" y="1865"/>
                    </a:cubicBezTo>
                    <a:cubicBezTo>
                      <a:pt x="1017" y="1856"/>
                      <a:pt x="1032" y="1853"/>
                      <a:pt x="1039" y="1853"/>
                    </a:cubicBezTo>
                    <a:cubicBezTo>
                      <a:pt x="1054" y="1853"/>
                      <a:pt x="1038" y="1865"/>
                      <a:pt x="1073" y="1865"/>
                    </a:cubicBezTo>
                    <a:cubicBezTo>
                      <a:pt x="1093" y="1865"/>
                      <a:pt x="1229" y="1820"/>
                      <a:pt x="1231" y="1820"/>
                    </a:cubicBezTo>
                    <a:lnTo>
                      <a:pt x="1231" y="1820"/>
                    </a:lnTo>
                    <a:cubicBezTo>
                      <a:pt x="1232" y="1820"/>
                      <a:pt x="1218" y="1825"/>
                      <a:pt x="1180" y="1838"/>
                    </a:cubicBezTo>
                    <a:cubicBezTo>
                      <a:pt x="1020" y="1901"/>
                      <a:pt x="806" y="1963"/>
                      <a:pt x="619" y="2025"/>
                    </a:cubicBezTo>
                    <a:cubicBezTo>
                      <a:pt x="553" y="2051"/>
                      <a:pt x="541" y="2060"/>
                      <a:pt x="554" y="2060"/>
                    </a:cubicBezTo>
                    <a:cubicBezTo>
                      <a:pt x="572" y="2060"/>
                      <a:pt x="641" y="2041"/>
                      <a:pt x="672" y="2025"/>
                    </a:cubicBezTo>
                    <a:cubicBezTo>
                      <a:pt x="753" y="2008"/>
                      <a:pt x="833" y="1981"/>
                      <a:pt x="860" y="1981"/>
                    </a:cubicBezTo>
                    <a:cubicBezTo>
                      <a:pt x="886" y="1981"/>
                      <a:pt x="886" y="1990"/>
                      <a:pt x="895" y="1999"/>
                    </a:cubicBezTo>
                    <a:cubicBezTo>
                      <a:pt x="895" y="2006"/>
                      <a:pt x="844" y="2053"/>
                      <a:pt x="906" y="2053"/>
                    </a:cubicBezTo>
                    <a:cubicBezTo>
                      <a:pt x="921" y="2053"/>
                      <a:pt x="944" y="2050"/>
                      <a:pt x="975" y="2043"/>
                    </a:cubicBezTo>
                    <a:cubicBezTo>
                      <a:pt x="1011" y="2036"/>
                      <a:pt x="1116" y="2000"/>
                      <a:pt x="1128" y="2000"/>
                    </a:cubicBezTo>
                    <a:cubicBezTo>
                      <a:pt x="1131" y="2000"/>
                      <a:pt x="1128" y="2002"/>
                      <a:pt x="1118" y="2008"/>
                    </a:cubicBezTo>
                    <a:cubicBezTo>
                      <a:pt x="1055" y="2034"/>
                      <a:pt x="886" y="2097"/>
                      <a:pt x="815" y="2132"/>
                    </a:cubicBezTo>
                    <a:cubicBezTo>
                      <a:pt x="701" y="2179"/>
                      <a:pt x="652" y="2216"/>
                      <a:pt x="701" y="2216"/>
                    </a:cubicBezTo>
                    <a:cubicBezTo>
                      <a:pt x="716" y="2216"/>
                      <a:pt x="742" y="2212"/>
                      <a:pt x="779" y="2203"/>
                    </a:cubicBezTo>
                    <a:cubicBezTo>
                      <a:pt x="812" y="2195"/>
                      <a:pt x="974" y="2149"/>
                      <a:pt x="992" y="2149"/>
                    </a:cubicBezTo>
                    <a:cubicBezTo>
                      <a:pt x="993" y="2149"/>
                      <a:pt x="994" y="2149"/>
                      <a:pt x="993" y="2150"/>
                    </a:cubicBezTo>
                    <a:cubicBezTo>
                      <a:pt x="940" y="2177"/>
                      <a:pt x="664" y="2257"/>
                      <a:pt x="664" y="2275"/>
                    </a:cubicBezTo>
                    <a:cubicBezTo>
                      <a:pt x="664" y="2275"/>
                      <a:pt x="664" y="2275"/>
                      <a:pt x="665" y="2275"/>
                    </a:cubicBezTo>
                    <a:cubicBezTo>
                      <a:pt x="684" y="2275"/>
                      <a:pt x="875" y="2203"/>
                      <a:pt x="901" y="2203"/>
                    </a:cubicBezTo>
                    <a:cubicBezTo>
                      <a:pt x="903" y="2203"/>
                      <a:pt x="904" y="2203"/>
                      <a:pt x="904" y="2203"/>
                    </a:cubicBezTo>
                    <a:cubicBezTo>
                      <a:pt x="908" y="2203"/>
                      <a:pt x="907" y="2207"/>
                      <a:pt x="916" y="2207"/>
                    </a:cubicBezTo>
                    <a:cubicBezTo>
                      <a:pt x="927" y="2207"/>
                      <a:pt x="955" y="2202"/>
                      <a:pt x="1029" y="2177"/>
                    </a:cubicBezTo>
                    <a:cubicBezTo>
                      <a:pt x="1296" y="2088"/>
                      <a:pt x="1287" y="2097"/>
                      <a:pt x="1474" y="2043"/>
                    </a:cubicBezTo>
                    <a:lnTo>
                      <a:pt x="1474" y="2043"/>
                    </a:lnTo>
                    <a:cubicBezTo>
                      <a:pt x="1423" y="2068"/>
                      <a:pt x="1013" y="2214"/>
                      <a:pt x="993" y="2214"/>
                    </a:cubicBezTo>
                    <a:cubicBezTo>
                      <a:pt x="992" y="2214"/>
                      <a:pt x="992" y="2213"/>
                      <a:pt x="993" y="2212"/>
                    </a:cubicBezTo>
                    <a:cubicBezTo>
                      <a:pt x="1013" y="2206"/>
                      <a:pt x="1066" y="2185"/>
                      <a:pt x="1047" y="2185"/>
                    </a:cubicBezTo>
                    <a:cubicBezTo>
                      <a:pt x="1040" y="2185"/>
                      <a:pt x="1024" y="2188"/>
                      <a:pt x="993" y="2195"/>
                    </a:cubicBezTo>
                    <a:cubicBezTo>
                      <a:pt x="949" y="2212"/>
                      <a:pt x="904" y="2230"/>
                      <a:pt x="860" y="2248"/>
                    </a:cubicBezTo>
                    <a:cubicBezTo>
                      <a:pt x="854" y="2251"/>
                      <a:pt x="855" y="2252"/>
                      <a:pt x="860" y="2252"/>
                    </a:cubicBezTo>
                    <a:cubicBezTo>
                      <a:pt x="871" y="2252"/>
                      <a:pt x="902" y="2247"/>
                      <a:pt x="917" y="2247"/>
                    </a:cubicBezTo>
                    <a:cubicBezTo>
                      <a:pt x="918" y="2247"/>
                      <a:pt x="919" y="2247"/>
                      <a:pt x="919" y="2247"/>
                    </a:cubicBezTo>
                    <a:lnTo>
                      <a:pt x="919" y="2247"/>
                    </a:lnTo>
                    <a:cubicBezTo>
                      <a:pt x="1005" y="2215"/>
                      <a:pt x="1093" y="2189"/>
                      <a:pt x="1186" y="2166"/>
                    </a:cubicBezTo>
                    <a:lnTo>
                      <a:pt x="1186" y="2166"/>
                    </a:lnTo>
                    <a:lnTo>
                      <a:pt x="916" y="2258"/>
                    </a:lnTo>
                    <a:lnTo>
                      <a:pt x="916" y="2258"/>
                    </a:lnTo>
                    <a:cubicBezTo>
                      <a:pt x="931" y="2250"/>
                      <a:pt x="929" y="2247"/>
                      <a:pt x="919" y="2247"/>
                    </a:cubicBezTo>
                    <a:lnTo>
                      <a:pt x="919" y="2247"/>
                    </a:lnTo>
                    <a:cubicBezTo>
                      <a:pt x="875" y="2263"/>
                      <a:pt x="831" y="2282"/>
                      <a:pt x="788" y="2301"/>
                    </a:cubicBezTo>
                    <a:lnTo>
                      <a:pt x="916" y="2258"/>
                    </a:lnTo>
                    <a:lnTo>
                      <a:pt x="916" y="2258"/>
                    </a:lnTo>
                    <a:cubicBezTo>
                      <a:pt x="903" y="2265"/>
                      <a:pt x="877" y="2276"/>
                      <a:pt x="833" y="2293"/>
                    </a:cubicBezTo>
                    <a:cubicBezTo>
                      <a:pt x="753" y="2324"/>
                      <a:pt x="775" y="2330"/>
                      <a:pt x="817" y="2330"/>
                    </a:cubicBezTo>
                    <a:cubicBezTo>
                      <a:pt x="849" y="2330"/>
                      <a:pt x="892" y="2327"/>
                      <a:pt x="911" y="2327"/>
                    </a:cubicBezTo>
                    <a:cubicBezTo>
                      <a:pt x="918" y="2327"/>
                      <a:pt x="922" y="2327"/>
                      <a:pt x="922" y="2328"/>
                    </a:cubicBezTo>
                    <a:cubicBezTo>
                      <a:pt x="1153" y="2248"/>
                      <a:pt x="1145" y="2248"/>
                      <a:pt x="1341" y="2177"/>
                    </a:cubicBezTo>
                    <a:lnTo>
                      <a:pt x="1341" y="2177"/>
                    </a:lnTo>
                    <a:cubicBezTo>
                      <a:pt x="1341" y="2185"/>
                      <a:pt x="1112" y="2275"/>
                      <a:pt x="1116" y="2275"/>
                    </a:cubicBezTo>
                    <a:cubicBezTo>
                      <a:pt x="1116" y="2275"/>
                      <a:pt x="1117" y="2275"/>
                      <a:pt x="1118" y="2275"/>
                    </a:cubicBezTo>
                    <a:cubicBezTo>
                      <a:pt x="1171" y="2275"/>
                      <a:pt x="1394" y="2203"/>
                      <a:pt x="1492" y="2177"/>
                    </a:cubicBezTo>
                    <a:lnTo>
                      <a:pt x="1492" y="2177"/>
                    </a:lnTo>
                    <a:cubicBezTo>
                      <a:pt x="1355" y="2227"/>
                      <a:pt x="765" y="2460"/>
                      <a:pt x="796" y="2460"/>
                    </a:cubicBezTo>
                    <a:cubicBezTo>
                      <a:pt x="803" y="2460"/>
                      <a:pt x="844" y="2447"/>
                      <a:pt x="931" y="2417"/>
                    </a:cubicBezTo>
                    <a:cubicBezTo>
                      <a:pt x="942" y="2412"/>
                      <a:pt x="943" y="2410"/>
                      <a:pt x="938" y="2410"/>
                    </a:cubicBezTo>
                    <a:cubicBezTo>
                      <a:pt x="936" y="2410"/>
                      <a:pt x="934" y="2410"/>
                      <a:pt x="931" y="2410"/>
                    </a:cubicBezTo>
                    <a:lnTo>
                      <a:pt x="931" y="2410"/>
                    </a:lnTo>
                    <a:cubicBezTo>
                      <a:pt x="1013" y="2384"/>
                      <a:pt x="1164" y="2334"/>
                      <a:pt x="1189" y="2328"/>
                    </a:cubicBezTo>
                    <a:cubicBezTo>
                      <a:pt x="1240" y="2311"/>
                      <a:pt x="1273" y="2305"/>
                      <a:pt x="1283" y="2305"/>
                    </a:cubicBezTo>
                    <a:cubicBezTo>
                      <a:pt x="1289" y="2305"/>
                      <a:pt x="1288" y="2307"/>
                      <a:pt x="1278" y="2310"/>
                    </a:cubicBezTo>
                    <a:cubicBezTo>
                      <a:pt x="1234" y="2346"/>
                      <a:pt x="877" y="2444"/>
                      <a:pt x="815" y="2489"/>
                    </a:cubicBezTo>
                    <a:cubicBezTo>
                      <a:pt x="786" y="2503"/>
                      <a:pt x="775" y="2518"/>
                      <a:pt x="796" y="2518"/>
                    </a:cubicBezTo>
                    <a:cubicBezTo>
                      <a:pt x="800" y="2518"/>
                      <a:pt x="807" y="2517"/>
                      <a:pt x="815" y="2515"/>
                    </a:cubicBezTo>
                    <a:cubicBezTo>
                      <a:pt x="849" y="2507"/>
                      <a:pt x="1032" y="2443"/>
                      <a:pt x="1068" y="2443"/>
                    </a:cubicBezTo>
                    <a:cubicBezTo>
                      <a:pt x="1071" y="2443"/>
                      <a:pt x="1072" y="2443"/>
                      <a:pt x="1073" y="2444"/>
                    </a:cubicBezTo>
                    <a:cubicBezTo>
                      <a:pt x="1091" y="2453"/>
                      <a:pt x="1109" y="2444"/>
                      <a:pt x="940" y="2506"/>
                    </a:cubicBezTo>
                    <a:cubicBezTo>
                      <a:pt x="895" y="2515"/>
                      <a:pt x="788" y="2551"/>
                      <a:pt x="735" y="2569"/>
                    </a:cubicBezTo>
                    <a:cubicBezTo>
                      <a:pt x="729" y="2571"/>
                      <a:pt x="727" y="2571"/>
                      <a:pt x="728" y="2571"/>
                    </a:cubicBezTo>
                    <a:cubicBezTo>
                      <a:pt x="731" y="2571"/>
                      <a:pt x="757" y="2565"/>
                      <a:pt x="794" y="2556"/>
                    </a:cubicBezTo>
                    <a:lnTo>
                      <a:pt x="794" y="2556"/>
                    </a:lnTo>
                    <a:cubicBezTo>
                      <a:pt x="725" y="2583"/>
                      <a:pt x="692" y="2598"/>
                      <a:pt x="698" y="2598"/>
                    </a:cubicBezTo>
                    <a:cubicBezTo>
                      <a:pt x="706" y="2598"/>
                      <a:pt x="782" y="2573"/>
                      <a:pt x="932" y="2521"/>
                    </a:cubicBezTo>
                    <a:lnTo>
                      <a:pt x="932" y="2521"/>
                    </a:lnTo>
                    <a:cubicBezTo>
                      <a:pt x="1023" y="2498"/>
                      <a:pt x="1115" y="2477"/>
                      <a:pt x="1136" y="2477"/>
                    </a:cubicBezTo>
                    <a:cubicBezTo>
                      <a:pt x="1147" y="2477"/>
                      <a:pt x="1138" y="2482"/>
                      <a:pt x="1100" y="2497"/>
                    </a:cubicBezTo>
                    <a:cubicBezTo>
                      <a:pt x="975" y="2533"/>
                      <a:pt x="860" y="2578"/>
                      <a:pt x="744" y="2631"/>
                    </a:cubicBezTo>
                    <a:cubicBezTo>
                      <a:pt x="744" y="2631"/>
                      <a:pt x="760" y="2635"/>
                      <a:pt x="781" y="2635"/>
                    </a:cubicBezTo>
                    <a:cubicBezTo>
                      <a:pt x="791" y="2635"/>
                      <a:pt x="803" y="2634"/>
                      <a:pt x="815" y="2631"/>
                    </a:cubicBezTo>
                    <a:cubicBezTo>
                      <a:pt x="931" y="2578"/>
                      <a:pt x="1047" y="2533"/>
                      <a:pt x="1171" y="2489"/>
                    </a:cubicBezTo>
                    <a:lnTo>
                      <a:pt x="1171" y="2489"/>
                    </a:lnTo>
                    <a:cubicBezTo>
                      <a:pt x="1145" y="2515"/>
                      <a:pt x="1082" y="2542"/>
                      <a:pt x="1082" y="2560"/>
                    </a:cubicBezTo>
                    <a:cubicBezTo>
                      <a:pt x="1091" y="2569"/>
                      <a:pt x="1082" y="2569"/>
                      <a:pt x="1082" y="2578"/>
                    </a:cubicBezTo>
                    <a:cubicBezTo>
                      <a:pt x="1076" y="2581"/>
                      <a:pt x="1074" y="2583"/>
                      <a:pt x="1077" y="2583"/>
                    </a:cubicBezTo>
                    <a:cubicBezTo>
                      <a:pt x="1083" y="2583"/>
                      <a:pt x="1105" y="2577"/>
                      <a:pt x="1145" y="2560"/>
                    </a:cubicBezTo>
                    <a:cubicBezTo>
                      <a:pt x="1180" y="2560"/>
                      <a:pt x="824" y="2667"/>
                      <a:pt x="788" y="2676"/>
                    </a:cubicBezTo>
                    <a:cubicBezTo>
                      <a:pt x="737" y="2695"/>
                      <a:pt x="725" y="2701"/>
                      <a:pt x="733" y="2701"/>
                    </a:cubicBezTo>
                    <a:cubicBezTo>
                      <a:pt x="748" y="2701"/>
                      <a:pt x="825" y="2681"/>
                      <a:pt x="860" y="2676"/>
                    </a:cubicBezTo>
                    <a:cubicBezTo>
                      <a:pt x="894" y="2662"/>
                      <a:pt x="1028" y="2620"/>
                      <a:pt x="1045" y="2620"/>
                    </a:cubicBezTo>
                    <a:cubicBezTo>
                      <a:pt x="1050" y="2620"/>
                      <a:pt x="1046" y="2623"/>
                      <a:pt x="1029" y="2631"/>
                    </a:cubicBezTo>
                    <a:cubicBezTo>
                      <a:pt x="949" y="2667"/>
                      <a:pt x="815" y="2711"/>
                      <a:pt x="717" y="2747"/>
                    </a:cubicBezTo>
                    <a:cubicBezTo>
                      <a:pt x="851" y="2702"/>
                      <a:pt x="984" y="2667"/>
                      <a:pt x="1118" y="2640"/>
                    </a:cubicBezTo>
                    <a:cubicBezTo>
                      <a:pt x="1145" y="2640"/>
                      <a:pt x="1171" y="2640"/>
                      <a:pt x="1127" y="2658"/>
                    </a:cubicBezTo>
                    <a:cubicBezTo>
                      <a:pt x="1091" y="2676"/>
                      <a:pt x="1002" y="2702"/>
                      <a:pt x="975" y="2720"/>
                    </a:cubicBezTo>
                    <a:cubicBezTo>
                      <a:pt x="952" y="2732"/>
                      <a:pt x="926" y="2751"/>
                      <a:pt x="948" y="2751"/>
                    </a:cubicBezTo>
                    <a:cubicBezTo>
                      <a:pt x="960" y="2751"/>
                      <a:pt x="987" y="2745"/>
                      <a:pt x="1038" y="2729"/>
                    </a:cubicBezTo>
                    <a:cubicBezTo>
                      <a:pt x="1100" y="2702"/>
                      <a:pt x="1171" y="2684"/>
                      <a:pt x="1234" y="2676"/>
                    </a:cubicBezTo>
                    <a:lnTo>
                      <a:pt x="1234" y="2676"/>
                    </a:lnTo>
                    <a:cubicBezTo>
                      <a:pt x="1234" y="2676"/>
                      <a:pt x="1247" y="2676"/>
                      <a:pt x="1242" y="2682"/>
                    </a:cubicBezTo>
                    <a:lnTo>
                      <a:pt x="1242" y="2682"/>
                    </a:lnTo>
                    <a:cubicBezTo>
                      <a:pt x="1248" y="2680"/>
                      <a:pt x="1254" y="2678"/>
                      <a:pt x="1260" y="2676"/>
                    </a:cubicBezTo>
                    <a:lnTo>
                      <a:pt x="1251" y="2676"/>
                    </a:lnTo>
                    <a:cubicBezTo>
                      <a:pt x="1354" y="2647"/>
                      <a:pt x="1435" y="2622"/>
                      <a:pt x="1447" y="2622"/>
                    </a:cubicBezTo>
                    <a:cubicBezTo>
                      <a:pt x="1454" y="2622"/>
                      <a:pt x="1439" y="2630"/>
                      <a:pt x="1394" y="2649"/>
                    </a:cubicBezTo>
                    <a:cubicBezTo>
                      <a:pt x="1260" y="2705"/>
                      <a:pt x="964" y="2806"/>
                      <a:pt x="935" y="2806"/>
                    </a:cubicBezTo>
                    <a:cubicBezTo>
                      <a:pt x="927" y="2806"/>
                      <a:pt x="938" y="2799"/>
                      <a:pt x="975" y="2782"/>
                    </a:cubicBezTo>
                    <a:cubicBezTo>
                      <a:pt x="1025" y="2758"/>
                      <a:pt x="1091" y="2733"/>
                      <a:pt x="1163" y="2709"/>
                    </a:cubicBezTo>
                    <a:lnTo>
                      <a:pt x="1163" y="2709"/>
                    </a:lnTo>
                    <a:cubicBezTo>
                      <a:pt x="1032" y="2741"/>
                      <a:pt x="902" y="2781"/>
                      <a:pt x="779" y="2827"/>
                    </a:cubicBezTo>
                    <a:cubicBezTo>
                      <a:pt x="771" y="2833"/>
                      <a:pt x="771" y="2835"/>
                      <a:pt x="778" y="2835"/>
                    </a:cubicBezTo>
                    <a:cubicBezTo>
                      <a:pt x="803" y="2835"/>
                      <a:pt x="916" y="2802"/>
                      <a:pt x="932" y="2802"/>
                    </a:cubicBezTo>
                    <a:cubicBezTo>
                      <a:pt x="938" y="2802"/>
                      <a:pt x="932" y="2806"/>
                      <a:pt x="904" y="2818"/>
                    </a:cubicBezTo>
                    <a:cubicBezTo>
                      <a:pt x="847" y="2843"/>
                      <a:pt x="839" y="2852"/>
                      <a:pt x="856" y="2852"/>
                    </a:cubicBezTo>
                    <a:cubicBezTo>
                      <a:pt x="882" y="2852"/>
                      <a:pt x="968" y="2831"/>
                      <a:pt x="1038" y="2809"/>
                    </a:cubicBezTo>
                    <a:cubicBezTo>
                      <a:pt x="1066" y="2804"/>
                      <a:pt x="1081" y="2802"/>
                      <a:pt x="1087" y="2802"/>
                    </a:cubicBezTo>
                    <a:cubicBezTo>
                      <a:pt x="1101" y="2802"/>
                      <a:pt x="1063" y="2814"/>
                      <a:pt x="1038" y="2827"/>
                    </a:cubicBezTo>
                    <a:cubicBezTo>
                      <a:pt x="1030" y="2829"/>
                      <a:pt x="1029" y="2830"/>
                      <a:pt x="1031" y="2830"/>
                    </a:cubicBezTo>
                    <a:cubicBezTo>
                      <a:pt x="1037" y="2830"/>
                      <a:pt x="1071" y="2824"/>
                      <a:pt x="1089" y="2824"/>
                    </a:cubicBezTo>
                    <a:cubicBezTo>
                      <a:pt x="1096" y="2824"/>
                      <a:pt x="1100" y="2825"/>
                      <a:pt x="1100" y="2827"/>
                    </a:cubicBezTo>
                    <a:cubicBezTo>
                      <a:pt x="1181" y="2800"/>
                      <a:pt x="1291" y="2770"/>
                      <a:pt x="1310" y="2770"/>
                    </a:cubicBezTo>
                    <a:cubicBezTo>
                      <a:pt x="1323" y="2770"/>
                      <a:pt x="1297" y="2783"/>
                      <a:pt x="1198" y="2818"/>
                    </a:cubicBezTo>
                    <a:cubicBezTo>
                      <a:pt x="1147" y="2840"/>
                      <a:pt x="791" y="2963"/>
                      <a:pt x="816" y="2963"/>
                    </a:cubicBezTo>
                    <a:cubicBezTo>
                      <a:pt x="821" y="2963"/>
                      <a:pt x="845" y="2957"/>
                      <a:pt x="895" y="2943"/>
                    </a:cubicBezTo>
                    <a:cubicBezTo>
                      <a:pt x="1005" y="2906"/>
                      <a:pt x="1090" y="2876"/>
                      <a:pt x="1103" y="2876"/>
                    </a:cubicBezTo>
                    <a:cubicBezTo>
                      <a:pt x="1106" y="2876"/>
                      <a:pt x="1105" y="2877"/>
                      <a:pt x="1100" y="2880"/>
                    </a:cubicBezTo>
                    <a:cubicBezTo>
                      <a:pt x="1082" y="2898"/>
                      <a:pt x="949" y="2943"/>
                      <a:pt x="877" y="2961"/>
                    </a:cubicBezTo>
                    <a:cubicBezTo>
                      <a:pt x="815" y="2987"/>
                      <a:pt x="824" y="2996"/>
                      <a:pt x="824" y="2996"/>
                    </a:cubicBezTo>
                    <a:lnTo>
                      <a:pt x="1100" y="2907"/>
                    </a:lnTo>
                    <a:cubicBezTo>
                      <a:pt x="1162" y="2880"/>
                      <a:pt x="1216" y="2854"/>
                      <a:pt x="1269" y="2836"/>
                    </a:cubicBezTo>
                    <a:cubicBezTo>
                      <a:pt x="1330" y="2813"/>
                      <a:pt x="1360" y="2806"/>
                      <a:pt x="1375" y="2806"/>
                    </a:cubicBezTo>
                    <a:cubicBezTo>
                      <a:pt x="1394" y="2806"/>
                      <a:pt x="1385" y="2818"/>
                      <a:pt x="1385" y="2818"/>
                    </a:cubicBezTo>
                    <a:cubicBezTo>
                      <a:pt x="1305" y="2863"/>
                      <a:pt x="1216" y="2898"/>
                      <a:pt x="1127" y="2925"/>
                    </a:cubicBezTo>
                    <a:cubicBezTo>
                      <a:pt x="1110" y="2933"/>
                      <a:pt x="983" y="2997"/>
                      <a:pt x="1012" y="2997"/>
                    </a:cubicBezTo>
                    <a:cubicBezTo>
                      <a:pt x="1014" y="2997"/>
                      <a:pt x="1017" y="2997"/>
                      <a:pt x="1020" y="2996"/>
                    </a:cubicBezTo>
                    <a:cubicBezTo>
                      <a:pt x="1091" y="2961"/>
                      <a:pt x="1171" y="2943"/>
                      <a:pt x="1251" y="2925"/>
                    </a:cubicBezTo>
                    <a:cubicBezTo>
                      <a:pt x="1257" y="2925"/>
                      <a:pt x="1240" y="2937"/>
                      <a:pt x="1251" y="2937"/>
                    </a:cubicBezTo>
                    <a:cubicBezTo>
                      <a:pt x="1256" y="2937"/>
                      <a:pt x="1269" y="2934"/>
                      <a:pt x="1296" y="2925"/>
                    </a:cubicBezTo>
                    <a:cubicBezTo>
                      <a:pt x="1352" y="2910"/>
                      <a:pt x="1386" y="2904"/>
                      <a:pt x="1405" y="2904"/>
                    </a:cubicBezTo>
                    <a:cubicBezTo>
                      <a:pt x="1451" y="2904"/>
                      <a:pt x="1407" y="2939"/>
                      <a:pt x="1394" y="2952"/>
                    </a:cubicBezTo>
                    <a:cubicBezTo>
                      <a:pt x="1332" y="2987"/>
                      <a:pt x="1269" y="3014"/>
                      <a:pt x="1198" y="3032"/>
                    </a:cubicBezTo>
                    <a:cubicBezTo>
                      <a:pt x="1091" y="3076"/>
                      <a:pt x="1127" y="3076"/>
                      <a:pt x="1127" y="3085"/>
                    </a:cubicBezTo>
                    <a:cubicBezTo>
                      <a:pt x="1086" y="3101"/>
                      <a:pt x="1056" y="3116"/>
                      <a:pt x="1073" y="3116"/>
                    </a:cubicBezTo>
                    <a:cubicBezTo>
                      <a:pt x="1086" y="3116"/>
                      <a:pt x="1123" y="3108"/>
                      <a:pt x="1198" y="3085"/>
                    </a:cubicBezTo>
                    <a:cubicBezTo>
                      <a:pt x="1246" y="3069"/>
                      <a:pt x="1266" y="3064"/>
                      <a:pt x="1272" y="3064"/>
                    </a:cubicBezTo>
                    <a:cubicBezTo>
                      <a:pt x="1280" y="3064"/>
                      <a:pt x="1269" y="3072"/>
                      <a:pt x="1269" y="3076"/>
                    </a:cubicBezTo>
                    <a:cubicBezTo>
                      <a:pt x="1269" y="3077"/>
                      <a:pt x="1270" y="3078"/>
                      <a:pt x="1273" y="3078"/>
                    </a:cubicBezTo>
                    <a:cubicBezTo>
                      <a:pt x="1290" y="3078"/>
                      <a:pt x="1370" y="3050"/>
                      <a:pt x="1394" y="3050"/>
                    </a:cubicBezTo>
                    <a:cubicBezTo>
                      <a:pt x="1412" y="3050"/>
                      <a:pt x="1358" y="3076"/>
                      <a:pt x="1358" y="3085"/>
                    </a:cubicBezTo>
                    <a:cubicBezTo>
                      <a:pt x="1493" y="3053"/>
                      <a:pt x="1628" y="3017"/>
                      <a:pt x="1763" y="2976"/>
                    </a:cubicBezTo>
                    <a:lnTo>
                      <a:pt x="1763" y="2976"/>
                    </a:lnTo>
                    <a:cubicBezTo>
                      <a:pt x="1702" y="3000"/>
                      <a:pt x="1642" y="3024"/>
                      <a:pt x="1581" y="3050"/>
                    </a:cubicBezTo>
                    <a:lnTo>
                      <a:pt x="1581" y="3041"/>
                    </a:lnTo>
                    <a:cubicBezTo>
                      <a:pt x="1465" y="3059"/>
                      <a:pt x="1358" y="3094"/>
                      <a:pt x="1251" y="3139"/>
                    </a:cubicBezTo>
                    <a:lnTo>
                      <a:pt x="1243" y="3139"/>
                    </a:lnTo>
                    <a:cubicBezTo>
                      <a:pt x="1207" y="3165"/>
                      <a:pt x="1243" y="3165"/>
                      <a:pt x="1278" y="3174"/>
                    </a:cubicBezTo>
                    <a:cubicBezTo>
                      <a:pt x="1358" y="3165"/>
                      <a:pt x="1438" y="3148"/>
                      <a:pt x="1519" y="3112"/>
                    </a:cubicBezTo>
                    <a:cubicBezTo>
                      <a:pt x="1562" y="3100"/>
                      <a:pt x="1582" y="3096"/>
                      <a:pt x="1592" y="3096"/>
                    </a:cubicBezTo>
                    <a:cubicBezTo>
                      <a:pt x="1606" y="3096"/>
                      <a:pt x="1596" y="3104"/>
                      <a:pt x="1607" y="3104"/>
                    </a:cubicBezTo>
                    <a:cubicBezTo>
                      <a:pt x="1620" y="3104"/>
                      <a:pt x="1655" y="3095"/>
                      <a:pt x="1764" y="3058"/>
                    </a:cubicBezTo>
                    <a:lnTo>
                      <a:pt x="1764" y="3058"/>
                    </a:lnTo>
                    <a:cubicBezTo>
                      <a:pt x="1473" y="3160"/>
                      <a:pt x="1463" y="3194"/>
                      <a:pt x="1412" y="3228"/>
                    </a:cubicBezTo>
                    <a:cubicBezTo>
                      <a:pt x="1376" y="3246"/>
                      <a:pt x="1341" y="3272"/>
                      <a:pt x="1305" y="3281"/>
                    </a:cubicBezTo>
                    <a:cubicBezTo>
                      <a:pt x="1207" y="3317"/>
                      <a:pt x="1109" y="3353"/>
                      <a:pt x="1020" y="3397"/>
                    </a:cubicBezTo>
                    <a:lnTo>
                      <a:pt x="1305" y="3299"/>
                    </a:lnTo>
                    <a:lnTo>
                      <a:pt x="1305" y="3299"/>
                    </a:lnTo>
                    <a:cubicBezTo>
                      <a:pt x="1305" y="3317"/>
                      <a:pt x="1082" y="3388"/>
                      <a:pt x="1153" y="3388"/>
                    </a:cubicBezTo>
                    <a:cubicBezTo>
                      <a:pt x="1260" y="3361"/>
                      <a:pt x="1376" y="3335"/>
                      <a:pt x="1483" y="3308"/>
                    </a:cubicBezTo>
                    <a:cubicBezTo>
                      <a:pt x="1542" y="3286"/>
                      <a:pt x="1582" y="3270"/>
                      <a:pt x="1595" y="3270"/>
                    </a:cubicBezTo>
                    <a:cubicBezTo>
                      <a:pt x="1597" y="3270"/>
                      <a:pt x="1599" y="3271"/>
                      <a:pt x="1599" y="3272"/>
                    </a:cubicBezTo>
                    <a:cubicBezTo>
                      <a:pt x="1572" y="3290"/>
                      <a:pt x="1545" y="3308"/>
                      <a:pt x="1510" y="3317"/>
                    </a:cubicBezTo>
                    <a:cubicBezTo>
                      <a:pt x="1432" y="3359"/>
                      <a:pt x="1320" y="3408"/>
                      <a:pt x="1340" y="3408"/>
                    </a:cubicBezTo>
                    <a:cubicBezTo>
                      <a:pt x="1346" y="3408"/>
                      <a:pt x="1360" y="3404"/>
                      <a:pt x="1385" y="3397"/>
                    </a:cubicBezTo>
                    <a:cubicBezTo>
                      <a:pt x="1465" y="3381"/>
                      <a:pt x="1526" y="3368"/>
                      <a:pt x="1551" y="3368"/>
                    </a:cubicBezTo>
                    <a:cubicBezTo>
                      <a:pt x="1567" y="3368"/>
                      <a:pt x="1567" y="3374"/>
                      <a:pt x="1545" y="3388"/>
                    </a:cubicBezTo>
                    <a:cubicBezTo>
                      <a:pt x="1521" y="3405"/>
                      <a:pt x="1242" y="3506"/>
                      <a:pt x="1274" y="3506"/>
                    </a:cubicBezTo>
                    <a:cubicBezTo>
                      <a:pt x="1276" y="3506"/>
                      <a:pt x="1281" y="3505"/>
                      <a:pt x="1287" y="3504"/>
                    </a:cubicBezTo>
                    <a:cubicBezTo>
                      <a:pt x="1455" y="3456"/>
                      <a:pt x="1695" y="3357"/>
                      <a:pt x="1742" y="3357"/>
                    </a:cubicBezTo>
                    <a:cubicBezTo>
                      <a:pt x="1747" y="3357"/>
                      <a:pt x="1750" y="3359"/>
                      <a:pt x="1750" y="3361"/>
                    </a:cubicBezTo>
                    <a:cubicBezTo>
                      <a:pt x="1750" y="3379"/>
                      <a:pt x="1189" y="3540"/>
                      <a:pt x="1189" y="3566"/>
                    </a:cubicBezTo>
                    <a:cubicBezTo>
                      <a:pt x="1190" y="3569"/>
                      <a:pt x="1194" y="3571"/>
                      <a:pt x="1200" y="3571"/>
                    </a:cubicBezTo>
                    <a:cubicBezTo>
                      <a:pt x="1247" y="3571"/>
                      <a:pt x="1418" y="3494"/>
                      <a:pt x="1465" y="3486"/>
                    </a:cubicBezTo>
                    <a:cubicBezTo>
                      <a:pt x="1479" y="3483"/>
                      <a:pt x="1489" y="3482"/>
                      <a:pt x="1496" y="3482"/>
                    </a:cubicBezTo>
                    <a:cubicBezTo>
                      <a:pt x="1533" y="3482"/>
                      <a:pt x="1479" y="3517"/>
                      <a:pt x="1456" y="3540"/>
                    </a:cubicBezTo>
                    <a:cubicBezTo>
                      <a:pt x="1385" y="3593"/>
                      <a:pt x="1153" y="3718"/>
                      <a:pt x="1251" y="3718"/>
                    </a:cubicBezTo>
                    <a:cubicBezTo>
                      <a:pt x="1278" y="3718"/>
                      <a:pt x="1412" y="3673"/>
                      <a:pt x="1510" y="3646"/>
                    </a:cubicBezTo>
                    <a:cubicBezTo>
                      <a:pt x="1567" y="3631"/>
                      <a:pt x="1592" y="3625"/>
                      <a:pt x="1595" y="3625"/>
                    </a:cubicBezTo>
                    <a:cubicBezTo>
                      <a:pt x="1606" y="3625"/>
                      <a:pt x="1421" y="3682"/>
                      <a:pt x="1367" y="3709"/>
                    </a:cubicBezTo>
                    <a:cubicBezTo>
                      <a:pt x="1324" y="3723"/>
                      <a:pt x="1322" y="3729"/>
                      <a:pt x="1339" y="3729"/>
                    </a:cubicBezTo>
                    <a:cubicBezTo>
                      <a:pt x="1366" y="3729"/>
                      <a:pt x="1438" y="3716"/>
                      <a:pt x="1492" y="3700"/>
                    </a:cubicBezTo>
                    <a:cubicBezTo>
                      <a:pt x="1616" y="3661"/>
                      <a:pt x="1670" y="3644"/>
                      <a:pt x="1674" y="3644"/>
                    </a:cubicBezTo>
                    <a:cubicBezTo>
                      <a:pt x="1682" y="3644"/>
                      <a:pt x="1581" y="3681"/>
                      <a:pt x="1445" y="3733"/>
                    </a:cubicBezTo>
                    <a:lnTo>
                      <a:pt x="1445" y="3733"/>
                    </a:lnTo>
                    <a:cubicBezTo>
                      <a:pt x="1487" y="3719"/>
                      <a:pt x="1697" y="3656"/>
                      <a:pt x="1839" y="3611"/>
                    </a:cubicBezTo>
                    <a:lnTo>
                      <a:pt x="1839" y="3611"/>
                    </a:lnTo>
                    <a:cubicBezTo>
                      <a:pt x="1753" y="3643"/>
                      <a:pt x="1651" y="3681"/>
                      <a:pt x="1617" y="3691"/>
                    </a:cubicBezTo>
                    <a:cubicBezTo>
                      <a:pt x="1545" y="3720"/>
                      <a:pt x="1535" y="3730"/>
                      <a:pt x="1550" y="3730"/>
                    </a:cubicBezTo>
                    <a:cubicBezTo>
                      <a:pt x="1567" y="3730"/>
                      <a:pt x="1615" y="3718"/>
                      <a:pt x="1643" y="3709"/>
                    </a:cubicBezTo>
                    <a:cubicBezTo>
                      <a:pt x="1655" y="3709"/>
                      <a:pt x="1697" y="3702"/>
                      <a:pt x="1720" y="3702"/>
                    </a:cubicBezTo>
                    <a:cubicBezTo>
                      <a:pt x="1751" y="3702"/>
                      <a:pt x="1744" y="3714"/>
                      <a:pt x="1563" y="3771"/>
                    </a:cubicBezTo>
                    <a:cubicBezTo>
                      <a:pt x="1432" y="3815"/>
                      <a:pt x="1401" y="3829"/>
                      <a:pt x="1416" y="3829"/>
                    </a:cubicBezTo>
                    <a:cubicBezTo>
                      <a:pt x="1444" y="3829"/>
                      <a:pt x="1635" y="3780"/>
                      <a:pt x="1652" y="3780"/>
                    </a:cubicBezTo>
                    <a:cubicBezTo>
                      <a:pt x="1706" y="3780"/>
                      <a:pt x="1133" y="3974"/>
                      <a:pt x="1163" y="3974"/>
                    </a:cubicBezTo>
                    <a:cubicBezTo>
                      <a:pt x="1167" y="3974"/>
                      <a:pt x="1186" y="3969"/>
                      <a:pt x="1225" y="3958"/>
                    </a:cubicBezTo>
                    <a:cubicBezTo>
                      <a:pt x="1528" y="3860"/>
                      <a:pt x="1946" y="3691"/>
                      <a:pt x="2133" y="3611"/>
                    </a:cubicBezTo>
                    <a:cubicBezTo>
                      <a:pt x="2149" y="3611"/>
                      <a:pt x="2380" y="3513"/>
                      <a:pt x="2373" y="3513"/>
                    </a:cubicBezTo>
                    <a:cubicBezTo>
                      <a:pt x="2371" y="3513"/>
                      <a:pt x="2364" y="3515"/>
                      <a:pt x="2347" y="3522"/>
                    </a:cubicBezTo>
                    <a:cubicBezTo>
                      <a:pt x="2289" y="3535"/>
                      <a:pt x="2258" y="3542"/>
                      <a:pt x="2249" y="3542"/>
                    </a:cubicBezTo>
                    <a:cubicBezTo>
                      <a:pt x="2240" y="3542"/>
                      <a:pt x="2253" y="3535"/>
                      <a:pt x="2285" y="3522"/>
                    </a:cubicBezTo>
                    <a:cubicBezTo>
                      <a:pt x="2350" y="3486"/>
                      <a:pt x="2467" y="3432"/>
                      <a:pt x="2443" y="3432"/>
                    </a:cubicBezTo>
                    <a:cubicBezTo>
                      <a:pt x="2437" y="3432"/>
                      <a:pt x="2424" y="3435"/>
                      <a:pt x="2400" y="3442"/>
                    </a:cubicBezTo>
                    <a:cubicBezTo>
                      <a:pt x="2331" y="3458"/>
                      <a:pt x="2258" y="3480"/>
                      <a:pt x="2250" y="3480"/>
                    </a:cubicBezTo>
                    <a:cubicBezTo>
                      <a:pt x="2244" y="3480"/>
                      <a:pt x="2267" y="3470"/>
                      <a:pt x="2338" y="3442"/>
                    </a:cubicBezTo>
                    <a:cubicBezTo>
                      <a:pt x="2338" y="3440"/>
                      <a:pt x="2336" y="3440"/>
                      <a:pt x="2332" y="3440"/>
                    </a:cubicBezTo>
                    <a:cubicBezTo>
                      <a:pt x="2304" y="3440"/>
                      <a:pt x="2198" y="3465"/>
                      <a:pt x="2175" y="3465"/>
                    </a:cubicBezTo>
                    <a:cubicBezTo>
                      <a:pt x="2156" y="3465"/>
                      <a:pt x="2196" y="3447"/>
                      <a:pt x="2392" y="3379"/>
                    </a:cubicBezTo>
                    <a:lnTo>
                      <a:pt x="2392" y="3379"/>
                    </a:lnTo>
                    <a:cubicBezTo>
                      <a:pt x="2271" y="3418"/>
                      <a:pt x="2220" y="3431"/>
                      <a:pt x="2203" y="3431"/>
                    </a:cubicBezTo>
                    <a:cubicBezTo>
                      <a:pt x="2171" y="3431"/>
                      <a:pt x="2256" y="3388"/>
                      <a:pt x="2236" y="3388"/>
                    </a:cubicBezTo>
                    <a:cubicBezTo>
                      <a:pt x="2235" y="3388"/>
                      <a:pt x="2233" y="3388"/>
                      <a:pt x="2231" y="3388"/>
                    </a:cubicBezTo>
                    <a:cubicBezTo>
                      <a:pt x="2187" y="3388"/>
                      <a:pt x="2044" y="3450"/>
                      <a:pt x="1928" y="3477"/>
                    </a:cubicBezTo>
                    <a:cubicBezTo>
                      <a:pt x="1915" y="3480"/>
                      <a:pt x="1907" y="3482"/>
                      <a:pt x="1903" y="3482"/>
                    </a:cubicBezTo>
                    <a:cubicBezTo>
                      <a:pt x="1877" y="3482"/>
                      <a:pt x="2108" y="3402"/>
                      <a:pt x="2187" y="3370"/>
                    </a:cubicBezTo>
                    <a:cubicBezTo>
                      <a:pt x="2367" y="3310"/>
                      <a:pt x="2408" y="3293"/>
                      <a:pt x="2393" y="3293"/>
                    </a:cubicBezTo>
                    <a:cubicBezTo>
                      <a:pt x="2373" y="3293"/>
                      <a:pt x="2247" y="3326"/>
                      <a:pt x="2231" y="3326"/>
                    </a:cubicBezTo>
                    <a:cubicBezTo>
                      <a:pt x="2213" y="3326"/>
                      <a:pt x="2320" y="3246"/>
                      <a:pt x="2374" y="3228"/>
                    </a:cubicBezTo>
                    <a:lnTo>
                      <a:pt x="2374" y="3228"/>
                    </a:lnTo>
                    <a:cubicBezTo>
                      <a:pt x="2311" y="3246"/>
                      <a:pt x="2374" y="3237"/>
                      <a:pt x="2240" y="3272"/>
                    </a:cubicBezTo>
                    <a:cubicBezTo>
                      <a:pt x="2210" y="3280"/>
                      <a:pt x="2194" y="3283"/>
                      <a:pt x="2186" y="3283"/>
                    </a:cubicBezTo>
                    <a:cubicBezTo>
                      <a:pt x="2175" y="3283"/>
                      <a:pt x="2178" y="3277"/>
                      <a:pt x="2178" y="3272"/>
                    </a:cubicBezTo>
                    <a:cubicBezTo>
                      <a:pt x="2178" y="3263"/>
                      <a:pt x="2160" y="3263"/>
                      <a:pt x="2258" y="3219"/>
                    </a:cubicBezTo>
                    <a:cubicBezTo>
                      <a:pt x="2338" y="3190"/>
                      <a:pt x="2430" y="3161"/>
                      <a:pt x="2412" y="3161"/>
                    </a:cubicBezTo>
                    <a:cubicBezTo>
                      <a:pt x="2408" y="3161"/>
                      <a:pt x="2399" y="3162"/>
                      <a:pt x="2383" y="3165"/>
                    </a:cubicBezTo>
                    <a:cubicBezTo>
                      <a:pt x="2311" y="3174"/>
                      <a:pt x="2124" y="3237"/>
                      <a:pt x="2080" y="3246"/>
                    </a:cubicBezTo>
                    <a:cubicBezTo>
                      <a:pt x="2072" y="3247"/>
                      <a:pt x="2066" y="3248"/>
                      <a:pt x="2063" y="3248"/>
                    </a:cubicBezTo>
                    <a:cubicBezTo>
                      <a:pt x="2031" y="3248"/>
                      <a:pt x="2227" y="3172"/>
                      <a:pt x="2276" y="3148"/>
                    </a:cubicBezTo>
                    <a:cubicBezTo>
                      <a:pt x="2338" y="3112"/>
                      <a:pt x="2383" y="3085"/>
                      <a:pt x="2374" y="3076"/>
                    </a:cubicBezTo>
                    <a:cubicBezTo>
                      <a:pt x="2371" y="3074"/>
                      <a:pt x="2366" y="3073"/>
                      <a:pt x="2357" y="3073"/>
                    </a:cubicBezTo>
                    <a:cubicBezTo>
                      <a:pt x="2334" y="3073"/>
                      <a:pt x="2288" y="3081"/>
                      <a:pt x="2222" y="3094"/>
                    </a:cubicBezTo>
                    <a:cubicBezTo>
                      <a:pt x="2178" y="3103"/>
                      <a:pt x="1955" y="3165"/>
                      <a:pt x="1955" y="3165"/>
                    </a:cubicBezTo>
                    <a:cubicBezTo>
                      <a:pt x="1955" y="3157"/>
                      <a:pt x="2213" y="3085"/>
                      <a:pt x="2258" y="3067"/>
                    </a:cubicBezTo>
                    <a:cubicBezTo>
                      <a:pt x="2356" y="3032"/>
                      <a:pt x="2311" y="3023"/>
                      <a:pt x="2285" y="3023"/>
                    </a:cubicBezTo>
                    <a:cubicBezTo>
                      <a:pt x="2240" y="3023"/>
                      <a:pt x="2098" y="3085"/>
                      <a:pt x="2071" y="3085"/>
                    </a:cubicBezTo>
                    <a:cubicBezTo>
                      <a:pt x="2044" y="3076"/>
                      <a:pt x="2071" y="3067"/>
                      <a:pt x="2115" y="3041"/>
                    </a:cubicBezTo>
                    <a:cubicBezTo>
                      <a:pt x="2204" y="2989"/>
                      <a:pt x="2397" y="2925"/>
                      <a:pt x="2353" y="2925"/>
                    </a:cubicBezTo>
                    <a:cubicBezTo>
                      <a:pt x="2344" y="2925"/>
                      <a:pt x="2325" y="2928"/>
                      <a:pt x="2294" y="2934"/>
                    </a:cubicBezTo>
                    <a:cubicBezTo>
                      <a:pt x="2213" y="2956"/>
                      <a:pt x="2178" y="2963"/>
                      <a:pt x="2162" y="2963"/>
                    </a:cubicBezTo>
                    <a:cubicBezTo>
                      <a:pt x="2147" y="2963"/>
                      <a:pt x="2151" y="2956"/>
                      <a:pt x="2151" y="2952"/>
                    </a:cubicBezTo>
                    <a:cubicBezTo>
                      <a:pt x="2151" y="2950"/>
                      <a:pt x="2149" y="2950"/>
                      <a:pt x="2145" y="2950"/>
                    </a:cubicBezTo>
                    <a:cubicBezTo>
                      <a:pt x="2107" y="2950"/>
                      <a:pt x="1888" y="3024"/>
                      <a:pt x="1868" y="3024"/>
                    </a:cubicBezTo>
                    <a:cubicBezTo>
                      <a:pt x="1867" y="3024"/>
                      <a:pt x="1866" y="3023"/>
                      <a:pt x="1866" y="3023"/>
                    </a:cubicBezTo>
                    <a:cubicBezTo>
                      <a:pt x="1960" y="2989"/>
                      <a:pt x="2266" y="2898"/>
                      <a:pt x="2214" y="2898"/>
                    </a:cubicBezTo>
                    <a:cubicBezTo>
                      <a:pt x="2211" y="2898"/>
                      <a:pt x="2208" y="2898"/>
                      <a:pt x="2205" y="2898"/>
                    </a:cubicBezTo>
                    <a:cubicBezTo>
                      <a:pt x="2158" y="2912"/>
                      <a:pt x="2047" y="2945"/>
                      <a:pt x="1953" y="2972"/>
                    </a:cubicBezTo>
                    <a:lnTo>
                      <a:pt x="1953" y="2972"/>
                    </a:lnTo>
                    <a:cubicBezTo>
                      <a:pt x="2101" y="2927"/>
                      <a:pt x="2003" y="2932"/>
                      <a:pt x="2026" y="2916"/>
                    </a:cubicBezTo>
                    <a:cubicBezTo>
                      <a:pt x="2071" y="2889"/>
                      <a:pt x="2285" y="2827"/>
                      <a:pt x="2285" y="2809"/>
                    </a:cubicBezTo>
                    <a:lnTo>
                      <a:pt x="2285" y="2809"/>
                    </a:lnTo>
                    <a:cubicBezTo>
                      <a:pt x="2192" y="2833"/>
                      <a:pt x="2100" y="2860"/>
                      <a:pt x="2010" y="2889"/>
                    </a:cubicBezTo>
                    <a:lnTo>
                      <a:pt x="1982" y="2889"/>
                    </a:lnTo>
                    <a:cubicBezTo>
                      <a:pt x="2026" y="2863"/>
                      <a:pt x="2062" y="2845"/>
                      <a:pt x="2107" y="2827"/>
                    </a:cubicBezTo>
                    <a:cubicBezTo>
                      <a:pt x="2213" y="2782"/>
                      <a:pt x="2276" y="2738"/>
                      <a:pt x="2240" y="2738"/>
                    </a:cubicBezTo>
                    <a:cubicBezTo>
                      <a:pt x="2239" y="2738"/>
                      <a:pt x="2237" y="2737"/>
                      <a:pt x="2235" y="2737"/>
                    </a:cubicBezTo>
                    <a:cubicBezTo>
                      <a:pt x="2183" y="2737"/>
                      <a:pt x="1891" y="2854"/>
                      <a:pt x="1839" y="2854"/>
                    </a:cubicBezTo>
                    <a:cubicBezTo>
                      <a:pt x="1795" y="2854"/>
                      <a:pt x="1866" y="2827"/>
                      <a:pt x="1964" y="2791"/>
                    </a:cubicBezTo>
                    <a:cubicBezTo>
                      <a:pt x="2089" y="2747"/>
                      <a:pt x="2107" y="2738"/>
                      <a:pt x="2107" y="2729"/>
                    </a:cubicBezTo>
                    <a:cubicBezTo>
                      <a:pt x="2107" y="2727"/>
                      <a:pt x="2106" y="2726"/>
                      <a:pt x="2103" y="2726"/>
                    </a:cubicBezTo>
                    <a:cubicBezTo>
                      <a:pt x="2092" y="2726"/>
                      <a:pt x="2052" y="2742"/>
                      <a:pt x="1911" y="2791"/>
                    </a:cubicBezTo>
                    <a:cubicBezTo>
                      <a:pt x="1861" y="2802"/>
                      <a:pt x="1818" y="2810"/>
                      <a:pt x="1810" y="2810"/>
                    </a:cubicBezTo>
                    <a:cubicBezTo>
                      <a:pt x="1804" y="2810"/>
                      <a:pt x="1812" y="2807"/>
                      <a:pt x="1839" y="2800"/>
                    </a:cubicBezTo>
                    <a:cubicBezTo>
                      <a:pt x="1973" y="2756"/>
                      <a:pt x="2107" y="2702"/>
                      <a:pt x="2240" y="2649"/>
                    </a:cubicBezTo>
                    <a:lnTo>
                      <a:pt x="2240" y="2649"/>
                    </a:lnTo>
                    <a:cubicBezTo>
                      <a:pt x="2142" y="2658"/>
                      <a:pt x="2044" y="2684"/>
                      <a:pt x="1955" y="2720"/>
                    </a:cubicBezTo>
                    <a:cubicBezTo>
                      <a:pt x="1928" y="2720"/>
                      <a:pt x="1955" y="2711"/>
                      <a:pt x="1946" y="2711"/>
                    </a:cubicBezTo>
                    <a:cubicBezTo>
                      <a:pt x="1875" y="2720"/>
                      <a:pt x="1795" y="2729"/>
                      <a:pt x="1724" y="2738"/>
                    </a:cubicBezTo>
                    <a:cubicBezTo>
                      <a:pt x="1808" y="2703"/>
                      <a:pt x="1992" y="2651"/>
                      <a:pt x="2105" y="2622"/>
                    </a:cubicBezTo>
                    <a:lnTo>
                      <a:pt x="2105" y="2622"/>
                    </a:lnTo>
                    <a:cubicBezTo>
                      <a:pt x="2026" y="2634"/>
                      <a:pt x="1945" y="2629"/>
                      <a:pt x="1884" y="2649"/>
                    </a:cubicBezTo>
                    <a:cubicBezTo>
                      <a:pt x="1848" y="2657"/>
                      <a:pt x="1828" y="2661"/>
                      <a:pt x="1820" y="2661"/>
                    </a:cubicBezTo>
                    <a:cubicBezTo>
                      <a:pt x="1804" y="2661"/>
                      <a:pt x="1854" y="2641"/>
                      <a:pt x="1946" y="2604"/>
                    </a:cubicBezTo>
                    <a:cubicBezTo>
                      <a:pt x="2022" y="2575"/>
                      <a:pt x="2042" y="2566"/>
                      <a:pt x="2037" y="2566"/>
                    </a:cubicBezTo>
                    <a:cubicBezTo>
                      <a:pt x="2029" y="2566"/>
                      <a:pt x="1961" y="2587"/>
                      <a:pt x="1948" y="2587"/>
                    </a:cubicBezTo>
                    <a:cubicBezTo>
                      <a:pt x="1947" y="2587"/>
                      <a:pt x="1946" y="2587"/>
                      <a:pt x="1946" y="2586"/>
                    </a:cubicBezTo>
                    <a:cubicBezTo>
                      <a:pt x="1946" y="2578"/>
                      <a:pt x="1928" y="2578"/>
                      <a:pt x="2026" y="2542"/>
                    </a:cubicBezTo>
                    <a:cubicBezTo>
                      <a:pt x="2062" y="2524"/>
                      <a:pt x="2071" y="2515"/>
                      <a:pt x="2062" y="2515"/>
                    </a:cubicBezTo>
                    <a:cubicBezTo>
                      <a:pt x="1973" y="2542"/>
                      <a:pt x="1884" y="2569"/>
                      <a:pt x="1804" y="2595"/>
                    </a:cubicBezTo>
                    <a:cubicBezTo>
                      <a:pt x="1733" y="2624"/>
                      <a:pt x="1607" y="2668"/>
                      <a:pt x="1593" y="2668"/>
                    </a:cubicBezTo>
                    <a:cubicBezTo>
                      <a:pt x="1589" y="2668"/>
                      <a:pt x="1593" y="2665"/>
                      <a:pt x="1608" y="2658"/>
                    </a:cubicBezTo>
                    <a:cubicBezTo>
                      <a:pt x="1670" y="2631"/>
                      <a:pt x="1830" y="2569"/>
                      <a:pt x="1884" y="2551"/>
                    </a:cubicBezTo>
                    <a:cubicBezTo>
                      <a:pt x="1912" y="2539"/>
                      <a:pt x="1911" y="2534"/>
                      <a:pt x="1895" y="2534"/>
                    </a:cubicBezTo>
                    <a:cubicBezTo>
                      <a:pt x="1876" y="2534"/>
                      <a:pt x="1834" y="2541"/>
                      <a:pt x="1795" y="2551"/>
                    </a:cubicBezTo>
                    <a:cubicBezTo>
                      <a:pt x="1795" y="2542"/>
                      <a:pt x="1795" y="2533"/>
                      <a:pt x="1857" y="2506"/>
                    </a:cubicBezTo>
                    <a:cubicBezTo>
                      <a:pt x="1884" y="2497"/>
                      <a:pt x="1911" y="2489"/>
                      <a:pt x="1937" y="2471"/>
                    </a:cubicBezTo>
                    <a:cubicBezTo>
                      <a:pt x="1937" y="2470"/>
                      <a:pt x="1936" y="2470"/>
                      <a:pt x="1934" y="2470"/>
                    </a:cubicBezTo>
                    <a:cubicBezTo>
                      <a:pt x="1917" y="2470"/>
                      <a:pt x="1831" y="2499"/>
                      <a:pt x="1802" y="2499"/>
                    </a:cubicBezTo>
                    <a:cubicBezTo>
                      <a:pt x="1799" y="2499"/>
                      <a:pt x="1796" y="2498"/>
                      <a:pt x="1795" y="2497"/>
                    </a:cubicBezTo>
                    <a:cubicBezTo>
                      <a:pt x="1786" y="2497"/>
                      <a:pt x="1857" y="2471"/>
                      <a:pt x="1875" y="2453"/>
                    </a:cubicBezTo>
                    <a:cubicBezTo>
                      <a:pt x="1894" y="2439"/>
                      <a:pt x="1893" y="2429"/>
                      <a:pt x="1860" y="2429"/>
                    </a:cubicBezTo>
                    <a:cubicBezTo>
                      <a:pt x="1832" y="2429"/>
                      <a:pt x="1780" y="2436"/>
                      <a:pt x="1697" y="2453"/>
                    </a:cubicBezTo>
                    <a:cubicBezTo>
                      <a:pt x="1649" y="2468"/>
                      <a:pt x="1618" y="2476"/>
                      <a:pt x="1613" y="2476"/>
                    </a:cubicBezTo>
                    <a:cubicBezTo>
                      <a:pt x="1608" y="2476"/>
                      <a:pt x="1655" y="2459"/>
                      <a:pt x="1786" y="2417"/>
                    </a:cubicBezTo>
                    <a:cubicBezTo>
                      <a:pt x="1919" y="2373"/>
                      <a:pt x="1928" y="2364"/>
                      <a:pt x="1928" y="2355"/>
                    </a:cubicBezTo>
                    <a:cubicBezTo>
                      <a:pt x="1928" y="2348"/>
                      <a:pt x="1940" y="2335"/>
                      <a:pt x="1911" y="2335"/>
                    </a:cubicBezTo>
                    <a:cubicBezTo>
                      <a:pt x="1905" y="2335"/>
                      <a:pt x="1896" y="2335"/>
                      <a:pt x="1884" y="2337"/>
                    </a:cubicBezTo>
                    <a:cubicBezTo>
                      <a:pt x="1841" y="2349"/>
                      <a:pt x="1772" y="2370"/>
                      <a:pt x="1757" y="2370"/>
                    </a:cubicBezTo>
                    <a:cubicBezTo>
                      <a:pt x="1751" y="2370"/>
                      <a:pt x="1755" y="2366"/>
                      <a:pt x="1777" y="2355"/>
                    </a:cubicBezTo>
                    <a:cubicBezTo>
                      <a:pt x="2000" y="2275"/>
                      <a:pt x="1946" y="2275"/>
                      <a:pt x="1902" y="2275"/>
                    </a:cubicBezTo>
                    <a:cubicBezTo>
                      <a:pt x="1871" y="2282"/>
                      <a:pt x="1611" y="2362"/>
                      <a:pt x="1594" y="2362"/>
                    </a:cubicBezTo>
                    <a:cubicBezTo>
                      <a:pt x="1591" y="2362"/>
                      <a:pt x="1595" y="2360"/>
                      <a:pt x="1608" y="2355"/>
                    </a:cubicBezTo>
                    <a:cubicBezTo>
                      <a:pt x="1706" y="2319"/>
                      <a:pt x="1813" y="2284"/>
                      <a:pt x="1902" y="2221"/>
                    </a:cubicBezTo>
                    <a:cubicBezTo>
                      <a:pt x="1928" y="2195"/>
                      <a:pt x="1928" y="2168"/>
                      <a:pt x="1875" y="2159"/>
                    </a:cubicBezTo>
                    <a:lnTo>
                      <a:pt x="1786" y="2159"/>
                    </a:lnTo>
                    <a:cubicBezTo>
                      <a:pt x="1768" y="2159"/>
                      <a:pt x="1661" y="2195"/>
                      <a:pt x="1661" y="2195"/>
                    </a:cubicBezTo>
                    <a:cubicBezTo>
                      <a:pt x="1661" y="2186"/>
                      <a:pt x="1857" y="2114"/>
                      <a:pt x="1911" y="2088"/>
                    </a:cubicBezTo>
                    <a:cubicBezTo>
                      <a:pt x="1964" y="2070"/>
                      <a:pt x="2009" y="2043"/>
                      <a:pt x="2044" y="2016"/>
                    </a:cubicBezTo>
                    <a:cubicBezTo>
                      <a:pt x="2053" y="2010"/>
                      <a:pt x="2055" y="2007"/>
                      <a:pt x="2046" y="2007"/>
                    </a:cubicBezTo>
                    <a:cubicBezTo>
                      <a:pt x="2030" y="2007"/>
                      <a:pt x="1975" y="2021"/>
                      <a:pt x="1856" y="2064"/>
                    </a:cubicBezTo>
                    <a:lnTo>
                      <a:pt x="1856" y="2064"/>
                    </a:lnTo>
                    <a:cubicBezTo>
                      <a:pt x="1887" y="2052"/>
                      <a:pt x="1892" y="2048"/>
                      <a:pt x="1882" y="2048"/>
                    </a:cubicBezTo>
                    <a:cubicBezTo>
                      <a:pt x="1857" y="2048"/>
                      <a:pt x="1724" y="2079"/>
                      <a:pt x="1706" y="2079"/>
                    </a:cubicBezTo>
                    <a:cubicBezTo>
                      <a:pt x="1705" y="2079"/>
                      <a:pt x="1704" y="2079"/>
                      <a:pt x="1704" y="2079"/>
                    </a:cubicBezTo>
                    <a:cubicBezTo>
                      <a:pt x="1699" y="2079"/>
                      <a:pt x="1921" y="1989"/>
                      <a:pt x="1946" y="1972"/>
                    </a:cubicBezTo>
                    <a:cubicBezTo>
                      <a:pt x="1968" y="1950"/>
                      <a:pt x="1996" y="1934"/>
                      <a:pt x="1976" y="1934"/>
                    </a:cubicBezTo>
                    <a:cubicBezTo>
                      <a:pt x="1971" y="1934"/>
                      <a:pt x="1965" y="1935"/>
                      <a:pt x="1955" y="1936"/>
                    </a:cubicBezTo>
                    <a:cubicBezTo>
                      <a:pt x="1911" y="1945"/>
                      <a:pt x="1724" y="2008"/>
                      <a:pt x="1608" y="2043"/>
                    </a:cubicBezTo>
                    <a:cubicBezTo>
                      <a:pt x="1608" y="2043"/>
                      <a:pt x="1590" y="2043"/>
                      <a:pt x="1608" y="2025"/>
                    </a:cubicBezTo>
                    <a:cubicBezTo>
                      <a:pt x="1652" y="2016"/>
                      <a:pt x="1697" y="1999"/>
                      <a:pt x="1732" y="1990"/>
                    </a:cubicBezTo>
                    <a:cubicBezTo>
                      <a:pt x="1768" y="1972"/>
                      <a:pt x="1750" y="1972"/>
                      <a:pt x="1750" y="1963"/>
                    </a:cubicBezTo>
                    <a:cubicBezTo>
                      <a:pt x="1750" y="1963"/>
                      <a:pt x="1866" y="1918"/>
                      <a:pt x="1893" y="1910"/>
                    </a:cubicBezTo>
                    <a:cubicBezTo>
                      <a:pt x="1919" y="1892"/>
                      <a:pt x="1911" y="1892"/>
                      <a:pt x="1902" y="1883"/>
                    </a:cubicBezTo>
                    <a:lnTo>
                      <a:pt x="1902" y="1883"/>
                    </a:lnTo>
                    <a:cubicBezTo>
                      <a:pt x="1795" y="1901"/>
                      <a:pt x="1688" y="1927"/>
                      <a:pt x="1581" y="1954"/>
                    </a:cubicBezTo>
                    <a:cubicBezTo>
                      <a:pt x="1542" y="1962"/>
                      <a:pt x="1520" y="1965"/>
                      <a:pt x="1512" y="1965"/>
                    </a:cubicBezTo>
                    <a:cubicBezTo>
                      <a:pt x="1485" y="1965"/>
                      <a:pt x="1610" y="1927"/>
                      <a:pt x="1768" y="1876"/>
                    </a:cubicBezTo>
                    <a:lnTo>
                      <a:pt x="1768" y="1876"/>
                    </a:lnTo>
                    <a:cubicBezTo>
                      <a:pt x="1749" y="1882"/>
                      <a:pt x="1740" y="1884"/>
                      <a:pt x="1736" y="1884"/>
                    </a:cubicBezTo>
                    <a:cubicBezTo>
                      <a:pt x="1728" y="1884"/>
                      <a:pt x="1734" y="1879"/>
                      <a:pt x="1727" y="1879"/>
                    </a:cubicBezTo>
                    <a:cubicBezTo>
                      <a:pt x="1722" y="1879"/>
                      <a:pt x="1710" y="1882"/>
                      <a:pt x="1679" y="1892"/>
                    </a:cubicBezTo>
                    <a:lnTo>
                      <a:pt x="1492" y="1954"/>
                    </a:lnTo>
                    <a:cubicBezTo>
                      <a:pt x="1492" y="1945"/>
                      <a:pt x="1706" y="1874"/>
                      <a:pt x="1706" y="1865"/>
                    </a:cubicBezTo>
                    <a:cubicBezTo>
                      <a:pt x="1706" y="1864"/>
                      <a:pt x="1705" y="1864"/>
                      <a:pt x="1703" y="1864"/>
                    </a:cubicBezTo>
                    <a:cubicBezTo>
                      <a:pt x="1678" y="1864"/>
                      <a:pt x="1515" y="1910"/>
                      <a:pt x="1474" y="1918"/>
                    </a:cubicBezTo>
                    <a:cubicBezTo>
                      <a:pt x="1467" y="1919"/>
                      <a:pt x="1462" y="1920"/>
                      <a:pt x="1458" y="1920"/>
                    </a:cubicBezTo>
                    <a:cubicBezTo>
                      <a:pt x="1422" y="1920"/>
                      <a:pt x="1561" y="1881"/>
                      <a:pt x="1626" y="1865"/>
                    </a:cubicBezTo>
                    <a:cubicBezTo>
                      <a:pt x="1724" y="1838"/>
                      <a:pt x="1973" y="1758"/>
                      <a:pt x="1919" y="1758"/>
                    </a:cubicBezTo>
                    <a:cubicBezTo>
                      <a:pt x="1783" y="1784"/>
                      <a:pt x="1647" y="1817"/>
                      <a:pt x="1519" y="1859"/>
                    </a:cubicBezTo>
                    <a:lnTo>
                      <a:pt x="1519" y="1859"/>
                    </a:lnTo>
                    <a:cubicBezTo>
                      <a:pt x="2005" y="1698"/>
                      <a:pt x="1505" y="1783"/>
                      <a:pt x="1866" y="1660"/>
                    </a:cubicBezTo>
                    <a:cubicBezTo>
                      <a:pt x="1946" y="1630"/>
                      <a:pt x="1965" y="1621"/>
                      <a:pt x="1953" y="1621"/>
                    </a:cubicBezTo>
                    <a:cubicBezTo>
                      <a:pt x="1928" y="1621"/>
                      <a:pt x="1780" y="1660"/>
                      <a:pt x="1750" y="1660"/>
                    </a:cubicBezTo>
                    <a:cubicBezTo>
                      <a:pt x="1706" y="1660"/>
                      <a:pt x="1724" y="1642"/>
                      <a:pt x="1724" y="1633"/>
                    </a:cubicBezTo>
                    <a:cubicBezTo>
                      <a:pt x="1722" y="1632"/>
                      <a:pt x="1718" y="1632"/>
                      <a:pt x="1712" y="1632"/>
                    </a:cubicBezTo>
                    <a:cubicBezTo>
                      <a:pt x="1688" y="1632"/>
                      <a:pt x="1634" y="1640"/>
                      <a:pt x="1600" y="1640"/>
                    </a:cubicBezTo>
                    <a:cubicBezTo>
                      <a:pt x="1585" y="1640"/>
                      <a:pt x="1574" y="1638"/>
                      <a:pt x="1572" y="1633"/>
                    </a:cubicBezTo>
                    <a:cubicBezTo>
                      <a:pt x="1572" y="1625"/>
                      <a:pt x="1724" y="1571"/>
                      <a:pt x="1715" y="1553"/>
                    </a:cubicBezTo>
                    <a:cubicBezTo>
                      <a:pt x="1710" y="1549"/>
                      <a:pt x="1710" y="1544"/>
                      <a:pt x="1701" y="1544"/>
                    </a:cubicBezTo>
                    <a:cubicBezTo>
                      <a:pt x="1692" y="1544"/>
                      <a:pt x="1675" y="1549"/>
                      <a:pt x="1634" y="1562"/>
                    </a:cubicBezTo>
                    <a:cubicBezTo>
                      <a:pt x="1594" y="1570"/>
                      <a:pt x="1494" y="1608"/>
                      <a:pt x="1484" y="1608"/>
                    </a:cubicBezTo>
                    <a:cubicBezTo>
                      <a:pt x="1482" y="1608"/>
                      <a:pt x="1482" y="1608"/>
                      <a:pt x="1483" y="1607"/>
                    </a:cubicBezTo>
                    <a:cubicBezTo>
                      <a:pt x="1595" y="1554"/>
                      <a:pt x="1714" y="1508"/>
                      <a:pt x="1839" y="1468"/>
                    </a:cubicBezTo>
                    <a:lnTo>
                      <a:pt x="1839" y="1468"/>
                    </a:lnTo>
                    <a:cubicBezTo>
                      <a:pt x="1806" y="1477"/>
                      <a:pt x="1781" y="1480"/>
                      <a:pt x="1764" y="1480"/>
                    </a:cubicBezTo>
                    <a:cubicBezTo>
                      <a:pt x="1678" y="1480"/>
                      <a:pt x="1746" y="1397"/>
                      <a:pt x="1759" y="1384"/>
                    </a:cubicBezTo>
                    <a:cubicBezTo>
                      <a:pt x="1768" y="1357"/>
                      <a:pt x="1893" y="1304"/>
                      <a:pt x="1875" y="1295"/>
                    </a:cubicBezTo>
                    <a:cubicBezTo>
                      <a:pt x="1813" y="1295"/>
                      <a:pt x="1759" y="1295"/>
                      <a:pt x="1697" y="1313"/>
                    </a:cubicBezTo>
                    <a:cubicBezTo>
                      <a:pt x="1684" y="1317"/>
                      <a:pt x="1601" y="1342"/>
                      <a:pt x="1518" y="1368"/>
                    </a:cubicBezTo>
                    <a:lnTo>
                      <a:pt x="1518" y="1368"/>
                    </a:lnTo>
                    <a:cubicBezTo>
                      <a:pt x="1597" y="1338"/>
                      <a:pt x="1669" y="1308"/>
                      <a:pt x="1652" y="1308"/>
                    </a:cubicBezTo>
                    <a:cubicBezTo>
                      <a:pt x="1648" y="1308"/>
                      <a:pt x="1640" y="1309"/>
                      <a:pt x="1626" y="1313"/>
                    </a:cubicBezTo>
                    <a:cubicBezTo>
                      <a:pt x="1611" y="1313"/>
                      <a:pt x="1469" y="1355"/>
                      <a:pt x="1450" y="1355"/>
                    </a:cubicBezTo>
                    <a:cubicBezTo>
                      <a:pt x="1445" y="1355"/>
                      <a:pt x="1447" y="1353"/>
                      <a:pt x="1456" y="1348"/>
                    </a:cubicBezTo>
                    <a:cubicBezTo>
                      <a:pt x="1492" y="1339"/>
                      <a:pt x="1821" y="1242"/>
                      <a:pt x="1795" y="1242"/>
                    </a:cubicBezTo>
                    <a:cubicBezTo>
                      <a:pt x="1661" y="1259"/>
                      <a:pt x="1536" y="1286"/>
                      <a:pt x="1403" y="1339"/>
                    </a:cubicBezTo>
                    <a:cubicBezTo>
                      <a:pt x="1501" y="1295"/>
                      <a:pt x="1590" y="1259"/>
                      <a:pt x="1688" y="1224"/>
                    </a:cubicBezTo>
                    <a:cubicBezTo>
                      <a:pt x="1696" y="1224"/>
                      <a:pt x="1844" y="1150"/>
                      <a:pt x="1837" y="1150"/>
                    </a:cubicBezTo>
                    <a:cubicBezTo>
                      <a:pt x="1837" y="1150"/>
                      <a:pt x="1834" y="1151"/>
                      <a:pt x="1830" y="1152"/>
                    </a:cubicBezTo>
                    <a:cubicBezTo>
                      <a:pt x="1729" y="1178"/>
                      <a:pt x="1532" y="1251"/>
                      <a:pt x="1489" y="1251"/>
                    </a:cubicBezTo>
                    <a:cubicBezTo>
                      <a:pt x="1486" y="1251"/>
                      <a:pt x="1484" y="1251"/>
                      <a:pt x="1483" y="1250"/>
                    </a:cubicBezTo>
                    <a:cubicBezTo>
                      <a:pt x="1467" y="1242"/>
                      <a:pt x="1543" y="1213"/>
                      <a:pt x="1529" y="1213"/>
                    </a:cubicBezTo>
                    <a:cubicBezTo>
                      <a:pt x="1527" y="1213"/>
                      <a:pt x="1524" y="1214"/>
                      <a:pt x="1519" y="1215"/>
                    </a:cubicBezTo>
                    <a:cubicBezTo>
                      <a:pt x="1488" y="1215"/>
                      <a:pt x="1425" y="1234"/>
                      <a:pt x="1402" y="1234"/>
                    </a:cubicBezTo>
                    <a:cubicBezTo>
                      <a:pt x="1398" y="1234"/>
                      <a:pt x="1395" y="1234"/>
                      <a:pt x="1394" y="1233"/>
                    </a:cubicBezTo>
                    <a:cubicBezTo>
                      <a:pt x="1394" y="1224"/>
                      <a:pt x="1572" y="1161"/>
                      <a:pt x="1599" y="1135"/>
                    </a:cubicBezTo>
                    <a:cubicBezTo>
                      <a:pt x="1611" y="1125"/>
                      <a:pt x="1613" y="1120"/>
                      <a:pt x="1602" y="1120"/>
                    </a:cubicBezTo>
                    <a:cubicBezTo>
                      <a:pt x="1582" y="1120"/>
                      <a:pt x="1516" y="1138"/>
                      <a:pt x="1394" y="1179"/>
                    </a:cubicBezTo>
                    <a:cubicBezTo>
                      <a:pt x="1465" y="1152"/>
                      <a:pt x="1536" y="1117"/>
                      <a:pt x="1608" y="1081"/>
                    </a:cubicBezTo>
                    <a:lnTo>
                      <a:pt x="1608" y="1081"/>
                    </a:lnTo>
                    <a:cubicBezTo>
                      <a:pt x="1510" y="1126"/>
                      <a:pt x="1403" y="1161"/>
                      <a:pt x="1296" y="1188"/>
                    </a:cubicBezTo>
                    <a:cubicBezTo>
                      <a:pt x="1314" y="1179"/>
                      <a:pt x="1412" y="1135"/>
                      <a:pt x="1447" y="1117"/>
                    </a:cubicBezTo>
                    <a:cubicBezTo>
                      <a:pt x="1496" y="1095"/>
                      <a:pt x="1521" y="1074"/>
                      <a:pt x="1487" y="1074"/>
                    </a:cubicBezTo>
                    <a:cubicBezTo>
                      <a:pt x="1465" y="1074"/>
                      <a:pt x="1416" y="1083"/>
                      <a:pt x="1332" y="1108"/>
                    </a:cubicBezTo>
                    <a:cubicBezTo>
                      <a:pt x="1447" y="1072"/>
                      <a:pt x="1554" y="1028"/>
                      <a:pt x="1661" y="974"/>
                    </a:cubicBezTo>
                    <a:lnTo>
                      <a:pt x="1661" y="974"/>
                    </a:lnTo>
                    <a:cubicBezTo>
                      <a:pt x="1568" y="1005"/>
                      <a:pt x="1532" y="1014"/>
                      <a:pt x="1520" y="1014"/>
                    </a:cubicBezTo>
                    <a:cubicBezTo>
                      <a:pt x="1508" y="1014"/>
                      <a:pt x="1519" y="1005"/>
                      <a:pt x="1519" y="1001"/>
                    </a:cubicBezTo>
                    <a:cubicBezTo>
                      <a:pt x="1519" y="998"/>
                      <a:pt x="1521" y="996"/>
                      <a:pt x="1519" y="996"/>
                    </a:cubicBezTo>
                    <a:cubicBezTo>
                      <a:pt x="1516" y="996"/>
                      <a:pt x="1498" y="1004"/>
                      <a:pt x="1421" y="1028"/>
                    </a:cubicBezTo>
                    <a:cubicBezTo>
                      <a:pt x="1392" y="1035"/>
                      <a:pt x="1375" y="1039"/>
                      <a:pt x="1367" y="1039"/>
                    </a:cubicBezTo>
                    <a:cubicBezTo>
                      <a:pt x="1330" y="1039"/>
                      <a:pt x="1502" y="964"/>
                      <a:pt x="1510" y="956"/>
                    </a:cubicBezTo>
                    <a:cubicBezTo>
                      <a:pt x="1513" y="953"/>
                      <a:pt x="1512" y="952"/>
                      <a:pt x="1508" y="952"/>
                    </a:cubicBezTo>
                    <a:cubicBezTo>
                      <a:pt x="1493" y="952"/>
                      <a:pt x="1426" y="975"/>
                      <a:pt x="1401" y="975"/>
                    </a:cubicBezTo>
                    <a:cubicBezTo>
                      <a:pt x="1398" y="975"/>
                      <a:pt x="1396" y="975"/>
                      <a:pt x="1394" y="974"/>
                    </a:cubicBezTo>
                    <a:cubicBezTo>
                      <a:pt x="1367" y="974"/>
                      <a:pt x="1376" y="965"/>
                      <a:pt x="1367" y="948"/>
                    </a:cubicBezTo>
                    <a:cubicBezTo>
                      <a:pt x="1367" y="945"/>
                      <a:pt x="1365" y="944"/>
                      <a:pt x="1357" y="944"/>
                    </a:cubicBezTo>
                    <a:cubicBezTo>
                      <a:pt x="1338" y="944"/>
                      <a:pt x="1291" y="952"/>
                      <a:pt x="1180" y="982"/>
                    </a:cubicBezTo>
                    <a:lnTo>
                      <a:pt x="1180" y="982"/>
                    </a:lnTo>
                    <a:cubicBezTo>
                      <a:pt x="1249" y="962"/>
                      <a:pt x="1322" y="940"/>
                      <a:pt x="1385" y="921"/>
                    </a:cubicBezTo>
                    <a:cubicBezTo>
                      <a:pt x="1437" y="901"/>
                      <a:pt x="1449" y="895"/>
                      <a:pt x="1441" y="895"/>
                    </a:cubicBezTo>
                    <a:cubicBezTo>
                      <a:pt x="1427" y="895"/>
                      <a:pt x="1351" y="915"/>
                      <a:pt x="1323" y="921"/>
                    </a:cubicBezTo>
                    <a:cubicBezTo>
                      <a:pt x="1225" y="946"/>
                      <a:pt x="1173" y="958"/>
                      <a:pt x="1159" y="958"/>
                    </a:cubicBezTo>
                    <a:cubicBezTo>
                      <a:pt x="1134" y="958"/>
                      <a:pt x="1237" y="919"/>
                      <a:pt x="1421" y="850"/>
                    </a:cubicBezTo>
                    <a:cubicBezTo>
                      <a:pt x="1449" y="840"/>
                      <a:pt x="1459" y="836"/>
                      <a:pt x="1456" y="836"/>
                    </a:cubicBezTo>
                    <a:cubicBezTo>
                      <a:pt x="1442" y="836"/>
                      <a:pt x="1138" y="927"/>
                      <a:pt x="1128" y="927"/>
                    </a:cubicBezTo>
                    <a:cubicBezTo>
                      <a:pt x="1125" y="927"/>
                      <a:pt x="1151" y="918"/>
                      <a:pt x="1225" y="894"/>
                    </a:cubicBezTo>
                    <a:cubicBezTo>
                      <a:pt x="1351" y="850"/>
                      <a:pt x="1400" y="820"/>
                      <a:pt x="1370" y="820"/>
                    </a:cubicBezTo>
                    <a:cubicBezTo>
                      <a:pt x="1355" y="820"/>
                      <a:pt x="1318" y="828"/>
                      <a:pt x="1259" y="847"/>
                    </a:cubicBezTo>
                    <a:lnTo>
                      <a:pt x="1259" y="847"/>
                    </a:lnTo>
                    <a:cubicBezTo>
                      <a:pt x="1312" y="827"/>
                      <a:pt x="1351" y="809"/>
                      <a:pt x="1394" y="787"/>
                    </a:cubicBezTo>
                    <a:cubicBezTo>
                      <a:pt x="1406" y="781"/>
                      <a:pt x="1406" y="779"/>
                      <a:pt x="1401" y="779"/>
                    </a:cubicBezTo>
                    <a:cubicBezTo>
                      <a:pt x="1390" y="779"/>
                      <a:pt x="1358" y="787"/>
                      <a:pt x="1358" y="787"/>
                    </a:cubicBezTo>
                    <a:cubicBezTo>
                      <a:pt x="1358" y="787"/>
                      <a:pt x="1447" y="743"/>
                      <a:pt x="1456" y="734"/>
                    </a:cubicBezTo>
                    <a:cubicBezTo>
                      <a:pt x="1460" y="730"/>
                      <a:pt x="1458" y="729"/>
                      <a:pt x="1452" y="729"/>
                    </a:cubicBezTo>
                    <a:cubicBezTo>
                      <a:pt x="1432" y="729"/>
                      <a:pt x="1372" y="744"/>
                      <a:pt x="1360" y="744"/>
                    </a:cubicBezTo>
                    <a:cubicBezTo>
                      <a:pt x="1358" y="744"/>
                      <a:pt x="1357" y="744"/>
                      <a:pt x="1358" y="743"/>
                    </a:cubicBezTo>
                    <a:cubicBezTo>
                      <a:pt x="1358" y="734"/>
                      <a:pt x="1367" y="716"/>
                      <a:pt x="1394" y="698"/>
                    </a:cubicBezTo>
                    <a:cubicBezTo>
                      <a:pt x="1421" y="680"/>
                      <a:pt x="1519" y="627"/>
                      <a:pt x="1474" y="627"/>
                    </a:cubicBezTo>
                    <a:cubicBezTo>
                      <a:pt x="1447" y="627"/>
                      <a:pt x="1243" y="689"/>
                      <a:pt x="1243" y="689"/>
                    </a:cubicBezTo>
                    <a:cubicBezTo>
                      <a:pt x="1243" y="680"/>
                      <a:pt x="1483" y="600"/>
                      <a:pt x="1528" y="573"/>
                    </a:cubicBezTo>
                    <a:cubicBezTo>
                      <a:pt x="1539" y="568"/>
                      <a:pt x="1542" y="566"/>
                      <a:pt x="1539" y="566"/>
                    </a:cubicBezTo>
                    <a:cubicBezTo>
                      <a:pt x="1523" y="566"/>
                      <a:pt x="1389" y="605"/>
                      <a:pt x="1332" y="627"/>
                    </a:cubicBezTo>
                    <a:cubicBezTo>
                      <a:pt x="1267" y="648"/>
                      <a:pt x="1018" y="733"/>
                      <a:pt x="997" y="733"/>
                    </a:cubicBezTo>
                    <a:cubicBezTo>
                      <a:pt x="992" y="733"/>
                      <a:pt x="1001" y="728"/>
                      <a:pt x="1029" y="716"/>
                    </a:cubicBezTo>
                    <a:cubicBezTo>
                      <a:pt x="1153" y="663"/>
                      <a:pt x="1332" y="600"/>
                      <a:pt x="1394" y="565"/>
                    </a:cubicBezTo>
                    <a:cubicBezTo>
                      <a:pt x="1404" y="559"/>
                      <a:pt x="1406" y="557"/>
                      <a:pt x="1402" y="557"/>
                    </a:cubicBezTo>
                    <a:cubicBezTo>
                      <a:pt x="1379" y="557"/>
                      <a:pt x="1164" y="626"/>
                      <a:pt x="1146" y="626"/>
                    </a:cubicBezTo>
                    <a:cubicBezTo>
                      <a:pt x="1139" y="626"/>
                      <a:pt x="1159" y="617"/>
                      <a:pt x="1225" y="591"/>
                    </a:cubicBezTo>
                    <a:cubicBezTo>
                      <a:pt x="1394" y="520"/>
                      <a:pt x="1296" y="520"/>
                      <a:pt x="1260" y="520"/>
                    </a:cubicBezTo>
                    <a:cubicBezTo>
                      <a:pt x="1245" y="520"/>
                      <a:pt x="1215" y="526"/>
                      <a:pt x="1201" y="526"/>
                    </a:cubicBezTo>
                    <a:cubicBezTo>
                      <a:pt x="1190" y="526"/>
                      <a:pt x="1188" y="523"/>
                      <a:pt x="1207" y="511"/>
                    </a:cubicBezTo>
                    <a:cubicBezTo>
                      <a:pt x="1215" y="503"/>
                      <a:pt x="1421" y="411"/>
                      <a:pt x="1417" y="411"/>
                    </a:cubicBezTo>
                    <a:lnTo>
                      <a:pt x="1417" y="411"/>
                    </a:lnTo>
                    <a:cubicBezTo>
                      <a:pt x="1417" y="411"/>
                      <a:pt x="1415" y="412"/>
                      <a:pt x="1412" y="413"/>
                    </a:cubicBezTo>
                    <a:cubicBezTo>
                      <a:pt x="1332" y="449"/>
                      <a:pt x="1243" y="475"/>
                      <a:pt x="1162" y="502"/>
                    </a:cubicBezTo>
                    <a:cubicBezTo>
                      <a:pt x="1148" y="505"/>
                      <a:pt x="1137" y="506"/>
                      <a:pt x="1129" y="506"/>
                    </a:cubicBezTo>
                    <a:cubicBezTo>
                      <a:pt x="1114" y="506"/>
                      <a:pt x="1112" y="502"/>
                      <a:pt x="1118" y="502"/>
                    </a:cubicBezTo>
                    <a:cubicBezTo>
                      <a:pt x="1162" y="468"/>
                      <a:pt x="1208" y="442"/>
                      <a:pt x="1257" y="421"/>
                    </a:cubicBezTo>
                    <a:lnTo>
                      <a:pt x="1257" y="421"/>
                    </a:lnTo>
                    <a:cubicBezTo>
                      <a:pt x="1177" y="448"/>
                      <a:pt x="1143" y="459"/>
                      <a:pt x="1138" y="459"/>
                    </a:cubicBezTo>
                    <a:cubicBezTo>
                      <a:pt x="1122" y="459"/>
                      <a:pt x="1433" y="342"/>
                      <a:pt x="1414" y="342"/>
                    </a:cubicBezTo>
                    <a:cubicBezTo>
                      <a:pt x="1413" y="342"/>
                      <a:pt x="1413" y="342"/>
                      <a:pt x="1412" y="342"/>
                    </a:cubicBezTo>
                    <a:cubicBezTo>
                      <a:pt x="1352" y="342"/>
                      <a:pt x="1097" y="432"/>
                      <a:pt x="1044" y="432"/>
                    </a:cubicBezTo>
                    <a:cubicBezTo>
                      <a:pt x="1041" y="432"/>
                      <a:pt x="1039" y="431"/>
                      <a:pt x="1038" y="431"/>
                    </a:cubicBezTo>
                    <a:cubicBezTo>
                      <a:pt x="1029" y="431"/>
                      <a:pt x="1171" y="378"/>
                      <a:pt x="1189" y="360"/>
                    </a:cubicBezTo>
                    <a:cubicBezTo>
                      <a:pt x="1214" y="348"/>
                      <a:pt x="1219" y="344"/>
                      <a:pt x="1214" y="344"/>
                    </a:cubicBezTo>
                    <a:cubicBezTo>
                      <a:pt x="1200" y="344"/>
                      <a:pt x="1103" y="375"/>
                      <a:pt x="1079" y="375"/>
                    </a:cubicBezTo>
                    <a:cubicBezTo>
                      <a:pt x="1071" y="375"/>
                      <a:pt x="1072" y="371"/>
                      <a:pt x="1091" y="360"/>
                    </a:cubicBezTo>
                    <a:cubicBezTo>
                      <a:pt x="1145" y="333"/>
                      <a:pt x="1180" y="306"/>
                      <a:pt x="1162" y="297"/>
                    </a:cubicBezTo>
                    <a:lnTo>
                      <a:pt x="1162" y="297"/>
                    </a:lnTo>
                    <a:cubicBezTo>
                      <a:pt x="1118" y="306"/>
                      <a:pt x="1073" y="315"/>
                      <a:pt x="1029" y="324"/>
                    </a:cubicBezTo>
                    <a:cubicBezTo>
                      <a:pt x="1053" y="292"/>
                      <a:pt x="1440" y="139"/>
                      <a:pt x="1381" y="139"/>
                    </a:cubicBezTo>
                    <a:cubicBezTo>
                      <a:pt x="1374" y="139"/>
                      <a:pt x="1361" y="141"/>
                      <a:pt x="1341" y="146"/>
                    </a:cubicBezTo>
                    <a:cubicBezTo>
                      <a:pt x="1253" y="162"/>
                      <a:pt x="1180" y="192"/>
                      <a:pt x="1165" y="192"/>
                    </a:cubicBezTo>
                    <a:cubicBezTo>
                      <a:pt x="1163" y="192"/>
                      <a:pt x="1162" y="191"/>
                      <a:pt x="1162" y="190"/>
                    </a:cubicBezTo>
                    <a:cubicBezTo>
                      <a:pt x="1205" y="174"/>
                      <a:pt x="1247" y="148"/>
                      <a:pt x="1290" y="131"/>
                    </a:cubicBezTo>
                    <a:lnTo>
                      <a:pt x="1290" y="131"/>
                    </a:lnTo>
                    <a:cubicBezTo>
                      <a:pt x="1267" y="138"/>
                      <a:pt x="1195" y="155"/>
                      <a:pt x="1180" y="155"/>
                    </a:cubicBezTo>
                    <a:cubicBezTo>
                      <a:pt x="1171" y="156"/>
                      <a:pt x="1165" y="157"/>
                      <a:pt x="1160" y="157"/>
                    </a:cubicBezTo>
                    <a:cubicBezTo>
                      <a:pt x="1092" y="157"/>
                      <a:pt x="1365" y="28"/>
                      <a:pt x="1288" y="28"/>
                    </a:cubicBezTo>
                    <a:cubicBezTo>
                      <a:pt x="1269" y="28"/>
                      <a:pt x="1228" y="37"/>
                      <a:pt x="1153" y="57"/>
                    </a:cubicBezTo>
                    <a:cubicBezTo>
                      <a:pt x="1165" y="27"/>
                      <a:pt x="1234" y="1"/>
                      <a:pt x="1234" y="1"/>
                    </a:cubicBezTo>
                    <a:close/>
                    <a:moveTo>
                      <a:pt x="2115" y="4332"/>
                    </a:moveTo>
                    <a:cubicBezTo>
                      <a:pt x="2115" y="4341"/>
                      <a:pt x="2160" y="4332"/>
                      <a:pt x="1982" y="4395"/>
                    </a:cubicBezTo>
                    <a:cubicBezTo>
                      <a:pt x="1973" y="4395"/>
                      <a:pt x="1973" y="4386"/>
                      <a:pt x="1982" y="4386"/>
                    </a:cubicBezTo>
                    <a:lnTo>
                      <a:pt x="2115" y="4332"/>
                    </a:lnTo>
                    <a:close/>
                    <a:moveTo>
                      <a:pt x="1563" y="4622"/>
                    </a:moveTo>
                    <a:cubicBezTo>
                      <a:pt x="1536" y="4622"/>
                      <a:pt x="1448" y="4653"/>
                      <a:pt x="1307" y="4702"/>
                    </a:cubicBezTo>
                    <a:lnTo>
                      <a:pt x="1307" y="4702"/>
                    </a:lnTo>
                    <a:cubicBezTo>
                      <a:pt x="1397" y="4684"/>
                      <a:pt x="1481" y="4651"/>
                      <a:pt x="1572" y="4626"/>
                    </a:cubicBezTo>
                    <a:cubicBezTo>
                      <a:pt x="1572" y="4623"/>
                      <a:pt x="1569" y="4622"/>
                      <a:pt x="1563" y="4622"/>
                    </a:cubicBezTo>
                    <a:close/>
                    <a:moveTo>
                      <a:pt x="1307" y="4702"/>
                    </a:moveTo>
                    <a:cubicBezTo>
                      <a:pt x="1301" y="4704"/>
                      <a:pt x="1294" y="4705"/>
                      <a:pt x="1287" y="4706"/>
                    </a:cubicBezTo>
                    <a:lnTo>
                      <a:pt x="1296" y="4706"/>
                    </a:lnTo>
                    <a:cubicBezTo>
                      <a:pt x="1300" y="4705"/>
                      <a:pt x="1303" y="4704"/>
                      <a:pt x="1307" y="4702"/>
                    </a:cubicBezTo>
                    <a:close/>
                    <a:moveTo>
                      <a:pt x="1715" y="4617"/>
                    </a:moveTo>
                    <a:lnTo>
                      <a:pt x="1715" y="4617"/>
                    </a:lnTo>
                    <a:cubicBezTo>
                      <a:pt x="1619" y="4643"/>
                      <a:pt x="1531" y="4670"/>
                      <a:pt x="1444" y="4713"/>
                    </a:cubicBezTo>
                    <a:lnTo>
                      <a:pt x="1444" y="4713"/>
                    </a:lnTo>
                    <a:cubicBezTo>
                      <a:pt x="1537" y="4694"/>
                      <a:pt x="1630" y="4660"/>
                      <a:pt x="1715" y="4617"/>
                    </a:cubicBezTo>
                    <a:close/>
                    <a:moveTo>
                      <a:pt x="1444" y="4713"/>
                    </a:moveTo>
                    <a:cubicBezTo>
                      <a:pt x="1439" y="4714"/>
                      <a:pt x="1434" y="4714"/>
                      <a:pt x="1430" y="4715"/>
                    </a:cubicBezTo>
                    <a:lnTo>
                      <a:pt x="1438" y="4715"/>
                    </a:lnTo>
                    <a:cubicBezTo>
                      <a:pt x="1440" y="4714"/>
                      <a:pt x="1442" y="4713"/>
                      <a:pt x="1444" y="4713"/>
                    </a:cubicBezTo>
                    <a:close/>
                    <a:moveTo>
                      <a:pt x="1906" y="4866"/>
                    </a:moveTo>
                    <a:cubicBezTo>
                      <a:pt x="1902" y="4866"/>
                      <a:pt x="1900" y="4867"/>
                      <a:pt x="1902" y="4867"/>
                    </a:cubicBezTo>
                    <a:cubicBezTo>
                      <a:pt x="1902" y="4867"/>
                      <a:pt x="1903" y="4866"/>
                      <a:pt x="1906" y="4866"/>
                    </a:cubicBezTo>
                    <a:close/>
                    <a:moveTo>
                      <a:pt x="2418" y="4862"/>
                    </a:moveTo>
                    <a:cubicBezTo>
                      <a:pt x="2361" y="4880"/>
                      <a:pt x="2301" y="4900"/>
                      <a:pt x="2240" y="4920"/>
                    </a:cubicBezTo>
                    <a:cubicBezTo>
                      <a:pt x="2295" y="4901"/>
                      <a:pt x="2356" y="4881"/>
                      <a:pt x="2418" y="4862"/>
                    </a:cubicBezTo>
                    <a:close/>
                    <a:moveTo>
                      <a:pt x="2213" y="5485"/>
                    </a:moveTo>
                    <a:lnTo>
                      <a:pt x="2213" y="5508"/>
                    </a:lnTo>
                    <a:cubicBezTo>
                      <a:pt x="2127" y="5539"/>
                      <a:pt x="2092" y="5548"/>
                      <a:pt x="2079" y="5548"/>
                    </a:cubicBezTo>
                    <a:cubicBezTo>
                      <a:pt x="2073" y="5548"/>
                      <a:pt x="2071" y="5546"/>
                      <a:pt x="2071" y="5544"/>
                    </a:cubicBezTo>
                    <a:cubicBezTo>
                      <a:pt x="2071" y="5535"/>
                      <a:pt x="2079" y="5535"/>
                      <a:pt x="2213" y="5485"/>
                    </a:cubicBezTo>
                    <a:close/>
                    <a:moveTo>
                      <a:pt x="1943" y="5628"/>
                    </a:moveTo>
                    <a:lnTo>
                      <a:pt x="1919" y="5633"/>
                    </a:lnTo>
                    <a:cubicBezTo>
                      <a:pt x="1924" y="5633"/>
                      <a:pt x="1932" y="5631"/>
                      <a:pt x="1943" y="5628"/>
                    </a:cubicBezTo>
                    <a:close/>
                    <a:moveTo>
                      <a:pt x="2032" y="5688"/>
                    </a:moveTo>
                    <a:lnTo>
                      <a:pt x="2032" y="5688"/>
                    </a:lnTo>
                    <a:cubicBezTo>
                      <a:pt x="2024" y="5690"/>
                      <a:pt x="2016" y="5693"/>
                      <a:pt x="2009" y="5695"/>
                    </a:cubicBezTo>
                    <a:cubicBezTo>
                      <a:pt x="2017" y="5692"/>
                      <a:pt x="2024" y="5690"/>
                      <a:pt x="2032" y="5688"/>
                    </a:cubicBezTo>
                    <a:close/>
                    <a:moveTo>
                      <a:pt x="1084" y="5672"/>
                    </a:moveTo>
                    <a:cubicBezTo>
                      <a:pt x="1079" y="5672"/>
                      <a:pt x="1066" y="5676"/>
                      <a:pt x="1038" y="5686"/>
                    </a:cubicBezTo>
                    <a:lnTo>
                      <a:pt x="1029" y="5686"/>
                    </a:lnTo>
                    <a:cubicBezTo>
                      <a:pt x="904" y="5740"/>
                      <a:pt x="940" y="5731"/>
                      <a:pt x="940" y="5740"/>
                    </a:cubicBezTo>
                    <a:cubicBezTo>
                      <a:pt x="1064" y="5695"/>
                      <a:pt x="1082" y="5695"/>
                      <a:pt x="1082" y="5686"/>
                    </a:cubicBezTo>
                    <a:cubicBezTo>
                      <a:pt x="1082" y="5681"/>
                      <a:pt x="1092" y="5672"/>
                      <a:pt x="1084" y="5672"/>
                    </a:cubicBezTo>
                    <a:close/>
                    <a:moveTo>
                      <a:pt x="2668" y="5695"/>
                    </a:moveTo>
                    <a:lnTo>
                      <a:pt x="2668" y="5695"/>
                    </a:lnTo>
                    <a:cubicBezTo>
                      <a:pt x="2579" y="5731"/>
                      <a:pt x="2481" y="5757"/>
                      <a:pt x="2392" y="5784"/>
                    </a:cubicBezTo>
                    <a:cubicBezTo>
                      <a:pt x="2392" y="5784"/>
                      <a:pt x="2392" y="5784"/>
                      <a:pt x="2392" y="5784"/>
                    </a:cubicBezTo>
                    <a:lnTo>
                      <a:pt x="2392" y="5784"/>
                    </a:lnTo>
                    <a:cubicBezTo>
                      <a:pt x="2361" y="5792"/>
                      <a:pt x="2345" y="5795"/>
                      <a:pt x="2341" y="5795"/>
                    </a:cubicBezTo>
                    <a:cubicBezTo>
                      <a:pt x="2329" y="5795"/>
                      <a:pt x="2389" y="5774"/>
                      <a:pt x="2472" y="5749"/>
                    </a:cubicBezTo>
                    <a:lnTo>
                      <a:pt x="2668" y="5695"/>
                    </a:lnTo>
                    <a:close/>
                    <a:moveTo>
                      <a:pt x="3300" y="5828"/>
                    </a:moveTo>
                    <a:cubicBezTo>
                      <a:pt x="3300" y="5828"/>
                      <a:pt x="3299" y="5829"/>
                      <a:pt x="3297" y="5829"/>
                    </a:cubicBezTo>
                    <a:lnTo>
                      <a:pt x="3297" y="5829"/>
                    </a:lnTo>
                    <a:cubicBezTo>
                      <a:pt x="3298" y="5829"/>
                      <a:pt x="3299" y="5829"/>
                      <a:pt x="3300" y="5829"/>
                    </a:cubicBezTo>
                    <a:cubicBezTo>
                      <a:pt x="3301" y="5828"/>
                      <a:pt x="3301" y="5828"/>
                      <a:pt x="3300" y="5828"/>
                    </a:cubicBezTo>
                    <a:close/>
                    <a:moveTo>
                      <a:pt x="2837" y="5891"/>
                    </a:moveTo>
                    <a:lnTo>
                      <a:pt x="2837" y="5891"/>
                    </a:lnTo>
                    <a:cubicBezTo>
                      <a:pt x="2739" y="5927"/>
                      <a:pt x="2650" y="5962"/>
                      <a:pt x="2552" y="5980"/>
                    </a:cubicBezTo>
                    <a:cubicBezTo>
                      <a:pt x="2641" y="5944"/>
                      <a:pt x="2739" y="5909"/>
                      <a:pt x="2837" y="5891"/>
                    </a:cubicBezTo>
                    <a:close/>
                    <a:moveTo>
                      <a:pt x="3683" y="6390"/>
                    </a:moveTo>
                    <a:lnTo>
                      <a:pt x="3683" y="6390"/>
                    </a:lnTo>
                    <a:cubicBezTo>
                      <a:pt x="3666" y="6395"/>
                      <a:pt x="3650" y="6401"/>
                      <a:pt x="3633" y="6407"/>
                    </a:cubicBezTo>
                    <a:lnTo>
                      <a:pt x="3633" y="6407"/>
                    </a:lnTo>
                    <a:cubicBezTo>
                      <a:pt x="3648" y="6402"/>
                      <a:pt x="3665" y="6396"/>
                      <a:pt x="3683" y="6390"/>
                    </a:cubicBezTo>
                    <a:close/>
                    <a:moveTo>
                      <a:pt x="2815" y="7318"/>
                    </a:moveTo>
                    <a:cubicBezTo>
                      <a:pt x="2817" y="7326"/>
                      <a:pt x="2725" y="7367"/>
                      <a:pt x="2534" y="7423"/>
                    </a:cubicBezTo>
                    <a:lnTo>
                      <a:pt x="2534" y="7414"/>
                    </a:lnTo>
                    <a:cubicBezTo>
                      <a:pt x="2613" y="7388"/>
                      <a:pt x="2710" y="7353"/>
                      <a:pt x="2815" y="7318"/>
                    </a:cubicBezTo>
                    <a:close/>
                    <a:moveTo>
                      <a:pt x="3790" y="7575"/>
                    </a:moveTo>
                    <a:cubicBezTo>
                      <a:pt x="3784" y="7577"/>
                      <a:pt x="3777" y="7580"/>
                      <a:pt x="3769" y="7583"/>
                    </a:cubicBezTo>
                    <a:lnTo>
                      <a:pt x="3769" y="7583"/>
                    </a:lnTo>
                    <a:cubicBezTo>
                      <a:pt x="3776" y="7580"/>
                      <a:pt x="3783" y="7577"/>
                      <a:pt x="3790" y="7575"/>
                    </a:cubicBezTo>
                    <a:close/>
                    <a:moveTo>
                      <a:pt x="3297" y="7773"/>
                    </a:moveTo>
                    <a:cubicBezTo>
                      <a:pt x="3301" y="7773"/>
                      <a:pt x="3299" y="7775"/>
                      <a:pt x="3291" y="7779"/>
                    </a:cubicBezTo>
                    <a:cubicBezTo>
                      <a:pt x="3193" y="7815"/>
                      <a:pt x="3104" y="7842"/>
                      <a:pt x="3006" y="7868"/>
                    </a:cubicBezTo>
                    <a:lnTo>
                      <a:pt x="3149" y="7806"/>
                    </a:lnTo>
                    <a:cubicBezTo>
                      <a:pt x="3217" y="7792"/>
                      <a:pt x="3285" y="7773"/>
                      <a:pt x="3297" y="7773"/>
                    </a:cubicBezTo>
                    <a:close/>
                    <a:moveTo>
                      <a:pt x="3405" y="9089"/>
                    </a:moveTo>
                    <a:cubicBezTo>
                      <a:pt x="3421" y="9089"/>
                      <a:pt x="3407" y="9101"/>
                      <a:pt x="3407" y="9107"/>
                    </a:cubicBezTo>
                    <a:cubicBezTo>
                      <a:pt x="3309" y="9142"/>
                      <a:pt x="3220" y="9169"/>
                      <a:pt x="3122" y="9196"/>
                    </a:cubicBezTo>
                    <a:cubicBezTo>
                      <a:pt x="3131" y="9187"/>
                      <a:pt x="3175" y="9151"/>
                      <a:pt x="3336" y="9107"/>
                    </a:cubicBezTo>
                    <a:cubicBezTo>
                      <a:pt x="3376" y="9093"/>
                      <a:pt x="3396" y="9089"/>
                      <a:pt x="3405" y="9089"/>
                    </a:cubicBezTo>
                    <a:close/>
                    <a:moveTo>
                      <a:pt x="3851" y="9204"/>
                    </a:moveTo>
                    <a:cubicBezTo>
                      <a:pt x="3866" y="9204"/>
                      <a:pt x="3852" y="9217"/>
                      <a:pt x="3852" y="9222"/>
                    </a:cubicBezTo>
                    <a:cubicBezTo>
                      <a:pt x="3754" y="9258"/>
                      <a:pt x="3665" y="9285"/>
                      <a:pt x="3567" y="9302"/>
                    </a:cubicBezTo>
                    <a:cubicBezTo>
                      <a:pt x="3567" y="9294"/>
                      <a:pt x="3621" y="9267"/>
                      <a:pt x="3781" y="9222"/>
                    </a:cubicBezTo>
                    <a:cubicBezTo>
                      <a:pt x="3821" y="9209"/>
                      <a:pt x="3841" y="9204"/>
                      <a:pt x="3851" y="9204"/>
                    </a:cubicBezTo>
                    <a:close/>
                    <a:moveTo>
                      <a:pt x="2454" y="3540"/>
                    </a:moveTo>
                    <a:cubicBezTo>
                      <a:pt x="2240" y="3602"/>
                      <a:pt x="2035" y="3673"/>
                      <a:pt x="1830" y="3762"/>
                    </a:cubicBezTo>
                    <a:lnTo>
                      <a:pt x="1813" y="3762"/>
                    </a:lnTo>
                    <a:cubicBezTo>
                      <a:pt x="1768" y="3789"/>
                      <a:pt x="1875" y="3771"/>
                      <a:pt x="1643" y="3851"/>
                    </a:cubicBezTo>
                    <a:cubicBezTo>
                      <a:pt x="1613" y="3864"/>
                      <a:pt x="1662" y="3859"/>
                      <a:pt x="1623" y="3878"/>
                    </a:cubicBezTo>
                    <a:lnTo>
                      <a:pt x="1623" y="3878"/>
                    </a:lnTo>
                    <a:cubicBezTo>
                      <a:pt x="1762" y="3828"/>
                      <a:pt x="1951" y="3762"/>
                      <a:pt x="1979" y="3762"/>
                    </a:cubicBezTo>
                    <a:cubicBezTo>
                      <a:pt x="1980" y="3762"/>
                      <a:pt x="1981" y="3762"/>
                      <a:pt x="1982" y="3762"/>
                    </a:cubicBezTo>
                    <a:cubicBezTo>
                      <a:pt x="1990" y="3770"/>
                      <a:pt x="1678" y="3890"/>
                      <a:pt x="1706" y="3890"/>
                    </a:cubicBezTo>
                    <a:cubicBezTo>
                      <a:pt x="1709" y="3890"/>
                      <a:pt x="1714" y="3889"/>
                      <a:pt x="1724" y="3887"/>
                    </a:cubicBezTo>
                    <a:cubicBezTo>
                      <a:pt x="1759" y="3878"/>
                      <a:pt x="1893" y="3825"/>
                      <a:pt x="1928" y="3816"/>
                    </a:cubicBezTo>
                    <a:cubicBezTo>
                      <a:pt x="2019" y="3784"/>
                      <a:pt x="2052" y="3777"/>
                      <a:pt x="2064" y="3777"/>
                    </a:cubicBezTo>
                    <a:cubicBezTo>
                      <a:pt x="2072" y="3777"/>
                      <a:pt x="2071" y="3780"/>
                      <a:pt x="2071" y="3780"/>
                    </a:cubicBezTo>
                    <a:cubicBezTo>
                      <a:pt x="2071" y="3789"/>
                      <a:pt x="2009" y="3833"/>
                      <a:pt x="1804" y="3896"/>
                    </a:cubicBezTo>
                    <a:cubicBezTo>
                      <a:pt x="1670" y="3923"/>
                      <a:pt x="1536" y="3958"/>
                      <a:pt x="1403" y="4003"/>
                    </a:cubicBezTo>
                    <a:cubicBezTo>
                      <a:pt x="1262" y="4054"/>
                      <a:pt x="1218" y="4076"/>
                      <a:pt x="1237" y="4076"/>
                    </a:cubicBezTo>
                    <a:cubicBezTo>
                      <a:pt x="1255" y="4076"/>
                      <a:pt x="1324" y="4059"/>
                      <a:pt x="1421" y="4029"/>
                    </a:cubicBezTo>
                    <a:cubicBezTo>
                      <a:pt x="1508" y="4001"/>
                      <a:pt x="1560" y="3989"/>
                      <a:pt x="1580" y="3989"/>
                    </a:cubicBezTo>
                    <a:cubicBezTo>
                      <a:pt x="1623" y="3989"/>
                      <a:pt x="1518" y="4046"/>
                      <a:pt x="1305" y="4119"/>
                    </a:cubicBezTo>
                    <a:cubicBezTo>
                      <a:pt x="1385" y="4092"/>
                      <a:pt x="1634" y="4003"/>
                      <a:pt x="1643" y="4003"/>
                    </a:cubicBezTo>
                    <a:cubicBezTo>
                      <a:pt x="1646" y="4003"/>
                      <a:pt x="1649" y="4003"/>
                      <a:pt x="1655" y="4003"/>
                    </a:cubicBezTo>
                    <a:cubicBezTo>
                      <a:pt x="1675" y="4003"/>
                      <a:pt x="1721" y="3998"/>
                      <a:pt x="1848" y="3958"/>
                    </a:cubicBezTo>
                    <a:lnTo>
                      <a:pt x="1848" y="3958"/>
                    </a:lnTo>
                    <a:cubicBezTo>
                      <a:pt x="1483" y="4083"/>
                      <a:pt x="1510" y="4145"/>
                      <a:pt x="1519" y="4154"/>
                    </a:cubicBezTo>
                    <a:cubicBezTo>
                      <a:pt x="1519" y="4155"/>
                      <a:pt x="1522" y="4155"/>
                      <a:pt x="1526" y="4155"/>
                    </a:cubicBezTo>
                    <a:cubicBezTo>
                      <a:pt x="1567" y="4155"/>
                      <a:pt x="1786" y="4111"/>
                      <a:pt x="2080" y="4029"/>
                    </a:cubicBezTo>
                    <a:lnTo>
                      <a:pt x="2080" y="4029"/>
                    </a:lnTo>
                    <a:cubicBezTo>
                      <a:pt x="2035" y="4047"/>
                      <a:pt x="1706" y="4145"/>
                      <a:pt x="1626" y="4172"/>
                    </a:cubicBezTo>
                    <a:lnTo>
                      <a:pt x="1661" y="4172"/>
                    </a:lnTo>
                    <a:cubicBezTo>
                      <a:pt x="1661" y="4172"/>
                      <a:pt x="1670" y="4172"/>
                      <a:pt x="1554" y="4217"/>
                    </a:cubicBezTo>
                    <a:cubicBezTo>
                      <a:pt x="1458" y="4252"/>
                      <a:pt x="1390" y="4279"/>
                      <a:pt x="1396" y="4279"/>
                    </a:cubicBezTo>
                    <a:cubicBezTo>
                      <a:pt x="1401" y="4279"/>
                      <a:pt x="1447" y="4264"/>
                      <a:pt x="1554" y="4225"/>
                    </a:cubicBezTo>
                    <a:cubicBezTo>
                      <a:pt x="1634" y="4190"/>
                      <a:pt x="1715" y="4172"/>
                      <a:pt x="1804" y="4154"/>
                    </a:cubicBezTo>
                    <a:lnTo>
                      <a:pt x="1804" y="4154"/>
                    </a:lnTo>
                    <a:cubicBezTo>
                      <a:pt x="1804" y="4163"/>
                      <a:pt x="1821" y="4163"/>
                      <a:pt x="1786" y="4181"/>
                    </a:cubicBezTo>
                    <a:cubicBezTo>
                      <a:pt x="1759" y="4199"/>
                      <a:pt x="1661" y="4225"/>
                      <a:pt x="1661" y="4234"/>
                    </a:cubicBezTo>
                    <a:cubicBezTo>
                      <a:pt x="1661" y="4243"/>
                      <a:pt x="1661" y="4252"/>
                      <a:pt x="1661" y="4261"/>
                    </a:cubicBezTo>
                    <a:cubicBezTo>
                      <a:pt x="1830" y="4217"/>
                      <a:pt x="2000" y="4163"/>
                      <a:pt x="2151" y="4101"/>
                    </a:cubicBezTo>
                    <a:lnTo>
                      <a:pt x="2151" y="4101"/>
                    </a:lnTo>
                    <a:cubicBezTo>
                      <a:pt x="2151" y="4110"/>
                      <a:pt x="1715" y="4279"/>
                      <a:pt x="1634" y="4323"/>
                    </a:cubicBezTo>
                    <a:cubicBezTo>
                      <a:pt x="1592" y="4345"/>
                      <a:pt x="1565" y="4358"/>
                      <a:pt x="1570" y="4358"/>
                    </a:cubicBezTo>
                    <a:cubicBezTo>
                      <a:pt x="1576" y="4358"/>
                      <a:pt x="1617" y="4343"/>
                      <a:pt x="1715" y="4306"/>
                    </a:cubicBezTo>
                    <a:cubicBezTo>
                      <a:pt x="1798" y="4271"/>
                      <a:pt x="1992" y="4197"/>
                      <a:pt x="2011" y="4197"/>
                    </a:cubicBezTo>
                    <a:cubicBezTo>
                      <a:pt x="2017" y="4197"/>
                      <a:pt x="2009" y="4203"/>
                      <a:pt x="1982" y="4217"/>
                    </a:cubicBezTo>
                    <a:cubicBezTo>
                      <a:pt x="1919" y="4243"/>
                      <a:pt x="1830" y="4288"/>
                      <a:pt x="1715" y="4323"/>
                    </a:cubicBezTo>
                    <a:lnTo>
                      <a:pt x="1599" y="4377"/>
                    </a:lnTo>
                    <a:cubicBezTo>
                      <a:pt x="1599" y="4377"/>
                      <a:pt x="1946" y="4252"/>
                      <a:pt x="2009" y="4234"/>
                    </a:cubicBezTo>
                    <a:cubicBezTo>
                      <a:pt x="2015" y="4232"/>
                      <a:pt x="2018" y="4231"/>
                      <a:pt x="2019" y="4231"/>
                    </a:cubicBezTo>
                    <a:cubicBezTo>
                      <a:pt x="2027" y="4231"/>
                      <a:pt x="1667" y="4369"/>
                      <a:pt x="1634" y="4377"/>
                    </a:cubicBezTo>
                    <a:cubicBezTo>
                      <a:pt x="1524" y="4422"/>
                      <a:pt x="1485" y="4439"/>
                      <a:pt x="1490" y="4439"/>
                    </a:cubicBezTo>
                    <a:cubicBezTo>
                      <a:pt x="1509" y="4439"/>
                      <a:pt x="2030" y="4243"/>
                      <a:pt x="2044" y="4243"/>
                    </a:cubicBezTo>
                    <a:cubicBezTo>
                      <a:pt x="2049" y="4242"/>
                      <a:pt x="2051" y="4241"/>
                      <a:pt x="2051" y="4241"/>
                    </a:cubicBezTo>
                    <a:lnTo>
                      <a:pt x="2051" y="4241"/>
                    </a:lnTo>
                    <a:cubicBezTo>
                      <a:pt x="2055" y="4241"/>
                      <a:pt x="1774" y="4355"/>
                      <a:pt x="1798" y="4355"/>
                    </a:cubicBezTo>
                    <a:cubicBezTo>
                      <a:pt x="1804" y="4355"/>
                      <a:pt x="1827" y="4348"/>
                      <a:pt x="1875" y="4332"/>
                    </a:cubicBezTo>
                    <a:lnTo>
                      <a:pt x="1875" y="4332"/>
                    </a:lnTo>
                    <a:cubicBezTo>
                      <a:pt x="1608" y="4421"/>
                      <a:pt x="1715" y="4448"/>
                      <a:pt x="1732" y="4457"/>
                    </a:cubicBezTo>
                    <a:cubicBezTo>
                      <a:pt x="1777" y="4457"/>
                      <a:pt x="1830" y="4448"/>
                      <a:pt x="1884" y="4439"/>
                    </a:cubicBezTo>
                    <a:cubicBezTo>
                      <a:pt x="1915" y="4439"/>
                      <a:pt x="1712" y="4515"/>
                      <a:pt x="1730" y="4515"/>
                    </a:cubicBezTo>
                    <a:cubicBezTo>
                      <a:pt x="1732" y="4515"/>
                      <a:pt x="1738" y="4514"/>
                      <a:pt x="1750" y="4510"/>
                    </a:cubicBezTo>
                    <a:cubicBezTo>
                      <a:pt x="1804" y="4502"/>
                      <a:pt x="2035" y="4430"/>
                      <a:pt x="2035" y="4430"/>
                    </a:cubicBezTo>
                    <a:lnTo>
                      <a:pt x="2035" y="4430"/>
                    </a:lnTo>
                    <a:cubicBezTo>
                      <a:pt x="2035" y="4438"/>
                      <a:pt x="1511" y="4593"/>
                      <a:pt x="1543" y="4593"/>
                    </a:cubicBezTo>
                    <a:cubicBezTo>
                      <a:pt x="1547" y="4593"/>
                      <a:pt x="1565" y="4590"/>
                      <a:pt x="1599" y="4582"/>
                    </a:cubicBezTo>
                    <a:cubicBezTo>
                      <a:pt x="1706" y="4564"/>
                      <a:pt x="1804" y="4537"/>
                      <a:pt x="1902" y="4502"/>
                    </a:cubicBezTo>
                    <a:cubicBezTo>
                      <a:pt x="1951" y="4485"/>
                      <a:pt x="1971" y="4480"/>
                      <a:pt x="1976" y="4480"/>
                    </a:cubicBezTo>
                    <a:cubicBezTo>
                      <a:pt x="1986" y="4480"/>
                      <a:pt x="1951" y="4497"/>
                      <a:pt x="1961" y="4497"/>
                    </a:cubicBezTo>
                    <a:cubicBezTo>
                      <a:pt x="1962" y="4497"/>
                      <a:pt x="1964" y="4496"/>
                      <a:pt x="1967" y="4496"/>
                    </a:cubicBezTo>
                    <a:lnTo>
                      <a:pt x="1967" y="4496"/>
                    </a:lnTo>
                    <a:cubicBezTo>
                      <a:pt x="1841" y="4536"/>
                      <a:pt x="1721" y="4582"/>
                      <a:pt x="1608" y="4635"/>
                    </a:cubicBezTo>
                    <a:cubicBezTo>
                      <a:pt x="1605" y="4637"/>
                      <a:pt x="1604" y="4638"/>
                      <a:pt x="1607" y="4638"/>
                    </a:cubicBezTo>
                    <a:cubicBezTo>
                      <a:pt x="1636" y="4638"/>
                      <a:pt x="2131" y="4474"/>
                      <a:pt x="2222" y="4457"/>
                    </a:cubicBezTo>
                    <a:cubicBezTo>
                      <a:pt x="2248" y="4451"/>
                      <a:pt x="2264" y="4448"/>
                      <a:pt x="2270" y="4448"/>
                    </a:cubicBezTo>
                    <a:cubicBezTo>
                      <a:pt x="2331" y="4448"/>
                      <a:pt x="1622" y="4687"/>
                      <a:pt x="1421" y="4760"/>
                    </a:cubicBezTo>
                    <a:cubicBezTo>
                      <a:pt x="1679" y="4680"/>
                      <a:pt x="1893" y="4617"/>
                      <a:pt x="2124" y="4555"/>
                    </a:cubicBezTo>
                    <a:lnTo>
                      <a:pt x="2124" y="4555"/>
                    </a:lnTo>
                    <a:cubicBezTo>
                      <a:pt x="1955" y="4617"/>
                      <a:pt x="1830" y="4662"/>
                      <a:pt x="1706" y="4715"/>
                    </a:cubicBezTo>
                    <a:cubicBezTo>
                      <a:pt x="1799" y="4684"/>
                      <a:pt x="1828" y="4677"/>
                      <a:pt x="1839" y="4677"/>
                    </a:cubicBezTo>
                    <a:cubicBezTo>
                      <a:pt x="1848" y="4677"/>
                      <a:pt x="1846" y="4681"/>
                      <a:pt x="1854" y="4681"/>
                    </a:cubicBezTo>
                    <a:cubicBezTo>
                      <a:pt x="1857" y="4681"/>
                      <a:pt x="1860" y="4681"/>
                      <a:pt x="1866" y="4680"/>
                    </a:cubicBezTo>
                    <a:cubicBezTo>
                      <a:pt x="1902" y="4680"/>
                      <a:pt x="2142" y="4608"/>
                      <a:pt x="2196" y="4591"/>
                    </a:cubicBezTo>
                    <a:lnTo>
                      <a:pt x="2196" y="4591"/>
                    </a:lnTo>
                    <a:cubicBezTo>
                      <a:pt x="2025" y="4653"/>
                      <a:pt x="1719" y="4749"/>
                      <a:pt x="1761" y="4749"/>
                    </a:cubicBezTo>
                    <a:cubicBezTo>
                      <a:pt x="1767" y="4749"/>
                      <a:pt x="1781" y="4747"/>
                      <a:pt x="1804" y="4742"/>
                    </a:cubicBezTo>
                    <a:cubicBezTo>
                      <a:pt x="1824" y="4739"/>
                      <a:pt x="1839" y="4738"/>
                      <a:pt x="1848" y="4738"/>
                    </a:cubicBezTo>
                    <a:cubicBezTo>
                      <a:pt x="1894" y="4738"/>
                      <a:pt x="1795" y="4775"/>
                      <a:pt x="1572" y="4849"/>
                    </a:cubicBezTo>
                    <a:cubicBezTo>
                      <a:pt x="1652" y="4831"/>
                      <a:pt x="1724" y="4813"/>
                      <a:pt x="1795" y="4787"/>
                    </a:cubicBezTo>
                    <a:cubicBezTo>
                      <a:pt x="1831" y="4776"/>
                      <a:pt x="1849" y="4773"/>
                      <a:pt x="1857" y="4773"/>
                    </a:cubicBezTo>
                    <a:cubicBezTo>
                      <a:pt x="1875" y="4773"/>
                      <a:pt x="1853" y="4788"/>
                      <a:pt x="1883" y="4788"/>
                    </a:cubicBezTo>
                    <a:cubicBezTo>
                      <a:pt x="1888" y="4788"/>
                      <a:pt x="1894" y="4787"/>
                      <a:pt x="1902" y="4787"/>
                    </a:cubicBezTo>
                    <a:cubicBezTo>
                      <a:pt x="1973" y="4769"/>
                      <a:pt x="2124" y="4706"/>
                      <a:pt x="2222" y="4680"/>
                    </a:cubicBezTo>
                    <a:cubicBezTo>
                      <a:pt x="2244" y="4674"/>
                      <a:pt x="2255" y="4672"/>
                      <a:pt x="2261" y="4672"/>
                    </a:cubicBezTo>
                    <a:cubicBezTo>
                      <a:pt x="2273" y="4672"/>
                      <a:pt x="2261" y="4680"/>
                      <a:pt x="2271" y="4680"/>
                    </a:cubicBezTo>
                    <a:cubicBezTo>
                      <a:pt x="2278" y="4680"/>
                      <a:pt x="2295" y="4676"/>
                      <a:pt x="2338" y="4662"/>
                    </a:cubicBezTo>
                    <a:lnTo>
                      <a:pt x="2338" y="4662"/>
                    </a:lnTo>
                    <a:cubicBezTo>
                      <a:pt x="2124" y="4733"/>
                      <a:pt x="2142" y="4724"/>
                      <a:pt x="2142" y="4733"/>
                    </a:cubicBezTo>
                    <a:cubicBezTo>
                      <a:pt x="2142" y="4742"/>
                      <a:pt x="2142" y="4751"/>
                      <a:pt x="2142" y="4760"/>
                    </a:cubicBezTo>
                    <a:cubicBezTo>
                      <a:pt x="2044" y="4795"/>
                      <a:pt x="1955" y="4822"/>
                      <a:pt x="1857" y="4849"/>
                    </a:cubicBezTo>
                    <a:cubicBezTo>
                      <a:pt x="1813" y="4858"/>
                      <a:pt x="1759" y="4867"/>
                      <a:pt x="1715" y="4885"/>
                    </a:cubicBezTo>
                    <a:cubicBezTo>
                      <a:pt x="1716" y="4888"/>
                      <a:pt x="1721" y="4889"/>
                      <a:pt x="1729" y="4889"/>
                    </a:cubicBezTo>
                    <a:cubicBezTo>
                      <a:pt x="1793" y="4889"/>
                      <a:pt x="2044" y="4809"/>
                      <a:pt x="2178" y="4778"/>
                    </a:cubicBezTo>
                    <a:cubicBezTo>
                      <a:pt x="2197" y="4773"/>
                      <a:pt x="2207" y="4771"/>
                      <a:pt x="2209" y="4771"/>
                    </a:cubicBezTo>
                    <a:cubicBezTo>
                      <a:pt x="2228" y="4771"/>
                      <a:pt x="1943" y="4855"/>
                      <a:pt x="1906" y="4866"/>
                    </a:cubicBezTo>
                    <a:lnTo>
                      <a:pt x="1906" y="4866"/>
                    </a:lnTo>
                    <a:cubicBezTo>
                      <a:pt x="1926" y="4862"/>
                      <a:pt x="2007" y="4849"/>
                      <a:pt x="2000" y="4849"/>
                    </a:cubicBezTo>
                    <a:cubicBezTo>
                      <a:pt x="2056" y="4833"/>
                      <a:pt x="2087" y="4824"/>
                      <a:pt x="2092" y="4824"/>
                    </a:cubicBezTo>
                    <a:cubicBezTo>
                      <a:pt x="2099" y="4824"/>
                      <a:pt x="2068" y="4837"/>
                      <a:pt x="2000" y="4867"/>
                    </a:cubicBezTo>
                    <a:cubicBezTo>
                      <a:pt x="1911" y="4904"/>
                      <a:pt x="1859" y="4931"/>
                      <a:pt x="1879" y="4931"/>
                    </a:cubicBezTo>
                    <a:cubicBezTo>
                      <a:pt x="1898" y="4931"/>
                      <a:pt x="1975" y="4909"/>
                      <a:pt x="2137" y="4851"/>
                    </a:cubicBezTo>
                    <a:lnTo>
                      <a:pt x="2137" y="4851"/>
                    </a:lnTo>
                    <a:cubicBezTo>
                      <a:pt x="2136" y="4851"/>
                      <a:pt x="2136" y="4851"/>
                      <a:pt x="2137" y="4851"/>
                    </a:cubicBezTo>
                    <a:cubicBezTo>
                      <a:pt x="2141" y="4851"/>
                      <a:pt x="2190" y="4838"/>
                      <a:pt x="2205" y="4831"/>
                    </a:cubicBezTo>
                    <a:cubicBezTo>
                      <a:pt x="2222" y="4831"/>
                      <a:pt x="1902" y="4938"/>
                      <a:pt x="1848" y="4956"/>
                    </a:cubicBezTo>
                    <a:cubicBezTo>
                      <a:pt x="1784" y="4975"/>
                      <a:pt x="1772" y="4982"/>
                      <a:pt x="1780" y="4982"/>
                    </a:cubicBezTo>
                    <a:cubicBezTo>
                      <a:pt x="1786" y="4982"/>
                      <a:pt x="1806" y="4978"/>
                      <a:pt x="1821" y="4974"/>
                    </a:cubicBezTo>
                    <a:cubicBezTo>
                      <a:pt x="1969" y="4941"/>
                      <a:pt x="2357" y="4810"/>
                      <a:pt x="2426" y="4810"/>
                    </a:cubicBezTo>
                    <a:cubicBezTo>
                      <a:pt x="2432" y="4810"/>
                      <a:pt x="2435" y="4811"/>
                      <a:pt x="2436" y="4813"/>
                    </a:cubicBezTo>
                    <a:cubicBezTo>
                      <a:pt x="2285" y="4858"/>
                      <a:pt x="2115" y="4920"/>
                      <a:pt x="1973" y="4965"/>
                    </a:cubicBezTo>
                    <a:cubicBezTo>
                      <a:pt x="1879" y="5002"/>
                      <a:pt x="1850" y="5018"/>
                      <a:pt x="1864" y="5018"/>
                    </a:cubicBezTo>
                    <a:cubicBezTo>
                      <a:pt x="1877" y="5018"/>
                      <a:pt x="1928" y="5004"/>
                      <a:pt x="1999" y="4982"/>
                    </a:cubicBezTo>
                    <a:lnTo>
                      <a:pt x="1999" y="4982"/>
                    </a:lnTo>
                    <a:cubicBezTo>
                      <a:pt x="1910" y="5013"/>
                      <a:pt x="1821" y="5051"/>
                      <a:pt x="1732" y="5089"/>
                    </a:cubicBezTo>
                    <a:cubicBezTo>
                      <a:pt x="1810" y="5068"/>
                      <a:pt x="2187" y="4934"/>
                      <a:pt x="2208" y="4934"/>
                    </a:cubicBezTo>
                    <a:cubicBezTo>
                      <a:pt x="2213" y="4934"/>
                      <a:pt x="2195" y="4943"/>
                      <a:pt x="2142" y="4965"/>
                    </a:cubicBezTo>
                    <a:cubicBezTo>
                      <a:pt x="2017" y="5000"/>
                      <a:pt x="1893" y="5054"/>
                      <a:pt x="1768" y="5107"/>
                    </a:cubicBezTo>
                    <a:cubicBezTo>
                      <a:pt x="1768" y="5108"/>
                      <a:pt x="1770" y="5109"/>
                      <a:pt x="1773" y="5109"/>
                    </a:cubicBezTo>
                    <a:cubicBezTo>
                      <a:pt x="1793" y="5109"/>
                      <a:pt x="1861" y="5093"/>
                      <a:pt x="1882" y="5093"/>
                    </a:cubicBezTo>
                    <a:cubicBezTo>
                      <a:pt x="1888" y="5093"/>
                      <a:pt x="1889" y="5095"/>
                      <a:pt x="1884" y="5098"/>
                    </a:cubicBezTo>
                    <a:cubicBezTo>
                      <a:pt x="1670" y="5170"/>
                      <a:pt x="1732" y="5187"/>
                      <a:pt x="1759" y="5187"/>
                    </a:cubicBezTo>
                    <a:cubicBezTo>
                      <a:pt x="1804" y="5187"/>
                      <a:pt x="2053" y="5089"/>
                      <a:pt x="2115" y="5072"/>
                    </a:cubicBezTo>
                    <a:cubicBezTo>
                      <a:pt x="2136" y="5065"/>
                      <a:pt x="2147" y="5062"/>
                      <a:pt x="2149" y="5062"/>
                    </a:cubicBezTo>
                    <a:cubicBezTo>
                      <a:pt x="2161" y="5062"/>
                      <a:pt x="1750" y="5209"/>
                      <a:pt x="1688" y="5232"/>
                    </a:cubicBezTo>
                    <a:cubicBezTo>
                      <a:pt x="1563" y="5285"/>
                      <a:pt x="1599" y="5285"/>
                      <a:pt x="1599" y="5294"/>
                    </a:cubicBezTo>
                    <a:cubicBezTo>
                      <a:pt x="1626" y="5299"/>
                      <a:pt x="1650" y="5301"/>
                      <a:pt x="1675" y="5301"/>
                    </a:cubicBezTo>
                    <a:cubicBezTo>
                      <a:pt x="1699" y="5301"/>
                      <a:pt x="1724" y="5299"/>
                      <a:pt x="1750" y="5294"/>
                    </a:cubicBezTo>
                    <a:cubicBezTo>
                      <a:pt x="1766" y="5294"/>
                      <a:pt x="1966" y="5247"/>
                      <a:pt x="1991" y="5247"/>
                    </a:cubicBezTo>
                    <a:cubicBezTo>
                      <a:pt x="1995" y="5247"/>
                      <a:pt x="1995" y="5248"/>
                      <a:pt x="1991" y="5250"/>
                    </a:cubicBezTo>
                    <a:cubicBezTo>
                      <a:pt x="1922" y="5276"/>
                      <a:pt x="1442" y="5410"/>
                      <a:pt x="1470" y="5410"/>
                    </a:cubicBezTo>
                    <a:cubicBezTo>
                      <a:pt x="1471" y="5410"/>
                      <a:pt x="1472" y="5410"/>
                      <a:pt x="1474" y="5410"/>
                    </a:cubicBezTo>
                    <a:cubicBezTo>
                      <a:pt x="1611" y="5387"/>
                      <a:pt x="1755" y="5358"/>
                      <a:pt x="1893" y="5317"/>
                    </a:cubicBezTo>
                    <a:lnTo>
                      <a:pt x="1893" y="5317"/>
                    </a:lnTo>
                    <a:cubicBezTo>
                      <a:pt x="1819" y="5343"/>
                      <a:pt x="1747" y="5378"/>
                      <a:pt x="1679" y="5419"/>
                    </a:cubicBezTo>
                    <a:cubicBezTo>
                      <a:pt x="1666" y="5425"/>
                      <a:pt x="1672" y="5432"/>
                      <a:pt x="1695" y="5432"/>
                    </a:cubicBezTo>
                    <a:cubicBezTo>
                      <a:pt x="1704" y="5432"/>
                      <a:pt x="1717" y="5430"/>
                      <a:pt x="1732" y="5428"/>
                    </a:cubicBezTo>
                    <a:cubicBezTo>
                      <a:pt x="1786" y="5419"/>
                      <a:pt x="1893" y="5383"/>
                      <a:pt x="1946" y="5374"/>
                    </a:cubicBezTo>
                    <a:cubicBezTo>
                      <a:pt x="1961" y="5372"/>
                      <a:pt x="1970" y="5370"/>
                      <a:pt x="1976" y="5370"/>
                    </a:cubicBezTo>
                    <a:cubicBezTo>
                      <a:pt x="2029" y="5370"/>
                      <a:pt x="1775" y="5469"/>
                      <a:pt x="1679" y="5517"/>
                    </a:cubicBezTo>
                    <a:cubicBezTo>
                      <a:pt x="1669" y="5522"/>
                      <a:pt x="1667" y="5524"/>
                      <a:pt x="1670" y="5524"/>
                    </a:cubicBezTo>
                    <a:cubicBezTo>
                      <a:pt x="1679" y="5524"/>
                      <a:pt x="1726" y="5509"/>
                      <a:pt x="1777" y="5490"/>
                    </a:cubicBezTo>
                    <a:cubicBezTo>
                      <a:pt x="1786" y="5490"/>
                      <a:pt x="1777" y="5499"/>
                      <a:pt x="1777" y="5508"/>
                    </a:cubicBezTo>
                    <a:cubicBezTo>
                      <a:pt x="1777" y="5509"/>
                      <a:pt x="1779" y="5509"/>
                      <a:pt x="1782" y="5509"/>
                    </a:cubicBezTo>
                    <a:cubicBezTo>
                      <a:pt x="1800" y="5509"/>
                      <a:pt x="1866" y="5494"/>
                      <a:pt x="1896" y="5494"/>
                    </a:cubicBezTo>
                    <a:cubicBezTo>
                      <a:pt x="1905" y="5494"/>
                      <a:pt x="1911" y="5495"/>
                      <a:pt x="1911" y="5499"/>
                    </a:cubicBezTo>
                    <a:cubicBezTo>
                      <a:pt x="1919" y="5508"/>
                      <a:pt x="1875" y="5535"/>
                      <a:pt x="1830" y="5553"/>
                    </a:cubicBezTo>
                    <a:cubicBezTo>
                      <a:pt x="1819" y="5564"/>
                      <a:pt x="1804" y="5575"/>
                      <a:pt x="1815" y="5575"/>
                    </a:cubicBezTo>
                    <a:cubicBezTo>
                      <a:pt x="1822" y="5575"/>
                      <a:pt x="1837" y="5571"/>
                      <a:pt x="1866" y="5561"/>
                    </a:cubicBezTo>
                    <a:cubicBezTo>
                      <a:pt x="1902" y="5551"/>
                      <a:pt x="1923" y="5547"/>
                      <a:pt x="1936" y="5547"/>
                    </a:cubicBezTo>
                    <a:cubicBezTo>
                      <a:pt x="1977" y="5547"/>
                      <a:pt x="1922" y="5590"/>
                      <a:pt x="1928" y="5597"/>
                    </a:cubicBezTo>
                    <a:cubicBezTo>
                      <a:pt x="1930" y="5598"/>
                      <a:pt x="1932" y="5598"/>
                      <a:pt x="1936" y="5598"/>
                    </a:cubicBezTo>
                    <a:cubicBezTo>
                      <a:pt x="1977" y="5598"/>
                      <a:pt x="2144" y="5560"/>
                      <a:pt x="2153" y="5560"/>
                    </a:cubicBezTo>
                    <a:cubicBezTo>
                      <a:pt x="2154" y="5560"/>
                      <a:pt x="2153" y="5561"/>
                      <a:pt x="2151" y="5561"/>
                    </a:cubicBezTo>
                    <a:cubicBezTo>
                      <a:pt x="2129" y="5569"/>
                      <a:pt x="2000" y="5614"/>
                      <a:pt x="1943" y="5628"/>
                    </a:cubicBezTo>
                    <a:lnTo>
                      <a:pt x="1943" y="5628"/>
                    </a:lnTo>
                    <a:lnTo>
                      <a:pt x="2062" y="5606"/>
                    </a:lnTo>
                    <a:cubicBezTo>
                      <a:pt x="2096" y="5598"/>
                      <a:pt x="2337" y="5525"/>
                      <a:pt x="2363" y="5525"/>
                    </a:cubicBezTo>
                    <a:cubicBezTo>
                      <a:pt x="2364" y="5525"/>
                      <a:pt x="2365" y="5525"/>
                      <a:pt x="2365" y="5526"/>
                    </a:cubicBezTo>
                    <a:cubicBezTo>
                      <a:pt x="2356" y="5526"/>
                      <a:pt x="2151" y="5597"/>
                      <a:pt x="2107" y="5615"/>
                    </a:cubicBezTo>
                    <a:cubicBezTo>
                      <a:pt x="2044" y="5642"/>
                      <a:pt x="2071" y="5642"/>
                      <a:pt x="2071" y="5651"/>
                    </a:cubicBezTo>
                    <a:cubicBezTo>
                      <a:pt x="2107" y="5642"/>
                      <a:pt x="2155" y="5632"/>
                      <a:pt x="2170" y="5632"/>
                    </a:cubicBezTo>
                    <a:cubicBezTo>
                      <a:pt x="2187" y="5632"/>
                      <a:pt x="2162" y="5645"/>
                      <a:pt x="2032" y="5688"/>
                    </a:cubicBezTo>
                    <a:lnTo>
                      <a:pt x="2032" y="5688"/>
                    </a:lnTo>
                    <a:cubicBezTo>
                      <a:pt x="2108" y="5663"/>
                      <a:pt x="2213" y="5635"/>
                      <a:pt x="2259" y="5618"/>
                    </a:cubicBezTo>
                    <a:lnTo>
                      <a:pt x="2259" y="5618"/>
                    </a:lnTo>
                    <a:cubicBezTo>
                      <a:pt x="2080" y="5686"/>
                      <a:pt x="2071" y="5695"/>
                      <a:pt x="2071" y="5713"/>
                    </a:cubicBezTo>
                    <a:cubicBezTo>
                      <a:pt x="2077" y="5719"/>
                      <a:pt x="2066" y="5729"/>
                      <a:pt x="2079" y="5729"/>
                    </a:cubicBezTo>
                    <a:cubicBezTo>
                      <a:pt x="2085" y="5729"/>
                      <a:pt x="2096" y="5727"/>
                      <a:pt x="2115" y="5722"/>
                    </a:cubicBezTo>
                    <a:cubicBezTo>
                      <a:pt x="2151" y="5704"/>
                      <a:pt x="2187" y="5695"/>
                      <a:pt x="2213" y="5695"/>
                    </a:cubicBezTo>
                    <a:cubicBezTo>
                      <a:pt x="2213" y="5704"/>
                      <a:pt x="2089" y="5757"/>
                      <a:pt x="2080" y="5775"/>
                    </a:cubicBezTo>
                    <a:cubicBezTo>
                      <a:pt x="2080" y="5793"/>
                      <a:pt x="2142" y="5793"/>
                      <a:pt x="1946" y="5864"/>
                    </a:cubicBezTo>
                    <a:cubicBezTo>
                      <a:pt x="1946" y="5866"/>
                      <a:pt x="1948" y="5866"/>
                      <a:pt x="1951" y="5866"/>
                    </a:cubicBezTo>
                    <a:cubicBezTo>
                      <a:pt x="1986" y="5866"/>
                      <a:pt x="2220" y="5774"/>
                      <a:pt x="2294" y="5757"/>
                    </a:cubicBezTo>
                    <a:lnTo>
                      <a:pt x="2294" y="5757"/>
                    </a:lnTo>
                    <a:cubicBezTo>
                      <a:pt x="2222" y="5793"/>
                      <a:pt x="2160" y="5820"/>
                      <a:pt x="2089" y="5838"/>
                    </a:cubicBezTo>
                    <a:cubicBezTo>
                      <a:pt x="2053" y="5855"/>
                      <a:pt x="2017" y="5873"/>
                      <a:pt x="1991" y="5882"/>
                    </a:cubicBezTo>
                    <a:cubicBezTo>
                      <a:pt x="1983" y="5889"/>
                      <a:pt x="1989" y="5891"/>
                      <a:pt x="2004" y="5891"/>
                    </a:cubicBezTo>
                    <a:cubicBezTo>
                      <a:pt x="2043" y="5891"/>
                      <a:pt x="2140" y="5874"/>
                      <a:pt x="2168" y="5874"/>
                    </a:cubicBezTo>
                    <a:cubicBezTo>
                      <a:pt x="2188" y="5874"/>
                      <a:pt x="2175" y="5882"/>
                      <a:pt x="2089" y="5909"/>
                    </a:cubicBezTo>
                    <a:cubicBezTo>
                      <a:pt x="2158" y="5892"/>
                      <a:pt x="2554" y="5757"/>
                      <a:pt x="2569" y="5757"/>
                    </a:cubicBezTo>
                    <a:cubicBezTo>
                      <a:pt x="2570" y="5757"/>
                      <a:pt x="2570" y="5757"/>
                      <a:pt x="2570" y="5757"/>
                    </a:cubicBezTo>
                    <a:cubicBezTo>
                      <a:pt x="2570" y="5766"/>
                      <a:pt x="2409" y="5820"/>
                      <a:pt x="2374" y="5838"/>
                    </a:cubicBezTo>
                    <a:cubicBezTo>
                      <a:pt x="2356" y="5847"/>
                      <a:pt x="2329" y="5855"/>
                      <a:pt x="2302" y="5873"/>
                    </a:cubicBezTo>
                    <a:cubicBezTo>
                      <a:pt x="2262" y="5893"/>
                      <a:pt x="2242" y="5903"/>
                      <a:pt x="2257" y="5903"/>
                    </a:cubicBezTo>
                    <a:cubicBezTo>
                      <a:pt x="2262" y="5903"/>
                      <a:pt x="2271" y="5902"/>
                      <a:pt x="2285" y="5900"/>
                    </a:cubicBezTo>
                    <a:cubicBezTo>
                      <a:pt x="2294" y="5900"/>
                      <a:pt x="2311" y="5900"/>
                      <a:pt x="2258" y="5918"/>
                    </a:cubicBezTo>
                    <a:cubicBezTo>
                      <a:pt x="2142" y="5962"/>
                      <a:pt x="1919" y="6034"/>
                      <a:pt x="1866" y="6042"/>
                    </a:cubicBezTo>
                    <a:cubicBezTo>
                      <a:pt x="1858" y="6045"/>
                      <a:pt x="1857" y="6046"/>
                      <a:pt x="1860" y="6046"/>
                    </a:cubicBezTo>
                    <a:cubicBezTo>
                      <a:pt x="1877" y="6046"/>
                      <a:pt x="2054" y="6007"/>
                      <a:pt x="2062" y="6007"/>
                    </a:cubicBezTo>
                    <a:lnTo>
                      <a:pt x="2062" y="6007"/>
                    </a:lnTo>
                    <a:cubicBezTo>
                      <a:pt x="2071" y="6016"/>
                      <a:pt x="1946" y="6087"/>
                      <a:pt x="1884" y="6123"/>
                    </a:cubicBezTo>
                    <a:cubicBezTo>
                      <a:pt x="1880" y="6125"/>
                      <a:pt x="1880" y="6126"/>
                      <a:pt x="1883" y="6126"/>
                    </a:cubicBezTo>
                    <a:cubicBezTo>
                      <a:pt x="1913" y="6126"/>
                      <a:pt x="2313" y="5986"/>
                      <a:pt x="2333" y="5986"/>
                    </a:cubicBezTo>
                    <a:cubicBezTo>
                      <a:pt x="2338" y="5986"/>
                      <a:pt x="2320" y="5994"/>
                      <a:pt x="2267" y="6016"/>
                    </a:cubicBezTo>
                    <a:cubicBezTo>
                      <a:pt x="2125" y="6082"/>
                      <a:pt x="1968" y="6141"/>
                      <a:pt x="2007" y="6141"/>
                    </a:cubicBezTo>
                    <a:cubicBezTo>
                      <a:pt x="2009" y="6141"/>
                      <a:pt x="2013" y="6141"/>
                      <a:pt x="2017" y="6140"/>
                    </a:cubicBezTo>
                    <a:cubicBezTo>
                      <a:pt x="2036" y="6140"/>
                      <a:pt x="2259" y="6075"/>
                      <a:pt x="2276" y="6075"/>
                    </a:cubicBezTo>
                    <a:cubicBezTo>
                      <a:pt x="2284" y="6075"/>
                      <a:pt x="2253" y="6088"/>
                      <a:pt x="2151" y="6123"/>
                    </a:cubicBezTo>
                    <a:cubicBezTo>
                      <a:pt x="1998" y="6176"/>
                      <a:pt x="1958" y="6194"/>
                      <a:pt x="1971" y="6194"/>
                    </a:cubicBezTo>
                    <a:cubicBezTo>
                      <a:pt x="1992" y="6194"/>
                      <a:pt x="2138" y="6153"/>
                      <a:pt x="2213" y="6132"/>
                    </a:cubicBezTo>
                    <a:cubicBezTo>
                      <a:pt x="2261" y="6119"/>
                      <a:pt x="2285" y="6114"/>
                      <a:pt x="2294" y="6114"/>
                    </a:cubicBezTo>
                    <a:cubicBezTo>
                      <a:pt x="2329" y="6114"/>
                      <a:pt x="2098" y="6199"/>
                      <a:pt x="2062" y="6221"/>
                    </a:cubicBezTo>
                    <a:cubicBezTo>
                      <a:pt x="2058" y="6224"/>
                      <a:pt x="2059" y="6226"/>
                      <a:pt x="2064" y="6226"/>
                    </a:cubicBezTo>
                    <a:cubicBezTo>
                      <a:pt x="2108" y="6226"/>
                      <a:pt x="2466" y="6092"/>
                      <a:pt x="2579" y="6060"/>
                    </a:cubicBezTo>
                    <a:cubicBezTo>
                      <a:pt x="2588" y="6057"/>
                      <a:pt x="2594" y="6056"/>
                      <a:pt x="2595" y="6056"/>
                    </a:cubicBezTo>
                    <a:cubicBezTo>
                      <a:pt x="2609" y="6056"/>
                      <a:pt x="2288" y="6176"/>
                      <a:pt x="2299" y="6176"/>
                    </a:cubicBezTo>
                    <a:cubicBezTo>
                      <a:pt x="2300" y="6176"/>
                      <a:pt x="2310" y="6174"/>
                      <a:pt x="2329" y="6167"/>
                    </a:cubicBezTo>
                    <a:cubicBezTo>
                      <a:pt x="2374" y="6158"/>
                      <a:pt x="2454" y="6123"/>
                      <a:pt x="2525" y="6105"/>
                    </a:cubicBezTo>
                    <a:cubicBezTo>
                      <a:pt x="2536" y="6102"/>
                      <a:pt x="2543" y="6101"/>
                      <a:pt x="2547" y="6101"/>
                    </a:cubicBezTo>
                    <a:cubicBezTo>
                      <a:pt x="2558" y="6101"/>
                      <a:pt x="2550" y="6107"/>
                      <a:pt x="2525" y="6114"/>
                    </a:cubicBezTo>
                    <a:cubicBezTo>
                      <a:pt x="2374" y="6176"/>
                      <a:pt x="2178" y="6230"/>
                      <a:pt x="2107" y="6274"/>
                    </a:cubicBezTo>
                    <a:cubicBezTo>
                      <a:pt x="2032" y="6321"/>
                      <a:pt x="2040" y="6343"/>
                      <a:pt x="2102" y="6343"/>
                    </a:cubicBezTo>
                    <a:cubicBezTo>
                      <a:pt x="2122" y="6343"/>
                      <a:pt x="2148" y="6341"/>
                      <a:pt x="2178" y="6336"/>
                    </a:cubicBezTo>
                    <a:cubicBezTo>
                      <a:pt x="2222" y="6336"/>
                      <a:pt x="2267" y="6319"/>
                      <a:pt x="2276" y="6319"/>
                    </a:cubicBezTo>
                    <a:cubicBezTo>
                      <a:pt x="2309" y="6310"/>
                      <a:pt x="2325" y="6306"/>
                      <a:pt x="2329" y="6306"/>
                    </a:cubicBezTo>
                    <a:cubicBezTo>
                      <a:pt x="2351" y="6306"/>
                      <a:pt x="1919" y="6443"/>
                      <a:pt x="1919" y="6443"/>
                    </a:cubicBezTo>
                    <a:cubicBezTo>
                      <a:pt x="1919" y="6444"/>
                      <a:pt x="1920" y="6444"/>
                      <a:pt x="1920" y="6444"/>
                    </a:cubicBezTo>
                    <a:cubicBezTo>
                      <a:pt x="1939" y="6444"/>
                      <a:pt x="2206" y="6358"/>
                      <a:pt x="2237" y="6358"/>
                    </a:cubicBezTo>
                    <a:cubicBezTo>
                      <a:pt x="2248" y="6358"/>
                      <a:pt x="2224" y="6371"/>
                      <a:pt x="2133" y="6408"/>
                    </a:cubicBezTo>
                    <a:lnTo>
                      <a:pt x="2160" y="6408"/>
                    </a:lnTo>
                    <a:cubicBezTo>
                      <a:pt x="2179" y="6408"/>
                      <a:pt x="2294" y="6392"/>
                      <a:pt x="2351" y="6392"/>
                    </a:cubicBezTo>
                    <a:cubicBezTo>
                      <a:pt x="2399" y="6392"/>
                      <a:pt x="2406" y="6403"/>
                      <a:pt x="2285" y="6443"/>
                    </a:cubicBezTo>
                    <a:lnTo>
                      <a:pt x="2703" y="6328"/>
                    </a:lnTo>
                    <a:lnTo>
                      <a:pt x="2703" y="6328"/>
                    </a:lnTo>
                    <a:cubicBezTo>
                      <a:pt x="2481" y="6408"/>
                      <a:pt x="2436" y="6434"/>
                      <a:pt x="2427" y="6452"/>
                    </a:cubicBezTo>
                    <a:cubicBezTo>
                      <a:pt x="2329" y="6497"/>
                      <a:pt x="2222" y="6541"/>
                      <a:pt x="2115" y="6568"/>
                    </a:cubicBezTo>
                    <a:cubicBezTo>
                      <a:pt x="2104" y="6573"/>
                      <a:pt x="2100" y="6575"/>
                      <a:pt x="2103" y="6575"/>
                    </a:cubicBezTo>
                    <a:cubicBezTo>
                      <a:pt x="2126" y="6575"/>
                      <a:pt x="2546" y="6443"/>
                      <a:pt x="2569" y="6443"/>
                    </a:cubicBezTo>
                    <a:cubicBezTo>
                      <a:pt x="2569" y="6443"/>
                      <a:pt x="2570" y="6443"/>
                      <a:pt x="2570" y="6443"/>
                    </a:cubicBezTo>
                    <a:cubicBezTo>
                      <a:pt x="2490" y="6470"/>
                      <a:pt x="2089" y="6604"/>
                      <a:pt x="2062" y="6621"/>
                    </a:cubicBezTo>
                    <a:cubicBezTo>
                      <a:pt x="2051" y="6627"/>
                      <a:pt x="2049" y="6630"/>
                      <a:pt x="2056" y="6630"/>
                    </a:cubicBezTo>
                    <a:cubicBezTo>
                      <a:pt x="2079" y="6630"/>
                      <a:pt x="2209" y="6594"/>
                      <a:pt x="2329" y="6559"/>
                    </a:cubicBezTo>
                    <a:cubicBezTo>
                      <a:pt x="2409" y="6523"/>
                      <a:pt x="2490" y="6497"/>
                      <a:pt x="2570" y="6479"/>
                    </a:cubicBezTo>
                    <a:cubicBezTo>
                      <a:pt x="2579" y="6479"/>
                      <a:pt x="2552" y="6497"/>
                      <a:pt x="2463" y="6523"/>
                    </a:cubicBezTo>
                    <a:cubicBezTo>
                      <a:pt x="2311" y="6586"/>
                      <a:pt x="2080" y="6657"/>
                      <a:pt x="1946" y="6702"/>
                    </a:cubicBezTo>
                    <a:cubicBezTo>
                      <a:pt x="1945" y="6702"/>
                      <a:pt x="1944" y="6702"/>
                      <a:pt x="1944" y="6702"/>
                    </a:cubicBezTo>
                    <a:cubicBezTo>
                      <a:pt x="1947" y="6702"/>
                      <a:pt x="2159" y="6639"/>
                      <a:pt x="2151" y="6639"/>
                    </a:cubicBezTo>
                    <a:cubicBezTo>
                      <a:pt x="2196" y="6621"/>
                      <a:pt x="2240" y="6613"/>
                      <a:pt x="2294" y="6613"/>
                    </a:cubicBezTo>
                    <a:cubicBezTo>
                      <a:pt x="2294" y="6613"/>
                      <a:pt x="2230" y="6641"/>
                      <a:pt x="2247" y="6641"/>
                    </a:cubicBezTo>
                    <a:cubicBezTo>
                      <a:pt x="2250" y="6641"/>
                      <a:pt x="2253" y="6640"/>
                      <a:pt x="2258" y="6639"/>
                    </a:cubicBezTo>
                    <a:cubicBezTo>
                      <a:pt x="2329" y="6621"/>
                      <a:pt x="2427" y="6595"/>
                      <a:pt x="2516" y="6568"/>
                    </a:cubicBezTo>
                    <a:cubicBezTo>
                      <a:pt x="2530" y="6564"/>
                      <a:pt x="2538" y="6562"/>
                      <a:pt x="2540" y="6562"/>
                    </a:cubicBezTo>
                    <a:cubicBezTo>
                      <a:pt x="2553" y="6562"/>
                      <a:pt x="2319" y="6645"/>
                      <a:pt x="2333" y="6645"/>
                    </a:cubicBezTo>
                    <a:cubicBezTo>
                      <a:pt x="2335" y="6645"/>
                      <a:pt x="2342" y="6643"/>
                      <a:pt x="2356" y="6639"/>
                    </a:cubicBezTo>
                    <a:cubicBezTo>
                      <a:pt x="2418" y="6621"/>
                      <a:pt x="2534" y="6586"/>
                      <a:pt x="2561" y="6577"/>
                    </a:cubicBezTo>
                    <a:cubicBezTo>
                      <a:pt x="2588" y="6577"/>
                      <a:pt x="2579" y="6586"/>
                      <a:pt x="2579" y="6595"/>
                    </a:cubicBezTo>
                    <a:cubicBezTo>
                      <a:pt x="2472" y="6604"/>
                      <a:pt x="2374" y="6639"/>
                      <a:pt x="2276" y="6684"/>
                    </a:cubicBezTo>
                    <a:cubicBezTo>
                      <a:pt x="2273" y="6690"/>
                      <a:pt x="2278" y="6694"/>
                      <a:pt x="2293" y="6694"/>
                    </a:cubicBezTo>
                    <a:cubicBezTo>
                      <a:pt x="2323" y="6694"/>
                      <a:pt x="2390" y="6679"/>
                      <a:pt x="2514" y="6637"/>
                    </a:cubicBezTo>
                    <a:lnTo>
                      <a:pt x="2514" y="6637"/>
                    </a:lnTo>
                    <a:cubicBezTo>
                      <a:pt x="2148" y="6765"/>
                      <a:pt x="2311" y="6782"/>
                      <a:pt x="2311" y="6800"/>
                    </a:cubicBezTo>
                    <a:cubicBezTo>
                      <a:pt x="2454" y="6764"/>
                      <a:pt x="2596" y="6719"/>
                      <a:pt x="2730" y="6666"/>
                    </a:cubicBezTo>
                    <a:cubicBezTo>
                      <a:pt x="2845" y="6629"/>
                      <a:pt x="2907" y="6611"/>
                      <a:pt x="2916" y="6611"/>
                    </a:cubicBezTo>
                    <a:cubicBezTo>
                      <a:pt x="2927" y="6611"/>
                      <a:pt x="2865" y="6636"/>
                      <a:pt x="2730" y="6684"/>
                    </a:cubicBezTo>
                    <a:cubicBezTo>
                      <a:pt x="2302" y="6826"/>
                      <a:pt x="2178" y="6915"/>
                      <a:pt x="2178" y="6933"/>
                    </a:cubicBezTo>
                    <a:cubicBezTo>
                      <a:pt x="2178" y="6941"/>
                      <a:pt x="2178" y="6945"/>
                      <a:pt x="2188" y="6945"/>
                    </a:cubicBezTo>
                    <a:cubicBezTo>
                      <a:pt x="2202" y="6945"/>
                      <a:pt x="2237" y="6936"/>
                      <a:pt x="2320" y="6915"/>
                    </a:cubicBezTo>
                    <a:cubicBezTo>
                      <a:pt x="2482" y="6868"/>
                      <a:pt x="2562" y="6846"/>
                      <a:pt x="2592" y="6846"/>
                    </a:cubicBezTo>
                    <a:cubicBezTo>
                      <a:pt x="2601" y="6846"/>
                      <a:pt x="2605" y="6849"/>
                      <a:pt x="2605" y="6853"/>
                    </a:cubicBezTo>
                    <a:cubicBezTo>
                      <a:pt x="2507" y="6862"/>
                      <a:pt x="2409" y="6898"/>
                      <a:pt x="2320" y="6951"/>
                    </a:cubicBezTo>
                    <a:cubicBezTo>
                      <a:pt x="2320" y="6969"/>
                      <a:pt x="2329" y="6987"/>
                      <a:pt x="2338" y="6996"/>
                    </a:cubicBezTo>
                    <a:cubicBezTo>
                      <a:pt x="2344" y="7001"/>
                      <a:pt x="2349" y="7005"/>
                      <a:pt x="2363" y="7005"/>
                    </a:cubicBezTo>
                    <a:cubicBezTo>
                      <a:pt x="2383" y="7005"/>
                      <a:pt x="2420" y="6997"/>
                      <a:pt x="2499" y="6976"/>
                    </a:cubicBezTo>
                    <a:lnTo>
                      <a:pt x="2499" y="6976"/>
                    </a:lnTo>
                    <a:cubicBezTo>
                      <a:pt x="2431" y="6997"/>
                      <a:pt x="2361" y="7021"/>
                      <a:pt x="2276" y="7049"/>
                    </a:cubicBezTo>
                    <a:cubicBezTo>
                      <a:pt x="2216" y="7073"/>
                      <a:pt x="2173" y="7096"/>
                      <a:pt x="2185" y="7096"/>
                    </a:cubicBezTo>
                    <a:cubicBezTo>
                      <a:pt x="2191" y="7096"/>
                      <a:pt x="2210" y="7091"/>
                      <a:pt x="2249" y="7076"/>
                    </a:cubicBezTo>
                    <a:cubicBezTo>
                      <a:pt x="2307" y="7056"/>
                      <a:pt x="2332" y="7050"/>
                      <a:pt x="2342" y="7050"/>
                    </a:cubicBezTo>
                    <a:cubicBezTo>
                      <a:pt x="2359" y="7050"/>
                      <a:pt x="2327" y="7070"/>
                      <a:pt x="2338" y="7076"/>
                    </a:cubicBezTo>
                    <a:cubicBezTo>
                      <a:pt x="2339" y="7076"/>
                      <a:pt x="2342" y="7077"/>
                      <a:pt x="2344" y="7077"/>
                    </a:cubicBezTo>
                    <a:cubicBezTo>
                      <a:pt x="2377" y="7077"/>
                      <a:pt x="2503" y="7030"/>
                      <a:pt x="2561" y="7013"/>
                    </a:cubicBezTo>
                    <a:cubicBezTo>
                      <a:pt x="2571" y="7011"/>
                      <a:pt x="2576" y="7010"/>
                      <a:pt x="2579" y="7010"/>
                    </a:cubicBezTo>
                    <a:cubicBezTo>
                      <a:pt x="2597" y="7010"/>
                      <a:pt x="2451" y="7060"/>
                      <a:pt x="2427" y="7076"/>
                    </a:cubicBezTo>
                    <a:cubicBezTo>
                      <a:pt x="2392" y="7094"/>
                      <a:pt x="2383" y="7102"/>
                      <a:pt x="2392" y="7111"/>
                    </a:cubicBezTo>
                    <a:cubicBezTo>
                      <a:pt x="2454" y="7102"/>
                      <a:pt x="2507" y="7094"/>
                      <a:pt x="2561" y="7067"/>
                    </a:cubicBezTo>
                    <a:cubicBezTo>
                      <a:pt x="2601" y="7053"/>
                      <a:pt x="2620" y="7049"/>
                      <a:pt x="2628" y="7049"/>
                    </a:cubicBezTo>
                    <a:cubicBezTo>
                      <a:pt x="2640" y="7049"/>
                      <a:pt x="2623" y="7061"/>
                      <a:pt x="2623" y="7067"/>
                    </a:cubicBezTo>
                    <a:cubicBezTo>
                      <a:pt x="2481" y="7124"/>
                      <a:pt x="2418" y="7141"/>
                      <a:pt x="2435" y="7141"/>
                    </a:cubicBezTo>
                    <a:cubicBezTo>
                      <a:pt x="2439" y="7141"/>
                      <a:pt x="2449" y="7140"/>
                      <a:pt x="2463" y="7138"/>
                    </a:cubicBezTo>
                    <a:cubicBezTo>
                      <a:pt x="2507" y="7129"/>
                      <a:pt x="2561" y="7120"/>
                      <a:pt x="2632" y="7102"/>
                    </a:cubicBezTo>
                    <a:cubicBezTo>
                      <a:pt x="2620" y="7102"/>
                      <a:pt x="2680" y="7091"/>
                      <a:pt x="2689" y="7091"/>
                    </a:cubicBezTo>
                    <a:cubicBezTo>
                      <a:pt x="2693" y="7091"/>
                      <a:pt x="2685" y="7094"/>
                      <a:pt x="2650" y="7102"/>
                    </a:cubicBezTo>
                    <a:cubicBezTo>
                      <a:pt x="2614" y="7120"/>
                      <a:pt x="2588" y="7120"/>
                      <a:pt x="2490" y="7156"/>
                    </a:cubicBezTo>
                    <a:cubicBezTo>
                      <a:pt x="2490" y="7160"/>
                      <a:pt x="2492" y="7162"/>
                      <a:pt x="2498" y="7162"/>
                    </a:cubicBezTo>
                    <a:cubicBezTo>
                      <a:pt x="2516" y="7162"/>
                      <a:pt x="2567" y="7141"/>
                      <a:pt x="2650" y="7120"/>
                    </a:cubicBezTo>
                    <a:cubicBezTo>
                      <a:pt x="2695" y="7110"/>
                      <a:pt x="2753" y="7098"/>
                      <a:pt x="2770" y="7098"/>
                    </a:cubicBezTo>
                    <a:cubicBezTo>
                      <a:pt x="2783" y="7098"/>
                      <a:pt x="2770" y="7106"/>
                      <a:pt x="2703" y="7129"/>
                    </a:cubicBezTo>
                    <a:cubicBezTo>
                      <a:pt x="2596" y="7165"/>
                      <a:pt x="2490" y="7200"/>
                      <a:pt x="2383" y="7254"/>
                    </a:cubicBezTo>
                    <a:cubicBezTo>
                      <a:pt x="2338" y="7272"/>
                      <a:pt x="2294" y="7298"/>
                      <a:pt x="2249" y="7334"/>
                    </a:cubicBezTo>
                    <a:cubicBezTo>
                      <a:pt x="2329" y="7316"/>
                      <a:pt x="2400" y="7289"/>
                      <a:pt x="2472" y="7254"/>
                    </a:cubicBezTo>
                    <a:cubicBezTo>
                      <a:pt x="2542" y="7232"/>
                      <a:pt x="2596" y="7220"/>
                      <a:pt x="2609" y="7220"/>
                    </a:cubicBezTo>
                    <a:cubicBezTo>
                      <a:pt x="2618" y="7220"/>
                      <a:pt x="2610" y="7225"/>
                      <a:pt x="2579" y="7236"/>
                    </a:cubicBezTo>
                    <a:cubicBezTo>
                      <a:pt x="2533" y="7255"/>
                      <a:pt x="2460" y="7289"/>
                      <a:pt x="2484" y="7289"/>
                    </a:cubicBezTo>
                    <a:cubicBezTo>
                      <a:pt x="2493" y="7289"/>
                      <a:pt x="2517" y="7284"/>
                      <a:pt x="2561" y="7272"/>
                    </a:cubicBezTo>
                    <a:lnTo>
                      <a:pt x="2561" y="7272"/>
                    </a:lnTo>
                    <a:cubicBezTo>
                      <a:pt x="2357" y="7337"/>
                      <a:pt x="2343" y="7351"/>
                      <a:pt x="2380" y="7351"/>
                    </a:cubicBezTo>
                    <a:cubicBezTo>
                      <a:pt x="2409" y="7351"/>
                      <a:pt x="2468" y="7342"/>
                      <a:pt x="2490" y="7342"/>
                    </a:cubicBezTo>
                    <a:cubicBezTo>
                      <a:pt x="2494" y="7342"/>
                      <a:pt x="2497" y="7342"/>
                      <a:pt x="2498" y="7343"/>
                    </a:cubicBezTo>
                    <a:cubicBezTo>
                      <a:pt x="2516" y="7343"/>
                      <a:pt x="2445" y="7370"/>
                      <a:pt x="2409" y="7387"/>
                    </a:cubicBezTo>
                    <a:cubicBezTo>
                      <a:pt x="2365" y="7414"/>
                      <a:pt x="2365" y="7423"/>
                      <a:pt x="2365" y="7432"/>
                    </a:cubicBezTo>
                    <a:cubicBezTo>
                      <a:pt x="2365" y="7450"/>
                      <a:pt x="2445" y="7468"/>
                      <a:pt x="2231" y="7548"/>
                    </a:cubicBezTo>
                    <a:cubicBezTo>
                      <a:pt x="2231" y="7550"/>
                      <a:pt x="2233" y="7551"/>
                      <a:pt x="2237" y="7551"/>
                    </a:cubicBezTo>
                    <a:cubicBezTo>
                      <a:pt x="2253" y="7551"/>
                      <a:pt x="2309" y="7535"/>
                      <a:pt x="2472" y="7485"/>
                    </a:cubicBezTo>
                    <a:cubicBezTo>
                      <a:pt x="2570" y="7450"/>
                      <a:pt x="2668" y="7423"/>
                      <a:pt x="2757" y="7405"/>
                    </a:cubicBezTo>
                    <a:lnTo>
                      <a:pt x="2757" y="7405"/>
                    </a:lnTo>
                    <a:cubicBezTo>
                      <a:pt x="2757" y="7405"/>
                      <a:pt x="2445" y="7512"/>
                      <a:pt x="2409" y="7530"/>
                    </a:cubicBezTo>
                    <a:cubicBezTo>
                      <a:pt x="2320" y="7564"/>
                      <a:pt x="2305" y="7578"/>
                      <a:pt x="2336" y="7578"/>
                    </a:cubicBezTo>
                    <a:cubicBezTo>
                      <a:pt x="2345" y="7578"/>
                      <a:pt x="2358" y="7577"/>
                      <a:pt x="2374" y="7575"/>
                    </a:cubicBezTo>
                    <a:cubicBezTo>
                      <a:pt x="2427" y="7557"/>
                      <a:pt x="2472" y="7548"/>
                      <a:pt x="2516" y="7548"/>
                    </a:cubicBezTo>
                    <a:cubicBezTo>
                      <a:pt x="2516" y="7548"/>
                      <a:pt x="2365" y="7610"/>
                      <a:pt x="2338" y="7619"/>
                    </a:cubicBezTo>
                    <a:cubicBezTo>
                      <a:pt x="2323" y="7625"/>
                      <a:pt x="2318" y="7628"/>
                      <a:pt x="2322" y="7628"/>
                    </a:cubicBezTo>
                    <a:cubicBezTo>
                      <a:pt x="2346" y="7628"/>
                      <a:pt x="2779" y="7485"/>
                      <a:pt x="2800" y="7485"/>
                    </a:cubicBezTo>
                    <a:cubicBezTo>
                      <a:pt x="2801" y="7485"/>
                      <a:pt x="2801" y="7485"/>
                      <a:pt x="2801" y="7485"/>
                    </a:cubicBezTo>
                    <a:cubicBezTo>
                      <a:pt x="2810" y="7503"/>
                      <a:pt x="2392" y="7628"/>
                      <a:pt x="2338" y="7664"/>
                    </a:cubicBezTo>
                    <a:cubicBezTo>
                      <a:pt x="2320" y="7673"/>
                      <a:pt x="2319" y="7678"/>
                      <a:pt x="2329" y="7678"/>
                    </a:cubicBezTo>
                    <a:cubicBezTo>
                      <a:pt x="2375" y="7678"/>
                      <a:pt x="2650" y="7598"/>
                      <a:pt x="2730" y="7583"/>
                    </a:cubicBezTo>
                    <a:cubicBezTo>
                      <a:pt x="2748" y="7583"/>
                      <a:pt x="2881" y="7583"/>
                      <a:pt x="2668" y="7637"/>
                    </a:cubicBezTo>
                    <a:cubicBezTo>
                      <a:pt x="2668" y="7634"/>
                      <a:pt x="2664" y="7633"/>
                      <a:pt x="2657" y="7633"/>
                    </a:cubicBezTo>
                    <a:cubicBezTo>
                      <a:pt x="2618" y="7633"/>
                      <a:pt x="2486" y="7672"/>
                      <a:pt x="2418" y="7717"/>
                    </a:cubicBezTo>
                    <a:cubicBezTo>
                      <a:pt x="2407" y="7724"/>
                      <a:pt x="2404" y="7730"/>
                      <a:pt x="2416" y="7730"/>
                    </a:cubicBezTo>
                    <a:cubicBezTo>
                      <a:pt x="2433" y="7730"/>
                      <a:pt x="2482" y="7718"/>
                      <a:pt x="2588" y="7681"/>
                    </a:cubicBezTo>
                    <a:cubicBezTo>
                      <a:pt x="2641" y="7664"/>
                      <a:pt x="2810" y="7592"/>
                      <a:pt x="2881" y="7575"/>
                    </a:cubicBezTo>
                    <a:lnTo>
                      <a:pt x="2881" y="7575"/>
                    </a:lnTo>
                    <a:cubicBezTo>
                      <a:pt x="2889" y="7575"/>
                      <a:pt x="2429" y="7752"/>
                      <a:pt x="2463" y="7752"/>
                    </a:cubicBezTo>
                    <a:cubicBezTo>
                      <a:pt x="2467" y="7752"/>
                      <a:pt x="2478" y="7749"/>
                      <a:pt x="2498" y="7744"/>
                    </a:cubicBezTo>
                    <a:cubicBezTo>
                      <a:pt x="2614" y="7708"/>
                      <a:pt x="2739" y="7664"/>
                      <a:pt x="2855" y="7628"/>
                    </a:cubicBezTo>
                    <a:cubicBezTo>
                      <a:pt x="2979" y="7592"/>
                      <a:pt x="3015" y="7583"/>
                      <a:pt x="3095" y="7566"/>
                    </a:cubicBezTo>
                    <a:lnTo>
                      <a:pt x="3095" y="7566"/>
                    </a:lnTo>
                    <a:cubicBezTo>
                      <a:pt x="2810" y="7655"/>
                      <a:pt x="2685" y="7699"/>
                      <a:pt x="2677" y="7726"/>
                    </a:cubicBezTo>
                    <a:cubicBezTo>
                      <a:pt x="2775" y="7717"/>
                      <a:pt x="2873" y="7690"/>
                      <a:pt x="2962" y="7655"/>
                    </a:cubicBezTo>
                    <a:lnTo>
                      <a:pt x="2962" y="7672"/>
                    </a:lnTo>
                    <a:cubicBezTo>
                      <a:pt x="2855" y="7708"/>
                      <a:pt x="2730" y="7744"/>
                      <a:pt x="2641" y="7779"/>
                    </a:cubicBezTo>
                    <a:cubicBezTo>
                      <a:pt x="2534" y="7824"/>
                      <a:pt x="2507" y="7842"/>
                      <a:pt x="2552" y="7842"/>
                    </a:cubicBezTo>
                    <a:cubicBezTo>
                      <a:pt x="2611" y="7830"/>
                      <a:pt x="2844" y="7760"/>
                      <a:pt x="2868" y="7760"/>
                    </a:cubicBezTo>
                    <a:cubicBezTo>
                      <a:pt x="2880" y="7760"/>
                      <a:pt x="2837" y="7778"/>
                      <a:pt x="2685" y="7833"/>
                    </a:cubicBezTo>
                    <a:cubicBezTo>
                      <a:pt x="2539" y="7882"/>
                      <a:pt x="2493" y="7898"/>
                      <a:pt x="2499" y="7898"/>
                    </a:cubicBezTo>
                    <a:cubicBezTo>
                      <a:pt x="2512" y="7898"/>
                      <a:pt x="2764" y="7823"/>
                      <a:pt x="2798" y="7823"/>
                    </a:cubicBezTo>
                    <a:cubicBezTo>
                      <a:pt x="2800" y="7823"/>
                      <a:pt x="2801" y="7823"/>
                      <a:pt x="2801" y="7824"/>
                    </a:cubicBezTo>
                    <a:cubicBezTo>
                      <a:pt x="2801" y="7832"/>
                      <a:pt x="2577" y="7915"/>
                      <a:pt x="2601" y="7915"/>
                    </a:cubicBezTo>
                    <a:cubicBezTo>
                      <a:pt x="2603" y="7915"/>
                      <a:pt x="2608" y="7914"/>
                      <a:pt x="2614" y="7913"/>
                    </a:cubicBezTo>
                    <a:lnTo>
                      <a:pt x="2908" y="7833"/>
                    </a:lnTo>
                    <a:lnTo>
                      <a:pt x="2908" y="7833"/>
                    </a:lnTo>
                    <a:cubicBezTo>
                      <a:pt x="2792" y="7868"/>
                      <a:pt x="2685" y="7904"/>
                      <a:pt x="2588" y="7949"/>
                    </a:cubicBezTo>
                    <a:cubicBezTo>
                      <a:pt x="2560" y="7965"/>
                      <a:pt x="2530" y="7981"/>
                      <a:pt x="2543" y="7981"/>
                    </a:cubicBezTo>
                    <a:cubicBezTo>
                      <a:pt x="2551" y="7981"/>
                      <a:pt x="2577" y="7975"/>
                      <a:pt x="2632" y="7958"/>
                    </a:cubicBezTo>
                    <a:cubicBezTo>
                      <a:pt x="2679" y="7944"/>
                      <a:pt x="2701" y="7940"/>
                      <a:pt x="2710" y="7940"/>
                    </a:cubicBezTo>
                    <a:cubicBezTo>
                      <a:pt x="2724" y="7940"/>
                      <a:pt x="2703" y="7952"/>
                      <a:pt x="2703" y="7958"/>
                    </a:cubicBezTo>
                    <a:cubicBezTo>
                      <a:pt x="2703" y="7958"/>
                      <a:pt x="2704" y="7958"/>
                      <a:pt x="2705" y="7958"/>
                    </a:cubicBezTo>
                    <a:cubicBezTo>
                      <a:pt x="2729" y="7958"/>
                      <a:pt x="2963" y="7886"/>
                      <a:pt x="2986" y="7886"/>
                    </a:cubicBezTo>
                    <a:cubicBezTo>
                      <a:pt x="2988" y="7886"/>
                      <a:pt x="2988" y="7886"/>
                      <a:pt x="2988" y="7886"/>
                    </a:cubicBezTo>
                    <a:lnTo>
                      <a:pt x="2703" y="7975"/>
                    </a:lnTo>
                    <a:cubicBezTo>
                      <a:pt x="2703" y="7979"/>
                      <a:pt x="2701" y="7985"/>
                      <a:pt x="2714" y="7985"/>
                    </a:cubicBezTo>
                    <a:cubicBezTo>
                      <a:pt x="2729" y="7985"/>
                      <a:pt x="2764" y="7977"/>
                      <a:pt x="2846" y="7949"/>
                    </a:cubicBezTo>
                    <a:cubicBezTo>
                      <a:pt x="2898" y="7934"/>
                      <a:pt x="2928" y="7927"/>
                      <a:pt x="2937" y="7927"/>
                    </a:cubicBezTo>
                    <a:cubicBezTo>
                      <a:pt x="2949" y="7927"/>
                      <a:pt x="2918" y="7940"/>
                      <a:pt x="2846" y="7966"/>
                    </a:cubicBezTo>
                    <a:cubicBezTo>
                      <a:pt x="2846" y="7969"/>
                      <a:pt x="2847" y="7970"/>
                      <a:pt x="2850" y="7970"/>
                    </a:cubicBezTo>
                    <a:cubicBezTo>
                      <a:pt x="2860" y="7970"/>
                      <a:pt x="2893" y="7958"/>
                      <a:pt x="2988" y="7931"/>
                    </a:cubicBezTo>
                    <a:cubicBezTo>
                      <a:pt x="3070" y="7902"/>
                      <a:pt x="3105" y="7894"/>
                      <a:pt x="3120" y="7894"/>
                    </a:cubicBezTo>
                    <a:cubicBezTo>
                      <a:pt x="3133" y="7894"/>
                      <a:pt x="3131" y="7900"/>
                      <a:pt x="3131" y="7904"/>
                    </a:cubicBezTo>
                    <a:lnTo>
                      <a:pt x="2650" y="8064"/>
                    </a:lnTo>
                    <a:cubicBezTo>
                      <a:pt x="2771" y="8024"/>
                      <a:pt x="2828" y="8014"/>
                      <a:pt x="2854" y="8014"/>
                    </a:cubicBezTo>
                    <a:cubicBezTo>
                      <a:pt x="2868" y="8014"/>
                      <a:pt x="2873" y="8017"/>
                      <a:pt x="2873" y="8020"/>
                    </a:cubicBezTo>
                    <a:cubicBezTo>
                      <a:pt x="2819" y="8055"/>
                      <a:pt x="2757" y="8082"/>
                      <a:pt x="2694" y="8109"/>
                    </a:cubicBezTo>
                    <a:cubicBezTo>
                      <a:pt x="2534" y="8198"/>
                      <a:pt x="2579" y="8225"/>
                      <a:pt x="2579" y="8269"/>
                    </a:cubicBezTo>
                    <a:cubicBezTo>
                      <a:pt x="2534" y="8278"/>
                      <a:pt x="2490" y="8296"/>
                      <a:pt x="2445" y="8323"/>
                    </a:cubicBezTo>
                    <a:cubicBezTo>
                      <a:pt x="2445" y="8323"/>
                      <a:pt x="2454" y="8332"/>
                      <a:pt x="2463" y="8332"/>
                    </a:cubicBezTo>
                    <a:cubicBezTo>
                      <a:pt x="2507" y="8341"/>
                      <a:pt x="2543" y="8349"/>
                      <a:pt x="2588" y="8358"/>
                    </a:cubicBezTo>
                    <a:cubicBezTo>
                      <a:pt x="2650" y="8376"/>
                      <a:pt x="2712" y="8385"/>
                      <a:pt x="2775" y="8385"/>
                    </a:cubicBezTo>
                    <a:cubicBezTo>
                      <a:pt x="2837" y="8376"/>
                      <a:pt x="2899" y="8367"/>
                      <a:pt x="2962" y="8349"/>
                    </a:cubicBezTo>
                    <a:cubicBezTo>
                      <a:pt x="2991" y="8341"/>
                      <a:pt x="3008" y="8338"/>
                      <a:pt x="3017" y="8338"/>
                    </a:cubicBezTo>
                    <a:cubicBezTo>
                      <a:pt x="3036" y="8338"/>
                      <a:pt x="3024" y="8349"/>
                      <a:pt x="3024" y="8349"/>
                    </a:cubicBezTo>
                    <a:cubicBezTo>
                      <a:pt x="2979" y="8349"/>
                      <a:pt x="2935" y="8367"/>
                      <a:pt x="2899" y="8385"/>
                    </a:cubicBezTo>
                    <a:cubicBezTo>
                      <a:pt x="2855" y="8421"/>
                      <a:pt x="2881" y="8430"/>
                      <a:pt x="2890" y="8439"/>
                    </a:cubicBezTo>
                    <a:cubicBezTo>
                      <a:pt x="2890" y="8449"/>
                      <a:pt x="2878" y="8463"/>
                      <a:pt x="2892" y="8463"/>
                    </a:cubicBezTo>
                    <a:cubicBezTo>
                      <a:pt x="2902" y="8463"/>
                      <a:pt x="2924" y="8457"/>
                      <a:pt x="2971" y="8439"/>
                    </a:cubicBezTo>
                    <a:cubicBezTo>
                      <a:pt x="3060" y="8412"/>
                      <a:pt x="3354" y="8314"/>
                      <a:pt x="3452" y="8278"/>
                    </a:cubicBezTo>
                    <a:lnTo>
                      <a:pt x="3452" y="8278"/>
                    </a:lnTo>
                    <a:cubicBezTo>
                      <a:pt x="3309" y="8341"/>
                      <a:pt x="3166" y="8394"/>
                      <a:pt x="3024" y="8439"/>
                    </a:cubicBezTo>
                    <a:cubicBezTo>
                      <a:pt x="2801" y="8519"/>
                      <a:pt x="2890" y="8501"/>
                      <a:pt x="2890" y="8510"/>
                    </a:cubicBezTo>
                    <a:cubicBezTo>
                      <a:pt x="2890" y="8528"/>
                      <a:pt x="2926" y="8536"/>
                      <a:pt x="2855" y="8581"/>
                    </a:cubicBezTo>
                    <a:cubicBezTo>
                      <a:pt x="2846" y="8590"/>
                      <a:pt x="2757" y="8617"/>
                      <a:pt x="2757" y="8617"/>
                    </a:cubicBezTo>
                    <a:cubicBezTo>
                      <a:pt x="2828" y="8608"/>
                      <a:pt x="2890" y="8590"/>
                      <a:pt x="2962" y="8572"/>
                    </a:cubicBezTo>
                    <a:cubicBezTo>
                      <a:pt x="2983" y="8567"/>
                      <a:pt x="2996" y="8565"/>
                      <a:pt x="3003" y="8565"/>
                    </a:cubicBezTo>
                    <a:cubicBezTo>
                      <a:pt x="3045" y="8565"/>
                      <a:pt x="2850" y="8647"/>
                      <a:pt x="2819" y="8670"/>
                    </a:cubicBezTo>
                    <a:cubicBezTo>
                      <a:pt x="2813" y="8675"/>
                      <a:pt x="2813" y="8677"/>
                      <a:pt x="2820" y="8677"/>
                    </a:cubicBezTo>
                    <a:cubicBezTo>
                      <a:pt x="2849" y="8677"/>
                      <a:pt x="2998" y="8634"/>
                      <a:pt x="3158" y="8590"/>
                    </a:cubicBezTo>
                    <a:cubicBezTo>
                      <a:pt x="3232" y="8568"/>
                      <a:pt x="3265" y="8560"/>
                      <a:pt x="3269" y="8560"/>
                    </a:cubicBezTo>
                    <a:cubicBezTo>
                      <a:pt x="3286" y="8560"/>
                      <a:pt x="2953" y="8667"/>
                      <a:pt x="2890" y="8688"/>
                    </a:cubicBezTo>
                    <a:cubicBezTo>
                      <a:pt x="2838" y="8708"/>
                      <a:pt x="2825" y="8716"/>
                      <a:pt x="2835" y="8716"/>
                    </a:cubicBezTo>
                    <a:cubicBezTo>
                      <a:pt x="2865" y="8716"/>
                      <a:pt x="3091" y="8650"/>
                      <a:pt x="3104" y="8643"/>
                    </a:cubicBezTo>
                    <a:cubicBezTo>
                      <a:pt x="3125" y="8639"/>
                      <a:pt x="3138" y="8637"/>
                      <a:pt x="3144" y="8637"/>
                    </a:cubicBezTo>
                    <a:cubicBezTo>
                      <a:pt x="3182" y="8637"/>
                      <a:pt x="2924" y="8727"/>
                      <a:pt x="2855" y="8750"/>
                    </a:cubicBezTo>
                    <a:cubicBezTo>
                      <a:pt x="2783" y="8786"/>
                      <a:pt x="2819" y="8795"/>
                      <a:pt x="2855" y="8795"/>
                    </a:cubicBezTo>
                    <a:cubicBezTo>
                      <a:pt x="2861" y="8795"/>
                      <a:pt x="2870" y="8795"/>
                      <a:pt x="2879" y="8795"/>
                    </a:cubicBezTo>
                    <a:cubicBezTo>
                      <a:pt x="2927" y="8795"/>
                      <a:pt x="2991" y="8801"/>
                      <a:pt x="2783" y="8875"/>
                    </a:cubicBezTo>
                    <a:cubicBezTo>
                      <a:pt x="2761" y="8886"/>
                      <a:pt x="2761" y="8890"/>
                      <a:pt x="2771" y="8890"/>
                    </a:cubicBezTo>
                    <a:cubicBezTo>
                      <a:pt x="2785" y="8890"/>
                      <a:pt x="2817" y="8884"/>
                      <a:pt x="2837" y="8884"/>
                    </a:cubicBezTo>
                    <a:cubicBezTo>
                      <a:pt x="2850" y="8883"/>
                      <a:pt x="2862" y="8883"/>
                      <a:pt x="2872" y="8883"/>
                    </a:cubicBezTo>
                    <a:cubicBezTo>
                      <a:pt x="2967" y="8883"/>
                      <a:pt x="2973" y="8912"/>
                      <a:pt x="3055" y="8912"/>
                    </a:cubicBezTo>
                    <a:cubicBezTo>
                      <a:pt x="3065" y="8912"/>
                      <a:pt x="3075" y="8911"/>
                      <a:pt x="3086" y="8911"/>
                    </a:cubicBezTo>
                    <a:cubicBezTo>
                      <a:pt x="3162" y="8905"/>
                      <a:pt x="3235" y="8890"/>
                      <a:pt x="3306" y="8869"/>
                    </a:cubicBezTo>
                    <a:lnTo>
                      <a:pt x="3306" y="8869"/>
                    </a:lnTo>
                    <a:cubicBezTo>
                      <a:pt x="3203" y="8904"/>
                      <a:pt x="3096" y="8940"/>
                      <a:pt x="3042" y="8964"/>
                    </a:cubicBezTo>
                    <a:cubicBezTo>
                      <a:pt x="3017" y="8975"/>
                      <a:pt x="3012" y="8978"/>
                      <a:pt x="3016" y="8978"/>
                    </a:cubicBezTo>
                    <a:cubicBezTo>
                      <a:pt x="3022" y="8978"/>
                      <a:pt x="3055" y="8969"/>
                      <a:pt x="3066" y="8969"/>
                    </a:cubicBezTo>
                    <a:cubicBezTo>
                      <a:pt x="3070" y="8969"/>
                      <a:pt x="3072" y="8970"/>
                      <a:pt x="3068" y="8973"/>
                    </a:cubicBezTo>
                    <a:lnTo>
                      <a:pt x="3006" y="9000"/>
                    </a:lnTo>
                    <a:cubicBezTo>
                      <a:pt x="2917" y="9053"/>
                      <a:pt x="2944" y="9062"/>
                      <a:pt x="2944" y="9080"/>
                    </a:cubicBezTo>
                    <a:cubicBezTo>
                      <a:pt x="2981" y="9069"/>
                      <a:pt x="3005" y="9066"/>
                      <a:pt x="3021" y="9066"/>
                    </a:cubicBezTo>
                    <a:cubicBezTo>
                      <a:pt x="3056" y="9066"/>
                      <a:pt x="3057" y="9081"/>
                      <a:pt x="3064" y="9081"/>
                    </a:cubicBezTo>
                    <a:cubicBezTo>
                      <a:pt x="3065" y="9081"/>
                      <a:pt x="3067" y="9081"/>
                      <a:pt x="3068" y="9080"/>
                    </a:cubicBezTo>
                    <a:cubicBezTo>
                      <a:pt x="3327" y="9000"/>
                      <a:pt x="3621" y="8893"/>
                      <a:pt x="3888" y="8813"/>
                    </a:cubicBezTo>
                    <a:lnTo>
                      <a:pt x="3888" y="8813"/>
                    </a:lnTo>
                    <a:cubicBezTo>
                      <a:pt x="3745" y="8884"/>
                      <a:pt x="3585" y="8937"/>
                      <a:pt x="3434" y="8982"/>
                    </a:cubicBezTo>
                    <a:cubicBezTo>
                      <a:pt x="3184" y="9053"/>
                      <a:pt x="3086" y="9089"/>
                      <a:pt x="3095" y="9107"/>
                    </a:cubicBezTo>
                    <a:cubicBezTo>
                      <a:pt x="3100" y="9116"/>
                      <a:pt x="3094" y="9123"/>
                      <a:pt x="3104" y="9123"/>
                    </a:cubicBezTo>
                    <a:cubicBezTo>
                      <a:pt x="3112" y="9123"/>
                      <a:pt x="3131" y="9119"/>
                      <a:pt x="3175" y="9107"/>
                    </a:cubicBezTo>
                    <a:cubicBezTo>
                      <a:pt x="3237" y="9094"/>
                      <a:pt x="3282" y="9077"/>
                      <a:pt x="3292" y="9077"/>
                    </a:cubicBezTo>
                    <a:cubicBezTo>
                      <a:pt x="3296" y="9077"/>
                      <a:pt x="3293" y="9081"/>
                      <a:pt x="3282" y="9089"/>
                    </a:cubicBezTo>
                    <a:cubicBezTo>
                      <a:pt x="3238" y="9107"/>
                      <a:pt x="2908" y="9249"/>
                      <a:pt x="2766" y="9294"/>
                    </a:cubicBezTo>
                    <a:cubicBezTo>
                      <a:pt x="2884" y="9260"/>
                      <a:pt x="2931" y="9247"/>
                      <a:pt x="2950" y="9247"/>
                    </a:cubicBezTo>
                    <a:cubicBezTo>
                      <a:pt x="2960" y="9247"/>
                      <a:pt x="2962" y="9251"/>
                      <a:pt x="2962" y="9258"/>
                    </a:cubicBezTo>
                    <a:cubicBezTo>
                      <a:pt x="2966" y="9267"/>
                      <a:pt x="2971" y="9271"/>
                      <a:pt x="2986" y="9271"/>
                    </a:cubicBezTo>
                    <a:cubicBezTo>
                      <a:pt x="3002" y="9271"/>
                      <a:pt x="3028" y="9267"/>
                      <a:pt x="3077" y="9258"/>
                    </a:cubicBezTo>
                    <a:cubicBezTo>
                      <a:pt x="3094" y="9258"/>
                      <a:pt x="3228" y="9221"/>
                      <a:pt x="3232" y="9221"/>
                    </a:cubicBezTo>
                    <a:cubicBezTo>
                      <a:pt x="3232" y="9221"/>
                      <a:pt x="3231" y="9222"/>
                      <a:pt x="3229" y="9222"/>
                    </a:cubicBezTo>
                    <a:cubicBezTo>
                      <a:pt x="3175" y="9240"/>
                      <a:pt x="3015" y="9302"/>
                      <a:pt x="3006" y="9311"/>
                    </a:cubicBezTo>
                    <a:cubicBezTo>
                      <a:pt x="3005" y="9313"/>
                      <a:pt x="3006" y="9313"/>
                      <a:pt x="3010" y="9313"/>
                    </a:cubicBezTo>
                    <a:cubicBezTo>
                      <a:pt x="3025" y="9313"/>
                      <a:pt x="3086" y="9301"/>
                      <a:pt x="3106" y="9301"/>
                    </a:cubicBezTo>
                    <a:cubicBezTo>
                      <a:pt x="3111" y="9301"/>
                      <a:pt x="3113" y="9301"/>
                      <a:pt x="3113" y="9302"/>
                    </a:cubicBezTo>
                    <a:cubicBezTo>
                      <a:pt x="3113" y="9311"/>
                      <a:pt x="3113" y="9320"/>
                      <a:pt x="3113" y="9338"/>
                    </a:cubicBezTo>
                    <a:cubicBezTo>
                      <a:pt x="3060" y="9358"/>
                      <a:pt x="3042" y="9366"/>
                      <a:pt x="3046" y="9366"/>
                    </a:cubicBezTo>
                    <a:cubicBezTo>
                      <a:pt x="3058" y="9366"/>
                      <a:pt x="3278" y="9294"/>
                      <a:pt x="3371" y="9267"/>
                    </a:cubicBezTo>
                    <a:cubicBezTo>
                      <a:pt x="3514" y="9222"/>
                      <a:pt x="3532" y="9222"/>
                      <a:pt x="3532" y="9222"/>
                    </a:cubicBezTo>
                    <a:lnTo>
                      <a:pt x="3532" y="9222"/>
                    </a:lnTo>
                    <a:cubicBezTo>
                      <a:pt x="3247" y="9329"/>
                      <a:pt x="3149" y="9356"/>
                      <a:pt x="3131" y="9383"/>
                    </a:cubicBezTo>
                    <a:cubicBezTo>
                      <a:pt x="3095" y="9427"/>
                      <a:pt x="3122" y="9454"/>
                      <a:pt x="3131" y="9490"/>
                    </a:cubicBezTo>
                    <a:cubicBezTo>
                      <a:pt x="3131" y="9490"/>
                      <a:pt x="3123" y="9509"/>
                      <a:pt x="3155" y="9509"/>
                    </a:cubicBezTo>
                    <a:cubicBezTo>
                      <a:pt x="3170" y="9509"/>
                      <a:pt x="3196" y="9504"/>
                      <a:pt x="3238" y="9490"/>
                    </a:cubicBezTo>
                    <a:cubicBezTo>
                      <a:pt x="3349" y="9446"/>
                      <a:pt x="3400" y="9431"/>
                      <a:pt x="3416" y="9431"/>
                    </a:cubicBezTo>
                    <a:cubicBezTo>
                      <a:pt x="3429" y="9431"/>
                      <a:pt x="3418" y="9442"/>
                      <a:pt x="3398" y="9454"/>
                    </a:cubicBezTo>
                    <a:cubicBezTo>
                      <a:pt x="3362" y="9472"/>
                      <a:pt x="3238" y="9507"/>
                      <a:pt x="3175" y="9534"/>
                    </a:cubicBezTo>
                    <a:cubicBezTo>
                      <a:pt x="3122" y="9561"/>
                      <a:pt x="3140" y="9561"/>
                      <a:pt x="3140" y="9561"/>
                    </a:cubicBezTo>
                    <a:cubicBezTo>
                      <a:pt x="3140" y="9568"/>
                      <a:pt x="3099" y="9600"/>
                      <a:pt x="3141" y="9600"/>
                    </a:cubicBezTo>
                    <a:cubicBezTo>
                      <a:pt x="3154" y="9600"/>
                      <a:pt x="3176" y="9596"/>
                      <a:pt x="3211" y="9588"/>
                    </a:cubicBezTo>
                    <a:cubicBezTo>
                      <a:pt x="3257" y="9572"/>
                      <a:pt x="3276" y="9567"/>
                      <a:pt x="3282" y="9567"/>
                    </a:cubicBezTo>
                    <a:cubicBezTo>
                      <a:pt x="3293" y="9567"/>
                      <a:pt x="3273" y="9580"/>
                      <a:pt x="3289" y="9580"/>
                    </a:cubicBezTo>
                    <a:cubicBezTo>
                      <a:pt x="3291" y="9580"/>
                      <a:pt x="3295" y="9579"/>
                      <a:pt x="3300" y="9579"/>
                    </a:cubicBezTo>
                    <a:cubicBezTo>
                      <a:pt x="3336" y="9579"/>
                      <a:pt x="3532" y="9516"/>
                      <a:pt x="3532" y="9516"/>
                    </a:cubicBezTo>
                    <a:lnTo>
                      <a:pt x="3532" y="9516"/>
                    </a:lnTo>
                    <a:cubicBezTo>
                      <a:pt x="3532" y="9525"/>
                      <a:pt x="3398" y="9570"/>
                      <a:pt x="3354" y="9588"/>
                    </a:cubicBezTo>
                    <a:cubicBezTo>
                      <a:pt x="3247" y="9632"/>
                      <a:pt x="3220" y="9650"/>
                      <a:pt x="3229" y="9659"/>
                    </a:cubicBezTo>
                    <a:cubicBezTo>
                      <a:pt x="3256" y="9686"/>
                      <a:pt x="3282" y="9694"/>
                      <a:pt x="3318" y="9694"/>
                    </a:cubicBezTo>
                    <a:cubicBezTo>
                      <a:pt x="3407" y="9677"/>
                      <a:pt x="3496" y="9650"/>
                      <a:pt x="3576" y="9614"/>
                    </a:cubicBezTo>
                    <a:cubicBezTo>
                      <a:pt x="3789" y="9560"/>
                      <a:pt x="4105" y="9426"/>
                      <a:pt x="4058" y="9426"/>
                    </a:cubicBezTo>
                    <a:cubicBezTo>
                      <a:pt x="4038" y="9426"/>
                      <a:pt x="3946" y="9452"/>
                      <a:pt x="3744" y="9522"/>
                    </a:cubicBezTo>
                    <a:lnTo>
                      <a:pt x="3744" y="9522"/>
                    </a:lnTo>
                    <a:cubicBezTo>
                      <a:pt x="3892" y="9468"/>
                      <a:pt x="3866" y="9440"/>
                      <a:pt x="4057" y="9365"/>
                    </a:cubicBezTo>
                    <a:cubicBezTo>
                      <a:pt x="4115" y="9341"/>
                      <a:pt x="4133" y="9333"/>
                      <a:pt x="4129" y="9333"/>
                    </a:cubicBezTo>
                    <a:cubicBezTo>
                      <a:pt x="4123" y="9333"/>
                      <a:pt x="4063" y="9354"/>
                      <a:pt x="4030" y="9365"/>
                    </a:cubicBezTo>
                    <a:cubicBezTo>
                      <a:pt x="4020" y="9367"/>
                      <a:pt x="4012" y="9367"/>
                      <a:pt x="4007" y="9367"/>
                    </a:cubicBezTo>
                    <a:cubicBezTo>
                      <a:pt x="3986" y="9367"/>
                      <a:pt x="3998" y="9356"/>
                      <a:pt x="3977" y="9356"/>
                    </a:cubicBezTo>
                    <a:cubicBezTo>
                      <a:pt x="3966" y="9357"/>
                      <a:pt x="3957" y="9357"/>
                      <a:pt x="3948" y="9357"/>
                    </a:cubicBezTo>
                    <a:cubicBezTo>
                      <a:pt x="3837" y="9357"/>
                      <a:pt x="3856" y="9307"/>
                      <a:pt x="3897" y="9258"/>
                    </a:cubicBezTo>
                    <a:cubicBezTo>
                      <a:pt x="3914" y="9236"/>
                      <a:pt x="4039" y="9161"/>
                      <a:pt x="3979" y="9161"/>
                    </a:cubicBezTo>
                    <a:cubicBezTo>
                      <a:pt x="3943" y="9161"/>
                      <a:pt x="3841" y="9187"/>
                      <a:pt x="3612" y="9267"/>
                    </a:cubicBezTo>
                    <a:cubicBezTo>
                      <a:pt x="3581" y="9275"/>
                      <a:pt x="3269" y="9374"/>
                      <a:pt x="3265" y="9374"/>
                    </a:cubicBezTo>
                    <a:cubicBezTo>
                      <a:pt x="3264" y="9374"/>
                      <a:pt x="3272" y="9371"/>
                      <a:pt x="3291" y="9365"/>
                    </a:cubicBezTo>
                    <a:cubicBezTo>
                      <a:pt x="3425" y="9311"/>
                      <a:pt x="3549" y="9267"/>
                      <a:pt x="3683" y="9222"/>
                    </a:cubicBezTo>
                    <a:cubicBezTo>
                      <a:pt x="3745" y="9205"/>
                      <a:pt x="4476" y="8946"/>
                      <a:pt x="4467" y="8946"/>
                    </a:cubicBezTo>
                    <a:lnTo>
                      <a:pt x="4467" y="8946"/>
                    </a:lnTo>
                    <a:cubicBezTo>
                      <a:pt x="4431" y="8955"/>
                      <a:pt x="4369" y="8982"/>
                      <a:pt x="4333" y="8991"/>
                    </a:cubicBezTo>
                    <a:lnTo>
                      <a:pt x="4280" y="8991"/>
                    </a:lnTo>
                    <a:cubicBezTo>
                      <a:pt x="4280" y="8991"/>
                      <a:pt x="4280" y="8964"/>
                      <a:pt x="4476" y="8893"/>
                    </a:cubicBezTo>
                    <a:lnTo>
                      <a:pt x="4476" y="8893"/>
                    </a:lnTo>
                    <a:cubicBezTo>
                      <a:pt x="4111" y="9017"/>
                      <a:pt x="4378" y="8911"/>
                      <a:pt x="4084" y="9009"/>
                    </a:cubicBezTo>
                    <a:cubicBezTo>
                      <a:pt x="3970" y="9045"/>
                      <a:pt x="3779" y="9105"/>
                      <a:pt x="3754" y="9105"/>
                    </a:cubicBezTo>
                    <a:cubicBezTo>
                      <a:pt x="3742" y="9105"/>
                      <a:pt x="3768" y="9091"/>
                      <a:pt x="3861" y="9053"/>
                    </a:cubicBezTo>
                    <a:cubicBezTo>
                      <a:pt x="3995" y="9009"/>
                      <a:pt x="4137" y="8955"/>
                      <a:pt x="4253" y="8911"/>
                    </a:cubicBezTo>
                    <a:cubicBezTo>
                      <a:pt x="4293" y="8893"/>
                      <a:pt x="4311" y="8884"/>
                      <a:pt x="4302" y="8884"/>
                    </a:cubicBezTo>
                    <a:cubicBezTo>
                      <a:pt x="4293" y="8884"/>
                      <a:pt x="4258" y="8893"/>
                      <a:pt x="4191" y="8911"/>
                    </a:cubicBezTo>
                    <a:cubicBezTo>
                      <a:pt x="4112" y="8930"/>
                      <a:pt x="4090" y="8936"/>
                      <a:pt x="4087" y="8936"/>
                    </a:cubicBezTo>
                    <a:cubicBezTo>
                      <a:pt x="4084" y="8936"/>
                      <a:pt x="4093" y="8932"/>
                      <a:pt x="4093" y="8928"/>
                    </a:cubicBezTo>
                    <a:cubicBezTo>
                      <a:pt x="4093" y="8919"/>
                      <a:pt x="4182" y="8893"/>
                      <a:pt x="4253" y="8866"/>
                    </a:cubicBezTo>
                    <a:cubicBezTo>
                      <a:pt x="4325" y="8840"/>
                      <a:pt x="4339" y="8831"/>
                      <a:pt x="4326" y="8831"/>
                    </a:cubicBezTo>
                    <a:cubicBezTo>
                      <a:pt x="4303" y="8831"/>
                      <a:pt x="4199" y="8856"/>
                      <a:pt x="4170" y="8856"/>
                    </a:cubicBezTo>
                    <a:cubicBezTo>
                      <a:pt x="4153" y="8856"/>
                      <a:pt x="4162" y="8848"/>
                      <a:pt x="4226" y="8822"/>
                    </a:cubicBezTo>
                    <a:cubicBezTo>
                      <a:pt x="4226" y="8821"/>
                      <a:pt x="4226" y="8821"/>
                      <a:pt x="4225" y="8821"/>
                    </a:cubicBezTo>
                    <a:cubicBezTo>
                      <a:pt x="4203" y="8821"/>
                      <a:pt x="3926" y="8908"/>
                      <a:pt x="3905" y="8908"/>
                    </a:cubicBezTo>
                    <a:cubicBezTo>
                      <a:pt x="3902" y="8908"/>
                      <a:pt x="3905" y="8906"/>
                      <a:pt x="3915" y="8902"/>
                    </a:cubicBezTo>
                    <a:cubicBezTo>
                      <a:pt x="3949" y="8885"/>
                      <a:pt x="4177" y="8803"/>
                      <a:pt x="4175" y="8803"/>
                    </a:cubicBezTo>
                    <a:lnTo>
                      <a:pt x="4175" y="8803"/>
                    </a:lnTo>
                    <a:cubicBezTo>
                      <a:pt x="4175" y="8803"/>
                      <a:pt x="4174" y="8803"/>
                      <a:pt x="4173" y="8804"/>
                    </a:cubicBezTo>
                    <a:cubicBezTo>
                      <a:pt x="4120" y="8813"/>
                      <a:pt x="3941" y="8875"/>
                      <a:pt x="3861" y="8893"/>
                    </a:cubicBezTo>
                    <a:lnTo>
                      <a:pt x="4307" y="8732"/>
                    </a:lnTo>
                    <a:lnTo>
                      <a:pt x="4307" y="8732"/>
                    </a:lnTo>
                    <a:cubicBezTo>
                      <a:pt x="4160" y="8774"/>
                      <a:pt x="4047" y="8807"/>
                      <a:pt x="4027" y="8807"/>
                    </a:cubicBezTo>
                    <a:cubicBezTo>
                      <a:pt x="4016" y="8807"/>
                      <a:pt x="4030" y="8798"/>
                      <a:pt x="4075" y="8777"/>
                    </a:cubicBezTo>
                    <a:cubicBezTo>
                      <a:pt x="4137" y="8741"/>
                      <a:pt x="4182" y="8715"/>
                      <a:pt x="4173" y="8715"/>
                    </a:cubicBezTo>
                    <a:cubicBezTo>
                      <a:pt x="4137" y="8715"/>
                      <a:pt x="4102" y="8724"/>
                      <a:pt x="4075" y="8741"/>
                    </a:cubicBezTo>
                    <a:lnTo>
                      <a:pt x="4075" y="8724"/>
                    </a:lnTo>
                    <a:cubicBezTo>
                      <a:pt x="4075" y="8721"/>
                      <a:pt x="4074" y="8720"/>
                      <a:pt x="4072" y="8720"/>
                    </a:cubicBezTo>
                    <a:cubicBezTo>
                      <a:pt x="4064" y="8720"/>
                      <a:pt x="4037" y="8730"/>
                      <a:pt x="3950" y="8750"/>
                    </a:cubicBezTo>
                    <a:cubicBezTo>
                      <a:pt x="3940" y="8754"/>
                      <a:pt x="3934" y="8755"/>
                      <a:pt x="3931" y="8755"/>
                    </a:cubicBezTo>
                    <a:cubicBezTo>
                      <a:pt x="3911" y="8755"/>
                      <a:pt x="4042" y="8687"/>
                      <a:pt x="4057" y="8679"/>
                    </a:cubicBezTo>
                    <a:cubicBezTo>
                      <a:pt x="4077" y="8666"/>
                      <a:pt x="4117" y="8643"/>
                      <a:pt x="4092" y="8643"/>
                    </a:cubicBezTo>
                    <a:cubicBezTo>
                      <a:pt x="4083" y="8643"/>
                      <a:pt x="4067" y="8645"/>
                      <a:pt x="4039" y="8652"/>
                    </a:cubicBezTo>
                    <a:cubicBezTo>
                      <a:pt x="3980" y="8670"/>
                      <a:pt x="3832" y="8719"/>
                      <a:pt x="3815" y="8719"/>
                    </a:cubicBezTo>
                    <a:cubicBezTo>
                      <a:pt x="3807" y="8719"/>
                      <a:pt x="3833" y="8706"/>
                      <a:pt x="3924" y="8670"/>
                    </a:cubicBezTo>
                    <a:cubicBezTo>
                      <a:pt x="4036" y="8627"/>
                      <a:pt x="4125" y="8588"/>
                      <a:pt x="4112" y="8588"/>
                    </a:cubicBezTo>
                    <a:cubicBezTo>
                      <a:pt x="4104" y="8588"/>
                      <a:pt x="4049" y="8606"/>
                      <a:pt x="3924" y="8652"/>
                    </a:cubicBezTo>
                    <a:cubicBezTo>
                      <a:pt x="3770" y="8703"/>
                      <a:pt x="3684" y="8728"/>
                      <a:pt x="3671" y="8728"/>
                    </a:cubicBezTo>
                    <a:cubicBezTo>
                      <a:pt x="3661" y="8728"/>
                      <a:pt x="3691" y="8714"/>
                      <a:pt x="3763" y="8688"/>
                    </a:cubicBezTo>
                    <a:cubicBezTo>
                      <a:pt x="3854" y="8642"/>
                      <a:pt x="4022" y="8584"/>
                      <a:pt x="3994" y="8584"/>
                    </a:cubicBezTo>
                    <a:cubicBezTo>
                      <a:pt x="3989" y="8584"/>
                      <a:pt x="3978" y="8586"/>
                      <a:pt x="3959" y="8590"/>
                    </a:cubicBezTo>
                    <a:cubicBezTo>
                      <a:pt x="3943" y="8590"/>
                      <a:pt x="3684" y="8664"/>
                      <a:pt x="3670" y="8664"/>
                    </a:cubicBezTo>
                    <a:cubicBezTo>
                      <a:pt x="3669" y="8664"/>
                      <a:pt x="3670" y="8663"/>
                      <a:pt x="3674" y="8661"/>
                    </a:cubicBezTo>
                    <a:cubicBezTo>
                      <a:pt x="3728" y="8634"/>
                      <a:pt x="3897" y="8599"/>
                      <a:pt x="3986" y="8563"/>
                    </a:cubicBezTo>
                    <a:cubicBezTo>
                      <a:pt x="4003" y="8556"/>
                      <a:pt x="4006" y="8552"/>
                      <a:pt x="3998" y="8552"/>
                    </a:cubicBezTo>
                    <a:cubicBezTo>
                      <a:pt x="3971" y="8552"/>
                      <a:pt x="3816" y="8594"/>
                      <a:pt x="3781" y="8608"/>
                    </a:cubicBezTo>
                    <a:cubicBezTo>
                      <a:pt x="3781" y="8590"/>
                      <a:pt x="3763" y="8590"/>
                      <a:pt x="3861" y="8545"/>
                    </a:cubicBezTo>
                    <a:cubicBezTo>
                      <a:pt x="3924" y="8528"/>
                      <a:pt x="3968" y="8501"/>
                      <a:pt x="4013" y="8465"/>
                    </a:cubicBezTo>
                    <a:cubicBezTo>
                      <a:pt x="4023" y="8455"/>
                      <a:pt x="4021" y="8450"/>
                      <a:pt x="4004" y="8450"/>
                    </a:cubicBezTo>
                    <a:cubicBezTo>
                      <a:pt x="3991" y="8450"/>
                      <a:pt x="3971" y="8453"/>
                      <a:pt x="3941" y="8456"/>
                    </a:cubicBezTo>
                    <a:cubicBezTo>
                      <a:pt x="3901" y="8462"/>
                      <a:pt x="3805" y="8490"/>
                      <a:pt x="3788" y="8490"/>
                    </a:cubicBezTo>
                    <a:cubicBezTo>
                      <a:pt x="3778" y="8490"/>
                      <a:pt x="3792" y="8482"/>
                      <a:pt x="3852" y="8456"/>
                    </a:cubicBezTo>
                    <a:cubicBezTo>
                      <a:pt x="4020" y="8392"/>
                      <a:pt x="4073" y="8357"/>
                      <a:pt x="4044" y="8357"/>
                    </a:cubicBezTo>
                    <a:cubicBezTo>
                      <a:pt x="4040" y="8357"/>
                      <a:pt x="4036" y="8357"/>
                      <a:pt x="4030" y="8358"/>
                    </a:cubicBezTo>
                    <a:cubicBezTo>
                      <a:pt x="3946" y="8380"/>
                      <a:pt x="3861" y="8406"/>
                      <a:pt x="3776" y="8434"/>
                    </a:cubicBezTo>
                    <a:lnTo>
                      <a:pt x="3776" y="8434"/>
                    </a:lnTo>
                    <a:cubicBezTo>
                      <a:pt x="3970" y="8369"/>
                      <a:pt x="4007" y="8343"/>
                      <a:pt x="3972" y="8343"/>
                    </a:cubicBezTo>
                    <a:cubicBezTo>
                      <a:pt x="3947" y="8343"/>
                      <a:pt x="3886" y="8355"/>
                      <a:pt x="3817" y="8376"/>
                    </a:cubicBezTo>
                    <a:cubicBezTo>
                      <a:pt x="3782" y="8386"/>
                      <a:pt x="3759" y="8391"/>
                      <a:pt x="3751" y="8391"/>
                    </a:cubicBezTo>
                    <a:cubicBezTo>
                      <a:pt x="3736" y="8391"/>
                      <a:pt x="3767" y="8375"/>
                      <a:pt x="3852" y="8341"/>
                    </a:cubicBezTo>
                    <a:cubicBezTo>
                      <a:pt x="3941" y="8305"/>
                      <a:pt x="3995" y="8296"/>
                      <a:pt x="4075" y="8269"/>
                    </a:cubicBezTo>
                    <a:cubicBezTo>
                      <a:pt x="4101" y="8258"/>
                      <a:pt x="4104" y="8254"/>
                      <a:pt x="4096" y="8254"/>
                    </a:cubicBezTo>
                    <a:cubicBezTo>
                      <a:pt x="4080" y="8254"/>
                      <a:pt x="4010" y="8272"/>
                      <a:pt x="3986" y="8278"/>
                    </a:cubicBezTo>
                    <a:cubicBezTo>
                      <a:pt x="3963" y="8283"/>
                      <a:pt x="3947" y="8285"/>
                      <a:pt x="3938" y="8285"/>
                    </a:cubicBezTo>
                    <a:cubicBezTo>
                      <a:pt x="3913" y="8285"/>
                      <a:pt x="3945" y="8267"/>
                      <a:pt x="4030" y="8234"/>
                    </a:cubicBezTo>
                    <a:cubicBezTo>
                      <a:pt x="4103" y="8210"/>
                      <a:pt x="4125" y="8202"/>
                      <a:pt x="4119" y="8202"/>
                    </a:cubicBezTo>
                    <a:cubicBezTo>
                      <a:pt x="4105" y="8202"/>
                      <a:pt x="3925" y="8251"/>
                      <a:pt x="3906" y="8251"/>
                    </a:cubicBezTo>
                    <a:cubicBezTo>
                      <a:pt x="3866" y="8251"/>
                      <a:pt x="3916" y="8221"/>
                      <a:pt x="3887" y="8221"/>
                    </a:cubicBezTo>
                    <a:cubicBezTo>
                      <a:pt x="3877" y="8221"/>
                      <a:pt x="3859" y="8225"/>
                      <a:pt x="3826" y="8234"/>
                    </a:cubicBezTo>
                    <a:cubicBezTo>
                      <a:pt x="3784" y="8245"/>
                      <a:pt x="3760" y="8249"/>
                      <a:pt x="3747" y="8249"/>
                    </a:cubicBezTo>
                    <a:cubicBezTo>
                      <a:pt x="3719" y="8249"/>
                      <a:pt x="3748" y="8228"/>
                      <a:pt x="3772" y="8216"/>
                    </a:cubicBezTo>
                    <a:cubicBezTo>
                      <a:pt x="3800" y="8195"/>
                      <a:pt x="3885" y="8148"/>
                      <a:pt x="3846" y="8148"/>
                    </a:cubicBezTo>
                    <a:cubicBezTo>
                      <a:pt x="3834" y="8148"/>
                      <a:pt x="3811" y="8152"/>
                      <a:pt x="3772" y="8162"/>
                    </a:cubicBezTo>
                    <a:cubicBezTo>
                      <a:pt x="3766" y="8164"/>
                      <a:pt x="3763" y="8165"/>
                      <a:pt x="3761" y="8165"/>
                    </a:cubicBezTo>
                    <a:cubicBezTo>
                      <a:pt x="3750" y="8165"/>
                      <a:pt x="3927" y="8098"/>
                      <a:pt x="3959" y="8082"/>
                    </a:cubicBezTo>
                    <a:cubicBezTo>
                      <a:pt x="3980" y="8072"/>
                      <a:pt x="3982" y="8068"/>
                      <a:pt x="3974" y="8068"/>
                    </a:cubicBezTo>
                    <a:cubicBezTo>
                      <a:pt x="3957" y="8068"/>
                      <a:pt x="3898" y="8083"/>
                      <a:pt x="3883" y="8083"/>
                    </a:cubicBezTo>
                    <a:cubicBezTo>
                      <a:pt x="3880" y="8083"/>
                      <a:pt x="3879" y="8083"/>
                      <a:pt x="3879" y="8082"/>
                    </a:cubicBezTo>
                    <a:cubicBezTo>
                      <a:pt x="3879" y="8068"/>
                      <a:pt x="3891" y="8053"/>
                      <a:pt x="3876" y="8053"/>
                    </a:cubicBezTo>
                    <a:cubicBezTo>
                      <a:pt x="3873" y="8053"/>
                      <a:pt x="3868" y="8054"/>
                      <a:pt x="3861" y="8055"/>
                    </a:cubicBezTo>
                    <a:cubicBezTo>
                      <a:pt x="3837" y="8055"/>
                      <a:pt x="3762" y="8079"/>
                      <a:pt x="3752" y="8079"/>
                    </a:cubicBezTo>
                    <a:cubicBezTo>
                      <a:pt x="3746" y="8079"/>
                      <a:pt x="3757" y="8073"/>
                      <a:pt x="3799" y="8055"/>
                    </a:cubicBezTo>
                    <a:cubicBezTo>
                      <a:pt x="3873" y="8019"/>
                      <a:pt x="3972" y="7972"/>
                      <a:pt x="3947" y="7972"/>
                    </a:cubicBezTo>
                    <a:cubicBezTo>
                      <a:pt x="3930" y="7972"/>
                      <a:pt x="3855" y="7994"/>
                      <a:pt x="3674" y="8055"/>
                    </a:cubicBezTo>
                    <a:cubicBezTo>
                      <a:pt x="3982" y="7947"/>
                      <a:pt x="4008" y="7904"/>
                      <a:pt x="3934" y="7904"/>
                    </a:cubicBezTo>
                    <a:cubicBezTo>
                      <a:pt x="3899" y="7904"/>
                      <a:pt x="3841" y="7914"/>
                      <a:pt x="3781" y="7931"/>
                    </a:cubicBezTo>
                    <a:cubicBezTo>
                      <a:pt x="3771" y="7933"/>
                      <a:pt x="3765" y="7934"/>
                      <a:pt x="3762" y="7934"/>
                    </a:cubicBezTo>
                    <a:cubicBezTo>
                      <a:pt x="3727" y="7934"/>
                      <a:pt x="4092" y="7799"/>
                      <a:pt x="4055" y="7799"/>
                    </a:cubicBezTo>
                    <a:cubicBezTo>
                      <a:pt x="4045" y="7799"/>
                      <a:pt x="4006" y="7808"/>
                      <a:pt x="3924" y="7833"/>
                    </a:cubicBezTo>
                    <a:cubicBezTo>
                      <a:pt x="3796" y="7875"/>
                      <a:pt x="3648" y="7922"/>
                      <a:pt x="3634" y="7922"/>
                    </a:cubicBezTo>
                    <a:cubicBezTo>
                      <a:pt x="3628" y="7922"/>
                      <a:pt x="3651" y="7912"/>
                      <a:pt x="3719" y="7886"/>
                    </a:cubicBezTo>
                    <a:cubicBezTo>
                      <a:pt x="3706" y="7873"/>
                      <a:pt x="3693" y="7865"/>
                      <a:pt x="3680" y="7865"/>
                    </a:cubicBezTo>
                    <a:cubicBezTo>
                      <a:pt x="3678" y="7865"/>
                      <a:pt x="3676" y="7865"/>
                      <a:pt x="3675" y="7865"/>
                    </a:cubicBezTo>
                    <a:lnTo>
                      <a:pt x="3675" y="7865"/>
                    </a:lnTo>
                    <a:cubicBezTo>
                      <a:pt x="3726" y="7849"/>
                      <a:pt x="3784" y="7832"/>
                      <a:pt x="3835" y="7815"/>
                    </a:cubicBezTo>
                    <a:cubicBezTo>
                      <a:pt x="3879" y="7788"/>
                      <a:pt x="3852" y="7797"/>
                      <a:pt x="3852" y="7788"/>
                    </a:cubicBezTo>
                    <a:cubicBezTo>
                      <a:pt x="3852" y="7779"/>
                      <a:pt x="4030" y="7690"/>
                      <a:pt x="3986" y="7690"/>
                    </a:cubicBezTo>
                    <a:cubicBezTo>
                      <a:pt x="3763" y="7788"/>
                      <a:pt x="3523" y="7868"/>
                      <a:pt x="3291" y="7940"/>
                    </a:cubicBezTo>
                    <a:cubicBezTo>
                      <a:pt x="3416" y="7886"/>
                      <a:pt x="3541" y="7842"/>
                      <a:pt x="3674" y="7806"/>
                    </a:cubicBezTo>
                    <a:cubicBezTo>
                      <a:pt x="3826" y="7753"/>
                      <a:pt x="3701" y="7770"/>
                      <a:pt x="3728" y="7762"/>
                    </a:cubicBezTo>
                    <a:cubicBezTo>
                      <a:pt x="3743" y="7746"/>
                      <a:pt x="3939" y="7668"/>
                      <a:pt x="3936" y="7668"/>
                    </a:cubicBezTo>
                    <a:lnTo>
                      <a:pt x="3936" y="7668"/>
                    </a:lnTo>
                    <a:cubicBezTo>
                      <a:pt x="3936" y="7668"/>
                      <a:pt x="3932" y="7669"/>
                      <a:pt x="3924" y="7672"/>
                    </a:cubicBezTo>
                    <a:cubicBezTo>
                      <a:pt x="3868" y="7686"/>
                      <a:pt x="3764" y="7716"/>
                      <a:pt x="3746" y="7716"/>
                    </a:cubicBezTo>
                    <a:cubicBezTo>
                      <a:pt x="3741" y="7716"/>
                      <a:pt x="3743" y="7714"/>
                      <a:pt x="3754" y="7708"/>
                    </a:cubicBezTo>
                    <a:cubicBezTo>
                      <a:pt x="3835" y="7681"/>
                      <a:pt x="3906" y="7637"/>
                      <a:pt x="3986" y="7592"/>
                    </a:cubicBezTo>
                    <a:lnTo>
                      <a:pt x="3986" y="7592"/>
                    </a:lnTo>
                    <a:cubicBezTo>
                      <a:pt x="3937" y="7611"/>
                      <a:pt x="3906" y="7618"/>
                      <a:pt x="3884" y="7618"/>
                    </a:cubicBezTo>
                    <a:cubicBezTo>
                      <a:pt x="3835" y="7618"/>
                      <a:pt x="3839" y="7583"/>
                      <a:pt x="3808" y="7583"/>
                    </a:cubicBezTo>
                    <a:cubicBezTo>
                      <a:pt x="3772" y="7592"/>
                      <a:pt x="3541" y="7681"/>
                      <a:pt x="3443" y="7708"/>
                    </a:cubicBezTo>
                    <a:cubicBezTo>
                      <a:pt x="3427" y="7712"/>
                      <a:pt x="3419" y="7714"/>
                      <a:pt x="3416" y="7714"/>
                    </a:cubicBezTo>
                    <a:cubicBezTo>
                      <a:pt x="3397" y="7714"/>
                      <a:pt x="3666" y="7621"/>
                      <a:pt x="3769" y="7583"/>
                    </a:cubicBezTo>
                    <a:lnTo>
                      <a:pt x="3769" y="7583"/>
                    </a:lnTo>
                    <a:cubicBezTo>
                      <a:pt x="3699" y="7609"/>
                      <a:pt x="3600" y="7640"/>
                      <a:pt x="3589" y="7640"/>
                    </a:cubicBezTo>
                    <a:cubicBezTo>
                      <a:pt x="3585" y="7640"/>
                      <a:pt x="3591" y="7636"/>
                      <a:pt x="3612" y="7628"/>
                    </a:cubicBezTo>
                    <a:cubicBezTo>
                      <a:pt x="3701" y="7583"/>
                      <a:pt x="3870" y="7539"/>
                      <a:pt x="3924" y="7512"/>
                    </a:cubicBezTo>
                    <a:cubicBezTo>
                      <a:pt x="3925" y="7511"/>
                      <a:pt x="3925" y="7511"/>
                      <a:pt x="3924" y="7511"/>
                    </a:cubicBezTo>
                    <a:cubicBezTo>
                      <a:pt x="3905" y="7511"/>
                      <a:pt x="3625" y="7605"/>
                      <a:pt x="3601" y="7605"/>
                    </a:cubicBezTo>
                    <a:cubicBezTo>
                      <a:pt x="3598" y="7605"/>
                      <a:pt x="3599" y="7604"/>
                      <a:pt x="3603" y="7601"/>
                    </a:cubicBezTo>
                    <a:cubicBezTo>
                      <a:pt x="3610" y="7594"/>
                      <a:pt x="3847" y="7500"/>
                      <a:pt x="3838" y="7500"/>
                    </a:cubicBezTo>
                    <a:cubicBezTo>
                      <a:pt x="3836" y="7500"/>
                      <a:pt x="3824" y="7503"/>
                      <a:pt x="3799" y="7512"/>
                    </a:cubicBezTo>
                    <a:cubicBezTo>
                      <a:pt x="3710" y="7539"/>
                      <a:pt x="3639" y="7575"/>
                      <a:pt x="3567" y="7592"/>
                    </a:cubicBezTo>
                    <a:cubicBezTo>
                      <a:pt x="3541" y="7592"/>
                      <a:pt x="3541" y="7592"/>
                      <a:pt x="3567" y="7575"/>
                    </a:cubicBezTo>
                    <a:cubicBezTo>
                      <a:pt x="3665" y="7539"/>
                      <a:pt x="3941" y="7450"/>
                      <a:pt x="3959" y="7432"/>
                    </a:cubicBezTo>
                    <a:cubicBezTo>
                      <a:pt x="3979" y="7419"/>
                      <a:pt x="3984" y="7411"/>
                      <a:pt x="3971" y="7411"/>
                    </a:cubicBezTo>
                    <a:cubicBezTo>
                      <a:pt x="3967" y="7411"/>
                      <a:pt x="3960" y="7412"/>
                      <a:pt x="3950" y="7414"/>
                    </a:cubicBezTo>
                    <a:cubicBezTo>
                      <a:pt x="3932" y="7414"/>
                      <a:pt x="3826" y="7450"/>
                      <a:pt x="3826" y="7450"/>
                    </a:cubicBezTo>
                    <a:cubicBezTo>
                      <a:pt x="3826" y="7450"/>
                      <a:pt x="3843" y="7414"/>
                      <a:pt x="3799" y="7414"/>
                    </a:cubicBezTo>
                    <a:cubicBezTo>
                      <a:pt x="3710" y="7423"/>
                      <a:pt x="3621" y="7459"/>
                      <a:pt x="3541" y="7503"/>
                    </a:cubicBezTo>
                    <a:cubicBezTo>
                      <a:pt x="3541" y="7485"/>
                      <a:pt x="3523" y="7485"/>
                      <a:pt x="3674" y="7423"/>
                    </a:cubicBezTo>
                    <a:cubicBezTo>
                      <a:pt x="3777" y="7379"/>
                      <a:pt x="3930" y="7316"/>
                      <a:pt x="3903" y="7316"/>
                    </a:cubicBezTo>
                    <a:cubicBezTo>
                      <a:pt x="3897" y="7316"/>
                      <a:pt x="3884" y="7319"/>
                      <a:pt x="3861" y="7325"/>
                    </a:cubicBezTo>
                    <a:cubicBezTo>
                      <a:pt x="3799" y="7343"/>
                      <a:pt x="3737" y="7361"/>
                      <a:pt x="3674" y="7370"/>
                    </a:cubicBezTo>
                    <a:cubicBezTo>
                      <a:pt x="3674" y="7370"/>
                      <a:pt x="3687" y="7350"/>
                      <a:pt x="3680" y="7350"/>
                    </a:cubicBezTo>
                    <a:cubicBezTo>
                      <a:pt x="3679" y="7350"/>
                      <a:pt x="3677" y="7351"/>
                      <a:pt x="3674" y="7352"/>
                    </a:cubicBezTo>
                    <a:cubicBezTo>
                      <a:pt x="3647" y="7352"/>
                      <a:pt x="3567" y="7387"/>
                      <a:pt x="3549" y="7387"/>
                    </a:cubicBezTo>
                    <a:cubicBezTo>
                      <a:pt x="3534" y="7390"/>
                      <a:pt x="3524" y="7392"/>
                      <a:pt x="3518" y="7392"/>
                    </a:cubicBezTo>
                    <a:cubicBezTo>
                      <a:pt x="3490" y="7392"/>
                      <a:pt x="3528" y="7368"/>
                      <a:pt x="3501" y="7368"/>
                    </a:cubicBezTo>
                    <a:cubicBezTo>
                      <a:pt x="3497" y="7368"/>
                      <a:pt x="3493" y="7369"/>
                      <a:pt x="3487" y="7370"/>
                    </a:cubicBezTo>
                    <a:cubicBezTo>
                      <a:pt x="3454" y="7374"/>
                      <a:pt x="3402" y="7386"/>
                      <a:pt x="3385" y="7386"/>
                    </a:cubicBezTo>
                    <a:cubicBezTo>
                      <a:pt x="3371" y="7386"/>
                      <a:pt x="3385" y="7377"/>
                      <a:pt x="3469" y="7343"/>
                    </a:cubicBezTo>
                    <a:cubicBezTo>
                      <a:pt x="3537" y="7315"/>
                      <a:pt x="3555" y="7297"/>
                      <a:pt x="3531" y="7297"/>
                    </a:cubicBezTo>
                    <a:cubicBezTo>
                      <a:pt x="3518" y="7297"/>
                      <a:pt x="3491" y="7303"/>
                      <a:pt x="3452" y="7316"/>
                    </a:cubicBezTo>
                    <a:cubicBezTo>
                      <a:pt x="3380" y="7334"/>
                      <a:pt x="3309" y="7361"/>
                      <a:pt x="3247" y="7396"/>
                    </a:cubicBezTo>
                    <a:cubicBezTo>
                      <a:pt x="3247" y="7387"/>
                      <a:pt x="3229" y="7387"/>
                      <a:pt x="3300" y="7352"/>
                    </a:cubicBezTo>
                    <a:cubicBezTo>
                      <a:pt x="3371" y="7325"/>
                      <a:pt x="3469" y="7289"/>
                      <a:pt x="3505" y="7263"/>
                    </a:cubicBezTo>
                    <a:cubicBezTo>
                      <a:pt x="3515" y="7258"/>
                      <a:pt x="3516" y="7256"/>
                      <a:pt x="3512" y="7256"/>
                    </a:cubicBezTo>
                    <a:cubicBezTo>
                      <a:pt x="3501" y="7256"/>
                      <a:pt x="3456" y="7267"/>
                      <a:pt x="3439" y="7267"/>
                    </a:cubicBezTo>
                    <a:cubicBezTo>
                      <a:pt x="3428" y="7267"/>
                      <a:pt x="3429" y="7262"/>
                      <a:pt x="3460" y="7245"/>
                    </a:cubicBezTo>
                    <a:cubicBezTo>
                      <a:pt x="3488" y="7231"/>
                      <a:pt x="3735" y="7137"/>
                      <a:pt x="3716" y="7137"/>
                    </a:cubicBezTo>
                    <a:cubicBezTo>
                      <a:pt x="3711" y="7137"/>
                      <a:pt x="3683" y="7145"/>
                      <a:pt x="3621" y="7165"/>
                    </a:cubicBezTo>
                    <a:cubicBezTo>
                      <a:pt x="3504" y="7204"/>
                      <a:pt x="3321" y="7266"/>
                      <a:pt x="3299" y="7266"/>
                    </a:cubicBezTo>
                    <a:cubicBezTo>
                      <a:pt x="3291" y="7266"/>
                      <a:pt x="3305" y="7258"/>
                      <a:pt x="3354" y="7236"/>
                    </a:cubicBezTo>
                    <a:cubicBezTo>
                      <a:pt x="3469" y="7191"/>
                      <a:pt x="3567" y="7156"/>
                      <a:pt x="3621" y="7129"/>
                    </a:cubicBezTo>
                    <a:cubicBezTo>
                      <a:pt x="3634" y="7122"/>
                      <a:pt x="3678" y="7090"/>
                      <a:pt x="3649" y="7090"/>
                    </a:cubicBezTo>
                    <a:cubicBezTo>
                      <a:pt x="3640" y="7090"/>
                      <a:pt x="3622" y="7094"/>
                      <a:pt x="3594" y="7102"/>
                    </a:cubicBezTo>
                    <a:cubicBezTo>
                      <a:pt x="3530" y="7126"/>
                      <a:pt x="3251" y="7222"/>
                      <a:pt x="3226" y="7222"/>
                    </a:cubicBezTo>
                    <a:cubicBezTo>
                      <a:pt x="3224" y="7222"/>
                      <a:pt x="3224" y="7221"/>
                      <a:pt x="3229" y="7218"/>
                    </a:cubicBezTo>
                    <a:cubicBezTo>
                      <a:pt x="3273" y="7183"/>
                      <a:pt x="3469" y="7129"/>
                      <a:pt x="3576" y="7094"/>
                    </a:cubicBezTo>
                    <a:lnTo>
                      <a:pt x="3576" y="7094"/>
                    </a:lnTo>
                    <a:lnTo>
                      <a:pt x="3282" y="7174"/>
                    </a:lnTo>
                    <a:cubicBezTo>
                      <a:pt x="3244" y="7186"/>
                      <a:pt x="3226" y="7191"/>
                      <a:pt x="3223" y="7191"/>
                    </a:cubicBezTo>
                    <a:cubicBezTo>
                      <a:pt x="3218" y="7191"/>
                      <a:pt x="3273" y="7171"/>
                      <a:pt x="3345" y="7147"/>
                    </a:cubicBezTo>
                    <a:cubicBezTo>
                      <a:pt x="3480" y="7091"/>
                      <a:pt x="3587" y="7028"/>
                      <a:pt x="3557" y="7028"/>
                    </a:cubicBezTo>
                    <a:cubicBezTo>
                      <a:pt x="3554" y="7028"/>
                      <a:pt x="3548" y="7029"/>
                      <a:pt x="3541" y="7031"/>
                    </a:cubicBezTo>
                    <a:cubicBezTo>
                      <a:pt x="3478" y="7049"/>
                      <a:pt x="2997" y="7218"/>
                      <a:pt x="2988" y="7218"/>
                    </a:cubicBezTo>
                    <a:cubicBezTo>
                      <a:pt x="3051" y="7183"/>
                      <a:pt x="3122" y="7156"/>
                      <a:pt x="3193" y="7129"/>
                    </a:cubicBezTo>
                    <a:cubicBezTo>
                      <a:pt x="3247" y="7111"/>
                      <a:pt x="3300" y="7085"/>
                      <a:pt x="3345" y="7058"/>
                    </a:cubicBezTo>
                    <a:cubicBezTo>
                      <a:pt x="3370" y="7032"/>
                      <a:pt x="3662" y="6915"/>
                      <a:pt x="3626" y="6915"/>
                    </a:cubicBezTo>
                    <a:cubicBezTo>
                      <a:pt x="3625" y="6915"/>
                      <a:pt x="3623" y="6915"/>
                      <a:pt x="3621" y="6915"/>
                    </a:cubicBezTo>
                    <a:cubicBezTo>
                      <a:pt x="3592" y="6923"/>
                      <a:pt x="3413" y="6978"/>
                      <a:pt x="3398" y="6978"/>
                    </a:cubicBezTo>
                    <a:cubicBezTo>
                      <a:pt x="3395" y="6978"/>
                      <a:pt x="3400" y="6975"/>
                      <a:pt x="3416" y="6969"/>
                    </a:cubicBezTo>
                    <a:cubicBezTo>
                      <a:pt x="3469" y="6951"/>
                      <a:pt x="3532" y="6933"/>
                      <a:pt x="3585" y="6906"/>
                    </a:cubicBezTo>
                    <a:cubicBezTo>
                      <a:pt x="3588" y="6902"/>
                      <a:pt x="3585" y="6901"/>
                      <a:pt x="3578" y="6901"/>
                    </a:cubicBezTo>
                    <a:cubicBezTo>
                      <a:pt x="3523" y="6901"/>
                      <a:pt x="3203" y="7005"/>
                      <a:pt x="3153" y="7005"/>
                    </a:cubicBezTo>
                    <a:cubicBezTo>
                      <a:pt x="3151" y="7005"/>
                      <a:pt x="3150" y="7005"/>
                      <a:pt x="3149" y="7004"/>
                    </a:cubicBezTo>
                    <a:cubicBezTo>
                      <a:pt x="3131" y="6999"/>
                      <a:pt x="3328" y="6924"/>
                      <a:pt x="3463" y="6868"/>
                    </a:cubicBezTo>
                    <a:lnTo>
                      <a:pt x="3463" y="6868"/>
                    </a:lnTo>
                    <a:cubicBezTo>
                      <a:pt x="3540" y="6845"/>
                      <a:pt x="3639" y="6810"/>
                      <a:pt x="3639" y="6800"/>
                    </a:cubicBezTo>
                    <a:lnTo>
                      <a:pt x="3639" y="6791"/>
                    </a:lnTo>
                    <a:cubicBezTo>
                      <a:pt x="3620" y="6797"/>
                      <a:pt x="3602" y="6803"/>
                      <a:pt x="3585" y="6809"/>
                    </a:cubicBezTo>
                    <a:lnTo>
                      <a:pt x="3585" y="6809"/>
                    </a:lnTo>
                    <a:cubicBezTo>
                      <a:pt x="3585" y="6809"/>
                      <a:pt x="3585" y="6809"/>
                      <a:pt x="3585" y="6808"/>
                    </a:cubicBezTo>
                    <a:cubicBezTo>
                      <a:pt x="3585" y="6808"/>
                      <a:pt x="3585" y="6808"/>
                      <a:pt x="3584" y="6808"/>
                    </a:cubicBezTo>
                    <a:cubicBezTo>
                      <a:pt x="3577" y="6808"/>
                      <a:pt x="3543" y="6821"/>
                      <a:pt x="3505" y="6836"/>
                    </a:cubicBezTo>
                    <a:lnTo>
                      <a:pt x="3505" y="6836"/>
                    </a:lnTo>
                    <a:cubicBezTo>
                      <a:pt x="3552" y="6815"/>
                      <a:pt x="3593" y="6795"/>
                      <a:pt x="3585" y="6791"/>
                    </a:cubicBezTo>
                    <a:cubicBezTo>
                      <a:pt x="3573" y="6791"/>
                      <a:pt x="3530" y="6799"/>
                      <a:pt x="3502" y="6799"/>
                    </a:cubicBezTo>
                    <a:cubicBezTo>
                      <a:pt x="3488" y="6799"/>
                      <a:pt x="3478" y="6797"/>
                      <a:pt x="3478" y="6791"/>
                    </a:cubicBezTo>
                    <a:cubicBezTo>
                      <a:pt x="3452" y="6800"/>
                      <a:pt x="3416" y="6800"/>
                      <a:pt x="3389" y="6808"/>
                    </a:cubicBezTo>
                    <a:cubicBezTo>
                      <a:pt x="3362" y="6817"/>
                      <a:pt x="3347" y="6820"/>
                      <a:pt x="3341" y="6820"/>
                    </a:cubicBezTo>
                    <a:cubicBezTo>
                      <a:pt x="3326" y="6820"/>
                      <a:pt x="3355" y="6803"/>
                      <a:pt x="3380" y="6791"/>
                    </a:cubicBezTo>
                    <a:cubicBezTo>
                      <a:pt x="3441" y="6763"/>
                      <a:pt x="3440" y="6752"/>
                      <a:pt x="3401" y="6752"/>
                    </a:cubicBezTo>
                    <a:cubicBezTo>
                      <a:pt x="3388" y="6752"/>
                      <a:pt x="3372" y="6753"/>
                      <a:pt x="3354" y="6755"/>
                    </a:cubicBezTo>
                    <a:cubicBezTo>
                      <a:pt x="3332" y="6755"/>
                      <a:pt x="3127" y="6820"/>
                      <a:pt x="3119" y="6820"/>
                    </a:cubicBezTo>
                    <a:cubicBezTo>
                      <a:pt x="3117" y="6820"/>
                      <a:pt x="3126" y="6817"/>
                      <a:pt x="3149" y="6808"/>
                    </a:cubicBezTo>
                    <a:cubicBezTo>
                      <a:pt x="3345" y="6741"/>
                      <a:pt x="3551" y="6668"/>
                      <a:pt x="3522" y="6668"/>
                    </a:cubicBezTo>
                    <a:cubicBezTo>
                      <a:pt x="3513" y="6668"/>
                      <a:pt x="3480" y="6676"/>
                      <a:pt x="3416" y="6693"/>
                    </a:cubicBezTo>
                    <a:cubicBezTo>
                      <a:pt x="3298" y="6725"/>
                      <a:pt x="3055" y="6797"/>
                      <a:pt x="3023" y="6797"/>
                    </a:cubicBezTo>
                    <a:cubicBezTo>
                      <a:pt x="3012" y="6797"/>
                      <a:pt x="3026" y="6788"/>
                      <a:pt x="3077" y="6768"/>
                    </a:cubicBezTo>
                    <a:lnTo>
                      <a:pt x="3077" y="6768"/>
                    </a:lnTo>
                    <a:cubicBezTo>
                      <a:pt x="3162" y="6743"/>
                      <a:pt x="3253" y="6717"/>
                      <a:pt x="3336" y="6684"/>
                    </a:cubicBezTo>
                    <a:cubicBezTo>
                      <a:pt x="3339" y="6680"/>
                      <a:pt x="3342" y="6677"/>
                      <a:pt x="3337" y="6677"/>
                    </a:cubicBezTo>
                    <a:cubicBezTo>
                      <a:pt x="3328" y="6677"/>
                      <a:pt x="3296" y="6686"/>
                      <a:pt x="3202" y="6719"/>
                    </a:cubicBezTo>
                    <a:lnTo>
                      <a:pt x="3193" y="6719"/>
                    </a:lnTo>
                    <a:lnTo>
                      <a:pt x="3122" y="6748"/>
                    </a:lnTo>
                    <a:lnTo>
                      <a:pt x="3122" y="6748"/>
                    </a:lnTo>
                    <a:cubicBezTo>
                      <a:pt x="3237" y="6697"/>
                      <a:pt x="3394" y="6637"/>
                      <a:pt x="3443" y="6613"/>
                    </a:cubicBezTo>
                    <a:cubicBezTo>
                      <a:pt x="3453" y="6606"/>
                      <a:pt x="3454" y="6604"/>
                      <a:pt x="3448" y="6604"/>
                    </a:cubicBezTo>
                    <a:cubicBezTo>
                      <a:pt x="3434" y="6604"/>
                      <a:pt x="3372" y="6623"/>
                      <a:pt x="3357" y="6623"/>
                    </a:cubicBezTo>
                    <a:cubicBezTo>
                      <a:pt x="3355" y="6623"/>
                      <a:pt x="3354" y="6622"/>
                      <a:pt x="3354" y="6621"/>
                    </a:cubicBezTo>
                    <a:cubicBezTo>
                      <a:pt x="3345" y="6613"/>
                      <a:pt x="3558" y="6532"/>
                      <a:pt x="3558" y="6523"/>
                    </a:cubicBezTo>
                    <a:cubicBezTo>
                      <a:pt x="3558" y="6523"/>
                      <a:pt x="3558" y="6522"/>
                      <a:pt x="3556" y="6522"/>
                    </a:cubicBezTo>
                    <a:cubicBezTo>
                      <a:pt x="3539" y="6522"/>
                      <a:pt x="3423" y="6569"/>
                      <a:pt x="3398" y="6577"/>
                    </a:cubicBezTo>
                    <a:cubicBezTo>
                      <a:pt x="3370" y="6584"/>
                      <a:pt x="3354" y="6587"/>
                      <a:pt x="3347" y="6587"/>
                    </a:cubicBezTo>
                    <a:cubicBezTo>
                      <a:pt x="3301" y="6587"/>
                      <a:pt x="3664" y="6451"/>
                      <a:pt x="3656" y="6443"/>
                    </a:cubicBezTo>
                    <a:cubicBezTo>
                      <a:pt x="3656" y="6443"/>
                      <a:pt x="3656" y="6443"/>
                      <a:pt x="3656" y="6443"/>
                    </a:cubicBezTo>
                    <a:cubicBezTo>
                      <a:pt x="3637" y="6443"/>
                      <a:pt x="3245" y="6587"/>
                      <a:pt x="3229" y="6587"/>
                    </a:cubicBezTo>
                    <a:cubicBezTo>
                      <a:pt x="3225" y="6587"/>
                      <a:pt x="3243" y="6579"/>
                      <a:pt x="3291" y="6559"/>
                    </a:cubicBezTo>
                    <a:cubicBezTo>
                      <a:pt x="3434" y="6497"/>
                      <a:pt x="3452" y="6497"/>
                      <a:pt x="3443" y="6479"/>
                    </a:cubicBezTo>
                    <a:cubicBezTo>
                      <a:pt x="3506" y="6451"/>
                      <a:pt x="3570" y="6428"/>
                      <a:pt x="3633" y="6407"/>
                    </a:cubicBezTo>
                    <a:lnTo>
                      <a:pt x="3633" y="6407"/>
                    </a:lnTo>
                    <a:cubicBezTo>
                      <a:pt x="3527" y="6441"/>
                      <a:pt x="3486" y="6450"/>
                      <a:pt x="3465" y="6450"/>
                    </a:cubicBezTo>
                    <a:cubicBezTo>
                      <a:pt x="3447" y="6450"/>
                      <a:pt x="3445" y="6443"/>
                      <a:pt x="3428" y="6443"/>
                    </a:cubicBezTo>
                    <a:cubicBezTo>
                      <a:pt x="3407" y="6443"/>
                      <a:pt x="3363" y="6453"/>
                      <a:pt x="3238" y="6497"/>
                    </a:cubicBezTo>
                    <a:cubicBezTo>
                      <a:pt x="3452" y="6417"/>
                      <a:pt x="3407" y="6408"/>
                      <a:pt x="3389" y="6399"/>
                    </a:cubicBezTo>
                    <a:cubicBezTo>
                      <a:pt x="3362" y="6399"/>
                      <a:pt x="3327" y="6399"/>
                      <a:pt x="3291" y="6408"/>
                    </a:cubicBezTo>
                    <a:cubicBezTo>
                      <a:pt x="3300" y="6408"/>
                      <a:pt x="3087" y="6471"/>
                      <a:pt x="3084" y="6471"/>
                    </a:cubicBezTo>
                    <a:cubicBezTo>
                      <a:pt x="3084" y="6471"/>
                      <a:pt x="3085" y="6471"/>
                      <a:pt x="3086" y="6470"/>
                    </a:cubicBezTo>
                    <a:cubicBezTo>
                      <a:pt x="3193" y="6434"/>
                      <a:pt x="3460" y="6345"/>
                      <a:pt x="3576" y="6310"/>
                    </a:cubicBezTo>
                    <a:lnTo>
                      <a:pt x="3576" y="6310"/>
                    </a:lnTo>
                    <a:cubicBezTo>
                      <a:pt x="3469" y="6336"/>
                      <a:pt x="3416" y="6345"/>
                      <a:pt x="3256" y="6399"/>
                    </a:cubicBezTo>
                    <a:cubicBezTo>
                      <a:pt x="3131" y="6443"/>
                      <a:pt x="3006" y="6479"/>
                      <a:pt x="2873" y="6506"/>
                    </a:cubicBezTo>
                    <a:cubicBezTo>
                      <a:pt x="2962" y="6479"/>
                      <a:pt x="3300" y="6372"/>
                      <a:pt x="3345" y="6345"/>
                    </a:cubicBezTo>
                    <a:cubicBezTo>
                      <a:pt x="3362" y="6338"/>
                      <a:pt x="3366" y="6335"/>
                      <a:pt x="3361" y="6335"/>
                    </a:cubicBezTo>
                    <a:cubicBezTo>
                      <a:pt x="3344" y="6335"/>
                      <a:pt x="3205" y="6378"/>
                      <a:pt x="3149" y="6399"/>
                    </a:cubicBezTo>
                    <a:cubicBezTo>
                      <a:pt x="3149" y="6390"/>
                      <a:pt x="3149" y="6381"/>
                      <a:pt x="3211" y="6354"/>
                    </a:cubicBezTo>
                    <a:cubicBezTo>
                      <a:pt x="3247" y="6336"/>
                      <a:pt x="3389" y="6283"/>
                      <a:pt x="3389" y="6274"/>
                    </a:cubicBezTo>
                    <a:lnTo>
                      <a:pt x="3389" y="6274"/>
                    </a:lnTo>
                    <a:cubicBezTo>
                      <a:pt x="3389" y="6274"/>
                      <a:pt x="3108" y="6365"/>
                      <a:pt x="3086" y="6365"/>
                    </a:cubicBezTo>
                    <a:cubicBezTo>
                      <a:pt x="3084" y="6365"/>
                      <a:pt x="3084" y="6365"/>
                      <a:pt x="3086" y="6363"/>
                    </a:cubicBezTo>
                    <a:cubicBezTo>
                      <a:pt x="3095" y="6363"/>
                      <a:pt x="3211" y="6319"/>
                      <a:pt x="3238" y="6301"/>
                    </a:cubicBezTo>
                    <a:cubicBezTo>
                      <a:pt x="3256" y="6292"/>
                      <a:pt x="3273" y="6283"/>
                      <a:pt x="3282" y="6274"/>
                    </a:cubicBezTo>
                    <a:cubicBezTo>
                      <a:pt x="3282" y="6271"/>
                      <a:pt x="3272" y="6270"/>
                      <a:pt x="3259" y="6270"/>
                    </a:cubicBezTo>
                    <a:cubicBezTo>
                      <a:pt x="3231" y="6270"/>
                      <a:pt x="3187" y="6274"/>
                      <a:pt x="3175" y="6274"/>
                    </a:cubicBezTo>
                    <a:cubicBezTo>
                      <a:pt x="3159" y="6274"/>
                      <a:pt x="3313" y="6220"/>
                      <a:pt x="3276" y="6220"/>
                    </a:cubicBezTo>
                    <a:cubicBezTo>
                      <a:pt x="3273" y="6220"/>
                      <a:pt x="3269" y="6220"/>
                      <a:pt x="3264" y="6221"/>
                    </a:cubicBezTo>
                    <a:cubicBezTo>
                      <a:pt x="3226" y="6230"/>
                      <a:pt x="3188" y="6240"/>
                      <a:pt x="3150" y="6251"/>
                    </a:cubicBezTo>
                    <a:lnTo>
                      <a:pt x="3150" y="6251"/>
                    </a:lnTo>
                    <a:cubicBezTo>
                      <a:pt x="3331" y="6191"/>
                      <a:pt x="3416" y="6156"/>
                      <a:pt x="3416" y="6140"/>
                    </a:cubicBezTo>
                    <a:lnTo>
                      <a:pt x="3416" y="6140"/>
                    </a:lnTo>
                    <a:lnTo>
                      <a:pt x="3273" y="6194"/>
                    </a:lnTo>
                    <a:cubicBezTo>
                      <a:pt x="3273" y="6180"/>
                      <a:pt x="3331" y="6135"/>
                      <a:pt x="3293" y="6135"/>
                    </a:cubicBezTo>
                    <a:cubicBezTo>
                      <a:pt x="3282" y="6135"/>
                      <a:pt x="3262" y="6139"/>
                      <a:pt x="3229" y="6149"/>
                    </a:cubicBezTo>
                    <a:cubicBezTo>
                      <a:pt x="3221" y="6149"/>
                      <a:pt x="2943" y="6249"/>
                      <a:pt x="2932" y="6249"/>
                    </a:cubicBezTo>
                    <a:cubicBezTo>
                      <a:pt x="2932" y="6249"/>
                      <a:pt x="2932" y="6249"/>
                      <a:pt x="2935" y="6247"/>
                    </a:cubicBezTo>
                    <a:cubicBezTo>
                      <a:pt x="2962" y="6230"/>
                      <a:pt x="3122" y="6167"/>
                      <a:pt x="3166" y="6140"/>
                    </a:cubicBezTo>
                    <a:cubicBezTo>
                      <a:pt x="3291" y="6078"/>
                      <a:pt x="3354" y="6025"/>
                      <a:pt x="3309" y="6025"/>
                    </a:cubicBezTo>
                    <a:cubicBezTo>
                      <a:pt x="3282" y="6025"/>
                      <a:pt x="3140" y="6060"/>
                      <a:pt x="3122" y="6060"/>
                    </a:cubicBezTo>
                    <a:cubicBezTo>
                      <a:pt x="3121" y="6059"/>
                      <a:pt x="3118" y="6059"/>
                      <a:pt x="3114" y="6059"/>
                    </a:cubicBezTo>
                    <a:cubicBezTo>
                      <a:pt x="3085" y="6059"/>
                      <a:pt x="2979" y="6087"/>
                      <a:pt x="2783" y="6149"/>
                    </a:cubicBezTo>
                    <a:cubicBezTo>
                      <a:pt x="2842" y="6127"/>
                      <a:pt x="3180" y="5996"/>
                      <a:pt x="3161" y="5996"/>
                    </a:cubicBezTo>
                    <a:cubicBezTo>
                      <a:pt x="3157" y="5996"/>
                      <a:pt x="3137" y="6002"/>
                      <a:pt x="3095" y="6016"/>
                    </a:cubicBezTo>
                    <a:cubicBezTo>
                      <a:pt x="2944" y="6060"/>
                      <a:pt x="2668" y="6185"/>
                      <a:pt x="2498" y="6238"/>
                    </a:cubicBezTo>
                    <a:lnTo>
                      <a:pt x="2801" y="6105"/>
                    </a:lnTo>
                    <a:cubicBezTo>
                      <a:pt x="2944" y="6051"/>
                      <a:pt x="3131" y="5971"/>
                      <a:pt x="3344" y="5900"/>
                    </a:cubicBezTo>
                    <a:lnTo>
                      <a:pt x="3344" y="5900"/>
                    </a:lnTo>
                    <a:cubicBezTo>
                      <a:pt x="3154" y="5963"/>
                      <a:pt x="3116" y="5968"/>
                      <a:pt x="3090" y="5968"/>
                    </a:cubicBezTo>
                    <a:cubicBezTo>
                      <a:pt x="3086" y="5968"/>
                      <a:pt x="3082" y="5968"/>
                      <a:pt x="3077" y="5968"/>
                    </a:cubicBezTo>
                    <a:cubicBezTo>
                      <a:pt x="3060" y="5968"/>
                      <a:pt x="3038" y="5970"/>
                      <a:pt x="2971" y="5989"/>
                    </a:cubicBezTo>
                    <a:cubicBezTo>
                      <a:pt x="2971" y="5971"/>
                      <a:pt x="3006" y="5962"/>
                      <a:pt x="3211" y="5891"/>
                    </a:cubicBezTo>
                    <a:cubicBezTo>
                      <a:pt x="3389" y="5838"/>
                      <a:pt x="3327" y="5847"/>
                      <a:pt x="3443" y="5802"/>
                    </a:cubicBezTo>
                    <a:lnTo>
                      <a:pt x="3443" y="5802"/>
                    </a:lnTo>
                    <a:lnTo>
                      <a:pt x="2828" y="6016"/>
                    </a:lnTo>
                    <a:cubicBezTo>
                      <a:pt x="2828" y="5999"/>
                      <a:pt x="3256" y="5843"/>
                      <a:pt x="3297" y="5829"/>
                    </a:cubicBezTo>
                    <a:lnTo>
                      <a:pt x="3297" y="5829"/>
                    </a:lnTo>
                    <a:cubicBezTo>
                      <a:pt x="3229" y="5843"/>
                      <a:pt x="3035" y="5903"/>
                      <a:pt x="3004" y="5903"/>
                    </a:cubicBezTo>
                    <a:cubicBezTo>
                      <a:pt x="2992" y="5903"/>
                      <a:pt x="3003" y="5895"/>
                      <a:pt x="3051" y="5873"/>
                    </a:cubicBezTo>
                    <a:cubicBezTo>
                      <a:pt x="3150" y="5833"/>
                      <a:pt x="3329" y="5749"/>
                      <a:pt x="3281" y="5749"/>
                    </a:cubicBezTo>
                    <a:cubicBezTo>
                      <a:pt x="3265" y="5749"/>
                      <a:pt x="3222" y="5759"/>
                      <a:pt x="3140" y="5784"/>
                    </a:cubicBezTo>
                    <a:cubicBezTo>
                      <a:pt x="3106" y="5796"/>
                      <a:pt x="3091" y="5799"/>
                      <a:pt x="3085" y="5799"/>
                    </a:cubicBezTo>
                    <a:cubicBezTo>
                      <a:pt x="3073" y="5799"/>
                      <a:pt x="3100" y="5783"/>
                      <a:pt x="3075" y="5783"/>
                    </a:cubicBezTo>
                    <a:cubicBezTo>
                      <a:pt x="3066" y="5783"/>
                      <a:pt x="3048" y="5785"/>
                      <a:pt x="3015" y="5793"/>
                    </a:cubicBezTo>
                    <a:cubicBezTo>
                      <a:pt x="2961" y="5809"/>
                      <a:pt x="2935" y="5815"/>
                      <a:pt x="2930" y="5815"/>
                    </a:cubicBezTo>
                    <a:cubicBezTo>
                      <a:pt x="2908" y="5815"/>
                      <a:pt x="3220" y="5708"/>
                      <a:pt x="3256" y="5686"/>
                    </a:cubicBezTo>
                    <a:cubicBezTo>
                      <a:pt x="3262" y="5681"/>
                      <a:pt x="3261" y="5679"/>
                      <a:pt x="3254" y="5679"/>
                    </a:cubicBezTo>
                    <a:cubicBezTo>
                      <a:pt x="3227" y="5679"/>
                      <a:pt x="3110" y="5714"/>
                      <a:pt x="3096" y="5714"/>
                    </a:cubicBezTo>
                    <a:cubicBezTo>
                      <a:pt x="3095" y="5714"/>
                      <a:pt x="3095" y="5714"/>
                      <a:pt x="3095" y="5713"/>
                    </a:cubicBezTo>
                    <a:cubicBezTo>
                      <a:pt x="3166" y="5677"/>
                      <a:pt x="3238" y="5642"/>
                      <a:pt x="3318" y="5633"/>
                    </a:cubicBezTo>
                    <a:cubicBezTo>
                      <a:pt x="3379" y="5610"/>
                      <a:pt x="3386" y="5603"/>
                      <a:pt x="3373" y="5603"/>
                    </a:cubicBezTo>
                    <a:cubicBezTo>
                      <a:pt x="3355" y="5603"/>
                      <a:pt x="3301" y="5615"/>
                      <a:pt x="3291" y="5615"/>
                    </a:cubicBezTo>
                    <a:cubicBezTo>
                      <a:pt x="3260" y="5623"/>
                      <a:pt x="3246" y="5627"/>
                      <a:pt x="3242" y="5627"/>
                    </a:cubicBezTo>
                    <a:cubicBezTo>
                      <a:pt x="3234" y="5627"/>
                      <a:pt x="3273" y="5612"/>
                      <a:pt x="3291" y="5606"/>
                    </a:cubicBezTo>
                    <a:cubicBezTo>
                      <a:pt x="3297" y="5603"/>
                      <a:pt x="3298" y="5601"/>
                      <a:pt x="3295" y="5601"/>
                    </a:cubicBezTo>
                    <a:cubicBezTo>
                      <a:pt x="3270" y="5601"/>
                      <a:pt x="2887" y="5739"/>
                      <a:pt x="2873" y="5739"/>
                    </a:cubicBezTo>
                    <a:cubicBezTo>
                      <a:pt x="2868" y="5739"/>
                      <a:pt x="2908" y="5722"/>
                      <a:pt x="3024" y="5677"/>
                    </a:cubicBezTo>
                    <a:cubicBezTo>
                      <a:pt x="3180" y="5618"/>
                      <a:pt x="3235" y="5591"/>
                      <a:pt x="3211" y="5591"/>
                    </a:cubicBezTo>
                    <a:cubicBezTo>
                      <a:pt x="3196" y="5591"/>
                      <a:pt x="3146" y="5603"/>
                      <a:pt x="3068" y="5624"/>
                    </a:cubicBezTo>
                    <a:cubicBezTo>
                      <a:pt x="2971" y="5651"/>
                      <a:pt x="2902" y="5668"/>
                      <a:pt x="2887" y="5668"/>
                    </a:cubicBezTo>
                    <a:cubicBezTo>
                      <a:pt x="2867" y="5668"/>
                      <a:pt x="2935" y="5640"/>
                      <a:pt x="3140" y="5570"/>
                    </a:cubicBezTo>
                    <a:cubicBezTo>
                      <a:pt x="3201" y="5547"/>
                      <a:pt x="3209" y="5541"/>
                      <a:pt x="3194" y="5541"/>
                    </a:cubicBezTo>
                    <a:cubicBezTo>
                      <a:pt x="3172" y="5541"/>
                      <a:pt x="3100" y="5556"/>
                      <a:pt x="3080" y="5556"/>
                    </a:cubicBezTo>
                    <a:cubicBezTo>
                      <a:pt x="3066" y="5556"/>
                      <a:pt x="3076" y="5549"/>
                      <a:pt x="3140" y="5526"/>
                    </a:cubicBezTo>
                    <a:lnTo>
                      <a:pt x="3140" y="5526"/>
                    </a:lnTo>
                    <a:cubicBezTo>
                      <a:pt x="3018" y="5566"/>
                      <a:pt x="2780" y="5630"/>
                      <a:pt x="2750" y="5630"/>
                    </a:cubicBezTo>
                    <a:cubicBezTo>
                      <a:pt x="2735" y="5630"/>
                      <a:pt x="2779" y="5611"/>
                      <a:pt x="2935" y="5561"/>
                    </a:cubicBezTo>
                    <a:cubicBezTo>
                      <a:pt x="3115" y="5501"/>
                      <a:pt x="3158" y="5484"/>
                      <a:pt x="3144" y="5484"/>
                    </a:cubicBezTo>
                    <a:cubicBezTo>
                      <a:pt x="3125" y="5484"/>
                      <a:pt x="3000" y="5517"/>
                      <a:pt x="2979" y="5517"/>
                    </a:cubicBezTo>
                    <a:cubicBezTo>
                      <a:pt x="2953" y="5508"/>
                      <a:pt x="2953" y="5508"/>
                      <a:pt x="3015" y="5472"/>
                    </a:cubicBezTo>
                    <a:cubicBezTo>
                      <a:pt x="3051" y="5464"/>
                      <a:pt x="3095" y="5446"/>
                      <a:pt x="3131" y="5428"/>
                    </a:cubicBezTo>
                    <a:cubicBezTo>
                      <a:pt x="3134" y="5425"/>
                      <a:pt x="3127" y="5422"/>
                      <a:pt x="3109" y="5422"/>
                    </a:cubicBezTo>
                    <a:cubicBezTo>
                      <a:pt x="3086" y="5422"/>
                      <a:pt x="3043" y="5427"/>
                      <a:pt x="2978" y="5446"/>
                    </a:cubicBezTo>
                    <a:lnTo>
                      <a:pt x="2978" y="5446"/>
                    </a:lnTo>
                    <a:cubicBezTo>
                      <a:pt x="3055" y="5418"/>
                      <a:pt x="3128" y="5387"/>
                      <a:pt x="3202" y="5357"/>
                    </a:cubicBezTo>
                    <a:cubicBezTo>
                      <a:pt x="3203" y="5355"/>
                      <a:pt x="3201" y="5354"/>
                      <a:pt x="3197" y="5354"/>
                    </a:cubicBezTo>
                    <a:cubicBezTo>
                      <a:pt x="3173" y="5354"/>
                      <a:pt x="3078" y="5381"/>
                      <a:pt x="3066" y="5381"/>
                    </a:cubicBezTo>
                    <a:cubicBezTo>
                      <a:pt x="3060" y="5381"/>
                      <a:pt x="3073" y="5375"/>
                      <a:pt x="3122" y="5357"/>
                    </a:cubicBezTo>
                    <a:cubicBezTo>
                      <a:pt x="3113" y="5357"/>
                      <a:pt x="3068" y="5366"/>
                      <a:pt x="3006" y="5383"/>
                    </a:cubicBezTo>
                    <a:cubicBezTo>
                      <a:pt x="2978" y="5392"/>
                      <a:pt x="2966" y="5395"/>
                      <a:pt x="2963" y="5395"/>
                    </a:cubicBezTo>
                    <a:cubicBezTo>
                      <a:pt x="2957" y="5395"/>
                      <a:pt x="2994" y="5381"/>
                      <a:pt x="3006" y="5374"/>
                    </a:cubicBezTo>
                    <a:cubicBezTo>
                      <a:pt x="3065" y="5345"/>
                      <a:pt x="3138" y="5310"/>
                      <a:pt x="3118" y="5310"/>
                    </a:cubicBezTo>
                    <a:cubicBezTo>
                      <a:pt x="3106" y="5310"/>
                      <a:pt x="3064" y="5322"/>
                      <a:pt x="2970" y="5353"/>
                    </a:cubicBezTo>
                    <a:lnTo>
                      <a:pt x="2970" y="5353"/>
                    </a:lnTo>
                    <a:cubicBezTo>
                      <a:pt x="3055" y="5324"/>
                      <a:pt x="3141" y="5293"/>
                      <a:pt x="3133" y="5293"/>
                    </a:cubicBezTo>
                    <a:cubicBezTo>
                      <a:pt x="3131" y="5293"/>
                      <a:pt x="3119" y="5296"/>
                      <a:pt x="3095" y="5303"/>
                    </a:cubicBezTo>
                    <a:cubicBezTo>
                      <a:pt x="2993" y="5330"/>
                      <a:pt x="2943" y="5342"/>
                      <a:pt x="2925" y="5342"/>
                    </a:cubicBezTo>
                    <a:cubicBezTo>
                      <a:pt x="2920" y="5342"/>
                      <a:pt x="2917" y="5341"/>
                      <a:pt x="2917" y="5339"/>
                    </a:cubicBezTo>
                    <a:cubicBezTo>
                      <a:pt x="3024" y="5312"/>
                      <a:pt x="3131" y="5268"/>
                      <a:pt x="3229" y="5223"/>
                    </a:cubicBezTo>
                    <a:cubicBezTo>
                      <a:pt x="3238" y="5219"/>
                      <a:pt x="3236" y="5216"/>
                      <a:pt x="3225" y="5216"/>
                    </a:cubicBezTo>
                    <a:cubicBezTo>
                      <a:pt x="3215" y="5216"/>
                      <a:pt x="3198" y="5219"/>
                      <a:pt x="3175" y="5223"/>
                    </a:cubicBezTo>
                    <a:cubicBezTo>
                      <a:pt x="3042" y="5241"/>
                      <a:pt x="2899" y="5285"/>
                      <a:pt x="2775" y="5330"/>
                    </a:cubicBezTo>
                    <a:cubicBezTo>
                      <a:pt x="2775" y="5312"/>
                      <a:pt x="2828" y="5303"/>
                      <a:pt x="2997" y="5232"/>
                    </a:cubicBezTo>
                    <a:lnTo>
                      <a:pt x="2997" y="5232"/>
                    </a:lnTo>
                    <a:cubicBezTo>
                      <a:pt x="2997" y="5232"/>
                      <a:pt x="2761" y="5308"/>
                      <a:pt x="2683" y="5336"/>
                    </a:cubicBezTo>
                    <a:lnTo>
                      <a:pt x="2683" y="5336"/>
                    </a:lnTo>
                    <a:cubicBezTo>
                      <a:pt x="2920" y="5249"/>
                      <a:pt x="3097" y="5187"/>
                      <a:pt x="3327" y="5116"/>
                    </a:cubicBezTo>
                    <a:lnTo>
                      <a:pt x="3327" y="5116"/>
                    </a:lnTo>
                    <a:cubicBezTo>
                      <a:pt x="3193" y="5152"/>
                      <a:pt x="3077" y="5178"/>
                      <a:pt x="2926" y="5223"/>
                    </a:cubicBezTo>
                    <a:cubicBezTo>
                      <a:pt x="2836" y="5249"/>
                      <a:pt x="2793" y="5258"/>
                      <a:pt x="2777" y="5258"/>
                    </a:cubicBezTo>
                    <a:cubicBezTo>
                      <a:pt x="2748" y="5258"/>
                      <a:pt x="2806" y="5228"/>
                      <a:pt x="2846" y="5205"/>
                    </a:cubicBezTo>
                    <a:cubicBezTo>
                      <a:pt x="2870" y="5193"/>
                      <a:pt x="2935" y="5156"/>
                      <a:pt x="2902" y="5156"/>
                    </a:cubicBezTo>
                    <a:cubicBezTo>
                      <a:pt x="2886" y="5156"/>
                      <a:pt x="2849" y="5165"/>
                      <a:pt x="2775" y="5187"/>
                    </a:cubicBezTo>
                    <a:cubicBezTo>
                      <a:pt x="2588" y="5250"/>
                      <a:pt x="2383" y="5321"/>
                      <a:pt x="2196" y="5383"/>
                    </a:cubicBezTo>
                    <a:cubicBezTo>
                      <a:pt x="2196" y="5374"/>
                      <a:pt x="2543" y="5259"/>
                      <a:pt x="2668" y="5214"/>
                    </a:cubicBezTo>
                    <a:lnTo>
                      <a:pt x="2668" y="5214"/>
                    </a:lnTo>
                    <a:cubicBezTo>
                      <a:pt x="2637" y="5224"/>
                      <a:pt x="2621" y="5229"/>
                      <a:pt x="2618" y="5229"/>
                    </a:cubicBezTo>
                    <a:cubicBezTo>
                      <a:pt x="2602" y="5229"/>
                      <a:pt x="2790" y="5154"/>
                      <a:pt x="2890" y="5125"/>
                    </a:cubicBezTo>
                    <a:cubicBezTo>
                      <a:pt x="2988" y="5089"/>
                      <a:pt x="3086" y="5054"/>
                      <a:pt x="3175" y="5018"/>
                    </a:cubicBezTo>
                    <a:lnTo>
                      <a:pt x="3175" y="5018"/>
                    </a:lnTo>
                    <a:lnTo>
                      <a:pt x="2626" y="5199"/>
                    </a:lnTo>
                    <a:lnTo>
                      <a:pt x="2626" y="5199"/>
                    </a:lnTo>
                    <a:cubicBezTo>
                      <a:pt x="2890" y="5108"/>
                      <a:pt x="2890" y="5062"/>
                      <a:pt x="2890" y="5054"/>
                    </a:cubicBezTo>
                    <a:lnTo>
                      <a:pt x="2890" y="5054"/>
                    </a:lnTo>
                    <a:cubicBezTo>
                      <a:pt x="2801" y="5089"/>
                      <a:pt x="2703" y="5125"/>
                      <a:pt x="2614" y="5152"/>
                    </a:cubicBezTo>
                    <a:cubicBezTo>
                      <a:pt x="2629" y="5130"/>
                      <a:pt x="2994" y="4995"/>
                      <a:pt x="2972" y="4995"/>
                    </a:cubicBezTo>
                    <a:cubicBezTo>
                      <a:pt x="2967" y="4995"/>
                      <a:pt x="2942" y="5002"/>
                      <a:pt x="2890" y="5018"/>
                    </a:cubicBezTo>
                    <a:cubicBezTo>
                      <a:pt x="2851" y="5025"/>
                      <a:pt x="2678" y="5076"/>
                      <a:pt x="2669" y="5076"/>
                    </a:cubicBezTo>
                    <a:cubicBezTo>
                      <a:pt x="2666" y="5076"/>
                      <a:pt x="2682" y="5070"/>
                      <a:pt x="2730" y="5054"/>
                    </a:cubicBezTo>
                    <a:cubicBezTo>
                      <a:pt x="2810" y="5018"/>
                      <a:pt x="3113" y="4929"/>
                      <a:pt x="3086" y="4929"/>
                    </a:cubicBezTo>
                    <a:cubicBezTo>
                      <a:pt x="3061" y="4929"/>
                      <a:pt x="2969" y="4956"/>
                      <a:pt x="2936" y="4956"/>
                    </a:cubicBezTo>
                    <a:cubicBezTo>
                      <a:pt x="2923" y="4956"/>
                      <a:pt x="2919" y="4951"/>
                      <a:pt x="2935" y="4938"/>
                    </a:cubicBezTo>
                    <a:cubicBezTo>
                      <a:pt x="2997" y="4902"/>
                      <a:pt x="3086" y="4867"/>
                      <a:pt x="3077" y="4858"/>
                    </a:cubicBezTo>
                    <a:lnTo>
                      <a:pt x="3077" y="4858"/>
                    </a:lnTo>
                    <a:cubicBezTo>
                      <a:pt x="2962" y="4876"/>
                      <a:pt x="2846" y="4911"/>
                      <a:pt x="2739" y="4965"/>
                    </a:cubicBezTo>
                    <a:cubicBezTo>
                      <a:pt x="2739" y="4956"/>
                      <a:pt x="2721" y="4956"/>
                      <a:pt x="2757" y="4938"/>
                    </a:cubicBezTo>
                    <a:cubicBezTo>
                      <a:pt x="2792" y="4911"/>
                      <a:pt x="2890" y="4876"/>
                      <a:pt x="2962" y="4849"/>
                    </a:cubicBezTo>
                    <a:cubicBezTo>
                      <a:pt x="2979" y="4838"/>
                      <a:pt x="2983" y="4835"/>
                      <a:pt x="2979" y="4835"/>
                    </a:cubicBezTo>
                    <a:cubicBezTo>
                      <a:pt x="2973" y="4835"/>
                      <a:pt x="2948" y="4844"/>
                      <a:pt x="2926" y="4849"/>
                    </a:cubicBezTo>
                    <a:cubicBezTo>
                      <a:pt x="2810" y="4876"/>
                      <a:pt x="2703" y="4911"/>
                      <a:pt x="2588" y="4956"/>
                    </a:cubicBezTo>
                    <a:cubicBezTo>
                      <a:pt x="2620" y="4948"/>
                      <a:pt x="2637" y="4945"/>
                      <a:pt x="2643" y="4945"/>
                    </a:cubicBezTo>
                    <a:cubicBezTo>
                      <a:pt x="2656" y="4945"/>
                      <a:pt x="2593" y="4966"/>
                      <a:pt x="2516" y="4991"/>
                    </a:cubicBezTo>
                    <a:cubicBezTo>
                      <a:pt x="2453" y="5004"/>
                      <a:pt x="2395" y="5017"/>
                      <a:pt x="2382" y="5017"/>
                    </a:cubicBezTo>
                    <a:cubicBezTo>
                      <a:pt x="2376" y="5017"/>
                      <a:pt x="2379" y="5014"/>
                      <a:pt x="2392" y="5009"/>
                    </a:cubicBezTo>
                    <a:cubicBezTo>
                      <a:pt x="2454" y="4974"/>
                      <a:pt x="2837" y="4876"/>
                      <a:pt x="2819" y="4858"/>
                    </a:cubicBezTo>
                    <a:cubicBezTo>
                      <a:pt x="2712" y="4858"/>
                      <a:pt x="2605" y="4885"/>
                      <a:pt x="2498" y="4929"/>
                    </a:cubicBezTo>
                    <a:cubicBezTo>
                      <a:pt x="2392" y="4974"/>
                      <a:pt x="2276" y="5009"/>
                      <a:pt x="2169" y="5045"/>
                    </a:cubicBezTo>
                    <a:cubicBezTo>
                      <a:pt x="2116" y="5059"/>
                      <a:pt x="2072" y="5068"/>
                      <a:pt x="2058" y="5068"/>
                    </a:cubicBezTo>
                    <a:cubicBezTo>
                      <a:pt x="2046" y="5068"/>
                      <a:pt x="2057" y="5061"/>
                      <a:pt x="2107" y="5045"/>
                    </a:cubicBezTo>
                    <a:cubicBezTo>
                      <a:pt x="2276" y="4974"/>
                      <a:pt x="2819" y="4804"/>
                      <a:pt x="2846" y="4795"/>
                    </a:cubicBezTo>
                    <a:cubicBezTo>
                      <a:pt x="2875" y="4781"/>
                      <a:pt x="2878" y="4774"/>
                      <a:pt x="2862" y="4774"/>
                    </a:cubicBezTo>
                    <a:cubicBezTo>
                      <a:pt x="2849" y="4774"/>
                      <a:pt x="2824" y="4779"/>
                      <a:pt x="2792" y="4787"/>
                    </a:cubicBezTo>
                    <a:cubicBezTo>
                      <a:pt x="2703" y="4804"/>
                      <a:pt x="2561" y="4867"/>
                      <a:pt x="2463" y="4885"/>
                    </a:cubicBezTo>
                    <a:cubicBezTo>
                      <a:pt x="2445" y="4889"/>
                      <a:pt x="2435" y="4891"/>
                      <a:pt x="2431" y="4891"/>
                    </a:cubicBezTo>
                    <a:cubicBezTo>
                      <a:pt x="2405" y="4891"/>
                      <a:pt x="2820" y="4757"/>
                      <a:pt x="2790" y="4757"/>
                    </a:cubicBezTo>
                    <a:cubicBezTo>
                      <a:pt x="2788" y="4757"/>
                      <a:pt x="2783" y="4758"/>
                      <a:pt x="2775" y="4760"/>
                    </a:cubicBezTo>
                    <a:cubicBezTo>
                      <a:pt x="2707" y="4774"/>
                      <a:pt x="2618" y="4799"/>
                      <a:pt x="2517" y="4831"/>
                    </a:cubicBezTo>
                    <a:lnTo>
                      <a:pt x="2517" y="4831"/>
                    </a:lnTo>
                    <a:cubicBezTo>
                      <a:pt x="2591" y="4807"/>
                      <a:pt x="2662" y="4783"/>
                      <a:pt x="2721" y="4760"/>
                    </a:cubicBezTo>
                    <a:cubicBezTo>
                      <a:pt x="2850" y="4704"/>
                      <a:pt x="3030" y="4633"/>
                      <a:pt x="2997" y="4633"/>
                    </a:cubicBezTo>
                    <a:cubicBezTo>
                      <a:pt x="2994" y="4633"/>
                      <a:pt x="2988" y="4633"/>
                      <a:pt x="2979" y="4635"/>
                    </a:cubicBezTo>
                    <a:cubicBezTo>
                      <a:pt x="2944" y="4644"/>
                      <a:pt x="2775" y="4706"/>
                      <a:pt x="2694" y="4733"/>
                    </a:cubicBezTo>
                    <a:cubicBezTo>
                      <a:pt x="2668" y="4738"/>
                      <a:pt x="2652" y="4740"/>
                      <a:pt x="2643" y="4740"/>
                    </a:cubicBezTo>
                    <a:cubicBezTo>
                      <a:pt x="2622" y="4740"/>
                      <a:pt x="2642" y="4728"/>
                      <a:pt x="2668" y="4715"/>
                    </a:cubicBezTo>
                    <a:cubicBezTo>
                      <a:pt x="2694" y="4697"/>
                      <a:pt x="2864" y="4635"/>
                      <a:pt x="2846" y="4626"/>
                    </a:cubicBezTo>
                    <a:lnTo>
                      <a:pt x="2846" y="4626"/>
                    </a:lnTo>
                    <a:cubicBezTo>
                      <a:pt x="2839" y="4626"/>
                      <a:pt x="2630" y="4691"/>
                      <a:pt x="2606" y="4691"/>
                    </a:cubicBezTo>
                    <a:cubicBezTo>
                      <a:pt x="2601" y="4691"/>
                      <a:pt x="2605" y="4688"/>
                      <a:pt x="2623" y="4680"/>
                    </a:cubicBezTo>
                    <a:cubicBezTo>
                      <a:pt x="2668" y="4657"/>
                      <a:pt x="2915" y="4572"/>
                      <a:pt x="2907" y="4572"/>
                    </a:cubicBezTo>
                    <a:cubicBezTo>
                      <a:pt x="2906" y="4572"/>
                      <a:pt x="2895" y="4575"/>
                      <a:pt x="2873" y="4582"/>
                    </a:cubicBezTo>
                    <a:cubicBezTo>
                      <a:pt x="2749" y="4615"/>
                      <a:pt x="2466" y="4708"/>
                      <a:pt x="2424" y="4708"/>
                    </a:cubicBezTo>
                    <a:cubicBezTo>
                      <a:pt x="2420" y="4708"/>
                      <a:pt x="2418" y="4708"/>
                      <a:pt x="2418" y="4706"/>
                    </a:cubicBezTo>
                    <a:lnTo>
                      <a:pt x="2596" y="4644"/>
                    </a:lnTo>
                    <a:cubicBezTo>
                      <a:pt x="2641" y="4626"/>
                      <a:pt x="2677" y="4617"/>
                      <a:pt x="2721" y="4608"/>
                    </a:cubicBezTo>
                    <a:cubicBezTo>
                      <a:pt x="2737" y="4604"/>
                      <a:pt x="2737" y="4602"/>
                      <a:pt x="2729" y="4602"/>
                    </a:cubicBezTo>
                    <a:cubicBezTo>
                      <a:pt x="2705" y="4602"/>
                      <a:pt x="2603" y="4617"/>
                      <a:pt x="2596" y="4617"/>
                    </a:cubicBezTo>
                    <a:cubicBezTo>
                      <a:pt x="2588" y="4617"/>
                      <a:pt x="2721" y="4564"/>
                      <a:pt x="2677" y="4564"/>
                    </a:cubicBezTo>
                    <a:cubicBezTo>
                      <a:pt x="2638" y="4572"/>
                      <a:pt x="2574" y="4592"/>
                      <a:pt x="2556" y="4592"/>
                    </a:cubicBezTo>
                    <a:cubicBezTo>
                      <a:pt x="2553" y="4592"/>
                      <a:pt x="2552" y="4592"/>
                      <a:pt x="2552" y="4591"/>
                    </a:cubicBezTo>
                    <a:cubicBezTo>
                      <a:pt x="2552" y="4573"/>
                      <a:pt x="2552" y="4573"/>
                      <a:pt x="2632" y="4537"/>
                    </a:cubicBezTo>
                    <a:cubicBezTo>
                      <a:pt x="2655" y="4525"/>
                      <a:pt x="2660" y="4521"/>
                      <a:pt x="2652" y="4521"/>
                    </a:cubicBezTo>
                    <a:cubicBezTo>
                      <a:pt x="2627" y="4521"/>
                      <a:pt x="2482" y="4566"/>
                      <a:pt x="2451" y="4566"/>
                    </a:cubicBezTo>
                    <a:cubicBezTo>
                      <a:pt x="2447" y="4566"/>
                      <a:pt x="2445" y="4565"/>
                      <a:pt x="2445" y="4564"/>
                    </a:cubicBezTo>
                    <a:cubicBezTo>
                      <a:pt x="2445" y="4555"/>
                      <a:pt x="2757" y="4439"/>
                      <a:pt x="2757" y="4430"/>
                    </a:cubicBezTo>
                    <a:cubicBezTo>
                      <a:pt x="2757" y="4429"/>
                      <a:pt x="2754" y="4428"/>
                      <a:pt x="2750" y="4428"/>
                    </a:cubicBezTo>
                    <a:cubicBezTo>
                      <a:pt x="2711" y="4428"/>
                      <a:pt x="2511" y="4494"/>
                      <a:pt x="2463" y="4502"/>
                    </a:cubicBezTo>
                    <a:cubicBezTo>
                      <a:pt x="2623" y="4430"/>
                      <a:pt x="2792" y="4377"/>
                      <a:pt x="2962" y="4323"/>
                    </a:cubicBezTo>
                    <a:lnTo>
                      <a:pt x="2962" y="4323"/>
                    </a:lnTo>
                    <a:cubicBezTo>
                      <a:pt x="2837" y="4359"/>
                      <a:pt x="2730" y="4386"/>
                      <a:pt x="2570" y="4430"/>
                    </a:cubicBezTo>
                    <a:cubicBezTo>
                      <a:pt x="2462" y="4465"/>
                      <a:pt x="2416" y="4479"/>
                      <a:pt x="2411" y="4479"/>
                    </a:cubicBezTo>
                    <a:cubicBezTo>
                      <a:pt x="2400" y="4479"/>
                      <a:pt x="2604" y="4406"/>
                      <a:pt x="2766" y="4350"/>
                    </a:cubicBezTo>
                    <a:lnTo>
                      <a:pt x="2766" y="4350"/>
                    </a:lnTo>
                    <a:cubicBezTo>
                      <a:pt x="2629" y="4397"/>
                      <a:pt x="2587" y="4406"/>
                      <a:pt x="2567" y="4406"/>
                    </a:cubicBezTo>
                    <a:cubicBezTo>
                      <a:pt x="2555" y="4406"/>
                      <a:pt x="2552" y="4402"/>
                      <a:pt x="2540" y="4402"/>
                    </a:cubicBezTo>
                    <a:cubicBezTo>
                      <a:pt x="2527" y="4402"/>
                      <a:pt x="2502" y="4407"/>
                      <a:pt x="2443" y="4426"/>
                    </a:cubicBezTo>
                    <a:lnTo>
                      <a:pt x="2443" y="4426"/>
                    </a:lnTo>
                    <a:cubicBezTo>
                      <a:pt x="2520" y="4399"/>
                      <a:pt x="2601" y="4361"/>
                      <a:pt x="2677" y="4323"/>
                    </a:cubicBezTo>
                    <a:lnTo>
                      <a:pt x="2677" y="4323"/>
                    </a:lnTo>
                    <a:cubicBezTo>
                      <a:pt x="2588" y="4355"/>
                      <a:pt x="2554" y="4363"/>
                      <a:pt x="2542" y="4363"/>
                    </a:cubicBezTo>
                    <a:cubicBezTo>
                      <a:pt x="2530" y="4363"/>
                      <a:pt x="2539" y="4355"/>
                      <a:pt x="2534" y="4350"/>
                    </a:cubicBezTo>
                    <a:lnTo>
                      <a:pt x="2534" y="4350"/>
                    </a:lnTo>
                    <a:cubicBezTo>
                      <a:pt x="2526" y="4350"/>
                      <a:pt x="2316" y="4404"/>
                      <a:pt x="2288" y="4404"/>
                    </a:cubicBezTo>
                    <a:cubicBezTo>
                      <a:pt x="2286" y="4404"/>
                      <a:pt x="2285" y="4404"/>
                      <a:pt x="2285" y="4404"/>
                    </a:cubicBezTo>
                    <a:cubicBezTo>
                      <a:pt x="2285" y="4396"/>
                      <a:pt x="2745" y="4226"/>
                      <a:pt x="2714" y="4226"/>
                    </a:cubicBezTo>
                    <a:cubicBezTo>
                      <a:pt x="2709" y="4226"/>
                      <a:pt x="2689" y="4231"/>
                      <a:pt x="2650" y="4243"/>
                    </a:cubicBezTo>
                    <a:cubicBezTo>
                      <a:pt x="2576" y="4273"/>
                      <a:pt x="2180" y="4414"/>
                      <a:pt x="2158" y="4414"/>
                    </a:cubicBezTo>
                    <a:cubicBezTo>
                      <a:pt x="2154" y="4414"/>
                      <a:pt x="2164" y="4408"/>
                      <a:pt x="2196" y="4395"/>
                    </a:cubicBezTo>
                    <a:cubicBezTo>
                      <a:pt x="2274" y="4365"/>
                      <a:pt x="2348" y="4339"/>
                      <a:pt x="2336" y="4339"/>
                    </a:cubicBezTo>
                    <a:cubicBezTo>
                      <a:pt x="2330" y="4339"/>
                      <a:pt x="2304" y="4345"/>
                      <a:pt x="2249" y="4359"/>
                    </a:cubicBezTo>
                    <a:cubicBezTo>
                      <a:pt x="2249" y="4359"/>
                      <a:pt x="2044" y="4422"/>
                      <a:pt x="2035" y="4422"/>
                    </a:cubicBezTo>
                    <a:cubicBezTo>
                      <a:pt x="2034" y="4422"/>
                      <a:pt x="2034" y="4422"/>
                      <a:pt x="2035" y="4421"/>
                    </a:cubicBezTo>
                    <a:cubicBezTo>
                      <a:pt x="2178" y="4368"/>
                      <a:pt x="2498" y="4270"/>
                      <a:pt x="2579" y="4243"/>
                    </a:cubicBezTo>
                    <a:cubicBezTo>
                      <a:pt x="2582" y="4242"/>
                      <a:pt x="2583" y="4242"/>
                      <a:pt x="2582" y="4242"/>
                    </a:cubicBezTo>
                    <a:cubicBezTo>
                      <a:pt x="2577" y="4242"/>
                      <a:pt x="2471" y="4270"/>
                      <a:pt x="2463" y="4270"/>
                    </a:cubicBezTo>
                    <a:cubicBezTo>
                      <a:pt x="2414" y="4283"/>
                      <a:pt x="2394" y="4288"/>
                      <a:pt x="2386" y="4288"/>
                    </a:cubicBezTo>
                    <a:cubicBezTo>
                      <a:pt x="2378" y="4288"/>
                      <a:pt x="2383" y="4283"/>
                      <a:pt x="2383" y="4279"/>
                    </a:cubicBezTo>
                    <a:cubicBezTo>
                      <a:pt x="2454" y="4261"/>
                      <a:pt x="2516" y="4243"/>
                      <a:pt x="2579" y="4217"/>
                    </a:cubicBezTo>
                    <a:lnTo>
                      <a:pt x="2579" y="4217"/>
                    </a:lnTo>
                    <a:cubicBezTo>
                      <a:pt x="2534" y="4231"/>
                      <a:pt x="2516" y="4236"/>
                      <a:pt x="2511" y="4236"/>
                    </a:cubicBezTo>
                    <a:cubicBezTo>
                      <a:pt x="2501" y="4236"/>
                      <a:pt x="2543" y="4217"/>
                      <a:pt x="2525" y="4217"/>
                    </a:cubicBezTo>
                    <a:cubicBezTo>
                      <a:pt x="2490" y="4217"/>
                      <a:pt x="2418" y="4252"/>
                      <a:pt x="2400" y="4252"/>
                    </a:cubicBezTo>
                    <a:cubicBezTo>
                      <a:pt x="2383" y="4257"/>
                      <a:pt x="2369" y="4259"/>
                      <a:pt x="2360" y="4259"/>
                    </a:cubicBezTo>
                    <a:cubicBezTo>
                      <a:pt x="2335" y="4259"/>
                      <a:pt x="2360" y="4239"/>
                      <a:pt x="2481" y="4199"/>
                    </a:cubicBezTo>
                    <a:cubicBezTo>
                      <a:pt x="2624" y="4155"/>
                      <a:pt x="2685" y="4124"/>
                      <a:pt x="2661" y="4124"/>
                    </a:cubicBezTo>
                    <a:cubicBezTo>
                      <a:pt x="2646" y="4124"/>
                      <a:pt x="2598" y="4136"/>
                      <a:pt x="2516" y="4163"/>
                    </a:cubicBezTo>
                    <a:cubicBezTo>
                      <a:pt x="2514" y="4164"/>
                      <a:pt x="2512" y="4164"/>
                      <a:pt x="2511" y="4164"/>
                    </a:cubicBezTo>
                    <a:cubicBezTo>
                      <a:pt x="2502" y="4164"/>
                      <a:pt x="2532" y="4146"/>
                      <a:pt x="2511" y="4146"/>
                    </a:cubicBezTo>
                    <a:cubicBezTo>
                      <a:pt x="2497" y="4146"/>
                      <a:pt x="2460" y="4154"/>
                      <a:pt x="2374" y="4181"/>
                    </a:cubicBezTo>
                    <a:cubicBezTo>
                      <a:pt x="2486" y="4128"/>
                      <a:pt x="2780" y="4002"/>
                      <a:pt x="2720" y="4002"/>
                    </a:cubicBezTo>
                    <a:cubicBezTo>
                      <a:pt x="2700" y="4002"/>
                      <a:pt x="2636" y="4017"/>
                      <a:pt x="2507" y="4056"/>
                    </a:cubicBezTo>
                    <a:cubicBezTo>
                      <a:pt x="2769" y="3970"/>
                      <a:pt x="2855" y="3940"/>
                      <a:pt x="2847" y="3940"/>
                    </a:cubicBezTo>
                    <a:cubicBezTo>
                      <a:pt x="2829" y="3940"/>
                      <a:pt x="2343" y="4090"/>
                      <a:pt x="2317" y="4090"/>
                    </a:cubicBezTo>
                    <a:cubicBezTo>
                      <a:pt x="2314" y="4090"/>
                      <a:pt x="2318" y="4088"/>
                      <a:pt x="2329" y="4083"/>
                    </a:cubicBezTo>
                    <a:cubicBezTo>
                      <a:pt x="2446" y="4039"/>
                      <a:pt x="2683" y="3953"/>
                      <a:pt x="2651" y="3953"/>
                    </a:cubicBezTo>
                    <a:cubicBezTo>
                      <a:pt x="2644" y="3953"/>
                      <a:pt x="2624" y="3957"/>
                      <a:pt x="2588" y="3967"/>
                    </a:cubicBezTo>
                    <a:cubicBezTo>
                      <a:pt x="2534" y="3985"/>
                      <a:pt x="2044" y="4127"/>
                      <a:pt x="2017" y="4136"/>
                    </a:cubicBezTo>
                    <a:cubicBezTo>
                      <a:pt x="2196" y="4074"/>
                      <a:pt x="2418" y="4003"/>
                      <a:pt x="2356" y="4003"/>
                    </a:cubicBezTo>
                    <a:cubicBezTo>
                      <a:pt x="2322" y="4003"/>
                      <a:pt x="2102" y="4084"/>
                      <a:pt x="2081" y="4084"/>
                    </a:cubicBezTo>
                    <a:cubicBezTo>
                      <a:pt x="2080" y="4084"/>
                      <a:pt x="2080" y="4083"/>
                      <a:pt x="2080" y="4083"/>
                    </a:cubicBezTo>
                    <a:cubicBezTo>
                      <a:pt x="2205" y="4038"/>
                      <a:pt x="2525" y="3931"/>
                      <a:pt x="2614" y="3896"/>
                    </a:cubicBezTo>
                    <a:cubicBezTo>
                      <a:pt x="2646" y="3880"/>
                      <a:pt x="2655" y="3871"/>
                      <a:pt x="2642" y="3871"/>
                    </a:cubicBezTo>
                    <a:cubicBezTo>
                      <a:pt x="2626" y="3871"/>
                      <a:pt x="2577" y="3884"/>
                      <a:pt x="2498" y="3914"/>
                    </a:cubicBezTo>
                    <a:cubicBezTo>
                      <a:pt x="2436" y="3931"/>
                      <a:pt x="2398" y="3936"/>
                      <a:pt x="2375" y="3936"/>
                    </a:cubicBezTo>
                    <a:cubicBezTo>
                      <a:pt x="2351" y="3936"/>
                      <a:pt x="2343" y="3931"/>
                      <a:pt x="2338" y="3931"/>
                    </a:cubicBezTo>
                    <a:cubicBezTo>
                      <a:pt x="2329" y="3931"/>
                      <a:pt x="2285" y="3914"/>
                      <a:pt x="2454" y="3851"/>
                    </a:cubicBezTo>
                    <a:cubicBezTo>
                      <a:pt x="2637" y="3785"/>
                      <a:pt x="2766" y="3737"/>
                      <a:pt x="2722" y="3737"/>
                    </a:cubicBezTo>
                    <a:cubicBezTo>
                      <a:pt x="2712" y="3737"/>
                      <a:pt x="2694" y="3740"/>
                      <a:pt x="2668" y="3744"/>
                    </a:cubicBezTo>
                    <a:cubicBezTo>
                      <a:pt x="2588" y="3762"/>
                      <a:pt x="2427" y="3825"/>
                      <a:pt x="2400" y="3825"/>
                    </a:cubicBezTo>
                    <a:cubicBezTo>
                      <a:pt x="2365" y="3816"/>
                      <a:pt x="2436" y="3789"/>
                      <a:pt x="2481" y="3762"/>
                    </a:cubicBezTo>
                    <a:cubicBezTo>
                      <a:pt x="2488" y="3762"/>
                      <a:pt x="2597" y="3695"/>
                      <a:pt x="2561" y="3695"/>
                    </a:cubicBezTo>
                    <a:cubicBezTo>
                      <a:pt x="2556" y="3695"/>
                      <a:pt x="2547" y="3696"/>
                      <a:pt x="2534" y="3700"/>
                    </a:cubicBezTo>
                    <a:cubicBezTo>
                      <a:pt x="2410" y="3747"/>
                      <a:pt x="2360" y="3763"/>
                      <a:pt x="2347" y="3763"/>
                    </a:cubicBezTo>
                    <a:cubicBezTo>
                      <a:pt x="2323" y="3763"/>
                      <a:pt x="2421" y="3711"/>
                      <a:pt x="2427" y="3700"/>
                    </a:cubicBezTo>
                    <a:cubicBezTo>
                      <a:pt x="2436" y="3691"/>
                      <a:pt x="2445" y="3682"/>
                      <a:pt x="2418" y="3682"/>
                    </a:cubicBezTo>
                    <a:cubicBezTo>
                      <a:pt x="2374" y="3682"/>
                      <a:pt x="2338" y="3691"/>
                      <a:pt x="2302" y="3709"/>
                    </a:cubicBezTo>
                    <a:cubicBezTo>
                      <a:pt x="2288" y="3714"/>
                      <a:pt x="2280" y="3716"/>
                      <a:pt x="2277" y="3716"/>
                    </a:cubicBezTo>
                    <a:cubicBezTo>
                      <a:pt x="2263" y="3716"/>
                      <a:pt x="2320" y="3682"/>
                      <a:pt x="2320" y="3682"/>
                    </a:cubicBezTo>
                    <a:cubicBezTo>
                      <a:pt x="2320" y="3682"/>
                      <a:pt x="2316" y="3678"/>
                      <a:pt x="2303" y="3678"/>
                    </a:cubicBezTo>
                    <a:cubicBezTo>
                      <a:pt x="2297" y="3678"/>
                      <a:pt x="2288" y="3679"/>
                      <a:pt x="2276" y="3682"/>
                    </a:cubicBezTo>
                    <a:cubicBezTo>
                      <a:pt x="2260" y="3682"/>
                      <a:pt x="2183" y="3697"/>
                      <a:pt x="2163" y="3697"/>
                    </a:cubicBezTo>
                    <a:cubicBezTo>
                      <a:pt x="2150" y="3697"/>
                      <a:pt x="2165" y="3690"/>
                      <a:pt x="2249" y="3664"/>
                    </a:cubicBezTo>
                    <a:cubicBezTo>
                      <a:pt x="2445" y="3594"/>
                      <a:pt x="2489" y="3565"/>
                      <a:pt x="2455" y="3565"/>
                    </a:cubicBezTo>
                    <a:cubicBezTo>
                      <a:pt x="2450" y="3565"/>
                      <a:pt x="2444" y="3565"/>
                      <a:pt x="2436" y="3566"/>
                    </a:cubicBezTo>
                    <a:cubicBezTo>
                      <a:pt x="2380" y="3574"/>
                      <a:pt x="2215" y="3640"/>
                      <a:pt x="2177" y="3640"/>
                    </a:cubicBezTo>
                    <a:cubicBezTo>
                      <a:pt x="2172" y="3640"/>
                      <a:pt x="2170" y="3639"/>
                      <a:pt x="2169" y="3638"/>
                    </a:cubicBezTo>
                    <a:cubicBezTo>
                      <a:pt x="2267" y="3611"/>
                      <a:pt x="2365" y="3584"/>
                      <a:pt x="2454" y="3540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1106;p41"/>
              <p:cNvSpPr/>
              <p:nvPr/>
            </p:nvSpPr>
            <p:spPr>
              <a:xfrm>
                <a:off x="2768300" y="3760950"/>
                <a:ext cx="181950" cy="323150"/>
              </a:xfrm>
              <a:custGeom>
                <a:avLst/>
                <a:gdLst/>
                <a:ahLst/>
                <a:cxnLst/>
                <a:rect l="l" t="t" r="r" b="b"/>
                <a:pathLst>
                  <a:path w="7278" h="12926" extrusionOk="0">
                    <a:moveTo>
                      <a:pt x="2019" y="0"/>
                    </a:moveTo>
                    <a:cubicBezTo>
                      <a:pt x="1828" y="0"/>
                      <a:pt x="1634" y="31"/>
                      <a:pt x="1443" y="96"/>
                    </a:cubicBezTo>
                    <a:cubicBezTo>
                      <a:pt x="508" y="408"/>
                      <a:pt x="0" y="1432"/>
                      <a:pt x="330" y="2368"/>
                    </a:cubicBezTo>
                    <a:lnTo>
                      <a:pt x="3492" y="11711"/>
                    </a:lnTo>
                    <a:cubicBezTo>
                      <a:pt x="3697" y="12326"/>
                      <a:pt x="4231" y="12780"/>
                      <a:pt x="4873" y="12896"/>
                    </a:cubicBezTo>
                    <a:cubicBezTo>
                      <a:pt x="4983" y="12916"/>
                      <a:pt x="5091" y="12925"/>
                      <a:pt x="5197" y="12925"/>
                    </a:cubicBezTo>
                    <a:cubicBezTo>
                      <a:pt x="6380" y="12925"/>
                      <a:pt x="7277" y="11748"/>
                      <a:pt x="6877" y="10562"/>
                    </a:cubicBezTo>
                    <a:lnTo>
                      <a:pt x="3715" y="1219"/>
                    </a:lnTo>
                    <a:cubicBezTo>
                      <a:pt x="3466" y="474"/>
                      <a:pt x="2766" y="0"/>
                      <a:pt x="201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107;p41"/>
              <p:cNvSpPr/>
              <p:nvPr/>
            </p:nvSpPr>
            <p:spPr>
              <a:xfrm>
                <a:off x="2744825" y="3735550"/>
                <a:ext cx="221675" cy="370325"/>
              </a:xfrm>
              <a:custGeom>
                <a:avLst/>
                <a:gdLst/>
                <a:ahLst/>
                <a:cxnLst/>
                <a:rect l="l" t="t" r="r" b="b"/>
                <a:pathLst>
                  <a:path w="8867" h="14813" extrusionOk="0">
                    <a:moveTo>
                      <a:pt x="1233" y="827"/>
                    </a:moveTo>
                    <a:cubicBezTo>
                      <a:pt x="1235" y="829"/>
                      <a:pt x="1236" y="831"/>
                      <a:pt x="1237" y="833"/>
                    </a:cubicBezTo>
                    <a:lnTo>
                      <a:pt x="1237" y="833"/>
                    </a:lnTo>
                    <a:cubicBezTo>
                      <a:pt x="1236" y="831"/>
                      <a:pt x="1235" y="829"/>
                      <a:pt x="1233" y="827"/>
                    </a:cubicBezTo>
                    <a:close/>
                    <a:moveTo>
                      <a:pt x="1533" y="1239"/>
                    </a:moveTo>
                    <a:cubicBezTo>
                      <a:pt x="1550" y="1239"/>
                      <a:pt x="1581" y="1260"/>
                      <a:pt x="1652" y="1335"/>
                    </a:cubicBezTo>
                    <a:lnTo>
                      <a:pt x="1625" y="1353"/>
                    </a:lnTo>
                    <a:lnTo>
                      <a:pt x="1500" y="1264"/>
                    </a:lnTo>
                    <a:cubicBezTo>
                      <a:pt x="1513" y="1255"/>
                      <a:pt x="1518" y="1239"/>
                      <a:pt x="1533" y="1239"/>
                    </a:cubicBezTo>
                    <a:close/>
                    <a:moveTo>
                      <a:pt x="4965" y="1558"/>
                    </a:moveTo>
                    <a:cubicBezTo>
                      <a:pt x="4955" y="1563"/>
                      <a:pt x="4943" y="1570"/>
                      <a:pt x="4930" y="1577"/>
                    </a:cubicBezTo>
                    <a:lnTo>
                      <a:pt x="4930" y="1577"/>
                    </a:lnTo>
                    <a:cubicBezTo>
                      <a:pt x="4938" y="1574"/>
                      <a:pt x="4950" y="1568"/>
                      <a:pt x="4965" y="1558"/>
                    </a:cubicBezTo>
                    <a:close/>
                    <a:moveTo>
                      <a:pt x="2170" y="1370"/>
                    </a:moveTo>
                    <a:cubicBezTo>
                      <a:pt x="2169" y="1370"/>
                      <a:pt x="2169" y="1371"/>
                      <a:pt x="2169" y="1371"/>
                    </a:cubicBezTo>
                    <a:cubicBezTo>
                      <a:pt x="2142" y="1388"/>
                      <a:pt x="2284" y="1638"/>
                      <a:pt x="2311" y="1638"/>
                    </a:cubicBezTo>
                    <a:cubicBezTo>
                      <a:pt x="2329" y="1629"/>
                      <a:pt x="2200" y="1370"/>
                      <a:pt x="2170" y="1370"/>
                    </a:cubicBezTo>
                    <a:close/>
                    <a:moveTo>
                      <a:pt x="2133" y="1549"/>
                    </a:moveTo>
                    <a:cubicBezTo>
                      <a:pt x="2097" y="1576"/>
                      <a:pt x="2151" y="1665"/>
                      <a:pt x="2284" y="1816"/>
                    </a:cubicBezTo>
                    <a:lnTo>
                      <a:pt x="2284" y="1807"/>
                    </a:lnTo>
                    <a:cubicBezTo>
                      <a:pt x="2240" y="1718"/>
                      <a:pt x="2195" y="1629"/>
                      <a:pt x="2133" y="1549"/>
                    </a:cubicBezTo>
                    <a:close/>
                    <a:moveTo>
                      <a:pt x="4689" y="2154"/>
                    </a:moveTo>
                    <a:lnTo>
                      <a:pt x="4707" y="2235"/>
                    </a:lnTo>
                    <a:cubicBezTo>
                      <a:pt x="4631" y="2262"/>
                      <a:pt x="4594" y="2273"/>
                      <a:pt x="4578" y="2273"/>
                    </a:cubicBezTo>
                    <a:cubicBezTo>
                      <a:pt x="4567" y="2273"/>
                      <a:pt x="4565" y="2268"/>
                      <a:pt x="4565" y="2261"/>
                    </a:cubicBezTo>
                    <a:cubicBezTo>
                      <a:pt x="4556" y="2235"/>
                      <a:pt x="4538" y="2217"/>
                      <a:pt x="4680" y="2163"/>
                    </a:cubicBezTo>
                    <a:lnTo>
                      <a:pt x="4689" y="2154"/>
                    </a:lnTo>
                    <a:close/>
                    <a:moveTo>
                      <a:pt x="3506" y="2367"/>
                    </a:moveTo>
                    <a:cubicBezTo>
                      <a:pt x="3504" y="2367"/>
                      <a:pt x="3494" y="2375"/>
                      <a:pt x="3460" y="2404"/>
                    </a:cubicBezTo>
                    <a:lnTo>
                      <a:pt x="3460" y="2395"/>
                    </a:lnTo>
                    <a:cubicBezTo>
                      <a:pt x="3382" y="2467"/>
                      <a:pt x="3385" y="2476"/>
                      <a:pt x="3392" y="2476"/>
                    </a:cubicBezTo>
                    <a:cubicBezTo>
                      <a:pt x="3395" y="2476"/>
                      <a:pt x="3398" y="2475"/>
                      <a:pt x="3398" y="2475"/>
                    </a:cubicBezTo>
                    <a:cubicBezTo>
                      <a:pt x="3505" y="2395"/>
                      <a:pt x="3514" y="2386"/>
                      <a:pt x="3505" y="2377"/>
                    </a:cubicBezTo>
                    <a:cubicBezTo>
                      <a:pt x="3505" y="2373"/>
                      <a:pt x="3508" y="2367"/>
                      <a:pt x="3506" y="2367"/>
                    </a:cubicBezTo>
                    <a:close/>
                    <a:moveTo>
                      <a:pt x="1536" y="2805"/>
                    </a:moveTo>
                    <a:cubicBezTo>
                      <a:pt x="1500" y="2805"/>
                      <a:pt x="1466" y="2807"/>
                      <a:pt x="1436" y="2810"/>
                    </a:cubicBezTo>
                    <a:lnTo>
                      <a:pt x="1436" y="2810"/>
                    </a:lnTo>
                    <a:cubicBezTo>
                      <a:pt x="1469" y="2809"/>
                      <a:pt x="1502" y="2807"/>
                      <a:pt x="1536" y="2805"/>
                    </a:cubicBezTo>
                    <a:close/>
                    <a:moveTo>
                      <a:pt x="5820" y="2849"/>
                    </a:moveTo>
                    <a:cubicBezTo>
                      <a:pt x="5819" y="2850"/>
                      <a:pt x="5818" y="2850"/>
                      <a:pt x="5817" y="2851"/>
                    </a:cubicBezTo>
                    <a:lnTo>
                      <a:pt x="5817" y="2851"/>
                    </a:lnTo>
                    <a:cubicBezTo>
                      <a:pt x="5818" y="2850"/>
                      <a:pt x="5819" y="2850"/>
                      <a:pt x="5820" y="2849"/>
                    </a:cubicBezTo>
                    <a:close/>
                    <a:moveTo>
                      <a:pt x="5384" y="3090"/>
                    </a:moveTo>
                    <a:lnTo>
                      <a:pt x="5384" y="3090"/>
                    </a:lnTo>
                    <a:cubicBezTo>
                      <a:pt x="5295" y="3119"/>
                      <a:pt x="5163" y="3167"/>
                      <a:pt x="5116" y="3167"/>
                    </a:cubicBezTo>
                    <a:cubicBezTo>
                      <a:pt x="5107" y="3167"/>
                      <a:pt x="5100" y="3166"/>
                      <a:pt x="5099" y="3161"/>
                    </a:cubicBezTo>
                    <a:lnTo>
                      <a:pt x="5090" y="3161"/>
                    </a:lnTo>
                    <a:cubicBezTo>
                      <a:pt x="5090" y="3161"/>
                      <a:pt x="5090" y="3162"/>
                      <a:pt x="5090" y="3162"/>
                    </a:cubicBezTo>
                    <a:lnTo>
                      <a:pt x="5090" y="3162"/>
                    </a:lnTo>
                    <a:cubicBezTo>
                      <a:pt x="5093" y="3162"/>
                      <a:pt x="5096" y="3161"/>
                      <a:pt x="5099" y="3161"/>
                    </a:cubicBezTo>
                    <a:lnTo>
                      <a:pt x="5099" y="3161"/>
                    </a:lnTo>
                    <a:cubicBezTo>
                      <a:pt x="5096" y="3162"/>
                      <a:pt x="5093" y="3162"/>
                      <a:pt x="5090" y="3163"/>
                    </a:cubicBezTo>
                    <a:lnTo>
                      <a:pt x="5090" y="3163"/>
                    </a:lnTo>
                    <a:cubicBezTo>
                      <a:pt x="5090" y="3162"/>
                      <a:pt x="5090" y="3162"/>
                      <a:pt x="5090" y="3162"/>
                    </a:cubicBezTo>
                    <a:lnTo>
                      <a:pt x="5090" y="3162"/>
                    </a:lnTo>
                    <a:cubicBezTo>
                      <a:pt x="5078" y="3164"/>
                      <a:pt x="5068" y="3165"/>
                      <a:pt x="5061" y="3165"/>
                    </a:cubicBezTo>
                    <a:cubicBezTo>
                      <a:pt x="5004" y="3165"/>
                      <a:pt x="5071" y="3124"/>
                      <a:pt x="5170" y="3116"/>
                    </a:cubicBezTo>
                    <a:lnTo>
                      <a:pt x="5384" y="3090"/>
                    </a:lnTo>
                    <a:close/>
                    <a:moveTo>
                      <a:pt x="4857" y="3313"/>
                    </a:moveTo>
                    <a:lnTo>
                      <a:pt x="4857" y="3313"/>
                    </a:lnTo>
                    <a:cubicBezTo>
                      <a:pt x="4849" y="3316"/>
                      <a:pt x="4840" y="3319"/>
                      <a:pt x="4832" y="3321"/>
                    </a:cubicBezTo>
                    <a:cubicBezTo>
                      <a:pt x="4841" y="3318"/>
                      <a:pt x="4849" y="3316"/>
                      <a:pt x="4857" y="3313"/>
                    </a:cubicBezTo>
                    <a:close/>
                    <a:moveTo>
                      <a:pt x="5705" y="3749"/>
                    </a:moveTo>
                    <a:cubicBezTo>
                      <a:pt x="5705" y="3750"/>
                      <a:pt x="5705" y="3752"/>
                      <a:pt x="5705" y="3753"/>
                    </a:cubicBezTo>
                    <a:lnTo>
                      <a:pt x="5705" y="3753"/>
                    </a:lnTo>
                    <a:lnTo>
                      <a:pt x="5705" y="3749"/>
                    </a:lnTo>
                    <a:close/>
                    <a:moveTo>
                      <a:pt x="5673" y="3749"/>
                    </a:moveTo>
                    <a:cubicBezTo>
                      <a:pt x="5685" y="3749"/>
                      <a:pt x="5696" y="3751"/>
                      <a:pt x="5703" y="3757"/>
                    </a:cubicBezTo>
                    <a:lnTo>
                      <a:pt x="5703" y="3757"/>
                    </a:lnTo>
                    <a:cubicBezTo>
                      <a:pt x="5686" y="3795"/>
                      <a:pt x="5508" y="3855"/>
                      <a:pt x="5443" y="3855"/>
                    </a:cubicBezTo>
                    <a:cubicBezTo>
                      <a:pt x="5430" y="3855"/>
                      <a:pt x="5421" y="3853"/>
                      <a:pt x="5420" y="3847"/>
                    </a:cubicBezTo>
                    <a:cubicBezTo>
                      <a:pt x="5493" y="3810"/>
                      <a:pt x="5609" y="3749"/>
                      <a:pt x="5673" y="3749"/>
                    </a:cubicBezTo>
                    <a:close/>
                    <a:moveTo>
                      <a:pt x="6382" y="3847"/>
                    </a:moveTo>
                    <a:cubicBezTo>
                      <a:pt x="6367" y="3851"/>
                      <a:pt x="6355" y="3855"/>
                      <a:pt x="6346" y="3859"/>
                    </a:cubicBezTo>
                    <a:lnTo>
                      <a:pt x="6346" y="3859"/>
                    </a:lnTo>
                    <a:lnTo>
                      <a:pt x="6382" y="3847"/>
                    </a:lnTo>
                    <a:close/>
                    <a:moveTo>
                      <a:pt x="611" y="4164"/>
                    </a:moveTo>
                    <a:cubicBezTo>
                      <a:pt x="607" y="4165"/>
                      <a:pt x="604" y="4166"/>
                      <a:pt x="601" y="4168"/>
                    </a:cubicBezTo>
                    <a:cubicBezTo>
                      <a:pt x="604" y="4166"/>
                      <a:pt x="607" y="4165"/>
                      <a:pt x="611" y="4164"/>
                    </a:cubicBezTo>
                    <a:close/>
                    <a:moveTo>
                      <a:pt x="1063" y="5318"/>
                    </a:moveTo>
                    <a:cubicBezTo>
                      <a:pt x="1036" y="5318"/>
                      <a:pt x="954" y="5340"/>
                      <a:pt x="815" y="5388"/>
                    </a:cubicBezTo>
                    <a:lnTo>
                      <a:pt x="824" y="5415"/>
                    </a:lnTo>
                    <a:lnTo>
                      <a:pt x="975" y="5388"/>
                    </a:lnTo>
                    <a:cubicBezTo>
                      <a:pt x="1062" y="5342"/>
                      <a:pt x="1092" y="5318"/>
                      <a:pt x="1063" y="5318"/>
                    </a:cubicBezTo>
                    <a:close/>
                    <a:moveTo>
                      <a:pt x="7050" y="5691"/>
                    </a:moveTo>
                    <a:lnTo>
                      <a:pt x="7050" y="5691"/>
                    </a:lnTo>
                    <a:cubicBezTo>
                      <a:pt x="7043" y="5693"/>
                      <a:pt x="7037" y="5695"/>
                      <a:pt x="7031" y="5697"/>
                    </a:cubicBezTo>
                    <a:lnTo>
                      <a:pt x="7031" y="5697"/>
                    </a:lnTo>
                    <a:cubicBezTo>
                      <a:pt x="7037" y="5695"/>
                      <a:pt x="7043" y="5693"/>
                      <a:pt x="7050" y="5691"/>
                    </a:cubicBezTo>
                    <a:close/>
                    <a:moveTo>
                      <a:pt x="1695" y="3218"/>
                    </a:moveTo>
                    <a:cubicBezTo>
                      <a:pt x="1684" y="3218"/>
                      <a:pt x="1667" y="3220"/>
                      <a:pt x="1643" y="3223"/>
                    </a:cubicBezTo>
                    <a:cubicBezTo>
                      <a:pt x="1340" y="3339"/>
                      <a:pt x="1046" y="3482"/>
                      <a:pt x="761" y="3642"/>
                    </a:cubicBezTo>
                    <a:cubicBezTo>
                      <a:pt x="745" y="3658"/>
                      <a:pt x="507" y="3792"/>
                      <a:pt x="538" y="3792"/>
                    </a:cubicBezTo>
                    <a:cubicBezTo>
                      <a:pt x="542" y="3792"/>
                      <a:pt x="551" y="3790"/>
                      <a:pt x="565" y="3785"/>
                    </a:cubicBezTo>
                    <a:cubicBezTo>
                      <a:pt x="599" y="3779"/>
                      <a:pt x="625" y="3776"/>
                      <a:pt x="642" y="3776"/>
                    </a:cubicBezTo>
                    <a:cubicBezTo>
                      <a:pt x="680" y="3776"/>
                      <a:pt x="679" y="3790"/>
                      <a:pt x="636" y="3820"/>
                    </a:cubicBezTo>
                    <a:cubicBezTo>
                      <a:pt x="568" y="3880"/>
                      <a:pt x="427" y="3972"/>
                      <a:pt x="532" y="3972"/>
                    </a:cubicBezTo>
                    <a:cubicBezTo>
                      <a:pt x="536" y="3972"/>
                      <a:pt x="542" y="3972"/>
                      <a:pt x="547" y="3972"/>
                    </a:cubicBezTo>
                    <a:cubicBezTo>
                      <a:pt x="603" y="3972"/>
                      <a:pt x="660" y="3961"/>
                      <a:pt x="687" y="3961"/>
                    </a:cubicBezTo>
                    <a:cubicBezTo>
                      <a:pt x="717" y="3961"/>
                      <a:pt x="712" y="3974"/>
                      <a:pt x="628" y="4025"/>
                    </a:cubicBezTo>
                    <a:cubicBezTo>
                      <a:pt x="636" y="4069"/>
                      <a:pt x="1067" y="4017"/>
                      <a:pt x="611" y="4164"/>
                    </a:cubicBezTo>
                    <a:lnTo>
                      <a:pt x="611" y="4164"/>
                    </a:lnTo>
                    <a:cubicBezTo>
                      <a:pt x="688" y="4140"/>
                      <a:pt x="737" y="4130"/>
                      <a:pt x="766" y="4130"/>
                    </a:cubicBezTo>
                    <a:cubicBezTo>
                      <a:pt x="865" y="4130"/>
                      <a:pt x="740" y="4243"/>
                      <a:pt x="788" y="4257"/>
                    </a:cubicBezTo>
                    <a:cubicBezTo>
                      <a:pt x="793" y="4258"/>
                      <a:pt x="799" y="4259"/>
                      <a:pt x="806" y="4259"/>
                    </a:cubicBezTo>
                    <a:cubicBezTo>
                      <a:pt x="868" y="4259"/>
                      <a:pt x="987" y="4193"/>
                      <a:pt x="1100" y="4185"/>
                    </a:cubicBezTo>
                    <a:cubicBezTo>
                      <a:pt x="1104" y="4185"/>
                      <a:pt x="1107" y="4185"/>
                      <a:pt x="1110" y="4185"/>
                    </a:cubicBezTo>
                    <a:cubicBezTo>
                      <a:pt x="1177" y="4185"/>
                      <a:pt x="936" y="4284"/>
                      <a:pt x="850" y="4310"/>
                    </a:cubicBezTo>
                    <a:cubicBezTo>
                      <a:pt x="423" y="4461"/>
                      <a:pt x="788" y="4399"/>
                      <a:pt x="832" y="4426"/>
                    </a:cubicBezTo>
                    <a:cubicBezTo>
                      <a:pt x="850" y="4444"/>
                      <a:pt x="779" y="4613"/>
                      <a:pt x="717" y="4622"/>
                    </a:cubicBezTo>
                    <a:cubicBezTo>
                      <a:pt x="779" y="4613"/>
                      <a:pt x="708" y="4595"/>
                      <a:pt x="850" y="4568"/>
                    </a:cubicBezTo>
                    <a:cubicBezTo>
                      <a:pt x="860" y="4567"/>
                      <a:pt x="869" y="4567"/>
                      <a:pt x="876" y="4567"/>
                    </a:cubicBezTo>
                    <a:cubicBezTo>
                      <a:pt x="922" y="4567"/>
                      <a:pt x="922" y="4587"/>
                      <a:pt x="922" y="4595"/>
                    </a:cubicBezTo>
                    <a:cubicBezTo>
                      <a:pt x="922" y="4613"/>
                      <a:pt x="957" y="4649"/>
                      <a:pt x="859" y="4702"/>
                    </a:cubicBezTo>
                    <a:cubicBezTo>
                      <a:pt x="761" y="4746"/>
                      <a:pt x="654" y="4782"/>
                      <a:pt x="743" y="4791"/>
                    </a:cubicBezTo>
                    <a:cubicBezTo>
                      <a:pt x="815" y="4791"/>
                      <a:pt x="1002" y="4729"/>
                      <a:pt x="1055" y="4729"/>
                    </a:cubicBezTo>
                    <a:cubicBezTo>
                      <a:pt x="1153" y="4729"/>
                      <a:pt x="939" y="4862"/>
                      <a:pt x="877" y="4907"/>
                    </a:cubicBezTo>
                    <a:cubicBezTo>
                      <a:pt x="824" y="4951"/>
                      <a:pt x="788" y="5014"/>
                      <a:pt x="806" y="5040"/>
                    </a:cubicBezTo>
                    <a:cubicBezTo>
                      <a:pt x="824" y="5076"/>
                      <a:pt x="886" y="5094"/>
                      <a:pt x="984" y="5094"/>
                    </a:cubicBezTo>
                    <a:cubicBezTo>
                      <a:pt x="1082" y="5076"/>
                      <a:pt x="1171" y="5067"/>
                      <a:pt x="1269" y="5067"/>
                    </a:cubicBezTo>
                    <a:cubicBezTo>
                      <a:pt x="1269" y="5067"/>
                      <a:pt x="1002" y="5129"/>
                      <a:pt x="957" y="5156"/>
                    </a:cubicBezTo>
                    <a:cubicBezTo>
                      <a:pt x="868" y="5192"/>
                      <a:pt x="922" y="5245"/>
                      <a:pt x="957" y="5245"/>
                    </a:cubicBezTo>
                    <a:cubicBezTo>
                      <a:pt x="963" y="5248"/>
                      <a:pt x="970" y="5249"/>
                      <a:pt x="979" y="5249"/>
                    </a:cubicBezTo>
                    <a:cubicBezTo>
                      <a:pt x="1028" y="5249"/>
                      <a:pt x="1117" y="5215"/>
                      <a:pt x="1161" y="5215"/>
                    </a:cubicBezTo>
                    <a:cubicBezTo>
                      <a:pt x="1169" y="5215"/>
                      <a:pt x="1175" y="5216"/>
                      <a:pt x="1180" y="5219"/>
                    </a:cubicBezTo>
                    <a:cubicBezTo>
                      <a:pt x="1215" y="5245"/>
                      <a:pt x="1189" y="5272"/>
                      <a:pt x="1153" y="5308"/>
                    </a:cubicBezTo>
                    <a:cubicBezTo>
                      <a:pt x="1055" y="5415"/>
                      <a:pt x="797" y="5504"/>
                      <a:pt x="1002" y="5504"/>
                    </a:cubicBezTo>
                    <a:cubicBezTo>
                      <a:pt x="1033" y="5500"/>
                      <a:pt x="1058" y="5499"/>
                      <a:pt x="1078" y="5499"/>
                    </a:cubicBezTo>
                    <a:cubicBezTo>
                      <a:pt x="1168" y="5499"/>
                      <a:pt x="1164" y="5528"/>
                      <a:pt x="1171" y="5557"/>
                    </a:cubicBezTo>
                    <a:cubicBezTo>
                      <a:pt x="1171" y="5559"/>
                      <a:pt x="1173" y="5559"/>
                      <a:pt x="1178" y="5559"/>
                    </a:cubicBezTo>
                    <a:cubicBezTo>
                      <a:pt x="1213" y="5559"/>
                      <a:pt x="1375" y="5513"/>
                      <a:pt x="1439" y="5513"/>
                    </a:cubicBezTo>
                    <a:cubicBezTo>
                      <a:pt x="1454" y="5513"/>
                      <a:pt x="1463" y="5515"/>
                      <a:pt x="1465" y="5521"/>
                    </a:cubicBezTo>
                    <a:cubicBezTo>
                      <a:pt x="1376" y="5557"/>
                      <a:pt x="1037" y="5646"/>
                      <a:pt x="1135" y="5655"/>
                    </a:cubicBezTo>
                    <a:cubicBezTo>
                      <a:pt x="1216" y="5649"/>
                      <a:pt x="1297" y="5638"/>
                      <a:pt x="1378" y="5623"/>
                    </a:cubicBezTo>
                    <a:lnTo>
                      <a:pt x="1378" y="5623"/>
                    </a:lnTo>
                    <a:cubicBezTo>
                      <a:pt x="1266" y="5661"/>
                      <a:pt x="1371" y="5713"/>
                      <a:pt x="1349" y="5735"/>
                    </a:cubicBezTo>
                    <a:cubicBezTo>
                      <a:pt x="1313" y="5789"/>
                      <a:pt x="1091" y="5833"/>
                      <a:pt x="1100" y="5878"/>
                    </a:cubicBezTo>
                    <a:cubicBezTo>
                      <a:pt x="1100" y="5880"/>
                      <a:pt x="1104" y="5881"/>
                      <a:pt x="1112" y="5881"/>
                    </a:cubicBezTo>
                    <a:cubicBezTo>
                      <a:pt x="1204" y="5881"/>
                      <a:pt x="1803" y="5680"/>
                      <a:pt x="1795" y="5629"/>
                    </a:cubicBezTo>
                    <a:lnTo>
                      <a:pt x="1795" y="5629"/>
                    </a:lnTo>
                    <a:lnTo>
                      <a:pt x="1803" y="5664"/>
                    </a:lnTo>
                    <a:cubicBezTo>
                      <a:pt x="1806" y="5680"/>
                      <a:pt x="1836" y="5688"/>
                      <a:pt x="1876" y="5688"/>
                    </a:cubicBezTo>
                    <a:cubicBezTo>
                      <a:pt x="1968" y="5688"/>
                      <a:pt x="2117" y="5651"/>
                      <a:pt x="2142" y="5602"/>
                    </a:cubicBezTo>
                    <a:lnTo>
                      <a:pt x="2142" y="5593"/>
                    </a:lnTo>
                    <a:cubicBezTo>
                      <a:pt x="2169" y="5548"/>
                      <a:pt x="2124" y="5521"/>
                      <a:pt x="2079" y="5495"/>
                    </a:cubicBezTo>
                    <a:cubicBezTo>
                      <a:pt x="2056" y="5480"/>
                      <a:pt x="2034" y="5471"/>
                      <a:pt x="1992" y="5471"/>
                    </a:cubicBezTo>
                    <a:cubicBezTo>
                      <a:pt x="1956" y="5471"/>
                      <a:pt x="1904" y="5478"/>
                      <a:pt x="1821" y="5495"/>
                    </a:cubicBezTo>
                    <a:cubicBezTo>
                      <a:pt x="1797" y="5499"/>
                      <a:pt x="1779" y="5501"/>
                      <a:pt x="1766" y="5501"/>
                    </a:cubicBezTo>
                    <a:cubicBezTo>
                      <a:pt x="1710" y="5501"/>
                      <a:pt x="1745" y="5467"/>
                      <a:pt x="1705" y="5467"/>
                    </a:cubicBezTo>
                    <a:cubicBezTo>
                      <a:pt x="1682" y="5467"/>
                      <a:pt x="1633" y="5479"/>
                      <a:pt x="1526" y="5516"/>
                    </a:cubicBezTo>
                    <a:lnTo>
                      <a:pt x="1526" y="5516"/>
                    </a:lnTo>
                    <a:cubicBezTo>
                      <a:pt x="1848" y="5402"/>
                      <a:pt x="1840" y="5298"/>
                      <a:pt x="1875" y="5236"/>
                    </a:cubicBezTo>
                    <a:cubicBezTo>
                      <a:pt x="1901" y="5192"/>
                      <a:pt x="1937" y="5156"/>
                      <a:pt x="1973" y="5129"/>
                    </a:cubicBezTo>
                    <a:cubicBezTo>
                      <a:pt x="2115" y="5085"/>
                      <a:pt x="2249" y="5014"/>
                      <a:pt x="2240" y="4987"/>
                    </a:cubicBezTo>
                    <a:lnTo>
                      <a:pt x="2240" y="4987"/>
                    </a:lnTo>
                    <a:lnTo>
                      <a:pt x="1964" y="5085"/>
                    </a:lnTo>
                    <a:cubicBezTo>
                      <a:pt x="1955" y="5040"/>
                      <a:pt x="2169" y="4960"/>
                      <a:pt x="2097" y="4942"/>
                    </a:cubicBezTo>
                    <a:cubicBezTo>
                      <a:pt x="2056" y="4936"/>
                      <a:pt x="2014" y="4933"/>
                      <a:pt x="1972" y="4933"/>
                    </a:cubicBezTo>
                    <a:cubicBezTo>
                      <a:pt x="1895" y="4933"/>
                      <a:pt x="1819" y="4943"/>
                      <a:pt x="1750" y="4960"/>
                    </a:cubicBezTo>
                    <a:cubicBezTo>
                      <a:pt x="1694" y="4973"/>
                      <a:pt x="1660" y="4989"/>
                      <a:pt x="1644" y="4989"/>
                    </a:cubicBezTo>
                    <a:cubicBezTo>
                      <a:pt x="1637" y="4989"/>
                      <a:pt x="1634" y="4986"/>
                      <a:pt x="1634" y="4978"/>
                    </a:cubicBezTo>
                    <a:cubicBezTo>
                      <a:pt x="1634" y="4960"/>
                      <a:pt x="1661" y="4934"/>
                      <a:pt x="1705" y="4898"/>
                    </a:cubicBezTo>
                    <a:cubicBezTo>
                      <a:pt x="1799" y="4830"/>
                      <a:pt x="1933" y="4746"/>
                      <a:pt x="1829" y="4746"/>
                    </a:cubicBezTo>
                    <a:cubicBezTo>
                      <a:pt x="1824" y="4746"/>
                      <a:pt x="1818" y="4746"/>
                      <a:pt x="1812" y="4746"/>
                    </a:cubicBezTo>
                    <a:cubicBezTo>
                      <a:pt x="1783" y="4750"/>
                      <a:pt x="1756" y="4752"/>
                      <a:pt x="1731" y="4752"/>
                    </a:cubicBezTo>
                    <a:cubicBezTo>
                      <a:pt x="1636" y="4752"/>
                      <a:pt x="1583" y="4725"/>
                      <a:pt x="1625" y="4675"/>
                    </a:cubicBezTo>
                    <a:cubicBezTo>
                      <a:pt x="1642" y="4649"/>
                      <a:pt x="1934" y="4532"/>
                      <a:pt x="1873" y="4532"/>
                    </a:cubicBezTo>
                    <a:cubicBezTo>
                      <a:pt x="1871" y="4532"/>
                      <a:pt x="1869" y="4532"/>
                      <a:pt x="1866" y="4533"/>
                    </a:cubicBezTo>
                    <a:cubicBezTo>
                      <a:pt x="1707" y="4547"/>
                      <a:pt x="1507" y="4661"/>
                      <a:pt x="1428" y="4661"/>
                    </a:cubicBezTo>
                    <a:cubicBezTo>
                      <a:pt x="1409" y="4661"/>
                      <a:pt x="1397" y="4655"/>
                      <a:pt x="1394" y="4640"/>
                    </a:cubicBezTo>
                    <a:cubicBezTo>
                      <a:pt x="1376" y="4568"/>
                      <a:pt x="1964" y="4479"/>
                      <a:pt x="1946" y="4399"/>
                    </a:cubicBezTo>
                    <a:cubicBezTo>
                      <a:pt x="1944" y="4394"/>
                      <a:pt x="1938" y="4391"/>
                      <a:pt x="1928" y="4391"/>
                    </a:cubicBezTo>
                    <a:cubicBezTo>
                      <a:pt x="1875" y="4391"/>
                      <a:pt x="1714" y="4461"/>
                      <a:pt x="1661" y="4461"/>
                    </a:cubicBezTo>
                    <a:cubicBezTo>
                      <a:pt x="1563" y="4444"/>
                      <a:pt x="1625" y="4363"/>
                      <a:pt x="1643" y="4310"/>
                    </a:cubicBezTo>
                    <a:cubicBezTo>
                      <a:pt x="1688" y="4185"/>
                      <a:pt x="1892" y="3989"/>
                      <a:pt x="1777" y="3927"/>
                    </a:cubicBezTo>
                    <a:cubicBezTo>
                      <a:pt x="1770" y="3924"/>
                      <a:pt x="1759" y="3922"/>
                      <a:pt x="1745" y="3922"/>
                    </a:cubicBezTo>
                    <a:cubicBezTo>
                      <a:pt x="1690" y="3922"/>
                      <a:pt x="1587" y="3947"/>
                      <a:pt x="1500" y="3954"/>
                    </a:cubicBezTo>
                    <a:cubicBezTo>
                      <a:pt x="1460" y="3958"/>
                      <a:pt x="1436" y="3960"/>
                      <a:pt x="1423" y="3960"/>
                    </a:cubicBezTo>
                    <a:cubicBezTo>
                      <a:pt x="1357" y="3960"/>
                      <a:pt x="1582" y="3911"/>
                      <a:pt x="1634" y="3874"/>
                    </a:cubicBezTo>
                    <a:cubicBezTo>
                      <a:pt x="1714" y="3834"/>
                      <a:pt x="1649" y="3813"/>
                      <a:pt x="1570" y="3813"/>
                    </a:cubicBezTo>
                    <a:cubicBezTo>
                      <a:pt x="1544" y="3813"/>
                      <a:pt x="1516" y="3816"/>
                      <a:pt x="1492" y="3820"/>
                    </a:cubicBezTo>
                    <a:cubicBezTo>
                      <a:pt x="1385" y="3844"/>
                      <a:pt x="1328" y="3855"/>
                      <a:pt x="1309" y="3855"/>
                    </a:cubicBezTo>
                    <a:cubicBezTo>
                      <a:pt x="1271" y="3855"/>
                      <a:pt x="1382" y="3811"/>
                      <a:pt x="1536" y="3740"/>
                    </a:cubicBezTo>
                    <a:cubicBezTo>
                      <a:pt x="1537" y="3740"/>
                      <a:pt x="1537" y="3740"/>
                      <a:pt x="1537" y="3740"/>
                    </a:cubicBezTo>
                    <a:lnTo>
                      <a:pt x="1537" y="3740"/>
                    </a:lnTo>
                    <a:cubicBezTo>
                      <a:pt x="1531" y="3740"/>
                      <a:pt x="1063" y="3864"/>
                      <a:pt x="1000" y="3888"/>
                    </a:cubicBezTo>
                    <a:lnTo>
                      <a:pt x="1000" y="3888"/>
                    </a:lnTo>
                    <a:cubicBezTo>
                      <a:pt x="1105" y="3836"/>
                      <a:pt x="1227" y="3784"/>
                      <a:pt x="1340" y="3749"/>
                    </a:cubicBezTo>
                    <a:cubicBezTo>
                      <a:pt x="1492" y="3687"/>
                      <a:pt x="1358" y="3687"/>
                      <a:pt x="1305" y="3678"/>
                    </a:cubicBezTo>
                    <a:cubicBezTo>
                      <a:pt x="1269" y="3669"/>
                      <a:pt x="1037" y="3624"/>
                      <a:pt x="1349" y="3544"/>
                    </a:cubicBezTo>
                    <a:cubicBezTo>
                      <a:pt x="1732" y="3446"/>
                      <a:pt x="1269" y="3482"/>
                      <a:pt x="1242" y="3464"/>
                    </a:cubicBezTo>
                    <a:cubicBezTo>
                      <a:pt x="1169" y="3431"/>
                      <a:pt x="1816" y="3218"/>
                      <a:pt x="1695" y="3218"/>
                    </a:cubicBezTo>
                    <a:close/>
                    <a:moveTo>
                      <a:pt x="2021" y="6012"/>
                    </a:moveTo>
                    <a:cubicBezTo>
                      <a:pt x="2034" y="6012"/>
                      <a:pt x="2042" y="6014"/>
                      <a:pt x="2044" y="6020"/>
                    </a:cubicBezTo>
                    <a:cubicBezTo>
                      <a:pt x="1975" y="6066"/>
                      <a:pt x="1846" y="6132"/>
                      <a:pt x="1783" y="6132"/>
                    </a:cubicBezTo>
                    <a:cubicBezTo>
                      <a:pt x="1773" y="6132"/>
                      <a:pt x="1765" y="6131"/>
                      <a:pt x="1759" y="6127"/>
                    </a:cubicBezTo>
                    <a:lnTo>
                      <a:pt x="1768" y="6118"/>
                    </a:lnTo>
                    <a:cubicBezTo>
                      <a:pt x="1760" y="6081"/>
                      <a:pt x="1954" y="6012"/>
                      <a:pt x="2021" y="6012"/>
                    </a:cubicBezTo>
                    <a:close/>
                    <a:moveTo>
                      <a:pt x="1338" y="6622"/>
                    </a:moveTo>
                    <a:cubicBezTo>
                      <a:pt x="1333" y="6623"/>
                      <a:pt x="1328" y="6624"/>
                      <a:pt x="1322" y="6626"/>
                    </a:cubicBezTo>
                    <a:cubicBezTo>
                      <a:pt x="1327" y="6624"/>
                      <a:pt x="1332" y="6623"/>
                      <a:pt x="1338" y="6622"/>
                    </a:cubicBezTo>
                    <a:close/>
                    <a:moveTo>
                      <a:pt x="2730" y="6775"/>
                    </a:moveTo>
                    <a:cubicBezTo>
                      <a:pt x="2756" y="6775"/>
                      <a:pt x="2755" y="6788"/>
                      <a:pt x="2712" y="6822"/>
                    </a:cubicBezTo>
                    <a:cubicBezTo>
                      <a:pt x="2623" y="6875"/>
                      <a:pt x="2525" y="6911"/>
                      <a:pt x="2427" y="6947"/>
                    </a:cubicBezTo>
                    <a:lnTo>
                      <a:pt x="2436" y="6947"/>
                    </a:lnTo>
                    <a:cubicBezTo>
                      <a:pt x="2360" y="6969"/>
                      <a:pt x="2291" y="6982"/>
                      <a:pt x="2256" y="6982"/>
                    </a:cubicBezTo>
                    <a:cubicBezTo>
                      <a:pt x="2222" y="6982"/>
                      <a:pt x="2222" y="6969"/>
                      <a:pt x="2284" y="6938"/>
                    </a:cubicBezTo>
                    <a:cubicBezTo>
                      <a:pt x="2401" y="6873"/>
                      <a:pt x="2660" y="6775"/>
                      <a:pt x="2730" y="6775"/>
                    </a:cubicBezTo>
                    <a:close/>
                    <a:moveTo>
                      <a:pt x="7263" y="6920"/>
                    </a:moveTo>
                    <a:cubicBezTo>
                      <a:pt x="7007" y="7004"/>
                      <a:pt x="6976" y="7032"/>
                      <a:pt x="7022" y="7032"/>
                    </a:cubicBezTo>
                    <a:cubicBezTo>
                      <a:pt x="7084" y="7032"/>
                      <a:pt x="7282" y="6982"/>
                      <a:pt x="7272" y="6947"/>
                    </a:cubicBezTo>
                    <a:cubicBezTo>
                      <a:pt x="7281" y="6929"/>
                      <a:pt x="7263" y="6920"/>
                      <a:pt x="7263" y="6920"/>
                    </a:cubicBezTo>
                    <a:close/>
                    <a:moveTo>
                      <a:pt x="3147" y="7537"/>
                    </a:moveTo>
                    <a:cubicBezTo>
                      <a:pt x="3119" y="7537"/>
                      <a:pt x="3040" y="7559"/>
                      <a:pt x="2908" y="7606"/>
                    </a:cubicBezTo>
                    <a:lnTo>
                      <a:pt x="2917" y="7632"/>
                    </a:lnTo>
                    <a:lnTo>
                      <a:pt x="3059" y="7615"/>
                    </a:lnTo>
                    <a:cubicBezTo>
                      <a:pt x="3148" y="7563"/>
                      <a:pt x="3178" y="7537"/>
                      <a:pt x="3147" y="7537"/>
                    </a:cubicBezTo>
                    <a:close/>
                    <a:moveTo>
                      <a:pt x="6604" y="7900"/>
                    </a:moveTo>
                    <a:cubicBezTo>
                      <a:pt x="6640" y="7935"/>
                      <a:pt x="6551" y="7980"/>
                      <a:pt x="6337" y="8051"/>
                    </a:cubicBezTo>
                    <a:lnTo>
                      <a:pt x="6328" y="8024"/>
                    </a:lnTo>
                    <a:cubicBezTo>
                      <a:pt x="6417" y="7980"/>
                      <a:pt x="6506" y="7935"/>
                      <a:pt x="6604" y="7909"/>
                    </a:cubicBezTo>
                    <a:lnTo>
                      <a:pt x="6604" y="7900"/>
                    </a:lnTo>
                    <a:close/>
                    <a:moveTo>
                      <a:pt x="3246" y="8345"/>
                    </a:moveTo>
                    <a:lnTo>
                      <a:pt x="3224" y="8353"/>
                    </a:lnTo>
                    <a:lnTo>
                      <a:pt x="3224" y="8353"/>
                    </a:lnTo>
                    <a:cubicBezTo>
                      <a:pt x="3223" y="8354"/>
                      <a:pt x="3222" y="8356"/>
                      <a:pt x="3221" y="8358"/>
                    </a:cubicBezTo>
                    <a:lnTo>
                      <a:pt x="3221" y="8358"/>
                    </a:lnTo>
                    <a:cubicBezTo>
                      <a:pt x="3230" y="8354"/>
                      <a:pt x="3239" y="8349"/>
                      <a:pt x="3246" y="8345"/>
                    </a:cubicBezTo>
                    <a:close/>
                    <a:moveTo>
                      <a:pt x="3296" y="9192"/>
                    </a:moveTo>
                    <a:cubicBezTo>
                      <a:pt x="3296" y="9198"/>
                      <a:pt x="3297" y="9205"/>
                      <a:pt x="3298" y="9211"/>
                    </a:cubicBezTo>
                    <a:lnTo>
                      <a:pt x="3298" y="9211"/>
                    </a:lnTo>
                    <a:cubicBezTo>
                      <a:pt x="3305" y="9207"/>
                      <a:pt x="3311" y="9204"/>
                      <a:pt x="3318" y="9200"/>
                    </a:cubicBezTo>
                    <a:cubicBezTo>
                      <a:pt x="3316" y="9195"/>
                      <a:pt x="3308" y="9192"/>
                      <a:pt x="3296" y="9192"/>
                    </a:cubicBezTo>
                    <a:close/>
                    <a:moveTo>
                      <a:pt x="7208" y="9624"/>
                    </a:moveTo>
                    <a:lnTo>
                      <a:pt x="7201" y="9628"/>
                    </a:lnTo>
                    <a:cubicBezTo>
                      <a:pt x="7201" y="9629"/>
                      <a:pt x="7202" y="9629"/>
                      <a:pt x="7203" y="9630"/>
                    </a:cubicBezTo>
                    <a:lnTo>
                      <a:pt x="7203" y="9630"/>
                    </a:lnTo>
                    <a:lnTo>
                      <a:pt x="7210" y="9628"/>
                    </a:lnTo>
                    <a:cubicBezTo>
                      <a:pt x="7210" y="9626"/>
                      <a:pt x="7209" y="9625"/>
                      <a:pt x="7208" y="9624"/>
                    </a:cubicBezTo>
                    <a:close/>
                    <a:moveTo>
                      <a:pt x="3235" y="9584"/>
                    </a:moveTo>
                    <a:cubicBezTo>
                      <a:pt x="3248" y="9584"/>
                      <a:pt x="3255" y="9586"/>
                      <a:pt x="3255" y="9592"/>
                    </a:cubicBezTo>
                    <a:cubicBezTo>
                      <a:pt x="3269" y="9640"/>
                      <a:pt x="3101" y="9710"/>
                      <a:pt x="3016" y="9710"/>
                    </a:cubicBezTo>
                    <a:cubicBezTo>
                      <a:pt x="2992" y="9710"/>
                      <a:pt x="2974" y="9704"/>
                      <a:pt x="2970" y="9690"/>
                    </a:cubicBezTo>
                    <a:lnTo>
                      <a:pt x="2979" y="9681"/>
                    </a:lnTo>
                    <a:cubicBezTo>
                      <a:pt x="2972" y="9651"/>
                      <a:pt x="3171" y="9584"/>
                      <a:pt x="3235" y="9584"/>
                    </a:cubicBezTo>
                    <a:close/>
                    <a:moveTo>
                      <a:pt x="6948" y="9910"/>
                    </a:moveTo>
                    <a:cubicBezTo>
                      <a:pt x="6938" y="9914"/>
                      <a:pt x="6927" y="9917"/>
                      <a:pt x="6916" y="9922"/>
                    </a:cubicBezTo>
                    <a:lnTo>
                      <a:pt x="6948" y="9910"/>
                    </a:lnTo>
                    <a:close/>
                    <a:moveTo>
                      <a:pt x="3647" y="9957"/>
                    </a:moveTo>
                    <a:cubicBezTo>
                      <a:pt x="3648" y="9959"/>
                      <a:pt x="3648" y="9962"/>
                      <a:pt x="3649" y="9964"/>
                    </a:cubicBezTo>
                    <a:lnTo>
                      <a:pt x="3649" y="9964"/>
                    </a:lnTo>
                    <a:cubicBezTo>
                      <a:pt x="3649" y="9960"/>
                      <a:pt x="3647" y="9957"/>
                      <a:pt x="3647" y="9957"/>
                    </a:cubicBezTo>
                    <a:close/>
                    <a:moveTo>
                      <a:pt x="3386" y="10009"/>
                    </a:moveTo>
                    <a:cubicBezTo>
                      <a:pt x="3384" y="10009"/>
                      <a:pt x="3382" y="10010"/>
                      <a:pt x="3380" y="10011"/>
                    </a:cubicBezTo>
                    <a:cubicBezTo>
                      <a:pt x="3382" y="10010"/>
                      <a:pt x="3384" y="10009"/>
                      <a:pt x="3386" y="10009"/>
                    </a:cubicBezTo>
                    <a:close/>
                    <a:moveTo>
                      <a:pt x="2429" y="10138"/>
                    </a:moveTo>
                    <a:cubicBezTo>
                      <a:pt x="2423" y="10140"/>
                      <a:pt x="2416" y="10142"/>
                      <a:pt x="2409" y="10144"/>
                    </a:cubicBezTo>
                    <a:cubicBezTo>
                      <a:pt x="2415" y="10142"/>
                      <a:pt x="2422" y="10140"/>
                      <a:pt x="2429" y="10138"/>
                    </a:cubicBezTo>
                    <a:close/>
                    <a:moveTo>
                      <a:pt x="3961" y="10725"/>
                    </a:moveTo>
                    <a:cubicBezTo>
                      <a:pt x="3910" y="10725"/>
                      <a:pt x="3716" y="10798"/>
                      <a:pt x="3727" y="10821"/>
                    </a:cubicBezTo>
                    <a:lnTo>
                      <a:pt x="3870" y="10803"/>
                    </a:lnTo>
                    <a:cubicBezTo>
                      <a:pt x="3974" y="10745"/>
                      <a:pt x="3988" y="10725"/>
                      <a:pt x="3961" y="10725"/>
                    </a:cubicBezTo>
                    <a:close/>
                    <a:moveTo>
                      <a:pt x="4299" y="12722"/>
                    </a:moveTo>
                    <a:cubicBezTo>
                      <a:pt x="4292" y="12724"/>
                      <a:pt x="4286" y="12726"/>
                      <a:pt x="4280" y="12727"/>
                    </a:cubicBezTo>
                    <a:cubicBezTo>
                      <a:pt x="4286" y="12725"/>
                      <a:pt x="4293" y="12724"/>
                      <a:pt x="4299" y="12722"/>
                    </a:cubicBezTo>
                    <a:close/>
                    <a:moveTo>
                      <a:pt x="7175" y="13233"/>
                    </a:moveTo>
                    <a:cubicBezTo>
                      <a:pt x="7201" y="13233"/>
                      <a:pt x="7259" y="13262"/>
                      <a:pt x="7344" y="13378"/>
                    </a:cubicBezTo>
                    <a:lnTo>
                      <a:pt x="7352" y="13369"/>
                    </a:lnTo>
                    <a:cubicBezTo>
                      <a:pt x="7424" y="13467"/>
                      <a:pt x="7370" y="13449"/>
                      <a:pt x="7352" y="13467"/>
                    </a:cubicBezTo>
                    <a:cubicBezTo>
                      <a:pt x="7272" y="13386"/>
                      <a:pt x="7148" y="13244"/>
                      <a:pt x="7165" y="13235"/>
                    </a:cubicBezTo>
                    <a:cubicBezTo>
                      <a:pt x="7168" y="13234"/>
                      <a:pt x="7171" y="13233"/>
                      <a:pt x="7175" y="13233"/>
                    </a:cubicBezTo>
                    <a:close/>
                    <a:moveTo>
                      <a:pt x="4054" y="13880"/>
                    </a:moveTo>
                    <a:cubicBezTo>
                      <a:pt x="4052" y="13882"/>
                      <a:pt x="4050" y="13883"/>
                      <a:pt x="4048" y="13885"/>
                    </a:cubicBezTo>
                    <a:cubicBezTo>
                      <a:pt x="4050" y="13883"/>
                      <a:pt x="4052" y="13882"/>
                      <a:pt x="4054" y="13880"/>
                    </a:cubicBezTo>
                    <a:close/>
                    <a:moveTo>
                      <a:pt x="6738" y="13938"/>
                    </a:moveTo>
                    <a:cubicBezTo>
                      <a:pt x="6772" y="13938"/>
                      <a:pt x="6812" y="13988"/>
                      <a:pt x="6845" y="14144"/>
                    </a:cubicBezTo>
                    <a:lnTo>
                      <a:pt x="6845" y="14135"/>
                    </a:lnTo>
                    <a:lnTo>
                      <a:pt x="6845" y="14135"/>
                    </a:lnTo>
                    <a:cubicBezTo>
                      <a:pt x="6862" y="14214"/>
                      <a:pt x="6850" y="14228"/>
                      <a:pt x="6832" y="14228"/>
                    </a:cubicBezTo>
                    <a:cubicBezTo>
                      <a:pt x="6822" y="14228"/>
                      <a:pt x="6810" y="14224"/>
                      <a:pt x="6800" y="14224"/>
                    </a:cubicBezTo>
                    <a:cubicBezTo>
                      <a:pt x="6765" y="14126"/>
                      <a:pt x="6702" y="13948"/>
                      <a:pt x="6729" y="13939"/>
                    </a:cubicBezTo>
                    <a:cubicBezTo>
                      <a:pt x="6732" y="13938"/>
                      <a:pt x="6735" y="13938"/>
                      <a:pt x="6738" y="13938"/>
                    </a:cubicBezTo>
                    <a:close/>
                    <a:moveTo>
                      <a:pt x="7505" y="14099"/>
                    </a:moveTo>
                    <a:cubicBezTo>
                      <a:pt x="7466" y="14099"/>
                      <a:pt x="7586" y="14342"/>
                      <a:pt x="7646" y="14342"/>
                    </a:cubicBezTo>
                    <a:cubicBezTo>
                      <a:pt x="7649" y="14342"/>
                      <a:pt x="7652" y="14341"/>
                      <a:pt x="7655" y="14340"/>
                    </a:cubicBezTo>
                    <a:cubicBezTo>
                      <a:pt x="7673" y="14340"/>
                      <a:pt x="7682" y="14322"/>
                      <a:pt x="7691" y="14313"/>
                    </a:cubicBezTo>
                    <a:cubicBezTo>
                      <a:pt x="7578" y="14153"/>
                      <a:pt x="7524" y="14099"/>
                      <a:pt x="7505" y="14099"/>
                    </a:cubicBezTo>
                    <a:close/>
                    <a:moveTo>
                      <a:pt x="3543" y="1"/>
                    </a:moveTo>
                    <a:cubicBezTo>
                      <a:pt x="3534" y="1"/>
                      <a:pt x="3524" y="6"/>
                      <a:pt x="3514" y="17"/>
                    </a:cubicBezTo>
                    <a:cubicBezTo>
                      <a:pt x="3487" y="44"/>
                      <a:pt x="3505" y="239"/>
                      <a:pt x="3451" y="311"/>
                    </a:cubicBezTo>
                    <a:cubicBezTo>
                      <a:pt x="3429" y="344"/>
                      <a:pt x="3412" y="356"/>
                      <a:pt x="3396" y="356"/>
                    </a:cubicBezTo>
                    <a:cubicBezTo>
                      <a:pt x="3374" y="356"/>
                      <a:pt x="3356" y="332"/>
                      <a:pt x="3335" y="311"/>
                    </a:cubicBezTo>
                    <a:cubicBezTo>
                      <a:pt x="3310" y="285"/>
                      <a:pt x="3301" y="105"/>
                      <a:pt x="3269" y="105"/>
                    </a:cubicBezTo>
                    <a:cubicBezTo>
                      <a:pt x="3267" y="105"/>
                      <a:pt x="3266" y="105"/>
                      <a:pt x="3264" y="106"/>
                    </a:cubicBezTo>
                    <a:cubicBezTo>
                      <a:pt x="3219" y="113"/>
                      <a:pt x="3187" y="336"/>
                      <a:pt x="3156" y="336"/>
                    </a:cubicBezTo>
                    <a:cubicBezTo>
                      <a:pt x="3151" y="336"/>
                      <a:pt x="3145" y="329"/>
                      <a:pt x="3139" y="311"/>
                    </a:cubicBezTo>
                    <a:cubicBezTo>
                      <a:pt x="3125" y="266"/>
                      <a:pt x="3135" y="10"/>
                      <a:pt x="3107" y="10"/>
                    </a:cubicBezTo>
                    <a:cubicBezTo>
                      <a:pt x="3102" y="10"/>
                      <a:pt x="3095" y="20"/>
                      <a:pt x="3086" y="44"/>
                    </a:cubicBezTo>
                    <a:cubicBezTo>
                      <a:pt x="3024" y="184"/>
                      <a:pt x="3024" y="507"/>
                      <a:pt x="2955" y="507"/>
                    </a:cubicBezTo>
                    <a:cubicBezTo>
                      <a:pt x="2954" y="507"/>
                      <a:pt x="2953" y="507"/>
                      <a:pt x="2952" y="507"/>
                    </a:cubicBezTo>
                    <a:lnTo>
                      <a:pt x="2952" y="320"/>
                    </a:lnTo>
                    <a:cubicBezTo>
                      <a:pt x="2952" y="239"/>
                      <a:pt x="2952" y="195"/>
                      <a:pt x="2970" y="195"/>
                    </a:cubicBezTo>
                    <a:cubicBezTo>
                      <a:pt x="2972" y="183"/>
                      <a:pt x="2969" y="178"/>
                      <a:pt x="2965" y="178"/>
                    </a:cubicBezTo>
                    <a:cubicBezTo>
                      <a:pt x="2941" y="178"/>
                      <a:pt x="2851" y="305"/>
                      <a:pt x="2837" y="320"/>
                    </a:cubicBezTo>
                    <a:cubicBezTo>
                      <a:pt x="2835" y="321"/>
                      <a:pt x="2833" y="321"/>
                      <a:pt x="2831" y="321"/>
                    </a:cubicBezTo>
                    <a:cubicBezTo>
                      <a:pt x="2803" y="321"/>
                      <a:pt x="2780" y="220"/>
                      <a:pt x="2753" y="220"/>
                    </a:cubicBezTo>
                    <a:cubicBezTo>
                      <a:pt x="2749" y="220"/>
                      <a:pt x="2744" y="223"/>
                      <a:pt x="2739" y="231"/>
                    </a:cubicBezTo>
                    <a:cubicBezTo>
                      <a:pt x="2703" y="275"/>
                      <a:pt x="2703" y="355"/>
                      <a:pt x="2658" y="355"/>
                    </a:cubicBezTo>
                    <a:cubicBezTo>
                      <a:pt x="2650" y="357"/>
                      <a:pt x="2642" y="358"/>
                      <a:pt x="2634" y="358"/>
                    </a:cubicBezTo>
                    <a:cubicBezTo>
                      <a:pt x="2605" y="358"/>
                      <a:pt x="2585" y="341"/>
                      <a:pt x="2543" y="284"/>
                    </a:cubicBezTo>
                    <a:cubicBezTo>
                      <a:pt x="2531" y="268"/>
                      <a:pt x="2521" y="262"/>
                      <a:pt x="2514" y="262"/>
                    </a:cubicBezTo>
                    <a:cubicBezTo>
                      <a:pt x="2469" y="262"/>
                      <a:pt x="2483" y="489"/>
                      <a:pt x="2445" y="489"/>
                    </a:cubicBezTo>
                    <a:cubicBezTo>
                      <a:pt x="2444" y="489"/>
                      <a:pt x="2443" y="489"/>
                      <a:pt x="2442" y="489"/>
                    </a:cubicBezTo>
                    <a:cubicBezTo>
                      <a:pt x="2389" y="489"/>
                      <a:pt x="2295" y="195"/>
                      <a:pt x="2234" y="195"/>
                    </a:cubicBezTo>
                    <a:cubicBezTo>
                      <a:pt x="2233" y="195"/>
                      <a:pt x="2232" y="195"/>
                      <a:pt x="2231" y="195"/>
                    </a:cubicBezTo>
                    <a:cubicBezTo>
                      <a:pt x="2177" y="204"/>
                      <a:pt x="2231" y="453"/>
                      <a:pt x="2213" y="516"/>
                    </a:cubicBezTo>
                    <a:cubicBezTo>
                      <a:pt x="2211" y="525"/>
                      <a:pt x="2207" y="529"/>
                      <a:pt x="2203" y="529"/>
                    </a:cubicBezTo>
                    <a:cubicBezTo>
                      <a:pt x="2161" y="529"/>
                      <a:pt x="2041" y="122"/>
                      <a:pt x="2008" y="17"/>
                    </a:cubicBezTo>
                    <a:lnTo>
                      <a:pt x="2008" y="17"/>
                    </a:lnTo>
                    <a:cubicBezTo>
                      <a:pt x="2008" y="159"/>
                      <a:pt x="2017" y="302"/>
                      <a:pt x="2044" y="444"/>
                    </a:cubicBezTo>
                    <a:cubicBezTo>
                      <a:pt x="2073" y="565"/>
                      <a:pt x="2079" y="612"/>
                      <a:pt x="2071" y="612"/>
                    </a:cubicBezTo>
                    <a:cubicBezTo>
                      <a:pt x="2053" y="612"/>
                      <a:pt x="1976" y="421"/>
                      <a:pt x="1910" y="266"/>
                    </a:cubicBezTo>
                    <a:lnTo>
                      <a:pt x="1910" y="266"/>
                    </a:lnTo>
                    <a:cubicBezTo>
                      <a:pt x="2044" y="596"/>
                      <a:pt x="1803" y="418"/>
                      <a:pt x="1919" y="676"/>
                    </a:cubicBezTo>
                    <a:cubicBezTo>
                      <a:pt x="1839" y="569"/>
                      <a:pt x="1741" y="453"/>
                      <a:pt x="1688" y="453"/>
                    </a:cubicBezTo>
                    <a:cubicBezTo>
                      <a:pt x="1777" y="622"/>
                      <a:pt x="1732" y="587"/>
                      <a:pt x="1696" y="614"/>
                    </a:cubicBezTo>
                    <a:cubicBezTo>
                      <a:pt x="1661" y="640"/>
                      <a:pt x="1750" y="872"/>
                      <a:pt x="1714" y="899"/>
                    </a:cubicBezTo>
                    <a:cubicBezTo>
                      <a:pt x="1714" y="899"/>
                      <a:pt x="1408" y="575"/>
                      <a:pt x="1354" y="575"/>
                    </a:cubicBezTo>
                    <a:cubicBezTo>
                      <a:pt x="1341" y="575"/>
                      <a:pt x="1343" y="594"/>
                      <a:pt x="1367" y="640"/>
                    </a:cubicBezTo>
                    <a:cubicBezTo>
                      <a:pt x="1414" y="718"/>
                      <a:pt x="1714" y="1063"/>
                      <a:pt x="1679" y="1063"/>
                    </a:cubicBezTo>
                    <a:cubicBezTo>
                      <a:pt x="1674" y="1063"/>
                      <a:pt x="1663" y="1056"/>
                      <a:pt x="1643" y="1041"/>
                    </a:cubicBezTo>
                    <a:cubicBezTo>
                      <a:pt x="1581" y="995"/>
                      <a:pt x="1531" y="949"/>
                      <a:pt x="1514" y="949"/>
                    </a:cubicBezTo>
                    <a:cubicBezTo>
                      <a:pt x="1501" y="949"/>
                      <a:pt x="1506" y="973"/>
                      <a:pt x="1536" y="1041"/>
                    </a:cubicBezTo>
                    <a:cubicBezTo>
                      <a:pt x="1581" y="1103"/>
                      <a:pt x="1616" y="1166"/>
                      <a:pt x="1652" y="1228"/>
                    </a:cubicBezTo>
                    <a:cubicBezTo>
                      <a:pt x="1536" y="1130"/>
                      <a:pt x="1376" y="827"/>
                      <a:pt x="1313" y="774"/>
                    </a:cubicBezTo>
                    <a:cubicBezTo>
                      <a:pt x="1312" y="773"/>
                      <a:pt x="1312" y="772"/>
                      <a:pt x="1311" y="772"/>
                    </a:cubicBezTo>
                    <a:cubicBezTo>
                      <a:pt x="1303" y="772"/>
                      <a:pt x="1358" y="899"/>
                      <a:pt x="1358" y="899"/>
                    </a:cubicBezTo>
                    <a:cubicBezTo>
                      <a:pt x="1403" y="988"/>
                      <a:pt x="1376" y="979"/>
                      <a:pt x="1358" y="997"/>
                    </a:cubicBezTo>
                    <a:cubicBezTo>
                      <a:pt x="1375" y="979"/>
                      <a:pt x="1291" y="903"/>
                      <a:pt x="1237" y="833"/>
                    </a:cubicBezTo>
                    <a:lnTo>
                      <a:pt x="1237" y="833"/>
                    </a:lnTo>
                    <a:cubicBezTo>
                      <a:pt x="1319" y="941"/>
                      <a:pt x="1207" y="881"/>
                      <a:pt x="1207" y="925"/>
                    </a:cubicBezTo>
                    <a:cubicBezTo>
                      <a:pt x="1242" y="952"/>
                      <a:pt x="1269" y="988"/>
                      <a:pt x="1287" y="1023"/>
                    </a:cubicBezTo>
                    <a:cubicBezTo>
                      <a:pt x="1301" y="1071"/>
                      <a:pt x="1295" y="1104"/>
                      <a:pt x="1268" y="1104"/>
                    </a:cubicBezTo>
                    <a:cubicBezTo>
                      <a:pt x="1244" y="1104"/>
                      <a:pt x="1206" y="1081"/>
                      <a:pt x="1153" y="1023"/>
                    </a:cubicBezTo>
                    <a:cubicBezTo>
                      <a:pt x="1081" y="954"/>
                      <a:pt x="1020" y="925"/>
                      <a:pt x="985" y="925"/>
                    </a:cubicBezTo>
                    <a:cubicBezTo>
                      <a:pt x="934" y="925"/>
                      <a:pt x="937" y="987"/>
                      <a:pt x="1037" y="1077"/>
                    </a:cubicBezTo>
                    <a:cubicBezTo>
                      <a:pt x="1046" y="1130"/>
                      <a:pt x="886" y="1103"/>
                      <a:pt x="1073" y="1255"/>
                    </a:cubicBezTo>
                    <a:cubicBezTo>
                      <a:pt x="992" y="1227"/>
                      <a:pt x="832" y="1189"/>
                      <a:pt x="719" y="1189"/>
                    </a:cubicBezTo>
                    <a:cubicBezTo>
                      <a:pt x="584" y="1189"/>
                      <a:pt x="516" y="1243"/>
                      <a:pt x="734" y="1433"/>
                    </a:cubicBezTo>
                    <a:cubicBezTo>
                      <a:pt x="537" y="1310"/>
                      <a:pt x="449" y="1264"/>
                      <a:pt x="427" y="1264"/>
                    </a:cubicBezTo>
                    <a:cubicBezTo>
                      <a:pt x="360" y="1264"/>
                      <a:pt x="858" y="1660"/>
                      <a:pt x="819" y="1660"/>
                    </a:cubicBezTo>
                    <a:cubicBezTo>
                      <a:pt x="817" y="1660"/>
                      <a:pt x="812" y="1659"/>
                      <a:pt x="806" y="1656"/>
                    </a:cubicBezTo>
                    <a:cubicBezTo>
                      <a:pt x="714" y="1627"/>
                      <a:pt x="548" y="1561"/>
                      <a:pt x="487" y="1561"/>
                    </a:cubicBezTo>
                    <a:cubicBezTo>
                      <a:pt x="453" y="1561"/>
                      <a:pt x="452" y="1581"/>
                      <a:pt x="512" y="1638"/>
                    </a:cubicBezTo>
                    <a:cubicBezTo>
                      <a:pt x="663" y="1763"/>
                      <a:pt x="832" y="1878"/>
                      <a:pt x="1011" y="1976"/>
                    </a:cubicBezTo>
                    <a:cubicBezTo>
                      <a:pt x="877" y="1938"/>
                      <a:pt x="739" y="1859"/>
                      <a:pt x="677" y="1859"/>
                    </a:cubicBezTo>
                    <a:cubicBezTo>
                      <a:pt x="653" y="1859"/>
                      <a:pt x="640" y="1872"/>
                      <a:pt x="645" y="1905"/>
                    </a:cubicBezTo>
                    <a:cubicBezTo>
                      <a:pt x="654" y="1967"/>
                      <a:pt x="913" y="2012"/>
                      <a:pt x="895" y="2065"/>
                    </a:cubicBezTo>
                    <a:cubicBezTo>
                      <a:pt x="761" y="2021"/>
                      <a:pt x="458" y="1887"/>
                      <a:pt x="351" y="1887"/>
                    </a:cubicBezTo>
                    <a:cubicBezTo>
                      <a:pt x="262" y="1887"/>
                      <a:pt x="280" y="1976"/>
                      <a:pt x="432" y="2021"/>
                    </a:cubicBezTo>
                    <a:cubicBezTo>
                      <a:pt x="503" y="2057"/>
                      <a:pt x="547" y="2128"/>
                      <a:pt x="539" y="2208"/>
                    </a:cubicBezTo>
                    <a:cubicBezTo>
                      <a:pt x="539" y="2241"/>
                      <a:pt x="554" y="2335"/>
                      <a:pt x="408" y="2335"/>
                    </a:cubicBezTo>
                    <a:cubicBezTo>
                      <a:pt x="397" y="2335"/>
                      <a:pt x="383" y="2334"/>
                      <a:pt x="369" y="2333"/>
                    </a:cubicBezTo>
                    <a:cubicBezTo>
                      <a:pt x="330" y="2330"/>
                      <a:pt x="293" y="2328"/>
                      <a:pt x="259" y="2328"/>
                    </a:cubicBezTo>
                    <a:cubicBezTo>
                      <a:pt x="87" y="2328"/>
                      <a:pt x="1" y="2367"/>
                      <a:pt x="120" y="2448"/>
                    </a:cubicBezTo>
                    <a:cubicBezTo>
                      <a:pt x="191" y="2493"/>
                      <a:pt x="360" y="2511"/>
                      <a:pt x="387" y="2555"/>
                    </a:cubicBezTo>
                    <a:cubicBezTo>
                      <a:pt x="405" y="2600"/>
                      <a:pt x="334" y="2635"/>
                      <a:pt x="271" y="2680"/>
                    </a:cubicBezTo>
                    <a:cubicBezTo>
                      <a:pt x="263" y="2680"/>
                      <a:pt x="116" y="2850"/>
                      <a:pt x="188" y="2850"/>
                    </a:cubicBezTo>
                    <a:cubicBezTo>
                      <a:pt x="192" y="2850"/>
                      <a:pt x="196" y="2850"/>
                      <a:pt x="200" y="2849"/>
                    </a:cubicBezTo>
                    <a:cubicBezTo>
                      <a:pt x="245" y="2844"/>
                      <a:pt x="280" y="2842"/>
                      <a:pt x="309" y="2842"/>
                    </a:cubicBezTo>
                    <a:cubicBezTo>
                      <a:pt x="518" y="2842"/>
                      <a:pt x="324" y="2972"/>
                      <a:pt x="316" y="3027"/>
                    </a:cubicBezTo>
                    <a:cubicBezTo>
                      <a:pt x="298" y="3063"/>
                      <a:pt x="298" y="3116"/>
                      <a:pt x="334" y="3152"/>
                    </a:cubicBezTo>
                    <a:cubicBezTo>
                      <a:pt x="350" y="3173"/>
                      <a:pt x="361" y="3180"/>
                      <a:pt x="374" y="3180"/>
                    </a:cubicBezTo>
                    <a:cubicBezTo>
                      <a:pt x="389" y="3180"/>
                      <a:pt x="407" y="3171"/>
                      <a:pt x="441" y="3161"/>
                    </a:cubicBezTo>
                    <a:cubicBezTo>
                      <a:pt x="446" y="3160"/>
                      <a:pt x="450" y="3159"/>
                      <a:pt x="453" y="3159"/>
                    </a:cubicBezTo>
                    <a:cubicBezTo>
                      <a:pt x="492" y="3159"/>
                      <a:pt x="432" y="3241"/>
                      <a:pt x="432" y="3241"/>
                    </a:cubicBezTo>
                    <a:cubicBezTo>
                      <a:pt x="432" y="3277"/>
                      <a:pt x="458" y="3304"/>
                      <a:pt x="485" y="3312"/>
                    </a:cubicBezTo>
                    <a:cubicBezTo>
                      <a:pt x="521" y="3339"/>
                      <a:pt x="743" y="3375"/>
                      <a:pt x="539" y="3428"/>
                    </a:cubicBezTo>
                    <a:cubicBezTo>
                      <a:pt x="298" y="3491"/>
                      <a:pt x="298" y="3580"/>
                      <a:pt x="369" y="3606"/>
                    </a:cubicBezTo>
                    <a:cubicBezTo>
                      <a:pt x="379" y="3611"/>
                      <a:pt x="391" y="3613"/>
                      <a:pt x="405" y="3613"/>
                    </a:cubicBezTo>
                    <a:cubicBezTo>
                      <a:pt x="472" y="3613"/>
                      <a:pt x="575" y="3565"/>
                      <a:pt x="622" y="3565"/>
                    </a:cubicBezTo>
                    <a:cubicBezTo>
                      <a:pt x="635" y="3565"/>
                      <a:pt x="644" y="3569"/>
                      <a:pt x="645" y="3580"/>
                    </a:cubicBezTo>
                    <a:cubicBezTo>
                      <a:pt x="503" y="3633"/>
                      <a:pt x="360" y="3669"/>
                      <a:pt x="369" y="3704"/>
                    </a:cubicBezTo>
                    <a:cubicBezTo>
                      <a:pt x="373" y="3712"/>
                      <a:pt x="383" y="3715"/>
                      <a:pt x="397" y="3715"/>
                    </a:cubicBezTo>
                    <a:cubicBezTo>
                      <a:pt x="522" y="3715"/>
                      <a:pt x="997" y="3467"/>
                      <a:pt x="1037" y="3419"/>
                    </a:cubicBezTo>
                    <a:lnTo>
                      <a:pt x="1037" y="3410"/>
                    </a:lnTo>
                    <a:cubicBezTo>
                      <a:pt x="1082" y="3357"/>
                      <a:pt x="966" y="3330"/>
                      <a:pt x="1198" y="3268"/>
                    </a:cubicBezTo>
                    <a:cubicBezTo>
                      <a:pt x="1242" y="3232"/>
                      <a:pt x="1100" y="3206"/>
                      <a:pt x="1331" y="3152"/>
                    </a:cubicBezTo>
                    <a:lnTo>
                      <a:pt x="1331" y="3152"/>
                    </a:lnTo>
                    <a:cubicBezTo>
                      <a:pt x="1245" y="3168"/>
                      <a:pt x="948" y="3265"/>
                      <a:pt x="863" y="3265"/>
                    </a:cubicBezTo>
                    <a:cubicBezTo>
                      <a:pt x="851" y="3265"/>
                      <a:pt x="844" y="3263"/>
                      <a:pt x="841" y="3259"/>
                    </a:cubicBezTo>
                    <a:cubicBezTo>
                      <a:pt x="824" y="3214"/>
                      <a:pt x="1207" y="3099"/>
                      <a:pt x="1091" y="3081"/>
                    </a:cubicBezTo>
                    <a:lnTo>
                      <a:pt x="1091" y="3081"/>
                    </a:lnTo>
                    <a:cubicBezTo>
                      <a:pt x="1019" y="3090"/>
                      <a:pt x="948" y="3099"/>
                      <a:pt x="886" y="3125"/>
                    </a:cubicBezTo>
                    <a:cubicBezTo>
                      <a:pt x="860" y="3128"/>
                      <a:pt x="839" y="3130"/>
                      <a:pt x="821" y="3130"/>
                    </a:cubicBezTo>
                    <a:cubicBezTo>
                      <a:pt x="728" y="3130"/>
                      <a:pt x="733" y="3096"/>
                      <a:pt x="726" y="3081"/>
                    </a:cubicBezTo>
                    <a:cubicBezTo>
                      <a:pt x="726" y="3055"/>
                      <a:pt x="790" y="2973"/>
                      <a:pt x="981" y="2973"/>
                    </a:cubicBezTo>
                    <a:cubicBezTo>
                      <a:pt x="991" y="2973"/>
                      <a:pt x="1000" y="2974"/>
                      <a:pt x="1011" y="2974"/>
                    </a:cubicBezTo>
                    <a:cubicBezTo>
                      <a:pt x="1148" y="2974"/>
                      <a:pt x="1185" y="3027"/>
                      <a:pt x="1300" y="3027"/>
                    </a:cubicBezTo>
                    <a:cubicBezTo>
                      <a:pt x="1334" y="3027"/>
                      <a:pt x="1376" y="3022"/>
                      <a:pt x="1429" y="3010"/>
                    </a:cubicBezTo>
                    <a:cubicBezTo>
                      <a:pt x="1661" y="2965"/>
                      <a:pt x="1642" y="2945"/>
                      <a:pt x="1504" y="2945"/>
                    </a:cubicBezTo>
                    <a:cubicBezTo>
                      <a:pt x="1477" y="2945"/>
                      <a:pt x="1446" y="2946"/>
                      <a:pt x="1411" y="2947"/>
                    </a:cubicBezTo>
                    <a:cubicBezTo>
                      <a:pt x="1403" y="2947"/>
                      <a:pt x="1395" y="2948"/>
                      <a:pt x="1387" y="2948"/>
                    </a:cubicBezTo>
                    <a:cubicBezTo>
                      <a:pt x="1153" y="2948"/>
                      <a:pt x="1199" y="2835"/>
                      <a:pt x="1436" y="2810"/>
                    </a:cubicBezTo>
                    <a:lnTo>
                      <a:pt x="1436" y="2810"/>
                    </a:lnTo>
                    <a:cubicBezTo>
                      <a:pt x="1419" y="2810"/>
                      <a:pt x="1402" y="2811"/>
                      <a:pt x="1385" y="2811"/>
                    </a:cubicBezTo>
                    <a:cubicBezTo>
                      <a:pt x="1315" y="2811"/>
                      <a:pt x="1248" y="2806"/>
                      <a:pt x="1180" y="2796"/>
                    </a:cubicBezTo>
                    <a:cubicBezTo>
                      <a:pt x="1162" y="2769"/>
                      <a:pt x="1153" y="2725"/>
                      <a:pt x="975" y="2716"/>
                    </a:cubicBezTo>
                    <a:lnTo>
                      <a:pt x="975" y="2716"/>
                    </a:lnTo>
                    <a:cubicBezTo>
                      <a:pt x="985" y="2716"/>
                      <a:pt x="994" y="2716"/>
                      <a:pt x="1004" y="2716"/>
                    </a:cubicBezTo>
                    <a:cubicBezTo>
                      <a:pt x="1358" y="2716"/>
                      <a:pt x="1367" y="2554"/>
                      <a:pt x="1367" y="2511"/>
                    </a:cubicBezTo>
                    <a:cubicBezTo>
                      <a:pt x="1367" y="2431"/>
                      <a:pt x="1171" y="2333"/>
                      <a:pt x="868" y="2154"/>
                    </a:cubicBezTo>
                    <a:lnTo>
                      <a:pt x="868" y="2154"/>
                    </a:lnTo>
                    <a:cubicBezTo>
                      <a:pt x="1011" y="2235"/>
                      <a:pt x="1162" y="2297"/>
                      <a:pt x="1313" y="2342"/>
                    </a:cubicBezTo>
                    <a:lnTo>
                      <a:pt x="1296" y="2297"/>
                    </a:lnTo>
                    <a:cubicBezTo>
                      <a:pt x="1299" y="2294"/>
                      <a:pt x="1299" y="2292"/>
                      <a:pt x="1302" y="2292"/>
                    </a:cubicBezTo>
                    <a:cubicBezTo>
                      <a:pt x="1307" y="2292"/>
                      <a:pt x="1325" y="2300"/>
                      <a:pt x="1403" y="2324"/>
                    </a:cubicBezTo>
                    <a:cubicBezTo>
                      <a:pt x="1482" y="2339"/>
                      <a:pt x="1542" y="2349"/>
                      <a:pt x="1566" y="2349"/>
                    </a:cubicBezTo>
                    <a:cubicBezTo>
                      <a:pt x="1598" y="2349"/>
                      <a:pt x="1564" y="2330"/>
                      <a:pt x="1420" y="2279"/>
                    </a:cubicBezTo>
                    <a:cubicBezTo>
                      <a:pt x="1260" y="2217"/>
                      <a:pt x="1180" y="2199"/>
                      <a:pt x="1189" y="2163"/>
                    </a:cubicBezTo>
                    <a:cubicBezTo>
                      <a:pt x="1198" y="2146"/>
                      <a:pt x="1189" y="2119"/>
                      <a:pt x="1233" y="2119"/>
                    </a:cubicBezTo>
                    <a:cubicBezTo>
                      <a:pt x="1237" y="2118"/>
                      <a:pt x="1242" y="2118"/>
                      <a:pt x="1246" y="2118"/>
                    </a:cubicBezTo>
                    <a:cubicBezTo>
                      <a:pt x="1287" y="2118"/>
                      <a:pt x="1345" y="2147"/>
                      <a:pt x="1363" y="2147"/>
                    </a:cubicBezTo>
                    <a:cubicBezTo>
                      <a:pt x="1365" y="2147"/>
                      <a:pt x="1366" y="2146"/>
                      <a:pt x="1367" y="2146"/>
                    </a:cubicBezTo>
                    <a:lnTo>
                      <a:pt x="1411" y="2065"/>
                    </a:lnTo>
                    <a:cubicBezTo>
                      <a:pt x="1429" y="2023"/>
                      <a:pt x="1001" y="1815"/>
                      <a:pt x="960" y="1815"/>
                    </a:cubicBezTo>
                    <a:cubicBezTo>
                      <a:pt x="959" y="1815"/>
                      <a:pt x="958" y="1815"/>
                      <a:pt x="957" y="1816"/>
                    </a:cubicBezTo>
                    <a:lnTo>
                      <a:pt x="957" y="1816"/>
                    </a:lnTo>
                    <a:cubicBezTo>
                      <a:pt x="959" y="1814"/>
                      <a:pt x="963" y="1813"/>
                      <a:pt x="969" y="1813"/>
                    </a:cubicBezTo>
                    <a:cubicBezTo>
                      <a:pt x="1044" y="1813"/>
                      <a:pt x="1427" y="1944"/>
                      <a:pt x="1509" y="1976"/>
                    </a:cubicBezTo>
                    <a:cubicBezTo>
                      <a:pt x="1535" y="1984"/>
                      <a:pt x="1556" y="1988"/>
                      <a:pt x="1568" y="1988"/>
                    </a:cubicBezTo>
                    <a:cubicBezTo>
                      <a:pt x="1597" y="1988"/>
                      <a:pt x="1573" y="1964"/>
                      <a:pt x="1447" y="1914"/>
                    </a:cubicBezTo>
                    <a:cubicBezTo>
                      <a:pt x="1347" y="1872"/>
                      <a:pt x="1092" y="1761"/>
                      <a:pt x="1182" y="1761"/>
                    </a:cubicBezTo>
                    <a:cubicBezTo>
                      <a:pt x="1188" y="1761"/>
                      <a:pt x="1197" y="1761"/>
                      <a:pt x="1207" y="1763"/>
                    </a:cubicBezTo>
                    <a:cubicBezTo>
                      <a:pt x="1305" y="1771"/>
                      <a:pt x="1403" y="1798"/>
                      <a:pt x="1492" y="1843"/>
                    </a:cubicBezTo>
                    <a:lnTo>
                      <a:pt x="1616" y="1896"/>
                    </a:lnTo>
                    <a:cubicBezTo>
                      <a:pt x="1616" y="1896"/>
                      <a:pt x="1296" y="1709"/>
                      <a:pt x="1242" y="1665"/>
                    </a:cubicBezTo>
                    <a:cubicBezTo>
                      <a:pt x="1237" y="1660"/>
                      <a:pt x="1238" y="1658"/>
                      <a:pt x="1242" y="1658"/>
                    </a:cubicBezTo>
                    <a:cubicBezTo>
                      <a:pt x="1276" y="1658"/>
                      <a:pt x="1592" y="1810"/>
                      <a:pt x="1616" y="1834"/>
                    </a:cubicBezTo>
                    <a:cubicBezTo>
                      <a:pt x="1710" y="1883"/>
                      <a:pt x="1752" y="1902"/>
                      <a:pt x="1760" y="1902"/>
                    </a:cubicBezTo>
                    <a:cubicBezTo>
                      <a:pt x="1790" y="1902"/>
                      <a:pt x="1281" y="1600"/>
                      <a:pt x="1260" y="1593"/>
                    </a:cubicBezTo>
                    <a:cubicBezTo>
                      <a:pt x="1255" y="1586"/>
                      <a:pt x="1257" y="1583"/>
                      <a:pt x="1263" y="1583"/>
                    </a:cubicBezTo>
                    <a:cubicBezTo>
                      <a:pt x="1300" y="1583"/>
                      <a:pt x="1492" y="1679"/>
                      <a:pt x="1527" y="1679"/>
                    </a:cubicBezTo>
                    <a:cubicBezTo>
                      <a:pt x="1542" y="1679"/>
                      <a:pt x="1530" y="1663"/>
                      <a:pt x="1474" y="1620"/>
                    </a:cubicBezTo>
                    <a:lnTo>
                      <a:pt x="1474" y="1620"/>
                    </a:lnTo>
                    <a:cubicBezTo>
                      <a:pt x="1541" y="1671"/>
                      <a:pt x="1592" y="1690"/>
                      <a:pt x="1632" y="1690"/>
                    </a:cubicBezTo>
                    <a:cubicBezTo>
                      <a:pt x="1722" y="1690"/>
                      <a:pt x="1749" y="1591"/>
                      <a:pt x="1768" y="1567"/>
                    </a:cubicBezTo>
                    <a:cubicBezTo>
                      <a:pt x="1786" y="1540"/>
                      <a:pt x="1741" y="1433"/>
                      <a:pt x="1750" y="1380"/>
                    </a:cubicBezTo>
                    <a:cubicBezTo>
                      <a:pt x="1751" y="1373"/>
                      <a:pt x="1754" y="1371"/>
                      <a:pt x="1759" y="1371"/>
                    </a:cubicBezTo>
                    <a:cubicBezTo>
                      <a:pt x="1791" y="1371"/>
                      <a:pt x="1888" y="1473"/>
                      <a:pt x="1906" y="1473"/>
                    </a:cubicBezTo>
                    <a:cubicBezTo>
                      <a:pt x="1910" y="1473"/>
                      <a:pt x="1909" y="1467"/>
                      <a:pt x="1901" y="1451"/>
                    </a:cubicBezTo>
                    <a:cubicBezTo>
                      <a:pt x="1850" y="1365"/>
                      <a:pt x="1806" y="1271"/>
                      <a:pt x="1771" y="1176"/>
                    </a:cubicBezTo>
                    <a:lnTo>
                      <a:pt x="1771" y="1176"/>
                    </a:lnTo>
                    <a:cubicBezTo>
                      <a:pt x="1805" y="1243"/>
                      <a:pt x="2039" y="1608"/>
                      <a:pt x="2058" y="1608"/>
                    </a:cubicBezTo>
                    <a:cubicBezTo>
                      <a:pt x="2062" y="1608"/>
                      <a:pt x="2056" y="1590"/>
                      <a:pt x="2035" y="1549"/>
                    </a:cubicBezTo>
                    <a:cubicBezTo>
                      <a:pt x="1981" y="1433"/>
                      <a:pt x="2044" y="1451"/>
                      <a:pt x="1910" y="1255"/>
                    </a:cubicBezTo>
                    <a:cubicBezTo>
                      <a:pt x="1870" y="1191"/>
                      <a:pt x="1871" y="1178"/>
                      <a:pt x="1884" y="1178"/>
                    </a:cubicBezTo>
                    <a:cubicBezTo>
                      <a:pt x="1892" y="1178"/>
                      <a:pt x="1905" y="1183"/>
                      <a:pt x="1914" y="1183"/>
                    </a:cubicBezTo>
                    <a:cubicBezTo>
                      <a:pt x="1922" y="1183"/>
                      <a:pt x="1926" y="1177"/>
                      <a:pt x="1914" y="1152"/>
                    </a:cubicBezTo>
                    <a:lnTo>
                      <a:pt x="1914" y="1152"/>
                    </a:lnTo>
                    <a:cubicBezTo>
                      <a:pt x="1983" y="1270"/>
                      <a:pt x="2072" y="1381"/>
                      <a:pt x="2169" y="1478"/>
                    </a:cubicBezTo>
                    <a:cubicBezTo>
                      <a:pt x="2170" y="1478"/>
                      <a:pt x="2171" y="1479"/>
                      <a:pt x="2171" y="1479"/>
                    </a:cubicBezTo>
                    <a:cubicBezTo>
                      <a:pt x="2199" y="1479"/>
                      <a:pt x="1937" y="985"/>
                      <a:pt x="1928" y="881"/>
                    </a:cubicBezTo>
                    <a:cubicBezTo>
                      <a:pt x="1924" y="836"/>
                      <a:pt x="1929" y="817"/>
                      <a:pt x="1942" y="817"/>
                    </a:cubicBezTo>
                    <a:cubicBezTo>
                      <a:pt x="2011" y="817"/>
                      <a:pt x="2301" y="1421"/>
                      <a:pt x="2391" y="1602"/>
                    </a:cubicBezTo>
                    <a:cubicBezTo>
                      <a:pt x="2302" y="1371"/>
                      <a:pt x="2231" y="1139"/>
                      <a:pt x="2186" y="890"/>
                    </a:cubicBezTo>
                    <a:lnTo>
                      <a:pt x="2186" y="890"/>
                    </a:lnTo>
                    <a:cubicBezTo>
                      <a:pt x="2275" y="1050"/>
                      <a:pt x="2338" y="1166"/>
                      <a:pt x="2400" y="1291"/>
                    </a:cubicBezTo>
                    <a:cubicBezTo>
                      <a:pt x="2338" y="1103"/>
                      <a:pt x="2400" y="1157"/>
                      <a:pt x="2409" y="1121"/>
                    </a:cubicBezTo>
                    <a:cubicBezTo>
                      <a:pt x="2409" y="997"/>
                      <a:pt x="2400" y="881"/>
                      <a:pt x="2382" y="774"/>
                    </a:cubicBezTo>
                    <a:lnTo>
                      <a:pt x="2382" y="774"/>
                    </a:lnTo>
                    <a:cubicBezTo>
                      <a:pt x="2447" y="925"/>
                      <a:pt x="2500" y="1210"/>
                      <a:pt x="2532" y="1210"/>
                    </a:cubicBezTo>
                    <a:cubicBezTo>
                      <a:pt x="2540" y="1210"/>
                      <a:pt x="2546" y="1194"/>
                      <a:pt x="2552" y="1157"/>
                    </a:cubicBezTo>
                    <a:cubicBezTo>
                      <a:pt x="2560" y="1113"/>
                      <a:pt x="2569" y="1092"/>
                      <a:pt x="2579" y="1092"/>
                    </a:cubicBezTo>
                    <a:cubicBezTo>
                      <a:pt x="2602" y="1092"/>
                      <a:pt x="2630" y="1198"/>
                      <a:pt x="2667" y="1388"/>
                    </a:cubicBezTo>
                    <a:cubicBezTo>
                      <a:pt x="2694" y="1388"/>
                      <a:pt x="2658" y="1246"/>
                      <a:pt x="2650" y="1157"/>
                    </a:cubicBezTo>
                    <a:cubicBezTo>
                      <a:pt x="2650" y="1032"/>
                      <a:pt x="2712" y="1130"/>
                      <a:pt x="2721" y="1050"/>
                    </a:cubicBezTo>
                    <a:cubicBezTo>
                      <a:pt x="2730" y="970"/>
                      <a:pt x="2694" y="818"/>
                      <a:pt x="2703" y="712"/>
                    </a:cubicBezTo>
                    <a:cubicBezTo>
                      <a:pt x="2703" y="614"/>
                      <a:pt x="2756" y="729"/>
                      <a:pt x="2747" y="587"/>
                    </a:cubicBezTo>
                    <a:lnTo>
                      <a:pt x="2747" y="587"/>
                    </a:lnTo>
                    <a:cubicBezTo>
                      <a:pt x="2764" y="793"/>
                      <a:pt x="2758" y="801"/>
                      <a:pt x="2792" y="801"/>
                    </a:cubicBezTo>
                    <a:cubicBezTo>
                      <a:pt x="2795" y="801"/>
                      <a:pt x="2798" y="801"/>
                      <a:pt x="2801" y="801"/>
                    </a:cubicBezTo>
                    <a:lnTo>
                      <a:pt x="2890" y="801"/>
                    </a:lnTo>
                    <a:cubicBezTo>
                      <a:pt x="2890" y="907"/>
                      <a:pt x="2899" y="1095"/>
                      <a:pt x="2872" y="1095"/>
                    </a:cubicBezTo>
                    <a:cubicBezTo>
                      <a:pt x="2863" y="1157"/>
                      <a:pt x="2845" y="1095"/>
                      <a:pt x="2854" y="1246"/>
                    </a:cubicBezTo>
                    <a:cubicBezTo>
                      <a:pt x="2917" y="1237"/>
                      <a:pt x="2917" y="925"/>
                      <a:pt x="2988" y="774"/>
                    </a:cubicBezTo>
                    <a:cubicBezTo>
                      <a:pt x="2997" y="752"/>
                      <a:pt x="3004" y="742"/>
                      <a:pt x="3008" y="742"/>
                    </a:cubicBezTo>
                    <a:cubicBezTo>
                      <a:pt x="3033" y="742"/>
                      <a:pt x="2988" y="1059"/>
                      <a:pt x="2988" y="1059"/>
                    </a:cubicBezTo>
                    <a:cubicBezTo>
                      <a:pt x="3006" y="1032"/>
                      <a:pt x="3024" y="997"/>
                      <a:pt x="3033" y="961"/>
                    </a:cubicBezTo>
                    <a:cubicBezTo>
                      <a:pt x="3050" y="894"/>
                      <a:pt x="3061" y="861"/>
                      <a:pt x="3069" y="861"/>
                    </a:cubicBezTo>
                    <a:cubicBezTo>
                      <a:pt x="3077" y="861"/>
                      <a:pt x="3082" y="894"/>
                      <a:pt x="3086" y="961"/>
                    </a:cubicBezTo>
                    <a:cubicBezTo>
                      <a:pt x="3098" y="1044"/>
                      <a:pt x="3119" y="1102"/>
                      <a:pt x="3139" y="1102"/>
                    </a:cubicBezTo>
                    <a:cubicBezTo>
                      <a:pt x="3161" y="1102"/>
                      <a:pt x="3183" y="1027"/>
                      <a:pt x="3193" y="827"/>
                    </a:cubicBezTo>
                    <a:cubicBezTo>
                      <a:pt x="3195" y="834"/>
                      <a:pt x="3197" y="837"/>
                      <a:pt x="3199" y="837"/>
                    </a:cubicBezTo>
                    <a:cubicBezTo>
                      <a:pt x="3208" y="837"/>
                      <a:pt x="3221" y="788"/>
                      <a:pt x="3228" y="774"/>
                    </a:cubicBezTo>
                    <a:cubicBezTo>
                      <a:pt x="3229" y="773"/>
                      <a:pt x="3229" y="773"/>
                      <a:pt x="3230" y="773"/>
                    </a:cubicBezTo>
                    <a:cubicBezTo>
                      <a:pt x="3243" y="773"/>
                      <a:pt x="3184" y="1096"/>
                      <a:pt x="3175" y="1148"/>
                    </a:cubicBezTo>
                    <a:cubicBezTo>
                      <a:pt x="3171" y="1202"/>
                      <a:pt x="3173" y="1219"/>
                      <a:pt x="3177" y="1219"/>
                    </a:cubicBezTo>
                    <a:cubicBezTo>
                      <a:pt x="3183" y="1219"/>
                      <a:pt x="3192" y="1198"/>
                      <a:pt x="3202" y="1184"/>
                    </a:cubicBezTo>
                    <a:cubicBezTo>
                      <a:pt x="3288" y="1028"/>
                      <a:pt x="3367" y="586"/>
                      <a:pt x="3453" y="586"/>
                    </a:cubicBezTo>
                    <a:cubicBezTo>
                      <a:pt x="3455" y="586"/>
                      <a:pt x="3458" y="586"/>
                      <a:pt x="3460" y="587"/>
                    </a:cubicBezTo>
                    <a:cubicBezTo>
                      <a:pt x="3424" y="738"/>
                      <a:pt x="3380" y="916"/>
                      <a:pt x="3362" y="1059"/>
                    </a:cubicBezTo>
                    <a:cubicBezTo>
                      <a:pt x="3349" y="1153"/>
                      <a:pt x="3352" y="1191"/>
                      <a:pt x="3364" y="1191"/>
                    </a:cubicBezTo>
                    <a:cubicBezTo>
                      <a:pt x="3382" y="1191"/>
                      <a:pt x="3420" y="1108"/>
                      <a:pt x="3455" y="996"/>
                    </a:cubicBezTo>
                    <a:lnTo>
                      <a:pt x="3455" y="996"/>
                    </a:lnTo>
                    <a:cubicBezTo>
                      <a:pt x="3408" y="1156"/>
                      <a:pt x="3374" y="1336"/>
                      <a:pt x="3407" y="1344"/>
                    </a:cubicBezTo>
                    <a:cubicBezTo>
                      <a:pt x="3428" y="1265"/>
                      <a:pt x="3532" y="869"/>
                      <a:pt x="3556" y="869"/>
                    </a:cubicBezTo>
                    <a:cubicBezTo>
                      <a:pt x="3562" y="869"/>
                      <a:pt x="3563" y="891"/>
                      <a:pt x="3558" y="943"/>
                    </a:cubicBezTo>
                    <a:cubicBezTo>
                      <a:pt x="3540" y="1086"/>
                      <a:pt x="3460" y="1326"/>
                      <a:pt x="3487" y="1344"/>
                    </a:cubicBezTo>
                    <a:cubicBezTo>
                      <a:pt x="3489" y="1345"/>
                      <a:pt x="3491" y="1345"/>
                      <a:pt x="3493" y="1345"/>
                    </a:cubicBezTo>
                    <a:cubicBezTo>
                      <a:pt x="3523" y="1345"/>
                      <a:pt x="3563" y="1255"/>
                      <a:pt x="3579" y="1255"/>
                    </a:cubicBezTo>
                    <a:cubicBezTo>
                      <a:pt x="3582" y="1255"/>
                      <a:pt x="3584" y="1258"/>
                      <a:pt x="3585" y="1264"/>
                    </a:cubicBezTo>
                    <a:cubicBezTo>
                      <a:pt x="3525" y="1424"/>
                      <a:pt x="3570" y="1459"/>
                      <a:pt x="3611" y="1459"/>
                    </a:cubicBezTo>
                    <a:cubicBezTo>
                      <a:pt x="3625" y="1459"/>
                      <a:pt x="3638" y="1455"/>
                      <a:pt x="3647" y="1451"/>
                    </a:cubicBezTo>
                    <a:cubicBezTo>
                      <a:pt x="3692" y="1433"/>
                      <a:pt x="3772" y="1175"/>
                      <a:pt x="3807" y="1121"/>
                    </a:cubicBezTo>
                    <a:cubicBezTo>
                      <a:pt x="3822" y="1104"/>
                      <a:pt x="3831" y="1096"/>
                      <a:pt x="3835" y="1096"/>
                    </a:cubicBezTo>
                    <a:cubicBezTo>
                      <a:pt x="3870" y="1096"/>
                      <a:pt x="3687" y="1495"/>
                      <a:pt x="3656" y="1558"/>
                    </a:cubicBezTo>
                    <a:cubicBezTo>
                      <a:pt x="3594" y="1674"/>
                      <a:pt x="3647" y="1665"/>
                      <a:pt x="3665" y="1674"/>
                    </a:cubicBezTo>
                    <a:cubicBezTo>
                      <a:pt x="3676" y="1675"/>
                      <a:pt x="3686" y="1676"/>
                      <a:pt x="3696" y="1676"/>
                    </a:cubicBezTo>
                    <a:cubicBezTo>
                      <a:pt x="3746" y="1676"/>
                      <a:pt x="3790" y="1658"/>
                      <a:pt x="3834" y="1629"/>
                    </a:cubicBezTo>
                    <a:cubicBezTo>
                      <a:pt x="3850" y="1613"/>
                      <a:pt x="4030" y="1490"/>
                      <a:pt x="4055" y="1490"/>
                    </a:cubicBezTo>
                    <a:cubicBezTo>
                      <a:pt x="4058" y="1490"/>
                      <a:pt x="4059" y="1492"/>
                      <a:pt x="4057" y="1495"/>
                    </a:cubicBezTo>
                    <a:cubicBezTo>
                      <a:pt x="4013" y="1556"/>
                      <a:pt x="3656" y="1897"/>
                      <a:pt x="3688" y="1897"/>
                    </a:cubicBezTo>
                    <a:cubicBezTo>
                      <a:pt x="3689" y="1897"/>
                      <a:pt x="3690" y="1897"/>
                      <a:pt x="3692" y="1896"/>
                    </a:cubicBezTo>
                    <a:cubicBezTo>
                      <a:pt x="3834" y="1807"/>
                      <a:pt x="3977" y="1700"/>
                      <a:pt x="4110" y="1602"/>
                    </a:cubicBezTo>
                    <a:lnTo>
                      <a:pt x="4110" y="1602"/>
                    </a:lnTo>
                    <a:cubicBezTo>
                      <a:pt x="3977" y="1745"/>
                      <a:pt x="3932" y="1825"/>
                      <a:pt x="3932" y="1852"/>
                    </a:cubicBezTo>
                    <a:cubicBezTo>
                      <a:pt x="3932" y="1873"/>
                      <a:pt x="3944" y="1881"/>
                      <a:pt x="3965" y="1881"/>
                    </a:cubicBezTo>
                    <a:cubicBezTo>
                      <a:pt x="3980" y="1881"/>
                      <a:pt x="3999" y="1877"/>
                      <a:pt x="4021" y="1869"/>
                    </a:cubicBezTo>
                    <a:cubicBezTo>
                      <a:pt x="4075" y="1852"/>
                      <a:pt x="4155" y="1771"/>
                      <a:pt x="4208" y="1754"/>
                    </a:cubicBezTo>
                    <a:cubicBezTo>
                      <a:pt x="4219" y="1751"/>
                      <a:pt x="4228" y="1750"/>
                      <a:pt x="4236" y="1750"/>
                    </a:cubicBezTo>
                    <a:cubicBezTo>
                      <a:pt x="4328" y="1750"/>
                      <a:pt x="4131" y="1948"/>
                      <a:pt x="4057" y="2039"/>
                    </a:cubicBezTo>
                    <a:cubicBezTo>
                      <a:pt x="4049" y="2049"/>
                      <a:pt x="4048" y="2053"/>
                      <a:pt x="4052" y="2053"/>
                    </a:cubicBezTo>
                    <a:cubicBezTo>
                      <a:pt x="4061" y="2053"/>
                      <a:pt x="4101" y="2026"/>
                      <a:pt x="4146" y="1994"/>
                    </a:cubicBezTo>
                    <a:cubicBezTo>
                      <a:pt x="4164" y="2003"/>
                      <a:pt x="4155" y="2030"/>
                      <a:pt x="4164" y="2039"/>
                    </a:cubicBezTo>
                    <a:cubicBezTo>
                      <a:pt x="4165" y="2042"/>
                      <a:pt x="4171" y="2043"/>
                      <a:pt x="4180" y="2043"/>
                    </a:cubicBezTo>
                    <a:cubicBezTo>
                      <a:pt x="4205" y="2043"/>
                      <a:pt x="4253" y="2033"/>
                      <a:pt x="4289" y="2033"/>
                    </a:cubicBezTo>
                    <a:cubicBezTo>
                      <a:pt x="4311" y="2033"/>
                      <a:pt x="4328" y="2037"/>
                      <a:pt x="4333" y="2048"/>
                    </a:cubicBezTo>
                    <a:cubicBezTo>
                      <a:pt x="4351" y="2083"/>
                      <a:pt x="4306" y="2119"/>
                      <a:pt x="4280" y="2154"/>
                    </a:cubicBezTo>
                    <a:cubicBezTo>
                      <a:pt x="4273" y="2175"/>
                      <a:pt x="4256" y="2200"/>
                      <a:pt x="4286" y="2200"/>
                    </a:cubicBezTo>
                    <a:cubicBezTo>
                      <a:pt x="4296" y="2200"/>
                      <a:pt x="4311" y="2197"/>
                      <a:pt x="4333" y="2190"/>
                    </a:cubicBezTo>
                    <a:cubicBezTo>
                      <a:pt x="4353" y="2184"/>
                      <a:pt x="4369" y="2181"/>
                      <a:pt x="4382" y="2181"/>
                    </a:cubicBezTo>
                    <a:cubicBezTo>
                      <a:pt x="4457" y="2181"/>
                      <a:pt x="4408" y="2282"/>
                      <a:pt x="4431" y="2297"/>
                    </a:cubicBezTo>
                    <a:cubicBezTo>
                      <a:pt x="4449" y="2324"/>
                      <a:pt x="4698" y="2333"/>
                      <a:pt x="4680" y="2350"/>
                    </a:cubicBezTo>
                    <a:cubicBezTo>
                      <a:pt x="4609" y="2368"/>
                      <a:pt x="4529" y="2395"/>
                      <a:pt x="4449" y="2404"/>
                    </a:cubicBezTo>
                    <a:lnTo>
                      <a:pt x="4600" y="2404"/>
                    </a:lnTo>
                    <a:cubicBezTo>
                      <a:pt x="4633" y="2404"/>
                      <a:pt x="4871" y="2358"/>
                      <a:pt x="4907" y="2358"/>
                    </a:cubicBezTo>
                    <a:cubicBezTo>
                      <a:pt x="4910" y="2358"/>
                      <a:pt x="4912" y="2359"/>
                      <a:pt x="4912" y="2359"/>
                    </a:cubicBezTo>
                    <a:cubicBezTo>
                      <a:pt x="4823" y="2386"/>
                      <a:pt x="4743" y="2422"/>
                      <a:pt x="4663" y="2457"/>
                    </a:cubicBezTo>
                    <a:cubicBezTo>
                      <a:pt x="4600" y="2493"/>
                      <a:pt x="4627" y="2520"/>
                      <a:pt x="4636" y="2538"/>
                    </a:cubicBezTo>
                    <a:cubicBezTo>
                      <a:pt x="4725" y="2538"/>
                      <a:pt x="4858" y="2546"/>
                      <a:pt x="4600" y="2635"/>
                    </a:cubicBezTo>
                    <a:cubicBezTo>
                      <a:pt x="4668" y="2613"/>
                      <a:pt x="4781" y="2603"/>
                      <a:pt x="4835" y="2584"/>
                    </a:cubicBezTo>
                    <a:lnTo>
                      <a:pt x="4835" y="2584"/>
                    </a:lnTo>
                    <a:cubicBezTo>
                      <a:pt x="4671" y="2664"/>
                      <a:pt x="4672" y="2682"/>
                      <a:pt x="4680" y="2725"/>
                    </a:cubicBezTo>
                    <a:cubicBezTo>
                      <a:pt x="4689" y="2742"/>
                      <a:pt x="4671" y="2778"/>
                      <a:pt x="4743" y="2778"/>
                    </a:cubicBezTo>
                    <a:cubicBezTo>
                      <a:pt x="4778" y="2778"/>
                      <a:pt x="4820" y="2755"/>
                      <a:pt x="4835" y="2755"/>
                    </a:cubicBezTo>
                    <a:cubicBezTo>
                      <a:pt x="4839" y="2755"/>
                      <a:pt x="4841" y="2757"/>
                      <a:pt x="4841" y="2760"/>
                    </a:cubicBezTo>
                    <a:cubicBezTo>
                      <a:pt x="4858" y="2805"/>
                      <a:pt x="4725" y="2867"/>
                      <a:pt x="4734" y="2912"/>
                    </a:cubicBezTo>
                    <a:cubicBezTo>
                      <a:pt x="4734" y="2938"/>
                      <a:pt x="4823" y="3018"/>
                      <a:pt x="4618" y="3081"/>
                    </a:cubicBezTo>
                    <a:cubicBezTo>
                      <a:pt x="4621" y="3090"/>
                      <a:pt x="4631" y="3093"/>
                      <a:pt x="4645" y="3093"/>
                    </a:cubicBezTo>
                    <a:cubicBezTo>
                      <a:pt x="4717" y="3093"/>
                      <a:pt x="4907" y="3001"/>
                      <a:pt x="4974" y="3001"/>
                    </a:cubicBezTo>
                    <a:cubicBezTo>
                      <a:pt x="5028" y="3001"/>
                      <a:pt x="4832" y="3090"/>
                      <a:pt x="4778" y="3116"/>
                    </a:cubicBezTo>
                    <a:cubicBezTo>
                      <a:pt x="4752" y="3134"/>
                      <a:pt x="4725" y="3161"/>
                      <a:pt x="4698" y="3188"/>
                    </a:cubicBezTo>
                    <a:cubicBezTo>
                      <a:pt x="4664" y="3239"/>
                      <a:pt x="5060" y="3241"/>
                      <a:pt x="4857" y="3313"/>
                    </a:cubicBezTo>
                    <a:lnTo>
                      <a:pt x="4857" y="3313"/>
                    </a:lnTo>
                    <a:cubicBezTo>
                      <a:pt x="5009" y="3263"/>
                      <a:pt x="5161" y="3222"/>
                      <a:pt x="5322" y="3197"/>
                    </a:cubicBezTo>
                    <a:lnTo>
                      <a:pt x="5322" y="3197"/>
                    </a:lnTo>
                    <a:cubicBezTo>
                      <a:pt x="5259" y="3232"/>
                      <a:pt x="5197" y="3259"/>
                      <a:pt x="5126" y="3286"/>
                    </a:cubicBezTo>
                    <a:cubicBezTo>
                      <a:pt x="5108" y="3295"/>
                      <a:pt x="5090" y="3312"/>
                      <a:pt x="5063" y="3339"/>
                    </a:cubicBezTo>
                    <a:cubicBezTo>
                      <a:pt x="5010" y="3384"/>
                      <a:pt x="5001" y="3402"/>
                      <a:pt x="5054" y="3410"/>
                    </a:cubicBezTo>
                    <a:cubicBezTo>
                      <a:pt x="5072" y="3410"/>
                      <a:pt x="5090" y="3428"/>
                      <a:pt x="5037" y="3455"/>
                    </a:cubicBezTo>
                    <a:cubicBezTo>
                      <a:pt x="4930" y="3499"/>
                      <a:pt x="4698" y="3544"/>
                      <a:pt x="4654" y="3571"/>
                    </a:cubicBezTo>
                    <a:cubicBezTo>
                      <a:pt x="4633" y="3581"/>
                      <a:pt x="4658" y="3583"/>
                      <a:pt x="4696" y="3583"/>
                    </a:cubicBezTo>
                    <a:cubicBezTo>
                      <a:pt x="4728" y="3583"/>
                      <a:pt x="4768" y="3582"/>
                      <a:pt x="4801" y="3582"/>
                    </a:cubicBezTo>
                    <a:cubicBezTo>
                      <a:pt x="4832" y="3582"/>
                      <a:pt x="4856" y="3583"/>
                      <a:pt x="4858" y="3589"/>
                    </a:cubicBezTo>
                    <a:cubicBezTo>
                      <a:pt x="4894" y="3624"/>
                      <a:pt x="4769" y="3731"/>
                      <a:pt x="4716" y="3793"/>
                    </a:cubicBezTo>
                    <a:cubicBezTo>
                      <a:pt x="4711" y="3801"/>
                      <a:pt x="4715" y="3805"/>
                      <a:pt x="4727" y="3805"/>
                    </a:cubicBezTo>
                    <a:cubicBezTo>
                      <a:pt x="4794" y="3805"/>
                      <a:pt x="5098" y="3691"/>
                      <a:pt x="5164" y="3691"/>
                    </a:cubicBezTo>
                    <a:cubicBezTo>
                      <a:pt x="5189" y="3691"/>
                      <a:pt x="5181" y="3706"/>
                      <a:pt x="5117" y="3749"/>
                    </a:cubicBezTo>
                    <a:cubicBezTo>
                      <a:pt x="4974" y="3838"/>
                      <a:pt x="4805" y="3900"/>
                      <a:pt x="4894" y="3936"/>
                    </a:cubicBezTo>
                    <a:cubicBezTo>
                      <a:pt x="4895" y="3936"/>
                      <a:pt x="4897" y="3937"/>
                      <a:pt x="4900" y="3937"/>
                    </a:cubicBezTo>
                    <a:cubicBezTo>
                      <a:pt x="4936" y="3937"/>
                      <a:pt x="5097" y="3906"/>
                      <a:pt x="5149" y="3906"/>
                    </a:cubicBezTo>
                    <a:cubicBezTo>
                      <a:pt x="5183" y="3906"/>
                      <a:pt x="5170" y="3919"/>
                      <a:pt x="5046" y="3963"/>
                    </a:cubicBezTo>
                    <a:cubicBezTo>
                      <a:pt x="4831" y="4043"/>
                      <a:pt x="4840" y="4064"/>
                      <a:pt x="4913" y="4064"/>
                    </a:cubicBezTo>
                    <a:cubicBezTo>
                      <a:pt x="4970" y="4064"/>
                      <a:pt x="5067" y="4051"/>
                      <a:pt x="5126" y="4043"/>
                    </a:cubicBezTo>
                    <a:cubicBezTo>
                      <a:pt x="5147" y="4041"/>
                      <a:pt x="5164" y="4040"/>
                      <a:pt x="5177" y="4040"/>
                    </a:cubicBezTo>
                    <a:cubicBezTo>
                      <a:pt x="5320" y="4040"/>
                      <a:pt x="5034" y="4163"/>
                      <a:pt x="5001" y="4212"/>
                    </a:cubicBezTo>
                    <a:cubicBezTo>
                      <a:pt x="4997" y="4219"/>
                      <a:pt x="5002" y="4222"/>
                      <a:pt x="5013" y="4222"/>
                    </a:cubicBezTo>
                    <a:cubicBezTo>
                      <a:pt x="5084" y="4222"/>
                      <a:pt x="5417" y="4091"/>
                      <a:pt x="5518" y="4061"/>
                    </a:cubicBezTo>
                    <a:cubicBezTo>
                      <a:pt x="5524" y="4059"/>
                      <a:pt x="5529" y="4058"/>
                      <a:pt x="5533" y="4058"/>
                    </a:cubicBezTo>
                    <a:cubicBezTo>
                      <a:pt x="5584" y="4058"/>
                      <a:pt x="5200" y="4234"/>
                      <a:pt x="5261" y="4234"/>
                    </a:cubicBezTo>
                    <a:cubicBezTo>
                      <a:pt x="5267" y="4234"/>
                      <a:pt x="5275" y="4232"/>
                      <a:pt x="5286" y="4230"/>
                    </a:cubicBezTo>
                    <a:cubicBezTo>
                      <a:pt x="5357" y="4203"/>
                      <a:pt x="5420" y="4176"/>
                      <a:pt x="5491" y="4159"/>
                    </a:cubicBezTo>
                    <a:cubicBezTo>
                      <a:pt x="5527" y="4159"/>
                      <a:pt x="5535" y="4185"/>
                      <a:pt x="5500" y="4203"/>
                    </a:cubicBezTo>
                    <a:cubicBezTo>
                      <a:pt x="5357" y="4283"/>
                      <a:pt x="5152" y="4310"/>
                      <a:pt x="5090" y="4390"/>
                    </a:cubicBezTo>
                    <a:cubicBezTo>
                      <a:pt x="5010" y="4497"/>
                      <a:pt x="5081" y="4577"/>
                      <a:pt x="5215" y="4613"/>
                    </a:cubicBezTo>
                    <a:cubicBezTo>
                      <a:pt x="5268" y="4622"/>
                      <a:pt x="5313" y="4613"/>
                      <a:pt x="5322" y="4631"/>
                    </a:cubicBezTo>
                    <a:cubicBezTo>
                      <a:pt x="5340" y="4629"/>
                      <a:pt x="5354" y="4628"/>
                      <a:pt x="5363" y="4628"/>
                    </a:cubicBezTo>
                    <a:cubicBezTo>
                      <a:pt x="5487" y="4628"/>
                      <a:pt x="4974" y="4773"/>
                      <a:pt x="4974" y="4773"/>
                    </a:cubicBezTo>
                    <a:cubicBezTo>
                      <a:pt x="4976" y="4778"/>
                      <a:pt x="4983" y="4780"/>
                      <a:pt x="4995" y="4780"/>
                    </a:cubicBezTo>
                    <a:cubicBezTo>
                      <a:pt x="5060" y="4780"/>
                      <a:pt x="5258" y="4714"/>
                      <a:pt x="5300" y="4714"/>
                    </a:cubicBezTo>
                    <a:cubicBezTo>
                      <a:pt x="5322" y="4714"/>
                      <a:pt x="5303" y="4731"/>
                      <a:pt x="5206" y="4782"/>
                    </a:cubicBezTo>
                    <a:cubicBezTo>
                      <a:pt x="5206" y="4800"/>
                      <a:pt x="5233" y="4809"/>
                      <a:pt x="5250" y="4818"/>
                    </a:cubicBezTo>
                    <a:cubicBezTo>
                      <a:pt x="5277" y="4836"/>
                      <a:pt x="5696" y="4907"/>
                      <a:pt x="5420" y="5005"/>
                    </a:cubicBezTo>
                    <a:lnTo>
                      <a:pt x="5865" y="4934"/>
                    </a:lnTo>
                    <a:lnTo>
                      <a:pt x="5865" y="4934"/>
                    </a:lnTo>
                    <a:cubicBezTo>
                      <a:pt x="5642" y="5014"/>
                      <a:pt x="5598" y="5067"/>
                      <a:pt x="5598" y="5103"/>
                    </a:cubicBezTo>
                    <a:cubicBezTo>
                      <a:pt x="5598" y="5138"/>
                      <a:pt x="5429" y="5201"/>
                      <a:pt x="5304" y="5263"/>
                    </a:cubicBezTo>
                    <a:cubicBezTo>
                      <a:pt x="5290" y="5269"/>
                      <a:pt x="5287" y="5271"/>
                      <a:pt x="5294" y="5271"/>
                    </a:cubicBezTo>
                    <a:cubicBezTo>
                      <a:pt x="5331" y="5271"/>
                      <a:pt x="5668" y="5186"/>
                      <a:pt x="5755" y="5186"/>
                    </a:cubicBezTo>
                    <a:cubicBezTo>
                      <a:pt x="5768" y="5186"/>
                      <a:pt x="5775" y="5188"/>
                      <a:pt x="5776" y="5192"/>
                    </a:cubicBezTo>
                    <a:cubicBezTo>
                      <a:pt x="5696" y="5219"/>
                      <a:pt x="5286" y="5343"/>
                      <a:pt x="5268" y="5361"/>
                    </a:cubicBezTo>
                    <a:cubicBezTo>
                      <a:pt x="5247" y="5382"/>
                      <a:pt x="5274" y="5393"/>
                      <a:pt x="5326" y="5393"/>
                    </a:cubicBezTo>
                    <a:cubicBezTo>
                      <a:pt x="5383" y="5393"/>
                      <a:pt x="5469" y="5380"/>
                      <a:pt x="5553" y="5352"/>
                    </a:cubicBezTo>
                    <a:cubicBezTo>
                      <a:pt x="5642" y="5323"/>
                      <a:pt x="5737" y="5274"/>
                      <a:pt x="5777" y="5274"/>
                    </a:cubicBezTo>
                    <a:cubicBezTo>
                      <a:pt x="5785" y="5274"/>
                      <a:pt x="5791" y="5276"/>
                      <a:pt x="5794" y="5281"/>
                    </a:cubicBezTo>
                    <a:cubicBezTo>
                      <a:pt x="5812" y="5308"/>
                      <a:pt x="5785" y="5317"/>
                      <a:pt x="5696" y="5352"/>
                    </a:cubicBezTo>
                    <a:cubicBezTo>
                      <a:pt x="5553" y="5423"/>
                      <a:pt x="5313" y="5477"/>
                      <a:pt x="5179" y="5539"/>
                    </a:cubicBezTo>
                    <a:cubicBezTo>
                      <a:pt x="5177" y="5540"/>
                      <a:pt x="5177" y="5540"/>
                      <a:pt x="5177" y="5540"/>
                    </a:cubicBezTo>
                    <a:cubicBezTo>
                      <a:pt x="5188" y="5540"/>
                      <a:pt x="5393" y="5495"/>
                      <a:pt x="5393" y="5495"/>
                    </a:cubicBezTo>
                    <a:cubicBezTo>
                      <a:pt x="5427" y="5488"/>
                      <a:pt x="5456" y="5485"/>
                      <a:pt x="5479" y="5485"/>
                    </a:cubicBezTo>
                    <a:cubicBezTo>
                      <a:pt x="5516" y="5485"/>
                      <a:pt x="5539" y="5493"/>
                      <a:pt x="5544" y="5504"/>
                    </a:cubicBezTo>
                    <a:cubicBezTo>
                      <a:pt x="5562" y="5530"/>
                      <a:pt x="5473" y="5557"/>
                      <a:pt x="5527" y="5557"/>
                    </a:cubicBezTo>
                    <a:cubicBezTo>
                      <a:pt x="5616" y="5539"/>
                      <a:pt x="5705" y="5530"/>
                      <a:pt x="5785" y="5504"/>
                    </a:cubicBezTo>
                    <a:cubicBezTo>
                      <a:pt x="5793" y="5503"/>
                      <a:pt x="5799" y="5502"/>
                      <a:pt x="5803" y="5502"/>
                    </a:cubicBezTo>
                    <a:cubicBezTo>
                      <a:pt x="5870" y="5502"/>
                      <a:pt x="5539" y="5620"/>
                      <a:pt x="5632" y="5620"/>
                    </a:cubicBezTo>
                    <a:cubicBezTo>
                      <a:pt x="5635" y="5620"/>
                      <a:pt x="5638" y="5620"/>
                      <a:pt x="5642" y="5619"/>
                    </a:cubicBezTo>
                    <a:cubicBezTo>
                      <a:pt x="5714" y="5602"/>
                      <a:pt x="5785" y="5593"/>
                      <a:pt x="5856" y="5584"/>
                    </a:cubicBezTo>
                    <a:cubicBezTo>
                      <a:pt x="5892" y="5593"/>
                      <a:pt x="5883" y="5610"/>
                      <a:pt x="5883" y="5628"/>
                    </a:cubicBezTo>
                    <a:cubicBezTo>
                      <a:pt x="5880" y="5615"/>
                      <a:pt x="5852" y="5609"/>
                      <a:pt x="5814" y="5609"/>
                    </a:cubicBezTo>
                    <a:cubicBezTo>
                      <a:pt x="5725" y="5609"/>
                      <a:pt x="5580" y="5643"/>
                      <a:pt x="5580" y="5700"/>
                    </a:cubicBezTo>
                    <a:cubicBezTo>
                      <a:pt x="5580" y="5721"/>
                      <a:pt x="5607" y="5746"/>
                      <a:pt x="5674" y="5746"/>
                    </a:cubicBezTo>
                    <a:cubicBezTo>
                      <a:pt x="5714" y="5746"/>
                      <a:pt x="5769" y="5737"/>
                      <a:pt x="5842" y="5713"/>
                    </a:cubicBezTo>
                    <a:lnTo>
                      <a:pt x="5842" y="5713"/>
                    </a:lnTo>
                    <a:cubicBezTo>
                      <a:pt x="5460" y="5846"/>
                      <a:pt x="5669" y="5994"/>
                      <a:pt x="5687" y="6038"/>
                    </a:cubicBezTo>
                    <a:cubicBezTo>
                      <a:pt x="5689" y="6050"/>
                      <a:pt x="5700" y="6055"/>
                      <a:pt x="5718" y="6055"/>
                    </a:cubicBezTo>
                    <a:cubicBezTo>
                      <a:pt x="5782" y="6055"/>
                      <a:pt x="5935" y="5993"/>
                      <a:pt x="6114" y="5931"/>
                    </a:cubicBezTo>
                    <a:cubicBezTo>
                      <a:pt x="6216" y="5906"/>
                      <a:pt x="6276" y="5892"/>
                      <a:pt x="6296" y="5892"/>
                    </a:cubicBezTo>
                    <a:cubicBezTo>
                      <a:pt x="6326" y="5892"/>
                      <a:pt x="6270" y="5921"/>
                      <a:pt x="6132" y="5985"/>
                    </a:cubicBezTo>
                    <a:cubicBezTo>
                      <a:pt x="5696" y="6127"/>
                      <a:pt x="5598" y="6296"/>
                      <a:pt x="5616" y="6350"/>
                    </a:cubicBezTo>
                    <a:cubicBezTo>
                      <a:pt x="5622" y="6377"/>
                      <a:pt x="5624" y="6404"/>
                      <a:pt x="5690" y="6404"/>
                    </a:cubicBezTo>
                    <a:cubicBezTo>
                      <a:pt x="5711" y="6404"/>
                      <a:pt x="5739" y="6401"/>
                      <a:pt x="5776" y="6394"/>
                    </a:cubicBezTo>
                    <a:cubicBezTo>
                      <a:pt x="5887" y="6376"/>
                      <a:pt x="5961" y="6365"/>
                      <a:pt x="6009" y="6365"/>
                    </a:cubicBezTo>
                    <a:cubicBezTo>
                      <a:pt x="6056" y="6365"/>
                      <a:pt x="6079" y="6376"/>
                      <a:pt x="6088" y="6403"/>
                    </a:cubicBezTo>
                    <a:cubicBezTo>
                      <a:pt x="6083" y="6390"/>
                      <a:pt x="6063" y="6385"/>
                      <a:pt x="6035" y="6385"/>
                    </a:cubicBezTo>
                    <a:cubicBezTo>
                      <a:pt x="5949" y="6385"/>
                      <a:pt x="5789" y="6438"/>
                      <a:pt x="5803" y="6492"/>
                    </a:cubicBezTo>
                    <a:cubicBezTo>
                      <a:pt x="5812" y="6546"/>
                      <a:pt x="5829" y="6599"/>
                      <a:pt x="5847" y="6644"/>
                    </a:cubicBezTo>
                    <a:cubicBezTo>
                      <a:pt x="5867" y="6679"/>
                      <a:pt x="5882" y="6702"/>
                      <a:pt x="5947" y="6702"/>
                    </a:cubicBezTo>
                    <a:cubicBezTo>
                      <a:pt x="5981" y="6702"/>
                      <a:pt x="6028" y="6696"/>
                      <a:pt x="6096" y="6682"/>
                    </a:cubicBezTo>
                    <a:lnTo>
                      <a:pt x="6096" y="6682"/>
                    </a:lnTo>
                    <a:cubicBezTo>
                      <a:pt x="6001" y="6707"/>
                      <a:pt x="5904" y="6738"/>
                      <a:pt x="5812" y="6768"/>
                    </a:cubicBezTo>
                    <a:cubicBezTo>
                      <a:pt x="5748" y="6797"/>
                      <a:pt x="5702" y="6841"/>
                      <a:pt x="5746" y="6841"/>
                    </a:cubicBezTo>
                    <a:cubicBezTo>
                      <a:pt x="5758" y="6841"/>
                      <a:pt x="5776" y="6838"/>
                      <a:pt x="5803" y="6831"/>
                    </a:cubicBezTo>
                    <a:cubicBezTo>
                      <a:pt x="5843" y="6817"/>
                      <a:pt x="5866" y="6811"/>
                      <a:pt x="5880" y="6811"/>
                    </a:cubicBezTo>
                    <a:cubicBezTo>
                      <a:pt x="5919" y="6811"/>
                      <a:pt x="5881" y="6853"/>
                      <a:pt x="5901" y="6866"/>
                    </a:cubicBezTo>
                    <a:cubicBezTo>
                      <a:pt x="5904" y="6871"/>
                      <a:pt x="5911" y="6873"/>
                      <a:pt x="5920" y="6873"/>
                    </a:cubicBezTo>
                    <a:cubicBezTo>
                      <a:pt x="5966" y="6873"/>
                      <a:pt x="6072" y="6829"/>
                      <a:pt x="6123" y="6822"/>
                    </a:cubicBezTo>
                    <a:cubicBezTo>
                      <a:pt x="6128" y="6821"/>
                      <a:pt x="6132" y="6821"/>
                      <a:pt x="6135" y="6821"/>
                    </a:cubicBezTo>
                    <a:cubicBezTo>
                      <a:pt x="6193" y="6821"/>
                      <a:pt x="6024" y="6895"/>
                      <a:pt x="5999" y="6929"/>
                    </a:cubicBezTo>
                    <a:cubicBezTo>
                      <a:pt x="5972" y="6955"/>
                      <a:pt x="5972" y="6973"/>
                      <a:pt x="5981" y="6991"/>
                    </a:cubicBezTo>
                    <a:cubicBezTo>
                      <a:pt x="5991" y="7001"/>
                      <a:pt x="6008" y="7008"/>
                      <a:pt x="6042" y="7008"/>
                    </a:cubicBezTo>
                    <a:cubicBezTo>
                      <a:pt x="6069" y="7008"/>
                      <a:pt x="6107" y="7003"/>
                      <a:pt x="6159" y="6991"/>
                    </a:cubicBezTo>
                    <a:cubicBezTo>
                      <a:pt x="6188" y="6984"/>
                      <a:pt x="6207" y="6982"/>
                      <a:pt x="6219" y="6982"/>
                    </a:cubicBezTo>
                    <a:cubicBezTo>
                      <a:pt x="6256" y="6982"/>
                      <a:pt x="6232" y="7007"/>
                      <a:pt x="6239" y="7027"/>
                    </a:cubicBezTo>
                    <a:cubicBezTo>
                      <a:pt x="6052" y="7089"/>
                      <a:pt x="5999" y="7089"/>
                      <a:pt x="6088" y="7107"/>
                    </a:cubicBezTo>
                    <a:cubicBezTo>
                      <a:pt x="6141" y="7125"/>
                      <a:pt x="6203" y="7125"/>
                      <a:pt x="6266" y="7125"/>
                    </a:cubicBezTo>
                    <a:cubicBezTo>
                      <a:pt x="6248" y="7125"/>
                      <a:pt x="6408" y="7125"/>
                      <a:pt x="6293" y="7160"/>
                    </a:cubicBezTo>
                    <a:cubicBezTo>
                      <a:pt x="6239" y="7169"/>
                      <a:pt x="6186" y="7178"/>
                      <a:pt x="6132" y="7205"/>
                    </a:cubicBezTo>
                    <a:cubicBezTo>
                      <a:pt x="6136" y="7220"/>
                      <a:pt x="6148" y="7225"/>
                      <a:pt x="6169" y="7225"/>
                    </a:cubicBezTo>
                    <a:cubicBezTo>
                      <a:pt x="6197" y="7225"/>
                      <a:pt x="6243" y="7215"/>
                      <a:pt x="6310" y="7205"/>
                    </a:cubicBezTo>
                    <a:cubicBezTo>
                      <a:pt x="6337" y="7202"/>
                      <a:pt x="6370" y="7199"/>
                      <a:pt x="6396" y="7199"/>
                    </a:cubicBezTo>
                    <a:cubicBezTo>
                      <a:pt x="6448" y="7199"/>
                      <a:pt x="6474" y="7211"/>
                      <a:pt x="6373" y="7258"/>
                    </a:cubicBezTo>
                    <a:cubicBezTo>
                      <a:pt x="6186" y="7338"/>
                      <a:pt x="6132" y="7330"/>
                      <a:pt x="6061" y="7410"/>
                    </a:cubicBezTo>
                    <a:cubicBezTo>
                      <a:pt x="6025" y="7454"/>
                      <a:pt x="5954" y="7517"/>
                      <a:pt x="5954" y="7552"/>
                    </a:cubicBezTo>
                    <a:cubicBezTo>
                      <a:pt x="5954" y="7556"/>
                      <a:pt x="5957" y="7558"/>
                      <a:pt x="5964" y="7558"/>
                    </a:cubicBezTo>
                    <a:cubicBezTo>
                      <a:pt x="5997" y="7558"/>
                      <a:pt x="6109" y="7505"/>
                      <a:pt x="6177" y="7490"/>
                    </a:cubicBezTo>
                    <a:cubicBezTo>
                      <a:pt x="6229" y="7474"/>
                      <a:pt x="6274" y="7465"/>
                      <a:pt x="6300" y="7465"/>
                    </a:cubicBezTo>
                    <a:cubicBezTo>
                      <a:pt x="6332" y="7465"/>
                      <a:pt x="6337" y="7478"/>
                      <a:pt x="6293" y="7508"/>
                    </a:cubicBezTo>
                    <a:cubicBezTo>
                      <a:pt x="6251" y="7528"/>
                      <a:pt x="6177" y="7587"/>
                      <a:pt x="6222" y="7587"/>
                    </a:cubicBezTo>
                    <a:cubicBezTo>
                      <a:pt x="6234" y="7587"/>
                      <a:pt x="6257" y="7582"/>
                      <a:pt x="6293" y="7570"/>
                    </a:cubicBezTo>
                    <a:lnTo>
                      <a:pt x="6293" y="7570"/>
                    </a:lnTo>
                    <a:cubicBezTo>
                      <a:pt x="5901" y="7704"/>
                      <a:pt x="6239" y="7730"/>
                      <a:pt x="6266" y="7748"/>
                    </a:cubicBezTo>
                    <a:cubicBezTo>
                      <a:pt x="6293" y="7775"/>
                      <a:pt x="6221" y="7793"/>
                      <a:pt x="6186" y="7828"/>
                    </a:cubicBezTo>
                    <a:cubicBezTo>
                      <a:pt x="6159" y="7864"/>
                      <a:pt x="6150" y="7900"/>
                      <a:pt x="6168" y="7935"/>
                    </a:cubicBezTo>
                    <a:cubicBezTo>
                      <a:pt x="6168" y="7962"/>
                      <a:pt x="6275" y="8087"/>
                      <a:pt x="6070" y="8158"/>
                    </a:cubicBezTo>
                    <a:cubicBezTo>
                      <a:pt x="6074" y="8173"/>
                      <a:pt x="6082" y="8182"/>
                      <a:pt x="6108" y="8182"/>
                    </a:cubicBezTo>
                    <a:cubicBezTo>
                      <a:pt x="6142" y="8182"/>
                      <a:pt x="6206" y="8167"/>
                      <a:pt x="6328" y="8131"/>
                    </a:cubicBezTo>
                    <a:cubicBezTo>
                      <a:pt x="6409" y="8102"/>
                      <a:pt x="6491" y="8084"/>
                      <a:pt x="6572" y="8084"/>
                    </a:cubicBezTo>
                    <a:cubicBezTo>
                      <a:pt x="6588" y="8084"/>
                      <a:pt x="6605" y="8085"/>
                      <a:pt x="6622" y="8087"/>
                    </a:cubicBezTo>
                    <a:lnTo>
                      <a:pt x="6275" y="8220"/>
                    </a:lnTo>
                    <a:cubicBezTo>
                      <a:pt x="6168" y="8283"/>
                      <a:pt x="6186" y="8318"/>
                      <a:pt x="6266" y="8318"/>
                    </a:cubicBezTo>
                    <a:cubicBezTo>
                      <a:pt x="6346" y="8327"/>
                      <a:pt x="6408" y="8327"/>
                      <a:pt x="6426" y="8345"/>
                    </a:cubicBezTo>
                    <a:lnTo>
                      <a:pt x="6248" y="8434"/>
                    </a:lnTo>
                    <a:cubicBezTo>
                      <a:pt x="6228" y="8451"/>
                      <a:pt x="6232" y="8457"/>
                      <a:pt x="6252" y="8457"/>
                    </a:cubicBezTo>
                    <a:cubicBezTo>
                      <a:pt x="6330" y="8457"/>
                      <a:pt x="6645" y="8358"/>
                      <a:pt x="6715" y="8358"/>
                    </a:cubicBezTo>
                    <a:cubicBezTo>
                      <a:pt x="6723" y="8358"/>
                      <a:pt x="6728" y="8360"/>
                      <a:pt x="6729" y="8363"/>
                    </a:cubicBezTo>
                    <a:cubicBezTo>
                      <a:pt x="6747" y="8416"/>
                      <a:pt x="6319" y="8496"/>
                      <a:pt x="6275" y="8550"/>
                    </a:cubicBezTo>
                    <a:cubicBezTo>
                      <a:pt x="6240" y="8592"/>
                      <a:pt x="6295" y="8603"/>
                      <a:pt x="6377" y="8603"/>
                    </a:cubicBezTo>
                    <a:cubicBezTo>
                      <a:pt x="6463" y="8603"/>
                      <a:pt x="6577" y="8591"/>
                      <a:pt x="6652" y="8591"/>
                    </a:cubicBezTo>
                    <a:cubicBezTo>
                      <a:pt x="6672" y="8591"/>
                      <a:pt x="6689" y="8592"/>
                      <a:pt x="6702" y="8594"/>
                    </a:cubicBezTo>
                    <a:cubicBezTo>
                      <a:pt x="6729" y="8594"/>
                      <a:pt x="6880" y="8675"/>
                      <a:pt x="6667" y="8701"/>
                    </a:cubicBezTo>
                    <a:cubicBezTo>
                      <a:pt x="6661" y="8681"/>
                      <a:pt x="6639" y="8672"/>
                      <a:pt x="6611" y="8672"/>
                    </a:cubicBezTo>
                    <a:cubicBezTo>
                      <a:pt x="6550" y="8672"/>
                      <a:pt x="6457" y="8712"/>
                      <a:pt x="6408" y="8773"/>
                    </a:cubicBezTo>
                    <a:cubicBezTo>
                      <a:pt x="6391" y="8790"/>
                      <a:pt x="6404" y="8819"/>
                      <a:pt x="6464" y="8819"/>
                    </a:cubicBezTo>
                    <a:cubicBezTo>
                      <a:pt x="6495" y="8819"/>
                      <a:pt x="6538" y="8812"/>
                      <a:pt x="6595" y="8790"/>
                    </a:cubicBezTo>
                    <a:cubicBezTo>
                      <a:pt x="6693" y="8746"/>
                      <a:pt x="6782" y="8701"/>
                      <a:pt x="6880" y="8675"/>
                    </a:cubicBezTo>
                    <a:lnTo>
                      <a:pt x="6880" y="8675"/>
                    </a:lnTo>
                    <a:cubicBezTo>
                      <a:pt x="6897" y="8675"/>
                      <a:pt x="6427" y="8922"/>
                      <a:pt x="6492" y="8922"/>
                    </a:cubicBezTo>
                    <a:cubicBezTo>
                      <a:pt x="6498" y="8922"/>
                      <a:pt x="6509" y="8919"/>
                      <a:pt x="6524" y="8915"/>
                    </a:cubicBezTo>
                    <a:lnTo>
                      <a:pt x="6889" y="8808"/>
                    </a:lnTo>
                    <a:cubicBezTo>
                      <a:pt x="6969" y="8790"/>
                      <a:pt x="7059" y="8773"/>
                      <a:pt x="7139" y="8773"/>
                    </a:cubicBezTo>
                    <a:cubicBezTo>
                      <a:pt x="6854" y="8871"/>
                      <a:pt x="6720" y="8906"/>
                      <a:pt x="6729" y="8968"/>
                    </a:cubicBezTo>
                    <a:cubicBezTo>
                      <a:pt x="6773" y="8984"/>
                      <a:pt x="6821" y="8993"/>
                      <a:pt x="6868" y="8993"/>
                    </a:cubicBezTo>
                    <a:cubicBezTo>
                      <a:pt x="6926" y="8993"/>
                      <a:pt x="6983" y="8980"/>
                      <a:pt x="7032" y="8951"/>
                    </a:cubicBezTo>
                    <a:lnTo>
                      <a:pt x="7050" y="9004"/>
                    </a:lnTo>
                    <a:cubicBezTo>
                      <a:pt x="6943" y="9040"/>
                      <a:pt x="6809" y="9066"/>
                      <a:pt x="6729" y="9111"/>
                    </a:cubicBezTo>
                    <a:cubicBezTo>
                      <a:pt x="6613" y="9164"/>
                      <a:pt x="6604" y="9209"/>
                      <a:pt x="6649" y="9218"/>
                    </a:cubicBezTo>
                    <a:cubicBezTo>
                      <a:pt x="6658" y="9220"/>
                      <a:pt x="6670" y="9221"/>
                      <a:pt x="6684" y="9221"/>
                    </a:cubicBezTo>
                    <a:cubicBezTo>
                      <a:pt x="6768" y="9221"/>
                      <a:pt x="6926" y="9185"/>
                      <a:pt x="6973" y="9185"/>
                    </a:cubicBezTo>
                    <a:cubicBezTo>
                      <a:pt x="7010" y="9185"/>
                      <a:pt x="6982" y="9206"/>
                      <a:pt x="6809" y="9280"/>
                    </a:cubicBezTo>
                    <a:cubicBezTo>
                      <a:pt x="6635" y="9338"/>
                      <a:pt x="6602" y="9355"/>
                      <a:pt x="6631" y="9355"/>
                    </a:cubicBezTo>
                    <a:cubicBezTo>
                      <a:pt x="6674" y="9355"/>
                      <a:pt x="6848" y="9319"/>
                      <a:pt x="6911" y="9319"/>
                    </a:cubicBezTo>
                    <a:cubicBezTo>
                      <a:pt x="6924" y="9319"/>
                      <a:pt x="6933" y="9321"/>
                      <a:pt x="6934" y="9325"/>
                    </a:cubicBezTo>
                    <a:cubicBezTo>
                      <a:pt x="6951" y="9368"/>
                      <a:pt x="6704" y="9477"/>
                      <a:pt x="6765" y="9477"/>
                    </a:cubicBezTo>
                    <a:cubicBezTo>
                      <a:pt x="6767" y="9477"/>
                      <a:pt x="6770" y="9477"/>
                      <a:pt x="6774" y="9476"/>
                    </a:cubicBezTo>
                    <a:lnTo>
                      <a:pt x="7067" y="9423"/>
                    </a:lnTo>
                    <a:lnTo>
                      <a:pt x="7067" y="9423"/>
                    </a:lnTo>
                    <a:cubicBezTo>
                      <a:pt x="6925" y="9485"/>
                      <a:pt x="6845" y="9494"/>
                      <a:pt x="6756" y="9565"/>
                    </a:cubicBezTo>
                    <a:cubicBezTo>
                      <a:pt x="6728" y="9586"/>
                      <a:pt x="6694" y="9629"/>
                      <a:pt x="6751" y="9629"/>
                    </a:cubicBezTo>
                    <a:cubicBezTo>
                      <a:pt x="6766" y="9629"/>
                      <a:pt x="6788" y="9626"/>
                      <a:pt x="6818" y="9619"/>
                    </a:cubicBezTo>
                    <a:cubicBezTo>
                      <a:pt x="6852" y="9610"/>
                      <a:pt x="6874" y="9607"/>
                      <a:pt x="6890" y="9607"/>
                    </a:cubicBezTo>
                    <a:cubicBezTo>
                      <a:pt x="6938" y="9607"/>
                      <a:pt x="6907" y="9643"/>
                      <a:pt x="6907" y="9663"/>
                    </a:cubicBezTo>
                    <a:cubicBezTo>
                      <a:pt x="6908" y="9667"/>
                      <a:pt x="6913" y="9668"/>
                      <a:pt x="6922" y="9668"/>
                    </a:cubicBezTo>
                    <a:cubicBezTo>
                      <a:pt x="6971" y="9668"/>
                      <a:pt x="7128" y="9620"/>
                      <a:pt x="7187" y="9620"/>
                    </a:cubicBezTo>
                    <a:cubicBezTo>
                      <a:pt x="7197" y="9620"/>
                      <a:pt x="7205" y="9621"/>
                      <a:pt x="7208" y="9624"/>
                    </a:cubicBezTo>
                    <a:lnTo>
                      <a:pt x="7208" y="9624"/>
                    </a:lnTo>
                    <a:lnTo>
                      <a:pt x="7335" y="9565"/>
                    </a:lnTo>
                    <a:cubicBezTo>
                      <a:pt x="7386" y="9555"/>
                      <a:pt x="7440" y="9545"/>
                      <a:pt x="7470" y="9545"/>
                    </a:cubicBezTo>
                    <a:cubicBezTo>
                      <a:pt x="7492" y="9545"/>
                      <a:pt x="7501" y="9550"/>
                      <a:pt x="7486" y="9565"/>
                    </a:cubicBezTo>
                    <a:cubicBezTo>
                      <a:pt x="7405" y="9587"/>
                      <a:pt x="7268" y="9634"/>
                      <a:pt x="7219" y="9634"/>
                    </a:cubicBezTo>
                    <a:cubicBezTo>
                      <a:pt x="7211" y="9634"/>
                      <a:pt x="7205" y="9633"/>
                      <a:pt x="7203" y="9630"/>
                    </a:cubicBezTo>
                    <a:lnTo>
                      <a:pt x="7203" y="9630"/>
                    </a:lnTo>
                    <a:lnTo>
                      <a:pt x="6925" y="9726"/>
                    </a:lnTo>
                    <a:cubicBezTo>
                      <a:pt x="6925" y="9736"/>
                      <a:pt x="6925" y="9754"/>
                      <a:pt x="6959" y="9754"/>
                    </a:cubicBezTo>
                    <a:cubicBezTo>
                      <a:pt x="6981" y="9754"/>
                      <a:pt x="7017" y="9747"/>
                      <a:pt x="7076" y="9726"/>
                    </a:cubicBezTo>
                    <a:cubicBezTo>
                      <a:pt x="7115" y="9720"/>
                      <a:pt x="7143" y="9717"/>
                      <a:pt x="7160" y="9717"/>
                    </a:cubicBezTo>
                    <a:cubicBezTo>
                      <a:pt x="7200" y="9717"/>
                      <a:pt x="7176" y="9735"/>
                      <a:pt x="7094" y="9779"/>
                    </a:cubicBezTo>
                    <a:cubicBezTo>
                      <a:pt x="7094" y="9786"/>
                      <a:pt x="7097" y="9790"/>
                      <a:pt x="7107" y="9790"/>
                    </a:cubicBezTo>
                    <a:cubicBezTo>
                      <a:pt x="7124" y="9790"/>
                      <a:pt x="7160" y="9780"/>
                      <a:pt x="7237" y="9752"/>
                    </a:cubicBezTo>
                    <a:cubicBezTo>
                      <a:pt x="7292" y="9736"/>
                      <a:pt x="7328" y="9730"/>
                      <a:pt x="7350" y="9730"/>
                    </a:cubicBezTo>
                    <a:cubicBezTo>
                      <a:pt x="7389" y="9730"/>
                      <a:pt x="7391" y="9747"/>
                      <a:pt x="7397" y="9752"/>
                    </a:cubicBezTo>
                    <a:lnTo>
                      <a:pt x="6948" y="9910"/>
                    </a:lnTo>
                    <a:lnTo>
                      <a:pt x="6948" y="9910"/>
                    </a:lnTo>
                    <a:cubicBezTo>
                      <a:pt x="6991" y="9897"/>
                      <a:pt x="7026" y="9891"/>
                      <a:pt x="7054" y="9891"/>
                    </a:cubicBezTo>
                    <a:cubicBezTo>
                      <a:pt x="7132" y="9891"/>
                      <a:pt x="7159" y="9933"/>
                      <a:pt x="7165" y="9957"/>
                    </a:cubicBezTo>
                    <a:cubicBezTo>
                      <a:pt x="7165" y="9984"/>
                      <a:pt x="7023" y="10037"/>
                      <a:pt x="6996" y="10073"/>
                    </a:cubicBezTo>
                    <a:cubicBezTo>
                      <a:pt x="6854" y="10242"/>
                      <a:pt x="6934" y="10349"/>
                      <a:pt x="6961" y="10465"/>
                    </a:cubicBezTo>
                    <a:cubicBezTo>
                      <a:pt x="6961" y="10465"/>
                      <a:pt x="6827" y="10518"/>
                      <a:pt x="6827" y="10545"/>
                    </a:cubicBezTo>
                    <a:cubicBezTo>
                      <a:pt x="6836" y="10563"/>
                      <a:pt x="6854" y="10581"/>
                      <a:pt x="6863" y="10590"/>
                    </a:cubicBezTo>
                    <a:cubicBezTo>
                      <a:pt x="6916" y="10643"/>
                      <a:pt x="6969" y="10696"/>
                      <a:pt x="7023" y="10741"/>
                    </a:cubicBezTo>
                    <a:cubicBezTo>
                      <a:pt x="7094" y="10821"/>
                      <a:pt x="7183" y="10884"/>
                      <a:pt x="7272" y="10928"/>
                    </a:cubicBezTo>
                    <a:cubicBezTo>
                      <a:pt x="7314" y="10952"/>
                      <a:pt x="7363" y="10964"/>
                      <a:pt x="7410" y="10964"/>
                    </a:cubicBezTo>
                    <a:cubicBezTo>
                      <a:pt x="7434" y="10964"/>
                      <a:pt x="7456" y="10961"/>
                      <a:pt x="7477" y="10955"/>
                    </a:cubicBezTo>
                    <a:cubicBezTo>
                      <a:pt x="7494" y="10951"/>
                      <a:pt x="7507" y="10950"/>
                      <a:pt x="7517" y="10950"/>
                    </a:cubicBezTo>
                    <a:cubicBezTo>
                      <a:pt x="7558" y="10950"/>
                      <a:pt x="7551" y="10973"/>
                      <a:pt x="7556" y="10988"/>
                    </a:cubicBezTo>
                    <a:lnTo>
                      <a:pt x="7556" y="10988"/>
                    </a:lnTo>
                    <a:cubicBezTo>
                      <a:pt x="7554" y="10985"/>
                      <a:pt x="7546" y="10983"/>
                      <a:pt x="7537" y="10983"/>
                    </a:cubicBezTo>
                    <a:cubicBezTo>
                      <a:pt x="7503" y="10983"/>
                      <a:pt x="7439" y="11000"/>
                      <a:pt x="7433" y="11026"/>
                    </a:cubicBezTo>
                    <a:cubicBezTo>
                      <a:pt x="7388" y="11088"/>
                      <a:pt x="7433" y="11133"/>
                      <a:pt x="7450" y="11177"/>
                    </a:cubicBezTo>
                    <a:cubicBezTo>
                      <a:pt x="7458" y="11193"/>
                      <a:pt x="7440" y="11246"/>
                      <a:pt x="7510" y="11246"/>
                    </a:cubicBezTo>
                    <a:cubicBezTo>
                      <a:pt x="7522" y="11246"/>
                      <a:pt x="7538" y="11244"/>
                      <a:pt x="7557" y="11240"/>
                    </a:cubicBezTo>
                    <a:cubicBezTo>
                      <a:pt x="7646" y="11222"/>
                      <a:pt x="7931" y="11106"/>
                      <a:pt x="8029" y="11071"/>
                    </a:cubicBezTo>
                    <a:lnTo>
                      <a:pt x="8029" y="11071"/>
                    </a:lnTo>
                    <a:cubicBezTo>
                      <a:pt x="8038" y="11115"/>
                      <a:pt x="7771" y="11213"/>
                      <a:pt x="7611" y="11267"/>
                    </a:cubicBezTo>
                    <a:cubicBezTo>
                      <a:pt x="7388" y="11347"/>
                      <a:pt x="7495" y="11356"/>
                      <a:pt x="7504" y="11400"/>
                    </a:cubicBezTo>
                    <a:cubicBezTo>
                      <a:pt x="7513" y="11436"/>
                      <a:pt x="7566" y="11498"/>
                      <a:pt x="7504" y="11569"/>
                    </a:cubicBezTo>
                    <a:cubicBezTo>
                      <a:pt x="7477" y="11587"/>
                      <a:pt x="7442" y="11614"/>
                      <a:pt x="7415" y="11632"/>
                    </a:cubicBezTo>
                    <a:cubicBezTo>
                      <a:pt x="7424" y="11638"/>
                      <a:pt x="7442" y="11640"/>
                      <a:pt x="7464" y="11640"/>
                    </a:cubicBezTo>
                    <a:cubicBezTo>
                      <a:pt x="7510" y="11640"/>
                      <a:pt x="7575" y="11632"/>
                      <a:pt x="7629" y="11632"/>
                    </a:cubicBezTo>
                    <a:cubicBezTo>
                      <a:pt x="7634" y="11631"/>
                      <a:pt x="7638" y="11631"/>
                      <a:pt x="7643" y="11631"/>
                    </a:cubicBezTo>
                    <a:cubicBezTo>
                      <a:pt x="7773" y="11631"/>
                      <a:pt x="7538" y="11758"/>
                      <a:pt x="7504" y="11801"/>
                    </a:cubicBezTo>
                    <a:cubicBezTo>
                      <a:pt x="7490" y="11814"/>
                      <a:pt x="7509" y="11819"/>
                      <a:pt x="7547" y="11819"/>
                    </a:cubicBezTo>
                    <a:cubicBezTo>
                      <a:pt x="7611" y="11819"/>
                      <a:pt x="7729" y="11807"/>
                      <a:pt x="7851" y="11801"/>
                    </a:cubicBezTo>
                    <a:cubicBezTo>
                      <a:pt x="7897" y="11798"/>
                      <a:pt x="7928" y="11796"/>
                      <a:pt x="7947" y="11796"/>
                    </a:cubicBezTo>
                    <a:cubicBezTo>
                      <a:pt x="8075" y="11796"/>
                      <a:pt x="7654" y="11866"/>
                      <a:pt x="7584" y="11881"/>
                    </a:cubicBezTo>
                    <a:cubicBezTo>
                      <a:pt x="7473" y="11903"/>
                      <a:pt x="7522" y="11908"/>
                      <a:pt x="7602" y="11908"/>
                    </a:cubicBezTo>
                    <a:cubicBezTo>
                      <a:pt x="7655" y="11908"/>
                      <a:pt x="7723" y="11906"/>
                      <a:pt x="7766" y="11906"/>
                    </a:cubicBezTo>
                    <a:cubicBezTo>
                      <a:pt x="7787" y="11906"/>
                      <a:pt x="7802" y="11906"/>
                      <a:pt x="7807" y="11908"/>
                    </a:cubicBezTo>
                    <a:cubicBezTo>
                      <a:pt x="7976" y="11935"/>
                      <a:pt x="7629" y="11988"/>
                      <a:pt x="7548" y="12015"/>
                    </a:cubicBezTo>
                    <a:cubicBezTo>
                      <a:pt x="7442" y="12050"/>
                      <a:pt x="7504" y="12077"/>
                      <a:pt x="7548" y="12113"/>
                    </a:cubicBezTo>
                    <a:cubicBezTo>
                      <a:pt x="7565" y="12121"/>
                      <a:pt x="7682" y="12223"/>
                      <a:pt x="7508" y="12223"/>
                    </a:cubicBezTo>
                    <a:cubicBezTo>
                      <a:pt x="7489" y="12223"/>
                      <a:pt x="7467" y="12222"/>
                      <a:pt x="7442" y="12220"/>
                    </a:cubicBezTo>
                    <a:lnTo>
                      <a:pt x="7442" y="12220"/>
                    </a:lnTo>
                    <a:cubicBezTo>
                      <a:pt x="7388" y="12237"/>
                      <a:pt x="7459" y="12273"/>
                      <a:pt x="7486" y="12300"/>
                    </a:cubicBezTo>
                    <a:cubicBezTo>
                      <a:pt x="7611" y="12398"/>
                      <a:pt x="7557" y="12487"/>
                      <a:pt x="7646" y="12612"/>
                    </a:cubicBezTo>
                    <a:cubicBezTo>
                      <a:pt x="7668" y="12647"/>
                      <a:pt x="7712" y="12700"/>
                      <a:pt x="7846" y="12765"/>
                    </a:cubicBezTo>
                    <a:lnTo>
                      <a:pt x="7846" y="12765"/>
                    </a:lnTo>
                    <a:cubicBezTo>
                      <a:pt x="7753" y="12728"/>
                      <a:pt x="7660" y="12699"/>
                      <a:pt x="7566" y="12674"/>
                    </a:cubicBezTo>
                    <a:cubicBezTo>
                      <a:pt x="7560" y="12673"/>
                      <a:pt x="7555" y="12673"/>
                      <a:pt x="7551" y="12673"/>
                    </a:cubicBezTo>
                    <a:cubicBezTo>
                      <a:pt x="7503" y="12673"/>
                      <a:pt x="7599" y="12719"/>
                      <a:pt x="7566" y="12727"/>
                    </a:cubicBezTo>
                    <a:lnTo>
                      <a:pt x="7486" y="12727"/>
                    </a:lnTo>
                    <a:cubicBezTo>
                      <a:pt x="7379" y="12727"/>
                      <a:pt x="7379" y="12772"/>
                      <a:pt x="7352" y="12807"/>
                    </a:cubicBezTo>
                    <a:cubicBezTo>
                      <a:pt x="7459" y="12888"/>
                      <a:pt x="7388" y="12950"/>
                      <a:pt x="7397" y="12959"/>
                    </a:cubicBezTo>
                    <a:cubicBezTo>
                      <a:pt x="7620" y="13119"/>
                      <a:pt x="7887" y="13280"/>
                      <a:pt x="8101" y="13467"/>
                    </a:cubicBezTo>
                    <a:cubicBezTo>
                      <a:pt x="8110" y="13476"/>
                      <a:pt x="8108" y="13480"/>
                      <a:pt x="8099" y="13480"/>
                    </a:cubicBezTo>
                    <a:cubicBezTo>
                      <a:pt x="8054" y="13480"/>
                      <a:pt x="7814" y="13375"/>
                      <a:pt x="7673" y="13226"/>
                    </a:cubicBezTo>
                    <a:cubicBezTo>
                      <a:pt x="7536" y="13082"/>
                      <a:pt x="7434" y="13031"/>
                      <a:pt x="7381" y="13031"/>
                    </a:cubicBezTo>
                    <a:cubicBezTo>
                      <a:pt x="7369" y="13031"/>
                      <a:pt x="7359" y="13034"/>
                      <a:pt x="7352" y="13039"/>
                    </a:cubicBezTo>
                    <a:cubicBezTo>
                      <a:pt x="7344" y="13057"/>
                      <a:pt x="7308" y="13066"/>
                      <a:pt x="7379" y="13146"/>
                    </a:cubicBezTo>
                    <a:cubicBezTo>
                      <a:pt x="7442" y="13208"/>
                      <a:pt x="7477" y="13237"/>
                      <a:pt x="7448" y="13237"/>
                    </a:cubicBezTo>
                    <a:cubicBezTo>
                      <a:pt x="7444" y="13237"/>
                      <a:pt x="7439" y="13236"/>
                      <a:pt x="7433" y="13235"/>
                    </a:cubicBezTo>
                    <a:cubicBezTo>
                      <a:pt x="7263" y="13164"/>
                      <a:pt x="7103" y="13057"/>
                      <a:pt x="6969" y="12923"/>
                    </a:cubicBezTo>
                    <a:lnTo>
                      <a:pt x="6969" y="12923"/>
                    </a:lnTo>
                    <a:cubicBezTo>
                      <a:pt x="7103" y="13075"/>
                      <a:pt x="7094" y="13084"/>
                      <a:pt x="7067" y="13110"/>
                    </a:cubicBezTo>
                    <a:cubicBezTo>
                      <a:pt x="7041" y="13128"/>
                      <a:pt x="7041" y="13155"/>
                      <a:pt x="7076" y="13253"/>
                    </a:cubicBezTo>
                    <a:cubicBezTo>
                      <a:pt x="7085" y="13269"/>
                      <a:pt x="7153" y="13398"/>
                      <a:pt x="7143" y="13398"/>
                    </a:cubicBezTo>
                    <a:cubicBezTo>
                      <a:pt x="7142" y="13398"/>
                      <a:pt x="7141" y="13398"/>
                      <a:pt x="7139" y="13395"/>
                    </a:cubicBezTo>
                    <a:cubicBezTo>
                      <a:pt x="7094" y="13360"/>
                      <a:pt x="6987" y="13235"/>
                      <a:pt x="6969" y="13226"/>
                    </a:cubicBezTo>
                    <a:cubicBezTo>
                      <a:pt x="6968" y="13226"/>
                      <a:pt x="6967" y="13226"/>
                      <a:pt x="6966" y="13226"/>
                    </a:cubicBezTo>
                    <a:cubicBezTo>
                      <a:pt x="6938" y="13226"/>
                      <a:pt x="6996" y="13342"/>
                      <a:pt x="6978" y="13351"/>
                    </a:cubicBezTo>
                    <a:lnTo>
                      <a:pt x="6907" y="13386"/>
                    </a:lnTo>
                    <a:cubicBezTo>
                      <a:pt x="6877" y="13349"/>
                      <a:pt x="6861" y="13334"/>
                      <a:pt x="6856" y="13334"/>
                    </a:cubicBezTo>
                    <a:cubicBezTo>
                      <a:pt x="6834" y="13334"/>
                      <a:pt x="6956" y="13553"/>
                      <a:pt x="7005" y="13645"/>
                    </a:cubicBezTo>
                    <a:cubicBezTo>
                      <a:pt x="7067" y="13778"/>
                      <a:pt x="7059" y="13805"/>
                      <a:pt x="7032" y="13814"/>
                    </a:cubicBezTo>
                    <a:cubicBezTo>
                      <a:pt x="6889" y="13538"/>
                      <a:pt x="6845" y="13449"/>
                      <a:pt x="6791" y="13449"/>
                    </a:cubicBezTo>
                    <a:cubicBezTo>
                      <a:pt x="6711" y="13458"/>
                      <a:pt x="6622" y="13476"/>
                      <a:pt x="6542" y="13511"/>
                    </a:cubicBezTo>
                    <a:cubicBezTo>
                      <a:pt x="6542" y="13511"/>
                      <a:pt x="6444" y="13511"/>
                      <a:pt x="6488" y="13627"/>
                    </a:cubicBezTo>
                    <a:cubicBezTo>
                      <a:pt x="6545" y="13779"/>
                      <a:pt x="6530" y="13823"/>
                      <a:pt x="6504" y="13823"/>
                    </a:cubicBezTo>
                    <a:cubicBezTo>
                      <a:pt x="6494" y="13823"/>
                      <a:pt x="6481" y="13815"/>
                      <a:pt x="6471" y="13805"/>
                    </a:cubicBezTo>
                    <a:cubicBezTo>
                      <a:pt x="6444" y="13725"/>
                      <a:pt x="6426" y="13654"/>
                      <a:pt x="6408" y="13573"/>
                    </a:cubicBezTo>
                    <a:cubicBezTo>
                      <a:pt x="6389" y="13542"/>
                      <a:pt x="6379" y="13537"/>
                      <a:pt x="6369" y="13537"/>
                    </a:cubicBezTo>
                    <a:cubicBezTo>
                      <a:pt x="6364" y="13537"/>
                      <a:pt x="6360" y="13538"/>
                      <a:pt x="6355" y="13538"/>
                    </a:cubicBezTo>
                    <a:cubicBezTo>
                      <a:pt x="6351" y="13534"/>
                      <a:pt x="6329" y="13517"/>
                      <a:pt x="6309" y="13517"/>
                    </a:cubicBezTo>
                    <a:cubicBezTo>
                      <a:pt x="6287" y="13517"/>
                      <a:pt x="6266" y="13536"/>
                      <a:pt x="6266" y="13609"/>
                    </a:cubicBezTo>
                    <a:cubicBezTo>
                      <a:pt x="6262" y="13673"/>
                      <a:pt x="6253" y="13684"/>
                      <a:pt x="6243" y="13684"/>
                    </a:cubicBezTo>
                    <a:cubicBezTo>
                      <a:pt x="6237" y="13684"/>
                      <a:pt x="6231" y="13680"/>
                      <a:pt x="6224" y="13680"/>
                    </a:cubicBezTo>
                    <a:cubicBezTo>
                      <a:pt x="6218" y="13680"/>
                      <a:pt x="6211" y="13684"/>
                      <a:pt x="6203" y="13698"/>
                    </a:cubicBezTo>
                    <a:cubicBezTo>
                      <a:pt x="6195" y="13734"/>
                      <a:pt x="6177" y="13939"/>
                      <a:pt x="6168" y="13939"/>
                    </a:cubicBezTo>
                    <a:cubicBezTo>
                      <a:pt x="6150" y="13876"/>
                      <a:pt x="6141" y="13814"/>
                      <a:pt x="6132" y="13752"/>
                    </a:cubicBezTo>
                    <a:cubicBezTo>
                      <a:pt x="6108" y="13654"/>
                      <a:pt x="6083" y="13608"/>
                      <a:pt x="6059" y="13608"/>
                    </a:cubicBezTo>
                    <a:cubicBezTo>
                      <a:pt x="6056" y="13608"/>
                      <a:pt x="6054" y="13608"/>
                      <a:pt x="6052" y="13609"/>
                    </a:cubicBezTo>
                    <a:cubicBezTo>
                      <a:pt x="5999" y="13609"/>
                      <a:pt x="5945" y="13627"/>
                      <a:pt x="5901" y="13663"/>
                    </a:cubicBezTo>
                    <a:cubicBezTo>
                      <a:pt x="5856" y="13743"/>
                      <a:pt x="5829" y="13832"/>
                      <a:pt x="5820" y="13921"/>
                    </a:cubicBezTo>
                    <a:cubicBezTo>
                      <a:pt x="5809" y="13948"/>
                      <a:pt x="5799" y="13977"/>
                      <a:pt x="5792" y="14008"/>
                    </a:cubicBezTo>
                    <a:lnTo>
                      <a:pt x="5792" y="14008"/>
                    </a:lnTo>
                    <a:cubicBezTo>
                      <a:pt x="5831" y="13780"/>
                      <a:pt x="5858" y="13576"/>
                      <a:pt x="5847" y="13547"/>
                    </a:cubicBezTo>
                    <a:cubicBezTo>
                      <a:pt x="5842" y="13530"/>
                      <a:pt x="5823" y="13497"/>
                      <a:pt x="5800" y="13497"/>
                    </a:cubicBezTo>
                    <a:cubicBezTo>
                      <a:pt x="5787" y="13497"/>
                      <a:pt x="5772" y="13509"/>
                      <a:pt x="5758" y="13547"/>
                    </a:cubicBezTo>
                    <a:cubicBezTo>
                      <a:pt x="5713" y="13694"/>
                      <a:pt x="5669" y="13836"/>
                      <a:pt x="5644" y="13836"/>
                    </a:cubicBezTo>
                    <a:cubicBezTo>
                      <a:pt x="5634" y="13836"/>
                      <a:pt x="5627" y="13814"/>
                      <a:pt x="5624" y="13761"/>
                    </a:cubicBezTo>
                    <a:cubicBezTo>
                      <a:pt x="5600" y="13679"/>
                      <a:pt x="5583" y="13598"/>
                      <a:pt x="5526" y="13598"/>
                    </a:cubicBezTo>
                    <a:cubicBezTo>
                      <a:pt x="5521" y="13598"/>
                      <a:pt x="5515" y="13599"/>
                      <a:pt x="5509" y="13600"/>
                    </a:cubicBezTo>
                    <a:cubicBezTo>
                      <a:pt x="5476" y="13617"/>
                      <a:pt x="5339" y="13856"/>
                      <a:pt x="5309" y="13856"/>
                    </a:cubicBezTo>
                    <a:cubicBezTo>
                      <a:pt x="5306" y="13856"/>
                      <a:pt x="5305" y="13854"/>
                      <a:pt x="5304" y="13850"/>
                    </a:cubicBezTo>
                    <a:cubicBezTo>
                      <a:pt x="5295" y="13761"/>
                      <a:pt x="5491" y="13369"/>
                      <a:pt x="5482" y="13288"/>
                    </a:cubicBezTo>
                    <a:cubicBezTo>
                      <a:pt x="5482" y="13285"/>
                      <a:pt x="5481" y="13284"/>
                      <a:pt x="5480" y="13284"/>
                    </a:cubicBezTo>
                    <a:cubicBezTo>
                      <a:pt x="5463" y="13284"/>
                      <a:pt x="5345" y="13533"/>
                      <a:pt x="5304" y="13591"/>
                    </a:cubicBezTo>
                    <a:cubicBezTo>
                      <a:pt x="5288" y="13576"/>
                      <a:pt x="5432" y="13309"/>
                      <a:pt x="5411" y="13309"/>
                    </a:cubicBezTo>
                    <a:cubicBezTo>
                      <a:pt x="5408" y="13309"/>
                      <a:pt x="5402" y="13314"/>
                      <a:pt x="5393" y="13324"/>
                    </a:cubicBezTo>
                    <a:cubicBezTo>
                      <a:pt x="5378" y="13347"/>
                      <a:pt x="5085" y="13805"/>
                      <a:pt x="5046" y="13805"/>
                    </a:cubicBezTo>
                    <a:cubicBezTo>
                      <a:pt x="5039" y="13805"/>
                      <a:pt x="5040" y="13789"/>
                      <a:pt x="5054" y="13752"/>
                    </a:cubicBezTo>
                    <a:cubicBezTo>
                      <a:pt x="5126" y="13636"/>
                      <a:pt x="5197" y="13520"/>
                      <a:pt x="5250" y="13395"/>
                    </a:cubicBezTo>
                    <a:cubicBezTo>
                      <a:pt x="5257" y="13369"/>
                      <a:pt x="5254" y="13353"/>
                      <a:pt x="5238" y="13353"/>
                    </a:cubicBezTo>
                    <a:cubicBezTo>
                      <a:pt x="5232" y="13353"/>
                      <a:pt x="5224" y="13355"/>
                      <a:pt x="5215" y="13360"/>
                    </a:cubicBezTo>
                    <a:cubicBezTo>
                      <a:pt x="5141" y="13393"/>
                      <a:pt x="4999" y="13660"/>
                      <a:pt x="4928" y="13660"/>
                    </a:cubicBezTo>
                    <a:cubicBezTo>
                      <a:pt x="4922" y="13660"/>
                      <a:pt x="4917" y="13658"/>
                      <a:pt x="4912" y="13654"/>
                    </a:cubicBezTo>
                    <a:cubicBezTo>
                      <a:pt x="5001" y="13538"/>
                      <a:pt x="5090" y="13413"/>
                      <a:pt x="5170" y="13288"/>
                    </a:cubicBezTo>
                    <a:cubicBezTo>
                      <a:pt x="5190" y="13243"/>
                      <a:pt x="5216" y="13186"/>
                      <a:pt x="5199" y="13186"/>
                    </a:cubicBezTo>
                    <a:cubicBezTo>
                      <a:pt x="5186" y="13186"/>
                      <a:pt x="5148" y="13219"/>
                      <a:pt x="5063" y="13315"/>
                    </a:cubicBezTo>
                    <a:cubicBezTo>
                      <a:pt x="5205" y="13154"/>
                      <a:pt x="5248" y="13094"/>
                      <a:pt x="5229" y="13094"/>
                    </a:cubicBezTo>
                    <a:cubicBezTo>
                      <a:pt x="5214" y="13094"/>
                      <a:pt x="5157" y="13134"/>
                      <a:pt x="5081" y="13190"/>
                    </a:cubicBezTo>
                    <a:cubicBezTo>
                      <a:pt x="5200" y="13077"/>
                      <a:pt x="5154" y="13059"/>
                      <a:pt x="5090" y="13059"/>
                    </a:cubicBezTo>
                    <a:cubicBezTo>
                      <a:pt x="5062" y="13059"/>
                      <a:pt x="5031" y="13062"/>
                      <a:pt x="5009" y="13062"/>
                    </a:cubicBezTo>
                    <a:cubicBezTo>
                      <a:pt x="4996" y="13062"/>
                      <a:pt x="4986" y="13061"/>
                      <a:pt x="4983" y="13057"/>
                    </a:cubicBezTo>
                    <a:lnTo>
                      <a:pt x="4983" y="13057"/>
                    </a:lnTo>
                    <a:cubicBezTo>
                      <a:pt x="5011" y="13099"/>
                      <a:pt x="4837" y="13261"/>
                      <a:pt x="4781" y="13261"/>
                    </a:cubicBezTo>
                    <a:cubicBezTo>
                      <a:pt x="4766" y="13261"/>
                      <a:pt x="4760" y="13248"/>
                      <a:pt x="4769" y="13217"/>
                    </a:cubicBezTo>
                    <a:cubicBezTo>
                      <a:pt x="4805" y="13155"/>
                      <a:pt x="4805" y="13084"/>
                      <a:pt x="4787" y="13012"/>
                    </a:cubicBezTo>
                    <a:lnTo>
                      <a:pt x="4787" y="13012"/>
                    </a:lnTo>
                    <a:cubicBezTo>
                      <a:pt x="4502" y="13190"/>
                      <a:pt x="4547" y="13360"/>
                      <a:pt x="4529" y="13440"/>
                    </a:cubicBezTo>
                    <a:cubicBezTo>
                      <a:pt x="4493" y="13404"/>
                      <a:pt x="4467" y="13360"/>
                      <a:pt x="4449" y="13315"/>
                    </a:cubicBezTo>
                    <a:cubicBezTo>
                      <a:pt x="4440" y="13280"/>
                      <a:pt x="4440" y="13217"/>
                      <a:pt x="4582" y="13110"/>
                    </a:cubicBezTo>
                    <a:cubicBezTo>
                      <a:pt x="4689" y="13048"/>
                      <a:pt x="4787" y="12986"/>
                      <a:pt x="4885" y="12905"/>
                    </a:cubicBezTo>
                    <a:cubicBezTo>
                      <a:pt x="4936" y="12855"/>
                      <a:pt x="4935" y="12839"/>
                      <a:pt x="4909" y="12839"/>
                    </a:cubicBezTo>
                    <a:cubicBezTo>
                      <a:pt x="4863" y="12839"/>
                      <a:pt x="4739" y="12889"/>
                      <a:pt x="4677" y="12889"/>
                    </a:cubicBezTo>
                    <a:cubicBezTo>
                      <a:pt x="4662" y="12889"/>
                      <a:pt x="4651" y="12886"/>
                      <a:pt x="4645" y="12879"/>
                    </a:cubicBezTo>
                    <a:cubicBezTo>
                      <a:pt x="4591" y="12825"/>
                      <a:pt x="4743" y="12727"/>
                      <a:pt x="4939" y="12620"/>
                    </a:cubicBezTo>
                    <a:lnTo>
                      <a:pt x="4939" y="12620"/>
                    </a:lnTo>
                    <a:cubicBezTo>
                      <a:pt x="4778" y="12683"/>
                      <a:pt x="4609" y="12727"/>
                      <a:pt x="4431" y="12745"/>
                    </a:cubicBezTo>
                    <a:cubicBezTo>
                      <a:pt x="4297" y="12745"/>
                      <a:pt x="4609" y="12656"/>
                      <a:pt x="4609" y="12647"/>
                    </a:cubicBezTo>
                    <a:cubicBezTo>
                      <a:pt x="4608" y="12645"/>
                      <a:pt x="4605" y="12644"/>
                      <a:pt x="4599" y="12644"/>
                    </a:cubicBezTo>
                    <a:cubicBezTo>
                      <a:pt x="4576" y="12644"/>
                      <a:pt x="4516" y="12660"/>
                      <a:pt x="4451" y="12678"/>
                    </a:cubicBezTo>
                    <a:lnTo>
                      <a:pt x="4451" y="12678"/>
                    </a:lnTo>
                    <a:cubicBezTo>
                      <a:pt x="4550" y="12648"/>
                      <a:pt x="4646" y="12616"/>
                      <a:pt x="4743" y="12576"/>
                    </a:cubicBezTo>
                    <a:cubicBezTo>
                      <a:pt x="4823" y="12522"/>
                      <a:pt x="4752" y="12487"/>
                      <a:pt x="4725" y="12469"/>
                    </a:cubicBezTo>
                    <a:cubicBezTo>
                      <a:pt x="4705" y="12456"/>
                      <a:pt x="4672" y="12429"/>
                      <a:pt x="4593" y="12429"/>
                    </a:cubicBezTo>
                    <a:cubicBezTo>
                      <a:pt x="4564" y="12429"/>
                      <a:pt x="4528" y="12433"/>
                      <a:pt x="4484" y="12442"/>
                    </a:cubicBezTo>
                    <a:cubicBezTo>
                      <a:pt x="4428" y="12453"/>
                      <a:pt x="4383" y="12463"/>
                      <a:pt x="4359" y="12463"/>
                    </a:cubicBezTo>
                    <a:cubicBezTo>
                      <a:pt x="4341" y="12463"/>
                      <a:pt x="4334" y="12457"/>
                      <a:pt x="4342" y="12442"/>
                    </a:cubicBezTo>
                    <a:cubicBezTo>
                      <a:pt x="4377" y="12398"/>
                      <a:pt x="4431" y="12362"/>
                      <a:pt x="4484" y="12353"/>
                    </a:cubicBezTo>
                    <a:cubicBezTo>
                      <a:pt x="4600" y="12309"/>
                      <a:pt x="4556" y="12309"/>
                      <a:pt x="4556" y="12291"/>
                    </a:cubicBezTo>
                    <a:cubicBezTo>
                      <a:pt x="4547" y="12264"/>
                      <a:pt x="4386" y="12282"/>
                      <a:pt x="4333" y="12264"/>
                    </a:cubicBezTo>
                    <a:cubicBezTo>
                      <a:pt x="4288" y="12246"/>
                      <a:pt x="4271" y="12220"/>
                      <a:pt x="4288" y="12175"/>
                    </a:cubicBezTo>
                    <a:cubicBezTo>
                      <a:pt x="4306" y="12139"/>
                      <a:pt x="4458" y="12068"/>
                      <a:pt x="4458" y="12050"/>
                    </a:cubicBezTo>
                    <a:cubicBezTo>
                      <a:pt x="4456" y="12048"/>
                      <a:pt x="4453" y="12047"/>
                      <a:pt x="4449" y="12047"/>
                    </a:cubicBezTo>
                    <a:cubicBezTo>
                      <a:pt x="4425" y="12047"/>
                      <a:pt x="4362" y="12078"/>
                      <a:pt x="4345" y="12078"/>
                    </a:cubicBezTo>
                    <a:cubicBezTo>
                      <a:pt x="4344" y="12078"/>
                      <a:pt x="4343" y="12078"/>
                      <a:pt x="4342" y="12077"/>
                    </a:cubicBezTo>
                    <a:lnTo>
                      <a:pt x="4333" y="12050"/>
                    </a:lnTo>
                    <a:lnTo>
                      <a:pt x="4306" y="11926"/>
                    </a:lnTo>
                    <a:cubicBezTo>
                      <a:pt x="4294" y="11894"/>
                      <a:pt x="4325" y="11828"/>
                      <a:pt x="4234" y="11828"/>
                    </a:cubicBezTo>
                    <a:cubicBezTo>
                      <a:pt x="4196" y="11828"/>
                      <a:pt x="4135" y="11840"/>
                      <a:pt x="4039" y="11872"/>
                    </a:cubicBezTo>
                    <a:cubicBezTo>
                      <a:pt x="4280" y="11792"/>
                      <a:pt x="4271" y="11694"/>
                      <a:pt x="4262" y="11667"/>
                    </a:cubicBezTo>
                    <a:cubicBezTo>
                      <a:pt x="4244" y="11632"/>
                      <a:pt x="4057" y="11676"/>
                      <a:pt x="4075" y="11614"/>
                    </a:cubicBezTo>
                    <a:cubicBezTo>
                      <a:pt x="4084" y="11596"/>
                      <a:pt x="4271" y="11543"/>
                      <a:pt x="4324" y="11507"/>
                    </a:cubicBezTo>
                    <a:cubicBezTo>
                      <a:pt x="4377" y="11471"/>
                      <a:pt x="4360" y="11445"/>
                      <a:pt x="4342" y="11436"/>
                    </a:cubicBezTo>
                    <a:cubicBezTo>
                      <a:pt x="4308" y="11409"/>
                      <a:pt x="4274" y="11397"/>
                      <a:pt x="4236" y="11397"/>
                    </a:cubicBezTo>
                    <a:cubicBezTo>
                      <a:pt x="4224" y="11397"/>
                      <a:pt x="4212" y="11398"/>
                      <a:pt x="4199" y="11400"/>
                    </a:cubicBezTo>
                    <a:cubicBezTo>
                      <a:pt x="4154" y="11409"/>
                      <a:pt x="4108" y="11421"/>
                      <a:pt x="4064" y="11435"/>
                    </a:cubicBezTo>
                    <a:lnTo>
                      <a:pt x="4064" y="11435"/>
                    </a:lnTo>
                    <a:cubicBezTo>
                      <a:pt x="4204" y="11372"/>
                      <a:pt x="4003" y="11385"/>
                      <a:pt x="4003" y="11356"/>
                    </a:cubicBezTo>
                    <a:cubicBezTo>
                      <a:pt x="4012" y="11329"/>
                      <a:pt x="4582" y="11177"/>
                      <a:pt x="4475" y="11151"/>
                    </a:cubicBezTo>
                    <a:cubicBezTo>
                      <a:pt x="4467" y="11149"/>
                      <a:pt x="4457" y="11148"/>
                      <a:pt x="4446" y="11148"/>
                    </a:cubicBezTo>
                    <a:cubicBezTo>
                      <a:pt x="4294" y="11148"/>
                      <a:pt x="3916" y="11306"/>
                      <a:pt x="3701" y="11356"/>
                    </a:cubicBezTo>
                    <a:cubicBezTo>
                      <a:pt x="3683" y="11360"/>
                      <a:pt x="3671" y="11361"/>
                      <a:pt x="3663" y="11361"/>
                    </a:cubicBezTo>
                    <a:cubicBezTo>
                      <a:pt x="3590" y="11361"/>
                      <a:pt x="3997" y="11177"/>
                      <a:pt x="4021" y="11169"/>
                    </a:cubicBezTo>
                    <a:lnTo>
                      <a:pt x="4021" y="11169"/>
                    </a:lnTo>
                    <a:cubicBezTo>
                      <a:pt x="3941" y="11189"/>
                      <a:pt x="3881" y="11214"/>
                      <a:pt x="3845" y="11214"/>
                    </a:cubicBezTo>
                    <a:cubicBezTo>
                      <a:pt x="3832" y="11214"/>
                      <a:pt x="3823" y="11211"/>
                      <a:pt x="3816" y="11204"/>
                    </a:cubicBezTo>
                    <a:cubicBezTo>
                      <a:pt x="3816" y="11196"/>
                      <a:pt x="3830" y="11167"/>
                      <a:pt x="3802" y="11167"/>
                    </a:cubicBezTo>
                    <a:cubicBezTo>
                      <a:pt x="3799" y="11167"/>
                      <a:pt x="3795" y="11168"/>
                      <a:pt x="3790" y="11169"/>
                    </a:cubicBezTo>
                    <a:lnTo>
                      <a:pt x="3585" y="11231"/>
                    </a:lnTo>
                    <a:cubicBezTo>
                      <a:pt x="3574" y="11232"/>
                      <a:pt x="3565" y="11233"/>
                      <a:pt x="3557" y="11233"/>
                    </a:cubicBezTo>
                    <a:cubicBezTo>
                      <a:pt x="3507" y="11233"/>
                      <a:pt x="3514" y="11211"/>
                      <a:pt x="3514" y="11195"/>
                    </a:cubicBezTo>
                    <a:cubicBezTo>
                      <a:pt x="3692" y="11142"/>
                      <a:pt x="3799" y="11097"/>
                      <a:pt x="3727" y="11088"/>
                    </a:cubicBezTo>
                    <a:cubicBezTo>
                      <a:pt x="3629" y="11062"/>
                      <a:pt x="3558" y="11079"/>
                      <a:pt x="3843" y="10973"/>
                    </a:cubicBezTo>
                    <a:cubicBezTo>
                      <a:pt x="3937" y="10941"/>
                      <a:pt x="3928" y="10889"/>
                      <a:pt x="3870" y="10889"/>
                    </a:cubicBezTo>
                    <a:cubicBezTo>
                      <a:pt x="3862" y="10889"/>
                      <a:pt x="3853" y="10890"/>
                      <a:pt x="3843" y="10892"/>
                    </a:cubicBezTo>
                    <a:cubicBezTo>
                      <a:pt x="3756" y="10914"/>
                      <a:pt x="3710" y="10942"/>
                      <a:pt x="3677" y="10942"/>
                    </a:cubicBezTo>
                    <a:cubicBezTo>
                      <a:pt x="3670" y="10942"/>
                      <a:pt x="3663" y="10940"/>
                      <a:pt x="3656" y="10937"/>
                    </a:cubicBezTo>
                    <a:cubicBezTo>
                      <a:pt x="3611" y="10919"/>
                      <a:pt x="3611" y="10875"/>
                      <a:pt x="3638" y="10830"/>
                    </a:cubicBezTo>
                    <a:cubicBezTo>
                      <a:pt x="3665" y="10777"/>
                      <a:pt x="3807" y="10723"/>
                      <a:pt x="3879" y="10670"/>
                    </a:cubicBezTo>
                    <a:cubicBezTo>
                      <a:pt x="3939" y="10624"/>
                      <a:pt x="3948" y="10586"/>
                      <a:pt x="3868" y="10586"/>
                    </a:cubicBezTo>
                    <a:cubicBezTo>
                      <a:pt x="3854" y="10586"/>
                      <a:pt x="3837" y="10587"/>
                      <a:pt x="3816" y="10590"/>
                    </a:cubicBezTo>
                    <a:cubicBezTo>
                      <a:pt x="3804" y="10591"/>
                      <a:pt x="3794" y="10592"/>
                      <a:pt x="3786" y="10592"/>
                    </a:cubicBezTo>
                    <a:cubicBezTo>
                      <a:pt x="3677" y="10592"/>
                      <a:pt x="3925" y="10438"/>
                      <a:pt x="3950" y="10429"/>
                    </a:cubicBezTo>
                    <a:lnTo>
                      <a:pt x="3950" y="10429"/>
                    </a:lnTo>
                    <a:cubicBezTo>
                      <a:pt x="3727" y="10465"/>
                      <a:pt x="3505" y="10625"/>
                      <a:pt x="3389" y="10661"/>
                    </a:cubicBezTo>
                    <a:cubicBezTo>
                      <a:pt x="3386" y="10662"/>
                      <a:pt x="3383" y="10662"/>
                      <a:pt x="3380" y="10662"/>
                    </a:cubicBezTo>
                    <a:cubicBezTo>
                      <a:pt x="3356" y="10662"/>
                      <a:pt x="3337" y="10631"/>
                      <a:pt x="3424" y="10607"/>
                    </a:cubicBezTo>
                    <a:cubicBezTo>
                      <a:pt x="3576" y="10545"/>
                      <a:pt x="3496" y="10527"/>
                      <a:pt x="3433" y="10518"/>
                    </a:cubicBezTo>
                    <a:cubicBezTo>
                      <a:pt x="3291" y="10518"/>
                      <a:pt x="3558" y="10447"/>
                      <a:pt x="3727" y="10367"/>
                    </a:cubicBezTo>
                    <a:cubicBezTo>
                      <a:pt x="3762" y="10347"/>
                      <a:pt x="3764" y="10340"/>
                      <a:pt x="3749" y="10340"/>
                    </a:cubicBezTo>
                    <a:cubicBezTo>
                      <a:pt x="3720" y="10340"/>
                      <a:pt x="3621" y="10370"/>
                      <a:pt x="3603" y="10376"/>
                    </a:cubicBezTo>
                    <a:cubicBezTo>
                      <a:pt x="3549" y="10392"/>
                      <a:pt x="3514" y="10397"/>
                      <a:pt x="3492" y="10397"/>
                    </a:cubicBezTo>
                    <a:cubicBezTo>
                      <a:pt x="3451" y="10397"/>
                      <a:pt x="3451" y="10378"/>
                      <a:pt x="3451" y="10367"/>
                    </a:cubicBezTo>
                    <a:cubicBezTo>
                      <a:pt x="3438" y="10328"/>
                      <a:pt x="3481" y="10299"/>
                      <a:pt x="3416" y="10299"/>
                    </a:cubicBezTo>
                    <a:cubicBezTo>
                      <a:pt x="3391" y="10299"/>
                      <a:pt x="3349" y="10304"/>
                      <a:pt x="3282" y="10313"/>
                    </a:cubicBezTo>
                    <a:cubicBezTo>
                      <a:pt x="3273" y="10313"/>
                      <a:pt x="3148" y="10313"/>
                      <a:pt x="3184" y="10296"/>
                    </a:cubicBezTo>
                    <a:cubicBezTo>
                      <a:pt x="3255" y="10260"/>
                      <a:pt x="3611" y="10207"/>
                      <a:pt x="3674" y="10126"/>
                    </a:cubicBezTo>
                    <a:cubicBezTo>
                      <a:pt x="3725" y="10058"/>
                      <a:pt x="3669" y="10022"/>
                      <a:pt x="3649" y="9964"/>
                    </a:cubicBezTo>
                    <a:lnTo>
                      <a:pt x="3649" y="9964"/>
                    </a:lnTo>
                    <a:cubicBezTo>
                      <a:pt x="3651" y="9978"/>
                      <a:pt x="3644" y="10010"/>
                      <a:pt x="3549" y="10037"/>
                    </a:cubicBezTo>
                    <a:cubicBezTo>
                      <a:pt x="3542" y="10040"/>
                      <a:pt x="3536" y="10042"/>
                      <a:pt x="3531" y="10042"/>
                    </a:cubicBezTo>
                    <a:cubicBezTo>
                      <a:pt x="3503" y="10042"/>
                      <a:pt x="3508" y="9995"/>
                      <a:pt x="3451" y="9995"/>
                    </a:cubicBezTo>
                    <a:cubicBezTo>
                      <a:pt x="3435" y="9995"/>
                      <a:pt x="3414" y="9999"/>
                      <a:pt x="3386" y="10009"/>
                    </a:cubicBezTo>
                    <a:lnTo>
                      <a:pt x="3386" y="10009"/>
                    </a:lnTo>
                    <a:cubicBezTo>
                      <a:pt x="3389" y="10008"/>
                      <a:pt x="3392" y="10007"/>
                      <a:pt x="3393" y="10007"/>
                    </a:cubicBezTo>
                    <a:cubicBezTo>
                      <a:pt x="3417" y="10007"/>
                      <a:pt x="3273" y="10109"/>
                      <a:pt x="3240" y="10109"/>
                    </a:cubicBezTo>
                    <a:cubicBezTo>
                      <a:pt x="3239" y="10109"/>
                      <a:pt x="3238" y="10109"/>
                      <a:pt x="3237" y="10109"/>
                    </a:cubicBezTo>
                    <a:cubicBezTo>
                      <a:pt x="3229" y="10108"/>
                      <a:pt x="3218" y="10107"/>
                      <a:pt x="3205" y="10107"/>
                    </a:cubicBezTo>
                    <a:cubicBezTo>
                      <a:pt x="3174" y="10107"/>
                      <a:pt x="3133" y="10109"/>
                      <a:pt x="3101" y="10109"/>
                    </a:cubicBezTo>
                    <a:cubicBezTo>
                      <a:pt x="3023" y="10109"/>
                      <a:pt x="2987" y="10098"/>
                      <a:pt x="3211" y="10020"/>
                    </a:cubicBezTo>
                    <a:cubicBezTo>
                      <a:pt x="3309" y="10002"/>
                      <a:pt x="3451" y="9975"/>
                      <a:pt x="3469" y="9930"/>
                    </a:cubicBezTo>
                    <a:cubicBezTo>
                      <a:pt x="3505" y="9877"/>
                      <a:pt x="3505" y="9806"/>
                      <a:pt x="3433" y="9779"/>
                    </a:cubicBezTo>
                    <a:cubicBezTo>
                      <a:pt x="3429" y="9778"/>
                      <a:pt x="3424" y="9777"/>
                      <a:pt x="3418" y="9777"/>
                    </a:cubicBezTo>
                    <a:cubicBezTo>
                      <a:pt x="3340" y="9777"/>
                      <a:pt x="3140" y="9880"/>
                      <a:pt x="3033" y="9913"/>
                    </a:cubicBezTo>
                    <a:cubicBezTo>
                      <a:pt x="3024" y="9895"/>
                      <a:pt x="3148" y="9761"/>
                      <a:pt x="3264" y="9708"/>
                    </a:cubicBezTo>
                    <a:cubicBezTo>
                      <a:pt x="3287" y="9696"/>
                      <a:pt x="3314" y="9690"/>
                      <a:pt x="3341" y="9690"/>
                    </a:cubicBezTo>
                    <a:cubicBezTo>
                      <a:pt x="3375" y="9690"/>
                      <a:pt x="3408" y="9700"/>
                      <a:pt x="3433" y="9726"/>
                    </a:cubicBezTo>
                    <a:cubicBezTo>
                      <a:pt x="3424" y="9690"/>
                      <a:pt x="3344" y="9645"/>
                      <a:pt x="3478" y="9574"/>
                    </a:cubicBezTo>
                    <a:cubicBezTo>
                      <a:pt x="3629" y="9512"/>
                      <a:pt x="3799" y="9449"/>
                      <a:pt x="3968" y="9396"/>
                    </a:cubicBezTo>
                    <a:lnTo>
                      <a:pt x="3968" y="9396"/>
                    </a:lnTo>
                    <a:cubicBezTo>
                      <a:pt x="3727" y="9458"/>
                      <a:pt x="3496" y="9521"/>
                      <a:pt x="3291" y="9547"/>
                    </a:cubicBezTo>
                    <a:cubicBezTo>
                      <a:pt x="3276" y="9550"/>
                      <a:pt x="3264" y="9551"/>
                      <a:pt x="3254" y="9551"/>
                    </a:cubicBezTo>
                    <a:cubicBezTo>
                      <a:pt x="3199" y="9551"/>
                      <a:pt x="3236" y="9512"/>
                      <a:pt x="3175" y="9512"/>
                    </a:cubicBezTo>
                    <a:cubicBezTo>
                      <a:pt x="3158" y="9512"/>
                      <a:pt x="3060" y="9533"/>
                      <a:pt x="3023" y="9533"/>
                    </a:cubicBezTo>
                    <a:cubicBezTo>
                      <a:pt x="3001" y="9533"/>
                      <a:pt x="3001" y="9526"/>
                      <a:pt x="3050" y="9503"/>
                    </a:cubicBezTo>
                    <a:cubicBezTo>
                      <a:pt x="3211" y="9423"/>
                      <a:pt x="3433" y="9396"/>
                      <a:pt x="3620" y="9316"/>
                    </a:cubicBezTo>
                    <a:cubicBezTo>
                      <a:pt x="3718" y="9276"/>
                      <a:pt x="3686" y="9265"/>
                      <a:pt x="3634" y="9265"/>
                    </a:cubicBezTo>
                    <a:cubicBezTo>
                      <a:pt x="3605" y="9265"/>
                      <a:pt x="3571" y="9268"/>
                      <a:pt x="3549" y="9271"/>
                    </a:cubicBezTo>
                    <a:cubicBezTo>
                      <a:pt x="3488" y="9278"/>
                      <a:pt x="3427" y="9295"/>
                      <a:pt x="3386" y="9295"/>
                    </a:cubicBezTo>
                    <a:cubicBezTo>
                      <a:pt x="3373" y="9295"/>
                      <a:pt x="3362" y="9293"/>
                      <a:pt x="3353" y="9289"/>
                    </a:cubicBezTo>
                    <a:cubicBezTo>
                      <a:pt x="3318" y="9271"/>
                      <a:pt x="3309" y="9245"/>
                      <a:pt x="3300" y="9218"/>
                    </a:cubicBezTo>
                    <a:cubicBezTo>
                      <a:pt x="3299" y="9216"/>
                      <a:pt x="3299" y="9213"/>
                      <a:pt x="3298" y="9211"/>
                    </a:cubicBezTo>
                    <a:lnTo>
                      <a:pt x="3298" y="9211"/>
                    </a:lnTo>
                    <a:cubicBezTo>
                      <a:pt x="3219" y="9254"/>
                      <a:pt x="3120" y="9307"/>
                      <a:pt x="3058" y="9307"/>
                    </a:cubicBezTo>
                    <a:cubicBezTo>
                      <a:pt x="3045" y="9307"/>
                      <a:pt x="3033" y="9304"/>
                      <a:pt x="3024" y="9298"/>
                    </a:cubicBezTo>
                    <a:lnTo>
                      <a:pt x="3033" y="9298"/>
                    </a:lnTo>
                    <a:cubicBezTo>
                      <a:pt x="3025" y="9261"/>
                      <a:pt x="3225" y="9192"/>
                      <a:pt x="3294" y="9192"/>
                    </a:cubicBezTo>
                    <a:cubicBezTo>
                      <a:pt x="3295" y="9192"/>
                      <a:pt x="3296" y="9192"/>
                      <a:pt x="3296" y="9192"/>
                    </a:cubicBezTo>
                    <a:lnTo>
                      <a:pt x="3296" y="9192"/>
                    </a:lnTo>
                    <a:cubicBezTo>
                      <a:pt x="3294" y="9126"/>
                      <a:pt x="3322" y="9031"/>
                      <a:pt x="3166" y="9031"/>
                    </a:cubicBezTo>
                    <a:cubicBezTo>
                      <a:pt x="3134" y="9031"/>
                      <a:pt x="3048" y="9054"/>
                      <a:pt x="3021" y="9054"/>
                    </a:cubicBezTo>
                    <a:cubicBezTo>
                      <a:pt x="3010" y="9054"/>
                      <a:pt x="3008" y="9050"/>
                      <a:pt x="3024" y="9040"/>
                    </a:cubicBezTo>
                    <a:cubicBezTo>
                      <a:pt x="3077" y="9004"/>
                      <a:pt x="3246" y="8933"/>
                      <a:pt x="3318" y="8879"/>
                    </a:cubicBezTo>
                    <a:cubicBezTo>
                      <a:pt x="3451" y="8781"/>
                      <a:pt x="3460" y="8683"/>
                      <a:pt x="3300" y="8683"/>
                    </a:cubicBezTo>
                    <a:cubicBezTo>
                      <a:pt x="3267" y="8683"/>
                      <a:pt x="3102" y="8720"/>
                      <a:pt x="3079" y="8720"/>
                    </a:cubicBezTo>
                    <a:cubicBezTo>
                      <a:pt x="3077" y="8720"/>
                      <a:pt x="3076" y="8720"/>
                      <a:pt x="3077" y="8719"/>
                    </a:cubicBezTo>
                    <a:cubicBezTo>
                      <a:pt x="3130" y="8675"/>
                      <a:pt x="3416" y="8603"/>
                      <a:pt x="3398" y="8568"/>
                    </a:cubicBezTo>
                    <a:lnTo>
                      <a:pt x="3398" y="8568"/>
                    </a:lnTo>
                    <a:cubicBezTo>
                      <a:pt x="3398" y="8568"/>
                      <a:pt x="3233" y="8618"/>
                      <a:pt x="3171" y="8618"/>
                    </a:cubicBezTo>
                    <a:cubicBezTo>
                      <a:pt x="3159" y="8618"/>
                      <a:pt x="3151" y="8616"/>
                      <a:pt x="3148" y="8612"/>
                    </a:cubicBezTo>
                    <a:cubicBezTo>
                      <a:pt x="3138" y="8602"/>
                      <a:pt x="3140" y="8588"/>
                      <a:pt x="3115" y="8588"/>
                    </a:cubicBezTo>
                    <a:cubicBezTo>
                      <a:pt x="3098" y="8588"/>
                      <a:pt x="3069" y="8594"/>
                      <a:pt x="3015" y="8612"/>
                    </a:cubicBezTo>
                    <a:cubicBezTo>
                      <a:pt x="2872" y="8666"/>
                      <a:pt x="2712" y="8692"/>
                      <a:pt x="2560" y="8710"/>
                    </a:cubicBezTo>
                    <a:cubicBezTo>
                      <a:pt x="2712" y="8639"/>
                      <a:pt x="2872" y="8577"/>
                      <a:pt x="3033" y="8523"/>
                    </a:cubicBezTo>
                    <a:lnTo>
                      <a:pt x="3033" y="8523"/>
                    </a:lnTo>
                    <a:cubicBezTo>
                      <a:pt x="3018" y="8537"/>
                      <a:pt x="2952" y="8575"/>
                      <a:pt x="2996" y="8575"/>
                    </a:cubicBezTo>
                    <a:cubicBezTo>
                      <a:pt x="3007" y="8575"/>
                      <a:pt x="3024" y="8573"/>
                      <a:pt x="3050" y="8568"/>
                    </a:cubicBezTo>
                    <a:cubicBezTo>
                      <a:pt x="3095" y="8568"/>
                      <a:pt x="3139" y="8550"/>
                      <a:pt x="3175" y="8514"/>
                    </a:cubicBezTo>
                    <a:cubicBezTo>
                      <a:pt x="3211" y="8479"/>
                      <a:pt x="2970" y="8479"/>
                      <a:pt x="3175" y="8390"/>
                    </a:cubicBezTo>
                    <a:cubicBezTo>
                      <a:pt x="3200" y="8378"/>
                      <a:pt x="3215" y="8368"/>
                      <a:pt x="3221" y="8358"/>
                    </a:cubicBezTo>
                    <a:lnTo>
                      <a:pt x="3221" y="8358"/>
                    </a:lnTo>
                    <a:cubicBezTo>
                      <a:pt x="3112" y="8414"/>
                      <a:pt x="2909" y="8505"/>
                      <a:pt x="2841" y="8505"/>
                    </a:cubicBezTo>
                    <a:cubicBezTo>
                      <a:pt x="2829" y="8505"/>
                      <a:pt x="2821" y="8503"/>
                      <a:pt x="2819" y="8496"/>
                    </a:cubicBezTo>
                    <a:lnTo>
                      <a:pt x="2828" y="8487"/>
                    </a:lnTo>
                    <a:lnTo>
                      <a:pt x="3224" y="8353"/>
                    </a:lnTo>
                    <a:lnTo>
                      <a:pt x="3224" y="8353"/>
                    </a:lnTo>
                    <a:cubicBezTo>
                      <a:pt x="3240" y="8304"/>
                      <a:pt x="3058" y="8274"/>
                      <a:pt x="3050" y="8238"/>
                    </a:cubicBezTo>
                    <a:cubicBezTo>
                      <a:pt x="2819" y="8309"/>
                      <a:pt x="2837" y="8336"/>
                      <a:pt x="2632" y="8398"/>
                    </a:cubicBezTo>
                    <a:cubicBezTo>
                      <a:pt x="2623" y="8372"/>
                      <a:pt x="2872" y="8265"/>
                      <a:pt x="2845" y="8256"/>
                    </a:cubicBezTo>
                    <a:lnTo>
                      <a:pt x="2845" y="8256"/>
                    </a:lnTo>
                    <a:cubicBezTo>
                      <a:pt x="2712" y="8265"/>
                      <a:pt x="2587" y="8292"/>
                      <a:pt x="2462" y="8318"/>
                    </a:cubicBezTo>
                    <a:cubicBezTo>
                      <a:pt x="2606" y="8258"/>
                      <a:pt x="3215" y="7936"/>
                      <a:pt x="3112" y="7936"/>
                    </a:cubicBezTo>
                    <a:cubicBezTo>
                      <a:pt x="3093" y="7936"/>
                      <a:pt x="3051" y="7946"/>
                      <a:pt x="2979" y="7971"/>
                    </a:cubicBezTo>
                    <a:cubicBezTo>
                      <a:pt x="2968" y="7982"/>
                      <a:pt x="2976" y="7986"/>
                      <a:pt x="2990" y="7986"/>
                    </a:cubicBezTo>
                    <a:cubicBezTo>
                      <a:pt x="3010" y="7986"/>
                      <a:pt x="3040" y="7980"/>
                      <a:pt x="3050" y="7980"/>
                    </a:cubicBezTo>
                    <a:cubicBezTo>
                      <a:pt x="2943" y="8024"/>
                      <a:pt x="2837" y="8051"/>
                      <a:pt x="2730" y="8078"/>
                    </a:cubicBezTo>
                    <a:cubicBezTo>
                      <a:pt x="2707" y="8083"/>
                      <a:pt x="2688" y="8085"/>
                      <a:pt x="2673" y="8085"/>
                    </a:cubicBezTo>
                    <a:cubicBezTo>
                      <a:pt x="2634" y="8085"/>
                      <a:pt x="2619" y="8070"/>
                      <a:pt x="2632" y="8051"/>
                    </a:cubicBezTo>
                    <a:cubicBezTo>
                      <a:pt x="2667" y="7989"/>
                      <a:pt x="3033" y="7926"/>
                      <a:pt x="3086" y="7846"/>
                    </a:cubicBezTo>
                    <a:cubicBezTo>
                      <a:pt x="3113" y="7811"/>
                      <a:pt x="3113" y="7775"/>
                      <a:pt x="3059" y="7766"/>
                    </a:cubicBezTo>
                    <a:cubicBezTo>
                      <a:pt x="3057" y="7766"/>
                      <a:pt x="3054" y="7765"/>
                      <a:pt x="3051" y="7765"/>
                    </a:cubicBezTo>
                    <a:cubicBezTo>
                      <a:pt x="3005" y="7765"/>
                      <a:pt x="2876" y="7811"/>
                      <a:pt x="2819" y="7811"/>
                    </a:cubicBezTo>
                    <a:cubicBezTo>
                      <a:pt x="2805" y="7811"/>
                      <a:pt x="2795" y="7808"/>
                      <a:pt x="2792" y="7802"/>
                    </a:cubicBezTo>
                    <a:cubicBezTo>
                      <a:pt x="2765" y="7766"/>
                      <a:pt x="2747" y="7766"/>
                      <a:pt x="2917" y="7713"/>
                    </a:cubicBezTo>
                    <a:cubicBezTo>
                      <a:pt x="2988" y="7695"/>
                      <a:pt x="3050" y="7677"/>
                      <a:pt x="3122" y="7659"/>
                    </a:cubicBezTo>
                    <a:cubicBezTo>
                      <a:pt x="3132" y="7656"/>
                      <a:pt x="3130" y="7654"/>
                      <a:pt x="3119" y="7654"/>
                    </a:cubicBezTo>
                    <a:cubicBezTo>
                      <a:pt x="3072" y="7654"/>
                      <a:pt x="2862" y="7680"/>
                      <a:pt x="2755" y="7680"/>
                    </a:cubicBezTo>
                    <a:cubicBezTo>
                      <a:pt x="2690" y="7680"/>
                      <a:pt x="2663" y="7670"/>
                      <a:pt x="2730" y="7641"/>
                    </a:cubicBezTo>
                    <a:cubicBezTo>
                      <a:pt x="2890" y="7570"/>
                      <a:pt x="3059" y="7526"/>
                      <a:pt x="3068" y="7463"/>
                    </a:cubicBezTo>
                    <a:cubicBezTo>
                      <a:pt x="3068" y="7454"/>
                      <a:pt x="3015" y="7419"/>
                      <a:pt x="2979" y="7419"/>
                    </a:cubicBezTo>
                    <a:cubicBezTo>
                      <a:pt x="3011" y="7419"/>
                      <a:pt x="2692" y="7605"/>
                      <a:pt x="2645" y="7605"/>
                    </a:cubicBezTo>
                    <a:cubicBezTo>
                      <a:pt x="2640" y="7605"/>
                      <a:pt x="2638" y="7602"/>
                      <a:pt x="2641" y="7597"/>
                    </a:cubicBezTo>
                    <a:cubicBezTo>
                      <a:pt x="2658" y="7543"/>
                      <a:pt x="2712" y="7499"/>
                      <a:pt x="2703" y="7463"/>
                    </a:cubicBezTo>
                    <a:lnTo>
                      <a:pt x="2685" y="7410"/>
                    </a:lnTo>
                    <a:cubicBezTo>
                      <a:pt x="2698" y="7396"/>
                      <a:pt x="2698" y="7390"/>
                      <a:pt x="2687" y="7390"/>
                    </a:cubicBezTo>
                    <a:cubicBezTo>
                      <a:pt x="2676" y="7390"/>
                      <a:pt x="2654" y="7396"/>
                      <a:pt x="2623" y="7410"/>
                    </a:cubicBezTo>
                    <a:cubicBezTo>
                      <a:pt x="2587" y="7410"/>
                      <a:pt x="2943" y="7312"/>
                      <a:pt x="2979" y="7294"/>
                    </a:cubicBezTo>
                    <a:cubicBezTo>
                      <a:pt x="3056" y="7265"/>
                      <a:pt x="3042" y="7257"/>
                      <a:pt x="3006" y="7257"/>
                    </a:cubicBezTo>
                    <a:cubicBezTo>
                      <a:pt x="2976" y="7257"/>
                      <a:pt x="2928" y="7263"/>
                      <a:pt x="2908" y="7267"/>
                    </a:cubicBezTo>
                    <a:cubicBezTo>
                      <a:pt x="2862" y="7279"/>
                      <a:pt x="2768" y="7298"/>
                      <a:pt x="2726" y="7298"/>
                    </a:cubicBezTo>
                    <a:cubicBezTo>
                      <a:pt x="2703" y="7298"/>
                      <a:pt x="2695" y="7292"/>
                      <a:pt x="2721" y="7276"/>
                    </a:cubicBezTo>
                    <a:cubicBezTo>
                      <a:pt x="2819" y="7232"/>
                      <a:pt x="2926" y="7196"/>
                      <a:pt x="3024" y="7160"/>
                    </a:cubicBezTo>
                    <a:lnTo>
                      <a:pt x="3024" y="7160"/>
                    </a:lnTo>
                    <a:cubicBezTo>
                      <a:pt x="2912" y="7197"/>
                      <a:pt x="2795" y="7216"/>
                      <a:pt x="2681" y="7216"/>
                    </a:cubicBezTo>
                    <a:cubicBezTo>
                      <a:pt x="2659" y="7216"/>
                      <a:pt x="2636" y="7215"/>
                      <a:pt x="2614" y="7214"/>
                    </a:cubicBezTo>
                    <a:cubicBezTo>
                      <a:pt x="2578" y="7205"/>
                      <a:pt x="2543" y="7187"/>
                      <a:pt x="2578" y="7151"/>
                    </a:cubicBezTo>
                    <a:cubicBezTo>
                      <a:pt x="2623" y="7116"/>
                      <a:pt x="2703" y="7098"/>
                      <a:pt x="2739" y="7071"/>
                    </a:cubicBezTo>
                    <a:cubicBezTo>
                      <a:pt x="2760" y="7050"/>
                      <a:pt x="2782" y="6988"/>
                      <a:pt x="2715" y="6988"/>
                    </a:cubicBezTo>
                    <a:cubicBezTo>
                      <a:pt x="2699" y="6988"/>
                      <a:pt x="2677" y="6991"/>
                      <a:pt x="2650" y="7000"/>
                    </a:cubicBezTo>
                    <a:cubicBezTo>
                      <a:pt x="2553" y="7030"/>
                      <a:pt x="2501" y="7048"/>
                      <a:pt x="2472" y="7048"/>
                    </a:cubicBezTo>
                    <a:cubicBezTo>
                      <a:pt x="2459" y="7048"/>
                      <a:pt x="2450" y="7044"/>
                      <a:pt x="2445" y="7036"/>
                    </a:cubicBezTo>
                    <a:cubicBezTo>
                      <a:pt x="2445" y="7036"/>
                      <a:pt x="2409" y="7009"/>
                      <a:pt x="2445" y="6991"/>
                    </a:cubicBezTo>
                    <a:cubicBezTo>
                      <a:pt x="2498" y="6973"/>
                      <a:pt x="2837" y="6938"/>
                      <a:pt x="2890" y="6866"/>
                    </a:cubicBezTo>
                    <a:cubicBezTo>
                      <a:pt x="2904" y="6847"/>
                      <a:pt x="2885" y="6843"/>
                      <a:pt x="2856" y="6843"/>
                    </a:cubicBezTo>
                    <a:cubicBezTo>
                      <a:pt x="2823" y="6843"/>
                      <a:pt x="2777" y="6849"/>
                      <a:pt x="2747" y="6849"/>
                    </a:cubicBezTo>
                    <a:cubicBezTo>
                      <a:pt x="2715" y="6849"/>
                      <a:pt x="2700" y="6842"/>
                      <a:pt x="2739" y="6813"/>
                    </a:cubicBezTo>
                    <a:cubicBezTo>
                      <a:pt x="2822" y="6757"/>
                      <a:pt x="2787" y="6747"/>
                      <a:pt x="2719" y="6747"/>
                    </a:cubicBezTo>
                    <a:cubicBezTo>
                      <a:pt x="2678" y="6747"/>
                      <a:pt x="2625" y="6751"/>
                      <a:pt x="2578" y="6751"/>
                    </a:cubicBezTo>
                    <a:cubicBezTo>
                      <a:pt x="2480" y="6751"/>
                      <a:pt x="2534" y="6742"/>
                      <a:pt x="2569" y="6715"/>
                    </a:cubicBezTo>
                    <a:cubicBezTo>
                      <a:pt x="2605" y="6688"/>
                      <a:pt x="2498" y="6697"/>
                      <a:pt x="2498" y="6688"/>
                    </a:cubicBezTo>
                    <a:cubicBezTo>
                      <a:pt x="2434" y="6700"/>
                      <a:pt x="2356" y="6712"/>
                      <a:pt x="2312" y="6712"/>
                    </a:cubicBezTo>
                    <a:cubicBezTo>
                      <a:pt x="2257" y="6712"/>
                      <a:pt x="2253" y="6694"/>
                      <a:pt x="2391" y="6635"/>
                    </a:cubicBezTo>
                    <a:cubicBezTo>
                      <a:pt x="2437" y="6620"/>
                      <a:pt x="2819" y="6468"/>
                      <a:pt x="2754" y="6468"/>
                    </a:cubicBezTo>
                    <a:cubicBezTo>
                      <a:pt x="2743" y="6468"/>
                      <a:pt x="2718" y="6473"/>
                      <a:pt x="2676" y="6483"/>
                    </a:cubicBezTo>
                    <a:cubicBezTo>
                      <a:pt x="2587" y="6507"/>
                      <a:pt x="2514" y="6531"/>
                      <a:pt x="2478" y="6531"/>
                    </a:cubicBezTo>
                    <a:cubicBezTo>
                      <a:pt x="2459" y="6531"/>
                      <a:pt x="2451" y="6525"/>
                      <a:pt x="2454" y="6510"/>
                    </a:cubicBezTo>
                    <a:cubicBezTo>
                      <a:pt x="2462" y="6492"/>
                      <a:pt x="2614" y="6448"/>
                      <a:pt x="2667" y="6421"/>
                    </a:cubicBezTo>
                    <a:cubicBezTo>
                      <a:pt x="2730" y="6394"/>
                      <a:pt x="2721" y="6368"/>
                      <a:pt x="2721" y="6350"/>
                    </a:cubicBezTo>
                    <a:lnTo>
                      <a:pt x="2721" y="6350"/>
                    </a:lnTo>
                    <a:lnTo>
                      <a:pt x="2436" y="6448"/>
                    </a:lnTo>
                    <a:cubicBezTo>
                      <a:pt x="2391" y="6483"/>
                      <a:pt x="2329" y="6519"/>
                      <a:pt x="2275" y="6546"/>
                    </a:cubicBezTo>
                    <a:cubicBezTo>
                      <a:pt x="2237" y="6560"/>
                      <a:pt x="2210" y="6565"/>
                      <a:pt x="2192" y="6565"/>
                    </a:cubicBezTo>
                    <a:cubicBezTo>
                      <a:pt x="2141" y="6565"/>
                      <a:pt x="2151" y="6526"/>
                      <a:pt x="2151" y="6519"/>
                    </a:cubicBezTo>
                    <a:cubicBezTo>
                      <a:pt x="2142" y="6474"/>
                      <a:pt x="2302" y="6439"/>
                      <a:pt x="2391" y="6368"/>
                    </a:cubicBezTo>
                    <a:cubicBezTo>
                      <a:pt x="2408" y="6359"/>
                      <a:pt x="2524" y="6260"/>
                      <a:pt x="2494" y="6260"/>
                    </a:cubicBezTo>
                    <a:cubicBezTo>
                      <a:pt x="2492" y="6260"/>
                      <a:pt x="2491" y="6260"/>
                      <a:pt x="2489" y="6261"/>
                    </a:cubicBezTo>
                    <a:cubicBezTo>
                      <a:pt x="2401" y="6281"/>
                      <a:pt x="2318" y="6317"/>
                      <a:pt x="2275" y="6317"/>
                    </a:cubicBezTo>
                    <a:cubicBezTo>
                      <a:pt x="2262" y="6317"/>
                      <a:pt x="2253" y="6314"/>
                      <a:pt x="2249" y="6305"/>
                    </a:cubicBezTo>
                    <a:cubicBezTo>
                      <a:pt x="2241" y="6291"/>
                      <a:pt x="2263" y="6265"/>
                      <a:pt x="2230" y="6265"/>
                    </a:cubicBezTo>
                    <a:cubicBezTo>
                      <a:pt x="2222" y="6265"/>
                      <a:pt x="2211" y="6266"/>
                      <a:pt x="2195" y="6270"/>
                    </a:cubicBezTo>
                    <a:cubicBezTo>
                      <a:pt x="2170" y="6275"/>
                      <a:pt x="2150" y="6278"/>
                      <a:pt x="2132" y="6278"/>
                    </a:cubicBezTo>
                    <a:cubicBezTo>
                      <a:pt x="2012" y="6278"/>
                      <a:pt x="2053" y="6158"/>
                      <a:pt x="2053" y="6127"/>
                    </a:cubicBezTo>
                    <a:cubicBezTo>
                      <a:pt x="2062" y="6091"/>
                      <a:pt x="2124" y="6083"/>
                      <a:pt x="2240" y="6029"/>
                    </a:cubicBezTo>
                    <a:cubicBezTo>
                      <a:pt x="2364" y="5976"/>
                      <a:pt x="2311" y="5940"/>
                      <a:pt x="2302" y="5922"/>
                    </a:cubicBezTo>
                    <a:cubicBezTo>
                      <a:pt x="2348" y="5890"/>
                      <a:pt x="2374" y="5852"/>
                      <a:pt x="2315" y="5852"/>
                    </a:cubicBezTo>
                    <a:cubicBezTo>
                      <a:pt x="2293" y="5852"/>
                      <a:pt x="2260" y="5857"/>
                      <a:pt x="2213" y="5869"/>
                    </a:cubicBezTo>
                    <a:cubicBezTo>
                      <a:pt x="2177" y="5880"/>
                      <a:pt x="2156" y="5884"/>
                      <a:pt x="2143" y="5884"/>
                    </a:cubicBezTo>
                    <a:cubicBezTo>
                      <a:pt x="2116" y="5884"/>
                      <a:pt x="2133" y="5863"/>
                      <a:pt x="2133" y="5851"/>
                    </a:cubicBezTo>
                    <a:cubicBezTo>
                      <a:pt x="2131" y="5844"/>
                      <a:pt x="2123" y="5842"/>
                      <a:pt x="2112" y="5842"/>
                    </a:cubicBezTo>
                    <a:cubicBezTo>
                      <a:pt x="2085" y="5842"/>
                      <a:pt x="2041" y="5855"/>
                      <a:pt x="2016" y="5855"/>
                    </a:cubicBezTo>
                    <a:cubicBezTo>
                      <a:pt x="2008" y="5855"/>
                      <a:pt x="2002" y="5854"/>
                      <a:pt x="1999" y="5851"/>
                    </a:cubicBezTo>
                    <a:cubicBezTo>
                      <a:pt x="1981" y="5824"/>
                      <a:pt x="2017" y="5780"/>
                      <a:pt x="2017" y="5753"/>
                    </a:cubicBezTo>
                    <a:cubicBezTo>
                      <a:pt x="2017" y="5748"/>
                      <a:pt x="2006" y="5746"/>
                      <a:pt x="1986" y="5746"/>
                    </a:cubicBezTo>
                    <a:cubicBezTo>
                      <a:pt x="1863" y="5746"/>
                      <a:pt x="1407" y="5833"/>
                      <a:pt x="1322" y="5887"/>
                    </a:cubicBezTo>
                    <a:cubicBezTo>
                      <a:pt x="1331" y="5887"/>
                      <a:pt x="1376" y="5913"/>
                      <a:pt x="1376" y="5913"/>
                    </a:cubicBezTo>
                    <a:cubicBezTo>
                      <a:pt x="1349" y="5958"/>
                      <a:pt x="1313" y="5993"/>
                      <a:pt x="1260" y="6011"/>
                    </a:cubicBezTo>
                    <a:cubicBezTo>
                      <a:pt x="1171" y="6091"/>
                      <a:pt x="1117" y="6163"/>
                      <a:pt x="1162" y="6198"/>
                    </a:cubicBezTo>
                    <a:cubicBezTo>
                      <a:pt x="1168" y="6204"/>
                      <a:pt x="1177" y="6206"/>
                      <a:pt x="1190" y="6206"/>
                    </a:cubicBezTo>
                    <a:cubicBezTo>
                      <a:pt x="1272" y="6206"/>
                      <a:pt x="1484" y="6106"/>
                      <a:pt x="1562" y="6106"/>
                    </a:cubicBezTo>
                    <a:cubicBezTo>
                      <a:pt x="1569" y="6106"/>
                      <a:pt x="1576" y="6107"/>
                      <a:pt x="1581" y="6109"/>
                    </a:cubicBezTo>
                    <a:cubicBezTo>
                      <a:pt x="1625" y="6127"/>
                      <a:pt x="1563" y="6172"/>
                      <a:pt x="1474" y="6225"/>
                    </a:cubicBezTo>
                    <a:cubicBezTo>
                      <a:pt x="1349" y="6261"/>
                      <a:pt x="1331" y="6270"/>
                      <a:pt x="1340" y="6296"/>
                    </a:cubicBezTo>
                    <a:cubicBezTo>
                      <a:pt x="1343" y="6309"/>
                      <a:pt x="1345" y="6315"/>
                      <a:pt x="1355" y="6315"/>
                    </a:cubicBezTo>
                    <a:cubicBezTo>
                      <a:pt x="1373" y="6315"/>
                      <a:pt x="1415" y="6295"/>
                      <a:pt x="1536" y="6261"/>
                    </a:cubicBezTo>
                    <a:cubicBezTo>
                      <a:pt x="1565" y="6254"/>
                      <a:pt x="1591" y="6251"/>
                      <a:pt x="1610" y="6251"/>
                    </a:cubicBezTo>
                    <a:cubicBezTo>
                      <a:pt x="1645" y="6251"/>
                      <a:pt x="1657" y="6261"/>
                      <a:pt x="1616" y="6279"/>
                    </a:cubicBezTo>
                    <a:cubicBezTo>
                      <a:pt x="1483" y="6359"/>
                      <a:pt x="1215" y="6394"/>
                      <a:pt x="1224" y="6457"/>
                    </a:cubicBezTo>
                    <a:cubicBezTo>
                      <a:pt x="1224" y="6464"/>
                      <a:pt x="1253" y="6470"/>
                      <a:pt x="1298" y="6470"/>
                    </a:cubicBezTo>
                    <a:cubicBezTo>
                      <a:pt x="1356" y="6470"/>
                      <a:pt x="1442" y="6460"/>
                      <a:pt x="1527" y="6430"/>
                    </a:cubicBezTo>
                    <a:cubicBezTo>
                      <a:pt x="1554" y="6430"/>
                      <a:pt x="1527" y="6466"/>
                      <a:pt x="1545" y="6466"/>
                    </a:cubicBezTo>
                    <a:cubicBezTo>
                      <a:pt x="1563" y="6474"/>
                      <a:pt x="1830" y="6510"/>
                      <a:pt x="1794" y="6528"/>
                    </a:cubicBezTo>
                    <a:cubicBezTo>
                      <a:pt x="1693" y="6579"/>
                      <a:pt x="1440" y="6597"/>
                      <a:pt x="1338" y="6622"/>
                    </a:cubicBezTo>
                    <a:lnTo>
                      <a:pt x="1338" y="6622"/>
                    </a:lnTo>
                    <a:cubicBezTo>
                      <a:pt x="1349" y="6620"/>
                      <a:pt x="1359" y="6619"/>
                      <a:pt x="1370" y="6619"/>
                    </a:cubicBezTo>
                    <a:cubicBezTo>
                      <a:pt x="1464" y="6619"/>
                      <a:pt x="1573" y="6689"/>
                      <a:pt x="1642" y="6689"/>
                    </a:cubicBezTo>
                    <a:cubicBezTo>
                      <a:pt x="1645" y="6689"/>
                      <a:pt x="1649" y="6689"/>
                      <a:pt x="1652" y="6688"/>
                    </a:cubicBezTo>
                    <a:cubicBezTo>
                      <a:pt x="1674" y="6685"/>
                      <a:pt x="1690" y="6684"/>
                      <a:pt x="1703" y="6684"/>
                    </a:cubicBezTo>
                    <a:cubicBezTo>
                      <a:pt x="1761" y="6684"/>
                      <a:pt x="1718" y="6717"/>
                      <a:pt x="1607" y="6768"/>
                    </a:cubicBezTo>
                    <a:cubicBezTo>
                      <a:pt x="1518" y="6821"/>
                      <a:pt x="1512" y="6833"/>
                      <a:pt x="1533" y="6833"/>
                    </a:cubicBezTo>
                    <a:cubicBezTo>
                      <a:pt x="1550" y="6833"/>
                      <a:pt x="1586" y="6825"/>
                      <a:pt x="1608" y="6825"/>
                    </a:cubicBezTo>
                    <a:cubicBezTo>
                      <a:pt x="1617" y="6825"/>
                      <a:pt x="1624" y="6826"/>
                      <a:pt x="1625" y="6831"/>
                    </a:cubicBezTo>
                    <a:cubicBezTo>
                      <a:pt x="1634" y="6857"/>
                      <a:pt x="1652" y="6857"/>
                      <a:pt x="1563" y="6911"/>
                    </a:cubicBezTo>
                    <a:cubicBezTo>
                      <a:pt x="1527" y="6929"/>
                      <a:pt x="1518" y="6947"/>
                      <a:pt x="1527" y="6947"/>
                    </a:cubicBezTo>
                    <a:cubicBezTo>
                      <a:pt x="1625" y="6947"/>
                      <a:pt x="1714" y="6929"/>
                      <a:pt x="1794" y="6884"/>
                    </a:cubicBezTo>
                    <a:cubicBezTo>
                      <a:pt x="1853" y="6852"/>
                      <a:pt x="1965" y="6814"/>
                      <a:pt x="1995" y="6814"/>
                    </a:cubicBezTo>
                    <a:cubicBezTo>
                      <a:pt x="2007" y="6814"/>
                      <a:pt x="2007" y="6819"/>
                      <a:pt x="1990" y="6831"/>
                    </a:cubicBezTo>
                    <a:cubicBezTo>
                      <a:pt x="1937" y="6884"/>
                      <a:pt x="1768" y="6947"/>
                      <a:pt x="1723" y="6982"/>
                    </a:cubicBezTo>
                    <a:cubicBezTo>
                      <a:pt x="1679" y="7027"/>
                      <a:pt x="1759" y="7036"/>
                      <a:pt x="1839" y="7036"/>
                    </a:cubicBezTo>
                    <a:cubicBezTo>
                      <a:pt x="1839" y="7062"/>
                      <a:pt x="1839" y="7080"/>
                      <a:pt x="1794" y="7116"/>
                    </a:cubicBezTo>
                    <a:cubicBezTo>
                      <a:pt x="1759" y="7125"/>
                      <a:pt x="1732" y="7143"/>
                      <a:pt x="1714" y="7169"/>
                    </a:cubicBezTo>
                    <a:cubicBezTo>
                      <a:pt x="1716" y="7176"/>
                      <a:pt x="1726" y="7178"/>
                      <a:pt x="1739" y="7178"/>
                    </a:cubicBezTo>
                    <a:cubicBezTo>
                      <a:pt x="1766" y="7178"/>
                      <a:pt x="1807" y="7169"/>
                      <a:pt x="1836" y="7169"/>
                    </a:cubicBezTo>
                    <a:cubicBezTo>
                      <a:pt x="1850" y="7169"/>
                      <a:pt x="1861" y="7171"/>
                      <a:pt x="1866" y="7178"/>
                    </a:cubicBezTo>
                    <a:cubicBezTo>
                      <a:pt x="1892" y="7205"/>
                      <a:pt x="1821" y="7232"/>
                      <a:pt x="1803" y="7258"/>
                    </a:cubicBezTo>
                    <a:cubicBezTo>
                      <a:pt x="1779" y="7323"/>
                      <a:pt x="1822" y="7366"/>
                      <a:pt x="1972" y="7366"/>
                    </a:cubicBezTo>
                    <a:cubicBezTo>
                      <a:pt x="1986" y="7366"/>
                      <a:pt x="2001" y="7366"/>
                      <a:pt x="2017" y="7365"/>
                    </a:cubicBezTo>
                    <a:cubicBezTo>
                      <a:pt x="2047" y="7363"/>
                      <a:pt x="2072" y="7361"/>
                      <a:pt x="2087" y="7361"/>
                    </a:cubicBezTo>
                    <a:cubicBezTo>
                      <a:pt x="2130" y="7361"/>
                      <a:pt x="2101" y="7375"/>
                      <a:pt x="1937" y="7428"/>
                    </a:cubicBezTo>
                    <a:cubicBezTo>
                      <a:pt x="1794" y="7454"/>
                      <a:pt x="1794" y="7490"/>
                      <a:pt x="1803" y="7508"/>
                    </a:cubicBezTo>
                    <a:cubicBezTo>
                      <a:pt x="1803" y="7526"/>
                      <a:pt x="1794" y="7579"/>
                      <a:pt x="1866" y="7579"/>
                    </a:cubicBezTo>
                    <a:cubicBezTo>
                      <a:pt x="1887" y="7579"/>
                      <a:pt x="1921" y="7576"/>
                      <a:pt x="1950" y="7576"/>
                    </a:cubicBezTo>
                    <a:cubicBezTo>
                      <a:pt x="1993" y="7576"/>
                      <a:pt x="2024" y="7583"/>
                      <a:pt x="1981" y="7615"/>
                    </a:cubicBezTo>
                    <a:cubicBezTo>
                      <a:pt x="1759" y="7686"/>
                      <a:pt x="1830" y="7739"/>
                      <a:pt x="1875" y="7748"/>
                    </a:cubicBezTo>
                    <a:cubicBezTo>
                      <a:pt x="1879" y="7750"/>
                      <a:pt x="1887" y="7751"/>
                      <a:pt x="1897" y="7751"/>
                    </a:cubicBezTo>
                    <a:cubicBezTo>
                      <a:pt x="1967" y="7751"/>
                      <a:pt x="2154" y="7712"/>
                      <a:pt x="2196" y="7712"/>
                    </a:cubicBezTo>
                    <a:cubicBezTo>
                      <a:pt x="2207" y="7712"/>
                      <a:pt x="2208" y="7715"/>
                      <a:pt x="2195" y="7721"/>
                    </a:cubicBezTo>
                    <a:cubicBezTo>
                      <a:pt x="1999" y="7811"/>
                      <a:pt x="1919" y="7846"/>
                      <a:pt x="1910" y="7909"/>
                    </a:cubicBezTo>
                    <a:cubicBezTo>
                      <a:pt x="1892" y="7980"/>
                      <a:pt x="1928" y="8060"/>
                      <a:pt x="1990" y="8104"/>
                    </a:cubicBezTo>
                    <a:cubicBezTo>
                      <a:pt x="2017" y="8131"/>
                      <a:pt x="2053" y="8149"/>
                      <a:pt x="2088" y="8158"/>
                    </a:cubicBezTo>
                    <a:cubicBezTo>
                      <a:pt x="2092" y="8159"/>
                      <a:pt x="2098" y="8160"/>
                      <a:pt x="2105" y="8160"/>
                    </a:cubicBezTo>
                    <a:cubicBezTo>
                      <a:pt x="2133" y="8160"/>
                      <a:pt x="2179" y="8152"/>
                      <a:pt x="2207" y="8152"/>
                    </a:cubicBezTo>
                    <a:cubicBezTo>
                      <a:pt x="2220" y="8152"/>
                      <a:pt x="2229" y="8153"/>
                      <a:pt x="2231" y="8158"/>
                    </a:cubicBezTo>
                    <a:cubicBezTo>
                      <a:pt x="2231" y="8176"/>
                      <a:pt x="2044" y="8256"/>
                      <a:pt x="1990" y="8292"/>
                    </a:cubicBezTo>
                    <a:cubicBezTo>
                      <a:pt x="1937" y="8318"/>
                      <a:pt x="1892" y="8363"/>
                      <a:pt x="1866" y="8407"/>
                    </a:cubicBezTo>
                    <a:cubicBezTo>
                      <a:pt x="1856" y="8426"/>
                      <a:pt x="1864" y="8440"/>
                      <a:pt x="1902" y="8440"/>
                    </a:cubicBezTo>
                    <a:cubicBezTo>
                      <a:pt x="1936" y="8440"/>
                      <a:pt x="1995" y="8428"/>
                      <a:pt x="2088" y="8398"/>
                    </a:cubicBezTo>
                    <a:lnTo>
                      <a:pt x="2088" y="8398"/>
                    </a:lnTo>
                    <a:cubicBezTo>
                      <a:pt x="1937" y="8452"/>
                      <a:pt x="2213" y="8434"/>
                      <a:pt x="2249" y="8443"/>
                    </a:cubicBezTo>
                    <a:cubicBezTo>
                      <a:pt x="2275" y="8452"/>
                      <a:pt x="2044" y="8559"/>
                      <a:pt x="2026" y="8594"/>
                    </a:cubicBezTo>
                    <a:cubicBezTo>
                      <a:pt x="1999" y="8621"/>
                      <a:pt x="1973" y="8675"/>
                      <a:pt x="2035" y="8692"/>
                    </a:cubicBezTo>
                    <a:cubicBezTo>
                      <a:pt x="2151" y="8666"/>
                      <a:pt x="2267" y="8630"/>
                      <a:pt x="2382" y="8585"/>
                    </a:cubicBezTo>
                    <a:cubicBezTo>
                      <a:pt x="2382" y="8594"/>
                      <a:pt x="2418" y="8621"/>
                      <a:pt x="2400" y="8639"/>
                    </a:cubicBezTo>
                    <a:lnTo>
                      <a:pt x="2275" y="8683"/>
                    </a:lnTo>
                    <a:cubicBezTo>
                      <a:pt x="2231" y="8701"/>
                      <a:pt x="2267" y="8719"/>
                      <a:pt x="2267" y="8728"/>
                    </a:cubicBezTo>
                    <a:cubicBezTo>
                      <a:pt x="2267" y="8737"/>
                      <a:pt x="2160" y="8781"/>
                      <a:pt x="2133" y="8808"/>
                    </a:cubicBezTo>
                    <a:cubicBezTo>
                      <a:pt x="2106" y="8835"/>
                      <a:pt x="2115" y="8853"/>
                      <a:pt x="2133" y="8862"/>
                    </a:cubicBezTo>
                    <a:cubicBezTo>
                      <a:pt x="2153" y="8882"/>
                      <a:pt x="2195" y="8887"/>
                      <a:pt x="2250" y="8887"/>
                    </a:cubicBezTo>
                    <a:cubicBezTo>
                      <a:pt x="2315" y="8887"/>
                      <a:pt x="2398" y="8879"/>
                      <a:pt x="2480" y="8879"/>
                    </a:cubicBezTo>
                    <a:cubicBezTo>
                      <a:pt x="2667" y="8879"/>
                      <a:pt x="2489" y="8915"/>
                      <a:pt x="2267" y="8986"/>
                    </a:cubicBezTo>
                    <a:cubicBezTo>
                      <a:pt x="2294" y="8979"/>
                      <a:pt x="2312" y="8976"/>
                      <a:pt x="2323" y="8976"/>
                    </a:cubicBezTo>
                    <a:cubicBezTo>
                      <a:pt x="2356" y="8976"/>
                      <a:pt x="2332" y="9001"/>
                      <a:pt x="2363" y="9001"/>
                    </a:cubicBezTo>
                    <a:cubicBezTo>
                      <a:pt x="2371" y="9001"/>
                      <a:pt x="2383" y="9000"/>
                      <a:pt x="2400" y="8995"/>
                    </a:cubicBezTo>
                    <a:lnTo>
                      <a:pt x="2587" y="8942"/>
                    </a:lnTo>
                    <a:lnTo>
                      <a:pt x="2587" y="8942"/>
                    </a:lnTo>
                    <a:cubicBezTo>
                      <a:pt x="2587" y="8968"/>
                      <a:pt x="2382" y="9031"/>
                      <a:pt x="2382" y="9058"/>
                    </a:cubicBezTo>
                    <a:cubicBezTo>
                      <a:pt x="2384" y="9061"/>
                      <a:pt x="2394" y="9063"/>
                      <a:pt x="2409" y="9063"/>
                    </a:cubicBezTo>
                    <a:cubicBezTo>
                      <a:pt x="2449" y="9063"/>
                      <a:pt x="2527" y="9052"/>
                      <a:pt x="2583" y="9052"/>
                    </a:cubicBezTo>
                    <a:cubicBezTo>
                      <a:pt x="2603" y="9052"/>
                      <a:pt x="2620" y="9054"/>
                      <a:pt x="2632" y="9058"/>
                    </a:cubicBezTo>
                    <a:cubicBezTo>
                      <a:pt x="2721" y="9075"/>
                      <a:pt x="2552" y="9102"/>
                      <a:pt x="2489" y="9102"/>
                    </a:cubicBezTo>
                    <a:cubicBezTo>
                      <a:pt x="2373" y="9120"/>
                      <a:pt x="2124" y="9209"/>
                      <a:pt x="2186" y="9227"/>
                    </a:cubicBezTo>
                    <a:cubicBezTo>
                      <a:pt x="2211" y="9228"/>
                      <a:pt x="2235" y="9229"/>
                      <a:pt x="2260" y="9229"/>
                    </a:cubicBezTo>
                    <a:cubicBezTo>
                      <a:pt x="2363" y="9229"/>
                      <a:pt x="2464" y="9216"/>
                      <a:pt x="2558" y="9187"/>
                    </a:cubicBezTo>
                    <a:lnTo>
                      <a:pt x="2558" y="9187"/>
                    </a:lnTo>
                    <a:cubicBezTo>
                      <a:pt x="2157" y="9340"/>
                      <a:pt x="2668" y="9402"/>
                      <a:pt x="2311" y="9521"/>
                    </a:cubicBezTo>
                    <a:cubicBezTo>
                      <a:pt x="2079" y="9645"/>
                      <a:pt x="2409" y="9583"/>
                      <a:pt x="2462" y="9619"/>
                    </a:cubicBezTo>
                    <a:cubicBezTo>
                      <a:pt x="2516" y="9654"/>
                      <a:pt x="2507" y="9681"/>
                      <a:pt x="2516" y="9717"/>
                    </a:cubicBezTo>
                    <a:cubicBezTo>
                      <a:pt x="2534" y="9752"/>
                      <a:pt x="2676" y="9770"/>
                      <a:pt x="2694" y="9815"/>
                    </a:cubicBezTo>
                    <a:cubicBezTo>
                      <a:pt x="2703" y="9868"/>
                      <a:pt x="2560" y="9913"/>
                      <a:pt x="2578" y="9957"/>
                    </a:cubicBezTo>
                    <a:cubicBezTo>
                      <a:pt x="2585" y="9972"/>
                      <a:pt x="2593" y="9998"/>
                      <a:pt x="2638" y="9998"/>
                    </a:cubicBezTo>
                    <a:cubicBezTo>
                      <a:pt x="2648" y="9998"/>
                      <a:pt x="2661" y="9996"/>
                      <a:pt x="2676" y="9993"/>
                    </a:cubicBezTo>
                    <a:cubicBezTo>
                      <a:pt x="2713" y="9985"/>
                      <a:pt x="2800" y="9953"/>
                      <a:pt x="2828" y="9953"/>
                    </a:cubicBezTo>
                    <a:cubicBezTo>
                      <a:pt x="2833" y="9953"/>
                      <a:pt x="2837" y="9954"/>
                      <a:pt x="2837" y="9957"/>
                    </a:cubicBezTo>
                    <a:cubicBezTo>
                      <a:pt x="2837" y="10000"/>
                      <a:pt x="2577" y="10091"/>
                      <a:pt x="2429" y="10138"/>
                    </a:cubicBezTo>
                    <a:lnTo>
                      <a:pt x="2429" y="10138"/>
                    </a:lnTo>
                    <a:cubicBezTo>
                      <a:pt x="2456" y="10130"/>
                      <a:pt x="2479" y="10127"/>
                      <a:pt x="2500" y="10127"/>
                    </a:cubicBezTo>
                    <a:cubicBezTo>
                      <a:pt x="2684" y="10127"/>
                      <a:pt x="2648" y="10400"/>
                      <a:pt x="2641" y="10447"/>
                    </a:cubicBezTo>
                    <a:cubicBezTo>
                      <a:pt x="2641" y="10492"/>
                      <a:pt x="2534" y="10581"/>
                      <a:pt x="2552" y="10616"/>
                    </a:cubicBezTo>
                    <a:cubicBezTo>
                      <a:pt x="2578" y="10652"/>
                      <a:pt x="2658" y="10670"/>
                      <a:pt x="2756" y="10670"/>
                    </a:cubicBezTo>
                    <a:cubicBezTo>
                      <a:pt x="2881" y="10661"/>
                      <a:pt x="3006" y="10634"/>
                      <a:pt x="3122" y="10590"/>
                    </a:cubicBezTo>
                    <a:lnTo>
                      <a:pt x="3122" y="10590"/>
                    </a:lnTo>
                    <a:cubicBezTo>
                      <a:pt x="3130" y="10616"/>
                      <a:pt x="2703" y="10741"/>
                      <a:pt x="2845" y="10741"/>
                    </a:cubicBezTo>
                    <a:cubicBezTo>
                      <a:pt x="2856" y="10741"/>
                      <a:pt x="2941" y="10731"/>
                      <a:pt x="2995" y="10731"/>
                    </a:cubicBezTo>
                    <a:cubicBezTo>
                      <a:pt x="3031" y="10731"/>
                      <a:pt x="3054" y="10736"/>
                      <a:pt x="3033" y="10750"/>
                    </a:cubicBezTo>
                    <a:cubicBezTo>
                      <a:pt x="2997" y="10768"/>
                      <a:pt x="2658" y="10839"/>
                      <a:pt x="2694" y="10848"/>
                    </a:cubicBezTo>
                    <a:cubicBezTo>
                      <a:pt x="2747" y="10862"/>
                      <a:pt x="2802" y="10869"/>
                      <a:pt x="2858" y="10869"/>
                    </a:cubicBezTo>
                    <a:cubicBezTo>
                      <a:pt x="2940" y="10869"/>
                      <a:pt x="3024" y="10853"/>
                      <a:pt x="3104" y="10821"/>
                    </a:cubicBezTo>
                    <a:lnTo>
                      <a:pt x="3104" y="10821"/>
                    </a:lnTo>
                    <a:cubicBezTo>
                      <a:pt x="3139" y="10830"/>
                      <a:pt x="2899" y="10937"/>
                      <a:pt x="2837" y="10964"/>
                    </a:cubicBezTo>
                    <a:cubicBezTo>
                      <a:pt x="2828" y="10972"/>
                      <a:pt x="2670" y="11089"/>
                      <a:pt x="2699" y="11089"/>
                    </a:cubicBezTo>
                    <a:cubicBezTo>
                      <a:pt x="2700" y="11089"/>
                      <a:pt x="2701" y="11089"/>
                      <a:pt x="2703" y="11088"/>
                    </a:cubicBezTo>
                    <a:cubicBezTo>
                      <a:pt x="2802" y="11073"/>
                      <a:pt x="2981" y="11012"/>
                      <a:pt x="3046" y="11012"/>
                    </a:cubicBezTo>
                    <a:cubicBezTo>
                      <a:pt x="3057" y="11012"/>
                      <a:pt x="3064" y="11013"/>
                      <a:pt x="3068" y="11017"/>
                    </a:cubicBezTo>
                    <a:cubicBezTo>
                      <a:pt x="3086" y="11044"/>
                      <a:pt x="2997" y="11088"/>
                      <a:pt x="3041" y="11106"/>
                    </a:cubicBezTo>
                    <a:cubicBezTo>
                      <a:pt x="3059" y="11112"/>
                      <a:pt x="3080" y="11113"/>
                      <a:pt x="3100" y="11113"/>
                    </a:cubicBezTo>
                    <a:cubicBezTo>
                      <a:pt x="3110" y="11113"/>
                      <a:pt x="3120" y="11113"/>
                      <a:pt x="3129" y="11113"/>
                    </a:cubicBezTo>
                    <a:cubicBezTo>
                      <a:pt x="3157" y="11113"/>
                      <a:pt x="3179" y="11115"/>
                      <a:pt x="3184" y="11133"/>
                    </a:cubicBezTo>
                    <a:cubicBezTo>
                      <a:pt x="3193" y="11160"/>
                      <a:pt x="3024" y="11240"/>
                      <a:pt x="2997" y="11284"/>
                    </a:cubicBezTo>
                    <a:cubicBezTo>
                      <a:pt x="2992" y="11305"/>
                      <a:pt x="3004" y="11325"/>
                      <a:pt x="3052" y="11325"/>
                    </a:cubicBezTo>
                    <a:cubicBezTo>
                      <a:pt x="3087" y="11325"/>
                      <a:pt x="3141" y="11314"/>
                      <a:pt x="3220" y="11284"/>
                    </a:cubicBezTo>
                    <a:lnTo>
                      <a:pt x="3220" y="11284"/>
                    </a:lnTo>
                    <a:cubicBezTo>
                      <a:pt x="3187" y="11309"/>
                      <a:pt x="2990" y="11430"/>
                      <a:pt x="3005" y="11430"/>
                    </a:cubicBezTo>
                    <a:cubicBezTo>
                      <a:pt x="3006" y="11430"/>
                      <a:pt x="3009" y="11429"/>
                      <a:pt x="3015" y="11427"/>
                    </a:cubicBezTo>
                    <a:cubicBezTo>
                      <a:pt x="3074" y="11405"/>
                      <a:pt x="3260" y="11316"/>
                      <a:pt x="3318" y="11316"/>
                    </a:cubicBezTo>
                    <a:cubicBezTo>
                      <a:pt x="3330" y="11316"/>
                      <a:pt x="3337" y="11320"/>
                      <a:pt x="3335" y="11329"/>
                    </a:cubicBezTo>
                    <a:cubicBezTo>
                      <a:pt x="3335" y="11356"/>
                      <a:pt x="3228" y="11400"/>
                      <a:pt x="3193" y="11427"/>
                    </a:cubicBezTo>
                    <a:cubicBezTo>
                      <a:pt x="3137" y="11483"/>
                      <a:pt x="3125" y="11550"/>
                      <a:pt x="3231" y="11550"/>
                    </a:cubicBezTo>
                    <a:cubicBezTo>
                      <a:pt x="3259" y="11550"/>
                      <a:pt x="3297" y="11545"/>
                      <a:pt x="3344" y="11534"/>
                    </a:cubicBezTo>
                    <a:lnTo>
                      <a:pt x="3344" y="11534"/>
                    </a:lnTo>
                    <a:cubicBezTo>
                      <a:pt x="3228" y="11569"/>
                      <a:pt x="3113" y="11632"/>
                      <a:pt x="3024" y="11721"/>
                    </a:cubicBezTo>
                    <a:cubicBezTo>
                      <a:pt x="3100" y="11695"/>
                      <a:pt x="3140" y="11686"/>
                      <a:pt x="3160" y="11686"/>
                    </a:cubicBezTo>
                    <a:cubicBezTo>
                      <a:pt x="3189" y="11686"/>
                      <a:pt x="3179" y="11705"/>
                      <a:pt x="3184" y="11721"/>
                    </a:cubicBezTo>
                    <a:cubicBezTo>
                      <a:pt x="3188" y="11734"/>
                      <a:pt x="3184" y="11741"/>
                      <a:pt x="3194" y="11741"/>
                    </a:cubicBezTo>
                    <a:cubicBezTo>
                      <a:pt x="3204" y="11741"/>
                      <a:pt x="3228" y="11734"/>
                      <a:pt x="3291" y="11721"/>
                    </a:cubicBezTo>
                    <a:cubicBezTo>
                      <a:pt x="3308" y="11717"/>
                      <a:pt x="3320" y="11716"/>
                      <a:pt x="3330" y="11716"/>
                    </a:cubicBezTo>
                    <a:cubicBezTo>
                      <a:pt x="3416" y="11716"/>
                      <a:pt x="3228" y="11848"/>
                      <a:pt x="3228" y="11872"/>
                    </a:cubicBezTo>
                    <a:cubicBezTo>
                      <a:pt x="3226" y="11880"/>
                      <a:pt x="3233" y="11882"/>
                      <a:pt x="3246" y="11882"/>
                    </a:cubicBezTo>
                    <a:cubicBezTo>
                      <a:pt x="3273" y="11882"/>
                      <a:pt x="3323" y="11871"/>
                      <a:pt x="3349" y="11871"/>
                    </a:cubicBezTo>
                    <a:cubicBezTo>
                      <a:pt x="3355" y="11871"/>
                      <a:pt x="3359" y="11871"/>
                      <a:pt x="3362" y="11872"/>
                    </a:cubicBezTo>
                    <a:cubicBezTo>
                      <a:pt x="3380" y="11881"/>
                      <a:pt x="3389" y="11935"/>
                      <a:pt x="3398" y="11961"/>
                    </a:cubicBezTo>
                    <a:cubicBezTo>
                      <a:pt x="3412" y="11996"/>
                      <a:pt x="3432" y="12016"/>
                      <a:pt x="3499" y="12016"/>
                    </a:cubicBezTo>
                    <a:cubicBezTo>
                      <a:pt x="3540" y="12016"/>
                      <a:pt x="3599" y="12008"/>
                      <a:pt x="3686" y="11991"/>
                    </a:cubicBezTo>
                    <a:lnTo>
                      <a:pt x="3686" y="11991"/>
                    </a:lnTo>
                    <a:cubicBezTo>
                      <a:pt x="3593" y="12012"/>
                      <a:pt x="3500" y="12035"/>
                      <a:pt x="3407" y="12068"/>
                    </a:cubicBezTo>
                    <a:cubicBezTo>
                      <a:pt x="3335" y="12097"/>
                      <a:pt x="3350" y="12105"/>
                      <a:pt x="3387" y="12105"/>
                    </a:cubicBezTo>
                    <a:cubicBezTo>
                      <a:pt x="3419" y="12105"/>
                      <a:pt x="3466" y="12099"/>
                      <a:pt x="3487" y="12095"/>
                    </a:cubicBezTo>
                    <a:cubicBezTo>
                      <a:pt x="3561" y="12081"/>
                      <a:pt x="3610" y="12074"/>
                      <a:pt x="3637" y="12074"/>
                    </a:cubicBezTo>
                    <a:cubicBezTo>
                      <a:pt x="3712" y="12074"/>
                      <a:pt x="3611" y="12127"/>
                      <a:pt x="3407" y="12220"/>
                    </a:cubicBezTo>
                    <a:cubicBezTo>
                      <a:pt x="3366" y="12237"/>
                      <a:pt x="3364" y="12244"/>
                      <a:pt x="3383" y="12244"/>
                    </a:cubicBezTo>
                    <a:cubicBezTo>
                      <a:pt x="3439" y="12244"/>
                      <a:pt x="3674" y="12191"/>
                      <a:pt x="3714" y="12191"/>
                    </a:cubicBezTo>
                    <a:cubicBezTo>
                      <a:pt x="3732" y="12191"/>
                      <a:pt x="3713" y="12201"/>
                      <a:pt x="3629" y="12229"/>
                    </a:cubicBezTo>
                    <a:cubicBezTo>
                      <a:pt x="3464" y="12283"/>
                      <a:pt x="3434" y="12347"/>
                      <a:pt x="3531" y="12347"/>
                    </a:cubicBezTo>
                    <a:cubicBezTo>
                      <a:pt x="3575" y="12347"/>
                      <a:pt x="3647" y="12333"/>
                      <a:pt x="3745" y="12300"/>
                    </a:cubicBezTo>
                    <a:lnTo>
                      <a:pt x="3745" y="12300"/>
                    </a:lnTo>
                    <a:cubicBezTo>
                      <a:pt x="3656" y="12335"/>
                      <a:pt x="3567" y="12371"/>
                      <a:pt x="3487" y="12433"/>
                    </a:cubicBezTo>
                    <a:cubicBezTo>
                      <a:pt x="3451" y="12451"/>
                      <a:pt x="3522" y="12442"/>
                      <a:pt x="3531" y="12460"/>
                    </a:cubicBezTo>
                    <a:cubicBezTo>
                      <a:pt x="3531" y="12478"/>
                      <a:pt x="3451" y="12531"/>
                      <a:pt x="3442" y="12567"/>
                    </a:cubicBezTo>
                    <a:cubicBezTo>
                      <a:pt x="3442" y="12612"/>
                      <a:pt x="3558" y="12585"/>
                      <a:pt x="3567" y="12612"/>
                    </a:cubicBezTo>
                    <a:cubicBezTo>
                      <a:pt x="3576" y="12638"/>
                      <a:pt x="3567" y="12683"/>
                      <a:pt x="3549" y="12709"/>
                    </a:cubicBezTo>
                    <a:cubicBezTo>
                      <a:pt x="3514" y="12772"/>
                      <a:pt x="3433" y="12825"/>
                      <a:pt x="3496" y="12861"/>
                    </a:cubicBezTo>
                    <a:cubicBezTo>
                      <a:pt x="3498" y="12862"/>
                      <a:pt x="3502" y="12862"/>
                      <a:pt x="3507" y="12862"/>
                    </a:cubicBezTo>
                    <a:cubicBezTo>
                      <a:pt x="3555" y="12862"/>
                      <a:pt x="3702" y="12833"/>
                      <a:pt x="3731" y="12833"/>
                    </a:cubicBezTo>
                    <a:cubicBezTo>
                      <a:pt x="3734" y="12833"/>
                      <a:pt x="3736" y="12833"/>
                      <a:pt x="3736" y="12834"/>
                    </a:cubicBezTo>
                    <a:cubicBezTo>
                      <a:pt x="3745" y="12843"/>
                      <a:pt x="3505" y="12941"/>
                      <a:pt x="3460" y="12968"/>
                    </a:cubicBezTo>
                    <a:cubicBezTo>
                      <a:pt x="3446" y="12979"/>
                      <a:pt x="3454" y="12983"/>
                      <a:pt x="3473" y="12983"/>
                    </a:cubicBezTo>
                    <a:cubicBezTo>
                      <a:pt x="3517" y="12983"/>
                      <a:pt x="3619" y="12962"/>
                      <a:pt x="3674" y="12950"/>
                    </a:cubicBezTo>
                    <a:cubicBezTo>
                      <a:pt x="3732" y="12930"/>
                      <a:pt x="3943" y="12863"/>
                      <a:pt x="3997" y="12863"/>
                    </a:cubicBezTo>
                    <a:cubicBezTo>
                      <a:pt x="4017" y="12863"/>
                      <a:pt x="4015" y="12873"/>
                      <a:pt x="3977" y="12897"/>
                    </a:cubicBezTo>
                    <a:cubicBezTo>
                      <a:pt x="3870" y="12968"/>
                      <a:pt x="3701" y="13048"/>
                      <a:pt x="3647" y="13128"/>
                    </a:cubicBezTo>
                    <a:cubicBezTo>
                      <a:pt x="3632" y="13154"/>
                      <a:pt x="3651" y="13162"/>
                      <a:pt x="3685" y="13162"/>
                    </a:cubicBezTo>
                    <a:cubicBezTo>
                      <a:pt x="3746" y="13162"/>
                      <a:pt x="3854" y="13136"/>
                      <a:pt x="3905" y="13136"/>
                    </a:cubicBezTo>
                    <a:cubicBezTo>
                      <a:pt x="3945" y="13136"/>
                      <a:pt x="3950" y="13152"/>
                      <a:pt x="3870" y="13208"/>
                    </a:cubicBezTo>
                    <a:cubicBezTo>
                      <a:pt x="3718" y="13324"/>
                      <a:pt x="3879" y="13404"/>
                      <a:pt x="3923" y="13431"/>
                    </a:cubicBezTo>
                    <a:cubicBezTo>
                      <a:pt x="3968" y="13458"/>
                      <a:pt x="4048" y="13458"/>
                      <a:pt x="4030" y="13520"/>
                    </a:cubicBezTo>
                    <a:cubicBezTo>
                      <a:pt x="4022" y="13537"/>
                      <a:pt x="3894" y="13745"/>
                      <a:pt x="3918" y="13745"/>
                    </a:cubicBezTo>
                    <a:cubicBezTo>
                      <a:pt x="3919" y="13745"/>
                      <a:pt x="3921" y="13744"/>
                      <a:pt x="3923" y="13743"/>
                    </a:cubicBezTo>
                    <a:cubicBezTo>
                      <a:pt x="3994" y="13689"/>
                      <a:pt x="4039" y="13609"/>
                      <a:pt x="4128" y="13591"/>
                    </a:cubicBezTo>
                    <a:cubicBezTo>
                      <a:pt x="4139" y="13589"/>
                      <a:pt x="4149" y="13588"/>
                      <a:pt x="4157" y="13588"/>
                    </a:cubicBezTo>
                    <a:cubicBezTo>
                      <a:pt x="4181" y="13588"/>
                      <a:pt x="4193" y="13598"/>
                      <a:pt x="4199" y="13618"/>
                    </a:cubicBezTo>
                    <a:cubicBezTo>
                      <a:pt x="4217" y="13653"/>
                      <a:pt x="4200" y="13757"/>
                      <a:pt x="4054" y="13880"/>
                    </a:cubicBezTo>
                    <a:lnTo>
                      <a:pt x="4054" y="13880"/>
                    </a:lnTo>
                    <a:cubicBezTo>
                      <a:pt x="4184" y="13772"/>
                      <a:pt x="4239" y="13733"/>
                      <a:pt x="4254" y="13733"/>
                    </a:cubicBezTo>
                    <a:cubicBezTo>
                      <a:pt x="4293" y="13733"/>
                      <a:pt x="4046" y="14006"/>
                      <a:pt x="4110" y="14019"/>
                    </a:cubicBezTo>
                    <a:cubicBezTo>
                      <a:pt x="4112" y="14019"/>
                      <a:pt x="4114" y="14019"/>
                      <a:pt x="4116" y="14019"/>
                    </a:cubicBezTo>
                    <a:cubicBezTo>
                      <a:pt x="4196" y="14019"/>
                      <a:pt x="4388" y="13848"/>
                      <a:pt x="4465" y="13848"/>
                    </a:cubicBezTo>
                    <a:cubicBezTo>
                      <a:pt x="4469" y="13848"/>
                      <a:pt x="4472" y="13849"/>
                      <a:pt x="4475" y="13850"/>
                    </a:cubicBezTo>
                    <a:cubicBezTo>
                      <a:pt x="4493" y="13850"/>
                      <a:pt x="4431" y="13992"/>
                      <a:pt x="4422" y="14028"/>
                    </a:cubicBezTo>
                    <a:cubicBezTo>
                      <a:pt x="4422" y="14064"/>
                      <a:pt x="4432" y="14077"/>
                      <a:pt x="4447" y="14077"/>
                    </a:cubicBezTo>
                    <a:cubicBezTo>
                      <a:pt x="4481" y="14077"/>
                      <a:pt x="4542" y="14015"/>
                      <a:pt x="4579" y="14015"/>
                    </a:cubicBezTo>
                    <a:cubicBezTo>
                      <a:pt x="4594" y="14015"/>
                      <a:pt x="4605" y="14025"/>
                      <a:pt x="4609" y="14054"/>
                    </a:cubicBezTo>
                    <a:cubicBezTo>
                      <a:pt x="4618" y="14144"/>
                      <a:pt x="4627" y="14206"/>
                      <a:pt x="4689" y="14224"/>
                    </a:cubicBezTo>
                    <a:cubicBezTo>
                      <a:pt x="4691" y="14224"/>
                      <a:pt x="4693" y="14224"/>
                      <a:pt x="4695" y="14224"/>
                    </a:cubicBezTo>
                    <a:cubicBezTo>
                      <a:pt x="4729" y="14224"/>
                      <a:pt x="4832" y="14161"/>
                      <a:pt x="4832" y="14161"/>
                    </a:cubicBezTo>
                    <a:lnTo>
                      <a:pt x="4832" y="14161"/>
                    </a:lnTo>
                    <a:cubicBezTo>
                      <a:pt x="4871" y="14233"/>
                      <a:pt x="4770" y="14644"/>
                      <a:pt x="4886" y="14644"/>
                    </a:cubicBezTo>
                    <a:cubicBezTo>
                      <a:pt x="4900" y="14644"/>
                      <a:pt x="4917" y="14638"/>
                      <a:pt x="4939" y="14625"/>
                    </a:cubicBezTo>
                    <a:cubicBezTo>
                      <a:pt x="5017" y="14561"/>
                      <a:pt x="5020" y="14478"/>
                      <a:pt x="5056" y="14478"/>
                    </a:cubicBezTo>
                    <a:cubicBezTo>
                      <a:pt x="5061" y="14478"/>
                      <a:pt x="5066" y="14479"/>
                      <a:pt x="5072" y="14482"/>
                    </a:cubicBezTo>
                    <a:cubicBezTo>
                      <a:pt x="5063" y="14535"/>
                      <a:pt x="5063" y="14598"/>
                      <a:pt x="5081" y="14651"/>
                    </a:cubicBezTo>
                    <a:cubicBezTo>
                      <a:pt x="5082" y="14652"/>
                      <a:pt x="5082" y="14652"/>
                      <a:pt x="5083" y="14652"/>
                    </a:cubicBezTo>
                    <a:cubicBezTo>
                      <a:pt x="5094" y="14652"/>
                      <a:pt x="5136" y="14561"/>
                      <a:pt x="5161" y="14544"/>
                    </a:cubicBezTo>
                    <a:cubicBezTo>
                      <a:pt x="5173" y="14537"/>
                      <a:pt x="5184" y="14534"/>
                      <a:pt x="5194" y="14534"/>
                    </a:cubicBezTo>
                    <a:cubicBezTo>
                      <a:pt x="5293" y="14534"/>
                      <a:pt x="5373" y="14813"/>
                      <a:pt x="5489" y="14813"/>
                    </a:cubicBezTo>
                    <a:cubicBezTo>
                      <a:pt x="5524" y="14813"/>
                      <a:pt x="5563" y="14786"/>
                      <a:pt x="5607" y="14716"/>
                    </a:cubicBezTo>
                    <a:lnTo>
                      <a:pt x="5607" y="14716"/>
                    </a:lnTo>
                    <a:cubicBezTo>
                      <a:pt x="5594" y="14751"/>
                      <a:pt x="5594" y="14763"/>
                      <a:pt x="5599" y="14763"/>
                    </a:cubicBezTo>
                    <a:cubicBezTo>
                      <a:pt x="5609" y="14763"/>
                      <a:pt x="5640" y="14716"/>
                      <a:pt x="5630" y="14694"/>
                    </a:cubicBezTo>
                    <a:lnTo>
                      <a:pt x="5630" y="14694"/>
                    </a:lnTo>
                    <a:cubicBezTo>
                      <a:pt x="5628" y="14695"/>
                      <a:pt x="5627" y="14696"/>
                      <a:pt x="5625" y="14696"/>
                    </a:cubicBezTo>
                    <a:cubicBezTo>
                      <a:pt x="5625" y="14696"/>
                      <a:pt x="5625" y="14696"/>
                      <a:pt x="5624" y="14696"/>
                    </a:cubicBezTo>
                    <a:lnTo>
                      <a:pt x="5619" y="14696"/>
                    </a:lnTo>
                    <a:cubicBezTo>
                      <a:pt x="5615" y="14703"/>
                      <a:pt x="5611" y="14710"/>
                      <a:pt x="5607" y="14716"/>
                    </a:cubicBezTo>
                    <a:lnTo>
                      <a:pt x="5607" y="14716"/>
                    </a:lnTo>
                    <a:cubicBezTo>
                      <a:pt x="5609" y="14710"/>
                      <a:pt x="5612" y="14703"/>
                      <a:pt x="5616" y="14696"/>
                    </a:cubicBezTo>
                    <a:lnTo>
                      <a:pt x="5619" y="14696"/>
                    </a:lnTo>
                    <a:cubicBezTo>
                      <a:pt x="5621" y="14693"/>
                      <a:pt x="5623" y="14690"/>
                      <a:pt x="5624" y="14687"/>
                    </a:cubicBezTo>
                    <a:lnTo>
                      <a:pt x="5624" y="14687"/>
                    </a:lnTo>
                    <a:cubicBezTo>
                      <a:pt x="5627" y="14689"/>
                      <a:pt x="5629" y="14691"/>
                      <a:pt x="5630" y="14694"/>
                    </a:cubicBezTo>
                    <a:lnTo>
                      <a:pt x="5630" y="14694"/>
                    </a:lnTo>
                    <a:cubicBezTo>
                      <a:pt x="5661" y="14665"/>
                      <a:pt x="5726" y="14373"/>
                      <a:pt x="5777" y="14091"/>
                    </a:cubicBezTo>
                    <a:lnTo>
                      <a:pt x="5777" y="14091"/>
                    </a:lnTo>
                    <a:cubicBezTo>
                      <a:pt x="5756" y="14267"/>
                      <a:pt x="5790" y="14453"/>
                      <a:pt x="5832" y="14453"/>
                    </a:cubicBezTo>
                    <a:cubicBezTo>
                      <a:pt x="5861" y="14453"/>
                      <a:pt x="5894" y="14367"/>
                      <a:pt x="5916" y="14132"/>
                    </a:cubicBezTo>
                    <a:lnTo>
                      <a:pt x="5916" y="14132"/>
                    </a:lnTo>
                    <a:cubicBezTo>
                      <a:pt x="5911" y="14285"/>
                      <a:pt x="6054" y="14282"/>
                      <a:pt x="6079" y="14491"/>
                    </a:cubicBezTo>
                    <a:cubicBezTo>
                      <a:pt x="6085" y="14547"/>
                      <a:pt x="6091" y="14567"/>
                      <a:pt x="6098" y="14567"/>
                    </a:cubicBezTo>
                    <a:cubicBezTo>
                      <a:pt x="6110" y="14567"/>
                      <a:pt x="6124" y="14499"/>
                      <a:pt x="6141" y="14464"/>
                    </a:cubicBezTo>
                    <a:cubicBezTo>
                      <a:pt x="6168" y="14411"/>
                      <a:pt x="6203" y="14437"/>
                      <a:pt x="6239" y="14411"/>
                    </a:cubicBezTo>
                    <a:cubicBezTo>
                      <a:pt x="6346" y="14311"/>
                      <a:pt x="6452" y="14285"/>
                      <a:pt x="6565" y="14285"/>
                    </a:cubicBezTo>
                    <a:cubicBezTo>
                      <a:pt x="6612" y="14285"/>
                      <a:pt x="6661" y="14290"/>
                      <a:pt x="6711" y="14295"/>
                    </a:cubicBezTo>
                    <a:cubicBezTo>
                      <a:pt x="6751" y="14303"/>
                      <a:pt x="6843" y="14353"/>
                      <a:pt x="6911" y="14353"/>
                    </a:cubicBezTo>
                    <a:cubicBezTo>
                      <a:pt x="6996" y="14353"/>
                      <a:pt x="7042" y="14275"/>
                      <a:pt x="6898" y="13939"/>
                    </a:cubicBezTo>
                    <a:cubicBezTo>
                      <a:pt x="6890" y="13908"/>
                      <a:pt x="6768" y="13594"/>
                      <a:pt x="6777" y="13594"/>
                    </a:cubicBezTo>
                    <a:lnTo>
                      <a:pt x="6777" y="13594"/>
                    </a:lnTo>
                    <a:cubicBezTo>
                      <a:pt x="6779" y="13594"/>
                      <a:pt x="6783" y="13602"/>
                      <a:pt x="6791" y="13618"/>
                    </a:cubicBezTo>
                    <a:lnTo>
                      <a:pt x="6987" y="14001"/>
                    </a:lnTo>
                    <a:cubicBezTo>
                      <a:pt x="7014" y="14054"/>
                      <a:pt x="7353" y="14732"/>
                      <a:pt x="7361" y="14732"/>
                    </a:cubicBezTo>
                    <a:cubicBezTo>
                      <a:pt x="7361" y="14732"/>
                      <a:pt x="7361" y="14732"/>
                      <a:pt x="7361" y="14731"/>
                    </a:cubicBezTo>
                    <a:cubicBezTo>
                      <a:pt x="7361" y="14687"/>
                      <a:pt x="7326" y="14633"/>
                      <a:pt x="7335" y="14589"/>
                    </a:cubicBezTo>
                    <a:cubicBezTo>
                      <a:pt x="7344" y="14553"/>
                      <a:pt x="7361" y="14518"/>
                      <a:pt x="7397" y="14509"/>
                    </a:cubicBezTo>
                    <a:cubicBezTo>
                      <a:pt x="7413" y="14499"/>
                      <a:pt x="7432" y="14489"/>
                      <a:pt x="7454" y="14489"/>
                    </a:cubicBezTo>
                    <a:cubicBezTo>
                      <a:pt x="7494" y="14489"/>
                      <a:pt x="7546" y="14520"/>
                      <a:pt x="7620" y="14633"/>
                    </a:cubicBezTo>
                    <a:cubicBezTo>
                      <a:pt x="7415" y="14295"/>
                      <a:pt x="7655" y="14491"/>
                      <a:pt x="7504" y="14215"/>
                    </a:cubicBezTo>
                    <a:cubicBezTo>
                      <a:pt x="7438" y="14102"/>
                      <a:pt x="7322" y="13900"/>
                      <a:pt x="7355" y="13900"/>
                    </a:cubicBezTo>
                    <a:cubicBezTo>
                      <a:pt x="7367" y="13900"/>
                      <a:pt x="7396" y="13924"/>
                      <a:pt x="7450" y="13983"/>
                    </a:cubicBezTo>
                    <a:cubicBezTo>
                      <a:pt x="7540" y="14090"/>
                      <a:pt x="7638" y="14197"/>
                      <a:pt x="7744" y="14295"/>
                    </a:cubicBezTo>
                    <a:cubicBezTo>
                      <a:pt x="7765" y="14308"/>
                      <a:pt x="7783" y="14315"/>
                      <a:pt x="7794" y="14315"/>
                    </a:cubicBezTo>
                    <a:cubicBezTo>
                      <a:pt x="7822" y="14315"/>
                      <a:pt x="7819" y="14276"/>
                      <a:pt x="7762" y="14188"/>
                    </a:cubicBezTo>
                    <a:cubicBezTo>
                      <a:pt x="7691" y="14072"/>
                      <a:pt x="7727" y="14099"/>
                      <a:pt x="7762" y="14081"/>
                    </a:cubicBezTo>
                    <a:cubicBezTo>
                      <a:pt x="7764" y="14079"/>
                      <a:pt x="7766" y="14079"/>
                      <a:pt x="7768" y="14079"/>
                    </a:cubicBezTo>
                    <a:cubicBezTo>
                      <a:pt x="7790" y="14079"/>
                      <a:pt x="7839" y="14149"/>
                      <a:pt x="7887" y="14197"/>
                    </a:cubicBezTo>
                    <a:cubicBezTo>
                      <a:pt x="7923" y="14227"/>
                      <a:pt x="7946" y="14240"/>
                      <a:pt x="7959" y="14240"/>
                    </a:cubicBezTo>
                    <a:cubicBezTo>
                      <a:pt x="8020" y="14240"/>
                      <a:pt x="7908" y="14002"/>
                      <a:pt x="7990" y="14002"/>
                    </a:cubicBezTo>
                    <a:cubicBezTo>
                      <a:pt x="8005" y="14002"/>
                      <a:pt x="8026" y="14009"/>
                      <a:pt x="8056" y="14028"/>
                    </a:cubicBezTo>
                    <a:cubicBezTo>
                      <a:pt x="8089" y="13994"/>
                      <a:pt x="7866" y="13712"/>
                      <a:pt x="7895" y="13712"/>
                    </a:cubicBezTo>
                    <a:cubicBezTo>
                      <a:pt x="7897" y="13712"/>
                      <a:pt x="7900" y="13713"/>
                      <a:pt x="7905" y="13716"/>
                    </a:cubicBezTo>
                    <a:cubicBezTo>
                      <a:pt x="7938" y="13732"/>
                      <a:pt x="8122" y="13870"/>
                      <a:pt x="8137" y="13870"/>
                    </a:cubicBezTo>
                    <a:cubicBezTo>
                      <a:pt x="8138" y="13870"/>
                      <a:pt x="8138" y="13869"/>
                      <a:pt x="8136" y="13867"/>
                    </a:cubicBezTo>
                    <a:cubicBezTo>
                      <a:pt x="8119" y="13805"/>
                      <a:pt x="7967" y="13698"/>
                      <a:pt x="7914" y="13618"/>
                    </a:cubicBezTo>
                    <a:lnTo>
                      <a:pt x="7914" y="13618"/>
                    </a:lnTo>
                    <a:lnTo>
                      <a:pt x="8323" y="13885"/>
                    </a:lnTo>
                    <a:cubicBezTo>
                      <a:pt x="8178" y="13731"/>
                      <a:pt x="8083" y="13614"/>
                      <a:pt x="8195" y="13614"/>
                    </a:cubicBezTo>
                    <a:cubicBezTo>
                      <a:pt x="8206" y="13614"/>
                      <a:pt x="8219" y="13616"/>
                      <a:pt x="8234" y="13618"/>
                    </a:cubicBezTo>
                    <a:cubicBezTo>
                      <a:pt x="8251" y="13620"/>
                      <a:pt x="8268" y="13621"/>
                      <a:pt x="8285" y="13621"/>
                    </a:cubicBezTo>
                    <a:cubicBezTo>
                      <a:pt x="8339" y="13621"/>
                      <a:pt x="8388" y="13610"/>
                      <a:pt x="8395" y="13582"/>
                    </a:cubicBezTo>
                    <a:cubicBezTo>
                      <a:pt x="8395" y="13567"/>
                      <a:pt x="8356" y="13494"/>
                      <a:pt x="8328" y="13494"/>
                    </a:cubicBezTo>
                    <a:cubicBezTo>
                      <a:pt x="8323" y="13494"/>
                      <a:pt x="8319" y="13497"/>
                      <a:pt x="8314" y="13502"/>
                    </a:cubicBezTo>
                    <a:lnTo>
                      <a:pt x="8368" y="13422"/>
                    </a:lnTo>
                    <a:cubicBezTo>
                      <a:pt x="8404" y="13369"/>
                      <a:pt x="8368" y="13404"/>
                      <a:pt x="8279" y="13324"/>
                    </a:cubicBezTo>
                    <a:cubicBezTo>
                      <a:pt x="8216" y="13262"/>
                      <a:pt x="8430" y="13271"/>
                      <a:pt x="8457" y="13253"/>
                    </a:cubicBezTo>
                    <a:cubicBezTo>
                      <a:pt x="8493" y="13226"/>
                      <a:pt x="8599" y="13182"/>
                      <a:pt x="8510" y="13110"/>
                    </a:cubicBezTo>
                    <a:cubicBezTo>
                      <a:pt x="8436" y="13051"/>
                      <a:pt x="8233" y="12986"/>
                      <a:pt x="8330" y="12986"/>
                    </a:cubicBezTo>
                    <a:cubicBezTo>
                      <a:pt x="8350" y="12986"/>
                      <a:pt x="8382" y="12988"/>
                      <a:pt x="8430" y="12995"/>
                    </a:cubicBezTo>
                    <a:cubicBezTo>
                      <a:pt x="8487" y="13010"/>
                      <a:pt x="8540" y="13016"/>
                      <a:pt x="8580" y="13016"/>
                    </a:cubicBezTo>
                    <a:cubicBezTo>
                      <a:pt x="8678" y="13016"/>
                      <a:pt x="8692" y="12977"/>
                      <a:pt x="8457" y="12932"/>
                    </a:cubicBezTo>
                    <a:cubicBezTo>
                      <a:pt x="8215" y="12840"/>
                      <a:pt x="8153" y="12780"/>
                      <a:pt x="8300" y="12780"/>
                    </a:cubicBezTo>
                    <a:cubicBezTo>
                      <a:pt x="8309" y="12780"/>
                      <a:pt x="8320" y="12780"/>
                      <a:pt x="8332" y="12781"/>
                    </a:cubicBezTo>
                    <a:cubicBezTo>
                      <a:pt x="8404" y="12781"/>
                      <a:pt x="8499" y="12799"/>
                      <a:pt x="8555" y="12799"/>
                    </a:cubicBezTo>
                    <a:cubicBezTo>
                      <a:pt x="8603" y="12799"/>
                      <a:pt x="8622" y="12786"/>
                      <a:pt x="8573" y="12736"/>
                    </a:cubicBezTo>
                    <a:cubicBezTo>
                      <a:pt x="8555" y="12719"/>
                      <a:pt x="8268" y="12567"/>
                      <a:pt x="8302" y="12567"/>
                    </a:cubicBezTo>
                    <a:cubicBezTo>
                      <a:pt x="8303" y="12567"/>
                      <a:pt x="8304" y="12567"/>
                      <a:pt x="8306" y="12567"/>
                    </a:cubicBezTo>
                    <a:cubicBezTo>
                      <a:pt x="8363" y="12583"/>
                      <a:pt x="8502" y="12667"/>
                      <a:pt x="8594" y="12667"/>
                    </a:cubicBezTo>
                    <a:cubicBezTo>
                      <a:pt x="8602" y="12667"/>
                      <a:pt x="8610" y="12666"/>
                      <a:pt x="8617" y="12665"/>
                    </a:cubicBezTo>
                    <a:cubicBezTo>
                      <a:pt x="8706" y="12656"/>
                      <a:pt x="8484" y="12540"/>
                      <a:pt x="8439" y="12514"/>
                    </a:cubicBezTo>
                    <a:cubicBezTo>
                      <a:pt x="8448" y="12469"/>
                      <a:pt x="8439" y="12424"/>
                      <a:pt x="8546" y="12398"/>
                    </a:cubicBezTo>
                    <a:cubicBezTo>
                      <a:pt x="8662" y="12380"/>
                      <a:pt x="8715" y="12353"/>
                      <a:pt x="8724" y="12309"/>
                    </a:cubicBezTo>
                    <a:cubicBezTo>
                      <a:pt x="8742" y="12246"/>
                      <a:pt x="8724" y="12184"/>
                      <a:pt x="8662" y="12148"/>
                    </a:cubicBezTo>
                    <a:cubicBezTo>
                      <a:pt x="8599" y="12095"/>
                      <a:pt x="8404" y="12086"/>
                      <a:pt x="8573" y="12050"/>
                    </a:cubicBezTo>
                    <a:cubicBezTo>
                      <a:pt x="8769" y="12006"/>
                      <a:pt x="8822" y="11935"/>
                      <a:pt x="8760" y="11881"/>
                    </a:cubicBezTo>
                    <a:cubicBezTo>
                      <a:pt x="8748" y="11866"/>
                      <a:pt x="8720" y="11861"/>
                      <a:pt x="8684" y="11861"/>
                    </a:cubicBezTo>
                    <a:cubicBezTo>
                      <a:pt x="8612" y="11861"/>
                      <a:pt x="8507" y="11881"/>
                      <a:pt x="8430" y="11881"/>
                    </a:cubicBezTo>
                    <a:cubicBezTo>
                      <a:pt x="8867" y="11845"/>
                      <a:pt x="8724" y="11676"/>
                      <a:pt x="8528" y="11676"/>
                    </a:cubicBezTo>
                    <a:cubicBezTo>
                      <a:pt x="8412" y="11676"/>
                      <a:pt x="8412" y="11623"/>
                      <a:pt x="8546" y="11578"/>
                    </a:cubicBezTo>
                    <a:cubicBezTo>
                      <a:pt x="8644" y="11543"/>
                      <a:pt x="8697" y="11578"/>
                      <a:pt x="8787" y="11525"/>
                    </a:cubicBezTo>
                    <a:cubicBezTo>
                      <a:pt x="8867" y="11480"/>
                      <a:pt x="8724" y="11489"/>
                      <a:pt x="8680" y="11480"/>
                    </a:cubicBezTo>
                    <a:cubicBezTo>
                      <a:pt x="8582" y="11462"/>
                      <a:pt x="8582" y="11400"/>
                      <a:pt x="8697" y="11329"/>
                    </a:cubicBezTo>
                    <a:cubicBezTo>
                      <a:pt x="8830" y="11286"/>
                      <a:pt x="8789" y="11276"/>
                      <a:pt x="8718" y="11276"/>
                    </a:cubicBezTo>
                    <a:cubicBezTo>
                      <a:pt x="8655" y="11276"/>
                      <a:pt x="8568" y="11284"/>
                      <a:pt x="8555" y="11284"/>
                    </a:cubicBezTo>
                    <a:cubicBezTo>
                      <a:pt x="8493" y="11267"/>
                      <a:pt x="8591" y="11177"/>
                      <a:pt x="8448" y="11177"/>
                    </a:cubicBezTo>
                    <a:cubicBezTo>
                      <a:pt x="8437" y="11178"/>
                      <a:pt x="8428" y="11178"/>
                      <a:pt x="8419" y="11178"/>
                    </a:cubicBezTo>
                    <a:cubicBezTo>
                      <a:pt x="8310" y="11178"/>
                      <a:pt x="8334" y="11129"/>
                      <a:pt x="8359" y="11079"/>
                    </a:cubicBezTo>
                    <a:cubicBezTo>
                      <a:pt x="8384" y="11038"/>
                      <a:pt x="8487" y="10926"/>
                      <a:pt x="8355" y="10926"/>
                    </a:cubicBezTo>
                    <a:cubicBezTo>
                      <a:pt x="8346" y="10926"/>
                      <a:pt x="8335" y="10927"/>
                      <a:pt x="8323" y="10928"/>
                    </a:cubicBezTo>
                    <a:cubicBezTo>
                      <a:pt x="8320" y="10928"/>
                      <a:pt x="8318" y="10929"/>
                      <a:pt x="8316" y="10929"/>
                    </a:cubicBezTo>
                    <a:cubicBezTo>
                      <a:pt x="8270" y="10929"/>
                      <a:pt x="8467" y="10838"/>
                      <a:pt x="8502" y="10821"/>
                    </a:cubicBezTo>
                    <a:cubicBezTo>
                      <a:pt x="8533" y="10799"/>
                      <a:pt x="8510" y="10797"/>
                      <a:pt x="8479" y="10797"/>
                    </a:cubicBezTo>
                    <a:cubicBezTo>
                      <a:pt x="8471" y="10797"/>
                      <a:pt x="8463" y="10797"/>
                      <a:pt x="8455" y="10797"/>
                    </a:cubicBezTo>
                    <a:cubicBezTo>
                      <a:pt x="8430" y="10797"/>
                      <a:pt x="8407" y="10796"/>
                      <a:pt x="8404" y="10786"/>
                    </a:cubicBezTo>
                    <a:cubicBezTo>
                      <a:pt x="8404" y="10759"/>
                      <a:pt x="8404" y="10714"/>
                      <a:pt x="8368" y="10688"/>
                    </a:cubicBezTo>
                    <a:cubicBezTo>
                      <a:pt x="8362" y="10685"/>
                      <a:pt x="8354" y="10684"/>
                      <a:pt x="8344" y="10684"/>
                    </a:cubicBezTo>
                    <a:cubicBezTo>
                      <a:pt x="8315" y="10684"/>
                      <a:pt x="8274" y="10694"/>
                      <a:pt x="8255" y="10694"/>
                    </a:cubicBezTo>
                    <a:cubicBezTo>
                      <a:pt x="8238" y="10694"/>
                      <a:pt x="8239" y="10685"/>
                      <a:pt x="8288" y="10652"/>
                    </a:cubicBezTo>
                    <a:cubicBezTo>
                      <a:pt x="8369" y="10596"/>
                      <a:pt x="8481" y="10504"/>
                      <a:pt x="8386" y="10504"/>
                    </a:cubicBezTo>
                    <a:cubicBezTo>
                      <a:pt x="8346" y="10504"/>
                      <a:pt x="8269" y="10520"/>
                      <a:pt x="8136" y="10563"/>
                    </a:cubicBezTo>
                    <a:cubicBezTo>
                      <a:pt x="8566" y="10420"/>
                      <a:pt x="8406" y="10276"/>
                      <a:pt x="8222" y="10276"/>
                    </a:cubicBezTo>
                    <a:cubicBezTo>
                      <a:pt x="8211" y="10276"/>
                      <a:pt x="8200" y="10277"/>
                      <a:pt x="8190" y="10278"/>
                    </a:cubicBezTo>
                    <a:cubicBezTo>
                      <a:pt x="8187" y="10278"/>
                      <a:pt x="8185" y="10278"/>
                      <a:pt x="8183" y="10278"/>
                    </a:cubicBezTo>
                    <a:cubicBezTo>
                      <a:pt x="8070" y="10278"/>
                      <a:pt x="8545" y="10082"/>
                      <a:pt x="8421" y="10082"/>
                    </a:cubicBezTo>
                    <a:cubicBezTo>
                      <a:pt x="8401" y="10082"/>
                      <a:pt x="8364" y="10087"/>
                      <a:pt x="8306" y="10100"/>
                    </a:cubicBezTo>
                    <a:cubicBezTo>
                      <a:pt x="8194" y="10126"/>
                      <a:pt x="8063" y="10163"/>
                      <a:pt x="8019" y="10163"/>
                    </a:cubicBezTo>
                    <a:cubicBezTo>
                      <a:pt x="7990" y="10163"/>
                      <a:pt x="8001" y="10146"/>
                      <a:pt x="8083" y="10100"/>
                    </a:cubicBezTo>
                    <a:cubicBezTo>
                      <a:pt x="8083" y="10091"/>
                      <a:pt x="8036" y="10028"/>
                      <a:pt x="8008" y="10028"/>
                    </a:cubicBezTo>
                    <a:lnTo>
                      <a:pt x="8008" y="10028"/>
                    </a:lnTo>
                    <a:cubicBezTo>
                      <a:pt x="8069" y="10019"/>
                      <a:pt x="8129" y="10001"/>
                      <a:pt x="8181" y="9975"/>
                    </a:cubicBezTo>
                    <a:cubicBezTo>
                      <a:pt x="8216" y="9939"/>
                      <a:pt x="8181" y="9930"/>
                      <a:pt x="8181" y="9913"/>
                    </a:cubicBezTo>
                    <a:cubicBezTo>
                      <a:pt x="8172" y="9859"/>
                      <a:pt x="8332" y="9752"/>
                      <a:pt x="8288" y="9717"/>
                    </a:cubicBezTo>
                    <a:lnTo>
                      <a:pt x="8288" y="9717"/>
                    </a:lnTo>
                    <a:cubicBezTo>
                      <a:pt x="8074" y="9841"/>
                      <a:pt x="7833" y="9930"/>
                      <a:pt x="7593" y="9984"/>
                    </a:cubicBezTo>
                    <a:cubicBezTo>
                      <a:pt x="7575" y="9939"/>
                      <a:pt x="7869" y="9868"/>
                      <a:pt x="7967" y="9841"/>
                    </a:cubicBezTo>
                    <a:cubicBezTo>
                      <a:pt x="8127" y="9788"/>
                      <a:pt x="7985" y="9770"/>
                      <a:pt x="8003" y="9743"/>
                    </a:cubicBezTo>
                    <a:cubicBezTo>
                      <a:pt x="8020" y="9718"/>
                      <a:pt x="8244" y="9609"/>
                      <a:pt x="8196" y="9609"/>
                    </a:cubicBezTo>
                    <a:cubicBezTo>
                      <a:pt x="8195" y="9609"/>
                      <a:pt x="8192" y="9609"/>
                      <a:pt x="8190" y="9610"/>
                    </a:cubicBezTo>
                    <a:cubicBezTo>
                      <a:pt x="8129" y="9622"/>
                      <a:pt x="8047" y="9647"/>
                      <a:pt x="8013" y="9647"/>
                    </a:cubicBezTo>
                    <a:cubicBezTo>
                      <a:pt x="7997" y="9647"/>
                      <a:pt x="7992" y="9642"/>
                      <a:pt x="8003" y="9628"/>
                    </a:cubicBezTo>
                    <a:cubicBezTo>
                      <a:pt x="8074" y="9556"/>
                      <a:pt x="8216" y="9476"/>
                      <a:pt x="8208" y="9432"/>
                    </a:cubicBezTo>
                    <a:lnTo>
                      <a:pt x="8208" y="9432"/>
                    </a:lnTo>
                    <a:cubicBezTo>
                      <a:pt x="8183" y="9445"/>
                      <a:pt x="8162" y="9450"/>
                      <a:pt x="8144" y="9450"/>
                    </a:cubicBezTo>
                    <a:cubicBezTo>
                      <a:pt x="8052" y="9450"/>
                      <a:pt x="8040" y="9306"/>
                      <a:pt x="8003" y="9298"/>
                    </a:cubicBezTo>
                    <a:cubicBezTo>
                      <a:pt x="7949" y="9298"/>
                      <a:pt x="7727" y="9414"/>
                      <a:pt x="7629" y="9414"/>
                    </a:cubicBezTo>
                    <a:cubicBezTo>
                      <a:pt x="7620" y="9415"/>
                      <a:pt x="7614" y="9415"/>
                      <a:pt x="7609" y="9415"/>
                    </a:cubicBezTo>
                    <a:cubicBezTo>
                      <a:pt x="7531" y="9415"/>
                      <a:pt x="7883" y="9288"/>
                      <a:pt x="7967" y="9262"/>
                    </a:cubicBezTo>
                    <a:lnTo>
                      <a:pt x="7967" y="9262"/>
                    </a:lnTo>
                    <a:cubicBezTo>
                      <a:pt x="7903" y="9280"/>
                      <a:pt x="7807" y="9305"/>
                      <a:pt x="7772" y="9305"/>
                    </a:cubicBezTo>
                    <a:cubicBezTo>
                      <a:pt x="7754" y="9305"/>
                      <a:pt x="7753" y="9298"/>
                      <a:pt x="7780" y="9280"/>
                    </a:cubicBezTo>
                    <a:cubicBezTo>
                      <a:pt x="7869" y="9227"/>
                      <a:pt x="8038" y="9182"/>
                      <a:pt x="8083" y="9147"/>
                    </a:cubicBezTo>
                    <a:cubicBezTo>
                      <a:pt x="8085" y="9145"/>
                      <a:pt x="8084" y="9145"/>
                      <a:pt x="8082" y="9145"/>
                    </a:cubicBezTo>
                    <a:cubicBezTo>
                      <a:pt x="8057" y="9145"/>
                      <a:pt x="7835" y="9202"/>
                      <a:pt x="7764" y="9202"/>
                    </a:cubicBezTo>
                    <a:cubicBezTo>
                      <a:pt x="7748" y="9202"/>
                      <a:pt x="7740" y="9199"/>
                      <a:pt x="7744" y="9191"/>
                    </a:cubicBezTo>
                    <a:cubicBezTo>
                      <a:pt x="7752" y="9176"/>
                      <a:pt x="8000" y="9047"/>
                      <a:pt x="7968" y="9047"/>
                    </a:cubicBezTo>
                    <a:cubicBezTo>
                      <a:pt x="7964" y="9047"/>
                      <a:pt x="7952" y="9050"/>
                      <a:pt x="7931" y="9058"/>
                    </a:cubicBezTo>
                    <a:cubicBezTo>
                      <a:pt x="7860" y="9102"/>
                      <a:pt x="7780" y="9120"/>
                      <a:pt x="7700" y="9138"/>
                    </a:cubicBezTo>
                    <a:cubicBezTo>
                      <a:pt x="7673" y="9138"/>
                      <a:pt x="7664" y="9120"/>
                      <a:pt x="7700" y="9102"/>
                    </a:cubicBezTo>
                    <a:cubicBezTo>
                      <a:pt x="7789" y="9049"/>
                      <a:pt x="8065" y="8986"/>
                      <a:pt x="8083" y="8951"/>
                    </a:cubicBezTo>
                    <a:cubicBezTo>
                      <a:pt x="8101" y="8906"/>
                      <a:pt x="8092" y="8888"/>
                      <a:pt x="8056" y="8879"/>
                    </a:cubicBezTo>
                    <a:cubicBezTo>
                      <a:pt x="8012" y="8879"/>
                      <a:pt x="7967" y="8888"/>
                      <a:pt x="7923" y="8897"/>
                    </a:cubicBezTo>
                    <a:cubicBezTo>
                      <a:pt x="7914" y="8862"/>
                      <a:pt x="7923" y="8808"/>
                      <a:pt x="7878" y="8790"/>
                    </a:cubicBezTo>
                    <a:cubicBezTo>
                      <a:pt x="7856" y="8784"/>
                      <a:pt x="7833" y="8781"/>
                      <a:pt x="7811" y="8781"/>
                    </a:cubicBezTo>
                    <a:cubicBezTo>
                      <a:pt x="7734" y="8781"/>
                      <a:pt x="7659" y="8815"/>
                      <a:pt x="7611" y="8871"/>
                    </a:cubicBezTo>
                    <a:cubicBezTo>
                      <a:pt x="7602" y="8835"/>
                      <a:pt x="7575" y="8799"/>
                      <a:pt x="7718" y="8719"/>
                    </a:cubicBezTo>
                    <a:cubicBezTo>
                      <a:pt x="7833" y="8661"/>
                      <a:pt x="7994" y="8566"/>
                      <a:pt x="7912" y="8566"/>
                    </a:cubicBezTo>
                    <a:cubicBezTo>
                      <a:pt x="7905" y="8566"/>
                      <a:pt x="7897" y="8566"/>
                      <a:pt x="7887" y="8568"/>
                    </a:cubicBezTo>
                    <a:cubicBezTo>
                      <a:pt x="7816" y="8568"/>
                      <a:pt x="7760" y="8580"/>
                      <a:pt x="7723" y="8580"/>
                    </a:cubicBezTo>
                    <a:cubicBezTo>
                      <a:pt x="7705" y="8580"/>
                      <a:pt x="7691" y="8577"/>
                      <a:pt x="7682" y="8568"/>
                    </a:cubicBezTo>
                    <a:cubicBezTo>
                      <a:pt x="7682" y="8550"/>
                      <a:pt x="7691" y="8514"/>
                      <a:pt x="7673" y="8514"/>
                    </a:cubicBezTo>
                    <a:cubicBezTo>
                      <a:pt x="7629" y="8532"/>
                      <a:pt x="7584" y="8541"/>
                      <a:pt x="7548" y="8550"/>
                    </a:cubicBezTo>
                    <a:cubicBezTo>
                      <a:pt x="7450" y="8550"/>
                      <a:pt x="7522" y="8461"/>
                      <a:pt x="7459" y="8452"/>
                    </a:cubicBezTo>
                    <a:cubicBezTo>
                      <a:pt x="7388" y="8434"/>
                      <a:pt x="7246" y="8452"/>
                      <a:pt x="7415" y="8363"/>
                    </a:cubicBezTo>
                    <a:cubicBezTo>
                      <a:pt x="7506" y="8317"/>
                      <a:pt x="7494" y="8259"/>
                      <a:pt x="7422" y="8259"/>
                    </a:cubicBezTo>
                    <a:cubicBezTo>
                      <a:pt x="7410" y="8259"/>
                      <a:pt x="7395" y="8261"/>
                      <a:pt x="7379" y="8265"/>
                    </a:cubicBezTo>
                    <a:cubicBezTo>
                      <a:pt x="7299" y="8274"/>
                      <a:pt x="7228" y="8318"/>
                      <a:pt x="7183" y="8381"/>
                    </a:cubicBezTo>
                    <a:cubicBezTo>
                      <a:pt x="7174" y="8354"/>
                      <a:pt x="7157" y="8336"/>
                      <a:pt x="7219" y="8283"/>
                    </a:cubicBezTo>
                    <a:cubicBezTo>
                      <a:pt x="7281" y="8247"/>
                      <a:pt x="7344" y="8211"/>
                      <a:pt x="7406" y="8158"/>
                    </a:cubicBezTo>
                    <a:cubicBezTo>
                      <a:pt x="7450" y="8096"/>
                      <a:pt x="7255" y="8149"/>
                      <a:pt x="7344" y="8078"/>
                    </a:cubicBezTo>
                    <a:cubicBezTo>
                      <a:pt x="7372" y="8056"/>
                      <a:pt x="7629" y="7929"/>
                      <a:pt x="7579" y="7929"/>
                    </a:cubicBezTo>
                    <a:cubicBezTo>
                      <a:pt x="7567" y="7929"/>
                      <a:pt x="7538" y="7936"/>
                      <a:pt x="7486" y="7953"/>
                    </a:cubicBezTo>
                    <a:cubicBezTo>
                      <a:pt x="7381" y="7982"/>
                      <a:pt x="7223" y="8030"/>
                      <a:pt x="7174" y="8030"/>
                    </a:cubicBezTo>
                    <a:cubicBezTo>
                      <a:pt x="7147" y="8030"/>
                      <a:pt x="7151" y="8017"/>
                      <a:pt x="7210" y="7980"/>
                    </a:cubicBezTo>
                    <a:cubicBezTo>
                      <a:pt x="7299" y="7935"/>
                      <a:pt x="7388" y="7891"/>
                      <a:pt x="7468" y="7828"/>
                    </a:cubicBezTo>
                    <a:cubicBezTo>
                      <a:pt x="7476" y="7813"/>
                      <a:pt x="7512" y="7726"/>
                      <a:pt x="7445" y="7726"/>
                    </a:cubicBezTo>
                    <a:cubicBezTo>
                      <a:pt x="7437" y="7726"/>
                      <a:pt x="7427" y="7727"/>
                      <a:pt x="7415" y="7730"/>
                    </a:cubicBezTo>
                    <a:cubicBezTo>
                      <a:pt x="7349" y="7752"/>
                      <a:pt x="7120" y="7853"/>
                      <a:pt x="7056" y="7853"/>
                    </a:cubicBezTo>
                    <a:cubicBezTo>
                      <a:pt x="7042" y="7853"/>
                      <a:pt x="7036" y="7848"/>
                      <a:pt x="7041" y="7837"/>
                    </a:cubicBezTo>
                    <a:cubicBezTo>
                      <a:pt x="7076" y="7775"/>
                      <a:pt x="7272" y="7748"/>
                      <a:pt x="7379" y="7695"/>
                    </a:cubicBezTo>
                    <a:lnTo>
                      <a:pt x="7379" y="7695"/>
                    </a:lnTo>
                    <a:lnTo>
                      <a:pt x="7085" y="7757"/>
                    </a:lnTo>
                    <a:cubicBezTo>
                      <a:pt x="7061" y="7760"/>
                      <a:pt x="7044" y="7762"/>
                      <a:pt x="7033" y="7762"/>
                    </a:cubicBezTo>
                    <a:cubicBezTo>
                      <a:pt x="6981" y="7762"/>
                      <a:pt x="7049" y="7731"/>
                      <a:pt x="7130" y="7695"/>
                    </a:cubicBezTo>
                    <a:cubicBezTo>
                      <a:pt x="7281" y="7624"/>
                      <a:pt x="7379" y="7499"/>
                      <a:pt x="7299" y="7490"/>
                    </a:cubicBezTo>
                    <a:cubicBezTo>
                      <a:pt x="7297" y="7490"/>
                      <a:pt x="7296" y="7490"/>
                      <a:pt x="7294" y="7490"/>
                    </a:cubicBezTo>
                    <a:cubicBezTo>
                      <a:pt x="7211" y="7490"/>
                      <a:pt x="6795" y="7660"/>
                      <a:pt x="6751" y="7660"/>
                    </a:cubicBezTo>
                    <a:cubicBezTo>
                      <a:pt x="6748" y="7660"/>
                      <a:pt x="6747" y="7660"/>
                      <a:pt x="6747" y="7659"/>
                    </a:cubicBezTo>
                    <a:cubicBezTo>
                      <a:pt x="6738" y="7650"/>
                      <a:pt x="6880" y="7588"/>
                      <a:pt x="6943" y="7552"/>
                    </a:cubicBezTo>
                    <a:cubicBezTo>
                      <a:pt x="7005" y="7526"/>
                      <a:pt x="7050" y="7481"/>
                      <a:pt x="7085" y="7428"/>
                    </a:cubicBezTo>
                    <a:cubicBezTo>
                      <a:pt x="7094" y="7383"/>
                      <a:pt x="7397" y="7214"/>
                      <a:pt x="7326" y="7205"/>
                    </a:cubicBezTo>
                    <a:cubicBezTo>
                      <a:pt x="7293" y="7205"/>
                      <a:pt x="7144" y="7239"/>
                      <a:pt x="7100" y="7239"/>
                    </a:cubicBezTo>
                    <a:cubicBezTo>
                      <a:pt x="7084" y="7239"/>
                      <a:pt x="7082" y="7234"/>
                      <a:pt x="7103" y="7223"/>
                    </a:cubicBezTo>
                    <a:cubicBezTo>
                      <a:pt x="7192" y="7178"/>
                      <a:pt x="7263" y="7160"/>
                      <a:pt x="7272" y="7134"/>
                    </a:cubicBezTo>
                    <a:cubicBezTo>
                      <a:pt x="7274" y="7120"/>
                      <a:pt x="7254" y="7115"/>
                      <a:pt x="7222" y="7115"/>
                    </a:cubicBezTo>
                    <a:cubicBezTo>
                      <a:pt x="7132" y="7115"/>
                      <a:pt x="6947" y="7153"/>
                      <a:pt x="6857" y="7153"/>
                    </a:cubicBezTo>
                    <a:cubicBezTo>
                      <a:pt x="6833" y="7153"/>
                      <a:pt x="6815" y="7150"/>
                      <a:pt x="6809" y="7143"/>
                    </a:cubicBezTo>
                    <a:cubicBezTo>
                      <a:pt x="6765" y="7098"/>
                      <a:pt x="7228" y="6920"/>
                      <a:pt x="7219" y="6875"/>
                    </a:cubicBezTo>
                    <a:lnTo>
                      <a:pt x="7219" y="6875"/>
                    </a:lnTo>
                    <a:cubicBezTo>
                      <a:pt x="7148" y="6893"/>
                      <a:pt x="7076" y="6920"/>
                      <a:pt x="7014" y="6955"/>
                    </a:cubicBezTo>
                    <a:cubicBezTo>
                      <a:pt x="7005" y="6929"/>
                      <a:pt x="7237" y="6849"/>
                      <a:pt x="7201" y="6822"/>
                    </a:cubicBezTo>
                    <a:cubicBezTo>
                      <a:pt x="7174" y="6795"/>
                      <a:pt x="7085" y="6786"/>
                      <a:pt x="7076" y="6751"/>
                    </a:cubicBezTo>
                    <a:cubicBezTo>
                      <a:pt x="7076" y="6754"/>
                      <a:pt x="7076" y="6755"/>
                      <a:pt x="7075" y="6755"/>
                    </a:cubicBezTo>
                    <a:cubicBezTo>
                      <a:pt x="7069" y="6755"/>
                      <a:pt x="7050" y="6732"/>
                      <a:pt x="6999" y="6732"/>
                    </a:cubicBezTo>
                    <a:cubicBezTo>
                      <a:pt x="6993" y="6732"/>
                      <a:pt x="6986" y="6732"/>
                      <a:pt x="6978" y="6733"/>
                    </a:cubicBezTo>
                    <a:cubicBezTo>
                      <a:pt x="6957" y="6737"/>
                      <a:pt x="6942" y="6738"/>
                      <a:pt x="6933" y="6738"/>
                    </a:cubicBezTo>
                    <a:cubicBezTo>
                      <a:pt x="6900" y="6738"/>
                      <a:pt x="6933" y="6716"/>
                      <a:pt x="6961" y="6688"/>
                    </a:cubicBezTo>
                    <a:cubicBezTo>
                      <a:pt x="7023" y="6626"/>
                      <a:pt x="6996" y="6572"/>
                      <a:pt x="6898" y="6564"/>
                    </a:cubicBezTo>
                    <a:cubicBezTo>
                      <a:pt x="6880" y="6564"/>
                      <a:pt x="6732" y="6587"/>
                      <a:pt x="6672" y="6587"/>
                    </a:cubicBezTo>
                    <a:cubicBezTo>
                      <a:pt x="6642" y="6587"/>
                      <a:pt x="6634" y="6581"/>
                      <a:pt x="6676" y="6564"/>
                    </a:cubicBezTo>
                    <a:cubicBezTo>
                      <a:pt x="6902" y="6485"/>
                      <a:pt x="7142" y="6407"/>
                      <a:pt x="7012" y="6407"/>
                    </a:cubicBezTo>
                    <a:cubicBezTo>
                      <a:pt x="6993" y="6407"/>
                      <a:pt x="6968" y="6409"/>
                      <a:pt x="6934" y="6412"/>
                    </a:cubicBezTo>
                    <a:cubicBezTo>
                      <a:pt x="6879" y="6420"/>
                      <a:pt x="6803" y="6435"/>
                      <a:pt x="6731" y="6446"/>
                    </a:cubicBezTo>
                    <a:lnTo>
                      <a:pt x="6731" y="6446"/>
                    </a:lnTo>
                    <a:cubicBezTo>
                      <a:pt x="6766" y="6436"/>
                      <a:pt x="6801" y="6425"/>
                      <a:pt x="6836" y="6412"/>
                    </a:cubicBezTo>
                    <a:cubicBezTo>
                      <a:pt x="6830" y="6401"/>
                      <a:pt x="6828" y="6382"/>
                      <a:pt x="6787" y="6382"/>
                    </a:cubicBezTo>
                    <a:cubicBezTo>
                      <a:pt x="6764" y="6382"/>
                      <a:pt x="6729" y="6387"/>
                      <a:pt x="6676" y="6403"/>
                    </a:cubicBezTo>
                    <a:lnTo>
                      <a:pt x="6571" y="6466"/>
                    </a:lnTo>
                    <a:lnTo>
                      <a:pt x="6571" y="6466"/>
                    </a:lnTo>
                    <a:cubicBezTo>
                      <a:pt x="6567" y="6466"/>
                      <a:pt x="6563" y="6466"/>
                      <a:pt x="6560" y="6466"/>
                    </a:cubicBezTo>
                    <a:cubicBezTo>
                      <a:pt x="6501" y="6466"/>
                      <a:pt x="6486" y="6448"/>
                      <a:pt x="6569" y="6394"/>
                    </a:cubicBezTo>
                    <a:cubicBezTo>
                      <a:pt x="6684" y="6341"/>
                      <a:pt x="6800" y="6270"/>
                      <a:pt x="6907" y="6189"/>
                    </a:cubicBezTo>
                    <a:cubicBezTo>
                      <a:pt x="6923" y="6166"/>
                      <a:pt x="6906" y="6161"/>
                      <a:pt x="6881" y="6161"/>
                    </a:cubicBezTo>
                    <a:cubicBezTo>
                      <a:pt x="6865" y="6161"/>
                      <a:pt x="6846" y="6163"/>
                      <a:pt x="6831" y="6163"/>
                    </a:cubicBezTo>
                    <a:cubicBezTo>
                      <a:pt x="6815" y="6163"/>
                      <a:pt x="6803" y="6161"/>
                      <a:pt x="6800" y="6154"/>
                    </a:cubicBezTo>
                    <a:cubicBezTo>
                      <a:pt x="6791" y="6127"/>
                      <a:pt x="6996" y="6047"/>
                      <a:pt x="6987" y="6011"/>
                    </a:cubicBezTo>
                    <a:lnTo>
                      <a:pt x="6987" y="6011"/>
                    </a:lnTo>
                    <a:cubicBezTo>
                      <a:pt x="6987" y="6011"/>
                      <a:pt x="6854" y="6047"/>
                      <a:pt x="6827" y="6047"/>
                    </a:cubicBezTo>
                    <a:cubicBezTo>
                      <a:pt x="6813" y="6049"/>
                      <a:pt x="6801" y="6049"/>
                      <a:pt x="6793" y="6049"/>
                    </a:cubicBezTo>
                    <a:cubicBezTo>
                      <a:pt x="6662" y="6049"/>
                      <a:pt x="7076" y="5876"/>
                      <a:pt x="7067" y="5851"/>
                    </a:cubicBezTo>
                    <a:lnTo>
                      <a:pt x="7067" y="5851"/>
                    </a:lnTo>
                    <a:cubicBezTo>
                      <a:pt x="7067" y="5864"/>
                      <a:pt x="6723" y="5989"/>
                      <a:pt x="6643" y="5989"/>
                    </a:cubicBezTo>
                    <a:cubicBezTo>
                      <a:pt x="6614" y="5989"/>
                      <a:pt x="6619" y="5973"/>
                      <a:pt x="6684" y="5931"/>
                    </a:cubicBezTo>
                    <a:cubicBezTo>
                      <a:pt x="6827" y="5851"/>
                      <a:pt x="6836" y="5860"/>
                      <a:pt x="6827" y="5806"/>
                    </a:cubicBezTo>
                    <a:cubicBezTo>
                      <a:pt x="6884" y="5757"/>
                      <a:pt x="6957" y="5723"/>
                      <a:pt x="7031" y="5697"/>
                    </a:cubicBezTo>
                    <a:lnTo>
                      <a:pt x="7031" y="5697"/>
                    </a:lnTo>
                    <a:cubicBezTo>
                      <a:pt x="6951" y="5724"/>
                      <a:pt x="6902" y="5734"/>
                      <a:pt x="6869" y="5734"/>
                    </a:cubicBezTo>
                    <a:cubicBezTo>
                      <a:pt x="6790" y="5734"/>
                      <a:pt x="6814" y="5675"/>
                      <a:pt x="6733" y="5675"/>
                    </a:cubicBezTo>
                    <a:cubicBezTo>
                      <a:pt x="6701" y="5675"/>
                      <a:pt x="6654" y="5684"/>
                      <a:pt x="6578" y="5708"/>
                    </a:cubicBezTo>
                    <a:cubicBezTo>
                      <a:pt x="6791" y="5637"/>
                      <a:pt x="6729" y="5557"/>
                      <a:pt x="6702" y="5539"/>
                    </a:cubicBezTo>
                    <a:cubicBezTo>
                      <a:pt x="6676" y="5521"/>
                      <a:pt x="6631" y="5504"/>
                      <a:pt x="6595" y="5504"/>
                    </a:cubicBezTo>
                    <a:cubicBezTo>
                      <a:pt x="6595" y="5504"/>
                      <a:pt x="6411" y="5551"/>
                      <a:pt x="6383" y="5551"/>
                    </a:cubicBezTo>
                    <a:cubicBezTo>
                      <a:pt x="6379" y="5551"/>
                      <a:pt x="6378" y="5550"/>
                      <a:pt x="6382" y="5548"/>
                    </a:cubicBezTo>
                    <a:cubicBezTo>
                      <a:pt x="6480" y="5504"/>
                      <a:pt x="6747" y="5423"/>
                      <a:pt x="6863" y="5388"/>
                    </a:cubicBezTo>
                    <a:lnTo>
                      <a:pt x="6863" y="5388"/>
                    </a:lnTo>
                    <a:cubicBezTo>
                      <a:pt x="6756" y="5397"/>
                      <a:pt x="6640" y="5415"/>
                      <a:pt x="6533" y="5441"/>
                    </a:cubicBezTo>
                    <a:cubicBezTo>
                      <a:pt x="6398" y="5484"/>
                      <a:pt x="6230" y="5532"/>
                      <a:pt x="6162" y="5532"/>
                    </a:cubicBezTo>
                    <a:cubicBezTo>
                      <a:pt x="6145" y="5532"/>
                      <a:pt x="6134" y="5529"/>
                      <a:pt x="6132" y="5521"/>
                    </a:cubicBezTo>
                    <a:cubicBezTo>
                      <a:pt x="6221" y="5486"/>
                      <a:pt x="6569" y="5388"/>
                      <a:pt x="6613" y="5361"/>
                    </a:cubicBezTo>
                    <a:cubicBezTo>
                      <a:pt x="6636" y="5344"/>
                      <a:pt x="6629" y="5338"/>
                      <a:pt x="6607" y="5338"/>
                    </a:cubicBezTo>
                    <a:cubicBezTo>
                      <a:pt x="6561" y="5338"/>
                      <a:pt x="6448" y="5364"/>
                      <a:pt x="6399" y="5370"/>
                    </a:cubicBezTo>
                    <a:cubicBezTo>
                      <a:pt x="6399" y="5352"/>
                      <a:pt x="6399" y="5325"/>
                      <a:pt x="6444" y="5290"/>
                    </a:cubicBezTo>
                    <a:cubicBezTo>
                      <a:pt x="6488" y="5254"/>
                      <a:pt x="6622" y="5201"/>
                      <a:pt x="6622" y="5183"/>
                    </a:cubicBezTo>
                    <a:cubicBezTo>
                      <a:pt x="6621" y="5181"/>
                      <a:pt x="6618" y="5181"/>
                      <a:pt x="6613" y="5181"/>
                    </a:cubicBezTo>
                    <a:cubicBezTo>
                      <a:pt x="6566" y="5181"/>
                      <a:pt x="6348" y="5241"/>
                      <a:pt x="6307" y="5241"/>
                    </a:cubicBezTo>
                    <a:cubicBezTo>
                      <a:pt x="6300" y="5241"/>
                      <a:pt x="6298" y="5240"/>
                      <a:pt x="6301" y="5236"/>
                    </a:cubicBezTo>
                    <a:lnTo>
                      <a:pt x="6444" y="5156"/>
                    </a:lnTo>
                    <a:cubicBezTo>
                      <a:pt x="6480" y="5129"/>
                      <a:pt x="6480" y="5112"/>
                      <a:pt x="6480" y="5103"/>
                    </a:cubicBezTo>
                    <a:cubicBezTo>
                      <a:pt x="6480" y="5058"/>
                      <a:pt x="6382" y="5058"/>
                      <a:pt x="6355" y="5032"/>
                    </a:cubicBezTo>
                    <a:cubicBezTo>
                      <a:pt x="6328" y="4996"/>
                      <a:pt x="6506" y="4934"/>
                      <a:pt x="6426" y="4934"/>
                    </a:cubicBezTo>
                    <a:cubicBezTo>
                      <a:pt x="6380" y="4934"/>
                      <a:pt x="6330" y="4941"/>
                      <a:pt x="6282" y="4953"/>
                    </a:cubicBezTo>
                    <a:lnTo>
                      <a:pt x="6282" y="4953"/>
                    </a:lnTo>
                    <a:cubicBezTo>
                      <a:pt x="6485" y="4888"/>
                      <a:pt x="6576" y="4848"/>
                      <a:pt x="6560" y="4800"/>
                    </a:cubicBezTo>
                    <a:lnTo>
                      <a:pt x="6560" y="4800"/>
                    </a:lnTo>
                    <a:lnTo>
                      <a:pt x="6426" y="4853"/>
                    </a:lnTo>
                    <a:cubicBezTo>
                      <a:pt x="6418" y="4821"/>
                      <a:pt x="6475" y="4697"/>
                      <a:pt x="6377" y="4697"/>
                    </a:cubicBezTo>
                    <a:cubicBezTo>
                      <a:pt x="6366" y="4697"/>
                      <a:pt x="6353" y="4698"/>
                      <a:pt x="6337" y="4702"/>
                    </a:cubicBezTo>
                    <a:cubicBezTo>
                      <a:pt x="6329" y="4702"/>
                      <a:pt x="6086" y="4806"/>
                      <a:pt x="6047" y="4806"/>
                    </a:cubicBezTo>
                    <a:cubicBezTo>
                      <a:pt x="6042" y="4806"/>
                      <a:pt x="6040" y="4804"/>
                      <a:pt x="6043" y="4800"/>
                    </a:cubicBezTo>
                    <a:cubicBezTo>
                      <a:pt x="6070" y="4764"/>
                      <a:pt x="6221" y="4684"/>
                      <a:pt x="6266" y="4640"/>
                    </a:cubicBezTo>
                    <a:cubicBezTo>
                      <a:pt x="6373" y="4542"/>
                      <a:pt x="6417" y="4444"/>
                      <a:pt x="6355" y="4399"/>
                    </a:cubicBezTo>
                    <a:cubicBezTo>
                      <a:pt x="6328" y="4372"/>
                      <a:pt x="6177" y="4399"/>
                      <a:pt x="6150" y="4363"/>
                    </a:cubicBezTo>
                    <a:cubicBezTo>
                      <a:pt x="6139" y="4349"/>
                      <a:pt x="6122" y="4343"/>
                      <a:pt x="6097" y="4343"/>
                    </a:cubicBezTo>
                    <a:cubicBezTo>
                      <a:pt x="6044" y="4343"/>
                      <a:pt x="5952" y="4371"/>
                      <a:pt x="5795" y="4408"/>
                    </a:cubicBezTo>
                    <a:lnTo>
                      <a:pt x="5795" y="4408"/>
                    </a:lnTo>
                    <a:cubicBezTo>
                      <a:pt x="5868" y="4390"/>
                      <a:pt x="6227" y="4199"/>
                      <a:pt x="6150" y="4199"/>
                    </a:cubicBezTo>
                    <a:cubicBezTo>
                      <a:pt x="6139" y="4199"/>
                      <a:pt x="6119" y="4203"/>
                      <a:pt x="6088" y="4212"/>
                    </a:cubicBezTo>
                    <a:cubicBezTo>
                      <a:pt x="5936" y="4257"/>
                      <a:pt x="5678" y="4435"/>
                      <a:pt x="5509" y="4488"/>
                    </a:cubicBezTo>
                    <a:lnTo>
                      <a:pt x="5794" y="4310"/>
                    </a:lnTo>
                    <a:cubicBezTo>
                      <a:pt x="5963" y="4212"/>
                      <a:pt x="6141" y="4132"/>
                      <a:pt x="6328" y="4061"/>
                    </a:cubicBezTo>
                    <a:lnTo>
                      <a:pt x="6328" y="4061"/>
                    </a:lnTo>
                    <a:cubicBezTo>
                      <a:pt x="6211" y="4099"/>
                      <a:pt x="6149" y="4111"/>
                      <a:pt x="6111" y="4111"/>
                    </a:cubicBezTo>
                    <a:cubicBezTo>
                      <a:pt x="6046" y="4111"/>
                      <a:pt x="6054" y="4075"/>
                      <a:pt x="5977" y="4075"/>
                    </a:cubicBezTo>
                    <a:cubicBezTo>
                      <a:pt x="5964" y="4075"/>
                      <a:pt x="5947" y="4076"/>
                      <a:pt x="5927" y="4078"/>
                    </a:cubicBezTo>
                    <a:cubicBezTo>
                      <a:pt x="5910" y="4034"/>
                      <a:pt x="5954" y="4025"/>
                      <a:pt x="6159" y="3963"/>
                    </a:cubicBezTo>
                    <a:cubicBezTo>
                      <a:pt x="6316" y="3908"/>
                      <a:pt x="6272" y="3887"/>
                      <a:pt x="6346" y="3859"/>
                    </a:cubicBezTo>
                    <a:lnTo>
                      <a:pt x="6346" y="3859"/>
                    </a:lnTo>
                    <a:lnTo>
                      <a:pt x="5758" y="4052"/>
                    </a:lnTo>
                    <a:cubicBezTo>
                      <a:pt x="5749" y="4007"/>
                      <a:pt x="6239" y="3829"/>
                      <a:pt x="6221" y="3829"/>
                    </a:cubicBezTo>
                    <a:cubicBezTo>
                      <a:pt x="6160" y="3829"/>
                      <a:pt x="6004" y="3860"/>
                      <a:pt x="5934" y="3860"/>
                    </a:cubicBezTo>
                    <a:cubicBezTo>
                      <a:pt x="5891" y="3860"/>
                      <a:pt x="5881" y="3848"/>
                      <a:pt x="5945" y="3811"/>
                    </a:cubicBezTo>
                    <a:cubicBezTo>
                      <a:pt x="6058" y="3744"/>
                      <a:pt x="6246" y="3588"/>
                      <a:pt x="6112" y="3588"/>
                    </a:cubicBezTo>
                    <a:cubicBezTo>
                      <a:pt x="6086" y="3588"/>
                      <a:pt x="6049" y="3594"/>
                      <a:pt x="5999" y="3606"/>
                    </a:cubicBezTo>
                    <a:cubicBezTo>
                      <a:pt x="5979" y="3611"/>
                      <a:pt x="5965" y="3613"/>
                      <a:pt x="5955" y="3613"/>
                    </a:cubicBezTo>
                    <a:cubicBezTo>
                      <a:pt x="5897" y="3613"/>
                      <a:pt x="5959" y="3549"/>
                      <a:pt x="5886" y="3549"/>
                    </a:cubicBezTo>
                    <a:cubicBezTo>
                      <a:pt x="5876" y="3549"/>
                      <a:pt x="5863" y="3550"/>
                      <a:pt x="5847" y="3553"/>
                    </a:cubicBezTo>
                    <a:cubicBezTo>
                      <a:pt x="5813" y="3558"/>
                      <a:pt x="5790" y="3561"/>
                      <a:pt x="5775" y="3561"/>
                    </a:cubicBezTo>
                    <a:cubicBezTo>
                      <a:pt x="5669" y="3561"/>
                      <a:pt x="6039" y="3432"/>
                      <a:pt x="6070" y="3393"/>
                    </a:cubicBezTo>
                    <a:cubicBezTo>
                      <a:pt x="6082" y="3378"/>
                      <a:pt x="6066" y="3374"/>
                      <a:pt x="6040" y="3374"/>
                    </a:cubicBezTo>
                    <a:cubicBezTo>
                      <a:pt x="6009" y="3374"/>
                      <a:pt x="5965" y="3379"/>
                      <a:pt x="5933" y="3379"/>
                    </a:cubicBezTo>
                    <a:cubicBezTo>
                      <a:pt x="5909" y="3379"/>
                      <a:pt x="5892" y="3376"/>
                      <a:pt x="5892" y="3366"/>
                    </a:cubicBezTo>
                    <a:cubicBezTo>
                      <a:pt x="5901" y="3330"/>
                      <a:pt x="5981" y="3312"/>
                      <a:pt x="6105" y="3268"/>
                    </a:cubicBezTo>
                    <a:cubicBezTo>
                      <a:pt x="6257" y="3232"/>
                      <a:pt x="6088" y="3223"/>
                      <a:pt x="6070" y="3223"/>
                    </a:cubicBezTo>
                    <a:cubicBezTo>
                      <a:pt x="6051" y="3227"/>
                      <a:pt x="6039" y="3228"/>
                      <a:pt x="6031" y="3228"/>
                    </a:cubicBezTo>
                    <a:cubicBezTo>
                      <a:pt x="5997" y="3228"/>
                      <a:pt x="6047" y="3202"/>
                      <a:pt x="6061" y="3188"/>
                    </a:cubicBezTo>
                    <a:cubicBezTo>
                      <a:pt x="6067" y="3180"/>
                      <a:pt x="6064" y="3177"/>
                      <a:pt x="6055" y="3177"/>
                    </a:cubicBezTo>
                    <a:cubicBezTo>
                      <a:pt x="5994" y="3177"/>
                      <a:pt x="5667" y="3298"/>
                      <a:pt x="5635" y="3298"/>
                    </a:cubicBezTo>
                    <a:cubicBezTo>
                      <a:pt x="5622" y="3298"/>
                      <a:pt x="5657" y="3278"/>
                      <a:pt x="5776" y="3223"/>
                    </a:cubicBezTo>
                    <a:cubicBezTo>
                      <a:pt x="5985" y="3137"/>
                      <a:pt x="6001" y="3080"/>
                      <a:pt x="5892" y="3080"/>
                    </a:cubicBezTo>
                    <a:cubicBezTo>
                      <a:pt x="5866" y="3080"/>
                      <a:pt x="5833" y="3083"/>
                      <a:pt x="5794" y="3090"/>
                    </a:cubicBezTo>
                    <a:cubicBezTo>
                      <a:pt x="5717" y="3105"/>
                      <a:pt x="5657" y="3114"/>
                      <a:pt x="5625" y="3114"/>
                    </a:cubicBezTo>
                    <a:cubicBezTo>
                      <a:pt x="5562" y="3114"/>
                      <a:pt x="5610" y="3078"/>
                      <a:pt x="5847" y="2983"/>
                    </a:cubicBezTo>
                    <a:cubicBezTo>
                      <a:pt x="6060" y="2894"/>
                      <a:pt x="5602" y="2947"/>
                      <a:pt x="5817" y="2851"/>
                    </a:cubicBezTo>
                    <a:lnTo>
                      <a:pt x="5817" y="2851"/>
                    </a:lnTo>
                    <a:cubicBezTo>
                      <a:pt x="5725" y="2891"/>
                      <a:pt x="5553" y="2915"/>
                      <a:pt x="5466" y="2915"/>
                    </a:cubicBezTo>
                    <a:cubicBezTo>
                      <a:pt x="5381" y="2915"/>
                      <a:pt x="5376" y="2893"/>
                      <a:pt x="5598" y="2840"/>
                    </a:cubicBezTo>
                    <a:cubicBezTo>
                      <a:pt x="6025" y="2698"/>
                      <a:pt x="5660" y="2751"/>
                      <a:pt x="5624" y="2725"/>
                    </a:cubicBezTo>
                    <a:cubicBezTo>
                      <a:pt x="5598" y="2707"/>
                      <a:pt x="5571" y="2680"/>
                      <a:pt x="5633" y="2635"/>
                    </a:cubicBezTo>
                    <a:cubicBezTo>
                      <a:pt x="5678" y="2609"/>
                      <a:pt x="5740" y="2600"/>
                      <a:pt x="5749" y="2573"/>
                    </a:cubicBezTo>
                    <a:cubicBezTo>
                      <a:pt x="5755" y="2561"/>
                      <a:pt x="5704" y="2521"/>
                      <a:pt x="5607" y="2521"/>
                    </a:cubicBezTo>
                    <a:cubicBezTo>
                      <a:pt x="5567" y="2521"/>
                      <a:pt x="5519" y="2528"/>
                      <a:pt x="5464" y="2546"/>
                    </a:cubicBezTo>
                    <a:cubicBezTo>
                      <a:pt x="5624" y="2493"/>
                      <a:pt x="5785" y="2440"/>
                      <a:pt x="5803" y="2404"/>
                    </a:cubicBezTo>
                    <a:cubicBezTo>
                      <a:pt x="5803" y="2395"/>
                      <a:pt x="5773" y="2394"/>
                      <a:pt x="5740" y="2394"/>
                    </a:cubicBezTo>
                    <a:cubicBezTo>
                      <a:pt x="5730" y="2394"/>
                      <a:pt x="5720" y="2394"/>
                      <a:pt x="5711" y="2394"/>
                    </a:cubicBezTo>
                    <a:cubicBezTo>
                      <a:pt x="5654" y="2394"/>
                      <a:pt x="5608" y="2391"/>
                      <a:pt x="5705" y="2350"/>
                    </a:cubicBezTo>
                    <a:cubicBezTo>
                      <a:pt x="5660" y="2350"/>
                      <a:pt x="5616" y="2359"/>
                      <a:pt x="5580" y="2368"/>
                    </a:cubicBezTo>
                    <a:cubicBezTo>
                      <a:pt x="5558" y="2374"/>
                      <a:pt x="5544" y="2377"/>
                      <a:pt x="5537" y="2377"/>
                    </a:cubicBezTo>
                    <a:cubicBezTo>
                      <a:pt x="5511" y="2377"/>
                      <a:pt x="5557" y="2348"/>
                      <a:pt x="5571" y="2342"/>
                    </a:cubicBezTo>
                    <a:cubicBezTo>
                      <a:pt x="5634" y="2290"/>
                      <a:pt x="5712" y="2227"/>
                      <a:pt x="5643" y="2227"/>
                    </a:cubicBezTo>
                    <a:cubicBezTo>
                      <a:pt x="5605" y="2227"/>
                      <a:pt x="5521" y="2246"/>
                      <a:pt x="5366" y="2297"/>
                    </a:cubicBezTo>
                    <a:cubicBezTo>
                      <a:pt x="5441" y="2272"/>
                      <a:pt x="5738" y="2170"/>
                      <a:pt x="5651" y="2170"/>
                    </a:cubicBezTo>
                    <a:cubicBezTo>
                      <a:pt x="5645" y="2170"/>
                      <a:pt x="5636" y="2171"/>
                      <a:pt x="5624" y="2172"/>
                    </a:cubicBezTo>
                    <a:cubicBezTo>
                      <a:pt x="5545" y="2187"/>
                      <a:pt x="5498" y="2199"/>
                      <a:pt x="5472" y="2199"/>
                    </a:cubicBezTo>
                    <a:cubicBezTo>
                      <a:pt x="5450" y="2199"/>
                      <a:pt x="5441" y="2192"/>
                      <a:pt x="5437" y="2172"/>
                    </a:cubicBezTo>
                    <a:cubicBezTo>
                      <a:pt x="5553" y="2163"/>
                      <a:pt x="5660" y="2119"/>
                      <a:pt x="5749" y="2057"/>
                    </a:cubicBezTo>
                    <a:cubicBezTo>
                      <a:pt x="5758" y="2030"/>
                      <a:pt x="5722" y="2012"/>
                      <a:pt x="5678" y="2003"/>
                    </a:cubicBezTo>
                    <a:cubicBezTo>
                      <a:pt x="5651" y="1996"/>
                      <a:pt x="5626" y="1993"/>
                      <a:pt x="5601" y="1993"/>
                    </a:cubicBezTo>
                    <a:cubicBezTo>
                      <a:pt x="5527" y="1993"/>
                      <a:pt x="5445" y="2021"/>
                      <a:pt x="5259" y="2074"/>
                    </a:cubicBezTo>
                    <a:cubicBezTo>
                      <a:pt x="5250" y="2030"/>
                      <a:pt x="5304" y="2021"/>
                      <a:pt x="5473" y="1950"/>
                    </a:cubicBezTo>
                    <a:lnTo>
                      <a:pt x="5473" y="1950"/>
                    </a:lnTo>
                    <a:cubicBezTo>
                      <a:pt x="5473" y="1950"/>
                      <a:pt x="5245" y="1989"/>
                      <a:pt x="5166" y="2016"/>
                    </a:cubicBezTo>
                    <a:lnTo>
                      <a:pt x="5166" y="2016"/>
                    </a:lnTo>
                    <a:cubicBezTo>
                      <a:pt x="5375" y="1937"/>
                      <a:pt x="5584" y="1850"/>
                      <a:pt x="5785" y="1754"/>
                    </a:cubicBezTo>
                    <a:cubicBezTo>
                      <a:pt x="5642" y="1754"/>
                      <a:pt x="5500" y="1771"/>
                      <a:pt x="5357" y="1798"/>
                    </a:cubicBezTo>
                    <a:cubicBezTo>
                      <a:pt x="5307" y="1809"/>
                      <a:pt x="5269" y="1813"/>
                      <a:pt x="5242" y="1813"/>
                    </a:cubicBezTo>
                    <a:cubicBezTo>
                      <a:pt x="5128" y="1813"/>
                      <a:pt x="5184" y="1735"/>
                      <a:pt x="5206" y="1656"/>
                    </a:cubicBezTo>
                    <a:cubicBezTo>
                      <a:pt x="5227" y="1621"/>
                      <a:pt x="5269" y="1495"/>
                      <a:pt x="5186" y="1495"/>
                    </a:cubicBezTo>
                    <a:cubicBezTo>
                      <a:pt x="5163" y="1495"/>
                      <a:pt x="5129" y="1505"/>
                      <a:pt x="5081" y="1531"/>
                    </a:cubicBezTo>
                    <a:lnTo>
                      <a:pt x="4547" y="1843"/>
                    </a:lnTo>
                    <a:cubicBezTo>
                      <a:pt x="4531" y="1818"/>
                      <a:pt x="4795" y="1654"/>
                      <a:pt x="4930" y="1577"/>
                    </a:cubicBezTo>
                    <a:lnTo>
                      <a:pt x="4930" y="1577"/>
                    </a:lnTo>
                    <a:cubicBezTo>
                      <a:pt x="4925" y="1579"/>
                      <a:pt x="4921" y="1580"/>
                      <a:pt x="4919" y="1580"/>
                    </a:cubicBezTo>
                    <a:cubicBezTo>
                      <a:pt x="4890" y="1580"/>
                      <a:pt x="5038" y="1437"/>
                      <a:pt x="5126" y="1371"/>
                    </a:cubicBezTo>
                    <a:cubicBezTo>
                      <a:pt x="5215" y="1308"/>
                      <a:pt x="5375" y="1210"/>
                      <a:pt x="5348" y="1166"/>
                    </a:cubicBezTo>
                    <a:lnTo>
                      <a:pt x="5348" y="1166"/>
                    </a:lnTo>
                    <a:lnTo>
                      <a:pt x="4829" y="1515"/>
                    </a:lnTo>
                    <a:lnTo>
                      <a:pt x="4829" y="1515"/>
                    </a:lnTo>
                    <a:cubicBezTo>
                      <a:pt x="5101" y="1325"/>
                      <a:pt x="4982" y="1147"/>
                      <a:pt x="4948" y="1103"/>
                    </a:cubicBezTo>
                    <a:lnTo>
                      <a:pt x="4948" y="1103"/>
                    </a:lnTo>
                    <a:cubicBezTo>
                      <a:pt x="4974" y="1139"/>
                      <a:pt x="4823" y="1255"/>
                      <a:pt x="4743" y="1326"/>
                    </a:cubicBezTo>
                    <a:cubicBezTo>
                      <a:pt x="4727" y="1265"/>
                      <a:pt x="5023" y="952"/>
                      <a:pt x="4928" y="952"/>
                    </a:cubicBezTo>
                    <a:cubicBezTo>
                      <a:pt x="4913" y="952"/>
                      <a:pt x="4888" y="960"/>
                      <a:pt x="4850" y="979"/>
                    </a:cubicBezTo>
                    <a:cubicBezTo>
                      <a:pt x="4818" y="1004"/>
                      <a:pt x="4682" y="1094"/>
                      <a:pt x="4646" y="1094"/>
                    </a:cubicBezTo>
                    <a:cubicBezTo>
                      <a:pt x="4631" y="1094"/>
                      <a:pt x="4634" y="1078"/>
                      <a:pt x="4671" y="1032"/>
                    </a:cubicBezTo>
                    <a:cubicBezTo>
                      <a:pt x="4725" y="970"/>
                      <a:pt x="5001" y="792"/>
                      <a:pt x="4939" y="765"/>
                    </a:cubicBezTo>
                    <a:cubicBezTo>
                      <a:pt x="4932" y="762"/>
                      <a:pt x="4925" y="761"/>
                      <a:pt x="4917" y="761"/>
                    </a:cubicBezTo>
                    <a:cubicBezTo>
                      <a:pt x="4872" y="761"/>
                      <a:pt x="4807" y="800"/>
                      <a:pt x="4762" y="800"/>
                    </a:cubicBezTo>
                    <a:cubicBezTo>
                      <a:pt x="4739" y="800"/>
                      <a:pt x="4722" y="789"/>
                      <a:pt x="4716" y="756"/>
                    </a:cubicBezTo>
                    <a:cubicBezTo>
                      <a:pt x="4698" y="676"/>
                      <a:pt x="4734" y="560"/>
                      <a:pt x="4671" y="524"/>
                    </a:cubicBezTo>
                    <a:cubicBezTo>
                      <a:pt x="4668" y="522"/>
                      <a:pt x="4663" y="521"/>
                      <a:pt x="4658" y="521"/>
                    </a:cubicBezTo>
                    <a:cubicBezTo>
                      <a:pt x="4585" y="521"/>
                      <a:pt x="4373" y="733"/>
                      <a:pt x="4440" y="783"/>
                    </a:cubicBezTo>
                    <a:cubicBezTo>
                      <a:pt x="4404" y="756"/>
                      <a:pt x="4360" y="747"/>
                      <a:pt x="4351" y="694"/>
                    </a:cubicBezTo>
                    <a:cubicBezTo>
                      <a:pt x="4360" y="614"/>
                      <a:pt x="4377" y="533"/>
                      <a:pt x="4404" y="462"/>
                    </a:cubicBezTo>
                    <a:cubicBezTo>
                      <a:pt x="4408" y="440"/>
                      <a:pt x="4401" y="431"/>
                      <a:pt x="4389" y="431"/>
                    </a:cubicBezTo>
                    <a:cubicBezTo>
                      <a:pt x="4373" y="431"/>
                      <a:pt x="4348" y="447"/>
                      <a:pt x="4333" y="462"/>
                    </a:cubicBezTo>
                    <a:cubicBezTo>
                      <a:pt x="4253" y="507"/>
                      <a:pt x="4208" y="605"/>
                      <a:pt x="4128" y="747"/>
                    </a:cubicBezTo>
                    <a:cubicBezTo>
                      <a:pt x="4152" y="721"/>
                      <a:pt x="4166" y="710"/>
                      <a:pt x="4173" y="710"/>
                    </a:cubicBezTo>
                    <a:cubicBezTo>
                      <a:pt x="4189" y="710"/>
                      <a:pt x="4160" y="771"/>
                      <a:pt x="4110" y="827"/>
                    </a:cubicBezTo>
                    <a:cubicBezTo>
                      <a:pt x="4066" y="878"/>
                      <a:pt x="4016" y="920"/>
                      <a:pt x="3992" y="920"/>
                    </a:cubicBezTo>
                    <a:cubicBezTo>
                      <a:pt x="3982" y="920"/>
                      <a:pt x="3977" y="914"/>
                      <a:pt x="3977" y="899"/>
                    </a:cubicBezTo>
                    <a:cubicBezTo>
                      <a:pt x="3968" y="810"/>
                      <a:pt x="4235" y="516"/>
                      <a:pt x="4173" y="489"/>
                    </a:cubicBezTo>
                    <a:cubicBezTo>
                      <a:pt x="4039" y="489"/>
                      <a:pt x="3914" y="578"/>
                      <a:pt x="3897" y="712"/>
                    </a:cubicBezTo>
                    <a:cubicBezTo>
                      <a:pt x="3879" y="836"/>
                      <a:pt x="3834" y="952"/>
                      <a:pt x="3754" y="1041"/>
                    </a:cubicBezTo>
                    <a:cubicBezTo>
                      <a:pt x="3717" y="1088"/>
                      <a:pt x="3687" y="1126"/>
                      <a:pt x="3672" y="1126"/>
                    </a:cubicBezTo>
                    <a:cubicBezTo>
                      <a:pt x="3661" y="1126"/>
                      <a:pt x="3658" y="1107"/>
                      <a:pt x="3665" y="1059"/>
                    </a:cubicBezTo>
                    <a:cubicBezTo>
                      <a:pt x="3701" y="872"/>
                      <a:pt x="3968" y="373"/>
                      <a:pt x="3968" y="337"/>
                    </a:cubicBezTo>
                    <a:cubicBezTo>
                      <a:pt x="3964" y="308"/>
                      <a:pt x="3948" y="295"/>
                      <a:pt x="3927" y="295"/>
                    </a:cubicBezTo>
                    <a:cubicBezTo>
                      <a:pt x="3903" y="295"/>
                      <a:pt x="3872" y="313"/>
                      <a:pt x="3843" y="346"/>
                    </a:cubicBezTo>
                    <a:cubicBezTo>
                      <a:pt x="3781" y="418"/>
                      <a:pt x="3754" y="569"/>
                      <a:pt x="3692" y="658"/>
                    </a:cubicBezTo>
                    <a:cubicBezTo>
                      <a:pt x="3679" y="675"/>
                      <a:pt x="3671" y="683"/>
                      <a:pt x="3667" y="683"/>
                    </a:cubicBezTo>
                    <a:cubicBezTo>
                      <a:pt x="3633" y="683"/>
                      <a:pt x="3762" y="300"/>
                      <a:pt x="3718" y="300"/>
                    </a:cubicBezTo>
                    <a:cubicBezTo>
                      <a:pt x="3714" y="300"/>
                      <a:pt x="3708" y="303"/>
                      <a:pt x="3701" y="311"/>
                    </a:cubicBezTo>
                    <a:cubicBezTo>
                      <a:pt x="3632" y="408"/>
                      <a:pt x="3578" y="516"/>
                      <a:pt x="3536" y="629"/>
                    </a:cubicBezTo>
                    <a:lnTo>
                      <a:pt x="3536" y="629"/>
                    </a:lnTo>
                    <a:cubicBezTo>
                      <a:pt x="3564" y="531"/>
                      <a:pt x="3586" y="431"/>
                      <a:pt x="3603" y="329"/>
                    </a:cubicBezTo>
                    <a:cubicBezTo>
                      <a:pt x="3618" y="198"/>
                      <a:pt x="3600" y="1"/>
                      <a:pt x="35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1108;p41"/>
              <p:cNvSpPr/>
              <p:nvPr/>
            </p:nvSpPr>
            <p:spPr>
              <a:xfrm>
                <a:off x="3072475" y="3775375"/>
                <a:ext cx="48575" cy="273025"/>
              </a:xfrm>
              <a:custGeom>
                <a:avLst/>
                <a:gdLst/>
                <a:ahLst/>
                <a:cxnLst/>
                <a:rect l="l" t="t" r="r" b="b"/>
                <a:pathLst>
                  <a:path w="1943" h="10921" extrusionOk="0">
                    <a:moveTo>
                      <a:pt x="1942" y="0"/>
                    </a:moveTo>
                    <a:lnTo>
                      <a:pt x="1" y="10921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1109;p41"/>
              <p:cNvSpPr/>
              <p:nvPr/>
            </p:nvSpPr>
            <p:spPr>
              <a:xfrm>
                <a:off x="3058900" y="3774025"/>
                <a:ext cx="91550" cy="276025"/>
              </a:xfrm>
              <a:custGeom>
                <a:avLst/>
                <a:gdLst/>
                <a:ahLst/>
                <a:cxnLst/>
                <a:rect l="l" t="t" r="r" b="b"/>
                <a:pathLst>
                  <a:path w="3662" h="11041" extrusionOk="0">
                    <a:moveTo>
                      <a:pt x="2067" y="455"/>
                    </a:moveTo>
                    <a:lnTo>
                      <a:pt x="2067" y="455"/>
                    </a:lnTo>
                    <a:cubicBezTo>
                      <a:pt x="2067" y="455"/>
                      <a:pt x="2067" y="455"/>
                      <a:pt x="2067" y="455"/>
                    </a:cubicBezTo>
                    <a:cubicBezTo>
                      <a:pt x="2067" y="455"/>
                      <a:pt x="2067" y="455"/>
                      <a:pt x="2067" y="455"/>
                    </a:cubicBezTo>
                    <a:close/>
                    <a:moveTo>
                      <a:pt x="3169" y="617"/>
                    </a:moveTo>
                    <a:cubicBezTo>
                      <a:pt x="3205" y="623"/>
                      <a:pt x="3249" y="632"/>
                      <a:pt x="3305" y="642"/>
                    </a:cubicBezTo>
                    <a:cubicBezTo>
                      <a:pt x="3259" y="630"/>
                      <a:pt x="3214" y="621"/>
                      <a:pt x="3169" y="617"/>
                    </a:cubicBezTo>
                    <a:close/>
                    <a:moveTo>
                      <a:pt x="2138" y="1284"/>
                    </a:moveTo>
                    <a:cubicBezTo>
                      <a:pt x="2147" y="1284"/>
                      <a:pt x="2191" y="1289"/>
                      <a:pt x="2248" y="1297"/>
                    </a:cubicBezTo>
                    <a:lnTo>
                      <a:pt x="2248" y="1297"/>
                    </a:lnTo>
                    <a:cubicBezTo>
                      <a:pt x="2212" y="1288"/>
                      <a:pt x="2175" y="1284"/>
                      <a:pt x="2138" y="1284"/>
                    </a:cubicBezTo>
                    <a:close/>
                    <a:moveTo>
                      <a:pt x="2038" y="1408"/>
                    </a:moveTo>
                    <a:cubicBezTo>
                      <a:pt x="1979" y="1408"/>
                      <a:pt x="2250" y="1453"/>
                      <a:pt x="2285" y="1453"/>
                    </a:cubicBezTo>
                    <a:cubicBezTo>
                      <a:pt x="2288" y="1453"/>
                      <a:pt x="2289" y="1453"/>
                      <a:pt x="2289" y="1453"/>
                    </a:cubicBezTo>
                    <a:lnTo>
                      <a:pt x="2147" y="1417"/>
                    </a:lnTo>
                    <a:cubicBezTo>
                      <a:pt x="2086" y="1411"/>
                      <a:pt x="2053" y="1408"/>
                      <a:pt x="2038" y="1408"/>
                    </a:cubicBezTo>
                    <a:close/>
                    <a:moveTo>
                      <a:pt x="1933" y="1506"/>
                    </a:moveTo>
                    <a:cubicBezTo>
                      <a:pt x="1934" y="1507"/>
                      <a:pt x="1936" y="1507"/>
                      <a:pt x="1938" y="1507"/>
                    </a:cubicBezTo>
                    <a:lnTo>
                      <a:pt x="1938" y="1507"/>
                    </a:lnTo>
                    <a:cubicBezTo>
                      <a:pt x="1936" y="1507"/>
                      <a:pt x="1935" y="1507"/>
                      <a:pt x="1933" y="1506"/>
                    </a:cubicBezTo>
                    <a:close/>
                    <a:moveTo>
                      <a:pt x="2120" y="1836"/>
                    </a:moveTo>
                    <a:cubicBezTo>
                      <a:pt x="2120" y="1836"/>
                      <a:pt x="2124" y="1839"/>
                      <a:pt x="2133" y="1844"/>
                    </a:cubicBezTo>
                    <a:lnTo>
                      <a:pt x="2133" y="1844"/>
                    </a:lnTo>
                    <a:cubicBezTo>
                      <a:pt x="2129" y="1839"/>
                      <a:pt x="2123" y="1836"/>
                      <a:pt x="2120" y="1836"/>
                    </a:cubicBezTo>
                    <a:close/>
                    <a:moveTo>
                      <a:pt x="2254" y="1925"/>
                    </a:moveTo>
                    <a:cubicBezTo>
                      <a:pt x="2352" y="1925"/>
                      <a:pt x="2459" y="1943"/>
                      <a:pt x="2557" y="1978"/>
                    </a:cubicBezTo>
                    <a:lnTo>
                      <a:pt x="2548" y="1978"/>
                    </a:lnTo>
                    <a:cubicBezTo>
                      <a:pt x="2441" y="1978"/>
                      <a:pt x="2343" y="1960"/>
                      <a:pt x="2254" y="1925"/>
                    </a:cubicBezTo>
                    <a:close/>
                    <a:moveTo>
                      <a:pt x="3140" y="1972"/>
                    </a:moveTo>
                    <a:lnTo>
                      <a:pt x="3140" y="1972"/>
                    </a:lnTo>
                    <a:cubicBezTo>
                      <a:pt x="3159" y="1977"/>
                      <a:pt x="3181" y="1982"/>
                      <a:pt x="3207" y="1987"/>
                    </a:cubicBezTo>
                    <a:cubicBezTo>
                      <a:pt x="3185" y="1982"/>
                      <a:pt x="3162" y="1977"/>
                      <a:pt x="3140" y="1972"/>
                    </a:cubicBezTo>
                    <a:close/>
                    <a:moveTo>
                      <a:pt x="2058" y="2023"/>
                    </a:moveTo>
                    <a:lnTo>
                      <a:pt x="2058" y="2023"/>
                    </a:lnTo>
                    <a:cubicBezTo>
                      <a:pt x="2145" y="2031"/>
                      <a:pt x="2239" y="2046"/>
                      <a:pt x="2327" y="2074"/>
                    </a:cubicBezTo>
                    <a:lnTo>
                      <a:pt x="2327" y="2074"/>
                    </a:lnTo>
                    <a:cubicBezTo>
                      <a:pt x="2238" y="2064"/>
                      <a:pt x="2148" y="2047"/>
                      <a:pt x="2058" y="2023"/>
                    </a:cubicBezTo>
                    <a:close/>
                    <a:moveTo>
                      <a:pt x="1799" y="2281"/>
                    </a:moveTo>
                    <a:lnTo>
                      <a:pt x="1799" y="2281"/>
                    </a:lnTo>
                    <a:cubicBezTo>
                      <a:pt x="1931" y="2289"/>
                      <a:pt x="2062" y="2310"/>
                      <a:pt x="2188" y="2345"/>
                    </a:cubicBezTo>
                    <a:lnTo>
                      <a:pt x="2188" y="2345"/>
                    </a:lnTo>
                    <a:lnTo>
                      <a:pt x="1799" y="2281"/>
                    </a:lnTo>
                    <a:close/>
                    <a:moveTo>
                      <a:pt x="1584" y="2518"/>
                    </a:moveTo>
                    <a:cubicBezTo>
                      <a:pt x="1552" y="2518"/>
                      <a:pt x="1632" y="2538"/>
                      <a:pt x="1835" y="2575"/>
                    </a:cubicBezTo>
                    <a:lnTo>
                      <a:pt x="1835" y="2566"/>
                    </a:lnTo>
                    <a:lnTo>
                      <a:pt x="1693" y="2531"/>
                    </a:lnTo>
                    <a:cubicBezTo>
                      <a:pt x="1635" y="2522"/>
                      <a:pt x="1598" y="2518"/>
                      <a:pt x="1584" y="2518"/>
                    </a:cubicBezTo>
                    <a:close/>
                    <a:moveTo>
                      <a:pt x="1691" y="2850"/>
                    </a:moveTo>
                    <a:cubicBezTo>
                      <a:pt x="1699" y="2850"/>
                      <a:pt x="1708" y="2851"/>
                      <a:pt x="1719" y="2851"/>
                    </a:cubicBezTo>
                    <a:cubicBezTo>
                      <a:pt x="1799" y="2860"/>
                      <a:pt x="1915" y="2878"/>
                      <a:pt x="2022" y="2896"/>
                    </a:cubicBezTo>
                    <a:lnTo>
                      <a:pt x="2013" y="2896"/>
                    </a:lnTo>
                    <a:cubicBezTo>
                      <a:pt x="2152" y="2919"/>
                      <a:pt x="2257" y="2942"/>
                      <a:pt x="2196" y="2942"/>
                    </a:cubicBezTo>
                    <a:cubicBezTo>
                      <a:pt x="2187" y="2942"/>
                      <a:pt x="2174" y="2941"/>
                      <a:pt x="2156" y="2940"/>
                    </a:cubicBezTo>
                    <a:cubicBezTo>
                      <a:pt x="1980" y="2915"/>
                      <a:pt x="1574" y="2850"/>
                      <a:pt x="1691" y="2850"/>
                    </a:cubicBezTo>
                    <a:close/>
                    <a:moveTo>
                      <a:pt x="2022" y="3261"/>
                    </a:moveTo>
                    <a:cubicBezTo>
                      <a:pt x="2111" y="3261"/>
                      <a:pt x="2208" y="3276"/>
                      <a:pt x="2299" y="3305"/>
                    </a:cubicBezTo>
                    <a:lnTo>
                      <a:pt x="2299" y="3305"/>
                    </a:lnTo>
                    <a:cubicBezTo>
                      <a:pt x="2206" y="3303"/>
                      <a:pt x="2114" y="3286"/>
                      <a:pt x="2022" y="3261"/>
                    </a:cubicBezTo>
                    <a:close/>
                    <a:moveTo>
                      <a:pt x="2120" y="1"/>
                    </a:moveTo>
                    <a:cubicBezTo>
                      <a:pt x="2093" y="1"/>
                      <a:pt x="2031" y="28"/>
                      <a:pt x="2129" y="45"/>
                    </a:cubicBezTo>
                    <a:cubicBezTo>
                      <a:pt x="2320" y="85"/>
                      <a:pt x="2512" y="118"/>
                      <a:pt x="2415" y="118"/>
                    </a:cubicBezTo>
                    <a:cubicBezTo>
                      <a:pt x="2404" y="118"/>
                      <a:pt x="2389" y="118"/>
                      <a:pt x="2369" y="117"/>
                    </a:cubicBezTo>
                    <a:cubicBezTo>
                      <a:pt x="2289" y="117"/>
                      <a:pt x="2209" y="135"/>
                      <a:pt x="2245" y="161"/>
                    </a:cubicBezTo>
                    <a:cubicBezTo>
                      <a:pt x="2289" y="188"/>
                      <a:pt x="2592" y="241"/>
                      <a:pt x="2548" y="241"/>
                    </a:cubicBezTo>
                    <a:cubicBezTo>
                      <a:pt x="2472" y="241"/>
                      <a:pt x="2089" y="178"/>
                      <a:pt x="1985" y="178"/>
                    </a:cubicBezTo>
                    <a:cubicBezTo>
                      <a:pt x="1978" y="178"/>
                      <a:pt x="1973" y="179"/>
                      <a:pt x="1969" y="179"/>
                    </a:cubicBezTo>
                    <a:cubicBezTo>
                      <a:pt x="2084" y="206"/>
                      <a:pt x="2200" y="232"/>
                      <a:pt x="2316" y="241"/>
                    </a:cubicBezTo>
                    <a:cubicBezTo>
                      <a:pt x="2316" y="242"/>
                      <a:pt x="2314" y="242"/>
                      <a:pt x="2311" y="242"/>
                    </a:cubicBezTo>
                    <a:cubicBezTo>
                      <a:pt x="2276" y="242"/>
                      <a:pt x="2077" y="212"/>
                      <a:pt x="2029" y="212"/>
                    </a:cubicBezTo>
                    <a:cubicBezTo>
                      <a:pt x="2014" y="212"/>
                      <a:pt x="2014" y="216"/>
                      <a:pt x="2040" y="224"/>
                    </a:cubicBezTo>
                    <a:cubicBezTo>
                      <a:pt x="2072" y="232"/>
                      <a:pt x="2694" y="343"/>
                      <a:pt x="2619" y="343"/>
                    </a:cubicBezTo>
                    <a:cubicBezTo>
                      <a:pt x="2611" y="343"/>
                      <a:pt x="2597" y="342"/>
                      <a:pt x="2574" y="339"/>
                    </a:cubicBezTo>
                    <a:cubicBezTo>
                      <a:pt x="2459" y="330"/>
                      <a:pt x="2280" y="286"/>
                      <a:pt x="2174" y="277"/>
                    </a:cubicBezTo>
                    <a:cubicBezTo>
                      <a:pt x="2129" y="277"/>
                      <a:pt x="2129" y="286"/>
                      <a:pt x="2156" y="304"/>
                    </a:cubicBezTo>
                    <a:cubicBezTo>
                      <a:pt x="2236" y="330"/>
                      <a:pt x="2583" y="375"/>
                      <a:pt x="2565" y="402"/>
                    </a:cubicBezTo>
                    <a:cubicBezTo>
                      <a:pt x="2405" y="366"/>
                      <a:pt x="2254" y="339"/>
                      <a:pt x="2120" y="330"/>
                    </a:cubicBezTo>
                    <a:cubicBezTo>
                      <a:pt x="2100" y="330"/>
                      <a:pt x="2077" y="330"/>
                      <a:pt x="2059" y="330"/>
                    </a:cubicBezTo>
                    <a:cubicBezTo>
                      <a:pt x="2004" y="330"/>
                      <a:pt x="1989" y="335"/>
                      <a:pt x="2209" y="375"/>
                    </a:cubicBezTo>
                    <a:cubicBezTo>
                      <a:pt x="2040" y="344"/>
                      <a:pt x="1959" y="332"/>
                      <a:pt x="1938" y="332"/>
                    </a:cubicBezTo>
                    <a:cubicBezTo>
                      <a:pt x="1910" y="332"/>
                      <a:pt x="1986" y="354"/>
                      <a:pt x="2102" y="384"/>
                    </a:cubicBezTo>
                    <a:cubicBezTo>
                      <a:pt x="2049" y="374"/>
                      <a:pt x="2015" y="370"/>
                      <a:pt x="1994" y="370"/>
                    </a:cubicBezTo>
                    <a:cubicBezTo>
                      <a:pt x="1906" y="370"/>
                      <a:pt x="2069" y="446"/>
                      <a:pt x="2067" y="455"/>
                    </a:cubicBezTo>
                    <a:lnTo>
                      <a:pt x="2067" y="455"/>
                    </a:lnTo>
                    <a:cubicBezTo>
                      <a:pt x="2071" y="448"/>
                      <a:pt x="2088" y="445"/>
                      <a:pt x="2112" y="445"/>
                    </a:cubicBezTo>
                    <a:cubicBezTo>
                      <a:pt x="2212" y="445"/>
                      <a:pt x="2432" y="493"/>
                      <a:pt x="2325" y="500"/>
                    </a:cubicBezTo>
                    <a:cubicBezTo>
                      <a:pt x="2245" y="500"/>
                      <a:pt x="2200" y="518"/>
                      <a:pt x="2191" y="535"/>
                    </a:cubicBezTo>
                    <a:cubicBezTo>
                      <a:pt x="2283" y="557"/>
                      <a:pt x="2378" y="569"/>
                      <a:pt x="2472" y="569"/>
                    </a:cubicBezTo>
                    <a:cubicBezTo>
                      <a:pt x="2534" y="569"/>
                      <a:pt x="2595" y="564"/>
                      <a:pt x="2655" y="553"/>
                    </a:cubicBezTo>
                    <a:lnTo>
                      <a:pt x="2655" y="553"/>
                    </a:lnTo>
                    <a:cubicBezTo>
                      <a:pt x="2646" y="571"/>
                      <a:pt x="2655" y="580"/>
                      <a:pt x="2637" y="598"/>
                    </a:cubicBezTo>
                    <a:cubicBezTo>
                      <a:pt x="2623" y="602"/>
                      <a:pt x="2610" y="607"/>
                      <a:pt x="2579" y="607"/>
                    </a:cubicBezTo>
                    <a:cubicBezTo>
                      <a:pt x="2548" y="607"/>
                      <a:pt x="2499" y="602"/>
                      <a:pt x="2414" y="589"/>
                    </a:cubicBezTo>
                    <a:cubicBezTo>
                      <a:pt x="2245" y="562"/>
                      <a:pt x="2156" y="535"/>
                      <a:pt x="2049" y="526"/>
                    </a:cubicBezTo>
                    <a:cubicBezTo>
                      <a:pt x="2037" y="526"/>
                      <a:pt x="2027" y="526"/>
                      <a:pt x="2019" y="526"/>
                    </a:cubicBezTo>
                    <a:cubicBezTo>
                      <a:pt x="1866" y="526"/>
                      <a:pt x="2219" y="599"/>
                      <a:pt x="2236" y="624"/>
                    </a:cubicBezTo>
                    <a:cubicBezTo>
                      <a:pt x="2239" y="634"/>
                      <a:pt x="2220" y="638"/>
                      <a:pt x="2186" y="638"/>
                    </a:cubicBezTo>
                    <a:cubicBezTo>
                      <a:pt x="2120" y="638"/>
                      <a:pt x="1998" y="624"/>
                      <a:pt x="1853" y="607"/>
                    </a:cubicBezTo>
                    <a:lnTo>
                      <a:pt x="1853" y="607"/>
                    </a:lnTo>
                    <a:cubicBezTo>
                      <a:pt x="2040" y="642"/>
                      <a:pt x="2280" y="696"/>
                      <a:pt x="2361" y="722"/>
                    </a:cubicBezTo>
                    <a:cubicBezTo>
                      <a:pt x="2388" y="730"/>
                      <a:pt x="2394" y="733"/>
                      <a:pt x="2386" y="733"/>
                    </a:cubicBezTo>
                    <a:cubicBezTo>
                      <a:pt x="2359" y="733"/>
                      <a:pt x="2165" y="696"/>
                      <a:pt x="2165" y="696"/>
                    </a:cubicBezTo>
                    <a:lnTo>
                      <a:pt x="2165" y="696"/>
                    </a:lnTo>
                    <a:cubicBezTo>
                      <a:pt x="2200" y="707"/>
                      <a:pt x="2235" y="717"/>
                      <a:pt x="2270" y="726"/>
                    </a:cubicBezTo>
                    <a:lnTo>
                      <a:pt x="2270" y="726"/>
                    </a:lnTo>
                    <a:cubicBezTo>
                      <a:pt x="2160" y="704"/>
                      <a:pt x="2048" y="683"/>
                      <a:pt x="2013" y="678"/>
                    </a:cubicBezTo>
                    <a:cubicBezTo>
                      <a:pt x="2002" y="677"/>
                      <a:pt x="1994" y="676"/>
                      <a:pt x="1986" y="676"/>
                    </a:cubicBezTo>
                    <a:cubicBezTo>
                      <a:pt x="1926" y="676"/>
                      <a:pt x="1971" y="706"/>
                      <a:pt x="1986" y="713"/>
                    </a:cubicBezTo>
                    <a:cubicBezTo>
                      <a:pt x="2049" y="758"/>
                      <a:pt x="2120" y="785"/>
                      <a:pt x="2191" y="794"/>
                    </a:cubicBezTo>
                    <a:cubicBezTo>
                      <a:pt x="2289" y="811"/>
                      <a:pt x="2352" y="829"/>
                      <a:pt x="2325" y="829"/>
                    </a:cubicBezTo>
                    <a:cubicBezTo>
                      <a:pt x="2271" y="829"/>
                      <a:pt x="2218" y="829"/>
                      <a:pt x="2165" y="811"/>
                    </a:cubicBezTo>
                    <a:cubicBezTo>
                      <a:pt x="2112" y="804"/>
                      <a:pt x="2089" y="801"/>
                      <a:pt x="2080" y="801"/>
                    </a:cubicBezTo>
                    <a:cubicBezTo>
                      <a:pt x="2068" y="801"/>
                      <a:pt x="2081" y="806"/>
                      <a:pt x="2076" y="811"/>
                    </a:cubicBezTo>
                    <a:cubicBezTo>
                      <a:pt x="2138" y="838"/>
                      <a:pt x="2200" y="865"/>
                      <a:pt x="2263" y="883"/>
                    </a:cubicBezTo>
                    <a:cubicBezTo>
                      <a:pt x="2298" y="901"/>
                      <a:pt x="2307" y="918"/>
                      <a:pt x="2280" y="918"/>
                    </a:cubicBezTo>
                    <a:cubicBezTo>
                      <a:pt x="2275" y="920"/>
                      <a:pt x="2267" y="920"/>
                      <a:pt x="2257" y="920"/>
                    </a:cubicBezTo>
                    <a:cubicBezTo>
                      <a:pt x="2209" y="920"/>
                      <a:pt x="2116" y="908"/>
                      <a:pt x="2085" y="908"/>
                    </a:cubicBezTo>
                    <a:cubicBezTo>
                      <a:pt x="2079" y="908"/>
                      <a:pt x="2076" y="908"/>
                      <a:pt x="2076" y="909"/>
                    </a:cubicBezTo>
                    <a:cubicBezTo>
                      <a:pt x="2076" y="918"/>
                      <a:pt x="2191" y="927"/>
                      <a:pt x="2191" y="927"/>
                    </a:cubicBezTo>
                    <a:lnTo>
                      <a:pt x="2191" y="936"/>
                    </a:lnTo>
                    <a:cubicBezTo>
                      <a:pt x="2182" y="954"/>
                      <a:pt x="2174" y="972"/>
                      <a:pt x="2174" y="981"/>
                    </a:cubicBezTo>
                    <a:cubicBezTo>
                      <a:pt x="2165" y="998"/>
                      <a:pt x="2069" y="1014"/>
                      <a:pt x="2345" y="1061"/>
                    </a:cubicBezTo>
                    <a:lnTo>
                      <a:pt x="2345" y="1061"/>
                    </a:lnTo>
                    <a:cubicBezTo>
                      <a:pt x="2269" y="1050"/>
                      <a:pt x="2218" y="1045"/>
                      <a:pt x="2183" y="1045"/>
                    </a:cubicBezTo>
                    <a:cubicBezTo>
                      <a:pt x="2121" y="1045"/>
                      <a:pt x="2111" y="1059"/>
                      <a:pt x="2111" y="1070"/>
                    </a:cubicBezTo>
                    <a:cubicBezTo>
                      <a:pt x="2102" y="1088"/>
                      <a:pt x="2298" y="1132"/>
                      <a:pt x="2263" y="1141"/>
                    </a:cubicBezTo>
                    <a:cubicBezTo>
                      <a:pt x="2245" y="1141"/>
                      <a:pt x="2049" y="1105"/>
                      <a:pt x="1986" y="1096"/>
                    </a:cubicBezTo>
                    <a:cubicBezTo>
                      <a:pt x="1924" y="1096"/>
                      <a:pt x="1933" y="1105"/>
                      <a:pt x="1942" y="1114"/>
                    </a:cubicBezTo>
                    <a:cubicBezTo>
                      <a:pt x="1978" y="1141"/>
                      <a:pt x="2022" y="1159"/>
                      <a:pt x="2067" y="1168"/>
                    </a:cubicBezTo>
                    <a:cubicBezTo>
                      <a:pt x="2087" y="1172"/>
                      <a:pt x="2127" y="1180"/>
                      <a:pt x="2173" y="1188"/>
                    </a:cubicBezTo>
                    <a:lnTo>
                      <a:pt x="2173" y="1188"/>
                    </a:lnTo>
                    <a:cubicBezTo>
                      <a:pt x="2165" y="1187"/>
                      <a:pt x="2158" y="1187"/>
                      <a:pt x="2153" y="1187"/>
                    </a:cubicBezTo>
                    <a:cubicBezTo>
                      <a:pt x="2107" y="1187"/>
                      <a:pt x="2239" y="1224"/>
                      <a:pt x="2227" y="1230"/>
                    </a:cubicBezTo>
                    <a:cubicBezTo>
                      <a:pt x="2226" y="1230"/>
                      <a:pt x="2225" y="1231"/>
                      <a:pt x="2223" y="1231"/>
                    </a:cubicBezTo>
                    <a:cubicBezTo>
                      <a:pt x="2175" y="1231"/>
                      <a:pt x="1773" y="1152"/>
                      <a:pt x="1716" y="1152"/>
                    </a:cubicBezTo>
                    <a:cubicBezTo>
                      <a:pt x="1707" y="1152"/>
                      <a:pt x="1707" y="1154"/>
                      <a:pt x="1719" y="1159"/>
                    </a:cubicBezTo>
                    <a:cubicBezTo>
                      <a:pt x="1817" y="1194"/>
                      <a:pt x="2271" y="1266"/>
                      <a:pt x="2512" y="1319"/>
                    </a:cubicBezTo>
                    <a:cubicBezTo>
                      <a:pt x="2553" y="1329"/>
                      <a:pt x="2560" y="1333"/>
                      <a:pt x="2545" y="1333"/>
                    </a:cubicBezTo>
                    <a:cubicBezTo>
                      <a:pt x="2511" y="1333"/>
                      <a:pt x="2357" y="1311"/>
                      <a:pt x="2248" y="1297"/>
                    </a:cubicBezTo>
                    <a:lnTo>
                      <a:pt x="2248" y="1297"/>
                    </a:lnTo>
                    <a:cubicBezTo>
                      <a:pt x="2281" y="1304"/>
                      <a:pt x="2313" y="1315"/>
                      <a:pt x="2343" y="1328"/>
                    </a:cubicBezTo>
                    <a:cubicBezTo>
                      <a:pt x="2343" y="1328"/>
                      <a:pt x="2316" y="1337"/>
                      <a:pt x="2352" y="1346"/>
                    </a:cubicBezTo>
                    <a:cubicBezTo>
                      <a:pt x="2396" y="1355"/>
                      <a:pt x="2503" y="1373"/>
                      <a:pt x="2565" y="1390"/>
                    </a:cubicBezTo>
                    <a:cubicBezTo>
                      <a:pt x="2628" y="1399"/>
                      <a:pt x="2619" y="1408"/>
                      <a:pt x="2619" y="1417"/>
                    </a:cubicBezTo>
                    <a:cubicBezTo>
                      <a:pt x="2494" y="1393"/>
                      <a:pt x="2405" y="1378"/>
                      <a:pt x="2375" y="1378"/>
                    </a:cubicBezTo>
                    <a:cubicBezTo>
                      <a:pt x="2361" y="1378"/>
                      <a:pt x="2361" y="1382"/>
                      <a:pt x="2378" y="1390"/>
                    </a:cubicBezTo>
                    <a:cubicBezTo>
                      <a:pt x="2423" y="1405"/>
                      <a:pt x="2465" y="1418"/>
                      <a:pt x="2441" y="1418"/>
                    </a:cubicBezTo>
                    <a:cubicBezTo>
                      <a:pt x="2421" y="1418"/>
                      <a:pt x="2360" y="1410"/>
                      <a:pt x="2227" y="1390"/>
                    </a:cubicBezTo>
                    <a:cubicBezTo>
                      <a:pt x="2196" y="1385"/>
                      <a:pt x="2174" y="1383"/>
                      <a:pt x="2160" y="1383"/>
                    </a:cubicBezTo>
                    <a:cubicBezTo>
                      <a:pt x="2127" y="1383"/>
                      <a:pt x="2144" y="1396"/>
                      <a:pt x="2200" y="1408"/>
                    </a:cubicBezTo>
                    <a:cubicBezTo>
                      <a:pt x="2263" y="1417"/>
                      <a:pt x="2325" y="1435"/>
                      <a:pt x="2387" y="1453"/>
                    </a:cubicBezTo>
                    <a:cubicBezTo>
                      <a:pt x="2423" y="1471"/>
                      <a:pt x="2405" y="1479"/>
                      <a:pt x="2361" y="1488"/>
                    </a:cubicBezTo>
                    <a:cubicBezTo>
                      <a:pt x="2325" y="1488"/>
                      <a:pt x="2174" y="1471"/>
                      <a:pt x="2084" y="1462"/>
                    </a:cubicBezTo>
                    <a:cubicBezTo>
                      <a:pt x="1995" y="1462"/>
                      <a:pt x="1986" y="1471"/>
                      <a:pt x="2111" y="1506"/>
                    </a:cubicBezTo>
                    <a:cubicBezTo>
                      <a:pt x="2178" y="1520"/>
                      <a:pt x="2173" y="1524"/>
                      <a:pt x="2140" y="1524"/>
                    </a:cubicBezTo>
                    <a:cubicBezTo>
                      <a:pt x="2087" y="1524"/>
                      <a:pt x="1967" y="1513"/>
                      <a:pt x="1938" y="1507"/>
                    </a:cubicBezTo>
                    <a:lnTo>
                      <a:pt x="1938" y="1507"/>
                    </a:lnTo>
                    <a:cubicBezTo>
                      <a:pt x="2151" y="1560"/>
                      <a:pt x="2415" y="1578"/>
                      <a:pt x="2530" y="1595"/>
                    </a:cubicBezTo>
                    <a:cubicBezTo>
                      <a:pt x="2551" y="1595"/>
                      <a:pt x="2567" y="1607"/>
                      <a:pt x="2522" y="1607"/>
                    </a:cubicBezTo>
                    <a:cubicBezTo>
                      <a:pt x="2511" y="1607"/>
                      <a:pt x="2496" y="1606"/>
                      <a:pt x="2476" y="1604"/>
                    </a:cubicBezTo>
                    <a:cubicBezTo>
                      <a:pt x="2424" y="1593"/>
                      <a:pt x="2395" y="1589"/>
                      <a:pt x="2381" y="1589"/>
                    </a:cubicBezTo>
                    <a:cubicBezTo>
                      <a:pt x="2350" y="1589"/>
                      <a:pt x="2395" y="1610"/>
                      <a:pt x="2432" y="1622"/>
                    </a:cubicBezTo>
                    <a:cubicBezTo>
                      <a:pt x="2462" y="1631"/>
                      <a:pt x="2469" y="1634"/>
                      <a:pt x="2460" y="1634"/>
                    </a:cubicBezTo>
                    <a:cubicBezTo>
                      <a:pt x="2433" y="1634"/>
                      <a:pt x="2244" y="1600"/>
                      <a:pt x="2102" y="1586"/>
                    </a:cubicBezTo>
                    <a:cubicBezTo>
                      <a:pt x="2078" y="1583"/>
                      <a:pt x="2066" y="1581"/>
                      <a:pt x="2064" y="1581"/>
                    </a:cubicBezTo>
                    <a:cubicBezTo>
                      <a:pt x="2054" y="1581"/>
                      <a:pt x="2197" y="1606"/>
                      <a:pt x="2218" y="1613"/>
                    </a:cubicBezTo>
                    <a:cubicBezTo>
                      <a:pt x="2369" y="1640"/>
                      <a:pt x="2352" y="1649"/>
                      <a:pt x="2352" y="1658"/>
                    </a:cubicBezTo>
                    <a:cubicBezTo>
                      <a:pt x="2352" y="1667"/>
                      <a:pt x="2254" y="1658"/>
                      <a:pt x="2485" y="1720"/>
                    </a:cubicBezTo>
                    <a:cubicBezTo>
                      <a:pt x="2494" y="1720"/>
                      <a:pt x="2610" y="1756"/>
                      <a:pt x="2574" y="1756"/>
                    </a:cubicBezTo>
                    <a:cubicBezTo>
                      <a:pt x="2498" y="1747"/>
                      <a:pt x="2179" y="1666"/>
                      <a:pt x="2080" y="1666"/>
                    </a:cubicBezTo>
                    <a:cubicBezTo>
                      <a:pt x="2075" y="1666"/>
                      <a:pt x="2070" y="1666"/>
                      <a:pt x="2067" y="1667"/>
                    </a:cubicBezTo>
                    <a:cubicBezTo>
                      <a:pt x="1978" y="1667"/>
                      <a:pt x="2022" y="1702"/>
                      <a:pt x="2022" y="1720"/>
                    </a:cubicBezTo>
                    <a:cubicBezTo>
                      <a:pt x="2022" y="1720"/>
                      <a:pt x="2022" y="1712"/>
                      <a:pt x="2059" y="1712"/>
                    </a:cubicBezTo>
                    <a:cubicBezTo>
                      <a:pt x="2078" y="1712"/>
                      <a:pt x="2105" y="1714"/>
                      <a:pt x="2147" y="1720"/>
                    </a:cubicBezTo>
                    <a:cubicBezTo>
                      <a:pt x="2209" y="1729"/>
                      <a:pt x="2129" y="1747"/>
                      <a:pt x="2289" y="1773"/>
                    </a:cubicBezTo>
                    <a:cubicBezTo>
                      <a:pt x="2264" y="1768"/>
                      <a:pt x="2269" y="1766"/>
                      <a:pt x="2287" y="1766"/>
                    </a:cubicBezTo>
                    <a:cubicBezTo>
                      <a:pt x="2328" y="1766"/>
                      <a:pt x="2440" y="1776"/>
                      <a:pt x="2459" y="1782"/>
                    </a:cubicBezTo>
                    <a:cubicBezTo>
                      <a:pt x="2503" y="1801"/>
                      <a:pt x="2664" y="1843"/>
                      <a:pt x="2623" y="1843"/>
                    </a:cubicBezTo>
                    <a:cubicBezTo>
                      <a:pt x="2606" y="1843"/>
                      <a:pt x="2555" y="1836"/>
                      <a:pt x="2450" y="1818"/>
                    </a:cubicBezTo>
                    <a:cubicBezTo>
                      <a:pt x="2361" y="1791"/>
                      <a:pt x="2263" y="1773"/>
                      <a:pt x="2174" y="1765"/>
                    </a:cubicBezTo>
                    <a:cubicBezTo>
                      <a:pt x="2120" y="1773"/>
                      <a:pt x="2093" y="1791"/>
                      <a:pt x="2147" y="1818"/>
                    </a:cubicBezTo>
                    <a:cubicBezTo>
                      <a:pt x="2200" y="1845"/>
                      <a:pt x="2441" y="1871"/>
                      <a:pt x="2565" y="1898"/>
                    </a:cubicBezTo>
                    <a:cubicBezTo>
                      <a:pt x="2525" y="1902"/>
                      <a:pt x="2484" y="1904"/>
                      <a:pt x="2444" y="1904"/>
                    </a:cubicBezTo>
                    <a:cubicBezTo>
                      <a:pt x="2386" y="1904"/>
                      <a:pt x="2329" y="1900"/>
                      <a:pt x="2271" y="1889"/>
                    </a:cubicBezTo>
                    <a:cubicBezTo>
                      <a:pt x="2197" y="1877"/>
                      <a:pt x="2152" y="1856"/>
                      <a:pt x="2133" y="1844"/>
                    </a:cubicBezTo>
                    <a:lnTo>
                      <a:pt x="2133" y="1844"/>
                    </a:lnTo>
                    <a:cubicBezTo>
                      <a:pt x="2140" y="1853"/>
                      <a:pt x="2141" y="1867"/>
                      <a:pt x="2091" y="1867"/>
                    </a:cubicBezTo>
                    <a:cubicBezTo>
                      <a:pt x="2076" y="1867"/>
                      <a:pt x="2056" y="1865"/>
                      <a:pt x="2031" y="1863"/>
                    </a:cubicBezTo>
                    <a:cubicBezTo>
                      <a:pt x="1924" y="1854"/>
                      <a:pt x="1666" y="1800"/>
                      <a:pt x="1523" y="1782"/>
                    </a:cubicBezTo>
                    <a:lnTo>
                      <a:pt x="1523" y="1782"/>
                    </a:lnTo>
                    <a:cubicBezTo>
                      <a:pt x="1764" y="1827"/>
                      <a:pt x="1995" y="1880"/>
                      <a:pt x="2191" y="1925"/>
                    </a:cubicBezTo>
                    <a:cubicBezTo>
                      <a:pt x="2289" y="1952"/>
                      <a:pt x="2218" y="1952"/>
                      <a:pt x="2271" y="1969"/>
                    </a:cubicBezTo>
                    <a:cubicBezTo>
                      <a:pt x="2294" y="1977"/>
                      <a:pt x="2459" y="2009"/>
                      <a:pt x="2425" y="2009"/>
                    </a:cubicBezTo>
                    <a:cubicBezTo>
                      <a:pt x="2418" y="2009"/>
                      <a:pt x="2403" y="2008"/>
                      <a:pt x="2378" y="2005"/>
                    </a:cubicBezTo>
                    <a:cubicBezTo>
                      <a:pt x="2200" y="1978"/>
                      <a:pt x="1986" y="1925"/>
                      <a:pt x="1791" y="1889"/>
                    </a:cubicBezTo>
                    <a:cubicBezTo>
                      <a:pt x="1760" y="1886"/>
                      <a:pt x="1741" y="1884"/>
                      <a:pt x="1730" y="1884"/>
                    </a:cubicBezTo>
                    <a:cubicBezTo>
                      <a:pt x="1684" y="1884"/>
                      <a:pt x="1792" y="1910"/>
                      <a:pt x="1835" y="1925"/>
                    </a:cubicBezTo>
                    <a:cubicBezTo>
                      <a:pt x="1906" y="1943"/>
                      <a:pt x="1969" y="1960"/>
                      <a:pt x="2031" y="1978"/>
                    </a:cubicBezTo>
                    <a:cubicBezTo>
                      <a:pt x="2058" y="1987"/>
                      <a:pt x="2049" y="2005"/>
                      <a:pt x="2049" y="2014"/>
                    </a:cubicBezTo>
                    <a:cubicBezTo>
                      <a:pt x="2040" y="2023"/>
                      <a:pt x="1933" y="2050"/>
                      <a:pt x="2102" y="2103"/>
                    </a:cubicBezTo>
                    <a:cubicBezTo>
                      <a:pt x="2138" y="2112"/>
                      <a:pt x="2298" y="2139"/>
                      <a:pt x="2236" y="2139"/>
                    </a:cubicBezTo>
                    <a:cubicBezTo>
                      <a:pt x="2156" y="2139"/>
                      <a:pt x="1986" y="2103"/>
                      <a:pt x="1906" y="2103"/>
                    </a:cubicBezTo>
                    <a:cubicBezTo>
                      <a:pt x="1880" y="2102"/>
                      <a:pt x="1856" y="2101"/>
                      <a:pt x="1836" y="2101"/>
                    </a:cubicBezTo>
                    <a:cubicBezTo>
                      <a:pt x="1736" y="2101"/>
                      <a:pt x="1725" y="2119"/>
                      <a:pt x="1844" y="2156"/>
                    </a:cubicBezTo>
                    <a:cubicBezTo>
                      <a:pt x="1880" y="2165"/>
                      <a:pt x="2076" y="2210"/>
                      <a:pt x="2058" y="2210"/>
                    </a:cubicBezTo>
                    <a:cubicBezTo>
                      <a:pt x="2003" y="2210"/>
                      <a:pt x="1778" y="2162"/>
                      <a:pt x="1723" y="2162"/>
                    </a:cubicBezTo>
                    <a:cubicBezTo>
                      <a:pt x="1715" y="2162"/>
                      <a:pt x="1710" y="2163"/>
                      <a:pt x="1710" y="2165"/>
                    </a:cubicBezTo>
                    <a:cubicBezTo>
                      <a:pt x="1791" y="2174"/>
                      <a:pt x="1880" y="2201"/>
                      <a:pt x="1960" y="2219"/>
                    </a:cubicBezTo>
                    <a:cubicBezTo>
                      <a:pt x="1960" y="2228"/>
                      <a:pt x="1942" y="2237"/>
                      <a:pt x="2076" y="2254"/>
                    </a:cubicBezTo>
                    <a:cubicBezTo>
                      <a:pt x="2352" y="2308"/>
                      <a:pt x="2334" y="2308"/>
                      <a:pt x="2530" y="2361"/>
                    </a:cubicBezTo>
                    <a:cubicBezTo>
                      <a:pt x="2467" y="2352"/>
                      <a:pt x="1995" y="2281"/>
                      <a:pt x="2031" y="2281"/>
                    </a:cubicBezTo>
                    <a:cubicBezTo>
                      <a:pt x="2042" y="2281"/>
                      <a:pt x="2064" y="2283"/>
                      <a:pt x="2078" y="2283"/>
                    </a:cubicBezTo>
                    <a:cubicBezTo>
                      <a:pt x="2100" y="2283"/>
                      <a:pt x="2106" y="2279"/>
                      <a:pt x="2031" y="2263"/>
                    </a:cubicBezTo>
                    <a:cubicBezTo>
                      <a:pt x="1978" y="2254"/>
                      <a:pt x="1933" y="2246"/>
                      <a:pt x="1888" y="2246"/>
                    </a:cubicBezTo>
                    <a:cubicBezTo>
                      <a:pt x="1847" y="2246"/>
                      <a:pt x="1978" y="2283"/>
                      <a:pt x="1933" y="2283"/>
                    </a:cubicBezTo>
                    <a:cubicBezTo>
                      <a:pt x="1920" y="2283"/>
                      <a:pt x="1893" y="2280"/>
                      <a:pt x="1844" y="2272"/>
                    </a:cubicBezTo>
                    <a:cubicBezTo>
                      <a:pt x="1828" y="2271"/>
                      <a:pt x="1815" y="2270"/>
                      <a:pt x="1805" y="2270"/>
                    </a:cubicBezTo>
                    <a:cubicBezTo>
                      <a:pt x="1707" y="2270"/>
                      <a:pt x="1905" y="2344"/>
                      <a:pt x="1897" y="2352"/>
                    </a:cubicBezTo>
                    <a:cubicBezTo>
                      <a:pt x="2138" y="2397"/>
                      <a:pt x="2129" y="2388"/>
                      <a:pt x="2343" y="2424"/>
                    </a:cubicBezTo>
                    <a:cubicBezTo>
                      <a:pt x="2343" y="2425"/>
                      <a:pt x="2339" y="2425"/>
                      <a:pt x="2333" y="2425"/>
                    </a:cubicBezTo>
                    <a:cubicBezTo>
                      <a:pt x="2292" y="2425"/>
                      <a:pt x="2128" y="2404"/>
                      <a:pt x="2097" y="2404"/>
                    </a:cubicBezTo>
                    <a:cubicBezTo>
                      <a:pt x="2093" y="2404"/>
                      <a:pt x="2091" y="2405"/>
                      <a:pt x="2093" y="2406"/>
                    </a:cubicBezTo>
                    <a:cubicBezTo>
                      <a:pt x="2138" y="2424"/>
                      <a:pt x="2369" y="2468"/>
                      <a:pt x="2467" y="2495"/>
                    </a:cubicBezTo>
                    <a:cubicBezTo>
                      <a:pt x="2340" y="2476"/>
                      <a:pt x="1838" y="2416"/>
                      <a:pt x="1740" y="2416"/>
                    </a:cubicBezTo>
                    <a:cubicBezTo>
                      <a:pt x="1701" y="2416"/>
                      <a:pt x="1725" y="2425"/>
                      <a:pt x="1862" y="2450"/>
                    </a:cubicBezTo>
                    <a:cubicBezTo>
                      <a:pt x="1896" y="2450"/>
                      <a:pt x="1832" y="2434"/>
                      <a:pt x="1811" y="2425"/>
                    </a:cubicBezTo>
                    <a:lnTo>
                      <a:pt x="1811" y="2425"/>
                    </a:lnTo>
                    <a:cubicBezTo>
                      <a:pt x="1843" y="2433"/>
                      <a:pt x="2105" y="2478"/>
                      <a:pt x="2138" y="2486"/>
                    </a:cubicBezTo>
                    <a:cubicBezTo>
                      <a:pt x="2218" y="2504"/>
                      <a:pt x="2245" y="2522"/>
                      <a:pt x="2218" y="2522"/>
                    </a:cubicBezTo>
                    <a:cubicBezTo>
                      <a:pt x="2215" y="2522"/>
                      <a:pt x="2211" y="2522"/>
                      <a:pt x="2207" y="2522"/>
                    </a:cubicBezTo>
                    <a:cubicBezTo>
                      <a:pt x="2127" y="2522"/>
                      <a:pt x="1828" y="2450"/>
                      <a:pt x="1733" y="2450"/>
                    </a:cubicBezTo>
                    <a:cubicBezTo>
                      <a:pt x="1728" y="2450"/>
                      <a:pt x="1723" y="2450"/>
                      <a:pt x="1719" y="2450"/>
                    </a:cubicBezTo>
                    <a:cubicBezTo>
                      <a:pt x="1693" y="2450"/>
                      <a:pt x="1675" y="2468"/>
                      <a:pt x="1710" y="2486"/>
                    </a:cubicBezTo>
                    <a:cubicBezTo>
                      <a:pt x="1755" y="2495"/>
                      <a:pt x="1969" y="2531"/>
                      <a:pt x="1978" y="2548"/>
                    </a:cubicBezTo>
                    <a:cubicBezTo>
                      <a:pt x="1982" y="2556"/>
                      <a:pt x="1987" y="2561"/>
                      <a:pt x="1976" y="2561"/>
                    </a:cubicBezTo>
                    <a:cubicBezTo>
                      <a:pt x="1963" y="2561"/>
                      <a:pt x="1924" y="2554"/>
                      <a:pt x="1826" y="2539"/>
                    </a:cubicBezTo>
                    <a:cubicBezTo>
                      <a:pt x="1791" y="2531"/>
                      <a:pt x="1675" y="2504"/>
                      <a:pt x="1621" y="2495"/>
                    </a:cubicBezTo>
                    <a:cubicBezTo>
                      <a:pt x="1619" y="2495"/>
                      <a:pt x="1617" y="2495"/>
                      <a:pt x="1616" y="2495"/>
                    </a:cubicBezTo>
                    <a:cubicBezTo>
                      <a:pt x="1581" y="2495"/>
                      <a:pt x="2042" y="2610"/>
                      <a:pt x="2020" y="2610"/>
                    </a:cubicBezTo>
                    <a:cubicBezTo>
                      <a:pt x="2017" y="2610"/>
                      <a:pt x="2004" y="2607"/>
                      <a:pt x="1978" y="2602"/>
                    </a:cubicBezTo>
                    <a:cubicBezTo>
                      <a:pt x="1853" y="2575"/>
                      <a:pt x="1728" y="2566"/>
                      <a:pt x="1595" y="2557"/>
                    </a:cubicBezTo>
                    <a:lnTo>
                      <a:pt x="1595" y="2557"/>
                    </a:lnTo>
                    <a:cubicBezTo>
                      <a:pt x="1595" y="2557"/>
                      <a:pt x="1621" y="2584"/>
                      <a:pt x="1657" y="2593"/>
                    </a:cubicBezTo>
                    <a:cubicBezTo>
                      <a:pt x="1791" y="2602"/>
                      <a:pt x="1915" y="2620"/>
                      <a:pt x="2040" y="2637"/>
                    </a:cubicBezTo>
                    <a:cubicBezTo>
                      <a:pt x="2004" y="2646"/>
                      <a:pt x="1933" y="2646"/>
                      <a:pt x="1924" y="2664"/>
                    </a:cubicBezTo>
                    <a:cubicBezTo>
                      <a:pt x="1915" y="2673"/>
                      <a:pt x="1924" y="2673"/>
                      <a:pt x="1915" y="2682"/>
                    </a:cubicBezTo>
                    <a:cubicBezTo>
                      <a:pt x="1888" y="2682"/>
                      <a:pt x="1906" y="2682"/>
                      <a:pt x="1978" y="2700"/>
                    </a:cubicBezTo>
                    <a:cubicBezTo>
                      <a:pt x="1979" y="2700"/>
                      <a:pt x="1979" y="2701"/>
                      <a:pt x="1978" y="2701"/>
                    </a:cubicBezTo>
                    <a:cubicBezTo>
                      <a:pt x="1963" y="2701"/>
                      <a:pt x="1637" y="2637"/>
                      <a:pt x="1603" y="2629"/>
                    </a:cubicBezTo>
                    <a:cubicBezTo>
                      <a:pt x="1571" y="2622"/>
                      <a:pt x="1555" y="2620"/>
                      <a:pt x="1548" y="2620"/>
                    </a:cubicBezTo>
                    <a:cubicBezTo>
                      <a:pt x="1527" y="2620"/>
                      <a:pt x="1631" y="2648"/>
                      <a:pt x="1666" y="2655"/>
                    </a:cubicBezTo>
                    <a:cubicBezTo>
                      <a:pt x="1731" y="2671"/>
                      <a:pt x="1892" y="2710"/>
                      <a:pt x="1853" y="2710"/>
                    </a:cubicBezTo>
                    <a:cubicBezTo>
                      <a:pt x="1849" y="2710"/>
                      <a:pt x="1843" y="2709"/>
                      <a:pt x="1835" y="2709"/>
                    </a:cubicBezTo>
                    <a:cubicBezTo>
                      <a:pt x="1755" y="2700"/>
                      <a:pt x="1612" y="2664"/>
                      <a:pt x="1514" y="2655"/>
                    </a:cubicBezTo>
                    <a:lnTo>
                      <a:pt x="1514" y="2655"/>
                    </a:lnTo>
                    <a:cubicBezTo>
                      <a:pt x="1657" y="2682"/>
                      <a:pt x="1782" y="2709"/>
                      <a:pt x="1915" y="2753"/>
                    </a:cubicBezTo>
                    <a:cubicBezTo>
                      <a:pt x="1942" y="2771"/>
                      <a:pt x="1969" y="2780"/>
                      <a:pt x="1915" y="2780"/>
                    </a:cubicBezTo>
                    <a:cubicBezTo>
                      <a:pt x="1862" y="2780"/>
                      <a:pt x="1782" y="2762"/>
                      <a:pt x="1746" y="2762"/>
                    </a:cubicBezTo>
                    <a:cubicBezTo>
                      <a:pt x="1710" y="2762"/>
                      <a:pt x="1648" y="2771"/>
                      <a:pt x="1799" y="2807"/>
                    </a:cubicBezTo>
                    <a:cubicBezTo>
                      <a:pt x="1871" y="2807"/>
                      <a:pt x="1933" y="2824"/>
                      <a:pt x="1995" y="2851"/>
                    </a:cubicBezTo>
                    <a:cubicBezTo>
                      <a:pt x="1995" y="2851"/>
                      <a:pt x="2007" y="2863"/>
                      <a:pt x="1993" y="2863"/>
                    </a:cubicBezTo>
                    <a:cubicBezTo>
                      <a:pt x="1990" y="2863"/>
                      <a:pt x="1985" y="2862"/>
                      <a:pt x="1978" y="2860"/>
                    </a:cubicBezTo>
                    <a:cubicBezTo>
                      <a:pt x="1826" y="2824"/>
                      <a:pt x="1675" y="2798"/>
                      <a:pt x="1523" y="2771"/>
                    </a:cubicBezTo>
                    <a:cubicBezTo>
                      <a:pt x="1473" y="2771"/>
                      <a:pt x="1734" y="2825"/>
                      <a:pt x="1660" y="2825"/>
                    </a:cubicBezTo>
                    <a:cubicBezTo>
                      <a:pt x="1655" y="2825"/>
                      <a:pt x="1648" y="2825"/>
                      <a:pt x="1639" y="2824"/>
                    </a:cubicBezTo>
                    <a:cubicBezTo>
                      <a:pt x="1625" y="2824"/>
                      <a:pt x="1613" y="2823"/>
                      <a:pt x="1604" y="2823"/>
                    </a:cubicBezTo>
                    <a:cubicBezTo>
                      <a:pt x="1507" y="2823"/>
                      <a:pt x="1649" y="2863"/>
                      <a:pt x="1755" y="2896"/>
                    </a:cubicBezTo>
                    <a:cubicBezTo>
                      <a:pt x="1793" y="2907"/>
                      <a:pt x="1805" y="2910"/>
                      <a:pt x="1803" y="2910"/>
                    </a:cubicBezTo>
                    <a:cubicBezTo>
                      <a:pt x="1801" y="2910"/>
                      <a:pt x="1775" y="2905"/>
                      <a:pt x="1755" y="2905"/>
                    </a:cubicBezTo>
                    <a:cubicBezTo>
                      <a:pt x="1719" y="2905"/>
                      <a:pt x="1817" y="2931"/>
                      <a:pt x="1808" y="2931"/>
                    </a:cubicBezTo>
                    <a:cubicBezTo>
                      <a:pt x="1915" y="2951"/>
                      <a:pt x="2062" y="2991"/>
                      <a:pt x="2016" y="2991"/>
                    </a:cubicBezTo>
                    <a:cubicBezTo>
                      <a:pt x="2001" y="2991"/>
                      <a:pt x="1964" y="2987"/>
                      <a:pt x="1897" y="2976"/>
                    </a:cubicBezTo>
                    <a:cubicBezTo>
                      <a:pt x="1851" y="2969"/>
                      <a:pt x="1538" y="2918"/>
                      <a:pt x="1499" y="2918"/>
                    </a:cubicBezTo>
                    <a:cubicBezTo>
                      <a:pt x="1485" y="2918"/>
                      <a:pt x="1504" y="2924"/>
                      <a:pt x="1577" y="2940"/>
                    </a:cubicBezTo>
                    <a:cubicBezTo>
                      <a:pt x="1710" y="2967"/>
                      <a:pt x="1808" y="2985"/>
                      <a:pt x="1782" y="2994"/>
                    </a:cubicBezTo>
                    <a:cubicBezTo>
                      <a:pt x="1779" y="2995"/>
                      <a:pt x="1774" y="2995"/>
                      <a:pt x="1769" y="2995"/>
                    </a:cubicBezTo>
                    <a:cubicBezTo>
                      <a:pt x="1726" y="2995"/>
                      <a:pt x="1614" y="2966"/>
                      <a:pt x="1559" y="2958"/>
                    </a:cubicBezTo>
                    <a:cubicBezTo>
                      <a:pt x="1535" y="2955"/>
                      <a:pt x="1519" y="2954"/>
                      <a:pt x="1509" y="2954"/>
                    </a:cubicBezTo>
                    <a:cubicBezTo>
                      <a:pt x="1488" y="2954"/>
                      <a:pt x="1488" y="2958"/>
                      <a:pt x="1488" y="2958"/>
                    </a:cubicBezTo>
                    <a:lnTo>
                      <a:pt x="1782" y="3012"/>
                    </a:lnTo>
                    <a:cubicBezTo>
                      <a:pt x="1817" y="3012"/>
                      <a:pt x="1880" y="3012"/>
                      <a:pt x="1960" y="3029"/>
                    </a:cubicBezTo>
                    <a:cubicBezTo>
                      <a:pt x="2111" y="3047"/>
                      <a:pt x="2076" y="3065"/>
                      <a:pt x="2076" y="3074"/>
                    </a:cubicBezTo>
                    <a:cubicBezTo>
                      <a:pt x="1978" y="3065"/>
                      <a:pt x="1888" y="3056"/>
                      <a:pt x="1799" y="3047"/>
                    </a:cubicBezTo>
                    <a:cubicBezTo>
                      <a:pt x="1782" y="3047"/>
                      <a:pt x="1708" y="3043"/>
                      <a:pt x="1675" y="3043"/>
                    </a:cubicBezTo>
                    <a:cubicBezTo>
                      <a:pt x="1658" y="3043"/>
                      <a:pt x="1651" y="3044"/>
                      <a:pt x="1666" y="3047"/>
                    </a:cubicBezTo>
                    <a:cubicBezTo>
                      <a:pt x="1746" y="3056"/>
                      <a:pt x="1826" y="3074"/>
                      <a:pt x="1897" y="3101"/>
                    </a:cubicBezTo>
                    <a:cubicBezTo>
                      <a:pt x="1897" y="3110"/>
                      <a:pt x="1853" y="3101"/>
                      <a:pt x="1942" y="3127"/>
                    </a:cubicBezTo>
                    <a:cubicBezTo>
                      <a:pt x="2138" y="3163"/>
                      <a:pt x="2031" y="3190"/>
                      <a:pt x="2013" y="3199"/>
                    </a:cubicBezTo>
                    <a:cubicBezTo>
                      <a:pt x="1942" y="3199"/>
                      <a:pt x="1871" y="3199"/>
                      <a:pt x="1799" y="3181"/>
                    </a:cubicBezTo>
                    <a:cubicBezTo>
                      <a:pt x="1764" y="3175"/>
                      <a:pt x="1741" y="3173"/>
                      <a:pt x="1728" y="3173"/>
                    </a:cubicBezTo>
                    <a:cubicBezTo>
                      <a:pt x="1698" y="3173"/>
                      <a:pt x="1710" y="3184"/>
                      <a:pt x="1710" y="3190"/>
                    </a:cubicBezTo>
                    <a:cubicBezTo>
                      <a:pt x="1639" y="3190"/>
                      <a:pt x="1586" y="3190"/>
                      <a:pt x="1773" y="3225"/>
                    </a:cubicBezTo>
                    <a:cubicBezTo>
                      <a:pt x="1880" y="3252"/>
                      <a:pt x="1844" y="3252"/>
                      <a:pt x="1835" y="3261"/>
                    </a:cubicBezTo>
                    <a:cubicBezTo>
                      <a:pt x="1835" y="3270"/>
                      <a:pt x="1942" y="3279"/>
                      <a:pt x="1960" y="3297"/>
                    </a:cubicBezTo>
                    <a:cubicBezTo>
                      <a:pt x="1978" y="3305"/>
                      <a:pt x="1915" y="3305"/>
                      <a:pt x="1906" y="3314"/>
                    </a:cubicBezTo>
                    <a:cubicBezTo>
                      <a:pt x="2128" y="3385"/>
                      <a:pt x="2359" y="3439"/>
                      <a:pt x="2590" y="3474"/>
                    </a:cubicBezTo>
                    <a:lnTo>
                      <a:pt x="2590" y="3474"/>
                    </a:lnTo>
                    <a:cubicBezTo>
                      <a:pt x="2579" y="3471"/>
                      <a:pt x="2548" y="3448"/>
                      <a:pt x="2557" y="3448"/>
                    </a:cubicBezTo>
                    <a:cubicBezTo>
                      <a:pt x="2579" y="3444"/>
                      <a:pt x="2601" y="3441"/>
                      <a:pt x="2624" y="3441"/>
                    </a:cubicBezTo>
                    <a:cubicBezTo>
                      <a:pt x="2648" y="3441"/>
                      <a:pt x="2672" y="3444"/>
                      <a:pt x="2699" y="3448"/>
                    </a:cubicBezTo>
                    <a:cubicBezTo>
                      <a:pt x="2806" y="3448"/>
                      <a:pt x="2886" y="3448"/>
                      <a:pt x="2859" y="3421"/>
                    </a:cubicBezTo>
                    <a:cubicBezTo>
                      <a:pt x="2833" y="3403"/>
                      <a:pt x="2494" y="3359"/>
                      <a:pt x="2441" y="3332"/>
                    </a:cubicBezTo>
                    <a:cubicBezTo>
                      <a:pt x="2423" y="3322"/>
                      <a:pt x="2425" y="3318"/>
                      <a:pt x="2440" y="3318"/>
                    </a:cubicBezTo>
                    <a:cubicBezTo>
                      <a:pt x="2463" y="3318"/>
                      <a:pt x="2518" y="3327"/>
                      <a:pt x="2583" y="3332"/>
                    </a:cubicBezTo>
                    <a:cubicBezTo>
                      <a:pt x="2668" y="3349"/>
                      <a:pt x="2706" y="3355"/>
                      <a:pt x="2723" y="3355"/>
                    </a:cubicBezTo>
                    <a:cubicBezTo>
                      <a:pt x="2732" y="3355"/>
                      <a:pt x="2735" y="3353"/>
                      <a:pt x="2735" y="3350"/>
                    </a:cubicBezTo>
                    <a:cubicBezTo>
                      <a:pt x="2744" y="3341"/>
                      <a:pt x="2726" y="3341"/>
                      <a:pt x="2539" y="3305"/>
                    </a:cubicBezTo>
                    <a:cubicBezTo>
                      <a:pt x="2473" y="3291"/>
                      <a:pt x="2426" y="3276"/>
                      <a:pt x="2449" y="3276"/>
                    </a:cubicBezTo>
                    <a:cubicBezTo>
                      <a:pt x="2454" y="3276"/>
                      <a:pt x="2463" y="3277"/>
                      <a:pt x="2476" y="3279"/>
                    </a:cubicBezTo>
                    <a:cubicBezTo>
                      <a:pt x="2609" y="3294"/>
                      <a:pt x="2824" y="3344"/>
                      <a:pt x="2881" y="3344"/>
                    </a:cubicBezTo>
                    <a:cubicBezTo>
                      <a:pt x="2889" y="3344"/>
                      <a:pt x="2894" y="3343"/>
                      <a:pt x="2895" y="3341"/>
                    </a:cubicBezTo>
                    <a:cubicBezTo>
                      <a:pt x="2806" y="3297"/>
                      <a:pt x="2717" y="3279"/>
                      <a:pt x="2619" y="3261"/>
                    </a:cubicBezTo>
                    <a:cubicBezTo>
                      <a:pt x="2592" y="3252"/>
                      <a:pt x="2628" y="3252"/>
                      <a:pt x="2619" y="3243"/>
                    </a:cubicBezTo>
                    <a:cubicBezTo>
                      <a:pt x="2548" y="3225"/>
                      <a:pt x="2476" y="3190"/>
                      <a:pt x="2405" y="3154"/>
                    </a:cubicBezTo>
                    <a:lnTo>
                      <a:pt x="2405" y="3154"/>
                    </a:lnTo>
                    <a:cubicBezTo>
                      <a:pt x="2521" y="3172"/>
                      <a:pt x="2788" y="3243"/>
                      <a:pt x="2877" y="3261"/>
                    </a:cubicBezTo>
                    <a:cubicBezTo>
                      <a:pt x="2779" y="3234"/>
                      <a:pt x="2690" y="3190"/>
                      <a:pt x="2601" y="3154"/>
                    </a:cubicBezTo>
                    <a:cubicBezTo>
                      <a:pt x="2528" y="3133"/>
                      <a:pt x="2516" y="3125"/>
                      <a:pt x="2547" y="3125"/>
                    </a:cubicBezTo>
                    <a:cubicBezTo>
                      <a:pt x="2570" y="3125"/>
                      <a:pt x="2613" y="3129"/>
                      <a:pt x="2672" y="3136"/>
                    </a:cubicBezTo>
                    <a:cubicBezTo>
                      <a:pt x="2731" y="3143"/>
                      <a:pt x="2759" y="3146"/>
                      <a:pt x="2768" y="3146"/>
                    </a:cubicBezTo>
                    <a:cubicBezTo>
                      <a:pt x="2794" y="3146"/>
                      <a:pt x="2675" y="3125"/>
                      <a:pt x="2681" y="3118"/>
                    </a:cubicBezTo>
                    <a:cubicBezTo>
                      <a:pt x="2686" y="3113"/>
                      <a:pt x="2680" y="3108"/>
                      <a:pt x="2694" y="3108"/>
                    </a:cubicBezTo>
                    <a:cubicBezTo>
                      <a:pt x="2704" y="3108"/>
                      <a:pt x="2725" y="3111"/>
                      <a:pt x="2770" y="3118"/>
                    </a:cubicBezTo>
                    <a:lnTo>
                      <a:pt x="2815" y="3118"/>
                    </a:lnTo>
                    <a:cubicBezTo>
                      <a:pt x="2726" y="3092"/>
                      <a:pt x="2637" y="3074"/>
                      <a:pt x="2548" y="3065"/>
                    </a:cubicBezTo>
                    <a:cubicBezTo>
                      <a:pt x="2459" y="3047"/>
                      <a:pt x="2271" y="3020"/>
                      <a:pt x="2343" y="3020"/>
                    </a:cubicBezTo>
                    <a:cubicBezTo>
                      <a:pt x="2414" y="3020"/>
                      <a:pt x="2583" y="3056"/>
                      <a:pt x="2646" y="3056"/>
                    </a:cubicBezTo>
                    <a:cubicBezTo>
                      <a:pt x="2708" y="3056"/>
                      <a:pt x="2637" y="3029"/>
                      <a:pt x="2565" y="3012"/>
                    </a:cubicBezTo>
                    <a:cubicBezTo>
                      <a:pt x="2565" y="3005"/>
                      <a:pt x="2574" y="2999"/>
                      <a:pt x="2598" y="2999"/>
                    </a:cubicBezTo>
                    <a:cubicBezTo>
                      <a:pt x="2608" y="2999"/>
                      <a:pt x="2621" y="3000"/>
                      <a:pt x="2637" y="3003"/>
                    </a:cubicBezTo>
                    <a:cubicBezTo>
                      <a:pt x="2672" y="3012"/>
                      <a:pt x="2699" y="3012"/>
                      <a:pt x="2726" y="3012"/>
                    </a:cubicBezTo>
                    <a:cubicBezTo>
                      <a:pt x="2726" y="2994"/>
                      <a:pt x="2601" y="2976"/>
                      <a:pt x="2592" y="2958"/>
                    </a:cubicBezTo>
                    <a:cubicBezTo>
                      <a:pt x="2589" y="2955"/>
                      <a:pt x="2595" y="2954"/>
                      <a:pt x="2605" y="2954"/>
                    </a:cubicBezTo>
                    <a:cubicBezTo>
                      <a:pt x="2626" y="2954"/>
                      <a:pt x="2663" y="2958"/>
                      <a:pt x="2681" y="2958"/>
                    </a:cubicBezTo>
                    <a:cubicBezTo>
                      <a:pt x="2735" y="2949"/>
                      <a:pt x="2699" y="2914"/>
                      <a:pt x="2530" y="2869"/>
                    </a:cubicBezTo>
                    <a:cubicBezTo>
                      <a:pt x="2472" y="2851"/>
                      <a:pt x="2436" y="2842"/>
                      <a:pt x="2445" y="2842"/>
                    </a:cubicBezTo>
                    <a:cubicBezTo>
                      <a:pt x="2454" y="2842"/>
                      <a:pt x="2508" y="2851"/>
                      <a:pt x="2628" y="2869"/>
                    </a:cubicBezTo>
                    <a:cubicBezTo>
                      <a:pt x="2702" y="2889"/>
                      <a:pt x="2737" y="2895"/>
                      <a:pt x="2756" y="2895"/>
                    </a:cubicBezTo>
                    <a:cubicBezTo>
                      <a:pt x="2771" y="2895"/>
                      <a:pt x="2775" y="2891"/>
                      <a:pt x="2779" y="2887"/>
                    </a:cubicBezTo>
                    <a:cubicBezTo>
                      <a:pt x="2779" y="2878"/>
                      <a:pt x="2806" y="2869"/>
                      <a:pt x="2744" y="2851"/>
                    </a:cubicBezTo>
                    <a:cubicBezTo>
                      <a:pt x="2690" y="2828"/>
                      <a:pt x="2595" y="2805"/>
                      <a:pt x="2629" y="2805"/>
                    </a:cubicBezTo>
                    <a:cubicBezTo>
                      <a:pt x="2634" y="2805"/>
                      <a:pt x="2643" y="2805"/>
                      <a:pt x="2655" y="2807"/>
                    </a:cubicBezTo>
                    <a:cubicBezTo>
                      <a:pt x="2729" y="2821"/>
                      <a:pt x="2774" y="2826"/>
                      <a:pt x="2800" y="2826"/>
                    </a:cubicBezTo>
                    <a:cubicBezTo>
                      <a:pt x="2853" y="2826"/>
                      <a:pt x="2821" y="2804"/>
                      <a:pt x="2797" y="2798"/>
                    </a:cubicBezTo>
                    <a:cubicBezTo>
                      <a:pt x="2765" y="2790"/>
                      <a:pt x="2474" y="2715"/>
                      <a:pt x="2482" y="2715"/>
                    </a:cubicBezTo>
                    <a:cubicBezTo>
                      <a:pt x="2483" y="2715"/>
                      <a:pt x="2487" y="2716"/>
                      <a:pt x="2494" y="2718"/>
                    </a:cubicBezTo>
                    <a:cubicBezTo>
                      <a:pt x="2574" y="2738"/>
                      <a:pt x="2660" y="2748"/>
                      <a:pt x="2742" y="2748"/>
                    </a:cubicBezTo>
                    <a:cubicBezTo>
                      <a:pt x="2770" y="2748"/>
                      <a:pt x="2797" y="2747"/>
                      <a:pt x="2824" y="2744"/>
                    </a:cubicBezTo>
                    <a:cubicBezTo>
                      <a:pt x="2859" y="2726"/>
                      <a:pt x="2868" y="2700"/>
                      <a:pt x="2824" y="2664"/>
                    </a:cubicBezTo>
                    <a:cubicBezTo>
                      <a:pt x="2797" y="2646"/>
                      <a:pt x="2770" y="2637"/>
                      <a:pt x="2744" y="2620"/>
                    </a:cubicBezTo>
                    <a:cubicBezTo>
                      <a:pt x="2726" y="2611"/>
                      <a:pt x="2619" y="2593"/>
                      <a:pt x="2619" y="2584"/>
                    </a:cubicBezTo>
                    <a:lnTo>
                      <a:pt x="2619" y="2584"/>
                    </a:lnTo>
                    <a:cubicBezTo>
                      <a:pt x="2619" y="2584"/>
                      <a:pt x="2833" y="2611"/>
                      <a:pt x="2895" y="2611"/>
                    </a:cubicBezTo>
                    <a:cubicBezTo>
                      <a:pt x="2922" y="2615"/>
                      <a:pt x="2946" y="2617"/>
                      <a:pt x="2971" y="2617"/>
                    </a:cubicBezTo>
                    <a:cubicBezTo>
                      <a:pt x="2995" y="2617"/>
                      <a:pt x="3020" y="2615"/>
                      <a:pt x="3046" y="2611"/>
                    </a:cubicBezTo>
                    <a:cubicBezTo>
                      <a:pt x="3073" y="2611"/>
                      <a:pt x="3046" y="2593"/>
                      <a:pt x="2842" y="2557"/>
                    </a:cubicBezTo>
                    <a:lnTo>
                      <a:pt x="2842" y="2557"/>
                    </a:lnTo>
                    <a:cubicBezTo>
                      <a:pt x="2866" y="2561"/>
                      <a:pt x="2881" y="2563"/>
                      <a:pt x="2888" y="2563"/>
                    </a:cubicBezTo>
                    <a:cubicBezTo>
                      <a:pt x="2927" y="2563"/>
                      <a:pt x="2739" y="2510"/>
                      <a:pt x="2717" y="2495"/>
                    </a:cubicBezTo>
                    <a:cubicBezTo>
                      <a:pt x="2714" y="2494"/>
                      <a:pt x="2714" y="2493"/>
                      <a:pt x="2718" y="2493"/>
                    </a:cubicBezTo>
                    <a:cubicBezTo>
                      <a:pt x="2743" y="2493"/>
                      <a:pt x="2943" y="2522"/>
                      <a:pt x="2975" y="2522"/>
                    </a:cubicBezTo>
                    <a:cubicBezTo>
                      <a:pt x="3011" y="2522"/>
                      <a:pt x="3055" y="2513"/>
                      <a:pt x="3011" y="2495"/>
                    </a:cubicBezTo>
                    <a:cubicBezTo>
                      <a:pt x="2957" y="2477"/>
                      <a:pt x="2761" y="2441"/>
                      <a:pt x="2646" y="2424"/>
                    </a:cubicBezTo>
                    <a:cubicBezTo>
                      <a:pt x="2646" y="2424"/>
                      <a:pt x="2628" y="2406"/>
                      <a:pt x="2655" y="2406"/>
                    </a:cubicBezTo>
                    <a:lnTo>
                      <a:pt x="2779" y="2424"/>
                    </a:lnTo>
                    <a:cubicBezTo>
                      <a:pt x="2824" y="2424"/>
                      <a:pt x="2806" y="2415"/>
                      <a:pt x="2806" y="2415"/>
                    </a:cubicBezTo>
                    <a:cubicBezTo>
                      <a:pt x="2806" y="2413"/>
                      <a:pt x="2808" y="2413"/>
                      <a:pt x="2813" y="2413"/>
                    </a:cubicBezTo>
                    <a:cubicBezTo>
                      <a:pt x="2840" y="2413"/>
                      <a:pt x="2934" y="2433"/>
                      <a:pt x="2957" y="2433"/>
                    </a:cubicBezTo>
                    <a:cubicBezTo>
                      <a:pt x="2984" y="2433"/>
                      <a:pt x="2993" y="2424"/>
                      <a:pt x="2984" y="2415"/>
                    </a:cubicBezTo>
                    <a:cubicBezTo>
                      <a:pt x="2877" y="2370"/>
                      <a:pt x="2779" y="2343"/>
                      <a:pt x="2672" y="2317"/>
                    </a:cubicBezTo>
                    <a:cubicBezTo>
                      <a:pt x="2609" y="2298"/>
                      <a:pt x="2590" y="2290"/>
                      <a:pt x="2604" y="2290"/>
                    </a:cubicBezTo>
                    <a:cubicBezTo>
                      <a:pt x="2628" y="2290"/>
                      <a:pt x="2755" y="2315"/>
                      <a:pt x="2904" y="2343"/>
                    </a:cubicBezTo>
                    <a:cubicBezTo>
                      <a:pt x="2770" y="2317"/>
                      <a:pt x="2895" y="2326"/>
                      <a:pt x="2788" y="2299"/>
                    </a:cubicBezTo>
                    <a:lnTo>
                      <a:pt x="2601" y="2263"/>
                    </a:lnTo>
                    <a:cubicBezTo>
                      <a:pt x="2601" y="2263"/>
                      <a:pt x="2603" y="2262"/>
                      <a:pt x="2606" y="2262"/>
                    </a:cubicBezTo>
                    <a:cubicBezTo>
                      <a:pt x="2637" y="2262"/>
                      <a:pt x="2788" y="2291"/>
                      <a:pt x="2818" y="2291"/>
                    </a:cubicBezTo>
                    <a:cubicBezTo>
                      <a:pt x="2822" y="2291"/>
                      <a:pt x="2824" y="2291"/>
                      <a:pt x="2824" y="2290"/>
                    </a:cubicBezTo>
                    <a:cubicBezTo>
                      <a:pt x="2824" y="2281"/>
                      <a:pt x="2637" y="2237"/>
                      <a:pt x="2601" y="2219"/>
                    </a:cubicBezTo>
                    <a:cubicBezTo>
                      <a:pt x="2583" y="2212"/>
                      <a:pt x="2579" y="2209"/>
                      <a:pt x="2585" y="2209"/>
                    </a:cubicBezTo>
                    <a:cubicBezTo>
                      <a:pt x="2602" y="2209"/>
                      <a:pt x="2700" y="2232"/>
                      <a:pt x="2752" y="2246"/>
                    </a:cubicBezTo>
                    <a:cubicBezTo>
                      <a:pt x="2830" y="2274"/>
                      <a:pt x="3012" y="2307"/>
                      <a:pt x="3059" y="2307"/>
                    </a:cubicBezTo>
                    <a:cubicBezTo>
                      <a:pt x="3072" y="2307"/>
                      <a:pt x="3076" y="2305"/>
                      <a:pt x="3064" y="2299"/>
                    </a:cubicBezTo>
                    <a:cubicBezTo>
                      <a:pt x="2931" y="2254"/>
                      <a:pt x="2788" y="2219"/>
                      <a:pt x="2646" y="2192"/>
                    </a:cubicBezTo>
                    <a:lnTo>
                      <a:pt x="2646" y="2192"/>
                    </a:lnTo>
                    <a:cubicBezTo>
                      <a:pt x="2766" y="2214"/>
                      <a:pt x="2834" y="2222"/>
                      <a:pt x="2872" y="2222"/>
                    </a:cubicBezTo>
                    <a:cubicBezTo>
                      <a:pt x="2971" y="2222"/>
                      <a:pt x="2854" y="2166"/>
                      <a:pt x="2934" y="2166"/>
                    </a:cubicBezTo>
                    <a:cubicBezTo>
                      <a:pt x="2957" y="2166"/>
                      <a:pt x="2997" y="2171"/>
                      <a:pt x="3064" y="2183"/>
                    </a:cubicBezTo>
                    <a:cubicBezTo>
                      <a:pt x="3104" y="2187"/>
                      <a:pt x="3130" y="2189"/>
                      <a:pt x="3145" y="2189"/>
                    </a:cubicBezTo>
                    <a:cubicBezTo>
                      <a:pt x="3231" y="2189"/>
                      <a:pt x="2996" y="2135"/>
                      <a:pt x="2966" y="2112"/>
                    </a:cubicBezTo>
                    <a:cubicBezTo>
                      <a:pt x="2931" y="2094"/>
                      <a:pt x="2948" y="2085"/>
                      <a:pt x="2957" y="2067"/>
                    </a:cubicBezTo>
                    <a:cubicBezTo>
                      <a:pt x="2957" y="2058"/>
                      <a:pt x="2824" y="2014"/>
                      <a:pt x="2833" y="1996"/>
                    </a:cubicBezTo>
                    <a:cubicBezTo>
                      <a:pt x="2833" y="1991"/>
                      <a:pt x="2844" y="1990"/>
                      <a:pt x="2861" y="1990"/>
                    </a:cubicBezTo>
                    <a:cubicBezTo>
                      <a:pt x="2888" y="1990"/>
                      <a:pt x="2929" y="1994"/>
                      <a:pt x="2956" y="1994"/>
                    </a:cubicBezTo>
                    <a:cubicBezTo>
                      <a:pt x="2973" y="1994"/>
                      <a:pt x="2984" y="1992"/>
                      <a:pt x="2984" y="1987"/>
                    </a:cubicBezTo>
                    <a:cubicBezTo>
                      <a:pt x="2984" y="1969"/>
                      <a:pt x="2993" y="1969"/>
                      <a:pt x="2913" y="1952"/>
                    </a:cubicBezTo>
                    <a:cubicBezTo>
                      <a:pt x="2859" y="1943"/>
                      <a:pt x="2806" y="1934"/>
                      <a:pt x="2761" y="1916"/>
                    </a:cubicBezTo>
                    <a:lnTo>
                      <a:pt x="2761" y="1916"/>
                    </a:lnTo>
                    <a:cubicBezTo>
                      <a:pt x="2889" y="1931"/>
                      <a:pt x="3017" y="1946"/>
                      <a:pt x="3140" y="1972"/>
                    </a:cubicBezTo>
                    <a:lnTo>
                      <a:pt x="3140" y="1972"/>
                    </a:lnTo>
                    <a:cubicBezTo>
                      <a:pt x="2951" y="1918"/>
                      <a:pt x="3093" y="1844"/>
                      <a:pt x="3118" y="1836"/>
                    </a:cubicBezTo>
                    <a:cubicBezTo>
                      <a:pt x="3135" y="1827"/>
                      <a:pt x="3269" y="1827"/>
                      <a:pt x="3260" y="1809"/>
                    </a:cubicBezTo>
                    <a:cubicBezTo>
                      <a:pt x="3207" y="1782"/>
                      <a:pt x="3153" y="1756"/>
                      <a:pt x="3100" y="1738"/>
                    </a:cubicBezTo>
                    <a:cubicBezTo>
                      <a:pt x="3064" y="1729"/>
                      <a:pt x="2735" y="1658"/>
                      <a:pt x="2735" y="1658"/>
                    </a:cubicBezTo>
                    <a:cubicBezTo>
                      <a:pt x="2735" y="1657"/>
                      <a:pt x="2736" y="1657"/>
                      <a:pt x="2738" y="1657"/>
                    </a:cubicBezTo>
                    <a:cubicBezTo>
                      <a:pt x="2768" y="1657"/>
                      <a:pt x="3021" y="1706"/>
                      <a:pt x="3060" y="1706"/>
                    </a:cubicBezTo>
                    <a:cubicBezTo>
                      <a:pt x="3071" y="1706"/>
                      <a:pt x="3066" y="1702"/>
                      <a:pt x="3038" y="1693"/>
                    </a:cubicBezTo>
                    <a:cubicBezTo>
                      <a:pt x="3020" y="1693"/>
                      <a:pt x="2815" y="1640"/>
                      <a:pt x="2877" y="1640"/>
                    </a:cubicBezTo>
                    <a:cubicBezTo>
                      <a:pt x="2902" y="1640"/>
                      <a:pt x="3216" y="1712"/>
                      <a:pt x="3218" y="1712"/>
                    </a:cubicBezTo>
                    <a:cubicBezTo>
                      <a:pt x="3218" y="1712"/>
                      <a:pt x="3218" y="1712"/>
                      <a:pt x="3216" y="1711"/>
                    </a:cubicBezTo>
                    <a:cubicBezTo>
                      <a:pt x="3100" y="1658"/>
                      <a:pt x="2966" y="1622"/>
                      <a:pt x="2833" y="1604"/>
                    </a:cubicBezTo>
                    <a:lnTo>
                      <a:pt x="2833" y="1604"/>
                    </a:lnTo>
                    <a:cubicBezTo>
                      <a:pt x="2940" y="1613"/>
                      <a:pt x="3038" y="1622"/>
                      <a:pt x="3135" y="1640"/>
                    </a:cubicBezTo>
                    <a:cubicBezTo>
                      <a:pt x="3141" y="1640"/>
                      <a:pt x="3231" y="1644"/>
                      <a:pt x="3279" y="1644"/>
                    </a:cubicBezTo>
                    <a:cubicBezTo>
                      <a:pt x="3303" y="1644"/>
                      <a:pt x="3317" y="1643"/>
                      <a:pt x="3305" y="1640"/>
                    </a:cubicBezTo>
                    <a:cubicBezTo>
                      <a:pt x="3180" y="1622"/>
                      <a:pt x="3064" y="1595"/>
                      <a:pt x="2948" y="1560"/>
                    </a:cubicBezTo>
                    <a:cubicBezTo>
                      <a:pt x="2940" y="1551"/>
                      <a:pt x="2962" y="1551"/>
                      <a:pt x="2981" y="1551"/>
                    </a:cubicBezTo>
                    <a:cubicBezTo>
                      <a:pt x="3000" y="1551"/>
                      <a:pt x="3015" y="1551"/>
                      <a:pt x="2993" y="1542"/>
                    </a:cubicBezTo>
                    <a:cubicBezTo>
                      <a:pt x="2957" y="1515"/>
                      <a:pt x="2877" y="1506"/>
                      <a:pt x="2877" y="1488"/>
                    </a:cubicBezTo>
                    <a:cubicBezTo>
                      <a:pt x="2878" y="1487"/>
                      <a:pt x="2883" y="1487"/>
                      <a:pt x="2891" y="1487"/>
                    </a:cubicBezTo>
                    <a:cubicBezTo>
                      <a:pt x="2928" y="1487"/>
                      <a:pt x="3026" y="1499"/>
                      <a:pt x="3076" y="1499"/>
                    </a:cubicBezTo>
                    <a:cubicBezTo>
                      <a:pt x="3086" y="1499"/>
                      <a:pt x="3095" y="1499"/>
                      <a:pt x="3100" y="1497"/>
                    </a:cubicBezTo>
                    <a:cubicBezTo>
                      <a:pt x="3135" y="1488"/>
                      <a:pt x="3091" y="1471"/>
                      <a:pt x="2895" y="1435"/>
                    </a:cubicBezTo>
                    <a:cubicBezTo>
                      <a:pt x="2931" y="1435"/>
                      <a:pt x="3109" y="1458"/>
                      <a:pt x="3142" y="1458"/>
                    </a:cubicBezTo>
                    <a:cubicBezTo>
                      <a:pt x="3150" y="1458"/>
                      <a:pt x="3150" y="1456"/>
                      <a:pt x="3135" y="1453"/>
                    </a:cubicBezTo>
                    <a:cubicBezTo>
                      <a:pt x="3029" y="1444"/>
                      <a:pt x="2922" y="1426"/>
                      <a:pt x="2815" y="1399"/>
                    </a:cubicBezTo>
                    <a:cubicBezTo>
                      <a:pt x="2833" y="1399"/>
                      <a:pt x="2931" y="1408"/>
                      <a:pt x="2975" y="1408"/>
                    </a:cubicBezTo>
                    <a:cubicBezTo>
                      <a:pt x="3064" y="1408"/>
                      <a:pt x="3100" y="1382"/>
                      <a:pt x="2877" y="1337"/>
                    </a:cubicBezTo>
                    <a:lnTo>
                      <a:pt x="2877" y="1337"/>
                    </a:lnTo>
                    <a:cubicBezTo>
                      <a:pt x="3002" y="1355"/>
                      <a:pt x="3118" y="1373"/>
                      <a:pt x="3242" y="1373"/>
                    </a:cubicBezTo>
                    <a:cubicBezTo>
                      <a:pt x="3046" y="1337"/>
                      <a:pt x="3100" y="1337"/>
                      <a:pt x="3100" y="1328"/>
                    </a:cubicBezTo>
                    <a:cubicBezTo>
                      <a:pt x="3109" y="1319"/>
                      <a:pt x="3127" y="1328"/>
                      <a:pt x="3002" y="1301"/>
                    </a:cubicBezTo>
                    <a:cubicBezTo>
                      <a:pt x="2889" y="1278"/>
                      <a:pt x="2970" y="1278"/>
                      <a:pt x="3042" y="1278"/>
                    </a:cubicBezTo>
                    <a:lnTo>
                      <a:pt x="3042" y="1278"/>
                    </a:lnTo>
                    <a:cubicBezTo>
                      <a:pt x="3078" y="1278"/>
                      <a:pt x="3112" y="1278"/>
                      <a:pt x="3118" y="1275"/>
                    </a:cubicBezTo>
                    <a:cubicBezTo>
                      <a:pt x="3135" y="1266"/>
                      <a:pt x="3020" y="1248"/>
                      <a:pt x="3002" y="1239"/>
                    </a:cubicBezTo>
                    <a:cubicBezTo>
                      <a:pt x="2984" y="1230"/>
                      <a:pt x="2993" y="1212"/>
                      <a:pt x="3002" y="1203"/>
                    </a:cubicBezTo>
                    <a:cubicBezTo>
                      <a:pt x="3009" y="1189"/>
                      <a:pt x="2980" y="1168"/>
                      <a:pt x="2796" y="1121"/>
                    </a:cubicBezTo>
                    <a:lnTo>
                      <a:pt x="2796" y="1121"/>
                    </a:lnTo>
                    <a:cubicBezTo>
                      <a:pt x="2876" y="1139"/>
                      <a:pt x="2962" y="1157"/>
                      <a:pt x="3038" y="1168"/>
                    </a:cubicBezTo>
                    <a:cubicBezTo>
                      <a:pt x="3070" y="1174"/>
                      <a:pt x="3086" y="1176"/>
                      <a:pt x="3093" y="1176"/>
                    </a:cubicBezTo>
                    <a:cubicBezTo>
                      <a:pt x="3114" y="1176"/>
                      <a:pt x="3010" y="1148"/>
                      <a:pt x="2975" y="1141"/>
                    </a:cubicBezTo>
                    <a:cubicBezTo>
                      <a:pt x="2832" y="1104"/>
                      <a:pt x="2789" y="1089"/>
                      <a:pt x="2824" y="1089"/>
                    </a:cubicBezTo>
                    <a:cubicBezTo>
                      <a:pt x="2856" y="1089"/>
                      <a:pt x="2954" y="1102"/>
                      <a:pt x="3100" y="1123"/>
                    </a:cubicBezTo>
                    <a:cubicBezTo>
                      <a:pt x="3122" y="1127"/>
                      <a:pt x="3133" y="1128"/>
                      <a:pt x="3137" y="1128"/>
                    </a:cubicBezTo>
                    <a:cubicBezTo>
                      <a:pt x="3162" y="1128"/>
                      <a:pt x="2773" y="1046"/>
                      <a:pt x="2807" y="1046"/>
                    </a:cubicBezTo>
                    <a:cubicBezTo>
                      <a:pt x="2814" y="1046"/>
                      <a:pt x="2843" y="1051"/>
                      <a:pt x="2904" y="1061"/>
                    </a:cubicBezTo>
                    <a:cubicBezTo>
                      <a:pt x="2973" y="1074"/>
                      <a:pt x="3021" y="1079"/>
                      <a:pt x="3048" y="1079"/>
                    </a:cubicBezTo>
                    <a:cubicBezTo>
                      <a:pt x="3104" y="1079"/>
                      <a:pt x="3064" y="1055"/>
                      <a:pt x="2917" y="1025"/>
                    </a:cubicBezTo>
                    <a:lnTo>
                      <a:pt x="2917" y="1025"/>
                    </a:lnTo>
                    <a:cubicBezTo>
                      <a:pt x="2978" y="1035"/>
                      <a:pt x="3041" y="1043"/>
                      <a:pt x="3100" y="1043"/>
                    </a:cubicBezTo>
                    <a:cubicBezTo>
                      <a:pt x="3144" y="1043"/>
                      <a:pt x="3073" y="1034"/>
                      <a:pt x="3073" y="1025"/>
                    </a:cubicBezTo>
                    <a:cubicBezTo>
                      <a:pt x="3073" y="1022"/>
                      <a:pt x="3084" y="1021"/>
                      <a:pt x="3099" y="1021"/>
                    </a:cubicBezTo>
                    <a:cubicBezTo>
                      <a:pt x="3130" y="1021"/>
                      <a:pt x="3177" y="1025"/>
                      <a:pt x="3189" y="1025"/>
                    </a:cubicBezTo>
                    <a:cubicBezTo>
                      <a:pt x="3207" y="1025"/>
                      <a:pt x="3091" y="990"/>
                      <a:pt x="3091" y="981"/>
                    </a:cubicBezTo>
                    <a:cubicBezTo>
                      <a:pt x="3100" y="972"/>
                      <a:pt x="3118" y="963"/>
                      <a:pt x="3153" y="954"/>
                    </a:cubicBezTo>
                    <a:cubicBezTo>
                      <a:pt x="3198" y="954"/>
                      <a:pt x="3296" y="954"/>
                      <a:pt x="3251" y="927"/>
                    </a:cubicBezTo>
                    <a:cubicBezTo>
                      <a:pt x="3233" y="918"/>
                      <a:pt x="3020" y="874"/>
                      <a:pt x="3020" y="865"/>
                    </a:cubicBezTo>
                    <a:lnTo>
                      <a:pt x="3020" y="865"/>
                    </a:lnTo>
                    <a:cubicBezTo>
                      <a:pt x="3020" y="865"/>
                      <a:pt x="3278" y="909"/>
                      <a:pt x="3323" y="909"/>
                    </a:cubicBezTo>
                    <a:cubicBezTo>
                      <a:pt x="3394" y="909"/>
                      <a:pt x="3207" y="874"/>
                      <a:pt x="3127" y="856"/>
                    </a:cubicBezTo>
                    <a:cubicBezTo>
                      <a:pt x="3055" y="840"/>
                      <a:pt x="2744" y="782"/>
                      <a:pt x="2789" y="782"/>
                    </a:cubicBezTo>
                    <a:cubicBezTo>
                      <a:pt x="2795" y="782"/>
                      <a:pt x="2806" y="783"/>
                      <a:pt x="2824" y="785"/>
                    </a:cubicBezTo>
                    <a:cubicBezTo>
                      <a:pt x="2957" y="803"/>
                      <a:pt x="3144" y="829"/>
                      <a:pt x="3216" y="829"/>
                    </a:cubicBezTo>
                    <a:cubicBezTo>
                      <a:pt x="3307" y="829"/>
                      <a:pt x="2908" y="751"/>
                      <a:pt x="2977" y="751"/>
                    </a:cubicBezTo>
                    <a:cubicBezTo>
                      <a:pt x="2989" y="751"/>
                      <a:pt x="3013" y="753"/>
                      <a:pt x="3055" y="758"/>
                    </a:cubicBezTo>
                    <a:cubicBezTo>
                      <a:pt x="3090" y="763"/>
                      <a:pt x="3115" y="765"/>
                      <a:pt x="3132" y="765"/>
                    </a:cubicBezTo>
                    <a:cubicBezTo>
                      <a:pt x="3204" y="765"/>
                      <a:pt x="3148" y="728"/>
                      <a:pt x="3127" y="713"/>
                    </a:cubicBezTo>
                    <a:cubicBezTo>
                      <a:pt x="3100" y="705"/>
                      <a:pt x="3029" y="678"/>
                      <a:pt x="3082" y="678"/>
                    </a:cubicBezTo>
                    <a:cubicBezTo>
                      <a:pt x="3096" y="678"/>
                      <a:pt x="3259" y="689"/>
                      <a:pt x="3300" y="689"/>
                    </a:cubicBezTo>
                    <a:cubicBezTo>
                      <a:pt x="3311" y="689"/>
                      <a:pt x="3314" y="689"/>
                      <a:pt x="3305" y="687"/>
                    </a:cubicBezTo>
                    <a:cubicBezTo>
                      <a:pt x="3225" y="678"/>
                      <a:pt x="3135" y="660"/>
                      <a:pt x="3055" y="642"/>
                    </a:cubicBezTo>
                    <a:cubicBezTo>
                      <a:pt x="3011" y="624"/>
                      <a:pt x="3002" y="624"/>
                      <a:pt x="3011" y="615"/>
                    </a:cubicBezTo>
                    <a:cubicBezTo>
                      <a:pt x="3035" y="613"/>
                      <a:pt x="3060" y="612"/>
                      <a:pt x="3084" y="612"/>
                    </a:cubicBezTo>
                    <a:cubicBezTo>
                      <a:pt x="3113" y="612"/>
                      <a:pt x="3141" y="614"/>
                      <a:pt x="3169" y="617"/>
                    </a:cubicBezTo>
                    <a:lnTo>
                      <a:pt x="3169" y="617"/>
                    </a:lnTo>
                    <a:cubicBezTo>
                      <a:pt x="3065" y="597"/>
                      <a:pt x="3039" y="590"/>
                      <a:pt x="3053" y="590"/>
                    </a:cubicBezTo>
                    <a:cubicBezTo>
                      <a:pt x="3083" y="590"/>
                      <a:pt x="3292" y="620"/>
                      <a:pt x="3342" y="620"/>
                    </a:cubicBezTo>
                    <a:cubicBezTo>
                      <a:pt x="3352" y="620"/>
                      <a:pt x="3355" y="618"/>
                      <a:pt x="3349" y="615"/>
                    </a:cubicBezTo>
                    <a:cubicBezTo>
                      <a:pt x="3296" y="589"/>
                      <a:pt x="3011" y="535"/>
                      <a:pt x="2975" y="518"/>
                    </a:cubicBezTo>
                    <a:cubicBezTo>
                      <a:pt x="2972" y="515"/>
                      <a:pt x="2987" y="514"/>
                      <a:pt x="3009" y="514"/>
                    </a:cubicBezTo>
                    <a:cubicBezTo>
                      <a:pt x="3053" y="514"/>
                      <a:pt x="3127" y="518"/>
                      <a:pt x="3144" y="518"/>
                    </a:cubicBezTo>
                    <a:cubicBezTo>
                      <a:pt x="3269" y="518"/>
                      <a:pt x="2957" y="464"/>
                      <a:pt x="3055" y="455"/>
                    </a:cubicBezTo>
                    <a:cubicBezTo>
                      <a:pt x="3118" y="455"/>
                      <a:pt x="3171" y="455"/>
                      <a:pt x="3153" y="428"/>
                    </a:cubicBezTo>
                    <a:cubicBezTo>
                      <a:pt x="3135" y="411"/>
                      <a:pt x="3020" y="384"/>
                      <a:pt x="3029" y="384"/>
                    </a:cubicBezTo>
                    <a:cubicBezTo>
                      <a:pt x="3033" y="382"/>
                      <a:pt x="3047" y="381"/>
                      <a:pt x="3065" y="381"/>
                    </a:cubicBezTo>
                    <a:cubicBezTo>
                      <a:pt x="3144" y="381"/>
                      <a:pt x="3321" y="397"/>
                      <a:pt x="3395" y="397"/>
                    </a:cubicBezTo>
                    <a:cubicBezTo>
                      <a:pt x="3438" y="397"/>
                      <a:pt x="3447" y="392"/>
                      <a:pt x="3385" y="375"/>
                    </a:cubicBezTo>
                    <a:cubicBezTo>
                      <a:pt x="3287" y="339"/>
                      <a:pt x="3198" y="339"/>
                      <a:pt x="3207" y="322"/>
                    </a:cubicBezTo>
                    <a:lnTo>
                      <a:pt x="3207" y="322"/>
                    </a:lnTo>
                    <a:cubicBezTo>
                      <a:pt x="3260" y="330"/>
                      <a:pt x="3305" y="330"/>
                      <a:pt x="3358" y="330"/>
                    </a:cubicBezTo>
                    <a:cubicBezTo>
                      <a:pt x="3367" y="330"/>
                      <a:pt x="3260" y="313"/>
                      <a:pt x="3233" y="304"/>
                    </a:cubicBezTo>
                    <a:cubicBezTo>
                      <a:pt x="3091" y="241"/>
                      <a:pt x="3661" y="286"/>
                      <a:pt x="3260" y="188"/>
                    </a:cubicBezTo>
                    <a:lnTo>
                      <a:pt x="3260" y="188"/>
                    </a:lnTo>
                    <a:cubicBezTo>
                      <a:pt x="3280" y="201"/>
                      <a:pt x="3361" y="228"/>
                      <a:pt x="3345" y="228"/>
                    </a:cubicBezTo>
                    <a:cubicBezTo>
                      <a:pt x="3339" y="228"/>
                      <a:pt x="3319" y="224"/>
                      <a:pt x="3278" y="215"/>
                    </a:cubicBezTo>
                    <a:lnTo>
                      <a:pt x="3269" y="215"/>
                    </a:lnTo>
                    <a:cubicBezTo>
                      <a:pt x="3269" y="197"/>
                      <a:pt x="2191" y="1"/>
                      <a:pt x="2120" y="1"/>
                    </a:cubicBezTo>
                    <a:close/>
                    <a:moveTo>
                      <a:pt x="2590" y="3474"/>
                    </a:moveTo>
                    <a:cubicBezTo>
                      <a:pt x="2591" y="3475"/>
                      <a:pt x="2592" y="3475"/>
                      <a:pt x="2592" y="3475"/>
                    </a:cubicBezTo>
                    <a:cubicBezTo>
                      <a:pt x="2591" y="3475"/>
                      <a:pt x="2591" y="3474"/>
                      <a:pt x="2590" y="3474"/>
                    </a:cubicBezTo>
                    <a:close/>
                    <a:moveTo>
                      <a:pt x="2656" y="3721"/>
                    </a:moveTo>
                    <a:cubicBezTo>
                      <a:pt x="2621" y="3721"/>
                      <a:pt x="2701" y="3741"/>
                      <a:pt x="2904" y="3778"/>
                    </a:cubicBezTo>
                    <a:lnTo>
                      <a:pt x="2904" y="3769"/>
                    </a:lnTo>
                    <a:lnTo>
                      <a:pt x="2770" y="3733"/>
                    </a:lnTo>
                    <a:cubicBezTo>
                      <a:pt x="2710" y="3725"/>
                      <a:pt x="2671" y="3721"/>
                      <a:pt x="2656" y="3721"/>
                    </a:cubicBezTo>
                    <a:close/>
                    <a:moveTo>
                      <a:pt x="1773" y="3341"/>
                    </a:moveTo>
                    <a:lnTo>
                      <a:pt x="1773" y="3341"/>
                    </a:lnTo>
                    <a:cubicBezTo>
                      <a:pt x="1737" y="3350"/>
                      <a:pt x="1764" y="3368"/>
                      <a:pt x="1791" y="3395"/>
                    </a:cubicBezTo>
                    <a:cubicBezTo>
                      <a:pt x="1862" y="3430"/>
                      <a:pt x="1942" y="3448"/>
                      <a:pt x="2031" y="3466"/>
                    </a:cubicBezTo>
                    <a:cubicBezTo>
                      <a:pt x="2227" y="3510"/>
                      <a:pt x="1951" y="3475"/>
                      <a:pt x="2325" y="3546"/>
                    </a:cubicBezTo>
                    <a:cubicBezTo>
                      <a:pt x="2151" y="3515"/>
                      <a:pt x="2055" y="3506"/>
                      <a:pt x="1995" y="3506"/>
                    </a:cubicBezTo>
                    <a:cubicBezTo>
                      <a:pt x="1935" y="3506"/>
                      <a:pt x="1911" y="3515"/>
                      <a:pt x="1880" y="3519"/>
                    </a:cubicBezTo>
                    <a:cubicBezTo>
                      <a:pt x="1862" y="3524"/>
                      <a:pt x="1842" y="3526"/>
                      <a:pt x="1821" y="3526"/>
                    </a:cubicBezTo>
                    <a:cubicBezTo>
                      <a:pt x="1799" y="3526"/>
                      <a:pt x="1777" y="3524"/>
                      <a:pt x="1755" y="3519"/>
                    </a:cubicBezTo>
                    <a:cubicBezTo>
                      <a:pt x="1657" y="3501"/>
                      <a:pt x="1559" y="3484"/>
                      <a:pt x="1461" y="3484"/>
                    </a:cubicBezTo>
                    <a:lnTo>
                      <a:pt x="1746" y="3537"/>
                    </a:lnTo>
                    <a:cubicBezTo>
                      <a:pt x="1746" y="3540"/>
                      <a:pt x="1739" y="3541"/>
                      <a:pt x="1727" y="3541"/>
                    </a:cubicBezTo>
                    <a:cubicBezTo>
                      <a:pt x="1689" y="3541"/>
                      <a:pt x="1604" y="3528"/>
                      <a:pt x="1576" y="3528"/>
                    </a:cubicBezTo>
                    <a:cubicBezTo>
                      <a:pt x="1564" y="3528"/>
                      <a:pt x="1562" y="3531"/>
                      <a:pt x="1577" y="3537"/>
                    </a:cubicBezTo>
                    <a:cubicBezTo>
                      <a:pt x="1684" y="3573"/>
                      <a:pt x="1791" y="3608"/>
                      <a:pt x="1897" y="3626"/>
                    </a:cubicBezTo>
                    <a:cubicBezTo>
                      <a:pt x="1978" y="3644"/>
                      <a:pt x="2022" y="3653"/>
                      <a:pt x="2013" y="3653"/>
                    </a:cubicBezTo>
                    <a:cubicBezTo>
                      <a:pt x="1995" y="3657"/>
                      <a:pt x="1978" y="3660"/>
                      <a:pt x="1961" y="3660"/>
                    </a:cubicBezTo>
                    <a:cubicBezTo>
                      <a:pt x="1944" y="3660"/>
                      <a:pt x="1929" y="3657"/>
                      <a:pt x="1915" y="3653"/>
                    </a:cubicBezTo>
                    <a:cubicBezTo>
                      <a:pt x="1857" y="3653"/>
                      <a:pt x="1788" y="3648"/>
                      <a:pt x="1749" y="3648"/>
                    </a:cubicBezTo>
                    <a:cubicBezTo>
                      <a:pt x="1710" y="3648"/>
                      <a:pt x="1701" y="3653"/>
                      <a:pt x="1764" y="3671"/>
                    </a:cubicBezTo>
                    <a:cubicBezTo>
                      <a:pt x="1897" y="3706"/>
                      <a:pt x="1978" y="3733"/>
                      <a:pt x="1906" y="3742"/>
                    </a:cubicBezTo>
                    <a:cubicBezTo>
                      <a:pt x="1885" y="3742"/>
                      <a:pt x="1664" y="3708"/>
                      <a:pt x="1622" y="3708"/>
                    </a:cubicBezTo>
                    <a:cubicBezTo>
                      <a:pt x="1612" y="3708"/>
                      <a:pt x="1612" y="3710"/>
                      <a:pt x="1630" y="3715"/>
                    </a:cubicBezTo>
                    <a:cubicBezTo>
                      <a:pt x="1817" y="3760"/>
                      <a:pt x="2111" y="3786"/>
                      <a:pt x="2102" y="3813"/>
                    </a:cubicBezTo>
                    <a:cubicBezTo>
                      <a:pt x="2101" y="3815"/>
                      <a:pt x="2097" y="3817"/>
                      <a:pt x="2088" y="3817"/>
                    </a:cubicBezTo>
                    <a:cubicBezTo>
                      <a:pt x="2007" y="3817"/>
                      <a:pt x="1609" y="3721"/>
                      <a:pt x="1529" y="3721"/>
                    </a:cubicBezTo>
                    <a:cubicBezTo>
                      <a:pt x="1520" y="3721"/>
                      <a:pt x="1515" y="3722"/>
                      <a:pt x="1514" y="3724"/>
                    </a:cubicBezTo>
                    <a:cubicBezTo>
                      <a:pt x="1505" y="3751"/>
                      <a:pt x="1737" y="3769"/>
                      <a:pt x="1791" y="3786"/>
                    </a:cubicBezTo>
                    <a:cubicBezTo>
                      <a:pt x="1880" y="3822"/>
                      <a:pt x="1791" y="3831"/>
                      <a:pt x="1755" y="3840"/>
                    </a:cubicBezTo>
                    <a:cubicBezTo>
                      <a:pt x="1666" y="3858"/>
                      <a:pt x="1408" y="3858"/>
                      <a:pt x="1488" y="3902"/>
                    </a:cubicBezTo>
                    <a:cubicBezTo>
                      <a:pt x="1577" y="3929"/>
                      <a:pt x="1657" y="3956"/>
                      <a:pt x="1746" y="3974"/>
                    </a:cubicBezTo>
                    <a:cubicBezTo>
                      <a:pt x="1815" y="3992"/>
                      <a:pt x="1837" y="3999"/>
                      <a:pt x="1831" y="3999"/>
                    </a:cubicBezTo>
                    <a:cubicBezTo>
                      <a:pt x="1816" y="3999"/>
                      <a:pt x="1651" y="3962"/>
                      <a:pt x="1595" y="3956"/>
                    </a:cubicBezTo>
                    <a:cubicBezTo>
                      <a:pt x="1585" y="3955"/>
                      <a:pt x="1577" y="3955"/>
                      <a:pt x="1571" y="3955"/>
                    </a:cubicBezTo>
                    <a:cubicBezTo>
                      <a:pt x="1510" y="3955"/>
                      <a:pt x="1621" y="3994"/>
                      <a:pt x="1710" y="4018"/>
                    </a:cubicBezTo>
                    <a:cubicBezTo>
                      <a:pt x="1859" y="4048"/>
                      <a:pt x="1905" y="4059"/>
                      <a:pt x="1885" y="4059"/>
                    </a:cubicBezTo>
                    <a:cubicBezTo>
                      <a:pt x="1864" y="4059"/>
                      <a:pt x="1765" y="4046"/>
                      <a:pt x="1639" y="4027"/>
                    </a:cubicBezTo>
                    <a:cubicBezTo>
                      <a:pt x="1603" y="4027"/>
                      <a:pt x="2182" y="4134"/>
                      <a:pt x="2191" y="4134"/>
                    </a:cubicBezTo>
                    <a:cubicBezTo>
                      <a:pt x="2174" y="4134"/>
                      <a:pt x="1880" y="4089"/>
                      <a:pt x="1817" y="4080"/>
                    </a:cubicBezTo>
                    <a:cubicBezTo>
                      <a:pt x="1776" y="4074"/>
                      <a:pt x="1754" y="4071"/>
                      <a:pt x="1744" y="4071"/>
                    </a:cubicBezTo>
                    <a:cubicBezTo>
                      <a:pt x="1716" y="4071"/>
                      <a:pt x="1793" y="4094"/>
                      <a:pt x="1826" y="4107"/>
                    </a:cubicBezTo>
                    <a:cubicBezTo>
                      <a:pt x="1845" y="4114"/>
                      <a:pt x="1954" y="4157"/>
                      <a:pt x="1890" y="4157"/>
                    </a:cubicBezTo>
                    <a:cubicBezTo>
                      <a:pt x="1866" y="4157"/>
                      <a:pt x="1817" y="4151"/>
                      <a:pt x="1728" y="4134"/>
                    </a:cubicBezTo>
                    <a:cubicBezTo>
                      <a:pt x="1632" y="4114"/>
                      <a:pt x="1587" y="4106"/>
                      <a:pt x="1575" y="4106"/>
                    </a:cubicBezTo>
                    <a:cubicBezTo>
                      <a:pt x="1539" y="4106"/>
                      <a:pt x="1786" y="4174"/>
                      <a:pt x="1799" y="4187"/>
                    </a:cubicBezTo>
                    <a:cubicBezTo>
                      <a:pt x="1805" y="4190"/>
                      <a:pt x="1804" y="4191"/>
                      <a:pt x="1797" y="4191"/>
                    </a:cubicBezTo>
                    <a:cubicBezTo>
                      <a:pt x="1743" y="4191"/>
                      <a:pt x="1320" y="4118"/>
                      <a:pt x="1286" y="4118"/>
                    </a:cubicBezTo>
                    <a:cubicBezTo>
                      <a:pt x="1277" y="4118"/>
                      <a:pt x="1293" y="4122"/>
                      <a:pt x="1345" y="4134"/>
                    </a:cubicBezTo>
                    <a:cubicBezTo>
                      <a:pt x="1657" y="4196"/>
                      <a:pt x="2102" y="4250"/>
                      <a:pt x="2298" y="4267"/>
                    </a:cubicBezTo>
                    <a:cubicBezTo>
                      <a:pt x="2312" y="4267"/>
                      <a:pt x="2538" y="4290"/>
                      <a:pt x="2563" y="4290"/>
                    </a:cubicBezTo>
                    <a:cubicBezTo>
                      <a:pt x="2570" y="4290"/>
                      <a:pt x="2564" y="4289"/>
                      <a:pt x="2539" y="4285"/>
                    </a:cubicBezTo>
                    <a:cubicBezTo>
                      <a:pt x="2423" y="4259"/>
                      <a:pt x="2414" y="4250"/>
                      <a:pt x="2485" y="4250"/>
                    </a:cubicBezTo>
                    <a:cubicBezTo>
                      <a:pt x="2534" y="4250"/>
                      <a:pt x="2609" y="4258"/>
                      <a:pt x="2645" y="4258"/>
                    </a:cubicBezTo>
                    <a:cubicBezTo>
                      <a:pt x="2676" y="4258"/>
                      <a:pt x="2680" y="4252"/>
                      <a:pt x="2619" y="4232"/>
                    </a:cubicBezTo>
                    <a:cubicBezTo>
                      <a:pt x="2543" y="4213"/>
                      <a:pt x="2459" y="4194"/>
                      <a:pt x="2482" y="4194"/>
                    </a:cubicBezTo>
                    <a:cubicBezTo>
                      <a:pt x="2492" y="4194"/>
                      <a:pt x="2520" y="4197"/>
                      <a:pt x="2574" y="4205"/>
                    </a:cubicBezTo>
                    <a:cubicBezTo>
                      <a:pt x="2574" y="4192"/>
                      <a:pt x="2366" y="4134"/>
                      <a:pt x="2424" y="4134"/>
                    </a:cubicBezTo>
                    <a:cubicBezTo>
                      <a:pt x="2447" y="4134"/>
                      <a:pt x="2514" y="4144"/>
                      <a:pt x="2655" y="4169"/>
                    </a:cubicBezTo>
                    <a:cubicBezTo>
                      <a:pt x="2280" y="4098"/>
                      <a:pt x="2557" y="4116"/>
                      <a:pt x="2512" y="4089"/>
                    </a:cubicBezTo>
                    <a:cubicBezTo>
                      <a:pt x="2459" y="4071"/>
                      <a:pt x="2316" y="4054"/>
                      <a:pt x="2200" y="4027"/>
                    </a:cubicBezTo>
                    <a:cubicBezTo>
                      <a:pt x="2172" y="4018"/>
                      <a:pt x="2169" y="4015"/>
                      <a:pt x="2181" y="4015"/>
                    </a:cubicBezTo>
                    <a:cubicBezTo>
                      <a:pt x="2220" y="4015"/>
                      <a:pt x="2409" y="4047"/>
                      <a:pt x="2476" y="4054"/>
                    </a:cubicBezTo>
                    <a:cubicBezTo>
                      <a:pt x="2620" y="4079"/>
                      <a:pt x="2679" y="4089"/>
                      <a:pt x="2693" y="4089"/>
                    </a:cubicBezTo>
                    <a:cubicBezTo>
                      <a:pt x="2723" y="4089"/>
                      <a:pt x="2551" y="4048"/>
                      <a:pt x="2539" y="4036"/>
                    </a:cubicBezTo>
                    <a:cubicBezTo>
                      <a:pt x="2579" y="4016"/>
                      <a:pt x="2624" y="4006"/>
                      <a:pt x="2666" y="4006"/>
                    </a:cubicBezTo>
                    <a:cubicBezTo>
                      <a:pt x="2681" y="4006"/>
                      <a:pt x="2695" y="4007"/>
                      <a:pt x="2708" y="4009"/>
                    </a:cubicBezTo>
                    <a:cubicBezTo>
                      <a:pt x="2663" y="4000"/>
                      <a:pt x="2619" y="3991"/>
                      <a:pt x="2565" y="3982"/>
                    </a:cubicBezTo>
                    <a:cubicBezTo>
                      <a:pt x="2494" y="3965"/>
                      <a:pt x="2512" y="3965"/>
                      <a:pt x="2512" y="3956"/>
                    </a:cubicBezTo>
                    <a:cubicBezTo>
                      <a:pt x="2512" y="3956"/>
                      <a:pt x="2507" y="3941"/>
                      <a:pt x="2550" y="3941"/>
                    </a:cubicBezTo>
                    <a:cubicBezTo>
                      <a:pt x="2564" y="3941"/>
                      <a:pt x="2583" y="3942"/>
                      <a:pt x="2610" y="3947"/>
                    </a:cubicBezTo>
                    <a:cubicBezTo>
                      <a:pt x="2683" y="3953"/>
                      <a:pt x="2760" y="3967"/>
                      <a:pt x="2773" y="3967"/>
                    </a:cubicBezTo>
                    <a:cubicBezTo>
                      <a:pt x="2779" y="3967"/>
                      <a:pt x="2772" y="3964"/>
                      <a:pt x="2744" y="3956"/>
                    </a:cubicBezTo>
                    <a:cubicBezTo>
                      <a:pt x="2681" y="3929"/>
                      <a:pt x="2485" y="3893"/>
                      <a:pt x="2441" y="3884"/>
                    </a:cubicBezTo>
                    <a:cubicBezTo>
                      <a:pt x="2414" y="3876"/>
                      <a:pt x="2423" y="3873"/>
                      <a:pt x="2449" y="3873"/>
                    </a:cubicBezTo>
                    <a:cubicBezTo>
                      <a:pt x="2501" y="3873"/>
                      <a:pt x="2622" y="3884"/>
                      <a:pt x="2663" y="3884"/>
                    </a:cubicBezTo>
                    <a:cubicBezTo>
                      <a:pt x="2726" y="3884"/>
                      <a:pt x="2788" y="3884"/>
                      <a:pt x="2779" y="3867"/>
                    </a:cubicBezTo>
                    <a:cubicBezTo>
                      <a:pt x="2779" y="3849"/>
                      <a:pt x="2735" y="3831"/>
                      <a:pt x="2646" y="3795"/>
                    </a:cubicBezTo>
                    <a:cubicBezTo>
                      <a:pt x="2601" y="3786"/>
                      <a:pt x="2369" y="3733"/>
                      <a:pt x="2369" y="3724"/>
                    </a:cubicBezTo>
                    <a:lnTo>
                      <a:pt x="2369" y="3724"/>
                    </a:lnTo>
                    <a:cubicBezTo>
                      <a:pt x="2370" y="3724"/>
                      <a:pt x="2637" y="3786"/>
                      <a:pt x="2690" y="3786"/>
                    </a:cubicBezTo>
                    <a:cubicBezTo>
                      <a:pt x="2714" y="3791"/>
                      <a:pt x="2730" y="3792"/>
                      <a:pt x="2740" y="3792"/>
                    </a:cubicBezTo>
                    <a:cubicBezTo>
                      <a:pt x="2771" y="3792"/>
                      <a:pt x="2746" y="3775"/>
                      <a:pt x="2726" y="3769"/>
                    </a:cubicBezTo>
                    <a:cubicBezTo>
                      <a:pt x="2681" y="3751"/>
                      <a:pt x="2539" y="3724"/>
                      <a:pt x="2512" y="3715"/>
                    </a:cubicBezTo>
                    <a:cubicBezTo>
                      <a:pt x="2494" y="3697"/>
                      <a:pt x="2521" y="3697"/>
                      <a:pt x="2574" y="3697"/>
                    </a:cubicBezTo>
                    <a:cubicBezTo>
                      <a:pt x="2648" y="3697"/>
                      <a:pt x="2770" y="3713"/>
                      <a:pt x="2821" y="3713"/>
                    </a:cubicBezTo>
                    <a:cubicBezTo>
                      <a:pt x="2856" y="3713"/>
                      <a:pt x="2856" y="3705"/>
                      <a:pt x="2779" y="3680"/>
                    </a:cubicBezTo>
                    <a:cubicBezTo>
                      <a:pt x="2619" y="3644"/>
                      <a:pt x="2646" y="3635"/>
                      <a:pt x="2646" y="3617"/>
                    </a:cubicBezTo>
                    <a:cubicBezTo>
                      <a:pt x="2655" y="3608"/>
                      <a:pt x="2361" y="3564"/>
                      <a:pt x="2369" y="3546"/>
                    </a:cubicBezTo>
                    <a:lnTo>
                      <a:pt x="2369" y="3546"/>
                    </a:lnTo>
                    <a:cubicBezTo>
                      <a:pt x="2452" y="3561"/>
                      <a:pt x="2707" y="3614"/>
                      <a:pt x="2730" y="3614"/>
                    </a:cubicBezTo>
                    <a:cubicBezTo>
                      <a:pt x="2734" y="3614"/>
                      <a:pt x="2731" y="3612"/>
                      <a:pt x="2717" y="3608"/>
                    </a:cubicBezTo>
                    <a:cubicBezTo>
                      <a:pt x="2663" y="3582"/>
                      <a:pt x="2485" y="3546"/>
                      <a:pt x="2378" y="3519"/>
                    </a:cubicBezTo>
                    <a:lnTo>
                      <a:pt x="2378" y="3519"/>
                    </a:lnTo>
                    <a:cubicBezTo>
                      <a:pt x="2464" y="3540"/>
                      <a:pt x="2509" y="3547"/>
                      <a:pt x="2531" y="3547"/>
                    </a:cubicBezTo>
                    <a:cubicBezTo>
                      <a:pt x="2576" y="3547"/>
                      <a:pt x="2533" y="3519"/>
                      <a:pt x="2557" y="3519"/>
                    </a:cubicBezTo>
                    <a:cubicBezTo>
                      <a:pt x="2605" y="3519"/>
                      <a:pt x="2786" y="3556"/>
                      <a:pt x="2825" y="3556"/>
                    </a:cubicBezTo>
                    <a:cubicBezTo>
                      <a:pt x="2829" y="3556"/>
                      <a:pt x="2832" y="3556"/>
                      <a:pt x="2833" y="3555"/>
                    </a:cubicBezTo>
                    <a:cubicBezTo>
                      <a:pt x="2592" y="3493"/>
                      <a:pt x="2352" y="3448"/>
                      <a:pt x="2102" y="3430"/>
                    </a:cubicBezTo>
                    <a:lnTo>
                      <a:pt x="2102" y="3412"/>
                    </a:lnTo>
                    <a:cubicBezTo>
                      <a:pt x="1995" y="3377"/>
                      <a:pt x="1888" y="3359"/>
                      <a:pt x="1782" y="3350"/>
                    </a:cubicBezTo>
                    <a:lnTo>
                      <a:pt x="1773" y="3341"/>
                    </a:lnTo>
                    <a:close/>
                    <a:moveTo>
                      <a:pt x="2334" y="4294"/>
                    </a:moveTo>
                    <a:lnTo>
                      <a:pt x="2334" y="4294"/>
                    </a:lnTo>
                    <a:cubicBezTo>
                      <a:pt x="2333" y="4295"/>
                      <a:pt x="2334" y="4296"/>
                      <a:pt x="2334" y="4297"/>
                    </a:cubicBezTo>
                    <a:lnTo>
                      <a:pt x="2334" y="4297"/>
                    </a:lnTo>
                    <a:cubicBezTo>
                      <a:pt x="2340" y="4297"/>
                      <a:pt x="2346" y="4298"/>
                      <a:pt x="2351" y="4299"/>
                    </a:cubicBezTo>
                    <a:lnTo>
                      <a:pt x="2351" y="4299"/>
                    </a:lnTo>
                    <a:cubicBezTo>
                      <a:pt x="2345" y="4297"/>
                      <a:pt x="2340" y="4296"/>
                      <a:pt x="2334" y="4294"/>
                    </a:cubicBezTo>
                    <a:close/>
                    <a:moveTo>
                      <a:pt x="2351" y="4299"/>
                    </a:moveTo>
                    <a:lnTo>
                      <a:pt x="2351" y="4299"/>
                    </a:lnTo>
                    <a:cubicBezTo>
                      <a:pt x="2443" y="4323"/>
                      <a:pt x="2536" y="4339"/>
                      <a:pt x="2628" y="4339"/>
                    </a:cubicBezTo>
                    <a:cubicBezTo>
                      <a:pt x="2537" y="4324"/>
                      <a:pt x="2445" y="4310"/>
                      <a:pt x="2351" y="4299"/>
                    </a:cubicBezTo>
                    <a:close/>
                    <a:moveTo>
                      <a:pt x="1024" y="4935"/>
                    </a:moveTo>
                    <a:cubicBezTo>
                      <a:pt x="1122" y="4953"/>
                      <a:pt x="1220" y="4980"/>
                      <a:pt x="1318" y="4989"/>
                    </a:cubicBezTo>
                    <a:cubicBezTo>
                      <a:pt x="1327" y="4980"/>
                      <a:pt x="1220" y="4953"/>
                      <a:pt x="1024" y="4935"/>
                    </a:cubicBezTo>
                    <a:close/>
                    <a:moveTo>
                      <a:pt x="1782" y="4962"/>
                    </a:moveTo>
                    <a:lnTo>
                      <a:pt x="1942" y="4980"/>
                    </a:lnTo>
                    <a:cubicBezTo>
                      <a:pt x="1942" y="4985"/>
                      <a:pt x="1953" y="4992"/>
                      <a:pt x="1930" y="4992"/>
                    </a:cubicBezTo>
                    <a:cubicBezTo>
                      <a:pt x="1912" y="4992"/>
                      <a:pt x="1870" y="4987"/>
                      <a:pt x="1782" y="4971"/>
                    </a:cubicBezTo>
                    <a:lnTo>
                      <a:pt x="1782" y="4962"/>
                    </a:lnTo>
                    <a:close/>
                    <a:moveTo>
                      <a:pt x="1149" y="5016"/>
                    </a:moveTo>
                    <a:cubicBezTo>
                      <a:pt x="1247" y="5042"/>
                      <a:pt x="1345" y="5060"/>
                      <a:pt x="1443" y="5060"/>
                    </a:cubicBezTo>
                    <a:cubicBezTo>
                      <a:pt x="1345" y="5033"/>
                      <a:pt x="1247" y="5016"/>
                      <a:pt x="1149" y="5016"/>
                    </a:cubicBezTo>
                    <a:close/>
                    <a:moveTo>
                      <a:pt x="230" y="5756"/>
                    </a:moveTo>
                    <a:cubicBezTo>
                      <a:pt x="197" y="5756"/>
                      <a:pt x="214" y="5767"/>
                      <a:pt x="214" y="5773"/>
                    </a:cubicBezTo>
                    <a:cubicBezTo>
                      <a:pt x="293" y="5790"/>
                      <a:pt x="329" y="5796"/>
                      <a:pt x="345" y="5796"/>
                    </a:cubicBezTo>
                    <a:cubicBezTo>
                      <a:pt x="354" y="5796"/>
                      <a:pt x="356" y="5794"/>
                      <a:pt x="356" y="5791"/>
                    </a:cubicBezTo>
                    <a:cubicBezTo>
                      <a:pt x="365" y="5782"/>
                      <a:pt x="392" y="5782"/>
                      <a:pt x="312" y="5764"/>
                    </a:cubicBezTo>
                    <a:cubicBezTo>
                      <a:pt x="270" y="5758"/>
                      <a:pt x="245" y="5756"/>
                      <a:pt x="230" y="5756"/>
                    </a:cubicBezTo>
                    <a:close/>
                    <a:moveTo>
                      <a:pt x="1114" y="6174"/>
                    </a:moveTo>
                    <a:cubicBezTo>
                      <a:pt x="1115" y="6174"/>
                      <a:pt x="1119" y="6176"/>
                      <a:pt x="1123" y="6177"/>
                    </a:cubicBezTo>
                    <a:lnTo>
                      <a:pt x="1123" y="6177"/>
                    </a:lnTo>
                    <a:lnTo>
                      <a:pt x="1114" y="6174"/>
                    </a:lnTo>
                    <a:close/>
                    <a:moveTo>
                      <a:pt x="1306" y="6159"/>
                    </a:moveTo>
                    <a:cubicBezTo>
                      <a:pt x="1320" y="6159"/>
                      <a:pt x="1354" y="6165"/>
                      <a:pt x="1443" y="6181"/>
                    </a:cubicBezTo>
                    <a:lnTo>
                      <a:pt x="1443" y="6181"/>
                    </a:lnTo>
                    <a:cubicBezTo>
                      <a:pt x="1442" y="6187"/>
                      <a:pt x="1441" y="6194"/>
                      <a:pt x="1434" y="6200"/>
                    </a:cubicBezTo>
                    <a:cubicBezTo>
                      <a:pt x="1310" y="6182"/>
                      <a:pt x="1292" y="6174"/>
                      <a:pt x="1292" y="6165"/>
                    </a:cubicBezTo>
                    <a:cubicBezTo>
                      <a:pt x="1295" y="6161"/>
                      <a:pt x="1297" y="6159"/>
                      <a:pt x="1306" y="6159"/>
                    </a:cubicBezTo>
                    <a:close/>
                    <a:moveTo>
                      <a:pt x="1399" y="6549"/>
                    </a:moveTo>
                    <a:cubicBezTo>
                      <a:pt x="1414" y="6549"/>
                      <a:pt x="1470" y="6559"/>
                      <a:pt x="1532" y="6574"/>
                    </a:cubicBezTo>
                    <a:lnTo>
                      <a:pt x="1737" y="6628"/>
                    </a:lnTo>
                    <a:cubicBezTo>
                      <a:pt x="1639" y="6619"/>
                      <a:pt x="1541" y="6592"/>
                      <a:pt x="1443" y="6565"/>
                    </a:cubicBezTo>
                    <a:cubicBezTo>
                      <a:pt x="1398" y="6554"/>
                      <a:pt x="1388" y="6549"/>
                      <a:pt x="1399" y="6549"/>
                    </a:cubicBezTo>
                    <a:close/>
                    <a:moveTo>
                      <a:pt x="1488" y="6851"/>
                    </a:moveTo>
                    <a:lnTo>
                      <a:pt x="1488" y="6851"/>
                    </a:lnTo>
                    <a:cubicBezTo>
                      <a:pt x="1586" y="6859"/>
                      <a:pt x="1684" y="6877"/>
                      <a:pt x="1782" y="6904"/>
                    </a:cubicBezTo>
                    <a:cubicBezTo>
                      <a:pt x="1684" y="6895"/>
                      <a:pt x="1586" y="6877"/>
                      <a:pt x="1488" y="6851"/>
                    </a:cubicBezTo>
                    <a:close/>
                    <a:moveTo>
                      <a:pt x="2151" y="7152"/>
                    </a:moveTo>
                    <a:cubicBezTo>
                      <a:pt x="2166" y="7155"/>
                      <a:pt x="2182" y="7159"/>
                      <a:pt x="2200" y="7162"/>
                    </a:cubicBezTo>
                    <a:cubicBezTo>
                      <a:pt x="2184" y="7159"/>
                      <a:pt x="2167" y="7156"/>
                      <a:pt x="2151" y="7152"/>
                    </a:cubicBezTo>
                    <a:close/>
                    <a:moveTo>
                      <a:pt x="2104" y="7782"/>
                    </a:moveTo>
                    <a:cubicBezTo>
                      <a:pt x="2137" y="7790"/>
                      <a:pt x="2184" y="7800"/>
                      <a:pt x="2254" y="7812"/>
                    </a:cubicBezTo>
                    <a:cubicBezTo>
                      <a:pt x="2206" y="7797"/>
                      <a:pt x="2155" y="7787"/>
                      <a:pt x="2104" y="7782"/>
                    </a:cubicBezTo>
                    <a:close/>
                    <a:moveTo>
                      <a:pt x="1749" y="8182"/>
                    </a:moveTo>
                    <a:cubicBezTo>
                      <a:pt x="1702" y="8182"/>
                      <a:pt x="1942" y="8235"/>
                      <a:pt x="2007" y="8235"/>
                    </a:cubicBezTo>
                    <a:cubicBezTo>
                      <a:pt x="2016" y="8235"/>
                      <a:pt x="2021" y="8233"/>
                      <a:pt x="2022" y="8231"/>
                    </a:cubicBezTo>
                    <a:cubicBezTo>
                      <a:pt x="2031" y="8231"/>
                      <a:pt x="2022" y="8222"/>
                      <a:pt x="2022" y="8222"/>
                    </a:cubicBezTo>
                    <a:cubicBezTo>
                      <a:pt x="1847" y="8192"/>
                      <a:pt x="1770" y="8182"/>
                      <a:pt x="1749" y="8182"/>
                    </a:cubicBezTo>
                    <a:close/>
                    <a:moveTo>
                      <a:pt x="1042" y="8311"/>
                    </a:moveTo>
                    <a:lnTo>
                      <a:pt x="1042" y="8311"/>
                    </a:lnTo>
                    <a:cubicBezTo>
                      <a:pt x="1045" y="8313"/>
                      <a:pt x="1046" y="8314"/>
                      <a:pt x="1047" y="8316"/>
                    </a:cubicBezTo>
                    <a:lnTo>
                      <a:pt x="1047" y="8316"/>
                    </a:lnTo>
                    <a:lnTo>
                      <a:pt x="1042" y="8311"/>
                    </a:lnTo>
                    <a:close/>
                    <a:moveTo>
                      <a:pt x="748" y="8267"/>
                    </a:moveTo>
                    <a:cubicBezTo>
                      <a:pt x="826" y="8275"/>
                      <a:pt x="930" y="8293"/>
                      <a:pt x="1042" y="8318"/>
                    </a:cubicBezTo>
                    <a:lnTo>
                      <a:pt x="1042" y="8318"/>
                    </a:lnTo>
                    <a:cubicBezTo>
                      <a:pt x="1041" y="8318"/>
                      <a:pt x="1039" y="8318"/>
                      <a:pt x="1037" y="8318"/>
                    </a:cubicBezTo>
                    <a:cubicBezTo>
                      <a:pt x="1008" y="8318"/>
                      <a:pt x="911" y="8302"/>
                      <a:pt x="748" y="8276"/>
                    </a:cubicBezTo>
                    <a:lnTo>
                      <a:pt x="748" y="8267"/>
                    </a:lnTo>
                    <a:close/>
                    <a:moveTo>
                      <a:pt x="935" y="8962"/>
                    </a:moveTo>
                    <a:lnTo>
                      <a:pt x="1087" y="8979"/>
                    </a:lnTo>
                    <a:cubicBezTo>
                      <a:pt x="1176" y="8997"/>
                      <a:pt x="1265" y="9015"/>
                      <a:pt x="1220" y="9024"/>
                    </a:cubicBezTo>
                    <a:cubicBezTo>
                      <a:pt x="1131" y="9006"/>
                      <a:pt x="1033" y="8988"/>
                      <a:pt x="935" y="8962"/>
                    </a:cubicBezTo>
                    <a:close/>
                    <a:moveTo>
                      <a:pt x="339" y="9567"/>
                    </a:moveTo>
                    <a:cubicBezTo>
                      <a:pt x="338" y="9567"/>
                      <a:pt x="338" y="9567"/>
                      <a:pt x="340" y="9568"/>
                    </a:cubicBezTo>
                    <a:lnTo>
                      <a:pt x="340" y="9568"/>
                    </a:lnTo>
                    <a:cubicBezTo>
                      <a:pt x="339" y="9567"/>
                      <a:pt x="339" y="9567"/>
                      <a:pt x="339" y="9567"/>
                    </a:cubicBezTo>
                    <a:close/>
                    <a:moveTo>
                      <a:pt x="396" y="10328"/>
                    </a:moveTo>
                    <a:cubicBezTo>
                      <a:pt x="427" y="10328"/>
                      <a:pt x="490" y="10336"/>
                      <a:pt x="597" y="10360"/>
                    </a:cubicBezTo>
                    <a:cubicBezTo>
                      <a:pt x="713" y="10387"/>
                      <a:pt x="659" y="10387"/>
                      <a:pt x="659" y="10396"/>
                    </a:cubicBezTo>
                    <a:cubicBezTo>
                      <a:pt x="561" y="10387"/>
                      <a:pt x="463" y="10360"/>
                      <a:pt x="374" y="10333"/>
                    </a:cubicBezTo>
                    <a:cubicBezTo>
                      <a:pt x="374" y="10330"/>
                      <a:pt x="381" y="10328"/>
                      <a:pt x="396" y="10328"/>
                    </a:cubicBezTo>
                    <a:close/>
                    <a:moveTo>
                      <a:pt x="1230" y="10583"/>
                    </a:moveTo>
                    <a:cubicBezTo>
                      <a:pt x="1184" y="10583"/>
                      <a:pt x="1424" y="10639"/>
                      <a:pt x="1490" y="10639"/>
                    </a:cubicBezTo>
                    <a:cubicBezTo>
                      <a:pt x="1498" y="10639"/>
                      <a:pt x="1504" y="10638"/>
                      <a:pt x="1505" y="10636"/>
                    </a:cubicBezTo>
                    <a:cubicBezTo>
                      <a:pt x="1514" y="10636"/>
                      <a:pt x="1505" y="10627"/>
                      <a:pt x="1505" y="10627"/>
                    </a:cubicBezTo>
                    <a:cubicBezTo>
                      <a:pt x="1329" y="10594"/>
                      <a:pt x="1251" y="10583"/>
                      <a:pt x="1230" y="10583"/>
                    </a:cubicBezTo>
                    <a:close/>
                    <a:moveTo>
                      <a:pt x="1655" y="10710"/>
                    </a:moveTo>
                    <a:cubicBezTo>
                      <a:pt x="1667" y="10712"/>
                      <a:pt x="1679" y="10714"/>
                      <a:pt x="1693" y="10716"/>
                    </a:cubicBezTo>
                    <a:cubicBezTo>
                      <a:pt x="1679" y="10714"/>
                      <a:pt x="1667" y="10712"/>
                      <a:pt x="1655" y="10710"/>
                    </a:cubicBezTo>
                    <a:close/>
                    <a:moveTo>
                      <a:pt x="726" y="10676"/>
                    </a:moveTo>
                    <a:cubicBezTo>
                      <a:pt x="756" y="10676"/>
                      <a:pt x="820" y="10684"/>
                      <a:pt x="927" y="10707"/>
                    </a:cubicBezTo>
                    <a:cubicBezTo>
                      <a:pt x="1042" y="10734"/>
                      <a:pt x="989" y="10734"/>
                      <a:pt x="989" y="10743"/>
                    </a:cubicBezTo>
                    <a:cubicBezTo>
                      <a:pt x="891" y="10725"/>
                      <a:pt x="793" y="10707"/>
                      <a:pt x="704" y="10681"/>
                    </a:cubicBezTo>
                    <a:cubicBezTo>
                      <a:pt x="704" y="10678"/>
                      <a:pt x="711" y="10676"/>
                      <a:pt x="726" y="10676"/>
                    </a:cubicBezTo>
                    <a:close/>
                    <a:moveTo>
                      <a:pt x="1764" y="4259"/>
                    </a:moveTo>
                    <a:cubicBezTo>
                      <a:pt x="1734" y="4259"/>
                      <a:pt x="1780" y="4278"/>
                      <a:pt x="1745" y="4278"/>
                    </a:cubicBezTo>
                    <a:cubicBezTo>
                      <a:pt x="1727" y="4278"/>
                      <a:pt x="1690" y="4273"/>
                      <a:pt x="1612" y="4259"/>
                    </a:cubicBezTo>
                    <a:lnTo>
                      <a:pt x="1612" y="4259"/>
                    </a:lnTo>
                    <a:cubicBezTo>
                      <a:pt x="1701" y="4276"/>
                      <a:pt x="2093" y="4339"/>
                      <a:pt x="2102" y="4348"/>
                    </a:cubicBezTo>
                    <a:cubicBezTo>
                      <a:pt x="2104" y="4350"/>
                      <a:pt x="2096" y="4351"/>
                      <a:pt x="2082" y="4351"/>
                    </a:cubicBezTo>
                    <a:cubicBezTo>
                      <a:pt x="2023" y="4351"/>
                      <a:pt x="1850" y="4331"/>
                      <a:pt x="1812" y="4331"/>
                    </a:cubicBezTo>
                    <a:cubicBezTo>
                      <a:pt x="1800" y="4331"/>
                      <a:pt x="1802" y="4333"/>
                      <a:pt x="1826" y="4339"/>
                    </a:cubicBezTo>
                    <a:cubicBezTo>
                      <a:pt x="1862" y="4348"/>
                      <a:pt x="1995" y="4365"/>
                      <a:pt x="2031" y="4374"/>
                    </a:cubicBezTo>
                    <a:cubicBezTo>
                      <a:pt x="2191" y="4401"/>
                      <a:pt x="2174" y="4410"/>
                      <a:pt x="2174" y="4419"/>
                    </a:cubicBezTo>
                    <a:cubicBezTo>
                      <a:pt x="2174" y="4422"/>
                      <a:pt x="2160" y="4426"/>
                      <a:pt x="2130" y="4426"/>
                    </a:cubicBezTo>
                    <a:cubicBezTo>
                      <a:pt x="2087" y="4426"/>
                      <a:pt x="2010" y="4418"/>
                      <a:pt x="1888" y="4392"/>
                    </a:cubicBezTo>
                    <a:cubicBezTo>
                      <a:pt x="1755" y="4348"/>
                      <a:pt x="1621" y="4312"/>
                      <a:pt x="1479" y="4285"/>
                    </a:cubicBezTo>
                    <a:cubicBezTo>
                      <a:pt x="1389" y="4271"/>
                      <a:pt x="1336" y="4265"/>
                      <a:pt x="1312" y="4265"/>
                    </a:cubicBezTo>
                    <a:cubicBezTo>
                      <a:pt x="1263" y="4265"/>
                      <a:pt x="1340" y="4291"/>
                      <a:pt x="1479" y="4321"/>
                    </a:cubicBezTo>
                    <a:cubicBezTo>
                      <a:pt x="1662" y="4354"/>
                      <a:pt x="1686" y="4381"/>
                      <a:pt x="1602" y="4381"/>
                    </a:cubicBezTo>
                    <a:cubicBezTo>
                      <a:pt x="1552" y="4381"/>
                      <a:pt x="1462" y="4371"/>
                      <a:pt x="1345" y="4348"/>
                    </a:cubicBezTo>
                    <a:lnTo>
                      <a:pt x="1345" y="4348"/>
                    </a:lnTo>
                    <a:cubicBezTo>
                      <a:pt x="1425" y="4365"/>
                      <a:pt x="1684" y="4410"/>
                      <a:pt x="1693" y="4419"/>
                    </a:cubicBezTo>
                    <a:cubicBezTo>
                      <a:pt x="1710" y="4428"/>
                      <a:pt x="1719" y="4446"/>
                      <a:pt x="1897" y="4481"/>
                    </a:cubicBezTo>
                    <a:cubicBezTo>
                      <a:pt x="1775" y="4458"/>
                      <a:pt x="1690" y="4450"/>
                      <a:pt x="1633" y="4450"/>
                    </a:cubicBezTo>
                    <a:cubicBezTo>
                      <a:pt x="1511" y="4450"/>
                      <a:pt x="1508" y="4487"/>
                      <a:pt x="1514" y="4499"/>
                    </a:cubicBezTo>
                    <a:cubicBezTo>
                      <a:pt x="1514" y="4522"/>
                      <a:pt x="1684" y="4573"/>
                      <a:pt x="1941" y="4645"/>
                    </a:cubicBezTo>
                    <a:lnTo>
                      <a:pt x="1941" y="4645"/>
                    </a:lnTo>
                    <a:cubicBezTo>
                      <a:pt x="1824" y="4616"/>
                      <a:pt x="1655" y="4579"/>
                      <a:pt x="1595" y="4579"/>
                    </a:cubicBezTo>
                    <a:lnTo>
                      <a:pt x="1621" y="4588"/>
                    </a:lnTo>
                    <a:cubicBezTo>
                      <a:pt x="1621" y="4591"/>
                      <a:pt x="1623" y="4592"/>
                      <a:pt x="1622" y="4592"/>
                    </a:cubicBezTo>
                    <a:cubicBezTo>
                      <a:pt x="1619" y="4592"/>
                      <a:pt x="1603" y="4585"/>
                      <a:pt x="1514" y="4579"/>
                    </a:cubicBezTo>
                    <a:cubicBezTo>
                      <a:pt x="1426" y="4567"/>
                      <a:pt x="1362" y="4558"/>
                      <a:pt x="1345" y="4558"/>
                    </a:cubicBezTo>
                    <a:cubicBezTo>
                      <a:pt x="1327" y="4558"/>
                      <a:pt x="1369" y="4569"/>
                      <a:pt x="1505" y="4597"/>
                    </a:cubicBezTo>
                    <a:cubicBezTo>
                      <a:pt x="1675" y="4624"/>
                      <a:pt x="1755" y="4633"/>
                      <a:pt x="1755" y="4650"/>
                    </a:cubicBezTo>
                    <a:cubicBezTo>
                      <a:pt x="1755" y="4659"/>
                      <a:pt x="1764" y="4668"/>
                      <a:pt x="1728" y="4668"/>
                    </a:cubicBezTo>
                    <a:cubicBezTo>
                      <a:pt x="1693" y="4668"/>
                      <a:pt x="1595" y="4650"/>
                      <a:pt x="1595" y="4650"/>
                    </a:cubicBezTo>
                    <a:cubicBezTo>
                      <a:pt x="1595" y="4659"/>
                      <a:pt x="1586" y="4668"/>
                      <a:pt x="1586" y="4686"/>
                    </a:cubicBezTo>
                    <a:cubicBezTo>
                      <a:pt x="1746" y="4731"/>
                      <a:pt x="1924" y="4766"/>
                      <a:pt x="2093" y="4784"/>
                    </a:cubicBezTo>
                    <a:cubicBezTo>
                      <a:pt x="2093" y="4785"/>
                      <a:pt x="2091" y="4785"/>
                      <a:pt x="2087" y="4785"/>
                    </a:cubicBezTo>
                    <a:cubicBezTo>
                      <a:pt x="2032" y="4785"/>
                      <a:pt x="1615" y="4730"/>
                      <a:pt x="1523" y="4722"/>
                    </a:cubicBezTo>
                    <a:cubicBezTo>
                      <a:pt x="1501" y="4719"/>
                      <a:pt x="1483" y="4718"/>
                      <a:pt x="1472" y="4718"/>
                    </a:cubicBezTo>
                    <a:cubicBezTo>
                      <a:pt x="1439" y="4718"/>
                      <a:pt x="1465" y="4728"/>
                      <a:pt x="1612" y="4748"/>
                    </a:cubicBezTo>
                    <a:cubicBezTo>
                      <a:pt x="1719" y="4757"/>
                      <a:pt x="2022" y="4802"/>
                      <a:pt x="1888" y="4802"/>
                    </a:cubicBezTo>
                    <a:cubicBezTo>
                      <a:pt x="1817" y="4802"/>
                      <a:pt x="1719" y="4793"/>
                      <a:pt x="1603" y="4775"/>
                    </a:cubicBezTo>
                    <a:cubicBezTo>
                      <a:pt x="1589" y="4775"/>
                      <a:pt x="1512" y="4764"/>
                      <a:pt x="1482" y="4764"/>
                    </a:cubicBezTo>
                    <a:cubicBezTo>
                      <a:pt x="1474" y="4764"/>
                      <a:pt x="1470" y="4764"/>
                      <a:pt x="1470" y="4766"/>
                    </a:cubicBezTo>
                    <a:cubicBezTo>
                      <a:pt x="1470" y="4766"/>
                      <a:pt x="1835" y="4820"/>
                      <a:pt x="1897" y="4837"/>
                    </a:cubicBezTo>
                    <a:cubicBezTo>
                      <a:pt x="1907" y="4840"/>
                      <a:pt x="1909" y="4841"/>
                      <a:pt x="1905" y="4841"/>
                    </a:cubicBezTo>
                    <a:cubicBezTo>
                      <a:pt x="1875" y="4841"/>
                      <a:pt x="1536" y="4793"/>
                      <a:pt x="1497" y="4793"/>
                    </a:cubicBezTo>
                    <a:cubicBezTo>
                      <a:pt x="1393" y="4780"/>
                      <a:pt x="1348" y="4776"/>
                      <a:pt x="1341" y="4776"/>
                    </a:cubicBezTo>
                    <a:cubicBezTo>
                      <a:pt x="1314" y="4776"/>
                      <a:pt x="1910" y="4855"/>
                      <a:pt x="1924" y="4855"/>
                    </a:cubicBezTo>
                    <a:cubicBezTo>
                      <a:pt x="1936" y="4860"/>
                      <a:pt x="1931" y="4861"/>
                      <a:pt x="1915" y="4861"/>
                    </a:cubicBezTo>
                    <a:cubicBezTo>
                      <a:pt x="1861" y="4861"/>
                      <a:pt x="1679" y="4840"/>
                      <a:pt x="1656" y="4840"/>
                    </a:cubicBezTo>
                    <a:cubicBezTo>
                      <a:pt x="1647" y="4840"/>
                      <a:pt x="1663" y="4844"/>
                      <a:pt x="1724" y="4853"/>
                    </a:cubicBezTo>
                    <a:lnTo>
                      <a:pt x="1724" y="4853"/>
                    </a:lnTo>
                    <a:cubicBezTo>
                      <a:pt x="1672" y="4845"/>
                      <a:pt x="1633" y="4842"/>
                      <a:pt x="1604" y="4842"/>
                    </a:cubicBezTo>
                    <a:cubicBezTo>
                      <a:pt x="1488" y="4842"/>
                      <a:pt x="1534" y="4895"/>
                      <a:pt x="1541" y="4909"/>
                    </a:cubicBezTo>
                    <a:cubicBezTo>
                      <a:pt x="1550" y="4918"/>
                      <a:pt x="1648" y="4953"/>
                      <a:pt x="1684" y="4971"/>
                    </a:cubicBezTo>
                    <a:cubicBezTo>
                      <a:pt x="1691" y="4977"/>
                      <a:pt x="1684" y="4979"/>
                      <a:pt x="1670" y="4979"/>
                    </a:cubicBezTo>
                    <a:cubicBezTo>
                      <a:pt x="1630" y="4979"/>
                      <a:pt x="1534" y="4963"/>
                      <a:pt x="1515" y="4963"/>
                    </a:cubicBezTo>
                    <a:cubicBezTo>
                      <a:pt x="1508" y="4963"/>
                      <a:pt x="1511" y="4965"/>
                      <a:pt x="1532" y="4971"/>
                    </a:cubicBezTo>
                    <a:cubicBezTo>
                      <a:pt x="1586" y="4989"/>
                      <a:pt x="1826" y="5042"/>
                      <a:pt x="1826" y="5051"/>
                    </a:cubicBezTo>
                    <a:cubicBezTo>
                      <a:pt x="1819" y="5051"/>
                      <a:pt x="1327" y="4947"/>
                      <a:pt x="1312" y="4947"/>
                    </a:cubicBezTo>
                    <a:cubicBezTo>
                      <a:pt x="1309" y="4947"/>
                      <a:pt x="1326" y="4952"/>
                      <a:pt x="1372" y="4962"/>
                    </a:cubicBezTo>
                    <a:cubicBezTo>
                      <a:pt x="1470" y="4998"/>
                      <a:pt x="1568" y="5025"/>
                      <a:pt x="1666" y="5042"/>
                    </a:cubicBezTo>
                    <a:cubicBezTo>
                      <a:pt x="1827" y="5070"/>
                      <a:pt x="1696" y="5060"/>
                      <a:pt x="1728" y="5071"/>
                    </a:cubicBezTo>
                    <a:lnTo>
                      <a:pt x="1728" y="5071"/>
                    </a:lnTo>
                    <a:cubicBezTo>
                      <a:pt x="1601" y="5046"/>
                      <a:pt x="1473" y="5032"/>
                      <a:pt x="1345" y="5025"/>
                    </a:cubicBezTo>
                    <a:cubicBezTo>
                      <a:pt x="1301" y="5025"/>
                      <a:pt x="1871" y="5131"/>
                      <a:pt x="1969" y="5167"/>
                    </a:cubicBezTo>
                    <a:cubicBezTo>
                      <a:pt x="2018" y="5180"/>
                      <a:pt x="2028" y="5186"/>
                      <a:pt x="2010" y="5186"/>
                    </a:cubicBezTo>
                    <a:cubicBezTo>
                      <a:pt x="1931" y="5186"/>
                      <a:pt x="1311" y="5079"/>
                      <a:pt x="1122" y="5042"/>
                    </a:cubicBezTo>
                    <a:lnTo>
                      <a:pt x="1122" y="5042"/>
                    </a:lnTo>
                    <a:cubicBezTo>
                      <a:pt x="1390" y="5105"/>
                      <a:pt x="1612" y="5158"/>
                      <a:pt x="1835" y="5212"/>
                    </a:cubicBezTo>
                    <a:cubicBezTo>
                      <a:pt x="1657" y="5185"/>
                      <a:pt x="1532" y="5167"/>
                      <a:pt x="1390" y="5149"/>
                    </a:cubicBezTo>
                    <a:lnTo>
                      <a:pt x="1390" y="5149"/>
                    </a:lnTo>
                    <a:cubicBezTo>
                      <a:pt x="1586" y="5185"/>
                      <a:pt x="1505" y="5185"/>
                      <a:pt x="1541" y="5203"/>
                    </a:cubicBezTo>
                    <a:cubicBezTo>
                      <a:pt x="1562" y="5210"/>
                      <a:pt x="1714" y="5253"/>
                      <a:pt x="1812" y="5273"/>
                    </a:cubicBezTo>
                    <a:lnTo>
                      <a:pt x="1812" y="5273"/>
                    </a:lnTo>
                    <a:cubicBezTo>
                      <a:pt x="1665" y="5251"/>
                      <a:pt x="1477" y="5215"/>
                      <a:pt x="1430" y="5215"/>
                    </a:cubicBezTo>
                    <a:cubicBezTo>
                      <a:pt x="1410" y="5215"/>
                      <a:pt x="1416" y="5222"/>
                      <a:pt x="1461" y="5238"/>
                    </a:cubicBezTo>
                    <a:cubicBezTo>
                      <a:pt x="1513" y="5253"/>
                      <a:pt x="1526" y="5260"/>
                      <a:pt x="1504" y="5260"/>
                    </a:cubicBezTo>
                    <a:cubicBezTo>
                      <a:pt x="1473" y="5260"/>
                      <a:pt x="1372" y="5246"/>
                      <a:pt x="1212" y="5221"/>
                    </a:cubicBezTo>
                    <a:lnTo>
                      <a:pt x="1212" y="5221"/>
                    </a:lnTo>
                    <a:cubicBezTo>
                      <a:pt x="1283" y="5238"/>
                      <a:pt x="1354" y="5256"/>
                      <a:pt x="1434" y="5265"/>
                    </a:cubicBezTo>
                    <a:cubicBezTo>
                      <a:pt x="1559" y="5301"/>
                      <a:pt x="1443" y="5292"/>
                      <a:pt x="1523" y="5318"/>
                    </a:cubicBezTo>
                    <a:cubicBezTo>
                      <a:pt x="1603" y="5336"/>
                      <a:pt x="1755" y="5363"/>
                      <a:pt x="1853" y="5381"/>
                    </a:cubicBezTo>
                    <a:cubicBezTo>
                      <a:pt x="1926" y="5399"/>
                      <a:pt x="1891" y="5401"/>
                      <a:pt x="1904" y="5406"/>
                    </a:cubicBezTo>
                    <a:lnTo>
                      <a:pt x="1904" y="5406"/>
                    </a:lnTo>
                    <a:cubicBezTo>
                      <a:pt x="1812" y="5390"/>
                      <a:pt x="1780" y="5385"/>
                      <a:pt x="1767" y="5385"/>
                    </a:cubicBezTo>
                    <a:cubicBezTo>
                      <a:pt x="1759" y="5385"/>
                      <a:pt x="1758" y="5387"/>
                      <a:pt x="1755" y="5390"/>
                    </a:cubicBezTo>
                    <a:lnTo>
                      <a:pt x="1746" y="5416"/>
                    </a:lnTo>
                    <a:cubicBezTo>
                      <a:pt x="1648" y="5408"/>
                      <a:pt x="1559" y="5390"/>
                      <a:pt x="1461" y="5363"/>
                    </a:cubicBezTo>
                    <a:cubicBezTo>
                      <a:pt x="1416" y="5345"/>
                      <a:pt x="1363" y="5327"/>
                      <a:pt x="1318" y="5327"/>
                    </a:cubicBezTo>
                    <a:cubicBezTo>
                      <a:pt x="1318" y="5354"/>
                      <a:pt x="1621" y="5408"/>
                      <a:pt x="1764" y="5452"/>
                    </a:cubicBezTo>
                    <a:cubicBezTo>
                      <a:pt x="1794" y="5464"/>
                      <a:pt x="1799" y="5468"/>
                      <a:pt x="1788" y="5468"/>
                    </a:cubicBezTo>
                    <a:cubicBezTo>
                      <a:pt x="1746" y="5468"/>
                      <a:pt x="1486" y="5408"/>
                      <a:pt x="1479" y="5408"/>
                    </a:cubicBezTo>
                    <a:cubicBezTo>
                      <a:pt x="1470" y="5408"/>
                      <a:pt x="1577" y="5443"/>
                      <a:pt x="1577" y="5443"/>
                    </a:cubicBezTo>
                    <a:cubicBezTo>
                      <a:pt x="1656" y="5460"/>
                      <a:pt x="1685" y="5466"/>
                      <a:pt x="1661" y="5466"/>
                    </a:cubicBezTo>
                    <a:cubicBezTo>
                      <a:pt x="1648" y="5466"/>
                      <a:pt x="1617" y="5464"/>
                      <a:pt x="1568" y="5461"/>
                    </a:cubicBezTo>
                    <a:cubicBezTo>
                      <a:pt x="1520" y="5454"/>
                      <a:pt x="1481" y="5451"/>
                      <a:pt x="1457" y="5451"/>
                    </a:cubicBezTo>
                    <a:cubicBezTo>
                      <a:pt x="1391" y="5451"/>
                      <a:pt x="1434" y="5475"/>
                      <a:pt x="1701" y="5514"/>
                    </a:cubicBezTo>
                    <a:cubicBezTo>
                      <a:pt x="1666" y="5514"/>
                      <a:pt x="1746" y="5532"/>
                      <a:pt x="1764" y="5532"/>
                    </a:cubicBezTo>
                    <a:cubicBezTo>
                      <a:pt x="1764" y="5533"/>
                      <a:pt x="1763" y="5533"/>
                      <a:pt x="1761" y="5533"/>
                    </a:cubicBezTo>
                    <a:cubicBezTo>
                      <a:pt x="1730" y="5533"/>
                      <a:pt x="1440" y="5478"/>
                      <a:pt x="1390" y="5470"/>
                    </a:cubicBezTo>
                    <a:cubicBezTo>
                      <a:pt x="1348" y="5461"/>
                      <a:pt x="1327" y="5458"/>
                      <a:pt x="1319" y="5458"/>
                    </a:cubicBezTo>
                    <a:cubicBezTo>
                      <a:pt x="1303" y="5458"/>
                      <a:pt x="1336" y="5470"/>
                      <a:pt x="1354" y="5470"/>
                    </a:cubicBezTo>
                    <a:cubicBezTo>
                      <a:pt x="1514" y="5523"/>
                      <a:pt x="1978" y="5604"/>
                      <a:pt x="1969" y="5630"/>
                    </a:cubicBezTo>
                    <a:cubicBezTo>
                      <a:pt x="1817" y="5604"/>
                      <a:pt x="1639" y="5568"/>
                      <a:pt x="1497" y="5550"/>
                    </a:cubicBezTo>
                    <a:cubicBezTo>
                      <a:pt x="1432" y="5541"/>
                      <a:pt x="1394" y="5537"/>
                      <a:pt x="1378" y="5537"/>
                    </a:cubicBezTo>
                    <a:cubicBezTo>
                      <a:pt x="1344" y="5537"/>
                      <a:pt x="1399" y="5553"/>
                      <a:pt x="1492" y="5572"/>
                    </a:cubicBezTo>
                    <a:lnTo>
                      <a:pt x="1492" y="5572"/>
                    </a:lnTo>
                    <a:cubicBezTo>
                      <a:pt x="1402" y="5557"/>
                      <a:pt x="1311" y="5547"/>
                      <a:pt x="1220" y="5541"/>
                    </a:cubicBezTo>
                    <a:lnTo>
                      <a:pt x="1220" y="5541"/>
                    </a:lnTo>
                    <a:cubicBezTo>
                      <a:pt x="1315" y="5557"/>
                      <a:pt x="1782" y="5635"/>
                      <a:pt x="1709" y="5635"/>
                    </a:cubicBezTo>
                    <a:cubicBezTo>
                      <a:pt x="1699" y="5635"/>
                      <a:pt x="1680" y="5633"/>
                      <a:pt x="1648" y="5630"/>
                    </a:cubicBezTo>
                    <a:cubicBezTo>
                      <a:pt x="1514" y="5604"/>
                      <a:pt x="1381" y="5586"/>
                      <a:pt x="1247" y="5586"/>
                    </a:cubicBezTo>
                    <a:cubicBezTo>
                      <a:pt x="1247" y="5595"/>
                      <a:pt x="1381" y="5621"/>
                      <a:pt x="1345" y="5621"/>
                    </a:cubicBezTo>
                    <a:cubicBezTo>
                      <a:pt x="1291" y="5613"/>
                      <a:pt x="1252" y="5609"/>
                      <a:pt x="1225" y="5609"/>
                    </a:cubicBezTo>
                    <a:cubicBezTo>
                      <a:pt x="1143" y="5609"/>
                      <a:pt x="1174" y="5641"/>
                      <a:pt x="1194" y="5648"/>
                    </a:cubicBezTo>
                    <a:cubicBezTo>
                      <a:pt x="1220" y="5666"/>
                      <a:pt x="1497" y="5701"/>
                      <a:pt x="1559" y="5719"/>
                    </a:cubicBezTo>
                    <a:cubicBezTo>
                      <a:pt x="1591" y="5726"/>
                      <a:pt x="1599" y="5728"/>
                      <a:pt x="1591" y="5728"/>
                    </a:cubicBezTo>
                    <a:cubicBezTo>
                      <a:pt x="1555" y="5728"/>
                      <a:pt x="1171" y="5672"/>
                      <a:pt x="1105" y="5657"/>
                    </a:cubicBezTo>
                    <a:cubicBezTo>
                      <a:pt x="1066" y="5652"/>
                      <a:pt x="1040" y="5650"/>
                      <a:pt x="1024" y="5650"/>
                    </a:cubicBezTo>
                    <a:cubicBezTo>
                      <a:pt x="984" y="5650"/>
                      <a:pt x="998" y="5662"/>
                      <a:pt x="998" y="5675"/>
                    </a:cubicBezTo>
                    <a:cubicBezTo>
                      <a:pt x="998" y="5684"/>
                      <a:pt x="1051" y="5719"/>
                      <a:pt x="1122" y="5746"/>
                    </a:cubicBezTo>
                    <a:cubicBezTo>
                      <a:pt x="1203" y="5773"/>
                      <a:pt x="1283" y="5799"/>
                      <a:pt x="1354" y="5826"/>
                    </a:cubicBezTo>
                    <a:cubicBezTo>
                      <a:pt x="1290" y="5818"/>
                      <a:pt x="869" y="5716"/>
                      <a:pt x="828" y="5716"/>
                    </a:cubicBezTo>
                    <a:cubicBezTo>
                      <a:pt x="823" y="5716"/>
                      <a:pt x="823" y="5717"/>
                      <a:pt x="829" y="5719"/>
                    </a:cubicBezTo>
                    <a:cubicBezTo>
                      <a:pt x="961" y="5766"/>
                      <a:pt x="1108" y="5813"/>
                      <a:pt x="1250" y="5848"/>
                    </a:cubicBezTo>
                    <a:lnTo>
                      <a:pt x="1250" y="5848"/>
                    </a:lnTo>
                    <a:cubicBezTo>
                      <a:pt x="1169" y="5832"/>
                      <a:pt x="1083" y="5826"/>
                      <a:pt x="998" y="5826"/>
                    </a:cubicBezTo>
                    <a:cubicBezTo>
                      <a:pt x="980" y="5835"/>
                      <a:pt x="998" y="5853"/>
                      <a:pt x="1051" y="5871"/>
                    </a:cubicBezTo>
                    <a:cubicBezTo>
                      <a:pt x="1096" y="5889"/>
                      <a:pt x="1212" y="5906"/>
                      <a:pt x="1256" y="5924"/>
                    </a:cubicBezTo>
                    <a:cubicBezTo>
                      <a:pt x="1308" y="5944"/>
                      <a:pt x="1297" y="5950"/>
                      <a:pt x="1258" y="5950"/>
                    </a:cubicBezTo>
                    <a:cubicBezTo>
                      <a:pt x="1188" y="5950"/>
                      <a:pt x="1027" y="5930"/>
                      <a:pt x="953" y="5924"/>
                    </a:cubicBezTo>
                    <a:cubicBezTo>
                      <a:pt x="918" y="5924"/>
                      <a:pt x="980" y="5933"/>
                      <a:pt x="1051" y="5951"/>
                    </a:cubicBezTo>
                    <a:cubicBezTo>
                      <a:pt x="1060" y="5960"/>
                      <a:pt x="1051" y="5960"/>
                      <a:pt x="1042" y="5969"/>
                    </a:cubicBezTo>
                    <a:cubicBezTo>
                      <a:pt x="1033" y="5978"/>
                      <a:pt x="1167" y="6013"/>
                      <a:pt x="1167" y="6031"/>
                    </a:cubicBezTo>
                    <a:cubicBezTo>
                      <a:pt x="1167" y="6049"/>
                      <a:pt x="1114" y="6040"/>
                      <a:pt x="1069" y="6049"/>
                    </a:cubicBezTo>
                    <a:cubicBezTo>
                      <a:pt x="1051" y="6049"/>
                      <a:pt x="1007" y="6049"/>
                      <a:pt x="1096" y="6076"/>
                    </a:cubicBezTo>
                    <a:cubicBezTo>
                      <a:pt x="1247" y="6102"/>
                      <a:pt x="1122" y="6120"/>
                      <a:pt x="1131" y="6138"/>
                    </a:cubicBezTo>
                    <a:cubicBezTo>
                      <a:pt x="1139" y="6154"/>
                      <a:pt x="1320" y="6211"/>
                      <a:pt x="1344" y="6218"/>
                    </a:cubicBezTo>
                    <a:lnTo>
                      <a:pt x="1344" y="6218"/>
                    </a:lnTo>
                    <a:cubicBezTo>
                      <a:pt x="1325" y="6217"/>
                      <a:pt x="1167" y="6189"/>
                      <a:pt x="1123" y="6177"/>
                    </a:cubicBezTo>
                    <a:lnTo>
                      <a:pt x="1123" y="6177"/>
                    </a:lnTo>
                    <a:lnTo>
                      <a:pt x="1247" y="6218"/>
                    </a:lnTo>
                    <a:cubicBezTo>
                      <a:pt x="1283" y="6227"/>
                      <a:pt x="1559" y="6289"/>
                      <a:pt x="1550" y="6289"/>
                    </a:cubicBezTo>
                    <a:cubicBezTo>
                      <a:pt x="1541" y="6289"/>
                      <a:pt x="1327" y="6254"/>
                      <a:pt x="1283" y="6245"/>
                    </a:cubicBezTo>
                    <a:cubicBezTo>
                      <a:pt x="1212" y="6245"/>
                      <a:pt x="1238" y="6254"/>
                      <a:pt x="1229" y="6263"/>
                    </a:cubicBezTo>
                    <a:cubicBezTo>
                      <a:pt x="1282" y="6280"/>
                      <a:pt x="1354" y="6306"/>
                      <a:pt x="1319" y="6306"/>
                    </a:cubicBezTo>
                    <a:cubicBezTo>
                      <a:pt x="1300" y="6306"/>
                      <a:pt x="1252" y="6299"/>
                      <a:pt x="1158" y="6280"/>
                    </a:cubicBezTo>
                    <a:lnTo>
                      <a:pt x="1158" y="6280"/>
                    </a:lnTo>
                    <a:cubicBezTo>
                      <a:pt x="1214" y="6293"/>
                      <a:pt x="1296" y="6314"/>
                      <a:pt x="1359" y="6326"/>
                    </a:cubicBezTo>
                    <a:lnTo>
                      <a:pt x="1359" y="6326"/>
                    </a:lnTo>
                    <a:cubicBezTo>
                      <a:pt x="1298" y="6319"/>
                      <a:pt x="1262" y="6316"/>
                      <a:pt x="1240" y="6316"/>
                    </a:cubicBezTo>
                    <a:cubicBezTo>
                      <a:pt x="1212" y="6316"/>
                      <a:pt x="1207" y="6321"/>
                      <a:pt x="1203" y="6325"/>
                    </a:cubicBezTo>
                    <a:cubicBezTo>
                      <a:pt x="1185" y="6343"/>
                      <a:pt x="1167" y="6343"/>
                      <a:pt x="1229" y="6361"/>
                    </a:cubicBezTo>
                    <a:cubicBezTo>
                      <a:pt x="1274" y="6370"/>
                      <a:pt x="1336" y="6378"/>
                      <a:pt x="1336" y="6387"/>
                    </a:cubicBezTo>
                    <a:cubicBezTo>
                      <a:pt x="1327" y="6387"/>
                      <a:pt x="1185" y="6387"/>
                      <a:pt x="1176" y="6396"/>
                    </a:cubicBezTo>
                    <a:cubicBezTo>
                      <a:pt x="1163" y="6403"/>
                      <a:pt x="1192" y="6428"/>
                      <a:pt x="1129" y="6428"/>
                    </a:cubicBezTo>
                    <a:cubicBezTo>
                      <a:pt x="1104" y="6428"/>
                      <a:pt x="1066" y="6424"/>
                      <a:pt x="1007" y="6414"/>
                    </a:cubicBezTo>
                    <a:lnTo>
                      <a:pt x="1007" y="6414"/>
                    </a:lnTo>
                    <a:cubicBezTo>
                      <a:pt x="998" y="6432"/>
                      <a:pt x="1283" y="6459"/>
                      <a:pt x="1363" y="6485"/>
                    </a:cubicBezTo>
                    <a:cubicBezTo>
                      <a:pt x="1292" y="6485"/>
                      <a:pt x="1212" y="6476"/>
                      <a:pt x="1140" y="6468"/>
                    </a:cubicBezTo>
                    <a:lnTo>
                      <a:pt x="1033" y="6468"/>
                    </a:lnTo>
                    <a:cubicBezTo>
                      <a:pt x="989" y="6468"/>
                      <a:pt x="1247" y="6552"/>
                      <a:pt x="1196" y="6552"/>
                    </a:cubicBezTo>
                    <a:cubicBezTo>
                      <a:pt x="1184" y="6552"/>
                      <a:pt x="1159" y="6548"/>
                      <a:pt x="1114" y="6539"/>
                    </a:cubicBezTo>
                    <a:lnTo>
                      <a:pt x="1114" y="6539"/>
                    </a:lnTo>
                    <a:cubicBezTo>
                      <a:pt x="1185" y="6557"/>
                      <a:pt x="1612" y="6637"/>
                      <a:pt x="1603" y="6637"/>
                    </a:cubicBezTo>
                    <a:cubicBezTo>
                      <a:pt x="1602" y="6638"/>
                      <a:pt x="1598" y="6639"/>
                      <a:pt x="1592" y="6639"/>
                    </a:cubicBezTo>
                    <a:cubicBezTo>
                      <a:pt x="1552" y="6639"/>
                      <a:pt x="1429" y="6618"/>
                      <a:pt x="1399" y="6610"/>
                    </a:cubicBezTo>
                    <a:lnTo>
                      <a:pt x="1318" y="6610"/>
                    </a:lnTo>
                    <a:cubicBezTo>
                      <a:pt x="1256" y="6610"/>
                      <a:pt x="1238" y="6610"/>
                      <a:pt x="1283" y="6628"/>
                    </a:cubicBezTo>
                    <a:cubicBezTo>
                      <a:pt x="1288" y="6633"/>
                      <a:pt x="1296" y="6638"/>
                      <a:pt x="1290" y="6638"/>
                    </a:cubicBezTo>
                    <a:cubicBezTo>
                      <a:pt x="1286" y="6638"/>
                      <a:pt x="1274" y="6635"/>
                      <a:pt x="1247" y="6628"/>
                    </a:cubicBezTo>
                    <a:cubicBezTo>
                      <a:pt x="1131" y="6610"/>
                      <a:pt x="900" y="6557"/>
                      <a:pt x="846" y="6557"/>
                    </a:cubicBezTo>
                    <a:cubicBezTo>
                      <a:pt x="843" y="6556"/>
                      <a:pt x="841" y="6556"/>
                      <a:pt x="839" y="6556"/>
                    </a:cubicBezTo>
                    <a:cubicBezTo>
                      <a:pt x="824" y="6556"/>
                      <a:pt x="1033" y="6611"/>
                      <a:pt x="1033" y="6619"/>
                    </a:cubicBezTo>
                    <a:cubicBezTo>
                      <a:pt x="1042" y="6628"/>
                      <a:pt x="900" y="6628"/>
                      <a:pt x="829" y="6637"/>
                    </a:cubicBezTo>
                    <a:cubicBezTo>
                      <a:pt x="765" y="6645"/>
                      <a:pt x="1374" y="6739"/>
                      <a:pt x="1269" y="6739"/>
                    </a:cubicBezTo>
                    <a:cubicBezTo>
                      <a:pt x="1257" y="6739"/>
                      <a:pt x="1236" y="6737"/>
                      <a:pt x="1203" y="6735"/>
                    </a:cubicBezTo>
                    <a:cubicBezTo>
                      <a:pt x="1100" y="6723"/>
                      <a:pt x="990" y="6708"/>
                      <a:pt x="941" y="6708"/>
                    </a:cubicBezTo>
                    <a:cubicBezTo>
                      <a:pt x="913" y="6708"/>
                      <a:pt x="904" y="6713"/>
                      <a:pt x="927" y="6726"/>
                    </a:cubicBezTo>
                    <a:cubicBezTo>
                      <a:pt x="947" y="6733"/>
                      <a:pt x="1215" y="6791"/>
                      <a:pt x="1189" y="6791"/>
                    </a:cubicBezTo>
                    <a:cubicBezTo>
                      <a:pt x="1180" y="6791"/>
                      <a:pt x="1143" y="6785"/>
                      <a:pt x="1060" y="6770"/>
                    </a:cubicBezTo>
                    <a:cubicBezTo>
                      <a:pt x="954" y="6754"/>
                      <a:pt x="898" y="6747"/>
                      <a:pt x="876" y="6747"/>
                    </a:cubicBezTo>
                    <a:cubicBezTo>
                      <a:pt x="815" y="6747"/>
                      <a:pt x="1013" y="6798"/>
                      <a:pt x="1105" y="6824"/>
                    </a:cubicBezTo>
                    <a:cubicBezTo>
                      <a:pt x="1187" y="6842"/>
                      <a:pt x="1198" y="6848"/>
                      <a:pt x="1175" y="6848"/>
                    </a:cubicBezTo>
                    <a:cubicBezTo>
                      <a:pt x="1137" y="6848"/>
                      <a:pt x="1001" y="6832"/>
                      <a:pt x="945" y="6832"/>
                    </a:cubicBezTo>
                    <a:cubicBezTo>
                      <a:pt x="937" y="6832"/>
                      <a:pt x="931" y="6832"/>
                      <a:pt x="927" y="6833"/>
                    </a:cubicBezTo>
                    <a:cubicBezTo>
                      <a:pt x="882" y="6842"/>
                      <a:pt x="1336" y="6913"/>
                      <a:pt x="1461" y="6931"/>
                    </a:cubicBezTo>
                    <a:cubicBezTo>
                      <a:pt x="1478" y="6935"/>
                      <a:pt x="1480" y="6936"/>
                      <a:pt x="1472" y="6936"/>
                    </a:cubicBezTo>
                    <a:cubicBezTo>
                      <a:pt x="1437" y="6936"/>
                      <a:pt x="1194" y="6904"/>
                      <a:pt x="1157" y="6904"/>
                    </a:cubicBezTo>
                    <a:cubicBezTo>
                      <a:pt x="1147" y="6904"/>
                      <a:pt x="1153" y="6906"/>
                      <a:pt x="1185" y="6913"/>
                    </a:cubicBezTo>
                    <a:cubicBezTo>
                      <a:pt x="1229" y="6931"/>
                      <a:pt x="1318" y="6931"/>
                      <a:pt x="1390" y="6948"/>
                    </a:cubicBezTo>
                    <a:cubicBezTo>
                      <a:pt x="1419" y="6956"/>
                      <a:pt x="1424" y="6969"/>
                      <a:pt x="1401" y="6969"/>
                    </a:cubicBezTo>
                    <a:cubicBezTo>
                      <a:pt x="1396" y="6969"/>
                      <a:pt x="1389" y="6968"/>
                      <a:pt x="1381" y="6966"/>
                    </a:cubicBezTo>
                    <a:cubicBezTo>
                      <a:pt x="1233" y="6950"/>
                      <a:pt x="1054" y="6903"/>
                      <a:pt x="958" y="6903"/>
                    </a:cubicBezTo>
                    <a:cubicBezTo>
                      <a:pt x="950" y="6903"/>
                      <a:pt x="942" y="6903"/>
                      <a:pt x="935" y="6904"/>
                    </a:cubicBezTo>
                    <a:cubicBezTo>
                      <a:pt x="829" y="6913"/>
                      <a:pt x="855" y="6957"/>
                      <a:pt x="971" y="7002"/>
                    </a:cubicBezTo>
                    <a:cubicBezTo>
                      <a:pt x="1007" y="7020"/>
                      <a:pt x="1060" y="7029"/>
                      <a:pt x="1060" y="7038"/>
                    </a:cubicBezTo>
                    <a:cubicBezTo>
                      <a:pt x="1109" y="7050"/>
                      <a:pt x="1123" y="7055"/>
                      <a:pt x="1114" y="7055"/>
                    </a:cubicBezTo>
                    <a:cubicBezTo>
                      <a:pt x="1083" y="7055"/>
                      <a:pt x="728" y="6984"/>
                      <a:pt x="697" y="6984"/>
                    </a:cubicBezTo>
                    <a:cubicBezTo>
                      <a:pt x="696" y="6984"/>
                      <a:pt x="695" y="6984"/>
                      <a:pt x="695" y="6984"/>
                    </a:cubicBezTo>
                    <a:cubicBezTo>
                      <a:pt x="688" y="6984"/>
                      <a:pt x="1071" y="7057"/>
                      <a:pt x="1006" y="7057"/>
                    </a:cubicBezTo>
                    <a:cubicBezTo>
                      <a:pt x="993" y="7057"/>
                      <a:pt x="960" y="7054"/>
                      <a:pt x="900" y="7046"/>
                    </a:cubicBezTo>
                    <a:cubicBezTo>
                      <a:pt x="882" y="7046"/>
                      <a:pt x="909" y="7064"/>
                      <a:pt x="918" y="7064"/>
                    </a:cubicBezTo>
                    <a:cubicBezTo>
                      <a:pt x="925" y="7072"/>
                      <a:pt x="1186" y="7174"/>
                      <a:pt x="1097" y="7174"/>
                    </a:cubicBezTo>
                    <a:cubicBezTo>
                      <a:pt x="1080" y="7174"/>
                      <a:pt x="1051" y="7171"/>
                      <a:pt x="1007" y="7162"/>
                    </a:cubicBezTo>
                    <a:lnTo>
                      <a:pt x="1007" y="7162"/>
                    </a:lnTo>
                    <a:lnTo>
                      <a:pt x="1434" y="7278"/>
                    </a:lnTo>
                    <a:cubicBezTo>
                      <a:pt x="1297" y="7252"/>
                      <a:pt x="1223" y="7244"/>
                      <a:pt x="1181" y="7244"/>
                    </a:cubicBezTo>
                    <a:cubicBezTo>
                      <a:pt x="1152" y="7244"/>
                      <a:pt x="1139" y="7248"/>
                      <a:pt x="1131" y="7251"/>
                    </a:cubicBezTo>
                    <a:cubicBezTo>
                      <a:pt x="1016" y="7242"/>
                      <a:pt x="909" y="7234"/>
                      <a:pt x="793" y="7207"/>
                    </a:cubicBezTo>
                    <a:cubicBezTo>
                      <a:pt x="789" y="7206"/>
                      <a:pt x="786" y="7206"/>
                      <a:pt x="784" y="7206"/>
                    </a:cubicBezTo>
                    <a:cubicBezTo>
                      <a:pt x="727" y="7206"/>
                      <a:pt x="1256" y="7314"/>
                      <a:pt x="1256" y="7323"/>
                    </a:cubicBezTo>
                    <a:cubicBezTo>
                      <a:pt x="1176" y="7305"/>
                      <a:pt x="748" y="7225"/>
                      <a:pt x="722" y="7225"/>
                    </a:cubicBezTo>
                    <a:cubicBezTo>
                      <a:pt x="668" y="7225"/>
                      <a:pt x="829" y="7278"/>
                      <a:pt x="989" y="7305"/>
                    </a:cubicBezTo>
                    <a:cubicBezTo>
                      <a:pt x="1069" y="7314"/>
                      <a:pt x="1158" y="7332"/>
                      <a:pt x="1238" y="7349"/>
                    </a:cubicBezTo>
                    <a:cubicBezTo>
                      <a:pt x="1238" y="7352"/>
                      <a:pt x="1236" y="7353"/>
                      <a:pt x="1230" y="7353"/>
                    </a:cubicBezTo>
                    <a:cubicBezTo>
                      <a:pt x="1217" y="7353"/>
                      <a:pt x="1185" y="7347"/>
                      <a:pt x="1122" y="7340"/>
                    </a:cubicBezTo>
                    <a:cubicBezTo>
                      <a:pt x="971" y="7323"/>
                      <a:pt x="731" y="7269"/>
                      <a:pt x="588" y="7251"/>
                    </a:cubicBezTo>
                    <a:cubicBezTo>
                      <a:pt x="561" y="7251"/>
                      <a:pt x="811" y="7296"/>
                      <a:pt x="793" y="7296"/>
                    </a:cubicBezTo>
                    <a:cubicBezTo>
                      <a:pt x="846" y="7305"/>
                      <a:pt x="891" y="7323"/>
                      <a:pt x="935" y="7340"/>
                    </a:cubicBezTo>
                    <a:cubicBezTo>
                      <a:pt x="935" y="7345"/>
                      <a:pt x="913" y="7345"/>
                      <a:pt x="896" y="7345"/>
                    </a:cubicBezTo>
                    <a:cubicBezTo>
                      <a:pt x="880" y="7345"/>
                      <a:pt x="869" y="7345"/>
                      <a:pt x="891" y="7349"/>
                    </a:cubicBezTo>
                    <a:cubicBezTo>
                      <a:pt x="962" y="7367"/>
                      <a:pt x="1060" y="7394"/>
                      <a:pt x="1149" y="7412"/>
                    </a:cubicBezTo>
                    <a:cubicBezTo>
                      <a:pt x="1170" y="7416"/>
                      <a:pt x="1176" y="7418"/>
                      <a:pt x="1171" y="7418"/>
                    </a:cubicBezTo>
                    <a:cubicBezTo>
                      <a:pt x="1156" y="7418"/>
                      <a:pt x="997" y="7393"/>
                      <a:pt x="963" y="7393"/>
                    </a:cubicBezTo>
                    <a:cubicBezTo>
                      <a:pt x="952" y="7393"/>
                      <a:pt x="954" y="7395"/>
                      <a:pt x="980" y="7403"/>
                    </a:cubicBezTo>
                    <a:cubicBezTo>
                      <a:pt x="1042" y="7421"/>
                      <a:pt x="1158" y="7438"/>
                      <a:pt x="1185" y="7447"/>
                    </a:cubicBezTo>
                    <a:cubicBezTo>
                      <a:pt x="1212" y="7465"/>
                      <a:pt x="1194" y="7465"/>
                      <a:pt x="1194" y="7474"/>
                    </a:cubicBezTo>
                    <a:cubicBezTo>
                      <a:pt x="1096" y="7429"/>
                      <a:pt x="989" y="7403"/>
                      <a:pt x="882" y="7403"/>
                    </a:cubicBezTo>
                    <a:cubicBezTo>
                      <a:pt x="873" y="7411"/>
                      <a:pt x="914" y="7444"/>
                      <a:pt x="1112" y="7478"/>
                    </a:cubicBezTo>
                    <a:lnTo>
                      <a:pt x="1112" y="7478"/>
                    </a:lnTo>
                    <a:cubicBezTo>
                      <a:pt x="1025" y="7464"/>
                      <a:pt x="965" y="7459"/>
                      <a:pt x="923" y="7459"/>
                    </a:cubicBezTo>
                    <a:cubicBezTo>
                      <a:pt x="782" y="7459"/>
                      <a:pt x="862" y="7523"/>
                      <a:pt x="855" y="7536"/>
                    </a:cubicBezTo>
                    <a:cubicBezTo>
                      <a:pt x="998" y="7572"/>
                      <a:pt x="1140" y="7608"/>
                      <a:pt x="1292" y="7625"/>
                    </a:cubicBezTo>
                    <a:cubicBezTo>
                      <a:pt x="1429" y="7655"/>
                      <a:pt x="1491" y="7668"/>
                      <a:pt x="1475" y="7668"/>
                    </a:cubicBezTo>
                    <a:cubicBezTo>
                      <a:pt x="1463" y="7668"/>
                      <a:pt x="1399" y="7659"/>
                      <a:pt x="1283" y="7643"/>
                    </a:cubicBezTo>
                    <a:cubicBezTo>
                      <a:pt x="1021" y="7596"/>
                      <a:pt x="857" y="7580"/>
                      <a:pt x="767" y="7580"/>
                    </a:cubicBezTo>
                    <a:cubicBezTo>
                      <a:pt x="704" y="7580"/>
                      <a:pt x="677" y="7588"/>
                      <a:pt x="677" y="7599"/>
                    </a:cubicBezTo>
                    <a:cubicBezTo>
                      <a:pt x="668" y="7617"/>
                      <a:pt x="659" y="7625"/>
                      <a:pt x="811" y="7652"/>
                    </a:cubicBezTo>
                    <a:cubicBezTo>
                      <a:pt x="1024" y="7706"/>
                      <a:pt x="1087" y="7723"/>
                      <a:pt x="1087" y="7741"/>
                    </a:cubicBezTo>
                    <a:cubicBezTo>
                      <a:pt x="989" y="7706"/>
                      <a:pt x="891" y="7688"/>
                      <a:pt x="793" y="7688"/>
                    </a:cubicBezTo>
                    <a:cubicBezTo>
                      <a:pt x="784" y="7706"/>
                      <a:pt x="775" y="7723"/>
                      <a:pt x="784" y="7750"/>
                    </a:cubicBezTo>
                    <a:cubicBezTo>
                      <a:pt x="784" y="7768"/>
                      <a:pt x="802" y="7786"/>
                      <a:pt x="1114" y="7857"/>
                    </a:cubicBezTo>
                    <a:cubicBezTo>
                      <a:pt x="971" y="7830"/>
                      <a:pt x="864" y="7804"/>
                      <a:pt x="695" y="7777"/>
                    </a:cubicBezTo>
                    <a:cubicBezTo>
                      <a:pt x="661" y="7770"/>
                      <a:pt x="629" y="7767"/>
                      <a:pt x="611" y="7767"/>
                    </a:cubicBezTo>
                    <a:cubicBezTo>
                      <a:pt x="580" y="7767"/>
                      <a:pt x="582" y="7775"/>
                      <a:pt x="659" y="7786"/>
                    </a:cubicBezTo>
                    <a:cubicBezTo>
                      <a:pt x="820" y="7821"/>
                      <a:pt x="722" y="7812"/>
                      <a:pt x="739" y="7830"/>
                    </a:cubicBezTo>
                    <a:cubicBezTo>
                      <a:pt x="748" y="7839"/>
                      <a:pt x="900" y="7866"/>
                      <a:pt x="962" y="7875"/>
                    </a:cubicBezTo>
                    <a:cubicBezTo>
                      <a:pt x="989" y="7884"/>
                      <a:pt x="985" y="7887"/>
                      <a:pt x="966" y="7887"/>
                    </a:cubicBezTo>
                    <a:cubicBezTo>
                      <a:pt x="929" y="7887"/>
                      <a:pt x="834" y="7875"/>
                      <a:pt x="811" y="7875"/>
                    </a:cubicBezTo>
                    <a:cubicBezTo>
                      <a:pt x="766" y="7875"/>
                      <a:pt x="757" y="7875"/>
                      <a:pt x="766" y="7884"/>
                    </a:cubicBezTo>
                    <a:cubicBezTo>
                      <a:pt x="820" y="7910"/>
                      <a:pt x="873" y="7928"/>
                      <a:pt x="935" y="7937"/>
                    </a:cubicBezTo>
                    <a:cubicBezTo>
                      <a:pt x="1042" y="7955"/>
                      <a:pt x="998" y="7955"/>
                      <a:pt x="989" y="7964"/>
                    </a:cubicBezTo>
                    <a:cubicBezTo>
                      <a:pt x="876" y="7942"/>
                      <a:pt x="811" y="7931"/>
                      <a:pt x="794" y="7931"/>
                    </a:cubicBezTo>
                    <a:cubicBezTo>
                      <a:pt x="783" y="7931"/>
                      <a:pt x="792" y="7936"/>
                      <a:pt x="820" y="7946"/>
                    </a:cubicBezTo>
                    <a:cubicBezTo>
                      <a:pt x="855" y="7964"/>
                      <a:pt x="918" y="7982"/>
                      <a:pt x="980" y="8000"/>
                    </a:cubicBezTo>
                    <a:cubicBezTo>
                      <a:pt x="966" y="8000"/>
                      <a:pt x="1047" y="8026"/>
                      <a:pt x="1033" y="8026"/>
                    </a:cubicBezTo>
                    <a:cubicBezTo>
                      <a:pt x="1029" y="8026"/>
                      <a:pt x="1016" y="8024"/>
                      <a:pt x="989" y="8017"/>
                    </a:cubicBezTo>
                    <a:cubicBezTo>
                      <a:pt x="953" y="8008"/>
                      <a:pt x="927" y="8000"/>
                      <a:pt x="829" y="7982"/>
                    </a:cubicBezTo>
                    <a:lnTo>
                      <a:pt x="829" y="7982"/>
                    </a:lnTo>
                    <a:cubicBezTo>
                      <a:pt x="829" y="8000"/>
                      <a:pt x="882" y="8008"/>
                      <a:pt x="989" y="8035"/>
                    </a:cubicBezTo>
                    <a:cubicBezTo>
                      <a:pt x="1047" y="8050"/>
                      <a:pt x="1145" y="8076"/>
                      <a:pt x="1091" y="8076"/>
                    </a:cubicBezTo>
                    <a:cubicBezTo>
                      <a:pt x="1078" y="8076"/>
                      <a:pt x="1057" y="8074"/>
                      <a:pt x="1024" y="8071"/>
                    </a:cubicBezTo>
                    <a:cubicBezTo>
                      <a:pt x="918" y="8044"/>
                      <a:pt x="802" y="8026"/>
                      <a:pt x="686" y="8026"/>
                    </a:cubicBezTo>
                    <a:cubicBezTo>
                      <a:pt x="670" y="8024"/>
                      <a:pt x="655" y="8023"/>
                      <a:pt x="641" y="8023"/>
                    </a:cubicBezTo>
                    <a:cubicBezTo>
                      <a:pt x="606" y="8023"/>
                      <a:pt x="572" y="8029"/>
                      <a:pt x="535" y="8035"/>
                    </a:cubicBezTo>
                    <a:cubicBezTo>
                      <a:pt x="606" y="8053"/>
                      <a:pt x="686" y="8071"/>
                      <a:pt x="766" y="8080"/>
                    </a:cubicBezTo>
                    <a:cubicBezTo>
                      <a:pt x="866" y="8095"/>
                      <a:pt x="933" y="8117"/>
                      <a:pt x="892" y="8117"/>
                    </a:cubicBezTo>
                    <a:cubicBezTo>
                      <a:pt x="886" y="8117"/>
                      <a:pt x="876" y="8117"/>
                      <a:pt x="864" y="8115"/>
                    </a:cubicBezTo>
                    <a:cubicBezTo>
                      <a:pt x="841" y="8112"/>
                      <a:pt x="810" y="8110"/>
                      <a:pt x="787" y="8110"/>
                    </a:cubicBezTo>
                    <a:cubicBezTo>
                      <a:pt x="748" y="8110"/>
                      <a:pt x="733" y="8116"/>
                      <a:pt x="825" y="8133"/>
                    </a:cubicBezTo>
                    <a:lnTo>
                      <a:pt x="825" y="8133"/>
                    </a:lnTo>
                    <a:cubicBezTo>
                      <a:pt x="723" y="8114"/>
                      <a:pt x="667" y="8108"/>
                      <a:pt x="641" y="8108"/>
                    </a:cubicBezTo>
                    <a:cubicBezTo>
                      <a:pt x="566" y="8108"/>
                      <a:pt x="733" y="8165"/>
                      <a:pt x="739" y="8178"/>
                    </a:cubicBezTo>
                    <a:cubicBezTo>
                      <a:pt x="745" y="8181"/>
                      <a:pt x="741" y="8182"/>
                      <a:pt x="732" y="8182"/>
                    </a:cubicBezTo>
                    <a:cubicBezTo>
                      <a:pt x="713" y="8182"/>
                      <a:pt x="671" y="8178"/>
                      <a:pt x="641" y="8178"/>
                    </a:cubicBezTo>
                    <a:cubicBezTo>
                      <a:pt x="597" y="8178"/>
                      <a:pt x="588" y="8187"/>
                      <a:pt x="579" y="8195"/>
                    </a:cubicBezTo>
                    <a:cubicBezTo>
                      <a:pt x="579" y="8202"/>
                      <a:pt x="610" y="8246"/>
                      <a:pt x="525" y="8246"/>
                    </a:cubicBezTo>
                    <a:cubicBezTo>
                      <a:pt x="499" y="8246"/>
                      <a:pt x="462" y="8242"/>
                      <a:pt x="410" y="8231"/>
                    </a:cubicBezTo>
                    <a:lnTo>
                      <a:pt x="410" y="8231"/>
                    </a:lnTo>
                    <a:cubicBezTo>
                      <a:pt x="410" y="8249"/>
                      <a:pt x="437" y="8258"/>
                      <a:pt x="659" y="8293"/>
                    </a:cubicBezTo>
                    <a:cubicBezTo>
                      <a:pt x="757" y="8311"/>
                      <a:pt x="846" y="8338"/>
                      <a:pt x="944" y="8365"/>
                    </a:cubicBezTo>
                    <a:cubicBezTo>
                      <a:pt x="944" y="8365"/>
                      <a:pt x="606" y="8311"/>
                      <a:pt x="570" y="8311"/>
                    </a:cubicBezTo>
                    <a:cubicBezTo>
                      <a:pt x="534" y="8306"/>
                      <a:pt x="509" y="8304"/>
                      <a:pt x="495" y="8304"/>
                    </a:cubicBezTo>
                    <a:cubicBezTo>
                      <a:pt x="460" y="8304"/>
                      <a:pt x="482" y="8317"/>
                      <a:pt x="526" y="8329"/>
                    </a:cubicBezTo>
                    <a:cubicBezTo>
                      <a:pt x="570" y="8347"/>
                      <a:pt x="624" y="8365"/>
                      <a:pt x="659" y="8383"/>
                    </a:cubicBezTo>
                    <a:lnTo>
                      <a:pt x="472" y="8365"/>
                    </a:lnTo>
                    <a:cubicBezTo>
                      <a:pt x="467" y="8364"/>
                      <a:pt x="462" y="8364"/>
                      <a:pt x="459" y="8364"/>
                    </a:cubicBezTo>
                    <a:cubicBezTo>
                      <a:pt x="378" y="8364"/>
                      <a:pt x="944" y="8463"/>
                      <a:pt x="935" y="8472"/>
                    </a:cubicBezTo>
                    <a:cubicBezTo>
                      <a:pt x="935" y="8472"/>
                      <a:pt x="934" y="8472"/>
                      <a:pt x="933" y="8472"/>
                    </a:cubicBezTo>
                    <a:cubicBezTo>
                      <a:pt x="897" y="8472"/>
                      <a:pt x="543" y="8400"/>
                      <a:pt x="457" y="8400"/>
                    </a:cubicBezTo>
                    <a:cubicBezTo>
                      <a:pt x="452" y="8400"/>
                      <a:pt x="449" y="8400"/>
                      <a:pt x="446" y="8400"/>
                    </a:cubicBezTo>
                    <a:cubicBezTo>
                      <a:pt x="339" y="8400"/>
                      <a:pt x="731" y="8498"/>
                      <a:pt x="820" y="8534"/>
                    </a:cubicBezTo>
                    <a:cubicBezTo>
                      <a:pt x="832" y="8534"/>
                      <a:pt x="896" y="8568"/>
                      <a:pt x="862" y="8568"/>
                    </a:cubicBezTo>
                    <a:cubicBezTo>
                      <a:pt x="847" y="8568"/>
                      <a:pt x="813" y="8562"/>
                      <a:pt x="748" y="8543"/>
                    </a:cubicBezTo>
                    <a:cubicBezTo>
                      <a:pt x="756" y="8527"/>
                      <a:pt x="623" y="8497"/>
                      <a:pt x="524" y="8497"/>
                    </a:cubicBezTo>
                    <a:cubicBezTo>
                      <a:pt x="512" y="8497"/>
                      <a:pt x="501" y="8497"/>
                      <a:pt x="490" y="8498"/>
                    </a:cubicBezTo>
                    <a:cubicBezTo>
                      <a:pt x="454" y="8498"/>
                      <a:pt x="472" y="8525"/>
                      <a:pt x="659" y="8552"/>
                    </a:cubicBezTo>
                    <a:cubicBezTo>
                      <a:pt x="702" y="8560"/>
                      <a:pt x="885" y="8585"/>
                      <a:pt x="954" y="8595"/>
                    </a:cubicBezTo>
                    <a:lnTo>
                      <a:pt x="954" y="8595"/>
                    </a:lnTo>
                    <a:cubicBezTo>
                      <a:pt x="902" y="8589"/>
                      <a:pt x="605" y="8555"/>
                      <a:pt x="527" y="8555"/>
                    </a:cubicBezTo>
                    <a:cubicBezTo>
                      <a:pt x="500" y="8555"/>
                      <a:pt x="499" y="8559"/>
                      <a:pt x="544" y="8570"/>
                    </a:cubicBezTo>
                    <a:cubicBezTo>
                      <a:pt x="668" y="8587"/>
                      <a:pt x="793" y="8614"/>
                      <a:pt x="918" y="8641"/>
                    </a:cubicBezTo>
                    <a:cubicBezTo>
                      <a:pt x="1033" y="8659"/>
                      <a:pt x="1078" y="8676"/>
                      <a:pt x="1158" y="8694"/>
                    </a:cubicBezTo>
                    <a:cubicBezTo>
                      <a:pt x="938" y="8654"/>
                      <a:pt x="807" y="8634"/>
                      <a:pt x="749" y="8634"/>
                    </a:cubicBezTo>
                    <a:cubicBezTo>
                      <a:pt x="729" y="8634"/>
                      <a:pt x="717" y="8636"/>
                      <a:pt x="713" y="8641"/>
                    </a:cubicBezTo>
                    <a:cubicBezTo>
                      <a:pt x="802" y="8685"/>
                      <a:pt x="900" y="8712"/>
                      <a:pt x="989" y="8721"/>
                    </a:cubicBezTo>
                    <a:cubicBezTo>
                      <a:pt x="989" y="8721"/>
                      <a:pt x="989" y="8730"/>
                      <a:pt x="989" y="8739"/>
                    </a:cubicBezTo>
                    <a:cubicBezTo>
                      <a:pt x="873" y="8721"/>
                      <a:pt x="748" y="8685"/>
                      <a:pt x="650" y="8676"/>
                    </a:cubicBezTo>
                    <a:cubicBezTo>
                      <a:pt x="606" y="8670"/>
                      <a:pt x="575" y="8667"/>
                      <a:pt x="555" y="8667"/>
                    </a:cubicBezTo>
                    <a:cubicBezTo>
                      <a:pt x="523" y="8667"/>
                      <a:pt x="521" y="8674"/>
                      <a:pt x="544" y="8685"/>
                    </a:cubicBezTo>
                    <a:cubicBezTo>
                      <a:pt x="603" y="8712"/>
                      <a:pt x="900" y="8773"/>
                      <a:pt x="856" y="8773"/>
                    </a:cubicBezTo>
                    <a:cubicBezTo>
                      <a:pt x="841" y="8773"/>
                      <a:pt x="786" y="8766"/>
                      <a:pt x="668" y="8748"/>
                    </a:cubicBezTo>
                    <a:cubicBezTo>
                      <a:pt x="536" y="8725"/>
                      <a:pt x="479" y="8716"/>
                      <a:pt x="468" y="8716"/>
                    </a:cubicBezTo>
                    <a:cubicBezTo>
                      <a:pt x="435" y="8716"/>
                      <a:pt x="766" y="8786"/>
                      <a:pt x="766" y="8792"/>
                    </a:cubicBezTo>
                    <a:cubicBezTo>
                      <a:pt x="765" y="8795"/>
                      <a:pt x="754" y="8797"/>
                      <a:pt x="739" y="8797"/>
                    </a:cubicBezTo>
                    <a:cubicBezTo>
                      <a:pt x="689" y="8797"/>
                      <a:pt x="585" y="8784"/>
                      <a:pt x="553" y="8784"/>
                    </a:cubicBezTo>
                    <a:cubicBezTo>
                      <a:pt x="540" y="8784"/>
                      <a:pt x="540" y="8786"/>
                      <a:pt x="561" y="8792"/>
                    </a:cubicBezTo>
                    <a:lnTo>
                      <a:pt x="846" y="8864"/>
                    </a:lnTo>
                    <a:cubicBezTo>
                      <a:pt x="686" y="8837"/>
                      <a:pt x="615" y="8819"/>
                      <a:pt x="517" y="8819"/>
                    </a:cubicBezTo>
                    <a:cubicBezTo>
                      <a:pt x="472" y="8819"/>
                      <a:pt x="401" y="8819"/>
                      <a:pt x="552" y="8846"/>
                    </a:cubicBezTo>
                    <a:cubicBezTo>
                      <a:pt x="695" y="8881"/>
                      <a:pt x="624" y="8872"/>
                      <a:pt x="615" y="8890"/>
                    </a:cubicBezTo>
                    <a:cubicBezTo>
                      <a:pt x="615" y="8899"/>
                      <a:pt x="900" y="8944"/>
                      <a:pt x="900" y="8962"/>
                    </a:cubicBezTo>
                    <a:lnTo>
                      <a:pt x="606" y="8908"/>
                    </a:lnTo>
                    <a:lnTo>
                      <a:pt x="606" y="8908"/>
                    </a:lnTo>
                    <a:cubicBezTo>
                      <a:pt x="606" y="8917"/>
                      <a:pt x="588" y="8926"/>
                      <a:pt x="748" y="8953"/>
                    </a:cubicBezTo>
                    <a:cubicBezTo>
                      <a:pt x="829" y="8970"/>
                      <a:pt x="857" y="8980"/>
                      <a:pt x="832" y="8980"/>
                    </a:cubicBezTo>
                    <a:cubicBezTo>
                      <a:pt x="817" y="8980"/>
                      <a:pt x="787" y="8977"/>
                      <a:pt x="739" y="8970"/>
                    </a:cubicBezTo>
                    <a:lnTo>
                      <a:pt x="739" y="8970"/>
                    </a:lnTo>
                    <a:cubicBezTo>
                      <a:pt x="739" y="8979"/>
                      <a:pt x="748" y="8979"/>
                      <a:pt x="882" y="9006"/>
                    </a:cubicBezTo>
                    <a:cubicBezTo>
                      <a:pt x="1033" y="9033"/>
                      <a:pt x="1024" y="9042"/>
                      <a:pt x="1016" y="9051"/>
                    </a:cubicBezTo>
                    <a:lnTo>
                      <a:pt x="526" y="8962"/>
                    </a:lnTo>
                    <a:lnTo>
                      <a:pt x="526" y="8962"/>
                    </a:lnTo>
                    <a:cubicBezTo>
                      <a:pt x="713" y="8997"/>
                      <a:pt x="748" y="9033"/>
                      <a:pt x="731" y="9042"/>
                    </a:cubicBezTo>
                    <a:cubicBezTo>
                      <a:pt x="668" y="9042"/>
                      <a:pt x="597" y="9033"/>
                      <a:pt x="535" y="9024"/>
                    </a:cubicBezTo>
                    <a:cubicBezTo>
                      <a:pt x="348" y="9033"/>
                      <a:pt x="374" y="9086"/>
                      <a:pt x="356" y="9122"/>
                    </a:cubicBezTo>
                    <a:cubicBezTo>
                      <a:pt x="312" y="9113"/>
                      <a:pt x="258" y="9113"/>
                      <a:pt x="214" y="9113"/>
                    </a:cubicBezTo>
                    <a:cubicBezTo>
                      <a:pt x="214" y="9113"/>
                      <a:pt x="214" y="9122"/>
                      <a:pt x="223" y="9131"/>
                    </a:cubicBezTo>
                    <a:cubicBezTo>
                      <a:pt x="250" y="9166"/>
                      <a:pt x="285" y="9193"/>
                      <a:pt x="312" y="9220"/>
                    </a:cubicBezTo>
                    <a:cubicBezTo>
                      <a:pt x="356" y="9273"/>
                      <a:pt x="410" y="9309"/>
                      <a:pt x="472" y="9345"/>
                    </a:cubicBezTo>
                    <a:cubicBezTo>
                      <a:pt x="526" y="9371"/>
                      <a:pt x="588" y="9398"/>
                      <a:pt x="650" y="9407"/>
                    </a:cubicBezTo>
                    <a:cubicBezTo>
                      <a:pt x="731" y="9425"/>
                      <a:pt x="704" y="9434"/>
                      <a:pt x="704" y="9434"/>
                    </a:cubicBezTo>
                    <a:cubicBezTo>
                      <a:pt x="659" y="9425"/>
                      <a:pt x="624" y="9416"/>
                      <a:pt x="579" y="9416"/>
                    </a:cubicBezTo>
                    <a:cubicBezTo>
                      <a:pt x="517" y="9416"/>
                      <a:pt x="544" y="9443"/>
                      <a:pt x="535" y="9460"/>
                    </a:cubicBezTo>
                    <a:cubicBezTo>
                      <a:pt x="535" y="9478"/>
                      <a:pt x="490" y="9478"/>
                      <a:pt x="606" y="9505"/>
                    </a:cubicBezTo>
                    <a:cubicBezTo>
                      <a:pt x="695" y="9523"/>
                      <a:pt x="1007" y="9576"/>
                      <a:pt x="1105" y="9594"/>
                    </a:cubicBezTo>
                    <a:cubicBezTo>
                      <a:pt x="953" y="9585"/>
                      <a:pt x="802" y="9558"/>
                      <a:pt x="650" y="9532"/>
                    </a:cubicBezTo>
                    <a:cubicBezTo>
                      <a:pt x="565" y="9515"/>
                      <a:pt x="523" y="9510"/>
                      <a:pt x="505" y="9510"/>
                    </a:cubicBezTo>
                    <a:cubicBezTo>
                      <a:pt x="472" y="9510"/>
                      <a:pt x="508" y="9526"/>
                      <a:pt x="508" y="9532"/>
                    </a:cubicBezTo>
                    <a:cubicBezTo>
                      <a:pt x="499" y="9540"/>
                      <a:pt x="526" y="9576"/>
                      <a:pt x="437" y="9576"/>
                    </a:cubicBezTo>
                    <a:cubicBezTo>
                      <a:pt x="421" y="9576"/>
                      <a:pt x="351" y="9569"/>
                      <a:pt x="340" y="9568"/>
                    </a:cubicBezTo>
                    <a:lnTo>
                      <a:pt x="340" y="9568"/>
                    </a:lnTo>
                    <a:cubicBezTo>
                      <a:pt x="402" y="9594"/>
                      <a:pt x="464" y="9612"/>
                      <a:pt x="535" y="9630"/>
                    </a:cubicBezTo>
                    <a:cubicBezTo>
                      <a:pt x="610" y="9652"/>
                      <a:pt x="579" y="9656"/>
                      <a:pt x="522" y="9656"/>
                    </a:cubicBezTo>
                    <a:cubicBezTo>
                      <a:pt x="484" y="9656"/>
                      <a:pt x="435" y="9654"/>
                      <a:pt x="399" y="9654"/>
                    </a:cubicBezTo>
                    <a:cubicBezTo>
                      <a:pt x="380" y="9654"/>
                      <a:pt x="365" y="9655"/>
                      <a:pt x="356" y="9656"/>
                    </a:cubicBezTo>
                    <a:cubicBezTo>
                      <a:pt x="312" y="9665"/>
                      <a:pt x="499" y="9701"/>
                      <a:pt x="695" y="9745"/>
                    </a:cubicBezTo>
                    <a:cubicBezTo>
                      <a:pt x="786" y="9764"/>
                      <a:pt x="816" y="9771"/>
                      <a:pt x="809" y="9771"/>
                    </a:cubicBezTo>
                    <a:cubicBezTo>
                      <a:pt x="788" y="9771"/>
                      <a:pt x="478" y="9716"/>
                      <a:pt x="419" y="9710"/>
                    </a:cubicBezTo>
                    <a:cubicBezTo>
                      <a:pt x="382" y="9704"/>
                      <a:pt x="362" y="9701"/>
                      <a:pt x="356" y="9701"/>
                    </a:cubicBezTo>
                    <a:cubicBezTo>
                      <a:pt x="321" y="9701"/>
                      <a:pt x="609" y="9765"/>
                      <a:pt x="624" y="9772"/>
                    </a:cubicBezTo>
                    <a:cubicBezTo>
                      <a:pt x="666" y="9784"/>
                      <a:pt x="673" y="9788"/>
                      <a:pt x="659" y="9788"/>
                    </a:cubicBezTo>
                    <a:cubicBezTo>
                      <a:pt x="620" y="9788"/>
                      <a:pt x="416" y="9754"/>
                      <a:pt x="356" y="9754"/>
                    </a:cubicBezTo>
                    <a:cubicBezTo>
                      <a:pt x="250" y="9754"/>
                      <a:pt x="303" y="9772"/>
                      <a:pt x="339" y="9790"/>
                    </a:cubicBezTo>
                    <a:cubicBezTo>
                      <a:pt x="365" y="9810"/>
                      <a:pt x="442" y="9850"/>
                      <a:pt x="362" y="9850"/>
                    </a:cubicBezTo>
                    <a:cubicBezTo>
                      <a:pt x="336" y="9850"/>
                      <a:pt x="292" y="9846"/>
                      <a:pt x="223" y="9834"/>
                    </a:cubicBezTo>
                    <a:cubicBezTo>
                      <a:pt x="169" y="9834"/>
                      <a:pt x="241" y="9861"/>
                      <a:pt x="276" y="9870"/>
                    </a:cubicBezTo>
                    <a:cubicBezTo>
                      <a:pt x="401" y="9932"/>
                      <a:pt x="356" y="9968"/>
                      <a:pt x="463" y="10030"/>
                    </a:cubicBezTo>
                    <a:cubicBezTo>
                      <a:pt x="539" y="10059"/>
                      <a:pt x="618" y="10085"/>
                      <a:pt x="699" y="10104"/>
                    </a:cubicBezTo>
                    <a:lnTo>
                      <a:pt x="699" y="10104"/>
                    </a:lnTo>
                    <a:cubicBezTo>
                      <a:pt x="586" y="10083"/>
                      <a:pt x="467" y="10063"/>
                      <a:pt x="410" y="10057"/>
                    </a:cubicBezTo>
                    <a:cubicBezTo>
                      <a:pt x="397" y="10056"/>
                      <a:pt x="389" y="10055"/>
                      <a:pt x="384" y="10055"/>
                    </a:cubicBezTo>
                    <a:cubicBezTo>
                      <a:pt x="356" y="10055"/>
                      <a:pt x="451" y="10075"/>
                      <a:pt x="428" y="10075"/>
                    </a:cubicBezTo>
                    <a:cubicBezTo>
                      <a:pt x="414" y="10079"/>
                      <a:pt x="403" y="10082"/>
                      <a:pt x="392" y="10082"/>
                    </a:cubicBezTo>
                    <a:cubicBezTo>
                      <a:pt x="381" y="10082"/>
                      <a:pt x="370" y="10079"/>
                      <a:pt x="356" y="10075"/>
                    </a:cubicBezTo>
                    <a:cubicBezTo>
                      <a:pt x="250" y="10075"/>
                      <a:pt x="267" y="10102"/>
                      <a:pt x="258" y="10119"/>
                    </a:cubicBezTo>
                    <a:cubicBezTo>
                      <a:pt x="383" y="10155"/>
                      <a:pt x="348" y="10182"/>
                      <a:pt x="374" y="10191"/>
                    </a:cubicBezTo>
                    <a:cubicBezTo>
                      <a:pt x="641" y="10244"/>
                      <a:pt x="944" y="10289"/>
                      <a:pt x="1229" y="10351"/>
                    </a:cubicBezTo>
                    <a:cubicBezTo>
                      <a:pt x="1060" y="10342"/>
                      <a:pt x="900" y="10315"/>
                      <a:pt x="739" y="10280"/>
                    </a:cubicBezTo>
                    <a:cubicBezTo>
                      <a:pt x="563" y="10236"/>
                      <a:pt x="457" y="10218"/>
                      <a:pt x="408" y="10218"/>
                    </a:cubicBezTo>
                    <a:cubicBezTo>
                      <a:pt x="388" y="10218"/>
                      <a:pt x="377" y="10221"/>
                      <a:pt x="374" y="10226"/>
                    </a:cubicBezTo>
                    <a:cubicBezTo>
                      <a:pt x="374" y="10244"/>
                      <a:pt x="348" y="10244"/>
                      <a:pt x="454" y="10271"/>
                    </a:cubicBezTo>
                    <a:cubicBezTo>
                      <a:pt x="535" y="10289"/>
                      <a:pt x="597" y="10298"/>
                      <a:pt x="552" y="10298"/>
                    </a:cubicBezTo>
                    <a:cubicBezTo>
                      <a:pt x="365" y="10289"/>
                      <a:pt x="178" y="10271"/>
                      <a:pt x="0" y="10235"/>
                    </a:cubicBezTo>
                    <a:lnTo>
                      <a:pt x="0" y="10235"/>
                    </a:lnTo>
                    <a:cubicBezTo>
                      <a:pt x="196" y="10280"/>
                      <a:pt x="196" y="10289"/>
                      <a:pt x="187" y="10306"/>
                    </a:cubicBezTo>
                    <a:cubicBezTo>
                      <a:pt x="187" y="10324"/>
                      <a:pt x="196" y="10333"/>
                      <a:pt x="294" y="10360"/>
                    </a:cubicBezTo>
                    <a:cubicBezTo>
                      <a:pt x="310" y="10368"/>
                      <a:pt x="445" y="10406"/>
                      <a:pt x="442" y="10406"/>
                    </a:cubicBezTo>
                    <a:cubicBezTo>
                      <a:pt x="441" y="10406"/>
                      <a:pt x="440" y="10405"/>
                      <a:pt x="437" y="10404"/>
                    </a:cubicBezTo>
                    <a:cubicBezTo>
                      <a:pt x="383" y="10404"/>
                      <a:pt x="214" y="10378"/>
                      <a:pt x="196" y="10378"/>
                    </a:cubicBezTo>
                    <a:cubicBezTo>
                      <a:pt x="178" y="10378"/>
                      <a:pt x="303" y="10413"/>
                      <a:pt x="294" y="10422"/>
                    </a:cubicBezTo>
                    <a:lnTo>
                      <a:pt x="285" y="10458"/>
                    </a:lnTo>
                    <a:cubicBezTo>
                      <a:pt x="249" y="10454"/>
                      <a:pt x="228" y="10452"/>
                      <a:pt x="217" y="10452"/>
                    </a:cubicBezTo>
                    <a:cubicBezTo>
                      <a:pt x="161" y="10452"/>
                      <a:pt x="438" y="10505"/>
                      <a:pt x="544" y="10520"/>
                    </a:cubicBezTo>
                    <a:cubicBezTo>
                      <a:pt x="695" y="10556"/>
                      <a:pt x="713" y="10565"/>
                      <a:pt x="704" y="10574"/>
                    </a:cubicBezTo>
                    <a:cubicBezTo>
                      <a:pt x="464" y="10531"/>
                      <a:pt x="353" y="10506"/>
                      <a:pt x="304" y="10506"/>
                    </a:cubicBezTo>
                    <a:cubicBezTo>
                      <a:pt x="291" y="10506"/>
                      <a:pt x="282" y="10508"/>
                      <a:pt x="276" y="10511"/>
                    </a:cubicBezTo>
                    <a:cubicBezTo>
                      <a:pt x="223" y="10538"/>
                      <a:pt x="232" y="10583"/>
                      <a:pt x="223" y="10618"/>
                    </a:cubicBezTo>
                    <a:cubicBezTo>
                      <a:pt x="223" y="10618"/>
                      <a:pt x="187" y="10654"/>
                      <a:pt x="312" y="10672"/>
                    </a:cubicBezTo>
                    <a:cubicBezTo>
                      <a:pt x="535" y="10698"/>
                      <a:pt x="517" y="10716"/>
                      <a:pt x="472" y="10716"/>
                    </a:cubicBezTo>
                    <a:cubicBezTo>
                      <a:pt x="428" y="10716"/>
                      <a:pt x="294" y="10690"/>
                      <a:pt x="232" y="10690"/>
                    </a:cubicBezTo>
                    <a:cubicBezTo>
                      <a:pt x="213" y="10687"/>
                      <a:pt x="202" y="10686"/>
                      <a:pt x="195" y="10686"/>
                    </a:cubicBezTo>
                    <a:cubicBezTo>
                      <a:pt x="178" y="10686"/>
                      <a:pt x="187" y="10692"/>
                      <a:pt x="187" y="10698"/>
                    </a:cubicBezTo>
                    <a:cubicBezTo>
                      <a:pt x="178" y="10707"/>
                      <a:pt x="98" y="10716"/>
                      <a:pt x="241" y="10752"/>
                    </a:cubicBezTo>
                    <a:cubicBezTo>
                      <a:pt x="374" y="10779"/>
                      <a:pt x="267" y="10770"/>
                      <a:pt x="321" y="10796"/>
                    </a:cubicBezTo>
                    <a:cubicBezTo>
                      <a:pt x="356" y="10805"/>
                      <a:pt x="552" y="10850"/>
                      <a:pt x="552" y="10850"/>
                    </a:cubicBezTo>
                    <a:cubicBezTo>
                      <a:pt x="552" y="10851"/>
                      <a:pt x="550" y="10852"/>
                      <a:pt x="544" y="10852"/>
                    </a:cubicBezTo>
                    <a:cubicBezTo>
                      <a:pt x="514" y="10852"/>
                      <a:pt x="404" y="10832"/>
                      <a:pt x="365" y="10832"/>
                    </a:cubicBezTo>
                    <a:cubicBezTo>
                      <a:pt x="334" y="10829"/>
                      <a:pt x="308" y="10828"/>
                      <a:pt x="287" y="10828"/>
                    </a:cubicBezTo>
                    <a:cubicBezTo>
                      <a:pt x="237" y="10828"/>
                      <a:pt x="217" y="10835"/>
                      <a:pt x="223" y="10841"/>
                    </a:cubicBezTo>
                    <a:cubicBezTo>
                      <a:pt x="223" y="10850"/>
                      <a:pt x="232" y="10885"/>
                      <a:pt x="276" y="10912"/>
                    </a:cubicBezTo>
                    <a:cubicBezTo>
                      <a:pt x="365" y="10939"/>
                      <a:pt x="454" y="10957"/>
                      <a:pt x="544" y="10975"/>
                    </a:cubicBezTo>
                    <a:cubicBezTo>
                      <a:pt x="710" y="11013"/>
                      <a:pt x="956" y="11041"/>
                      <a:pt x="1035" y="11041"/>
                    </a:cubicBezTo>
                    <a:cubicBezTo>
                      <a:pt x="1104" y="11041"/>
                      <a:pt x="1048" y="11019"/>
                      <a:pt x="704" y="10966"/>
                    </a:cubicBezTo>
                    <a:lnTo>
                      <a:pt x="704" y="10966"/>
                    </a:lnTo>
                    <a:cubicBezTo>
                      <a:pt x="751" y="10972"/>
                      <a:pt x="784" y="10975"/>
                      <a:pt x="811" y="10975"/>
                    </a:cubicBezTo>
                    <a:cubicBezTo>
                      <a:pt x="866" y="10975"/>
                      <a:pt x="896" y="10966"/>
                      <a:pt x="959" y="10966"/>
                    </a:cubicBezTo>
                    <a:cubicBezTo>
                      <a:pt x="991" y="10966"/>
                      <a:pt x="1031" y="10968"/>
                      <a:pt x="1087" y="10975"/>
                    </a:cubicBezTo>
                    <a:cubicBezTo>
                      <a:pt x="1136" y="10983"/>
                      <a:pt x="1157" y="10986"/>
                      <a:pt x="1162" y="10986"/>
                    </a:cubicBezTo>
                    <a:cubicBezTo>
                      <a:pt x="1174" y="10986"/>
                      <a:pt x="1100" y="10969"/>
                      <a:pt x="1069" y="10957"/>
                    </a:cubicBezTo>
                    <a:cubicBezTo>
                      <a:pt x="1016" y="10930"/>
                      <a:pt x="1042" y="10930"/>
                      <a:pt x="1016" y="10921"/>
                    </a:cubicBezTo>
                    <a:cubicBezTo>
                      <a:pt x="900" y="10850"/>
                      <a:pt x="935" y="10805"/>
                      <a:pt x="998" y="10779"/>
                    </a:cubicBezTo>
                    <a:cubicBezTo>
                      <a:pt x="1042" y="10752"/>
                      <a:pt x="1390" y="10752"/>
                      <a:pt x="748" y="10636"/>
                    </a:cubicBezTo>
                    <a:cubicBezTo>
                      <a:pt x="633" y="10618"/>
                      <a:pt x="526" y="10600"/>
                      <a:pt x="410" y="10565"/>
                    </a:cubicBezTo>
                    <a:lnTo>
                      <a:pt x="410" y="10565"/>
                    </a:lnTo>
                    <a:cubicBezTo>
                      <a:pt x="535" y="10592"/>
                      <a:pt x="686" y="10609"/>
                      <a:pt x="829" y="10636"/>
                    </a:cubicBezTo>
                    <a:cubicBezTo>
                      <a:pt x="889" y="10645"/>
                      <a:pt x="1608" y="10770"/>
                      <a:pt x="1638" y="10770"/>
                    </a:cubicBezTo>
                    <a:cubicBezTo>
                      <a:pt x="1639" y="10770"/>
                      <a:pt x="1640" y="10770"/>
                      <a:pt x="1639" y="10770"/>
                    </a:cubicBezTo>
                    <a:cubicBezTo>
                      <a:pt x="1603" y="10761"/>
                      <a:pt x="1541" y="10752"/>
                      <a:pt x="1505" y="10743"/>
                    </a:cubicBezTo>
                    <a:cubicBezTo>
                      <a:pt x="1470" y="10725"/>
                      <a:pt x="1461" y="10716"/>
                      <a:pt x="1470" y="10707"/>
                    </a:cubicBezTo>
                    <a:cubicBezTo>
                      <a:pt x="1470" y="10702"/>
                      <a:pt x="1473" y="10695"/>
                      <a:pt x="1510" y="10695"/>
                    </a:cubicBezTo>
                    <a:cubicBezTo>
                      <a:pt x="1537" y="10695"/>
                      <a:pt x="1581" y="10699"/>
                      <a:pt x="1655" y="10710"/>
                    </a:cubicBezTo>
                    <a:lnTo>
                      <a:pt x="1655" y="10710"/>
                    </a:lnTo>
                    <a:cubicBezTo>
                      <a:pt x="1320" y="10656"/>
                      <a:pt x="1584" y="10678"/>
                      <a:pt x="1292" y="10618"/>
                    </a:cubicBezTo>
                    <a:cubicBezTo>
                      <a:pt x="1161" y="10591"/>
                      <a:pt x="917" y="10542"/>
                      <a:pt x="955" y="10542"/>
                    </a:cubicBezTo>
                    <a:cubicBezTo>
                      <a:pt x="966" y="10542"/>
                      <a:pt x="1001" y="10546"/>
                      <a:pt x="1069" y="10556"/>
                    </a:cubicBezTo>
                    <a:cubicBezTo>
                      <a:pt x="1212" y="10574"/>
                      <a:pt x="1372" y="10600"/>
                      <a:pt x="1488" y="10618"/>
                    </a:cubicBezTo>
                    <a:cubicBezTo>
                      <a:pt x="1507" y="10620"/>
                      <a:pt x="1521" y="10621"/>
                      <a:pt x="1530" y="10621"/>
                    </a:cubicBezTo>
                    <a:cubicBezTo>
                      <a:pt x="1560" y="10621"/>
                      <a:pt x="1534" y="10610"/>
                      <a:pt x="1425" y="10583"/>
                    </a:cubicBezTo>
                    <a:cubicBezTo>
                      <a:pt x="1292" y="10556"/>
                      <a:pt x="1336" y="10565"/>
                      <a:pt x="1336" y="10547"/>
                    </a:cubicBezTo>
                    <a:cubicBezTo>
                      <a:pt x="1337" y="10546"/>
                      <a:pt x="1340" y="10545"/>
                      <a:pt x="1344" y="10545"/>
                    </a:cubicBezTo>
                    <a:cubicBezTo>
                      <a:pt x="1370" y="10545"/>
                      <a:pt x="1444" y="10566"/>
                      <a:pt x="1505" y="10574"/>
                    </a:cubicBezTo>
                    <a:cubicBezTo>
                      <a:pt x="1549" y="10581"/>
                      <a:pt x="1574" y="10583"/>
                      <a:pt x="1584" y="10583"/>
                    </a:cubicBezTo>
                    <a:cubicBezTo>
                      <a:pt x="1635" y="10583"/>
                      <a:pt x="1364" y="10516"/>
                      <a:pt x="1451" y="10516"/>
                    </a:cubicBezTo>
                    <a:cubicBezTo>
                      <a:pt x="1462" y="10516"/>
                      <a:pt x="1480" y="10518"/>
                      <a:pt x="1505" y="10520"/>
                    </a:cubicBezTo>
                    <a:cubicBezTo>
                      <a:pt x="1505" y="10512"/>
                      <a:pt x="1150" y="10431"/>
                      <a:pt x="1185" y="10431"/>
                    </a:cubicBezTo>
                    <a:cubicBezTo>
                      <a:pt x="1187" y="10431"/>
                      <a:pt x="1190" y="10431"/>
                      <a:pt x="1194" y="10431"/>
                    </a:cubicBezTo>
                    <a:cubicBezTo>
                      <a:pt x="1234" y="10431"/>
                      <a:pt x="1451" y="10468"/>
                      <a:pt x="1470" y="10468"/>
                    </a:cubicBezTo>
                    <a:cubicBezTo>
                      <a:pt x="1472" y="10468"/>
                      <a:pt x="1472" y="10468"/>
                      <a:pt x="1470" y="10467"/>
                    </a:cubicBezTo>
                    <a:cubicBezTo>
                      <a:pt x="1416" y="10449"/>
                      <a:pt x="1229" y="10422"/>
                      <a:pt x="1149" y="10404"/>
                    </a:cubicBezTo>
                    <a:lnTo>
                      <a:pt x="1149" y="10404"/>
                    </a:lnTo>
                    <a:lnTo>
                      <a:pt x="1630" y="10476"/>
                    </a:lnTo>
                    <a:cubicBezTo>
                      <a:pt x="1430" y="10428"/>
                      <a:pt x="1288" y="10394"/>
                      <a:pt x="1370" y="10394"/>
                    </a:cubicBezTo>
                    <a:cubicBezTo>
                      <a:pt x="1379" y="10394"/>
                      <a:pt x="1392" y="10395"/>
                      <a:pt x="1408" y="10396"/>
                    </a:cubicBezTo>
                    <a:cubicBezTo>
                      <a:pt x="1470" y="10396"/>
                      <a:pt x="1532" y="10396"/>
                      <a:pt x="1523" y="10387"/>
                    </a:cubicBezTo>
                    <a:cubicBezTo>
                      <a:pt x="1516" y="10379"/>
                      <a:pt x="1449" y="10358"/>
                      <a:pt x="1419" y="10358"/>
                    </a:cubicBezTo>
                    <a:cubicBezTo>
                      <a:pt x="1414" y="10358"/>
                      <a:pt x="1410" y="10359"/>
                      <a:pt x="1408" y="10360"/>
                    </a:cubicBezTo>
                    <a:cubicBezTo>
                      <a:pt x="1416" y="10351"/>
                      <a:pt x="1416" y="10342"/>
                      <a:pt x="1416" y="10342"/>
                    </a:cubicBezTo>
                    <a:cubicBezTo>
                      <a:pt x="1425" y="10324"/>
                      <a:pt x="1408" y="10342"/>
                      <a:pt x="1301" y="10306"/>
                    </a:cubicBezTo>
                    <a:cubicBezTo>
                      <a:pt x="1212" y="10289"/>
                      <a:pt x="1408" y="10298"/>
                      <a:pt x="1425" y="10289"/>
                    </a:cubicBezTo>
                    <a:cubicBezTo>
                      <a:pt x="1452" y="10289"/>
                      <a:pt x="1532" y="10280"/>
                      <a:pt x="1425" y="10253"/>
                    </a:cubicBezTo>
                    <a:cubicBezTo>
                      <a:pt x="1356" y="10232"/>
                      <a:pt x="1155" y="10200"/>
                      <a:pt x="1203" y="10200"/>
                    </a:cubicBezTo>
                    <a:cubicBezTo>
                      <a:pt x="1217" y="10200"/>
                      <a:pt x="1250" y="10203"/>
                      <a:pt x="1310" y="10209"/>
                    </a:cubicBezTo>
                    <a:cubicBezTo>
                      <a:pt x="1398" y="10225"/>
                      <a:pt x="1475" y="10233"/>
                      <a:pt x="1503" y="10233"/>
                    </a:cubicBezTo>
                    <a:cubicBezTo>
                      <a:pt x="1538" y="10233"/>
                      <a:pt x="1500" y="10220"/>
                      <a:pt x="1318" y="10191"/>
                    </a:cubicBezTo>
                    <a:cubicBezTo>
                      <a:pt x="1101" y="10156"/>
                      <a:pt x="1022" y="10132"/>
                      <a:pt x="1080" y="10132"/>
                    </a:cubicBezTo>
                    <a:cubicBezTo>
                      <a:pt x="1096" y="10132"/>
                      <a:pt x="1122" y="10133"/>
                      <a:pt x="1158" y="10137"/>
                    </a:cubicBezTo>
                    <a:cubicBezTo>
                      <a:pt x="1244" y="10149"/>
                      <a:pt x="1364" y="10168"/>
                      <a:pt x="1404" y="10168"/>
                    </a:cubicBezTo>
                    <a:cubicBezTo>
                      <a:pt x="1427" y="10168"/>
                      <a:pt x="1425" y="10162"/>
                      <a:pt x="1381" y="10146"/>
                    </a:cubicBezTo>
                    <a:cubicBezTo>
                      <a:pt x="1364" y="10146"/>
                      <a:pt x="1072" y="10065"/>
                      <a:pt x="1091" y="10065"/>
                    </a:cubicBezTo>
                    <a:cubicBezTo>
                      <a:pt x="1092" y="10065"/>
                      <a:pt x="1093" y="10066"/>
                      <a:pt x="1096" y="10066"/>
                    </a:cubicBezTo>
                    <a:cubicBezTo>
                      <a:pt x="1158" y="10075"/>
                      <a:pt x="1318" y="10128"/>
                      <a:pt x="1416" y="10137"/>
                    </a:cubicBezTo>
                    <a:cubicBezTo>
                      <a:pt x="1422" y="10138"/>
                      <a:pt x="1427" y="10138"/>
                      <a:pt x="1430" y="10138"/>
                    </a:cubicBezTo>
                    <a:cubicBezTo>
                      <a:pt x="1475" y="10138"/>
                      <a:pt x="1261" y="10083"/>
                      <a:pt x="1212" y="10066"/>
                    </a:cubicBezTo>
                    <a:cubicBezTo>
                      <a:pt x="1212" y="10059"/>
                      <a:pt x="1212" y="10046"/>
                      <a:pt x="1268" y="10046"/>
                    </a:cubicBezTo>
                    <a:cubicBezTo>
                      <a:pt x="1282" y="10046"/>
                      <a:pt x="1298" y="10046"/>
                      <a:pt x="1318" y="10048"/>
                    </a:cubicBezTo>
                    <a:cubicBezTo>
                      <a:pt x="1350" y="10053"/>
                      <a:pt x="1379" y="10055"/>
                      <a:pt x="1406" y="10055"/>
                    </a:cubicBezTo>
                    <a:cubicBezTo>
                      <a:pt x="1434" y="10055"/>
                      <a:pt x="1461" y="10053"/>
                      <a:pt x="1488" y="10048"/>
                    </a:cubicBezTo>
                    <a:cubicBezTo>
                      <a:pt x="1505" y="10039"/>
                      <a:pt x="1488" y="10021"/>
                      <a:pt x="1434" y="10004"/>
                    </a:cubicBezTo>
                    <a:cubicBezTo>
                      <a:pt x="1384" y="9982"/>
                      <a:pt x="1245" y="9954"/>
                      <a:pt x="1290" y="9954"/>
                    </a:cubicBezTo>
                    <a:cubicBezTo>
                      <a:pt x="1300" y="9954"/>
                      <a:pt x="1321" y="9956"/>
                      <a:pt x="1354" y="9959"/>
                    </a:cubicBezTo>
                    <a:cubicBezTo>
                      <a:pt x="1443" y="9971"/>
                      <a:pt x="1502" y="9976"/>
                      <a:pt x="1536" y="9976"/>
                    </a:cubicBezTo>
                    <a:cubicBezTo>
                      <a:pt x="1576" y="9976"/>
                      <a:pt x="1579" y="9969"/>
                      <a:pt x="1550" y="9959"/>
                    </a:cubicBezTo>
                    <a:cubicBezTo>
                      <a:pt x="1500" y="9947"/>
                      <a:pt x="1450" y="9934"/>
                      <a:pt x="1400" y="9924"/>
                    </a:cubicBezTo>
                    <a:lnTo>
                      <a:pt x="1400" y="9924"/>
                    </a:lnTo>
                    <a:cubicBezTo>
                      <a:pt x="1442" y="9929"/>
                      <a:pt x="1472" y="9931"/>
                      <a:pt x="1491" y="9931"/>
                    </a:cubicBezTo>
                    <a:cubicBezTo>
                      <a:pt x="1565" y="9931"/>
                      <a:pt x="1477" y="9896"/>
                      <a:pt x="1354" y="9861"/>
                    </a:cubicBezTo>
                    <a:cubicBezTo>
                      <a:pt x="1292" y="9850"/>
                      <a:pt x="1269" y="9839"/>
                      <a:pt x="1297" y="9839"/>
                    </a:cubicBezTo>
                    <a:cubicBezTo>
                      <a:pt x="1313" y="9839"/>
                      <a:pt x="1346" y="9842"/>
                      <a:pt x="1399" y="9852"/>
                    </a:cubicBezTo>
                    <a:cubicBezTo>
                      <a:pt x="1497" y="9861"/>
                      <a:pt x="1550" y="9879"/>
                      <a:pt x="1639" y="9897"/>
                    </a:cubicBezTo>
                    <a:cubicBezTo>
                      <a:pt x="1649" y="9898"/>
                      <a:pt x="1656" y="9898"/>
                      <a:pt x="1660" y="9898"/>
                    </a:cubicBezTo>
                    <a:cubicBezTo>
                      <a:pt x="1698" y="9898"/>
                      <a:pt x="1582" y="9869"/>
                      <a:pt x="1550" y="9861"/>
                    </a:cubicBezTo>
                    <a:cubicBezTo>
                      <a:pt x="1490" y="9841"/>
                      <a:pt x="1485" y="9831"/>
                      <a:pt x="1543" y="9831"/>
                    </a:cubicBezTo>
                    <a:cubicBezTo>
                      <a:pt x="1562" y="9831"/>
                      <a:pt x="1588" y="9832"/>
                      <a:pt x="1621" y="9834"/>
                    </a:cubicBezTo>
                    <a:cubicBezTo>
                      <a:pt x="1678" y="9847"/>
                      <a:pt x="1704" y="9851"/>
                      <a:pt x="1710" y="9851"/>
                    </a:cubicBezTo>
                    <a:cubicBezTo>
                      <a:pt x="1729" y="9851"/>
                      <a:pt x="1519" y="9797"/>
                      <a:pt x="1505" y="9790"/>
                    </a:cubicBezTo>
                    <a:cubicBezTo>
                      <a:pt x="1452" y="9763"/>
                      <a:pt x="1577" y="9772"/>
                      <a:pt x="1443" y="9736"/>
                    </a:cubicBezTo>
                    <a:cubicBezTo>
                      <a:pt x="1310" y="9692"/>
                      <a:pt x="1354" y="9692"/>
                      <a:pt x="1399" y="9683"/>
                    </a:cubicBezTo>
                    <a:cubicBezTo>
                      <a:pt x="1443" y="9674"/>
                      <a:pt x="1595" y="9674"/>
                      <a:pt x="1425" y="9630"/>
                    </a:cubicBezTo>
                    <a:cubicBezTo>
                      <a:pt x="1413" y="9626"/>
                      <a:pt x="1412" y="9625"/>
                      <a:pt x="1418" y="9625"/>
                    </a:cubicBezTo>
                    <a:cubicBezTo>
                      <a:pt x="1445" y="9625"/>
                      <a:pt x="1595" y="9647"/>
                      <a:pt x="1630" y="9647"/>
                    </a:cubicBezTo>
                    <a:cubicBezTo>
                      <a:pt x="1701" y="9647"/>
                      <a:pt x="1550" y="9621"/>
                      <a:pt x="1559" y="9612"/>
                    </a:cubicBezTo>
                    <a:cubicBezTo>
                      <a:pt x="1559" y="9603"/>
                      <a:pt x="1586" y="9594"/>
                      <a:pt x="1559" y="9576"/>
                    </a:cubicBezTo>
                    <a:cubicBezTo>
                      <a:pt x="1536" y="9561"/>
                      <a:pt x="1407" y="9539"/>
                      <a:pt x="1458" y="9539"/>
                    </a:cubicBezTo>
                    <a:cubicBezTo>
                      <a:pt x="1466" y="9539"/>
                      <a:pt x="1478" y="9539"/>
                      <a:pt x="1497" y="9540"/>
                    </a:cubicBezTo>
                    <a:cubicBezTo>
                      <a:pt x="1542" y="9543"/>
                      <a:pt x="1594" y="9546"/>
                      <a:pt x="1629" y="9546"/>
                    </a:cubicBezTo>
                    <a:cubicBezTo>
                      <a:pt x="1707" y="9546"/>
                      <a:pt x="1706" y="9533"/>
                      <a:pt x="1390" y="9478"/>
                    </a:cubicBezTo>
                    <a:lnTo>
                      <a:pt x="1390" y="9478"/>
                    </a:lnTo>
                    <a:cubicBezTo>
                      <a:pt x="1518" y="9500"/>
                      <a:pt x="1601" y="9508"/>
                      <a:pt x="1651" y="9508"/>
                    </a:cubicBezTo>
                    <a:cubicBezTo>
                      <a:pt x="1786" y="9508"/>
                      <a:pt x="1680" y="9446"/>
                      <a:pt x="1550" y="9407"/>
                    </a:cubicBezTo>
                    <a:cubicBezTo>
                      <a:pt x="1529" y="9402"/>
                      <a:pt x="1525" y="9400"/>
                      <a:pt x="1534" y="9400"/>
                    </a:cubicBezTo>
                    <a:cubicBezTo>
                      <a:pt x="1566" y="9400"/>
                      <a:pt x="1778" y="9429"/>
                      <a:pt x="1835" y="9429"/>
                    </a:cubicBezTo>
                    <a:cubicBezTo>
                      <a:pt x="1868" y="9429"/>
                      <a:pt x="1850" y="9420"/>
                      <a:pt x="1719" y="9389"/>
                    </a:cubicBezTo>
                    <a:cubicBezTo>
                      <a:pt x="1567" y="9360"/>
                      <a:pt x="1375" y="9319"/>
                      <a:pt x="1431" y="9319"/>
                    </a:cubicBezTo>
                    <a:cubicBezTo>
                      <a:pt x="1444" y="9319"/>
                      <a:pt x="1471" y="9322"/>
                      <a:pt x="1514" y="9327"/>
                    </a:cubicBezTo>
                    <a:cubicBezTo>
                      <a:pt x="1514" y="9313"/>
                      <a:pt x="1504" y="9299"/>
                      <a:pt x="1487" y="9294"/>
                    </a:cubicBezTo>
                    <a:lnTo>
                      <a:pt x="1487" y="9294"/>
                    </a:lnTo>
                    <a:cubicBezTo>
                      <a:pt x="1544" y="9303"/>
                      <a:pt x="1600" y="9319"/>
                      <a:pt x="1657" y="9327"/>
                    </a:cubicBezTo>
                    <a:cubicBezTo>
                      <a:pt x="1701" y="9327"/>
                      <a:pt x="1675" y="9309"/>
                      <a:pt x="1684" y="9309"/>
                    </a:cubicBezTo>
                    <a:cubicBezTo>
                      <a:pt x="1684" y="9300"/>
                      <a:pt x="1880" y="9309"/>
                      <a:pt x="1844" y="9282"/>
                    </a:cubicBezTo>
                    <a:cubicBezTo>
                      <a:pt x="1603" y="9255"/>
                      <a:pt x="1354" y="9220"/>
                      <a:pt x="1114" y="9157"/>
                    </a:cubicBezTo>
                    <a:lnTo>
                      <a:pt x="1114" y="9157"/>
                    </a:lnTo>
                    <a:cubicBezTo>
                      <a:pt x="1247" y="9175"/>
                      <a:pt x="1381" y="9193"/>
                      <a:pt x="1514" y="9229"/>
                    </a:cubicBezTo>
                    <a:cubicBezTo>
                      <a:pt x="1551" y="9235"/>
                      <a:pt x="1574" y="9237"/>
                      <a:pt x="1586" y="9237"/>
                    </a:cubicBezTo>
                    <a:cubicBezTo>
                      <a:pt x="1629" y="9237"/>
                      <a:pt x="1565" y="9211"/>
                      <a:pt x="1586" y="9211"/>
                    </a:cubicBezTo>
                    <a:cubicBezTo>
                      <a:pt x="1607" y="9211"/>
                      <a:pt x="1777" y="9234"/>
                      <a:pt x="1812" y="9234"/>
                    </a:cubicBezTo>
                    <a:cubicBezTo>
                      <a:pt x="1820" y="9234"/>
                      <a:pt x="1821" y="9232"/>
                      <a:pt x="1808" y="9229"/>
                    </a:cubicBezTo>
                    <a:cubicBezTo>
                      <a:pt x="1737" y="9211"/>
                      <a:pt x="1586" y="9175"/>
                      <a:pt x="1630" y="9175"/>
                    </a:cubicBezTo>
                    <a:cubicBezTo>
                      <a:pt x="1675" y="9180"/>
                      <a:pt x="1719" y="9182"/>
                      <a:pt x="1764" y="9182"/>
                    </a:cubicBezTo>
                    <a:cubicBezTo>
                      <a:pt x="1808" y="9182"/>
                      <a:pt x="1853" y="9180"/>
                      <a:pt x="1897" y="9175"/>
                    </a:cubicBezTo>
                    <a:cubicBezTo>
                      <a:pt x="1719" y="9157"/>
                      <a:pt x="1791" y="9095"/>
                      <a:pt x="1755" y="9086"/>
                    </a:cubicBezTo>
                    <a:cubicBezTo>
                      <a:pt x="1710" y="9068"/>
                      <a:pt x="1461" y="9042"/>
                      <a:pt x="1363" y="9015"/>
                    </a:cubicBezTo>
                    <a:cubicBezTo>
                      <a:pt x="1338" y="9008"/>
                      <a:pt x="1335" y="9005"/>
                      <a:pt x="1345" y="9005"/>
                    </a:cubicBezTo>
                    <a:cubicBezTo>
                      <a:pt x="1388" y="9005"/>
                      <a:pt x="1666" y="9052"/>
                      <a:pt x="1737" y="9059"/>
                    </a:cubicBezTo>
                    <a:cubicBezTo>
                      <a:pt x="1650" y="9044"/>
                      <a:pt x="1499" y="9014"/>
                      <a:pt x="1536" y="9014"/>
                    </a:cubicBezTo>
                    <a:cubicBezTo>
                      <a:pt x="1541" y="9014"/>
                      <a:pt x="1548" y="9014"/>
                      <a:pt x="1559" y="9015"/>
                    </a:cubicBezTo>
                    <a:cubicBezTo>
                      <a:pt x="1657" y="9024"/>
                      <a:pt x="1826" y="9059"/>
                      <a:pt x="1880" y="9068"/>
                    </a:cubicBezTo>
                    <a:cubicBezTo>
                      <a:pt x="1915" y="9068"/>
                      <a:pt x="1514" y="8988"/>
                      <a:pt x="1568" y="8979"/>
                    </a:cubicBezTo>
                    <a:cubicBezTo>
                      <a:pt x="1575" y="8979"/>
                      <a:pt x="1787" y="9006"/>
                      <a:pt x="1816" y="9006"/>
                    </a:cubicBezTo>
                    <a:cubicBezTo>
                      <a:pt x="1824" y="9006"/>
                      <a:pt x="1817" y="9003"/>
                      <a:pt x="1782" y="8997"/>
                    </a:cubicBezTo>
                    <a:cubicBezTo>
                      <a:pt x="1701" y="8988"/>
                      <a:pt x="1612" y="8970"/>
                      <a:pt x="1541" y="8953"/>
                    </a:cubicBezTo>
                    <a:cubicBezTo>
                      <a:pt x="1514" y="8944"/>
                      <a:pt x="1514" y="8944"/>
                      <a:pt x="1550" y="8944"/>
                    </a:cubicBezTo>
                    <a:cubicBezTo>
                      <a:pt x="1641" y="8952"/>
                      <a:pt x="1896" y="9007"/>
                      <a:pt x="1951" y="9007"/>
                    </a:cubicBezTo>
                    <a:cubicBezTo>
                      <a:pt x="1955" y="9007"/>
                      <a:pt x="1958" y="9007"/>
                      <a:pt x="1960" y="9006"/>
                    </a:cubicBezTo>
                    <a:cubicBezTo>
                      <a:pt x="1986" y="8997"/>
                      <a:pt x="1995" y="8997"/>
                      <a:pt x="1960" y="8979"/>
                    </a:cubicBezTo>
                    <a:cubicBezTo>
                      <a:pt x="1942" y="8979"/>
                      <a:pt x="1835" y="8953"/>
                      <a:pt x="1835" y="8953"/>
                    </a:cubicBezTo>
                    <a:cubicBezTo>
                      <a:pt x="1835" y="8953"/>
                      <a:pt x="1862" y="8926"/>
                      <a:pt x="1835" y="8908"/>
                    </a:cubicBezTo>
                    <a:cubicBezTo>
                      <a:pt x="1746" y="8872"/>
                      <a:pt x="1657" y="8855"/>
                      <a:pt x="1559" y="8855"/>
                    </a:cubicBezTo>
                    <a:cubicBezTo>
                      <a:pt x="1559" y="8848"/>
                      <a:pt x="1559" y="8838"/>
                      <a:pt x="1612" y="8838"/>
                    </a:cubicBezTo>
                    <a:cubicBezTo>
                      <a:pt x="1635" y="8838"/>
                      <a:pt x="1670" y="8840"/>
                      <a:pt x="1719" y="8846"/>
                    </a:cubicBezTo>
                    <a:cubicBezTo>
                      <a:pt x="1796" y="8856"/>
                      <a:pt x="1900" y="8866"/>
                      <a:pt x="1949" y="8866"/>
                    </a:cubicBezTo>
                    <a:cubicBezTo>
                      <a:pt x="1984" y="8866"/>
                      <a:pt x="1989" y="8861"/>
                      <a:pt x="1933" y="8846"/>
                    </a:cubicBezTo>
                    <a:cubicBezTo>
                      <a:pt x="1871" y="8837"/>
                      <a:pt x="1808" y="8810"/>
                      <a:pt x="1746" y="8792"/>
                    </a:cubicBezTo>
                    <a:cubicBezTo>
                      <a:pt x="1746" y="8792"/>
                      <a:pt x="1773" y="8783"/>
                      <a:pt x="1755" y="8774"/>
                    </a:cubicBezTo>
                    <a:cubicBezTo>
                      <a:pt x="1710" y="8766"/>
                      <a:pt x="1666" y="8757"/>
                      <a:pt x="1630" y="8748"/>
                    </a:cubicBezTo>
                    <a:cubicBezTo>
                      <a:pt x="1541" y="8721"/>
                      <a:pt x="1639" y="8721"/>
                      <a:pt x="1586" y="8694"/>
                    </a:cubicBezTo>
                    <a:cubicBezTo>
                      <a:pt x="1539" y="8674"/>
                      <a:pt x="1452" y="8649"/>
                      <a:pt x="1490" y="8649"/>
                    </a:cubicBezTo>
                    <a:cubicBezTo>
                      <a:pt x="1503" y="8649"/>
                      <a:pt x="1530" y="8652"/>
                      <a:pt x="1577" y="8659"/>
                    </a:cubicBezTo>
                    <a:cubicBezTo>
                      <a:pt x="1599" y="8662"/>
                      <a:pt x="1617" y="8664"/>
                      <a:pt x="1630" y="8664"/>
                    </a:cubicBezTo>
                    <a:cubicBezTo>
                      <a:pt x="1688" y="8664"/>
                      <a:pt x="1670" y="8637"/>
                      <a:pt x="1577" y="8623"/>
                    </a:cubicBezTo>
                    <a:cubicBezTo>
                      <a:pt x="1505" y="8596"/>
                      <a:pt x="1425" y="8596"/>
                      <a:pt x="1354" y="8596"/>
                    </a:cubicBezTo>
                    <a:cubicBezTo>
                      <a:pt x="1354" y="8587"/>
                      <a:pt x="1354" y="8579"/>
                      <a:pt x="1425" y="8579"/>
                    </a:cubicBezTo>
                    <a:cubicBezTo>
                      <a:pt x="1483" y="8586"/>
                      <a:pt x="1570" y="8599"/>
                      <a:pt x="1620" y="8599"/>
                    </a:cubicBezTo>
                    <a:cubicBezTo>
                      <a:pt x="1631" y="8599"/>
                      <a:pt x="1641" y="8598"/>
                      <a:pt x="1648" y="8596"/>
                    </a:cubicBezTo>
                    <a:cubicBezTo>
                      <a:pt x="1713" y="8596"/>
                      <a:pt x="1549" y="8560"/>
                      <a:pt x="1599" y="8560"/>
                    </a:cubicBezTo>
                    <a:cubicBezTo>
                      <a:pt x="1604" y="8560"/>
                      <a:pt x="1612" y="8560"/>
                      <a:pt x="1621" y="8561"/>
                    </a:cubicBezTo>
                    <a:cubicBezTo>
                      <a:pt x="1651" y="8561"/>
                      <a:pt x="1847" y="8584"/>
                      <a:pt x="1890" y="8584"/>
                    </a:cubicBezTo>
                    <a:cubicBezTo>
                      <a:pt x="1911" y="8584"/>
                      <a:pt x="1894" y="8579"/>
                      <a:pt x="1799" y="8561"/>
                    </a:cubicBezTo>
                    <a:cubicBezTo>
                      <a:pt x="1653" y="8530"/>
                      <a:pt x="1421" y="8486"/>
                      <a:pt x="1480" y="8486"/>
                    </a:cubicBezTo>
                    <a:cubicBezTo>
                      <a:pt x="1490" y="8486"/>
                      <a:pt x="1507" y="8487"/>
                      <a:pt x="1532" y="8489"/>
                    </a:cubicBezTo>
                    <a:cubicBezTo>
                      <a:pt x="1639" y="8497"/>
                      <a:pt x="1727" y="8518"/>
                      <a:pt x="1795" y="8518"/>
                    </a:cubicBezTo>
                    <a:cubicBezTo>
                      <a:pt x="1806" y="8518"/>
                      <a:pt x="1816" y="8517"/>
                      <a:pt x="1826" y="8516"/>
                    </a:cubicBezTo>
                    <a:cubicBezTo>
                      <a:pt x="1844" y="8516"/>
                      <a:pt x="1933" y="8498"/>
                      <a:pt x="1817" y="8481"/>
                    </a:cubicBezTo>
                    <a:cubicBezTo>
                      <a:pt x="1737" y="8463"/>
                      <a:pt x="1381" y="8409"/>
                      <a:pt x="1434" y="8400"/>
                    </a:cubicBezTo>
                    <a:cubicBezTo>
                      <a:pt x="1438" y="8400"/>
                      <a:pt x="1443" y="8399"/>
                      <a:pt x="1449" y="8399"/>
                    </a:cubicBezTo>
                    <a:cubicBezTo>
                      <a:pt x="1517" y="8399"/>
                      <a:pt x="1692" y="8446"/>
                      <a:pt x="1799" y="8463"/>
                    </a:cubicBezTo>
                    <a:lnTo>
                      <a:pt x="1505" y="8391"/>
                    </a:lnTo>
                    <a:cubicBezTo>
                      <a:pt x="1449" y="8379"/>
                      <a:pt x="1435" y="8375"/>
                      <a:pt x="1445" y="8375"/>
                    </a:cubicBezTo>
                    <a:cubicBezTo>
                      <a:pt x="1459" y="8375"/>
                      <a:pt x="1509" y="8382"/>
                      <a:pt x="1568" y="8391"/>
                    </a:cubicBezTo>
                    <a:cubicBezTo>
                      <a:pt x="1639" y="8403"/>
                      <a:pt x="1703" y="8408"/>
                      <a:pt x="1750" y="8408"/>
                    </a:cubicBezTo>
                    <a:cubicBezTo>
                      <a:pt x="1815" y="8408"/>
                      <a:pt x="1845" y="8398"/>
                      <a:pt x="1808" y="8383"/>
                    </a:cubicBezTo>
                    <a:cubicBezTo>
                      <a:pt x="1737" y="8356"/>
                      <a:pt x="1229" y="8285"/>
                      <a:pt x="1229" y="8276"/>
                    </a:cubicBezTo>
                    <a:cubicBezTo>
                      <a:pt x="1301" y="8276"/>
                      <a:pt x="1381" y="8285"/>
                      <a:pt x="1452" y="8293"/>
                    </a:cubicBezTo>
                    <a:cubicBezTo>
                      <a:pt x="1479" y="8298"/>
                      <a:pt x="1508" y="8300"/>
                      <a:pt x="1537" y="8300"/>
                    </a:cubicBezTo>
                    <a:cubicBezTo>
                      <a:pt x="1566" y="8300"/>
                      <a:pt x="1595" y="8298"/>
                      <a:pt x="1621" y="8293"/>
                    </a:cubicBezTo>
                    <a:cubicBezTo>
                      <a:pt x="1625" y="8292"/>
                      <a:pt x="1633" y="8292"/>
                      <a:pt x="1644" y="8292"/>
                    </a:cubicBezTo>
                    <a:cubicBezTo>
                      <a:pt x="1709" y="8292"/>
                      <a:pt x="1877" y="8307"/>
                      <a:pt x="1922" y="8307"/>
                    </a:cubicBezTo>
                    <a:cubicBezTo>
                      <a:pt x="1936" y="8307"/>
                      <a:pt x="1939" y="8306"/>
                      <a:pt x="1924" y="8302"/>
                    </a:cubicBezTo>
                    <a:cubicBezTo>
                      <a:pt x="1891" y="8294"/>
                      <a:pt x="1668" y="8248"/>
                      <a:pt x="1705" y="8248"/>
                    </a:cubicBezTo>
                    <a:cubicBezTo>
                      <a:pt x="1708" y="8248"/>
                      <a:pt x="1712" y="8248"/>
                      <a:pt x="1719" y="8249"/>
                    </a:cubicBezTo>
                    <a:cubicBezTo>
                      <a:pt x="1782" y="8258"/>
                      <a:pt x="1844" y="8267"/>
                      <a:pt x="1906" y="8267"/>
                    </a:cubicBezTo>
                    <a:cubicBezTo>
                      <a:pt x="1942" y="8258"/>
                      <a:pt x="1497" y="8169"/>
                      <a:pt x="1479" y="8142"/>
                    </a:cubicBezTo>
                    <a:cubicBezTo>
                      <a:pt x="1476" y="8138"/>
                      <a:pt x="1484" y="8137"/>
                      <a:pt x="1500" y="8137"/>
                    </a:cubicBezTo>
                    <a:cubicBezTo>
                      <a:pt x="1582" y="8137"/>
                      <a:pt x="1870" y="8180"/>
                      <a:pt x="1943" y="8180"/>
                    </a:cubicBezTo>
                    <a:cubicBezTo>
                      <a:pt x="1953" y="8180"/>
                      <a:pt x="1959" y="8179"/>
                      <a:pt x="1960" y="8178"/>
                    </a:cubicBezTo>
                    <a:cubicBezTo>
                      <a:pt x="1880" y="8169"/>
                      <a:pt x="1808" y="8151"/>
                      <a:pt x="1737" y="8151"/>
                    </a:cubicBezTo>
                    <a:cubicBezTo>
                      <a:pt x="1737" y="8148"/>
                      <a:pt x="1744" y="8147"/>
                      <a:pt x="1756" y="8147"/>
                    </a:cubicBezTo>
                    <a:cubicBezTo>
                      <a:pt x="1801" y="8147"/>
                      <a:pt x="1911" y="8164"/>
                      <a:pt x="1948" y="8164"/>
                    </a:cubicBezTo>
                    <a:cubicBezTo>
                      <a:pt x="1958" y="8164"/>
                      <a:pt x="1963" y="8163"/>
                      <a:pt x="1960" y="8160"/>
                    </a:cubicBezTo>
                    <a:cubicBezTo>
                      <a:pt x="1933" y="8151"/>
                      <a:pt x="1862" y="8124"/>
                      <a:pt x="1862" y="8106"/>
                    </a:cubicBezTo>
                    <a:cubicBezTo>
                      <a:pt x="1862" y="8108"/>
                      <a:pt x="1861" y="8109"/>
                      <a:pt x="1861" y="8109"/>
                    </a:cubicBezTo>
                    <a:cubicBezTo>
                      <a:pt x="1856" y="8109"/>
                      <a:pt x="1840" y="8094"/>
                      <a:pt x="1782" y="8080"/>
                    </a:cubicBezTo>
                    <a:cubicBezTo>
                      <a:pt x="1693" y="8053"/>
                      <a:pt x="1737" y="8053"/>
                      <a:pt x="1782" y="8053"/>
                    </a:cubicBezTo>
                    <a:cubicBezTo>
                      <a:pt x="1871" y="8053"/>
                      <a:pt x="1862" y="8035"/>
                      <a:pt x="1782" y="8008"/>
                    </a:cubicBezTo>
                    <a:cubicBezTo>
                      <a:pt x="1758" y="8001"/>
                      <a:pt x="1516" y="7943"/>
                      <a:pt x="1556" y="7943"/>
                    </a:cubicBezTo>
                    <a:cubicBezTo>
                      <a:pt x="1561" y="7943"/>
                      <a:pt x="1571" y="7944"/>
                      <a:pt x="1586" y="7946"/>
                    </a:cubicBezTo>
                    <a:cubicBezTo>
                      <a:pt x="1759" y="7975"/>
                      <a:pt x="1936" y="8008"/>
                      <a:pt x="1968" y="8008"/>
                    </a:cubicBezTo>
                    <a:cubicBezTo>
                      <a:pt x="1986" y="8008"/>
                      <a:pt x="1962" y="7998"/>
                      <a:pt x="1871" y="7973"/>
                    </a:cubicBezTo>
                    <a:cubicBezTo>
                      <a:pt x="1855" y="7969"/>
                      <a:pt x="1837" y="7966"/>
                      <a:pt x="1818" y="7961"/>
                    </a:cubicBezTo>
                    <a:lnTo>
                      <a:pt x="1818" y="7961"/>
                    </a:lnTo>
                    <a:cubicBezTo>
                      <a:pt x="1819" y="7953"/>
                      <a:pt x="1820" y="7944"/>
                      <a:pt x="1675" y="7919"/>
                    </a:cubicBezTo>
                    <a:lnTo>
                      <a:pt x="1594" y="7909"/>
                    </a:lnTo>
                    <a:lnTo>
                      <a:pt x="1594" y="7909"/>
                    </a:lnTo>
                    <a:cubicBezTo>
                      <a:pt x="1498" y="7885"/>
                      <a:pt x="1436" y="7864"/>
                      <a:pt x="1500" y="7864"/>
                    </a:cubicBezTo>
                    <a:cubicBezTo>
                      <a:pt x="1512" y="7864"/>
                      <a:pt x="1529" y="7864"/>
                      <a:pt x="1550" y="7866"/>
                    </a:cubicBezTo>
                    <a:cubicBezTo>
                      <a:pt x="1675" y="7884"/>
                      <a:pt x="1880" y="7910"/>
                      <a:pt x="1933" y="7910"/>
                    </a:cubicBezTo>
                    <a:cubicBezTo>
                      <a:pt x="1986" y="7902"/>
                      <a:pt x="1844" y="7875"/>
                      <a:pt x="1853" y="7866"/>
                    </a:cubicBezTo>
                    <a:cubicBezTo>
                      <a:pt x="1853" y="7865"/>
                      <a:pt x="1856" y="7864"/>
                      <a:pt x="1861" y="7864"/>
                    </a:cubicBezTo>
                    <a:cubicBezTo>
                      <a:pt x="1895" y="7864"/>
                      <a:pt x="2033" y="7885"/>
                      <a:pt x="2068" y="7885"/>
                    </a:cubicBezTo>
                    <a:cubicBezTo>
                      <a:pt x="2073" y="7885"/>
                      <a:pt x="2076" y="7885"/>
                      <a:pt x="2076" y="7884"/>
                    </a:cubicBezTo>
                    <a:cubicBezTo>
                      <a:pt x="2084" y="7875"/>
                      <a:pt x="1942" y="7848"/>
                      <a:pt x="1915" y="7848"/>
                    </a:cubicBezTo>
                    <a:cubicBezTo>
                      <a:pt x="1856" y="7833"/>
                      <a:pt x="1851" y="7828"/>
                      <a:pt x="1876" y="7828"/>
                    </a:cubicBezTo>
                    <a:cubicBezTo>
                      <a:pt x="1935" y="7828"/>
                      <a:pt x="2160" y="7858"/>
                      <a:pt x="2202" y="7858"/>
                    </a:cubicBezTo>
                    <a:cubicBezTo>
                      <a:pt x="2206" y="7858"/>
                      <a:pt x="2209" y="7858"/>
                      <a:pt x="2209" y="7857"/>
                    </a:cubicBezTo>
                    <a:cubicBezTo>
                      <a:pt x="2209" y="7857"/>
                      <a:pt x="1688" y="7773"/>
                      <a:pt x="1767" y="7773"/>
                    </a:cubicBezTo>
                    <a:cubicBezTo>
                      <a:pt x="1776" y="7773"/>
                      <a:pt x="1795" y="7774"/>
                      <a:pt x="1826" y="7777"/>
                    </a:cubicBezTo>
                    <a:cubicBezTo>
                      <a:pt x="1919" y="7782"/>
                      <a:pt x="1961" y="7787"/>
                      <a:pt x="1982" y="7787"/>
                    </a:cubicBezTo>
                    <a:cubicBezTo>
                      <a:pt x="1997" y="7787"/>
                      <a:pt x="2001" y="7784"/>
                      <a:pt x="2004" y="7777"/>
                    </a:cubicBezTo>
                    <a:cubicBezTo>
                      <a:pt x="2036" y="7777"/>
                      <a:pt x="2070" y="7778"/>
                      <a:pt x="2104" y="7782"/>
                    </a:cubicBezTo>
                    <a:lnTo>
                      <a:pt x="2104" y="7782"/>
                    </a:lnTo>
                    <a:cubicBezTo>
                      <a:pt x="1953" y="7743"/>
                      <a:pt x="2117" y="7738"/>
                      <a:pt x="1840" y="7683"/>
                    </a:cubicBezTo>
                    <a:lnTo>
                      <a:pt x="1840" y="7683"/>
                    </a:lnTo>
                    <a:cubicBezTo>
                      <a:pt x="1899" y="7694"/>
                      <a:pt x="1938" y="7698"/>
                      <a:pt x="1964" y="7698"/>
                    </a:cubicBezTo>
                    <a:cubicBezTo>
                      <a:pt x="2024" y="7698"/>
                      <a:pt x="2007" y="7676"/>
                      <a:pt x="1995" y="7670"/>
                    </a:cubicBezTo>
                    <a:cubicBezTo>
                      <a:pt x="1969" y="7652"/>
                      <a:pt x="1942" y="7634"/>
                      <a:pt x="1906" y="7634"/>
                    </a:cubicBezTo>
                    <a:cubicBezTo>
                      <a:pt x="1915" y="7634"/>
                      <a:pt x="1666" y="7581"/>
                      <a:pt x="1693" y="7581"/>
                    </a:cubicBezTo>
                    <a:cubicBezTo>
                      <a:pt x="1808" y="7599"/>
                      <a:pt x="2084" y="7652"/>
                      <a:pt x="2200" y="7670"/>
                    </a:cubicBezTo>
                    <a:cubicBezTo>
                      <a:pt x="2093" y="7643"/>
                      <a:pt x="2049" y="7625"/>
                      <a:pt x="1880" y="7599"/>
                    </a:cubicBezTo>
                    <a:cubicBezTo>
                      <a:pt x="1746" y="7581"/>
                      <a:pt x="1612" y="7545"/>
                      <a:pt x="1488" y="7510"/>
                    </a:cubicBezTo>
                    <a:lnTo>
                      <a:pt x="1488" y="7510"/>
                    </a:lnTo>
                    <a:cubicBezTo>
                      <a:pt x="1577" y="7519"/>
                      <a:pt x="1933" y="7590"/>
                      <a:pt x="1986" y="7599"/>
                    </a:cubicBezTo>
                    <a:cubicBezTo>
                      <a:pt x="1993" y="7599"/>
                      <a:pt x="1998" y="7600"/>
                      <a:pt x="2002" y="7600"/>
                    </a:cubicBezTo>
                    <a:cubicBezTo>
                      <a:pt x="2044" y="7600"/>
                      <a:pt x="1856" y="7553"/>
                      <a:pt x="1791" y="7536"/>
                    </a:cubicBezTo>
                    <a:cubicBezTo>
                      <a:pt x="1791" y="7536"/>
                      <a:pt x="1799" y="7527"/>
                      <a:pt x="1862" y="7527"/>
                    </a:cubicBezTo>
                    <a:cubicBezTo>
                      <a:pt x="1892" y="7527"/>
                      <a:pt x="2014" y="7547"/>
                      <a:pt x="2049" y="7547"/>
                    </a:cubicBezTo>
                    <a:cubicBezTo>
                      <a:pt x="2054" y="7547"/>
                      <a:pt x="2058" y="7547"/>
                      <a:pt x="2058" y="7545"/>
                    </a:cubicBezTo>
                    <a:cubicBezTo>
                      <a:pt x="2058" y="7545"/>
                      <a:pt x="1710" y="7474"/>
                      <a:pt x="1755" y="7474"/>
                    </a:cubicBezTo>
                    <a:cubicBezTo>
                      <a:pt x="1755" y="7474"/>
                      <a:pt x="1880" y="7492"/>
                      <a:pt x="1906" y="7492"/>
                    </a:cubicBezTo>
                    <a:lnTo>
                      <a:pt x="1960" y="7492"/>
                    </a:lnTo>
                    <a:cubicBezTo>
                      <a:pt x="1969" y="7492"/>
                      <a:pt x="1888" y="7456"/>
                      <a:pt x="1871" y="7438"/>
                    </a:cubicBezTo>
                    <a:cubicBezTo>
                      <a:pt x="1869" y="7435"/>
                      <a:pt x="1876" y="7433"/>
                      <a:pt x="1887" y="7433"/>
                    </a:cubicBezTo>
                    <a:cubicBezTo>
                      <a:pt x="1912" y="7433"/>
                      <a:pt x="1959" y="7440"/>
                      <a:pt x="1978" y="7440"/>
                    </a:cubicBezTo>
                    <a:cubicBezTo>
                      <a:pt x="1989" y="7440"/>
                      <a:pt x="1990" y="7437"/>
                      <a:pt x="1969" y="7429"/>
                    </a:cubicBezTo>
                    <a:cubicBezTo>
                      <a:pt x="1927" y="7419"/>
                      <a:pt x="1885" y="7409"/>
                      <a:pt x="1843" y="7400"/>
                    </a:cubicBezTo>
                    <a:lnTo>
                      <a:pt x="1843" y="7400"/>
                    </a:lnTo>
                    <a:cubicBezTo>
                      <a:pt x="1984" y="7424"/>
                      <a:pt x="2071" y="7440"/>
                      <a:pt x="2114" y="7440"/>
                    </a:cubicBezTo>
                    <a:cubicBezTo>
                      <a:pt x="2134" y="7440"/>
                      <a:pt x="2144" y="7437"/>
                      <a:pt x="2147" y="7429"/>
                    </a:cubicBezTo>
                    <a:lnTo>
                      <a:pt x="2004" y="7412"/>
                    </a:lnTo>
                    <a:cubicBezTo>
                      <a:pt x="2004" y="7394"/>
                      <a:pt x="2129" y="7376"/>
                      <a:pt x="1986" y="7340"/>
                    </a:cubicBezTo>
                    <a:cubicBezTo>
                      <a:pt x="1969" y="7340"/>
                      <a:pt x="1639" y="7287"/>
                      <a:pt x="1675" y="7287"/>
                    </a:cubicBezTo>
                    <a:cubicBezTo>
                      <a:pt x="1710" y="7287"/>
                      <a:pt x="1880" y="7305"/>
                      <a:pt x="1933" y="7305"/>
                    </a:cubicBezTo>
                    <a:cubicBezTo>
                      <a:pt x="2067" y="7305"/>
                      <a:pt x="2147" y="7296"/>
                      <a:pt x="2111" y="7260"/>
                    </a:cubicBezTo>
                    <a:cubicBezTo>
                      <a:pt x="2093" y="7242"/>
                      <a:pt x="1942" y="7216"/>
                      <a:pt x="1933" y="7198"/>
                    </a:cubicBezTo>
                    <a:cubicBezTo>
                      <a:pt x="1924" y="7181"/>
                      <a:pt x="1832" y="7155"/>
                      <a:pt x="1615" y="7113"/>
                    </a:cubicBezTo>
                    <a:lnTo>
                      <a:pt x="1615" y="7113"/>
                    </a:lnTo>
                    <a:cubicBezTo>
                      <a:pt x="1699" y="7127"/>
                      <a:pt x="1931" y="7157"/>
                      <a:pt x="1985" y="7157"/>
                    </a:cubicBezTo>
                    <a:cubicBezTo>
                      <a:pt x="2009" y="7157"/>
                      <a:pt x="1999" y="7151"/>
                      <a:pt x="1924" y="7136"/>
                    </a:cubicBezTo>
                    <a:cubicBezTo>
                      <a:pt x="1773" y="7109"/>
                      <a:pt x="1470" y="7082"/>
                      <a:pt x="1301" y="7055"/>
                    </a:cubicBezTo>
                    <a:lnTo>
                      <a:pt x="1301" y="7055"/>
                    </a:lnTo>
                    <a:lnTo>
                      <a:pt x="1621" y="7082"/>
                    </a:lnTo>
                    <a:cubicBezTo>
                      <a:pt x="1761" y="7099"/>
                      <a:pt x="1954" y="7115"/>
                      <a:pt x="2151" y="7152"/>
                    </a:cubicBezTo>
                    <a:lnTo>
                      <a:pt x="2151" y="7152"/>
                    </a:lnTo>
                    <a:cubicBezTo>
                      <a:pt x="1852" y="7092"/>
                      <a:pt x="2013" y="7097"/>
                      <a:pt x="1826" y="7046"/>
                    </a:cubicBezTo>
                    <a:cubicBezTo>
                      <a:pt x="1829" y="7041"/>
                      <a:pt x="1835" y="7038"/>
                      <a:pt x="1849" y="7038"/>
                    </a:cubicBezTo>
                    <a:cubicBezTo>
                      <a:pt x="1879" y="7038"/>
                      <a:pt x="1944" y="7052"/>
                      <a:pt x="2084" y="7082"/>
                    </a:cubicBezTo>
                    <a:cubicBezTo>
                      <a:pt x="2178" y="7100"/>
                      <a:pt x="2209" y="7102"/>
                      <a:pt x="2233" y="7102"/>
                    </a:cubicBezTo>
                    <a:cubicBezTo>
                      <a:pt x="2240" y="7102"/>
                      <a:pt x="2247" y="7102"/>
                      <a:pt x="2255" y="7102"/>
                    </a:cubicBezTo>
                    <a:cubicBezTo>
                      <a:pt x="2271" y="7102"/>
                      <a:pt x="2292" y="7103"/>
                      <a:pt x="2334" y="7109"/>
                    </a:cubicBezTo>
                    <a:lnTo>
                      <a:pt x="1693" y="7002"/>
                    </a:lnTo>
                    <a:cubicBezTo>
                      <a:pt x="1693" y="7000"/>
                      <a:pt x="1698" y="7000"/>
                      <a:pt x="1707" y="7000"/>
                    </a:cubicBezTo>
                    <a:cubicBezTo>
                      <a:pt x="1787" y="7000"/>
                      <a:pt x="2173" y="7065"/>
                      <a:pt x="2199" y="7065"/>
                    </a:cubicBezTo>
                    <a:cubicBezTo>
                      <a:pt x="2201" y="7065"/>
                      <a:pt x="2201" y="7065"/>
                      <a:pt x="2200" y="7064"/>
                    </a:cubicBezTo>
                    <a:cubicBezTo>
                      <a:pt x="2124" y="7041"/>
                      <a:pt x="1856" y="6979"/>
                      <a:pt x="1907" y="6979"/>
                    </a:cubicBezTo>
                    <a:cubicBezTo>
                      <a:pt x="1916" y="6979"/>
                      <a:pt x="1932" y="6980"/>
                      <a:pt x="1960" y="6984"/>
                    </a:cubicBezTo>
                    <a:cubicBezTo>
                      <a:pt x="2018" y="6988"/>
                      <a:pt x="2102" y="6993"/>
                      <a:pt x="2160" y="6993"/>
                    </a:cubicBezTo>
                    <a:cubicBezTo>
                      <a:pt x="2245" y="6993"/>
                      <a:pt x="2275" y="6982"/>
                      <a:pt x="2084" y="6940"/>
                    </a:cubicBezTo>
                    <a:cubicBezTo>
                      <a:pt x="1942" y="6913"/>
                      <a:pt x="2120" y="6922"/>
                      <a:pt x="1969" y="6886"/>
                    </a:cubicBezTo>
                    <a:cubicBezTo>
                      <a:pt x="1890" y="6866"/>
                      <a:pt x="1874" y="6859"/>
                      <a:pt x="1893" y="6859"/>
                    </a:cubicBezTo>
                    <a:cubicBezTo>
                      <a:pt x="1940" y="6859"/>
                      <a:pt x="2202" y="6904"/>
                      <a:pt x="2227" y="6904"/>
                    </a:cubicBezTo>
                    <a:cubicBezTo>
                      <a:pt x="2263" y="6895"/>
                      <a:pt x="2067" y="6851"/>
                      <a:pt x="2076" y="6842"/>
                    </a:cubicBezTo>
                    <a:cubicBezTo>
                      <a:pt x="2156" y="6842"/>
                      <a:pt x="2236" y="6851"/>
                      <a:pt x="2307" y="6877"/>
                    </a:cubicBezTo>
                    <a:cubicBezTo>
                      <a:pt x="2341" y="6883"/>
                      <a:pt x="2360" y="6886"/>
                      <a:pt x="2368" y="6886"/>
                    </a:cubicBezTo>
                    <a:cubicBezTo>
                      <a:pt x="2397" y="6886"/>
                      <a:pt x="2305" y="6857"/>
                      <a:pt x="2298" y="6851"/>
                    </a:cubicBezTo>
                    <a:cubicBezTo>
                      <a:pt x="2249" y="6842"/>
                      <a:pt x="2243" y="6839"/>
                      <a:pt x="2251" y="6839"/>
                    </a:cubicBezTo>
                    <a:cubicBezTo>
                      <a:pt x="2260" y="6839"/>
                      <a:pt x="2285" y="6842"/>
                      <a:pt x="2298" y="6842"/>
                    </a:cubicBezTo>
                    <a:cubicBezTo>
                      <a:pt x="2362" y="6842"/>
                      <a:pt x="1822" y="6750"/>
                      <a:pt x="1864" y="6750"/>
                    </a:cubicBezTo>
                    <a:cubicBezTo>
                      <a:pt x="1874" y="6750"/>
                      <a:pt x="1921" y="6756"/>
                      <a:pt x="2022" y="6770"/>
                    </a:cubicBezTo>
                    <a:cubicBezTo>
                      <a:pt x="2123" y="6783"/>
                      <a:pt x="2188" y="6789"/>
                      <a:pt x="2218" y="6789"/>
                    </a:cubicBezTo>
                    <a:cubicBezTo>
                      <a:pt x="2271" y="6789"/>
                      <a:pt x="2223" y="6772"/>
                      <a:pt x="2093" y="6744"/>
                    </a:cubicBezTo>
                    <a:cubicBezTo>
                      <a:pt x="1961" y="6708"/>
                      <a:pt x="1884" y="6687"/>
                      <a:pt x="1913" y="6687"/>
                    </a:cubicBezTo>
                    <a:cubicBezTo>
                      <a:pt x="1935" y="6687"/>
                      <a:pt x="2018" y="6699"/>
                      <a:pt x="2182" y="6726"/>
                    </a:cubicBezTo>
                    <a:cubicBezTo>
                      <a:pt x="2208" y="6729"/>
                      <a:pt x="2224" y="6730"/>
                      <a:pt x="2234" y="6730"/>
                    </a:cubicBezTo>
                    <a:cubicBezTo>
                      <a:pt x="2300" y="6730"/>
                      <a:pt x="2084" y="6674"/>
                      <a:pt x="2140" y="6674"/>
                    </a:cubicBezTo>
                    <a:cubicBezTo>
                      <a:pt x="2151" y="6674"/>
                      <a:pt x="2173" y="6676"/>
                      <a:pt x="2209" y="6681"/>
                    </a:cubicBezTo>
                    <a:cubicBezTo>
                      <a:pt x="2066" y="6655"/>
                      <a:pt x="1782" y="6582"/>
                      <a:pt x="1817" y="6582"/>
                    </a:cubicBezTo>
                    <a:cubicBezTo>
                      <a:pt x="1830" y="6582"/>
                      <a:pt x="1887" y="6592"/>
                      <a:pt x="2013" y="6619"/>
                    </a:cubicBezTo>
                    <a:cubicBezTo>
                      <a:pt x="2146" y="6640"/>
                      <a:pt x="2207" y="6648"/>
                      <a:pt x="2228" y="6648"/>
                    </a:cubicBezTo>
                    <a:cubicBezTo>
                      <a:pt x="2275" y="6648"/>
                      <a:pt x="2094" y="6605"/>
                      <a:pt x="2076" y="6592"/>
                    </a:cubicBezTo>
                    <a:cubicBezTo>
                      <a:pt x="2049" y="6565"/>
                      <a:pt x="2049" y="6565"/>
                      <a:pt x="2120" y="6565"/>
                    </a:cubicBezTo>
                    <a:cubicBezTo>
                      <a:pt x="2165" y="6574"/>
                      <a:pt x="2200" y="6574"/>
                      <a:pt x="2245" y="6583"/>
                    </a:cubicBezTo>
                    <a:cubicBezTo>
                      <a:pt x="2259" y="6576"/>
                      <a:pt x="2213" y="6544"/>
                      <a:pt x="2086" y="6513"/>
                    </a:cubicBezTo>
                    <a:lnTo>
                      <a:pt x="2086" y="6513"/>
                    </a:lnTo>
                    <a:cubicBezTo>
                      <a:pt x="2172" y="6530"/>
                      <a:pt x="2260" y="6541"/>
                      <a:pt x="2352" y="6548"/>
                    </a:cubicBezTo>
                    <a:cubicBezTo>
                      <a:pt x="2359" y="6548"/>
                      <a:pt x="2177" y="6497"/>
                      <a:pt x="2226" y="6497"/>
                    </a:cubicBezTo>
                    <a:cubicBezTo>
                      <a:pt x="2235" y="6497"/>
                      <a:pt x="2252" y="6499"/>
                      <a:pt x="2280" y="6503"/>
                    </a:cubicBezTo>
                    <a:cubicBezTo>
                      <a:pt x="2236" y="6494"/>
                      <a:pt x="2200" y="6485"/>
                      <a:pt x="2165" y="6476"/>
                    </a:cubicBezTo>
                    <a:cubicBezTo>
                      <a:pt x="2107" y="6466"/>
                      <a:pt x="2111" y="6462"/>
                      <a:pt x="2127" y="6462"/>
                    </a:cubicBezTo>
                    <a:cubicBezTo>
                      <a:pt x="2139" y="6462"/>
                      <a:pt x="2157" y="6464"/>
                      <a:pt x="2165" y="6468"/>
                    </a:cubicBezTo>
                    <a:cubicBezTo>
                      <a:pt x="2186" y="6468"/>
                      <a:pt x="2208" y="6468"/>
                      <a:pt x="2228" y="6468"/>
                    </a:cubicBezTo>
                    <a:cubicBezTo>
                      <a:pt x="2302" y="6468"/>
                      <a:pt x="2343" y="6464"/>
                      <a:pt x="2154" y="6426"/>
                    </a:cubicBezTo>
                    <a:lnTo>
                      <a:pt x="2154" y="6426"/>
                    </a:lnTo>
                    <a:cubicBezTo>
                      <a:pt x="2222" y="6438"/>
                      <a:pt x="2287" y="6448"/>
                      <a:pt x="2307" y="6448"/>
                    </a:cubicBezTo>
                    <a:cubicBezTo>
                      <a:pt x="2320" y="6448"/>
                      <a:pt x="2312" y="6443"/>
                      <a:pt x="2271" y="6432"/>
                    </a:cubicBezTo>
                    <a:cubicBezTo>
                      <a:pt x="2138" y="6405"/>
                      <a:pt x="2093" y="6396"/>
                      <a:pt x="2102" y="6378"/>
                    </a:cubicBezTo>
                    <a:lnTo>
                      <a:pt x="2102" y="6378"/>
                    </a:lnTo>
                    <a:cubicBezTo>
                      <a:pt x="2209" y="6414"/>
                      <a:pt x="2325" y="6432"/>
                      <a:pt x="2441" y="6441"/>
                    </a:cubicBezTo>
                    <a:cubicBezTo>
                      <a:pt x="2459" y="6432"/>
                      <a:pt x="2432" y="6414"/>
                      <a:pt x="2387" y="6396"/>
                    </a:cubicBezTo>
                    <a:cubicBezTo>
                      <a:pt x="2254" y="6352"/>
                      <a:pt x="2120" y="6325"/>
                      <a:pt x="1978" y="6307"/>
                    </a:cubicBezTo>
                    <a:cubicBezTo>
                      <a:pt x="1980" y="6302"/>
                      <a:pt x="1986" y="6300"/>
                      <a:pt x="1997" y="6300"/>
                    </a:cubicBezTo>
                    <a:cubicBezTo>
                      <a:pt x="2027" y="6300"/>
                      <a:pt x="2092" y="6315"/>
                      <a:pt x="2227" y="6334"/>
                    </a:cubicBezTo>
                    <a:cubicBezTo>
                      <a:pt x="2227" y="6334"/>
                      <a:pt x="2029" y="6286"/>
                      <a:pt x="1938" y="6268"/>
                    </a:cubicBezTo>
                    <a:lnTo>
                      <a:pt x="1938" y="6268"/>
                    </a:lnTo>
                    <a:cubicBezTo>
                      <a:pt x="2172" y="6309"/>
                      <a:pt x="2353" y="6335"/>
                      <a:pt x="2583" y="6370"/>
                    </a:cubicBezTo>
                    <a:cubicBezTo>
                      <a:pt x="2450" y="6343"/>
                      <a:pt x="2325" y="6307"/>
                      <a:pt x="2174" y="6280"/>
                    </a:cubicBezTo>
                    <a:cubicBezTo>
                      <a:pt x="1915" y="6218"/>
                      <a:pt x="2040" y="6218"/>
                      <a:pt x="2111" y="6218"/>
                    </a:cubicBezTo>
                    <a:cubicBezTo>
                      <a:pt x="2156" y="6218"/>
                      <a:pt x="2307" y="6209"/>
                      <a:pt x="2067" y="6165"/>
                    </a:cubicBezTo>
                    <a:lnTo>
                      <a:pt x="1461" y="6049"/>
                    </a:lnTo>
                    <a:cubicBezTo>
                      <a:pt x="1461" y="6048"/>
                      <a:pt x="1462" y="6048"/>
                      <a:pt x="1465" y="6048"/>
                    </a:cubicBezTo>
                    <a:cubicBezTo>
                      <a:pt x="1503" y="6048"/>
                      <a:pt x="1834" y="6112"/>
                      <a:pt x="1960" y="6129"/>
                    </a:cubicBezTo>
                    <a:cubicBezTo>
                      <a:pt x="1910" y="6121"/>
                      <a:pt x="1899" y="6118"/>
                      <a:pt x="1911" y="6118"/>
                    </a:cubicBezTo>
                    <a:cubicBezTo>
                      <a:pt x="1940" y="6118"/>
                      <a:pt x="2106" y="6137"/>
                      <a:pt x="2200" y="6156"/>
                    </a:cubicBezTo>
                    <a:cubicBezTo>
                      <a:pt x="2298" y="6174"/>
                      <a:pt x="2396" y="6191"/>
                      <a:pt x="2494" y="6200"/>
                    </a:cubicBezTo>
                    <a:lnTo>
                      <a:pt x="1979" y="6107"/>
                    </a:lnTo>
                    <a:lnTo>
                      <a:pt x="1979" y="6107"/>
                    </a:lnTo>
                    <a:cubicBezTo>
                      <a:pt x="2042" y="6117"/>
                      <a:pt x="2090" y="6121"/>
                      <a:pt x="2125" y="6121"/>
                    </a:cubicBezTo>
                    <a:cubicBezTo>
                      <a:pt x="2217" y="6121"/>
                      <a:pt x="2227" y="6096"/>
                      <a:pt x="2227" y="6085"/>
                    </a:cubicBezTo>
                    <a:cubicBezTo>
                      <a:pt x="2129" y="6085"/>
                      <a:pt x="2031" y="6067"/>
                      <a:pt x="1933" y="6049"/>
                    </a:cubicBezTo>
                    <a:cubicBezTo>
                      <a:pt x="1936" y="6047"/>
                      <a:pt x="1944" y="6046"/>
                      <a:pt x="1956" y="6046"/>
                    </a:cubicBezTo>
                    <a:cubicBezTo>
                      <a:pt x="2031" y="6046"/>
                      <a:pt x="2254" y="6077"/>
                      <a:pt x="2311" y="6077"/>
                    </a:cubicBezTo>
                    <a:cubicBezTo>
                      <a:pt x="2339" y="6077"/>
                      <a:pt x="2329" y="6070"/>
                      <a:pt x="2245" y="6049"/>
                    </a:cubicBezTo>
                    <a:cubicBezTo>
                      <a:pt x="2202" y="6042"/>
                      <a:pt x="2004" y="5994"/>
                      <a:pt x="2024" y="5994"/>
                    </a:cubicBezTo>
                    <a:cubicBezTo>
                      <a:pt x="2029" y="5994"/>
                      <a:pt x="2047" y="5997"/>
                      <a:pt x="2084" y="6004"/>
                    </a:cubicBezTo>
                    <a:cubicBezTo>
                      <a:pt x="2209" y="6031"/>
                      <a:pt x="2334" y="6049"/>
                      <a:pt x="2459" y="6067"/>
                    </a:cubicBezTo>
                    <a:cubicBezTo>
                      <a:pt x="2432" y="6049"/>
                      <a:pt x="2254" y="6013"/>
                      <a:pt x="2325" y="6004"/>
                    </a:cubicBezTo>
                    <a:cubicBezTo>
                      <a:pt x="2361" y="6000"/>
                      <a:pt x="2403" y="6000"/>
                      <a:pt x="2435" y="6000"/>
                    </a:cubicBezTo>
                    <a:cubicBezTo>
                      <a:pt x="2467" y="6000"/>
                      <a:pt x="2490" y="6000"/>
                      <a:pt x="2485" y="5995"/>
                    </a:cubicBezTo>
                    <a:cubicBezTo>
                      <a:pt x="2378" y="5951"/>
                      <a:pt x="2263" y="5924"/>
                      <a:pt x="2138" y="5924"/>
                    </a:cubicBezTo>
                    <a:cubicBezTo>
                      <a:pt x="2138" y="5915"/>
                      <a:pt x="2129" y="5897"/>
                      <a:pt x="2174" y="5897"/>
                    </a:cubicBezTo>
                    <a:cubicBezTo>
                      <a:pt x="2209" y="5897"/>
                      <a:pt x="2325" y="5906"/>
                      <a:pt x="2396" y="5915"/>
                    </a:cubicBezTo>
                    <a:cubicBezTo>
                      <a:pt x="2441" y="5915"/>
                      <a:pt x="2396" y="5906"/>
                      <a:pt x="2361" y="5897"/>
                    </a:cubicBezTo>
                    <a:cubicBezTo>
                      <a:pt x="2254" y="5862"/>
                      <a:pt x="2138" y="5844"/>
                      <a:pt x="2022" y="5826"/>
                    </a:cubicBezTo>
                    <a:lnTo>
                      <a:pt x="2022" y="5826"/>
                    </a:lnTo>
                    <a:cubicBezTo>
                      <a:pt x="2067" y="5837"/>
                      <a:pt x="2079" y="5842"/>
                      <a:pt x="2070" y="5842"/>
                    </a:cubicBezTo>
                    <a:cubicBezTo>
                      <a:pt x="2057" y="5842"/>
                      <a:pt x="2004" y="5833"/>
                      <a:pt x="1942" y="5817"/>
                    </a:cubicBezTo>
                    <a:cubicBezTo>
                      <a:pt x="1853" y="5799"/>
                      <a:pt x="1773" y="5773"/>
                      <a:pt x="1817" y="5773"/>
                    </a:cubicBezTo>
                    <a:cubicBezTo>
                      <a:pt x="1891" y="5773"/>
                      <a:pt x="2211" y="5855"/>
                      <a:pt x="2264" y="5855"/>
                    </a:cubicBezTo>
                    <a:cubicBezTo>
                      <a:pt x="2269" y="5855"/>
                      <a:pt x="2271" y="5854"/>
                      <a:pt x="2271" y="5853"/>
                    </a:cubicBezTo>
                    <a:cubicBezTo>
                      <a:pt x="2174" y="5791"/>
                      <a:pt x="2067" y="5755"/>
                      <a:pt x="1951" y="5755"/>
                    </a:cubicBezTo>
                    <a:cubicBezTo>
                      <a:pt x="1835" y="5746"/>
                      <a:pt x="1719" y="5719"/>
                      <a:pt x="1603" y="5693"/>
                    </a:cubicBezTo>
                    <a:cubicBezTo>
                      <a:pt x="1523" y="5671"/>
                      <a:pt x="1466" y="5655"/>
                      <a:pt x="1513" y="5655"/>
                    </a:cubicBezTo>
                    <a:cubicBezTo>
                      <a:pt x="1523" y="5655"/>
                      <a:pt x="1538" y="5655"/>
                      <a:pt x="1559" y="5657"/>
                    </a:cubicBezTo>
                    <a:cubicBezTo>
                      <a:pt x="1737" y="5684"/>
                      <a:pt x="2298" y="5799"/>
                      <a:pt x="2334" y="5799"/>
                    </a:cubicBezTo>
                    <a:cubicBezTo>
                      <a:pt x="2387" y="5799"/>
                      <a:pt x="2352" y="5782"/>
                      <a:pt x="2280" y="5764"/>
                    </a:cubicBezTo>
                    <a:cubicBezTo>
                      <a:pt x="2191" y="5737"/>
                      <a:pt x="2040" y="5719"/>
                      <a:pt x="1951" y="5693"/>
                    </a:cubicBezTo>
                    <a:cubicBezTo>
                      <a:pt x="1921" y="5685"/>
                      <a:pt x="1914" y="5682"/>
                      <a:pt x="1922" y="5682"/>
                    </a:cubicBezTo>
                    <a:cubicBezTo>
                      <a:pt x="1955" y="5682"/>
                      <a:pt x="2256" y="5735"/>
                      <a:pt x="2293" y="5735"/>
                    </a:cubicBezTo>
                    <a:cubicBezTo>
                      <a:pt x="2300" y="5735"/>
                      <a:pt x="2297" y="5733"/>
                      <a:pt x="2280" y="5728"/>
                    </a:cubicBezTo>
                    <a:cubicBezTo>
                      <a:pt x="2241" y="5713"/>
                      <a:pt x="2192" y="5699"/>
                      <a:pt x="2135" y="5686"/>
                    </a:cubicBezTo>
                    <a:lnTo>
                      <a:pt x="2135" y="5686"/>
                    </a:lnTo>
                    <a:cubicBezTo>
                      <a:pt x="2171" y="5692"/>
                      <a:pt x="2205" y="5697"/>
                      <a:pt x="2236" y="5701"/>
                    </a:cubicBezTo>
                    <a:cubicBezTo>
                      <a:pt x="2337" y="5713"/>
                      <a:pt x="2464" y="5724"/>
                      <a:pt x="2518" y="5724"/>
                    </a:cubicBezTo>
                    <a:cubicBezTo>
                      <a:pt x="2550" y="5724"/>
                      <a:pt x="2557" y="5720"/>
                      <a:pt x="2521" y="5710"/>
                    </a:cubicBezTo>
                    <a:cubicBezTo>
                      <a:pt x="2494" y="5701"/>
                      <a:pt x="2307" y="5684"/>
                      <a:pt x="2227" y="5657"/>
                    </a:cubicBezTo>
                    <a:cubicBezTo>
                      <a:pt x="2147" y="5630"/>
                      <a:pt x="2182" y="5630"/>
                      <a:pt x="2209" y="5630"/>
                    </a:cubicBezTo>
                    <a:cubicBezTo>
                      <a:pt x="2238" y="5630"/>
                      <a:pt x="2357" y="5642"/>
                      <a:pt x="2400" y="5642"/>
                    </a:cubicBezTo>
                    <a:cubicBezTo>
                      <a:pt x="2410" y="5642"/>
                      <a:pt x="2416" y="5641"/>
                      <a:pt x="2414" y="5639"/>
                    </a:cubicBezTo>
                    <a:cubicBezTo>
                      <a:pt x="2406" y="5631"/>
                      <a:pt x="2126" y="5576"/>
                      <a:pt x="2183" y="5576"/>
                    </a:cubicBezTo>
                    <a:cubicBezTo>
                      <a:pt x="2187" y="5576"/>
                      <a:pt x="2193" y="5576"/>
                      <a:pt x="2200" y="5577"/>
                    </a:cubicBezTo>
                    <a:cubicBezTo>
                      <a:pt x="2242" y="5577"/>
                      <a:pt x="2467" y="5615"/>
                      <a:pt x="2497" y="5615"/>
                    </a:cubicBezTo>
                    <a:cubicBezTo>
                      <a:pt x="2506" y="5615"/>
                      <a:pt x="2499" y="5611"/>
                      <a:pt x="2467" y="5604"/>
                    </a:cubicBezTo>
                    <a:cubicBezTo>
                      <a:pt x="2307" y="5577"/>
                      <a:pt x="2156" y="5541"/>
                      <a:pt x="2004" y="5497"/>
                    </a:cubicBezTo>
                    <a:lnTo>
                      <a:pt x="2004" y="5497"/>
                    </a:lnTo>
                    <a:lnTo>
                      <a:pt x="2191" y="5523"/>
                    </a:lnTo>
                    <a:cubicBezTo>
                      <a:pt x="2236" y="5532"/>
                      <a:pt x="2280" y="5541"/>
                      <a:pt x="2316" y="5550"/>
                    </a:cubicBezTo>
                    <a:cubicBezTo>
                      <a:pt x="2325" y="5552"/>
                      <a:pt x="2330" y="5553"/>
                      <a:pt x="2332" y="5553"/>
                    </a:cubicBezTo>
                    <a:cubicBezTo>
                      <a:pt x="2346" y="5553"/>
                      <a:pt x="2209" y="5504"/>
                      <a:pt x="2209" y="5497"/>
                    </a:cubicBezTo>
                    <a:cubicBezTo>
                      <a:pt x="2209" y="5495"/>
                      <a:pt x="2216" y="5494"/>
                      <a:pt x="2227" y="5494"/>
                    </a:cubicBezTo>
                    <a:cubicBezTo>
                      <a:pt x="2247" y="5494"/>
                      <a:pt x="2277" y="5496"/>
                      <a:pt x="2297" y="5496"/>
                    </a:cubicBezTo>
                    <a:cubicBezTo>
                      <a:pt x="2315" y="5496"/>
                      <a:pt x="2324" y="5494"/>
                      <a:pt x="2307" y="5488"/>
                    </a:cubicBezTo>
                    <a:cubicBezTo>
                      <a:pt x="2263" y="5470"/>
                      <a:pt x="2182" y="5461"/>
                      <a:pt x="2182" y="5443"/>
                    </a:cubicBezTo>
                    <a:cubicBezTo>
                      <a:pt x="2191" y="5434"/>
                      <a:pt x="2191" y="5434"/>
                      <a:pt x="2280" y="5434"/>
                    </a:cubicBezTo>
                    <a:cubicBezTo>
                      <a:pt x="2289" y="5435"/>
                      <a:pt x="2295" y="5435"/>
                      <a:pt x="2300" y="5435"/>
                    </a:cubicBezTo>
                    <a:cubicBezTo>
                      <a:pt x="2365" y="5435"/>
                      <a:pt x="2094" y="5380"/>
                      <a:pt x="2102" y="5363"/>
                    </a:cubicBezTo>
                    <a:cubicBezTo>
                      <a:pt x="2103" y="5362"/>
                      <a:pt x="2106" y="5362"/>
                      <a:pt x="2110" y="5362"/>
                    </a:cubicBezTo>
                    <a:cubicBezTo>
                      <a:pt x="2151" y="5362"/>
                      <a:pt x="2352" y="5393"/>
                      <a:pt x="2419" y="5393"/>
                    </a:cubicBezTo>
                    <a:cubicBezTo>
                      <a:pt x="2432" y="5393"/>
                      <a:pt x="2439" y="5392"/>
                      <a:pt x="2441" y="5390"/>
                    </a:cubicBezTo>
                    <a:cubicBezTo>
                      <a:pt x="2450" y="5381"/>
                      <a:pt x="2200" y="5336"/>
                      <a:pt x="2147" y="5310"/>
                    </a:cubicBezTo>
                    <a:cubicBezTo>
                      <a:pt x="2137" y="5306"/>
                      <a:pt x="2136" y="5305"/>
                      <a:pt x="2142" y="5305"/>
                    </a:cubicBezTo>
                    <a:cubicBezTo>
                      <a:pt x="2188" y="5305"/>
                      <a:pt x="2580" y="5375"/>
                      <a:pt x="2681" y="5399"/>
                    </a:cubicBezTo>
                    <a:cubicBezTo>
                      <a:pt x="2548" y="5363"/>
                      <a:pt x="2441" y="5336"/>
                      <a:pt x="2280" y="5301"/>
                    </a:cubicBezTo>
                    <a:cubicBezTo>
                      <a:pt x="2152" y="5273"/>
                      <a:pt x="2110" y="5262"/>
                      <a:pt x="2119" y="5262"/>
                    </a:cubicBezTo>
                    <a:cubicBezTo>
                      <a:pt x="2136" y="5262"/>
                      <a:pt x="2332" y="5298"/>
                      <a:pt x="2494" y="5327"/>
                    </a:cubicBezTo>
                    <a:cubicBezTo>
                      <a:pt x="2148" y="5260"/>
                      <a:pt x="2370" y="5264"/>
                      <a:pt x="2159" y="5227"/>
                    </a:cubicBezTo>
                    <a:lnTo>
                      <a:pt x="2159" y="5227"/>
                    </a:lnTo>
                    <a:cubicBezTo>
                      <a:pt x="2246" y="5240"/>
                      <a:pt x="2338" y="5247"/>
                      <a:pt x="2423" y="5247"/>
                    </a:cubicBezTo>
                    <a:cubicBezTo>
                      <a:pt x="2236" y="5212"/>
                      <a:pt x="2289" y="5212"/>
                      <a:pt x="2280" y="5203"/>
                    </a:cubicBezTo>
                    <a:cubicBezTo>
                      <a:pt x="2280" y="5194"/>
                      <a:pt x="2040" y="5131"/>
                      <a:pt x="2049" y="5123"/>
                    </a:cubicBezTo>
                    <a:cubicBezTo>
                      <a:pt x="2049" y="5122"/>
                      <a:pt x="2050" y="5122"/>
                      <a:pt x="2053" y="5122"/>
                    </a:cubicBezTo>
                    <a:cubicBezTo>
                      <a:pt x="2094" y="5122"/>
                      <a:pt x="2461" y="5174"/>
                      <a:pt x="2504" y="5174"/>
                    </a:cubicBezTo>
                    <a:cubicBezTo>
                      <a:pt x="2516" y="5174"/>
                      <a:pt x="2500" y="5170"/>
                      <a:pt x="2441" y="5158"/>
                    </a:cubicBezTo>
                    <a:cubicBezTo>
                      <a:pt x="2354" y="5142"/>
                      <a:pt x="1901" y="5064"/>
                      <a:pt x="1929" y="5064"/>
                    </a:cubicBezTo>
                    <a:cubicBezTo>
                      <a:pt x="1933" y="5064"/>
                      <a:pt x="1945" y="5066"/>
                      <a:pt x="1969" y="5069"/>
                    </a:cubicBezTo>
                    <a:cubicBezTo>
                      <a:pt x="2037" y="5074"/>
                      <a:pt x="2100" y="5081"/>
                      <a:pt x="2115" y="5081"/>
                    </a:cubicBezTo>
                    <a:cubicBezTo>
                      <a:pt x="2128" y="5081"/>
                      <a:pt x="2108" y="5076"/>
                      <a:pt x="2031" y="5060"/>
                    </a:cubicBezTo>
                    <a:cubicBezTo>
                      <a:pt x="2040" y="5060"/>
                      <a:pt x="1799" y="5007"/>
                      <a:pt x="1826" y="5007"/>
                    </a:cubicBezTo>
                    <a:cubicBezTo>
                      <a:pt x="1969" y="5033"/>
                      <a:pt x="2298" y="5105"/>
                      <a:pt x="2378" y="5114"/>
                    </a:cubicBezTo>
                    <a:cubicBezTo>
                      <a:pt x="2343" y="5105"/>
                      <a:pt x="2307" y="5087"/>
                      <a:pt x="2271" y="5087"/>
                    </a:cubicBezTo>
                    <a:cubicBezTo>
                      <a:pt x="2174" y="5060"/>
                      <a:pt x="2191" y="5060"/>
                      <a:pt x="2191" y="5051"/>
                    </a:cubicBezTo>
                    <a:lnTo>
                      <a:pt x="2191" y="5051"/>
                    </a:lnTo>
                    <a:cubicBezTo>
                      <a:pt x="2263" y="5069"/>
                      <a:pt x="2334" y="5087"/>
                      <a:pt x="2396" y="5096"/>
                    </a:cubicBezTo>
                    <a:cubicBezTo>
                      <a:pt x="2254" y="5069"/>
                      <a:pt x="2378" y="5078"/>
                      <a:pt x="2352" y="5060"/>
                    </a:cubicBezTo>
                    <a:cubicBezTo>
                      <a:pt x="2316" y="5051"/>
                      <a:pt x="2236" y="5042"/>
                      <a:pt x="2218" y="5042"/>
                    </a:cubicBezTo>
                    <a:cubicBezTo>
                      <a:pt x="2172" y="5025"/>
                      <a:pt x="2159" y="5011"/>
                      <a:pt x="2201" y="5011"/>
                    </a:cubicBezTo>
                    <a:cubicBezTo>
                      <a:pt x="2223" y="5011"/>
                      <a:pt x="2260" y="5015"/>
                      <a:pt x="2316" y="5025"/>
                    </a:cubicBezTo>
                    <a:cubicBezTo>
                      <a:pt x="2413" y="5043"/>
                      <a:pt x="2477" y="5050"/>
                      <a:pt x="2504" y="5050"/>
                    </a:cubicBezTo>
                    <a:cubicBezTo>
                      <a:pt x="2543" y="5050"/>
                      <a:pt x="2502" y="5033"/>
                      <a:pt x="2369" y="5007"/>
                    </a:cubicBezTo>
                    <a:cubicBezTo>
                      <a:pt x="2334" y="4998"/>
                      <a:pt x="2476" y="4998"/>
                      <a:pt x="2236" y="4953"/>
                    </a:cubicBezTo>
                    <a:lnTo>
                      <a:pt x="2236" y="4953"/>
                    </a:lnTo>
                    <a:cubicBezTo>
                      <a:pt x="2317" y="4958"/>
                      <a:pt x="2481" y="4970"/>
                      <a:pt x="2571" y="4970"/>
                    </a:cubicBezTo>
                    <a:cubicBezTo>
                      <a:pt x="2670" y="4970"/>
                      <a:pt x="2683" y="4955"/>
                      <a:pt x="2414" y="4900"/>
                    </a:cubicBezTo>
                    <a:lnTo>
                      <a:pt x="2414" y="4900"/>
                    </a:lnTo>
                    <a:cubicBezTo>
                      <a:pt x="2649" y="4942"/>
                      <a:pt x="2747" y="4958"/>
                      <a:pt x="2763" y="4958"/>
                    </a:cubicBezTo>
                    <a:cubicBezTo>
                      <a:pt x="2811" y="4958"/>
                      <a:pt x="2187" y="4828"/>
                      <a:pt x="2241" y="4828"/>
                    </a:cubicBezTo>
                    <a:cubicBezTo>
                      <a:pt x="2244" y="4828"/>
                      <a:pt x="2248" y="4828"/>
                      <a:pt x="2254" y="4829"/>
                    </a:cubicBezTo>
                    <a:cubicBezTo>
                      <a:pt x="2351" y="4841"/>
                      <a:pt x="2540" y="4870"/>
                      <a:pt x="2584" y="4870"/>
                    </a:cubicBezTo>
                    <a:cubicBezTo>
                      <a:pt x="2605" y="4870"/>
                      <a:pt x="2595" y="4863"/>
                      <a:pt x="2530" y="4846"/>
                    </a:cubicBezTo>
                    <a:cubicBezTo>
                      <a:pt x="2479" y="4829"/>
                      <a:pt x="2009" y="4730"/>
                      <a:pt x="1947" y="4722"/>
                    </a:cubicBezTo>
                    <a:lnTo>
                      <a:pt x="1947" y="4722"/>
                    </a:lnTo>
                    <a:cubicBezTo>
                      <a:pt x="2095" y="4736"/>
                      <a:pt x="2261" y="4769"/>
                      <a:pt x="2310" y="4769"/>
                    </a:cubicBezTo>
                    <a:cubicBezTo>
                      <a:pt x="2325" y="4769"/>
                      <a:pt x="2329" y="4766"/>
                      <a:pt x="2316" y="4757"/>
                    </a:cubicBezTo>
                    <a:cubicBezTo>
                      <a:pt x="2280" y="4740"/>
                      <a:pt x="2022" y="4704"/>
                      <a:pt x="2031" y="4695"/>
                    </a:cubicBezTo>
                    <a:lnTo>
                      <a:pt x="2031" y="4695"/>
                    </a:lnTo>
                    <a:cubicBezTo>
                      <a:pt x="2165" y="4713"/>
                      <a:pt x="2494" y="4775"/>
                      <a:pt x="2583" y="4793"/>
                    </a:cubicBezTo>
                    <a:cubicBezTo>
                      <a:pt x="2663" y="4793"/>
                      <a:pt x="2628" y="4775"/>
                      <a:pt x="2476" y="4740"/>
                    </a:cubicBezTo>
                    <a:cubicBezTo>
                      <a:pt x="2343" y="4722"/>
                      <a:pt x="2334" y="4686"/>
                      <a:pt x="2325" y="4677"/>
                    </a:cubicBezTo>
                    <a:cubicBezTo>
                      <a:pt x="2325" y="4677"/>
                      <a:pt x="2307" y="4654"/>
                      <a:pt x="2361" y="4654"/>
                    </a:cubicBezTo>
                    <a:cubicBezTo>
                      <a:pt x="2383" y="4654"/>
                      <a:pt x="2417" y="4658"/>
                      <a:pt x="2467" y="4668"/>
                    </a:cubicBezTo>
                    <a:cubicBezTo>
                      <a:pt x="2594" y="4687"/>
                      <a:pt x="2694" y="4698"/>
                      <a:pt x="2737" y="4698"/>
                    </a:cubicBezTo>
                    <a:cubicBezTo>
                      <a:pt x="2777" y="4698"/>
                      <a:pt x="2771" y="4689"/>
                      <a:pt x="2699" y="4668"/>
                    </a:cubicBezTo>
                    <a:cubicBezTo>
                      <a:pt x="2628" y="4642"/>
                      <a:pt x="2459" y="4615"/>
                      <a:pt x="2432" y="4597"/>
                    </a:cubicBezTo>
                    <a:cubicBezTo>
                      <a:pt x="2414" y="4579"/>
                      <a:pt x="2485" y="4588"/>
                      <a:pt x="2539" y="4579"/>
                    </a:cubicBezTo>
                    <a:cubicBezTo>
                      <a:pt x="2548" y="4579"/>
                      <a:pt x="2717" y="4570"/>
                      <a:pt x="2619" y="4552"/>
                    </a:cubicBezTo>
                    <a:cubicBezTo>
                      <a:pt x="2245" y="4499"/>
                      <a:pt x="2503" y="4508"/>
                      <a:pt x="2521" y="4499"/>
                    </a:cubicBezTo>
                    <a:cubicBezTo>
                      <a:pt x="2548" y="4490"/>
                      <a:pt x="2548" y="4481"/>
                      <a:pt x="2521" y="4463"/>
                    </a:cubicBezTo>
                    <a:cubicBezTo>
                      <a:pt x="2485" y="4446"/>
                      <a:pt x="2450" y="4437"/>
                      <a:pt x="2414" y="4437"/>
                    </a:cubicBezTo>
                    <a:cubicBezTo>
                      <a:pt x="2334" y="4428"/>
                      <a:pt x="2441" y="4428"/>
                      <a:pt x="2441" y="4428"/>
                    </a:cubicBezTo>
                    <a:cubicBezTo>
                      <a:pt x="2441" y="4419"/>
                      <a:pt x="2441" y="4410"/>
                      <a:pt x="2405" y="4401"/>
                    </a:cubicBezTo>
                    <a:cubicBezTo>
                      <a:pt x="2379" y="4388"/>
                      <a:pt x="2268" y="4350"/>
                      <a:pt x="2298" y="4350"/>
                    </a:cubicBezTo>
                    <a:cubicBezTo>
                      <a:pt x="2308" y="4350"/>
                      <a:pt x="2335" y="4354"/>
                      <a:pt x="2387" y="4365"/>
                    </a:cubicBezTo>
                    <a:cubicBezTo>
                      <a:pt x="2499" y="4382"/>
                      <a:pt x="2565" y="4389"/>
                      <a:pt x="2598" y="4389"/>
                    </a:cubicBezTo>
                    <a:cubicBezTo>
                      <a:pt x="2635" y="4389"/>
                      <a:pt x="2630" y="4380"/>
                      <a:pt x="2601" y="4365"/>
                    </a:cubicBezTo>
                    <a:cubicBezTo>
                      <a:pt x="2550" y="4332"/>
                      <a:pt x="2346" y="4314"/>
                      <a:pt x="2334" y="4297"/>
                    </a:cubicBezTo>
                    <a:lnTo>
                      <a:pt x="2334" y="4297"/>
                    </a:lnTo>
                    <a:cubicBezTo>
                      <a:pt x="2213" y="4283"/>
                      <a:pt x="2091" y="4272"/>
                      <a:pt x="1969" y="4267"/>
                    </a:cubicBezTo>
                    <a:lnTo>
                      <a:pt x="1960" y="4259"/>
                    </a:lnTo>
                    <a:cubicBezTo>
                      <a:pt x="1924" y="4259"/>
                      <a:pt x="1956" y="4274"/>
                      <a:pt x="1910" y="4274"/>
                    </a:cubicBezTo>
                    <a:cubicBezTo>
                      <a:pt x="1887" y="4274"/>
                      <a:pt x="1844" y="4270"/>
                      <a:pt x="1764" y="4259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1110;p41"/>
              <p:cNvSpPr/>
              <p:nvPr/>
            </p:nvSpPr>
            <p:spPr>
              <a:xfrm>
                <a:off x="3024150" y="3730775"/>
                <a:ext cx="145225" cy="362450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14498" extrusionOk="0">
                    <a:moveTo>
                      <a:pt x="3865" y="0"/>
                    </a:moveTo>
                    <a:cubicBezTo>
                      <a:pt x="3019" y="0"/>
                      <a:pt x="2270" y="610"/>
                      <a:pt x="2112" y="1473"/>
                    </a:cubicBezTo>
                    <a:lnTo>
                      <a:pt x="170" y="12393"/>
                    </a:lnTo>
                    <a:cubicBezTo>
                      <a:pt x="1" y="13364"/>
                      <a:pt x="642" y="14299"/>
                      <a:pt x="1622" y="14468"/>
                    </a:cubicBezTo>
                    <a:cubicBezTo>
                      <a:pt x="1730" y="14488"/>
                      <a:pt x="1837" y="14498"/>
                      <a:pt x="1943" y="14498"/>
                    </a:cubicBezTo>
                    <a:cubicBezTo>
                      <a:pt x="2789" y="14498"/>
                      <a:pt x="3538" y="13887"/>
                      <a:pt x="3688" y="13016"/>
                    </a:cubicBezTo>
                    <a:lnTo>
                      <a:pt x="5639" y="2096"/>
                    </a:lnTo>
                    <a:cubicBezTo>
                      <a:pt x="5808" y="1125"/>
                      <a:pt x="5158" y="199"/>
                      <a:pt x="4187" y="30"/>
                    </a:cubicBezTo>
                    <a:cubicBezTo>
                      <a:pt x="4079" y="10"/>
                      <a:pt x="3971" y="0"/>
                      <a:pt x="3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1111;p41"/>
              <p:cNvSpPr/>
              <p:nvPr/>
            </p:nvSpPr>
            <p:spPr>
              <a:xfrm>
                <a:off x="3003050" y="3704825"/>
                <a:ext cx="190375" cy="410500"/>
              </a:xfrm>
              <a:custGeom>
                <a:avLst/>
                <a:gdLst/>
                <a:ahLst/>
                <a:cxnLst/>
                <a:rect l="l" t="t" r="r" b="b"/>
                <a:pathLst>
                  <a:path w="7615" h="16420" extrusionOk="0">
                    <a:moveTo>
                      <a:pt x="2858" y="961"/>
                    </a:moveTo>
                    <a:lnTo>
                      <a:pt x="2858" y="961"/>
                    </a:lnTo>
                    <a:cubicBezTo>
                      <a:pt x="2865" y="969"/>
                      <a:pt x="2873" y="978"/>
                      <a:pt x="2881" y="986"/>
                    </a:cubicBezTo>
                    <a:lnTo>
                      <a:pt x="2881" y="986"/>
                    </a:lnTo>
                    <a:cubicBezTo>
                      <a:pt x="2875" y="979"/>
                      <a:pt x="2867" y="970"/>
                      <a:pt x="2858" y="961"/>
                    </a:cubicBezTo>
                    <a:close/>
                    <a:moveTo>
                      <a:pt x="3186" y="1365"/>
                    </a:moveTo>
                    <a:cubicBezTo>
                      <a:pt x="3203" y="1365"/>
                      <a:pt x="3234" y="1386"/>
                      <a:pt x="3303" y="1460"/>
                    </a:cubicBezTo>
                    <a:lnTo>
                      <a:pt x="3285" y="1477"/>
                    </a:lnTo>
                    <a:lnTo>
                      <a:pt x="3152" y="1397"/>
                    </a:lnTo>
                    <a:cubicBezTo>
                      <a:pt x="3165" y="1384"/>
                      <a:pt x="3169" y="1365"/>
                      <a:pt x="3186" y="1365"/>
                    </a:cubicBezTo>
                    <a:close/>
                    <a:moveTo>
                      <a:pt x="3859" y="1441"/>
                    </a:moveTo>
                    <a:cubicBezTo>
                      <a:pt x="3858" y="1441"/>
                      <a:pt x="3856" y="1441"/>
                      <a:pt x="3855" y="1442"/>
                    </a:cubicBezTo>
                    <a:cubicBezTo>
                      <a:pt x="3820" y="1460"/>
                      <a:pt x="3989" y="1691"/>
                      <a:pt x="4007" y="1691"/>
                    </a:cubicBezTo>
                    <a:cubicBezTo>
                      <a:pt x="4033" y="1683"/>
                      <a:pt x="3900" y="1441"/>
                      <a:pt x="3859" y="1441"/>
                    </a:cubicBezTo>
                    <a:close/>
                    <a:moveTo>
                      <a:pt x="6795" y="1700"/>
                    </a:moveTo>
                    <a:cubicBezTo>
                      <a:pt x="6786" y="1704"/>
                      <a:pt x="6776" y="1709"/>
                      <a:pt x="6765" y="1714"/>
                    </a:cubicBezTo>
                    <a:lnTo>
                      <a:pt x="6765" y="1714"/>
                    </a:lnTo>
                    <a:cubicBezTo>
                      <a:pt x="6772" y="1711"/>
                      <a:pt x="6782" y="1707"/>
                      <a:pt x="6795" y="1700"/>
                    </a:cubicBezTo>
                    <a:close/>
                    <a:moveTo>
                      <a:pt x="3829" y="1629"/>
                    </a:moveTo>
                    <a:lnTo>
                      <a:pt x="3829" y="1629"/>
                    </a:lnTo>
                    <a:cubicBezTo>
                      <a:pt x="3786" y="1646"/>
                      <a:pt x="3840" y="1727"/>
                      <a:pt x="3968" y="1849"/>
                    </a:cubicBezTo>
                    <a:lnTo>
                      <a:pt x="3968" y="1849"/>
                    </a:lnTo>
                    <a:cubicBezTo>
                      <a:pt x="3933" y="1770"/>
                      <a:pt x="3884" y="1692"/>
                      <a:pt x="3829" y="1629"/>
                    </a:cubicBezTo>
                    <a:close/>
                    <a:moveTo>
                      <a:pt x="3968" y="1849"/>
                    </a:moveTo>
                    <a:cubicBezTo>
                      <a:pt x="3972" y="1859"/>
                      <a:pt x="3976" y="1869"/>
                      <a:pt x="3980" y="1878"/>
                    </a:cubicBezTo>
                    <a:lnTo>
                      <a:pt x="3989" y="1869"/>
                    </a:lnTo>
                    <a:cubicBezTo>
                      <a:pt x="3982" y="1862"/>
                      <a:pt x="3975" y="1856"/>
                      <a:pt x="3968" y="1849"/>
                    </a:cubicBezTo>
                    <a:close/>
                    <a:moveTo>
                      <a:pt x="6492" y="2324"/>
                    </a:moveTo>
                    <a:lnTo>
                      <a:pt x="6510" y="2413"/>
                    </a:lnTo>
                    <a:cubicBezTo>
                      <a:pt x="6447" y="2426"/>
                      <a:pt x="6412" y="2433"/>
                      <a:pt x="6390" y="2433"/>
                    </a:cubicBezTo>
                    <a:cubicBezTo>
                      <a:pt x="6369" y="2433"/>
                      <a:pt x="6363" y="2426"/>
                      <a:pt x="6358" y="2413"/>
                    </a:cubicBezTo>
                    <a:cubicBezTo>
                      <a:pt x="6358" y="2386"/>
                      <a:pt x="6340" y="2368"/>
                      <a:pt x="6492" y="2324"/>
                    </a:cubicBezTo>
                    <a:close/>
                    <a:moveTo>
                      <a:pt x="5291" y="2420"/>
                    </a:moveTo>
                    <a:cubicBezTo>
                      <a:pt x="5285" y="2420"/>
                      <a:pt x="5274" y="2428"/>
                      <a:pt x="5245" y="2448"/>
                    </a:cubicBezTo>
                    <a:cubicBezTo>
                      <a:pt x="5129" y="2537"/>
                      <a:pt x="5174" y="2520"/>
                      <a:pt x="5174" y="2528"/>
                    </a:cubicBezTo>
                    <a:cubicBezTo>
                      <a:pt x="5289" y="2457"/>
                      <a:pt x="5298" y="2448"/>
                      <a:pt x="5298" y="2439"/>
                    </a:cubicBezTo>
                    <a:cubicBezTo>
                      <a:pt x="5293" y="2430"/>
                      <a:pt x="5296" y="2420"/>
                      <a:pt x="5291" y="2420"/>
                    </a:cubicBezTo>
                    <a:close/>
                    <a:moveTo>
                      <a:pt x="3146" y="3124"/>
                    </a:moveTo>
                    <a:lnTo>
                      <a:pt x="3146" y="3124"/>
                    </a:lnTo>
                    <a:cubicBezTo>
                      <a:pt x="3166" y="3128"/>
                      <a:pt x="3186" y="3131"/>
                      <a:pt x="3205" y="3134"/>
                    </a:cubicBezTo>
                    <a:cubicBezTo>
                      <a:pt x="3185" y="3130"/>
                      <a:pt x="3165" y="3127"/>
                      <a:pt x="3146" y="3124"/>
                    </a:cubicBezTo>
                    <a:close/>
                    <a:moveTo>
                      <a:pt x="2833" y="3480"/>
                    </a:moveTo>
                    <a:cubicBezTo>
                      <a:pt x="2859" y="3483"/>
                      <a:pt x="2880" y="3486"/>
                      <a:pt x="2895" y="3489"/>
                    </a:cubicBezTo>
                    <a:lnTo>
                      <a:pt x="2895" y="3489"/>
                    </a:lnTo>
                    <a:cubicBezTo>
                      <a:pt x="2871" y="3485"/>
                      <a:pt x="2850" y="3482"/>
                      <a:pt x="2833" y="3480"/>
                    </a:cubicBezTo>
                    <a:close/>
                    <a:moveTo>
                      <a:pt x="2895" y="3489"/>
                    </a:moveTo>
                    <a:cubicBezTo>
                      <a:pt x="2898" y="3490"/>
                      <a:pt x="2900" y="3490"/>
                      <a:pt x="2902" y="3490"/>
                    </a:cubicBezTo>
                    <a:cubicBezTo>
                      <a:pt x="2900" y="3490"/>
                      <a:pt x="2898" y="3490"/>
                      <a:pt x="2895" y="3489"/>
                    </a:cubicBezTo>
                    <a:close/>
                    <a:moveTo>
                      <a:pt x="6216" y="3535"/>
                    </a:moveTo>
                    <a:cubicBezTo>
                      <a:pt x="6232" y="3538"/>
                      <a:pt x="6245" y="3540"/>
                      <a:pt x="6257" y="3542"/>
                    </a:cubicBezTo>
                    <a:lnTo>
                      <a:pt x="6257" y="3542"/>
                    </a:lnTo>
                    <a:cubicBezTo>
                      <a:pt x="6239" y="3538"/>
                      <a:pt x="6225" y="3536"/>
                      <a:pt x="6216" y="3535"/>
                    </a:cubicBezTo>
                    <a:close/>
                    <a:moveTo>
                      <a:pt x="7310" y="3579"/>
                    </a:moveTo>
                    <a:lnTo>
                      <a:pt x="7310" y="3579"/>
                    </a:lnTo>
                    <a:cubicBezTo>
                      <a:pt x="7313" y="3579"/>
                      <a:pt x="7317" y="3579"/>
                      <a:pt x="7320" y="3579"/>
                    </a:cubicBezTo>
                    <a:cubicBezTo>
                      <a:pt x="7317" y="3579"/>
                      <a:pt x="7313" y="3579"/>
                      <a:pt x="7310" y="3579"/>
                    </a:cubicBezTo>
                    <a:close/>
                    <a:moveTo>
                      <a:pt x="6508" y="3474"/>
                    </a:moveTo>
                    <a:cubicBezTo>
                      <a:pt x="6533" y="3474"/>
                      <a:pt x="6577" y="3484"/>
                      <a:pt x="6625" y="3508"/>
                    </a:cubicBezTo>
                    <a:lnTo>
                      <a:pt x="6821" y="3597"/>
                    </a:lnTo>
                    <a:cubicBezTo>
                      <a:pt x="6706" y="3579"/>
                      <a:pt x="6527" y="3544"/>
                      <a:pt x="6536" y="3517"/>
                    </a:cubicBezTo>
                    <a:lnTo>
                      <a:pt x="6536" y="3508"/>
                    </a:lnTo>
                    <a:cubicBezTo>
                      <a:pt x="6478" y="3489"/>
                      <a:pt x="6478" y="3474"/>
                      <a:pt x="6508" y="3474"/>
                    </a:cubicBezTo>
                    <a:close/>
                    <a:moveTo>
                      <a:pt x="1771" y="4114"/>
                    </a:moveTo>
                    <a:cubicBezTo>
                      <a:pt x="1786" y="4117"/>
                      <a:pt x="1799" y="4119"/>
                      <a:pt x="1812" y="4121"/>
                    </a:cubicBezTo>
                    <a:lnTo>
                      <a:pt x="1812" y="4121"/>
                    </a:lnTo>
                    <a:cubicBezTo>
                      <a:pt x="1799" y="4119"/>
                      <a:pt x="1786" y="4116"/>
                      <a:pt x="1771" y="4114"/>
                    </a:cubicBezTo>
                    <a:close/>
                    <a:moveTo>
                      <a:pt x="6483" y="4328"/>
                    </a:moveTo>
                    <a:cubicBezTo>
                      <a:pt x="6581" y="4328"/>
                      <a:pt x="6750" y="4328"/>
                      <a:pt x="6777" y="4381"/>
                    </a:cubicBezTo>
                    <a:cubicBezTo>
                      <a:pt x="6772" y="4392"/>
                      <a:pt x="6752" y="4397"/>
                      <a:pt x="6723" y="4397"/>
                    </a:cubicBezTo>
                    <a:cubicBezTo>
                      <a:pt x="6636" y="4397"/>
                      <a:pt x="6476" y="4355"/>
                      <a:pt x="6483" y="4328"/>
                    </a:cubicBezTo>
                    <a:close/>
                    <a:moveTo>
                      <a:pt x="1361" y="5361"/>
                    </a:moveTo>
                    <a:lnTo>
                      <a:pt x="1352" y="5397"/>
                    </a:lnTo>
                    <a:lnTo>
                      <a:pt x="1495" y="5450"/>
                    </a:lnTo>
                    <a:cubicBezTo>
                      <a:pt x="1691" y="5450"/>
                      <a:pt x="1655" y="5414"/>
                      <a:pt x="1361" y="5361"/>
                    </a:cubicBezTo>
                    <a:close/>
                    <a:moveTo>
                      <a:pt x="2393" y="3692"/>
                    </a:moveTo>
                    <a:cubicBezTo>
                      <a:pt x="2320" y="3692"/>
                      <a:pt x="2246" y="3693"/>
                      <a:pt x="2172" y="3695"/>
                    </a:cubicBezTo>
                    <a:cubicBezTo>
                      <a:pt x="2154" y="3695"/>
                      <a:pt x="1798" y="3704"/>
                      <a:pt x="1931" y="3731"/>
                    </a:cubicBezTo>
                    <a:cubicBezTo>
                      <a:pt x="2038" y="3767"/>
                      <a:pt x="2056" y="3784"/>
                      <a:pt x="1976" y="3802"/>
                    </a:cubicBezTo>
                    <a:cubicBezTo>
                      <a:pt x="1878" y="3820"/>
                      <a:pt x="1700" y="3838"/>
                      <a:pt x="1824" y="3900"/>
                    </a:cubicBezTo>
                    <a:cubicBezTo>
                      <a:pt x="1949" y="3962"/>
                      <a:pt x="2056" y="3980"/>
                      <a:pt x="1869" y="3980"/>
                    </a:cubicBezTo>
                    <a:cubicBezTo>
                      <a:pt x="1855" y="4023"/>
                      <a:pt x="2107" y="4139"/>
                      <a:pt x="1965" y="4139"/>
                    </a:cubicBezTo>
                    <a:cubicBezTo>
                      <a:pt x="1935" y="4139"/>
                      <a:pt x="1886" y="4134"/>
                      <a:pt x="1812" y="4121"/>
                    </a:cubicBezTo>
                    <a:lnTo>
                      <a:pt x="1812" y="4121"/>
                    </a:lnTo>
                    <a:cubicBezTo>
                      <a:pt x="2122" y="4181"/>
                      <a:pt x="1853" y="4240"/>
                      <a:pt x="1896" y="4283"/>
                    </a:cubicBezTo>
                    <a:cubicBezTo>
                      <a:pt x="1931" y="4328"/>
                      <a:pt x="2083" y="4328"/>
                      <a:pt x="2199" y="4381"/>
                    </a:cubicBezTo>
                    <a:cubicBezTo>
                      <a:pt x="2238" y="4397"/>
                      <a:pt x="2222" y="4403"/>
                      <a:pt x="2182" y="4403"/>
                    </a:cubicBezTo>
                    <a:cubicBezTo>
                      <a:pt x="2113" y="4403"/>
                      <a:pt x="1973" y="4387"/>
                      <a:pt x="1922" y="4381"/>
                    </a:cubicBezTo>
                    <a:cubicBezTo>
                      <a:pt x="1819" y="4363"/>
                      <a:pt x="1759" y="4355"/>
                      <a:pt x="1726" y="4355"/>
                    </a:cubicBezTo>
                    <a:cubicBezTo>
                      <a:pt x="1620" y="4355"/>
                      <a:pt x="1829" y="4438"/>
                      <a:pt x="1842" y="4479"/>
                    </a:cubicBezTo>
                    <a:cubicBezTo>
                      <a:pt x="1850" y="4495"/>
                      <a:pt x="1733" y="4607"/>
                      <a:pt x="1672" y="4607"/>
                    </a:cubicBezTo>
                    <a:cubicBezTo>
                      <a:pt x="1666" y="4607"/>
                      <a:pt x="1660" y="4606"/>
                      <a:pt x="1655" y="4604"/>
                    </a:cubicBezTo>
                    <a:lnTo>
                      <a:pt x="1655" y="4604"/>
                    </a:lnTo>
                    <a:cubicBezTo>
                      <a:pt x="1667" y="4610"/>
                      <a:pt x="1674" y="4612"/>
                      <a:pt x="1678" y="4612"/>
                    </a:cubicBezTo>
                    <a:cubicBezTo>
                      <a:pt x="1687" y="4612"/>
                      <a:pt x="1688" y="4606"/>
                      <a:pt x="1703" y="4606"/>
                    </a:cubicBezTo>
                    <a:cubicBezTo>
                      <a:pt x="1716" y="4606"/>
                      <a:pt x="1739" y="4611"/>
                      <a:pt x="1789" y="4631"/>
                    </a:cubicBezTo>
                    <a:cubicBezTo>
                      <a:pt x="1860" y="4648"/>
                      <a:pt x="1842" y="4675"/>
                      <a:pt x="1842" y="4693"/>
                    </a:cubicBezTo>
                    <a:cubicBezTo>
                      <a:pt x="1833" y="4702"/>
                      <a:pt x="1842" y="4755"/>
                      <a:pt x="1735" y="4755"/>
                    </a:cubicBezTo>
                    <a:cubicBezTo>
                      <a:pt x="1682" y="4755"/>
                      <a:pt x="1626" y="4749"/>
                      <a:pt x="1594" y="4749"/>
                    </a:cubicBezTo>
                    <a:cubicBezTo>
                      <a:pt x="1562" y="4749"/>
                      <a:pt x="1553" y="4755"/>
                      <a:pt x="1593" y="4782"/>
                    </a:cubicBezTo>
                    <a:cubicBezTo>
                      <a:pt x="1655" y="4818"/>
                      <a:pt x="1842" y="4853"/>
                      <a:pt x="1896" y="4889"/>
                    </a:cubicBezTo>
                    <a:cubicBezTo>
                      <a:pt x="1976" y="4933"/>
                      <a:pt x="1726" y="4942"/>
                      <a:pt x="1655" y="4960"/>
                    </a:cubicBezTo>
                    <a:cubicBezTo>
                      <a:pt x="1584" y="4978"/>
                      <a:pt x="1522" y="5014"/>
                      <a:pt x="1522" y="5058"/>
                    </a:cubicBezTo>
                    <a:cubicBezTo>
                      <a:pt x="1522" y="5094"/>
                      <a:pt x="1557" y="5147"/>
                      <a:pt x="1646" y="5192"/>
                    </a:cubicBezTo>
                    <a:cubicBezTo>
                      <a:pt x="1735" y="5227"/>
                      <a:pt x="1824" y="5263"/>
                      <a:pt x="1914" y="5307"/>
                    </a:cubicBezTo>
                    <a:cubicBezTo>
                      <a:pt x="1914" y="5307"/>
                      <a:pt x="1646" y="5236"/>
                      <a:pt x="1593" y="5227"/>
                    </a:cubicBezTo>
                    <a:cubicBezTo>
                      <a:pt x="1495" y="5227"/>
                      <a:pt x="1522" y="5299"/>
                      <a:pt x="1548" y="5316"/>
                    </a:cubicBezTo>
                    <a:cubicBezTo>
                      <a:pt x="1566" y="5343"/>
                      <a:pt x="1735" y="5370"/>
                      <a:pt x="1753" y="5405"/>
                    </a:cubicBezTo>
                    <a:cubicBezTo>
                      <a:pt x="1771" y="5441"/>
                      <a:pt x="1735" y="5459"/>
                      <a:pt x="1682" y="5477"/>
                    </a:cubicBezTo>
                    <a:cubicBezTo>
                      <a:pt x="1548" y="5521"/>
                      <a:pt x="1281" y="5477"/>
                      <a:pt x="1459" y="5584"/>
                    </a:cubicBezTo>
                    <a:cubicBezTo>
                      <a:pt x="1611" y="5646"/>
                      <a:pt x="1584" y="5673"/>
                      <a:pt x="1575" y="5717"/>
                    </a:cubicBezTo>
                    <a:cubicBezTo>
                      <a:pt x="1575" y="5735"/>
                      <a:pt x="1860" y="5797"/>
                      <a:pt x="1851" y="5833"/>
                    </a:cubicBezTo>
                    <a:cubicBezTo>
                      <a:pt x="1777" y="5819"/>
                      <a:pt x="1565" y="5770"/>
                      <a:pt x="1501" y="5770"/>
                    </a:cubicBezTo>
                    <a:cubicBezTo>
                      <a:pt x="1481" y="5770"/>
                      <a:pt x="1475" y="5775"/>
                      <a:pt x="1495" y="5788"/>
                    </a:cubicBezTo>
                    <a:cubicBezTo>
                      <a:pt x="1570" y="5826"/>
                      <a:pt x="1649" y="5859"/>
                      <a:pt x="1730" y="5888"/>
                    </a:cubicBezTo>
                    <a:lnTo>
                      <a:pt x="1730" y="5888"/>
                    </a:lnTo>
                    <a:cubicBezTo>
                      <a:pt x="1718" y="5885"/>
                      <a:pt x="1707" y="5884"/>
                      <a:pt x="1698" y="5884"/>
                    </a:cubicBezTo>
                    <a:cubicBezTo>
                      <a:pt x="1621" y="5884"/>
                      <a:pt x="1673" y="5971"/>
                      <a:pt x="1646" y="5984"/>
                    </a:cubicBezTo>
                    <a:cubicBezTo>
                      <a:pt x="1637" y="5988"/>
                      <a:pt x="1624" y="5990"/>
                      <a:pt x="1609" y="5990"/>
                    </a:cubicBezTo>
                    <a:cubicBezTo>
                      <a:pt x="1550" y="5990"/>
                      <a:pt x="1458" y="5966"/>
                      <a:pt x="1404" y="5966"/>
                    </a:cubicBezTo>
                    <a:cubicBezTo>
                      <a:pt x="1380" y="5966"/>
                      <a:pt x="1364" y="5970"/>
                      <a:pt x="1361" y="5984"/>
                    </a:cubicBezTo>
                    <a:cubicBezTo>
                      <a:pt x="1347" y="6021"/>
                      <a:pt x="1831" y="6116"/>
                      <a:pt x="2019" y="6116"/>
                    </a:cubicBezTo>
                    <a:cubicBezTo>
                      <a:pt x="2061" y="6116"/>
                      <a:pt x="2088" y="6112"/>
                      <a:pt x="2092" y="6100"/>
                    </a:cubicBezTo>
                    <a:lnTo>
                      <a:pt x="2092" y="6100"/>
                    </a:lnTo>
                    <a:lnTo>
                      <a:pt x="2083" y="6145"/>
                    </a:lnTo>
                    <a:cubicBezTo>
                      <a:pt x="2076" y="6180"/>
                      <a:pt x="2249" y="6249"/>
                      <a:pt x="2351" y="6249"/>
                    </a:cubicBezTo>
                    <a:cubicBezTo>
                      <a:pt x="2378" y="6249"/>
                      <a:pt x="2400" y="6245"/>
                      <a:pt x="2412" y="6234"/>
                    </a:cubicBezTo>
                    <a:cubicBezTo>
                      <a:pt x="2457" y="6198"/>
                      <a:pt x="2439" y="6154"/>
                      <a:pt x="2412" y="6109"/>
                    </a:cubicBezTo>
                    <a:cubicBezTo>
                      <a:pt x="2386" y="6065"/>
                      <a:pt x="2350" y="6038"/>
                      <a:pt x="2190" y="5984"/>
                    </a:cubicBezTo>
                    <a:cubicBezTo>
                      <a:pt x="1994" y="5922"/>
                      <a:pt x="2270" y="5913"/>
                      <a:pt x="1905" y="5842"/>
                    </a:cubicBezTo>
                    <a:lnTo>
                      <a:pt x="1905" y="5842"/>
                    </a:lnTo>
                    <a:cubicBezTo>
                      <a:pt x="1980" y="5855"/>
                      <a:pt x="2042" y="5861"/>
                      <a:pt x="2092" y="5861"/>
                    </a:cubicBezTo>
                    <a:cubicBezTo>
                      <a:pt x="2272" y="5861"/>
                      <a:pt x="2310" y="5790"/>
                      <a:pt x="2359" y="5762"/>
                    </a:cubicBezTo>
                    <a:cubicBezTo>
                      <a:pt x="2403" y="5735"/>
                      <a:pt x="2448" y="5717"/>
                      <a:pt x="2492" y="5717"/>
                    </a:cubicBezTo>
                    <a:cubicBezTo>
                      <a:pt x="2568" y="5731"/>
                      <a:pt x="2644" y="5737"/>
                      <a:pt x="2702" y="5737"/>
                    </a:cubicBezTo>
                    <a:cubicBezTo>
                      <a:pt x="2760" y="5737"/>
                      <a:pt x="2800" y="5731"/>
                      <a:pt x="2804" y="5717"/>
                    </a:cubicBezTo>
                    <a:lnTo>
                      <a:pt x="2510" y="5664"/>
                    </a:lnTo>
                    <a:cubicBezTo>
                      <a:pt x="2519" y="5619"/>
                      <a:pt x="2751" y="5655"/>
                      <a:pt x="2697" y="5601"/>
                    </a:cubicBezTo>
                    <a:cubicBezTo>
                      <a:pt x="2599" y="5521"/>
                      <a:pt x="2492" y="5468"/>
                      <a:pt x="2386" y="5441"/>
                    </a:cubicBezTo>
                    <a:cubicBezTo>
                      <a:pt x="2305" y="5414"/>
                      <a:pt x="2261" y="5414"/>
                      <a:pt x="2270" y="5405"/>
                    </a:cubicBezTo>
                    <a:cubicBezTo>
                      <a:pt x="2297" y="5379"/>
                      <a:pt x="2332" y="5361"/>
                      <a:pt x="2377" y="5361"/>
                    </a:cubicBezTo>
                    <a:cubicBezTo>
                      <a:pt x="2492" y="5343"/>
                      <a:pt x="2662" y="5334"/>
                      <a:pt x="2537" y="5272"/>
                    </a:cubicBezTo>
                    <a:cubicBezTo>
                      <a:pt x="2412" y="5209"/>
                      <a:pt x="2341" y="5138"/>
                      <a:pt x="2412" y="5103"/>
                    </a:cubicBezTo>
                    <a:cubicBezTo>
                      <a:pt x="2415" y="5102"/>
                      <a:pt x="2423" y="5101"/>
                      <a:pt x="2434" y="5101"/>
                    </a:cubicBezTo>
                    <a:cubicBezTo>
                      <a:pt x="2482" y="5101"/>
                      <a:pt x="2594" y="5110"/>
                      <a:pt x="2659" y="5110"/>
                    </a:cubicBezTo>
                    <a:cubicBezTo>
                      <a:pt x="2702" y="5110"/>
                      <a:pt x="2725" y="5106"/>
                      <a:pt x="2697" y="5094"/>
                    </a:cubicBezTo>
                    <a:cubicBezTo>
                      <a:pt x="2519" y="5005"/>
                      <a:pt x="2207" y="5040"/>
                      <a:pt x="2225" y="4960"/>
                    </a:cubicBezTo>
                    <a:cubicBezTo>
                      <a:pt x="2228" y="4947"/>
                      <a:pt x="2245" y="4942"/>
                      <a:pt x="2273" y="4942"/>
                    </a:cubicBezTo>
                    <a:cubicBezTo>
                      <a:pt x="2384" y="4942"/>
                      <a:pt x="2663" y="5032"/>
                      <a:pt x="2775" y="5032"/>
                    </a:cubicBezTo>
                    <a:cubicBezTo>
                      <a:pt x="2802" y="5032"/>
                      <a:pt x="2819" y="5027"/>
                      <a:pt x="2822" y="5014"/>
                    </a:cubicBezTo>
                    <a:cubicBezTo>
                      <a:pt x="2831" y="4969"/>
                      <a:pt x="2599" y="4960"/>
                      <a:pt x="2546" y="4924"/>
                    </a:cubicBezTo>
                    <a:cubicBezTo>
                      <a:pt x="2466" y="4862"/>
                      <a:pt x="2564" y="4809"/>
                      <a:pt x="2608" y="4773"/>
                    </a:cubicBezTo>
                    <a:cubicBezTo>
                      <a:pt x="2706" y="4684"/>
                      <a:pt x="2982" y="4595"/>
                      <a:pt x="2911" y="4479"/>
                    </a:cubicBezTo>
                    <a:cubicBezTo>
                      <a:pt x="2884" y="4435"/>
                      <a:pt x="2760" y="4408"/>
                      <a:pt x="2662" y="4363"/>
                    </a:cubicBezTo>
                    <a:cubicBezTo>
                      <a:pt x="2583" y="4329"/>
                      <a:pt x="2569" y="4317"/>
                      <a:pt x="2587" y="4317"/>
                    </a:cubicBezTo>
                    <a:cubicBezTo>
                      <a:pt x="2621" y="4317"/>
                      <a:pt x="2761" y="4354"/>
                      <a:pt x="2813" y="4354"/>
                    </a:cubicBezTo>
                    <a:cubicBezTo>
                      <a:pt x="2929" y="4354"/>
                      <a:pt x="2804" y="4256"/>
                      <a:pt x="2715" y="4221"/>
                    </a:cubicBezTo>
                    <a:cubicBezTo>
                      <a:pt x="2546" y="4172"/>
                      <a:pt x="2510" y="4158"/>
                      <a:pt x="2552" y="4158"/>
                    </a:cubicBezTo>
                    <a:cubicBezTo>
                      <a:pt x="2587" y="4158"/>
                      <a:pt x="2677" y="4168"/>
                      <a:pt x="2786" y="4176"/>
                    </a:cubicBezTo>
                    <a:cubicBezTo>
                      <a:pt x="2608" y="4123"/>
                      <a:pt x="2430" y="4078"/>
                      <a:pt x="2243" y="4043"/>
                    </a:cubicBezTo>
                    <a:lnTo>
                      <a:pt x="2243" y="4043"/>
                    </a:lnTo>
                    <a:cubicBezTo>
                      <a:pt x="2368" y="4052"/>
                      <a:pt x="2501" y="4060"/>
                      <a:pt x="2626" y="4087"/>
                    </a:cubicBezTo>
                    <a:cubicBezTo>
                      <a:pt x="2635" y="4088"/>
                      <a:pt x="2644" y="4088"/>
                      <a:pt x="2651" y="4088"/>
                    </a:cubicBezTo>
                    <a:cubicBezTo>
                      <a:pt x="2773" y="4088"/>
                      <a:pt x="2668" y="4023"/>
                      <a:pt x="2626" y="3998"/>
                    </a:cubicBezTo>
                    <a:cubicBezTo>
                      <a:pt x="2605" y="3977"/>
                      <a:pt x="2480" y="3869"/>
                      <a:pt x="2598" y="3869"/>
                    </a:cubicBezTo>
                    <a:cubicBezTo>
                      <a:pt x="2626" y="3869"/>
                      <a:pt x="2670" y="3875"/>
                      <a:pt x="2733" y="3891"/>
                    </a:cubicBezTo>
                    <a:cubicBezTo>
                      <a:pt x="2811" y="3913"/>
                      <a:pt x="2856" y="3922"/>
                      <a:pt x="2878" y="3922"/>
                    </a:cubicBezTo>
                    <a:cubicBezTo>
                      <a:pt x="2962" y="3922"/>
                      <a:pt x="2694" y="3788"/>
                      <a:pt x="2680" y="3767"/>
                    </a:cubicBezTo>
                    <a:cubicBezTo>
                      <a:pt x="2669" y="3752"/>
                      <a:pt x="2694" y="3747"/>
                      <a:pt x="2738" y="3747"/>
                    </a:cubicBezTo>
                    <a:cubicBezTo>
                      <a:pt x="2850" y="3747"/>
                      <a:pt x="3082" y="3779"/>
                      <a:pt x="3173" y="3779"/>
                    </a:cubicBezTo>
                    <a:cubicBezTo>
                      <a:pt x="3222" y="3779"/>
                      <a:pt x="3229" y="3770"/>
                      <a:pt x="3152" y="3740"/>
                    </a:cubicBezTo>
                    <a:cubicBezTo>
                      <a:pt x="2896" y="3705"/>
                      <a:pt x="2646" y="3692"/>
                      <a:pt x="2393" y="3692"/>
                    </a:cubicBezTo>
                    <a:close/>
                    <a:moveTo>
                      <a:pt x="1883" y="6529"/>
                    </a:moveTo>
                    <a:cubicBezTo>
                      <a:pt x="1970" y="6529"/>
                      <a:pt x="2125" y="6564"/>
                      <a:pt x="2118" y="6590"/>
                    </a:cubicBezTo>
                    <a:cubicBezTo>
                      <a:pt x="2096" y="6592"/>
                      <a:pt x="2071" y="6593"/>
                      <a:pt x="2044" y="6593"/>
                    </a:cubicBezTo>
                    <a:cubicBezTo>
                      <a:pt x="1952" y="6593"/>
                      <a:pt x="1845" y="6580"/>
                      <a:pt x="1824" y="6546"/>
                    </a:cubicBezTo>
                    <a:cubicBezTo>
                      <a:pt x="1827" y="6533"/>
                      <a:pt x="1850" y="6529"/>
                      <a:pt x="1883" y="6529"/>
                    </a:cubicBezTo>
                    <a:close/>
                    <a:moveTo>
                      <a:pt x="1183" y="6831"/>
                    </a:moveTo>
                    <a:cubicBezTo>
                      <a:pt x="1188" y="6832"/>
                      <a:pt x="1193" y="6833"/>
                      <a:pt x="1199" y="6834"/>
                    </a:cubicBezTo>
                    <a:lnTo>
                      <a:pt x="1199" y="6834"/>
                    </a:lnTo>
                    <a:cubicBezTo>
                      <a:pt x="1194" y="6833"/>
                      <a:pt x="1189" y="6831"/>
                      <a:pt x="1183" y="6831"/>
                    </a:cubicBezTo>
                    <a:close/>
                    <a:moveTo>
                      <a:pt x="6882" y="6891"/>
                    </a:moveTo>
                    <a:cubicBezTo>
                      <a:pt x="6907" y="6898"/>
                      <a:pt x="6937" y="6904"/>
                      <a:pt x="6973" y="6911"/>
                    </a:cubicBezTo>
                    <a:cubicBezTo>
                      <a:pt x="6944" y="6901"/>
                      <a:pt x="6913" y="6895"/>
                      <a:pt x="6882" y="6891"/>
                    </a:cubicBezTo>
                    <a:close/>
                    <a:moveTo>
                      <a:pt x="6910" y="7053"/>
                    </a:moveTo>
                    <a:cubicBezTo>
                      <a:pt x="6910" y="7054"/>
                      <a:pt x="6910" y="7054"/>
                      <a:pt x="6910" y="7054"/>
                    </a:cubicBezTo>
                    <a:lnTo>
                      <a:pt x="6910" y="7054"/>
                    </a:lnTo>
                    <a:cubicBezTo>
                      <a:pt x="6910" y="7054"/>
                      <a:pt x="6910" y="7054"/>
                      <a:pt x="6910" y="7053"/>
                    </a:cubicBezTo>
                    <a:close/>
                    <a:moveTo>
                      <a:pt x="1869" y="7579"/>
                    </a:moveTo>
                    <a:cubicBezTo>
                      <a:pt x="2056" y="7579"/>
                      <a:pt x="2501" y="7650"/>
                      <a:pt x="2297" y="7695"/>
                    </a:cubicBezTo>
                    <a:cubicBezTo>
                      <a:pt x="2199" y="7695"/>
                      <a:pt x="2101" y="7686"/>
                      <a:pt x="2003" y="7668"/>
                    </a:cubicBezTo>
                    <a:cubicBezTo>
                      <a:pt x="1842" y="7632"/>
                      <a:pt x="1726" y="7588"/>
                      <a:pt x="1869" y="7579"/>
                    </a:cubicBezTo>
                    <a:close/>
                    <a:moveTo>
                      <a:pt x="6465" y="7917"/>
                    </a:moveTo>
                    <a:cubicBezTo>
                      <a:pt x="6465" y="7918"/>
                      <a:pt x="6465" y="7919"/>
                      <a:pt x="6465" y="7920"/>
                    </a:cubicBezTo>
                    <a:lnTo>
                      <a:pt x="6465" y="7920"/>
                    </a:lnTo>
                    <a:cubicBezTo>
                      <a:pt x="6465" y="7921"/>
                      <a:pt x="6465" y="7921"/>
                      <a:pt x="6465" y="7921"/>
                    </a:cubicBezTo>
                    <a:cubicBezTo>
                      <a:pt x="6465" y="7921"/>
                      <a:pt x="6465" y="7920"/>
                      <a:pt x="6465" y="7917"/>
                    </a:cubicBezTo>
                    <a:close/>
                    <a:moveTo>
                      <a:pt x="2347" y="8181"/>
                    </a:moveTo>
                    <a:lnTo>
                      <a:pt x="2347" y="8181"/>
                    </a:lnTo>
                    <a:cubicBezTo>
                      <a:pt x="2365" y="8186"/>
                      <a:pt x="2384" y="8190"/>
                      <a:pt x="2403" y="8193"/>
                    </a:cubicBezTo>
                    <a:cubicBezTo>
                      <a:pt x="2384" y="8189"/>
                      <a:pt x="2366" y="8184"/>
                      <a:pt x="2347" y="8181"/>
                    </a:cubicBezTo>
                    <a:close/>
                    <a:moveTo>
                      <a:pt x="6326" y="8145"/>
                    </a:moveTo>
                    <a:cubicBezTo>
                      <a:pt x="6200" y="8145"/>
                      <a:pt x="6426" y="8226"/>
                      <a:pt x="6523" y="8226"/>
                    </a:cubicBezTo>
                    <a:cubicBezTo>
                      <a:pt x="6545" y="8226"/>
                      <a:pt x="6560" y="8222"/>
                      <a:pt x="6563" y="8211"/>
                    </a:cubicBezTo>
                    <a:cubicBezTo>
                      <a:pt x="6581" y="8202"/>
                      <a:pt x="6572" y="8193"/>
                      <a:pt x="6572" y="8176"/>
                    </a:cubicBezTo>
                    <a:cubicBezTo>
                      <a:pt x="6443" y="8153"/>
                      <a:pt x="6366" y="8145"/>
                      <a:pt x="6326" y="8145"/>
                    </a:cubicBezTo>
                    <a:close/>
                    <a:moveTo>
                      <a:pt x="2234" y="8407"/>
                    </a:moveTo>
                    <a:lnTo>
                      <a:pt x="2234" y="8407"/>
                    </a:lnTo>
                    <a:cubicBezTo>
                      <a:pt x="2234" y="8407"/>
                      <a:pt x="2235" y="8407"/>
                      <a:pt x="2235" y="8408"/>
                    </a:cubicBezTo>
                    <a:lnTo>
                      <a:pt x="2235" y="8408"/>
                    </a:lnTo>
                    <a:cubicBezTo>
                      <a:pt x="2235" y="8407"/>
                      <a:pt x="2235" y="8407"/>
                      <a:pt x="2234" y="8407"/>
                    </a:cubicBezTo>
                    <a:close/>
                    <a:moveTo>
                      <a:pt x="2083" y="8532"/>
                    </a:moveTo>
                    <a:lnTo>
                      <a:pt x="2074" y="8567"/>
                    </a:lnTo>
                    <a:lnTo>
                      <a:pt x="2216" y="8621"/>
                    </a:lnTo>
                    <a:cubicBezTo>
                      <a:pt x="2412" y="8621"/>
                      <a:pt x="2377" y="8585"/>
                      <a:pt x="2083" y="8532"/>
                    </a:cubicBezTo>
                    <a:close/>
                    <a:moveTo>
                      <a:pt x="5284" y="8760"/>
                    </a:moveTo>
                    <a:cubicBezTo>
                      <a:pt x="5360" y="8760"/>
                      <a:pt x="5431" y="8768"/>
                      <a:pt x="5503" y="8781"/>
                    </a:cubicBezTo>
                    <a:lnTo>
                      <a:pt x="5503" y="8790"/>
                    </a:lnTo>
                    <a:cubicBezTo>
                      <a:pt x="5512" y="8812"/>
                      <a:pt x="5490" y="8824"/>
                      <a:pt x="5439" y="8824"/>
                    </a:cubicBezTo>
                    <a:cubicBezTo>
                      <a:pt x="5387" y="8824"/>
                      <a:pt x="5307" y="8812"/>
                      <a:pt x="5200" y="8790"/>
                    </a:cubicBezTo>
                    <a:lnTo>
                      <a:pt x="5200" y="8763"/>
                    </a:lnTo>
                    <a:cubicBezTo>
                      <a:pt x="5229" y="8761"/>
                      <a:pt x="5257" y="8760"/>
                      <a:pt x="5284" y="8760"/>
                    </a:cubicBezTo>
                    <a:close/>
                    <a:moveTo>
                      <a:pt x="1991" y="9410"/>
                    </a:moveTo>
                    <a:lnTo>
                      <a:pt x="1991" y="9410"/>
                    </a:lnTo>
                    <a:cubicBezTo>
                      <a:pt x="1991" y="9411"/>
                      <a:pt x="1991" y="9412"/>
                      <a:pt x="1990" y="9413"/>
                    </a:cubicBezTo>
                    <a:lnTo>
                      <a:pt x="1990" y="9413"/>
                    </a:lnTo>
                    <a:cubicBezTo>
                      <a:pt x="1998" y="9414"/>
                      <a:pt x="2005" y="9414"/>
                      <a:pt x="2011" y="9414"/>
                    </a:cubicBezTo>
                    <a:lnTo>
                      <a:pt x="1991" y="9410"/>
                    </a:lnTo>
                    <a:close/>
                    <a:moveTo>
                      <a:pt x="1628" y="10241"/>
                    </a:moveTo>
                    <a:cubicBezTo>
                      <a:pt x="1624" y="10247"/>
                      <a:pt x="1621" y="10254"/>
                      <a:pt x="1618" y="10260"/>
                    </a:cubicBezTo>
                    <a:lnTo>
                      <a:pt x="1618" y="10260"/>
                    </a:lnTo>
                    <a:cubicBezTo>
                      <a:pt x="1628" y="10260"/>
                      <a:pt x="1637" y="10260"/>
                      <a:pt x="1646" y="10260"/>
                    </a:cubicBezTo>
                    <a:cubicBezTo>
                      <a:pt x="1648" y="10254"/>
                      <a:pt x="1641" y="10247"/>
                      <a:pt x="1628" y="10241"/>
                    </a:cubicBezTo>
                    <a:close/>
                    <a:moveTo>
                      <a:pt x="1161" y="10533"/>
                    </a:moveTo>
                    <a:cubicBezTo>
                      <a:pt x="1246" y="10533"/>
                      <a:pt x="1413" y="10571"/>
                      <a:pt x="1406" y="10598"/>
                    </a:cubicBezTo>
                    <a:cubicBezTo>
                      <a:pt x="1400" y="10619"/>
                      <a:pt x="1364" y="10628"/>
                      <a:pt x="1320" y="10628"/>
                    </a:cubicBezTo>
                    <a:cubicBezTo>
                      <a:pt x="1232" y="10628"/>
                      <a:pt x="1109" y="10592"/>
                      <a:pt x="1121" y="10545"/>
                    </a:cubicBezTo>
                    <a:lnTo>
                      <a:pt x="1112" y="10545"/>
                    </a:lnTo>
                    <a:cubicBezTo>
                      <a:pt x="1116" y="10537"/>
                      <a:pt x="1135" y="10533"/>
                      <a:pt x="1161" y="10533"/>
                    </a:cubicBezTo>
                    <a:close/>
                    <a:moveTo>
                      <a:pt x="390" y="10705"/>
                    </a:moveTo>
                    <a:cubicBezTo>
                      <a:pt x="393" y="10706"/>
                      <a:pt x="395" y="10706"/>
                      <a:pt x="398" y="10707"/>
                    </a:cubicBezTo>
                    <a:lnTo>
                      <a:pt x="398" y="10707"/>
                    </a:lnTo>
                    <a:cubicBezTo>
                      <a:pt x="396" y="10706"/>
                      <a:pt x="393" y="10706"/>
                      <a:pt x="390" y="10705"/>
                    </a:cubicBezTo>
                    <a:close/>
                    <a:moveTo>
                      <a:pt x="5164" y="10736"/>
                    </a:moveTo>
                    <a:cubicBezTo>
                      <a:pt x="5164" y="10736"/>
                      <a:pt x="5165" y="10737"/>
                      <a:pt x="5165" y="10738"/>
                    </a:cubicBezTo>
                    <a:lnTo>
                      <a:pt x="5165" y="10738"/>
                    </a:lnTo>
                    <a:cubicBezTo>
                      <a:pt x="5165" y="10737"/>
                      <a:pt x="5165" y="10736"/>
                      <a:pt x="5164" y="10736"/>
                    </a:cubicBezTo>
                    <a:close/>
                    <a:moveTo>
                      <a:pt x="5947" y="10735"/>
                    </a:moveTo>
                    <a:cubicBezTo>
                      <a:pt x="5970" y="10741"/>
                      <a:pt x="5992" y="10746"/>
                      <a:pt x="6011" y="10750"/>
                    </a:cubicBezTo>
                    <a:cubicBezTo>
                      <a:pt x="5998" y="10745"/>
                      <a:pt x="5975" y="10740"/>
                      <a:pt x="5947" y="10735"/>
                    </a:cubicBezTo>
                    <a:close/>
                    <a:moveTo>
                      <a:pt x="4773" y="10866"/>
                    </a:moveTo>
                    <a:lnTo>
                      <a:pt x="4784" y="10868"/>
                    </a:lnTo>
                    <a:lnTo>
                      <a:pt x="4784" y="10868"/>
                    </a:lnTo>
                    <a:cubicBezTo>
                      <a:pt x="4780" y="10867"/>
                      <a:pt x="4777" y="10866"/>
                      <a:pt x="4773" y="10866"/>
                    </a:cubicBezTo>
                    <a:close/>
                    <a:moveTo>
                      <a:pt x="1290" y="11070"/>
                    </a:moveTo>
                    <a:cubicBezTo>
                      <a:pt x="1294" y="11071"/>
                      <a:pt x="1299" y="11072"/>
                      <a:pt x="1303" y="11073"/>
                    </a:cubicBezTo>
                    <a:lnTo>
                      <a:pt x="1303" y="11073"/>
                    </a:lnTo>
                    <a:cubicBezTo>
                      <a:pt x="1300" y="11072"/>
                      <a:pt x="1296" y="11071"/>
                      <a:pt x="1290" y="11070"/>
                    </a:cubicBezTo>
                    <a:close/>
                    <a:moveTo>
                      <a:pt x="1548" y="11159"/>
                    </a:moveTo>
                    <a:cubicBezTo>
                      <a:pt x="1548" y="11160"/>
                      <a:pt x="1548" y="11162"/>
                      <a:pt x="1548" y="11163"/>
                    </a:cubicBezTo>
                    <a:lnTo>
                      <a:pt x="1548" y="11163"/>
                    </a:lnTo>
                    <a:cubicBezTo>
                      <a:pt x="1548" y="11161"/>
                      <a:pt x="1548" y="11159"/>
                      <a:pt x="1548" y="11159"/>
                    </a:cubicBezTo>
                    <a:close/>
                    <a:moveTo>
                      <a:pt x="1249" y="11994"/>
                    </a:moveTo>
                    <a:cubicBezTo>
                      <a:pt x="1223" y="11994"/>
                      <a:pt x="1204" y="11997"/>
                      <a:pt x="1201" y="12006"/>
                    </a:cubicBezTo>
                    <a:lnTo>
                      <a:pt x="1343" y="12059"/>
                    </a:lnTo>
                    <a:cubicBezTo>
                      <a:pt x="1619" y="12059"/>
                      <a:pt x="1363" y="11994"/>
                      <a:pt x="1249" y="11994"/>
                    </a:cubicBezTo>
                    <a:close/>
                    <a:moveTo>
                      <a:pt x="1575" y="14598"/>
                    </a:moveTo>
                    <a:cubicBezTo>
                      <a:pt x="1575" y="14598"/>
                      <a:pt x="1575" y="14598"/>
                      <a:pt x="1575" y="14598"/>
                    </a:cubicBezTo>
                    <a:lnTo>
                      <a:pt x="1575" y="14598"/>
                    </a:lnTo>
                    <a:cubicBezTo>
                      <a:pt x="1575" y="14598"/>
                      <a:pt x="1575" y="14598"/>
                      <a:pt x="1575" y="14598"/>
                    </a:cubicBezTo>
                    <a:close/>
                    <a:moveTo>
                      <a:pt x="3915" y="14748"/>
                    </a:moveTo>
                    <a:cubicBezTo>
                      <a:pt x="3949" y="14748"/>
                      <a:pt x="4005" y="14785"/>
                      <a:pt x="4087" y="14874"/>
                    </a:cubicBezTo>
                    <a:lnTo>
                      <a:pt x="4087" y="14883"/>
                    </a:lnTo>
                    <a:cubicBezTo>
                      <a:pt x="4167" y="14972"/>
                      <a:pt x="4114" y="14963"/>
                      <a:pt x="4087" y="14981"/>
                    </a:cubicBezTo>
                    <a:cubicBezTo>
                      <a:pt x="4007" y="14900"/>
                      <a:pt x="3864" y="14776"/>
                      <a:pt x="3891" y="14758"/>
                    </a:cubicBezTo>
                    <a:cubicBezTo>
                      <a:pt x="3897" y="14752"/>
                      <a:pt x="3905" y="14748"/>
                      <a:pt x="3915" y="14748"/>
                    </a:cubicBezTo>
                    <a:close/>
                    <a:moveTo>
                      <a:pt x="3463" y="15514"/>
                    </a:moveTo>
                    <a:cubicBezTo>
                      <a:pt x="3492" y="15514"/>
                      <a:pt x="3547" y="15557"/>
                      <a:pt x="3579" y="15702"/>
                    </a:cubicBezTo>
                    <a:lnTo>
                      <a:pt x="3579" y="15711"/>
                    </a:lnTo>
                    <a:cubicBezTo>
                      <a:pt x="3598" y="15791"/>
                      <a:pt x="3578" y="15799"/>
                      <a:pt x="3555" y="15799"/>
                    </a:cubicBezTo>
                    <a:cubicBezTo>
                      <a:pt x="3549" y="15799"/>
                      <a:pt x="3544" y="15798"/>
                      <a:pt x="3539" y="15798"/>
                    </a:cubicBezTo>
                    <a:cubicBezTo>
                      <a:pt x="3534" y="15798"/>
                      <a:pt x="3530" y="15799"/>
                      <a:pt x="3526" y="15800"/>
                    </a:cubicBezTo>
                    <a:cubicBezTo>
                      <a:pt x="3490" y="15702"/>
                      <a:pt x="3419" y="15524"/>
                      <a:pt x="3454" y="15515"/>
                    </a:cubicBezTo>
                    <a:cubicBezTo>
                      <a:pt x="3457" y="15514"/>
                      <a:pt x="3460" y="15514"/>
                      <a:pt x="3463" y="15514"/>
                    </a:cubicBezTo>
                    <a:close/>
                    <a:moveTo>
                      <a:pt x="4276" y="15605"/>
                    </a:moveTo>
                    <a:cubicBezTo>
                      <a:pt x="4232" y="15605"/>
                      <a:pt x="4362" y="15839"/>
                      <a:pt x="4430" y="15839"/>
                    </a:cubicBezTo>
                    <a:cubicBezTo>
                      <a:pt x="4435" y="15839"/>
                      <a:pt x="4439" y="15838"/>
                      <a:pt x="4443" y="15836"/>
                    </a:cubicBezTo>
                    <a:cubicBezTo>
                      <a:pt x="4461" y="15836"/>
                      <a:pt x="4470" y="15818"/>
                      <a:pt x="4479" y="15809"/>
                    </a:cubicBezTo>
                    <a:cubicBezTo>
                      <a:pt x="4356" y="15657"/>
                      <a:pt x="4297" y="15605"/>
                      <a:pt x="4276" y="15605"/>
                    </a:cubicBezTo>
                    <a:close/>
                    <a:moveTo>
                      <a:pt x="4392" y="16146"/>
                    </a:moveTo>
                    <a:cubicBezTo>
                      <a:pt x="4394" y="16149"/>
                      <a:pt x="4396" y="16153"/>
                      <a:pt x="4399" y="16156"/>
                    </a:cubicBezTo>
                    <a:cubicBezTo>
                      <a:pt x="4396" y="16153"/>
                      <a:pt x="4394" y="16149"/>
                      <a:pt x="4392" y="16146"/>
                    </a:cubicBezTo>
                    <a:close/>
                    <a:moveTo>
                      <a:pt x="2263" y="16304"/>
                    </a:moveTo>
                    <a:cubicBezTo>
                      <a:pt x="2244" y="16344"/>
                      <a:pt x="2242" y="16358"/>
                      <a:pt x="2246" y="16358"/>
                    </a:cubicBezTo>
                    <a:cubicBezTo>
                      <a:pt x="2253" y="16358"/>
                      <a:pt x="2278" y="16319"/>
                      <a:pt x="2263" y="16304"/>
                    </a:cubicBezTo>
                    <a:close/>
                    <a:moveTo>
                      <a:pt x="5302" y="1"/>
                    </a:moveTo>
                    <a:cubicBezTo>
                      <a:pt x="5293" y="1"/>
                      <a:pt x="5282" y="6"/>
                      <a:pt x="5272" y="17"/>
                    </a:cubicBezTo>
                    <a:cubicBezTo>
                      <a:pt x="5245" y="43"/>
                      <a:pt x="5263" y="239"/>
                      <a:pt x="5209" y="311"/>
                    </a:cubicBezTo>
                    <a:cubicBezTo>
                      <a:pt x="5183" y="344"/>
                      <a:pt x="5164" y="355"/>
                      <a:pt x="5148" y="355"/>
                    </a:cubicBezTo>
                    <a:cubicBezTo>
                      <a:pt x="5125" y="355"/>
                      <a:pt x="5109" y="331"/>
                      <a:pt x="5093" y="311"/>
                    </a:cubicBezTo>
                    <a:cubicBezTo>
                      <a:pt x="5068" y="285"/>
                      <a:pt x="5059" y="105"/>
                      <a:pt x="5019" y="105"/>
                    </a:cubicBezTo>
                    <a:cubicBezTo>
                      <a:pt x="5017" y="105"/>
                      <a:pt x="5015" y="105"/>
                      <a:pt x="5013" y="106"/>
                    </a:cubicBezTo>
                    <a:cubicBezTo>
                      <a:pt x="4961" y="113"/>
                      <a:pt x="4933" y="336"/>
                      <a:pt x="4899" y="336"/>
                    </a:cubicBezTo>
                    <a:cubicBezTo>
                      <a:pt x="4893" y="336"/>
                      <a:pt x="4887" y="329"/>
                      <a:pt x="4880" y="311"/>
                    </a:cubicBezTo>
                    <a:cubicBezTo>
                      <a:pt x="4865" y="266"/>
                      <a:pt x="4868" y="10"/>
                      <a:pt x="4839" y="10"/>
                    </a:cubicBezTo>
                    <a:cubicBezTo>
                      <a:pt x="4833" y="10"/>
                      <a:pt x="4826" y="20"/>
                      <a:pt x="4817" y="43"/>
                    </a:cubicBezTo>
                    <a:cubicBezTo>
                      <a:pt x="4764" y="175"/>
                      <a:pt x="4755" y="507"/>
                      <a:pt x="4695" y="507"/>
                    </a:cubicBezTo>
                    <a:cubicBezTo>
                      <a:pt x="4694" y="507"/>
                      <a:pt x="4693" y="507"/>
                      <a:pt x="4693" y="506"/>
                    </a:cubicBezTo>
                    <a:lnTo>
                      <a:pt x="4693" y="319"/>
                    </a:lnTo>
                    <a:cubicBezTo>
                      <a:pt x="4675" y="239"/>
                      <a:pt x="4693" y="195"/>
                      <a:pt x="4710" y="195"/>
                    </a:cubicBezTo>
                    <a:cubicBezTo>
                      <a:pt x="4710" y="183"/>
                      <a:pt x="4707" y="178"/>
                      <a:pt x="4701" y="178"/>
                    </a:cubicBezTo>
                    <a:cubicBezTo>
                      <a:pt x="4669" y="178"/>
                      <a:pt x="4574" y="305"/>
                      <a:pt x="4559" y="319"/>
                    </a:cubicBezTo>
                    <a:cubicBezTo>
                      <a:pt x="4557" y="320"/>
                      <a:pt x="4555" y="321"/>
                      <a:pt x="4553" y="321"/>
                    </a:cubicBezTo>
                    <a:cubicBezTo>
                      <a:pt x="4524" y="321"/>
                      <a:pt x="4495" y="222"/>
                      <a:pt x="4466" y="222"/>
                    </a:cubicBezTo>
                    <a:cubicBezTo>
                      <a:pt x="4461" y="222"/>
                      <a:pt x="4457" y="225"/>
                      <a:pt x="4452" y="230"/>
                    </a:cubicBezTo>
                    <a:cubicBezTo>
                      <a:pt x="4416" y="275"/>
                      <a:pt x="4416" y="364"/>
                      <a:pt x="4372" y="364"/>
                    </a:cubicBezTo>
                    <a:cubicBezTo>
                      <a:pt x="4361" y="366"/>
                      <a:pt x="4352" y="367"/>
                      <a:pt x="4344" y="367"/>
                    </a:cubicBezTo>
                    <a:cubicBezTo>
                      <a:pt x="4310" y="367"/>
                      <a:pt x="4290" y="350"/>
                      <a:pt x="4247" y="293"/>
                    </a:cubicBezTo>
                    <a:cubicBezTo>
                      <a:pt x="4233" y="277"/>
                      <a:pt x="4221" y="270"/>
                      <a:pt x="4212" y="270"/>
                    </a:cubicBezTo>
                    <a:cubicBezTo>
                      <a:pt x="4158" y="270"/>
                      <a:pt x="4177" y="499"/>
                      <a:pt x="4131" y="506"/>
                    </a:cubicBezTo>
                    <a:cubicBezTo>
                      <a:pt x="4130" y="507"/>
                      <a:pt x="4128" y="507"/>
                      <a:pt x="4127" y="507"/>
                    </a:cubicBezTo>
                    <a:cubicBezTo>
                      <a:pt x="4074" y="507"/>
                      <a:pt x="3975" y="221"/>
                      <a:pt x="3914" y="221"/>
                    </a:cubicBezTo>
                    <a:cubicBezTo>
                      <a:pt x="3912" y="221"/>
                      <a:pt x="3910" y="221"/>
                      <a:pt x="3909" y="221"/>
                    </a:cubicBezTo>
                    <a:cubicBezTo>
                      <a:pt x="3846" y="230"/>
                      <a:pt x="3909" y="480"/>
                      <a:pt x="3891" y="542"/>
                    </a:cubicBezTo>
                    <a:cubicBezTo>
                      <a:pt x="3888" y="551"/>
                      <a:pt x="3885" y="555"/>
                      <a:pt x="3880" y="555"/>
                    </a:cubicBezTo>
                    <a:cubicBezTo>
                      <a:pt x="3835" y="555"/>
                      <a:pt x="3700" y="158"/>
                      <a:pt x="3659" y="61"/>
                    </a:cubicBezTo>
                    <a:lnTo>
                      <a:pt x="3659" y="61"/>
                    </a:lnTo>
                    <a:cubicBezTo>
                      <a:pt x="3659" y="204"/>
                      <a:pt x="3677" y="337"/>
                      <a:pt x="3713" y="480"/>
                    </a:cubicBezTo>
                    <a:cubicBezTo>
                      <a:pt x="3742" y="601"/>
                      <a:pt x="3747" y="648"/>
                      <a:pt x="3737" y="648"/>
                    </a:cubicBezTo>
                    <a:cubicBezTo>
                      <a:pt x="3716" y="648"/>
                      <a:pt x="3633" y="459"/>
                      <a:pt x="3561" y="311"/>
                    </a:cubicBezTo>
                    <a:lnTo>
                      <a:pt x="3561" y="311"/>
                    </a:lnTo>
                    <a:cubicBezTo>
                      <a:pt x="3713" y="640"/>
                      <a:pt x="3454" y="480"/>
                      <a:pt x="3579" y="729"/>
                    </a:cubicBezTo>
                    <a:cubicBezTo>
                      <a:pt x="3496" y="630"/>
                      <a:pt x="3398" y="522"/>
                      <a:pt x="3342" y="522"/>
                    </a:cubicBezTo>
                    <a:cubicBezTo>
                      <a:pt x="3337" y="522"/>
                      <a:pt x="3333" y="523"/>
                      <a:pt x="3330" y="524"/>
                    </a:cubicBezTo>
                    <a:cubicBezTo>
                      <a:pt x="3428" y="685"/>
                      <a:pt x="3374" y="658"/>
                      <a:pt x="3339" y="685"/>
                    </a:cubicBezTo>
                    <a:cubicBezTo>
                      <a:pt x="3312" y="720"/>
                      <a:pt x="3401" y="943"/>
                      <a:pt x="3365" y="970"/>
                    </a:cubicBezTo>
                    <a:cubicBezTo>
                      <a:pt x="3365" y="970"/>
                      <a:pt x="3051" y="678"/>
                      <a:pt x="2988" y="678"/>
                    </a:cubicBezTo>
                    <a:cubicBezTo>
                      <a:pt x="2972" y="678"/>
                      <a:pt x="2973" y="697"/>
                      <a:pt x="3000" y="747"/>
                    </a:cubicBezTo>
                    <a:cubicBezTo>
                      <a:pt x="3047" y="825"/>
                      <a:pt x="3375" y="1150"/>
                      <a:pt x="3334" y="1150"/>
                    </a:cubicBezTo>
                    <a:cubicBezTo>
                      <a:pt x="3329" y="1150"/>
                      <a:pt x="3316" y="1144"/>
                      <a:pt x="3294" y="1130"/>
                    </a:cubicBezTo>
                    <a:cubicBezTo>
                      <a:pt x="3235" y="1090"/>
                      <a:pt x="3184" y="1051"/>
                      <a:pt x="3164" y="1051"/>
                    </a:cubicBezTo>
                    <a:cubicBezTo>
                      <a:pt x="3148" y="1051"/>
                      <a:pt x="3152" y="1076"/>
                      <a:pt x="3187" y="1148"/>
                    </a:cubicBezTo>
                    <a:cubicBezTo>
                      <a:pt x="3187" y="1148"/>
                      <a:pt x="3318" y="1327"/>
                      <a:pt x="3313" y="1327"/>
                    </a:cubicBezTo>
                    <a:cubicBezTo>
                      <a:pt x="3313" y="1327"/>
                      <a:pt x="3313" y="1327"/>
                      <a:pt x="3312" y="1326"/>
                    </a:cubicBezTo>
                    <a:cubicBezTo>
                      <a:pt x="3196" y="1237"/>
                      <a:pt x="3018" y="943"/>
                      <a:pt x="2947" y="889"/>
                    </a:cubicBezTo>
                    <a:cubicBezTo>
                      <a:pt x="2946" y="889"/>
                      <a:pt x="2945" y="889"/>
                      <a:pt x="2944" y="889"/>
                    </a:cubicBezTo>
                    <a:cubicBezTo>
                      <a:pt x="2925" y="889"/>
                      <a:pt x="2991" y="1014"/>
                      <a:pt x="2991" y="1014"/>
                    </a:cubicBezTo>
                    <a:cubicBezTo>
                      <a:pt x="3043" y="1100"/>
                      <a:pt x="3020" y="1095"/>
                      <a:pt x="2994" y="1118"/>
                    </a:cubicBezTo>
                    <a:lnTo>
                      <a:pt x="2994" y="1118"/>
                    </a:lnTo>
                    <a:cubicBezTo>
                      <a:pt x="3007" y="1099"/>
                      <a:pt x="2938" y="1045"/>
                      <a:pt x="2881" y="986"/>
                    </a:cubicBezTo>
                    <a:lnTo>
                      <a:pt x="2881" y="986"/>
                    </a:lnTo>
                    <a:cubicBezTo>
                      <a:pt x="2943" y="1060"/>
                      <a:pt x="2840" y="1027"/>
                      <a:pt x="2840" y="1068"/>
                    </a:cubicBezTo>
                    <a:cubicBezTo>
                      <a:pt x="2875" y="1094"/>
                      <a:pt x="2902" y="1121"/>
                      <a:pt x="2929" y="1157"/>
                    </a:cubicBezTo>
                    <a:cubicBezTo>
                      <a:pt x="2945" y="1209"/>
                      <a:pt x="2936" y="1246"/>
                      <a:pt x="2899" y="1246"/>
                    </a:cubicBezTo>
                    <a:cubicBezTo>
                      <a:pt x="2873" y="1246"/>
                      <a:pt x="2833" y="1228"/>
                      <a:pt x="2778" y="1183"/>
                    </a:cubicBezTo>
                    <a:cubicBezTo>
                      <a:pt x="2705" y="1121"/>
                      <a:pt x="2644" y="1095"/>
                      <a:pt x="2608" y="1095"/>
                    </a:cubicBezTo>
                    <a:cubicBezTo>
                      <a:pt x="2552" y="1095"/>
                      <a:pt x="2556" y="1159"/>
                      <a:pt x="2671" y="1246"/>
                    </a:cubicBezTo>
                    <a:cubicBezTo>
                      <a:pt x="2680" y="1299"/>
                      <a:pt x="2519" y="1290"/>
                      <a:pt x="2715" y="1433"/>
                    </a:cubicBezTo>
                    <a:cubicBezTo>
                      <a:pt x="2649" y="1417"/>
                      <a:pt x="2534" y="1401"/>
                      <a:pt x="2432" y="1401"/>
                    </a:cubicBezTo>
                    <a:cubicBezTo>
                      <a:pt x="2245" y="1401"/>
                      <a:pt x="2100" y="1454"/>
                      <a:pt x="2377" y="1656"/>
                    </a:cubicBezTo>
                    <a:cubicBezTo>
                      <a:pt x="2178" y="1556"/>
                      <a:pt x="2085" y="1518"/>
                      <a:pt x="2058" y="1518"/>
                    </a:cubicBezTo>
                    <a:cubicBezTo>
                      <a:pt x="1970" y="1518"/>
                      <a:pt x="2540" y="1898"/>
                      <a:pt x="2477" y="1898"/>
                    </a:cubicBezTo>
                    <a:cubicBezTo>
                      <a:pt x="2474" y="1898"/>
                      <a:pt x="2471" y="1897"/>
                      <a:pt x="2466" y="1896"/>
                    </a:cubicBezTo>
                    <a:cubicBezTo>
                      <a:pt x="2374" y="1880"/>
                      <a:pt x="2218" y="1834"/>
                      <a:pt x="2147" y="1834"/>
                    </a:cubicBezTo>
                    <a:cubicBezTo>
                      <a:pt x="2101" y="1834"/>
                      <a:pt x="2092" y="1854"/>
                      <a:pt x="2163" y="1914"/>
                    </a:cubicBezTo>
                    <a:cubicBezTo>
                      <a:pt x="2332" y="2021"/>
                      <a:pt x="2510" y="2119"/>
                      <a:pt x="2697" y="2199"/>
                    </a:cubicBezTo>
                    <a:cubicBezTo>
                      <a:pt x="2564" y="2181"/>
                      <a:pt x="2423" y="2122"/>
                      <a:pt x="2355" y="2122"/>
                    </a:cubicBezTo>
                    <a:cubicBezTo>
                      <a:pt x="2322" y="2122"/>
                      <a:pt x="2306" y="2135"/>
                      <a:pt x="2314" y="2172"/>
                    </a:cubicBezTo>
                    <a:cubicBezTo>
                      <a:pt x="2332" y="2234"/>
                      <a:pt x="2599" y="2252"/>
                      <a:pt x="2582" y="2315"/>
                    </a:cubicBezTo>
                    <a:cubicBezTo>
                      <a:pt x="2459" y="2282"/>
                      <a:pt x="2186" y="2197"/>
                      <a:pt x="2060" y="2197"/>
                    </a:cubicBezTo>
                    <a:cubicBezTo>
                      <a:pt x="2048" y="2197"/>
                      <a:pt x="2038" y="2197"/>
                      <a:pt x="2029" y="2199"/>
                    </a:cubicBezTo>
                    <a:cubicBezTo>
                      <a:pt x="1940" y="2208"/>
                      <a:pt x="1958" y="2315"/>
                      <a:pt x="2118" y="2332"/>
                    </a:cubicBezTo>
                    <a:cubicBezTo>
                      <a:pt x="2190" y="2350"/>
                      <a:pt x="2243" y="2404"/>
                      <a:pt x="2243" y="2475"/>
                    </a:cubicBezTo>
                    <a:cubicBezTo>
                      <a:pt x="2243" y="2507"/>
                      <a:pt x="2272" y="2575"/>
                      <a:pt x="2140" y="2575"/>
                    </a:cubicBezTo>
                    <a:cubicBezTo>
                      <a:pt x="2126" y="2575"/>
                      <a:pt x="2110" y="2575"/>
                      <a:pt x="2092" y="2573"/>
                    </a:cubicBezTo>
                    <a:cubicBezTo>
                      <a:pt x="2014" y="2564"/>
                      <a:pt x="1946" y="2559"/>
                      <a:pt x="1893" y="2559"/>
                    </a:cubicBezTo>
                    <a:cubicBezTo>
                      <a:pt x="1784" y="2559"/>
                      <a:pt x="1746" y="2581"/>
                      <a:pt x="1842" y="2635"/>
                    </a:cubicBezTo>
                    <a:cubicBezTo>
                      <a:pt x="1914" y="2680"/>
                      <a:pt x="2083" y="2707"/>
                      <a:pt x="2109" y="2751"/>
                    </a:cubicBezTo>
                    <a:cubicBezTo>
                      <a:pt x="2127" y="2796"/>
                      <a:pt x="2047" y="2805"/>
                      <a:pt x="1994" y="2822"/>
                    </a:cubicBezTo>
                    <a:cubicBezTo>
                      <a:pt x="1985" y="2822"/>
                      <a:pt x="1807" y="2929"/>
                      <a:pt x="1905" y="2938"/>
                    </a:cubicBezTo>
                    <a:cubicBezTo>
                      <a:pt x="2279" y="2974"/>
                      <a:pt x="2003" y="3045"/>
                      <a:pt x="1976" y="3081"/>
                    </a:cubicBezTo>
                    <a:cubicBezTo>
                      <a:pt x="1949" y="3107"/>
                      <a:pt x="1949" y="3143"/>
                      <a:pt x="1967" y="3170"/>
                    </a:cubicBezTo>
                    <a:cubicBezTo>
                      <a:pt x="1985" y="3214"/>
                      <a:pt x="2003" y="3205"/>
                      <a:pt x="2074" y="3214"/>
                    </a:cubicBezTo>
                    <a:cubicBezTo>
                      <a:pt x="2154" y="3223"/>
                      <a:pt x="2038" y="3268"/>
                      <a:pt x="2038" y="3268"/>
                    </a:cubicBezTo>
                    <a:cubicBezTo>
                      <a:pt x="2038" y="3294"/>
                      <a:pt x="2047" y="3321"/>
                      <a:pt x="2074" y="3330"/>
                    </a:cubicBezTo>
                    <a:cubicBezTo>
                      <a:pt x="2097" y="3353"/>
                      <a:pt x="2238" y="3435"/>
                      <a:pt x="2142" y="3435"/>
                    </a:cubicBezTo>
                    <a:cubicBezTo>
                      <a:pt x="2126" y="3435"/>
                      <a:pt x="2104" y="3433"/>
                      <a:pt x="2074" y="3428"/>
                    </a:cubicBezTo>
                    <a:cubicBezTo>
                      <a:pt x="2021" y="3420"/>
                      <a:pt x="1978" y="3416"/>
                      <a:pt x="1943" y="3416"/>
                    </a:cubicBezTo>
                    <a:cubicBezTo>
                      <a:pt x="1827" y="3416"/>
                      <a:pt x="1810" y="3456"/>
                      <a:pt x="1851" y="3490"/>
                    </a:cubicBezTo>
                    <a:cubicBezTo>
                      <a:pt x="1914" y="3535"/>
                      <a:pt x="2127" y="3535"/>
                      <a:pt x="2118" y="3588"/>
                    </a:cubicBezTo>
                    <a:cubicBezTo>
                      <a:pt x="2011" y="3565"/>
                      <a:pt x="1916" y="3545"/>
                      <a:pt x="1862" y="3545"/>
                    </a:cubicBezTo>
                    <a:cubicBezTo>
                      <a:pt x="1835" y="3545"/>
                      <a:pt x="1819" y="3550"/>
                      <a:pt x="1816" y="3562"/>
                    </a:cubicBezTo>
                    <a:cubicBezTo>
                      <a:pt x="1810" y="3602"/>
                      <a:pt x="2090" y="3620"/>
                      <a:pt x="2302" y="3620"/>
                    </a:cubicBezTo>
                    <a:cubicBezTo>
                      <a:pt x="2414" y="3620"/>
                      <a:pt x="2507" y="3615"/>
                      <a:pt x="2528" y="3606"/>
                    </a:cubicBezTo>
                    <a:cubicBezTo>
                      <a:pt x="2576" y="3586"/>
                      <a:pt x="2529" y="3538"/>
                      <a:pt x="2615" y="3538"/>
                    </a:cubicBezTo>
                    <a:cubicBezTo>
                      <a:pt x="2641" y="3538"/>
                      <a:pt x="2678" y="3543"/>
                      <a:pt x="2733" y="3553"/>
                    </a:cubicBezTo>
                    <a:cubicBezTo>
                      <a:pt x="2776" y="3538"/>
                      <a:pt x="2710" y="3478"/>
                      <a:pt x="2802" y="3478"/>
                    </a:cubicBezTo>
                    <a:cubicBezTo>
                      <a:pt x="2811" y="3478"/>
                      <a:pt x="2821" y="3479"/>
                      <a:pt x="2833" y="3480"/>
                    </a:cubicBezTo>
                    <a:lnTo>
                      <a:pt x="2833" y="3480"/>
                    </a:lnTo>
                    <a:cubicBezTo>
                      <a:pt x="2688" y="3460"/>
                      <a:pt x="2412" y="3429"/>
                      <a:pt x="2412" y="3392"/>
                    </a:cubicBezTo>
                    <a:cubicBezTo>
                      <a:pt x="2403" y="3357"/>
                      <a:pt x="2813" y="3383"/>
                      <a:pt x="2706" y="3330"/>
                    </a:cubicBezTo>
                    <a:cubicBezTo>
                      <a:pt x="2635" y="3312"/>
                      <a:pt x="2564" y="3303"/>
                      <a:pt x="2492" y="3294"/>
                    </a:cubicBezTo>
                    <a:cubicBezTo>
                      <a:pt x="2341" y="3268"/>
                      <a:pt x="2359" y="3232"/>
                      <a:pt x="2368" y="3214"/>
                    </a:cubicBezTo>
                    <a:cubicBezTo>
                      <a:pt x="2368" y="3203"/>
                      <a:pt x="2406" y="3176"/>
                      <a:pt x="2488" y="3176"/>
                    </a:cubicBezTo>
                    <a:cubicBezTo>
                      <a:pt x="2533" y="3176"/>
                      <a:pt x="2590" y="3184"/>
                      <a:pt x="2662" y="3205"/>
                    </a:cubicBezTo>
                    <a:cubicBezTo>
                      <a:pt x="2831" y="3250"/>
                      <a:pt x="2813" y="3339"/>
                      <a:pt x="3045" y="3366"/>
                    </a:cubicBezTo>
                    <a:cubicBezTo>
                      <a:pt x="3092" y="3370"/>
                      <a:pt x="3129" y="3372"/>
                      <a:pt x="3158" y="3372"/>
                    </a:cubicBezTo>
                    <a:cubicBezTo>
                      <a:pt x="3302" y="3372"/>
                      <a:pt x="3223" y="3321"/>
                      <a:pt x="3045" y="3277"/>
                    </a:cubicBezTo>
                    <a:cubicBezTo>
                      <a:pt x="2818" y="3218"/>
                      <a:pt x="2861" y="3118"/>
                      <a:pt x="3056" y="3118"/>
                    </a:cubicBezTo>
                    <a:cubicBezTo>
                      <a:pt x="3083" y="3118"/>
                      <a:pt x="3113" y="3120"/>
                      <a:pt x="3146" y="3124"/>
                    </a:cubicBezTo>
                    <a:lnTo>
                      <a:pt x="3146" y="3124"/>
                    </a:lnTo>
                    <a:cubicBezTo>
                      <a:pt x="3050" y="3107"/>
                      <a:pt x="2954" y="3084"/>
                      <a:pt x="2858" y="3054"/>
                    </a:cubicBezTo>
                    <a:cubicBezTo>
                      <a:pt x="2849" y="3029"/>
                      <a:pt x="2841" y="2980"/>
                      <a:pt x="2697" y="2952"/>
                    </a:cubicBezTo>
                    <a:lnTo>
                      <a:pt x="2697" y="2952"/>
                    </a:lnTo>
                    <a:cubicBezTo>
                      <a:pt x="2737" y="2958"/>
                      <a:pt x="2773" y="2961"/>
                      <a:pt x="2805" y="2961"/>
                    </a:cubicBezTo>
                    <a:cubicBezTo>
                      <a:pt x="3054" y="2961"/>
                      <a:pt x="3080" y="2790"/>
                      <a:pt x="3080" y="2751"/>
                    </a:cubicBezTo>
                    <a:cubicBezTo>
                      <a:pt x="3080" y="2647"/>
                      <a:pt x="2886" y="2560"/>
                      <a:pt x="2588" y="2432"/>
                    </a:cubicBezTo>
                    <a:lnTo>
                      <a:pt x="2588" y="2432"/>
                    </a:lnTo>
                    <a:cubicBezTo>
                      <a:pt x="2724" y="2489"/>
                      <a:pt x="2867" y="2530"/>
                      <a:pt x="3018" y="2555"/>
                    </a:cubicBezTo>
                    <a:lnTo>
                      <a:pt x="2991" y="2511"/>
                    </a:lnTo>
                    <a:cubicBezTo>
                      <a:pt x="2991" y="2504"/>
                      <a:pt x="2990" y="2501"/>
                      <a:pt x="2995" y="2501"/>
                    </a:cubicBezTo>
                    <a:cubicBezTo>
                      <a:pt x="3004" y="2501"/>
                      <a:pt x="3030" y="2508"/>
                      <a:pt x="3107" y="2520"/>
                    </a:cubicBezTo>
                    <a:cubicBezTo>
                      <a:pt x="3172" y="2526"/>
                      <a:pt x="3224" y="2530"/>
                      <a:pt x="3254" y="2530"/>
                    </a:cubicBezTo>
                    <a:cubicBezTo>
                      <a:pt x="3310" y="2530"/>
                      <a:pt x="3287" y="2516"/>
                      <a:pt x="3125" y="2475"/>
                    </a:cubicBezTo>
                    <a:cubicBezTo>
                      <a:pt x="2956" y="2430"/>
                      <a:pt x="2875" y="2422"/>
                      <a:pt x="2884" y="2386"/>
                    </a:cubicBezTo>
                    <a:cubicBezTo>
                      <a:pt x="2884" y="2359"/>
                      <a:pt x="2884" y="2332"/>
                      <a:pt x="2920" y="2324"/>
                    </a:cubicBezTo>
                    <a:cubicBezTo>
                      <a:pt x="2924" y="2323"/>
                      <a:pt x="2929" y="2322"/>
                      <a:pt x="2934" y="2322"/>
                    </a:cubicBezTo>
                    <a:cubicBezTo>
                      <a:pt x="2970" y="2322"/>
                      <a:pt x="3028" y="2343"/>
                      <a:pt x="3048" y="2343"/>
                    </a:cubicBezTo>
                    <a:cubicBezTo>
                      <a:pt x="3051" y="2343"/>
                      <a:pt x="3053" y="2342"/>
                      <a:pt x="3054" y="2341"/>
                    </a:cubicBezTo>
                    <a:lnTo>
                      <a:pt x="3089" y="2243"/>
                    </a:lnTo>
                    <a:cubicBezTo>
                      <a:pt x="3106" y="2194"/>
                      <a:pt x="2685" y="2045"/>
                      <a:pt x="2617" y="2045"/>
                    </a:cubicBezTo>
                    <a:cubicBezTo>
                      <a:pt x="2612" y="2045"/>
                      <a:pt x="2609" y="2045"/>
                      <a:pt x="2608" y="2047"/>
                    </a:cubicBezTo>
                    <a:lnTo>
                      <a:pt x="2608" y="2047"/>
                    </a:lnTo>
                    <a:cubicBezTo>
                      <a:pt x="2612" y="2040"/>
                      <a:pt x="2626" y="2037"/>
                      <a:pt x="2647" y="2037"/>
                    </a:cubicBezTo>
                    <a:cubicBezTo>
                      <a:pt x="2764" y="2037"/>
                      <a:pt x="3105" y="2122"/>
                      <a:pt x="3187" y="2136"/>
                    </a:cubicBezTo>
                    <a:cubicBezTo>
                      <a:pt x="3211" y="2141"/>
                      <a:pt x="3231" y="2143"/>
                      <a:pt x="3244" y="2143"/>
                    </a:cubicBezTo>
                    <a:cubicBezTo>
                      <a:pt x="3286" y="2143"/>
                      <a:pt x="3267" y="2121"/>
                      <a:pt x="3125" y="2074"/>
                    </a:cubicBezTo>
                    <a:cubicBezTo>
                      <a:pt x="3009" y="2047"/>
                      <a:pt x="2715" y="1949"/>
                      <a:pt x="2867" y="1949"/>
                    </a:cubicBezTo>
                    <a:cubicBezTo>
                      <a:pt x="2965" y="1949"/>
                      <a:pt x="3063" y="1967"/>
                      <a:pt x="3161" y="2003"/>
                    </a:cubicBezTo>
                    <a:lnTo>
                      <a:pt x="3285" y="2039"/>
                    </a:lnTo>
                    <a:cubicBezTo>
                      <a:pt x="3152" y="1985"/>
                      <a:pt x="3027" y="1914"/>
                      <a:pt x="2902" y="1843"/>
                    </a:cubicBezTo>
                    <a:cubicBezTo>
                      <a:pt x="2893" y="1835"/>
                      <a:pt x="2892" y="1832"/>
                      <a:pt x="2899" y="1832"/>
                    </a:cubicBezTo>
                    <a:cubicBezTo>
                      <a:pt x="2940" y="1832"/>
                      <a:pt x="3263" y="1960"/>
                      <a:pt x="3294" y="1967"/>
                    </a:cubicBezTo>
                    <a:cubicBezTo>
                      <a:pt x="3392" y="2009"/>
                      <a:pt x="3435" y="2025"/>
                      <a:pt x="3442" y="2025"/>
                    </a:cubicBezTo>
                    <a:cubicBezTo>
                      <a:pt x="3468" y="2025"/>
                      <a:pt x="2932" y="1769"/>
                      <a:pt x="2911" y="1762"/>
                    </a:cubicBezTo>
                    <a:cubicBezTo>
                      <a:pt x="2904" y="1754"/>
                      <a:pt x="2907" y="1751"/>
                      <a:pt x="2917" y="1751"/>
                    </a:cubicBezTo>
                    <a:cubicBezTo>
                      <a:pt x="2960" y="1751"/>
                      <a:pt x="3140" y="1818"/>
                      <a:pt x="3185" y="1818"/>
                    </a:cubicBezTo>
                    <a:cubicBezTo>
                      <a:pt x="3205" y="1818"/>
                      <a:pt x="3197" y="1804"/>
                      <a:pt x="3134" y="1762"/>
                    </a:cubicBezTo>
                    <a:lnTo>
                      <a:pt x="3134" y="1762"/>
                    </a:lnTo>
                    <a:cubicBezTo>
                      <a:pt x="3195" y="1803"/>
                      <a:pt x="3244" y="1818"/>
                      <a:pt x="3282" y="1818"/>
                    </a:cubicBezTo>
                    <a:cubicBezTo>
                      <a:pt x="3387" y="1818"/>
                      <a:pt x="3415" y="1702"/>
                      <a:pt x="3428" y="1682"/>
                    </a:cubicBezTo>
                    <a:cubicBezTo>
                      <a:pt x="3454" y="1647"/>
                      <a:pt x="3401" y="1540"/>
                      <a:pt x="3410" y="1477"/>
                    </a:cubicBezTo>
                    <a:cubicBezTo>
                      <a:pt x="3410" y="1471"/>
                      <a:pt x="3413" y="1468"/>
                      <a:pt x="3418" y="1468"/>
                    </a:cubicBezTo>
                    <a:cubicBezTo>
                      <a:pt x="3447" y="1468"/>
                      <a:pt x="3550" y="1562"/>
                      <a:pt x="3572" y="1562"/>
                    </a:cubicBezTo>
                    <a:cubicBezTo>
                      <a:pt x="3578" y="1562"/>
                      <a:pt x="3578" y="1556"/>
                      <a:pt x="3570" y="1540"/>
                    </a:cubicBezTo>
                    <a:cubicBezTo>
                      <a:pt x="3544" y="1495"/>
                      <a:pt x="3401" y="1281"/>
                      <a:pt x="3428" y="1264"/>
                    </a:cubicBezTo>
                    <a:lnTo>
                      <a:pt x="3428" y="1264"/>
                    </a:lnTo>
                    <a:cubicBezTo>
                      <a:pt x="3420" y="1271"/>
                      <a:pt x="3715" y="1686"/>
                      <a:pt x="3737" y="1686"/>
                    </a:cubicBezTo>
                    <a:cubicBezTo>
                      <a:pt x="3742" y="1686"/>
                      <a:pt x="3735" y="1669"/>
                      <a:pt x="3713" y="1629"/>
                    </a:cubicBezTo>
                    <a:cubicBezTo>
                      <a:pt x="3659" y="1522"/>
                      <a:pt x="3722" y="1531"/>
                      <a:pt x="3579" y="1344"/>
                    </a:cubicBezTo>
                    <a:cubicBezTo>
                      <a:pt x="3532" y="1275"/>
                      <a:pt x="3537" y="1264"/>
                      <a:pt x="3551" y="1264"/>
                    </a:cubicBezTo>
                    <a:cubicBezTo>
                      <a:pt x="3558" y="1264"/>
                      <a:pt x="3568" y="1266"/>
                      <a:pt x="3575" y="1266"/>
                    </a:cubicBezTo>
                    <a:cubicBezTo>
                      <a:pt x="3590" y="1266"/>
                      <a:pt x="3595" y="1256"/>
                      <a:pt x="3552" y="1192"/>
                    </a:cubicBezTo>
                    <a:lnTo>
                      <a:pt x="3552" y="1192"/>
                    </a:lnTo>
                    <a:cubicBezTo>
                      <a:pt x="3686" y="1379"/>
                      <a:pt x="3784" y="1504"/>
                      <a:pt x="3855" y="1540"/>
                    </a:cubicBezTo>
                    <a:cubicBezTo>
                      <a:pt x="3856" y="1540"/>
                      <a:pt x="3857" y="1540"/>
                      <a:pt x="3857" y="1540"/>
                    </a:cubicBezTo>
                    <a:cubicBezTo>
                      <a:pt x="3889" y="1540"/>
                      <a:pt x="3597" y="1066"/>
                      <a:pt x="3579" y="952"/>
                    </a:cubicBezTo>
                    <a:cubicBezTo>
                      <a:pt x="3574" y="904"/>
                      <a:pt x="3580" y="884"/>
                      <a:pt x="3594" y="884"/>
                    </a:cubicBezTo>
                    <a:cubicBezTo>
                      <a:pt x="3672" y="884"/>
                      <a:pt x="3997" y="1475"/>
                      <a:pt x="4087" y="1656"/>
                    </a:cubicBezTo>
                    <a:cubicBezTo>
                      <a:pt x="3989" y="1424"/>
                      <a:pt x="3918" y="1183"/>
                      <a:pt x="3864" y="943"/>
                    </a:cubicBezTo>
                    <a:lnTo>
                      <a:pt x="3864" y="943"/>
                    </a:lnTo>
                    <a:cubicBezTo>
                      <a:pt x="3953" y="1103"/>
                      <a:pt x="4025" y="1210"/>
                      <a:pt x="4096" y="1335"/>
                    </a:cubicBezTo>
                    <a:cubicBezTo>
                      <a:pt x="4025" y="1148"/>
                      <a:pt x="4096" y="1201"/>
                      <a:pt x="4105" y="1157"/>
                    </a:cubicBezTo>
                    <a:cubicBezTo>
                      <a:pt x="4105" y="1041"/>
                      <a:pt x="4087" y="925"/>
                      <a:pt x="4060" y="809"/>
                    </a:cubicBezTo>
                    <a:lnTo>
                      <a:pt x="4060" y="809"/>
                    </a:lnTo>
                    <a:cubicBezTo>
                      <a:pt x="4140" y="961"/>
                      <a:pt x="4202" y="1242"/>
                      <a:pt x="4236" y="1242"/>
                    </a:cubicBezTo>
                    <a:cubicBezTo>
                      <a:pt x="4244" y="1242"/>
                      <a:pt x="4251" y="1227"/>
                      <a:pt x="4256" y="1192"/>
                    </a:cubicBezTo>
                    <a:cubicBezTo>
                      <a:pt x="4265" y="1147"/>
                      <a:pt x="4275" y="1125"/>
                      <a:pt x="4287" y="1125"/>
                    </a:cubicBezTo>
                    <a:cubicBezTo>
                      <a:pt x="4313" y="1125"/>
                      <a:pt x="4347" y="1227"/>
                      <a:pt x="4390" y="1415"/>
                    </a:cubicBezTo>
                    <a:cubicBezTo>
                      <a:pt x="4416" y="1415"/>
                      <a:pt x="4372" y="1273"/>
                      <a:pt x="4363" y="1183"/>
                    </a:cubicBezTo>
                    <a:cubicBezTo>
                      <a:pt x="4354" y="1050"/>
                      <a:pt x="4425" y="1148"/>
                      <a:pt x="4434" y="1068"/>
                    </a:cubicBezTo>
                    <a:cubicBezTo>
                      <a:pt x="4443" y="987"/>
                      <a:pt x="4408" y="836"/>
                      <a:pt x="4408" y="738"/>
                    </a:cubicBezTo>
                    <a:cubicBezTo>
                      <a:pt x="4408" y="631"/>
                      <a:pt x="4470" y="738"/>
                      <a:pt x="4461" y="604"/>
                    </a:cubicBezTo>
                    <a:lnTo>
                      <a:pt x="4461" y="604"/>
                    </a:lnTo>
                    <a:cubicBezTo>
                      <a:pt x="4477" y="811"/>
                      <a:pt x="4471" y="818"/>
                      <a:pt x="4512" y="818"/>
                    </a:cubicBezTo>
                    <a:cubicBezTo>
                      <a:pt x="4516" y="818"/>
                      <a:pt x="4519" y="818"/>
                      <a:pt x="4523" y="818"/>
                    </a:cubicBezTo>
                    <a:lnTo>
                      <a:pt x="4612" y="818"/>
                    </a:lnTo>
                    <a:cubicBezTo>
                      <a:pt x="4612" y="925"/>
                      <a:pt x="4630" y="1112"/>
                      <a:pt x="4603" y="1112"/>
                    </a:cubicBezTo>
                    <a:cubicBezTo>
                      <a:pt x="4595" y="1175"/>
                      <a:pt x="4568" y="1112"/>
                      <a:pt x="4586" y="1255"/>
                    </a:cubicBezTo>
                    <a:cubicBezTo>
                      <a:pt x="4648" y="1255"/>
                      <a:pt x="4648" y="934"/>
                      <a:pt x="4719" y="783"/>
                    </a:cubicBezTo>
                    <a:cubicBezTo>
                      <a:pt x="4730" y="761"/>
                      <a:pt x="4737" y="751"/>
                      <a:pt x="4742" y="751"/>
                    </a:cubicBezTo>
                    <a:cubicBezTo>
                      <a:pt x="4771" y="751"/>
                      <a:pt x="4719" y="1077"/>
                      <a:pt x="4719" y="1077"/>
                    </a:cubicBezTo>
                    <a:lnTo>
                      <a:pt x="4773" y="970"/>
                    </a:lnTo>
                    <a:cubicBezTo>
                      <a:pt x="4786" y="907"/>
                      <a:pt x="4795" y="876"/>
                      <a:pt x="4803" y="876"/>
                    </a:cubicBezTo>
                    <a:cubicBezTo>
                      <a:pt x="4811" y="876"/>
                      <a:pt x="4817" y="907"/>
                      <a:pt x="4826" y="970"/>
                    </a:cubicBezTo>
                    <a:cubicBezTo>
                      <a:pt x="4839" y="1057"/>
                      <a:pt x="4861" y="1117"/>
                      <a:pt x="4882" y="1117"/>
                    </a:cubicBezTo>
                    <a:cubicBezTo>
                      <a:pt x="4906" y="1117"/>
                      <a:pt x="4928" y="1040"/>
                      <a:pt x="4933" y="836"/>
                    </a:cubicBezTo>
                    <a:cubicBezTo>
                      <a:pt x="4937" y="843"/>
                      <a:pt x="4940" y="846"/>
                      <a:pt x="4943" y="846"/>
                    </a:cubicBezTo>
                    <a:cubicBezTo>
                      <a:pt x="4957" y="846"/>
                      <a:pt x="4970" y="797"/>
                      <a:pt x="4978" y="783"/>
                    </a:cubicBezTo>
                    <a:cubicBezTo>
                      <a:pt x="4978" y="782"/>
                      <a:pt x="4978" y="782"/>
                      <a:pt x="4978" y="782"/>
                    </a:cubicBezTo>
                    <a:cubicBezTo>
                      <a:pt x="4994" y="782"/>
                      <a:pt x="4933" y="1104"/>
                      <a:pt x="4924" y="1157"/>
                    </a:cubicBezTo>
                    <a:cubicBezTo>
                      <a:pt x="4920" y="1216"/>
                      <a:pt x="4924" y="1235"/>
                      <a:pt x="4931" y="1235"/>
                    </a:cubicBezTo>
                    <a:cubicBezTo>
                      <a:pt x="4939" y="1235"/>
                      <a:pt x="4950" y="1211"/>
                      <a:pt x="4960" y="1192"/>
                    </a:cubicBezTo>
                    <a:cubicBezTo>
                      <a:pt x="5046" y="1045"/>
                      <a:pt x="5125" y="603"/>
                      <a:pt x="5211" y="603"/>
                    </a:cubicBezTo>
                    <a:cubicBezTo>
                      <a:pt x="5213" y="603"/>
                      <a:pt x="5216" y="604"/>
                      <a:pt x="5218" y="604"/>
                    </a:cubicBezTo>
                    <a:cubicBezTo>
                      <a:pt x="5182" y="756"/>
                      <a:pt x="5147" y="916"/>
                      <a:pt x="5129" y="1077"/>
                    </a:cubicBezTo>
                    <a:cubicBezTo>
                      <a:pt x="5116" y="1167"/>
                      <a:pt x="5119" y="1204"/>
                      <a:pt x="5131" y="1204"/>
                    </a:cubicBezTo>
                    <a:cubicBezTo>
                      <a:pt x="5151" y="1204"/>
                      <a:pt x="5197" y="1100"/>
                      <a:pt x="5236" y="961"/>
                    </a:cubicBezTo>
                    <a:lnTo>
                      <a:pt x="5236" y="961"/>
                    </a:lnTo>
                    <a:cubicBezTo>
                      <a:pt x="5191" y="1139"/>
                      <a:pt x="5147" y="1353"/>
                      <a:pt x="5174" y="1362"/>
                    </a:cubicBezTo>
                    <a:cubicBezTo>
                      <a:pt x="5202" y="1282"/>
                      <a:pt x="5307" y="887"/>
                      <a:pt x="5332" y="887"/>
                    </a:cubicBezTo>
                    <a:cubicBezTo>
                      <a:pt x="5338" y="887"/>
                      <a:pt x="5339" y="908"/>
                      <a:pt x="5334" y="961"/>
                    </a:cubicBezTo>
                    <a:cubicBezTo>
                      <a:pt x="5316" y="1103"/>
                      <a:pt x="5236" y="1353"/>
                      <a:pt x="5272" y="1362"/>
                    </a:cubicBezTo>
                    <a:cubicBezTo>
                      <a:pt x="5274" y="1363"/>
                      <a:pt x="5276" y="1363"/>
                      <a:pt x="5278" y="1363"/>
                    </a:cubicBezTo>
                    <a:cubicBezTo>
                      <a:pt x="5308" y="1363"/>
                      <a:pt x="5347" y="1281"/>
                      <a:pt x="5363" y="1281"/>
                    </a:cubicBezTo>
                    <a:cubicBezTo>
                      <a:pt x="5366" y="1281"/>
                      <a:pt x="5368" y="1284"/>
                      <a:pt x="5369" y="1290"/>
                    </a:cubicBezTo>
                    <a:cubicBezTo>
                      <a:pt x="5296" y="1460"/>
                      <a:pt x="5368" y="1489"/>
                      <a:pt x="5411" y="1489"/>
                    </a:cubicBezTo>
                    <a:cubicBezTo>
                      <a:pt x="5420" y="1489"/>
                      <a:pt x="5427" y="1488"/>
                      <a:pt x="5432" y="1486"/>
                    </a:cubicBezTo>
                    <a:cubicBezTo>
                      <a:pt x="5485" y="1460"/>
                      <a:pt x="5565" y="1201"/>
                      <a:pt x="5610" y="1148"/>
                    </a:cubicBezTo>
                    <a:cubicBezTo>
                      <a:pt x="5623" y="1132"/>
                      <a:pt x="5632" y="1125"/>
                      <a:pt x="5637" y="1125"/>
                    </a:cubicBezTo>
                    <a:cubicBezTo>
                      <a:pt x="5673" y="1125"/>
                      <a:pt x="5481" y="1529"/>
                      <a:pt x="5450" y="1584"/>
                    </a:cubicBezTo>
                    <a:cubicBezTo>
                      <a:pt x="5378" y="1709"/>
                      <a:pt x="5441" y="1691"/>
                      <a:pt x="5450" y="1709"/>
                    </a:cubicBezTo>
                    <a:cubicBezTo>
                      <a:pt x="5460" y="1710"/>
                      <a:pt x="5471" y="1711"/>
                      <a:pt x="5482" y="1711"/>
                    </a:cubicBezTo>
                    <a:cubicBezTo>
                      <a:pt x="5536" y="1711"/>
                      <a:pt x="5592" y="1694"/>
                      <a:pt x="5637" y="1664"/>
                    </a:cubicBezTo>
                    <a:cubicBezTo>
                      <a:pt x="5652" y="1657"/>
                      <a:pt x="5828" y="1549"/>
                      <a:pt x="5863" y="1549"/>
                    </a:cubicBezTo>
                    <a:cubicBezTo>
                      <a:pt x="5869" y="1549"/>
                      <a:pt x="5871" y="1552"/>
                      <a:pt x="5868" y="1558"/>
                    </a:cubicBezTo>
                    <a:cubicBezTo>
                      <a:pt x="5825" y="1610"/>
                      <a:pt x="5443" y="1941"/>
                      <a:pt x="5481" y="1941"/>
                    </a:cubicBezTo>
                    <a:cubicBezTo>
                      <a:pt x="5482" y="1941"/>
                      <a:pt x="5484" y="1941"/>
                      <a:pt x="5485" y="1941"/>
                    </a:cubicBezTo>
                    <a:cubicBezTo>
                      <a:pt x="5637" y="1860"/>
                      <a:pt x="5788" y="1762"/>
                      <a:pt x="5931" y="1673"/>
                    </a:cubicBezTo>
                    <a:lnTo>
                      <a:pt x="5931" y="1673"/>
                    </a:lnTo>
                    <a:cubicBezTo>
                      <a:pt x="5779" y="1807"/>
                      <a:pt x="5735" y="1878"/>
                      <a:pt x="5744" y="1914"/>
                    </a:cubicBezTo>
                    <a:cubicBezTo>
                      <a:pt x="5744" y="1938"/>
                      <a:pt x="5755" y="1949"/>
                      <a:pt x="5779" y="1949"/>
                    </a:cubicBezTo>
                    <a:cubicBezTo>
                      <a:pt x="5791" y="1949"/>
                      <a:pt x="5806" y="1946"/>
                      <a:pt x="5824" y="1941"/>
                    </a:cubicBezTo>
                    <a:cubicBezTo>
                      <a:pt x="5877" y="1923"/>
                      <a:pt x="5975" y="1860"/>
                      <a:pt x="6029" y="1843"/>
                    </a:cubicBezTo>
                    <a:cubicBezTo>
                      <a:pt x="6038" y="1841"/>
                      <a:pt x="6045" y="1840"/>
                      <a:pt x="6052" y="1840"/>
                    </a:cubicBezTo>
                    <a:cubicBezTo>
                      <a:pt x="6162" y="1840"/>
                      <a:pt x="5935" y="2044"/>
                      <a:pt x="5859" y="2136"/>
                    </a:cubicBezTo>
                    <a:cubicBezTo>
                      <a:pt x="5854" y="2144"/>
                      <a:pt x="5854" y="2147"/>
                      <a:pt x="5858" y="2147"/>
                    </a:cubicBezTo>
                    <a:cubicBezTo>
                      <a:pt x="5867" y="2147"/>
                      <a:pt x="5903" y="2124"/>
                      <a:pt x="5948" y="2092"/>
                    </a:cubicBezTo>
                    <a:cubicBezTo>
                      <a:pt x="5966" y="2101"/>
                      <a:pt x="5966" y="2128"/>
                      <a:pt x="5975" y="2145"/>
                    </a:cubicBezTo>
                    <a:cubicBezTo>
                      <a:pt x="5975" y="2147"/>
                      <a:pt x="5979" y="2147"/>
                      <a:pt x="5985" y="2147"/>
                    </a:cubicBezTo>
                    <a:cubicBezTo>
                      <a:pt x="6001" y="2147"/>
                      <a:pt x="6034" y="2144"/>
                      <a:pt x="6066" y="2144"/>
                    </a:cubicBezTo>
                    <a:cubicBezTo>
                      <a:pt x="6100" y="2144"/>
                      <a:pt x="6133" y="2148"/>
                      <a:pt x="6144" y="2163"/>
                    </a:cubicBezTo>
                    <a:cubicBezTo>
                      <a:pt x="6162" y="2199"/>
                      <a:pt x="6118" y="2234"/>
                      <a:pt x="6082" y="2279"/>
                    </a:cubicBezTo>
                    <a:cubicBezTo>
                      <a:pt x="6075" y="2293"/>
                      <a:pt x="6057" y="2323"/>
                      <a:pt x="6092" y="2323"/>
                    </a:cubicBezTo>
                    <a:cubicBezTo>
                      <a:pt x="6102" y="2323"/>
                      <a:pt x="6116" y="2321"/>
                      <a:pt x="6136" y="2315"/>
                    </a:cubicBezTo>
                    <a:cubicBezTo>
                      <a:pt x="6149" y="2312"/>
                      <a:pt x="6161" y="2311"/>
                      <a:pt x="6171" y="2311"/>
                    </a:cubicBezTo>
                    <a:cubicBezTo>
                      <a:pt x="6273" y="2311"/>
                      <a:pt x="6208" y="2424"/>
                      <a:pt x="6225" y="2448"/>
                    </a:cubicBezTo>
                    <a:cubicBezTo>
                      <a:pt x="6233" y="2457"/>
                      <a:pt x="6492" y="2511"/>
                      <a:pt x="6465" y="2528"/>
                    </a:cubicBezTo>
                    <a:cubicBezTo>
                      <a:pt x="6385" y="2537"/>
                      <a:pt x="6314" y="2546"/>
                      <a:pt x="6233" y="2546"/>
                    </a:cubicBezTo>
                    <a:lnTo>
                      <a:pt x="6385" y="2582"/>
                    </a:lnTo>
                    <a:cubicBezTo>
                      <a:pt x="6414" y="2579"/>
                      <a:pt x="6443" y="2578"/>
                      <a:pt x="6473" y="2578"/>
                    </a:cubicBezTo>
                    <a:cubicBezTo>
                      <a:pt x="6545" y="2578"/>
                      <a:pt x="6621" y="2584"/>
                      <a:pt x="6697" y="2591"/>
                    </a:cubicBezTo>
                    <a:cubicBezTo>
                      <a:pt x="6608" y="2600"/>
                      <a:pt x="6519" y="2617"/>
                      <a:pt x="6429" y="2635"/>
                    </a:cubicBezTo>
                    <a:cubicBezTo>
                      <a:pt x="6358" y="2662"/>
                      <a:pt x="6385" y="2689"/>
                      <a:pt x="6385" y="2715"/>
                    </a:cubicBezTo>
                    <a:cubicBezTo>
                      <a:pt x="6465" y="2733"/>
                      <a:pt x="6608" y="2796"/>
                      <a:pt x="6323" y="2796"/>
                    </a:cubicBezTo>
                    <a:cubicBezTo>
                      <a:pt x="6403" y="2796"/>
                      <a:pt x="6545" y="2822"/>
                      <a:pt x="6590" y="2822"/>
                    </a:cubicBezTo>
                    <a:cubicBezTo>
                      <a:pt x="6385" y="2840"/>
                      <a:pt x="6376" y="2858"/>
                      <a:pt x="6367" y="2903"/>
                    </a:cubicBezTo>
                    <a:cubicBezTo>
                      <a:pt x="6367" y="2920"/>
                      <a:pt x="6340" y="2956"/>
                      <a:pt x="6403" y="2974"/>
                    </a:cubicBezTo>
                    <a:cubicBezTo>
                      <a:pt x="6438" y="2992"/>
                      <a:pt x="6501" y="2992"/>
                      <a:pt x="6501" y="3009"/>
                    </a:cubicBezTo>
                    <a:cubicBezTo>
                      <a:pt x="6492" y="3054"/>
                      <a:pt x="6349" y="3054"/>
                      <a:pt x="6331" y="3098"/>
                    </a:cubicBezTo>
                    <a:cubicBezTo>
                      <a:pt x="6324" y="3114"/>
                      <a:pt x="6349" y="3206"/>
                      <a:pt x="6230" y="3206"/>
                    </a:cubicBezTo>
                    <a:cubicBezTo>
                      <a:pt x="6209" y="3206"/>
                      <a:pt x="6184" y="3203"/>
                      <a:pt x="6153" y="3196"/>
                    </a:cubicBezTo>
                    <a:lnTo>
                      <a:pt x="6153" y="3196"/>
                    </a:lnTo>
                    <a:cubicBezTo>
                      <a:pt x="6136" y="3259"/>
                      <a:pt x="6429" y="3259"/>
                      <a:pt x="6501" y="3312"/>
                    </a:cubicBezTo>
                    <a:cubicBezTo>
                      <a:pt x="6515" y="3323"/>
                      <a:pt x="6492" y="3326"/>
                      <a:pt x="6455" y="3326"/>
                    </a:cubicBezTo>
                    <a:cubicBezTo>
                      <a:pt x="6399" y="3326"/>
                      <a:pt x="6310" y="3318"/>
                      <a:pt x="6278" y="3312"/>
                    </a:cubicBezTo>
                    <a:cubicBezTo>
                      <a:pt x="6242" y="3312"/>
                      <a:pt x="6207" y="3321"/>
                      <a:pt x="6171" y="3339"/>
                    </a:cubicBezTo>
                    <a:cubicBezTo>
                      <a:pt x="6115" y="3363"/>
                      <a:pt x="6408" y="3543"/>
                      <a:pt x="6281" y="3543"/>
                    </a:cubicBezTo>
                    <a:cubicBezTo>
                      <a:pt x="6274" y="3543"/>
                      <a:pt x="6266" y="3543"/>
                      <a:pt x="6257" y="3542"/>
                    </a:cubicBezTo>
                    <a:lnTo>
                      <a:pt x="6257" y="3542"/>
                    </a:lnTo>
                    <a:cubicBezTo>
                      <a:pt x="6386" y="3565"/>
                      <a:pt x="6713" y="3636"/>
                      <a:pt x="6706" y="3660"/>
                    </a:cubicBezTo>
                    <a:cubicBezTo>
                      <a:pt x="6634" y="3660"/>
                      <a:pt x="6563" y="3660"/>
                      <a:pt x="6492" y="3642"/>
                    </a:cubicBezTo>
                    <a:cubicBezTo>
                      <a:pt x="6465" y="3651"/>
                      <a:pt x="6438" y="3651"/>
                      <a:pt x="6412" y="3669"/>
                    </a:cubicBezTo>
                    <a:cubicBezTo>
                      <a:pt x="6349" y="3686"/>
                      <a:pt x="6323" y="3695"/>
                      <a:pt x="6367" y="3731"/>
                    </a:cubicBezTo>
                    <a:cubicBezTo>
                      <a:pt x="6382" y="3745"/>
                      <a:pt x="6390" y="3760"/>
                      <a:pt x="6359" y="3760"/>
                    </a:cubicBezTo>
                    <a:cubicBezTo>
                      <a:pt x="6352" y="3760"/>
                      <a:pt x="6343" y="3759"/>
                      <a:pt x="6331" y="3758"/>
                    </a:cubicBezTo>
                    <a:cubicBezTo>
                      <a:pt x="6207" y="3749"/>
                      <a:pt x="5984" y="3677"/>
                      <a:pt x="5931" y="3677"/>
                    </a:cubicBezTo>
                    <a:cubicBezTo>
                      <a:pt x="5886" y="3677"/>
                      <a:pt x="6109" y="3784"/>
                      <a:pt x="6109" y="3802"/>
                    </a:cubicBezTo>
                    <a:cubicBezTo>
                      <a:pt x="6118" y="3856"/>
                      <a:pt x="5957" y="3882"/>
                      <a:pt x="5886" y="3927"/>
                    </a:cubicBezTo>
                    <a:cubicBezTo>
                      <a:pt x="5824" y="3962"/>
                      <a:pt x="6581" y="4052"/>
                      <a:pt x="6260" y="4078"/>
                    </a:cubicBezTo>
                    <a:cubicBezTo>
                      <a:pt x="6091" y="4087"/>
                      <a:pt x="5913" y="4078"/>
                      <a:pt x="5966" y="4150"/>
                    </a:cubicBezTo>
                    <a:cubicBezTo>
                      <a:pt x="5982" y="4165"/>
                      <a:pt x="6319" y="4265"/>
                      <a:pt x="6194" y="4265"/>
                    </a:cubicBezTo>
                    <a:cubicBezTo>
                      <a:pt x="6173" y="4265"/>
                      <a:pt x="6140" y="4263"/>
                      <a:pt x="6091" y="4256"/>
                    </a:cubicBezTo>
                    <a:cubicBezTo>
                      <a:pt x="6012" y="4244"/>
                      <a:pt x="5960" y="4239"/>
                      <a:pt x="5928" y="4239"/>
                    </a:cubicBezTo>
                    <a:cubicBezTo>
                      <a:pt x="5794" y="4239"/>
                      <a:pt x="6017" y="4329"/>
                      <a:pt x="6118" y="4372"/>
                    </a:cubicBezTo>
                    <a:cubicBezTo>
                      <a:pt x="6349" y="4470"/>
                      <a:pt x="5984" y="4417"/>
                      <a:pt x="5931" y="4461"/>
                    </a:cubicBezTo>
                    <a:cubicBezTo>
                      <a:pt x="5877" y="4506"/>
                      <a:pt x="6331" y="4550"/>
                      <a:pt x="6456" y="4586"/>
                    </a:cubicBezTo>
                    <a:cubicBezTo>
                      <a:pt x="6502" y="4600"/>
                      <a:pt x="6440" y="4602"/>
                      <a:pt x="6360" y="4602"/>
                    </a:cubicBezTo>
                    <a:cubicBezTo>
                      <a:pt x="6339" y="4602"/>
                      <a:pt x="6318" y="4602"/>
                      <a:pt x="6297" y="4602"/>
                    </a:cubicBezTo>
                    <a:cubicBezTo>
                      <a:pt x="6191" y="4602"/>
                      <a:pt x="6091" y="4604"/>
                      <a:pt x="6171" y="4631"/>
                    </a:cubicBezTo>
                    <a:cubicBezTo>
                      <a:pt x="6242" y="4631"/>
                      <a:pt x="6305" y="4648"/>
                      <a:pt x="6376" y="4657"/>
                    </a:cubicBezTo>
                    <a:cubicBezTo>
                      <a:pt x="6412" y="4675"/>
                      <a:pt x="6403" y="4711"/>
                      <a:pt x="6367" y="4711"/>
                    </a:cubicBezTo>
                    <a:cubicBezTo>
                      <a:pt x="6235" y="4711"/>
                      <a:pt x="6091" y="4662"/>
                      <a:pt x="5993" y="4662"/>
                    </a:cubicBezTo>
                    <a:cubicBezTo>
                      <a:pt x="5965" y="4662"/>
                      <a:pt x="5941" y="4665"/>
                      <a:pt x="5922" y="4675"/>
                    </a:cubicBezTo>
                    <a:cubicBezTo>
                      <a:pt x="5797" y="4737"/>
                      <a:pt x="5815" y="4853"/>
                      <a:pt x="5922" y="4951"/>
                    </a:cubicBezTo>
                    <a:cubicBezTo>
                      <a:pt x="5957" y="4987"/>
                      <a:pt x="6002" y="5005"/>
                      <a:pt x="6002" y="5031"/>
                    </a:cubicBezTo>
                    <a:cubicBezTo>
                      <a:pt x="6060" y="5054"/>
                      <a:pt x="6065" y="5062"/>
                      <a:pt x="6041" y="5062"/>
                    </a:cubicBezTo>
                    <a:cubicBezTo>
                      <a:pt x="5969" y="5062"/>
                      <a:pt x="5628" y="4987"/>
                      <a:pt x="5628" y="4987"/>
                    </a:cubicBezTo>
                    <a:lnTo>
                      <a:pt x="5628" y="4987"/>
                    </a:lnTo>
                    <a:cubicBezTo>
                      <a:pt x="5619" y="5040"/>
                      <a:pt x="6189" y="5111"/>
                      <a:pt x="5824" y="5120"/>
                    </a:cubicBezTo>
                    <a:cubicBezTo>
                      <a:pt x="5815" y="5129"/>
                      <a:pt x="5833" y="5147"/>
                      <a:pt x="5842" y="5165"/>
                    </a:cubicBezTo>
                    <a:cubicBezTo>
                      <a:pt x="5866" y="5197"/>
                      <a:pt x="6128" y="5430"/>
                      <a:pt x="5964" y="5430"/>
                    </a:cubicBezTo>
                    <a:cubicBezTo>
                      <a:pt x="5948" y="5430"/>
                      <a:pt x="5928" y="5428"/>
                      <a:pt x="5904" y="5423"/>
                    </a:cubicBezTo>
                    <a:lnTo>
                      <a:pt x="5904" y="5423"/>
                    </a:lnTo>
                    <a:lnTo>
                      <a:pt x="6314" y="5592"/>
                    </a:lnTo>
                    <a:cubicBezTo>
                      <a:pt x="6234" y="5577"/>
                      <a:pt x="6175" y="5571"/>
                      <a:pt x="6130" y="5571"/>
                    </a:cubicBezTo>
                    <a:cubicBezTo>
                      <a:pt x="6045" y="5571"/>
                      <a:pt x="6014" y="5593"/>
                      <a:pt x="6002" y="5610"/>
                    </a:cubicBezTo>
                    <a:cubicBezTo>
                      <a:pt x="5996" y="5622"/>
                      <a:pt x="5973" y="5626"/>
                      <a:pt x="5940" y="5626"/>
                    </a:cubicBezTo>
                    <a:cubicBezTo>
                      <a:pt x="5874" y="5626"/>
                      <a:pt x="5767" y="5610"/>
                      <a:pt x="5672" y="5610"/>
                    </a:cubicBezTo>
                    <a:cubicBezTo>
                      <a:pt x="5557" y="5610"/>
                      <a:pt x="6127" y="5753"/>
                      <a:pt x="6118" y="5797"/>
                    </a:cubicBezTo>
                    <a:cubicBezTo>
                      <a:pt x="6032" y="5780"/>
                      <a:pt x="5646" y="5690"/>
                      <a:pt x="5589" y="5690"/>
                    </a:cubicBezTo>
                    <a:cubicBezTo>
                      <a:pt x="5586" y="5690"/>
                      <a:pt x="5584" y="5690"/>
                      <a:pt x="5583" y="5690"/>
                    </a:cubicBezTo>
                    <a:cubicBezTo>
                      <a:pt x="5521" y="5717"/>
                      <a:pt x="5681" y="5806"/>
                      <a:pt x="5842" y="5833"/>
                    </a:cubicBezTo>
                    <a:cubicBezTo>
                      <a:pt x="5948" y="5851"/>
                      <a:pt x="6082" y="5851"/>
                      <a:pt x="6091" y="5886"/>
                    </a:cubicBezTo>
                    <a:cubicBezTo>
                      <a:pt x="6091" y="5906"/>
                      <a:pt x="6083" y="5912"/>
                      <a:pt x="6059" y="5912"/>
                    </a:cubicBezTo>
                    <a:cubicBezTo>
                      <a:pt x="6040" y="5912"/>
                      <a:pt x="6010" y="5908"/>
                      <a:pt x="5966" y="5904"/>
                    </a:cubicBezTo>
                    <a:cubicBezTo>
                      <a:pt x="5806" y="5895"/>
                      <a:pt x="5574" y="5824"/>
                      <a:pt x="5423" y="5815"/>
                    </a:cubicBezTo>
                    <a:cubicBezTo>
                      <a:pt x="5396" y="5815"/>
                      <a:pt x="5637" y="5886"/>
                      <a:pt x="5637" y="5886"/>
                    </a:cubicBezTo>
                    <a:cubicBezTo>
                      <a:pt x="5717" y="5913"/>
                      <a:pt x="5761" y="5949"/>
                      <a:pt x="5761" y="5975"/>
                    </a:cubicBezTo>
                    <a:cubicBezTo>
                      <a:pt x="5761" y="6002"/>
                      <a:pt x="5672" y="5984"/>
                      <a:pt x="5717" y="6002"/>
                    </a:cubicBezTo>
                    <a:cubicBezTo>
                      <a:pt x="5797" y="6038"/>
                      <a:pt x="5886" y="6073"/>
                      <a:pt x="5966" y="6100"/>
                    </a:cubicBezTo>
                    <a:cubicBezTo>
                      <a:pt x="5997" y="6109"/>
                      <a:pt x="5995" y="6112"/>
                      <a:pt x="5975" y="6112"/>
                    </a:cubicBezTo>
                    <a:cubicBezTo>
                      <a:pt x="5942" y="6112"/>
                      <a:pt x="5861" y="6104"/>
                      <a:pt x="5811" y="6104"/>
                    </a:cubicBezTo>
                    <a:cubicBezTo>
                      <a:pt x="5770" y="6104"/>
                      <a:pt x="5750" y="6109"/>
                      <a:pt x="5788" y="6127"/>
                    </a:cubicBezTo>
                    <a:cubicBezTo>
                      <a:pt x="5859" y="6154"/>
                      <a:pt x="5931" y="6171"/>
                      <a:pt x="5993" y="6207"/>
                    </a:cubicBezTo>
                    <a:cubicBezTo>
                      <a:pt x="6020" y="6225"/>
                      <a:pt x="6002" y="6243"/>
                      <a:pt x="5993" y="6261"/>
                    </a:cubicBezTo>
                    <a:cubicBezTo>
                      <a:pt x="6000" y="6226"/>
                      <a:pt x="5841" y="6149"/>
                      <a:pt x="5749" y="6149"/>
                    </a:cubicBezTo>
                    <a:cubicBezTo>
                      <a:pt x="5722" y="6149"/>
                      <a:pt x="5700" y="6155"/>
                      <a:pt x="5690" y="6171"/>
                    </a:cubicBezTo>
                    <a:cubicBezTo>
                      <a:pt x="5663" y="6207"/>
                      <a:pt x="5708" y="6278"/>
                      <a:pt x="5922" y="6323"/>
                    </a:cubicBezTo>
                    <a:cubicBezTo>
                      <a:pt x="5867" y="6312"/>
                      <a:pt x="5822" y="6308"/>
                      <a:pt x="5785" y="6308"/>
                    </a:cubicBezTo>
                    <a:cubicBezTo>
                      <a:pt x="5540" y="6308"/>
                      <a:pt x="5625" y="6508"/>
                      <a:pt x="5610" y="6554"/>
                    </a:cubicBezTo>
                    <a:cubicBezTo>
                      <a:pt x="5601" y="6617"/>
                      <a:pt x="5797" y="6626"/>
                      <a:pt x="6038" y="6670"/>
                    </a:cubicBezTo>
                    <a:cubicBezTo>
                      <a:pt x="6204" y="6718"/>
                      <a:pt x="6259" y="6734"/>
                      <a:pt x="6201" y="6734"/>
                    </a:cubicBezTo>
                    <a:cubicBezTo>
                      <a:pt x="6172" y="6734"/>
                      <a:pt x="6115" y="6730"/>
                      <a:pt x="6029" y="6724"/>
                    </a:cubicBezTo>
                    <a:cubicBezTo>
                      <a:pt x="5915" y="6703"/>
                      <a:pt x="5819" y="6695"/>
                      <a:pt x="5739" y="6695"/>
                    </a:cubicBezTo>
                    <a:cubicBezTo>
                      <a:pt x="5504" y="6695"/>
                      <a:pt x="5403" y="6766"/>
                      <a:pt x="5396" y="6813"/>
                    </a:cubicBezTo>
                    <a:cubicBezTo>
                      <a:pt x="5387" y="6848"/>
                      <a:pt x="5378" y="6884"/>
                      <a:pt x="5521" y="6937"/>
                    </a:cubicBezTo>
                    <a:cubicBezTo>
                      <a:pt x="5726" y="7018"/>
                      <a:pt x="5797" y="7053"/>
                      <a:pt x="5779" y="7107"/>
                    </a:cubicBezTo>
                    <a:cubicBezTo>
                      <a:pt x="5792" y="7063"/>
                      <a:pt x="5656" y="7011"/>
                      <a:pt x="5564" y="7011"/>
                    </a:cubicBezTo>
                    <a:cubicBezTo>
                      <a:pt x="5525" y="7011"/>
                      <a:pt x="5493" y="7020"/>
                      <a:pt x="5485" y="7044"/>
                    </a:cubicBezTo>
                    <a:cubicBezTo>
                      <a:pt x="5476" y="7098"/>
                      <a:pt x="5459" y="7160"/>
                      <a:pt x="5459" y="7214"/>
                    </a:cubicBezTo>
                    <a:cubicBezTo>
                      <a:pt x="5459" y="7272"/>
                      <a:pt x="5459" y="7307"/>
                      <a:pt x="5637" y="7367"/>
                    </a:cubicBezTo>
                    <a:lnTo>
                      <a:pt x="5637" y="7367"/>
                    </a:lnTo>
                    <a:cubicBezTo>
                      <a:pt x="5547" y="7342"/>
                      <a:pt x="5454" y="7323"/>
                      <a:pt x="5361" y="7312"/>
                    </a:cubicBezTo>
                    <a:cubicBezTo>
                      <a:pt x="5351" y="7311"/>
                      <a:pt x="5342" y="7310"/>
                      <a:pt x="5333" y="7310"/>
                    </a:cubicBezTo>
                    <a:cubicBezTo>
                      <a:pt x="5257" y="7310"/>
                      <a:pt x="5205" y="7341"/>
                      <a:pt x="5316" y="7365"/>
                    </a:cubicBezTo>
                    <a:cubicBezTo>
                      <a:pt x="5485" y="7392"/>
                      <a:pt x="5378" y="7418"/>
                      <a:pt x="5387" y="7454"/>
                    </a:cubicBezTo>
                    <a:cubicBezTo>
                      <a:pt x="5459" y="7481"/>
                      <a:pt x="5539" y="7499"/>
                      <a:pt x="5610" y="7516"/>
                    </a:cubicBezTo>
                    <a:cubicBezTo>
                      <a:pt x="5690" y="7561"/>
                      <a:pt x="5503" y="7543"/>
                      <a:pt x="5450" y="7552"/>
                    </a:cubicBezTo>
                    <a:cubicBezTo>
                      <a:pt x="5405" y="7570"/>
                      <a:pt x="5396" y="7588"/>
                      <a:pt x="5405" y="7614"/>
                    </a:cubicBezTo>
                    <a:cubicBezTo>
                      <a:pt x="5414" y="7632"/>
                      <a:pt x="5450" y="7668"/>
                      <a:pt x="5565" y="7695"/>
                    </a:cubicBezTo>
                    <a:cubicBezTo>
                      <a:pt x="5681" y="7730"/>
                      <a:pt x="5619" y="7748"/>
                      <a:pt x="5619" y="7766"/>
                    </a:cubicBezTo>
                    <a:cubicBezTo>
                      <a:pt x="5506" y="7750"/>
                      <a:pt x="5440" y="7735"/>
                      <a:pt x="5419" y="7735"/>
                    </a:cubicBezTo>
                    <a:cubicBezTo>
                      <a:pt x="5403" y="7735"/>
                      <a:pt x="5411" y="7743"/>
                      <a:pt x="5441" y="7766"/>
                    </a:cubicBezTo>
                    <a:cubicBezTo>
                      <a:pt x="5485" y="7810"/>
                      <a:pt x="5530" y="7846"/>
                      <a:pt x="5583" y="7882"/>
                    </a:cubicBezTo>
                    <a:cubicBezTo>
                      <a:pt x="5582" y="7881"/>
                      <a:pt x="5582" y="7881"/>
                      <a:pt x="5582" y="7881"/>
                    </a:cubicBezTo>
                    <a:lnTo>
                      <a:pt x="5582" y="7881"/>
                    </a:lnTo>
                    <a:cubicBezTo>
                      <a:pt x="5580" y="7881"/>
                      <a:pt x="5668" y="7932"/>
                      <a:pt x="5627" y="7932"/>
                    </a:cubicBezTo>
                    <a:cubicBezTo>
                      <a:pt x="5620" y="7932"/>
                      <a:pt x="5609" y="7930"/>
                      <a:pt x="5592" y="7926"/>
                    </a:cubicBezTo>
                    <a:cubicBezTo>
                      <a:pt x="5548" y="7899"/>
                      <a:pt x="5485" y="7891"/>
                      <a:pt x="5432" y="7882"/>
                    </a:cubicBezTo>
                    <a:lnTo>
                      <a:pt x="5432" y="7882"/>
                    </a:lnTo>
                    <a:cubicBezTo>
                      <a:pt x="5423" y="7926"/>
                      <a:pt x="5476" y="7926"/>
                      <a:pt x="5583" y="7971"/>
                    </a:cubicBezTo>
                    <a:cubicBezTo>
                      <a:pt x="5647" y="8002"/>
                      <a:pt x="5753" y="8063"/>
                      <a:pt x="5661" y="8063"/>
                    </a:cubicBezTo>
                    <a:cubicBezTo>
                      <a:pt x="5650" y="8063"/>
                      <a:pt x="5636" y="8062"/>
                      <a:pt x="5619" y="8060"/>
                    </a:cubicBezTo>
                    <a:cubicBezTo>
                      <a:pt x="5471" y="8047"/>
                      <a:pt x="5409" y="8027"/>
                      <a:pt x="5352" y="8027"/>
                    </a:cubicBezTo>
                    <a:cubicBezTo>
                      <a:pt x="5326" y="8027"/>
                      <a:pt x="5302" y="8031"/>
                      <a:pt x="5272" y="8042"/>
                    </a:cubicBezTo>
                    <a:cubicBezTo>
                      <a:pt x="5218" y="8069"/>
                      <a:pt x="5111" y="8095"/>
                      <a:pt x="5102" y="8122"/>
                    </a:cubicBezTo>
                    <a:cubicBezTo>
                      <a:pt x="5093" y="8158"/>
                      <a:pt x="5254" y="8167"/>
                      <a:pt x="5334" y="8184"/>
                    </a:cubicBezTo>
                    <a:cubicBezTo>
                      <a:pt x="5450" y="8211"/>
                      <a:pt x="5521" y="8247"/>
                      <a:pt x="5423" y="8256"/>
                    </a:cubicBezTo>
                    <a:cubicBezTo>
                      <a:pt x="5362" y="8256"/>
                      <a:pt x="5233" y="8290"/>
                      <a:pt x="5377" y="8316"/>
                    </a:cubicBezTo>
                    <a:lnTo>
                      <a:pt x="5377" y="8316"/>
                    </a:lnTo>
                    <a:cubicBezTo>
                      <a:pt x="5319" y="8306"/>
                      <a:pt x="5276" y="8302"/>
                      <a:pt x="5245" y="8302"/>
                    </a:cubicBezTo>
                    <a:cubicBezTo>
                      <a:pt x="5069" y="8302"/>
                      <a:pt x="5272" y="8439"/>
                      <a:pt x="5272" y="8469"/>
                    </a:cubicBezTo>
                    <a:cubicBezTo>
                      <a:pt x="5280" y="8505"/>
                      <a:pt x="5209" y="8487"/>
                      <a:pt x="5165" y="8505"/>
                    </a:cubicBezTo>
                    <a:cubicBezTo>
                      <a:pt x="5129" y="8523"/>
                      <a:pt x="5102" y="8559"/>
                      <a:pt x="5093" y="8603"/>
                    </a:cubicBezTo>
                    <a:cubicBezTo>
                      <a:pt x="5093" y="8619"/>
                      <a:pt x="5115" y="8768"/>
                      <a:pt x="4959" y="8768"/>
                    </a:cubicBezTo>
                    <a:cubicBezTo>
                      <a:pt x="4943" y="8768"/>
                      <a:pt x="4926" y="8767"/>
                      <a:pt x="4906" y="8763"/>
                    </a:cubicBezTo>
                    <a:lnTo>
                      <a:pt x="4906" y="8763"/>
                    </a:lnTo>
                    <a:cubicBezTo>
                      <a:pt x="4889" y="8808"/>
                      <a:pt x="4924" y="8826"/>
                      <a:pt x="5138" y="8861"/>
                    </a:cubicBezTo>
                    <a:cubicBezTo>
                      <a:pt x="5245" y="8879"/>
                      <a:pt x="5334" y="8915"/>
                      <a:pt x="5423" y="8977"/>
                    </a:cubicBezTo>
                    <a:lnTo>
                      <a:pt x="5049" y="8933"/>
                    </a:lnTo>
                    <a:cubicBezTo>
                      <a:pt x="4924" y="8933"/>
                      <a:pt x="4924" y="8977"/>
                      <a:pt x="4995" y="9022"/>
                    </a:cubicBezTo>
                    <a:cubicBezTo>
                      <a:pt x="5058" y="9057"/>
                      <a:pt x="5111" y="9093"/>
                      <a:pt x="5120" y="9129"/>
                    </a:cubicBezTo>
                    <a:lnTo>
                      <a:pt x="4915" y="9129"/>
                    </a:lnTo>
                    <a:cubicBezTo>
                      <a:pt x="4773" y="9155"/>
                      <a:pt x="5387" y="9262"/>
                      <a:pt x="5378" y="9298"/>
                    </a:cubicBezTo>
                    <a:cubicBezTo>
                      <a:pt x="5377" y="9305"/>
                      <a:pt x="5364" y="9308"/>
                      <a:pt x="5344" y="9308"/>
                    </a:cubicBezTo>
                    <a:cubicBezTo>
                      <a:pt x="5254" y="9308"/>
                      <a:pt x="5012" y="9249"/>
                      <a:pt x="4913" y="9249"/>
                    </a:cubicBezTo>
                    <a:cubicBezTo>
                      <a:pt x="4899" y="9249"/>
                      <a:pt x="4887" y="9251"/>
                      <a:pt x="4880" y="9253"/>
                    </a:cubicBezTo>
                    <a:cubicBezTo>
                      <a:pt x="4764" y="9298"/>
                      <a:pt x="5147" y="9440"/>
                      <a:pt x="5236" y="9512"/>
                    </a:cubicBezTo>
                    <a:cubicBezTo>
                      <a:pt x="5249" y="9525"/>
                      <a:pt x="5309" y="9616"/>
                      <a:pt x="5251" y="9616"/>
                    </a:cubicBezTo>
                    <a:cubicBezTo>
                      <a:pt x="5233" y="9616"/>
                      <a:pt x="5203" y="9607"/>
                      <a:pt x="5156" y="9583"/>
                    </a:cubicBezTo>
                    <a:cubicBezTo>
                      <a:pt x="5169" y="9543"/>
                      <a:pt x="5072" y="9508"/>
                      <a:pt x="4982" y="9508"/>
                    </a:cubicBezTo>
                    <a:cubicBezTo>
                      <a:pt x="4951" y="9508"/>
                      <a:pt x="4922" y="9512"/>
                      <a:pt x="4897" y="9521"/>
                    </a:cubicBezTo>
                    <a:cubicBezTo>
                      <a:pt x="4862" y="9538"/>
                      <a:pt x="4862" y="9610"/>
                      <a:pt x="5049" y="9636"/>
                    </a:cubicBezTo>
                    <a:cubicBezTo>
                      <a:pt x="5156" y="9636"/>
                      <a:pt x="5254" y="9645"/>
                      <a:pt x="5361" y="9672"/>
                    </a:cubicBezTo>
                    <a:cubicBezTo>
                      <a:pt x="5369" y="9672"/>
                      <a:pt x="4737" y="9672"/>
                      <a:pt x="4924" y="9716"/>
                    </a:cubicBezTo>
                    <a:lnTo>
                      <a:pt x="5298" y="9797"/>
                    </a:lnTo>
                    <a:cubicBezTo>
                      <a:pt x="5378" y="9814"/>
                      <a:pt x="5459" y="9850"/>
                      <a:pt x="5539" y="9886"/>
                    </a:cubicBezTo>
                    <a:cubicBezTo>
                      <a:pt x="5360" y="9854"/>
                      <a:pt x="5240" y="9832"/>
                      <a:pt x="5168" y="9832"/>
                    </a:cubicBezTo>
                    <a:cubicBezTo>
                      <a:pt x="5118" y="9832"/>
                      <a:pt x="5092" y="9842"/>
                      <a:pt x="5084" y="9868"/>
                    </a:cubicBezTo>
                    <a:cubicBezTo>
                      <a:pt x="5147" y="9957"/>
                      <a:pt x="5245" y="10002"/>
                      <a:pt x="5352" y="10002"/>
                    </a:cubicBezTo>
                    <a:lnTo>
                      <a:pt x="5343" y="10055"/>
                    </a:lnTo>
                    <a:cubicBezTo>
                      <a:pt x="5227" y="10046"/>
                      <a:pt x="5102" y="10002"/>
                      <a:pt x="5004" y="10002"/>
                    </a:cubicBezTo>
                    <a:cubicBezTo>
                      <a:pt x="4880" y="10002"/>
                      <a:pt x="4853" y="10028"/>
                      <a:pt x="4889" y="10064"/>
                    </a:cubicBezTo>
                    <a:cubicBezTo>
                      <a:pt x="4950" y="10125"/>
                      <a:pt x="5337" y="10213"/>
                      <a:pt x="5138" y="10213"/>
                    </a:cubicBezTo>
                    <a:cubicBezTo>
                      <a:pt x="5106" y="10213"/>
                      <a:pt x="5060" y="10211"/>
                      <a:pt x="4995" y="10206"/>
                    </a:cubicBezTo>
                    <a:cubicBezTo>
                      <a:pt x="4886" y="10187"/>
                      <a:pt x="4829" y="10179"/>
                      <a:pt x="4807" y="10179"/>
                    </a:cubicBezTo>
                    <a:cubicBezTo>
                      <a:pt x="4730" y="10179"/>
                      <a:pt x="5091" y="10279"/>
                      <a:pt x="5084" y="10313"/>
                    </a:cubicBezTo>
                    <a:cubicBezTo>
                      <a:pt x="5076" y="10358"/>
                      <a:pt x="4782" y="10331"/>
                      <a:pt x="4871" y="10376"/>
                    </a:cubicBezTo>
                    <a:lnTo>
                      <a:pt x="5156" y="10474"/>
                    </a:lnTo>
                    <a:cubicBezTo>
                      <a:pt x="5025" y="10467"/>
                      <a:pt x="4952" y="10438"/>
                      <a:pt x="4877" y="10438"/>
                    </a:cubicBezTo>
                    <a:cubicBezTo>
                      <a:pt x="4855" y="10438"/>
                      <a:pt x="4832" y="10441"/>
                      <a:pt x="4808" y="10447"/>
                    </a:cubicBezTo>
                    <a:cubicBezTo>
                      <a:pt x="4764" y="10465"/>
                      <a:pt x="4693" y="10491"/>
                      <a:pt x="4835" y="10527"/>
                    </a:cubicBezTo>
                    <a:cubicBezTo>
                      <a:pt x="4969" y="10563"/>
                      <a:pt x="4897" y="10589"/>
                      <a:pt x="4889" y="10625"/>
                    </a:cubicBezTo>
                    <a:cubicBezTo>
                      <a:pt x="4889" y="10651"/>
                      <a:pt x="5152" y="10693"/>
                      <a:pt x="5164" y="10736"/>
                    </a:cubicBezTo>
                    <a:lnTo>
                      <a:pt x="5164" y="10736"/>
                    </a:lnTo>
                    <a:cubicBezTo>
                      <a:pt x="5164" y="10734"/>
                      <a:pt x="5164" y="10733"/>
                      <a:pt x="5165" y="10732"/>
                    </a:cubicBezTo>
                    <a:lnTo>
                      <a:pt x="5316" y="10732"/>
                    </a:lnTo>
                    <a:cubicBezTo>
                      <a:pt x="5396" y="10768"/>
                      <a:pt x="5494" y="10794"/>
                      <a:pt x="5441" y="10812"/>
                    </a:cubicBezTo>
                    <a:cubicBezTo>
                      <a:pt x="5340" y="10795"/>
                      <a:pt x="5175" y="10770"/>
                      <a:pt x="5165" y="10738"/>
                    </a:cubicBezTo>
                    <a:lnTo>
                      <a:pt x="5165" y="10738"/>
                    </a:lnTo>
                    <a:cubicBezTo>
                      <a:pt x="5165" y="10739"/>
                      <a:pt x="5165" y="10740"/>
                      <a:pt x="5165" y="10741"/>
                    </a:cubicBezTo>
                    <a:lnTo>
                      <a:pt x="4871" y="10687"/>
                    </a:lnTo>
                    <a:lnTo>
                      <a:pt x="4871" y="10687"/>
                    </a:lnTo>
                    <a:cubicBezTo>
                      <a:pt x="4871" y="10705"/>
                      <a:pt x="4853" y="10741"/>
                      <a:pt x="5004" y="10768"/>
                    </a:cubicBezTo>
                    <a:cubicBezTo>
                      <a:pt x="5129" y="10821"/>
                      <a:pt x="5129" y="10821"/>
                      <a:pt x="4995" y="10821"/>
                    </a:cubicBezTo>
                    <a:cubicBezTo>
                      <a:pt x="4995" y="10848"/>
                      <a:pt x="5004" y="10857"/>
                      <a:pt x="5129" y="10883"/>
                    </a:cubicBezTo>
                    <a:cubicBezTo>
                      <a:pt x="5289" y="10910"/>
                      <a:pt x="5272" y="10946"/>
                      <a:pt x="5263" y="10963"/>
                    </a:cubicBezTo>
                    <a:lnTo>
                      <a:pt x="4784" y="10868"/>
                    </a:lnTo>
                    <a:lnTo>
                      <a:pt x="4784" y="10868"/>
                    </a:lnTo>
                    <a:cubicBezTo>
                      <a:pt x="4960" y="10905"/>
                      <a:pt x="4977" y="10991"/>
                      <a:pt x="4969" y="11017"/>
                    </a:cubicBezTo>
                    <a:cubicBezTo>
                      <a:pt x="4951" y="11053"/>
                      <a:pt x="4808" y="11035"/>
                      <a:pt x="4755" y="11053"/>
                    </a:cubicBezTo>
                    <a:cubicBezTo>
                      <a:pt x="4550" y="11142"/>
                      <a:pt x="4568" y="11284"/>
                      <a:pt x="4532" y="11409"/>
                    </a:cubicBezTo>
                    <a:cubicBezTo>
                      <a:pt x="4532" y="11409"/>
                      <a:pt x="4469" y="11401"/>
                      <a:pt x="4424" y="11401"/>
                    </a:cubicBezTo>
                    <a:cubicBezTo>
                      <a:pt x="4402" y="11401"/>
                      <a:pt x="4384" y="11403"/>
                      <a:pt x="4381" y="11409"/>
                    </a:cubicBezTo>
                    <a:cubicBezTo>
                      <a:pt x="4381" y="11427"/>
                      <a:pt x="4381" y="11453"/>
                      <a:pt x="4390" y="11471"/>
                    </a:cubicBezTo>
                    <a:cubicBezTo>
                      <a:pt x="4408" y="11551"/>
                      <a:pt x="4425" y="11623"/>
                      <a:pt x="4452" y="11694"/>
                    </a:cubicBezTo>
                    <a:cubicBezTo>
                      <a:pt x="4479" y="11810"/>
                      <a:pt x="4514" y="11908"/>
                      <a:pt x="4577" y="12006"/>
                    </a:cubicBezTo>
                    <a:cubicBezTo>
                      <a:pt x="4612" y="12068"/>
                      <a:pt x="4675" y="12113"/>
                      <a:pt x="4746" y="12130"/>
                    </a:cubicBezTo>
                    <a:cubicBezTo>
                      <a:pt x="4826" y="12157"/>
                      <a:pt x="4799" y="12184"/>
                      <a:pt x="4791" y="12202"/>
                    </a:cubicBezTo>
                    <a:cubicBezTo>
                      <a:pt x="4791" y="12188"/>
                      <a:pt x="4733" y="12169"/>
                      <a:pt x="4694" y="12169"/>
                    </a:cubicBezTo>
                    <a:cubicBezTo>
                      <a:pt x="4682" y="12169"/>
                      <a:pt x="4672" y="12171"/>
                      <a:pt x="4666" y="12175"/>
                    </a:cubicBezTo>
                    <a:cubicBezTo>
                      <a:pt x="4603" y="12211"/>
                      <a:pt x="4621" y="12282"/>
                      <a:pt x="4603" y="12326"/>
                    </a:cubicBezTo>
                    <a:cubicBezTo>
                      <a:pt x="4603" y="12353"/>
                      <a:pt x="4550" y="12406"/>
                      <a:pt x="4666" y="12442"/>
                    </a:cubicBezTo>
                    <a:cubicBezTo>
                      <a:pt x="4755" y="12469"/>
                      <a:pt x="5058" y="12504"/>
                      <a:pt x="5165" y="12522"/>
                    </a:cubicBezTo>
                    <a:cubicBezTo>
                      <a:pt x="5162" y="12536"/>
                      <a:pt x="5133" y="12541"/>
                      <a:pt x="5090" y="12541"/>
                    </a:cubicBezTo>
                    <a:cubicBezTo>
                      <a:pt x="4992" y="12541"/>
                      <a:pt x="4819" y="12514"/>
                      <a:pt x="4701" y="12496"/>
                    </a:cubicBezTo>
                    <a:cubicBezTo>
                      <a:pt x="4653" y="12488"/>
                      <a:pt x="4619" y="12485"/>
                      <a:pt x="4595" y="12485"/>
                    </a:cubicBezTo>
                    <a:cubicBezTo>
                      <a:pt x="4503" y="12485"/>
                      <a:pt x="4557" y="12531"/>
                      <a:pt x="4550" y="12567"/>
                    </a:cubicBezTo>
                    <a:cubicBezTo>
                      <a:pt x="4532" y="12602"/>
                      <a:pt x="4550" y="12691"/>
                      <a:pt x="4461" y="12727"/>
                    </a:cubicBezTo>
                    <a:cubicBezTo>
                      <a:pt x="4425" y="12736"/>
                      <a:pt x="4390" y="12736"/>
                      <a:pt x="4354" y="12736"/>
                    </a:cubicBezTo>
                    <a:cubicBezTo>
                      <a:pt x="4363" y="12772"/>
                      <a:pt x="4470" y="12798"/>
                      <a:pt x="4541" y="12843"/>
                    </a:cubicBezTo>
                    <a:cubicBezTo>
                      <a:pt x="4684" y="12914"/>
                      <a:pt x="4399" y="12932"/>
                      <a:pt x="4345" y="12977"/>
                    </a:cubicBezTo>
                    <a:cubicBezTo>
                      <a:pt x="4301" y="13012"/>
                      <a:pt x="4479" y="13066"/>
                      <a:pt x="4666" y="13128"/>
                    </a:cubicBezTo>
                    <a:cubicBezTo>
                      <a:pt x="4776" y="13163"/>
                      <a:pt x="4794" y="13175"/>
                      <a:pt x="4765" y="13175"/>
                    </a:cubicBezTo>
                    <a:cubicBezTo>
                      <a:pt x="4705" y="13175"/>
                      <a:pt x="4444" y="13122"/>
                      <a:pt x="4390" y="13110"/>
                    </a:cubicBezTo>
                    <a:cubicBezTo>
                      <a:pt x="4370" y="13108"/>
                      <a:pt x="4354" y="13107"/>
                      <a:pt x="4344" y="13107"/>
                    </a:cubicBezTo>
                    <a:cubicBezTo>
                      <a:pt x="4235" y="13107"/>
                      <a:pt x="4561" y="13218"/>
                      <a:pt x="4586" y="13226"/>
                    </a:cubicBezTo>
                    <a:cubicBezTo>
                      <a:pt x="4661" y="13262"/>
                      <a:pt x="4612" y="13268"/>
                      <a:pt x="4533" y="13268"/>
                    </a:cubicBezTo>
                    <a:cubicBezTo>
                      <a:pt x="4486" y="13268"/>
                      <a:pt x="4428" y="13266"/>
                      <a:pt x="4379" y="13266"/>
                    </a:cubicBezTo>
                    <a:cubicBezTo>
                      <a:pt x="4347" y="13266"/>
                      <a:pt x="4318" y="13267"/>
                      <a:pt x="4301" y="13270"/>
                    </a:cubicBezTo>
                    <a:cubicBezTo>
                      <a:pt x="4194" y="13288"/>
                      <a:pt x="4238" y="13351"/>
                      <a:pt x="4265" y="13395"/>
                    </a:cubicBezTo>
                    <a:cubicBezTo>
                      <a:pt x="4281" y="13419"/>
                      <a:pt x="4380" y="13554"/>
                      <a:pt x="4218" y="13554"/>
                    </a:cubicBezTo>
                    <a:cubicBezTo>
                      <a:pt x="4197" y="13554"/>
                      <a:pt x="4171" y="13552"/>
                      <a:pt x="4140" y="13547"/>
                    </a:cubicBezTo>
                    <a:lnTo>
                      <a:pt x="4140" y="13547"/>
                    </a:lnTo>
                    <a:cubicBezTo>
                      <a:pt x="4087" y="13564"/>
                      <a:pt x="4149" y="13618"/>
                      <a:pt x="4176" y="13653"/>
                    </a:cubicBezTo>
                    <a:cubicBezTo>
                      <a:pt x="4292" y="13796"/>
                      <a:pt x="4229" y="13921"/>
                      <a:pt x="4327" y="14045"/>
                    </a:cubicBezTo>
                    <a:cubicBezTo>
                      <a:pt x="4355" y="14080"/>
                      <a:pt x="4404" y="14130"/>
                      <a:pt x="4535" y="14176"/>
                    </a:cubicBezTo>
                    <a:lnTo>
                      <a:pt x="4535" y="14176"/>
                    </a:lnTo>
                    <a:cubicBezTo>
                      <a:pt x="4443" y="14153"/>
                      <a:pt x="4351" y="14137"/>
                      <a:pt x="4256" y="14126"/>
                    </a:cubicBezTo>
                    <a:cubicBezTo>
                      <a:pt x="4176" y="14126"/>
                      <a:pt x="4301" y="14170"/>
                      <a:pt x="4265" y="14179"/>
                    </a:cubicBezTo>
                    <a:lnTo>
                      <a:pt x="4185" y="14197"/>
                    </a:lnTo>
                    <a:cubicBezTo>
                      <a:pt x="4078" y="14206"/>
                      <a:pt x="4087" y="14250"/>
                      <a:pt x="4060" y="14295"/>
                    </a:cubicBezTo>
                    <a:cubicBezTo>
                      <a:pt x="4167" y="14366"/>
                      <a:pt x="4105" y="14437"/>
                      <a:pt x="4114" y="14446"/>
                    </a:cubicBezTo>
                    <a:cubicBezTo>
                      <a:pt x="4345" y="14598"/>
                      <a:pt x="4630" y="14722"/>
                      <a:pt x="4862" y="14892"/>
                    </a:cubicBezTo>
                    <a:cubicBezTo>
                      <a:pt x="4873" y="14903"/>
                      <a:pt x="4867" y="14908"/>
                      <a:pt x="4850" y="14908"/>
                    </a:cubicBezTo>
                    <a:cubicBezTo>
                      <a:pt x="4785" y="14908"/>
                      <a:pt x="4549" y="14830"/>
                      <a:pt x="4408" y="14696"/>
                    </a:cubicBezTo>
                    <a:cubicBezTo>
                      <a:pt x="4277" y="14572"/>
                      <a:pt x="4175" y="14529"/>
                      <a:pt x="4116" y="14529"/>
                    </a:cubicBezTo>
                    <a:cubicBezTo>
                      <a:pt x="4094" y="14529"/>
                      <a:pt x="4079" y="14535"/>
                      <a:pt x="4069" y="14544"/>
                    </a:cubicBezTo>
                    <a:cubicBezTo>
                      <a:pt x="4060" y="14562"/>
                      <a:pt x="4025" y="14580"/>
                      <a:pt x="4105" y="14651"/>
                    </a:cubicBezTo>
                    <a:cubicBezTo>
                      <a:pt x="4176" y="14722"/>
                      <a:pt x="4220" y="14740"/>
                      <a:pt x="4167" y="14740"/>
                    </a:cubicBezTo>
                    <a:cubicBezTo>
                      <a:pt x="3980" y="14678"/>
                      <a:pt x="3820" y="14589"/>
                      <a:pt x="3668" y="14473"/>
                    </a:cubicBezTo>
                    <a:lnTo>
                      <a:pt x="3668" y="14473"/>
                    </a:lnTo>
                    <a:cubicBezTo>
                      <a:pt x="3820" y="14607"/>
                      <a:pt x="3802" y="14615"/>
                      <a:pt x="3784" y="14651"/>
                    </a:cubicBezTo>
                    <a:cubicBezTo>
                      <a:pt x="3757" y="14678"/>
                      <a:pt x="3748" y="14705"/>
                      <a:pt x="3793" y="14794"/>
                    </a:cubicBezTo>
                    <a:cubicBezTo>
                      <a:pt x="3801" y="14810"/>
                      <a:pt x="3877" y="14939"/>
                      <a:pt x="3868" y="14939"/>
                    </a:cubicBezTo>
                    <a:cubicBezTo>
                      <a:pt x="3868" y="14939"/>
                      <a:pt x="3866" y="14938"/>
                      <a:pt x="3864" y="14936"/>
                    </a:cubicBezTo>
                    <a:cubicBezTo>
                      <a:pt x="3820" y="14900"/>
                      <a:pt x="3695" y="14785"/>
                      <a:pt x="3677" y="14785"/>
                    </a:cubicBezTo>
                    <a:cubicBezTo>
                      <a:pt x="3642" y="14785"/>
                      <a:pt x="3713" y="14892"/>
                      <a:pt x="3695" y="14900"/>
                    </a:cubicBezTo>
                    <a:lnTo>
                      <a:pt x="3624" y="14954"/>
                    </a:lnTo>
                    <a:cubicBezTo>
                      <a:pt x="3589" y="14916"/>
                      <a:pt x="3571" y="14900"/>
                      <a:pt x="3565" y="14900"/>
                    </a:cubicBezTo>
                    <a:cubicBezTo>
                      <a:pt x="3541" y="14900"/>
                      <a:pt x="3673" y="15112"/>
                      <a:pt x="3722" y="15203"/>
                    </a:cubicBezTo>
                    <a:cubicBezTo>
                      <a:pt x="3784" y="15319"/>
                      <a:pt x="3793" y="15364"/>
                      <a:pt x="3766" y="15373"/>
                    </a:cubicBezTo>
                    <a:cubicBezTo>
                      <a:pt x="3606" y="15105"/>
                      <a:pt x="3561" y="15025"/>
                      <a:pt x="3499" y="15025"/>
                    </a:cubicBezTo>
                    <a:cubicBezTo>
                      <a:pt x="3410" y="15034"/>
                      <a:pt x="3321" y="15061"/>
                      <a:pt x="3241" y="15105"/>
                    </a:cubicBezTo>
                    <a:cubicBezTo>
                      <a:pt x="3241" y="15105"/>
                      <a:pt x="3134" y="15105"/>
                      <a:pt x="3178" y="15230"/>
                    </a:cubicBezTo>
                    <a:cubicBezTo>
                      <a:pt x="3241" y="15375"/>
                      <a:pt x="3224" y="15417"/>
                      <a:pt x="3196" y="15417"/>
                    </a:cubicBezTo>
                    <a:cubicBezTo>
                      <a:pt x="3185" y="15417"/>
                      <a:pt x="3171" y="15410"/>
                      <a:pt x="3161" y="15399"/>
                    </a:cubicBezTo>
                    <a:cubicBezTo>
                      <a:pt x="3134" y="15364"/>
                      <a:pt x="3116" y="15239"/>
                      <a:pt x="3089" y="15177"/>
                    </a:cubicBezTo>
                    <a:cubicBezTo>
                      <a:pt x="3068" y="15145"/>
                      <a:pt x="3059" y="15138"/>
                      <a:pt x="3052" y="15138"/>
                    </a:cubicBezTo>
                    <a:cubicBezTo>
                      <a:pt x="3047" y="15138"/>
                      <a:pt x="3043" y="15141"/>
                      <a:pt x="3036" y="15141"/>
                    </a:cubicBezTo>
                    <a:cubicBezTo>
                      <a:pt x="3032" y="15141"/>
                      <a:pt x="3009" y="15126"/>
                      <a:pt x="2986" y="15126"/>
                    </a:cubicBezTo>
                    <a:cubicBezTo>
                      <a:pt x="2962" y="15126"/>
                      <a:pt x="2938" y="15143"/>
                      <a:pt x="2938" y="15212"/>
                    </a:cubicBezTo>
                    <a:cubicBezTo>
                      <a:pt x="2933" y="15283"/>
                      <a:pt x="2924" y="15295"/>
                      <a:pt x="2913" y="15295"/>
                    </a:cubicBezTo>
                    <a:cubicBezTo>
                      <a:pt x="2908" y="15295"/>
                      <a:pt x="2903" y="15292"/>
                      <a:pt x="2897" y="15292"/>
                    </a:cubicBezTo>
                    <a:cubicBezTo>
                      <a:pt x="2890" y="15292"/>
                      <a:pt x="2883" y="15296"/>
                      <a:pt x="2875" y="15310"/>
                    </a:cubicBezTo>
                    <a:cubicBezTo>
                      <a:pt x="2858" y="15346"/>
                      <a:pt x="2849" y="15551"/>
                      <a:pt x="2831" y="15551"/>
                    </a:cubicBezTo>
                    <a:cubicBezTo>
                      <a:pt x="2813" y="15488"/>
                      <a:pt x="2804" y="15426"/>
                      <a:pt x="2795" y="15364"/>
                    </a:cubicBezTo>
                    <a:cubicBezTo>
                      <a:pt x="2771" y="15266"/>
                      <a:pt x="2746" y="15220"/>
                      <a:pt x="2715" y="15220"/>
                    </a:cubicBezTo>
                    <a:cubicBezTo>
                      <a:pt x="2712" y="15220"/>
                      <a:pt x="2709" y="15220"/>
                      <a:pt x="2706" y="15221"/>
                    </a:cubicBezTo>
                    <a:cubicBezTo>
                      <a:pt x="2653" y="15221"/>
                      <a:pt x="2590" y="15239"/>
                      <a:pt x="2546" y="15275"/>
                    </a:cubicBezTo>
                    <a:cubicBezTo>
                      <a:pt x="2501" y="15355"/>
                      <a:pt x="2466" y="15444"/>
                      <a:pt x="2466" y="15542"/>
                    </a:cubicBezTo>
                    <a:cubicBezTo>
                      <a:pt x="2457" y="15559"/>
                      <a:pt x="2450" y="15578"/>
                      <a:pt x="2444" y="15597"/>
                    </a:cubicBezTo>
                    <a:lnTo>
                      <a:pt x="2444" y="15597"/>
                    </a:lnTo>
                    <a:cubicBezTo>
                      <a:pt x="2482" y="15377"/>
                      <a:pt x="2507" y="15182"/>
                      <a:pt x="2492" y="15150"/>
                    </a:cubicBezTo>
                    <a:cubicBezTo>
                      <a:pt x="2487" y="15133"/>
                      <a:pt x="2468" y="15100"/>
                      <a:pt x="2446" y="15100"/>
                    </a:cubicBezTo>
                    <a:cubicBezTo>
                      <a:pt x="2432" y="15100"/>
                      <a:pt x="2417" y="15113"/>
                      <a:pt x="2403" y="15150"/>
                    </a:cubicBezTo>
                    <a:cubicBezTo>
                      <a:pt x="2346" y="15296"/>
                      <a:pt x="2298" y="15443"/>
                      <a:pt x="2272" y="15443"/>
                    </a:cubicBezTo>
                    <a:cubicBezTo>
                      <a:pt x="2261" y="15443"/>
                      <a:pt x="2255" y="15420"/>
                      <a:pt x="2252" y="15364"/>
                    </a:cubicBezTo>
                    <a:cubicBezTo>
                      <a:pt x="2227" y="15271"/>
                      <a:pt x="2201" y="15194"/>
                      <a:pt x="2145" y="15194"/>
                    </a:cubicBezTo>
                    <a:cubicBezTo>
                      <a:pt x="2142" y="15194"/>
                      <a:pt x="2139" y="15194"/>
                      <a:pt x="2136" y="15194"/>
                    </a:cubicBezTo>
                    <a:cubicBezTo>
                      <a:pt x="2104" y="15211"/>
                      <a:pt x="1960" y="15442"/>
                      <a:pt x="1922" y="15442"/>
                    </a:cubicBezTo>
                    <a:cubicBezTo>
                      <a:pt x="1918" y="15442"/>
                      <a:pt x="1915" y="15440"/>
                      <a:pt x="1914" y="15435"/>
                    </a:cubicBezTo>
                    <a:cubicBezTo>
                      <a:pt x="1905" y="15346"/>
                      <a:pt x="2109" y="14954"/>
                      <a:pt x="2101" y="14883"/>
                    </a:cubicBezTo>
                    <a:cubicBezTo>
                      <a:pt x="2101" y="14879"/>
                      <a:pt x="2100" y="14878"/>
                      <a:pt x="2098" y="14878"/>
                    </a:cubicBezTo>
                    <a:cubicBezTo>
                      <a:pt x="2080" y="14878"/>
                      <a:pt x="1955" y="15119"/>
                      <a:pt x="1914" y="15177"/>
                    </a:cubicBezTo>
                    <a:cubicBezTo>
                      <a:pt x="1898" y="15161"/>
                      <a:pt x="2049" y="14894"/>
                      <a:pt x="2029" y="14894"/>
                    </a:cubicBezTo>
                    <a:cubicBezTo>
                      <a:pt x="2026" y="14894"/>
                      <a:pt x="2021" y="14899"/>
                      <a:pt x="2011" y="14909"/>
                    </a:cubicBezTo>
                    <a:cubicBezTo>
                      <a:pt x="1989" y="14932"/>
                      <a:pt x="1683" y="15382"/>
                      <a:pt x="1645" y="15382"/>
                    </a:cubicBezTo>
                    <a:cubicBezTo>
                      <a:pt x="1637" y="15382"/>
                      <a:pt x="1640" y="15366"/>
                      <a:pt x="1655" y="15328"/>
                    </a:cubicBezTo>
                    <a:cubicBezTo>
                      <a:pt x="1700" y="15212"/>
                      <a:pt x="1824" y="15079"/>
                      <a:pt x="1860" y="14981"/>
                    </a:cubicBezTo>
                    <a:cubicBezTo>
                      <a:pt x="1867" y="14948"/>
                      <a:pt x="1863" y="14929"/>
                      <a:pt x="1847" y="14929"/>
                    </a:cubicBezTo>
                    <a:cubicBezTo>
                      <a:pt x="1841" y="14929"/>
                      <a:pt x="1834" y="14931"/>
                      <a:pt x="1824" y="14936"/>
                    </a:cubicBezTo>
                    <a:cubicBezTo>
                      <a:pt x="1744" y="14968"/>
                      <a:pt x="1590" y="15221"/>
                      <a:pt x="1515" y="15221"/>
                    </a:cubicBezTo>
                    <a:cubicBezTo>
                      <a:pt x="1507" y="15221"/>
                      <a:pt x="1501" y="15218"/>
                      <a:pt x="1495" y="15212"/>
                    </a:cubicBezTo>
                    <a:cubicBezTo>
                      <a:pt x="1593" y="15105"/>
                      <a:pt x="1691" y="14981"/>
                      <a:pt x="1771" y="14856"/>
                    </a:cubicBezTo>
                    <a:cubicBezTo>
                      <a:pt x="1792" y="14810"/>
                      <a:pt x="1821" y="14752"/>
                      <a:pt x="1801" y="14752"/>
                    </a:cubicBezTo>
                    <a:cubicBezTo>
                      <a:pt x="1787" y="14752"/>
                      <a:pt x="1746" y="14783"/>
                      <a:pt x="1655" y="14874"/>
                    </a:cubicBezTo>
                    <a:cubicBezTo>
                      <a:pt x="1810" y="14719"/>
                      <a:pt x="1853" y="14662"/>
                      <a:pt x="1831" y="14662"/>
                    </a:cubicBezTo>
                    <a:cubicBezTo>
                      <a:pt x="1814" y="14662"/>
                      <a:pt x="1757" y="14698"/>
                      <a:pt x="1682" y="14749"/>
                    </a:cubicBezTo>
                    <a:cubicBezTo>
                      <a:pt x="1886" y="14563"/>
                      <a:pt x="1595" y="14624"/>
                      <a:pt x="1575" y="14598"/>
                    </a:cubicBezTo>
                    <a:lnTo>
                      <a:pt x="1575" y="14598"/>
                    </a:lnTo>
                    <a:cubicBezTo>
                      <a:pt x="1609" y="14646"/>
                      <a:pt x="1432" y="14795"/>
                      <a:pt x="1369" y="14795"/>
                    </a:cubicBezTo>
                    <a:cubicBezTo>
                      <a:pt x="1351" y="14795"/>
                      <a:pt x="1342" y="14782"/>
                      <a:pt x="1352" y="14749"/>
                    </a:cubicBezTo>
                    <a:cubicBezTo>
                      <a:pt x="1388" y="14678"/>
                      <a:pt x="1397" y="14607"/>
                      <a:pt x="1370" y="14535"/>
                    </a:cubicBezTo>
                    <a:lnTo>
                      <a:pt x="1370" y="14535"/>
                    </a:lnTo>
                    <a:cubicBezTo>
                      <a:pt x="1201" y="14607"/>
                      <a:pt x="1094" y="14776"/>
                      <a:pt x="1103" y="14954"/>
                    </a:cubicBezTo>
                    <a:cubicBezTo>
                      <a:pt x="1067" y="14918"/>
                      <a:pt x="1041" y="14865"/>
                      <a:pt x="1023" y="14811"/>
                    </a:cubicBezTo>
                    <a:cubicBezTo>
                      <a:pt x="1014" y="14776"/>
                      <a:pt x="1014" y="14705"/>
                      <a:pt x="1165" y="14615"/>
                    </a:cubicBezTo>
                    <a:cubicBezTo>
                      <a:pt x="1272" y="14562"/>
                      <a:pt x="1379" y="14500"/>
                      <a:pt x="1477" y="14428"/>
                    </a:cubicBezTo>
                    <a:cubicBezTo>
                      <a:pt x="1538" y="14373"/>
                      <a:pt x="1533" y="14357"/>
                      <a:pt x="1499" y="14357"/>
                    </a:cubicBezTo>
                    <a:cubicBezTo>
                      <a:pt x="1450" y="14357"/>
                      <a:pt x="1342" y="14389"/>
                      <a:pt x="1280" y="14389"/>
                    </a:cubicBezTo>
                    <a:cubicBezTo>
                      <a:pt x="1259" y="14389"/>
                      <a:pt x="1243" y="14386"/>
                      <a:pt x="1237" y="14375"/>
                    </a:cubicBezTo>
                    <a:cubicBezTo>
                      <a:pt x="1192" y="14313"/>
                      <a:pt x="1343" y="14224"/>
                      <a:pt x="1548" y="14126"/>
                    </a:cubicBezTo>
                    <a:lnTo>
                      <a:pt x="1548" y="14126"/>
                    </a:lnTo>
                    <a:cubicBezTo>
                      <a:pt x="1400" y="14180"/>
                      <a:pt x="1245" y="14207"/>
                      <a:pt x="1096" y="14207"/>
                    </a:cubicBezTo>
                    <a:cubicBezTo>
                      <a:pt x="1074" y="14207"/>
                      <a:pt x="1053" y="14207"/>
                      <a:pt x="1032" y="14206"/>
                    </a:cubicBezTo>
                    <a:cubicBezTo>
                      <a:pt x="889" y="14188"/>
                      <a:pt x="1210" y="14134"/>
                      <a:pt x="1210" y="14126"/>
                    </a:cubicBezTo>
                    <a:cubicBezTo>
                      <a:pt x="1210" y="14123"/>
                      <a:pt x="1204" y="14121"/>
                      <a:pt x="1193" y="14121"/>
                    </a:cubicBezTo>
                    <a:cubicBezTo>
                      <a:pt x="1166" y="14121"/>
                      <a:pt x="1109" y="14130"/>
                      <a:pt x="1047" y="14140"/>
                    </a:cubicBezTo>
                    <a:lnTo>
                      <a:pt x="1047" y="14140"/>
                    </a:lnTo>
                    <a:cubicBezTo>
                      <a:pt x="1148" y="14121"/>
                      <a:pt x="1247" y="14100"/>
                      <a:pt x="1343" y="14072"/>
                    </a:cubicBezTo>
                    <a:cubicBezTo>
                      <a:pt x="1433" y="14028"/>
                      <a:pt x="1379" y="13992"/>
                      <a:pt x="1352" y="13974"/>
                    </a:cubicBezTo>
                    <a:cubicBezTo>
                      <a:pt x="1335" y="13947"/>
                      <a:pt x="1290" y="13903"/>
                      <a:pt x="1130" y="13903"/>
                    </a:cubicBezTo>
                    <a:cubicBezTo>
                      <a:pt x="1023" y="13903"/>
                      <a:pt x="960" y="13903"/>
                      <a:pt x="987" y="13867"/>
                    </a:cubicBezTo>
                    <a:cubicBezTo>
                      <a:pt x="1032" y="13841"/>
                      <a:pt x="1085" y="13823"/>
                      <a:pt x="1147" y="13823"/>
                    </a:cubicBezTo>
                    <a:cubicBezTo>
                      <a:pt x="1263" y="13805"/>
                      <a:pt x="1228" y="13805"/>
                      <a:pt x="1228" y="13787"/>
                    </a:cubicBezTo>
                    <a:cubicBezTo>
                      <a:pt x="1228" y="13760"/>
                      <a:pt x="1076" y="13725"/>
                      <a:pt x="1032" y="13689"/>
                    </a:cubicBezTo>
                    <a:cubicBezTo>
                      <a:pt x="996" y="13653"/>
                      <a:pt x="978" y="13618"/>
                      <a:pt x="1014" y="13582"/>
                    </a:cubicBezTo>
                    <a:cubicBezTo>
                      <a:pt x="1050" y="13538"/>
                      <a:pt x="1219" y="13547"/>
                      <a:pt x="1228" y="13538"/>
                    </a:cubicBezTo>
                    <a:cubicBezTo>
                      <a:pt x="1183" y="13538"/>
                      <a:pt x="1147" y="13529"/>
                      <a:pt x="1112" y="13520"/>
                    </a:cubicBezTo>
                    <a:lnTo>
                      <a:pt x="1112" y="13493"/>
                    </a:lnTo>
                    <a:lnTo>
                      <a:pt x="1147" y="13360"/>
                    </a:lnTo>
                    <a:cubicBezTo>
                      <a:pt x="1156" y="13306"/>
                      <a:pt x="1272" y="13235"/>
                      <a:pt x="934" y="13172"/>
                    </a:cubicBezTo>
                    <a:lnTo>
                      <a:pt x="934" y="13172"/>
                    </a:lnTo>
                    <a:cubicBezTo>
                      <a:pt x="980" y="13180"/>
                      <a:pt x="1019" y="13184"/>
                      <a:pt x="1052" y="13184"/>
                    </a:cubicBezTo>
                    <a:cubicBezTo>
                      <a:pt x="1204" y="13184"/>
                      <a:pt x="1229" y="13113"/>
                      <a:pt x="1237" y="13083"/>
                    </a:cubicBezTo>
                    <a:cubicBezTo>
                      <a:pt x="1245" y="13048"/>
                      <a:pt x="1058" y="12994"/>
                      <a:pt x="1103" y="12950"/>
                    </a:cubicBezTo>
                    <a:cubicBezTo>
                      <a:pt x="1105" y="12944"/>
                      <a:pt x="1114" y="12942"/>
                      <a:pt x="1129" y="12942"/>
                    </a:cubicBezTo>
                    <a:cubicBezTo>
                      <a:pt x="1181" y="12942"/>
                      <a:pt x="1296" y="12969"/>
                      <a:pt x="1360" y="12969"/>
                    </a:cubicBezTo>
                    <a:cubicBezTo>
                      <a:pt x="1367" y="12969"/>
                      <a:pt x="1373" y="12968"/>
                      <a:pt x="1379" y="12968"/>
                    </a:cubicBezTo>
                    <a:cubicBezTo>
                      <a:pt x="1441" y="12959"/>
                      <a:pt x="1433" y="12932"/>
                      <a:pt x="1424" y="12905"/>
                    </a:cubicBezTo>
                    <a:cubicBezTo>
                      <a:pt x="1406" y="12861"/>
                      <a:pt x="1361" y="12825"/>
                      <a:pt x="1317" y="12798"/>
                    </a:cubicBezTo>
                    <a:cubicBezTo>
                      <a:pt x="1228" y="12781"/>
                      <a:pt x="1139" y="12763"/>
                      <a:pt x="1050" y="12745"/>
                    </a:cubicBezTo>
                    <a:lnTo>
                      <a:pt x="1050" y="12745"/>
                    </a:lnTo>
                    <a:cubicBezTo>
                      <a:pt x="1133" y="12761"/>
                      <a:pt x="1183" y="12768"/>
                      <a:pt x="1211" y="12768"/>
                    </a:cubicBezTo>
                    <a:cubicBezTo>
                      <a:pt x="1308" y="12768"/>
                      <a:pt x="1152" y="12692"/>
                      <a:pt x="1165" y="12665"/>
                    </a:cubicBezTo>
                    <a:cubicBezTo>
                      <a:pt x="1168" y="12662"/>
                      <a:pt x="1174" y="12661"/>
                      <a:pt x="1184" y="12661"/>
                    </a:cubicBezTo>
                    <a:cubicBezTo>
                      <a:pt x="1263" y="12661"/>
                      <a:pt x="1559" y="12729"/>
                      <a:pt x="1657" y="12729"/>
                    </a:cubicBezTo>
                    <a:cubicBezTo>
                      <a:pt x="1685" y="12729"/>
                      <a:pt x="1696" y="12724"/>
                      <a:pt x="1682" y="12709"/>
                    </a:cubicBezTo>
                    <a:cubicBezTo>
                      <a:pt x="1584" y="12620"/>
                      <a:pt x="1121" y="12567"/>
                      <a:pt x="898" y="12504"/>
                    </a:cubicBezTo>
                    <a:cubicBezTo>
                      <a:pt x="822" y="12483"/>
                      <a:pt x="866" y="12476"/>
                      <a:pt x="946" y="12476"/>
                    </a:cubicBezTo>
                    <a:cubicBezTo>
                      <a:pt x="1063" y="12476"/>
                      <a:pt x="1256" y="12490"/>
                      <a:pt x="1272" y="12496"/>
                    </a:cubicBezTo>
                    <a:cubicBezTo>
                      <a:pt x="1165" y="12460"/>
                      <a:pt x="1085" y="12460"/>
                      <a:pt x="1085" y="12424"/>
                    </a:cubicBezTo>
                    <a:cubicBezTo>
                      <a:pt x="1085" y="12406"/>
                      <a:pt x="1112" y="12389"/>
                      <a:pt x="1076" y="12371"/>
                    </a:cubicBezTo>
                    <a:lnTo>
                      <a:pt x="862" y="12326"/>
                    </a:lnTo>
                    <a:cubicBezTo>
                      <a:pt x="791" y="12300"/>
                      <a:pt x="809" y="12273"/>
                      <a:pt x="818" y="12264"/>
                    </a:cubicBezTo>
                    <a:lnTo>
                      <a:pt x="818" y="12264"/>
                    </a:lnTo>
                    <a:cubicBezTo>
                      <a:pt x="912" y="12283"/>
                      <a:pt x="989" y="12294"/>
                      <a:pt x="1032" y="12294"/>
                    </a:cubicBezTo>
                    <a:cubicBezTo>
                      <a:pt x="1071" y="12294"/>
                      <a:pt x="1084" y="12285"/>
                      <a:pt x="1058" y="12264"/>
                    </a:cubicBezTo>
                    <a:cubicBezTo>
                      <a:pt x="1013" y="12219"/>
                      <a:pt x="968" y="12191"/>
                      <a:pt x="1019" y="12191"/>
                    </a:cubicBezTo>
                    <a:cubicBezTo>
                      <a:pt x="1048" y="12191"/>
                      <a:pt x="1109" y="12200"/>
                      <a:pt x="1219" y="12219"/>
                    </a:cubicBezTo>
                    <a:cubicBezTo>
                      <a:pt x="1229" y="12221"/>
                      <a:pt x="1239" y="12222"/>
                      <a:pt x="1248" y="12222"/>
                    </a:cubicBezTo>
                    <a:cubicBezTo>
                      <a:pt x="1327" y="12222"/>
                      <a:pt x="1327" y="12155"/>
                      <a:pt x="1254" y="12139"/>
                    </a:cubicBezTo>
                    <a:cubicBezTo>
                      <a:pt x="1147" y="12113"/>
                      <a:pt x="1094" y="12121"/>
                      <a:pt x="1067" y="12086"/>
                    </a:cubicBezTo>
                    <a:cubicBezTo>
                      <a:pt x="1050" y="12050"/>
                      <a:pt x="1067" y="12006"/>
                      <a:pt x="1112" y="11970"/>
                    </a:cubicBezTo>
                    <a:cubicBezTo>
                      <a:pt x="1156" y="11943"/>
                      <a:pt x="1308" y="11961"/>
                      <a:pt x="1397" y="11943"/>
                    </a:cubicBezTo>
                    <a:cubicBezTo>
                      <a:pt x="1486" y="11925"/>
                      <a:pt x="1504" y="11881"/>
                      <a:pt x="1379" y="11836"/>
                    </a:cubicBezTo>
                    <a:cubicBezTo>
                      <a:pt x="1236" y="11776"/>
                      <a:pt x="1456" y="11754"/>
                      <a:pt x="1543" y="11754"/>
                    </a:cubicBezTo>
                    <a:cubicBezTo>
                      <a:pt x="1559" y="11754"/>
                      <a:pt x="1571" y="11755"/>
                      <a:pt x="1575" y="11756"/>
                    </a:cubicBezTo>
                    <a:cubicBezTo>
                      <a:pt x="1370" y="11676"/>
                      <a:pt x="1085" y="11712"/>
                      <a:pt x="978" y="11694"/>
                    </a:cubicBezTo>
                    <a:cubicBezTo>
                      <a:pt x="954" y="11694"/>
                      <a:pt x="937" y="11648"/>
                      <a:pt x="1011" y="11648"/>
                    </a:cubicBezTo>
                    <a:cubicBezTo>
                      <a:pt x="1017" y="11648"/>
                      <a:pt x="1024" y="11649"/>
                      <a:pt x="1032" y="11649"/>
                    </a:cubicBezTo>
                    <a:cubicBezTo>
                      <a:pt x="1060" y="11654"/>
                      <a:pt x="1082" y="11656"/>
                      <a:pt x="1099" y="11656"/>
                    </a:cubicBezTo>
                    <a:cubicBezTo>
                      <a:pt x="1183" y="11656"/>
                      <a:pt x="1137" y="11608"/>
                      <a:pt x="1085" y="11578"/>
                    </a:cubicBezTo>
                    <a:cubicBezTo>
                      <a:pt x="1044" y="11554"/>
                      <a:pt x="1047" y="11546"/>
                      <a:pt x="1076" y="11546"/>
                    </a:cubicBezTo>
                    <a:cubicBezTo>
                      <a:pt x="1134" y="11546"/>
                      <a:pt x="1296" y="11578"/>
                      <a:pt x="1415" y="11578"/>
                    </a:cubicBezTo>
                    <a:cubicBezTo>
                      <a:pt x="1539" y="11578"/>
                      <a:pt x="1335" y="11542"/>
                      <a:pt x="1308" y="11525"/>
                    </a:cubicBezTo>
                    <a:cubicBezTo>
                      <a:pt x="1156" y="11498"/>
                      <a:pt x="1174" y="11462"/>
                      <a:pt x="1174" y="11444"/>
                    </a:cubicBezTo>
                    <a:cubicBezTo>
                      <a:pt x="1183" y="11382"/>
                      <a:pt x="1290" y="11391"/>
                      <a:pt x="1058" y="11302"/>
                    </a:cubicBezTo>
                    <a:cubicBezTo>
                      <a:pt x="1050" y="11302"/>
                      <a:pt x="943" y="11240"/>
                      <a:pt x="978" y="11240"/>
                    </a:cubicBezTo>
                    <a:cubicBezTo>
                      <a:pt x="1047" y="11240"/>
                      <a:pt x="1305" y="11338"/>
                      <a:pt x="1434" y="11338"/>
                    </a:cubicBezTo>
                    <a:cubicBezTo>
                      <a:pt x="1455" y="11338"/>
                      <a:pt x="1473" y="11335"/>
                      <a:pt x="1486" y="11329"/>
                    </a:cubicBezTo>
                    <a:cubicBezTo>
                      <a:pt x="1574" y="11285"/>
                      <a:pt x="1541" y="11224"/>
                      <a:pt x="1548" y="11163"/>
                    </a:cubicBezTo>
                    <a:lnTo>
                      <a:pt x="1548" y="11163"/>
                    </a:lnTo>
                    <a:cubicBezTo>
                      <a:pt x="1546" y="11171"/>
                      <a:pt x="1537" y="11194"/>
                      <a:pt x="1484" y="11194"/>
                    </a:cubicBezTo>
                    <a:cubicBezTo>
                      <a:pt x="1469" y="11194"/>
                      <a:pt x="1449" y="11192"/>
                      <a:pt x="1424" y="11186"/>
                    </a:cubicBezTo>
                    <a:cubicBezTo>
                      <a:pt x="1354" y="11169"/>
                      <a:pt x="1445" y="11101"/>
                      <a:pt x="1303" y="11073"/>
                    </a:cubicBezTo>
                    <a:lnTo>
                      <a:pt x="1303" y="11073"/>
                    </a:lnTo>
                    <a:cubicBezTo>
                      <a:pt x="1328" y="11081"/>
                      <a:pt x="1232" y="11098"/>
                      <a:pt x="1166" y="11098"/>
                    </a:cubicBezTo>
                    <a:cubicBezTo>
                      <a:pt x="1140" y="11098"/>
                      <a:pt x="1119" y="11095"/>
                      <a:pt x="1112" y="11088"/>
                    </a:cubicBezTo>
                    <a:cubicBezTo>
                      <a:pt x="1069" y="11053"/>
                      <a:pt x="874" y="10972"/>
                      <a:pt x="985" y="10972"/>
                    </a:cubicBezTo>
                    <a:cubicBezTo>
                      <a:pt x="1014" y="10972"/>
                      <a:pt x="1062" y="10977"/>
                      <a:pt x="1139" y="10990"/>
                    </a:cubicBezTo>
                    <a:cubicBezTo>
                      <a:pt x="1216" y="11018"/>
                      <a:pt x="1315" y="11052"/>
                      <a:pt x="1371" y="11052"/>
                    </a:cubicBezTo>
                    <a:cubicBezTo>
                      <a:pt x="1386" y="11052"/>
                      <a:pt x="1398" y="11049"/>
                      <a:pt x="1406" y="11044"/>
                    </a:cubicBezTo>
                    <a:cubicBezTo>
                      <a:pt x="1468" y="10999"/>
                      <a:pt x="1504" y="10937"/>
                      <a:pt x="1450" y="10883"/>
                    </a:cubicBezTo>
                    <a:cubicBezTo>
                      <a:pt x="1406" y="10830"/>
                      <a:pt x="1156" y="10821"/>
                      <a:pt x="1032" y="10794"/>
                    </a:cubicBezTo>
                    <a:cubicBezTo>
                      <a:pt x="1109" y="10748"/>
                      <a:pt x="1208" y="10721"/>
                      <a:pt x="1302" y="10721"/>
                    </a:cubicBezTo>
                    <a:cubicBezTo>
                      <a:pt x="1316" y="10721"/>
                      <a:pt x="1330" y="10722"/>
                      <a:pt x="1343" y="10723"/>
                    </a:cubicBezTo>
                    <a:cubicBezTo>
                      <a:pt x="1459" y="10732"/>
                      <a:pt x="1486" y="10812"/>
                      <a:pt x="1486" y="10821"/>
                    </a:cubicBezTo>
                    <a:cubicBezTo>
                      <a:pt x="1495" y="10794"/>
                      <a:pt x="1441" y="10705"/>
                      <a:pt x="1593" y="10705"/>
                    </a:cubicBezTo>
                    <a:cubicBezTo>
                      <a:pt x="1762" y="10723"/>
                      <a:pt x="1931" y="10750"/>
                      <a:pt x="2101" y="10785"/>
                    </a:cubicBezTo>
                    <a:cubicBezTo>
                      <a:pt x="1869" y="10723"/>
                      <a:pt x="1637" y="10661"/>
                      <a:pt x="1433" y="10589"/>
                    </a:cubicBezTo>
                    <a:cubicBezTo>
                      <a:pt x="1335" y="10554"/>
                      <a:pt x="1415" y="10527"/>
                      <a:pt x="1361" y="10491"/>
                    </a:cubicBezTo>
                    <a:cubicBezTo>
                      <a:pt x="1345" y="10475"/>
                      <a:pt x="1142" y="10419"/>
                      <a:pt x="1231" y="10419"/>
                    </a:cubicBezTo>
                    <a:cubicBezTo>
                      <a:pt x="1237" y="10419"/>
                      <a:pt x="1245" y="10420"/>
                      <a:pt x="1254" y="10420"/>
                    </a:cubicBezTo>
                    <a:cubicBezTo>
                      <a:pt x="1433" y="10429"/>
                      <a:pt x="1637" y="10518"/>
                      <a:pt x="1842" y="10536"/>
                    </a:cubicBezTo>
                    <a:cubicBezTo>
                      <a:pt x="1860" y="10538"/>
                      <a:pt x="1874" y="10539"/>
                      <a:pt x="1884" y="10539"/>
                    </a:cubicBezTo>
                    <a:cubicBezTo>
                      <a:pt x="1973" y="10539"/>
                      <a:pt x="1854" y="10480"/>
                      <a:pt x="1807" y="10456"/>
                    </a:cubicBezTo>
                    <a:cubicBezTo>
                      <a:pt x="1726" y="10420"/>
                      <a:pt x="1637" y="10402"/>
                      <a:pt x="1620" y="10376"/>
                    </a:cubicBezTo>
                    <a:cubicBezTo>
                      <a:pt x="1602" y="10349"/>
                      <a:pt x="1602" y="10313"/>
                      <a:pt x="1611" y="10278"/>
                    </a:cubicBezTo>
                    <a:cubicBezTo>
                      <a:pt x="1612" y="10272"/>
                      <a:pt x="1615" y="10266"/>
                      <a:pt x="1618" y="10260"/>
                    </a:cubicBezTo>
                    <a:lnTo>
                      <a:pt x="1618" y="10260"/>
                    </a:lnTo>
                    <a:cubicBezTo>
                      <a:pt x="1519" y="10259"/>
                      <a:pt x="1377" y="10255"/>
                      <a:pt x="1361" y="10206"/>
                    </a:cubicBezTo>
                    <a:lnTo>
                      <a:pt x="1352" y="10206"/>
                    </a:lnTo>
                    <a:cubicBezTo>
                      <a:pt x="1354" y="10198"/>
                      <a:pt x="1372" y="10195"/>
                      <a:pt x="1397" y="10195"/>
                    </a:cubicBezTo>
                    <a:cubicBezTo>
                      <a:pt x="1463" y="10195"/>
                      <a:pt x="1582" y="10218"/>
                      <a:pt x="1628" y="10241"/>
                    </a:cubicBezTo>
                    <a:lnTo>
                      <a:pt x="1628" y="10241"/>
                    </a:lnTo>
                    <a:cubicBezTo>
                      <a:pt x="1662" y="10183"/>
                      <a:pt x="1715" y="10110"/>
                      <a:pt x="1584" y="10037"/>
                    </a:cubicBezTo>
                    <a:cubicBezTo>
                      <a:pt x="1548" y="10010"/>
                      <a:pt x="1388" y="9975"/>
                      <a:pt x="1459" y="9966"/>
                    </a:cubicBezTo>
                    <a:cubicBezTo>
                      <a:pt x="1471" y="9965"/>
                      <a:pt x="1485" y="9964"/>
                      <a:pt x="1500" y="9964"/>
                    </a:cubicBezTo>
                    <a:cubicBezTo>
                      <a:pt x="1560" y="9964"/>
                      <a:pt x="1639" y="9972"/>
                      <a:pt x="1707" y="9972"/>
                    </a:cubicBezTo>
                    <a:cubicBezTo>
                      <a:pt x="1737" y="9972"/>
                      <a:pt x="1766" y="9971"/>
                      <a:pt x="1789" y="9966"/>
                    </a:cubicBezTo>
                    <a:cubicBezTo>
                      <a:pt x="1967" y="9939"/>
                      <a:pt x="2020" y="9859"/>
                      <a:pt x="1878" y="9770"/>
                    </a:cubicBezTo>
                    <a:cubicBezTo>
                      <a:pt x="1851" y="9752"/>
                      <a:pt x="1655" y="9699"/>
                      <a:pt x="1673" y="9690"/>
                    </a:cubicBezTo>
                    <a:cubicBezTo>
                      <a:pt x="1677" y="9689"/>
                      <a:pt x="1681" y="9689"/>
                      <a:pt x="1686" y="9689"/>
                    </a:cubicBezTo>
                    <a:cubicBezTo>
                      <a:pt x="1751" y="9689"/>
                      <a:pt x="1920" y="9727"/>
                      <a:pt x="1994" y="9727"/>
                    </a:cubicBezTo>
                    <a:cubicBezTo>
                      <a:pt x="2014" y="9727"/>
                      <a:pt x="2028" y="9724"/>
                      <a:pt x="2029" y="9716"/>
                    </a:cubicBezTo>
                    <a:cubicBezTo>
                      <a:pt x="2029" y="9716"/>
                      <a:pt x="1789" y="9663"/>
                      <a:pt x="1780" y="9627"/>
                    </a:cubicBezTo>
                    <a:cubicBezTo>
                      <a:pt x="1780" y="9601"/>
                      <a:pt x="1807" y="9592"/>
                      <a:pt x="1673" y="9556"/>
                    </a:cubicBezTo>
                    <a:cubicBezTo>
                      <a:pt x="1522" y="9529"/>
                      <a:pt x="1370" y="9485"/>
                      <a:pt x="1228" y="9423"/>
                    </a:cubicBezTo>
                    <a:lnTo>
                      <a:pt x="1228" y="9423"/>
                    </a:lnTo>
                    <a:cubicBezTo>
                      <a:pt x="1397" y="9431"/>
                      <a:pt x="1566" y="9449"/>
                      <a:pt x="1735" y="9476"/>
                    </a:cubicBezTo>
                    <a:cubicBezTo>
                      <a:pt x="1709" y="9485"/>
                      <a:pt x="1602" y="9494"/>
                      <a:pt x="1718" y="9529"/>
                    </a:cubicBezTo>
                    <a:cubicBezTo>
                      <a:pt x="1746" y="9546"/>
                      <a:pt x="1778" y="9553"/>
                      <a:pt x="1808" y="9553"/>
                    </a:cubicBezTo>
                    <a:cubicBezTo>
                      <a:pt x="1826" y="9553"/>
                      <a:pt x="1844" y="9551"/>
                      <a:pt x="1860" y="9547"/>
                    </a:cubicBezTo>
                    <a:cubicBezTo>
                      <a:pt x="1908" y="9531"/>
                      <a:pt x="1731" y="9428"/>
                      <a:pt x="1868" y="9428"/>
                    </a:cubicBezTo>
                    <a:cubicBezTo>
                      <a:pt x="1882" y="9428"/>
                      <a:pt x="1900" y="9429"/>
                      <a:pt x="1922" y="9431"/>
                    </a:cubicBezTo>
                    <a:cubicBezTo>
                      <a:pt x="1930" y="9432"/>
                      <a:pt x="1938" y="9433"/>
                      <a:pt x="1944" y="9433"/>
                    </a:cubicBezTo>
                    <a:cubicBezTo>
                      <a:pt x="1972" y="9433"/>
                      <a:pt x="1986" y="9425"/>
                      <a:pt x="1990" y="9413"/>
                    </a:cubicBezTo>
                    <a:lnTo>
                      <a:pt x="1990" y="9413"/>
                    </a:lnTo>
                    <a:cubicBezTo>
                      <a:pt x="1854" y="9410"/>
                      <a:pt x="1567" y="9376"/>
                      <a:pt x="1575" y="9333"/>
                    </a:cubicBezTo>
                    <a:lnTo>
                      <a:pt x="1575" y="9333"/>
                    </a:lnTo>
                    <a:lnTo>
                      <a:pt x="1991" y="9410"/>
                    </a:lnTo>
                    <a:lnTo>
                      <a:pt x="1991" y="9410"/>
                    </a:lnTo>
                    <a:cubicBezTo>
                      <a:pt x="2000" y="9362"/>
                      <a:pt x="1880" y="9251"/>
                      <a:pt x="1887" y="9218"/>
                    </a:cubicBezTo>
                    <a:cubicBezTo>
                      <a:pt x="1646" y="9173"/>
                      <a:pt x="1655" y="9209"/>
                      <a:pt x="1441" y="9164"/>
                    </a:cubicBezTo>
                    <a:cubicBezTo>
                      <a:pt x="1450" y="9138"/>
                      <a:pt x="1718" y="9155"/>
                      <a:pt x="1700" y="9138"/>
                    </a:cubicBezTo>
                    <a:cubicBezTo>
                      <a:pt x="1584" y="9084"/>
                      <a:pt x="1459" y="9040"/>
                      <a:pt x="1335" y="8995"/>
                    </a:cubicBezTo>
                    <a:lnTo>
                      <a:pt x="1335" y="8995"/>
                    </a:lnTo>
                    <a:cubicBezTo>
                      <a:pt x="1401" y="9004"/>
                      <a:pt x="1560" y="9011"/>
                      <a:pt x="1715" y="9011"/>
                    </a:cubicBezTo>
                    <a:cubicBezTo>
                      <a:pt x="2000" y="9011"/>
                      <a:pt x="2275" y="8990"/>
                      <a:pt x="1958" y="8933"/>
                    </a:cubicBezTo>
                    <a:lnTo>
                      <a:pt x="1958" y="8933"/>
                    </a:lnTo>
                    <a:cubicBezTo>
                      <a:pt x="1922" y="8950"/>
                      <a:pt x="1994" y="8968"/>
                      <a:pt x="2011" y="8977"/>
                    </a:cubicBezTo>
                    <a:cubicBezTo>
                      <a:pt x="1905" y="8968"/>
                      <a:pt x="1789" y="8942"/>
                      <a:pt x="1691" y="8906"/>
                    </a:cubicBezTo>
                    <a:cubicBezTo>
                      <a:pt x="1611" y="8879"/>
                      <a:pt x="1584" y="8853"/>
                      <a:pt x="1611" y="8835"/>
                    </a:cubicBezTo>
                    <a:cubicBezTo>
                      <a:pt x="1622" y="8828"/>
                      <a:pt x="1640" y="8825"/>
                      <a:pt x="1662" y="8825"/>
                    </a:cubicBezTo>
                    <a:cubicBezTo>
                      <a:pt x="1761" y="8825"/>
                      <a:pt x="1951" y="8880"/>
                      <a:pt x="2055" y="8880"/>
                    </a:cubicBezTo>
                    <a:cubicBezTo>
                      <a:pt x="2078" y="8880"/>
                      <a:pt x="2097" y="8877"/>
                      <a:pt x="2109" y="8870"/>
                    </a:cubicBezTo>
                    <a:cubicBezTo>
                      <a:pt x="2154" y="8853"/>
                      <a:pt x="2172" y="8808"/>
                      <a:pt x="2136" y="8781"/>
                    </a:cubicBezTo>
                    <a:cubicBezTo>
                      <a:pt x="2092" y="8746"/>
                      <a:pt x="1878" y="8719"/>
                      <a:pt x="1878" y="8674"/>
                    </a:cubicBezTo>
                    <a:cubicBezTo>
                      <a:pt x="1873" y="8648"/>
                      <a:pt x="1868" y="8635"/>
                      <a:pt x="1898" y="8635"/>
                    </a:cubicBezTo>
                    <a:cubicBezTo>
                      <a:pt x="1919" y="8635"/>
                      <a:pt x="1959" y="8642"/>
                      <a:pt x="2029" y="8657"/>
                    </a:cubicBezTo>
                    <a:cubicBezTo>
                      <a:pt x="2101" y="8674"/>
                      <a:pt x="2172" y="8692"/>
                      <a:pt x="2234" y="8710"/>
                    </a:cubicBezTo>
                    <a:cubicBezTo>
                      <a:pt x="2236" y="8710"/>
                      <a:pt x="2237" y="8710"/>
                      <a:pt x="2238" y="8710"/>
                    </a:cubicBezTo>
                    <a:cubicBezTo>
                      <a:pt x="2299" y="8710"/>
                      <a:pt x="1728" y="8486"/>
                      <a:pt x="1885" y="8486"/>
                    </a:cubicBezTo>
                    <a:cubicBezTo>
                      <a:pt x="1890" y="8486"/>
                      <a:pt x="1897" y="8487"/>
                      <a:pt x="1905" y="8487"/>
                    </a:cubicBezTo>
                    <a:cubicBezTo>
                      <a:pt x="2019" y="8493"/>
                      <a:pt x="2138" y="8516"/>
                      <a:pt x="2214" y="8516"/>
                    </a:cubicBezTo>
                    <a:cubicBezTo>
                      <a:pt x="2250" y="8516"/>
                      <a:pt x="2276" y="8511"/>
                      <a:pt x="2288" y="8496"/>
                    </a:cubicBezTo>
                    <a:cubicBezTo>
                      <a:pt x="2296" y="8487"/>
                      <a:pt x="2270" y="8426"/>
                      <a:pt x="2235" y="8408"/>
                    </a:cubicBezTo>
                    <a:lnTo>
                      <a:pt x="2235" y="8408"/>
                    </a:lnTo>
                    <a:cubicBezTo>
                      <a:pt x="2241" y="8413"/>
                      <a:pt x="2074" y="8425"/>
                      <a:pt x="1957" y="8425"/>
                    </a:cubicBezTo>
                    <a:cubicBezTo>
                      <a:pt x="1884" y="8425"/>
                      <a:pt x="1831" y="8421"/>
                      <a:pt x="1851" y="8407"/>
                    </a:cubicBezTo>
                    <a:cubicBezTo>
                      <a:pt x="1896" y="8372"/>
                      <a:pt x="1958" y="8354"/>
                      <a:pt x="1967" y="8309"/>
                    </a:cubicBezTo>
                    <a:lnTo>
                      <a:pt x="1985" y="8247"/>
                    </a:lnTo>
                    <a:cubicBezTo>
                      <a:pt x="2011" y="8238"/>
                      <a:pt x="1994" y="8229"/>
                      <a:pt x="1931" y="8220"/>
                    </a:cubicBezTo>
                    <a:cubicBezTo>
                      <a:pt x="1928" y="8217"/>
                      <a:pt x="1930" y="8215"/>
                      <a:pt x="1937" y="8215"/>
                    </a:cubicBezTo>
                    <a:cubicBezTo>
                      <a:pt x="1985" y="8215"/>
                      <a:pt x="2265" y="8291"/>
                      <a:pt x="2297" y="8291"/>
                    </a:cubicBezTo>
                    <a:cubicBezTo>
                      <a:pt x="2319" y="8295"/>
                      <a:pt x="2334" y="8297"/>
                      <a:pt x="2343" y="8297"/>
                    </a:cubicBezTo>
                    <a:cubicBezTo>
                      <a:pt x="2395" y="8297"/>
                      <a:pt x="2281" y="8244"/>
                      <a:pt x="2243" y="8229"/>
                    </a:cubicBezTo>
                    <a:cubicBezTo>
                      <a:pt x="2190" y="8220"/>
                      <a:pt x="1994" y="8149"/>
                      <a:pt x="2083" y="8149"/>
                    </a:cubicBezTo>
                    <a:cubicBezTo>
                      <a:pt x="2171" y="8156"/>
                      <a:pt x="2259" y="8163"/>
                      <a:pt x="2347" y="8181"/>
                    </a:cubicBezTo>
                    <a:lnTo>
                      <a:pt x="2347" y="8181"/>
                    </a:lnTo>
                    <a:cubicBezTo>
                      <a:pt x="2225" y="8150"/>
                      <a:pt x="2112" y="8094"/>
                      <a:pt x="2011" y="8024"/>
                    </a:cubicBezTo>
                    <a:cubicBezTo>
                      <a:pt x="1985" y="7997"/>
                      <a:pt x="1967" y="7971"/>
                      <a:pt x="2011" y="7953"/>
                    </a:cubicBezTo>
                    <a:cubicBezTo>
                      <a:pt x="2020" y="7952"/>
                      <a:pt x="2028" y="7951"/>
                      <a:pt x="2037" y="7951"/>
                    </a:cubicBezTo>
                    <a:cubicBezTo>
                      <a:pt x="2073" y="7951"/>
                      <a:pt x="2114" y="7959"/>
                      <a:pt x="2148" y="7959"/>
                    </a:cubicBezTo>
                    <a:cubicBezTo>
                      <a:pt x="2164" y="7959"/>
                      <a:pt x="2178" y="7958"/>
                      <a:pt x="2190" y="7953"/>
                    </a:cubicBezTo>
                    <a:cubicBezTo>
                      <a:pt x="2225" y="7935"/>
                      <a:pt x="2297" y="7873"/>
                      <a:pt x="2145" y="7846"/>
                    </a:cubicBezTo>
                    <a:cubicBezTo>
                      <a:pt x="1994" y="7810"/>
                      <a:pt x="1949" y="7801"/>
                      <a:pt x="1949" y="7766"/>
                    </a:cubicBezTo>
                    <a:cubicBezTo>
                      <a:pt x="1949" y="7766"/>
                      <a:pt x="1942" y="7729"/>
                      <a:pt x="1967" y="7729"/>
                    </a:cubicBezTo>
                    <a:cubicBezTo>
                      <a:pt x="1970" y="7729"/>
                      <a:pt x="1973" y="7729"/>
                      <a:pt x="1976" y="7730"/>
                    </a:cubicBezTo>
                    <a:cubicBezTo>
                      <a:pt x="2031" y="7738"/>
                      <a:pt x="2284" y="7852"/>
                      <a:pt x="2389" y="7852"/>
                    </a:cubicBezTo>
                    <a:cubicBezTo>
                      <a:pt x="2402" y="7852"/>
                      <a:pt x="2413" y="7850"/>
                      <a:pt x="2421" y="7846"/>
                    </a:cubicBezTo>
                    <a:cubicBezTo>
                      <a:pt x="2492" y="7810"/>
                      <a:pt x="2181" y="7739"/>
                      <a:pt x="2323" y="7721"/>
                    </a:cubicBezTo>
                    <a:cubicBezTo>
                      <a:pt x="2475" y="7695"/>
                      <a:pt x="2323" y="7632"/>
                      <a:pt x="2207" y="7570"/>
                    </a:cubicBezTo>
                    <a:cubicBezTo>
                      <a:pt x="2118" y="7525"/>
                      <a:pt x="2172" y="7543"/>
                      <a:pt x="2216" y="7534"/>
                    </a:cubicBezTo>
                    <a:cubicBezTo>
                      <a:pt x="2261" y="7525"/>
                      <a:pt x="2163" y="7481"/>
                      <a:pt x="2172" y="7472"/>
                    </a:cubicBezTo>
                    <a:cubicBezTo>
                      <a:pt x="2052" y="7434"/>
                      <a:pt x="1895" y="7366"/>
                      <a:pt x="2000" y="7366"/>
                    </a:cubicBezTo>
                    <a:cubicBezTo>
                      <a:pt x="2021" y="7366"/>
                      <a:pt x="2050" y="7368"/>
                      <a:pt x="2092" y="7374"/>
                    </a:cubicBezTo>
                    <a:cubicBezTo>
                      <a:pt x="2133" y="7374"/>
                      <a:pt x="2393" y="7410"/>
                      <a:pt x="2479" y="7410"/>
                    </a:cubicBezTo>
                    <a:cubicBezTo>
                      <a:pt x="2522" y="7410"/>
                      <a:pt x="2522" y="7401"/>
                      <a:pt x="2430" y="7374"/>
                    </a:cubicBezTo>
                    <a:cubicBezTo>
                      <a:pt x="2297" y="7329"/>
                      <a:pt x="2190" y="7320"/>
                      <a:pt x="2225" y="7285"/>
                    </a:cubicBezTo>
                    <a:cubicBezTo>
                      <a:pt x="2229" y="7281"/>
                      <a:pt x="2237" y="7280"/>
                      <a:pt x="2249" y="7280"/>
                    </a:cubicBezTo>
                    <a:cubicBezTo>
                      <a:pt x="2299" y="7280"/>
                      <a:pt x="2407" y="7304"/>
                      <a:pt x="2457" y="7312"/>
                    </a:cubicBezTo>
                    <a:cubicBezTo>
                      <a:pt x="2519" y="7312"/>
                      <a:pt x="2528" y="7285"/>
                      <a:pt x="2528" y="7267"/>
                    </a:cubicBezTo>
                    <a:lnTo>
                      <a:pt x="2243" y="7214"/>
                    </a:lnTo>
                    <a:cubicBezTo>
                      <a:pt x="2207" y="7224"/>
                      <a:pt x="2170" y="7228"/>
                      <a:pt x="2134" y="7228"/>
                    </a:cubicBezTo>
                    <a:cubicBezTo>
                      <a:pt x="2108" y="7228"/>
                      <a:pt x="2082" y="7226"/>
                      <a:pt x="2056" y="7222"/>
                    </a:cubicBezTo>
                    <a:cubicBezTo>
                      <a:pt x="1905" y="7205"/>
                      <a:pt x="1949" y="7142"/>
                      <a:pt x="1958" y="7133"/>
                    </a:cubicBezTo>
                    <a:cubicBezTo>
                      <a:pt x="1961" y="7119"/>
                      <a:pt x="1979" y="7115"/>
                      <a:pt x="2007" y="7115"/>
                    </a:cubicBezTo>
                    <a:cubicBezTo>
                      <a:pt x="2046" y="7115"/>
                      <a:pt x="2103" y="7123"/>
                      <a:pt x="2158" y="7123"/>
                    </a:cubicBezTo>
                    <a:cubicBezTo>
                      <a:pt x="2184" y="7123"/>
                      <a:pt x="2211" y="7122"/>
                      <a:pt x="2234" y="7116"/>
                    </a:cubicBezTo>
                    <a:cubicBezTo>
                      <a:pt x="2261" y="7116"/>
                      <a:pt x="2421" y="7080"/>
                      <a:pt x="2377" y="7062"/>
                    </a:cubicBezTo>
                    <a:cubicBezTo>
                      <a:pt x="2270" y="7027"/>
                      <a:pt x="2154" y="7027"/>
                      <a:pt x="2145" y="6982"/>
                    </a:cubicBezTo>
                    <a:cubicBezTo>
                      <a:pt x="2145" y="6964"/>
                      <a:pt x="2199" y="6946"/>
                      <a:pt x="2118" y="6929"/>
                    </a:cubicBezTo>
                    <a:cubicBezTo>
                      <a:pt x="1922" y="6866"/>
                      <a:pt x="2038" y="6750"/>
                      <a:pt x="2065" y="6724"/>
                    </a:cubicBezTo>
                    <a:cubicBezTo>
                      <a:pt x="2076" y="6709"/>
                      <a:pt x="2092" y="6703"/>
                      <a:pt x="2117" y="6703"/>
                    </a:cubicBezTo>
                    <a:cubicBezTo>
                      <a:pt x="2151" y="6703"/>
                      <a:pt x="2202" y="6713"/>
                      <a:pt x="2279" y="6724"/>
                    </a:cubicBezTo>
                    <a:cubicBezTo>
                      <a:pt x="2288" y="6724"/>
                      <a:pt x="2296" y="6725"/>
                      <a:pt x="2303" y="6725"/>
                    </a:cubicBezTo>
                    <a:cubicBezTo>
                      <a:pt x="2408" y="6725"/>
                      <a:pt x="2377" y="6669"/>
                      <a:pt x="2386" y="6652"/>
                    </a:cubicBezTo>
                    <a:cubicBezTo>
                      <a:pt x="2466" y="6644"/>
                      <a:pt x="2519" y="6608"/>
                      <a:pt x="2332" y="6563"/>
                    </a:cubicBezTo>
                    <a:cubicBezTo>
                      <a:pt x="2225" y="6528"/>
                      <a:pt x="2270" y="6519"/>
                      <a:pt x="2279" y="6492"/>
                    </a:cubicBezTo>
                    <a:cubicBezTo>
                      <a:pt x="2279" y="6474"/>
                      <a:pt x="2172" y="6456"/>
                      <a:pt x="2154" y="6430"/>
                    </a:cubicBezTo>
                    <a:cubicBezTo>
                      <a:pt x="2127" y="6394"/>
                      <a:pt x="2207" y="6385"/>
                      <a:pt x="2216" y="6350"/>
                    </a:cubicBezTo>
                    <a:cubicBezTo>
                      <a:pt x="2234" y="6315"/>
                      <a:pt x="1689" y="6127"/>
                      <a:pt x="1557" y="6127"/>
                    </a:cubicBezTo>
                    <a:cubicBezTo>
                      <a:pt x="1554" y="6127"/>
                      <a:pt x="1551" y="6127"/>
                      <a:pt x="1548" y="6127"/>
                    </a:cubicBezTo>
                    <a:cubicBezTo>
                      <a:pt x="1557" y="6127"/>
                      <a:pt x="1584" y="6180"/>
                      <a:pt x="1584" y="6180"/>
                    </a:cubicBezTo>
                    <a:cubicBezTo>
                      <a:pt x="1539" y="6207"/>
                      <a:pt x="1486" y="6216"/>
                      <a:pt x="1433" y="6216"/>
                    </a:cubicBezTo>
                    <a:cubicBezTo>
                      <a:pt x="1308" y="6243"/>
                      <a:pt x="1237" y="6278"/>
                      <a:pt x="1254" y="6341"/>
                    </a:cubicBezTo>
                    <a:cubicBezTo>
                      <a:pt x="1272" y="6385"/>
                      <a:pt x="1620" y="6412"/>
                      <a:pt x="1664" y="6465"/>
                    </a:cubicBezTo>
                    <a:cubicBezTo>
                      <a:pt x="1691" y="6510"/>
                      <a:pt x="1620" y="6519"/>
                      <a:pt x="1504" y="6519"/>
                    </a:cubicBezTo>
                    <a:cubicBezTo>
                      <a:pt x="1441" y="6510"/>
                      <a:pt x="1406" y="6505"/>
                      <a:pt x="1385" y="6505"/>
                    </a:cubicBezTo>
                    <a:cubicBezTo>
                      <a:pt x="1363" y="6505"/>
                      <a:pt x="1357" y="6510"/>
                      <a:pt x="1352" y="6519"/>
                    </a:cubicBezTo>
                    <a:cubicBezTo>
                      <a:pt x="1343" y="6563"/>
                      <a:pt x="1361" y="6546"/>
                      <a:pt x="1548" y="6590"/>
                    </a:cubicBezTo>
                    <a:cubicBezTo>
                      <a:pt x="1628" y="6608"/>
                      <a:pt x="1682" y="6652"/>
                      <a:pt x="1611" y="6652"/>
                    </a:cubicBezTo>
                    <a:cubicBezTo>
                      <a:pt x="1489" y="6652"/>
                      <a:pt x="1316" y="6596"/>
                      <a:pt x="1228" y="6596"/>
                    </a:cubicBezTo>
                    <a:cubicBezTo>
                      <a:pt x="1200" y="6596"/>
                      <a:pt x="1181" y="6602"/>
                      <a:pt x="1174" y="6617"/>
                    </a:cubicBezTo>
                    <a:cubicBezTo>
                      <a:pt x="1174" y="6644"/>
                      <a:pt x="1299" y="6724"/>
                      <a:pt x="1450" y="6750"/>
                    </a:cubicBezTo>
                    <a:cubicBezTo>
                      <a:pt x="1477" y="6759"/>
                      <a:pt x="1441" y="6777"/>
                      <a:pt x="1450" y="6795"/>
                    </a:cubicBezTo>
                    <a:cubicBezTo>
                      <a:pt x="1459" y="6813"/>
                      <a:pt x="1682" y="6973"/>
                      <a:pt x="1637" y="6973"/>
                    </a:cubicBezTo>
                    <a:cubicBezTo>
                      <a:pt x="1528" y="6973"/>
                      <a:pt x="1299" y="6862"/>
                      <a:pt x="1199" y="6834"/>
                    </a:cubicBezTo>
                    <a:lnTo>
                      <a:pt x="1199" y="6834"/>
                    </a:lnTo>
                    <a:cubicBezTo>
                      <a:pt x="1297" y="6865"/>
                      <a:pt x="1365" y="7019"/>
                      <a:pt x="1441" y="7053"/>
                    </a:cubicBezTo>
                    <a:cubicBezTo>
                      <a:pt x="1548" y="7098"/>
                      <a:pt x="1504" y="7116"/>
                      <a:pt x="1361" y="7116"/>
                    </a:cubicBezTo>
                    <a:cubicBezTo>
                      <a:pt x="1139" y="7116"/>
                      <a:pt x="1352" y="7151"/>
                      <a:pt x="1343" y="7178"/>
                    </a:cubicBezTo>
                    <a:cubicBezTo>
                      <a:pt x="1335" y="7205"/>
                      <a:pt x="1352" y="7222"/>
                      <a:pt x="1245" y="7222"/>
                    </a:cubicBezTo>
                    <a:cubicBezTo>
                      <a:pt x="1201" y="7222"/>
                      <a:pt x="1192" y="7231"/>
                      <a:pt x="1201" y="7240"/>
                    </a:cubicBezTo>
                    <a:cubicBezTo>
                      <a:pt x="1281" y="7285"/>
                      <a:pt x="1370" y="7312"/>
                      <a:pt x="1459" y="7312"/>
                    </a:cubicBezTo>
                    <a:cubicBezTo>
                      <a:pt x="1557" y="7320"/>
                      <a:pt x="1735" y="7347"/>
                      <a:pt x="1664" y="7365"/>
                    </a:cubicBezTo>
                    <a:cubicBezTo>
                      <a:pt x="1642" y="7370"/>
                      <a:pt x="1613" y="7371"/>
                      <a:pt x="1581" y="7371"/>
                    </a:cubicBezTo>
                    <a:cubicBezTo>
                      <a:pt x="1530" y="7371"/>
                      <a:pt x="1472" y="7367"/>
                      <a:pt x="1424" y="7367"/>
                    </a:cubicBezTo>
                    <a:cubicBezTo>
                      <a:pt x="1395" y="7367"/>
                      <a:pt x="1370" y="7369"/>
                      <a:pt x="1352" y="7374"/>
                    </a:cubicBezTo>
                    <a:cubicBezTo>
                      <a:pt x="1281" y="7392"/>
                      <a:pt x="1361" y="7445"/>
                      <a:pt x="1415" y="7481"/>
                    </a:cubicBezTo>
                    <a:cubicBezTo>
                      <a:pt x="1415" y="7499"/>
                      <a:pt x="1406" y="7525"/>
                      <a:pt x="1343" y="7534"/>
                    </a:cubicBezTo>
                    <a:cubicBezTo>
                      <a:pt x="1312" y="7539"/>
                      <a:pt x="1290" y="7539"/>
                      <a:pt x="1276" y="7539"/>
                    </a:cubicBezTo>
                    <a:cubicBezTo>
                      <a:pt x="1261" y="7539"/>
                      <a:pt x="1254" y="7539"/>
                      <a:pt x="1254" y="7543"/>
                    </a:cubicBezTo>
                    <a:cubicBezTo>
                      <a:pt x="1237" y="7579"/>
                      <a:pt x="1370" y="7588"/>
                      <a:pt x="1379" y="7632"/>
                    </a:cubicBezTo>
                    <a:cubicBezTo>
                      <a:pt x="1379" y="7668"/>
                      <a:pt x="1308" y="7659"/>
                      <a:pt x="1281" y="7677"/>
                    </a:cubicBezTo>
                    <a:cubicBezTo>
                      <a:pt x="1228" y="7730"/>
                      <a:pt x="1245" y="7801"/>
                      <a:pt x="1415" y="7882"/>
                    </a:cubicBezTo>
                    <a:cubicBezTo>
                      <a:pt x="1479" y="7914"/>
                      <a:pt x="1514" y="7930"/>
                      <a:pt x="1480" y="7930"/>
                    </a:cubicBezTo>
                    <a:cubicBezTo>
                      <a:pt x="1457" y="7930"/>
                      <a:pt x="1404" y="7923"/>
                      <a:pt x="1308" y="7908"/>
                    </a:cubicBezTo>
                    <a:cubicBezTo>
                      <a:pt x="1255" y="7887"/>
                      <a:pt x="1222" y="7880"/>
                      <a:pt x="1201" y="7880"/>
                    </a:cubicBezTo>
                    <a:cubicBezTo>
                      <a:pt x="1167" y="7880"/>
                      <a:pt x="1162" y="7898"/>
                      <a:pt x="1156" y="7908"/>
                    </a:cubicBezTo>
                    <a:cubicBezTo>
                      <a:pt x="1147" y="7917"/>
                      <a:pt x="1121" y="7971"/>
                      <a:pt x="1174" y="8006"/>
                    </a:cubicBezTo>
                    <a:cubicBezTo>
                      <a:pt x="1237" y="8051"/>
                      <a:pt x="1352" y="8078"/>
                      <a:pt x="1263" y="8095"/>
                    </a:cubicBezTo>
                    <a:cubicBezTo>
                      <a:pt x="1220" y="8087"/>
                      <a:pt x="1186" y="8084"/>
                      <a:pt x="1159" y="8084"/>
                    </a:cubicBezTo>
                    <a:cubicBezTo>
                      <a:pt x="1039" y="8084"/>
                      <a:pt x="1074" y="8154"/>
                      <a:pt x="1103" y="8176"/>
                    </a:cubicBezTo>
                    <a:cubicBezTo>
                      <a:pt x="1139" y="8211"/>
                      <a:pt x="1486" y="8309"/>
                      <a:pt x="1397" y="8309"/>
                    </a:cubicBezTo>
                    <a:cubicBezTo>
                      <a:pt x="1306" y="8306"/>
                      <a:pt x="1239" y="8302"/>
                      <a:pt x="1189" y="8302"/>
                    </a:cubicBezTo>
                    <a:cubicBezTo>
                      <a:pt x="1116" y="8302"/>
                      <a:pt x="1080" y="8310"/>
                      <a:pt x="1058" y="8336"/>
                    </a:cubicBezTo>
                    <a:cubicBezTo>
                      <a:pt x="1005" y="8407"/>
                      <a:pt x="996" y="8496"/>
                      <a:pt x="1032" y="8576"/>
                    </a:cubicBezTo>
                    <a:cubicBezTo>
                      <a:pt x="1041" y="8612"/>
                      <a:pt x="1067" y="8639"/>
                      <a:pt x="1094" y="8674"/>
                    </a:cubicBezTo>
                    <a:cubicBezTo>
                      <a:pt x="1112" y="8692"/>
                      <a:pt x="1219" y="8719"/>
                      <a:pt x="1210" y="8737"/>
                    </a:cubicBezTo>
                    <a:cubicBezTo>
                      <a:pt x="1147" y="8743"/>
                      <a:pt x="1084" y="8749"/>
                      <a:pt x="1018" y="8749"/>
                    </a:cubicBezTo>
                    <a:cubicBezTo>
                      <a:pt x="990" y="8749"/>
                      <a:pt x="962" y="8748"/>
                      <a:pt x="934" y="8746"/>
                    </a:cubicBezTo>
                    <a:cubicBezTo>
                      <a:pt x="880" y="8746"/>
                      <a:pt x="818" y="8763"/>
                      <a:pt x="773" y="8799"/>
                    </a:cubicBezTo>
                    <a:cubicBezTo>
                      <a:pt x="738" y="8826"/>
                      <a:pt x="764" y="8861"/>
                      <a:pt x="969" y="8897"/>
                    </a:cubicBezTo>
                    <a:cubicBezTo>
                      <a:pt x="954" y="8894"/>
                      <a:pt x="942" y="8893"/>
                      <a:pt x="934" y="8893"/>
                    </a:cubicBezTo>
                    <a:cubicBezTo>
                      <a:pt x="855" y="8893"/>
                      <a:pt x="1061" y="8998"/>
                      <a:pt x="1085" y="9022"/>
                    </a:cubicBezTo>
                    <a:cubicBezTo>
                      <a:pt x="1103" y="9048"/>
                      <a:pt x="845" y="9031"/>
                      <a:pt x="809" y="9048"/>
                    </a:cubicBezTo>
                    <a:cubicBezTo>
                      <a:pt x="773" y="9066"/>
                      <a:pt x="720" y="9102"/>
                      <a:pt x="764" y="9146"/>
                    </a:cubicBezTo>
                    <a:cubicBezTo>
                      <a:pt x="880" y="9182"/>
                      <a:pt x="1005" y="9209"/>
                      <a:pt x="1130" y="9227"/>
                    </a:cubicBezTo>
                    <a:cubicBezTo>
                      <a:pt x="1130" y="9236"/>
                      <a:pt x="1139" y="9271"/>
                      <a:pt x="1112" y="9280"/>
                    </a:cubicBezTo>
                    <a:lnTo>
                      <a:pt x="978" y="9262"/>
                    </a:lnTo>
                    <a:cubicBezTo>
                      <a:pt x="934" y="9262"/>
                      <a:pt x="952" y="9289"/>
                      <a:pt x="952" y="9298"/>
                    </a:cubicBezTo>
                    <a:cubicBezTo>
                      <a:pt x="952" y="9304"/>
                      <a:pt x="935" y="9306"/>
                      <a:pt x="912" y="9306"/>
                    </a:cubicBezTo>
                    <a:cubicBezTo>
                      <a:pt x="887" y="9306"/>
                      <a:pt x="855" y="9304"/>
                      <a:pt x="831" y="9304"/>
                    </a:cubicBezTo>
                    <a:cubicBezTo>
                      <a:pt x="817" y="9304"/>
                      <a:pt x="806" y="9305"/>
                      <a:pt x="800" y="9307"/>
                    </a:cubicBezTo>
                    <a:cubicBezTo>
                      <a:pt x="773" y="9316"/>
                      <a:pt x="756" y="9342"/>
                      <a:pt x="773" y="9360"/>
                    </a:cubicBezTo>
                    <a:cubicBezTo>
                      <a:pt x="791" y="9431"/>
                      <a:pt x="934" y="9476"/>
                      <a:pt x="1067" y="9547"/>
                    </a:cubicBezTo>
                    <a:cubicBezTo>
                      <a:pt x="1134" y="9588"/>
                      <a:pt x="1142" y="9602"/>
                      <a:pt x="1113" y="9602"/>
                    </a:cubicBezTo>
                    <a:cubicBezTo>
                      <a:pt x="1072" y="9602"/>
                      <a:pt x="957" y="9573"/>
                      <a:pt x="827" y="9547"/>
                    </a:cubicBezTo>
                    <a:lnTo>
                      <a:pt x="827" y="9547"/>
                    </a:lnTo>
                    <a:cubicBezTo>
                      <a:pt x="960" y="9574"/>
                      <a:pt x="836" y="9592"/>
                      <a:pt x="943" y="9627"/>
                    </a:cubicBezTo>
                    <a:lnTo>
                      <a:pt x="1130" y="9672"/>
                    </a:lnTo>
                    <a:cubicBezTo>
                      <a:pt x="1128" y="9675"/>
                      <a:pt x="1120" y="9676"/>
                      <a:pt x="1108" y="9676"/>
                    </a:cubicBezTo>
                    <a:cubicBezTo>
                      <a:pt x="1068" y="9676"/>
                      <a:pt x="984" y="9663"/>
                      <a:pt x="935" y="9663"/>
                    </a:cubicBezTo>
                    <a:cubicBezTo>
                      <a:pt x="914" y="9663"/>
                      <a:pt x="900" y="9665"/>
                      <a:pt x="898" y="9672"/>
                    </a:cubicBezTo>
                    <a:cubicBezTo>
                      <a:pt x="898" y="9690"/>
                      <a:pt x="1076" y="9752"/>
                      <a:pt x="1121" y="9788"/>
                    </a:cubicBezTo>
                    <a:cubicBezTo>
                      <a:pt x="1140" y="9807"/>
                      <a:pt x="1139" y="9815"/>
                      <a:pt x="1126" y="9815"/>
                    </a:cubicBezTo>
                    <a:cubicBezTo>
                      <a:pt x="1096" y="9815"/>
                      <a:pt x="1009" y="9779"/>
                      <a:pt x="960" y="9761"/>
                    </a:cubicBezTo>
                    <a:cubicBezTo>
                      <a:pt x="900" y="9731"/>
                      <a:pt x="759" y="9701"/>
                      <a:pt x="688" y="9701"/>
                    </a:cubicBezTo>
                    <a:cubicBezTo>
                      <a:pt x="653" y="9701"/>
                      <a:pt x="634" y="9708"/>
                      <a:pt x="649" y="9725"/>
                    </a:cubicBezTo>
                    <a:cubicBezTo>
                      <a:pt x="755" y="9801"/>
                      <a:pt x="875" y="9852"/>
                      <a:pt x="996" y="9876"/>
                    </a:cubicBezTo>
                    <a:lnTo>
                      <a:pt x="996" y="9876"/>
                    </a:lnTo>
                    <a:cubicBezTo>
                      <a:pt x="959" y="9871"/>
                      <a:pt x="927" y="9868"/>
                      <a:pt x="902" y="9868"/>
                    </a:cubicBezTo>
                    <a:cubicBezTo>
                      <a:pt x="655" y="9868"/>
                      <a:pt x="892" y="10080"/>
                      <a:pt x="685" y="10080"/>
                    </a:cubicBezTo>
                    <a:cubicBezTo>
                      <a:pt x="663" y="10080"/>
                      <a:pt x="637" y="10078"/>
                      <a:pt x="604" y="10073"/>
                    </a:cubicBezTo>
                    <a:cubicBezTo>
                      <a:pt x="346" y="10073"/>
                      <a:pt x="667" y="10180"/>
                      <a:pt x="693" y="10233"/>
                    </a:cubicBezTo>
                    <a:cubicBezTo>
                      <a:pt x="720" y="10295"/>
                      <a:pt x="693" y="10322"/>
                      <a:pt x="693" y="10358"/>
                    </a:cubicBezTo>
                    <a:cubicBezTo>
                      <a:pt x="693" y="10402"/>
                      <a:pt x="809" y="10491"/>
                      <a:pt x="800" y="10545"/>
                    </a:cubicBezTo>
                    <a:cubicBezTo>
                      <a:pt x="782" y="10598"/>
                      <a:pt x="631" y="10572"/>
                      <a:pt x="622" y="10616"/>
                    </a:cubicBezTo>
                    <a:cubicBezTo>
                      <a:pt x="622" y="10643"/>
                      <a:pt x="613" y="10670"/>
                      <a:pt x="693" y="10696"/>
                    </a:cubicBezTo>
                    <a:cubicBezTo>
                      <a:pt x="738" y="10714"/>
                      <a:pt x="854" y="10732"/>
                      <a:pt x="845" y="10741"/>
                    </a:cubicBezTo>
                    <a:cubicBezTo>
                      <a:pt x="840" y="10753"/>
                      <a:pt x="813" y="10758"/>
                      <a:pt x="774" y="10758"/>
                    </a:cubicBezTo>
                    <a:cubicBezTo>
                      <a:pt x="675" y="10758"/>
                      <a:pt x="497" y="10726"/>
                      <a:pt x="398" y="10707"/>
                    </a:cubicBezTo>
                    <a:lnTo>
                      <a:pt x="398" y="10707"/>
                    </a:lnTo>
                    <a:cubicBezTo>
                      <a:pt x="671" y="10764"/>
                      <a:pt x="461" y="11071"/>
                      <a:pt x="444" y="11106"/>
                    </a:cubicBezTo>
                    <a:cubicBezTo>
                      <a:pt x="417" y="11151"/>
                      <a:pt x="275" y="11186"/>
                      <a:pt x="275" y="11231"/>
                    </a:cubicBezTo>
                    <a:cubicBezTo>
                      <a:pt x="284" y="11275"/>
                      <a:pt x="337" y="11329"/>
                      <a:pt x="426" y="11382"/>
                    </a:cubicBezTo>
                    <a:cubicBezTo>
                      <a:pt x="542" y="11436"/>
                      <a:pt x="658" y="11471"/>
                      <a:pt x="782" y="11498"/>
                    </a:cubicBezTo>
                    <a:cubicBezTo>
                      <a:pt x="781" y="11501"/>
                      <a:pt x="773" y="11503"/>
                      <a:pt x="760" y="11503"/>
                    </a:cubicBezTo>
                    <a:cubicBezTo>
                      <a:pt x="703" y="11503"/>
                      <a:pt x="547" y="11475"/>
                      <a:pt x="478" y="11475"/>
                    </a:cubicBezTo>
                    <a:cubicBezTo>
                      <a:pt x="442" y="11475"/>
                      <a:pt x="430" y="11483"/>
                      <a:pt x="471" y="11507"/>
                    </a:cubicBezTo>
                    <a:cubicBezTo>
                      <a:pt x="488" y="11516"/>
                      <a:pt x="693" y="11596"/>
                      <a:pt x="622" y="11596"/>
                    </a:cubicBezTo>
                    <a:cubicBezTo>
                      <a:pt x="599" y="11596"/>
                      <a:pt x="354" y="11526"/>
                      <a:pt x="295" y="11526"/>
                    </a:cubicBezTo>
                    <a:cubicBezTo>
                      <a:pt x="284" y="11526"/>
                      <a:pt x="279" y="11528"/>
                      <a:pt x="284" y="11534"/>
                    </a:cubicBezTo>
                    <a:cubicBezTo>
                      <a:pt x="310" y="11569"/>
                      <a:pt x="426" y="11667"/>
                      <a:pt x="658" y="11703"/>
                    </a:cubicBezTo>
                    <a:cubicBezTo>
                      <a:pt x="668" y="11716"/>
                      <a:pt x="636" y="11721"/>
                      <a:pt x="589" y="11721"/>
                    </a:cubicBezTo>
                    <a:cubicBezTo>
                      <a:pt x="511" y="11721"/>
                      <a:pt x="390" y="11708"/>
                      <a:pt x="346" y="11703"/>
                    </a:cubicBezTo>
                    <a:cubicBezTo>
                      <a:pt x="337" y="11703"/>
                      <a:pt x="123" y="11747"/>
                      <a:pt x="177" y="11756"/>
                    </a:cubicBezTo>
                    <a:cubicBezTo>
                      <a:pt x="284" y="11792"/>
                      <a:pt x="506" y="11827"/>
                      <a:pt x="524" y="11872"/>
                    </a:cubicBezTo>
                    <a:cubicBezTo>
                      <a:pt x="542" y="11917"/>
                      <a:pt x="426" y="11908"/>
                      <a:pt x="462" y="11943"/>
                    </a:cubicBezTo>
                    <a:cubicBezTo>
                      <a:pt x="497" y="11988"/>
                      <a:pt x="577" y="12006"/>
                      <a:pt x="569" y="12041"/>
                    </a:cubicBezTo>
                    <a:cubicBezTo>
                      <a:pt x="560" y="12077"/>
                      <a:pt x="381" y="12059"/>
                      <a:pt x="337" y="12095"/>
                    </a:cubicBezTo>
                    <a:cubicBezTo>
                      <a:pt x="292" y="12130"/>
                      <a:pt x="337" y="12175"/>
                      <a:pt x="524" y="12211"/>
                    </a:cubicBezTo>
                    <a:cubicBezTo>
                      <a:pt x="488" y="12211"/>
                      <a:pt x="212" y="12228"/>
                      <a:pt x="284" y="12237"/>
                    </a:cubicBezTo>
                    <a:cubicBezTo>
                      <a:pt x="355" y="12246"/>
                      <a:pt x="640" y="12255"/>
                      <a:pt x="604" y="12300"/>
                    </a:cubicBezTo>
                    <a:cubicBezTo>
                      <a:pt x="586" y="12317"/>
                      <a:pt x="479" y="12317"/>
                      <a:pt x="435" y="12326"/>
                    </a:cubicBezTo>
                    <a:cubicBezTo>
                      <a:pt x="337" y="12362"/>
                      <a:pt x="301" y="12442"/>
                      <a:pt x="515" y="12504"/>
                    </a:cubicBezTo>
                    <a:cubicBezTo>
                      <a:pt x="466" y="12494"/>
                      <a:pt x="417" y="12489"/>
                      <a:pt x="368" y="12489"/>
                    </a:cubicBezTo>
                    <a:cubicBezTo>
                      <a:pt x="292" y="12489"/>
                      <a:pt x="217" y="12501"/>
                      <a:pt x="141" y="12522"/>
                    </a:cubicBezTo>
                    <a:cubicBezTo>
                      <a:pt x="337" y="12558"/>
                      <a:pt x="284" y="12567"/>
                      <a:pt x="275" y="12602"/>
                    </a:cubicBezTo>
                    <a:cubicBezTo>
                      <a:pt x="266" y="12638"/>
                      <a:pt x="248" y="12620"/>
                      <a:pt x="373" y="12656"/>
                    </a:cubicBezTo>
                    <a:cubicBezTo>
                      <a:pt x="542" y="12700"/>
                      <a:pt x="257" y="12736"/>
                      <a:pt x="239" y="12763"/>
                    </a:cubicBezTo>
                    <a:cubicBezTo>
                      <a:pt x="221" y="12789"/>
                      <a:pt x="337" y="12807"/>
                      <a:pt x="346" y="12834"/>
                    </a:cubicBezTo>
                    <a:cubicBezTo>
                      <a:pt x="364" y="12861"/>
                      <a:pt x="346" y="12905"/>
                      <a:pt x="346" y="12941"/>
                    </a:cubicBezTo>
                    <a:cubicBezTo>
                      <a:pt x="332" y="12995"/>
                      <a:pt x="350" y="13034"/>
                      <a:pt x="499" y="13090"/>
                    </a:cubicBezTo>
                    <a:lnTo>
                      <a:pt x="499" y="13090"/>
                    </a:lnTo>
                    <a:cubicBezTo>
                      <a:pt x="433" y="13072"/>
                      <a:pt x="367" y="13057"/>
                      <a:pt x="301" y="13048"/>
                    </a:cubicBezTo>
                    <a:cubicBezTo>
                      <a:pt x="283" y="13046"/>
                      <a:pt x="269" y="13045"/>
                      <a:pt x="259" y="13045"/>
                    </a:cubicBezTo>
                    <a:cubicBezTo>
                      <a:pt x="188" y="13045"/>
                      <a:pt x="316" y="13094"/>
                      <a:pt x="355" y="13110"/>
                    </a:cubicBezTo>
                    <a:cubicBezTo>
                      <a:pt x="547" y="13178"/>
                      <a:pt x="554" y="13203"/>
                      <a:pt x="438" y="13203"/>
                    </a:cubicBezTo>
                    <a:cubicBezTo>
                      <a:pt x="388" y="13203"/>
                      <a:pt x="314" y="13198"/>
                      <a:pt x="221" y="13190"/>
                    </a:cubicBezTo>
                    <a:cubicBezTo>
                      <a:pt x="212" y="13190"/>
                      <a:pt x="204" y="13189"/>
                      <a:pt x="198" y="13189"/>
                    </a:cubicBezTo>
                    <a:cubicBezTo>
                      <a:pt x="83" y="13189"/>
                      <a:pt x="561" y="13321"/>
                      <a:pt x="503" y="13321"/>
                    </a:cubicBezTo>
                    <a:cubicBezTo>
                      <a:pt x="492" y="13321"/>
                      <a:pt x="463" y="13317"/>
                      <a:pt x="408" y="13306"/>
                    </a:cubicBezTo>
                    <a:cubicBezTo>
                      <a:pt x="374" y="13297"/>
                      <a:pt x="345" y="13293"/>
                      <a:pt x="320" y="13293"/>
                    </a:cubicBezTo>
                    <a:cubicBezTo>
                      <a:pt x="178" y="13293"/>
                      <a:pt x="193" y="13420"/>
                      <a:pt x="426" y="13460"/>
                    </a:cubicBezTo>
                    <a:lnTo>
                      <a:pt x="426" y="13460"/>
                    </a:lnTo>
                    <a:cubicBezTo>
                      <a:pt x="408" y="13458"/>
                      <a:pt x="390" y="13458"/>
                      <a:pt x="373" y="13458"/>
                    </a:cubicBezTo>
                    <a:cubicBezTo>
                      <a:pt x="308" y="13458"/>
                      <a:pt x="245" y="13469"/>
                      <a:pt x="186" y="13493"/>
                    </a:cubicBezTo>
                    <a:cubicBezTo>
                      <a:pt x="141" y="13502"/>
                      <a:pt x="212" y="13529"/>
                      <a:pt x="212" y="13555"/>
                    </a:cubicBezTo>
                    <a:cubicBezTo>
                      <a:pt x="212" y="13609"/>
                      <a:pt x="114" y="13618"/>
                      <a:pt x="88" y="13671"/>
                    </a:cubicBezTo>
                    <a:cubicBezTo>
                      <a:pt x="70" y="13716"/>
                      <a:pt x="194" y="13751"/>
                      <a:pt x="194" y="13787"/>
                    </a:cubicBezTo>
                    <a:cubicBezTo>
                      <a:pt x="186" y="13841"/>
                      <a:pt x="177" y="13885"/>
                      <a:pt x="150" y="13930"/>
                    </a:cubicBezTo>
                    <a:cubicBezTo>
                      <a:pt x="105" y="14001"/>
                      <a:pt x="16" y="14072"/>
                      <a:pt x="79" y="14143"/>
                    </a:cubicBezTo>
                    <a:cubicBezTo>
                      <a:pt x="105" y="14170"/>
                      <a:pt x="319" y="14179"/>
                      <a:pt x="319" y="14188"/>
                    </a:cubicBezTo>
                    <a:cubicBezTo>
                      <a:pt x="328" y="14206"/>
                      <a:pt x="79" y="14277"/>
                      <a:pt x="34" y="14313"/>
                    </a:cubicBezTo>
                    <a:cubicBezTo>
                      <a:pt x="1" y="14341"/>
                      <a:pt x="42" y="14349"/>
                      <a:pt x="99" y="14349"/>
                    </a:cubicBezTo>
                    <a:cubicBezTo>
                      <a:pt x="149" y="14349"/>
                      <a:pt x="211" y="14343"/>
                      <a:pt x="248" y="14339"/>
                    </a:cubicBezTo>
                    <a:cubicBezTo>
                      <a:pt x="304" y="14333"/>
                      <a:pt x="505" y="14288"/>
                      <a:pt x="576" y="14288"/>
                    </a:cubicBezTo>
                    <a:cubicBezTo>
                      <a:pt x="607" y="14288"/>
                      <a:pt x="612" y="14297"/>
                      <a:pt x="569" y="14322"/>
                    </a:cubicBezTo>
                    <a:cubicBezTo>
                      <a:pt x="444" y="14393"/>
                      <a:pt x="275" y="14455"/>
                      <a:pt x="212" y="14535"/>
                    </a:cubicBezTo>
                    <a:cubicBezTo>
                      <a:pt x="190" y="14569"/>
                      <a:pt x="229" y="14577"/>
                      <a:pt x="285" y="14577"/>
                    </a:cubicBezTo>
                    <a:cubicBezTo>
                      <a:pt x="337" y="14577"/>
                      <a:pt x="405" y="14570"/>
                      <a:pt x="451" y="14570"/>
                    </a:cubicBezTo>
                    <a:cubicBezTo>
                      <a:pt x="513" y="14570"/>
                      <a:pt x="537" y="14583"/>
                      <a:pt x="435" y="14642"/>
                    </a:cubicBezTo>
                    <a:cubicBezTo>
                      <a:pt x="284" y="14749"/>
                      <a:pt x="435" y="14856"/>
                      <a:pt x="479" y="14883"/>
                    </a:cubicBezTo>
                    <a:cubicBezTo>
                      <a:pt x="524" y="14918"/>
                      <a:pt x="613" y="14927"/>
                      <a:pt x="595" y="14998"/>
                    </a:cubicBezTo>
                    <a:cubicBezTo>
                      <a:pt x="587" y="15016"/>
                      <a:pt x="438" y="15222"/>
                      <a:pt x="466" y="15222"/>
                    </a:cubicBezTo>
                    <a:cubicBezTo>
                      <a:pt x="467" y="15222"/>
                      <a:pt x="469" y="15222"/>
                      <a:pt x="471" y="15221"/>
                    </a:cubicBezTo>
                    <a:cubicBezTo>
                      <a:pt x="542" y="15168"/>
                      <a:pt x="595" y="15088"/>
                      <a:pt x="684" y="15079"/>
                    </a:cubicBezTo>
                    <a:cubicBezTo>
                      <a:pt x="692" y="15077"/>
                      <a:pt x="699" y="15076"/>
                      <a:pt x="706" y="15076"/>
                    </a:cubicBezTo>
                    <a:cubicBezTo>
                      <a:pt x="735" y="15076"/>
                      <a:pt x="748" y="15092"/>
                      <a:pt x="756" y="15114"/>
                    </a:cubicBezTo>
                    <a:cubicBezTo>
                      <a:pt x="773" y="15159"/>
                      <a:pt x="756" y="15257"/>
                      <a:pt x="595" y="15381"/>
                    </a:cubicBezTo>
                    <a:cubicBezTo>
                      <a:pt x="733" y="15276"/>
                      <a:pt x="792" y="15237"/>
                      <a:pt x="807" y="15237"/>
                    </a:cubicBezTo>
                    <a:cubicBezTo>
                      <a:pt x="848" y="15237"/>
                      <a:pt x="587" y="15505"/>
                      <a:pt x="658" y="15524"/>
                    </a:cubicBezTo>
                    <a:cubicBezTo>
                      <a:pt x="664" y="15526"/>
                      <a:pt x="671" y="15526"/>
                      <a:pt x="678" y="15526"/>
                    </a:cubicBezTo>
                    <a:cubicBezTo>
                      <a:pt x="775" y="15526"/>
                      <a:pt x="948" y="15379"/>
                      <a:pt x="1025" y="15379"/>
                    </a:cubicBezTo>
                    <a:cubicBezTo>
                      <a:pt x="1031" y="15379"/>
                      <a:pt x="1036" y="15380"/>
                      <a:pt x="1041" y="15381"/>
                    </a:cubicBezTo>
                    <a:cubicBezTo>
                      <a:pt x="1058" y="15381"/>
                      <a:pt x="987" y="15524"/>
                      <a:pt x="987" y="15560"/>
                    </a:cubicBezTo>
                    <a:cubicBezTo>
                      <a:pt x="985" y="15601"/>
                      <a:pt x="995" y="15614"/>
                      <a:pt x="1011" y="15614"/>
                    </a:cubicBezTo>
                    <a:cubicBezTo>
                      <a:pt x="1044" y="15614"/>
                      <a:pt x="1102" y="15559"/>
                      <a:pt x="1140" y="15559"/>
                    </a:cubicBezTo>
                    <a:cubicBezTo>
                      <a:pt x="1157" y="15559"/>
                      <a:pt x="1170" y="15571"/>
                      <a:pt x="1174" y="15604"/>
                    </a:cubicBezTo>
                    <a:cubicBezTo>
                      <a:pt x="1183" y="15693"/>
                      <a:pt x="1192" y="15764"/>
                      <a:pt x="1263" y="15782"/>
                    </a:cubicBezTo>
                    <a:cubicBezTo>
                      <a:pt x="1264" y="15783"/>
                      <a:pt x="1266" y="15783"/>
                      <a:pt x="1268" y="15783"/>
                    </a:cubicBezTo>
                    <a:cubicBezTo>
                      <a:pt x="1297" y="15783"/>
                      <a:pt x="1406" y="15729"/>
                      <a:pt x="1406" y="15729"/>
                    </a:cubicBezTo>
                    <a:lnTo>
                      <a:pt x="1406" y="15729"/>
                    </a:lnTo>
                    <a:cubicBezTo>
                      <a:pt x="1454" y="15809"/>
                      <a:pt x="1344" y="16227"/>
                      <a:pt x="1469" y="16227"/>
                    </a:cubicBezTo>
                    <a:cubicBezTo>
                      <a:pt x="1484" y="16227"/>
                      <a:pt x="1501" y="16222"/>
                      <a:pt x="1522" y="16210"/>
                    </a:cubicBezTo>
                    <a:cubicBezTo>
                      <a:pt x="1606" y="16156"/>
                      <a:pt x="1611" y="16069"/>
                      <a:pt x="1651" y="16069"/>
                    </a:cubicBezTo>
                    <a:cubicBezTo>
                      <a:pt x="1657" y="16069"/>
                      <a:pt x="1664" y="16071"/>
                      <a:pt x="1673" y="16076"/>
                    </a:cubicBezTo>
                    <a:cubicBezTo>
                      <a:pt x="1655" y="16130"/>
                      <a:pt x="1655" y="16192"/>
                      <a:pt x="1682" y="16245"/>
                    </a:cubicBezTo>
                    <a:cubicBezTo>
                      <a:pt x="1682" y="16246"/>
                      <a:pt x="1683" y="16246"/>
                      <a:pt x="1683" y="16246"/>
                    </a:cubicBezTo>
                    <a:cubicBezTo>
                      <a:pt x="1694" y="16246"/>
                      <a:pt x="1728" y="16156"/>
                      <a:pt x="1762" y="16139"/>
                    </a:cubicBezTo>
                    <a:cubicBezTo>
                      <a:pt x="1773" y="16133"/>
                      <a:pt x="1784" y="16130"/>
                      <a:pt x="1794" y="16130"/>
                    </a:cubicBezTo>
                    <a:cubicBezTo>
                      <a:pt x="1902" y="16130"/>
                      <a:pt x="1993" y="16420"/>
                      <a:pt x="2116" y="16420"/>
                    </a:cubicBezTo>
                    <a:cubicBezTo>
                      <a:pt x="2157" y="16420"/>
                      <a:pt x="2202" y="16387"/>
                      <a:pt x="2252" y="16299"/>
                    </a:cubicBezTo>
                    <a:lnTo>
                      <a:pt x="2252" y="16299"/>
                    </a:lnTo>
                    <a:cubicBezTo>
                      <a:pt x="2257" y="16300"/>
                      <a:pt x="2260" y="16302"/>
                      <a:pt x="2263" y="16304"/>
                    </a:cubicBezTo>
                    <a:lnTo>
                      <a:pt x="2263" y="16304"/>
                    </a:lnTo>
                    <a:cubicBezTo>
                      <a:pt x="2264" y="16302"/>
                      <a:pt x="2265" y="16300"/>
                      <a:pt x="2266" y="16298"/>
                    </a:cubicBezTo>
                    <a:lnTo>
                      <a:pt x="2266" y="16298"/>
                    </a:lnTo>
                    <a:cubicBezTo>
                      <a:pt x="2299" y="16281"/>
                      <a:pt x="2363" y="16020"/>
                      <a:pt x="2416" y="15750"/>
                    </a:cubicBezTo>
                    <a:lnTo>
                      <a:pt x="2416" y="15750"/>
                    </a:lnTo>
                    <a:cubicBezTo>
                      <a:pt x="2404" y="15910"/>
                      <a:pt x="2439" y="16065"/>
                      <a:pt x="2479" y="16065"/>
                    </a:cubicBezTo>
                    <a:cubicBezTo>
                      <a:pt x="2510" y="16065"/>
                      <a:pt x="2544" y="15974"/>
                      <a:pt x="2563" y="15724"/>
                    </a:cubicBezTo>
                    <a:lnTo>
                      <a:pt x="2563" y="15724"/>
                    </a:lnTo>
                    <a:cubicBezTo>
                      <a:pt x="2554" y="15897"/>
                      <a:pt x="2716" y="15886"/>
                      <a:pt x="2751" y="16103"/>
                    </a:cubicBezTo>
                    <a:cubicBezTo>
                      <a:pt x="2757" y="16159"/>
                      <a:pt x="2762" y="16179"/>
                      <a:pt x="2768" y="16179"/>
                    </a:cubicBezTo>
                    <a:cubicBezTo>
                      <a:pt x="2778" y="16179"/>
                      <a:pt x="2790" y="16111"/>
                      <a:pt x="2813" y="16076"/>
                    </a:cubicBezTo>
                    <a:cubicBezTo>
                      <a:pt x="2840" y="16023"/>
                      <a:pt x="2884" y="16049"/>
                      <a:pt x="2920" y="16014"/>
                    </a:cubicBezTo>
                    <a:cubicBezTo>
                      <a:pt x="3080" y="15880"/>
                      <a:pt x="3241" y="15880"/>
                      <a:pt x="3419" y="15880"/>
                    </a:cubicBezTo>
                    <a:cubicBezTo>
                      <a:pt x="3464" y="15888"/>
                      <a:pt x="3559" y="15929"/>
                      <a:pt x="3632" y="15929"/>
                    </a:cubicBezTo>
                    <a:cubicBezTo>
                      <a:pt x="3731" y="15929"/>
                      <a:pt x="3788" y="15853"/>
                      <a:pt x="3624" y="15515"/>
                    </a:cubicBezTo>
                    <a:cubicBezTo>
                      <a:pt x="3608" y="15484"/>
                      <a:pt x="3470" y="15173"/>
                      <a:pt x="3483" y="15173"/>
                    </a:cubicBezTo>
                    <a:cubicBezTo>
                      <a:pt x="3485" y="15173"/>
                      <a:pt x="3490" y="15180"/>
                      <a:pt x="3499" y="15194"/>
                    </a:cubicBezTo>
                    <a:cubicBezTo>
                      <a:pt x="3579" y="15319"/>
                      <a:pt x="3650" y="15435"/>
                      <a:pt x="3722" y="15560"/>
                    </a:cubicBezTo>
                    <a:cubicBezTo>
                      <a:pt x="3757" y="15621"/>
                      <a:pt x="4130" y="16273"/>
                      <a:pt x="4140" y="16273"/>
                    </a:cubicBezTo>
                    <a:cubicBezTo>
                      <a:pt x="4140" y="16273"/>
                      <a:pt x="4140" y="16272"/>
                      <a:pt x="4140" y="16272"/>
                    </a:cubicBezTo>
                    <a:cubicBezTo>
                      <a:pt x="4140" y="16228"/>
                      <a:pt x="4096" y="16183"/>
                      <a:pt x="4105" y="16130"/>
                    </a:cubicBezTo>
                    <a:cubicBezTo>
                      <a:pt x="4114" y="16094"/>
                      <a:pt x="4140" y="16058"/>
                      <a:pt x="4167" y="16041"/>
                    </a:cubicBezTo>
                    <a:cubicBezTo>
                      <a:pt x="4185" y="16034"/>
                      <a:pt x="4206" y="16022"/>
                      <a:pt x="4233" y="16022"/>
                    </a:cubicBezTo>
                    <a:cubicBezTo>
                      <a:pt x="4273" y="16022"/>
                      <a:pt x="4325" y="16047"/>
                      <a:pt x="4392" y="16146"/>
                    </a:cubicBezTo>
                    <a:lnTo>
                      <a:pt x="4392" y="16146"/>
                    </a:lnTo>
                    <a:cubicBezTo>
                      <a:pt x="4190" y="15840"/>
                      <a:pt x="4432" y="16002"/>
                      <a:pt x="4265" y="15747"/>
                    </a:cubicBezTo>
                    <a:cubicBezTo>
                      <a:pt x="4198" y="15632"/>
                      <a:pt x="4069" y="15436"/>
                      <a:pt x="4111" y="15436"/>
                    </a:cubicBezTo>
                    <a:cubicBezTo>
                      <a:pt x="4124" y="15436"/>
                      <a:pt x="4155" y="15456"/>
                      <a:pt x="4212" y="15506"/>
                    </a:cubicBezTo>
                    <a:cubicBezTo>
                      <a:pt x="4327" y="15604"/>
                      <a:pt x="4408" y="15729"/>
                      <a:pt x="4523" y="15800"/>
                    </a:cubicBezTo>
                    <a:cubicBezTo>
                      <a:pt x="4543" y="15809"/>
                      <a:pt x="4560" y="15813"/>
                      <a:pt x="4573" y="15813"/>
                    </a:cubicBezTo>
                    <a:cubicBezTo>
                      <a:pt x="4613" y="15813"/>
                      <a:pt x="4615" y="15772"/>
                      <a:pt x="4541" y="15684"/>
                    </a:cubicBezTo>
                    <a:cubicBezTo>
                      <a:pt x="4452" y="15569"/>
                      <a:pt x="4497" y="15595"/>
                      <a:pt x="4532" y="15569"/>
                    </a:cubicBezTo>
                    <a:cubicBezTo>
                      <a:pt x="4535" y="15567"/>
                      <a:pt x="4538" y="15566"/>
                      <a:pt x="4541" y="15566"/>
                    </a:cubicBezTo>
                    <a:cubicBezTo>
                      <a:pt x="4569" y="15566"/>
                      <a:pt x="4618" y="15635"/>
                      <a:pt x="4666" y="15675"/>
                    </a:cubicBezTo>
                    <a:cubicBezTo>
                      <a:pt x="4703" y="15701"/>
                      <a:pt x="4726" y="15712"/>
                      <a:pt x="4741" y="15712"/>
                    </a:cubicBezTo>
                    <a:cubicBezTo>
                      <a:pt x="4813" y="15712"/>
                      <a:pt x="4679" y="15467"/>
                      <a:pt x="4771" y="15467"/>
                    </a:cubicBezTo>
                    <a:cubicBezTo>
                      <a:pt x="4786" y="15467"/>
                      <a:pt x="4807" y="15474"/>
                      <a:pt x="4835" y="15488"/>
                    </a:cubicBezTo>
                    <a:cubicBezTo>
                      <a:pt x="4877" y="15447"/>
                      <a:pt x="4639" y="15172"/>
                      <a:pt x="4665" y="15172"/>
                    </a:cubicBezTo>
                    <a:cubicBezTo>
                      <a:pt x="4667" y="15172"/>
                      <a:pt x="4670" y="15174"/>
                      <a:pt x="4675" y="15177"/>
                    </a:cubicBezTo>
                    <a:cubicBezTo>
                      <a:pt x="4706" y="15192"/>
                      <a:pt x="4886" y="15307"/>
                      <a:pt x="4919" y="15307"/>
                    </a:cubicBezTo>
                    <a:cubicBezTo>
                      <a:pt x="4923" y="15307"/>
                      <a:pt x="4925" y="15305"/>
                      <a:pt x="4924" y="15301"/>
                    </a:cubicBezTo>
                    <a:cubicBezTo>
                      <a:pt x="4897" y="15239"/>
                      <a:pt x="4728" y="15150"/>
                      <a:pt x="4684" y="15070"/>
                    </a:cubicBezTo>
                    <a:lnTo>
                      <a:pt x="4684" y="15070"/>
                    </a:lnTo>
                    <a:lnTo>
                      <a:pt x="5111" y="15292"/>
                    </a:lnTo>
                    <a:cubicBezTo>
                      <a:pt x="4948" y="15146"/>
                      <a:pt x="4842" y="15025"/>
                      <a:pt x="4988" y="15025"/>
                    </a:cubicBezTo>
                    <a:cubicBezTo>
                      <a:pt x="4993" y="15025"/>
                      <a:pt x="4999" y="15025"/>
                      <a:pt x="5004" y="15025"/>
                    </a:cubicBezTo>
                    <a:cubicBezTo>
                      <a:pt x="5084" y="15025"/>
                      <a:pt x="5165" y="15007"/>
                      <a:pt x="5174" y="14963"/>
                    </a:cubicBezTo>
                    <a:cubicBezTo>
                      <a:pt x="5174" y="14948"/>
                      <a:pt x="5124" y="14883"/>
                      <a:pt x="5097" y="14883"/>
                    </a:cubicBezTo>
                    <a:cubicBezTo>
                      <a:pt x="5092" y="14883"/>
                      <a:pt x="5087" y="14886"/>
                      <a:pt x="5084" y="14892"/>
                    </a:cubicBezTo>
                    <a:lnTo>
                      <a:pt x="5129" y="14802"/>
                    </a:lnTo>
                    <a:cubicBezTo>
                      <a:pt x="5165" y="14740"/>
                      <a:pt x="5129" y="14785"/>
                      <a:pt x="5031" y="14713"/>
                    </a:cubicBezTo>
                    <a:cubicBezTo>
                      <a:pt x="4969" y="14660"/>
                      <a:pt x="5182" y="14633"/>
                      <a:pt x="5209" y="14598"/>
                    </a:cubicBezTo>
                    <a:cubicBezTo>
                      <a:pt x="5236" y="14571"/>
                      <a:pt x="5352" y="14509"/>
                      <a:pt x="5254" y="14446"/>
                    </a:cubicBezTo>
                    <a:cubicBezTo>
                      <a:pt x="5156" y="14375"/>
                      <a:pt x="4871" y="14330"/>
                      <a:pt x="5165" y="14330"/>
                    </a:cubicBezTo>
                    <a:cubicBezTo>
                      <a:pt x="5192" y="14334"/>
                      <a:pt x="5219" y="14336"/>
                      <a:pt x="5243" y="14336"/>
                    </a:cubicBezTo>
                    <a:cubicBezTo>
                      <a:pt x="5394" y="14336"/>
                      <a:pt x="5466" y="14274"/>
                      <a:pt x="5182" y="14259"/>
                    </a:cubicBezTo>
                    <a:cubicBezTo>
                      <a:pt x="4906" y="14197"/>
                      <a:pt x="4853" y="14134"/>
                      <a:pt x="5040" y="14126"/>
                    </a:cubicBezTo>
                    <a:cubicBezTo>
                      <a:pt x="5053" y="14125"/>
                      <a:pt x="5067" y="14124"/>
                      <a:pt x="5082" y="14124"/>
                    </a:cubicBezTo>
                    <a:cubicBezTo>
                      <a:pt x="5140" y="14124"/>
                      <a:pt x="5204" y="14130"/>
                      <a:pt x="5248" y="14130"/>
                    </a:cubicBezTo>
                    <a:cubicBezTo>
                      <a:pt x="5303" y="14130"/>
                      <a:pt x="5325" y="14121"/>
                      <a:pt x="5263" y="14081"/>
                    </a:cubicBezTo>
                    <a:cubicBezTo>
                      <a:pt x="5254" y="14072"/>
                      <a:pt x="4933" y="13938"/>
                      <a:pt x="4995" y="13938"/>
                    </a:cubicBezTo>
                    <a:cubicBezTo>
                      <a:pt x="5055" y="13947"/>
                      <a:pt x="5203" y="14028"/>
                      <a:pt x="5294" y="14028"/>
                    </a:cubicBezTo>
                    <a:cubicBezTo>
                      <a:pt x="5299" y="14028"/>
                      <a:pt x="5303" y="14028"/>
                      <a:pt x="5307" y="14028"/>
                    </a:cubicBezTo>
                    <a:cubicBezTo>
                      <a:pt x="5396" y="14019"/>
                      <a:pt x="5165" y="13912"/>
                      <a:pt x="5120" y="13894"/>
                    </a:cubicBezTo>
                    <a:cubicBezTo>
                      <a:pt x="5129" y="13858"/>
                      <a:pt x="5120" y="13823"/>
                      <a:pt x="5236" y="13814"/>
                    </a:cubicBezTo>
                    <a:cubicBezTo>
                      <a:pt x="5352" y="13805"/>
                      <a:pt x="5396" y="13787"/>
                      <a:pt x="5414" y="13760"/>
                    </a:cubicBezTo>
                    <a:cubicBezTo>
                      <a:pt x="5441" y="13725"/>
                      <a:pt x="5432" y="13680"/>
                      <a:pt x="5378" y="13636"/>
                    </a:cubicBezTo>
                    <a:cubicBezTo>
                      <a:pt x="5321" y="13586"/>
                      <a:pt x="5148" y="13537"/>
                      <a:pt x="5265" y="13537"/>
                    </a:cubicBezTo>
                    <a:cubicBezTo>
                      <a:pt x="5274" y="13537"/>
                      <a:pt x="5285" y="13537"/>
                      <a:pt x="5298" y="13538"/>
                    </a:cubicBezTo>
                    <a:cubicBezTo>
                      <a:pt x="5319" y="13539"/>
                      <a:pt x="5339" y="13539"/>
                      <a:pt x="5357" y="13539"/>
                    </a:cubicBezTo>
                    <a:cubicBezTo>
                      <a:pt x="5513" y="13539"/>
                      <a:pt x="5553" y="13505"/>
                      <a:pt x="5521" y="13458"/>
                    </a:cubicBezTo>
                    <a:cubicBezTo>
                      <a:pt x="5496" y="13427"/>
                      <a:pt x="5431" y="13411"/>
                      <a:pt x="5358" y="13400"/>
                    </a:cubicBezTo>
                    <a:lnTo>
                      <a:pt x="5358" y="13400"/>
                    </a:lnTo>
                    <a:cubicBezTo>
                      <a:pt x="5371" y="13401"/>
                      <a:pt x="5383" y="13401"/>
                      <a:pt x="5394" y="13401"/>
                    </a:cubicBezTo>
                    <a:cubicBezTo>
                      <a:pt x="5574" y="13401"/>
                      <a:pt x="5484" y="13300"/>
                      <a:pt x="5343" y="13244"/>
                    </a:cubicBezTo>
                    <a:cubicBezTo>
                      <a:pt x="5260" y="13214"/>
                      <a:pt x="5254" y="13177"/>
                      <a:pt x="5339" y="13177"/>
                    </a:cubicBezTo>
                    <a:cubicBezTo>
                      <a:pt x="5355" y="13177"/>
                      <a:pt x="5374" y="13179"/>
                      <a:pt x="5396" y="13181"/>
                    </a:cubicBezTo>
                    <a:cubicBezTo>
                      <a:pt x="5476" y="13199"/>
                      <a:pt x="5548" y="13217"/>
                      <a:pt x="5628" y="13226"/>
                    </a:cubicBezTo>
                    <a:cubicBezTo>
                      <a:pt x="5717" y="13226"/>
                      <a:pt x="5592" y="13181"/>
                      <a:pt x="5557" y="13164"/>
                    </a:cubicBezTo>
                    <a:cubicBezTo>
                      <a:pt x="5476" y="13119"/>
                      <a:pt x="5494" y="13074"/>
                      <a:pt x="5637" y="13074"/>
                    </a:cubicBezTo>
                    <a:cubicBezTo>
                      <a:pt x="5676" y="13082"/>
                      <a:pt x="5701" y="13085"/>
                      <a:pt x="5714" y="13085"/>
                    </a:cubicBezTo>
                    <a:cubicBezTo>
                      <a:pt x="5784" y="13085"/>
                      <a:pt x="5536" y="12999"/>
                      <a:pt x="5521" y="12977"/>
                    </a:cubicBezTo>
                    <a:cubicBezTo>
                      <a:pt x="5476" y="12923"/>
                      <a:pt x="5610" y="12887"/>
                      <a:pt x="5476" y="12825"/>
                    </a:cubicBezTo>
                    <a:cubicBezTo>
                      <a:pt x="5352" y="12763"/>
                      <a:pt x="5405" y="12718"/>
                      <a:pt x="5459" y="12691"/>
                    </a:cubicBezTo>
                    <a:cubicBezTo>
                      <a:pt x="5503" y="12656"/>
                      <a:pt x="5663" y="12594"/>
                      <a:pt x="5494" y="12522"/>
                    </a:cubicBezTo>
                    <a:cubicBezTo>
                      <a:pt x="5463" y="12509"/>
                      <a:pt x="5505" y="12507"/>
                      <a:pt x="5561" y="12507"/>
                    </a:cubicBezTo>
                    <a:cubicBezTo>
                      <a:pt x="5589" y="12507"/>
                      <a:pt x="5620" y="12507"/>
                      <a:pt x="5647" y="12507"/>
                    </a:cubicBezTo>
                    <a:cubicBezTo>
                      <a:pt x="5674" y="12507"/>
                      <a:pt x="5697" y="12507"/>
                      <a:pt x="5708" y="12504"/>
                    </a:cubicBezTo>
                    <a:cubicBezTo>
                      <a:pt x="5788" y="12496"/>
                      <a:pt x="5637" y="12451"/>
                      <a:pt x="5646" y="12424"/>
                    </a:cubicBezTo>
                    <a:cubicBezTo>
                      <a:pt x="5655" y="12389"/>
                      <a:pt x="5681" y="12353"/>
                      <a:pt x="5655" y="12308"/>
                    </a:cubicBezTo>
                    <a:cubicBezTo>
                      <a:pt x="5628" y="12273"/>
                      <a:pt x="5467" y="12246"/>
                      <a:pt x="5601" y="12228"/>
                    </a:cubicBezTo>
                    <a:cubicBezTo>
                      <a:pt x="5744" y="12211"/>
                      <a:pt x="5975" y="12157"/>
                      <a:pt x="5512" y="12077"/>
                    </a:cubicBezTo>
                    <a:lnTo>
                      <a:pt x="5512" y="12077"/>
                    </a:lnTo>
                    <a:cubicBezTo>
                      <a:pt x="5576" y="12088"/>
                      <a:pt x="5629" y="12093"/>
                      <a:pt x="5674" y="12093"/>
                    </a:cubicBezTo>
                    <a:cubicBezTo>
                      <a:pt x="5956" y="12093"/>
                      <a:pt x="5862" y="11897"/>
                      <a:pt x="5708" y="11827"/>
                    </a:cubicBezTo>
                    <a:cubicBezTo>
                      <a:pt x="5565" y="11765"/>
                      <a:pt x="6305" y="11845"/>
                      <a:pt x="5886" y="11721"/>
                    </a:cubicBezTo>
                    <a:cubicBezTo>
                      <a:pt x="5708" y="11658"/>
                      <a:pt x="5467" y="11605"/>
                      <a:pt x="5699" y="11605"/>
                    </a:cubicBezTo>
                    <a:cubicBezTo>
                      <a:pt x="5699" y="11597"/>
                      <a:pt x="5699" y="11524"/>
                      <a:pt x="5677" y="11503"/>
                    </a:cubicBezTo>
                    <a:lnTo>
                      <a:pt x="5677" y="11503"/>
                    </a:lnTo>
                    <a:cubicBezTo>
                      <a:pt x="5734" y="11526"/>
                      <a:pt x="5792" y="11534"/>
                      <a:pt x="5850" y="11534"/>
                    </a:cubicBezTo>
                    <a:cubicBezTo>
                      <a:pt x="5895" y="11525"/>
                      <a:pt x="5877" y="11498"/>
                      <a:pt x="5886" y="11480"/>
                    </a:cubicBezTo>
                    <a:cubicBezTo>
                      <a:pt x="5904" y="11427"/>
                      <a:pt x="6100" y="11400"/>
                      <a:pt x="6064" y="11347"/>
                    </a:cubicBezTo>
                    <a:lnTo>
                      <a:pt x="6064" y="11347"/>
                    </a:lnTo>
                    <a:cubicBezTo>
                      <a:pt x="6039" y="11347"/>
                      <a:pt x="6014" y="11348"/>
                      <a:pt x="5989" y="11348"/>
                    </a:cubicBezTo>
                    <a:cubicBezTo>
                      <a:pt x="5765" y="11348"/>
                      <a:pt x="5542" y="11313"/>
                      <a:pt x="5334" y="11249"/>
                    </a:cubicBezTo>
                    <a:cubicBezTo>
                      <a:pt x="5336" y="11236"/>
                      <a:pt x="5355" y="11231"/>
                      <a:pt x="5383" y="11231"/>
                    </a:cubicBezTo>
                    <a:cubicBezTo>
                      <a:pt x="5473" y="11231"/>
                      <a:pt x="5660" y="11282"/>
                      <a:pt x="5735" y="11302"/>
                    </a:cubicBezTo>
                    <a:cubicBezTo>
                      <a:pt x="5759" y="11307"/>
                      <a:pt x="5777" y="11310"/>
                      <a:pt x="5790" y="11310"/>
                    </a:cubicBezTo>
                    <a:cubicBezTo>
                      <a:pt x="5863" y="11310"/>
                      <a:pt x="5785" y="11238"/>
                      <a:pt x="5815" y="11231"/>
                    </a:cubicBezTo>
                    <a:cubicBezTo>
                      <a:pt x="5842" y="11213"/>
                      <a:pt x="6109" y="11231"/>
                      <a:pt x="6038" y="11204"/>
                    </a:cubicBezTo>
                    <a:cubicBezTo>
                      <a:pt x="5966" y="11168"/>
                      <a:pt x="5815" y="11142"/>
                      <a:pt x="5868" y="11115"/>
                    </a:cubicBezTo>
                    <a:cubicBezTo>
                      <a:pt x="5957" y="11088"/>
                      <a:pt x="6127" y="11088"/>
                      <a:pt x="6144" y="11035"/>
                    </a:cubicBezTo>
                    <a:cubicBezTo>
                      <a:pt x="5966" y="11035"/>
                      <a:pt x="6064" y="10839"/>
                      <a:pt x="6020" y="10803"/>
                    </a:cubicBezTo>
                    <a:cubicBezTo>
                      <a:pt x="5984" y="10776"/>
                      <a:pt x="5735" y="10768"/>
                      <a:pt x="5637" y="10723"/>
                    </a:cubicBezTo>
                    <a:cubicBezTo>
                      <a:pt x="5598" y="10706"/>
                      <a:pt x="5612" y="10700"/>
                      <a:pt x="5651" y="10700"/>
                    </a:cubicBezTo>
                    <a:cubicBezTo>
                      <a:pt x="5718" y="10700"/>
                      <a:pt x="5859" y="10718"/>
                      <a:pt x="5947" y="10735"/>
                    </a:cubicBezTo>
                    <a:lnTo>
                      <a:pt x="5947" y="10735"/>
                    </a:lnTo>
                    <a:cubicBezTo>
                      <a:pt x="5860" y="10712"/>
                      <a:pt x="5764" y="10678"/>
                      <a:pt x="5842" y="10678"/>
                    </a:cubicBezTo>
                    <a:cubicBezTo>
                      <a:pt x="5851" y="10678"/>
                      <a:pt x="5862" y="10677"/>
                      <a:pt x="5872" y="10677"/>
                    </a:cubicBezTo>
                    <a:cubicBezTo>
                      <a:pt x="5966" y="10677"/>
                      <a:pt x="6087" y="10706"/>
                      <a:pt x="6152" y="10706"/>
                    </a:cubicBezTo>
                    <a:cubicBezTo>
                      <a:pt x="6159" y="10706"/>
                      <a:pt x="6165" y="10706"/>
                      <a:pt x="6171" y="10705"/>
                    </a:cubicBezTo>
                    <a:cubicBezTo>
                      <a:pt x="6207" y="10696"/>
                      <a:pt x="5806" y="10607"/>
                      <a:pt x="5859" y="10572"/>
                    </a:cubicBezTo>
                    <a:cubicBezTo>
                      <a:pt x="5877" y="10563"/>
                      <a:pt x="6242" y="10572"/>
                      <a:pt x="6082" y="10545"/>
                    </a:cubicBezTo>
                    <a:cubicBezTo>
                      <a:pt x="6002" y="10545"/>
                      <a:pt x="5913" y="10527"/>
                      <a:pt x="5842" y="10500"/>
                    </a:cubicBezTo>
                    <a:cubicBezTo>
                      <a:pt x="5815" y="10483"/>
                      <a:pt x="5815" y="10474"/>
                      <a:pt x="5850" y="10465"/>
                    </a:cubicBezTo>
                    <a:cubicBezTo>
                      <a:pt x="5938" y="10465"/>
                      <a:pt x="6139" y="10518"/>
                      <a:pt x="6228" y="10518"/>
                    </a:cubicBezTo>
                    <a:cubicBezTo>
                      <a:pt x="6248" y="10518"/>
                      <a:pt x="6263" y="10516"/>
                      <a:pt x="6269" y="10509"/>
                    </a:cubicBezTo>
                    <a:cubicBezTo>
                      <a:pt x="6296" y="10483"/>
                      <a:pt x="6314" y="10465"/>
                      <a:pt x="6278" y="10429"/>
                    </a:cubicBezTo>
                    <a:cubicBezTo>
                      <a:pt x="6233" y="10411"/>
                      <a:pt x="6198" y="10402"/>
                      <a:pt x="6153" y="10385"/>
                    </a:cubicBezTo>
                    <a:cubicBezTo>
                      <a:pt x="6162" y="10340"/>
                      <a:pt x="6198" y="10304"/>
                      <a:pt x="6171" y="10251"/>
                    </a:cubicBezTo>
                    <a:cubicBezTo>
                      <a:pt x="6124" y="10203"/>
                      <a:pt x="6060" y="10180"/>
                      <a:pt x="5994" y="10180"/>
                    </a:cubicBezTo>
                    <a:cubicBezTo>
                      <a:pt x="5961" y="10180"/>
                      <a:pt x="5928" y="10186"/>
                      <a:pt x="5895" y="10197"/>
                    </a:cubicBezTo>
                    <a:cubicBezTo>
                      <a:pt x="5904" y="10153"/>
                      <a:pt x="5895" y="10108"/>
                      <a:pt x="6073" y="10108"/>
                    </a:cubicBezTo>
                    <a:cubicBezTo>
                      <a:pt x="6207" y="10108"/>
                      <a:pt x="6421" y="10108"/>
                      <a:pt x="6296" y="10046"/>
                    </a:cubicBezTo>
                    <a:cubicBezTo>
                      <a:pt x="6198" y="10002"/>
                      <a:pt x="6127" y="9984"/>
                      <a:pt x="6118" y="9939"/>
                    </a:cubicBezTo>
                    <a:cubicBezTo>
                      <a:pt x="6118" y="9930"/>
                      <a:pt x="6153" y="9904"/>
                      <a:pt x="6136" y="9886"/>
                    </a:cubicBezTo>
                    <a:cubicBezTo>
                      <a:pt x="6091" y="9877"/>
                      <a:pt x="6046" y="9868"/>
                      <a:pt x="6002" y="9850"/>
                    </a:cubicBezTo>
                    <a:cubicBezTo>
                      <a:pt x="5931" y="9806"/>
                      <a:pt x="6029" y="9770"/>
                      <a:pt x="5975" y="9716"/>
                    </a:cubicBezTo>
                    <a:cubicBezTo>
                      <a:pt x="5925" y="9675"/>
                      <a:pt x="5813" y="9618"/>
                      <a:pt x="5951" y="9618"/>
                    </a:cubicBezTo>
                    <a:cubicBezTo>
                      <a:pt x="5961" y="9618"/>
                      <a:pt x="5972" y="9618"/>
                      <a:pt x="5984" y="9619"/>
                    </a:cubicBezTo>
                    <a:cubicBezTo>
                      <a:pt x="6091" y="9619"/>
                      <a:pt x="6109" y="9538"/>
                      <a:pt x="6002" y="9494"/>
                    </a:cubicBezTo>
                    <a:cubicBezTo>
                      <a:pt x="5970" y="9483"/>
                      <a:pt x="5939" y="9478"/>
                      <a:pt x="5908" y="9478"/>
                    </a:cubicBezTo>
                    <a:cubicBezTo>
                      <a:pt x="5860" y="9478"/>
                      <a:pt x="5813" y="9490"/>
                      <a:pt x="5770" y="9512"/>
                    </a:cubicBezTo>
                    <a:cubicBezTo>
                      <a:pt x="5779" y="9485"/>
                      <a:pt x="5770" y="9458"/>
                      <a:pt x="5850" y="9440"/>
                    </a:cubicBezTo>
                    <a:cubicBezTo>
                      <a:pt x="5922" y="9440"/>
                      <a:pt x="6002" y="9431"/>
                      <a:pt x="6073" y="9414"/>
                    </a:cubicBezTo>
                    <a:cubicBezTo>
                      <a:pt x="6144" y="9378"/>
                      <a:pt x="5940" y="9333"/>
                      <a:pt x="6055" y="9307"/>
                    </a:cubicBezTo>
                    <a:cubicBezTo>
                      <a:pt x="6065" y="9305"/>
                      <a:pt x="6088" y="9305"/>
                      <a:pt x="6116" y="9305"/>
                    </a:cubicBezTo>
                    <a:cubicBezTo>
                      <a:pt x="6146" y="9305"/>
                      <a:pt x="6184" y="9305"/>
                      <a:pt x="6219" y="9305"/>
                    </a:cubicBezTo>
                    <a:cubicBezTo>
                      <a:pt x="6327" y="9305"/>
                      <a:pt x="6417" y="9300"/>
                      <a:pt x="6242" y="9262"/>
                    </a:cubicBezTo>
                    <a:cubicBezTo>
                      <a:pt x="6082" y="9218"/>
                      <a:pt x="5788" y="9164"/>
                      <a:pt x="5993" y="9146"/>
                    </a:cubicBezTo>
                    <a:lnTo>
                      <a:pt x="5993" y="9146"/>
                    </a:lnTo>
                    <a:cubicBezTo>
                      <a:pt x="6019" y="9149"/>
                      <a:pt x="6045" y="9150"/>
                      <a:pt x="6072" y="9150"/>
                    </a:cubicBezTo>
                    <a:cubicBezTo>
                      <a:pt x="6143" y="9150"/>
                      <a:pt x="6215" y="9142"/>
                      <a:pt x="6287" y="9129"/>
                    </a:cubicBezTo>
                    <a:cubicBezTo>
                      <a:pt x="6314" y="9120"/>
                      <a:pt x="6403" y="9040"/>
                      <a:pt x="6287" y="9022"/>
                    </a:cubicBezTo>
                    <a:cubicBezTo>
                      <a:pt x="6207" y="9004"/>
                      <a:pt x="5850" y="8968"/>
                      <a:pt x="5913" y="8924"/>
                    </a:cubicBezTo>
                    <a:cubicBezTo>
                      <a:pt x="5924" y="8914"/>
                      <a:pt x="5942" y="8910"/>
                      <a:pt x="5965" y="8910"/>
                    </a:cubicBezTo>
                    <a:cubicBezTo>
                      <a:pt x="6047" y="8910"/>
                      <a:pt x="6187" y="8961"/>
                      <a:pt x="6278" y="8968"/>
                    </a:cubicBezTo>
                    <a:lnTo>
                      <a:pt x="5984" y="8870"/>
                    </a:lnTo>
                    <a:cubicBezTo>
                      <a:pt x="5912" y="8837"/>
                      <a:pt x="5916" y="8828"/>
                      <a:pt x="5957" y="8828"/>
                    </a:cubicBezTo>
                    <a:cubicBezTo>
                      <a:pt x="5982" y="8828"/>
                      <a:pt x="6020" y="8831"/>
                      <a:pt x="6064" y="8835"/>
                    </a:cubicBezTo>
                    <a:cubicBezTo>
                      <a:pt x="6073" y="8835"/>
                      <a:pt x="6083" y="8835"/>
                      <a:pt x="6092" y="8835"/>
                    </a:cubicBezTo>
                    <a:cubicBezTo>
                      <a:pt x="6241" y="8835"/>
                      <a:pt x="6372" y="8769"/>
                      <a:pt x="6314" y="8719"/>
                    </a:cubicBezTo>
                    <a:cubicBezTo>
                      <a:pt x="6251" y="8665"/>
                      <a:pt x="5735" y="8621"/>
                      <a:pt x="5735" y="8603"/>
                    </a:cubicBezTo>
                    <a:cubicBezTo>
                      <a:pt x="5735" y="8597"/>
                      <a:pt x="5752" y="8595"/>
                      <a:pt x="5779" y="8595"/>
                    </a:cubicBezTo>
                    <a:cubicBezTo>
                      <a:pt x="5831" y="8595"/>
                      <a:pt x="5916" y="8603"/>
                      <a:pt x="5957" y="8603"/>
                    </a:cubicBezTo>
                    <a:cubicBezTo>
                      <a:pt x="5968" y="8605"/>
                      <a:pt x="5979" y="8605"/>
                      <a:pt x="5990" y="8605"/>
                    </a:cubicBezTo>
                    <a:cubicBezTo>
                      <a:pt x="6044" y="8605"/>
                      <a:pt x="6100" y="8588"/>
                      <a:pt x="6144" y="8559"/>
                    </a:cubicBezTo>
                    <a:cubicBezTo>
                      <a:pt x="6180" y="8523"/>
                      <a:pt x="6519" y="8514"/>
                      <a:pt x="6456" y="8469"/>
                    </a:cubicBezTo>
                    <a:cubicBezTo>
                      <a:pt x="6431" y="8453"/>
                      <a:pt x="6190" y="8380"/>
                      <a:pt x="6248" y="8380"/>
                    </a:cubicBezTo>
                    <a:cubicBezTo>
                      <a:pt x="6251" y="8380"/>
                      <a:pt x="6255" y="8380"/>
                      <a:pt x="6260" y="8380"/>
                    </a:cubicBezTo>
                    <a:cubicBezTo>
                      <a:pt x="6326" y="8380"/>
                      <a:pt x="6379" y="8388"/>
                      <a:pt x="6413" y="8388"/>
                    </a:cubicBezTo>
                    <a:cubicBezTo>
                      <a:pt x="6429" y="8388"/>
                      <a:pt x="6441" y="8386"/>
                      <a:pt x="6447" y="8380"/>
                    </a:cubicBezTo>
                    <a:cubicBezTo>
                      <a:pt x="6492" y="8327"/>
                      <a:pt x="6055" y="8220"/>
                      <a:pt x="6038" y="8158"/>
                    </a:cubicBezTo>
                    <a:cubicBezTo>
                      <a:pt x="6034" y="8132"/>
                      <a:pt x="6118" y="8127"/>
                      <a:pt x="6219" y="8127"/>
                    </a:cubicBezTo>
                    <a:cubicBezTo>
                      <a:pt x="6266" y="8127"/>
                      <a:pt x="6316" y="8128"/>
                      <a:pt x="6362" y="8128"/>
                    </a:cubicBezTo>
                    <a:cubicBezTo>
                      <a:pt x="6453" y="8128"/>
                      <a:pt x="6529" y="8125"/>
                      <a:pt x="6536" y="8104"/>
                    </a:cubicBezTo>
                    <a:cubicBezTo>
                      <a:pt x="6456" y="8095"/>
                      <a:pt x="6385" y="8086"/>
                      <a:pt x="6314" y="8078"/>
                    </a:cubicBezTo>
                    <a:cubicBezTo>
                      <a:pt x="6317" y="8063"/>
                      <a:pt x="6356" y="8060"/>
                      <a:pt x="6402" y="8060"/>
                    </a:cubicBezTo>
                    <a:cubicBezTo>
                      <a:pt x="6432" y="8060"/>
                      <a:pt x="6464" y="8062"/>
                      <a:pt x="6491" y="8062"/>
                    </a:cubicBezTo>
                    <a:cubicBezTo>
                      <a:pt x="6524" y="8062"/>
                      <a:pt x="6548" y="8060"/>
                      <a:pt x="6545" y="8051"/>
                    </a:cubicBezTo>
                    <a:cubicBezTo>
                      <a:pt x="6537" y="8016"/>
                      <a:pt x="6460" y="7964"/>
                      <a:pt x="6465" y="7920"/>
                    </a:cubicBezTo>
                    <a:lnTo>
                      <a:pt x="6465" y="7920"/>
                    </a:lnTo>
                    <a:cubicBezTo>
                      <a:pt x="6463" y="7916"/>
                      <a:pt x="6452" y="7877"/>
                      <a:pt x="6394" y="7855"/>
                    </a:cubicBezTo>
                    <a:cubicBezTo>
                      <a:pt x="6305" y="7819"/>
                      <a:pt x="6349" y="7810"/>
                      <a:pt x="6394" y="7793"/>
                    </a:cubicBezTo>
                    <a:cubicBezTo>
                      <a:pt x="6483" y="7766"/>
                      <a:pt x="6483" y="7712"/>
                      <a:pt x="6403" y="7650"/>
                    </a:cubicBezTo>
                    <a:cubicBezTo>
                      <a:pt x="6378" y="7634"/>
                      <a:pt x="6118" y="7541"/>
                      <a:pt x="6190" y="7541"/>
                    </a:cubicBezTo>
                    <a:cubicBezTo>
                      <a:pt x="6196" y="7541"/>
                      <a:pt x="6205" y="7542"/>
                      <a:pt x="6216" y="7543"/>
                    </a:cubicBezTo>
                    <a:cubicBezTo>
                      <a:pt x="6361" y="7567"/>
                      <a:pt x="6511" y="7591"/>
                      <a:pt x="6577" y="7591"/>
                    </a:cubicBezTo>
                    <a:cubicBezTo>
                      <a:pt x="6632" y="7591"/>
                      <a:pt x="6628" y="7574"/>
                      <a:pt x="6510" y="7525"/>
                    </a:cubicBezTo>
                    <a:cubicBezTo>
                      <a:pt x="6472" y="7509"/>
                      <a:pt x="6422" y="7490"/>
                      <a:pt x="6371" y="7470"/>
                    </a:cubicBezTo>
                    <a:lnTo>
                      <a:pt x="6371" y="7470"/>
                    </a:lnTo>
                    <a:cubicBezTo>
                      <a:pt x="6396" y="7475"/>
                      <a:pt x="6422" y="7478"/>
                      <a:pt x="6447" y="7481"/>
                    </a:cubicBezTo>
                    <a:cubicBezTo>
                      <a:pt x="6456" y="7454"/>
                      <a:pt x="6474" y="7427"/>
                      <a:pt x="6314" y="7392"/>
                    </a:cubicBezTo>
                    <a:lnTo>
                      <a:pt x="6314" y="7401"/>
                    </a:lnTo>
                    <a:lnTo>
                      <a:pt x="6196" y="7401"/>
                    </a:lnTo>
                    <a:cubicBezTo>
                      <a:pt x="6113" y="7363"/>
                      <a:pt x="6081" y="7334"/>
                      <a:pt x="6198" y="7329"/>
                    </a:cubicBezTo>
                    <a:cubicBezTo>
                      <a:pt x="6331" y="7329"/>
                      <a:pt x="6465" y="7320"/>
                      <a:pt x="6599" y="7303"/>
                    </a:cubicBezTo>
                    <a:cubicBezTo>
                      <a:pt x="6661" y="7267"/>
                      <a:pt x="6519" y="7240"/>
                      <a:pt x="6527" y="7214"/>
                    </a:cubicBezTo>
                    <a:cubicBezTo>
                      <a:pt x="6536" y="7187"/>
                      <a:pt x="6759" y="7205"/>
                      <a:pt x="6768" y="7178"/>
                    </a:cubicBezTo>
                    <a:cubicBezTo>
                      <a:pt x="6768" y="7178"/>
                      <a:pt x="6625" y="7133"/>
                      <a:pt x="6599" y="7125"/>
                    </a:cubicBezTo>
                    <a:cubicBezTo>
                      <a:pt x="6396" y="7036"/>
                      <a:pt x="6891" y="7088"/>
                      <a:pt x="6910" y="7054"/>
                    </a:cubicBezTo>
                    <a:lnTo>
                      <a:pt x="6910" y="7054"/>
                    </a:lnTo>
                    <a:cubicBezTo>
                      <a:pt x="6908" y="7056"/>
                      <a:pt x="6902" y="7057"/>
                      <a:pt x="6891" y="7057"/>
                    </a:cubicBezTo>
                    <a:cubicBezTo>
                      <a:pt x="6783" y="7057"/>
                      <a:pt x="6273" y="6962"/>
                      <a:pt x="6536" y="6946"/>
                    </a:cubicBezTo>
                    <a:cubicBezTo>
                      <a:pt x="6697" y="6937"/>
                      <a:pt x="6706" y="6946"/>
                      <a:pt x="6723" y="6893"/>
                    </a:cubicBezTo>
                    <a:cubicBezTo>
                      <a:pt x="6753" y="6890"/>
                      <a:pt x="6783" y="6888"/>
                      <a:pt x="6814" y="6888"/>
                    </a:cubicBezTo>
                    <a:cubicBezTo>
                      <a:pt x="6837" y="6888"/>
                      <a:pt x="6860" y="6889"/>
                      <a:pt x="6882" y="6891"/>
                    </a:cubicBezTo>
                    <a:lnTo>
                      <a:pt x="6882" y="6891"/>
                    </a:lnTo>
                    <a:cubicBezTo>
                      <a:pt x="6628" y="6824"/>
                      <a:pt x="6887" y="6745"/>
                      <a:pt x="6554" y="6688"/>
                    </a:cubicBezTo>
                    <a:lnTo>
                      <a:pt x="6554" y="6688"/>
                    </a:lnTo>
                    <a:cubicBezTo>
                      <a:pt x="6585" y="6693"/>
                      <a:pt x="6612" y="6695"/>
                      <a:pt x="6634" y="6695"/>
                    </a:cubicBezTo>
                    <a:cubicBezTo>
                      <a:pt x="6772" y="6695"/>
                      <a:pt x="6758" y="6613"/>
                      <a:pt x="6750" y="6590"/>
                    </a:cubicBezTo>
                    <a:cubicBezTo>
                      <a:pt x="6732" y="6554"/>
                      <a:pt x="6706" y="6519"/>
                      <a:pt x="6670" y="6501"/>
                    </a:cubicBezTo>
                    <a:cubicBezTo>
                      <a:pt x="6599" y="6483"/>
                      <a:pt x="6527" y="6465"/>
                      <a:pt x="6456" y="6439"/>
                    </a:cubicBezTo>
                    <a:cubicBezTo>
                      <a:pt x="6572" y="6439"/>
                      <a:pt x="6839" y="6501"/>
                      <a:pt x="6964" y="6528"/>
                    </a:cubicBezTo>
                    <a:cubicBezTo>
                      <a:pt x="6866" y="6474"/>
                      <a:pt x="6759" y="6439"/>
                      <a:pt x="6652" y="6412"/>
                    </a:cubicBezTo>
                    <a:cubicBezTo>
                      <a:pt x="6474" y="6376"/>
                      <a:pt x="6251" y="6332"/>
                      <a:pt x="6269" y="6287"/>
                    </a:cubicBezTo>
                    <a:lnTo>
                      <a:pt x="6269" y="6287"/>
                    </a:lnTo>
                    <a:cubicBezTo>
                      <a:pt x="6358" y="6296"/>
                      <a:pt x="6714" y="6376"/>
                      <a:pt x="6759" y="6376"/>
                    </a:cubicBezTo>
                    <a:cubicBezTo>
                      <a:pt x="6848" y="6367"/>
                      <a:pt x="6643" y="6296"/>
                      <a:pt x="6572" y="6278"/>
                    </a:cubicBezTo>
                    <a:cubicBezTo>
                      <a:pt x="6581" y="6261"/>
                      <a:pt x="6590" y="6234"/>
                      <a:pt x="6652" y="6225"/>
                    </a:cubicBezTo>
                    <a:cubicBezTo>
                      <a:pt x="6688" y="6225"/>
                      <a:pt x="6848" y="6225"/>
                      <a:pt x="6857" y="6216"/>
                    </a:cubicBezTo>
                    <a:cubicBezTo>
                      <a:pt x="6857" y="6198"/>
                      <a:pt x="6519" y="6118"/>
                      <a:pt x="6554" y="6100"/>
                    </a:cubicBezTo>
                    <a:lnTo>
                      <a:pt x="6714" y="6100"/>
                    </a:lnTo>
                    <a:cubicBezTo>
                      <a:pt x="6741" y="6100"/>
                      <a:pt x="6759" y="6082"/>
                      <a:pt x="6777" y="6065"/>
                    </a:cubicBezTo>
                    <a:cubicBezTo>
                      <a:pt x="6795" y="6029"/>
                      <a:pt x="6706" y="5975"/>
                      <a:pt x="6697" y="5931"/>
                    </a:cubicBezTo>
                    <a:cubicBezTo>
                      <a:pt x="6688" y="5895"/>
                      <a:pt x="6875" y="5922"/>
                      <a:pt x="6812" y="5878"/>
                    </a:cubicBezTo>
                    <a:cubicBezTo>
                      <a:pt x="6741" y="5842"/>
                      <a:pt x="6670" y="5824"/>
                      <a:pt x="6599" y="5806"/>
                    </a:cubicBezTo>
                    <a:lnTo>
                      <a:pt x="6599" y="5806"/>
                    </a:lnTo>
                    <a:cubicBezTo>
                      <a:pt x="6754" y="5837"/>
                      <a:pt x="6858" y="5856"/>
                      <a:pt x="6922" y="5856"/>
                    </a:cubicBezTo>
                    <a:cubicBezTo>
                      <a:pt x="6967" y="5856"/>
                      <a:pt x="6992" y="5846"/>
                      <a:pt x="6999" y="5824"/>
                    </a:cubicBezTo>
                    <a:lnTo>
                      <a:pt x="6848" y="5797"/>
                    </a:lnTo>
                    <a:cubicBezTo>
                      <a:pt x="6857" y="5762"/>
                      <a:pt x="6999" y="5655"/>
                      <a:pt x="6848" y="5610"/>
                    </a:cubicBezTo>
                    <a:cubicBezTo>
                      <a:pt x="6839" y="5610"/>
                      <a:pt x="6501" y="5575"/>
                      <a:pt x="6545" y="5548"/>
                    </a:cubicBezTo>
                    <a:cubicBezTo>
                      <a:pt x="6581" y="5530"/>
                      <a:pt x="6759" y="5530"/>
                      <a:pt x="6812" y="5512"/>
                    </a:cubicBezTo>
                    <a:cubicBezTo>
                      <a:pt x="6955" y="5477"/>
                      <a:pt x="7044" y="5405"/>
                      <a:pt x="7017" y="5334"/>
                    </a:cubicBezTo>
                    <a:cubicBezTo>
                      <a:pt x="6999" y="5290"/>
                      <a:pt x="6848" y="5236"/>
                      <a:pt x="6848" y="5201"/>
                    </a:cubicBezTo>
                    <a:cubicBezTo>
                      <a:pt x="6848" y="5138"/>
                      <a:pt x="6741" y="5120"/>
                      <a:pt x="6519" y="5058"/>
                    </a:cubicBezTo>
                    <a:lnTo>
                      <a:pt x="6519" y="5058"/>
                    </a:lnTo>
                    <a:cubicBezTo>
                      <a:pt x="6551" y="5065"/>
                      <a:pt x="6658" y="5071"/>
                      <a:pt x="6755" y="5071"/>
                    </a:cubicBezTo>
                    <a:cubicBezTo>
                      <a:pt x="6894" y="5071"/>
                      <a:pt x="7013" y="5059"/>
                      <a:pt x="6866" y="5022"/>
                    </a:cubicBezTo>
                    <a:cubicBezTo>
                      <a:pt x="6812" y="5010"/>
                      <a:pt x="6737" y="5007"/>
                      <a:pt x="6655" y="5007"/>
                    </a:cubicBezTo>
                    <a:cubicBezTo>
                      <a:pt x="6601" y="5007"/>
                      <a:pt x="6543" y="5008"/>
                      <a:pt x="6488" y="5008"/>
                    </a:cubicBezTo>
                    <a:cubicBezTo>
                      <a:pt x="6391" y="5008"/>
                      <a:pt x="6299" y="5005"/>
                      <a:pt x="6233" y="4987"/>
                    </a:cubicBezTo>
                    <a:lnTo>
                      <a:pt x="6563" y="4960"/>
                    </a:lnTo>
                    <a:cubicBezTo>
                      <a:pt x="6759" y="4960"/>
                      <a:pt x="6955" y="4969"/>
                      <a:pt x="7151" y="4996"/>
                    </a:cubicBezTo>
                    <a:cubicBezTo>
                      <a:pt x="6786" y="4933"/>
                      <a:pt x="6982" y="4889"/>
                      <a:pt x="6795" y="4809"/>
                    </a:cubicBezTo>
                    <a:cubicBezTo>
                      <a:pt x="6799" y="4788"/>
                      <a:pt x="6811" y="4778"/>
                      <a:pt x="6845" y="4778"/>
                    </a:cubicBezTo>
                    <a:cubicBezTo>
                      <a:pt x="6883" y="4778"/>
                      <a:pt x="6949" y="4790"/>
                      <a:pt x="7062" y="4809"/>
                    </a:cubicBezTo>
                    <a:cubicBezTo>
                      <a:pt x="7111" y="4821"/>
                      <a:pt x="7141" y="4825"/>
                      <a:pt x="7163" y="4825"/>
                    </a:cubicBezTo>
                    <a:cubicBezTo>
                      <a:pt x="7210" y="4825"/>
                      <a:pt x="7214" y="4805"/>
                      <a:pt x="7268" y="4805"/>
                    </a:cubicBezTo>
                    <a:cubicBezTo>
                      <a:pt x="7280" y="4805"/>
                      <a:pt x="7294" y="4806"/>
                      <a:pt x="7311" y="4809"/>
                    </a:cubicBezTo>
                    <a:lnTo>
                      <a:pt x="6670" y="4702"/>
                    </a:lnTo>
                    <a:cubicBezTo>
                      <a:pt x="6672" y="4691"/>
                      <a:pt x="6704" y="4687"/>
                      <a:pt x="6752" y="4687"/>
                    </a:cubicBezTo>
                    <a:cubicBezTo>
                      <a:pt x="6889" y="4687"/>
                      <a:pt x="7154" y="4720"/>
                      <a:pt x="7184" y="4720"/>
                    </a:cubicBezTo>
                    <a:cubicBezTo>
                      <a:pt x="7187" y="4720"/>
                      <a:pt x="7188" y="4720"/>
                      <a:pt x="7187" y="4720"/>
                    </a:cubicBezTo>
                    <a:cubicBezTo>
                      <a:pt x="7097" y="4675"/>
                      <a:pt x="6759" y="4559"/>
                      <a:pt x="6955" y="4559"/>
                    </a:cubicBezTo>
                    <a:cubicBezTo>
                      <a:pt x="7106" y="4559"/>
                      <a:pt x="7418" y="4479"/>
                      <a:pt x="7097" y="4399"/>
                    </a:cubicBezTo>
                    <a:cubicBezTo>
                      <a:pt x="6955" y="4363"/>
                      <a:pt x="7151" y="4319"/>
                      <a:pt x="6999" y="4265"/>
                    </a:cubicBezTo>
                    <a:cubicBezTo>
                      <a:pt x="6890" y="4226"/>
                      <a:pt x="6902" y="4216"/>
                      <a:pt x="6960" y="4216"/>
                    </a:cubicBezTo>
                    <a:cubicBezTo>
                      <a:pt x="7032" y="4216"/>
                      <a:pt x="7175" y="4232"/>
                      <a:pt x="7238" y="4232"/>
                    </a:cubicBezTo>
                    <a:cubicBezTo>
                      <a:pt x="7252" y="4232"/>
                      <a:pt x="7262" y="4232"/>
                      <a:pt x="7267" y="4230"/>
                    </a:cubicBezTo>
                    <a:cubicBezTo>
                      <a:pt x="7311" y="4203"/>
                      <a:pt x="7106" y="4141"/>
                      <a:pt x="7124" y="4114"/>
                    </a:cubicBezTo>
                    <a:cubicBezTo>
                      <a:pt x="7130" y="4105"/>
                      <a:pt x="7145" y="4101"/>
                      <a:pt x="7167" y="4101"/>
                    </a:cubicBezTo>
                    <a:cubicBezTo>
                      <a:pt x="7208" y="4101"/>
                      <a:pt x="7275" y="4114"/>
                      <a:pt x="7356" y="4132"/>
                    </a:cubicBezTo>
                    <a:cubicBezTo>
                      <a:pt x="7381" y="4138"/>
                      <a:pt x="7398" y="4140"/>
                      <a:pt x="7409" y="4140"/>
                    </a:cubicBezTo>
                    <a:cubicBezTo>
                      <a:pt x="7464" y="4140"/>
                      <a:pt x="7363" y="4077"/>
                      <a:pt x="7356" y="4069"/>
                    </a:cubicBezTo>
                    <a:cubicBezTo>
                      <a:pt x="7258" y="4034"/>
                      <a:pt x="7329" y="4034"/>
                      <a:pt x="7365" y="4025"/>
                    </a:cubicBezTo>
                    <a:cubicBezTo>
                      <a:pt x="7444" y="4001"/>
                      <a:pt x="6761" y="3914"/>
                      <a:pt x="6975" y="3914"/>
                    </a:cubicBezTo>
                    <a:cubicBezTo>
                      <a:pt x="7001" y="3914"/>
                      <a:pt x="7041" y="3915"/>
                      <a:pt x="7097" y="3918"/>
                    </a:cubicBezTo>
                    <a:cubicBezTo>
                      <a:pt x="7130" y="3920"/>
                      <a:pt x="7158" y="3921"/>
                      <a:pt x="7183" y="3921"/>
                    </a:cubicBezTo>
                    <a:cubicBezTo>
                      <a:pt x="7371" y="3921"/>
                      <a:pt x="7351" y="3865"/>
                      <a:pt x="7178" y="3802"/>
                    </a:cubicBezTo>
                    <a:cubicBezTo>
                      <a:pt x="7014" y="3743"/>
                      <a:pt x="6936" y="3708"/>
                      <a:pt x="7061" y="3708"/>
                    </a:cubicBezTo>
                    <a:cubicBezTo>
                      <a:pt x="7105" y="3708"/>
                      <a:pt x="7175" y="3713"/>
                      <a:pt x="7276" y="3722"/>
                    </a:cubicBezTo>
                    <a:cubicBezTo>
                      <a:pt x="7291" y="3724"/>
                      <a:pt x="7303" y="3725"/>
                      <a:pt x="7312" y="3725"/>
                    </a:cubicBezTo>
                    <a:cubicBezTo>
                      <a:pt x="7439" y="3725"/>
                      <a:pt x="7129" y="3578"/>
                      <a:pt x="7291" y="3578"/>
                    </a:cubicBezTo>
                    <a:cubicBezTo>
                      <a:pt x="7297" y="3578"/>
                      <a:pt x="7303" y="3578"/>
                      <a:pt x="7310" y="3579"/>
                    </a:cubicBezTo>
                    <a:lnTo>
                      <a:pt x="7310" y="3579"/>
                    </a:lnTo>
                    <a:cubicBezTo>
                      <a:pt x="7153" y="3566"/>
                      <a:pt x="6862" y="3423"/>
                      <a:pt x="6953" y="3423"/>
                    </a:cubicBezTo>
                    <a:cubicBezTo>
                      <a:pt x="6979" y="3423"/>
                      <a:pt x="7035" y="3435"/>
                      <a:pt x="7133" y="3464"/>
                    </a:cubicBezTo>
                    <a:cubicBezTo>
                      <a:pt x="7232" y="3482"/>
                      <a:pt x="7292" y="3489"/>
                      <a:pt x="7325" y="3489"/>
                    </a:cubicBezTo>
                    <a:cubicBezTo>
                      <a:pt x="7440" y="3489"/>
                      <a:pt x="7227" y="3400"/>
                      <a:pt x="7213" y="3366"/>
                    </a:cubicBezTo>
                    <a:cubicBezTo>
                      <a:pt x="7195" y="3339"/>
                      <a:pt x="7195" y="3294"/>
                      <a:pt x="7267" y="3286"/>
                    </a:cubicBezTo>
                    <a:cubicBezTo>
                      <a:pt x="7275" y="3284"/>
                      <a:pt x="7284" y="3284"/>
                      <a:pt x="7292" y="3284"/>
                    </a:cubicBezTo>
                    <a:cubicBezTo>
                      <a:pt x="7319" y="3284"/>
                      <a:pt x="7346" y="3289"/>
                      <a:pt x="7367" y="3289"/>
                    </a:cubicBezTo>
                    <a:cubicBezTo>
                      <a:pt x="7382" y="3289"/>
                      <a:pt x="7394" y="3286"/>
                      <a:pt x="7400" y="3277"/>
                    </a:cubicBezTo>
                    <a:cubicBezTo>
                      <a:pt x="7409" y="3250"/>
                      <a:pt x="7365" y="3081"/>
                      <a:pt x="7160" y="3054"/>
                    </a:cubicBezTo>
                    <a:lnTo>
                      <a:pt x="7160" y="3054"/>
                    </a:lnTo>
                    <a:cubicBezTo>
                      <a:pt x="7254" y="3063"/>
                      <a:pt x="7343" y="3075"/>
                      <a:pt x="7410" y="3075"/>
                    </a:cubicBezTo>
                    <a:cubicBezTo>
                      <a:pt x="7470" y="3075"/>
                      <a:pt x="7512" y="3066"/>
                      <a:pt x="7525" y="3036"/>
                    </a:cubicBezTo>
                    <a:cubicBezTo>
                      <a:pt x="7543" y="2992"/>
                      <a:pt x="7276" y="2911"/>
                      <a:pt x="7454" y="2903"/>
                    </a:cubicBezTo>
                    <a:cubicBezTo>
                      <a:pt x="7436" y="2903"/>
                      <a:pt x="7400" y="2858"/>
                      <a:pt x="7329" y="2858"/>
                    </a:cubicBezTo>
                    <a:cubicBezTo>
                      <a:pt x="7240" y="2858"/>
                      <a:pt x="7311" y="2822"/>
                      <a:pt x="7329" y="2805"/>
                    </a:cubicBezTo>
                    <a:cubicBezTo>
                      <a:pt x="7441" y="2748"/>
                      <a:pt x="7575" y="2649"/>
                      <a:pt x="7270" y="2649"/>
                    </a:cubicBezTo>
                    <a:cubicBezTo>
                      <a:pt x="7258" y="2649"/>
                      <a:pt x="7245" y="2649"/>
                      <a:pt x="7231" y="2650"/>
                    </a:cubicBezTo>
                    <a:lnTo>
                      <a:pt x="7231" y="2650"/>
                    </a:lnTo>
                    <a:cubicBezTo>
                      <a:pt x="7361" y="2641"/>
                      <a:pt x="7561" y="2617"/>
                      <a:pt x="7427" y="2582"/>
                    </a:cubicBezTo>
                    <a:cubicBezTo>
                      <a:pt x="7285" y="2555"/>
                      <a:pt x="7249" y="2573"/>
                      <a:pt x="7249" y="2502"/>
                    </a:cubicBezTo>
                    <a:lnTo>
                      <a:pt x="7249" y="2502"/>
                    </a:lnTo>
                    <a:cubicBezTo>
                      <a:pt x="7249" y="2514"/>
                      <a:pt x="7274" y="2520"/>
                      <a:pt x="7310" y="2520"/>
                    </a:cubicBezTo>
                    <a:cubicBezTo>
                      <a:pt x="7401" y="2520"/>
                      <a:pt x="7566" y="2484"/>
                      <a:pt x="7578" y="2439"/>
                    </a:cubicBezTo>
                    <a:cubicBezTo>
                      <a:pt x="7596" y="2377"/>
                      <a:pt x="7552" y="2350"/>
                      <a:pt x="7507" y="2315"/>
                    </a:cubicBezTo>
                    <a:cubicBezTo>
                      <a:pt x="7449" y="2279"/>
                      <a:pt x="7405" y="2263"/>
                      <a:pt x="7344" y="2263"/>
                    </a:cubicBezTo>
                    <a:cubicBezTo>
                      <a:pt x="7282" y="2263"/>
                      <a:pt x="7204" y="2279"/>
                      <a:pt x="7080" y="2306"/>
                    </a:cubicBezTo>
                    <a:cubicBezTo>
                      <a:pt x="7071" y="2234"/>
                      <a:pt x="7124" y="2234"/>
                      <a:pt x="7302" y="2163"/>
                    </a:cubicBezTo>
                    <a:lnTo>
                      <a:pt x="7302" y="2163"/>
                    </a:lnTo>
                    <a:cubicBezTo>
                      <a:pt x="7302" y="2163"/>
                      <a:pt x="7044" y="2189"/>
                      <a:pt x="6968" y="2207"/>
                    </a:cubicBezTo>
                    <a:lnTo>
                      <a:pt x="6968" y="2207"/>
                    </a:lnTo>
                    <a:cubicBezTo>
                      <a:pt x="7189" y="2153"/>
                      <a:pt x="7410" y="2074"/>
                      <a:pt x="7614" y="1985"/>
                    </a:cubicBezTo>
                    <a:cubicBezTo>
                      <a:pt x="7572" y="1982"/>
                      <a:pt x="7531" y="1981"/>
                      <a:pt x="7489" y="1981"/>
                    </a:cubicBezTo>
                    <a:cubicBezTo>
                      <a:pt x="7388" y="1981"/>
                      <a:pt x="7287" y="1988"/>
                      <a:pt x="7187" y="1994"/>
                    </a:cubicBezTo>
                    <a:cubicBezTo>
                      <a:pt x="7151" y="1999"/>
                      <a:pt x="7121" y="2001"/>
                      <a:pt x="7097" y="2001"/>
                    </a:cubicBezTo>
                    <a:cubicBezTo>
                      <a:pt x="6942" y="2001"/>
                      <a:pt x="7013" y="1910"/>
                      <a:pt x="7044" y="1825"/>
                    </a:cubicBezTo>
                    <a:cubicBezTo>
                      <a:pt x="7066" y="1789"/>
                      <a:pt x="7116" y="1655"/>
                      <a:pt x="7019" y="1655"/>
                    </a:cubicBezTo>
                    <a:cubicBezTo>
                      <a:pt x="6995" y="1655"/>
                      <a:pt x="6963" y="1663"/>
                      <a:pt x="6919" y="1682"/>
                    </a:cubicBezTo>
                    <a:lnTo>
                      <a:pt x="6358" y="1958"/>
                    </a:lnTo>
                    <a:cubicBezTo>
                      <a:pt x="6350" y="1925"/>
                      <a:pt x="6630" y="1779"/>
                      <a:pt x="6765" y="1714"/>
                    </a:cubicBezTo>
                    <a:lnTo>
                      <a:pt x="6765" y="1714"/>
                    </a:lnTo>
                    <a:cubicBezTo>
                      <a:pt x="6757" y="1717"/>
                      <a:pt x="6752" y="1718"/>
                      <a:pt x="6748" y="1718"/>
                    </a:cubicBezTo>
                    <a:cubicBezTo>
                      <a:pt x="6709" y="1718"/>
                      <a:pt x="6875" y="1565"/>
                      <a:pt x="6973" y="1513"/>
                    </a:cubicBezTo>
                    <a:cubicBezTo>
                      <a:pt x="7062" y="1460"/>
                      <a:pt x="7231" y="1370"/>
                      <a:pt x="7204" y="1326"/>
                    </a:cubicBezTo>
                    <a:lnTo>
                      <a:pt x="7204" y="1326"/>
                    </a:lnTo>
                    <a:lnTo>
                      <a:pt x="6685" y="1631"/>
                    </a:lnTo>
                    <a:lnTo>
                      <a:pt x="6685" y="1631"/>
                    </a:lnTo>
                    <a:cubicBezTo>
                      <a:pt x="6944" y="1466"/>
                      <a:pt x="6837" y="1270"/>
                      <a:pt x="6795" y="1219"/>
                    </a:cubicBezTo>
                    <a:lnTo>
                      <a:pt x="6795" y="1219"/>
                    </a:lnTo>
                    <a:cubicBezTo>
                      <a:pt x="6821" y="1264"/>
                      <a:pt x="6670" y="1370"/>
                      <a:pt x="6581" y="1433"/>
                    </a:cubicBezTo>
                    <a:cubicBezTo>
                      <a:pt x="6565" y="1371"/>
                      <a:pt x="6878" y="1062"/>
                      <a:pt x="6770" y="1062"/>
                    </a:cubicBezTo>
                    <a:cubicBezTo>
                      <a:pt x="6753" y="1062"/>
                      <a:pt x="6727" y="1069"/>
                      <a:pt x="6688" y="1085"/>
                    </a:cubicBezTo>
                    <a:cubicBezTo>
                      <a:pt x="6657" y="1104"/>
                      <a:pt x="6517" y="1181"/>
                      <a:pt x="6479" y="1181"/>
                    </a:cubicBezTo>
                    <a:cubicBezTo>
                      <a:pt x="6461" y="1181"/>
                      <a:pt x="6465" y="1165"/>
                      <a:pt x="6510" y="1121"/>
                    </a:cubicBezTo>
                    <a:cubicBezTo>
                      <a:pt x="6563" y="1059"/>
                      <a:pt x="6848" y="898"/>
                      <a:pt x="6786" y="863"/>
                    </a:cubicBezTo>
                    <a:cubicBezTo>
                      <a:pt x="6777" y="860"/>
                      <a:pt x="6768" y="858"/>
                      <a:pt x="6757" y="858"/>
                    </a:cubicBezTo>
                    <a:cubicBezTo>
                      <a:pt x="6711" y="858"/>
                      <a:pt x="6649" y="885"/>
                      <a:pt x="6606" y="885"/>
                    </a:cubicBezTo>
                    <a:cubicBezTo>
                      <a:pt x="6578" y="885"/>
                      <a:pt x="6557" y="873"/>
                      <a:pt x="6554" y="836"/>
                    </a:cubicBezTo>
                    <a:cubicBezTo>
                      <a:pt x="6545" y="756"/>
                      <a:pt x="6572" y="631"/>
                      <a:pt x="6510" y="596"/>
                    </a:cubicBezTo>
                    <a:cubicBezTo>
                      <a:pt x="6505" y="592"/>
                      <a:pt x="6499" y="590"/>
                      <a:pt x="6491" y="590"/>
                    </a:cubicBezTo>
                    <a:cubicBezTo>
                      <a:pt x="6413" y="590"/>
                      <a:pt x="6201" y="783"/>
                      <a:pt x="6258" y="843"/>
                    </a:cubicBezTo>
                    <a:lnTo>
                      <a:pt x="6258" y="843"/>
                    </a:lnTo>
                    <a:cubicBezTo>
                      <a:pt x="6230" y="817"/>
                      <a:pt x="6180" y="799"/>
                      <a:pt x="6171" y="747"/>
                    </a:cubicBezTo>
                    <a:cubicBezTo>
                      <a:pt x="6180" y="667"/>
                      <a:pt x="6198" y="587"/>
                      <a:pt x="6225" y="506"/>
                    </a:cubicBezTo>
                    <a:cubicBezTo>
                      <a:pt x="6229" y="483"/>
                      <a:pt x="6220" y="475"/>
                      <a:pt x="6207" y="475"/>
                    </a:cubicBezTo>
                    <a:cubicBezTo>
                      <a:pt x="6190" y="475"/>
                      <a:pt x="6164" y="488"/>
                      <a:pt x="6144" y="498"/>
                    </a:cubicBezTo>
                    <a:cubicBezTo>
                      <a:pt x="6064" y="533"/>
                      <a:pt x="6029" y="640"/>
                      <a:pt x="5940" y="774"/>
                    </a:cubicBezTo>
                    <a:cubicBezTo>
                      <a:pt x="5963" y="750"/>
                      <a:pt x="5977" y="740"/>
                      <a:pt x="5984" y="740"/>
                    </a:cubicBezTo>
                    <a:cubicBezTo>
                      <a:pt x="5999" y="740"/>
                      <a:pt x="5970" y="797"/>
                      <a:pt x="5913" y="854"/>
                    </a:cubicBezTo>
                    <a:cubicBezTo>
                      <a:pt x="5868" y="905"/>
                      <a:pt x="5819" y="947"/>
                      <a:pt x="5795" y="947"/>
                    </a:cubicBezTo>
                    <a:cubicBezTo>
                      <a:pt x="5785" y="947"/>
                      <a:pt x="5779" y="940"/>
                      <a:pt x="5779" y="925"/>
                    </a:cubicBezTo>
                    <a:cubicBezTo>
                      <a:pt x="5761" y="827"/>
                      <a:pt x="6055" y="551"/>
                      <a:pt x="5984" y="515"/>
                    </a:cubicBezTo>
                    <a:cubicBezTo>
                      <a:pt x="5973" y="514"/>
                      <a:pt x="5962" y="513"/>
                      <a:pt x="5951" y="513"/>
                    </a:cubicBezTo>
                    <a:cubicBezTo>
                      <a:pt x="5821" y="513"/>
                      <a:pt x="5706" y="607"/>
                      <a:pt x="5681" y="738"/>
                    </a:cubicBezTo>
                    <a:cubicBezTo>
                      <a:pt x="5672" y="854"/>
                      <a:pt x="5619" y="970"/>
                      <a:pt x="5539" y="1059"/>
                    </a:cubicBezTo>
                    <a:cubicBezTo>
                      <a:pt x="5503" y="1105"/>
                      <a:pt x="5470" y="1142"/>
                      <a:pt x="5454" y="1142"/>
                    </a:cubicBezTo>
                    <a:cubicBezTo>
                      <a:pt x="5441" y="1142"/>
                      <a:pt x="5438" y="1121"/>
                      <a:pt x="5450" y="1068"/>
                    </a:cubicBezTo>
                    <a:cubicBezTo>
                      <a:pt x="5476" y="889"/>
                      <a:pt x="5761" y="391"/>
                      <a:pt x="5761" y="355"/>
                    </a:cubicBezTo>
                    <a:cubicBezTo>
                      <a:pt x="5757" y="322"/>
                      <a:pt x="5740" y="308"/>
                      <a:pt x="5717" y="308"/>
                    </a:cubicBezTo>
                    <a:cubicBezTo>
                      <a:pt x="5690" y="308"/>
                      <a:pt x="5656" y="326"/>
                      <a:pt x="5628" y="355"/>
                    </a:cubicBezTo>
                    <a:cubicBezTo>
                      <a:pt x="5557" y="426"/>
                      <a:pt x="5530" y="578"/>
                      <a:pt x="5467" y="658"/>
                    </a:cubicBezTo>
                    <a:cubicBezTo>
                      <a:pt x="5455" y="675"/>
                      <a:pt x="5447" y="683"/>
                      <a:pt x="5443" y="683"/>
                    </a:cubicBezTo>
                    <a:cubicBezTo>
                      <a:pt x="5408" y="683"/>
                      <a:pt x="5536" y="300"/>
                      <a:pt x="5487" y="300"/>
                    </a:cubicBezTo>
                    <a:cubicBezTo>
                      <a:pt x="5482" y="300"/>
                      <a:pt x="5476" y="303"/>
                      <a:pt x="5467" y="311"/>
                    </a:cubicBezTo>
                    <a:cubicBezTo>
                      <a:pt x="5407" y="396"/>
                      <a:pt x="5356" y="489"/>
                      <a:pt x="5316" y="588"/>
                    </a:cubicBezTo>
                    <a:lnTo>
                      <a:pt x="5316" y="588"/>
                    </a:lnTo>
                    <a:cubicBezTo>
                      <a:pt x="5337" y="504"/>
                      <a:pt x="5356" y="419"/>
                      <a:pt x="5369" y="337"/>
                    </a:cubicBezTo>
                    <a:cubicBezTo>
                      <a:pt x="5385" y="199"/>
                      <a:pt x="5360" y="1"/>
                      <a:pt x="53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1112;p41"/>
              <p:cNvSpPr/>
              <p:nvPr/>
            </p:nvSpPr>
            <p:spPr>
              <a:xfrm>
                <a:off x="3227450" y="3817000"/>
                <a:ext cx="126950" cy="2810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11242" extrusionOk="0">
                    <a:moveTo>
                      <a:pt x="5078" y="1"/>
                    </a:moveTo>
                    <a:lnTo>
                      <a:pt x="1" y="11242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1113;p41"/>
              <p:cNvSpPr/>
              <p:nvPr/>
            </p:nvSpPr>
            <p:spPr>
              <a:xfrm>
                <a:off x="3219450" y="3813675"/>
                <a:ext cx="156650" cy="289250"/>
              </a:xfrm>
              <a:custGeom>
                <a:avLst/>
                <a:gdLst/>
                <a:ahLst/>
                <a:cxnLst/>
                <a:rect l="l" t="t" r="r" b="b"/>
                <a:pathLst>
                  <a:path w="6266" h="11570" extrusionOk="0">
                    <a:moveTo>
                      <a:pt x="5927" y="942"/>
                    </a:moveTo>
                    <a:cubicBezTo>
                      <a:pt x="5956" y="956"/>
                      <a:pt x="5990" y="971"/>
                      <a:pt x="6030" y="989"/>
                    </a:cubicBezTo>
                    <a:cubicBezTo>
                      <a:pt x="5996" y="972"/>
                      <a:pt x="5962" y="956"/>
                      <a:pt x="5927" y="942"/>
                    </a:cubicBezTo>
                    <a:close/>
                    <a:moveTo>
                      <a:pt x="4703" y="1354"/>
                    </a:moveTo>
                    <a:cubicBezTo>
                      <a:pt x="4709" y="1358"/>
                      <a:pt x="4735" y="1370"/>
                      <a:pt x="4772" y="1385"/>
                    </a:cubicBezTo>
                    <a:lnTo>
                      <a:pt x="4772" y="1385"/>
                    </a:lnTo>
                    <a:cubicBezTo>
                      <a:pt x="4749" y="1374"/>
                      <a:pt x="4726" y="1364"/>
                      <a:pt x="4703" y="1354"/>
                    </a:cubicBezTo>
                    <a:close/>
                    <a:moveTo>
                      <a:pt x="4567" y="1491"/>
                    </a:moveTo>
                    <a:cubicBezTo>
                      <a:pt x="4536" y="1491"/>
                      <a:pt x="4774" y="1596"/>
                      <a:pt x="4807" y="1596"/>
                    </a:cubicBezTo>
                    <a:cubicBezTo>
                      <a:pt x="4808" y="1596"/>
                      <a:pt x="4810" y="1596"/>
                      <a:pt x="4810" y="1595"/>
                    </a:cubicBezTo>
                    <a:lnTo>
                      <a:pt x="4676" y="1524"/>
                    </a:lnTo>
                    <a:cubicBezTo>
                      <a:pt x="4609" y="1500"/>
                      <a:pt x="4577" y="1491"/>
                      <a:pt x="4567" y="1491"/>
                    </a:cubicBezTo>
                    <a:close/>
                    <a:moveTo>
                      <a:pt x="4475" y="1804"/>
                    </a:moveTo>
                    <a:cubicBezTo>
                      <a:pt x="4472" y="1806"/>
                      <a:pt x="4472" y="1809"/>
                      <a:pt x="4472" y="1809"/>
                    </a:cubicBezTo>
                    <a:cubicBezTo>
                      <a:pt x="4473" y="1807"/>
                      <a:pt x="4474" y="1806"/>
                      <a:pt x="4475" y="1804"/>
                    </a:cubicBezTo>
                    <a:close/>
                    <a:moveTo>
                      <a:pt x="4543" y="1968"/>
                    </a:moveTo>
                    <a:cubicBezTo>
                      <a:pt x="4543" y="1968"/>
                      <a:pt x="4543" y="1968"/>
                      <a:pt x="4543" y="1969"/>
                    </a:cubicBezTo>
                    <a:cubicBezTo>
                      <a:pt x="4540" y="1969"/>
                      <a:pt x="4541" y="1973"/>
                      <a:pt x="4547" y="1981"/>
                    </a:cubicBezTo>
                    <a:lnTo>
                      <a:pt x="4547" y="1981"/>
                    </a:lnTo>
                    <a:cubicBezTo>
                      <a:pt x="4548" y="1974"/>
                      <a:pt x="4544" y="1968"/>
                      <a:pt x="4543" y="1968"/>
                    </a:cubicBezTo>
                    <a:close/>
                    <a:moveTo>
                      <a:pt x="4651" y="2090"/>
                    </a:moveTo>
                    <a:cubicBezTo>
                      <a:pt x="4702" y="2090"/>
                      <a:pt x="4916" y="2185"/>
                      <a:pt x="4908" y="2209"/>
                    </a:cubicBezTo>
                    <a:lnTo>
                      <a:pt x="4908" y="2218"/>
                    </a:lnTo>
                    <a:cubicBezTo>
                      <a:pt x="4810" y="2183"/>
                      <a:pt x="4721" y="2147"/>
                      <a:pt x="4641" y="2094"/>
                    </a:cubicBezTo>
                    <a:cubicBezTo>
                      <a:pt x="4642" y="2091"/>
                      <a:pt x="4645" y="2090"/>
                      <a:pt x="4651" y="2090"/>
                    </a:cubicBezTo>
                    <a:close/>
                    <a:moveTo>
                      <a:pt x="4418" y="2147"/>
                    </a:moveTo>
                    <a:lnTo>
                      <a:pt x="4418" y="2147"/>
                    </a:lnTo>
                    <a:cubicBezTo>
                      <a:pt x="4507" y="2174"/>
                      <a:pt x="4605" y="2209"/>
                      <a:pt x="4685" y="2263"/>
                    </a:cubicBezTo>
                    <a:lnTo>
                      <a:pt x="4685" y="2272"/>
                    </a:lnTo>
                    <a:cubicBezTo>
                      <a:pt x="4587" y="2245"/>
                      <a:pt x="4498" y="2200"/>
                      <a:pt x="4418" y="2147"/>
                    </a:cubicBezTo>
                    <a:close/>
                    <a:moveTo>
                      <a:pt x="4103" y="2366"/>
                    </a:moveTo>
                    <a:cubicBezTo>
                      <a:pt x="4122" y="2372"/>
                      <a:pt x="4141" y="2379"/>
                      <a:pt x="4160" y="2386"/>
                    </a:cubicBezTo>
                    <a:lnTo>
                      <a:pt x="4160" y="2386"/>
                    </a:lnTo>
                    <a:cubicBezTo>
                      <a:pt x="4154" y="2384"/>
                      <a:pt x="4148" y="2381"/>
                      <a:pt x="4142" y="2379"/>
                    </a:cubicBezTo>
                    <a:cubicBezTo>
                      <a:pt x="4125" y="2372"/>
                      <a:pt x="4112" y="2368"/>
                      <a:pt x="4103" y="2366"/>
                    </a:cubicBezTo>
                    <a:close/>
                    <a:moveTo>
                      <a:pt x="5502" y="2368"/>
                    </a:moveTo>
                    <a:cubicBezTo>
                      <a:pt x="5518" y="2377"/>
                      <a:pt x="5537" y="2386"/>
                      <a:pt x="5558" y="2396"/>
                    </a:cubicBezTo>
                    <a:cubicBezTo>
                      <a:pt x="5540" y="2386"/>
                      <a:pt x="5521" y="2377"/>
                      <a:pt x="5502" y="2368"/>
                    </a:cubicBezTo>
                    <a:close/>
                    <a:moveTo>
                      <a:pt x="4160" y="2386"/>
                    </a:moveTo>
                    <a:cubicBezTo>
                      <a:pt x="4176" y="2393"/>
                      <a:pt x="4190" y="2398"/>
                      <a:pt x="4201" y="2402"/>
                    </a:cubicBezTo>
                    <a:lnTo>
                      <a:pt x="4201" y="2402"/>
                    </a:lnTo>
                    <a:cubicBezTo>
                      <a:pt x="4187" y="2396"/>
                      <a:pt x="4173" y="2391"/>
                      <a:pt x="4160" y="2386"/>
                    </a:cubicBezTo>
                    <a:close/>
                    <a:moveTo>
                      <a:pt x="4354" y="2574"/>
                    </a:moveTo>
                    <a:cubicBezTo>
                      <a:pt x="4354" y="2574"/>
                      <a:pt x="4355" y="2574"/>
                      <a:pt x="4357" y="2575"/>
                    </a:cubicBezTo>
                    <a:lnTo>
                      <a:pt x="4357" y="2575"/>
                    </a:lnTo>
                    <a:cubicBezTo>
                      <a:pt x="4356" y="2575"/>
                      <a:pt x="4356" y="2575"/>
                      <a:pt x="4356" y="2575"/>
                    </a:cubicBezTo>
                    <a:cubicBezTo>
                      <a:pt x="4355" y="2574"/>
                      <a:pt x="4354" y="2574"/>
                      <a:pt x="4354" y="2574"/>
                    </a:cubicBezTo>
                    <a:close/>
                    <a:moveTo>
                      <a:pt x="3795" y="2575"/>
                    </a:moveTo>
                    <a:cubicBezTo>
                      <a:pt x="3781" y="2575"/>
                      <a:pt x="3857" y="2611"/>
                      <a:pt x="4026" y="2690"/>
                    </a:cubicBezTo>
                    <a:lnTo>
                      <a:pt x="4035" y="2681"/>
                    </a:lnTo>
                    <a:lnTo>
                      <a:pt x="3910" y="2610"/>
                    </a:lnTo>
                    <a:cubicBezTo>
                      <a:pt x="3842" y="2587"/>
                      <a:pt x="3803" y="2575"/>
                      <a:pt x="3795" y="2575"/>
                    </a:cubicBezTo>
                    <a:close/>
                    <a:moveTo>
                      <a:pt x="3795" y="2948"/>
                    </a:moveTo>
                    <a:cubicBezTo>
                      <a:pt x="3801" y="2948"/>
                      <a:pt x="3815" y="2951"/>
                      <a:pt x="3839" y="2958"/>
                    </a:cubicBezTo>
                    <a:cubicBezTo>
                      <a:pt x="3910" y="2975"/>
                      <a:pt x="4017" y="3020"/>
                      <a:pt x="4115" y="3064"/>
                    </a:cubicBezTo>
                    <a:lnTo>
                      <a:pt x="4115" y="3073"/>
                    </a:lnTo>
                    <a:cubicBezTo>
                      <a:pt x="4226" y="3119"/>
                      <a:pt x="4309" y="3165"/>
                      <a:pt x="4295" y="3165"/>
                    </a:cubicBezTo>
                    <a:cubicBezTo>
                      <a:pt x="4291" y="3165"/>
                      <a:pt x="4273" y="3159"/>
                      <a:pt x="4240" y="3145"/>
                    </a:cubicBezTo>
                    <a:cubicBezTo>
                      <a:pt x="4092" y="3090"/>
                      <a:pt x="3755" y="2948"/>
                      <a:pt x="3795" y="2948"/>
                    </a:cubicBezTo>
                    <a:close/>
                    <a:moveTo>
                      <a:pt x="4017" y="3456"/>
                    </a:moveTo>
                    <a:lnTo>
                      <a:pt x="4017" y="3456"/>
                    </a:lnTo>
                    <a:cubicBezTo>
                      <a:pt x="4115" y="3483"/>
                      <a:pt x="4204" y="3528"/>
                      <a:pt x="4285" y="3581"/>
                    </a:cubicBezTo>
                    <a:cubicBezTo>
                      <a:pt x="4196" y="3554"/>
                      <a:pt x="4098" y="3510"/>
                      <a:pt x="4017" y="3456"/>
                    </a:cubicBezTo>
                    <a:close/>
                    <a:moveTo>
                      <a:pt x="4517" y="3850"/>
                    </a:moveTo>
                    <a:cubicBezTo>
                      <a:pt x="4523" y="3854"/>
                      <a:pt x="4529" y="3857"/>
                      <a:pt x="4534" y="3857"/>
                    </a:cubicBezTo>
                    <a:cubicBezTo>
                      <a:pt x="4528" y="3855"/>
                      <a:pt x="4523" y="3852"/>
                      <a:pt x="4517" y="3850"/>
                    </a:cubicBezTo>
                    <a:close/>
                    <a:moveTo>
                      <a:pt x="5068" y="0"/>
                    </a:moveTo>
                    <a:cubicBezTo>
                      <a:pt x="5042" y="0"/>
                      <a:pt x="4979" y="0"/>
                      <a:pt x="5068" y="54"/>
                    </a:cubicBezTo>
                    <a:cubicBezTo>
                      <a:pt x="5221" y="130"/>
                      <a:pt x="5368" y="196"/>
                      <a:pt x="5342" y="196"/>
                    </a:cubicBezTo>
                    <a:cubicBezTo>
                      <a:pt x="5334" y="196"/>
                      <a:pt x="5313" y="190"/>
                      <a:pt x="5273" y="179"/>
                    </a:cubicBezTo>
                    <a:cubicBezTo>
                      <a:pt x="5237" y="175"/>
                      <a:pt x="5202" y="171"/>
                      <a:pt x="5176" y="171"/>
                    </a:cubicBezTo>
                    <a:cubicBezTo>
                      <a:pt x="5145" y="171"/>
                      <a:pt x="5129" y="177"/>
                      <a:pt x="5149" y="196"/>
                    </a:cubicBezTo>
                    <a:cubicBezTo>
                      <a:pt x="5174" y="231"/>
                      <a:pt x="5442" y="357"/>
                      <a:pt x="5419" y="357"/>
                    </a:cubicBezTo>
                    <a:cubicBezTo>
                      <a:pt x="5418" y="357"/>
                      <a:pt x="5417" y="357"/>
                      <a:pt x="5416" y="357"/>
                    </a:cubicBezTo>
                    <a:cubicBezTo>
                      <a:pt x="5336" y="348"/>
                      <a:pt x="4935" y="170"/>
                      <a:pt x="4872" y="161"/>
                    </a:cubicBezTo>
                    <a:lnTo>
                      <a:pt x="4872" y="161"/>
                    </a:lnTo>
                    <a:cubicBezTo>
                      <a:pt x="4970" y="214"/>
                      <a:pt x="5077" y="268"/>
                      <a:pt x="5184" y="303"/>
                    </a:cubicBezTo>
                    <a:cubicBezTo>
                      <a:pt x="5184" y="303"/>
                      <a:pt x="5184" y="304"/>
                      <a:pt x="5183" y="304"/>
                    </a:cubicBezTo>
                    <a:cubicBezTo>
                      <a:pt x="5167" y="304"/>
                      <a:pt x="4920" y="203"/>
                      <a:pt x="4907" y="203"/>
                    </a:cubicBezTo>
                    <a:cubicBezTo>
                      <a:pt x="4904" y="203"/>
                      <a:pt x="4910" y="206"/>
                      <a:pt x="4926" y="214"/>
                    </a:cubicBezTo>
                    <a:cubicBezTo>
                      <a:pt x="4949" y="230"/>
                      <a:pt x="5488" y="479"/>
                      <a:pt x="5456" y="479"/>
                    </a:cubicBezTo>
                    <a:cubicBezTo>
                      <a:pt x="5452" y="479"/>
                      <a:pt x="5436" y="474"/>
                      <a:pt x="5407" y="464"/>
                    </a:cubicBezTo>
                    <a:cubicBezTo>
                      <a:pt x="5300" y="428"/>
                      <a:pt x="5131" y="339"/>
                      <a:pt x="5033" y="312"/>
                    </a:cubicBezTo>
                    <a:cubicBezTo>
                      <a:pt x="5023" y="310"/>
                      <a:pt x="5016" y="309"/>
                      <a:pt x="5010" y="309"/>
                    </a:cubicBezTo>
                    <a:cubicBezTo>
                      <a:pt x="4995" y="309"/>
                      <a:pt x="4995" y="317"/>
                      <a:pt x="5015" y="330"/>
                    </a:cubicBezTo>
                    <a:cubicBezTo>
                      <a:pt x="5077" y="374"/>
                      <a:pt x="5407" y="499"/>
                      <a:pt x="5389" y="526"/>
                    </a:cubicBezTo>
                    <a:cubicBezTo>
                      <a:pt x="5238" y="455"/>
                      <a:pt x="5095" y="392"/>
                      <a:pt x="4979" y="357"/>
                    </a:cubicBezTo>
                    <a:cubicBezTo>
                      <a:pt x="4939" y="345"/>
                      <a:pt x="4891" y="331"/>
                      <a:pt x="4877" y="331"/>
                    </a:cubicBezTo>
                    <a:cubicBezTo>
                      <a:pt x="4860" y="331"/>
                      <a:pt x="4891" y="351"/>
                      <a:pt x="5042" y="419"/>
                    </a:cubicBezTo>
                    <a:cubicBezTo>
                      <a:pt x="4878" y="346"/>
                      <a:pt x="4805" y="317"/>
                      <a:pt x="4790" y="317"/>
                    </a:cubicBezTo>
                    <a:cubicBezTo>
                      <a:pt x="4773" y="317"/>
                      <a:pt x="4838" y="357"/>
                      <a:pt x="4935" y="410"/>
                    </a:cubicBezTo>
                    <a:cubicBezTo>
                      <a:pt x="4868" y="378"/>
                      <a:pt x="4833" y="366"/>
                      <a:pt x="4817" y="366"/>
                    </a:cubicBezTo>
                    <a:cubicBezTo>
                      <a:pt x="4772" y="366"/>
                      <a:pt x="4890" y="466"/>
                      <a:pt x="4890" y="472"/>
                    </a:cubicBezTo>
                    <a:cubicBezTo>
                      <a:pt x="4892" y="470"/>
                      <a:pt x="4895" y="469"/>
                      <a:pt x="4900" y="469"/>
                    </a:cubicBezTo>
                    <a:cubicBezTo>
                      <a:pt x="4954" y="469"/>
                      <a:pt x="5199" y="582"/>
                      <a:pt x="5145" y="582"/>
                    </a:cubicBezTo>
                    <a:cubicBezTo>
                      <a:pt x="5140" y="582"/>
                      <a:pt x="5132" y="581"/>
                      <a:pt x="5122" y="579"/>
                    </a:cubicBezTo>
                    <a:cubicBezTo>
                      <a:pt x="5089" y="576"/>
                      <a:pt x="5062" y="573"/>
                      <a:pt x="5040" y="573"/>
                    </a:cubicBezTo>
                    <a:cubicBezTo>
                      <a:pt x="5009" y="573"/>
                      <a:pt x="4990" y="578"/>
                      <a:pt x="4979" y="588"/>
                    </a:cubicBezTo>
                    <a:cubicBezTo>
                      <a:pt x="5122" y="668"/>
                      <a:pt x="5273" y="704"/>
                      <a:pt x="5425" y="713"/>
                    </a:cubicBezTo>
                    <a:cubicBezTo>
                      <a:pt x="5416" y="731"/>
                      <a:pt x="5416" y="749"/>
                      <a:pt x="5389" y="757"/>
                    </a:cubicBezTo>
                    <a:cubicBezTo>
                      <a:pt x="5384" y="759"/>
                      <a:pt x="5378" y="760"/>
                      <a:pt x="5371" y="760"/>
                    </a:cubicBezTo>
                    <a:cubicBezTo>
                      <a:pt x="5346" y="760"/>
                      <a:pt x="5302" y="745"/>
                      <a:pt x="5175" y="695"/>
                    </a:cubicBezTo>
                    <a:cubicBezTo>
                      <a:pt x="5015" y="633"/>
                      <a:pt x="4944" y="588"/>
                      <a:pt x="4846" y="553"/>
                    </a:cubicBezTo>
                    <a:cubicBezTo>
                      <a:pt x="4809" y="541"/>
                      <a:pt x="4789" y="536"/>
                      <a:pt x="4779" y="536"/>
                    </a:cubicBezTo>
                    <a:cubicBezTo>
                      <a:pt x="4733" y="536"/>
                      <a:pt x="4990" y="665"/>
                      <a:pt x="4997" y="695"/>
                    </a:cubicBezTo>
                    <a:cubicBezTo>
                      <a:pt x="4997" y="699"/>
                      <a:pt x="4993" y="701"/>
                      <a:pt x="4985" y="701"/>
                    </a:cubicBezTo>
                    <a:cubicBezTo>
                      <a:pt x="4944" y="701"/>
                      <a:pt x="4803" y="647"/>
                      <a:pt x="4623" y="579"/>
                    </a:cubicBezTo>
                    <a:lnTo>
                      <a:pt x="4623" y="579"/>
                    </a:lnTo>
                    <a:cubicBezTo>
                      <a:pt x="4783" y="651"/>
                      <a:pt x="4935" y="731"/>
                      <a:pt x="5086" y="820"/>
                    </a:cubicBezTo>
                    <a:cubicBezTo>
                      <a:pt x="5110" y="834"/>
                      <a:pt x="5116" y="840"/>
                      <a:pt x="5112" y="840"/>
                    </a:cubicBezTo>
                    <a:cubicBezTo>
                      <a:pt x="5096" y="840"/>
                      <a:pt x="4920" y="757"/>
                      <a:pt x="4901" y="757"/>
                    </a:cubicBezTo>
                    <a:cubicBezTo>
                      <a:pt x="4900" y="757"/>
                      <a:pt x="4899" y="757"/>
                      <a:pt x="4899" y="757"/>
                    </a:cubicBezTo>
                    <a:cubicBezTo>
                      <a:pt x="4915" y="766"/>
                      <a:pt x="4931" y="774"/>
                      <a:pt x="4946" y="783"/>
                    </a:cubicBezTo>
                    <a:lnTo>
                      <a:pt x="4946" y="783"/>
                    </a:lnTo>
                    <a:cubicBezTo>
                      <a:pt x="4864" y="745"/>
                      <a:pt x="4790" y="712"/>
                      <a:pt x="4766" y="704"/>
                    </a:cubicBezTo>
                    <a:cubicBezTo>
                      <a:pt x="4739" y="694"/>
                      <a:pt x="4723" y="691"/>
                      <a:pt x="4714" y="691"/>
                    </a:cubicBezTo>
                    <a:cubicBezTo>
                      <a:pt x="4689" y="691"/>
                      <a:pt x="4715" y="718"/>
                      <a:pt x="4721" y="731"/>
                    </a:cubicBezTo>
                    <a:cubicBezTo>
                      <a:pt x="4739" y="749"/>
                      <a:pt x="4757" y="784"/>
                      <a:pt x="4908" y="855"/>
                    </a:cubicBezTo>
                    <a:cubicBezTo>
                      <a:pt x="4986" y="902"/>
                      <a:pt x="5036" y="928"/>
                      <a:pt x="5030" y="928"/>
                    </a:cubicBezTo>
                    <a:cubicBezTo>
                      <a:pt x="5029" y="928"/>
                      <a:pt x="5027" y="928"/>
                      <a:pt x="5024" y="927"/>
                    </a:cubicBezTo>
                    <a:cubicBezTo>
                      <a:pt x="4970" y="918"/>
                      <a:pt x="4917" y="900"/>
                      <a:pt x="4872" y="873"/>
                    </a:cubicBezTo>
                    <a:cubicBezTo>
                      <a:pt x="4815" y="851"/>
                      <a:pt x="4795" y="844"/>
                      <a:pt x="4788" y="844"/>
                    </a:cubicBezTo>
                    <a:cubicBezTo>
                      <a:pt x="4781" y="844"/>
                      <a:pt x="4788" y="851"/>
                      <a:pt x="4783" y="855"/>
                    </a:cubicBezTo>
                    <a:cubicBezTo>
                      <a:pt x="4783" y="864"/>
                      <a:pt x="4917" y="945"/>
                      <a:pt x="4953" y="971"/>
                    </a:cubicBezTo>
                    <a:cubicBezTo>
                      <a:pt x="4979" y="989"/>
                      <a:pt x="4988" y="1016"/>
                      <a:pt x="4953" y="1016"/>
                    </a:cubicBezTo>
                    <a:cubicBezTo>
                      <a:pt x="4919" y="1016"/>
                      <a:pt x="4775" y="953"/>
                      <a:pt x="4758" y="953"/>
                    </a:cubicBezTo>
                    <a:cubicBezTo>
                      <a:pt x="4757" y="953"/>
                      <a:pt x="4757" y="953"/>
                      <a:pt x="4757" y="953"/>
                    </a:cubicBezTo>
                    <a:cubicBezTo>
                      <a:pt x="4757" y="953"/>
                      <a:pt x="4855" y="998"/>
                      <a:pt x="4855" y="998"/>
                    </a:cubicBezTo>
                    <a:lnTo>
                      <a:pt x="4846" y="1007"/>
                    </a:lnTo>
                    <a:lnTo>
                      <a:pt x="4819" y="1051"/>
                    </a:lnTo>
                    <a:cubicBezTo>
                      <a:pt x="4810" y="1069"/>
                      <a:pt x="4706" y="1061"/>
                      <a:pt x="5004" y="1198"/>
                    </a:cubicBezTo>
                    <a:lnTo>
                      <a:pt x="5004" y="1198"/>
                    </a:lnTo>
                    <a:cubicBezTo>
                      <a:pt x="4867" y="1135"/>
                      <a:pt x="4798" y="1118"/>
                      <a:pt x="4766" y="1118"/>
                    </a:cubicBezTo>
                    <a:cubicBezTo>
                      <a:pt x="4745" y="1118"/>
                      <a:pt x="4739" y="1125"/>
                      <a:pt x="4739" y="1132"/>
                    </a:cubicBezTo>
                    <a:cubicBezTo>
                      <a:pt x="4730" y="1140"/>
                      <a:pt x="4899" y="1230"/>
                      <a:pt x="4864" y="1238"/>
                    </a:cubicBezTo>
                    <a:cubicBezTo>
                      <a:pt x="4846" y="1238"/>
                      <a:pt x="4668" y="1149"/>
                      <a:pt x="4614" y="1132"/>
                    </a:cubicBezTo>
                    <a:cubicBezTo>
                      <a:pt x="4595" y="1126"/>
                      <a:pt x="4581" y="1124"/>
                      <a:pt x="4573" y="1124"/>
                    </a:cubicBezTo>
                    <a:cubicBezTo>
                      <a:pt x="4553" y="1124"/>
                      <a:pt x="4555" y="1134"/>
                      <a:pt x="4561" y="1140"/>
                    </a:cubicBezTo>
                    <a:cubicBezTo>
                      <a:pt x="4587" y="1167"/>
                      <a:pt x="4623" y="1194"/>
                      <a:pt x="4668" y="1221"/>
                    </a:cubicBezTo>
                    <a:cubicBezTo>
                      <a:pt x="4690" y="1229"/>
                      <a:pt x="4731" y="1249"/>
                      <a:pt x="4777" y="1270"/>
                    </a:cubicBezTo>
                    <a:lnTo>
                      <a:pt x="4777" y="1270"/>
                    </a:lnTo>
                    <a:cubicBezTo>
                      <a:pt x="4754" y="1261"/>
                      <a:pt x="4742" y="1258"/>
                      <a:pt x="4736" y="1258"/>
                    </a:cubicBezTo>
                    <a:cubicBezTo>
                      <a:pt x="4714" y="1258"/>
                      <a:pt x="4813" y="1319"/>
                      <a:pt x="4801" y="1319"/>
                    </a:cubicBezTo>
                    <a:cubicBezTo>
                      <a:pt x="4801" y="1319"/>
                      <a:pt x="4800" y="1319"/>
                      <a:pt x="4799" y="1319"/>
                    </a:cubicBezTo>
                    <a:cubicBezTo>
                      <a:pt x="4761" y="1319"/>
                      <a:pt x="4350" y="1115"/>
                      <a:pt x="4324" y="1115"/>
                    </a:cubicBezTo>
                    <a:cubicBezTo>
                      <a:pt x="4321" y="1115"/>
                      <a:pt x="4322" y="1118"/>
                      <a:pt x="4329" y="1123"/>
                    </a:cubicBezTo>
                    <a:cubicBezTo>
                      <a:pt x="4418" y="1194"/>
                      <a:pt x="4837" y="1372"/>
                      <a:pt x="5051" y="1479"/>
                    </a:cubicBezTo>
                    <a:cubicBezTo>
                      <a:pt x="5083" y="1495"/>
                      <a:pt x="5093" y="1502"/>
                      <a:pt x="5087" y="1502"/>
                    </a:cubicBezTo>
                    <a:cubicBezTo>
                      <a:pt x="5068" y="1502"/>
                      <a:pt x="4877" y="1428"/>
                      <a:pt x="4772" y="1385"/>
                    </a:cubicBezTo>
                    <a:lnTo>
                      <a:pt x="4772" y="1385"/>
                    </a:lnTo>
                    <a:cubicBezTo>
                      <a:pt x="4810" y="1403"/>
                      <a:pt x="4848" y="1424"/>
                      <a:pt x="4881" y="1452"/>
                    </a:cubicBezTo>
                    <a:cubicBezTo>
                      <a:pt x="4881" y="1452"/>
                      <a:pt x="4855" y="1452"/>
                      <a:pt x="4890" y="1470"/>
                    </a:cubicBezTo>
                    <a:cubicBezTo>
                      <a:pt x="4926" y="1497"/>
                      <a:pt x="5033" y="1541"/>
                      <a:pt x="5086" y="1568"/>
                    </a:cubicBezTo>
                    <a:cubicBezTo>
                      <a:pt x="5140" y="1595"/>
                      <a:pt x="5140" y="1604"/>
                      <a:pt x="5131" y="1604"/>
                    </a:cubicBezTo>
                    <a:cubicBezTo>
                      <a:pt x="5002" y="1550"/>
                      <a:pt x="4910" y="1511"/>
                      <a:pt x="4896" y="1511"/>
                    </a:cubicBezTo>
                    <a:cubicBezTo>
                      <a:pt x="4892" y="1511"/>
                      <a:pt x="4895" y="1515"/>
                      <a:pt x="4908" y="1524"/>
                    </a:cubicBezTo>
                    <a:cubicBezTo>
                      <a:pt x="4936" y="1542"/>
                      <a:pt x="4974" y="1566"/>
                      <a:pt x="4962" y="1566"/>
                    </a:cubicBezTo>
                    <a:cubicBezTo>
                      <a:pt x="4952" y="1566"/>
                      <a:pt x="4900" y="1547"/>
                      <a:pt x="4766" y="1488"/>
                    </a:cubicBezTo>
                    <a:cubicBezTo>
                      <a:pt x="4729" y="1471"/>
                      <a:pt x="4704" y="1465"/>
                      <a:pt x="4690" y="1465"/>
                    </a:cubicBezTo>
                    <a:cubicBezTo>
                      <a:pt x="4668" y="1465"/>
                      <a:pt x="4680" y="1483"/>
                      <a:pt x="4730" y="1506"/>
                    </a:cubicBezTo>
                    <a:cubicBezTo>
                      <a:pt x="4792" y="1524"/>
                      <a:pt x="4846" y="1559"/>
                      <a:pt x="4899" y="1595"/>
                    </a:cubicBezTo>
                    <a:cubicBezTo>
                      <a:pt x="4926" y="1621"/>
                      <a:pt x="4908" y="1621"/>
                      <a:pt x="4864" y="1621"/>
                    </a:cubicBezTo>
                    <a:cubicBezTo>
                      <a:pt x="4828" y="1621"/>
                      <a:pt x="4685" y="1559"/>
                      <a:pt x="4605" y="1532"/>
                    </a:cubicBezTo>
                    <a:cubicBezTo>
                      <a:pt x="4579" y="1524"/>
                      <a:pt x="4559" y="1520"/>
                      <a:pt x="4548" y="1520"/>
                    </a:cubicBezTo>
                    <a:cubicBezTo>
                      <a:pt x="4522" y="1520"/>
                      <a:pt x="4542" y="1542"/>
                      <a:pt x="4623" y="1586"/>
                    </a:cubicBezTo>
                    <a:cubicBezTo>
                      <a:pt x="4664" y="1607"/>
                      <a:pt x="4671" y="1615"/>
                      <a:pt x="4659" y="1615"/>
                    </a:cubicBezTo>
                    <a:cubicBezTo>
                      <a:pt x="4628" y="1615"/>
                      <a:pt x="4458" y="1557"/>
                      <a:pt x="4445" y="1550"/>
                    </a:cubicBezTo>
                    <a:lnTo>
                      <a:pt x="4445" y="1550"/>
                    </a:lnTo>
                    <a:cubicBezTo>
                      <a:pt x="4623" y="1639"/>
                      <a:pt x="4810" y="1711"/>
                      <a:pt x="4997" y="1782"/>
                    </a:cubicBezTo>
                    <a:cubicBezTo>
                      <a:pt x="5014" y="1787"/>
                      <a:pt x="5024" y="1800"/>
                      <a:pt x="5007" y="1800"/>
                    </a:cubicBezTo>
                    <a:cubicBezTo>
                      <a:pt x="4997" y="1800"/>
                      <a:pt x="4977" y="1795"/>
                      <a:pt x="4944" y="1782"/>
                    </a:cubicBezTo>
                    <a:cubicBezTo>
                      <a:pt x="4885" y="1754"/>
                      <a:pt x="4857" y="1744"/>
                      <a:pt x="4848" y="1744"/>
                    </a:cubicBezTo>
                    <a:cubicBezTo>
                      <a:pt x="4834" y="1744"/>
                      <a:pt x="4867" y="1769"/>
                      <a:pt x="4899" y="1791"/>
                    </a:cubicBezTo>
                    <a:cubicBezTo>
                      <a:pt x="4924" y="1806"/>
                      <a:pt x="4932" y="1812"/>
                      <a:pt x="4928" y="1812"/>
                    </a:cubicBezTo>
                    <a:cubicBezTo>
                      <a:pt x="4912" y="1812"/>
                      <a:pt x="4728" y="1726"/>
                      <a:pt x="4587" y="1684"/>
                    </a:cubicBezTo>
                    <a:cubicBezTo>
                      <a:pt x="4566" y="1675"/>
                      <a:pt x="4557" y="1671"/>
                      <a:pt x="4555" y="1671"/>
                    </a:cubicBezTo>
                    <a:cubicBezTo>
                      <a:pt x="4548" y="1671"/>
                      <a:pt x="4673" y="1730"/>
                      <a:pt x="4694" y="1737"/>
                    </a:cubicBezTo>
                    <a:cubicBezTo>
                      <a:pt x="4837" y="1809"/>
                      <a:pt x="4819" y="1817"/>
                      <a:pt x="4819" y="1817"/>
                    </a:cubicBezTo>
                    <a:cubicBezTo>
                      <a:pt x="4810" y="1826"/>
                      <a:pt x="4721" y="1800"/>
                      <a:pt x="4926" y="1915"/>
                    </a:cubicBezTo>
                    <a:cubicBezTo>
                      <a:pt x="4934" y="1915"/>
                      <a:pt x="5028" y="1970"/>
                      <a:pt x="5011" y="1970"/>
                    </a:cubicBezTo>
                    <a:cubicBezTo>
                      <a:pt x="5010" y="1970"/>
                      <a:pt x="5008" y="1969"/>
                      <a:pt x="5006" y="1969"/>
                    </a:cubicBezTo>
                    <a:cubicBezTo>
                      <a:pt x="4926" y="1942"/>
                      <a:pt x="4614" y="1773"/>
                      <a:pt x="4534" y="1755"/>
                    </a:cubicBezTo>
                    <a:cubicBezTo>
                      <a:pt x="4527" y="1754"/>
                      <a:pt x="4521" y="1754"/>
                      <a:pt x="4515" y="1754"/>
                    </a:cubicBezTo>
                    <a:cubicBezTo>
                      <a:pt x="4464" y="1754"/>
                      <a:pt x="4484" y="1787"/>
                      <a:pt x="4475" y="1804"/>
                    </a:cubicBezTo>
                    <a:lnTo>
                      <a:pt x="4475" y="1804"/>
                    </a:lnTo>
                    <a:cubicBezTo>
                      <a:pt x="4477" y="1803"/>
                      <a:pt x="4481" y="1802"/>
                      <a:pt x="4487" y="1802"/>
                    </a:cubicBezTo>
                    <a:cubicBezTo>
                      <a:pt x="4503" y="1802"/>
                      <a:pt x="4534" y="1809"/>
                      <a:pt x="4596" y="1835"/>
                    </a:cubicBezTo>
                    <a:cubicBezTo>
                      <a:pt x="4650" y="1871"/>
                      <a:pt x="4570" y="1862"/>
                      <a:pt x="4712" y="1933"/>
                    </a:cubicBezTo>
                    <a:cubicBezTo>
                      <a:pt x="4698" y="1926"/>
                      <a:pt x="4695" y="1923"/>
                      <a:pt x="4699" y="1923"/>
                    </a:cubicBezTo>
                    <a:cubicBezTo>
                      <a:pt x="4717" y="1923"/>
                      <a:pt x="4860" y="1972"/>
                      <a:pt x="4881" y="1987"/>
                    </a:cubicBezTo>
                    <a:cubicBezTo>
                      <a:pt x="4917" y="2010"/>
                      <a:pt x="5048" y="2086"/>
                      <a:pt x="5028" y="2086"/>
                    </a:cubicBezTo>
                    <a:cubicBezTo>
                      <a:pt x="5018" y="2086"/>
                      <a:pt x="4970" y="2067"/>
                      <a:pt x="4855" y="2013"/>
                    </a:cubicBezTo>
                    <a:cubicBezTo>
                      <a:pt x="4774" y="1969"/>
                      <a:pt x="4694" y="1933"/>
                      <a:pt x="4605" y="1907"/>
                    </a:cubicBezTo>
                    <a:cubicBezTo>
                      <a:pt x="4552" y="1907"/>
                      <a:pt x="4525" y="1915"/>
                      <a:pt x="4570" y="1951"/>
                    </a:cubicBezTo>
                    <a:cubicBezTo>
                      <a:pt x="4614" y="1996"/>
                      <a:pt x="4846" y="2076"/>
                      <a:pt x="4953" y="2129"/>
                    </a:cubicBezTo>
                    <a:cubicBezTo>
                      <a:pt x="4855" y="2120"/>
                      <a:pt x="4766" y="2094"/>
                      <a:pt x="4676" y="2058"/>
                    </a:cubicBezTo>
                    <a:cubicBezTo>
                      <a:pt x="4598" y="2028"/>
                      <a:pt x="4560" y="1998"/>
                      <a:pt x="4547" y="1981"/>
                    </a:cubicBezTo>
                    <a:lnTo>
                      <a:pt x="4547" y="1981"/>
                    </a:lnTo>
                    <a:cubicBezTo>
                      <a:pt x="4547" y="1989"/>
                      <a:pt x="4541" y="1998"/>
                      <a:pt x="4521" y="1998"/>
                    </a:cubicBezTo>
                    <a:cubicBezTo>
                      <a:pt x="4506" y="1998"/>
                      <a:pt x="4482" y="1993"/>
                      <a:pt x="4445" y="1978"/>
                    </a:cubicBezTo>
                    <a:cubicBezTo>
                      <a:pt x="4329" y="1933"/>
                      <a:pt x="4098" y="1826"/>
                      <a:pt x="3964" y="1764"/>
                    </a:cubicBezTo>
                    <a:lnTo>
                      <a:pt x="3964" y="1764"/>
                    </a:lnTo>
                    <a:cubicBezTo>
                      <a:pt x="4187" y="1880"/>
                      <a:pt x="4400" y="1978"/>
                      <a:pt x="4579" y="2076"/>
                    </a:cubicBezTo>
                    <a:cubicBezTo>
                      <a:pt x="4668" y="2120"/>
                      <a:pt x="4596" y="2102"/>
                      <a:pt x="4650" y="2138"/>
                    </a:cubicBezTo>
                    <a:cubicBezTo>
                      <a:pt x="4664" y="2152"/>
                      <a:pt x="4811" y="2224"/>
                      <a:pt x="4794" y="2224"/>
                    </a:cubicBezTo>
                    <a:cubicBezTo>
                      <a:pt x="4790" y="2224"/>
                      <a:pt x="4776" y="2220"/>
                      <a:pt x="4748" y="2209"/>
                    </a:cubicBezTo>
                    <a:cubicBezTo>
                      <a:pt x="4579" y="2138"/>
                      <a:pt x="4391" y="2031"/>
                      <a:pt x="4204" y="1951"/>
                    </a:cubicBezTo>
                    <a:cubicBezTo>
                      <a:pt x="4164" y="1935"/>
                      <a:pt x="4144" y="1928"/>
                      <a:pt x="4137" y="1928"/>
                    </a:cubicBezTo>
                    <a:cubicBezTo>
                      <a:pt x="4118" y="1928"/>
                      <a:pt x="4201" y="1978"/>
                      <a:pt x="4240" y="2004"/>
                    </a:cubicBezTo>
                    <a:cubicBezTo>
                      <a:pt x="4293" y="2031"/>
                      <a:pt x="4356" y="2058"/>
                      <a:pt x="4409" y="2094"/>
                    </a:cubicBezTo>
                    <a:cubicBezTo>
                      <a:pt x="4427" y="2120"/>
                      <a:pt x="4418" y="2129"/>
                      <a:pt x="4418" y="2138"/>
                    </a:cubicBezTo>
                    <a:cubicBezTo>
                      <a:pt x="4409" y="2147"/>
                      <a:pt x="4302" y="2156"/>
                      <a:pt x="4445" y="2245"/>
                    </a:cubicBezTo>
                    <a:cubicBezTo>
                      <a:pt x="4476" y="2268"/>
                      <a:pt x="4590" y="2319"/>
                      <a:pt x="4581" y="2319"/>
                    </a:cubicBezTo>
                    <a:cubicBezTo>
                      <a:pt x="4580" y="2319"/>
                      <a:pt x="4576" y="2318"/>
                      <a:pt x="4570" y="2316"/>
                    </a:cubicBezTo>
                    <a:cubicBezTo>
                      <a:pt x="4489" y="2298"/>
                      <a:pt x="4338" y="2227"/>
                      <a:pt x="4258" y="2209"/>
                    </a:cubicBezTo>
                    <a:cubicBezTo>
                      <a:pt x="4196" y="2189"/>
                      <a:pt x="4152" y="2179"/>
                      <a:pt x="4127" y="2179"/>
                    </a:cubicBezTo>
                    <a:cubicBezTo>
                      <a:pt x="4088" y="2179"/>
                      <a:pt x="4101" y="2205"/>
                      <a:pt x="4178" y="2254"/>
                    </a:cubicBezTo>
                    <a:cubicBezTo>
                      <a:pt x="4203" y="2271"/>
                      <a:pt x="4376" y="2361"/>
                      <a:pt x="4375" y="2361"/>
                    </a:cubicBezTo>
                    <a:cubicBezTo>
                      <a:pt x="4375" y="2361"/>
                      <a:pt x="4374" y="2361"/>
                      <a:pt x="4374" y="2361"/>
                    </a:cubicBezTo>
                    <a:cubicBezTo>
                      <a:pt x="4313" y="2344"/>
                      <a:pt x="4071" y="2227"/>
                      <a:pt x="4038" y="2227"/>
                    </a:cubicBezTo>
                    <a:cubicBezTo>
                      <a:pt x="4037" y="2227"/>
                      <a:pt x="4036" y="2227"/>
                      <a:pt x="4035" y="2227"/>
                    </a:cubicBezTo>
                    <a:cubicBezTo>
                      <a:pt x="4115" y="2263"/>
                      <a:pt x="4187" y="2298"/>
                      <a:pt x="4258" y="2343"/>
                    </a:cubicBezTo>
                    <a:cubicBezTo>
                      <a:pt x="4258" y="2361"/>
                      <a:pt x="4249" y="2361"/>
                      <a:pt x="4374" y="2414"/>
                    </a:cubicBezTo>
                    <a:cubicBezTo>
                      <a:pt x="4516" y="2477"/>
                      <a:pt x="4650" y="2548"/>
                      <a:pt x="4783" y="2628"/>
                    </a:cubicBezTo>
                    <a:cubicBezTo>
                      <a:pt x="4731" y="2602"/>
                      <a:pt x="4315" y="2432"/>
                      <a:pt x="4319" y="2432"/>
                    </a:cubicBezTo>
                    <a:lnTo>
                      <a:pt x="4319" y="2432"/>
                    </a:lnTo>
                    <a:cubicBezTo>
                      <a:pt x="4319" y="2432"/>
                      <a:pt x="4320" y="2432"/>
                      <a:pt x="4320" y="2432"/>
                    </a:cubicBezTo>
                    <a:cubicBezTo>
                      <a:pt x="4334" y="2432"/>
                      <a:pt x="4366" y="2442"/>
                      <a:pt x="4377" y="2442"/>
                    </a:cubicBezTo>
                    <a:cubicBezTo>
                      <a:pt x="4386" y="2442"/>
                      <a:pt x="4379" y="2434"/>
                      <a:pt x="4329" y="2405"/>
                    </a:cubicBezTo>
                    <a:cubicBezTo>
                      <a:pt x="4285" y="2388"/>
                      <a:pt x="4240" y="2370"/>
                      <a:pt x="4196" y="2352"/>
                    </a:cubicBezTo>
                    <a:cubicBezTo>
                      <a:pt x="4194" y="2352"/>
                      <a:pt x="4193" y="2351"/>
                      <a:pt x="4192" y="2351"/>
                    </a:cubicBezTo>
                    <a:cubicBezTo>
                      <a:pt x="4172" y="2351"/>
                      <a:pt x="4263" y="2411"/>
                      <a:pt x="4236" y="2411"/>
                    </a:cubicBezTo>
                    <a:cubicBezTo>
                      <a:pt x="4231" y="2411"/>
                      <a:pt x="4220" y="2408"/>
                      <a:pt x="4201" y="2402"/>
                    </a:cubicBezTo>
                    <a:lnTo>
                      <a:pt x="4201" y="2402"/>
                    </a:lnTo>
                    <a:cubicBezTo>
                      <a:pt x="4300" y="2440"/>
                      <a:pt x="4399" y="2487"/>
                      <a:pt x="4489" y="2539"/>
                    </a:cubicBezTo>
                    <a:lnTo>
                      <a:pt x="4489" y="2548"/>
                    </a:lnTo>
                    <a:lnTo>
                      <a:pt x="4096" y="2364"/>
                    </a:lnTo>
                    <a:lnTo>
                      <a:pt x="4096" y="2364"/>
                    </a:lnTo>
                    <a:cubicBezTo>
                      <a:pt x="4098" y="2365"/>
                      <a:pt x="4100" y="2365"/>
                      <a:pt x="4103" y="2366"/>
                    </a:cubicBezTo>
                    <a:lnTo>
                      <a:pt x="4103" y="2366"/>
                    </a:lnTo>
                    <a:cubicBezTo>
                      <a:pt x="4098" y="2364"/>
                      <a:pt x="4093" y="2362"/>
                      <a:pt x="4089" y="2361"/>
                    </a:cubicBezTo>
                    <a:lnTo>
                      <a:pt x="4089" y="2361"/>
                    </a:lnTo>
                    <a:lnTo>
                      <a:pt x="4096" y="2364"/>
                    </a:lnTo>
                    <a:lnTo>
                      <a:pt x="4096" y="2364"/>
                    </a:lnTo>
                    <a:cubicBezTo>
                      <a:pt x="4093" y="2364"/>
                      <a:pt x="4091" y="2364"/>
                      <a:pt x="4089" y="2364"/>
                    </a:cubicBezTo>
                    <a:cubicBezTo>
                      <a:pt x="4045" y="2364"/>
                      <a:pt x="4185" y="2469"/>
                      <a:pt x="4178" y="2477"/>
                    </a:cubicBezTo>
                    <a:cubicBezTo>
                      <a:pt x="4400" y="2583"/>
                      <a:pt x="4391" y="2566"/>
                      <a:pt x="4587" y="2655"/>
                    </a:cubicBezTo>
                    <a:cubicBezTo>
                      <a:pt x="4587" y="2655"/>
                      <a:pt x="4586" y="2655"/>
                      <a:pt x="4585" y="2655"/>
                    </a:cubicBezTo>
                    <a:cubicBezTo>
                      <a:pt x="4561" y="2655"/>
                      <a:pt x="4381" y="2586"/>
                      <a:pt x="4357" y="2575"/>
                    </a:cubicBezTo>
                    <a:lnTo>
                      <a:pt x="4357" y="2575"/>
                    </a:lnTo>
                    <a:cubicBezTo>
                      <a:pt x="4394" y="2612"/>
                      <a:pt x="4597" y="2709"/>
                      <a:pt x="4694" y="2762"/>
                    </a:cubicBezTo>
                    <a:cubicBezTo>
                      <a:pt x="4564" y="2707"/>
                      <a:pt x="4024" y="2499"/>
                      <a:pt x="3987" y="2499"/>
                    </a:cubicBezTo>
                    <a:cubicBezTo>
                      <a:pt x="3976" y="2499"/>
                      <a:pt x="4010" y="2518"/>
                      <a:pt x="4115" y="2566"/>
                    </a:cubicBezTo>
                    <a:cubicBezTo>
                      <a:pt x="4119" y="2567"/>
                      <a:pt x="4122" y="2567"/>
                      <a:pt x="4123" y="2567"/>
                    </a:cubicBezTo>
                    <a:cubicBezTo>
                      <a:pt x="4136" y="2567"/>
                      <a:pt x="4078" y="2538"/>
                      <a:pt x="4062" y="2530"/>
                    </a:cubicBezTo>
                    <a:cubicBezTo>
                      <a:pt x="4062" y="2530"/>
                      <a:pt x="4062" y="2530"/>
                      <a:pt x="4062" y="2530"/>
                    </a:cubicBezTo>
                    <a:cubicBezTo>
                      <a:pt x="4071" y="2530"/>
                      <a:pt x="4330" y="2655"/>
                      <a:pt x="4365" y="2673"/>
                    </a:cubicBezTo>
                    <a:cubicBezTo>
                      <a:pt x="4427" y="2703"/>
                      <a:pt x="4455" y="2728"/>
                      <a:pt x="4444" y="2728"/>
                    </a:cubicBezTo>
                    <a:cubicBezTo>
                      <a:pt x="4442" y="2728"/>
                      <a:pt x="4440" y="2727"/>
                      <a:pt x="4436" y="2726"/>
                    </a:cubicBezTo>
                    <a:cubicBezTo>
                      <a:pt x="4374" y="2726"/>
                      <a:pt x="4044" y="2548"/>
                      <a:pt x="3973" y="2539"/>
                    </a:cubicBezTo>
                    <a:cubicBezTo>
                      <a:pt x="3937" y="2539"/>
                      <a:pt x="3919" y="2539"/>
                      <a:pt x="3955" y="2575"/>
                    </a:cubicBezTo>
                    <a:cubicBezTo>
                      <a:pt x="3991" y="2601"/>
                      <a:pt x="4187" y="2681"/>
                      <a:pt x="4196" y="2699"/>
                    </a:cubicBezTo>
                    <a:cubicBezTo>
                      <a:pt x="4196" y="2707"/>
                      <a:pt x="4199" y="2714"/>
                      <a:pt x="4190" y="2714"/>
                    </a:cubicBezTo>
                    <a:cubicBezTo>
                      <a:pt x="4178" y="2714"/>
                      <a:pt x="4145" y="2701"/>
                      <a:pt x="4053" y="2655"/>
                    </a:cubicBezTo>
                    <a:cubicBezTo>
                      <a:pt x="4017" y="2637"/>
                      <a:pt x="3910" y="2583"/>
                      <a:pt x="3857" y="2566"/>
                    </a:cubicBezTo>
                    <a:cubicBezTo>
                      <a:pt x="3853" y="2564"/>
                      <a:pt x="3851" y="2563"/>
                      <a:pt x="3851" y="2563"/>
                    </a:cubicBezTo>
                    <a:lnTo>
                      <a:pt x="3851" y="2563"/>
                    </a:lnTo>
                    <a:cubicBezTo>
                      <a:pt x="3846" y="2563"/>
                      <a:pt x="4248" y="2783"/>
                      <a:pt x="4210" y="2783"/>
                    </a:cubicBezTo>
                    <a:cubicBezTo>
                      <a:pt x="4205" y="2783"/>
                      <a:pt x="4192" y="2779"/>
                      <a:pt x="4169" y="2771"/>
                    </a:cubicBezTo>
                    <a:cubicBezTo>
                      <a:pt x="4062" y="2708"/>
                      <a:pt x="3937" y="2664"/>
                      <a:pt x="3821" y="2628"/>
                    </a:cubicBezTo>
                    <a:cubicBezTo>
                      <a:pt x="3812" y="2628"/>
                      <a:pt x="3839" y="2664"/>
                      <a:pt x="3866" y="2681"/>
                    </a:cubicBezTo>
                    <a:cubicBezTo>
                      <a:pt x="3991" y="2717"/>
                      <a:pt x="4106" y="2762"/>
                      <a:pt x="4222" y="2824"/>
                    </a:cubicBezTo>
                    <a:cubicBezTo>
                      <a:pt x="4198" y="2824"/>
                      <a:pt x="4163" y="2816"/>
                      <a:pt x="4139" y="2816"/>
                    </a:cubicBezTo>
                    <a:cubicBezTo>
                      <a:pt x="4127" y="2816"/>
                      <a:pt x="4118" y="2818"/>
                      <a:pt x="4115" y="2824"/>
                    </a:cubicBezTo>
                    <a:lnTo>
                      <a:pt x="4098" y="2842"/>
                    </a:lnTo>
                    <a:cubicBezTo>
                      <a:pt x="4091" y="2840"/>
                      <a:pt x="4087" y="2838"/>
                      <a:pt x="4086" y="2838"/>
                    </a:cubicBezTo>
                    <a:cubicBezTo>
                      <a:pt x="4082" y="2838"/>
                      <a:pt x="4104" y="2848"/>
                      <a:pt x="4151" y="2868"/>
                    </a:cubicBezTo>
                    <a:cubicBezTo>
                      <a:pt x="4152" y="2869"/>
                      <a:pt x="4153" y="2870"/>
                      <a:pt x="4152" y="2870"/>
                    </a:cubicBezTo>
                    <a:cubicBezTo>
                      <a:pt x="4144" y="2870"/>
                      <a:pt x="3846" y="2726"/>
                      <a:pt x="3812" y="2717"/>
                    </a:cubicBezTo>
                    <a:cubicBezTo>
                      <a:pt x="3777" y="2700"/>
                      <a:pt x="3761" y="2694"/>
                      <a:pt x="3757" y="2694"/>
                    </a:cubicBezTo>
                    <a:cubicBezTo>
                      <a:pt x="3748" y="2694"/>
                      <a:pt x="3833" y="2742"/>
                      <a:pt x="3866" y="2762"/>
                    </a:cubicBezTo>
                    <a:cubicBezTo>
                      <a:pt x="3920" y="2785"/>
                      <a:pt x="4056" y="2856"/>
                      <a:pt x="4037" y="2856"/>
                    </a:cubicBezTo>
                    <a:cubicBezTo>
                      <a:pt x="4034" y="2856"/>
                      <a:pt x="4028" y="2854"/>
                      <a:pt x="4017" y="2851"/>
                    </a:cubicBezTo>
                    <a:cubicBezTo>
                      <a:pt x="3937" y="2824"/>
                      <a:pt x="3812" y="2753"/>
                      <a:pt x="3723" y="2717"/>
                    </a:cubicBezTo>
                    <a:lnTo>
                      <a:pt x="3723" y="2717"/>
                    </a:lnTo>
                    <a:cubicBezTo>
                      <a:pt x="3839" y="2779"/>
                      <a:pt x="3964" y="2842"/>
                      <a:pt x="4080" y="2922"/>
                    </a:cubicBezTo>
                    <a:cubicBezTo>
                      <a:pt x="4094" y="2936"/>
                      <a:pt x="4115" y="2951"/>
                      <a:pt x="4098" y="2951"/>
                    </a:cubicBezTo>
                    <a:cubicBezTo>
                      <a:pt x="4094" y="2951"/>
                      <a:pt x="4088" y="2950"/>
                      <a:pt x="4080" y="2949"/>
                    </a:cubicBezTo>
                    <a:cubicBezTo>
                      <a:pt x="4026" y="2931"/>
                      <a:pt x="3955" y="2895"/>
                      <a:pt x="3919" y="2886"/>
                    </a:cubicBezTo>
                    <a:cubicBezTo>
                      <a:pt x="3910" y="2884"/>
                      <a:pt x="3900" y="2883"/>
                      <a:pt x="3891" y="2883"/>
                    </a:cubicBezTo>
                    <a:cubicBezTo>
                      <a:pt x="3861" y="2883"/>
                      <a:pt x="3850" y="2898"/>
                      <a:pt x="3955" y="2940"/>
                    </a:cubicBezTo>
                    <a:cubicBezTo>
                      <a:pt x="4089" y="3002"/>
                      <a:pt x="4133" y="3029"/>
                      <a:pt x="4142" y="3038"/>
                    </a:cubicBezTo>
                    <a:cubicBezTo>
                      <a:pt x="4142" y="3049"/>
                      <a:pt x="4145" y="3056"/>
                      <a:pt x="4140" y="3056"/>
                    </a:cubicBezTo>
                    <a:cubicBezTo>
                      <a:pt x="4136" y="3056"/>
                      <a:pt x="4129" y="3053"/>
                      <a:pt x="4115" y="3047"/>
                    </a:cubicBezTo>
                    <a:cubicBezTo>
                      <a:pt x="3982" y="2975"/>
                      <a:pt x="3839" y="2904"/>
                      <a:pt x="3697" y="2851"/>
                    </a:cubicBezTo>
                    <a:cubicBezTo>
                      <a:pt x="3695" y="2850"/>
                      <a:pt x="3694" y="2850"/>
                      <a:pt x="3693" y="2850"/>
                    </a:cubicBezTo>
                    <a:cubicBezTo>
                      <a:pt x="3665" y="2850"/>
                      <a:pt x="3846" y="2940"/>
                      <a:pt x="3826" y="2940"/>
                    </a:cubicBezTo>
                    <a:cubicBezTo>
                      <a:pt x="3822" y="2940"/>
                      <a:pt x="3813" y="2937"/>
                      <a:pt x="3795" y="2931"/>
                    </a:cubicBezTo>
                    <a:cubicBezTo>
                      <a:pt x="3764" y="2922"/>
                      <a:pt x="3746" y="2918"/>
                      <a:pt x="3737" y="2918"/>
                    </a:cubicBezTo>
                    <a:cubicBezTo>
                      <a:pt x="3702" y="2918"/>
                      <a:pt x="3814" y="2979"/>
                      <a:pt x="3893" y="3029"/>
                    </a:cubicBezTo>
                    <a:cubicBezTo>
                      <a:pt x="3930" y="3054"/>
                      <a:pt x="3940" y="3061"/>
                      <a:pt x="3936" y="3061"/>
                    </a:cubicBezTo>
                    <a:cubicBezTo>
                      <a:pt x="3931" y="3061"/>
                      <a:pt x="3908" y="3051"/>
                      <a:pt x="3884" y="3047"/>
                    </a:cubicBezTo>
                    <a:cubicBezTo>
                      <a:pt x="3879" y="3044"/>
                      <a:pt x="3876" y="3043"/>
                      <a:pt x="3875" y="3043"/>
                    </a:cubicBezTo>
                    <a:lnTo>
                      <a:pt x="3875" y="3043"/>
                    </a:lnTo>
                    <a:cubicBezTo>
                      <a:pt x="3872" y="3043"/>
                      <a:pt x="3936" y="3082"/>
                      <a:pt x="3928" y="3082"/>
                    </a:cubicBezTo>
                    <a:cubicBezTo>
                      <a:pt x="4023" y="3126"/>
                      <a:pt x="4145" y="3193"/>
                      <a:pt x="4118" y="3193"/>
                    </a:cubicBezTo>
                    <a:cubicBezTo>
                      <a:pt x="4108" y="3193"/>
                      <a:pt x="4072" y="3182"/>
                      <a:pt x="4000" y="3154"/>
                    </a:cubicBezTo>
                    <a:cubicBezTo>
                      <a:pt x="3958" y="3133"/>
                      <a:pt x="3646" y="2995"/>
                      <a:pt x="3625" y="2995"/>
                    </a:cubicBezTo>
                    <a:cubicBezTo>
                      <a:pt x="3619" y="2995"/>
                      <a:pt x="3638" y="3007"/>
                      <a:pt x="3697" y="3038"/>
                    </a:cubicBezTo>
                    <a:cubicBezTo>
                      <a:pt x="3821" y="3100"/>
                      <a:pt x="3919" y="3145"/>
                      <a:pt x="3884" y="3154"/>
                    </a:cubicBezTo>
                    <a:cubicBezTo>
                      <a:pt x="3882" y="3154"/>
                      <a:pt x="3881" y="3154"/>
                      <a:pt x="3879" y="3154"/>
                    </a:cubicBezTo>
                    <a:cubicBezTo>
                      <a:pt x="3844" y="3154"/>
                      <a:pt x="3729" y="3081"/>
                      <a:pt x="3670" y="3064"/>
                    </a:cubicBezTo>
                    <a:cubicBezTo>
                      <a:pt x="3639" y="3051"/>
                      <a:pt x="3623" y="3047"/>
                      <a:pt x="3615" y="3047"/>
                    </a:cubicBezTo>
                    <a:cubicBezTo>
                      <a:pt x="3608" y="3047"/>
                      <a:pt x="3608" y="3051"/>
                      <a:pt x="3608" y="3056"/>
                    </a:cubicBezTo>
                    <a:lnTo>
                      <a:pt x="3875" y="3171"/>
                    </a:lnTo>
                    <a:cubicBezTo>
                      <a:pt x="3928" y="3189"/>
                      <a:pt x="3991" y="3207"/>
                      <a:pt x="4044" y="3234"/>
                    </a:cubicBezTo>
                    <a:cubicBezTo>
                      <a:pt x="4187" y="3296"/>
                      <a:pt x="4142" y="3305"/>
                      <a:pt x="4133" y="3305"/>
                    </a:cubicBezTo>
                    <a:cubicBezTo>
                      <a:pt x="4044" y="3278"/>
                      <a:pt x="3964" y="3251"/>
                      <a:pt x="3875" y="3216"/>
                    </a:cubicBezTo>
                    <a:cubicBezTo>
                      <a:pt x="3861" y="3216"/>
                      <a:pt x="3761" y="3182"/>
                      <a:pt x="3744" y="3182"/>
                    </a:cubicBezTo>
                    <a:cubicBezTo>
                      <a:pt x="3740" y="3182"/>
                      <a:pt x="3741" y="3184"/>
                      <a:pt x="3750" y="3189"/>
                    </a:cubicBezTo>
                    <a:cubicBezTo>
                      <a:pt x="3821" y="3216"/>
                      <a:pt x="3893" y="3251"/>
                      <a:pt x="3964" y="3296"/>
                    </a:cubicBezTo>
                    <a:cubicBezTo>
                      <a:pt x="3964" y="3305"/>
                      <a:pt x="3910" y="3296"/>
                      <a:pt x="3991" y="3332"/>
                    </a:cubicBezTo>
                    <a:cubicBezTo>
                      <a:pt x="4169" y="3421"/>
                      <a:pt x="4062" y="3430"/>
                      <a:pt x="4035" y="3430"/>
                    </a:cubicBezTo>
                    <a:cubicBezTo>
                      <a:pt x="3973" y="3421"/>
                      <a:pt x="3902" y="3394"/>
                      <a:pt x="3848" y="3358"/>
                    </a:cubicBezTo>
                    <a:cubicBezTo>
                      <a:pt x="3799" y="3339"/>
                      <a:pt x="3774" y="3333"/>
                      <a:pt x="3761" y="3333"/>
                    </a:cubicBezTo>
                    <a:cubicBezTo>
                      <a:pt x="3744" y="3333"/>
                      <a:pt x="3750" y="3344"/>
                      <a:pt x="3750" y="3349"/>
                    </a:cubicBezTo>
                    <a:cubicBezTo>
                      <a:pt x="3724" y="3343"/>
                      <a:pt x="3701" y="3337"/>
                      <a:pt x="3691" y="3337"/>
                    </a:cubicBezTo>
                    <a:cubicBezTo>
                      <a:pt x="3674" y="3337"/>
                      <a:pt x="3694" y="3353"/>
                      <a:pt x="3795" y="3403"/>
                    </a:cubicBezTo>
                    <a:cubicBezTo>
                      <a:pt x="3902" y="3456"/>
                      <a:pt x="3857" y="3447"/>
                      <a:pt x="3848" y="3456"/>
                    </a:cubicBezTo>
                    <a:cubicBezTo>
                      <a:pt x="3848" y="3465"/>
                      <a:pt x="3946" y="3501"/>
                      <a:pt x="3964" y="3519"/>
                    </a:cubicBezTo>
                    <a:cubicBezTo>
                      <a:pt x="3970" y="3525"/>
                      <a:pt x="3966" y="3527"/>
                      <a:pt x="3958" y="3527"/>
                    </a:cubicBezTo>
                    <a:cubicBezTo>
                      <a:pt x="3948" y="3527"/>
                      <a:pt x="3934" y="3525"/>
                      <a:pt x="3923" y="3525"/>
                    </a:cubicBezTo>
                    <a:cubicBezTo>
                      <a:pt x="3917" y="3525"/>
                      <a:pt x="3912" y="3526"/>
                      <a:pt x="3910" y="3528"/>
                    </a:cubicBezTo>
                    <a:cubicBezTo>
                      <a:pt x="4101" y="3649"/>
                      <a:pt x="4301" y="3754"/>
                      <a:pt x="4517" y="3850"/>
                    </a:cubicBezTo>
                    <a:lnTo>
                      <a:pt x="4517" y="3850"/>
                    </a:lnTo>
                    <a:cubicBezTo>
                      <a:pt x="4503" y="3839"/>
                      <a:pt x="4492" y="3822"/>
                      <a:pt x="4498" y="3822"/>
                    </a:cubicBezTo>
                    <a:cubicBezTo>
                      <a:pt x="4543" y="3830"/>
                      <a:pt x="4596" y="3839"/>
                      <a:pt x="4641" y="3857"/>
                    </a:cubicBezTo>
                    <a:cubicBezTo>
                      <a:pt x="4701" y="3877"/>
                      <a:pt x="4750" y="3889"/>
                      <a:pt x="4778" y="3889"/>
                    </a:cubicBezTo>
                    <a:cubicBezTo>
                      <a:pt x="4800" y="3889"/>
                      <a:pt x="4809" y="3882"/>
                      <a:pt x="4801" y="3866"/>
                    </a:cubicBezTo>
                    <a:cubicBezTo>
                      <a:pt x="4783" y="3839"/>
                      <a:pt x="4472" y="3715"/>
                      <a:pt x="4427" y="3679"/>
                    </a:cubicBezTo>
                    <a:cubicBezTo>
                      <a:pt x="4413" y="3665"/>
                      <a:pt x="4412" y="3660"/>
                      <a:pt x="4418" y="3660"/>
                    </a:cubicBezTo>
                    <a:cubicBezTo>
                      <a:pt x="4434" y="3660"/>
                      <a:pt x="4495" y="3687"/>
                      <a:pt x="4570" y="3706"/>
                    </a:cubicBezTo>
                    <a:cubicBezTo>
                      <a:pt x="4660" y="3748"/>
                      <a:pt x="4691" y="3762"/>
                      <a:pt x="4700" y="3762"/>
                    </a:cubicBezTo>
                    <a:cubicBezTo>
                      <a:pt x="4702" y="3762"/>
                      <a:pt x="4703" y="3761"/>
                      <a:pt x="4703" y="3759"/>
                    </a:cubicBezTo>
                    <a:cubicBezTo>
                      <a:pt x="4712" y="3750"/>
                      <a:pt x="4703" y="3750"/>
                      <a:pt x="4525" y="3661"/>
                    </a:cubicBezTo>
                    <a:cubicBezTo>
                      <a:pt x="4467" y="3640"/>
                      <a:pt x="4427" y="3612"/>
                      <a:pt x="4447" y="3612"/>
                    </a:cubicBezTo>
                    <a:cubicBezTo>
                      <a:pt x="4452" y="3612"/>
                      <a:pt x="4460" y="3613"/>
                      <a:pt x="4472" y="3617"/>
                    </a:cubicBezTo>
                    <a:cubicBezTo>
                      <a:pt x="4605" y="3667"/>
                      <a:pt x="4817" y="3788"/>
                      <a:pt x="4865" y="3788"/>
                    </a:cubicBezTo>
                    <a:cubicBezTo>
                      <a:pt x="4868" y="3788"/>
                      <a:pt x="4871" y="3787"/>
                      <a:pt x="4872" y="3786"/>
                    </a:cubicBezTo>
                    <a:cubicBezTo>
                      <a:pt x="4792" y="3724"/>
                      <a:pt x="4703" y="3670"/>
                      <a:pt x="4614" y="3635"/>
                    </a:cubicBezTo>
                    <a:cubicBezTo>
                      <a:pt x="4596" y="3626"/>
                      <a:pt x="4623" y="3626"/>
                      <a:pt x="4614" y="3617"/>
                    </a:cubicBezTo>
                    <a:cubicBezTo>
                      <a:pt x="4606" y="3608"/>
                      <a:pt x="4413" y="3474"/>
                      <a:pt x="4433" y="3474"/>
                    </a:cubicBezTo>
                    <a:cubicBezTo>
                      <a:pt x="4434" y="3474"/>
                      <a:pt x="4435" y="3474"/>
                      <a:pt x="4436" y="3474"/>
                    </a:cubicBezTo>
                    <a:cubicBezTo>
                      <a:pt x="4552" y="3519"/>
                      <a:pt x="4783" y="3661"/>
                      <a:pt x="4864" y="3697"/>
                    </a:cubicBezTo>
                    <a:cubicBezTo>
                      <a:pt x="4766" y="3652"/>
                      <a:pt x="4703" y="3554"/>
                      <a:pt x="4623" y="3519"/>
                    </a:cubicBezTo>
                    <a:cubicBezTo>
                      <a:pt x="4574" y="3490"/>
                      <a:pt x="4559" y="3478"/>
                      <a:pt x="4569" y="3478"/>
                    </a:cubicBezTo>
                    <a:cubicBezTo>
                      <a:pt x="4582" y="3478"/>
                      <a:pt x="4631" y="3495"/>
                      <a:pt x="4703" y="3519"/>
                    </a:cubicBezTo>
                    <a:cubicBezTo>
                      <a:pt x="4766" y="3543"/>
                      <a:pt x="4791" y="3552"/>
                      <a:pt x="4796" y="3552"/>
                    </a:cubicBezTo>
                    <a:cubicBezTo>
                      <a:pt x="4807" y="3552"/>
                      <a:pt x="4712" y="3507"/>
                      <a:pt x="4712" y="3501"/>
                    </a:cubicBezTo>
                    <a:cubicBezTo>
                      <a:pt x="4717" y="3496"/>
                      <a:pt x="4714" y="3490"/>
                      <a:pt x="4723" y="3490"/>
                    </a:cubicBezTo>
                    <a:cubicBezTo>
                      <a:pt x="4732" y="3490"/>
                      <a:pt x="4752" y="3496"/>
                      <a:pt x="4801" y="3519"/>
                    </a:cubicBezTo>
                    <a:cubicBezTo>
                      <a:pt x="4819" y="3523"/>
                      <a:pt x="4832" y="3525"/>
                      <a:pt x="4840" y="3525"/>
                    </a:cubicBezTo>
                    <a:cubicBezTo>
                      <a:pt x="4848" y="3525"/>
                      <a:pt x="4850" y="3523"/>
                      <a:pt x="4846" y="3519"/>
                    </a:cubicBezTo>
                    <a:cubicBezTo>
                      <a:pt x="4766" y="3474"/>
                      <a:pt x="4685" y="3439"/>
                      <a:pt x="4605" y="3403"/>
                    </a:cubicBezTo>
                    <a:cubicBezTo>
                      <a:pt x="4526" y="3371"/>
                      <a:pt x="4383" y="3311"/>
                      <a:pt x="4403" y="3311"/>
                    </a:cubicBezTo>
                    <a:cubicBezTo>
                      <a:pt x="4406" y="3311"/>
                      <a:pt x="4410" y="3312"/>
                      <a:pt x="4418" y="3314"/>
                    </a:cubicBezTo>
                    <a:cubicBezTo>
                      <a:pt x="4489" y="3332"/>
                      <a:pt x="4641" y="3403"/>
                      <a:pt x="4703" y="3421"/>
                    </a:cubicBezTo>
                    <a:cubicBezTo>
                      <a:pt x="4709" y="3422"/>
                      <a:pt x="4713" y="3422"/>
                      <a:pt x="4717" y="3422"/>
                    </a:cubicBezTo>
                    <a:cubicBezTo>
                      <a:pt x="4753" y="3422"/>
                      <a:pt x="4690" y="3382"/>
                      <a:pt x="4641" y="3349"/>
                    </a:cubicBezTo>
                    <a:cubicBezTo>
                      <a:pt x="4641" y="3345"/>
                      <a:pt x="4643" y="3343"/>
                      <a:pt x="4653" y="3343"/>
                    </a:cubicBezTo>
                    <a:cubicBezTo>
                      <a:pt x="4663" y="3343"/>
                      <a:pt x="4681" y="3345"/>
                      <a:pt x="4712" y="3349"/>
                    </a:cubicBezTo>
                    <a:cubicBezTo>
                      <a:pt x="4739" y="3367"/>
                      <a:pt x="4766" y="3376"/>
                      <a:pt x="4792" y="3376"/>
                    </a:cubicBezTo>
                    <a:cubicBezTo>
                      <a:pt x="4801" y="3367"/>
                      <a:pt x="4685" y="3314"/>
                      <a:pt x="4676" y="3296"/>
                    </a:cubicBezTo>
                    <a:cubicBezTo>
                      <a:pt x="4675" y="3295"/>
                      <a:pt x="4676" y="3294"/>
                      <a:pt x="4677" y="3294"/>
                    </a:cubicBezTo>
                    <a:cubicBezTo>
                      <a:pt x="4687" y="3294"/>
                      <a:pt x="4743" y="3314"/>
                      <a:pt x="4766" y="3314"/>
                    </a:cubicBezTo>
                    <a:cubicBezTo>
                      <a:pt x="4819" y="3314"/>
                      <a:pt x="4792" y="3278"/>
                      <a:pt x="4641" y="3189"/>
                    </a:cubicBezTo>
                    <a:cubicBezTo>
                      <a:pt x="4589" y="3159"/>
                      <a:pt x="4558" y="3139"/>
                      <a:pt x="4566" y="3139"/>
                    </a:cubicBezTo>
                    <a:cubicBezTo>
                      <a:pt x="4574" y="3139"/>
                      <a:pt x="4625" y="3161"/>
                      <a:pt x="4739" y="3216"/>
                    </a:cubicBezTo>
                    <a:cubicBezTo>
                      <a:pt x="4814" y="3256"/>
                      <a:pt x="4848" y="3267"/>
                      <a:pt x="4862" y="3267"/>
                    </a:cubicBezTo>
                    <a:cubicBezTo>
                      <a:pt x="4870" y="3267"/>
                      <a:pt x="4872" y="3264"/>
                      <a:pt x="4872" y="3260"/>
                    </a:cubicBezTo>
                    <a:cubicBezTo>
                      <a:pt x="4881" y="3260"/>
                      <a:pt x="4908" y="3251"/>
                      <a:pt x="4855" y="3216"/>
                    </a:cubicBezTo>
                    <a:cubicBezTo>
                      <a:pt x="4811" y="3187"/>
                      <a:pt x="4739" y="3146"/>
                      <a:pt x="4756" y="3146"/>
                    </a:cubicBezTo>
                    <a:cubicBezTo>
                      <a:pt x="4759" y="3146"/>
                      <a:pt x="4768" y="3148"/>
                      <a:pt x="4783" y="3154"/>
                    </a:cubicBezTo>
                    <a:cubicBezTo>
                      <a:pt x="4880" y="3196"/>
                      <a:pt x="4925" y="3210"/>
                      <a:pt x="4942" y="3210"/>
                    </a:cubicBezTo>
                    <a:cubicBezTo>
                      <a:pt x="4965" y="3210"/>
                      <a:pt x="4941" y="3186"/>
                      <a:pt x="4926" y="3171"/>
                    </a:cubicBezTo>
                    <a:cubicBezTo>
                      <a:pt x="4894" y="3147"/>
                      <a:pt x="4630" y="3015"/>
                      <a:pt x="4644" y="3015"/>
                    </a:cubicBezTo>
                    <a:cubicBezTo>
                      <a:pt x="4645" y="3015"/>
                      <a:pt x="4650" y="3016"/>
                      <a:pt x="4659" y="3020"/>
                    </a:cubicBezTo>
                    <a:cubicBezTo>
                      <a:pt x="4831" y="3090"/>
                      <a:pt x="4914" y="3120"/>
                      <a:pt x="4949" y="3120"/>
                    </a:cubicBezTo>
                    <a:cubicBezTo>
                      <a:pt x="4954" y="3120"/>
                      <a:pt x="4958" y="3119"/>
                      <a:pt x="4962" y="3118"/>
                    </a:cubicBezTo>
                    <a:cubicBezTo>
                      <a:pt x="4997" y="3118"/>
                      <a:pt x="5024" y="3082"/>
                      <a:pt x="4988" y="3038"/>
                    </a:cubicBezTo>
                    <a:cubicBezTo>
                      <a:pt x="4970" y="3011"/>
                      <a:pt x="4953" y="2993"/>
                      <a:pt x="4926" y="2975"/>
                    </a:cubicBezTo>
                    <a:cubicBezTo>
                      <a:pt x="4917" y="2966"/>
                      <a:pt x="4819" y="2913"/>
                      <a:pt x="4819" y="2904"/>
                    </a:cubicBezTo>
                    <a:lnTo>
                      <a:pt x="4819" y="2904"/>
                    </a:lnTo>
                    <a:cubicBezTo>
                      <a:pt x="4819" y="2904"/>
                      <a:pt x="5015" y="2984"/>
                      <a:pt x="5077" y="3002"/>
                    </a:cubicBezTo>
                    <a:cubicBezTo>
                      <a:pt x="5122" y="3020"/>
                      <a:pt x="5175" y="3029"/>
                      <a:pt x="5229" y="3038"/>
                    </a:cubicBezTo>
                    <a:cubicBezTo>
                      <a:pt x="5255" y="3038"/>
                      <a:pt x="5230" y="3012"/>
                      <a:pt x="5053" y="2936"/>
                    </a:cubicBezTo>
                    <a:lnTo>
                      <a:pt x="5053" y="2936"/>
                    </a:lnTo>
                    <a:cubicBezTo>
                      <a:pt x="5072" y="2944"/>
                      <a:pt x="5083" y="2947"/>
                      <a:pt x="5087" y="2947"/>
                    </a:cubicBezTo>
                    <a:cubicBezTo>
                      <a:pt x="5108" y="2947"/>
                      <a:pt x="4957" y="2856"/>
                      <a:pt x="4935" y="2842"/>
                    </a:cubicBezTo>
                    <a:cubicBezTo>
                      <a:pt x="4932" y="2840"/>
                      <a:pt x="4931" y="2839"/>
                      <a:pt x="4932" y="2839"/>
                    </a:cubicBezTo>
                    <a:cubicBezTo>
                      <a:pt x="4944" y="2839"/>
                      <a:pt x="5160" y="2914"/>
                      <a:pt x="5184" y="2922"/>
                    </a:cubicBezTo>
                    <a:cubicBezTo>
                      <a:pt x="5193" y="2925"/>
                      <a:pt x="5205" y="2927"/>
                      <a:pt x="5215" y="2927"/>
                    </a:cubicBezTo>
                    <a:cubicBezTo>
                      <a:pt x="5236" y="2927"/>
                      <a:pt x="5250" y="2919"/>
                      <a:pt x="5220" y="2895"/>
                    </a:cubicBezTo>
                    <a:cubicBezTo>
                      <a:pt x="5175" y="2868"/>
                      <a:pt x="4997" y="2788"/>
                      <a:pt x="4881" y="2744"/>
                    </a:cubicBezTo>
                    <a:cubicBezTo>
                      <a:pt x="4881" y="2744"/>
                      <a:pt x="4875" y="2724"/>
                      <a:pt x="4890" y="2724"/>
                    </a:cubicBezTo>
                    <a:cubicBezTo>
                      <a:pt x="4892" y="2724"/>
                      <a:pt x="4895" y="2725"/>
                      <a:pt x="4899" y="2726"/>
                    </a:cubicBezTo>
                    <a:lnTo>
                      <a:pt x="5015" y="2779"/>
                    </a:lnTo>
                    <a:cubicBezTo>
                      <a:pt x="5028" y="2782"/>
                      <a:pt x="5036" y="2783"/>
                      <a:pt x="5040" y="2783"/>
                    </a:cubicBezTo>
                    <a:cubicBezTo>
                      <a:pt x="5051" y="2783"/>
                      <a:pt x="5042" y="2777"/>
                      <a:pt x="5042" y="2771"/>
                    </a:cubicBezTo>
                    <a:cubicBezTo>
                      <a:pt x="5042" y="2770"/>
                      <a:pt x="5044" y="2770"/>
                      <a:pt x="5045" y="2770"/>
                    </a:cubicBezTo>
                    <a:cubicBezTo>
                      <a:pt x="5067" y="2770"/>
                      <a:pt x="5160" y="2816"/>
                      <a:pt x="5193" y="2824"/>
                    </a:cubicBezTo>
                    <a:cubicBezTo>
                      <a:pt x="5220" y="2824"/>
                      <a:pt x="5220" y="2824"/>
                      <a:pt x="5211" y="2806"/>
                    </a:cubicBezTo>
                    <a:cubicBezTo>
                      <a:pt x="5131" y="2744"/>
                      <a:pt x="5033" y="2681"/>
                      <a:pt x="4935" y="2628"/>
                    </a:cubicBezTo>
                    <a:cubicBezTo>
                      <a:pt x="4888" y="2601"/>
                      <a:pt x="4871" y="2589"/>
                      <a:pt x="4876" y="2589"/>
                    </a:cubicBezTo>
                    <a:cubicBezTo>
                      <a:pt x="4887" y="2589"/>
                      <a:pt x="5010" y="2647"/>
                      <a:pt x="5157" y="2708"/>
                    </a:cubicBezTo>
                    <a:cubicBezTo>
                      <a:pt x="5042" y="2655"/>
                      <a:pt x="5157" y="2690"/>
                      <a:pt x="5059" y="2646"/>
                    </a:cubicBezTo>
                    <a:lnTo>
                      <a:pt x="4881" y="2557"/>
                    </a:lnTo>
                    <a:lnTo>
                      <a:pt x="4881" y="2557"/>
                    </a:lnTo>
                    <a:cubicBezTo>
                      <a:pt x="4890" y="2557"/>
                      <a:pt x="5068" y="2638"/>
                      <a:pt x="5093" y="2638"/>
                    </a:cubicBezTo>
                    <a:cubicBezTo>
                      <a:pt x="5094" y="2638"/>
                      <a:pt x="5095" y="2637"/>
                      <a:pt x="5095" y="2637"/>
                    </a:cubicBezTo>
                    <a:cubicBezTo>
                      <a:pt x="5033" y="2592"/>
                      <a:pt x="4962" y="2557"/>
                      <a:pt x="4890" y="2512"/>
                    </a:cubicBezTo>
                    <a:cubicBezTo>
                      <a:pt x="4877" y="2503"/>
                      <a:pt x="4873" y="2499"/>
                      <a:pt x="4875" y="2499"/>
                    </a:cubicBezTo>
                    <a:cubicBezTo>
                      <a:pt x="4884" y="2499"/>
                      <a:pt x="4983" y="2555"/>
                      <a:pt x="5033" y="2583"/>
                    </a:cubicBezTo>
                    <a:cubicBezTo>
                      <a:pt x="5109" y="2622"/>
                      <a:pt x="5305" y="2706"/>
                      <a:pt x="5329" y="2706"/>
                    </a:cubicBezTo>
                    <a:cubicBezTo>
                      <a:pt x="5333" y="2706"/>
                      <a:pt x="5333" y="2704"/>
                      <a:pt x="5327" y="2699"/>
                    </a:cubicBezTo>
                    <a:cubicBezTo>
                      <a:pt x="5228" y="2636"/>
                      <a:pt x="5129" y="2578"/>
                      <a:pt x="5025" y="2530"/>
                    </a:cubicBezTo>
                    <a:lnTo>
                      <a:pt x="5025" y="2530"/>
                    </a:lnTo>
                    <a:cubicBezTo>
                      <a:pt x="5115" y="2567"/>
                      <a:pt x="5161" y="2580"/>
                      <a:pt x="5184" y="2580"/>
                    </a:cubicBezTo>
                    <a:cubicBezTo>
                      <a:pt x="5232" y="2580"/>
                      <a:pt x="5181" y="2525"/>
                      <a:pt x="5222" y="2525"/>
                    </a:cubicBezTo>
                    <a:cubicBezTo>
                      <a:pt x="5241" y="2525"/>
                      <a:pt x="5281" y="2538"/>
                      <a:pt x="5362" y="2575"/>
                    </a:cubicBezTo>
                    <a:cubicBezTo>
                      <a:pt x="5420" y="2598"/>
                      <a:pt x="5447" y="2607"/>
                      <a:pt x="5454" y="2607"/>
                    </a:cubicBezTo>
                    <a:cubicBezTo>
                      <a:pt x="5478" y="2607"/>
                      <a:pt x="5303" y="2513"/>
                      <a:pt x="5282" y="2485"/>
                    </a:cubicBezTo>
                    <a:cubicBezTo>
                      <a:pt x="5255" y="2450"/>
                      <a:pt x="5282" y="2450"/>
                      <a:pt x="5282" y="2432"/>
                    </a:cubicBezTo>
                    <a:cubicBezTo>
                      <a:pt x="5282" y="2414"/>
                      <a:pt x="5166" y="2343"/>
                      <a:pt x="5184" y="2325"/>
                    </a:cubicBezTo>
                    <a:cubicBezTo>
                      <a:pt x="5185" y="2323"/>
                      <a:pt x="5189" y="2322"/>
                      <a:pt x="5194" y="2322"/>
                    </a:cubicBezTo>
                    <a:cubicBezTo>
                      <a:pt x="5222" y="2322"/>
                      <a:pt x="5306" y="2355"/>
                      <a:pt x="5329" y="2355"/>
                    </a:cubicBezTo>
                    <a:cubicBezTo>
                      <a:pt x="5333" y="2355"/>
                      <a:pt x="5336" y="2354"/>
                      <a:pt x="5336" y="2352"/>
                    </a:cubicBezTo>
                    <a:cubicBezTo>
                      <a:pt x="5345" y="2334"/>
                      <a:pt x="5353" y="2334"/>
                      <a:pt x="5273" y="2298"/>
                    </a:cubicBezTo>
                    <a:cubicBezTo>
                      <a:pt x="5229" y="2272"/>
                      <a:pt x="5184" y="2245"/>
                      <a:pt x="5131" y="2227"/>
                    </a:cubicBezTo>
                    <a:lnTo>
                      <a:pt x="5131" y="2227"/>
                    </a:lnTo>
                    <a:cubicBezTo>
                      <a:pt x="5261" y="2266"/>
                      <a:pt x="5385" y="2310"/>
                      <a:pt x="5502" y="2368"/>
                    </a:cubicBezTo>
                    <a:lnTo>
                      <a:pt x="5502" y="2368"/>
                    </a:lnTo>
                    <a:cubicBezTo>
                      <a:pt x="5320" y="2265"/>
                      <a:pt x="5480" y="2226"/>
                      <a:pt x="5505" y="2218"/>
                    </a:cubicBezTo>
                    <a:cubicBezTo>
                      <a:pt x="5508" y="2217"/>
                      <a:pt x="5512" y="2217"/>
                      <a:pt x="5518" y="2217"/>
                    </a:cubicBezTo>
                    <a:cubicBezTo>
                      <a:pt x="5549" y="2217"/>
                      <a:pt x="5614" y="2232"/>
                      <a:pt x="5642" y="2232"/>
                    </a:cubicBezTo>
                    <a:cubicBezTo>
                      <a:pt x="5651" y="2232"/>
                      <a:pt x="5656" y="2231"/>
                      <a:pt x="5656" y="2227"/>
                    </a:cubicBezTo>
                    <a:cubicBezTo>
                      <a:pt x="5621" y="2174"/>
                      <a:pt x="5567" y="2138"/>
                      <a:pt x="5514" y="2111"/>
                    </a:cubicBezTo>
                    <a:cubicBezTo>
                      <a:pt x="5496" y="2094"/>
                      <a:pt x="5184" y="1942"/>
                      <a:pt x="5184" y="1942"/>
                    </a:cubicBezTo>
                    <a:cubicBezTo>
                      <a:pt x="5184" y="1942"/>
                      <a:pt x="5185" y="1942"/>
                      <a:pt x="5185" y="1942"/>
                    </a:cubicBezTo>
                    <a:cubicBezTo>
                      <a:pt x="5207" y="1942"/>
                      <a:pt x="5480" y="2074"/>
                      <a:pt x="5498" y="2074"/>
                    </a:cubicBezTo>
                    <a:cubicBezTo>
                      <a:pt x="5502" y="2074"/>
                      <a:pt x="5496" y="2069"/>
                      <a:pt x="5478" y="2058"/>
                    </a:cubicBezTo>
                    <a:cubicBezTo>
                      <a:pt x="5462" y="2050"/>
                      <a:pt x="5301" y="1958"/>
                      <a:pt x="5318" y="1958"/>
                    </a:cubicBezTo>
                    <a:cubicBezTo>
                      <a:pt x="5320" y="1958"/>
                      <a:pt x="5323" y="1959"/>
                      <a:pt x="5327" y="1960"/>
                    </a:cubicBezTo>
                    <a:cubicBezTo>
                      <a:pt x="5360" y="1977"/>
                      <a:pt x="5640" y="2113"/>
                      <a:pt x="5649" y="2113"/>
                    </a:cubicBezTo>
                    <a:cubicBezTo>
                      <a:pt x="5649" y="2113"/>
                      <a:pt x="5649" y="2112"/>
                      <a:pt x="5647" y="2111"/>
                    </a:cubicBezTo>
                    <a:cubicBezTo>
                      <a:pt x="5540" y="2022"/>
                      <a:pt x="5425" y="1960"/>
                      <a:pt x="5300" y="1907"/>
                    </a:cubicBezTo>
                    <a:lnTo>
                      <a:pt x="5300" y="1907"/>
                    </a:lnTo>
                    <a:cubicBezTo>
                      <a:pt x="5398" y="1933"/>
                      <a:pt x="5487" y="1969"/>
                      <a:pt x="5585" y="2013"/>
                    </a:cubicBezTo>
                    <a:cubicBezTo>
                      <a:pt x="5592" y="2013"/>
                      <a:pt x="5721" y="2056"/>
                      <a:pt x="5746" y="2056"/>
                    </a:cubicBezTo>
                    <a:cubicBezTo>
                      <a:pt x="5751" y="2056"/>
                      <a:pt x="5752" y="2054"/>
                      <a:pt x="5745" y="2049"/>
                    </a:cubicBezTo>
                    <a:cubicBezTo>
                      <a:pt x="5630" y="2004"/>
                      <a:pt x="5523" y="1951"/>
                      <a:pt x="5425" y="1889"/>
                    </a:cubicBezTo>
                    <a:cubicBezTo>
                      <a:pt x="5423" y="1885"/>
                      <a:pt x="5426" y="1883"/>
                      <a:pt x="5432" y="1883"/>
                    </a:cubicBezTo>
                    <a:cubicBezTo>
                      <a:pt x="5444" y="1883"/>
                      <a:pt x="5470" y="1890"/>
                      <a:pt x="5481" y="1890"/>
                    </a:cubicBezTo>
                    <a:cubicBezTo>
                      <a:pt x="5488" y="1890"/>
                      <a:pt x="5489" y="1888"/>
                      <a:pt x="5478" y="1880"/>
                    </a:cubicBezTo>
                    <a:cubicBezTo>
                      <a:pt x="5451" y="1853"/>
                      <a:pt x="5371" y="1817"/>
                      <a:pt x="5380" y="1800"/>
                    </a:cubicBezTo>
                    <a:cubicBezTo>
                      <a:pt x="5381" y="1799"/>
                      <a:pt x="5382" y="1799"/>
                      <a:pt x="5383" y="1799"/>
                    </a:cubicBezTo>
                    <a:cubicBezTo>
                      <a:pt x="5409" y="1799"/>
                      <a:pt x="5561" y="1862"/>
                      <a:pt x="5603" y="1862"/>
                    </a:cubicBezTo>
                    <a:cubicBezTo>
                      <a:pt x="5647" y="1862"/>
                      <a:pt x="5603" y="1835"/>
                      <a:pt x="5416" y="1755"/>
                    </a:cubicBezTo>
                    <a:lnTo>
                      <a:pt x="5416" y="1755"/>
                    </a:lnTo>
                    <a:cubicBezTo>
                      <a:pt x="5455" y="1763"/>
                      <a:pt x="5649" y="1831"/>
                      <a:pt x="5651" y="1831"/>
                    </a:cubicBezTo>
                    <a:cubicBezTo>
                      <a:pt x="5652" y="1831"/>
                      <a:pt x="5648" y="1830"/>
                      <a:pt x="5638" y="1826"/>
                    </a:cubicBezTo>
                    <a:cubicBezTo>
                      <a:pt x="5567" y="1800"/>
                      <a:pt x="5309" y="1693"/>
                      <a:pt x="5345" y="1684"/>
                    </a:cubicBezTo>
                    <a:lnTo>
                      <a:pt x="5345" y="1684"/>
                    </a:lnTo>
                    <a:cubicBezTo>
                      <a:pt x="5398" y="1702"/>
                      <a:pt x="5451" y="1719"/>
                      <a:pt x="5505" y="1737"/>
                    </a:cubicBezTo>
                    <a:cubicBezTo>
                      <a:pt x="5522" y="1741"/>
                      <a:pt x="5538" y="1743"/>
                      <a:pt x="5550" y="1743"/>
                    </a:cubicBezTo>
                    <a:cubicBezTo>
                      <a:pt x="5593" y="1743"/>
                      <a:pt x="5585" y="1716"/>
                      <a:pt x="5425" y="1639"/>
                    </a:cubicBezTo>
                    <a:lnTo>
                      <a:pt x="5425" y="1639"/>
                    </a:lnTo>
                    <a:cubicBezTo>
                      <a:pt x="5532" y="1684"/>
                      <a:pt x="5647" y="1728"/>
                      <a:pt x="5772" y="1755"/>
                    </a:cubicBezTo>
                    <a:cubicBezTo>
                      <a:pt x="5594" y="1675"/>
                      <a:pt x="5638" y="1693"/>
                      <a:pt x="5647" y="1675"/>
                    </a:cubicBezTo>
                    <a:cubicBezTo>
                      <a:pt x="5647" y="1666"/>
                      <a:pt x="5665" y="1675"/>
                      <a:pt x="5558" y="1630"/>
                    </a:cubicBezTo>
                    <a:cubicBezTo>
                      <a:pt x="5505" y="1604"/>
                      <a:pt x="5498" y="1595"/>
                      <a:pt x="5513" y="1595"/>
                    </a:cubicBezTo>
                    <a:cubicBezTo>
                      <a:pt x="5543" y="1595"/>
                      <a:pt x="5662" y="1630"/>
                      <a:pt x="5674" y="1630"/>
                    </a:cubicBezTo>
                    <a:cubicBezTo>
                      <a:pt x="5692" y="1630"/>
                      <a:pt x="5585" y="1577"/>
                      <a:pt x="5576" y="1559"/>
                    </a:cubicBezTo>
                    <a:cubicBezTo>
                      <a:pt x="5558" y="1541"/>
                      <a:pt x="5576" y="1532"/>
                      <a:pt x="5576" y="1515"/>
                    </a:cubicBezTo>
                    <a:cubicBezTo>
                      <a:pt x="5576" y="1506"/>
                      <a:pt x="5549" y="1470"/>
                      <a:pt x="5264" y="1328"/>
                    </a:cubicBezTo>
                    <a:lnTo>
                      <a:pt x="5264" y="1328"/>
                    </a:lnTo>
                    <a:cubicBezTo>
                      <a:pt x="5362" y="1372"/>
                      <a:pt x="5505" y="1443"/>
                      <a:pt x="5612" y="1497"/>
                    </a:cubicBezTo>
                    <a:cubicBezTo>
                      <a:pt x="5646" y="1510"/>
                      <a:pt x="5664" y="1515"/>
                      <a:pt x="5669" y="1515"/>
                    </a:cubicBezTo>
                    <a:cubicBezTo>
                      <a:pt x="5687" y="1515"/>
                      <a:pt x="5594" y="1466"/>
                      <a:pt x="5567" y="1452"/>
                    </a:cubicBezTo>
                    <a:cubicBezTo>
                      <a:pt x="5447" y="1390"/>
                      <a:pt x="5404" y="1363"/>
                      <a:pt x="5420" y="1363"/>
                    </a:cubicBezTo>
                    <a:cubicBezTo>
                      <a:pt x="5438" y="1363"/>
                      <a:pt x="5535" y="1399"/>
                      <a:pt x="5683" y="1461"/>
                    </a:cubicBezTo>
                    <a:cubicBezTo>
                      <a:pt x="5705" y="1470"/>
                      <a:pt x="5716" y="1473"/>
                      <a:pt x="5720" y="1473"/>
                    </a:cubicBezTo>
                    <a:cubicBezTo>
                      <a:pt x="5742" y="1473"/>
                      <a:pt x="5416" y="1311"/>
                      <a:pt x="5421" y="1311"/>
                    </a:cubicBezTo>
                    <a:lnTo>
                      <a:pt x="5421" y="1311"/>
                    </a:lnTo>
                    <a:cubicBezTo>
                      <a:pt x="5423" y="1311"/>
                      <a:pt x="5449" y="1324"/>
                      <a:pt x="5514" y="1354"/>
                    </a:cubicBezTo>
                    <a:cubicBezTo>
                      <a:pt x="5596" y="1390"/>
                      <a:pt x="5649" y="1407"/>
                      <a:pt x="5669" y="1407"/>
                    </a:cubicBezTo>
                    <a:cubicBezTo>
                      <a:pt x="5697" y="1407"/>
                      <a:pt x="5654" y="1372"/>
                      <a:pt x="5528" y="1310"/>
                    </a:cubicBezTo>
                    <a:lnTo>
                      <a:pt x="5528" y="1310"/>
                    </a:lnTo>
                    <a:cubicBezTo>
                      <a:pt x="5592" y="1338"/>
                      <a:pt x="5655" y="1362"/>
                      <a:pt x="5719" y="1381"/>
                    </a:cubicBezTo>
                    <a:cubicBezTo>
                      <a:pt x="5723" y="1382"/>
                      <a:pt x="5725" y="1382"/>
                      <a:pt x="5727" y="1382"/>
                    </a:cubicBezTo>
                    <a:cubicBezTo>
                      <a:pt x="5741" y="1382"/>
                      <a:pt x="5692" y="1354"/>
                      <a:pt x="5692" y="1354"/>
                    </a:cubicBezTo>
                    <a:cubicBezTo>
                      <a:pt x="5693" y="1353"/>
                      <a:pt x="5696" y="1352"/>
                      <a:pt x="5700" y="1352"/>
                    </a:cubicBezTo>
                    <a:cubicBezTo>
                      <a:pt x="5725" y="1352"/>
                      <a:pt x="5792" y="1372"/>
                      <a:pt x="5808" y="1372"/>
                    </a:cubicBezTo>
                    <a:cubicBezTo>
                      <a:pt x="5826" y="1372"/>
                      <a:pt x="5719" y="1310"/>
                      <a:pt x="5728" y="1301"/>
                    </a:cubicBezTo>
                    <a:cubicBezTo>
                      <a:pt x="5736" y="1292"/>
                      <a:pt x="5754" y="1292"/>
                      <a:pt x="5781" y="1292"/>
                    </a:cubicBezTo>
                    <a:cubicBezTo>
                      <a:pt x="5817" y="1292"/>
                      <a:pt x="5872" y="1304"/>
                      <a:pt x="5894" y="1304"/>
                    </a:cubicBezTo>
                    <a:cubicBezTo>
                      <a:pt x="5906" y="1304"/>
                      <a:pt x="5909" y="1301"/>
                      <a:pt x="5897" y="1292"/>
                    </a:cubicBezTo>
                    <a:cubicBezTo>
                      <a:pt x="5879" y="1274"/>
                      <a:pt x="5692" y="1176"/>
                      <a:pt x="5692" y="1176"/>
                    </a:cubicBezTo>
                    <a:cubicBezTo>
                      <a:pt x="5692" y="1176"/>
                      <a:pt x="5692" y="1176"/>
                      <a:pt x="5693" y="1176"/>
                    </a:cubicBezTo>
                    <a:cubicBezTo>
                      <a:pt x="5712" y="1176"/>
                      <a:pt x="5926" y="1266"/>
                      <a:pt x="5977" y="1283"/>
                    </a:cubicBezTo>
                    <a:cubicBezTo>
                      <a:pt x="5986" y="1286"/>
                      <a:pt x="5991" y="1288"/>
                      <a:pt x="5993" y="1288"/>
                    </a:cubicBezTo>
                    <a:cubicBezTo>
                      <a:pt x="6005" y="1288"/>
                      <a:pt x="5861" y="1216"/>
                      <a:pt x="5799" y="1185"/>
                    </a:cubicBezTo>
                    <a:cubicBezTo>
                      <a:pt x="5730" y="1154"/>
                      <a:pt x="5464" y="1032"/>
                      <a:pt x="5486" y="1032"/>
                    </a:cubicBezTo>
                    <a:cubicBezTo>
                      <a:pt x="5490" y="1032"/>
                      <a:pt x="5501" y="1035"/>
                      <a:pt x="5523" y="1043"/>
                    </a:cubicBezTo>
                    <a:cubicBezTo>
                      <a:pt x="5647" y="1087"/>
                      <a:pt x="5817" y="1158"/>
                      <a:pt x="5897" y="1176"/>
                    </a:cubicBezTo>
                    <a:cubicBezTo>
                      <a:pt x="5902" y="1178"/>
                      <a:pt x="5905" y="1178"/>
                      <a:pt x="5907" y="1178"/>
                    </a:cubicBezTo>
                    <a:cubicBezTo>
                      <a:pt x="5936" y="1178"/>
                      <a:pt x="5654" y="1038"/>
                      <a:pt x="5673" y="1038"/>
                    </a:cubicBezTo>
                    <a:cubicBezTo>
                      <a:pt x="5678" y="1038"/>
                      <a:pt x="5702" y="1047"/>
                      <a:pt x="5754" y="1069"/>
                    </a:cubicBezTo>
                    <a:cubicBezTo>
                      <a:pt x="5803" y="1087"/>
                      <a:pt x="5832" y="1094"/>
                      <a:pt x="5848" y="1094"/>
                    </a:cubicBezTo>
                    <a:cubicBezTo>
                      <a:pt x="5887" y="1094"/>
                      <a:pt x="5847" y="1053"/>
                      <a:pt x="5834" y="1034"/>
                    </a:cubicBezTo>
                    <a:cubicBezTo>
                      <a:pt x="5819" y="1010"/>
                      <a:pt x="5767" y="979"/>
                      <a:pt x="5794" y="979"/>
                    </a:cubicBezTo>
                    <a:cubicBezTo>
                      <a:pt x="5798" y="979"/>
                      <a:pt x="5802" y="979"/>
                      <a:pt x="5808" y="980"/>
                    </a:cubicBezTo>
                    <a:cubicBezTo>
                      <a:pt x="5816" y="980"/>
                      <a:pt x="6019" y="1045"/>
                      <a:pt x="6027" y="1045"/>
                    </a:cubicBezTo>
                    <a:cubicBezTo>
                      <a:pt x="6027" y="1045"/>
                      <a:pt x="6026" y="1044"/>
                      <a:pt x="6021" y="1043"/>
                    </a:cubicBezTo>
                    <a:cubicBezTo>
                      <a:pt x="5941" y="1007"/>
                      <a:pt x="5861" y="971"/>
                      <a:pt x="5781" y="936"/>
                    </a:cubicBezTo>
                    <a:cubicBezTo>
                      <a:pt x="5745" y="909"/>
                      <a:pt x="5745" y="900"/>
                      <a:pt x="5754" y="900"/>
                    </a:cubicBezTo>
                    <a:cubicBezTo>
                      <a:pt x="5814" y="905"/>
                      <a:pt x="5871" y="921"/>
                      <a:pt x="5927" y="942"/>
                    </a:cubicBezTo>
                    <a:lnTo>
                      <a:pt x="5927" y="942"/>
                    </a:lnTo>
                    <a:cubicBezTo>
                      <a:pt x="5821" y="894"/>
                      <a:pt x="5787" y="878"/>
                      <a:pt x="5794" y="878"/>
                    </a:cubicBezTo>
                    <a:cubicBezTo>
                      <a:pt x="5809" y="878"/>
                      <a:pt x="6053" y="974"/>
                      <a:pt x="6075" y="974"/>
                    </a:cubicBezTo>
                    <a:cubicBezTo>
                      <a:pt x="6078" y="974"/>
                      <a:pt x="6078" y="973"/>
                      <a:pt x="6075" y="971"/>
                    </a:cubicBezTo>
                    <a:cubicBezTo>
                      <a:pt x="6030" y="936"/>
                      <a:pt x="5772" y="811"/>
                      <a:pt x="5745" y="784"/>
                    </a:cubicBezTo>
                    <a:cubicBezTo>
                      <a:pt x="5745" y="783"/>
                      <a:pt x="5745" y="783"/>
                      <a:pt x="5746" y="783"/>
                    </a:cubicBezTo>
                    <a:cubicBezTo>
                      <a:pt x="5761" y="783"/>
                      <a:pt x="5881" y="821"/>
                      <a:pt x="5906" y="829"/>
                    </a:cubicBezTo>
                    <a:cubicBezTo>
                      <a:pt x="5917" y="831"/>
                      <a:pt x="5924" y="833"/>
                      <a:pt x="5929" y="833"/>
                    </a:cubicBezTo>
                    <a:cubicBezTo>
                      <a:pt x="5967" y="833"/>
                      <a:pt x="5778" y="747"/>
                      <a:pt x="5820" y="747"/>
                    </a:cubicBezTo>
                    <a:cubicBezTo>
                      <a:pt x="5823" y="747"/>
                      <a:pt x="5828" y="747"/>
                      <a:pt x="5834" y="749"/>
                    </a:cubicBezTo>
                    <a:cubicBezTo>
                      <a:pt x="5866" y="753"/>
                      <a:pt x="5895" y="757"/>
                      <a:pt x="5913" y="757"/>
                    </a:cubicBezTo>
                    <a:cubicBezTo>
                      <a:pt x="5932" y="757"/>
                      <a:pt x="5941" y="753"/>
                      <a:pt x="5932" y="740"/>
                    </a:cubicBezTo>
                    <a:cubicBezTo>
                      <a:pt x="5932" y="731"/>
                      <a:pt x="5826" y="668"/>
                      <a:pt x="5826" y="660"/>
                    </a:cubicBezTo>
                    <a:cubicBezTo>
                      <a:pt x="5827" y="659"/>
                      <a:pt x="5828" y="659"/>
                      <a:pt x="5829" y="659"/>
                    </a:cubicBezTo>
                    <a:cubicBezTo>
                      <a:pt x="5878" y="659"/>
                      <a:pt x="6159" y="764"/>
                      <a:pt x="6210" y="764"/>
                    </a:cubicBezTo>
                    <a:cubicBezTo>
                      <a:pt x="6225" y="764"/>
                      <a:pt x="6220" y="755"/>
                      <a:pt x="6182" y="731"/>
                    </a:cubicBezTo>
                    <a:cubicBezTo>
                      <a:pt x="6093" y="677"/>
                      <a:pt x="6013" y="651"/>
                      <a:pt x="6021" y="633"/>
                    </a:cubicBezTo>
                    <a:lnTo>
                      <a:pt x="6021" y="633"/>
                    </a:lnTo>
                    <a:cubicBezTo>
                      <a:pt x="6066" y="660"/>
                      <a:pt x="6111" y="668"/>
                      <a:pt x="6164" y="677"/>
                    </a:cubicBezTo>
                    <a:cubicBezTo>
                      <a:pt x="6173" y="677"/>
                      <a:pt x="6075" y="633"/>
                      <a:pt x="6048" y="624"/>
                    </a:cubicBezTo>
                    <a:cubicBezTo>
                      <a:pt x="6015" y="598"/>
                      <a:pt x="6030" y="591"/>
                      <a:pt x="6063" y="591"/>
                    </a:cubicBezTo>
                    <a:cubicBezTo>
                      <a:pt x="6102" y="591"/>
                      <a:pt x="6163" y="600"/>
                      <a:pt x="6202" y="600"/>
                    </a:cubicBezTo>
                    <a:cubicBezTo>
                      <a:pt x="6255" y="600"/>
                      <a:pt x="6265" y="582"/>
                      <a:pt x="6111" y="499"/>
                    </a:cubicBezTo>
                    <a:cubicBezTo>
                      <a:pt x="6115" y="495"/>
                      <a:pt x="6121" y="493"/>
                      <a:pt x="6129" y="493"/>
                    </a:cubicBezTo>
                    <a:cubicBezTo>
                      <a:pt x="6154" y="493"/>
                      <a:pt x="6191" y="512"/>
                      <a:pt x="6192" y="512"/>
                    </a:cubicBezTo>
                    <a:cubicBezTo>
                      <a:pt x="6192" y="512"/>
                      <a:pt x="6178" y="505"/>
                      <a:pt x="6137" y="481"/>
                    </a:cubicBezTo>
                    <a:lnTo>
                      <a:pt x="6137" y="490"/>
                    </a:lnTo>
                    <a:cubicBezTo>
                      <a:pt x="6137" y="472"/>
                      <a:pt x="5131" y="9"/>
                      <a:pt x="5068" y="0"/>
                    </a:cubicBezTo>
                    <a:close/>
                    <a:moveTo>
                      <a:pt x="4499" y="4098"/>
                    </a:moveTo>
                    <a:cubicBezTo>
                      <a:pt x="4484" y="4098"/>
                      <a:pt x="4561" y="4134"/>
                      <a:pt x="4730" y="4213"/>
                    </a:cubicBezTo>
                    <a:lnTo>
                      <a:pt x="4739" y="4205"/>
                    </a:lnTo>
                    <a:lnTo>
                      <a:pt x="4614" y="4133"/>
                    </a:lnTo>
                    <a:cubicBezTo>
                      <a:pt x="4546" y="4110"/>
                      <a:pt x="4507" y="4098"/>
                      <a:pt x="4499" y="4098"/>
                    </a:cubicBezTo>
                    <a:close/>
                    <a:moveTo>
                      <a:pt x="3055" y="4472"/>
                    </a:moveTo>
                    <a:lnTo>
                      <a:pt x="3055" y="4472"/>
                    </a:lnTo>
                    <a:cubicBezTo>
                      <a:pt x="3112" y="4498"/>
                      <a:pt x="3162" y="4519"/>
                      <a:pt x="3204" y="4535"/>
                    </a:cubicBezTo>
                    <a:lnTo>
                      <a:pt x="3204" y="4535"/>
                    </a:lnTo>
                    <a:cubicBezTo>
                      <a:pt x="3145" y="4508"/>
                      <a:pt x="3085" y="4483"/>
                      <a:pt x="3055" y="4472"/>
                    </a:cubicBezTo>
                    <a:close/>
                    <a:moveTo>
                      <a:pt x="3750" y="3501"/>
                    </a:moveTo>
                    <a:cubicBezTo>
                      <a:pt x="3715" y="3501"/>
                      <a:pt x="3723" y="3528"/>
                      <a:pt x="3750" y="3554"/>
                    </a:cubicBezTo>
                    <a:cubicBezTo>
                      <a:pt x="3777" y="3581"/>
                      <a:pt x="3804" y="3599"/>
                      <a:pt x="3964" y="3679"/>
                    </a:cubicBezTo>
                    <a:cubicBezTo>
                      <a:pt x="4142" y="3777"/>
                      <a:pt x="3884" y="3679"/>
                      <a:pt x="4222" y="3839"/>
                    </a:cubicBezTo>
                    <a:cubicBezTo>
                      <a:pt x="3902" y="3688"/>
                      <a:pt x="3866" y="3724"/>
                      <a:pt x="3804" y="3715"/>
                    </a:cubicBezTo>
                    <a:cubicBezTo>
                      <a:pt x="3759" y="3706"/>
                      <a:pt x="3715" y="3697"/>
                      <a:pt x="3679" y="3679"/>
                    </a:cubicBezTo>
                    <a:cubicBezTo>
                      <a:pt x="3590" y="3635"/>
                      <a:pt x="3492" y="3599"/>
                      <a:pt x="3394" y="3581"/>
                    </a:cubicBezTo>
                    <a:lnTo>
                      <a:pt x="3394" y="3581"/>
                    </a:lnTo>
                    <a:lnTo>
                      <a:pt x="3670" y="3697"/>
                    </a:lnTo>
                    <a:cubicBezTo>
                      <a:pt x="3668" y="3698"/>
                      <a:pt x="3666" y="3699"/>
                      <a:pt x="3662" y="3699"/>
                    </a:cubicBezTo>
                    <a:cubicBezTo>
                      <a:pt x="3628" y="3699"/>
                      <a:pt x="3515" y="3650"/>
                      <a:pt x="3490" y="3650"/>
                    </a:cubicBezTo>
                    <a:cubicBezTo>
                      <a:pt x="3484" y="3650"/>
                      <a:pt x="3483" y="3653"/>
                      <a:pt x="3492" y="3661"/>
                    </a:cubicBezTo>
                    <a:cubicBezTo>
                      <a:pt x="3590" y="3724"/>
                      <a:pt x="3688" y="3786"/>
                      <a:pt x="3786" y="3830"/>
                    </a:cubicBezTo>
                    <a:cubicBezTo>
                      <a:pt x="3857" y="3866"/>
                      <a:pt x="3902" y="3884"/>
                      <a:pt x="3884" y="3884"/>
                    </a:cubicBezTo>
                    <a:cubicBezTo>
                      <a:pt x="3857" y="3884"/>
                      <a:pt x="3821" y="3884"/>
                      <a:pt x="3795" y="3866"/>
                    </a:cubicBezTo>
                    <a:cubicBezTo>
                      <a:pt x="3721" y="3843"/>
                      <a:pt x="3632" y="3813"/>
                      <a:pt x="3608" y="3813"/>
                    </a:cubicBezTo>
                    <a:cubicBezTo>
                      <a:pt x="3595" y="3813"/>
                      <a:pt x="3602" y="3823"/>
                      <a:pt x="3643" y="3848"/>
                    </a:cubicBezTo>
                    <a:cubicBezTo>
                      <a:pt x="3751" y="3914"/>
                      <a:pt x="3812" y="3965"/>
                      <a:pt x="3771" y="3965"/>
                    </a:cubicBezTo>
                    <a:cubicBezTo>
                      <a:pt x="3768" y="3965"/>
                      <a:pt x="3764" y="3965"/>
                      <a:pt x="3759" y="3964"/>
                    </a:cubicBezTo>
                    <a:cubicBezTo>
                      <a:pt x="3736" y="3964"/>
                      <a:pt x="3500" y="3857"/>
                      <a:pt x="3482" y="3857"/>
                    </a:cubicBezTo>
                    <a:cubicBezTo>
                      <a:pt x="3480" y="3857"/>
                      <a:pt x="3482" y="3860"/>
                      <a:pt x="3492" y="3866"/>
                    </a:cubicBezTo>
                    <a:cubicBezTo>
                      <a:pt x="3661" y="3964"/>
                      <a:pt x="3946" y="4053"/>
                      <a:pt x="3928" y="4080"/>
                    </a:cubicBezTo>
                    <a:cubicBezTo>
                      <a:pt x="3927" y="4081"/>
                      <a:pt x="3926" y="4082"/>
                      <a:pt x="3923" y="4082"/>
                    </a:cubicBezTo>
                    <a:cubicBezTo>
                      <a:pt x="3867" y="4082"/>
                      <a:pt x="3438" y="3855"/>
                      <a:pt x="3382" y="3855"/>
                    </a:cubicBezTo>
                    <a:cubicBezTo>
                      <a:pt x="3379" y="3855"/>
                      <a:pt x="3377" y="3856"/>
                      <a:pt x="3376" y="3857"/>
                    </a:cubicBezTo>
                    <a:cubicBezTo>
                      <a:pt x="3456" y="3911"/>
                      <a:pt x="3545" y="3955"/>
                      <a:pt x="3625" y="3991"/>
                    </a:cubicBezTo>
                    <a:cubicBezTo>
                      <a:pt x="3686" y="4031"/>
                      <a:pt x="3650" y="4036"/>
                      <a:pt x="3610" y="4036"/>
                    </a:cubicBezTo>
                    <a:cubicBezTo>
                      <a:pt x="3597" y="4036"/>
                      <a:pt x="3583" y="4035"/>
                      <a:pt x="3572" y="4035"/>
                    </a:cubicBezTo>
                    <a:cubicBezTo>
                      <a:pt x="3515" y="4035"/>
                      <a:pt x="3394" y="4010"/>
                      <a:pt x="3329" y="4010"/>
                    </a:cubicBezTo>
                    <a:cubicBezTo>
                      <a:pt x="3292" y="4010"/>
                      <a:pt x="3273" y="4018"/>
                      <a:pt x="3296" y="4044"/>
                    </a:cubicBezTo>
                    <a:cubicBezTo>
                      <a:pt x="3376" y="4098"/>
                      <a:pt x="3447" y="4133"/>
                      <a:pt x="3527" y="4178"/>
                    </a:cubicBezTo>
                    <a:cubicBezTo>
                      <a:pt x="3587" y="4208"/>
                      <a:pt x="3608" y="4219"/>
                      <a:pt x="3605" y="4219"/>
                    </a:cubicBezTo>
                    <a:cubicBezTo>
                      <a:pt x="3599" y="4219"/>
                      <a:pt x="3436" y="4144"/>
                      <a:pt x="3385" y="4124"/>
                    </a:cubicBezTo>
                    <a:cubicBezTo>
                      <a:pt x="3366" y="4118"/>
                      <a:pt x="3355" y="4116"/>
                      <a:pt x="3348" y="4116"/>
                    </a:cubicBezTo>
                    <a:cubicBezTo>
                      <a:pt x="3317" y="4116"/>
                      <a:pt x="3409" y="4177"/>
                      <a:pt x="3483" y="4213"/>
                    </a:cubicBezTo>
                    <a:cubicBezTo>
                      <a:pt x="3612" y="4276"/>
                      <a:pt x="3658" y="4301"/>
                      <a:pt x="3651" y="4301"/>
                    </a:cubicBezTo>
                    <a:cubicBezTo>
                      <a:pt x="3641" y="4301"/>
                      <a:pt x="3542" y="4260"/>
                      <a:pt x="3412" y="4205"/>
                    </a:cubicBezTo>
                    <a:cubicBezTo>
                      <a:pt x="3411" y="4204"/>
                      <a:pt x="3411" y="4204"/>
                      <a:pt x="3411" y="4204"/>
                    </a:cubicBezTo>
                    <a:lnTo>
                      <a:pt x="3411" y="4204"/>
                    </a:lnTo>
                    <a:cubicBezTo>
                      <a:pt x="3403" y="4204"/>
                      <a:pt x="3911" y="4454"/>
                      <a:pt x="3919" y="4454"/>
                    </a:cubicBezTo>
                    <a:cubicBezTo>
                      <a:pt x="3902" y="4454"/>
                      <a:pt x="3625" y="4329"/>
                      <a:pt x="3572" y="4303"/>
                    </a:cubicBezTo>
                    <a:cubicBezTo>
                      <a:pt x="3528" y="4285"/>
                      <a:pt x="3506" y="4278"/>
                      <a:pt x="3498" y="4278"/>
                    </a:cubicBezTo>
                    <a:cubicBezTo>
                      <a:pt x="3477" y="4278"/>
                      <a:pt x="3540" y="4319"/>
                      <a:pt x="3572" y="4338"/>
                    </a:cubicBezTo>
                    <a:cubicBezTo>
                      <a:pt x="3584" y="4350"/>
                      <a:pt x="3662" y="4410"/>
                      <a:pt x="3637" y="4410"/>
                    </a:cubicBezTo>
                    <a:cubicBezTo>
                      <a:pt x="3623" y="4410"/>
                      <a:pt x="3578" y="4392"/>
                      <a:pt x="3474" y="4338"/>
                    </a:cubicBezTo>
                    <a:cubicBezTo>
                      <a:pt x="3377" y="4292"/>
                      <a:pt x="3335" y="4275"/>
                      <a:pt x="3327" y="4275"/>
                    </a:cubicBezTo>
                    <a:cubicBezTo>
                      <a:pt x="3303" y="4275"/>
                      <a:pt x="3515" y="4396"/>
                      <a:pt x="3527" y="4409"/>
                    </a:cubicBezTo>
                    <a:cubicBezTo>
                      <a:pt x="3530" y="4412"/>
                      <a:pt x="3530" y="4414"/>
                      <a:pt x="3527" y="4414"/>
                    </a:cubicBezTo>
                    <a:cubicBezTo>
                      <a:pt x="3492" y="4414"/>
                      <a:pt x="3066" y="4223"/>
                      <a:pt x="3038" y="4223"/>
                    </a:cubicBezTo>
                    <a:cubicBezTo>
                      <a:pt x="3031" y="4223"/>
                      <a:pt x="3046" y="4233"/>
                      <a:pt x="3091" y="4258"/>
                    </a:cubicBezTo>
                    <a:cubicBezTo>
                      <a:pt x="3376" y="4383"/>
                      <a:pt x="3804" y="4543"/>
                      <a:pt x="3991" y="4614"/>
                    </a:cubicBezTo>
                    <a:cubicBezTo>
                      <a:pt x="4005" y="4614"/>
                      <a:pt x="4231" y="4699"/>
                      <a:pt x="4241" y="4699"/>
                    </a:cubicBezTo>
                    <a:cubicBezTo>
                      <a:pt x="4243" y="4699"/>
                      <a:pt x="4235" y="4695"/>
                      <a:pt x="4213" y="4686"/>
                    </a:cubicBezTo>
                    <a:cubicBezTo>
                      <a:pt x="4145" y="4648"/>
                      <a:pt x="4116" y="4633"/>
                      <a:pt x="4128" y="4633"/>
                    </a:cubicBezTo>
                    <a:cubicBezTo>
                      <a:pt x="4134" y="4633"/>
                      <a:pt x="4147" y="4636"/>
                      <a:pt x="4169" y="4641"/>
                    </a:cubicBezTo>
                    <a:cubicBezTo>
                      <a:pt x="4225" y="4658"/>
                      <a:pt x="4310" y="4685"/>
                      <a:pt x="4338" y="4685"/>
                    </a:cubicBezTo>
                    <a:cubicBezTo>
                      <a:pt x="4354" y="4685"/>
                      <a:pt x="4351" y="4676"/>
                      <a:pt x="4311" y="4650"/>
                    </a:cubicBezTo>
                    <a:cubicBezTo>
                      <a:pt x="4237" y="4604"/>
                      <a:pt x="4170" y="4573"/>
                      <a:pt x="4176" y="4573"/>
                    </a:cubicBezTo>
                    <a:cubicBezTo>
                      <a:pt x="4180" y="4573"/>
                      <a:pt x="4206" y="4583"/>
                      <a:pt x="4267" y="4605"/>
                    </a:cubicBezTo>
                    <a:cubicBezTo>
                      <a:pt x="4273" y="4593"/>
                      <a:pt x="4110" y="4497"/>
                      <a:pt x="4137" y="4497"/>
                    </a:cubicBezTo>
                    <a:cubicBezTo>
                      <a:pt x="4151" y="4497"/>
                      <a:pt x="4209" y="4520"/>
                      <a:pt x="4356" y="4588"/>
                    </a:cubicBezTo>
                    <a:cubicBezTo>
                      <a:pt x="4147" y="4491"/>
                      <a:pt x="4160" y="4482"/>
                      <a:pt x="4196" y="4482"/>
                    </a:cubicBezTo>
                    <a:cubicBezTo>
                      <a:pt x="4205" y="4482"/>
                      <a:pt x="4216" y="4482"/>
                      <a:pt x="4224" y="4482"/>
                    </a:cubicBezTo>
                    <a:cubicBezTo>
                      <a:pt x="4239" y="4482"/>
                      <a:pt x="4249" y="4481"/>
                      <a:pt x="4240" y="4472"/>
                    </a:cubicBezTo>
                    <a:cubicBezTo>
                      <a:pt x="4204" y="4445"/>
                      <a:pt x="4062" y="4392"/>
                      <a:pt x="3955" y="4329"/>
                    </a:cubicBezTo>
                    <a:cubicBezTo>
                      <a:pt x="3937" y="4320"/>
                      <a:pt x="3932" y="4315"/>
                      <a:pt x="3935" y="4315"/>
                    </a:cubicBezTo>
                    <a:cubicBezTo>
                      <a:pt x="3951" y="4315"/>
                      <a:pt x="4148" y="4398"/>
                      <a:pt x="4213" y="4427"/>
                    </a:cubicBezTo>
                    <a:cubicBezTo>
                      <a:pt x="4355" y="4492"/>
                      <a:pt x="4410" y="4514"/>
                      <a:pt x="4419" y="4514"/>
                    </a:cubicBezTo>
                    <a:cubicBezTo>
                      <a:pt x="4437" y="4514"/>
                      <a:pt x="4296" y="4436"/>
                      <a:pt x="4285" y="4418"/>
                    </a:cubicBezTo>
                    <a:cubicBezTo>
                      <a:pt x="4308" y="4412"/>
                      <a:pt x="4331" y="4409"/>
                      <a:pt x="4353" y="4409"/>
                    </a:cubicBezTo>
                    <a:cubicBezTo>
                      <a:pt x="4389" y="4409"/>
                      <a:pt x="4424" y="4416"/>
                      <a:pt x="4463" y="4427"/>
                    </a:cubicBezTo>
                    <a:cubicBezTo>
                      <a:pt x="4418" y="4409"/>
                      <a:pt x="4374" y="4392"/>
                      <a:pt x="4329" y="4374"/>
                    </a:cubicBezTo>
                    <a:cubicBezTo>
                      <a:pt x="4267" y="4338"/>
                      <a:pt x="4285" y="4338"/>
                      <a:pt x="4285" y="4329"/>
                    </a:cubicBezTo>
                    <a:cubicBezTo>
                      <a:pt x="4285" y="4329"/>
                      <a:pt x="4285" y="4320"/>
                      <a:pt x="4306" y="4320"/>
                    </a:cubicBezTo>
                    <a:cubicBezTo>
                      <a:pt x="4320" y="4320"/>
                      <a:pt x="4343" y="4324"/>
                      <a:pt x="4383" y="4338"/>
                    </a:cubicBezTo>
                    <a:cubicBezTo>
                      <a:pt x="4452" y="4370"/>
                      <a:pt x="4526" y="4401"/>
                      <a:pt x="4534" y="4401"/>
                    </a:cubicBezTo>
                    <a:cubicBezTo>
                      <a:pt x="4538" y="4401"/>
                      <a:pt x="4531" y="4396"/>
                      <a:pt x="4507" y="4383"/>
                    </a:cubicBezTo>
                    <a:cubicBezTo>
                      <a:pt x="4454" y="4347"/>
                      <a:pt x="4276" y="4258"/>
                      <a:pt x="4231" y="4231"/>
                    </a:cubicBezTo>
                    <a:cubicBezTo>
                      <a:pt x="4216" y="4222"/>
                      <a:pt x="4215" y="4218"/>
                      <a:pt x="4222" y="4218"/>
                    </a:cubicBezTo>
                    <a:cubicBezTo>
                      <a:pt x="4251" y="4218"/>
                      <a:pt x="4405" y="4271"/>
                      <a:pt x="4454" y="4285"/>
                    </a:cubicBezTo>
                    <a:cubicBezTo>
                      <a:pt x="4498" y="4296"/>
                      <a:pt x="4535" y="4303"/>
                      <a:pt x="4557" y="4303"/>
                    </a:cubicBezTo>
                    <a:cubicBezTo>
                      <a:pt x="4571" y="4303"/>
                      <a:pt x="4579" y="4300"/>
                      <a:pt x="4579" y="4294"/>
                    </a:cubicBezTo>
                    <a:cubicBezTo>
                      <a:pt x="4579" y="4276"/>
                      <a:pt x="4543" y="4240"/>
                      <a:pt x="4463" y="4196"/>
                    </a:cubicBezTo>
                    <a:cubicBezTo>
                      <a:pt x="4418" y="4169"/>
                      <a:pt x="4213" y="4062"/>
                      <a:pt x="4213" y="4053"/>
                    </a:cubicBezTo>
                    <a:lnTo>
                      <a:pt x="4213" y="4053"/>
                    </a:lnTo>
                    <a:cubicBezTo>
                      <a:pt x="4213" y="4053"/>
                      <a:pt x="4454" y="4178"/>
                      <a:pt x="4507" y="4196"/>
                    </a:cubicBezTo>
                    <a:cubicBezTo>
                      <a:pt x="4535" y="4207"/>
                      <a:pt x="4551" y="4211"/>
                      <a:pt x="4560" y="4211"/>
                    </a:cubicBezTo>
                    <a:cubicBezTo>
                      <a:pt x="4581" y="4211"/>
                      <a:pt x="4564" y="4190"/>
                      <a:pt x="4552" y="4178"/>
                    </a:cubicBezTo>
                    <a:cubicBezTo>
                      <a:pt x="4534" y="4160"/>
                      <a:pt x="4383" y="4089"/>
                      <a:pt x="4365" y="4071"/>
                    </a:cubicBezTo>
                    <a:cubicBezTo>
                      <a:pt x="4354" y="4061"/>
                      <a:pt x="4359" y="4056"/>
                      <a:pt x="4374" y="4056"/>
                    </a:cubicBezTo>
                    <a:cubicBezTo>
                      <a:pt x="4384" y="4056"/>
                      <a:pt x="4400" y="4058"/>
                      <a:pt x="4418" y="4062"/>
                    </a:cubicBezTo>
                    <a:cubicBezTo>
                      <a:pt x="4505" y="4081"/>
                      <a:pt x="4652" y="4142"/>
                      <a:pt x="4679" y="4142"/>
                    </a:cubicBezTo>
                    <a:cubicBezTo>
                      <a:pt x="4692" y="4142"/>
                      <a:pt x="4681" y="4130"/>
                      <a:pt x="4632" y="4098"/>
                    </a:cubicBezTo>
                    <a:cubicBezTo>
                      <a:pt x="4489" y="4018"/>
                      <a:pt x="4507" y="4018"/>
                      <a:pt x="4516" y="4000"/>
                    </a:cubicBezTo>
                    <a:cubicBezTo>
                      <a:pt x="4525" y="3991"/>
                      <a:pt x="4258" y="3875"/>
                      <a:pt x="4267" y="3857"/>
                    </a:cubicBezTo>
                    <a:lnTo>
                      <a:pt x="4267" y="3857"/>
                    </a:lnTo>
                    <a:cubicBezTo>
                      <a:pt x="4343" y="3895"/>
                      <a:pt x="4581" y="4011"/>
                      <a:pt x="4605" y="4011"/>
                    </a:cubicBezTo>
                    <a:cubicBezTo>
                      <a:pt x="4609" y="4011"/>
                      <a:pt x="4607" y="4008"/>
                      <a:pt x="4596" y="4000"/>
                    </a:cubicBezTo>
                    <a:cubicBezTo>
                      <a:pt x="4548" y="3976"/>
                      <a:pt x="4414" y="3901"/>
                      <a:pt x="4316" y="3848"/>
                    </a:cubicBezTo>
                    <a:lnTo>
                      <a:pt x="4316" y="3848"/>
                    </a:lnTo>
                    <a:cubicBezTo>
                      <a:pt x="4393" y="3889"/>
                      <a:pt x="4427" y="3901"/>
                      <a:pt x="4443" y="3901"/>
                    </a:cubicBezTo>
                    <a:cubicBezTo>
                      <a:pt x="4465" y="3901"/>
                      <a:pt x="4445" y="3874"/>
                      <a:pt x="4459" y="3874"/>
                    </a:cubicBezTo>
                    <a:cubicBezTo>
                      <a:pt x="4460" y="3874"/>
                      <a:pt x="4461" y="3875"/>
                      <a:pt x="4463" y="3875"/>
                    </a:cubicBezTo>
                    <a:cubicBezTo>
                      <a:pt x="4514" y="3884"/>
                      <a:pt x="4695" y="3974"/>
                      <a:pt x="4719" y="3974"/>
                    </a:cubicBezTo>
                    <a:cubicBezTo>
                      <a:pt x="4720" y="3974"/>
                      <a:pt x="4721" y="3973"/>
                      <a:pt x="4721" y="3973"/>
                    </a:cubicBezTo>
                    <a:cubicBezTo>
                      <a:pt x="4507" y="3857"/>
                      <a:pt x="4276" y="3750"/>
                      <a:pt x="4044" y="3670"/>
                    </a:cubicBezTo>
                    <a:lnTo>
                      <a:pt x="4053" y="3661"/>
                    </a:lnTo>
                    <a:cubicBezTo>
                      <a:pt x="3964" y="3590"/>
                      <a:pt x="3857" y="3537"/>
                      <a:pt x="3750" y="3501"/>
                    </a:cubicBezTo>
                    <a:close/>
                    <a:moveTo>
                      <a:pt x="2557" y="5015"/>
                    </a:moveTo>
                    <a:lnTo>
                      <a:pt x="2557" y="5024"/>
                    </a:lnTo>
                    <a:cubicBezTo>
                      <a:pt x="2637" y="5069"/>
                      <a:pt x="2726" y="5113"/>
                      <a:pt x="2815" y="5158"/>
                    </a:cubicBezTo>
                    <a:cubicBezTo>
                      <a:pt x="2833" y="5131"/>
                      <a:pt x="2735" y="5086"/>
                      <a:pt x="2557" y="5015"/>
                    </a:cubicBezTo>
                    <a:close/>
                    <a:moveTo>
                      <a:pt x="2655" y="5131"/>
                    </a:moveTo>
                    <a:cubicBezTo>
                      <a:pt x="2735" y="5184"/>
                      <a:pt x="2824" y="5229"/>
                      <a:pt x="2922" y="5256"/>
                    </a:cubicBezTo>
                    <a:cubicBezTo>
                      <a:pt x="2833" y="5202"/>
                      <a:pt x="2744" y="5158"/>
                      <a:pt x="2655" y="5131"/>
                    </a:cubicBezTo>
                    <a:close/>
                    <a:moveTo>
                      <a:pt x="3296" y="5238"/>
                    </a:moveTo>
                    <a:lnTo>
                      <a:pt x="3438" y="5282"/>
                    </a:lnTo>
                    <a:cubicBezTo>
                      <a:pt x="3438" y="5291"/>
                      <a:pt x="3444" y="5301"/>
                      <a:pt x="3432" y="5301"/>
                    </a:cubicBezTo>
                    <a:cubicBezTo>
                      <a:pt x="3417" y="5301"/>
                      <a:pt x="3380" y="5289"/>
                      <a:pt x="3287" y="5247"/>
                    </a:cubicBezTo>
                    <a:lnTo>
                      <a:pt x="3296" y="5238"/>
                    </a:lnTo>
                    <a:close/>
                    <a:moveTo>
                      <a:pt x="1518" y="5720"/>
                    </a:moveTo>
                    <a:cubicBezTo>
                      <a:pt x="1503" y="5720"/>
                      <a:pt x="1514" y="5731"/>
                      <a:pt x="1514" y="5737"/>
                    </a:cubicBezTo>
                    <a:cubicBezTo>
                      <a:pt x="1630" y="5790"/>
                      <a:pt x="1648" y="5790"/>
                      <a:pt x="1648" y="5790"/>
                    </a:cubicBezTo>
                    <a:cubicBezTo>
                      <a:pt x="1657" y="5781"/>
                      <a:pt x="1684" y="5772"/>
                      <a:pt x="1612" y="5746"/>
                    </a:cubicBezTo>
                    <a:cubicBezTo>
                      <a:pt x="1556" y="5727"/>
                      <a:pt x="1529" y="5720"/>
                      <a:pt x="1518" y="5720"/>
                    </a:cubicBezTo>
                    <a:close/>
                    <a:moveTo>
                      <a:pt x="3831" y="5762"/>
                    </a:moveTo>
                    <a:cubicBezTo>
                      <a:pt x="3853" y="5773"/>
                      <a:pt x="3879" y="5785"/>
                      <a:pt x="3910" y="5799"/>
                    </a:cubicBezTo>
                    <a:cubicBezTo>
                      <a:pt x="3885" y="5787"/>
                      <a:pt x="3858" y="5775"/>
                      <a:pt x="3831" y="5762"/>
                    </a:cubicBezTo>
                    <a:close/>
                    <a:moveTo>
                      <a:pt x="2474" y="6404"/>
                    </a:moveTo>
                    <a:cubicBezTo>
                      <a:pt x="2488" y="6404"/>
                      <a:pt x="2520" y="6414"/>
                      <a:pt x="2601" y="6449"/>
                    </a:cubicBezTo>
                    <a:lnTo>
                      <a:pt x="2610" y="6449"/>
                    </a:lnTo>
                    <a:lnTo>
                      <a:pt x="2592" y="6476"/>
                    </a:lnTo>
                    <a:cubicBezTo>
                      <a:pt x="2468" y="6422"/>
                      <a:pt x="2459" y="6414"/>
                      <a:pt x="2459" y="6414"/>
                    </a:cubicBezTo>
                    <a:cubicBezTo>
                      <a:pt x="2462" y="6410"/>
                      <a:pt x="2463" y="6404"/>
                      <a:pt x="2474" y="6404"/>
                    </a:cubicBezTo>
                    <a:close/>
                    <a:moveTo>
                      <a:pt x="2316" y="6494"/>
                    </a:moveTo>
                    <a:cubicBezTo>
                      <a:pt x="2317" y="6494"/>
                      <a:pt x="2318" y="6495"/>
                      <a:pt x="2320" y="6495"/>
                    </a:cubicBezTo>
                    <a:lnTo>
                      <a:pt x="2320" y="6495"/>
                    </a:lnTo>
                    <a:cubicBezTo>
                      <a:pt x="2318" y="6495"/>
                      <a:pt x="2317" y="6494"/>
                      <a:pt x="2316" y="6494"/>
                    </a:cubicBezTo>
                    <a:close/>
                    <a:moveTo>
                      <a:pt x="3113" y="6522"/>
                    </a:moveTo>
                    <a:cubicBezTo>
                      <a:pt x="3109" y="6522"/>
                      <a:pt x="3122" y="6529"/>
                      <a:pt x="3162" y="6547"/>
                    </a:cubicBezTo>
                    <a:cubicBezTo>
                      <a:pt x="3146" y="6539"/>
                      <a:pt x="3130" y="6530"/>
                      <a:pt x="3114" y="6522"/>
                    </a:cubicBezTo>
                    <a:lnTo>
                      <a:pt x="3114" y="6522"/>
                    </a:lnTo>
                    <a:cubicBezTo>
                      <a:pt x="3113" y="6522"/>
                      <a:pt x="3113" y="6522"/>
                      <a:pt x="3113" y="6522"/>
                    </a:cubicBezTo>
                    <a:close/>
                    <a:moveTo>
                      <a:pt x="2451" y="6839"/>
                    </a:moveTo>
                    <a:cubicBezTo>
                      <a:pt x="2458" y="6839"/>
                      <a:pt x="2513" y="6864"/>
                      <a:pt x="2574" y="6903"/>
                    </a:cubicBezTo>
                    <a:lnTo>
                      <a:pt x="2753" y="7001"/>
                    </a:lnTo>
                    <a:cubicBezTo>
                      <a:pt x="2663" y="6966"/>
                      <a:pt x="2574" y="6921"/>
                      <a:pt x="2494" y="6868"/>
                    </a:cubicBezTo>
                    <a:cubicBezTo>
                      <a:pt x="2458" y="6848"/>
                      <a:pt x="2446" y="6839"/>
                      <a:pt x="2451" y="6839"/>
                    </a:cubicBezTo>
                    <a:close/>
                    <a:moveTo>
                      <a:pt x="3344" y="7010"/>
                    </a:moveTo>
                    <a:lnTo>
                      <a:pt x="3344" y="7010"/>
                    </a:lnTo>
                    <a:cubicBezTo>
                      <a:pt x="3354" y="7016"/>
                      <a:pt x="3361" y="7019"/>
                      <a:pt x="3367" y="7019"/>
                    </a:cubicBezTo>
                    <a:cubicBezTo>
                      <a:pt x="3359" y="7016"/>
                      <a:pt x="3351" y="7013"/>
                      <a:pt x="3344" y="7010"/>
                    </a:cubicBezTo>
                    <a:close/>
                    <a:moveTo>
                      <a:pt x="2441" y="7180"/>
                    </a:moveTo>
                    <a:lnTo>
                      <a:pt x="2441" y="7180"/>
                    </a:lnTo>
                    <a:cubicBezTo>
                      <a:pt x="2539" y="7206"/>
                      <a:pt x="2628" y="7251"/>
                      <a:pt x="2717" y="7304"/>
                    </a:cubicBezTo>
                    <a:cubicBezTo>
                      <a:pt x="2619" y="7278"/>
                      <a:pt x="2530" y="7233"/>
                      <a:pt x="2441" y="7180"/>
                    </a:cubicBezTo>
                    <a:close/>
                    <a:moveTo>
                      <a:pt x="3029" y="7663"/>
                    </a:moveTo>
                    <a:lnTo>
                      <a:pt x="3029" y="7663"/>
                    </a:lnTo>
                    <a:cubicBezTo>
                      <a:pt x="3049" y="7673"/>
                      <a:pt x="3073" y="7684"/>
                      <a:pt x="3100" y="7696"/>
                    </a:cubicBezTo>
                    <a:cubicBezTo>
                      <a:pt x="3076" y="7685"/>
                      <a:pt x="3052" y="7674"/>
                      <a:pt x="3029" y="7663"/>
                    </a:cubicBezTo>
                    <a:close/>
                    <a:moveTo>
                      <a:pt x="2879" y="8374"/>
                    </a:moveTo>
                    <a:cubicBezTo>
                      <a:pt x="2901" y="8384"/>
                      <a:pt x="2927" y="8396"/>
                      <a:pt x="2957" y="8409"/>
                    </a:cubicBezTo>
                    <a:cubicBezTo>
                      <a:pt x="2932" y="8396"/>
                      <a:pt x="2906" y="8385"/>
                      <a:pt x="2879" y="8374"/>
                    </a:cubicBezTo>
                    <a:close/>
                    <a:moveTo>
                      <a:pt x="2494" y="8640"/>
                    </a:moveTo>
                    <a:cubicBezTo>
                      <a:pt x="2494" y="8641"/>
                      <a:pt x="2494" y="8641"/>
                      <a:pt x="2494" y="8642"/>
                    </a:cubicBezTo>
                    <a:lnTo>
                      <a:pt x="2494" y="8642"/>
                    </a:lnTo>
                    <a:cubicBezTo>
                      <a:pt x="2494" y="8642"/>
                      <a:pt x="2494" y="8642"/>
                      <a:pt x="2494" y="8642"/>
                    </a:cubicBezTo>
                    <a:cubicBezTo>
                      <a:pt x="2494" y="8642"/>
                      <a:pt x="2494" y="8642"/>
                      <a:pt x="2494" y="8640"/>
                    </a:cubicBezTo>
                    <a:close/>
                    <a:moveTo>
                      <a:pt x="1310" y="8525"/>
                    </a:moveTo>
                    <a:cubicBezTo>
                      <a:pt x="1381" y="8551"/>
                      <a:pt x="1488" y="8587"/>
                      <a:pt x="1586" y="8640"/>
                    </a:cubicBezTo>
                    <a:cubicBezTo>
                      <a:pt x="1590" y="8646"/>
                      <a:pt x="1588" y="8649"/>
                      <a:pt x="1581" y="8649"/>
                    </a:cubicBezTo>
                    <a:cubicBezTo>
                      <a:pt x="1557" y="8649"/>
                      <a:pt x="1462" y="8610"/>
                      <a:pt x="1301" y="8533"/>
                    </a:cubicBezTo>
                    <a:lnTo>
                      <a:pt x="1310" y="8525"/>
                    </a:lnTo>
                    <a:close/>
                    <a:moveTo>
                      <a:pt x="2306" y="8658"/>
                    </a:moveTo>
                    <a:cubicBezTo>
                      <a:pt x="2283" y="8658"/>
                      <a:pt x="2520" y="8776"/>
                      <a:pt x="2560" y="8776"/>
                    </a:cubicBezTo>
                    <a:cubicBezTo>
                      <a:pt x="2563" y="8776"/>
                      <a:pt x="2565" y="8775"/>
                      <a:pt x="2565" y="8774"/>
                    </a:cubicBezTo>
                    <a:cubicBezTo>
                      <a:pt x="2574" y="8774"/>
                      <a:pt x="2574" y="8765"/>
                      <a:pt x="2574" y="8765"/>
                    </a:cubicBezTo>
                    <a:lnTo>
                      <a:pt x="2565" y="8765"/>
                    </a:lnTo>
                    <a:cubicBezTo>
                      <a:pt x="2386" y="8685"/>
                      <a:pt x="2316" y="8658"/>
                      <a:pt x="2306" y="8658"/>
                    </a:cubicBezTo>
                    <a:close/>
                    <a:moveTo>
                      <a:pt x="2249" y="8960"/>
                    </a:moveTo>
                    <a:lnTo>
                      <a:pt x="2249" y="8960"/>
                    </a:lnTo>
                    <a:cubicBezTo>
                      <a:pt x="2290" y="8981"/>
                      <a:pt x="2322" y="8997"/>
                      <a:pt x="2325" y="8997"/>
                    </a:cubicBezTo>
                    <a:cubicBezTo>
                      <a:pt x="2300" y="8984"/>
                      <a:pt x="2274" y="8972"/>
                      <a:pt x="2249" y="8960"/>
                    </a:cubicBezTo>
                    <a:close/>
                    <a:moveTo>
                      <a:pt x="927" y="9219"/>
                    </a:moveTo>
                    <a:lnTo>
                      <a:pt x="929" y="9220"/>
                    </a:lnTo>
                    <a:lnTo>
                      <a:pt x="929" y="9220"/>
                    </a:lnTo>
                    <a:cubicBezTo>
                      <a:pt x="928" y="9220"/>
                      <a:pt x="927" y="9220"/>
                      <a:pt x="927" y="9219"/>
                    </a:cubicBezTo>
                    <a:close/>
                    <a:moveTo>
                      <a:pt x="1292" y="9308"/>
                    </a:moveTo>
                    <a:lnTo>
                      <a:pt x="1434" y="9362"/>
                    </a:lnTo>
                    <a:cubicBezTo>
                      <a:pt x="1514" y="9406"/>
                      <a:pt x="1595" y="9442"/>
                      <a:pt x="1559" y="9442"/>
                    </a:cubicBezTo>
                    <a:cubicBezTo>
                      <a:pt x="1461" y="9397"/>
                      <a:pt x="1372" y="9362"/>
                      <a:pt x="1292" y="9308"/>
                    </a:cubicBezTo>
                    <a:close/>
                    <a:moveTo>
                      <a:pt x="196" y="10670"/>
                    </a:moveTo>
                    <a:cubicBezTo>
                      <a:pt x="196" y="10670"/>
                      <a:pt x="196" y="10671"/>
                      <a:pt x="196" y="10671"/>
                    </a:cubicBezTo>
                    <a:cubicBezTo>
                      <a:pt x="197" y="10671"/>
                      <a:pt x="197" y="10671"/>
                      <a:pt x="197" y="10671"/>
                    </a:cubicBezTo>
                    <a:lnTo>
                      <a:pt x="197" y="10671"/>
                    </a:lnTo>
                    <a:cubicBezTo>
                      <a:pt x="196" y="10671"/>
                      <a:pt x="196" y="10670"/>
                      <a:pt x="196" y="10670"/>
                    </a:cubicBezTo>
                    <a:close/>
                    <a:moveTo>
                      <a:pt x="353" y="10647"/>
                    </a:moveTo>
                    <a:cubicBezTo>
                      <a:pt x="378" y="10647"/>
                      <a:pt x="437" y="10670"/>
                      <a:pt x="552" y="10725"/>
                    </a:cubicBezTo>
                    <a:lnTo>
                      <a:pt x="552" y="10734"/>
                    </a:lnTo>
                    <a:cubicBezTo>
                      <a:pt x="633" y="10774"/>
                      <a:pt x="623" y="10779"/>
                      <a:pt x="609" y="10779"/>
                    </a:cubicBezTo>
                    <a:cubicBezTo>
                      <a:pt x="604" y="10779"/>
                      <a:pt x="599" y="10778"/>
                      <a:pt x="597" y="10778"/>
                    </a:cubicBezTo>
                    <a:cubicBezTo>
                      <a:pt x="508" y="10742"/>
                      <a:pt x="419" y="10698"/>
                      <a:pt x="339" y="10653"/>
                    </a:cubicBezTo>
                    <a:cubicBezTo>
                      <a:pt x="341" y="10649"/>
                      <a:pt x="345" y="10647"/>
                      <a:pt x="353" y="10647"/>
                    </a:cubicBezTo>
                    <a:close/>
                    <a:moveTo>
                      <a:pt x="1101" y="11107"/>
                    </a:moveTo>
                    <a:cubicBezTo>
                      <a:pt x="1077" y="11107"/>
                      <a:pt x="1311" y="11225"/>
                      <a:pt x="1357" y="11225"/>
                    </a:cubicBezTo>
                    <a:cubicBezTo>
                      <a:pt x="1360" y="11225"/>
                      <a:pt x="1362" y="11225"/>
                      <a:pt x="1363" y="11223"/>
                    </a:cubicBezTo>
                    <a:cubicBezTo>
                      <a:pt x="1366" y="11226"/>
                      <a:pt x="1367" y="11227"/>
                      <a:pt x="1367" y="11227"/>
                    </a:cubicBezTo>
                    <a:cubicBezTo>
                      <a:pt x="1367" y="11227"/>
                      <a:pt x="1363" y="11221"/>
                      <a:pt x="1363" y="11215"/>
                    </a:cubicBezTo>
                    <a:cubicBezTo>
                      <a:pt x="1184" y="11135"/>
                      <a:pt x="1113" y="11107"/>
                      <a:pt x="1101" y="11107"/>
                    </a:cubicBezTo>
                    <a:close/>
                    <a:moveTo>
                      <a:pt x="580" y="11091"/>
                    </a:moveTo>
                    <a:cubicBezTo>
                      <a:pt x="607" y="11091"/>
                      <a:pt x="665" y="11112"/>
                      <a:pt x="775" y="11170"/>
                    </a:cubicBezTo>
                    <a:lnTo>
                      <a:pt x="775" y="11179"/>
                    </a:lnTo>
                    <a:cubicBezTo>
                      <a:pt x="882" y="11232"/>
                      <a:pt x="829" y="11223"/>
                      <a:pt x="820" y="11232"/>
                    </a:cubicBezTo>
                    <a:cubicBezTo>
                      <a:pt x="731" y="11188"/>
                      <a:pt x="642" y="11152"/>
                      <a:pt x="561" y="11099"/>
                    </a:cubicBezTo>
                    <a:cubicBezTo>
                      <a:pt x="564" y="11094"/>
                      <a:pt x="570" y="11091"/>
                      <a:pt x="580" y="11091"/>
                    </a:cubicBezTo>
                    <a:close/>
                    <a:moveTo>
                      <a:pt x="1547" y="11373"/>
                    </a:moveTo>
                    <a:lnTo>
                      <a:pt x="1547" y="11373"/>
                    </a:lnTo>
                    <a:cubicBezTo>
                      <a:pt x="1548" y="11374"/>
                      <a:pt x="1549" y="11374"/>
                      <a:pt x="1550" y="11375"/>
                    </a:cubicBezTo>
                    <a:cubicBezTo>
                      <a:pt x="1549" y="11374"/>
                      <a:pt x="1548" y="11374"/>
                      <a:pt x="1547" y="11373"/>
                    </a:cubicBezTo>
                    <a:close/>
                    <a:moveTo>
                      <a:pt x="1451" y="11396"/>
                    </a:moveTo>
                    <a:lnTo>
                      <a:pt x="1451" y="11396"/>
                    </a:lnTo>
                    <a:cubicBezTo>
                      <a:pt x="1468" y="11405"/>
                      <a:pt x="1483" y="11413"/>
                      <a:pt x="1497" y="11419"/>
                    </a:cubicBezTo>
                    <a:cubicBezTo>
                      <a:pt x="1500" y="11419"/>
                      <a:pt x="1482" y="11411"/>
                      <a:pt x="1451" y="11396"/>
                    </a:cubicBezTo>
                    <a:close/>
                    <a:moveTo>
                      <a:pt x="3023" y="4374"/>
                    </a:moveTo>
                    <a:cubicBezTo>
                      <a:pt x="3005" y="4374"/>
                      <a:pt x="3076" y="4414"/>
                      <a:pt x="3198" y="4472"/>
                    </a:cubicBezTo>
                    <a:cubicBezTo>
                      <a:pt x="3329" y="4535"/>
                      <a:pt x="3364" y="4569"/>
                      <a:pt x="3329" y="4569"/>
                    </a:cubicBezTo>
                    <a:cubicBezTo>
                      <a:pt x="3308" y="4569"/>
                      <a:pt x="3265" y="4558"/>
                      <a:pt x="3204" y="4535"/>
                    </a:cubicBezTo>
                    <a:lnTo>
                      <a:pt x="3204" y="4535"/>
                    </a:lnTo>
                    <a:cubicBezTo>
                      <a:pt x="3287" y="4572"/>
                      <a:pt x="3371" y="4613"/>
                      <a:pt x="3376" y="4623"/>
                    </a:cubicBezTo>
                    <a:cubicBezTo>
                      <a:pt x="3376" y="4631"/>
                      <a:pt x="3383" y="4653"/>
                      <a:pt x="3503" y="4708"/>
                    </a:cubicBezTo>
                    <a:lnTo>
                      <a:pt x="3503" y="4708"/>
                    </a:lnTo>
                    <a:cubicBezTo>
                      <a:pt x="3365" y="4649"/>
                      <a:pt x="3284" y="4632"/>
                      <a:pt x="3237" y="4632"/>
                    </a:cubicBezTo>
                    <a:cubicBezTo>
                      <a:pt x="3179" y="4632"/>
                      <a:pt x="3171" y="4658"/>
                      <a:pt x="3171" y="4668"/>
                    </a:cubicBezTo>
                    <a:cubicBezTo>
                      <a:pt x="3171" y="4703"/>
                      <a:pt x="3358" y="4819"/>
                      <a:pt x="3652" y="4979"/>
                    </a:cubicBezTo>
                    <a:cubicBezTo>
                      <a:pt x="3617" y="4962"/>
                      <a:pt x="3314" y="4792"/>
                      <a:pt x="3234" y="4766"/>
                    </a:cubicBezTo>
                    <a:lnTo>
                      <a:pt x="3234" y="4766"/>
                    </a:lnTo>
                    <a:cubicBezTo>
                      <a:pt x="3234" y="4775"/>
                      <a:pt x="3242" y="4784"/>
                      <a:pt x="3251" y="4792"/>
                    </a:cubicBezTo>
                    <a:cubicBezTo>
                      <a:pt x="3251" y="4795"/>
                      <a:pt x="3252" y="4797"/>
                      <a:pt x="3251" y="4797"/>
                    </a:cubicBezTo>
                    <a:cubicBezTo>
                      <a:pt x="3247" y="4797"/>
                      <a:pt x="3229" y="4786"/>
                      <a:pt x="3153" y="4748"/>
                    </a:cubicBezTo>
                    <a:cubicBezTo>
                      <a:pt x="3064" y="4712"/>
                      <a:pt x="3000" y="4690"/>
                      <a:pt x="2987" y="4690"/>
                    </a:cubicBezTo>
                    <a:cubicBezTo>
                      <a:pt x="2975" y="4690"/>
                      <a:pt x="3015" y="4712"/>
                      <a:pt x="3136" y="4766"/>
                    </a:cubicBezTo>
                    <a:cubicBezTo>
                      <a:pt x="3296" y="4837"/>
                      <a:pt x="3367" y="4873"/>
                      <a:pt x="3358" y="4882"/>
                    </a:cubicBezTo>
                    <a:cubicBezTo>
                      <a:pt x="3358" y="4888"/>
                      <a:pt x="3358" y="4894"/>
                      <a:pt x="3349" y="4894"/>
                    </a:cubicBezTo>
                    <a:cubicBezTo>
                      <a:pt x="3345" y="4894"/>
                      <a:pt x="3339" y="4893"/>
                      <a:pt x="3332" y="4890"/>
                    </a:cubicBezTo>
                    <a:cubicBezTo>
                      <a:pt x="3305" y="4890"/>
                      <a:pt x="3207" y="4846"/>
                      <a:pt x="3207" y="4846"/>
                    </a:cubicBezTo>
                    <a:cubicBezTo>
                      <a:pt x="3198" y="4855"/>
                      <a:pt x="3189" y="4864"/>
                      <a:pt x="3189" y="4882"/>
                    </a:cubicBezTo>
                    <a:cubicBezTo>
                      <a:pt x="3340" y="4962"/>
                      <a:pt x="3492" y="5042"/>
                      <a:pt x="3652" y="5104"/>
                    </a:cubicBezTo>
                    <a:cubicBezTo>
                      <a:pt x="3652" y="5104"/>
                      <a:pt x="3652" y="5105"/>
                      <a:pt x="3651" y="5105"/>
                    </a:cubicBezTo>
                    <a:cubicBezTo>
                      <a:pt x="3631" y="5105"/>
                      <a:pt x="3205" y="4934"/>
                      <a:pt x="3118" y="4908"/>
                    </a:cubicBezTo>
                    <a:cubicBezTo>
                      <a:pt x="3084" y="4898"/>
                      <a:pt x="3060" y="4892"/>
                      <a:pt x="3054" y="4892"/>
                    </a:cubicBezTo>
                    <a:cubicBezTo>
                      <a:pt x="3045" y="4892"/>
                      <a:pt x="3082" y="4909"/>
                      <a:pt x="3198" y="4953"/>
                    </a:cubicBezTo>
                    <a:cubicBezTo>
                      <a:pt x="3288" y="4990"/>
                      <a:pt x="3499" y="5079"/>
                      <a:pt x="3487" y="5079"/>
                    </a:cubicBezTo>
                    <a:cubicBezTo>
                      <a:pt x="3485" y="5079"/>
                      <a:pt x="3476" y="5076"/>
                      <a:pt x="3456" y="5069"/>
                    </a:cubicBezTo>
                    <a:cubicBezTo>
                      <a:pt x="3385" y="5051"/>
                      <a:pt x="3287" y="5024"/>
                      <a:pt x="3180" y="4979"/>
                    </a:cubicBezTo>
                    <a:cubicBezTo>
                      <a:pt x="3162" y="4979"/>
                      <a:pt x="3055" y="4935"/>
                      <a:pt x="3055" y="4935"/>
                    </a:cubicBezTo>
                    <a:lnTo>
                      <a:pt x="3055" y="4935"/>
                    </a:lnTo>
                    <a:cubicBezTo>
                      <a:pt x="3055" y="4944"/>
                      <a:pt x="3394" y="5077"/>
                      <a:pt x="3447" y="5113"/>
                    </a:cubicBezTo>
                    <a:cubicBezTo>
                      <a:pt x="3455" y="5117"/>
                      <a:pt x="3458" y="5118"/>
                      <a:pt x="3457" y="5118"/>
                    </a:cubicBezTo>
                    <a:cubicBezTo>
                      <a:pt x="3448" y="5118"/>
                      <a:pt x="3105" y="4987"/>
                      <a:pt x="3073" y="4971"/>
                    </a:cubicBezTo>
                    <a:cubicBezTo>
                      <a:pt x="2972" y="4934"/>
                      <a:pt x="2928" y="4919"/>
                      <a:pt x="2923" y="4919"/>
                    </a:cubicBezTo>
                    <a:cubicBezTo>
                      <a:pt x="2905" y="4919"/>
                      <a:pt x="3451" y="5135"/>
                      <a:pt x="3465" y="5149"/>
                    </a:cubicBezTo>
                    <a:cubicBezTo>
                      <a:pt x="3471" y="5152"/>
                      <a:pt x="3473" y="5153"/>
                      <a:pt x="3471" y="5153"/>
                    </a:cubicBezTo>
                    <a:cubicBezTo>
                      <a:pt x="3458" y="5153"/>
                      <a:pt x="3226" y="5067"/>
                      <a:pt x="3206" y="5067"/>
                    </a:cubicBezTo>
                    <a:cubicBezTo>
                      <a:pt x="3201" y="5067"/>
                      <a:pt x="3213" y="5075"/>
                      <a:pt x="3255" y="5094"/>
                    </a:cubicBezTo>
                    <a:lnTo>
                      <a:pt x="3255" y="5094"/>
                    </a:lnTo>
                    <a:cubicBezTo>
                      <a:pt x="3183" y="5062"/>
                      <a:pt x="3140" y="5051"/>
                      <a:pt x="3114" y="5051"/>
                    </a:cubicBezTo>
                    <a:cubicBezTo>
                      <a:pt x="3059" y="5051"/>
                      <a:pt x="3082" y="5101"/>
                      <a:pt x="3082" y="5113"/>
                    </a:cubicBezTo>
                    <a:cubicBezTo>
                      <a:pt x="3082" y="5131"/>
                      <a:pt x="3171" y="5184"/>
                      <a:pt x="3198" y="5220"/>
                    </a:cubicBezTo>
                    <a:cubicBezTo>
                      <a:pt x="3202" y="5223"/>
                      <a:pt x="3202" y="5224"/>
                      <a:pt x="3200" y="5224"/>
                    </a:cubicBezTo>
                    <a:cubicBezTo>
                      <a:pt x="3185" y="5224"/>
                      <a:pt x="3055" y="5170"/>
                      <a:pt x="3039" y="5170"/>
                    </a:cubicBezTo>
                    <a:cubicBezTo>
                      <a:pt x="3034" y="5170"/>
                      <a:pt x="3038" y="5174"/>
                      <a:pt x="3055" y="5184"/>
                    </a:cubicBezTo>
                    <a:cubicBezTo>
                      <a:pt x="3100" y="5211"/>
                      <a:pt x="3323" y="5318"/>
                      <a:pt x="3314" y="5327"/>
                    </a:cubicBezTo>
                    <a:cubicBezTo>
                      <a:pt x="3314" y="5327"/>
                      <a:pt x="3314" y="5327"/>
                      <a:pt x="3313" y="5327"/>
                    </a:cubicBezTo>
                    <a:cubicBezTo>
                      <a:pt x="3299" y="5327"/>
                      <a:pt x="2854" y="5100"/>
                      <a:pt x="2842" y="5100"/>
                    </a:cubicBezTo>
                    <a:cubicBezTo>
                      <a:pt x="2840" y="5100"/>
                      <a:pt x="2855" y="5109"/>
                      <a:pt x="2895" y="5131"/>
                    </a:cubicBezTo>
                    <a:cubicBezTo>
                      <a:pt x="2984" y="5193"/>
                      <a:pt x="3073" y="5247"/>
                      <a:pt x="3162" y="5282"/>
                    </a:cubicBezTo>
                    <a:cubicBezTo>
                      <a:pt x="3243" y="5321"/>
                      <a:pt x="3242" y="5326"/>
                      <a:pt x="3230" y="5326"/>
                    </a:cubicBezTo>
                    <a:cubicBezTo>
                      <a:pt x="3225" y="5326"/>
                      <a:pt x="3219" y="5325"/>
                      <a:pt x="3215" y="5325"/>
                    </a:cubicBezTo>
                    <a:cubicBezTo>
                      <a:pt x="3211" y="5325"/>
                      <a:pt x="3208" y="5326"/>
                      <a:pt x="3211" y="5329"/>
                    </a:cubicBezTo>
                    <a:lnTo>
                      <a:pt x="3211" y="5329"/>
                    </a:lnTo>
                    <a:cubicBezTo>
                      <a:pt x="3097" y="5274"/>
                      <a:pt x="2977" y="5230"/>
                      <a:pt x="2851" y="5193"/>
                    </a:cubicBezTo>
                    <a:cubicBezTo>
                      <a:pt x="2850" y="5193"/>
                      <a:pt x="2849" y="5193"/>
                      <a:pt x="2849" y="5193"/>
                    </a:cubicBezTo>
                    <a:cubicBezTo>
                      <a:pt x="2825" y="5193"/>
                      <a:pt x="3342" y="5426"/>
                      <a:pt x="3429" y="5487"/>
                    </a:cubicBezTo>
                    <a:cubicBezTo>
                      <a:pt x="3466" y="5510"/>
                      <a:pt x="3477" y="5520"/>
                      <a:pt x="3467" y="5520"/>
                    </a:cubicBezTo>
                    <a:cubicBezTo>
                      <a:pt x="3417" y="5520"/>
                      <a:pt x="2815" y="5247"/>
                      <a:pt x="2628" y="5158"/>
                    </a:cubicBezTo>
                    <a:lnTo>
                      <a:pt x="2628" y="5158"/>
                    </a:lnTo>
                    <a:cubicBezTo>
                      <a:pt x="2877" y="5291"/>
                      <a:pt x="3073" y="5389"/>
                      <a:pt x="3278" y="5505"/>
                    </a:cubicBezTo>
                    <a:cubicBezTo>
                      <a:pt x="3118" y="5434"/>
                      <a:pt x="2993" y="5389"/>
                      <a:pt x="2859" y="5336"/>
                    </a:cubicBezTo>
                    <a:lnTo>
                      <a:pt x="2859" y="5336"/>
                    </a:lnTo>
                    <a:cubicBezTo>
                      <a:pt x="3046" y="5416"/>
                      <a:pt x="2966" y="5407"/>
                      <a:pt x="2993" y="5425"/>
                    </a:cubicBezTo>
                    <a:cubicBezTo>
                      <a:pt x="3029" y="5452"/>
                      <a:pt x="3242" y="5567"/>
                      <a:pt x="3296" y="5594"/>
                    </a:cubicBezTo>
                    <a:cubicBezTo>
                      <a:pt x="3149" y="5531"/>
                      <a:pt x="2903" y="5413"/>
                      <a:pt x="2873" y="5413"/>
                    </a:cubicBezTo>
                    <a:cubicBezTo>
                      <a:pt x="2865" y="5413"/>
                      <a:pt x="2873" y="5422"/>
                      <a:pt x="2904" y="5443"/>
                    </a:cubicBezTo>
                    <a:cubicBezTo>
                      <a:pt x="2941" y="5467"/>
                      <a:pt x="2955" y="5479"/>
                      <a:pt x="2945" y="5479"/>
                    </a:cubicBezTo>
                    <a:cubicBezTo>
                      <a:pt x="2928" y="5479"/>
                      <a:pt x="2832" y="5438"/>
                      <a:pt x="2663" y="5362"/>
                    </a:cubicBezTo>
                    <a:lnTo>
                      <a:pt x="2663" y="5362"/>
                    </a:lnTo>
                    <a:cubicBezTo>
                      <a:pt x="2726" y="5407"/>
                      <a:pt x="2797" y="5443"/>
                      <a:pt x="2868" y="5478"/>
                    </a:cubicBezTo>
                    <a:cubicBezTo>
                      <a:pt x="2984" y="5532"/>
                      <a:pt x="2877" y="5505"/>
                      <a:pt x="2949" y="5550"/>
                    </a:cubicBezTo>
                    <a:cubicBezTo>
                      <a:pt x="3020" y="5594"/>
                      <a:pt x="3162" y="5648"/>
                      <a:pt x="3251" y="5692"/>
                    </a:cubicBezTo>
                    <a:cubicBezTo>
                      <a:pt x="3335" y="5742"/>
                      <a:pt x="3238" y="5714"/>
                      <a:pt x="3329" y="5755"/>
                    </a:cubicBezTo>
                    <a:lnTo>
                      <a:pt x="3329" y="5755"/>
                    </a:lnTo>
                    <a:cubicBezTo>
                      <a:pt x="3191" y="5694"/>
                      <a:pt x="3166" y="5679"/>
                      <a:pt x="3159" y="5679"/>
                    </a:cubicBezTo>
                    <a:cubicBezTo>
                      <a:pt x="3156" y="5679"/>
                      <a:pt x="3156" y="5681"/>
                      <a:pt x="3153" y="5683"/>
                    </a:cubicBezTo>
                    <a:lnTo>
                      <a:pt x="3136" y="5710"/>
                    </a:lnTo>
                    <a:cubicBezTo>
                      <a:pt x="3038" y="5674"/>
                      <a:pt x="2957" y="5630"/>
                      <a:pt x="2868" y="5576"/>
                    </a:cubicBezTo>
                    <a:cubicBezTo>
                      <a:pt x="2833" y="5550"/>
                      <a:pt x="2788" y="5532"/>
                      <a:pt x="2744" y="5514"/>
                    </a:cubicBezTo>
                    <a:lnTo>
                      <a:pt x="2744" y="5514"/>
                    </a:lnTo>
                    <a:cubicBezTo>
                      <a:pt x="2735" y="5541"/>
                      <a:pt x="3011" y="5665"/>
                      <a:pt x="3144" y="5754"/>
                    </a:cubicBezTo>
                    <a:cubicBezTo>
                      <a:pt x="3167" y="5768"/>
                      <a:pt x="3175" y="5774"/>
                      <a:pt x="3172" y="5774"/>
                    </a:cubicBezTo>
                    <a:cubicBezTo>
                      <a:pt x="3156" y="5774"/>
                      <a:pt x="2885" y="5639"/>
                      <a:pt x="2877" y="5639"/>
                    </a:cubicBezTo>
                    <a:lnTo>
                      <a:pt x="2877" y="5639"/>
                    </a:lnTo>
                    <a:cubicBezTo>
                      <a:pt x="2904" y="5656"/>
                      <a:pt x="2940" y="5674"/>
                      <a:pt x="2966" y="5692"/>
                    </a:cubicBezTo>
                    <a:cubicBezTo>
                      <a:pt x="3029" y="5726"/>
                      <a:pt x="3058" y="5741"/>
                      <a:pt x="3051" y="5741"/>
                    </a:cubicBezTo>
                    <a:cubicBezTo>
                      <a:pt x="3045" y="5741"/>
                      <a:pt x="3015" y="5730"/>
                      <a:pt x="2957" y="5710"/>
                    </a:cubicBezTo>
                    <a:cubicBezTo>
                      <a:pt x="2890" y="5686"/>
                      <a:pt x="2841" y="5673"/>
                      <a:pt x="2824" y="5673"/>
                    </a:cubicBezTo>
                    <a:cubicBezTo>
                      <a:pt x="2796" y="5673"/>
                      <a:pt x="2856" y="5710"/>
                      <a:pt x="3073" y="5799"/>
                    </a:cubicBezTo>
                    <a:cubicBezTo>
                      <a:pt x="3069" y="5798"/>
                      <a:pt x="3067" y="5798"/>
                      <a:pt x="3065" y="5798"/>
                    </a:cubicBezTo>
                    <a:cubicBezTo>
                      <a:pt x="3052" y="5798"/>
                      <a:pt x="3110" y="5827"/>
                      <a:pt x="3118" y="5835"/>
                    </a:cubicBezTo>
                    <a:cubicBezTo>
                      <a:pt x="3118" y="5835"/>
                      <a:pt x="3118" y="5835"/>
                      <a:pt x="3118" y="5835"/>
                    </a:cubicBezTo>
                    <a:cubicBezTo>
                      <a:pt x="3109" y="5835"/>
                      <a:pt x="2822" y="5700"/>
                      <a:pt x="2779" y="5674"/>
                    </a:cubicBezTo>
                    <a:cubicBezTo>
                      <a:pt x="2732" y="5656"/>
                      <a:pt x="2713" y="5650"/>
                      <a:pt x="2709" y="5650"/>
                    </a:cubicBezTo>
                    <a:cubicBezTo>
                      <a:pt x="2702" y="5650"/>
                      <a:pt x="2728" y="5664"/>
                      <a:pt x="2744" y="5674"/>
                    </a:cubicBezTo>
                    <a:cubicBezTo>
                      <a:pt x="2886" y="5772"/>
                      <a:pt x="3314" y="5959"/>
                      <a:pt x="3296" y="5986"/>
                    </a:cubicBezTo>
                    <a:cubicBezTo>
                      <a:pt x="3153" y="5915"/>
                      <a:pt x="2993" y="5843"/>
                      <a:pt x="2851" y="5790"/>
                    </a:cubicBezTo>
                    <a:cubicBezTo>
                      <a:pt x="2779" y="5761"/>
                      <a:pt x="2744" y="5749"/>
                      <a:pt x="2737" y="5749"/>
                    </a:cubicBezTo>
                    <a:cubicBezTo>
                      <a:pt x="2724" y="5749"/>
                      <a:pt x="2789" y="5784"/>
                      <a:pt x="2886" y="5831"/>
                    </a:cubicBezTo>
                    <a:lnTo>
                      <a:pt x="2886" y="5831"/>
                    </a:lnTo>
                    <a:cubicBezTo>
                      <a:pt x="2788" y="5786"/>
                      <a:pt x="2690" y="5747"/>
                      <a:pt x="2592" y="5719"/>
                    </a:cubicBezTo>
                    <a:lnTo>
                      <a:pt x="2592" y="5719"/>
                    </a:lnTo>
                    <a:cubicBezTo>
                      <a:pt x="2674" y="5756"/>
                      <a:pt x="3065" y="5929"/>
                      <a:pt x="3049" y="5929"/>
                    </a:cubicBezTo>
                    <a:cubicBezTo>
                      <a:pt x="3045" y="5929"/>
                      <a:pt x="3026" y="5922"/>
                      <a:pt x="2984" y="5906"/>
                    </a:cubicBezTo>
                    <a:cubicBezTo>
                      <a:pt x="2859" y="5852"/>
                      <a:pt x="2735" y="5808"/>
                      <a:pt x="2601" y="5772"/>
                    </a:cubicBezTo>
                    <a:lnTo>
                      <a:pt x="2601" y="5772"/>
                    </a:lnTo>
                    <a:cubicBezTo>
                      <a:pt x="2601" y="5781"/>
                      <a:pt x="2710" y="5835"/>
                      <a:pt x="2695" y="5835"/>
                    </a:cubicBezTo>
                    <a:cubicBezTo>
                      <a:pt x="2694" y="5835"/>
                      <a:pt x="2693" y="5835"/>
                      <a:pt x="2690" y="5835"/>
                    </a:cubicBezTo>
                    <a:cubicBezTo>
                      <a:pt x="2611" y="5800"/>
                      <a:pt x="2566" y="5788"/>
                      <a:pt x="2543" y="5788"/>
                    </a:cubicBezTo>
                    <a:cubicBezTo>
                      <a:pt x="2505" y="5788"/>
                      <a:pt x="2519" y="5818"/>
                      <a:pt x="2530" y="5835"/>
                    </a:cubicBezTo>
                    <a:cubicBezTo>
                      <a:pt x="2548" y="5852"/>
                      <a:pt x="2815" y="5950"/>
                      <a:pt x="2877" y="5986"/>
                    </a:cubicBezTo>
                    <a:cubicBezTo>
                      <a:pt x="2901" y="5998"/>
                      <a:pt x="2908" y="6004"/>
                      <a:pt x="2904" y="6004"/>
                    </a:cubicBezTo>
                    <a:cubicBezTo>
                      <a:pt x="2881" y="6004"/>
                      <a:pt x="2510" y="5847"/>
                      <a:pt x="2450" y="5817"/>
                    </a:cubicBezTo>
                    <a:cubicBezTo>
                      <a:pt x="2399" y="5795"/>
                      <a:pt x="2370" y="5788"/>
                      <a:pt x="2354" y="5788"/>
                    </a:cubicBezTo>
                    <a:cubicBezTo>
                      <a:pt x="2331" y="5788"/>
                      <a:pt x="2334" y="5803"/>
                      <a:pt x="2334" y="5808"/>
                    </a:cubicBezTo>
                    <a:cubicBezTo>
                      <a:pt x="2334" y="5817"/>
                      <a:pt x="2370" y="5870"/>
                      <a:pt x="2432" y="5924"/>
                    </a:cubicBezTo>
                    <a:cubicBezTo>
                      <a:pt x="2503" y="5968"/>
                      <a:pt x="2574" y="6013"/>
                      <a:pt x="2637" y="6057"/>
                    </a:cubicBezTo>
                    <a:cubicBezTo>
                      <a:pt x="2579" y="6041"/>
                      <a:pt x="2171" y="5822"/>
                      <a:pt x="2153" y="5822"/>
                    </a:cubicBezTo>
                    <a:cubicBezTo>
                      <a:pt x="2152" y="5822"/>
                      <a:pt x="2153" y="5823"/>
                      <a:pt x="2156" y="5826"/>
                    </a:cubicBezTo>
                    <a:cubicBezTo>
                      <a:pt x="2280" y="5916"/>
                      <a:pt x="2411" y="6000"/>
                      <a:pt x="2550" y="6068"/>
                    </a:cubicBezTo>
                    <a:lnTo>
                      <a:pt x="2550" y="6068"/>
                    </a:lnTo>
                    <a:cubicBezTo>
                      <a:pt x="2470" y="6031"/>
                      <a:pt x="2383" y="6002"/>
                      <a:pt x="2289" y="5986"/>
                    </a:cubicBezTo>
                    <a:cubicBezTo>
                      <a:pt x="2272" y="5986"/>
                      <a:pt x="2280" y="6004"/>
                      <a:pt x="2325" y="6031"/>
                    </a:cubicBezTo>
                    <a:cubicBezTo>
                      <a:pt x="2370" y="6066"/>
                      <a:pt x="2476" y="6111"/>
                      <a:pt x="2512" y="6146"/>
                    </a:cubicBezTo>
                    <a:cubicBezTo>
                      <a:pt x="2543" y="6166"/>
                      <a:pt x="2548" y="6174"/>
                      <a:pt x="2535" y="6174"/>
                    </a:cubicBezTo>
                    <a:cubicBezTo>
                      <a:pt x="2497" y="6174"/>
                      <a:pt x="2305" y="6104"/>
                      <a:pt x="2218" y="6084"/>
                    </a:cubicBezTo>
                    <a:cubicBezTo>
                      <a:pt x="2213" y="6083"/>
                      <a:pt x="2210" y="6082"/>
                      <a:pt x="2208" y="6082"/>
                    </a:cubicBezTo>
                    <a:cubicBezTo>
                      <a:pt x="2197" y="6082"/>
                      <a:pt x="2245" y="6105"/>
                      <a:pt x="2307" y="6129"/>
                    </a:cubicBezTo>
                    <a:cubicBezTo>
                      <a:pt x="2307" y="6137"/>
                      <a:pt x="2298" y="6137"/>
                      <a:pt x="2289" y="6146"/>
                    </a:cubicBezTo>
                    <a:cubicBezTo>
                      <a:pt x="2280" y="6155"/>
                      <a:pt x="2396" y="6226"/>
                      <a:pt x="2396" y="6244"/>
                    </a:cubicBezTo>
                    <a:cubicBezTo>
                      <a:pt x="2396" y="6250"/>
                      <a:pt x="2391" y="6252"/>
                      <a:pt x="2383" y="6252"/>
                    </a:cubicBezTo>
                    <a:cubicBezTo>
                      <a:pt x="2364" y="6252"/>
                      <a:pt x="2329" y="6242"/>
                      <a:pt x="2298" y="6235"/>
                    </a:cubicBezTo>
                    <a:cubicBezTo>
                      <a:pt x="2272" y="6235"/>
                      <a:pt x="2236" y="6235"/>
                      <a:pt x="2316" y="6271"/>
                    </a:cubicBezTo>
                    <a:cubicBezTo>
                      <a:pt x="2450" y="6342"/>
                      <a:pt x="2334" y="6333"/>
                      <a:pt x="2334" y="6351"/>
                    </a:cubicBezTo>
                    <a:cubicBezTo>
                      <a:pt x="2334" y="6369"/>
                      <a:pt x="2539" y="6494"/>
                      <a:pt x="2521" y="6494"/>
                    </a:cubicBezTo>
                    <a:cubicBezTo>
                      <a:pt x="2494" y="6485"/>
                      <a:pt x="2325" y="6396"/>
                      <a:pt x="2307" y="6387"/>
                    </a:cubicBezTo>
                    <a:lnTo>
                      <a:pt x="2307" y="6387"/>
                    </a:lnTo>
                    <a:lnTo>
                      <a:pt x="2423" y="6467"/>
                    </a:lnTo>
                    <a:cubicBezTo>
                      <a:pt x="2450" y="6476"/>
                      <a:pt x="2699" y="6609"/>
                      <a:pt x="2699" y="6609"/>
                    </a:cubicBezTo>
                    <a:cubicBezTo>
                      <a:pt x="2690" y="6609"/>
                      <a:pt x="2494" y="6512"/>
                      <a:pt x="2450" y="6494"/>
                    </a:cubicBezTo>
                    <a:cubicBezTo>
                      <a:pt x="2429" y="6488"/>
                      <a:pt x="2416" y="6486"/>
                      <a:pt x="2408" y="6486"/>
                    </a:cubicBezTo>
                    <a:cubicBezTo>
                      <a:pt x="2392" y="6486"/>
                      <a:pt x="2396" y="6494"/>
                      <a:pt x="2396" y="6494"/>
                    </a:cubicBezTo>
                    <a:cubicBezTo>
                      <a:pt x="2434" y="6520"/>
                      <a:pt x="2490" y="6557"/>
                      <a:pt x="2474" y="6557"/>
                    </a:cubicBezTo>
                    <a:cubicBezTo>
                      <a:pt x="2463" y="6557"/>
                      <a:pt x="2421" y="6541"/>
                      <a:pt x="2320" y="6495"/>
                    </a:cubicBezTo>
                    <a:lnTo>
                      <a:pt x="2320" y="6495"/>
                    </a:lnTo>
                    <a:cubicBezTo>
                      <a:pt x="2395" y="6529"/>
                      <a:pt x="2500" y="6593"/>
                      <a:pt x="2549" y="6615"/>
                    </a:cubicBezTo>
                    <a:lnTo>
                      <a:pt x="2549" y="6615"/>
                    </a:lnTo>
                    <a:cubicBezTo>
                      <a:pt x="2427" y="6563"/>
                      <a:pt x="2384" y="6550"/>
                      <a:pt x="2366" y="6550"/>
                    </a:cubicBezTo>
                    <a:cubicBezTo>
                      <a:pt x="2357" y="6550"/>
                      <a:pt x="2355" y="6553"/>
                      <a:pt x="2352" y="6556"/>
                    </a:cubicBezTo>
                    <a:cubicBezTo>
                      <a:pt x="2334" y="6574"/>
                      <a:pt x="2316" y="6565"/>
                      <a:pt x="2370" y="6601"/>
                    </a:cubicBezTo>
                    <a:cubicBezTo>
                      <a:pt x="2414" y="6627"/>
                      <a:pt x="2468" y="6645"/>
                      <a:pt x="2468" y="6654"/>
                    </a:cubicBezTo>
                    <a:cubicBezTo>
                      <a:pt x="2460" y="6654"/>
                      <a:pt x="2360" y="6623"/>
                      <a:pt x="2322" y="6623"/>
                    </a:cubicBezTo>
                    <a:cubicBezTo>
                      <a:pt x="2314" y="6623"/>
                      <a:pt x="2309" y="6624"/>
                      <a:pt x="2307" y="6627"/>
                    </a:cubicBezTo>
                    <a:cubicBezTo>
                      <a:pt x="2297" y="6633"/>
                      <a:pt x="2308" y="6653"/>
                      <a:pt x="2279" y="6653"/>
                    </a:cubicBezTo>
                    <a:cubicBezTo>
                      <a:pt x="2259" y="6653"/>
                      <a:pt x="2219" y="6643"/>
                      <a:pt x="2138" y="6609"/>
                    </a:cubicBezTo>
                    <a:lnTo>
                      <a:pt x="2138" y="6609"/>
                    </a:lnTo>
                    <a:cubicBezTo>
                      <a:pt x="2129" y="6618"/>
                      <a:pt x="2396" y="6725"/>
                      <a:pt x="2459" y="6770"/>
                    </a:cubicBezTo>
                    <a:cubicBezTo>
                      <a:pt x="2387" y="6752"/>
                      <a:pt x="2325" y="6725"/>
                      <a:pt x="2254" y="6690"/>
                    </a:cubicBezTo>
                    <a:cubicBezTo>
                      <a:pt x="2218" y="6681"/>
                      <a:pt x="2174" y="6672"/>
                      <a:pt x="2156" y="6663"/>
                    </a:cubicBezTo>
                    <a:cubicBezTo>
                      <a:pt x="2155" y="6663"/>
                      <a:pt x="2154" y="6663"/>
                      <a:pt x="2153" y="6663"/>
                    </a:cubicBezTo>
                    <a:cubicBezTo>
                      <a:pt x="2124" y="6663"/>
                      <a:pt x="2322" y="6794"/>
                      <a:pt x="2287" y="6794"/>
                    </a:cubicBezTo>
                    <a:cubicBezTo>
                      <a:pt x="2278" y="6794"/>
                      <a:pt x="2252" y="6785"/>
                      <a:pt x="2200" y="6761"/>
                    </a:cubicBezTo>
                    <a:lnTo>
                      <a:pt x="2200" y="6761"/>
                    </a:lnTo>
                    <a:cubicBezTo>
                      <a:pt x="2272" y="6797"/>
                      <a:pt x="2663" y="6975"/>
                      <a:pt x="2655" y="6984"/>
                    </a:cubicBezTo>
                    <a:cubicBezTo>
                      <a:pt x="2654" y="6984"/>
                      <a:pt x="2653" y="6984"/>
                      <a:pt x="2652" y="6984"/>
                    </a:cubicBezTo>
                    <a:cubicBezTo>
                      <a:pt x="2628" y="6984"/>
                      <a:pt x="2492" y="6921"/>
                      <a:pt x="2459" y="6912"/>
                    </a:cubicBezTo>
                    <a:cubicBezTo>
                      <a:pt x="2441" y="6903"/>
                      <a:pt x="2414" y="6895"/>
                      <a:pt x="2387" y="6886"/>
                    </a:cubicBezTo>
                    <a:cubicBezTo>
                      <a:pt x="2362" y="6878"/>
                      <a:pt x="2343" y="6874"/>
                      <a:pt x="2333" y="6874"/>
                    </a:cubicBezTo>
                    <a:cubicBezTo>
                      <a:pt x="2319" y="6874"/>
                      <a:pt x="2322" y="6883"/>
                      <a:pt x="2343" y="6903"/>
                    </a:cubicBezTo>
                    <a:cubicBezTo>
                      <a:pt x="2353" y="6909"/>
                      <a:pt x="2360" y="6914"/>
                      <a:pt x="2354" y="6914"/>
                    </a:cubicBezTo>
                    <a:cubicBezTo>
                      <a:pt x="2350" y="6914"/>
                      <a:pt x="2339" y="6911"/>
                      <a:pt x="2316" y="6903"/>
                    </a:cubicBezTo>
                    <a:cubicBezTo>
                      <a:pt x="2200" y="6850"/>
                      <a:pt x="1995" y="6743"/>
                      <a:pt x="1942" y="6725"/>
                    </a:cubicBezTo>
                    <a:cubicBezTo>
                      <a:pt x="1939" y="6724"/>
                      <a:pt x="1937" y="6724"/>
                      <a:pt x="1936" y="6724"/>
                    </a:cubicBezTo>
                    <a:cubicBezTo>
                      <a:pt x="1924" y="6724"/>
                      <a:pt x="2103" y="6833"/>
                      <a:pt x="2111" y="6841"/>
                    </a:cubicBezTo>
                    <a:cubicBezTo>
                      <a:pt x="2113" y="6847"/>
                      <a:pt x="2107" y="6850"/>
                      <a:pt x="2096" y="6850"/>
                    </a:cubicBezTo>
                    <a:cubicBezTo>
                      <a:pt x="2056" y="6850"/>
                      <a:pt x="1953" y="6821"/>
                      <a:pt x="1897" y="6814"/>
                    </a:cubicBezTo>
                    <a:cubicBezTo>
                      <a:pt x="1897" y="6814"/>
                      <a:pt x="1896" y="6814"/>
                      <a:pt x="1895" y="6814"/>
                    </a:cubicBezTo>
                    <a:cubicBezTo>
                      <a:pt x="1862" y="6814"/>
                      <a:pt x="2352" y="7021"/>
                      <a:pt x="2315" y="7021"/>
                    </a:cubicBezTo>
                    <a:cubicBezTo>
                      <a:pt x="2309" y="7021"/>
                      <a:pt x="2287" y="7015"/>
                      <a:pt x="2245" y="7001"/>
                    </a:cubicBezTo>
                    <a:cubicBezTo>
                      <a:pt x="2125" y="6961"/>
                      <a:pt x="2004" y="6911"/>
                      <a:pt x="1974" y="6911"/>
                    </a:cubicBezTo>
                    <a:cubicBezTo>
                      <a:pt x="1964" y="6911"/>
                      <a:pt x="1964" y="6917"/>
                      <a:pt x="1978" y="6930"/>
                    </a:cubicBezTo>
                    <a:cubicBezTo>
                      <a:pt x="1991" y="6937"/>
                      <a:pt x="2226" y="7059"/>
                      <a:pt x="2205" y="7059"/>
                    </a:cubicBezTo>
                    <a:cubicBezTo>
                      <a:pt x="2199" y="7059"/>
                      <a:pt x="2164" y="7046"/>
                      <a:pt x="2085" y="7010"/>
                    </a:cubicBezTo>
                    <a:cubicBezTo>
                      <a:pt x="1964" y="6959"/>
                      <a:pt x="1913" y="6939"/>
                      <a:pt x="1903" y="6939"/>
                    </a:cubicBezTo>
                    <a:cubicBezTo>
                      <a:pt x="1881" y="6939"/>
                      <a:pt x="2042" y="7024"/>
                      <a:pt x="2120" y="7073"/>
                    </a:cubicBezTo>
                    <a:cubicBezTo>
                      <a:pt x="2182" y="7106"/>
                      <a:pt x="2198" y="7118"/>
                      <a:pt x="2187" y="7118"/>
                    </a:cubicBezTo>
                    <a:cubicBezTo>
                      <a:pt x="2162" y="7118"/>
                      <a:pt x="1980" y="7046"/>
                      <a:pt x="1942" y="7046"/>
                    </a:cubicBezTo>
                    <a:cubicBezTo>
                      <a:pt x="1941" y="7046"/>
                      <a:pt x="1940" y="7046"/>
                      <a:pt x="1939" y="7046"/>
                    </a:cubicBezTo>
                    <a:cubicBezTo>
                      <a:pt x="1909" y="7046"/>
                      <a:pt x="2319" y="7216"/>
                      <a:pt x="2423" y="7269"/>
                    </a:cubicBezTo>
                    <a:cubicBezTo>
                      <a:pt x="2438" y="7277"/>
                      <a:pt x="2442" y="7280"/>
                      <a:pt x="2439" y="7280"/>
                    </a:cubicBezTo>
                    <a:cubicBezTo>
                      <a:pt x="2418" y="7280"/>
                      <a:pt x="2151" y="7174"/>
                      <a:pt x="2138" y="7174"/>
                    </a:cubicBezTo>
                    <a:cubicBezTo>
                      <a:pt x="2135" y="7174"/>
                      <a:pt x="2143" y="7178"/>
                      <a:pt x="2165" y="7188"/>
                    </a:cubicBezTo>
                    <a:cubicBezTo>
                      <a:pt x="2209" y="7215"/>
                      <a:pt x="2289" y="7242"/>
                      <a:pt x="2361" y="7278"/>
                    </a:cubicBezTo>
                    <a:cubicBezTo>
                      <a:pt x="2380" y="7291"/>
                      <a:pt x="2381" y="7299"/>
                      <a:pt x="2366" y="7299"/>
                    </a:cubicBezTo>
                    <a:cubicBezTo>
                      <a:pt x="2360" y="7299"/>
                      <a:pt x="2352" y="7298"/>
                      <a:pt x="2343" y="7295"/>
                    </a:cubicBezTo>
                    <a:cubicBezTo>
                      <a:pt x="2209" y="7224"/>
                      <a:pt x="2067" y="7171"/>
                      <a:pt x="1933" y="7126"/>
                    </a:cubicBezTo>
                    <a:cubicBezTo>
                      <a:pt x="1916" y="7123"/>
                      <a:pt x="1902" y="7122"/>
                      <a:pt x="1890" y="7122"/>
                    </a:cubicBezTo>
                    <a:cubicBezTo>
                      <a:pt x="1824" y="7122"/>
                      <a:pt x="1850" y="7165"/>
                      <a:pt x="1933" y="7233"/>
                    </a:cubicBezTo>
                    <a:cubicBezTo>
                      <a:pt x="1960" y="7260"/>
                      <a:pt x="2004" y="7278"/>
                      <a:pt x="2004" y="7295"/>
                    </a:cubicBezTo>
                    <a:cubicBezTo>
                      <a:pt x="2044" y="7316"/>
                      <a:pt x="2059" y="7324"/>
                      <a:pt x="2056" y="7324"/>
                    </a:cubicBezTo>
                    <a:cubicBezTo>
                      <a:pt x="2045" y="7324"/>
                      <a:pt x="1666" y="7144"/>
                      <a:pt x="1666" y="7144"/>
                    </a:cubicBezTo>
                    <a:lnTo>
                      <a:pt x="1666" y="7144"/>
                    </a:lnTo>
                    <a:cubicBezTo>
                      <a:pt x="1666" y="7151"/>
                      <a:pt x="1992" y="7304"/>
                      <a:pt x="1956" y="7304"/>
                    </a:cubicBezTo>
                    <a:cubicBezTo>
                      <a:pt x="1947" y="7304"/>
                      <a:pt x="1913" y="7294"/>
                      <a:pt x="1844" y="7269"/>
                    </a:cubicBezTo>
                    <a:cubicBezTo>
                      <a:pt x="1835" y="7269"/>
                      <a:pt x="1853" y="7286"/>
                      <a:pt x="1862" y="7295"/>
                    </a:cubicBezTo>
                    <a:cubicBezTo>
                      <a:pt x="1869" y="7295"/>
                      <a:pt x="2067" y="7452"/>
                      <a:pt x="2008" y="7452"/>
                    </a:cubicBezTo>
                    <a:cubicBezTo>
                      <a:pt x="1994" y="7452"/>
                      <a:pt x="1965" y="7443"/>
                      <a:pt x="1915" y="7420"/>
                    </a:cubicBezTo>
                    <a:lnTo>
                      <a:pt x="1915" y="7420"/>
                    </a:lnTo>
                    <a:lnTo>
                      <a:pt x="2307" y="7625"/>
                    </a:lnTo>
                    <a:cubicBezTo>
                      <a:pt x="2085" y="7527"/>
                      <a:pt x="2031" y="7527"/>
                      <a:pt x="2013" y="7527"/>
                    </a:cubicBezTo>
                    <a:cubicBezTo>
                      <a:pt x="1906" y="7500"/>
                      <a:pt x="1799" y="7456"/>
                      <a:pt x="1701" y="7411"/>
                    </a:cubicBezTo>
                    <a:cubicBezTo>
                      <a:pt x="1693" y="7408"/>
                      <a:pt x="1689" y="7406"/>
                      <a:pt x="1688" y="7406"/>
                    </a:cubicBezTo>
                    <a:cubicBezTo>
                      <a:pt x="1676" y="7406"/>
                      <a:pt x="2128" y="7626"/>
                      <a:pt x="2120" y="7634"/>
                    </a:cubicBezTo>
                    <a:cubicBezTo>
                      <a:pt x="2040" y="7598"/>
                      <a:pt x="1657" y="7411"/>
                      <a:pt x="1630" y="7411"/>
                    </a:cubicBezTo>
                    <a:cubicBezTo>
                      <a:pt x="1625" y="7410"/>
                      <a:pt x="1621" y="7409"/>
                      <a:pt x="1619" y="7409"/>
                    </a:cubicBezTo>
                    <a:cubicBezTo>
                      <a:pt x="1594" y="7409"/>
                      <a:pt x="1732" y="7489"/>
                      <a:pt x="1862" y="7554"/>
                    </a:cubicBezTo>
                    <a:cubicBezTo>
                      <a:pt x="1942" y="7580"/>
                      <a:pt x="2022" y="7625"/>
                      <a:pt x="2093" y="7661"/>
                    </a:cubicBezTo>
                    <a:cubicBezTo>
                      <a:pt x="2093" y="7666"/>
                      <a:pt x="2092" y="7668"/>
                      <a:pt x="2088" y="7668"/>
                    </a:cubicBezTo>
                    <a:cubicBezTo>
                      <a:pt x="2078" y="7668"/>
                      <a:pt x="2051" y="7653"/>
                      <a:pt x="1987" y="7634"/>
                    </a:cubicBezTo>
                    <a:cubicBezTo>
                      <a:pt x="1835" y="7571"/>
                      <a:pt x="1621" y="7465"/>
                      <a:pt x="1488" y="7411"/>
                    </a:cubicBezTo>
                    <a:cubicBezTo>
                      <a:pt x="1487" y="7411"/>
                      <a:pt x="1486" y="7411"/>
                      <a:pt x="1486" y="7411"/>
                    </a:cubicBezTo>
                    <a:cubicBezTo>
                      <a:pt x="1478" y="7411"/>
                      <a:pt x="1683" y="7509"/>
                      <a:pt x="1675" y="7509"/>
                    </a:cubicBezTo>
                    <a:cubicBezTo>
                      <a:pt x="1755" y="7554"/>
                      <a:pt x="1791" y="7571"/>
                      <a:pt x="1791" y="7589"/>
                    </a:cubicBezTo>
                    <a:cubicBezTo>
                      <a:pt x="1792" y="7590"/>
                      <a:pt x="1791" y="7591"/>
                      <a:pt x="1790" y="7591"/>
                    </a:cubicBezTo>
                    <a:cubicBezTo>
                      <a:pt x="1784" y="7591"/>
                      <a:pt x="1752" y="7579"/>
                      <a:pt x="1744" y="7579"/>
                    </a:cubicBezTo>
                    <a:cubicBezTo>
                      <a:pt x="1740" y="7579"/>
                      <a:pt x="1742" y="7582"/>
                      <a:pt x="1755" y="7589"/>
                    </a:cubicBezTo>
                    <a:cubicBezTo>
                      <a:pt x="1817" y="7625"/>
                      <a:pt x="1906" y="7669"/>
                      <a:pt x="1987" y="7714"/>
                    </a:cubicBezTo>
                    <a:cubicBezTo>
                      <a:pt x="2003" y="7721"/>
                      <a:pt x="2009" y="7725"/>
                      <a:pt x="2008" y="7725"/>
                    </a:cubicBezTo>
                    <a:cubicBezTo>
                      <a:pt x="2004" y="7725"/>
                      <a:pt x="1820" y="7647"/>
                      <a:pt x="1805" y="7647"/>
                    </a:cubicBezTo>
                    <a:cubicBezTo>
                      <a:pt x="1802" y="7647"/>
                      <a:pt x="1808" y="7651"/>
                      <a:pt x="1826" y="7661"/>
                    </a:cubicBezTo>
                    <a:cubicBezTo>
                      <a:pt x="1880" y="7696"/>
                      <a:pt x="1987" y="7741"/>
                      <a:pt x="2013" y="7759"/>
                    </a:cubicBezTo>
                    <a:cubicBezTo>
                      <a:pt x="2031" y="7776"/>
                      <a:pt x="2013" y="7785"/>
                      <a:pt x="2013" y="7785"/>
                    </a:cubicBezTo>
                    <a:cubicBezTo>
                      <a:pt x="1924" y="7723"/>
                      <a:pt x="1835" y="7669"/>
                      <a:pt x="1728" y="7643"/>
                    </a:cubicBezTo>
                    <a:cubicBezTo>
                      <a:pt x="1711" y="7643"/>
                      <a:pt x="1744" y="7694"/>
                      <a:pt x="1938" y="7779"/>
                    </a:cubicBezTo>
                    <a:lnTo>
                      <a:pt x="1938" y="7779"/>
                    </a:lnTo>
                    <a:cubicBezTo>
                      <a:pt x="1807" y="7722"/>
                      <a:pt x="1736" y="7703"/>
                      <a:pt x="1698" y="7703"/>
                    </a:cubicBezTo>
                    <a:cubicBezTo>
                      <a:pt x="1630" y="7703"/>
                      <a:pt x="1672" y="7765"/>
                      <a:pt x="1666" y="7776"/>
                    </a:cubicBezTo>
                    <a:cubicBezTo>
                      <a:pt x="1648" y="7794"/>
                      <a:pt x="1835" y="7865"/>
                      <a:pt x="2058" y="7963"/>
                    </a:cubicBezTo>
                    <a:cubicBezTo>
                      <a:pt x="2176" y="8020"/>
                      <a:pt x="2234" y="8049"/>
                      <a:pt x="2226" y="8049"/>
                    </a:cubicBezTo>
                    <a:cubicBezTo>
                      <a:pt x="2219" y="8049"/>
                      <a:pt x="2161" y="8027"/>
                      <a:pt x="2049" y="7981"/>
                    </a:cubicBezTo>
                    <a:cubicBezTo>
                      <a:pt x="1732" y="7837"/>
                      <a:pt x="1565" y="7793"/>
                      <a:pt x="1497" y="7793"/>
                    </a:cubicBezTo>
                    <a:cubicBezTo>
                      <a:pt x="1476" y="7793"/>
                      <a:pt x="1465" y="7797"/>
                      <a:pt x="1461" y="7803"/>
                    </a:cubicBezTo>
                    <a:cubicBezTo>
                      <a:pt x="1452" y="7821"/>
                      <a:pt x="1443" y="7821"/>
                      <a:pt x="1577" y="7892"/>
                    </a:cubicBezTo>
                    <a:cubicBezTo>
                      <a:pt x="1773" y="7999"/>
                      <a:pt x="1835" y="8035"/>
                      <a:pt x="1817" y="8052"/>
                    </a:cubicBezTo>
                    <a:cubicBezTo>
                      <a:pt x="1737" y="7990"/>
                      <a:pt x="1648" y="7946"/>
                      <a:pt x="1550" y="7928"/>
                    </a:cubicBezTo>
                    <a:cubicBezTo>
                      <a:pt x="1532" y="7946"/>
                      <a:pt x="1523" y="7963"/>
                      <a:pt x="1523" y="7981"/>
                    </a:cubicBezTo>
                    <a:cubicBezTo>
                      <a:pt x="1523" y="8017"/>
                      <a:pt x="1523" y="8026"/>
                      <a:pt x="1817" y="8177"/>
                    </a:cubicBezTo>
                    <a:cubicBezTo>
                      <a:pt x="1693" y="8115"/>
                      <a:pt x="1595" y="8061"/>
                      <a:pt x="1434" y="7990"/>
                    </a:cubicBezTo>
                    <a:cubicBezTo>
                      <a:pt x="1392" y="7971"/>
                      <a:pt x="1352" y="7960"/>
                      <a:pt x="1341" y="7960"/>
                    </a:cubicBezTo>
                    <a:cubicBezTo>
                      <a:pt x="1331" y="7960"/>
                      <a:pt x="1344" y="7969"/>
                      <a:pt x="1399" y="7990"/>
                    </a:cubicBezTo>
                    <a:cubicBezTo>
                      <a:pt x="1550" y="8061"/>
                      <a:pt x="1452" y="8035"/>
                      <a:pt x="1461" y="8052"/>
                    </a:cubicBezTo>
                    <a:cubicBezTo>
                      <a:pt x="1470" y="8070"/>
                      <a:pt x="1612" y="8124"/>
                      <a:pt x="1666" y="8159"/>
                    </a:cubicBezTo>
                    <a:cubicBezTo>
                      <a:pt x="1680" y="8166"/>
                      <a:pt x="1684" y="8169"/>
                      <a:pt x="1681" y="8169"/>
                    </a:cubicBezTo>
                    <a:cubicBezTo>
                      <a:pt x="1669" y="8169"/>
                      <a:pt x="1543" y="8122"/>
                      <a:pt x="1514" y="8115"/>
                    </a:cubicBezTo>
                    <a:cubicBezTo>
                      <a:pt x="1506" y="8112"/>
                      <a:pt x="1498" y="8111"/>
                      <a:pt x="1491" y="8111"/>
                    </a:cubicBezTo>
                    <a:cubicBezTo>
                      <a:pt x="1479" y="8111"/>
                      <a:pt x="1473" y="8115"/>
                      <a:pt x="1479" y="8115"/>
                    </a:cubicBezTo>
                    <a:cubicBezTo>
                      <a:pt x="1479" y="8115"/>
                      <a:pt x="1514" y="8150"/>
                      <a:pt x="1621" y="8204"/>
                    </a:cubicBezTo>
                    <a:cubicBezTo>
                      <a:pt x="1728" y="8257"/>
                      <a:pt x="1675" y="8240"/>
                      <a:pt x="1666" y="8248"/>
                    </a:cubicBezTo>
                    <a:cubicBezTo>
                      <a:pt x="1551" y="8197"/>
                      <a:pt x="1492" y="8167"/>
                      <a:pt x="1481" y="8167"/>
                    </a:cubicBezTo>
                    <a:cubicBezTo>
                      <a:pt x="1475" y="8167"/>
                      <a:pt x="1483" y="8176"/>
                      <a:pt x="1506" y="8195"/>
                    </a:cubicBezTo>
                    <a:cubicBezTo>
                      <a:pt x="1541" y="8222"/>
                      <a:pt x="1586" y="8248"/>
                      <a:pt x="1639" y="8284"/>
                    </a:cubicBezTo>
                    <a:cubicBezTo>
                      <a:pt x="1639" y="8284"/>
                      <a:pt x="1639" y="8283"/>
                      <a:pt x="1639" y="8283"/>
                    </a:cubicBezTo>
                    <a:lnTo>
                      <a:pt x="1639" y="8283"/>
                    </a:lnTo>
                    <a:cubicBezTo>
                      <a:pt x="1642" y="8283"/>
                      <a:pt x="1706" y="8324"/>
                      <a:pt x="1693" y="8324"/>
                    </a:cubicBezTo>
                    <a:cubicBezTo>
                      <a:pt x="1689" y="8324"/>
                      <a:pt x="1679" y="8321"/>
                      <a:pt x="1657" y="8311"/>
                    </a:cubicBezTo>
                    <a:cubicBezTo>
                      <a:pt x="1621" y="8293"/>
                      <a:pt x="1595" y="8275"/>
                      <a:pt x="1506" y="8240"/>
                    </a:cubicBezTo>
                    <a:lnTo>
                      <a:pt x="1506" y="8240"/>
                    </a:lnTo>
                    <a:cubicBezTo>
                      <a:pt x="1497" y="8248"/>
                      <a:pt x="1550" y="8266"/>
                      <a:pt x="1648" y="8329"/>
                    </a:cubicBezTo>
                    <a:cubicBezTo>
                      <a:pt x="1693" y="8354"/>
                      <a:pt x="1765" y="8398"/>
                      <a:pt x="1747" y="8398"/>
                    </a:cubicBezTo>
                    <a:cubicBezTo>
                      <a:pt x="1739" y="8398"/>
                      <a:pt x="1718" y="8391"/>
                      <a:pt x="1675" y="8373"/>
                    </a:cubicBezTo>
                    <a:cubicBezTo>
                      <a:pt x="1568" y="8320"/>
                      <a:pt x="1461" y="8275"/>
                      <a:pt x="1354" y="8248"/>
                    </a:cubicBezTo>
                    <a:cubicBezTo>
                      <a:pt x="1301" y="8231"/>
                      <a:pt x="1256" y="8222"/>
                      <a:pt x="1203" y="8222"/>
                    </a:cubicBezTo>
                    <a:cubicBezTo>
                      <a:pt x="1265" y="8257"/>
                      <a:pt x="1336" y="8293"/>
                      <a:pt x="1416" y="8320"/>
                    </a:cubicBezTo>
                    <a:cubicBezTo>
                      <a:pt x="1497" y="8360"/>
                      <a:pt x="1552" y="8395"/>
                      <a:pt x="1537" y="8395"/>
                    </a:cubicBezTo>
                    <a:cubicBezTo>
                      <a:pt x="1532" y="8395"/>
                      <a:pt x="1519" y="8391"/>
                      <a:pt x="1497" y="8382"/>
                    </a:cubicBezTo>
                    <a:cubicBezTo>
                      <a:pt x="1466" y="8372"/>
                      <a:pt x="1412" y="8356"/>
                      <a:pt x="1398" y="8356"/>
                    </a:cubicBezTo>
                    <a:cubicBezTo>
                      <a:pt x="1391" y="8356"/>
                      <a:pt x="1395" y="8360"/>
                      <a:pt x="1420" y="8372"/>
                    </a:cubicBezTo>
                    <a:lnTo>
                      <a:pt x="1420" y="8372"/>
                    </a:lnTo>
                    <a:cubicBezTo>
                      <a:pt x="1332" y="8333"/>
                      <a:pt x="1290" y="8319"/>
                      <a:pt x="1274" y="8319"/>
                    </a:cubicBezTo>
                    <a:cubicBezTo>
                      <a:pt x="1235" y="8319"/>
                      <a:pt x="1357" y="8405"/>
                      <a:pt x="1363" y="8418"/>
                    </a:cubicBezTo>
                    <a:cubicBezTo>
                      <a:pt x="1367" y="8421"/>
                      <a:pt x="1367" y="8423"/>
                      <a:pt x="1364" y="8423"/>
                    </a:cubicBezTo>
                    <a:cubicBezTo>
                      <a:pt x="1353" y="8423"/>
                      <a:pt x="1301" y="8400"/>
                      <a:pt x="1265" y="8400"/>
                    </a:cubicBezTo>
                    <a:cubicBezTo>
                      <a:pt x="1252" y="8397"/>
                      <a:pt x="1242" y="8396"/>
                      <a:pt x="1234" y="8396"/>
                    </a:cubicBezTo>
                    <a:cubicBezTo>
                      <a:pt x="1215" y="8396"/>
                      <a:pt x="1209" y="8402"/>
                      <a:pt x="1203" y="8409"/>
                    </a:cubicBezTo>
                    <a:cubicBezTo>
                      <a:pt x="1197" y="8415"/>
                      <a:pt x="1210" y="8450"/>
                      <a:pt x="1164" y="8450"/>
                    </a:cubicBezTo>
                    <a:cubicBezTo>
                      <a:pt x="1139" y="8450"/>
                      <a:pt x="1096" y="8440"/>
                      <a:pt x="1025" y="8409"/>
                    </a:cubicBezTo>
                    <a:lnTo>
                      <a:pt x="1025" y="8409"/>
                    </a:lnTo>
                    <a:cubicBezTo>
                      <a:pt x="1016" y="8418"/>
                      <a:pt x="1042" y="8435"/>
                      <a:pt x="1247" y="8533"/>
                    </a:cubicBezTo>
                    <a:cubicBezTo>
                      <a:pt x="1336" y="8569"/>
                      <a:pt x="1425" y="8623"/>
                      <a:pt x="1506" y="8676"/>
                    </a:cubicBezTo>
                    <a:cubicBezTo>
                      <a:pt x="1506" y="8676"/>
                      <a:pt x="1194" y="8542"/>
                      <a:pt x="1158" y="8525"/>
                    </a:cubicBezTo>
                    <a:cubicBezTo>
                      <a:pt x="1115" y="8507"/>
                      <a:pt x="1089" y="8499"/>
                      <a:pt x="1077" y="8499"/>
                    </a:cubicBezTo>
                    <a:cubicBezTo>
                      <a:pt x="1060" y="8499"/>
                      <a:pt x="1073" y="8516"/>
                      <a:pt x="1105" y="8542"/>
                    </a:cubicBezTo>
                    <a:cubicBezTo>
                      <a:pt x="1149" y="8560"/>
                      <a:pt x="1185" y="8596"/>
                      <a:pt x="1221" y="8631"/>
                    </a:cubicBezTo>
                    <a:cubicBezTo>
                      <a:pt x="1221" y="8631"/>
                      <a:pt x="1060" y="8569"/>
                      <a:pt x="1042" y="8560"/>
                    </a:cubicBezTo>
                    <a:cubicBezTo>
                      <a:pt x="1032" y="8557"/>
                      <a:pt x="1026" y="8555"/>
                      <a:pt x="1023" y="8555"/>
                    </a:cubicBezTo>
                    <a:cubicBezTo>
                      <a:pt x="994" y="8555"/>
                      <a:pt x="1469" y="8775"/>
                      <a:pt x="1461" y="8783"/>
                    </a:cubicBezTo>
                    <a:cubicBezTo>
                      <a:pt x="1461" y="8783"/>
                      <a:pt x="1461" y="8783"/>
                      <a:pt x="1460" y="8783"/>
                    </a:cubicBezTo>
                    <a:cubicBezTo>
                      <a:pt x="1443" y="8783"/>
                      <a:pt x="1068" y="8604"/>
                      <a:pt x="1007" y="8587"/>
                    </a:cubicBezTo>
                    <a:cubicBezTo>
                      <a:pt x="1002" y="8586"/>
                      <a:pt x="998" y="8586"/>
                      <a:pt x="995" y="8586"/>
                    </a:cubicBezTo>
                    <a:cubicBezTo>
                      <a:pt x="931" y="8586"/>
                      <a:pt x="1260" y="8759"/>
                      <a:pt x="1345" y="8810"/>
                    </a:cubicBezTo>
                    <a:cubicBezTo>
                      <a:pt x="1351" y="8821"/>
                      <a:pt x="1393" y="8865"/>
                      <a:pt x="1374" y="8865"/>
                    </a:cubicBezTo>
                    <a:cubicBezTo>
                      <a:pt x="1363" y="8865"/>
                      <a:pt x="1332" y="8851"/>
                      <a:pt x="1265" y="8810"/>
                    </a:cubicBezTo>
                    <a:cubicBezTo>
                      <a:pt x="1274" y="8792"/>
                      <a:pt x="1123" y="8712"/>
                      <a:pt x="1025" y="8703"/>
                    </a:cubicBezTo>
                    <a:cubicBezTo>
                      <a:pt x="1021" y="8702"/>
                      <a:pt x="1018" y="8701"/>
                      <a:pt x="1016" y="8701"/>
                    </a:cubicBezTo>
                    <a:cubicBezTo>
                      <a:pt x="1000" y="8701"/>
                      <a:pt x="1018" y="8730"/>
                      <a:pt x="1167" y="8801"/>
                    </a:cubicBezTo>
                    <a:cubicBezTo>
                      <a:pt x="1221" y="8818"/>
                      <a:pt x="1390" y="8890"/>
                      <a:pt x="1452" y="8916"/>
                    </a:cubicBezTo>
                    <a:cubicBezTo>
                      <a:pt x="1452" y="8917"/>
                      <a:pt x="1452" y="8917"/>
                      <a:pt x="1452" y="8917"/>
                    </a:cubicBezTo>
                    <a:cubicBezTo>
                      <a:pt x="1441" y="8917"/>
                      <a:pt x="1058" y="8771"/>
                      <a:pt x="1028" y="8771"/>
                    </a:cubicBezTo>
                    <a:cubicBezTo>
                      <a:pt x="1022" y="8771"/>
                      <a:pt x="1030" y="8777"/>
                      <a:pt x="1060" y="8792"/>
                    </a:cubicBezTo>
                    <a:cubicBezTo>
                      <a:pt x="1167" y="8845"/>
                      <a:pt x="1292" y="8899"/>
                      <a:pt x="1399" y="8952"/>
                    </a:cubicBezTo>
                    <a:cubicBezTo>
                      <a:pt x="1500" y="9003"/>
                      <a:pt x="1537" y="9029"/>
                      <a:pt x="1609" y="9062"/>
                    </a:cubicBezTo>
                    <a:lnTo>
                      <a:pt x="1609" y="9062"/>
                    </a:lnTo>
                    <a:cubicBezTo>
                      <a:pt x="1376" y="8957"/>
                      <a:pt x="1260" y="8904"/>
                      <a:pt x="1217" y="8904"/>
                    </a:cubicBezTo>
                    <a:cubicBezTo>
                      <a:pt x="1211" y="8904"/>
                      <a:pt x="1206" y="8905"/>
                      <a:pt x="1203" y="8908"/>
                    </a:cubicBezTo>
                    <a:cubicBezTo>
                      <a:pt x="1274" y="8979"/>
                      <a:pt x="1363" y="9032"/>
                      <a:pt x="1461" y="9068"/>
                    </a:cubicBezTo>
                    <a:lnTo>
                      <a:pt x="1443" y="9086"/>
                    </a:lnTo>
                    <a:cubicBezTo>
                      <a:pt x="1345" y="9041"/>
                      <a:pt x="1221" y="8979"/>
                      <a:pt x="1140" y="8943"/>
                    </a:cubicBezTo>
                    <a:cubicBezTo>
                      <a:pt x="1078" y="8924"/>
                      <a:pt x="1042" y="8915"/>
                      <a:pt x="1025" y="8915"/>
                    </a:cubicBezTo>
                    <a:cubicBezTo>
                      <a:pt x="1011" y="8915"/>
                      <a:pt x="1012" y="8922"/>
                      <a:pt x="1025" y="8934"/>
                    </a:cubicBezTo>
                    <a:cubicBezTo>
                      <a:pt x="1076" y="8973"/>
                      <a:pt x="1332" y="9093"/>
                      <a:pt x="1313" y="9093"/>
                    </a:cubicBezTo>
                    <a:cubicBezTo>
                      <a:pt x="1306" y="9093"/>
                      <a:pt x="1255" y="9074"/>
                      <a:pt x="1131" y="9023"/>
                    </a:cubicBezTo>
                    <a:cubicBezTo>
                      <a:pt x="1004" y="8967"/>
                      <a:pt x="954" y="8946"/>
                      <a:pt x="947" y="8946"/>
                    </a:cubicBezTo>
                    <a:cubicBezTo>
                      <a:pt x="929" y="8946"/>
                      <a:pt x="1218" y="9091"/>
                      <a:pt x="1212" y="9104"/>
                    </a:cubicBezTo>
                    <a:cubicBezTo>
                      <a:pt x="1211" y="9104"/>
                      <a:pt x="1210" y="9104"/>
                      <a:pt x="1209" y="9104"/>
                    </a:cubicBezTo>
                    <a:cubicBezTo>
                      <a:pt x="1187" y="9104"/>
                      <a:pt x="1020" y="9039"/>
                      <a:pt x="1002" y="9039"/>
                    </a:cubicBezTo>
                    <a:cubicBezTo>
                      <a:pt x="998" y="9039"/>
                      <a:pt x="1002" y="9042"/>
                      <a:pt x="1016" y="9050"/>
                    </a:cubicBezTo>
                    <a:cubicBezTo>
                      <a:pt x="1030" y="9057"/>
                      <a:pt x="1186" y="9141"/>
                      <a:pt x="1249" y="9172"/>
                    </a:cubicBezTo>
                    <a:lnTo>
                      <a:pt x="1249" y="9172"/>
                    </a:lnTo>
                    <a:cubicBezTo>
                      <a:pt x="1158" y="9132"/>
                      <a:pt x="1060" y="9092"/>
                      <a:pt x="962" y="9059"/>
                    </a:cubicBezTo>
                    <a:cubicBezTo>
                      <a:pt x="944" y="9055"/>
                      <a:pt x="922" y="9050"/>
                      <a:pt x="911" y="9050"/>
                    </a:cubicBezTo>
                    <a:cubicBezTo>
                      <a:pt x="895" y="9050"/>
                      <a:pt x="904" y="9061"/>
                      <a:pt x="989" y="9104"/>
                    </a:cubicBezTo>
                    <a:cubicBezTo>
                      <a:pt x="1123" y="9166"/>
                      <a:pt x="1042" y="9148"/>
                      <a:pt x="1033" y="9157"/>
                    </a:cubicBezTo>
                    <a:cubicBezTo>
                      <a:pt x="1033" y="9166"/>
                      <a:pt x="1301" y="9291"/>
                      <a:pt x="1292" y="9299"/>
                    </a:cubicBezTo>
                    <a:lnTo>
                      <a:pt x="1025" y="9175"/>
                    </a:lnTo>
                    <a:lnTo>
                      <a:pt x="1025" y="9175"/>
                    </a:lnTo>
                    <a:cubicBezTo>
                      <a:pt x="1025" y="9184"/>
                      <a:pt x="998" y="9193"/>
                      <a:pt x="1140" y="9255"/>
                    </a:cubicBezTo>
                    <a:cubicBezTo>
                      <a:pt x="1203" y="9289"/>
                      <a:pt x="1232" y="9304"/>
                      <a:pt x="1225" y="9304"/>
                    </a:cubicBezTo>
                    <a:cubicBezTo>
                      <a:pt x="1220" y="9304"/>
                      <a:pt x="1189" y="9293"/>
                      <a:pt x="1131" y="9273"/>
                    </a:cubicBezTo>
                    <a:lnTo>
                      <a:pt x="1131" y="9273"/>
                    </a:lnTo>
                    <a:cubicBezTo>
                      <a:pt x="1123" y="9282"/>
                      <a:pt x="1140" y="9291"/>
                      <a:pt x="1256" y="9344"/>
                    </a:cubicBezTo>
                    <a:cubicBezTo>
                      <a:pt x="1408" y="9406"/>
                      <a:pt x="1390" y="9415"/>
                      <a:pt x="1381" y="9424"/>
                    </a:cubicBezTo>
                    <a:lnTo>
                      <a:pt x="929" y="9220"/>
                    </a:lnTo>
                    <a:lnTo>
                      <a:pt x="929" y="9220"/>
                    </a:lnTo>
                    <a:cubicBezTo>
                      <a:pt x="1105" y="9300"/>
                      <a:pt x="1114" y="9344"/>
                      <a:pt x="1105" y="9344"/>
                    </a:cubicBezTo>
                    <a:cubicBezTo>
                      <a:pt x="1042" y="9335"/>
                      <a:pt x="980" y="9308"/>
                      <a:pt x="918" y="9291"/>
                    </a:cubicBezTo>
                    <a:cubicBezTo>
                      <a:pt x="878" y="9283"/>
                      <a:pt x="848" y="9280"/>
                      <a:pt x="825" y="9280"/>
                    </a:cubicBezTo>
                    <a:cubicBezTo>
                      <a:pt x="736" y="9280"/>
                      <a:pt x="741" y="9325"/>
                      <a:pt x="713" y="9353"/>
                    </a:cubicBezTo>
                    <a:cubicBezTo>
                      <a:pt x="668" y="9335"/>
                      <a:pt x="624" y="9317"/>
                      <a:pt x="579" y="9308"/>
                    </a:cubicBezTo>
                    <a:cubicBezTo>
                      <a:pt x="570" y="9308"/>
                      <a:pt x="579" y="9326"/>
                      <a:pt x="579" y="9335"/>
                    </a:cubicBezTo>
                    <a:cubicBezTo>
                      <a:pt x="597" y="9371"/>
                      <a:pt x="615" y="9406"/>
                      <a:pt x="642" y="9442"/>
                    </a:cubicBezTo>
                    <a:cubicBezTo>
                      <a:pt x="668" y="9504"/>
                      <a:pt x="704" y="9567"/>
                      <a:pt x="748" y="9611"/>
                    </a:cubicBezTo>
                    <a:cubicBezTo>
                      <a:pt x="793" y="9656"/>
                      <a:pt x="846" y="9691"/>
                      <a:pt x="909" y="9718"/>
                    </a:cubicBezTo>
                    <a:cubicBezTo>
                      <a:pt x="989" y="9763"/>
                      <a:pt x="953" y="9763"/>
                      <a:pt x="953" y="9772"/>
                    </a:cubicBezTo>
                    <a:cubicBezTo>
                      <a:pt x="918" y="9745"/>
                      <a:pt x="882" y="9718"/>
                      <a:pt x="838" y="9709"/>
                    </a:cubicBezTo>
                    <a:cubicBezTo>
                      <a:pt x="784" y="9709"/>
                      <a:pt x="802" y="9736"/>
                      <a:pt x="793" y="9754"/>
                    </a:cubicBezTo>
                    <a:cubicBezTo>
                      <a:pt x="784" y="9772"/>
                      <a:pt x="740" y="9763"/>
                      <a:pt x="846" y="9825"/>
                    </a:cubicBezTo>
                    <a:cubicBezTo>
                      <a:pt x="927" y="9861"/>
                      <a:pt x="1212" y="9985"/>
                      <a:pt x="1310" y="10030"/>
                    </a:cubicBezTo>
                    <a:cubicBezTo>
                      <a:pt x="1158" y="9985"/>
                      <a:pt x="1016" y="9923"/>
                      <a:pt x="882" y="9861"/>
                    </a:cubicBezTo>
                    <a:cubicBezTo>
                      <a:pt x="783" y="9815"/>
                      <a:pt x="747" y="9802"/>
                      <a:pt x="736" y="9802"/>
                    </a:cubicBezTo>
                    <a:cubicBezTo>
                      <a:pt x="723" y="9802"/>
                      <a:pt x="744" y="9820"/>
                      <a:pt x="740" y="9825"/>
                    </a:cubicBezTo>
                    <a:cubicBezTo>
                      <a:pt x="732" y="9839"/>
                      <a:pt x="737" y="9865"/>
                      <a:pt x="696" y="9865"/>
                    </a:cubicBezTo>
                    <a:cubicBezTo>
                      <a:pt x="687" y="9865"/>
                      <a:pt x="675" y="9864"/>
                      <a:pt x="659" y="9861"/>
                    </a:cubicBezTo>
                    <a:cubicBezTo>
                      <a:pt x="644" y="9861"/>
                      <a:pt x="571" y="9832"/>
                      <a:pt x="562" y="9832"/>
                    </a:cubicBezTo>
                    <a:cubicBezTo>
                      <a:pt x="561" y="9832"/>
                      <a:pt x="560" y="9833"/>
                      <a:pt x="561" y="9834"/>
                    </a:cubicBezTo>
                    <a:cubicBezTo>
                      <a:pt x="615" y="9870"/>
                      <a:pt x="668" y="9905"/>
                      <a:pt x="731" y="9941"/>
                    </a:cubicBezTo>
                    <a:cubicBezTo>
                      <a:pt x="775" y="9966"/>
                      <a:pt x="780" y="9974"/>
                      <a:pt x="764" y="9974"/>
                    </a:cubicBezTo>
                    <a:cubicBezTo>
                      <a:pt x="729" y="9974"/>
                      <a:pt x="592" y="9932"/>
                      <a:pt x="561" y="9932"/>
                    </a:cubicBezTo>
                    <a:cubicBezTo>
                      <a:pt x="517" y="9932"/>
                      <a:pt x="677" y="10012"/>
                      <a:pt x="855" y="10101"/>
                    </a:cubicBezTo>
                    <a:cubicBezTo>
                      <a:pt x="937" y="10142"/>
                      <a:pt x="965" y="10157"/>
                      <a:pt x="961" y="10157"/>
                    </a:cubicBezTo>
                    <a:cubicBezTo>
                      <a:pt x="950" y="10157"/>
                      <a:pt x="657" y="10023"/>
                      <a:pt x="597" y="10003"/>
                    </a:cubicBezTo>
                    <a:cubicBezTo>
                      <a:pt x="558" y="9986"/>
                      <a:pt x="539" y="9979"/>
                      <a:pt x="536" y="9979"/>
                    </a:cubicBezTo>
                    <a:cubicBezTo>
                      <a:pt x="520" y="9979"/>
                      <a:pt x="762" y="10103"/>
                      <a:pt x="784" y="10110"/>
                    </a:cubicBezTo>
                    <a:cubicBezTo>
                      <a:pt x="815" y="10131"/>
                      <a:pt x="822" y="10139"/>
                      <a:pt x="812" y="10139"/>
                    </a:cubicBezTo>
                    <a:cubicBezTo>
                      <a:pt x="781" y="10139"/>
                      <a:pt x="578" y="10050"/>
                      <a:pt x="517" y="10030"/>
                    </a:cubicBezTo>
                    <a:cubicBezTo>
                      <a:pt x="493" y="10023"/>
                      <a:pt x="478" y="10021"/>
                      <a:pt x="468" y="10021"/>
                    </a:cubicBezTo>
                    <a:cubicBezTo>
                      <a:pt x="440" y="10021"/>
                      <a:pt x="470" y="10047"/>
                      <a:pt x="490" y="10074"/>
                    </a:cubicBezTo>
                    <a:cubicBezTo>
                      <a:pt x="508" y="10092"/>
                      <a:pt x="561" y="10141"/>
                      <a:pt x="525" y="10141"/>
                    </a:cubicBezTo>
                    <a:cubicBezTo>
                      <a:pt x="506" y="10141"/>
                      <a:pt x="464" y="10128"/>
                      <a:pt x="383" y="10092"/>
                    </a:cubicBezTo>
                    <a:cubicBezTo>
                      <a:pt x="373" y="10089"/>
                      <a:pt x="367" y="10088"/>
                      <a:pt x="362" y="10088"/>
                    </a:cubicBezTo>
                    <a:cubicBezTo>
                      <a:pt x="340" y="10088"/>
                      <a:pt x="387" y="10123"/>
                      <a:pt x="410" y="10146"/>
                    </a:cubicBezTo>
                    <a:cubicBezTo>
                      <a:pt x="517" y="10244"/>
                      <a:pt x="463" y="10270"/>
                      <a:pt x="561" y="10359"/>
                    </a:cubicBezTo>
                    <a:cubicBezTo>
                      <a:pt x="625" y="10405"/>
                      <a:pt x="692" y="10448"/>
                      <a:pt x="762" y="10484"/>
                    </a:cubicBezTo>
                    <a:lnTo>
                      <a:pt x="762" y="10484"/>
                    </a:lnTo>
                    <a:cubicBezTo>
                      <a:pt x="661" y="10437"/>
                      <a:pt x="553" y="10387"/>
                      <a:pt x="490" y="10368"/>
                    </a:cubicBezTo>
                    <a:cubicBezTo>
                      <a:pt x="474" y="10364"/>
                      <a:pt x="465" y="10362"/>
                      <a:pt x="461" y="10362"/>
                    </a:cubicBezTo>
                    <a:cubicBezTo>
                      <a:pt x="445" y="10362"/>
                      <a:pt x="515" y="10396"/>
                      <a:pt x="504" y="10396"/>
                    </a:cubicBezTo>
                    <a:cubicBezTo>
                      <a:pt x="503" y="10396"/>
                      <a:pt x="501" y="10396"/>
                      <a:pt x="499" y="10395"/>
                    </a:cubicBezTo>
                    <a:lnTo>
                      <a:pt x="437" y="10386"/>
                    </a:lnTo>
                    <a:cubicBezTo>
                      <a:pt x="404" y="10378"/>
                      <a:pt x="382" y="10375"/>
                      <a:pt x="368" y="10375"/>
                    </a:cubicBezTo>
                    <a:cubicBezTo>
                      <a:pt x="334" y="10375"/>
                      <a:pt x="336" y="10392"/>
                      <a:pt x="330" y="10404"/>
                    </a:cubicBezTo>
                    <a:cubicBezTo>
                      <a:pt x="446" y="10466"/>
                      <a:pt x="401" y="10493"/>
                      <a:pt x="419" y="10502"/>
                    </a:cubicBezTo>
                    <a:cubicBezTo>
                      <a:pt x="659" y="10618"/>
                      <a:pt x="944" y="10742"/>
                      <a:pt x="1203" y="10867"/>
                    </a:cubicBezTo>
                    <a:cubicBezTo>
                      <a:pt x="1042" y="10823"/>
                      <a:pt x="891" y="10760"/>
                      <a:pt x="748" y="10680"/>
                    </a:cubicBezTo>
                    <a:cubicBezTo>
                      <a:pt x="561" y="10583"/>
                      <a:pt x="456" y="10542"/>
                      <a:pt x="422" y="10542"/>
                    </a:cubicBezTo>
                    <a:cubicBezTo>
                      <a:pt x="415" y="10542"/>
                      <a:pt x="411" y="10544"/>
                      <a:pt x="410" y="10546"/>
                    </a:cubicBezTo>
                    <a:cubicBezTo>
                      <a:pt x="401" y="10564"/>
                      <a:pt x="383" y="10564"/>
                      <a:pt x="472" y="10609"/>
                    </a:cubicBezTo>
                    <a:cubicBezTo>
                      <a:pt x="532" y="10646"/>
                      <a:pt x="585" y="10664"/>
                      <a:pt x="575" y="10664"/>
                    </a:cubicBezTo>
                    <a:cubicBezTo>
                      <a:pt x="573" y="10664"/>
                      <a:pt x="569" y="10664"/>
                      <a:pt x="561" y="10662"/>
                    </a:cubicBezTo>
                    <a:cubicBezTo>
                      <a:pt x="383" y="10609"/>
                      <a:pt x="205" y="10546"/>
                      <a:pt x="36" y="10475"/>
                    </a:cubicBezTo>
                    <a:lnTo>
                      <a:pt x="36" y="10475"/>
                    </a:lnTo>
                    <a:cubicBezTo>
                      <a:pt x="214" y="10564"/>
                      <a:pt x="214" y="10564"/>
                      <a:pt x="205" y="10582"/>
                    </a:cubicBezTo>
                    <a:cubicBezTo>
                      <a:pt x="196" y="10600"/>
                      <a:pt x="205" y="10618"/>
                      <a:pt x="285" y="10671"/>
                    </a:cubicBezTo>
                    <a:cubicBezTo>
                      <a:pt x="330" y="10698"/>
                      <a:pt x="383" y="10725"/>
                      <a:pt x="419" y="10751"/>
                    </a:cubicBezTo>
                    <a:cubicBezTo>
                      <a:pt x="366" y="10734"/>
                      <a:pt x="220" y="10673"/>
                      <a:pt x="197" y="10671"/>
                    </a:cubicBezTo>
                    <a:lnTo>
                      <a:pt x="197" y="10671"/>
                    </a:lnTo>
                    <a:cubicBezTo>
                      <a:pt x="210" y="10679"/>
                      <a:pt x="284" y="10735"/>
                      <a:pt x="276" y="10742"/>
                    </a:cubicBezTo>
                    <a:lnTo>
                      <a:pt x="259" y="10769"/>
                    </a:lnTo>
                    <a:cubicBezTo>
                      <a:pt x="217" y="10754"/>
                      <a:pt x="196" y="10747"/>
                      <a:pt x="190" y="10747"/>
                    </a:cubicBezTo>
                    <a:cubicBezTo>
                      <a:pt x="164" y="10747"/>
                      <a:pt x="397" y="10860"/>
                      <a:pt x="490" y="10903"/>
                    </a:cubicBezTo>
                    <a:cubicBezTo>
                      <a:pt x="633" y="10965"/>
                      <a:pt x="642" y="10983"/>
                      <a:pt x="642" y="10992"/>
                    </a:cubicBezTo>
                    <a:cubicBezTo>
                      <a:pt x="383" y="10871"/>
                      <a:pt x="286" y="10830"/>
                      <a:pt x="243" y="10830"/>
                    </a:cubicBezTo>
                    <a:cubicBezTo>
                      <a:pt x="239" y="10830"/>
                      <a:pt x="235" y="10831"/>
                      <a:pt x="232" y="10831"/>
                    </a:cubicBezTo>
                    <a:cubicBezTo>
                      <a:pt x="169" y="10849"/>
                      <a:pt x="169" y="10885"/>
                      <a:pt x="152" y="10929"/>
                    </a:cubicBezTo>
                    <a:cubicBezTo>
                      <a:pt x="152" y="10929"/>
                      <a:pt x="107" y="10956"/>
                      <a:pt x="223" y="11001"/>
                    </a:cubicBezTo>
                    <a:cubicBezTo>
                      <a:pt x="397" y="11069"/>
                      <a:pt x="410" y="11092"/>
                      <a:pt x="383" y="11092"/>
                    </a:cubicBezTo>
                    <a:cubicBezTo>
                      <a:pt x="378" y="11092"/>
                      <a:pt x="372" y="11091"/>
                      <a:pt x="365" y="11090"/>
                    </a:cubicBezTo>
                    <a:cubicBezTo>
                      <a:pt x="321" y="11081"/>
                      <a:pt x="205" y="11027"/>
                      <a:pt x="143" y="11001"/>
                    </a:cubicBezTo>
                    <a:cubicBezTo>
                      <a:pt x="122" y="10995"/>
                      <a:pt x="110" y="10993"/>
                      <a:pt x="103" y="10993"/>
                    </a:cubicBezTo>
                    <a:cubicBezTo>
                      <a:pt x="89" y="10993"/>
                      <a:pt x="95" y="11001"/>
                      <a:pt x="89" y="11001"/>
                    </a:cubicBezTo>
                    <a:cubicBezTo>
                      <a:pt x="89" y="11010"/>
                      <a:pt x="0" y="11001"/>
                      <a:pt x="125" y="11072"/>
                    </a:cubicBezTo>
                    <a:cubicBezTo>
                      <a:pt x="250" y="11143"/>
                      <a:pt x="152" y="11108"/>
                      <a:pt x="196" y="11143"/>
                    </a:cubicBezTo>
                    <a:cubicBezTo>
                      <a:pt x="223" y="11161"/>
                      <a:pt x="401" y="11250"/>
                      <a:pt x="401" y="11250"/>
                    </a:cubicBezTo>
                    <a:cubicBezTo>
                      <a:pt x="401" y="11250"/>
                      <a:pt x="267" y="11197"/>
                      <a:pt x="223" y="11188"/>
                    </a:cubicBezTo>
                    <a:cubicBezTo>
                      <a:pt x="152" y="11164"/>
                      <a:pt x="112" y="11156"/>
                      <a:pt x="94" y="11156"/>
                    </a:cubicBezTo>
                    <a:cubicBezTo>
                      <a:pt x="84" y="11156"/>
                      <a:pt x="80" y="11158"/>
                      <a:pt x="80" y="11161"/>
                    </a:cubicBezTo>
                    <a:cubicBezTo>
                      <a:pt x="80" y="11197"/>
                      <a:pt x="89" y="11232"/>
                      <a:pt x="116" y="11250"/>
                    </a:cubicBezTo>
                    <a:cubicBezTo>
                      <a:pt x="187" y="11304"/>
                      <a:pt x="267" y="11348"/>
                      <a:pt x="357" y="11375"/>
                    </a:cubicBezTo>
                    <a:cubicBezTo>
                      <a:pt x="521" y="11470"/>
                      <a:pt x="790" y="11569"/>
                      <a:pt x="835" y="11569"/>
                    </a:cubicBezTo>
                    <a:cubicBezTo>
                      <a:pt x="865" y="11569"/>
                      <a:pt x="800" y="11528"/>
                      <a:pt x="554" y="11418"/>
                    </a:cubicBezTo>
                    <a:lnTo>
                      <a:pt x="554" y="11418"/>
                    </a:lnTo>
                    <a:cubicBezTo>
                      <a:pt x="687" y="11473"/>
                      <a:pt x="702" y="11426"/>
                      <a:pt x="891" y="11508"/>
                    </a:cubicBezTo>
                    <a:cubicBezTo>
                      <a:pt x="938" y="11525"/>
                      <a:pt x="958" y="11531"/>
                      <a:pt x="963" y="11531"/>
                    </a:cubicBezTo>
                    <a:cubicBezTo>
                      <a:pt x="973" y="11531"/>
                      <a:pt x="904" y="11500"/>
                      <a:pt x="873" y="11482"/>
                    </a:cubicBezTo>
                    <a:cubicBezTo>
                      <a:pt x="829" y="11446"/>
                      <a:pt x="864" y="11446"/>
                      <a:pt x="838" y="11428"/>
                    </a:cubicBezTo>
                    <a:cubicBezTo>
                      <a:pt x="740" y="11330"/>
                      <a:pt x="793" y="11295"/>
                      <a:pt x="864" y="11268"/>
                    </a:cubicBezTo>
                    <a:cubicBezTo>
                      <a:pt x="867" y="11267"/>
                      <a:pt x="870" y="11267"/>
                      <a:pt x="875" y="11267"/>
                    </a:cubicBezTo>
                    <a:cubicBezTo>
                      <a:pt x="896" y="11267"/>
                      <a:pt x="935" y="11272"/>
                      <a:pt x="964" y="11272"/>
                    </a:cubicBezTo>
                    <a:cubicBezTo>
                      <a:pt x="1031" y="11272"/>
                      <a:pt x="1043" y="11245"/>
                      <a:pt x="650" y="11063"/>
                    </a:cubicBezTo>
                    <a:cubicBezTo>
                      <a:pt x="552" y="11019"/>
                      <a:pt x="454" y="10974"/>
                      <a:pt x="357" y="10921"/>
                    </a:cubicBezTo>
                    <a:lnTo>
                      <a:pt x="357" y="10921"/>
                    </a:lnTo>
                    <a:cubicBezTo>
                      <a:pt x="472" y="10965"/>
                      <a:pt x="615" y="11027"/>
                      <a:pt x="748" y="11081"/>
                    </a:cubicBezTo>
                    <a:cubicBezTo>
                      <a:pt x="793" y="11103"/>
                      <a:pt x="1296" y="11324"/>
                      <a:pt x="1451" y="11396"/>
                    </a:cubicBezTo>
                    <a:lnTo>
                      <a:pt x="1451" y="11396"/>
                    </a:lnTo>
                    <a:cubicBezTo>
                      <a:pt x="1424" y="11382"/>
                      <a:pt x="1394" y="11365"/>
                      <a:pt x="1372" y="11348"/>
                    </a:cubicBezTo>
                    <a:cubicBezTo>
                      <a:pt x="1345" y="11330"/>
                      <a:pt x="1336" y="11321"/>
                      <a:pt x="1345" y="11312"/>
                    </a:cubicBezTo>
                    <a:cubicBezTo>
                      <a:pt x="1345" y="11309"/>
                      <a:pt x="1348" y="11305"/>
                      <a:pt x="1360" y="11305"/>
                    </a:cubicBezTo>
                    <a:cubicBezTo>
                      <a:pt x="1381" y="11305"/>
                      <a:pt x="1430" y="11318"/>
                      <a:pt x="1547" y="11373"/>
                    </a:cubicBezTo>
                    <a:lnTo>
                      <a:pt x="1547" y="11373"/>
                    </a:lnTo>
                    <a:cubicBezTo>
                      <a:pt x="1196" y="11206"/>
                      <a:pt x="1469" y="11303"/>
                      <a:pt x="1194" y="11170"/>
                    </a:cubicBezTo>
                    <a:cubicBezTo>
                      <a:pt x="1074" y="11117"/>
                      <a:pt x="864" y="11013"/>
                      <a:pt x="886" y="11013"/>
                    </a:cubicBezTo>
                    <a:cubicBezTo>
                      <a:pt x="893" y="11013"/>
                      <a:pt x="926" y="11025"/>
                      <a:pt x="998" y="11054"/>
                    </a:cubicBezTo>
                    <a:cubicBezTo>
                      <a:pt x="1131" y="11108"/>
                      <a:pt x="1274" y="11179"/>
                      <a:pt x="1390" y="11215"/>
                    </a:cubicBezTo>
                    <a:cubicBezTo>
                      <a:pt x="1417" y="11224"/>
                      <a:pt x="1436" y="11229"/>
                      <a:pt x="1442" y="11229"/>
                    </a:cubicBezTo>
                    <a:cubicBezTo>
                      <a:pt x="1454" y="11229"/>
                      <a:pt x="1424" y="11211"/>
                      <a:pt x="1336" y="11170"/>
                    </a:cubicBezTo>
                    <a:cubicBezTo>
                      <a:pt x="1212" y="11108"/>
                      <a:pt x="1256" y="11125"/>
                      <a:pt x="1265" y="11117"/>
                    </a:cubicBezTo>
                    <a:lnTo>
                      <a:pt x="1265" y="11117"/>
                    </a:lnTo>
                    <a:cubicBezTo>
                      <a:pt x="1318" y="11134"/>
                      <a:pt x="1372" y="11152"/>
                      <a:pt x="1416" y="11179"/>
                    </a:cubicBezTo>
                    <a:cubicBezTo>
                      <a:pt x="1462" y="11198"/>
                      <a:pt x="1485" y="11205"/>
                      <a:pt x="1492" y="11205"/>
                    </a:cubicBezTo>
                    <a:cubicBezTo>
                      <a:pt x="1521" y="11205"/>
                      <a:pt x="1333" y="11097"/>
                      <a:pt x="1370" y="11097"/>
                    </a:cubicBezTo>
                    <a:cubicBezTo>
                      <a:pt x="1378" y="11097"/>
                      <a:pt x="1398" y="11103"/>
                      <a:pt x="1434" y="11117"/>
                    </a:cubicBezTo>
                    <a:cubicBezTo>
                      <a:pt x="1442" y="11108"/>
                      <a:pt x="1139" y="10952"/>
                      <a:pt x="1147" y="10952"/>
                    </a:cubicBezTo>
                    <a:lnTo>
                      <a:pt x="1147" y="10952"/>
                    </a:lnTo>
                    <a:cubicBezTo>
                      <a:pt x="1148" y="10952"/>
                      <a:pt x="1151" y="10953"/>
                      <a:pt x="1158" y="10956"/>
                    </a:cubicBezTo>
                    <a:cubicBezTo>
                      <a:pt x="1191" y="10964"/>
                      <a:pt x="1406" y="11056"/>
                      <a:pt x="1418" y="11056"/>
                    </a:cubicBezTo>
                    <a:cubicBezTo>
                      <a:pt x="1419" y="11056"/>
                      <a:pt x="1419" y="11056"/>
                      <a:pt x="1416" y="11054"/>
                    </a:cubicBezTo>
                    <a:cubicBezTo>
                      <a:pt x="1363" y="11027"/>
                      <a:pt x="1194" y="10956"/>
                      <a:pt x="1123" y="10912"/>
                    </a:cubicBezTo>
                    <a:lnTo>
                      <a:pt x="1123" y="10912"/>
                    </a:lnTo>
                    <a:cubicBezTo>
                      <a:pt x="1123" y="10912"/>
                      <a:pt x="1568" y="11099"/>
                      <a:pt x="1568" y="11099"/>
                    </a:cubicBezTo>
                    <a:cubicBezTo>
                      <a:pt x="1403" y="11012"/>
                      <a:pt x="1284" y="10944"/>
                      <a:pt x="1319" y="10944"/>
                    </a:cubicBezTo>
                    <a:cubicBezTo>
                      <a:pt x="1327" y="10944"/>
                      <a:pt x="1344" y="10948"/>
                      <a:pt x="1372" y="10956"/>
                    </a:cubicBezTo>
                    <a:cubicBezTo>
                      <a:pt x="1418" y="10973"/>
                      <a:pt x="1457" y="10983"/>
                      <a:pt x="1476" y="10983"/>
                    </a:cubicBezTo>
                    <a:cubicBezTo>
                      <a:pt x="1486" y="10983"/>
                      <a:pt x="1491" y="10980"/>
                      <a:pt x="1488" y="10974"/>
                    </a:cubicBezTo>
                    <a:cubicBezTo>
                      <a:pt x="1480" y="10966"/>
                      <a:pt x="1413" y="10928"/>
                      <a:pt x="1400" y="10928"/>
                    </a:cubicBezTo>
                    <a:cubicBezTo>
                      <a:pt x="1400" y="10928"/>
                      <a:pt x="1399" y="10928"/>
                      <a:pt x="1399" y="10929"/>
                    </a:cubicBezTo>
                    <a:lnTo>
                      <a:pt x="1399" y="10929"/>
                    </a:lnTo>
                    <a:lnTo>
                      <a:pt x="1408" y="10903"/>
                    </a:lnTo>
                    <a:cubicBezTo>
                      <a:pt x="1416" y="10894"/>
                      <a:pt x="1399" y="10903"/>
                      <a:pt x="1301" y="10840"/>
                    </a:cubicBezTo>
                    <a:cubicBezTo>
                      <a:pt x="1281" y="10831"/>
                      <a:pt x="1277" y="10828"/>
                      <a:pt x="1284" y="10828"/>
                    </a:cubicBezTo>
                    <a:cubicBezTo>
                      <a:pt x="1304" y="10828"/>
                      <a:pt x="1414" y="10858"/>
                      <a:pt x="1434" y="10858"/>
                    </a:cubicBezTo>
                    <a:cubicBezTo>
                      <a:pt x="1439" y="10858"/>
                      <a:pt x="1448" y="10859"/>
                      <a:pt x="1457" y="10859"/>
                    </a:cubicBezTo>
                    <a:cubicBezTo>
                      <a:pt x="1485" y="10859"/>
                      <a:pt x="1517" y="10854"/>
                      <a:pt x="1443" y="10814"/>
                    </a:cubicBezTo>
                    <a:cubicBezTo>
                      <a:pt x="1366" y="10775"/>
                      <a:pt x="1211" y="10704"/>
                      <a:pt x="1230" y="10704"/>
                    </a:cubicBezTo>
                    <a:cubicBezTo>
                      <a:pt x="1237" y="10704"/>
                      <a:pt x="1270" y="10715"/>
                      <a:pt x="1345" y="10742"/>
                    </a:cubicBezTo>
                    <a:cubicBezTo>
                      <a:pt x="1443" y="10784"/>
                      <a:pt x="1523" y="10814"/>
                      <a:pt x="1535" y="10814"/>
                    </a:cubicBezTo>
                    <a:cubicBezTo>
                      <a:pt x="1546" y="10814"/>
                      <a:pt x="1499" y="10789"/>
                      <a:pt x="1354" y="10725"/>
                    </a:cubicBezTo>
                    <a:cubicBezTo>
                      <a:pt x="1183" y="10651"/>
                      <a:pt x="1104" y="10607"/>
                      <a:pt x="1126" y="10607"/>
                    </a:cubicBezTo>
                    <a:cubicBezTo>
                      <a:pt x="1137" y="10607"/>
                      <a:pt x="1168" y="10616"/>
                      <a:pt x="1221" y="10636"/>
                    </a:cubicBezTo>
                    <a:cubicBezTo>
                      <a:pt x="1307" y="10662"/>
                      <a:pt x="1442" y="10723"/>
                      <a:pt x="1458" y="10723"/>
                    </a:cubicBezTo>
                    <a:cubicBezTo>
                      <a:pt x="1464" y="10723"/>
                      <a:pt x="1455" y="10716"/>
                      <a:pt x="1425" y="10698"/>
                    </a:cubicBezTo>
                    <a:cubicBezTo>
                      <a:pt x="1417" y="10690"/>
                      <a:pt x="1164" y="10544"/>
                      <a:pt x="1170" y="10544"/>
                    </a:cubicBezTo>
                    <a:lnTo>
                      <a:pt x="1170" y="10544"/>
                    </a:lnTo>
                    <a:cubicBezTo>
                      <a:pt x="1170" y="10544"/>
                      <a:pt x="1172" y="10545"/>
                      <a:pt x="1176" y="10546"/>
                    </a:cubicBezTo>
                    <a:cubicBezTo>
                      <a:pt x="1229" y="10573"/>
                      <a:pt x="1381" y="10653"/>
                      <a:pt x="1470" y="10689"/>
                    </a:cubicBezTo>
                    <a:cubicBezTo>
                      <a:pt x="1478" y="10692"/>
                      <a:pt x="1483" y="10693"/>
                      <a:pt x="1485" y="10693"/>
                    </a:cubicBezTo>
                    <a:cubicBezTo>
                      <a:pt x="1511" y="10693"/>
                      <a:pt x="1332" y="10589"/>
                      <a:pt x="1292" y="10573"/>
                    </a:cubicBezTo>
                    <a:cubicBezTo>
                      <a:pt x="1297" y="10568"/>
                      <a:pt x="1296" y="10561"/>
                      <a:pt x="1314" y="10561"/>
                    </a:cubicBezTo>
                    <a:cubicBezTo>
                      <a:pt x="1328" y="10561"/>
                      <a:pt x="1355" y="10566"/>
                      <a:pt x="1408" y="10582"/>
                    </a:cubicBezTo>
                    <a:cubicBezTo>
                      <a:pt x="1461" y="10609"/>
                      <a:pt x="1514" y="10618"/>
                      <a:pt x="1568" y="10627"/>
                    </a:cubicBezTo>
                    <a:cubicBezTo>
                      <a:pt x="1595" y="10618"/>
                      <a:pt x="1586" y="10600"/>
                      <a:pt x="1532" y="10555"/>
                    </a:cubicBezTo>
                    <a:cubicBezTo>
                      <a:pt x="1485" y="10529"/>
                      <a:pt x="1373" y="10471"/>
                      <a:pt x="1392" y="10471"/>
                    </a:cubicBezTo>
                    <a:cubicBezTo>
                      <a:pt x="1399" y="10471"/>
                      <a:pt x="1419" y="10478"/>
                      <a:pt x="1461" y="10493"/>
                    </a:cubicBezTo>
                    <a:cubicBezTo>
                      <a:pt x="1578" y="10538"/>
                      <a:pt x="1643" y="10558"/>
                      <a:pt x="1664" y="10558"/>
                    </a:cubicBezTo>
                    <a:cubicBezTo>
                      <a:pt x="1677" y="10558"/>
                      <a:pt x="1674" y="10551"/>
                      <a:pt x="1657" y="10538"/>
                    </a:cubicBezTo>
                    <a:cubicBezTo>
                      <a:pt x="1585" y="10498"/>
                      <a:pt x="1512" y="10459"/>
                      <a:pt x="1436" y="10423"/>
                    </a:cubicBezTo>
                    <a:lnTo>
                      <a:pt x="1436" y="10423"/>
                    </a:lnTo>
                    <a:cubicBezTo>
                      <a:pt x="1550" y="10472"/>
                      <a:pt x="1609" y="10492"/>
                      <a:pt x="1629" y="10492"/>
                    </a:cubicBezTo>
                    <a:cubicBezTo>
                      <a:pt x="1660" y="10492"/>
                      <a:pt x="1593" y="10442"/>
                      <a:pt x="1497" y="10386"/>
                    </a:cubicBezTo>
                    <a:cubicBezTo>
                      <a:pt x="1444" y="10362"/>
                      <a:pt x="1422" y="10346"/>
                      <a:pt x="1434" y="10346"/>
                    </a:cubicBezTo>
                    <a:cubicBezTo>
                      <a:pt x="1445" y="10346"/>
                      <a:pt x="1480" y="10358"/>
                      <a:pt x="1541" y="10386"/>
                    </a:cubicBezTo>
                    <a:cubicBezTo>
                      <a:pt x="1639" y="10422"/>
                      <a:pt x="1675" y="10448"/>
                      <a:pt x="1764" y="10484"/>
                    </a:cubicBezTo>
                    <a:cubicBezTo>
                      <a:pt x="1779" y="10489"/>
                      <a:pt x="1788" y="10491"/>
                      <a:pt x="1792" y="10491"/>
                    </a:cubicBezTo>
                    <a:cubicBezTo>
                      <a:pt x="1813" y="10491"/>
                      <a:pt x="1722" y="10445"/>
                      <a:pt x="1693" y="10431"/>
                    </a:cubicBezTo>
                    <a:cubicBezTo>
                      <a:pt x="1653" y="10406"/>
                      <a:pt x="1641" y="10392"/>
                      <a:pt x="1659" y="10392"/>
                    </a:cubicBezTo>
                    <a:cubicBezTo>
                      <a:pt x="1673" y="10392"/>
                      <a:pt x="1708" y="10402"/>
                      <a:pt x="1764" y="10422"/>
                    </a:cubicBezTo>
                    <a:cubicBezTo>
                      <a:pt x="1821" y="10447"/>
                      <a:pt x="1846" y="10457"/>
                      <a:pt x="1852" y="10457"/>
                    </a:cubicBezTo>
                    <a:cubicBezTo>
                      <a:pt x="1869" y="10457"/>
                      <a:pt x="1679" y="10355"/>
                      <a:pt x="1666" y="10342"/>
                    </a:cubicBezTo>
                    <a:cubicBezTo>
                      <a:pt x="1621" y="10306"/>
                      <a:pt x="1737" y="10342"/>
                      <a:pt x="1621" y="10270"/>
                    </a:cubicBezTo>
                    <a:cubicBezTo>
                      <a:pt x="1536" y="10218"/>
                      <a:pt x="1543" y="10204"/>
                      <a:pt x="1570" y="10204"/>
                    </a:cubicBezTo>
                    <a:cubicBezTo>
                      <a:pt x="1580" y="10204"/>
                      <a:pt x="1592" y="10206"/>
                      <a:pt x="1604" y="10208"/>
                    </a:cubicBezTo>
                    <a:cubicBezTo>
                      <a:pt x="1623" y="10208"/>
                      <a:pt x="1662" y="10215"/>
                      <a:pt x="1687" y="10215"/>
                    </a:cubicBezTo>
                    <a:cubicBezTo>
                      <a:pt x="1717" y="10215"/>
                      <a:pt x="1723" y="10204"/>
                      <a:pt x="1639" y="10155"/>
                    </a:cubicBezTo>
                    <a:cubicBezTo>
                      <a:pt x="1629" y="10149"/>
                      <a:pt x="1626" y="10146"/>
                      <a:pt x="1629" y="10146"/>
                    </a:cubicBezTo>
                    <a:cubicBezTo>
                      <a:pt x="1643" y="10146"/>
                      <a:pt x="1798" y="10209"/>
                      <a:pt x="1835" y="10217"/>
                    </a:cubicBezTo>
                    <a:cubicBezTo>
                      <a:pt x="1846" y="10221"/>
                      <a:pt x="1852" y="10223"/>
                      <a:pt x="1854" y="10223"/>
                    </a:cubicBezTo>
                    <a:cubicBezTo>
                      <a:pt x="1865" y="10223"/>
                      <a:pt x="1765" y="10171"/>
                      <a:pt x="1773" y="10163"/>
                    </a:cubicBezTo>
                    <a:cubicBezTo>
                      <a:pt x="1782" y="10155"/>
                      <a:pt x="1799" y="10146"/>
                      <a:pt x="1782" y="10119"/>
                    </a:cubicBezTo>
                    <a:cubicBezTo>
                      <a:pt x="1761" y="10105"/>
                      <a:pt x="1667" y="10060"/>
                      <a:pt x="1681" y="10060"/>
                    </a:cubicBezTo>
                    <a:cubicBezTo>
                      <a:pt x="1685" y="10060"/>
                      <a:pt x="1699" y="10064"/>
                      <a:pt x="1728" y="10074"/>
                    </a:cubicBezTo>
                    <a:cubicBezTo>
                      <a:pt x="1788" y="10094"/>
                      <a:pt x="1865" y="10116"/>
                      <a:pt x="1892" y="10116"/>
                    </a:cubicBezTo>
                    <a:cubicBezTo>
                      <a:pt x="1922" y="10116"/>
                      <a:pt x="1888" y="10088"/>
                      <a:pt x="1689" y="9995"/>
                    </a:cubicBezTo>
                    <a:lnTo>
                      <a:pt x="1689" y="9995"/>
                    </a:lnTo>
                    <a:cubicBezTo>
                      <a:pt x="1828" y="10058"/>
                      <a:pt x="1904" y="10081"/>
                      <a:pt x="1939" y="10081"/>
                    </a:cubicBezTo>
                    <a:cubicBezTo>
                      <a:pt x="2002" y="10081"/>
                      <a:pt x="1926" y="10005"/>
                      <a:pt x="1826" y="9950"/>
                    </a:cubicBezTo>
                    <a:cubicBezTo>
                      <a:pt x="1809" y="9940"/>
                      <a:pt x="1806" y="9935"/>
                      <a:pt x="1811" y="9935"/>
                    </a:cubicBezTo>
                    <a:cubicBezTo>
                      <a:pt x="1837" y="9935"/>
                      <a:pt x="2083" y="10036"/>
                      <a:pt x="2111" y="10036"/>
                    </a:cubicBezTo>
                    <a:cubicBezTo>
                      <a:pt x="2122" y="10036"/>
                      <a:pt x="2095" y="10018"/>
                      <a:pt x="1995" y="9968"/>
                    </a:cubicBezTo>
                    <a:cubicBezTo>
                      <a:pt x="1861" y="9901"/>
                      <a:pt x="1702" y="9823"/>
                      <a:pt x="1726" y="9823"/>
                    </a:cubicBezTo>
                    <a:cubicBezTo>
                      <a:pt x="1734" y="9823"/>
                      <a:pt x="1762" y="9832"/>
                      <a:pt x="1817" y="9852"/>
                    </a:cubicBezTo>
                    <a:cubicBezTo>
                      <a:pt x="1817" y="9837"/>
                      <a:pt x="1804" y="9815"/>
                      <a:pt x="1790" y="9803"/>
                    </a:cubicBezTo>
                    <a:lnTo>
                      <a:pt x="1790" y="9803"/>
                    </a:lnTo>
                    <a:cubicBezTo>
                      <a:pt x="1841" y="9836"/>
                      <a:pt x="1900" y="9853"/>
                      <a:pt x="1951" y="9878"/>
                    </a:cubicBezTo>
                    <a:cubicBezTo>
                      <a:pt x="1962" y="9883"/>
                      <a:pt x="1969" y="9885"/>
                      <a:pt x="1974" y="9885"/>
                    </a:cubicBezTo>
                    <a:cubicBezTo>
                      <a:pt x="1988" y="9885"/>
                      <a:pt x="1980" y="9870"/>
                      <a:pt x="1987" y="9870"/>
                    </a:cubicBezTo>
                    <a:cubicBezTo>
                      <a:pt x="1987" y="9869"/>
                      <a:pt x="1988" y="9869"/>
                      <a:pt x="1990" y="9869"/>
                    </a:cubicBezTo>
                    <a:cubicBezTo>
                      <a:pt x="2009" y="9869"/>
                      <a:pt x="2100" y="9891"/>
                      <a:pt x="2140" y="9891"/>
                    </a:cubicBezTo>
                    <a:cubicBezTo>
                      <a:pt x="2155" y="9891"/>
                      <a:pt x="2163" y="9888"/>
                      <a:pt x="2156" y="9878"/>
                    </a:cubicBezTo>
                    <a:cubicBezTo>
                      <a:pt x="1924" y="9798"/>
                      <a:pt x="1693" y="9691"/>
                      <a:pt x="1470" y="9584"/>
                    </a:cubicBezTo>
                    <a:lnTo>
                      <a:pt x="1470" y="9584"/>
                    </a:lnTo>
                    <a:cubicBezTo>
                      <a:pt x="1604" y="9629"/>
                      <a:pt x="1719" y="9682"/>
                      <a:pt x="1844" y="9745"/>
                    </a:cubicBezTo>
                    <a:cubicBezTo>
                      <a:pt x="1892" y="9769"/>
                      <a:pt x="1912" y="9776"/>
                      <a:pt x="1920" y="9776"/>
                    </a:cubicBezTo>
                    <a:cubicBezTo>
                      <a:pt x="1935" y="9776"/>
                      <a:pt x="1897" y="9745"/>
                      <a:pt x="1915" y="9745"/>
                    </a:cubicBezTo>
                    <a:cubicBezTo>
                      <a:pt x="1938" y="9745"/>
                      <a:pt x="2120" y="9815"/>
                      <a:pt x="2132" y="9815"/>
                    </a:cubicBezTo>
                    <a:cubicBezTo>
                      <a:pt x="2134" y="9815"/>
                      <a:pt x="2131" y="9813"/>
                      <a:pt x="2120" y="9807"/>
                    </a:cubicBezTo>
                    <a:cubicBezTo>
                      <a:pt x="2062" y="9774"/>
                      <a:pt x="1934" y="9717"/>
                      <a:pt x="1961" y="9717"/>
                    </a:cubicBezTo>
                    <a:cubicBezTo>
                      <a:pt x="1963" y="9717"/>
                      <a:pt x="1965" y="9718"/>
                      <a:pt x="1969" y="9718"/>
                    </a:cubicBezTo>
                    <a:cubicBezTo>
                      <a:pt x="2049" y="9745"/>
                      <a:pt x="2138" y="9763"/>
                      <a:pt x="2218" y="9780"/>
                    </a:cubicBezTo>
                    <a:cubicBezTo>
                      <a:pt x="2058" y="9718"/>
                      <a:pt x="2147" y="9674"/>
                      <a:pt x="2111" y="9647"/>
                    </a:cubicBezTo>
                    <a:cubicBezTo>
                      <a:pt x="2076" y="9620"/>
                      <a:pt x="1844" y="9531"/>
                      <a:pt x="1755" y="9478"/>
                    </a:cubicBezTo>
                    <a:cubicBezTo>
                      <a:pt x="1737" y="9468"/>
                      <a:pt x="1731" y="9464"/>
                      <a:pt x="1734" y="9464"/>
                    </a:cubicBezTo>
                    <a:cubicBezTo>
                      <a:pt x="1749" y="9464"/>
                      <a:pt x="2034" y="9590"/>
                      <a:pt x="2102" y="9620"/>
                    </a:cubicBezTo>
                    <a:cubicBezTo>
                      <a:pt x="2029" y="9583"/>
                      <a:pt x="1906" y="9522"/>
                      <a:pt x="1916" y="9522"/>
                    </a:cubicBezTo>
                    <a:cubicBezTo>
                      <a:pt x="1919" y="9522"/>
                      <a:pt x="1927" y="9525"/>
                      <a:pt x="1942" y="9531"/>
                    </a:cubicBezTo>
                    <a:cubicBezTo>
                      <a:pt x="2031" y="9567"/>
                      <a:pt x="2191" y="9647"/>
                      <a:pt x="2245" y="9656"/>
                    </a:cubicBezTo>
                    <a:cubicBezTo>
                      <a:pt x="2246" y="9656"/>
                      <a:pt x="2246" y="9656"/>
                      <a:pt x="2247" y="9656"/>
                    </a:cubicBezTo>
                    <a:cubicBezTo>
                      <a:pt x="2262" y="9656"/>
                      <a:pt x="1933" y="9495"/>
                      <a:pt x="1957" y="9495"/>
                    </a:cubicBezTo>
                    <a:cubicBezTo>
                      <a:pt x="1958" y="9495"/>
                      <a:pt x="1959" y="9495"/>
                      <a:pt x="1960" y="9495"/>
                    </a:cubicBezTo>
                    <a:cubicBezTo>
                      <a:pt x="1967" y="9495"/>
                      <a:pt x="2179" y="9579"/>
                      <a:pt x="2198" y="9579"/>
                    </a:cubicBezTo>
                    <a:cubicBezTo>
                      <a:pt x="2203" y="9579"/>
                      <a:pt x="2195" y="9573"/>
                      <a:pt x="2165" y="9558"/>
                    </a:cubicBezTo>
                    <a:cubicBezTo>
                      <a:pt x="2085" y="9531"/>
                      <a:pt x="2013" y="9495"/>
                      <a:pt x="1942" y="9460"/>
                    </a:cubicBezTo>
                    <a:cubicBezTo>
                      <a:pt x="1932" y="9449"/>
                      <a:pt x="1927" y="9445"/>
                      <a:pt x="1931" y="9445"/>
                    </a:cubicBezTo>
                    <a:cubicBezTo>
                      <a:pt x="1933" y="9445"/>
                      <a:pt x="1940" y="9447"/>
                      <a:pt x="1951" y="9451"/>
                    </a:cubicBezTo>
                    <a:cubicBezTo>
                      <a:pt x="2049" y="9487"/>
                      <a:pt x="2307" y="9611"/>
                      <a:pt x="2334" y="9611"/>
                    </a:cubicBezTo>
                    <a:cubicBezTo>
                      <a:pt x="2361" y="9611"/>
                      <a:pt x="2370" y="9602"/>
                      <a:pt x="2334" y="9584"/>
                    </a:cubicBezTo>
                    <a:cubicBezTo>
                      <a:pt x="2325" y="9576"/>
                      <a:pt x="2227" y="9522"/>
                      <a:pt x="2227" y="9522"/>
                    </a:cubicBezTo>
                    <a:cubicBezTo>
                      <a:pt x="2227" y="9522"/>
                      <a:pt x="2263" y="9504"/>
                      <a:pt x="2236" y="9469"/>
                    </a:cubicBezTo>
                    <a:cubicBezTo>
                      <a:pt x="2165" y="9415"/>
                      <a:pt x="2076" y="9380"/>
                      <a:pt x="1987" y="9362"/>
                    </a:cubicBezTo>
                    <a:cubicBezTo>
                      <a:pt x="1991" y="9353"/>
                      <a:pt x="1991" y="9345"/>
                      <a:pt x="2007" y="9345"/>
                    </a:cubicBezTo>
                    <a:cubicBezTo>
                      <a:pt x="2025" y="9345"/>
                      <a:pt x="2062" y="9356"/>
                      <a:pt x="2147" y="9389"/>
                    </a:cubicBezTo>
                    <a:cubicBezTo>
                      <a:pt x="2233" y="9419"/>
                      <a:pt x="2354" y="9463"/>
                      <a:pt x="2381" y="9463"/>
                    </a:cubicBezTo>
                    <a:cubicBezTo>
                      <a:pt x="2393" y="9463"/>
                      <a:pt x="2387" y="9455"/>
                      <a:pt x="2352" y="9433"/>
                    </a:cubicBezTo>
                    <a:cubicBezTo>
                      <a:pt x="2289" y="9406"/>
                      <a:pt x="2236" y="9371"/>
                      <a:pt x="2182" y="9335"/>
                    </a:cubicBezTo>
                    <a:cubicBezTo>
                      <a:pt x="2182" y="9335"/>
                      <a:pt x="2218" y="9335"/>
                      <a:pt x="2200" y="9317"/>
                    </a:cubicBezTo>
                    <a:cubicBezTo>
                      <a:pt x="2165" y="9299"/>
                      <a:pt x="2102" y="9273"/>
                      <a:pt x="2085" y="9264"/>
                    </a:cubicBezTo>
                    <a:cubicBezTo>
                      <a:pt x="2013" y="9210"/>
                      <a:pt x="2102" y="9228"/>
                      <a:pt x="2058" y="9193"/>
                    </a:cubicBezTo>
                    <a:cubicBezTo>
                      <a:pt x="2027" y="9168"/>
                      <a:pt x="1958" y="9126"/>
                      <a:pt x="1974" y="9126"/>
                    </a:cubicBezTo>
                    <a:cubicBezTo>
                      <a:pt x="1981" y="9126"/>
                      <a:pt x="2005" y="9135"/>
                      <a:pt x="2058" y="9157"/>
                    </a:cubicBezTo>
                    <a:cubicBezTo>
                      <a:pt x="2094" y="9171"/>
                      <a:pt x="2120" y="9177"/>
                      <a:pt x="2134" y="9177"/>
                    </a:cubicBezTo>
                    <a:cubicBezTo>
                      <a:pt x="2164" y="9177"/>
                      <a:pt x="2143" y="9149"/>
                      <a:pt x="2076" y="9112"/>
                    </a:cubicBezTo>
                    <a:cubicBezTo>
                      <a:pt x="2004" y="9077"/>
                      <a:pt x="1933" y="9050"/>
                      <a:pt x="1862" y="9041"/>
                    </a:cubicBezTo>
                    <a:cubicBezTo>
                      <a:pt x="1862" y="9036"/>
                      <a:pt x="1862" y="9027"/>
                      <a:pt x="1878" y="9027"/>
                    </a:cubicBezTo>
                    <a:cubicBezTo>
                      <a:pt x="1888" y="9027"/>
                      <a:pt x="1905" y="9031"/>
                      <a:pt x="1933" y="9041"/>
                    </a:cubicBezTo>
                    <a:cubicBezTo>
                      <a:pt x="2004" y="9059"/>
                      <a:pt x="2102" y="9104"/>
                      <a:pt x="2147" y="9112"/>
                    </a:cubicBezTo>
                    <a:cubicBezTo>
                      <a:pt x="2150" y="9113"/>
                      <a:pt x="2152" y="9113"/>
                      <a:pt x="2154" y="9113"/>
                    </a:cubicBezTo>
                    <a:cubicBezTo>
                      <a:pt x="2187" y="9113"/>
                      <a:pt x="2075" y="9051"/>
                      <a:pt x="2099" y="9051"/>
                    </a:cubicBezTo>
                    <a:cubicBezTo>
                      <a:pt x="2103" y="9051"/>
                      <a:pt x="2112" y="9053"/>
                      <a:pt x="2129" y="9059"/>
                    </a:cubicBezTo>
                    <a:cubicBezTo>
                      <a:pt x="2161" y="9065"/>
                      <a:pt x="2375" y="9151"/>
                      <a:pt x="2390" y="9151"/>
                    </a:cubicBezTo>
                    <a:cubicBezTo>
                      <a:pt x="2396" y="9151"/>
                      <a:pt x="2373" y="9138"/>
                      <a:pt x="2298" y="9104"/>
                    </a:cubicBezTo>
                    <a:cubicBezTo>
                      <a:pt x="2176" y="9046"/>
                      <a:pt x="1977" y="8953"/>
                      <a:pt x="2005" y="8953"/>
                    </a:cubicBezTo>
                    <a:cubicBezTo>
                      <a:pt x="2012" y="8953"/>
                      <a:pt x="2031" y="8958"/>
                      <a:pt x="2067" y="8970"/>
                    </a:cubicBezTo>
                    <a:cubicBezTo>
                      <a:pt x="2174" y="9006"/>
                      <a:pt x="2280" y="9059"/>
                      <a:pt x="2343" y="9068"/>
                    </a:cubicBezTo>
                    <a:cubicBezTo>
                      <a:pt x="2361" y="9068"/>
                      <a:pt x="2450" y="9068"/>
                      <a:pt x="2343" y="9023"/>
                    </a:cubicBezTo>
                    <a:cubicBezTo>
                      <a:pt x="2263" y="8988"/>
                      <a:pt x="1933" y="8854"/>
                      <a:pt x="1995" y="8854"/>
                    </a:cubicBezTo>
                    <a:cubicBezTo>
                      <a:pt x="2077" y="8888"/>
                      <a:pt x="2164" y="8922"/>
                      <a:pt x="2249" y="8960"/>
                    </a:cubicBezTo>
                    <a:lnTo>
                      <a:pt x="2249" y="8960"/>
                    </a:lnTo>
                    <a:cubicBezTo>
                      <a:pt x="2174" y="8923"/>
                      <a:pt x="2069" y="8869"/>
                      <a:pt x="2058" y="8863"/>
                    </a:cubicBezTo>
                    <a:cubicBezTo>
                      <a:pt x="2013" y="8837"/>
                      <a:pt x="1999" y="8826"/>
                      <a:pt x="2006" y="8826"/>
                    </a:cubicBezTo>
                    <a:cubicBezTo>
                      <a:pt x="2016" y="8826"/>
                      <a:pt x="2063" y="8846"/>
                      <a:pt x="2120" y="8872"/>
                    </a:cubicBezTo>
                    <a:cubicBezTo>
                      <a:pt x="2225" y="8913"/>
                      <a:pt x="2319" y="8935"/>
                      <a:pt x="2354" y="8935"/>
                    </a:cubicBezTo>
                    <a:cubicBezTo>
                      <a:pt x="2371" y="8935"/>
                      <a:pt x="2373" y="8929"/>
                      <a:pt x="2352" y="8916"/>
                    </a:cubicBezTo>
                    <a:cubicBezTo>
                      <a:pt x="2298" y="8872"/>
                      <a:pt x="1826" y="8676"/>
                      <a:pt x="1826" y="8667"/>
                    </a:cubicBezTo>
                    <a:lnTo>
                      <a:pt x="1826" y="8667"/>
                    </a:lnTo>
                    <a:cubicBezTo>
                      <a:pt x="1897" y="8685"/>
                      <a:pt x="1969" y="8712"/>
                      <a:pt x="2031" y="8747"/>
                    </a:cubicBezTo>
                    <a:cubicBezTo>
                      <a:pt x="2085" y="8765"/>
                      <a:pt x="2147" y="8783"/>
                      <a:pt x="2200" y="8792"/>
                    </a:cubicBezTo>
                    <a:cubicBezTo>
                      <a:pt x="2231" y="8792"/>
                      <a:pt x="2471" y="8870"/>
                      <a:pt x="2499" y="8870"/>
                    </a:cubicBezTo>
                    <a:cubicBezTo>
                      <a:pt x="2504" y="8870"/>
                      <a:pt x="2503" y="8868"/>
                      <a:pt x="2494" y="8863"/>
                    </a:cubicBezTo>
                    <a:cubicBezTo>
                      <a:pt x="2463" y="8847"/>
                      <a:pt x="2275" y="8750"/>
                      <a:pt x="2288" y="8750"/>
                    </a:cubicBezTo>
                    <a:cubicBezTo>
                      <a:pt x="2290" y="8750"/>
                      <a:pt x="2296" y="8752"/>
                      <a:pt x="2307" y="8756"/>
                    </a:cubicBezTo>
                    <a:cubicBezTo>
                      <a:pt x="2370" y="8783"/>
                      <a:pt x="2423" y="8801"/>
                      <a:pt x="2485" y="8818"/>
                    </a:cubicBezTo>
                    <a:cubicBezTo>
                      <a:pt x="2521" y="8818"/>
                      <a:pt x="2120" y="8623"/>
                      <a:pt x="2102" y="8587"/>
                    </a:cubicBezTo>
                    <a:cubicBezTo>
                      <a:pt x="2102" y="8585"/>
                      <a:pt x="2103" y="8584"/>
                      <a:pt x="2106" y="8584"/>
                    </a:cubicBezTo>
                    <a:cubicBezTo>
                      <a:pt x="2148" y="8584"/>
                      <a:pt x="2512" y="8739"/>
                      <a:pt x="2553" y="8739"/>
                    </a:cubicBezTo>
                    <a:cubicBezTo>
                      <a:pt x="2555" y="8739"/>
                      <a:pt x="2556" y="8739"/>
                      <a:pt x="2557" y="8738"/>
                    </a:cubicBezTo>
                    <a:cubicBezTo>
                      <a:pt x="2494" y="8703"/>
                      <a:pt x="2423" y="8676"/>
                      <a:pt x="2352" y="8649"/>
                    </a:cubicBezTo>
                    <a:cubicBezTo>
                      <a:pt x="2352" y="8649"/>
                      <a:pt x="2353" y="8649"/>
                      <a:pt x="2354" y="8649"/>
                    </a:cubicBezTo>
                    <a:cubicBezTo>
                      <a:pt x="2377" y="8649"/>
                      <a:pt x="2541" y="8723"/>
                      <a:pt x="2563" y="8723"/>
                    </a:cubicBezTo>
                    <a:cubicBezTo>
                      <a:pt x="2565" y="8723"/>
                      <a:pt x="2566" y="8722"/>
                      <a:pt x="2565" y="8720"/>
                    </a:cubicBezTo>
                    <a:cubicBezTo>
                      <a:pt x="2565" y="8703"/>
                      <a:pt x="2489" y="8660"/>
                      <a:pt x="2494" y="8642"/>
                    </a:cubicBezTo>
                    <a:lnTo>
                      <a:pt x="2494" y="8642"/>
                    </a:lnTo>
                    <a:cubicBezTo>
                      <a:pt x="2492" y="8639"/>
                      <a:pt x="2481" y="8616"/>
                      <a:pt x="2423" y="8587"/>
                    </a:cubicBezTo>
                    <a:cubicBezTo>
                      <a:pt x="2383" y="8565"/>
                      <a:pt x="2374" y="8558"/>
                      <a:pt x="2380" y="8558"/>
                    </a:cubicBezTo>
                    <a:cubicBezTo>
                      <a:pt x="2385" y="8558"/>
                      <a:pt x="2405" y="8565"/>
                      <a:pt x="2423" y="8569"/>
                    </a:cubicBezTo>
                    <a:cubicBezTo>
                      <a:pt x="2445" y="8574"/>
                      <a:pt x="2461" y="8576"/>
                      <a:pt x="2472" y="8576"/>
                    </a:cubicBezTo>
                    <a:cubicBezTo>
                      <a:pt x="2504" y="8576"/>
                      <a:pt x="2488" y="8556"/>
                      <a:pt x="2441" y="8516"/>
                    </a:cubicBezTo>
                    <a:cubicBezTo>
                      <a:pt x="2418" y="8500"/>
                      <a:pt x="2208" y="8388"/>
                      <a:pt x="2229" y="8388"/>
                    </a:cubicBezTo>
                    <a:cubicBezTo>
                      <a:pt x="2232" y="8388"/>
                      <a:pt x="2243" y="8392"/>
                      <a:pt x="2263" y="8400"/>
                    </a:cubicBezTo>
                    <a:cubicBezTo>
                      <a:pt x="2427" y="8479"/>
                      <a:pt x="2603" y="8558"/>
                      <a:pt x="2622" y="8558"/>
                    </a:cubicBezTo>
                    <a:cubicBezTo>
                      <a:pt x="2632" y="8558"/>
                      <a:pt x="2606" y="8540"/>
                      <a:pt x="2530" y="8498"/>
                    </a:cubicBezTo>
                    <a:cubicBezTo>
                      <a:pt x="2463" y="8463"/>
                      <a:pt x="2357" y="8407"/>
                      <a:pt x="2278" y="8362"/>
                    </a:cubicBezTo>
                    <a:lnTo>
                      <a:pt x="2278" y="8362"/>
                    </a:lnTo>
                    <a:cubicBezTo>
                      <a:pt x="2331" y="8390"/>
                      <a:pt x="2386" y="8417"/>
                      <a:pt x="2441" y="8444"/>
                    </a:cubicBezTo>
                    <a:cubicBezTo>
                      <a:pt x="2441" y="8444"/>
                      <a:pt x="2468" y="8427"/>
                      <a:pt x="2325" y="8355"/>
                    </a:cubicBezTo>
                    <a:lnTo>
                      <a:pt x="2325" y="8364"/>
                    </a:lnTo>
                    <a:cubicBezTo>
                      <a:pt x="2312" y="8358"/>
                      <a:pt x="2243" y="8332"/>
                      <a:pt x="2206" y="8319"/>
                    </a:cubicBezTo>
                    <a:lnTo>
                      <a:pt x="2206" y="8319"/>
                    </a:lnTo>
                    <a:cubicBezTo>
                      <a:pt x="2179" y="8302"/>
                      <a:pt x="2166" y="8291"/>
                      <a:pt x="2178" y="8291"/>
                    </a:cubicBezTo>
                    <a:cubicBezTo>
                      <a:pt x="2186" y="8291"/>
                      <a:pt x="2207" y="8297"/>
                      <a:pt x="2245" y="8311"/>
                    </a:cubicBezTo>
                    <a:cubicBezTo>
                      <a:pt x="2370" y="8355"/>
                      <a:pt x="2557" y="8435"/>
                      <a:pt x="2610" y="8444"/>
                    </a:cubicBezTo>
                    <a:cubicBezTo>
                      <a:pt x="2614" y="8445"/>
                      <a:pt x="2616" y="8445"/>
                      <a:pt x="2618" y="8445"/>
                    </a:cubicBezTo>
                    <a:cubicBezTo>
                      <a:pt x="2648" y="8445"/>
                      <a:pt x="2539" y="8390"/>
                      <a:pt x="2548" y="8382"/>
                    </a:cubicBezTo>
                    <a:cubicBezTo>
                      <a:pt x="2548" y="8382"/>
                      <a:pt x="2548" y="8381"/>
                      <a:pt x="2549" y="8381"/>
                    </a:cubicBezTo>
                    <a:cubicBezTo>
                      <a:pt x="2568" y="8381"/>
                      <a:pt x="2733" y="8445"/>
                      <a:pt x="2766" y="8445"/>
                    </a:cubicBezTo>
                    <a:cubicBezTo>
                      <a:pt x="2768" y="8445"/>
                      <a:pt x="2769" y="8445"/>
                      <a:pt x="2770" y="8444"/>
                    </a:cubicBezTo>
                    <a:cubicBezTo>
                      <a:pt x="2779" y="8435"/>
                      <a:pt x="2637" y="8382"/>
                      <a:pt x="2610" y="8373"/>
                    </a:cubicBezTo>
                    <a:cubicBezTo>
                      <a:pt x="2569" y="8347"/>
                      <a:pt x="2560" y="8338"/>
                      <a:pt x="2570" y="8338"/>
                    </a:cubicBezTo>
                    <a:cubicBezTo>
                      <a:pt x="2608" y="8338"/>
                      <a:pt x="2880" y="8454"/>
                      <a:pt x="2894" y="8454"/>
                    </a:cubicBezTo>
                    <a:cubicBezTo>
                      <a:pt x="2895" y="8454"/>
                      <a:pt x="2895" y="8453"/>
                      <a:pt x="2895" y="8453"/>
                    </a:cubicBezTo>
                    <a:cubicBezTo>
                      <a:pt x="2895" y="8453"/>
                      <a:pt x="2450" y="8257"/>
                      <a:pt x="2491" y="8257"/>
                    </a:cubicBezTo>
                    <a:cubicBezTo>
                      <a:pt x="2498" y="8257"/>
                      <a:pt x="2518" y="8262"/>
                      <a:pt x="2557" y="8275"/>
                    </a:cubicBezTo>
                    <a:cubicBezTo>
                      <a:pt x="2662" y="8312"/>
                      <a:pt x="2694" y="8328"/>
                      <a:pt x="2710" y="8328"/>
                    </a:cubicBezTo>
                    <a:cubicBezTo>
                      <a:pt x="2717" y="8328"/>
                      <a:pt x="2720" y="8325"/>
                      <a:pt x="2726" y="8320"/>
                    </a:cubicBezTo>
                    <a:cubicBezTo>
                      <a:pt x="2778" y="8337"/>
                      <a:pt x="2829" y="8354"/>
                      <a:pt x="2879" y="8374"/>
                    </a:cubicBezTo>
                    <a:lnTo>
                      <a:pt x="2879" y="8374"/>
                    </a:lnTo>
                    <a:cubicBezTo>
                      <a:pt x="2655" y="8270"/>
                      <a:pt x="2844" y="8307"/>
                      <a:pt x="2645" y="8210"/>
                    </a:cubicBezTo>
                    <a:lnTo>
                      <a:pt x="2645" y="8210"/>
                    </a:lnTo>
                    <a:cubicBezTo>
                      <a:pt x="2688" y="8228"/>
                      <a:pt x="2714" y="8234"/>
                      <a:pt x="2729" y="8234"/>
                    </a:cubicBezTo>
                    <a:cubicBezTo>
                      <a:pt x="2756" y="8234"/>
                      <a:pt x="2749" y="8214"/>
                      <a:pt x="2744" y="8204"/>
                    </a:cubicBezTo>
                    <a:cubicBezTo>
                      <a:pt x="2726" y="8177"/>
                      <a:pt x="2699" y="8159"/>
                      <a:pt x="2672" y="8142"/>
                    </a:cubicBezTo>
                    <a:cubicBezTo>
                      <a:pt x="2678" y="8142"/>
                      <a:pt x="2577" y="8090"/>
                      <a:pt x="2517" y="8061"/>
                    </a:cubicBezTo>
                    <a:lnTo>
                      <a:pt x="2517" y="8061"/>
                    </a:lnTo>
                    <a:cubicBezTo>
                      <a:pt x="2637" y="8113"/>
                      <a:pt x="2846" y="8210"/>
                      <a:pt x="2949" y="8257"/>
                    </a:cubicBezTo>
                    <a:cubicBezTo>
                      <a:pt x="2851" y="8204"/>
                      <a:pt x="2806" y="8168"/>
                      <a:pt x="2655" y="8097"/>
                    </a:cubicBezTo>
                    <a:cubicBezTo>
                      <a:pt x="2530" y="8052"/>
                      <a:pt x="2414" y="7990"/>
                      <a:pt x="2298" y="7910"/>
                    </a:cubicBezTo>
                    <a:lnTo>
                      <a:pt x="2298" y="7910"/>
                    </a:lnTo>
                    <a:cubicBezTo>
                      <a:pt x="2378" y="7954"/>
                      <a:pt x="2708" y="8106"/>
                      <a:pt x="2761" y="8124"/>
                    </a:cubicBezTo>
                    <a:cubicBezTo>
                      <a:pt x="2771" y="8127"/>
                      <a:pt x="2776" y="8128"/>
                      <a:pt x="2779" y="8128"/>
                    </a:cubicBezTo>
                    <a:cubicBezTo>
                      <a:pt x="2797" y="8128"/>
                      <a:pt x="2638" y="8048"/>
                      <a:pt x="2583" y="8017"/>
                    </a:cubicBezTo>
                    <a:cubicBezTo>
                      <a:pt x="2583" y="8012"/>
                      <a:pt x="2586" y="8010"/>
                      <a:pt x="2596" y="8010"/>
                    </a:cubicBezTo>
                    <a:cubicBezTo>
                      <a:pt x="2606" y="8010"/>
                      <a:pt x="2623" y="8012"/>
                      <a:pt x="2655" y="8017"/>
                    </a:cubicBezTo>
                    <a:cubicBezTo>
                      <a:pt x="2690" y="8026"/>
                      <a:pt x="2842" y="8088"/>
                      <a:pt x="2842" y="8088"/>
                    </a:cubicBezTo>
                    <a:cubicBezTo>
                      <a:pt x="2850" y="8079"/>
                      <a:pt x="2548" y="7936"/>
                      <a:pt x="2563" y="7936"/>
                    </a:cubicBezTo>
                    <a:cubicBezTo>
                      <a:pt x="2564" y="7936"/>
                      <a:pt x="2564" y="7936"/>
                      <a:pt x="2565" y="7937"/>
                    </a:cubicBezTo>
                    <a:cubicBezTo>
                      <a:pt x="2574" y="7937"/>
                      <a:pt x="2690" y="7981"/>
                      <a:pt x="2708" y="7990"/>
                    </a:cubicBezTo>
                    <a:cubicBezTo>
                      <a:pt x="2721" y="7995"/>
                      <a:pt x="2735" y="7997"/>
                      <a:pt x="2746" y="7997"/>
                    </a:cubicBezTo>
                    <a:cubicBezTo>
                      <a:pt x="2757" y="7997"/>
                      <a:pt x="2766" y="7995"/>
                      <a:pt x="2770" y="7990"/>
                    </a:cubicBezTo>
                    <a:cubicBezTo>
                      <a:pt x="2770" y="7981"/>
                      <a:pt x="2699" y="7937"/>
                      <a:pt x="2699" y="7910"/>
                    </a:cubicBezTo>
                    <a:cubicBezTo>
                      <a:pt x="2698" y="7908"/>
                      <a:pt x="2699" y="7907"/>
                      <a:pt x="2702" y="7907"/>
                    </a:cubicBezTo>
                    <a:cubicBezTo>
                      <a:pt x="2719" y="7907"/>
                      <a:pt x="2794" y="7938"/>
                      <a:pt x="2806" y="7938"/>
                    </a:cubicBezTo>
                    <a:cubicBezTo>
                      <a:pt x="2810" y="7938"/>
                      <a:pt x="2808" y="7935"/>
                      <a:pt x="2797" y="7928"/>
                    </a:cubicBezTo>
                    <a:cubicBezTo>
                      <a:pt x="2748" y="7900"/>
                      <a:pt x="2695" y="7872"/>
                      <a:pt x="2644" y="7849"/>
                    </a:cubicBezTo>
                    <a:lnTo>
                      <a:pt x="2644" y="7849"/>
                    </a:lnTo>
                    <a:cubicBezTo>
                      <a:pt x="2826" y="7930"/>
                      <a:pt x="2922" y="7976"/>
                      <a:pt x="2955" y="7976"/>
                    </a:cubicBezTo>
                    <a:cubicBezTo>
                      <a:pt x="2960" y="7976"/>
                      <a:pt x="2964" y="7975"/>
                      <a:pt x="2966" y="7972"/>
                    </a:cubicBezTo>
                    <a:lnTo>
                      <a:pt x="2833" y="7910"/>
                    </a:lnTo>
                    <a:cubicBezTo>
                      <a:pt x="2833" y="7901"/>
                      <a:pt x="2957" y="7910"/>
                      <a:pt x="2833" y="7830"/>
                    </a:cubicBezTo>
                    <a:cubicBezTo>
                      <a:pt x="2815" y="7830"/>
                      <a:pt x="2531" y="7705"/>
                      <a:pt x="2545" y="7705"/>
                    </a:cubicBezTo>
                    <a:cubicBezTo>
                      <a:pt x="2546" y="7705"/>
                      <a:pt x="2547" y="7705"/>
                      <a:pt x="2548" y="7705"/>
                    </a:cubicBezTo>
                    <a:cubicBezTo>
                      <a:pt x="2583" y="7705"/>
                      <a:pt x="2744" y="7767"/>
                      <a:pt x="2797" y="7785"/>
                    </a:cubicBezTo>
                    <a:cubicBezTo>
                      <a:pt x="2864" y="7800"/>
                      <a:pt x="2918" y="7809"/>
                      <a:pt x="2949" y="7809"/>
                    </a:cubicBezTo>
                    <a:cubicBezTo>
                      <a:pt x="2977" y="7809"/>
                      <a:pt x="2988" y="7802"/>
                      <a:pt x="2975" y="7785"/>
                    </a:cubicBezTo>
                    <a:cubicBezTo>
                      <a:pt x="2966" y="7759"/>
                      <a:pt x="2824" y="7687"/>
                      <a:pt x="2824" y="7669"/>
                    </a:cubicBezTo>
                    <a:cubicBezTo>
                      <a:pt x="2824" y="7652"/>
                      <a:pt x="2726" y="7598"/>
                      <a:pt x="2512" y="7500"/>
                    </a:cubicBezTo>
                    <a:lnTo>
                      <a:pt x="2512" y="7500"/>
                    </a:lnTo>
                    <a:cubicBezTo>
                      <a:pt x="2574" y="7528"/>
                      <a:pt x="2872" y="7644"/>
                      <a:pt x="2902" y="7644"/>
                    </a:cubicBezTo>
                    <a:cubicBezTo>
                      <a:pt x="2911" y="7644"/>
                      <a:pt x="2895" y="7634"/>
                      <a:pt x="2842" y="7607"/>
                    </a:cubicBezTo>
                    <a:cubicBezTo>
                      <a:pt x="2699" y="7536"/>
                      <a:pt x="2405" y="7447"/>
                      <a:pt x="2254" y="7376"/>
                    </a:cubicBezTo>
                    <a:lnTo>
                      <a:pt x="2254" y="7376"/>
                    </a:lnTo>
                    <a:lnTo>
                      <a:pt x="2557" y="7473"/>
                    </a:lnTo>
                    <a:cubicBezTo>
                      <a:pt x="2682" y="7521"/>
                      <a:pt x="2850" y="7582"/>
                      <a:pt x="3029" y="7663"/>
                    </a:cubicBezTo>
                    <a:lnTo>
                      <a:pt x="3029" y="7663"/>
                    </a:lnTo>
                    <a:cubicBezTo>
                      <a:pt x="2796" y="7552"/>
                      <a:pt x="2926" y="7590"/>
                      <a:pt x="2770" y="7500"/>
                    </a:cubicBezTo>
                    <a:cubicBezTo>
                      <a:pt x="2772" y="7496"/>
                      <a:pt x="2776" y="7494"/>
                      <a:pt x="2782" y="7494"/>
                    </a:cubicBezTo>
                    <a:cubicBezTo>
                      <a:pt x="2803" y="7494"/>
                      <a:pt x="2859" y="7520"/>
                      <a:pt x="3011" y="7589"/>
                    </a:cubicBezTo>
                    <a:cubicBezTo>
                      <a:pt x="3180" y="7669"/>
                      <a:pt x="3127" y="7625"/>
                      <a:pt x="3251" y="7678"/>
                    </a:cubicBezTo>
                    <a:lnTo>
                      <a:pt x="2655" y="7411"/>
                    </a:lnTo>
                    <a:cubicBezTo>
                      <a:pt x="2655" y="7410"/>
                      <a:pt x="2656" y="7410"/>
                      <a:pt x="2658" y="7410"/>
                    </a:cubicBezTo>
                    <a:cubicBezTo>
                      <a:pt x="2700" y="7410"/>
                      <a:pt x="3125" y="7598"/>
                      <a:pt x="3127" y="7598"/>
                    </a:cubicBezTo>
                    <a:cubicBezTo>
                      <a:pt x="3127" y="7598"/>
                      <a:pt x="3127" y="7598"/>
                      <a:pt x="3127" y="7598"/>
                    </a:cubicBezTo>
                    <a:cubicBezTo>
                      <a:pt x="3061" y="7554"/>
                      <a:pt x="2838" y="7438"/>
                      <a:pt x="2860" y="7438"/>
                    </a:cubicBezTo>
                    <a:cubicBezTo>
                      <a:pt x="2865" y="7438"/>
                      <a:pt x="2881" y="7443"/>
                      <a:pt x="2913" y="7456"/>
                    </a:cubicBezTo>
                    <a:cubicBezTo>
                      <a:pt x="2995" y="7481"/>
                      <a:pt x="3127" y="7519"/>
                      <a:pt x="3167" y="7519"/>
                    </a:cubicBezTo>
                    <a:cubicBezTo>
                      <a:pt x="3196" y="7519"/>
                      <a:pt x="3175" y="7498"/>
                      <a:pt x="3046" y="7438"/>
                    </a:cubicBezTo>
                    <a:cubicBezTo>
                      <a:pt x="2913" y="7376"/>
                      <a:pt x="3091" y="7420"/>
                      <a:pt x="2949" y="7349"/>
                    </a:cubicBezTo>
                    <a:cubicBezTo>
                      <a:pt x="2887" y="7316"/>
                      <a:pt x="2869" y="7304"/>
                      <a:pt x="2875" y="7304"/>
                    </a:cubicBezTo>
                    <a:cubicBezTo>
                      <a:pt x="2897" y="7304"/>
                      <a:pt x="3164" y="7422"/>
                      <a:pt x="3198" y="7429"/>
                    </a:cubicBezTo>
                    <a:cubicBezTo>
                      <a:pt x="3200" y="7429"/>
                      <a:pt x="3201" y="7430"/>
                      <a:pt x="3202" y="7430"/>
                    </a:cubicBezTo>
                    <a:cubicBezTo>
                      <a:pt x="3226" y="7430"/>
                      <a:pt x="3047" y="7339"/>
                      <a:pt x="3064" y="7331"/>
                    </a:cubicBezTo>
                    <a:lnTo>
                      <a:pt x="3064" y="7331"/>
                    </a:lnTo>
                    <a:cubicBezTo>
                      <a:pt x="3144" y="7349"/>
                      <a:pt x="3216" y="7384"/>
                      <a:pt x="3287" y="7420"/>
                    </a:cubicBezTo>
                    <a:cubicBezTo>
                      <a:pt x="3325" y="7440"/>
                      <a:pt x="3342" y="7447"/>
                      <a:pt x="3347" y="7447"/>
                    </a:cubicBezTo>
                    <a:cubicBezTo>
                      <a:pt x="3359" y="7447"/>
                      <a:pt x="3291" y="7400"/>
                      <a:pt x="3278" y="7393"/>
                    </a:cubicBezTo>
                    <a:cubicBezTo>
                      <a:pt x="3238" y="7373"/>
                      <a:pt x="3230" y="7368"/>
                      <a:pt x="3237" y="7368"/>
                    </a:cubicBezTo>
                    <a:cubicBezTo>
                      <a:pt x="3245" y="7368"/>
                      <a:pt x="3272" y="7376"/>
                      <a:pt x="3287" y="7376"/>
                    </a:cubicBezTo>
                    <a:cubicBezTo>
                      <a:pt x="3290" y="7377"/>
                      <a:pt x="3292" y="7377"/>
                      <a:pt x="3292" y="7377"/>
                    </a:cubicBezTo>
                    <a:cubicBezTo>
                      <a:pt x="3305" y="7377"/>
                      <a:pt x="2869" y="7186"/>
                      <a:pt x="2888" y="7186"/>
                    </a:cubicBezTo>
                    <a:cubicBezTo>
                      <a:pt x="2894" y="7186"/>
                      <a:pt x="2937" y="7202"/>
                      <a:pt x="3038" y="7242"/>
                    </a:cubicBezTo>
                    <a:cubicBezTo>
                      <a:pt x="3153" y="7290"/>
                      <a:pt x="3217" y="7311"/>
                      <a:pt x="3235" y="7311"/>
                    </a:cubicBezTo>
                    <a:cubicBezTo>
                      <a:pt x="3259" y="7311"/>
                      <a:pt x="3212" y="7278"/>
                      <a:pt x="3109" y="7224"/>
                    </a:cubicBezTo>
                    <a:cubicBezTo>
                      <a:pt x="2999" y="7167"/>
                      <a:pt x="2933" y="7130"/>
                      <a:pt x="2950" y="7130"/>
                    </a:cubicBezTo>
                    <a:cubicBezTo>
                      <a:pt x="2964" y="7130"/>
                      <a:pt x="3041" y="7158"/>
                      <a:pt x="3207" y="7224"/>
                    </a:cubicBezTo>
                    <a:cubicBezTo>
                      <a:pt x="3242" y="7239"/>
                      <a:pt x="3260" y="7246"/>
                      <a:pt x="3266" y="7246"/>
                    </a:cubicBezTo>
                    <a:cubicBezTo>
                      <a:pt x="3289" y="7246"/>
                      <a:pt x="3145" y="7158"/>
                      <a:pt x="3176" y="7158"/>
                    </a:cubicBezTo>
                    <a:cubicBezTo>
                      <a:pt x="3184" y="7158"/>
                      <a:pt x="3204" y="7164"/>
                      <a:pt x="3242" y="7180"/>
                    </a:cubicBezTo>
                    <a:cubicBezTo>
                      <a:pt x="3116" y="7129"/>
                      <a:pt x="2872" y="6988"/>
                      <a:pt x="2892" y="6988"/>
                    </a:cubicBezTo>
                    <a:cubicBezTo>
                      <a:pt x="2901" y="6988"/>
                      <a:pt x="2953" y="7011"/>
                      <a:pt x="3073" y="7073"/>
                    </a:cubicBezTo>
                    <a:cubicBezTo>
                      <a:pt x="3215" y="7137"/>
                      <a:pt x="3269" y="7160"/>
                      <a:pt x="3279" y="7160"/>
                    </a:cubicBezTo>
                    <a:cubicBezTo>
                      <a:pt x="3297" y="7160"/>
                      <a:pt x="3156" y="7081"/>
                      <a:pt x="3144" y="7064"/>
                    </a:cubicBezTo>
                    <a:cubicBezTo>
                      <a:pt x="3127" y="7047"/>
                      <a:pt x="3125" y="7037"/>
                      <a:pt x="3144" y="7037"/>
                    </a:cubicBezTo>
                    <a:cubicBezTo>
                      <a:pt x="3155" y="7037"/>
                      <a:pt x="3173" y="7040"/>
                      <a:pt x="3198" y="7046"/>
                    </a:cubicBezTo>
                    <a:cubicBezTo>
                      <a:pt x="3234" y="7064"/>
                      <a:pt x="3269" y="7082"/>
                      <a:pt x="3305" y="7090"/>
                    </a:cubicBezTo>
                    <a:cubicBezTo>
                      <a:pt x="3320" y="7090"/>
                      <a:pt x="3281" y="7036"/>
                      <a:pt x="3152" y="6969"/>
                    </a:cubicBezTo>
                    <a:lnTo>
                      <a:pt x="3152" y="6969"/>
                    </a:lnTo>
                    <a:cubicBezTo>
                      <a:pt x="3239" y="7009"/>
                      <a:pt x="3327" y="7044"/>
                      <a:pt x="3421" y="7073"/>
                    </a:cubicBezTo>
                    <a:cubicBezTo>
                      <a:pt x="3434" y="7073"/>
                      <a:pt x="3292" y="6997"/>
                      <a:pt x="3308" y="6997"/>
                    </a:cubicBezTo>
                    <a:cubicBezTo>
                      <a:pt x="3311" y="6997"/>
                      <a:pt x="3322" y="7001"/>
                      <a:pt x="3344" y="7010"/>
                    </a:cubicBezTo>
                    <a:lnTo>
                      <a:pt x="3344" y="7010"/>
                    </a:lnTo>
                    <a:cubicBezTo>
                      <a:pt x="3324" y="6997"/>
                      <a:pt x="3294" y="6975"/>
                      <a:pt x="3251" y="6957"/>
                    </a:cubicBezTo>
                    <a:cubicBezTo>
                      <a:pt x="3213" y="6938"/>
                      <a:pt x="3206" y="6932"/>
                      <a:pt x="3212" y="6932"/>
                    </a:cubicBezTo>
                    <a:cubicBezTo>
                      <a:pt x="3219" y="6932"/>
                      <a:pt x="3250" y="6943"/>
                      <a:pt x="3260" y="6948"/>
                    </a:cubicBezTo>
                    <a:cubicBezTo>
                      <a:pt x="3305" y="6959"/>
                      <a:pt x="3362" y="6975"/>
                      <a:pt x="3380" y="6975"/>
                    </a:cubicBezTo>
                    <a:cubicBezTo>
                      <a:pt x="3401" y="6975"/>
                      <a:pt x="3372" y="6954"/>
                      <a:pt x="3218" y="6880"/>
                    </a:cubicBezTo>
                    <a:lnTo>
                      <a:pt x="3218" y="6880"/>
                    </a:lnTo>
                    <a:cubicBezTo>
                      <a:pt x="3300" y="6918"/>
                      <a:pt x="3400" y="6962"/>
                      <a:pt x="3411" y="6962"/>
                    </a:cubicBezTo>
                    <a:cubicBezTo>
                      <a:pt x="3415" y="6962"/>
                      <a:pt x="3405" y="6955"/>
                      <a:pt x="3376" y="6939"/>
                    </a:cubicBezTo>
                    <a:cubicBezTo>
                      <a:pt x="3260" y="6877"/>
                      <a:pt x="3216" y="6859"/>
                      <a:pt x="3225" y="6841"/>
                    </a:cubicBezTo>
                    <a:lnTo>
                      <a:pt x="3225" y="6841"/>
                    </a:lnTo>
                    <a:cubicBezTo>
                      <a:pt x="3323" y="6895"/>
                      <a:pt x="3429" y="6939"/>
                      <a:pt x="3536" y="6975"/>
                    </a:cubicBezTo>
                    <a:cubicBezTo>
                      <a:pt x="3554" y="6975"/>
                      <a:pt x="3536" y="6957"/>
                      <a:pt x="3501" y="6930"/>
                    </a:cubicBezTo>
                    <a:cubicBezTo>
                      <a:pt x="3385" y="6850"/>
                      <a:pt x="3260" y="6779"/>
                      <a:pt x="3127" y="6734"/>
                    </a:cubicBezTo>
                    <a:cubicBezTo>
                      <a:pt x="3128" y="6731"/>
                      <a:pt x="3132" y="6729"/>
                      <a:pt x="3138" y="6729"/>
                    </a:cubicBezTo>
                    <a:cubicBezTo>
                      <a:pt x="3162" y="6729"/>
                      <a:pt x="3223" y="6757"/>
                      <a:pt x="3358" y="6814"/>
                    </a:cubicBezTo>
                    <a:cubicBezTo>
                      <a:pt x="3358" y="6814"/>
                      <a:pt x="3207" y="6739"/>
                      <a:pt x="3116" y="6695"/>
                    </a:cubicBezTo>
                    <a:lnTo>
                      <a:pt x="3116" y="6695"/>
                    </a:lnTo>
                    <a:cubicBezTo>
                      <a:pt x="3322" y="6790"/>
                      <a:pt x="3482" y="6857"/>
                      <a:pt x="3688" y="6939"/>
                    </a:cubicBezTo>
                    <a:cubicBezTo>
                      <a:pt x="3572" y="6877"/>
                      <a:pt x="3465" y="6814"/>
                      <a:pt x="3323" y="6743"/>
                    </a:cubicBezTo>
                    <a:cubicBezTo>
                      <a:pt x="3185" y="6674"/>
                      <a:pt x="3170" y="6656"/>
                      <a:pt x="3195" y="6656"/>
                    </a:cubicBezTo>
                    <a:cubicBezTo>
                      <a:pt x="3213" y="6656"/>
                      <a:pt x="3249" y="6665"/>
                      <a:pt x="3278" y="6672"/>
                    </a:cubicBezTo>
                    <a:cubicBezTo>
                      <a:pt x="3296" y="6672"/>
                      <a:pt x="3329" y="6678"/>
                      <a:pt x="3349" y="6678"/>
                    </a:cubicBezTo>
                    <a:cubicBezTo>
                      <a:pt x="3380" y="6678"/>
                      <a:pt x="3380" y="6665"/>
                      <a:pt x="3251" y="6601"/>
                    </a:cubicBezTo>
                    <a:cubicBezTo>
                      <a:pt x="3064" y="6520"/>
                      <a:pt x="2877" y="6431"/>
                      <a:pt x="2690" y="6351"/>
                    </a:cubicBezTo>
                    <a:lnTo>
                      <a:pt x="2690" y="6351"/>
                    </a:lnTo>
                    <a:cubicBezTo>
                      <a:pt x="2833" y="6399"/>
                      <a:pt x="2977" y="6454"/>
                      <a:pt x="3114" y="6522"/>
                    </a:cubicBezTo>
                    <a:lnTo>
                      <a:pt x="3114" y="6522"/>
                    </a:lnTo>
                    <a:cubicBezTo>
                      <a:pt x="3129" y="6523"/>
                      <a:pt x="3299" y="6588"/>
                      <a:pt x="3385" y="6627"/>
                    </a:cubicBezTo>
                    <a:cubicBezTo>
                      <a:pt x="3474" y="6672"/>
                      <a:pt x="3572" y="6707"/>
                      <a:pt x="3661" y="6734"/>
                    </a:cubicBezTo>
                    <a:lnTo>
                      <a:pt x="3115" y="6490"/>
                    </a:lnTo>
                    <a:lnTo>
                      <a:pt x="3115" y="6490"/>
                    </a:lnTo>
                    <a:cubicBezTo>
                      <a:pt x="3267" y="6556"/>
                      <a:pt x="3346" y="6572"/>
                      <a:pt x="3389" y="6572"/>
                    </a:cubicBezTo>
                    <a:cubicBezTo>
                      <a:pt x="3425" y="6572"/>
                      <a:pt x="3434" y="6560"/>
                      <a:pt x="3438" y="6556"/>
                    </a:cubicBezTo>
                    <a:cubicBezTo>
                      <a:pt x="3340" y="6520"/>
                      <a:pt x="3251" y="6485"/>
                      <a:pt x="3162" y="6440"/>
                    </a:cubicBezTo>
                    <a:cubicBezTo>
                      <a:pt x="3163" y="6440"/>
                      <a:pt x="3164" y="6440"/>
                      <a:pt x="3165" y="6440"/>
                    </a:cubicBezTo>
                    <a:cubicBezTo>
                      <a:pt x="3205" y="6440"/>
                      <a:pt x="3498" y="6567"/>
                      <a:pt x="3530" y="6567"/>
                    </a:cubicBezTo>
                    <a:cubicBezTo>
                      <a:pt x="3540" y="6567"/>
                      <a:pt x="3524" y="6554"/>
                      <a:pt x="3465" y="6520"/>
                    </a:cubicBezTo>
                    <a:cubicBezTo>
                      <a:pt x="3423" y="6499"/>
                      <a:pt x="3250" y="6407"/>
                      <a:pt x="3263" y="6407"/>
                    </a:cubicBezTo>
                    <a:cubicBezTo>
                      <a:pt x="3267" y="6407"/>
                      <a:pt x="3284" y="6414"/>
                      <a:pt x="3323" y="6431"/>
                    </a:cubicBezTo>
                    <a:cubicBezTo>
                      <a:pt x="3438" y="6485"/>
                      <a:pt x="3545" y="6538"/>
                      <a:pt x="3670" y="6583"/>
                    </a:cubicBezTo>
                    <a:cubicBezTo>
                      <a:pt x="3645" y="6557"/>
                      <a:pt x="3499" y="6484"/>
                      <a:pt x="3545" y="6484"/>
                    </a:cubicBezTo>
                    <a:cubicBezTo>
                      <a:pt x="3547" y="6484"/>
                      <a:pt x="3550" y="6484"/>
                      <a:pt x="3554" y="6485"/>
                    </a:cubicBezTo>
                    <a:cubicBezTo>
                      <a:pt x="3597" y="6492"/>
                      <a:pt x="3675" y="6516"/>
                      <a:pt x="3703" y="6516"/>
                    </a:cubicBezTo>
                    <a:cubicBezTo>
                      <a:pt x="3710" y="6516"/>
                      <a:pt x="3715" y="6515"/>
                      <a:pt x="3715" y="6512"/>
                    </a:cubicBezTo>
                    <a:cubicBezTo>
                      <a:pt x="3625" y="6440"/>
                      <a:pt x="3510" y="6387"/>
                      <a:pt x="3403" y="6360"/>
                    </a:cubicBezTo>
                    <a:cubicBezTo>
                      <a:pt x="3403" y="6342"/>
                      <a:pt x="3403" y="6333"/>
                      <a:pt x="3438" y="6333"/>
                    </a:cubicBezTo>
                    <a:cubicBezTo>
                      <a:pt x="3474" y="6342"/>
                      <a:pt x="3581" y="6387"/>
                      <a:pt x="3652" y="6405"/>
                    </a:cubicBezTo>
                    <a:cubicBezTo>
                      <a:pt x="3663" y="6409"/>
                      <a:pt x="3668" y="6411"/>
                      <a:pt x="3670" y="6411"/>
                    </a:cubicBezTo>
                    <a:cubicBezTo>
                      <a:pt x="3677" y="6411"/>
                      <a:pt x="3646" y="6392"/>
                      <a:pt x="3625" y="6378"/>
                    </a:cubicBezTo>
                    <a:cubicBezTo>
                      <a:pt x="3527" y="6324"/>
                      <a:pt x="3421" y="6271"/>
                      <a:pt x="3314" y="6226"/>
                    </a:cubicBezTo>
                    <a:lnTo>
                      <a:pt x="3314" y="6226"/>
                    </a:lnTo>
                    <a:cubicBezTo>
                      <a:pt x="3351" y="6247"/>
                      <a:pt x="3364" y="6256"/>
                      <a:pt x="3359" y="6256"/>
                    </a:cubicBezTo>
                    <a:cubicBezTo>
                      <a:pt x="3352" y="6256"/>
                      <a:pt x="3300" y="6233"/>
                      <a:pt x="3234" y="6200"/>
                    </a:cubicBezTo>
                    <a:cubicBezTo>
                      <a:pt x="3160" y="6159"/>
                      <a:pt x="3102" y="6118"/>
                      <a:pt x="3120" y="6118"/>
                    </a:cubicBezTo>
                    <a:cubicBezTo>
                      <a:pt x="3121" y="6118"/>
                      <a:pt x="3124" y="6119"/>
                      <a:pt x="3127" y="6120"/>
                    </a:cubicBezTo>
                    <a:cubicBezTo>
                      <a:pt x="3195" y="6137"/>
                      <a:pt x="3514" y="6308"/>
                      <a:pt x="3543" y="6308"/>
                    </a:cubicBezTo>
                    <a:cubicBezTo>
                      <a:pt x="3545" y="6308"/>
                      <a:pt x="3545" y="6307"/>
                      <a:pt x="3545" y="6307"/>
                    </a:cubicBezTo>
                    <a:cubicBezTo>
                      <a:pt x="3465" y="6226"/>
                      <a:pt x="3367" y="6164"/>
                      <a:pt x="3260" y="6129"/>
                    </a:cubicBezTo>
                    <a:cubicBezTo>
                      <a:pt x="3153" y="6093"/>
                      <a:pt x="3046" y="6048"/>
                      <a:pt x="2940" y="5986"/>
                    </a:cubicBezTo>
                    <a:cubicBezTo>
                      <a:pt x="2877" y="5955"/>
                      <a:pt x="2827" y="5923"/>
                      <a:pt x="2844" y="5923"/>
                    </a:cubicBezTo>
                    <a:cubicBezTo>
                      <a:pt x="2851" y="5923"/>
                      <a:pt x="2870" y="5928"/>
                      <a:pt x="2904" y="5941"/>
                    </a:cubicBezTo>
                    <a:cubicBezTo>
                      <a:pt x="3073" y="6004"/>
                      <a:pt x="3590" y="6262"/>
                      <a:pt x="3617" y="6262"/>
                    </a:cubicBezTo>
                    <a:cubicBezTo>
                      <a:pt x="3628" y="6266"/>
                      <a:pt x="3636" y="6268"/>
                      <a:pt x="3641" y="6268"/>
                    </a:cubicBezTo>
                    <a:cubicBezTo>
                      <a:pt x="3657" y="6268"/>
                      <a:pt x="3630" y="6245"/>
                      <a:pt x="3581" y="6218"/>
                    </a:cubicBezTo>
                    <a:cubicBezTo>
                      <a:pt x="3501" y="6164"/>
                      <a:pt x="3358" y="6111"/>
                      <a:pt x="3278" y="6066"/>
                    </a:cubicBezTo>
                    <a:cubicBezTo>
                      <a:pt x="3255" y="6053"/>
                      <a:pt x="3247" y="6048"/>
                      <a:pt x="3251" y="6048"/>
                    </a:cubicBezTo>
                    <a:cubicBezTo>
                      <a:pt x="3269" y="6048"/>
                      <a:pt x="3574" y="6185"/>
                      <a:pt x="3601" y="6185"/>
                    </a:cubicBezTo>
                    <a:cubicBezTo>
                      <a:pt x="3606" y="6185"/>
                      <a:pt x="3603" y="6182"/>
                      <a:pt x="3590" y="6173"/>
                    </a:cubicBezTo>
                    <a:cubicBezTo>
                      <a:pt x="3502" y="6122"/>
                      <a:pt x="3360" y="6053"/>
                      <a:pt x="3199" y="5980"/>
                    </a:cubicBezTo>
                    <a:lnTo>
                      <a:pt x="3199" y="5980"/>
                    </a:lnTo>
                    <a:cubicBezTo>
                      <a:pt x="3322" y="6035"/>
                      <a:pt x="3459" y="6097"/>
                      <a:pt x="3554" y="6137"/>
                    </a:cubicBezTo>
                    <a:cubicBezTo>
                      <a:pt x="3664" y="6178"/>
                      <a:pt x="3815" y="6235"/>
                      <a:pt x="3843" y="6235"/>
                    </a:cubicBezTo>
                    <a:cubicBezTo>
                      <a:pt x="3852" y="6235"/>
                      <a:pt x="3849" y="6230"/>
                      <a:pt x="3830" y="6218"/>
                    </a:cubicBezTo>
                    <a:cubicBezTo>
                      <a:pt x="3804" y="6200"/>
                      <a:pt x="3625" y="6137"/>
                      <a:pt x="3554" y="6093"/>
                    </a:cubicBezTo>
                    <a:cubicBezTo>
                      <a:pt x="3499" y="6062"/>
                      <a:pt x="3503" y="6053"/>
                      <a:pt x="3523" y="6053"/>
                    </a:cubicBezTo>
                    <a:cubicBezTo>
                      <a:pt x="3531" y="6053"/>
                      <a:pt x="3543" y="6055"/>
                      <a:pt x="3554" y="6057"/>
                    </a:cubicBezTo>
                    <a:cubicBezTo>
                      <a:pt x="3586" y="6057"/>
                      <a:pt x="3716" y="6114"/>
                      <a:pt x="3745" y="6114"/>
                    </a:cubicBezTo>
                    <a:cubicBezTo>
                      <a:pt x="3748" y="6114"/>
                      <a:pt x="3750" y="6113"/>
                      <a:pt x="3750" y="6111"/>
                    </a:cubicBezTo>
                    <a:cubicBezTo>
                      <a:pt x="3742" y="6103"/>
                      <a:pt x="3509" y="5989"/>
                      <a:pt x="3532" y="5989"/>
                    </a:cubicBezTo>
                    <a:cubicBezTo>
                      <a:pt x="3535" y="5989"/>
                      <a:pt x="3542" y="5991"/>
                      <a:pt x="3554" y="5995"/>
                    </a:cubicBezTo>
                    <a:cubicBezTo>
                      <a:pt x="3597" y="6009"/>
                      <a:pt x="3818" y="6104"/>
                      <a:pt x="3839" y="6104"/>
                    </a:cubicBezTo>
                    <a:cubicBezTo>
                      <a:pt x="3844" y="6104"/>
                      <a:pt x="3837" y="6098"/>
                      <a:pt x="3812" y="6084"/>
                    </a:cubicBezTo>
                    <a:cubicBezTo>
                      <a:pt x="3679" y="6022"/>
                      <a:pt x="3376" y="5879"/>
                      <a:pt x="3394" y="5861"/>
                    </a:cubicBezTo>
                    <a:lnTo>
                      <a:pt x="3394" y="5861"/>
                    </a:lnTo>
                    <a:lnTo>
                      <a:pt x="3563" y="5941"/>
                    </a:lnTo>
                    <a:cubicBezTo>
                      <a:pt x="3599" y="5950"/>
                      <a:pt x="3643" y="5977"/>
                      <a:pt x="3670" y="5995"/>
                    </a:cubicBezTo>
                    <a:cubicBezTo>
                      <a:pt x="3679" y="6000"/>
                      <a:pt x="3683" y="6002"/>
                      <a:pt x="3685" y="6002"/>
                    </a:cubicBezTo>
                    <a:cubicBezTo>
                      <a:pt x="3692" y="6002"/>
                      <a:pt x="3581" y="5922"/>
                      <a:pt x="3581" y="5915"/>
                    </a:cubicBezTo>
                    <a:cubicBezTo>
                      <a:pt x="3580" y="5914"/>
                      <a:pt x="3580" y="5914"/>
                      <a:pt x="3581" y="5914"/>
                    </a:cubicBezTo>
                    <a:cubicBezTo>
                      <a:pt x="3591" y="5914"/>
                      <a:pt x="3665" y="5940"/>
                      <a:pt x="3681" y="5940"/>
                    </a:cubicBezTo>
                    <a:cubicBezTo>
                      <a:pt x="3686" y="5940"/>
                      <a:pt x="3686" y="5938"/>
                      <a:pt x="3679" y="5933"/>
                    </a:cubicBezTo>
                    <a:cubicBezTo>
                      <a:pt x="3643" y="5897"/>
                      <a:pt x="3563" y="5861"/>
                      <a:pt x="3572" y="5852"/>
                    </a:cubicBezTo>
                    <a:cubicBezTo>
                      <a:pt x="3576" y="5849"/>
                      <a:pt x="3579" y="5847"/>
                      <a:pt x="3588" y="5847"/>
                    </a:cubicBezTo>
                    <a:cubicBezTo>
                      <a:pt x="3601" y="5847"/>
                      <a:pt x="3623" y="5851"/>
                      <a:pt x="3670" y="5861"/>
                    </a:cubicBezTo>
                    <a:cubicBezTo>
                      <a:pt x="3684" y="5865"/>
                      <a:pt x="3692" y="5867"/>
                      <a:pt x="3695" y="5867"/>
                    </a:cubicBezTo>
                    <a:cubicBezTo>
                      <a:pt x="3723" y="5867"/>
                      <a:pt x="3502" y="5762"/>
                      <a:pt x="3510" y="5754"/>
                    </a:cubicBezTo>
                    <a:cubicBezTo>
                      <a:pt x="3510" y="5754"/>
                      <a:pt x="3511" y="5754"/>
                      <a:pt x="3512" y="5754"/>
                    </a:cubicBezTo>
                    <a:cubicBezTo>
                      <a:pt x="3539" y="5754"/>
                      <a:pt x="3810" y="5862"/>
                      <a:pt x="3837" y="5862"/>
                    </a:cubicBezTo>
                    <a:cubicBezTo>
                      <a:pt x="3838" y="5862"/>
                      <a:pt x="3839" y="5862"/>
                      <a:pt x="3839" y="5861"/>
                    </a:cubicBezTo>
                    <a:cubicBezTo>
                      <a:pt x="3848" y="5843"/>
                      <a:pt x="3617" y="5737"/>
                      <a:pt x="3572" y="5710"/>
                    </a:cubicBezTo>
                    <a:cubicBezTo>
                      <a:pt x="3564" y="5704"/>
                      <a:pt x="3563" y="5701"/>
                      <a:pt x="3567" y="5701"/>
                    </a:cubicBezTo>
                    <a:cubicBezTo>
                      <a:pt x="3598" y="5701"/>
                      <a:pt x="3976" y="5875"/>
                      <a:pt x="4071" y="5915"/>
                    </a:cubicBezTo>
                    <a:cubicBezTo>
                      <a:pt x="3955" y="5852"/>
                      <a:pt x="3848" y="5799"/>
                      <a:pt x="3706" y="5719"/>
                    </a:cubicBezTo>
                    <a:cubicBezTo>
                      <a:pt x="3593" y="5662"/>
                      <a:pt x="3552" y="5641"/>
                      <a:pt x="3557" y="5641"/>
                    </a:cubicBezTo>
                    <a:cubicBezTo>
                      <a:pt x="3565" y="5641"/>
                      <a:pt x="3698" y="5701"/>
                      <a:pt x="3831" y="5762"/>
                    </a:cubicBezTo>
                    <a:lnTo>
                      <a:pt x="3831" y="5762"/>
                    </a:lnTo>
                    <a:cubicBezTo>
                      <a:pt x="3615" y="5659"/>
                      <a:pt x="3807" y="5708"/>
                      <a:pt x="3572" y="5603"/>
                    </a:cubicBezTo>
                    <a:lnTo>
                      <a:pt x="3572" y="5603"/>
                    </a:lnTo>
                    <a:cubicBezTo>
                      <a:pt x="3670" y="5639"/>
                      <a:pt x="3768" y="5674"/>
                      <a:pt x="3866" y="5692"/>
                    </a:cubicBezTo>
                    <a:cubicBezTo>
                      <a:pt x="3688" y="5621"/>
                      <a:pt x="3741" y="5630"/>
                      <a:pt x="3732" y="5621"/>
                    </a:cubicBezTo>
                    <a:cubicBezTo>
                      <a:pt x="3732" y="5603"/>
                      <a:pt x="3510" y="5487"/>
                      <a:pt x="3527" y="5478"/>
                    </a:cubicBezTo>
                    <a:cubicBezTo>
                      <a:pt x="3528" y="5478"/>
                      <a:pt x="3528" y="5478"/>
                      <a:pt x="3528" y="5478"/>
                    </a:cubicBezTo>
                    <a:cubicBezTo>
                      <a:pt x="3551" y="5478"/>
                      <a:pt x="3935" y="5637"/>
                      <a:pt x="3960" y="5637"/>
                    </a:cubicBezTo>
                    <a:cubicBezTo>
                      <a:pt x="3966" y="5637"/>
                      <a:pt x="3950" y="5627"/>
                      <a:pt x="3902" y="5603"/>
                    </a:cubicBezTo>
                    <a:cubicBezTo>
                      <a:pt x="3825" y="5565"/>
                      <a:pt x="3415" y="5393"/>
                      <a:pt x="3426" y="5393"/>
                    </a:cubicBezTo>
                    <a:cubicBezTo>
                      <a:pt x="3428" y="5393"/>
                      <a:pt x="3440" y="5397"/>
                      <a:pt x="3465" y="5407"/>
                    </a:cubicBezTo>
                    <a:cubicBezTo>
                      <a:pt x="3538" y="5428"/>
                      <a:pt x="3602" y="5452"/>
                      <a:pt x="3612" y="5452"/>
                    </a:cubicBezTo>
                    <a:cubicBezTo>
                      <a:pt x="3619" y="5452"/>
                      <a:pt x="3599" y="5440"/>
                      <a:pt x="3536" y="5407"/>
                    </a:cubicBezTo>
                    <a:cubicBezTo>
                      <a:pt x="3536" y="5407"/>
                      <a:pt x="3414" y="5343"/>
                      <a:pt x="3362" y="5318"/>
                    </a:cubicBezTo>
                    <a:lnTo>
                      <a:pt x="3362" y="5318"/>
                    </a:lnTo>
                    <a:cubicBezTo>
                      <a:pt x="3504" y="5377"/>
                      <a:pt x="3781" y="5516"/>
                      <a:pt x="3857" y="5550"/>
                    </a:cubicBezTo>
                    <a:cubicBezTo>
                      <a:pt x="3821" y="5523"/>
                      <a:pt x="3786" y="5505"/>
                      <a:pt x="3750" y="5487"/>
                    </a:cubicBezTo>
                    <a:cubicBezTo>
                      <a:pt x="3661" y="5434"/>
                      <a:pt x="3679" y="5443"/>
                      <a:pt x="3688" y="5434"/>
                    </a:cubicBezTo>
                    <a:lnTo>
                      <a:pt x="3688" y="5434"/>
                    </a:lnTo>
                    <a:cubicBezTo>
                      <a:pt x="3750" y="5469"/>
                      <a:pt x="3812" y="5496"/>
                      <a:pt x="3875" y="5523"/>
                    </a:cubicBezTo>
                    <a:cubicBezTo>
                      <a:pt x="3800" y="5488"/>
                      <a:pt x="3803" y="5484"/>
                      <a:pt x="3816" y="5484"/>
                    </a:cubicBezTo>
                    <a:cubicBezTo>
                      <a:pt x="3820" y="5484"/>
                      <a:pt x="3825" y="5484"/>
                      <a:pt x="3829" y="5484"/>
                    </a:cubicBezTo>
                    <a:cubicBezTo>
                      <a:pt x="3834" y="5484"/>
                      <a:pt x="3838" y="5483"/>
                      <a:pt x="3830" y="5478"/>
                    </a:cubicBezTo>
                    <a:cubicBezTo>
                      <a:pt x="3812" y="5460"/>
                      <a:pt x="3732" y="5434"/>
                      <a:pt x="3715" y="5425"/>
                    </a:cubicBezTo>
                    <a:cubicBezTo>
                      <a:pt x="3683" y="5403"/>
                      <a:pt x="3670" y="5389"/>
                      <a:pt x="3684" y="5389"/>
                    </a:cubicBezTo>
                    <a:cubicBezTo>
                      <a:pt x="3699" y="5389"/>
                      <a:pt x="3741" y="5403"/>
                      <a:pt x="3821" y="5434"/>
                    </a:cubicBezTo>
                    <a:cubicBezTo>
                      <a:pt x="3926" y="5484"/>
                      <a:pt x="3989" y="5506"/>
                      <a:pt x="4006" y="5506"/>
                    </a:cubicBezTo>
                    <a:cubicBezTo>
                      <a:pt x="4025" y="5506"/>
                      <a:pt x="3984" y="5477"/>
                      <a:pt x="3875" y="5425"/>
                    </a:cubicBezTo>
                    <a:cubicBezTo>
                      <a:pt x="3839" y="5407"/>
                      <a:pt x="3973" y="5443"/>
                      <a:pt x="3759" y="5336"/>
                    </a:cubicBezTo>
                    <a:lnTo>
                      <a:pt x="3759" y="5336"/>
                    </a:lnTo>
                    <a:cubicBezTo>
                      <a:pt x="3857" y="5368"/>
                      <a:pt x="4079" y="5444"/>
                      <a:pt x="4135" y="5444"/>
                    </a:cubicBezTo>
                    <a:cubicBezTo>
                      <a:pt x="4170" y="5444"/>
                      <a:pt x="4137" y="5412"/>
                      <a:pt x="3955" y="5318"/>
                    </a:cubicBezTo>
                    <a:lnTo>
                      <a:pt x="3955" y="5318"/>
                    </a:lnTo>
                    <a:cubicBezTo>
                      <a:pt x="4185" y="5424"/>
                      <a:pt x="4273" y="5462"/>
                      <a:pt x="4280" y="5462"/>
                    </a:cubicBezTo>
                    <a:cubicBezTo>
                      <a:pt x="4299" y="5462"/>
                      <a:pt x="3778" y="5206"/>
                      <a:pt x="3798" y="5206"/>
                    </a:cubicBezTo>
                    <a:cubicBezTo>
                      <a:pt x="3799" y="5206"/>
                      <a:pt x="3804" y="5208"/>
                      <a:pt x="3812" y="5211"/>
                    </a:cubicBezTo>
                    <a:cubicBezTo>
                      <a:pt x="3910" y="5250"/>
                      <a:pt x="4107" y="5332"/>
                      <a:pt x="4134" y="5332"/>
                    </a:cubicBezTo>
                    <a:cubicBezTo>
                      <a:pt x="4144" y="5332"/>
                      <a:pt x="4130" y="5320"/>
                      <a:pt x="4080" y="5291"/>
                    </a:cubicBezTo>
                    <a:cubicBezTo>
                      <a:pt x="4028" y="5265"/>
                      <a:pt x="3604" y="5049"/>
                      <a:pt x="3550" y="5026"/>
                    </a:cubicBezTo>
                    <a:lnTo>
                      <a:pt x="3550" y="5026"/>
                    </a:lnTo>
                    <a:cubicBezTo>
                      <a:pt x="3693" y="5084"/>
                      <a:pt x="3858" y="5163"/>
                      <a:pt x="3892" y="5163"/>
                    </a:cubicBezTo>
                    <a:cubicBezTo>
                      <a:pt x="3900" y="5163"/>
                      <a:pt x="3901" y="5159"/>
                      <a:pt x="3893" y="5149"/>
                    </a:cubicBezTo>
                    <a:cubicBezTo>
                      <a:pt x="3866" y="5122"/>
                      <a:pt x="3625" y="5033"/>
                      <a:pt x="3634" y="5015"/>
                    </a:cubicBezTo>
                    <a:lnTo>
                      <a:pt x="3634" y="5015"/>
                    </a:lnTo>
                    <a:cubicBezTo>
                      <a:pt x="3759" y="5069"/>
                      <a:pt x="4062" y="5211"/>
                      <a:pt x="4151" y="5247"/>
                    </a:cubicBezTo>
                    <a:cubicBezTo>
                      <a:pt x="4169" y="5253"/>
                      <a:pt x="4182" y="5256"/>
                      <a:pt x="4189" y="5256"/>
                    </a:cubicBezTo>
                    <a:cubicBezTo>
                      <a:pt x="4213" y="5256"/>
                      <a:pt x="4172" y="5223"/>
                      <a:pt x="4062" y="5175"/>
                    </a:cubicBezTo>
                    <a:cubicBezTo>
                      <a:pt x="3937" y="5122"/>
                      <a:pt x="3937" y="5077"/>
                      <a:pt x="3937" y="5069"/>
                    </a:cubicBezTo>
                    <a:cubicBezTo>
                      <a:pt x="3932" y="5063"/>
                      <a:pt x="3924" y="5047"/>
                      <a:pt x="3950" y="5047"/>
                    </a:cubicBezTo>
                    <a:cubicBezTo>
                      <a:pt x="3969" y="5047"/>
                      <a:pt x="4007" y="5056"/>
                      <a:pt x="4080" y="5086"/>
                    </a:cubicBezTo>
                    <a:cubicBezTo>
                      <a:pt x="4226" y="5145"/>
                      <a:pt x="4334" y="5188"/>
                      <a:pt x="4353" y="5188"/>
                    </a:cubicBezTo>
                    <a:cubicBezTo>
                      <a:pt x="4363" y="5188"/>
                      <a:pt x="4348" y="5176"/>
                      <a:pt x="4302" y="5149"/>
                    </a:cubicBezTo>
                    <a:cubicBezTo>
                      <a:pt x="4231" y="5104"/>
                      <a:pt x="4080" y="5033"/>
                      <a:pt x="4053" y="5015"/>
                    </a:cubicBezTo>
                    <a:cubicBezTo>
                      <a:pt x="4047" y="5007"/>
                      <a:pt x="4052" y="5004"/>
                      <a:pt x="4061" y="5004"/>
                    </a:cubicBezTo>
                    <a:cubicBezTo>
                      <a:pt x="4082" y="5004"/>
                      <a:pt x="4129" y="5018"/>
                      <a:pt x="4160" y="5024"/>
                    </a:cubicBezTo>
                    <a:cubicBezTo>
                      <a:pt x="4164" y="5024"/>
                      <a:pt x="4209" y="5028"/>
                      <a:pt x="4241" y="5028"/>
                    </a:cubicBezTo>
                    <a:cubicBezTo>
                      <a:pt x="4273" y="5028"/>
                      <a:pt x="4293" y="5024"/>
                      <a:pt x="4249" y="5006"/>
                    </a:cubicBezTo>
                    <a:cubicBezTo>
                      <a:pt x="4059" y="4930"/>
                      <a:pt x="4044" y="4912"/>
                      <a:pt x="4075" y="4912"/>
                    </a:cubicBezTo>
                    <a:cubicBezTo>
                      <a:pt x="4102" y="4912"/>
                      <a:pt x="4165" y="4926"/>
                      <a:pt x="4178" y="4926"/>
                    </a:cubicBezTo>
                    <a:cubicBezTo>
                      <a:pt x="4196" y="4917"/>
                      <a:pt x="4204" y="4908"/>
                      <a:pt x="4187" y="4890"/>
                    </a:cubicBezTo>
                    <a:cubicBezTo>
                      <a:pt x="4169" y="4864"/>
                      <a:pt x="4151" y="4864"/>
                      <a:pt x="4089" y="4837"/>
                    </a:cubicBezTo>
                    <a:cubicBezTo>
                      <a:pt x="4062" y="4826"/>
                      <a:pt x="4063" y="4822"/>
                      <a:pt x="4073" y="4822"/>
                    </a:cubicBezTo>
                    <a:cubicBezTo>
                      <a:pt x="4086" y="4822"/>
                      <a:pt x="4115" y="4828"/>
                      <a:pt x="4115" y="4828"/>
                    </a:cubicBezTo>
                    <a:cubicBezTo>
                      <a:pt x="4115" y="4828"/>
                      <a:pt x="4115" y="4810"/>
                      <a:pt x="4089" y="4792"/>
                    </a:cubicBezTo>
                    <a:cubicBezTo>
                      <a:pt x="4076" y="4779"/>
                      <a:pt x="3976" y="4718"/>
                      <a:pt x="4002" y="4718"/>
                    </a:cubicBezTo>
                    <a:cubicBezTo>
                      <a:pt x="4011" y="4718"/>
                      <a:pt x="4036" y="4727"/>
                      <a:pt x="4089" y="4748"/>
                    </a:cubicBezTo>
                    <a:cubicBezTo>
                      <a:pt x="4222" y="4806"/>
                      <a:pt x="4285" y="4830"/>
                      <a:pt x="4304" y="4830"/>
                    </a:cubicBezTo>
                    <a:cubicBezTo>
                      <a:pt x="4318" y="4830"/>
                      <a:pt x="4311" y="4819"/>
                      <a:pt x="4293" y="4801"/>
                    </a:cubicBezTo>
                    <a:cubicBezTo>
                      <a:pt x="4240" y="4766"/>
                      <a:pt x="4035" y="4694"/>
                      <a:pt x="4053" y="4677"/>
                    </a:cubicBezTo>
                    <a:lnTo>
                      <a:pt x="4053" y="4677"/>
                    </a:lnTo>
                    <a:cubicBezTo>
                      <a:pt x="4142" y="4721"/>
                      <a:pt x="4231" y="4757"/>
                      <a:pt x="4329" y="4784"/>
                    </a:cubicBezTo>
                    <a:cubicBezTo>
                      <a:pt x="4115" y="4686"/>
                      <a:pt x="3893" y="4588"/>
                      <a:pt x="3670" y="4516"/>
                    </a:cubicBezTo>
                    <a:cubicBezTo>
                      <a:pt x="3666" y="4516"/>
                      <a:pt x="3663" y="4515"/>
                      <a:pt x="3661" y="4515"/>
                    </a:cubicBezTo>
                    <a:cubicBezTo>
                      <a:pt x="3644" y="4515"/>
                      <a:pt x="3652" y="4528"/>
                      <a:pt x="3636" y="4528"/>
                    </a:cubicBezTo>
                    <a:cubicBezTo>
                      <a:pt x="3621" y="4528"/>
                      <a:pt x="3584" y="4516"/>
                      <a:pt x="3483" y="4472"/>
                    </a:cubicBezTo>
                    <a:cubicBezTo>
                      <a:pt x="3480" y="4471"/>
                      <a:pt x="3478" y="4471"/>
                      <a:pt x="3476" y="4471"/>
                    </a:cubicBezTo>
                    <a:cubicBezTo>
                      <a:pt x="3462" y="4471"/>
                      <a:pt x="3481" y="4489"/>
                      <a:pt x="3466" y="4489"/>
                    </a:cubicBezTo>
                    <a:cubicBezTo>
                      <a:pt x="3454" y="4489"/>
                      <a:pt x="3421" y="4477"/>
                      <a:pt x="3332" y="4436"/>
                    </a:cubicBezTo>
                    <a:lnTo>
                      <a:pt x="3332" y="4436"/>
                    </a:lnTo>
                    <a:cubicBezTo>
                      <a:pt x="3412" y="4481"/>
                      <a:pt x="3777" y="4632"/>
                      <a:pt x="3786" y="4641"/>
                    </a:cubicBezTo>
                    <a:cubicBezTo>
                      <a:pt x="3786" y="4642"/>
                      <a:pt x="3784" y="4643"/>
                      <a:pt x="3782" y="4643"/>
                    </a:cubicBezTo>
                    <a:cubicBezTo>
                      <a:pt x="3750" y="4643"/>
                      <a:pt x="3520" y="4558"/>
                      <a:pt x="3495" y="4558"/>
                    </a:cubicBezTo>
                    <a:cubicBezTo>
                      <a:pt x="3490" y="4558"/>
                      <a:pt x="3494" y="4561"/>
                      <a:pt x="3510" y="4570"/>
                    </a:cubicBezTo>
                    <a:cubicBezTo>
                      <a:pt x="3545" y="4588"/>
                      <a:pt x="3670" y="4641"/>
                      <a:pt x="3706" y="4659"/>
                    </a:cubicBezTo>
                    <a:cubicBezTo>
                      <a:pt x="3848" y="4721"/>
                      <a:pt x="3830" y="4730"/>
                      <a:pt x="3830" y="4730"/>
                    </a:cubicBezTo>
                    <a:cubicBezTo>
                      <a:pt x="3829" y="4732"/>
                      <a:pt x="3825" y="4733"/>
                      <a:pt x="3818" y="4733"/>
                    </a:cubicBezTo>
                    <a:cubicBezTo>
                      <a:pt x="3790" y="4733"/>
                      <a:pt x="3713" y="4713"/>
                      <a:pt x="3554" y="4641"/>
                    </a:cubicBezTo>
                    <a:cubicBezTo>
                      <a:pt x="3438" y="4561"/>
                      <a:pt x="3323" y="4499"/>
                      <a:pt x="3198" y="4436"/>
                    </a:cubicBezTo>
                    <a:cubicBezTo>
                      <a:pt x="3089" y="4393"/>
                      <a:pt x="3035" y="4374"/>
                      <a:pt x="3023" y="4374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1114;p41"/>
              <p:cNvSpPr/>
              <p:nvPr/>
            </p:nvSpPr>
            <p:spPr>
              <a:xfrm>
                <a:off x="3176700" y="3775000"/>
                <a:ext cx="226475" cy="367625"/>
              </a:xfrm>
              <a:custGeom>
                <a:avLst/>
                <a:gdLst/>
                <a:ahLst/>
                <a:cxnLst/>
                <a:rect l="l" t="t" r="r" b="b"/>
                <a:pathLst>
                  <a:path w="9059" h="14705" extrusionOk="0">
                    <a:moveTo>
                      <a:pt x="7060" y="1"/>
                    </a:moveTo>
                    <a:cubicBezTo>
                      <a:pt x="6419" y="1"/>
                      <a:pt x="5800" y="343"/>
                      <a:pt x="5478" y="942"/>
                    </a:cubicBezTo>
                    <a:lnTo>
                      <a:pt x="401" y="12183"/>
                    </a:lnTo>
                    <a:cubicBezTo>
                      <a:pt x="0" y="13082"/>
                      <a:pt x="392" y="14142"/>
                      <a:pt x="1292" y="14552"/>
                    </a:cubicBezTo>
                    <a:cubicBezTo>
                      <a:pt x="1425" y="14614"/>
                      <a:pt x="1577" y="14659"/>
                      <a:pt x="1719" y="14677"/>
                    </a:cubicBezTo>
                    <a:cubicBezTo>
                      <a:pt x="1824" y="14695"/>
                      <a:pt x="1928" y="14704"/>
                      <a:pt x="2032" y="14704"/>
                    </a:cubicBezTo>
                    <a:cubicBezTo>
                      <a:pt x="2722" y="14704"/>
                      <a:pt x="3367" y="14303"/>
                      <a:pt x="3661" y="13652"/>
                    </a:cubicBezTo>
                    <a:lnTo>
                      <a:pt x="8738" y="2420"/>
                    </a:lnTo>
                    <a:cubicBezTo>
                      <a:pt x="9059" y="1538"/>
                      <a:pt x="8649" y="550"/>
                      <a:pt x="7794" y="158"/>
                    </a:cubicBezTo>
                    <a:cubicBezTo>
                      <a:pt x="7556" y="51"/>
                      <a:pt x="7306" y="1"/>
                      <a:pt x="70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115;p41"/>
              <p:cNvSpPr/>
              <p:nvPr/>
            </p:nvSpPr>
            <p:spPr>
              <a:xfrm>
                <a:off x="3156650" y="3747375"/>
                <a:ext cx="271700" cy="416800"/>
              </a:xfrm>
              <a:custGeom>
                <a:avLst/>
                <a:gdLst/>
                <a:ahLst/>
                <a:cxnLst/>
                <a:rect l="l" t="t" r="r" b="b"/>
                <a:pathLst>
                  <a:path w="10868" h="16672" extrusionOk="0">
                    <a:moveTo>
                      <a:pt x="6654" y="372"/>
                    </a:moveTo>
                    <a:cubicBezTo>
                      <a:pt x="6656" y="375"/>
                      <a:pt x="6657" y="379"/>
                      <a:pt x="6659" y="382"/>
                    </a:cubicBezTo>
                    <a:lnTo>
                      <a:pt x="6659" y="382"/>
                    </a:lnTo>
                    <a:cubicBezTo>
                      <a:pt x="6657" y="379"/>
                      <a:pt x="6656" y="375"/>
                      <a:pt x="6654" y="372"/>
                    </a:cubicBezTo>
                    <a:close/>
                    <a:moveTo>
                      <a:pt x="6275" y="1451"/>
                    </a:moveTo>
                    <a:cubicBezTo>
                      <a:pt x="6295" y="1451"/>
                      <a:pt x="6331" y="1470"/>
                      <a:pt x="6405" y="1530"/>
                    </a:cubicBezTo>
                    <a:lnTo>
                      <a:pt x="6378" y="1557"/>
                    </a:lnTo>
                    <a:lnTo>
                      <a:pt x="6235" y="1486"/>
                    </a:lnTo>
                    <a:cubicBezTo>
                      <a:pt x="6249" y="1472"/>
                      <a:pt x="6253" y="1451"/>
                      <a:pt x="6275" y="1451"/>
                    </a:cubicBezTo>
                    <a:close/>
                    <a:moveTo>
                      <a:pt x="6970" y="1440"/>
                    </a:moveTo>
                    <a:cubicBezTo>
                      <a:pt x="6968" y="1440"/>
                      <a:pt x="6967" y="1440"/>
                      <a:pt x="6966" y="1441"/>
                    </a:cubicBezTo>
                    <a:cubicBezTo>
                      <a:pt x="6930" y="1468"/>
                      <a:pt x="7108" y="1690"/>
                      <a:pt x="7135" y="1690"/>
                    </a:cubicBezTo>
                    <a:cubicBezTo>
                      <a:pt x="7161" y="1673"/>
                      <a:pt x="7012" y="1440"/>
                      <a:pt x="6970" y="1440"/>
                    </a:cubicBezTo>
                    <a:close/>
                    <a:moveTo>
                      <a:pt x="6939" y="1637"/>
                    </a:moveTo>
                    <a:lnTo>
                      <a:pt x="6939" y="1637"/>
                    </a:lnTo>
                    <a:cubicBezTo>
                      <a:pt x="6903" y="1673"/>
                      <a:pt x="6966" y="1753"/>
                      <a:pt x="7117" y="1877"/>
                    </a:cubicBezTo>
                    <a:cubicBezTo>
                      <a:pt x="7064" y="1788"/>
                      <a:pt x="7010" y="1708"/>
                      <a:pt x="6939" y="1637"/>
                    </a:cubicBezTo>
                    <a:close/>
                    <a:moveTo>
                      <a:pt x="8502" y="2406"/>
                    </a:moveTo>
                    <a:cubicBezTo>
                      <a:pt x="8496" y="2406"/>
                      <a:pt x="8482" y="2414"/>
                      <a:pt x="8453" y="2439"/>
                    </a:cubicBezTo>
                    <a:cubicBezTo>
                      <a:pt x="8346" y="2519"/>
                      <a:pt x="8382" y="2501"/>
                      <a:pt x="8382" y="2510"/>
                    </a:cubicBezTo>
                    <a:cubicBezTo>
                      <a:pt x="8498" y="2448"/>
                      <a:pt x="8516" y="2439"/>
                      <a:pt x="8507" y="2421"/>
                    </a:cubicBezTo>
                    <a:cubicBezTo>
                      <a:pt x="8507" y="2416"/>
                      <a:pt x="8509" y="2406"/>
                      <a:pt x="8502" y="2406"/>
                    </a:cubicBezTo>
                    <a:close/>
                    <a:moveTo>
                      <a:pt x="9718" y="2430"/>
                    </a:moveTo>
                    <a:lnTo>
                      <a:pt x="9718" y="2439"/>
                    </a:lnTo>
                    <a:lnTo>
                      <a:pt x="9727" y="2537"/>
                    </a:lnTo>
                    <a:cubicBezTo>
                      <a:pt x="9667" y="2545"/>
                      <a:pt x="9630" y="2549"/>
                      <a:pt x="9608" y="2549"/>
                    </a:cubicBezTo>
                    <a:cubicBezTo>
                      <a:pt x="9581" y="2549"/>
                      <a:pt x="9576" y="2542"/>
                      <a:pt x="9576" y="2528"/>
                    </a:cubicBezTo>
                    <a:cubicBezTo>
                      <a:pt x="9576" y="2501"/>
                      <a:pt x="9567" y="2465"/>
                      <a:pt x="9718" y="2430"/>
                    </a:cubicBezTo>
                    <a:close/>
                    <a:moveTo>
                      <a:pt x="10618" y="3205"/>
                    </a:moveTo>
                    <a:cubicBezTo>
                      <a:pt x="10618" y="3205"/>
                      <a:pt x="10618" y="3205"/>
                      <a:pt x="10618" y="3205"/>
                    </a:cubicBezTo>
                    <a:cubicBezTo>
                      <a:pt x="10618" y="3205"/>
                      <a:pt x="10618" y="3205"/>
                      <a:pt x="10618" y="3205"/>
                    </a:cubicBezTo>
                    <a:close/>
                    <a:moveTo>
                      <a:pt x="5995" y="3321"/>
                    </a:moveTo>
                    <a:cubicBezTo>
                      <a:pt x="6032" y="3336"/>
                      <a:pt x="6065" y="3349"/>
                      <a:pt x="6084" y="3356"/>
                    </a:cubicBezTo>
                    <a:cubicBezTo>
                      <a:pt x="6053" y="3342"/>
                      <a:pt x="6023" y="3330"/>
                      <a:pt x="5995" y="3321"/>
                    </a:cubicBezTo>
                    <a:close/>
                    <a:moveTo>
                      <a:pt x="4617" y="3498"/>
                    </a:moveTo>
                    <a:cubicBezTo>
                      <a:pt x="4607" y="3498"/>
                      <a:pt x="4600" y="3501"/>
                      <a:pt x="4597" y="3507"/>
                    </a:cubicBezTo>
                    <a:cubicBezTo>
                      <a:pt x="4590" y="3511"/>
                      <a:pt x="4684" y="3539"/>
                      <a:pt x="4805" y="3571"/>
                    </a:cubicBezTo>
                    <a:lnTo>
                      <a:pt x="4805" y="3571"/>
                    </a:lnTo>
                    <a:cubicBezTo>
                      <a:pt x="4721" y="3532"/>
                      <a:pt x="4651" y="3498"/>
                      <a:pt x="4617" y="3498"/>
                    </a:cubicBezTo>
                    <a:close/>
                    <a:moveTo>
                      <a:pt x="9273" y="3677"/>
                    </a:moveTo>
                    <a:cubicBezTo>
                      <a:pt x="9281" y="3681"/>
                      <a:pt x="9289" y="3684"/>
                      <a:pt x="9296" y="3687"/>
                    </a:cubicBezTo>
                    <a:lnTo>
                      <a:pt x="9296" y="3687"/>
                    </a:lnTo>
                    <a:cubicBezTo>
                      <a:pt x="9286" y="3683"/>
                      <a:pt x="9278" y="3679"/>
                      <a:pt x="9273" y="3677"/>
                    </a:cubicBezTo>
                    <a:close/>
                    <a:moveTo>
                      <a:pt x="9563" y="3663"/>
                    </a:moveTo>
                    <a:cubicBezTo>
                      <a:pt x="9583" y="3663"/>
                      <a:pt x="9631" y="3683"/>
                      <a:pt x="9674" y="3721"/>
                    </a:cubicBezTo>
                    <a:lnTo>
                      <a:pt x="9843" y="3864"/>
                    </a:lnTo>
                    <a:cubicBezTo>
                      <a:pt x="9745" y="3810"/>
                      <a:pt x="9576" y="3739"/>
                      <a:pt x="9593" y="3712"/>
                    </a:cubicBezTo>
                    <a:cubicBezTo>
                      <a:pt x="9591" y="3711"/>
                      <a:pt x="9589" y="3709"/>
                      <a:pt x="9587" y="3707"/>
                    </a:cubicBezTo>
                    <a:lnTo>
                      <a:pt x="9587" y="3707"/>
                    </a:lnTo>
                    <a:cubicBezTo>
                      <a:pt x="9587" y="3707"/>
                      <a:pt x="9587" y="3707"/>
                      <a:pt x="9587" y="3707"/>
                    </a:cubicBezTo>
                    <a:lnTo>
                      <a:pt x="9587" y="3707"/>
                    </a:lnTo>
                    <a:cubicBezTo>
                      <a:pt x="9589" y="3709"/>
                      <a:pt x="9591" y="3711"/>
                      <a:pt x="9593" y="3712"/>
                    </a:cubicBezTo>
                    <a:lnTo>
                      <a:pt x="9593" y="3703"/>
                    </a:lnTo>
                    <a:cubicBezTo>
                      <a:pt x="9592" y="3706"/>
                      <a:pt x="9590" y="3707"/>
                      <a:pt x="9587" y="3707"/>
                    </a:cubicBezTo>
                    <a:lnTo>
                      <a:pt x="9587" y="3707"/>
                    </a:lnTo>
                    <a:cubicBezTo>
                      <a:pt x="9583" y="3705"/>
                      <a:pt x="9580" y="3702"/>
                      <a:pt x="9577" y="3699"/>
                    </a:cubicBezTo>
                    <a:lnTo>
                      <a:pt x="9577" y="3699"/>
                    </a:lnTo>
                    <a:cubicBezTo>
                      <a:pt x="9547" y="3675"/>
                      <a:pt x="9547" y="3663"/>
                      <a:pt x="9563" y="3663"/>
                    </a:cubicBezTo>
                    <a:close/>
                    <a:moveTo>
                      <a:pt x="10329" y="4014"/>
                    </a:moveTo>
                    <a:cubicBezTo>
                      <a:pt x="10330" y="4014"/>
                      <a:pt x="10331" y="4015"/>
                      <a:pt x="10333" y="4015"/>
                    </a:cubicBezTo>
                    <a:cubicBezTo>
                      <a:pt x="10331" y="4015"/>
                      <a:pt x="10330" y="4014"/>
                      <a:pt x="10329" y="4014"/>
                    </a:cubicBezTo>
                    <a:close/>
                    <a:moveTo>
                      <a:pt x="4409" y="4033"/>
                    </a:moveTo>
                    <a:cubicBezTo>
                      <a:pt x="4423" y="4039"/>
                      <a:pt x="4436" y="4045"/>
                      <a:pt x="4449" y="4051"/>
                    </a:cubicBezTo>
                    <a:lnTo>
                      <a:pt x="4449" y="4051"/>
                    </a:lnTo>
                    <a:cubicBezTo>
                      <a:pt x="4437" y="4045"/>
                      <a:pt x="4424" y="4039"/>
                      <a:pt x="4409" y="4033"/>
                    </a:cubicBezTo>
                    <a:close/>
                    <a:moveTo>
                      <a:pt x="4160" y="4514"/>
                    </a:moveTo>
                    <a:lnTo>
                      <a:pt x="4160" y="4514"/>
                    </a:lnTo>
                    <a:cubicBezTo>
                      <a:pt x="4161" y="4515"/>
                      <a:pt x="4163" y="4516"/>
                      <a:pt x="4165" y="4517"/>
                    </a:cubicBezTo>
                    <a:lnTo>
                      <a:pt x="4165" y="4517"/>
                    </a:lnTo>
                    <a:cubicBezTo>
                      <a:pt x="4163" y="4516"/>
                      <a:pt x="4162" y="4515"/>
                      <a:pt x="4160" y="4514"/>
                    </a:cubicBezTo>
                    <a:close/>
                    <a:moveTo>
                      <a:pt x="9308" y="4541"/>
                    </a:moveTo>
                    <a:lnTo>
                      <a:pt x="9308" y="4541"/>
                    </a:lnTo>
                    <a:cubicBezTo>
                      <a:pt x="9415" y="4559"/>
                      <a:pt x="9576" y="4603"/>
                      <a:pt x="9585" y="4656"/>
                    </a:cubicBezTo>
                    <a:lnTo>
                      <a:pt x="9585" y="4665"/>
                    </a:lnTo>
                    <a:cubicBezTo>
                      <a:pt x="9581" y="4672"/>
                      <a:pt x="9572" y="4674"/>
                      <a:pt x="9561" y="4674"/>
                    </a:cubicBezTo>
                    <a:cubicBezTo>
                      <a:pt x="9488" y="4674"/>
                      <a:pt x="9293" y="4571"/>
                      <a:pt x="9308" y="4541"/>
                    </a:cubicBezTo>
                    <a:close/>
                    <a:moveTo>
                      <a:pt x="3661" y="5244"/>
                    </a:moveTo>
                    <a:lnTo>
                      <a:pt x="3643" y="5271"/>
                    </a:lnTo>
                    <a:lnTo>
                      <a:pt x="3768" y="5351"/>
                    </a:lnTo>
                    <a:cubicBezTo>
                      <a:pt x="3819" y="5363"/>
                      <a:pt x="3855" y="5368"/>
                      <a:pt x="3875" y="5368"/>
                    </a:cubicBezTo>
                    <a:cubicBezTo>
                      <a:pt x="3933" y="5368"/>
                      <a:pt x="3866" y="5323"/>
                      <a:pt x="3661" y="5244"/>
                    </a:cubicBezTo>
                    <a:close/>
                    <a:moveTo>
                      <a:pt x="3661" y="6073"/>
                    </a:moveTo>
                    <a:cubicBezTo>
                      <a:pt x="3662" y="6073"/>
                      <a:pt x="3663" y="6073"/>
                      <a:pt x="3664" y="6073"/>
                    </a:cubicBezTo>
                    <a:lnTo>
                      <a:pt x="3664" y="6073"/>
                    </a:lnTo>
                    <a:cubicBezTo>
                      <a:pt x="3663" y="6073"/>
                      <a:pt x="3662" y="6073"/>
                      <a:pt x="3661" y="6073"/>
                    </a:cubicBezTo>
                    <a:close/>
                    <a:moveTo>
                      <a:pt x="4655" y="3649"/>
                    </a:moveTo>
                    <a:cubicBezTo>
                      <a:pt x="4639" y="3649"/>
                      <a:pt x="4639" y="3654"/>
                      <a:pt x="4668" y="3668"/>
                    </a:cubicBezTo>
                    <a:cubicBezTo>
                      <a:pt x="4766" y="3739"/>
                      <a:pt x="4775" y="3757"/>
                      <a:pt x="4694" y="3757"/>
                    </a:cubicBezTo>
                    <a:cubicBezTo>
                      <a:pt x="4660" y="3757"/>
                      <a:pt x="4615" y="3754"/>
                      <a:pt x="4576" y="3754"/>
                    </a:cubicBezTo>
                    <a:cubicBezTo>
                      <a:pt x="4505" y="3754"/>
                      <a:pt x="4453" y="3765"/>
                      <a:pt x="4516" y="3828"/>
                    </a:cubicBezTo>
                    <a:cubicBezTo>
                      <a:pt x="4595" y="3893"/>
                      <a:pt x="4668" y="3935"/>
                      <a:pt x="4628" y="3935"/>
                    </a:cubicBezTo>
                    <a:cubicBezTo>
                      <a:pt x="4614" y="3935"/>
                      <a:pt x="4584" y="3929"/>
                      <a:pt x="4534" y="3917"/>
                    </a:cubicBezTo>
                    <a:lnTo>
                      <a:pt x="4534" y="3917"/>
                    </a:lnTo>
                    <a:cubicBezTo>
                      <a:pt x="4515" y="3956"/>
                      <a:pt x="4695" y="4109"/>
                      <a:pt x="4620" y="4109"/>
                    </a:cubicBezTo>
                    <a:cubicBezTo>
                      <a:pt x="4595" y="4109"/>
                      <a:pt x="4544" y="4093"/>
                      <a:pt x="4449" y="4051"/>
                    </a:cubicBezTo>
                    <a:lnTo>
                      <a:pt x="4449" y="4051"/>
                    </a:lnTo>
                    <a:cubicBezTo>
                      <a:pt x="4733" y="4185"/>
                      <a:pt x="4455" y="4187"/>
                      <a:pt x="4481" y="4238"/>
                    </a:cubicBezTo>
                    <a:cubicBezTo>
                      <a:pt x="4507" y="4300"/>
                      <a:pt x="4659" y="4327"/>
                      <a:pt x="4748" y="4407"/>
                    </a:cubicBezTo>
                    <a:cubicBezTo>
                      <a:pt x="4772" y="4427"/>
                      <a:pt x="4773" y="4435"/>
                      <a:pt x="4759" y="4435"/>
                    </a:cubicBezTo>
                    <a:cubicBezTo>
                      <a:pt x="4717" y="4435"/>
                      <a:pt x="4541" y="4363"/>
                      <a:pt x="4481" y="4336"/>
                    </a:cubicBezTo>
                    <a:cubicBezTo>
                      <a:pt x="4363" y="4282"/>
                      <a:pt x="4305" y="4262"/>
                      <a:pt x="4280" y="4262"/>
                    </a:cubicBezTo>
                    <a:cubicBezTo>
                      <a:pt x="4220" y="4262"/>
                      <a:pt x="4376" y="4387"/>
                      <a:pt x="4383" y="4425"/>
                    </a:cubicBezTo>
                    <a:cubicBezTo>
                      <a:pt x="4383" y="4448"/>
                      <a:pt x="4254" y="4522"/>
                      <a:pt x="4188" y="4522"/>
                    </a:cubicBezTo>
                    <a:cubicBezTo>
                      <a:pt x="4179" y="4522"/>
                      <a:pt x="4171" y="4520"/>
                      <a:pt x="4165" y="4517"/>
                    </a:cubicBezTo>
                    <a:lnTo>
                      <a:pt x="4165" y="4517"/>
                    </a:lnTo>
                    <a:cubicBezTo>
                      <a:pt x="4176" y="4524"/>
                      <a:pt x="4183" y="4526"/>
                      <a:pt x="4187" y="4526"/>
                    </a:cubicBezTo>
                    <a:cubicBezTo>
                      <a:pt x="4192" y="4526"/>
                      <a:pt x="4196" y="4524"/>
                      <a:pt x="4202" y="4524"/>
                    </a:cubicBezTo>
                    <a:cubicBezTo>
                      <a:pt x="4212" y="4524"/>
                      <a:pt x="4232" y="4531"/>
                      <a:pt x="4285" y="4567"/>
                    </a:cubicBezTo>
                    <a:cubicBezTo>
                      <a:pt x="4347" y="4603"/>
                      <a:pt x="4329" y="4630"/>
                      <a:pt x="4320" y="4639"/>
                    </a:cubicBezTo>
                    <a:cubicBezTo>
                      <a:pt x="4313" y="4653"/>
                      <a:pt x="4306" y="4691"/>
                      <a:pt x="4247" y="4691"/>
                    </a:cubicBezTo>
                    <a:cubicBezTo>
                      <a:pt x="4233" y="4691"/>
                      <a:pt x="4216" y="4688"/>
                      <a:pt x="4196" y="4683"/>
                    </a:cubicBezTo>
                    <a:cubicBezTo>
                      <a:pt x="4136" y="4667"/>
                      <a:pt x="4073" y="4641"/>
                      <a:pt x="4047" y="4641"/>
                    </a:cubicBezTo>
                    <a:cubicBezTo>
                      <a:pt x="4030" y="4641"/>
                      <a:pt x="4029" y="4652"/>
                      <a:pt x="4053" y="4683"/>
                    </a:cubicBezTo>
                    <a:cubicBezTo>
                      <a:pt x="4098" y="4737"/>
                      <a:pt x="4276" y="4826"/>
                      <a:pt x="4311" y="4861"/>
                    </a:cubicBezTo>
                    <a:cubicBezTo>
                      <a:pt x="4343" y="4893"/>
                      <a:pt x="4311" y="4902"/>
                      <a:pt x="4260" y="4902"/>
                    </a:cubicBezTo>
                    <a:cubicBezTo>
                      <a:pt x="4196" y="4902"/>
                      <a:pt x="4102" y="4888"/>
                      <a:pt x="4062" y="4888"/>
                    </a:cubicBezTo>
                    <a:cubicBezTo>
                      <a:pt x="3982" y="4888"/>
                      <a:pt x="3920" y="4915"/>
                      <a:pt x="3902" y="4950"/>
                    </a:cubicBezTo>
                    <a:cubicBezTo>
                      <a:pt x="3893" y="4995"/>
                      <a:pt x="3920" y="5048"/>
                      <a:pt x="3991" y="5129"/>
                    </a:cubicBezTo>
                    <a:cubicBezTo>
                      <a:pt x="4026" y="5164"/>
                      <a:pt x="4222" y="5289"/>
                      <a:pt x="4213" y="5307"/>
                    </a:cubicBezTo>
                    <a:cubicBezTo>
                      <a:pt x="4213" y="5307"/>
                      <a:pt x="3973" y="5173"/>
                      <a:pt x="3928" y="5155"/>
                    </a:cubicBezTo>
                    <a:cubicBezTo>
                      <a:pt x="3915" y="5152"/>
                      <a:pt x="3903" y="5150"/>
                      <a:pt x="3893" y="5150"/>
                    </a:cubicBezTo>
                    <a:cubicBezTo>
                      <a:pt x="3833" y="5150"/>
                      <a:pt x="3841" y="5212"/>
                      <a:pt x="3848" y="5235"/>
                    </a:cubicBezTo>
                    <a:cubicBezTo>
                      <a:pt x="3866" y="5262"/>
                      <a:pt x="4026" y="5333"/>
                      <a:pt x="4026" y="5369"/>
                    </a:cubicBezTo>
                    <a:cubicBezTo>
                      <a:pt x="4035" y="5414"/>
                      <a:pt x="4000" y="5423"/>
                      <a:pt x="3946" y="5431"/>
                    </a:cubicBezTo>
                    <a:cubicBezTo>
                      <a:pt x="3935" y="5433"/>
                      <a:pt x="3922" y="5433"/>
                      <a:pt x="3909" y="5433"/>
                    </a:cubicBezTo>
                    <a:cubicBezTo>
                      <a:pt x="3833" y="5433"/>
                      <a:pt x="3741" y="5411"/>
                      <a:pt x="3691" y="5411"/>
                    </a:cubicBezTo>
                    <a:cubicBezTo>
                      <a:pt x="3647" y="5411"/>
                      <a:pt x="3636" y="5429"/>
                      <a:pt x="3697" y="5494"/>
                    </a:cubicBezTo>
                    <a:cubicBezTo>
                      <a:pt x="3830" y="5592"/>
                      <a:pt x="3795" y="5618"/>
                      <a:pt x="3777" y="5663"/>
                    </a:cubicBezTo>
                    <a:cubicBezTo>
                      <a:pt x="3768" y="5681"/>
                      <a:pt x="4026" y="5806"/>
                      <a:pt x="4009" y="5841"/>
                    </a:cubicBezTo>
                    <a:cubicBezTo>
                      <a:pt x="3936" y="5812"/>
                      <a:pt x="3723" y="5695"/>
                      <a:pt x="3679" y="5695"/>
                    </a:cubicBezTo>
                    <a:cubicBezTo>
                      <a:pt x="3669" y="5695"/>
                      <a:pt x="3667" y="5701"/>
                      <a:pt x="3679" y="5716"/>
                    </a:cubicBezTo>
                    <a:cubicBezTo>
                      <a:pt x="3755" y="5785"/>
                      <a:pt x="3838" y="5840"/>
                      <a:pt x="3921" y="5899"/>
                    </a:cubicBezTo>
                    <a:lnTo>
                      <a:pt x="3921" y="5899"/>
                    </a:lnTo>
                    <a:cubicBezTo>
                      <a:pt x="3875" y="5869"/>
                      <a:pt x="3845" y="5858"/>
                      <a:pt x="3825" y="5858"/>
                    </a:cubicBezTo>
                    <a:cubicBezTo>
                      <a:pt x="3771" y="5858"/>
                      <a:pt x="3792" y="5942"/>
                      <a:pt x="3768" y="5948"/>
                    </a:cubicBezTo>
                    <a:cubicBezTo>
                      <a:pt x="3763" y="5949"/>
                      <a:pt x="3758" y="5950"/>
                      <a:pt x="3752" y="5950"/>
                    </a:cubicBezTo>
                    <a:cubicBezTo>
                      <a:pt x="3686" y="5950"/>
                      <a:pt x="3560" y="5876"/>
                      <a:pt x="3511" y="5876"/>
                    </a:cubicBezTo>
                    <a:cubicBezTo>
                      <a:pt x="3501" y="5876"/>
                      <a:pt x="3495" y="5879"/>
                      <a:pt x="3492" y="5886"/>
                    </a:cubicBezTo>
                    <a:cubicBezTo>
                      <a:pt x="3467" y="5927"/>
                      <a:pt x="4038" y="6186"/>
                      <a:pt x="4151" y="6186"/>
                    </a:cubicBezTo>
                    <a:cubicBezTo>
                      <a:pt x="4160" y="6186"/>
                      <a:pt x="4167" y="6184"/>
                      <a:pt x="4169" y="6180"/>
                    </a:cubicBezTo>
                    <a:lnTo>
                      <a:pt x="4169" y="6180"/>
                    </a:lnTo>
                    <a:lnTo>
                      <a:pt x="4151" y="6215"/>
                    </a:lnTo>
                    <a:cubicBezTo>
                      <a:pt x="4135" y="6239"/>
                      <a:pt x="4331" y="6380"/>
                      <a:pt x="4427" y="6380"/>
                    </a:cubicBezTo>
                    <a:cubicBezTo>
                      <a:pt x="4437" y="6380"/>
                      <a:pt x="4446" y="6379"/>
                      <a:pt x="4454" y="6376"/>
                    </a:cubicBezTo>
                    <a:lnTo>
                      <a:pt x="4454" y="6376"/>
                    </a:lnTo>
                    <a:lnTo>
                      <a:pt x="4445" y="6384"/>
                    </a:lnTo>
                    <a:cubicBezTo>
                      <a:pt x="4499" y="6358"/>
                      <a:pt x="4499" y="6304"/>
                      <a:pt x="4481" y="6251"/>
                    </a:cubicBezTo>
                    <a:cubicBezTo>
                      <a:pt x="4472" y="6197"/>
                      <a:pt x="4445" y="6162"/>
                      <a:pt x="4303" y="6064"/>
                    </a:cubicBezTo>
                    <a:cubicBezTo>
                      <a:pt x="4124" y="5957"/>
                      <a:pt x="4401" y="6019"/>
                      <a:pt x="4062" y="5859"/>
                    </a:cubicBezTo>
                    <a:lnTo>
                      <a:pt x="4062" y="5859"/>
                    </a:lnTo>
                    <a:cubicBezTo>
                      <a:pt x="4190" y="5916"/>
                      <a:pt x="4279" y="5934"/>
                      <a:pt x="4343" y="5934"/>
                    </a:cubicBezTo>
                    <a:cubicBezTo>
                      <a:pt x="4440" y="5934"/>
                      <a:pt x="4482" y="5893"/>
                      <a:pt x="4525" y="5877"/>
                    </a:cubicBezTo>
                    <a:cubicBezTo>
                      <a:pt x="4551" y="5866"/>
                      <a:pt x="4580" y="5862"/>
                      <a:pt x="4611" y="5862"/>
                    </a:cubicBezTo>
                    <a:cubicBezTo>
                      <a:pt x="4632" y="5862"/>
                      <a:pt x="4655" y="5864"/>
                      <a:pt x="4677" y="5868"/>
                    </a:cubicBezTo>
                    <a:cubicBezTo>
                      <a:pt x="4775" y="5914"/>
                      <a:pt x="4879" y="5941"/>
                      <a:pt x="4933" y="5941"/>
                    </a:cubicBezTo>
                    <a:cubicBezTo>
                      <a:pt x="4953" y="5941"/>
                      <a:pt x="4966" y="5937"/>
                      <a:pt x="4971" y="5930"/>
                    </a:cubicBezTo>
                    <a:lnTo>
                      <a:pt x="4703" y="5806"/>
                    </a:lnTo>
                    <a:cubicBezTo>
                      <a:pt x="4707" y="5799"/>
                      <a:pt x="4716" y="5797"/>
                      <a:pt x="4730" y="5797"/>
                    </a:cubicBezTo>
                    <a:cubicBezTo>
                      <a:pt x="4769" y="5797"/>
                      <a:pt x="4841" y="5816"/>
                      <a:pt x="4879" y="5816"/>
                    </a:cubicBezTo>
                    <a:cubicBezTo>
                      <a:pt x="4902" y="5816"/>
                      <a:pt x="4913" y="5809"/>
                      <a:pt x="4899" y="5788"/>
                    </a:cubicBezTo>
                    <a:cubicBezTo>
                      <a:pt x="4828" y="5690"/>
                      <a:pt x="4739" y="5610"/>
                      <a:pt x="4641" y="5547"/>
                    </a:cubicBezTo>
                    <a:cubicBezTo>
                      <a:pt x="4570" y="5512"/>
                      <a:pt x="4525" y="5494"/>
                      <a:pt x="4543" y="5485"/>
                    </a:cubicBezTo>
                    <a:cubicBezTo>
                      <a:pt x="4566" y="5468"/>
                      <a:pt x="4588" y="5462"/>
                      <a:pt x="4613" y="5462"/>
                    </a:cubicBezTo>
                    <a:cubicBezTo>
                      <a:pt x="4627" y="5462"/>
                      <a:pt x="4643" y="5464"/>
                      <a:pt x="4659" y="5467"/>
                    </a:cubicBezTo>
                    <a:cubicBezTo>
                      <a:pt x="4706" y="5471"/>
                      <a:pt x="4761" y="5477"/>
                      <a:pt x="4804" y="5477"/>
                    </a:cubicBezTo>
                    <a:cubicBezTo>
                      <a:pt x="4866" y="5477"/>
                      <a:pt x="4901" y="5463"/>
                      <a:pt x="4837" y="5405"/>
                    </a:cubicBezTo>
                    <a:cubicBezTo>
                      <a:pt x="4730" y="5316"/>
                      <a:pt x="4686" y="5227"/>
                      <a:pt x="4766" y="5209"/>
                    </a:cubicBezTo>
                    <a:cubicBezTo>
                      <a:pt x="4767" y="5208"/>
                      <a:pt x="4769" y="5208"/>
                      <a:pt x="4770" y="5208"/>
                    </a:cubicBezTo>
                    <a:cubicBezTo>
                      <a:pt x="4812" y="5208"/>
                      <a:pt x="5001" y="5280"/>
                      <a:pt x="5044" y="5280"/>
                    </a:cubicBezTo>
                    <a:cubicBezTo>
                      <a:pt x="5055" y="5280"/>
                      <a:pt x="5056" y="5275"/>
                      <a:pt x="5042" y="5262"/>
                    </a:cubicBezTo>
                    <a:cubicBezTo>
                      <a:pt x="4890" y="5129"/>
                      <a:pt x="4579" y="5093"/>
                      <a:pt x="4623" y="5022"/>
                    </a:cubicBezTo>
                    <a:cubicBezTo>
                      <a:pt x="4627" y="5013"/>
                      <a:pt x="4636" y="5010"/>
                      <a:pt x="4648" y="5010"/>
                    </a:cubicBezTo>
                    <a:cubicBezTo>
                      <a:pt x="4744" y="5010"/>
                      <a:pt x="5065" y="5221"/>
                      <a:pt x="5166" y="5221"/>
                    </a:cubicBezTo>
                    <a:cubicBezTo>
                      <a:pt x="5179" y="5221"/>
                      <a:pt x="5189" y="5217"/>
                      <a:pt x="5193" y="5209"/>
                    </a:cubicBezTo>
                    <a:cubicBezTo>
                      <a:pt x="5211" y="5164"/>
                      <a:pt x="4988" y="5102"/>
                      <a:pt x="4944" y="5048"/>
                    </a:cubicBezTo>
                    <a:cubicBezTo>
                      <a:pt x="4882" y="4968"/>
                      <a:pt x="4997" y="4942"/>
                      <a:pt x="5051" y="4906"/>
                    </a:cubicBezTo>
                    <a:cubicBezTo>
                      <a:pt x="5167" y="4844"/>
                      <a:pt x="5461" y="4817"/>
                      <a:pt x="5425" y="4674"/>
                    </a:cubicBezTo>
                    <a:cubicBezTo>
                      <a:pt x="5416" y="4630"/>
                      <a:pt x="5291" y="4567"/>
                      <a:pt x="5211" y="4505"/>
                    </a:cubicBezTo>
                    <a:cubicBezTo>
                      <a:pt x="5149" y="4457"/>
                      <a:pt x="5134" y="4441"/>
                      <a:pt x="5143" y="4441"/>
                    </a:cubicBezTo>
                    <a:cubicBezTo>
                      <a:pt x="5165" y="4441"/>
                      <a:pt x="5308" y="4520"/>
                      <a:pt x="5363" y="4532"/>
                    </a:cubicBezTo>
                    <a:cubicBezTo>
                      <a:pt x="5373" y="4534"/>
                      <a:pt x="5382" y="4535"/>
                      <a:pt x="5389" y="4535"/>
                    </a:cubicBezTo>
                    <a:cubicBezTo>
                      <a:pt x="5461" y="4535"/>
                      <a:pt x="5373" y="4420"/>
                      <a:pt x="5300" y="4371"/>
                    </a:cubicBezTo>
                    <a:cubicBezTo>
                      <a:pt x="5167" y="4290"/>
                      <a:pt x="5127" y="4260"/>
                      <a:pt x="5148" y="4260"/>
                    </a:cubicBezTo>
                    <a:cubicBezTo>
                      <a:pt x="5171" y="4260"/>
                      <a:pt x="5265" y="4294"/>
                      <a:pt x="5389" y="4336"/>
                    </a:cubicBezTo>
                    <a:cubicBezTo>
                      <a:pt x="5229" y="4238"/>
                      <a:pt x="5060" y="4149"/>
                      <a:pt x="4890" y="4078"/>
                    </a:cubicBezTo>
                    <a:lnTo>
                      <a:pt x="4890" y="4078"/>
                    </a:lnTo>
                    <a:cubicBezTo>
                      <a:pt x="5015" y="4104"/>
                      <a:pt x="5131" y="4149"/>
                      <a:pt x="5247" y="4202"/>
                    </a:cubicBezTo>
                    <a:cubicBezTo>
                      <a:pt x="5280" y="4213"/>
                      <a:pt x="5302" y="4218"/>
                      <a:pt x="5316" y="4218"/>
                    </a:cubicBezTo>
                    <a:cubicBezTo>
                      <a:pt x="5370" y="4218"/>
                      <a:pt x="5302" y="4149"/>
                      <a:pt x="5273" y="4113"/>
                    </a:cubicBezTo>
                    <a:cubicBezTo>
                      <a:pt x="5261" y="4087"/>
                      <a:pt x="5187" y="3972"/>
                      <a:pt x="5256" y="3972"/>
                    </a:cubicBezTo>
                    <a:cubicBezTo>
                      <a:pt x="5282" y="3972"/>
                      <a:pt x="5329" y="3989"/>
                      <a:pt x="5407" y="4033"/>
                    </a:cubicBezTo>
                    <a:cubicBezTo>
                      <a:pt x="5489" y="4079"/>
                      <a:pt x="5532" y="4097"/>
                      <a:pt x="5549" y="4097"/>
                    </a:cubicBezTo>
                    <a:cubicBezTo>
                      <a:pt x="5605" y="4097"/>
                      <a:pt x="5396" y="3911"/>
                      <a:pt x="5389" y="3890"/>
                    </a:cubicBezTo>
                    <a:cubicBezTo>
                      <a:pt x="5386" y="3878"/>
                      <a:pt x="5394" y="3873"/>
                      <a:pt x="5411" y="3873"/>
                    </a:cubicBezTo>
                    <a:cubicBezTo>
                      <a:pt x="5502" y="3873"/>
                      <a:pt x="5835" y="4021"/>
                      <a:pt x="5893" y="4021"/>
                    </a:cubicBezTo>
                    <a:cubicBezTo>
                      <a:pt x="5910" y="4021"/>
                      <a:pt x="5902" y="4007"/>
                      <a:pt x="5852" y="3971"/>
                    </a:cubicBezTo>
                    <a:cubicBezTo>
                      <a:pt x="5550" y="3846"/>
                      <a:pt x="5238" y="3757"/>
                      <a:pt x="4917" y="3695"/>
                    </a:cubicBezTo>
                    <a:cubicBezTo>
                      <a:pt x="4904" y="3695"/>
                      <a:pt x="4705" y="3649"/>
                      <a:pt x="4655" y="3649"/>
                    </a:cubicBezTo>
                    <a:close/>
                    <a:moveTo>
                      <a:pt x="3818" y="6554"/>
                    </a:moveTo>
                    <a:cubicBezTo>
                      <a:pt x="3889" y="6554"/>
                      <a:pt x="4077" y="6657"/>
                      <a:pt x="4062" y="6687"/>
                    </a:cubicBezTo>
                    <a:cubicBezTo>
                      <a:pt x="3976" y="6653"/>
                      <a:pt x="3816" y="6619"/>
                      <a:pt x="3796" y="6560"/>
                    </a:cubicBezTo>
                    <a:lnTo>
                      <a:pt x="3796" y="6560"/>
                    </a:lnTo>
                    <a:cubicBezTo>
                      <a:pt x="3801" y="6556"/>
                      <a:pt x="3808" y="6554"/>
                      <a:pt x="3818" y="6554"/>
                    </a:cubicBezTo>
                    <a:close/>
                    <a:moveTo>
                      <a:pt x="9060" y="7357"/>
                    </a:moveTo>
                    <a:cubicBezTo>
                      <a:pt x="9066" y="7359"/>
                      <a:pt x="9071" y="7362"/>
                      <a:pt x="9077" y="7364"/>
                    </a:cubicBezTo>
                    <a:cubicBezTo>
                      <a:pt x="9071" y="7362"/>
                      <a:pt x="9066" y="7359"/>
                      <a:pt x="9060" y="7357"/>
                    </a:cubicBezTo>
                    <a:close/>
                    <a:moveTo>
                      <a:pt x="8150" y="7640"/>
                    </a:moveTo>
                    <a:lnTo>
                      <a:pt x="8150" y="7640"/>
                    </a:lnTo>
                    <a:cubicBezTo>
                      <a:pt x="8142" y="7667"/>
                      <a:pt x="8338" y="7765"/>
                      <a:pt x="8409" y="7792"/>
                    </a:cubicBezTo>
                    <a:cubicBezTo>
                      <a:pt x="8427" y="7774"/>
                      <a:pt x="8444" y="7738"/>
                      <a:pt x="8302" y="7676"/>
                    </a:cubicBezTo>
                    <a:lnTo>
                      <a:pt x="8150" y="7640"/>
                    </a:lnTo>
                    <a:close/>
                    <a:moveTo>
                      <a:pt x="3503" y="7644"/>
                    </a:moveTo>
                    <a:cubicBezTo>
                      <a:pt x="3513" y="7644"/>
                      <a:pt x="3527" y="7646"/>
                      <a:pt x="3545" y="7649"/>
                    </a:cubicBezTo>
                    <a:cubicBezTo>
                      <a:pt x="3719" y="7693"/>
                      <a:pt x="4122" y="7863"/>
                      <a:pt x="3951" y="7863"/>
                    </a:cubicBezTo>
                    <a:cubicBezTo>
                      <a:pt x="3947" y="7863"/>
                      <a:pt x="3942" y="7863"/>
                      <a:pt x="3937" y="7863"/>
                    </a:cubicBezTo>
                    <a:cubicBezTo>
                      <a:pt x="3839" y="7836"/>
                      <a:pt x="3741" y="7801"/>
                      <a:pt x="3652" y="7756"/>
                    </a:cubicBezTo>
                    <a:lnTo>
                      <a:pt x="3652" y="7765"/>
                    </a:lnTo>
                    <a:cubicBezTo>
                      <a:pt x="3529" y="7711"/>
                      <a:pt x="3439" y="7644"/>
                      <a:pt x="3503" y="7644"/>
                    </a:cubicBezTo>
                    <a:close/>
                    <a:moveTo>
                      <a:pt x="8302" y="8291"/>
                    </a:moveTo>
                    <a:lnTo>
                      <a:pt x="8302" y="8291"/>
                    </a:lnTo>
                    <a:cubicBezTo>
                      <a:pt x="8301" y="8292"/>
                      <a:pt x="8301" y="8293"/>
                      <a:pt x="8301" y="8294"/>
                    </a:cubicBezTo>
                    <a:lnTo>
                      <a:pt x="8301" y="8294"/>
                    </a:lnTo>
                    <a:cubicBezTo>
                      <a:pt x="8301" y="8293"/>
                      <a:pt x="8301" y="8292"/>
                      <a:pt x="8302" y="8291"/>
                    </a:cubicBezTo>
                    <a:close/>
                    <a:moveTo>
                      <a:pt x="3866" y="8375"/>
                    </a:moveTo>
                    <a:cubicBezTo>
                      <a:pt x="3886" y="8386"/>
                      <a:pt x="3907" y="8396"/>
                      <a:pt x="3928" y="8406"/>
                    </a:cubicBezTo>
                    <a:cubicBezTo>
                      <a:pt x="3908" y="8395"/>
                      <a:pt x="3887" y="8385"/>
                      <a:pt x="3866" y="8375"/>
                    </a:cubicBezTo>
                    <a:close/>
                    <a:moveTo>
                      <a:pt x="3706" y="8593"/>
                    </a:moveTo>
                    <a:cubicBezTo>
                      <a:pt x="3706" y="8594"/>
                      <a:pt x="3706" y="8594"/>
                      <a:pt x="3707" y="8595"/>
                    </a:cubicBezTo>
                    <a:lnTo>
                      <a:pt x="3707" y="8595"/>
                    </a:lnTo>
                    <a:cubicBezTo>
                      <a:pt x="3707" y="8594"/>
                      <a:pt x="3706" y="8594"/>
                      <a:pt x="3706" y="8593"/>
                    </a:cubicBezTo>
                    <a:close/>
                    <a:moveTo>
                      <a:pt x="3492" y="8691"/>
                    </a:moveTo>
                    <a:lnTo>
                      <a:pt x="3474" y="8718"/>
                    </a:lnTo>
                    <a:lnTo>
                      <a:pt x="3599" y="8807"/>
                    </a:lnTo>
                    <a:cubicBezTo>
                      <a:pt x="3649" y="8819"/>
                      <a:pt x="3685" y="8824"/>
                      <a:pt x="3705" y="8824"/>
                    </a:cubicBezTo>
                    <a:cubicBezTo>
                      <a:pt x="3765" y="8824"/>
                      <a:pt x="3697" y="8778"/>
                      <a:pt x="3492" y="8691"/>
                    </a:cubicBezTo>
                    <a:close/>
                    <a:moveTo>
                      <a:pt x="6850" y="8834"/>
                    </a:moveTo>
                    <a:cubicBezTo>
                      <a:pt x="6948" y="8852"/>
                      <a:pt x="7037" y="8887"/>
                      <a:pt x="7135" y="8923"/>
                    </a:cubicBezTo>
                    <a:lnTo>
                      <a:pt x="7135" y="8932"/>
                    </a:lnTo>
                    <a:cubicBezTo>
                      <a:pt x="7135" y="8950"/>
                      <a:pt x="7124" y="8959"/>
                      <a:pt x="7101" y="8959"/>
                    </a:cubicBezTo>
                    <a:cubicBezTo>
                      <a:pt x="7056" y="8959"/>
                      <a:pt x="6967" y="8925"/>
                      <a:pt x="6832" y="8861"/>
                    </a:cubicBezTo>
                    <a:lnTo>
                      <a:pt x="6850" y="8834"/>
                    </a:lnTo>
                    <a:close/>
                    <a:moveTo>
                      <a:pt x="2788" y="9386"/>
                    </a:moveTo>
                    <a:lnTo>
                      <a:pt x="3189" y="9564"/>
                    </a:lnTo>
                    <a:cubicBezTo>
                      <a:pt x="3064" y="9538"/>
                      <a:pt x="2762" y="9431"/>
                      <a:pt x="2788" y="9386"/>
                    </a:cubicBezTo>
                    <a:close/>
                    <a:moveTo>
                      <a:pt x="2345" y="10226"/>
                    </a:moveTo>
                    <a:cubicBezTo>
                      <a:pt x="2413" y="10226"/>
                      <a:pt x="2617" y="10326"/>
                      <a:pt x="2601" y="10357"/>
                    </a:cubicBezTo>
                    <a:cubicBezTo>
                      <a:pt x="2494" y="10339"/>
                      <a:pt x="2334" y="10295"/>
                      <a:pt x="2325" y="10241"/>
                    </a:cubicBezTo>
                    <a:lnTo>
                      <a:pt x="2325" y="10232"/>
                    </a:lnTo>
                    <a:cubicBezTo>
                      <a:pt x="2328" y="10228"/>
                      <a:pt x="2335" y="10226"/>
                      <a:pt x="2345" y="10226"/>
                    </a:cubicBezTo>
                    <a:close/>
                    <a:moveTo>
                      <a:pt x="2025" y="10526"/>
                    </a:moveTo>
                    <a:cubicBezTo>
                      <a:pt x="2092" y="10526"/>
                      <a:pt x="2287" y="10629"/>
                      <a:pt x="2272" y="10660"/>
                    </a:cubicBezTo>
                    <a:cubicBezTo>
                      <a:pt x="2265" y="10672"/>
                      <a:pt x="2248" y="10678"/>
                      <a:pt x="2227" y="10678"/>
                    </a:cubicBezTo>
                    <a:cubicBezTo>
                      <a:pt x="2141" y="10678"/>
                      <a:pt x="1976" y="10592"/>
                      <a:pt x="2005" y="10535"/>
                    </a:cubicBezTo>
                    <a:cubicBezTo>
                      <a:pt x="2007" y="10529"/>
                      <a:pt x="2014" y="10526"/>
                      <a:pt x="2025" y="10526"/>
                    </a:cubicBezTo>
                    <a:close/>
                    <a:moveTo>
                      <a:pt x="5835" y="10918"/>
                    </a:moveTo>
                    <a:lnTo>
                      <a:pt x="5835" y="10919"/>
                    </a:lnTo>
                    <a:lnTo>
                      <a:pt x="5835" y="10919"/>
                    </a:lnTo>
                    <a:cubicBezTo>
                      <a:pt x="5835" y="10918"/>
                      <a:pt x="5835" y="10918"/>
                      <a:pt x="5835" y="10918"/>
                    </a:cubicBezTo>
                    <a:close/>
                    <a:moveTo>
                      <a:pt x="6262" y="10865"/>
                    </a:moveTo>
                    <a:lnTo>
                      <a:pt x="6414" y="10900"/>
                    </a:lnTo>
                    <a:cubicBezTo>
                      <a:pt x="6485" y="10954"/>
                      <a:pt x="6574" y="11016"/>
                      <a:pt x="6520" y="11016"/>
                    </a:cubicBezTo>
                    <a:cubicBezTo>
                      <a:pt x="6422" y="10972"/>
                      <a:pt x="6244" y="10900"/>
                      <a:pt x="6262" y="10865"/>
                    </a:cubicBezTo>
                    <a:close/>
                    <a:moveTo>
                      <a:pt x="2049" y="11123"/>
                    </a:moveTo>
                    <a:lnTo>
                      <a:pt x="2049" y="11123"/>
                    </a:lnTo>
                    <a:cubicBezTo>
                      <a:pt x="2051" y="11124"/>
                      <a:pt x="2053" y="11125"/>
                      <a:pt x="2055" y="11126"/>
                    </a:cubicBezTo>
                    <a:lnTo>
                      <a:pt x="2055" y="11126"/>
                    </a:lnTo>
                    <a:cubicBezTo>
                      <a:pt x="2054" y="11125"/>
                      <a:pt x="2051" y="11124"/>
                      <a:pt x="2049" y="11123"/>
                    </a:cubicBezTo>
                    <a:close/>
                    <a:moveTo>
                      <a:pt x="2281" y="11283"/>
                    </a:moveTo>
                    <a:cubicBezTo>
                      <a:pt x="2280" y="11284"/>
                      <a:pt x="2280" y="11285"/>
                      <a:pt x="2279" y="11286"/>
                    </a:cubicBezTo>
                    <a:lnTo>
                      <a:pt x="2279" y="11286"/>
                    </a:lnTo>
                    <a:cubicBezTo>
                      <a:pt x="2280" y="11284"/>
                      <a:pt x="2281" y="11283"/>
                      <a:pt x="2281" y="11283"/>
                    </a:cubicBezTo>
                    <a:close/>
                    <a:moveTo>
                      <a:pt x="1700" y="12070"/>
                    </a:moveTo>
                    <a:cubicBezTo>
                      <a:pt x="1691" y="12070"/>
                      <a:pt x="1686" y="12072"/>
                      <a:pt x="1684" y="12076"/>
                    </a:cubicBezTo>
                    <a:lnTo>
                      <a:pt x="1800" y="12165"/>
                    </a:lnTo>
                    <a:cubicBezTo>
                      <a:pt x="1854" y="12178"/>
                      <a:pt x="1888" y="12183"/>
                      <a:pt x="1908" y="12183"/>
                    </a:cubicBezTo>
                    <a:cubicBezTo>
                      <a:pt x="1997" y="12183"/>
                      <a:pt x="1764" y="12070"/>
                      <a:pt x="1700" y="12070"/>
                    </a:cubicBezTo>
                    <a:close/>
                    <a:moveTo>
                      <a:pt x="1647" y="12601"/>
                    </a:moveTo>
                    <a:cubicBezTo>
                      <a:pt x="1647" y="12601"/>
                      <a:pt x="1648" y="12601"/>
                      <a:pt x="1648" y="12602"/>
                    </a:cubicBezTo>
                    <a:cubicBezTo>
                      <a:pt x="1648" y="12601"/>
                      <a:pt x="1647" y="12601"/>
                      <a:pt x="1647" y="12601"/>
                    </a:cubicBezTo>
                    <a:close/>
                    <a:moveTo>
                      <a:pt x="1604" y="14802"/>
                    </a:moveTo>
                    <a:lnTo>
                      <a:pt x="1604" y="14802"/>
                    </a:lnTo>
                    <a:cubicBezTo>
                      <a:pt x="1604" y="14802"/>
                      <a:pt x="1604" y="14802"/>
                      <a:pt x="1604" y="14803"/>
                    </a:cubicBezTo>
                    <a:lnTo>
                      <a:pt x="1604" y="14803"/>
                    </a:lnTo>
                    <a:cubicBezTo>
                      <a:pt x="1604" y="14802"/>
                      <a:pt x="1604" y="14802"/>
                      <a:pt x="1604" y="14802"/>
                    </a:cubicBezTo>
                    <a:close/>
                    <a:moveTo>
                      <a:pt x="4054" y="14941"/>
                    </a:moveTo>
                    <a:cubicBezTo>
                      <a:pt x="4086" y="14941"/>
                      <a:pt x="4143" y="14969"/>
                      <a:pt x="4231" y="15051"/>
                    </a:cubicBezTo>
                    <a:cubicBezTo>
                      <a:pt x="4320" y="15140"/>
                      <a:pt x="4258" y="15131"/>
                      <a:pt x="4240" y="15158"/>
                    </a:cubicBezTo>
                    <a:cubicBezTo>
                      <a:pt x="4151" y="15087"/>
                      <a:pt x="4009" y="14971"/>
                      <a:pt x="4026" y="14953"/>
                    </a:cubicBezTo>
                    <a:cubicBezTo>
                      <a:pt x="4032" y="14945"/>
                      <a:pt x="4041" y="14941"/>
                      <a:pt x="4054" y="14941"/>
                    </a:cubicBezTo>
                    <a:close/>
                    <a:moveTo>
                      <a:pt x="3593" y="15762"/>
                    </a:moveTo>
                    <a:cubicBezTo>
                      <a:pt x="3628" y="15762"/>
                      <a:pt x="3675" y="15800"/>
                      <a:pt x="3715" y="15951"/>
                    </a:cubicBezTo>
                    <a:cubicBezTo>
                      <a:pt x="3750" y="16067"/>
                      <a:pt x="3697" y="16040"/>
                      <a:pt x="3661" y="16049"/>
                    </a:cubicBezTo>
                    <a:cubicBezTo>
                      <a:pt x="3617" y="15951"/>
                      <a:pt x="3554" y="15782"/>
                      <a:pt x="3581" y="15764"/>
                    </a:cubicBezTo>
                    <a:cubicBezTo>
                      <a:pt x="3585" y="15763"/>
                      <a:pt x="3589" y="15762"/>
                      <a:pt x="3593" y="15762"/>
                    </a:cubicBezTo>
                    <a:close/>
                    <a:moveTo>
                      <a:pt x="4565" y="16334"/>
                    </a:moveTo>
                    <a:cubicBezTo>
                      <a:pt x="4570" y="16340"/>
                      <a:pt x="4574" y="16346"/>
                      <a:pt x="4579" y="16352"/>
                    </a:cubicBezTo>
                    <a:cubicBezTo>
                      <a:pt x="4574" y="16345"/>
                      <a:pt x="4570" y="16340"/>
                      <a:pt x="4565" y="16334"/>
                    </a:cubicBezTo>
                    <a:close/>
                    <a:moveTo>
                      <a:pt x="2331" y="16564"/>
                    </a:moveTo>
                    <a:cubicBezTo>
                      <a:pt x="2329" y="16565"/>
                      <a:pt x="2328" y="16566"/>
                      <a:pt x="2327" y="16566"/>
                    </a:cubicBezTo>
                    <a:cubicBezTo>
                      <a:pt x="2326" y="16566"/>
                      <a:pt x="2326" y="16566"/>
                      <a:pt x="2325" y="16565"/>
                    </a:cubicBezTo>
                    <a:cubicBezTo>
                      <a:pt x="2297" y="16612"/>
                      <a:pt x="2293" y="16629"/>
                      <a:pt x="2298" y="16629"/>
                    </a:cubicBezTo>
                    <a:cubicBezTo>
                      <a:pt x="2307" y="16629"/>
                      <a:pt x="2339" y="16586"/>
                      <a:pt x="2331" y="16564"/>
                    </a:cubicBezTo>
                    <a:close/>
                    <a:moveTo>
                      <a:pt x="8513" y="0"/>
                    </a:moveTo>
                    <a:cubicBezTo>
                      <a:pt x="8503" y="0"/>
                      <a:pt x="8492" y="5"/>
                      <a:pt x="8480" y="16"/>
                    </a:cubicBezTo>
                    <a:cubicBezTo>
                      <a:pt x="8453" y="43"/>
                      <a:pt x="8480" y="239"/>
                      <a:pt x="8418" y="319"/>
                    </a:cubicBezTo>
                    <a:cubicBezTo>
                      <a:pt x="8388" y="349"/>
                      <a:pt x="8365" y="360"/>
                      <a:pt x="8348" y="360"/>
                    </a:cubicBezTo>
                    <a:cubicBezTo>
                      <a:pt x="8324" y="360"/>
                      <a:pt x="8308" y="339"/>
                      <a:pt x="8293" y="319"/>
                    </a:cubicBezTo>
                    <a:cubicBezTo>
                      <a:pt x="8257" y="274"/>
                      <a:pt x="8240" y="96"/>
                      <a:pt x="8204" y="96"/>
                    </a:cubicBezTo>
                    <a:cubicBezTo>
                      <a:pt x="8144" y="111"/>
                      <a:pt x="8116" y="339"/>
                      <a:pt x="8082" y="339"/>
                    </a:cubicBezTo>
                    <a:cubicBezTo>
                      <a:pt x="8075" y="339"/>
                      <a:pt x="8069" y="330"/>
                      <a:pt x="8061" y="310"/>
                    </a:cubicBezTo>
                    <a:cubicBezTo>
                      <a:pt x="8039" y="265"/>
                      <a:pt x="8042" y="4"/>
                      <a:pt x="8006" y="4"/>
                    </a:cubicBezTo>
                    <a:cubicBezTo>
                      <a:pt x="7999" y="4"/>
                      <a:pt x="7991" y="13"/>
                      <a:pt x="7981" y="34"/>
                    </a:cubicBezTo>
                    <a:cubicBezTo>
                      <a:pt x="7928" y="174"/>
                      <a:pt x="7928" y="506"/>
                      <a:pt x="7859" y="506"/>
                    </a:cubicBezTo>
                    <a:cubicBezTo>
                      <a:pt x="7858" y="506"/>
                      <a:pt x="7857" y="506"/>
                      <a:pt x="7857" y="506"/>
                    </a:cubicBezTo>
                    <a:lnTo>
                      <a:pt x="7857" y="319"/>
                    </a:lnTo>
                    <a:cubicBezTo>
                      <a:pt x="7839" y="239"/>
                      <a:pt x="7857" y="194"/>
                      <a:pt x="7874" y="194"/>
                    </a:cubicBezTo>
                    <a:cubicBezTo>
                      <a:pt x="7874" y="183"/>
                      <a:pt x="7871" y="178"/>
                      <a:pt x="7865" y="178"/>
                    </a:cubicBezTo>
                    <a:cubicBezTo>
                      <a:pt x="7832" y="178"/>
                      <a:pt x="7729" y="311"/>
                      <a:pt x="7714" y="319"/>
                    </a:cubicBezTo>
                    <a:cubicBezTo>
                      <a:pt x="7712" y="320"/>
                      <a:pt x="7709" y="320"/>
                      <a:pt x="7707" y="320"/>
                    </a:cubicBezTo>
                    <a:cubicBezTo>
                      <a:pt x="7672" y="320"/>
                      <a:pt x="7643" y="227"/>
                      <a:pt x="7614" y="227"/>
                    </a:cubicBezTo>
                    <a:cubicBezTo>
                      <a:pt x="7609" y="227"/>
                      <a:pt x="7604" y="230"/>
                      <a:pt x="7598" y="239"/>
                    </a:cubicBezTo>
                    <a:cubicBezTo>
                      <a:pt x="7554" y="283"/>
                      <a:pt x="7563" y="372"/>
                      <a:pt x="7509" y="372"/>
                    </a:cubicBezTo>
                    <a:cubicBezTo>
                      <a:pt x="7498" y="372"/>
                      <a:pt x="7489" y="373"/>
                      <a:pt x="7481" y="373"/>
                    </a:cubicBezTo>
                    <a:cubicBezTo>
                      <a:pt x="7447" y="373"/>
                      <a:pt x="7425" y="367"/>
                      <a:pt x="7376" y="310"/>
                    </a:cubicBezTo>
                    <a:cubicBezTo>
                      <a:pt x="7361" y="294"/>
                      <a:pt x="7350" y="288"/>
                      <a:pt x="7341" y="288"/>
                    </a:cubicBezTo>
                    <a:cubicBezTo>
                      <a:pt x="7286" y="288"/>
                      <a:pt x="7305" y="517"/>
                      <a:pt x="7260" y="532"/>
                    </a:cubicBezTo>
                    <a:cubicBezTo>
                      <a:pt x="7258" y="533"/>
                      <a:pt x="7257" y="533"/>
                      <a:pt x="7255" y="533"/>
                    </a:cubicBezTo>
                    <a:cubicBezTo>
                      <a:pt x="7202" y="533"/>
                      <a:pt x="7090" y="255"/>
                      <a:pt x="7027" y="255"/>
                    </a:cubicBezTo>
                    <a:cubicBezTo>
                      <a:pt x="7024" y="255"/>
                      <a:pt x="7022" y="255"/>
                      <a:pt x="7019" y="256"/>
                    </a:cubicBezTo>
                    <a:cubicBezTo>
                      <a:pt x="6948" y="274"/>
                      <a:pt x="7019" y="515"/>
                      <a:pt x="7001" y="586"/>
                    </a:cubicBezTo>
                    <a:cubicBezTo>
                      <a:pt x="6999" y="597"/>
                      <a:pt x="6995" y="602"/>
                      <a:pt x="6989" y="602"/>
                    </a:cubicBezTo>
                    <a:cubicBezTo>
                      <a:pt x="6940" y="602"/>
                      <a:pt x="6792" y="210"/>
                      <a:pt x="6752" y="114"/>
                    </a:cubicBezTo>
                    <a:lnTo>
                      <a:pt x="6752" y="114"/>
                    </a:lnTo>
                    <a:cubicBezTo>
                      <a:pt x="6752" y="256"/>
                      <a:pt x="6770" y="399"/>
                      <a:pt x="6805" y="532"/>
                    </a:cubicBezTo>
                    <a:cubicBezTo>
                      <a:pt x="6841" y="656"/>
                      <a:pt x="6848" y="703"/>
                      <a:pt x="6837" y="703"/>
                    </a:cubicBezTo>
                    <a:cubicBezTo>
                      <a:pt x="6816" y="703"/>
                      <a:pt x="6729" y="528"/>
                      <a:pt x="6659" y="382"/>
                    </a:cubicBezTo>
                    <a:lnTo>
                      <a:pt x="6659" y="382"/>
                    </a:lnTo>
                    <a:cubicBezTo>
                      <a:pt x="6809" y="699"/>
                      <a:pt x="6540" y="553"/>
                      <a:pt x="6681" y="791"/>
                    </a:cubicBezTo>
                    <a:cubicBezTo>
                      <a:pt x="6590" y="708"/>
                      <a:pt x="6484" y="611"/>
                      <a:pt x="6419" y="611"/>
                    </a:cubicBezTo>
                    <a:cubicBezTo>
                      <a:pt x="6414" y="611"/>
                      <a:pt x="6409" y="611"/>
                      <a:pt x="6405" y="613"/>
                    </a:cubicBezTo>
                    <a:cubicBezTo>
                      <a:pt x="6512" y="764"/>
                      <a:pt x="6458" y="746"/>
                      <a:pt x="6422" y="773"/>
                    </a:cubicBezTo>
                    <a:cubicBezTo>
                      <a:pt x="6387" y="809"/>
                      <a:pt x="6494" y="1040"/>
                      <a:pt x="6458" y="1067"/>
                    </a:cubicBezTo>
                    <a:cubicBezTo>
                      <a:pt x="6458" y="1067"/>
                      <a:pt x="6122" y="802"/>
                      <a:pt x="6052" y="802"/>
                    </a:cubicBezTo>
                    <a:cubicBezTo>
                      <a:pt x="6033" y="802"/>
                      <a:pt x="6034" y="822"/>
                      <a:pt x="6066" y="871"/>
                    </a:cubicBezTo>
                    <a:cubicBezTo>
                      <a:pt x="6122" y="942"/>
                      <a:pt x="6479" y="1252"/>
                      <a:pt x="6427" y="1252"/>
                    </a:cubicBezTo>
                    <a:cubicBezTo>
                      <a:pt x="6421" y="1252"/>
                      <a:pt x="6408" y="1247"/>
                      <a:pt x="6387" y="1236"/>
                    </a:cubicBezTo>
                    <a:cubicBezTo>
                      <a:pt x="6323" y="1202"/>
                      <a:pt x="6271" y="1165"/>
                      <a:pt x="6249" y="1165"/>
                    </a:cubicBezTo>
                    <a:cubicBezTo>
                      <a:pt x="6231" y="1165"/>
                      <a:pt x="6235" y="1190"/>
                      <a:pt x="6271" y="1263"/>
                    </a:cubicBezTo>
                    <a:cubicBezTo>
                      <a:pt x="6324" y="1316"/>
                      <a:pt x="6360" y="1379"/>
                      <a:pt x="6405" y="1432"/>
                    </a:cubicBezTo>
                    <a:cubicBezTo>
                      <a:pt x="6280" y="1352"/>
                      <a:pt x="6084" y="1076"/>
                      <a:pt x="6013" y="1031"/>
                    </a:cubicBezTo>
                    <a:cubicBezTo>
                      <a:pt x="6011" y="1030"/>
                      <a:pt x="6010" y="1030"/>
                      <a:pt x="6009" y="1030"/>
                    </a:cubicBezTo>
                    <a:cubicBezTo>
                      <a:pt x="5996" y="1030"/>
                      <a:pt x="6066" y="1147"/>
                      <a:pt x="6066" y="1147"/>
                    </a:cubicBezTo>
                    <a:cubicBezTo>
                      <a:pt x="6120" y="1236"/>
                      <a:pt x="6093" y="1227"/>
                      <a:pt x="6066" y="1254"/>
                    </a:cubicBezTo>
                    <a:cubicBezTo>
                      <a:pt x="6084" y="1236"/>
                      <a:pt x="5986" y="1165"/>
                      <a:pt x="5915" y="1111"/>
                    </a:cubicBezTo>
                    <a:lnTo>
                      <a:pt x="5915" y="1111"/>
                    </a:lnTo>
                    <a:cubicBezTo>
                      <a:pt x="6031" y="1201"/>
                      <a:pt x="5897" y="1174"/>
                      <a:pt x="5906" y="1218"/>
                    </a:cubicBezTo>
                    <a:cubicBezTo>
                      <a:pt x="5933" y="1245"/>
                      <a:pt x="5986" y="1281"/>
                      <a:pt x="5995" y="1307"/>
                    </a:cubicBezTo>
                    <a:cubicBezTo>
                      <a:pt x="6017" y="1357"/>
                      <a:pt x="6008" y="1396"/>
                      <a:pt x="5965" y="1396"/>
                    </a:cubicBezTo>
                    <a:cubicBezTo>
                      <a:pt x="5939" y="1396"/>
                      <a:pt x="5898" y="1381"/>
                      <a:pt x="5844" y="1343"/>
                    </a:cubicBezTo>
                    <a:cubicBezTo>
                      <a:pt x="5777" y="1295"/>
                      <a:pt x="5721" y="1275"/>
                      <a:pt x="5683" y="1275"/>
                    </a:cubicBezTo>
                    <a:cubicBezTo>
                      <a:pt x="5610" y="1275"/>
                      <a:pt x="5607" y="1350"/>
                      <a:pt x="5737" y="1432"/>
                    </a:cubicBezTo>
                    <a:cubicBezTo>
                      <a:pt x="5746" y="1477"/>
                      <a:pt x="5576" y="1494"/>
                      <a:pt x="5781" y="1610"/>
                    </a:cubicBezTo>
                    <a:cubicBezTo>
                      <a:pt x="5757" y="1609"/>
                      <a:pt x="5725" y="1608"/>
                      <a:pt x="5689" y="1608"/>
                    </a:cubicBezTo>
                    <a:cubicBezTo>
                      <a:pt x="5462" y="1608"/>
                      <a:pt x="5079" y="1643"/>
                      <a:pt x="5478" y="1851"/>
                    </a:cubicBezTo>
                    <a:cubicBezTo>
                      <a:pt x="5269" y="1754"/>
                      <a:pt x="5176" y="1718"/>
                      <a:pt x="5153" y="1718"/>
                    </a:cubicBezTo>
                    <a:cubicBezTo>
                      <a:pt x="5084" y="1718"/>
                      <a:pt x="5659" y="2049"/>
                      <a:pt x="5598" y="2049"/>
                    </a:cubicBezTo>
                    <a:cubicBezTo>
                      <a:pt x="5595" y="2049"/>
                      <a:pt x="5591" y="2048"/>
                      <a:pt x="5585" y="2047"/>
                    </a:cubicBezTo>
                    <a:cubicBezTo>
                      <a:pt x="5490" y="2023"/>
                      <a:pt x="5316" y="1960"/>
                      <a:pt x="5261" y="1960"/>
                    </a:cubicBezTo>
                    <a:cubicBezTo>
                      <a:pt x="5233" y="1960"/>
                      <a:pt x="5235" y="1975"/>
                      <a:pt x="5291" y="2020"/>
                    </a:cubicBezTo>
                    <a:cubicBezTo>
                      <a:pt x="5336" y="2056"/>
                      <a:pt x="5772" y="2332"/>
                      <a:pt x="5799" y="2341"/>
                    </a:cubicBezTo>
                    <a:cubicBezTo>
                      <a:pt x="5666" y="2301"/>
                      <a:pt x="5519" y="2217"/>
                      <a:pt x="5463" y="2217"/>
                    </a:cubicBezTo>
                    <a:cubicBezTo>
                      <a:pt x="5444" y="2217"/>
                      <a:pt x="5436" y="2227"/>
                      <a:pt x="5443" y="2252"/>
                    </a:cubicBezTo>
                    <a:cubicBezTo>
                      <a:pt x="5452" y="2305"/>
                      <a:pt x="5701" y="2376"/>
                      <a:pt x="5683" y="2421"/>
                    </a:cubicBezTo>
                    <a:cubicBezTo>
                      <a:pt x="5514" y="2341"/>
                      <a:pt x="5336" y="2260"/>
                      <a:pt x="5158" y="2198"/>
                    </a:cubicBezTo>
                    <a:cubicBezTo>
                      <a:pt x="5153" y="2198"/>
                      <a:pt x="5149" y="2197"/>
                      <a:pt x="5145" y="2197"/>
                    </a:cubicBezTo>
                    <a:cubicBezTo>
                      <a:pt x="5079" y="2197"/>
                      <a:pt x="5095" y="2264"/>
                      <a:pt x="5229" y="2323"/>
                    </a:cubicBezTo>
                    <a:cubicBezTo>
                      <a:pt x="5300" y="2350"/>
                      <a:pt x="5336" y="2421"/>
                      <a:pt x="5327" y="2492"/>
                    </a:cubicBezTo>
                    <a:cubicBezTo>
                      <a:pt x="5327" y="2519"/>
                      <a:pt x="5327" y="2576"/>
                      <a:pt x="5251" y="2576"/>
                    </a:cubicBezTo>
                    <a:cubicBezTo>
                      <a:pt x="5226" y="2576"/>
                      <a:pt x="5193" y="2570"/>
                      <a:pt x="5149" y="2554"/>
                    </a:cubicBezTo>
                    <a:cubicBezTo>
                      <a:pt x="5032" y="2513"/>
                      <a:pt x="4933" y="2485"/>
                      <a:pt x="4883" y="2485"/>
                    </a:cubicBezTo>
                    <a:cubicBezTo>
                      <a:pt x="4836" y="2485"/>
                      <a:pt x="4831" y="2508"/>
                      <a:pt x="4890" y="2563"/>
                    </a:cubicBezTo>
                    <a:cubicBezTo>
                      <a:pt x="4944" y="2626"/>
                      <a:pt x="5104" y="2697"/>
                      <a:pt x="5113" y="2741"/>
                    </a:cubicBezTo>
                    <a:cubicBezTo>
                      <a:pt x="5113" y="2786"/>
                      <a:pt x="5033" y="2786"/>
                      <a:pt x="4980" y="2795"/>
                    </a:cubicBezTo>
                    <a:cubicBezTo>
                      <a:pt x="4962" y="2795"/>
                      <a:pt x="4766" y="2848"/>
                      <a:pt x="4855" y="2884"/>
                    </a:cubicBezTo>
                    <a:cubicBezTo>
                      <a:pt x="5211" y="3009"/>
                      <a:pt x="4926" y="3018"/>
                      <a:pt x="4890" y="3053"/>
                    </a:cubicBezTo>
                    <a:cubicBezTo>
                      <a:pt x="4864" y="3071"/>
                      <a:pt x="4846" y="3107"/>
                      <a:pt x="4855" y="3142"/>
                    </a:cubicBezTo>
                    <a:cubicBezTo>
                      <a:pt x="4864" y="3187"/>
                      <a:pt x="4882" y="3187"/>
                      <a:pt x="4944" y="3205"/>
                    </a:cubicBezTo>
                    <a:cubicBezTo>
                      <a:pt x="5006" y="3231"/>
                      <a:pt x="4899" y="3258"/>
                      <a:pt x="4899" y="3258"/>
                    </a:cubicBezTo>
                    <a:cubicBezTo>
                      <a:pt x="4890" y="3285"/>
                      <a:pt x="4890" y="3312"/>
                      <a:pt x="4908" y="3329"/>
                    </a:cubicBezTo>
                    <a:cubicBezTo>
                      <a:pt x="4922" y="3357"/>
                      <a:pt x="5019" y="3463"/>
                      <a:pt x="4964" y="3463"/>
                    </a:cubicBezTo>
                    <a:cubicBezTo>
                      <a:pt x="4949" y="3463"/>
                      <a:pt x="4923" y="3455"/>
                      <a:pt x="4882" y="3436"/>
                    </a:cubicBezTo>
                    <a:cubicBezTo>
                      <a:pt x="4788" y="3395"/>
                      <a:pt x="4725" y="3379"/>
                      <a:pt x="4688" y="3379"/>
                    </a:cubicBezTo>
                    <a:cubicBezTo>
                      <a:pt x="4636" y="3379"/>
                      <a:pt x="4629" y="3409"/>
                      <a:pt x="4650" y="3445"/>
                    </a:cubicBezTo>
                    <a:cubicBezTo>
                      <a:pt x="4682" y="3502"/>
                      <a:pt x="4860" y="3543"/>
                      <a:pt x="4881" y="3590"/>
                    </a:cubicBezTo>
                    <a:lnTo>
                      <a:pt x="4881" y="3590"/>
                    </a:lnTo>
                    <a:cubicBezTo>
                      <a:pt x="4855" y="3584"/>
                      <a:pt x="4829" y="3577"/>
                      <a:pt x="4805" y="3571"/>
                    </a:cubicBezTo>
                    <a:lnTo>
                      <a:pt x="4805" y="3571"/>
                    </a:lnTo>
                    <a:cubicBezTo>
                      <a:pt x="4829" y="3582"/>
                      <a:pt x="4855" y="3594"/>
                      <a:pt x="4882" y="3605"/>
                    </a:cubicBezTo>
                    <a:cubicBezTo>
                      <a:pt x="4883" y="3600"/>
                      <a:pt x="4883" y="3595"/>
                      <a:pt x="4881" y="3590"/>
                    </a:cubicBezTo>
                    <a:lnTo>
                      <a:pt x="4881" y="3590"/>
                    </a:lnTo>
                    <a:cubicBezTo>
                      <a:pt x="5049" y="3633"/>
                      <a:pt x="5239" y="3677"/>
                      <a:pt x="5285" y="3677"/>
                    </a:cubicBezTo>
                    <a:cubicBezTo>
                      <a:pt x="5288" y="3677"/>
                      <a:pt x="5290" y="3677"/>
                      <a:pt x="5291" y="3677"/>
                    </a:cubicBezTo>
                    <a:lnTo>
                      <a:pt x="5291" y="3686"/>
                    </a:lnTo>
                    <a:cubicBezTo>
                      <a:pt x="5339" y="3674"/>
                      <a:pt x="5322" y="3625"/>
                      <a:pt x="5375" y="3625"/>
                    </a:cubicBezTo>
                    <a:cubicBezTo>
                      <a:pt x="5401" y="3625"/>
                      <a:pt x="5442" y="3636"/>
                      <a:pt x="5514" y="3668"/>
                    </a:cubicBezTo>
                    <a:cubicBezTo>
                      <a:pt x="5551" y="3668"/>
                      <a:pt x="5519" y="3611"/>
                      <a:pt x="5570" y="3611"/>
                    </a:cubicBezTo>
                    <a:cubicBezTo>
                      <a:pt x="5592" y="3611"/>
                      <a:pt x="5629" y="3621"/>
                      <a:pt x="5692" y="3650"/>
                    </a:cubicBezTo>
                    <a:cubicBezTo>
                      <a:pt x="5603" y="3605"/>
                      <a:pt x="5229" y="3481"/>
                      <a:pt x="5238" y="3436"/>
                    </a:cubicBezTo>
                    <a:cubicBezTo>
                      <a:pt x="5239" y="3429"/>
                      <a:pt x="5250" y="3426"/>
                      <a:pt x="5267" y="3426"/>
                    </a:cubicBezTo>
                    <a:cubicBezTo>
                      <a:pt x="5330" y="3426"/>
                      <a:pt x="5474" y="3464"/>
                      <a:pt x="5531" y="3464"/>
                    </a:cubicBezTo>
                    <a:cubicBezTo>
                      <a:pt x="5555" y="3464"/>
                      <a:pt x="5563" y="3457"/>
                      <a:pt x="5541" y="3436"/>
                    </a:cubicBezTo>
                    <a:cubicBezTo>
                      <a:pt x="5478" y="3401"/>
                      <a:pt x="5416" y="3374"/>
                      <a:pt x="5345" y="3356"/>
                    </a:cubicBezTo>
                    <a:cubicBezTo>
                      <a:pt x="5202" y="3294"/>
                      <a:pt x="5229" y="3258"/>
                      <a:pt x="5238" y="3240"/>
                    </a:cubicBezTo>
                    <a:cubicBezTo>
                      <a:pt x="5238" y="3236"/>
                      <a:pt x="5261" y="3224"/>
                      <a:pt x="5303" y="3224"/>
                    </a:cubicBezTo>
                    <a:cubicBezTo>
                      <a:pt x="5352" y="3224"/>
                      <a:pt x="5427" y="3240"/>
                      <a:pt x="5523" y="3303"/>
                    </a:cubicBezTo>
                    <a:cubicBezTo>
                      <a:pt x="5674" y="3392"/>
                      <a:pt x="5639" y="3481"/>
                      <a:pt x="5861" y="3561"/>
                    </a:cubicBezTo>
                    <a:cubicBezTo>
                      <a:pt x="5946" y="3589"/>
                      <a:pt x="5999" y="3601"/>
                      <a:pt x="6027" y="3601"/>
                    </a:cubicBezTo>
                    <a:cubicBezTo>
                      <a:pt x="6085" y="3601"/>
                      <a:pt x="6022" y="3545"/>
                      <a:pt x="5888" y="3472"/>
                    </a:cubicBezTo>
                    <a:cubicBezTo>
                      <a:pt x="5713" y="3375"/>
                      <a:pt x="5730" y="3295"/>
                      <a:pt x="5851" y="3295"/>
                    </a:cubicBezTo>
                    <a:cubicBezTo>
                      <a:pt x="5890" y="3295"/>
                      <a:pt x="5938" y="3303"/>
                      <a:pt x="5995" y="3321"/>
                    </a:cubicBezTo>
                    <a:lnTo>
                      <a:pt x="5995" y="3321"/>
                    </a:lnTo>
                    <a:cubicBezTo>
                      <a:pt x="5895" y="3281"/>
                      <a:pt x="5763" y="3224"/>
                      <a:pt x="5763" y="3205"/>
                    </a:cubicBezTo>
                    <a:cubicBezTo>
                      <a:pt x="5763" y="3178"/>
                      <a:pt x="5763" y="3116"/>
                      <a:pt x="5612" y="3044"/>
                    </a:cubicBezTo>
                    <a:lnTo>
                      <a:pt x="5612" y="3044"/>
                    </a:lnTo>
                    <a:cubicBezTo>
                      <a:pt x="5701" y="3085"/>
                      <a:pt x="5774" y="3101"/>
                      <a:pt x="5833" y="3101"/>
                    </a:cubicBezTo>
                    <a:cubicBezTo>
                      <a:pt x="6004" y="3101"/>
                      <a:pt x="6060" y="2968"/>
                      <a:pt x="6066" y="2929"/>
                    </a:cubicBezTo>
                    <a:cubicBezTo>
                      <a:pt x="6102" y="2831"/>
                      <a:pt x="5926" y="2681"/>
                      <a:pt x="5652" y="2478"/>
                    </a:cubicBezTo>
                    <a:lnTo>
                      <a:pt x="5652" y="2478"/>
                    </a:lnTo>
                    <a:cubicBezTo>
                      <a:pt x="5704" y="2516"/>
                      <a:pt x="5971" y="2706"/>
                      <a:pt x="6057" y="2715"/>
                    </a:cubicBezTo>
                    <a:lnTo>
                      <a:pt x="6048" y="2670"/>
                    </a:lnTo>
                    <a:cubicBezTo>
                      <a:pt x="6051" y="2664"/>
                      <a:pt x="6051" y="2661"/>
                      <a:pt x="6054" y="2661"/>
                    </a:cubicBezTo>
                    <a:cubicBezTo>
                      <a:pt x="6060" y="2661"/>
                      <a:pt x="6078" y="2673"/>
                      <a:pt x="6155" y="2697"/>
                    </a:cubicBezTo>
                    <a:cubicBezTo>
                      <a:pt x="6232" y="2724"/>
                      <a:pt x="6293" y="2739"/>
                      <a:pt x="6317" y="2739"/>
                    </a:cubicBezTo>
                    <a:cubicBezTo>
                      <a:pt x="6349" y="2739"/>
                      <a:pt x="6318" y="2713"/>
                      <a:pt x="6182" y="2652"/>
                    </a:cubicBezTo>
                    <a:cubicBezTo>
                      <a:pt x="6031" y="2572"/>
                      <a:pt x="5950" y="2545"/>
                      <a:pt x="5968" y="2510"/>
                    </a:cubicBezTo>
                    <a:cubicBezTo>
                      <a:pt x="5977" y="2492"/>
                      <a:pt x="5977" y="2456"/>
                      <a:pt x="6013" y="2456"/>
                    </a:cubicBezTo>
                    <a:cubicBezTo>
                      <a:pt x="6053" y="2456"/>
                      <a:pt x="6123" y="2493"/>
                      <a:pt x="6142" y="2493"/>
                    </a:cubicBezTo>
                    <a:cubicBezTo>
                      <a:pt x="6144" y="2493"/>
                      <a:pt x="6146" y="2493"/>
                      <a:pt x="6146" y="2492"/>
                    </a:cubicBezTo>
                    <a:lnTo>
                      <a:pt x="6191" y="2394"/>
                    </a:lnTo>
                    <a:cubicBezTo>
                      <a:pt x="6216" y="2335"/>
                      <a:pt x="5787" y="2161"/>
                      <a:pt x="5741" y="2161"/>
                    </a:cubicBezTo>
                    <a:cubicBezTo>
                      <a:pt x="5738" y="2161"/>
                      <a:pt x="5737" y="2162"/>
                      <a:pt x="5737" y="2162"/>
                    </a:cubicBezTo>
                    <a:cubicBezTo>
                      <a:pt x="5738" y="2158"/>
                      <a:pt x="5745" y="2156"/>
                      <a:pt x="5757" y="2156"/>
                    </a:cubicBezTo>
                    <a:cubicBezTo>
                      <a:pt x="5849" y="2156"/>
                      <a:pt x="6220" y="2262"/>
                      <a:pt x="6307" y="2269"/>
                    </a:cubicBezTo>
                    <a:cubicBezTo>
                      <a:pt x="6323" y="2271"/>
                      <a:pt x="6337" y="2272"/>
                      <a:pt x="6348" y="2272"/>
                    </a:cubicBezTo>
                    <a:cubicBezTo>
                      <a:pt x="6407" y="2272"/>
                      <a:pt x="6400" y="2252"/>
                      <a:pt x="6235" y="2207"/>
                    </a:cubicBezTo>
                    <a:cubicBezTo>
                      <a:pt x="6129" y="2180"/>
                      <a:pt x="5835" y="2082"/>
                      <a:pt x="5977" y="2082"/>
                    </a:cubicBezTo>
                    <a:cubicBezTo>
                      <a:pt x="6084" y="2091"/>
                      <a:pt x="6182" y="2100"/>
                      <a:pt x="6280" y="2127"/>
                    </a:cubicBezTo>
                    <a:lnTo>
                      <a:pt x="6414" y="2154"/>
                    </a:lnTo>
                    <a:cubicBezTo>
                      <a:pt x="6271" y="2109"/>
                      <a:pt x="6137" y="2056"/>
                      <a:pt x="6013" y="1984"/>
                    </a:cubicBezTo>
                    <a:cubicBezTo>
                      <a:pt x="6001" y="1978"/>
                      <a:pt x="6001" y="1975"/>
                      <a:pt x="6009" y="1975"/>
                    </a:cubicBezTo>
                    <a:cubicBezTo>
                      <a:pt x="6058" y="1975"/>
                      <a:pt x="6383" y="2066"/>
                      <a:pt x="6414" y="2073"/>
                    </a:cubicBezTo>
                    <a:cubicBezTo>
                      <a:pt x="6511" y="2102"/>
                      <a:pt x="6557" y="2114"/>
                      <a:pt x="6568" y="2114"/>
                    </a:cubicBezTo>
                    <a:cubicBezTo>
                      <a:pt x="6616" y="2114"/>
                      <a:pt x="6036" y="1904"/>
                      <a:pt x="6022" y="1904"/>
                    </a:cubicBezTo>
                    <a:cubicBezTo>
                      <a:pt x="6012" y="1896"/>
                      <a:pt x="6016" y="1893"/>
                      <a:pt x="6029" y="1893"/>
                    </a:cubicBezTo>
                    <a:cubicBezTo>
                      <a:pt x="6075" y="1893"/>
                      <a:pt x="6231" y="1932"/>
                      <a:pt x="6287" y="1932"/>
                    </a:cubicBezTo>
                    <a:cubicBezTo>
                      <a:pt x="6320" y="1932"/>
                      <a:pt x="6319" y="1919"/>
                      <a:pt x="6244" y="1877"/>
                    </a:cubicBezTo>
                    <a:lnTo>
                      <a:pt x="6244" y="1877"/>
                    </a:lnTo>
                    <a:cubicBezTo>
                      <a:pt x="6299" y="1908"/>
                      <a:pt x="6342" y="1920"/>
                      <a:pt x="6377" y="1920"/>
                    </a:cubicBezTo>
                    <a:cubicBezTo>
                      <a:pt x="6497" y="1920"/>
                      <a:pt x="6518" y="1780"/>
                      <a:pt x="6538" y="1753"/>
                    </a:cubicBezTo>
                    <a:cubicBezTo>
                      <a:pt x="6556" y="1717"/>
                      <a:pt x="6503" y="1619"/>
                      <a:pt x="6503" y="1548"/>
                    </a:cubicBezTo>
                    <a:cubicBezTo>
                      <a:pt x="6503" y="1543"/>
                      <a:pt x="6506" y="1541"/>
                      <a:pt x="6511" y="1541"/>
                    </a:cubicBezTo>
                    <a:cubicBezTo>
                      <a:pt x="6541" y="1541"/>
                      <a:pt x="6648" y="1618"/>
                      <a:pt x="6674" y="1618"/>
                    </a:cubicBezTo>
                    <a:cubicBezTo>
                      <a:pt x="6682" y="1618"/>
                      <a:pt x="6683" y="1611"/>
                      <a:pt x="6672" y="1592"/>
                    </a:cubicBezTo>
                    <a:cubicBezTo>
                      <a:pt x="6645" y="1548"/>
                      <a:pt x="6494" y="1343"/>
                      <a:pt x="6512" y="1325"/>
                    </a:cubicBezTo>
                    <a:lnTo>
                      <a:pt x="6512" y="1325"/>
                    </a:lnTo>
                    <a:cubicBezTo>
                      <a:pt x="6504" y="1333"/>
                      <a:pt x="6827" y="1731"/>
                      <a:pt x="6852" y="1731"/>
                    </a:cubicBezTo>
                    <a:cubicBezTo>
                      <a:pt x="6857" y="1731"/>
                      <a:pt x="6849" y="1714"/>
                      <a:pt x="6823" y="1673"/>
                    </a:cubicBezTo>
                    <a:cubicBezTo>
                      <a:pt x="6761" y="1566"/>
                      <a:pt x="6823" y="1566"/>
                      <a:pt x="6672" y="1388"/>
                    </a:cubicBezTo>
                    <a:cubicBezTo>
                      <a:pt x="6616" y="1320"/>
                      <a:pt x="6628" y="1313"/>
                      <a:pt x="6648" y="1313"/>
                    </a:cubicBezTo>
                    <a:cubicBezTo>
                      <a:pt x="6653" y="1313"/>
                      <a:pt x="6659" y="1313"/>
                      <a:pt x="6665" y="1313"/>
                    </a:cubicBezTo>
                    <a:cubicBezTo>
                      <a:pt x="6683" y="1313"/>
                      <a:pt x="6694" y="1307"/>
                      <a:pt x="6651" y="1252"/>
                    </a:cubicBezTo>
                    <a:lnTo>
                      <a:pt x="6651" y="1252"/>
                    </a:lnTo>
                    <a:cubicBezTo>
                      <a:pt x="6791" y="1426"/>
                      <a:pt x="6896" y="1539"/>
                      <a:pt x="6966" y="1566"/>
                    </a:cubicBezTo>
                    <a:cubicBezTo>
                      <a:pt x="6967" y="1566"/>
                      <a:pt x="6968" y="1566"/>
                      <a:pt x="6968" y="1566"/>
                    </a:cubicBezTo>
                    <a:cubicBezTo>
                      <a:pt x="7007" y="1566"/>
                      <a:pt x="6689" y="1100"/>
                      <a:pt x="6663" y="987"/>
                    </a:cubicBezTo>
                    <a:cubicBezTo>
                      <a:pt x="6657" y="940"/>
                      <a:pt x="6664" y="920"/>
                      <a:pt x="6681" y="920"/>
                    </a:cubicBezTo>
                    <a:cubicBezTo>
                      <a:pt x="6769" y="920"/>
                      <a:pt x="7118" y="1483"/>
                      <a:pt x="7215" y="1655"/>
                    </a:cubicBezTo>
                    <a:cubicBezTo>
                      <a:pt x="7108" y="1432"/>
                      <a:pt x="7028" y="1201"/>
                      <a:pt x="6966" y="960"/>
                    </a:cubicBezTo>
                    <a:lnTo>
                      <a:pt x="6966" y="960"/>
                    </a:lnTo>
                    <a:cubicBezTo>
                      <a:pt x="7064" y="1111"/>
                      <a:pt x="7135" y="1218"/>
                      <a:pt x="7215" y="1334"/>
                    </a:cubicBezTo>
                    <a:cubicBezTo>
                      <a:pt x="7135" y="1156"/>
                      <a:pt x="7215" y="1201"/>
                      <a:pt x="7224" y="1156"/>
                    </a:cubicBezTo>
                    <a:cubicBezTo>
                      <a:pt x="7224" y="1040"/>
                      <a:pt x="7206" y="924"/>
                      <a:pt x="7180" y="809"/>
                    </a:cubicBezTo>
                    <a:lnTo>
                      <a:pt x="7180" y="809"/>
                    </a:lnTo>
                    <a:cubicBezTo>
                      <a:pt x="7258" y="959"/>
                      <a:pt x="7326" y="1237"/>
                      <a:pt x="7363" y="1237"/>
                    </a:cubicBezTo>
                    <a:cubicBezTo>
                      <a:pt x="7372" y="1237"/>
                      <a:pt x="7379" y="1221"/>
                      <a:pt x="7384" y="1183"/>
                    </a:cubicBezTo>
                    <a:cubicBezTo>
                      <a:pt x="7393" y="1136"/>
                      <a:pt x="7404" y="1114"/>
                      <a:pt x="7416" y="1114"/>
                    </a:cubicBezTo>
                    <a:cubicBezTo>
                      <a:pt x="7443" y="1114"/>
                      <a:pt x="7479" y="1213"/>
                      <a:pt x="7527" y="1405"/>
                    </a:cubicBezTo>
                    <a:cubicBezTo>
                      <a:pt x="7554" y="1405"/>
                      <a:pt x="7509" y="1263"/>
                      <a:pt x="7500" y="1174"/>
                    </a:cubicBezTo>
                    <a:cubicBezTo>
                      <a:pt x="7491" y="1040"/>
                      <a:pt x="7563" y="1138"/>
                      <a:pt x="7571" y="1058"/>
                    </a:cubicBezTo>
                    <a:cubicBezTo>
                      <a:pt x="7580" y="969"/>
                      <a:pt x="7545" y="818"/>
                      <a:pt x="7545" y="720"/>
                    </a:cubicBezTo>
                    <a:cubicBezTo>
                      <a:pt x="7545" y="631"/>
                      <a:pt x="7603" y="710"/>
                      <a:pt x="7594" y="627"/>
                    </a:cubicBezTo>
                    <a:lnTo>
                      <a:pt x="7594" y="627"/>
                    </a:lnTo>
                    <a:cubicBezTo>
                      <a:pt x="7620" y="788"/>
                      <a:pt x="7619" y="800"/>
                      <a:pt x="7645" y="800"/>
                    </a:cubicBezTo>
                    <a:cubicBezTo>
                      <a:pt x="7649" y="800"/>
                      <a:pt x="7654" y="800"/>
                      <a:pt x="7661" y="800"/>
                    </a:cubicBezTo>
                    <a:lnTo>
                      <a:pt x="7759" y="800"/>
                    </a:lnTo>
                    <a:cubicBezTo>
                      <a:pt x="7767" y="907"/>
                      <a:pt x="7785" y="1094"/>
                      <a:pt x="7750" y="1094"/>
                    </a:cubicBezTo>
                    <a:cubicBezTo>
                      <a:pt x="7750" y="1156"/>
                      <a:pt x="7723" y="1094"/>
                      <a:pt x="7741" y="1245"/>
                    </a:cubicBezTo>
                    <a:cubicBezTo>
                      <a:pt x="7812" y="1227"/>
                      <a:pt x="7803" y="924"/>
                      <a:pt x="7874" y="764"/>
                    </a:cubicBezTo>
                    <a:cubicBezTo>
                      <a:pt x="7885" y="742"/>
                      <a:pt x="7892" y="733"/>
                      <a:pt x="7898" y="733"/>
                    </a:cubicBezTo>
                    <a:cubicBezTo>
                      <a:pt x="7929" y="733"/>
                      <a:pt x="7883" y="1058"/>
                      <a:pt x="7883" y="1058"/>
                    </a:cubicBezTo>
                    <a:cubicBezTo>
                      <a:pt x="7901" y="1022"/>
                      <a:pt x="7919" y="987"/>
                      <a:pt x="7937" y="942"/>
                    </a:cubicBezTo>
                    <a:cubicBezTo>
                      <a:pt x="7950" y="881"/>
                      <a:pt x="7961" y="850"/>
                      <a:pt x="7971" y="850"/>
                    </a:cubicBezTo>
                    <a:cubicBezTo>
                      <a:pt x="7981" y="850"/>
                      <a:pt x="7990" y="883"/>
                      <a:pt x="7999" y="951"/>
                    </a:cubicBezTo>
                    <a:cubicBezTo>
                      <a:pt x="8012" y="1039"/>
                      <a:pt x="8038" y="1099"/>
                      <a:pt x="8062" y="1099"/>
                    </a:cubicBezTo>
                    <a:cubicBezTo>
                      <a:pt x="8090" y="1099"/>
                      <a:pt x="8115" y="1021"/>
                      <a:pt x="8115" y="818"/>
                    </a:cubicBezTo>
                    <a:cubicBezTo>
                      <a:pt x="8118" y="824"/>
                      <a:pt x="8122" y="827"/>
                      <a:pt x="8125" y="827"/>
                    </a:cubicBezTo>
                    <a:cubicBezTo>
                      <a:pt x="8139" y="827"/>
                      <a:pt x="8152" y="778"/>
                      <a:pt x="8159" y="764"/>
                    </a:cubicBezTo>
                    <a:cubicBezTo>
                      <a:pt x="8159" y="764"/>
                      <a:pt x="8160" y="764"/>
                      <a:pt x="8160" y="764"/>
                    </a:cubicBezTo>
                    <a:lnTo>
                      <a:pt x="8160" y="764"/>
                    </a:lnTo>
                    <a:cubicBezTo>
                      <a:pt x="8167" y="764"/>
                      <a:pt x="8115" y="1085"/>
                      <a:pt x="8106" y="1138"/>
                    </a:cubicBezTo>
                    <a:cubicBezTo>
                      <a:pt x="8102" y="1197"/>
                      <a:pt x="8105" y="1216"/>
                      <a:pt x="8112" y="1216"/>
                    </a:cubicBezTo>
                    <a:cubicBezTo>
                      <a:pt x="8120" y="1216"/>
                      <a:pt x="8132" y="1193"/>
                      <a:pt x="8142" y="1174"/>
                    </a:cubicBezTo>
                    <a:cubicBezTo>
                      <a:pt x="8228" y="1027"/>
                      <a:pt x="8306" y="585"/>
                      <a:pt x="8409" y="585"/>
                    </a:cubicBezTo>
                    <a:cubicBezTo>
                      <a:pt x="8412" y="585"/>
                      <a:pt x="8415" y="585"/>
                      <a:pt x="8418" y="586"/>
                    </a:cubicBezTo>
                    <a:cubicBezTo>
                      <a:pt x="8373" y="746"/>
                      <a:pt x="8338" y="898"/>
                      <a:pt x="8320" y="1058"/>
                    </a:cubicBezTo>
                    <a:cubicBezTo>
                      <a:pt x="8306" y="1154"/>
                      <a:pt x="8309" y="1193"/>
                      <a:pt x="8322" y="1193"/>
                    </a:cubicBezTo>
                    <a:cubicBezTo>
                      <a:pt x="8343" y="1193"/>
                      <a:pt x="8388" y="1092"/>
                      <a:pt x="8427" y="960"/>
                    </a:cubicBezTo>
                    <a:lnTo>
                      <a:pt x="8427" y="960"/>
                    </a:lnTo>
                    <a:cubicBezTo>
                      <a:pt x="8382" y="1129"/>
                      <a:pt x="8329" y="1343"/>
                      <a:pt x="8373" y="1352"/>
                    </a:cubicBezTo>
                    <a:cubicBezTo>
                      <a:pt x="8395" y="1273"/>
                      <a:pt x="8504" y="877"/>
                      <a:pt x="8531" y="877"/>
                    </a:cubicBezTo>
                    <a:cubicBezTo>
                      <a:pt x="8537" y="877"/>
                      <a:pt x="8539" y="899"/>
                      <a:pt x="8533" y="951"/>
                    </a:cubicBezTo>
                    <a:cubicBezTo>
                      <a:pt x="8516" y="1094"/>
                      <a:pt x="8427" y="1343"/>
                      <a:pt x="8471" y="1361"/>
                    </a:cubicBezTo>
                    <a:cubicBezTo>
                      <a:pt x="8474" y="1362"/>
                      <a:pt x="8477" y="1362"/>
                      <a:pt x="8480" y="1362"/>
                    </a:cubicBezTo>
                    <a:cubicBezTo>
                      <a:pt x="8515" y="1362"/>
                      <a:pt x="8549" y="1280"/>
                      <a:pt x="8569" y="1280"/>
                    </a:cubicBezTo>
                    <a:cubicBezTo>
                      <a:pt x="8572" y="1280"/>
                      <a:pt x="8575" y="1283"/>
                      <a:pt x="8578" y="1290"/>
                    </a:cubicBezTo>
                    <a:cubicBezTo>
                      <a:pt x="8505" y="1450"/>
                      <a:pt x="8575" y="1491"/>
                      <a:pt x="8623" y="1491"/>
                    </a:cubicBezTo>
                    <a:cubicBezTo>
                      <a:pt x="8633" y="1491"/>
                      <a:pt x="8643" y="1489"/>
                      <a:pt x="8649" y="1486"/>
                    </a:cubicBezTo>
                    <a:cubicBezTo>
                      <a:pt x="8703" y="1468"/>
                      <a:pt x="8783" y="1209"/>
                      <a:pt x="8827" y="1156"/>
                    </a:cubicBezTo>
                    <a:cubicBezTo>
                      <a:pt x="8843" y="1140"/>
                      <a:pt x="8853" y="1133"/>
                      <a:pt x="8859" y="1133"/>
                    </a:cubicBezTo>
                    <a:cubicBezTo>
                      <a:pt x="8903" y="1133"/>
                      <a:pt x="8697" y="1528"/>
                      <a:pt x="8658" y="1584"/>
                    </a:cubicBezTo>
                    <a:cubicBezTo>
                      <a:pt x="8596" y="1708"/>
                      <a:pt x="8658" y="1708"/>
                      <a:pt x="8667" y="1708"/>
                    </a:cubicBezTo>
                    <a:cubicBezTo>
                      <a:pt x="8691" y="1714"/>
                      <a:pt x="8714" y="1717"/>
                      <a:pt x="8736" y="1717"/>
                    </a:cubicBezTo>
                    <a:cubicBezTo>
                      <a:pt x="8780" y="1717"/>
                      <a:pt x="8821" y="1705"/>
                      <a:pt x="8863" y="1681"/>
                    </a:cubicBezTo>
                    <a:cubicBezTo>
                      <a:pt x="8879" y="1674"/>
                      <a:pt x="9072" y="1577"/>
                      <a:pt x="9102" y="1577"/>
                    </a:cubicBezTo>
                    <a:cubicBezTo>
                      <a:pt x="9106" y="1577"/>
                      <a:pt x="9107" y="1579"/>
                      <a:pt x="9104" y="1584"/>
                    </a:cubicBezTo>
                    <a:cubicBezTo>
                      <a:pt x="9060" y="1636"/>
                      <a:pt x="8662" y="1949"/>
                      <a:pt x="8699" y="1949"/>
                    </a:cubicBezTo>
                    <a:cubicBezTo>
                      <a:pt x="8700" y="1949"/>
                      <a:pt x="8701" y="1949"/>
                      <a:pt x="8703" y="1949"/>
                    </a:cubicBezTo>
                    <a:cubicBezTo>
                      <a:pt x="8863" y="1877"/>
                      <a:pt x="9014" y="1797"/>
                      <a:pt x="9166" y="1708"/>
                    </a:cubicBezTo>
                    <a:lnTo>
                      <a:pt x="9166" y="1708"/>
                    </a:lnTo>
                    <a:cubicBezTo>
                      <a:pt x="9014" y="1842"/>
                      <a:pt x="8961" y="1913"/>
                      <a:pt x="8970" y="1949"/>
                    </a:cubicBezTo>
                    <a:cubicBezTo>
                      <a:pt x="8970" y="1972"/>
                      <a:pt x="8982" y="1980"/>
                      <a:pt x="9008" y="1980"/>
                    </a:cubicBezTo>
                    <a:cubicBezTo>
                      <a:pt x="9021" y="1980"/>
                      <a:pt x="9038" y="1978"/>
                      <a:pt x="9059" y="1975"/>
                    </a:cubicBezTo>
                    <a:cubicBezTo>
                      <a:pt x="9112" y="1967"/>
                      <a:pt x="9210" y="1904"/>
                      <a:pt x="9264" y="1895"/>
                    </a:cubicBezTo>
                    <a:cubicBezTo>
                      <a:pt x="9270" y="1895"/>
                      <a:pt x="9276" y="1894"/>
                      <a:pt x="9281" y="1894"/>
                    </a:cubicBezTo>
                    <a:cubicBezTo>
                      <a:pt x="9404" y="1894"/>
                      <a:pt x="9163" y="2095"/>
                      <a:pt x="9086" y="2180"/>
                    </a:cubicBezTo>
                    <a:cubicBezTo>
                      <a:pt x="9078" y="2188"/>
                      <a:pt x="9077" y="2191"/>
                      <a:pt x="9081" y="2191"/>
                    </a:cubicBezTo>
                    <a:cubicBezTo>
                      <a:pt x="9092" y="2191"/>
                      <a:pt x="9133" y="2172"/>
                      <a:pt x="9184" y="2154"/>
                    </a:cubicBezTo>
                    <a:cubicBezTo>
                      <a:pt x="9202" y="2162"/>
                      <a:pt x="9193" y="2189"/>
                      <a:pt x="9202" y="2207"/>
                    </a:cubicBezTo>
                    <a:cubicBezTo>
                      <a:pt x="9202" y="2225"/>
                      <a:pt x="9353" y="2207"/>
                      <a:pt x="9371" y="2243"/>
                    </a:cubicBezTo>
                    <a:cubicBezTo>
                      <a:pt x="9389" y="2287"/>
                      <a:pt x="9344" y="2323"/>
                      <a:pt x="9308" y="2358"/>
                    </a:cubicBezTo>
                    <a:cubicBezTo>
                      <a:pt x="9293" y="2374"/>
                      <a:pt x="9270" y="2404"/>
                      <a:pt x="9328" y="2404"/>
                    </a:cubicBezTo>
                    <a:cubicBezTo>
                      <a:pt x="9335" y="2404"/>
                      <a:pt x="9343" y="2404"/>
                      <a:pt x="9353" y="2403"/>
                    </a:cubicBezTo>
                    <a:cubicBezTo>
                      <a:pt x="9362" y="2402"/>
                      <a:pt x="9371" y="2401"/>
                      <a:pt x="9378" y="2401"/>
                    </a:cubicBezTo>
                    <a:cubicBezTo>
                      <a:pt x="9495" y="2401"/>
                      <a:pt x="9425" y="2521"/>
                      <a:pt x="9433" y="2554"/>
                    </a:cubicBezTo>
                    <a:cubicBezTo>
                      <a:pt x="9433" y="2563"/>
                      <a:pt x="9700" y="2652"/>
                      <a:pt x="9674" y="2661"/>
                    </a:cubicBezTo>
                    <a:cubicBezTo>
                      <a:pt x="9634" y="2666"/>
                      <a:pt x="9593" y="2668"/>
                      <a:pt x="9553" y="2668"/>
                    </a:cubicBezTo>
                    <a:cubicBezTo>
                      <a:pt x="9513" y="2668"/>
                      <a:pt x="9473" y="2666"/>
                      <a:pt x="9433" y="2661"/>
                    </a:cubicBezTo>
                    <a:lnTo>
                      <a:pt x="9433" y="2661"/>
                    </a:lnTo>
                    <a:lnTo>
                      <a:pt x="9585" y="2706"/>
                    </a:lnTo>
                    <a:cubicBezTo>
                      <a:pt x="9682" y="2715"/>
                      <a:pt x="9789" y="2733"/>
                      <a:pt x="9887" y="2759"/>
                    </a:cubicBezTo>
                    <a:cubicBezTo>
                      <a:pt x="9798" y="2759"/>
                      <a:pt x="9709" y="2768"/>
                      <a:pt x="9620" y="2777"/>
                    </a:cubicBezTo>
                    <a:cubicBezTo>
                      <a:pt x="9549" y="2795"/>
                      <a:pt x="9576" y="2831"/>
                      <a:pt x="9576" y="2857"/>
                    </a:cubicBezTo>
                    <a:cubicBezTo>
                      <a:pt x="9644" y="2887"/>
                      <a:pt x="9744" y="2943"/>
                      <a:pt x="9599" y="2943"/>
                    </a:cubicBezTo>
                    <a:cubicBezTo>
                      <a:pt x="9573" y="2943"/>
                      <a:pt x="9539" y="2941"/>
                      <a:pt x="9495" y="2937"/>
                    </a:cubicBezTo>
                    <a:lnTo>
                      <a:pt x="9495" y="2937"/>
                    </a:lnTo>
                    <a:cubicBezTo>
                      <a:pt x="9585" y="2946"/>
                      <a:pt x="9718" y="2991"/>
                      <a:pt x="9763" y="2991"/>
                    </a:cubicBezTo>
                    <a:cubicBezTo>
                      <a:pt x="9558" y="2991"/>
                      <a:pt x="9549" y="3009"/>
                      <a:pt x="9540" y="3053"/>
                    </a:cubicBezTo>
                    <a:cubicBezTo>
                      <a:pt x="9540" y="3080"/>
                      <a:pt x="9504" y="3107"/>
                      <a:pt x="9567" y="3142"/>
                    </a:cubicBezTo>
                    <a:cubicBezTo>
                      <a:pt x="9602" y="3160"/>
                      <a:pt x="9665" y="3160"/>
                      <a:pt x="9665" y="3178"/>
                    </a:cubicBezTo>
                    <a:cubicBezTo>
                      <a:pt x="9647" y="3231"/>
                      <a:pt x="9504" y="3214"/>
                      <a:pt x="9478" y="3258"/>
                    </a:cubicBezTo>
                    <a:cubicBezTo>
                      <a:pt x="9478" y="3279"/>
                      <a:pt x="9483" y="3352"/>
                      <a:pt x="9396" y="3352"/>
                    </a:cubicBezTo>
                    <a:cubicBezTo>
                      <a:pt x="9370" y="3352"/>
                      <a:pt x="9336" y="3346"/>
                      <a:pt x="9291" y="3329"/>
                    </a:cubicBezTo>
                    <a:lnTo>
                      <a:pt x="9291" y="3329"/>
                    </a:lnTo>
                    <a:cubicBezTo>
                      <a:pt x="9264" y="3374"/>
                      <a:pt x="9549" y="3436"/>
                      <a:pt x="9611" y="3499"/>
                    </a:cubicBezTo>
                    <a:cubicBezTo>
                      <a:pt x="9617" y="3506"/>
                      <a:pt x="9612" y="3509"/>
                      <a:pt x="9601" y="3509"/>
                    </a:cubicBezTo>
                    <a:cubicBezTo>
                      <a:pt x="9560" y="3509"/>
                      <a:pt x="9430" y="3468"/>
                      <a:pt x="9389" y="3454"/>
                    </a:cubicBezTo>
                    <a:lnTo>
                      <a:pt x="9282" y="3454"/>
                    </a:lnTo>
                    <a:cubicBezTo>
                      <a:pt x="9221" y="3469"/>
                      <a:pt x="9430" y="3702"/>
                      <a:pt x="9348" y="3702"/>
                    </a:cubicBezTo>
                    <a:cubicBezTo>
                      <a:pt x="9337" y="3702"/>
                      <a:pt x="9320" y="3697"/>
                      <a:pt x="9296" y="3687"/>
                    </a:cubicBezTo>
                    <a:lnTo>
                      <a:pt x="9296" y="3687"/>
                    </a:lnTo>
                    <a:cubicBezTo>
                      <a:pt x="9400" y="3736"/>
                      <a:pt x="9726" y="3901"/>
                      <a:pt x="9718" y="3917"/>
                    </a:cubicBezTo>
                    <a:cubicBezTo>
                      <a:pt x="9647" y="3908"/>
                      <a:pt x="9585" y="3882"/>
                      <a:pt x="9513" y="3855"/>
                    </a:cubicBezTo>
                    <a:lnTo>
                      <a:pt x="9433" y="3855"/>
                    </a:lnTo>
                    <a:cubicBezTo>
                      <a:pt x="9362" y="3855"/>
                      <a:pt x="9335" y="3873"/>
                      <a:pt x="9371" y="3917"/>
                    </a:cubicBezTo>
                    <a:cubicBezTo>
                      <a:pt x="9377" y="3930"/>
                      <a:pt x="9383" y="3942"/>
                      <a:pt x="9364" y="3942"/>
                    </a:cubicBezTo>
                    <a:cubicBezTo>
                      <a:pt x="9357" y="3942"/>
                      <a:pt x="9344" y="3940"/>
                      <a:pt x="9326" y="3935"/>
                    </a:cubicBezTo>
                    <a:cubicBezTo>
                      <a:pt x="9219" y="3899"/>
                      <a:pt x="9014" y="3766"/>
                      <a:pt x="8961" y="3757"/>
                    </a:cubicBezTo>
                    <a:cubicBezTo>
                      <a:pt x="8960" y="3757"/>
                      <a:pt x="8958" y="3757"/>
                      <a:pt x="8957" y="3757"/>
                    </a:cubicBezTo>
                    <a:cubicBezTo>
                      <a:pt x="8918" y="3757"/>
                      <a:pt x="9104" y="3909"/>
                      <a:pt x="9104" y="3926"/>
                    </a:cubicBezTo>
                    <a:cubicBezTo>
                      <a:pt x="9095" y="3988"/>
                      <a:pt x="8925" y="3980"/>
                      <a:pt x="8845" y="4006"/>
                    </a:cubicBezTo>
                    <a:cubicBezTo>
                      <a:pt x="8772" y="4023"/>
                      <a:pt x="9366" y="4254"/>
                      <a:pt x="9221" y="4254"/>
                    </a:cubicBezTo>
                    <a:cubicBezTo>
                      <a:pt x="9207" y="4254"/>
                      <a:pt x="9186" y="4251"/>
                      <a:pt x="9157" y="4247"/>
                    </a:cubicBezTo>
                    <a:cubicBezTo>
                      <a:pt x="9059" y="4230"/>
                      <a:pt x="8957" y="4201"/>
                      <a:pt x="8901" y="4201"/>
                    </a:cubicBezTo>
                    <a:cubicBezTo>
                      <a:pt x="8866" y="4201"/>
                      <a:pt x="8849" y="4212"/>
                      <a:pt x="8863" y="4247"/>
                    </a:cubicBezTo>
                    <a:cubicBezTo>
                      <a:pt x="8870" y="4275"/>
                      <a:pt x="9119" y="4429"/>
                      <a:pt x="9065" y="4429"/>
                    </a:cubicBezTo>
                    <a:cubicBezTo>
                      <a:pt x="9051" y="4429"/>
                      <a:pt x="9014" y="4418"/>
                      <a:pt x="8943" y="4389"/>
                    </a:cubicBezTo>
                    <a:cubicBezTo>
                      <a:pt x="8843" y="4346"/>
                      <a:pt x="8789" y="4330"/>
                      <a:pt x="8765" y="4330"/>
                    </a:cubicBezTo>
                    <a:cubicBezTo>
                      <a:pt x="8701" y="4330"/>
                      <a:pt x="8865" y="4455"/>
                      <a:pt x="8943" y="4514"/>
                    </a:cubicBezTo>
                    <a:cubicBezTo>
                      <a:pt x="9023" y="4577"/>
                      <a:pt x="9019" y="4594"/>
                      <a:pt x="8980" y="4594"/>
                    </a:cubicBezTo>
                    <a:cubicBezTo>
                      <a:pt x="8928" y="4594"/>
                      <a:pt x="8817" y="4564"/>
                      <a:pt x="8757" y="4564"/>
                    </a:cubicBezTo>
                    <a:cubicBezTo>
                      <a:pt x="8746" y="4564"/>
                      <a:pt x="8736" y="4565"/>
                      <a:pt x="8729" y="4567"/>
                    </a:cubicBezTo>
                    <a:cubicBezTo>
                      <a:pt x="8667" y="4603"/>
                      <a:pt x="9104" y="4754"/>
                      <a:pt x="9210" y="4817"/>
                    </a:cubicBezTo>
                    <a:cubicBezTo>
                      <a:pt x="9228" y="4827"/>
                      <a:pt x="9228" y="4831"/>
                      <a:pt x="9217" y="4831"/>
                    </a:cubicBezTo>
                    <a:cubicBezTo>
                      <a:pt x="9173" y="4831"/>
                      <a:pt x="8952" y="4768"/>
                      <a:pt x="8902" y="4768"/>
                    </a:cubicBezTo>
                    <a:cubicBezTo>
                      <a:pt x="8887" y="4768"/>
                      <a:pt x="8888" y="4774"/>
                      <a:pt x="8916" y="4790"/>
                    </a:cubicBezTo>
                    <a:cubicBezTo>
                      <a:pt x="8988" y="4817"/>
                      <a:pt x="9050" y="4844"/>
                      <a:pt x="9112" y="4879"/>
                    </a:cubicBezTo>
                    <a:cubicBezTo>
                      <a:pt x="9144" y="4895"/>
                      <a:pt x="9126" y="4925"/>
                      <a:pt x="9097" y="4925"/>
                    </a:cubicBezTo>
                    <a:cubicBezTo>
                      <a:pt x="9093" y="4925"/>
                      <a:pt x="9090" y="4925"/>
                      <a:pt x="9086" y="4924"/>
                    </a:cubicBezTo>
                    <a:cubicBezTo>
                      <a:pt x="8940" y="4891"/>
                      <a:pt x="8794" y="4778"/>
                      <a:pt x="8688" y="4778"/>
                    </a:cubicBezTo>
                    <a:cubicBezTo>
                      <a:pt x="8678" y="4778"/>
                      <a:pt x="8668" y="4779"/>
                      <a:pt x="8658" y="4781"/>
                    </a:cubicBezTo>
                    <a:cubicBezTo>
                      <a:pt x="8525" y="4826"/>
                      <a:pt x="8507" y="4942"/>
                      <a:pt x="8587" y="5075"/>
                    </a:cubicBezTo>
                    <a:cubicBezTo>
                      <a:pt x="8605" y="5120"/>
                      <a:pt x="8649" y="5137"/>
                      <a:pt x="8640" y="5173"/>
                    </a:cubicBezTo>
                    <a:cubicBezTo>
                      <a:pt x="8683" y="5205"/>
                      <a:pt x="8693" y="5217"/>
                      <a:pt x="8681" y="5217"/>
                    </a:cubicBezTo>
                    <a:cubicBezTo>
                      <a:pt x="8638" y="5217"/>
                      <a:pt x="8293" y="5040"/>
                      <a:pt x="8293" y="5040"/>
                    </a:cubicBezTo>
                    <a:lnTo>
                      <a:pt x="8293" y="5040"/>
                    </a:lnTo>
                    <a:cubicBezTo>
                      <a:pt x="8270" y="5077"/>
                      <a:pt x="8648" y="5235"/>
                      <a:pt x="8551" y="5235"/>
                    </a:cubicBezTo>
                    <a:cubicBezTo>
                      <a:pt x="8534" y="5235"/>
                      <a:pt x="8500" y="5230"/>
                      <a:pt x="8444" y="5218"/>
                    </a:cubicBezTo>
                    <a:lnTo>
                      <a:pt x="8444" y="5218"/>
                    </a:lnTo>
                    <a:cubicBezTo>
                      <a:pt x="8435" y="5227"/>
                      <a:pt x="8444" y="5253"/>
                      <a:pt x="8453" y="5271"/>
                    </a:cubicBezTo>
                    <a:cubicBezTo>
                      <a:pt x="8461" y="5309"/>
                      <a:pt x="8631" y="5582"/>
                      <a:pt x="8519" y="5582"/>
                    </a:cubicBezTo>
                    <a:cubicBezTo>
                      <a:pt x="8500" y="5582"/>
                      <a:pt x="8473" y="5574"/>
                      <a:pt x="8435" y="5556"/>
                    </a:cubicBezTo>
                    <a:lnTo>
                      <a:pt x="8435" y="5556"/>
                    </a:lnTo>
                    <a:lnTo>
                      <a:pt x="8792" y="5823"/>
                    </a:lnTo>
                    <a:cubicBezTo>
                      <a:pt x="8677" y="5771"/>
                      <a:pt x="8606" y="5754"/>
                      <a:pt x="8559" y="5754"/>
                    </a:cubicBezTo>
                    <a:cubicBezTo>
                      <a:pt x="8519" y="5754"/>
                      <a:pt x="8497" y="5766"/>
                      <a:pt x="8480" y="5779"/>
                    </a:cubicBezTo>
                    <a:cubicBezTo>
                      <a:pt x="8476" y="5783"/>
                      <a:pt x="8469" y="5785"/>
                      <a:pt x="8459" y="5785"/>
                    </a:cubicBezTo>
                    <a:cubicBezTo>
                      <a:pt x="8405" y="5785"/>
                      <a:pt x="8273" y="5729"/>
                      <a:pt x="8159" y="5699"/>
                    </a:cubicBezTo>
                    <a:cubicBezTo>
                      <a:pt x="8153" y="5697"/>
                      <a:pt x="8148" y="5696"/>
                      <a:pt x="8145" y="5696"/>
                    </a:cubicBezTo>
                    <a:cubicBezTo>
                      <a:pt x="8102" y="5696"/>
                      <a:pt x="8559" y="5950"/>
                      <a:pt x="8542" y="5984"/>
                    </a:cubicBezTo>
                    <a:cubicBezTo>
                      <a:pt x="8473" y="5949"/>
                      <a:pt x="8105" y="5761"/>
                      <a:pt x="8055" y="5761"/>
                    </a:cubicBezTo>
                    <a:cubicBezTo>
                      <a:pt x="8054" y="5761"/>
                      <a:pt x="8053" y="5761"/>
                      <a:pt x="8052" y="5761"/>
                    </a:cubicBezTo>
                    <a:cubicBezTo>
                      <a:pt x="7990" y="5770"/>
                      <a:pt x="8115" y="5895"/>
                      <a:pt x="8266" y="5966"/>
                    </a:cubicBezTo>
                    <a:cubicBezTo>
                      <a:pt x="8373" y="6010"/>
                      <a:pt x="8498" y="6037"/>
                      <a:pt x="8489" y="6073"/>
                    </a:cubicBezTo>
                    <a:cubicBezTo>
                      <a:pt x="8485" y="6087"/>
                      <a:pt x="8479" y="6093"/>
                      <a:pt x="8467" y="6093"/>
                    </a:cubicBezTo>
                    <a:cubicBezTo>
                      <a:pt x="8449" y="6093"/>
                      <a:pt x="8418" y="6080"/>
                      <a:pt x="8364" y="6064"/>
                    </a:cubicBezTo>
                    <a:cubicBezTo>
                      <a:pt x="8213" y="6019"/>
                      <a:pt x="7999" y="5895"/>
                      <a:pt x="7857" y="5850"/>
                    </a:cubicBezTo>
                    <a:lnTo>
                      <a:pt x="7857" y="5850"/>
                    </a:lnTo>
                    <a:cubicBezTo>
                      <a:pt x="7919" y="5895"/>
                      <a:pt x="7981" y="5930"/>
                      <a:pt x="8044" y="5957"/>
                    </a:cubicBezTo>
                    <a:cubicBezTo>
                      <a:pt x="8124" y="6019"/>
                      <a:pt x="8150" y="6055"/>
                      <a:pt x="8142" y="6082"/>
                    </a:cubicBezTo>
                    <a:cubicBezTo>
                      <a:pt x="8142" y="6091"/>
                      <a:pt x="8132" y="6093"/>
                      <a:pt x="8120" y="6093"/>
                    </a:cubicBezTo>
                    <a:cubicBezTo>
                      <a:pt x="8110" y="6093"/>
                      <a:pt x="8100" y="6091"/>
                      <a:pt x="8092" y="6091"/>
                    </a:cubicBezTo>
                    <a:cubicBezTo>
                      <a:pt x="8080" y="6091"/>
                      <a:pt x="8074" y="6094"/>
                      <a:pt x="8088" y="6108"/>
                    </a:cubicBezTo>
                    <a:cubicBezTo>
                      <a:pt x="8159" y="6162"/>
                      <a:pt x="8240" y="6215"/>
                      <a:pt x="8311" y="6260"/>
                    </a:cubicBezTo>
                    <a:cubicBezTo>
                      <a:pt x="8333" y="6273"/>
                      <a:pt x="8336" y="6279"/>
                      <a:pt x="8328" y="6279"/>
                    </a:cubicBezTo>
                    <a:cubicBezTo>
                      <a:pt x="8301" y="6279"/>
                      <a:pt x="8160" y="6228"/>
                      <a:pt x="8123" y="6228"/>
                    </a:cubicBezTo>
                    <a:cubicBezTo>
                      <a:pt x="8110" y="6228"/>
                      <a:pt x="8110" y="6234"/>
                      <a:pt x="8133" y="6251"/>
                    </a:cubicBezTo>
                    <a:cubicBezTo>
                      <a:pt x="8186" y="6295"/>
                      <a:pt x="8248" y="6331"/>
                      <a:pt x="8302" y="6376"/>
                    </a:cubicBezTo>
                    <a:cubicBezTo>
                      <a:pt x="8328" y="6402"/>
                      <a:pt x="8303" y="6419"/>
                      <a:pt x="8294" y="6437"/>
                    </a:cubicBezTo>
                    <a:lnTo>
                      <a:pt x="8294" y="6437"/>
                    </a:lnTo>
                    <a:cubicBezTo>
                      <a:pt x="8312" y="6396"/>
                      <a:pt x="8147" y="6256"/>
                      <a:pt x="8061" y="6256"/>
                    </a:cubicBezTo>
                    <a:cubicBezTo>
                      <a:pt x="8047" y="6256"/>
                      <a:pt x="8035" y="6260"/>
                      <a:pt x="8026" y="6269"/>
                    </a:cubicBezTo>
                    <a:cubicBezTo>
                      <a:pt x="7990" y="6304"/>
                      <a:pt x="8017" y="6393"/>
                      <a:pt x="8213" y="6482"/>
                    </a:cubicBezTo>
                    <a:cubicBezTo>
                      <a:pt x="8127" y="6445"/>
                      <a:pt x="8063" y="6429"/>
                      <a:pt x="8014" y="6429"/>
                    </a:cubicBezTo>
                    <a:cubicBezTo>
                      <a:pt x="7846" y="6429"/>
                      <a:pt x="7866" y="6610"/>
                      <a:pt x="7839" y="6652"/>
                    </a:cubicBezTo>
                    <a:cubicBezTo>
                      <a:pt x="7812" y="6714"/>
                      <a:pt x="8008" y="6767"/>
                      <a:pt x="8231" y="6865"/>
                    </a:cubicBezTo>
                    <a:cubicBezTo>
                      <a:pt x="8361" y="6944"/>
                      <a:pt x="8415" y="6979"/>
                      <a:pt x="8388" y="6979"/>
                    </a:cubicBezTo>
                    <a:cubicBezTo>
                      <a:pt x="8368" y="6979"/>
                      <a:pt x="8308" y="6961"/>
                      <a:pt x="8204" y="6928"/>
                    </a:cubicBezTo>
                    <a:cubicBezTo>
                      <a:pt x="7998" y="6832"/>
                      <a:pt x="7846" y="6800"/>
                      <a:pt x="7742" y="6800"/>
                    </a:cubicBezTo>
                    <a:cubicBezTo>
                      <a:pt x="7634" y="6800"/>
                      <a:pt x="7576" y="6834"/>
                      <a:pt x="7563" y="6865"/>
                    </a:cubicBezTo>
                    <a:cubicBezTo>
                      <a:pt x="7545" y="6901"/>
                      <a:pt x="7518" y="6937"/>
                      <a:pt x="7643" y="7026"/>
                    </a:cubicBezTo>
                    <a:cubicBezTo>
                      <a:pt x="7830" y="7151"/>
                      <a:pt x="7883" y="7204"/>
                      <a:pt x="7857" y="7257"/>
                    </a:cubicBezTo>
                    <a:cubicBezTo>
                      <a:pt x="7878" y="7214"/>
                      <a:pt x="7716" y="7105"/>
                      <a:pt x="7632" y="7105"/>
                    </a:cubicBezTo>
                    <a:cubicBezTo>
                      <a:pt x="7613" y="7105"/>
                      <a:pt x="7598" y="7111"/>
                      <a:pt x="7589" y="7124"/>
                    </a:cubicBezTo>
                    <a:cubicBezTo>
                      <a:pt x="7554" y="7186"/>
                      <a:pt x="7527" y="7240"/>
                      <a:pt x="7509" y="7302"/>
                    </a:cubicBezTo>
                    <a:cubicBezTo>
                      <a:pt x="7487" y="7361"/>
                      <a:pt x="7483" y="7396"/>
                      <a:pt x="7649" y="7505"/>
                    </a:cubicBezTo>
                    <a:lnTo>
                      <a:pt x="7649" y="7505"/>
                    </a:lnTo>
                    <a:cubicBezTo>
                      <a:pt x="7565" y="7458"/>
                      <a:pt x="7477" y="7418"/>
                      <a:pt x="7393" y="7382"/>
                    </a:cubicBezTo>
                    <a:cubicBezTo>
                      <a:pt x="7362" y="7369"/>
                      <a:pt x="7331" y="7364"/>
                      <a:pt x="7310" y="7364"/>
                    </a:cubicBezTo>
                    <a:cubicBezTo>
                      <a:pt x="7271" y="7364"/>
                      <a:pt x="7262" y="7383"/>
                      <a:pt x="7331" y="7418"/>
                    </a:cubicBezTo>
                    <a:cubicBezTo>
                      <a:pt x="7482" y="7489"/>
                      <a:pt x="7376" y="7489"/>
                      <a:pt x="7376" y="7534"/>
                    </a:cubicBezTo>
                    <a:cubicBezTo>
                      <a:pt x="7376" y="7569"/>
                      <a:pt x="7527" y="7614"/>
                      <a:pt x="7571" y="7658"/>
                    </a:cubicBezTo>
                    <a:cubicBezTo>
                      <a:pt x="7595" y="7676"/>
                      <a:pt x="7589" y="7682"/>
                      <a:pt x="7570" y="7682"/>
                    </a:cubicBezTo>
                    <a:cubicBezTo>
                      <a:pt x="7530" y="7682"/>
                      <a:pt x="7435" y="7658"/>
                      <a:pt x="7411" y="7658"/>
                    </a:cubicBezTo>
                    <a:cubicBezTo>
                      <a:pt x="7367" y="7658"/>
                      <a:pt x="7349" y="7676"/>
                      <a:pt x="7349" y="7703"/>
                    </a:cubicBezTo>
                    <a:cubicBezTo>
                      <a:pt x="7349" y="7721"/>
                      <a:pt x="7367" y="7774"/>
                      <a:pt x="7474" y="7827"/>
                    </a:cubicBezTo>
                    <a:cubicBezTo>
                      <a:pt x="7580" y="7881"/>
                      <a:pt x="7518" y="7890"/>
                      <a:pt x="7509" y="7917"/>
                    </a:cubicBezTo>
                    <a:cubicBezTo>
                      <a:pt x="7392" y="7866"/>
                      <a:pt x="7334" y="7834"/>
                      <a:pt x="7318" y="7834"/>
                    </a:cubicBezTo>
                    <a:cubicBezTo>
                      <a:pt x="7309" y="7834"/>
                      <a:pt x="7314" y="7845"/>
                      <a:pt x="7331" y="7872"/>
                    </a:cubicBezTo>
                    <a:cubicBezTo>
                      <a:pt x="7367" y="7925"/>
                      <a:pt x="7402" y="7979"/>
                      <a:pt x="7447" y="8023"/>
                    </a:cubicBezTo>
                    <a:cubicBezTo>
                      <a:pt x="7446" y="8023"/>
                      <a:pt x="7446" y="8023"/>
                      <a:pt x="7445" y="8023"/>
                    </a:cubicBezTo>
                    <a:cubicBezTo>
                      <a:pt x="7439" y="8023"/>
                      <a:pt x="7501" y="8086"/>
                      <a:pt x="7484" y="8086"/>
                    </a:cubicBezTo>
                    <a:cubicBezTo>
                      <a:pt x="7479" y="8086"/>
                      <a:pt x="7468" y="8081"/>
                      <a:pt x="7447" y="8068"/>
                    </a:cubicBezTo>
                    <a:cubicBezTo>
                      <a:pt x="7393" y="8041"/>
                      <a:pt x="7349" y="8014"/>
                      <a:pt x="7295" y="7988"/>
                    </a:cubicBezTo>
                    <a:lnTo>
                      <a:pt x="7295" y="7988"/>
                    </a:lnTo>
                    <a:cubicBezTo>
                      <a:pt x="7278" y="8032"/>
                      <a:pt x="7331" y="8050"/>
                      <a:pt x="7420" y="8121"/>
                    </a:cubicBezTo>
                    <a:cubicBezTo>
                      <a:pt x="7470" y="8164"/>
                      <a:pt x="7542" y="8235"/>
                      <a:pt x="7493" y="8235"/>
                    </a:cubicBezTo>
                    <a:cubicBezTo>
                      <a:pt x="7480" y="8235"/>
                      <a:pt x="7460" y="8230"/>
                      <a:pt x="7429" y="8219"/>
                    </a:cubicBezTo>
                    <a:cubicBezTo>
                      <a:pt x="7255" y="8159"/>
                      <a:pt x="7216" y="8117"/>
                      <a:pt x="7137" y="8117"/>
                    </a:cubicBezTo>
                    <a:cubicBezTo>
                      <a:pt x="7123" y="8117"/>
                      <a:pt x="7108" y="8119"/>
                      <a:pt x="7091" y="8121"/>
                    </a:cubicBezTo>
                    <a:cubicBezTo>
                      <a:pt x="7037" y="8130"/>
                      <a:pt x="6930" y="8130"/>
                      <a:pt x="6912" y="8166"/>
                    </a:cubicBezTo>
                    <a:cubicBezTo>
                      <a:pt x="6895" y="8202"/>
                      <a:pt x="7046" y="8237"/>
                      <a:pt x="7117" y="8282"/>
                    </a:cubicBezTo>
                    <a:cubicBezTo>
                      <a:pt x="7218" y="8328"/>
                      <a:pt x="7264" y="8374"/>
                      <a:pt x="7217" y="8374"/>
                    </a:cubicBezTo>
                    <a:cubicBezTo>
                      <a:pt x="7210" y="8374"/>
                      <a:pt x="7200" y="8373"/>
                      <a:pt x="7188" y="8371"/>
                    </a:cubicBezTo>
                    <a:cubicBezTo>
                      <a:pt x="7171" y="8368"/>
                      <a:pt x="7148" y="8367"/>
                      <a:pt x="7127" y="8367"/>
                    </a:cubicBezTo>
                    <a:cubicBezTo>
                      <a:pt x="7075" y="8367"/>
                      <a:pt x="7034" y="8377"/>
                      <a:pt x="7108" y="8412"/>
                    </a:cubicBezTo>
                    <a:lnTo>
                      <a:pt x="7108" y="8412"/>
                    </a:lnTo>
                    <a:cubicBezTo>
                      <a:pt x="7035" y="8381"/>
                      <a:pt x="6988" y="8369"/>
                      <a:pt x="6959" y="8369"/>
                    </a:cubicBezTo>
                    <a:cubicBezTo>
                      <a:pt x="6854" y="8369"/>
                      <a:pt x="6984" y="8533"/>
                      <a:pt x="6984" y="8567"/>
                    </a:cubicBezTo>
                    <a:cubicBezTo>
                      <a:pt x="6984" y="8579"/>
                      <a:pt x="6975" y="8583"/>
                      <a:pt x="6962" y="8583"/>
                    </a:cubicBezTo>
                    <a:cubicBezTo>
                      <a:pt x="6942" y="8583"/>
                      <a:pt x="6911" y="8574"/>
                      <a:pt x="6885" y="8574"/>
                    </a:cubicBezTo>
                    <a:cubicBezTo>
                      <a:pt x="6879" y="8574"/>
                      <a:pt x="6873" y="8575"/>
                      <a:pt x="6868" y="8576"/>
                    </a:cubicBezTo>
                    <a:cubicBezTo>
                      <a:pt x="6823" y="8585"/>
                      <a:pt x="6788" y="8611"/>
                      <a:pt x="6770" y="8656"/>
                    </a:cubicBezTo>
                    <a:cubicBezTo>
                      <a:pt x="6763" y="8670"/>
                      <a:pt x="6750" y="8799"/>
                      <a:pt x="6639" y="8799"/>
                    </a:cubicBezTo>
                    <a:cubicBezTo>
                      <a:pt x="6612" y="8799"/>
                      <a:pt x="6579" y="8791"/>
                      <a:pt x="6538" y="8772"/>
                    </a:cubicBezTo>
                    <a:lnTo>
                      <a:pt x="6538" y="8772"/>
                    </a:lnTo>
                    <a:cubicBezTo>
                      <a:pt x="6520" y="8816"/>
                      <a:pt x="6538" y="8843"/>
                      <a:pt x="6743" y="8941"/>
                    </a:cubicBezTo>
                    <a:cubicBezTo>
                      <a:pt x="6832" y="8985"/>
                      <a:pt x="7001" y="9092"/>
                      <a:pt x="6993" y="9110"/>
                    </a:cubicBezTo>
                    <a:lnTo>
                      <a:pt x="6636" y="8985"/>
                    </a:lnTo>
                    <a:cubicBezTo>
                      <a:pt x="6608" y="8979"/>
                      <a:pt x="6585" y="8976"/>
                      <a:pt x="6568" y="8976"/>
                    </a:cubicBezTo>
                    <a:cubicBezTo>
                      <a:pt x="6511" y="8976"/>
                      <a:pt x="6515" y="9009"/>
                      <a:pt x="6556" y="9057"/>
                    </a:cubicBezTo>
                    <a:cubicBezTo>
                      <a:pt x="6610" y="9119"/>
                      <a:pt x="6654" y="9172"/>
                      <a:pt x="6645" y="9199"/>
                    </a:cubicBezTo>
                    <a:lnTo>
                      <a:pt x="6458" y="9146"/>
                    </a:lnTo>
                    <a:cubicBezTo>
                      <a:pt x="6456" y="9146"/>
                      <a:pt x="6453" y="9145"/>
                      <a:pt x="6451" y="9145"/>
                    </a:cubicBezTo>
                    <a:cubicBezTo>
                      <a:pt x="6334" y="9145"/>
                      <a:pt x="6876" y="9396"/>
                      <a:pt x="6859" y="9431"/>
                    </a:cubicBezTo>
                    <a:cubicBezTo>
                      <a:pt x="6855" y="9438"/>
                      <a:pt x="6846" y="9441"/>
                      <a:pt x="6835" y="9441"/>
                    </a:cubicBezTo>
                    <a:cubicBezTo>
                      <a:pt x="6748" y="9441"/>
                      <a:pt x="6481" y="9269"/>
                      <a:pt x="6397" y="9269"/>
                    </a:cubicBezTo>
                    <a:cubicBezTo>
                      <a:pt x="6393" y="9269"/>
                      <a:pt x="6390" y="9270"/>
                      <a:pt x="6387" y="9270"/>
                    </a:cubicBezTo>
                    <a:cubicBezTo>
                      <a:pt x="6262" y="9288"/>
                      <a:pt x="6601" y="9520"/>
                      <a:pt x="6663" y="9618"/>
                    </a:cubicBezTo>
                    <a:cubicBezTo>
                      <a:pt x="6669" y="9631"/>
                      <a:pt x="6704" y="9733"/>
                      <a:pt x="6657" y="9733"/>
                    </a:cubicBezTo>
                    <a:cubicBezTo>
                      <a:pt x="6640" y="9733"/>
                      <a:pt x="6611" y="9719"/>
                      <a:pt x="6565" y="9680"/>
                    </a:cubicBezTo>
                    <a:cubicBezTo>
                      <a:pt x="6588" y="9626"/>
                      <a:pt x="6475" y="9551"/>
                      <a:pt x="6369" y="9551"/>
                    </a:cubicBezTo>
                    <a:cubicBezTo>
                      <a:pt x="6354" y="9551"/>
                      <a:pt x="6339" y="9552"/>
                      <a:pt x="6324" y="9555"/>
                    </a:cubicBezTo>
                    <a:cubicBezTo>
                      <a:pt x="6289" y="9564"/>
                      <a:pt x="6271" y="9636"/>
                      <a:pt x="6449" y="9707"/>
                    </a:cubicBezTo>
                    <a:cubicBezTo>
                      <a:pt x="6547" y="9734"/>
                      <a:pt x="6645" y="9769"/>
                      <a:pt x="6734" y="9814"/>
                    </a:cubicBezTo>
                    <a:cubicBezTo>
                      <a:pt x="6734" y="9814"/>
                      <a:pt x="6734" y="9814"/>
                      <a:pt x="6733" y="9814"/>
                    </a:cubicBezTo>
                    <a:cubicBezTo>
                      <a:pt x="6715" y="9814"/>
                      <a:pt x="6395" y="9736"/>
                      <a:pt x="6302" y="9736"/>
                    </a:cubicBezTo>
                    <a:cubicBezTo>
                      <a:pt x="6270" y="9736"/>
                      <a:pt x="6265" y="9745"/>
                      <a:pt x="6307" y="9769"/>
                    </a:cubicBezTo>
                    <a:lnTo>
                      <a:pt x="6645" y="9930"/>
                    </a:lnTo>
                    <a:cubicBezTo>
                      <a:pt x="6716" y="9983"/>
                      <a:pt x="6779" y="10028"/>
                      <a:pt x="6850" y="10090"/>
                    </a:cubicBezTo>
                    <a:cubicBezTo>
                      <a:pt x="6645" y="9991"/>
                      <a:pt x="6524" y="9936"/>
                      <a:pt x="6460" y="9936"/>
                    </a:cubicBezTo>
                    <a:cubicBezTo>
                      <a:pt x="6438" y="9936"/>
                      <a:pt x="6423" y="9942"/>
                      <a:pt x="6414" y="9956"/>
                    </a:cubicBezTo>
                    <a:cubicBezTo>
                      <a:pt x="6449" y="10063"/>
                      <a:pt x="6529" y="10134"/>
                      <a:pt x="6636" y="10161"/>
                    </a:cubicBezTo>
                    <a:lnTo>
                      <a:pt x="6610" y="10215"/>
                    </a:lnTo>
                    <a:cubicBezTo>
                      <a:pt x="6503" y="10170"/>
                      <a:pt x="6405" y="10117"/>
                      <a:pt x="6298" y="10081"/>
                    </a:cubicBezTo>
                    <a:cubicBezTo>
                      <a:pt x="6260" y="10069"/>
                      <a:pt x="6230" y="10064"/>
                      <a:pt x="6208" y="10064"/>
                    </a:cubicBezTo>
                    <a:cubicBezTo>
                      <a:pt x="6161" y="10064"/>
                      <a:pt x="6146" y="10086"/>
                      <a:pt x="6164" y="10117"/>
                    </a:cubicBezTo>
                    <a:cubicBezTo>
                      <a:pt x="6205" y="10185"/>
                      <a:pt x="6485" y="10336"/>
                      <a:pt x="6416" y="10336"/>
                    </a:cubicBezTo>
                    <a:cubicBezTo>
                      <a:pt x="6395" y="10336"/>
                      <a:pt x="6340" y="10322"/>
                      <a:pt x="6235" y="10286"/>
                    </a:cubicBezTo>
                    <a:cubicBezTo>
                      <a:pt x="6117" y="10231"/>
                      <a:pt x="6064" y="10210"/>
                      <a:pt x="6050" y="10210"/>
                    </a:cubicBezTo>
                    <a:cubicBezTo>
                      <a:pt x="6010" y="10210"/>
                      <a:pt x="6302" y="10386"/>
                      <a:pt x="6289" y="10419"/>
                    </a:cubicBezTo>
                    <a:cubicBezTo>
                      <a:pt x="6284" y="10428"/>
                      <a:pt x="6269" y="10431"/>
                      <a:pt x="6249" y="10431"/>
                    </a:cubicBezTo>
                    <a:cubicBezTo>
                      <a:pt x="6195" y="10431"/>
                      <a:pt x="6104" y="10407"/>
                      <a:pt x="6068" y="10407"/>
                    </a:cubicBezTo>
                    <a:cubicBezTo>
                      <a:pt x="6052" y="10407"/>
                      <a:pt x="6048" y="10412"/>
                      <a:pt x="6066" y="10428"/>
                    </a:cubicBezTo>
                    <a:lnTo>
                      <a:pt x="6316" y="10598"/>
                    </a:lnTo>
                    <a:cubicBezTo>
                      <a:pt x="6155" y="10544"/>
                      <a:pt x="6102" y="10491"/>
                      <a:pt x="5986" y="10491"/>
                    </a:cubicBezTo>
                    <a:cubicBezTo>
                      <a:pt x="5941" y="10491"/>
                      <a:pt x="5861" y="10509"/>
                      <a:pt x="5986" y="10589"/>
                    </a:cubicBezTo>
                    <a:cubicBezTo>
                      <a:pt x="6120" y="10660"/>
                      <a:pt x="6031" y="10669"/>
                      <a:pt x="6013" y="10696"/>
                    </a:cubicBezTo>
                    <a:cubicBezTo>
                      <a:pt x="6004" y="10731"/>
                      <a:pt x="6271" y="10847"/>
                      <a:pt x="6253" y="10883"/>
                    </a:cubicBezTo>
                    <a:lnTo>
                      <a:pt x="5986" y="10758"/>
                    </a:lnTo>
                    <a:lnTo>
                      <a:pt x="5986" y="10758"/>
                    </a:lnTo>
                    <a:cubicBezTo>
                      <a:pt x="5968" y="10776"/>
                      <a:pt x="5941" y="10811"/>
                      <a:pt x="6093" y="10874"/>
                    </a:cubicBezTo>
                    <a:cubicBezTo>
                      <a:pt x="6170" y="10921"/>
                      <a:pt x="6192" y="10941"/>
                      <a:pt x="6158" y="10941"/>
                    </a:cubicBezTo>
                    <a:cubicBezTo>
                      <a:pt x="6141" y="10941"/>
                      <a:pt x="6111" y="10936"/>
                      <a:pt x="6066" y="10927"/>
                    </a:cubicBezTo>
                    <a:lnTo>
                      <a:pt x="6066" y="10927"/>
                    </a:lnTo>
                    <a:cubicBezTo>
                      <a:pt x="6048" y="10954"/>
                      <a:pt x="6066" y="10963"/>
                      <a:pt x="6182" y="11016"/>
                    </a:cubicBezTo>
                    <a:cubicBezTo>
                      <a:pt x="6333" y="11079"/>
                      <a:pt x="6298" y="11114"/>
                      <a:pt x="6289" y="11123"/>
                    </a:cubicBezTo>
                    <a:lnTo>
                      <a:pt x="5835" y="10919"/>
                    </a:lnTo>
                    <a:lnTo>
                      <a:pt x="5835" y="10919"/>
                    </a:lnTo>
                    <a:cubicBezTo>
                      <a:pt x="6013" y="10999"/>
                      <a:pt x="5995" y="11105"/>
                      <a:pt x="5977" y="11123"/>
                    </a:cubicBezTo>
                    <a:cubicBezTo>
                      <a:pt x="5973" y="11129"/>
                      <a:pt x="5962" y="11132"/>
                      <a:pt x="5947" y="11132"/>
                    </a:cubicBezTo>
                    <a:cubicBezTo>
                      <a:pt x="5903" y="11132"/>
                      <a:pt x="5828" y="11113"/>
                      <a:pt x="5787" y="11113"/>
                    </a:cubicBezTo>
                    <a:cubicBezTo>
                      <a:pt x="5781" y="11113"/>
                      <a:pt x="5776" y="11113"/>
                      <a:pt x="5772" y="11114"/>
                    </a:cubicBezTo>
                    <a:cubicBezTo>
                      <a:pt x="5550" y="11159"/>
                      <a:pt x="5523" y="11310"/>
                      <a:pt x="5461" y="11426"/>
                    </a:cubicBezTo>
                    <a:cubicBezTo>
                      <a:pt x="5461" y="11426"/>
                      <a:pt x="5369" y="11392"/>
                      <a:pt x="5328" y="11392"/>
                    </a:cubicBezTo>
                    <a:cubicBezTo>
                      <a:pt x="5318" y="11392"/>
                      <a:pt x="5311" y="11394"/>
                      <a:pt x="5309" y="11399"/>
                    </a:cubicBezTo>
                    <a:cubicBezTo>
                      <a:pt x="5300" y="11417"/>
                      <a:pt x="5291" y="11444"/>
                      <a:pt x="5291" y="11470"/>
                    </a:cubicBezTo>
                    <a:cubicBezTo>
                      <a:pt x="5291" y="11551"/>
                      <a:pt x="5291" y="11631"/>
                      <a:pt x="5291" y="11711"/>
                    </a:cubicBezTo>
                    <a:cubicBezTo>
                      <a:pt x="5282" y="11827"/>
                      <a:pt x="5291" y="11951"/>
                      <a:pt x="5327" y="12058"/>
                    </a:cubicBezTo>
                    <a:cubicBezTo>
                      <a:pt x="5345" y="12130"/>
                      <a:pt x="5389" y="12192"/>
                      <a:pt x="5461" y="12228"/>
                    </a:cubicBezTo>
                    <a:cubicBezTo>
                      <a:pt x="5532" y="12281"/>
                      <a:pt x="5487" y="12299"/>
                      <a:pt x="5478" y="12317"/>
                    </a:cubicBezTo>
                    <a:cubicBezTo>
                      <a:pt x="5487" y="12300"/>
                      <a:pt x="5419" y="12253"/>
                      <a:pt x="5380" y="12253"/>
                    </a:cubicBezTo>
                    <a:cubicBezTo>
                      <a:pt x="5377" y="12253"/>
                      <a:pt x="5374" y="12254"/>
                      <a:pt x="5371" y="12254"/>
                    </a:cubicBezTo>
                    <a:cubicBezTo>
                      <a:pt x="5291" y="12281"/>
                      <a:pt x="5291" y="12352"/>
                      <a:pt x="5273" y="12406"/>
                    </a:cubicBezTo>
                    <a:cubicBezTo>
                      <a:pt x="5256" y="12424"/>
                      <a:pt x="5193" y="12468"/>
                      <a:pt x="5300" y="12530"/>
                    </a:cubicBezTo>
                    <a:cubicBezTo>
                      <a:pt x="5371" y="12584"/>
                      <a:pt x="5665" y="12691"/>
                      <a:pt x="5763" y="12735"/>
                    </a:cubicBezTo>
                    <a:cubicBezTo>
                      <a:pt x="5759" y="12743"/>
                      <a:pt x="5748" y="12746"/>
                      <a:pt x="5732" y="12746"/>
                    </a:cubicBezTo>
                    <a:cubicBezTo>
                      <a:pt x="5652" y="12746"/>
                      <a:pt x="5445" y="12661"/>
                      <a:pt x="5318" y="12602"/>
                    </a:cubicBezTo>
                    <a:cubicBezTo>
                      <a:pt x="5245" y="12572"/>
                      <a:pt x="5203" y="12561"/>
                      <a:pt x="5180" y="12561"/>
                    </a:cubicBezTo>
                    <a:cubicBezTo>
                      <a:pt x="5132" y="12561"/>
                      <a:pt x="5158" y="12607"/>
                      <a:pt x="5140" y="12637"/>
                    </a:cubicBezTo>
                    <a:cubicBezTo>
                      <a:pt x="5122" y="12673"/>
                      <a:pt x="5113" y="12762"/>
                      <a:pt x="5015" y="12780"/>
                    </a:cubicBezTo>
                    <a:cubicBezTo>
                      <a:pt x="4980" y="12780"/>
                      <a:pt x="4935" y="12771"/>
                      <a:pt x="4899" y="12762"/>
                    </a:cubicBezTo>
                    <a:lnTo>
                      <a:pt x="4899" y="12762"/>
                    </a:lnTo>
                    <a:cubicBezTo>
                      <a:pt x="4899" y="12807"/>
                      <a:pt x="4997" y="12860"/>
                      <a:pt x="5060" y="12913"/>
                    </a:cubicBezTo>
                    <a:cubicBezTo>
                      <a:pt x="5175" y="13029"/>
                      <a:pt x="4899" y="12985"/>
                      <a:pt x="4837" y="13011"/>
                    </a:cubicBezTo>
                    <a:cubicBezTo>
                      <a:pt x="4775" y="13038"/>
                      <a:pt x="4935" y="13136"/>
                      <a:pt x="5104" y="13243"/>
                    </a:cubicBezTo>
                    <a:cubicBezTo>
                      <a:pt x="5190" y="13299"/>
                      <a:pt x="5212" y="13319"/>
                      <a:pt x="5196" y="13319"/>
                    </a:cubicBezTo>
                    <a:cubicBezTo>
                      <a:pt x="5159" y="13319"/>
                      <a:pt x="4888" y="13188"/>
                      <a:pt x="4837" y="13163"/>
                    </a:cubicBezTo>
                    <a:cubicBezTo>
                      <a:pt x="4806" y="13151"/>
                      <a:pt x="4787" y="13146"/>
                      <a:pt x="4777" y="13146"/>
                    </a:cubicBezTo>
                    <a:cubicBezTo>
                      <a:pt x="4720" y="13146"/>
                      <a:pt x="4982" y="13317"/>
                      <a:pt x="4997" y="13332"/>
                    </a:cubicBezTo>
                    <a:cubicBezTo>
                      <a:pt x="5034" y="13364"/>
                      <a:pt x="5031" y="13375"/>
                      <a:pt x="5006" y="13375"/>
                    </a:cubicBezTo>
                    <a:cubicBezTo>
                      <a:pt x="4948" y="13375"/>
                      <a:pt x="4766" y="13312"/>
                      <a:pt x="4703" y="13305"/>
                    </a:cubicBezTo>
                    <a:cubicBezTo>
                      <a:pt x="4597" y="13305"/>
                      <a:pt x="4623" y="13377"/>
                      <a:pt x="4641" y="13439"/>
                    </a:cubicBezTo>
                    <a:cubicBezTo>
                      <a:pt x="4648" y="13460"/>
                      <a:pt x="4695" y="13594"/>
                      <a:pt x="4588" y="13594"/>
                    </a:cubicBezTo>
                    <a:cubicBezTo>
                      <a:pt x="4560" y="13594"/>
                      <a:pt x="4523" y="13585"/>
                      <a:pt x="4472" y="13564"/>
                    </a:cubicBezTo>
                    <a:cubicBezTo>
                      <a:pt x="4409" y="13573"/>
                      <a:pt x="4463" y="13635"/>
                      <a:pt x="4472" y="13679"/>
                    </a:cubicBezTo>
                    <a:cubicBezTo>
                      <a:pt x="4543" y="13858"/>
                      <a:pt x="4454" y="13956"/>
                      <a:pt x="4516" y="14125"/>
                    </a:cubicBezTo>
                    <a:cubicBezTo>
                      <a:pt x="4532" y="14179"/>
                      <a:pt x="4574" y="14246"/>
                      <a:pt x="4728" y="14326"/>
                    </a:cubicBezTo>
                    <a:lnTo>
                      <a:pt x="4728" y="14326"/>
                    </a:lnTo>
                    <a:cubicBezTo>
                      <a:pt x="4628" y="14281"/>
                      <a:pt x="4523" y="14242"/>
                      <a:pt x="4418" y="14214"/>
                    </a:cubicBezTo>
                    <a:cubicBezTo>
                      <a:pt x="4409" y="14212"/>
                      <a:pt x="4401" y="14211"/>
                      <a:pt x="4397" y="14211"/>
                    </a:cubicBezTo>
                    <a:cubicBezTo>
                      <a:pt x="4362" y="14211"/>
                      <a:pt x="4442" y="14261"/>
                      <a:pt x="4418" y="14276"/>
                    </a:cubicBezTo>
                    <a:lnTo>
                      <a:pt x="4338" y="14285"/>
                    </a:lnTo>
                    <a:cubicBezTo>
                      <a:pt x="4222" y="14303"/>
                      <a:pt x="4213" y="14365"/>
                      <a:pt x="4178" y="14419"/>
                    </a:cubicBezTo>
                    <a:cubicBezTo>
                      <a:pt x="4294" y="14499"/>
                      <a:pt x="4213" y="14597"/>
                      <a:pt x="4222" y="14606"/>
                    </a:cubicBezTo>
                    <a:cubicBezTo>
                      <a:pt x="4463" y="14739"/>
                      <a:pt x="4757" y="14855"/>
                      <a:pt x="5006" y="14998"/>
                    </a:cubicBezTo>
                    <a:cubicBezTo>
                      <a:pt x="5023" y="15006"/>
                      <a:pt x="5017" y="15010"/>
                      <a:pt x="4996" y="15010"/>
                    </a:cubicBezTo>
                    <a:cubicBezTo>
                      <a:pt x="4926" y="15010"/>
                      <a:pt x="4685" y="14961"/>
                      <a:pt x="4534" y="14837"/>
                    </a:cubicBezTo>
                    <a:cubicBezTo>
                      <a:pt x="4406" y="14732"/>
                      <a:pt x="4308" y="14696"/>
                      <a:pt x="4248" y="14696"/>
                    </a:cubicBezTo>
                    <a:cubicBezTo>
                      <a:pt x="4217" y="14696"/>
                      <a:pt x="4196" y="14706"/>
                      <a:pt x="4187" y="14722"/>
                    </a:cubicBezTo>
                    <a:cubicBezTo>
                      <a:pt x="4178" y="14739"/>
                      <a:pt x="4142" y="14766"/>
                      <a:pt x="4222" y="14828"/>
                    </a:cubicBezTo>
                    <a:cubicBezTo>
                      <a:pt x="4303" y="14900"/>
                      <a:pt x="4347" y="14909"/>
                      <a:pt x="4294" y="14918"/>
                    </a:cubicBezTo>
                    <a:cubicBezTo>
                      <a:pt x="4107" y="14882"/>
                      <a:pt x="3928" y="14802"/>
                      <a:pt x="3777" y="14695"/>
                    </a:cubicBezTo>
                    <a:lnTo>
                      <a:pt x="3777" y="14695"/>
                    </a:lnTo>
                    <a:cubicBezTo>
                      <a:pt x="3928" y="14820"/>
                      <a:pt x="3920" y="14837"/>
                      <a:pt x="3902" y="14864"/>
                    </a:cubicBezTo>
                    <a:cubicBezTo>
                      <a:pt x="3875" y="14900"/>
                      <a:pt x="3866" y="14926"/>
                      <a:pt x="3911" y="15016"/>
                    </a:cubicBezTo>
                    <a:cubicBezTo>
                      <a:pt x="3927" y="15041"/>
                      <a:pt x="4015" y="15160"/>
                      <a:pt x="4003" y="15160"/>
                    </a:cubicBezTo>
                    <a:cubicBezTo>
                      <a:pt x="4003" y="15160"/>
                      <a:pt x="4001" y="15159"/>
                      <a:pt x="4000" y="15158"/>
                    </a:cubicBezTo>
                    <a:cubicBezTo>
                      <a:pt x="3946" y="15131"/>
                      <a:pt x="3813" y="15016"/>
                      <a:pt x="3795" y="15016"/>
                    </a:cubicBezTo>
                    <a:cubicBezTo>
                      <a:pt x="3759" y="15016"/>
                      <a:pt x="3839" y="15131"/>
                      <a:pt x="3813" y="15140"/>
                    </a:cubicBezTo>
                    <a:lnTo>
                      <a:pt x="3741" y="15194"/>
                    </a:lnTo>
                    <a:cubicBezTo>
                      <a:pt x="3707" y="15161"/>
                      <a:pt x="3689" y="15148"/>
                      <a:pt x="3681" y="15148"/>
                    </a:cubicBezTo>
                    <a:cubicBezTo>
                      <a:pt x="3652" y="15148"/>
                      <a:pt x="3799" y="15358"/>
                      <a:pt x="3848" y="15443"/>
                    </a:cubicBezTo>
                    <a:cubicBezTo>
                      <a:pt x="3920" y="15559"/>
                      <a:pt x="3920" y="15603"/>
                      <a:pt x="3893" y="15621"/>
                    </a:cubicBezTo>
                    <a:cubicBezTo>
                      <a:pt x="3731" y="15374"/>
                      <a:pt x="3675" y="15282"/>
                      <a:pt x="3624" y="15282"/>
                    </a:cubicBezTo>
                    <a:cubicBezTo>
                      <a:pt x="3621" y="15282"/>
                      <a:pt x="3619" y="15282"/>
                      <a:pt x="3617" y="15283"/>
                    </a:cubicBezTo>
                    <a:cubicBezTo>
                      <a:pt x="3519" y="15301"/>
                      <a:pt x="3421" y="15336"/>
                      <a:pt x="3332" y="15381"/>
                    </a:cubicBezTo>
                    <a:cubicBezTo>
                      <a:pt x="3332" y="15381"/>
                      <a:pt x="3225" y="15399"/>
                      <a:pt x="3269" y="15514"/>
                    </a:cubicBezTo>
                    <a:cubicBezTo>
                      <a:pt x="3340" y="15656"/>
                      <a:pt x="3323" y="15700"/>
                      <a:pt x="3294" y="15700"/>
                    </a:cubicBezTo>
                    <a:cubicBezTo>
                      <a:pt x="3283" y="15700"/>
                      <a:pt x="3270" y="15693"/>
                      <a:pt x="3260" y="15684"/>
                    </a:cubicBezTo>
                    <a:cubicBezTo>
                      <a:pt x="3225" y="15648"/>
                      <a:pt x="3207" y="15514"/>
                      <a:pt x="3171" y="15461"/>
                    </a:cubicBezTo>
                    <a:cubicBezTo>
                      <a:pt x="3157" y="15427"/>
                      <a:pt x="3148" y="15420"/>
                      <a:pt x="3140" y="15420"/>
                    </a:cubicBezTo>
                    <a:cubicBezTo>
                      <a:pt x="3132" y="15420"/>
                      <a:pt x="3126" y="15425"/>
                      <a:pt x="3118" y="15425"/>
                    </a:cubicBezTo>
                    <a:cubicBezTo>
                      <a:pt x="3114" y="15425"/>
                      <a:pt x="3090" y="15412"/>
                      <a:pt x="3066" y="15412"/>
                    </a:cubicBezTo>
                    <a:cubicBezTo>
                      <a:pt x="3039" y="15412"/>
                      <a:pt x="3011" y="15429"/>
                      <a:pt x="3011" y="15505"/>
                    </a:cubicBezTo>
                    <a:cubicBezTo>
                      <a:pt x="3011" y="15572"/>
                      <a:pt x="3002" y="15581"/>
                      <a:pt x="2990" y="15581"/>
                    </a:cubicBezTo>
                    <a:cubicBezTo>
                      <a:pt x="2985" y="15581"/>
                      <a:pt x="2981" y="15580"/>
                      <a:pt x="2975" y="15580"/>
                    </a:cubicBezTo>
                    <a:cubicBezTo>
                      <a:pt x="2967" y="15580"/>
                      <a:pt x="2957" y="15584"/>
                      <a:pt x="2949" y="15603"/>
                    </a:cubicBezTo>
                    <a:cubicBezTo>
                      <a:pt x="2931" y="15639"/>
                      <a:pt x="2922" y="15844"/>
                      <a:pt x="2904" y="15844"/>
                    </a:cubicBezTo>
                    <a:cubicBezTo>
                      <a:pt x="2886" y="15782"/>
                      <a:pt x="2877" y="15719"/>
                      <a:pt x="2869" y="15657"/>
                    </a:cubicBezTo>
                    <a:cubicBezTo>
                      <a:pt x="2833" y="15550"/>
                      <a:pt x="2797" y="15514"/>
                      <a:pt x="2762" y="15514"/>
                    </a:cubicBezTo>
                    <a:cubicBezTo>
                      <a:pt x="2708" y="15514"/>
                      <a:pt x="2646" y="15532"/>
                      <a:pt x="2592" y="15568"/>
                    </a:cubicBezTo>
                    <a:cubicBezTo>
                      <a:pt x="2566" y="15586"/>
                      <a:pt x="2539" y="15675"/>
                      <a:pt x="2512" y="15826"/>
                    </a:cubicBezTo>
                    <a:cubicBezTo>
                      <a:pt x="2511" y="15828"/>
                      <a:pt x="2511" y="15829"/>
                      <a:pt x="2510" y="15831"/>
                    </a:cubicBezTo>
                    <a:lnTo>
                      <a:pt x="2510" y="15831"/>
                    </a:lnTo>
                    <a:cubicBezTo>
                      <a:pt x="2545" y="15624"/>
                      <a:pt x="2567" y="15447"/>
                      <a:pt x="2557" y="15416"/>
                    </a:cubicBezTo>
                    <a:cubicBezTo>
                      <a:pt x="2545" y="15399"/>
                      <a:pt x="2523" y="15360"/>
                      <a:pt x="2499" y="15360"/>
                    </a:cubicBezTo>
                    <a:cubicBezTo>
                      <a:pt x="2485" y="15360"/>
                      <a:pt x="2472" y="15372"/>
                      <a:pt x="2459" y="15407"/>
                    </a:cubicBezTo>
                    <a:cubicBezTo>
                      <a:pt x="2401" y="15554"/>
                      <a:pt x="2353" y="15700"/>
                      <a:pt x="2327" y="15700"/>
                    </a:cubicBezTo>
                    <a:cubicBezTo>
                      <a:pt x="2317" y="15700"/>
                      <a:pt x="2310" y="15677"/>
                      <a:pt x="2307" y="15621"/>
                    </a:cubicBezTo>
                    <a:cubicBezTo>
                      <a:pt x="2275" y="15533"/>
                      <a:pt x="2250" y="15458"/>
                      <a:pt x="2193" y="15458"/>
                    </a:cubicBezTo>
                    <a:cubicBezTo>
                      <a:pt x="2187" y="15458"/>
                      <a:pt x="2180" y="15459"/>
                      <a:pt x="2174" y="15461"/>
                    </a:cubicBezTo>
                    <a:cubicBezTo>
                      <a:pt x="2133" y="15469"/>
                      <a:pt x="1981" y="15699"/>
                      <a:pt x="1948" y="15699"/>
                    </a:cubicBezTo>
                    <a:cubicBezTo>
                      <a:pt x="1945" y="15699"/>
                      <a:pt x="1943" y="15697"/>
                      <a:pt x="1942" y="15692"/>
                    </a:cubicBezTo>
                    <a:cubicBezTo>
                      <a:pt x="1933" y="15594"/>
                      <a:pt x="2138" y="15220"/>
                      <a:pt x="2138" y="15131"/>
                    </a:cubicBezTo>
                    <a:cubicBezTo>
                      <a:pt x="2138" y="15128"/>
                      <a:pt x="2137" y="15126"/>
                      <a:pt x="2136" y="15126"/>
                    </a:cubicBezTo>
                    <a:cubicBezTo>
                      <a:pt x="2116" y="15126"/>
                      <a:pt x="1983" y="15359"/>
                      <a:pt x="1942" y="15425"/>
                    </a:cubicBezTo>
                    <a:cubicBezTo>
                      <a:pt x="1918" y="15409"/>
                      <a:pt x="2086" y="15145"/>
                      <a:pt x="2059" y="15145"/>
                    </a:cubicBezTo>
                    <a:cubicBezTo>
                      <a:pt x="2056" y="15145"/>
                      <a:pt x="2050" y="15149"/>
                      <a:pt x="2040" y="15158"/>
                    </a:cubicBezTo>
                    <a:cubicBezTo>
                      <a:pt x="2018" y="15180"/>
                      <a:pt x="1696" y="15615"/>
                      <a:pt x="1654" y="15615"/>
                    </a:cubicBezTo>
                    <a:cubicBezTo>
                      <a:pt x="1646" y="15615"/>
                      <a:pt x="1649" y="15598"/>
                      <a:pt x="1666" y="15559"/>
                    </a:cubicBezTo>
                    <a:cubicBezTo>
                      <a:pt x="1711" y="15452"/>
                      <a:pt x="1844" y="15318"/>
                      <a:pt x="1880" y="15211"/>
                    </a:cubicBezTo>
                    <a:cubicBezTo>
                      <a:pt x="1895" y="15182"/>
                      <a:pt x="1885" y="15165"/>
                      <a:pt x="1861" y="15165"/>
                    </a:cubicBezTo>
                    <a:cubicBezTo>
                      <a:pt x="1856" y="15165"/>
                      <a:pt x="1850" y="15165"/>
                      <a:pt x="1844" y="15167"/>
                    </a:cubicBezTo>
                    <a:cubicBezTo>
                      <a:pt x="1764" y="15199"/>
                      <a:pt x="1606" y="15445"/>
                      <a:pt x="1529" y="15445"/>
                    </a:cubicBezTo>
                    <a:cubicBezTo>
                      <a:pt x="1520" y="15445"/>
                      <a:pt x="1512" y="15442"/>
                      <a:pt x="1506" y="15434"/>
                    </a:cubicBezTo>
                    <a:cubicBezTo>
                      <a:pt x="1613" y="15327"/>
                      <a:pt x="1711" y="15211"/>
                      <a:pt x="1800" y="15087"/>
                    </a:cubicBezTo>
                    <a:cubicBezTo>
                      <a:pt x="1820" y="15040"/>
                      <a:pt x="1850" y="14981"/>
                      <a:pt x="1827" y="14981"/>
                    </a:cubicBezTo>
                    <a:cubicBezTo>
                      <a:pt x="1811" y="14981"/>
                      <a:pt x="1767" y="15011"/>
                      <a:pt x="1675" y="15096"/>
                    </a:cubicBezTo>
                    <a:cubicBezTo>
                      <a:pt x="1838" y="14943"/>
                      <a:pt x="1881" y="14889"/>
                      <a:pt x="1856" y="14889"/>
                    </a:cubicBezTo>
                    <a:cubicBezTo>
                      <a:pt x="1837" y="14889"/>
                      <a:pt x="1778" y="14920"/>
                      <a:pt x="1702" y="14962"/>
                    </a:cubicBezTo>
                    <a:cubicBezTo>
                      <a:pt x="1913" y="14795"/>
                      <a:pt x="1620" y="14828"/>
                      <a:pt x="1604" y="14803"/>
                    </a:cubicBezTo>
                    <a:lnTo>
                      <a:pt x="1604" y="14803"/>
                    </a:lnTo>
                    <a:cubicBezTo>
                      <a:pt x="1629" y="14857"/>
                      <a:pt x="1455" y="14985"/>
                      <a:pt x="1394" y="14985"/>
                    </a:cubicBezTo>
                    <a:cubicBezTo>
                      <a:pt x="1374" y="14985"/>
                      <a:pt x="1366" y="14971"/>
                      <a:pt x="1381" y="14935"/>
                    </a:cubicBezTo>
                    <a:cubicBezTo>
                      <a:pt x="1417" y="14864"/>
                      <a:pt x="1426" y="14784"/>
                      <a:pt x="1399" y="14713"/>
                    </a:cubicBezTo>
                    <a:lnTo>
                      <a:pt x="1399" y="14713"/>
                    </a:lnTo>
                    <a:cubicBezTo>
                      <a:pt x="1230" y="14775"/>
                      <a:pt x="1105" y="14944"/>
                      <a:pt x="1114" y="15131"/>
                    </a:cubicBezTo>
                    <a:cubicBezTo>
                      <a:pt x="1078" y="15078"/>
                      <a:pt x="1051" y="15024"/>
                      <a:pt x="1034" y="14971"/>
                    </a:cubicBezTo>
                    <a:cubicBezTo>
                      <a:pt x="1025" y="14935"/>
                      <a:pt x="1034" y="14855"/>
                      <a:pt x="1185" y="14775"/>
                    </a:cubicBezTo>
                    <a:cubicBezTo>
                      <a:pt x="1336" y="14686"/>
                      <a:pt x="1426" y="14686"/>
                      <a:pt x="1515" y="14606"/>
                    </a:cubicBezTo>
                    <a:cubicBezTo>
                      <a:pt x="1584" y="14550"/>
                      <a:pt x="1568" y="14537"/>
                      <a:pt x="1520" y="14537"/>
                    </a:cubicBezTo>
                    <a:cubicBezTo>
                      <a:pt x="1475" y="14537"/>
                      <a:pt x="1402" y="14548"/>
                      <a:pt x="1345" y="14548"/>
                    </a:cubicBezTo>
                    <a:cubicBezTo>
                      <a:pt x="1307" y="14548"/>
                      <a:pt x="1276" y="14543"/>
                      <a:pt x="1265" y="14526"/>
                    </a:cubicBezTo>
                    <a:cubicBezTo>
                      <a:pt x="1230" y="14454"/>
                      <a:pt x="1390" y="14383"/>
                      <a:pt x="1604" y="14303"/>
                    </a:cubicBezTo>
                    <a:lnTo>
                      <a:pt x="1604" y="14303"/>
                    </a:lnTo>
                    <a:cubicBezTo>
                      <a:pt x="1492" y="14331"/>
                      <a:pt x="1381" y="14345"/>
                      <a:pt x="1272" y="14345"/>
                    </a:cubicBezTo>
                    <a:cubicBezTo>
                      <a:pt x="1206" y="14345"/>
                      <a:pt x="1142" y="14340"/>
                      <a:pt x="1078" y="14330"/>
                    </a:cubicBezTo>
                    <a:cubicBezTo>
                      <a:pt x="945" y="14303"/>
                      <a:pt x="1265" y="14276"/>
                      <a:pt x="1265" y="14258"/>
                    </a:cubicBezTo>
                    <a:cubicBezTo>
                      <a:pt x="1265" y="14257"/>
                      <a:pt x="1257" y="14256"/>
                      <a:pt x="1243" y="14256"/>
                    </a:cubicBezTo>
                    <a:cubicBezTo>
                      <a:pt x="1219" y="14256"/>
                      <a:pt x="1176" y="14258"/>
                      <a:pt x="1128" y="14262"/>
                    </a:cubicBezTo>
                    <a:lnTo>
                      <a:pt x="1128" y="14262"/>
                    </a:lnTo>
                    <a:cubicBezTo>
                      <a:pt x="1221" y="14251"/>
                      <a:pt x="1315" y="14238"/>
                      <a:pt x="1408" y="14223"/>
                    </a:cubicBezTo>
                    <a:cubicBezTo>
                      <a:pt x="1497" y="14187"/>
                      <a:pt x="1443" y="14143"/>
                      <a:pt x="1417" y="14116"/>
                    </a:cubicBezTo>
                    <a:cubicBezTo>
                      <a:pt x="1399" y="14089"/>
                      <a:pt x="1363" y="14036"/>
                      <a:pt x="1194" y="14018"/>
                    </a:cubicBezTo>
                    <a:cubicBezTo>
                      <a:pt x="1096" y="14000"/>
                      <a:pt x="1025" y="14000"/>
                      <a:pt x="1060" y="13964"/>
                    </a:cubicBezTo>
                    <a:cubicBezTo>
                      <a:pt x="1105" y="13938"/>
                      <a:pt x="1167" y="13929"/>
                      <a:pt x="1230" y="13929"/>
                    </a:cubicBezTo>
                    <a:cubicBezTo>
                      <a:pt x="1345" y="13929"/>
                      <a:pt x="1310" y="13920"/>
                      <a:pt x="1310" y="13902"/>
                    </a:cubicBezTo>
                    <a:cubicBezTo>
                      <a:pt x="1319" y="13875"/>
                      <a:pt x="1158" y="13822"/>
                      <a:pt x="1123" y="13777"/>
                    </a:cubicBezTo>
                    <a:cubicBezTo>
                      <a:pt x="1096" y="13742"/>
                      <a:pt x="1087" y="13697"/>
                      <a:pt x="1123" y="13671"/>
                    </a:cubicBezTo>
                    <a:cubicBezTo>
                      <a:pt x="1167" y="13644"/>
                      <a:pt x="1336" y="13662"/>
                      <a:pt x="1336" y="13644"/>
                    </a:cubicBezTo>
                    <a:cubicBezTo>
                      <a:pt x="1345" y="13635"/>
                      <a:pt x="1230" y="13626"/>
                      <a:pt x="1230" y="13617"/>
                    </a:cubicBezTo>
                    <a:lnTo>
                      <a:pt x="1239" y="13590"/>
                    </a:lnTo>
                    <a:cubicBezTo>
                      <a:pt x="1256" y="13546"/>
                      <a:pt x="1274" y="13501"/>
                      <a:pt x="1292" y="13457"/>
                    </a:cubicBezTo>
                    <a:cubicBezTo>
                      <a:pt x="1319" y="13412"/>
                      <a:pt x="1443" y="13368"/>
                      <a:pt x="1132" y="13225"/>
                    </a:cubicBezTo>
                    <a:lnTo>
                      <a:pt x="1132" y="13225"/>
                    </a:lnTo>
                    <a:cubicBezTo>
                      <a:pt x="1213" y="13260"/>
                      <a:pt x="1275" y="13272"/>
                      <a:pt x="1322" y="13272"/>
                    </a:cubicBezTo>
                    <a:cubicBezTo>
                      <a:pt x="1407" y="13272"/>
                      <a:pt x="1441" y="13230"/>
                      <a:pt x="1452" y="13207"/>
                    </a:cubicBezTo>
                    <a:cubicBezTo>
                      <a:pt x="1470" y="13163"/>
                      <a:pt x="1301" y="13065"/>
                      <a:pt x="1354" y="13029"/>
                    </a:cubicBezTo>
                    <a:cubicBezTo>
                      <a:pt x="1356" y="13028"/>
                      <a:pt x="1358" y="13027"/>
                      <a:pt x="1362" y="13027"/>
                    </a:cubicBezTo>
                    <a:cubicBezTo>
                      <a:pt x="1401" y="13027"/>
                      <a:pt x="1555" y="13110"/>
                      <a:pt x="1613" y="13118"/>
                    </a:cubicBezTo>
                    <a:cubicBezTo>
                      <a:pt x="1684" y="13118"/>
                      <a:pt x="1684" y="13092"/>
                      <a:pt x="1684" y="13065"/>
                    </a:cubicBezTo>
                    <a:cubicBezTo>
                      <a:pt x="1675" y="13011"/>
                      <a:pt x="1648" y="12967"/>
                      <a:pt x="1604" y="12931"/>
                    </a:cubicBezTo>
                    <a:cubicBezTo>
                      <a:pt x="1543" y="12898"/>
                      <a:pt x="1482" y="12864"/>
                      <a:pt x="1422" y="12834"/>
                    </a:cubicBezTo>
                    <a:lnTo>
                      <a:pt x="1422" y="12834"/>
                    </a:lnTo>
                    <a:cubicBezTo>
                      <a:pt x="1481" y="12861"/>
                      <a:pt x="1514" y="12871"/>
                      <a:pt x="1531" y="12871"/>
                    </a:cubicBezTo>
                    <a:cubicBezTo>
                      <a:pt x="1583" y="12871"/>
                      <a:pt x="1478" y="12772"/>
                      <a:pt x="1497" y="12753"/>
                    </a:cubicBezTo>
                    <a:cubicBezTo>
                      <a:pt x="1498" y="12753"/>
                      <a:pt x="1499" y="12752"/>
                      <a:pt x="1501" y="12752"/>
                    </a:cubicBezTo>
                    <a:cubicBezTo>
                      <a:pt x="1548" y="12752"/>
                      <a:pt x="1908" y="12940"/>
                      <a:pt x="1979" y="12940"/>
                    </a:cubicBezTo>
                    <a:cubicBezTo>
                      <a:pt x="1991" y="12940"/>
                      <a:pt x="1994" y="12935"/>
                      <a:pt x="1987" y="12922"/>
                    </a:cubicBezTo>
                    <a:cubicBezTo>
                      <a:pt x="1915" y="12807"/>
                      <a:pt x="1488" y="12646"/>
                      <a:pt x="1283" y="12522"/>
                    </a:cubicBezTo>
                    <a:cubicBezTo>
                      <a:pt x="1242" y="12499"/>
                      <a:pt x="1238" y="12490"/>
                      <a:pt x="1256" y="12490"/>
                    </a:cubicBezTo>
                    <a:cubicBezTo>
                      <a:pt x="1316" y="12490"/>
                      <a:pt x="1615" y="12584"/>
                      <a:pt x="1647" y="12601"/>
                    </a:cubicBezTo>
                    <a:lnTo>
                      <a:pt x="1647" y="12601"/>
                    </a:lnTo>
                    <a:cubicBezTo>
                      <a:pt x="1541" y="12539"/>
                      <a:pt x="1470" y="12521"/>
                      <a:pt x="1479" y="12477"/>
                    </a:cubicBezTo>
                    <a:cubicBezTo>
                      <a:pt x="1479" y="12468"/>
                      <a:pt x="1515" y="12450"/>
                      <a:pt x="1479" y="12424"/>
                    </a:cubicBezTo>
                    <a:cubicBezTo>
                      <a:pt x="1443" y="12397"/>
                      <a:pt x="1336" y="12361"/>
                      <a:pt x="1292" y="12326"/>
                    </a:cubicBezTo>
                    <a:cubicBezTo>
                      <a:pt x="1239" y="12299"/>
                      <a:pt x="1247" y="12272"/>
                      <a:pt x="1256" y="12254"/>
                    </a:cubicBezTo>
                    <a:lnTo>
                      <a:pt x="1256" y="12254"/>
                    </a:lnTo>
                    <a:cubicBezTo>
                      <a:pt x="1366" y="12306"/>
                      <a:pt x="1450" y="12343"/>
                      <a:pt x="1485" y="12343"/>
                    </a:cubicBezTo>
                    <a:cubicBezTo>
                      <a:pt x="1504" y="12343"/>
                      <a:pt x="1509" y="12333"/>
                      <a:pt x="1497" y="12308"/>
                    </a:cubicBezTo>
                    <a:cubicBezTo>
                      <a:pt x="1472" y="12258"/>
                      <a:pt x="1439" y="12226"/>
                      <a:pt x="1463" y="12226"/>
                    </a:cubicBezTo>
                    <a:cubicBezTo>
                      <a:pt x="1482" y="12226"/>
                      <a:pt x="1539" y="12247"/>
                      <a:pt x="1666" y="12299"/>
                    </a:cubicBezTo>
                    <a:cubicBezTo>
                      <a:pt x="1688" y="12309"/>
                      <a:pt x="1707" y="12313"/>
                      <a:pt x="1722" y="12313"/>
                    </a:cubicBezTo>
                    <a:cubicBezTo>
                      <a:pt x="1775" y="12313"/>
                      <a:pt x="1784" y="12262"/>
                      <a:pt x="1728" y="12228"/>
                    </a:cubicBezTo>
                    <a:cubicBezTo>
                      <a:pt x="1630" y="12174"/>
                      <a:pt x="1568" y="12174"/>
                      <a:pt x="1559" y="12130"/>
                    </a:cubicBezTo>
                    <a:cubicBezTo>
                      <a:pt x="1541" y="12076"/>
                      <a:pt x="1577" y="12041"/>
                      <a:pt x="1630" y="12023"/>
                    </a:cubicBezTo>
                    <a:cubicBezTo>
                      <a:pt x="1637" y="12020"/>
                      <a:pt x="1645" y="12019"/>
                      <a:pt x="1655" y="12019"/>
                    </a:cubicBezTo>
                    <a:cubicBezTo>
                      <a:pt x="1715" y="12019"/>
                      <a:pt x="1831" y="12058"/>
                      <a:pt x="1915" y="12058"/>
                    </a:cubicBezTo>
                    <a:cubicBezTo>
                      <a:pt x="2005" y="12058"/>
                      <a:pt x="2040" y="12023"/>
                      <a:pt x="1924" y="11943"/>
                    </a:cubicBezTo>
                    <a:cubicBezTo>
                      <a:pt x="1860" y="11890"/>
                      <a:pt x="1892" y="11874"/>
                      <a:pt x="1949" y="11874"/>
                    </a:cubicBezTo>
                    <a:cubicBezTo>
                      <a:pt x="2019" y="11874"/>
                      <a:pt x="2124" y="11897"/>
                      <a:pt x="2138" y="11907"/>
                    </a:cubicBezTo>
                    <a:cubicBezTo>
                      <a:pt x="1960" y="11773"/>
                      <a:pt x="1675" y="11747"/>
                      <a:pt x="1577" y="11702"/>
                    </a:cubicBezTo>
                    <a:cubicBezTo>
                      <a:pt x="1557" y="11695"/>
                      <a:pt x="1552" y="11659"/>
                      <a:pt x="1587" y="11659"/>
                    </a:cubicBezTo>
                    <a:cubicBezTo>
                      <a:pt x="1599" y="11659"/>
                      <a:pt x="1616" y="11664"/>
                      <a:pt x="1639" y="11675"/>
                    </a:cubicBezTo>
                    <a:cubicBezTo>
                      <a:pt x="1679" y="11692"/>
                      <a:pt x="1706" y="11698"/>
                      <a:pt x="1723" y="11698"/>
                    </a:cubicBezTo>
                    <a:cubicBezTo>
                      <a:pt x="1772" y="11698"/>
                      <a:pt x="1743" y="11646"/>
                      <a:pt x="1711" y="11613"/>
                    </a:cubicBezTo>
                    <a:cubicBezTo>
                      <a:pt x="1683" y="11581"/>
                      <a:pt x="1682" y="11569"/>
                      <a:pt x="1699" y="11569"/>
                    </a:cubicBezTo>
                    <a:cubicBezTo>
                      <a:pt x="1741" y="11569"/>
                      <a:pt x="1902" y="11652"/>
                      <a:pt x="2031" y="11684"/>
                    </a:cubicBezTo>
                    <a:cubicBezTo>
                      <a:pt x="2050" y="11690"/>
                      <a:pt x="2062" y="11692"/>
                      <a:pt x="2068" y="11692"/>
                    </a:cubicBezTo>
                    <a:cubicBezTo>
                      <a:pt x="2101" y="11692"/>
                      <a:pt x="1957" y="11619"/>
                      <a:pt x="1942" y="11604"/>
                    </a:cubicBezTo>
                    <a:cubicBezTo>
                      <a:pt x="1800" y="11542"/>
                      <a:pt x="1826" y="11506"/>
                      <a:pt x="1835" y="11488"/>
                    </a:cubicBezTo>
                    <a:cubicBezTo>
                      <a:pt x="1862" y="11426"/>
                      <a:pt x="1960" y="11462"/>
                      <a:pt x="1764" y="11319"/>
                    </a:cubicBezTo>
                    <a:cubicBezTo>
                      <a:pt x="1756" y="11311"/>
                      <a:pt x="1674" y="11229"/>
                      <a:pt x="1697" y="11229"/>
                    </a:cubicBezTo>
                    <a:cubicBezTo>
                      <a:pt x="1699" y="11229"/>
                      <a:pt x="1700" y="11230"/>
                      <a:pt x="1702" y="11230"/>
                    </a:cubicBezTo>
                    <a:cubicBezTo>
                      <a:pt x="1779" y="11247"/>
                      <a:pt x="2053" y="11445"/>
                      <a:pt x="2161" y="11445"/>
                    </a:cubicBezTo>
                    <a:cubicBezTo>
                      <a:pt x="2166" y="11445"/>
                      <a:pt x="2170" y="11444"/>
                      <a:pt x="2174" y="11444"/>
                    </a:cubicBezTo>
                    <a:cubicBezTo>
                      <a:pt x="2270" y="11418"/>
                      <a:pt x="2255" y="11331"/>
                      <a:pt x="2279" y="11286"/>
                    </a:cubicBezTo>
                    <a:lnTo>
                      <a:pt x="2279" y="11286"/>
                    </a:lnTo>
                    <a:cubicBezTo>
                      <a:pt x="2276" y="11291"/>
                      <a:pt x="2264" y="11303"/>
                      <a:pt x="2233" y="11303"/>
                    </a:cubicBezTo>
                    <a:cubicBezTo>
                      <a:pt x="2213" y="11303"/>
                      <a:pt x="2186" y="11298"/>
                      <a:pt x="2147" y="11283"/>
                    </a:cubicBezTo>
                    <a:cubicBezTo>
                      <a:pt x="2086" y="11248"/>
                      <a:pt x="2197" y="11196"/>
                      <a:pt x="2055" y="11126"/>
                    </a:cubicBezTo>
                    <a:lnTo>
                      <a:pt x="2055" y="11126"/>
                    </a:lnTo>
                    <a:cubicBezTo>
                      <a:pt x="2078" y="11138"/>
                      <a:pt x="2059" y="11143"/>
                      <a:pt x="2026" y="11143"/>
                    </a:cubicBezTo>
                    <a:cubicBezTo>
                      <a:pt x="1972" y="11143"/>
                      <a:pt x="1882" y="11130"/>
                      <a:pt x="1871" y="11114"/>
                    </a:cubicBezTo>
                    <a:cubicBezTo>
                      <a:pt x="1845" y="11063"/>
                      <a:pt x="1705" y="10957"/>
                      <a:pt x="1756" y="10957"/>
                    </a:cubicBezTo>
                    <a:cubicBezTo>
                      <a:pt x="1776" y="10957"/>
                      <a:pt x="1826" y="10973"/>
                      <a:pt x="1924" y="11016"/>
                    </a:cubicBezTo>
                    <a:cubicBezTo>
                      <a:pt x="1997" y="11064"/>
                      <a:pt x="2105" y="11135"/>
                      <a:pt x="2159" y="11135"/>
                    </a:cubicBezTo>
                    <a:cubicBezTo>
                      <a:pt x="2164" y="11135"/>
                      <a:pt x="2169" y="11134"/>
                      <a:pt x="2174" y="11132"/>
                    </a:cubicBezTo>
                    <a:cubicBezTo>
                      <a:pt x="2245" y="11105"/>
                      <a:pt x="2290" y="11043"/>
                      <a:pt x="2263" y="10972"/>
                    </a:cubicBezTo>
                    <a:cubicBezTo>
                      <a:pt x="2236" y="10909"/>
                      <a:pt x="1987" y="10847"/>
                      <a:pt x="1880" y="10794"/>
                    </a:cubicBezTo>
                    <a:cubicBezTo>
                      <a:pt x="1932" y="10770"/>
                      <a:pt x="1988" y="10759"/>
                      <a:pt x="2046" y="10759"/>
                    </a:cubicBezTo>
                    <a:cubicBezTo>
                      <a:pt x="2098" y="10759"/>
                      <a:pt x="2150" y="10768"/>
                      <a:pt x="2200" y="10785"/>
                    </a:cubicBezTo>
                    <a:cubicBezTo>
                      <a:pt x="2263" y="10794"/>
                      <a:pt x="2307" y="10856"/>
                      <a:pt x="2307" y="10918"/>
                    </a:cubicBezTo>
                    <a:cubicBezTo>
                      <a:pt x="2323" y="10895"/>
                      <a:pt x="2305" y="10813"/>
                      <a:pt x="2390" y="10813"/>
                    </a:cubicBezTo>
                    <a:cubicBezTo>
                      <a:pt x="2404" y="10813"/>
                      <a:pt x="2421" y="10815"/>
                      <a:pt x="2441" y="10820"/>
                    </a:cubicBezTo>
                    <a:cubicBezTo>
                      <a:pt x="2610" y="10883"/>
                      <a:pt x="2771" y="10945"/>
                      <a:pt x="2922" y="11025"/>
                    </a:cubicBezTo>
                    <a:cubicBezTo>
                      <a:pt x="2708" y="10900"/>
                      <a:pt x="2503" y="10785"/>
                      <a:pt x="2334" y="10669"/>
                    </a:cubicBezTo>
                    <a:cubicBezTo>
                      <a:pt x="2245" y="10606"/>
                      <a:pt x="2334" y="10598"/>
                      <a:pt x="2290" y="10553"/>
                    </a:cubicBezTo>
                    <a:cubicBezTo>
                      <a:pt x="2275" y="10531"/>
                      <a:pt x="2121" y="10445"/>
                      <a:pt x="2157" y="10445"/>
                    </a:cubicBezTo>
                    <a:cubicBezTo>
                      <a:pt x="2164" y="10445"/>
                      <a:pt x="2178" y="10448"/>
                      <a:pt x="2200" y="10455"/>
                    </a:cubicBezTo>
                    <a:cubicBezTo>
                      <a:pt x="2379" y="10509"/>
                      <a:pt x="2557" y="10651"/>
                      <a:pt x="2744" y="10713"/>
                    </a:cubicBezTo>
                    <a:cubicBezTo>
                      <a:pt x="2773" y="10724"/>
                      <a:pt x="2792" y="10728"/>
                      <a:pt x="2804" y="10728"/>
                    </a:cubicBezTo>
                    <a:cubicBezTo>
                      <a:pt x="2853" y="10728"/>
                      <a:pt x="2769" y="10653"/>
                      <a:pt x="2726" y="10624"/>
                    </a:cubicBezTo>
                    <a:cubicBezTo>
                      <a:pt x="2681" y="10580"/>
                      <a:pt x="2583" y="10526"/>
                      <a:pt x="2575" y="10491"/>
                    </a:cubicBezTo>
                    <a:cubicBezTo>
                      <a:pt x="2566" y="10455"/>
                      <a:pt x="2575" y="10419"/>
                      <a:pt x="2592" y="10393"/>
                    </a:cubicBezTo>
                    <a:cubicBezTo>
                      <a:pt x="2628" y="10321"/>
                      <a:pt x="2762" y="10268"/>
                      <a:pt x="2637" y="10134"/>
                    </a:cubicBezTo>
                    <a:cubicBezTo>
                      <a:pt x="2603" y="10101"/>
                      <a:pt x="2475" y="10036"/>
                      <a:pt x="2512" y="10036"/>
                    </a:cubicBezTo>
                    <a:cubicBezTo>
                      <a:pt x="2515" y="10036"/>
                      <a:pt x="2518" y="10036"/>
                      <a:pt x="2521" y="10036"/>
                    </a:cubicBezTo>
                    <a:cubicBezTo>
                      <a:pt x="2610" y="10036"/>
                      <a:pt x="2762" y="10108"/>
                      <a:pt x="2851" y="10108"/>
                    </a:cubicBezTo>
                    <a:cubicBezTo>
                      <a:pt x="2860" y="10108"/>
                      <a:pt x="2869" y="10108"/>
                      <a:pt x="2878" y="10108"/>
                    </a:cubicBezTo>
                    <a:cubicBezTo>
                      <a:pt x="3028" y="10108"/>
                      <a:pt x="3094" y="10039"/>
                      <a:pt x="2984" y="9930"/>
                    </a:cubicBezTo>
                    <a:cubicBezTo>
                      <a:pt x="2966" y="9903"/>
                      <a:pt x="2788" y="9796"/>
                      <a:pt x="2806" y="9796"/>
                    </a:cubicBezTo>
                    <a:cubicBezTo>
                      <a:pt x="2870" y="9796"/>
                      <a:pt x="3074" y="9909"/>
                      <a:pt x="3131" y="9909"/>
                    </a:cubicBezTo>
                    <a:cubicBezTo>
                      <a:pt x="3138" y="9909"/>
                      <a:pt x="3143" y="9907"/>
                      <a:pt x="3145" y="9903"/>
                    </a:cubicBezTo>
                    <a:cubicBezTo>
                      <a:pt x="3145" y="9903"/>
                      <a:pt x="2922" y="9796"/>
                      <a:pt x="2931" y="9760"/>
                    </a:cubicBezTo>
                    <a:cubicBezTo>
                      <a:pt x="2940" y="9725"/>
                      <a:pt x="2966" y="9725"/>
                      <a:pt x="2842" y="9662"/>
                    </a:cubicBezTo>
                    <a:cubicBezTo>
                      <a:pt x="2699" y="9600"/>
                      <a:pt x="2566" y="9511"/>
                      <a:pt x="2450" y="9413"/>
                    </a:cubicBezTo>
                    <a:lnTo>
                      <a:pt x="2450" y="9413"/>
                    </a:lnTo>
                    <a:cubicBezTo>
                      <a:pt x="2610" y="9457"/>
                      <a:pt x="2771" y="9520"/>
                      <a:pt x="2922" y="9591"/>
                    </a:cubicBezTo>
                    <a:cubicBezTo>
                      <a:pt x="2913" y="9591"/>
                      <a:pt x="2895" y="9589"/>
                      <a:pt x="2879" y="9589"/>
                    </a:cubicBezTo>
                    <a:cubicBezTo>
                      <a:pt x="2848" y="9589"/>
                      <a:pt x="2824" y="9597"/>
                      <a:pt x="2895" y="9645"/>
                    </a:cubicBezTo>
                    <a:cubicBezTo>
                      <a:pt x="2925" y="9674"/>
                      <a:pt x="2966" y="9691"/>
                      <a:pt x="3005" y="9691"/>
                    </a:cubicBezTo>
                    <a:cubicBezTo>
                      <a:pt x="3013" y="9691"/>
                      <a:pt x="3021" y="9691"/>
                      <a:pt x="3029" y="9689"/>
                    </a:cubicBezTo>
                    <a:cubicBezTo>
                      <a:pt x="3073" y="9682"/>
                      <a:pt x="2959" y="9565"/>
                      <a:pt x="3039" y="9565"/>
                    </a:cubicBezTo>
                    <a:cubicBezTo>
                      <a:pt x="3056" y="9565"/>
                      <a:pt x="3081" y="9570"/>
                      <a:pt x="3118" y="9582"/>
                    </a:cubicBezTo>
                    <a:cubicBezTo>
                      <a:pt x="3135" y="9587"/>
                      <a:pt x="3148" y="9590"/>
                      <a:pt x="3159" y="9590"/>
                    </a:cubicBezTo>
                    <a:cubicBezTo>
                      <a:pt x="3256" y="9590"/>
                      <a:pt x="3121" y="9391"/>
                      <a:pt x="3145" y="9351"/>
                    </a:cubicBezTo>
                    <a:cubicBezTo>
                      <a:pt x="2922" y="9244"/>
                      <a:pt x="2922" y="9279"/>
                      <a:pt x="2726" y="9190"/>
                    </a:cubicBezTo>
                    <a:cubicBezTo>
                      <a:pt x="2729" y="9186"/>
                      <a:pt x="2736" y="9185"/>
                      <a:pt x="2748" y="9185"/>
                    </a:cubicBezTo>
                    <a:cubicBezTo>
                      <a:pt x="2802" y="9185"/>
                      <a:pt x="2939" y="9222"/>
                      <a:pt x="2976" y="9222"/>
                    </a:cubicBezTo>
                    <a:cubicBezTo>
                      <a:pt x="2984" y="9222"/>
                      <a:pt x="2987" y="9221"/>
                      <a:pt x="2984" y="9217"/>
                    </a:cubicBezTo>
                    <a:cubicBezTo>
                      <a:pt x="2886" y="9137"/>
                      <a:pt x="2779" y="9066"/>
                      <a:pt x="2673" y="8994"/>
                    </a:cubicBezTo>
                    <a:lnTo>
                      <a:pt x="2673" y="8994"/>
                    </a:lnTo>
                    <a:cubicBezTo>
                      <a:pt x="2791" y="9038"/>
                      <a:pt x="3268" y="9159"/>
                      <a:pt x="3392" y="9159"/>
                    </a:cubicBezTo>
                    <a:cubicBezTo>
                      <a:pt x="3446" y="9159"/>
                      <a:pt x="3433" y="9136"/>
                      <a:pt x="3296" y="9074"/>
                    </a:cubicBezTo>
                    <a:cubicBezTo>
                      <a:pt x="3252" y="9074"/>
                      <a:pt x="3323" y="9119"/>
                      <a:pt x="3332" y="9128"/>
                    </a:cubicBezTo>
                    <a:cubicBezTo>
                      <a:pt x="3234" y="9092"/>
                      <a:pt x="3127" y="9039"/>
                      <a:pt x="3038" y="8985"/>
                    </a:cubicBezTo>
                    <a:cubicBezTo>
                      <a:pt x="2966" y="8932"/>
                      <a:pt x="2958" y="8896"/>
                      <a:pt x="2984" y="8887"/>
                    </a:cubicBezTo>
                    <a:cubicBezTo>
                      <a:pt x="2989" y="8886"/>
                      <a:pt x="2994" y="8885"/>
                      <a:pt x="2999" y="8885"/>
                    </a:cubicBezTo>
                    <a:cubicBezTo>
                      <a:pt x="3086" y="8885"/>
                      <a:pt x="3339" y="9050"/>
                      <a:pt x="3446" y="9050"/>
                    </a:cubicBezTo>
                    <a:cubicBezTo>
                      <a:pt x="3453" y="9050"/>
                      <a:pt x="3460" y="9049"/>
                      <a:pt x="3465" y="9048"/>
                    </a:cubicBezTo>
                    <a:cubicBezTo>
                      <a:pt x="3501" y="9030"/>
                      <a:pt x="3537" y="8994"/>
                      <a:pt x="3510" y="8959"/>
                    </a:cubicBezTo>
                    <a:cubicBezTo>
                      <a:pt x="3483" y="8914"/>
                      <a:pt x="3278" y="8843"/>
                      <a:pt x="3287" y="8789"/>
                    </a:cubicBezTo>
                    <a:cubicBezTo>
                      <a:pt x="3292" y="8763"/>
                      <a:pt x="3292" y="8747"/>
                      <a:pt x="3309" y="8747"/>
                    </a:cubicBezTo>
                    <a:cubicBezTo>
                      <a:pt x="3327" y="8747"/>
                      <a:pt x="3363" y="8763"/>
                      <a:pt x="3439" y="8798"/>
                    </a:cubicBezTo>
                    <a:cubicBezTo>
                      <a:pt x="3501" y="8843"/>
                      <a:pt x="3563" y="8878"/>
                      <a:pt x="3626" y="8905"/>
                    </a:cubicBezTo>
                    <a:cubicBezTo>
                      <a:pt x="3628" y="8906"/>
                      <a:pt x="3630" y="8906"/>
                      <a:pt x="3631" y="8906"/>
                    </a:cubicBezTo>
                    <a:cubicBezTo>
                      <a:pt x="3668" y="8906"/>
                      <a:pt x="3243" y="8594"/>
                      <a:pt x="3323" y="8594"/>
                    </a:cubicBezTo>
                    <a:cubicBezTo>
                      <a:pt x="3330" y="8594"/>
                      <a:pt x="3342" y="8597"/>
                      <a:pt x="3358" y="8602"/>
                    </a:cubicBezTo>
                    <a:cubicBezTo>
                      <a:pt x="3496" y="8646"/>
                      <a:pt x="3627" y="8712"/>
                      <a:pt x="3695" y="8712"/>
                    </a:cubicBezTo>
                    <a:cubicBezTo>
                      <a:pt x="3711" y="8712"/>
                      <a:pt x="3724" y="8709"/>
                      <a:pt x="3733" y="8700"/>
                    </a:cubicBezTo>
                    <a:cubicBezTo>
                      <a:pt x="3741" y="8665"/>
                      <a:pt x="3733" y="8630"/>
                      <a:pt x="3707" y="8595"/>
                    </a:cubicBezTo>
                    <a:lnTo>
                      <a:pt x="3707" y="8595"/>
                    </a:lnTo>
                    <a:cubicBezTo>
                      <a:pt x="3708" y="8597"/>
                      <a:pt x="3703" y="8598"/>
                      <a:pt x="3694" y="8598"/>
                    </a:cubicBezTo>
                    <a:cubicBezTo>
                      <a:pt x="3623" y="8598"/>
                      <a:pt x="3277" y="8528"/>
                      <a:pt x="3332" y="8504"/>
                    </a:cubicBezTo>
                    <a:cubicBezTo>
                      <a:pt x="3385" y="8469"/>
                      <a:pt x="3456" y="8469"/>
                      <a:pt x="3474" y="8424"/>
                    </a:cubicBezTo>
                    <a:lnTo>
                      <a:pt x="3510" y="8371"/>
                    </a:lnTo>
                    <a:cubicBezTo>
                      <a:pt x="3537" y="8371"/>
                      <a:pt x="3519" y="8353"/>
                      <a:pt x="3465" y="8326"/>
                    </a:cubicBezTo>
                    <a:lnTo>
                      <a:pt x="3465" y="8326"/>
                    </a:lnTo>
                    <a:cubicBezTo>
                      <a:pt x="3572" y="8371"/>
                      <a:pt x="3688" y="8433"/>
                      <a:pt x="3795" y="8487"/>
                    </a:cubicBezTo>
                    <a:cubicBezTo>
                      <a:pt x="3824" y="8500"/>
                      <a:pt x="3840" y="8506"/>
                      <a:pt x="3848" y="8506"/>
                    </a:cubicBezTo>
                    <a:cubicBezTo>
                      <a:pt x="3875" y="8506"/>
                      <a:pt x="3787" y="8434"/>
                      <a:pt x="3759" y="8406"/>
                    </a:cubicBezTo>
                    <a:cubicBezTo>
                      <a:pt x="3725" y="8381"/>
                      <a:pt x="3551" y="8281"/>
                      <a:pt x="3616" y="8281"/>
                    </a:cubicBezTo>
                    <a:cubicBezTo>
                      <a:pt x="3619" y="8281"/>
                      <a:pt x="3622" y="8281"/>
                      <a:pt x="3626" y="8282"/>
                    </a:cubicBezTo>
                    <a:cubicBezTo>
                      <a:pt x="3710" y="8310"/>
                      <a:pt x="3789" y="8338"/>
                      <a:pt x="3866" y="8375"/>
                    </a:cubicBezTo>
                    <a:lnTo>
                      <a:pt x="3866" y="8375"/>
                    </a:lnTo>
                    <a:cubicBezTo>
                      <a:pt x="3759" y="8315"/>
                      <a:pt x="3665" y="8238"/>
                      <a:pt x="3590" y="8148"/>
                    </a:cubicBezTo>
                    <a:cubicBezTo>
                      <a:pt x="3572" y="8112"/>
                      <a:pt x="3563" y="8077"/>
                      <a:pt x="3617" y="8068"/>
                    </a:cubicBezTo>
                    <a:cubicBezTo>
                      <a:pt x="3666" y="8068"/>
                      <a:pt x="3731" y="8113"/>
                      <a:pt x="3775" y="8113"/>
                    </a:cubicBezTo>
                    <a:cubicBezTo>
                      <a:pt x="3779" y="8113"/>
                      <a:pt x="3783" y="8113"/>
                      <a:pt x="3786" y="8112"/>
                    </a:cubicBezTo>
                    <a:cubicBezTo>
                      <a:pt x="3822" y="8112"/>
                      <a:pt x="3911" y="8059"/>
                      <a:pt x="3768" y="7997"/>
                    </a:cubicBezTo>
                    <a:cubicBezTo>
                      <a:pt x="3635" y="7925"/>
                      <a:pt x="3599" y="7908"/>
                      <a:pt x="3599" y="7872"/>
                    </a:cubicBezTo>
                    <a:cubicBezTo>
                      <a:pt x="3599" y="7872"/>
                      <a:pt x="3599" y="7833"/>
                      <a:pt x="3621" y="7833"/>
                    </a:cubicBezTo>
                    <a:cubicBezTo>
                      <a:pt x="3625" y="7833"/>
                      <a:pt x="3629" y="7834"/>
                      <a:pt x="3635" y="7836"/>
                    </a:cubicBezTo>
                    <a:cubicBezTo>
                      <a:pt x="3686" y="7862"/>
                      <a:pt x="3942" y="8060"/>
                      <a:pt x="4034" y="8060"/>
                    </a:cubicBezTo>
                    <a:cubicBezTo>
                      <a:pt x="4038" y="8060"/>
                      <a:pt x="4041" y="8060"/>
                      <a:pt x="4044" y="8059"/>
                    </a:cubicBezTo>
                    <a:cubicBezTo>
                      <a:pt x="4131" y="8033"/>
                      <a:pt x="3857" y="7898"/>
                      <a:pt x="3970" y="7898"/>
                    </a:cubicBezTo>
                    <a:cubicBezTo>
                      <a:pt x="3974" y="7898"/>
                      <a:pt x="3978" y="7898"/>
                      <a:pt x="3982" y="7899"/>
                    </a:cubicBezTo>
                    <a:cubicBezTo>
                      <a:pt x="3995" y="7900"/>
                      <a:pt x="4006" y="7901"/>
                      <a:pt x="4015" y="7901"/>
                    </a:cubicBezTo>
                    <a:cubicBezTo>
                      <a:pt x="4121" y="7901"/>
                      <a:pt x="4001" y="7811"/>
                      <a:pt x="3920" y="7729"/>
                    </a:cubicBezTo>
                    <a:cubicBezTo>
                      <a:pt x="3879" y="7689"/>
                      <a:pt x="3876" y="7680"/>
                      <a:pt x="3889" y="7680"/>
                    </a:cubicBezTo>
                    <a:cubicBezTo>
                      <a:pt x="3899" y="7680"/>
                      <a:pt x="3918" y="7685"/>
                      <a:pt x="3937" y="7685"/>
                    </a:cubicBezTo>
                    <a:cubicBezTo>
                      <a:pt x="3982" y="7685"/>
                      <a:pt x="3902" y="7623"/>
                      <a:pt x="3911" y="7614"/>
                    </a:cubicBezTo>
                    <a:cubicBezTo>
                      <a:pt x="3816" y="7553"/>
                      <a:pt x="3690" y="7456"/>
                      <a:pt x="3745" y="7456"/>
                    </a:cubicBezTo>
                    <a:cubicBezTo>
                      <a:pt x="3762" y="7456"/>
                      <a:pt x="3797" y="7465"/>
                      <a:pt x="3857" y="7489"/>
                    </a:cubicBezTo>
                    <a:cubicBezTo>
                      <a:pt x="3903" y="7509"/>
                      <a:pt x="4197" y="7621"/>
                      <a:pt x="4243" y="7621"/>
                    </a:cubicBezTo>
                    <a:cubicBezTo>
                      <a:pt x="4260" y="7621"/>
                      <a:pt x="4246" y="7606"/>
                      <a:pt x="4178" y="7569"/>
                    </a:cubicBezTo>
                    <a:cubicBezTo>
                      <a:pt x="4062" y="7498"/>
                      <a:pt x="3964" y="7453"/>
                      <a:pt x="4009" y="7427"/>
                    </a:cubicBezTo>
                    <a:cubicBezTo>
                      <a:pt x="4010" y="7426"/>
                      <a:pt x="4011" y="7426"/>
                      <a:pt x="4013" y="7426"/>
                    </a:cubicBezTo>
                    <a:cubicBezTo>
                      <a:pt x="4042" y="7426"/>
                      <a:pt x="4164" y="7490"/>
                      <a:pt x="4231" y="7507"/>
                    </a:cubicBezTo>
                    <a:cubicBezTo>
                      <a:pt x="4246" y="7511"/>
                      <a:pt x="4258" y="7513"/>
                      <a:pt x="4268" y="7513"/>
                    </a:cubicBezTo>
                    <a:cubicBezTo>
                      <a:pt x="4298" y="7513"/>
                      <a:pt x="4305" y="7496"/>
                      <a:pt x="4311" y="7489"/>
                    </a:cubicBezTo>
                    <a:lnTo>
                      <a:pt x="4044" y="7364"/>
                    </a:lnTo>
                    <a:cubicBezTo>
                      <a:pt x="3982" y="7364"/>
                      <a:pt x="3920" y="7346"/>
                      <a:pt x="3857" y="7329"/>
                    </a:cubicBezTo>
                    <a:cubicBezTo>
                      <a:pt x="3715" y="7275"/>
                      <a:pt x="3786" y="7213"/>
                      <a:pt x="3786" y="7213"/>
                    </a:cubicBezTo>
                    <a:cubicBezTo>
                      <a:pt x="3791" y="7205"/>
                      <a:pt x="3800" y="7201"/>
                      <a:pt x="3812" y="7201"/>
                    </a:cubicBezTo>
                    <a:cubicBezTo>
                      <a:pt x="3865" y="7201"/>
                      <a:pt x="3977" y="7266"/>
                      <a:pt x="4071" y="7266"/>
                    </a:cubicBezTo>
                    <a:cubicBezTo>
                      <a:pt x="4089" y="7266"/>
                      <a:pt x="4258" y="7266"/>
                      <a:pt x="4222" y="7240"/>
                    </a:cubicBezTo>
                    <a:cubicBezTo>
                      <a:pt x="4116" y="7177"/>
                      <a:pt x="4009" y="7151"/>
                      <a:pt x="4018" y="7106"/>
                    </a:cubicBezTo>
                    <a:cubicBezTo>
                      <a:pt x="4018" y="7079"/>
                      <a:pt x="4080" y="7079"/>
                      <a:pt x="4000" y="7035"/>
                    </a:cubicBezTo>
                    <a:cubicBezTo>
                      <a:pt x="3830" y="6928"/>
                      <a:pt x="3982" y="6839"/>
                      <a:pt x="4009" y="6812"/>
                    </a:cubicBezTo>
                    <a:cubicBezTo>
                      <a:pt x="4018" y="6805"/>
                      <a:pt x="4029" y="6801"/>
                      <a:pt x="4042" y="6801"/>
                    </a:cubicBezTo>
                    <a:cubicBezTo>
                      <a:pt x="4075" y="6801"/>
                      <a:pt x="4123" y="6824"/>
                      <a:pt x="4213" y="6857"/>
                    </a:cubicBezTo>
                    <a:cubicBezTo>
                      <a:pt x="4244" y="6867"/>
                      <a:pt x="4267" y="6871"/>
                      <a:pt x="4284" y="6871"/>
                    </a:cubicBezTo>
                    <a:cubicBezTo>
                      <a:pt x="4340" y="6871"/>
                      <a:pt x="4331" y="6826"/>
                      <a:pt x="4338" y="6812"/>
                    </a:cubicBezTo>
                    <a:cubicBezTo>
                      <a:pt x="4409" y="6812"/>
                      <a:pt x="4481" y="6794"/>
                      <a:pt x="4311" y="6705"/>
                    </a:cubicBezTo>
                    <a:cubicBezTo>
                      <a:pt x="4213" y="6652"/>
                      <a:pt x="4258" y="6652"/>
                      <a:pt x="4276" y="6625"/>
                    </a:cubicBezTo>
                    <a:cubicBezTo>
                      <a:pt x="4285" y="6598"/>
                      <a:pt x="4187" y="6563"/>
                      <a:pt x="4178" y="6527"/>
                    </a:cubicBezTo>
                    <a:cubicBezTo>
                      <a:pt x="4160" y="6482"/>
                      <a:pt x="4231" y="6491"/>
                      <a:pt x="4258" y="6456"/>
                    </a:cubicBezTo>
                    <a:cubicBezTo>
                      <a:pt x="4285" y="6429"/>
                      <a:pt x="3793" y="6095"/>
                      <a:pt x="3664" y="6073"/>
                    </a:cubicBezTo>
                    <a:lnTo>
                      <a:pt x="3664" y="6073"/>
                    </a:lnTo>
                    <a:cubicBezTo>
                      <a:pt x="3680" y="6078"/>
                      <a:pt x="3688" y="6127"/>
                      <a:pt x="3679" y="6135"/>
                    </a:cubicBezTo>
                    <a:cubicBezTo>
                      <a:pt x="3657" y="6144"/>
                      <a:pt x="3632" y="6148"/>
                      <a:pt x="3607" y="6148"/>
                    </a:cubicBezTo>
                    <a:cubicBezTo>
                      <a:pt x="3581" y="6148"/>
                      <a:pt x="3554" y="6144"/>
                      <a:pt x="3528" y="6135"/>
                    </a:cubicBezTo>
                    <a:cubicBezTo>
                      <a:pt x="3403" y="6135"/>
                      <a:pt x="3314" y="6162"/>
                      <a:pt x="3314" y="6224"/>
                    </a:cubicBezTo>
                    <a:cubicBezTo>
                      <a:pt x="3314" y="6269"/>
                      <a:pt x="3652" y="6376"/>
                      <a:pt x="3679" y="6447"/>
                    </a:cubicBezTo>
                    <a:cubicBezTo>
                      <a:pt x="3690" y="6474"/>
                      <a:pt x="3667" y="6485"/>
                      <a:pt x="3622" y="6485"/>
                    </a:cubicBezTo>
                    <a:cubicBezTo>
                      <a:pt x="3593" y="6485"/>
                      <a:pt x="3555" y="6480"/>
                      <a:pt x="3510" y="6474"/>
                    </a:cubicBezTo>
                    <a:cubicBezTo>
                      <a:pt x="3440" y="6436"/>
                      <a:pt x="3406" y="6421"/>
                      <a:pt x="3388" y="6421"/>
                    </a:cubicBezTo>
                    <a:cubicBezTo>
                      <a:pt x="3376" y="6421"/>
                      <a:pt x="3371" y="6427"/>
                      <a:pt x="3367" y="6438"/>
                    </a:cubicBezTo>
                    <a:cubicBezTo>
                      <a:pt x="3341" y="6474"/>
                      <a:pt x="3367" y="6456"/>
                      <a:pt x="3537" y="6545"/>
                    </a:cubicBezTo>
                    <a:cubicBezTo>
                      <a:pt x="3598" y="6583"/>
                      <a:pt x="3633" y="6628"/>
                      <a:pt x="3595" y="6628"/>
                    </a:cubicBezTo>
                    <a:cubicBezTo>
                      <a:pt x="3590" y="6628"/>
                      <a:pt x="3582" y="6627"/>
                      <a:pt x="3572" y="6625"/>
                    </a:cubicBezTo>
                    <a:cubicBezTo>
                      <a:pt x="3445" y="6595"/>
                      <a:pt x="3274" y="6477"/>
                      <a:pt x="3196" y="6477"/>
                    </a:cubicBezTo>
                    <a:cubicBezTo>
                      <a:pt x="3181" y="6477"/>
                      <a:pt x="3170" y="6481"/>
                      <a:pt x="3162" y="6491"/>
                    </a:cubicBezTo>
                    <a:cubicBezTo>
                      <a:pt x="3154" y="6509"/>
                      <a:pt x="3260" y="6625"/>
                      <a:pt x="3394" y="6687"/>
                    </a:cubicBezTo>
                    <a:cubicBezTo>
                      <a:pt x="3412" y="6705"/>
                      <a:pt x="3376" y="6714"/>
                      <a:pt x="3385" y="6732"/>
                    </a:cubicBezTo>
                    <a:cubicBezTo>
                      <a:pt x="3385" y="6749"/>
                      <a:pt x="3548" y="6973"/>
                      <a:pt x="3521" y="6973"/>
                    </a:cubicBezTo>
                    <a:cubicBezTo>
                      <a:pt x="3520" y="6973"/>
                      <a:pt x="3519" y="6973"/>
                      <a:pt x="3519" y="6972"/>
                    </a:cubicBezTo>
                    <a:cubicBezTo>
                      <a:pt x="3403" y="6946"/>
                      <a:pt x="3189" y="6750"/>
                      <a:pt x="3109" y="6714"/>
                    </a:cubicBezTo>
                    <a:lnTo>
                      <a:pt x="3109" y="6714"/>
                    </a:lnTo>
                    <a:cubicBezTo>
                      <a:pt x="3207" y="6759"/>
                      <a:pt x="3234" y="6946"/>
                      <a:pt x="3296" y="6999"/>
                    </a:cubicBezTo>
                    <a:cubicBezTo>
                      <a:pt x="3355" y="7047"/>
                      <a:pt x="3362" y="7066"/>
                      <a:pt x="3328" y="7066"/>
                    </a:cubicBezTo>
                    <a:cubicBezTo>
                      <a:pt x="3305" y="7066"/>
                      <a:pt x="3264" y="7058"/>
                      <a:pt x="3207" y="7044"/>
                    </a:cubicBezTo>
                    <a:cubicBezTo>
                      <a:pt x="3157" y="7032"/>
                      <a:pt x="3128" y="7027"/>
                      <a:pt x="3113" y="7027"/>
                    </a:cubicBezTo>
                    <a:cubicBezTo>
                      <a:pt x="3062" y="7027"/>
                      <a:pt x="3178" y="7085"/>
                      <a:pt x="3171" y="7106"/>
                    </a:cubicBezTo>
                    <a:cubicBezTo>
                      <a:pt x="3159" y="7125"/>
                      <a:pt x="3164" y="7140"/>
                      <a:pt x="3125" y="7140"/>
                    </a:cubicBezTo>
                    <a:cubicBezTo>
                      <a:pt x="3110" y="7140"/>
                      <a:pt x="3088" y="7138"/>
                      <a:pt x="3056" y="7133"/>
                    </a:cubicBezTo>
                    <a:cubicBezTo>
                      <a:pt x="3045" y="7130"/>
                      <a:pt x="3037" y="7129"/>
                      <a:pt x="3031" y="7129"/>
                    </a:cubicBezTo>
                    <a:cubicBezTo>
                      <a:pt x="3015" y="7129"/>
                      <a:pt x="3011" y="7135"/>
                      <a:pt x="3011" y="7142"/>
                    </a:cubicBezTo>
                    <a:cubicBezTo>
                      <a:pt x="3073" y="7204"/>
                      <a:pt x="3162" y="7248"/>
                      <a:pt x="3252" y="7266"/>
                    </a:cubicBezTo>
                    <a:cubicBezTo>
                      <a:pt x="3341" y="7302"/>
                      <a:pt x="3510" y="7373"/>
                      <a:pt x="3430" y="7373"/>
                    </a:cubicBezTo>
                    <a:cubicBezTo>
                      <a:pt x="3350" y="7373"/>
                      <a:pt x="3198" y="7311"/>
                      <a:pt x="3127" y="7311"/>
                    </a:cubicBezTo>
                    <a:cubicBezTo>
                      <a:pt x="3056" y="7320"/>
                      <a:pt x="3109" y="7382"/>
                      <a:pt x="3162" y="7436"/>
                    </a:cubicBezTo>
                    <a:cubicBezTo>
                      <a:pt x="3155" y="7451"/>
                      <a:pt x="3140" y="7473"/>
                      <a:pt x="3097" y="7473"/>
                    </a:cubicBezTo>
                    <a:cubicBezTo>
                      <a:pt x="3090" y="7473"/>
                      <a:pt x="3082" y="7472"/>
                      <a:pt x="3073" y="7471"/>
                    </a:cubicBezTo>
                    <a:cubicBezTo>
                      <a:pt x="3030" y="7465"/>
                      <a:pt x="3004" y="7455"/>
                      <a:pt x="2992" y="7455"/>
                    </a:cubicBezTo>
                    <a:cubicBezTo>
                      <a:pt x="2987" y="7455"/>
                      <a:pt x="2984" y="7457"/>
                      <a:pt x="2984" y="7462"/>
                    </a:cubicBezTo>
                    <a:cubicBezTo>
                      <a:pt x="2966" y="7498"/>
                      <a:pt x="3091" y="7542"/>
                      <a:pt x="3082" y="7578"/>
                    </a:cubicBezTo>
                    <a:cubicBezTo>
                      <a:pt x="3078" y="7600"/>
                      <a:pt x="3058" y="7605"/>
                      <a:pt x="3034" y="7605"/>
                    </a:cubicBezTo>
                    <a:cubicBezTo>
                      <a:pt x="3019" y="7605"/>
                      <a:pt x="3002" y="7603"/>
                      <a:pt x="2987" y="7603"/>
                    </a:cubicBezTo>
                    <a:cubicBezTo>
                      <a:pt x="2979" y="7603"/>
                      <a:pt x="2972" y="7603"/>
                      <a:pt x="2966" y="7605"/>
                    </a:cubicBezTo>
                    <a:cubicBezTo>
                      <a:pt x="2904" y="7640"/>
                      <a:pt x="2904" y="7729"/>
                      <a:pt x="3047" y="7845"/>
                    </a:cubicBezTo>
                    <a:cubicBezTo>
                      <a:pt x="3093" y="7892"/>
                      <a:pt x="3120" y="7919"/>
                      <a:pt x="3104" y="7919"/>
                    </a:cubicBezTo>
                    <a:cubicBezTo>
                      <a:pt x="3089" y="7919"/>
                      <a:pt x="3037" y="7896"/>
                      <a:pt x="2931" y="7845"/>
                    </a:cubicBezTo>
                    <a:cubicBezTo>
                      <a:pt x="2880" y="7807"/>
                      <a:pt x="2847" y="7795"/>
                      <a:pt x="2825" y="7795"/>
                    </a:cubicBezTo>
                    <a:cubicBezTo>
                      <a:pt x="2800" y="7795"/>
                      <a:pt x="2789" y="7809"/>
                      <a:pt x="2779" y="7819"/>
                    </a:cubicBezTo>
                    <a:cubicBezTo>
                      <a:pt x="2771" y="7836"/>
                      <a:pt x="2726" y="7872"/>
                      <a:pt x="2771" y="7925"/>
                    </a:cubicBezTo>
                    <a:cubicBezTo>
                      <a:pt x="2815" y="7979"/>
                      <a:pt x="2922" y="8041"/>
                      <a:pt x="2833" y="8041"/>
                    </a:cubicBezTo>
                    <a:cubicBezTo>
                      <a:pt x="2763" y="8011"/>
                      <a:pt x="2717" y="7999"/>
                      <a:pt x="2688" y="7999"/>
                    </a:cubicBezTo>
                    <a:cubicBezTo>
                      <a:pt x="2622" y="7999"/>
                      <a:pt x="2636" y="8055"/>
                      <a:pt x="2655" y="8086"/>
                    </a:cubicBezTo>
                    <a:cubicBezTo>
                      <a:pt x="2672" y="8128"/>
                      <a:pt x="2955" y="8292"/>
                      <a:pt x="2913" y="8292"/>
                    </a:cubicBezTo>
                    <a:cubicBezTo>
                      <a:pt x="2911" y="8292"/>
                      <a:pt x="2908" y="8291"/>
                      <a:pt x="2904" y="8291"/>
                    </a:cubicBezTo>
                    <a:cubicBezTo>
                      <a:pt x="2763" y="8250"/>
                      <a:pt x="2681" y="8224"/>
                      <a:pt x="2628" y="8224"/>
                    </a:cubicBezTo>
                    <a:cubicBezTo>
                      <a:pt x="2600" y="8224"/>
                      <a:pt x="2581" y="8231"/>
                      <a:pt x="2566" y="8246"/>
                    </a:cubicBezTo>
                    <a:cubicBezTo>
                      <a:pt x="2494" y="8300"/>
                      <a:pt x="2459" y="8389"/>
                      <a:pt x="2468" y="8478"/>
                    </a:cubicBezTo>
                    <a:cubicBezTo>
                      <a:pt x="2477" y="8513"/>
                      <a:pt x="2486" y="8558"/>
                      <a:pt x="2503" y="8593"/>
                    </a:cubicBezTo>
                    <a:cubicBezTo>
                      <a:pt x="2521" y="8611"/>
                      <a:pt x="2619" y="8674"/>
                      <a:pt x="2610" y="8691"/>
                    </a:cubicBezTo>
                    <a:cubicBezTo>
                      <a:pt x="2609" y="8692"/>
                      <a:pt x="2607" y="8692"/>
                      <a:pt x="2604" y="8692"/>
                    </a:cubicBezTo>
                    <a:cubicBezTo>
                      <a:pt x="2567" y="8692"/>
                      <a:pt x="2392" y="8637"/>
                      <a:pt x="2334" y="8629"/>
                    </a:cubicBezTo>
                    <a:cubicBezTo>
                      <a:pt x="2311" y="8626"/>
                      <a:pt x="2290" y="8624"/>
                      <a:pt x="2269" y="8624"/>
                    </a:cubicBezTo>
                    <a:cubicBezTo>
                      <a:pt x="2233" y="8624"/>
                      <a:pt x="2199" y="8630"/>
                      <a:pt x="2165" y="8647"/>
                    </a:cubicBezTo>
                    <a:cubicBezTo>
                      <a:pt x="2120" y="8665"/>
                      <a:pt x="2138" y="8709"/>
                      <a:pt x="2325" y="8798"/>
                    </a:cubicBezTo>
                    <a:cubicBezTo>
                      <a:pt x="2304" y="8790"/>
                      <a:pt x="2290" y="8786"/>
                      <a:pt x="2281" y="8786"/>
                    </a:cubicBezTo>
                    <a:cubicBezTo>
                      <a:pt x="2230" y="8786"/>
                      <a:pt x="2390" y="8927"/>
                      <a:pt x="2405" y="8950"/>
                    </a:cubicBezTo>
                    <a:cubicBezTo>
                      <a:pt x="2408" y="8954"/>
                      <a:pt x="2404" y="8956"/>
                      <a:pt x="2395" y="8956"/>
                    </a:cubicBezTo>
                    <a:cubicBezTo>
                      <a:pt x="2352" y="8956"/>
                      <a:pt x="2192" y="8913"/>
                      <a:pt x="2139" y="8913"/>
                    </a:cubicBezTo>
                    <a:cubicBezTo>
                      <a:pt x="2135" y="8913"/>
                      <a:pt x="2132" y="8914"/>
                      <a:pt x="2129" y="8914"/>
                    </a:cubicBezTo>
                    <a:cubicBezTo>
                      <a:pt x="2085" y="8923"/>
                      <a:pt x="2031" y="8950"/>
                      <a:pt x="2067" y="9003"/>
                    </a:cubicBezTo>
                    <a:cubicBezTo>
                      <a:pt x="2165" y="9074"/>
                      <a:pt x="2272" y="9128"/>
                      <a:pt x="2388" y="9172"/>
                    </a:cubicBezTo>
                    <a:cubicBezTo>
                      <a:pt x="2379" y="9181"/>
                      <a:pt x="2388" y="9226"/>
                      <a:pt x="2361" y="9226"/>
                    </a:cubicBezTo>
                    <a:lnTo>
                      <a:pt x="2236" y="9172"/>
                    </a:lnTo>
                    <a:cubicBezTo>
                      <a:pt x="2232" y="9171"/>
                      <a:pt x="2229" y="9171"/>
                      <a:pt x="2226" y="9171"/>
                    </a:cubicBezTo>
                    <a:cubicBezTo>
                      <a:pt x="2200" y="9171"/>
                      <a:pt x="2200" y="9201"/>
                      <a:pt x="2200" y="9217"/>
                    </a:cubicBezTo>
                    <a:cubicBezTo>
                      <a:pt x="2200" y="9218"/>
                      <a:pt x="2198" y="9218"/>
                      <a:pt x="2197" y="9218"/>
                    </a:cubicBezTo>
                    <a:cubicBezTo>
                      <a:pt x="2176" y="9218"/>
                      <a:pt x="2089" y="9180"/>
                      <a:pt x="2050" y="9180"/>
                    </a:cubicBezTo>
                    <a:cubicBezTo>
                      <a:pt x="2046" y="9180"/>
                      <a:pt x="2043" y="9181"/>
                      <a:pt x="2040" y="9181"/>
                    </a:cubicBezTo>
                    <a:cubicBezTo>
                      <a:pt x="2022" y="9181"/>
                      <a:pt x="1996" y="9208"/>
                      <a:pt x="2005" y="9235"/>
                    </a:cubicBezTo>
                    <a:cubicBezTo>
                      <a:pt x="2005" y="9306"/>
                      <a:pt x="2129" y="9386"/>
                      <a:pt x="2236" y="9493"/>
                    </a:cubicBezTo>
                    <a:cubicBezTo>
                      <a:pt x="2288" y="9542"/>
                      <a:pt x="2300" y="9561"/>
                      <a:pt x="2283" y="9561"/>
                    </a:cubicBezTo>
                    <a:cubicBezTo>
                      <a:pt x="2255" y="9561"/>
                      <a:pt x="2141" y="9502"/>
                      <a:pt x="2005" y="9440"/>
                    </a:cubicBezTo>
                    <a:lnTo>
                      <a:pt x="2005" y="9440"/>
                    </a:lnTo>
                    <a:cubicBezTo>
                      <a:pt x="2129" y="9502"/>
                      <a:pt x="2005" y="9484"/>
                      <a:pt x="2094" y="9547"/>
                    </a:cubicBezTo>
                    <a:lnTo>
                      <a:pt x="2263" y="9636"/>
                    </a:lnTo>
                    <a:cubicBezTo>
                      <a:pt x="2262" y="9639"/>
                      <a:pt x="2258" y="9640"/>
                      <a:pt x="2252" y="9640"/>
                    </a:cubicBezTo>
                    <a:cubicBezTo>
                      <a:pt x="2213" y="9640"/>
                      <a:pt x="2084" y="9580"/>
                      <a:pt x="2048" y="9580"/>
                    </a:cubicBezTo>
                    <a:cubicBezTo>
                      <a:pt x="2044" y="9580"/>
                      <a:pt x="2042" y="9581"/>
                      <a:pt x="2040" y="9582"/>
                    </a:cubicBezTo>
                    <a:cubicBezTo>
                      <a:pt x="2031" y="9600"/>
                      <a:pt x="2192" y="9716"/>
                      <a:pt x="2218" y="9760"/>
                    </a:cubicBezTo>
                    <a:cubicBezTo>
                      <a:pt x="2233" y="9782"/>
                      <a:pt x="2234" y="9791"/>
                      <a:pt x="2226" y="9791"/>
                    </a:cubicBezTo>
                    <a:cubicBezTo>
                      <a:pt x="2205" y="9791"/>
                      <a:pt x="2124" y="9730"/>
                      <a:pt x="2085" y="9698"/>
                    </a:cubicBezTo>
                    <a:cubicBezTo>
                      <a:pt x="2014" y="9642"/>
                      <a:pt x="1844" y="9563"/>
                      <a:pt x="1793" y="9563"/>
                    </a:cubicBezTo>
                    <a:cubicBezTo>
                      <a:pt x="1780" y="9563"/>
                      <a:pt x="1774" y="9569"/>
                      <a:pt x="1782" y="9582"/>
                    </a:cubicBezTo>
                    <a:cubicBezTo>
                      <a:pt x="1868" y="9683"/>
                      <a:pt x="1967" y="9771"/>
                      <a:pt x="2086" y="9827"/>
                    </a:cubicBezTo>
                    <a:lnTo>
                      <a:pt x="2086" y="9827"/>
                    </a:lnTo>
                    <a:cubicBezTo>
                      <a:pt x="2014" y="9799"/>
                      <a:pt x="1965" y="9788"/>
                      <a:pt x="1929" y="9788"/>
                    </a:cubicBezTo>
                    <a:cubicBezTo>
                      <a:pt x="1790" y="9788"/>
                      <a:pt x="1878" y="9964"/>
                      <a:pt x="1767" y="9964"/>
                    </a:cubicBezTo>
                    <a:cubicBezTo>
                      <a:pt x="1740" y="9964"/>
                      <a:pt x="1703" y="9954"/>
                      <a:pt x="1648" y="9930"/>
                    </a:cubicBezTo>
                    <a:cubicBezTo>
                      <a:pt x="1615" y="9923"/>
                      <a:pt x="1591" y="9920"/>
                      <a:pt x="1574" y="9920"/>
                    </a:cubicBezTo>
                    <a:cubicBezTo>
                      <a:pt x="1458" y="9920"/>
                      <a:pt x="1676" y="10063"/>
                      <a:pt x="1684" y="10125"/>
                    </a:cubicBezTo>
                    <a:cubicBezTo>
                      <a:pt x="1684" y="10170"/>
                      <a:pt x="1666" y="10215"/>
                      <a:pt x="1648" y="10250"/>
                    </a:cubicBezTo>
                    <a:cubicBezTo>
                      <a:pt x="1622" y="10313"/>
                      <a:pt x="1719" y="10419"/>
                      <a:pt x="1702" y="10464"/>
                    </a:cubicBezTo>
                    <a:cubicBezTo>
                      <a:pt x="1692" y="10483"/>
                      <a:pt x="1667" y="10487"/>
                      <a:pt x="1638" y="10487"/>
                    </a:cubicBezTo>
                    <a:cubicBezTo>
                      <a:pt x="1616" y="10487"/>
                      <a:pt x="1591" y="10485"/>
                      <a:pt x="1569" y="10485"/>
                    </a:cubicBezTo>
                    <a:cubicBezTo>
                      <a:pt x="1540" y="10485"/>
                      <a:pt x="1515" y="10489"/>
                      <a:pt x="1506" y="10509"/>
                    </a:cubicBezTo>
                    <a:cubicBezTo>
                      <a:pt x="1506" y="10526"/>
                      <a:pt x="1479" y="10553"/>
                      <a:pt x="1550" y="10606"/>
                    </a:cubicBezTo>
                    <a:cubicBezTo>
                      <a:pt x="1586" y="10624"/>
                      <a:pt x="1702" y="10669"/>
                      <a:pt x="1693" y="10687"/>
                    </a:cubicBezTo>
                    <a:cubicBezTo>
                      <a:pt x="1688" y="10691"/>
                      <a:pt x="1681" y="10693"/>
                      <a:pt x="1670" y="10693"/>
                    </a:cubicBezTo>
                    <a:cubicBezTo>
                      <a:pt x="1592" y="10693"/>
                      <a:pt x="1366" y="10591"/>
                      <a:pt x="1256" y="10544"/>
                    </a:cubicBezTo>
                    <a:lnTo>
                      <a:pt x="1256" y="10544"/>
                    </a:lnTo>
                    <a:cubicBezTo>
                      <a:pt x="1524" y="10660"/>
                      <a:pt x="1230" y="10936"/>
                      <a:pt x="1194" y="10972"/>
                    </a:cubicBezTo>
                    <a:cubicBezTo>
                      <a:pt x="1158" y="11007"/>
                      <a:pt x="1007" y="11007"/>
                      <a:pt x="1007" y="11052"/>
                    </a:cubicBezTo>
                    <a:cubicBezTo>
                      <a:pt x="998" y="11105"/>
                      <a:pt x="1034" y="11177"/>
                      <a:pt x="1105" y="11248"/>
                    </a:cubicBezTo>
                    <a:cubicBezTo>
                      <a:pt x="1122" y="11273"/>
                      <a:pt x="1380" y="11446"/>
                      <a:pt x="1421" y="11446"/>
                    </a:cubicBezTo>
                    <a:cubicBezTo>
                      <a:pt x="1422" y="11446"/>
                      <a:pt x="1423" y="11446"/>
                      <a:pt x="1424" y="11445"/>
                    </a:cubicBezTo>
                    <a:lnTo>
                      <a:pt x="1424" y="11445"/>
                    </a:lnTo>
                    <a:cubicBezTo>
                      <a:pt x="1422" y="11447"/>
                      <a:pt x="1419" y="11448"/>
                      <a:pt x="1415" y="11448"/>
                    </a:cubicBezTo>
                    <a:cubicBezTo>
                      <a:pt x="1365" y="11448"/>
                      <a:pt x="1163" y="11347"/>
                      <a:pt x="1110" y="11347"/>
                    </a:cubicBezTo>
                    <a:cubicBezTo>
                      <a:pt x="1094" y="11347"/>
                      <a:pt x="1093" y="11356"/>
                      <a:pt x="1114" y="11381"/>
                    </a:cubicBezTo>
                    <a:cubicBezTo>
                      <a:pt x="1131" y="11390"/>
                      <a:pt x="1282" y="11517"/>
                      <a:pt x="1247" y="11517"/>
                    </a:cubicBezTo>
                    <a:cubicBezTo>
                      <a:pt x="1245" y="11517"/>
                      <a:pt x="1242" y="11516"/>
                      <a:pt x="1239" y="11515"/>
                    </a:cubicBezTo>
                    <a:cubicBezTo>
                      <a:pt x="1215" y="11507"/>
                      <a:pt x="970" y="11357"/>
                      <a:pt x="931" y="11357"/>
                    </a:cubicBezTo>
                    <a:cubicBezTo>
                      <a:pt x="927" y="11357"/>
                      <a:pt x="925" y="11359"/>
                      <a:pt x="927" y="11364"/>
                    </a:cubicBezTo>
                    <a:cubicBezTo>
                      <a:pt x="989" y="11488"/>
                      <a:pt x="1105" y="11586"/>
                      <a:pt x="1239" y="11631"/>
                    </a:cubicBezTo>
                    <a:cubicBezTo>
                      <a:pt x="1242" y="11637"/>
                      <a:pt x="1236" y="11640"/>
                      <a:pt x="1225" y="11640"/>
                    </a:cubicBezTo>
                    <a:cubicBezTo>
                      <a:pt x="1174" y="11640"/>
                      <a:pt x="996" y="11582"/>
                      <a:pt x="945" y="11560"/>
                    </a:cubicBezTo>
                    <a:cubicBezTo>
                      <a:pt x="927" y="11560"/>
                      <a:pt x="722" y="11560"/>
                      <a:pt x="758" y="11577"/>
                    </a:cubicBezTo>
                    <a:cubicBezTo>
                      <a:pt x="855" y="11640"/>
                      <a:pt x="1060" y="11729"/>
                      <a:pt x="1069" y="11773"/>
                    </a:cubicBezTo>
                    <a:cubicBezTo>
                      <a:pt x="1069" y="11827"/>
                      <a:pt x="962" y="11791"/>
                      <a:pt x="980" y="11836"/>
                    </a:cubicBezTo>
                    <a:cubicBezTo>
                      <a:pt x="1007" y="11889"/>
                      <a:pt x="1087" y="11925"/>
                      <a:pt x="1069" y="11960"/>
                    </a:cubicBezTo>
                    <a:cubicBezTo>
                      <a:pt x="1065" y="11969"/>
                      <a:pt x="1052" y="11972"/>
                      <a:pt x="1034" y="11972"/>
                    </a:cubicBezTo>
                    <a:cubicBezTo>
                      <a:pt x="989" y="11972"/>
                      <a:pt x="913" y="11954"/>
                      <a:pt x="861" y="11954"/>
                    </a:cubicBezTo>
                    <a:cubicBezTo>
                      <a:pt x="844" y="11954"/>
                      <a:pt x="830" y="11955"/>
                      <a:pt x="820" y="11960"/>
                    </a:cubicBezTo>
                    <a:cubicBezTo>
                      <a:pt x="784" y="11978"/>
                      <a:pt x="793" y="12041"/>
                      <a:pt x="980" y="12121"/>
                    </a:cubicBezTo>
                    <a:cubicBezTo>
                      <a:pt x="946" y="12114"/>
                      <a:pt x="772" y="12086"/>
                      <a:pt x="729" y="12086"/>
                    </a:cubicBezTo>
                    <a:cubicBezTo>
                      <a:pt x="716" y="12086"/>
                      <a:pt x="715" y="12088"/>
                      <a:pt x="731" y="12094"/>
                    </a:cubicBezTo>
                    <a:cubicBezTo>
                      <a:pt x="802" y="12121"/>
                      <a:pt x="1069" y="12201"/>
                      <a:pt x="1025" y="12236"/>
                    </a:cubicBezTo>
                    <a:cubicBezTo>
                      <a:pt x="1018" y="12241"/>
                      <a:pt x="1007" y="12243"/>
                      <a:pt x="993" y="12243"/>
                    </a:cubicBezTo>
                    <a:cubicBezTo>
                      <a:pt x="952" y="12243"/>
                      <a:pt x="887" y="12228"/>
                      <a:pt x="847" y="12228"/>
                    </a:cubicBezTo>
                    <a:cubicBezTo>
                      <a:pt x="749" y="12236"/>
                      <a:pt x="686" y="12308"/>
                      <a:pt x="882" y="12424"/>
                    </a:cubicBezTo>
                    <a:cubicBezTo>
                      <a:pt x="785" y="12379"/>
                      <a:pt x="682" y="12359"/>
                      <a:pt x="578" y="12359"/>
                    </a:cubicBezTo>
                    <a:cubicBezTo>
                      <a:pt x="557" y="12359"/>
                      <a:pt x="537" y="12360"/>
                      <a:pt x="517" y="12361"/>
                    </a:cubicBezTo>
                    <a:cubicBezTo>
                      <a:pt x="695" y="12441"/>
                      <a:pt x="633" y="12441"/>
                      <a:pt x="624" y="12468"/>
                    </a:cubicBezTo>
                    <a:cubicBezTo>
                      <a:pt x="615" y="12495"/>
                      <a:pt x="597" y="12486"/>
                      <a:pt x="704" y="12548"/>
                    </a:cubicBezTo>
                    <a:cubicBezTo>
                      <a:pt x="855" y="12637"/>
                      <a:pt x="570" y="12611"/>
                      <a:pt x="544" y="12628"/>
                    </a:cubicBezTo>
                    <a:cubicBezTo>
                      <a:pt x="526" y="12646"/>
                      <a:pt x="633" y="12691"/>
                      <a:pt x="633" y="12726"/>
                    </a:cubicBezTo>
                    <a:cubicBezTo>
                      <a:pt x="642" y="12762"/>
                      <a:pt x="615" y="12798"/>
                      <a:pt x="597" y="12833"/>
                    </a:cubicBezTo>
                    <a:cubicBezTo>
                      <a:pt x="576" y="12889"/>
                      <a:pt x="583" y="12933"/>
                      <a:pt x="715" y="13025"/>
                    </a:cubicBezTo>
                    <a:lnTo>
                      <a:pt x="715" y="13025"/>
                    </a:lnTo>
                    <a:cubicBezTo>
                      <a:pt x="657" y="12991"/>
                      <a:pt x="597" y="12960"/>
                      <a:pt x="535" y="12931"/>
                    </a:cubicBezTo>
                    <a:cubicBezTo>
                      <a:pt x="507" y="12921"/>
                      <a:pt x="490" y="12917"/>
                      <a:pt x="481" y="12917"/>
                    </a:cubicBezTo>
                    <a:cubicBezTo>
                      <a:pt x="443" y="12917"/>
                      <a:pt x="540" y="12992"/>
                      <a:pt x="562" y="13020"/>
                    </a:cubicBezTo>
                    <a:cubicBezTo>
                      <a:pt x="706" y="13122"/>
                      <a:pt x="728" y="13159"/>
                      <a:pt x="657" y="13159"/>
                    </a:cubicBezTo>
                    <a:cubicBezTo>
                      <a:pt x="610" y="13159"/>
                      <a:pt x="522" y="13143"/>
                      <a:pt x="401" y="13118"/>
                    </a:cubicBezTo>
                    <a:cubicBezTo>
                      <a:pt x="390" y="13117"/>
                      <a:pt x="381" y="13116"/>
                      <a:pt x="374" y="13116"/>
                    </a:cubicBezTo>
                    <a:cubicBezTo>
                      <a:pt x="268" y="13116"/>
                      <a:pt x="704" y="13330"/>
                      <a:pt x="643" y="13330"/>
                    </a:cubicBezTo>
                    <a:cubicBezTo>
                      <a:pt x="632" y="13330"/>
                      <a:pt x="604" y="13322"/>
                      <a:pt x="553" y="13305"/>
                    </a:cubicBezTo>
                    <a:cubicBezTo>
                      <a:pt x="512" y="13292"/>
                      <a:pt x="476" y="13286"/>
                      <a:pt x="448" y="13286"/>
                    </a:cubicBezTo>
                    <a:cubicBezTo>
                      <a:pt x="317" y="13286"/>
                      <a:pt x="328" y="13411"/>
                      <a:pt x="552" y="13474"/>
                    </a:cubicBezTo>
                    <a:lnTo>
                      <a:pt x="552" y="13474"/>
                    </a:lnTo>
                    <a:cubicBezTo>
                      <a:pt x="513" y="13466"/>
                      <a:pt x="472" y="13462"/>
                      <a:pt x="431" y="13462"/>
                    </a:cubicBezTo>
                    <a:cubicBezTo>
                      <a:pt x="387" y="13462"/>
                      <a:pt x="343" y="13467"/>
                      <a:pt x="303" y="13475"/>
                    </a:cubicBezTo>
                    <a:cubicBezTo>
                      <a:pt x="259" y="13492"/>
                      <a:pt x="330" y="13528"/>
                      <a:pt x="321" y="13555"/>
                    </a:cubicBezTo>
                    <a:cubicBezTo>
                      <a:pt x="303" y="13608"/>
                      <a:pt x="205" y="13608"/>
                      <a:pt x="187" y="13662"/>
                    </a:cubicBezTo>
                    <a:cubicBezTo>
                      <a:pt x="161" y="13706"/>
                      <a:pt x="285" y="13751"/>
                      <a:pt x="277" y="13795"/>
                    </a:cubicBezTo>
                    <a:cubicBezTo>
                      <a:pt x="268" y="13849"/>
                      <a:pt x="250" y="13902"/>
                      <a:pt x="214" y="13947"/>
                    </a:cubicBezTo>
                    <a:cubicBezTo>
                      <a:pt x="161" y="14018"/>
                      <a:pt x="72" y="14080"/>
                      <a:pt x="125" y="14160"/>
                    </a:cubicBezTo>
                    <a:cubicBezTo>
                      <a:pt x="143" y="14205"/>
                      <a:pt x="366" y="14223"/>
                      <a:pt x="366" y="14241"/>
                    </a:cubicBezTo>
                    <a:cubicBezTo>
                      <a:pt x="366" y="14258"/>
                      <a:pt x="116" y="14303"/>
                      <a:pt x="72" y="14339"/>
                    </a:cubicBezTo>
                    <a:cubicBezTo>
                      <a:pt x="0" y="14392"/>
                      <a:pt x="196" y="14392"/>
                      <a:pt x="277" y="14392"/>
                    </a:cubicBezTo>
                    <a:cubicBezTo>
                      <a:pt x="330" y="14392"/>
                      <a:pt x="489" y="14373"/>
                      <a:pt x="575" y="14373"/>
                    </a:cubicBezTo>
                    <a:cubicBezTo>
                      <a:pt x="633" y="14373"/>
                      <a:pt x="658" y="14381"/>
                      <a:pt x="597" y="14410"/>
                    </a:cubicBezTo>
                    <a:cubicBezTo>
                      <a:pt x="472" y="14463"/>
                      <a:pt x="294" y="14517"/>
                      <a:pt x="232" y="14597"/>
                    </a:cubicBezTo>
                    <a:cubicBezTo>
                      <a:pt x="152" y="14704"/>
                      <a:pt x="704" y="14597"/>
                      <a:pt x="446" y="14739"/>
                    </a:cubicBezTo>
                    <a:cubicBezTo>
                      <a:pt x="285" y="14828"/>
                      <a:pt x="428" y="14962"/>
                      <a:pt x="472" y="14998"/>
                    </a:cubicBezTo>
                    <a:cubicBezTo>
                      <a:pt x="526" y="15033"/>
                      <a:pt x="606" y="15051"/>
                      <a:pt x="588" y="15122"/>
                    </a:cubicBezTo>
                    <a:cubicBezTo>
                      <a:pt x="588" y="15139"/>
                      <a:pt x="430" y="15338"/>
                      <a:pt x="449" y="15338"/>
                    </a:cubicBezTo>
                    <a:cubicBezTo>
                      <a:pt x="450" y="15338"/>
                      <a:pt x="452" y="15338"/>
                      <a:pt x="455" y="15336"/>
                    </a:cubicBezTo>
                    <a:cubicBezTo>
                      <a:pt x="535" y="15292"/>
                      <a:pt x="588" y="15211"/>
                      <a:pt x="677" y="15211"/>
                    </a:cubicBezTo>
                    <a:cubicBezTo>
                      <a:pt x="731" y="15211"/>
                      <a:pt x="749" y="15229"/>
                      <a:pt x="749" y="15256"/>
                    </a:cubicBezTo>
                    <a:cubicBezTo>
                      <a:pt x="766" y="15301"/>
                      <a:pt x="749" y="15407"/>
                      <a:pt x="579" y="15523"/>
                    </a:cubicBezTo>
                    <a:cubicBezTo>
                      <a:pt x="722" y="15427"/>
                      <a:pt x="785" y="15391"/>
                      <a:pt x="802" y="15391"/>
                    </a:cubicBezTo>
                    <a:cubicBezTo>
                      <a:pt x="849" y="15391"/>
                      <a:pt x="570" y="15649"/>
                      <a:pt x="642" y="15675"/>
                    </a:cubicBezTo>
                    <a:cubicBezTo>
                      <a:pt x="652" y="15679"/>
                      <a:pt x="663" y="15681"/>
                      <a:pt x="676" y="15681"/>
                    </a:cubicBezTo>
                    <a:cubicBezTo>
                      <a:pt x="774" y="15681"/>
                      <a:pt x="936" y="15555"/>
                      <a:pt x="1013" y="15555"/>
                    </a:cubicBezTo>
                    <a:cubicBezTo>
                      <a:pt x="1021" y="15555"/>
                      <a:pt x="1028" y="15556"/>
                      <a:pt x="1034" y="15559"/>
                    </a:cubicBezTo>
                    <a:cubicBezTo>
                      <a:pt x="1051" y="15568"/>
                      <a:pt x="980" y="15710"/>
                      <a:pt x="980" y="15746"/>
                    </a:cubicBezTo>
                    <a:cubicBezTo>
                      <a:pt x="978" y="15788"/>
                      <a:pt x="989" y="15802"/>
                      <a:pt x="1007" y="15802"/>
                    </a:cubicBezTo>
                    <a:cubicBezTo>
                      <a:pt x="1041" y="15802"/>
                      <a:pt x="1100" y="15753"/>
                      <a:pt x="1139" y="15753"/>
                    </a:cubicBezTo>
                    <a:cubicBezTo>
                      <a:pt x="1158" y="15753"/>
                      <a:pt x="1172" y="15765"/>
                      <a:pt x="1176" y="15799"/>
                    </a:cubicBezTo>
                    <a:cubicBezTo>
                      <a:pt x="1185" y="15897"/>
                      <a:pt x="1194" y="15960"/>
                      <a:pt x="1265" y="15995"/>
                    </a:cubicBezTo>
                    <a:cubicBezTo>
                      <a:pt x="1319" y="15986"/>
                      <a:pt x="1372" y="15978"/>
                      <a:pt x="1417" y="15951"/>
                    </a:cubicBezTo>
                    <a:lnTo>
                      <a:pt x="1417" y="15951"/>
                    </a:lnTo>
                    <a:cubicBezTo>
                      <a:pt x="1473" y="16023"/>
                      <a:pt x="1348" y="16457"/>
                      <a:pt x="1486" y="16457"/>
                    </a:cubicBezTo>
                    <a:cubicBezTo>
                      <a:pt x="1501" y="16457"/>
                      <a:pt x="1519" y="16452"/>
                      <a:pt x="1541" y="16441"/>
                    </a:cubicBezTo>
                    <a:cubicBezTo>
                      <a:pt x="1633" y="16395"/>
                      <a:pt x="1640" y="16309"/>
                      <a:pt x="1679" y="16309"/>
                    </a:cubicBezTo>
                    <a:cubicBezTo>
                      <a:pt x="1686" y="16309"/>
                      <a:pt x="1693" y="16311"/>
                      <a:pt x="1702" y="16316"/>
                    </a:cubicBezTo>
                    <a:cubicBezTo>
                      <a:pt x="1684" y="16369"/>
                      <a:pt x="1684" y="16432"/>
                      <a:pt x="1711" y="16485"/>
                    </a:cubicBezTo>
                    <a:cubicBezTo>
                      <a:pt x="1711" y="16487"/>
                      <a:pt x="1712" y="16487"/>
                      <a:pt x="1714" y="16487"/>
                    </a:cubicBezTo>
                    <a:cubicBezTo>
                      <a:pt x="1727" y="16487"/>
                      <a:pt x="1767" y="16404"/>
                      <a:pt x="1800" y="16387"/>
                    </a:cubicBezTo>
                    <a:cubicBezTo>
                      <a:pt x="1812" y="16380"/>
                      <a:pt x="1824" y="16377"/>
                      <a:pt x="1836" y="16377"/>
                    </a:cubicBezTo>
                    <a:cubicBezTo>
                      <a:pt x="1951" y="16377"/>
                      <a:pt x="2054" y="16671"/>
                      <a:pt x="2185" y="16671"/>
                    </a:cubicBezTo>
                    <a:cubicBezTo>
                      <a:pt x="2228" y="16671"/>
                      <a:pt x="2274" y="16640"/>
                      <a:pt x="2325" y="16556"/>
                    </a:cubicBezTo>
                    <a:lnTo>
                      <a:pt x="2325" y="16556"/>
                    </a:lnTo>
                    <a:cubicBezTo>
                      <a:pt x="2328" y="16559"/>
                      <a:pt x="2330" y="16561"/>
                      <a:pt x="2331" y="16564"/>
                    </a:cubicBezTo>
                    <a:lnTo>
                      <a:pt x="2331" y="16564"/>
                    </a:lnTo>
                    <a:cubicBezTo>
                      <a:pt x="2360" y="16545"/>
                      <a:pt x="2412" y="16339"/>
                      <a:pt x="2459" y="16107"/>
                    </a:cubicBezTo>
                    <a:lnTo>
                      <a:pt x="2459" y="16107"/>
                    </a:lnTo>
                    <a:cubicBezTo>
                      <a:pt x="2461" y="16242"/>
                      <a:pt x="2496" y="16358"/>
                      <a:pt x="2534" y="16358"/>
                    </a:cubicBezTo>
                    <a:cubicBezTo>
                      <a:pt x="2567" y="16358"/>
                      <a:pt x="2602" y="16268"/>
                      <a:pt x="2618" y="16022"/>
                    </a:cubicBezTo>
                    <a:lnTo>
                      <a:pt x="2618" y="16022"/>
                    </a:lnTo>
                    <a:cubicBezTo>
                      <a:pt x="2613" y="16190"/>
                      <a:pt x="2790" y="16181"/>
                      <a:pt x="2824" y="16396"/>
                    </a:cubicBezTo>
                    <a:cubicBezTo>
                      <a:pt x="2833" y="16452"/>
                      <a:pt x="2841" y="16473"/>
                      <a:pt x="2847" y="16473"/>
                    </a:cubicBezTo>
                    <a:cubicBezTo>
                      <a:pt x="2860" y="16473"/>
                      <a:pt x="2872" y="16404"/>
                      <a:pt x="2895" y="16369"/>
                    </a:cubicBezTo>
                    <a:cubicBezTo>
                      <a:pt x="2931" y="16307"/>
                      <a:pt x="2966" y="16343"/>
                      <a:pt x="3002" y="16307"/>
                    </a:cubicBezTo>
                    <a:cubicBezTo>
                      <a:pt x="3171" y="16165"/>
                      <a:pt x="3350" y="16156"/>
                      <a:pt x="3537" y="16156"/>
                    </a:cubicBezTo>
                    <a:cubicBezTo>
                      <a:pt x="3582" y="16156"/>
                      <a:pt x="3671" y="16184"/>
                      <a:pt x="3745" y="16184"/>
                    </a:cubicBezTo>
                    <a:cubicBezTo>
                      <a:pt x="3859" y="16184"/>
                      <a:pt x="3934" y="16115"/>
                      <a:pt x="3750" y="15764"/>
                    </a:cubicBezTo>
                    <a:cubicBezTo>
                      <a:pt x="3735" y="15733"/>
                      <a:pt x="3584" y="15431"/>
                      <a:pt x="3599" y="15431"/>
                    </a:cubicBezTo>
                    <a:cubicBezTo>
                      <a:pt x="3601" y="15431"/>
                      <a:pt x="3606" y="15437"/>
                      <a:pt x="3617" y="15452"/>
                    </a:cubicBezTo>
                    <a:cubicBezTo>
                      <a:pt x="3697" y="15568"/>
                      <a:pt x="3777" y="15684"/>
                      <a:pt x="3848" y="15808"/>
                    </a:cubicBezTo>
                    <a:cubicBezTo>
                      <a:pt x="3883" y="15861"/>
                      <a:pt x="4283" y="16494"/>
                      <a:pt x="4302" y="16494"/>
                    </a:cubicBezTo>
                    <a:cubicBezTo>
                      <a:pt x="4302" y="16494"/>
                      <a:pt x="4302" y="16494"/>
                      <a:pt x="4303" y="16494"/>
                    </a:cubicBezTo>
                    <a:cubicBezTo>
                      <a:pt x="4303" y="16450"/>
                      <a:pt x="4258" y="16405"/>
                      <a:pt x="4267" y="16352"/>
                    </a:cubicBezTo>
                    <a:cubicBezTo>
                      <a:pt x="4267" y="16316"/>
                      <a:pt x="4294" y="16280"/>
                      <a:pt x="4329" y="16254"/>
                    </a:cubicBezTo>
                    <a:cubicBezTo>
                      <a:pt x="4348" y="16242"/>
                      <a:pt x="4374" y="16228"/>
                      <a:pt x="4406" y="16228"/>
                    </a:cubicBezTo>
                    <a:cubicBezTo>
                      <a:pt x="4447" y="16228"/>
                      <a:pt x="4500" y="16251"/>
                      <a:pt x="4565" y="16334"/>
                    </a:cubicBezTo>
                    <a:lnTo>
                      <a:pt x="4565" y="16334"/>
                    </a:lnTo>
                    <a:cubicBezTo>
                      <a:pt x="4348" y="16046"/>
                      <a:pt x="4602" y="16186"/>
                      <a:pt x="4427" y="15942"/>
                    </a:cubicBezTo>
                    <a:cubicBezTo>
                      <a:pt x="4352" y="15833"/>
                      <a:pt x="4209" y="15640"/>
                      <a:pt x="4255" y="15640"/>
                    </a:cubicBezTo>
                    <a:cubicBezTo>
                      <a:pt x="4268" y="15640"/>
                      <a:pt x="4300" y="15658"/>
                      <a:pt x="4356" y="15701"/>
                    </a:cubicBezTo>
                    <a:cubicBezTo>
                      <a:pt x="4395" y="15727"/>
                      <a:pt x="4431" y="15757"/>
                      <a:pt x="4465" y="15789"/>
                    </a:cubicBezTo>
                    <a:lnTo>
                      <a:pt x="4465" y="15789"/>
                    </a:lnTo>
                    <a:cubicBezTo>
                      <a:pt x="4460" y="15786"/>
                      <a:pt x="4456" y="15785"/>
                      <a:pt x="4452" y="15785"/>
                    </a:cubicBezTo>
                    <a:cubicBezTo>
                      <a:pt x="4400" y="15785"/>
                      <a:pt x="4541" y="16010"/>
                      <a:pt x="4614" y="16010"/>
                    </a:cubicBezTo>
                    <a:cubicBezTo>
                      <a:pt x="4621" y="16010"/>
                      <a:pt x="4627" y="16009"/>
                      <a:pt x="4632" y="16004"/>
                    </a:cubicBezTo>
                    <a:cubicBezTo>
                      <a:pt x="4650" y="16004"/>
                      <a:pt x="4650" y="15978"/>
                      <a:pt x="4668" y="15969"/>
                    </a:cubicBezTo>
                    <a:cubicBezTo>
                      <a:pt x="4658" y="15958"/>
                      <a:pt x="4648" y="15948"/>
                      <a:pt x="4639" y="15939"/>
                    </a:cubicBezTo>
                    <a:lnTo>
                      <a:pt x="4639" y="15939"/>
                    </a:lnTo>
                    <a:cubicBezTo>
                      <a:pt x="4657" y="15950"/>
                      <a:pt x="4675" y="15960"/>
                      <a:pt x="4694" y="15969"/>
                    </a:cubicBezTo>
                    <a:cubicBezTo>
                      <a:pt x="4714" y="15977"/>
                      <a:pt x="4731" y="15982"/>
                      <a:pt x="4743" y="15982"/>
                    </a:cubicBezTo>
                    <a:cubicBezTo>
                      <a:pt x="4781" y="15982"/>
                      <a:pt x="4779" y="15940"/>
                      <a:pt x="4712" y="15853"/>
                    </a:cubicBezTo>
                    <a:cubicBezTo>
                      <a:pt x="4623" y="15746"/>
                      <a:pt x="4659" y="15773"/>
                      <a:pt x="4703" y="15728"/>
                    </a:cubicBezTo>
                    <a:cubicBezTo>
                      <a:pt x="4705" y="15726"/>
                      <a:pt x="4707" y="15726"/>
                      <a:pt x="4710" y="15726"/>
                    </a:cubicBezTo>
                    <a:cubicBezTo>
                      <a:pt x="4733" y="15726"/>
                      <a:pt x="4790" y="15794"/>
                      <a:pt x="4846" y="15826"/>
                    </a:cubicBezTo>
                    <a:cubicBezTo>
                      <a:pt x="4880" y="15848"/>
                      <a:pt x="4903" y="15857"/>
                      <a:pt x="4917" y="15857"/>
                    </a:cubicBezTo>
                    <a:cubicBezTo>
                      <a:pt x="4995" y="15857"/>
                      <a:pt x="4833" y="15592"/>
                      <a:pt x="4953" y="15592"/>
                    </a:cubicBezTo>
                    <a:cubicBezTo>
                      <a:pt x="4966" y="15592"/>
                      <a:pt x="4984" y="15595"/>
                      <a:pt x="5006" y="15603"/>
                    </a:cubicBezTo>
                    <a:cubicBezTo>
                      <a:pt x="5049" y="15561"/>
                      <a:pt x="4774" y="15299"/>
                      <a:pt x="4812" y="15299"/>
                    </a:cubicBezTo>
                    <a:cubicBezTo>
                      <a:pt x="4814" y="15299"/>
                      <a:pt x="4816" y="15299"/>
                      <a:pt x="4819" y="15301"/>
                    </a:cubicBezTo>
                    <a:cubicBezTo>
                      <a:pt x="4858" y="15316"/>
                      <a:pt x="5041" y="15414"/>
                      <a:pt x="5079" y="15414"/>
                    </a:cubicBezTo>
                    <a:cubicBezTo>
                      <a:pt x="5085" y="15414"/>
                      <a:pt x="5088" y="15412"/>
                      <a:pt x="5086" y="15407"/>
                    </a:cubicBezTo>
                    <a:cubicBezTo>
                      <a:pt x="5051" y="15345"/>
                      <a:pt x="4882" y="15265"/>
                      <a:pt x="4828" y="15194"/>
                    </a:cubicBezTo>
                    <a:lnTo>
                      <a:pt x="4828" y="15194"/>
                    </a:lnTo>
                    <a:lnTo>
                      <a:pt x="5273" y="15381"/>
                    </a:lnTo>
                    <a:cubicBezTo>
                      <a:pt x="5095" y="15229"/>
                      <a:pt x="4980" y="15122"/>
                      <a:pt x="5149" y="15105"/>
                    </a:cubicBezTo>
                    <a:cubicBezTo>
                      <a:pt x="5229" y="15105"/>
                      <a:pt x="5300" y="15105"/>
                      <a:pt x="5300" y="15060"/>
                    </a:cubicBezTo>
                    <a:cubicBezTo>
                      <a:pt x="5300" y="15053"/>
                      <a:pt x="5246" y="14998"/>
                      <a:pt x="5222" y="14998"/>
                    </a:cubicBezTo>
                    <a:cubicBezTo>
                      <a:pt x="5219" y="14998"/>
                      <a:pt x="5216" y="14998"/>
                      <a:pt x="5214" y="15001"/>
                    </a:cubicBezTo>
                    <a:lnTo>
                      <a:pt x="5214" y="15001"/>
                    </a:lnTo>
                    <a:lnTo>
                      <a:pt x="5247" y="14935"/>
                    </a:lnTo>
                    <a:cubicBezTo>
                      <a:pt x="5265" y="14891"/>
                      <a:pt x="5247" y="14926"/>
                      <a:pt x="5140" y="14855"/>
                    </a:cubicBezTo>
                    <a:cubicBezTo>
                      <a:pt x="5077" y="14802"/>
                      <a:pt x="5282" y="14802"/>
                      <a:pt x="5309" y="14793"/>
                    </a:cubicBezTo>
                    <a:cubicBezTo>
                      <a:pt x="5336" y="14784"/>
                      <a:pt x="5443" y="14748"/>
                      <a:pt x="5345" y="14677"/>
                    </a:cubicBezTo>
                    <a:cubicBezTo>
                      <a:pt x="5275" y="14628"/>
                      <a:pt x="5094" y="14551"/>
                      <a:pt x="5159" y="14551"/>
                    </a:cubicBezTo>
                    <a:cubicBezTo>
                      <a:pt x="5177" y="14551"/>
                      <a:pt x="5213" y="14557"/>
                      <a:pt x="5273" y="14570"/>
                    </a:cubicBezTo>
                    <a:cubicBezTo>
                      <a:pt x="5346" y="14594"/>
                      <a:pt x="5412" y="14607"/>
                      <a:pt x="5448" y="14607"/>
                    </a:cubicBezTo>
                    <a:cubicBezTo>
                      <a:pt x="5504" y="14607"/>
                      <a:pt x="5485" y="14577"/>
                      <a:pt x="5300" y="14517"/>
                    </a:cubicBezTo>
                    <a:cubicBezTo>
                      <a:pt x="5087" y="14421"/>
                      <a:pt x="5026" y="14356"/>
                      <a:pt x="5115" y="14356"/>
                    </a:cubicBezTo>
                    <a:cubicBezTo>
                      <a:pt x="5134" y="14356"/>
                      <a:pt x="5160" y="14359"/>
                      <a:pt x="5193" y="14365"/>
                    </a:cubicBezTo>
                    <a:cubicBezTo>
                      <a:pt x="5273" y="14382"/>
                      <a:pt x="5383" y="14422"/>
                      <a:pt x="5427" y="14422"/>
                    </a:cubicBezTo>
                    <a:cubicBezTo>
                      <a:pt x="5452" y="14422"/>
                      <a:pt x="5457" y="14409"/>
                      <a:pt x="5425" y="14374"/>
                    </a:cubicBezTo>
                    <a:cubicBezTo>
                      <a:pt x="5408" y="14357"/>
                      <a:pt x="5162" y="14168"/>
                      <a:pt x="5196" y="14168"/>
                    </a:cubicBezTo>
                    <a:cubicBezTo>
                      <a:pt x="5198" y="14168"/>
                      <a:pt x="5200" y="14169"/>
                      <a:pt x="5202" y="14169"/>
                    </a:cubicBezTo>
                    <a:cubicBezTo>
                      <a:pt x="5256" y="14187"/>
                      <a:pt x="5389" y="14312"/>
                      <a:pt x="5478" y="14330"/>
                    </a:cubicBezTo>
                    <a:cubicBezTo>
                      <a:pt x="5481" y="14330"/>
                      <a:pt x="5483" y="14330"/>
                      <a:pt x="5485" y="14330"/>
                    </a:cubicBezTo>
                    <a:cubicBezTo>
                      <a:pt x="5556" y="14330"/>
                      <a:pt x="5370" y="14186"/>
                      <a:pt x="5336" y="14152"/>
                    </a:cubicBezTo>
                    <a:cubicBezTo>
                      <a:pt x="5351" y="14121"/>
                      <a:pt x="5353" y="14085"/>
                      <a:pt x="5423" y="14085"/>
                    </a:cubicBezTo>
                    <a:cubicBezTo>
                      <a:pt x="5436" y="14085"/>
                      <a:pt x="5451" y="14086"/>
                      <a:pt x="5469" y="14089"/>
                    </a:cubicBezTo>
                    <a:cubicBezTo>
                      <a:pt x="5521" y="14097"/>
                      <a:pt x="5559" y="14102"/>
                      <a:pt x="5588" y="14102"/>
                    </a:cubicBezTo>
                    <a:cubicBezTo>
                      <a:pt x="5623" y="14102"/>
                      <a:pt x="5646" y="14095"/>
                      <a:pt x="5665" y="14080"/>
                    </a:cubicBezTo>
                    <a:cubicBezTo>
                      <a:pt x="5692" y="14045"/>
                      <a:pt x="5692" y="14000"/>
                      <a:pt x="5656" y="13938"/>
                    </a:cubicBezTo>
                    <a:cubicBezTo>
                      <a:pt x="5620" y="13887"/>
                      <a:pt x="5497" y="13807"/>
                      <a:pt x="5541" y="13807"/>
                    </a:cubicBezTo>
                    <a:cubicBezTo>
                      <a:pt x="5551" y="13807"/>
                      <a:pt x="5571" y="13812"/>
                      <a:pt x="5603" y="13822"/>
                    </a:cubicBezTo>
                    <a:cubicBezTo>
                      <a:pt x="5681" y="13847"/>
                      <a:pt x="5739" y="13857"/>
                      <a:pt x="5779" y="13857"/>
                    </a:cubicBezTo>
                    <a:cubicBezTo>
                      <a:pt x="5840" y="13857"/>
                      <a:pt x="5860" y="13833"/>
                      <a:pt x="5844" y="13795"/>
                    </a:cubicBezTo>
                    <a:cubicBezTo>
                      <a:pt x="5820" y="13748"/>
                      <a:pt x="5694" y="13695"/>
                      <a:pt x="5586" y="13646"/>
                    </a:cubicBezTo>
                    <a:lnTo>
                      <a:pt x="5586" y="13646"/>
                    </a:lnTo>
                    <a:cubicBezTo>
                      <a:pt x="5689" y="13692"/>
                      <a:pt x="5757" y="13710"/>
                      <a:pt x="5798" y="13710"/>
                    </a:cubicBezTo>
                    <a:cubicBezTo>
                      <a:pt x="5896" y="13710"/>
                      <a:pt x="5836" y="13607"/>
                      <a:pt x="5728" y="13528"/>
                    </a:cubicBezTo>
                    <a:cubicBezTo>
                      <a:pt x="5666" y="13485"/>
                      <a:pt x="5656" y="13455"/>
                      <a:pt x="5702" y="13455"/>
                    </a:cubicBezTo>
                    <a:cubicBezTo>
                      <a:pt x="5723" y="13455"/>
                      <a:pt x="5755" y="13461"/>
                      <a:pt x="5799" y="13475"/>
                    </a:cubicBezTo>
                    <a:cubicBezTo>
                      <a:pt x="5888" y="13510"/>
                      <a:pt x="5924" y="13564"/>
                      <a:pt x="6013" y="13581"/>
                    </a:cubicBezTo>
                    <a:cubicBezTo>
                      <a:pt x="6022" y="13583"/>
                      <a:pt x="6030" y="13584"/>
                      <a:pt x="6036" y="13584"/>
                    </a:cubicBezTo>
                    <a:cubicBezTo>
                      <a:pt x="6087" y="13584"/>
                      <a:pt x="5983" y="13516"/>
                      <a:pt x="5959" y="13492"/>
                    </a:cubicBezTo>
                    <a:cubicBezTo>
                      <a:pt x="5906" y="13445"/>
                      <a:pt x="5913" y="13408"/>
                      <a:pt x="5977" y="13408"/>
                    </a:cubicBezTo>
                    <a:cubicBezTo>
                      <a:pt x="5998" y="13408"/>
                      <a:pt x="6024" y="13412"/>
                      <a:pt x="6057" y="13421"/>
                    </a:cubicBezTo>
                    <a:cubicBezTo>
                      <a:pt x="6105" y="13443"/>
                      <a:pt x="6130" y="13452"/>
                      <a:pt x="6140" y="13452"/>
                    </a:cubicBezTo>
                    <a:cubicBezTo>
                      <a:pt x="6180" y="13452"/>
                      <a:pt x="5991" y="13318"/>
                      <a:pt x="5977" y="13296"/>
                    </a:cubicBezTo>
                    <a:cubicBezTo>
                      <a:pt x="5950" y="13225"/>
                      <a:pt x="6093" y="13225"/>
                      <a:pt x="5977" y="13127"/>
                    </a:cubicBezTo>
                    <a:cubicBezTo>
                      <a:pt x="5870" y="13029"/>
                      <a:pt x="5941" y="13003"/>
                      <a:pt x="5995" y="12976"/>
                    </a:cubicBezTo>
                    <a:cubicBezTo>
                      <a:pt x="6048" y="12958"/>
                      <a:pt x="6227" y="12931"/>
                      <a:pt x="6075" y="12815"/>
                    </a:cubicBezTo>
                    <a:cubicBezTo>
                      <a:pt x="6065" y="12808"/>
                      <a:pt x="6068" y="12805"/>
                      <a:pt x="6078" y="12805"/>
                    </a:cubicBezTo>
                    <a:cubicBezTo>
                      <a:pt x="6116" y="12805"/>
                      <a:pt x="6254" y="12844"/>
                      <a:pt x="6289" y="12851"/>
                    </a:cubicBezTo>
                    <a:cubicBezTo>
                      <a:pt x="6369" y="12851"/>
                      <a:pt x="6235" y="12780"/>
                      <a:pt x="6253" y="12744"/>
                    </a:cubicBezTo>
                    <a:cubicBezTo>
                      <a:pt x="6271" y="12717"/>
                      <a:pt x="6307" y="12682"/>
                      <a:pt x="6289" y="12637"/>
                    </a:cubicBezTo>
                    <a:cubicBezTo>
                      <a:pt x="6273" y="12590"/>
                      <a:pt x="6154" y="12536"/>
                      <a:pt x="6223" y="12536"/>
                    </a:cubicBezTo>
                    <a:cubicBezTo>
                      <a:pt x="6232" y="12536"/>
                      <a:pt x="6245" y="12537"/>
                      <a:pt x="6262" y="12539"/>
                    </a:cubicBezTo>
                    <a:cubicBezTo>
                      <a:pt x="6295" y="12543"/>
                      <a:pt x="6333" y="12547"/>
                      <a:pt x="6367" y="12547"/>
                    </a:cubicBezTo>
                    <a:cubicBezTo>
                      <a:pt x="6480" y="12547"/>
                      <a:pt x="6546" y="12512"/>
                      <a:pt x="6218" y="12361"/>
                    </a:cubicBezTo>
                    <a:lnTo>
                      <a:pt x="6218" y="12361"/>
                    </a:lnTo>
                    <a:cubicBezTo>
                      <a:pt x="6324" y="12409"/>
                      <a:pt x="6402" y="12428"/>
                      <a:pt x="6459" y="12428"/>
                    </a:cubicBezTo>
                    <a:cubicBezTo>
                      <a:pt x="6634" y="12428"/>
                      <a:pt x="6591" y="12242"/>
                      <a:pt x="6476" y="12147"/>
                    </a:cubicBezTo>
                    <a:cubicBezTo>
                      <a:pt x="6454" y="12130"/>
                      <a:pt x="6458" y="12124"/>
                      <a:pt x="6476" y="12124"/>
                    </a:cubicBezTo>
                    <a:cubicBezTo>
                      <a:pt x="6528" y="12124"/>
                      <a:pt x="6702" y="12176"/>
                      <a:pt x="6767" y="12176"/>
                    </a:cubicBezTo>
                    <a:cubicBezTo>
                      <a:pt x="6810" y="12176"/>
                      <a:pt x="6805" y="12153"/>
                      <a:pt x="6681" y="12076"/>
                    </a:cubicBezTo>
                    <a:cubicBezTo>
                      <a:pt x="6548" y="11995"/>
                      <a:pt x="6374" y="11902"/>
                      <a:pt x="6447" y="11902"/>
                    </a:cubicBezTo>
                    <a:cubicBezTo>
                      <a:pt x="6462" y="11902"/>
                      <a:pt x="6489" y="11906"/>
                      <a:pt x="6529" y="11916"/>
                    </a:cubicBezTo>
                    <a:cubicBezTo>
                      <a:pt x="6538" y="11907"/>
                      <a:pt x="6554" y="11818"/>
                      <a:pt x="6533" y="11810"/>
                    </a:cubicBezTo>
                    <a:lnTo>
                      <a:pt x="6533" y="11810"/>
                    </a:lnTo>
                    <a:cubicBezTo>
                      <a:pt x="6556" y="11816"/>
                      <a:pt x="6631" y="11881"/>
                      <a:pt x="6699" y="11889"/>
                    </a:cubicBezTo>
                    <a:cubicBezTo>
                      <a:pt x="6761" y="11889"/>
                      <a:pt x="6734" y="11853"/>
                      <a:pt x="6743" y="11836"/>
                    </a:cubicBezTo>
                    <a:cubicBezTo>
                      <a:pt x="6779" y="11782"/>
                      <a:pt x="6975" y="11809"/>
                      <a:pt x="6957" y="11738"/>
                    </a:cubicBezTo>
                    <a:cubicBezTo>
                      <a:pt x="6716" y="11693"/>
                      <a:pt x="6485" y="11595"/>
                      <a:pt x="6271" y="11462"/>
                    </a:cubicBezTo>
                    <a:cubicBezTo>
                      <a:pt x="6274" y="11456"/>
                      <a:pt x="6281" y="11454"/>
                      <a:pt x="6290" y="11454"/>
                    </a:cubicBezTo>
                    <a:cubicBezTo>
                      <a:pt x="6357" y="11454"/>
                      <a:pt x="6567" y="11582"/>
                      <a:pt x="6645" y="11613"/>
                    </a:cubicBezTo>
                    <a:cubicBezTo>
                      <a:pt x="6680" y="11630"/>
                      <a:pt x="6703" y="11636"/>
                      <a:pt x="6716" y="11636"/>
                    </a:cubicBezTo>
                    <a:cubicBezTo>
                      <a:pt x="6762" y="11636"/>
                      <a:pt x="6716" y="11566"/>
                      <a:pt x="6743" y="11560"/>
                    </a:cubicBezTo>
                    <a:cubicBezTo>
                      <a:pt x="6745" y="11559"/>
                      <a:pt x="6748" y="11559"/>
                      <a:pt x="6752" y="11559"/>
                    </a:cubicBezTo>
                    <a:cubicBezTo>
                      <a:pt x="6794" y="11559"/>
                      <a:pt x="6929" y="11592"/>
                      <a:pt x="6971" y="11592"/>
                    </a:cubicBezTo>
                    <a:cubicBezTo>
                      <a:pt x="6986" y="11592"/>
                      <a:pt x="6990" y="11588"/>
                      <a:pt x="6975" y="11577"/>
                    </a:cubicBezTo>
                    <a:cubicBezTo>
                      <a:pt x="6912" y="11542"/>
                      <a:pt x="6770" y="11470"/>
                      <a:pt x="6832" y="11462"/>
                    </a:cubicBezTo>
                    <a:cubicBezTo>
                      <a:pt x="6851" y="11458"/>
                      <a:pt x="6871" y="11457"/>
                      <a:pt x="6893" y="11457"/>
                    </a:cubicBezTo>
                    <a:cubicBezTo>
                      <a:pt x="6939" y="11457"/>
                      <a:pt x="6989" y="11462"/>
                      <a:pt x="7032" y="11462"/>
                    </a:cubicBezTo>
                    <a:cubicBezTo>
                      <a:pt x="7076" y="11462"/>
                      <a:pt x="7112" y="11457"/>
                      <a:pt x="7126" y="11435"/>
                    </a:cubicBezTo>
                    <a:cubicBezTo>
                      <a:pt x="6948" y="11399"/>
                      <a:pt x="7099" y="11212"/>
                      <a:pt x="7073" y="11168"/>
                    </a:cubicBezTo>
                    <a:cubicBezTo>
                      <a:pt x="7037" y="11132"/>
                      <a:pt x="6797" y="11070"/>
                      <a:pt x="6716" y="10998"/>
                    </a:cubicBezTo>
                    <a:cubicBezTo>
                      <a:pt x="6694" y="10980"/>
                      <a:pt x="6693" y="10972"/>
                      <a:pt x="6707" y="10972"/>
                    </a:cubicBezTo>
                    <a:cubicBezTo>
                      <a:pt x="6758" y="10972"/>
                      <a:pt x="7009" y="11079"/>
                      <a:pt x="7073" y="11114"/>
                    </a:cubicBezTo>
                    <a:cubicBezTo>
                      <a:pt x="7000" y="11074"/>
                      <a:pt x="6860" y="10996"/>
                      <a:pt x="6910" y="10996"/>
                    </a:cubicBezTo>
                    <a:cubicBezTo>
                      <a:pt x="6915" y="10996"/>
                      <a:pt x="6921" y="10997"/>
                      <a:pt x="6930" y="10998"/>
                    </a:cubicBezTo>
                    <a:cubicBezTo>
                      <a:pt x="7028" y="11016"/>
                      <a:pt x="7180" y="11096"/>
                      <a:pt x="7242" y="11105"/>
                    </a:cubicBezTo>
                    <a:cubicBezTo>
                      <a:pt x="7278" y="11105"/>
                      <a:pt x="6912" y="10918"/>
                      <a:pt x="6975" y="10892"/>
                    </a:cubicBezTo>
                    <a:cubicBezTo>
                      <a:pt x="6988" y="10892"/>
                      <a:pt x="7187" y="10940"/>
                      <a:pt x="7228" y="10940"/>
                    </a:cubicBezTo>
                    <a:cubicBezTo>
                      <a:pt x="7242" y="10940"/>
                      <a:pt x="7237" y="10934"/>
                      <a:pt x="7197" y="10918"/>
                    </a:cubicBezTo>
                    <a:cubicBezTo>
                      <a:pt x="7117" y="10874"/>
                      <a:pt x="7028" y="10865"/>
                      <a:pt x="6975" y="10811"/>
                    </a:cubicBezTo>
                    <a:cubicBezTo>
                      <a:pt x="6960" y="10797"/>
                      <a:pt x="6963" y="10782"/>
                      <a:pt x="6985" y="10782"/>
                    </a:cubicBezTo>
                    <a:cubicBezTo>
                      <a:pt x="6989" y="10782"/>
                      <a:pt x="6995" y="10783"/>
                      <a:pt x="7001" y="10785"/>
                    </a:cubicBezTo>
                    <a:cubicBezTo>
                      <a:pt x="7092" y="10801"/>
                      <a:pt x="7310" y="10930"/>
                      <a:pt x="7379" y="10930"/>
                    </a:cubicBezTo>
                    <a:cubicBezTo>
                      <a:pt x="7385" y="10930"/>
                      <a:pt x="7390" y="10929"/>
                      <a:pt x="7393" y="10927"/>
                    </a:cubicBezTo>
                    <a:cubicBezTo>
                      <a:pt x="7429" y="10900"/>
                      <a:pt x="7447" y="10883"/>
                      <a:pt x="7420" y="10847"/>
                    </a:cubicBezTo>
                    <a:cubicBezTo>
                      <a:pt x="7384" y="10820"/>
                      <a:pt x="7349" y="10794"/>
                      <a:pt x="7304" y="10776"/>
                    </a:cubicBezTo>
                    <a:cubicBezTo>
                      <a:pt x="7331" y="10731"/>
                      <a:pt x="7367" y="10696"/>
                      <a:pt x="7358" y="10633"/>
                    </a:cubicBezTo>
                    <a:cubicBezTo>
                      <a:pt x="7350" y="10577"/>
                      <a:pt x="7249" y="10515"/>
                      <a:pt x="7145" y="10515"/>
                    </a:cubicBezTo>
                    <a:cubicBezTo>
                      <a:pt x="7133" y="10515"/>
                      <a:pt x="7121" y="10516"/>
                      <a:pt x="7108" y="10517"/>
                    </a:cubicBezTo>
                    <a:cubicBezTo>
                      <a:pt x="7122" y="10484"/>
                      <a:pt x="7130" y="10451"/>
                      <a:pt x="7203" y="10451"/>
                    </a:cubicBezTo>
                    <a:cubicBezTo>
                      <a:pt x="7228" y="10451"/>
                      <a:pt x="7261" y="10455"/>
                      <a:pt x="7304" y="10464"/>
                    </a:cubicBezTo>
                    <a:cubicBezTo>
                      <a:pt x="7377" y="10483"/>
                      <a:pt x="7469" y="10506"/>
                      <a:pt x="7521" y="10506"/>
                    </a:cubicBezTo>
                    <a:cubicBezTo>
                      <a:pt x="7564" y="10506"/>
                      <a:pt x="7580" y="10490"/>
                      <a:pt x="7536" y="10446"/>
                    </a:cubicBezTo>
                    <a:cubicBezTo>
                      <a:pt x="7456" y="10375"/>
                      <a:pt x="7393" y="10348"/>
                      <a:pt x="7393" y="10304"/>
                    </a:cubicBezTo>
                    <a:cubicBezTo>
                      <a:pt x="7402" y="10286"/>
                      <a:pt x="7438" y="10268"/>
                      <a:pt x="7420" y="10241"/>
                    </a:cubicBezTo>
                    <a:cubicBezTo>
                      <a:pt x="7384" y="10232"/>
                      <a:pt x="7340" y="10206"/>
                      <a:pt x="7313" y="10188"/>
                    </a:cubicBezTo>
                    <a:cubicBezTo>
                      <a:pt x="7242" y="10117"/>
                      <a:pt x="7358" y="10099"/>
                      <a:pt x="7322" y="10036"/>
                    </a:cubicBezTo>
                    <a:cubicBezTo>
                      <a:pt x="7293" y="9986"/>
                      <a:pt x="7211" y="9918"/>
                      <a:pt x="7282" y="9918"/>
                    </a:cubicBezTo>
                    <a:cubicBezTo>
                      <a:pt x="7298" y="9918"/>
                      <a:pt x="7323" y="9921"/>
                      <a:pt x="7358" y="9930"/>
                    </a:cubicBezTo>
                    <a:cubicBezTo>
                      <a:pt x="7375" y="9935"/>
                      <a:pt x="7390" y="9938"/>
                      <a:pt x="7403" y="9938"/>
                    </a:cubicBezTo>
                    <a:cubicBezTo>
                      <a:pt x="7473" y="9938"/>
                      <a:pt x="7485" y="9866"/>
                      <a:pt x="7402" y="9814"/>
                    </a:cubicBezTo>
                    <a:cubicBezTo>
                      <a:pt x="7360" y="9783"/>
                      <a:pt x="7305" y="9766"/>
                      <a:pt x="7249" y="9766"/>
                    </a:cubicBezTo>
                    <a:cubicBezTo>
                      <a:pt x="7223" y="9766"/>
                      <a:pt x="7196" y="9770"/>
                      <a:pt x="7171" y="9778"/>
                    </a:cubicBezTo>
                    <a:cubicBezTo>
                      <a:pt x="7187" y="9754"/>
                      <a:pt x="7188" y="9723"/>
                      <a:pt x="7246" y="9723"/>
                    </a:cubicBezTo>
                    <a:cubicBezTo>
                      <a:pt x="7252" y="9723"/>
                      <a:pt x="7260" y="9724"/>
                      <a:pt x="7269" y="9725"/>
                    </a:cubicBezTo>
                    <a:cubicBezTo>
                      <a:pt x="7349" y="9734"/>
                      <a:pt x="7420" y="9751"/>
                      <a:pt x="7500" y="9751"/>
                    </a:cubicBezTo>
                    <a:cubicBezTo>
                      <a:pt x="7580" y="9725"/>
                      <a:pt x="7393" y="9627"/>
                      <a:pt x="7518" y="9627"/>
                    </a:cubicBezTo>
                    <a:cubicBezTo>
                      <a:pt x="7548" y="9627"/>
                      <a:pt x="7740" y="9682"/>
                      <a:pt x="7788" y="9682"/>
                    </a:cubicBezTo>
                    <a:cubicBezTo>
                      <a:pt x="7812" y="9682"/>
                      <a:pt x="7800" y="9668"/>
                      <a:pt x="7714" y="9627"/>
                    </a:cubicBezTo>
                    <a:cubicBezTo>
                      <a:pt x="7580" y="9564"/>
                      <a:pt x="7355" y="9452"/>
                      <a:pt x="7441" y="9452"/>
                    </a:cubicBezTo>
                    <a:cubicBezTo>
                      <a:pt x="7453" y="9452"/>
                      <a:pt x="7469" y="9453"/>
                      <a:pt x="7491" y="9457"/>
                    </a:cubicBezTo>
                    <a:cubicBezTo>
                      <a:pt x="7589" y="9484"/>
                      <a:pt x="7687" y="9502"/>
                      <a:pt x="7785" y="9511"/>
                    </a:cubicBezTo>
                    <a:cubicBezTo>
                      <a:pt x="7812" y="9511"/>
                      <a:pt x="7928" y="9440"/>
                      <a:pt x="7821" y="9395"/>
                    </a:cubicBezTo>
                    <a:cubicBezTo>
                      <a:pt x="7750" y="9359"/>
                      <a:pt x="7411" y="9244"/>
                      <a:pt x="7474" y="9217"/>
                    </a:cubicBezTo>
                    <a:cubicBezTo>
                      <a:pt x="7479" y="9214"/>
                      <a:pt x="7486" y="9213"/>
                      <a:pt x="7494" y="9213"/>
                    </a:cubicBezTo>
                    <a:cubicBezTo>
                      <a:pt x="7564" y="9213"/>
                      <a:pt x="7725" y="9310"/>
                      <a:pt x="7821" y="9342"/>
                    </a:cubicBezTo>
                    <a:lnTo>
                      <a:pt x="7571" y="9172"/>
                    </a:lnTo>
                    <a:cubicBezTo>
                      <a:pt x="7520" y="9134"/>
                      <a:pt x="7512" y="9120"/>
                      <a:pt x="7529" y="9120"/>
                    </a:cubicBezTo>
                    <a:cubicBezTo>
                      <a:pt x="7548" y="9120"/>
                      <a:pt x="7596" y="9136"/>
                      <a:pt x="7652" y="9155"/>
                    </a:cubicBezTo>
                    <a:cubicBezTo>
                      <a:pt x="7701" y="9168"/>
                      <a:pt x="7751" y="9175"/>
                      <a:pt x="7794" y="9175"/>
                    </a:cubicBezTo>
                    <a:cubicBezTo>
                      <a:pt x="7891" y="9175"/>
                      <a:pt x="7956" y="9144"/>
                      <a:pt x="7919" y="9101"/>
                    </a:cubicBezTo>
                    <a:cubicBezTo>
                      <a:pt x="7874" y="9039"/>
                      <a:pt x="7393" y="8861"/>
                      <a:pt x="7393" y="8843"/>
                    </a:cubicBezTo>
                    <a:cubicBezTo>
                      <a:pt x="7395" y="8840"/>
                      <a:pt x="7399" y="8839"/>
                      <a:pt x="7405" y="8839"/>
                    </a:cubicBezTo>
                    <a:cubicBezTo>
                      <a:pt x="7441" y="8839"/>
                      <a:pt x="7555" y="8880"/>
                      <a:pt x="7616" y="8887"/>
                    </a:cubicBezTo>
                    <a:cubicBezTo>
                      <a:pt x="7647" y="8901"/>
                      <a:pt x="7681" y="8907"/>
                      <a:pt x="7714" y="8907"/>
                    </a:cubicBezTo>
                    <a:cubicBezTo>
                      <a:pt x="7747" y="8907"/>
                      <a:pt x="7781" y="8901"/>
                      <a:pt x="7812" y="8887"/>
                    </a:cubicBezTo>
                    <a:cubicBezTo>
                      <a:pt x="7819" y="8882"/>
                      <a:pt x="7837" y="8880"/>
                      <a:pt x="7862" y="8880"/>
                    </a:cubicBezTo>
                    <a:cubicBezTo>
                      <a:pt x="7925" y="8880"/>
                      <a:pt x="8028" y="8892"/>
                      <a:pt x="8092" y="8892"/>
                    </a:cubicBezTo>
                    <a:cubicBezTo>
                      <a:pt x="8134" y="8892"/>
                      <a:pt x="8159" y="8887"/>
                      <a:pt x="8142" y="8870"/>
                    </a:cubicBezTo>
                    <a:cubicBezTo>
                      <a:pt x="8117" y="8845"/>
                      <a:pt x="7921" y="8724"/>
                      <a:pt x="7956" y="8724"/>
                    </a:cubicBezTo>
                    <a:cubicBezTo>
                      <a:pt x="7959" y="8724"/>
                      <a:pt x="7965" y="8725"/>
                      <a:pt x="7972" y="8727"/>
                    </a:cubicBezTo>
                    <a:cubicBezTo>
                      <a:pt x="8052" y="8749"/>
                      <a:pt x="8108" y="8776"/>
                      <a:pt x="8141" y="8776"/>
                    </a:cubicBezTo>
                    <a:cubicBezTo>
                      <a:pt x="8148" y="8776"/>
                      <a:pt x="8154" y="8775"/>
                      <a:pt x="8159" y="8772"/>
                    </a:cubicBezTo>
                    <a:cubicBezTo>
                      <a:pt x="8222" y="8727"/>
                      <a:pt x="7821" y="8513"/>
                      <a:pt x="7821" y="8442"/>
                    </a:cubicBezTo>
                    <a:cubicBezTo>
                      <a:pt x="7821" y="8433"/>
                      <a:pt x="7832" y="8429"/>
                      <a:pt x="7851" y="8429"/>
                    </a:cubicBezTo>
                    <a:cubicBezTo>
                      <a:pt x="7897" y="8429"/>
                      <a:pt x="7991" y="8453"/>
                      <a:pt x="8083" y="8475"/>
                    </a:cubicBezTo>
                    <a:lnTo>
                      <a:pt x="8083" y="8475"/>
                    </a:lnTo>
                    <a:cubicBezTo>
                      <a:pt x="8127" y="8515"/>
                      <a:pt x="8251" y="8585"/>
                      <a:pt x="8305" y="8585"/>
                    </a:cubicBezTo>
                    <a:cubicBezTo>
                      <a:pt x="8316" y="8585"/>
                      <a:pt x="8325" y="8582"/>
                      <a:pt x="8329" y="8576"/>
                    </a:cubicBezTo>
                    <a:cubicBezTo>
                      <a:pt x="8338" y="8576"/>
                      <a:pt x="8338" y="8558"/>
                      <a:pt x="8338" y="8549"/>
                    </a:cubicBezTo>
                    <a:cubicBezTo>
                      <a:pt x="8307" y="8535"/>
                      <a:pt x="8280" y="8523"/>
                      <a:pt x="8256" y="8512"/>
                    </a:cubicBezTo>
                    <a:lnTo>
                      <a:pt x="8256" y="8512"/>
                    </a:lnTo>
                    <a:cubicBezTo>
                      <a:pt x="8268" y="8514"/>
                      <a:pt x="8278" y="8515"/>
                      <a:pt x="8287" y="8515"/>
                    </a:cubicBezTo>
                    <a:cubicBezTo>
                      <a:pt x="8305" y="8515"/>
                      <a:pt x="8316" y="8512"/>
                      <a:pt x="8320" y="8504"/>
                    </a:cubicBezTo>
                    <a:cubicBezTo>
                      <a:pt x="8329" y="8495"/>
                      <a:pt x="8106" y="8433"/>
                      <a:pt x="8106" y="8433"/>
                    </a:cubicBezTo>
                    <a:cubicBezTo>
                      <a:pt x="8109" y="8427"/>
                      <a:pt x="8118" y="8425"/>
                      <a:pt x="8131" y="8425"/>
                    </a:cubicBezTo>
                    <a:cubicBezTo>
                      <a:pt x="8181" y="8425"/>
                      <a:pt x="8287" y="8460"/>
                      <a:pt x="8329" y="8460"/>
                    </a:cubicBezTo>
                    <a:cubicBezTo>
                      <a:pt x="8340" y="8460"/>
                      <a:pt x="8346" y="8457"/>
                      <a:pt x="8346" y="8451"/>
                    </a:cubicBezTo>
                    <a:cubicBezTo>
                      <a:pt x="8346" y="8407"/>
                      <a:pt x="8287" y="8339"/>
                      <a:pt x="8301" y="8294"/>
                    </a:cubicBezTo>
                    <a:lnTo>
                      <a:pt x="8301" y="8294"/>
                    </a:lnTo>
                    <a:cubicBezTo>
                      <a:pt x="8300" y="8296"/>
                      <a:pt x="8299" y="8298"/>
                      <a:pt x="8298" y="8298"/>
                    </a:cubicBezTo>
                    <a:cubicBezTo>
                      <a:pt x="8294" y="8298"/>
                      <a:pt x="8292" y="8254"/>
                      <a:pt x="8248" y="8210"/>
                    </a:cubicBezTo>
                    <a:cubicBezTo>
                      <a:pt x="8177" y="8157"/>
                      <a:pt x="8222" y="8157"/>
                      <a:pt x="8266" y="8157"/>
                    </a:cubicBezTo>
                    <a:cubicBezTo>
                      <a:pt x="8364" y="8148"/>
                      <a:pt x="8382" y="8086"/>
                      <a:pt x="8320" y="8006"/>
                    </a:cubicBezTo>
                    <a:cubicBezTo>
                      <a:pt x="8304" y="7982"/>
                      <a:pt x="8100" y="7844"/>
                      <a:pt x="8135" y="7844"/>
                    </a:cubicBezTo>
                    <a:cubicBezTo>
                      <a:pt x="8140" y="7844"/>
                      <a:pt x="8151" y="7847"/>
                      <a:pt x="8168" y="7854"/>
                    </a:cubicBezTo>
                    <a:cubicBezTo>
                      <a:pt x="8326" y="7922"/>
                      <a:pt x="8488" y="7993"/>
                      <a:pt x="8529" y="7993"/>
                    </a:cubicBezTo>
                    <a:cubicBezTo>
                      <a:pt x="8552" y="7993"/>
                      <a:pt x="8535" y="7970"/>
                      <a:pt x="8453" y="7908"/>
                    </a:cubicBezTo>
                    <a:cubicBezTo>
                      <a:pt x="8330" y="7801"/>
                      <a:pt x="8025" y="7618"/>
                      <a:pt x="8167" y="7618"/>
                    </a:cubicBezTo>
                    <a:cubicBezTo>
                      <a:pt x="8179" y="7618"/>
                      <a:pt x="8194" y="7620"/>
                      <a:pt x="8213" y="7623"/>
                    </a:cubicBezTo>
                    <a:cubicBezTo>
                      <a:pt x="8330" y="7646"/>
                      <a:pt x="8496" y="7697"/>
                      <a:pt x="8576" y="7697"/>
                    </a:cubicBezTo>
                    <a:cubicBezTo>
                      <a:pt x="8588" y="7697"/>
                      <a:pt x="8597" y="7696"/>
                      <a:pt x="8605" y="7694"/>
                    </a:cubicBezTo>
                    <a:cubicBezTo>
                      <a:pt x="8676" y="7676"/>
                      <a:pt x="8542" y="7614"/>
                      <a:pt x="8560" y="7578"/>
                    </a:cubicBezTo>
                    <a:cubicBezTo>
                      <a:pt x="8562" y="7574"/>
                      <a:pt x="8569" y="7572"/>
                      <a:pt x="8579" y="7572"/>
                    </a:cubicBezTo>
                    <a:cubicBezTo>
                      <a:pt x="8623" y="7572"/>
                      <a:pt x="8730" y="7602"/>
                      <a:pt x="8778" y="7602"/>
                    </a:cubicBezTo>
                    <a:cubicBezTo>
                      <a:pt x="8790" y="7602"/>
                      <a:pt x="8798" y="7600"/>
                      <a:pt x="8801" y="7596"/>
                    </a:cubicBezTo>
                    <a:cubicBezTo>
                      <a:pt x="8801" y="7596"/>
                      <a:pt x="8676" y="7525"/>
                      <a:pt x="8658" y="7507"/>
                    </a:cubicBezTo>
                    <a:cubicBezTo>
                      <a:pt x="8606" y="7465"/>
                      <a:pt x="8610" y="7451"/>
                      <a:pt x="8642" y="7451"/>
                    </a:cubicBezTo>
                    <a:cubicBezTo>
                      <a:pt x="8709" y="7451"/>
                      <a:pt x="8898" y="7512"/>
                      <a:pt x="8960" y="7512"/>
                    </a:cubicBezTo>
                    <a:cubicBezTo>
                      <a:pt x="8970" y="7512"/>
                      <a:pt x="8976" y="7510"/>
                      <a:pt x="8979" y="7507"/>
                    </a:cubicBezTo>
                    <a:lnTo>
                      <a:pt x="8979" y="7507"/>
                    </a:lnTo>
                    <a:cubicBezTo>
                      <a:pt x="8978" y="7507"/>
                      <a:pt x="8977" y="7508"/>
                      <a:pt x="8975" y="7508"/>
                    </a:cubicBezTo>
                    <a:cubicBezTo>
                      <a:pt x="8927" y="7508"/>
                      <a:pt x="8450" y="7297"/>
                      <a:pt x="8590" y="7297"/>
                    </a:cubicBezTo>
                    <a:cubicBezTo>
                      <a:pt x="8602" y="7297"/>
                      <a:pt x="8618" y="7298"/>
                      <a:pt x="8640" y="7302"/>
                    </a:cubicBezTo>
                    <a:cubicBezTo>
                      <a:pt x="8725" y="7316"/>
                      <a:pt x="8767" y="7328"/>
                      <a:pt x="8792" y="7328"/>
                    </a:cubicBezTo>
                    <a:cubicBezTo>
                      <a:pt x="8815" y="7328"/>
                      <a:pt x="8824" y="7318"/>
                      <a:pt x="8836" y="7293"/>
                    </a:cubicBezTo>
                    <a:cubicBezTo>
                      <a:pt x="8896" y="7293"/>
                      <a:pt x="8931" y="7301"/>
                      <a:pt x="9060" y="7357"/>
                    </a:cubicBezTo>
                    <a:lnTo>
                      <a:pt x="9060" y="7357"/>
                    </a:lnTo>
                    <a:cubicBezTo>
                      <a:pt x="8714" y="7204"/>
                      <a:pt x="9072" y="7193"/>
                      <a:pt x="8729" y="7044"/>
                    </a:cubicBezTo>
                    <a:lnTo>
                      <a:pt x="8729" y="7044"/>
                    </a:lnTo>
                    <a:cubicBezTo>
                      <a:pt x="8784" y="7067"/>
                      <a:pt x="8825" y="7077"/>
                      <a:pt x="8855" y="7077"/>
                    </a:cubicBezTo>
                    <a:cubicBezTo>
                      <a:pt x="8938" y="7077"/>
                      <a:pt x="8943" y="7007"/>
                      <a:pt x="8943" y="6981"/>
                    </a:cubicBezTo>
                    <a:cubicBezTo>
                      <a:pt x="8943" y="6937"/>
                      <a:pt x="8925" y="6901"/>
                      <a:pt x="8890" y="6874"/>
                    </a:cubicBezTo>
                    <a:cubicBezTo>
                      <a:pt x="8890" y="6874"/>
                      <a:pt x="8699" y="6758"/>
                      <a:pt x="8710" y="6758"/>
                    </a:cubicBezTo>
                    <a:cubicBezTo>
                      <a:pt x="8710" y="6758"/>
                      <a:pt x="8711" y="6758"/>
                      <a:pt x="8712" y="6759"/>
                    </a:cubicBezTo>
                    <a:cubicBezTo>
                      <a:pt x="8810" y="6794"/>
                      <a:pt x="9059" y="6919"/>
                      <a:pt x="9175" y="6972"/>
                    </a:cubicBezTo>
                    <a:cubicBezTo>
                      <a:pt x="9095" y="6901"/>
                      <a:pt x="8997" y="6830"/>
                      <a:pt x="8899" y="6776"/>
                    </a:cubicBezTo>
                    <a:cubicBezTo>
                      <a:pt x="8738" y="6696"/>
                      <a:pt x="8533" y="6598"/>
                      <a:pt x="8560" y="6554"/>
                    </a:cubicBezTo>
                    <a:lnTo>
                      <a:pt x="8560" y="6554"/>
                    </a:lnTo>
                    <a:cubicBezTo>
                      <a:pt x="8649" y="6598"/>
                      <a:pt x="8970" y="6759"/>
                      <a:pt x="9023" y="6767"/>
                    </a:cubicBezTo>
                    <a:cubicBezTo>
                      <a:pt x="9027" y="6768"/>
                      <a:pt x="9030" y="6768"/>
                      <a:pt x="9032" y="6768"/>
                    </a:cubicBezTo>
                    <a:cubicBezTo>
                      <a:pt x="9099" y="6768"/>
                      <a:pt x="8923" y="6659"/>
                      <a:pt x="8863" y="6625"/>
                    </a:cubicBezTo>
                    <a:cubicBezTo>
                      <a:pt x="8870" y="6603"/>
                      <a:pt x="8884" y="6587"/>
                      <a:pt x="8923" y="6587"/>
                    </a:cubicBezTo>
                    <a:cubicBezTo>
                      <a:pt x="8931" y="6587"/>
                      <a:pt x="8941" y="6588"/>
                      <a:pt x="8952" y="6589"/>
                    </a:cubicBezTo>
                    <a:cubicBezTo>
                      <a:pt x="8993" y="6589"/>
                      <a:pt x="9121" y="6626"/>
                      <a:pt x="9151" y="6626"/>
                    </a:cubicBezTo>
                    <a:cubicBezTo>
                      <a:pt x="9154" y="6626"/>
                      <a:pt x="9156" y="6626"/>
                      <a:pt x="9157" y="6625"/>
                    </a:cubicBezTo>
                    <a:cubicBezTo>
                      <a:pt x="9166" y="6607"/>
                      <a:pt x="8854" y="6447"/>
                      <a:pt x="8890" y="6438"/>
                    </a:cubicBezTo>
                    <a:lnTo>
                      <a:pt x="8890" y="6438"/>
                    </a:lnTo>
                    <a:lnTo>
                      <a:pt x="9050" y="6474"/>
                    </a:lnTo>
                    <a:cubicBezTo>
                      <a:pt x="9077" y="6474"/>
                      <a:pt x="9104" y="6465"/>
                      <a:pt x="9121" y="6447"/>
                    </a:cubicBezTo>
                    <a:cubicBezTo>
                      <a:pt x="9148" y="6411"/>
                      <a:pt x="9077" y="6349"/>
                      <a:pt x="9077" y="6295"/>
                    </a:cubicBezTo>
                    <a:cubicBezTo>
                      <a:pt x="9079" y="6283"/>
                      <a:pt x="9094" y="6280"/>
                      <a:pt x="9112" y="6280"/>
                    </a:cubicBezTo>
                    <a:cubicBezTo>
                      <a:pt x="9138" y="6280"/>
                      <a:pt x="9172" y="6287"/>
                      <a:pt x="9193" y="6287"/>
                    </a:cubicBezTo>
                    <a:cubicBezTo>
                      <a:pt x="9212" y="6287"/>
                      <a:pt x="9220" y="6281"/>
                      <a:pt x="9202" y="6260"/>
                    </a:cubicBezTo>
                    <a:cubicBezTo>
                      <a:pt x="9168" y="6232"/>
                      <a:pt x="9130" y="6203"/>
                      <a:pt x="9089" y="6180"/>
                    </a:cubicBezTo>
                    <a:lnTo>
                      <a:pt x="9089" y="6180"/>
                    </a:lnTo>
                    <a:cubicBezTo>
                      <a:pt x="9223" y="6243"/>
                      <a:pt x="9307" y="6277"/>
                      <a:pt x="9355" y="6277"/>
                    </a:cubicBezTo>
                    <a:cubicBezTo>
                      <a:pt x="9374" y="6277"/>
                      <a:pt x="9388" y="6271"/>
                      <a:pt x="9397" y="6260"/>
                    </a:cubicBezTo>
                    <a:lnTo>
                      <a:pt x="9264" y="6197"/>
                    </a:lnTo>
                    <a:cubicBezTo>
                      <a:pt x="9282" y="6162"/>
                      <a:pt x="9442" y="6082"/>
                      <a:pt x="9317" y="6001"/>
                    </a:cubicBezTo>
                    <a:cubicBezTo>
                      <a:pt x="9299" y="5993"/>
                      <a:pt x="8988" y="5886"/>
                      <a:pt x="9032" y="5868"/>
                    </a:cubicBezTo>
                    <a:cubicBezTo>
                      <a:pt x="9036" y="5867"/>
                      <a:pt x="9041" y="5867"/>
                      <a:pt x="9047" y="5867"/>
                    </a:cubicBezTo>
                    <a:cubicBezTo>
                      <a:pt x="9101" y="5867"/>
                      <a:pt x="9223" y="5896"/>
                      <a:pt x="9282" y="5896"/>
                    </a:cubicBezTo>
                    <a:cubicBezTo>
                      <a:pt x="9289" y="5896"/>
                      <a:pt x="9295" y="5895"/>
                      <a:pt x="9299" y="5895"/>
                    </a:cubicBezTo>
                    <a:cubicBezTo>
                      <a:pt x="9451" y="5886"/>
                      <a:pt x="9558" y="5841"/>
                      <a:pt x="9549" y="5752"/>
                    </a:cubicBezTo>
                    <a:cubicBezTo>
                      <a:pt x="9549" y="5708"/>
                      <a:pt x="9415" y="5618"/>
                      <a:pt x="9424" y="5574"/>
                    </a:cubicBezTo>
                    <a:cubicBezTo>
                      <a:pt x="9442" y="5512"/>
                      <a:pt x="9346" y="5468"/>
                      <a:pt x="9145" y="5355"/>
                    </a:cubicBezTo>
                    <a:lnTo>
                      <a:pt x="9145" y="5355"/>
                    </a:lnTo>
                    <a:cubicBezTo>
                      <a:pt x="9207" y="5387"/>
                      <a:pt x="9448" y="5450"/>
                      <a:pt x="9529" y="5450"/>
                    </a:cubicBezTo>
                    <a:cubicBezTo>
                      <a:pt x="9567" y="5450"/>
                      <a:pt x="9569" y="5435"/>
                      <a:pt x="9495" y="5396"/>
                    </a:cubicBezTo>
                    <a:cubicBezTo>
                      <a:pt x="9353" y="5325"/>
                      <a:pt x="9032" y="5298"/>
                      <a:pt x="8881" y="5218"/>
                    </a:cubicBezTo>
                    <a:lnTo>
                      <a:pt x="8881" y="5218"/>
                    </a:lnTo>
                    <a:lnTo>
                      <a:pt x="9219" y="5271"/>
                    </a:lnTo>
                    <a:cubicBezTo>
                      <a:pt x="9406" y="5307"/>
                      <a:pt x="9602" y="5360"/>
                      <a:pt x="9780" y="5440"/>
                    </a:cubicBezTo>
                    <a:cubicBezTo>
                      <a:pt x="9451" y="5289"/>
                      <a:pt x="9638" y="5280"/>
                      <a:pt x="9478" y="5164"/>
                    </a:cubicBezTo>
                    <a:cubicBezTo>
                      <a:pt x="9487" y="5145"/>
                      <a:pt x="9500" y="5135"/>
                      <a:pt x="9520" y="5135"/>
                    </a:cubicBezTo>
                    <a:cubicBezTo>
                      <a:pt x="9556" y="5135"/>
                      <a:pt x="9617" y="5164"/>
                      <a:pt x="9736" y="5227"/>
                    </a:cubicBezTo>
                    <a:cubicBezTo>
                      <a:pt x="9811" y="5262"/>
                      <a:pt x="9844" y="5268"/>
                      <a:pt x="9869" y="5268"/>
                    </a:cubicBezTo>
                    <a:cubicBezTo>
                      <a:pt x="9880" y="5268"/>
                      <a:pt x="9889" y="5267"/>
                      <a:pt x="9900" y="5267"/>
                    </a:cubicBezTo>
                    <a:cubicBezTo>
                      <a:pt x="9919" y="5267"/>
                      <a:pt x="9942" y="5270"/>
                      <a:pt x="9985" y="5289"/>
                    </a:cubicBezTo>
                    <a:lnTo>
                      <a:pt x="9389" y="5022"/>
                    </a:lnTo>
                    <a:cubicBezTo>
                      <a:pt x="9391" y="5017"/>
                      <a:pt x="9399" y="5015"/>
                      <a:pt x="9410" y="5015"/>
                    </a:cubicBezTo>
                    <a:cubicBezTo>
                      <a:pt x="9506" y="5015"/>
                      <a:pt x="9876" y="5164"/>
                      <a:pt x="9887" y="5164"/>
                    </a:cubicBezTo>
                    <a:cubicBezTo>
                      <a:pt x="9888" y="5164"/>
                      <a:pt x="9888" y="5164"/>
                      <a:pt x="9887" y="5164"/>
                    </a:cubicBezTo>
                    <a:cubicBezTo>
                      <a:pt x="9815" y="5100"/>
                      <a:pt x="9570" y="4935"/>
                      <a:pt x="9664" y="4935"/>
                    </a:cubicBezTo>
                    <a:cubicBezTo>
                      <a:pt x="9675" y="4935"/>
                      <a:pt x="9690" y="4937"/>
                      <a:pt x="9709" y="4942"/>
                    </a:cubicBezTo>
                    <a:cubicBezTo>
                      <a:pt x="9751" y="4949"/>
                      <a:pt x="9808" y="4955"/>
                      <a:pt x="9861" y="4955"/>
                    </a:cubicBezTo>
                    <a:cubicBezTo>
                      <a:pt x="9991" y="4955"/>
                      <a:pt x="10099" y="4922"/>
                      <a:pt x="9896" y="4808"/>
                    </a:cubicBezTo>
                    <a:cubicBezTo>
                      <a:pt x="9763" y="4737"/>
                      <a:pt x="9959" y="4737"/>
                      <a:pt x="9834" y="4648"/>
                    </a:cubicBezTo>
                    <a:cubicBezTo>
                      <a:pt x="9763" y="4597"/>
                      <a:pt x="9753" y="4580"/>
                      <a:pt x="9776" y="4580"/>
                    </a:cubicBezTo>
                    <a:cubicBezTo>
                      <a:pt x="9828" y="4580"/>
                      <a:pt x="10042" y="4667"/>
                      <a:pt x="10093" y="4667"/>
                    </a:cubicBezTo>
                    <a:cubicBezTo>
                      <a:pt x="10097" y="4667"/>
                      <a:pt x="10099" y="4666"/>
                      <a:pt x="10101" y="4665"/>
                    </a:cubicBezTo>
                    <a:cubicBezTo>
                      <a:pt x="10155" y="4656"/>
                      <a:pt x="9968" y="4550"/>
                      <a:pt x="9994" y="4523"/>
                    </a:cubicBezTo>
                    <a:cubicBezTo>
                      <a:pt x="9999" y="4514"/>
                      <a:pt x="10007" y="4510"/>
                      <a:pt x="10018" y="4510"/>
                    </a:cubicBezTo>
                    <a:cubicBezTo>
                      <a:pt x="10054" y="4510"/>
                      <a:pt x="10123" y="4547"/>
                      <a:pt x="10217" y="4594"/>
                    </a:cubicBezTo>
                    <a:cubicBezTo>
                      <a:pt x="10246" y="4610"/>
                      <a:pt x="10263" y="4616"/>
                      <a:pt x="10273" y="4616"/>
                    </a:cubicBezTo>
                    <a:cubicBezTo>
                      <a:pt x="10305" y="4616"/>
                      <a:pt x="10233" y="4537"/>
                      <a:pt x="10226" y="4523"/>
                    </a:cubicBezTo>
                    <a:cubicBezTo>
                      <a:pt x="10171" y="4485"/>
                      <a:pt x="10177" y="4480"/>
                      <a:pt x="10198" y="4480"/>
                    </a:cubicBezTo>
                    <a:cubicBezTo>
                      <a:pt x="10205" y="4480"/>
                      <a:pt x="10213" y="4480"/>
                      <a:pt x="10221" y="4480"/>
                    </a:cubicBezTo>
                    <a:cubicBezTo>
                      <a:pt x="10229" y="4480"/>
                      <a:pt x="10237" y="4480"/>
                      <a:pt x="10244" y="4478"/>
                    </a:cubicBezTo>
                    <a:cubicBezTo>
                      <a:pt x="10323" y="4471"/>
                      <a:pt x="9807" y="4268"/>
                      <a:pt x="9863" y="4268"/>
                    </a:cubicBezTo>
                    <a:cubicBezTo>
                      <a:pt x="9877" y="4268"/>
                      <a:pt x="9924" y="4280"/>
                      <a:pt x="10021" y="4309"/>
                    </a:cubicBezTo>
                    <a:cubicBezTo>
                      <a:pt x="10104" y="4334"/>
                      <a:pt x="10163" y="4345"/>
                      <a:pt x="10200" y="4345"/>
                    </a:cubicBezTo>
                    <a:cubicBezTo>
                      <a:pt x="10280" y="4345"/>
                      <a:pt x="10250" y="4291"/>
                      <a:pt x="10128" y="4211"/>
                    </a:cubicBezTo>
                    <a:cubicBezTo>
                      <a:pt x="10010" y="4125"/>
                      <a:pt x="9950" y="4072"/>
                      <a:pt x="9999" y="4072"/>
                    </a:cubicBezTo>
                    <a:cubicBezTo>
                      <a:pt x="10031" y="4072"/>
                      <a:pt x="10110" y="4096"/>
                      <a:pt x="10253" y="4149"/>
                    </a:cubicBezTo>
                    <a:cubicBezTo>
                      <a:pt x="10277" y="4157"/>
                      <a:pt x="10293" y="4160"/>
                      <a:pt x="10305" y="4160"/>
                    </a:cubicBezTo>
                    <a:cubicBezTo>
                      <a:pt x="10379" y="4160"/>
                      <a:pt x="10195" y="4001"/>
                      <a:pt x="10271" y="4001"/>
                    </a:cubicBezTo>
                    <a:cubicBezTo>
                      <a:pt x="10283" y="4001"/>
                      <a:pt x="10302" y="4005"/>
                      <a:pt x="10329" y="4014"/>
                    </a:cubicBezTo>
                    <a:lnTo>
                      <a:pt x="10329" y="4014"/>
                    </a:lnTo>
                    <a:cubicBezTo>
                      <a:pt x="10187" y="3964"/>
                      <a:pt x="9951" y="3755"/>
                      <a:pt x="10014" y="3755"/>
                    </a:cubicBezTo>
                    <a:cubicBezTo>
                      <a:pt x="10035" y="3755"/>
                      <a:pt x="10089" y="3778"/>
                      <a:pt x="10190" y="3837"/>
                    </a:cubicBezTo>
                    <a:cubicBezTo>
                      <a:pt x="10298" y="3886"/>
                      <a:pt x="10357" y="3905"/>
                      <a:pt x="10385" y="3905"/>
                    </a:cubicBezTo>
                    <a:cubicBezTo>
                      <a:pt x="10465" y="3905"/>
                      <a:pt x="10304" y="3756"/>
                      <a:pt x="10297" y="3703"/>
                    </a:cubicBezTo>
                    <a:cubicBezTo>
                      <a:pt x="10288" y="3650"/>
                      <a:pt x="10333" y="3597"/>
                      <a:pt x="10386" y="3597"/>
                    </a:cubicBezTo>
                    <a:cubicBezTo>
                      <a:pt x="10391" y="3596"/>
                      <a:pt x="10397" y="3595"/>
                      <a:pt x="10402" y="3595"/>
                    </a:cubicBezTo>
                    <a:cubicBezTo>
                      <a:pt x="10431" y="3595"/>
                      <a:pt x="10464" y="3607"/>
                      <a:pt x="10490" y="3607"/>
                    </a:cubicBezTo>
                    <a:cubicBezTo>
                      <a:pt x="10502" y="3607"/>
                      <a:pt x="10512" y="3604"/>
                      <a:pt x="10520" y="3597"/>
                    </a:cubicBezTo>
                    <a:cubicBezTo>
                      <a:pt x="10537" y="3571"/>
                      <a:pt x="10521" y="3390"/>
                      <a:pt x="10339" y="3343"/>
                    </a:cubicBezTo>
                    <a:lnTo>
                      <a:pt x="10339" y="3343"/>
                    </a:lnTo>
                    <a:cubicBezTo>
                      <a:pt x="10438" y="3365"/>
                      <a:pt x="10532" y="3387"/>
                      <a:pt x="10595" y="3387"/>
                    </a:cubicBezTo>
                    <a:cubicBezTo>
                      <a:pt x="10634" y="3387"/>
                      <a:pt x="10661" y="3379"/>
                      <a:pt x="10671" y="3356"/>
                    </a:cubicBezTo>
                    <a:cubicBezTo>
                      <a:pt x="10697" y="3313"/>
                      <a:pt x="10458" y="3204"/>
                      <a:pt x="10600" y="3204"/>
                    </a:cubicBezTo>
                    <a:cubicBezTo>
                      <a:pt x="10605" y="3204"/>
                      <a:pt x="10611" y="3204"/>
                      <a:pt x="10618" y="3205"/>
                    </a:cubicBezTo>
                    <a:lnTo>
                      <a:pt x="10618" y="3205"/>
                    </a:lnTo>
                    <a:cubicBezTo>
                      <a:pt x="10608" y="3204"/>
                      <a:pt x="10573" y="3151"/>
                      <a:pt x="10511" y="3142"/>
                    </a:cubicBezTo>
                    <a:cubicBezTo>
                      <a:pt x="10413" y="3133"/>
                      <a:pt x="10493" y="3107"/>
                      <a:pt x="10520" y="3089"/>
                    </a:cubicBezTo>
                    <a:cubicBezTo>
                      <a:pt x="10636" y="3035"/>
                      <a:pt x="10814" y="2920"/>
                      <a:pt x="10351" y="2911"/>
                    </a:cubicBezTo>
                    <a:cubicBezTo>
                      <a:pt x="10383" y="2911"/>
                      <a:pt x="10451" y="2913"/>
                      <a:pt x="10516" y="2913"/>
                    </a:cubicBezTo>
                    <a:cubicBezTo>
                      <a:pt x="10630" y="2913"/>
                      <a:pt x="10738" y="2906"/>
                      <a:pt x="10636" y="2866"/>
                    </a:cubicBezTo>
                    <a:cubicBezTo>
                      <a:pt x="10493" y="2813"/>
                      <a:pt x="10457" y="2831"/>
                      <a:pt x="10457" y="2759"/>
                    </a:cubicBezTo>
                    <a:lnTo>
                      <a:pt x="10457" y="2759"/>
                    </a:lnTo>
                    <a:cubicBezTo>
                      <a:pt x="10457" y="2773"/>
                      <a:pt x="10504" y="2780"/>
                      <a:pt x="10562" y="2780"/>
                    </a:cubicBezTo>
                    <a:cubicBezTo>
                      <a:pt x="10654" y="2780"/>
                      <a:pt x="10776" y="2762"/>
                      <a:pt x="10787" y="2724"/>
                    </a:cubicBezTo>
                    <a:cubicBezTo>
                      <a:pt x="10796" y="2670"/>
                      <a:pt x="10778" y="2617"/>
                      <a:pt x="10734" y="2581"/>
                    </a:cubicBezTo>
                    <a:cubicBezTo>
                      <a:pt x="10669" y="2527"/>
                      <a:pt x="10621" y="2509"/>
                      <a:pt x="10536" y="2509"/>
                    </a:cubicBezTo>
                    <a:cubicBezTo>
                      <a:pt x="10480" y="2509"/>
                      <a:pt x="10408" y="2517"/>
                      <a:pt x="10306" y="2528"/>
                    </a:cubicBezTo>
                    <a:cubicBezTo>
                      <a:pt x="10306" y="2448"/>
                      <a:pt x="10359" y="2456"/>
                      <a:pt x="10538" y="2403"/>
                    </a:cubicBezTo>
                    <a:cubicBezTo>
                      <a:pt x="10538" y="2403"/>
                      <a:pt x="10270" y="2403"/>
                      <a:pt x="10199" y="2412"/>
                    </a:cubicBezTo>
                    <a:cubicBezTo>
                      <a:pt x="10431" y="2376"/>
                      <a:pt x="10653" y="2323"/>
                      <a:pt x="10867" y="2243"/>
                    </a:cubicBezTo>
                    <a:cubicBezTo>
                      <a:pt x="10725" y="2225"/>
                      <a:pt x="10582" y="2216"/>
                      <a:pt x="10440" y="2216"/>
                    </a:cubicBezTo>
                    <a:cubicBezTo>
                      <a:pt x="10172" y="2216"/>
                      <a:pt x="10261" y="2118"/>
                      <a:pt x="10306" y="2020"/>
                    </a:cubicBezTo>
                    <a:cubicBezTo>
                      <a:pt x="10328" y="1975"/>
                      <a:pt x="10388" y="1832"/>
                      <a:pt x="10273" y="1832"/>
                    </a:cubicBezTo>
                    <a:cubicBezTo>
                      <a:pt x="10250" y="1832"/>
                      <a:pt x="10220" y="1837"/>
                      <a:pt x="10181" y="1851"/>
                    </a:cubicBezTo>
                    <a:lnTo>
                      <a:pt x="9611" y="2091"/>
                    </a:lnTo>
                    <a:cubicBezTo>
                      <a:pt x="9602" y="2047"/>
                      <a:pt x="9950" y="1913"/>
                      <a:pt x="10057" y="1860"/>
                    </a:cubicBezTo>
                    <a:lnTo>
                      <a:pt x="10057" y="1860"/>
                    </a:lnTo>
                    <a:cubicBezTo>
                      <a:pt x="10034" y="1870"/>
                      <a:pt x="10020" y="1875"/>
                      <a:pt x="10012" y="1875"/>
                    </a:cubicBezTo>
                    <a:cubicBezTo>
                      <a:pt x="9970" y="1875"/>
                      <a:pt x="10145" y="1726"/>
                      <a:pt x="10244" y="1673"/>
                    </a:cubicBezTo>
                    <a:cubicBezTo>
                      <a:pt x="10342" y="1628"/>
                      <a:pt x="10511" y="1548"/>
                      <a:pt x="10484" y="1503"/>
                    </a:cubicBezTo>
                    <a:lnTo>
                      <a:pt x="10484" y="1503"/>
                    </a:lnTo>
                    <a:lnTo>
                      <a:pt x="9913" y="1793"/>
                    </a:lnTo>
                    <a:lnTo>
                      <a:pt x="9913" y="1793"/>
                    </a:lnTo>
                    <a:cubicBezTo>
                      <a:pt x="10224" y="1633"/>
                      <a:pt x="10119" y="1405"/>
                      <a:pt x="10074" y="1352"/>
                    </a:cubicBezTo>
                    <a:lnTo>
                      <a:pt x="10074" y="1352"/>
                    </a:lnTo>
                    <a:cubicBezTo>
                      <a:pt x="10101" y="1396"/>
                      <a:pt x="9941" y="1494"/>
                      <a:pt x="9852" y="1548"/>
                    </a:cubicBezTo>
                    <a:cubicBezTo>
                      <a:pt x="9836" y="1485"/>
                      <a:pt x="10178" y="1176"/>
                      <a:pt x="10049" y="1176"/>
                    </a:cubicBezTo>
                    <a:cubicBezTo>
                      <a:pt x="10033" y="1176"/>
                      <a:pt x="10009" y="1181"/>
                      <a:pt x="9976" y="1192"/>
                    </a:cubicBezTo>
                    <a:cubicBezTo>
                      <a:pt x="9940" y="1210"/>
                      <a:pt x="9798" y="1277"/>
                      <a:pt x="9754" y="1277"/>
                    </a:cubicBezTo>
                    <a:cubicBezTo>
                      <a:pt x="9733" y="1277"/>
                      <a:pt x="9734" y="1261"/>
                      <a:pt x="9780" y="1218"/>
                    </a:cubicBezTo>
                    <a:cubicBezTo>
                      <a:pt x="9843" y="1156"/>
                      <a:pt x="10137" y="1013"/>
                      <a:pt x="10074" y="978"/>
                    </a:cubicBezTo>
                    <a:cubicBezTo>
                      <a:pt x="10062" y="972"/>
                      <a:pt x="10048" y="970"/>
                      <a:pt x="10032" y="970"/>
                    </a:cubicBezTo>
                    <a:cubicBezTo>
                      <a:pt x="9992" y="970"/>
                      <a:pt x="9945" y="983"/>
                      <a:pt x="9906" y="983"/>
                    </a:cubicBezTo>
                    <a:cubicBezTo>
                      <a:pt x="9870" y="983"/>
                      <a:pt x="9841" y="971"/>
                      <a:pt x="9834" y="924"/>
                    </a:cubicBezTo>
                    <a:cubicBezTo>
                      <a:pt x="9825" y="844"/>
                      <a:pt x="9852" y="720"/>
                      <a:pt x="9789" y="666"/>
                    </a:cubicBezTo>
                    <a:cubicBezTo>
                      <a:pt x="9784" y="662"/>
                      <a:pt x="9777" y="660"/>
                      <a:pt x="9768" y="660"/>
                    </a:cubicBezTo>
                    <a:cubicBezTo>
                      <a:pt x="9682" y="660"/>
                      <a:pt x="9466" y="851"/>
                      <a:pt x="9531" y="915"/>
                    </a:cubicBezTo>
                    <a:cubicBezTo>
                      <a:pt x="9495" y="880"/>
                      <a:pt x="9451" y="862"/>
                      <a:pt x="9442" y="800"/>
                    </a:cubicBezTo>
                    <a:cubicBezTo>
                      <a:pt x="9451" y="720"/>
                      <a:pt x="9469" y="639"/>
                      <a:pt x="9495" y="559"/>
                    </a:cubicBezTo>
                    <a:cubicBezTo>
                      <a:pt x="9495" y="534"/>
                      <a:pt x="9484" y="527"/>
                      <a:pt x="9468" y="527"/>
                    </a:cubicBezTo>
                    <a:cubicBezTo>
                      <a:pt x="9449" y="527"/>
                      <a:pt x="9425" y="537"/>
                      <a:pt x="9406" y="541"/>
                    </a:cubicBezTo>
                    <a:cubicBezTo>
                      <a:pt x="9326" y="577"/>
                      <a:pt x="9282" y="675"/>
                      <a:pt x="9184" y="818"/>
                    </a:cubicBezTo>
                    <a:cubicBezTo>
                      <a:pt x="9212" y="794"/>
                      <a:pt x="9230" y="784"/>
                      <a:pt x="9239" y="784"/>
                    </a:cubicBezTo>
                    <a:cubicBezTo>
                      <a:pt x="9261" y="784"/>
                      <a:pt x="9229" y="841"/>
                      <a:pt x="9166" y="898"/>
                    </a:cubicBezTo>
                    <a:cubicBezTo>
                      <a:pt x="9115" y="942"/>
                      <a:pt x="9064" y="982"/>
                      <a:pt x="9039" y="982"/>
                    </a:cubicBezTo>
                    <a:cubicBezTo>
                      <a:pt x="9029" y="982"/>
                      <a:pt x="9023" y="975"/>
                      <a:pt x="9023" y="960"/>
                    </a:cubicBezTo>
                    <a:cubicBezTo>
                      <a:pt x="9006" y="862"/>
                      <a:pt x="9308" y="595"/>
                      <a:pt x="9237" y="550"/>
                    </a:cubicBezTo>
                    <a:cubicBezTo>
                      <a:pt x="9225" y="549"/>
                      <a:pt x="9213" y="548"/>
                      <a:pt x="9201" y="548"/>
                    </a:cubicBezTo>
                    <a:cubicBezTo>
                      <a:pt x="9072" y="548"/>
                      <a:pt x="8958" y="633"/>
                      <a:pt x="8925" y="755"/>
                    </a:cubicBezTo>
                    <a:cubicBezTo>
                      <a:pt x="8908" y="880"/>
                      <a:pt x="8854" y="987"/>
                      <a:pt x="8774" y="1076"/>
                    </a:cubicBezTo>
                    <a:cubicBezTo>
                      <a:pt x="8739" y="1121"/>
                      <a:pt x="8704" y="1157"/>
                      <a:pt x="8685" y="1157"/>
                    </a:cubicBezTo>
                    <a:cubicBezTo>
                      <a:pt x="8670" y="1157"/>
                      <a:pt x="8664" y="1135"/>
                      <a:pt x="8676" y="1076"/>
                    </a:cubicBezTo>
                    <a:cubicBezTo>
                      <a:pt x="8712" y="898"/>
                      <a:pt x="9006" y="408"/>
                      <a:pt x="9006" y="372"/>
                    </a:cubicBezTo>
                    <a:cubicBezTo>
                      <a:pt x="9001" y="339"/>
                      <a:pt x="8984" y="325"/>
                      <a:pt x="8961" y="325"/>
                    </a:cubicBezTo>
                    <a:cubicBezTo>
                      <a:pt x="8934" y="325"/>
                      <a:pt x="8901" y="344"/>
                      <a:pt x="8872" y="372"/>
                    </a:cubicBezTo>
                    <a:cubicBezTo>
                      <a:pt x="8792" y="443"/>
                      <a:pt x="8765" y="595"/>
                      <a:pt x="8703" y="675"/>
                    </a:cubicBezTo>
                    <a:cubicBezTo>
                      <a:pt x="8689" y="690"/>
                      <a:pt x="8680" y="697"/>
                      <a:pt x="8674" y="697"/>
                    </a:cubicBezTo>
                    <a:cubicBezTo>
                      <a:pt x="8628" y="697"/>
                      <a:pt x="8770" y="308"/>
                      <a:pt x="8722" y="308"/>
                    </a:cubicBezTo>
                    <a:cubicBezTo>
                      <a:pt x="8717" y="308"/>
                      <a:pt x="8711" y="311"/>
                      <a:pt x="8703" y="319"/>
                    </a:cubicBezTo>
                    <a:cubicBezTo>
                      <a:pt x="8632" y="411"/>
                      <a:pt x="8571" y="514"/>
                      <a:pt x="8526" y="621"/>
                    </a:cubicBezTo>
                    <a:lnTo>
                      <a:pt x="8526" y="621"/>
                    </a:lnTo>
                    <a:cubicBezTo>
                      <a:pt x="8551" y="529"/>
                      <a:pt x="8572" y="436"/>
                      <a:pt x="8587" y="345"/>
                    </a:cubicBezTo>
                    <a:cubicBezTo>
                      <a:pt x="8602" y="206"/>
                      <a:pt x="8578" y="0"/>
                      <a:pt x="85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116;p41"/>
              <p:cNvSpPr/>
              <p:nvPr/>
            </p:nvSpPr>
            <p:spPr>
              <a:xfrm>
                <a:off x="3374875" y="3982025"/>
                <a:ext cx="114700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6859" extrusionOk="0">
                    <a:moveTo>
                      <a:pt x="4588" y="0"/>
                    </a:moveTo>
                    <a:lnTo>
                      <a:pt x="0" y="6859"/>
                    </a:lnTo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117;p41"/>
              <p:cNvSpPr/>
              <p:nvPr/>
            </p:nvSpPr>
            <p:spPr>
              <a:xfrm>
                <a:off x="3368850" y="3976875"/>
                <a:ext cx="140375" cy="186200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7448" extrusionOk="0">
                    <a:moveTo>
                      <a:pt x="5284" y="882"/>
                    </a:moveTo>
                    <a:cubicBezTo>
                      <a:pt x="5316" y="903"/>
                      <a:pt x="5356" y="929"/>
                      <a:pt x="5408" y="963"/>
                    </a:cubicBezTo>
                    <a:cubicBezTo>
                      <a:pt x="5367" y="932"/>
                      <a:pt x="5327" y="905"/>
                      <a:pt x="5284" y="882"/>
                    </a:cubicBezTo>
                    <a:close/>
                    <a:moveTo>
                      <a:pt x="4063" y="1293"/>
                    </a:moveTo>
                    <a:cubicBezTo>
                      <a:pt x="4063" y="1295"/>
                      <a:pt x="4064" y="1299"/>
                      <a:pt x="4069" y="1306"/>
                    </a:cubicBezTo>
                    <a:lnTo>
                      <a:pt x="4069" y="1306"/>
                    </a:lnTo>
                    <a:cubicBezTo>
                      <a:pt x="4067" y="1299"/>
                      <a:pt x="4063" y="1293"/>
                      <a:pt x="4063" y="1293"/>
                    </a:cubicBezTo>
                    <a:close/>
                    <a:moveTo>
                      <a:pt x="3938" y="1409"/>
                    </a:moveTo>
                    <a:cubicBezTo>
                      <a:pt x="4027" y="1453"/>
                      <a:pt x="4107" y="1507"/>
                      <a:pt x="4187" y="1569"/>
                    </a:cubicBezTo>
                    <a:cubicBezTo>
                      <a:pt x="4098" y="1524"/>
                      <a:pt x="4018" y="1471"/>
                      <a:pt x="3938" y="1409"/>
                    </a:cubicBezTo>
                    <a:close/>
                    <a:moveTo>
                      <a:pt x="3315" y="1614"/>
                    </a:moveTo>
                    <a:lnTo>
                      <a:pt x="3315" y="1614"/>
                    </a:lnTo>
                    <a:cubicBezTo>
                      <a:pt x="3341" y="1631"/>
                      <a:pt x="3371" y="1653"/>
                      <a:pt x="3402" y="1675"/>
                    </a:cubicBezTo>
                    <a:lnTo>
                      <a:pt x="3402" y="1675"/>
                    </a:lnTo>
                    <a:cubicBezTo>
                      <a:pt x="3373" y="1653"/>
                      <a:pt x="3343" y="1633"/>
                      <a:pt x="3315" y="1614"/>
                    </a:cubicBezTo>
                    <a:close/>
                    <a:moveTo>
                      <a:pt x="4954" y="1863"/>
                    </a:moveTo>
                    <a:cubicBezTo>
                      <a:pt x="4962" y="1869"/>
                      <a:pt x="4971" y="1875"/>
                      <a:pt x="4980" y="1881"/>
                    </a:cubicBezTo>
                    <a:cubicBezTo>
                      <a:pt x="4972" y="1875"/>
                      <a:pt x="4963" y="1869"/>
                      <a:pt x="4954" y="1863"/>
                    </a:cubicBezTo>
                    <a:close/>
                    <a:moveTo>
                      <a:pt x="3582" y="2264"/>
                    </a:moveTo>
                    <a:lnTo>
                      <a:pt x="3582" y="2264"/>
                    </a:lnTo>
                    <a:cubicBezTo>
                      <a:pt x="3671" y="2308"/>
                      <a:pt x="3751" y="2371"/>
                      <a:pt x="3831" y="2433"/>
                    </a:cubicBezTo>
                    <a:cubicBezTo>
                      <a:pt x="3742" y="2380"/>
                      <a:pt x="3662" y="2326"/>
                      <a:pt x="3582" y="2264"/>
                    </a:cubicBezTo>
                    <a:close/>
                    <a:moveTo>
                      <a:pt x="4043" y="2667"/>
                    </a:moveTo>
                    <a:cubicBezTo>
                      <a:pt x="4047" y="2671"/>
                      <a:pt x="4051" y="2673"/>
                      <a:pt x="4054" y="2673"/>
                    </a:cubicBezTo>
                    <a:cubicBezTo>
                      <a:pt x="4051" y="2672"/>
                      <a:pt x="4047" y="2669"/>
                      <a:pt x="4043" y="2667"/>
                    </a:cubicBezTo>
                    <a:close/>
                    <a:moveTo>
                      <a:pt x="4489" y="1"/>
                    </a:moveTo>
                    <a:cubicBezTo>
                      <a:pt x="4478" y="1"/>
                      <a:pt x="4480" y="10"/>
                      <a:pt x="4526" y="46"/>
                    </a:cubicBezTo>
                    <a:cubicBezTo>
                      <a:pt x="4660" y="140"/>
                      <a:pt x="4789" y="229"/>
                      <a:pt x="4776" y="229"/>
                    </a:cubicBezTo>
                    <a:cubicBezTo>
                      <a:pt x="4772" y="229"/>
                      <a:pt x="4752" y="219"/>
                      <a:pt x="4713" y="197"/>
                    </a:cubicBezTo>
                    <a:cubicBezTo>
                      <a:pt x="4666" y="180"/>
                      <a:pt x="4620" y="162"/>
                      <a:pt x="4600" y="162"/>
                    </a:cubicBezTo>
                    <a:cubicBezTo>
                      <a:pt x="4590" y="162"/>
                      <a:pt x="4588" y="167"/>
                      <a:pt x="4597" y="179"/>
                    </a:cubicBezTo>
                    <a:cubicBezTo>
                      <a:pt x="4622" y="213"/>
                      <a:pt x="4857" y="368"/>
                      <a:pt x="4842" y="368"/>
                    </a:cubicBezTo>
                    <a:cubicBezTo>
                      <a:pt x="4841" y="368"/>
                      <a:pt x="4840" y="367"/>
                      <a:pt x="4838" y="367"/>
                    </a:cubicBezTo>
                    <a:cubicBezTo>
                      <a:pt x="4766" y="340"/>
                      <a:pt x="4410" y="90"/>
                      <a:pt x="4348" y="73"/>
                    </a:cubicBezTo>
                    <a:cubicBezTo>
                      <a:pt x="4346" y="72"/>
                      <a:pt x="4345" y="71"/>
                      <a:pt x="4344" y="71"/>
                    </a:cubicBezTo>
                    <a:lnTo>
                      <a:pt x="4344" y="71"/>
                    </a:lnTo>
                    <a:cubicBezTo>
                      <a:pt x="4337" y="71"/>
                      <a:pt x="4573" y="226"/>
                      <a:pt x="4633" y="269"/>
                    </a:cubicBezTo>
                    <a:cubicBezTo>
                      <a:pt x="4633" y="269"/>
                      <a:pt x="4391" y="111"/>
                      <a:pt x="4377" y="111"/>
                    </a:cubicBezTo>
                    <a:cubicBezTo>
                      <a:pt x="4375" y="111"/>
                      <a:pt x="4379" y="116"/>
                      <a:pt x="4392" y="126"/>
                    </a:cubicBezTo>
                    <a:cubicBezTo>
                      <a:pt x="4415" y="149"/>
                      <a:pt x="4898" y="470"/>
                      <a:pt x="4881" y="470"/>
                    </a:cubicBezTo>
                    <a:cubicBezTo>
                      <a:pt x="4879" y="470"/>
                      <a:pt x="4865" y="463"/>
                      <a:pt x="4838" y="447"/>
                    </a:cubicBezTo>
                    <a:cubicBezTo>
                      <a:pt x="4740" y="384"/>
                      <a:pt x="4588" y="277"/>
                      <a:pt x="4499" y="233"/>
                    </a:cubicBezTo>
                    <a:cubicBezTo>
                      <a:pt x="4483" y="221"/>
                      <a:pt x="4472" y="216"/>
                      <a:pt x="4468" y="216"/>
                    </a:cubicBezTo>
                    <a:cubicBezTo>
                      <a:pt x="4463" y="216"/>
                      <a:pt x="4467" y="223"/>
                      <a:pt x="4481" y="233"/>
                    </a:cubicBezTo>
                    <a:cubicBezTo>
                      <a:pt x="4544" y="286"/>
                      <a:pt x="4838" y="465"/>
                      <a:pt x="4820" y="482"/>
                    </a:cubicBezTo>
                    <a:cubicBezTo>
                      <a:pt x="4677" y="384"/>
                      <a:pt x="4552" y="304"/>
                      <a:pt x="4446" y="233"/>
                    </a:cubicBezTo>
                    <a:cubicBezTo>
                      <a:pt x="4406" y="215"/>
                      <a:pt x="4361" y="192"/>
                      <a:pt x="4354" y="192"/>
                    </a:cubicBezTo>
                    <a:cubicBezTo>
                      <a:pt x="4346" y="192"/>
                      <a:pt x="4381" y="218"/>
                      <a:pt x="4508" y="304"/>
                    </a:cubicBezTo>
                    <a:cubicBezTo>
                      <a:pt x="4349" y="197"/>
                      <a:pt x="4282" y="156"/>
                      <a:pt x="4273" y="156"/>
                    </a:cubicBezTo>
                    <a:cubicBezTo>
                      <a:pt x="4263" y="156"/>
                      <a:pt x="4322" y="204"/>
                      <a:pt x="4410" y="269"/>
                    </a:cubicBezTo>
                    <a:cubicBezTo>
                      <a:pt x="4341" y="221"/>
                      <a:pt x="4310" y="204"/>
                      <a:pt x="4300" y="204"/>
                    </a:cubicBezTo>
                    <a:cubicBezTo>
                      <a:pt x="4277" y="204"/>
                      <a:pt x="4372" y="298"/>
                      <a:pt x="4365" y="304"/>
                    </a:cubicBezTo>
                    <a:cubicBezTo>
                      <a:pt x="4366" y="303"/>
                      <a:pt x="4367" y="303"/>
                      <a:pt x="4369" y="303"/>
                    </a:cubicBezTo>
                    <a:cubicBezTo>
                      <a:pt x="4404" y="303"/>
                      <a:pt x="4635" y="455"/>
                      <a:pt x="4612" y="455"/>
                    </a:cubicBezTo>
                    <a:cubicBezTo>
                      <a:pt x="4609" y="455"/>
                      <a:pt x="4601" y="453"/>
                      <a:pt x="4588" y="447"/>
                    </a:cubicBezTo>
                    <a:cubicBezTo>
                      <a:pt x="4535" y="423"/>
                      <a:pt x="4501" y="415"/>
                      <a:pt x="4479" y="415"/>
                    </a:cubicBezTo>
                    <a:cubicBezTo>
                      <a:pt x="4468" y="415"/>
                      <a:pt x="4460" y="417"/>
                      <a:pt x="4455" y="420"/>
                    </a:cubicBezTo>
                    <a:cubicBezTo>
                      <a:pt x="4579" y="509"/>
                      <a:pt x="4713" y="580"/>
                      <a:pt x="4864" y="625"/>
                    </a:cubicBezTo>
                    <a:cubicBezTo>
                      <a:pt x="4855" y="634"/>
                      <a:pt x="4855" y="652"/>
                      <a:pt x="4829" y="652"/>
                    </a:cubicBezTo>
                    <a:cubicBezTo>
                      <a:pt x="4811" y="652"/>
                      <a:pt x="4775" y="643"/>
                      <a:pt x="4633" y="545"/>
                    </a:cubicBezTo>
                    <a:cubicBezTo>
                      <a:pt x="4490" y="456"/>
                      <a:pt x="4428" y="402"/>
                      <a:pt x="4330" y="349"/>
                    </a:cubicBezTo>
                    <a:cubicBezTo>
                      <a:pt x="4292" y="326"/>
                      <a:pt x="4274" y="317"/>
                      <a:pt x="4269" y="317"/>
                    </a:cubicBezTo>
                    <a:cubicBezTo>
                      <a:pt x="4249" y="317"/>
                      <a:pt x="4465" y="477"/>
                      <a:pt x="4472" y="491"/>
                    </a:cubicBezTo>
                    <a:cubicBezTo>
                      <a:pt x="4472" y="494"/>
                      <a:pt x="4470" y="496"/>
                      <a:pt x="4466" y="496"/>
                    </a:cubicBezTo>
                    <a:cubicBezTo>
                      <a:pt x="4435" y="496"/>
                      <a:pt x="4298" y="415"/>
                      <a:pt x="4134" y="313"/>
                    </a:cubicBezTo>
                    <a:lnTo>
                      <a:pt x="4134" y="313"/>
                    </a:lnTo>
                    <a:cubicBezTo>
                      <a:pt x="4294" y="420"/>
                      <a:pt x="4490" y="571"/>
                      <a:pt x="4561" y="616"/>
                    </a:cubicBezTo>
                    <a:cubicBezTo>
                      <a:pt x="4580" y="633"/>
                      <a:pt x="4586" y="640"/>
                      <a:pt x="4582" y="640"/>
                    </a:cubicBezTo>
                    <a:cubicBezTo>
                      <a:pt x="4566" y="640"/>
                      <a:pt x="4392" y="518"/>
                      <a:pt x="4392" y="518"/>
                    </a:cubicBezTo>
                    <a:lnTo>
                      <a:pt x="4392" y="518"/>
                    </a:lnTo>
                    <a:cubicBezTo>
                      <a:pt x="4383" y="518"/>
                      <a:pt x="4579" y="652"/>
                      <a:pt x="4659" y="705"/>
                    </a:cubicBezTo>
                    <a:cubicBezTo>
                      <a:pt x="4579" y="652"/>
                      <a:pt x="4312" y="473"/>
                      <a:pt x="4259" y="438"/>
                    </a:cubicBezTo>
                    <a:cubicBezTo>
                      <a:pt x="4233" y="423"/>
                      <a:pt x="4219" y="418"/>
                      <a:pt x="4212" y="418"/>
                    </a:cubicBezTo>
                    <a:cubicBezTo>
                      <a:pt x="4199" y="418"/>
                      <a:pt x="4217" y="441"/>
                      <a:pt x="4223" y="447"/>
                    </a:cubicBezTo>
                    <a:cubicBezTo>
                      <a:pt x="4267" y="509"/>
                      <a:pt x="4321" y="554"/>
                      <a:pt x="4392" y="598"/>
                    </a:cubicBezTo>
                    <a:cubicBezTo>
                      <a:pt x="4464" y="646"/>
                      <a:pt x="4514" y="680"/>
                      <a:pt x="4505" y="680"/>
                    </a:cubicBezTo>
                    <a:cubicBezTo>
                      <a:pt x="4504" y="680"/>
                      <a:pt x="4502" y="679"/>
                      <a:pt x="4499" y="678"/>
                    </a:cubicBezTo>
                    <a:cubicBezTo>
                      <a:pt x="4455" y="660"/>
                      <a:pt x="4401" y="634"/>
                      <a:pt x="4357" y="598"/>
                    </a:cubicBezTo>
                    <a:cubicBezTo>
                      <a:pt x="4301" y="563"/>
                      <a:pt x="4285" y="553"/>
                      <a:pt x="4283" y="553"/>
                    </a:cubicBezTo>
                    <a:cubicBezTo>
                      <a:pt x="4280" y="553"/>
                      <a:pt x="4285" y="559"/>
                      <a:pt x="4285" y="562"/>
                    </a:cubicBezTo>
                    <a:cubicBezTo>
                      <a:pt x="4276" y="562"/>
                      <a:pt x="4401" y="660"/>
                      <a:pt x="4437" y="687"/>
                    </a:cubicBezTo>
                    <a:cubicBezTo>
                      <a:pt x="4457" y="714"/>
                      <a:pt x="4462" y="726"/>
                      <a:pt x="4451" y="726"/>
                    </a:cubicBezTo>
                    <a:cubicBezTo>
                      <a:pt x="4448" y="726"/>
                      <a:pt x="4443" y="725"/>
                      <a:pt x="4437" y="723"/>
                    </a:cubicBezTo>
                    <a:cubicBezTo>
                      <a:pt x="4401" y="714"/>
                      <a:pt x="4259" y="625"/>
                      <a:pt x="4259" y="625"/>
                    </a:cubicBezTo>
                    <a:lnTo>
                      <a:pt x="4259" y="625"/>
                    </a:lnTo>
                    <a:cubicBezTo>
                      <a:pt x="4259" y="634"/>
                      <a:pt x="4348" y="687"/>
                      <a:pt x="4348" y="687"/>
                    </a:cubicBezTo>
                    <a:lnTo>
                      <a:pt x="4321" y="714"/>
                    </a:lnTo>
                    <a:cubicBezTo>
                      <a:pt x="4312" y="723"/>
                      <a:pt x="4221" y="690"/>
                      <a:pt x="4471" y="856"/>
                    </a:cubicBezTo>
                    <a:lnTo>
                      <a:pt x="4471" y="856"/>
                    </a:lnTo>
                    <a:cubicBezTo>
                      <a:pt x="4330" y="764"/>
                      <a:pt x="4276" y="745"/>
                      <a:pt x="4258" y="745"/>
                    </a:cubicBezTo>
                    <a:cubicBezTo>
                      <a:pt x="4252" y="745"/>
                      <a:pt x="4250" y="747"/>
                      <a:pt x="4250" y="750"/>
                    </a:cubicBezTo>
                    <a:cubicBezTo>
                      <a:pt x="4241" y="758"/>
                      <a:pt x="4389" y="857"/>
                      <a:pt x="4369" y="857"/>
                    </a:cubicBezTo>
                    <a:cubicBezTo>
                      <a:pt x="4368" y="857"/>
                      <a:pt x="4367" y="857"/>
                      <a:pt x="4365" y="856"/>
                    </a:cubicBezTo>
                    <a:cubicBezTo>
                      <a:pt x="4348" y="856"/>
                      <a:pt x="4187" y="750"/>
                      <a:pt x="4134" y="714"/>
                    </a:cubicBezTo>
                    <a:cubicBezTo>
                      <a:pt x="4103" y="696"/>
                      <a:pt x="4089" y="689"/>
                      <a:pt x="4085" y="689"/>
                    </a:cubicBezTo>
                    <a:cubicBezTo>
                      <a:pt x="4080" y="689"/>
                      <a:pt x="4085" y="696"/>
                      <a:pt x="4089" y="705"/>
                    </a:cubicBezTo>
                    <a:cubicBezTo>
                      <a:pt x="4116" y="741"/>
                      <a:pt x="4152" y="767"/>
                      <a:pt x="4187" y="794"/>
                    </a:cubicBezTo>
                    <a:cubicBezTo>
                      <a:pt x="4223" y="821"/>
                      <a:pt x="4339" y="892"/>
                      <a:pt x="4410" y="945"/>
                    </a:cubicBezTo>
                    <a:cubicBezTo>
                      <a:pt x="4292" y="868"/>
                      <a:pt x="4251" y="844"/>
                      <a:pt x="4244" y="844"/>
                    </a:cubicBezTo>
                    <a:cubicBezTo>
                      <a:pt x="4233" y="844"/>
                      <a:pt x="4318" y="910"/>
                      <a:pt x="4312" y="910"/>
                    </a:cubicBezTo>
                    <a:cubicBezTo>
                      <a:pt x="4296" y="902"/>
                      <a:pt x="3893" y="626"/>
                      <a:pt x="3871" y="626"/>
                    </a:cubicBezTo>
                    <a:cubicBezTo>
                      <a:pt x="3869" y="626"/>
                      <a:pt x="3870" y="628"/>
                      <a:pt x="3876" y="634"/>
                    </a:cubicBezTo>
                    <a:cubicBezTo>
                      <a:pt x="3947" y="696"/>
                      <a:pt x="4339" y="954"/>
                      <a:pt x="4535" y="1097"/>
                    </a:cubicBezTo>
                    <a:cubicBezTo>
                      <a:pt x="4561" y="1114"/>
                      <a:pt x="4572" y="1121"/>
                      <a:pt x="4572" y="1121"/>
                    </a:cubicBezTo>
                    <a:cubicBezTo>
                      <a:pt x="4572" y="1121"/>
                      <a:pt x="4246" y="916"/>
                      <a:pt x="4223" y="901"/>
                    </a:cubicBezTo>
                    <a:lnTo>
                      <a:pt x="4223" y="901"/>
                    </a:lnTo>
                    <a:cubicBezTo>
                      <a:pt x="4276" y="937"/>
                      <a:pt x="4339" y="981"/>
                      <a:pt x="4383" y="1026"/>
                    </a:cubicBezTo>
                    <a:lnTo>
                      <a:pt x="4383" y="1026"/>
                    </a:lnTo>
                    <a:cubicBezTo>
                      <a:pt x="4383" y="1026"/>
                      <a:pt x="4379" y="1024"/>
                      <a:pt x="4376" y="1024"/>
                    </a:cubicBezTo>
                    <a:cubicBezTo>
                      <a:pt x="4372" y="1024"/>
                      <a:pt x="4371" y="1027"/>
                      <a:pt x="4392" y="1043"/>
                    </a:cubicBezTo>
                    <a:cubicBezTo>
                      <a:pt x="4428" y="1070"/>
                      <a:pt x="4517" y="1133"/>
                      <a:pt x="4570" y="1168"/>
                    </a:cubicBezTo>
                    <a:cubicBezTo>
                      <a:pt x="4624" y="1204"/>
                      <a:pt x="4615" y="1204"/>
                      <a:pt x="4615" y="1213"/>
                    </a:cubicBezTo>
                    <a:cubicBezTo>
                      <a:pt x="4490" y="1130"/>
                      <a:pt x="4409" y="1073"/>
                      <a:pt x="4395" y="1073"/>
                    </a:cubicBezTo>
                    <a:cubicBezTo>
                      <a:pt x="4391" y="1073"/>
                      <a:pt x="4393" y="1078"/>
                      <a:pt x="4401" y="1088"/>
                    </a:cubicBezTo>
                    <a:cubicBezTo>
                      <a:pt x="4423" y="1105"/>
                      <a:pt x="4453" y="1129"/>
                      <a:pt x="4448" y="1129"/>
                    </a:cubicBezTo>
                    <a:cubicBezTo>
                      <a:pt x="4443" y="1129"/>
                      <a:pt x="4399" y="1103"/>
                      <a:pt x="4267" y="1017"/>
                    </a:cubicBezTo>
                    <a:cubicBezTo>
                      <a:pt x="4231" y="988"/>
                      <a:pt x="4207" y="976"/>
                      <a:pt x="4199" y="976"/>
                    </a:cubicBezTo>
                    <a:cubicBezTo>
                      <a:pt x="4190" y="976"/>
                      <a:pt x="4202" y="993"/>
                      <a:pt x="4241" y="1017"/>
                    </a:cubicBezTo>
                    <a:cubicBezTo>
                      <a:pt x="4294" y="1052"/>
                      <a:pt x="4348" y="1088"/>
                      <a:pt x="4401" y="1124"/>
                    </a:cubicBezTo>
                    <a:cubicBezTo>
                      <a:pt x="4412" y="1141"/>
                      <a:pt x="4409" y="1147"/>
                      <a:pt x="4397" y="1147"/>
                    </a:cubicBezTo>
                    <a:cubicBezTo>
                      <a:pt x="4389" y="1147"/>
                      <a:pt x="4378" y="1145"/>
                      <a:pt x="4365" y="1141"/>
                    </a:cubicBezTo>
                    <a:cubicBezTo>
                      <a:pt x="4351" y="1134"/>
                      <a:pt x="4322" y="1117"/>
                      <a:pt x="4287" y="1096"/>
                    </a:cubicBezTo>
                    <a:lnTo>
                      <a:pt x="4287" y="1096"/>
                    </a:lnTo>
                    <a:lnTo>
                      <a:pt x="4196" y="1026"/>
                    </a:lnTo>
                    <a:cubicBezTo>
                      <a:pt x="4125" y="985"/>
                      <a:pt x="4095" y="969"/>
                      <a:pt x="4090" y="969"/>
                    </a:cubicBezTo>
                    <a:cubicBezTo>
                      <a:pt x="4085" y="969"/>
                      <a:pt x="4100" y="981"/>
                      <a:pt x="4124" y="998"/>
                    </a:cubicBezTo>
                    <a:lnTo>
                      <a:pt x="4124" y="998"/>
                    </a:lnTo>
                    <a:cubicBezTo>
                      <a:pt x="4096" y="984"/>
                      <a:pt x="4076" y="976"/>
                      <a:pt x="4070" y="976"/>
                    </a:cubicBezTo>
                    <a:cubicBezTo>
                      <a:pt x="4059" y="976"/>
                      <a:pt x="4079" y="995"/>
                      <a:pt x="4143" y="1043"/>
                    </a:cubicBezTo>
                    <a:cubicBezTo>
                      <a:pt x="4177" y="1069"/>
                      <a:pt x="4186" y="1079"/>
                      <a:pt x="4181" y="1079"/>
                    </a:cubicBezTo>
                    <a:cubicBezTo>
                      <a:pt x="4165" y="1079"/>
                      <a:pt x="3996" y="979"/>
                      <a:pt x="3982" y="972"/>
                    </a:cubicBezTo>
                    <a:lnTo>
                      <a:pt x="3982" y="972"/>
                    </a:lnTo>
                    <a:cubicBezTo>
                      <a:pt x="4152" y="1097"/>
                      <a:pt x="4383" y="1231"/>
                      <a:pt x="4481" y="1293"/>
                    </a:cubicBezTo>
                    <a:cubicBezTo>
                      <a:pt x="4495" y="1302"/>
                      <a:pt x="4504" y="1311"/>
                      <a:pt x="4499" y="1311"/>
                    </a:cubicBezTo>
                    <a:cubicBezTo>
                      <a:pt x="4495" y="1311"/>
                      <a:pt x="4477" y="1302"/>
                      <a:pt x="4437" y="1275"/>
                    </a:cubicBezTo>
                    <a:cubicBezTo>
                      <a:pt x="4376" y="1237"/>
                      <a:pt x="4351" y="1224"/>
                      <a:pt x="4346" y="1224"/>
                    </a:cubicBezTo>
                    <a:cubicBezTo>
                      <a:pt x="4338" y="1224"/>
                      <a:pt x="4366" y="1249"/>
                      <a:pt x="4392" y="1275"/>
                    </a:cubicBezTo>
                    <a:cubicBezTo>
                      <a:pt x="4411" y="1290"/>
                      <a:pt x="4418" y="1297"/>
                      <a:pt x="4416" y="1297"/>
                    </a:cubicBezTo>
                    <a:cubicBezTo>
                      <a:pt x="4408" y="1297"/>
                      <a:pt x="4237" y="1178"/>
                      <a:pt x="4107" y="1106"/>
                    </a:cubicBezTo>
                    <a:cubicBezTo>
                      <a:pt x="4087" y="1093"/>
                      <a:pt x="4078" y="1088"/>
                      <a:pt x="4077" y="1088"/>
                    </a:cubicBezTo>
                    <a:lnTo>
                      <a:pt x="4077" y="1088"/>
                    </a:lnTo>
                    <a:cubicBezTo>
                      <a:pt x="4074" y="1088"/>
                      <a:pt x="4184" y="1163"/>
                      <a:pt x="4205" y="1177"/>
                    </a:cubicBezTo>
                    <a:cubicBezTo>
                      <a:pt x="4339" y="1266"/>
                      <a:pt x="4321" y="1266"/>
                      <a:pt x="4321" y="1266"/>
                    </a:cubicBezTo>
                    <a:cubicBezTo>
                      <a:pt x="4321" y="1267"/>
                      <a:pt x="4320" y="1267"/>
                      <a:pt x="4318" y="1267"/>
                    </a:cubicBezTo>
                    <a:cubicBezTo>
                      <a:pt x="4314" y="1267"/>
                      <a:pt x="4308" y="1266"/>
                      <a:pt x="4303" y="1266"/>
                    </a:cubicBezTo>
                    <a:cubicBezTo>
                      <a:pt x="4288" y="1266"/>
                      <a:pt x="4288" y="1278"/>
                      <a:pt x="4419" y="1373"/>
                    </a:cubicBezTo>
                    <a:cubicBezTo>
                      <a:pt x="4427" y="1381"/>
                      <a:pt x="4496" y="1430"/>
                      <a:pt x="4495" y="1430"/>
                    </a:cubicBezTo>
                    <a:cubicBezTo>
                      <a:pt x="4495" y="1430"/>
                      <a:pt x="4493" y="1429"/>
                      <a:pt x="4490" y="1426"/>
                    </a:cubicBezTo>
                    <a:cubicBezTo>
                      <a:pt x="4419" y="1391"/>
                      <a:pt x="4134" y="1177"/>
                      <a:pt x="4054" y="1141"/>
                    </a:cubicBezTo>
                    <a:cubicBezTo>
                      <a:pt x="4035" y="1134"/>
                      <a:pt x="4024" y="1132"/>
                      <a:pt x="4017" y="1132"/>
                    </a:cubicBezTo>
                    <a:cubicBezTo>
                      <a:pt x="3998" y="1132"/>
                      <a:pt x="4013" y="1153"/>
                      <a:pt x="4000" y="1159"/>
                    </a:cubicBezTo>
                    <a:cubicBezTo>
                      <a:pt x="3991" y="1168"/>
                      <a:pt x="4000" y="1150"/>
                      <a:pt x="4116" y="1222"/>
                    </a:cubicBezTo>
                    <a:cubicBezTo>
                      <a:pt x="4169" y="1257"/>
                      <a:pt x="4089" y="1231"/>
                      <a:pt x="4223" y="1320"/>
                    </a:cubicBezTo>
                    <a:cubicBezTo>
                      <a:pt x="4213" y="1312"/>
                      <a:pt x="4210" y="1309"/>
                      <a:pt x="4211" y="1309"/>
                    </a:cubicBezTo>
                    <a:cubicBezTo>
                      <a:pt x="4219" y="1309"/>
                      <a:pt x="4359" y="1394"/>
                      <a:pt x="4374" y="1409"/>
                    </a:cubicBezTo>
                    <a:cubicBezTo>
                      <a:pt x="4403" y="1438"/>
                      <a:pt x="4519" y="1523"/>
                      <a:pt x="4510" y="1523"/>
                    </a:cubicBezTo>
                    <a:cubicBezTo>
                      <a:pt x="4506" y="1523"/>
                      <a:pt x="4466" y="1498"/>
                      <a:pt x="4357" y="1426"/>
                    </a:cubicBezTo>
                    <a:cubicBezTo>
                      <a:pt x="4285" y="1364"/>
                      <a:pt x="4205" y="1320"/>
                      <a:pt x="4125" y="1266"/>
                    </a:cubicBezTo>
                    <a:cubicBezTo>
                      <a:pt x="4107" y="1260"/>
                      <a:pt x="4092" y="1257"/>
                      <a:pt x="4082" y="1257"/>
                    </a:cubicBezTo>
                    <a:cubicBezTo>
                      <a:pt x="4062" y="1257"/>
                      <a:pt x="4060" y="1269"/>
                      <a:pt x="4089" y="1293"/>
                    </a:cubicBezTo>
                    <a:cubicBezTo>
                      <a:pt x="4134" y="1337"/>
                      <a:pt x="4339" y="1462"/>
                      <a:pt x="4446" y="1533"/>
                    </a:cubicBezTo>
                    <a:cubicBezTo>
                      <a:pt x="4357" y="1498"/>
                      <a:pt x="4267" y="1453"/>
                      <a:pt x="4187" y="1400"/>
                    </a:cubicBezTo>
                    <a:cubicBezTo>
                      <a:pt x="4115" y="1354"/>
                      <a:pt x="4082" y="1323"/>
                      <a:pt x="4069" y="1306"/>
                    </a:cubicBezTo>
                    <a:lnTo>
                      <a:pt x="4069" y="1306"/>
                    </a:lnTo>
                    <a:cubicBezTo>
                      <a:pt x="4071" y="1311"/>
                      <a:pt x="4070" y="1316"/>
                      <a:pt x="4062" y="1316"/>
                    </a:cubicBezTo>
                    <a:cubicBezTo>
                      <a:pt x="4051" y="1316"/>
                      <a:pt x="4026" y="1306"/>
                      <a:pt x="3974" y="1275"/>
                    </a:cubicBezTo>
                    <a:cubicBezTo>
                      <a:pt x="3876" y="1222"/>
                      <a:pt x="3662" y="1070"/>
                      <a:pt x="3546" y="990"/>
                    </a:cubicBezTo>
                    <a:lnTo>
                      <a:pt x="3546" y="990"/>
                    </a:lnTo>
                    <a:cubicBezTo>
                      <a:pt x="3742" y="1133"/>
                      <a:pt x="3938" y="1266"/>
                      <a:pt x="4098" y="1391"/>
                    </a:cubicBezTo>
                    <a:cubicBezTo>
                      <a:pt x="4133" y="1418"/>
                      <a:pt x="4141" y="1426"/>
                      <a:pt x="4142" y="1430"/>
                    </a:cubicBezTo>
                    <a:lnTo>
                      <a:pt x="4142" y="1430"/>
                    </a:lnTo>
                    <a:cubicBezTo>
                      <a:pt x="4140" y="1429"/>
                      <a:pt x="4137" y="1428"/>
                      <a:pt x="4134" y="1426"/>
                    </a:cubicBezTo>
                    <a:lnTo>
                      <a:pt x="4134" y="1426"/>
                    </a:lnTo>
                    <a:cubicBezTo>
                      <a:pt x="4137" y="1429"/>
                      <a:pt x="4140" y="1431"/>
                      <a:pt x="4143" y="1433"/>
                    </a:cubicBezTo>
                    <a:lnTo>
                      <a:pt x="4143" y="1433"/>
                    </a:lnTo>
                    <a:cubicBezTo>
                      <a:pt x="4143" y="1432"/>
                      <a:pt x="4143" y="1432"/>
                      <a:pt x="4142" y="1430"/>
                    </a:cubicBezTo>
                    <a:lnTo>
                      <a:pt x="4142" y="1430"/>
                    </a:lnTo>
                    <a:cubicBezTo>
                      <a:pt x="4237" y="1474"/>
                      <a:pt x="4314" y="1527"/>
                      <a:pt x="4392" y="1596"/>
                    </a:cubicBezTo>
                    <a:lnTo>
                      <a:pt x="4383" y="1596"/>
                    </a:lnTo>
                    <a:cubicBezTo>
                      <a:pt x="4297" y="1544"/>
                      <a:pt x="4220" y="1493"/>
                      <a:pt x="4143" y="1433"/>
                    </a:cubicBezTo>
                    <a:lnTo>
                      <a:pt x="4143" y="1433"/>
                    </a:lnTo>
                    <a:cubicBezTo>
                      <a:pt x="4142" y="1436"/>
                      <a:pt x="4141" y="1438"/>
                      <a:pt x="4161" y="1453"/>
                    </a:cubicBezTo>
                    <a:cubicBezTo>
                      <a:pt x="4175" y="1467"/>
                      <a:pt x="4303" y="1558"/>
                      <a:pt x="4294" y="1558"/>
                    </a:cubicBezTo>
                    <a:cubicBezTo>
                      <a:pt x="4292" y="1558"/>
                      <a:pt x="4279" y="1551"/>
                      <a:pt x="4250" y="1533"/>
                    </a:cubicBezTo>
                    <a:cubicBezTo>
                      <a:pt x="4098" y="1435"/>
                      <a:pt x="3920" y="1311"/>
                      <a:pt x="3760" y="1195"/>
                    </a:cubicBezTo>
                    <a:cubicBezTo>
                      <a:pt x="3716" y="1167"/>
                      <a:pt x="3697" y="1157"/>
                      <a:pt x="3694" y="1157"/>
                    </a:cubicBezTo>
                    <a:cubicBezTo>
                      <a:pt x="3687" y="1157"/>
                      <a:pt x="3756" y="1209"/>
                      <a:pt x="3786" y="1239"/>
                    </a:cubicBezTo>
                    <a:cubicBezTo>
                      <a:pt x="3840" y="1284"/>
                      <a:pt x="3929" y="1337"/>
                      <a:pt x="3947" y="1364"/>
                    </a:cubicBezTo>
                    <a:cubicBezTo>
                      <a:pt x="3965" y="1382"/>
                      <a:pt x="3956" y="1382"/>
                      <a:pt x="3947" y="1391"/>
                    </a:cubicBezTo>
                    <a:cubicBezTo>
                      <a:pt x="3929" y="1400"/>
                      <a:pt x="3840" y="1373"/>
                      <a:pt x="3965" y="1480"/>
                    </a:cubicBezTo>
                    <a:cubicBezTo>
                      <a:pt x="3997" y="1504"/>
                      <a:pt x="4109" y="1572"/>
                      <a:pt x="4091" y="1572"/>
                    </a:cubicBezTo>
                    <a:cubicBezTo>
                      <a:pt x="4089" y="1572"/>
                      <a:pt x="4086" y="1571"/>
                      <a:pt x="4080" y="1569"/>
                    </a:cubicBezTo>
                    <a:cubicBezTo>
                      <a:pt x="4009" y="1524"/>
                      <a:pt x="3867" y="1435"/>
                      <a:pt x="3804" y="1400"/>
                    </a:cubicBezTo>
                    <a:cubicBezTo>
                      <a:pt x="3729" y="1360"/>
                      <a:pt x="3680" y="1337"/>
                      <a:pt x="3664" y="1337"/>
                    </a:cubicBezTo>
                    <a:cubicBezTo>
                      <a:pt x="3648" y="1337"/>
                      <a:pt x="3666" y="1360"/>
                      <a:pt x="3724" y="1409"/>
                    </a:cubicBezTo>
                    <a:cubicBezTo>
                      <a:pt x="3750" y="1426"/>
                      <a:pt x="3909" y="1543"/>
                      <a:pt x="3903" y="1543"/>
                    </a:cubicBezTo>
                    <a:cubicBezTo>
                      <a:pt x="3903" y="1543"/>
                      <a:pt x="3903" y="1543"/>
                      <a:pt x="3902" y="1542"/>
                    </a:cubicBezTo>
                    <a:cubicBezTo>
                      <a:pt x="3850" y="1508"/>
                      <a:pt x="3621" y="1355"/>
                      <a:pt x="3601" y="1355"/>
                    </a:cubicBezTo>
                    <a:cubicBezTo>
                      <a:pt x="3600" y="1355"/>
                      <a:pt x="3600" y="1355"/>
                      <a:pt x="3599" y="1355"/>
                    </a:cubicBezTo>
                    <a:cubicBezTo>
                      <a:pt x="3599" y="1355"/>
                      <a:pt x="3804" y="1489"/>
                      <a:pt x="3813" y="1498"/>
                    </a:cubicBezTo>
                    <a:cubicBezTo>
                      <a:pt x="3813" y="1507"/>
                      <a:pt x="3795" y="1498"/>
                      <a:pt x="3902" y="1578"/>
                    </a:cubicBezTo>
                    <a:cubicBezTo>
                      <a:pt x="4143" y="1738"/>
                      <a:pt x="4125" y="1729"/>
                      <a:pt x="4285" y="1854"/>
                    </a:cubicBezTo>
                    <a:cubicBezTo>
                      <a:pt x="4236" y="1821"/>
                      <a:pt x="3885" y="1595"/>
                      <a:pt x="3858" y="1578"/>
                    </a:cubicBezTo>
                    <a:lnTo>
                      <a:pt x="3858" y="1578"/>
                    </a:lnTo>
                    <a:cubicBezTo>
                      <a:pt x="3874" y="1583"/>
                      <a:pt x="3907" y="1604"/>
                      <a:pt x="3913" y="1604"/>
                    </a:cubicBezTo>
                    <a:cubicBezTo>
                      <a:pt x="3917" y="1604"/>
                      <a:pt x="3907" y="1593"/>
                      <a:pt x="3867" y="1560"/>
                    </a:cubicBezTo>
                    <a:cubicBezTo>
                      <a:pt x="3831" y="1533"/>
                      <a:pt x="3786" y="1507"/>
                      <a:pt x="3742" y="1489"/>
                    </a:cubicBezTo>
                    <a:cubicBezTo>
                      <a:pt x="3740" y="1488"/>
                      <a:pt x="3738" y="1487"/>
                      <a:pt x="3738" y="1487"/>
                    </a:cubicBezTo>
                    <a:cubicBezTo>
                      <a:pt x="3730" y="1487"/>
                      <a:pt x="3793" y="1541"/>
                      <a:pt x="3783" y="1541"/>
                    </a:cubicBezTo>
                    <a:cubicBezTo>
                      <a:pt x="3778" y="1541"/>
                      <a:pt x="3755" y="1528"/>
                      <a:pt x="3697" y="1489"/>
                    </a:cubicBezTo>
                    <a:cubicBezTo>
                      <a:pt x="3666" y="1467"/>
                      <a:pt x="3650" y="1458"/>
                      <a:pt x="3644" y="1458"/>
                    </a:cubicBezTo>
                    <a:cubicBezTo>
                      <a:pt x="3638" y="1458"/>
                      <a:pt x="3644" y="1468"/>
                      <a:pt x="3655" y="1482"/>
                    </a:cubicBezTo>
                    <a:lnTo>
                      <a:pt x="3655" y="1482"/>
                    </a:lnTo>
                    <a:cubicBezTo>
                      <a:pt x="3648" y="1478"/>
                      <a:pt x="3642" y="1475"/>
                      <a:pt x="3635" y="1471"/>
                    </a:cubicBezTo>
                    <a:lnTo>
                      <a:pt x="3635" y="1471"/>
                    </a:lnTo>
                    <a:lnTo>
                      <a:pt x="3659" y="1487"/>
                    </a:lnTo>
                    <a:lnTo>
                      <a:pt x="3659" y="1487"/>
                    </a:lnTo>
                    <a:cubicBezTo>
                      <a:pt x="3658" y="1485"/>
                      <a:pt x="3656" y="1484"/>
                      <a:pt x="3655" y="1482"/>
                    </a:cubicBezTo>
                    <a:lnTo>
                      <a:pt x="3655" y="1482"/>
                    </a:lnTo>
                    <a:cubicBezTo>
                      <a:pt x="3781" y="1551"/>
                      <a:pt x="3899" y="1636"/>
                      <a:pt x="4009" y="1720"/>
                    </a:cubicBezTo>
                    <a:lnTo>
                      <a:pt x="3659" y="1487"/>
                    </a:lnTo>
                    <a:lnTo>
                      <a:pt x="3659" y="1487"/>
                    </a:lnTo>
                    <a:cubicBezTo>
                      <a:pt x="3685" y="1518"/>
                      <a:pt x="3729" y="1564"/>
                      <a:pt x="3724" y="1569"/>
                    </a:cubicBezTo>
                    <a:cubicBezTo>
                      <a:pt x="3929" y="1703"/>
                      <a:pt x="3929" y="1694"/>
                      <a:pt x="4098" y="1809"/>
                    </a:cubicBezTo>
                    <a:cubicBezTo>
                      <a:pt x="4098" y="1810"/>
                      <a:pt x="4098" y="1810"/>
                      <a:pt x="4098" y="1810"/>
                    </a:cubicBezTo>
                    <a:cubicBezTo>
                      <a:pt x="4085" y="1810"/>
                      <a:pt x="3893" y="1692"/>
                      <a:pt x="3884" y="1692"/>
                    </a:cubicBezTo>
                    <a:cubicBezTo>
                      <a:pt x="3883" y="1692"/>
                      <a:pt x="3883" y="1693"/>
                      <a:pt x="3884" y="1694"/>
                    </a:cubicBezTo>
                    <a:cubicBezTo>
                      <a:pt x="3919" y="1720"/>
                      <a:pt x="4100" y="1849"/>
                      <a:pt x="4191" y="1913"/>
                    </a:cubicBezTo>
                    <a:lnTo>
                      <a:pt x="4191" y="1913"/>
                    </a:lnTo>
                    <a:cubicBezTo>
                      <a:pt x="4065" y="1825"/>
                      <a:pt x="3576" y="1528"/>
                      <a:pt x="3554" y="1528"/>
                    </a:cubicBezTo>
                    <a:cubicBezTo>
                      <a:pt x="3548" y="1528"/>
                      <a:pt x="3580" y="1553"/>
                      <a:pt x="3671" y="1614"/>
                    </a:cubicBezTo>
                    <a:cubicBezTo>
                      <a:pt x="3675" y="1616"/>
                      <a:pt x="3677" y="1618"/>
                      <a:pt x="3677" y="1618"/>
                    </a:cubicBezTo>
                    <a:cubicBezTo>
                      <a:pt x="3679" y="1618"/>
                      <a:pt x="3634" y="1584"/>
                      <a:pt x="3626" y="1569"/>
                    </a:cubicBezTo>
                    <a:cubicBezTo>
                      <a:pt x="3626" y="1569"/>
                      <a:pt x="3626" y="1569"/>
                      <a:pt x="3626" y="1569"/>
                    </a:cubicBezTo>
                    <a:lnTo>
                      <a:pt x="3626" y="1569"/>
                    </a:lnTo>
                    <a:cubicBezTo>
                      <a:pt x="3629" y="1569"/>
                      <a:pt x="3868" y="1739"/>
                      <a:pt x="3902" y="1756"/>
                    </a:cubicBezTo>
                    <a:cubicBezTo>
                      <a:pt x="3955" y="1801"/>
                      <a:pt x="3982" y="1821"/>
                      <a:pt x="3973" y="1821"/>
                    </a:cubicBezTo>
                    <a:cubicBezTo>
                      <a:pt x="3972" y="1821"/>
                      <a:pt x="3969" y="1820"/>
                      <a:pt x="3965" y="1818"/>
                    </a:cubicBezTo>
                    <a:cubicBezTo>
                      <a:pt x="3911" y="1801"/>
                      <a:pt x="3608" y="1578"/>
                      <a:pt x="3546" y="1551"/>
                    </a:cubicBezTo>
                    <a:cubicBezTo>
                      <a:pt x="3533" y="1548"/>
                      <a:pt x="3522" y="1546"/>
                      <a:pt x="3516" y="1546"/>
                    </a:cubicBezTo>
                    <a:cubicBezTo>
                      <a:pt x="3504" y="1546"/>
                      <a:pt x="3506" y="1552"/>
                      <a:pt x="3528" y="1569"/>
                    </a:cubicBezTo>
                    <a:cubicBezTo>
                      <a:pt x="3555" y="1596"/>
                      <a:pt x="3742" y="1720"/>
                      <a:pt x="3751" y="1729"/>
                    </a:cubicBezTo>
                    <a:cubicBezTo>
                      <a:pt x="3754" y="1735"/>
                      <a:pt x="3757" y="1741"/>
                      <a:pt x="3753" y="1741"/>
                    </a:cubicBezTo>
                    <a:cubicBezTo>
                      <a:pt x="3747" y="1741"/>
                      <a:pt x="3716" y="1722"/>
                      <a:pt x="3617" y="1658"/>
                    </a:cubicBezTo>
                    <a:cubicBezTo>
                      <a:pt x="3582" y="1640"/>
                      <a:pt x="3493" y="1569"/>
                      <a:pt x="3439" y="1542"/>
                    </a:cubicBezTo>
                    <a:cubicBezTo>
                      <a:pt x="3436" y="1540"/>
                      <a:pt x="3434" y="1539"/>
                      <a:pt x="3434" y="1539"/>
                    </a:cubicBezTo>
                    <a:lnTo>
                      <a:pt x="3434" y="1539"/>
                    </a:lnTo>
                    <a:cubicBezTo>
                      <a:pt x="3433" y="1539"/>
                      <a:pt x="3783" y="1798"/>
                      <a:pt x="3766" y="1798"/>
                    </a:cubicBezTo>
                    <a:cubicBezTo>
                      <a:pt x="3764" y="1798"/>
                      <a:pt x="3751" y="1791"/>
                      <a:pt x="3724" y="1774"/>
                    </a:cubicBezTo>
                    <a:cubicBezTo>
                      <a:pt x="3673" y="1737"/>
                      <a:pt x="3620" y="1702"/>
                      <a:pt x="3565" y="1669"/>
                    </a:cubicBezTo>
                    <a:lnTo>
                      <a:pt x="3565" y="1669"/>
                    </a:lnTo>
                    <a:lnTo>
                      <a:pt x="3493" y="1614"/>
                    </a:lnTo>
                    <a:cubicBezTo>
                      <a:pt x="3430" y="1576"/>
                      <a:pt x="3396" y="1556"/>
                      <a:pt x="3392" y="1556"/>
                    </a:cubicBezTo>
                    <a:cubicBezTo>
                      <a:pt x="3388" y="1556"/>
                      <a:pt x="3420" y="1579"/>
                      <a:pt x="3490" y="1625"/>
                    </a:cubicBezTo>
                    <a:lnTo>
                      <a:pt x="3490" y="1625"/>
                    </a:lnTo>
                    <a:cubicBezTo>
                      <a:pt x="3462" y="1609"/>
                      <a:pt x="3433" y="1594"/>
                      <a:pt x="3403" y="1578"/>
                    </a:cubicBezTo>
                    <a:cubicBezTo>
                      <a:pt x="3395" y="1578"/>
                      <a:pt x="3421" y="1605"/>
                      <a:pt x="3448" y="1631"/>
                    </a:cubicBezTo>
                    <a:cubicBezTo>
                      <a:pt x="3564" y="1694"/>
                      <a:pt x="3671" y="1756"/>
                      <a:pt x="3778" y="1827"/>
                    </a:cubicBezTo>
                    <a:cubicBezTo>
                      <a:pt x="3747" y="1820"/>
                      <a:pt x="3696" y="1799"/>
                      <a:pt x="3683" y="1799"/>
                    </a:cubicBezTo>
                    <a:cubicBezTo>
                      <a:pt x="3681" y="1799"/>
                      <a:pt x="3680" y="1799"/>
                      <a:pt x="3680" y="1801"/>
                    </a:cubicBezTo>
                    <a:lnTo>
                      <a:pt x="3662" y="1809"/>
                    </a:lnTo>
                    <a:cubicBezTo>
                      <a:pt x="3655" y="1805"/>
                      <a:pt x="3651" y="1803"/>
                      <a:pt x="3650" y="1803"/>
                    </a:cubicBezTo>
                    <a:lnTo>
                      <a:pt x="3650" y="1803"/>
                    </a:lnTo>
                    <a:cubicBezTo>
                      <a:pt x="3648" y="1803"/>
                      <a:pt x="3659" y="1812"/>
                      <a:pt x="3682" y="1828"/>
                    </a:cubicBezTo>
                    <a:lnTo>
                      <a:pt x="3682" y="1828"/>
                    </a:lnTo>
                    <a:cubicBezTo>
                      <a:pt x="3612" y="1780"/>
                      <a:pt x="3424" y="1652"/>
                      <a:pt x="3403" y="1631"/>
                    </a:cubicBezTo>
                    <a:cubicBezTo>
                      <a:pt x="3369" y="1609"/>
                      <a:pt x="3354" y="1601"/>
                      <a:pt x="3350" y="1601"/>
                    </a:cubicBezTo>
                    <a:cubicBezTo>
                      <a:pt x="3342" y="1601"/>
                      <a:pt x="3416" y="1659"/>
                      <a:pt x="3448" y="1685"/>
                    </a:cubicBezTo>
                    <a:cubicBezTo>
                      <a:pt x="3478" y="1708"/>
                      <a:pt x="3612" y="1801"/>
                      <a:pt x="3602" y="1801"/>
                    </a:cubicBezTo>
                    <a:cubicBezTo>
                      <a:pt x="3600" y="1801"/>
                      <a:pt x="3594" y="1798"/>
                      <a:pt x="3582" y="1792"/>
                    </a:cubicBezTo>
                    <a:cubicBezTo>
                      <a:pt x="3534" y="1768"/>
                      <a:pt x="3466" y="1720"/>
                      <a:pt x="3402" y="1675"/>
                    </a:cubicBezTo>
                    <a:lnTo>
                      <a:pt x="3402" y="1675"/>
                    </a:lnTo>
                    <a:cubicBezTo>
                      <a:pt x="3482" y="1733"/>
                      <a:pt x="3563" y="1798"/>
                      <a:pt x="3635" y="1863"/>
                    </a:cubicBezTo>
                    <a:cubicBezTo>
                      <a:pt x="3654" y="1876"/>
                      <a:pt x="3668" y="1888"/>
                      <a:pt x="3659" y="1888"/>
                    </a:cubicBezTo>
                    <a:cubicBezTo>
                      <a:pt x="3656" y="1888"/>
                      <a:pt x="3648" y="1886"/>
                      <a:pt x="3635" y="1881"/>
                    </a:cubicBezTo>
                    <a:cubicBezTo>
                      <a:pt x="3599" y="1863"/>
                      <a:pt x="3528" y="1809"/>
                      <a:pt x="3493" y="1792"/>
                    </a:cubicBezTo>
                    <a:cubicBezTo>
                      <a:pt x="3478" y="1784"/>
                      <a:pt x="3460" y="1777"/>
                      <a:pt x="3453" y="1777"/>
                    </a:cubicBezTo>
                    <a:cubicBezTo>
                      <a:pt x="3443" y="1777"/>
                      <a:pt x="3454" y="1792"/>
                      <a:pt x="3528" y="1845"/>
                    </a:cubicBezTo>
                    <a:cubicBezTo>
                      <a:pt x="3591" y="1881"/>
                      <a:pt x="3644" y="1916"/>
                      <a:pt x="3697" y="1970"/>
                    </a:cubicBezTo>
                    <a:cubicBezTo>
                      <a:pt x="3697" y="1970"/>
                      <a:pt x="3701" y="1978"/>
                      <a:pt x="3693" y="1978"/>
                    </a:cubicBezTo>
                    <a:cubicBezTo>
                      <a:pt x="3689" y="1978"/>
                      <a:pt x="3683" y="1976"/>
                      <a:pt x="3671" y="1970"/>
                    </a:cubicBezTo>
                    <a:cubicBezTo>
                      <a:pt x="3626" y="1934"/>
                      <a:pt x="3359" y="1729"/>
                      <a:pt x="3297" y="1703"/>
                    </a:cubicBezTo>
                    <a:cubicBezTo>
                      <a:pt x="3292" y="1701"/>
                      <a:pt x="3289" y="1700"/>
                      <a:pt x="3287" y="1700"/>
                    </a:cubicBezTo>
                    <a:cubicBezTo>
                      <a:pt x="3265" y="1700"/>
                      <a:pt x="3420" y="1808"/>
                      <a:pt x="3409" y="1808"/>
                    </a:cubicBezTo>
                    <a:cubicBezTo>
                      <a:pt x="3407" y="1808"/>
                      <a:pt x="3397" y="1803"/>
                      <a:pt x="3377" y="1792"/>
                    </a:cubicBezTo>
                    <a:cubicBezTo>
                      <a:pt x="3349" y="1777"/>
                      <a:pt x="3335" y="1771"/>
                      <a:pt x="3330" y="1771"/>
                    </a:cubicBezTo>
                    <a:cubicBezTo>
                      <a:pt x="3320" y="1771"/>
                      <a:pt x="3354" y="1799"/>
                      <a:pt x="3401" y="1835"/>
                    </a:cubicBezTo>
                    <a:lnTo>
                      <a:pt x="3401" y="1835"/>
                    </a:lnTo>
                    <a:cubicBezTo>
                      <a:pt x="3389" y="1829"/>
                      <a:pt x="3382" y="1826"/>
                      <a:pt x="3379" y="1826"/>
                    </a:cubicBezTo>
                    <a:cubicBezTo>
                      <a:pt x="3369" y="1826"/>
                      <a:pt x="3431" y="1870"/>
                      <a:pt x="3513" y="1925"/>
                    </a:cubicBezTo>
                    <a:lnTo>
                      <a:pt x="3513" y="1925"/>
                    </a:lnTo>
                    <a:cubicBezTo>
                      <a:pt x="3512" y="1923"/>
                      <a:pt x="3502" y="1913"/>
                      <a:pt x="3475" y="1890"/>
                    </a:cubicBezTo>
                    <a:cubicBezTo>
                      <a:pt x="3450" y="1872"/>
                      <a:pt x="3424" y="1852"/>
                      <a:pt x="3401" y="1835"/>
                    </a:cubicBezTo>
                    <a:lnTo>
                      <a:pt x="3401" y="1835"/>
                    </a:lnTo>
                    <a:cubicBezTo>
                      <a:pt x="3406" y="1837"/>
                      <a:pt x="3413" y="1841"/>
                      <a:pt x="3421" y="1845"/>
                    </a:cubicBezTo>
                    <a:cubicBezTo>
                      <a:pt x="3493" y="1881"/>
                      <a:pt x="3582" y="1943"/>
                      <a:pt x="3671" y="2005"/>
                    </a:cubicBezTo>
                    <a:cubicBezTo>
                      <a:pt x="3772" y="2069"/>
                      <a:pt x="3842" y="2124"/>
                      <a:pt x="3835" y="2124"/>
                    </a:cubicBezTo>
                    <a:cubicBezTo>
                      <a:pt x="3832" y="2124"/>
                      <a:pt x="3817" y="2115"/>
                      <a:pt x="3786" y="2095"/>
                    </a:cubicBezTo>
                    <a:cubicBezTo>
                      <a:pt x="3715" y="2055"/>
                      <a:pt x="3602" y="1984"/>
                      <a:pt x="3513" y="1925"/>
                    </a:cubicBezTo>
                    <a:lnTo>
                      <a:pt x="3513" y="1925"/>
                    </a:lnTo>
                    <a:cubicBezTo>
                      <a:pt x="3513" y="1925"/>
                      <a:pt x="3513" y="1925"/>
                      <a:pt x="3512" y="1925"/>
                    </a:cubicBezTo>
                    <a:cubicBezTo>
                      <a:pt x="3510" y="1925"/>
                      <a:pt x="3486" y="1909"/>
                      <a:pt x="3466" y="1899"/>
                    </a:cubicBezTo>
                    <a:cubicBezTo>
                      <a:pt x="3461" y="1896"/>
                      <a:pt x="3459" y="1895"/>
                      <a:pt x="3458" y="1895"/>
                    </a:cubicBezTo>
                    <a:cubicBezTo>
                      <a:pt x="3449" y="1895"/>
                      <a:pt x="3510" y="1943"/>
                      <a:pt x="3510" y="1943"/>
                    </a:cubicBezTo>
                    <a:cubicBezTo>
                      <a:pt x="3583" y="1998"/>
                      <a:pt x="3689" y="2077"/>
                      <a:pt x="3679" y="2077"/>
                    </a:cubicBezTo>
                    <a:cubicBezTo>
                      <a:pt x="3674" y="2077"/>
                      <a:pt x="3644" y="2060"/>
                      <a:pt x="3573" y="2014"/>
                    </a:cubicBezTo>
                    <a:cubicBezTo>
                      <a:pt x="3531" y="1986"/>
                      <a:pt x="3237" y="1794"/>
                      <a:pt x="3228" y="1794"/>
                    </a:cubicBezTo>
                    <a:lnTo>
                      <a:pt x="3228" y="1794"/>
                    </a:lnTo>
                    <a:cubicBezTo>
                      <a:pt x="3226" y="1794"/>
                      <a:pt x="3245" y="1809"/>
                      <a:pt x="3297" y="1845"/>
                    </a:cubicBezTo>
                    <a:cubicBezTo>
                      <a:pt x="3396" y="1919"/>
                      <a:pt x="3479" y="1971"/>
                      <a:pt x="3470" y="1971"/>
                    </a:cubicBezTo>
                    <a:cubicBezTo>
                      <a:pt x="3469" y="1971"/>
                      <a:pt x="3468" y="1970"/>
                      <a:pt x="3466" y="1970"/>
                    </a:cubicBezTo>
                    <a:cubicBezTo>
                      <a:pt x="3439" y="1970"/>
                      <a:pt x="3323" y="1881"/>
                      <a:pt x="3270" y="1845"/>
                    </a:cubicBezTo>
                    <a:cubicBezTo>
                      <a:pt x="3234" y="1821"/>
                      <a:pt x="3218" y="1817"/>
                      <a:pt x="3212" y="1817"/>
                    </a:cubicBezTo>
                    <a:cubicBezTo>
                      <a:pt x="3209" y="1817"/>
                      <a:pt x="3208" y="1818"/>
                      <a:pt x="3208" y="1818"/>
                    </a:cubicBezTo>
                    <a:lnTo>
                      <a:pt x="3457" y="1988"/>
                    </a:lnTo>
                    <a:cubicBezTo>
                      <a:pt x="3484" y="2005"/>
                      <a:pt x="3537" y="2032"/>
                      <a:pt x="3608" y="2077"/>
                    </a:cubicBezTo>
                    <a:cubicBezTo>
                      <a:pt x="3742" y="2157"/>
                      <a:pt x="3697" y="2157"/>
                      <a:pt x="3697" y="2157"/>
                    </a:cubicBezTo>
                    <a:cubicBezTo>
                      <a:pt x="3697" y="2157"/>
                      <a:pt x="3555" y="2068"/>
                      <a:pt x="3457" y="2014"/>
                    </a:cubicBezTo>
                    <a:cubicBezTo>
                      <a:pt x="3442" y="2007"/>
                      <a:pt x="3344" y="1955"/>
                      <a:pt x="3336" y="1955"/>
                    </a:cubicBezTo>
                    <a:cubicBezTo>
                      <a:pt x="3334" y="1955"/>
                      <a:pt x="3336" y="1957"/>
                      <a:pt x="3341" y="1961"/>
                    </a:cubicBezTo>
                    <a:cubicBezTo>
                      <a:pt x="3403" y="2005"/>
                      <a:pt x="3475" y="2050"/>
                      <a:pt x="3537" y="2103"/>
                    </a:cubicBezTo>
                    <a:cubicBezTo>
                      <a:pt x="3537" y="2105"/>
                      <a:pt x="3536" y="2105"/>
                      <a:pt x="3534" y="2105"/>
                    </a:cubicBezTo>
                    <a:cubicBezTo>
                      <a:pt x="3531" y="2105"/>
                      <a:pt x="3527" y="2104"/>
                      <a:pt x="3525" y="2104"/>
                    </a:cubicBezTo>
                    <a:cubicBezTo>
                      <a:pt x="3520" y="2104"/>
                      <a:pt x="3524" y="2109"/>
                      <a:pt x="3564" y="2139"/>
                    </a:cubicBezTo>
                    <a:cubicBezTo>
                      <a:pt x="3671" y="2210"/>
                      <a:pt x="3663" y="2226"/>
                      <a:pt x="3640" y="2226"/>
                    </a:cubicBezTo>
                    <a:cubicBezTo>
                      <a:pt x="3629" y="2226"/>
                      <a:pt x="3614" y="2222"/>
                      <a:pt x="3608" y="2219"/>
                    </a:cubicBezTo>
                    <a:cubicBezTo>
                      <a:pt x="3546" y="2192"/>
                      <a:pt x="3484" y="2157"/>
                      <a:pt x="3430" y="2112"/>
                    </a:cubicBezTo>
                    <a:cubicBezTo>
                      <a:pt x="3372" y="2077"/>
                      <a:pt x="3350" y="2068"/>
                      <a:pt x="3342" y="2068"/>
                    </a:cubicBezTo>
                    <a:cubicBezTo>
                      <a:pt x="3334" y="2068"/>
                      <a:pt x="3341" y="2077"/>
                      <a:pt x="3341" y="2077"/>
                    </a:cubicBezTo>
                    <a:cubicBezTo>
                      <a:pt x="3315" y="2062"/>
                      <a:pt x="3291" y="2052"/>
                      <a:pt x="3283" y="2052"/>
                    </a:cubicBezTo>
                    <a:cubicBezTo>
                      <a:pt x="3271" y="2052"/>
                      <a:pt x="3291" y="2073"/>
                      <a:pt x="3386" y="2130"/>
                    </a:cubicBezTo>
                    <a:cubicBezTo>
                      <a:pt x="3451" y="2178"/>
                      <a:pt x="3453" y="2186"/>
                      <a:pt x="3447" y="2186"/>
                    </a:cubicBezTo>
                    <a:cubicBezTo>
                      <a:pt x="3444" y="2186"/>
                      <a:pt x="3439" y="2184"/>
                      <a:pt x="3439" y="2184"/>
                    </a:cubicBezTo>
                    <a:lnTo>
                      <a:pt x="3439" y="2184"/>
                    </a:lnTo>
                    <a:cubicBezTo>
                      <a:pt x="3430" y="2184"/>
                      <a:pt x="3519" y="2246"/>
                      <a:pt x="3537" y="2264"/>
                    </a:cubicBezTo>
                    <a:cubicBezTo>
                      <a:pt x="3542" y="2268"/>
                      <a:pt x="3542" y="2270"/>
                      <a:pt x="3538" y="2270"/>
                    </a:cubicBezTo>
                    <a:cubicBezTo>
                      <a:pt x="3531" y="2270"/>
                      <a:pt x="3509" y="2262"/>
                      <a:pt x="3494" y="2262"/>
                    </a:cubicBezTo>
                    <a:cubicBezTo>
                      <a:pt x="3490" y="2262"/>
                      <a:pt x="3486" y="2262"/>
                      <a:pt x="3484" y="2264"/>
                    </a:cubicBezTo>
                    <a:cubicBezTo>
                      <a:pt x="3475" y="2272"/>
                      <a:pt x="3926" y="2590"/>
                      <a:pt x="4043" y="2667"/>
                    </a:cubicBezTo>
                    <a:lnTo>
                      <a:pt x="4043" y="2667"/>
                    </a:lnTo>
                    <a:cubicBezTo>
                      <a:pt x="4033" y="2656"/>
                      <a:pt x="4021" y="2638"/>
                      <a:pt x="4027" y="2638"/>
                    </a:cubicBezTo>
                    <a:cubicBezTo>
                      <a:pt x="4072" y="2656"/>
                      <a:pt x="4107" y="2673"/>
                      <a:pt x="4152" y="2700"/>
                    </a:cubicBezTo>
                    <a:cubicBezTo>
                      <a:pt x="4220" y="2743"/>
                      <a:pt x="4275" y="2770"/>
                      <a:pt x="4296" y="2770"/>
                    </a:cubicBezTo>
                    <a:cubicBezTo>
                      <a:pt x="4306" y="2770"/>
                      <a:pt x="4309" y="2765"/>
                      <a:pt x="4303" y="2754"/>
                    </a:cubicBezTo>
                    <a:cubicBezTo>
                      <a:pt x="4285" y="2727"/>
                      <a:pt x="3991" y="2549"/>
                      <a:pt x="3956" y="2513"/>
                    </a:cubicBezTo>
                    <a:cubicBezTo>
                      <a:pt x="3946" y="2502"/>
                      <a:pt x="3944" y="2497"/>
                      <a:pt x="3948" y="2497"/>
                    </a:cubicBezTo>
                    <a:cubicBezTo>
                      <a:pt x="3959" y="2497"/>
                      <a:pt x="4017" y="2536"/>
                      <a:pt x="4089" y="2576"/>
                    </a:cubicBezTo>
                    <a:cubicBezTo>
                      <a:pt x="4196" y="2647"/>
                      <a:pt x="4205" y="2656"/>
                      <a:pt x="4214" y="2656"/>
                    </a:cubicBezTo>
                    <a:cubicBezTo>
                      <a:pt x="4223" y="2647"/>
                      <a:pt x="4205" y="2638"/>
                      <a:pt x="4054" y="2531"/>
                    </a:cubicBezTo>
                    <a:cubicBezTo>
                      <a:pt x="4003" y="2499"/>
                      <a:pt x="3966" y="2472"/>
                      <a:pt x="3971" y="2472"/>
                    </a:cubicBezTo>
                    <a:cubicBezTo>
                      <a:pt x="3973" y="2472"/>
                      <a:pt x="3982" y="2476"/>
                      <a:pt x="4000" y="2486"/>
                    </a:cubicBezTo>
                    <a:cubicBezTo>
                      <a:pt x="4130" y="2564"/>
                      <a:pt x="4327" y="2709"/>
                      <a:pt x="4363" y="2709"/>
                    </a:cubicBezTo>
                    <a:cubicBezTo>
                      <a:pt x="4364" y="2709"/>
                      <a:pt x="4365" y="2709"/>
                      <a:pt x="4365" y="2709"/>
                    </a:cubicBezTo>
                    <a:cubicBezTo>
                      <a:pt x="4294" y="2647"/>
                      <a:pt x="4214" y="2584"/>
                      <a:pt x="4134" y="2540"/>
                    </a:cubicBezTo>
                    <a:cubicBezTo>
                      <a:pt x="4120" y="2531"/>
                      <a:pt x="4123" y="2531"/>
                      <a:pt x="4127" y="2531"/>
                    </a:cubicBezTo>
                    <a:cubicBezTo>
                      <a:pt x="4132" y="2531"/>
                      <a:pt x="4138" y="2531"/>
                      <a:pt x="4134" y="2522"/>
                    </a:cubicBezTo>
                    <a:cubicBezTo>
                      <a:pt x="4072" y="2478"/>
                      <a:pt x="4018" y="2424"/>
                      <a:pt x="3965" y="2371"/>
                    </a:cubicBezTo>
                    <a:lnTo>
                      <a:pt x="3965" y="2371"/>
                    </a:lnTo>
                    <a:cubicBezTo>
                      <a:pt x="4072" y="2433"/>
                      <a:pt x="4285" y="2602"/>
                      <a:pt x="4357" y="2647"/>
                    </a:cubicBezTo>
                    <a:cubicBezTo>
                      <a:pt x="4267" y="2584"/>
                      <a:pt x="4205" y="2504"/>
                      <a:pt x="4134" y="2451"/>
                    </a:cubicBezTo>
                    <a:cubicBezTo>
                      <a:pt x="4092" y="2420"/>
                      <a:pt x="4076" y="2406"/>
                      <a:pt x="4081" y="2406"/>
                    </a:cubicBezTo>
                    <a:cubicBezTo>
                      <a:pt x="4089" y="2406"/>
                      <a:pt x="4134" y="2432"/>
                      <a:pt x="4205" y="2478"/>
                    </a:cubicBezTo>
                    <a:cubicBezTo>
                      <a:pt x="4263" y="2511"/>
                      <a:pt x="4285" y="2523"/>
                      <a:pt x="4288" y="2523"/>
                    </a:cubicBezTo>
                    <a:cubicBezTo>
                      <a:pt x="4295" y="2523"/>
                      <a:pt x="4208" y="2466"/>
                      <a:pt x="4214" y="2460"/>
                    </a:cubicBezTo>
                    <a:cubicBezTo>
                      <a:pt x="4218" y="2460"/>
                      <a:pt x="4217" y="2457"/>
                      <a:pt x="4220" y="2457"/>
                    </a:cubicBezTo>
                    <a:cubicBezTo>
                      <a:pt x="4226" y="2457"/>
                      <a:pt x="4241" y="2463"/>
                      <a:pt x="4294" y="2495"/>
                    </a:cubicBezTo>
                    <a:cubicBezTo>
                      <a:pt x="4317" y="2512"/>
                      <a:pt x="4329" y="2518"/>
                      <a:pt x="4332" y="2518"/>
                    </a:cubicBezTo>
                    <a:cubicBezTo>
                      <a:pt x="4334" y="2518"/>
                      <a:pt x="4333" y="2516"/>
                      <a:pt x="4330" y="2513"/>
                    </a:cubicBezTo>
                    <a:cubicBezTo>
                      <a:pt x="4259" y="2460"/>
                      <a:pt x="4187" y="2406"/>
                      <a:pt x="4107" y="2362"/>
                    </a:cubicBezTo>
                    <a:cubicBezTo>
                      <a:pt x="4046" y="2316"/>
                      <a:pt x="3921" y="2238"/>
                      <a:pt x="3924" y="2238"/>
                    </a:cubicBezTo>
                    <a:lnTo>
                      <a:pt x="3924" y="2238"/>
                    </a:lnTo>
                    <a:cubicBezTo>
                      <a:pt x="3924" y="2238"/>
                      <a:pt x="3929" y="2241"/>
                      <a:pt x="3938" y="2246"/>
                    </a:cubicBezTo>
                    <a:cubicBezTo>
                      <a:pt x="4009" y="2273"/>
                      <a:pt x="4143" y="2371"/>
                      <a:pt x="4205" y="2397"/>
                    </a:cubicBezTo>
                    <a:cubicBezTo>
                      <a:pt x="4215" y="2402"/>
                      <a:pt x="4221" y="2405"/>
                      <a:pt x="4224" y="2405"/>
                    </a:cubicBezTo>
                    <a:cubicBezTo>
                      <a:pt x="4235" y="2405"/>
                      <a:pt x="4186" y="2364"/>
                      <a:pt x="4143" y="2335"/>
                    </a:cubicBezTo>
                    <a:lnTo>
                      <a:pt x="4143" y="2335"/>
                    </a:lnTo>
                    <a:cubicBezTo>
                      <a:pt x="4143" y="2335"/>
                      <a:pt x="4161" y="2335"/>
                      <a:pt x="4214" y="2353"/>
                    </a:cubicBezTo>
                    <a:cubicBezTo>
                      <a:pt x="4232" y="2371"/>
                      <a:pt x="4259" y="2388"/>
                      <a:pt x="4285" y="2397"/>
                    </a:cubicBezTo>
                    <a:cubicBezTo>
                      <a:pt x="4294" y="2397"/>
                      <a:pt x="4178" y="2326"/>
                      <a:pt x="4178" y="2308"/>
                    </a:cubicBezTo>
                    <a:cubicBezTo>
                      <a:pt x="4177" y="2307"/>
                      <a:pt x="4177" y="2307"/>
                      <a:pt x="4178" y="2307"/>
                    </a:cubicBezTo>
                    <a:cubicBezTo>
                      <a:pt x="4183" y="2307"/>
                      <a:pt x="4235" y="2336"/>
                      <a:pt x="4259" y="2344"/>
                    </a:cubicBezTo>
                    <a:cubicBezTo>
                      <a:pt x="4266" y="2347"/>
                      <a:pt x="4271" y="2348"/>
                      <a:pt x="4275" y="2348"/>
                    </a:cubicBezTo>
                    <a:cubicBezTo>
                      <a:pt x="4294" y="2348"/>
                      <a:pt x="4262" y="2309"/>
                      <a:pt x="4143" y="2219"/>
                    </a:cubicBezTo>
                    <a:cubicBezTo>
                      <a:pt x="4102" y="2183"/>
                      <a:pt x="4076" y="2161"/>
                      <a:pt x="4079" y="2161"/>
                    </a:cubicBezTo>
                    <a:lnTo>
                      <a:pt x="4079" y="2161"/>
                    </a:lnTo>
                    <a:cubicBezTo>
                      <a:pt x="4082" y="2161"/>
                      <a:pt x="4126" y="2191"/>
                      <a:pt x="4232" y="2264"/>
                    </a:cubicBezTo>
                    <a:cubicBezTo>
                      <a:pt x="4312" y="2324"/>
                      <a:pt x="4342" y="2339"/>
                      <a:pt x="4352" y="2339"/>
                    </a:cubicBezTo>
                    <a:cubicBezTo>
                      <a:pt x="4355" y="2339"/>
                      <a:pt x="4357" y="2337"/>
                      <a:pt x="4357" y="2335"/>
                    </a:cubicBezTo>
                    <a:cubicBezTo>
                      <a:pt x="4365" y="2335"/>
                      <a:pt x="4392" y="2335"/>
                      <a:pt x="4339" y="2299"/>
                    </a:cubicBezTo>
                    <a:cubicBezTo>
                      <a:pt x="4304" y="2265"/>
                      <a:pt x="4237" y="2214"/>
                      <a:pt x="4243" y="2214"/>
                    </a:cubicBezTo>
                    <a:cubicBezTo>
                      <a:pt x="4244" y="2214"/>
                      <a:pt x="4252" y="2218"/>
                      <a:pt x="4267" y="2228"/>
                    </a:cubicBezTo>
                    <a:cubicBezTo>
                      <a:pt x="4370" y="2295"/>
                      <a:pt x="4410" y="2315"/>
                      <a:pt x="4421" y="2315"/>
                    </a:cubicBezTo>
                    <a:cubicBezTo>
                      <a:pt x="4432" y="2315"/>
                      <a:pt x="4414" y="2295"/>
                      <a:pt x="4401" y="2282"/>
                    </a:cubicBezTo>
                    <a:cubicBezTo>
                      <a:pt x="4377" y="2257"/>
                      <a:pt x="4135" y="2088"/>
                      <a:pt x="4141" y="2088"/>
                    </a:cubicBezTo>
                    <a:lnTo>
                      <a:pt x="4141" y="2088"/>
                    </a:lnTo>
                    <a:cubicBezTo>
                      <a:pt x="4141" y="2088"/>
                      <a:pt x="4145" y="2090"/>
                      <a:pt x="4152" y="2095"/>
                    </a:cubicBezTo>
                    <a:cubicBezTo>
                      <a:pt x="4241" y="2157"/>
                      <a:pt x="4339" y="2210"/>
                      <a:pt x="4437" y="2255"/>
                    </a:cubicBezTo>
                    <a:cubicBezTo>
                      <a:pt x="4444" y="2256"/>
                      <a:pt x="4451" y="2257"/>
                      <a:pt x="4456" y="2257"/>
                    </a:cubicBezTo>
                    <a:cubicBezTo>
                      <a:pt x="4483" y="2257"/>
                      <a:pt x="4486" y="2239"/>
                      <a:pt x="4463" y="2201"/>
                    </a:cubicBezTo>
                    <a:cubicBezTo>
                      <a:pt x="4446" y="2184"/>
                      <a:pt x="4428" y="2157"/>
                      <a:pt x="4410" y="2139"/>
                    </a:cubicBezTo>
                    <a:cubicBezTo>
                      <a:pt x="4392" y="2130"/>
                      <a:pt x="4294" y="2059"/>
                      <a:pt x="4303" y="2059"/>
                    </a:cubicBezTo>
                    <a:cubicBezTo>
                      <a:pt x="4312" y="2059"/>
                      <a:pt x="4490" y="2175"/>
                      <a:pt x="4535" y="2201"/>
                    </a:cubicBezTo>
                    <a:cubicBezTo>
                      <a:pt x="4579" y="2228"/>
                      <a:pt x="4624" y="2246"/>
                      <a:pt x="4677" y="2264"/>
                    </a:cubicBezTo>
                    <a:cubicBezTo>
                      <a:pt x="4681" y="2265"/>
                      <a:pt x="4684" y="2266"/>
                      <a:pt x="4685" y="2266"/>
                    </a:cubicBezTo>
                    <a:cubicBezTo>
                      <a:pt x="4694" y="2266"/>
                      <a:pt x="4653" y="2239"/>
                      <a:pt x="4508" y="2139"/>
                    </a:cubicBezTo>
                    <a:lnTo>
                      <a:pt x="4508" y="2139"/>
                    </a:lnTo>
                    <a:cubicBezTo>
                      <a:pt x="4535" y="2157"/>
                      <a:pt x="4548" y="2165"/>
                      <a:pt x="4551" y="2165"/>
                    </a:cubicBezTo>
                    <a:cubicBezTo>
                      <a:pt x="4562" y="2165"/>
                      <a:pt x="4424" y="2055"/>
                      <a:pt x="4410" y="2041"/>
                    </a:cubicBezTo>
                    <a:cubicBezTo>
                      <a:pt x="4408" y="2040"/>
                      <a:pt x="4408" y="2039"/>
                      <a:pt x="4408" y="2039"/>
                    </a:cubicBezTo>
                    <a:lnTo>
                      <a:pt x="4408" y="2039"/>
                    </a:lnTo>
                    <a:cubicBezTo>
                      <a:pt x="4410" y="2039"/>
                      <a:pt x="4608" y="2158"/>
                      <a:pt x="4642" y="2175"/>
                    </a:cubicBezTo>
                    <a:cubicBezTo>
                      <a:pt x="4655" y="2184"/>
                      <a:pt x="4673" y="2190"/>
                      <a:pt x="4682" y="2190"/>
                    </a:cubicBezTo>
                    <a:cubicBezTo>
                      <a:pt x="4691" y="2190"/>
                      <a:pt x="4691" y="2184"/>
                      <a:pt x="4668" y="2166"/>
                    </a:cubicBezTo>
                    <a:cubicBezTo>
                      <a:pt x="4633" y="2130"/>
                      <a:pt x="4472" y="2023"/>
                      <a:pt x="4374" y="1961"/>
                    </a:cubicBezTo>
                    <a:cubicBezTo>
                      <a:pt x="4374" y="1961"/>
                      <a:pt x="4364" y="1946"/>
                      <a:pt x="4371" y="1946"/>
                    </a:cubicBezTo>
                    <a:cubicBezTo>
                      <a:pt x="4373" y="1946"/>
                      <a:pt x="4377" y="1948"/>
                      <a:pt x="4383" y="1952"/>
                    </a:cubicBezTo>
                    <a:cubicBezTo>
                      <a:pt x="4401" y="1961"/>
                      <a:pt x="4455" y="1997"/>
                      <a:pt x="4490" y="2023"/>
                    </a:cubicBezTo>
                    <a:cubicBezTo>
                      <a:pt x="4502" y="2029"/>
                      <a:pt x="4509" y="2031"/>
                      <a:pt x="4513" y="2031"/>
                    </a:cubicBezTo>
                    <a:cubicBezTo>
                      <a:pt x="4521" y="2031"/>
                      <a:pt x="4517" y="2023"/>
                      <a:pt x="4517" y="2023"/>
                    </a:cubicBezTo>
                    <a:lnTo>
                      <a:pt x="4517" y="2023"/>
                    </a:lnTo>
                    <a:cubicBezTo>
                      <a:pt x="4517" y="2023"/>
                      <a:pt x="4633" y="2086"/>
                      <a:pt x="4650" y="2095"/>
                    </a:cubicBezTo>
                    <a:cubicBezTo>
                      <a:pt x="4658" y="2102"/>
                      <a:pt x="4664" y="2105"/>
                      <a:pt x="4668" y="2105"/>
                    </a:cubicBezTo>
                    <a:cubicBezTo>
                      <a:pt x="4673" y="2105"/>
                      <a:pt x="4673" y="2100"/>
                      <a:pt x="4668" y="2095"/>
                    </a:cubicBezTo>
                    <a:cubicBezTo>
                      <a:pt x="4588" y="2023"/>
                      <a:pt x="4508" y="1952"/>
                      <a:pt x="4419" y="1890"/>
                    </a:cubicBezTo>
                    <a:cubicBezTo>
                      <a:pt x="4376" y="1858"/>
                      <a:pt x="4360" y="1844"/>
                      <a:pt x="4363" y="1844"/>
                    </a:cubicBezTo>
                    <a:cubicBezTo>
                      <a:pt x="4370" y="1844"/>
                      <a:pt x="4486" y="1920"/>
                      <a:pt x="4624" y="2014"/>
                    </a:cubicBezTo>
                    <a:cubicBezTo>
                      <a:pt x="4508" y="1934"/>
                      <a:pt x="4615" y="1997"/>
                      <a:pt x="4526" y="1934"/>
                    </a:cubicBezTo>
                    <a:lnTo>
                      <a:pt x="4365" y="1827"/>
                    </a:lnTo>
                    <a:lnTo>
                      <a:pt x="4365" y="1827"/>
                    </a:lnTo>
                    <a:cubicBezTo>
                      <a:pt x="4374" y="1827"/>
                      <a:pt x="4540" y="1935"/>
                      <a:pt x="4560" y="1935"/>
                    </a:cubicBezTo>
                    <a:cubicBezTo>
                      <a:pt x="4561" y="1935"/>
                      <a:pt x="4561" y="1935"/>
                      <a:pt x="4561" y="1934"/>
                    </a:cubicBezTo>
                    <a:cubicBezTo>
                      <a:pt x="4561" y="1925"/>
                      <a:pt x="4410" y="1827"/>
                      <a:pt x="4374" y="1783"/>
                    </a:cubicBezTo>
                    <a:cubicBezTo>
                      <a:pt x="4364" y="1774"/>
                      <a:pt x="4361" y="1771"/>
                      <a:pt x="4362" y="1771"/>
                    </a:cubicBezTo>
                    <a:cubicBezTo>
                      <a:pt x="4369" y="1771"/>
                      <a:pt x="4465" y="1836"/>
                      <a:pt x="4508" y="1872"/>
                    </a:cubicBezTo>
                    <a:cubicBezTo>
                      <a:pt x="4588" y="1943"/>
                      <a:pt x="4677" y="1997"/>
                      <a:pt x="4775" y="2050"/>
                    </a:cubicBezTo>
                    <a:cubicBezTo>
                      <a:pt x="4681" y="1970"/>
                      <a:pt x="4586" y="1896"/>
                      <a:pt x="4487" y="1828"/>
                    </a:cubicBezTo>
                    <a:lnTo>
                      <a:pt x="4487" y="1828"/>
                    </a:lnTo>
                    <a:cubicBezTo>
                      <a:pt x="4597" y="1900"/>
                      <a:pt x="4639" y="1920"/>
                      <a:pt x="4653" y="1920"/>
                    </a:cubicBezTo>
                    <a:cubicBezTo>
                      <a:pt x="4672" y="1920"/>
                      <a:pt x="4647" y="1886"/>
                      <a:pt x="4665" y="1886"/>
                    </a:cubicBezTo>
                    <a:cubicBezTo>
                      <a:pt x="4678" y="1886"/>
                      <a:pt x="4713" y="1903"/>
                      <a:pt x="4802" y="1961"/>
                    </a:cubicBezTo>
                    <a:cubicBezTo>
                      <a:pt x="4859" y="1995"/>
                      <a:pt x="4884" y="2008"/>
                      <a:pt x="4889" y="2008"/>
                    </a:cubicBezTo>
                    <a:cubicBezTo>
                      <a:pt x="4903" y="2008"/>
                      <a:pt x="4750" y="1898"/>
                      <a:pt x="4731" y="1872"/>
                    </a:cubicBezTo>
                    <a:cubicBezTo>
                      <a:pt x="4704" y="1836"/>
                      <a:pt x="4731" y="1845"/>
                      <a:pt x="4731" y="1836"/>
                    </a:cubicBezTo>
                    <a:cubicBezTo>
                      <a:pt x="4731" y="1827"/>
                      <a:pt x="4633" y="1738"/>
                      <a:pt x="4642" y="1720"/>
                    </a:cubicBezTo>
                    <a:cubicBezTo>
                      <a:pt x="4642" y="1720"/>
                      <a:pt x="4643" y="1720"/>
                      <a:pt x="4644" y="1720"/>
                    </a:cubicBezTo>
                    <a:cubicBezTo>
                      <a:pt x="4661" y="1720"/>
                      <a:pt x="4764" y="1792"/>
                      <a:pt x="4782" y="1792"/>
                    </a:cubicBezTo>
                    <a:cubicBezTo>
                      <a:pt x="4783" y="1792"/>
                      <a:pt x="4784" y="1792"/>
                      <a:pt x="4784" y="1792"/>
                    </a:cubicBezTo>
                    <a:cubicBezTo>
                      <a:pt x="4784" y="1774"/>
                      <a:pt x="4793" y="1783"/>
                      <a:pt x="4722" y="1729"/>
                    </a:cubicBezTo>
                    <a:cubicBezTo>
                      <a:pt x="4686" y="1703"/>
                      <a:pt x="4588" y="1640"/>
                      <a:pt x="4597" y="1640"/>
                    </a:cubicBezTo>
                    <a:cubicBezTo>
                      <a:pt x="4605" y="1640"/>
                      <a:pt x="4830" y="1779"/>
                      <a:pt x="4954" y="1863"/>
                    </a:cubicBezTo>
                    <a:lnTo>
                      <a:pt x="4954" y="1863"/>
                    </a:lnTo>
                    <a:cubicBezTo>
                      <a:pt x="4790" y="1748"/>
                      <a:pt x="4863" y="1738"/>
                      <a:pt x="4910" y="1738"/>
                    </a:cubicBezTo>
                    <a:cubicBezTo>
                      <a:pt x="4921" y="1738"/>
                      <a:pt x="4931" y="1738"/>
                      <a:pt x="4935" y="1738"/>
                    </a:cubicBezTo>
                    <a:cubicBezTo>
                      <a:pt x="4951" y="1738"/>
                      <a:pt x="5049" y="1786"/>
                      <a:pt x="5067" y="1786"/>
                    </a:cubicBezTo>
                    <a:cubicBezTo>
                      <a:pt x="5069" y="1786"/>
                      <a:pt x="5070" y="1785"/>
                      <a:pt x="5069" y="1783"/>
                    </a:cubicBezTo>
                    <a:cubicBezTo>
                      <a:pt x="5033" y="1738"/>
                      <a:pt x="4989" y="1694"/>
                      <a:pt x="4944" y="1658"/>
                    </a:cubicBezTo>
                    <a:cubicBezTo>
                      <a:pt x="4932" y="1650"/>
                      <a:pt x="4869" y="1603"/>
                      <a:pt x="4803" y="1556"/>
                    </a:cubicBezTo>
                    <a:lnTo>
                      <a:pt x="4803" y="1556"/>
                    </a:lnTo>
                    <a:cubicBezTo>
                      <a:pt x="4863" y="1593"/>
                      <a:pt x="4918" y="1624"/>
                      <a:pt x="4926" y="1624"/>
                    </a:cubicBezTo>
                    <a:cubicBezTo>
                      <a:pt x="4930" y="1624"/>
                      <a:pt x="4925" y="1619"/>
                      <a:pt x="4909" y="1605"/>
                    </a:cubicBezTo>
                    <a:cubicBezTo>
                      <a:pt x="4893" y="1597"/>
                      <a:pt x="4759" y="1492"/>
                      <a:pt x="4765" y="1492"/>
                    </a:cubicBezTo>
                    <a:lnTo>
                      <a:pt x="4765" y="1492"/>
                    </a:lnTo>
                    <a:cubicBezTo>
                      <a:pt x="4766" y="1492"/>
                      <a:pt x="4769" y="1494"/>
                      <a:pt x="4775" y="1498"/>
                    </a:cubicBezTo>
                    <a:cubicBezTo>
                      <a:pt x="4800" y="1506"/>
                      <a:pt x="5054" y="1696"/>
                      <a:pt x="5062" y="1696"/>
                    </a:cubicBezTo>
                    <a:cubicBezTo>
                      <a:pt x="5062" y="1696"/>
                      <a:pt x="5062" y="1695"/>
                      <a:pt x="5060" y="1694"/>
                    </a:cubicBezTo>
                    <a:cubicBezTo>
                      <a:pt x="4962" y="1596"/>
                      <a:pt x="4855" y="1516"/>
                      <a:pt x="4748" y="1444"/>
                    </a:cubicBezTo>
                    <a:cubicBezTo>
                      <a:pt x="4747" y="1443"/>
                      <a:pt x="4746" y="1443"/>
                      <a:pt x="4746" y="1443"/>
                    </a:cubicBezTo>
                    <a:lnTo>
                      <a:pt x="4746" y="1443"/>
                    </a:lnTo>
                    <a:cubicBezTo>
                      <a:pt x="4747" y="1443"/>
                      <a:pt x="4948" y="1571"/>
                      <a:pt x="5007" y="1605"/>
                    </a:cubicBezTo>
                    <a:cubicBezTo>
                      <a:pt x="5051" y="1631"/>
                      <a:pt x="5105" y="1658"/>
                      <a:pt x="5149" y="1676"/>
                    </a:cubicBezTo>
                    <a:cubicBezTo>
                      <a:pt x="5060" y="1614"/>
                      <a:pt x="4864" y="1480"/>
                      <a:pt x="4855" y="1462"/>
                    </a:cubicBezTo>
                    <a:cubicBezTo>
                      <a:pt x="4854" y="1460"/>
                      <a:pt x="4855" y="1459"/>
                      <a:pt x="4856" y="1459"/>
                    </a:cubicBezTo>
                    <a:cubicBezTo>
                      <a:pt x="4865" y="1459"/>
                      <a:pt x="4902" y="1482"/>
                      <a:pt x="4911" y="1482"/>
                    </a:cubicBezTo>
                    <a:cubicBezTo>
                      <a:pt x="4915" y="1482"/>
                      <a:pt x="4915" y="1479"/>
                      <a:pt x="4909" y="1471"/>
                    </a:cubicBezTo>
                    <a:cubicBezTo>
                      <a:pt x="4882" y="1444"/>
                      <a:pt x="4811" y="1391"/>
                      <a:pt x="4811" y="1391"/>
                    </a:cubicBezTo>
                    <a:cubicBezTo>
                      <a:pt x="4811" y="1390"/>
                      <a:pt x="4812" y="1390"/>
                      <a:pt x="4813" y="1390"/>
                    </a:cubicBezTo>
                    <a:cubicBezTo>
                      <a:pt x="4833" y="1390"/>
                      <a:pt x="4982" y="1481"/>
                      <a:pt x="5016" y="1498"/>
                    </a:cubicBezTo>
                    <a:cubicBezTo>
                      <a:pt x="5019" y="1499"/>
                      <a:pt x="5022" y="1499"/>
                      <a:pt x="5024" y="1499"/>
                    </a:cubicBezTo>
                    <a:cubicBezTo>
                      <a:pt x="5043" y="1499"/>
                      <a:pt x="4999" y="1461"/>
                      <a:pt x="4846" y="1364"/>
                    </a:cubicBezTo>
                    <a:lnTo>
                      <a:pt x="4846" y="1364"/>
                    </a:lnTo>
                    <a:cubicBezTo>
                      <a:pt x="4877" y="1379"/>
                      <a:pt x="5052" y="1480"/>
                      <a:pt x="5061" y="1480"/>
                    </a:cubicBezTo>
                    <a:cubicBezTo>
                      <a:pt x="5063" y="1480"/>
                      <a:pt x="5060" y="1477"/>
                      <a:pt x="5051" y="1471"/>
                    </a:cubicBezTo>
                    <a:cubicBezTo>
                      <a:pt x="4962" y="1418"/>
                      <a:pt x="4873" y="1355"/>
                      <a:pt x="4784" y="1284"/>
                    </a:cubicBezTo>
                    <a:cubicBezTo>
                      <a:pt x="4802" y="1284"/>
                      <a:pt x="4891" y="1346"/>
                      <a:pt x="4927" y="1364"/>
                    </a:cubicBezTo>
                    <a:cubicBezTo>
                      <a:pt x="4954" y="1380"/>
                      <a:pt x="4977" y="1389"/>
                      <a:pt x="4986" y="1389"/>
                    </a:cubicBezTo>
                    <a:cubicBezTo>
                      <a:pt x="5005" y="1389"/>
                      <a:pt x="4978" y="1357"/>
                      <a:pt x="4855" y="1275"/>
                    </a:cubicBezTo>
                    <a:lnTo>
                      <a:pt x="4855" y="1275"/>
                    </a:lnTo>
                    <a:cubicBezTo>
                      <a:pt x="4953" y="1337"/>
                      <a:pt x="5060" y="1400"/>
                      <a:pt x="5167" y="1453"/>
                    </a:cubicBezTo>
                    <a:cubicBezTo>
                      <a:pt x="5007" y="1346"/>
                      <a:pt x="5051" y="1373"/>
                      <a:pt x="5060" y="1364"/>
                    </a:cubicBezTo>
                    <a:cubicBezTo>
                      <a:pt x="5062" y="1364"/>
                      <a:pt x="5064" y="1364"/>
                      <a:pt x="5065" y="1364"/>
                    </a:cubicBezTo>
                    <a:cubicBezTo>
                      <a:pt x="5068" y="1364"/>
                      <a:pt x="5058" y="1359"/>
                      <a:pt x="4980" y="1302"/>
                    </a:cubicBezTo>
                    <a:cubicBezTo>
                      <a:pt x="4942" y="1275"/>
                      <a:pt x="4930" y="1266"/>
                      <a:pt x="4935" y="1266"/>
                    </a:cubicBezTo>
                    <a:cubicBezTo>
                      <a:pt x="4946" y="1266"/>
                      <a:pt x="5074" y="1337"/>
                      <a:pt x="5087" y="1337"/>
                    </a:cubicBezTo>
                    <a:cubicBezTo>
                      <a:pt x="5105" y="1337"/>
                      <a:pt x="5007" y="1275"/>
                      <a:pt x="4998" y="1257"/>
                    </a:cubicBezTo>
                    <a:cubicBezTo>
                      <a:pt x="4980" y="1239"/>
                      <a:pt x="4998" y="1239"/>
                      <a:pt x="4998" y="1231"/>
                    </a:cubicBezTo>
                    <a:cubicBezTo>
                      <a:pt x="4998" y="1222"/>
                      <a:pt x="4980" y="1186"/>
                      <a:pt x="4713" y="999"/>
                    </a:cubicBezTo>
                    <a:lnTo>
                      <a:pt x="4713" y="999"/>
                    </a:lnTo>
                    <a:cubicBezTo>
                      <a:pt x="4802" y="1062"/>
                      <a:pt x="4927" y="1151"/>
                      <a:pt x="5033" y="1222"/>
                    </a:cubicBezTo>
                    <a:cubicBezTo>
                      <a:pt x="5068" y="1244"/>
                      <a:pt x="5083" y="1253"/>
                      <a:pt x="5085" y="1253"/>
                    </a:cubicBezTo>
                    <a:cubicBezTo>
                      <a:pt x="5091" y="1253"/>
                      <a:pt x="5015" y="1196"/>
                      <a:pt x="4989" y="1177"/>
                    </a:cubicBezTo>
                    <a:cubicBezTo>
                      <a:pt x="4890" y="1105"/>
                      <a:pt x="4848" y="1073"/>
                      <a:pt x="4852" y="1073"/>
                    </a:cubicBezTo>
                    <a:cubicBezTo>
                      <a:pt x="4858" y="1073"/>
                      <a:pt x="4948" y="1130"/>
                      <a:pt x="5096" y="1222"/>
                    </a:cubicBezTo>
                    <a:cubicBezTo>
                      <a:pt x="5116" y="1233"/>
                      <a:pt x="5127" y="1238"/>
                      <a:pt x="5130" y="1238"/>
                    </a:cubicBezTo>
                    <a:cubicBezTo>
                      <a:pt x="5147" y="1238"/>
                      <a:pt x="4851" y="1033"/>
                      <a:pt x="4854" y="1033"/>
                    </a:cubicBezTo>
                    <a:lnTo>
                      <a:pt x="4854" y="1033"/>
                    </a:lnTo>
                    <a:cubicBezTo>
                      <a:pt x="4854" y="1033"/>
                      <a:pt x="4878" y="1049"/>
                      <a:pt x="4935" y="1088"/>
                    </a:cubicBezTo>
                    <a:cubicBezTo>
                      <a:pt x="5023" y="1149"/>
                      <a:pt x="5074" y="1179"/>
                      <a:pt x="5084" y="1179"/>
                    </a:cubicBezTo>
                    <a:cubicBezTo>
                      <a:pt x="5095" y="1179"/>
                      <a:pt x="5059" y="1145"/>
                      <a:pt x="4968" y="1079"/>
                    </a:cubicBezTo>
                    <a:lnTo>
                      <a:pt x="4968" y="1079"/>
                    </a:lnTo>
                    <a:cubicBezTo>
                      <a:pt x="5028" y="1118"/>
                      <a:pt x="5073" y="1143"/>
                      <a:pt x="5123" y="1168"/>
                    </a:cubicBezTo>
                    <a:cubicBezTo>
                      <a:pt x="5128" y="1171"/>
                      <a:pt x="5132" y="1172"/>
                      <a:pt x="5133" y="1172"/>
                    </a:cubicBezTo>
                    <a:cubicBezTo>
                      <a:pt x="5139" y="1172"/>
                      <a:pt x="5097" y="1141"/>
                      <a:pt x="5105" y="1141"/>
                    </a:cubicBezTo>
                    <a:cubicBezTo>
                      <a:pt x="5105" y="1141"/>
                      <a:pt x="5105" y="1140"/>
                      <a:pt x="5106" y="1140"/>
                    </a:cubicBezTo>
                    <a:cubicBezTo>
                      <a:pt x="5117" y="1140"/>
                      <a:pt x="5187" y="1186"/>
                      <a:pt x="5212" y="1186"/>
                    </a:cubicBezTo>
                    <a:cubicBezTo>
                      <a:pt x="5213" y="1186"/>
                      <a:pt x="5214" y="1187"/>
                      <a:pt x="5215" y="1187"/>
                    </a:cubicBezTo>
                    <a:cubicBezTo>
                      <a:pt x="5227" y="1187"/>
                      <a:pt x="5132" y="1115"/>
                      <a:pt x="5140" y="1115"/>
                    </a:cubicBezTo>
                    <a:cubicBezTo>
                      <a:pt x="5149" y="1115"/>
                      <a:pt x="5158" y="1115"/>
                      <a:pt x="5194" y="1124"/>
                    </a:cubicBezTo>
                    <a:cubicBezTo>
                      <a:pt x="5221" y="1130"/>
                      <a:pt x="5283" y="1162"/>
                      <a:pt x="5297" y="1162"/>
                    </a:cubicBezTo>
                    <a:cubicBezTo>
                      <a:pt x="5301" y="1162"/>
                      <a:pt x="5301" y="1159"/>
                      <a:pt x="5292" y="1150"/>
                    </a:cubicBezTo>
                    <a:cubicBezTo>
                      <a:pt x="5274" y="1133"/>
                      <a:pt x="5105" y="1008"/>
                      <a:pt x="5105" y="1008"/>
                    </a:cubicBezTo>
                    <a:cubicBezTo>
                      <a:pt x="5105" y="1008"/>
                      <a:pt x="5105" y="1007"/>
                      <a:pt x="5105" y="1007"/>
                    </a:cubicBezTo>
                    <a:cubicBezTo>
                      <a:pt x="5117" y="1007"/>
                      <a:pt x="5320" y="1142"/>
                      <a:pt x="5363" y="1168"/>
                    </a:cubicBezTo>
                    <a:cubicBezTo>
                      <a:pt x="5371" y="1173"/>
                      <a:pt x="5375" y="1175"/>
                      <a:pt x="5377" y="1175"/>
                    </a:cubicBezTo>
                    <a:cubicBezTo>
                      <a:pt x="5385" y="1175"/>
                      <a:pt x="5257" y="1082"/>
                      <a:pt x="5203" y="1043"/>
                    </a:cubicBezTo>
                    <a:cubicBezTo>
                      <a:pt x="5142" y="1006"/>
                      <a:pt x="4902" y="839"/>
                      <a:pt x="4918" y="839"/>
                    </a:cubicBezTo>
                    <a:cubicBezTo>
                      <a:pt x="4921" y="839"/>
                      <a:pt x="4932" y="844"/>
                      <a:pt x="4953" y="856"/>
                    </a:cubicBezTo>
                    <a:cubicBezTo>
                      <a:pt x="5060" y="928"/>
                      <a:pt x="5221" y="1026"/>
                      <a:pt x="5283" y="1061"/>
                    </a:cubicBezTo>
                    <a:cubicBezTo>
                      <a:pt x="5289" y="1064"/>
                      <a:pt x="5292" y="1066"/>
                      <a:pt x="5294" y="1066"/>
                    </a:cubicBezTo>
                    <a:cubicBezTo>
                      <a:pt x="5309" y="1066"/>
                      <a:pt x="5075" y="900"/>
                      <a:pt x="5084" y="900"/>
                    </a:cubicBezTo>
                    <a:lnTo>
                      <a:pt x="5084" y="900"/>
                    </a:lnTo>
                    <a:cubicBezTo>
                      <a:pt x="5086" y="900"/>
                      <a:pt x="5108" y="913"/>
                      <a:pt x="5158" y="945"/>
                    </a:cubicBezTo>
                    <a:cubicBezTo>
                      <a:pt x="5214" y="978"/>
                      <a:pt x="5241" y="989"/>
                      <a:pt x="5251" y="989"/>
                    </a:cubicBezTo>
                    <a:cubicBezTo>
                      <a:pt x="5270" y="989"/>
                      <a:pt x="5241" y="957"/>
                      <a:pt x="5229" y="945"/>
                    </a:cubicBezTo>
                    <a:cubicBezTo>
                      <a:pt x="5214" y="930"/>
                      <a:pt x="5172" y="888"/>
                      <a:pt x="5189" y="888"/>
                    </a:cubicBezTo>
                    <a:cubicBezTo>
                      <a:pt x="5192" y="888"/>
                      <a:pt x="5196" y="890"/>
                      <a:pt x="5203" y="892"/>
                    </a:cubicBezTo>
                    <a:cubicBezTo>
                      <a:pt x="5211" y="892"/>
                      <a:pt x="5396" y="1002"/>
                      <a:pt x="5402" y="1002"/>
                    </a:cubicBezTo>
                    <a:cubicBezTo>
                      <a:pt x="5403" y="1002"/>
                      <a:pt x="5402" y="1001"/>
                      <a:pt x="5399" y="999"/>
                    </a:cubicBezTo>
                    <a:cubicBezTo>
                      <a:pt x="5319" y="945"/>
                      <a:pt x="5247" y="910"/>
                      <a:pt x="5185" y="856"/>
                    </a:cubicBezTo>
                    <a:cubicBezTo>
                      <a:pt x="5149" y="830"/>
                      <a:pt x="5149" y="821"/>
                      <a:pt x="5149" y="821"/>
                    </a:cubicBezTo>
                    <a:lnTo>
                      <a:pt x="5149" y="821"/>
                    </a:lnTo>
                    <a:cubicBezTo>
                      <a:pt x="5198" y="839"/>
                      <a:pt x="5242" y="858"/>
                      <a:pt x="5284" y="882"/>
                    </a:cubicBezTo>
                    <a:lnTo>
                      <a:pt x="5284" y="882"/>
                    </a:lnTo>
                    <a:cubicBezTo>
                      <a:pt x="5215" y="836"/>
                      <a:pt x="5190" y="818"/>
                      <a:pt x="5192" y="818"/>
                    </a:cubicBezTo>
                    <a:lnTo>
                      <a:pt x="5192" y="818"/>
                    </a:lnTo>
                    <a:cubicBezTo>
                      <a:pt x="5198" y="818"/>
                      <a:pt x="5434" y="967"/>
                      <a:pt x="5452" y="967"/>
                    </a:cubicBezTo>
                    <a:cubicBezTo>
                      <a:pt x="5454" y="967"/>
                      <a:pt x="5454" y="966"/>
                      <a:pt x="5452" y="963"/>
                    </a:cubicBezTo>
                    <a:cubicBezTo>
                      <a:pt x="5408" y="928"/>
                      <a:pt x="5167" y="767"/>
                      <a:pt x="5149" y="732"/>
                    </a:cubicBezTo>
                    <a:cubicBezTo>
                      <a:pt x="5149" y="731"/>
                      <a:pt x="5150" y="731"/>
                      <a:pt x="5150" y="731"/>
                    </a:cubicBezTo>
                    <a:cubicBezTo>
                      <a:pt x="5162" y="731"/>
                      <a:pt x="5275" y="803"/>
                      <a:pt x="5301" y="812"/>
                    </a:cubicBezTo>
                    <a:cubicBezTo>
                      <a:pt x="5316" y="820"/>
                      <a:pt x="5324" y="823"/>
                      <a:pt x="5326" y="823"/>
                    </a:cubicBezTo>
                    <a:cubicBezTo>
                      <a:pt x="5337" y="823"/>
                      <a:pt x="5185" y="729"/>
                      <a:pt x="5215" y="729"/>
                    </a:cubicBezTo>
                    <a:cubicBezTo>
                      <a:pt x="5218" y="729"/>
                      <a:pt x="5222" y="730"/>
                      <a:pt x="5229" y="732"/>
                    </a:cubicBezTo>
                    <a:cubicBezTo>
                      <a:pt x="5274" y="751"/>
                      <a:pt x="5310" y="766"/>
                      <a:pt x="5320" y="766"/>
                    </a:cubicBezTo>
                    <a:cubicBezTo>
                      <a:pt x="5324" y="766"/>
                      <a:pt x="5323" y="763"/>
                      <a:pt x="5319" y="758"/>
                    </a:cubicBezTo>
                    <a:cubicBezTo>
                      <a:pt x="5310" y="732"/>
                      <a:pt x="5221" y="669"/>
                      <a:pt x="5221" y="669"/>
                    </a:cubicBezTo>
                    <a:cubicBezTo>
                      <a:pt x="5257" y="669"/>
                      <a:pt x="5554" y="853"/>
                      <a:pt x="5580" y="853"/>
                    </a:cubicBezTo>
                    <a:cubicBezTo>
                      <a:pt x="5586" y="853"/>
                      <a:pt x="5578" y="844"/>
                      <a:pt x="5550" y="821"/>
                    </a:cubicBezTo>
                    <a:cubicBezTo>
                      <a:pt x="5470" y="758"/>
                      <a:pt x="5390" y="714"/>
                      <a:pt x="5399" y="705"/>
                    </a:cubicBezTo>
                    <a:lnTo>
                      <a:pt x="5399" y="705"/>
                    </a:lnTo>
                    <a:cubicBezTo>
                      <a:pt x="5443" y="732"/>
                      <a:pt x="5488" y="758"/>
                      <a:pt x="5532" y="776"/>
                    </a:cubicBezTo>
                    <a:cubicBezTo>
                      <a:pt x="5541" y="776"/>
                      <a:pt x="5452" y="723"/>
                      <a:pt x="5434" y="705"/>
                    </a:cubicBezTo>
                    <a:cubicBezTo>
                      <a:pt x="5414" y="686"/>
                      <a:pt x="5413" y="679"/>
                      <a:pt x="5422" y="679"/>
                    </a:cubicBezTo>
                    <a:cubicBezTo>
                      <a:pt x="5450" y="679"/>
                      <a:pt x="5568" y="735"/>
                      <a:pt x="5596" y="735"/>
                    </a:cubicBezTo>
                    <a:cubicBezTo>
                      <a:pt x="5614" y="735"/>
                      <a:pt x="5595" y="712"/>
                      <a:pt x="5488" y="634"/>
                    </a:cubicBezTo>
                    <a:lnTo>
                      <a:pt x="5488" y="634"/>
                    </a:lnTo>
                    <a:cubicBezTo>
                      <a:pt x="5500" y="646"/>
                      <a:pt x="5556" y="697"/>
                      <a:pt x="5552" y="697"/>
                    </a:cubicBezTo>
                    <a:cubicBezTo>
                      <a:pt x="5551" y="697"/>
                      <a:pt x="5538" y="688"/>
                      <a:pt x="5506" y="660"/>
                    </a:cubicBezTo>
                    <a:lnTo>
                      <a:pt x="5497" y="660"/>
                    </a:lnTo>
                    <a:cubicBezTo>
                      <a:pt x="5506" y="652"/>
                      <a:pt x="4588" y="37"/>
                      <a:pt x="4526" y="10"/>
                    </a:cubicBezTo>
                    <a:cubicBezTo>
                      <a:pt x="4514" y="6"/>
                      <a:pt x="4498" y="1"/>
                      <a:pt x="4489" y="1"/>
                    </a:cubicBezTo>
                    <a:close/>
                    <a:moveTo>
                      <a:pt x="2709" y="2754"/>
                    </a:moveTo>
                    <a:lnTo>
                      <a:pt x="2709" y="2754"/>
                    </a:lnTo>
                    <a:cubicBezTo>
                      <a:pt x="2748" y="2778"/>
                      <a:pt x="2783" y="2800"/>
                      <a:pt x="2815" y="2819"/>
                    </a:cubicBezTo>
                    <a:lnTo>
                      <a:pt x="2815" y="2819"/>
                    </a:lnTo>
                    <a:cubicBezTo>
                      <a:pt x="2772" y="2790"/>
                      <a:pt x="2733" y="2766"/>
                      <a:pt x="2709" y="2754"/>
                    </a:cubicBezTo>
                    <a:close/>
                    <a:moveTo>
                      <a:pt x="2967" y="2798"/>
                    </a:moveTo>
                    <a:lnTo>
                      <a:pt x="2967" y="2798"/>
                    </a:lnTo>
                    <a:cubicBezTo>
                      <a:pt x="3001" y="2822"/>
                      <a:pt x="3027" y="2838"/>
                      <a:pt x="3045" y="2850"/>
                    </a:cubicBezTo>
                    <a:lnTo>
                      <a:pt x="3045" y="2850"/>
                    </a:lnTo>
                    <a:cubicBezTo>
                      <a:pt x="3012" y="2828"/>
                      <a:pt x="2984" y="2809"/>
                      <a:pt x="2967" y="2798"/>
                    </a:cubicBezTo>
                    <a:close/>
                    <a:moveTo>
                      <a:pt x="4029" y="2875"/>
                    </a:moveTo>
                    <a:cubicBezTo>
                      <a:pt x="4023" y="2875"/>
                      <a:pt x="4093" y="2923"/>
                      <a:pt x="4241" y="3021"/>
                    </a:cubicBezTo>
                    <a:lnTo>
                      <a:pt x="4250" y="3021"/>
                    </a:lnTo>
                    <a:lnTo>
                      <a:pt x="4134" y="2932"/>
                    </a:lnTo>
                    <a:cubicBezTo>
                      <a:pt x="4068" y="2894"/>
                      <a:pt x="4033" y="2875"/>
                      <a:pt x="4029" y="2875"/>
                    </a:cubicBezTo>
                    <a:close/>
                    <a:moveTo>
                      <a:pt x="2344" y="3119"/>
                    </a:moveTo>
                    <a:cubicBezTo>
                      <a:pt x="2351" y="3123"/>
                      <a:pt x="2359" y="3126"/>
                      <a:pt x="2366" y="3130"/>
                    </a:cubicBezTo>
                    <a:lnTo>
                      <a:pt x="2366" y="3130"/>
                    </a:lnTo>
                    <a:cubicBezTo>
                      <a:pt x="2361" y="3127"/>
                      <a:pt x="2357" y="3123"/>
                      <a:pt x="2352" y="3119"/>
                    </a:cubicBezTo>
                    <a:close/>
                    <a:moveTo>
                      <a:pt x="2254" y="3003"/>
                    </a:moveTo>
                    <a:lnTo>
                      <a:pt x="2263" y="3012"/>
                    </a:lnTo>
                    <a:cubicBezTo>
                      <a:pt x="2335" y="3065"/>
                      <a:pt x="2370" y="3101"/>
                      <a:pt x="2504" y="3181"/>
                    </a:cubicBezTo>
                    <a:cubicBezTo>
                      <a:pt x="2513" y="3163"/>
                      <a:pt x="2424" y="3110"/>
                      <a:pt x="2254" y="3003"/>
                    </a:cubicBezTo>
                    <a:close/>
                    <a:moveTo>
                      <a:pt x="3029" y="2184"/>
                    </a:moveTo>
                    <a:lnTo>
                      <a:pt x="3279" y="2353"/>
                    </a:lnTo>
                    <a:cubicBezTo>
                      <a:pt x="3278" y="2353"/>
                      <a:pt x="3278" y="2353"/>
                      <a:pt x="3277" y="2353"/>
                    </a:cubicBezTo>
                    <a:cubicBezTo>
                      <a:pt x="3260" y="2353"/>
                      <a:pt x="3126" y="2264"/>
                      <a:pt x="3118" y="2264"/>
                    </a:cubicBezTo>
                    <a:cubicBezTo>
                      <a:pt x="3117" y="2264"/>
                      <a:pt x="3120" y="2266"/>
                      <a:pt x="3127" y="2273"/>
                    </a:cubicBezTo>
                    <a:cubicBezTo>
                      <a:pt x="3208" y="2353"/>
                      <a:pt x="3297" y="2415"/>
                      <a:pt x="3386" y="2478"/>
                    </a:cubicBezTo>
                    <a:cubicBezTo>
                      <a:pt x="3448" y="2531"/>
                      <a:pt x="3493" y="2549"/>
                      <a:pt x="3484" y="2549"/>
                    </a:cubicBezTo>
                    <a:cubicBezTo>
                      <a:pt x="3448" y="2540"/>
                      <a:pt x="3421" y="2522"/>
                      <a:pt x="3395" y="2504"/>
                    </a:cubicBezTo>
                    <a:cubicBezTo>
                      <a:pt x="3326" y="2467"/>
                      <a:pt x="3237" y="2417"/>
                      <a:pt x="3224" y="2417"/>
                    </a:cubicBezTo>
                    <a:cubicBezTo>
                      <a:pt x="3219" y="2417"/>
                      <a:pt x="3228" y="2426"/>
                      <a:pt x="3261" y="2451"/>
                    </a:cubicBezTo>
                    <a:cubicBezTo>
                      <a:pt x="3351" y="2518"/>
                      <a:pt x="3403" y="2573"/>
                      <a:pt x="3386" y="2573"/>
                    </a:cubicBezTo>
                    <a:cubicBezTo>
                      <a:pt x="3382" y="2573"/>
                      <a:pt x="3376" y="2571"/>
                      <a:pt x="3368" y="2567"/>
                    </a:cubicBezTo>
                    <a:cubicBezTo>
                      <a:pt x="3345" y="2551"/>
                      <a:pt x="3132" y="2414"/>
                      <a:pt x="3119" y="2414"/>
                    </a:cubicBezTo>
                    <a:cubicBezTo>
                      <a:pt x="3117" y="2414"/>
                      <a:pt x="3119" y="2417"/>
                      <a:pt x="3127" y="2424"/>
                    </a:cubicBezTo>
                    <a:cubicBezTo>
                      <a:pt x="3288" y="2540"/>
                      <a:pt x="3546" y="2691"/>
                      <a:pt x="3528" y="2700"/>
                    </a:cubicBezTo>
                    <a:cubicBezTo>
                      <a:pt x="3528" y="2701"/>
                      <a:pt x="3527" y="2701"/>
                      <a:pt x="3526" y="2701"/>
                    </a:cubicBezTo>
                    <a:cubicBezTo>
                      <a:pt x="3488" y="2701"/>
                      <a:pt x="3050" y="2379"/>
                      <a:pt x="3030" y="2379"/>
                    </a:cubicBezTo>
                    <a:cubicBezTo>
                      <a:pt x="3030" y="2379"/>
                      <a:pt x="3029" y="2379"/>
                      <a:pt x="3029" y="2380"/>
                    </a:cubicBezTo>
                    <a:cubicBezTo>
                      <a:pt x="3012" y="2397"/>
                      <a:pt x="3216" y="2513"/>
                      <a:pt x="3261" y="2549"/>
                    </a:cubicBezTo>
                    <a:cubicBezTo>
                      <a:pt x="3289" y="2576"/>
                      <a:pt x="3288" y="2585"/>
                      <a:pt x="3276" y="2585"/>
                    </a:cubicBezTo>
                    <a:cubicBezTo>
                      <a:pt x="3261" y="2585"/>
                      <a:pt x="3227" y="2572"/>
                      <a:pt x="3208" y="2567"/>
                    </a:cubicBezTo>
                    <a:cubicBezTo>
                      <a:pt x="3146" y="2546"/>
                      <a:pt x="2994" y="2472"/>
                      <a:pt x="2956" y="2472"/>
                    </a:cubicBezTo>
                    <a:cubicBezTo>
                      <a:pt x="2945" y="2472"/>
                      <a:pt x="2944" y="2479"/>
                      <a:pt x="2958" y="2495"/>
                    </a:cubicBezTo>
                    <a:cubicBezTo>
                      <a:pt x="2976" y="2522"/>
                      <a:pt x="3083" y="2593"/>
                      <a:pt x="3172" y="2656"/>
                    </a:cubicBezTo>
                    <a:cubicBezTo>
                      <a:pt x="3224" y="2695"/>
                      <a:pt x="3241" y="2710"/>
                      <a:pt x="3238" y="2710"/>
                    </a:cubicBezTo>
                    <a:cubicBezTo>
                      <a:pt x="3230" y="2710"/>
                      <a:pt x="3083" y="2610"/>
                      <a:pt x="3038" y="2584"/>
                    </a:cubicBezTo>
                    <a:cubicBezTo>
                      <a:pt x="3015" y="2569"/>
                      <a:pt x="3003" y="2563"/>
                      <a:pt x="3000" y="2563"/>
                    </a:cubicBezTo>
                    <a:cubicBezTo>
                      <a:pt x="2989" y="2563"/>
                      <a:pt x="3064" y="2626"/>
                      <a:pt x="3118" y="2673"/>
                    </a:cubicBezTo>
                    <a:cubicBezTo>
                      <a:pt x="3231" y="2752"/>
                      <a:pt x="3276" y="2784"/>
                      <a:pt x="3274" y="2784"/>
                    </a:cubicBezTo>
                    <a:cubicBezTo>
                      <a:pt x="3272" y="2784"/>
                      <a:pt x="3184" y="2724"/>
                      <a:pt x="3065" y="2647"/>
                    </a:cubicBezTo>
                    <a:cubicBezTo>
                      <a:pt x="3064" y="2646"/>
                      <a:pt x="3064" y="2646"/>
                      <a:pt x="3063" y="2646"/>
                    </a:cubicBezTo>
                    <a:lnTo>
                      <a:pt x="3063" y="2646"/>
                    </a:lnTo>
                    <a:cubicBezTo>
                      <a:pt x="3054" y="2646"/>
                      <a:pt x="3519" y="2967"/>
                      <a:pt x="3519" y="2967"/>
                    </a:cubicBezTo>
                    <a:cubicBezTo>
                      <a:pt x="3510" y="2967"/>
                      <a:pt x="3261" y="2798"/>
                      <a:pt x="3208" y="2763"/>
                    </a:cubicBezTo>
                    <a:cubicBezTo>
                      <a:pt x="3160" y="2733"/>
                      <a:pt x="3139" y="2722"/>
                      <a:pt x="3134" y="2722"/>
                    </a:cubicBezTo>
                    <a:cubicBezTo>
                      <a:pt x="3124" y="2722"/>
                      <a:pt x="3178" y="2766"/>
                      <a:pt x="3208" y="2789"/>
                    </a:cubicBezTo>
                    <a:cubicBezTo>
                      <a:pt x="3218" y="2800"/>
                      <a:pt x="3280" y="2858"/>
                      <a:pt x="3264" y="2858"/>
                    </a:cubicBezTo>
                    <a:cubicBezTo>
                      <a:pt x="3254" y="2858"/>
                      <a:pt x="3213" y="2835"/>
                      <a:pt x="3110" y="2763"/>
                    </a:cubicBezTo>
                    <a:cubicBezTo>
                      <a:pt x="3017" y="2698"/>
                      <a:pt x="2980" y="2675"/>
                      <a:pt x="2977" y="2675"/>
                    </a:cubicBezTo>
                    <a:cubicBezTo>
                      <a:pt x="2967" y="2675"/>
                      <a:pt x="3150" y="2815"/>
                      <a:pt x="3163" y="2834"/>
                    </a:cubicBezTo>
                    <a:cubicBezTo>
                      <a:pt x="3165" y="2836"/>
                      <a:pt x="3166" y="2837"/>
                      <a:pt x="3165" y="2837"/>
                    </a:cubicBezTo>
                    <a:cubicBezTo>
                      <a:pt x="3149" y="2837"/>
                      <a:pt x="2726" y="2555"/>
                      <a:pt x="2714" y="2555"/>
                    </a:cubicBezTo>
                    <a:lnTo>
                      <a:pt x="2714" y="2555"/>
                    </a:lnTo>
                    <a:cubicBezTo>
                      <a:pt x="2712" y="2555"/>
                      <a:pt x="2726" y="2567"/>
                      <a:pt x="2762" y="2593"/>
                    </a:cubicBezTo>
                    <a:cubicBezTo>
                      <a:pt x="3029" y="2771"/>
                      <a:pt x="3421" y="3003"/>
                      <a:pt x="3582" y="3110"/>
                    </a:cubicBezTo>
                    <a:cubicBezTo>
                      <a:pt x="3596" y="3117"/>
                      <a:pt x="3801" y="3238"/>
                      <a:pt x="3812" y="3238"/>
                    </a:cubicBezTo>
                    <a:cubicBezTo>
                      <a:pt x="3815" y="3238"/>
                      <a:pt x="3808" y="3231"/>
                      <a:pt x="3786" y="3217"/>
                    </a:cubicBezTo>
                    <a:cubicBezTo>
                      <a:pt x="3734" y="3176"/>
                      <a:pt x="3708" y="3158"/>
                      <a:pt x="3714" y="3158"/>
                    </a:cubicBezTo>
                    <a:cubicBezTo>
                      <a:pt x="3717" y="3158"/>
                      <a:pt x="3729" y="3163"/>
                      <a:pt x="3751" y="3172"/>
                    </a:cubicBezTo>
                    <a:cubicBezTo>
                      <a:pt x="3808" y="3204"/>
                      <a:pt x="3901" y="3258"/>
                      <a:pt x="3911" y="3258"/>
                    </a:cubicBezTo>
                    <a:cubicBezTo>
                      <a:pt x="3916" y="3258"/>
                      <a:pt x="3907" y="3249"/>
                      <a:pt x="3876" y="3226"/>
                    </a:cubicBezTo>
                    <a:cubicBezTo>
                      <a:pt x="3813" y="3175"/>
                      <a:pt x="3751" y="3131"/>
                      <a:pt x="3755" y="3131"/>
                    </a:cubicBezTo>
                    <a:lnTo>
                      <a:pt x="3755" y="3131"/>
                    </a:lnTo>
                    <a:cubicBezTo>
                      <a:pt x="3757" y="3131"/>
                      <a:pt x="3781" y="3145"/>
                      <a:pt x="3840" y="3181"/>
                    </a:cubicBezTo>
                    <a:cubicBezTo>
                      <a:pt x="3846" y="3175"/>
                      <a:pt x="3703" y="3063"/>
                      <a:pt x="3718" y="3063"/>
                    </a:cubicBezTo>
                    <a:cubicBezTo>
                      <a:pt x="3726" y="3063"/>
                      <a:pt x="3778" y="3094"/>
                      <a:pt x="3920" y="3190"/>
                    </a:cubicBezTo>
                    <a:cubicBezTo>
                      <a:pt x="3772" y="3088"/>
                      <a:pt x="3748" y="3065"/>
                      <a:pt x="3761" y="3065"/>
                    </a:cubicBezTo>
                    <a:cubicBezTo>
                      <a:pt x="3771" y="3065"/>
                      <a:pt x="3806" y="3081"/>
                      <a:pt x="3815" y="3081"/>
                    </a:cubicBezTo>
                    <a:cubicBezTo>
                      <a:pt x="3818" y="3081"/>
                      <a:pt x="3818" y="3079"/>
                      <a:pt x="3813" y="3074"/>
                    </a:cubicBezTo>
                    <a:cubicBezTo>
                      <a:pt x="3769" y="3048"/>
                      <a:pt x="3644" y="2967"/>
                      <a:pt x="3555" y="2896"/>
                    </a:cubicBezTo>
                    <a:cubicBezTo>
                      <a:pt x="3539" y="2884"/>
                      <a:pt x="3534" y="2878"/>
                      <a:pt x="3537" y="2878"/>
                    </a:cubicBezTo>
                    <a:cubicBezTo>
                      <a:pt x="3548" y="2878"/>
                      <a:pt x="3728" y="2995"/>
                      <a:pt x="3786" y="3039"/>
                    </a:cubicBezTo>
                    <a:cubicBezTo>
                      <a:pt x="3921" y="3129"/>
                      <a:pt x="3969" y="3158"/>
                      <a:pt x="3975" y="3158"/>
                    </a:cubicBezTo>
                    <a:cubicBezTo>
                      <a:pt x="3985" y="3158"/>
                      <a:pt x="3860" y="3065"/>
                      <a:pt x="3849" y="3048"/>
                    </a:cubicBezTo>
                    <a:lnTo>
                      <a:pt x="3849" y="3048"/>
                    </a:lnTo>
                    <a:cubicBezTo>
                      <a:pt x="3911" y="3056"/>
                      <a:pt x="3965" y="3074"/>
                      <a:pt x="4009" y="3101"/>
                    </a:cubicBezTo>
                    <a:cubicBezTo>
                      <a:pt x="3965" y="3065"/>
                      <a:pt x="4009" y="3101"/>
                      <a:pt x="3893" y="3030"/>
                    </a:cubicBezTo>
                    <a:cubicBezTo>
                      <a:pt x="3831" y="2985"/>
                      <a:pt x="3849" y="2985"/>
                      <a:pt x="3849" y="2985"/>
                    </a:cubicBezTo>
                    <a:cubicBezTo>
                      <a:pt x="3853" y="2985"/>
                      <a:pt x="3853" y="2980"/>
                      <a:pt x="3861" y="2980"/>
                    </a:cubicBezTo>
                    <a:cubicBezTo>
                      <a:pt x="3870" y="2980"/>
                      <a:pt x="3890" y="2987"/>
                      <a:pt x="3938" y="3021"/>
                    </a:cubicBezTo>
                    <a:cubicBezTo>
                      <a:pt x="4003" y="3060"/>
                      <a:pt x="4073" y="3104"/>
                      <a:pt x="4081" y="3104"/>
                    </a:cubicBezTo>
                    <a:cubicBezTo>
                      <a:pt x="4085" y="3104"/>
                      <a:pt x="4079" y="3098"/>
                      <a:pt x="4063" y="3083"/>
                    </a:cubicBezTo>
                    <a:cubicBezTo>
                      <a:pt x="4009" y="3039"/>
                      <a:pt x="3849" y="2932"/>
                      <a:pt x="3804" y="2896"/>
                    </a:cubicBezTo>
                    <a:cubicBezTo>
                      <a:pt x="3793" y="2887"/>
                      <a:pt x="3791" y="2883"/>
                      <a:pt x="3794" y="2883"/>
                    </a:cubicBezTo>
                    <a:cubicBezTo>
                      <a:pt x="3809" y="2883"/>
                      <a:pt x="3958" y="2972"/>
                      <a:pt x="4009" y="2994"/>
                    </a:cubicBezTo>
                    <a:cubicBezTo>
                      <a:pt x="4061" y="3024"/>
                      <a:pt x="4106" y="3041"/>
                      <a:pt x="4120" y="3041"/>
                    </a:cubicBezTo>
                    <a:cubicBezTo>
                      <a:pt x="4123" y="3041"/>
                      <a:pt x="4125" y="3040"/>
                      <a:pt x="4125" y="3039"/>
                    </a:cubicBezTo>
                    <a:cubicBezTo>
                      <a:pt x="4125" y="3021"/>
                      <a:pt x="4089" y="2994"/>
                      <a:pt x="4009" y="2923"/>
                    </a:cubicBezTo>
                    <a:cubicBezTo>
                      <a:pt x="3974" y="2896"/>
                      <a:pt x="3786" y="2763"/>
                      <a:pt x="3786" y="2754"/>
                    </a:cubicBezTo>
                    <a:lnTo>
                      <a:pt x="3786" y="2754"/>
                    </a:lnTo>
                    <a:cubicBezTo>
                      <a:pt x="3787" y="2754"/>
                      <a:pt x="4009" y="2914"/>
                      <a:pt x="4054" y="2941"/>
                    </a:cubicBezTo>
                    <a:cubicBezTo>
                      <a:pt x="4089" y="2962"/>
                      <a:pt x="4106" y="2969"/>
                      <a:pt x="4113" y="2969"/>
                    </a:cubicBezTo>
                    <a:cubicBezTo>
                      <a:pt x="4123" y="2969"/>
                      <a:pt x="4109" y="2952"/>
                      <a:pt x="4098" y="2941"/>
                    </a:cubicBezTo>
                    <a:cubicBezTo>
                      <a:pt x="4072" y="2923"/>
                      <a:pt x="3938" y="2825"/>
                      <a:pt x="3920" y="2807"/>
                    </a:cubicBezTo>
                    <a:cubicBezTo>
                      <a:pt x="3914" y="2801"/>
                      <a:pt x="3914" y="2798"/>
                      <a:pt x="3919" y="2798"/>
                    </a:cubicBezTo>
                    <a:cubicBezTo>
                      <a:pt x="3928" y="2798"/>
                      <a:pt x="3951" y="2808"/>
                      <a:pt x="3974" y="2825"/>
                    </a:cubicBezTo>
                    <a:cubicBezTo>
                      <a:pt x="4057" y="2863"/>
                      <a:pt x="4201" y="2953"/>
                      <a:pt x="4218" y="2953"/>
                    </a:cubicBezTo>
                    <a:cubicBezTo>
                      <a:pt x="4224" y="2953"/>
                      <a:pt x="4212" y="2940"/>
                      <a:pt x="4169" y="2905"/>
                    </a:cubicBezTo>
                    <a:cubicBezTo>
                      <a:pt x="4036" y="2807"/>
                      <a:pt x="4054" y="2807"/>
                      <a:pt x="4063" y="2807"/>
                    </a:cubicBezTo>
                    <a:cubicBezTo>
                      <a:pt x="4072" y="2798"/>
                      <a:pt x="3822" y="2638"/>
                      <a:pt x="3831" y="2629"/>
                    </a:cubicBezTo>
                    <a:lnTo>
                      <a:pt x="3831" y="2629"/>
                    </a:lnTo>
                    <a:cubicBezTo>
                      <a:pt x="3929" y="2700"/>
                      <a:pt x="4027" y="2763"/>
                      <a:pt x="4134" y="2825"/>
                    </a:cubicBezTo>
                    <a:cubicBezTo>
                      <a:pt x="4105" y="2802"/>
                      <a:pt x="4032" y="2746"/>
                      <a:pt x="3960" y="2692"/>
                    </a:cubicBezTo>
                    <a:lnTo>
                      <a:pt x="3960" y="2692"/>
                    </a:lnTo>
                    <a:cubicBezTo>
                      <a:pt x="3982" y="2707"/>
                      <a:pt x="3993" y="2712"/>
                      <a:pt x="3998" y="2712"/>
                    </a:cubicBezTo>
                    <a:cubicBezTo>
                      <a:pt x="4008" y="2712"/>
                      <a:pt x="3993" y="2691"/>
                      <a:pt x="4005" y="2691"/>
                    </a:cubicBezTo>
                    <a:cubicBezTo>
                      <a:pt x="4006" y="2691"/>
                      <a:pt x="4008" y="2691"/>
                      <a:pt x="4009" y="2691"/>
                    </a:cubicBezTo>
                    <a:cubicBezTo>
                      <a:pt x="4052" y="2709"/>
                      <a:pt x="4229" y="2834"/>
                      <a:pt x="4248" y="2834"/>
                    </a:cubicBezTo>
                    <a:cubicBezTo>
                      <a:pt x="4249" y="2834"/>
                      <a:pt x="4249" y="2834"/>
                      <a:pt x="4250" y="2834"/>
                    </a:cubicBezTo>
                    <a:cubicBezTo>
                      <a:pt x="4045" y="2691"/>
                      <a:pt x="3840" y="2558"/>
                      <a:pt x="3626" y="2424"/>
                    </a:cubicBezTo>
                    <a:lnTo>
                      <a:pt x="3635" y="2424"/>
                    </a:lnTo>
                    <a:cubicBezTo>
                      <a:pt x="3546" y="2344"/>
                      <a:pt x="3448" y="2273"/>
                      <a:pt x="3341" y="2219"/>
                    </a:cubicBezTo>
                    <a:lnTo>
                      <a:pt x="3341" y="2219"/>
                    </a:lnTo>
                    <a:lnTo>
                      <a:pt x="3350" y="2228"/>
                    </a:lnTo>
                    <a:cubicBezTo>
                      <a:pt x="3342" y="2224"/>
                      <a:pt x="3337" y="2222"/>
                      <a:pt x="3333" y="2222"/>
                    </a:cubicBezTo>
                    <a:cubicBezTo>
                      <a:pt x="3322" y="2222"/>
                      <a:pt x="3336" y="2243"/>
                      <a:pt x="3350" y="2264"/>
                    </a:cubicBezTo>
                    <a:cubicBezTo>
                      <a:pt x="3412" y="2326"/>
                      <a:pt x="3475" y="2380"/>
                      <a:pt x="3546" y="2415"/>
                    </a:cubicBezTo>
                    <a:cubicBezTo>
                      <a:pt x="3671" y="2507"/>
                      <a:pt x="3573" y="2454"/>
                      <a:pt x="3638" y="2501"/>
                    </a:cubicBezTo>
                    <a:lnTo>
                      <a:pt x="3638" y="2501"/>
                    </a:lnTo>
                    <a:cubicBezTo>
                      <a:pt x="3564" y="2459"/>
                      <a:pt x="3487" y="2423"/>
                      <a:pt x="3403" y="2397"/>
                    </a:cubicBezTo>
                    <a:cubicBezTo>
                      <a:pt x="3368" y="2380"/>
                      <a:pt x="3323" y="2362"/>
                      <a:pt x="3288" y="2344"/>
                    </a:cubicBezTo>
                    <a:cubicBezTo>
                      <a:pt x="3208" y="2282"/>
                      <a:pt x="3127" y="2228"/>
                      <a:pt x="3029" y="2184"/>
                    </a:cubicBezTo>
                    <a:close/>
                    <a:moveTo>
                      <a:pt x="2366" y="3130"/>
                    </a:moveTo>
                    <a:cubicBezTo>
                      <a:pt x="2435" y="3188"/>
                      <a:pt x="2518" y="3238"/>
                      <a:pt x="2593" y="3288"/>
                    </a:cubicBezTo>
                    <a:cubicBezTo>
                      <a:pt x="2528" y="3231"/>
                      <a:pt x="2447" y="3174"/>
                      <a:pt x="2366" y="3130"/>
                    </a:cubicBezTo>
                    <a:close/>
                    <a:moveTo>
                      <a:pt x="1313" y="3239"/>
                    </a:moveTo>
                    <a:cubicBezTo>
                      <a:pt x="1310" y="3239"/>
                      <a:pt x="1314" y="3244"/>
                      <a:pt x="1310" y="3244"/>
                    </a:cubicBezTo>
                    <a:cubicBezTo>
                      <a:pt x="1408" y="3304"/>
                      <a:pt x="1430" y="3326"/>
                      <a:pt x="1439" y="3326"/>
                    </a:cubicBezTo>
                    <a:cubicBezTo>
                      <a:pt x="1441" y="3326"/>
                      <a:pt x="1443" y="3325"/>
                      <a:pt x="1444" y="3324"/>
                    </a:cubicBezTo>
                    <a:cubicBezTo>
                      <a:pt x="1444" y="3324"/>
                      <a:pt x="1471" y="3324"/>
                      <a:pt x="1399" y="3279"/>
                    </a:cubicBezTo>
                    <a:lnTo>
                      <a:pt x="1399" y="3279"/>
                    </a:lnTo>
                    <a:lnTo>
                      <a:pt x="1408" y="3288"/>
                    </a:lnTo>
                    <a:cubicBezTo>
                      <a:pt x="1337" y="3247"/>
                      <a:pt x="1318" y="3239"/>
                      <a:pt x="1313" y="3239"/>
                    </a:cubicBezTo>
                    <a:close/>
                    <a:moveTo>
                      <a:pt x="2931" y="3377"/>
                    </a:moveTo>
                    <a:lnTo>
                      <a:pt x="3065" y="3457"/>
                    </a:lnTo>
                    <a:cubicBezTo>
                      <a:pt x="3065" y="3457"/>
                      <a:pt x="3070" y="3462"/>
                      <a:pt x="3067" y="3462"/>
                    </a:cubicBezTo>
                    <a:cubicBezTo>
                      <a:pt x="3062" y="3462"/>
                      <a:pt x="3036" y="3449"/>
                      <a:pt x="2931" y="3377"/>
                    </a:cubicBezTo>
                    <a:close/>
                    <a:moveTo>
                      <a:pt x="2566" y="3563"/>
                    </a:moveTo>
                    <a:cubicBezTo>
                      <a:pt x="2565" y="3563"/>
                      <a:pt x="2566" y="3564"/>
                      <a:pt x="2566" y="3564"/>
                    </a:cubicBezTo>
                    <a:cubicBezTo>
                      <a:pt x="2566" y="3564"/>
                      <a:pt x="2567" y="3564"/>
                      <a:pt x="2568" y="3565"/>
                    </a:cubicBezTo>
                    <a:lnTo>
                      <a:pt x="2568" y="3565"/>
                    </a:lnTo>
                    <a:cubicBezTo>
                      <a:pt x="2567" y="3564"/>
                      <a:pt x="2566" y="3563"/>
                      <a:pt x="2566" y="3563"/>
                    </a:cubicBezTo>
                    <a:close/>
                    <a:moveTo>
                      <a:pt x="3425" y="3909"/>
                    </a:moveTo>
                    <a:lnTo>
                      <a:pt x="3425" y="3909"/>
                    </a:lnTo>
                    <a:cubicBezTo>
                      <a:pt x="3442" y="3920"/>
                      <a:pt x="3462" y="3933"/>
                      <a:pt x="3484" y="3947"/>
                    </a:cubicBezTo>
                    <a:cubicBezTo>
                      <a:pt x="3465" y="3935"/>
                      <a:pt x="3445" y="3922"/>
                      <a:pt x="3425" y="3909"/>
                    </a:cubicBezTo>
                    <a:close/>
                    <a:moveTo>
                      <a:pt x="2050" y="3947"/>
                    </a:moveTo>
                    <a:cubicBezTo>
                      <a:pt x="2050" y="3948"/>
                      <a:pt x="2051" y="3949"/>
                      <a:pt x="2053" y="3950"/>
                    </a:cubicBezTo>
                    <a:lnTo>
                      <a:pt x="2053" y="3950"/>
                    </a:lnTo>
                    <a:lnTo>
                      <a:pt x="2050" y="3947"/>
                    </a:lnTo>
                    <a:close/>
                    <a:moveTo>
                      <a:pt x="2058" y="4045"/>
                    </a:moveTo>
                    <a:cubicBezTo>
                      <a:pt x="2070" y="4053"/>
                      <a:pt x="2081" y="4060"/>
                      <a:pt x="2091" y="4067"/>
                    </a:cubicBezTo>
                    <a:lnTo>
                      <a:pt x="2091" y="4067"/>
                    </a:lnTo>
                    <a:cubicBezTo>
                      <a:pt x="2080" y="4059"/>
                      <a:pt x="2069" y="4052"/>
                      <a:pt x="2058" y="4045"/>
                    </a:cubicBezTo>
                    <a:close/>
                    <a:moveTo>
                      <a:pt x="3590" y="4049"/>
                    </a:moveTo>
                    <a:cubicBezTo>
                      <a:pt x="3604" y="4059"/>
                      <a:pt x="3619" y="4070"/>
                      <a:pt x="3635" y="4081"/>
                    </a:cubicBezTo>
                    <a:cubicBezTo>
                      <a:pt x="3624" y="4073"/>
                      <a:pt x="3608" y="4062"/>
                      <a:pt x="3590" y="4049"/>
                    </a:cubicBezTo>
                    <a:close/>
                    <a:moveTo>
                      <a:pt x="2188" y="4008"/>
                    </a:moveTo>
                    <a:cubicBezTo>
                      <a:pt x="2194" y="4008"/>
                      <a:pt x="2212" y="4017"/>
                      <a:pt x="2308" y="4081"/>
                    </a:cubicBezTo>
                    <a:lnTo>
                      <a:pt x="2317" y="4081"/>
                    </a:lnTo>
                    <a:lnTo>
                      <a:pt x="2299" y="4099"/>
                    </a:lnTo>
                    <a:cubicBezTo>
                      <a:pt x="2192" y="4027"/>
                      <a:pt x="2183" y="4018"/>
                      <a:pt x="2183" y="4010"/>
                    </a:cubicBezTo>
                    <a:cubicBezTo>
                      <a:pt x="2186" y="4010"/>
                      <a:pt x="2186" y="4008"/>
                      <a:pt x="2188" y="4008"/>
                    </a:cubicBezTo>
                    <a:close/>
                    <a:moveTo>
                      <a:pt x="1961" y="4214"/>
                    </a:moveTo>
                    <a:cubicBezTo>
                      <a:pt x="1994" y="4237"/>
                      <a:pt x="2015" y="4251"/>
                      <a:pt x="2027" y="4257"/>
                    </a:cubicBezTo>
                    <a:lnTo>
                      <a:pt x="2027" y="4257"/>
                    </a:lnTo>
                    <a:cubicBezTo>
                      <a:pt x="1997" y="4237"/>
                      <a:pt x="1973" y="4221"/>
                      <a:pt x="1961" y="4214"/>
                    </a:cubicBezTo>
                    <a:close/>
                    <a:moveTo>
                      <a:pt x="2197" y="4348"/>
                    </a:moveTo>
                    <a:cubicBezTo>
                      <a:pt x="2201" y="4350"/>
                      <a:pt x="2205" y="4354"/>
                      <a:pt x="2210" y="4357"/>
                    </a:cubicBezTo>
                    <a:lnTo>
                      <a:pt x="2201" y="4348"/>
                    </a:lnTo>
                    <a:cubicBezTo>
                      <a:pt x="2201" y="4348"/>
                      <a:pt x="2201" y="4349"/>
                      <a:pt x="2200" y="4349"/>
                    </a:cubicBezTo>
                    <a:cubicBezTo>
                      <a:pt x="2199" y="4349"/>
                      <a:pt x="2198" y="4348"/>
                      <a:pt x="2197" y="4348"/>
                    </a:cubicBezTo>
                    <a:close/>
                    <a:moveTo>
                      <a:pt x="2088" y="4358"/>
                    </a:moveTo>
                    <a:lnTo>
                      <a:pt x="2088" y="4358"/>
                    </a:lnTo>
                    <a:cubicBezTo>
                      <a:pt x="2095" y="4362"/>
                      <a:pt x="2099" y="4365"/>
                      <a:pt x="2099" y="4365"/>
                    </a:cubicBezTo>
                    <a:cubicBezTo>
                      <a:pt x="2099" y="4365"/>
                      <a:pt x="2096" y="4363"/>
                      <a:pt x="2088" y="4358"/>
                    </a:cubicBezTo>
                    <a:close/>
                    <a:moveTo>
                      <a:pt x="3261" y="4463"/>
                    </a:moveTo>
                    <a:cubicBezTo>
                      <a:pt x="3261" y="4464"/>
                      <a:pt x="3261" y="4464"/>
                      <a:pt x="3261" y="4464"/>
                    </a:cubicBezTo>
                    <a:cubicBezTo>
                      <a:pt x="3262" y="4465"/>
                      <a:pt x="3263" y="4465"/>
                      <a:pt x="3263" y="4465"/>
                    </a:cubicBezTo>
                    <a:cubicBezTo>
                      <a:pt x="3263" y="4465"/>
                      <a:pt x="3262" y="4464"/>
                      <a:pt x="3261" y="4463"/>
                    </a:cubicBezTo>
                    <a:close/>
                    <a:moveTo>
                      <a:pt x="2169" y="4325"/>
                    </a:moveTo>
                    <a:cubicBezTo>
                      <a:pt x="2174" y="4325"/>
                      <a:pt x="2224" y="4356"/>
                      <a:pt x="2281" y="4401"/>
                    </a:cubicBezTo>
                    <a:cubicBezTo>
                      <a:pt x="2335" y="4446"/>
                      <a:pt x="2379" y="4482"/>
                      <a:pt x="2450" y="4526"/>
                    </a:cubicBezTo>
                    <a:cubicBezTo>
                      <a:pt x="2361" y="4473"/>
                      <a:pt x="2281" y="4419"/>
                      <a:pt x="2210" y="4357"/>
                    </a:cubicBezTo>
                    <a:cubicBezTo>
                      <a:pt x="2205" y="4353"/>
                      <a:pt x="2200" y="4350"/>
                      <a:pt x="2197" y="4347"/>
                    </a:cubicBezTo>
                    <a:lnTo>
                      <a:pt x="2197" y="4347"/>
                    </a:lnTo>
                    <a:cubicBezTo>
                      <a:pt x="2197" y="4347"/>
                      <a:pt x="2197" y="4347"/>
                      <a:pt x="2197" y="4348"/>
                    </a:cubicBezTo>
                    <a:lnTo>
                      <a:pt x="2197" y="4348"/>
                    </a:lnTo>
                    <a:cubicBezTo>
                      <a:pt x="2196" y="4347"/>
                      <a:pt x="2195" y="4346"/>
                      <a:pt x="2194" y="4345"/>
                    </a:cubicBezTo>
                    <a:lnTo>
                      <a:pt x="2194" y="4345"/>
                    </a:lnTo>
                    <a:cubicBezTo>
                      <a:pt x="2174" y="4331"/>
                      <a:pt x="2167" y="4325"/>
                      <a:pt x="2169" y="4325"/>
                    </a:cubicBezTo>
                    <a:close/>
                    <a:moveTo>
                      <a:pt x="2858" y="4596"/>
                    </a:moveTo>
                    <a:cubicBezTo>
                      <a:pt x="2862" y="4596"/>
                      <a:pt x="2890" y="4613"/>
                      <a:pt x="2896" y="4624"/>
                    </a:cubicBezTo>
                    <a:cubicBezTo>
                      <a:pt x="2864" y="4603"/>
                      <a:pt x="2856" y="4596"/>
                      <a:pt x="2858" y="4596"/>
                    </a:cubicBezTo>
                    <a:close/>
                    <a:moveTo>
                      <a:pt x="2174" y="4571"/>
                    </a:moveTo>
                    <a:cubicBezTo>
                      <a:pt x="2254" y="4615"/>
                      <a:pt x="2335" y="4669"/>
                      <a:pt x="2415" y="4731"/>
                    </a:cubicBezTo>
                    <a:lnTo>
                      <a:pt x="2415" y="4740"/>
                    </a:lnTo>
                    <a:cubicBezTo>
                      <a:pt x="2326" y="4695"/>
                      <a:pt x="2246" y="4633"/>
                      <a:pt x="2174" y="4571"/>
                    </a:cubicBezTo>
                    <a:close/>
                    <a:moveTo>
                      <a:pt x="2601" y="5027"/>
                    </a:moveTo>
                    <a:lnTo>
                      <a:pt x="2601" y="5027"/>
                    </a:lnTo>
                    <a:cubicBezTo>
                      <a:pt x="2652" y="5066"/>
                      <a:pt x="2705" y="5101"/>
                      <a:pt x="2762" y="5132"/>
                    </a:cubicBezTo>
                    <a:cubicBezTo>
                      <a:pt x="2707" y="5095"/>
                      <a:pt x="2653" y="5060"/>
                      <a:pt x="2601" y="5027"/>
                    </a:cubicBezTo>
                    <a:close/>
                    <a:moveTo>
                      <a:pt x="2869" y="5147"/>
                    </a:moveTo>
                    <a:lnTo>
                      <a:pt x="2887" y="5159"/>
                    </a:lnTo>
                    <a:cubicBezTo>
                      <a:pt x="2880" y="5154"/>
                      <a:pt x="2874" y="5150"/>
                      <a:pt x="2869" y="5147"/>
                    </a:cubicBezTo>
                    <a:close/>
                    <a:moveTo>
                      <a:pt x="1141" y="5248"/>
                    </a:moveTo>
                    <a:cubicBezTo>
                      <a:pt x="1203" y="5283"/>
                      <a:pt x="1301" y="5346"/>
                      <a:pt x="1390" y="5408"/>
                    </a:cubicBezTo>
                    <a:cubicBezTo>
                      <a:pt x="1393" y="5410"/>
                      <a:pt x="1393" y="5411"/>
                      <a:pt x="1392" y="5411"/>
                    </a:cubicBezTo>
                    <a:cubicBezTo>
                      <a:pt x="1384" y="5411"/>
                      <a:pt x="1296" y="5357"/>
                      <a:pt x="1132" y="5248"/>
                    </a:cubicBezTo>
                    <a:close/>
                    <a:moveTo>
                      <a:pt x="1934" y="5319"/>
                    </a:moveTo>
                    <a:cubicBezTo>
                      <a:pt x="2014" y="5381"/>
                      <a:pt x="2094" y="5444"/>
                      <a:pt x="2174" y="5497"/>
                    </a:cubicBezTo>
                    <a:cubicBezTo>
                      <a:pt x="2174" y="5497"/>
                      <a:pt x="2192" y="5488"/>
                      <a:pt x="2058" y="5399"/>
                    </a:cubicBezTo>
                    <a:cubicBezTo>
                      <a:pt x="2050" y="5390"/>
                      <a:pt x="1934" y="5319"/>
                      <a:pt x="1934" y="5319"/>
                    </a:cubicBezTo>
                    <a:close/>
                    <a:moveTo>
                      <a:pt x="2574" y="5575"/>
                    </a:moveTo>
                    <a:cubicBezTo>
                      <a:pt x="2590" y="5586"/>
                      <a:pt x="2608" y="5599"/>
                      <a:pt x="2629" y="5613"/>
                    </a:cubicBezTo>
                    <a:cubicBezTo>
                      <a:pt x="2611" y="5600"/>
                      <a:pt x="2593" y="5588"/>
                      <a:pt x="2574" y="5575"/>
                    </a:cubicBezTo>
                    <a:close/>
                    <a:moveTo>
                      <a:pt x="2044" y="5614"/>
                    </a:moveTo>
                    <a:cubicBezTo>
                      <a:pt x="2034" y="5614"/>
                      <a:pt x="2253" y="5765"/>
                      <a:pt x="2279" y="5765"/>
                    </a:cubicBezTo>
                    <a:cubicBezTo>
                      <a:pt x="2280" y="5765"/>
                      <a:pt x="2281" y="5765"/>
                      <a:pt x="2281" y="5764"/>
                    </a:cubicBezTo>
                    <a:cubicBezTo>
                      <a:pt x="2110" y="5651"/>
                      <a:pt x="2049" y="5614"/>
                      <a:pt x="2044" y="5614"/>
                    </a:cubicBezTo>
                    <a:close/>
                    <a:moveTo>
                      <a:pt x="2281" y="5764"/>
                    </a:moveTo>
                    <a:lnTo>
                      <a:pt x="2281" y="5773"/>
                    </a:lnTo>
                    <a:cubicBezTo>
                      <a:pt x="2281" y="5773"/>
                      <a:pt x="2283" y="5775"/>
                      <a:pt x="2285" y="5775"/>
                    </a:cubicBezTo>
                    <a:cubicBezTo>
                      <a:pt x="2286" y="5775"/>
                      <a:pt x="2286" y="5773"/>
                      <a:pt x="2281" y="5764"/>
                    </a:cubicBezTo>
                    <a:close/>
                    <a:moveTo>
                      <a:pt x="1132" y="5818"/>
                    </a:moveTo>
                    <a:lnTo>
                      <a:pt x="1257" y="5898"/>
                    </a:lnTo>
                    <a:cubicBezTo>
                      <a:pt x="1319" y="5944"/>
                      <a:pt x="1387" y="5990"/>
                      <a:pt x="1381" y="5990"/>
                    </a:cubicBezTo>
                    <a:cubicBezTo>
                      <a:pt x="1380" y="5990"/>
                      <a:pt x="1377" y="5989"/>
                      <a:pt x="1373" y="5987"/>
                    </a:cubicBezTo>
                    <a:cubicBezTo>
                      <a:pt x="1284" y="5934"/>
                      <a:pt x="1203" y="5880"/>
                      <a:pt x="1132" y="5818"/>
                    </a:cubicBezTo>
                    <a:close/>
                    <a:moveTo>
                      <a:pt x="1" y="6352"/>
                    </a:moveTo>
                    <a:cubicBezTo>
                      <a:pt x="11" y="6359"/>
                      <a:pt x="21" y="6366"/>
                      <a:pt x="33" y="6374"/>
                    </a:cubicBezTo>
                    <a:lnTo>
                      <a:pt x="33" y="6374"/>
                    </a:lnTo>
                    <a:cubicBezTo>
                      <a:pt x="23" y="6367"/>
                      <a:pt x="12" y="6360"/>
                      <a:pt x="1" y="6352"/>
                    </a:cubicBezTo>
                    <a:close/>
                    <a:moveTo>
                      <a:pt x="1873" y="6422"/>
                    </a:moveTo>
                    <a:lnTo>
                      <a:pt x="1873" y="6422"/>
                    </a:lnTo>
                    <a:cubicBezTo>
                      <a:pt x="1879" y="6426"/>
                      <a:pt x="1884" y="6429"/>
                      <a:pt x="1889" y="6432"/>
                    </a:cubicBezTo>
                    <a:cubicBezTo>
                      <a:pt x="1897" y="6436"/>
                      <a:pt x="1900" y="6438"/>
                      <a:pt x="1900" y="6438"/>
                    </a:cubicBezTo>
                    <a:cubicBezTo>
                      <a:pt x="1900" y="6438"/>
                      <a:pt x="1889" y="6432"/>
                      <a:pt x="1873" y="6422"/>
                    </a:cubicBezTo>
                    <a:close/>
                    <a:moveTo>
                      <a:pt x="264" y="6538"/>
                    </a:moveTo>
                    <a:cubicBezTo>
                      <a:pt x="282" y="6538"/>
                      <a:pt x="337" y="6569"/>
                      <a:pt x="455" y="6664"/>
                    </a:cubicBezTo>
                    <a:lnTo>
                      <a:pt x="455" y="6655"/>
                    </a:lnTo>
                    <a:cubicBezTo>
                      <a:pt x="521" y="6702"/>
                      <a:pt x="522" y="6710"/>
                      <a:pt x="514" y="6710"/>
                    </a:cubicBezTo>
                    <a:cubicBezTo>
                      <a:pt x="510" y="6710"/>
                      <a:pt x="503" y="6708"/>
                      <a:pt x="500" y="6708"/>
                    </a:cubicBezTo>
                    <a:cubicBezTo>
                      <a:pt x="420" y="6655"/>
                      <a:pt x="339" y="6602"/>
                      <a:pt x="259" y="6539"/>
                    </a:cubicBezTo>
                    <a:cubicBezTo>
                      <a:pt x="260" y="6538"/>
                      <a:pt x="262" y="6538"/>
                      <a:pt x="264" y="6538"/>
                    </a:cubicBezTo>
                    <a:close/>
                    <a:moveTo>
                      <a:pt x="464" y="6931"/>
                    </a:moveTo>
                    <a:lnTo>
                      <a:pt x="464" y="6931"/>
                    </a:lnTo>
                    <a:cubicBezTo>
                      <a:pt x="464" y="6931"/>
                      <a:pt x="518" y="6949"/>
                      <a:pt x="660" y="7038"/>
                    </a:cubicBezTo>
                    <a:lnTo>
                      <a:pt x="660" y="7047"/>
                    </a:lnTo>
                    <a:cubicBezTo>
                      <a:pt x="725" y="7094"/>
                      <a:pt x="727" y="7098"/>
                      <a:pt x="719" y="7098"/>
                    </a:cubicBezTo>
                    <a:cubicBezTo>
                      <a:pt x="717" y="7098"/>
                      <a:pt x="715" y="7098"/>
                      <a:pt x="713" y="7098"/>
                    </a:cubicBezTo>
                    <a:cubicBezTo>
                      <a:pt x="710" y="7098"/>
                      <a:pt x="706" y="7099"/>
                      <a:pt x="705" y="7100"/>
                    </a:cubicBezTo>
                    <a:cubicBezTo>
                      <a:pt x="624" y="7047"/>
                      <a:pt x="544" y="6985"/>
                      <a:pt x="464" y="6931"/>
                    </a:cubicBezTo>
                    <a:close/>
                    <a:moveTo>
                      <a:pt x="2685" y="2670"/>
                    </a:moveTo>
                    <a:cubicBezTo>
                      <a:pt x="2677" y="2670"/>
                      <a:pt x="2741" y="2718"/>
                      <a:pt x="2842" y="2789"/>
                    </a:cubicBezTo>
                    <a:cubicBezTo>
                      <a:pt x="2951" y="2862"/>
                      <a:pt x="2989" y="2896"/>
                      <a:pt x="2973" y="2896"/>
                    </a:cubicBezTo>
                    <a:cubicBezTo>
                      <a:pt x="2958" y="2896"/>
                      <a:pt x="2902" y="2869"/>
                      <a:pt x="2815" y="2819"/>
                    </a:cubicBezTo>
                    <a:lnTo>
                      <a:pt x="2815" y="2819"/>
                    </a:lnTo>
                    <a:cubicBezTo>
                      <a:pt x="2900" y="2875"/>
                      <a:pt x="2997" y="2944"/>
                      <a:pt x="3003" y="2950"/>
                    </a:cubicBezTo>
                    <a:cubicBezTo>
                      <a:pt x="3012" y="2959"/>
                      <a:pt x="3020" y="2985"/>
                      <a:pt x="3163" y="3083"/>
                    </a:cubicBezTo>
                    <a:cubicBezTo>
                      <a:pt x="2949" y="2941"/>
                      <a:pt x="2866" y="2913"/>
                      <a:pt x="2834" y="2913"/>
                    </a:cubicBezTo>
                    <a:cubicBezTo>
                      <a:pt x="2819" y="2913"/>
                      <a:pt x="2816" y="2920"/>
                      <a:pt x="2816" y="2923"/>
                    </a:cubicBezTo>
                    <a:cubicBezTo>
                      <a:pt x="2816" y="2940"/>
                      <a:pt x="2988" y="3088"/>
                      <a:pt x="3249" y="3279"/>
                    </a:cubicBezTo>
                    <a:lnTo>
                      <a:pt x="3249" y="3279"/>
                    </a:lnTo>
                    <a:cubicBezTo>
                      <a:pt x="3184" y="3232"/>
                      <a:pt x="2944" y="3062"/>
                      <a:pt x="2878" y="3021"/>
                    </a:cubicBezTo>
                    <a:lnTo>
                      <a:pt x="2878" y="3021"/>
                    </a:lnTo>
                    <a:lnTo>
                      <a:pt x="2896" y="3039"/>
                    </a:lnTo>
                    <a:cubicBezTo>
                      <a:pt x="2896" y="3039"/>
                      <a:pt x="2896" y="3039"/>
                      <a:pt x="2896" y="3039"/>
                    </a:cubicBezTo>
                    <a:cubicBezTo>
                      <a:pt x="2894" y="3039"/>
                      <a:pt x="2883" y="3034"/>
                      <a:pt x="2807" y="2985"/>
                    </a:cubicBezTo>
                    <a:cubicBezTo>
                      <a:pt x="2721" y="2933"/>
                      <a:pt x="2661" y="2896"/>
                      <a:pt x="2656" y="2896"/>
                    </a:cubicBezTo>
                    <a:cubicBezTo>
                      <a:pt x="2652" y="2896"/>
                      <a:pt x="2689" y="2924"/>
                      <a:pt x="2789" y="2994"/>
                    </a:cubicBezTo>
                    <a:cubicBezTo>
                      <a:pt x="2869" y="3030"/>
                      <a:pt x="2931" y="3083"/>
                      <a:pt x="3003" y="3137"/>
                    </a:cubicBezTo>
                    <a:cubicBezTo>
                      <a:pt x="3003" y="3137"/>
                      <a:pt x="3003" y="3145"/>
                      <a:pt x="2992" y="3145"/>
                    </a:cubicBezTo>
                    <a:cubicBezTo>
                      <a:pt x="2987" y="3145"/>
                      <a:pt x="2979" y="3143"/>
                      <a:pt x="2967" y="3137"/>
                    </a:cubicBezTo>
                    <a:cubicBezTo>
                      <a:pt x="2940" y="3128"/>
                      <a:pt x="2860" y="3074"/>
                      <a:pt x="2860" y="3074"/>
                    </a:cubicBezTo>
                    <a:cubicBezTo>
                      <a:pt x="2860" y="3074"/>
                      <a:pt x="2842" y="3083"/>
                      <a:pt x="2842" y="3092"/>
                    </a:cubicBezTo>
                    <a:cubicBezTo>
                      <a:pt x="2976" y="3190"/>
                      <a:pt x="3118" y="3288"/>
                      <a:pt x="3270" y="3377"/>
                    </a:cubicBezTo>
                    <a:cubicBezTo>
                      <a:pt x="3261" y="3377"/>
                      <a:pt x="2860" y="3137"/>
                      <a:pt x="2780" y="3092"/>
                    </a:cubicBezTo>
                    <a:cubicBezTo>
                      <a:pt x="2742" y="3073"/>
                      <a:pt x="2719" y="3061"/>
                      <a:pt x="2717" y="3061"/>
                    </a:cubicBezTo>
                    <a:lnTo>
                      <a:pt x="2717" y="3061"/>
                    </a:lnTo>
                    <a:cubicBezTo>
                      <a:pt x="2714" y="3061"/>
                      <a:pt x="2750" y="3084"/>
                      <a:pt x="2842" y="3146"/>
                    </a:cubicBezTo>
                    <a:cubicBezTo>
                      <a:pt x="2925" y="3198"/>
                      <a:pt x="3121" y="3320"/>
                      <a:pt x="3112" y="3320"/>
                    </a:cubicBezTo>
                    <a:cubicBezTo>
                      <a:pt x="3110" y="3320"/>
                      <a:pt x="3101" y="3316"/>
                      <a:pt x="3083" y="3306"/>
                    </a:cubicBezTo>
                    <a:cubicBezTo>
                      <a:pt x="3020" y="3270"/>
                      <a:pt x="2931" y="3226"/>
                      <a:pt x="2833" y="3163"/>
                    </a:cubicBezTo>
                    <a:cubicBezTo>
                      <a:pt x="2816" y="3154"/>
                      <a:pt x="2718" y="3092"/>
                      <a:pt x="2718" y="3092"/>
                    </a:cubicBezTo>
                    <a:lnTo>
                      <a:pt x="2718" y="3092"/>
                    </a:lnTo>
                    <a:cubicBezTo>
                      <a:pt x="2718" y="3101"/>
                      <a:pt x="3020" y="3297"/>
                      <a:pt x="3083" y="3333"/>
                    </a:cubicBezTo>
                    <a:cubicBezTo>
                      <a:pt x="3087" y="3335"/>
                      <a:pt x="3088" y="3336"/>
                      <a:pt x="3088" y="3336"/>
                    </a:cubicBezTo>
                    <a:cubicBezTo>
                      <a:pt x="3084" y="3336"/>
                      <a:pt x="2768" y="3144"/>
                      <a:pt x="2735" y="3128"/>
                    </a:cubicBezTo>
                    <a:cubicBezTo>
                      <a:pt x="2640" y="3071"/>
                      <a:pt x="2601" y="3048"/>
                      <a:pt x="2599" y="3048"/>
                    </a:cubicBezTo>
                    <a:lnTo>
                      <a:pt x="2599" y="3048"/>
                    </a:lnTo>
                    <a:cubicBezTo>
                      <a:pt x="2590" y="3048"/>
                      <a:pt x="3078" y="3352"/>
                      <a:pt x="3092" y="3359"/>
                    </a:cubicBezTo>
                    <a:cubicBezTo>
                      <a:pt x="3096" y="3363"/>
                      <a:pt x="3098" y="3364"/>
                      <a:pt x="3097" y="3364"/>
                    </a:cubicBezTo>
                    <a:cubicBezTo>
                      <a:pt x="3090" y="3364"/>
                      <a:pt x="2868" y="3233"/>
                      <a:pt x="2857" y="3233"/>
                    </a:cubicBezTo>
                    <a:cubicBezTo>
                      <a:pt x="2854" y="3233"/>
                      <a:pt x="2872" y="3246"/>
                      <a:pt x="2922" y="3279"/>
                    </a:cubicBezTo>
                    <a:cubicBezTo>
                      <a:pt x="2820" y="3212"/>
                      <a:pt x="2772" y="3192"/>
                      <a:pt x="2751" y="3192"/>
                    </a:cubicBezTo>
                    <a:cubicBezTo>
                      <a:pt x="2723" y="3192"/>
                      <a:pt x="2739" y="3225"/>
                      <a:pt x="2744" y="3235"/>
                    </a:cubicBezTo>
                    <a:cubicBezTo>
                      <a:pt x="2744" y="3244"/>
                      <a:pt x="2825" y="3306"/>
                      <a:pt x="2851" y="3342"/>
                    </a:cubicBezTo>
                    <a:cubicBezTo>
                      <a:pt x="2855" y="3345"/>
                      <a:pt x="2856" y="3347"/>
                      <a:pt x="2854" y="3347"/>
                    </a:cubicBezTo>
                    <a:cubicBezTo>
                      <a:pt x="2842" y="3347"/>
                      <a:pt x="2704" y="3259"/>
                      <a:pt x="2702" y="3259"/>
                    </a:cubicBezTo>
                    <a:lnTo>
                      <a:pt x="2702" y="3259"/>
                    </a:lnTo>
                    <a:cubicBezTo>
                      <a:pt x="2701" y="3259"/>
                      <a:pt x="2706" y="3263"/>
                      <a:pt x="2718" y="3270"/>
                    </a:cubicBezTo>
                    <a:cubicBezTo>
                      <a:pt x="2762" y="3306"/>
                      <a:pt x="2958" y="3448"/>
                      <a:pt x="2958" y="3457"/>
                    </a:cubicBezTo>
                    <a:cubicBezTo>
                      <a:pt x="2951" y="3457"/>
                      <a:pt x="2540" y="3159"/>
                      <a:pt x="2529" y="3159"/>
                    </a:cubicBezTo>
                    <a:lnTo>
                      <a:pt x="2529" y="3159"/>
                    </a:lnTo>
                    <a:cubicBezTo>
                      <a:pt x="2526" y="3159"/>
                      <a:pt x="2540" y="3171"/>
                      <a:pt x="2575" y="3199"/>
                    </a:cubicBezTo>
                    <a:cubicBezTo>
                      <a:pt x="2655" y="3261"/>
                      <a:pt x="2735" y="3324"/>
                      <a:pt x="2825" y="3386"/>
                    </a:cubicBezTo>
                    <a:cubicBezTo>
                      <a:pt x="2878" y="3422"/>
                      <a:pt x="2889" y="3431"/>
                      <a:pt x="2886" y="3431"/>
                    </a:cubicBezTo>
                    <a:cubicBezTo>
                      <a:pt x="2882" y="3431"/>
                      <a:pt x="2865" y="3422"/>
                      <a:pt x="2861" y="3422"/>
                    </a:cubicBezTo>
                    <a:cubicBezTo>
                      <a:pt x="2861" y="3422"/>
                      <a:pt x="2861" y="3422"/>
                      <a:pt x="2863" y="3424"/>
                    </a:cubicBezTo>
                    <a:lnTo>
                      <a:pt x="2863" y="3424"/>
                    </a:lnTo>
                    <a:cubicBezTo>
                      <a:pt x="2758" y="3352"/>
                      <a:pt x="2652" y="3286"/>
                      <a:pt x="2539" y="3226"/>
                    </a:cubicBezTo>
                    <a:cubicBezTo>
                      <a:pt x="2538" y="3225"/>
                      <a:pt x="2538" y="3225"/>
                      <a:pt x="2537" y="3225"/>
                    </a:cubicBezTo>
                    <a:cubicBezTo>
                      <a:pt x="2520" y="3225"/>
                      <a:pt x="2987" y="3539"/>
                      <a:pt x="3065" y="3600"/>
                    </a:cubicBezTo>
                    <a:cubicBezTo>
                      <a:pt x="3096" y="3624"/>
                      <a:pt x="3107" y="3635"/>
                      <a:pt x="3102" y="3635"/>
                    </a:cubicBezTo>
                    <a:cubicBezTo>
                      <a:pt x="3074" y="3635"/>
                      <a:pt x="2502" y="3260"/>
                      <a:pt x="2335" y="3146"/>
                    </a:cubicBezTo>
                    <a:lnTo>
                      <a:pt x="2335" y="3146"/>
                    </a:lnTo>
                    <a:cubicBezTo>
                      <a:pt x="2557" y="3306"/>
                      <a:pt x="2735" y="3440"/>
                      <a:pt x="2922" y="3573"/>
                    </a:cubicBezTo>
                    <a:cubicBezTo>
                      <a:pt x="2771" y="3475"/>
                      <a:pt x="2664" y="3413"/>
                      <a:pt x="2548" y="3333"/>
                    </a:cubicBezTo>
                    <a:lnTo>
                      <a:pt x="2548" y="3333"/>
                    </a:lnTo>
                    <a:cubicBezTo>
                      <a:pt x="2709" y="3448"/>
                      <a:pt x="2637" y="3413"/>
                      <a:pt x="2664" y="3448"/>
                    </a:cubicBezTo>
                    <a:cubicBezTo>
                      <a:pt x="2694" y="3479"/>
                      <a:pt x="2833" y="3579"/>
                      <a:pt x="2907" y="3631"/>
                    </a:cubicBezTo>
                    <a:lnTo>
                      <a:pt x="2907" y="3631"/>
                    </a:lnTo>
                    <a:cubicBezTo>
                      <a:pt x="2769" y="3536"/>
                      <a:pt x="2569" y="3398"/>
                      <a:pt x="2553" y="3398"/>
                    </a:cubicBezTo>
                    <a:cubicBezTo>
                      <a:pt x="2549" y="3398"/>
                      <a:pt x="2558" y="3408"/>
                      <a:pt x="2584" y="3431"/>
                    </a:cubicBezTo>
                    <a:cubicBezTo>
                      <a:pt x="2616" y="3457"/>
                      <a:pt x="2629" y="3470"/>
                      <a:pt x="2624" y="3470"/>
                    </a:cubicBezTo>
                    <a:cubicBezTo>
                      <a:pt x="2613" y="3470"/>
                      <a:pt x="2524" y="3414"/>
                      <a:pt x="2361" y="3306"/>
                    </a:cubicBezTo>
                    <a:lnTo>
                      <a:pt x="2361" y="3306"/>
                    </a:lnTo>
                    <a:cubicBezTo>
                      <a:pt x="2424" y="3350"/>
                      <a:pt x="2486" y="3395"/>
                      <a:pt x="2548" y="3440"/>
                    </a:cubicBezTo>
                    <a:cubicBezTo>
                      <a:pt x="2655" y="3520"/>
                      <a:pt x="2557" y="3466"/>
                      <a:pt x="2620" y="3511"/>
                    </a:cubicBezTo>
                    <a:cubicBezTo>
                      <a:pt x="2682" y="3564"/>
                      <a:pt x="2816" y="3644"/>
                      <a:pt x="2896" y="3707"/>
                    </a:cubicBezTo>
                    <a:cubicBezTo>
                      <a:pt x="2976" y="3769"/>
                      <a:pt x="2878" y="3707"/>
                      <a:pt x="2994" y="3787"/>
                    </a:cubicBezTo>
                    <a:cubicBezTo>
                      <a:pt x="2846" y="3688"/>
                      <a:pt x="2821" y="3668"/>
                      <a:pt x="2812" y="3668"/>
                    </a:cubicBezTo>
                    <a:cubicBezTo>
                      <a:pt x="2810" y="3668"/>
                      <a:pt x="2809" y="3669"/>
                      <a:pt x="2807" y="3671"/>
                    </a:cubicBezTo>
                    <a:lnTo>
                      <a:pt x="2789" y="3689"/>
                    </a:lnTo>
                    <a:cubicBezTo>
                      <a:pt x="2709" y="3635"/>
                      <a:pt x="2629" y="3573"/>
                      <a:pt x="2548" y="3520"/>
                    </a:cubicBezTo>
                    <a:cubicBezTo>
                      <a:pt x="2513" y="3484"/>
                      <a:pt x="2477" y="3457"/>
                      <a:pt x="2441" y="3431"/>
                    </a:cubicBezTo>
                    <a:lnTo>
                      <a:pt x="2441" y="3431"/>
                    </a:lnTo>
                    <a:cubicBezTo>
                      <a:pt x="2557" y="3537"/>
                      <a:pt x="2682" y="3627"/>
                      <a:pt x="2807" y="3725"/>
                    </a:cubicBezTo>
                    <a:cubicBezTo>
                      <a:pt x="2827" y="3740"/>
                      <a:pt x="2834" y="3747"/>
                      <a:pt x="2833" y="3747"/>
                    </a:cubicBezTo>
                    <a:cubicBezTo>
                      <a:pt x="2827" y="3747"/>
                      <a:pt x="2591" y="3576"/>
                      <a:pt x="2568" y="3565"/>
                    </a:cubicBezTo>
                    <a:lnTo>
                      <a:pt x="2568" y="3565"/>
                    </a:lnTo>
                    <a:cubicBezTo>
                      <a:pt x="2581" y="3574"/>
                      <a:pt x="2646" y="3627"/>
                      <a:pt x="2646" y="3627"/>
                    </a:cubicBezTo>
                    <a:cubicBezTo>
                      <a:pt x="2701" y="3668"/>
                      <a:pt x="2728" y="3688"/>
                      <a:pt x="2725" y="3688"/>
                    </a:cubicBezTo>
                    <a:cubicBezTo>
                      <a:pt x="2723" y="3688"/>
                      <a:pt x="2694" y="3670"/>
                      <a:pt x="2637" y="3635"/>
                    </a:cubicBezTo>
                    <a:cubicBezTo>
                      <a:pt x="2570" y="3598"/>
                      <a:pt x="2522" y="3575"/>
                      <a:pt x="2512" y="3575"/>
                    </a:cubicBezTo>
                    <a:cubicBezTo>
                      <a:pt x="2498" y="3575"/>
                      <a:pt x="2557" y="3619"/>
                      <a:pt x="2738" y="3729"/>
                    </a:cubicBezTo>
                    <a:lnTo>
                      <a:pt x="2738" y="3729"/>
                    </a:lnTo>
                    <a:cubicBezTo>
                      <a:pt x="2739" y="3732"/>
                      <a:pt x="2780" y="3762"/>
                      <a:pt x="2788" y="3777"/>
                    </a:cubicBezTo>
                    <a:lnTo>
                      <a:pt x="2788" y="3777"/>
                    </a:lnTo>
                    <a:cubicBezTo>
                      <a:pt x="2768" y="3760"/>
                      <a:pt x="2519" y="3589"/>
                      <a:pt x="2477" y="3564"/>
                    </a:cubicBezTo>
                    <a:cubicBezTo>
                      <a:pt x="2434" y="3533"/>
                      <a:pt x="2419" y="3522"/>
                      <a:pt x="2417" y="3522"/>
                    </a:cubicBezTo>
                    <a:lnTo>
                      <a:pt x="2417" y="3522"/>
                    </a:lnTo>
                    <a:cubicBezTo>
                      <a:pt x="2415" y="3522"/>
                      <a:pt x="2435" y="3540"/>
                      <a:pt x="2450" y="3555"/>
                    </a:cubicBezTo>
                    <a:cubicBezTo>
                      <a:pt x="2575" y="3662"/>
                      <a:pt x="2967" y="3920"/>
                      <a:pt x="2949" y="3929"/>
                    </a:cubicBezTo>
                    <a:cubicBezTo>
                      <a:pt x="2825" y="3840"/>
                      <a:pt x="2673" y="3742"/>
                      <a:pt x="2548" y="3671"/>
                    </a:cubicBezTo>
                    <a:cubicBezTo>
                      <a:pt x="2478" y="3625"/>
                      <a:pt x="2446" y="3607"/>
                      <a:pt x="2441" y="3607"/>
                    </a:cubicBezTo>
                    <a:cubicBezTo>
                      <a:pt x="2434" y="3607"/>
                      <a:pt x="2474" y="3637"/>
                      <a:pt x="2537" y="3680"/>
                    </a:cubicBezTo>
                    <a:lnTo>
                      <a:pt x="2537" y="3680"/>
                    </a:lnTo>
                    <a:cubicBezTo>
                      <a:pt x="2462" y="3634"/>
                      <a:pt x="2385" y="3588"/>
                      <a:pt x="2308" y="3546"/>
                    </a:cubicBezTo>
                    <a:lnTo>
                      <a:pt x="2308" y="3546"/>
                    </a:lnTo>
                    <a:cubicBezTo>
                      <a:pt x="2381" y="3590"/>
                      <a:pt x="2733" y="3822"/>
                      <a:pt x="2725" y="3822"/>
                    </a:cubicBezTo>
                    <a:cubicBezTo>
                      <a:pt x="2723" y="3822"/>
                      <a:pt x="2705" y="3812"/>
                      <a:pt x="2664" y="3787"/>
                    </a:cubicBezTo>
                    <a:cubicBezTo>
                      <a:pt x="2543" y="3718"/>
                      <a:pt x="2338" y="3582"/>
                      <a:pt x="2318" y="3582"/>
                    </a:cubicBezTo>
                    <a:cubicBezTo>
                      <a:pt x="2318" y="3582"/>
                      <a:pt x="2317" y="3582"/>
                      <a:pt x="2317" y="3582"/>
                    </a:cubicBezTo>
                    <a:cubicBezTo>
                      <a:pt x="2309" y="3590"/>
                      <a:pt x="2409" y="3656"/>
                      <a:pt x="2403" y="3656"/>
                    </a:cubicBezTo>
                    <a:cubicBezTo>
                      <a:pt x="2402" y="3656"/>
                      <a:pt x="2401" y="3655"/>
                      <a:pt x="2397" y="3653"/>
                    </a:cubicBezTo>
                    <a:cubicBezTo>
                      <a:pt x="2306" y="3597"/>
                      <a:pt x="2266" y="3581"/>
                      <a:pt x="2250" y="3581"/>
                    </a:cubicBezTo>
                    <a:cubicBezTo>
                      <a:pt x="2234" y="3581"/>
                      <a:pt x="2245" y="3600"/>
                      <a:pt x="2254" y="3609"/>
                    </a:cubicBezTo>
                    <a:cubicBezTo>
                      <a:pt x="2272" y="3627"/>
                      <a:pt x="2513" y="3778"/>
                      <a:pt x="2566" y="3814"/>
                    </a:cubicBezTo>
                    <a:cubicBezTo>
                      <a:pt x="2587" y="3829"/>
                      <a:pt x="2595" y="3836"/>
                      <a:pt x="2592" y="3836"/>
                    </a:cubicBezTo>
                    <a:cubicBezTo>
                      <a:pt x="2578" y="3836"/>
                      <a:pt x="2227" y="3611"/>
                      <a:pt x="2174" y="3573"/>
                    </a:cubicBezTo>
                    <a:cubicBezTo>
                      <a:pt x="2121" y="3537"/>
                      <a:pt x="2096" y="3529"/>
                      <a:pt x="2085" y="3529"/>
                    </a:cubicBezTo>
                    <a:cubicBezTo>
                      <a:pt x="2074" y="3529"/>
                      <a:pt x="2076" y="3537"/>
                      <a:pt x="2076" y="3537"/>
                    </a:cubicBezTo>
                    <a:cubicBezTo>
                      <a:pt x="2076" y="3546"/>
                      <a:pt x="2112" y="3591"/>
                      <a:pt x="2174" y="3653"/>
                    </a:cubicBezTo>
                    <a:cubicBezTo>
                      <a:pt x="2191" y="3670"/>
                      <a:pt x="2367" y="3808"/>
                      <a:pt x="2358" y="3808"/>
                    </a:cubicBezTo>
                    <a:cubicBezTo>
                      <a:pt x="2358" y="3808"/>
                      <a:pt x="2356" y="3807"/>
                      <a:pt x="2352" y="3805"/>
                    </a:cubicBezTo>
                    <a:cubicBezTo>
                      <a:pt x="2303" y="3771"/>
                      <a:pt x="1927" y="3498"/>
                      <a:pt x="1906" y="3498"/>
                    </a:cubicBezTo>
                    <a:cubicBezTo>
                      <a:pt x="1904" y="3498"/>
                      <a:pt x="1905" y="3499"/>
                      <a:pt x="1907" y="3502"/>
                    </a:cubicBezTo>
                    <a:cubicBezTo>
                      <a:pt x="2026" y="3604"/>
                      <a:pt x="2153" y="3706"/>
                      <a:pt x="2288" y="3800"/>
                    </a:cubicBezTo>
                    <a:lnTo>
                      <a:pt x="2288" y="3800"/>
                    </a:lnTo>
                    <a:cubicBezTo>
                      <a:pt x="2205" y="3743"/>
                      <a:pt x="2123" y="3694"/>
                      <a:pt x="2041" y="3653"/>
                    </a:cubicBezTo>
                    <a:cubicBezTo>
                      <a:pt x="2023" y="3653"/>
                      <a:pt x="2032" y="3671"/>
                      <a:pt x="2067" y="3707"/>
                    </a:cubicBezTo>
                    <a:cubicBezTo>
                      <a:pt x="2112" y="3742"/>
                      <a:pt x="2201" y="3805"/>
                      <a:pt x="2246" y="3831"/>
                    </a:cubicBezTo>
                    <a:cubicBezTo>
                      <a:pt x="2269" y="3853"/>
                      <a:pt x="2274" y="3861"/>
                      <a:pt x="2267" y="3861"/>
                    </a:cubicBezTo>
                    <a:cubicBezTo>
                      <a:pt x="2241" y="3861"/>
                      <a:pt x="2053" y="3749"/>
                      <a:pt x="1969" y="3707"/>
                    </a:cubicBezTo>
                    <a:cubicBezTo>
                      <a:pt x="1965" y="3703"/>
                      <a:pt x="1962" y="3702"/>
                      <a:pt x="1962" y="3702"/>
                    </a:cubicBezTo>
                    <a:lnTo>
                      <a:pt x="1962" y="3702"/>
                    </a:lnTo>
                    <a:cubicBezTo>
                      <a:pt x="1960" y="3702"/>
                      <a:pt x="1999" y="3731"/>
                      <a:pt x="2050" y="3760"/>
                    </a:cubicBezTo>
                    <a:cubicBezTo>
                      <a:pt x="2058" y="3778"/>
                      <a:pt x="2041" y="3769"/>
                      <a:pt x="2032" y="3778"/>
                    </a:cubicBezTo>
                    <a:cubicBezTo>
                      <a:pt x="2032" y="3778"/>
                      <a:pt x="2139" y="3867"/>
                      <a:pt x="2139" y="3876"/>
                    </a:cubicBezTo>
                    <a:cubicBezTo>
                      <a:pt x="2137" y="3877"/>
                      <a:pt x="2136" y="3878"/>
                      <a:pt x="2133" y="3878"/>
                    </a:cubicBezTo>
                    <a:cubicBezTo>
                      <a:pt x="2118" y="3878"/>
                      <a:pt x="2079" y="3856"/>
                      <a:pt x="2041" y="3840"/>
                    </a:cubicBezTo>
                    <a:cubicBezTo>
                      <a:pt x="2034" y="3837"/>
                      <a:pt x="2025" y="3834"/>
                      <a:pt x="2020" y="3834"/>
                    </a:cubicBezTo>
                    <a:cubicBezTo>
                      <a:pt x="2011" y="3834"/>
                      <a:pt x="2014" y="3843"/>
                      <a:pt x="2058" y="3876"/>
                    </a:cubicBezTo>
                    <a:cubicBezTo>
                      <a:pt x="2131" y="3928"/>
                      <a:pt x="2122" y="3934"/>
                      <a:pt x="2104" y="3934"/>
                    </a:cubicBezTo>
                    <a:cubicBezTo>
                      <a:pt x="2098" y="3934"/>
                      <a:pt x="2090" y="3934"/>
                      <a:pt x="2084" y="3934"/>
                    </a:cubicBezTo>
                    <a:cubicBezTo>
                      <a:pt x="2078" y="3934"/>
                      <a:pt x="2074" y="3934"/>
                      <a:pt x="2076" y="3938"/>
                    </a:cubicBezTo>
                    <a:cubicBezTo>
                      <a:pt x="2076" y="3947"/>
                      <a:pt x="2253" y="4090"/>
                      <a:pt x="2247" y="4090"/>
                    </a:cubicBezTo>
                    <a:cubicBezTo>
                      <a:pt x="2246" y="4090"/>
                      <a:pt x="2246" y="4090"/>
                      <a:pt x="2246" y="4090"/>
                    </a:cubicBezTo>
                    <a:cubicBezTo>
                      <a:pt x="2220" y="4073"/>
                      <a:pt x="2081" y="3975"/>
                      <a:pt x="2053" y="3950"/>
                    </a:cubicBezTo>
                    <a:lnTo>
                      <a:pt x="2053" y="3950"/>
                    </a:lnTo>
                    <a:lnTo>
                      <a:pt x="2156" y="4045"/>
                    </a:lnTo>
                    <a:cubicBezTo>
                      <a:pt x="2183" y="4063"/>
                      <a:pt x="2406" y="4223"/>
                      <a:pt x="2406" y="4223"/>
                    </a:cubicBezTo>
                    <a:cubicBezTo>
                      <a:pt x="2397" y="4223"/>
                      <a:pt x="2219" y="4099"/>
                      <a:pt x="2183" y="4081"/>
                    </a:cubicBezTo>
                    <a:cubicBezTo>
                      <a:pt x="2152" y="4063"/>
                      <a:pt x="2139" y="4059"/>
                      <a:pt x="2133" y="4059"/>
                    </a:cubicBezTo>
                    <a:cubicBezTo>
                      <a:pt x="2128" y="4059"/>
                      <a:pt x="2130" y="4063"/>
                      <a:pt x="2130" y="4063"/>
                    </a:cubicBezTo>
                    <a:cubicBezTo>
                      <a:pt x="2166" y="4094"/>
                      <a:pt x="2216" y="4136"/>
                      <a:pt x="2207" y="4136"/>
                    </a:cubicBezTo>
                    <a:cubicBezTo>
                      <a:pt x="2201" y="4136"/>
                      <a:pt x="2169" y="4118"/>
                      <a:pt x="2091" y="4067"/>
                    </a:cubicBezTo>
                    <a:lnTo>
                      <a:pt x="2091" y="4067"/>
                    </a:lnTo>
                    <a:cubicBezTo>
                      <a:pt x="2142" y="4102"/>
                      <a:pt x="2202" y="4150"/>
                      <a:pt x="2245" y="4181"/>
                    </a:cubicBezTo>
                    <a:lnTo>
                      <a:pt x="2245" y="4181"/>
                    </a:lnTo>
                    <a:cubicBezTo>
                      <a:pt x="2142" y="4111"/>
                      <a:pt x="2113" y="4095"/>
                      <a:pt x="2102" y="4095"/>
                    </a:cubicBezTo>
                    <a:cubicBezTo>
                      <a:pt x="2098" y="4095"/>
                      <a:pt x="2096" y="4097"/>
                      <a:pt x="2094" y="4099"/>
                    </a:cubicBezTo>
                    <a:cubicBezTo>
                      <a:pt x="2085" y="4108"/>
                      <a:pt x="2058" y="4099"/>
                      <a:pt x="2112" y="4134"/>
                    </a:cubicBezTo>
                    <a:cubicBezTo>
                      <a:pt x="2139" y="4152"/>
                      <a:pt x="2165" y="4179"/>
                      <a:pt x="2192" y="4197"/>
                    </a:cubicBezTo>
                    <a:cubicBezTo>
                      <a:pt x="2192" y="4197"/>
                      <a:pt x="2191" y="4197"/>
                      <a:pt x="2189" y="4197"/>
                    </a:cubicBezTo>
                    <a:cubicBezTo>
                      <a:pt x="2170" y="4197"/>
                      <a:pt x="2066" y="4134"/>
                      <a:pt x="2050" y="4134"/>
                    </a:cubicBezTo>
                    <a:cubicBezTo>
                      <a:pt x="2041" y="4139"/>
                      <a:pt x="2047" y="4153"/>
                      <a:pt x="2035" y="4153"/>
                    </a:cubicBezTo>
                    <a:cubicBezTo>
                      <a:pt x="2023" y="4153"/>
                      <a:pt x="1990" y="4136"/>
                      <a:pt x="1898" y="4072"/>
                    </a:cubicBezTo>
                    <a:lnTo>
                      <a:pt x="1898" y="4072"/>
                    </a:lnTo>
                    <a:cubicBezTo>
                      <a:pt x="1889" y="4090"/>
                      <a:pt x="2139" y="4232"/>
                      <a:pt x="2192" y="4286"/>
                    </a:cubicBezTo>
                    <a:cubicBezTo>
                      <a:pt x="2130" y="4250"/>
                      <a:pt x="2067" y="4214"/>
                      <a:pt x="2005" y="4179"/>
                    </a:cubicBezTo>
                    <a:cubicBezTo>
                      <a:pt x="1969" y="4161"/>
                      <a:pt x="1934" y="4134"/>
                      <a:pt x="1916" y="4125"/>
                    </a:cubicBezTo>
                    <a:cubicBezTo>
                      <a:pt x="1914" y="4125"/>
                      <a:pt x="1913" y="4124"/>
                      <a:pt x="1912" y="4124"/>
                    </a:cubicBezTo>
                    <a:cubicBezTo>
                      <a:pt x="1890" y="4124"/>
                      <a:pt x="2055" y="4262"/>
                      <a:pt x="2039" y="4262"/>
                    </a:cubicBezTo>
                    <a:cubicBezTo>
                      <a:pt x="2037" y="4262"/>
                      <a:pt x="2033" y="4261"/>
                      <a:pt x="2027" y="4257"/>
                    </a:cubicBezTo>
                    <a:lnTo>
                      <a:pt x="2027" y="4257"/>
                    </a:lnTo>
                    <a:cubicBezTo>
                      <a:pt x="2150" y="4339"/>
                      <a:pt x="2377" y="4499"/>
                      <a:pt x="2370" y="4499"/>
                    </a:cubicBezTo>
                    <a:cubicBezTo>
                      <a:pt x="2361" y="4499"/>
                      <a:pt x="2228" y="4410"/>
                      <a:pt x="2192" y="4393"/>
                    </a:cubicBezTo>
                    <a:cubicBezTo>
                      <a:pt x="2174" y="4375"/>
                      <a:pt x="2148" y="4366"/>
                      <a:pt x="2130" y="4357"/>
                    </a:cubicBezTo>
                    <a:cubicBezTo>
                      <a:pt x="2097" y="4338"/>
                      <a:pt x="2076" y="4327"/>
                      <a:pt x="2070" y="4327"/>
                    </a:cubicBezTo>
                    <a:cubicBezTo>
                      <a:pt x="2064" y="4327"/>
                      <a:pt x="2068" y="4336"/>
                      <a:pt x="2085" y="4356"/>
                    </a:cubicBezTo>
                    <a:lnTo>
                      <a:pt x="2085" y="4356"/>
                    </a:lnTo>
                    <a:cubicBezTo>
                      <a:pt x="2078" y="4352"/>
                      <a:pt x="2070" y="4347"/>
                      <a:pt x="2058" y="4339"/>
                    </a:cubicBezTo>
                    <a:cubicBezTo>
                      <a:pt x="1961" y="4277"/>
                      <a:pt x="1765" y="4143"/>
                      <a:pt x="1729" y="4116"/>
                    </a:cubicBezTo>
                    <a:cubicBezTo>
                      <a:pt x="1725" y="4114"/>
                      <a:pt x="1723" y="4113"/>
                      <a:pt x="1722" y="4113"/>
                    </a:cubicBezTo>
                    <a:lnTo>
                      <a:pt x="1722" y="4113"/>
                    </a:lnTo>
                    <a:cubicBezTo>
                      <a:pt x="1715" y="4113"/>
                      <a:pt x="1872" y="4233"/>
                      <a:pt x="1880" y="4241"/>
                    </a:cubicBezTo>
                    <a:cubicBezTo>
                      <a:pt x="1880" y="4242"/>
                      <a:pt x="1880" y="4242"/>
                      <a:pt x="1879" y="4242"/>
                    </a:cubicBezTo>
                    <a:cubicBezTo>
                      <a:pt x="1863" y="4242"/>
                      <a:pt x="1743" y="4186"/>
                      <a:pt x="1684" y="4161"/>
                    </a:cubicBezTo>
                    <a:cubicBezTo>
                      <a:pt x="1682" y="4160"/>
                      <a:pt x="1681" y="4160"/>
                      <a:pt x="1681" y="4160"/>
                    </a:cubicBezTo>
                    <a:cubicBezTo>
                      <a:pt x="1665" y="4160"/>
                      <a:pt x="2080" y="4429"/>
                      <a:pt x="2064" y="4429"/>
                    </a:cubicBezTo>
                    <a:cubicBezTo>
                      <a:pt x="2061" y="4429"/>
                      <a:pt x="2041" y="4418"/>
                      <a:pt x="1996" y="4393"/>
                    </a:cubicBezTo>
                    <a:cubicBezTo>
                      <a:pt x="1882" y="4328"/>
                      <a:pt x="1762" y="4253"/>
                      <a:pt x="1746" y="4253"/>
                    </a:cubicBezTo>
                    <a:cubicBezTo>
                      <a:pt x="1742" y="4253"/>
                      <a:pt x="1745" y="4257"/>
                      <a:pt x="1756" y="4268"/>
                    </a:cubicBezTo>
                    <a:cubicBezTo>
                      <a:pt x="1769" y="4281"/>
                      <a:pt x="1979" y="4432"/>
                      <a:pt x="1965" y="4432"/>
                    </a:cubicBezTo>
                    <a:cubicBezTo>
                      <a:pt x="1961" y="4432"/>
                      <a:pt x="1929" y="4414"/>
                      <a:pt x="1854" y="4366"/>
                    </a:cubicBezTo>
                    <a:cubicBezTo>
                      <a:pt x="1739" y="4288"/>
                      <a:pt x="1695" y="4260"/>
                      <a:pt x="1692" y="4260"/>
                    </a:cubicBezTo>
                    <a:lnTo>
                      <a:pt x="1692" y="4260"/>
                    </a:lnTo>
                    <a:cubicBezTo>
                      <a:pt x="1686" y="4260"/>
                      <a:pt x="1820" y="4358"/>
                      <a:pt x="1889" y="4410"/>
                    </a:cubicBezTo>
                    <a:cubicBezTo>
                      <a:pt x="1942" y="4451"/>
                      <a:pt x="1958" y="4466"/>
                      <a:pt x="1952" y="4466"/>
                    </a:cubicBezTo>
                    <a:cubicBezTo>
                      <a:pt x="1937" y="4466"/>
                      <a:pt x="1762" y="4355"/>
                      <a:pt x="1729" y="4348"/>
                    </a:cubicBezTo>
                    <a:cubicBezTo>
                      <a:pt x="1727" y="4347"/>
                      <a:pt x="1726" y="4347"/>
                      <a:pt x="1725" y="4347"/>
                    </a:cubicBezTo>
                    <a:cubicBezTo>
                      <a:pt x="1701" y="4347"/>
                      <a:pt x="2062" y="4582"/>
                      <a:pt x="2174" y="4651"/>
                    </a:cubicBezTo>
                    <a:cubicBezTo>
                      <a:pt x="2186" y="4659"/>
                      <a:pt x="2190" y="4662"/>
                      <a:pt x="2190" y="4662"/>
                    </a:cubicBezTo>
                    <a:cubicBezTo>
                      <a:pt x="2184" y="4662"/>
                      <a:pt x="1917" y="4498"/>
                      <a:pt x="1908" y="4498"/>
                    </a:cubicBezTo>
                    <a:lnTo>
                      <a:pt x="1908" y="4498"/>
                    </a:lnTo>
                    <a:cubicBezTo>
                      <a:pt x="1906" y="4498"/>
                      <a:pt x="1914" y="4503"/>
                      <a:pt x="1934" y="4517"/>
                    </a:cubicBezTo>
                    <a:cubicBezTo>
                      <a:pt x="1969" y="4544"/>
                      <a:pt x="2041" y="4589"/>
                      <a:pt x="2112" y="4633"/>
                    </a:cubicBezTo>
                    <a:cubicBezTo>
                      <a:pt x="2128" y="4644"/>
                      <a:pt x="2131" y="4652"/>
                      <a:pt x="2123" y="4652"/>
                    </a:cubicBezTo>
                    <a:cubicBezTo>
                      <a:pt x="2117" y="4652"/>
                      <a:pt x="2108" y="4649"/>
                      <a:pt x="2094" y="4642"/>
                    </a:cubicBezTo>
                    <a:cubicBezTo>
                      <a:pt x="1961" y="4553"/>
                      <a:pt x="1800" y="4437"/>
                      <a:pt x="1720" y="4401"/>
                    </a:cubicBezTo>
                    <a:cubicBezTo>
                      <a:pt x="1691" y="4389"/>
                      <a:pt x="1671" y="4384"/>
                      <a:pt x="1659" y="4384"/>
                    </a:cubicBezTo>
                    <a:cubicBezTo>
                      <a:pt x="1628" y="4384"/>
                      <a:pt x="1655" y="4423"/>
                      <a:pt x="1720" y="4482"/>
                    </a:cubicBezTo>
                    <a:cubicBezTo>
                      <a:pt x="1747" y="4517"/>
                      <a:pt x="1791" y="4544"/>
                      <a:pt x="1791" y="4553"/>
                    </a:cubicBezTo>
                    <a:cubicBezTo>
                      <a:pt x="1825" y="4577"/>
                      <a:pt x="1838" y="4587"/>
                      <a:pt x="1836" y="4587"/>
                    </a:cubicBezTo>
                    <a:cubicBezTo>
                      <a:pt x="1829" y="4587"/>
                      <a:pt x="1480" y="4348"/>
                      <a:pt x="1480" y="4348"/>
                    </a:cubicBezTo>
                    <a:lnTo>
                      <a:pt x="1480" y="4348"/>
                    </a:lnTo>
                    <a:cubicBezTo>
                      <a:pt x="1473" y="4348"/>
                      <a:pt x="1754" y="4540"/>
                      <a:pt x="1741" y="4540"/>
                    </a:cubicBezTo>
                    <a:cubicBezTo>
                      <a:pt x="1737" y="4540"/>
                      <a:pt x="1708" y="4524"/>
                      <a:pt x="1640" y="4482"/>
                    </a:cubicBezTo>
                    <a:cubicBezTo>
                      <a:pt x="1631" y="4482"/>
                      <a:pt x="1649" y="4499"/>
                      <a:pt x="1658" y="4508"/>
                    </a:cubicBezTo>
                    <a:cubicBezTo>
                      <a:pt x="1665" y="4515"/>
                      <a:pt x="1832" y="4672"/>
                      <a:pt x="1799" y="4672"/>
                    </a:cubicBezTo>
                    <a:cubicBezTo>
                      <a:pt x="1790" y="4672"/>
                      <a:pt x="1763" y="4658"/>
                      <a:pt x="1711" y="4624"/>
                    </a:cubicBezTo>
                    <a:lnTo>
                      <a:pt x="1711" y="4624"/>
                    </a:lnTo>
                    <a:lnTo>
                      <a:pt x="2016" y="4851"/>
                    </a:lnTo>
                    <a:lnTo>
                      <a:pt x="2016" y="4851"/>
                    </a:lnTo>
                    <a:cubicBezTo>
                      <a:pt x="1947" y="4802"/>
                      <a:pt x="1874" y="4760"/>
                      <a:pt x="1800" y="4731"/>
                    </a:cubicBezTo>
                    <a:cubicBezTo>
                      <a:pt x="1702" y="4678"/>
                      <a:pt x="1604" y="4615"/>
                      <a:pt x="1515" y="4553"/>
                    </a:cubicBezTo>
                    <a:cubicBezTo>
                      <a:pt x="1508" y="4549"/>
                      <a:pt x="1504" y="4547"/>
                      <a:pt x="1502" y="4547"/>
                    </a:cubicBezTo>
                    <a:cubicBezTo>
                      <a:pt x="1486" y="4547"/>
                      <a:pt x="1897" y="4830"/>
                      <a:pt x="1889" y="4838"/>
                    </a:cubicBezTo>
                    <a:cubicBezTo>
                      <a:pt x="1827" y="4793"/>
                      <a:pt x="1471" y="4553"/>
                      <a:pt x="1444" y="4535"/>
                    </a:cubicBezTo>
                    <a:cubicBezTo>
                      <a:pt x="1438" y="4532"/>
                      <a:pt x="1435" y="4531"/>
                      <a:pt x="1433" y="4531"/>
                    </a:cubicBezTo>
                    <a:cubicBezTo>
                      <a:pt x="1419" y="4531"/>
                      <a:pt x="1538" y="4625"/>
                      <a:pt x="1658" y="4704"/>
                    </a:cubicBezTo>
                    <a:cubicBezTo>
                      <a:pt x="1729" y="4749"/>
                      <a:pt x="1800" y="4802"/>
                      <a:pt x="1871" y="4856"/>
                    </a:cubicBezTo>
                    <a:cubicBezTo>
                      <a:pt x="1871" y="4856"/>
                      <a:pt x="1854" y="4856"/>
                      <a:pt x="1765" y="4793"/>
                    </a:cubicBezTo>
                    <a:cubicBezTo>
                      <a:pt x="1631" y="4713"/>
                      <a:pt x="1435" y="4571"/>
                      <a:pt x="1310" y="4491"/>
                    </a:cubicBezTo>
                    <a:cubicBezTo>
                      <a:pt x="1310" y="4490"/>
                      <a:pt x="1309" y="4490"/>
                      <a:pt x="1309" y="4490"/>
                    </a:cubicBezTo>
                    <a:lnTo>
                      <a:pt x="1309" y="4490"/>
                    </a:lnTo>
                    <a:cubicBezTo>
                      <a:pt x="1305" y="4490"/>
                      <a:pt x="1485" y="4616"/>
                      <a:pt x="1489" y="4616"/>
                    </a:cubicBezTo>
                    <a:cubicBezTo>
                      <a:pt x="1489" y="4616"/>
                      <a:pt x="1489" y="4616"/>
                      <a:pt x="1488" y="4615"/>
                    </a:cubicBezTo>
                    <a:lnTo>
                      <a:pt x="1488" y="4615"/>
                    </a:lnTo>
                    <a:cubicBezTo>
                      <a:pt x="1524" y="4642"/>
                      <a:pt x="1569" y="4678"/>
                      <a:pt x="1595" y="4713"/>
                    </a:cubicBezTo>
                    <a:cubicBezTo>
                      <a:pt x="1595" y="4714"/>
                      <a:pt x="1595" y="4714"/>
                      <a:pt x="1594" y="4714"/>
                    </a:cubicBezTo>
                    <a:cubicBezTo>
                      <a:pt x="1587" y="4714"/>
                      <a:pt x="1550" y="4688"/>
                      <a:pt x="1550" y="4688"/>
                    </a:cubicBezTo>
                    <a:lnTo>
                      <a:pt x="1550" y="4688"/>
                    </a:lnTo>
                    <a:cubicBezTo>
                      <a:pt x="1550" y="4688"/>
                      <a:pt x="1552" y="4690"/>
                      <a:pt x="1560" y="4695"/>
                    </a:cubicBezTo>
                    <a:cubicBezTo>
                      <a:pt x="1622" y="4749"/>
                      <a:pt x="1702" y="4802"/>
                      <a:pt x="1773" y="4856"/>
                    </a:cubicBezTo>
                    <a:cubicBezTo>
                      <a:pt x="1789" y="4867"/>
                      <a:pt x="1795" y="4872"/>
                      <a:pt x="1793" y="4872"/>
                    </a:cubicBezTo>
                    <a:cubicBezTo>
                      <a:pt x="1787" y="4872"/>
                      <a:pt x="1616" y="4759"/>
                      <a:pt x="1605" y="4759"/>
                    </a:cubicBezTo>
                    <a:cubicBezTo>
                      <a:pt x="1603" y="4759"/>
                      <a:pt x="1608" y="4764"/>
                      <a:pt x="1622" y="4776"/>
                    </a:cubicBezTo>
                    <a:cubicBezTo>
                      <a:pt x="1675" y="4811"/>
                      <a:pt x="1773" y="4882"/>
                      <a:pt x="1791" y="4900"/>
                    </a:cubicBezTo>
                    <a:cubicBezTo>
                      <a:pt x="1818" y="4918"/>
                      <a:pt x="1800" y="4918"/>
                      <a:pt x="1791" y="4918"/>
                    </a:cubicBezTo>
                    <a:cubicBezTo>
                      <a:pt x="1720" y="4847"/>
                      <a:pt x="1631" y="4784"/>
                      <a:pt x="1542" y="4731"/>
                    </a:cubicBezTo>
                    <a:cubicBezTo>
                      <a:pt x="1525" y="4731"/>
                      <a:pt x="1556" y="4778"/>
                      <a:pt x="1707" y="4880"/>
                    </a:cubicBezTo>
                    <a:lnTo>
                      <a:pt x="1707" y="4880"/>
                    </a:lnTo>
                    <a:cubicBezTo>
                      <a:pt x="1570" y="4791"/>
                      <a:pt x="1512" y="4765"/>
                      <a:pt x="1488" y="4765"/>
                    </a:cubicBezTo>
                    <a:cubicBezTo>
                      <a:pt x="1458" y="4765"/>
                      <a:pt x="1484" y="4806"/>
                      <a:pt x="1480" y="4811"/>
                    </a:cubicBezTo>
                    <a:cubicBezTo>
                      <a:pt x="1595" y="4909"/>
                      <a:pt x="1711" y="4989"/>
                      <a:pt x="1845" y="5061"/>
                    </a:cubicBezTo>
                    <a:cubicBezTo>
                      <a:pt x="1949" y="5137"/>
                      <a:pt x="2000" y="5175"/>
                      <a:pt x="1996" y="5175"/>
                    </a:cubicBezTo>
                    <a:cubicBezTo>
                      <a:pt x="1992" y="5175"/>
                      <a:pt x="1937" y="5140"/>
                      <a:pt x="1827" y="5070"/>
                    </a:cubicBezTo>
                    <a:cubicBezTo>
                      <a:pt x="1478" y="4837"/>
                      <a:pt x="1330" y="4775"/>
                      <a:pt x="1305" y="4775"/>
                    </a:cubicBezTo>
                    <a:cubicBezTo>
                      <a:pt x="1303" y="4775"/>
                      <a:pt x="1302" y="4775"/>
                      <a:pt x="1301" y="4776"/>
                    </a:cubicBezTo>
                    <a:cubicBezTo>
                      <a:pt x="1284" y="4784"/>
                      <a:pt x="1284" y="4784"/>
                      <a:pt x="1408" y="4874"/>
                    </a:cubicBezTo>
                    <a:cubicBezTo>
                      <a:pt x="1586" y="5007"/>
                      <a:pt x="1640" y="5052"/>
                      <a:pt x="1631" y="5061"/>
                    </a:cubicBezTo>
                    <a:cubicBezTo>
                      <a:pt x="1560" y="4989"/>
                      <a:pt x="1480" y="4936"/>
                      <a:pt x="1390" y="4891"/>
                    </a:cubicBezTo>
                    <a:cubicBezTo>
                      <a:pt x="1373" y="4900"/>
                      <a:pt x="1364" y="4909"/>
                      <a:pt x="1364" y="4927"/>
                    </a:cubicBezTo>
                    <a:cubicBezTo>
                      <a:pt x="1364" y="4945"/>
                      <a:pt x="1364" y="4963"/>
                      <a:pt x="1631" y="5150"/>
                    </a:cubicBezTo>
                    <a:cubicBezTo>
                      <a:pt x="1515" y="5070"/>
                      <a:pt x="1426" y="5007"/>
                      <a:pt x="1284" y="4909"/>
                    </a:cubicBezTo>
                    <a:cubicBezTo>
                      <a:pt x="1236" y="4883"/>
                      <a:pt x="1195" y="4860"/>
                      <a:pt x="1191" y="4860"/>
                    </a:cubicBezTo>
                    <a:cubicBezTo>
                      <a:pt x="1189" y="4860"/>
                      <a:pt x="1204" y="4871"/>
                      <a:pt x="1248" y="4900"/>
                    </a:cubicBezTo>
                    <a:cubicBezTo>
                      <a:pt x="1327" y="4955"/>
                      <a:pt x="1335" y="4965"/>
                      <a:pt x="1327" y="4965"/>
                    </a:cubicBezTo>
                    <a:cubicBezTo>
                      <a:pt x="1323" y="4965"/>
                      <a:pt x="1313" y="4961"/>
                      <a:pt x="1310" y="4961"/>
                    </a:cubicBezTo>
                    <a:cubicBezTo>
                      <a:pt x="1309" y="4961"/>
                      <a:pt x="1309" y="4962"/>
                      <a:pt x="1310" y="4963"/>
                    </a:cubicBezTo>
                    <a:cubicBezTo>
                      <a:pt x="1310" y="4980"/>
                      <a:pt x="1444" y="5061"/>
                      <a:pt x="1488" y="5096"/>
                    </a:cubicBezTo>
                    <a:cubicBezTo>
                      <a:pt x="1502" y="5107"/>
                      <a:pt x="1507" y="5111"/>
                      <a:pt x="1505" y="5111"/>
                    </a:cubicBezTo>
                    <a:cubicBezTo>
                      <a:pt x="1498" y="5111"/>
                      <a:pt x="1383" y="5039"/>
                      <a:pt x="1355" y="5025"/>
                    </a:cubicBezTo>
                    <a:cubicBezTo>
                      <a:pt x="1334" y="5015"/>
                      <a:pt x="1322" y="5010"/>
                      <a:pt x="1318" y="5010"/>
                    </a:cubicBezTo>
                    <a:cubicBezTo>
                      <a:pt x="1315" y="5010"/>
                      <a:pt x="1316" y="5012"/>
                      <a:pt x="1319" y="5016"/>
                    </a:cubicBezTo>
                    <a:cubicBezTo>
                      <a:pt x="1355" y="5061"/>
                      <a:pt x="1399" y="5105"/>
                      <a:pt x="1453" y="5132"/>
                    </a:cubicBezTo>
                    <a:cubicBezTo>
                      <a:pt x="1509" y="5173"/>
                      <a:pt x="1515" y="5181"/>
                      <a:pt x="1511" y="5181"/>
                    </a:cubicBezTo>
                    <a:cubicBezTo>
                      <a:pt x="1507" y="5181"/>
                      <a:pt x="1497" y="5176"/>
                      <a:pt x="1497" y="5176"/>
                    </a:cubicBezTo>
                    <a:cubicBezTo>
                      <a:pt x="1387" y="5103"/>
                      <a:pt x="1331" y="5063"/>
                      <a:pt x="1325" y="5063"/>
                    </a:cubicBezTo>
                    <a:cubicBezTo>
                      <a:pt x="1322" y="5063"/>
                      <a:pt x="1329" y="5071"/>
                      <a:pt x="1346" y="5087"/>
                    </a:cubicBezTo>
                    <a:cubicBezTo>
                      <a:pt x="1382" y="5123"/>
                      <a:pt x="1426" y="5159"/>
                      <a:pt x="1471" y="5203"/>
                    </a:cubicBezTo>
                    <a:cubicBezTo>
                      <a:pt x="1470" y="5203"/>
                      <a:pt x="1470" y="5202"/>
                      <a:pt x="1470" y="5202"/>
                    </a:cubicBezTo>
                    <a:lnTo>
                      <a:pt x="1470" y="5202"/>
                    </a:lnTo>
                    <a:cubicBezTo>
                      <a:pt x="1472" y="5202"/>
                      <a:pt x="1525" y="5243"/>
                      <a:pt x="1519" y="5243"/>
                    </a:cubicBezTo>
                    <a:cubicBezTo>
                      <a:pt x="1516" y="5243"/>
                      <a:pt x="1505" y="5237"/>
                      <a:pt x="1480" y="5221"/>
                    </a:cubicBezTo>
                    <a:cubicBezTo>
                      <a:pt x="1453" y="5194"/>
                      <a:pt x="1426" y="5176"/>
                      <a:pt x="1346" y="5123"/>
                    </a:cubicBezTo>
                    <a:lnTo>
                      <a:pt x="1346" y="5123"/>
                    </a:lnTo>
                    <a:cubicBezTo>
                      <a:pt x="1337" y="5132"/>
                      <a:pt x="1382" y="5159"/>
                      <a:pt x="1471" y="5239"/>
                    </a:cubicBezTo>
                    <a:cubicBezTo>
                      <a:pt x="1512" y="5269"/>
                      <a:pt x="1574" y="5315"/>
                      <a:pt x="1567" y="5315"/>
                    </a:cubicBezTo>
                    <a:cubicBezTo>
                      <a:pt x="1564" y="5315"/>
                      <a:pt x="1544" y="5304"/>
                      <a:pt x="1497" y="5274"/>
                    </a:cubicBezTo>
                    <a:cubicBezTo>
                      <a:pt x="1408" y="5212"/>
                      <a:pt x="1310" y="5150"/>
                      <a:pt x="1212" y="5096"/>
                    </a:cubicBezTo>
                    <a:cubicBezTo>
                      <a:pt x="1168" y="5070"/>
                      <a:pt x="1114" y="5052"/>
                      <a:pt x="1070" y="5034"/>
                    </a:cubicBezTo>
                    <a:lnTo>
                      <a:pt x="1070" y="5034"/>
                    </a:lnTo>
                    <a:cubicBezTo>
                      <a:pt x="1132" y="5087"/>
                      <a:pt x="1194" y="5132"/>
                      <a:pt x="1266" y="5167"/>
                    </a:cubicBezTo>
                    <a:cubicBezTo>
                      <a:pt x="1337" y="5219"/>
                      <a:pt x="1389" y="5257"/>
                      <a:pt x="1382" y="5257"/>
                    </a:cubicBezTo>
                    <a:cubicBezTo>
                      <a:pt x="1379" y="5257"/>
                      <a:pt x="1368" y="5251"/>
                      <a:pt x="1346" y="5239"/>
                    </a:cubicBezTo>
                    <a:cubicBezTo>
                      <a:pt x="1314" y="5218"/>
                      <a:pt x="1260" y="5190"/>
                      <a:pt x="1250" y="5190"/>
                    </a:cubicBezTo>
                    <a:cubicBezTo>
                      <a:pt x="1243" y="5190"/>
                      <a:pt x="1256" y="5203"/>
                      <a:pt x="1310" y="5239"/>
                    </a:cubicBezTo>
                    <a:cubicBezTo>
                      <a:pt x="1190" y="5159"/>
                      <a:pt x="1143" y="5133"/>
                      <a:pt x="1132" y="5133"/>
                    </a:cubicBezTo>
                    <a:cubicBezTo>
                      <a:pt x="1114" y="5133"/>
                      <a:pt x="1215" y="5218"/>
                      <a:pt x="1221" y="5230"/>
                    </a:cubicBezTo>
                    <a:cubicBezTo>
                      <a:pt x="1223" y="5233"/>
                      <a:pt x="1222" y="5234"/>
                      <a:pt x="1220" y="5234"/>
                    </a:cubicBezTo>
                    <a:cubicBezTo>
                      <a:pt x="1210" y="5234"/>
                      <a:pt x="1161" y="5200"/>
                      <a:pt x="1123" y="5185"/>
                    </a:cubicBezTo>
                    <a:cubicBezTo>
                      <a:pt x="1102" y="5175"/>
                      <a:pt x="1091" y="5171"/>
                      <a:pt x="1083" y="5171"/>
                    </a:cubicBezTo>
                    <a:cubicBezTo>
                      <a:pt x="1077" y="5171"/>
                      <a:pt x="1073" y="5173"/>
                      <a:pt x="1070" y="5176"/>
                    </a:cubicBezTo>
                    <a:cubicBezTo>
                      <a:pt x="1065" y="5176"/>
                      <a:pt x="1073" y="5197"/>
                      <a:pt x="1053" y="5197"/>
                    </a:cubicBezTo>
                    <a:cubicBezTo>
                      <a:pt x="1036" y="5197"/>
                      <a:pt x="997" y="5181"/>
                      <a:pt x="909" y="5123"/>
                    </a:cubicBezTo>
                    <a:lnTo>
                      <a:pt x="909" y="5123"/>
                    </a:lnTo>
                    <a:cubicBezTo>
                      <a:pt x="901" y="5132"/>
                      <a:pt x="927" y="5150"/>
                      <a:pt x="1114" y="5274"/>
                    </a:cubicBezTo>
                    <a:cubicBezTo>
                      <a:pt x="1194" y="5328"/>
                      <a:pt x="1275" y="5390"/>
                      <a:pt x="1346" y="5453"/>
                    </a:cubicBezTo>
                    <a:cubicBezTo>
                      <a:pt x="1346" y="5453"/>
                      <a:pt x="1070" y="5265"/>
                      <a:pt x="1034" y="5248"/>
                    </a:cubicBezTo>
                    <a:cubicBezTo>
                      <a:pt x="978" y="5218"/>
                      <a:pt x="952" y="5204"/>
                      <a:pt x="946" y="5204"/>
                    </a:cubicBezTo>
                    <a:cubicBezTo>
                      <a:pt x="939" y="5204"/>
                      <a:pt x="957" y="5220"/>
                      <a:pt x="990" y="5248"/>
                    </a:cubicBezTo>
                    <a:cubicBezTo>
                      <a:pt x="1025" y="5274"/>
                      <a:pt x="1061" y="5310"/>
                      <a:pt x="1097" y="5346"/>
                    </a:cubicBezTo>
                    <a:cubicBezTo>
                      <a:pt x="1097" y="5346"/>
                      <a:pt x="954" y="5257"/>
                      <a:pt x="927" y="5239"/>
                    </a:cubicBezTo>
                    <a:cubicBezTo>
                      <a:pt x="918" y="5234"/>
                      <a:pt x="912" y="5231"/>
                      <a:pt x="911" y="5231"/>
                    </a:cubicBezTo>
                    <a:cubicBezTo>
                      <a:pt x="893" y="5231"/>
                      <a:pt x="1327" y="5524"/>
                      <a:pt x="1319" y="5524"/>
                    </a:cubicBezTo>
                    <a:cubicBezTo>
                      <a:pt x="1319" y="5524"/>
                      <a:pt x="1319" y="5524"/>
                      <a:pt x="1318" y="5524"/>
                    </a:cubicBezTo>
                    <a:cubicBezTo>
                      <a:pt x="1298" y="5524"/>
                      <a:pt x="962" y="5283"/>
                      <a:pt x="901" y="5257"/>
                    </a:cubicBezTo>
                    <a:cubicBezTo>
                      <a:pt x="892" y="5253"/>
                      <a:pt x="887" y="5251"/>
                      <a:pt x="884" y="5251"/>
                    </a:cubicBezTo>
                    <a:cubicBezTo>
                      <a:pt x="855" y="5251"/>
                      <a:pt x="1130" y="5458"/>
                      <a:pt x="1203" y="5515"/>
                    </a:cubicBezTo>
                    <a:cubicBezTo>
                      <a:pt x="1214" y="5526"/>
                      <a:pt x="1248" y="5566"/>
                      <a:pt x="1235" y="5566"/>
                    </a:cubicBezTo>
                    <a:cubicBezTo>
                      <a:pt x="1226" y="5566"/>
                      <a:pt x="1198" y="5549"/>
                      <a:pt x="1132" y="5497"/>
                    </a:cubicBezTo>
                    <a:cubicBezTo>
                      <a:pt x="1070" y="5435"/>
                      <a:pt x="999" y="5381"/>
                      <a:pt x="909" y="5346"/>
                    </a:cubicBezTo>
                    <a:cubicBezTo>
                      <a:pt x="906" y="5344"/>
                      <a:pt x="902" y="5344"/>
                      <a:pt x="900" y="5344"/>
                    </a:cubicBezTo>
                    <a:cubicBezTo>
                      <a:pt x="886" y="5344"/>
                      <a:pt x="906" y="5370"/>
                      <a:pt x="1043" y="5461"/>
                    </a:cubicBezTo>
                    <a:cubicBezTo>
                      <a:pt x="1088" y="5488"/>
                      <a:pt x="1248" y="5586"/>
                      <a:pt x="1301" y="5622"/>
                    </a:cubicBezTo>
                    <a:cubicBezTo>
                      <a:pt x="1302" y="5622"/>
                      <a:pt x="1302" y="5622"/>
                      <a:pt x="1301" y="5622"/>
                    </a:cubicBezTo>
                    <a:cubicBezTo>
                      <a:pt x="1297" y="5622"/>
                      <a:pt x="924" y="5395"/>
                      <a:pt x="915" y="5395"/>
                    </a:cubicBezTo>
                    <a:lnTo>
                      <a:pt x="915" y="5395"/>
                    </a:lnTo>
                    <a:cubicBezTo>
                      <a:pt x="913" y="5395"/>
                      <a:pt x="922" y="5402"/>
                      <a:pt x="945" y="5417"/>
                    </a:cubicBezTo>
                    <a:cubicBezTo>
                      <a:pt x="1043" y="5488"/>
                      <a:pt x="1159" y="5559"/>
                      <a:pt x="1257" y="5631"/>
                    </a:cubicBezTo>
                    <a:cubicBezTo>
                      <a:pt x="1355" y="5702"/>
                      <a:pt x="1390" y="5729"/>
                      <a:pt x="1453" y="5782"/>
                    </a:cubicBezTo>
                    <a:cubicBezTo>
                      <a:pt x="1216" y="5621"/>
                      <a:pt x="1100" y="5541"/>
                      <a:pt x="1073" y="5541"/>
                    </a:cubicBezTo>
                    <a:cubicBezTo>
                      <a:pt x="1072" y="5541"/>
                      <a:pt x="1071" y="5541"/>
                      <a:pt x="1070" y="5542"/>
                    </a:cubicBezTo>
                    <a:cubicBezTo>
                      <a:pt x="1141" y="5613"/>
                      <a:pt x="1221" y="5675"/>
                      <a:pt x="1301" y="5720"/>
                    </a:cubicBezTo>
                    <a:lnTo>
                      <a:pt x="1292" y="5729"/>
                    </a:lnTo>
                    <a:cubicBezTo>
                      <a:pt x="1194" y="5675"/>
                      <a:pt x="1088" y="5595"/>
                      <a:pt x="1007" y="5542"/>
                    </a:cubicBezTo>
                    <a:cubicBezTo>
                      <a:pt x="947" y="5503"/>
                      <a:pt x="914" y="5485"/>
                      <a:pt x="903" y="5485"/>
                    </a:cubicBezTo>
                    <a:cubicBezTo>
                      <a:pt x="897" y="5485"/>
                      <a:pt x="899" y="5492"/>
                      <a:pt x="909" y="5506"/>
                    </a:cubicBezTo>
                    <a:cubicBezTo>
                      <a:pt x="960" y="5550"/>
                      <a:pt x="1183" y="5705"/>
                      <a:pt x="1172" y="5705"/>
                    </a:cubicBezTo>
                    <a:cubicBezTo>
                      <a:pt x="1168" y="5705"/>
                      <a:pt x="1123" y="5678"/>
                      <a:pt x="1007" y="5604"/>
                    </a:cubicBezTo>
                    <a:cubicBezTo>
                      <a:pt x="885" y="5523"/>
                      <a:pt x="839" y="5493"/>
                      <a:pt x="836" y="5493"/>
                    </a:cubicBezTo>
                    <a:lnTo>
                      <a:pt x="836" y="5493"/>
                    </a:lnTo>
                    <a:cubicBezTo>
                      <a:pt x="828" y="5493"/>
                      <a:pt x="1085" y="5675"/>
                      <a:pt x="1079" y="5675"/>
                    </a:cubicBezTo>
                    <a:cubicBezTo>
                      <a:pt x="1078" y="5675"/>
                      <a:pt x="1078" y="5676"/>
                      <a:pt x="1077" y="5676"/>
                    </a:cubicBezTo>
                    <a:cubicBezTo>
                      <a:pt x="1060" y="5676"/>
                      <a:pt x="896" y="5575"/>
                      <a:pt x="888" y="5575"/>
                    </a:cubicBezTo>
                    <a:cubicBezTo>
                      <a:pt x="886" y="5575"/>
                      <a:pt x="890" y="5578"/>
                      <a:pt x="901" y="5586"/>
                    </a:cubicBezTo>
                    <a:cubicBezTo>
                      <a:pt x="918" y="5595"/>
                      <a:pt x="1132" y="5755"/>
                      <a:pt x="1141" y="5764"/>
                    </a:cubicBezTo>
                    <a:cubicBezTo>
                      <a:pt x="999" y="5675"/>
                      <a:pt x="945" y="5622"/>
                      <a:pt x="847" y="5577"/>
                    </a:cubicBezTo>
                    <a:cubicBezTo>
                      <a:pt x="830" y="5569"/>
                      <a:pt x="807" y="5558"/>
                      <a:pt x="801" y="5558"/>
                    </a:cubicBezTo>
                    <a:cubicBezTo>
                      <a:pt x="795" y="5558"/>
                      <a:pt x="809" y="5571"/>
                      <a:pt x="874" y="5613"/>
                    </a:cubicBezTo>
                    <a:cubicBezTo>
                      <a:pt x="950" y="5667"/>
                      <a:pt x="953" y="5675"/>
                      <a:pt x="942" y="5675"/>
                    </a:cubicBezTo>
                    <a:cubicBezTo>
                      <a:pt x="937" y="5675"/>
                      <a:pt x="930" y="5674"/>
                      <a:pt x="925" y="5674"/>
                    </a:cubicBezTo>
                    <a:cubicBezTo>
                      <a:pt x="922" y="5674"/>
                      <a:pt x="920" y="5674"/>
                      <a:pt x="918" y="5675"/>
                    </a:cubicBezTo>
                    <a:cubicBezTo>
                      <a:pt x="909" y="5675"/>
                      <a:pt x="1159" y="5844"/>
                      <a:pt x="1150" y="5844"/>
                    </a:cubicBezTo>
                    <a:lnTo>
                      <a:pt x="909" y="5684"/>
                    </a:lnTo>
                    <a:lnTo>
                      <a:pt x="909" y="5684"/>
                    </a:lnTo>
                    <a:cubicBezTo>
                      <a:pt x="909" y="5684"/>
                      <a:pt x="892" y="5684"/>
                      <a:pt x="1016" y="5773"/>
                    </a:cubicBezTo>
                    <a:cubicBezTo>
                      <a:pt x="1071" y="5814"/>
                      <a:pt x="1098" y="5834"/>
                      <a:pt x="1095" y="5834"/>
                    </a:cubicBezTo>
                    <a:cubicBezTo>
                      <a:pt x="1093" y="5834"/>
                      <a:pt x="1064" y="5817"/>
                      <a:pt x="1007" y="5782"/>
                    </a:cubicBezTo>
                    <a:lnTo>
                      <a:pt x="1007" y="5782"/>
                    </a:lnTo>
                    <a:cubicBezTo>
                      <a:pt x="1007" y="5782"/>
                      <a:pt x="1016" y="5800"/>
                      <a:pt x="1123" y="5871"/>
                    </a:cubicBezTo>
                    <a:cubicBezTo>
                      <a:pt x="1248" y="5960"/>
                      <a:pt x="1230" y="5960"/>
                      <a:pt x="1230" y="5960"/>
                    </a:cubicBezTo>
                    <a:lnTo>
                      <a:pt x="811" y="5684"/>
                    </a:lnTo>
                    <a:lnTo>
                      <a:pt x="811" y="5684"/>
                    </a:lnTo>
                    <a:cubicBezTo>
                      <a:pt x="972" y="5791"/>
                      <a:pt x="990" y="5827"/>
                      <a:pt x="981" y="5836"/>
                    </a:cubicBezTo>
                    <a:cubicBezTo>
                      <a:pt x="972" y="5836"/>
                      <a:pt x="847" y="5755"/>
                      <a:pt x="803" y="5738"/>
                    </a:cubicBezTo>
                    <a:cubicBezTo>
                      <a:pt x="734" y="5705"/>
                      <a:pt x="697" y="5695"/>
                      <a:pt x="674" y="5695"/>
                    </a:cubicBezTo>
                    <a:cubicBezTo>
                      <a:pt x="640" y="5695"/>
                      <a:pt x="640" y="5718"/>
                      <a:pt x="624" y="5729"/>
                    </a:cubicBezTo>
                    <a:cubicBezTo>
                      <a:pt x="580" y="5702"/>
                      <a:pt x="535" y="5675"/>
                      <a:pt x="491" y="5648"/>
                    </a:cubicBezTo>
                    <a:lnTo>
                      <a:pt x="491" y="5648"/>
                    </a:lnTo>
                    <a:cubicBezTo>
                      <a:pt x="491" y="5648"/>
                      <a:pt x="491" y="5666"/>
                      <a:pt x="500" y="5675"/>
                    </a:cubicBezTo>
                    <a:cubicBezTo>
                      <a:pt x="518" y="5711"/>
                      <a:pt x="535" y="5746"/>
                      <a:pt x="562" y="5773"/>
                    </a:cubicBezTo>
                    <a:cubicBezTo>
                      <a:pt x="589" y="5836"/>
                      <a:pt x="624" y="5889"/>
                      <a:pt x="669" y="5934"/>
                    </a:cubicBezTo>
                    <a:cubicBezTo>
                      <a:pt x="714" y="5978"/>
                      <a:pt x="758" y="6023"/>
                      <a:pt x="811" y="6058"/>
                    </a:cubicBezTo>
                    <a:cubicBezTo>
                      <a:pt x="883" y="6103"/>
                      <a:pt x="856" y="6094"/>
                      <a:pt x="856" y="6103"/>
                    </a:cubicBezTo>
                    <a:cubicBezTo>
                      <a:pt x="820" y="6067"/>
                      <a:pt x="785" y="6049"/>
                      <a:pt x="740" y="6023"/>
                    </a:cubicBezTo>
                    <a:cubicBezTo>
                      <a:pt x="727" y="6018"/>
                      <a:pt x="719" y="6017"/>
                      <a:pt x="713" y="6017"/>
                    </a:cubicBezTo>
                    <a:cubicBezTo>
                      <a:pt x="694" y="6017"/>
                      <a:pt x="702" y="6034"/>
                      <a:pt x="696" y="6040"/>
                    </a:cubicBezTo>
                    <a:cubicBezTo>
                      <a:pt x="687" y="6049"/>
                      <a:pt x="642" y="6040"/>
                      <a:pt x="749" y="6112"/>
                    </a:cubicBezTo>
                    <a:cubicBezTo>
                      <a:pt x="820" y="6156"/>
                      <a:pt x="1079" y="6334"/>
                      <a:pt x="1168" y="6388"/>
                    </a:cubicBezTo>
                    <a:cubicBezTo>
                      <a:pt x="1034" y="6317"/>
                      <a:pt x="901" y="6236"/>
                      <a:pt x="776" y="6147"/>
                    </a:cubicBezTo>
                    <a:cubicBezTo>
                      <a:pt x="678" y="6080"/>
                      <a:pt x="647" y="6063"/>
                      <a:pt x="639" y="6063"/>
                    </a:cubicBezTo>
                    <a:cubicBezTo>
                      <a:pt x="631" y="6063"/>
                      <a:pt x="647" y="6080"/>
                      <a:pt x="642" y="6085"/>
                    </a:cubicBezTo>
                    <a:cubicBezTo>
                      <a:pt x="637" y="6090"/>
                      <a:pt x="642" y="6103"/>
                      <a:pt x="627" y="6103"/>
                    </a:cubicBezTo>
                    <a:cubicBezTo>
                      <a:pt x="618" y="6103"/>
                      <a:pt x="601" y="6098"/>
                      <a:pt x="571" y="6085"/>
                    </a:cubicBezTo>
                    <a:cubicBezTo>
                      <a:pt x="562" y="6076"/>
                      <a:pt x="482" y="6032"/>
                      <a:pt x="482" y="6031"/>
                    </a:cubicBezTo>
                    <a:lnTo>
                      <a:pt x="482" y="6031"/>
                    </a:lnTo>
                    <a:cubicBezTo>
                      <a:pt x="482" y="6032"/>
                      <a:pt x="580" y="6112"/>
                      <a:pt x="642" y="6156"/>
                    </a:cubicBezTo>
                    <a:cubicBezTo>
                      <a:pt x="674" y="6181"/>
                      <a:pt x="683" y="6190"/>
                      <a:pt x="677" y="6190"/>
                    </a:cubicBezTo>
                    <a:cubicBezTo>
                      <a:pt x="661" y="6190"/>
                      <a:pt x="522" y="6109"/>
                      <a:pt x="482" y="6103"/>
                    </a:cubicBezTo>
                    <a:cubicBezTo>
                      <a:pt x="479" y="6101"/>
                      <a:pt x="476" y="6101"/>
                      <a:pt x="475" y="6101"/>
                    </a:cubicBezTo>
                    <a:cubicBezTo>
                      <a:pt x="461" y="6101"/>
                      <a:pt x="610" y="6200"/>
                      <a:pt x="758" y="6308"/>
                    </a:cubicBezTo>
                    <a:cubicBezTo>
                      <a:pt x="830" y="6361"/>
                      <a:pt x="855" y="6382"/>
                      <a:pt x="851" y="6382"/>
                    </a:cubicBezTo>
                    <a:cubicBezTo>
                      <a:pt x="839" y="6382"/>
                      <a:pt x="571" y="6198"/>
                      <a:pt x="518" y="6165"/>
                    </a:cubicBezTo>
                    <a:cubicBezTo>
                      <a:pt x="479" y="6140"/>
                      <a:pt x="463" y="6129"/>
                      <a:pt x="461" y="6129"/>
                    </a:cubicBezTo>
                    <a:lnTo>
                      <a:pt x="461" y="6129"/>
                    </a:lnTo>
                    <a:cubicBezTo>
                      <a:pt x="455" y="6129"/>
                      <a:pt x="673" y="6285"/>
                      <a:pt x="687" y="6299"/>
                    </a:cubicBezTo>
                    <a:cubicBezTo>
                      <a:pt x="712" y="6319"/>
                      <a:pt x="720" y="6327"/>
                      <a:pt x="716" y="6327"/>
                    </a:cubicBezTo>
                    <a:cubicBezTo>
                      <a:pt x="701" y="6327"/>
                      <a:pt x="503" y="6201"/>
                      <a:pt x="446" y="6165"/>
                    </a:cubicBezTo>
                    <a:cubicBezTo>
                      <a:pt x="423" y="6153"/>
                      <a:pt x="409" y="6148"/>
                      <a:pt x="402" y="6148"/>
                    </a:cubicBezTo>
                    <a:cubicBezTo>
                      <a:pt x="388" y="6148"/>
                      <a:pt x="402" y="6168"/>
                      <a:pt x="420" y="6192"/>
                    </a:cubicBezTo>
                    <a:cubicBezTo>
                      <a:pt x="435" y="6207"/>
                      <a:pt x="475" y="6248"/>
                      <a:pt x="459" y="6248"/>
                    </a:cubicBezTo>
                    <a:cubicBezTo>
                      <a:pt x="448" y="6248"/>
                      <a:pt x="408" y="6228"/>
                      <a:pt x="313" y="6165"/>
                    </a:cubicBezTo>
                    <a:cubicBezTo>
                      <a:pt x="306" y="6162"/>
                      <a:pt x="301" y="6161"/>
                      <a:pt x="298" y="6161"/>
                    </a:cubicBezTo>
                    <a:cubicBezTo>
                      <a:pt x="282" y="6161"/>
                      <a:pt x="318" y="6196"/>
                      <a:pt x="348" y="6219"/>
                    </a:cubicBezTo>
                    <a:cubicBezTo>
                      <a:pt x="446" y="6317"/>
                      <a:pt x="393" y="6325"/>
                      <a:pt x="482" y="6414"/>
                    </a:cubicBezTo>
                    <a:cubicBezTo>
                      <a:pt x="521" y="6454"/>
                      <a:pt x="563" y="6490"/>
                      <a:pt x="606" y="6523"/>
                    </a:cubicBezTo>
                    <a:lnTo>
                      <a:pt x="606" y="6523"/>
                    </a:lnTo>
                    <a:cubicBezTo>
                      <a:pt x="534" y="6475"/>
                      <a:pt x="463" y="6430"/>
                      <a:pt x="420" y="6406"/>
                    </a:cubicBezTo>
                    <a:cubicBezTo>
                      <a:pt x="402" y="6396"/>
                      <a:pt x="394" y="6392"/>
                      <a:pt x="392" y="6392"/>
                    </a:cubicBezTo>
                    <a:cubicBezTo>
                      <a:pt x="384" y="6392"/>
                      <a:pt x="441" y="6433"/>
                      <a:pt x="432" y="6433"/>
                    </a:cubicBezTo>
                    <a:cubicBezTo>
                      <a:pt x="431" y="6433"/>
                      <a:pt x="430" y="6433"/>
                      <a:pt x="428" y="6432"/>
                    </a:cubicBezTo>
                    <a:lnTo>
                      <a:pt x="366" y="6397"/>
                    </a:lnTo>
                    <a:cubicBezTo>
                      <a:pt x="328" y="6378"/>
                      <a:pt x="308" y="6372"/>
                      <a:pt x="297" y="6372"/>
                    </a:cubicBezTo>
                    <a:cubicBezTo>
                      <a:pt x="281" y="6372"/>
                      <a:pt x="282" y="6383"/>
                      <a:pt x="277" y="6388"/>
                    </a:cubicBezTo>
                    <a:cubicBezTo>
                      <a:pt x="375" y="6468"/>
                      <a:pt x="339" y="6468"/>
                      <a:pt x="348" y="6477"/>
                    </a:cubicBezTo>
                    <a:cubicBezTo>
                      <a:pt x="571" y="6637"/>
                      <a:pt x="838" y="6806"/>
                      <a:pt x="1070" y="6967"/>
                    </a:cubicBezTo>
                    <a:cubicBezTo>
                      <a:pt x="927" y="6895"/>
                      <a:pt x="785" y="6806"/>
                      <a:pt x="651" y="6708"/>
                    </a:cubicBezTo>
                    <a:cubicBezTo>
                      <a:pt x="461" y="6568"/>
                      <a:pt x="370" y="6512"/>
                      <a:pt x="351" y="6512"/>
                    </a:cubicBezTo>
                    <a:cubicBezTo>
                      <a:pt x="350" y="6512"/>
                      <a:pt x="349" y="6512"/>
                      <a:pt x="348" y="6512"/>
                    </a:cubicBezTo>
                    <a:cubicBezTo>
                      <a:pt x="330" y="6521"/>
                      <a:pt x="313" y="6512"/>
                      <a:pt x="402" y="6575"/>
                    </a:cubicBezTo>
                    <a:cubicBezTo>
                      <a:pt x="461" y="6621"/>
                      <a:pt x="501" y="6647"/>
                      <a:pt x="500" y="6647"/>
                    </a:cubicBezTo>
                    <a:cubicBezTo>
                      <a:pt x="499" y="6647"/>
                      <a:pt x="494" y="6644"/>
                      <a:pt x="482" y="6637"/>
                    </a:cubicBezTo>
                    <a:cubicBezTo>
                      <a:pt x="441" y="6621"/>
                      <a:pt x="172" y="6468"/>
                      <a:pt x="33" y="6374"/>
                    </a:cubicBezTo>
                    <a:lnTo>
                      <a:pt x="33" y="6374"/>
                    </a:lnTo>
                    <a:cubicBezTo>
                      <a:pt x="169" y="6469"/>
                      <a:pt x="161" y="6477"/>
                      <a:pt x="161" y="6486"/>
                    </a:cubicBezTo>
                    <a:cubicBezTo>
                      <a:pt x="152" y="6495"/>
                      <a:pt x="161" y="6504"/>
                      <a:pt x="233" y="6566"/>
                    </a:cubicBezTo>
                    <a:cubicBezTo>
                      <a:pt x="249" y="6582"/>
                      <a:pt x="363" y="6666"/>
                      <a:pt x="361" y="6666"/>
                    </a:cubicBezTo>
                    <a:cubicBezTo>
                      <a:pt x="361" y="6666"/>
                      <a:pt x="359" y="6665"/>
                      <a:pt x="357" y="6664"/>
                    </a:cubicBezTo>
                    <a:cubicBezTo>
                      <a:pt x="304" y="6637"/>
                      <a:pt x="161" y="6548"/>
                      <a:pt x="152" y="6539"/>
                    </a:cubicBezTo>
                    <a:cubicBezTo>
                      <a:pt x="135" y="6539"/>
                      <a:pt x="224" y="6610"/>
                      <a:pt x="224" y="6619"/>
                    </a:cubicBezTo>
                    <a:lnTo>
                      <a:pt x="206" y="6637"/>
                    </a:lnTo>
                    <a:cubicBezTo>
                      <a:pt x="161" y="6610"/>
                      <a:pt x="141" y="6599"/>
                      <a:pt x="138" y="6599"/>
                    </a:cubicBezTo>
                    <a:cubicBezTo>
                      <a:pt x="127" y="6599"/>
                      <a:pt x="336" y="6742"/>
                      <a:pt x="420" y="6798"/>
                    </a:cubicBezTo>
                    <a:cubicBezTo>
                      <a:pt x="544" y="6878"/>
                      <a:pt x="553" y="6895"/>
                      <a:pt x="553" y="6904"/>
                    </a:cubicBezTo>
                    <a:cubicBezTo>
                      <a:pt x="295" y="6726"/>
                      <a:pt x="215" y="6673"/>
                      <a:pt x="179" y="6673"/>
                    </a:cubicBezTo>
                    <a:cubicBezTo>
                      <a:pt x="126" y="6673"/>
                      <a:pt x="117" y="6700"/>
                      <a:pt x="108" y="6717"/>
                    </a:cubicBezTo>
                    <a:cubicBezTo>
                      <a:pt x="108" y="6717"/>
                      <a:pt x="63" y="6735"/>
                      <a:pt x="170" y="6798"/>
                    </a:cubicBezTo>
                    <a:cubicBezTo>
                      <a:pt x="312" y="6885"/>
                      <a:pt x="336" y="6911"/>
                      <a:pt x="320" y="6911"/>
                    </a:cubicBezTo>
                    <a:cubicBezTo>
                      <a:pt x="315" y="6911"/>
                      <a:pt x="306" y="6909"/>
                      <a:pt x="295" y="6904"/>
                    </a:cubicBezTo>
                    <a:cubicBezTo>
                      <a:pt x="259" y="6887"/>
                      <a:pt x="152" y="6806"/>
                      <a:pt x="99" y="6780"/>
                    </a:cubicBezTo>
                    <a:cubicBezTo>
                      <a:pt x="72" y="6762"/>
                      <a:pt x="61" y="6757"/>
                      <a:pt x="57" y="6757"/>
                    </a:cubicBezTo>
                    <a:cubicBezTo>
                      <a:pt x="52" y="6757"/>
                      <a:pt x="54" y="6762"/>
                      <a:pt x="54" y="6762"/>
                    </a:cubicBezTo>
                    <a:cubicBezTo>
                      <a:pt x="51" y="6762"/>
                      <a:pt x="38" y="6758"/>
                      <a:pt x="28" y="6758"/>
                    </a:cubicBezTo>
                    <a:cubicBezTo>
                      <a:pt x="13" y="6758"/>
                      <a:pt x="9" y="6769"/>
                      <a:pt x="81" y="6824"/>
                    </a:cubicBezTo>
                    <a:cubicBezTo>
                      <a:pt x="151" y="6872"/>
                      <a:pt x="146" y="6872"/>
                      <a:pt x="141" y="6872"/>
                    </a:cubicBezTo>
                    <a:lnTo>
                      <a:pt x="141" y="6872"/>
                    </a:lnTo>
                    <a:cubicBezTo>
                      <a:pt x="138" y="6872"/>
                      <a:pt x="135" y="6872"/>
                      <a:pt x="152" y="6887"/>
                    </a:cubicBezTo>
                    <a:cubicBezTo>
                      <a:pt x="170" y="6913"/>
                      <a:pt x="339" y="7029"/>
                      <a:pt x="339" y="7029"/>
                    </a:cubicBezTo>
                    <a:cubicBezTo>
                      <a:pt x="339" y="7029"/>
                      <a:pt x="215" y="6958"/>
                      <a:pt x="179" y="6931"/>
                    </a:cubicBezTo>
                    <a:cubicBezTo>
                      <a:pt x="102" y="6889"/>
                      <a:pt x="64" y="6875"/>
                      <a:pt x="51" y="6875"/>
                    </a:cubicBezTo>
                    <a:cubicBezTo>
                      <a:pt x="47" y="6875"/>
                      <a:pt x="45" y="6876"/>
                      <a:pt x="45" y="6878"/>
                    </a:cubicBezTo>
                    <a:cubicBezTo>
                      <a:pt x="45" y="6887"/>
                      <a:pt x="45" y="6913"/>
                      <a:pt x="72" y="6949"/>
                    </a:cubicBezTo>
                    <a:cubicBezTo>
                      <a:pt x="143" y="7011"/>
                      <a:pt x="224" y="7065"/>
                      <a:pt x="295" y="7109"/>
                    </a:cubicBezTo>
                    <a:cubicBezTo>
                      <a:pt x="456" y="7231"/>
                      <a:pt x="720" y="7388"/>
                      <a:pt x="744" y="7388"/>
                    </a:cubicBezTo>
                    <a:cubicBezTo>
                      <a:pt x="757" y="7388"/>
                      <a:pt x="700" y="7342"/>
                      <a:pt x="517" y="7219"/>
                    </a:cubicBezTo>
                    <a:lnTo>
                      <a:pt x="517" y="7219"/>
                    </a:lnTo>
                    <a:cubicBezTo>
                      <a:pt x="610" y="7274"/>
                      <a:pt x="631" y="7254"/>
                      <a:pt x="785" y="7350"/>
                    </a:cubicBezTo>
                    <a:cubicBezTo>
                      <a:pt x="833" y="7380"/>
                      <a:pt x="852" y="7391"/>
                      <a:pt x="853" y="7391"/>
                    </a:cubicBezTo>
                    <a:cubicBezTo>
                      <a:pt x="857" y="7391"/>
                      <a:pt x="796" y="7350"/>
                      <a:pt x="767" y="7332"/>
                    </a:cubicBezTo>
                    <a:cubicBezTo>
                      <a:pt x="731" y="7296"/>
                      <a:pt x="758" y="7305"/>
                      <a:pt x="740" y="7278"/>
                    </a:cubicBezTo>
                    <a:cubicBezTo>
                      <a:pt x="651" y="7181"/>
                      <a:pt x="696" y="7172"/>
                      <a:pt x="758" y="7172"/>
                    </a:cubicBezTo>
                    <a:cubicBezTo>
                      <a:pt x="778" y="7172"/>
                      <a:pt x="853" y="7203"/>
                      <a:pt x="879" y="7203"/>
                    </a:cubicBezTo>
                    <a:cubicBezTo>
                      <a:pt x="910" y="7203"/>
                      <a:pt x="868" y="7157"/>
                      <a:pt x="571" y="6958"/>
                    </a:cubicBezTo>
                    <a:cubicBezTo>
                      <a:pt x="553" y="6946"/>
                      <a:pt x="373" y="6823"/>
                      <a:pt x="302" y="6775"/>
                    </a:cubicBezTo>
                    <a:lnTo>
                      <a:pt x="302" y="6775"/>
                    </a:lnTo>
                    <a:cubicBezTo>
                      <a:pt x="424" y="6845"/>
                      <a:pt x="537" y="6924"/>
                      <a:pt x="651" y="7002"/>
                    </a:cubicBezTo>
                    <a:cubicBezTo>
                      <a:pt x="704" y="7038"/>
                      <a:pt x="1332" y="7448"/>
                      <a:pt x="1337" y="7448"/>
                    </a:cubicBezTo>
                    <a:cubicBezTo>
                      <a:pt x="1337" y="7448"/>
                      <a:pt x="1337" y="7448"/>
                      <a:pt x="1337" y="7448"/>
                    </a:cubicBezTo>
                    <a:cubicBezTo>
                      <a:pt x="1310" y="7430"/>
                      <a:pt x="1257" y="7394"/>
                      <a:pt x="1230" y="7368"/>
                    </a:cubicBezTo>
                    <a:cubicBezTo>
                      <a:pt x="1203" y="7341"/>
                      <a:pt x="1194" y="7332"/>
                      <a:pt x="1203" y="7332"/>
                    </a:cubicBezTo>
                    <a:cubicBezTo>
                      <a:pt x="1203" y="7330"/>
                      <a:pt x="1205" y="7327"/>
                      <a:pt x="1210" y="7327"/>
                    </a:cubicBezTo>
                    <a:cubicBezTo>
                      <a:pt x="1224" y="7327"/>
                      <a:pt x="1266" y="7345"/>
                      <a:pt x="1390" y="7430"/>
                    </a:cubicBezTo>
                    <a:cubicBezTo>
                      <a:pt x="1070" y="7207"/>
                      <a:pt x="1319" y="7359"/>
                      <a:pt x="1061" y="7181"/>
                    </a:cubicBezTo>
                    <a:cubicBezTo>
                      <a:pt x="956" y="7115"/>
                      <a:pt x="770" y="6987"/>
                      <a:pt x="781" y="6987"/>
                    </a:cubicBezTo>
                    <a:cubicBezTo>
                      <a:pt x="784" y="6987"/>
                      <a:pt x="814" y="7004"/>
                      <a:pt x="883" y="7047"/>
                    </a:cubicBezTo>
                    <a:cubicBezTo>
                      <a:pt x="906" y="7060"/>
                      <a:pt x="930" y="7074"/>
                      <a:pt x="953" y="7089"/>
                    </a:cubicBezTo>
                    <a:lnTo>
                      <a:pt x="953" y="7089"/>
                    </a:lnTo>
                    <a:cubicBezTo>
                      <a:pt x="955" y="7096"/>
                      <a:pt x="1167" y="7243"/>
                      <a:pt x="1192" y="7243"/>
                    </a:cubicBezTo>
                    <a:cubicBezTo>
                      <a:pt x="1193" y="7243"/>
                      <a:pt x="1194" y="7243"/>
                      <a:pt x="1194" y="7243"/>
                    </a:cubicBezTo>
                    <a:cubicBezTo>
                      <a:pt x="1194" y="7243"/>
                      <a:pt x="1193" y="7242"/>
                      <a:pt x="1193" y="7242"/>
                    </a:cubicBezTo>
                    <a:lnTo>
                      <a:pt x="1193" y="7242"/>
                    </a:lnTo>
                    <a:cubicBezTo>
                      <a:pt x="1209" y="7252"/>
                      <a:pt x="1224" y="7261"/>
                      <a:pt x="1239" y="7270"/>
                    </a:cubicBezTo>
                    <a:cubicBezTo>
                      <a:pt x="1266" y="7287"/>
                      <a:pt x="1283" y="7296"/>
                      <a:pt x="1287" y="7296"/>
                    </a:cubicBezTo>
                    <a:cubicBezTo>
                      <a:pt x="1294" y="7296"/>
                      <a:pt x="1266" y="7271"/>
                      <a:pt x="1194" y="7216"/>
                    </a:cubicBezTo>
                    <a:cubicBezTo>
                      <a:pt x="1079" y="7136"/>
                      <a:pt x="1114" y="7163"/>
                      <a:pt x="1123" y="7154"/>
                    </a:cubicBezTo>
                    <a:lnTo>
                      <a:pt x="1123" y="7154"/>
                    </a:lnTo>
                    <a:cubicBezTo>
                      <a:pt x="1132" y="7154"/>
                      <a:pt x="1203" y="7207"/>
                      <a:pt x="1266" y="7252"/>
                    </a:cubicBezTo>
                    <a:cubicBezTo>
                      <a:pt x="1313" y="7281"/>
                      <a:pt x="1333" y="7292"/>
                      <a:pt x="1338" y="7292"/>
                    </a:cubicBezTo>
                    <a:cubicBezTo>
                      <a:pt x="1354" y="7292"/>
                      <a:pt x="1202" y="7175"/>
                      <a:pt x="1221" y="7175"/>
                    </a:cubicBezTo>
                    <a:cubicBezTo>
                      <a:pt x="1226" y="7175"/>
                      <a:pt x="1244" y="7184"/>
                      <a:pt x="1284" y="7207"/>
                    </a:cubicBezTo>
                    <a:cubicBezTo>
                      <a:pt x="1292" y="7207"/>
                      <a:pt x="1009" y="7006"/>
                      <a:pt x="1016" y="7006"/>
                    </a:cubicBezTo>
                    <a:lnTo>
                      <a:pt x="1016" y="7006"/>
                    </a:lnTo>
                    <a:cubicBezTo>
                      <a:pt x="1016" y="7006"/>
                      <a:pt x="1019" y="7007"/>
                      <a:pt x="1025" y="7011"/>
                    </a:cubicBezTo>
                    <a:cubicBezTo>
                      <a:pt x="1058" y="7028"/>
                      <a:pt x="1249" y="7157"/>
                      <a:pt x="1259" y="7157"/>
                    </a:cubicBezTo>
                    <a:cubicBezTo>
                      <a:pt x="1260" y="7157"/>
                      <a:pt x="1259" y="7156"/>
                      <a:pt x="1257" y="7154"/>
                    </a:cubicBezTo>
                    <a:cubicBezTo>
                      <a:pt x="1221" y="7118"/>
                      <a:pt x="1061" y="7020"/>
                      <a:pt x="999" y="6967"/>
                    </a:cubicBezTo>
                    <a:lnTo>
                      <a:pt x="999" y="6967"/>
                    </a:lnTo>
                    <a:lnTo>
                      <a:pt x="1399" y="7225"/>
                    </a:lnTo>
                    <a:cubicBezTo>
                      <a:pt x="1258" y="7124"/>
                      <a:pt x="1152" y="7048"/>
                      <a:pt x="1167" y="7048"/>
                    </a:cubicBezTo>
                    <a:cubicBezTo>
                      <a:pt x="1171" y="7048"/>
                      <a:pt x="1189" y="7056"/>
                      <a:pt x="1221" y="7074"/>
                    </a:cubicBezTo>
                    <a:cubicBezTo>
                      <a:pt x="1270" y="7101"/>
                      <a:pt x="1313" y="7124"/>
                      <a:pt x="1330" y="7124"/>
                    </a:cubicBezTo>
                    <a:cubicBezTo>
                      <a:pt x="1334" y="7124"/>
                      <a:pt x="1337" y="7122"/>
                      <a:pt x="1337" y="7118"/>
                    </a:cubicBezTo>
                    <a:cubicBezTo>
                      <a:pt x="1337" y="7109"/>
                      <a:pt x="1248" y="7056"/>
                      <a:pt x="1248" y="7056"/>
                    </a:cubicBezTo>
                    <a:lnTo>
                      <a:pt x="1257" y="7047"/>
                    </a:lnTo>
                    <a:cubicBezTo>
                      <a:pt x="1266" y="7038"/>
                      <a:pt x="1257" y="7038"/>
                      <a:pt x="1159" y="6967"/>
                    </a:cubicBezTo>
                    <a:cubicBezTo>
                      <a:pt x="1144" y="6955"/>
                      <a:pt x="1139" y="6951"/>
                      <a:pt x="1142" y="6951"/>
                    </a:cubicBezTo>
                    <a:cubicBezTo>
                      <a:pt x="1154" y="6951"/>
                      <a:pt x="1263" y="7011"/>
                      <a:pt x="1284" y="7011"/>
                    </a:cubicBezTo>
                    <a:cubicBezTo>
                      <a:pt x="1293" y="7016"/>
                      <a:pt x="1317" y="7028"/>
                      <a:pt x="1325" y="7028"/>
                    </a:cubicBezTo>
                    <a:cubicBezTo>
                      <a:pt x="1332" y="7028"/>
                      <a:pt x="1326" y="7018"/>
                      <a:pt x="1284" y="6985"/>
                    </a:cubicBezTo>
                    <a:cubicBezTo>
                      <a:pt x="1215" y="6941"/>
                      <a:pt x="1078" y="6850"/>
                      <a:pt x="1085" y="6850"/>
                    </a:cubicBezTo>
                    <a:cubicBezTo>
                      <a:pt x="1088" y="6850"/>
                      <a:pt x="1119" y="6867"/>
                      <a:pt x="1194" y="6913"/>
                    </a:cubicBezTo>
                    <a:cubicBezTo>
                      <a:pt x="1286" y="6971"/>
                      <a:pt x="1362" y="7013"/>
                      <a:pt x="1369" y="7013"/>
                    </a:cubicBezTo>
                    <a:cubicBezTo>
                      <a:pt x="1375" y="7013"/>
                      <a:pt x="1331" y="6982"/>
                      <a:pt x="1203" y="6904"/>
                    </a:cubicBezTo>
                    <a:cubicBezTo>
                      <a:pt x="1051" y="6799"/>
                      <a:pt x="979" y="6743"/>
                      <a:pt x="992" y="6743"/>
                    </a:cubicBezTo>
                    <a:cubicBezTo>
                      <a:pt x="998" y="6743"/>
                      <a:pt x="1027" y="6758"/>
                      <a:pt x="1079" y="6789"/>
                    </a:cubicBezTo>
                    <a:cubicBezTo>
                      <a:pt x="1168" y="6837"/>
                      <a:pt x="1294" y="6922"/>
                      <a:pt x="1303" y="6922"/>
                    </a:cubicBezTo>
                    <a:cubicBezTo>
                      <a:pt x="1305" y="6922"/>
                      <a:pt x="1297" y="6914"/>
                      <a:pt x="1275" y="6895"/>
                    </a:cubicBezTo>
                    <a:cubicBezTo>
                      <a:pt x="1258" y="6887"/>
                      <a:pt x="1031" y="6713"/>
                      <a:pt x="1036" y="6713"/>
                    </a:cubicBezTo>
                    <a:lnTo>
                      <a:pt x="1036" y="6713"/>
                    </a:lnTo>
                    <a:cubicBezTo>
                      <a:pt x="1037" y="6713"/>
                      <a:pt x="1039" y="6714"/>
                      <a:pt x="1043" y="6717"/>
                    </a:cubicBezTo>
                    <a:cubicBezTo>
                      <a:pt x="1088" y="6744"/>
                      <a:pt x="1230" y="6851"/>
                      <a:pt x="1301" y="6895"/>
                    </a:cubicBezTo>
                    <a:cubicBezTo>
                      <a:pt x="1312" y="6901"/>
                      <a:pt x="1318" y="6904"/>
                      <a:pt x="1320" y="6904"/>
                    </a:cubicBezTo>
                    <a:cubicBezTo>
                      <a:pt x="1332" y="6904"/>
                      <a:pt x="1181" y="6793"/>
                      <a:pt x="1150" y="6762"/>
                    </a:cubicBezTo>
                    <a:cubicBezTo>
                      <a:pt x="1150" y="6762"/>
                      <a:pt x="1150" y="6759"/>
                      <a:pt x="1156" y="6759"/>
                    </a:cubicBezTo>
                    <a:cubicBezTo>
                      <a:pt x="1166" y="6759"/>
                      <a:pt x="1189" y="6765"/>
                      <a:pt x="1248" y="6798"/>
                    </a:cubicBezTo>
                    <a:cubicBezTo>
                      <a:pt x="1292" y="6833"/>
                      <a:pt x="1346" y="6860"/>
                      <a:pt x="1399" y="6878"/>
                    </a:cubicBezTo>
                    <a:cubicBezTo>
                      <a:pt x="1417" y="6878"/>
                      <a:pt x="1408" y="6860"/>
                      <a:pt x="1355" y="6815"/>
                    </a:cubicBezTo>
                    <a:cubicBezTo>
                      <a:pt x="1323" y="6783"/>
                      <a:pt x="1227" y="6715"/>
                      <a:pt x="1231" y="6715"/>
                    </a:cubicBezTo>
                    <a:lnTo>
                      <a:pt x="1231" y="6715"/>
                    </a:lnTo>
                    <a:cubicBezTo>
                      <a:pt x="1233" y="6715"/>
                      <a:pt x="1250" y="6725"/>
                      <a:pt x="1292" y="6753"/>
                    </a:cubicBezTo>
                    <a:cubicBezTo>
                      <a:pt x="1409" y="6821"/>
                      <a:pt x="1471" y="6850"/>
                      <a:pt x="1486" y="6850"/>
                    </a:cubicBezTo>
                    <a:cubicBezTo>
                      <a:pt x="1493" y="6850"/>
                      <a:pt x="1491" y="6844"/>
                      <a:pt x="1480" y="6833"/>
                    </a:cubicBezTo>
                    <a:cubicBezTo>
                      <a:pt x="1457" y="6815"/>
                      <a:pt x="1410" y="6782"/>
                      <a:pt x="1357" y="6747"/>
                    </a:cubicBezTo>
                    <a:lnTo>
                      <a:pt x="1357" y="6747"/>
                    </a:lnTo>
                    <a:cubicBezTo>
                      <a:pt x="1416" y="6783"/>
                      <a:pt x="1445" y="6798"/>
                      <a:pt x="1454" y="6798"/>
                    </a:cubicBezTo>
                    <a:cubicBezTo>
                      <a:pt x="1470" y="6798"/>
                      <a:pt x="1409" y="6744"/>
                      <a:pt x="1328" y="6682"/>
                    </a:cubicBezTo>
                    <a:cubicBezTo>
                      <a:pt x="1284" y="6651"/>
                      <a:pt x="1264" y="6633"/>
                      <a:pt x="1270" y="6633"/>
                    </a:cubicBezTo>
                    <a:cubicBezTo>
                      <a:pt x="1277" y="6633"/>
                      <a:pt x="1310" y="6651"/>
                      <a:pt x="1373" y="6691"/>
                    </a:cubicBezTo>
                    <a:cubicBezTo>
                      <a:pt x="1453" y="6744"/>
                      <a:pt x="1497" y="6780"/>
                      <a:pt x="1569" y="6824"/>
                    </a:cubicBezTo>
                    <a:cubicBezTo>
                      <a:pt x="1585" y="6834"/>
                      <a:pt x="1594" y="6837"/>
                      <a:pt x="1596" y="6837"/>
                    </a:cubicBezTo>
                    <a:cubicBezTo>
                      <a:pt x="1604" y="6837"/>
                      <a:pt x="1527" y="6783"/>
                      <a:pt x="1506" y="6762"/>
                    </a:cubicBezTo>
                    <a:cubicBezTo>
                      <a:pt x="1473" y="6737"/>
                      <a:pt x="1459" y="6724"/>
                      <a:pt x="1465" y="6724"/>
                    </a:cubicBezTo>
                    <a:cubicBezTo>
                      <a:pt x="1473" y="6724"/>
                      <a:pt x="1507" y="6742"/>
                      <a:pt x="1569" y="6780"/>
                    </a:cubicBezTo>
                    <a:cubicBezTo>
                      <a:pt x="1622" y="6815"/>
                      <a:pt x="1644" y="6829"/>
                      <a:pt x="1647" y="6829"/>
                    </a:cubicBezTo>
                    <a:cubicBezTo>
                      <a:pt x="1657" y="6829"/>
                      <a:pt x="1493" y="6706"/>
                      <a:pt x="1480" y="6700"/>
                    </a:cubicBezTo>
                    <a:cubicBezTo>
                      <a:pt x="1435" y="6655"/>
                      <a:pt x="1551" y="6708"/>
                      <a:pt x="1435" y="6628"/>
                    </a:cubicBezTo>
                    <a:cubicBezTo>
                      <a:pt x="1372" y="6576"/>
                      <a:pt x="1362" y="6560"/>
                      <a:pt x="1373" y="6560"/>
                    </a:cubicBezTo>
                    <a:cubicBezTo>
                      <a:pt x="1381" y="6560"/>
                      <a:pt x="1399" y="6568"/>
                      <a:pt x="1417" y="6575"/>
                    </a:cubicBezTo>
                    <a:cubicBezTo>
                      <a:pt x="1442" y="6585"/>
                      <a:pt x="1496" y="6609"/>
                      <a:pt x="1512" y="6609"/>
                    </a:cubicBezTo>
                    <a:cubicBezTo>
                      <a:pt x="1525" y="6609"/>
                      <a:pt x="1515" y="6595"/>
                      <a:pt x="1453" y="6548"/>
                    </a:cubicBezTo>
                    <a:lnTo>
                      <a:pt x="1453" y="6548"/>
                    </a:lnTo>
                    <a:cubicBezTo>
                      <a:pt x="1515" y="6575"/>
                      <a:pt x="1569" y="6610"/>
                      <a:pt x="1631" y="6646"/>
                    </a:cubicBezTo>
                    <a:cubicBezTo>
                      <a:pt x="1641" y="6652"/>
                      <a:pt x="1647" y="6654"/>
                      <a:pt x="1648" y="6654"/>
                    </a:cubicBezTo>
                    <a:cubicBezTo>
                      <a:pt x="1655" y="6654"/>
                      <a:pt x="1569" y="6593"/>
                      <a:pt x="1569" y="6593"/>
                    </a:cubicBezTo>
                    <a:cubicBezTo>
                      <a:pt x="1578" y="6584"/>
                      <a:pt x="1604" y="6593"/>
                      <a:pt x="1578" y="6566"/>
                    </a:cubicBezTo>
                    <a:cubicBezTo>
                      <a:pt x="1564" y="6540"/>
                      <a:pt x="1484" y="6489"/>
                      <a:pt x="1488" y="6489"/>
                    </a:cubicBezTo>
                    <a:lnTo>
                      <a:pt x="1488" y="6489"/>
                    </a:lnTo>
                    <a:cubicBezTo>
                      <a:pt x="1490" y="6489"/>
                      <a:pt x="1502" y="6496"/>
                      <a:pt x="1533" y="6512"/>
                    </a:cubicBezTo>
                    <a:cubicBezTo>
                      <a:pt x="1597" y="6544"/>
                      <a:pt x="1678" y="6588"/>
                      <a:pt x="1689" y="6588"/>
                    </a:cubicBezTo>
                    <a:cubicBezTo>
                      <a:pt x="1699" y="6588"/>
                      <a:pt x="1648" y="6549"/>
                      <a:pt x="1462" y="6423"/>
                    </a:cubicBezTo>
                    <a:lnTo>
                      <a:pt x="1462" y="6423"/>
                    </a:lnTo>
                    <a:cubicBezTo>
                      <a:pt x="1636" y="6539"/>
                      <a:pt x="1717" y="6580"/>
                      <a:pt x="1742" y="6580"/>
                    </a:cubicBezTo>
                    <a:cubicBezTo>
                      <a:pt x="1774" y="6580"/>
                      <a:pt x="1708" y="6511"/>
                      <a:pt x="1622" y="6450"/>
                    </a:cubicBezTo>
                    <a:cubicBezTo>
                      <a:pt x="1608" y="6439"/>
                      <a:pt x="1603" y="6434"/>
                      <a:pt x="1606" y="6434"/>
                    </a:cubicBezTo>
                    <a:cubicBezTo>
                      <a:pt x="1620" y="6434"/>
                      <a:pt x="1863" y="6587"/>
                      <a:pt x="1879" y="6587"/>
                    </a:cubicBezTo>
                    <a:cubicBezTo>
                      <a:pt x="1885" y="6587"/>
                      <a:pt x="1858" y="6565"/>
                      <a:pt x="1773" y="6504"/>
                    </a:cubicBezTo>
                    <a:cubicBezTo>
                      <a:pt x="1655" y="6425"/>
                      <a:pt x="1513" y="6327"/>
                      <a:pt x="1528" y="6327"/>
                    </a:cubicBezTo>
                    <a:cubicBezTo>
                      <a:pt x="1534" y="6327"/>
                      <a:pt x="1559" y="6339"/>
                      <a:pt x="1613" y="6370"/>
                    </a:cubicBezTo>
                    <a:cubicBezTo>
                      <a:pt x="1613" y="6370"/>
                      <a:pt x="1613" y="6352"/>
                      <a:pt x="1598" y="6336"/>
                    </a:cubicBezTo>
                    <a:lnTo>
                      <a:pt x="1598" y="6336"/>
                    </a:lnTo>
                    <a:cubicBezTo>
                      <a:pt x="1626" y="6359"/>
                      <a:pt x="1694" y="6410"/>
                      <a:pt x="1738" y="6432"/>
                    </a:cubicBezTo>
                    <a:cubicBezTo>
                      <a:pt x="1756" y="6441"/>
                      <a:pt x="1764" y="6444"/>
                      <a:pt x="1767" y="6444"/>
                    </a:cubicBezTo>
                    <a:cubicBezTo>
                      <a:pt x="1772" y="6444"/>
                      <a:pt x="1759" y="6432"/>
                      <a:pt x="1765" y="6432"/>
                    </a:cubicBezTo>
                    <a:cubicBezTo>
                      <a:pt x="1765" y="6432"/>
                      <a:pt x="1888" y="6494"/>
                      <a:pt x="1914" y="6494"/>
                    </a:cubicBezTo>
                    <a:cubicBezTo>
                      <a:pt x="1919" y="6494"/>
                      <a:pt x="1920" y="6492"/>
                      <a:pt x="1916" y="6486"/>
                    </a:cubicBezTo>
                    <a:cubicBezTo>
                      <a:pt x="1809" y="6432"/>
                      <a:pt x="1453" y="6201"/>
                      <a:pt x="1301" y="6076"/>
                    </a:cubicBezTo>
                    <a:cubicBezTo>
                      <a:pt x="1302" y="6076"/>
                      <a:pt x="1302" y="6076"/>
                      <a:pt x="1302" y="6076"/>
                    </a:cubicBezTo>
                    <a:cubicBezTo>
                      <a:pt x="1322" y="6076"/>
                      <a:pt x="1553" y="6247"/>
                      <a:pt x="1631" y="6299"/>
                    </a:cubicBezTo>
                    <a:cubicBezTo>
                      <a:pt x="1679" y="6334"/>
                      <a:pt x="1698" y="6345"/>
                      <a:pt x="1704" y="6345"/>
                    </a:cubicBezTo>
                    <a:cubicBezTo>
                      <a:pt x="1713" y="6345"/>
                      <a:pt x="1687" y="6316"/>
                      <a:pt x="1691" y="6316"/>
                    </a:cubicBezTo>
                    <a:cubicBezTo>
                      <a:pt x="1692" y="6316"/>
                      <a:pt x="1692" y="6316"/>
                      <a:pt x="1693" y="6317"/>
                    </a:cubicBezTo>
                    <a:cubicBezTo>
                      <a:pt x="1711" y="6328"/>
                      <a:pt x="1821" y="6392"/>
                      <a:pt x="1873" y="6422"/>
                    </a:cubicBezTo>
                    <a:lnTo>
                      <a:pt x="1873" y="6422"/>
                    </a:lnTo>
                    <a:cubicBezTo>
                      <a:pt x="1812" y="6385"/>
                      <a:pt x="1717" y="6314"/>
                      <a:pt x="1737" y="6314"/>
                    </a:cubicBezTo>
                    <a:cubicBezTo>
                      <a:pt x="1739" y="6314"/>
                      <a:pt x="1742" y="6315"/>
                      <a:pt x="1747" y="6317"/>
                    </a:cubicBezTo>
                    <a:cubicBezTo>
                      <a:pt x="1818" y="6361"/>
                      <a:pt x="1898" y="6397"/>
                      <a:pt x="1978" y="6432"/>
                    </a:cubicBezTo>
                    <a:cubicBezTo>
                      <a:pt x="1827" y="6343"/>
                      <a:pt x="1907" y="6325"/>
                      <a:pt x="1871" y="6299"/>
                    </a:cubicBezTo>
                    <a:cubicBezTo>
                      <a:pt x="1845" y="6272"/>
                      <a:pt x="1631" y="6138"/>
                      <a:pt x="1551" y="6076"/>
                    </a:cubicBezTo>
                    <a:cubicBezTo>
                      <a:pt x="1535" y="6064"/>
                      <a:pt x="1529" y="6059"/>
                      <a:pt x="1531" y="6059"/>
                    </a:cubicBezTo>
                    <a:lnTo>
                      <a:pt x="1531" y="6059"/>
                    </a:lnTo>
                    <a:cubicBezTo>
                      <a:pt x="1539" y="6059"/>
                      <a:pt x="1802" y="6234"/>
                      <a:pt x="1863" y="6272"/>
                    </a:cubicBezTo>
                    <a:cubicBezTo>
                      <a:pt x="1797" y="6228"/>
                      <a:pt x="1688" y="6154"/>
                      <a:pt x="1697" y="6154"/>
                    </a:cubicBezTo>
                    <a:cubicBezTo>
                      <a:pt x="1699" y="6154"/>
                      <a:pt x="1706" y="6157"/>
                      <a:pt x="1720" y="6165"/>
                    </a:cubicBezTo>
                    <a:cubicBezTo>
                      <a:pt x="1800" y="6210"/>
                      <a:pt x="1943" y="6317"/>
                      <a:pt x="1996" y="6343"/>
                    </a:cubicBezTo>
                    <a:cubicBezTo>
                      <a:pt x="1997" y="6344"/>
                      <a:pt x="1998" y="6344"/>
                      <a:pt x="1999" y="6344"/>
                    </a:cubicBezTo>
                    <a:cubicBezTo>
                      <a:pt x="2008" y="6344"/>
                      <a:pt x="1718" y="6137"/>
                      <a:pt x="1734" y="6137"/>
                    </a:cubicBezTo>
                    <a:cubicBezTo>
                      <a:pt x="1735" y="6137"/>
                      <a:pt x="1736" y="6138"/>
                      <a:pt x="1738" y="6138"/>
                    </a:cubicBezTo>
                    <a:cubicBezTo>
                      <a:pt x="1745" y="6138"/>
                      <a:pt x="1953" y="6268"/>
                      <a:pt x="1958" y="6268"/>
                    </a:cubicBezTo>
                    <a:cubicBezTo>
                      <a:pt x="1959" y="6268"/>
                      <a:pt x="1950" y="6262"/>
                      <a:pt x="1925" y="6245"/>
                    </a:cubicBezTo>
                    <a:cubicBezTo>
                      <a:pt x="1845" y="6192"/>
                      <a:pt x="1773" y="6156"/>
                      <a:pt x="1720" y="6112"/>
                    </a:cubicBezTo>
                    <a:cubicBezTo>
                      <a:pt x="1711" y="6103"/>
                      <a:pt x="1707" y="6098"/>
                      <a:pt x="1708" y="6098"/>
                    </a:cubicBezTo>
                    <a:lnTo>
                      <a:pt x="1708" y="6098"/>
                    </a:lnTo>
                    <a:cubicBezTo>
                      <a:pt x="1709" y="6098"/>
                      <a:pt x="1716" y="6103"/>
                      <a:pt x="1729" y="6112"/>
                    </a:cubicBezTo>
                    <a:cubicBezTo>
                      <a:pt x="1818" y="6165"/>
                      <a:pt x="2058" y="6334"/>
                      <a:pt x="2076" y="6334"/>
                    </a:cubicBezTo>
                    <a:cubicBezTo>
                      <a:pt x="2103" y="6334"/>
                      <a:pt x="2112" y="6334"/>
                      <a:pt x="2076" y="6308"/>
                    </a:cubicBezTo>
                    <a:cubicBezTo>
                      <a:pt x="2067" y="6299"/>
                      <a:pt x="1978" y="6236"/>
                      <a:pt x="1978" y="6236"/>
                    </a:cubicBezTo>
                    <a:cubicBezTo>
                      <a:pt x="1978" y="6236"/>
                      <a:pt x="2005" y="6236"/>
                      <a:pt x="1987" y="6201"/>
                    </a:cubicBezTo>
                    <a:cubicBezTo>
                      <a:pt x="1916" y="6138"/>
                      <a:pt x="1845" y="6085"/>
                      <a:pt x="1765" y="6049"/>
                    </a:cubicBezTo>
                    <a:cubicBezTo>
                      <a:pt x="1768" y="6046"/>
                      <a:pt x="1769" y="6042"/>
                      <a:pt x="1775" y="6042"/>
                    </a:cubicBezTo>
                    <a:cubicBezTo>
                      <a:pt x="1787" y="6042"/>
                      <a:pt x="1817" y="6055"/>
                      <a:pt x="1907" y="6112"/>
                    </a:cubicBezTo>
                    <a:cubicBezTo>
                      <a:pt x="1992" y="6164"/>
                      <a:pt x="2109" y="6235"/>
                      <a:pt x="2125" y="6235"/>
                    </a:cubicBezTo>
                    <a:cubicBezTo>
                      <a:pt x="2131" y="6235"/>
                      <a:pt x="2123" y="6225"/>
                      <a:pt x="2094" y="6201"/>
                    </a:cubicBezTo>
                    <a:cubicBezTo>
                      <a:pt x="2041" y="6165"/>
                      <a:pt x="1987" y="6129"/>
                      <a:pt x="1943" y="6085"/>
                    </a:cubicBezTo>
                    <a:cubicBezTo>
                      <a:pt x="1943" y="6085"/>
                      <a:pt x="1969" y="6085"/>
                      <a:pt x="1952" y="6076"/>
                    </a:cubicBezTo>
                    <a:lnTo>
                      <a:pt x="1845" y="5996"/>
                    </a:lnTo>
                    <a:cubicBezTo>
                      <a:pt x="1773" y="5942"/>
                      <a:pt x="1863" y="5987"/>
                      <a:pt x="1818" y="5942"/>
                    </a:cubicBezTo>
                    <a:cubicBezTo>
                      <a:pt x="1789" y="5913"/>
                      <a:pt x="1733" y="5869"/>
                      <a:pt x="1740" y="5869"/>
                    </a:cubicBezTo>
                    <a:cubicBezTo>
                      <a:pt x="1744" y="5869"/>
                      <a:pt x="1765" y="5882"/>
                      <a:pt x="1818" y="5916"/>
                    </a:cubicBezTo>
                    <a:cubicBezTo>
                      <a:pt x="1857" y="5940"/>
                      <a:pt x="1882" y="5951"/>
                      <a:pt x="1892" y="5951"/>
                    </a:cubicBezTo>
                    <a:cubicBezTo>
                      <a:pt x="1908" y="5951"/>
                      <a:pt x="1889" y="5927"/>
                      <a:pt x="1836" y="5889"/>
                    </a:cubicBezTo>
                    <a:cubicBezTo>
                      <a:pt x="1773" y="5844"/>
                      <a:pt x="1702" y="5809"/>
                      <a:pt x="1640" y="5782"/>
                    </a:cubicBezTo>
                    <a:cubicBezTo>
                      <a:pt x="1640" y="5782"/>
                      <a:pt x="1640" y="5778"/>
                      <a:pt x="1648" y="5778"/>
                    </a:cubicBezTo>
                    <a:cubicBezTo>
                      <a:pt x="1655" y="5778"/>
                      <a:pt x="1671" y="5782"/>
                      <a:pt x="1702" y="5800"/>
                    </a:cubicBezTo>
                    <a:cubicBezTo>
                      <a:pt x="1773" y="5836"/>
                      <a:pt x="1863" y="5889"/>
                      <a:pt x="1898" y="5907"/>
                    </a:cubicBezTo>
                    <a:cubicBezTo>
                      <a:pt x="1904" y="5910"/>
                      <a:pt x="1907" y="5911"/>
                      <a:pt x="1908" y="5911"/>
                    </a:cubicBezTo>
                    <a:cubicBezTo>
                      <a:pt x="1916" y="5911"/>
                      <a:pt x="1841" y="5857"/>
                      <a:pt x="1850" y="5857"/>
                    </a:cubicBezTo>
                    <a:cubicBezTo>
                      <a:pt x="1853" y="5857"/>
                      <a:pt x="1862" y="5861"/>
                      <a:pt x="1880" y="5871"/>
                    </a:cubicBezTo>
                    <a:cubicBezTo>
                      <a:pt x="1913" y="5884"/>
                      <a:pt x="2116" y="6009"/>
                      <a:pt x="2123" y="6009"/>
                    </a:cubicBezTo>
                    <a:cubicBezTo>
                      <a:pt x="2126" y="6009"/>
                      <a:pt x="2104" y="5993"/>
                      <a:pt x="2041" y="5951"/>
                    </a:cubicBezTo>
                    <a:cubicBezTo>
                      <a:pt x="1929" y="5875"/>
                      <a:pt x="1759" y="5760"/>
                      <a:pt x="1765" y="5760"/>
                    </a:cubicBezTo>
                    <a:lnTo>
                      <a:pt x="1765" y="5760"/>
                    </a:lnTo>
                    <a:cubicBezTo>
                      <a:pt x="1767" y="5760"/>
                      <a:pt x="1783" y="5769"/>
                      <a:pt x="1818" y="5791"/>
                    </a:cubicBezTo>
                    <a:cubicBezTo>
                      <a:pt x="1925" y="5844"/>
                      <a:pt x="2014" y="5907"/>
                      <a:pt x="2076" y="5934"/>
                    </a:cubicBezTo>
                    <a:cubicBezTo>
                      <a:pt x="2085" y="5938"/>
                      <a:pt x="2110" y="5947"/>
                      <a:pt x="2120" y="5947"/>
                    </a:cubicBezTo>
                    <a:cubicBezTo>
                      <a:pt x="2130" y="5947"/>
                      <a:pt x="2125" y="5938"/>
                      <a:pt x="2076" y="5907"/>
                    </a:cubicBezTo>
                    <a:cubicBezTo>
                      <a:pt x="1961" y="5836"/>
                      <a:pt x="1854" y="5764"/>
                      <a:pt x="1756" y="5684"/>
                    </a:cubicBezTo>
                    <a:lnTo>
                      <a:pt x="1756" y="5684"/>
                    </a:lnTo>
                    <a:cubicBezTo>
                      <a:pt x="1791" y="5693"/>
                      <a:pt x="1969" y="5818"/>
                      <a:pt x="2058" y="5880"/>
                    </a:cubicBezTo>
                    <a:cubicBezTo>
                      <a:pt x="2058" y="5880"/>
                      <a:pt x="1836" y="5720"/>
                      <a:pt x="1818" y="5702"/>
                    </a:cubicBezTo>
                    <a:cubicBezTo>
                      <a:pt x="1780" y="5671"/>
                      <a:pt x="1766" y="5659"/>
                      <a:pt x="1769" y="5659"/>
                    </a:cubicBezTo>
                    <a:cubicBezTo>
                      <a:pt x="1773" y="5659"/>
                      <a:pt x="1820" y="5690"/>
                      <a:pt x="1880" y="5729"/>
                    </a:cubicBezTo>
                    <a:cubicBezTo>
                      <a:pt x="1988" y="5796"/>
                      <a:pt x="2080" y="5843"/>
                      <a:pt x="2096" y="5843"/>
                    </a:cubicBezTo>
                    <a:cubicBezTo>
                      <a:pt x="2101" y="5843"/>
                      <a:pt x="2098" y="5838"/>
                      <a:pt x="2085" y="5827"/>
                    </a:cubicBezTo>
                    <a:cubicBezTo>
                      <a:pt x="2032" y="5782"/>
                      <a:pt x="1604" y="5506"/>
                      <a:pt x="1604" y="5488"/>
                    </a:cubicBezTo>
                    <a:cubicBezTo>
                      <a:pt x="1604" y="5488"/>
                      <a:pt x="1605" y="5488"/>
                      <a:pt x="1605" y="5488"/>
                    </a:cubicBezTo>
                    <a:cubicBezTo>
                      <a:pt x="1617" y="5488"/>
                      <a:pt x="1741" y="5570"/>
                      <a:pt x="1800" y="5604"/>
                    </a:cubicBezTo>
                    <a:cubicBezTo>
                      <a:pt x="1845" y="5631"/>
                      <a:pt x="1898" y="5657"/>
                      <a:pt x="1952" y="5684"/>
                    </a:cubicBezTo>
                    <a:cubicBezTo>
                      <a:pt x="1975" y="5692"/>
                      <a:pt x="2208" y="5825"/>
                      <a:pt x="2224" y="5825"/>
                    </a:cubicBezTo>
                    <a:cubicBezTo>
                      <a:pt x="2227" y="5825"/>
                      <a:pt x="2225" y="5823"/>
                      <a:pt x="2219" y="5818"/>
                    </a:cubicBezTo>
                    <a:cubicBezTo>
                      <a:pt x="2188" y="5795"/>
                      <a:pt x="2029" y="5682"/>
                      <a:pt x="2032" y="5682"/>
                    </a:cubicBezTo>
                    <a:lnTo>
                      <a:pt x="2032" y="5682"/>
                    </a:lnTo>
                    <a:cubicBezTo>
                      <a:pt x="2032" y="5682"/>
                      <a:pt x="2038" y="5685"/>
                      <a:pt x="2050" y="5693"/>
                    </a:cubicBezTo>
                    <a:cubicBezTo>
                      <a:pt x="2103" y="5729"/>
                      <a:pt x="2148" y="5755"/>
                      <a:pt x="2210" y="5782"/>
                    </a:cubicBezTo>
                    <a:cubicBezTo>
                      <a:pt x="2211" y="5782"/>
                      <a:pt x="2211" y="5782"/>
                      <a:pt x="2211" y="5782"/>
                    </a:cubicBezTo>
                    <a:cubicBezTo>
                      <a:pt x="2233" y="5782"/>
                      <a:pt x="1871" y="5532"/>
                      <a:pt x="1863" y="5506"/>
                    </a:cubicBezTo>
                    <a:cubicBezTo>
                      <a:pt x="1862" y="5505"/>
                      <a:pt x="1863" y="5504"/>
                      <a:pt x="1864" y="5504"/>
                    </a:cubicBezTo>
                    <a:cubicBezTo>
                      <a:pt x="1890" y="5504"/>
                      <a:pt x="2251" y="5747"/>
                      <a:pt x="2272" y="5747"/>
                    </a:cubicBezTo>
                    <a:cubicBezTo>
                      <a:pt x="2272" y="5747"/>
                      <a:pt x="2272" y="5747"/>
                      <a:pt x="2272" y="5746"/>
                    </a:cubicBezTo>
                    <a:cubicBezTo>
                      <a:pt x="2277" y="5741"/>
                      <a:pt x="2215" y="5701"/>
                      <a:pt x="2161" y="5668"/>
                    </a:cubicBezTo>
                    <a:lnTo>
                      <a:pt x="2161" y="5668"/>
                    </a:lnTo>
                    <a:cubicBezTo>
                      <a:pt x="2215" y="5700"/>
                      <a:pt x="2278" y="5738"/>
                      <a:pt x="2281" y="5738"/>
                    </a:cubicBezTo>
                    <a:cubicBezTo>
                      <a:pt x="2282" y="5738"/>
                      <a:pt x="2281" y="5738"/>
                      <a:pt x="2281" y="5738"/>
                    </a:cubicBezTo>
                    <a:cubicBezTo>
                      <a:pt x="2272" y="5720"/>
                      <a:pt x="2210" y="5666"/>
                      <a:pt x="2219" y="5657"/>
                    </a:cubicBezTo>
                    <a:cubicBezTo>
                      <a:pt x="2228" y="5648"/>
                      <a:pt x="2219" y="5640"/>
                      <a:pt x="2156" y="5595"/>
                    </a:cubicBezTo>
                    <a:cubicBezTo>
                      <a:pt x="2119" y="5570"/>
                      <a:pt x="2109" y="5560"/>
                      <a:pt x="2112" y="5560"/>
                    </a:cubicBezTo>
                    <a:cubicBezTo>
                      <a:pt x="2116" y="5560"/>
                      <a:pt x="2138" y="5572"/>
                      <a:pt x="2156" y="5586"/>
                    </a:cubicBezTo>
                    <a:cubicBezTo>
                      <a:pt x="2182" y="5599"/>
                      <a:pt x="2198" y="5605"/>
                      <a:pt x="2206" y="5605"/>
                    </a:cubicBezTo>
                    <a:cubicBezTo>
                      <a:pt x="2220" y="5605"/>
                      <a:pt x="2206" y="5585"/>
                      <a:pt x="2165" y="5550"/>
                    </a:cubicBezTo>
                    <a:cubicBezTo>
                      <a:pt x="2143" y="5528"/>
                      <a:pt x="1963" y="5397"/>
                      <a:pt x="1966" y="5397"/>
                    </a:cubicBezTo>
                    <a:lnTo>
                      <a:pt x="1966" y="5397"/>
                    </a:lnTo>
                    <a:cubicBezTo>
                      <a:pt x="1967" y="5397"/>
                      <a:pt x="1976" y="5403"/>
                      <a:pt x="1996" y="5417"/>
                    </a:cubicBezTo>
                    <a:cubicBezTo>
                      <a:pt x="2151" y="5522"/>
                      <a:pt x="2319" y="5632"/>
                      <a:pt x="2332" y="5632"/>
                    </a:cubicBezTo>
                    <a:cubicBezTo>
                      <a:pt x="2337" y="5632"/>
                      <a:pt x="2313" y="5611"/>
                      <a:pt x="2246" y="5559"/>
                    </a:cubicBezTo>
                    <a:cubicBezTo>
                      <a:pt x="2138" y="5480"/>
                      <a:pt x="1902" y="5314"/>
                      <a:pt x="1923" y="5314"/>
                    </a:cubicBezTo>
                    <a:cubicBezTo>
                      <a:pt x="1928" y="5314"/>
                      <a:pt x="1948" y="5323"/>
                      <a:pt x="1987" y="5346"/>
                    </a:cubicBezTo>
                    <a:cubicBezTo>
                      <a:pt x="2103" y="5408"/>
                      <a:pt x="2272" y="5515"/>
                      <a:pt x="2326" y="5542"/>
                    </a:cubicBezTo>
                    <a:cubicBezTo>
                      <a:pt x="2330" y="5543"/>
                      <a:pt x="2333" y="5544"/>
                      <a:pt x="2335" y="5544"/>
                    </a:cubicBezTo>
                    <a:cubicBezTo>
                      <a:pt x="2348" y="5544"/>
                      <a:pt x="2255" y="5479"/>
                      <a:pt x="2263" y="5479"/>
                    </a:cubicBezTo>
                    <a:cubicBezTo>
                      <a:pt x="2263" y="5479"/>
                      <a:pt x="2264" y="5479"/>
                      <a:pt x="2264" y="5479"/>
                    </a:cubicBezTo>
                    <a:cubicBezTo>
                      <a:pt x="2277" y="5479"/>
                      <a:pt x="2451" y="5586"/>
                      <a:pt x="2459" y="5586"/>
                    </a:cubicBezTo>
                    <a:cubicBezTo>
                      <a:pt x="2468" y="5586"/>
                      <a:pt x="2344" y="5506"/>
                      <a:pt x="2317" y="5488"/>
                    </a:cubicBezTo>
                    <a:cubicBezTo>
                      <a:pt x="2284" y="5462"/>
                      <a:pt x="2274" y="5452"/>
                      <a:pt x="2278" y="5452"/>
                    </a:cubicBezTo>
                    <a:cubicBezTo>
                      <a:pt x="2298" y="5452"/>
                      <a:pt x="2577" y="5631"/>
                      <a:pt x="2584" y="5631"/>
                    </a:cubicBezTo>
                    <a:cubicBezTo>
                      <a:pt x="2584" y="5623"/>
                      <a:pt x="2194" y="5374"/>
                      <a:pt x="2204" y="5374"/>
                    </a:cubicBezTo>
                    <a:lnTo>
                      <a:pt x="2204" y="5374"/>
                    </a:lnTo>
                    <a:cubicBezTo>
                      <a:pt x="2206" y="5374"/>
                      <a:pt x="2223" y="5384"/>
                      <a:pt x="2263" y="5408"/>
                    </a:cubicBezTo>
                    <a:cubicBezTo>
                      <a:pt x="2378" y="5473"/>
                      <a:pt x="2401" y="5491"/>
                      <a:pt x="2414" y="5491"/>
                    </a:cubicBezTo>
                    <a:cubicBezTo>
                      <a:pt x="2417" y="5491"/>
                      <a:pt x="2420" y="5490"/>
                      <a:pt x="2424" y="5488"/>
                    </a:cubicBezTo>
                    <a:cubicBezTo>
                      <a:pt x="2475" y="5514"/>
                      <a:pt x="2526" y="5544"/>
                      <a:pt x="2574" y="5575"/>
                    </a:cubicBezTo>
                    <a:lnTo>
                      <a:pt x="2574" y="5575"/>
                    </a:lnTo>
                    <a:cubicBezTo>
                      <a:pt x="2339" y="5412"/>
                      <a:pt x="2562" y="5523"/>
                      <a:pt x="2301" y="5350"/>
                    </a:cubicBezTo>
                    <a:lnTo>
                      <a:pt x="2301" y="5350"/>
                    </a:lnTo>
                    <a:cubicBezTo>
                      <a:pt x="2390" y="5408"/>
                      <a:pt x="2427" y="5423"/>
                      <a:pt x="2440" y="5423"/>
                    </a:cubicBezTo>
                    <a:cubicBezTo>
                      <a:pt x="2451" y="5423"/>
                      <a:pt x="2445" y="5412"/>
                      <a:pt x="2441" y="5408"/>
                    </a:cubicBezTo>
                    <a:cubicBezTo>
                      <a:pt x="2424" y="5381"/>
                      <a:pt x="2397" y="5355"/>
                      <a:pt x="2370" y="5337"/>
                    </a:cubicBezTo>
                    <a:cubicBezTo>
                      <a:pt x="2370" y="5337"/>
                      <a:pt x="2187" y="5212"/>
                      <a:pt x="2191" y="5212"/>
                    </a:cubicBezTo>
                    <a:lnTo>
                      <a:pt x="2191" y="5212"/>
                    </a:lnTo>
                    <a:cubicBezTo>
                      <a:pt x="2191" y="5212"/>
                      <a:pt x="2192" y="5212"/>
                      <a:pt x="2192" y="5212"/>
                    </a:cubicBezTo>
                    <a:cubicBezTo>
                      <a:pt x="2290" y="5274"/>
                      <a:pt x="2522" y="5426"/>
                      <a:pt x="2620" y="5497"/>
                    </a:cubicBezTo>
                    <a:cubicBezTo>
                      <a:pt x="2539" y="5435"/>
                      <a:pt x="2495" y="5399"/>
                      <a:pt x="2352" y="5301"/>
                    </a:cubicBezTo>
                    <a:cubicBezTo>
                      <a:pt x="2246" y="5230"/>
                      <a:pt x="2130" y="5159"/>
                      <a:pt x="2032" y="5070"/>
                    </a:cubicBezTo>
                    <a:lnTo>
                      <a:pt x="2032" y="5070"/>
                    </a:lnTo>
                    <a:cubicBezTo>
                      <a:pt x="2112" y="5123"/>
                      <a:pt x="2406" y="5319"/>
                      <a:pt x="2450" y="5346"/>
                    </a:cubicBezTo>
                    <a:cubicBezTo>
                      <a:pt x="2461" y="5352"/>
                      <a:pt x="2466" y="5355"/>
                      <a:pt x="2467" y="5355"/>
                    </a:cubicBezTo>
                    <a:cubicBezTo>
                      <a:pt x="2474" y="5355"/>
                      <a:pt x="2343" y="5259"/>
                      <a:pt x="2290" y="5221"/>
                    </a:cubicBezTo>
                    <a:lnTo>
                      <a:pt x="2290" y="5221"/>
                    </a:lnTo>
                    <a:cubicBezTo>
                      <a:pt x="2290" y="5221"/>
                      <a:pt x="2299" y="5221"/>
                      <a:pt x="2352" y="5248"/>
                    </a:cubicBezTo>
                    <a:cubicBezTo>
                      <a:pt x="2403" y="5273"/>
                      <a:pt x="2510" y="5346"/>
                      <a:pt x="2528" y="5346"/>
                    </a:cubicBezTo>
                    <a:cubicBezTo>
                      <a:pt x="2529" y="5346"/>
                      <a:pt x="2530" y="5346"/>
                      <a:pt x="2531" y="5346"/>
                    </a:cubicBezTo>
                    <a:cubicBezTo>
                      <a:pt x="2531" y="5346"/>
                      <a:pt x="2250" y="5158"/>
                      <a:pt x="2270" y="5158"/>
                    </a:cubicBezTo>
                    <a:cubicBezTo>
                      <a:pt x="2271" y="5158"/>
                      <a:pt x="2271" y="5158"/>
                      <a:pt x="2272" y="5159"/>
                    </a:cubicBezTo>
                    <a:cubicBezTo>
                      <a:pt x="2281" y="5159"/>
                      <a:pt x="2379" y="5230"/>
                      <a:pt x="2406" y="5239"/>
                    </a:cubicBezTo>
                    <a:cubicBezTo>
                      <a:pt x="2424" y="5257"/>
                      <a:pt x="2441" y="5257"/>
                      <a:pt x="2459" y="5265"/>
                    </a:cubicBezTo>
                    <a:cubicBezTo>
                      <a:pt x="2477" y="5265"/>
                      <a:pt x="2397" y="5203"/>
                      <a:pt x="2397" y="5185"/>
                    </a:cubicBezTo>
                    <a:cubicBezTo>
                      <a:pt x="2396" y="5184"/>
                      <a:pt x="2397" y="5183"/>
                      <a:pt x="2398" y="5183"/>
                    </a:cubicBezTo>
                    <a:cubicBezTo>
                      <a:pt x="2409" y="5183"/>
                      <a:pt x="2489" y="5233"/>
                      <a:pt x="2497" y="5233"/>
                    </a:cubicBezTo>
                    <a:cubicBezTo>
                      <a:pt x="2498" y="5233"/>
                      <a:pt x="2497" y="5231"/>
                      <a:pt x="2492" y="5226"/>
                    </a:cubicBezTo>
                    <a:lnTo>
                      <a:pt x="2492" y="5226"/>
                    </a:lnTo>
                    <a:cubicBezTo>
                      <a:pt x="2570" y="5277"/>
                      <a:pt x="2616" y="5304"/>
                      <a:pt x="2632" y="5304"/>
                    </a:cubicBezTo>
                    <a:cubicBezTo>
                      <a:pt x="2635" y="5304"/>
                      <a:pt x="2637" y="5303"/>
                      <a:pt x="2637" y="5301"/>
                    </a:cubicBezTo>
                    <a:lnTo>
                      <a:pt x="2513" y="5221"/>
                    </a:lnTo>
                    <a:cubicBezTo>
                      <a:pt x="2516" y="5221"/>
                      <a:pt x="2537" y="5225"/>
                      <a:pt x="2553" y="5225"/>
                    </a:cubicBezTo>
                    <a:cubicBezTo>
                      <a:pt x="2576" y="5225"/>
                      <a:pt x="2588" y="5216"/>
                      <a:pt x="2513" y="5167"/>
                    </a:cubicBezTo>
                    <a:cubicBezTo>
                      <a:pt x="2504" y="5159"/>
                      <a:pt x="2233" y="4989"/>
                      <a:pt x="2252" y="4989"/>
                    </a:cubicBezTo>
                    <a:cubicBezTo>
                      <a:pt x="2253" y="4989"/>
                      <a:pt x="2254" y="4989"/>
                      <a:pt x="2254" y="4989"/>
                    </a:cubicBezTo>
                    <a:cubicBezTo>
                      <a:pt x="2290" y="5007"/>
                      <a:pt x="2433" y="5096"/>
                      <a:pt x="2477" y="5114"/>
                    </a:cubicBezTo>
                    <a:cubicBezTo>
                      <a:pt x="2558" y="5157"/>
                      <a:pt x="2621" y="5183"/>
                      <a:pt x="2643" y="5183"/>
                    </a:cubicBezTo>
                    <a:cubicBezTo>
                      <a:pt x="2653" y="5183"/>
                      <a:pt x="2655" y="5178"/>
                      <a:pt x="2646" y="5167"/>
                    </a:cubicBezTo>
                    <a:cubicBezTo>
                      <a:pt x="2629" y="5141"/>
                      <a:pt x="2504" y="5052"/>
                      <a:pt x="2504" y="5043"/>
                    </a:cubicBezTo>
                    <a:cubicBezTo>
                      <a:pt x="2440" y="4979"/>
                      <a:pt x="2365" y="4921"/>
                      <a:pt x="2283" y="4868"/>
                    </a:cubicBezTo>
                    <a:lnTo>
                      <a:pt x="2283" y="4868"/>
                    </a:lnTo>
                    <a:cubicBezTo>
                      <a:pt x="2388" y="4932"/>
                      <a:pt x="2569" y="5040"/>
                      <a:pt x="2574" y="5040"/>
                    </a:cubicBezTo>
                    <a:cubicBezTo>
                      <a:pt x="2576" y="5040"/>
                      <a:pt x="2559" y="5028"/>
                      <a:pt x="2513" y="4998"/>
                    </a:cubicBezTo>
                    <a:cubicBezTo>
                      <a:pt x="2388" y="4909"/>
                      <a:pt x="2121" y="4758"/>
                      <a:pt x="1978" y="4660"/>
                    </a:cubicBezTo>
                    <a:lnTo>
                      <a:pt x="1978" y="4660"/>
                    </a:lnTo>
                    <a:lnTo>
                      <a:pt x="2263" y="4820"/>
                    </a:lnTo>
                    <a:cubicBezTo>
                      <a:pt x="2358" y="4877"/>
                      <a:pt x="2474" y="4947"/>
                      <a:pt x="2601" y="5027"/>
                    </a:cubicBezTo>
                    <a:lnTo>
                      <a:pt x="2601" y="5027"/>
                    </a:lnTo>
                    <a:cubicBezTo>
                      <a:pt x="2549" y="4988"/>
                      <a:pt x="2500" y="4945"/>
                      <a:pt x="2450" y="4900"/>
                    </a:cubicBezTo>
                    <a:cubicBezTo>
                      <a:pt x="2452" y="4899"/>
                      <a:pt x="2453" y="4898"/>
                      <a:pt x="2456" y="4898"/>
                    </a:cubicBezTo>
                    <a:cubicBezTo>
                      <a:pt x="2472" y="4898"/>
                      <a:pt x="2520" y="4926"/>
                      <a:pt x="2673" y="5034"/>
                    </a:cubicBezTo>
                    <a:cubicBezTo>
                      <a:pt x="2823" y="5134"/>
                      <a:pt x="2786" y="5093"/>
                      <a:pt x="2869" y="5147"/>
                    </a:cubicBezTo>
                    <a:lnTo>
                      <a:pt x="2869" y="5147"/>
                    </a:lnTo>
                    <a:lnTo>
                      <a:pt x="2344" y="4802"/>
                    </a:lnTo>
                    <a:cubicBezTo>
                      <a:pt x="2344" y="4802"/>
                      <a:pt x="2344" y="4802"/>
                      <a:pt x="2344" y="4802"/>
                    </a:cubicBezTo>
                    <a:cubicBezTo>
                      <a:pt x="2365" y="4802"/>
                      <a:pt x="2776" y="5070"/>
                      <a:pt x="2780" y="5070"/>
                    </a:cubicBezTo>
                    <a:cubicBezTo>
                      <a:pt x="2780" y="5070"/>
                      <a:pt x="2780" y="5070"/>
                      <a:pt x="2780" y="5070"/>
                    </a:cubicBezTo>
                    <a:cubicBezTo>
                      <a:pt x="2715" y="5019"/>
                      <a:pt x="2515" y="4874"/>
                      <a:pt x="2532" y="4874"/>
                    </a:cubicBezTo>
                    <a:cubicBezTo>
                      <a:pt x="2536" y="4874"/>
                      <a:pt x="2552" y="4882"/>
                      <a:pt x="2584" y="4900"/>
                    </a:cubicBezTo>
                    <a:cubicBezTo>
                      <a:pt x="2662" y="4951"/>
                      <a:pt x="2797" y="5022"/>
                      <a:pt x="2820" y="5022"/>
                    </a:cubicBezTo>
                    <a:cubicBezTo>
                      <a:pt x="2834" y="5022"/>
                      <a:pt x="2808" y="4997"/>
                      <a:pt x="2709" y="4927"/>
                    </a:cubicBezTo>
                    <a:cubicBezTo>
                      <a:pt x="2584" y="4847"/>
                      <a:pt x="2744" y="4927"/>
                      <a:pt x="2620" y="4838"/>
                    </a:cubicBezTo>
                    <a:cubicBezTo>
                      <a:pt x="2566" y="4799"/>
                      <a:pt x="2547" y="4783"/>
                      <a:pt x="2551" y="4783"/>
                    </a:cubicBezTo>
                    <a:cubicBezTo>
                      <a:pt x="2562" y="4783"/>
                      <a:pt x="2815" y="4949"/>
                      <a:pt x="2842" y="4963"/>
                    </a:cubicBezTo>
                    <a:cubicBezTo>
                      <a:pt x="2845" y="4964"/>
                      <a:pt x="2846" y="4964"/>
                      <a:pt x="2847" y="4964"/>
                    </a:cubicBezTo>
                    <a:cubicBezTo>
                      <a:pt x="2857" y="4964"/>
                      <a:pt x="2709" y="4847"/>
                      <a:pt x="2718" y="4847"/>
                    </a:cubicBezTo>
                    <a:lnTo>
                      <a:pt x="2718" y="4847"/>
                    </a:lnTo>
                    <a:cubicBezTo>
                      <a:pt x="2789" y="4882"/>
                      <a:pt x="2860" y="4927"/>
                      <a:pt x="2922" y="4972"/>
                    </a:cubicBezTo>
                    <a:cubicBezTo>
                      <a:pt x="2961" y="4999"/>
                      <a:pt x="2976" y="5009"/>
                      <a:pt x="2977" y="5009"/>
                    </a:cubicBezTo>
                    <a:cubicBezTo>
                      <a:pt x="2981" y="5009"/>
                      <a:pt x="2920" y="4960"/>
                      <a:pt x="2914" y="4954"/>
                    </a:cubicBezTo>
                    <a:cubicBezTo>
                      <a:pt x="2878" y="4929"/>
                      <a:pt x="2868" y="4921"/>
                      <a:pt x="2870" y="4921"/>
                    </a:cubicBezTo>
                    <a:lnTo>
                      <a:pt x="2870" y="4921"/>
                    </a:lnTo>
                    <a:cubicBezTo>
                      <a:pt x="2873" y="4921"/>
                      <a:pt x="2903" y="4939"/>
                      <a:pt x="2914" y="4945"/>
                    </a:cubicBezTo>
                    <a:cubicBezTo>
                      <a:pt x="2916" y="4946"/>
                      <a:pt x="2918" y="4947"/>
                      <a:pt x="2919" y="4947"/>
                    </a:cubicBezTo>
                    <a:cubicBezTo>
                      <a:pt x="2937" y="4947"/>
                      <a:pt x="2546" y="4690"/>
                      <a:pt x="2552" y="4690"/>
                    </a:cubicBezTo>
                    <a:lnTo>
                      <a:pt x="2552" y="4690"/>
                    </a:lnTo>
                    <a:cubicBezTo>
                      <a:pt x="2554" y="4690"/>
                      <a:pt x="2593" y="4713"/>
                      <a:pt x="2691" y="4776"/>
                    </a:cubicBezTo>
                    <a:cubicBezTo>
                      <a:pt x="2809" y="4850"/>
                      <a:pt x="2869" y="4884"/>
                      <a:pt x="2880" y="4884"/>
                    </a:cubicBezTo>
                    <a:cubicBezTo>
                      <a:pt x="2890" y="4884"/>
                      <a:pt x="2848" y="4848"/>
                      <a:pt x="2762" y="4784"/>
                    </a:cubicBezTo>
                    <a:cubicBezTo>
                      <a:pt x="2667" y="4712"/>
                      <a:pt x="2607" y="4668"/>
                      <a:pt x="2613" y="4668"/>
                    </a:cubicBezTo>
                    <a:cubicBezTo>
                      <a:pt x="2619" y="4668"/>
                      <a:pt x="2689" y="4710"/>
                      <a:pt x="2851" y="4811"/>
                    </a:cubicBezTo>
                    <a:cubicBezTo>
                      <a:pt x="2887" y="4835"/>
                      <a:pt x="2903" y="4844"/>
                      <a:pt x="2906" y="4844"/>
                    </a:cubicBezTo>
                    <a:cubicBezTo>
                      <a:pt x="2915" y="4844"/>
                      <a:pt x="2803" y="4756"/>
                      <a:pt x="2814" y="4756"/>
                    </a:cubicBezTo>
                    <a:cubicBezTo>
                      <a:pt x="2818" y="4756"/>
                      <a:pt x="2836" y="4766"/>
                      <a:pt x="2878" y="4793"/>
                    </a:cubicBezTo>
                    <a:cubicBezTo>
                      <a:pt x="2766" y="4712"/>
                      <a:pt x="2549" y="4549"/>
                      <a:pt x="2560" y="4549"/>
                    </a:cubicBezTo>
                    <a:cubicBezTo>
                      <a:pt x="2564" y="4549"/>
                      <a:pt x="2611" y="4579"/>
                      <a:pt x="2727" y="4660"/>
                    </a:cubicBezTo>
                    <a:cubicBezTo>
                      <a:pt x="2861" y="4750"/>
                      <a:pt x="2909" y="4779"/>
                      <a:pt x="2915" y="4779"/>
                    </a:cubicBezTo>
                    <a:cubicBezTo>
                      <a:pt x="2925" y="4779"/>
                      <a:pt x="2800" y="4686"/>
                      <a:pt x="2789" y="4669"/>
                    </a:cubicBezTo>
                    <a:cubicBezTo>
                      <a:pt x="2781" y="4656"/>
                      <a:pt x="2776" y="4650"/>
                      <a:pt x="2780" y="4650"/>
                    </a:cubicBezTo>
                    <a:cubicBezTo>
                      <a:pt x="2784" y="4650"/>
                      <a:pt x="2800" y="4659"/>
                      <a:pt x="2833" y="4678"/>
                    </a:cubicBezTo>
                    <a:cubicBezTo>
                      <a:pt x="2869" y="4695"/>
                      <a:pt x="2931" y="4740"/>
                      <a:pt x="2949" y="4740"/>
                    </a:cubicBezTo>
                    <a:cubicBezTo>
                      <a:pt x="2962" y="4740"/>
                      <a:pt x="2937" y="4706"/>
                      <a:pt x="2854" y="4645"/>
                    </a:cubicBezTo>
                    <a:lnTo>
                      <a:pt x="2854" y="4645"/>
                    </a:lnTo>
                    <a:cubicBezTo>
                      <a:pt x="2919" y="4686"/>
                      <a:pt x="2985" y="4724"/>
                      <a:pt x="3047" y="4758"/>
                    </a:cubicBezTo>
                    <a:cubicBezTo>
                      <a:pt x="3061" y="4758"/>
                      <a:pt x="2937" y="4671"/>
                      <a:pt x="2941" y="4671"/>
                    </a:cubicBezTo>
                    <a:lnTo>
                      <a:pt x="2941" y="4671"/>
                    </a:lnTo>
                    <a:cubicBezTo>
                      <a:pt x="2942" y="4671"/>
                      <a:pt x="2957" y="4680"/>
                      <a:pt x="2994" y="4704"/>
                    </a:cubicBezTo>
                    <a:cubicBezTo>
                      <a:pt x="2985" y="4695"/>
                      <a:pt x="2949" y="4660"/>
                      <a:pt x="2896" y="4624"/>
                    </a:cubicBezTo>
                    <a:lnTo>
                      <a:pt x="2896" y="4624"/>
                    </a:lnTo>
                    <a:cubicBezTo>
                      <a:pt x="2946" y="4649"/>
                      <a:pt x="3006" y="4680"/>
                      <a:pt x="3016" y="4680"/>
                    </a:cubicBezTo>
                    <a:cubicBezTo>
                      <a:pt x="3027" y="4680"/>
                      <a:pt x="2974" y="4641"/>
                      <a:pt x="2771" y="4508"/>
                    </a:cubicBezTo>
                    <a:lnTo>
                      <a:pt x="2771" y="4508"/>
                    </a:lnTo>
                    <a:cubicBezTo>
                      <a:pt x="2828" y="4544"/>
                      <a:pt x="3030" y="4678"/>
                      <a:pt x="3041" y="4678"/>
                    </a:cubicBezTo>
                    <a:cubicBezTo>
                      <a:pt x="3044" y="4678"/>
                      <a:pt x="3036" y="4670"/>
                      <a:pt x="3012" y="4651"/>
                    </a:cubicBezTo>
                    <a:cubicBezTo>
                      <a:pt x="2896" y="4571"/>
                      <a:pt x="2860" y="4553"/>
                      <a:pt x="2869" y="4544"/>
                    </a:cubicBezTo>
                    <a:lnTo>
                      <a:pt x="2869" y="4544"/>
                    </a:lnTo>
                    <a:cubicBezTo>
                      <a:pt x="2958" y="4615"/>
                      <a:pt x="3056" y="4669"/>
                      <a:pt x="3154" y="4722"/>
                    </a:cubicBezTo>
                    <a:cubicBezTo>
                      <a:pt x="3172" y="4722"/>
                      <a:pt x="3154" y="4704"/>
                      <a:pt x="3118" y="4678"/>
                    </a:cubicBezTo>
                    <a:cubicBezTo>
                      <a:pt x="3012" y="4589"/>
                      <a:pt x="2905" y="4508"/>
                      <a:pt x="2780" y="4437"/>
                    </a:cubicBezTo>
                    <a:cubicBezTo>
                      <a:pt x="2782" y="4436"/>
                      <a:pt x="2784" y="4436"/>
                      <a:pt x="2786" y="4436"/>
                    </a:cubicBezTo>
                    <a:cubicBezTo>
                      <a:pt x="2808" y="4436"/>
                      <a:pt x="2857" y="4473"/>
                      <a:pt x="2994" y="4562"/>
                    </a:cubicBezTo>
                    <a:cubicBezTo>
                      <a:pt x="2994" y="4562"/>
                      <a:pt x="2780" y="4410"/>
                      <a:pt x="2727" y="4366"/>
                    </a:cubicBezTo>
                    <a:lnTo>
                      <a:pt x="2727" y="4366"/>
                    </a:lnTo>
                    <a:cubicBezTo>
                      <a:pt x="2931" y="4508"/>
                      <a:pt x="3092" y="4615"/>
                      <a:pt x="3297" y="4749"/>
                    </a:cubicBezTo>
                    <a:cubicBezTo>
                      <a:pt x="3190" y="4660"/>
                      <a:pt x="3092" y="4589"/>
                      <a:pt x="2967" y="4499"/>
                    </a:cubicBezTo>
                    <a:cubicBezTo>
                      <a:pt x="2855" y="4420"/>
                      <a:pt x="2828" y="4397"/>
                      <a:pt x="2839" y="4397"/>
                    </a:cubicBezTo>
                    <a:cubicBezTo>
                      <a:pt x="2849" y="4397"/>
                      <a:pt x="2889" y="4416"/>
                      <a:pt x="2922" y="4428"/>
                    </a:cubicBezTo>
                    <a:cubicBezTo>
                      <a:pt x="2941" y="4437"/>
                      <a:pt x="2985" y="4458"/>
                      <a:pt x="2997" y="4458"/>
                    </a:cubicBezTo>
                    <a:cubicBezTo>
                      <a:pt x="3008" y="4458"/>
                      <a:pt x="2991" y="4440"/>
                      <a:pt x="2896" y="4375"/>
                    </a:cubicBezTo>
                    <a:cubicBezTo>
                      <a:pt x="2727" y="4259"/>
                      <a:pt x="2548" y="4143"/>
                      <a:pt x="2379" y="4027"/>
                    </a:cubicBezTo>
                    <a:cubicBezTo>
                      <a:pt x="2379" y="4027"/>
                      <a:pt x="2380" y="4027"/>
                      <a:pt x="2380" y="4027"/>
                    </a:cubicBezTo>
                    <a:cubicBezTo>
                      <a:pt x="2401" y="4027"/>
                      <a:pt x="2702" y="4234"/>
                      <a:pt x="2807" y="4303"/>
                    </a:cubicBezTo>
                    <a:cubicBezTo>
                      <a:pt x="2772" y="4280"/>
                      <a:pt x="2760" y="4270"/>
                      <a:pt x="2763" y="4270"/>
                    </a:cubicBezTo>
                    <a:cubicBezTo>
                      <a:pt x="2772" y="4270"/>
                      <a:pt x="2932" y="4367"/>
                      <a:pt x="3020" y="4428"/>
                    </a:cubicBezTo>
                    <a:cubicBezTo>
                      <a:pt x="3101" y="4482"/>
                      <a:pt x="3181" y="4535"/>
                      <a:pt x="3270" y="4589"/>
                    </a:cubicBezTo>
                    <a:lnTo>
                      <a:pt x="2718" y="4214"/>
                    </a:lnTo>
                    <a:lnTo>
                      <a:pt x="2718" y="4214"/>
                    </a:lnTo>
                    <a:cubicBezTo>
                      <a:pt x="2929" y="4355"/>
                      <a:pt x="3007" y="4381"/>
                      <a:pt x="3037" y="4381"/>
                    </a:cubicBezTo>
                    <a:cubicBezTo>
                      <a:pt x="3049" y="4381"/>
                      <a:pt x="3054" y="4377"/>
                      <a:pt x="3056" y="4375"/>
                    </a:cubicBezTo>
                    <a:cubicBezTo>
                      <a:pt x="3056" y="4366"/>
                      <a:pt x="2887" y="4277"/>
                      <a:pt x="2798" y="4214"/>
                    </a:cubicBezTo>
                    <a:cubicBezTo>
                      <a:pt x="2826" y="4214"/>
                      <a:pt x="3126" y="4411"/>
                      <a:pt x="3140" y="4411"/>
                    </a:cubicBezTo>
                    <a:cubicBezTo>
                      <a:pt x="3144" y="4411"/>
                      <a:pt x="3126" y="4396"/>
                      <a:pt x="3074" y="4357"/>
                    </a:cubicBezTo>
                    <a:cubicBezTo>
                      <a:pt x="3039" y="4329"/>
                      <a:pt x="2882" y="4216"/>
                      <a:pt x="2891" y="4216"/>
                    </a:cubicBezTo>
                    <a:cubicBezTo>
                      <a:pt x="2894" y="4216"/>
                      <a:pt x="2911" y="4226"/>
                      <a:pt x="2949" y="4250"/>
                    </a:cubicBezTo>
                    <a:cubicBezTo>
                      <a:pt x="3013" y="4290"/>
                      <a:pt x="3236" y="4446"/>
                      <a:pt x="3261" y="4463"/>
                    </a:cubicBezTo>
                    <a:lnTo>
                      <a:pt x="3261" y="4463"/>
                    </a:lnTo>
                    <a:cubicBezTo>
                      <a:pt x="3244" y="4439"/>
                      <a:pt x="3123" y="4353"/>
                      <a:pt x="3147" y="4353"/>
                    </a:cubicBezTo>
                    <a:cubicBezTo>
                      <a:pt x="3150" y="4353"/>
                      <a:pt x="3155" y="4354"/>
                      <a:pt x="3163" y="4357"/>
                    </a:cubicBezTo>
                    <a:cubicBezTo>
                      <a:pt x="3220" y="4381"/>
                      <a:pt x="3291" y="4420"/>
                      <a:pt x="3304" y="4420"/>
                    </a:cubicBezTo>
                    <a:cubicBezTo>
                      <a:pt x="3305" y="4420"/>
                      <a:pt x="3305" y="4420"/>
                      <a:pt x="3305" y="4419"/>
                    </a:cubicBezTo>
                    <a:cubicBezTo>
                      <a:pt x="3216" y="4339"/>
                      <a:pt x="3118" y="4277"/>
                      <a:pt x="3020" y="4214"/>
                    </a:cubicBezTo>
                    <a:cubicBezTo>
                      <a:pt x="3020" y="4214"/>
                      <a:pt x="3020" y="4207"/>
                      <a:pt x="3028" y="4207"/>
                    </a:cubicBezTo>
                    <a:cubicBezTo>
                      <a:pt x="3032" y="4207"/>
                      <a:pt x="3038" y="4208"/>
                      <a:pt x="3047" y="4214"/>
                    </a:cubicBezTo>
                    <a:cubicBezTo>
                      <a:pt x="3083" y="4241"/>
                      <a:pt x="3181" y="4295"/>
                      <a:pt x="3243" y="4330"/>
                    </a:cubicBezTo>
                    <a:cubicBezTo>
                      <a:pt x="3255" y="4337"/>
                      <a:pt x="3260" y="4340"/>
                      <a:pt x="3262" y="4340"/>
                    </a:cubicBezTo>
                    <a:cubicBezTo>
                      <a:pt x="3267" y="4340"/>
                      <a:pt x="3239" y="4317"/>
                      <a:pt x="3225" y="4303"/>
                    </a:cubicBezTo>
                    <a:cubicBezTo>
                      <a:pt x="3163" y="4250"/>
                      <a:pt x="3074" y="4188"/>
                      <a:pt x="2940" y="4099"/>
                    </a:cubicBezTo>
                    <a:lnTo>
                      <a:pt x="2940" y="4099"/>
                    </a:lnTo>
                    <a:cubicBezTo>
                      <a:pt x="2973" y="4125"/>
                      <a:pt x="2984" y="4135"/>
                      <a:pt x="2981" y="4135"/>
                    </a:cubicBezTo>
                    <a:cubicBezTo>
                      <a:pt x="2975" y="4135"/>
                      <a:pt x="2926" y="4103"/>
                      <a:pt x="2869" y="4063"/>
                    </a:cubicBezTo>
                    <a:cubicBezTo>
                      <a:pt x="2807" y="4017"/>
                      <a:pt x="2746" y="3970"/>
                      <a:pt x="2759" y="3970"/>
                    </a:cubicBezTo>
                    <a:cubicBezTo>
                      <a:pt x="2761" y="3970"/>
                      <a:pt x="2765" y="3972"/>
                      <a:pt x="2771" y="3974"/>
                    </a:cubicBezTo>
                    <a:cubicBezTo>
                      <a:pt x="2841" y="4009"/>
                      <a:pt x="3134" y="4232"/>
                      <a:pt x="3153" y="4232"/>
                    </a:cubicBezTo>
                    <a:cubicBezTo>
                      <a:pt x="3154" y="4232"/>
                      <a:pt x="3154" y="4232"/>
                      <a:pt x="3154" y="4232"/>
                    </a:cubicBezTo>
                    <a:cubicBezTo>
                      <a:pt x="3083" y="4143"/>
                      <a:pt x="2994" y="4072"/>
                      <a:pt x="2896" y="4018"/>
                    </a:cubicBezTo>
                    <a:cubicBezTo>
                      <a:pt x="2798" y="3965"/>
                      <a:pt x="2691" y="3894"/>
                      <a:pt x="2602" y="3823"/>
                    </a:cubicBezTo>
                    <a:cubicBezTo>
                      <a:pt x="2549" y="3788"/>
                      <a:pt x="2508" y="3753"/>
                      <a:pt x="2516" y="3753"/>
                    </a:cubicBezTo>
                    <a:cubicBezTo>
                      <a:pt x="2520" y="3753"/>
                      <a:pt x="2538" y="3762"/>
                      <a:pt x="2575" y="3787"/>
                    </a:cubicBezTo>
                    <a:cubicBezTo>
                      <a:pt x="2727" y="3876"/>
                      <a:pt x="3190" y="4206"/>
                      <a:pt x="3216" y="4214"/>
                    </a:cubicBezTo>
                    <a:cubicBezTo>
                      <a:pt x="3231" y="4222"/>
                      <a:pt x="3240" y="4225"/>
                      <a:pt x="3243" y="4225"/>
                    </a:cubicBezTo>
                    <a:cubicBezTo>
                      <a:pt x="3253" y="4225"/>
                      <a:pt x="3228" y="4202"/>
                      <a:pt x="3190" y="4170"/>
                    </a:cubicBezTo>
                    <a:cubicBezTo>
                      <a:pt x="3110" y="4116"/>
                      <a:pt x="2985" y="4036"/>
                      <a:pt x="2905" y="3974"/>
                    </a:cubicBezTo>
                    <a:cubicBezTo>
                      <a:pt x="2886" y="3960"/>
                      <a:pt x="2879" y="3954"/>
                      <a:pt x="2881" y="3954"/>
                    </a:cubicBezTo>
                    <a:lnTo>
                      <a:pt x="2881" y="3954"/>
                    </a:lnTo>
                    <a:cubicBezTo>
                      <a:pt x="2891" y="3954"/>
                      <a:pt x="3195" y="4155"/>
                      <a:pt x="3204" y="4155"/>
                    </a:cubicBezTo>
                    <a:cubicBezTo>
                      <a:pt x="3205" y="4155"/>
                      <a:pt x="3201" y="4151"/>
                      <a:pt x="3190" y="4143"/>
                    </a:cubicBezTo>
                    <a:cubicBezTo>
                      <a:pt x="3120" y="4086"/>
                      <a:pt x="3014" y="4011"/>
                      <a:pt x="2894" y="3927"/>
                    </a:cubicBezTo>
                    <a:lnTo>
                      <a:pt x="2894" y="3927"/>
                    </a:lnTo>
                    <a:cubicBezTo>
                      <a:pt x="2987" y="3990"/>
                      <a:pt x="3084" y="4053"/>
                      <a:pt x="3163" y="4099"/>
                    </a:cubicBezTo>
                    <a:cubicBezTo>
                      <a:pt x="3258" y="4165"/>
                      <a:pt x="3414" y="4255"/>
                      <a:pt x="3426" y="4255"/>
                    </a:cubicBezTo>
                    <a:cubicBezTo>
                      <a:pt x="3429" y="4255"/>
                      <a:pt x="3425" y="4251"/>
                      <a:pt x="3412" y="4241"/>
                    </a:cubicBezTo>
                    <a:cubicBezTo>
                      <a:pt x="3386" y="4214"/>
                      <a:pt x="3225" y="4125"/>
                      <a:pt x="3163" y="4072"/>
                    </a:cubicBezTo>
                    <a:cubicBezTo>
                      <a:pt x="3125" y="4039"/>
                      <a:pt x="3118" y="4028"/>
                      <a:pt x="3124" y="4028"/>
                    </a:cubicBezTo>
                    <a:cubicBezTo>
                      <a:pt x="3129" y="4028"/>
                      <a:pt x="3146" y="4037"/>
                      <a:pt x="3163" y="4045"/>
                    </a:cubicBezTo>
                    <a:cubicBezTo>
                      <a:pt x="3197" y="4054"/>
                      <a:pt x="3329" y="4144"/>
                      <a:pt x="3340" y="4144"/>
                    </a:cubicBezTo>
                    <a:cubicBezTo>
                      <a:pt x="3341" y="4144"/>
                      <a:pt x="3341" y="4144"/>
                      <a:pt x="3341" y="4143"/>
                    </a:cubicBezTo>
                    <a:cubicBezTo>
                      <a:pt x="3333" y="4128"/>
                      <a:pt x="3130" y="3991"/>
                      <a:pt x="3142" y="3991"/>
                    </a:cubicBezTo>
                    <a:cubicBezTo>
                      <a:pt x="3144" y="3991"/>
                      <a:pt x="3150" y="3994"/>
                      <a:pt x="3163" y="4001"/>
                    </a:cubicBezTo>
                    <a:cubicBezTo>
                      <a:pt x="3207" y="4022"/>
                      <a:pt x="3411" y="4157"/>
                      <a:pt x="3421" y="4157"/>
                    </a:cubicBezTo>
                    <a:cubicBezTo>
                      <a:pt x="3423" y="4157"/>
                      <a:pt x="3416" y="4151"/>
                      <a:pt x="3395" y="4134"/>
                    </a:cubicBezTo>
                    <a:cubicBezTo>
                      <a:pt x="3279" y="4054"/>
                      <a:pt x="3003" y="3867"/>
                      <a:pt x="3012" y="3858"/>
                    </a:cubicBezTo>
                    <a:lnTo>
                      <a:pt x="3012" y="3858"/>
                    </a:lnTo>
                    <a:lnTo>
                      <a:pt x="3172" y="3965"/>
                    </a:lnTo>
                    <a:cubicBezTo>
                      <a:pt x="3208" y="3983"/>
                      <a:pt x="3243" y="4010"/>
                      <a:pt x="3279" y="4036"/>
                    </a:cubicBezTo>
                    <a:cubicBezTo>
                      <a:pt x="3286" y="4041"/>
                      <a:pt x="3290" y="4043"/>
                      <a:pt x="3291" y="4043"/>
                    </a:cubicBezTo>
                    <a:cubicBezTo>
                      <a:pt x="3299" y="4043"/>
                      <a:pt x="3197" y="3955"/>
                      <a:pt x="3190" y="3947"/>
                    </a:cubicBezTo>
                    <a:cubicBezTo>
                      <a:pt x="3190" y="3947"/>
                      <a:pt x="3190" y="3947"/>
                      <a:pt x="3191" y="3947"/>
                    </a:cubicBezTo>
                    <a:cubicBezTo>
                      <a:pt x="3200" y="3947"/>
                      <a:pt x="3274" y="3992"/>
                      <a:pt x="3284" y="3992"/>
                    </a:cubicBezTo>
                    <a:cubicBezTo>
                      <a:pt x="3286" y="3992"/>
                      <a:pt x="3285" y="3989"/>
                      <a:pt x="3279" y="3983"/>
                    </a:cubicBezTo>
                    <a:cubicBezTo>
                      <a:pt x="3243" y="3956"/>
                      <a:pt x="3181" y="3903"/>
                      <a:pt x="3190" y="3903"/>
                    </a:cubicBezTo>
                    <a:cubicBezTo>
                      <a:pt x="3190" y="3900"/>
                      <a:pt x="3191" y="3898"/>
                      <a:pt x="3194" y="3898"/>
                    </a:cubicBezTo>
                    <a:cubicBezTo>
                      <a:pt x="3201" y="3898"/>
                      <a:pt x="3221" y="3908"/>
                      <a:pt x="3270" y="3938"/>
                    </a:cubicBezTo>
                    <a:cubicBezTo>
                      <a:pt x="3285" y="3945"/>
                      <a:pt x="3294" y="3948"/>
                      <a:pt x="3297" y="3948"/>
                    </a:cubicBezTo>
                    <a:cubicBezTo>
                      <a:pt x="3323" y="3948"/>
                      <a:pt x="3127" y="3812"/>
                      <a:pt x="3127" y="3805"/>
                    </a:cubicBezTo>
                    <a:lnTo>
                      <a:pt x="3127" y="3805"/>
                    </a:lnTo>
                    <a:cubicBezTo>
                      <a:pt x="3136" y="3805"/>
                      <a:pt x="3408" y="3974"/>
                      <a:pt x="3429" y="3974"/>
                    </a:cubicBezTo>
                    <a:cubicBezTo>
                      <a:pt x="3430" y="3974"/>
                      <a:pt x="3430" y="3974"/>
                      <a:pt x="3430" y="3974"/>
                    </a:cubicBezTo>
                    <a:cubicBezTo>
                      <a:pt x="3439" y="3974"/>
                      <a:pt x="3234" y="3831"/>
                      <a:pt x="3190" y="3787"/>
                    </a:cubicBezTo>
                    <a:cubicBezTo>
                      <a:pt x="3184" y="3782"/>
                      <a:pt x="3182" y="3780"/>
                      <a:pt x="3184" y="3780"/>
                    </a:cubicBezTo>
                    <a:cubicBezTo>
                      <a:pt x="3195" y="3780"/>
                      <a:pt x="3463" y="3960"/>
                      <a:pt x="3590" y="4049"/>
                    </a:cubicBezTo>
                    <a:lnTo>
                      <a:pt x="3590" y="4049"/>
                    </a:lnTo>
                    <a:cubicBezTo>
                      <a:pt x="3496" y="3981"/>
                      <a:pt x="3420" y="3917"/>
                      <a:pt x="3297" y="3840"/>
                    </a:cubicBezTo>
                    <a:cubicBezTo>
                      <a:pt x="3197" y="3767"/>
                      <a:pt x="3161" y="3739"/>
                      <a:pt x="3165" y="3739"/>
                    </a:cubicBezTo>
                    <a:lnTo>
                      <a:pt x="3165" y="3739"/>
                    </a:lnTo>
                    <a:cubicBezTo>
                      <a:pt x="3171" y="3739"/>
                      <a:pt x="3301" y="3827"/>
                      <a:pt x="3425" y="3909"/>
                    </a:cubicBezTo>
                    <a:lnTo>
                      <a:pt x="3425" y="3909"/>
                    </a:lnTo>
                    <a:cubicBezTo>
                      <a:pt x="3212" y="3767"/>
                      <a:pt x="3395" y="3856"/>
                      <a:pt x="3181" y="3716"/>
                    </a:cubicBezTo>
                    <a:lnTo>
                      <a:pt x="3181" y="3716"/>
                    </a:lnTo>
                    <a:cubicBezTo>
                      <a:pt x="3270" y="3769"/>
                      <a:pt x="3350" y="3823"/>
                      <a:pt x="3448" y="3867"/>
                    </a:cubicBezTo>
                    <a:cubicBezTo>
                      <a:pt x="3337" y="3787"/>
                      <a:pt x="3324" y="3779"/>
                      <a:pt x="3327" y="3779"/>
                    </a:cubicBezTo>
                    <a:cubicBezTo>
                      <a:pt x="3327" y="3779"/>
                      <a:pt x="3329" y="3780"/>
                      <a:pt x="3330" y="3780"/>
                    </a:cubicBezTo>
                    <a:cubicBezTo>
                      <a:pt x="3331" y="3780"/>
                      <a:pt x="3332" y="3779"/>
                      <a:pt x="3332" y="3778"/>
                    </a:cubicBezTo>
                    <a:cubicBezTo>
                      <a:pt x="3332" y="3760"/>
                      <a:pt x="3136" y="3618"/>
                      <a:pt x="3136" y="3618"/>
                    </a:cubicBezTo>
                    <a:cubicBezTo>
                      <a:pt x="3136" y="3618"/>
                      <a:pt x="3137" y="3617"/>
                      <a:pt x="3137" y="3617"/>
                    </a:cubicBezTo>
                    <a:cubicBezTo>
                      <a:pt x="3155" y="3617"/>
                      <a:pt x="3526" y="3851"/>
                      <a:pt x="3536" y="3851"/>
                    </a:cubicBezTo>
                    <a:cubicBezTo>
                      <a:pt x="3538" y="3851"/>
                      <a:pt x="3523" y="3840"/>
                      <a:pt x="3484" y="3814"/>
                    </a:cubicBezTo>
                    <a:cubicBezTo>
                      <a:pt x="3414" y="3760"/>
                      <a:pt x="3038" y="3519"/>
                      <a:pt x="3053" y="3519"/>
                    </a:cubicBezTo>
                    <a:cubicBezTo>
                      <a:pt x="3056" y="3519"/>
                      <a:pt x="3068" y="3524"/>
                      <a:pt x="3092" y="3537"/>
                    </a:cubicBezTo>
                    <a:cubicBezTo>
                      <a:pt x="3158" y="3576"/>
                      <a:pt x="3218" y="3615"/>
                      <a:pt x="3219" y="3615"/>
                    </a:cubicBezTo>
                    <a:cubicBezTo>
                      <a:pt x="3220" y="3615"/>
                      <a:pt x="3199" y="3601"/>
                      <a:pt x="3145" y="3564"/>
                    </a:cubicBezTo>
                    <a:cubicBezTo>
                      <a:pt x="3145" y="3564"/>
                      <a:pt x="2961" y="3430"/>
                      <a:pt x="2966" y="3430"/>
                    </a:cubicBezTo>
                    <a:lnTo>
                      <a:pt x="2966" y="3430"/>
                    </a:lnTo>
                    <a:cubicBezTo>
                      <a:pt x="2966" y="3430"/>
                      <a:pt x="2966" y="3430"/>
                      <a:pt x="2967" y="3431"/>
                    </a:cubicBezTo>
                    <a:cubicBezTo>
                      <a:pt x="3092" y="3511"/>
                      <a:pt x="3368" y="3707"/>
                      <a:pt x="3439" y="3751"/>
                    </a:cubicBezTo>
                    <a:cubicBezTo>
                      <a:pt x="3442" y="3753"/>
                      <a:pt x="3443" y="3754"/>
                      <a:pt x="3443" y="3754"/>
                    </a:cubicBezTo>
                    <a:cubicBezTo>
                      <a:pt x="3446" y="3754"/>
                      <a:pt x="3349" y="3680"/>
                      <a:pt x="3341" y="3680"/>
                    </a:cubicBezTo>
                    <a:cubicBezTo>
                      <a:pt x="3279" y="3631"/>
                      <a:pt x="3281" y="3626"/>
                      <a:pt x="3285" y="3626"/>
                    </a:cubicBezTo>
                    <a:cubicBezTo>
                      <a:pt x="3286" y="3626"/>
                      <a:pt x="3288" y="3627"/>
                      <a:pt x="3288" y="3627"/>
                    </a:cubicBezTo>
                    <a:cubicBezTo>
                      <a:pt x="3341" y="3671"/>
                      <a:pt x="3403" y="3707"/>
                      <a:pt x="3457" y="3742"/>
                    </a:cubicBezTo>
                    <a:cubicBezTo>
                      <a:pt x="3407" y="3707"/>
                      <a:pt x="3398" y="3700"/>
                      <a:pt x="3403" y="3700"/>
                    </a:cubicBezTo>
                    <a:cubicBezTo>
                      <a:pt x="3407" y="3700"/>
                      <a:pt x="3419" y="3705"/>
                      <a:pt x="3424" y="3705"/>
                    </a:cubicBezTo>
                    <a:cubicBezTo>
                      <a:pt x="3427" y="3705"/>
                      <a:pt x="3427" y="3703"/>
                      <a:pt x="3421" y="3698"/>
                    </a:cubicBezTo>
                    <a:cubicBezTo>
                      <a:pt x="3395" y="3680"/>
                      <a:pt x="3332" y="3644"/>
                      <a:pt x="3314" y="3627"/>
                    </a:cubicBezTo>
                    <a:cubicBezTo>
                      <a:pt x="3286" y="3607"/>
                      <a:pt x="3273" y="3594"/>
                      <a:pt x="3279" y="3594"/>
                    </a:cubicBezTo>
                    <a:cubicBezTo>
                      <a:pt x="3287" y="3594"/>
                      <a:pt x="3325" y="3613"/>
                      <a:pt x="3403" y="3662"/>
                    </a:cubicBezTo>
                    <a:cubicBezTo>
                      <a:pt x="3508" y="3730"/>
                      <a:pt x="3566" y="3764"/>
                      <a:pt x="3573" y="3764"/>
                    </a:cubicBezTo>
                    <a:cubicBezTo>
                      <a:pt x="3580" y="3764"/>
                      <a:pt x="3540" y="3732"/>
                      <a:pt x="3448" y="3671"/>
                    </a:cubicBezTo>
                    <a:cubicBezTo>
                      <a:pt x="3441" y="3664"/>
                      <a:pt x="3444" y="3663"/>
                      <a:pt x="3449" y="3663"/>
                    </a:cubicBezTo>
                    <a:cubicBezTo>
                      <a:pt x="3451" y="3663"/>
                      <a:pt x="3454" y="3664"/>
                      <a:pt x="3456" y="3664"/>
                    </a:cubicBezTo>
                    <a:cubicBezTo>
                      <a:pt x="3468" y="3664"/>
                      <a:pt x="3469" y="3657"/>
                      <a:pt x="3341" y="3573"/>
                    </a:cubicBezTo>
                    <a:lnTo>
                      <a:pt x="3341" y="3573"/>
                    </a:lnTo>
                    <a:cubicBezTo>
                      <a:pt x="3440" y="3626"/>
                      <a:pt x="3670" y="3759"/>
                      <a:pt x="3696" y="3759"/>
                    </a:cubicBezTo>
                    <a:cubicBezTo>
                      <a:pt x="3709" y="3759"/>
                      <a:pt x="3666" y="3722"/>
                      <a:pt x="3519" y="3618"/>
                    </a:cubicBezTo>
                    <a:lnTo>
                      <a:pt x="3519" y="3618"/>
                    </a:lnTo>
                    <a:cubicBezTo>
                      <a:pt x="3734" y="3761"/>
                      <a:pt x="3814" y="3812"/>
                      <a:pt x="3819" y="3812"/>
                    </a:cubicBezTo>
                    <a:cubicBezTo>
                      <a:pt x="3831" y="3812"/>
                      <a:pt x="3366" y="3485"/>
                      <a:pt x="3380" y="3485"/>
                    </a:cubicBezTo>
                    <a:cubicBezTo>
                      <a:pt x="3381" y="3485"/>
                      <a:pt x="3386" y="3488"/>
                      <a:pt x="3395" y="3493"/>
                    </a:cubicBezTo>
                    <a:cubicBezTo>
                      <a:pt x="3489" y="3547"/>
                      <a:pt x="3675" y="3672"/>
                      <a:pt x="3687" y="3672"/>
                    </a:cubicBezTo>
                    <a:cubicBezTo>
                      <a:pt x="3691" y="3672"/>
                      <a:pt x="3676" y="3659"/>
                      <a:pt x="3635" y="3627"/>
                    </a:cubicBezTo>
                    <a:cubicBezTo>
                      <a:pt x="3600" y="3599"/>
                      <a:pt x="3338" y="3409"/>
                      <a:pt x="3212" y="3322"/>
                    </a:cubicBezTo>
                    <a:lnTo>
                      <a:pt x="3212" y="3322"/>
                    </a:lnTo>
                    <a:cubicBezTo>
                      <a:pt x="3336" y="3403"/>
                      <a:pt x="3454" y="3484"/>
                      <a:pt x="3469" y="3484"/>
                    </a:cubicBezTo>
                    <a:cubicBezTo>
                      <a:pt x="3471" y="3484"/>
                      <a:pt x="3471" y="3481"/>
                      <a:pt x="3466" y="3475"/>
                    </a:cubicBezTo>
                    <a:cubicBezTo>
                      <a:pt x="3439" y="3448"/>
                      <a:pt x="3216" y="3306"/>
                      <a:pt x="3234" y="3297"/>
                    </a:cubicBezTo>
                    <a:lnTo>
                      <a:pt x="3234" y="3297"/>
                    </a:lnTo>
                    <a:cubicBezTo>
                      <a:pt x="3341" y="3377"/>
                      <a:pt x="3617" y="3564"/>
                      <a:pt x="3706" y="3618"/>
                    </a:cubicBezTo>
                    <a:cubicBezTo>
                      <a:pt x="3728" y="3630"/>
                      <a:pt x="3741" y="3635"/>
                      <a:pt x="3746" y="3635"/>
                    </a:cubicBezTo>
                    <a:cubicBezTo>
                      <a:pt x="3760" y="3635"/>
                      <a:pt x="3715" y="3594"/>
                      <a:pt x="3617" y="3529"/>
                    </a:cubicBezTo>
                    <a:cubicBezTo>
                      <a:pt x="3501" y="3457"/>
                      <a:pt x="3501" y="3431"/>
                      <a:pt x="3501" y="3422"/>
                    </a:cubicBezTo>
                    <a:cubicBezTo>
                      <a:pt x="3501" y="3417"/>
                      <a:pt x="3497" y="3405"/>
                      <a:pt x="3510" y="3405"/>
                    </a:cubicBezTo>
                    <a:cubicBezTo>
                      <a:pt x="3523" y="3405"/>
                      <a:pt x="3556" y="3420"/>
                      <a:pt x="3635" y="3475"/>
                    </a:cubicBezTo>
                    <a:cubicBezTo>
                      <a:pt x="3776" y="3561"/>
                      <a:pt x="3883" y="3626"/>
                      <a:pt x="3893" y="3626"/>
                    </a:cubicBezTo>
                    <a:cubicBezTo>
                      <a:pt x="3897" y="3626"/>
                      <a:pt x="3882" y="3613"/>
                      <a:pt x="3840" y="3582"/>
                    </a:cubicBezTo>
                    <a:cubicBezTo>
                      <a:pt x="3786" y="3537"/>
                      <a:pt x="3635" y="3440"/>
                      <a:pt x="3617" y="3422"/>
                    </a:cubicBezTo>
                    <a:cubicBezTo>
                      <a:pt x="3613" y="3415"/>
                      <a:pt x="3614" y="3412"/>
                      <a:pt x="3619" y="3412"/>
                    </a:cubicBezTo>
                    <a:cubicBezTo>
                      <a:pt x="3633" y="3412"/>
                      <a:pt x="3682" y="3437"/>
                      <a:pt x="3715" y="3457"/>
                    </a:cubicBezTo>
                    <a:cubicBezTo>
                      <a:pt x="3721" y="3457"/>
                      <a:pt x="3798" y="3488"/>
                      <a:pt x="3815" y="3488"/>
                    </a:cubicBezTo>
                    <a:cubicBezTo>
                      <a:pt x="3823" y="3488"/>
                      <a:pt x="3819" y="3482"/>
                      <a:pt x="3795" y="3466"/>
                    </a:cubicBezTo>
                    <a:cubicBezTo>
                      <a:pt x="3651" y="3374"/>
                      <a:pt x="3618" y="3348"/>
                      <a:pt x="3628" y="3348"/>
                    </a:cubicBezTo>
                    <a:cubicBezTo>
                      <a:pt x="3640" y="3348"/>
                      <a:pt x="3714" y="3386"/>
                      <a:pt x="3724" y="3386"/>
                    </a:cubicBezTo>
                    <a:cubicBezTo>
                      <a:pt x="3751" y="3386"/>
                      <a:pt x="3751" y="3386"/>
                      <a:pt x="3733" y="3368"/>
                    </a:cubicBezTo>
                    <a:cubicBezTo>
                      <a:pt x="3706" y="3342"/>
                      <a:pt x="3680" y="3315"/>
                      <a:pt x="3644" y="3297"/>
                    </a:cubicBezTo>
                    <a:cubicBezTo>
                      <a:pt x="3623" y="3282"/>
                      <a:pt x="3619" y="3277"/>
                      <a:pt x="3623" y="3277"/>
                    </a:cubicBezTo>
                    <a:cubicBezTo>
                      <a:pt x="3631" y="3277"/>
                      <a:pt x="3671" y="3297"/>
                      <a:pt x="3671" y="3297"/>
                    </a:cubicBezTo>
                    <a:cubicBezTo>
                      <a:pt x="3671" y="3297"/>
                      <a:pt x="3671" y="3288"/>
                      <a:pt x="3653" y="3261"/>
                    </a:cubicBezTo>
                    <a:cubicBezTo>
                      <a:pt x="3634" y="3249"/>
                      <a:pt x="3553" y="3182"/>
                      <a:pt x="3562" y="3182"/>
                    </a:cubicBezTo>
                    <a:cubicBezTo>
                      <a:pt x="3566" y="3182"/>
                      <a:pt x="3588" y="3196"/>
                      <a:pt x="3644" y="3235"/>
                    </a:cubicBezTo>
                    <a:cubicBezTo>
                      <a:pt x="3779" y="3323"/>
                      <a:pt x="3837" y="3353"/>
                      <a:pt x="3847" y="3353"/>
                    </a:cubicBezTo>
                    <a:cubicBezTo>
                      <a:pt x="3853" y="3353"/>
                      <a:pt x="3846" y="3345"/>
                      <a:pt x="3831" y="3333"/>
                    </a:cubicBezTo>
                    <a:cubicBezTo>
                      <a:pt x="3786" y="3288"/>
                      <a:pt x="3599" y="3172"/>
                      <a:pt x="3608" y="3163"/>
                    </a:cubicBezTo>
                    <a:lnTo>
                      <a:pt x="3608" y="3163"/>
                    </a:lnTo>
                    <a:cubicBezTo>
                      <a:pt x="3688" y="3226"/>
                      <a:pt x="3778" y="3279"/>
                      <a:pt x="3867" y="3324"/>
                    </a:cubicBezTo>
                    <a:cubicBezTo>
                      <a:pt x="3884" y="3324"/>
                      <a:pt x="3323" y="2976"/>
                      <a:pt x="3279" y="2950"/>
                    </a:cubicBezTo>
                    <a:lnTo>
                      <a:pt x="3279" y="2959"/>
                    </a:lnTo>
                    <a:cubicBezTo>
                      <a:pt x="3268" y="2953"/>
                      <a:pt x="3263" y="2952"/>
                      <a:pt x="3260" y="2952"/>
                    </a:cubicBezTo>
                    <a:cubicBezTo>
                      <a:pt x="3255" y="2952"/>
                      <a:pt x="3255" y="2954"/>
                      <a:pt x="3250" y="2954"/>
                    </a:cubicBezTo>
                    <a:cubicBezTo>
                      <a:pt x="3241" y="2954"/>
                      <a:pt x="3217" y="2943"/>
                      <a:pt x="3110" y="2869"/>
                    </a:cubicBezTo>
                    <a:cubicBezTo>
                      <a:pt x="3103" y="2866"/>
                      <a:pt x="3100" y="2864"/>
                      <a:pt x="3098" y="2864"/>
                    </a:cubicBezTo>
                    <a:cubicBezTo>
                      <a:pt x="3093" y="2864"/>
                      <a:pt x="3100" y="2874"/>
                      <a:pt x="3093" y="2874"/>
                    </a:cubicBezTo>
                    <a:cubicBezTo>
                      <a:pt x="3088" y="2874"/>
                      <a:pt x="3076" y="2869"/>
                      <a:pt x="3045" y="2850"/>
                    </a:cubicBezTo>
                    <a:lnTo>
                      <a:pt x="3045" y="2850"/>
                    </a:lnTo>
                    <a:cubicBezTo>
                      <a:pt x="3172" y="2933"/>
                      <a:pt x="3379" y="3067"/>
                      <a:pt x="3386" y="3074"/>
                    </a:cubicBezTo>
                    <a:cubicBezTo>
                      <a:pt x="3386" y="3075"/>
                      <a:pt x="3385" y="3075"/>
                      <a:pt x="3384" y="3075"/>
                    </a:cubicBezTo>
                    <a:cubicBezTo>
                      <a:pt x="3363" y="3075"/>
                      <a:pt x="3137" y="2935"/>
                      <a:pt x="3122" y="2935"/>
                    </a:cubicBezTo>
                    <a:cubicBezTo>
                      <a:pt x="3119" y="2935"/>
                      <a:pt x="3123" y="2939"/>
                      <a:pt x="3136" y="2950"/>
                    </a:cubicBezTo>
                    <a:cubicBezTo>
                      <a:pt x="3163" y="2967"/>
                      <a:pt x="3279" y="3048"/>
                      <a:pt x="3314" y="3065"/>
                    </a:cubicBezTo>
                    <a:cubicBezTo>
                      <a:pt x="3439" y="3154"/>
                      <a:pt x="3421" y="3154"/>
                      <a:pt x="3421" y="3154"/>
                    </a:cubicBezTo>
                    <a:cubicBezTo>
                      <a:pt x="3332" y="3119"/>
                      <a:pt x="3252" y="3074"/>
                      <a:pt x="3172" y="3012"/>
                    </a:cubicBezTo>
                    <a:cubicBezTo>
                      <a:pt x="3029" y="2905"/>
                      <a:pt x="3047" y="2887"/>
                      <a:pt x="2842" y="2763"/>
                    </a:cubicBezTo>
                    <a:cubicBezTo>
                      <a:pt x="2739" y="2697"/>
                      <a:pt x="2692" y="2670"/>
                      <a:pt x="2685" y="2670"/>
                    </a:cubicBezTo>
                    <a:close/>
                  </a:path>
                </a:pathLst>
              </a:custGeom>
              <a:solidFill>
                <a:srgbClr val="FF50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118;p41"/>
              <p:cNvSpPr/>
              <p:nvPr/>
            </p:nvSpPr>
            <p:spPr>
              <a:xfrm>
                <a:off x="3324100" y="3937225"/>
                <a:ext cx="216475" cy="261075"/>
              </a:xfrm>
              <a:custGeom>
                <a:avLst/>
                <a:gdLst/>
                <a:ahLst/>
                <a:cxnLst/>
                <a:rect l="l" t="t" r="r" b="b"/>
                <a:pathLst>
                  <a:path w="8659" h="10443" extrusionOk="0">
                    <a:moveTo>
                      <a:pt x="6619" y="1"/>
                    </a:moveTo>
                    <a:cubicBezTo>
                      <a:pt x="6042" y="1"/>
                      <a:pt x="5478" y="280"/>
                      <a:pt x="5131" y="795"/>
                    </a:cubicBezTo>
                    <a:lnTo>
                      <a:pt x="544" y="7662"/>
                    </a:lnTo>
                    <a:cubicBezTo>
                      <a:pt x="1" y="8481"/>
                      <a:pt x="214" y="9586"/>
                      <a:pt x="1043" y="10138"/>
                    </a:cubicBezTo>
                    <a:cubicBezTo>
                      <a:pt x="1248" y="10272"/>
                      <a:pt x="1479" y="10370"/>
                      <a:pt x="1720" y="10414"/>
                    </a:cubicBezTo>
                    <a:cubicBezTo>
                      <a:pt x="1824" y="10433"/>
                      <a:pt x="1928" y="10442"/>
                      <a:pt x="2031" y="10442"/>
                    </a:cubicBezTo>
                    <a:cubicBezTo>
                      <a:pt x="2620" y="10442"/>
                      <a:pt x="3186" y="10148"/>
                      <a:pt x="3519" y="9648"/>
                    </a:cubicBezTo>
                    <a:lnTo>
                      <a:pt x="8106" y="2781"/>
                    </a:lnTo>
                    <a:cubicBezTo>
                      <a:pt x="8658" y="1961"/>
                      <a:pt x="8436" y="848"/>
                      <a:pt x="7616" y="305"/>
                    </a:cubicBezTo>
                    <a:cubicBezTo>
                      <a:pt x="7308" y="99"/>
                      <a:pt x="6961" y="1"/>
                      <a:pt x="66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1119;p41"/>
              <p:cNvSpPr/>
              <p:nvPr/>
            </p:nvSpPr>
            <p:spPr>
              <a:xfrm>
                <a:off x="3304725" y="3910975"/>
                <a:ext cx="259450" cy="309600"/>
              </a:xfrm>
              <a:custGeom>
                <a:avLst/>
                <a:gdLst/>
                <a:ahLst/>
                <a:cxnLst/>
                <a:rect l="l" t="t" r="r" b="b"/>
                <a:pathLst>
                  <a:path w="10378" h="12384" extrusionOk="0">
                    <a:moveTo>
                      <a:pt x="6126" y="1145"/>
                    </a:moveTo>
                    <a:cubicBezTo>
                      <a:pt x="6143" y="1145"/>
                      <a:pt x="6172" y="1168"/>
                      <a:pt x="6236" y="1257"/>
                    </a:cubicBezTo>
                    <a:lnTo>
                      <a:pt x="6209" y="1266"/>
                    </a:lnTo>
                    <a:lnTo>
                      <a:pt x="6093" y="1168"/>
                    </a:lnTo>
                    <a:cubicBezTo>
                      <a:pt x="6105" y="1160"/>
                      <a:pt x="6112" y="1145"/>
                      <a:pt x="6126" y="1145"/>
                    </a:cubicBezTo>
                    <a:close/>
                    <a:moveTo>
                      <a:pt x="6718" y="1346"/>
                    </a:moveTo>
                    <a:cubicBezTo>
                      <a:pt x="6718" y="1346"/>
                      <a:pt x="6717" y="1346"/>
                      <a:pt x="6717" y="1346"/>
                    </a:cubicBezTo>
                    <a:cubicBezTo>
                      <a:pt x="6681" y="1355"/>
                      <a:pt x="6815" y="1613"/>
                      <a:pt x="6832" y="1622"/>
                    </a:cubicBezTo>
                    <a:lnTo>
                      <a:pt x="6841" y="1613"/>
                    </a:lnTo>
                    <a:cubicBezTo>
                      <a:pt x="6859" y="1604"/>
                      <a:pt x="6747" y="1346"/>
                      <a:pt x="6718" y="1346"/>
                    </a:cubicBezTo>
                    <a:close/>
                    <a:moveTo>
                      <a:pt x="6681" y="1515"/>
                    </a:moveTo>
                    <a:cubicBezTo>
                      <a:pt x="6637" y="1542"/>
                      <a:pt x="6690" y="1631"/>
                      <a:pt x="6806" y="1791"/>
                    </a:cubicBezTo>
                    <a:lnTo>
                      <a:pt x="6806" y="1782"/>
                    </a:lnTo>
                    <a:cubicBezTo>
                      <a:pt x="6770" y="1684"/>
                      <a:pt x="6726" y="1595"/>
                      <a:pt x="6681" y="1515"/>
                    </a:cubicBezTo>
                    <a:close/>
                    <a:moveTo>
                      <a:pt x="9041" y="2014"/>
                    </a:moveTo>
                    <a:lnTo>
                      <a:pt x="9068" y="2085"/>
                    </a:lnTo>
                    <a:cubicBezTo>
                      <a:pt x="8995" y="2119"/>
                      <a:pt x="8961" y="2131"/>
                      <a:pt x="8943" y="2131"/>
                    </a:cubicBezTo>
                    <a:cubicBezTo>
                      <a:pt x="8933" y="2131"/>
                      <a:pt x="8929" y="2127"/>
                      <a:pt x="8926" y="2121"/>
                    </a:cubicBezTo>
                    <a:cubicBezTo>
                      <a:pt x="8926" y="2103"/>
                      <a:pt x="8899" y="2085"/>
                      <a:pt x="9041" y="2014"/>
                    </a:cubicBezTo>
                    <a:close/>
                    <a:moveTo>
                      <a:pt x="7914" y="2356"/>
                    </a:moveTo>
                    <a:cubicBezTo>
                      <a:pt x="7908" y="2356"/>
                      <a:pt x="7894" y="2363"/>
                      <a:pt x="7866" y="2397"/>
                    </a:cubicBezTo>
                    <a:lnTo>
                      <a:pt x="7875" y="2397"/>
                    </a:lnTo>
                    <a:cubicBezTo>
                      <a:pt x="7803" y="2469"/>
                      <a:pt x="7803" y="2478"/>
                      <a:pt x="7808" y="2478"/>
                    </a:cubicBezTo>
                    <a:cubicBezTo>
                      <a:pt x="7810" y="2478"/>
                      <a:pt x="7812" y="2477"/>
                      <a:pt x="7812" y="2477"/>
                    </a:cubicBezTo>
                    <a:cubicBezTo>
                      <a:pt x="7848" y="2441"/>
                      <a:pt x="7892" y="2406"/>
                      <a:pt x="7919" y="2361"/>
                    </a:cubicBezTo>
                    <a:cubicBezTo>
                      <a:pt x="7919" y="2361"/>
                      <a:pt x="7919" y="2356"/>
                      <a:pt x="7914" y="2356"/>
                    </a:cubicBezTo>
                    <a:close/>
                    <a:moveTo>
                      <a:pt x="5347" y="2754"/>
                    </a:moveTo>
                    <a:cubicBezTo>
                      <a:pt x="5377" y="2772"/>
                      <a:pt x="5401" y="2788"/>
                      <a:pt x="5416" y="2798"/>
                    </a:cubicBezTo>
                    <a:cubicBezTo>
                      <a:pt x="5388" y="2778"/>
                      <a:pt x="5365" y="2764"/>
                      <a:pt x="5347" y="2754"/>
                    </a:cubicBezTo>
                    <a:close/>
                    <a:moveTo>
                      <a:pt x="4205" y="2807"/>
                    </a:moveTo>
                    <a:lnTo>
                      <a:pt x="4205" y="2807"/>
                    </a:lnTo>
                    <a:cubicBezTo>
                      <a:pt x="4209" y="2810"/>
                      <a:pt x="4214" y="2812"/>
                      <a:pt x="4218" y="2815"/>
                    </a:cubicBezTo>
                    <a:lnTo>
                      <a:pt x="4218" y="2815"/>
                    </a:lnTo>
                    <a:cubicBezTo>
                      <a:pt x="4214" y="2812"/>
                      <a:pt x="4209" y="2810"/>
                      <a:pt x="4205" y="2807"/>
                    </a:cubicBezTo>
                    <a:close/>
                    <a:moveTo>
                      <a:pt x="8988" y="3020"/>
                    </a:moveTo>
                    <a:cubicBezTo>
                      <a:pt x="9003" y="3022"/>
                      <a:pt x="9017" y="3023"/>
                      <a:pt x="9028" y="3023"/>
                    </a:cubicBezTo>
                    <a:lnTo>
                      <a:pt x="9028" y="3023"/>
                    </a:lnTo>
                    <a:cubicBezTo>
                      <a:pt x="9010" y="3021"/>
                      <a:pt x="8997" y="3020"/>
                      <a:pt x="8988" y="3020"/>
                    </a:cubicBezTo>
                    <a:close/>
                    <a:moveTo>
                      <a:pt x="9287" y="2954"/>
                    </a:moveTo>
                    <a:cubicBezTo>
                      <a:pt x="9312" y="2954"/>
                      <a:pt x="9348" y="2958"/>
                      <a:pt x="9389" y="2967"/>
                    </a:cubicBezTo>
                    <a:lnTo>
                      <a:pt x="9594" y="3029"/>
                    </a:lnTo>
                    <a:cubicBezTo>
                      <a:pt x="9478" y="3020"/>
                      <a:pt x="9300" y="3011"/>
                      <a:pt x="9300" y="2985"/>
                    </a:cubicBezTo>
                    <a:cubicBezTo>
                      <a:pt x="9230" y="2967"/>
                      <a:pt x="9240" y="2954"/>
                      <a:pt x="9287" y="2954"/>
                    </a:cubicBezTo>
                    <a:close/>
                    <a:moveTo>
                      <a:pt x="3448" y="3599"/>
                    </a:moveTo>
                    <a:lnTo>
                      <a:pt x="3430" y="3617"/>
                    </a:lnTo>
                    <a:lnTo>
                      <a:pt x="3537" y="3715"/>
                    </a:lnTo>
                    <a:cubicBezTo>
                      <a:pt x="3598" y="3742"/>
                      <a:pt x="3636" y="3756"/>
                      <a:pt x="3649" y="3756"/>
                    </a:cubicBezTo>
                    <a:cubicBezTo>
                      <a:pt x="3676" y="3756"/>
                      <a:pt x="3612" y="3705"/>
                      <a:pt x="3448" y="3599"/>
                    </a:cubicBezTo>
                    <a:close/>
                    <a:moveTo>
                      <a:pt x="9193" y="3715"/>
                    </a:moveTo>
                    <a:lnTo>
                      <a:pt x="9193" y="3715"/>
                    </a:lnTo>
                    <a:cubicBezTo>
                      <a:pt x="9291" y="3742"/>
                      <a:pt x="9451" y="3786"/>
                      <a:pt x="9460" y="3840"/>
                    </a:cubicBezTo>
                    <a:cubicBezTo>
                      <a:pt x="9457" y="3846"/>
                      <a:pt x="9449" y="3848"/>
                      <a:pt x="9438" y="3848"/>
                    </a:cubicBezTo>
                    <a:cubicBezTo>
                      <a:pt x="9369" y="3848"/>
                      <a:pt x="9177" y="3738"/>
                      <a:pt x="9193" y="3715"/>
                    </a:cubicBezTo>
                    <a:close/>
                    <a:moveTo>
                      <a:pt x="3403" y="4276"/>
                    </a:moveTo>
                    <a:cubicBezTo>
                      <a:pt x="3404" y="4276"/>
                      <a:pt x="3404" y="4277"/>
                      <a:pt x="3405" y="4277"/>
                    </a:cubicBezTo>
                    <a:lnTo>
                      <a:pt x="3405" y="4277"/>
                    </a:lnTo>
                    <a:cubicBezTo>
                      <a:pt x="3404" y="4276"/>
                      <a:pt x="3404" y="4276"/>
                      <a:pt x="3403" y="4276"/>
                    </a:cubicBezTo>
                    <a:close/>
                    <a:moveTo>
                      <a:pt x="9778" y="4491"/>
                    </a:moveTo>
                    <a:lnTo>
                      <a:pt x="9816" y="4517"/>
                    </a:lnTo>
                    <a:cubicBezTo>
                      <a:pt x="9801" y="4505"/>
                      <a:pt x="9789" y="4497"/>
                      <a:pt x="9778" y="4491"/>
                    </a:cubicBezTo>
                    <a:close/>
                    <a:moveTo>
                      <a:pt x="2851" y="4659"/>
                    </a:moveTo>
                    <a:lnTo>
                      <a:pt x="2851" y="4659"/>
                    </a:lnTo>
                    <a:cubicBezTo>
                      <a:pt x="2860" y="4666"/>
                      <a:pt x="2871" y="4675"/>
                      <a:pt x="2883" y="4686"/>
                    </a:cubicBezTo>
                    <a:lnTo>
                      <a:pt x="2883" y="4686"/>
                    </a:lnTo>
                    <a:cubicBezTo>
                      <a:pt x="2874" y="4676"/>
                      <a:pt x="2863" y="4667"/>
                      <a:pt x="2851" y="4659"/>
                    </a:cubicBezTo>
                    <a:close/>
                    <a:moveTo>
                      <a:pt x="4453" y="2555"/>
                    </a:moveTo>
                    <a:cubicBezTo>
                      <a:pt x="4446" y="2555"/>
                      <a:pt x="4451" y="2561"/>
                      <a:pt x="4472" y="2575"/>
                    </a:cubicBezTo>
                    <a:cubicBezTo>
                      <a:pt x="4534" y="2637"/>
                      <a:pt x="4553" y="2661"/>
                      <a:pt x="4526" y="2661"/>
                    </a:cubicBezTo>
                    <a:cubicBezTo>
                      <a:pt x="4518" y="2661"/>
                      <a:pt x="4506" y="2659"/>
                      <a:pt x="4490" y="2655"/>
                    </a:cubicBezTo>
                    <a:cubicBezTo>
                      <a:pt x="4437" y="2639"/>
                      <a:pt x="4356" y="2611"/>
                      <a:pt x="4317" y="2611"/>
                    </a:cubicBezTo>
                    <a:cubicBezTo>
                      <a:pt x="4291" y="2611"/>
                      <a:pt x="4284" y="2624"/>
                      <a:pt x="4321" y="2664"/>
                    </a:cubicBezTo>
                    <a:cubicBezTo>
                      <a:pt x="4381" y="2731"/>
                      <a:pt x="4446" y="2781"/>
                      <a:pt x="4428" y="2781"/>
                    </a:cubicBezTo>
                    <a:cubicBezTo>
                      <a:pt x="4419" y="2781"/>
                      <a:pt x="4393" y="2770"/>
                      <a:pt x="4338" y="2744"/>
                    </a:cubicBezTo>
                    <a:lnTo>
                      <a:pt x="4338" y="2744"/>
                    </a:lnTo>
                    <a:cubicBezTo>
                      <a:pt x="4314" y="2769"/>
                      <a:pt x="4456" y="2922"/>
                      <a:pt x="4409" y="2922"/>
                    </a:cubicBezTo>
                    <a:cubicBezTo>
                      <a:pt x="4389" y="2922"/>
                      <a:pt x="4335" y="2894"/>
                      <a:pt x="4218" y="2815"/>
                    </a:cubicBezTo>
                    <a:lnTo>
                      <a:pt x="4218" y="2815"/>
                    </a:lnTo>
                    <a:cubicBezTo>
                      <a:pt x="4518" y="3018"/>
                      <a:pt x="4241" y="2941"/>
                      <a:pt x="4267" y="2994"/>
                    </a:cubicBezTo>
                    <a:cubicBezTo>
                      <a:pt x="4285" y="3047"/>
                      <a:pt x="4428" y="3109"/>
                      <a:pt x="4508" y="3198"/>
                    </a:cubicBezTo>
                    <a:cubicBezTo>
                      <a:pt x="4526" y="3217"/>
                      <a:pt x="4530" y="3225"/>
                      <a:pt x="4523" y="3225"/>
                    </a:cubicBezTo>
                    <a:cubicBezTo>
                      <a:pt x="4496" y="3225"/>
                      <a:pt x="4322" y="3116"/>
                      <a:pt x="4258" y="3074"/>
                    </a:cubicBezTo>
                    <a:cubicBezTo>
                      <a:pt x="4137" y="2993"/>
                      <a:pt x="4084" y="2965"/>
                      <a:pt x="4068" y="2965"/>
                    </a:cubicBezTo>
                    <a:cubicBezTo>
                      <a:pt x="4034" y="2965"/>
                      <a:pt x="4160" y="3088"/>
                      <a:pt x="4160" y="3118"/>
                    </a:cubicBezTo>
                    <a:cubicBezTo>
                      <a:pt x="4123" y="3140"/>
                      <a:pt x="4078" y="3152"/>
                      <a:pt x="4033" y="3152"/>
                    </a:cubicBezTo>
                    <a:cubicBezTo>
                      <a:pt x="4004" y="3152"/>
                      <a:pt x="3975" y="3147"/>
                      <a:pt x="3947" y="3136"/>
                    </a:cubicBezTo>
                    <a:lnTo>
                      <a:pt x="3947" y="3136"/>
                    </a:lnTo>
                    <a:cubicBezTo>
                      <a:pt x="4000" y="3181"/>
                      <a:pt x="3964" y="3118"/>
                      <a:pt x="4071" y="3216"/>
                    </a:cubicBezTo>
                    <a:cubicBezTo>
                      <a:pt x="4125" y="3261"/>
                      <a:pt x="4107" y="3270"/>
                      <a:pt x="4098" y="3288"/>
                    </a:cubicBezTo>
                    <a:cubicBezTo>
                      <a:pt x="4092" y="3293"/>
                      <a:pt x="4087" y="3313"/>
                      <a:pt x="4058" y="3313"/>
                    </a:cubicBezTo>
                    <a:cubicBezTo>
                      <a:pt x="4041" y="3313"/>
                      <a:pt x="4018" y="3307"/>
                      <a:pt x="3982" y="3288"/>
                    </a:cubicBezTo>
                    <a:cubicBezTo>
                      <a:pt x="3922" y="3251"/>
                      <a:pt x="3857" y="3211"/>
                      <a:pt x="3839" y="3211"/>
                    </a:cubicBezTo>
                    <a:cubicBezTo>
                      <a:pt x="3830" y="3211"/>
                      <a:pt x="3831" y="3220"/>
                      <a:pt x="3849" y="3243"/>
                    </a:cubicBezTo>
                    <a:cubicBezTo>
                      <a:pt x="3893" y="3296"/>
                      <a:pt x="4053" y="3412"/>
                      <a:pt x="4080" y="3457"/>
                    </a:cubicBezTo>
                    <a:cubicBezTo>
                      <a:pt x="4096" y="3475"/>
                      <a:pt x="4093" y="3482"/>
                      <a:pt x="4077" y="3482"/>
                    </a:cubicBezTo>
                    <a:cubicBezTo>
                      <a:pt x="4033" y="3482"/>
                      <a:pt x="3892" y="3425"/>
                      <a:pt x="3840" y="3412"/>
                    </a:cubicBezTo>
                    <a:cubicBezTo>
                      <a:pt x="3814" y="3405"/>
                      <a:pt x="3786" y="3401"/>
                      <a:pt x="3763" y="3401"/>
                    </a:cubicBezTo>
                    <a:cubicBezTo>
                      <a:pt x="3729" y="3401"/>
                      <a:pt x="3702" y="3409"/>
                      <a:pt x="3697" y="3430"/>
                    </a:cubicBezTo>
                    <a:cubicBezTo>
                      <a:pt x="3688" y="3457"/>
                      <a:pt x="3706" y="3510"/>
                      <a:pt x="3768" y="3590"/>
                    </a:cubicBezTo>
                    <a:cubicBezTo>
                      <a:pt x="3840" y="3653"/>
                      <a:pt x="3902" y="3724"/>
                      <a:pt x="3973" y="3795"/>
                    </a:cubicBezTo>
                    <a:cubicBezTo>
                      <a:pt x="3973" y="3795"/>
                      <a:pt x="3751" y="3626"/>
                      <a:pt x="3706" y="3599"/>
                    </a:cubicBezTo>
                    <a:cubicBezTo>
                      <a:pt x="3685" y="3589"/>
                      <a:pt x="3670" y="3585"/>
                      <a:pt x="3659" y="3585"/>
                    </a:cubicBezTo>
                    <a:cubicBezTo>
                      <a:pt x="3621" y="3585"/>
                      <a:pt x="3628" y="3630"/>
                      <a:pt x="3635" y="3644"/>
                    </a:cubicBezTo>
                    <a:cubicBezTo>
                      <a:pt x="3662" y="3688"/>
                      <a:pt x="3786" y="3760"/>
                      <a:pt x="3795" y="3804"/>
                    </a:cubicBezTo>
                    <a:cubicBezTo>
                      <a:pt x="3795" y="3828"/>
                      <a:pt x="3779" y="3832"/>
                      <a:pt x="3756" y="3832"/>
                    </a:cubicBezTo>
                    <a:cubicBezTo>
                      <a:pt x="3744" y="3832"/>
                      <a:pt x="3730" y="3831"/>
                      <a:pt x="3715" y="3831"/>
                    </a:cubicBezTo>
                    <a:cubicBezTo>
                      <a:pt x="3622" y="3813"/>
                      <a:pt x="3495" y="3743"/>
                      <a:pt x="3452" y="3743"/>
                    </a:cubicBezTo>
                    <a:cubicBezTo>
                      <a:pt x="3430" y="3743"/>
                      <a:pt x="3431" y="3763"/>
                      <a:pt x="3474" y="3822"/>
                    </a:cubicBezTo>
                    <a:cubicBezTo>
                      <a:pt x="3590" y="3929"/>
                      <a:pt x="3564" y="3947"/>
                      <a:pt x="3537" y="3973"/>
                    </a:cubicBezTo>
                    <a:cubicBezTo>
                      <a:pt x="3519" y="4000"/>
                      <a:pt x="3777" y="4152"/>
                      <a:pt x="3751" y="4178"/>
                    </a:cubicBezTo>
                    <a:cubicBezTo>
                      <a:pt x="3683" y="4133"/>
                      <a:pt x="3475" y="3973"/>
                      <a:pt x="3445" y="3973"/>
                    </a:cubicBezTo>
                    <a:cubicBezTo>
                      <a:pt x="3439" y="3973"/>
                      <a:pt x="3439" y="3979"/>
                      <a:pt x="3448" y="3991"/>
                    </a:cubicBezTo>
                    <a:cubicBezTo>
                      <a:pt x="3506" y="4056"/>
                      <a:pt x="3570" y="4117"/>
                      <a:pt x="3634" y="4176"/>
                    </a:cubicBezTo>
                    <a:lnTo>
                      <a:pt x="3634" y="4176"/>
                    </a:lnTo>
                    <a:cubicBezTo>
                      <a:pt x="3604" y="4152"/>
                      <a:pt x="3583" y="4143"/>
                      <a:pt x="3569" y="4143"/>
                    </a:cubicBezTo>
                    <a:cubicBezTo>
                      <a:pt x="3532" y="4143"/>
                      <a:pt x="3541" y="4205"/>
                      <a:pt x="3519" y="4205"/>
                    </a:cubicBezTo>
                    <a:cubicBezTo>
                      <a:pt x="3462" y="4205"/>
                      <a:pt x="3314" y="4077"/>
                      <a:pt x="3270" y="4077"/>
                    </a:cubicBezTo>
                    <a:cubicBezTo>
                      <a:pt x="3266" y="4077"/>
                      <a:pt x="3263" y="4078"/>
                      <a:pt x="3261" y="4080"/>
                    </a:cubicBezTo>
                    <a:cubicBezTo>
                      <a:pt x="3235" y="4114"/>
                      <a:pt x="3799" y="4492"/>
                      <a:pt x="3877" y="4492"/>
                    </a:cubicBezTo>
                    <a:cubicBezTo>
                      <a:pt x="3880" y="4492"/>
                      <a:pt x="3883" y="4492"/>
                      <a:pt x="3884" y="4490"/>
                    </a:cubicBezTo>
                    <a:lnTo>
                      <a:pt x="3884" y="4490"/>
                    </a:lnTo>
                    <a:lnTo>
                      <a:pt x="3866" y="4517"/>
                    </a:lnTo>
                    <a:cubicBezTo>
                      <a:pt x="3840" y="4534"/>
                      <a:pt x="4053" y="4722"/>
                      <a:pt x="4120" y="4722"/>
                    </a:cubicBezTo>
                    <a:cubicBezTo>
                      <a:pt x="4122" y="4722"/>
                      <a:pt x="4123" y="4722"/>
                      <a:pt x="4125" y="4722"/>
                    </a:cubicBezTo>
                    <a:cubicBezTo>
                      <a:pt x="4178" y="4713"/>
                      <a:pt x="4178" y="4668"/>
                      <a:pt x="4160" y="4615"/>
                    </a:cubicBezTo>
                    <a:cubicBezTo>
                      <a:pt x="4151" y="4570"/>
                      <a:pt x="4134" y="4535"/>
                      <a:pt x="4000" y="4428"/>
                    </a:cubicBezTo>
                    <a:cubicBezTo>
                      <a:pt x="3842" y="4296"/>
                      <a:pt x="4090" y="4406"/>
                      <a:pt x="3801" y="4215"/>
                    </a:cubicBezTo>
                    <a:lnTo>
                      <a:pt x="3801" y="4215"/>
                    </a:lnTo>
                    <a:cubicBezTo>
                      <a:pt x="3962" y="4320"/>
                      <a:pt x="4054" y="4342"/>
                      <a:pt x="4116" y="4342"/>
                    </a:cubicBezTo>
                    <a:cubicBezTo>
                      <a:pt x="4163" y="4342"/>
                      <a:pt x="4193" y="4330"/>
                      <a:pt x="4223" y="4330"/>
                    </a:cubicBezTo>
                    <a:cubicBezTo>
                      <a:pt x="4267" y="4330"/>
                      <a:pt x="4312" y="4339"/>
                      <a:pt x="4356" y="4356"/>
                    </a:cubicBezTo>
                    <a:cubicBezTo>
                      <a:pt x="4466" y="4427"/>
                      <a:pt x="4591" y="4484"/>
                      <a:pt x="4624" y="4484"/>
                    </a:cubicBezTo>
                    <a:cubicBezTo>
                      <a:pt x="4629" y="4484"/>
                      <a:pt x="4631" y="4483"/>
                      <a:pt x="4632" y="4481"/>
                    </a:cubicBezTo>
                    <a:lnTo>
                      <a:pt x="4392" y="4321"/>
                    </a:lnTo>
                    <a:cubicBezTo>
                      <a:pt x="4394" y="4316"/>
                      <a:pt x="4400" y="4314"/>
                      <a:pt x="4407" y="4314"/>
                    </a:cubicBezTo>
                    <a:cubicBezTo>
                      <a:pt x="4446" y="4314"/>
                      <a:pt x="4544" y="4365"/>
                      <a:pt x="4574" y="4365"/>
                    </a:cubicBezTo>
                    <a:cubicBezTo>
                      <a:pt x="4583" y="4365"/>
                      <a:pt x="4586" y="4360"/>
                      <a:pt x="4579" y="4348"/>
                    </a:cubicBezTo>
                    <a:cubicBezTo>
                      <a:pt x="4517" y="4250"/>
                      <a:pt x="4436" y="4160"/>
                      <a:pt x="4338" y="4089"/>
                    </a:cubicBezTo>
                    <a:cubicBezTo>
                      <a:pt x="4285" y="4045"/>
                      <a:pt x="4240" y="4018"/>
                      <a:pt x="4258" y="4009"/>
                    </a:cubicBezTo>
                    <a:cubicBezTo>
                      <a:pt x="4268" y="4007"/>
                      <a:pt x="4278" y="4006"/>
                      <a:pt x="4288" y="4006"/>
                    </a:cubicBezTo>
                    <a:cubicBezTo>
                      <a:pt x="4317" y="4006"/>
                      <a:pt x="4346" y="4014"/>
                      <a:pt x="4365" y="4027"/>
                    </a:cubicBezTo>
                    <a:cubicBezTo>
                      <a:pt x="4435" y="4048"/>
                      <a:pt x="4521" y="4079"/>
                      <a:pt x="4557" y="4079"/>
                    </a:cubicBezTo>
                    <a:cubicBezTo>
                      <a:pt x="4580" y="4079"/>
                      <a:pt x="4582" y="4066"/>
                      <a:pt x="4543" y="4027"/>
                    </a:cubicBezTo>
                    <a:cubicBezTo>
                      <a:pt x="4445" y="3920"/>
                      <a:pt x="4401" y="3840"/>
                      <a:pt x="4481" y="3840"/>
                    </a:cubicBezTo>
                    <a:cubicBezTo>
                      <a:pt x="4511" y="3840"/>
                      <a:pt x="4722" y="3969"/>
                      <a:pt x="4746" y="3969"/>
                    </a:cubicBezTo>
                    <a:cubicBezTo>
                      <a:pt x="4750" y="3969"/>
                      <a:pt x="4749" y="3965"/>
                      <a:pt x="4739" y="3956"/>
                    </a:cubicBezTo>
                    <a:cubicBezTo>
                      <a:pt x="4606" y="3813"/>
                      <a:pt x="4312" y="3706"/>
                      <a:pt x="4356" y="3653"/>
                    </a:cubicBezTo>
                    <a:cubicBezTo>
                      <a:pt x="4359" y="3649"/>
                      <a:pt x="4363" y="3648"/>
                      <a:pt x="4369" y="3648"/>
                    </a:cubicBezTo>
                    <a:cubicBezTo>
                      <a:pt x="4448" y="3648"/>
                      <a:pt x="4790" y="3952"/>
                      <a:pt x="4869" y="3952"/>
                    </a:cubicBezTo>
                    <a:cubicBezTo>
                      <a:pt x="4875" y="3952"/>
                      <a:pt x="4879" y="3950"/>
                      <a:pt x="4882" y="3947"/>
                    </a:cubicBezTo>
                    <a:cubicBezTo>
                      <a:pt x="4909" y="3920"/>
                      <a:pt x="4695" y="3813"/>
                      <a:pt x="4659" y="3760"/>
                    </a:cubicBezTo>
                    <a:cubicBezTo>
                      <a:pt x="4606" y="3679"/>
                      <a:pt x="4704" y="3679"/>
                      <a:pt x="4757" y="3671"/>
                    </a:cubicBezTo>
                    <a:cubicBezTo>
                      <a:pt x="4873" y="3644"/>
                      <a:pt x="5149" y="3688"/>
                      <a:pt x="5122" y="3564"/>
                    </a:cubicBezTo>
                    <a:cubicBezTo>
                      <a:pt x="5113" y="3528"/>
                      <a:pt x="5006" y="3457"/>
                      <a:pt x="4926" y="3377"/>
                    </a:cubicBezTo>
                    <a:cubicBezTo>
                      <a:pt x="4877" y="3327"/>
                      <a:pt x="4862" y="3309"/>
                      <a:pt x="4869" y="3309"/>
                    </a:cubicBezTo>
                    <a:cubicBezTo>
                      <a:pt x="4884" y="3309"/>
                      <a:pt x="5019" y="3414"/>
                      <a:pt x="5069" y="3439"/>
                    </a:cubicBezTo>
                    <a:cubicBezTo>
                      <a:pt x="5084" y="3445"/>
                      <a:pt x="5096" y="3448"/>
                      <a:pt x="5104" y="3448"/>
                    </a:cubicBezTo>
                    <a:cubicBezTo>
                      <a:pt x="5153" y="3448"/>
                      <a:pt x="5085" y="3348"/>
                      <a:pt x="5024" y="3288"/>
                    </a:cubicBezTo>
                    <a:cubicBezTo>
                      <a:pt x="4910" y="3197"/>
                      <a:pt x="4871" y="3162"/>
                      <a:pt x="4881" y="3162"/>
                    </a:cubicBezTo>
                    <a:cubicBezTo>
                      <a:pt x="4894" y="3162"/>
                      <a:pt x="4985" y="3218"/>
                      <a:pt x="5104" y="3288"/>
                    </a:cubicBezTo>
                    <a:cubicBezTo>
                      <a:pt x="5105" y="3288"/>
                      <a:pt x="5105" y="3288"/>
                      <a:pt x="5106" y="3288"/>
                    </a:cubicBezTo>
                    <a:cubicBezTo>
                      <a:pt x="5108" y="3288"/>
                      <a:pt x="4716" y="2992"/>
                      <a:pt x="4665" y="2961"/>
                    </a:cubicBezTo>
                    <a:lnTo>
                      <a:pt x="4665" y="2961"/>
                    </a:lnTo>
                    <a:cubicBezTo>
                      <a:pt x="4778" y="3013"/>
                      <a:pt x="4883" y="3075"/>
                      <a:pt x="4989" y="3145"/>
                    </a:cubicBezTo>
                    <a:cubicBezTo>
                      <a:pt x="5025" y="3167"/>
                      <a:pt x="5046" y="3176"/>
                      <a:pt x="5056" y="3176"/>
                    </a:cubicBezTo>
                    <a:cubicBezTo>
                      <a:pt x="5082" y="3176"/>
                      <a:pt x="5035" y="3115"/>
                      <a:pt x="5015" y="3083"/>
                    </a:cubicBezTo>
                    <a:cubicBezTo>
                      <a:pt x="5003" y="3059"/>
                      <a:pt x="4947" y="2961"/>
                      <a:pt x="4991" y="2961"/>
                    </a:cubicBezTo>
                    <a:cubicBezTo>
                      <a:pt x="5012" y="2961"/>
                      <a:pt x="5056" y="2984"/>
                      <a:pt x="5140" y="3047"/>
                    </a:cubicBezTo>
                    <a:cubicBezTo>
                      <a:pt x="5222" y="3110"/>
                      <a:pt x="5261" y="3134"/>
                      <a:pt x="5274" y="3134"/>
                    </a:cubicBezTo>
                    <a:cubicBezTo>
                      <a:pt x="5309" y="3134"/>
                      <a:pt x="5138" y="2949"/>
                      <a:pt x="5131" y="2922"/>
                    </a:cubicBezTo>
                    <a:cubicBezTo>
                      <a:pt x="5129" y="2916"/>
                      <a:pt x="5131" y="2913"/>
                      <a:pt x="5138" y="2913"/>
                    </a:cubicBezTo>
                    <a:cubicBezTo>
                      <a:pt x="5194" y="2913"/>
                      <a:pt x="5560" y="3153"/>
                      <a:pt x="5600" y="3153"/>
                    </a:cubicBezTo>
                    <a:cubicBezTo>
                      <a:pt x="5610" y="3153"/>
                      <a:pt x="5600" y="3138"/>
                      <a:pt x="5559" y="3101"/>
                    </a:cubicBezTo>
                    <a:cubicBezTo>
                      <a:pt x="5283" y="2931"/>
                      <a:pt x="4998" y="2789"/>
                      <a:pt x="4704" y="2655"/>
                    </a:cubicBezTo>
                    <a:cubicBezTo>
                      <a:pt x="4689" y="2648"/>
                      <a:pt x="4481" y="2555"/>
                      <a:pt x="4453" y="2555"/>
                    </a:cubicBezTo>
                    <a:close/>
                    <a:moveTo>
                      <a:pt x="3514" y="4708"/>
                    </a:moveTo>
                    <a:cubicBezTo>
                      <a:pt x="3571" y="4708"/>
                      <a:pt x="3767" y="4849"/>
                      <a:pt x="3751" y="4873"/>
                    </a:cubicBezTo>
                    <a:cubicBezTo>
                      <a:pt x="3662" y="4828"/>
                      <a:pt x="3501" y="4757"/>
                      <a:pt x="3501" y="4713"/>
                    </a:cubicBezTo>
                    <a:cubicBezTo>
                      <a:pt x="3504" y="4709"/>
                      <a:pt x="3508" y="4708"/>
                      <a:pt x="3514" y="4708"/>
                    </a:cubicBezTo>
                    <a:close/>
                    <a:moveTo>
                      <a:pt x="3163" y="5516"/>
                    </a:moveTo>
                    <a:cubicBezTo>
                      <a:pt x="3173" y="5516"/>
                      <a:pt x="3190" y="5521"/>
                      <a:pt x="3216" y="5532"/>
                    </a:cubicBezTo>
                    <a:cubicBezTo>
                      <a:pt x="3367" y="5604"/>
                      <a:pt x="3680" y="5809"/>
                      <a:pt x="3615" y="5809"/>
                    </a:cubicBezTo>
                    <a:cubicBezTo>
                      <a:pt x="3607" y="5809"/>
                      <a:pt x="3593" y="5806"/>
                      <a:pt x="3572" y="5799"/>
                    </a:cubicBezTo>
                    <a:cubicBezTo>
                      <a:pt x="3483" y="5755"/>
                      <a:pt x="3394" y="5710"/>
                      <a:pt x="3314" y="5657"/>
                    </a:cubicBezTo>
                    <a:cubicBezTo>
                      <a:pt x="3201" y="5586"/>
                      <a:pt x="3128" y="5516"/>
                      <a:pt x="3163" y="5516"/>
                    </a:cubicBezTo>
                    <a:close/>
                    <a:moveTo>
                      <a:pt x="8776" y="5935"/>
                    </a:moveTo>
                    <a:cubicBezTo>
                      <a:pt x="8800" y="5955"/>
                      <a:pt x="8831" y="5977"/>
                      <a:pt x="8872" y="6004"/>
                    </a:cubicBezTo>
                    <a:cubicBezTo>
                      <a:pt x="8841" y="5977"/>
                      <a:pt x="8809" y="5954"/>
                      <a:pt x="8776" y="5935"/>
                    </a:cubicBezTo>
                    <a:close/>
                    <a:moveTo>
                      <a:pt x="8765" y="6084"/>
                    </a:moveTo>
                    <a:lnTo>
                      <a:pt x="8765" y="6084"/>
                    </a:lnTo>
                    <a:cubicBezTo>
                      <a:pt x="8765" y="6084"/>
                      <a:pt x="8765" y="6085"/>
                      <a:pt x="8765" y="6085"/>
                    </a:cubicBezTo>
                    <a:lnTo>
                      <a:pt x="8765" y="6085"/>
                    </a:lnTo>
                    <a:cubicBezTo>
                      <a:pt x="8765" y="6085"/>
                      <a:pt x="8765" y="6084"/>
                      <a:pt x="8765" y="6084"/>
                    </a:cubicBezTo>
                    <a:close/>
                    <a:moveTo>
                      <a:pt x="3118" y="6369"/>
                    </a:moveTo>
                    <a:lnTo>
                      <a:pt x="3109" y="6387"/>
                    </a:lnTo>
                    <a:lnTo>
                      <a:pt x="3216" y="6485"/>
                    </a:lnTo>
                    <a:cubicBezTo>
                      <a:pt x="3277" y="6513"/>
                      <a:pt x="3314" y="6526"/>
                      <a:pt x="3326" y="6526"/>
                    </a:cubicBezTo>
                    <a:cubicBezTo>
                      <a:pt x="3350" y="6526"/>
                      <a:pt x="3282" y="6475"/>
                      <a:pt x="3118" y="6369"/>
                    </a:cubicBezTo>
                    <a:close/>
                    <a:moveTo>
                      <a:pt x="8106" y="6565"/>
                    </a:moveTo>
                    <a:cubicBezTo>
                      <a:pt x="8105" y="6567"/>
                      <a:pt x="8104" y="6568"/>
                      <a:pt x="8103" y="6569"/>
                    </a:cubicBezTo>
                    <a:lnTo>
                      <a:pt x="8103" y="6569"/>
                    </a:lnTo>
                    <a:cubicBezTo>
                      <a:pt x="8103" y="6569"/>
                      <a:pt x="8103" y="6569"/>
                      <a:pt x="8104" y="6569"/>
                    </a:cubicBezTo>
                    <a:cubicBezTo>
                      <a:pt x="8104" y="6569"/>
                      <a:pt x="8105" y="6568"/>
                      <a:pt x="8106" y="6565"/>
                    </a:cubicBezTo>
                    <a:close/>
                    <a:moveTo>
                      <a:pt x="7840" y="6636"/>
                    </a:moveTo>
                    <a:cubicBezTo>
                      <a:pt x="7802" y="6636"/>
                      <a:pt x="8000" y="6802"/>
                      <a:pt x="8058" y="6802"/>
                    </a:cubicBezTo>
                    <a:cubicBezTo>
                      <a:pt x="8064" y="6802"/>
                      <a:pt x="8068" y="6800"/>
                      <a:pt x="8071" y="6797"/>
                    </a:cubicBezTo>
                    <a:cubicBezTo>
                      <a:pt x="8088" y="6797"/>
                      <a:pt x="8088" y="6779"/>
                      <a:pt x="8088" y="6779"/>
                    </a:cubicBezTo>
                    <a:cubicBezTo>
                      <a:pt x="7928" y="6672"/>
                      <a:pt x="7858" y="6636"/>
                      <a:pt x="7840" y="6636"/>
                    </a:cubicBezTo>
                    <a:close/>
                    <a:moveTo>
                      <a:pt x="6681" y="6646"/>
                    </a:moveTo>
                    <a:cubicBezTo>
                      <a:pt x="6770" y="6690"/>
                      <a:pt x="6859" y="6735"/>
                      <a:pt x="6939" y="6797"/>
                    </a:cubicBezTo>
                    <a:cubicBezTo>
                      <a:pt x="6939" y="6808"/>
                      <a:pt x="6934" y="6814"/>
                      <a:pt x="6923" y="6814"/>
                    </a:cubicBezTo>
                    <a:cubicBezTo>
                      <a:pt x="6889" y="6814"/>
                      <a:pt x="6804" y="6764"/>
                      <a:pt x="6663" y="6663"/>
                    </a:cubicBezTo>
                    <a:lnTo>
                      <a:pt x="6681" y="6646"/>
                    </a:lnTo>
                    <a:close/>
                    <a:moveTo>
                      <a:pt x="2773" y="7009"/>
                    </a:moveTo>
                    <a:cubicBezTo>
                      <a:pt x="2772" y="7009"/>
                      <a:pt x="2772" y="7010"/>
                      <a:pt x="2771" y="7010"/>
                    </a:cubicBezTo>
                    <a:lnTo>
                      <a:pt x="2771" y="7010"/>
                    </a:lnTo>
                    <a:cubicBezTo>
                      <a:pt x="2777" y="7014"/>
                      <a:pt x="2783" y="7017"/>
                      <a:pt x="2789" y="7020"/>
                    </a:cubicBezTo>
                    <a:lnTo>
                      <a:pt x="2773" y="7009"/>
                    </a:lnTo>
                    <a:close/>
                    <a:moveTo>
                      <a:pt x="2193" y="7508"/>
                    </a:moveTo>
                    <a:lnTo>
                      <a:pt x="2193" y="7508"/>
                    </a:lnTo>
                    <a:cubicBezTo>
                      <a:pt x="2190" y="7510"/>
                      <a:pt x="2187" y="7512"/>
                      <a:pt x="2185" y="7515"/>
                    </a:cubicBezTo>
                    <a:lnTo>
                      <a:pt x="2185" y="7515"/>
                    </a:lnTo>
                    <a:cubicBezTo>
                      <a:pt x="2187" y="7516"/>
                      <a:pt x="2189" y="7517"/>
                      <a:pt x="2192" y="7518"/>
                    </a:cubicBezTo>
                    <a:cubicBezTo>
                      <a:pt x="2194" y="7516"/>
                      <a:pt x="2194" y="7512"/>
                      <a:pt x="2193" y="7508"/>
                    </a:cubicBezTo>
                    <a:close/>
                    <a:moveTo>
                      <a:pt x="1644" y="7514"/>
                    </a:moveTo>
                    <a:cubicBezTo>
                      <a:pt x="1701" y="7514"/>
                      <a:pt x="1896" y="7655"/>
                      <a:pt x="1880" y="7679"/>
                    </a:cubicBezTo>
                    <a:cubicBezTo>
                      <a:pt x="1876" y="7684"/>
                      <a:pt x="1868" y="7687"/>
                      <a:pt x="1859" y="7687"/>
                    </a:cubicBezTo>
                    <a:cubicBezTo>
                      <a:pt x="1789" y="7687"/>
                      <a:pt x="1599" y="7558"/>
                      <a:pt x="1631" y="7518"/>
                    </a:cubicBezTo>
                    <a:cubicBezTo>
                      <a:pt x="1633" y="7515"/>
                      <a:pt x="1638" y="7514"/>
                      <a:pt x="1644" y="7514"/>
                    </a:cubicBezTo>
                    <a:close/>
                    <a:moveTo>
                      <a:pt x="1631" y="7991"/>
                    </a:moveTo>
                    <a:lnTo>
                      <a:pt x="1631" y="7991"/>
                    </a:lnTo>
                    <a:cubicBezTo>
                      <a:pt x="1634" y="7993"/>
                      <a:pt x="1636" y="7994"/>
                      <a:pt x="1639" y="7996"/>
                    </a:cubicBezTo>
                    <a:lnTo>
                      <a:pt x="1639" y="7996"/>
                    </a:lnTo>
                    <a:cubicBezTo>
                      <a:pt x="1637" y="7995"/>
                      <a:pt x="1634" y="7993"/>
                      <a:pt x="1631" y="7991"/>
                    </a:cubicBezTo>
                    <a:close/>
                    <a:moveTo>
                      <a:pt x="5639" y="8106"/>
                    </a:moveTo>
                    <a:lnTo>
                      <a:pt x="5663" y="8122"/>
                    </a:lnTo>
                    <a:lnTo>
                      <a:pt x="5663" y="8122"/>
                    </a:lnTo>
                    <a:cubicBezTo>
                      <a:pt x="5655" y="8117"/>
                      <a:pt x="5647" y="8112"/>
                      <a:pt x="5639" y="8106"/>
                    </a:cubicBezTo>
                    <a:close/>
                    <a:moveTo>
                      <a:pt x="1844" y="8178"/>
                    </a:moveTo>
                    <a:cubicBezTo>
                      <a:pt x="1843" y="8179"/>
                      <a:pt x="1842" y="8180"/>
                      <a:pt x="1841" y="8181"/>
                    </a:cubicBezTo>
                    <a:lnTo>
                      <a:pt x="1841" y="8181"/>
                    </a:lnTo>
                    <a:cubicBezTo>
                      <a:pt x="1844" y="8179"/>
                      <a:pt x="1844" y="8178"/>
                      <a:pt x="1844" y="8178"/>
                    </a:cubicBezTo>
                    <a:close/>
                    <a:moveTo>
                      <a:pt x="1675" y="8649"/>
                    </a:moveTo>
                    <a:lnTo>
                      <a:pt x="1675" y="8649"/>
                    </a:lnTo>
                    <a:cubicBezTo>
                      <a:pt x="1675" y="8649"/>
                      <a:pt x="1675" y="8650"/>
                      <a:pt x="1675" y="8650"/>
                    </a:cubicBezTo>
                    <a:cubicBezTo>
                      <a:pt x="1675" y="8650"/>
                      <a:pt x="1675" y="8649"/>
                      <a:pt x="1675" y="8649"/>
                    </a:cubicBezTo>
                    <a:close/>
                    <a:moveTo>
                      <a:pt x="1263" y="8683"/>
                    </a:moveTo>
                    <a:cubicBezTo>
                      <a:pt x="1260" y="8683"/>
                      <a:pt x="1258" y="8684"/>
                      <a:pt x="1257" y="8685"/>
                    </a:cubicBezTo>
                    <a:lnTo>
                      <a:pt x="1372" y="8792"/>
                    </a:lnTo>
                    <a:cubicBezTo>
                      <a:pt x="1435" y="8822"/>
                      <a:pt x="1468" y="8833"/>
                      <a:pt x="1481" y="8833"/>
                    </a:cubicBezTo>
                    <a:cubicBezTo>
                      <a:pt x="1526" y="8833"/>
                      <a:pt x="1306" y="8683"/>
                      <a:pt x="1263" y="8683"/>
                    </a:cubicBezTo>
                    <a:close/>
                    <a:moveTo>
                      <a:pt x="1220" y="9090"/>
                    </a:moveTo>
                    <a:lnTo>
                      <a:pt x="1220" y="9090"/>
                    </a:lnTo>
                    <a:cubicBezTo>
                      <a:pt x="1223" y="9092"/>
                      <a:pt x="1227" y="9093"/>
                      <a:pt x="1230" y="9095"/>
                    </a:cubicBezTo>
                    <a:cubicBezTo>
                      <a:pt x="1229" y="9094"/>
                      <a:pt x="1225" y="9092"/>
                      <a:pt x="1220" y="9090"/>
                    </a:cubicBezTo>
                    <a:close/>
                    <a:moveTo>
                      <a:pt x="3754" y="10882"/>
                    </a:moveTo>
                    <a:cubicBezTo>
                      <a:pt x="3782" y="10882"/>
                      <a:pt x="3825" y="10931"/>
                      <a:pt x="3902" y="11046"/>
                    </a:cubicBezTo>
                    <a:lnTo>
                      <a:pt x="3911" y="11037"/>
                    </a:lnTo>
                    <a:cubicBezTo>
                      <a:pt x="3973" y="11144"/>
                      <a:pt x="3920" y="11117"/>
                      <a:pt x="3911" y="11126"/>
                    </a:cubicBezTo>
                    <a:cubicBezTo>
                      <a:pt x="3840" y="11046"/>
                      <a:pt x="3724" y="10894"/>
                      <a:pt x="3742" y="10885"/>
                    </a:cubicBezTo>
                    <a:cubicBezTo>
                      <a:pt x="3745" y="10883"/>
                      <a:pt x="3749" y="10882"/>
                      <a:pt x="3754" y="10882"/>
                    </a:cubicBezTo>
                    <a:close/>
                    <a:moveTo>
                      <a:pt x="3329" y="11517"/>
                    </a:moveTo>
                    <a:cubicBezTo>
                      <a:pt x="3356" y="11517"/>
                      <a:pt x="3396" y="11574"/>
                      <a:pt x="3421" y="11732"/>
                    </a:cubicBezTo>
                    <a:lnTo>
                      <a:pt x="3421" y="11723"/>
                    </a:lnTo>
                    <a:lnTo>
                      <a:pt x="3421" y="11723"/>
                    </a:lnTo>
                    <a:cubicBezTo>
                      <a:pt x="3432" y="11801"/>
                      <a:pt x="3419" y="11812"/>
                      <a:pt x="3403" y="11812"/>
                    </a:cubicBezTo>
                    <a:cubicBezTo>
                      <a:pt x="3396" y="11812"/>
                      <a:pt x="3389" y="11810"/>
                      <a:pt x="3383" y="11810"/>
                    </a:cubicBezTo>
                    <a:cubicBezTo>
                      <a:pt x="3381" y="11810"/>
                      <a:pt x="3378" y="11811"/>
                      <a:pt x="3376" y="11812"/>
                    </a:cubicBezTo>
                    <a:cubicBezTo>
                      <a:pt x="3341" y="11705"/>
                      <a:pt x="3296" y="11527"/>
                      <a:pt x="3323" y="11518"/>
                    </a:cubicBezTo>
                    <a:cubicBezTo>
                      <a:pt x="3325" y="11517"/>
                      <a:pt x="3327" y="11517"/>
                      <a:pt x="3329" y="11517"/>
                    </a:cubicBezTo>
                    <a:close/>
                    <a:moveTo>
                      <a:pt x="4022" y="11760"/>
                    </a:moveTo>
                    <a:cubicBezTo>
                      <a:pt x="3989" y="11760"/>
                      <a:pt x="4093" y="12009"/>
                      <a:pt x="4145" y="12009"/>
                    </a:cubicBezTo>
                    <a:cubicBezTo>
                      <a:pt x="4147" y="12009"/>
                      <a:pt x="4149" y="12009"/>
                      <a:pt x="4151" y="12008"/>
                    </a:cubicBezTo>
                    <a:cubicBezTo>
                      <a:pt x="4155" y="12009"/>
                      <a:pt x="4158" y="12010"/>
                      <a:pt x="4161" y="12010"/>
                    </a:cubicBezTo>
                    <a:cubicBezTo>
                      <a:pt x="4173" y="12010"/>
                      <a:pt x="4180" y="11997"/>
                      <a:pt x="4187" y="11990"/>
                    </a:cubicBezTo>
                    <a:cubicBezTo>
                      <a:pt x="4086" y="11818"/>
                      <a:pt x="4038" y="11760"/>
                      <a:pt x="4022" y="11760"/>
                    </a:cubicBezTo>
                    <a:close/>
                    <a:moveTo>
                      <a:pt x="6628" y="1"/>
                    </a:moveTo>
                    <a:cubicBezTo>
                      <a:pt x="6628" y="143"/>
                      <a:pt x="6637" y="286"/>
                      <a:pt x="6654" y="419"/>
                    </a:cubicBezTo>
                    <a:cubicBezTo>
                      <a:pt x="6678" y="543"/>
                      <a:pt x="6682" y="591"/>
                      <a:pt x="6674" y="591"/>
                    </a:cubicBezTo>
                    <a:cubicBezTo>
                      <a:pt x="6658" y="591"/>
                      <a:pt x="6592" y="394"/>
                      <a:pt x="6539" y="233"/>
                    </a:cubicBezTo>
                    <a:lnTo>
                      <a:pt x="6539" y="233"/>
                    </a:lnTo>
                    <a:cubicBezTo>
                      <a:pt x="6654" y="580"/>
                      <a:pt x="6441" y="375"/>
                      <a:pt x="6539" y="642"/>
                    </a:cubicBezTo>
                    <a:cubicBezTo>
                      <a:pt x="6467" y="526"/>
                      <a:pt x="6378" y="402"/>
                      <a:pt x="6334" y="402"/>
                    </a:cubicBezTo>
                    <a:cubicBezTo>
                      <a:pt x="6405" y="571"/>
                      <a:pt x="6369" y="535"/>
                      <a:pt x="6334" y="562"/>
                    </a:cubicBezTo>
                    <a:cubicBezTo>
                      <a:pt x="6298" y="580"/>
                      <a:pt x="6369" y="820"/>
                      <a:pt x="6334" y="838"/>
                    </a:cubicBezTo>
                    <a:cubicBezTo>
                      <a:pt x="6334" y="838"/>
                      <a:pt x="6066" y="483"/>
                      <a:pt x="6020" y="483"/>
                    </a:cubicBezTo>
                    <a:cubicBezTo>
                      <a:pt x="6009" y="483"/>
                      <a:pt x="6010" y="503"/>
                      <a:pt x="6031" y="553"/>
                    </a:cubicBezTo>
                    <a:cubicBezTo>
                      <a:pt x="6070" y="631"/>
                      <a:pt x="6331" y="998"/>
                      <a:pt x="6298" y="998"/>
                    </a:cubicBezTo>
                    <a:cubicBezTo>
                      <a:pt x="6293" y="998"/>
                      <a:pt x="6282" y="990"/>
                      <a:pt x="6262" y="972"/>
                    </a:cubicBezTo>
                    <a:cubicBezTo>
                      <a:pt x="6209" y="918"/>
                      <a:pt x="6165" y="865"/>
                      <a:pt x="6152" y="865"/>
                    </a:cubicBezTo>
                    <a:cubicBezTo>
                      <a:pt x="6143" y="865"/>
                      <a:pt x="6148" y="889"/>
                      <a:pt x="6173" y="954"/>
                    </a:cubicBezTo>
                    <a:cubicBezTo>
                      <a:pt x="6173" y="954"/>
                      <a:pt x="6250" y="1113"/>
                      <a:pt x="6268" y="1146"/>
                    </a:cubicBezTo>
                    <a:lnTo>
                      <a:pt x="6268" y="1146"/>
                    </a:lnTo>
                    <a:cubicBezTo>
                      <a:pt x="6170" y="1036"/>
                      <a:pt x="6030" y="731"/>
                      <a:pt x="5968" y="669"/>
                    </a:cubicBezTo>
                    <a:cubicBezTo>
                      <a:pt x="5967" y="668"/>
                      <a:pt x="5967" y="667"/>
                      <a:pt x="5966" y="667"/>
                    </a:cubicBezTo>
                    <a:cubicBezTo>
                      <a:pt x="5957" y="667"/>
                      <a:pt x="6004" y="794"/>
                      <a:pt x="6004" y="794"/>
                    </a:cubicBezTo>
                    <a:cubicBezTo>
                      <a:pt x="6038" y="887"/>
                      <a:pt x="6023" y="875"/>
                      <a:pt x="5998" y="889"/>
                    </a:cubicBezTo>
                    <a:lnTo>
                      <a:pt x="5998" y="889"/>
                    </a:lnTo>
                    <a:cubicBezTo>
                      <a:pt x="6014" y="873"/>
                      <a:pt x="5939" y="781"/>
                      <a:pt x="5888" y="713"/>
                    </a:cubicBezTo>
                    <a:lnTo>
                      <a:pt x="5888" y="713"/>
                    </a:lnTo>
                    <a:cubicBezTo>
                      <a:pt x="5968" y="829"/>
                      <a:pt x="5862" y="758"/>
                      <a:pt x="5862" y="802"/>
                    </a:cubicBezTo>
                    <a:cubicBezTo>
                      <a:pt x="5888" y="838"/>
                      <a:pt x="5915" y="874"/>
                      <a:pt x="5933" y="909"/>
                    </a:cubicBezTo>
                    <a:cubicBezTo>
                      <a:pt x="5942" y="951"/>
                      <a:pt x="5934" y="981"/>
                      <a:pt x="5910" y="981"/>
                    </a:cubicBezTo>
                    <a:cubicBezTo>
                      <a:pt x="5887" y="981"/>
                      <a:pt x="5850" y="956"/>
                      <a:pt x="5799" y="892"/>
                    </a:cubicBezTo>
                    <a:cubicBezTo>
                      <a:pt x="5733" y="809"/>
                      <a:pt x="5675" y="774"/>
                      <a:pt x="5644" y="774"/>
                    </a:cubicBezTo>
                    <a:cubicBezTo>
                      <a:pt x="5604" y="774"/>
                      <a:pt x="5607" y="832"/>
                      <a:pt x="5692" y="927"/>
                    </a:cubicBezTo>
                    <a:cubicBezTo>
                      <a:pt x="5692" y="972"/>
                      <a:pt x="5550" y="927"/>
                      <a:pt x="5710" y="1096"/>
                    </a:cubicBezTo>
                    <a:cubicBezTo>
                      <a:pt x="5629" y="1053"/>
                      <a:pt x="5437" y="980"/>
                      <a:pt x="5334" y="980"/>
                    </a:cubicBezTo>
                    <a:cubicBezTo>
                      <a:pt x="5244" y="980"/>
                      <a:pt x="5220" y="1035"/>
                      <a:pt x="5390" y="1212"/>
                    </a:cubicBezTo>
                    <a:cubicBezTo>
                      <a:pt x="5202" y="1060"/>
                      <a:pt x="5120" y="1004"/>
                      <a:pt x="5102" y="1004"/>
                    </a:cubicBezTo>
                    <a:cubicBezTo>
                      <a:pt x="5050" y="1004"/>
                      <a:pt x="5487" y="1441"/>
                      <a:pt x="5448" y="1441"/>
                    </a:cubicBezTo>
                    <a:cubicBezTo>
                      <a:pt x="5446" y="1441"/>
                      <a:pt x="5441" y="1439"/>
                      <a:pt x="5434" y="1435"/>
                    </a:cubicBezTo>
                    <a:cubicBezTo>
                      <a:pt x="5341" y="1392"/>
                      <a:pt x="5171" y="1293"/>
                      <a:pt x="5124" y="1293"/>
                    </a:cubicBezTo>
                    <a:cubicBezTo>
                      <a:pt x="5103" y="1293"/>
                      <a:pt x="5105" y="1312"/>
                      <a:pt x="5149" y="1364"/>
                    </a:cubicBezTo>
                    <a:cubicBezTo>
                      <a:pt x="5194" y="1399"/>
                      <a:pt x="5585" y="1720"/>
                      <a:pt x="5612" y="1738"/>
                    </a:cubicBezTo>
                    <a:cubicBezTo>
                      <a:pt x="5476" y="1666"/>
                      <a:pt x="5335" y="1555"/>
                      <a:pt x="5289" y="1555"/>
                    </a:cubicBezTo>
                    <a:cubicBezTo>
                      <a:pt x="5278" y="1555"/>
                      <a:pt x="5272" y="1562"/>
                      <a:pt x="5274" y="1577"/>
                    </a:cubicBezTo>
                    <a:cubicBezTo>
                      <a:pt x="5283" y="1631"/>
                      <a:pt x="5523" y="1747"/>
                      <a:pt x="5496" y="1782"/>
                    </a:cubicBezTo>
                    <a:cubicBezTo>
                      <a:pt x="5345" y="1666"/>
                      <a:pt x="5185" y="1568"/>
                      <a:pt x="5015" y="1470"/>
                    </a:cubicBezTo>
                    <a:cubicBezTo>
                      <a:pt x="5003" y="1466"/>
                      <a:pt x="4993" y="1464"/>
                      <a:pt x="4985" y="1464"/>
                    </a:cubicBezTo>
                    <a:cubicBezTo>
                      <a:pt x="4948" y="1464"/>
                      <a:pt x="4968" y="1513"/>
                      <a:pt x="5078" y="1586"/>
                    </a:cubicBezTo>
                    <a:cubicBezTo>
                      <a:pt x="5194" y="1666"/>
                      <a:pt x="5158" y="1738"/>
                      <a:pt x="5158" y="1756"/>
                    </a:cubicBezTo>
                    <a:cubicBezTo>
                      <a:pt x="5158" y="1761"/>
                      <a:pt x="5154" y="1801"/>
                      <a:pt x="5107" y="1801"/>
                    </a:cubicBezTo>
                    <a:cubicBezTo>
                      <a:pt x="5082" y="1801"/>
                      <a:pt x="5045" y="1790"/>
                      <a:pt x="4989" y="1756"/>
                    </a:cubicBezTo>
                    <a:cubicBezTo>
                      <a:pt x="4863" y="1685"/>
                      <a:pt x="4761" y="1634"/>
                      <a:pt x="4725" y="1634"/>
                    </a:cubicBezTo>
                    <a:cubicBezTo>
                      <a:pt x="4703" y="1634"/>
                      <a:pt x="4707" y="1654"/>
                      <a:pt x="4748" y="1702"/>
                    </a:cubicBezTo>
                    <a:cubicBezTo>
                      <a:pt x="4793" y="1764"/>
                      <a:pt x="4944" y="1862"/>
                      <a:pt x="4944" y="1898"/>
                    </a:cubicBezTo>
                    <a:cubicBezTo>
                      <a:pt x="4948" y="1917"/>
                      <a:pt x="4936" y="1923"/>
                      <a:pt x="4916" y="1923"/>
                    </a:cubicBezTo>
                    <a:cubicBezTo>
                      <a:pt x="4890" y="1923"/>
                      <a:pt x="4850" y="1912"/>
                      <a:pt x="4819" y="1907"/>
                    </a:cubicBezTo>
                    <a:cubicBezTo>
                      <a:pt x="4811" y="1907"/>
                      <a:pt x="4615" y="1907"/>
                      <a:pt x="4713" y="1960"/>
                    </a:cubicBezTo>
                    <a:cubicBezTo>
                      <a:pt x="4938" y="2089"/>
                      <a:pt x="4880" y="2100"/>
                      <a:pt x="4809" y="2100"/>
                    </a:cubicBezTo>
                    <a:cubicBezTo>
                      <a:pt x="4794" y="2100"/>
                      <a:pt x="4779" y="2099"/>
                      <a:pt x="4766" y="2099"/>
                    </a:cubicBezTo>
                    <a:cubicBezTo>
                      <a:pt x="4750" y="2099"/>
                      <a:pt x="4736" y="2100"/>
                      <a:pt x="4730" y="2103"/>
                    </a:cubicBezTo>
                    <a:cubicBezTo>
                      <a:pt x="4695" y="2112"/>
                      <a:pt x="4686" y="2130"/>
                      <a:pt x="4695" y="2165"/>
                    </a:cubicBezTo>
                    <a:cubicBezTo>
                      <a:pt x="4704" y="2201"/>
                      <a:pt x="4721" y="2210"/>
                      <a:pt x="4775" y="2245"/>
                    </a:cubicBezTo>
                    <a:cubicBezTo>
                      <a:pt x="4816" y="2269"/>
                      <a:pt x="4783" y="2273"/>
                      <a:pt x="4756" y="2273"/>
                    </a:cubicBezTo>
                    <a:cubicBezTo>
                      <a:pt x="4742" y="2273"/>
                      <a:pt x="4730" y="2272"/>
                      <a:pt x="4730" y="2272"/>
                    </a:cubicBezTo>
                    <a:cubicBezTo>
                      <a:pt x="4713" y="2290"/>
                      <a:pt x="4713" y="2317"/>
                      <a:pt x="4730" y="2334"/>
                    </a:cubicBezTo>
                    <a:cubicBezTo>
                      <a:pt x="4744" y="2361"/>
                      <a:pt x="4821" y="2456"/>
                      <a:pt x="4787" y="2456"/>
                    </a:cubicBezTo>
                    <a:cubicBezTo>
                      <a:pt x="4775" y="2456"/>
                      <a:pt x="4750" y="2445"/>
                      <a:pt x="4704" y="2415"/>
                    </a:cubicBezTo>
                    <a:cubicBezTo>
                      <a:pt x="4597" y="2342"/>
                      <a:pt x="4532" y="2314"/>
                      <a:pt x="4500" y="2314"/>
                    </a:cubicBezTo>
                    <a:cubicBezTo>
                      <a:pt x="4473" y="2314"/>
                      <a:pt x="4469" y="2333"/>
                      <a:pt x="4481" y="2361"/>
                    </a:cubicBezTo>
                    <a:cubicBezTo>
                      <a:pt x="4517" y="2424"/>
                      <a:pt x="4713" y="2513"/>
                      <a:pt x="4686" y="2548"/>
                    </a:cubicBezTo>
                    <a:cubicBezTo>
                      <a:pt x="4573" y="2468"/>
                      <a:pt x="4467" y="2394"/>
                      <a:pt x="4435" y="2394"/>
                    </a:cubicBezTo>
                    <a:cubicBezTo>
                      <a:pt x="4432" y="2394"/>
                      <a:pt x="4429" y="2395"/>
                      <a:pt x="4428" y="2397"/>
                    </a:cubicBezTo>
                    <a:cubicBezTo>
                      <a:pt x="4410" y="2424"/>
                      <a:pt x="4980" y="2717"/>
                      <a:pt x="5042" y="2726"/>
                    </a:cubicBezTo>
                    <a:cubicBezTo>
                      <a:pt x="5045" y="2727"/>
                      <a:pt x="5047" y="2727"/>
                      <a:pt x="5050" y="2727"/>
                    </a:cubicBezTo>
                    <a:cubicBezTo>
                      <a:pt x="5078" y="2727"/>
                      <a:pt x="5075" y="2700"/>
                      <a:pt x="5102" y="2700"/>
                    </a:cubicBezTo>
                    <a:cubicBezTo>
                      <a:pt x="5123" y="2700"/>
                      <a:pt x="5162" y="2716"/>
                      <a:pt x="5247" y="2771"/>
                    </a:cubicBezTo>
                    <a:cubicBezTo>
                      <a:pt x="5249" y="2771"/>
                      <a:pt x="5251" y="2771"/>
                      <a:pt x="5253" y="2771"/>
                    </a:cubicBezTo>
                    <a:cubicBezTo>
                      <a:pt x="5278" y="2771"/>
                      <a:pt x="5263" y="2733"/>
                      <a:pt x="5291" y="2733"/>
                    </a:cubicBezTo>
                    <a:cubicBezTo>
                      <a:pt x="5302" y="2733"/>
                      <a:pt x="5319" y="2738"/>
                      <a:pt x="5347" y="2754"/>
                    </a:cubicBezTo>
                    <a:lnTo>
                      <a:pt x="5347" y="2754"/>
                    </a:lnTo>
                    <a:cubicBezTo>
                      <a:pt x="5220" y="2676"/>
                      <a:pt x="4998" y="2542"/>
                      <a:pt x="4998" y="2513"/>
                    </a:cubicBezTo>
                    <a:cubicBezTo>
                      <a:pt x="4998" y="2510"/>
                      <a:pt x="5002" y="2508"/>
                      <a:pt x="5007" y="2508"/>
                    </a:cubicBezTo>
                    <a:cubicBezTo>
                      <a:pt x="5052" y="2508"/>
                      <a:pt x="5246" y="2607"/>
                      <a:pt x="5291" y="2607"/>
                    </a:cubicBezTo>
                    <a:cubicBezTo>
                      <a:pt x="5303" y="2607"/>
                      <a:pt x="5305" y="2601"/>
                      <a:pt x="5292" y="2584"/>
                    </a:cubicBezTo>
                    <a:cubicBezTo>
                      <a:pt x="5229" y="2548"/>
                      <a:pt x="5167" y="2504"/>
                      <a:pt x="5104" y="2477"/>
                    </a:cubicBezTo>
                    <a:cubicBezTo>
                      <a:pt x="4980" y="2388"/>
                      <a:pt x="4998" y="2361"/>
                      <a:pt x="5015" y="2352"/>
                    </a:cubicBezTo>
                    <a:cubicBezTo>
                      <a:pt x="5018" y="2350"/>
                      <a:pt x="5025" y="2348"/>
                      <a:pt x="5037" y="2348"/>
                    </a:cubicBezTo>
                    <a:cubicBezTo>
                      <a:pt x="5074" y="2348"/>
                      <a:pt x="5156" y="2368"/>
                      <a:pt x="5283" y="2468"/>
                    </a:cubicBezTo>
                    <a:cubicBezTo>
                      <a:pt x="5416" y="2575"/>
                      <a:pt x="5381" y="2637"/>
                      <a:pt x="5585" y="2762"/>
                    </a:cubicBezTo>
                    <a:cubicBezTo>
                      <a:pt x="5680" y="2813"/>
                      <a:pt x="5731" y="2834"/>
                      <a:pt x="5749" y="2834"/>
                    </a:cubicBezTo>
                    <a:cubicBezTo>
                      <a:pt x="5778" y="2834"/>
                      <a:pt x="5717" y="2777"/>
                      <a:pt x="5612" y="2700"/>
                    </a:cubicBezTo>
                    <a:cubicBezTo>
                      <a:pt x="5480" y="2598"/>
                      <a:pt x="5473" y="2540"/>
                      <a:pt x="5540" y="2540"/>
                    </a:cubicBezTo>
                    <a:cubicBezTo>
                      <a:pt x="5591" y="2540"/>
                      <a:pt x="5684" y="2573"/>
                      <a:pt x="5799" y="2646"/>
                    </a:cubicBezTo>
                    <a:cubicBezTo>
                      <a:pt x="5701" y="2584"/>
                      <a:pt x="5603" y="2522"/>
                      <a:pt x="5514" y="2441"/>
                    </a:cubicBezTo>
                    <a:cubicBezTo>
                      <a:pt x="5514" y="2415"/>
                      <a:pt x="5523" y="2373"/>
                      <a:pt x="5385" y="2281"/>
                    </a:cubicBezTo>
                    <a:lnTo>
                      <a:pt x="5385" y="2281"/>
                    </a:lnTo>
                    <a:cubicBezTo>
                      <a:pt x="5505" y="2359"/>
                      <a:pt x="5593" y="2384"/>
                      <a:pt x="5657" y="2384"/>
                    </a:cubicBezTo>
                    <a:cubicBezTo>
                      <a:pt x="5757" y="2384"/>
                      <a:pt x="5797" y="2320"/>
                      <a:pt x="5808" y="2299"/>
                    </a:cubicBezTo>
                    <a:cubicBezTo>
                      <a:pt x="5844" y="2219"/>
                      <a:pt x="5683" y="2058"/>
                      <a:pt x="5434" y="1827"/>
                    </a:cubicBezTo>
                    <a:lnTo>
                      <a:pt x="5434" y="1827"/>
                    </a:lnTo>
                    <a:cubicBezTo>
                      <a:pt x="5550" y="1934"/>
                      <a:pt x="5675" y="2032"/>
                      <a:pt x="5808" y="2121"/>
                    </a:cubicBezTo>
                    <a:lnTo>
                      <a:pt x="5799" y="2076"/>
                    </a:lnTo>
                    <a:cubicBezTo>
                      <a:pt x="5802" y="2074"/>
                      <a:pt x="5802" y="2072"/>
                      <a:pt x="5804" y="2072"/>
                    </a:cubicBezTo>
                    <a:cubicBezTo>
                      <a:pt x="5808" y="2072"/>
                      <a:pt x="5820" y="2084"/>
                      <a:pt x="5897" y="2130"/>
                    </a:cubicBezTo>
                    <a:cubicBezTo>
                      <a:pt x="5973" y="2176"/>
                      <a:pt x="6033" y="2202"/>
                      <a:pt x="6051" y="2202"/>
                    </a:cubicBezTo>
                    <a:cubicBezTo>
                      <a:pt x="6072" y="2202"/>
                      <a:pt x="6042" y="2169"/>
                      <a:pt x="5924" y="2094"/>
                    </a:cubicBezTo>
                    <a:cubicBezTo>
                      <a:pt x="5790" y="1996"/>
                      <a:pt x="5719" y="1960"/>
                      <a:pt x="5728" y="1934"/>
                    </a:cubicBezTo>
                    <a:cubicBezTo>
                      <a:pt x="5742" y="1906"/>
                      <a:pt x="5745" y="1895"/>
                      <a:pt x="5761" y="1895"/>
                    </a:cubicBezTo>
                    <a:cubicBezTo>
                      <a:pt x="5767" y="1895"/>
                      <a:pt x="5773" y="1896"/>
                      <a:pt x="5781" y="1898"/>
                    </a:cubicBezTo>
                    <a:cubicBezTo>
                      <a:pt x="5826" y="1916"/>
                      <a:pt x="5862" y="1934"/>
                      <a:pt x="5897" y="1951"/>
                    </a:cubicBezTo>
                    <a:lnTo>
                      <a:pt x="5951" y="1889"/>
                    </a:lnTo>
                    <a:cubicBezTo>
                      <a:pt x="5977" y="1846"/>
                      <a:pt x="5576" y="1585"/>
                      <a:pt x="5535" y="1585"/>
                    </a:cubicBezTo>
                    <a:cubicBezTo>
                      <a:pt x="5534" y="1585"/>
                      <a:pt x="5533" y="1586"/>
                      <a:pt x="5532" y="1586"/>
                    </a:cubicBezTo>
                    <a:cubicBezTo>
                      <a:pt x="5534" y="1585"/>
                      <a:pt x="5536" y="1584"/>
                      <a:pt x="5540" y="1584"/>
                    </a:cubicBezTo>
                    <a:cubicBezTo>
                      <a:pt x="5605" y="1584"/>
                      <a:pt x="5982" y="1785"/>
                      <a:pt x="6066" y="1827"/>
                    </a:cubicBezTo>
                    <a:cubicBezTo>
                      <a:pt x="6094" y="1839"/>
                      <a:pt x="6115" y="1846"/>
                      <a:pt x="6124" y="1846"/>
                    </a:cubicBezTo>
                    <a:cubicBezTo>
                      <a:pt x="6142" y="1846"/>
                      <a:pt x="6116" y="1820"/>
                      <a:pt x="6004" y="1756"/>
                    </a:cubicBezTo>
                    <a:cubicBezTo>
                      <a:pt x="5918" y="1701"/>
                      <a:pt x="5707" y="1570"/>
                      <a:pt x="5749" y="1570"/>
                    </a:cubicBezTo>
                    <a:cubicBezTo>
                      <a:pt x="5755" y="1570"/>
                      <a:pt x="5765" y="1572"/>
                      <a:pt x="5781" y="1577"/>
                    </a:cubicBezTo>
                    <a:cubicBezTo>
                      <a:pt x="5879" y="1604"/>
                      <a:pt x="5968" y="1649"/>
                      <a:pt x="6049" y="1702"/>
                    </a:cubicBezTo>
                    <a:lnTo>
                      <a:pt x="6164" y="1764"/>
                    </a:lnTo>
                    <a:cubicBezTo>
                      <a:pt x="6164" y="1764"/>
                      <a:pt x="5870" y="1542"/>
                      <a:pt x="5826" y="1497"/>
                    </a:cubicBezTo>
                    <a:cubicBezTo>
                      <a:pt x="5820" y="1489"/>
                      <a:pt x="5819" y="1485"/>
                      <a:pt x="5824" y="1485"/>
                    </a:cubicBezTo>
                    <a:cubicBezTo>
                      <a:pt x="5858" y="1485"/>
                      <a:pt x="6150" y="1687"/>
                      <a:pt x="6173" y="1711"/>
                    </a:cubicBezTo>
                    <a:cubicBezTo>
                      <a:pt x="6262" y="1774"/>
                      <a:pt x="6301" y="1799"/>
                      <a:pt x="6307" y="1799"/>
                    </a:cubicBezTo>
                    <a:cubicBezTo>
                      <a:pt x="6329" y="1799"/>
                      <a:pt x="5867" y="1433"/>
                      <a:pt x="5853" y="1426"/>
                    </a:cubicBezTo>
                    <a:cubicBezTo>
                      <a:pt x="5849" y="1420"/>
                      <a:pt x="5849" y="1418"/>
                      <a:pt x="5852" y="1418"/>
                    </a:cubicBezTo>
                    <a:cubicBezTo>
                      <a:pt x="5875" y="1418"/>
                      <a:pt x="6072" y="1553"/>
                      <a:pt x="6100" y="1553"/>
                    </a:cubicBezTo>
                    <a:cubicBezTo>
                      <a:pt x="6109" y="1553"/>
                      <a:pt x="6098" y="1535"/>
                      <a:pt x="6049" y="1488"/>
                    </a:cubicBezTo>
                    <a:lnTo>
                      <a:pt x="6049" y="1488"/>
                    </a:lnTo>
                    <a:cubicBezTo>
                      <a:pt x="6120" y="1557"/>
                      <a:pt x="6173" y="1579"/>
                      <a:pt x="6213" y="1579"/>
                    </a:cubicBezTo>
                    <a:cubicBezTo>
                      <a:pt x="6286" y="1579"/>
                      <a:pt x="6313" y="1500"/>
                      <a:pt x="6325" y="1488"/>
                    </a:cubicBezTo>
                    <a:cubicBezTo>
                      <a:pt x="6343" y="1462"/>
                      <a:pt x="6316" y="1355"/>
                      <a:pt x="6316" y="1301"/>
                    </a:cubicBezTo>
                    <a:cubicBezTo>
                      <a:pt x="6317" y="1296"/>
                      <a:pt x="6320" y="1293"/>
                      <a:pt x="6324" y="1293"/>
                    </a:cubicBezTo>
                    <a:cubicBezTo>
                      <a:pt x="6352" y="1293"/>
                      <a:pt x="6445" y="1411"/>
                      <a:pt x="6461" y="1411"/>
                    </a:cubicBezTo>
                    <a:cubicBezTo>
                      <a:pt x="6465" y="1411"/>
                      <a:pt x="6464" y="1405"/>
                      <a:pt x="6458" y="1390"/>
                    </a:cubicBezTo>
                    <a:cubicBezTo>
                      <a:pt x="6415" y="1303"/>
                      <a:pt x="6371" y="1207"/>
                      <a:pt x="6344" y="1110"/>
                    </a:cubicBezTo>
                    <a:lnTo>
                      <a:pt x="6344" y="1110"/>
                    </a:lnTo>
                    <a:cubicBezTo>
                      <a:pt x="6365" y="1161"/>
                      <a:pt x="6579" y="1563"/>
                      <a:pt x="6594" y="1563"/>
                    </a:cubicBezTo>
                    <a:cubicBezTo>
                      <a:pt x="6597" y="1563"/>
                      <a:pt x="6591" y="1546"/>
                      <a:pt x="6574" y="1506"/>
                    </a:cubicBezTo>
                    <a:cubicBezTo>
                      <a:pt x="6539" y="1390"/>
                      <a:pt x="6592" y="1408"/>
                      <a:pt x="6476" y="1203"/>
                    </a:cubicBezTo>
                    <a:cubicBezTo>
                      <a:pt x="6440" y="1142"/>
                      <a:pt x="6440" y="1128"/>
                      <a:pt x="6450" y="1128"/>
                    </a:cubicBezTo>
                    <a:cubicBezTo>
                      <a:pt x="6457" y="1128"/>
                      <a:pt x="6470" y="1136"/>
                      <a:pt x="6478" y="1136"/>
                    </a:cubicBezTo>
                    <a:cubicBezTo>
                      <a:pt x="6485" y="1136"/>
                      <a:pt x="6488" y="1131"/>
                      <a:pt x="6482" y="1113"/>
                    </a:cubicBezTo>
                    <a:lnTo>
                      <a:pt x="6482" y="1113"/>
                    </a:lnTo>
                    <a:cubicBezTo>
                      <a:pt x="6541" y="1236"/>
                      <a:pt x="6614" y="1351"/>
                      <a:pt x="6708" y="1453"/>
                    </a:cubicBezTo>
                    <a:cubicBezTo>
                      <a:pt x="6709" y="1453"/>
                      <a:pt x="6709" y="1454"/>
                      <a:pt x="6710" y="1454"/>
                    </a:cubicBezTo>
                    <a:cubicBezTo>
                      <a:pt x="6732" y="1454"/>
                      <a:pt x="6503" y="951"/>
                      <a:pt x="6494" y="838"/>
                    </a:cubicBezTo>
                    <a:cubicBezTo>
                      <a:pt x="6493" y="795"/>
                      <a:pt x="6499" y="776"/>
                      <a:pt x="6510" y="776"/>
                    </a:cubicBezTo>
                    <a:cubicBezTo>
                      <a:pt x="6577" y="776"/>
                      <a:pt x="6828" y="1405"/>
                      <a:pt x="6904" y="1595"/>
                    </a:cubicBezTo>
                    <a:cubicBezTo>
                      <a:pt x="6832" y="1364"/>
                      <a:pt x="6770" y="1123"/>
                      <a:pt x="6743" y="883"/>
                    </a:cubicBezTo>
                    <a:lnTo>
                      <a:pt x="6743" y="883"/>
                    </a:lnTo>
                    <a:lnTo>
                      <a:pt x="6922" y="1292"/>
                    </a:lnTo>
                    <a:cubicBezTo>
                      <a:pt x="6868" y="1096"/>
                      <a:pt x="6922" y="1168"/>
                      <a:pt x="6939" y="1123"/>
                    </a:cubicBezTo>
                    <a:cubicBezTo>
                      <a:pt x="6939" y="1007"/>
                      <a:pt x="6930" y="892"/>
                      <a:pt x="6913" y="776"/>
                    </a:cubicBezTo>
                    <a:lnTo>
                      <a:pt x="6913" y="776"/>
                    </a:lnTo>
                    <a:cubicBezTo>
                      <a:pt x="6970" y="934"/>
                      <a:pt x="7010" y="1221"/>
                      <a:pt x="7038" y="1221"/>
                    </a:cubicBezTo>
                    <a:cubicBezTo>
                      <a:pt x="7044" y="1221"/>
                      <a:pt x="7050" y="1205"/>
                      <a:pt x="7055" y="1168"/>
                    </a:cubicBezTo>
                    <a:cubicBezTo>
                      <a:pt x="7063" y="1128"/>
                      <a:pt x="7072" y="1108"/>
                      <a:pt x="7081" y="1108"/>
                    </a:cubicBezTo>
                    <a:cubicBezTo>
                      <a:pt x="7104" y="1108"/>
                      <a:pt x="7131" y="1215"/>
                      <a:pt x="7162" y="1408"/>
                    </a:cubicBezTo>
                    <a:cubicBezTo>
                      <a:pt x="7189" y="1408"/>
                      <a:pt x="7153" y="1266"/>
                      <a:pt x="7153" y="1177"/>
                    </a:cubicBezTo>
                    <a:cubicBezTo>
                      <a:pt x="7153" y="1052"/>
                      <a:pt x="7198" y="1150"/>
                      <a:pt x="7215" y="1070"/>
                    </a:cubicBezTo>
                    <a:cubicBezTo>
                      <a:pt x="7224" y="981"/>
                      <a:pt x="7198" y="829"/>
                      <a:pt x="7198" y="731"/>
                    </a:cubicBezTo>
                    <a:cubicBezTo>
                      <a:pt x="7201" y="690"/>
                      <a:pt x="7212" y="687"/>
                      <a:pt x="7221" y="687"/>
                    </a:cubicBezTo>
                    <a:cubicBezTo>
                      <a:pt x="7223" y="687"/>
                      <a:pt x="7225" y="687"/>
                      <a:pt x="7227" y="687"/>
                    </a:cubicBezTo>
                    <a:cubicBezTo>
                      <a:pt x="7238" y="687"/>
                      <a:pt x="7247" y="682"/>
                      <a:pt x="7242" y="615"/>
                    </a:cubicBezTo>
                    <a:lnTo>
                      <a:pt x="7242" y="615"/>
                    </a:lnTo>
                    <a:cubicBezTo>
                      <a:pt x="7258" y="807"/>
                      <a:pt x="7253" y="821"/>
                      <a:pt x="7274" y="821"/>
                    </a:cubicBezTo>
                    <a:cubicBezTo>
                      <a:pt x="7278" y="821"/>
                      <a:pt x="7282" y="820"/>
                      <a:pt x="7287" y="820"/>
                    </a:cubicBezTo>
                    <a:lnTo>
                      <a:pt x="7367" y="820"/>
                    </a:lnTo>
                    <a:cubicBezTo>
                      <a:pt x="7367" y="927"/>
                      <a:pt x="7367" y="1114"/>
                      <a:pt x="7349" y="1114"/>
                    </a:cubicBezTo>
                    <a:cubicBezTo>
                      <a:pt x="7340" y="1177"/>
                      <a:pt x="7322" y="1114"/>
                      <a:pt x="7331" y="1266"/>
                    </a:cubicBezTo>
                    <a:cubicBezTo>
                      <a:pt x="7385" y="1257"/>
                      <a:pt x="7394" y="945"/>
                      <a:pt x="7456" y="794"/>
                    </a:cubicBezTo>
                    <a:cubicBezTo>
                      <a:pt x="7465" y="772"/>
                      <a:pt x="7471" y="762"/>
                      <a:pt x="7475" y="762"/>
                    </a:cubicBezTo>
                    <a:cubicBezTo>
                      <a:pt x="7499" y="762"/>
                      <a:pt x="7447" y="1087"/>
                      <a:pt x="7447" y="1087"/>
                    </a:cubicBezTo>
                    <a:cubicBezTo>
                      <a:pt x="7465" y="1052"/>
                      <a:pt x="7483" y="1016"/>
                      <a:pt x="7492" y="981"/>
                    </a:cubicBezTo>
                    <a:cubicBezTo>
                      <a:pt x="7509" y="919"/>
                      <a:pt x="7520" y="888"/>
                      <a:pt x="7528" y="888"/>
                    </a:cubicBezTo>
                    <a:cubicBezTo>
                      <a:pt x="7536" y="888"/>
                      <a:pt x="7541" y="922"/>
                      <a:pt x="7545" y="990"/>
                    </a:cubicBezTo>
                    <a:cubicBezTo>
                      <a:pt x="7553" y="1073"/>
                      <a:pt x="7569" y="1131"/>
                      <a:pt x="7586" y="1131"/>
                    </a:cubicBezTo>
                    <a:cubicBezTo>
                      <a:pt x="7605" y="1131"/>
                      <a:pt x="7625" y="1055"/>
                      <a:pt x="7634" y="856"/>
                    </a:cubicBezTo>
                    <a:cubicBezTo>
                      <a:pt x="7638" y="863"/>
                      <a:pt x="7641" y="866"/>
                      <a:pt x="7644" y="866"/>
                    </a:cubicBezTo>
                    <a:cubicBezTo>
                      <a:pt x="7659" y="866"/>
                      <a:pt x="7671" y="817"/>
                      <a:pt x="7679" y="802"/>
                    </a:cubicBezTo>
                    <a:cubicBezTo>
                      <a:pt x="7679" y="802"/>
                      <a:pt x="7679" y="802"/>
                      <a:pt x="7679" y="802"/>
                    </a:cubicBezTo>
                    <a:lnTo>
                      <a:pt x="7679" y="802"/>
                    </a:lnTo>
                    <a:cubicBezTo>
                      <a:pt x="7684" y="802"/>
                      <a:pt x="7625" y="1124"/>
                      <a:pt x="7625" y="1177"/>
                    </a:cubicBezTo>
                    <a:cubicBezTo>
                      <a:pt x="7617" y="1236"/>
                      <a:pt x="7616" y="1255"/>
                      <a:pt x="7620" y="1255"/>
                    </a:cubicBezTo>
                    <a:cubicBezTo>
                      <a:pt x="7624" y="1255"/>
                      <a:pt x="7634" y="1231"/>
                      <a:pt x="7643" y="1212"/>
                    </a:cubicBezTo>
                    <a:cubicBezTo>
                      <a:pt x="7721" y="1056"/>
                      <a:pt x="7799" y="614"/>
                      <a:pt x="7877" y="614"/>
                    </a:cubicBezTo>
                    <a:cubicBezTo>
                      <a:pt x="7879" y="614"/>
                      <a:pt x="7881" y="615"/>
                      <a:pt x="7884" y="615"/>
                    </a:cubicBezTo>
                    <a:cubicBezTo>
                      <a:pt x="7848" y="767"/>
                      <a:pt x="7812" y="945"/>
                      <a:pt x="7786" y="1087"/>
                    </a:cubicBezTo>
                    <a:cubicBezTo>
                      <a:pt x="7776" y="1178"/>
                      <a:pt x="7778" y="1215"/>
                      <a:pt x="7788" y="1215"/>
                    </a:cubicBezTo>
                    <a:cubicBezTo>
                      <a:pt x="7806" y="1215"/>
                      <a:pt x="7845" y="1111"/>
                      <a:pt x="7884" y="972"/>
                    </a:cubicBezTo>
                    <a:lnTo>
                      <a:pt x="7884" y="972"/>
                    </a:lnTo>
                    <a:cubicBezTo>
                      <a:pt x="7839" y="1150"/>
                      <a:pt x="7794" y="1364"/>
                      <a:pt x="7821" y="1373"/>
                    </a:cubicBezTo>
                    <a:cubicBezTo>
                      <a:pt x="7843" y="1293"/>
                      <a:pt x="7947" y="890"/>
                      <a:pt x="7966" y="890"/>
                    </a:cubicBezTo>
                    <a:cubicBezTo>
                      <a:pt x="7970" y="890"/>
                      <a:pt x="7970" y="911"/>
                      <a:pt x="7964" y="963"/>
                    </a:cubicBezTo>
                    <a:cubicBezTo>
                      <a:pt x="7946" y="1105"/>
                      <a:pt x="7866" y="1355"/>
                      <a:pt x="7901" y="1364"/>
                    </a:cubicBezTo>
                    <a:cubicBezTo>
                      <a:pt x="7903" y="1365"/>
                      <a:pt x="7905" y="1365"/>
                      <a:pt x="7906" y="1365"/>
                    </a:cubicBezTo>
                    <a:cubicBezTo>
                      <a:pt x="7929" y="1365"/>
                      <a:pt x="7962" y="1275"/>
                      <a:pt x="7982" y="1275"/>
                    </a:cubicBezTo>
                    <a:cubicBezTo>
                      <a:pt x="7985" y="1275"/>
                      <a:pt x="7988" y="1277"/>
                      <a:pt x="7990" y="1283"/>
                    </a:cubicBezTo>
                    <a:cubicBezTo>
                      <a:pt x="7927" y="1446"/>
                      <a:pt x="7976" y="1474"/>
                      <a:pt x="8012" y="1474"/>
                    </a:cubicBezTo>
                    <a:cubicBezTo>
                      <a:pt x="8021" y="1474"/>
                      <a:pt x="8029" y="1472"/>
                      <a:pt x="8035" y="1470"/>
                    </a:cubicBezTo>
                    <a:cubicBezTo>
                      <a:pt x="8088" y="1444"/>
                      <a:pt x="8160" y="1185"/>
                      <a:pt x="8195" y="1123"/>
                    </a:cubicBezTo>
                    <a:cubicBezTo>
                      <a:pt x="8209" y="1106"/>
                      <a:pt x="8218" y="1098"/>
                      <a:pt x="8223" y="1098"/>
                    </a:cubicBezTo>
                    <a:cubicBezTo>
                      <a:pt x="8259" y="1098"/>
                      <a:pt x="8083" y="1497"/>
                      <a:pt x="8044" y="1560"/>
                    </a:cubicBezTo>
                    <a:cubicBezTo>
                      <a:pt x="7997" y="1669"/>
                      <a:pt x="8025" y="1675"/>
                      <a:pt x="8039" y="1675"/>
                    </a:cubicBezTo>
                    <a:cubicBezTo>
                      <a:pt x="8041" y="1675"/>
                      <a:pt x="8043" y="1675"/>
                      <a:pt x="8044" y="1675"/>
                    </a:cubicBezTo>
                    <a:cubicBezTo>
                      <a:pt x="8050" y="1677"/>
                      <a:pt x="8056" y="1678"/>
                      <a:pt x="8063" y="1678"/>
                    </a:cubicBezTo>
                    <a:cubicBezTo>
                      <a:pt x="8097" y="1678"/>
                      <a:pt x="8144" y="1658"/>
                      <a:pt x="8204" y="1613"/>
                    </a:cubicBezTo>
                    <a:cubicBezTo>
                      <a:pt x="8220" y="1597"/>
                      <a:pt x="8382" y="1463"/>
                      <a:pt x="8413" y="1463"/>
                    </a:cubicBezTo>
                    <a:cubicBezTo>
                      <a:pt x="8417" y="1463"/>
                      <a:pt x="8419" y="1465"/>
                      <a:pt x="8418" y="1470"/>
                    </a:cubicBezTo>
                    <a:cubicBezTo>
                      <a:pt x="8375" y="1522"/>
                      <a:pt x="8040" y="1890"/>
                      <a:pt x="8067" y="1890"/>
                    </a:cubicBezTo>
                    <a:cubicBezTo>
                      <a:pt x="8067" y="1890"/>
                      <a:pt x="8069" y="1890"/>
                      <a:pt x="8071" y="1889"/>
                    </a:cubicBezTo>
                    <a:cubicBezTo>
                      <a:pt x="8213" y="1782"/>
                      <a:pt x="8347" y="1675"/>
                      <a:pt x="8471" y="1560"/>
                    </a:cubicBezTo>
                    <a:lnTo>
                      <a:pt x="8471" y="1560"/>
                    </a:lnTo>
                    <a:cubicBezTo>
                      <a:pt x="8338" y="1720"/>
                      <a:pt x="8302" y="1791"/>
                      <a:pt x="8302" y="1827"/>
                    </a:cubicBezTo>
                    <a:cubicBezTo>
                      <a:pt x="8302" y="1840"/>
                      <a:pt x="8309" y="1847"/>
                      <a:pt x="8322" y="1847"/>
                    </a:cubicBezTo>
                    <a:cubicBezTo>
                      <a:pt x="8336" y="1847"/>
                      <a:pt x="8356" y="1840"/>
                      <a:pt x="8382" y="1827"/>
                    </a:cubicBezTo>
                    <a:cubicBezTo>
                      <a:pt x="8436" y="1800"/>
                      <a:pt x="8516" y="1720"/>
                      <a:pt x="8560" y="1702"/>
                    </a:cubicBezTo>
                    <a:cubicBezTo>
                      <a:pt x="8576" y="1695"/>
                      <a:pt x="8587" y="1692"/>
                      <a:pt x="8595" y="1692"/>
                    </a:cubicBezTo>
                    <a:cubicBezTo>
                      <a:pt x="8658" y="1692"/>
                      <a:pt x="8482" y="1900"/>
                      <a:pt x="8427" y="1987"/>
                    </a:cubicBezTo>
                    <a:cubicBezTo>
                      <a:pt x="8420" y="1993"/>
                      <a:pt x="8419" y="1996"/>
                      <a:pt x="8420" y="1996"/>
                    </a:cubicBezTo>
                    <a:cubicBezTo>
                      <a:pt x="8426" y="1996"/>
                      <a:pt x="8466" y="1968"/>
                      <a:pt x="8507" y="1934"/>
                    </a:cubicBezTo>
                    <a:cubicBezTo>
                      <a:pt x="8525" y="1934"/>
                      <a:pt x="8525" y="1960"/>
                      <a:pt x="8525" y="1969"/>
                    </a:cubicBezTo>
                    <a:cubicBezTo>
                      <a:pt x="8526" y="1972"/>
                      <a:pt x="8530" y="1973"/>
                      <a:pt x="8536" y="1973"/>
                    </a:cubicBezTo>
                    <a:cubicBezTo>
                      <a:pt x="8562" y="1973"/>
                      <a:pt x="8626" y="1953"/>
                      <a:pt x="8661" y="1953"/>
                    </a:cubicBezTo>
                    <a:cubicBezTo>
                      <a:pt x="8673" y="1953"/>
                      <a:pt x="8681" y="1955"/>
                      <a:pt x="8685" y="1960"/>
                    </a:cubicBezTo>
                    <a:cubicBezTo>
                      <a:pt x="8712" y="1978"/>
                      <a:pt x="8667" y="2023"/>
                      <a:pt x="8641" y="2067"/>
                    </a:cubicBezTo>
                    <a:cubicBezTo>
                      <a:pt x="8634" y="2080"/>
                      <a:pt x="8623" y="2107"/>
                      <a:pt x="8648" y="2107"/>
                    </a:cubicBezTo>
                    <a:cubicBezTo>
                      <a:pt x="8658" y="2107"/>
                      <a:pt x="8672" y="2104"/>
                      <a:pt x="8694" y="2094"/>
                    </a:cubicBezTo>
                    <a:cubicBezTo>
                      <a:pt x="8722" y="2082"/>
                      <a:pt x="8742" y="2077"/>
                      <a:pt x="8756" y="2077"/>
                    </a:cubicBezTo>
                    <a:cubicBezTo>
                      <a:pt x="8815" y="2077"/>
                      <a:pt x="8778" y="2162"/>
                      <a:pt x="8792" y="2183"/>
                    </a:cubicBezTo>
                    <a:cubicBezTo>
                      <a:pt x="8832" y="2179"/>
                      <a:pt x="8874" y="2176"/>
                      <a:pt x="8917" y="2176"/>
                    </a:cubicBezTo>
                    <a:cubicBezTo>
                      <a:pt x="8959" y="2176"/>
                      <a:pt x="9001" y="2179"/>
                      <a:pt x="9041" y="2183"/>
                    </a:cubicBezTo>
                    <a:cubicBezTo>
                      <a:pt x="9015" y="2201"/>
                      <a:pt x="8837" y="2254"/>
                      <a:pt x="8819" y="2263"/>
                    </a:cubicBezTo>
                    <a:lnTo>
                      <a:pt x="8970" y="2245"/>
                    </a:lnTo>
                    <a:cubicBezTo>
                      <a:pt x="9068" y="2228"/>
                      <a:pt x="9175" y="2201"/>
                      <a:pt x="9273" y="2192"/>
                    </a:cubicBezTo>
                    <a:lnTo>
                      <a:pt x="9273" y="2192"/>
                    </a:lnTo>
                    <a:lnTo>
                      <a:pt x="9024" y="2290"/>
                    </a:lnTo>
                    <a:cubicBezTo>
                      <a:pt x="8961" y="2326"/>
                      <a:pt x="8997" y="2343"/>
                      <a:pt x="8997" y="2361"/>
                    </a:cubicBezTo>
                    <a:cubicBezTo>
                      <a:pt x="9077" y="2361"/>
                      <a:pt x="9220" y="2370"/>
                      <a:pt x="8943" y="2441"/>
                    </a:cubicBezTo>
                    <a:lnTo>
                      <a:pt x="9211" y="2397"/>
                    </a:lnTo>
                    <a:lnTo>
                      <a:pt x="9211" y="2397"/>
                    </a:lnTo>
                    <a:cubicBezTo>
                      <a:pt x="9015" y="2468"/>
                      <a:pt x="9015" y="2477"/>
                      <a:pt x="9024" y="2513"/>
                    </a:cubicBezTo>
                    <a:cubicBezTo>
                      <a:pt x="9024" y="2530"/>
                      <a:pt x="8997" y="2557"/>
                      <a:pt x="9068" y="2566"/>
                    </a:cubicBezTo>
                    <a:cubicBezTo>
                      <a:pt x="9098" y="2566"/>
                      <a:pt x="9131" y="2558"/>
                      <a:pt x="9153" y="2558"/>
                    </a:cubicBezTo>
                    <a:cubicBezTo>
                      <a:pt x="9164" y="2558"/>
                      <a:pt x="9172" y="2560"/>
                      <a:pt x="9175" y="2566"/>
                    </a:cubicBezTo>
                    <a:cubicBezTo>
                      <a:pt x="9175" y="2611"/>
                      <a:pt x="9033" y="2637"/>
                      <a:pt x="9033" y="2673"/>
                    </a:cubicBezTo>
                    <a:cubicBezTo>
                      <a:pt x="9033" y="2691"/>
                      <a:pt x="9086" y="2780"/>
                      <a:pt x="8872" y="2789"/>
                    </a:cubicBezTo>
                    <a:cubicBezTo>
                      <a:pt x="8872" y="2803"/>
                      <a:pt x="8918" y="2806"/>
                      <a:pt x="8978" y="2806"/>
                    </a:cubicBezTo>
                    <a:cubicBezTo>
                      <a:pt x="9018" y="2806"/>
                      <a:pt x="9064" y="2805"/>
                      <a:pt x="9107" y="2805"/>
                    </a:cubicBezTo>
                    <a:cubicBezTo>
                      <a:pt x="9161" y="2805"/>
                      <a:pt x="9211" y="2807"/>
                      <a:pt x="9237" y="2815"/>
                    </a:cubicBezTo>
                    <a:cubicBezTo>
                      <a:pt x="9282" y="2833"/>
                      <a:pt x="9077" y="2842"/>
                      <a:pt x="9015" y="2851"/>
                    </a:cubicBezTo>
                    <a:lnTo>
                      <a:pt x="8917" y="2878"/>
                    </a:lnTo>
                    <a:cubicBezTo>
                      <a:pt x="8868" y="2894"/>
                      <a:pt x="9202" y="3023"/>
                      <a:pt x="9042" y="3023"/>
                    </a:cubicBezTo>
                    <a:cubicBezTo>
                      <a:pt x="9038" y="3023"/>
                      <a:pt x="9033" y="3023"/>
                      <a:pt x="9028" y="3023"/>
                    </a:cubicBezTo>
                    <a:lnTo>
                      <a:pt x="9028" y="3023"/>
                    </a:lnTo>
                    <a:cubicBezTo>
                      <a:pt x="9158" y="3037"/>
                      <a:pt x="9495" y="3094"/>
                      <a:pt x="9487" y="3109"/>
                    </a:cubicBezTo>
                    <a:cubicBezTo>
                      <a:pt x="9451" y="3114"/>
                      <a:pt x="9416" y="3116"/>
                      <a:pt x="9380" y="3116"/>
                    </a:cubicBezTo>
                    <a:cubicBezTo>
                      <a:pt x="9344" y="3116"/>
                      <a:pt x="9309" y="3114"/>
                      <a:pt x="9273" y="3109"/>
                    </a:cubicBezTo>
                    <a:cubicBezTo>
                      <a:pt x="9246" y="3109"/>
                      <a:pt x="9220" y="3118"/>
                      <a:pt x="9193" y="3127"/>
                    </a:cubicBezTo>
                    <a:cubicBezTo>
                      <a:pt x="9131" y="3145"/>
                      <a:pt x="9113" y="3154"/>
                      <a:pt x="9148" y="3181"/>
                    </a:cubicBezTo>
                    <a:cubicBezTo>
                      <a:pt x="9166" y="3198"/>
                      <a:pt x="9175" y="3207"/>
                      <a:pt x="9122" y="3207"/>
                    </a:cubicBezTo>
                    <a:cubicBezTo>
                      <a:pt x="8997" y="3190"/>
                      <a:pt x="8774" y="3118"/>
                      <a:pt x="8721" y="3109"/>
                    </a:cubicBezTo>
                    <a:cubicBezTo>
                      <a:pt x="8667" y="3109"/>
                      <a:pt x="8899" y="3198"/>
                      <a:pt x="8899" y="3216"/>
                    </a:cubicBezTo>
                    <a:cubicBezTo>
                      <a:pt x="8908" y="3261"/>
                      <a:pt x="8748" y="3252"/>
                      <a:pt x="8676" y="3261"/>
                    </a:cubicBezTo>
                    <a:cubicBezTo>
                      <a:pt x="8612" y="3269"/>
                      <a:pt x="9200" y="3456"/>
                      <a:pt x="9091" y="3456"/>
                    </a:cubicBezTo>
                    <a:cubicBezTo>
                      <a:pt x="9079" y="3456"/>
                      <a:pt x="9057" y="3453"/>
                      <a:pt x="9024" y="3448"/>
                    </a:cubicBezTo>
                    <a:cubicBezTo>
                      <a:pt x="8912" y="3430"/>
                      <a:pt x="8800" y="3401"/>
                      <a:pt x="8753" y="3401"/>
                    </a:cubicBezTo>
                    <a:cubicBezTo>
                      <a:pt x="8728" y="3401"/>
                      <a:pt x="8720" y="3409"/>
                      <a:pt x="8739" y="3430"/>
                    </a:cubicBezTo>
                    <a:cubicBezTo>
                      <a:pt x="8752" y="3444"/>
                      <a:pt x="8989" y="3587"/>
                      <a:pt x="8958" y="3587"/>
                    </a:cubicBezTo>
                    <a:cubicBezTo>
                      <a:pt x="8948" y="3587"/>
                      <a:pt x="8913" y="3573"/>
                      <a:pt x="8837" y="3537"/>
                    </a:cubicBezTo>
                    <a:cubicBezTo>
                      <a:pt x="8724" y="3486"/>
                      <a:pt x="8671" y="3467"/>
                      <a:pt x="8655" y="3467"/>
                    </a:cubicBezTo>
                    <a:cubicBezTo>
                      <a:pt x="8617" y="3467"/>
                      <a:pt x="8777" y="3573"/>
                      <a:pt x="8845" y="3635"/>
                    </a:cubicBezTo>
                    <a:cubicBezTo>
                      <a:pt x="8906" y="3686"/>
                      <a:pt x="8912" y="3704"/>
                      <a:pt x="8892" y="3704"/>
                    </a:cubicBezTo>
                    <a:cubicBezTo>
                      <a:pt x="8849" y="3704"/>
                      <a:pt x="8686" y="3626"/>
                      <a:pt x="8650" y="3626"/>
                    </a:cubicBezTo>
                    <a:cubicBezTo>
                      <a:pt x="8596" y="3635"/>
                      <a:pt x="8988" y="3858"/>
                      <a:pt x="9086" y="3938"/>
                    </a:cubicBezTo>
                    <a:cubicBezTo>
                      <a:pt x="9100" y="3949"/>
                      <a:pt x="9104" y="3953"/>
                      <a:pt x="9099" y="3953"/>
                    </a:cubicBezTo>
                    <a:cubicBezTo>
                      <a:pt x="9076" y="3953"/>
                      <a:pt x="8831" y="3827"/>
                      <a:pt x="8802" y="3827"/>
                    </a:cubicBezTo>
                    <a:cubicBezTo>
                      <a:pt x="8795" y="3827"/>
                      <a:pt x="8799" y="3833"/>
                      <a:pt x="8819" y="3849"/>
                    </a:cubicBezTo>
                    <a:cubicBezTo>
                      <a:pt x="8854" y="3884"/>
                      <a:pt x="8943" y="3920"/>
                      <a:pt x="8997" y="3965"/>
                    </a:cubicBezTo>
                    <a:cubicBezTo>
                      <a:pt x="9019" y="3986"/>
                      <a:pt x="9011" y="4002"/>
                      <a:pt x="8987" y="4002"/>
                    </a:cubicBezTo>
                    <a:cubicBezTo>
                      <a:pt x="8982" y="4002"/>
                      <a:pt x="8976" y="4002"/>
                      <a:pt x="8970" y="4000"/>
                    </a:cubicBezTo>
                    <a:cubicBezTo>
                      <a:pt x="8819" y="3929"/>
                      <a:pt x="8676" y="3777"/>
                      <a:pt x="8578" y="3777"/>
                    </a:cubicBezTo>
                    <a:cubicBezTo>
                      <a:pt x="8445" y="3777"/>
                      <a:pt x="8427" y="3867"/>
                      <a:pt x="8489" y="4000"/>
                    </a:cubicBezTo>
                    <a:cubicBezTo>
                      <a:pt x="8516" y="4036"/>
                      <a:pt x="8552" y="4062"/>
                      <a:pt x="8543" y="4089"/>
                    </a:cubicBezTo>
                    <a:cubicBezTo>
                      <a:pt x="8576" y="4121"/>
                      <a:pt x="8586" y="4134"/>
                      <a:pt x="8579" y="4134"/>
                    </a:cubicBezTo>
                    <a:cubicBezTo>
                      <a:pt x="8551" y="4134"/>
                      <a:pt x="8222" y="3893"/>
                      <a:pt x="8222" y="3893"/>
                    </a:cubicBezTo>
                    <a:lnTo>
                      <a:pt x="8222" y="3893"/>
                    </a:lnTo>
                    <a:cubicBezTo>
                      <a:pt x="8201" y="3922"/>
                      <a:pt x="8512" y="4122"/>
                      <a:pt x="8465" y="4122"/>
                    </a:cubicBezTo>
                    <a:cubicBezTo>
                      <a:pt x="8454" y="4122"/>
                      <a:pt x="8421" y="4110"/>
                      <a:pt x="8356" y="4080"/>
                    </a:cubicBezTo>
                    <a:cubicBezTo>
                      <a:pt x="8347" y="4080"/>
                      <a:pt x="8356" y="4116"/>
                      <a:pt x="8356" y="4125"/>
                    </a:cubicBezTo>
                    <a:cubicBezTo>
                      <a:pt x="8363" y="4154"/>
                      <a:pt x="8493" y="4393"/>
                      <a:pt x="8419" y="4393"/>
                    </a:cubicBezTo>
                    <a:cubicBezTo>
                      <a:pt x="8401" y="4393"/>
                      <a:pt x="8373" y="4380"/>
                      <a:pt x="8329" y="4348"/>
                    </a:cubicBezTo>
                    <a:lnTo>
                      <a:pt x="8329" y="4348"/>
                    </a:lnTo>
                    <a:lnTo>
                      <a:pt x="8650" y="4650"/>
                    </a:lnTo>
                    <a:cubicBezTo>
                      <a:pt x="8507" y="4560"/>
                      <a:pt x="8435" y="4535"/>
                      <a:pt x="8397" y="4535"/>
                    </a:cubicBezTo>
                    <a:cubicBezTo>
                      <a:pt x="8382" y="4535"/>
                      <a:pt x="8372" y="4539"/>
                      <a:pt x="8364" y="4543"/>
                    </a:cubicBezTo>
                    <a:cubicBezTo>
                      <a:pt x="8362" y="4545"/>
                      <a:pt x="8358" y="4546"/>
                      <a:pt x="8354" y="4546"/>
                    </a:cubicBezTo>
                    <a:cubicBezTo>
                      <a:pt x="8306" y="4546"/>
                      <a:pt x="8176" y="4458"/>
                      <a:pt x="8062" y="4392"/>
                    </a:cubicBezTo>
                    <a:cubicBezTo>
                      <a:pt x="8055" y="4388"/>
                      <a:pt x="8051" y="4387"/>
                      <a:pt x="8049" y="4387"/>
                    </a:cubicBezTo>
                    <a:cubicBezTo>
                      <a:pt x="8026" y="4387"/>
                      <a:pt x="8426" y="4697"/>
                      <a:pt x="8409" y="4731"/>
                    </a:cubicBezTo>
                    <a:cubicBezTo>
                      <a:pt x="8338" y="4686"/>
                      <a:pt x="7990" y="4428"/>
                      <a:pt x="7964" y="4428"/>
                    </a:cubicBezTo>
                    <a:cubicBezTo>
                      <a:pt x="7961" y="4427"/>
                      <a:pt x="7959" y="4427"/>
                      <a:pt x="7957" y="4427"/>
                    </a:cubicBezTo>
                    <a:cubicBezTo>
                      <a:pt x="7900" y="4427"/>
                      <a:pt x="8012" y="4555"/>
                      <a:pt x="8142" y="4641"/>
                    </a:cubicBezTo>
                    <a:cubicBezTo>
                      <a:pt x="8240" y="4713"/>
                      <a:pt x="8356" y="4757"/>
                      <a:pt x="8356" y="4793"/>
                    </a:cubicBezTo>
                    <a:cubicBezTo>
                      <a:pt x="8353" y="4801"/>
                      <a:pt x="8348" y="4805"/>
                      <a:pt x="8340" y="4805"/>
                    </a:cubicBezTo>
                    <a:cubicBezTo>
                      <a:pt x="8324" y="4805"/>
                      <a:pt x="8294" y="4787"/>
                      <a:pt x="8240" y="4757"/>
                    </a:cubicBezTo>
                    <a:cubicBezTo>
                      <a:pt x="8097" y="4677"/>
                      <a:pt x="7910" y="4535"/>
                      <a:pt x="7777" y="4454"/>
                    </a:cubicBezTo>
                    <a:cubicBezTo>
                      <a:pt x="7776" y="4454"/>
                      <a:pt x="7776" y="4454"/>
                      <a:pt x="7776" y="4454"/>
                    </a:cubicBezTo>
                    <a:lnTo>
                      <a:pt x="7776" y="4454"/>
                    </a:lnTo>
                    <a:cubicBezTo>
                      <a:pt x="7769" y="4454"/>
                      <a:pt x="7946" y="4597"/>
                      <a:pt x="7946" y="4597"/>
                    </a:cubicBezTo>
                    <a:cubicBezTo>
                      <a:pt x="8017" y="4659"/>
                      <a:pt x="8044" y="4695"/>
                      <a:pt x="8035" y="4722"/>
                    </a:cubicBezTo>
                    <a:cubicBezTo>
                      <a:pt x="8034" y="4724"/>
                      <a:pt x="8031" y="4725"/>
                      <a:pt x="8027" y="4725"/>
                    </a:cubicBezTo>
                    <a:cubicBezTo>
                      <a:pt x="8013" y="4725"/>
                      <a:pt x="7986" y="4709"/>
                      <a:pt x="7978" y="4709"/>
                    </a:cubicBezTo>
                    <a:cubicBezTo>
                      <a:pt x="7974" y="4709"/>
                      <a:pt x="7974" y="4712"/>
                      <a:pt x="7981" y="4722"/>
                    </a:cubicBezTo>
                    <a:cubicBezTo>
                      <a:pt x="8044" y="4784"/>
                      <a:pt x="8115" y="4837"/>
                      <a:pt x="8186" y="4900"/>
                    </a:cubicBezTo>
                    <a:cubicBezTo>
                      <a:pt x="8202" y="4912"/>
                      <a:pt x="8206" y="4917"/>
                      <a:pt x="8202" y="4917"/>
                    </a:cubicBezTo>
                    <a:cubicBezTo>
                      <a:pt x="8185" y="4917"/>
                      <a:pt x="8026" y="4825"/>
                      <a:pt x="8003" y="4825"/>
                    </a:cubicBezTo>
                    <a:cubicBezTo>
                      <a:pt x="7997" y="4825"/>
                      <a:pt x="8000" y="4831"/>
                      <a:pt x="8017" y="4846"/>
                    </a:cubicBezTo>
                    <a:cubicBezTo>
                      <a:pt x="8062" y="4891"/>
                      <a:pt x="8151" y="4962"/>
                      <a:pt x="8169" y="4989"/>
                    </a:cubicBezTo>
                    <a:cubicBezTo>
                      <a:pt x="8186" y="5016"/>
                      <a:pt x="8169" y="5024"/>
                      <a:pt x="8160" y="5042"/>
                    </a:cubicBezTo>
                    <a:cubicBezTo>
                      <a:pt x="8176" y="5009"/>
                      <a:pt x="8004" y="4833"/>
                      <a:pt x="7928" y="4833"/>
                    </a:cubicBezTo>
                    <a:cubicBezTo>
                      <a:pt x="7921" y="4833"/>
                      <a:pt x="7915" y="4835"/>
                      <a:pt x="7910" y="4837"/>
                    </a:cubicBezTo>
                    <a:cubicBezTo>
                      <a:pt x="7884" y="4855"/>
                      <a:pt x="7901" y="4935"/>
                      <a:pt x="8079" y="5060"/>
                    </a:cubicBezTo>
                    <a:cubicBezTo>
                      <a:pt x="7969" y="4987"/>
                      <a:pt x="7897" y="4961"/>
                      <a:pt x="7848" y="4961"/>
                    </a:cubicBezTo>
                    <a:cubicBezTo>
                      <a:pt x="7743" y="4961"/>
                      <a:pt x="7747" y="5080"/>
                      <a:pt x="7723" y="5105"/>
                    </a:cubicBezTo>
                    <a:cubicBezTo>
                      <a:pt x="7696" y="5149"/>
                      <a:pt x="7875" y="5238"/>
                      <a:pt x="8079" y="5381"/>
                    </a:cubicBezTo>
                    <a:cubicBezTo>
                      <a:pt x="8184" y="5466"/>
                      <a:pt x="8232" y="5506"/>
                      <a:pt x="8221" y="5506"/>
                    </a:cubicBezTo>
                    <a:cubicBezTo>
                      <a:pt x="8210" y="5506"/>
                      <a:pt x="8152" y="5475"/>
                      <a:pt x="8044" y="5416"/>
                    </a:cubicBezTo>
                    <a:cubicBezTo>
                      <a:pt x="7786" y="5238"/>
                      <a:pt x="7617" y="5187"/>
                      <a:pt x="7525" y="5187"/>
                    </a:cubicBezTo>
                    <a:cubicBezTo>
                      <a:pt x="7484" y="5187"/>
                      <a:pt x="7458" y="5198"/>
                      <a:pt x="7447" y="5212"/>
                    </a:cubicBezTo>
                    <a:cubicBezTo>
                      <a:pt x="7429" y="5238"/>
                      <a:pt x="7411" y="5265"/>
                      <a:pt x="7527" y="5363"/>
                    </a:cubicBezTo>
                    <a:cubicBezTo>
                      <a:pt x="7682" y="5509"/>
                      <a:pt x="7729" y="5564"/>
                      <a:pt x="7708" y="5599"/>
                    </a:cubicBezTo>
                    <a:lnTo>
                      <a:pt x="7708" y="5599"/>
                    </a:lnTo>
                    <a:cubicBezTo>
                      <a:pt x="7723" y="5561"/>
                      <a:pt x="7553" y="5425"/>
                      <a:pt x="7487" y="5425"/>
                    </a:cubicBezTo>
                    <a:cubicBezTo>
                      <a:pt x="7477" y="5425"/>
                      <a:pt x="7469" y="5428"/>
                      <a:pt x="7465" y="5434"/>
                    </a:cubicBezTo>
                    <a:cubicBezTo>
                      <a:pt x="7429" y="5470"/>
                      <a:pt x="7403" y="5505"/>
                      <a:pt x="7385" y="5550"/>
                    </a:cubicBezTo>
                    <a:cubicBezTo>
                      <a:pt x="7362" y="5595"/>
                      <a:pt x="7359" y="5627"/>
                      <a:pt x="7506" y="5758"/>
                    </a:cubicBezTo>
                    <a:lnTo>
                      <a:pt x="7506" y="5758"/>
                    </a:lnTo>
                    <a:cubicBezTo>
                      <a:pt x="7429" y="5697"/>
                      <a:pt x="7349" y="5644"/>
                      <a:pt x="7269" y="5595"/>
                    </a:cubicBezTo>
                    <a:cubicBezTo>
                      <a:pt x="7232" y="5570"/>
                      <a:pt x="7195" y="5556"/>
                      <a:pt x="7176" y="5556"/>
                    </a:cubicBezTo>
                    <a:cubicBezTo>
                      <a:pt x="7155" y="5556"/>
                      <a:pt x="7158" y="5574"/>
                      <a:pt x="7215" y="5612"/>
                    </a:cubicBezTo>
                    <a:cubicBezTo>
                      <a:pt x="7349" y="5701"/>
                      <a:pt x="7251" y="5684"/>
                      <a:pt x="7242" y="5710"/>
                    </a:cubicBezTo>
                    <a:cubicBezTo>
                      <a:pt x="7242" y="5737"/>
                      <a:pt x="7385" y="5817"/>
                      <a:pt x="7420" y="5853"/>
                    </a:cubicBezTo>
                    <a:cubicBezTo>
                      <a:pt x="7435" y="5868"/>
                      <a:pt x="7437" y="5874"/>
                      <a:pt x="7430" y="5874"/>
                    </a:cubicBezTo>
                    <a:cubicBezTo>
                      <a:pt x="7408" y="5874"/>
                      <a:pt x="7303" y="5817"/>
                      <a:pt x="7269" y="5817"/>
                    </a:cubicBezTo>
                    <a:cubicBezTo>
                      <a:pt x="7257" y="5815"/>
                      <a:pt x="7248" y="5814"/>
                      <a:pt x="7240" y="5814"/>
                    </a:cubicBezTo>
                    <a:cubicBezTo>
                      <a:pt x="7220" y="5814"/>
                      <a:pt x="7213" y="5822"/>
                      <a:pt x="7207" y="5835"/>
                    </a:cubicBezTo>
                    <a:cubicBezTo>
                      <a:pt x="7207" y="5862"/>
                      <a:pt x="7233" y="5897"/>
                      <a:pt x="7322" y="5969"/>
                    </a:cubicBezTo>
                    <a:cubicBezTo>
                      <a:pt x="7411" y="6040"/>
                      <a:pt x="7358" y="6031"/>
                      <a:pt x="7349" y="6049"/>
                    </a:cubicBezTo>
                    <a:cubicBezTo>
                      <a:pt x="7239" y="5980"/>
                      <a:pt x="7186" y="5937"/>
                      <a:pt x="7174" y="5937"/>
                    </a:cubicBezTo>
                    <a:cubicBezTo>
                      <a:pt x="7167" y="5937"/>
                      <a:pt x="7173" y="5949"/>
                      <a:pt x="7189" y="5978"/>
                    </a:cubicBezTo>
                    <a:cubicBezTo>
                      <a:pt x="7215" y="6031"/>
                      <a:pt x="7251" y="6076"/>
                      <a:pt x="7287" y="6129"/>
                    </a:cubicBezTo>
                    <a:cubicBezTo>
                      <a:pt x="7286" y="6128"/>
                      <a:pt x="7285" y="6127"/>
                      <a:pt x="7285" y="6127"/>
                    </a:cubicBezTo>
                    <a:lnTo>
                      <a:pt x="7285" y="6127"/>
                    </a:lnTo>
                    <a:cubicBezTo>
                      <a:pt x="7283" y="6127"/>
                      <a:pt x="7333" y="6187"/>
                      <a:pt x="7321" y="6187"/>
                    </a:cubicBezTo>
                    <a:cubicBezTo>
                      <a:pt x="7317" y="6187"/>
                      <a:pt x="7307" y="6181"/>
                      <a:pt x="7287" y="6165"/>
                    </a:cubicBezTo>
                    <a:cubicBezTo>
                      <a:pt x="7242" y="6120"/>
                      <a:pt x="7198" y="6093"/>
                      <a:pt x="7153" y="6058"/>
                    </a:cubicBezTo>
                    <a:lnTo>
                      <a:pt x="7153" y="6058"/>
                    </a:lnTo>
                    <a:cubicBezTo>
                      <a:pt x="7126" y="6093"/>
                      <a:pt x="7180" y="6120"/>
                      <a:pt x="7260" y="6200"/>
                    </a:cubicBezTo>
                    <a:cubicBezTo>
                      <a:pt x="7306" y="6240"/>
                      <a:pt x="7367" y="6309"/>
                      <a:pt x="7334" y="6309"/>
                    </a:cubicBezTo>
                    <a:cubicBezTo>
                      <a:pt x="7322" y="6309"/>
                      <a:pt x="7299" y="6301"/>
                      <a:pt x="7260" y="6280"/>
                    </a:cubicBezTo>
                    <a:cubicBezTo>
                      <a:pt x="7082" y="6173"/>
                      <a:pt x="7055" y="6129"/>
                      <a:pt x="6957" y="6120"/>
                    </a:cubicBezTo>
                    <a:cubicBezTo>
                      <a:pt x="6917" y="6120"/>
                      <a:pt x="6847" y="6105"/>
                      <a:pt x="6807" y="6105"/>
                    </a:cubicBezTo>
                    <a:cubicBezTo>
                      <a:pt x="6793" y="6105"/>
                      <a:pt x="6783" y="6107"/>
                      <a:pt x="6779" y="6111"/>
                    </a:cubicBezTo>
                    <a:cubicBezTo>
                      <a:pt x="6761" y="6129"/>
                      <a:pt x="6904" y="6200"/>
                      <a:pt x="6975" y="6254"/>
                    </a:cubicBezTo>
                    <a:cubicBezTo>
                      <a:pt x="7050" y="6308"/>
                      <a:pt x="7094" y="6358"/>
                      <a:pt x="7070" y="6358"/>
                    </a:cubicBezTo>
                    <a:cubicBezTo>
                      <a:pt x="7063" y="6358"/>
                      <a:pt x="7049" y="6353"/>
                      <a:pt x="7028" y="6343"/>
                    </a:cubicBezTo>
                    <a:cubicBezTo>
                      <a:pt x="7002" y="6334"/>
                      <a:pt x="6955" y="6320"/>
                      <a:pt x="6932" y="6320"/>
                    </a:cubicBezTo>
                    <a:cubicBezTo>
                      <a:pt x="6909" y="6320"/>
                      <a:pt x="6908" y="6333"/>
                      <a:pt x="6969" y="6374"/>
                    </a:cubicBezTo>
                    <a:lnTo>
                      <a:pt x="6969" y="6374"/>
                    </a:lnTo>
                    <a:cubicBezTo>
                      <a:pt x="6878" y="6313"/>
                      <a:pt x="6827" y="6291"/>
                      <a:pt x="6802" y="6291"/>
                    </a:cubicBezTo>
                    <a:cubicBezTo>
                      <a:pt x="6738" y="6291"/>
                      <a:pt x="6832" y="6433"/>
                      <a:pt x="6832" y="6459"/>
                    </a:cubicBezTo>
                    <a:cubicBezTo>
                      <a:pt x="6830" y="6465"/>
                      <a:pt x="6826" y="6467"/>
                      <a:pt x="6820" y="6467"/>
                    </a:cubicBezTo>
                    <a:cubicBezTo>
                      <a:pt x="6799" y="6467"/>
                      <a:pt x="6758" y="6439"/>
                      <a:pt x="6717" y="6432"/>
                    </a:cubicBezTo>
                    <a:cubicBezTo>
                      <a:pt x="6681" y="6432"/>
                      <a:pt x="6645" y="6441"/>
                      <a:pt x="6628" y="6476"/>
                    </a:cubicBezTo>
                    <a:cubicBezTo>
                      <a:pt x="6621" y="6489"/>
                      <a:pt x="6606" y="6570"/>
                      <a:pt x="6530" y="6570"/>
                    </a:cubicBezTo>
                    <a:cubicBezTo>
                      <a:pt x="6499" y="6570"/>
                      <a:pt x="6459" y="6557"/>
                      <a:pt x="6405" y="6521"/>
                    </a:cubicBezTo>
                    <a:lnTo>
                      <a:pt x="6405" y="6521"/>
                    </a:lnTo>
                    <a:cubicBezTo>
                      <a:pt x="6387" y="6548"/>
                      <a:pt x="6405" y="6574"/>
                      <a:pt x="6592" y="6699"/>
                    </a:cubicBezTo>
                    <a:cubicBezTo>
                      <a:pt x="6672" y="6761"/>
                      <a:pt x="6824" y="6886"/>
                      <a:pt x="6815" y="6904"/>
                    </a:cubicBezTo>
                    <a:lnTo>
                      <a:pt x="6485" y="6708"/>
                    </a:lnTo>
                    <a:cubicBezTo>
                      <a:pt x="6449" y="6693"/>
                      <a:pt x="6423" y="6686"/>
                      <a:pt x="6408" y="6686"/>
                    </a:cubicBezTo>
                    <a:cubicBezTo>
                      <a:pt x="6378" y="6686"/>
                      <a:pt x="6385" y="6711"/>
                      <a:pt x="6414" y="6752"/>
                    </a:cubicBezTo>
                    <a:cubicBezTo>
                      <a:pt x="6458" y="6815"/>
                      <a:pt x="6494" y="6868"/>
                      <a:pt x="6494" y="6886"/>
                    </a:cubicBezTo>
                    <a:lnTo>
                      <a:pt x="6316" y="6806"/>
                    </a:lnTo>
                    <a:cubicBezTo>
                      <a:pt x="6308" y="6803"/>
                      <a:pt x="6302" y="6802"/>
                      <a:pt x="6299" y="6802"/>
                    </a:cubicBezTo>
                    <a:cubicBezTo>
                      <a:pt x="6242" y="6802"/>
                      <a:pt x="6697" y="7110"/>
                      <a:pt x="6672" y="7135"/>
                    </a:cubicBezTo>
                    <a:cubicBezTo>
                      <a:pt x="6671" y="7138"/>
                      <a:pt x="6669" y="7139"/>
                      <a:pt x="6666" y="7139"/>
                    </a:cubicBezTo>
                    <a:cubicBezTo>
                      <a:pt x="6614" y="7139"/>
                      <a:pt x="6312" y="6894"/>
                      <a:pt x="6245" y="6886"/>
                    </a:cubicBezTo>
                    <a:cubicBezTo>
                      <a:pt x="6243" y="6886"/>
                      <a:pt x="6241" y="6886"/>
                      <a:pt x="6239" y="6886"/>
                    </a:cubicBezTo>
                    <a:cubicBezTo>
                      <a:pt x="6130" y="6886"/>
                      <a:pt x="6433" y="7146"/>
                      <a:pt x="6485" y="7242"/>
                    </a:cubicBezTo>
                    <a:cubicBezTo>
                      <a:pt x="6491" y="7254"/>
                      <a:pt x="6513" y="7331"/>
                      <a:pt x="6481" y="7331"/>
                    </a:cubicBezTo>
                    <a:cubicBezTo>
                      <a:pt x="6465" y="7331"/>
                      <a:pt x="6437" y="7313"/>
                      <a:pt x="6387" y="7260"/>
                    </a:cubicBezTo>
                    <a:cubicBezTo>
                      <a:pt x="6414" y="7225"/>
                      <a:pt x="6271" y="7118"/>
                      <a:pt x="6173" y="7109"/>
                    </a:cubicBezTo>
                    <a:cubicBezTo>
                      <a:pt x="6138" y="7109"/>
                      <a:pt x="6120" y="7162"/>
                      <a:pt x="6280" y="7260"/>
                    </a:cubicBezTo>
                    <a:cubicBezTo>
                      <a:pt x="6369" y="7304"/>
                      <a:pt x="6457" y="7357"/>
                      <a:pt x="6537" y="7419"/>
                    </a:cubicBezTo>
                    <a:lnTo>
                      <a:pt x="6537" y="7419"/>
                    </a:lnTo>
                    <a:cubicBezTo>
                      <a:pt x="6509" y="7403"/>
                      <a:pt x="6166" y="7240"/>
                      <a:pt x="6117" y="7240"/>
                    </a:cubicBezTo>
                    <a:cubicBezTo>
                      <a:pt x="6106" y="7240"/>
                      <a:pt x="6111" y="7248"/>
                      <a:pt x="6138" y="7269"/>
                    </a:cubicBezTo>
                    <a:lnTo>
                      <a:pt x="6449" y="7492"/>
                    </a:lnTo>
                    <a:cubicBezTo>
                      <a:pt x="6512" y="7545"/>
                      <a:pt x="6574" y="7599"/>
                      <a:pt x="6637" y="7661"/>
                    </a:cubicBezTo>
                    <a:cubicBezTo>
                      <a:pt x="6426" y="7523"/>
                      <a:pt x="6316" y="7444"/>
                      <a:pt x="6263" y="7444"/>
                    </a:cubicBezTo>
                    <a:cubicBezTo>
                      <a:pt x="6251" y="7444"/>
                      <a:pt x="6242" y="7448"/>
                      <a:pt x="6236" y="7456"/>
                    </a:cubicBezTo>
                    <a:cubicBezTo>
                      <a:pt x="6262" y="7554"/>
                      <a:pt x="6343" y="7634"/>
                      <a:pt x="6432" y="7679"/>
                    </a:cubicBezTo>
                    <a:lnTo>
                      <a:pt x="6405" y="7714"/>
                    </a:lnTo>
                    <a:cubicBezTo>
                      <a:pt x="6307" y="7652"/>
                      <a:pt x="6209" y="7572"/>
                      <a:pt x="6120" y="7527"/>
                    </a:cubicBezTo>
                    <a:cubicBezTo>
                      <a:pt x="6069" y="7502"/>
                      <a:pt x="6034" y="7491"/>
                      <a:pt x="6014" y="7491"/>
                    </a:cubicBezTo>
                    <a:cubicBezTo>
                      <a:pt x="5991" y="7491"/>
                      <a:pt x="5986" y="7504"/>
                      <a:pt x="5995" y="7527"/>
                    </a:cubicBezTo>
                    <a:cubicBezTo>
                      <a:pt x="6028" y="7593"/>
                      <a:pt x="6267" y="7773"/>
                      <a:pt x="6226" y="7773"/>
                    </a:cubicBezTo>
                    <a:cubicBezTo>
                      <a:pt x="6212" y="7773"/>
                      <a:pt x="6160" y="7749"/>
                      <a:pt x="6049" y="7688"/>
                    </a:cubicBezTo>
                    <a:cubicBezTo>
                      <a:pt x="5934" y="7610"/>
                      <a:pt x="5888" y="7581"/>
                      <a:pt x="5880" y="7581"/>
                    </a:cubicBezTo>
                    <a:cubicBezTo>
                      <a:pt x="5860" y="7581"/>
                      <a:pt x="6115" y="7784"/>
                      <a:pt x="6102" y="7803"/>
                    </a:cubicBezTo>
                    <a:cubicBezTo>
                      <a:pt x="6099" y="7808"/>
                      <a:pt x="6093" y="7809"/>
                      <a:pt x="6085" y="7809"/>
                    </a:cubicBezTo>
                    <a:cubicBezTo>
                      <a:pt x="6034" y="7809"/>
                      <a:pt x="5901" y="7743"/>
                      <a:pt x="5879" y="7743"/>
                    </a:cubicBezTo>
                    <a:cubicBezTo>
                      <a:pt x="5873" y="7743"/>
                      <a:pt x="5875" y="7747"/>
                      <a:pt x="5888" y="7759"/>
                    </a:cubicBezTo>
                    <a:lnTo>
                      <a:pt x="6111" y="7955"/>
                    </a:lnTo>
                    <a:cubicBezTo>
                      <a:pt x="5960" y="7884"/>
                      <a:pt x="5915" y="7821"/>
                      <a:pt x="5808" y="7795"/>
                    </a:cubicBezTo>
                    <a:cubicBezTo>
                      <a:pt x="5792" y="7792"/>
                      <a:pt x="5774" y="7789"/>
                      <a:pt x="5761" y="7789"/>
                    </a:cubicBezTo>
                    <a:cubicBezTo>
                      <a:pt x="5730" y="7789"/>
                      <a:pt x="5721" y="7804"/>
                      <a:pt x="5808" y="7866"/>
                    </a:cubicBezTo>
                    <a:cubicBezTo>
                      <a:pt x="5924" y="7964"/>
                      <a:pt x="5844" y="7946"/>
                      <a:pt x="5826" y="7964"/>
                    </a:cubicBezTo>
                    <a:cubicBezTo>
                      <a:pt x="5809" y="7981"/>
                      <a:pt x="6035" y="8127"/>
                      <a:pt x="6041" y="8164"/>
                    </a:cubicBezTo>
                    <a:lnTo>
                      <a:pt x="6041" y="8164"/>
                    </a:lnTo>
                    <a:lnTo>
                      <a:pt x="6031" y="8160"/>
                    </a:lnTo>
                    <a:lnTo>
                      <a:pt x="6031" y="8160"/>
                    </a:lnTo>
                    <a:cubicBezTo>
                      <a:pt x="6030" y="8161"/>
                      <a:pt x="6030" y="8162"/>
                      <a:pt x="6031" y="8163"/>
                    </a:cubicBezTo>
                    <a:lnTo>
                      <a:pt x="6031" y="8163"/>
                    </a:lnTo>
                    <a:lnTo>
                      <a:pt x="6040" y="8169"/>
                    </a:lnTo>
                    <a:cubicBezTo>
                      <a:pt x="6041" y="8167"/>
                      <a:pt x="6041" y="8166"/>
                      <a:pt x="6041" y="8164"/>
                    </a:cubicBezTo>
                    <a:lnTo>
                      <a:pt x="6041" y="8164"/>
                    </a:lnTo>
                    <a:lnTo>
                      <a:pt x="6173" y="8222"/>
                    </a:lnTo>
                    <a:cubicBezTo>
                      <a:pt x="6245" y="8284"/>
                      <a:pt x="6316" y="8347"/>
                      <a:pt x="6262" y="8347"/>
                    </a:cubicBezTo>
                    <a:cubicBezTo>
                      <a:pt x="6177" y="8287"/>
                      <a:pt x="6036" y="8187"/>
                      <a:pt x="6031" y="8163"/>
                    </a:cubicBezTo>
                    <a:lnTo>
                      <a:pt x="6031" y="8163"/>
                    </a:lnTo>
                    <a:lnTo>
                      <a:pt x="5790" y="8008"/>
                    </a:lnTo>
                    <a:lnTo>
                      <a:pt x="5790" y="8008"/>
                    </a:lnTo>
                    <a:cubicBezTo>
                      <a:pt x="5781" y="8017"/>
                      <a:pt x="5755" y="8035"/>
                      <a:pt x="5888" y="8124"/>
                    </a:cubicBezTo>
                    <a:cubicBezTo>
                      <a:pt x="5941" y="8177"/>
                      <a:pt x="5963" y="8202"/>
                      <a:pt x="5945" y="8202"/>
                    </a:cubicBezTo>
                    <a:cubicBezTo>
                      <a:pt x="5933" y="8202"/>
                      <a:pt x="5903" y="8190"/>
                      <a:pt x="5853" y="8169"/>
                    </a:cubicBezTo>
                    <a:lnTo>
                      <a:pt x="5853" y="8169"/>
                    </a:lnTo>
                    <a:cubicBezTo>
                      <a:pt x="5844" y="8178"/>
                      <a:pt x="5853" y="8195"/>
                      <a:pt x="5968" y="8267"/>
                    </a:cubicBezTo>
                    <a:cubicBezTo>
                      <a:pt x="6102" y="8356"/>
                      <a:pt x="6066" y="8374"/>
                      <a:pt x="6058" y="8382"/>
                    </a:cubicBezTo>
                    <a:lnTo>
                      <a:pt x="5663" y="8122"/>
                    </a:lnTo>
                    <a:lnTo>
                      <a:pt x="5663" y="8122"/>
                    </a:lnTo>
                    <a:cubicBezTo>
                      <a:pt x="5806" y="8221"/>
                      <a:pt x="5789" y="8294"/>
                      <a:pt x="5773" y="8311"/>
                    </a:cubicBezTo>
                    <a:cubicBezTo>
                      <a:pt x="5770" y="8313"/>
                      <a:pt x="5766" y="8314"/>
                      <a:pt x="5762" y="8314"/>
                    </a:cubicBezTo>
                    <a:cubicBezTo>
                      <a:pt x="5722" y="8314"/>
                      <a:pt x="5616" y="8249"/>
                      <a:pt x="5568" y="8249"/>
                    </a:cubicBezTo>
                    <a:cubicBezTo>
                      <a:pt x="5553" y="8248"/>
                      <a:pt x="5540" y="8247"/>
                      <a:pt x="5527" y="8247"/>
                    </a:cubicBezTo>
                    <a:cubicBezTo>
                      <a:pt x="5359" y="8247"/>
                      <a:pt x="5331" y="8353"/>
                      <a:pt x="5265" y="8436"/>
                    </a:cubicBezTo>
                    <a:cubicBezTo>
                      <a:pt x="5265" y="8436"/>
                      <a:pt x="5164" y="8371"/>
                      <a:pt x="5131" y="8371"/>
                    </a:cubicBezTo>
                    <a:cubicBezTo>
                      <a:pt x="5127" y="8371"/>
                      <a:pt x="5124" y="8372"/>
                      <a:pt x="5122" y="8374"/>
                    </a:cubicBezTo>
                    <a:cubicBezTo>
                      <a:pt x="5113" y="8382"/>
                      <a:pt x="5113" y="8400"/>
                      <a:pt x="5113" y="8427"/>
                    </a:cubicBezTo>
                    <a:cubicBezTo>
                      <a:pt x="5104" y="8489"/>
                      <a:pt x="5096" y="8561"/>
                      <a:pt x="5104" y="8623"/>
                    </a:cubicBezTo>
                    <a:cubicBezTo>
                      <a:pt x="5087" y="8721"/>
                      <a:pt x="5096" y="8819"/>
                      <a:pt x="5113" y="8917"/>
                    </a:cubicBezTo>
                    <a:cubicBezTo>
                      <a:pt x="5131" y="8979"/>
                      <a:pt x="5176" y="9042"/>
                      <a:pt x="5229" y="9086"/>
                    </a:cubicBezTo>
                    <a:cubicBezTo>
                      <a:pt x="5292" y="9140"/>
                      <a:pt x="5256" y="9148"/>
                      <a:pt x="5247" y="9157"/>
                    </a:cubicBezTo>
                    <a:cubicBezTo>
                      <a:pt x="5255" y="9149"/>
                      <a:pt x="5185" y="9085"/>
                      <a:pt x="5147" y="9085"/>
                    </a:cubicBezTo>
                    <a:cubicBezTo>
                      <a:pt x="5144" y="9085"/>
                      <a:pt x="5142" y="9086"/>
                      <a:pt x="5140" y="9086"/>
                    </a:cubicBezTo>
                    <a:cubicBezTo>
                      <a:pt x="5069" y="9086"/>
                      <a:pt x="5069" y="9148"/>
                      <a:pt x="5042" y="9184"/>
                    </a:cubicBezTo>
                    <a:cubicBezTo>
                      <a:pt x="5033" y="9193"/>
                      <a:pt x="4962" y="9211"/>
                      <a:pt x="5060" y="9291"/>
                    </a:cubicBezTo>
                    <a:cubicBezTo>
                      <a:pt x="5131" y="9353"/>
                      <a:pt x="5398" y="9514"/>
                      <a:pt x="5487" y="9567"/>
                    </a:cubicBezTo>
                    <a:cubicBezTo>
                      <a:pt x="5485" y="9569"/>
                      <a:pt x="5482" y="9570"/>
                      <a:pt x="5477" y="9570"/>
                    </a:cubicBezTo>
                    <a:cubicBezTo>
                      <a:pt x="5423" y="9570"/>
                      <a:pt x="5209" y="9435"/>
                      <a:pt x="5078" y="9353"/>
                    </a:cubicBezTo>
                    <a:cubicBezTo>
                      <a:pt x="4998" y="9299"/>
                      <a:pt x="4960" y="9282"/>
                      <a:pt x="4941" y="9282"/>
                    </a:cubicBezTo>
                    <a:cubicBezTo>
                      <a:pt x="4913" y="9282"/>
                      <a:pt x="4928" y="9320"/>
                      <a:pt x="4917" y="9336"/>
                    </a:cubicBezTo>
                    <a:cubicBezTo>
                      <a:pt x="4892" y="9361"/>
                      <a:pt x="4883" y="9425"/>
                      <a:pt x="4800" y="9425"/>
                    </a:cubicBezTo>
                    <a:cubicBezTo>
                      <a:pt x="4795" y="9425"/>
                      <a:pt x="4790" y="9425"/>
                      <a:pt x="4784" y="9425"/>
                    </a:cubicBezTo>
                    <a:lnTo>
                      <a:pt x="4686" y="9389"/>
                    </a:lnTo>
                    <a:lnTo>
                      <a:pt x="4686" y="9389"/>
                    </a:lnTo>
                    <a:cubicBezTo>
                      <a:pt x="4686" y="9416"/>
                      <a:pt x="4775" y="9487"/>
                      <a:pt x="4819" y="9549"/>
                    </a:cubicBezTo>
                    <a:cubicBezTo>
                      <a:pt x="4861" y="9591"/>
                      <a:pt x="4853" y="9604"/>
                      <a:pt x="4824" y="9604"/>
                    </a:cubicBezTo>
                    <a:cubicBezTo>
                      <a:pt x="4775" y="9604"/>
                      <a:pt x="4664" y="9567"/>
                      <a:pt x="4622" y="9567"/>
                    </a:cubicBezTo>
                    <a:cubicBezTo>
                      <a:pt x="4619" y="9567"/>
                      <a:pt x="4617" y="9567"/>
                      <a:pt x="4615" y="9567"/>
                    </a:cubicBezTo>
                    <a:cubicBezTo>
                      <a:pt x="4552" y="9585"/>
                      <a:pt x="4704" y="9701"/>
                      <a:pt x="4855" y="9825"/>
                    </a:cubicBezTo>
                    <a:cubicBezTo>
                      <a:pt x="4925" y="9886"/>
                      <a:pt x="4946" y="9909"/>
                      <a:pt x="4938" y="9909"/>
                    </a:cubicBezTo>
                    <a:cubicBezTo>
                      <a:pt x="4916" y="9909"/>
                      <a:pt x="4658" y="9725"/>
                      <a:pt x="4606" y="9692"/>
                    </a:cubicBezTo>
                    <a:cubicBezTo>
                      <a:pt x="4573" y="9674"/>
                      <a:pt x="4555" y="9667"/>
                      <a:pt x="4547" y="9667"/>
                    </a:cubicBezTo>
                    <a:cubicBezTo>
                      <a:pt x="4508" y="9667"/>
                      <a:pt x="4733" y="9855"/>
                      <a:pt x="4748" y="9870"/>
                    </a:cubicBezTo>
                    <a:cubicBezTo>
                      <a:pt x="4774" y="9901"/>
                      <a:pt x="4777" y="9912"/>
                      <a:pt x="4763" y="9912"/>
                    </a:cubicBezTo>
                    <a:cubicBezTo>
                      <a:pt x="4724" y="9912"/>
                      <a:pt x="4541" y="9801"/>
                      <a:pt x="4481" y="9781"/>
                    </a:cubicBezTo>
                    <a:cubicBezTo>
                      <a:pt x="4463" y="9776"/>
                      <a:pt x="4449" y="9774"/>
                      <a:pt x="4438" y="9774"/>
                    </a:cubicBezTo>
                    <a:cubicBezTo>
                      <a:pt x="4380" y="9774"/>
                      <a:pt x="4395" y="9825"/>
                      <a:pt x="4410" y="9870"/>
                    </a:cubicBezTo>
                    <a:cubicBezTo>
                      <a:pt x="4416" y="9889"/>
                      <a:pt x="4445" y="9991"/>
                      <a:pt x="4379" y="9991"/>
                    </a:cubicBezTo>
                    <a:cubicBezTo>
                      <a:pt x="4353" y="9991"/>
                      <a:pt x="4312" y="9975"/>
                      <a:pt x="4249" y="9932"/>
                    </a:cubicBezTo>
                    <a:cubicBezTo>
                      <a:pt x="4245" y="9932"/>
                      <a:pt x="4242" y="9931"/>
                      <a:pt x="4239" y="9931"/>
                    </a:cubicBezTo>
                    <a:cubicBezTo>
                      <a:pt x="4193" y="9931"/>
                      <a:pt x="4233" y="9989"/>
                      <a:pt x="4249" y="10030"/>
                    </a:cubicBezTo>
                    <a:cubicBezTo>
                      <a:pt x="4303" y="10191"/>
                      <a:pt x="4223" y="10253"/>
                      <a:pt x="4267" y="10404"/>
                    </a:cubicBezTo>
                    <a:cubicBezTo>
                      <a:pt x="4274" y="10446"/>
                      <a:pt x="4308" y="10504"/>
                      <a:pt x="4419" y="10590"/>
                    </a:cubicBezTo>
                    <a:lnTo>
                      <a:pt x="4419" y="10590"/>
                    </a:lnTo>
                    <a:cubicBezTo>
                      <a:pt x="4338" y="10537"/>
                      <a:pt x="4253" y="10491"/>
                      <a:pt x="4169" y="10449"/>
                    </a:cubicBezTo>
                    <a:cubicBezTo>
                      <a:pt x="4159" y="10445"/>
                      <a:pt x="4152" y="10443"/>
                      <a:pt x="4148" y="10443"/>
                    </a:cubicBezTo>
                    <a:cubicBezTo>
                      <a:pt x="4123" y="10443"/>
                      <a:pt x="4191" y="10502"/>
                      <a:pt x="4160" y="10502"/>
                    </a:cubicBezTo>
                    <a:lnTo>
                      <a:pt x="4089" y="10493"/>
                    </a:lnTo>
                    <a:cubicBezTo>
                      <a:pt x="4071" y="10491"/>
                      <a:pt x="4055" y="10489"/>
                      <a:pt x="4041" y="10489"/>
                    </a:cubicBezTo>
                    <a:cubicBezTo>
                      <a:pt x="3970" y="10489"/>
                      <a:pt x="3960" y="10524"/>
                      <a:pt x="3938" y="10547"/>
                    </a:cubicBezTo>
                    <a:cubicBezTo>
                      <a:pt x="4036" y="10636"/>
                      <a:pt x="3964" y="10681"/>
                      <a:pt x="3973" y="10698"/>
                    </a:cubicBezTo>
                    <a:cubicBezTo>
                      <a:pt x="4169" y="10885"/>
                      <a:pt x="4419" y="11072"/>
                      <a:pt x="4615" y="11286"/>
                    </a:cubicBezTo>
                    <a:cubicBezTo>
                      <a:pt x="4620" y="11293"/>
                      <a:pt x="4620" y="11297"/>
                      <a:pt x="4616" y="11297"/>
                    </a:cubicBezTo>
                    <a:cubicBezTo>
                      <a:pt x="4584" y="11297"/>
                      <a:pt x="4345" y="11153"/>
                      <a:pt x="4214" y="10983"/>
                    </a:cubicBezTo>
                    <a:cubicBezTo>
                      <a:pt x="4090" y="10813"/>
                      <a:pt x="3986" y="10757"/>
                      <a:pt x="3944" y="10757"/>
                    </a:cubicBezTo>
                    <a:cubicBezTo>
                      <a:pt x="3937" y="10757"/>
                      <a:pt x="3932" y="10758"/>
                      <a:pt x="3929" y="10761"/>
                    </a:cubicBezTo>
                    <a:cubicBezTo>
                      <a:pt x="3911" y="10778"/>
                      <a:pt x="3875" y="10778"/>
                      <a:pt x="3938" y="10868"/>
                    </a:cubicBezTo>
                    <a:cubicBezTo>
                      <a:pt x="3995" y="10932"/>
                      <a:pt x="4029" y="10962"/>
                      <a:pt x="4013" y="10962"/>
                    </a:cubicBezTo>
                    <a:cubicBezTo>
                      <a:pt x="4009" y="10962"/>
                      <a:pt x="4002" y="10960"/>
                      <a:pt x="3991" y="10957"/>
                    </a:cubicBezTo>
                    <a:cubicBezTo>
                      <a:pt x="3831" y="10859"/>
                      <a:pt x="3688" y="10734"/>
                      <a:pt x="3564" y="10591"/>
                    </a:cubicBezTo>
                    <a:lnTo>
                      <a:pt x="3564" y="10591"/>
                    </a:lnTo>
                    <a:cubicBezTo>
                      <a:pt x="3688" y="10752"/>
                      <a:pt x="3679" y="10761"/>
                      <a:pt x="3653" y="10787"/>
                    </a:cubicBezTo>
                    <a:cubicBezTo>
                      <a:pt x="3626" y="10805"/>
                      <a:pt x="3617" y="10823"/>
                      <a:pt x="3653" y="10921"/>
                    </a:cubicBezTo>
                    <a:cubicBezTo>
                      <a:pt x="3661" y="10938"/>
                      <a:pt x="3725" y="11074"/>
                      <a:pt x="3710" y="11074"/>
                    </a:cubicBezTo>
                    <a:cubicBezTo>
                      <a:pt x="3709" y="11074"/>
                      <a:pt x="3708" y="11073"/>
                      <a:pt x="3706" y="11072"/>
                    </a:cubicBezTo>
                    <a:cubicBezTo>
                      <a:pt x="3670" y="11028"/>
                      <a:pt x="3564" y="10894"/>
                      <a:pt x="3555" y="10885"/>
                    </a:cubicBezTo>
                    <a:cubicBezTo>
                      <a:pt x="3554" y="10885"/>
                      <a:pt x="3553" y="10885"/>
                      <a:pt x="3553" y="10885"/>
                    </a:cubicBezTo>
                    <a:cubicBezTo>
                      <a:pt x="3539" y="10885"/>
                      <a:pt x="3572" y="10993"/>
                      <a:pt x="3555" y="11001"/>
                    </a:cubicBezTo>
                    <a:lnTo>
                      <a:pt x="3483" y="11028"/>
                    </a:lnTo>
                    <a:cubicBezTo>
                      <a:pt x="3456" y="10985"/>
                      <a:pt x="3443" y="10968"/>
                      <a:pt x="3438" y="10968"/>
                    </a:cubicBezTo>
                    <a:cubicBezTo>
                      <a:pt x="3423" y="10968"/>
                      <a:pt x="3529" y="11195"/>
                      <a:pt x="3564" y="11286"/>
                    </a:cubicBezTo>
                    <a:cubicBezTo>
                      <a:pt x="3617" y="11411"/>
                      <a:pt x="3617" y="11455"/>
                      <a:pt x="3590" y="11455"/>
                    </a:cubicBezTo>
                    <a:cubicBezTo>
                      <a:pt x="3466" y="11179"/>
                      <a:pt x="3430" y="11081"/>
                      <a:pt x="3385" y="11081"/>
                    </a:cubicBezTo>
                    <a:cubicBezTo>
                      <a:pt x="3371" y="11080"/>
                      <a:pt x="3357" y="11079"/>
                      <a:pt x="3344" y="11079"/>
                    </a:cubicBezTo>
                    <a:cubicBezTo>
                      <a:pt x="3280" y="11079"/>
                      <a:pt x="3221" y="11095"/>
                      <a:pt x="3163" y="11117"/>
                    </a:cubicBezTo>
                    <a:cubicBezTo>
                      <a:pt x="3163" y="11117"/>
                      <a:pt x="3161" y="11117"/>
                      <a:pt x="3158" y="11117"/>
                    </a:cubicBezTo>
                    <a:cubicBezTo>
                      <a:pt x="3141" y="11117"/>
                      <a:pt x="3078" y="11123"/>
                      <a:pt x="3109" y="11224"/>
                    </a:cubicBezTo>
                    <a:cubicBezTo>
                      <a:pt x="3152" y="11371"/>
                      <a:pt x="3140" y="11417"/>
                      <a:pt x="3120" y="11417"/>
                    </a:cubicBezTo>
                    <a:cubicBezTo>
                      <a:pt x="3111" y="11417"/>
                      <a:pt x="3100" y="11407"/>
                      <a:pt x="3091" y="11393"/>
                    </a:cubicBezTo>
                    <a:cubicBezTo>
                      <a:pt x="3065" y="11322"/>
                      <a:pt x="3047" y="11242"/>
                      <a:pt x="3029" y="11161"/>
                    </a:cubicBezTo>
                    <a:cubicBezTo>
                      <a:pt x="3023" y="11130"/>
                      <a:pt x="3012" y="11125"/>
                      <a:pt x="3003" y="11125"/>
                    </a:cubicBezTo>
                    <a:cubicBezTo>
                      <a:pt x="2999" y="11125"/>
                      <a:pt x="2996" y="11126"/>
                      <a:pt x="2993" y="11126"/>
                    </a:cubicBezTo>
                    <a:cubicBezTo>
                      <a:pt x="2989" y="11126"/>
                      <a:pt x="2967" y="11103"/>
                      <a:pt x="2945" y="11103"/>
                    </a:cubicBezTo>
                    <a:cubicBezTo>
                      <a:pt x="2927" y="11103"/>
                      <a:pt x="2909" y="11121"/>
                      <a:pt x="2904" y="11188"/>
                    </a:cubicBezTo>
                    <a:cubicBezTo>
                      <a:pt x="2900" y="11256"/>
                      <a:pt x="2894" y="11267"/>
                      <a:pt x="2886" y="11267"/>
                    </a:cubicBezTo>
                    <a:cubicBezTo>
                      <a:pt x="2881" y="11267"/>
                      <a:pt x="2877" y="11264"/>
                      <a:pt x="2872" y="11264"/>
                    </a:cubicBezTo>
                    <a:cubicBezTo>
                      <a:pt x="2865" y="11264"/>
                      <a:pt x="2859" y="11268"/>
                      <a:pt x="2851" y="11286"/>
                    </a:cubicBezTo>
                    <a:cubicBezTo>
                      <a:pt x="2833" y="11313"/>
                      <a:pt x="2824" y="11518"/>
                      <a:pt x="2806" y="11518"/>
                    </a:cubicBezTo>
                    <a:cubicBezTo>
                      <a:pt x="2798" y="11455"/>
                      <a:pt x="2789" y="11393"/>
                      <a:pt x="2789" y="11331"/>
                    </a:cubicBezTo>
                    <a:cubicBezTo>
                      <a:pt x="2764" y="11233"/>
                      <a:pt x="2747" y="11187"/>
                      <a:pt x="2724" y="11187"/>
                    </a:cubicBezTo>
                    <a:cubicBezTo>
                      <a:pt x="2722" y="11187"/>
                      <a:pt x="2720" y="11187"/>
                      <a:pt x="2717" y="11188"/>
                    </a:cubicBezTo>
                    <a:cubicBezTo>
                      <a:pt x="2664" y="11188"/>
                      <a:pt x="2619" y="11206"/>
                      <a:pt x="2584" y="11242"/>
                    </a:cubicBezTo>
                    <a:cubicBezTo>
                      <a:pt x="2539" y="11322"/>
                      <a:pt x="2512" y="11411"/>
                      <a:pt x="2504" y="11509"/>
                    </a:cubicBezTo>
                    <a:cubicBezTo>
                      <a:pt x="2422" y="11706"/>
                      <a:pt x="2454" y="12035"/>
                      <a:pt x="2504" y="12035"/>
                    </a:cubicBezTo>
                    <a:cubicBezTo>
                      <a:pt x="2529" y="12035"/>
                      <a:pt x="2559" y="11949"/>
                      <a:pt x="2581" y="11715"/>
                    </a:cubicBezTo>
                    <a:lnTo>
                      <a:pt x="2581" y="11715"/>
                    </a:lnTo>
                    <a:cubicBezTo>
                      <a:pt x="2577" y="11864"/>
                      <a:pt x="2701" y="11863"/>
                      <a:pt x="2726" y="12070"/>
                    </a:cubicBezTo>
                    <a:cubicBezTo>
                      <a:pt x="2729" y="12126"/>
                      <a:pt x="2734" y="12146"/>
                      <a:pt x="2739" y="12146"/>
                    </a:cubicBezTo>
                    <a:cubicBezTo>
                      <a:pt x="2749" y="12146"/>
                      <a:pt x="2762" y="12078"/>
                      <a:pt x="2780" y="12043"/>
                    </a:cubicBezTo>
                    <a:cubicBezTo>
                      <a:pt x="2806" y="11990"/>
                      <a:pt x="2842" y="12017"/>
                      <a:pt x="2869" y="11990"/>
                    </a:cubicBezTo>
                    <a:cubicBezTo>
                      <a:pt x="2952" y="11906"/>
                      <a:pt x="3036" y="11882"/>
                      <a:pt x="3124" y="11882"/>
                    </a:cubicBezTo>
                    <a:cubicBezTo>
                      <a:pt x="3176" y="11882"/>
                      <a:pt x="3231" y="11891"/>
                      <a:pt x="3287" y="11901"/>
                    </a:cubicBezTo>
                    <a:cubicBezTo>
                      <a:pt x="3329" y="11909"/>
                      <a:pt x="3419" y="11970"/>
                      <a:pt x="3481" y="11970"/>
                    </a:cubicBezTo>
                    <a:cubicBezTo>
                      <a:pt x="3553" y="11970"/>
                      <a:pt x="3589" y="11890"/>
                      <a:pt x="3474" y="11562"/>
                    </a:cubicBezTo>
                    <a:cubicBezTo>
                      <a:pt x="3467" y="11532"/>
                      <a:pt x="3360" y="11215"/>
                      <a:pt x="3370" y="11215"/>
                    </a:cubicBezTo>
                    <a:lnTo>
                      <a:pt x="3370" y="11215"/>
                    </a:lnTo>
                    <a:cubicBezTo>
                      <a:pt x="3372" y="11215"/>
                      <a:pt x="3377" y="11223"/>
                      <a:pt x="3385" y="11242"/>
                    </a:cubicBezTo>
                    <a:lnTo>
                      <a:pt x="3555" y="11625"/>
                    </a:lnTo>
                    <a:cubicBezTo>
                      <a:pt x="3581" y="11687"/>
                      <a:pt x="3875" y="12373"/>
                      <a:pt x="3875" y="12382"/>
                    </a:cubicBezTo>
                    <a:cubicBezTo>
                      <a:pt x="3875" y="12346"/>
                      <a:pt x="3849" y="12284"/>
                      <a:pt x="3857" y="12239"/>
                    </a:cubicBezTo>
                    <a:cubicBezTo>
                      <a:pt x="3857" y="12213"/>
                      <a:pt x="3884" y="12186"/>
                      <a:pt x="3911" y="12168"/>
                    </a:cubicBezTo>
                    <a:cubicBezTo>
                      <a:pt x="3924" y="12163"/>
                      <a:pt x="3939" y="12157"/>
                      <a:pt x="3955" y="12157"/>
                    </a:cubicBezTo>
                    <a:cubicBezTo>
                      <a:pt x="3995" y="12157"/>
                      <a:pt x="4044" y="12188"/>
                      <a:pt x="4107" y="12319"/>
                    </a:cubicBezTo>
                    <a:cubicBezTo>
                      <a:pt x="3938" y="11963"/>
                      <a:pt x="4143" y="12186"/>
                      <a:pt x="4009" y="11901"/>
                    </a:cubicBezTo>
                    <a:cubicBezTo>
                      <a:pt x="3956" y="11783"/>
                      <a:pt x="3860" y="11577"/>
                      <a:pt x="3888" y="11577"/>
                    </a:cubicBezTo>
                    <a:cubicBezTo>
                      <a:pt x="3898" y="11577"/>
                      <a:pt x="3924" y="11604"/>
                      <a:pt x="3973" y="11669"/>
                    </a:cubicBezTo>
                    <a:cubicBezTo>
                      <a:pt x="4053" y="11785"/>
                      <a:pt x="4143" y="11892"/>
                      <a:pt x="4232" y="11999"/>
                    </a:cubicBezTo>
                    <a:cubicBezTo>
                      <a:pt x="4253" y="12017"/>
                      <a:pt x="4271" y="12027"/>
                      <a:pt x="4283" y="12027"/>
                    </a:cubicBezTo>
                    <a:cubicBezTo>
                      <a:pt x="4306" y="12027"/>
                      <a:pt x="4305" y="11989"/>
                      <a:pt x="4258" y="11901"/>
                    </a:cubicBezTo>
                    <a:cubicBezTo>
                      <a:pt x="4187" y="11776"/>
                      <a:pt x="4223" y="11812"/>
                      <a:pt x="4258" y="11794"/>
                    </a:cubicBezTo>
                    <a:cubicBezTo>
                      <a:pt x="4259" y="11793"/>
                      <a:pt x="4260" y="11793"/>
                      <a:pt x="4261" y="11793"/>
                    </a:cubicBezTo>
                    <a:cubicBezTo>
                      <a:pt x="4281" y="11793"/>
                      <a:pt x="4323" y="11868"/>
                      <a:pt x="4365" y="11928"/>
                    </a:cubicBezTo>
                    <a:cubicBezTo>
                      <a:pt x="4399" y="11962"/>
                      <a:pt x="4420" y="11976"/>
                      <a:pt x="4432" y="11976"/>
                    </a:cubicBezTo>
                    <a:cubicBezTo>
                      <a:pt x="4484" y="11976"/>
                      <a:pt x="4404" y="11750"/>
                      <a:pt x="4470" y="11750"/>
                    </a:cubicBezTo>
                    <a:cubicBezTo>
                      <a:pt x="4484" y="11750"/>
                      <a:pt x="4505" y="11760"/>
                      <a:pt x="4534" y="11785"/>
                    </a:cubicBezTo>
                    <a:cubicBezTo>
                      <a:pt x="4568" y="11760"/>
                      <a:pt x="4378" y="11459"/>
                      <a:pt x="4401" y="11459"/>
                    </a:cubicBezTo>
                    <a:cubicBezTo>
                      <a:pt x="4402" y="11459"/>
                      <a:pt x="4405" y="11461"/>
                      <a:pt x="4410" y="11464"/>
                    </a:cubicBezTo>
                    <a:cubicBezTo>
                      <a:pt x="4434" y="11489"/>
                      <a:pt x="4600" y="11647"/>
                      <a:pt x="4621" y="11647"/>
                    </a:cubicBezTo>
                    <a:cubicBezTo>
                      <a:pt x="4623" y="11647"/>
                      <a:pt x="4624" y="11646"/>
                      <a:pt x="4623" y="11642"/>
                    </a:cubicBezTo>
                    <a:cubicBezTo>
                      <a:pt x="4606" y="11589"/>
                      <a:pt x="4463" y="11464"/>
                      <a:pt x="4428" y="11384"/>
                    </a:cubicBezTo>
                    <a:lnTo>
                      <a:pt x="4428" y="11384"/>
                    </a:lnTo>
                    <a:lnTo>
                      <a:pt x="4793" y="11696"/>
                    </a:lnTo>
                    <a:cubicBezTo>
                      <a:pt x="4672" y="11537"/>
                      <a:pt x="4596" y="11417"/>
                      <a:pt x="4674" y="11417"/>
                    </a:cubicBezTo>
                    <a:cubicBezTo>
                      <a:pt x="4687" y="11417"/>
                      <a:pt x="4706" y="11421"/>
                      <a:pt x="4730" y="11429"/>
                    </a:cubicBezTo>
                    <a:cubicBezTo>
                      <a:pt x="4766" y="11438"/>
                      <a:pt x="4802" y="11444"/>
                      <a:pt x="4829" y="11444"/>
                    </a:cubicBezTo>
                    <a:cubicBezTo>
                      <a:pt x="4857" y="11444"/>
                      <a:pt x="4877" y="11438"/>
                      <a:pt x="4882" y="11420"/>
                    </a:cubicBezTo>
                    <a:cubicBezTo>
                      <a:pt x="4882" y="11405"/>
                      <a:pt x="4850" y="11332"/>
                      <a:pt x="4824" y="11332"/>
                    </a:cubicBezTo>
                    <a:cubicBezTo>
                      <a:pt x="4821" y="11332"/>
                      <a:pt x="4818" y="11333"/>
                      <a:pt x="4816" y="11335"/>
                    </a:cubicBezTo>
                    <a:lnTo>
                      <a:pt x="4816" y="11335"/>
                    </a:lnTo>
                    <a:lnTo>
                      <a:pt x="4873" y="11277"/>
                    </a:lnTo>
                    <a:cubicBezTo>
                      <a:pt x="4909" y="11233"/>
                      <a:pt x="4873" y="11259"/>
                      <a:pt x="4793" y="11161"/>
                    </a:cubicBezTo>
                    <a:cubicBezTo>
                      <a:pt x="4764" y="11132"/>
                      <a:pt x="4795" y="11125"/>
                      <a:pt x="4839" y="11125"/>
                    </a:cubicBezTo>
                    <a:cubicBezTo>
                      <a:pt x="4889" y="11125"/>
                      <a:pt x="4957" y="11135"/>
                      <a:pt x="4971" y="11135"/>
                    </a:cubicBezTo>
                    <a:cubicBezTo>
                      <a:pt x="4998" y="11126"/>
                      <a:pt x="5096" y="11135"/>
                      <a:pt x="5015" y="11046"/>
                    </a:cubicBezTo>
                    <a:cubicBezTo>
                      <a:pt x="4950" y="10987"/>
                      <a:pt x="4800" y="10895"/>
                      <a:pt x="4827" y="10895"/>
                    </a:cubicBezTo>
                    <a:cubicBezTo>
                      <a:pt x="4838" y="10895"/>
                      <a:pt x="4872" y="10908"/>
                      <a:pt x="4944" y="10939"/>
                    </a:cubicBezTo>
                    <a:cubicBezTo>
                      <a:pt x="5032" y="10987"/>
                      <a:pt x="5111" y="11018"/>
                      <a:pt x="5134" y="11018"/>
                    </a:cubicBezTo>
                    <a:cubicBezTo>
                      <a:pt x="5159" y="11018"/>
                      <a:pt x="5125" y="10985"/>
                      <a:pt x="4980" y="10903"/>
                    </a:cubicBezTo>
                    <a:cubicBezTo>
                      <a:pt x="4807" y="10795"/>
                      <a:pt x="4740" y="10727"/>
                      <a:pt x="4778" y="10727"/>
                    </a:cubicBezTo>
                    <a:cubicBezTo>
                      <a:pt x="4793" y="10727"/>
                      <a:pt x="4825" y="10738"/>
                      <a:pt x="4873" y="10761"/>
                    </a:cubicBezTo>
                    <a:cubicBezTo>
                      <a:pt x="4962" y="10792"/>
                      <a:pt x="5078" y="10865"/>
                      <a:pt x="5108" y="10865"/>
                    </a:cubicBezTo>
                    <a:cubicBezTo>
                      <a:pt x="5120" y="10865"/>
                      <a:pt x="5118" y="10854"/>
                      <a:pt x="5096" y="10823"/>
                    </a:cubicBezTo>
                    <a:cubicBezTo>
                      <a:pt x="5087" y="10806"/>
                      <a:pt x="4878" y="10597"/>
                      <a:pt x="4893" y="10597"/>
                    </a:cubicBezTo>
                    <a:cubicBezTo>
                      <a:pt x="4894" y="10597"/>
                      <a:pt x="4896" y="10598"/>
                      <a:pt x="4900" y="10600"/>
                    </a:cubicBezTo>
                    <a:cubicBezTo>
                      <a:pt x="4980" y="10672"/>
                      <a:pt x="5060" y="10734"/>
                      <a:pt x="5149" y="10796"/>
                    </a:cubicBezTo>
                    <a:cubicBezTo>
                      <a:pt x="5154" y="10798"/>
                      <a:pt x="5158" y="10799"/>
                      <a:pt x="5161" y="10799"/>
                    </a:cubicBezTo>
                    <a:cubicBezTo>
                      <a:pt x="5198" y="10799"/>
                      <a:pt x="5057" y="10651"/>
                      <a:pt x="5024" y="10609"/>
                    </a:cubicBezTo>
                    <a:cubicBezTo>
                      <a:pt x="5036" y="10598"/>
                      <a:pt x="5044" y="10579"/>
                      <a:pt x="5076" y="10579"/>
                    </a:cubicBezTo>
                    <a:cubicBezTo>
                      <a:pt x="5094" y="10579"/>
                      <a:pt x="5120" y="10585"/>
                      <a:pt x="5158" y="10600"/>
                    </a:cubicBezTo>
                    <a:cubicBezTo>
                      <a:pt x="5236" y="10626"/>
                      <a:pt x="5281" y="10643"/>
                      <a:pt x="5310" y="10643"/>
                    </a:cubicBezTo>
                    <a:cubicBezTo>
                      <a:pt x="5320" y="10643"/>
                      <a:pt x="5329" y="10641"/>
                      <a:pt x="5336" y="10636"/>
                    </a:cubicBezTo>
                    <a:cubicBezTo>
                      <a:pt x="5363" y="10618"/>
                      <a:pt x="5372" y="10583"/>
                      <a:pt x="5336" y="10520"/>
                    </a:cubicBezTo>
                    <a:cubicBezTo>
                      <a:pt x="5309" y="10479"/>
                      <a:pt x="5210" y="10392"/>
                      <a:pt x="5234" y="10392"/>
                    </a:cubicBezTo>
                    <a:cubicBezTo>
                      <a:pt x="5242" y="10392"/>
                      <a:pt x="5262" y="10401"/>
                      <a:pt x="5300" y="10422"/>
                    </a:cubicBezTo>
                    <a:cubicBezTo>
                      <a:pt x="5390" y="10470"/>
                      <a:pt x="5453" y="10489"/>
                      <a:pt x="5489" y="10489"/>
                    </a:cubicBezTo>
                    <a:cubicBezTo>
                      <a:pt x="5520" y="10489"/>
                      <a:pt x="5531" y="10474"/>
                      <a:pt x="5523" y="10449"/>
                    </a:cubicBezTo>
                    <a:cubicBezTo>
                      <a:pt x="5475" y="10400"/>
                      <a:pt x="5420" y="10355"/>
                      <a:pt x="5362" y="10315"/>
                    </a:cubicBezTo>
                    <a:lnTo>
                      <a:pt x="5362" y="10315"/>
                    </a:lnTo>
                    <a:cubicBezTo>
                      <a:pt x="5436" y="10357"/>
                      <a:pt x="5482" y="10374"/>
                      <a:pt x="5507" y="10374"/>
                    </a:cubicBezTo>
                    <a:cubicBezTo>
                      <a:pt x="5562" y="10374"/>
                      <a:pt x="5512" y="10290"/>
                      <a:pt x="5425" y="10208"/>
                    </a:cubicBezTo>
                    <a:cubicBezTo>
                      <a:pt x="5378" y="10166"/>
                      <a:pt x="5368" y="10140"/>
                      <a:pt x="5393" y="10140"/>
                    </a:cubicBezTo>
                    <a:cubicBezTo>
                      <a:pt x="5411" y="10140"/>
                      <a:pt x="5445" y="10153"/>
                      <a:pt x="5496" y="10182"/>
                    </a:cubicBezTo>
                    <a:cubicBezTo>
                      <a:pt x="5585" y="10226"/>
                      <a:pt x="5612" y="10280"/>
                      <a:pt x="5692" y="10315"/>
                    </a:cubicBezTo>
                    <a:cubicBezTo>
                      <a:pt x="5708" y="10323"/>
                      <a:pt x="5718" y="10327"/>
                      <a:pt x="5722" y="10327"/>
                    </a:cubicBezTo>
                    <a:cubicBezTo>
                      <a:pt x="5743" y="10327"/>
                      <a:pt x="5662" y="10257"/>
                      <a:pt x="5648" y="10235"/>
                    </a:cubicBezTo>
                    <a:cubicBezTo>
                      <a:pt x="5610" y="10192"/>
                      <a:pt x="5608" y="10168"/>
                      <a:pt x="5640" y="10168"/>
                    </a:cubicBezTo>
                    <a:cubicBezTo>
                      <a:pt x="5661" y="10168"/>
                      <a:pt x="5697" y="10178"/>
                      <a:pt x="5746" y="10200"/>
                    </a:cubicBezTo>
                    <a:cubicBezTo>
                      <a:pt x="5794" y="10232"/>
                      <a:pt x="5817" y="10244"/>
                      <a:pt x="5824" y="10244"/>
                    </a:cubicBezTo>
                    <a:cubicBezTo>
                      <a:pt x="5849" y="10244"/>
                      <a:pt x="5681" y="10096"/>
                      <a:pt x="5675" y="10075"/>
                    </a:cubicBezTo>
                    <a:cubicBezTo>
                      <a:pt x="5648" y="10012"/>
                      <a:pt x="5773" y="10039"/>
                      <a:pt x="5683" y="9941"/>
                    </a:cubicBezTo>
                    <a:cubicBezTo>
                      <a:pt x="5585" y="9834"/>
                      <a:pt x="5648" y="9825"/>
                      <a:pt x="5701" y="9825"/>
                    </a:cubicBezTo>
                    <a:cubicBezTo>
                      <a:pt x="5713" y="9825"/>
                      <a:pt x="5730" y="9826"/>
                      <a:pt x="5748" y="9826"/>
                    </a:cubicBezTo>
                    <a:cubicBezTo>
                      <a:pt x="5812" y="9826"/>
                      <a:pt x="5887" y="9816"/>
                      <a:pt x="5790" y="9719"/>
                    </a:cubicBezTo>
                    <a:cubicBezTo>
                      <a:pt x="5783" y="9711"/>
                      <a:pt x="5782" y="9708"/>
                      <a:pt x="5787" y="9708"/>
                    </a:cubicBezTo>
                    <a:cubicBezTo>
                      <a:pt x="5808" y="9708"/>
                      <a:pt x="5949" y="9782"/>
                      <a:pt x="5986" y="9790"/>
                    </a:cubicBezTo>
                    <a:cubicBezTo>
                      <a:pt x="5995" y="9793"/>
                      <a:pt x="6001" y="9794"/>
                      <a:pt x="6004" y="9794"/>
                    </a:cubicBezTo>
                    <a:cubicBezTo>
                      <a:pt x="6032" y="9794"/>
                      <a:pt x="5943" y="9716"/>
                      <a:pt x="5951" y="9701"/>
                    </a:cubicBezTo>
                    <a:cubicBezTo>
                      <a:pt x="5968" y="9683"/>
                      <a:pt x="6004" y="9665"/>
                      <a:pt x="5995" y="9621"/>
                    </a:cubicBezTo>
                    <a:cubicBezTo>
                      <a:pt x="5988" y="9585"/>
                      <a:pt x="5897" y="9527"/>
                      <a:pt x="5926" y="9527"/>
                    </a:cubicBezTo>
                    <a:cubicBezTo>
                      <a:pt x="5934" y="9527"/>
                      <a:pt x="5950" y="9531"/>
                      <a:pt x="5977" y="9540"/>
                    </a:cubicBezTo>
                    <a:cubicBezTo>
                      <a:pt x="6031" y="9558"/>
                      <a:pt x="6099" y="9578"/>
                      <a:pt x="6136" y="9578"/>
                    </a:cubicBezTo>
                    <a:cubicBezTo>
                      <a:pt x="6190" y="9578"/>
                      <a:pt x="6177" y="9536"/>
                      <a:pt x="5953" y="9387"/>
                    </a:cubicBezTo>
                    <a:lnTo>
                      <a:pt x="5953" y="9387"/>
                    </a:lnTo>
                    <a:cubicBezTo>
                      <a:pt x="6078" y="9469"/>
                      <a:pt x="6161" y="9501"/>
                      <a:pt x="6212" y="9501"/>
                    </a:cubicBezTo>
                    <a:cubicBezTo>
                      <a:pt x="6319" y="9501"/>
                      <a:pt x="6284" y="9360"/>
                      <a:pt x="6200" y="9264"/>
                    </a:cubicBezTo>
                    <a:cubicBezTo>
                      <a:pt x="6185" y="9250"/>
                      <a:pt x="6183" y="9244"/>
                      <a:pt x="6190" y="9244"/>
                    </a:cubicBezTo>
                    <a:cubicBezTo>
                      <a:pt x="6221" y="9244"/>
                      <a:pt x="6440" y="9363"/>
                      <a:pt x="6484" y="9363"/>
                    </a:cubicBezTo>
                    <a:cubicBezTo>
                      <a:pt x="6504" y="9363"/>
                      <a:pt x="6486" y="9337"/>
                      <a:pt x="6396" y="9264"/>
                    </a:cubicBezTo>
                    <a:cubicBezTo>
                      <a:pt x="6280" y="9169"/>
                      <a:pt x="6132" y="9062"/>
                      <a:pt x="6166" y="9062"/>
                    </a:cubicBezTo>
                    <a:cubicBezTo>
                      <a:pt x="6177" y="9062"/>
                      <a:pt x="6204" y="9072"/>
                      <a:pt x="6253" y="9095"/>
                    </a:cubicBezTo>
                    <a:cubicBezTo>
                      <a:pt x="6261" y="9087"/>
                      <a:pt x="6281" y="9029"/>
                      <a:pt x="6266" y="9006"/>
                    </a:cubicBezTo>
                    <a:lnTo>
                      <a:pt x="6266" y="9006"/>
                    </a:lnTo>
                    <a:cubicBezTo>
                      <a:pt x="6295" y="9029"/>
                      <a:pt x="6360" y="9089"/>
                      <a:pt x="6405" y="9104"/>
                    </a:cubicBezTo>
                    <a:cubicBezTo>
                      <a:pt x="6419" y="9110"/>
                      <a:pt x="6429" y="9112"/>
                      <a:pt x="6435" y="9112"/>
                    </a:cubicBezTo>
                    <a:cubicBezTo>
                      <a:pt x="6457" y="9112"/>
                      <a:pt x="6445" y="9084"/>
                      <a:pt x="6458" y="9077"/>
                    </a:cubicBezTo>
                    <a:cubicBezTo>
                      <a:pt x="6464" y="9069"/>
                      <a:pt x="6478" y="9067"/>
                      <a:pt x="6496" y="9067"/>
                    </a:cubicBezTo>
                    <a:cubicBezTo>
                      <a:pt x="6532" y="9067"/>
                      <a:pt x="6584" y="9077"/>
                      <a:pt x="6620" y="9077"/>
                    </a:cubicBezTo>
                    <a:cubicBezTo>
                      <a:pt x="6647" y="9077"/>
                      <a:pt x="6666" y="9071"/>
                      <a:pt x="6663" y="9050"/>
                    </a:cubicBezTo>
                    <a:cubicBezTo>
                      <a:pt x="6432" y="8953"/>
                      <a:pt x="6218" y="8819"/>
                      <a:pt x="6031" y="8659"/>
                    </a:cubicBezTo>
                    <a:cubicBezTo>
                      <a:pt x="6033" y="8657"/>
                      <a:pt x="6035" y="8656"/>
                      <a:pt x="6039" y="8656"/>
                    </a:cubicBezTo>
                    <a:cubicBezTo>
                      <a:pt x="6089" y="8656"/>
                      <a:pt x="6303" y="8822"/>
                      <a:pt x="6378" y="8872"/>
                    </a:cubicBezTo>
                    <a:cubicBezTo>
                      <a:pt x="6418" y="8901"/>
                      <a:pt x="6440" y="8912"/>
                      <a:pt x="6451" y="8912"/>
                    </a:cubicBezTo>
                    <a:cubicBezTo>
                      <a:pt x="6478" y="8912"/>
                      <a:pt x="6448" y="8855"/>
                      <a:pt x="6467" y="8855"/>
                    </a:cubicBezTo>
                    <a:cubicBezTo>
                      <a:pt x="6497" y="8855"/>
                      <a:pt x="6659" y="8939"/>
                      <a:pt x="6685" y="8939"/>
                    </a:cubicBezTo>
                    <a:cubicBezTo>
                      <a:pt x="6691" y="8939"/>
                      <a:pt x="6690" y="8935"/>
                      <a:pt x="6681" y="8926"/>
                    </a:cubicBezTo>
                    <a:cubicBezTo>
                      <a:pt x="6630" y="8883"/>
                      <a:pt x="6505" y="8792"/>
                      <a:pt x="6549" y="8792"/>
                    </a:cubicBezTo>
                    <a:cubicBezTo>
                      <a:pt x="6551" y="8792"/>
                      <a:pt x="6554" y="8792"/>
                      <a:pt x="6556" y="8792"/>
                    </a:cubicBezTo>
                    <a:cubicBezTo>
                      <a:pt x="6628" y="8807"/>
                      <a:pt x="6740" y="8855"/>
                      <a:pt x="6800" y="8855"/>
                    </a:cubicBezTo>
                    <a:cubicBezTo>
                      <a:pt x="6814" y="8855"/>
                      <a:pt x="6826" y="8853"/>
                      <a:pt x="6832" y="8846"/>
                    </a:cubicBezTo>
                    <a:cubicBezTo>
                      <a:pt x="6672" y="8774"/>
                      <a:pt x="6815" y="8659"/>
                      <a:pt x="6797" y="8614"/>
                    </a:cubicBezTo>
                    <a:cubicBezTo>
                      <a:pt x="6770" y="8578"/>
                      <a:pt x="6539" y="8463"/>
                      <a:pt x="6467" y="8391"/>
                    </a:cubicBezTo>
                    <a:cubicBezTo>
                      <a:pt x="6452" y="8375"/>
                      <a:pt x="6450" y="8367"/>
                      <a:pt x="6456" y="8367"/>
                    </a:cubicBezTo>
                    <a:cubicBezTo>
                      <a:pt x="6490" y="8367"/>
                      <a:pt x="6739" y="8533"/>
                      <a:pt x="6806" y="8570"/>
                    </a:cubicBezTo>
                    <a:cubicBezTo>
                      <a:pt x="6738" y="8524"/>
                      <a:pt x="6626" y="8435"/>
                      <a:pt x="6646" y="8435"/>
                    </a:cubicBezTo>
                    <a:cubicBezTo>
                      <a:pt x="6650" y="8435"/>
                      <a:pt x="6658" y="8438"/>
                      <a:pt x="6672" y="8445"/>
                    </a:cubicBezTo>
                    <a:cubicBezTo>
                      <a:pt x="6770" y="8480"/>
                      <a:pt x="6895" y="8587"/>
                      <a:pt x="6957" y="8605"/>
                    </a:cubicBezTo>
                    <a:cubicBezTo>
                      <a:pt x="6958" y="8605"/>
                      <a:pt x="6958" y="8605"/>
                      <a:pt x="6959" y="8605"/>
                    </a:cubicBezTo>
                    <a:cubicBezTo>
                      <a:pt x="6981" y="8605"/>
                      <a:pt x="6664" y="8365"/>
                      <a:pt x="6717" y="8365"/>
                    </a:cubicBezTo>
                    <a:cubicBezTo>
                      <a:pt x="6731" y="8365"/>
                      <a:pt x="6935" y="8463"/>
                      <a:pt x="6960" y="8463"/>
                    </a:cubicBezTo>
                    <a:cubicBezTo>
                      <a:pt x="6967" y="8463"/>
                      <a:pt x="6959" y="8455"/>
                      <a:pt x="6930" y="8436"/>
                    </a:cubicBezTo>
                    <a:cubicBezTo>
                      <a:pt x="6859" y="8400"/>
                      <a:pt x="6788" y="8356"/>
                      <a:pt x="6726" y="8302"/>
                    </a:cubicBezTo>
                    <a:cubicBezTo>
                      <a:pt x="6719" y="8290"/>
                      <a:pt x="6717" y="8277"/>
                      <a:pt x="6729" y="8277"/>
                    </a:cubicBezTo>
                    <a:cubicBezTo>
                      <a:pt x="6734" y="8277"/>
                      <a:pt x="6742" y="8279"/>
                      <a:pt x="6752" y="8284"/>
                    </a:cubicBezTo>
                    <a:cubicBezTo>
                      <a:pt x="6839" y="8319"/>
                      <a:pt x="7062" y="8499"/>
                      <a:pt x="7106" y="8499"/>
                    </a:cubicBezTo>
                    <a:cubicBezTo>
                      <a:pt x="7107" y="8499"/>
                      <a:pt x="7108" y="8498"/>
                      <a:pt x="7109" y="8498"/>
                    </a:cubicBezTo>
                    <a:cubicBezTo>
                      <a:pt x="7144" y="8489"/>
                      <a:pt x="7162" y="8472"/>
                      <a:pt x="7144" y="8436"/>
                    </a:cubicBezTo>
                    <a:cubicBezTo>
                      <a:pt x="7109" y="8409"/>
                      <a:pt x="7073" y="8374"/>
                      <a:pt x="7046" y="8347"/>
                    </a:cubicBezTo>
                    <a:cubicBezTo>
                      <a:pt x="7064" y="8320"/>
                      <a:pt x="7109" y="8302"/>
                      <a:pt x="7100" y="8249"/>
                    </a:cubicBezTo>
                    <a:cubicBezTo>
                      <a:pt x="7091" y="8204"/>
                      <a:pt x="6975" y="8106"/>
                      <a:pt x="6877" y="8089"/>
                    </a:cubicBezTo>
                    <a:cubicBezTo>
                      <a:pt x="6887" y="8073"/>
                      <a:pt x="6894" y="8056"/>
                      <a:pt x="6926" y="8056"/>
                    </a:cubicBezTo>
                    <a:cubicBezTo>
                      <a:pt x="6950" y="8056"/>
                      <a:pt x="6989" y="8066"/>
                      <a:pt x="7055" y="8097"/>
                    </a:cubicBezTo>
                    <a:cubicBezTo>
                      <a:pt x="7139" y="8134"/>
                      <a:pt x="7256" y="8186"/>
                      <a:pt x="7293" y="8186"/>
                    </a:cubicBezTo>
                    <a:cubicBezTo>
                      <a:pt x="7310" y="8186"/>
                      <a:pt x="7310" y="8174"/>
                      <a:pt x="7278" y="8142"/>
                    </a:cubicBezTo>
                    <a:cubicBezTo>
                      <a:pt x="7215" y="8062"/>
                      <a:pt x="7153" y="8026"/>
                      <a:pt x="7153" y="7982"/>
                    </a:cubicBezTo>
                    <a:cubicBezTo>
                      <a:pt x="7162" y="7973"/>
                      <a:pt x="7198" y="7973"/>
                      <a:pt x="7189" y="7946"/>
                    </a:cubicBezTo>
                    <a:cubicBezTo>
                      <a:pt x="7144" y="7928"/>
                      <a:pt x="7117" y="7901"/>
                      <a:pt x="7082" y="7875"/>
                    </a:cubicBezTo>
                    <a:cubicBezTo>
                      <a:pt x="7028" y="7795"/>
                      <a:pt x="7126" y="7812"/>
                      <a:pt x="7100" y="7750"/>
                    </a:cubicBezTo>
                    <a:cubicBezTo>
                      <a:pt x="7074" y="7706"/>
                      <a:pt x="7017" y="7643"/>
                      <a:pt x="7048" y="7643"/>
                    </a:cubicBezTo>
                    <a:cubicBezTo>
                      <a:pt x="7060" y="7643"/>
                      <a:pt x="7087" y="7653"/>
                      <a:pt x="7135" y="7679"/>
                    </a:cubicBezTo>
                    <a:cubicBezTo>
                      <a:pt x="7161" y="7693"/>
                      <a:pt x="7182" y="7699"/>
                      <a:pt x="7198" y="7699"/>
                    </a:cubicBezTo>
                    <a:cubicBezTo>
                      <a:pt x="7244" y="7699"/>
                      <a:pt x="7248" y="7649"/>
                      <a:pt x="7189" y="7590"/>
                    </a:cubicBezTo>
                    <a:cubicBezTo>
                      <a:pt x="7126" y="7536"/>
                      <a:pt x="7055" y="7510"/>
                      <a:pt x="6975" y="7501"/>
                    </a:cubicBezTo>
                    <a:cubicBezTo>
                      <a:pt x="6981" y="7488"/>
                      <a:pt x="6987" y="7472"/>
                      <a:pt x="7015" y="7472"/>
                    </a:cubicBezTo>
                    <a:cubicBezTo>
                      <a:pt x="7027" y="7472"/>
                      <a:pt x="7042" y="7475"/>
                      <a:pt x="7064" y="7483"/>
                    </a:cubicBezTo>
                    <a:cubicBezTo>
                      <a:pt x="7135" y="7518"/>
                      <a:pt x="7207" y="7545"/>
                      <a:pt x="7278" y="7563"/>
                    </a:cubicBezTo>
                    <a:cubicBezTo>
                      <a:pt x="7350" y="7563"/>
                      <a:pt x="7219" y="7461"/>
                      <a:pt x="7278" y="7461"/>
                    </a:cubicBezTo>
                    <a:cubicBezTo>
                      <a:pt x="7285" y="7461"/>
                      <a:pt x="7293" y="7462"/>
                      <a:pt x="7305" y="7465"/>
                    </a:cubicBezTo>
                    <a:cubicBezTo>
                      <a:pt x="7336" y="7478"/>
                      <a:pt x="7530" y="7578"/>
                      <a:pt x="7559" y="7578"/>
                    </a:cubicBezTo>
                    <a:cubicBezTo>
                      <a:pt x="7571" y="7578"/>
                      <a:pt x="7554" y="7560"/>
                      <a:pt x="7483" y="7510"/>
                    </a:cubicBezTo>
                    <a:cubicBezTo>
                      <a:pt x="7371" y="7428"/>
                      <a:pt x="7185" y="7297"/>
                      <a:pt x="7230" y="7297"/>
                    </a:cubicBezTo>
                    <a:cubicBezTo>
                      <a:pt x="7239" y="7297"/>
                      <a:pt x="7257" y="7302"/>
                      <a:pt x="7287" y="7314"/>
                    </a:cubicBezTo>
                    <a:cubicBezTo>
                      <a:pt x="7376" y="7367"/>
                      <a:pt x="7465" y="7403"/>
                      <a:pt x="7563" y="7429"/>
                    </a:cubicBezTo>
                    <a:cubicBezTo>
                      <a:pt x="7581" y="7429"/>
                      <a:pt x="7696" y="7412"/>
                      <a:pt x="7598" y="7340"/>
                    </a:cubicBezTo>
                    <a:cubicBezTo>
                      <a:pt x="7536" y="7296"/>
                      <a:pt x="7224" y="7118"/>
                      <a:pt x="7287" y="7109"/>
                    </a:cubicBezTo>
                    <a:cubicBezTo>
                      <a:pt x="7340" y="7109"/>
                      <a:pt x="7500" y="7242"/>
                      <a:pt x="7607" y="7296"/>
                    </a:cubicBezTo>
                    <a:lnTo>
                      <a:pt x="7376" y="7100"/>
                    </a:lnTo>
                    <a:cubicBezTo>
                      <a:pt x="7337" y="7061"/>
                      <a:pt x="7328" y="7046"/>
                      <a:pt x="7340" y="7046"/>
                    </a:cubicBezTo>
                    <a:cubicBezTo>
                      <a:pt x="7355" y="7046"/>
                      <a:pt x="7401" y="7070"/>
                      <a:pt x="7456" y="7100"/>
                    </a:cubicBezTo>
                    <a:cubicBezTo>
                      <a:pt x="7536" y="7145"/>
                      <a:pt x="7619" y="7167"/>
                      <a:pt x="7670" y="7167"/>
                    </a:cubicBezTo>
                    <a:cubicBezTo>
                      <a:pt x="7710" y="7167"/>
                      <a:pt x="7730" y="7154"/>
                      <a:pt x="7714" y="7127"/>
                    </a:cubicBezTo>
                    <a:cubicBezTo>
                      <a:pt x="7670" y="7064"/>
                      <a:pt x="7224" y="6806"/>
                      <a:pt x="7233" y="6788"/>
                    </a:cubicBezTo>
                    <a:cubicBezTo>
                      <a:pt x="7233" y="6788"/>
                      <a:pt x="7234" y="6787"/>
                      <a:pt x="7234" y="6787"/>
                    </a:cubicBezTo>
                    <a:cubicBezTo>
                      <a:pt x="7248" y="6787"/>
                      <a:pt x="7379" y="6861"/>
                      <a:pt x="7438" y="6886"/>
                    </a:cubicBezTo>
                    <a:cubicBezTo>
                      <a:pt x="7482" y="6908"/>
                      <a:pt x="7532" y="6924"/>
                      <a:pt x="7583" y="6924"/>
                    </a:cubicBezTo>
                    <a:cubicBezTo>
                      <a:pt x="7594" y="6924"/>
                      <a:pt x="7605" y="6923"/>
                      <a:pt x="7616" y="6922"/>
                    </a:cubicBezTo>
                    <a:cubicBezTo>
                      <a:pt x="7618" y="6921"/>
                      <a:pt x="7619" y="6921"/>
                      <a:pt x="7621" y="6921"/>
                    </a:cubicBezTo>
                    <a:cubicBezTo>
                      <a:pt x="7669" y="6921"/>
                      <a:pt x="7871" y="7009"/>
                      <a:pt x="7921" y="7009"/>
                    </a:cubicBezTo>
                    <a:cubicBezTo>
                      <a:pt x="7933" y="7009"/>
                      <a:pt x="7936" y="7004"/>
                      <a:pt x="7928" y="6993"/>
                    </a:cubicBezTo>
                    <a:cubicBezTo>
                      <a:pt x="7904" y="6969"/>
                      <a:pt x="7734" y="6834"/>
                      <a:pt x="7757" y="6834"/>
                    </a:cubicBezTo>
                    <a:cubicBezTo>
                      <a:pt x="7760" y="6834"/>
                      <a:pt x="7766" y="6836"/>
                      <a:pt x="7777" y="6842"/>
                    </a:cubicBezTo>
                    <a:cubicBezTo>
                      <a:pt x="7856" y="6881"/>
                      <a:pt x="7908" y="6914"/>
                      <a:pt x="7937" y="6914"/>
                    </a:cubicBezTo>
                    <a:cubicBezTo>
                      <a:pt x="7940" y="6914"/>
                      <a:pt x="7943" y="6914"/>
                      <a:pt x="7946" y="6913"/>
                    </a:cubicBezTo>
                    <a:cubicBezTo>
                      <a:pt x="8008" y="6895"/>
                      <a:pt x="7643" y="6619"/>
                      <a:pt x="7652" y="6565"/>
                    </a:cubicBezTo>
                    <a:cubicBezTo>
                      <a:pt x="7652" y="6560"/>
                      <a:pt x="7656" y="6558"/>
                      <a:pt x="7663" y="6558"/>
                    </a:cubicBezTo>
                    <a:cubicBezTo>
                      <a:pt x="7725" y="6558"/>
                      <a:pt x="8044" y="6745"/>
                      <a:pt x="8099" y="6745"/>
                    </a:cubicBezTo>
                    <a:cubicBezTo>
                      <a:pt x="8103" y="6745"/>
                      <a:pt x="8105" y="6745"/>
                      <a:pt x="8106" y="6744"/>
                    </a:cubicBezTo>
                    <a:cubicBezTo>
                      <a:pt x="8044" y="6699"/>
                      <a:pt x="7981" y="6663"/>
                      <a:pt x="7910" y="6628"/>
                    </a:cubicBezTo>
                    <a:cubicBezTo>
                      <a:pt x="7913" y="6625"/>
                      <a:pt x="7916" y="6624"/>
                      <a:pt x="7921" y="6624"/>
                    </a:cubicBezTo>
                    <a:cubicBezTo>
                      <a:pt x="7962" y="6624"/>
                      <a:pt x="8086" y="6708"/>
                      <a:pt x="8123" y="6708"/>
                    </a:cubicBezTo>
                    <a:cubicBezTo>
                      <a:pt x="8129" y="6708"/>
                      <a:pt x="8133" y="6705"/>
                      <a:pt x="8133" y="6699"/>
                    </a:cubicBezTo>
                    <a:cubicBezTo>
                      <a:pt x="8133" y="6665"/>
                      <a:pt x="8084" y="6598"/>
                      <a:pt x="8103" y="6569"/>
                    </a:cubicBezTo>
                    <a:lnTo>
                      <a:pt x="8103" y="6569"/>
                    </a:lnTo>
                    <a:cubicBezTo>
                      <a:pt x="8102" y="6565"/>
                      <a:pt x="8104" y="6528"/>
                      <a:pt x="8062" y="6485"/>
                    </a:cubicBezTo>
                    <a:cubicBezTo>
                      <a:pt x="8024" y="6447"/>
                      <a:pt x="8026" y="6436"/>
                      <a:pt x="8047" y="6436"/>
                    </a:cubicBezTo>
                    <a:cubicBezTo>
                      <a:pt x="8055" y="6436"/>
                      <a:pt x="8067" y="6438"/>
                      <a:pt x="8079" y="6441"/>
                    </a:cubicBezTo>
                    <a:cubicBezTo>
                      <a:pt x="8093" y="6443"/>
                      <a:pt x="8104" y="6445"/>
                      <a:pt x="8115" y="6445"/>
                    </a:cubicBezTo>
                    <a:cubicBezTo>
                      <a:pt x="8172" y="6445"/>
                      <a:pt x="8178" y="6403"/>
                      <a:pt x="8133" y="6343"/>
                    </a:cubicBezTo>
                    <a:cubicBezTo>
                      <a:pt x="8118" y="6313"/>
                      <a:pt x="7951" y="6156"/>
                      <a:pt x="7968" y="6156"/>
                    </a:cubicBezTo>
                    <a:cubicBezTo>
                      <a:pt x="7972" y="6156"/>
                      <a:pt x="7981" y="6161"/>
                      <a:pt x="7999" y="6173"/>
                    </a:cubicBezTo>
                    <a:cubicBezTo>
                      <a:pt x="8146" y="6273"/>
                      <a:pt x="8301" y="6377"/>
                      <a:pt x="8333" y="6377"/>
                    </a:cubicBezTo>
                    <a:cubicBezTo>
                      <a:pt x="8349" y="6377"/>
                      <a:pt x="8333" y="6350"/>
                      <a:pt x="8267" y="6280"/>
                    </a:cubicBezTo>
                    <a:cubicBezTo>
                      <a:pt x="8214" y="6232"/>
                      <a:pt x="8130" y="6159"/>
                      <a:pt x="8065" y="6097"/>
                    </a:cubicBezTo>
                    <a:lnTo>
                      <a:pt x="8065" y="6097"/>
                    </a:lnTo>
                    <a:cubicBezTo>
                      <a:pt x="8103" y="6127"/>
                      <a:pt x="8142" y="6156"/>
                      <a:pt x="8186" y="6182"/>
                    </a:cubicBezTo>
                    <a:cubicBezTo>
                      <a:pt x="8195" y="6165"/>
                      <a:pt x="8231" y="6147"/>
                      <a:pt x="8097" y="6058"/>
                    </a:cubicBezTo>
                    <a:lnTo>
                      <a:pt x="7984" y="6008"/>
                    </a:lnTo>
                    <a:lnTo>
                      <a:pt x="7984" y="6008"/>
                    </a:lnTo>
                    <a:cubicBezTo>
                      <a:pt x="7971" y="5989"/>
                      <a:pt x="7970" y="5977"/>
                      <a:pt x="7988" y="5977"/>
                    </a:cubicBezTo>
                    <a:cubicBezTo>
                      <a:pt x="8000" y="5977"/>
                      <a:pt x="8021" y="5983"/>
                      <a:pt x="8053" y="5995"/>
                    </a:cubicBezTo>
                    <a:cubicBezTo>
                      <a:pt x="8169" y="6058"/>
                      <a:pt x="8293" y="6111"/>
                      <a:pt x="8418" y="6147"/>
                    </a:cubicBezTo>
                    <a:cubicBezTo>
                      <a:pt x="8480" y="6147"/>
                      <a:pt x="8364" y="6067"/>
                      <a:pt x="8373" y="6049"/>
                    </a:cubicBezTo>
                    <a:cubicBezTo>
                      <a:pt x="8375" y="6047"/>
                      <a:pt x="8377" y="6047"/>
                      <a:pt x="8381" y="6047"/>
                    </a:cubicBezTo>
                    <a:cubicBezTo>
                      <a:pt x="8417" y="6047"/>
                      <a:pt x="8561" y="6122"/>
                      <a:pt x="8591" y="6122"/>
                    </a:cubicBezTo>
                    <a:cubicBezTo>
                      <a:pt x="8594" y="6122"/>
                      <a:pt x="8595" y="6121"/>
                      <a:pt x="8596" y="6120"/>
                    </a:cubicBezTo>
                    <a:lnTo>
                      <a:pt x="8471" y="6013"/>
                    </a:lnTo>
                    <a:cubicBezTo>
                      <a:pt x="8433" y="5975"/>
                      <a:pt x="8429" y="5960"/>
                      <a:pt x="8445" y="5960"/>
                    </a:cubicBezTo>
                    <a:cubicBezTo>
                      <a:pt x="8493" y="5960"/>
                      <a:pt x="8719" y="6086"/>
                      <a:pt x="8760" y="6086"/>
                    </a:cubicBezTo>
                    <a:cubicBezTo>
                      <a:pt x="8762" y="6086"/>
                      <a:pt x="8764" y="6086"/>
                      <a:pt x="8765" y="6085"/>
                    </a:cubicBezTo>
                    <a:lnTo>
                      <a:pt x="8765" y="6085"/>
                    </a:lnTo>
                    <a:cubicBezTo>
                      <a:pt x="8765" y="6085"/>
                      <a:pt x="8764" y="6085"/>
                      <a:pt x="8764" y="6085"/>
                    </a:cubicBezTo>
                    <a:cubicBezTo>
                      <a:pt x="8734" y="6085"/>
                      <a:pt x="8332" y="5824"/>
                      <a:pt x="8398" y="5824"/>
                    </a:cubicBezTo>
                    <a:cubicBezTo>
                      <a:pt x="8408" y="5824"/>
                      <a:pt x="8428" y="5830"/>
                      <a:pt x="8462" y="5844"/>
                    </a:cubicBezTo>
                    <a:cubicBezTo>
                      <a:pt x="8556" y="5882"/>
                      <a:pt x="8595" y="5900"/>
                      <a:pt x="8617" y="5900"/>
                    </a:cubicBezTo>
                    <a:cubicBezTo>
                      <a:pt x="8632" y="5900"/>
                      <a:pt x="8639" y="5893"/>
                      <a:pt x="8650" y="5880"/>
                    </a:cubicBezTo>
                    <a:cubicBezTo>
                      <a:pt x="8694" y="5894"/>
                      <a:pt x="8736" y="5912"/>
                      <a:pt x="8776" y="5935"/>
                    </a:cubicBezTo>
                    <a:lnTo>
                      <a:pt x="8776" y="5935"/>
                    </a:lnTo>
                    <a:cubicBezTo>
                      <a:pt x="8607" y="5797"/>
                      <a:pt x="8835" y="5836"/>
                      <a:pt x="8569" y="5648"/>
                    </a:cubicBezTo>
                    <a:lnTo>
                      <a:pt x="8569" y="5648"/>
                    </a:lnTo>
                    <a:cubicBezTo>
                      <a:pt x="8641" y="5696"/>
                      <a:pt x="8687" y="5712"/>
                      <a:pt x="8716" y="5712"/>
                    </a:cubicBezTo>
                    <a:cubicBezTo>
                      <a:pt x="8762" y="5712"/>
                      <a:pt x="8765" y="5670"/>
                      <a:pt x="8765" y="5648"/>
                    </a:cubicBezTo>
                    <a:cubicBezTo>
                      <a:pt x="8765" y="5612"/>
                      <a:pt x="8748" y="5577"/>
                      <a:pt x="8721" y="5550"/>
                    </a:cubicBezTo>
                    <a:cubicBezTo>
                      <a:pt x="8721" y="5550"/>
                      <a:pt x="8544" y="5407"/>
                      <a:pt x="8559" y="5407"/>
                    </a:cubicBezTo>
                    <a:cubicBezTo>
                      <a:pt x="8559" y="5407"/>
                      <a:pt x="8560" y="5407"/>
                      <a:pt x="8560" y="5407"/>
                    </a:cubicBezTo>
                    <a:cubicBezTo>
                      <a:pt x="8658" y="5461"/>
                      <a:pt x="8881" y="5621"/>
                      <a:pt x="8988" y="5692"/>
                    </a:cubicBezTo>
                    <a:cubicBezTo>
                      <a:pt x="8908" y="5612"/>
                      <a:pt x="8828" y="5541"/>
                      <a:pt x="8739" y="5470"/>
                    </a:cubicBezTo>
                    <a:cubicBezTo>
                      <a:pt x="8587" y="5372"/>
                      <a:pt x="8400" y="5238"/>
                      <a:pt x="8427" y="5203"/>
                    </a:cubicBezTo>
                    <a:lnTo>
                      <a:pt x="8427" y="5203"/>
                    </a:lnTo>
                    <a:cubicBezTo>
                      <a:pt x="8507" y="5256"/>
                      <a:pt x="8801" y="5470"/>
                      <a:pt x="8845" y="5488"/>
                    </a:cubicBezTo>
                    <a:cubicBezTo>
                      <a:pt x="8855" y="5492"/>
                      <a:pt x="8862" y="5493"/>
                      <a:pt x="8866" y="5493"/>
                    </a:cubicBezTo>
                    <a:cubicBezTo>
                      <a:pt x="8899" y="5493"/>
                      <a:pt x="8759" y="5376"/>
                      <a:pt x="8703" y="5336"/>
                    </a:cubicBezTo>
                    <a:cubicBezTo>
                      <a:pt x="8714" y="5325"/>
                      <a:pt x="8722" y="5318"/>
                      <a:pt x="8741" y="5318"/>
                    </a:cubicBezTo>
                    <a:cubicBezTo>
                      <a:pt x="8752" y="5318"/>
                      <a:pt x="8768" y="5320"/>
                      <a:pt x="8792" y="5327"/>
                    </a:cubicBezTo>
                    <a:cubicBezTo>
                      <a:pt x="8854" y="5354"/>
                      <a:pt x="8917" y="5381"/>
                      <a:pt x="8979" y="5407"/>
                    </a:cubicBezTo>
                    <a:cubicBezTo>
                      <a:pt x="8997" y="5381"/>
                      <a:pt x="8716" y="5193"/>
                      <a:pt x="8745" y="5193"/>
                    </a:cubicBezTo>
                    <a:cubicBezTo>
                      <a:pt x="8746" y="5193"/>
                      <a:pt x="8747" y="5193"/>
                      <a:pt x="8748" y="5194"/>
                    </a:cubicBezTo>
                    <a:lnTo>
                      <a:pt x="8890" y="5256"/>
                    </a:lnTo>
                    <a:cubicBezTo>
                      <a:pt x="8899" y="5260"/>
                      <a:pt x="8910" y="5263"/>
                      <a:pt x="8921" y="5263"/>
                    </a:cubicBezTo>
                    <a:cubicBezTo>
                      <a:pt x="8932" y="5263"/>
                      <a:pt x="8943" y="5260"/>
                      <a:pt x="8952" y="5256"/>
                    </a:cubicBezTo>
                    <a:cubicBezTo>
                      <a:pt x="8988" y="5238"/>
                      <a:pt x="8926" y="5158"/>
                      <a:pt x="8926" y="5122"/>
                    </a:cubicBezTo>
                    <a:cubicBezTo>
                      <a:pt x="8927" y="5117"/>
                      <a:pt x="8932" y="5114"/>
                      <a:pt x="8940" y="5114"/>
                    </a:cubicBezTo>
                    <a:cubicBezTo>
                      <a:pt x="8967" y="5114"/>
                      <a:pt x="9024" y="5144"/>
                      <a:pt x="9043" y="5144"/>
                    </a:cubicBezTo>
                    <a:cubicBezTo>
                      <a:pt x="9051" y="5144"/>
                      <a:pt x="9053" y="5138"/>
                      <a:pt x="9041" y="5122"/>
                    </a:cubicBezTo>
                    <a:cubicBezTo>
                      <a:pt x="8988" y="5069"/>
                      <a:pt x="8935" y="5024"/>
                      <a:pt x="8872" y="4980"/>
                    </a:cubicBezTo>
                    <a:lnTo>
                      <a:pt x="8872" y="4980"/>
                    </a:lnTo>
                    <a:cubicBezTo>
                      <a:pt x="9051" y="5101"/>
                      <a:pt x="9149" y="5171"/>
                      <a:pt x="9195" y="5171"/>
                    </a:cubicBezTo>
                    <a:cubicBezTo>
                      <a:pt x="9206" y="5171"/>
                      <a:pt x="9214" y="5167"/>
                      <a:pt x="9220" y="5158"/>
                    </a:cubicBezTo>
                    <a:lnTo>
                      <a:pt x="9095" y="5078"/>
                    </a:lnTo>
                    <a:cubicBezTo>
                      <a:pt x="9122" y="5051"/>
                      <a:pt x="9273" y="5033"/>
                      <a:pt x="9157" y="4935"/>
                    </a:cubicBezTo>
                    <a:cubicBezTo>
                      <a:pt x="9148" y="4926"/>
                      <a:pt x="8854" y="4757"/>
                      <a:pt x="8899" y="4757"/>
                    </a:cubicBezTo>
                    <a:cubicBezTo>
                      <a:pt x="8943" y="4757"/>
                      <a:pt x="9095" y="4837"/>
                      <a:pt x="9157" y="4846"/>
                    </a:cubicBezTo>
                    <a:cubicBezTo>
                      <a:pt x="9200" y="4855"/>
                      <a:pt x="9241" y="4860"/>
                      <a:pt x="9275" y="4860"/>
                    </a:cubicBezTo>
                    <a:cubicBezTo>
                      <a:pt x="9348" y="4860"/>
                      <a:pt x="9395" y="4838"/>
                      <a:pt x="9389" y="4784"/>
                    </a:cubicBezTo>
                    <a:cubicBezTo>
                      <a:pt x="9389" y="4748"/>
                      <a:pt x="9273" y="4650"/>
                      <a:pt x="9282" y="4615"/>
                    </a:cubicBezTo>
                    <a:cubicBezTo>
                      <a:pt x="9300" y="4561"/>
                      <a:pt x="9211" y="4508"/>
                      <a:pt x="9024" y="4365"/>
                    </a:cubicBezTo>
                    <a:lnTo>
                      <a:pt x="9024" y="4365"/>
                    </a:lnTo>
                    <a:cubicBezTo>
                      <a:pt x="9070" y="4399"/>
                      <a:pt x="9347" y="4537"/>
                      <a:pt x="9397" y="4537"/>
                    </a:cubicBezTo>
                    <a:cubicBezTo>
                      <a:pt x="9413" y="4537"/>
                      <a:pt x="9405" y="4521"/>
                      <a:pt x="9353" y="4481"/>
                    </a:cubicBezTo>
                    <a:cubicBezTo>
                      <a:pt x="9228" y="4392"/>
                      <a:pt x="8926" y="4294"/>
                      <a:pt x="8792" y="4187"/>
                    </a:cubicBezTo>
                    <a:lnTo>
                      <a:pt x="8792" y="4187"/>
                    </a:lnTo>
                    <a:lnTo>
                      <a:pt x="9104" y="4312"/>
                    </a:lnTo>
                    <a:cubicBezTo>
                      <a:pt x="9282" y="4383"/>
                      <a:pt x="9460" y="4481"/>
                      <a:pt x="9620" y="4588"/>
                    </a:cubicBezTo>
                    <a:cubicBezTo>
                      <a:pt x="9318" y="4383"/>
                      <a:pt x="9496" y="4428"/>
                      <a:pt x="9353" y="4294"/>
                    </a:cubicBezTo>
                    <a:cubicBezTo>
                      <a:pt x="9361" y="4284"/>
                      <a:pt x="9369" y="4278"/>
                      <a:pt x="9382" y="4278"/>
                    </a:cubicBezTo>
                    <a:cubicBezTo>
                      <a:pt x="9413" y="4278"/>
                      <a:pt x="9467" y="4313"/>
                      <a:pt x="9594" y="4401"/>
                    </a:cubicBezTo>
                    <a:cubicBezTo>
                      <a:pt x="9723" y="4500"/>
                      <a:pt x="9716" y="4456"/>
                      <a:pt x="9778" y="4491"/>
                    </a:cubicBezTo>
                    <a:lnTo>
                      <a:pt x="9778" y="4491"/>
                    </a:lnTo>
                    <a:lnTo>
                      <a:pt x="9273" y="4152"/>
                    </a:lnTo>
                    <a:cubicBezTo>
                      <a:pt x="9275" y="4149"/>
                      <a:pt x="9278" y="4148"/>
                      <a:pt x="9282" y="4148"/>
                    </a:cubicBezTo>
                    <a:cubicBezTo>
                      <a:pt x="9350" y="4148"/>
                      <a:pt x="9719" y="4375"/>
                      <a:pt x="9736" y="4375"/>
                    </a:cubicBezTo>
                    <a:cubicBezTo>
                      <a:pt x="9736" y="4375"/>
                      <a:pt x="9736" y="4375"/>
                      <a:pt x="9736" y="4374"/>
                    </a:cubicBezTo>
                    <a:cubicBezTo>
                      <a:pt x="9680" y="4294"/>
                      <a:pt x="9452" y="4099"/>
                      <a:pt x="9548" y="4099"/>
                    </a:cubicBezTo>
                    <a:cubicBezTo>
                      <a:pt x="9559" y="4099"/>
                      <a:pt x="9574" y="4102"/>
                      <a:pt x="9594" y="4107"/>
                    </a:cubicBezTo>
                    <a:cubicBezTo>
                      <a:pt x="9639" y="4124"/>
                      <a:pt x="9705" y="4134"/>
                      <a:pt x="9765" y="4134"/>
                    </a:cubicBezTo>
                    <a:cubicBezTo>
                      <a:pt x="9893" y="4134"/>
                      <a:pt x="9993" y="4089"/>
                      <a:pt x="9799" y="3973"/>
                    </a:cubicBezTo>
                    <a:cubicBezTo>
                      <a:pt x="9674" y="3893"/>
                      <a:pt x="9870" y="3884"/>
                      <a:pt x="9736" y="3795"/>
                    </a:cubicBezTo>
                    <a:cubicBezTo>
                      <a:pt x="9662" y="3746"/>
                      <a:pt x="9655" y="3730"/>
                      <a:pt x="9681" y="3730"/>
                    </a:cubicBezTo>
                    <a:cubicBezTo>
                      <a:pt x="9735" y="3730"/>
                      <a:pt x="9931" y="3798"/>
                      <a:pt x="9996" y="3798"/>
                    </a:cubicBezTo>
                    <a:cubicBezTo>
                      <a:pt x="10003" y="3798"/>
                      <a:pt x="10009" y="3797"/>
                      <a:pt x="10012" y="3795"/>
                    </a:cubicBezTo>
                    <a:cubicBezTo>
                      <a:pt x="10066" y="3777"/>
                      <a:pt x="9879" y="3679"/>
                      <a:pt x="9905" y="3644"/>
                    </a:cubicBezTo>
                    <a:cubicBezTo>
                      <a:pt x="9914" y="3632"/>
                      <a:pt x="9928" y="3627"/>
                      <a:pt x="9948" y="3627"/>
                    </a:cubicBezTo>
                    <a:cubicBezTo>
                      <a:pt x="9989" y="3627"/>
                      <a:pt x="10053" y="3649"/>
                      <a:pt x="10137" y="3679"/>
                    </a:cubicBezTo>
                    <a:cubicBezTo>
                      <a:pt x="10162" y="3689"/>
                      <a:pt x="10179" y="3693"/>
                      <a:pt x="10189" y="3693"/>
                    </a:cubicBezTo>
                    <a:cubicBezTo>
                      <a:pt x="10239" y="3693"/>
                      <a:pt x="10152" y="3607"/>
                      <a:pt x="10137" y="3599"/>
                    </a:cubicBezTo>
                    <a:cubicBezTo>
                      <a:pt x="10048" y="3546"/>
                      <a:pt x="10119" y="3555"/>
                      <a:pt x="10155" y="3546"/>
                    </a:cubicBezTo>
                    <a:cubicBezTo>
                      <a:pt x="10238" y="3508"/>
                      <a:pt x="9626" y="3400"/>
                      <a:pt x="9748" y="3400"/>
                    </a:cubicBezTo>
                    <a:cubicBezTo>
                      <a:pt x="9770" y="3400"/>
                      <a:pt x="9817" y="3404"/>
                      <a:pt x="9897" y="3412"/>
                    </a:cubicBezTo>
                    <a:cubicBezTo>
                      <a:pt x="9923" y="3414"/>
                      <a:pt x="9947" y="3415"/>
                      <a:pt x="9969" y="3415"/>
                    </a:cubicBezTo>
                    <a:cubicBezTo>
                      <a:pt x="10174" y="3415"/>
                      <a:pt x="10171" y="3342"/>
                      <a:pt x="9986" y="3270"/>
                    </a:cubicBezTo>
                    <a:cubicBezTo>
                      <a:pt x="9785" y="3189"/>
                      <a:pt x="9714" y="3153"/>
                      <a:pt x="9989" y="3153"/>
                    </a:cubicBezTo>
                    <a:cubicBezTo>
                      <a:pt x="10019" y="3153"/>
                      <a:pt x="10054" y="3153"/>
                      <a:pt x="10092" y="3154"/>
                    </a:cubicBezTo>
                    <a:cubicBezTo>
                      <a:pt x="10324" y="3154"/>
                      <a:pt x="9879" y="2985"/>
                      <a:pt x="10119" y="2976"/>
                    </a:cubicBezTo>
                    <a:cubicBezTo>
                      <a:pt x="9954" y="2976"/>
                      <a:pt x="9591" y="2855"/>
                      <a:pt x="9767" y="2855"/>
                    </a:cubicBezTo>
                    <a:cubicBezTo>
                      <a:pt x="9799" y="2855"/>
                      <a:pt x="9850" y="2859"/>
                      <a:pt x="9923" y="2869"/>
                    </a:cubicBezTo>
                    <a:cubicBezTo>
                      <a:pt x="10378" y="2869"/>
                      <a:pt x="10012" y="2789"/>
                      <a:pt x="9977" y="2735"/>
                    </a:cubicBezTo>
                    <a:cubicBezTo>
                      <a:pt x="9959" y="2709"/>
                      <a:pt x="9941" y="2664"/>
                      <a:pt x="10012" y="2628"/>
                    </a:cubicBezTo>
                    <a:cubicBezTo>
                      <a:pt x="10057" y="2602"/>
                      <a:pt x="10128" y="2611"/>
                      <a:pt x="10137" y="2584"/>
                    </a:cubicBezTo>
                    <a:cubicBezTo>
                      <a:pt x="10145" y="2560"/>
                      <a:pt x="10066" y="2455"/>
                      <a:pt x="9906" y="2455"/>
                    </a:cubicBezTo>
                    <a:cubicBezTo>
                      <a:pt x="9889" y="2455"/>
                      <a:pt x="9871" y="2457"/>
                      <a:pt x="9852" y="2459"/>
                    </a:cubicBezTo>
                    <a:cubicBezTo>
                      <a:pt x="10021" y="2432"/>
                      <a:pt x="10190" y="2424"/>
                      <a:pt x="10199" y="2361"/>
                    </a:cubicBezTo>
                    <a:cubicBezTo>
                      <a:pt x="10208" y="2326"/>
                      <a:pt x="9932" y="2326"/>
                      <a:pt x="10110" y="2272"/>
                    </a:cubicBezTo>
                    <a:cubicBezTo>
                      <a:pt x="10066" y="2263"/>
                      <a:pt x="10021" y="2263"/>
                      <a:pt x="9977" y="2263"/>
                    </a:cubicBezTo>
                    <a:cubicBezTo>
                      <a:pt x="9962" y="2266"/>
                      <a:pt x="9952" y="2267"/>
                      <a:pt x="9944" y="2267"/>
                    </a:cubicBezTo>
                    <a:cubicBezTo>
                      <a:pt x="9907" y="2267"/>
                      <a:pt x="9953" y="2235"/>
                      <a:pt x="9968" y="2228"/>
                    </a:cubicBezTo>
                    <a:cubicBezTo>
                      <a:pt x="10043" y="2171"/>
                      <a:pt x="10132" y="2088"/>
                      <a:pt x="10024" y="2088"/>
                    </a:cubicBezTo>
                    <a:cubicBezTo>
                      <a:pt x="9988" y="2088"/>
                      <a:pt x="9932" y="2096"/>
                      <a:pt x="9848" y="2118"/>
                    </a:cubicBezTo>
                    <a:lnTo>
                      <a:pt x="9848" y="2118"/>
                    </a:lnTo>
                    <a:cubicBezTo>
                      <a:pt x="9964" y="2083"/>
                      <a:pt x="10139" y="2022"/>
                      <a:pt x="10047" y="2022"/>
                    </a:cubicBezTo>
                    <a:cubicBezTo>
                      <a:pt x="10042" y="2022"/>
                      <a:pt x="10037" y="2022"/>
                      <a:pt x="10030" y="2023"/>
                    </a:cubicBezTo>
                    <a:cubicBezTo>
                      <a:pt x="9954" y="2023"/>
                      <a:pt x="9908" y="2029"/>
                      <a:pt x="9879" y="2029"/>
                    </a:cubicBezTo>
                    <a:cubicBezTo>
                      <a:pt x="9850" y="2029"/>
                      <a:pt x="9839" y="2023"/>
                      <a:pt x="9834" y="1996"/>
                    </a:cubicBezTo>
                    <a:lnTo>
                      <a:pt x="9834" y="1996"/>
                    </a:lnTo>
                    <a:cubicBezTo>
                      <a:pt x="9835" y="2001"/>
                      <a:pt x="9842" y="2003"/>
                      <a:pt x="9853" y="2003"/>
                    </a:cubicBezTo>
                    <a:cubicBezTo>
                      <a:pt x="9919" y="2003"/>
                      <a:pt x="10137" y="1917"/>
                      <a:pt x="10137" y="1871"/>
                    </a:cubicBezTo>
                    <a:cubicBezTo>
                      <a:pt x="10146" y="1818"/>
                      <a:pt x="10101" y="1800"/>
                      <a:pt x="10057" y="1782"/>
                    </a:cubicBezTo>
                    <a:cubicBezTo>
                      <a:pt x="10024" y="1772"/>
                      <a:pt x="9996" y="1767"/>
                      <a:pt x="9967" y="1767"/>
                    </a:cubicBezTo>
                    <a:cubicBezTo>
                      <a:pt x="9892" y="1767"/>
                      <a:pt x="9811" y="1801"/>
                      <a:pt x="9638" y="1871"/>
                    </a:cubicBezTo>
                    <a:cubicBezTo>
                      <a:pt x="9611" y="1818"/>
                      <a:pt x="9674" y="1809"/>
                      <a:pt x="9834" y="1711"/>
                    </a:cubicBezTo>
                    <a:lnTo>
                      <a:pt x="9834" y="1711"/>
                    </a:lnTo>
                    <a:cubicBezTo>
                      <a:pt x="9834" y="1711"/>
                      <a:pt x="9576" y="1791"/>
                      <a:pt x="9514" y="1818"/>
                    </a:cubicBezTo>
                    <a:cubicBezTo>
                      <a:pt x="9727" y="1720"/>
                      <a:pt x="9923" y="1613"/>
                      <a:pt x="10119" y="1488"/>
                    </a:cubicBezTo>
                    <a:lnTo>
                      <a:pt x="10119" y="1488"/>
                    </a:lnTo>
                    <a:cubicBezTo>
                      <a:pt x="9977" y="1515"/>
                      <a:pt x="9843" y="1551"/>
                      <a:pt x="9709" y="1595"/>
                    </a:cubicBezTo>
                    <a:cubicBezTo>
                      <a:pt x="9641" y="1619"/>
                      <a:pt x="9595" y="1629"/>
                      <a:pt x="9566" y="1629"/>
                    </a:cubicBezTo>
                    <a:cubicBezTo>
                      <a:pt x="9487" y="1629"/>
                      <a:pt x="9532" y="1554"/>
                      <a:pt x="9558" y="1488"/>
                    </a:cubicBezTo>
                    <a:cubicBezTo>
                      <a:pt x="9571" y="1449"/>
                      <a:pt x="9599" y="1342"/>
                      <a:pt x="9534" y="1342"/>
                    </a:cubicBezTo>
                    <a:cubicBezTo>
                      <a:pt x="9511" y="1342"/>
                      <a:pt x="9476" y="1355"/>
                      <a:pt x="9424" y="1390"/>
                    </a:cubicBezTo>
                    <a:lnTo>
                      <a:pt x="8926" y="1756"/>
                    </a:lnTo>
                    <a:cubicBezTo>
                      <a:pt x="8908" y="1720"/>
                      <a:pt x="9210" y="1506"/>
                      <a:pt x="9317" y="1426"/>
                    </a:cubicBezTo>
                    <a:lnTo>
                      <a:pt x="9317" y="1426"/>
                    </a:lnTo>
                    <a:cubicBezTo>
                      <a:pt x="9290" y="1447"/>
                      <a:pt x="9275" y="1455"/>
                      <a:pt x="9269" y="1455"/>
                    </a:cubicBezTo>
                    <a:cubicBezTo>
                      <a:pt x="9244" y="1455"/>
                      <a:pt x="9383" y="1302"/>
                      <a:pt x="9469" y="1230"/>
                    </a:cubicBezTo>
                    <a:cubicBezTo>
                      <a:pt x="9549" y="1168"/>
                      <a:pt x="9701" y="1052"/>
                      <a:pt x="9683" y="1016"/>
                    </a:cubicBezTo>
                    <a:lnTo>
                      <a:pt x="9683" y="1016"/>
                    </a:lnTo>
                    <a:lnTo>
                      <a:pt x="9177" y="1417"/>
                    </a:lnTo>
                    <a:lnTo>
                      <a:pt x="9177" y="1417"/>
                    </a:lnTo>
                    <a:cubicBezTo>
                      <a:pt x="9448" y="1199"/>
                      <a:pt x="9326" y="1043"/>
                      <a:pt x="9291" y="1007"/>
                    </a:cubicBezTo>
                    <a:lnTo>
                      <a:pt x="9291" y="1007"/>
                    </a:lnTo>
                    <a:cubicBezTo>
                      <a:pt x="9318" y="1034"/>
                      <a:pt x="9184" y="1159"/>
                      <a:pt x="9104" y="1239"/>
                    </a:cubicBezTo>
                    <a:cubicBezTo>
                      <a:pt x="9089" y="1186"/>
                      <a:pt x="9348" y="865"/>
                      <a:pt x="9271" y="865"/>
                    </a:cubicBezTo>
                    <a:cubicBezTo>
                      <a:pt x="9257" y="865"/>
                      <a:pt x="9233" y="876"/>
                      <a:pt x="9193" y="900"/>
                    </a:cubicBezTo>
                    <a:cubicBezTo>
                      <a:pt x="9167" y="926"/>
                      <a:pt x="9031" y="1030"/>
                      <a:pt x="9003" y="1030"/>
                    </a:cubicBezTo>
                    <a:cubicBezTo>
                      <a:pt x="8992" y="1030"/>
                      <a:pt x="8998" y="1014"/>
                      <a:pt x="9033" y="972"/>
                    </a:cubicBezTo>
                    <a:cubicBezTo>
                      <a:pt x="9077" y="900"/>
                      <a:pt x="9335" y="704"/>
                      <a:pt x="9273" y="687"/>
                    </a:cubicBezTo>
                    <a:cubicBezTo>
                      <a:pt x="9269" y="686"/>
                      <a:pt x="9265" y="685"/>
                      <a:pt x="9260" y="685"/>
                    </a:cubicBezTo>
                    <a:cubicBezTo>
                      <a:pt x="9213" y="685"/>
                      <a:pt x="9141" y="741"/>
                      <a:pt x="9099" y="741"/>
                    </a:cubicBezTo>
                    <a:cubicBezTo>
                      <a:pt x="9082" y="741"/>
                      <a:pt x="9071" y="731"/>
                      <a:pt x="9068" y="704"/>
                    </a:cubicBezTo>
                    <a:cubicBezTo>
                      <a:pt x="9059" y="633"/>
                      <a:pt x="9086" y="509"/>
                      <a:pt x="9033" y="482"/>
                    </a:cubicBezTo>
                    <a:cubicBezTo>
                      <a:pt x="9029" y="480"/>
                      <a:pt x="9025" y="479"/>
                      <a:pt x="9021" y="479"/>
                    </a:cubicBezTo>
                    <a:cubicBezTo>
                      <a:pt x="8953" y="479"/>
                      <a:pt x="8763" y="703"/>
                      <a:pt x="8806" y="754"/>
                    </a:cubicBezTo>
                    <a:lnTo>
                      <a:pt x="8806" y="754"/>
                    </a:lnTo>
                    <a:cubicBezTo>
                      <a:pt x="8779" y="731"/>
                      <a:pt x="8738" y="728"/>
                      <a:pt x="8730" y="678"/>
                    </a:cubicBezTo>
                    <a:cubicBezTo>
                      <a:pt x="8739" y="598"/>
                      <a:pt x="8756" y="517"/>
                      <a:pt x="8783" y="446"/>
                    </a:cubicBezTo>
                    <a:cubicBezTo>
                      <a:pt x="8783" y="425"/>
                      <a:pt x="8776" y="418"/>
                      <a:pt x="8766" y="418"/>
                    </a:cubicBezTo>
                    <a:cubicBezTo>
                      <a:pt x="8751" y="418"/>
                      <a:pt x="8728" y="435"/>
                      <a:pt x="8712" y="446"/>
                    </a:cubicBezTo>
                    <a:cubicBezTo>
                      <a:pt x="8641" y="491"/>
                      <a:pt x="8605" y="589"/>
                      <a:pt x="8525" y="740"/>
                    </a:cubicBezTo>
                    <a:cubicBezTo>
                      <a:pt x="8550" y="713"/>
                      <a:pt x="8564" y="701"/>
                      <a:pt x="8570" y="701"/>
                    </a:cubicBezTo>
                    <a:cubicBezTo>
                      <a:pt x="8583" y="701"/>
                      <a:pt x="8554" y="759"/>
                      <a:pt x="8498" y="820"/>
                    </a:cubicBezTo>
                    <a:cubicBezTo>
                      <a:pt x="8459" y="873"/>
                      <a:pt x="8414" y="921"/>
                      <a:pt x="8394" y="921"/>
                    </a:cubicBezTo>
                    <a:cubicBezTo>
                      <a:pt x="8387" y="921"/>
                      <a:pt x="8382" y="914"/>
                      <a:pt x="8382" y="900"/>
                    </a:cubicBezTo>
                    <a:cubicBezTo>
                      <a:pt x="8373" y="811"/>
                      <a:pt x="8623" y="509"/>
                      <a:pt x="8569" y="482"/>
                    </a:cubicBezTo>
                    <a:lnTo>
                      <a:pt x="8569" y="482"/>
                    </a:lnTo>
                    <a:cubicBezTo>
                      <a:pt x="8436" y="500"/>
                      <a:pt x="8329" y="598"/>
                      <a:pt x="8311" y="722"/>
                    </a:cubicBezTo>
                    <a:cubicBezTo>
                      <a:pt x="8293" y="847"/>
                      <a:pt x="8249" y="954"/>
                      <a:pt x="8177" y="1052"/>
                    </a:cubicBezTo>
                    <a:cubicBezTo>
                      <a:pt x="8146" y="1103"/>
                      <a:pt x="8113" y="1143"/>
                      <a:pt x="8096" y="1143"/>
                    </a:cubicBezTo>
                    <a:cubicBezTo>
                      <a:pt x="8085" y="1143"/>
                      <a:pt x="8082" y="1122"/>
                      <a:pt x="8097" y="1070"/>
                    </a:cubicBezTo>
                    <a:cubicBezTo>
                      <a:pt x="8124" y="892"/>
                      <a:pt x="8382" y="384"/>
                      <a:pt x="8382" y="348"/>
                    </a:cubicBezTo>
                    <a:cubicBezTo>
                      <a:pt x="8378" y="321"/>
                      <a:pt x="8366" y="309"/>
                      <a:pt x="8350" y="309"/>
                    </a:cubicBezTo>
                    <a:cubicBezTo>
                      <a:pt x="8329" y="309"/>
                      <a:pt x="8301" y="330"/>
                      <a:pt x="8275" y="366"/>
                    </a:cubicBezTo>
                    <a:cubicBezTo>
                      <a:pt x="8213" y="437"/>
                      <a:pt x="8186" y="598"/>
                      <a:pt x="8133" y="678"/>
                    </a:cubicBezTo>
                    <a:cubicBezTo>
                      <a:pt x="8121" y="695"/>
                      <a:pt x="8113" y="703"/>
                      <a:pt x="8108" y="703"/>
                    </a:cubicBezTo>
                    <a:cubicBezTo>
                      <a:pt x="8072" y="703"/>
                      <a:pt x="8196" y="319"/>
                      <a:pt x="8157" y="319"/>
                    </a:cubicBezTo>
                    <a:cubicBezTo>
                      <a:pt x="8154" y="319"/>
                      <a:pt x="8149" y="323"/>
                      <a:pt x="8142" y="330"/>
                    </a:cubicBezTo>
                    <a:cubicBezTo>
                      <a:pt x="8086" y="422"/>
                      <a:pt x="8038" y="520"/>
                      <a:pt x="8001" y="620"/>
                    </a:cubicBezTo>
                    <a:lnTo>
                      <a:pt x="8001" y="620"/>
                    </a:lnTo>
                    <a:cubicBezTo>
                      <a:pt x="8022" y="534"/>
                      <a:pt x="8039" y="447"/>
                      <a:pt x="8053" y="357"/>
                    </a:cubicBezTo>
                    <a:cubicBezTo>
                      <a:pt x="8068" y="226"/>
                      <a:pt x="8057" y="29"/>
                      <a:pt x="8008" y="29"/>
                    </a:cubicBezTo>
                    <a:cubicBezTo>
                      <a:pt x="8000" y="29"/>
                      <a:pt x="7991" y="34"/>
                      <a:pt x="7981" y="45"/>
                    </a:cubicBezTo>
                    <a:cubicBezTo>
                      <a:pt x="7955" y="72"/>
                      <a:pt x="7973" y="268"/>
                      <a:pt x="7919" y="348"/>
                    </a:cubicBezTo>
                    <a:cubicBezTo>
                      <a:pt x="7900" y="375"/>
                      <a:pt x="7884" y="386"/>
                      <a:pt x="7870" y="386"/>
                    </a:cubicBezTo>
                    <a:cubicBezTo>
                      <a:pt x="7851" y="386"/>
                      <a:pt x="7836" y="368"/>
                      <a:pt x="7821" y="348"/>
                    </a:cubicBezTo>
                    <a:cubicBezTo>
                      <a:pt x="7804" y="305"/>
                      <a:pt x="7795" y="134"/>
                      <a:pt x="7761" y="134"/>
                    </a:cubicBezTo>
                    <a:cubicBezTo>
                      <a:pt x="7761" y="134"/>
                      <a:pt x="7760" y="134"/>
                      <a:pt x="7759" y="134"/>
                    </a:cubicBezTo>
                    <a:cubicBezTo>
                      <a:pt x="7714" y="142"/>
                      <a:pt x="7687" y="373"/>
                      <a:pt x="7659" y="373"/>
                    </a:cubicBezTo>
                    <a:cubicBezTo>
                      <a:pt x="7654" y="373"/>
                      <a:pt x="7648" y="366"/>
                      <a:pt x="7643" y="348"/>
                    </a:cubicBezTo>
                    <a:cubicBezTo>
                      <a:pt x="7628" y="296"/>
                      <a:pt x="7644" y="39"/>
                      <a:pt x="7619" y="39"/>
                    </a:cubicBezTo>
                    <a:cubicBezTo>
                      <a:pt x="7614" y="39"/>
                      <a:pt x="7607" y="49"/>
                      <a:pt x="7598" y="72"/>
                    </a:cubicBezTo>
                    <a:cubicBezTo>
                      <a:pt x="7546" y="213"/>
                      <a:pt x="7536" y="535"/>
                      <a:pt x="7476" y="535"/>
                    </a:cubicBezTo>
                    <a:cubicBezTo>
                      <a:pt x="7475" y="535"/>
                      <a:pt x="7475" y="535"/>
                      <a:pt x="7474" y="535"/>
                    </a:cubicBezTo>
                    <a:lnTo>
                      <a:pt x="7483" y="357"/>
                    </a:lnTo>
                    <a:cubicBezTo>
                      <a:pt x="7474" y="268"/>
                      <a:pt x="7483" y="223"/>
                      <a:pt x="7500" y="223"/>
                    </a:cubicBezTo>
                    <a:cubicBezTo>
                      <a:pt x="7502" y="212"/>
                      <a:pt x="7500" y="207"/>
                      <a:pt x="7495" y="207"/>
                    </a:cubicBezTo>
                    <a:cubicBezTo>
                      <a:pt x="7471" y="207"/>
                      <a:pt x="7383" y="332"/>
                      <a:pt x="7376" y="339"/>
                    </a:cubicBezTo>
                    <a:cubicBezTo>
                      <a:pt x="7374" y="340"/>
                      <a:pt x="7372" y="341"/>
                      <a:pt x="7370" y="341"/>
                    </a:cubicBezTo>
                    <a:cubicBezTo>
                      <a:pt x="7342" y="341"/>
                      <a:pt x="7325" y="242"/>
                      <a:pt x="7300" y="242"/>
                    </a:cubicBezTo>
                    <a:cubicBezTo>
                      <a:pt x="7296" y="242"/>
                      <a:pt x="7291" y="244"/>
                      <a:pt x="7287" y="250"/>
                    </a:cubicBezTo>
                    <a:cubicBezTo>
                      <a:pt x="7251" y="295"/>
                      <a:pt x="7251" y="384"/>
                      <a:pt x="7215" y="384"/>
                    </a:cubicBezTo>
                    <a:cubicBezTo>
                      <a:pt x="7171" y="384"/>
                      <a:pt x="7162" y="384"/>
                      <a:pt x="7109" y="304"/>
                    </a:cubicBezTo>
                    <a:cubicBezTo>
                      <a:pt x="7097" y="286"/>
                      <a:pt x="7089" y="278"/>
                      <a:pt x="7082" y="278"/>
                    </a:cubicBezTo>
                    <a:cubicBezTo>
                      <a:pt x="7044" y="278"/>
                      <a:pt x="7056" y="500"/>
                      <a:pt x="7011" y="500"/>
                    </a:cubicBezTo>
                    <a:cubicBezTo>
                      <a:pt x="7010" y="500"/>
                      <a:pt x="7009" y="500"/>
                      <a:pt x="7009" y="500"/>
                    </a:cubicBezTo>
                    <a:cubicBezTo>
                      <a:pt x="6965" y="500"/>
                      <a:pt x="6887" y="188"/>
                      <a:pt x="6835" y="188"/>
                    </a:cubicBezTo>
                    <a:cubicBezTo>
                      <a:pt x="6834" y="188"/>
                      <a:pt x="6833" y="188"/>
                      <a:pt x="6832" y="188"/>
                    </a:cubicBezTo>
                    <a:cubicBezTo>
                      <a:pt x="6779" y="206"/>
                      <a:pt x="6824" y="446"/>
                      <a:pt x="6806" y="509"/>
                    </a:cubicBezTo>
                    <a:cubicBezTo>
                      <a:pt x="6803" y="517"/>
                      <a:pt x="6800" y="521"/>
                      <a:pt x="6796" y="521"/>
                    </a:cubicBezTo>
                    <a:cubicBezTo>
                      <a:pt x="6759" y="521"/>
                      <a:pt x="6660" y="106"/>
                      <a:pt x="6628" y="1"/>
                    </a:cubicBezTo>
                    <a:close/>
                    <a:moveTo>
                      <a:pt x="3135" y="4269"/>
                    </a:moveTo>
                    <a:cubicBezTo>
                      <a:pt x="3092" y="4269"/>
                      <a:pt x="3065" y="4282"/>
                      <a:pt x="3065" y="4312"/>
                    </a:cubicBezTo>
                    <a:cubicBezTo>
                      <a:pt x="3065" y="4348"/>
                      <a:pt x="3376" y="4517"/>
                      <a:pt x="3403" y="4588"/>
                    </a:cubicBezTo>
                    <a:cubicBezTo>
                      <a:pt x="3406" y="4601"/>
                      <a:pt x="3400" y="4607"/>
                      <a:pt x="3386" y="4607"/>
                    </a:cubicBezTo>
                    <a:cubicBezTo>
                      <a:pt x="3360" y="4607"/>
                      <a:pt x="3311" y="4589"/>
                      <a:pt x="3243" y="4561"/>
                    </a:cubicBezTo>
                    <a:cubicBezTo>
                      <a:pt x="3166" y="4510"/>
                      <a:pt x="3135" y="4491"/>
                      <a:pt x="3121" y="4491"/>
                    </a:cubicBezTo>
                    <a:cubicBezTo>
                      <a:pt x="3115" y="4491"/>
                      <a:pt x="3112" y="4494"/>
                      <a:pt x="3109" y="4499"/>
                    </a:cubicBezTo>
                    <a:cubicBezTo>
                      <a:pt x="3091" y="4517"/>
                      <a:pt x="3109" y="4517"/>
                      <a:pt x="3261" y="4633"/>
                    </a:cubicBezTo>
                    <a:cubicBezTo>
                      <a:pt x="3309" y="4674"/>
                      <a:pt x="3341" y="4715"/>
                      <a:pt x="3324" y="4715"/>
                    </a:cubicBezTo>
                    <a:cubicBezTo>
                      <a:pt x="3319" y="4715"/>
                      <a:pt x="3310" y="4712"/>
                      <a:pt x="3296" y="4704"/>
                    </a:cubicBezTo>
                    <a:cubicBezTo>
                      <a:pt x="3169" y="4648"/>
                      <a:pt x="2998" y="4492"/>
                      <a:pt x="2938" y="4492"/>
                    </a:cubicBezTo>
                    <a:cubicBezTo>
                      <a:pt x="2931" y="4492"/>
                      <a:pt x="2926" y="4494"/>
                      <a:pt x="2922" y="4499"/>
                    </a:cubicBezTo>
                    <a:cubicBezTo>
                      <a:pt x="2904" y="4508"/>
                      <a:pt x="2993" y="4624"/>
                      <a:pt x="3127" y="4713"/>
                    </a:cubicBezTo>
                    <a:cubicBezTo>
                      <a:pt x="3136" y="4731"/>
                      <a:pt x="3109" y="4731"/>
                      <a:pt x="3109" y="4748"/>
                    </a:cubicBezTo>
                    <a:cubicBezTo>
                      <a:pt x="3118" y="4765"/>
                      <a:pt x="3250" y="4972"/>
                      <a:pt x="3228" y="4972"/>
                    </a:cubicBezTo>
                    <a:cubicBezTo>
                      <a:pt x="3228" y="4972"/>
                      <a:pt x="3226" y="4972"/>
                      <a:pt x="3225" y="4971"/>
                    </a:cubicBezTo>
                    <a:cubicBezTo>
                      <a:pt x="3124" y="4924"/>
                      <a:pt x="2968" y="4762"/>
                      <a:pt x="2883" y="4686"/>
                    </a:cubicBezTo>
                    <a:lnTo>
                      <a:pt x="2883" y="4686"/>
                    </a:lnTo>
                    <a:cubicBezTo>
                      <a:pt x="2952" y="4759"/>
                      <a:pt x="2965" y="4890"/>
                      <a:pt x="3020" y="4944"/>
                    </a:cubicBezTo>
                    <a:cubicBezTo>
                      <a:pt x="3063" y="4988"/>
                      <a:pt x="3073" y="5006"/>
                      <a:pt x="3056" y="5006"/>
                    </a:cubicBezTo>
                    <a:cubicBezTo>
                      <a:pt x="3039" y="5006"/>
                      <a:pt x="2991" y="4985"/>
                      <a:pt x="2922" y="4953"/>
                    </a:cubicBezTo>
                    <a:cubicBezTo>
                      <a:pt x="2866" y="4929"/>
                      <a:pt x="2840" y="4920"/>
                      <a:pt x="2830" y="4920"/>
                    </a:cubicBezTo>
                    <a:cubicBezTo>
                      <a:pt x="2804" y="4920"/>
                      <a:pt x="2900" y="4985"/>
                      <a:pt x="2887" y="4998"/>
                    </a:cubicBezTo>
                    <a:cubicBezTo>
                      <a:pt x="2882" y="5007"/>
                      <a:pt x="2882" y="5017"/>
                      <a:pt x="2869" y="5017"/>
                    </a:cubicBezTo>
                    <a:cubicBezTo>
                      <a:pt x="2857" y="5017"/>
                      <a:pt x="2834" y="5010"/>
                      <a:pt x="2789" y="4989"/>
                    </a:cubicBezTo>
                    <a:cubicBezTo>
                      <a:pt x="2771" y="4984"/>
                      <a:pt x="2757" y="4982"/>
                      <a:pt x="2750" y="4982"/>
                    </a:cubicBezTo>
                    <a:cubicBezTo>
                      <a:pt x="2742" y="4982"/>
                      <a:pt x="2740" y="4984"/>
                      <a:pt x="2744" y="4989"/>
                    </a:cubicBezTo>
                    <a:cubicBezTo>
                      <a:pt x="2798" y="5060"/>
                      <a:pt x="2878" y="5114"/>
                      <a:pt x="2958" y="5158"/>
                    </a:cubicBezTo>
                    <a:cubicBezTo>
                      <a:pt x="3031" y="5199"/>
                      <a:pt x="3173" y="5285"/>
                      <a:pt x="3133" y="5285"/>
                    </a:cubicBezTo>
                    <a:cubicBezTo>
                      <a:pt x="3130" y="5285"/>
                      <a:pt x="3125" y="5284"/>
                      <a:pt x="3118" y="5283"/>
                    </a:cubicBezTo>
                    <a:cubicBezTo>
                      <a:pt x="3047" y="5265"/>
                      <a:pt x="2895" y="5176"/>
                      <a:pt x="2842" y="5158"/>
                    </a:cubicBezTo>
                    <a:cubicBezTo>
                      <a:pt x="2838" y="5157"/>
                      <a:pt x="2834" y="5157"/>
                      <a:pt x="2831" y="5157"/>
                    </a:cubicBezTo>
                    <a:cubicBezTo>
                      <a:pt x="2785" y="5157"/>
                      <a:pt x="2827" y="5216"/>
                      <a:pt x="2869" y="5274"/>
                    </a:cubicBezTo>
                    <a:cubicBezTo>
                      <a:pt x="2856" y="5280"/>
                      <a:pt x="2848" y="5290"/>
                      <a:pt x="2824" y="5290"/>
                    </a:cubicBezTo>
                    <a:cubicBezTo>
                      <a:pt x="2813" y="5290"/>
                      <a:pt x="2799" y="5288"/>
                      <a:pt x="2780" y="5283"/>
                    </a:cubicBezTo>
                    <a:cubicBezTo>
                      <a:pt x="2753" y="5265"/>
                      <a:pt x="2726" y="5256"/>
                      <a:pt x="2700" y="5247"/>
                    </a:cubicBezTo>
                    <a:lnTo>
                      <a:pt x="2700" y="5247"/>
                    </a:lnTo>
                    <a:cubicBezTo>
                      <a:pt x="2682" y="5274"/>
                      <a:pt x="2798" y="5336"/>
                      <a:pt x="2789" y="5372"/>
                    </a:cubicBezTo>
                    <a:cubicBezTo>
                      <a:pt x="2786" y="5379"/>
                      <a:pt x="2779" y="5382"/>
                      <a:pt x="2769" y="5382"/>
                    </a:cubicBezTo>
                    <a:cubicBezTo>
                      <a:pt x="2747" y="5382"/>
                      <a:pt x="2714" y="5370"/>
                      <a:pt x="2693" y="5370"/>
                    </a:cubicBezTo>
                    <a:cubicBezTo>
                      <a:pt x="2689" y="5370"/>
                      <a:pt x="2685" y="5371"/>
                      <a:pt x="2682" y="5372"/>
                    </a:cubicBezTo>
                    <a:cubicBezTo>
                      <a:pt x="2619" y="5381"/>
                      <a:pt x="2619" y="5452"/>
                      <a:pt x="2735" y="5586"/>
                    </a:cubicBezTo>
                    <a:cubicBezTo>
                      <a:pt x="2779" y="5629"/>
                      <a:pt x="2805" y="5656"/>
                      <a:pt x="2797" y="5656"/>
                    </a:cubicBezTo>
                    <a:cubicBezTo>
                      <a:pt x="2788" y="5656"/>
                      <a:pt x="2742" y="5627"/>
                      <a:pt x="2637" y="5559"/>
                    </a:cubicBezTo>
                    <a:cubicBezTo>
                      <a:pt x="2578" y="5499"/>
                      <a:pt x="2544" y="5483"/>
                      <a:pt x="2526" y="5483"/>
                    </a:cubicBezTo>
                    <a:cubicBezTo>
                      <a:pt x="2513" y="5483"/>
                      <a:pt x="2507" y="5490"/>
                      <a:pt x="2504" y="5497"/>
                    </a:cubicBezTo>
                    <a:cubicBezTo>
                      <a:pt x="2486" y="5505"/>
                      <a:pt x="2450" y="5532"/>
                      <a:pt x="2486" y="5586"/>
                    </a:cubicBezTo>
                    <a:cubicBezTo>
                      <a:pt x="2526" y="5633"/>
                      <a:pt x="2601" y="5695"/>
                      <a:pt x="2553" y="5695"/>
                    </a:cubicBezTo>
                    <a:cubicBezTo>
                      <a:pt x="2547" y="5695"/>
                      <a:pt x="2540" y="5694"/>
                      <a:pt x="2530" y="5692"/>
                    </a:cubicBezTo>
                    <a:cubicBezTo>
                      <a:pt x="2453" y="5640"/>
                      <a:pt x="2409" y="5622"/>
                      <a:pt x="2385" y="5622"/>
                    </a:cubicBezTo>
                    <a:cubicBezTo>
                      <a:pt x="2348" y="5622"/>
                      <a:pt x="2359" y="5665"/>
                      <a:pt x="2370" y="5692"/>
                    </a:cubicBezTo>
                    <a:cubicBezTo>
                      <a:pt x="2386" y="5733"/>
                      <a:pt x="2616" y="5921"/>
                      <a:pt x="2604" y="5921"/>
                    </a:cubicBezTo>
                    <a:cubicBezTo>
                      <a:pt x="2603" y="5921"/>
                      <a:pt x="2599" y="5919"/>
                      <a:pt x="2593" y="5915"/>
                    </a:cubicBezTo>
                    <a:cubicBezTo>
                      <a:pt x="2434" y="5836"/>
                      <a:pt x="2357" y="5792"/>
                      <a:pt x="2310" y="5792"/>
                    </a:cubicBezTo>
                    <a:cubicBezTo>
                      <a:pt x="2299" y="5792"/>
                      <a:pt x="2289" y="5794"/>
                      <a:pt x="2281" y="5799"/>
                    </a:cubicBezTo>
                    <a:cubicBezTo>
                      <a:pt x="2210" y="5826"/>
                      <a:pt x="2174" y="5897"/>
                      <a:pt x="2183" y="5969"/>
                    </a:cubicBezTo>
                    <a:cubicBezTo>
                      <a:pt x="2183" y="6004"/>
                      <a:pt x="2192" y="6040"/>
                      <a:pt x="2210" y="6067"/>
                    </a:cubicBezTo>
                    <a:cubicBezTo>
                      <a:pt x="2219" y="6093"/>
                      <a:pt x="2308" y="6165"/>
                      <a:pt x="2299" y="6173"/>
                    </a:cubicBezTo>
                    <a:cubicBezTo>
                      <a:pt x="2210" y="6147"/>
                      <a:pt x="2121" y="6102"/>
                      <a:pt x="2040" y="6067"/>
                    </a:cubicBezTo>
                    <a:cubicBezTo>
                      <a:pt x="1987" y="6040"/>
                      <a:pt x="1934" y="6031"/>
                      <a:pt x="1880" y="6031"/>
                    </a:cubicBezTo>
                    <a:cubicBezTo>
                      <a:pt x="1844" y="6040"/>
                      <a:pt x="1853" y="6084"/>
                      <a:pt x="2023" y="6200"/>
                    </a:cubicBezTo>
                    <a:cubicBezTo>
                      <a:pt x="1998" y="6184"/>
                      <a:pt x="1985" y="6177"/>
                      <a:pt x="1979" y="6177"/>
                    </a:cubicBezTo>
                    <a:cubicBezTo>
                      <a:pt x="1952" y="6177"/>
                      <a:pt x="2079" y="6314"/>
                      <a:pt x="2094" y="6343"/>
                    </a:cubicBezTo>
                    <a:cubicBezTo>
                      <a:pt x="2096" y="6345"/>
                      <a:pt x="2095" y="6347"/>
                      <a:pt x="2092" y="6347"/>
                    </a:cubicBezTo>
                    <a:cubicBezTo>
                      <a:pt x="2066" y="6347"/>
                      <a:pt x="1875" y="6253"/>
                      <a:pt x="1836" y="6245"/>
                    </a:cubicBezTo>
                    <a:cubicBezTo>
                      <a:pt x="1800" y="6245"/>
                      <a:pt x="1746" y="6254"/>
                      <a:pt x="1773" y="6298"/>
                    </a:cubicBezTo>
                    <a:cubicBezTo>
                      <a:pt x="1862" y="6387"/>
                      <a:pt x="1960" y="6459"/>
                      <a:pt x="2067" y="6521"/>
                    </a:cubicBezTo>
                    <a:cubicBezTo>
                      <a:pt x="2058" y="6530"/>
                      <a:pt x="2067" y="6556"/>
                      <a:pt x="2040" y="6556"/>
                    </a:cubicBezTo>
                    <a:lnTo>
                      <a:pt x="1925" y="6485"/>
                    </a:lnTo>
                    <a:cubicBezTo>
                      <a:pt x="1916" y="6481"/>
                      <a:pt x="1910" y="6479"/>
                      <a:pt x="1906" y="6479"/>
                    </a:cubicBezTo>
                    <a:cubicBezTo>
                      <a:pt x="1892" y="6479"/>
                      <a:pt x="1896" y="6496"/>
                      <a:pt x="1889" y="6503"/>
                    </a:cubicBezTo>
                    <a:cubicBezTo>
                      <a:pt x="1844" y="6476"/>
                      <a:pt x="1791" y="6459"/>
                      <a:pt x="1746" y="6441"/>
                    </a:cubicBezTo>
                    <a:cubicBezTo>
                      <a:pt x="1711" y="6441"/>
                      <a:pt x="1702" y="6459"/>
                      <a:pt x="1702" y="6476"/>
                    </a:cubicBezTo>
                    <a:cubicBezTo>
                      <a:pt x="1702" y="6530"/>
                      <a:pt x="1818" y="6628"/>
                      <a:pt x="1916" y="6744"/>
                    </a:cubicBezTo>
                    <a:cubicBezTo>
                      <a:pt x="1954" y="6790"/>
                      <a:pt x="1964" y="6809"/>
                      <a:pt x="1954" y="6809"/>
                    </a:cubicBezTo>
                    <a:cubicBezTo>
                      <a:pt x="1933" y="6809"/>
                      <a:pt x="1828" y="6729"/>
                      <a:pt x="1702" y="6646"/>
                    </a:cubicBezTo>
                    <a:lnTo>
                      <a:pt x="1702" y="6646"/>
                    </a:lnTo>
                    <a:cubicBezTo>
                      <a:pt x="1809" y="6726"/>
                      <a:pt x="1693" y="6681"/>
                      <a:pt x="1773" y="6752"/>
                    </a:cubicBezTo>
                    <a:lnTo>
                      <a:pt x="1934" y="6859"/>
                    </a:lnTo>
                    <a:cubicBezTo>
                      <a:pt x="1932" y="6861"/>
                      <a:pt x="1930" y="6861"/>
                      <a:pt x="1928" y="6861"/>
                    </a:cubicBezTo>
                    <a:cubicBezTo>
                      <a:pt x="1894" y="6861"/>
                      <a:pt x="1748" y="6761"/>
                      <a:pt x="1722" y="6761"/>
                    </a:cubicBezTo>
                    <a:cubicBezTo>
                      <a:pt x="1721" y="6761"/>
                      <a:pt x="1720" y="6761"/>
                      <a:pt x="1720" y="6761"/>
                    </a:cubicBezTo>
                    <a:cubicBezTo>
                      <a:pt x="1711" y="6779"/>
                      <a:pt x="1853" y="6904"/>
                      <a:pt x="1880" y="6948"/>
                    </a:cubicBezTo>
                    <a:cubicBezTo>
                      <a:pt x="1891" y="6968"/>
                      <a:pt x="1892" y="6976"/>
                      <a:pt x="1886" y="6976"/>
                    </a:cubicBezTo>
                    <a:cubicBezTo>
                      <a:pt x="1868" y="6976"/>
                      <a:pt x="1789" y="6902"/>
                      <a:pt x="1755" y="6868"/>
                    </a:cubicBezTo>
                    <a:cubicBezTo>
                      <a:pt x="1687" y="6800"/>
                      <a:pt x="1517" y="6687"/>
                      <a:pt x="1483" y="6687"/>
                    </a:cubicBezTo>
                    <a:cubicBezTo>
                      <a:pt x="1477" y="6687"/>
                      <a:pt x="1475" y="6691"/>
                      <a:pt x="1479" y="6699"/>
                    </a:cubicBezTo>
                    <a:cubicBezTo>
                      <a:pt x="1554" y="6815"/>
                      <a:pt x="1660" y="6909"/>
                      <a:pt x="1775" y="6986"/>
                    </a:cubicBezTo>
                    <a:lnTo>
                      <a:pt x="1775" y="6986"/>
                    </a:lnTo>
                    <a:cubicBezTo>
                      <a:pt x="1673" y="6920"/>
                      <a:pt x="1613" y="6897"/>
                      <a:pt x="1577" y="6897"/>
                    </a:cubicBezTo>
                    <a:cubicBezTo>
                      <a:pt x="1496" y="6897"/>
                      <a:pt x="1531" y="7010"/>
                      <a:pt x="1466" y="7010"/>
                    </a:cubicBezTo>
                    <a:cubicBezTo>
                      <a:pt x="1441" y="7010"/>
                      <a:pt x="1402" y="6994"/>
                      <a:pt x="1337" y="6948"/>
                    </a:cubicBezTo>
                    <a:cubicBezTo>
                      <a:pt x="1291" y="6928"/>
                      <a:pt x="1264" y="6920"/>
                      <a:pt x="1249" y="6920"/>
                    </a:cubicBezTo>
                    <a:cubicBezTo>
                      <a:pt x="1185" y="6920"/>
                      <a:pt x="1356" y="7074"/>
                      <a:pt x="1363" y="7118"/>
                    </a:cubicBezTo>
                    <a:cubicBezTo>
                      <a:pt x="1372" y="7171"/>
                      <a:pt x="1337" y="7180"/>
                      <a:pt x="1319" y="7216"/>
                    </a:cubicBezTo>
                    <a:cubicBezTo>
                      <a:pt x="1301" y="7242"/>
                      <a:pt x="1381" y="7367"/>
                      <a:pt x="1355" y="7403"/>
                    </a:cubicBezTo>
                    <a:cubicBezTo>
                      <a:pt x="1351" y="7407"/>
                      <a:pt x="1345" y="7408"/>
                      <a:pt x="1337" y="7408"/>
                    </a:cubicBezTo>
                    <a:cubicBezTo>
                      <a:pt x="1303" y="7408"/>
                      <a:pt x="1238" y="7376"/>
                      <a:pt x="1201" y="7376"/>
                    </a:cubicBezTo>
                    <a:cubicBezTo>
                      <a:pt x="1190" y="7376"/>
                      <a:pt x="1181" y="7378"/>
                      <a:pt x="1176" y="7385"/>
                    </a:cubicBezTo>
                    <a:cubicBezTo>
                      <a:pt x="1168" y="7403"/>
                      <a:pt x="1150" y="7420"/>
                      <a:pt x="1212" y="7474"/>
                    </a:cubicBezTo>
                    <a:cubicBezTo>
                      <a:pt x="1248" y="7501"/>
                      <a:pt x="1355" y="7572"/>
                      <a:pt x="1337" y="7572"/>
                    </a:cubicBezTo>
                    <a:cubicBezTo>
                      <a:pt x="1335" y="7574"/>
                      <a:pt x="1332" y="7575"/>
                      <a:pt x="1328" y="7575"/>
                    </a:cubicBezTo>
                    <a:cubicBezTo>
                      <a:pt x="1275" y="7575"/>
                      <a:pt x="1052" y="7424"/>
                      <a:pt x="936" y="7349"/>
                    </a:cubicBezTo>
                    <a:lnTo>
                      <a:pt x="936" y="7349"/>
                    </a:lnTo>
                    <a:cubicBezTo>
                      <a:pt x="1185" y="7518"/>
                      <a:pt x="900" y="7670"/>
                      <a:pt x="865" y="7688"/>
                    </a:cubicBezTo>
                    <a:cubicBezTo>
                      <a:pt x="854" y="7692"/>
                      <a:pt x="839" y="7693"/>
                      <a:pt x="821" y="7693"/>
                    </a:cubicBezTo>
                    <a:cubicBezTo>
                      <a:pt x="797" y="7693"/>
                      <a:pt x="768" y="7691"/>
                      <a:pt x="743" y="7691"/>
                    </a:cubicBezTo>
                    <a:cubicBezTo>
                      <a:pt x="709" y="7691"/>
                      <a:pt x="682" y="7695"/>
                      <a:pt x="678" y="7714"/>
                    </a:cubicBezTo>
                    <a:cubicBezTo>
                      <a:pt x="669" y="7750"/>
                      <a:pt x="704" y="7812"/>
                      <a:pt x="767" y="7893"/>
                    </a:cubicBezTo>
                    <a:cubicBezTo>
                      <a:pt x="847" y="7982"/>
                      <a:pt x="945" y="8062"/>
                      <a:pt x="1052" y="8133"/>
                    </a:cubicBezTo>
                    <a:cubicBezTo>
                      <a:pt x="1051" y="8134"/>
                      <a:pt x="1050" y="8134"/>
                      <a:pt x="1049" y="8134"/>
                    </a:cubicBezTo>
                    <a:cubicBezTo>
                      <a:pt x="1018" y="8134"/>
                      <a:pt x="793" y="7970"/>
                      <a:pt x="757" y="7970"/>
                    </a:cubicBezTo>
                    <a:cubicBezTo>
                      <a:pt x="749" y="7970"/>
                      <a:pt x="751" y="7979"/>
                      <a:pt x="767" y="7999"/>
                    </a:cubicBezTo>
                    <a:cubicBezTo>
                      <a:pt x="775" y="8016"/>
                      <a:pt x="911" y="8145"/>
                      <a:pt x="891" y="8145"/>
                    </a:cubicBezTo>
                    <a:cubicBezTo>
                      <a:pt x="890" y="8145"/>
                      <a:pt x="887" y="8144"/>
                      <a:pt x="882" y="8142"/>
                    </a:cubicBezTo>
                    <a:cubicBezTo>
                      <a:pt x="850" y="8134"/>
                      <a:pt x="625" y="7940"/>
                      <a:pt x="592" y="7940"/>
                    </a:cubicBezTo>
                    <a:cubicBezTo>
                      <a:pt x="589" y="7940"/>
                      <a:pt x="588" y="7942"/>
                      <a:pt x="589" y="7946"/>
                    </a:cubicBezTo>
                    <a:cubicBezTo>
                      <a:pt x="651" y="8071"/>
                      <a:pt x="749" y="8169"/>
                      <a:pt x="874" y="8240"/>
                    </a:cubicBezTo>
                    <a:cubicBezTo>
                      <a:pt x="875" y="8242"/>
                      <a:pt x="875" y="8244"/>
                      <a:pt x="872" y="8244"/>
                    </a:cubicBezTo>
                    <a:cubicBezTo>
                      <a:pt x="849" y="8244"/>
                      <a:pt x="654" y="8139"/>
                      <a:pt x="597" y="8106"/>
                    </a:cubicBezTo>
                    <a:cubicBezTo>
                      <a:pt x="583" y="8106"/>
                      <a:pt x="455" y="8072"/>
                      <a:pt x="422" y="8072"/>
                    </a:cubicBezTo>
                    <a:cubicBezTo>
                      <a:pt x="414" y="8072"/>
                      <a:pt x="412" y="8074"/>
                      <a:pt x="419" y="8080"/>
                    </a:cubicBezTo>
                    <a:cubicBezTo>
                      <a:pt x="508" y="8151"/>
                      <a:pt x="704" y="8267"/>
                      <a:pt x="704" y="8311"/>
                    </a:cubicBezTo>
                    <a:cubicBezTo>
                      <a:pt x="695" y="8356"/>
                      <a:pt x="589" y="8311"/>
                      <a:pt x="606" y="8374"/>
                    </a:cubicBezTo>
                    <a:cubicBezTo>
                      <a:pt x="624" y="8436"/>
                      <a:pt x="695" y="8480"/>
                      <a:pt x="669" y="8507"/>
                    </a:cubicBezTo>
                    <a:cubicBezTo>
                      <a:pt x="665" y="8515"/>
                      <a:pt x="654" y="8517"/>
                      <a:pt x="639" y="8517"/>
                    </a:cubicBezTo>
                    <a:cubicBezTo>
                      <a:pt x="597" y="8517"/>
                      <a:pt x="521" y="8497"/>
                      <a:pt x="467" y="8497"/>
                    </a:cubicBezTo>
                    <a:cubicBezTo>
                      <a:pt x="447" y="8497"/>
                      <a:pt x="431" y="8500"/>
                      <a:pt x="419" y="8507"/>
                    </a:cubicBezTo>
                    <a:cubicBezTo>
                      <a:pt x="384" y="8534"/>
                      <a:pt x="393" y="8605"/>
                      <a:pt x="571" y="8685"/>
                    </a:cubicBezTo>
                    <a:cubicBezTo>
                      <a:pt x="545" y="8679"/>
                      <a:pt x="383" y="8658"/>
                      <a:pt x="328" y="8658"/>
                    </a:cubicBezTo>
                    <a:cubicBezTo>
                      <a:pt x="309" y="8658"/>
                      <a:pt x="303" y="8660"/>
                      <a:pt x="321" y="8667"/>
                    </a:cubicBezTo>
                    <a:cubicBezTo>
                      <a:pt x="384" y="8694"/>
                      <a:pt x="669" y="8765"/>
                      <a:pt x="615" y="8801"/>
                    </a:cubicBezTo>
                    <a:cubicBezTo>
                      <a:pt x="608" y="8806"/>
                      <a:pt x="596" y="8807"/>
                      <a:pt x="582" y="8807"/>
                    </a:cubicBezTo>
                    <a:cubicBezTo>
                      <a:pt x="549" y="8807"/>
                      <a:pt x="502" y="8799"/>
                      <a:pt x="464" y="8799"/>
                    </a:cubicBezTo>
                    <a:cubicBezTo>
                      <a:pt x="454" y="8799"/>
                      <a:pt x="445" y="8800"/>
                      <a:pt x="437" y="8801"/>
                    </a:cubicBezTo>
                    <a:cubicBezTo>
                      <a:pt x="339" y="8819"/>
                      <a:pt x="277" y="8917"/>
                      <a:pt x="491" y="9006"/>
                    </a:cubicBezTo>
                    <a:cubicBezTo>
                      <a:pt x="428" y="8984"/>
                      <a:pt x="364" y="8973"/>
                      <a:pt x="299" y="8973"/>
                    </a:cubicBezTo>
                    <a:cubicBezTo>
                      <a:pt x="234" y="8973"/>
                      <a:pt x="170" y="8984"/>
                      <a:pt x="108" y="9006"/>
                    </a:cubicBezTo>
                    <a:cubicBezTo>
                      <a:pt x="304" y="9059"/>
                      <a:pt x="250" y="9077"/>
                      <a:pt x="232" y="9122"/>
                    </a:cubicBezTo>
                    <a:cubicBezTo>
                      <a:pt x="223" y="9166"/>
                      <a:pt x="206" y="9140"/>
                      <a:pt x="321" y="9175"/>
                    </a:cubicBezTo>
                    <a:cubicBezTo>
                      <a:pt x="491" y="9229"/>
                      <a:pt x="206" y="9282"/>
                      <a:pt x="188" y="9318"/>
                    </a:cubicBezTo>
                    <a:cubicBezTo>
                      <a:pt x="170" y="9353"/>
                      <a:pt x="286" y="9353"/>
                      <a:pt x="304" y="9389"/>
                    </a:cubicBezTo>
                    <a:cubicBezTo>
                      <a:pt x="312" y="9416"/>
                      <a:pt x="304" y="9478"/>
                      <a:pt x="304" y="9514"/>
                    </a:cubicBezTo>
                    <a:cubicBezTo>
                      <a:pt x="304" y="9583"/>
                      <a:pt x="323" y="9632"/>
                      <a:pt x="532" y="9667"/>
                    </a:cubicBezTo>
                    <a:lnTo>
                      <a:pt x="532" y="9667"/>
                    </a:lnTo>
                    <a:cubicBezTo>
                      <a:pt x="444" y="9656"/>
                      <a:pt x="354" y="9647"/>
                      <a:pt x="268" y="9647"/>
                    </a:cubicBezTo>
                    <a:cubicBezTo>
                      <a:pt x="116" y="9647"/>
                      <a:pt x="286" y="9701"/>
                      <a:pt x="330" y="9710"/>
                    </a:cubicBezTo>
                    <a:cubicBezTo>
                      <a:pt x="615" y="9754"/>
                      <a:pt x="517" y="9781"/>
                      <a:pt x="223" y="9825"/>
                    </a:cubicBezTo>
                    <a:cubicBezTo>
                      <a:pt x="1" y="9870"/>
                      <a:pt x="802" y="9888"/>
                      <a:pt x="428" y="9914"/>
                    </a:cubicBezTo>
                    <a:cubicBezTo>
                      <a:pt x="218" y="9930"/>
                      <a:pt x="204" y="10033"/>
                      <a:pt x="403" y="10033"/>
                    </a:cubicBezTo>
                    <a:cubicBezTo>
                      <a:pt x="426" y="10033"/>
                      <a:pt x="453" y="10032"/>
                      <a:pt x="483" y="10028"/>
                    </a:cubicBezTo>
                    <a:lnTo>
                      <a:pt x="483" y="10028"/>
                    </a:lnTo>
                    <a:cubicBezTo>
                      <a:pt x="403" y="10043"/>
                      <a:pt x="325" y="10074"/>
                      <a:pt x="259" y="10110"/>
                    </a:cubicBezTo>
                    <a:cubicBezTo>
                      <a:pt x="214" y="10128"/>
                      <a:pt x="295" y="10137"/>
                      <a:pt x="295" y="10164"/>
                    </a:cubicBezTo>
                    <a:cubicBezTo>
                      <a:pt x="295" y="10182"/>
                      <a:pt x="206" y="10235"/>
                      <a:pt x="206" y="10271"/>
                    </a:cubicBezTo>
                    <a:cubicBezTo>
                      <a:pt x="197" y="10306"/>
                      <a:pt x="321" y="10306"/>
                      <a:pt x="321" y="10342"/>
                    </a:cubicBezTo>
                    <a:cubicBezTo>
                      <a:pt x="330" y="10387"/>
                      <a:pt x="321" y="10431"/>
                      <a:pt x="304" y="10467"/>
                    </a:cubicBezTo>
                    <a:cubicBezTo>
                      <a:pt x="277" y="10538"/>
                      <a:pt x="206" y="10609"/>
                      <a:pt x="268" y="10654"/>
                    </a:cubicBezTo>
                    <a:cubicBezTo>
                      <a:pt x="275" y="10659"/>
                      <a:pt x="290" y="10661"/>
                      <a:pt x="309" y="10661"/>
                    </a:cubicBezTo>
                    <a:cubicBezTo>
                      <a:pt x="367" y="10661"/>
                      <a:pt x="464" y="10641"/>
                      <a:pt x="502" y="10641"/>
                    </a:cubicBezTo>
                    <a:cubicBezTo>
                      <a:pt x="510" y="10641"/>
                      <a:pt x="516" y="10642"/>
                      <a:pt x="517" y="10645"/>
                    </a:cubicBezTo>
                    <a:cubicBezTo>
                      <a:pt x="517" y="10654"/>
                      <a:pt x="295" y="10761"/>
                      <a:pt x="250" y="10805"/>
                    </a:cubicBezTo>
                    <a:cubicBezTo>
                      <a:pt x="239" y="10819"/>
                      <a:pt x="248" y="10824"/>
                      <a:pt x="268" y="10824"/>
                    </a:cubicBezTo>
                    <a:cubicBezTo>
                      <a:pt x="314" y="10824"/>
                      <a:pt x="414" y="10797"/>
                      <a:pt x="464" y="10778"/>
                    </a:cubicBezTo>
                    <a:cubicBezTo>
                      <a:pt x="526" y="10758"/>
                      <a:pt x="751" y="10658"/>
                      <a:pt x="791" y="10658"/>
                    </a:cubicBezTo>
                    <a:cubicBezTo>
                      <a:pt x="802" y="10658"/>
                      <a:pt x="797" y="10667"/>
                      <a:pt x="767" y="10689"/>
                    </a:cubicBezTo>
                    <a:cubicBezTo>
                      <a:pt x="660" y="10778"/>
                      <a:pt x="499" y="10868"/>
                      <a:pt x="455" y="10948"/>
                    </a:cubicBezTo>
                    <a:cubicBezTo>
                      <a:pt x="444" y="10971"/>
                      <a:pt x="456" y="10979"/>
                      <a:pt x="479" y="10979"/>
                    </a:cubicBezTo>
                    <a:cubicBezTo>
                      <a:pt x="540" y="10979"/>
                      <a:pt x="682" y="10922"/>
                      <a:pt x="726" y="10922"/>
                    </a:cubicBezTo>
                    <a:cubicBezTo>
                      <a:pt x="750" y="10922"/>
                      <a:pt x="743" y="10939"/>
                      <a:pt x="678" y="10992"/>
                    </a:cubicBezTo>
                    <a:cubicBezTo>
                      <a:pt x="535" y="11117"/>
                      <a:pt x="687" y="11179"/>
                      <a:pt x="740" y="11188"/>
                    </a:cubicBezTo>
                    <a:cubicBezTo>
                      <a:pt x="785" y="11206"/>
                      <a:pt x="865" y="11188"/>
                      <a:pt x="847" y="11259"/>
                    </a:cubicBezTo>
                    <a:cubicBezTo>
                      <a:pt x="838" y="11276"/>
                      <a:pt x="719" y="11484"/>
                      <a:pt x="743" y="11484"/>
                    </a:cubicBezTo>
                    <a:cubicBezTo>
                      <a:pt x="745" y="11484"/>
                      <a:pt x="746" y="11484"/>
                      <a:pt x="749" y="11482"/>
                    </a:cubicBezTo>
                    <a:cubicBezTo>
                      <a:pt x="811" y="11420"/>
                      <a:pt x="856" y="11349"/>
                      <a:pt x="936" y="11313"/>
                    </a:cubicBezTo>
                    <a:cubicBezTo>
                      <a:pt x="949" y="11308"/>
                      <a:pt x="960" y="11306"/>
                      <a:pt x="969" y="11306"/>
                    </a:cubicBezTo>
                    <a:cubicBezTo>
                      <a:pt x="990" y="11306"/>
                      <a:pt x="1001" y="11318"/>
                      <a:pt x="1007" y="11331"/>
                    </a:cubicBezTo>
                    <a:cubicBezTo>
                      <a:pt x="1025" y="11366"/>
                      <a:pt x="1007" y="11464"/>
                      <a:pt x="865" y="11607"/>
                    </a:cubicBezTo>
                    <a:cubicBezTo>
                      <a:pt x="993" y="11479"/>
                      <a:pt x="1046" y="11433"/>
                      <a:pt x="1058" y="11433"/>
                    </a:cubicBezTo>
                    <a:cubicBezTo>
                      <a:pt x="1089" y="11433"/>
                      <a:pt x="872" y="11714"/>
                      <a:pt x="936" y="11714"/>
                    </a:cubicBezTo>
                    <a:cubicBezTo>
                      <a:pt x="1023" y="11714"/>
                      <a:pt x="1204" y="11509"/>
                      <a:pt x="1262" y="11509"/>
                    </a:cubicBezTo>
                    <a:cubicBezTo>
                      <a:pt x="1263" y="11509"/>
                      <a:pt x="1264" y="11509"/>
                      <a:pt x="1265" y="11509"/>
                    </a:cubicBezTo>
                    <a:cubicBezTo>
                      <a:pt x="1283" y="11509"/>
                      <a:pt x="1221" y="11660"/>
                      <a:pt x="1221" y="11687"/>
                    </a:cubicBezTo>
                    <a:cubicBezTo>
                      <a:pt x="1221" y="11722"/>
                      <a:pt x="1230" y="11735"/>
                      <a:pt x="1243" y="11735"/>
                    </a:cubicBezTo>
                    <a:cubicBezTo>
                      <a:pt x="1277" y="11735"/>
                      <a:pt x="1339" y="11657"/>
                      <a:pt x="1371" y="11657"/>
                    </a:cubicBezTo>
                    <a:cubicBezTo>
                      <a:pt x="1381" y="11657"/>
                      <a:pt x="1389" y="11665"/>
                      <a:pt x="1390" y="11687"/>
                    </a:cubicBezTo>
                    <a:cubicBezTo>
                      <a:pt x="1399" y="11776"/>
                      <a:pt x="1408" y="11838"/>
                      <a:pt x="1470" y="11847"/>
                    </a:cubicBezTo>
                    <a:cubicBezTo>
                      <a:pt x="1488" y="11847"/>
                      <a:pt x="1595" y="11776"/>
                      <a:pt x="1595" y="11776"/>
                    </a:cubicBezTo>
                    <a:lnTo>
                      <a:pt x="1595" y="11776"/>
                    </a:lnTo>
                    <a:cubicBezTo>
                      <a:pt x="1634" y="11839"/>
                      <a:pt x="1534" y="12244"/>
                      <a:pt x="1634" y="12244"/>
                    </a:cubicBezTo>
                    <a:cubicBezTo>
                      <a:pt x="1647" y="12244"/>
                      <a:pt x="1664" y="12237"/>
                      <a:pt x="1684" y="12221"/>
                    </a:cubicBezTo>
                    <a:cubicBezTo>
                      <a:pt x="1763" y="12158"/>
                      <a:pt x="1765" y="12074"/>
                      <a:pt x="1802" y="12074"/>
                    </a:cubicBezTo>
                    <a:cubicBezTo>
                      <a:pt x="1806" y="12074"/>
                      <a:pt x="1812" y="12076"/>
                      <a:pt x="1818" y="12079"/>
                    </a:cubicBezTo>
                    <a:cubicBezTo>
                      <a:pt x="1800" y="12132"/>
                      <a:pt x="1800" y="12186"/>
                      <a:pt x="1818" y="12239"/>
                    </a:cubicBezTo>
                    <a:cubicBezTo>
                      <a:pt x="1818" y="12240"/>
                      <a:pt x="1819" y="12240"/>
                      <a:pt x="1819" y="12240"/>
                    </a:cubicBezTo>
                    <a:cubicBezTo>
                      <a:pt x="1830" y="12240"/>
                      <a:pt x="1863" y="12149"/>
                      <a:pt x="1889" y="12132"/>
                    </a:cubicBezTo>
                    <a:cubicBezTo>
                      <a:pt x="1901" y="12122"/>
                      <a:pt x="1913" y="12118"/>
                      <a:pt x="1925" y="12118"/>
                    </a:cubicBezTo>
                    <a:cubicBezTo>
                      <a:pt x="2014" y="12118"/>
                      <a:pt x="2083" y="12383"/>
                      <a:pt x="2184" y="12383"/>
                    </a:cubicBezTo>
                    <a:cubicBezTo>
                      <a:pt x="2220" y="12383"/>
                      <a:pt x="2261" y="12349"/>
                      <a:pt x="2308" y="12257"/>
                    </a:cubicBezTo>
                    <a:lnTo>
                      <a:pt x="2308" y="12257"/>
                    </a:lnTo>
                    <a:cubicBezTo>
                      <a:pt x="2286" y="12303"/>
                      <a:pt x="2284" y="12318"/>
                      <a:pt x="2288" y="12318"/>
                    </a:cubicBezTo>
                    <a:cubicBezTo>
                      <a:pt x="2297" y="12318"/>
                      <a:pt x="2331" y="12263"/>
                      <a:pt x="2308" y="12257"/>
                    </a:cubicBezTo>
                    <a:lnTo>
                      <a:pt x="2308" y="12257"/>
                    </a:lnTo>
                    <a:cubicBezTo>
                      <a:pt x="2308" y="12257"/>
                      <a:pt x="2308" y="12257"/>
                      <a:pt x="2308" y="12257"/>
                    </a:cubicBezTo>
                    <a:lnTo>
                      <a:pt x="2308" y="12248"/>
                    </a:lnTo>
                    <a:cubicBezTo>
                      <a:pt x="2308" y="12248"/>
                      <a:pt x="2308" y="12248"/>
                      <a:pt x="2309" y="12248"/>
                    </a:cubicBezTo>
                    <a:cubicBezTo>
                      <a:pt x="2364" y="12248"/>
                      <a:pt x="2557" y="11170"/>
                      <a:pt x="2530" y="11099"/>
                    </a:cubicBezTo>
                    <a:cubicBezTo>
                      <a:pt x="2525" y="11083"/>
                      <a:pt x="2509" y="11053"/>
                      <a:pt x="2490" y="11053"/>
                    </a:cubicBezTo>
                    <a:cubicBezTo>
                      <a:pt x="2478" y="11053"/>
                      <a:pt x="2464" y="11065"/>
                      <a:pt x="2450" y="11099"/>
                    </a:cubicBezTo>
                    <a:cubicBezTo>
                      <a:pt x="2399" y="11253"/>
                      <a:pt x="2357" y="11397"/>
                      <a:pt x="2337" y="11397"/>
                    </a:cubicBezTo>
                    <a:cubicBezTo>
                      <a:pt x="2330" y="11397"/>
                      <a:pt x="2325" y="11375"/>
                      <a:pt x="2325" y="11322"/>
                    </a:cubicBezTo>
                    <a:cubicBezTo>
                      <a:pt x="2302" y="11244"/>
                      <a:pt x="2285" y="11166"/>
                      <a:pt x="2246" y="11166"/>
                    </a:cubicBezTo>
                    <a:cubicBezTo>
                      <a:pt x="2240" y="11166"/>
                      <a:pt x="2234" y="11167"/>
                      <a:pt x="2227" y="11170"/>
                    </a:cubicBezTo>
                    <a:cubicBezTo>
                      <a:pt x="2195" y="11187"/>
                      <a:pt x="2065" y="11435"/>
                      <a:pt x="2037" y="11435"/>
                    </a:cubicBezTo>
                    <a:cubicBezTo>
                      <a:pt x="2034" y="11435"/>
                      <a:pt x="2032" y="11433"/>
                      <a:pt x="2032" y="11429"/>
                    </a:cubicBezTo>
                    <a:cubicBezTo>
                      <a:pt x="2023" y="11340"/>
                      <a:pt x="2210" y="10939"/>
                      <a:pt x="2210" y="10868"/>
                    </a:cubicBezTo>
                    <a:cubicBezTo>
                      <a:pt x="2210" y="10864"/>
                      <a:pt x="2209" y="10863"/>
                      <a:pt x="2208" y="10863"/>
                    </a:cubicBezTo>
                    <a:cubicBezTo>
                      <a:pt x="2191" y="10863"/>
                      <a:pt x="2073" y="11113"/>
                      <a:pt x="2040" y="11179"/>
                    </a:cubicBezTo>
                    <a:cubicBezTo>
                      <a:pt x="2025" y="11164"/>
                      <a:pt x="2160" y="10895"/>
                      <a:pt x="2139" y="10895"/>
                    </a:cubicBezTo>
                    <a:cubicBezTo>
                      <a:pt x="2136" y="10895"/>
                      <a:pt x="2130" y="10900"/>
                      <a:pt x="2121" y="10912"/>
                    </a:cubicBezTo>
                    <a:cubicBezTo>
                      <a:pt x="2105" y="10935"/>
                      <a:pt x="1827" y="11407"/>
                      <a:pt x="1798" y="11407"/>
                    </a:cubicBezTo>
                    <a:cubicBezTo>
                      <a:pt x="1793" y="11407"/>
                      <a:pt x="1795" y="11392"/>
                      <a:pt x="1809" y="11357"/>
                    </a:cubicBezTo>
                    <a:cubicBezTo>
                      <a:pt x="1844" y="11242"/>
                      <a:pt x="1960" y="11099"/>
                      <a:pt x="1987" y="10992"/>
                    </a:cubicBezTo>
                    <a:cubicBezTo>
                      <a:pt x="1999" y="10962"/>
                      <a:pt x="1995" y="10948"/>
                      <a:pt x="1982" y="10948"/>
                    </a:cubicBezTo>
                    <a:cubicBezTo>
                      <a:pt x="1976" y="10948"/>
                      <a:pt x="1969" y="10951"/>
                      <a:pt x="1960" y="10957"/>
                    </a:cubicBezTo>
                    <a:cubicBezTo>
                      <a:pt x="1886" y="10998"/>
                      <a:pt x="1751" y="11274"/>
                      <a:pt x="1682" y="11274"/>
                    </a:cubicBezTo>
                    <a:cubicBezTo>
                      <a:pt x="1676" y="11274"/>
                      <a:pt x="1671" y="11272"/>
                      <a:pt x="1666" y="11268"/>
                    </a:cubicBezTo>
                    <a:cubicBezTo>
                      <a:pt x="1764" y="11153"/>
                      <a:pt x="1844" y="11028"/>
                      <a:pt x="1916" y="10894"/>
                    </a:cubicBezTo>
                    <a:cubicBezTo>
                      <a:pt x="1936" y="10849"/>
                      <a:pt x="1958" y="10793"/>
                      <a:pt x="1940" y="10793"/>
                    </a:cubicBezTo>
                    <a:cubicBezTo>
                      <a:pt x="1926" y="10793"/>
                      <a:pt x="1886" y="10828"/>
                      <a:pt x="1800" y="10930"/>
                    </a:cubicBezTo>
                    <a:cubicBezTo>
                      <a:pt x="1936" y="10764"/>
                      <a:pt x="1977" y="10702"/>
                      <a:pt x="1961" y="10702"/>
                    </a:cubicBezTo>
                    <a:cubicBezTo>
                      <a:pt x="1947" y="10702"/>
                      <a:pt x="1895" y="10745"/>
                      <a:pt x="1827" y="10805"/>
                    </a:cubicBezTo>
                    <a:cubicBezTo>
                      <a:pt x="1918" y="10705"/>
                      <a:pt x="1901" y="10682"/>
                      <a:pt x="1858" y="10682"/>
                    </a:cubicBezTo>
                    <a:cubicBezTo>
                      <a:pt x="1819" y="10682"/>
                      <a:pt x="1759" y="10700"/>
                      <a:pt x="1737" y="10700"/>
                    </a:cubicBezTo>
                    <a:cubicBezTo>
                      <a:pt x="1733" y="10700"/>
                      <a:pt x="1730" y="10700"/>
                      <a:pt x="1729" y="10698"/>
                    </a:cubicBezTo>
                    <a:lnTo>
                      <a:pt x="1729" y="10698"/>
                    </a:lnTo>
                    <a:cubicBezTo>
                      <a:pt x="1757" y="10734"/>
                      <a:pt x="1589" y="10909"/>
                      <a:pt x="1541" y="10909"/>
                    </a:cubicBezTo>
                    <a:cubicBezTo>
                      <a:pt x="1528" y="10909"/>
                      <a:pt x="1523" y="10897"/>
                      <a:pt x="1533" y="10868"/>
                    </a:cubicBezTo>
                    <a:cubicBezTo>
                      <a:pt x="1559" y="10814"/>
                      <a:pt x="1559" y="10743"/>
                      <a:pt x="1542" y="10681"/>
                    </a:cubicBezTo>
                    <a:lnTo>
                      <a:pt x="1542" y="10681"/>
                    </a:lnTo>
                    <a:cubicBezTo>
                      <a:pt x="1274" y="10885"/>
                      <a:pt x="1319" y="11028"/>
                      <a:pt x="1301" y="11108"/>
                    </a:cubicBezTo>
                    <a:cubicBezTo>
                      <a:pt x="1274" y="11081"/>
                      <a:pt x="1248" y="11037"/>
                      <a:pt x="1221" y="11001"/>
                    </a:cubicBezTo>
                    <a:cubicBezTo>
                      <a:pt x="1212" y="10966"/>
                      <a:pt x="1221" y="10903"/>
                      <a:pt x="1346" y="10796"/>
                    </a:cubicBezTo>
                    <a:cubicBezTo>
                      <a:pt x="1444" y="10725"/>
                      <a:pt x="1542" y="10645"/>
                      <a:pt x="1631" y="10565"/>
                    </a:cubicBezTo>
                    <a:cubicBezTo>
                      <a:pt x="1674" y="10517"/>
                      <a:pt x="1676" y="10500"/>
                      <a:pt x="1658" y="10500"/>
                    </a:cubicBezTo>
                    <a:cubicBezTo>
                      <a:pt x="1616" y="10500"/>
                      <a:pt x="1471" y="10580"/>
                      <a:pt x="1417" y="10580"/>
                    </a:cubicBezTo>
                    <a:cubicBezTo>
                      <a:pt x="1409" y="10580"/>
                      <a:pt x="1402" y="10578"/>
                      <a:pt x="1399" y="10574"/>
                    </a:cubicBezTo>
                    <a:cubicBezTo>
                      <a:pt x="1355" y="10529"/>
                      <a:pt x="1488" y="10422"/>
                      <a:pt x="1675" y="10297"/>
                    </a:cubicBezTo>
                    <a:lnTo>
                      <a:pt x="1675" y="10297"/>
                    </a:lnTo>
                    <a:cubicBezTo>
                      <a:pt x="1515" y="10378"/>
                      <a:pt x="1355" y="10440"/>
                      <a:pt x="1185" y="10476"/>
                    </a:cubicBezTo>
                    <a:cubicBezTo>
                      <a:pt x="1176" y="10477"/>
                      <a:pt x="1169" y="10478"/>
                      <a:pt x="1163" y="10478"/>
                    </a:cubicBezTo>
                    <a:cubicBezTo>
                      <a:pt x="1093" y="10478"/>
                      <a:pt x="1354" y="10377"/>
                      <a:pt x="1346" y="10369"/>
                    </a:cubicBezTo>
                    <a:cubicBezTo>
                      <a:pt x="1346" y="10368"/>
                      <a:pt x="1345" y="10368"/>
                      <a:pt x="1344" y="10368"/>
                    </a:cubicBezTo>
                    <a:cubicBezTo>
                      <a:pt x="1325" y="10368"/>
                      <a:pt x="1119" y="10450"/>
                      <a:pt x="1034" y="10476"/>
                    </a:cubicBezTo>
                    <a:cubicBezTo>
                      <a:pt x="1132" y="10440"/>
                      <a:pt x="1426" y="10324"/>
                      <a:pt x="1479" y="10289"/>
                    </a:cubicBezTo>
                    <a:cubicBezTo>
                      <a:pt x="1559" y="10235"/>
                      <a:pt x="1497" y="10217"/>
                      <a:pt x="1470" y="10208"/>
                    </a:cubicBezTo>
                    <a:cubicBezTo>
                      <a:pt x="1460" y="10198"/>
                      <a:pt x="1437" y="10184"/>
                      <a:pt x="1386" y="10184"/>
                    </a:cubicBezTo>
                    <a:cubicBezTo>
                      <a:pt x="1351" y="10184"/>
                      <a:pt x="1304" y="10190"/>
                      <a:pt x="1239" y="10208"/>
                    </a:cubicBezTo>
                    <a:cubicBezTo>
                      <a:pt x="1182" y="10219"/>
                      <a:pt x="1138" y="10229"/>
                      <a:pt x="1113" y="10229"/>
                    </a:cubicBezTo>
                    <a:cubicBezTo>
                      <a:pt x="1096" y="10229"/>
                      <a:pt x="1089" y="10223"/>
                      <a:pt x="1096" y="10208"/>
                    </a:cubicBezTo>
                    <a:cubicBezTo>
                      <a:pt x="1141" y="10164"/>
                      <a:pt x="1194" y="10137"/>
                      <a:pt x="1248" y="10128"/>
                    </a:cubicBezTo>
                    <a:cubicBezTo>
                      <a:pt x="1355" y="10093"/>
                      <a:pt x="1319" y="10093"/>
                      <a:pt x="1319" y="10075"/>
                    </a:cubicBezTo>
                    <a:cubicBezTo>
                      <a:pt x="1319" y="10057"/>
                      <a:pt x="1159" y="10066"/>
                      <a:pt x="1105" y="10048"/>
                    </a:cubicBezTo>
                    <a:cubicBezTo>
                      <a:pt x="1061" y="10030"/>
                      <a:pt x="1052" y="10004"/>
                      <a:pt x="1070" y="9968"/>
                    </a:cubicBezTo>
                    <a:cubicBezTo>
                      <a:pt x="1096" y="9932"/>
                      <a:pt x="1265" y="9897"/>
                      <a:pt x="1265" y="9888"/>
                    </a:cubicBezTo>
                    <a:lnTo>
                      <a:pt x="1265" y="9888"/>
                    </a:lnTo>
                    <a:lnTo>
                      <a:pt x="1150" y="9897"/>
                    </a:lnTo>
                    <a:lnTo>
                      <a:pt x="1150" y="9870"/>
                    </a:lnTo>
                    <a:lnTo>
                      <a:pt x="1150" y="9763"/>
                    </a:lnTo>
                    <a:cubicBezTo>
                      <a:pt x="1150" y="9719"/>
                      <a:pt x="1257" y="9647"/>
                      <a:pt x="918" y="9638"/>
                    </a:cubicBezTo>
                    <a:cubicBezTo>
                      <a:pt x="1168" y="9638"/>
                      <a:pt x="1194" y="9576"/>
                      <a:pt x="1194" y="9549"/>
                    </a:cubicBezTo>
                    <a:cubicBezTo>
                      <a:pt x="1203" y="9523"/>
                      <a:pt x="1016" y="9478"/>
                      <a:pt x="1052" y="9442"/>
                    </a:cubicBezTo>
                    <a:cubicBezTo>
                      <a:pt x="1055" y="9439"/>
                      <a:pt x="1063" y="9438"/>
                      <a:pt x="1075" y="9438"/>
                    </a:cubicBezTo>
                    <a:cubicBezTo>
                      <a:pt x="1126" y="9438"/>
                      <a:pt x="1245" y="9461"/>
                      <a:pt x="1307" y="9461"/>
                    </a:cubicBezTo>
                    <a:cubicBezTo>
                      <a:pt x="1315" y="9461"/>
                      <a:pt x="1322" y="9461"/>
                      <a:pt x="1328" y="9460"/>
                    </a:cubicBezTo>
                    <a:cubicBezTo>
                      <a:pt x="1390" y="9460"/>
                      <a:pt x="1381" y="9442"/>
                      <a:pt x="1372" y="9425"/>
                    </a:cubicBezTo>
                    <a:cubicBezTo>
                      <a:pt x="1346" y="9380"/>
                      <a:pt x="1301" y="9353"/>
                      <a:pt x="1257" y="9336"/>
                    </a:cubicBezTo>
                    <a:cubicBezTo>
                      <a:pt x="1207" y="9319"/>
                      <a:pt x="1155" y="9306"/>
                      <a:pt x="1101" y="9294"/>
                    </a:cubicBezTo>
                    <a:lnTo>
                      <a:pt x="1101" y="9294"/>
                    </a:lnTo>
                    <a:cubicBezTo>
                      <a:pt x="1133" y="9300"/>
                      <a:pt x="1155" y="9302"/>
                      <a:pt x="1168" y="9302"/>
                    </a:cubicBezTo>
                    <a:cubicBezTo>
                      <a:pt x="1237" y="9302"/>
                      <a:pt x="1101" y="9239"/>
                      <a:pt x="1114" y="9220"/>
                    </a:cubicBezTo>
                    <a:cubicBezTo>
                      <a:pt x="1116" y="9218"/>
                      <a:pt x="1120" y="9217"/>
                      <a:pt x="1125" y="9217"/>
                    </a:cubicBezTo>
                    <a:cubicBezTo>
                      <a:pt x="1197" y="9217"/>
                      <a:pt x="1555" y="9339"/>
                      <a:pt x="1613" y="9339"/>
                    </a:cubicBezTo>
                    <a:cubicBezTo>
                      <a:pt x="1623" y="9339"/>
                      <a:pt x="1624" y="9335"/>
                      <a:pt x="1613" y="9327"/>
                    </a:cubicBezTo>
                    <a:cubicBezTo>
                      <a:pt x="1542" y="9273"/>
                      <a:pt x="1087" y="9131"/>
                      <a:pt x="865" y="9033"/>
                    </a:cubicBezTo>
                    <a:cubicBezTo>
                      <a:pt x="822" y="9014"/>
                      <a:pt x="820" y="9006"/>
                      <a:pt x="841" y="9006"/>
                    </a:cubicBezTo>
                    <a:cubicBezTo>
                      <a:pt x="903" y="9006"/>
                      <a:pt x="1165" y="9069"/>
                      <a:pt x="1220" y="9090"/>
                    </a:cubicBezTo>
                    <a:lnTo>
                      <a:pt x="1220" y="9090"/>
                    </a:lnTo>
                    <a:cubicBezTo>
                      <a:pt x="1119" y="9041"/>
                      <a:pt x="1052" y="9023"/>
                      <a:pt x="1052" y="8997"/>
                    </a:cubicBezTo>
                    <a:cubicBezTo>
                      <a:pt x="1052" y="8988"/>
                      <a:pt x="1087" y="8970"/>
                      <a:pt x="1052" y="8953"/>
                    </a:cubicBezTo>
                    <a:lnTo>
                      <a:pt x="865" y="8855"/>
                    </a:lnTo>
                    <a:cubicBezTo>
                      <a:pt x="793" y="8819"/>
                      <a:pt x="820" y="8801"/>
                      <a:pt x="829" y="8783"/>
                    </a:cubicBezTo>
                    <a:lnTo>
                      <a:pt x="829" y="8783"/>
                    </a:lnTo>
                    <a:cubicBezTo>
                      <a:pt x="943" y="8837"/>
                      <a:pt x="1028" y="8875"/>
                      <a:pt x="1062" y="8875"/>
                    </a:cubicBezTo>
                    <a:cubicBezTo>
                      <a:pt x="1078" y="8875"/>
                      <a:pt x="1081" y="8866"/>
                      <a:pt x="1070" y="8846"/>
                    </a:cubicBezTo>
                    <a:cubicBezTo>
                      <a:pt x="1041" y="8803"/>
                      <a:pt x="1008" y="8771"/>
                      <a:pt x="1024" y="8771"/>
                    </a:cubicBezTo>
                    <a:cubicBezTo>
                      <a:pt x="1038" y="8771"/>
                      <a:pt x="1091" y="8796"/>
                      <a:pt x="1221" y="8863"/>
                    </a:cubicBezTo>
                    <a:cubicBezTo>
                      <a:pt x="1249" y="8876"/>
                      <a:pt x="1271" y="8882"/>
                      <a:pt x="1287" y="8882"/>
                    </a:cubicBezTo>
                    <a:cubicBezTo>
                      <a:pt x="1327" y="8882"/>
                      <a:pt x="1328" y="8848"/>
                      <a:pt x="1283" y="8810"/>
                    </a:cubicBezTo>
                    <a:cubicBezTo>
                      <a:pt x="1185" y="8748"/>
                      <a:pt x="1132" y="8739"/>
                      <a:pt x="1123" y="8703"/>
                    </a:cubicBezTo>
                    <a:cubicBezTo>
                      <a:pt x="1105" y="8659"/>
                      <a:pt x="1141" y="8632"/>
                      <a:pt x="1194" y="8623"/>
                    </a:cubicBezTo>
                    <a:cubicBezTo>
                      <a:pt x="1283" y="8650"/>
                      <a:pt x="1372" y="8685"/>
                      <a:pt x="1461" y="8721"/>
                    </a:cubicBezTo>
                    <a:cubicBezTo>
                      <a:pt x="1481" y="8727"/>
                      <a:pt x="1498" y="8731"/>
                      <a:pt x="1510" y="8731"/>
                    </a:cubicBezTo>
                    <a:cubicBezTo>
                      <a:pt x="1548" y="8731"/>
                      <a:pt x="1547" y="8699"/>
                      <a:pt x="1479" y="8632"/>
                    </a:cubicBezTo>
                    <a:cubicBezTo>
                      <a:pt x="1436" y="8591"/>
                      <a:pt x="1439" y="8577"/>
                      <a:pt x="1465" y="8577"/>
                    </a:cubicBezTo>
                    <a:cubicBezTo>
                      <a:pt x="1517" y="8577"/>
                      <a:pt x="1661" y="8637"/>
                      <a:pt x="1675" y="8649"/>
                    </a:cubicBezTo>
                    <a:lnTo>
                      <a:pt x="1675" y="8649"/>
                    </a:lnTo>
                    <a:cubicBezTo>
                      <a:pt x="1515" y="8498"/>
                      <a:pt x="1257" y="8418"/>
                      <a:pt x="1159" y="8347"/>
                    </a:cubicBezTo>
                    <a:cubicBezTo>
                      <a:pt x="1141" y="8341"/>
                      <a:pt x="1139" y="8314"/>
                      <a:pt x="1164" y="8314"/>
                    </a:cubicBezTo>
                    <a:cubicBezTo>
                      <a:pt x="1176" y="8314"/>
                      <a:pt x="1195" y="8321"/>
                      <a:pt x="1221" y="8338"/>
                    </a:cubicBezTo>
                    <a:cubicBezTo>
                      <a:pt x="1270" y="8372"/>
                      <a:pt x="1298" y="8384"/>
                      <a:pt x="1312" y="8384"/>
                    </a:cubicBezTo>
                    <a:cubicBezTo>
                      <a:pt x="1339" y="8384"/>
                      <a:pt x="1315" y="8340"/>
                      <a:pt x="1292" y="8311"/>
                    </a:cubicBezTo>
                    <a:cubicBezTo>
                      <a:pt x="1271" y="8283"/>
                      <a:pt x="1267" y="8272"/>
                      <a:pt x="1277" y="8272"/>
                    </a:cubicBezTo>
                    <a:cubicBezTo>
                      <a:pt x="1307" y="8272"/>
                      <a:pt x="1466" y="8386"/>
                      <a:pt x="1595" y="8454"/>
                    </a:cubicBezTo>
                    <a:cubicBezTo>
                      <a:pt x="1614" y="8463"/>
                      <a:pt x="1624" y="8467"/>
                      <a:pt x="1627" y="8467"/>
                    </a:cubicBezTo>
                    <a:cubicBezTo>
                      <a:pt x="1645" y="8467"/>
                      <a:pt x="1521" y="8378"/>
                      <a:pt x="1506" y="8356"/>
                    </a:cubicBezTo>
                    <a:cubicBezTo>
                      <a:pt x="1381" y="8276"/>
                      <a:pt x="1408" y="8249"/>
                      <a:pt x="1417" y="8240"/>
                    </a:cubicBezTo>
                    <a:cubicBezTo>
                      <a:pt x="1444" y="8195"/>
                      <a:pt x="1524" y="8249"/>
                      <a:pt x="1355" y="8080"/>
                    </a:cubicBezTo>
                    <a:cubicBezTo>
                      <a:pt x="1346" y="8072"/>
                      <a:pt x="1279" y="7997"/>
                      <a:pt x="1294" y="7997"/>
                    </a:cubicBezTo>
                    <a:cubicBezTo>
                      <a:pt x="1296" y="7997"/>
                      <a:pt x="1298" y="7998"/>
                      <a:pt x="1301" y="7999"/>
                    </a:cubicBezTo>
                    <a:cubicBezTo>
                      <a:pt x="1372" y="8035"/>
                      <a:pt x="1640" y="8276"/>
                      <a:pt x="1729" y="8284"/>
                    </a:cubicBezTo>
                    <a:cubicBezTo>
                      <a:pt x="1815" y="8284"/>
                      <a:pt x="1809" y="8218"/>
                      <a:pt x="1841" y="8181"/>
                    </a:cubicBezTo>
                    <a:lnTo>
                      <a:pt x="1841" y="8181"/>
                    </a:lnTo>
                    <a:cubicBezTo>
                      <a:pt x="1838" y="8184"/>
                      <a:pt x="1832" y="8186"/>
                      <a:pt x="1822" y="8186"/>
                    </a:cubicBezTo>
                    <a:cubicBezTo>
                      <a:pt x="1804" y="8186"/>
                      <a:pt x="1773" y="8178"/>
                      <a:pt x="1720" y="8142"/>
                    </a:cubicBezTo>
                    <a:cubicBezTo>
                      <a:pt x="1667" y="8107"/>
                      <a:pt x="1760" y="8081"/>
                      <a:pt x="1639" y="7996"/>
                    </a:cubicBezTo>
                    <a:lnTo>
                      <a:pt x="1639" y="7996"/>
                    </a:lnTo>
                    <a:cubicBezTo>
                      <a:pt x="1647" y="8002"/>
                      <a:pt x="1646" y="8005"/>
                      <a:pt x="1640" y="8005"/>
                    </a:cubicBezTo>
                    <a:cubicBezTo>
                      <a:pt x="1611" y="8005"/>
                      <a:pt x="1477" y="7958"/>
                      <a:pt x="1470" y="7937"/>
                    </a:cubicBezTo>
                    <a:cubicBezTo>
                      <a:pt x="1446" y="7895"/>
                      <a:pt x="1331" y="7782"/>
                      <a:pt x="1358" y="7782"/>
                    </a:cubicBezTo>
                    <a:cubicBezTo>
                      <a:pt x="1371" y="7782"/>
                      <a:pt x="1415" y="7807"/>
                      <a:pt x="1515" y="7875"/>
                    </a:cubicBezTo>
                    <a:cubicBezTo>
                      <a:pt x="1595" y="7937"/>
                      <a:pt x="1711" y="8026"/>
                      <a:pt x="1755" y="8026"/>
                    </a:cubicBezTo>
                    <a:cubicBezTo>
                      <a:pt x="1818" y="8026"/>
                      <a:pt x="1862" y="7982"/>
                      <a:pt x="1836" y="7919"/>
                    </a:cubicBezTo>
                    <a:cubicBezTo>
                      <a:pt x="1818" y="7857"/>
                      <a:pt x="1586" y="7750"/>
                      <a:pt x="1488" y="7679"/>
                    </a:cubicBezTo>
                    <a:cubicBezTo>
                      <a:pt x="1502" y="7678"/>
                      <a:pt x="1515" y="7677"/>
                      <a:pt x="1528" y="7677"/>
                    </a:cubicBezTo>
                    <a:cubicBezTo>
                      <a:pt x="1620" y="7677"/>
                      <a:pt x="1705" y="7703"/>
                      <a:pt x="1791" y="7750"/>
                    </a:cubicBezTo>
                    <a:cubicBezTo>
                      <a:pt x="1844" y="7777"/>
                      <a:pt x="1880" y="7830"/>
                      <a:pt x="1889" y="7893"/>
                    </a:cubicBezTo>
                    <a:cubicBezTo>
                      <a:pt x="1902" y="7873"/>
                      <a:pt x="1896" y="7817"/>
                      <a:pt x="1944" y="7817"/>
                    </a:cubicBezTo>
                    <a:cubicBezTo>
                      <a:pt x="1960" y="7817"/>
                      <a:pt x="1983" y="7824"/>
                      <a:pt x="2014" y="7839"/>
                    </a:cubicBezTo>
                    <a:cubicBezTo>
                      <a:pt x="2165" y="7928"/>
                      <a:pt x="2317" y="8017"/>
                      <a:pt x="2450" y="8124"/>
                    </a:cubicBezTo>
                    <a:cubicBezTo>
                      <a:pt x="2263" y="7973"/>
                      <a:pt x="2067" y="7821"/>
                      <a:pt x="1916" y="7688"/>
                    </a:cubicBezTo>
                    <a:cubicBezTo>
                      <a:pt x="1844" y="7616"/>
                      <a:pt x="1916" y="7634"/>
                      <a:pt x="1880" y="7581"/>
                    </a:cubicBezTo>
                    <a:cubicBezTo>
                      <a:pt x="1873" y="7559"/>
                      <a:pt x="1745" y="7463"/>
                      <a:pt x="1764" y="7463"/>
                    </a:cubicBezTo>
                    <a:cubicBezTo>
                      <a:pt x="1769" y="7463"/>
                      <a:pt x="1783" y="7469"/>
                      <a:pt x="1809" y="7483"/>
                    </a:cubicBezTo>
                    <a:cubicBezTo>
                      <a:pt x="1969" y="7563"/>
                      <a:pt x="2129" y="7723"/>
                      <a:pt x="2299" y="7821"/>
                    </a:cubicBezTo>
                    <a:cubicBezTo>
                      <a:pt x="2334" y="7841"/>
                      <a:pt x="2354" y="7849"/>
                      <a:pt x="2363" y="7849"/>
                    </a:cubicBezTo>
                    <a:cubicBezTo>
                      <a:pt x="2392" y="7849"/>
                      <a:pt x="2323" y="7775"/>
                      <a:pt x="2290" y="7741"/>
                    </a:cubicBezTo>
                    <a:cubicBezTo>
                      <a:pt x="2245" y="7697"/>
                      <a:pt x="2165" y="7634"/>
                      <a:pt x="2156" y="7599"/>
                    </a:cubicBezTo>
                    <a:cubicBezTo>
                      <a:pt x="2147" y="7572"/>
                      <a:pt x="2165" y="7545"/>
                      <a:pt x="2174" y="7527"/>
                    </a:cubicBezTo>
                    <a:cubicBezTo>
                      <a:pt x="2177" y="7523"/>
                      <a:pt x="2181" y="7519"/>
                      <a:pt x="2185" y="7515"/>
                    </a:cubicBezTo>
                    <a:lnTo>
                      <a:pt x="2185" y="7515"/>
                    </a:lnTo>
                    <a:cubicBezTo>
                      <a:pt x="2095" y="7470"/>
                      <a:pt x="1951" y="7401"/>
                      <a:pt x="1951" y="7358"/>
                    </a:cubicBezTo>
                    <a:cubicBezTo>
                      <a:pt x="1953" y="7355"/>
                      <a:pt x="1957" y="7353"/>
                      <a:pt x="1962" y="7353"/>
                    </a:cubicBezTo>
                    <a:cubicBezTo>
                      <a:pt x="2009" y="7353"/>
                      <a:pt x="2176" y="7467"/>
                      <a:pt x="2193" y="7508"/>
                    </a:cubicBezTo>
                    <a:lnTo>
                      <a:pt x="2193" y="7508"/>
                    </a:lnTo>
                    <a:cubicBezTo>
                      <a:pt x="2239" y="7469"/>
                      <a:pt x="2320" y="7446"/>
                      <a:pt x="2227" y="7323"/>
                    </a:cubicBezTo>
                    <a:cubicBezTo>
                      <a:pt x="2203" y="7290"/>
                      <a:pt x="2090" y="7213"/>
                      <a:pt x="2117" y="7213"/>
                    </a:cubicBezTo>
                    <a:cubicBezTo>
                      <a:pt x="2120" y="7213"/>
                      <a:pt x="2124" y="7214"/>
                      <a:pt x="2129" y="7216"/>
                    </a:cubicBezTo>
                    <a:cubicBezTo>
                      <a:pt x="2210" y="7242"/>
                      <a:pt x="2352" y="7323"/>
                      <a:pt x="2432" y="7358"/>
                    </a:cubicBezTo>
                    <a:cubicBezTo>
                      <a:pt x="2476" y="7370"/>
                      <a:pt x="2514" y="7377"/>
                      <a:pt x="2544" y="7377"/>
                    </a:cubicBezTo>
                    <a:cubicBezTo>
                      <a:pt x="2623" y="7377"/>
                      <a:pt x="2644" y="7333"/>
                      <a:pt x="2566" y="7242"/>
                    </a:cubicBezTo>
                    <a:cubicBezTo>
                      <a:pt x="2548" y="7216"/>
                      <a:pt x="2388" y="7091"/>
                      <a:pt x="2406" y="7091"/>
                    </a:cubicBezTo>
                    <a:cubicBezTo>
                      <a:pt x="2464" y="7107"/>
                      <a:pt x="2668" y="7263"/>
                      <a:pt x="2711" y="7263"/>
                    </a:cubicBezTo>
                    <a:cubicBezTo>
                      <a:pt x="2714" y="7263"/>
                      <a:pt x="2716" y="7262"/>
                      <a:pt x="2717" y="7260"/>
                    </a:cubicBezTo>
                    <a:cubicBezTo>
                      <a:pt x="2717" y="7260"/>
                      <a:pt x="2521" y="7118"/>
                      <a:pt x="2530" y="7091"/>
                    </a:cubicBezTo>
                    <a:cubicBezTo>
                      <a:pt x="2539" y="7064"/>
                      <a:pt x="2557" y="7073"/>
                      <a:pt x="2450" y="6993"/>
                    </a:cubicBezTo>
                    <a:cubicBezTo>
                      <a:pt x="2317" y="6904"/>
                      <a:pt x="2201" y="6806"/>
                      <a:pt x="2094" y="6690"/>
                    </a:cubicBezTo>
                    <a:lnTo>
                      <a:pt x="2094" y="6690"/>
                    </a:lnTo>
                    <a:cubicBezTo>
                      <a:pt x="2146" y="6716"/>
                      <a:pt x="2542" y="6949"/>
                      <a:pt x="2531" y="6949"/>
                    </a:cubicBezTo>
                    <a:cubicBezTo>
                      <a:pt x="2531" y="6949"/>
                      <a:pt x="2531" y="6949"/>
                      <a:pt x="2530" y="6948"/>
                    </a:cubicBezTo>
                    <a:cubicBezTo>
                      <a:pt x="2513" y="6944"/>
                      <a:pt x="2484" y="6934"/>
                      <a:pt x="2468" y="6934"/>
                    </a:cubicBezTo>
                    <a:cubicBezTo>
                      <a:pt x="2450" y="6934"/>
                      <a:pt x="2448" y="6946"/>
                      <a:pt x="2495" y="6993"/>
                    </a:cubicBezTo>
                    <a:cubicBezTo>
                      <a:pt x="2530" y="7029"/>
                      <a:pt x="2575" y="7046"/>
                      <a:pt x="2619" y="7064"/>
                    </a:cubicBezTo>
                    <a:cubicBezTo>
                      <a:pt x="2660" y="7064"/>
                      <a:pt x="2575" y="6959"/>
                      <a:pt x="2623" y="6959"/>
                    </a:cubicBezTo>
                    <a:cubicBezTo>
                      <a:pt x="2637" y="6959"/>
                      <a:pt x="2663" y="6968"/>
                      <a:pt x="2708" y="6993"/>
                    </a:cubicBezTo>
                    <a:cubicBezTo>
                      <a:pt x="2732" y="7007"/>
                      <a:pt x="2749" y="7013"/>
                      <a:pt x="2760" y="7013"/>
                    </a:cubicBezTo>
                    <a:cubicBezTo>
                      <a:pt x="2764" y="7013"/>
                      <a:pt x="2768" y="7012"/>
                      <a:pt x="2771" y="7010"/>
                    </a:cubicBezTo>
                    <a:lnTo>
                      <a:pt x="2771" y="7010"/>
                    </a:lnTo>
                    <a:cubicBezTo>
                      <a:pt x="2646" y="6943"/>
                      <a:pt x="2389" y="6804"/>
                      <a:pt x="2423" y="6770"/>
                    </a:cubicBezTo>
                    <a:lnTo>
                      <a:pt x="2423" y="6770"/>
                    </a:lnTo>
                    <a:lnTo>
                      <a:pt x="2773" y="7009"/>
                    </a:lnTo>
                    <a:lnTo>
                      <a:pt x="2773" y="7009"/>
                    </a:lnTo>
                    <a:cubicBezTo>
                      <a:pt x="2807" y="6983"/>
                      <a:pt x="2732" y="6835"/>
                      <a:pt x="2753" y="6815"/>
                    </a:cubicBezTo>
                    <a:lnTo>
                      <a:pt x="2361" y="6583"/>
                    </a:lnTo>
                    <a:cubicBezTo>
                      <a:pt x="2362" y="6582"/>
                      <a:pt x="2364" y="6582"/>
                      <a:pt x="2367" y="6582"/>
                    </a:cubicBezTo>
                    <a:cubicBezTo>
                      <a:pt x="2404" y="6582"/>
                      <a:pt x="2579" y="6676"/>
                      <a:pt x="2600" y="6676"/>
                    </a:cubicBezTo>
                    <a:cubicBezTo>
                      <a:pt x="2603" y="6676"/>
                      <a:pt x="2603" y="6675"/>
                      <a:pt x="2602" y="6672"/>
                    </a:cubicBezTo>
                    <a:cubicBezTo>
                      <a:pt x="2512" y="6574"/>
                      <a:pt x="2415" y="6494"/>
                      <a:pt x="2317" y="6405"/>
                    </a:cubicBezTo>
                    <a:lnTo>
                      <a:pt x="2317" y="6405"/>
                    </a:lnTo>
                    <a:cubicBezTo>
                      <a:pt x="2437" y="6479"/>
                      <a:pt x="2940" y="6723"/>
                      <a:pt x="3008" y="6723"/>
                    </a:cubicBezTo>
                    <a:cubicBezTo>
                      <a:pt x="3031" y="6723"/>
                      <a:pt x="3006" y="6696"/>
                      <a:pt x="2904" y="6628"/>
                    </a:cubicBezTo>
                    <a:cubicBezTo>
                      <a:pt x="2860" y="6628"/>
                      <a:pt x="2922" y="6672"/>
                      <a:pt x="2931" y="6681"/>
                    </a:cubicBezTo>
                    <a:cubicBezTo>
                      <a:pt x="2842" y="6628"/>
                      <a:pt x="2753" y="6565"/>
                      <a:pt x="2664" y="6494"/>
                    </a:cubicBezTo>
                    <a:cubicBezTo>
                      <a:pt x="2602" y="6441"/>
                      <a:pt x="2593" y="6405"/>
                      <a:pt x="2619" y="6405"/>
                    </a:cubicBezTo>
                    <a:cubicBezTo>
                      <a:pt x="2691" y="6405"/>
                      <a:pt x="2967" y="6646"/>
                      <a:pt x="3065" y="6646"/>
                    </a:cubicBezTo>
                    <a:cubicBezTo>
                      <a:pt x="3100" y="6646"/>
                      <a:pt x="3136" y="6628"/>
                      <a:pt x="3109" y="6583"/>
                    </a:cubicBezTo>
                    <a:cubicBezTo>
                      <a:pt x="3083" y="6539"/>
                      <a:pt x="2895" y="6432"/>
                      <a:pt x="2904" y="6396"/>
                    </a:cubicBezTo>
                    <a:cubicBezTo>
                      <a:pt x="2912" y="6377"/>
                      <a:pt x="2913" y="6364"/>
                      <a:pt x="2924" y="6364"/>
                    </a:cubicBezTo>
                    <a:cubicBezTo>
                      <a:pt x="2939" y="6364"/>
                      <a:pt x="2970" y="6385"/>
                      <a:pt x="3056" y="6441"/>
                    </a:cubicBezTo>
                    <a:cubicBezTo>
                      <a:pt x="3091" y="6467"/>
                      <a:pt x="3181" y="6548"/>
                      <a:pt x="3225" y="6574"/>
                    </a:cubicBezTo>
                    <a:cubicBezTo>
                      <a:pt x="3228" y="6576"/>
                      <a:pt x="3230" y="6576"/>
                      <a:pt x="3231" y="6576"/>
                    </a:cubicBezTo>
                    <a:cubicBezTo>
                      <a:pt x="3257" y="6576"/>
                      <a:pt x="2897" y="6238"/>
                      <a:pt x="2953" y="6238"/>
                    </a:cubicBezTo>
                    <a:cubicBezTo>
                      <a:pt x="2960" y="6238"/>
                      <a:pt x="2973" y="6243"/>
                      <a:pt x="2993" y="6254"/>
                    </a:cubicBezTo>
                    <a:cubicBezTo>
                      <a:pt x="3134" y="6336"/>
                      <a:pt x="3266" y="6434"/>
                      <a:pt x="3320" y="6434"/>
                    </a:cubicBezTo>
                    <a:cubicBezTo>
                      <a:pt x="3325" y="6434"/>
                      <a:pt x="3329" y="6433"/>
                      <a:pt x="3332" y="6432"/>
                    </a:cubicBezTo>
                    <a:cubicBezTo>
                      <a:pt x="3341" y="6432"/>
                      <a:pt x="3332" y="6361"/>
                      <a:pt x="3314" y="6343"/>
                    </a:cubicBezTo>
                    <a:lnTo>
                      <a:pt x="3314" y="6343"/>
                    </a:lnTo>
                    <a:cubicBezTo>
                      <a:pt x="3315" y="6344"/>
                      <a:pt x="3315" y="6344"/>
                      <a:pt x="3314" y="6344"/>
                    </a:cubicBezTo>
                    <a:cubicBezTo>
                      <a:pt x="3293" y="6344"/>
                      <a:pt x="2916" y="6182"/>
                      <a:pt x="2967" y="6173"/>
                    </a:cubicBezTo>
                    <a:cubicBezTo>
                      <a:pt x="3020" y="6156"/>
                      <a:pt x="3074" y="6173"/>
                      <a:pt x="3100" y="6147"/>
                    </a:cubicBezTo>
                    <a:lnTo>
                      <a:pt x="3136" y="6102"/>
                    </a:lnTo>
                    <a:cubicBezTo>
                      <a:pt x="3141" y="6104"/>
                      <a:pt x="3144" y="6104"/>
                      <a:pt x="3147" y="6104"/>
                    </a:cubicBezTo>
                    <a:cubicBezTo>
                      <a:pt x="3158" y="6104"/>
                      <a:pt x="3145" y="6087"/>
                      <a:pt x="3100" y="6058"/>
                    </a:cubicBezTo>
                    <a:cubicBezTo>
                      <a:pt x="3099" y="6056"/>
                      <a:pt x="3098" y="6055"/>
                      <a:pt x="3099" y="6055"/>
                    </a:cubicBezTo>
                    <a:lnTo>
                      <a:pt x="3099" y="6055"/>
                    </a:lnTo>
                    <a:cubicBezTo>
                      <a:pt x="3106" y="6055"/>
                      <a:pt x="3370" y="6255"/>
                      <a:pt x="3403" y="6271"/>
                    </a:cubicBezTo>
                    <a:cubicBezTo>
                      <a:pt x="3434" y="6291"/>
                      <a:pt x="3450" y="6299"/>
                      <a:pt x="3456" y="6299"/>
                    </a:cubicBezTo>
                    <a:cubicBezTo>
                      <a:pt x="3475" y="6299"/>
                      <a:pt x="3403" y="6227"/>
                      <a:pt x="3376" y="6200"/>
                    </a:cubicBezTo>
                    <a:cubicBezTo>
                      <a:pt x="3337" y="6169"/>
                      <a:pt x="3207" y="6061"/>
                      <a:pt x="3233" y="6061"/>
                    </a:cubicBezTo>
                    <a:cubicBezTo>
                      <a:pt x="3236" y="6061"/>
                      <a:pt x="3242" y="6062"/>
                      <a:pt x="3252" y="6067"/>
                    </a:cubicBezTo>
                    <a:cubicBezTo>
                      <a:pt x="3332" y="6093"/>
                      <a:pt x="3448" y="6191"/>
                      <a:pt x="3528" y="6236"/>
                    </a:cubicBezTo>
                    <a:cubicBezTo>
                      <a:pt x="3412" y="6156"/>
                      <a:pt x="3314" y="6058"/>
                      <a:pt x="3234" y="5942"/>
                    </a:cubicBezTo>
                    <a:cubicBezTo>
                      <a:pt x="3218" y="5918"/>
                      <a:pt x="3209" y="5887"/>
                      <a:pt x="3246" y="5887"/>
                    </a:cubicBezTo>
                    <a:cubicBezTo>
                      <a:pt x="3250" y="5887"/>
                      <a:pt x="3255" y="5887"/>
                      <a:pt x="3261" y="5888"/>
                    </a:cubicBezTo>
                    <a:cubicBezTo>
                      <a:pt x="3305" y="5906"/>
                      <a:pt x="3368" y="5960"/>
                      <a:pt x="3412" y="5969"/>
                    </a:cubicBezTo>
                    <a:cubicBezTo>
                      <a:pt x="3417" y="5970"/>
                      <a:pt x="3423" y="5970"/>
                      <a:pt x="3429" y="5970"/>
                    </a:cubicBezTo>
                    <a:cubicBezTo>
                      <a:pt x="3473" y="5970"/>
                      <a:pt x="3522" y="5940"/>
                      <a:pt x="3412" y="5862"/>
                    </a:cubicBezTo>
                    <a:cubicBezTo>
                      <a:pt x="3296" y="5782"/>
                      <a:pt x="3252" y="5755"/>
                      <a:pt x="3261" y="5728"/>
                    </a:cubicBezTo>
                    <a:cubicBezTo>
                      <a:pt x="3261" y="5728"/>
                      <a:pt x="3261" y="5697"/>
                      <a:pt x="3281" y="5697"/>
                    </a:cubicBezTo>
                    <a:cubicBezTo>
                      <a:pt x="3285" y="5697"/>
                      <a:pt x="3290" y="5698"/>
                      <a:pt x="3296" y="5701"/>
                    </a:cubicBezTo>
                    <a:cubicBezTo>
                      <a:pt x="3341" y="5737"/>
                      <a:pt x="3590" y="5978"/>
                      <a:pt x="3670" y="5978"/>
                    </a:cubicBezTo>
                    <a:cubicBezTo>
                      <a:pt x="3743" y="5978"/>
                      <a:pt x="3529" y="5830"/>
                      <a:pt x="3590" y="5830"/>
                    </a:cubicBezTo>
                    <a:cubicBezTo>
                      <a:pt x="3596" y="5830"/>
                      <a:pt x="3605" y="5832"/>
                      <a:pt x="3617" y="5835"/>
                    </a:cubicBezTo>
                    <a:cubicBezTo>
                      <a:pt x="3643" y="5845"/>
                      <a:pt x="3661" y="5849"/>
                      <a:pt x="3671" y="5849"/>
                    </a:cubicBezTo>
                    <a:cubicBezTo>
                      <a:pt x="3718" y="5849"/>
                      <a:pt x="3629" y="5763"/>
                      <a:pt x="3564" y="5684"/>
                    </a:cubicBezTo>
                    <a:cubicBezTo>
                      <a:pt x="3535" y="5647"/>
                      <a:pt x="3529" y="5637"/>
                      <a:pt x="3534" y="5637"/>
                    </a:cubicBezTo>
                    <a:cubicBezTo>
                      <a:pt x="3540" y="5637"/>
                      <a:pt x="3562" y="5652"/>
                      <a:pt x="3581" y="5657"/>
                    </a:cubicBezTo>
                    <a:cubicBezTo>
                      <a:pt x="3584" y="5657"/>
                      <a:pt x="3586" y="5658"/>
                      <a:pt x="3588" y="5658"/>
                    </a:cubicBezTo>
                    <a:cubicBezTo>
                      <a:pt x="3618" y="5658"/>
                      <a:pt x="3555" y="5594"/>
                      <a:pt x="3555" y="5586"/>
                    </a:cubicBezTo>
                    <a:cubicBezTo>
                      <a:pt x="3477" y="5521"/>
                      <a:pt x="3376" y="5419"/>
                      <a:pt x="3412" y="5419"/>
                    </a:cubicBezTo>
                    <a:cubicBezTo>
                      <a:pt x="3425" y="5419"/>
                      <a:pt x="3458" y="5433"/>
                      <a:pt x="3519" y="5470"/>
                    </a:cubicBezTo>
                    <a:cubicBezTo>
                      <a:pt x="3560" y="5497"/>
                      <a:pt x="3844" y="5674"/>
                      <a:pt x="3878" y="5674"/>
                    </a:cubicBezTo>
                    <a:cubicBezTo>
                      <a:pt x="3888" y="5674"/>
                      <a:pt x="3875" y="5657"/>
                      <a:pt x="3822" y="5612"/>
                    </a:cubicBezTo>
                    <a:cubicBezTo>
                      <a:pt x="3706" y="5523"/>
                      <a:pt x="3626" y="5470"/>
                      <a:pt x="3662" y="5461"/>
                    </a:cubicBezTo>
                    <a:cubicBezTo>
                      <a:pt x="3662" y="5461"/>
                      <a:pt x="3663" y="5460"/>
                      <a:pt x="3664" y="5460"/>
                    </a:cubicBezTo>
                    <a:cubicBezTo>
                      <a:pt x="3690" y="5460"/>
                      <a:pt x="3806" y="5551"/>
                      <a:pt x="3857" y="5577"/>
                    </a:cubicBezTo>
                    <a:cubicBezTo>
                      <a:pt x="3882" y="5587"/>
                      <a:pt x="3900" y="5591"/>
                      <a:pt x="3912" y="5591"/>
                    </a:cubicBezTo>
                    <a:cubicBezTo>
                      <a:pt x="3931" y="5591"/>
                      <a:pt x="3938" y="5582"/>
                      <a:pt x="3938" y="5577"/>
                    </a:cubicBezTo>
                    <a:lnTo>
                      <a:pt x="3697" y="5416"/>
                    </a:lnTo>
                    <a:cubicBezTo>
                      <a:pt x="3635" y="5399"/>
                      <a:pt x="3581" y="5372"/>
                      <a:pt x="3528" y="5336"/>
                    </a:cubicBezTo>
                    <a:cubicBezTo>
                      <a:pt x="3394" y="5265"/>
                      <a:pt x="3466" y="5229"/>
                      <a:pt x="3466" y="5229"/>
                    </a:cubicBezTo>
                    <a:cubicBezTo>
                      <a:pt x="3469" y="5225"/>
                      <a:pt x="3474" y="5223"/>
                      <a:pt x="3481" y="5223"/>
                    </a:cubicBezTo>
                    <a:cubicBezTo>
                      <a:pt x="3525" y="5223"/>
                      <a:pt x="3631" y="5313"/>
                      <a:pt x="3724" y="5336"/>
                    </a:cubicBezTo>
                    <a:cubicBezTo>
                      <a:pt x="3738" y="5336"/>
                      <a:pt x="3844" y="5370"/>
                      <a:pt x="3867" y="5370"/>
                    </a:cubicBezTo>
                    <a:cubicBezTo>
                      <a:pt x="3873" y="5370"/>
                      <a:pt x="3874" y="5368"/>
                      <a:pt x="3866" y="5363"/>
                    </a:cubicBezTo>
                    <a:cubicBezTo>
                      <a:pt x="3777" y="5283"/>
                      <a:pt x="3670" y="5229"/>
                      <a:pt x="3688" y="5194"/>
                    </a:cubicBezTo>
                    <a:cubicBezTo>
                      <a:pt x="3688" y="5176"/>
                      <a:pt x="3742" y="5194"/>
                      <a:pt x="3670" y="5140"/>
                    </a:cubicBezTo>
                    <a:cubicBezTo>
                      <a:pt x="3519" y="5007"/>
                      <a:pt x="3662" y="4971"/>
                      <a:pt x="3688" y="4953"/>
                    </a:cubicBezTo>
                    <a:cubicBezTo>
                      <a:pt x="3692" y="4952"/>
                      <a:pt x="3696" y="4952"/>
                      <a:pt x="3699" y="4952"/>
                    </a:cubicBezTo>
                    <a:cubicBezTo>
                      <a:pt x="3734" y="4952"/>
                      <a:pt x="3780" y="4986"/>
                      <a:pt x="3884" y="5042"/>
                    </a:cubicBezTo>
                    <a:cubicBezTo>
                      <a:pt x="3925" y="5068"/>
                      <a:pt x="3951" y="5076"/>
                      <a:pt x="3966" y="5076"/>
                    </a:cubicBezTo>
                    <a:cubicBezTo>
                      <a:pt x="3995" y="5076"/>
                      <a:pt x="3991" y="5048"/>
                      <a:pt x="3991" y="5042"/>
                    </a:cubicBezTo>
                    <a:lnTo>
                      <a:pt x="3991" y="5042"/>
                    </a:lnTo>
                    <a:cubicBezTo>
                      <a:pt x="4009" y="5047"/>
                      <a:pt x="4026" y="5050"/>
                      <a:pt x="4040" y="5050"/>
                    </a:cubicBezTo>
                    <a:cubicBezTo>
                      <a:pt x="4080" y="5050"/>
                      <a:pt x="4087" y="5024"/>
                      <a:pt x="3973" y="4944"/>
                    </a:cubicBezTo>
                    <a:cubicBezTo>
                      <a:pt x="3884" y="4873"/>
                      <a:pt x="3929" y="4882"/>
                      <a:pt x="3938" y="4864"/>
                    </a:cubicBezTo>
                    <a:cubicBezTo>
                      <a:pt x="3955" y="4855"/>
                      <a:pt x="3866" y="4793"/>
                      <a:pt x="3857" y="4766"/>
                    </a:cubicBezTo>
                    <a:cubicBezTo>
                      <a:pt x="3840" y="4722"/>
                      <a:pt x="3911" y="4748"/>
                      <a:pt x="3938" y="4731"/>
                    </a:cubicBezTo>
                    <a:cubicBezTo>
                      <a:pt x="3964" y="4713"/>
                      <a:pt x="3514" y="4315"/>
                      <a:pt x="3405" y="4277"/>
                    </a:cubicBezTo>
                    <a:lnTo>
                      <a:pt x="3405" y="4277"/>
                    </a:lnTo>
                    <a:cubicBezTo>
                      <a:pt x="3412" y="4282"/>
                      <a:pt x="3412" y="4330"/>
                      <a:pt x="3412" y="4330"/>
                    </a:cubicBezTo>
                    <a:cubicBezTo>
                      <a:pt x="3368" y="4330"/>
                      <a:pt x="3314" y="4321"/>
                      <a:pt x="3270" y="4294"/>
                    </a:cubicBezTo>
                    <a:cubicBezTo>
                      <a:pt x="3218" y="4278"/>
                      <a:pt x="3171" y="4269"/>
                      <a:pt x="3135" y="426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56475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Definisi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Kreatif</a:t>
            </a:r>
            <a:endParaRPr lang="id-ID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628650" y="1075927"/>
            <a:ext cx="7886700" cy="1428041"/>
          </a:xfrm>
          <a:prstGeom prst="rect">
            <a:avLst/>
          </a:prstGeom>
        </p:spPr>
        <p:txBody>
          <a:bodyPr vert="horz" lIns="68580" tIns="34290" rIns="68580" bIns="3429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/>
            <a:r>
              <a:rPr lang="en-US" sz="1800" dirty="0" err="1">
                <a:latin typeface="Livvic" panose="020B0604020202020204" charset="0"/>
              </a:rPr>
              <a:t>Pemikiran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kreatif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adalah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hasil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dari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berpikir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analogis</a:t>
            </a:r>
            <a:r>
              <a:rPr lang="en-US" sz="1800" dirty="0">
                <a:latin typeface="Livvic" panose="020B0604020202020204" charset="0"/>
              </a:rPr>
              <a:t> (</a:t>
            </a:r>
            <a:r>
              <a:rPr lang="en-US" sz="1800" dirty="0" err="1">
                <a:latin typeface="Livvic" panose="020B0604020202020204" charset="0"/>
              </a:rPr>
              <a:t>secara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kontinu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menghubungkan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ragam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isu</a:t>
            </a:r>
            <a:r>
              <a:rPr lang="en-US" sz="1800" dirty="0">
                <a:latin typeface="Livvic" panose="020B0604020202020204" charset="0"/>
              </a:rPr>
              <a:t>)</a:t>
            </a:r>
          </a:p>
          <a:p>
            <a:pPr lvl="1"/>
            <a:r>
              <a:rPr lang="en-US" sz="1800" dirty="0" err="1">
                <a:latin typeface="Livvic" panose="020B0604020202020204" charset="0"/>
              </a:rPr>
              <a:t>Berpikir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kreatif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juga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sebuah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keterampilan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tingkat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tinggi</a:t>
            </a:r>
            <a:r>
              <a:rPr lang="en-US" sz="1800" dirty="0">
                <a:latin typeface="Livvic" panose="020B0604020202020204" charset="0"/>
              </a:rPr>
              <a:t>. </a:t>
            </a:r>
            <a:r>
              <a:rPr lang="en-US" sz="1800" dirty="0" err="1">
                <a:latin typeface="Livvic" panose="020B0604020202020204" charset="0"/>
              </a:rPr>
              <a:t>Sebagai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mahasiswa</a:t>
            </a:r>
            <a:r>
              <a:rPr lang="en-US" sz="1800" dirty="0">
                <a:latin typeface="Livvic" panose="020B0604020202020204" charset="0"/>
              </a:rPr>
              <a:t>, </a:t>
            </a:r>
            <a:r>
              <a:rPr lang="en-US" sz="1800" dirty="0" err="1">
                <a:latin typeface="Livvic" panose="020B0604020202020204" charset="0"/>
              </a:rPr>
              <a:t>penting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untuk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juga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dapat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menguasainya</a:t>
            </a:r>
            <a:r>
              <a:rPr lang="en-US" sz="1800" dirty="0">
                <a:latin typeface="Livvic" panose="020B0604020202020204" charset="0"/>
              </a:rPr>
              <a:t>.</a:t>
            </a:r>
          </a:p>
          <a:p>
            <a:pPr lvl="1"/>
            <a:r>
              <a:rPr lang="en-US" sz="1800" dirty="0" err="1">
                <a:latin typeface="Livvic" panose="020B0604020202020204" charset="0"/>
              </a:rPr>
              <a:t>Disarikan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dari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beberapa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ahli</a:t>
            </a:r>
            <a:r>
              <a:rPr lang="en-US" sz="1800" dirty="0">
                <a:latin typeface="Livvic" panose="020B0604020202020204" charset="0"/>
              </a:rPr>
              <a:t>, </a:t>
            </a:r>
            <a:r>
              <a:rPr lang="en-US" sz="1800" dirty="0" err="1">
                <a:latin typeface="Livvic" panose="020B0604020202020204" charset="0"/>
              </a:rPr>
              <a:t>berikut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adalah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definisi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berpikir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kreatif</a:t>
            </a:r>
            <a:r>
              <a:rPr lang="en-US" sz="1800" dirty="0">
                <a:latin typeface="Livvic" panose="020B0604020202020204" charset="0"/>
              </a:rPr>
              <a:t>:</a:t>
            </a:r>
          </a:p>
          <a:p>
            <a:pPr marL="685800" lvl="2" indent="0">
              <a:buNone/>
            </a:pPr>
            <a:endParaRPr lang="id-ID" sz="1500" dirty="0">
              <a:latin typeface="Livvic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953655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2500" y="1020383"/>
            <a:ext cx="8520600" cy="572700"/>
          </a:xfrm>
        </p:spPr>
        <p:txBody>
          <a:bodyPr/>
          <a:lstStyle/>
          <a:p>
            <a:r>
              <a:rPr lang="en-US" dirty="0" err="1" smtClean="0"/>
              <a:t>Definisi</a:t>
            </a:r>
            <a:r>
              <a:rPr lang="en-US" dirty="0" smtClean="0"/>
              <a:t> </a:t>
            </a:r>
            <a:r>
              <a:rPr lang="en-US" dirty="0" err="1" smtClean="0"/>
              <a:t>Pemikiran</a:t>
            </a:r>
            <a:r>
              <a:rPr lang="en-US" dirty="0" smtClean="0"/>
              <a:t> </a:t>
            </a:r>
            <a:r>
              <a:rPr lang="en-US" dirty="0" err="1" smtClean="0"/>
              <a:t>Kreatif</a:t>
            </a:r>
            <a:endParaRPr lang="id-ID" dirty="0"/>
          </a:p>
        </p:txBody>
      </p:sp>
      <p:sp>
        <p:nvSpPr>
          <p:cNvPr id="5" name="TextBox 4"/>
          <p:cNvSpPr txBox="1"/>
          <p:nvPr/>
        </p:nvSpPr>
        <p:spPr>
          <a:xfrm>
            <a:off x="1336424" y="1962415"/>
            <a:ext cx="3204389" cy="769441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Halper (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dalam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Oga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, 2013)</a:t>
            </a:r>
          </a:p>
          <a:p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kreatif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=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divergen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,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atau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memberikan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beragam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kemungkinan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jawaban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dari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pertanyaan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sama</a:t>
            </a:r>
            <a:endParaRPr lang="id-ID" sz="1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757865" y="2701079"/>
            <a:ext cx="3565895" cy="60016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Munandar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(2009) </a:t>
            </a:r>
          </a:p>
          <a:p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kreatif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adalah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kemampuan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untuk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melihat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beragam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kemungkinan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penyelesaian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terhadap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1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masalah</a:t>
            </a:r>
            <a:endParaRPr lang="id-ID" sz="1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540813" y="1962415"/>
            <a:ext cx="3565895" cy="769441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Maxwell (2004)</a:t>
            </a:r>
          </a:p>
          <a:p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Berpikir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kreatif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adalah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kemampuan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individu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untuk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memikirkan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apa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dipikirkan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orang lain,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sehingga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mampu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untuk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melakukan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hal</a:t>
            </a:r>
            <a:r>
              <a:rPr lang="en-US" sz="110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US" sz="1100" dirty="0" err="1">
                <a:latin typeface="Calibri" panose="020F0502020204030204" pitchFamily="34" charset="0"/>
                <a:cs typeface="Calibri" panose="020F0502020204030204" pitchFamily="34" charset="0"/>
              </a:rPr>
              <a:t>berbeda</a:t>
            </a:r>
            <a:endParaRPr lang="id-ID" sz="11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4963752"/>
      </p:ext>
    </p:extLst>
  </p:cSld>
  <p:clrMapOvr>
    <a:masterClrMapping/>
  </p:clrMapOvr>
</p:sld>
</file>

<file path=ppt/theme/theme1.xml><?xml version="1.0" encoding="utf-8"?>
<a:theme xmlns:a="http://schemas.openxmlformats.org/drawingml/2006/main" name="Creative Thinking Workshop by Slidesgo">
  <a:themeElements>
    <a:clrScheme name="Simple Light">
      <a:dk1>
        <a:srgbClr val="0E1F77"/>
      </a:dk1>
      <a:lt1>
        <a:srgbClr val="FFFFFF"/>
      </a:lt1>
      <a:dk2>
        <a:srgbClr val="595959"/>
      </a:dk2>
      <a:lt2>
        <a:srgbClr val="EEEEEE"/>
      </a:lt2>
      <a:accent1>
        <a:srgbClr val="FF5059"/>
      </a:accent1>
      <a:accent2>
        <a:srgbClr val="FFC1BE"/>
      </a:accent2>
      <a:accent3>
        <a:srgbClr val="FFEAEA"/>
      </a:accent3>
      <a:accent4>
        <a:srgbClr val="F69E9C"/>
      </a:accent4>
      <a:accent5>
        <a:srgbClr val="3043A1"/>
      </a:accent5>
      <a:accent6>
        <a:srgbClr val="6C85FF"/>
      </a:accent6>
      <a:hlink>
        <a:srgbClr val="251E3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</TotalTime>
  <Words>820</Words>
  <Application>Microsoft Office PowerPoint</Application>
  <PresentationFormat>On-screen Show (16:9)</PresentationFormat>
  <Paragraphs>114</Paragraphs>
  <Slides>18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5" baseType="lpstr">
      <vt:lpstr>Livvic</vt:lpstr>
      <vt:lpstr>Fira Sans Extra Condensed Medium</vt:lpstr>
      <vt:lpstr>Arial</vt:lpstr>
      <vt:lpstr>Wingdings</vt:lpstr>
      <vt:lpstr>Mansalva</vt:lpstr>
      <vt:lpstr>Calibri</vt:lpstr>
      <vt:lpstr>Creative Thinking Workshop by Slidesgo</vt:lpstr>
      <vt:lpstr>Dasar Pemikiran Kritis dan Kreatif</vt:lpstr>
      <vt:lpstr>Pembahasan</vt:lpstr>
      <vt:lpstr>Apakah Berpikir Itu?</vt:lpstr>
      <vt:lpstr>Jadi, ‘berpikir’ itu apa?</vt:lpstr>
      <vt:lpstr>Definisi Pemikiran Kritis</vt:lpstr>
      <vt:lpstr>Definisi Pemikiran Kritis</vt:lpstr>
      <vt:lpstr>Mudahnya, Berpikir Kritis adalah</vt:lpstr>
      <vt:lpstr>Definisi Pemikiran Kreatif</vt:lpstr>
      <vt:lpstr>Definisi Pemikiran Kreatif</vt:lpstr>
      <vt:lpstr>Mudahnya, Berpikir Kreatif adalah</vt:lpstr>
      <vt:lpstr>Pentingnya Berpikir Kritis &amp; Kreatif</vt:lpstr>
      <vt:lpstr>Bentuk – Bentuk Pemikiran Kritis</vt:lpstr>
      <vt:lpstr>Bentuk – Bentuk Pemikiran Kritis</vt:lpstr>
      <vt:lpstr>Bentuk – Bentuk Pemikiran Kritis</vt:lpstr>
      <vt:lpstr>Bentuk – Bentuk Pemikiran Kreatif</vt:lpstr>
      <vt:lpstr>Bentuk – Bentuk Pemikiran Kreatif</vt:lpstr>
      <vt:lpstr>Bentuk – Bentuk Pemikiran Kreatif</vt:lpstr>
      <vt:lpstr>Latihan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Dasar Pemikiran Kritis dan Kreatif</dc:title>
  <dc:creator>suxi</dc:creator>
  <cp:lastModifiedBy>Suci Marini.N</cp:lastModifiedBy>
  <cp:revision>3</cp:revision>
  <dcterms:modified xsi:type="dcterms:W3CDTF">2020-08-18T16:06:00Z</dcterms:modified>
</cp:coreProperties>
</file>